
<file path=[Content_Types].xml><?xml version="1.0" encoding="utf-8"?>
<Types xmlns="http://schemas.openxmlformats.org/package/2006/content-types">
  <Default Extension="emf" ContentType="image/x-emf"/>
  <Default Extension="gif" ContentType="image/gif"/>
  <Default Extension="glb" ContentType="model/gltf.binary"/>
  <Default Extension="jpeg" ContentType="image/jpeg"/>
  <Default Extension="jpg" ContentType="image/jpeg"/>
  <Default Extension="mp3" ContentType="audio/mpeg"/>
  <Default Extension="png" ContentType="image/png"/>
  <Default Extension="rels" ContentType="application/vnd.openxmlformats-package.relationships+xml"/>
  <Default Extension="wmf" ContentType="image/x-wmf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57"/>
  </p:notesMasterIdLst>
  <p:sldIdLst>
    <p:sldId id="287" r:id="rId2"/>
    <p:sldId id="351" r:id="rId3"/>
    <p:sldId id="352" r:id="rId4"/>
    <p:sldId id="303" r:id="rId5"/>
    <p:sldId id="367" r:id="rId6"/>
    <p:sldId id="371" r:id="rId7"/>
    <p:sldId id="366" r:id="rId8"/>
    <p:sldId id="301" r:id="rId9"/>
    <p:sldId id="300" r:id="rId10"/>
    <p:sldId id="302" r:id="rId11"/>
    <p:sldId id="353" r:id="rId12"/>
    <p:sldId id="256" r:id="rId13"/>
    <p:sldId id="280" r:id="rId14"/>
    <p:sldId id="281" r:id="rId15"/>
    <p:sldId id="282" r:id="rId16"/>
    <p:sldId id="283" r:id="rId17"/>
    <p:sldId id="284" r:id="rId18"/>
    <p:sldId id="354" r:id="rId19"/>
    <p:sldId id="257" r:id="rId20"/>
    <p:sldId id="258" r:id="rId21"/>
    <p:sldId id="259" r:id="rId22"/>
    <p:sldId id="260" r:id="rId23"/>
    <p:sldId id="267" r:id="rId24"/>
    <p:sldId id="262" r:id="rId25"/>
    <p:sldId id="263" r:id="rId26"/>
    <p:sldId id="265" r:id="rId27"/>
    <p:sldId id="308" r:id="rId28"/>
    <p:sldId id="269" r:id="rId29"/>
    <p:sldId id="270" r:id="rId30"/>
    <p:sldId id="271" r:id="rId31"/>
    <p:sldId id="273" r:id="rId32"/>
    <p:sldId id="274" r:id="rId33"/>
    <p:sldId id="370" r:id="rId34"/>
    <p:sldId id="268" r:id="rId35"/>
    <p:sldId id="355" r:id="rId36"/>
    <p:sldId id="289" r:id="rId37"/>
    <p:sldId id="291" r:id="rId38"/>
    <p:sldId id="372" r:id="rId39"/>
    <p:sldId id="293" r:id="rId40"/>
    <p:sldId id="294" r:id="rId41"/>
    <p:sldId id="296" r:id="rId42"/>
    <p:sldId id="276" r:id="rId43"/>
    <p:sldId id="356" r:id="rId44"/>
    <p:sldId id="298" r:id="rId45"/>
    <p:sldId id="363" r:id="rId46"/>
    <p:sldId id="357" r:id="rId47"/>
    <p:sldId id="364" r:id="rId48"/>
    <p:sldId id="310" r:id="rId49"/>
    <p:sldId id="373" r:id="rId50"/>
    <p:sldId id="374" r:id="rId51"/>
    <p:sldId id="375" r:id="rId52"/>
    <p:sldId id="360" r:id="rId53"/>
    <p:sldId id="358" r:id="rId54"/>
    <p:sldId id="359" r:id="rId55"/>
    <p:sldId id="361" r:id="rId56"/>
  </p:sldIdLst>
  <p:sldSz cx="12192000" cy="6858000"/>
  <p:notesSz cx="6858000" cy="9144000"/>
  <p:defaultTextStyle>
    <a:defPPr>
      <a:defRPr lang="it-IT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Stile medio 2 - Colore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>
      <p:cViewPr varScale="1">
        <p:scale>
          <a:sx n="61" d="100"/>
          <a:sy n="61" d="100"/>
        </p:scale>
        <p:origin x="136" y="60"/>
      </p:cViewPr>
      <p:guideLst>
        <p:guide orient="horz" pos="2160"/>
        <p:guide pos="384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presProps" Target="presProps.xml"/><Relationship Id="rId5" Type="http://schemas.openxmlformats.org/officeDocument/2006/relationships/slide" Target="slides/slide4.xml"/><Relationship Id="rId61" Type="http://schemas.openxmlformats.org/officeDocument/2006/relationships/tableStyles" Target="tableStyles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viewProps" Target="viewProps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notesMaster" Target="notesMasters/notesMaster1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slide" Target="slides/slide8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intestazion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it-IT"/>
          </a:p>
        </p:txBody>
      </p:sp>
      <p:sp>
        <p:nvSpPr>
          <p:cNvPr id="3" name="Segnaposto data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B78812B-E48A-4E04-A1EA-B37C6662C836}" type="datetimeFigureOut">
              <a:rPr lang="it-IT" smtClean="0"/>
              <a:pPr/>
              <a:t>13/07/2023</a:t>
            </a:fld>
            <a:endParaRPr lang="it-IT"/>
          </a:p>
        </p:txBody>
      </p:sp>
      <p:sp>
        <p:nvSpPr>
          <p:cNvPr id="4" name="Segnaposto immagine diapositiva 3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it-IT"/>
          </a:p>
        </p:txBody>
      </p:sp>
      <p:sp>
        <p:nvSpPr>
          <p:cNvPr id="5" name="Segnaposto note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6" name="Segnaposto piè di pagina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it-IT"/>
          </a:p>
        </p:txBody>
      </p:sp>
      <p:sp>
        <p:nvSpPr>
          <p:cNvPr id="7" name="Segnaposto numero diapositiva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10D17741-2E28-4F9E-A2C7-D186DF52EF51}" type="slidenum">
              <a:rPr lang="it-IT" smtClean="0"/>
              <a:pPr/>
              <a:t>‹N›</a:t>
            </a:fld>
            <a:endParaRPr lang="it-IT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immagin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egnaposto note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 dirty="0"/>
          </a:p>
        </p:txBody>
      </p:sp>
      <p:sp>
        <p:nvSpPr>
          <p:cNvPr id="4" name="Segnaposto numero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D17741-2E28-4F9E-A2C7-D186DF52EF51}" type="slidenum">
              <a:rPr lang="it-IT" smtClean="0"/>
              <a:pPr/>
              <a:t>6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93688070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immagin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egnaposto note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egnaposto numero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D17741-2E28-4F9E-A2C7-D186DF52EF51}" type="slidenum">
              <a:rPr lang="it-IT" smtClean="0"/>
              <a:pPr/>
              <a:t>9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1542407107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immagin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egnaposto note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 dirty="0"/>
          </a:p>
        </p:txBody>
      </p:sp>
      <p:sp>
        <p:nvSpPr>
          <p:cNvPr id="4" name="Segnaposto numero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D17741-2E28-4F9E-A2C7-D186DF52EF51}" type="slidenum">
              <a:rPr lang="it-IT" smtClean="0"/>
              <a:pPr/>
              <a:t>10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1432345162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1" name="Segnaposto immagine diapositiva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5602" name="Segnaposto note 2"/>
          <p:cNvSpPr>
            <a:spLocks noGrp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r>
              <a:rPr lang="en-GB">
                <a:latin typeface="Arial" pitchFamily="34" charset="0"/>
                <a:ea typeface="ＭＳ Ｐゴシック" pitchFamily="34" charset="-128"/>
              </a:rPr>
              <a:t>Electrical event to a mechanical event</a:t>
            </a:r>
          </a:p>
        </p:txBody>
      </p:sp>
      <p:sp>
        <p:nvSpPr>
          <p:cNvPr id="25603" name="Segnaposto numero diapositiva 3"/>
          <p:cNvSpPr>
            <a:spLocks noGrp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5D10075-8573-4756-ABDD-B6DE889D8937}" type="slidenum">
              <a:rPr lang="it-IT"/>
              <a:pPr/>
              <a:t>19</a:t>
            </a:fld>
            <a:endParaRPr lang="it-IT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immagin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egnaposto note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 dirty="0"/>
          </a:p>
        </p:txBody>
      </p:sp>
      <p:sp>
        <p:nvSpPr>
          <p:cNvPr id="4" name="Segnaposto numero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D17741-2E28-4F9E-A2C7-D186DF52EF51}" type="slidenum">
              <a:rPr lang="it-IT" smtClean="0"/>
              <a:pPr/>
              <a:t>20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80554762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immagin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egnaposto note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 dirty="0"/>
          </a:p>
        </p:txBody>
      </p:sp>
      <p:sp>
        <p:nvSpPr>
          <p:cNvPr id="4" name="Segnaposto numero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D17741-2E28-4F9E-A2C7-D186DF52EF51}" type="slidenum">
              <a:rPr lang="it-IT" smtClean="0"/>
              <a:pPr/>
              <a:t>24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8666273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immagine diapositiva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Segnaposto note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it-IT" dirty="0"/>
          </a:p>
        </p:txBody>
      </p:sp>
      <p:sp>
        <p:nvSpPr>
          <p:cNvPr id="4" name="Segnaposto numero diapositiva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0D17741-2E28-4F9E-A2C7-D186DF52EF51}" type="slidenum">
              <a:rPr lang="it-IT" smtClean="0"/>
              <a:pPr/>
              <a:t>27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1066691646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immagin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egnaposto note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 dirty="0"/>
          </a:p>
        </p:txBody>
      </p:sp>
      <p:sp>
        <p:nvSpPr>
          <p:cNvPr id="4" name="Segnaposto numero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0D17741-2E28-4F9E-A2C7-D186DF52EF51}" type="slidenum">
              <a:rPr lang="it-IT" smtClean="0"/>
              <a:pPr/>
              <a:t>32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2858755986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tito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ottotitolo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it-IT"/>
              <a:t>Fare clic per modificare lo stile del sottotitolo dello schema</a:t>
            </a:r>
          </a:p>
        </p:txBody>
      </p:sp>
      <p:sp>
        <p:nvSpPr>
          <p:cNvPr id="4" name="Segnaposto dat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B3E296B-2058-4CB5-95FF-336BE79A8482}" type="datetimeFigureOut">
              <a:rPr lang="it-IT" smtClean="0"/>
              <a:pPr/>
              <a:t>13/07/2023</a:t>
            </a:fld>
            <a:endParaRPr lang="it-IT"/>
          </a:p>
        </p:txBody>
      </p:sp>
      <p:sp>
        <p:nvSpPr>
          <p:cNvPr id="5" name="Segnaposto piè di pa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6" name="Segnaposto numero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4569267-844E-4720-9B69-64D096318F4A}" type="slidenum">
              <a:rPr lang="it-IT" smtClean="0"/>
              <a:pPr/>
              <a:t>‹N›</a:t>
            </a:fld>
            <a:endParaRPr lang="it-IT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olo e contenu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dat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B3E296B-2058-4CB5-95FF-336BE79A8482}" type="datetimeFigureOut">
              <a:rPr lang="it-IT" smtClean="0"/>
              <a:pPr/>
              <a:t>13/07/2023</a:t>
            </a:fld>
            <a:endParaRPr lang="it-IT"/>
          </a:p>
        </p:txBody>
      </p:sp>
      <p:sp>
        <p:nvSpPr>
          <p:cNvPr id="5" name="Segnaposto piè di pa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6" name="Segnaposto numero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4569267-844E-4720-9B69-64D096318F4A}" type="slidenum">
              <a:rPr lang="it-IT" smtClean="0"/>
              <a:pPr/>
              <a:t>‹N›</a:t>
            </a:fld>
            <a:endParaRPr lang="it-IT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Intestazione sezio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963084" y="4406901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4" name="Segnaposto dat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B3E296B-2058-4CB5-95FF-336BE79A8482}" type="datetimeFigureOut">
              <a:rPr lang="it-IT" smtClean="0"/>
              <a:pPr/>
              <a:t>13/07/2023</a:t>
            </a:fld>
            <a:endParaRPr lang="it-IT"/>
          </a:p>
        </p:txBody>
      </p:sp>
      <p:sp>
        <p:nvSpPr>
          <p:cNvPr id="5" name="Segnaposto piè di pa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6" name="Segnaposto numero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4569267-844E-4720-9B69-64D096318F4A}" type="slidenum">
              <a:rPr lang="it-IT" smtClean="0"/>
              <a:pPr/>
              <a:t>‹N›</a:t>
            </a:fld>
            <a:endParaRPr lang="it-IT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e contenut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sz="half" idx="1"/>
          </p:nvPr>
        </p:nvSpPr>
        <p:spPr>
          <a:xfrm>
            <a:off x="609600" y="1600201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contenuto 3"/>
          <p:cNvSpPr>
            <a:spLocks noGrp="1"/>
          </p:cNvSpPr>
          <p:nvPr>
            <p:ph sz="half" idx="2"/>
          </p:nvPr>
        </p:nvSpPr>
        <p:spPr>
          <a:xfrm>
            <a:off x="6197600" y="1600201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5" name="Segnaposto data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B3E296B-2058-4CB5-95FF-336BE79A8482}" type="datetimeFigureOut">
              <a:rPr lang="it-IT" smtClean="0"/>
              <a:pPr/>
              <a:t>13/07/2023</a:t>
            </a:fld>
            <a:endParaRPr lang="it-IT"/>
          </a:p>
        </p:txBody>
      </p:sp>
      <p:sp>
        <p:nvSpPr>
          <p:cNvPr id="6" name="Segnaposto piè di pagina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7" name="Segnaposto numero diapositiva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4569267-844E-4720-9B69-64D096318F4A}" type="slidenum">
              <a:rPr lang="it-IT" smtClean="0"/>
              <a:pPr/>
              <a:t>‹N›</a:t>
            </a:fld>
            <a:endParaRPr lang="it-IT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nfron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4" name="Segnaposto contenuto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5" name="Segnaposto testo 4"/>
          <p:cNvSpPr>
            <a:spLocks noGrp="1"/>
          </p:cNvSpPr>
          <p:nvPr>
            <p:ph type="body" sz="quarter" idx="3"/>
          </p:nvPr>
        </p:nvSpPr>
        <p:spPr>
          <a:xfrm>
            <a:off x="6193368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6" name="Segnaposto contenuto 5"/>
          <p:cNvSpPr>
            <a:spLocks noGrp="1"/>
          </p:cNvSpPr>
          <p:nvPr>
            <p:ph sz="quarter" idx="4"/>
          </p:nvPr>
        </p:nvSpPr>
        <p:spPr>
          <a:xfrm>
            <a:off x="6193368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7" name="Segnaposto data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B3E296B-2058-4CB5-95FF-336BE79A8482}" type="datetimeFigureOut">
              <a:rPr lang="it-IT" smtClean="0"/>
              <a:pPr/>
              <a:t>13/07/2023</a:t>
            </a:fld>
            <a:endParaRPr lang="it-IT"/>
          </a:p>
        </p:txBody>
      </p:sp>
      <p:sp>
        <p:nvSpPr>
          <p:cNvPr id="8" name="Segnaposto piè di pagina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9" name="Segnaposto numero diapositiva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4569267-844E-4720-9B69-64D096318F4A}" type="slidenum">
              <a:rPr lang="it-IT" smtClean="0"/>
              <a:pPr/>
              <a:t>‹N›</a:t>
            </a:fld>
            <a:endParaRPr lang="it-IT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tito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data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B3E296B-2058-4CB5-95FF-336BE79A8482}" type="datetimeFigureOut">
              <a:rPr lang="it-IT" smtClean="0"/>
              <a:pPr/>
              <a:t>13/07/2023</a:t>
            </a:fld>
            <a:endParaRPr lang="it-IT"/>
          </a:p>
        </p:txBody>
      </p:sp>
      <p:sp>
        <p:nvSpPr>
          <p:cNvPr id="4" name="Segnaposto piè di pagina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5" name="Segnaposto numero diapositiva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4569267-844E-4720-9B69-64D096318F4A}" type="slidenum">
              <a:rPr lang="it-IT" smtClean="0"/>
              <a:pPr/>
              <a:t>‹N›</a:t>
            </a:fld>
            <a:endParaRPr lang="it-IT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Vuot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data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B3E296B-2058-4CB5-95FF-336BE79A8482}" type="datetimeFigureOut">
              <a:rPr lang="it-IT" smtClean="0"/>
              <a:pPr/>
              <a:t>13/07/2023</a:t>
            </a:fld>
            <a:endParaRPr lang="it-IT"/>
          </a:p>
        </p:txBody>
      </p:sp>
      <p:sp>
        <p:nvSpPr>
          <p:cNvPr id="3" name="Segnaposto piè di pagina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egnaposto numero diapositiva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4569267-844E-4720-9B69-64D096318F4A}" type="slidenum">
              <a:rPr lang="it-IT" smtClean="0"/>
              <a:pPr/>
              <a:t>‹N›</a:t>
            </a:fld>
            <a:endParaRPr lang="it-IT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uto con didascal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609601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idx="1"/>
          </p:nvPr>
        </p:nvSpPr>
        <p:spPr>
          <a:xfrm>
            <a:off x="4766733" y="273051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testo 3"/>
          <p:cNvSpPr>
            <a:spLocks noGrp="1"/>
          </p:cNvSpPr>
          <p:nvPr>
            <p:ph type="body" sz="half" idx="2"/>
          </p:nvPr>
        </p:nvSpPr>
        <p:spPr>
          <a:xfrm>
            <a:off x="609601" y="1435101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5" name="Segnaposto data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B3E296B-2058-4CB5-95FF-336BE79A8482}" type="datetimeFigureOut">
              <a:rPr lang="it-IT" smtClean="0"/>
              <a:pPr/>
              <a:t>13/07/2023</a:t>
            </a:fld>
            <a:endParaRPr lang="it-IT"/>
          </a:p>
        </p:txBody>
      </p:sp>
      <p:sp>
        <p:nvSpPr>
          <p:cNvPr id="6" name="Segnaposto piè di pagina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7" name="Segnaposto numero diapositiva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4569267-844E-4720-9B69-64D096318F4A}" type="slidenum">
              <a:rPr lang="it-IT" smtClean="0"/>
              <a:pPr/>
              <a:t>‹N›</a:t>
            </a:fld>
            <a:endParaRPr lang="it-IT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magine con didascal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immagine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it-IT"/>
          </a:p>
        </p:txBody>
      </p:sp>
      <p:sp>
        <p:nvSpPr>
          <p:cNvPr id="4" name="Segnaposto testo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5" name="Segnaposto data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B3E296B-2058-4CB5-95FF-336BE79A8482}" type="datetimeFigureOut">
              <a:rPr lang="it-IT" smtClean="0"/>
              <a:pPr/>
              <a:t>13/07/2023</a:t>
            </a:fld>
            <a:endParaRPr lang="it-IT"/>
          </a:p>
        </p:txBody>
      </p:sp>
      <p:sp>
        <p:nvSpPr>
          <p:cNvPr id="6" name="Segnaposto piè di pagina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7" name="Segnaposto numero diapositiva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4569267-844E-4720-9B69-64D096318F4A}" type="slidenum">
              <a:rPr lang="it-IT" smtClean="0"/>
              <a:pPr/>
              <a:t>‹N›</a:t>
            </a:fld>
            <a:endParaRPr lang="it-IT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olo e testo vertica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verticale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dat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B3E296B-2058-4CB5-95FF-336BE79A8482}" type="datetimeFigureOut">
              <a:rPr lang="it-IT" smtClean="0"/>
              <a:pPr/>
              <a:t>13/07/2023</a:t>
            </a:fld>
            <a:endParaRPr lang="it-IT"/>
          </a:p>
        </p:txBody>
      </p:sp>
      <p:sp>
        <p:nvSpPr>
          <p:cNvPr id="5" name="Segnaposto piè di pa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6" name="Segnaposto numero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4569267-844E-4720-9B69-64D096318F4A}" type="slidenum">
              <a:rPr lang="it-IT" smtClean="0"/>
              <a:pPr/>
              <a:t>‹N›</a:t>
            </a:fld>
            <a:endParaRPr lang="it-IT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itolo e testo vertica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verticale 1"/>
          <p:cNvSpPr>
            <a:spLocks noGrp="1"/>
          </p:cNvSpPr>
          <p:nvPr>
            <p:ph type="title" orient="vert"/>
          </p:nvPr>
        </p:nvSpPr>
        <p:spPr>
          <a:xfrm>
            <a:off x="8839200" y="274639"/>
            <a:ext cx="2743200" cy="5851525"/>
          </a:xfrm>
        </p:spPr>
        <p:txBody>
          <a:bodyPr vert="eaVert"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verticale 2"/>
          <p:cNvSpPr>
            <a:spLocks noGrp="1"/>
          </p:cNvSpPr>
          <p:nvPr>
            <p:ph type="body" orient="vert" idx="1"/>
          </p:nvPr>
        </p:nvSpPr>
        <p:spPr>
          <a:xfrm>
            <a:off x="609600" y="274639"/>
            <a:ext cx="8026400" cy="5851525"/>
          </a:xfrm>
        </p:spPr>
        <p:txBody>
          <a:bodyPr vert="eaVert"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dat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B3E296B-2058-4CB5-95FF-336BE79A8482}" type="datetimeFigureOut">
              <a:rPr lang="it-IT" smtClean="0"/>
              <a:pPr/>
              <a:t>13/07/2023</a:t>
            </a:fld>
            <a:endParaRPr lang="it-IT"/>
          </a:p>
        </p:txBody>
      </p:sp>
      <p:sp>
        <p:nvSpPr>
          <p:cNvPr id="5" name="Segnaposto piè di pa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6" name="Segnaposto numero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4569267-844E-4720-9B69-64D096318F4A}" type="slidenum">
              <a:rPr lang="it-IT" smtClean="0"/>
              <a:pPr/>
              <a:t>‹N›</a:t>
            </a:fld>
            <a:endParaRPr lang="it-IT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titolo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2"/>
          <p:cNvSpPr>
            <a:spLocks noGrp="1"/>
          </p:cNvSpPr>
          <p:nvPr>
            <p:ph type="body" idx="1"/>
          </p:nvPr>
        </p:nvSpPr>
        <p:spPr>
          <a:xfrm>
            <a:off x="609600" y="1600201"/>
            <a:ext cx="109728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data 3"/>
          <p:cNvSpPr>
            <a:spLocks noGrp="1"/>
          </p:cNvSpPr>
          <p:nvPr>
            <p:ph type="dt" sz="half" idx="2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0B3E296B-2058-4CB5-95FF-336BE79A8482}" type="datetimeFigureOut">
              <a:rPr lang="it-IT" smtClean="0"/>
              <a:pPr/>
              <a:t>13/07/2023</a:t>
            </a:fld>
            <a:endParaRPr lang="it-IT"/>
          </a:p>
        </p:txBody>
      </p:sp>
      <p:sp>
        <p:nvSpPr>
          <p:cNvPr id="5" name="Segnaposto piè di pagina 4"/>
          <p:cNvSpPr>
            <a:spLocks noGrp="1"/>
          </p:cNvSpPr>
          <p:nvPr>
            <p:ph type="ftr" sz="quarter" idx="3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it-IT"/>
          </a:p>
        </p:txBody>
      </p:sp>
      <p:sp>
        <p:nvSpPr>
          <p:cNvPr id="6" name="Segnaposto numero diapositiva 5"/>
          <p:cNvSpPr>
            <a:spLocks noGrp="1"/>
          </p:cNvSpPr>
          <p:nvPr>
            <p:ph type="sldNum" sz="quarter" idx="4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04569267-844E-4720-9B69-64D096318F4A}" type="slidenum">
              <a:rPr lang="it-IT" smtClean="0"/>
              <a:pPr/>
              <a:t>‹N›</a:t>
            </a:fld>
            <a:endParaRPr lang="it-IT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it-IT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/><Relationship Id="rId7" Type="http://schemas.openxmlformats.org/officeDocument/2006/relationships/image" Target="../media/image8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.png"/><Relationship Id="rId5" Type="http://schemas.openxmlformats.org/officeDocument/2006/relationships/image" Target="../media/image6.jpeg"/><Relationship Id="rId4" Type="http://schemas.openxmlformats.org/officeDocument/2006/relationships/image" Target="../media/image5.jpe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.png"/><Relationship Id="rId3" Type="http://schemas.openxmlformats.org/officeDocument/2006/relationships/image" Target="../media/image9.png"/><Relationship Id="rId7" Type="http://schemas.openxmlformats.org/officeDocument/2006/relationships/image" Target="../media/image13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image" Target="../media/image11.png"/><Relationship Id="rId4" Type="http://schemas.openxmlformats.org/officeDocument/2006/relationships/image" Target="../media/image10.pn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.png"/><Relationship Id="rId13" Type="http://schemas.openxmlformats.org/officeDocument/2006/relationships/image" Target="../media/image24.png"/><Relationship Id="rId3" Type="http://schemas.openxmlformats.org/officeDocument/2006/relationships/image" Target="../media/image1.png"/><Relationship Id="rId7" Type="http://schemas.openxmlformats.org/officeDocument/2006/relationships/image" Target="../media/image18.png"/><Relationship Id="rId12" Type="http://schemas.openxmlformats.org/officeDocument/2006/relationships/image" Target="../media/image23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7.png"/><Relationship Id="rId11" Type="http://schemas.openxmlformats.org/officeDocument/2006/relationships/image" Target="../media/image22.png"/><Relationship Id="rId5" Type="http://schemas.openxmlformats.org/officeDocument/2006/relationships/image" Target="../media/image16.png"/><Relationship Id="rId10" Type="http://schemas.openxmlformats.org/officeDocument/2006/relationships/image" Target="../media/image21.png"/><Relationship Id="rId4" Type="http://schemas.openxmlformats.org/officeDocument/2006/relationships/image" Target="../media/image15.png"/><Relationship Id="rId9" Type="http://schemas.openxmlformats.org/officeDocument/2006/relationships/image" Target="../media/image20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8.png"/><Relationship Id="rId5" Type="http://schemas.openxmlformats.org/officeDocument/2006/relationships/image" Target="../media/image27.png"/><Relationship Id="rId4" Type="http://schemas.openxmlformats.org/officeDocument/2006/relationships/image" Target="../media/image1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0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1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.png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gif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jpe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jpe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3.png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jpeg"/><Relationship Id="rId2" Type="http://schemas.openxmlformats.org/officeDocument/2006/relationships/image" Target="../media/image40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.png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3.png"/><Relationship Id="rId3" Type="http://schemas.microsoft.com/office/2007/relationships/media" Target="../media/media2.mp3"/><Relationship Id="rId7" Type="http://schemas.openxmlformats.org/officeDocument/2006/relationships/image" Target="../media/image43.png"/><Relationship Id="rId2" Type="http://schemas.openxmlformats.org/officeDocument/2006/relationships/audio" Target="../media/media1.mp3"/><Relationship Id="rId1" Type="http://schemas.microsoft.com/office/2007/relationships/media" Target="../media/media1.mp3"/><Relationship Id="rId6" Type="http://schemas.openxmlformats.org/officeDocument/2006/relationships/image" Target="../media/image42.png"/><Relationship Id="rId5" Type="http://schemas.openxmlformats.org/officeDocument/2006/relationships/slideLayout" Target="../slideLayouts/slideLayout2.xml"/><Relationship Id="rId4" Type="http://schemas.openxmlformats.org/officeDocument/2006/relationships/audio" Target="../media/media2.mp3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jpe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.png"/><Relationship Id="rId4" Type="http://schemas.openxmlformats.org/officeDocument/2006/relationships/image" Target="../media/image45.pn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jpe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7.pn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48.jpe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50.jpeg"/><Relationship Id="rId4" Type="http://schemas.openxmlformats.org/officeDocument/2006/relationships/image" Target="../media/image49.jpe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1.wmf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51.wmf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jpeg"/><Relationship Id="rId2" Type="http://schemas.openxmlformats.org/officeDocument/2006/relationships/image" Target="../media/image51.wmf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.png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56.png"/><Relationship Id="rId3" Type="http://schemas.openxmlformats.org/officeDocument/2006/relationships/image" Target="../media/image53.png"/><Relationship Id="rId7" Type="http://schemas.openxmlformats.org/officeDocument/2006/relationships/image" Target="../media/image13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image" Target="../media/image55.png"/><Relationship Id="rId4" Type="http://schemas.openxmlformats.org/officeDocument/2006/relationships/image" Target="../media/image54.pn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jpeg"/><Relationship Id="rId2" Type="http://schemas.openxmlformats.org/officeDocument/2006/relationships/image" Target="../media/image57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.pn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wmf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.png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.png"/><Relationship Id="rId7" Type="http://schemas.openxmlformats.org/officeDocument/2006/relationships/image" Target="../media/image60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9.png"/><Relationship Id="rId5" Type="http://schemas.openxmlformats.org/officeDocument/2006/relationships/image" Target="../media/image17.png"/><Relationship Id="rId4" Type="http://schemas.openxmlformats.org/officeDocument/2006/relationships/image" Target="../media/image18.png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.jpeg"/><Relationship Id="rId2" Type="http://schemas.openxmlformats.org/officeDocument/2006/relationships/image" Target="../media/image61.jpe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.png"/><Relationship Id="rId4" Type="http://schemas.openxmlformats.org/officeDocument/2006/relationships/image" Target="../media/image63.png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3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9.png"/><Relationship Id="rId3" Type="http://schemas.openxmlformats.org/officeDocument/2006/relationships/image" Target="../media/image64.jpeg"/><Relationship Id="rId7" Type="http://schemas.openxmlformats.org/officeDocument/2006/relationships/image" Target="../media/image68.jpe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7.png"/><Relationship Id="rId5" Type="http://schemas.openxmlformats.org/officeDocument/2006/relationships/image" Target="../media/image66.png"/><Relationship Id="rId4" Type="http://schemas.openxmlformats.org/officeDocument/2006/relationships/image" Target="../media/image65.png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gif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72.jpeg"/><Relationship Id="rId4" Type="http://schemas.openxmlformats.org/officeDocument/2006/relationships/image" Target="../media/image71.jpeg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3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74.jpg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75.png"/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.jpe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77.jpeg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79.emf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80.jpeg"/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81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2.pn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3.jpe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4.jpe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3" Type="http://schemas.microsoft.com/office/2017/06/relationships/model3d" Target="../media/model3d1.glb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5.png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.jp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87.emf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.jpe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92.jpeg"/><Relationship Id="rId5" Type="http://schemas.openxmlformats.org/officeDocument/2006/relationships/image" Target="../media/image91.jpeg"/><Relationship Id="rId4" Type="http://schemas.openxmlformats.org/officeDocument/2006/relationships/image" Target="../media/image90.jpeg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1" name="Picture 8"/>
          <p:cNvPicPr>
            <a:picLocks noChangeAspect="1" noChangeArrowheads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4680" y="0"/>
            <a:ext cx="808038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0" name="Text Box 6"/>
          <p:cNvSpPr txBox="1">
            <a:spLocks noChangeArrowheads="1"/>
          </p:cNvSpPr>
          <p:nvPr/>
        </p:nvSpPr>
        <p:spPr bwMode="auto">
          <a:xfrm>
            <a:off x="2309814" y="3924920"/>
            <a:ext cx="8358187" cy="584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  <a:defRPr/>
            </a:pPr>
            <a:r>
              <a:rPr lang="en-US" sz="3200" b="1" dirty="0">
                <a:solidFill>
                  <a:schemeClr val="accent6">
                    <a:lumMod val="75000"/>
                  </a:schemeClr>
                </a:solidFill>
                <a:latin typeface="Arial" charset="0"/>
                <a:cs typeface="Arial" charset="0"/>
              </a:rPr>
              <a:t>Andrea Bottin</a:t>
            </a:r>
            <a:endParaRPr lang="it-IT" sz="3200" b="1" dirty="0">
              <a:solidFill>
                <a:schemeClr val="accent6">
                  <a:lumMod val="75000"/>
                </a:schemeClr>
              </a:solidFill>
              <a:latin typeface="Arial" charset="0"/>
              <a:cs typeface="Arial" charset="0"/>
            </a:endParaRPr>
          </a:p>
        </p:txBody>
      </p:sp>
      <p:sp>
        <p:nvSpPr>
          <p:cNvPr id="11" name="Text Box 8"/>
          <p:cNvSpPr txBox="1">
            <a:spLocks noChangeArrowheads="1"/>
          </p:cNvSpPr>
          <p:nvPr/>
        </p:nvSpPr>
        <p:spPr bwMode="auto">
          <a:xfrm>
            <a:off x="5087914" y="4492352"/>
            <a:ext cx="2808287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  <a:defRPr/>
            </a:pPr>
            <a:r>
              <a:rPr lang="it-IT" sz="1400" b="1" dirty="0">
                <a:solidFill>
                  <a:schemeClr val="accent6">
                    <a:lumMod val="75000"/>
                  </a:schemeClr>
                </a:solidFill>
                <a:latin typeface="Arial" charset="0"/>
                <a:cs typeface="Arial" charset="0"/>
              </a:rPr>
              <a:t>a.bottin@otbioelettronica.it</a:t>
            </a:r>
            <a:endParaRPr lang="it-IT" sz="1400" i="1" dirty="0">
              <a:solidFill>
                <a:schemeClr val="accent6">
                  <a:lumMod val="75000"/>
                </a:schemeClr>
              </a:solidFill>
              <a:latin typeface="Arial" charset="0"/>
              <a:cs typeface="Arial" charset="0"/>
            </a:endParaRPr>
          </a:p>
        </p:txBody>
      </p:sp>
      <p:sp>
        <p:nvSpPr>
          <p:cNvPr id="14" name="Text Box 6"/>
          <p:cNvSpPr txBox="1">
            <a:spLocks noChangeArrowheads="1"/>
          </p:cNvSpPr>
          <p:nvPr/>
        </p:nvSpPr>
        <p:spPr bwMode="auto">
          <a:xfrm>
            <a:off x="783358" y="332656"/>
            <a:ext cx="11408642" cy="14773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  <a:defRPr/>
            </a:pPr>
            <a:r>
              <a:rPr lang="en-US" sz="3600" b="1" dirty="0">
                <a:solidFill>
                  <a:schemeClr val="accent6">
                    <a:lumMod val="75000"/>
                  </a:schemeClr>
                </a:solidFill>
                <a:latin typeface="Arial" charset="0"/>
                <a:cs typeface="Arial" charset="0"/>
              </a:rPr>
              <a:t>BIOPOTENTIALS, EMG DETECTION</a:t>
            </a:r>
          </a:p>
          <a:p>
            <a:pPr algn="ctr">
              <a:spcBef>
                <a:spcPct val="50000"/>
              </a:spcBef>
              <a:defRPr/>
            </a:pPr>
            <a:r>
              <a:rPr lang="en-US" sz="3600" b="1" dirty="0">
                <a:solidFill>
                  <a:schemeClr val="accent6">
                    <a:lumMod val="75000"/>
                  </a:schemeClr>
                </a:solidFill>
                <a:latin typeface="Arial" charset="0"/>
                <a:cs typeface="Arial" charset="0"/>
              </a:rPr>
              <a:t>AND PROCESSING</a:t>
            </a:r>
            <a:endParaRPr lang="it-IT" sz="3600" b="1" dirty="0">
              <a:solidFill>
                <a:schemeClr val="accent6">
                  <a:lumMod val="75000"/>
                </a:schemeClr>
              </a:solidFill>
              <a:latin typeface="Arial" charset="0"/>
              <a:cs typeface="Arial" charset="0"/>
            </a:endParaRPr>
          </a:p>
        </p:txBody>
      </p:sp>
      <p:pic>
        <p:nvPicPr>
          <p:cNvPr id="15" name="Immagine 14" descr="LOGO OT 2014.pn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43872" y="5589241"/>
            <a:ext cx="3106648" cy="1031067"/>
          </a:xfrm>
          <a:prstGeom prst="rect">
            <a:avLst/>
          </a:prstGeom>
        </p:spPr>
      </p:pic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8"/>
          <p:cNvPicPr>
            <a:picLocks noChangeAspect="1" noChangeArrowheads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4680" y="0"/>
            <a:ext cx="808038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7" name="Titolo 1"/>
          <p:cNvSpPr txBox="1">
            <a:spLocks/>
          </p:cNvSpPr>
          <p:nvPr/>
        </p:nvSpPr>
        <p:spPr>
          <a:xfrm>
            <a:off x="783358" y="0"/>
            <a:ext cx="11408642" cy="764704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r>
              <a:rPr lang="cy-GB" sz="3200" b="1" dirty="0">
                <a:solidFill>
                  <a:schemeClr val="accent1">
                    <a:lumMod val="75000"/>
                  </a:schemeClr>
                </a:solidFill>
                <a:latin typeface="Arial" charset="0"/>
                <a:cs typeface="Arial" charset="0"/>
              </a:rPr>
              <a:t>TOPICS</a:t>
            </a:r>
          </a:p>
        </p:txBody>
      </p:sp>
      <p:sp>
        <p:nvSpPr>
          <p:cNvPr id="8" name="CasellaDiTesto 7"/>
          <p:cNvSpPr txBox="1"/>
          <p:nvPr/>
        </p:nvSpPr>
        <p:spPr>
          <a:xfrm>
            <a:off x="783358" y="1445870"/>
            <a:ext cx="11408642" cy="46474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spcAft>
                <a:spcPts val="1200"/>
              </a:spcAft>
            </a:pPr>
            <a:r>
              <a:rPr lang="pt-BR" sz="2400" b="1" dirty="0">
                <a:latin typeface="Arial" pitchFamily="34" charset="0"/>
                <a:cs typeface="Arial" pitchFamily="34" charset="0"/>
              </a:rPr>
              <a:t>OT BIOELETTRONICA</a:t>
            </a:r>
          </a:p>
          <a:p>
            <a:pPr algn="ctr">
              <a:spcAft>
                <a:spcPts val="1200"/>
              </a:spcAft>
            </a:pPr>
            <a:endParaRPr lang="pt-BR" sz="2400" b="1" dirty="0">
              <a:latin typeface="Arial" pitchFamily="34" charset="0"/>
              <a:cs typeface="Arial" pitchFamily="34" charset="0"/>
            </a:endParaRPr>
          </a:p>
          <a:p>
            <a:pPr algn="ctr">
              <a:spcAft>
                <a:spcPts val="1200"/>
              </a:spcAft>
            </a:pPr>
            <a:r>
              <a:rPr lang="pt-BR" sz="2400" b="1" dirty="0">
                <a:latin typeface="Arial" pitchFamily="34" charset="0"/>
                <a:cs typeface="Arial" pitchFamily="34" charset="0"/>
              </a:rPr>
              <a:t>BIOPOTENTIALS</a:t>
            </a:r>
          </a:p>
          <a:p>
            <a:pPr algn="ctr">
              <a:spcAft>
                <a:spcPts val="1200"/>
              </a:spcAft>
            </a:pPr>
            <a:endParaRPr lang="pt-BR" sz="2400" b="1" dirty="0">
              <a:latin typeface="Arial" pitchFamily="34" charset="0"/>
              <a:cs typeface="Arial" pitchFamily="34" charset="0"/>
            </a:endParaRPr>
          </a:p>
          <a:p>
            <a:pPr algn="ctr">
              <a:spcAft>
                <a:spcPts val="1200"/>
              </a:spcAft>
            </a:pPr>
            <a:r>
              <a:rPr lang="pt-BR" sz="2400" b="1" dirty="0">
                <a:latin typeface="Arial" pitchFamily="34" charset="0"/>
                <a:cs typeface="Arial" pitchFamily="34" charset="0"/>
              </a:rPr>
              <a:t>EMG GENERATION AND DETECTION</a:t>
            </a:r>
          </a:p>
          <a:p>
            <a:pPr algn="ctr">
              <a:spcAft>
                <a:spcPts val="1200"/>
              </a:spcAft>
            </a:pPr>
            <a:endParaRPr lang="pt-BR" sz="2400" b="1" dirty="0">
              <a:latin typeface="Arial" pitchFamily="34" charset="0"/>
              <a:cs typeface="Arial" pitchFamily="34" charset="0"/>
            </a:endParaRPr>
          </a:p>
          <a:p>
            <a:pPr algn="ctr">
              <a:spcAft>
                <a:spcPts val="1200"/>
              </a:spcAft>
            </a:pPr>
            <a:r>
              <a:rPr lang="pt-BR" sz="2400" b="1" dirty="0">
                <a:latin typeface="Arial" pitchFamily="34" charset="0"/>
                <a:cs typeface="Arial" pitchFamily="34" charset="0"/>
              </a:rPr>
              <a:t>EMG PROCESSING</a:t>
            </a:r>
          </a:p>
          <a:p>
            <a:pPr algn="ctr">
              <a:spcAft>
                <a:spcPts val="1200"/>
              </a:spcAft>
            </a:pPr>
            <a:endParaRPr lang="pt-BR" sz="2400" b="1" dirty="0">
              <a:latin typeface="Arial" pitchFamily="34" charset="0"/>
              <a:cs typeface="Arial" pitchFamily="34" charset="0"/>
            </a:endParaRPr>
          </a:p>
          <a:p>
            <a:pPr algn="ctr">
              <a:spcAft>
                <a:spcPts val="1200"/>
              </a:spcAft>
            </a:pPr>
            <a:r>
              <a:rPr lang="pt-BR" sz="2400" b="1" dirty="0">
                <a:latin typeface="Arial" pitchFamily="34" charset="0"/>
                <a:cs typeface="Arial" pitchFamily="34" charset="0"/>
              </a:rPr>
              <a:t>APPLICATIONS</a:t>
            </a:r>
          </a:p>
        </p:txBody>
      </p:sp>
    </p:spTree>
    <p:extLst>
      <p:ext uri="{BB962C8B-B14F-4D97-AF65-F5344CB8AC3E}">
        <p14:creationId xmlns:p14="http://schemas.microsoft.com/office/powerpoint/2010/main" val="466374284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8"/>
          <p:cNvPicPr>
            <a:picLocks noChangeAspect="1" noChangeArrowheads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4680" y="0"/>
            <a:ext cx="808038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7" name="Titolo 1"/>
          <p:cNvSpPr txBox="1">
            <a:spLocks/>
          </p:cNvSpPr>
          <p:nvPr/>
        </p:nvSpPr>
        <p:spPr>
          <a:xfrm>
            <a:off x="783358" y="0"/>
            <a:ext cx="11408642" cy="764704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r>
              <a:rPr lang="cy-GB" sz="3200" b="1" dirty="0">
                <a:solidFill>
                  <a:schemeClr val="accent1">
                    <a:lumMod val="75000"/>
                  </a:schemeClr>
                </a:solidFill>
                <a:latin typeface="Arial" charset="0"/>
                <a:cs typeface="Arial" charset="0"/>
              </a:rPr>
              <a:t>TOPICS</a:t>
            </a:r>
          </a:p>
        </p:txBody>
      </p:sp>
      <p:sp>
        <p:nvSpPr>
          <p:cNvPr id="8" name="CasellaDiTesto 7"/>
          <p:cNvSpPr txBox="1"/>
          <p:nvPr/>
        </p:nvSpPr>
        <p:spPr>
          <a:xfrm>
            <a:off x="783358" y="1445870"/>
            <a:ext cx="11408642" cy="46474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spcAft>
                <a:spcPts val="1200"/>
              </a:spcAft>
            </a:pPr>
            <a:r>
              <a:rPr lang="pt-BR" sz="2400" b="1" dirty="0">
                <a:latin typeface="Arial" pitchFamily="34" charset="0"/>
                <a:cs typeface="Arial" pitchFamily="34" charset="0"/>
              </a:rPr>
              <a:t>OT BIOELETTRONICA</a:t>
            </a:r>
          </a:p>
          <a:p>
            <a:pPr algn="ctr">
              <a:spcAft>
                <a:spcPts val="1200"/>
              </a:spcAft>
            </a:pPr>
            <a:endParaRPr lang="pt-BR" sz="2400" b="1" dirty="0">
              <a:latin typeface="Arial" pitchFamily="34" charset="0"/>
              <a:cs typeface="Arial" pitchFamily="34" charset="0"/>
            </a:endParaRPr>
          </a:p>
          <a:p>
            <a:pPr algn="ctr">
              <a:spcAft>
                <a:spcPts val="1200"/>
              </a:spcAft>
            </a:pPr>
            <a:r>
              <a:rPr lang="pt-BR" sz="2400" b="1" dirty="0">
                <a:solidFill>
                  <a:schemeClr val="bg1">
                    <a:lumMod val="75000"/>
                  </a:schemeClr>
                </a:solidFill>
                <a:latin typeface="Arial" pitchFamily="34" charset="0"/>
                <a:cs typeface="Arial" pitchFamily="34" charset="0"/>
              </a:rPr>
              <a:t>BIOPOTENTIALS</a:t>
            </a:r>
          </a:p>
          <a:p>
            <a:pPr algn="ctr">
              <a:spcAft>
                <a:spcPts val="1200"/>
              </a:spcAft>
            </a:pPr>
            <a:endParaRPr lang="pt-BR" sz="2400" b="1" dirty="0">
              <a:solidFill>
                <a:schemeClr val="bg1">
                  <a:lumMod val="75000"/>
                </a:schemeClr>
              </a:solidFill>
              <a:latin typeface="Arial" pitchFamily="34" charset="0"/>
              <a:cs typeface="Arial" pitchFamily="34" charset="0"/>
            </a:endParaRPr>
          </a:p>
          <a:p>
            <a:pPr algn="ctr">
              <a:spcAft>
                <a:spcPts val="1200"/>
              </a:spcAft>
            </a:pPr>
            <a:r>
              <a:rPr lang="pt-BR" sz="2400" b="1" dirty="0">
                <a:solidFill>
                  <a:schemeClr val="bg1">
                    <a:lumMod val="75000"/>
                  </a:schemeClr>
                </a:solidFill>
                <a:latin typeface="Arial" pitchFamily="34" charset="0"/>
                <a:cs typeface="Arial" pitchFamily="34" charset="0"/>
              </a:rPr>
              <a:t>EMG GENERATION AND DETECTION</a:t>
            </a:r>
          </a:p>
          <a:p>
            <a:pPr algn="ctr">
              <a:spcAft>
                <a:spcPts val="1200"/>
              </a:spcAft>
            </a:pPr>
            <a:endParaRPr lang="pt-BR" sz="2400" b="1" dirty="0">
              <a:solidFill>
                <a:schemeClr val="bg1">
                  <a:lumMod val="75000"/>
                </a:schemeClr>
              </a:solidFill>
              <a:latin typeface="Arial" pitchFamily="34" charset="0"/>
              <a:cs typeface="Arial" pitchFamily="34" charset="0"/>
            </a:endParaRPr>
          </a:p>
          <a:p>
            <a:pPr algn="ctr">
              <a:spcAft>
                <a:spcPts val="1200"/>
              </a:spcAft>
            </a:pPr>
            <a:r>
              <a:rPr lang="pt-BR" sz="2400" b="1" dirty="0">
                <a:solidFill>
                  <a:schemeClr val="bg1">
                    <a:lumMod val="75000"/>
                  </a:schemeClr>
                </a:solidFill>
                <a:latin typeface="Arial" pitchFamily="34" charset="0"/>
                <a:cs typeface="Arial" pitchFamily="34" charset="0"/>
              </a:rPr>
              <a:t>EMG PROCESSING</a:t>
            </a:r>
          </a:p>
          <a:p>
            <a:pPr algn="ctr">
              <a:spcAft>
                <a:spcPts val="1200"/>
              </a:spcAft>
            </a:pPr>
            <a:endParaRPr lang="pt-BR" sz="2400" b="1" dirty="0">
              <a:solidFill>
                <a:schemeClr val="bg1">
                  <a:lumMod val="75000"/>
                </a:schemeClr>
              </a:solidFill>
              <a:latin typeface="Arial" pitchFamily="34" charset="0"/>
              <a:cs typeface="Arial" pitchFamily="34" charset="0"/>
            </a:endParaRPr>
          </a:p>
          <a:p>
            <a:pPr algn="ctr">
              <a:spcAft>
                <a:spcPts val="1200"/>
              </a:spcAft>
            </a:pPr>
            <a:r>
              <a:rPr lang="pt-BR" sz="2400" b="1" dirty="0">
                <a:solidFill>
                  <a:schemeClr val="bg1">
                    <a:lumMod val="75000"/>
                  </a:schemeClr>
                </a:solidFill>
                <a:latin typeface="Arial" pitchFamily="34" charset="0"/>
                <a:cs typeface="Arial" pitchFamily="34" charset="0"/>
              </a:rPr>
              <a:t>APPLICATIONS</a:t>
            </a:r>
          </a:p>
        </p:txBody>
      </p:sp>
    </p:spTree>
    <p:extLst>
      <p:ext uri="{BB962C8B-B14F-4D97-AF65-F5344CB8AC3E}">
        <p14:creationId xmlns:p14="http://schemas.microsoft.com/office/powerpoint/2010/main" val="3885197221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ttangolo con angoli arrotondati 11">
            <a:extLst>
              <a:ext uri="{FF2B5EF4-FFF2-40B4-BE49-F238E27FC236}">
                <a16:creationId xmlns:a16="http://schemas.microsoft.com/office/drawing/2014/main" id="{0B738C6B-B8CD-47F5-9E93-B5C5A36465F0}"/>
              </a:ext>
            </a:extLst>
          </p:cNvPr>
          <p:cNvSpPr/>
          <p:nvPr/>
        </p:nvSpPr>
        <p:spPr>
          <a:xfrm>
            <a:off x="7464152" y="3933056"/>
            <a:ext cx="4608512" cy="2734563"/>
          </a:xfrm>
          <a:prstGeom prst="roundRect">
            <a:avLst/>
          </a:prstGeom>
          <a:solidFill>
            <a:schemeClr val="bg1">
              <a:lumMod val="50000"/>
              <a:alpha val="23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pic>
        <p:nvPicPr>
          <p:cNvPr id="2051" name="Picture 8"/>
          <p:cNvPicPr>
            <a:picLocks noChangeAspect="1" noChangeArrowheads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4680" y="0"/>
            <a:ext cx="808038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9" name="Titolo 1">
            <a:extLst>
              <a:ext uri="{FF2B5EF4-FFF2-40B4-BE49-F238E27FC236}">
                <a16:creationId xmlns:a16="http://schemas.microsoft.com/office/drawing/2014/main" id="{AB52FE07-C71E-4A4B-A245-0D8931FD5F19}"/>
              </a:ext>
            </a:extLst>
          </p:cNvPr>
          <p:cNvSpPr txBox="1">
            <a:spLocks/>
          </p:cNvSpPr>
          <p:nvPr/>
        </p:nvSpPr>
        <p:spPr>
          <a:xfrm>
            <a:off x="783358" y="0"/>
            <a:ext cx="11408642" cy="764704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r>
              <a:rPr lang="cy-GB" sz="3200" b="1" dirty="0">
                <a:solidFill>
                  <a:schemeClr val="accent1">
                    <a:lumMod val="75000"/>
                  </a:schemeClr>
                </a:solidFill>
                <a:latin typeface="Arial" charset="0"/>
                <a:cs typeface="Arial" charset="0"/>
              </a:rPr>
              <a:t>OT BIOELETTRONICA PRODUCTS</a:t>
            </a:r>
          </a:p>
        </p:txBody>
      </p:sp>
      <p:pic>
        <p:nvPicPr>
          <p:cNvPr id="3" name="Immagine 2">
            <a:extLst>
              <a:ext uri="{FF2B5EF4-FFF2-40B4-BE49-F238E27FC236}">
                <a16:creationId xmlns:a16="http://schemas.microsoft.com/office/drawing/2014/main" id="{FB766D3A-36A2-4D3E-9F85-0610346CAEDF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23592" y="951210"/>
            <a:ext cx="4609669" cy="3190664"/>
          </a:xfrm>
          <a:prstGeom prst="rect">
            <a:avLst/>
          </a:prstGeom>
        </p:spPr>
      </p:pic>
      <p:pic>
        <p:nvPicPr>
          <p:cNvPr id="5" name="Immagine 4">
            <a:extLst>
              <a:ext uri="{FF2B5EF4-FFF2-40B4-BE49-F238E27FC236}">
                <a16:creationId xmlns:a16="http://schemas.microsoft.com/office/drawing/2014/main" id="{C8FBD979-B3D5-4820-8916-2277CA2595A3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4700632" y="3645721"/>
            <a:ext cx="2262285" cy="2158845"/>
          </a:xfrm>
          <a:prstGeom prst="rect">
            <a:avLst/>
          </a:prstGeom>
        </p:spPr>
      </p:pic>
      <p:pic>
        <p:nvPicPr>
          <p:cNvPr id="10" name="Immagine 9">
            <a:extLst>
              <a:ext uri="{FF2B5EF4-FFF2-40B4-BE49-F238E27FC236}">
                <a16:creationId xmlns:a16="http://schemas.microsoft.com/office/drawing/2014/main" id="{9C51F9E4-E717-449D-83A4-E2524E73DFFB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580639" y="969608"/>
            <a:ext cx="2240417" cy="2158844"/>
          </a:xfrm>
          <a:prstGeom prst="rect">
            <a:avLst/>
          </a:prstGeom>
        </p:spPr>
      </p:pic>
      <p:pic>
        <p:nvPicPr>
          <p:cNvPr id="2" name="Immagine 1" descr="Immagine che contiene testo">
            <a:extLst>
              <a:ext uri="{FF2B5EF4-FFF2-40B4-BE49-F238E27FC236}">
                <a16:creationId xmlns:a16="http://schemas.microsoft.com/office/drawing/2014/main" id="{9F545427-02FC-A459-F487-E33CBFE12061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3780" y="3128452"/>
            <a:ext cx="3039623" cy="2026844"/>
          </a:xfrm>
          <a:prstGeom prst="rect">
            <a:avLst/>
          </a:prstGeom>
        </p:spPr>
      </p:pic>
      <p:sp>
        <p:nvSpPr>
          <p:cNvPr id="4" name="CasellaDiTesto 3">
            <a:extLst>
              <a:ext uri="{FF2B5EF4-FFF2-40B4-BE49-F238E27FC236}">
                <a16:creationId xmlns:a16="http://schemas.microsoft.com/office/drawing/2014/main" id="{2FBE6E63-66D4-F67B-EC3A-E6A73632749C}"/>
              </a:ext>
            </a:extLst>
          </p:cNvPr>
          <p:cNvSpPr txBox="1"/>
          <p:nvPr/>
        </p:nvSpPr>
        <p:spPr>
          <a:xfrm>
            <a:off x="1298341" y="776916"/>
            <a:ext cx="1633781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pt-BR" b="1" dirty="0">
                <a:latin typeface="Arial" pitchFamily="34" charset="0"/>
                <a:cs typeface="Arial" pitchFamily="34" charset="0"/>
              </a:rPr>
              <a:t>Quattrocento</a:t>
            </a:r>
          </a:p>
          <a:p>
            <a:r>
              <a:rPr lang="pt-BR" b="1" dirty="0">
                <a:latin typeface="Arial" pitchFamily="34" charset="0"/>
                <a:cs typeface="Arial" pitchFamily="34" charset="0"/>
              </a:rPr>
              <a:t>384ch</a:t>
            </a:r>
          </a:p>
          <a:p>
            <a:endParaRPr lang="pt-BR" b="1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6" name="CasellaDiTesto 5">
            <a:extLst>
              <a:ext uri="{FF2B5EF4-FFF2-40B4-BE49-F238E27FC236}">
                <a16:creationId xmlns:a16="http://schemas.microsoft.com/office/drawing/2014/main" id="{32343129-08B5-767C-24D2-4E4E6C9411FC}"/>
              </a:ext>
            </a:extLst>
          </p:cNvPr>
          <p:cNvSpPr txBox="1"/>
          <p:nvPr/>
        </p:nvSpPr>
        <p:spPr>
          <a:xfrm>
            <a:off x="1414680" y="5192860"/>
            <a:ext cx="2127505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pt-BR" b="1" dirty="0">
                <a:latin typeface="Arial" pitchFamily="34" charset="0"/>
                <a:cs typeface="Arial" pitchFamily="34" charset="0"/>
              </a:rPr>
              <a:t>Sessantaquattro+</a:t>
            </a:r>
          </a:p>
          <a:p>
            <a:r>
              <a:rPr lang="pt-BR" b="1" dirty="0">
                <a:latin typeface="Arial" pitchFamily="34" charset="0"/>
                <a:cs typeface="Arial" pitchFamily="34" charset="0"/>
              </a:rPr>
              <a:t>64ch</a:t>
            </a:r>
          </a:p>
          <a:p>
            <a:endParaRPr lang="pt-BR" b="1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7" name="CasellaDiTesto 6">
            <a:extLst>
              <a:ext uri="{FF2B5EF4-FFF2-40B4-BE49-F238E27FC236}">
                <a16:creationId xmlns:a16="http://schemas.microsoft.com/office/drawing/2014/main" id="{4ACB027E-199B-64B9-9B9D-BED23C47CC84}"/>
              </a:ext>
            </a:extLst>
          </p:cNvPr>
          <p:cNvSpPr txBox="1"/>
          <p:nvPr/>
        </p:nvSpPr>
        <p:spPr>
          <a:xfrm>
            <a:off x="4577646" y="5895140"/>
            <a:ext cx="208262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pt-BR" b="1" dirty="0">
                <a:latin typeface="Arial" pitchFamily="34" charset="0"/>
                <a:cs typeface="Arial" pitchFamily="34" charset="0"/>
              </a:rPr>
              <a:t>MuoviPro 4x32ch</a:t>
            </a:r>
          </a:p>
          <a:p>
            <a:endParaRPr lang="pt-BR" b="1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8" name="CasellaDiTesto 7">
            <a:extLst>
              <a:ext uri="{FF2B5EF4-FFF2-40B4-BE49-F238E27FC236}">
                <a16:creationId xmlns:a16="http://schemas.microsoft.com/office/drawing/2014/main" id="{C4323E2A-0C7F-31EC-1289-CD27922502A2}"/>
              </a:ext>
            </a:extLst>
          </p:cNvPr>
          <p:cNvSpPr txBox="1"/>
          <p:nvPr/>
        </p:nvSpPr>
        <p:spPr>
          <a:xfrm>
            <a:off x="9492197" y="904106"/>
            <a:ext cx="221727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pt-BR" b="1" dirty="0">
                <a:latin typeface="Arial" pitchFamily="34" charset="0"/>
                <a:cs typeface="Arial" pitchFamily="34" charset="0"/>
              </a:rPr>
              <a:t>Muovi+Pro 2x32ch</a:t>
            </a:r>
          </a:p>
          <a:p>
            <a:endParaRPr lang="pt-BR" b="1" dirty="0">
              <a:latin typeface="Arial" pitchFamily="34" charset="0"/>
              <a:cs typeface="Arial" pitchFamily="34" charset="0"/>
            </a:endParaRPr>
          </a:p>
        </p:txBody>
      </p:sp>
      <p:pic>
        <p:nvPicPr>
          <p:cNvPr id="11" name="Immagine 10" descr="Immagine che contiene testo&#10;&#10;Descrizione generata automaticamente">
            <a:extLst>
              <a:ext uri="{FF2B5EF4-FFF2-40B4-BE49-F238E27FC236}">
                <a16:creationId xmlns:a16="http://schemas.microsoft.com/office/drawing/2014/main" id="{301EB171-42C5-1264-8DCA-14FA6000573E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086246" y="4590058"/>
            <a:ext cx="3274713" cy="1842026"/>
          </a:xfrm>
          <a:prstGeom prst="rect">
            <a:avLst/>
          </a:prstGeom>
        </p:spPr>
      </p:pic>
      <p:sp>
        <p:nvSpPr>
          <p:cNvPr id="13" name="CasellaDiTesto 12">
            <a:extLst>
              <a:ext uri="{FF2B5EF4-FFF2-40B4-BE49-F238E27FC236}">
                <a16:creationId xmlns:a16="http://schemas.microsoft.com/office/drawing/2014/main" id="{1D2BA9B9-019A-00F5-71A7-E7217B813503}"/>
              </a:ext>
            </a:extLst>
          </p:cNvPr>
          <p:cNvSpPr txBox="1"/>
          <p:nvPr/>
        </p:nvSpPr>
        <p:spPr>
          <a:xfrm>
            <a:off x="7720146" y="4114403"/>
            <a:ext cx="221727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pt-BR" b="1" dirty="0">
                <a:latin typeface="Arial" pitchFamily="34" charset="0"/>
                <a:cs typeface="Arial" pitchFamily="34" charset="0"/>
              </a:rPr>
              <a:t>Novecento+ 960ch</a:t>
            </a:r>
          </a:p>
          <a:p>
            <a:endParaRPr lang="pt-BR" b="1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14" name="CasellaDiTesto 13">
            <a:extLst>
              <a:ext uri="{FF2B5EF4-FFF2-40B4-BE49-F238E27FC236}">
                <a16:creationId xmlns:a16="http://schemas.microsoft.com/office/drawing/2014/main" id="{F7B25D8F-EFBF-438E-5FCB-1A86F3269808}"/>
              </a:ext>
            </a:extLst>
          </p:cNvPr>
          <p:cNvSpPr txBox="1"/>
          <p:nvPr/>
        </p:nvSpPr>
        <p:spPr>
          <a:xfrm>
            <a:off x="7700291" y="6116190"/>
            <a:ext cx="28819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pt-BR" b="1" dirty="0">
                <a:latin typeface="Arial" pitchFamily="34" charset="0"/>
                <a:cs typeface="Arial" pitchFamily="34" charset="0"/>
              </a:rPr>
              <a:t>Available since Jne 2024</a:t>
            </a:r>
          </a:p>
          <a:p>
            <a:endParaRPr lang="pt-BR" b="1" dirty="0">
              <a:latin typeface="Arial" pitchFamily="34" charset="0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08364556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1" name="Picture 8"/>
          <p:cNvPicPr>
            <a:picLocks noChangeAspect="1" noChangeArrowheads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4680" y="0"/>
            <a:ext cx="808038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9" name="Titolo 1">
            <a:extLst>
              <a:ext uri="{FF2B5EF4-FFF2-40B4-BE49-F238E27FC236}">
                <a16:creationId xmlns:a16="http://schemas.microsoft.com/office/drawing/2014/main" id="{AB52FE07-C71E-4A4B-A245-0D8931FD5F19}"/>
              </a:ext>
            </a:extLst>
          </p:cNvPr>
          <p:cNvSpPr txBox="1">
            <a:spLocks/>
          </p:cNvSpPr>
          <p:nvPr/>
        </p:nvSpPr>
        <p:spPr>
          <a:xfrm>
            <a:off x="783358" y="0"/>
            <a:ext cx="11408642" cy="764704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r>
              <a:rPr lang="cy-GB" sz="3200" b="1" dirty="0">
                <a:solidFill>
                  <a:schemeClr val="accent1">
                    <a:lumMod val="75000"/>
                  </a:schemeClr>
                </a:solidFill>
                <a:latin typeface="Arial" charset="0"/>
                <a:cs typeface="Arial" charset="0"/>
              </a:rPr>
              <a:t>OT BIOELETTRONICA ELECTRODE ARRAYS</a:t>
            </a:r>
          </a:p>
        </p:txBody>
      </p:sp>
      <p:pic>
        <p:nvPicPr>
          <p:cNvPr id="11" name="Immagine 10">
            <a:extLst>
              <a:ext uri="{FF2B5EF4-FFF2-40B4-BE49-F238E27FC236}">
                <a16:creationId xmlns:a16="http://schemas.microsoft.com/office/drawing/2014/main" id="{7152D1F6-70EA-411B-87DF-6C4ADB198309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28738" y="548680"/>
            <a:ext cx="3670876" cy="2447250"/>
          </a:xfrm>
          <a:prstGeom prst="rect">
            <a:avLst/>
          </a:prstGeom>
        </p:spPr>
      </p:pic>
      <p:pic>
        <p:nvPicPr>
          <p:cNvPr id="13" name="Immagine 12">
            <a:extLst>
              <a:ext uri="{FF2B5EF4-FFF2-40B4-BE49-F238E27FC236}">
                <a16:creationId xmlns:a16="http://schemas.microsoft.com/office/drawing/2014/main" id="{61A3D42B-D439-4D94-B4A5-D6B0B5F7D581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80168" y="1275228"/>
            <a:ext cx="2240509" cy="1493673"/>
          </a:xfrm>
          <a:prstGeom prst="rect">
            <a:avLst/>
          </a:prstGeom>
        </p:spPr>
      </p:pic>
      <p:pic>
        <p:nvPicPr>
          <p:cNvPr id="15" name="Immagine 14">
            <a:extLst>
              <a:ext uri="{FF2B5EF4-FFF2-40B4-BE49-F238E27FC236}">
                <a16:creationId xmlns:a16="http://schemas.microsoft.com/office/drawing/2014/main" id="{BEECB4DE-FABA-4C4C-ADFD-D830F6E8389C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894156" y="2485519"/>
            <a:ext cx="1863307" cy="1242205"/>
          </a:xfrm>
          <a:prstGeom prst="rect">
            <a:avLst/>
          </a:prstGeom>
        </p:spPr>
      </p:pic>
      <p:pic>
        <p:nvPicPr>
          <p:cNvPr id="17" name="Immagine 16">
            <a:extLst>
              <a:ext uri="{FF2B5EF4-FFF2-40B4-BE49-F238E27FC236}">
                <a16:creationId xmlns:a16="http://schemas.microsoft.com/office/drawing/2014/main" id="{8DBA3AED-1DE1-4C0D-AEFF-4B815FF9BAF9}"/>
              </a:ext>
            </a:extLst>
          </p:cNvPr>
          <p:cNvPicPr>
            <a:picLocks noChangeAspect="1"/>
          </p:cNvPicPr>
          <p:nvPr/>
        </p:nvPicPr>
        <p:blipFill rotWithShape="1"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5791" b="35541"/>
          <a:stretch/>
        </p:blipFill>
        <p:spPr>
          <a:xfrm>
            <a:off x="1361453" y="4335585"/>
            <a:ext cx="6306134" cy="1205234"/>
          </a:xfrm>
          <a:prstGeom prst="rect">
            <a:avLst/>
          </a:prstGeom>
        </p:spPr>
      </p:pic>
      <p:pic>
        <p:nvPicPr>
          <p:cNvPr id="18" name="Immagine 17">
            <a:extLst>
              <a:ext uri="{FF2B5EF4-FFF2-40B4-BE49-F238E27FC236}">
                <a16:creationId xmlns:a16="http://schemas.microsoft.com/office/drawing/2014/main" id="{724842A6-5F4E-4CF5-B24E-7FB2A3E6FD2A}"/>
              </a:ext>
            </a:extLst>
          </p:cNvPr>
          <p:cNvPicPr>
            <a:picLocks noChangeAspect="1"/>
          </p:cNvPicPr>
          <p:nvPr/>
        </p:nvPicPr>
        <p:blipFill rotWithShape="1"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3660" b="29199"/>
          <a:stretch/>
        </p:blipFill>
        <p:spPr>
          <a:xfrm>
            <a:off x="7194100" y="3705199"/>
            <a:ext cx="4203143" cy="1040720"/>
          </a:xfrm>
          <a:prstGeom prst="rect">
            <a:avLst/>
          </a:prstGeom>
        </p:spPr>
      </p:pic>
      <p:pic>
        <p:nvPicPr>
          <p:cNvPr id="19" name="Immagine 18">
            <a:extLst>
              <a:ext uri="{FF2B5EF4-FFF2-40B4-BE49-F238E27FC236}">
                <a16:creationId xmlns:a16="http://schemas.microsoft.com/office/drawing/2014/main" id="{46FBA19E-697B-4C94-9566-E9DE40154444}"/>
              </a:ext>
            </a:extLst>
          </p:cNvPr>
          <p:cNvPicPr>
            <a:picLocks noChangeAspect="1"/>
          </p:cNvPicPr>
          <p:nvPr/>
        </p:nvPicPr>
        <p:blipFill rotWithShape="1"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94100" y="5689429"/>
            <a:ext cx="3600400" cy="9117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09456772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1" name="Picture 8"/>
          <p:cNvPicPr>
            <a:picLocks noChangeAspect="1" noChangeArrowheads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4680" y="0"/>
            <a:ext cx="808038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9" name="Titolo 1">
            <a:extLst>
              <a:ext uri="{FF2B5EF4-FFF2-40B4-BE49-F238E27FC236}">
                <a16:creationId xmlns:a16="http://schemas.microsoft.com/office/drawing/2014/main" id="{AB52FE07-C71E-4A4B-A245-0D8931FD5F19}"/>
              </a:ext>
            </a:extLst>
          </p:cNvPr>
          <p:cNvSpPr txBox="1">
            <a:spLocks/>
          </p:cNvSpPr>
          <p:nvPr/>
        </p:nvSpPr>
        <p:spPr>
          <a:xfrm>
            <a:off x="783358" y="0"/>
            <a:ext cx="11408642" cy="764704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r>
              <a:rPr lang="cy-GB" sz="3200" b="1" dirty="0">
                <a:solidFill>
                  <a:schemeClr val="accent1">
                    <a:lumMod val="75000"/>
                  </a:schemeClr>
                </a:solidFill>
                <a:latin typeface="Arial" charset="0"/>
                <a:cs typeface="Arial" charset="0"/>
              </a:rPr>
              <a:t>OT BIOELETTRONICA ELECTRODE MATRICES</a:t>
            </a:r>
          </a:p>
        </p:txBody>
      </p:sp>
      <p:pic>
        <p:nvPicPr>
          <p:cNvPr id="21" name="Immagine 20">
            <a:extLst>
              <a:ext uri="{FF2B5EF4-FFF2-40B4-BE49-F238E27FC236}">
                <a16:creationId xmlns:a16="http://schemas.microsoft.com/office/drawing/2014/main" id="{CFA98856-4831-49D3-9AC4-8F340E3F8C7C}"/>
              </a:ext>
            </a:extLst>
          </p:cNvPr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897" t="43569" r="27960" b="24402"/>
          <a:stretch/>
        </p:blipFill>
        <p:spPr>
          <a:xfrm>
            <a:off x="4505546" y="2344410"/>
            <a:ext cx="2559618" cy="973491"/>
          </a:xfrm>
          <a:prstGeom prst="rect">
            <a:avLst/>
          </a:prstGeom>
          <a:effectLst>
            <a:outerShdw dist="25400" dir="5400000" algn="ctr" rotWithShape="0">
              <a:srgbClr val="000000">
                <a:alpha val="33000"/>
              </a:srgbClr>
            </a:outerShdw>
          </a:effectLst>
        </p:spPr>
      </p:pic>
      <p:pic>
        <p:nvPicPr>
          <p:cNvPr id="16" name="Immagine 15">
            <a:extLst>
              <a:ext uri="{FF2B5EF4-FFF2-40B4-BE49-F238E27FC236}">
                <a16:creationId xmlns:a16="http://schemas.microsoft.com/office/drawing/2014/main" id="{CC3E4F5F-F5F4-494B-B6DC-56F768B235DF}"/>
              </a:ext>
            </a:extLst>
          </p:cNvPr>
          <p:cNvPicPr>
            <a:picLocks noChangeAspect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628" b="26607"/>
          <a:stretch/>
        </p:blipFill>
        <p:spPr>
          <a:xfrm>
            <a:off x="2542581" y="1324933"/>
            <a:ext cx="2763359" cy="879931"/>
          </a:xfrm>
          <a:prstGeom prst="rect">
            <a:avLst/>
          </a:prstGeom>
        </p:spPr>
      </p:pic>
      <p:pic>
        <p:nvPicPr>
          <p:cNvPr id="26" name="Immagine 25">
            <a:extLst>
              <a:ext uri="{FF2B5EF4-FFF2-40B4-BE49-F238E27FC236}">
                <a16:creationId xmlns:a16="http://schemas.microsoft.com/office/drawing/2014/main" id="{D9EB1133-7B73-41BB-BE78-126B03719E83}"/>
              </a:ext>
            </a:extLst>
          </p:cNvPr>
          <p:cNvPicPr>
            <a:picLocks noChangeAspect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308" b="25999"/>
          <a:stretch/>
        </p:blipFill>
        <p:spPr>
          <a:xfrm>
            <a:off x="1338511" y="3025769"/>
            <a:ext cx="3167035" cy="1028081"/>
          </a:xfrm>
          <a:prstGeom prst="rect">
            <a:avLst/>
          </a:prstGeom>
        </p:spPr>
      </p:pic>
      <p:pic>
        <p:nvPicPr>
          <p:cNvPr id="27" name="Immagine 26">
            <a:extLst>
              <a:ext uri="{FF2B5EF4-FFF2-40B4-BE49-F238E27FC236}">
                <a16:creationId xmlns:a16="http://schemas.microsoft.com/office/drawing/2014/main" id="{EC494B8F-CE92-4D4D-BA22-7E96F4BDF79B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1891" b="29474"/>
          <a:stretch/>
        </p:blipFill>
        <p:spPr>
          <a:xfrm>
            <a:off x="6777560" y="1324933"/>
            <a:ext cx="3720923" cy="958377"/>
          </a:xfrm>
          <a:prstGeom prst="rect">
            <a:avLst/>
          </a:prstGeom>
        </p:spPr>
      </p:pic>
      <p:pic>
        <p:nvPicPr>
          <p:cNvPr id="28" name="Immagine 27">
            <a:extLst>
              <a:ext uri="{FF2B5EF4-FFF2-40B4-BE49-F238E27FC236}">
                <a16:creationId xmlns:a16="http://schemas.microsoft.com/office/drawing/2014/main" id="{CEB9FADC-C565-47F9-A713-CE85AC34977E}"/>
              </a:ext>
            </a:extLst>
          </p:cNvPr>
          <p:cNvPicPr>
            <a:picLocks noChangeAspect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9160" b="15848"/>
          <a:stretch/>
        </p:blipFill>
        <p:spPr>
          <a:xfrm>
            <a:off x="8009824" y="2344410"/>
            <a:ext cx="3603374" cy="1561290"/>
          </a:xfrm>
          <a:prstGeom prst="rect">
            <a:avLst/>
          </a:prstGeom>
        </p:spPr>
      </p:pic>
      <p:pic>
        <p:nvPicPr>
          <p:cNvPr id="20" name="Immagine 19">
            <a:extLst>
              <a:ext uri="{FF2B5EF4-FFF2-40B4-BE49-F238E27FC236}">
                <a16:creationId xmlns:a16="http://schemas.microsoft.com/office/drawing/2014/main" id="{081D5E63-4EBE-4FE2-B5B8-31D7CD14310B}"/>
              </a:ext>
            </a:extLst>
          </p:cNvPr>
          <p:cNvPicPr>
            <a:picLocks noChangeAspect="1"/>
          </p:cNvPicPr>
          <p:nvPr/>
        </p:nvPicPr>
        <p:blipFill rotWithShape="1"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3728" t="10587" r="42418" b="9340"/>
          <a:stretch/>
        </p:blipFill>
        <p:spPr>
          <a:xfrm rot="5400000">
            <a:off x="4068995" y="3376708"/>
            <a:ext cx="1093987" cy="2448271"/>
          </a:xfrm>
          <a:prstGeom prst="rect">
            <a:avLst/>
          </a:prstGeom>
          <a:effectLst>
            <a:outerShdw blurRad="25400" dist="25400" dir="5400000" algn="ctr" rotWithShape="0">
              <a:srgbClr val="000000">
                <a:alpha val="69000"/>
              </a:srgbClr>
            </a:outerShdw>
          </a:effectLst>
        </p:spPr>
      </p:pic>
      <p:pic>
        <p:nvPicPr>
          <p:cNvPr id="22" name="Immagine 21">
            <a:extLst>
              <a:ext uri="{FF2B5EF4-FFF2-40B4-BE49-F238E27FC236}">
                <a16:creationId xmlns:a16="http://schemas.microsoft.com/office/drawing/2014/main" id="{9D326C39-D49A-4CFD-9342-6F3913F818FB}"/>
              </a:ext>
            </a:extLst>
          </p:cNvPr>
          <p:cNvPicPr>
            <a:picLocks noChangeAspect="1"/>
          </p:cNvPicPr>
          <p:nvPr/>
        </p:nvPicPr>
        <p:blipFill rotWithShape="1"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0340" t="41102" r="31960" b="33300"/>
          <a:stretch/>
        </p:blipFill>
        <p:spPr>
          <a:xfrm>
            <a:off x="6921576" y="3863016"/>
            <a:ext cx="3057516" cy="1093987"/>
          </a:xfrm>
          <a:prstGeom prst="rect">
            <a:avLst/>
          </a:prstGeom>
          <a:effectLst>
            <a:outerShdw blurRad="25400" dist="25400" dir="5400000" algn="ctr" rotWithShape="0">
              <a:srgbClr val="000000">
                <a:alpha val="69000"/>
              </a:srgbClr>
            </a:outerShdw>
          </a:effectLst>
        </p:spPr>
      </p:pic>
      <p:pic>
        <p:nvPicPr>
          <p:cNvPr id="11" name="Immagine 10">
            <a:extLst>
              <a:ext uri="{FF2B5EF4-FFF2-40B4-BE49-F238E27FC236}">
                <a16:creationId xmlns:a16="http://schemas.microsoft.com/office/drawing/2014/main" id="{6D74E445-BD08-4FBA-97C4-0D119F1ACCE9}"/>
              </a:ext>
            </a:extLst>
          </p:cNvPr>
          <p:cNvPicPr>
            <a:picLocks noChangeAspect="1"/>
          </p:cNvPicPr>
          <p:nvPr/>
        </p:nvPicPr>
        <p:blipFill rotWithShape="1"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26" t="46556" r="36572" b="34306"/>
          <a:stretch/>
        </p:blipFill>
        <p:spPr>
          <a:xfrm>
            <a:off x="2530029" y="5759495"/>
            <a:ext cx="1910657" cy="651775"/>
          </a:xfrm>
          <a:prstGeom prst="rect">
            <a:avLst/>
          </a:prstGeom>
          <a:effectLst>
            <a:outerShdw blurRad="25400" dist="25400" dir="5400000" algn="ctr" rotWithShape="0">
              <a:srgbClr val="000000">
                <a:alpha val="69000"/>
              </a:srgbClr>
            </a:outerShdw>
          </a:effectLst>
        </p:spPr>
      </p:pic>
      <p:pic>
        <p:nvPicPr>
          <p:cNvPr id="12" name="Immagine 11">
            <a:extLst>
              <a:ext uri="{FF2B5EF4-FFF2-40B4-BE49-F238E27FC236}">
                <a16:creationId xmlns:a16="http://schemas.microsoft.com/office/drawing/2014/main" id="{732F0546-A7FE-44DF-9A25-DDBE024B9C8A}"/>
              </a:ext>
            </a:extLst>
          </p:cNvPr>
          <p:cNvPicPr>
            <a:picLocks noChangeAspect="1"/>
          </p:cNvPicPr>
          <p:nvPr/>
        </p:nvPicPr>
        <p:blipFill rotWithShape="1"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470" t="42015" r="26350" b="35186"/>
          <a:stretch/>
        </p:blipFill>
        <p:spPr>
          <a:xfrm>
            <a:off x="5146870" y="5567643"/>
            <a:ext cx="2668268" cy="697091"/>
          </a:xfrm>
          <a:prstGeom prst="rect">
            <a:avLst/>
          </a:prstGeom>
          <a:effectLst>
            <a:outerShdw blurRad="25400" dist="25400" dir="5400000" algn="ctr" rotWithShape="0">
              <a:srgbClr val="000000">
                <a:alpha val="69000"/>
              </a:srgbClr>
            </a:outerShdw>
          </a:effectLst>
        </p:spPr>
      </p:pic>
      <p:pic>
        <p:nvPicPr>
          <p:cNvPr id="13" name="Immagine 12">
            <a:extLst>
              <a:ext uri="{FF2B5EF4-FFF2-40B4-BE49-F238E27FC236}">
                <a16:creationId xmlns:a16="http://schemas.microsoft.com/office/drawing/2014/main" id="{E3A51B37-3394-47A5-956E-688C344A000D}"/>
              </a:ext>
            </a:extLst>
          </p:cNvPr>
          <p:cNvPicPr>
            <a:picLocks noChangeAspect="1"/>
          </p:cNvPicPr>
          <p:nvPr/>
        </p:nvPicPr>
        <p:blipFill rotWithShape="1"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9307" t="39855" r="31647" b="28698"/>
          <a:stretch/>
        </p:blipFill>
        <p:spPr>
          <a:xfrm>
            <a:off x="8884004" y="5517232"/>
            <a:ext cx="2190176" cy="936104"/>
          </a:xfrm>
          <a:prstGeom prst="rect">
            <a:avLst/>
          </a:prstGeom>
          <a:effectLst>
            <a:outerShdw blurRad="25400" dist="25400" dir="5400000" algn="ctr" rotWithShape="0">
              <a:srgbClr val="000000">
                <a:alpha val="69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3515654001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magine 6">
            <a:extLst>
              <a:ext uri="{FF2B5EF4-FFF2-40B4-BE49-F238E27FC236}">
                <a16:creationId xmlns:a16="http://schemas.microsoft.com/office/drawing/2014/main" id="{F15BF3E1-758A-4CD1-9AD4-32C5DE7C948F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6175033" y="854215"/>
            <a:ext cx="2841830" cy="4263193"/>
          </a:xfrm>
          <a:prstGeom prst="rect">
            <a:avLst/>
          </a:prstGeom>
        </p:spPr>
      </p:pic>
      <p:pic>
        <p:nvPicPr>
          <p:cNvPr id="13" name="Immagine 12">
            <a:extLst>
              <a:ext uri="{FF2B5EF4-FFF2-40B4-BE49-F238E27FC236}">
                <a16:creationId xmlns:a16="http://schemas.microsoft.com/office/drawing/2014/main" id="{EDC65DAD-3D5D-49A1-80B9-660AA352B60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16863" y="3055977"/>
            <a:ext cx="2574032" cy="3861048"/>
          </a:xfrm>
          <a:prstGeom prst="rect">
            <a:avLst/>
          </a:prstGeom>
        </p:spPr>
      </p:pic>
      <p:pic>
        <p:nvPicPr>
          <p:cNvPr id="14" name="Picture 8">
            <a:extLst>
              <a:ext uri="{FF2B5EF4-FFF2-40B4-BE49-F238E27FC236}">
                <a16:creationId xmlns:a16="http://schemas.microsoft.com/office/drawing/2014/main" id="{76E21BC1-72CA-4B5A-B10A-BCF22EA5360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4680" y="0"/>
            <a:ext cx="808038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5" name="Titolo 1">
            <a:extLst>
              <a:ext uri="{FF2B5EF4-FFF2-40B4-BE49-F238E27FC236}">
                <a16:creationId xmlns:a16="http://schemas.microsoft.com/office/drawing/2014/main" id="{2BB93BE1-6320-441D-823F-84A664FC3510}"/>
              </a:ext>
            </a:extLst>
          </p:cNvPr>
          <p:cNvSpPr txBox="1">
            <a:spLocks/>
          </p:cNvSpPr>
          <p:nvPr/>
        </p:nvSpPr>
        <p:spPr>
          <a:xfrm>
            <a:off x="783358" y="0"/>
            <a:ext cx="11408642" cy="764704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r>
              <a:rPr lang="cy-GB" sz="3200" b="1" dirty="0">
                <a:solidFill>
                  <a:schemeClr val="accent1">
                    <a:lumMod val="75000"/>
                  </a:schemeClr>
                </a:solidFill>
                <a:latin typeface="Arial" charset="0"/>
                <a:cs typeface="Arial" charset="0"/>
              </a:rPr>
              <a:t>OT BIOELETTRONICA DYNAMOMETERS</a:t>
            </a:r>
          </a:p>
        </p:txBody>
      </p:sp>
      <p:pic>
        <p:nvPicPr>
          <p:cNvPr id="10" name="Immagine 9">
            <a:extLst>
              <a:ext uri="{FF2B5EF4-FFF2-40B4-BE49-F238E27FC236}">
                <a16:creationId xmlns:a16="http://schemas.microsoft.com/office/drawing/2014/main" id="{52203A06-7F97-4581-8277-162E04B4FA96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082" r="29082"/>
          <a:stretch/>
        </p:blipFill>
        <p:spPr>
          <a:xfrm>
            <a:off x="3431704" y="3933056"/>
            <a:ext cx="1635770" cy="2609059"/>
          </a:xfrm>
          <a:prstGeom prst="rect">
            <a:avLst/>
          </a:prstGeom>
          <a:effectLst>
            <a:outerShdw blurRad="25400" dist="25400" dir="5400000" algn="ctr" rotWithShape="0">
              <a:srgbClr val="000000">
                <a:alpha val="58000"/>
              </a:srgbClr>
            </a:outerShdw>
          </a:effectLst>
        </p:spPr>
      </p:pic>
      <p:pic>
        <p:nvPicPr>
          <p:cNvPr id="3" name="Immagine 2" descr="Immagine che contiene remoto, cucitrice, proiettore&#10;&#10;Descrizione generata automaticamente">
            <a:extLst>
              <a:ext uri="{FF2B5EF4-FFF2-40B4-BE49-F238E27FC236}">
                <a16:creationId xmlns:a16="http://schemas.microsoft.com/office/drawing/2014/main" id="{CF1904AC-EBE0-33A5-5BE0-86A6145A2C58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39730" y="1124744"/>
            <a:ext cx="4320000" cy="288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54046762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magine 2">
            <a:extLst>
              <a:ext uri="{FF2B5EF4-FFF2-40B4-BE49-F238E27FC236}">
                <a16:creationId xmlns:a16="http://schemas.microsoft.com/office/drawing/2014/main" id="{2925378D-B23E-4F3E-B5CE-D397E66131AC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83432" y="772592"/>
            <a:ext cx="6624736" cy="4456608"/>
          </a:xfrm>
          <a:prstGeom prst="rect">
            <a:avLst/>
          </a:prstGeom>
        </p:spPr>
      </p:pic>
      <p:pic>
        <p:nvPicPr>
          <p:cNvPr id="2051" name="Picture 8"/>
          <p:cNvPicPr>
            <a:picLocks noChangeAspect="1" noChangeArrowheads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4680" y="0"/>
            <a:ext cx="808038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" name="Immagine 1">
            <a:extLst>
              <a:ext uri="{FF2B5EF4-FFF2-40B4-BE49-F238E27FC236}">
                <a16:creationId xmlns:a16="http://schemas.microsoft.com/office/drawing/2014/main" id="{6606482B-0016-4087-86E6-97A3AC365BA5}"/>
              </a:ext>
            </a:extLst>
          </p:cNvPr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608168" y="2994072"/>
            <a:ext cx="4464496" cy="3750176"/>
          </a:xfrm>
          <a:prstGeom prst="rect">
            <a:avLst/>
          </a:prstGeom>
        </p:spPr>
      </p:pic>
      <p:sp>
        <p:nvSpPr>
          <p:cNvPr id="6" name="Titolo 1">
            <a:extLst>
              <a:ext uri="{FF2B5EF4-FFF2-40B4-BE49-F238E27FC236}">
                <a16:creationId xmlns:a16="http://schemas.microsoft.com/office/drawing/2014/main" id="{46504E7F-51E6-4256-942A-4421306509AE}"/>
              </a:ext>
            </a:extLst>
          </p:cNvPr>
          <p:cNvSpPr txBox="1">
            <a:spLocks/>
          </p:cNvSpPr>
          <p:nvPr/>
        </p:nvSpPr>
        <p:spPr>
          <a:xfrm>
            <a:off x="783358" y="0"/>
            <a:ext cx="11408642" cy="764704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r>
              <a:rPr lang="cy-GB" sz="3200" b="1" dirty="0">
                <a:solidFill>
                  <a:schemeClr val="accent1">
                    <a:lumMod val="75000"/>
                  </a:schemeClr>
                </a:solidFill>
                <a:latin typeface="Arial" charset="0"/>
                <a:cs typeface="Arial" charset="0"/>
              </a:rPr>
              <a:t>WHERE WE ARE</a:t>
            </a:r>
          </a:p>
        </p:txBody>
      </p:sp>
    </p:spTree>
    <p:extLst>
      <p:ext uri="{BB962C8B-B14F-4D97-AF65-F5344CB8AC3E}">
        <p14:creationId xmlns:p14="http://schemas.microsoft.com/office/powerpoint/2010/main" val="1750791238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1" name="Picture 8"/>
          <p:cNvPicPr>
            <a:picLocks noChangeAspect="1" noChangeArrowheads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4680" y="0"/>
            <a:ext cx="808038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9" name="Titolo 1">
            <a:extLst>
              <a:ext uri="{FF2B5EF4-FFF2-40B4-BE49-F238E27FC236}">
                <a16:creationId xmlns:a16="http://schemas.microsoft.com/office/drawing/2014/main" id="{AB52FE07-C71E-4A4B-A245-0D8931FD5F19}"/>
              </a:ext>
            </a:extLst>
          </p:cNvPr>
          <p:cNvSpPr txBox="1">
            <a:spLocks/>
          </p:cNvSpPr>
          <p:nvPr/>
        </p:nvSpPr>
        <p:spPr>
          <a:xfrm>
            <a:off x="8112224" y="2780928"/>
            <a:ext cx="4664570" cy="764704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r>
              <a:rPr lang="cy-GB" sz="3200" b="1" dirty="0">
                <a:solidFill>
                  <a:schemeClr val="accent1">
                    <a:lumMod val="75000"/>
                  </a:schemeClr>
                </a:solidFill>
                <a:latin typeface="Arial" charset="0"/>
                <a:cs typeface="Arial" charset="0"/>
              </a:rPr>
              <a:t>WHO WE ARE</a:t>
            </a:r>
          </a:p>
        </p:txBody>
      </p:sp>
      <p:pic>
        <p:nvPicPr>
          <p:cNvPr id="6" name="Immagine 5" descr="Immagine che contiene testo, schermata, persona, vestiti&#10;&#10;Descrizione generata automaticamente">
            <a:extLst>
              <a:ext uri="{FF2B5EF4-FFF2-40B4-BE49-F238E27FC236}">
                <a16:creationId xmlns:a16="http://schemas.microsoft.com/office/drawing/2014/main" id="{319D1A14-779D-53A1-38C5-05573716DFCD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96339" y="0"/>
            <a:ext cx="6521767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19625372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magine 2" descr="Immagine che contiene testo, mappa, atlante&#10;&#10;Descrizione generata automaticamente">
            <a:extLst>
              <a:ext uri="{FF2B5EF4-FFF2-40B4-BE49-F238E27FC236}">
                <a16:creationId xmlns:a16="http://schemas.microsoft.com/office/drawing/2014/main" id="{B502B113-BA4B-F8F4-9CF5-E4892F54FA91}"/>
              </a:ext>
            </a:extLst>
          </p:cNvPr>
          <p:cNvPicPr preferRelativeResize="0"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96494" y="0"/>
            <a:ext cx="10226593" cy="6858000"/>
          </a:xfrm>
          <a:prstGeom prst="rect">
            <a:avLst/>
          </a:prstGeom>
        </p:spPr>
      </p:pic>
      <p:pic>
        <p:nvPicPr>
          <p:cNvPr id="2051" name="Picture 8"/>
          <p:cNvPicPr>
            <a:picLocks noChangeAspect="1" noChangeArrowheads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4680" y="0"/>
            <a:ext cx="808038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9" name="Titolo 1">
            <a:extLst>
              <a:ext uri="{FF2B5EF4-FFF2-40B4-BE49-F238E27FC236}">
                <a16:creationId xmlns:a16="http://schemas.microsoft.com/office/drawing/2014/main" id="{AB52FE07-C71E-4A4B-A245-0D8931FD5F19}"/>
              </a:ext>
            </a:extLst>
          </p:cNvPr>
          <p:cNvSpPr txBox="1">
            <a:spLocks/>
          </p:cNvSpPr>
          <p:nvPr/>
        </p:nvSpPr>
        <p:spPr>
          <a:xfrm>
            <a:off x="1271464" y="6090745"/>
            <a:ext cx="8316416" cy="764704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r>
              <a:rPr lang="cy-GB" sz="3200" b="1" dirty="0">
                <a:solidFill>
                  <a:schemeClr val="bg2"/>
                </a:solidFill>
                <a:latin typeface="Arial" charset="0"/>
                <a:cs typeface="Arial" charset="0"/>
              </a:rPr>
              <a:t>CUSTOMERS AND COLLABORATIONS</a:t>
            </a:r>
          </a:p>
        </p:txBody>
      </p:sp>
    </p:spTree>
    <p:extLst>
      <p:ext uri="{BB962C8B-B14F-4D97-AF65-F5344CB8AC3E}">
        <p14:creationId xmlns:p14="http://schemas.microsoft.com/office/powerpoint/2010/main" val="195892150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8"/>
          <p:cNvPicPr>
            <a:picLocks noChangeAspect="1" noChangeArrowheads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4680" y="0"/>
            <a:ext cx="808038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7" name="Titolo 1"/>
          <p:cNvSpPr txBox="1">
            <a:spLocks/>
          </p:cNvSpPr>
          <p:nvPr/>
        </p:nvSpPr>
        <p:spPr>
          <a:xfrm>
            <a:off x="783358" y="0"/>
            <a:ext cx="11408642" cy="764704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r>
              <a:rPr lang="cy-GB" sz="3200" b="1" dirty="0">
                <a:solidFill>
                  <a:schemeClr val="accent1">
                    <a:lumMod val="75000"/>
                  </a:schemeClr>
                </a:solidFill>
                <a:latin typeface="Arial" charset="0"/>
                <a:cs typeface="Arial" charset="0"/>
              </a:rPr>
              <a:t>TOPICS</a:t>
            </a:r>
          </a:p>
        </p:txBody>
      </p:sp>
      <p:sp>
        <p:nvSpPr>
          <p:cNvPr id="8" name="CasellaDiTesto 7"/>
          <p:cNvSpPr txBox="1"/>
          <p:nvPr/>
        </p:nvSpPr>
        <p:spPr>
          <a:xfrm>
            <a:off x="783358" y="1445870"/>
            <a:ext cx="11408642" cy="46474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spcAft>
                <a:spcPts val="1200"/>
              </a:spcAft>
            </a:pPr>
            <a:r>
              <a:rPr lang="pt-BR" sz="2400" b="1" dirty="0">
                <a:solidFill>
                  <a:schemeClr val="bg1">
                    <a:lumMod val="75000"/>
                  </a:schemeClr>
                </a:solidFill>
                <a:latin typeface="Arial" pitchFamily="34" charset="0"/>
                <a:cs typeface="Arial" pitchFamily="34" charset="0"/>
              </a:rPr>
              <a:t>OT BIOELETTRONICA</a:t>
            </a:r>
          </a:p>
          <a:p>
            <a:pPr algn="ctr">
              <a:spcAft>
                <a:spcPts val="1200"/>
              </a:spcAft>
            </a:pPr>
            <a:endParaRPr lang="pt-BR" sz="2400" b="1" dirty="0">
              <a:latin typeface="Arial" pitchFamily="34" charset="0"/>
              <a:cs typeface="Arial" pitchFamily="34" charset="0"/>
            </a:endParaRPr>
          </a:p>
          <a:p>
            <a:pPr algn="ctr">
              <a:spcAft>
                <a:spcPts val="1200"/>
              </a:spcAft>
            </a:pPr>
            <a:r>
              <a:rPr lang="pt-BR" sz="2400" b="1" dirty="0">
                <a:latin typeface="Arial" pitchFamily="34" charset="0"/>
                <a:cs typeface="Arial" pitchFamily="34" charset="0"/>
              </a:rPr>
              <a:t>BIOPOTENTIALS</a:t>
            </a:r>
          </a:p>
          <a:p>
            <a:pPr algn="ctr">
              <a:spcAft>
                <a:spcPts val="1200"/>
              </a:spcAft>
            </a:pPr>
            <a:endParaRPr lang="pt-BR" sz="2400" b="1" dirty="0">
              <a:solidFill>
                <a:schemeClr val="bg1">
                  <a:lumMod val="75000"/>
                </a:schemeClr>
              </a:solidFill>
              <a:latin typeface="Arial" pitchFamily="34" charset="0"/>
              <a:cs typeface="Arial" pitchFamily="34" charset="0"/>
            </a:endParaRPr>
          </a:p>
          <a:p>
            <a:pPr algn="ctr">
              <a:spcAft>
                <a:spcPts val="1200"/>
              </a:spcAft>
            </a:pPr>
            <a:r>
              <a:rPr lang="pt-BR" sz="2400" b="1" dirty="0">
                <a:solidFill>
                  <a:schemeClr val="bg1">
                    <a:lumMod val="75000"/>
                  </a:schemeClr>
                </a:solidFill>
                <a:latin typeface="Arial" pitchFamily="34" charset="0"/>
                <a:cs typeface="Arial" pitchFamily="34" charset="0"/>
              </a:rPr>
              <a:t>EMG GENERATION AND DETECTION</a:t>
            </a:r>
          </a:p>
          <a:p>
            <a:pPr algn="ctr">
              <a:spcAft>
                <a:spcPts val="1200"/>
              </a:spcAft>
            </a:pPr>
            <a:endParaRPr lang="pt-BR" sz="2400" b="1" dirty="0">
              <a:solidFill>
                <a:schemeClr val="bg1">
                  <a:lumMod val="75000"/>
                </a:schemeClr>
              </a:solidFill>
              <a:latin typeface="Arial" pitchFamily="34" charset="0"/>
              <a:cs typeface="Arial" pitchFamily="34" charset="0"/>
            </a:endParaRPr>
          </a:p>
          <a:p>
            <a:pPr algn="ctr">
              <a:spcAft>
                <a:spcPts val="1200"/>
              </a:spcAft>
            </a:pPr>
            <a:r>
              <a:rPr lang="pt-BR" sz="2400" b="1" dirty="0">
                <a:solidFill>
                  <a:schemeClr val="bg1">
                    <a:lumMod val="75000"/>
                  </a:schemeClr>
                </a:solidFill>
                <a:latin typeface="Arial" pitchFamily="34" charset="0"/>
                <a:cs typeface="Arial" pitchFamily="34" charset="0"/>
              </a:rPr>
              <a:t>EMG PROCESSING</a:t>
            </a:r>
          </a:p>
          <a:p>
            <a:pPr algn="ctr">
              <a:spcAft>
                <a:spcPts val="1200"/>
              </a:spcAft>
            </a:pPr>
            <a:endParaRPr lang="pt-BR" sz="2400" b="1" dirty="0">
              <a:solidFill>
                <a:schemeClr val="bg1">
                  <a:lumMod val="75000"/>
                </a:schemeClr>
              </a:solidFill>
              <a:latin typeface="Arial" pitchFamily="34" charset="0"/>
              <a:cs typeface="Arial" pitchFamily="34" charset="0"/>
            </a:endParaRPr>
          </a:p>
          <a:p>
            <a:pPr algn="ctr">
              <a:spcAft>
                <a:spcPts val="1200"/>
              </a:spcAft>
            </a:pPr>
            <a:r>
              <a:rPr lang="pt-BR" sz="2400" b="1" dirty="0">
                <a:solidFill>
                  <a:schemeClr val="bg1">
                    <a:lumMod val="75000"/>
                  </a:schemeClr>
                </a:solidFill>
                <a:latin typeface="Arial" pitchFamily="34" charset="0"/>
                <a:cs typeface="Arial" pitchFamily="34" charset="0"/>
              </a:rPr>
              <a:t>APPLICATIONS</a:t>
            </a:r>
          </a:p>
        </p:txBody>
      </p:sp>
    </p:spTree>
    <p:extLst>
      <p:ext uri="{BB962C8B-B14F-4D97-AF65-F5344CB8AC3E}">
        <p14:creationId xmlns:p14="http://schemas.microsoft.com/office/powerpoint/2010/main" val="3803059895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553" name="Picture 1"/>
          <p:cNvPicPr>
            <a:picLocks noChangeAspect="1" noChangeArrowheads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56449" y="1628800"/>
            <a:ext cx="6372199" cy="44377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" name="Picture 8"/>
          <p:cNvPicPr>
            <a:picLocks noChangeAspect="1" noChangeArrowheads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4680" y="0"/>
            <a:ext cx="808038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6" name="CasellaDiTesto 5"/>
          <p:cNvSpPr txBox="1"/>
          <p:nvPr/>
        </p:nvSpPr>
        <p:spPr>
          <a:xfrm>
            <a:off x="983432" y="1214751"/>
            <a:ext cx="7176965" cy="409342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pt-BR" sz="2000" b="1" dirty="0">
                <a:latin typeface="Arial" pitchFamily="34" charset="0"/>
                <a:cs typeface="Arial" pitchFamily="34" charset="0"/>
              </a:rPr>
              <a:t>The body produces many different types of biopotentials.</a:t>
            </a:r>
          </a:p>
          <a:p>
            <a:endParaRPr lang="pt-BR" sz="2000" b="1" dirty="0">
              <a:latin typeface="Arial" pitchFamily="34" charset="0"/>
              <a:cs typeface="Arial" pitchFamily="34" charset="0"/>
            </a:endParaRPr>
          </a:p>
          <a:p>
            <a:r>
              <a:rPr lang="pt-BR" sz="2000" b="1" dirty="0">
                <a:latin typeface="Arial" pitchFamily="34" charset="0"/>
                <a:cs typeface="Arial" pitchFamily="34" charset="0"/>
              </a:rPr>
              <a:t>Sources of potentials: </a:t>
            </a:r>
          </a:p>
          <a:p>
            <a:endParaRPr lang="pt-BR" sz="2000" b="1" dirty="0">
              <a:latin typeface="Arial" pitchFamily="34" charset="0"/>
              <a:cs typeface="Arial" pitchFamily="34" charset="0"/>
            </a:endParaRPr>
          </a:p>
          <a:p>
            <a:r>
              <a:rPr lang="pt-BR" sz="2000" b="1" dirty="0">
                <a:latin typeface="Arial" pitchFamily="34" charset="0"/>
                <a:cs typeface="Arial" pitchFamily="34" charset="0"/>
              </a:rPr>
              <a:t>- skeletal muscle (EMG)</a:t>
            </a:r>
          </a:p>
          <a:p>
            <a:endParaRPr lang="pt-BR" sz="2000" b="1" dirty="0">
              <a:latin typeface="Arial" pitchFamily="34" charset="0"/>
              <a:cs typeface="Arial" pitchFamily="34" charset="0"/>
            </a:endParaRPr>
          </a:p>
          <a:p>
            <a:r>
              <a:rPr lang="pt-BR" sz="2000" b="1" dirty="0">
                <a:latin typeface="Arial" pitchFamily="34" charset="0"/>
                <a:cs typeface="Arial" pitchFamily="34" charset="0"/>
              </a:rPr>
              <a:t>- brain (EEG)</a:t>
            </a:r>
          </a:p>
          <a:p>
            <a:endParaRPr lang="pt-BR" sz="2000" b="1" dirty="0">
              <a:latin typeface="Arial" pitchFamily="34" charset="0"/>
              <a:cs typeface="Arial" pitchFamily="34" charset="0"/>
            </a:endParaRPr>
          </a:p>
          <a:p>
            <a:r>
              <a:rPr lang="pt-BR" sz="2000" b="1" dirty="0">
                <a:latin typeface="Arial" pitchFamily="34" charset="0"/>
                <a:cs typeface="Arial" pitchFamily="34" charset="0"/>
              </a:rPr>
              <a:t>- heart (ECG)</a:t>
            </a:r>
          </a:p>
          <a:p>
            <a:endParaRPr lang="pt-BR" sz="2000" b="1" dirty="0">
              <a:latin typeface="Arial" pitchFamily="34" charset="0"/>
              <a:cs typeface="Arial" pitchFamily="34" charset="0"/>
            </a:endParaRPr>
          </a:p>
          <a:p>
            <a:pPr>
              <a:buFontTx/>
              <a:buChar char="-"/>
            </a:pPr>
            <a:r>
              <a:rPr lang="pt-BR" sz="2000" b="1" dirty="0">
                <a:latin typeface="Arial" pitchFamily="34" charset="0"/>
                <a:cs typeface="Arial" pitchFamily="34" charset="0"/>
              </a:rPr>
              <a:t> eye (EOG)</a:t>
            </a:r>
          </a:p>
          <a:p>
            <a:pPr>
              <a:buFontTx/>
              <a:buChar char="-"/>
            </a:pPr>
            <a:endParaRPr lang="pt-BR" sz="2000" b="1" dirty="0">
              <a:latin typeface="Arial" pitchFamily="34" charset="0"/>
              <a:cs typeface="Arial" pitchFamily="34" charset="0"/>
            </a:endParaRPr>
          </a:p>
          <a:p>
            <a:r>
              <a:rPr lang="pt-BR" sz="2000" b="1" dirty="0">
                <a:latin typeface="Arial" pitchFamily="34" charset="0"/>
                <a:cs typeface="Arial" pitchFamily="34" charset="0"/>
              </a:rPr>
              <a:t>- stomach (EGG)</a:t>
            </a:r>
          </a:p>
        </p:txBody>
      </p:sp>
      <p:sp>
        <p:nvSpPr>
          <p:cNvPr id="9" name="CasellaDiTesto 8"/>
          <p:cNvSpPr txBox="1"/>
          <p:nvPr/>
        </p:nvSpPr>
        <p:spPr>
          <a:xfrm>
            <a:off x="1055440" y="6095038"/>
            <a:ext cx="848099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2000" b="1" dirty="0">
                <a:latin typeface="Arial" pitchFamily="34" charset="0"/>
                <a:cs typeface="Arial" pitchFamily="34" charset="0"/>
              </a:rPr>
              <a:t>The electrical activity can be recorded on the surface of the skin.</a:t>
            </a:r>
          </a:p>
        </p:txBody>
      </p:sp>
      <p:sp>
        <p:nvSpPr>
          <p:cNvPr id="10" name="Titolo 1"/>
          <p:cNvSpPr txBox="1">
            <a:spLocks/>
          </p:cNvSpPr>
          <p:nvPr/>
        </p:nvSpPr>
        <p:spPr>
          <a:xfrm>
            <a:off x="2351584" y="0"/>
            <a:ext cx="8316416" cy="764704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r>
              <a:rPr lang="cy-GB" sz="3200" b="1" dirty="0">
                <a:solidFill>
                  <a:schemeClr val="accent1">
                    <a:lumMod val="75000"/>
                  </a:schemeClr>
                </a:solidFill>
                <a:latin typeface="Arial" charset="0"/>
                <a:cs typeface="Arial" charset="0"/>
              </a:rPr>
              <a:t>BIOPOTENTIALS</a:t>
            </a: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8"/>
          <p:cNvPicPr>
            <a:picLocks noChangeAspect="1" noChangeArrowheads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4680" y="0"/>
            <a:ext cx="808038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4034" name="Picture 2" descr="http://upload.wikimedia.org/wikipedia/commons/thumb/a/ae/SinusRhythmLabels-it.svg/640px-SinusRhythmLabels-it.svg.png"/>
          <p:cNvPicPr>
            <a:picLocks noChangeAspect="1" noChangeArrowheads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51984" y="1033559"/>
            <a:ext cx="5760640" cy="5676631"/>
          </a:xfrm>
          <a:prstGeom prst="rect">
            <a:avLst/>
          </a:prstGeom>
          <a:noFill/>
        </p:spPr>
      </p:pic>
      <p:sp>
        <p:nvSpPr>
          <p:cNvPr id="6" name="Titolo 1"/>
          <p:cNvSpPr txBox="1">
            <a:spLocks/>
          </p:cNvSpPr>
          <p:nvPr/>
        </p:nvSpPr>
        <p:spPr>
          <a:xfrm>
            <a:off x="2351584" y="0"/>
            <a:ext cx="8316416" cy="764704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r>
              <a:rPr lang="cy-GB" sz="3200" b="1" dirty="0">
                <a:solidFill>
                  <a:schemeClr val="accent1">
                    <a:lumMod val="75000"/>
                  </a:schemeClr>
                </a:solidFill>
                <a:latin typeface="Arial" charset="0"/>
                <a:cs typeface="Arial" charset="0"/>
              </a:rPr>
              <a:t>ELECTROCARDIOGRAM - ECG</a:t>
            </a:r>
          </a:p>
        </p:txBody>
      </p:sp>
      <p:sp>
        <p:nvSpPr>
          <p:cNvPr id="7" name="CasellaDiTesto 6"/>
          <p:cNvSpPr txBox="1"/>
          <p:nvPr/>
        </p:nvSpPr>
        <p:spPr>
          <a:xfrm>
            <a:off x="983432" y="1484784"/>
            <a:ext cx="5444119" cy="41549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pt-BR" sz="2400" b="1" dirty="0">
                <a:latin typeface="Arial" pitchFamily="34" charset="0"/>
                <a:cs typeface="Arial" pitchFamily="34" charset="0"/>
              </a:rPr>
              <a:t>Most diffused and used biopotential</a:t>
            </a:r>
          </a:p>
          <a:p>
            <a:endParaRPr lang="pt-BR" sz="2400" b="1" dirty="0">
              <a:latin typeface="Arial" pitchFamily="34" charset="0"/>
              <a:cs typeface="Arial" pitchFamily="34" charset="0"/>
            </a:endParaRPr>
          </a:p>
          <a:p>
            <a:r>
              <a:rPr lang="pt-BR" sz="2400" b="1" dirty="0">
                <a:latin typeface="Arial" pitchFamily="34" charset="0"/>
                <a:cs typeface="Arial" pitchFamily="34" charset="0"/>
              </a:rPr>
              <a:t>Known since 1842</a:t>
            </a:r>
          </a:p>
          <a:p>
            <a:endParaRPr lang="pt-BR" sz="2400" b="1" dirty="0">
              <a:latin typeface="Arial" pitchFamily="34" charset="0"/>
              <a:cs typeface="Arial" pitchFamily="34" charset="0"/>
            </a:endParaRPr>
          </a:p>
          <a:p>
            <a:r>
              <a:rPr lang="pt-BR" sz="2400" b="1" dirty="0">
                <a:latin typeface="Arial" pitchFamily="34" charset="0"/>
                <a:cs typeface="Arial" pitchFamily="34" charset="0"/>
              </a:rPr>
              <a:t>Amplitude on the skin: 1 ÷ 5 mV</a:t>
            </a:r>
          </a:p>
          <a:p>
            <a:endParaRPr lang="pt-BR" sz="2400" b="1" dirty="0">
              <a:latin typeface="Arial" pitchFamily="34" charset="0"/>
              <a:cs typeface="Arial" pitchFamily="34" charset="0"/>
            </a:endParaRPr>
          </a:p>
          <a:p>
            <a:r>
              <a:rPr lang="pt-BR" sz="2400" b="1" dirty="0">
                <a:latin typeface="Arial" pitchFamily="34" charset="0"/>
                <a:cs typeface="Arial" pitchFamily="34" charset="0"/>
              </a:rPr>
              <a:t>Bandwidth: 0.5 ÷ 150 Hz</a:t>
            </a:r>
          </a:p>
          <a:p>
            <a:endParaRPr lang="pt-BR" sz="2400" b="1" dirty="0">
              <a:latin typeface="Arial" pitchFamily="34" charset="0"/>
              <a:cs typeface="Arial" pitchFamily="34" charset="0"/>
            </a:endParaRPr>
          </a:p>
          <a:p>
            <a:r>
              <a:rPr lang="pt-BR" sz="2400" b="1" dirty="0">
                <a:latin typeface="Arial" pitchFamily="34" charset="0"/>
                <a:cs typeface="Arial" pitchFamily="34" charset="0"/>
              </a:rPr>
              <a:t>Channels: 1 ÷ 9</a:t>
            </a:r>
          </a:p>
          <a:p>
            <a:endParaRPr lang="pt-BR" sz="2400" b="1" dirty="0">
              <a:latin typeface="Arial" pitchFamily="34" charset="0"/>
              <a:cs typeface="Arial" pitchFamily="34" charset="0"/>
            </a:endParaRPr>
          </a:p>
          <a:p>
            <a:endParaRPr lang="pt-BR" sz="2400" b="1" dirty="0">
              <a:latin typeface="Arial" pitchFamily="34" charset="0"/>
              <a:cs typeface="Arial" pitchFamily="34" charset="0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8"/>
          <p:cNvPicPr>
            <a:picLocks noChangeAspect="1" noChangeArrowheads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4680" y="0"/>
            <a:ext cx="808038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3" name="Titolo 1"/>
          <p:cNvSpPr txBox="1">
            <a:spLocks/>
          </p:cNvSpPr>
          <p:nvPr/>
        </p:nvSpPr>
        <p:spPr>
          <a:xfrm>
            <a:off x="783358" y="0"/>
            <a:ext cx="11408642" cy="764704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r>
              <a:rPr lang="cy-GB" sz="3200" b="1" dirty="0">
                <a:solidFill>
                  <a:schemeClr val="accent1">
                    <a:lumMod val="75000"/>
                  </a:schemeClr>
                </a:solidFill>
                <a:latin typeface="Arial" charset="0"/>
                <a:cs typeface="Arial" charset="0"/>
              </a:rPr>
              <a:t>ELECTROENCEPHALOGRAM - EEG</a:t>
            </a:r>
          </a:p>
        </p:txBody>
      </p:sp>
      <p:pic>
        <p:nvPicPr>
          <p:cNvPr id="39938" name="Picture 2" descr="http://www.youcanstaysharp.com/fileadmin/user_upload/eeg_traces.gif"/>
          <p:cNvPicPr>
            <a:picLocks noChangeAspect="1" noChangeArrowheads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27448" y="2132855"/>
            <a:ext cx="10297144" cy="4628529"/>
          </a:xfrm>
          <a:prstGeom prst="rect">
            <a:avLst/>
          </a:prstGeom>
          <a:noFill/>
        </p:spPr>
      </p:pic>
      <p:sp>
        <p:nvSpPr>
          <p:cNvPr id="6" name="CasellaDiTesto 5"/>
          <p:cNvSpPr txBox="1"/>
          <p:nvPr/>
        </p:nvSpPr>
        <p:spPr>
          <a:xfrm>
            <a:off x="1415480" y="908720"/>
            <a:ext cx="3983783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pt-BR" b="1" dirty="0">
                <a:latin typeface="Arial" pitchFamily="34" charset="0"/>
                <a:cs typeface="Arial" pitchFamily="34" charset="0"/>
              </a:rPr>
              <a:t>Known since 1929</a:t>
            </a:r>
          </a:p>
          <a:p>
            <a:endParaRPr lang="pt-BR" b="1" dirty="0">
              <a:latin typeface="Arial" pitchFamily="34" charset="0"/>
              <a:cs typeface="Arial" pitchFamily="34" charset="0"/>
            </a:endParaRPr>
          </a:p>
          <a:p>
            <a:r>
              <a:rPr lang="pt-BR" b="1" dirty="0">
                <a:latin typeface="Arial" pitchFamily="34" charset="0"/>
                <a:cs typeface="Arial" pitchFamily="34" charset="0"/>
              </a:rPr>
              <a:t>Amplitude on the scalp: 5 ÷ 200 µV</a:t>
            </a:r>
          </a:p>
        </p:txBody>
      </p:sp>
      <p:sp>
        <p:nvSpPr>
          <p:cNvPr id="7" name="CasellaDiTesto 6"/>
          <p:cNvSpPr txBox="1"/>
          <p:nvPr/>
        </p:nvSpPr>
        <p:spPr>
          <a:xfrm>
            <a:off x="7300684" y="921494"/>
            <a:ext cx="2811988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pt-BR" b="1" dirty="0">
                <a:latin typeface="Arial" pitchFamily="34" charset="0"/>
                <a:cs typeface="Arial" pitchFamily="34" charset="0"/>
              </a:rPr>
              <a:t>Bandwidth: 0.5 ÷ 100 Hz</a:t>
            </a:r>
          </a:p>
          <a:p>
            <a:endParaRPr lang="pt-BR" b="1" dirty="0">
              <a:latin typeface="Arial" pitchFamily="34" charset="0"/>
              <a:cs typeface="Arial" pitchFamily="34" charset="0"/>
            </a:endParaRPr>
          </a:p>
          <a:p>
            <a:r>
              <a:rPr lang="pt-BR" b="1" dirty="0">
                <a:latin typeface="Arial" pitchFamily="34" charset="0"/>
                <a:cs typeface="Arial" pitchFamily="34" charset="0"/>
              </a:rPr>
              <a:t>Channels: up to 256 </a:t>
            </a: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8"/>
          <p:cNvPicPr>
            <a:picLocks noChangeAspect="1" noChangeArrowheads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4680" y="0"/>
            <a:ext cx="808038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3" name="Titolo 1"/>
          <p:cNvSpPr txBox="1">
            <a:spLocks/>
          </p:cNvSpPr>
          <p:nvPr/>
        </p:nvSpPr>
        <p:spPr>
          <a:xfrm>
            <a:off x="783358" y="0"/>
            <a:ext cx="11408642" cy="764704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r>
              <a:rPr lang="cy-GB" sz="3200" b="1" dirty="0">
                <a:solidFill>
                  <a:schemeClr val="accent1">
                    <a:lumMod val="75000"/>
                  </a:schemeClr>
                </a:solidFill>
                <a:latin typeface="Arial" charset="0"/>
                <a:cs typeface="Arial" charset="0"/>
              </a:rPr>
              <a:t>ELECTROENCEPHALOGRAM - EEG</a:t>
            </a:r>
          </a:p>
        </p:txBody>
      </p:sp>
      <p:graphicFrame>
        <p:nvGraphicFramePr>
          <p:cNvPr id="5" name="Tabella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01252910"/>
              </p:ext>
            </p:extLst>
          </p:nvPr>
        </p:nvGraphicFramePr>
        <p:xfrm>
          <a:off x="1055440" y="1052736"/>
          <a:ext cx="10729192" cy="554461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88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243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6166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92410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it-IT" sz="2200" dirty="0" err="1">
                          <a:solidFill>
                            <a:schemeClr val="tx1"/>
                          </a:solidFill>
                        </a:rPr>
                        <a:t>Name</a:t>
                      </a:r>
                      <a:endParaRPr lang="it-IT" sz="22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it-IT" sz="2200" dirty="0" err="1">
                          <a:solidFill>
                            <a:schemeClr val="tx1"/>
                          </a:solidFill>
                        </a:rPr>
                        <a:t>Frequency</a:t>
                      </a:r>
                      <a:endParaRPr lang="it-IT" sz="22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it-IT" sz="2200" dirty="0" err="1">
                          <a:solidFill>
                            <a:schemeClr val="tx1"/>
                          </a:solidFill>
                        </a:rPr>
                        <a:t>Subject</a:t>
                      </a:r>
                      <a:r>
                        <a:rPr lang="it-IT" sz="2200" baseline="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it-IT" sz="2200" baseline="0" dirty="0" err="1">
                          <a:solidFill>
                            <a:schemeClr val="tx1"/>
                          </a:solidFill>
                        </a:rPr>
                        <a:t>condition</a:t>
                      </a:r>
                      <a:endParaRPr lang="it-IT" sz="22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92410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it-IT" sz="2200" dirty="0" err="1"/>
                        <a:t>Alpha</a:t>
                      </a:r>
                      <a:r>
                        <a:rPr lang="it-IT" sz="2200" dirty="0"/>
                        <a:t> </a:t>
                      </a:r>
                      <a:r>
                        <a:rPr lang="it-IT" sz="2200" dirty="0" err="1"/>
                        <a:t>Rhythm</a:t>
                      </a:r>
                      <a:endParaRPr lang="it-IT" sz="2200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it-IT" sz="2200" dirty="0"/>
                        <a:t>8 – 13 Hz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it-IT" sz="2200" dirty="0" err="1"/>
                        <a:t>Quiet</a:t>
                      </a:r>
                      <a:r>
                        <a:rPr lang="it-IT" sz="2200" dirty="0"/>
                        <a:t> </a:t>
                      </a:r>
                      <a:r>
                        <a:rPr lang="it-IT" sz="2200" dirty="0" err="1"/>
                        <a:t>resting</a:t>
                      </a:r>
                      <a:r>
                        <a:rPr lang="it-IT" sz="2200" dirty="0"/>
                        <a:t> </a:t>
                      </a:r>
                      <a:r>
                        <a:rPr lang="it-IT" sz="2200" dirty="0" err="1"/>
                        <a:t>activity</a:t>
                      </a:r>
                      <a:r>
                        <a:rPr lang="it-IT" sz="2200" dirty="0"/>
                        <a:t>, </a:t>
                      </a:r>
                      <a:r>
                        <a:rPr lang="it-IT" sz="2200" dirty="0" err="1"/>
                        <a:t>eyes</a:t>
                      </a:r>
                      <a:r>
                        <a:rPr lang="it-IT" sz="2200" dirty="0"/>
                        <a:t> </a:t>
                      </a:r>
                      <a:r>
                        <a:rPr lang="it-IT" sz="2200" dirty="0" err="1"/>
                        <a:t>closed</a:t>
                      </a:r>
                      <a:endParaRPr lang="it-IT" sz="2200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92410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it-IT" sz="2200" dirty="0"/>
                        <a:t>Beta </a:t>
                      </a:r>
                      <a:r>
                        <a:rPr lang="it-IT" sz="2200" dirty="0" err="1"/>
                        <a:t>Rhythm</a:t>
                      </a:r>
                      <a:endParaRPr lang="it-IT" sz="2200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it-IT" sz="2200" dirty="0"/>
                        <a:t>13 – 22 Hz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it-IT" sz="2200" dirty="0" err="1"/>
                        <a:t>Awake</a:t>
                      </a:r>
                      <a:r>
                        <a:rPr lang="it-IT" sz="2200" dirty="0"/>
                        <a:t>, </a:t>
                      </a:r>
                      <a:r>
                        <a:rPr lang="it-IT" sz="2200" dirty="0" err="1"/>
                        <a:t>attentive</a:t>
                      </a:r>
                      <a:r>
                        <a:rPr lang="it-IT" sz="2200" dirty="0"/>
                        <a:t> state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924103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it-IT" sz="2200" dirty="0"/>
                        <a:t>Delta </a:t>
                      </a:r>
                      <a:r>
                        <a:rPr lang="it-IT" sz="2200" dirty="0" err="1"/>
                        <a:t>Rhythm</a:t>
                      </a:r>
                      <a:endParaRPr lang="it-IT" sz="2200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it-IT" sz="2200" dirty="0"/>
                        <a:t>0.5 – 4 Hz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it-IT" sz="2200" dirty="0" err="1"/>
                        <a:t>Stressful</a:t>
                      </a:r>
                      <a:r>
                        <a:rPr lang="it-IT" sz="2200" dirty="0"/>
                        <a:t> </a:t>
                      </a:r>
                      <a:r>
                        <a:rPr lang="it-IT" sz="2200" dirty="0" err="1"/>
                        <a:t>activity</a:t>
                      </a:r>
                      <a:r>
                        <a:rPr lang="it-IT" sz="2200" dirty="0"/>
                        <a:t> or </a:t>
                      </a:r>
                      <a:r>
                        <a:rPr lang="it-IT" sz="2200" dirty="0" err="1"/>
                        <a:t>brain</a:t>
                      </a:r>
                      <a:r>
                        <a:rPr lang="it-IT" sz="2200" dirty="0"/>
                        <a:t> </a:t>
                      </a:r>
                      <a:r>
                        <a:rPr lang="it-IT" sz="2200" dirty="0" err="1"/>
                        <a:t>disorders</a:t>
                      </a:r>
                      <a:endParaRPr lang="it-IT" sz="2200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924103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it-IT" sz="2200" dirty="0" err="1"/>
                        <a:t>Theta</a:t>
                      </a:r>
                      <a:r>
                        <a:rPr lang="it-IT" sz="2200" dirty="0"/>
                        <a:t> </a:t>
                      </a:r>
                      <a:r>
                        <a:rPr lang="it-IT" sz="2200" dirty="0" err="1"/>
                        <a:t>Rhythm</a:t>
                      </a:r>
                      <a:endParaRPr lang="it-IT" sz="2200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it-IT" sz="2200" dirty="0"/>
                        <a:t>4 – 8 Hz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it-IT" sz="2200" dirty="0" err="1"/>
                        <a:t>Deep</a:t>
                      </a:r>
                      <a:r>
                        <a:rPr lang="it-IT" sz="2200" dirty="0"/>
                        <a:t> </a:t>
                      </a:r>
                      <a:r>
                        <a:rPr lang="it-IT" sz="2200" dirty="0" err="1"/>
                        <a:t>sleep</a:t>
                      </a:r>
                      <a:r>
                        <a:rPr lang="it-IT" sz="2200" dirty="0"/>
                        <a:t>, </a:t>
                      </a:r>
                      <a:r>
                        <a:rPr lang="it-IT" sz="2200" dirty="0" err="1"/>
                        <a:t>brain</a:t>
                      </a:r>
                      <a:r>
                        <a:rPr lang="it-IT" sz="2200" dirty="0"/>
                        <a:t> </a:t>
                      </a:r>
                      <a:r>
                        <a:rPr lang="it-IT" sz="2200" dirty="0" err="1"/>
                        <a:t>disorders</a:t>
                      </a:r>
                      <a:endParaRPr lang="it-IT" sz="2200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924103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it-IT" sz="2200" dirty="0"/>
                        <a:t>Gamma </a:t>
                      </a:r>
                      <a:r>
                        <a:rPr lang="it-IT" sz="2200" dirty="0" err="1"/>
                        <a:t>Rhythm</a:t>
                      </a:r>
                      <a:endParaRPr lang="it-IT" sz="2200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it-IT" sz="2200" dirty="0"/>
                        <a:t>22 – 100 Hz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it-IT" sz="2200" dirty="0" err="1"/>
                        <a:t>Neural</a:t>
                      </a:r>
                      <a:r>
                        <a:rPr lang="it-IT" sz="2200" dirty="0"/>
                        <a:t> </a:t>
                      </a:r>
                      <a:r>
                        <a:rPr lang="it-IT" sz="2200" dirty="0" err="1"/>
                        <a:t>oscillation</a:t>
                      </a:r>
                      <a:r>
                        <a:rPr lang="it-IT" sz="2200" dirty="0"/>
                        <a:t>,</a:t>
                      </a:r>
                      <a:r>
                        <a:rPr lang="it-IT" sz="2200" baseline="0" dirty="0"/>
                        <a:t> </a:t>
                      </a:r>
                      <a:r>
                        <a:rPr lang="it-IT" sz="2200" dirty="0" err="1"/>
                        <a:t>transcendental</a:t>
                      </a:r>
                      <a:r>
                        <a:rPr lang="it-IT" sz="2200" dirty="0"/>
                        <a:t> </a:t>
                      </a:r>
                      <a:r>
                        <a:rPr lang="it-IT" sz="2200" dirty="0" err="1"/>
                        <a:t>mental</a:t>
                      </a:r>
                      <a:r>
                        <a:rPr lang="it-IT" sz="2200" dirty="0"/>
                        <a:t> </a:t>
                      </a:r>
                      <a:r>
                        <a:rPr lang="it-IT" sz="2200" dirty="0" err="1"/>
                        <a:t>states</a:t>
                      </a:r>
                      <a:endParaRPr lang="it-IT" sz="2200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8"/>
          <p:cNvPicPr>
            <a:picLocks noChangeAspect="1" noChangeArrowheads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4680" y="0"/>
            <a:ext cx="808038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3" name="Titolo 1"/>
          <p:cNvSpPr txBox="1">
            <a:spLocks/>
          </p:cNvSpPr>
          <p:nvPr/>
        </p:nvSpPr>
        <p:spPr>
          <a:xfrm>
            <a:off x="2351584" y="0"/>
            <a:ext cx="8316416" cy="764704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r>
              <a:rPr lang="cy-GB" sz="3200" b="1" dirty="0">
                <a:solidFill>
                  <a:schemeClr val="accent1">
                    <a:lumMod val="75000"/>
                  </a:schemeClr>
                </a:solidFill>
                <a:latin typeface="Arial" charset="0"/>
                <a:cs typeface="Arial" charset="0"/>
              </a:rPr>
              <a:t>SURFACE ELECTROMYOGRAM - sEMG</a:t>
            </a:r>
          </a:p>
        </p:txBody>
      </p:sp>
      <p:pic>
        <p:nvPicPr>
          <p:cNvPr id="37890" name="Picture 2" descr="http://apbrwww5.apsu.edu/thompsonj/Anatomy%20&amp;%20Physiology/2010/2010%20Exam%20Reviews/Exam%203%20Review/EMG.jpg"/>
          <p:cNvPicPr>
            <a:picLocks noChangeAspect="1" noChangeArrowheads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 bwMode="auto">
          <a:xfrm>
            <a:off x="3719736" y="1988840"/>
            <a:ext cx="8316416" cy="4741134"/>
          </a:xfrm>
          <a:prstGeom prst="rect">
            <a:avLst/>
          </a:prstGeom>
          <a:noFill/>
        </p:spPr>
      </p:pic>
      <p:sp>
        <p:nvSpPr>
          <p:cNvPr id="6" name="CasellaDiTesto 5"/>
          <p:cNvSpPr txBox="1"/>
          <p:nvPr/>
        </p:nvSpPr>
        <p:spPr>
          <a:xfrm>
            <a:off x="911424" y="1065510"/>
            <a:ext cx="4158511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pt-BR" b="1" dirty="0">
                <a:latin typeface="Arial" pitchFamily="34" charset="0"/>
                <a:cs typeface="Arial" pitchFamily="34" charset="0"/>
              </a:rPr>
              <a:t>Known since 1966</a:t>
            </a:r>
          </a:p>
          <a:p>
            <a:endParaRPr lang="pt-BR" b="1" dirty="0">
              <a:latin typeface="Arial" pitchFamily="34" charset="0"/>
              <a:cs typeface="Arial" pitchFamily="34" charset="0"/>
            </a:endParaRPr>
          </a:p>
          <a:p>
            <a:r>
              <a:rPr lang="pt-BR" b="1" dirty="0">
                <a:latin typeface="Arial" pitchFamily="34" charset="0"/>
                <a:cs typeface="Arial" pitchFamily="34" charset="0"/>
              </a:rPr>
              <a:t>Amplitude on the skin: 5 µV ÷ 10 mV</a:t>
            </a:r>
          </a:p>
        </p:txBody>
      </p:sp>
      <p:sp>
        <p:nvSpPr>
          <p:cNvPr id="7" name="CasellaDiTesto 6"/>
          <p:cNvSpPr txBox="1"/>
          <p:nvPr/>
        </p:nvSpPr>
        <p:spPr>
          <a:xfrm>
            <a:off x="911424" y="2217638"/>
            <a:ext cx="2747868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pt-BR" b="1" dirty="0">
                <a:latin typeface="Arial" pitchFamily="34" charset="0"/>
                <a:cs typeface="Arial" pitchFamily="34" charset="0"/>
              </a:rPr>
              <a:t>Bandwidth: 10 ÷ 500 Hz</a:t>
            </a:r>
          </a:p>
          <a:p>
            <a:endParaRPr lang="pt-BR" b="1" dirty="0">
              <a:latin typeface="Arial" pitchFamily="34" charset="0"/>
              <a:cs typeface="Arial" pitchFamily="34" charset="0"/>
            </a:endParaRPr>
          </a:p>
          <a:p>
            <a:r>
              <a:rPr lang="pt-BR" b="1" dirty="0">
                <a:latin typeface="Arial" pitchFamily="34" charset="0"/>
                <a:cs typeface="Arial" pitchFamily="34" charset="0"/>
              </a:rPr>
              <a:t>Channels: up to 400</a:t>
            </a: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8"/>
          <p:cNvPicPr>
            <a:picLocks noChangeAspect="1" noChangeArrowheads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4680" y="0"/>
            <a:ext cx="808038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6" name="Titolo 1"/>
          <p:cNvSpPr txBox="1">
            <a:spLocks/>
          </p:cNvSpPr>
          <p:nvPr/>
        </p:nvSpPr>
        <p:spPr>
          <a:xfrm>
            <a:off x="783357" y="0"/>
            <a:ext cx="11394181" cy="764704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r>
              <a:rPr lang="cy-GB" sz="3200" b="1" dirty="0">
                <a:solidFill>
                  <a:schemeClr val="accent1">
                    <a:lumMod val="75000"/>
                  </a:schemeClr>
                </a:solidFill>
                <a:latin typeface="Arial" charset="0"/>
                <a:cs typeface="Arial" charset="0"/>
              </a:rPr>
              <a:t>INTRAMUSCULAR ELECTROMYOGRAM - iEMG</a:t>
            </a:r>
          </a:p>
        </p:txBody>
      </p:sp>
      <p:sp>
        <p:nvSpPr>
          <p:cNvPr id="7" name="CasellaDiTesto 6"/>
          <p:cNvSpPr txBox="1"/>
          <p:nvPr/>
        </p:nvSpPr>
        <p:spPr>
          <a:xfrm>
            <a:off x="1055440" y="1052736"/>
            <a:ext cx="2452916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pt-BR" b="1" dirty="0">
                <a:latin typeface="Arial" pitchFamily="34" charset="0"/>
                <a:cs typeface="Arial" pitchFamily="34" charset="0"/>
              </a:rPr>
              <a:t>Known since 1938</a:t>
            </a:r>
          </a:p>
          <a:p>
            <a:endParaRPr lang="pt-BR" b="1" dirty="0">
              <a:latin typeface="Arial" pitchFamily="34" charset="0"/>
              <a:cs typeface="Arial" pitchFamily="34" charset="0"/>
            </a:endParaRPr>
          </a:p>
          <a:p>
            <a:r>
              <a:rPr lang="pt-BR" b="1" dirty="0">
                <a:latin typeface="Arial" pitchFamily="34" charset="0"/>
                <a:cs typeface="Arial" pitchFamily="34" charset="0"/>
              </a:rPr>
              <a:t>Amplitude: 1 ÷ 5 mV</a:t>
            </a:r>
          </a:p>
        </p:txBody>
      </p:sp>
      <p:sp>
        <p:nvSpPr>
          <p:cNvPr id="8" name="CasellaDiTesto 7"/>
          <p:cNvSpPr txBox="1"/>
          <p:nvPr/>
        </p:nvSpPr>
        <p:spPr>
          <a:xfrm>
            <a:off x="1063030" y="2264098"/>
            <a:ext cx="3004349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pt-BR" b="1" dirty="0">
                <a:latin typeface="Arial" pitchFamily="34" charset="0"/>
                <a:cs typeface="Arial" pitchFamily="34" charset="0"/>
              </a:rPr>
              <a:t>Bandwidth: 100 ÷ 5000 Hz</a:t>
            </a:r>
          </a:p>
          <a:p>
            <a:endParaRPr lang="pt-BR" b="1" dirty="0">
              <a:latin typeface="Arial" pitchFamily="34" charset="0"/>
              <a:cs typeface="Arial" pitchFamily="34" charset="0"/>
            </a:endParaRPr>
          </a:p>
          <a:p>
            <a:r>
              <a:rPr lang="pt-BR" b="1" dirty="0">
                <a:latin typeface="Arial" pitchFamily="34" charset="0"/>
                <a:cs typeface="Arial" pitchFamily="34" charset="0"/>
              </a:rPr>
              <a:t>Channels: 1 ÷ 4</a:t>
            </a:r>
          </a:p>
        </p:txBody>
      </p:sp>
      <p:pic>
        <p:nvPicPr>
          <p:cNvPr id="47108" name="Picture 4" descr="http://www.cnsneurodx.com/images/emg-needle-closeup.jpg"/>
          <p:cNvPicPr>
            <a:picLocks noChangeAspect="1" noChangeArrowheads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48603" y="1340769"/>
            <a:ext cx="8128936" cy="5517232"/>
          </a:xfrm>
          <a:prstGeom prst="rect">
            <a:avLst/>
          </a:prstGeom>
          <a:noFill/>
        </p:spPr>
      </p:pic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8"/>
          <p:cNvPicPr>
            <a:picLocks noChangeAspect="1" noChangeArrowheads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4680" y="0"/>
            <a:ext cx="808038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7" name="Titolo 1"/>
          <p:cNvSpPr txBox="1">
            <a:spLocks/>
          </p:cNvSpPr>
          <p:nvPr/>
        </p:nvSpPr>
        <p:spPr>
          <a:xfrm>
            <a:off x="783358" y="0"/>
            <a:ext cx="11408642" cy="764704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r>
              <a:rPr lang="cy-GB" sz="3200" b="1" dirty="0">
                <a:solidFill>
                  <a:schemeClr val="accent1">
                    <a:lumMod val="75000"/>
                  </a:schemeClr>
                </a:solidFill>
                <a:latin typeface="Arial" charset="0"/>
                <a:cs typeface="Arial" charset="0"/>
              </a:rPr>
              <a:t>TOPICS</a:t>
            </a:r>
          </a:p>
        </p:txBody>
      </p:sp>
      <p:sp>
        <p:nvSpPr>
          <p:cNvPr id="8" name="CasellaDiTesto 7"/>
          <p:cNvSpPr txBox="1"/>
          <p:nvPr/>
        </p:nvSpPr>
        <p:spPr>
          <a:xfrm>
            <a:off x="783358" y="1445870"/>
            <a:ext cx="11408642" cy="46474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spcAft>
                <a:spcPts val="1200"/>
              </a:spcAft>
            </a:pPr>
            <a:r>
              <a:rPr lang="pt-BR" sz="2400" b="1" dirty="0">
                <a:solidFill>
                  <a:schemeClr val="bg1">
                    <a:lumMod val="75000"/>
                  </a:schemeClr>
                </a:solidFill>
                <a:latin typeface="Arial" pitchFamily="34" charset="0"/>
                <a:cs typeface="Arial" pitchFamily="34" charset="0"/>
              </a:rPr>
              <a:t>OT BIOELETTRONICA</a:t>
            </a:r>
          </a:p>
          <a:p>
            <a:pPr algn="ctr">
              <a:spcAft>
                <a:spcPts val="1200"/>
              </a:spcAft>
            </a:pPr>
            <a:endParaRPr lang="pt-BR" sz="2400" b="1" dirty="0">
              <a:latin typeface="Arial" pitchFamily="34" charset="0"/>
              <a:cs typeface="Arial" pitchFamily="34" charset="0"/>
            </a:endParaRPr>
          </a:p>
          <a:p>
            <a:pPr algn="ctr">
              <a:spcAft>
                <a:spcPts val="1200"/>
              </a:spcAft>
            </a:pPr>
            <a:r>
              <a:rPr lang="pt-BR" sz="2400" b="1" dirty="0">
                <a:solidFill>
                  <a:schemeClr val="bg1">
                    <a:lumMod val="75000"/>
                  </a:schemeClr>
                </a:solidFill>
                <a:latin typeface="Arial" pitchFamily="34" charset="0"/>
                <a:cs typeface="Arial" pitchFamily="34" charset="0"/>
              </a:rPr>
              <a:t>BIOPOTENTIALS</a:t>
            </a:r>
          </a:p>
          <a:p>
            <a:pPr algn="ctr">
              <a:spcAft>
                <a:spcPts val="1200"/>
              </a:spcAft>
            </a:pPr>
            <a:endParaRPr lang="pt-BR" sz="2400" b="1" dirty="0">
              <a:solidFill>
                <a:schemeClr val="bg1">
                  <a:lumMod val="75000"/>
                </a:schemeClr>
              </a:solidFill>
              <a:latin typeface="Arial" pitchFamily="34" charset="0"/>
              <a:cs typeface="Arial" pitchFamily="34" charset="0"/>
            </a:endParaRPr>
          </a:p>
          <a:p>
            <a:pPr algn="ctr">
              <a:spcAft>
                <a:spcPts val="1200"/>
              </a:spcAft>
            </a:pPr>
            <a:r>
              <a:rPr lang="pt-BR" sz="2400" b="1" dirty="0">
                <a:latin typeface="Arial" pitchFamily="34" charset="0"/>
                <a:cs typeface="Arial" pitchFamily="34" charset="0"/>
              </a:rPr>
              <a:t>EMG GENERATION AND DETECTION</a:t>
            </a:r>
          </a:p>
          <a:p>
            <a:pPr algn="ctr">
              <a:spcAft>
                <a:spcPts val="1200"/>
              </a:spcAft>
            </a:pPr>
            <a:endParaRPr lang="pt-BR" sz="2400" b="1" dirty="0">
              <a:solidFill>
                <a:schemeClr val="bg1">
                  <a:lumMod val="75000"/>
                </a:schemeClr>
              </a:solidFill>
              <a:latin typeface="Arial" pitchFamily="34" charset="0"/>
              <a:cs typeface="Arial" pitchFamily="34" charset="0"/>
            </a:endParaRPr>
          </a:p>
          <a:p>
            <a:pPr algn="ctr">
              <a:spcAft>
                <a:spcPts val="1200"/>
              </a:spcAft>
            </a:pPr>
            <a:r>
              <a:rPr lang="pt-BR" sz="2400" b="1" dirty="0">
                <a:solidFill>
                  <a:schemeClr val="bg1">
                    <a:lumMod val="75000"/>
                  </a:schemeClr>
                </a:solidFill>
                <a:latin typeface="Arial" pitchFamily="34" charset="0"/>
                <a:cs typeface="Arial" pitchFamily="34" charset="0"/>
              </a:rPr>
              <a:t>EMG PROCESSING</a:t>
            </a:r>
          </a:p>
          <a:p>
            <a:pPr algn="ctr">
              <a:spcAft>
                <a:spcPts val="1200"/>
              </a:spcAft>
            </a:pPr>
            <a:endParaRPr lang="pt-BR" sz="2400" b="1" dirty="0">
              <a:solidFill>
                <a:schemeClr val="bg1">
                  <a:lumMod val="75000"/>
                </a:schemeClr>
              </a:solidFill>
              <a:latin typeface="Arial" pitchFamily="34" charset="0"/>
              <a:cs typeface="Arial" pitchFamily="34" charset="0"/>
            </a:endParaRPr>
          </a:p>
          <a:p>
            <a:pPr algn="ctr">
              <a:spcAft>
                <a:spcPts val="1200"/>
              </a:spcAft>
            </a:pPr>
            <a:r>
              <a:rPr lang="pt-BR" sz="2400" b="1" dirty="0">
                <a:solidFill>
                  <a:schemeClr val="bg1">
                    <a:lumMod val="75000"/>
                  </a:schemeClr>
                </a:solidFill>
                <a:latin typeface="Arial" pitchFamily="34" charset="0"/>
                <a:cs typeface="Arial" pitchFamily="34" charset="0"/>
              </a:rPr>
              <a:t>APPLICATIONS</a:t>
            </a:r>
          </a:p>
        </p:txBody>
      </p:sp>
    </p:spTree>
    <p:extLst>
      <p:ext uri="{BB962C8B-B14F-4D97-AF65-F5344CB8AC3E}">
        <p14:creationId xmlns:p14="http://schemas.microsoft.com/office/powerpoint/2010/main" val="3337082405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529" name="Immagine 6" descr="imagesCAH0EUXJ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19536" y="836712"/>
            <a:ext cx="9145016" cy="60302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4578" name="Titolo 1"/>
          <p:cNvSpPr>
            <a:spLocks noGrp="1"/>
          </p:cNvSpPr>
          <p:nvPr>
            <p:ph type="title"/>
          </p:nvPr>
        </p:nvSpPr>
        <p:spPr>
          <a:xfrm>
            <a:off x="2351584" y="0"/>
            <a:ext cx="8316416" cy="764704"/>
          </a:xfrm>
        </p:spPr>
        <p:txBody>
          <a:bodyPr>
            <a:normAutofit/>
          </a:bodyPr>
          <a:lstStyle/>
          <a:p>
            <a:pPr fontAlgn="base">
              <a:spcBef>
                <a:spcPct val="50000"/>
              </a:spcBef>
              <a:spcAft>
                <a:spcPct val="0"/>
              </a:spcAft>
              <a:defRPr/>
            </a:pPr>
            <a:r>
              <a:rPr lang="cy-GB" sz="3200" b="1" dirty="0">
                <a:solidFill>
                  <a:schemeClr val="accent1">
                    <a:lumMod val="75000"/>
                  </a:schemeClr>
                </a:solidFill>
                <a:latin typeface="Arial" charset="0"/>
                <a:ea typeface="+mn-ea"/>
                <a:cs typeface="Arial" charset="0"/>
              </a:rPr>
              <a:t>MOTOR UNITS</a:t>
            </a:r>
          </a:p>
        </p:txBody>
      </p:sp>
      <p:pic>
        <p:nvPicPr>
          <p:cNvPr id="7" name="Picture 8"/>
          <p:cNvPicPr>
            <a:picLocks noChangeAspect="1" noChangeArrowheads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4680" y="0"/>
            <a:ext cx="808038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uppo 129"/>
          <p:cNvGrpSpPr>
            <a:grpSpLocks/>
          </p:cNvGrpSpPr>
          <p:nvPr/>
        </p:nvGrpSpPr>
        <p:grpSpPr bwMode="auto">
          <a:xfrm>
            <a:off x="912663" y="5495926"/>
            <a:ext cx="11160000" cy="93315"/>
            <a:chOff x="1601581" y="1215871"/>
            <a:chExt cx="6667470" cy="210114"/>
          </a:xfrm>
          <a:solidFill>
            <a:srgbClr val="FA747A"/>
          </a:solidFill>
        </p:grpSpPr>
        <p:sp>
          <p:nvSpPr>
            <p:cNvPr id="131" name="Rettangolo 130"/>
            <p:cNvSpPr/>
            <p:nvPr/>
          </p:nvSpPr>
          <p:spPr>
            <a:xfrm>
              <a:off x="1647183" y="1219155"/>
              <a:ext cx="6564266" cy="203548"/>
            </a:xfrm>
            <a:prstGeom prst="rect">
              <a:avLst/>
            </a:prstGeom>
            <a:grpFill/>
            <a:ln w="3175" cmpd="sng">
              <a:solidFill>
                <a:srgbClr val="00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  <p:sp>
          <p:nvSpPr>
            <p:cNvPr id="132" name="Ovale 131"/>
            <p:cNvSpPr/>
            <p:nvPr/>
          </p:nvSpPr>
          <p:spPr>
            <a:xfrm>
              <a:off x="8174248" y="1222437"/>
              <a:ext cx="94803" cy="203548"/>
            </a:xfrm>
            <a:prstGeom prst="ellipse">
              <a:avLst/>
            </a:prstGeom>
            <a:grpFill/>
            <a:ln w="3175" cmpd="sng">
              <a:solidFill>
                <a:srgbClr val="00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  <p:sp>
          <p:nvSpPr>
            <p:cNvPr id="133" name="Ovale 132"/>
            <p:cNvSpPr/>
            <p:nvPr/>
          </p:nvSpPr>
          <p:spPr>
            <a:xfrm>
              <a:off x="1601581" y="1215871"/>
              <a:ext cx="94804" cy="203548"/>
            </a:xfrm>
            <a:prstGeom prst="ellipse">
              <a:avLst/>
            </a:prstGeom>
            <a:grpFill/>
            <a:ln w="3175" cmpd="sng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  <p:sp>
          <p:nvSpPr>
            <p:cNvPr id="134" name="Rettangolo 133"/>
            <p:cNvSpPr/>
            <p:nvPr/>
          </p:nvSpPr>
          <p:spPr>
            <a:xfrm flipH="1">
              <a:off x="8151446" y="1232287"/>
              <a:ext cx="78004" cy="111623"/>
            </a:xfrm>
            <a:prstGeom prst="rect">
              <a:avLst/>
            </a:prstGeom>
            <a:grpFill/>
            <a:ln w="3175" cmpd="sng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  <p:sp>
          <p:nvSpPr>
            <p:cNvPr id="135" name="Rettangolo 134"/>
            <p:cNvSpPr/>
            <p:nvPr/>
          </p:nvSpPr>
          <p:spPr>
            <a:xfrm flipH="1">
              <a:off x="8157447" y="1301230"/>
              <a:ext cx="78003" cy="111623"/>
            </a:xfrm>
            <a:prstGeom prst="rect">
              <a:avLst/>
            </a:prstGeom>
            <a:grpFill/>
            <a:ln w="3175" cmpd="sng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</p:grpSp>
      <p:grpSp>
        <p:nvGrpSpPr>
          <p:cNvPr id="8" name="Gruppo 102"/>
          <p:cNvGrpSpPr>
            <a:grpSpLocks/>
          </p:cNvGrpSpPr>
          <p:nvPr/>
        </p:nvGrpSpPr>
        <p:grpSpPr bwMode="auto">
          <a:xfrm>
            <a:off x="912663" y="4854576"/>
            <a:ext cx="11160000" cy="86593"/>
            <a:chOff x="1601582" y="1215871"/>
            <a:chExt cx="6667469" cy="210114"/>
          </a:xfrm>
        </p:grpSpPr>
        <p:sp>
          <p:nvSpPr>
            <p:cNvPr id="104" name="Rettangolo 103"/>
            <p:cNvSpPr/>
            <p:nvPr/>
          </p:nvSpPr>
          <p:spPr>
            <a:xfrm>
              <a:off x="1647110" y="1219155"/>
              <a:ext cx="6564432" cy="203548"/>
            </a:xfrm>
            <a:prstGeom prst="rect">
              <a:avLst/>
            </a:prstGeom>
            <a:solidFill>
              <a:srgbClr val="FA747A"/>
            </a:solidFill>
            <a:ln w="3175" cmpd="sng">
              <a:solidFill>
                <a:srgbClr val="00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  <p:sp>
          <p:nvSpPr>
            <p:cNvPr id="105" name="Ovale 104"/>
            <p:cNvSpPr/>
            <p:nvPr/>
          </p:nvSpPr>
          <p:spPr>
            <a:xfrm>
              <a:off x="8174400" y="1222437"/>
              <a:ext cx="94651" cy="203548"/>
            </a:xfrm>
            <a:prstGeom prst="ellipse">
              <a:avLst/>
            </a:prstGeom>
            <a:solidFill>
              <a:srgbClr val="FA747A"/>
            </a:solidFill>
            <a:ln w="3175" cmpd="sng">
              <a:solidFill>
                <a:srgbClr val="00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  <p:sp>
          <p:nvSpPr>
            <p:cNvPr id="106" name="Ovale 105"/>
            <p:cNvSpPr/>
            <p:nvPr/>
          </p:nvSpPr>
          <p:spPr>
            <a:xfrm>
              <a:off x="1601582" y="1215871"/>
              <a:ext cx="75481" cy="206832"/>
            </a:xfrm>
            <a:prstGeom prst="ellipse">
              <a:avLst/>
            </a:prstGeom>
            <a:pattFill prst="lgConfetti">
              <a:fgClr>
                <a:srgbClr val="FF0000"/>
              </a:fgClr>
              <a:bgClr>
                <a:srgbClr val="FF7984"/>
              </a:bgClr>
            </a:pattFill>
            <a:ln w="3175" cmpd="sng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  <p:sp>
          <p:nvSpPr>
            <p:cNvPr id="107" name="Rettangolo 106"/>
            <p:cNvSpPr/>
            <p:nvPr/>
          </p:nvSpPr>
          <p:spPr>
            <a:xfrm flipH="1">
              <a:off x="8150438" y="1232287"/>
              <a:ext cx="77877" cy="111623"/>
            </a:xfrm>
            <a:prstGeom prst="rect">
              <a:avLst/>
            </a:prstGeom>
            <a:solidFill>
              <a:srgbClr val="FA747A"/>
            </a:solidFill>
            <a:ln w="3175" cmpd="sng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  <p:sp>
          <p:nvSpPr>
            <p:cNvPr id="108" name="Rettangolo 107"/>
            <p:cNvSpPr/>
            <p:nvPr/>
          </p:nvSpPr>
          <p:spPr>
            <a:xfrm flipH="1">
              <a:off x="8157627" y="1301230"/>
              <a:ext cx="77877" cy="111623"/>
            </a:xfrm>
            <a:prstGeom prst="rect">
              <a:avLst/>
            </a:prstGeom>
            <a:solidFill>
              <a:srgbClr val="FA747A"/>
            </a:solidFill>
            <a:ln w="3175" cmpd="sng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it-IT" dirty="0"/>
                <a:t> </a:t>
              </a:r>
            </a:p>
          </p:txBody>
        </p:sp>
      </p:grpSp>
      <p:pic>
        <p:nvPicPr>
          <p:cNvPr id="30723" name="Immagine 1" descr="brain-full.gif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5440" y="2204865"/>
            <a:ext cx="2857748" cy="230425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Esplosione 2 3"/>
          <p:cNvSpPr/>
          <p:nvPr/>
        </p:nvSpPr>
        <p:spPr>
          <a:xfrm rot="19001182">
            <a:off x="2761282" y="3145745"/>
            <a:ext cx="567419" cy="336504"/>
          </a:xfrm>
          <a:prstGeom prst="irregularSeal2">
            <a:avLst/>
          </a:prstGeom>
          <a:solidFill>
            <a:srgbClr val="C4C708"/>
          </a:solidFill>
          <a:ln>
            <a:solidFill>
              <a:srgbClr val="FFFF00"/>
            </a:solidFill>
          </a:ln>
          <a:effectLst>
            <a:glow rad="101600">
              <a:srgbClr val="FFFF00">
                <a:alpha val="40000"/>
              </a:srgbClr>
            </a:glo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/>
          </a:p>
        </p:txBody>
      </p:sp>
      <p:grpSp>
        <p:nvGrpSpPr>
          <p:cNvPr id="10" name="Gruppo 65"/>
          <p:cNvGrpSpPr>
            <a:grpSpLocks/>
          </p:cNvGrpSpPr>
          <p:nvPr/>
        </p:nvGrpSpPr>
        <p:grpSpPr bwMode="auto">
          <a:xfrm>
            <a:off x="912664" y="5322888"/>
            <a:ext cx="11160000" cy="122336"/>
            <a:chOff x="1601582" y="1215871"/>
            <a:chExt cx="6667469" cy="210114"/>
          </a:xfrm>
        </p:grpSpPr>
        <p:sp>
          <p:nvSpPr>
            <p:cNvPr id="67" name="Rettangolo 66"/>
            <p:cNvSpPr/>
            <p:nvPr/>
          </p:nvSpPr>
          <p:spPr>
            <a:xfrm>
              <a:off x="1647373" y="1219153"/>
              <a:ext cx="6565040" cy="203548"/>
            </a:xfrm>
            <a:prstGeom prst="rect">
              <a:avLst/>
            </a:prstGeom>
            <a:solidFill>
              <a:srgbClr val="FF2F32"/>
            </a:solidFill>
            <a:ln w="3175" cmpd="sng">
              <a:solidFill>
                <a:srgbClr val="00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  <p:sp>
          <p:nvSpPr>
            <p:cNvPr id="68" name="Ovale 67"/>
            <p:cNvSpPr/>
            <p:nvPr/>
          </p:nvSpPr>
          <p:spPr>
            <a:xfrm>
              <a:off x="8175058" y="1222437"/>
              <a:ext cx="93993" cy="203548"/>
            </a:xfrm>
            <a:prstGeom prst="ellipse">
              <a:avLst/>
            </a:prstGeom>
            <a:solidFill>
              <a:srgbClr val="FF2F32"/>
            </a:solidFill>
            <a:ln w="3175" cmpd="sng">
              <a:solidFill>
                <a:srgbClr val="00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  <p:sp>
          <p:nvSpPr>
            <p:cNvPr id="69" name="Ovale 68"/>
            <p:cNvSpPr/>
            <p:nvPr/>
          </p:nvSpPr>
          <p:spPr>
            <a:xfrm>
              <a:off x="1601582" y="1215871"/>
              <a:ext cx="80738" cy="203548"/>
            </a:xfrm>
            <a:prstGeom prst="ellipse">
              <a:avLst/>
            </a:prstGeom>
            <a:pattFill prst="lgConfetti">
              <a:fgClr>
                <a:srgbClr val="FF0000"/>
              </a:fgClr>
              <a:bgClr>
                <a:srgbClr val="FF7984"/>
              </a:bgClr>
            </a:pattFill>
            <a:ln w="3175" cmpd="sng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  <p:sp>
          <p:nvSpPr>
            <p:cNvPr id="70" name="Rettangolo 69"/>
            <p:cNvSpPr/>
            <p:nvPr/>
          </p:nvSpPr>
          <p:spPr>
            <a:xfrm flipH="1">
              <a:off x="8150957" y="1232285"/>
              <a:ext cx="78327" cy="111623"/>
            </a:xfrm>
            <a:prstGeom prst="rect">
              <a:avLst/>
            </a:prstGeom>
            <a:solidFill>
              <a:srgbClr val="FF2F32"/>
            </a:solidFill>
            <a:ln w="3175" cmpd="sng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  <p:sp>
          <p:nvSpPr>
            <p:cNvPr id="71" name="Rettangolo 70"/>
            <p:cNvSpPr/>
            <p:nvPr/>
          </p:nvSpPr>
          <p:spPr>
            <a:xfrm flipH="1">
              <a:off x="8156982" y="1301230"/>
              <a:ext cx="78328" cy="111623"/>
            </a:xfrm>
            <a:prstGeom prst="rect">
              <a:avLst/>
            </a:prstGeom>
            <a:solidFill>
              <a:srgbClr val="FF2F32"/>
            </a:solidFill>
            <a:ln w="3175" cmpd="sng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it-IT" dirty="0"/>
                <a:t> </a:t>
              </a:r>
            </a:p>
          </p:txBody>
        </p:sp>
      </p:grpSp>
      <p:sp>
        <p:nvSpPr>
          <p:cNvPr id="77" name="Ovale 76"/>
          <p:cNvSpPr>
            <a:spLocks noChangeAspect="1"/>
          </p:cNvSpPr>
          <p:nvPr/>
        </p:nvSpPr>
        <p:spPr>
          <a:xfrm>
            <a:off x="5971773" y="5324219"/>
            <a:ext cx="317500" cy="79057"/>
          </a:xfrm>
          <a:prstGeom prst="ellipse">
            <a:avLst/>
          </a:prstGeom>
          <a:solidFill>
            <a:srgbClr val="FFFF00"/>
          </a:solidFill>
          <a:ln>
            <a:noFill/>
          </a:ln>
          <a:effectLst>
            <a:glow rad="139700">
              <a:srgbClr val="FFFF00">
                <a:alpha val="40000"/>
              </a:srgbClr>
            </a:glo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/>
          </a:p>
        </p:txBody>
      </p:sp>
      <p:sp>
        <p:nvSpPr>
          <p:cNvPr id="76" name="Ovale 75"/>
          <p:cNvSpPr>
            <a:spLocks noChangeAspect="1"/>
          </p:cNvSpPr>
          <p:nvPr/>
        </p:nvSpPr>
        <p:spPr>
          <a:xfrm>
            <a:off x="5966161" y="5325044"/>
            <a:ext cx="317500" cy="79057"/>
          </a:xfrm>
          <a:prstGeom prst="ellipse">
            <a:avLst/>
          </a:prstGeom>
          <a:solidFill>
            <a:srgbClr val="FFFF00"/>
          </a:solidFill>
          <a:ln>
            <a:solidFill>
              <a:srgbClr val="FFFF00"/>
            </a:solidFill>
          </a:ln>
          <a:effectLst>
            <a:glow rad="139700">
              <a:srgbClr val="FFFF00">
                <a:alpha val="40000"/>
              </a:srgbClr>
            </a:glo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/>
          </a:p>
        </p:txBody>
      </p:sp>
      <p:grpSp>
        <p:nvGrpSpPr>
          <p:cNvPr id="13" name="Gruppo 252"/>
          <p:cNvGrpSpPr>
            <a:grpSpLocks/>
          </p:cNvGrpSpPr>
          <p:nvPr/>
        </p:nvGrpSpPr>
        <p:grpSpPr bwMode="auto">
          <a:xfrm>
            <a:off x="4749801" y="876301"/>
            <a:ext cx="1541463" cy="3535363"/>
            <a:chOff x="4528590" y="1015032"/>
            <a:chExt cx="1540907" cy="3534515"/>
          </a:xfrm>
        </p:grpSpPr>
        <p:sp>
          <p:nvSpPr>
            <p:cNvPr id="97" name="Figura a mano libera 96"/>
            <p:cNvSpPr/>
            <p:nvPr/>
          </p:nvSpPr>
          <p:spPr>
            <a:xfrm>
              <a:off x="4531764" y="1018206"/>
              <a:ext cx="1537733" cy="3531341"/>
            </a:xfrm>
            <a:custGeom>
              <a:avLst/>
              <a:gdLst>
                <a:gd name="connsiteX0" fmla="*/ 692950 w 1475439"/>
                <a:gd name="connsiteY0" fmla="*/ 1123572 h 3590006"/>
                <a:gd name="connsiteX1" fmla="*/ 546418 w 1475439"/>
                <a:gd name="connsiteY1" fmla="*/ 936323 h 3590006"/>
                <a:gd name="connsiteX2" fmla="*/ 90541 w 1475439"/>
                <a:gd name="connsiteY2" fmla="*/ 1017736 h 3590006"/>
                <a:gd name="connsiteX3" fmla="*/ 334761 w 1475439"/>
                <a:gd name="connsiteY3" fmla="*/ 683944 h 3590006"/>
                <a:gd name="connsiteX4" fmla="*/ 994 w 1475439"/>
                <a:gd name="connsiteY4" fmla="*/ 268739 h 3590006"/>
                <a:gd name="connsiteX5" fmla="*/ 465012 w 1475439"/>
                <a:gd name="connsiteY5" fmla="*/ 480412 h 3590006"/>
                <a:gd name="connsiteX6" fmla="*/ 758076 w 1475439"/>
                <a:gd name="connsiteY6" fmla="*/ 77 h 3590006"/>
                <a:gd name="connsiteX7" fmla="*/ 831342 w 1475439"/>
                <a:gd name="connsiteY7" fmla="*/ 521118 h 3590006"/>
                <a:gd name="connsiteX8" fmla="*/ 1474454 w 1475439"/>
                <a:gd name="connsiteY8" fmla="*/ 342010 h 3590006"/>
                <a:gd name="connsiteX9" fmla="*/ 986014 w 1475439"/>
                <a:gd name="connsiteY9" fmla="*/ 667661 h 3590006"/>
                <a:gd name="connsiteX10" fmla="*/ 1319781 w 1475439"/>
                <a:gd name="connsiteY10" fmla="*/ 1001453 h 3590006"/>
                <a:gd name="connsiteX11" fmla="*/ 815060 w 1475439"/>
                <a:gd name="connsiteY11" fmla="*/ 1001453 h 3590006"/>
                <a:gd name="connsiteX12" fmla="*/ 1254656 w 1475439"/>
                <a:gd name="connsiteY12" fmla="*/ 3337997 h 3590006"/>
                <a:gd name="connsiteX13" fmla="*/ 1156968 w 1475439"/>
                <a:gd name="connsiteY13" fmla="*/ 3281008 h 3590006"/>
                <a:gd name="connsiteX14" fmla="*/ 692950 w 1475439"/>
                <a:gd name="connsiteY14" fmla="*/ 1123572 h 3590006"/>
                <a:gd name="connsiteX0" fmla="*/ 692950 w 1475439"/>
                <a:gd name="connsiteY0" fmla="*/ 1123572 h 3590006"/>
                <a:gd name="connsiteX1" fmla="*/ 90541 w 1475439"/>
                <a:gd name="connsiteY1" fmla="*/ 1017736 h 3590006"/>
                <a:gd name="connsiteX2" fmla="*/ 334761 w 1475439"/>
                <a:gd name="connsiteY2" fmla="*/ 683944 h 3590006"/>
                <a:gd name="connsiteX3" fmla="*/ 994 w 1475439"/>
                <a:gd name="connsiteY3" fmla="*/ 268739 h 3590006"/>
                <a:gd name="connsiteX4" fmla="*/ 465012 w 1475439"/>
                <a:gd name="connsiteY4" fmla="*/ 480412 h 3590006"/>
                <a:gd name="connsiteX5" fmla="*/ 758076 w 1475439"/>
                <a:gd name="connsiteY5" fmla="*/ 77 h 3590006"/>
                <a:gd name="connsiteX6" fmla="*/ 831342 w 1475439"/>
                <a:gd name="connsiteY6" fmla="*/ 521118 h 3590006"/>
                <a:gd name="connsiteX7" fmla="*/ 1474454 w 1475439"/>
                <a:gd name="connsiteY7" fmla="*/ 342010 h 3590006"/>
                <a:gd name="connsiteX8" fmla="*/ 986014 w 1475439"/>
                <a:gd name="connsiteY8" fmla="*/ 667661 h 3590006"/>
                <a:gd name="connsiteX9" fmla="*/ 1319781 w 1475439"/>
                <a:gd name="connsiteY9" fmla="*/ 1001453 h 3590006"/>
                <a:gd name="connsiteX10" fmla="*/ 815060 w 1475439"/>
                <a:gd name="connsiteY10" fmla="*/ 1001453 h 3590006"/>
                <a:gd name="connsiteX11" fmla="*/ 1254656 w 1475439"/>
                <a:gd name="connsiteY11" fmla="*/ 3337997 h 3590006"/>
                <a:gd name="connsiteX12" fmla="*/ 1156968 w 1475439"/>
                <a:gd name="connsiteY12" fmla="*/ 3281008 h 3590006"/>
                <a:gd name="connsiteX13" fmla="*/ 692950 w 1475439"/>
                <a:gd name="connsiteY13" fmla="*/ 1123572 h 3590006"/>
                <a:gd name="connsiteX0" fmla="*/ 754495 w 1536984"/>
                <a:gd name="connsiteY0" fmla="*/ 1123572 h 3590006"/>
                <a:gd name="connsiteX1" fmla="*/ 5554 w 1536984"/>
                <a:gd name="connsiteY1" fmla="*/ 1074725 h 3590006"/>
                <a:gd name="connsiteX2" fmla="*/ 396306 w 1536984"/>
                <a:gd name="connsiteY2" fmla="*/ 683944 h 3590006"/>
                <a:gd name="connsiteX3" fmla="*/ 62539 w 1536984"/>
                <a:gd name="connsiteY3" fmla="*/ 268739 h 3590006"/>
                <a:gd name="connsiteX4" fmla="*/ 526557 w 1536984"/>
                <a:gd name="connsiteY4" fmla="*/ 480412 h 3590006"/>
                <a:gd name="connsiteX5" fmla="*/ 819621 w 1536984"/>
                <a:gd name="connsiteY5" fmla="*/ 77 h 3590006"/>
                <a:gd name="connsiteX6" fmla="*/ 892887 w 1536984"/>
                <a:gd name="connsiteY6" fmla="*/ 521118 h 3590006"/>
                <a:gd name="connsiteX7" fmla="*/ 1535999 w 1536984"/>
                <a:gd name="connsiteY7" fmla="*/ 342010 h 3590006"/>
                <a:gd name="connsiteX8" fmla="*/ 1047559 w 1536984"/>
                <a:gd name="connsiteY8" fmla="*/ 667661 h 3590006"/>
                <a:gd name="connsiteX9" fmla="*/ 1381326 w 1536984"/>
                <a:gd name="connsiteY9" fmla="*/ 1001453 h 3590006"/>
                <a:gd name="connsiteX10" fmla="*/ 876605 w 1536984"/>
                <a:gd name="connsiteY10" fmla="*/ 1001453 h 3590006"/>
                <a:gd name="connsiteX11" fmla="*/ 1316201 w 1536984"/>
                <a:gd name="connsiteY11" fmla="*/ 3337997 h 3590006"/>
                <a:gd name="connsiteX12" fmla="*/ 1218513 w 1536984"/>
                <a:gd name="connsiteY12" fmla="*/ 3281008 h 3590006"/>
                <a:gd name="connsiteX13" fmla="*/ 754495 w 1536984"/>
                <a:gd name="connsiteY13" fmla="*/ 1123572 h 3590006"/>
                <a:gd name="connsiteX0" fmla="*/ 754495 w 1536984"/>
                <a:gd name="connsiteY0" fmla="*/ 1123572 h 3590006"/>
                <a:gd name="connsiteX1" fmla="*/ 5554 w 1536984"/>
                <a:gd name="connsiteY1" fmla="*/ 1074725 h 3590006"/>
                <a:gd name="connsiteX2" fmla="*/ 396306 w 1536984"/>
                <a:gd name="connsiteY2" fmla="*/ 749074 h 3590006"/>
                <a:gd name="connsiteX3" fmla="*/ 62539 w 1536984"/>
                <a:gd name="connsiteY3" fmla="*/ 268739 h 3590006"/>
                <a:gd name="connsiteX4" fmla="*/ 526557 w 1536984"/>
                <a:gd name="connsiteY4" fmla="*/ 480412 h 3590006"/>
                <a:gd name="connsiteX5" fmla="*/ 819621 w 1536984"/>
                <a:gd name="connsiteY5" fmla="*/ 77 h 3590006"/>
                <a:gd name="connsiteX6" fmla="*/ 892887 w 1536984"/>
                <a:gd name="connsiteY6" fmla="*/ 521118 h 3590006"/>
                <a:gd name="connsiteX7" fmla="*/ 1535999 w 1536984"/>
                <a:gd name="connsiteY7" fmla="*/ 342010 h 3590006"/>
                <a:gd name="connsiteX8" fmla="*/ 1047559 w 1536984"/>
                <a:gd name="connsiteY8" fmla="*/ 667661 h 3590006"/>
                <a:gd name="connsiteX9" fmla="*/ 1381326 w 1536984"/>
                <a:gd name="connsiteY9" fmla="*/ 1001453 h 3590006"/>
                <a:gd name="connsiteX10" fmla="*/ 876605 w 1536984"/>
                <a:gd name="connsiteY10" fmla="*/ 1001453 h 3590006"/>
                <a:gd name="connsiteX11" fmla="*/ 1316201 w 1536984"/>
                <a:gd name="connsiteY11" fmla="*/ 3337997 h 3590006"/>
                <a:gd name="connsiteX12" fmla="*/ 1218513 w 1536984"/>
                <a:gd name="connsiteY12" fmla="*/ 3281008 h 3590006"/>
                <a:gd name="connsiteX13" fmla="*/ 754495 w 1536984"/>
                <a:gd name="connsiteY13" fmla="*/ 1123572 h 3590006"/>
                <a:gd name="connsiteX0" fmla="*/ 754495 w 1536984"/>
                <a:gd name="connsiteY0" fmla="*/ 1123572 h 3590006"/>
                <a:gd name="connsiteX1" fmla="*/ 5554 w 1536984"/>
                <a:gd name="connsiteY1" fmla="*/ 1074725 h 3590006"/>
                <a:gd name="connsiteX2" fmla="*/ 396306 w 1536984"/>
                <a:gd name="connsiteY2" fmla="*/ 749074 h 3590006"/>
                <a:gd name="connsiteX3" fmla="*/ 62539 w 1536984"/>
                <a:gd name="connsiteY3" fmla="*/ 268739 h 3590006"/>
                <a:gd name="connsiteX4" fmla="*/ 526557 w 1536984"/>
                <a:gd name="connsiteY4" fmla="*/ 480412 h 3590006"/>
                <a:gd name="connsiteX5" fmla="*/ 819621 w 1536984"/>
                <a:gd name="connsiteY5" fmla="*/ 77 h 3590006"/>
                <a:gd name="connsiteX6" fmla="*/ 892887 w 1536984"/>
                <a:gd name="connsiteY6" fmla="*/ 521118 h 3590006"/>
                <a:gd name="connsiteX7" fmla="*/ 1535999 w 1536984"/>
                <a:gd name="connsiteY7" fmla="*/ 342010 h 3590006"/>
                <a:gd name="connsiteX8" fmla="*/ 1047559 w 1536984"/>
                <a:gd name="connsiteY8" fmla="*/ 667661 h 3590006"/>
                <a:gd name="connsiteX9" fmla="*/ 1381326 w 1536984"/>
                <a:gd name="connsiteY9" fmla="*/ 1001453 h 3590006"/>
                <a:gd name="connsiteX10" fmla="*/ 876605 w 1536984"/>
                <a:gd name="connsiteY10" fmla="*/ 1001453 h 3590006"/>
                <a:gd name="connsiteX11" fmla="*/ 1316201 w 1536984"/>
                <a:gd name="connsiteY11" fmla="*/ 3337997 h 3590006"/>
                <a:gd name="connsiteX12" fmla="*/ 1218513 w 1536984"/>
                <a:gd name="connsiteY12" fmla="*/ 3281008 h 3590006"/>
                <a:gd name="connsiteX13" fmla="*/ 754495 w 1536984"/>
                <a:gd name="connsiteY13" fmla="*/ 1123572 h 3590006"/>
                <a:gd name="connsiteX0" fmla="*/ 754495 w 1536984"/>
                <a:gd name="connsiteY0" fmla="*/ 1123572 h 3572592"/>
                <a:gd name="connsiteX1" fmla="*/ 5554 w 1536984"/>
                <a:gd name="connsiteY1" fmla="*/ 1074725 h 3572592"/>
                <a:gd name="connsiteX2" fmla="*/ 396306 w 1536984"/>
                <a:gd name="connsiteY2" fmla="*/ 749074 h 3572592"/>
                <a:gd name="connsiteX3" fmla="*/ 62539 w 1536984"/>
                <a:gd name="connsiteY3" fmla="*/ 268739 h 3572592"/>
                <a:gd name="connsiteX4" fmla="*/ 526557 w 1536984"/>
                <a:gd name="connsiteY4" fmla="*/ 480412 h 3572592"/>
                <a:gd name="connsiteX5" fmla="*/ 819621 w 1536984"/>
                <a:gd name="connsiteY5" fmla="*/ 77 h 3572592"/>
                <a:gd name="connsiteX6" fmla="*/ 892887 w 1536984"/>
                <a:gd name="connsiteY6" fmla="*/ 521118 h 3572592"/>
                <a:gd name="connsiteX7" fmla="*/ 1535999 w 1536984"/>
                <a:gd name="connsiteY7" fmla="*/ 342010 h 3572592"/>
                <a:gd name="connsiteX8" fmla="*/ 1047559 w 1536984"/>
                <a:gd name="connsiteY8" fmla="*/ 667661 h 3572592"/>
                <a:gd name="connsiteX9" fmla="*/ 1381326 w 1536984"/>
                <a:gd name="connsiteY9" fmla="*/ 1001453 h 3572592"/>
                <a:gd name="connsiteX10" fmla="*/ 876605 w 1536984"/>
                <a:gd name="connsiteY10" fmla="*/ 1001453 h 3572592"/>
                <a:gd name="connsiteX11" fmla="*/ 1316201 w 1536984"/>
                <a:gd name="connsiteY11" fmla="*/ 3305432 h 3572592"/>
                <a:gd name="connsiteX12" fmla="*/ 1218513 w 1536984"/>
                <a:gd name="connsiteY12" fmla="*/ 3281008 h 3572592"/>
                <a:gd name="connsiteX13" fmla="*/ 754495 w 1536984"/>
                <a:gd name="connsiteY13" fmla="*/ 1123572 h 3572592"/>
                <a:gd name="connsiteX0" fmla="*/ 754495 w 1536984"/>
                <a:gd name="connsiteY0" fmla="*/ 1123572 h 3550506"/>
                <a:gd name="connsiteX1" fmla="*/ 5554 w 1536984"/>
                <a:gd name="connsiteY1" fmla="*/ 1074725 h 3550506"/>
                <a:gd name="connsiteX2" fmla="*/ 396306 w 1536984"/>
                <a:gd name="connsiteY2" fmla="*/ 749074 h 3550506"/>
                <a:gd name="connsiteX3" fmla="*/ 62539 w 1536984"/>
                <a:gd name="connsiteY3" fmla="*/ 268739 h 3550506"/>
                <a:gd name="connsiteX4" fmla="*/ 526557 w 1536984"/>
                <a:gd name="connsiteY4" fmla="*/ 480412 h 3550506"/>
                <a:gd name="connsiteX5" fmla="*/ 819621 w 1536984"/>
                <a:gd name="connsiteY5" fmla="*/ 77 h 3550506"/>
                <a:gd name="connsiteX6" fmla="*/ 892887 w 1536984"/>
                <a:gd name="connsiteY6" fmla="*/ 521118 h 3550506"/>
                <a:gd name="connsiteX7" fmla="*/ 1535999 w 1536984"/>
                <a:gd name="connsiteY7" fmla="*/ 342010 h 3550506"/>
                <a:gd name="connsiteX8" fmla="*/ 1047559 w 1536984"/>
                <a:gd name="connsiteY8" fmla="*/ 667661 h 3550506"/>
                <a:gd name="connsiteX9" fmla="*/ 1381326 w 1536984"/>
                <a:gd name="connsiteY9" fmla="*/ 1001453 h 3550506"/>
                <a:gd name="connsiteX10" fmla="*/ 876605 w 1536984"/>
                <a:gd name="connsiteY10" fmla="*/ 1001453 h 3550506"/>
                <a:gd name="connsiteX11" fmla="*/ 1305253 w 1536984"/>
                <a:gd name="connsiteY11" fmla="*/ 3267111 h 3550506"/>
                <a:gd name="connsiteX12" fmla="*/ 1218513 w 1536984"/>
                <a:gd name="connsiteY12" fmla="*/ 3281008 h 3550506"/>
                <a:gd name="connsiteX13" fmla="*/ 754495 w 1536984"/>
                <a:gd name="connsiteY13" fmla="*/ 1123572 h 3550506"/>
                <a:gd name="connsiteX0" fmla="*/ 754495 w 1536984"/>
                <a:gd name="connsiteY0" fmla="*/ 1123572 h 3550506"/>
                <a:gd name="connsiteX1" fmla="*/ 5554 w 1536984"/>
                <a:gd name="connsiteY1" fmla="*/ 1074725 h 3550506"/>
                <a:gd name="connsiteX2" fmla="*/ 396306 w 1536984"/>
                <a:gd name="connsiteY2" fmla="*/ 749074 h 3550506"/>
                <a:gd name="connsiteX3" fmla="*/ 62539 w 1536984"/>
                <a:gd name="connsiteY3" fmla="*/ 268739 h 3550506"/>
                <a:gd name="connsiteX4" fmla="*/ 526557 w 1536984"/>
                <a:gd name="connsiteY4" fmla="*/ 480412 h 3550506"/>
                <a:gd name="connsiteX5" fmla="*/ 819621 w 1536984"/>
                <a:gd name="connsiteY5" fmla="*/ 77 h 3550506"/>
                <a:gd name="connsiteX6" fmla="*/ 892887 w 1536984"/>
                <a:gd name="connsiteY6" fmla="*/ 521118 h 3550506"/>
                <a:gd name="connsiteX7" fmla="*/ 1535999 w 1536984"/>
                <a:gd name="connsiteY7" fmla="*/ 342010 h 3550506"/>
                <a:gd name="connsiteX8" fmla="*/ 1047559 w 1536984"/>
                <a:gd name="connsiteY8" fmla="*/ 667661 h 3550506"/>
                <a:gd name="connsiteX9" fmla="*/ 1381326 w 1536984"/>
                <a:gd name="connsiteY9" fmla="*/ 1001453 h 3550506"/>
                <a:gd name="connsiteX10" fmla="*/ 876605 w 1536984"/>
                <a:gd name="connsiteY10" fmla="*/ 1001453 h 3550506"/>
                <a:gd name="connsiteX11" fmla="*/ 1288831 w 1536984"/>
                <a:gd name="connsiteY11" fmla="*/ 3267111 h 3550506"/>
                <a:gd name="connsiteX12" fmla="*/ 1218513 w 1536984"/>
                <a:gd name="connsiteY12" fmla="*/ 3281008 h 3550506"/>
                <a:gd name="connsiteX13" fmla="*/ 754495 w 1536984"/>
                <a:gd name="connsiteY13" fmla="*/ 1123572 h 3550506"/>
                <a:gd name="connsiteX0" fmla="*/ 754495 w 1536984"/>
                <a:gd name="connsiteY0" fmla="*/ 1123572 h 3547770"/>
                <a:gd name="connsiteX1" fmla="*/ 5554 w 1536984"/>
                <a:gd name="connsiteY1" fmla="*/ 1074725 h 3547770"/>
                <a:gd name="connsiteX2" fmla="*/ 396306 w 1536984"/>
                <a:gd name="connsiteY2" fmla="*/ 749074 h 3547770"/>
                <a:gd name="connsiteX3" fmla="*/ 62539 w 1536984"/>
                <a:gd name="connsiteY3" fmla="*/ 268739 h 3547770"/>
                <a:gd name="connsiteX4" fmla="*/ 526557 w 1536984"/>
                <a:gd name="connsiteY4" fmla="*/ 480412 h 3547770"/>
                <a:gd name="connsiteX5" fmla="*/ 819621 w 1536984"/>
                <a:gd name="connsiteY5" fmla="*/ 77 h 3547770"/>
                <a:gd name="connsiteX6" fmla="*/ 892887 w 1536984"/>
                <a:gd name="connsiteY6" fmla="*/ 521118 h 3547770"/>
                <a:gd name="connsiteX7" fmla="*/ 1535999 w 1536984"/>
                <a:gd name="connsiteY7" fmla="*/ 342010 h 3547770"/>
                <a:gd name="connsiteX8" fmla="*/ 1047559 w 1536984"/>
                <a:gd name="connsiteY8" fmla="*/ 667661 h 3547770"/>
                <a:gd name="connsiteX9" fmla="*/ 1381326 w 1536984"/>
                <a:gd name="connsiteY9" fmla="*/ 1001453 h 3547770"/>
                <a:gd name="connsiteX10" fmla="*/ 876605 w 1536984"/>
                <a:gd name="connsiteY10" fmla="*/ 1001453 h 3547770"/>
                <a:gd name="connsiteX11" fmla="*/ 1288831 w 1536984"/>
                <a:gd name="connsiteY11" fmla="*/ 3267111 h 3547770"/>
                <a:gd name="connsiteX12" fmla="*/ 1240410 w 1536984"/>
                <a:gd name="connsiteY12" fmla="*/ 3275534 h 3547770"/>
                <a:gd name="connsiteX13" fmla="*/ 754495 w 1536984"/>
                <a:gd name="connsiteY13" fmla="*/ 1123572 h 3547770"/>
                <a:gd name="connsiteX0" fmla="*/ 754495 w 1536984"/>
                <a:gd name="connsiteY0" fmla="*/ 1123572 h 3444909"/>
                <a:gd name="connsiteX1" fmla="*/ 5554 w 1536984"/>
                <a:gd name="connsiteY1" fmla="*/ 1074725 h 3444909"/>
                <a:gd name="connsiteX2" fmla="*/ 396306 w 1536984"/>
                <a:gd name="connsiteY2" fmla="*/ 749074 h 3444909"/>
                <a:gd name="connsiteX3" fmla="*/ 62539 w 1536984"/>
                <a:gd name="connsiteY3" fmla="*/ 268739 h 3444909"/>
                <a:gd name="connsiteX4" fmla="*/ 526557 w 1536984"/>
                <a:gd name="connsiteY4" fmla="*/ 480412 h 3444909"/>
                <a:gd name="connsiteX5" fmla="*/ 819621 w 1536984"/>
                <a:gd name="connsiteY5" fmla="*/ 77 h 3444909"/>
                <a:gd name="connsiteX6" fmla="*/ 892887 w 1536984"/>
                <a:gd name="connsiteY6" fmla="*/ 521118 h 3444909"/>
                <a:gd name="connsiteX7" fmla="*/ 1535999 w 1536984"/>
                <a:gd name="connsiteY7" fmla="*/ 342010 h 3444909"/>
                <a:gd name="connsiteX8" fmla="*/ 1047559 w 1536984"/>
                <a:gd name="connsiteY8" fmla="*/ 667661 h 3444909"/>
                <a:gd name="connsiteX9" fmla="*/ 1381326 w 1536984"/>
                <a:gd name="connsiteY9" fmla="*/ 1001453 h 3444909"/>
                <a:gd name="connsiteX10" fmla="*/ 876605 w 1536984"/>
                <a:gd name="connsiteY10" fmla="*/ 1001453 h 3444909"/>
                <a:gd name="connsiteX11" fmla="*/ 1288831 w 1536984"/>
                <a:gd name="connsiteY11" fmla="*/ 3267111 h 3444909"/>
                <a:gd name="connsiteX12" fmla="*/ 1240410 w 1536984"/>
                <a:gd name="connsiteY12" fmla="*/ 3275534 h 3444909"/>
                <a:gd name="connsiteX13" fmla="*/ 754495 w 1536984"/>
                <a:gd name="connsiteY13" fmla="*/ 1123572 h 3444909"/>
                <a:gd name="connsiteX0" fmla="*/ 754495 w 1536984"/>
                <a:gd name="connsiteY0" fmla="*/ 1123572 h 3446476"/>
                <a:gd name="connsiteX1" fmla="*/ 5554 w 1536984"/>
                <a:gd name="connsiteY1" fmla="*/ 1074725 h 3446476"/>
                <a:gd name="connsiteX2" fmla="*/ 396306 w 1536984"/>
                <a:gd name="connsiteY2" fmla="*/ 749074 h 3446476"/>
                <a:gd name="connsiteX3" fmla="*/ 62539 w 1536984"/>
                <a:gd name="connsiteY3" fmla="*/ 268739 h 3446476"/>
                <a:gd name="connsiteX4" fmla="*/ 526557 w 1536984"/>
                <a:gd name="connsiteY4" fmla="*/ 480412 h 3446476"/>
                <a:gd name="connsiteX5" fmla="*/ 819621 w 1536984"/>
                <a:gd name="connsiteY5" fmla="*/ 77 h 3446476"/>
                <a:gd name="connsiteX6" fmla="*/ 892887 w 1536984"/>
                <a:gd name="connsiteY6" fmla="*/ 521118 h 3446476"/>
                <a:gd name="connsiteX7" fmla="*/ 1535999 w 1536984"/>
                <a:gd name="connsiteY7" fmla="*/ 342010 h 3446476"/>
                <a:gd name="connsiteX8" fmla="*/ 1047559 w 1536984"/>
                <a:gd name="connsiteY8" fmla="*/ 667661 h 3446476"/>
                <a:gd name="connsiteX9" fmla="*/ 1381326 w 1536984"/>
                <a:gd name="connsiteY9" fmla="*/ 1001453 h 3446476"/>
                <a:gd name="connsiteX10" fmla="*/ 876605 w 1536984"/>
                <a:gd name="connsiteY10" fmla="*/ 1001453 h 3446476"/>
                <a:gd name="connsiteX11" fmla="*/ 1288831 w 1536984"/>
                <a:gd name="connsiteY11" fmla="*/ 3267111 h 3446476"/>
                <a:gd name="connsiteX12" fmla="*/ 1213039 w 1536984"/>
                <a:gd name="connsiteY12" fmla="*/ 3281008 h 3446476"/>
                <a:gd name="connsiteX13" fmla="*/ 754495 w 1536984"/>
                <a:gd name="connsiteY13" fmla="*/ 1123572 h 3446476"/>
                <a:gd name="connsiteX0" fmla="*/ 771381 w 1537448"/>
                <a:gd name="connsiteY0" fmla="*/ 1183790 h 3546742"/>
                <a:gd name="connsiteX1" fmla="*/ 6018 w 1537448"/>
                <a:gd name="connsiteY1" fmla="*/ 1074725 h 3546742"/>
                <a:gd name="connsiteX2" fmla="*/ 396770 w 1537448"/>
                <a:gd name="connsiteY2" fmla="*/ 749074 h 3546742"/>
                <a:gd name="connsiteX3" fmla="*/ 63003 w 1537448"/>
                <a:gd name="connsiteY3" fmla="*/ 268739 h 3546742"/>
                <a:gd name="connsiteX4" fmla="*/ 527021 w 1537448"/>
                <a:gd name="connsiteY4" fmla="*/ 480412 h 3546742"/>
                <a:gd name="connsiteX5" fmla="*/ 820085 w 1537448"/>
                <a:gd name="connsiteY5" fmla="*/ 77 h 3546742"/>
                <a:gd name="connsiteX6" fmla="*/ 893351 w 1537448"/>
                <a:gd name="connsiteY6" fmla="*/ 521118 h 3546742"/>
                <a:gd name="connsiteX7" fmla="*/ 1536463 w 1537448"/>
                <a:gd name="connsiteY7" fmla="*/ 342010 h 3546742"/>
                <a:gd name="connsiteX8" fmla="*/ 1048023 w 1537448"/>
                <a:gd name="connsiteY8" fmla="*/ 667661 h 3546742"/>
                <a:gd name="connsiteX9" fmla="*/ 1381790 w 1537448"/>
                <a:gd name="connsiteY9" fmla="*/ 1001453 h 3546742"/>
                <a:gd name="connsiteX10" fmla="*/ 877069 w 1537448"/>
                <a:gd name="connsiteY10" fmla="*/ 1001453 h 3546742"/>
                <a:gd name="connsiteX11" fmla="*/ 1289295 w 1537448"/>
                <a:gd name="connsiteY11" fmla="*/ 3267111 h 3546742"/>
                <a:gd name="connsiteX12" fmla="*/ 1213503 w 1537448"/>
                <a:gd name="connsiteY12" fmla="*/ 3281008 h 3546742"/>
                <a:gd name="connsiteX13" fmla="*/ 771381 w 1537448"/>
                <a:gd name="connsiteY13" fmla="*/ 1183790 h 3546742"/>
                <a:gd name="connsiteX0" fmla="*/ 771381 w 1537448"/>
                <a:gd name="connsiteY0" fmla="*/ 1183790 h 3546742"/>
                <a:gd name="connsiteX1" fmla="*/ 6018 w 1537448"/>
                <a:gd name="connsiteY1" fmla="*/ 1074725 h 3546742"/>
                <a:gd name="connsiteX2" fmla="*/ 396770 w 1537448"/>
                <a:gd name="connsiteY2" fmla="*/ 749074 h 3546742"/>
                <a:gd name="connsiteX3" fmla="*/ 63003 w 1537448"/>
                <a:gd name="connsiteY3" fmla="*/ 268739 h 3546742"/>
                <a:gd name="connsiteX4" fmla="*/ 527021 w 1537448"/>
                <a:gd name="connsiteY4" fmla="*/ 480412 h 3546742"/>
                <a:gd name="connsiteX5" fmla="*/ 820085 w 1537448"/>
                <a:gd name="connsiteY5" fmla="*/ 77 h 3546742"/>
                <a:gd name="connsiteX6" fmla="*/ 893351 w 1537448"/>
                <a:gd name="connsiteY6" fmla="*/ 521118 h 3546742"/>
                <a:gd name="connsiteX7" fmla="*/ 1536463 w 1537448"/>
                <a:gd name="connsiteY7" fmla="*/ 342010 h 3546742"/>
                <a:gd name="connsiteX8" fmla="*/ 1048023 w 1537448"/>
                <a:gd name="connsiteY8" fmla="*/ 667661 h 3546742"/>
                <a:gd name="connsiteX9" fmla="*/ 1381790 w 1537448"/>
                <a:gd name="connsiteY9" fmla="*/ 1001453 h 3546742"/>
                <a:gd name="connsiteX10" fmla="*/ 877069 w 1537448"/>
                <a:gd name="connsiteY10" fmla="*/ 1001453 h 3546742"/>
                <a:gd name="connsiteX11" fmla="*/ 1289295 w 1537448"/>
                <a:gd name="connsiteY11" fmla="*/ 3267111 h 3546742"/>
                <a:gd name="connsiteX12" fmla="*/ 1213503 w 1537448"/>
                <a:gd name="connsiteY12" fmla="*/ 3281008 h 3546742"/>
                <a:gd name="connsiteX13" fmla="*/ 771381 w 1537448"/>
                <a:gd name="connsiteY13" fmla="*/ 1183790 h 3546742"/>
                <a:gd name="connsiteX0" fmla="*/ 771381 w 1537448"/>
                <a:gd name="connsiteY0" fmla="*/ 1183790 h 3531608"/>
                <a:gd name="connsiteX1" fmla="*/ 6018 w 1537448"/>
                <a:gd name="connsiteY1" fmla="*/ 1074725 h 3531608"/>
                <a:gd name="connsiteX2" fmla="*/ 396770 w 1537448"/>
                <a:gd name="connsiteY2" fmla="*/ 749074 h 3531608"/>
                <a:gd name="connsiteX3" fmla="*/ 63003 w 1537448"/>
                <a:gd name="connsiteY3" fmla="*/ 268739 h 3531608"/>
                <a:gd name="connsiteX4" fmla="*/ 527021 w 1537448"/>
                <a:gd name="connsiteY4" fmla="*/ 480412 h 3531608"/>
                <a:gd name="connsiteX5" fmla="*/ 820085 w 1537448"/>
                <a:gd name="connsiteY5" fmla="*/ 77 h 3531608"/>
                <a:gd name="connsiteX6" fmla="*/ 893351 w 1537448"/>
                <a:gd name="connsiteY6" fmla="*/ 521118 h 3531608"/>
                <a:gd name="connsiteX7" fmla="*/ 1536463 w 1537448"/>
                <a:gd name="connsiteY7" fmla="*/ 342010 h 3531608"/>
                <a:gd name="connsiteX8" fmla="*/ 1048023 w 1537448"/>
                <a:gd name="connsiteY8" fmla="*/ 667661 h 3531608"/>
                <a:gd name="connsiteX9" fmla="*/ 1381790 w 1537448"/>
                <a:gd name="connsiteY9" fmla="*/ 1001453 h 3531608"/>
                <a:gd name="connsiteX10" fmla="*/ 877069 w 1537448"/>
                <a:gd name="connsiteY10" fmla="*/ 1001453 h 3531608"/>
                <a:gd name="connsiteX11" fmla="*/ 1256449 w 1537448"/>
                <a:gd name="connsiteY11" fmla="*/ 3239740 h 3531608"/>
                <a:gd name="connsiteX12" fmla="*/ 1213503 w 1537448"/>
                <a:gd name="connsiteY12" fmla="*/ 3281008 h 3531608"/>
                <a:gd name="connsiteX13" fmla="*/ 771381 w 1537448"/>
                <a:gd name="connsiteY13" fmla="*/ 1183790 h 3531608"/>
                <a:gd name="connsiteX0" fmla="*/ 771381 w 1537448"/>
                <a:gd name="connsiteY0" fmla="*/ 1183790 h 3531608"/>
                <a:gd name="connsiteX1" fmla="*/ 6018 w 1537448"/>
                <a:gd name="connsiteY1" fmla="*/ 1074725 h 3531608"/>
                <a:gd name="connsiteX2" fmla="*/ 396770 w 1537448"/>
                <a:gd name="connsiteY2" fmla="*/ 749074 h 3531608"/>
                <a:gd name="connsiteX3" fmla="*/ 63003 w 1537448"/>
                <a:gd name="connsiteY3" fmla="*/ 268739 h 3531608"/>
                <a:gd name="connsiteX4" fmla="*/ 527021 w 1537448"/>
                <a:gd name="connsiteY4" fmla="*/ 480412 h 3531608"/>
                <a:gd name="connsiteX5" fmla="*/ 820085 w 1537448"/>
                <a:gd name="connsiteY5" fmla="*/ 77 h 3531608"/>
                <a:gd name="connsiteX6" fmla="*/ 893351 w 1537448"/>
                <a:gd name="connsiteY6" fmla="*/ 521118 h 3531608"/>
                <a:gd name="connsiteX7" fmla="*/ 1536463 w 1537448"/>
                <a:gd name="connsiteY7" fmla="*/ 342010 h 3531608"/>
                <a:gd name="connsiteX8" fmla="*/ 1048023 w 1537448"/>
                <a:gd name="connsiteY8" fmla="*/ 667661 h 3531608"/>
                <a:gd name="connsiteX9" fmla="*/ 1381790 w 1537448"/>
                <a:gd name="connsiteY9" fmla="*/ 1001453 h 3531608"/>
                <a:gd name="connsiteX10" fmla="*/ 877069 w 1537448"/>
                <a:gd name="connsiteY10" fmla="*/ 1001453 h 3531608"/>
                <a:gd name="connsiteX11" fmla="*/ 1256449 w 1537448"/>
                <a:gd name="connsiteY11" fmla="*/ 3239740 h 3531608"/>
                <a:gd name="connsiteX12" fmla="*/ 1213503 w 1537448"/>
                <a:gd name="connsiteY12" fmla="*/ 3281008 h 3531608"/>
                <a:gd name="connsiteX13" fmla="*/ 771381 w 1537448"/>
                <a:gd name="connsiteY13" fmla="*/ 1183790 h 3531608"/>
                <a:gd name="connsiteX0" fmla="*/ 770333 w 1536400"/>
                <a:gd name="connsiteY0" fmla="*/ 1183790 h 3531608"/>
                <a:gd name="connsiteX1" fmla="*/ 4970 w 1536400"/>
                <a:gd name="connsiteY1" fmla="*/ 1074725 h 3531608"/>
                <a:gd name="connsiteX2" fmla="*/ 423093 w 1536400"/>
                <a:gd name="connsiteY2" fmla="*/ 787395 h 3531608"/>
                <a:gd name="connsiteX3" fmla="*/ 61955 w 1536400"/>
                <a:gd name="connsiteY3" fmla="*/ 268739 h 3531608"/>
                <a:gd name="connsiteX4" fmla="*/ 525973 w 1536400"/>
                <a:gd name="connsiteY4" fmla="*/ 480412 h 3531608"/>
                <a:gd name="connsiteX5" fmla="*/ 819037 w 1536400"/>
                <a:gd name="connsiteY5" fmla="*/ 77 h 3531608"/>
                <a:gd name="connsiteX6" fmla="*/ 892303 w 1536400"/>
                <a:gd name="connsiteY6" fmla="*/ 521118 h 3531608"/>
                <a:gd name="connsiteX7" fmla="*/ 1535415 w 1536400"/>
                <a:gd name="connsiteY7" fmla="*/ 342010 h 3531608"/>
                <a:gd name="connsiteX8" fmla="*/ 1046975 w 1536400"/>
                <a:gd name="connsiteY8" fmla="*/ 667661 h 3531608"/>
                <a:gd name="connsiteX9" fmla="*/ 1380742 w 1536400"/>
                <a:gd name="connsiteY9" fmla="*/ 1001453 h 3531608"/>
                <a:gd name="connsiteX10" fmla="*/ 876021 w 1536400"/>
                <a:gd name="connsiteY10" fmla="*/ 1001453 h 3531608"/>
                <a:gd name="connsiteX11" fmla="*/ 1255401 w 1536400"/>
                <a:gd name="connsiteY11" fmla="*/ 3239740 h 3531608"/>
                <a:gd name="connsiteX12" fmla="*/ 1212455 w 1536400"/>
                <a:gd name="connsiteY12" fmla="*/ 3281008 h 3531608"/>
                <a:gd name="connsiteX13" fmla="*/ 770333 w 1536400"/>
                <a:gd name="connsiteY13" fmla="*/ 1183790 h 3531608"/>
                <a:gd name="connsiteX0" fmla="*/ 770333 w 1536400"/>
                <a:gd name="connsiteY0" fmla="*/ 1183741 h 3531559"/>
                <a:gd name="connsiteX1" fmla="*/ 4970 w 1536400"/>
                <a:gd name="connsiteY1" fmla="*/ 1074676 h 3531559"/>
                <a:gd name="connsiteX2" fmla="*/ 423093 w 1536400"/>
                <a:gd name="connsiteY2" fmla="*/ 787346 h 3531559"/>
                <a:gd name="connsiteX3" fmla="*/ 61955 w 1536400"/>
                <a:gd name="connsiteY3" fmla="*/ 268690 h 3531559"/>
                <a:gd name="connsiteX4" fmla="*/ 509550 w 1536400"/>
                <a:gd name="connsiteY4" fmla="*/ 546055 h 3531559"/>
                <a:gd name="connsiteX5" fmla="*/ 819037 w 1536400"/>
                <a:gd name="connsiteY5" fmla="*/ 28 h 3531559"/>
                <a:gd name="connsiteX6" fmla="*/ 892303 w 1536400"/>
                <a:gd name="connsiteY6" fmla="*/ 521069 h 3531559"/>
                <a:gd name="connsiteX7" fmla="*/ 1535415 w 1536400"/>
                <a:gd name="connsiteY7" fmla="*/ 341961 h 3531559"/>
                <a:gd name="connsiteX8" fmla="*/ 1046975 w 1536400"/>
                <a:gd name="connsiteY8" fmla="*/ 667612 h 3531559"/>
                <a:gd name="connsiteX9" fmla="*/ 1380742 w 1536400"/>
                <a:gd name="connsiteY9" fmla="*/ 1001404 h 3531559"/>
                <a:gd name="connsiteX10" fmla="*/ 876021 w 1536400"/>
                <a:gd name="connsiteY10" fmla="*/ 1001404 h 3531559"/>
                <a:gd name="connsiteX11" fmla="*/ 1255401 w 1536400"/>
                <a:gd name="connsiteY11" fmla="*/ 3239691 h 3531559"/>
                <a:gd name="connsiteX12" fmla="*/ 1212455 w 1536400"/>
                <a:gd name="connsiteY12" fmla="*/ 3280959 h 3531559"/>
                <a:gd name="connsiteX13" fmla="*/ 770333 w 1536400"/>
                <a:gd name="connsiteY13" fmla="*/ 1183741 h 3531559"/>
                <a:gd name="connsiteX0" fmla="*/ 770333 w 1537623"/>
                <a:gd name="connsiteY0" fmla="*/ 1183813 h 3531631"/>
                <a:gd name="connsiteX1" fmla="*/ 4970 w 1537623"/>
                <a:gd name="connsiteY1" fmla="*/ 1074748 h 3531631"/>
                <a:gd name="connsiteX2" fmla="*/ 423093 w 1537623"/>
                <a:gd name="connsiteY2" fmla="*/ 787418 h 3531631"/>
                <a:gd name="connsiteX3" fmla="*/ 61955 w 1537623"/>
                <a:gd name="connsiteY3" fmla="*/ 268762 h 3531631"/>
                <a:gd name="connsiteX4" fmla="*/ 509550 w 1537623"/>
                <a:gd name="connsiteY4" fmla="*/ 546127 h 3531631"/>
                <a:gd name="connsiteX5" fmla="*/ 819037 w 1537623"/>
                <a:gd name="connsiteY5" fmla="*/ 100 h 3531631"/>
                <a:gd name="connsiteX6" fmla="*/ 810190 w 1537623"/>
                <a:gd name="connsiteY6" fmla="*/ 499244 h 3531631"/>
                <a:gd name="connsiteX7" fmla="*/ 1535415 w 1537623"/>
                <a:gd name="connsiteY7" fmla="*/ 342033 h 3531631"/>
                <a:gd name="connsiteX8" fmla="*/ 1046975 w 1537623"/>
                <a:gd name="connsiteY8" fmla="*/ 667684 h 3531631"/>
                <a:gd name="connsiteX9" fmla="*/ 1380742 w 1537623"/>
                <a:gd name="connsiteY9" fmla="*/ 1001476 h 3531631"/>
                <a:gd name="connsiteX10" fmla="*/ 876021 w 1537623"/>
                <a:gd name="connsiteY10" fmla="*/ 1001476 h 3531631"/>
                <a:gd name="connsiteX11" fmla="*/ 1255401 w 1537623"/>
                <a:gd name="connsiteY11" fmla="*/ 3239763 h 3531631"/>
                <a:gd name="connsiteX12" fmla="*/ 1212455 w 1537623"/>
                <a:gd name="connsiteY12" fmla="*/ 3281031 h 3531631"/>
                <a:gd name="connsiteX13" fmla="*/ 770333 w 1537623"/>
                <a:gd name="connsiteY13" fmla="*/ 1183813 h 3531631"/>
                <a:gd name="connsiteX0" fmla="*/ 770333 w 1537080"/>
                <a:gd name="connsiteY0" fmla="*/ 1183813 h 3531631"/>
                <a:gd name="connsiteX1" fmla="*/ 4970 w 1537080"/>
                <a:gd name="connsiteY1" fmla="*/ 1074748 h 3531631"/>
                <a:gd name="connsiteX2" fmla="*/ 423093 w 1537080"/>
                <a:gd name="connsiteY2" fmla="*/ 787418 h 3531631"/>
                <a:gd name="connsiteX3" fmla="*/ 61955 w 1537080"/>
                <a:gd name="connsiteY3" fmla="*/ 268762 h 3531631"/>
                <a:gd name="connsiteX4" fmla="*/ 509550 w 1537080"/>
                <a:gd name="connsiteY4" fmla="*/ 546127 h 3531631"/>
                <a:gd name="connsiteX5" fmla="*/ 819037 w 1537080"/>
                <a:gd name="connsiteY5" fmla="*/ 100 h 3531631"/>
                <a:gd name="connsiteX6" fmla="*/ 810190 w 1537080"/>
                <a:gd name="connsiteY6" fmla="*/ 499244 h 3531631"/>
                <a:gd name="connsiteX7" fmla="*/ 1535415 w 1537080"/>
                <a:gd name="connsiteY7" fmla="*/ 342033 h 3531631"/>
                <a:gd name="connsiteX8" fmla="*/ 1019603 w 1537080"/>
                <a:gd name="connsiteY8" fmla="*/ 640312 h 3531631"/>
                <a:gd name="connsiteX9" fmla="*/ 1380742 w 1537080"/>
                <a:gd name="connsiteY9" fmla="*/ 1001476 h 3531631"/>
                <a:gd name="connsiteX10" fmla="*/ 876021 w 1537080"/>
                <a:gd name="connsiteY10" fmla="*/ 1001476 h 3531631"/>
                <a:gd name="connsiteX11" fmla="*/ 1255401 w 1537080"/>
                <a:gd name="connsiteY11" fmla="*/ 3239763 h 3531631"/>
                <a:gd name="connsiteX12" fmla="*/ 1212455 w 1537080"/>
                <a:gd name="connsiteY12" fmla="*/ 3281031 h 3531631"/>
                <a:gd name="connsiteX13" fmla="*/ 770333 w 1537080"/>
                <a:gd name="connsiteY13" fmla="*/ 1183813 h 3531631"/>
                <a:gd name="connsiteX0" fmla="*/ 770333 w 1537080"/>
                <a:gd name="connsiteY0" fmla="*/ 1183813 h 3531631"/>
                <a:gd name="connsiteX1" fmla="*/ 4970 w 1537080"/>
                <a:gd name="connsiteY1" fmla="*/ 1074748 h 3531631"/>
                <a:gd name="connsiteX2" fmla="*/ 423093 w 1537080"/>
                <a:gd name="connsiteY2" fmla="*/ 787418 h 3531631"/>
                <a:gd name="connsiteX3" fmla="*/ 61955 w 1537080"/>
                <a:gd name="connsiteY3" fmla="*/ 268762 h 3531631"/>
                <a:gd name="connsiteX4" fmla="*/ 509550 w 1537080"/>
                <a:gd name="connsiteY4" fmla="*/ 546127 h 3531631"/>
                <a:gd name="connsiteX5" fmla="*/ 819037 w 1537080"/>
                <a:gd name="connsiteY5" fmla="*/ 100 h 3531631"/>
                <a:gd name="connsiteX6" fmla="*/ 810190 w 1537080"/>
                <a:gd name="connsiteY6" fmla="*/ 499244 h 3531631"/>
                <a:gd name="connsiteX7" fmla="*/ 1535415 w 1537080"/>
                <a:gd name="connsiteY7" fmla="*/ 342033 h 3531631"/>
                <a:gd name="connsiteX8" fmla="*/ 1019603 w 1537080"/>
                <a:gd name="connsiteY8" fmla="*/ 640312 h 3531631"/>
                <a:gd name="connsiteX9" fmla="*/ 1380742 w 1537080"/>
                <a:gd name="connsiteY9" fmla="*/ 1001476 h 3531631"/>
                <a:gd name="connsiteX10" fmla="*/ 876021 w 1537080"/>
                <a:gd name="connsiteY10" fmla="*/ 1001476 h 3531631"/>
                <a:gd name="connsiteX11" fmla="*/ 1255401 w 1537080"/>
                <a:gd name="connsiteY11" fmla="*/ 3239763 h 3531631"/>
                <a:gd name="connsiteX12" fmla="*/ 1212455 w 1537080"/>
                <a:gd name="connsiteY12" fmla="*/ 3281031 h 3531631"/>
                <a:gd name="connsiteX13" fmla="*/ 770333 w 1537080"/>
                <a:gd name="connsiteY13" fmla="*/ 1183813 h 3531631"/>
                <a:gd name="connsiteX0" fmla="*/ 770333 w 1537080"/>
                <a:gd name="connsiteY0" fmla="*/ 1183813 h 3550457"/>
                <a:gd name="connsiteX1" fmla="*/ 4970 w 1537080"/>
                <a:gd name="connsiteY1" fmla="*/ 1074748 h 3550457"/>
                <a:gd name="connsiteX2" fmla="*/ 423093 w 1537080"/>
                <a:gd name="connsiteY2" fmla="*/ 787418 h 3550457"/>
                <a:gd name="connsiteX3" fmla="*/ 61955 w 1537080"/>
                <a:gd name="connsiteY3" fmla="*/ 268762 h 3550457"/>
                <a:gd name="connsiteX4" fmla="*/ 509550 w 1537080"/>
                <a:gd name="connsiteY4" fmla="*/ 546127 h 3550457"/>
                <a:gd name="connsiteX5" fmla="*/ 819037 w 1537080"/>
                <a:gd name="connsiteY5" fmla="*/ 100 h 3550457"/>
                <a:gd name="connsiteX6" fmla="*/ 810190 w 1537080"/>
                <a:gd name="connsiteY6" fmla="*/ 499244 h 3550457"/>
                <a:gd name="connsiteX7" fmla="*/ 1535415 w 1537080"/>
                <a:gd name="connsiteY7" fmla="*/ 342033 h 3550457"/>
                <a:gd name="connsiteX8" fmla="*/ 1019603 w 1537080"/>
                <a:gd name="connsiteY8" fmla="*/ 640312 h 3550457"/>
                <a:gd name="connsiteX9" fmla="*/ 1380742 w 1537080"/>
                <a:gd name="connsiteY9" fmla="*/ 1001476 h 3550457"/>
                <a:gd name="connsiteX10" fmla="*/ 876021 w 1537080"/>
                <a:gd name="connsiteY10" fmla="*/ 1001476 h 3550457"/>
                <a:gd name="connsiteX11" fmla="*/ 1255401 w 1537080"/>
                <a:gd name="connsiteY11" fmla="*/ 3239763 h 3550457"/>
                <a:gd name="connsiteX12" fmla="*/ 1282326 w 1537080"/>
                <a:gd name="connsiteY12" fmla="*/ 3518501 h 3550457"/>
                <a:gd name="connsiteX13" fmla="*/ 1212455 w 1537080"/>
                <a:gd name="connsiteY13" fmla="*/ 3281031 h 3550457"/>
                <a:gd name="connsiteX14" fmla="*/ 770333 w 1537080"/>
                <a:gd name="connsiteY14" fmla="*/ 1183813 h 3550457"/>
                <a:gd name="connsiteX0" fmla="*/ 770333 w 1537080"/>
                <a:gd name="connsiteY0" fmla="*/ 1183813 h 3434286"/>
                <a:gd name="connsiteX1" fmla="*/ 4970 w 1537080"/>
                <a:gd name="connsiteY1" fmla="*/ 1074748 h 3434286"/>
                <a:gd name="connsiteX2" fmla="*/ 423093 w 1537080"/>
                <a:gd name="connsiteY2" fmla="*/ 787418 h 3434286"/>
                <a:gd name="connsiteX3" fmla="*/ 61955 w 1537080"/>
                <a:gd name="connsiteY3" fmla="*/ 268762 h 3434286"/>
                <a:gd name="connsiteX4" fmla="*/ 509550 w 1537080"/>
                <a:gd name="connsiteY4" fmla="*/ 546127 h 3434286"/>
                <a:gd name="connsiteX5" fmla="*/ 819037 w 1537080"/>
                <a:gd name="connsiteY5" fmla="*/ 100 h 3434286"/>
                <a:gd name="connsiteX6" fmla="*/ 810190 w 1537080"/>
                <a:gd name="connsiteY6" fmla="*/ 499244 h 3434286"/>
                <a:gd name="connsiteX7" fmla="*/ 1535415 w 1537080"/>
                <a:gd name="connsiteY7" fmla="*/ 342033 h 3434286"/>
                <a:gd name="connsiteX8" fmla="*/ 1019603 w 1537080"/>
                <a:gd name="connsiteY8" fmla="*/ 640312 h 3434286"/>
                <a:gd name="connsiteX9" fmla="*/ 1380742 w 1537080"/>
                <a:gd name="connsiteY9" fmla="*/ 1001476 h 3434286"/>
                <a:gd name="connsiteX10" fmla="*/ 876021 w 1537080"/>
                <a:gd name="connsiteY10" fmla="*/ 1001476 h 3434286"/>
                <a:gd name="connsiteX11" fmla="*/ 1255401 w 1537080"/>
                <a:gd name="connsiteY11" fmla="*/ 3239763 h 3434286"/>
                <a:gd name="connsiteX12" fmla="*/ 1268267 w 1537080"/>
                <a:gd name="connsiteY12" fmla="*/ 3270121 h 3434286"/>
                <a:gd name="connsiteX13" fmla="*/ 1212455 w 1537080"/>
                <a:gd name="connsiteY13" fmla="*/ 3281031 h 3434286"/>
                <a:gd name="connsiteX14" fmla="*/ 770333 w 1537080"/>
                <a:gd name="connsiteY14" fmla="*/ 1183813 h 3434286"/>
                <a:gd name="connsiteX0" fmla="*/ 770333 w 1537080"/>
                <a:gd name="connsiteY0" fmla="*/ 1183813 h 3531732"/>
                <a:gd name="connsiteX1" fmla="*/ 4970 w 1537080"/>
                <a:gd name="connsiteY1" fmla="*/ 1074748 h 3531732"/>
                <a:gd name="connsiteX2" fmla="*/ 423093 w 1537080"/>
                <a:gd name="connsiteY2" fmla="*/ 787418 h 3531732"/>
                <a:gd name="connsiteX3" fmla="*/ 61955 w 1537080"/>
                <a:gd name="connsiteY3" fmla="*/ 268762 h 3531732"/>
                <a:gd name="connsiteX4" fmla="*/ 509550 w 1537080"/>
                <a:gd name="connsiteY4" fmla="*/ 546127 h 3531732"/>
                <a:gd name="connsiteX5" fmla="*/ 819037 w 1537080"/>
                <a:gd name="connsiteY5" fmla="*/ 100 h 3531732"/>
                <a:gd name="connsiteX6" fmla="*/ 810190 w 1537080"/>
                <a:gd name="connsiteY6" fmla="*/ 499244 h 3531732"/>
                <a:gd name="connsiteX7" fmla="*/ 1535415 w 1537080"/>
                <a:gd name="connsiteY7" fmla="*/ 342033 h 3531732"/>
                <a:gd name="connsiteX8" fmla="*/ 1019603 w 1537080"/>
                <a:gd name="connsiteY8" fmla="*/ 640312 h 3531732"/>
                <a:gd name="connsiteX9" fmla="*/ 1380742 w 1537080"/>
                <a:gd name="connsiteY9" fmla="*/ 1001476 h 3531732"/>
                <a:gd name="connsiteX10" fmla="*/ 876021 w 1537080"/>
                <a:gd name="connsiteY10" fmla="*/ 1001476 h 3531732"/>
                <a:gd name="connsiteX11" fmla="*/ 1255401 w 1537080"/>
                <a:gd name="connsiteY11" fmla="*/ 3239763 h 3531732"/>
                <a:gd name="connsiteX12" fmla="*/ 1268267 w 1537080"/>
                <a:gd name="connsiteY12" fmla="*/ 3270121 h 3531732"/>
                <a:gd name="connsiteX13" fmla="*/ 1212455 w 1537080"/>
                <a:gd name="connsiteY13" fmla="*/ 3281031 h 3531732"/>
                <a:gd name="connsiteX14" fmla="*/ 770333 w 1537080"/>
                <a:gd name="connsiteY14" fmla="*/ 1183813 h 3531732"/>
                <a:gd name="connsiteX0" fmla="*/ 770333 w 1537080"/>
                <a:gd name="connsiteY0" fmla="*/ 1183813 h 3531631"/>
                <a:gd name="connsiteX1" fmla="*/ 4970 w 1537080"/>
                <a:gd name="connsiteY1" fmla="*/ 1074748 h 3531631"/>
                <a:gd name="connsiteX2" fmla="*/ 423093 w 1537080"/>
                <a:gd name="connsiteY2" fmla="*/ 787418 h 3531631"/>
                <a:gd name="connsiteX3" fmla="*/ 61955 w 1537080"/>
                <a:gd name="connsiteY3" fmla="*/ 268762 h 3531631"/>
                <a:gd name="connsiteX4" fmla="*/ 509550 w 1537080"/>
                <a:gd name="connsiteY4" fmla="*/ 546127 h 3531631"/>
                <a:gd name="connsiteX5" fmla="*/ 819037 w 1537080"/>
                <a:gd name="connsiteY5" fmla="*/ 100 h 3531631"/>
                <a:gd name="connsiteX6" fmla="*/ 810190 w 1537080"/>
                <a:gd name="connsiteY6" fmla="*/ 499244 h 3531631"/>
                <a:gd name="connsiteX7" fmla="*/ 1535415 w 1537080"/>
                <a:gd name="connsiteY7" fmla="*/ 342033 h 3531631"/>
                <a:gd name="connsiteX8" fmla="*/ 1019603 w 1537080"/>
                <a:gd name="connsiteY8" fmla="*/ 640312 h 3531631"/>
                <a:gd name="connsiteX9" fmla="*/ 1380742 w 1537080"/>
                <a:gd name="connsiteY9" fmla="*/ 1001476 h 3531631"/>
                <a:gd name="connsiteX10" fmla="*/ 876021 w 1537080"/>
                <a:gd name="connsiteY10" fmla="*/ 1001476 h 3531631"/>
                <a:gd name="connsiteX11" fmla="*/ 1255401 w 1537080"/>
                <a:gd name="connsiteY11" fmla="*/ 3239763 h 3531631"/>
                <a:gd name="connsiteX12" fmla="*/ 1212455 w 1537080"/>
                <a:gd name="connsiteY12" fmla="*/ 3281031 h 3531631"/>
                <a:gd name="connsiteX13" fmla="*/ 770333 w 1537080"/>
                <a:gd name="connsiteY13" fmla="*/ 1183813 h 3531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37080" h="3531631">
                  <a:moveTo>
                    <a:pt x="770333" y="1183813"/>
                  </a:moveTo>
                  <a:cubicBezTo>
                    <a:pt x="636310" y="766082"/>
                    <a:pt x="62843" y="1140814"/>
                    <a:pt x="4970" y="1074748"/>
                  </a:cubicBezTo>
                  <a:cubicBezTo>
                    <a:pt x="-52903" y="1008682"/>
                    <a:pt x="413596" y="921749"/>
                    <a:pt x="423093" y="787418"/>
                  </a:cubicBezTo>
                  <a:cubicBezTo>
                    <a:pt x="432590" y="653087"/>
                    <a:pt x="47546" y="308977"/>
                    <a:pt x="61955" y="268762"/>
                  </a:cubicBezTo>
                  <a:cubicBezTo>
                    <a:pt x="76364" y="228547"/>
                    <a:pt x="383370" y="590904"/>
                    <a:pt x="509550" y="546127"/>
                  </a:cubicBezTo>
                  <a:cubicBezTo>
                    <a:pt x="635730" y="501350"/>
                    <a:pt x="768930" y="7914"/>
                    <a:pt x="819037" y="100"/>
                  </a:cubicBezTo>
                  <a:cubicBezTo>
                    <a:pt x="869144" y="-7714"/>
                    <a:pt x="690794" y="442255"/>
                    <a:pt x="810190" y="499244"/>
                  </a:cubicBezTo>
                  <a:cubicBezTo>
                    <a:pt x="929586" y="556233"/>
                    <a:pt x="1500513" y="318522"/>
                    <a:pt x="1535415" y="342033"/>
                  </a:cubicBezTo>
                  <a:cubicBezTo>
                    <a:pt x="1570317" y="365544"/>
                    <a:pt x="1045382" y="530405"/>
                    <a:pt x="1019603" y="640312"/>
                  </a:cubicBezTo>
                  <a:cubicBezTo>
                    <a:pt x="993824" y="750219"/>
                    <a:pt x="1404672" y="941282"/>
                    <a:pt x="1380742" y="1001476"/>
                  </a:cubicBezTo>
                  <a:cubicBezTo>
                    <a:pt x="1356812" y="1061670"/>
                    <a:pt x="869540" y="628428"/>
                    <a:pt x="876021" y="1001476"/>
                  </a:cubicBezTo>
                  <a:cubicBezTo>
                    <a:pt x="882502" y="1374524"/>
                    <a:pt x="1199329" y="2859837"/>
                    <a:pt x="1255401" y="3239763"/>
                  </a:cubicBezTo>
                  <a:cubicBezTo>
                    <a:pt x="1311473" y="3619689"/>
                    <a:pt x="1293300" y="3623689"/>
                    <a:pt x="1212455" y="3281031"/>
                  </a:cubicBezTo>
                  <a:cubicBezTo>
                    <a:pt x="1131610" y="2938373"/>
                    <a:pt x="904356" y="1601544"/>
                    <a:pt x="770333" y="1183813"/>
                  </a:cubicBezTo>
                  <a:close/>
                </a:path>
              </a:pathLst>
            </a:custGeom>
            <a:noFill/>
            <a:ln>
              <a:solidFill>
                <a:schemeClr val="tx1">
                  <a:lumMod val="85000"/>
                  <a:lumOff val="1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  <p:sp>
          <p:nvSpPr>
            <p:cNvPr id="98" name="Ovale 97"/>
            <p:cNvSpPr/>
            <p:nvPr/>
          </p:nvSpPr>
          <p:spPr>
            <a:xfrm>
              <a:off x="5117341" y="1618137"/>
              <a:ext cx="284060" cy="263462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solidFill>
                <a:schemeClr val="tx1">
                  <a:lumMod val="85000"/>
                  <a:lumOff val="1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  <p:sp>
          <p:nvSpPr>
            <p:cNvPr id="99" name="Figura a mano libera 98"/>
            <p:cNvSpPr/>
            <p:nvPr/>
          </p:nvSpPr>
          <p:spPr>
            <a:xfrm>
              <a:off x="4528590" y="1015032"/>
              <a:ext cx="1537733" cy="3531341"/>
            </a:xfrm>
            <a:custGeom>
              <a:avLst/>
              <a:gdLst>
                <a:gd name="connsiteX0" fmla="*/ 692950 w 1475439"/>
                <a:gd name="connsiteY0" fmla="*/ 1123572 h 3590006"/>
                <a:gd name="connsiteX1" fmla="*/ 546418 w 1475439"/>
                <a:gd name="connsiteY1" fmla="*/ 936323 h 3590006"/>
                <a:gd name="connsiteX2" fmla="*/ 90541 w 1475439"/>
                <a:gd name="connsiteY2" fmla="*/ 1017736 h 3590006"/>
                <a:gd name="connsiteX3" fmla="*/ 334761 w 1475439"/>
                <a:gd name="connsiteY3" fmla="*/ 683944 h 3590006"/>
                <a:gd name="connsiteX4" fmla="*/ 994 w 1475439"/>
                <a:gd name="connsiteY4" fmla="*/ 268739 h 3590006"/>
                <a:gd name="connsiteX5" fmla="*/ 465012 w 1475439"/>
                <a:gd name="connsiteY5" fmla="*/ 480412 h 3590006"/>
                <a:gd name="connsiteX6" fmla="*/ 758076 w 1475439"/>
                <a:gd name="connsiteY6" fmla="*/ 77 h 3590006"/>
                <a:gd name="connsiteX7" fmla="*/ 831342 w 1475439"/>
                <a:gd name="connsiteY7" fmla="*/ 521118 h 3590006"/>
                <a:gd name="connsiteX8" fmla="*/ 1474454 w 1475439"/>
                <a:gd name="connsiteY8" fmla="*/ 342010 h 3590006"/>
                <a:gd name="connsiteX9" fmla="*/ 986014 w 1475439"/>
                <a:gd name="connsiteY9" fmla="*/ 667661 h 3590006"/>
                <a:gd name="connsiteX10" fmla="*/ 1319781 w 1475439"/>
                <a:gd name="connsiteY10" fmla="*/ 1001453 h 3590006"/>
                <a:gd name="connsiteX11" fmla="*/ 815060 w 1475439"/>
                <a:gd name="connsiteY11" fmla="*/ 1001453 h 3590006"/>
                <a:gd name="connsiteX12" fmla="*/ 1254656 w 1475439"/>
                <a:gd name="connsiteY12" fmla="*/ 3337997 h 3590006"/>
                <a:gd name="connsiteX13" fmla="*/ 1156968 w 1475439"/>
                <a:gd name="connsiteY13" fmla="*/ 3281008 h 3590006"/>
                <a:gd name="connsiteX14" fmla="*/ 692950 w 1475439"/>
                <a:gd name="connsiteY14" fmla="*/ 1123572 h 3590006"/>
                <a:gd name="connsiteX0" fmla="*/ 692950 w 1475439"/>
                <a:gd name="connsiteY0" fmla="*/ 1123572 h 3590006"/>
                <a:gd name="connsiteX1" fmla="*/ 90541 w 1475439"/>
                <a:gd name="connsiteY1" fmla="*/ 1017736 h 3590006"/>
                <a:gd name="connsiteX2" fmla="*/ 334761 w 1475439"/>
                <a:gd name="connsiteY2" fmla="*/ 683944 h 3590006"/>
                <a:gd name="connsiteX3" fmla="*/ 994 w 1475439"/>
                <a:gd name="connsiteY3" fmla="*/ 268739 h 3590006"/>
                <a:gd name="connsiteX4" fmla="*/ 465012 w 1475439"/>
                <a:gd name="connsiteY4" fmla="*/ 480412 h 3590006"/>
                <a:gd name="connsiteX5" fmla="*/ 758076 w 1475439"/>
                <a:gd name="connsiteY5" fmla="*/ 77 h 3590006"/>
                <a:gd name="connsiteX6" fmla="*/ 831342 w 1475439"/>
                <a:gd name="connsiteY6" fmla="*/ 521118 h 3590006"/>
                <a:gd name="connsiteX7" fmla="*/ 1474454 w 1475439"/>
                <a:gd name="connsiteY7" fmla="*/ 342010 h 3590006"/>
                <a:gd name="connsiteX8" fmla="*/ 986014 w 1475439"/>
                <a:gd name="connsiteY8" fmla="*/ 667661 h 3590006"/>
                <a:gd name="connsiteX9" fmla="*/ 1319781 w 1475439"/>
                <a:gd name="connsiteY9" fmla="*/ 1001453 h 3590006"/>
                <a:gd name="connsiteX10" fmla="*/ 815060 w 1475439"/>
                <a:gd name="connsiteY10" fmla="*/ 1001453 h 3590006"/>
                <a:gd name="connsiteX11" fmla="*/ 1254656 w 1475439"/>
                <a:gd name="connsiteY11" fmla="*/ 3337997 h 3590006"/>
                <a:gd name="connsiteX12" fmla="*/ 1156968 w 1475439"/>
                <a:gd name="connsiteY12" fmla="*/ 3281008 h 3590006"/>
                <a:gd name="connsiteX13" fmla="*/ 692950 w 1475439"/>
                <a:gd name="connsiteY13" fmla="*/ 1123572 h 3590006"/>
                <a:gd name="connsiteX0" fmla="*/ 754495 w 1536984"/>
                <a:gd name="connsiteY0" fmla="*/ 1123572 h 3590006"/>
                <a:gd name="connsiteX1" fmla="*/ 5554 w 1536984"/>
                <a:gd name="connsiteY1" fmla="*/ 1074725 h 3590006"/>
                <a:gd name="connsiteX2" fmla="*/ 396306 w 1536984"/>
                <a:gd name="connsiteY2" fmla="*/ 683944 h 3590006"/>
                <a:gd name="connsiteX3" fmla="*/ 62539 w 1536984"/>
                <a:gd name="connsiteY3" fmla="*/ 268739 h 3590006"/>
                <a:gd name="connsiteX4" fmla="*/ 526557 w 1536984"/>
                <a:gd name="connsiteY4" fmla="*/ 480412 h 3590006"/>
                <a:gd name="connsiteX5" fmla="*/ 819621 w 1536984"/>
                <a:gd name="connsiteY5" fmla="*/ 77 h 3590006"/>
                <a:gd name="connsiteX6" fmla="*/ 892887 w 1536984"/>
                <a:gd name="connsiteY6" fmla="*/ 521118 h 3590006"/>
                <a:gd name="connsiteX7" fmla="*/ 1535999 w 1536984"/>
                <a:gd name="connsiteY7" fmla="*/ 342010 h 3590006"/>
                <a:gd name="connsiteX8" fmla="*/ 1047559 w 1536984"/>
                <a:gd name="connsiteY8" fmla="*/ 667661 h 3590006"/>
                <a:gd name="connsiteX9" fmla="*/ 1381326 w 1536984"/>
                <a:gd name="connsiteY9" fmla="*/ 1001453 h 3590006"/>
                <a:gd name="connsiteX10" fmla="*/ 876605 w 1536984"/>
                <a:gd name="connsiteY10" fmla="*/ 1001453 h 3590006"/>
                <a:gd name="connsiteX11" fmla="*/ 1316201 w 1536984"/>
                <a:gd name="connsiteY11" fmla="*/ 3337997 h 3590006"/>
                <a:gd name="connsiteX12" fmla="*/ 1218513 w 1536984"/>
                <a:gd name="connsiteY12" fmla="*/ 3281008 h 3590006"/>
                <a:gd name="connsiteX13" fmla="*/ 754495 w 1536984"/>
                <a:gd name="connsiteY13" fmla="*/ 1123572 h 3590006"/>
                <a:gd name="connsiteX0" fmla="*/ 754495 w 1536984"/>
                <a:gd name="connsiteY0" fmla="*/ 1123572 h 3590006"/>
                <a:gd name="connsiteX1" fmla="*/ 5554 w 1536984"/>
                <a:gd name="connsiteY1" fmla="*/ 1074725 h 3590006"/>
                <a:gd name="connsiteX2" fmla="*/ 396306 w 1536984"/>
                <a:gd name="connsiteY2" fmla="*/ 749074 h 3590006"/>
                <a:gd name="connsiteX3" fmla="*/ 62539 w 1536984"/>
                <a:gd name="connsiteY3" fmla="*/ 268739 h 3590006"/>
                <a:gd name="connsiteX4" fmla="*/ 526557 w 1536984"/>
                <a:gd name="connsiteY4" fmla="*/ 480412 h 3590006"/>
                <a:gd name="connsiteX5" fmla="*/ 819621 w 1536984"/>
                <a:gd name="connsiteY5" fmla="*/ 77 h 3590006"/>
                <a:gd name="connsiteX6" fmla="*/ 892887 w 1536984"/>
                <a:gd name="connsiteY6" fmla="*/ 521118 h 3590006"/>
                <a:gd name="connsiteX7" fmla="*/ 1535999 w 1536984"/>
                <a:gd name="connsiteY7" fmla="*/ 342010 h 3590006"/>
                <a:gd name="connsiteX8" fmla="*/ 1047559 w 1536984"/>
                <a:gd name="connsiteY8" fmla="*/ 667661 h 3590006"/>
                <a:gd name="connsiteX9" fmla="*/ 1381326 w 1536984"/>
                <a:gd name="connsiteY9" fmla="*/ 1001453 h 3590006"/>
                <a:gd name="connsiteX10" fmla="*/ 876605 w 1536984"/>
                <a:gd name="connsiteY10" fmla="*/ 1001453 h 3590006"/>
                <a:gd name="connsiteX11" fmla="*/ 1316201 w 1536984"/>
                <a:gd name="connsiteY11" fmla="*/ 3337997 h 3590006"/>
                <a:gd name="connsiteX12" fmla="*/ 1218513 w 1536984"/>
                <a:gd name="connsiteY12" fmla="*/ 3281008 h 3590006"/>
                <a:gd name="connsiteX13" fmla="*/ 754495 w 1536984"/>
                <a:gd name="connsiteY13" fmla="*/ 1123572 h 3590006"/>
                <a:gd name="connsiteX0" fmla="*/ 754495 w 1536984"/>
                <a:gd name="connsiteY0" fmla="*/ 1123572 h 3590006"/>
                <a:gd name="connsiteX1" fmla="*/ 5554 w 1536984"/>
                <a:gd name="connsiteY1" fmla="*/ 1074725 h 3590006"/>
                <a:gd name="connsiteX2" fmla="*/ 396306 w 1536984"/>
                <a:gd name="connsiteY2" fmla="*/ 749074 h 3590006"/>
                <a:gd name="connsiteX3" fmla="*/ 62539 w 1536984"/>
                <a:gd name="connsiteY3" fmla="*/ 268739 h 3590006"/>
                <a:gd name="connsiteX4" fmla="*/ 526557 w 1536984"/>
                <a:gd name="connsiteY4" fmla="*/ 480412 h 3590006"/>
                <a:gd name="connsiteX5" fmla="*/ 819621 w 1536984"/>
                <a:gd name="connsiteY5" fmla="*/ 77 h 3590006"/>
                <a:gd name="connsiteX6" fmla="*/ 892887 w 1536984"/>
                <a:gd name="connsiteY6" fmla="*/ 521118 h 3590006"/>
                <a:gd name="connsiteX7" fmla="*/ 1535999 w 1536984"/>
                <a:gd name="connsiteY7" fmla="*/ 342010 h 3590006"/>
                <a:gd name="connsiteX8" fmla="*/ 1047559 w 1536984"/>
                <a:gd name="connsiteY8" fmla="*/ 667661 h 3590006"/>
                <a:gd name="connsiteX9" fmla="*/ 1381326 w 1536984"/>
                <a:gd name="connsiteY9" fmla="*/ 1001453 h 3590006"/>
                <a:gd name="connsiteX10" fmla="*/ 876605 w 1536984"/>
                <a:gd name="connsiteY10" fmla="*/ 1001453 h 3590006"/>
                <a:gd name="connsiteX11" fmla="*/ 1316201 w 1536984"/>
                <a:gd name="connsiteY11" fmla="*/ 3337997 h 3590006"/>
                <a:gd name="connsiteX12" fmla="*/ 1218513 w 1536984"/>
                <a:gd name="connsiteY12" fmla="*/ 3281008 h 3590006"/>
                <a:gd name="connsiteX13" fmla="*/ 754495 w 1536984"/>
                <a:gd name="connsiteY13" fmla="*/ 1123572 h 3590006"/>
                <a:gd name="connsiteX0" fmla="*/ 754495 w 1536984"/>
                <a:gd name="connsiteY0" fmla="*/ 1123572 h 3572592"/>
                <a:gd name="connsiteX1" fmla="*/ 5554 w 1536984"/>
                <a:gd name="connsiteY1" fmla="*/ 1074725 h 3572592"/>
                <a:gd name="connsiteX2" fmla="*/ 396306 w 1536984"/>
                <a:gd name="connsiteY2" fmla="*/ 749074 h 3572592"/>
                <a:gd name="connsiteX3" fmla="*/ 62539 w 1536984"/>
                <a:gd name="connsiteY3" fmla="*/ 268739 h 3572592"/>
                <a:gd name="connsiteX4" fmla="*/ 526557 w 1536984"/>
                <a:gd name="connsiteY4" fmla="*/ 480412 h 3572592"/>
                <a:gd name="connsiteX5" fmla="*/ 819621 w 1536984"/>
                <a:gd name="connsiteY5" fmla="*/ 77 h 3572592"/>
                <a:gd name="connsiteX6" fmla="*/ 892887 w 1536984"/>
                <a:gd name="connsiteY6" fmla="*/ 521118 h 3572592"/>
                <a:gd name="connsiteX7" fmla="*/ 1535999 w 1536984"/>
                <a:gd name="connsiteY7" fmla="*/ 342010 h 3572592"/>
                <a:gd name="connsiteX8" fmla="*/ 1047559 w 1536984"/>
                <a:gd name="connsiteY8" fmla="*/ 667661 h 3572592"/>
                <a:gd name="connsiteX9" fmla="*/ 1381326 w 1536984"/>
                <a:gd name="connsiteY9" fmla="*/ 1001453 h 3572592"/>
                <a:gd name="connsiteX10" fmla="*/ 876605 w 1536984"/>
                <a:gd name="connsiteY10" fmla="*/ 1001453 h 3572592"/>
                <a:gd name="connsiteX11" fmla="*/ 1316201 w 1536984"/>
                <a:gd name="connsiteY11" fmla="*/ 3305432 h 3572592"/>
                <a:gd name="connsiteX12" fmla="*/ 1218513 w 1536984"/>
                <a:gd name="connsiteY12" fmla="*/ 3281008 h 3572592"/>
                <a:gd name="connsiteX13" fmla="*/ 754495 w 1536984"/>
                <a:gd name="connsiteY13" fmla="*/ 1123572 h 3572592"/>
                <a:gd name="connsiteX0" fmla="*/ 754495 w 1536984"/>
                <a:gd name="connsiteY0" fmla="*/ 1123572 h 3550506"/>
                <a:gd name="connsiteX1" fmla="*/ 5554 w 1536984"/>
                <a:gd name="connsiteY1" fmla="*/ 1074725 h 3550506"/>
                <a:gd name="connsiteX2" fmla="*/ 396306 w 1536984"/>
                <a:gd name="connsiteY2" fmla="*/ 749074 h 3550506"/>
                <a:gd name="connsiteX3" fmla="*/ 62539 w 1536984"/>
                <a:gd name="connsiteY3" fmla="*/ 268739 h 3550506"/>
                <a:gd name="connsiteX4" fmla="*/ 526557 w 1536984"/>
                <a:gd name="connsiteY4" fmla="*/ 480412 h 3550506"/>
                <a:gd name="connsiteX5" fmla="*/ 819621 w 1536984"/>
                <a:gd name="connsiteY5" fmla="*/ 77 h 3550506"/>
                <a:gd name="connsiteX6" fmla="*/ 892887 w 1536984"/>
                <a:gd name="connsiteY6" fmla="*/ 521118 h 3550506"/>
                <a:gd name="connsiteX7" fmla="*/ 1535999 w 1536984"/>
                <a:gd name="connsiteY7" fmla="*/ 342010 h 3550506"/>
                <a:gd name="connsiteX8" fmla="*/ 1047559 w 1536984"/>
                <a:gd name="connsiteY8" fmla="*/ 667661 h 3550506"/>
                <a:gd name="connsiteX9" fmla="*/ 1381326 w 1536984"/>
                <a:gd name="connsiteY9" fmla="*/ 1001453 h 3550506"/>
                <a:gd name="connsiteX10" fmla="*/ 876605 w 1536984"/>
                <a:gd name="connsiteY10" fmla="*/ 1001453 h 3550506"/>
                <a:gd name="connsiteX11" fmla="*/ 1305253 w 1536984"/>
                <a:gd name="connsiteY11" fmla="*/ 3267111 h 3550506"/>
                <a:gd name="connsiteX12" fmla="*/ 1218513 w 1536984"/>
                <a:gd name="connsiteY12" fmla="*/ 3281008 h 3550506"/>
                <a:gd name="connsiteX13" fmla="*/ 754495 w 1536984"/>
                <a:gd name="connsiteY13" fmla="*/ 1123572 h 3550506"/>
                <a:gd name="connsiteX0" fmla="*/ 754495 w 1536984"/>
                <a:gd name="connsiteY0" fmla="*/ 1123572 h 3550506"/>
                <a:gd name="connsiteX1" fmla="*/ 5554 w 1536984"/>
                <a:gd name="connsiteY1" fmla="*/ 1074725 h 3550506"/>
                <a:gd name="connsiteX2" fmla="*/ 396306 w 1536984"/>
                <a:gd name="connsiteY2" fmla="*/ 749074 h 3550506"/>
                <a:gd name="connsiteX3" fmla="*/ 62539 w 1536984"/>
                <a:gd name="connsiteY3" fmla="*/ 268739 h 3550506"/>
                <a:gd name="connsiteX4" fmla="*/ 526557 w 1536984"/>
                <a:gd name="connsiteY4" fmla="*/ 480412 h 3550506"/>
                <a:gd name="connsiteX5" fmla="*/ 819621 w 1536984"/>
                <a:gd name="connsiteY5" fmla="*/ 77 h 3550506"/>
                <a:gd name="connsiteX6" fmla="*/ 892887 w 1536984"/>
                <a:gd name="connsiteY6" fmla="*/ 521118 h 3550506"/>
                <a:gd name="connsiteX7" fmla="*/ 1535999 w 1536984"/>
                <a:gd name="connsiteY7" fmla="*/ 342010 h 3550506"/>
                <a:gd name="connsiteX8" fmla="*/ 1047559 w 1536984"/>
                <a:gd name="connsiteY8" fmla="*/ 667661 h 3550506"/>
                <a:gd name="connsiteX9" fmla="*/ 1381326 w 1536984"/>
                <a:gd name="connsiteY9" fmla="*/ 1001453 h 3550506"/>
                <a:gd name="connsiteX10" fmla="*/ 876605 w 1536984"/>
                <a:gd name="connsiteY10" fmla="*/ 1001453 h 3550506"/>
                <a:gd name="connsiteX11" fmla="*/ 1288831 w 1536984"/>
                <a:gd name="connsiteY11" fmla="*/ 3267111 h 3550506"/>
                <a:gd name="connsiteX12" fmla="*/ 1218513 w 1536984"/>
                <a:gd name="connsiteY12" fmla="*/ 3281008 h 3550506"/>
                <a:gd name="connsiteX13" fmla="*/ 754495 w 1536984"/>
                <a:gd name="connsiteY13" fmla="*/ 1123572 h 3550506"/>
                <a:gd name="connsiteX0" fmla="*/ 754495 w 1536984"/>
                <a:gd name="connsiteY0" fmla="*/ 1123572 h 3547770"/>
                <a:gd name="connsiteX1" fmla="*/ 5554 w 1536984"/>
                <a:gd name="connsiteY1" fmla="*/ 1074725 h 3547770"/>
                <a:gd name="connsiteX2" fmla="*/ 396306 w 1536984"/>
                <a:gd name="connsiteY2" fmla="*/ 749074 h 3547770"/>
                <a:gd name="connsiteX3" fmla="*/ 62539 w 1536984"/>
                <a:gd name="connsiteY3" fmla="*/ 268739 h 3547770"/>
                <a:gd name="connsiteX4" fmla="*/ 526557 w 1536984"/>
                <a:gd name="connsiteY4" fmla="*/ 480412 h 3547770"/>
                <a:gd name="connsiteX5" fmla="*/ 819621 w 1536984"/>
                <a:gd name="connsiteY5" fmla="*/ 77 h 3547770"/>
                <a:gd name="connsiteX6" fmla="*/ 892887 w 1536984"/>
                <a:gd name="connsiteY6" fmla="*/ 521118 h 3547770"/>
                <a:gd name="connsiteX7" fmla="*/ 1535999 w 1536984"/>
                <a:gd name="connsiteY7" fmla="*/ 342010 h 3547770"/>
                <a:gd name="connsiteX8" fmla="*/ 1047559 w 1536984"/>
                <a:gd name="connsiteY8" fmla="*/ 667661 h 3547770"/>
                <a:gd name="connsiteX9" fmla="*/ 1381326 w 1536984"/>
                <a:gd name="connsiteY9" fmla="*/ 1001453 h 3547770"/>
                <a:gd name="connsiteX10" fmla="*/ 876605 w 1536984"/>
                <a:gd name="connsiteY10" fmla="*/ 1001453 h 3547770"/>
                <a:gd name="connsiteX11" fmla="*/ 1288831 w 1536984"/>
                <a:gd name="connsiteY11" fmla="*/ 3267111 h 3547770"/>
                <a:gd name="connsiteX12" fmla="*/ 1240410 w 1536984"/>
                <a:gd name="connsiteY12" fmla="*/ 3275534 h 3547770"/>
                <a:gd name="connsiteX13" fmla="*/ 754495 w 1536984"/>
                <a:gd name="connsiteY13" fmla="*/ 1123572 h 3547770"/>
                <a:gd name="connsiteX0" fmla="*/ 754495 w 1536984"/>
                <a:gd name="connsiteY0" fmla="*/ 1123572 h 3444909"/>
                <a:gd name="connsiteX1" fmla="*/ 5554 w 1536984"/>
                <a:gd name="connsiteY1" fmla="*/ 1074725 h 3444909"/>
                <a:gd name="connsiteX2" fmla="*/ 396306 w 1536984"/>
                <a:gd name="connsiteY2" fmla="*/ 749074 h 3444909"/>
                <a:gd name="connsiteX3" fmla="*/ 62539 w 1536984"/>
                <a:gd name="connsiteY3" fmla="*/ 268739 h 3444909"/>
                <a:gd name="connsiteX4" fmla="*/ 526557 w 1536984"/>
                <a:gd name="connsiteY4" fmla="*/ 480412 h 3444909"/>
                <a:gd name="connsiteX5" fmla="*/ 819621 w 1536984"/>
                <a:gd name="connsiteY5" fmla="*/ 77 h 3444909"/>
                <a:gd name="connsiteX6" fmla="*/ 892887 w 1536984"/>
                <a:gd name="connsiteY6" fmla="*/ 521118 h 3444909"/>
                <a:gd name="connsiteX7" fmla="*/ 1535999 w 1536984"/>
                <a:gd name="connsiteY7" fmla="*/ 342010 h 3444909"/>
                <a:gd name="connsiteX8" fmla="*/ 1047559 w 1536984"/>
                <a:gd name="connsiteY8" fmla="*/ 667661 h 3444909"/>
                <a:gd name="connsiteX9" fmla="*/ 1381326 w 1536984"/>
                <a:gd name="connsiteY9" fmla="*/ 1001453 h 3444909"/>
                <a:gd name="connsiteX10" fmla="*/ 876605 w 1536984"/>
                <a:gd name="connsiteY10" fmla="*/ 1001453 h 3444909"/>
                <a:gd name="connsiteX11" fmla="*/ 1288831 w 1536984"/>
                <a:gd name="connsiteY11" fmla="*/ 3267111 h 3444909"/>
                <a:gd name="connsiteX12" fmla="*/ 1240410 w 1536984"/>
                <a:gd name="connsiteY12" fmla="*/ 3275534 h 3444909"/>
                <a:gd name="connsiteX13" fmla="*/ 754495 w 1536984"/>
                <a:gd name="connsiteY13" fmla="*/ 1123572 h 3444909"/>
                <a:gd name="connsiteX0" fmla="*/ 754495 w 1536984"/>
                <a:gd name="connsiteY0" fmla="*/ 1123572 h 3446476"/>
                <a:gd name="connsiteX1" fmla="*/ 5554 w 1536984"/>
                <a:gd name="connsiteY1" fmla="*/ 1074725 h 3446476"/>
                <a:gd name="connsiteX2" fmla="*/ 396306 w 1536984"/>
                <a:gd name="connsiteY2" fmla="*/ 749074 h 3446476"/>
                <a:gd name="connsiteX3" fmla="*/ 62539 w 1536984"/>
                <a:gd name="connsiteY3" fmla="*/ 268739 h 3446476"/>
                <a:gd name="connsiteX4" fmla="*/ 526557 w 1536984"/>
                <a:gd name="connsiteY4" fmla="*/ 480412 h 3446476"/>
                <a:gd name="connsiteX5" fmla="*/ 819621 w 1536984"/>
                <a:gd name="connsiteY5" fmla="*/ 77 h 3446476"/>
                <a:gd name="connsiteX6" fmla="*/ 892887 w 1536984"/>
                <a:gd name="connsiteY6" fmla="*/ 521118 h 3446476"/>
                <a:gd name="connsiteX7" fmla="*/ 1535999 w 1536984"/>
                <a:gd name="connsiteY7" fmla="*/ 342010 h 3446476"/>
                <a:gd name="connsiteX8" fmla="*/ 1047559 w 1536984"/>
                <a:gd name="connsiteY8" fmla="*/ 667661 h 3446476"/>
                <a:gd name="connsiteX9" fmla="*/ 1381326 w 1536984"/>
                <a:gd name="connsiteY9" fmla="*/ 1001453 h 3446476"/>
                <a:gd name="connsiteX10" fmla="*/ 876605 w 1536984"/>
                <a:gd name="connsiteY10" fmla="*/ 1001453 h 3446476"/>
                <a:gd name="connsiteX11" fmla="*/ 1288831 w 1536984"/>
                <a:gd name="connsiteY11" fmla="*/ 3267111 h 3446476"/>
                <a:gd name="connsiteX12" fmla="*/ 1213039 w 1536984"/>
                <a:gd name="connsiteY12" fmla="*/ 3281008 h 3446476"/>
                <a:gd name="connsiteX13" fmla="*/ 754495 w 1536984"/>
                <a:gd name="connsiteY13" fmla="*/ 1123572 h 3446476"/>
                <a:gd name="connsiteX0" fmla="*/ 771381 w 1537448"/>
                <a:gd name="connsiteY0" fmla="*/ 1183790 h 3546742"/>
                <a:gd name="connsiteX1" fmla="*/ 6018 w 1537448"/>
                <a:gd name="connsiteY1" fmla="*/ 1074725 h 3546742"/>
                <a:gd name="connsiteX2" fmla="*/ 396770 w 1537448"/>
                <a:gd name="connsiteY2" fmla="*/ 749074 h 3546742"/>
                <a:gd name="connsiteX3" fmla="*/ 63003 w 1537448"/>
                <a:gd name="connsiteY3" fmla="*/ 268739 h 3546742"/>
                <a:gd name="connsiteX4" fmla="*/ 527021 w 1537448"/>
                <a:gd name="connsiteY4" fmla="*/ 480412 h 3546742"/>
                <a:gd name="connsiteX5" fmla="*/ 820085 w 1537448"/>
                <a:gd name="connsiteY5" fmla="*/ 77 h 3546742"/>
                <a:gd name="connsiteX6" fmla="*/ 893351 w 1537448"/>
                <a:gd name="connsiteY6" fmla="*/ 521118 h 3546742"/>
                <a:gd name="connsiteX7" fmla="*/ 1536463 w 1537448"/>
                <a:gd name="connsiteY7" fmla="*/ 342010 h 3546742"/>
                <a:gd name="connsiteX8" fmla="*/ 1048023 w 1537448"/>
                <a:gd name="connsiteY8" fmla="*/ 667661 h 3546742"/>
                <a:gd name="connsiteX9" fmla="*/ 1381790 w 1537448"/>
                <a:gd name="connsiteY9" fmla="*/ 1001453 h 3546742"/>
                <a:gd name="connsiteX10" fmla="*/ 877069 w 1537448"/>
                <a:gd name="connsiteY10" fmla="*/ 1001453 h 3546742"/>
                <a:gd name="connsiteX11" fmla="*/ 1289295 w 1537448"/>
                <a:gd name="connsiteY11" fmla="*/ 3267111 h 3546742"/>
                <a:gd name="connsiteX12" fmla="*/ 1213503 w 1537448"/>
                <a:gd name="connsiteY12" fmla="*/ 3281008 h 3546742"/>
                <a:gd name="connsiteX13" fmla="*/ 771381 w 1537448"/>
                <a:gd name="connsiteY13" fmla="*/ 1183790 h 3546742"/>
                <a:gd name="connsiteX0" fmla="*/ 771381 w 1537448"/>
                <a:gd name="connsiteY0" fmla="*/ 1183790 h 3546742"/>
                <a:gd name="connsiteX1" fmla="*/ 6018 w 1537448"/>
                <a:gd name="connsiteY1" fmla="*/ 1074725 h 3546742"/>
                <a:gd name="connsiteX2" fmla="*/ 396770 w 1537448"/>
                <a:gd name="connsiteY2" fmla="*/ 749074 h 3546742"/>
                <a:gd name="connsiteX3" fmla="*/ 63003 w 1537448"/>
                <a:gd name="connsiteY3" fmla="*/ 268739 h 3546742"/>
                <a:gd name="connsiteX4" fmla="*/ 527021 w 1537448"/>
                <a:gd name="connsiteY4" fmla="*/ 480412 h 3546742"/>
                <a:gd name="connsiteX5" fmla="*/ 820085 w 1537448"/>
                <a:gd name="connsiteY5" fmla="*/ 77 h 3546742"/>
                <a:gd name="connsiteX6" fmla="*/ 893351 w 1537448"/>
                <a:gd name="connsiteY6" fmla="*/ 521118 h 3546742"/>
                <a:gd name="connsiteX7" fmla="*/ 1536463 w 1537448"/>
                <a:gd name="connsiteY7" fmla="*/ 342010 h 3546742"/>
                <a:gd name="connsiteX8" fmla="*/ 1048023 w 1537448"/>
                <a:gd name="connsiteY8" fmla="*/ 667661 h 3546742"/>
                <a:gd name="connsiteX9" fmla="*/ 1381790 w 1537448"/>
                <a:gd name="connsiteY9" fmla="*/ 1001453 h 3546742"/>
                <a:gd name="connsiteX10" fmla="*/ 877069 w 1537448"/>
                <a:gd name="connsiteY10" fmla="*/ 1001453 h 3546742"/>
                <a:gd name="connsiteX11" fmla="*/ 1289295 w 1537448"/>
                <a:gd name="connsiteY11" fmla="*/ 3267111 h 3546742"/>
                <a:gd name="connsiteX12" fmla="*/ 1213503 w 1537448"/>
                <a:gd name="connsiteY12" fmla="*/ 3281008 h 3546742"/>
                <a:gd name="connsiteX13" fmla="*/ 771381 w 1537448"/>
                <a:gd name="connsiteY13" fmla="*/ 1183790 h 3546742"/>
                <a:gd name="connsiteX0" fmla="*/ 771381 w 1537448"/>
                <a:gd name="connsiteY0" fmla="*/ 1183790 h 3531608"/>
                <a:gd name="connsiteX1" fmla="*/ 6018 w 1537448"/>
                <a:gd name="connsiteY1" fmla="*/ 1074725 h 3531608"/>
                <a:gd name="connsiteX2" fmla="*/ 396770 w 1537448"/>
                <a:gd name="connsiteY2" fmla="*/ 749074 h 3531608"/>
                <a:gd name="connsiteX3" fmla="*/ 63003 w 1537448"/>
                <a:gd name="connsiteY3" fmla="*/ 268739 h 3531608"/>
                <a:gd name="connsiteX4" fmla="*/ 527021 w 1537448"/>
                <a:gd name="connsiteY4" fmla="*/ 480412 h 3531608"/>
                <a:gd name="connsiteX5" fmla="*/ 820085 w 1537448"/>
                <a:gd name="connsiteY5" fmla="*/ 77 h 3531608"/>
                <a:gd name="connsiteX6" fmla="*/ 893351 w 1537448"/>
                <a:gd name="connsiteY6" fmla="*/ 521118 h 3531608"/>
                <a:gd name="connsiteX7" fmla="*/ 1536463 w 1537448"/>
                <a:gd name="connsiteY7" fmla="*/ 342010 h 3531608"/>
                <a:gd name="connsiteX8" fmla="*/ 1048023 w 1537448"/>
                <a:gd name="connsiteY8" fmla="*/ 667661 h 3531608"/>
                <a:gd name="connsiteX9" fmla="*/ 1381790 w 1537448"/>
                <a:gd name="connsiteY9" fmla="*/ 1001453 h 3531608"/>
                <a:gd name="connsiteX10" fmla="*/ 877069 w 1537448"/>
                <a:gd name="connsiteY10" fmla="*/ 1001453 h 3531608"/>
                <a:gd name="connsiteX11" fmla="*/ 1256449 w 1537448"/>
                <a:gd name="connsiteY11" fmla="*/ 3239740 h 3531608"/>
                <a:gd name="connsiteX12" fmla="*/ 1213503 w 1537448"/>
                <a:gd name="connsiteY12" fmla="*/ 3281008 h 3531608"/>
                <a:gd name="connsiteX13" fmla="*/ 771381 w 1537448"/>
                <a:gd name="connsiteY13" fmla="*/ 1183790 h 3531608"/>
                <a:gd name="connsiteX0" fmla="*/ 771381 w 1537448"/>
                <a:gd name="connsiteY0" fmla="*/ 1183790 h 3531608"/>
                <a:gd name="connsiteX1" fmla="*/ 6018 w 1537448"/>
                <a:gd name="connsiteY1" fmla="*/ 1074725 h 3531608"/>
                <a:gd name="connsiteX2" fmla="*/ 396770 w 1537448"/>
                <a:gd name="connsiteY2" fmla="*/ 749074 h 3531608"/>
                <a:gd name="connsiteX3" fmla="*/ 63003 w 1537448"/>
                <a:gd name="connsiteY3" fmla="*/ 268739 h 3531608"/>
                <a:gd name="connsiteX4" fmla="*/ 527021 w 1537448"/>
                <a:gd name="connsiteY4" fmla="*/ 480412 h 3531608"/>
                <a:gd name="connsiteX5" fmla="*/ 820085 w 1537448"/>
                <a:gd name="connsiteY5" fmla="*/ 77 h 3531608"/>
                <a:gd name="connsiteX6" fmla="*/ 893351 w 1537448"/>
                <a:gd name="connsiteY6" fmla="*/ 521118 h 3531608"/>
                <a:gd name="connsiteX7" fmla="*/ 1536463 w 1537448"/>
                <a:gd name="connsiteY7" fmla="*/ 342010 h 3531608"/>
                <a:gd name="connsiteX8" fmla="*/ 1048023 w 1537448"/>
                <a:gd name="connsiteY8" fmla="*/ 667661 h 3531608"/>
                <a:gd name="connsiteX9" fmla="*/ 1381790 w 1537448"/>
                <a:gd name="connsiteY9" fmla="*/ 1001453 h 3531608"/>
                <a:gd name="connsiteX10" fmla="*/ 877069 w 1537448"/>
                <a:gd name="connsiteY10" fmla="*/ 1001453 h 3531608"/>
                <a:gd name="connsiteX11" fmla="*/ 1256449 w 1537448"/>
                <a:gd name="connsiteY11" fmla="*/ 3239740 h 3531608"/>
                <a:gd name="connsiteX12" fmla="*/ 1213503 w 1537448"/>
                <a:gd name="connsiteY12" fmla="*/ 3281008 h 3531608"/>
                <a:gd name="connsiteX13" fmla="*/ 771381 w 1537448"/>
                <a:gd name="connsiteY13" fmla="*/ 1183790 h 3531608"/>
                <a:gd name="connsiteX0" fmla="*/ 770333 w 1536400"/>
                <a:gd name="connsiteY0" fmla="*/ 1183790 h 3531608"/>
                <a:gd name="connsiteX1" fmla="*/ 4970 w 1536400"/>
                <a:gd name="connsiteY1" fmla="*/ 1074725 h 3531608"/>
                <a:gd name="connsiteX2" fmla="*/ 423093 w 1536400"/>
                <a:gd name="connsiteY2" fmla="*/ 787395 h 3531608"/>
                <a:gd name="connsiteX3" fmla="*/ 61955 w 1536400"/>
                <a:gd name="connsiteY3" fmla="*/ 268739 h 3531608"/>
                <a:gd name="connsiteX4" fmla="*/ 525973 w 1536400"/>
                <a:gd name="connsiteY4" fmla="*/ 480412 h 3531608"/>
                <a:gd name="connsiteX5" fmla="*/ 819037 w 1536400"/>
                <a:gd name="connsiteY5" fmla="*/ 77 h 3531608"/>
                <a:gd name="connsiteX6" fmla="*/ 892303 w 1536400"/>
                <a:gd name="connsiteY6" fmla="*/ 521118 h 3531608"/>
                <a:gd name="connsiteX7" fmla="*/ 1535415 w 1536400"/>
                <a:gd name="connsiteY7" fmla="*/ 342010 h 3531608"/>
                <a:gd name="connsiteX8" fmla="*/ 1046975 w 1536400"/>
                <a:gd name="connsiteY8" fmla="*/ 667661 h 3531608"/>
                <a:gd name="connsiteX9" fmla="*/ 1380742 w 1536400"/>
                <a:gd name="connsiteY9" fmla="*/ 1001453 h 3531608"/>
                <a:gd name="connsiteX10" fmla="*/ 876021 w 1536400"/>
                <a:gd name="connsiteY10" fmla="*/ 1001453 h 3531608"/>
                <a:gd name="connsiteX11" fmla="*/ 1255401 w 1536400"/>
                <a:gd name="connsiteY11" fmla="*/ 3239740 h 3531608"/>
                <a:gd name="connsiteX12" fmla="*/ 1212455 w 1536400"/>
                <a:gd name="connsiteY12" fmla="*/ 3281008 h 3531608"/>
                <a:gd name="connsiteX13" fmla="*/ 770333 w 1536400"/>
                <a:gd name="connsiteY13" fmla="*/ 1183790 h 3531608"/>
                <a:gd name="connsiteX0" fmla="*/ 770333 w 1536400"/>
                <a:gd name="connsiteY0" fmla="*/ 1183741 h 3531559"/>
                <a:gd name="connsiteX1" fmla="*/ 4970 w 1536400"/>
                <a:gd name="connsiteY1" fmla="*/ 1074676 h 3531559"/>
                <a:gd name="connsiteX2" fmla="*/ 423093 w 1536400"/>
                <a:gd name="connsiteY2" fmla="*/ 787346 h 3531559"/>
                <a:gd name="connsiteX3" fmla="*/ 61955 w 1536400"/>
                <a:gd name="connsiteY3" fmla="*/ 268690 h 3531559"/>
                <a:gd name="connsiteX4" fmla="*/ 509550 w 1536400"/>
                <a:gd name="connsiteY4" fmla="*/ 546055 h 3531559"/>
                <a:gd name="connsiteX5" fmla="*/ 819037 w 1536400"/>
                <a:gd name="connsiteY5" fmla="*/ 28 h 3531559"/>
                <a:gd name="connsiteX6" fmla="*/ 892303 w 1536400"/>
                <a:gd name="connsiteY6" fmla="*/ 521069 h 3531559"/>
                <a:gd name="connsiteX7" fmla="*/ 1535415 w 1536400"/>
                <a:gd name="connsiteY7" fmla="*/ 341961 h 3531559"/>
                <a:gd name="connsiteX8" fmla="*/ 1046975 w 1536400"/>
                <a:gd name="connsiteY8" fmla="*/ 667612 h 3531559"/>
                <a:gd name="connsiteX9" fmla="*/ 1380742 w 1536400"/>
                <a:gd name="connsiteY9" fmla="*/ 1001404 h 3531559"/>
                <a:gd name="connsiteX10" fmla="*/ 876021 w 1536400"/>
                <a:gd name="connsiteY10" fmla="*/ 1001404 h 3531559"/>
                <a:gd name="connsiteX11" fmla="*/ 1255401 w 1536400"/>
                <a:gd name="connsiteY11" fmla="*/ 3239691 h 3531559"/>
                <a:gd name="connsiteX12" fmla="*/ 1212455 w 1536400"/>
                <a:gd name="connsiteY12" fmla="*/ 3280959 h 3531559"/>
                <a:gd name="connsiteX13" fmla="*/ 770333 w 1536400"/>
                <a:gd name="connsiteY13" fmla="*/ 1183741 h 3531559"/>
                <a:gd name="connsiteX0" fmla="*/ 770333 w 1537623"/>
                <a:gd name="connsiteY0" fmla="*/ 1183813 h 3531631"/>
                <a:gd name="connsiteX1" fmla="*/ 4970 w 1537623"/>
                <a:gd name="connsiteY1" fmla="*/ 1074748 h 3531631"/>
                <a:gd name="connsiteX2" fmla="*/ 423093 w 1537623"/>
                <a:gd name="connsiteY2" fmla="*/ 787418 h 3531631"/>
                <a:gd name="connsiteX3" fmla="*/ 61955 w 1537623"/>
                <a:gd name="connsiteY3" fmla="*/ 268762 h 3531631"/>
                <a:gd name="connsiteX4" fmla="*/ 509550 w 1537623"/>
                <a:gd name="connsiteY4" fmla="*/ 546127 h 3531631"/>
                <a:gd name="connsiteX5" fmla="*/ 819037 w 1537623"/>
                <a:gd name="connsiteY5" fmla="*/ 100 h 3531631"/>
                <a:gd name="connsiteX6" fmla="*/ 810190 w 1537623"/>
                <a:gd name="connsiteY6" fmla="*/ 499244 h 3531631"/>
                <a:gd name="connsiteX7" fmla="*/ 1535415 w 1537623"/>
                <a:gd name="connsiteY7" fmla="*/ 342033 h 3531631"/>
                <a:gd name="connsiteX8" fmla="*/ 1046975 w 1537623"/>
                <a:gd name="connsiteY8" fmla="*/ 667684 h 3531631"/>
                <a:gd name="connsiteX9" fmla="*/ 1380742 w 1537623"/>
                <a:gd name="connsiteY9" fmla="*/ 1001476 h 3531631"/>
                <a:gd name="connsiteX10" fmla="*/ 876021 w 1537623"/>
                <a:gd name="connsiteY10" fmla="*/ 1001476 h 3531631"/>
                <a:gd name="connsiteX11" fmla="*/ 1255401 w 1537623"/>
                <a:gd name="connsiteY11" fmla="*/ 3239763 h 3531631"/>
                <a:gd name="connsiteX12" fmla="*/ 1212455 w 1537623"/>
                <a:gd name="connsiteY12" fmla="*/ 3281031 h 3531631"/>
                <a:gd name="connsiteX13" fmla="*/ 770333 w 1537623"/>
                <a:gd name="connsiteY13" fmla="*/ 1183813 h 3531631"/>
                <a:gd name="connsiteX0" fmla="*/ 770333 w 1537080"/>
                <a:gd name="connsiteY0" fmla="*/ 1183813 h 3531631"/>
                <a:gd name="connsiteX1" fmla="*/ 4970 w 1537080"/>
                <a:gd name="connsiteY1" fmla="*/ 1074748 h 3531631"/>
                <a:gd name="connsiteX2" fmla="*/ 423093 w 1537080"/>
                <a:gd name="connsiteY2" fmla="*/ 787418 h 3531631"/>
                <a:gd name="connsiteX3" fmla="*/ 61955 w 1537080"/>
                <a:gd name="connsiteY3" fmla="*/ 268762 h 3531631"/>
                <a:gd name="connsiteX4" fmla="*/ 509550 w 1537080"/>
                <a:gd name="connsiteY4" fmla="*/ 546127 h 3531631"/>
                <a:gd name="connsiteX5" fmla="*/ 819037 w 1537080"/>
                <a:gd name="connsiteY5" fmla="*/ 100 h 3531631"/>
                <a:gd name="connsiteX6" fmla="*/ 810190 w 1537080"/>
                <a:gd name="connsiteY6" fmla="*/ 499244 h 3531631"/>
                <a:gd name="connsiteX7" fmla="*/ 1535415 w 1537080"/>
                <a:gd name="connsiteY7" fmla="*/ 342033 h 3531631"/>
                <a:gd name="connsiteX8" fmla="*/ 1019603 w 1537080"/>
                <a:gd name="connsiteY8" fmla="*/ 640312 h 3531631"/>
                <a:gd name="connsiteX9" fmla="*/ 1380742 w 1537080"/>
                <a:gd name="connsiteY9" fmla="*/ 1001476 h 3531631"/>
                <a:gd name="connsiteX10" fmla="*/ 876021 w 1537080"/>
                <a:gd name="connsiteY10" fmla="*/ 1001476 h 3531631"/>
                <a:gd name="connsiteX11" fmla="*/ 1255401 w 1537080"/>
                <a:gd name="connsiteY11" fmla="*/ 3239763 h 3531631"/>
                <a:gd name="connsiteX12" fmla="*/ 1212455 w 1537080"/>
                <a:gd name="connsiteY12" fmla="*/ 3281031 h 3531631"/>
                <a:gd name="connsiteX13" fmla="*/ 770333 w 1537080"/>
                <a:gd name="connsiteY13" fmla="*/ 1183813 h 3531631"/>
                <a:gd name="connsiteX0" fmla="*/ 770333 w 1537080"/>
                <a:gd name="connsiteY0" fmla="*/ 1183813 h 3531631"/>
                <a:gd name="connsiteX1" fmla="*/ 4970 w 1537080"/>
                <a:gd name="connsiteY1" fmla="*/ 1074748 h 3531631"/>
                <a:gd name="connsiteX2" fmla="*/ 423093 w 1537080"/>
                <a:gd name="connsiteY2" fmla="*/ 787418 h 3531631"/>
                <a:gd name="connsiteX3" fmla="*/ 61955 w 1537080"/>
                <a:gd name="connsiteY3" fmla="*/ 268762 h 3531631"/>
                <a:gd name="connsiteX4" fmla="*/ 509550 w 1537080"/>
                <a:gd name="connsiteY4" fmla="*/ 546127 h 3531631"/>
                <a:gd name="connsiteX5" fmla="*/ 819037 w 1537080"/>
                <a:gd name="connsiteY5" fmla="*/ 100 h 3531631"/>
                <a:gd name="connsiteX6" fmla="*/ 810190 w 1537080"/>
                <a:gd name="connsiteY6" fmla="*/ 499244 h 3531631"/>
                <a:gd name="connsiteX7" fmla="*/ 1535415 w 1537080"/>
                <a:gd name="connsiteY7" fmla="*/ 342033 h 3531631"/>
                <a:gd name="connsiteX8" fmla="*/ 1019603 w 1537080"/>
                <a:gd name="connsiteY8" fmla="*/ 640312 h 3531631"/>
                <a:gd name="connsiteX9" fmla="*/ 1380742 w 1537080"/>
                <a:gd name="connsiteY9" fmla="*/ 1001476 h 3531631"/>
                <a:gd name="connsiteX10" fmla="*/ 876021 w 1537080"/>
                <a:gd name="connsiteY10" fmla="*/ 1001476 h 3531631"/>
                <a:gd name="connsiteX11" fmla="*/ 1255401 w 1537080"/>
                <a:gd name="connsiteY11" fmla="*/ 3239763 h 3531631"/>
                <a:gd name="connsiteX12" fmla="*/ 1212455 w 1537080"/>
                <a:gd name="connsiteY12" fmla="*/ 3281031 h 3531631"/>
                <a:gd name="connsiteX13" fmla="*/ 770333 w 1537080"/>
                <a:gd name="connsiteY13" fmla="*/ 1183813 h 3531631"/>
                <a:gd name="connsiteX0" fmla="*/ 770333 w 1537080"/>
                <a:gd name="connsiteY0" fmla="*/ 1183813 h 3550457"/>
                <a:gd name="connsiteX1" fmla="*/ 4970 w 1537080"/>
                <a:gd name="connsiteY1" fmla="*/ 1074748 h 3550457"/>
                <a:gd name="connsiteX2" fmla="*/ 423093 w 1537080"/>
                <a:gd name="connsiteY2" fmla="*/ 787418 h 3550457"/>
                <a:gd name="connsiteX3" fmla="*/ 61955 w 1537080"/>
                <a:gd name="connsiteY3" fmla="*/ 268762 h 3550457"/>
                <a:gd name="connsiteX4" fmla="*/ 509550 w 1537080"/>
                <a:gd name="connsiteY4" fmla="*/ 546127 h 3550457"/>
                <a:gd name="connsiteX5" fmla="*/ 819037 w 1537080"/>
                <a:gd name="connsiteY5" fmla="*/ 100 h 3550457"/>
                <a:gd name="connsiteX6" fmla="*/ 810190 w 1537080"/>
                <a:gd name="connsiteY6" fmla="*/ 499244 h 3550457"/>
                <a:gd name="connsiteX7" fmla="*/ 1535415 w 1537080"/>
                <a:gd name="connsiteY7" fmla="*/ 342033 h 3550457"/>
                <a:gd name="connsiteX8" fmla="*/ 1019603 w 1537080"/>
                <a:gd name="connsiteY8" fmla="*/ 640312 h 3550457"/>
                <a:gd name="connsiteX9" fmla="*/ 1380742 w 1537080"/>
                <a:gd name="connsiteY9" fmla="*/ 1001476 h 3550457"/>
                <a:gd name="connsiteX10" fmla="*/ 876021 w 1537080"/>
                <a:gd name="connsiteY10" fmla="*/ 1001476 h 3550457"/>
                <a:gd name="connsiteX11" fmla="*/ 1255401 w 1537080"/>
                <a:gd name="connsiteY11" fmla="*/ 3239763 h 3550457"/>
                <a:gd name="connsiteX12" fmla="*/ 1282326 w 1537080"/>
                <a:gd name="connsiteY12" fmla="*/ 3518501 h 3550457"/>
                <a:gd name="connsiteX13" fmla="*/ 1212455 w 1537080"/>
                <a:gd name="connsiteY13" fmla="*/ 3281031 h 3550457"/>
                <a:gd name="connsiteX14" fmla="*/ 770333 w 1537080"/>
                <a:gd name="connsiteY14" fmla="*/ 1183813 h 3550457"/>
                <a:gd name="connsiteX0" fmla="*/ 770333 w 1537080"/>
                <a:gd name="connsiteY0" fmla="*/ 1183813 h 3434286"/>
                <a:gd name="connsiteX1" fmla="*/ 4970 w 1537080"/>
                <a:gd name="connsiteY1" fmla="*/ 1074748 h 3434286"/>
                <a:gd name="connsiteX2" fmla="*/ 423093 w 1537080"/>
                <a:gd name="connsiteY2" fmla="*/ 787418 h 3434286"/>
                <a:gd name="connsiteX3" fmla="*/ 61955 w 1537080"/>
                <a:gd name="connsiteY3" fmla="*/ 268762 h 3434286"/>
                <a:gd name="connsiteX4" fmla="*/ 509550 w 1537080"/>
                <a:gd name="connsiteY4" fmla="*/ 546127 h 3434286"/>
                <a:gd name="connsiteX5" fmla="*/ 819037 w 1537080"/>
                <a:gd name="connsiteY5" fmla="*/ 100 h 3434286"/>
                <a:gd name="connsiteX6" fmla="*/ 810190 w 1537080"/>
                <a:gd name="connsiteY6" fmla="*/ 499244 h 3434286"/>
                <a:gd name="connsiteX7" fmla="*/ 1535415 w 1537080"/>
                <a:gd name="connsiteY7" fmla="*/ 342033 h 3434286"/>
                <a:gd name="connsiteX8" fmla="*/ 1019603 w 1537080"/>
                <a:gd name="connsiteY8" fmla="*/ 640312 h 3434286"/>
                <a:gd name="connsiteX9" fmla="*/ 1380742 w 1537080"/>
                <a:gd name="connsiteY9" fmla="*/ 1001476 h 3434286"/>
                <a:gd name="connsiteX10" fmla="*/ 876021 w 1537080"/>
                <a:gd name="connsiteY10" fmla="*/ 1001476 h 3434286"/>
                <a:gd name="connsiteX11" fmla="*/ 1255401 w 1537080"/>
                <a:gd name="connsiteY11" fmla="*/ 3239763 h 3434286"/>
                <a:gd name="connsiteX12" fmla="*/ 1268267 w 1537080"/>
                <a:gd name="connsiteY12" fmla="*/ 3270121 h 3434286"/>
                <a:gd name="connsiteX13" fmla="*/ 1212455 w 1537080"/>
                <a:gd name="connsiteY13" fmla="*/ 3281031 h 3434286"/>
                <a:gd name="connsiteX14" fmla="*/ 770333 w 1537080"/>
                <a:gd name="connsiteY14" fmla="*/ 1183813 h 3434286"/>
                <a:gd name="connsiteX0" fmla="*/ 770333 w 1537080"/>
                <a:gd name="connsiteY0" fmla="*/ 1183813 h 3531732"/>
                <a:gd name="connsiteX1" fmla="*/ 4970 w 1537080"/>
                <a:gd name="connsiteY1" fmla="*/ 1074748 h 3531732"/>
                <a:gd name="connsiteX2" fmla="*/ 423093 w 1537080"/>
                <a:gd name="connsiteY2" fmla="*/ 787418 h 3531732"/>
                <a:gd name="connsiteX3" fmla="*/ 61955 w 1537080"/>
                <a:gd name="connsiteY3" fmla="*/ 268762 h 3531732"/>
                <a:gd name="connsiteX4" fmla="*/ 509550 w 1537080"/>
                <a:gd name="connsiteY4" fmla="*/ 546127 h 3531732"/>
                <a:gd name="connsiteX5" fmla="*/ 819037 w 1537080"/>
                <a:gd name="connsiteY5" fmla="*/ 100 h 3531732"/>
                <a:gd name="connsiteX6" fmla="*/ 810190 w 1537080"/>
                <a:gd name="connsiteY6" fmla="*/ 499244 h 3531732"/>
                <a:gd name="connsiteX7" fmla="*/ 1535415 w 1537080"/>
                <a:gd name="connsiteY7" fmla="*/ 342033 h 3531732"/>
                <a:gd name="connsiteX8" fmla="*/ 1019603 w 1537080"/>
                <a:gd name="connsiteY8" fmla="*/ 640312 h 3531732"/>
                <a:gd name="connsiteX9" fmla="*/ 1380742 w 1537080"/>
                <a:gd name="connsiteY9" fmla="*/ 1001476 h 3531732"/>
                <a:gd name="connsiteX10" fmla="*/ 876021 w 1537080"/>
                <a:gd name="connsiteY10" fmla="*/ 1001476 h 3531732"/>
                <a:gd name="connsiteX11" fmla="*/ 1255401 w 1537080"/>
                <a:gd name="connsiteY11" fmla="*/ 3239763 h 3531732"/>
                <a:gd name="connsiteX12" fmla="*/ 1268267 w 1537080"/>
                <a:gd name="connsiteY12" fmla="*/ 3270121 h 3531732"/>
                <a:gd name="connsiteX13" fmla="*/ 1212455 w 1537080"/>
                <a:gd name="connsiteY13" fmla="*/ 3281031 h 3531732"/>
                <a:gd name="connsiteX14" fmla="*/ 770333 w 1537080"/>
                <a:gd name="connsiteY14" fmla="*/ 1183813 h 3531732"/>
                <a:gd name="connsiteX0" fmla="*/ 770333 w 1537080"/>
                <a:gd name="connsiteY0" fmla="*/ 1183813 h 3531631"/>
                <a:gd name="connsiteX1" fmla="*/ 4970 w 1537080"/>
                <a:gd name="connsiteY1" fmla="*/ 1074748 h 3531631"/>
                <a:gd name="connsiteX2" fmla="*/ 423093 w 1537080"/>
                <a:gd name="connsiteY2" fmla="*/ 787418 h 3531631"/>
                <a:gd name="connsiteX3" fmla="*/ 61955 w 1537080"/>
                <a:gd name="connsiteY3" fmla="*/ 268762 h 3531631"/>
                <a:gd name="connsiteX4" fmla="*/ 509550 w 1537080"/>
                <a:gd name="connsiteY4" fmla="*/ 546127 h 3531631"/>
                <a:gd name="connsiteX5" fmla="*/ 819037 w 1537080"/>
                <a:gd name="connsiteY5" fmla="*/ 100 h 3531631"/>
                <a:gd name="connsiteX6" fmla="*/ 810190 w 1537080"/>
                <a:gd name="connsiteY6" fmla="*/ 499244 h 3531631"/>
                <a:gd name="connsiteX7" fmla="*/ 1535415 w 1537080"/>
                <a:gd name="connsiteY7" fmla="*/ 342033 h 3531631"/>
                <a:gd name="connsiteX8" fmla="*/ 1019603 w 1537080"/>
                <a:gd name="connsiteY8" fmla="*/ 640312 h 3531631"/>
                <a:gd name="connsiteX9" fmla="*/ 1380742 w 1537080"/>
                <a:gd name="connsiteY9" fmla="*/ 1001476 h 3531631"/>
                <a:gd name="connsiteX10" fmla="*/ 876021 w 1537080"/>
                <a:gd name="connsiteY10" fmla="*/ 1001476 h 3531631"/>
                <a:gd name="connsiteX11" fmla="*/ 1255401 w 1537080"/>
                <a:gd name="connsiteY11" fmla="*/ 3239763 h 3531631"/>
                <a:gd name="connsiteX12" fmla="*/ 1212455 w 1537080"/>
                <a:gd name="connsiteY12" fmla="*/ 3281031 h 3531631"/>
                <a:gd name="connsiteX13" fmla="*/ 770333 w 1537080"/>
                <a:gd name="connsiteY13" fmla="*/ 1183813 h 3531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37080" h="3531631">
                  <a:moveTo>
                    <a:pt x="770333" y="1183813"/>
                  </a:moveTo>
                  <a:cubicBezTo>
                    <a:pt x="636310" y="766082"/>
                    <a:pt x="62843" y="1140814"/>
                    <a:pt x="4970" y="1074748"/>
                  </a:cubicBezTo>
                  <a:cubicBezTo>
                    <a:pt x="-52903" y="1008682"/>
                    <a:pt x="413596" y="921749"/>
                    <a:pt x="423093" y="787418"/>
                  </a:cubicBezTo>
                  <a:cubicBezTo>
                    <a:pt x="432590" y="653087"/>
                    <a:pt x="47546" y="308977"/>
                    <a:pt x="61955" y="268762"/>
                  </a:cubicBezTo>
                  <a:cubicBezTo>
                    <a:pt x="76364" y="228547"/>
                    <a:pt x="383370" y="590904"/>
                    <a:pt x="509550" y="546127"/>
                  </a:cubicBezTo>
                  <a:cubicBezTo>
                    <a:pt x="635730" y="501350"/>
                    <a:pt x="768930" y="7914"/>
                    <a:pt x="819037" y="100"/>
                  </a:cubicBezTo>
                  <a:cubicBezTo>
                    <a:pt x="869144" y="-7714"/>
                    <a:pt x="690794" y="442255"/>
                    <a:pt x="810190" y="499244"/>
                  </a:cubicBezTo>
                  <a:cubicBezTo>
                    <a:pt x="929586" y="556233"/>
                    <a:pt x="1500513" y="318522"/>
                    <a:pt x="1535415" y="342033"/>
                  </a:cubicBezTo>
                  <a:cubicBezTo>
                    <a:pt x="1570317" y="365544"/>
                    <a:pt x="1045382" y="530405"/>
                    <a:pt x="1019603" y="640312"/>
                  </a:cubicBezTo>
                  <a:cubicBezTo>
                    <a:pt x="993824" y="750219"/>
                    <a:pt x="1404672" y="941282"/>
                    <a:pt x="1380742" y="1001476"/>
                  </a:cubicBezTo>
                  <a:cubicBezTo>
                    <a:pt x="1356812" y="1061670"/>
                    <a:pt x="869540" y="628428"/>
                    <a:pt x="876021" y="1001476"/>
                  </a:cubicBezTo>
                  <a:cubicBezTo>
                    <a:pt x="882502" y="1374524"/>
                    <a:pt x="1199329" y="2859837"/>
                    <a:pt x="1255401" y="3239763"/>
                  </a:cubicBezTo>
                  <a:cubicBezTo>
                    <a:pt x="1311473" y="3619689"/>
                    <a:pt x="1293300" y="3623689"/>
                    <a:pt x="1212455" y="3281031"/>
                  </a:cubicBezTo>
                  <a:cubicBezTo>
                    <a:pt x="1131610" y="2938373"/>
                    <a:pt x="904356" y="1601544"/>
                    <a:pt x="770333" y="1183813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solidFill>
                <a:schemeClr val="tx1">
                  <a:lumMod val="85000"/>
                  <a:lumOff val="1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  <p:sp>
          <p:nvSpPr>
            <p:cNvPr id="100" name="Ovale 99"/>
            <p:cNvSpPr/>
            <p:nvPr/>
          </p:nvSpPr>
          <p:spPr>
            <a:xfrm>
              <a:off x="5112579" y="1614963"/>
              <a:ext cx="285647" cy="263462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solidFill>
                <a:schemeClr val="tx1">
                  <a:lumMod val="85000"/>
                  <a:lumOff val="1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</p:grpSp>
      <p:sp>
        <p:nvSpPr>
          <p:cNvPr id="75" name="Ovale 74"/>
          <p:cNvSpPr>
            <a:spLocks noChangeAspect="1"/>
          </p:cNvSpPr>
          <p:nvPr/>
        </p:nvSpPr>
        <p:spPr>
          <a:xfrm>
            <a:off x="5951984" y="5331636"/>
            <a:ext cx="317500" cy="79062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solidFill>
              <a:schemeClr val="tx1">
                <a:lumMod val="85000"/>
                <a:lumOff val="15000"/>
              </a:schemeClr>
            </a:solidFill>
          </a:ln>
          <a:effectLst>
            <a:glow>
              <a:srgbClr val="FFFF00"/>
            </a:glo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/>
          </a:p>
        </p:txBody>
      </p:sp>
      <p:sp>
        <p:nvSpPr>
          <p:cNvPr id="101" name="Esplosione 2 100"/>
          <p:cNvSpPr/>
          <p:nvPr/>
        </p:nvSpPr>
        <p:spPr>
          <a:xfrm rot="17791154">
            <a:off x="5391530" y="1533826"/>
            <a:ext cx="187384" cy="177606"/>
          </a:xfrm>
          <a:prstGeom prst="irregularSeal2">
            <a:avLst/>
          </a:prstGeom>
          <a:solidFill>
            <a:srgbClr val="C4C708"/>
          </a:solidFill>
          <a:ln>
            <a:solidFill>
              <a:srgbClr val="FFFF00"/>
            </a:solidFill>
          </a:ln>
          <a:effectLst>
            <a:glow rad="101600">
              <a:srgbClr val="FFFF00">
                <a:alpha val="40000"/>
              </a:srgbClr>
            </a:glo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/>
          </a:p>
        </p:txBody>
      </p:sp>
      <p:sp>
        <p:nvSpPr>
          <p:cNvPr id="136" name="Ovale 135"/>
          <p:cNvSpPr>
            <a:spLocks noChangeAspect="1"/>
          </p:cNvSpPr>
          <p:nvPr/>
        </p:nvSpPr>
        <p:spPr>
          <a:xfrm>
            <a:off x="7218660" y="5503752"/>
            <a:ext cx="317500" cy="79057"/>
          </a:xfrm>
          <a:prstGeom prst="ellipse">
            <a:avLst/>
          </a:prstGeom>
          <a:solidFill>
            <a:srgbClr val="FFFF00"/>
          </a:solidFill>
          <a:ln>
            <a:noFill/>
          </a:ln>
          <a:effectLst>
            <a:glow rad="139700">
              <a:srgbClr val="FFFF00">
                <a:alpha val="40000"/>
              </a:srgbClr>
            </a:glo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/>
          </a:p>
        </p:txBody>
      </p:sp>
      <p:sp>
        <p:nvSpPr>
          <p:cNvPr id="137" name="Ovale 136"/>
          <p:cNvSpPr>
            <a:spLocks noChangeAspect="1"/>
          </p:cNvSpPr>
          <p:nvPr/>
        </p:nvSpPr>
        <p:spPr>
          <a:xfrm>
            <a:off x="7211657" y="5505856"/>
            <a:ext cx="317500" cy="79057"/>
          </a:xfrm>
          <a:prstGeom prst="ellipse">
            <a:avLst/>
          </a:prstGeom>
          <a:solidFill>
            <a:srgbClr val="FFFF00"/>
          </a:solidFill>
          <a:ln>
            <a:solidFill>
              <a:srgbClr val="FFFF00"/>
            </a:solidFill>
          </a:ln>
          <a:effectLst>
            <a:glow rad="139700">
              <a:srgbClr val="FFFF00">
                <a:alpha val="40000"/>
              </a:srgbClr>
            </a:glo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/>
          </a:p>
        </p:txBody>
      </p:sp>
      <p:sp>
        <p:nvSpPr>
          <p:cNvPr id="138" name="Ovale 137"/>
          <p:cNvSpPr>
            <a:spLocks noChangeAspect="1"/>
          </p:cNvSpPr>
          <p:nvPr/>
        </p:nvSpPr>
        <p:spPr>
          <a:xfrm>
            <a:off x="7208799" y="5507813"/>
            <a:ext cx="317500" cy="79062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solidFill>
              <a:schemeClr val="tx1">
                <a:lumMod val="85000"/>
                <a:lumOff val="15000"/>
              </a:schemeClr>
            </a:solidFill>
          </a:ln>
          <a:effectLst>
            <a:glow>
              <a:srgbClr val="FFFF00"/>
            </a:glo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/>
          </a:p>
        </p:txBody>
      </p:sp>
      <p:grpSp>
        <p:nvGrpSpPr>
          <p:cNvPr id="14" name="Gruppo 194"/>
          <p:cNvGrpSpPr>
            <a:grpSpLocks/>
          </p:cNvGrpSpPr>
          <p:nvPr/>
        </p:nvGrpSpPr>
        <p:grpSpPr bwMode="auto">
          <a:xfrm>
            <a:off x="912663" y="6088064"/>
            <a:ext cx="11160000" cy="77241"/>
            <a:chOff x="1601581" y="1215871"/>
            <a:chExt cx="6667470" cy="210114"/>
          </a:xfrm>
        </p:grpSpPr>
        <p:sp>
          <p:nvSpPr>
            <p:cNvPr id="196" name="Rettangolo 195"/>
            <p:cNvSpPr/>
            <p:nvPr/>
          </p:nvSpPr>
          <p:spPr>
            <a:xfrm>
              <a:off x="1646914" y="1219153"/>
              <a:ext cx="6564875" cy="203548"/>
            </a:xfrm>
            <a:prstGeom prst="rect">
              <a:avLst/>
            </a:prstGeom>
            <a:solidFill>
              <a:srgbClr val="FF2F32"/>
            </a:solidFill>
            <a:ln w="3175" cmpd="sng">
              <a:solidFill>
                <a:srgbClr val="00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  <p:sp>
          <p:nvSpPr>
            <p:cNvPr id="197" name="Ovale 196"/>
            <p:cNvSpPr/>
            <p:nvPr/>
          </p:nvSpPr>
          <p:spPr>
            <a:xfrm>
              <a:off x="8174807" y="1222437"/>
              <a:ext cx="94244" cy="203548"/>
            </a:xfrm>
            <a:prstGeom prst="ellipse">
              <a:avLst/>
            </a:prstGeom>
            <a:solidFill>
              <a:srgbClr val="FF2F32"/>
            </a:solidFill>
            <a:ln w="3175" cmpd="sng">
              <a:solidFill>
                <a:srgbClr val="00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  <p:sp>
          <p:nvSpPr>
            <p:cNvPr id="198" name="Ovale 197"/>
            <p:cNvSpPr/>
            <p:nvPr/>
          </p:nvSpPr>
          <p:spPr>
            <a:xfrm>
              <a:off x="1601581" y="1215871"/>
              <a:ext cx="94244" cy="203548"/>
            </a:xfrm>
            <a:prstGeom prst="ellipse">
              <a:avLst/>
            </a:prstGeom>
            <a:pattFill prst="lgConfetti">
              <a:fgClr>
                <a:srgbClr val="FF0000"/>
              </a:fgClr>
              <a:bgClr>
                <a:srgbClr val="FF7984"/>
              </a:bgClr>
            </a:pattFill>
            <a:ln w="3175" cmpd="sng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  <p:sp>
          <p:nvSpPr>
            <p:cNvPr id="199" name="Rettangolo 198"/>
            <p:cNvSpPr/>
            <p:nvPr/>
          </p:nvSpPr>
          <p:spPr>
            <a:xfrm flipH="1">
              <a:off x="8150947" y="1232285"/>
              <a:ext cx="77543" cy="111623"/>
            </a:xfrm>
            <a:prstGeom prst="rect">
              <a:avLst/>
            </a:prstGeom>
            <a:solidFill>
              <a:srgbClr val="FF2F32"/>
            </a:solidFill>
            <a:ln w="3175" cmpd="sng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  <p:sp>
          <p:nvSpPr>
            <p:cNvPr id="200" name="Rettangolo 199"/>
            <p:cNvSpPr/>
            <p:nvPr/>
          </p:nvSpPr>
          <p:spPr>
            <a:xfrm flipH="1">
              <a:off x="8156912" y="1301230"/>
              <a:ext cx="78736" cy="111623"/>
            </a:xfrm>
            <a:prstGeom prst="rect">
              <a:avLst/>
            </a:prstGeom>
            <a:solidFill>
              <a:srgbClr val="FF2F32"/>
            </a:solidFill>
            <a:ln w="3175" cmpd="sng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it-IT" dirty="0"/>
                <a:t> </a:t>
              </a:r>
            </a:p>
          </p:txBody>
        </p:sp>
      </p:grpSp>
      <p:sp>
        <p:nvSpPr>
          <p:cNvPr id="201" name="Ovale 200"/>
          <p:cNvSpPr>
            <a:spLocks noChangeAspect="1"/>
          </p:cNvSpPr>
          <p:nvPr/>
        </p:nvSpPr>
        <p:spPr>
          <a:xfrm>
            <a:off x="5667098" y="6095489"/>
            <a:ext cx="317500" cy="79057"/>
          </a:xfrm>
          <a:prstGeom prst="ellipse">
            <a:avLst/>
          </a:prstGeom>
          <a:solidFill>
            <a:srgbClr val="FFFF00"/>
          </a:solidFill>
          <a:ln>
            <a:noFill/>
          </a:ln>
          <a:effectLst>
            <a:glow rad="139700">
              <a:srgbClr val="FFFF00">
                <a:alpha val="40000"/>
              </a:srgbClr>
            </a:glo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/>
          </a:p>
        </p:txBody>
      </p:sp>
      <p:sp>
        <p:nvSpPr>
          <p:cNvPr id="202" name="Ovale 201"/>
          <p:cNvSpPr>
            <a:spLocks noChangeAspect="1"/>
          </p:cNvSpPr>
          <p:nvPr/>
        </p:nvSpPr>
        <p:spPr>
          <a:xfrm>
            <a:off x="5660095" y="6097593"/>
            <a:ext cx="317500" cy="79057"/>
          </a:xfrm>
          <a:prstGeom prst="ellipse">
            <a:avLst/>
          </a:prstGeom>
          <a:solidFill>
            <a:srgbClr val="FFFF00"/>
          </a:solidFill>
          <a:ln>
            <a:solidFill>
              <a:srgbClr val="FFFF00"/>
            </a:solidFill>
          </a:ln>
          <a:effectLst>
            <a:glow rad="139700">
              <a:srgbClr val="FFFF00">
                <a:alpha val="40000"/>
              </a:srgbClr>
            </a:glo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/>
          </a:p>
        </p:txBody>
      </p:sp>
      <p:sp>
        <p:nvSpPr>
          <p:cNvPr id="203" name="Ovale 202"/>
          <p:cNvSpPr>
            <a:spLocks noChangeAspect="1"/>
          </p:cNvSpPr>
          <p:nvPr/>
        </p:nvSpPr>
        <p:spPr>
          <a:xfrm>
            <a:off x="5657237" y="6099550"/>
            <a:ext cx="317500" cy="79062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solidFill>
              <a:schemeClr val="tx1">
                <a:lumMod val="85000"/>
                <a:lumOff val="15000"/>
              </a:schemeClr>
            </a:solidFill>
          </a:ln>
          <a:effectLst>
            <a:glow>
              <a:srgbClr val="FFFF00"/>
            </a:glo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/>
          </a:p>
        </p:txBody>
      </p:sp>
      <p:grpSp>
        <p:nvGrpSpPr>
          <p:cNvPr id="16" name="Gruppo 203"/>
          <p:cNvGrpSpPr>
            <a:grpSpLocks/>
          </p:cNvGrpSpPr>
          <p:nvPr/>
        </p:nvGrpSpPr>
        <p:grpSpPr bwMode="auto">
          <a:xfrm>
            <a:off x="912664" y="6597352"/>
            <a:ext cx="11160000" cy="120948"/>
            <a:chOff x="1601581" y="1215871"/>
            <a:chExt cx="6667470" cy="210114"/>
          </a:xfrm>
        </p:grpSpPr>
        <p:sp>
          <p:nvSpPr>
            <p:cNvPr id="205" name="Rettangolo 204"/>
            <p:cNvSpPr/>
            <p:nvPr/>
          </p:nvSpPr>
          <p:spPr>
            <a:xfrm>
              <a:off x="1646930" y="1219155"/>
              <a:ext cx="6564838" cy="203548"/>
            </a:xfrm>
            <a:prstGeom prst="rect">
              <a:avLst/>
            </a:prstGeom>
            <a:solidFill>
              <a:srgbClr val="FA747A"/>
            </a:solidFill>
            <a:ln w="3175" cmpd="sng">
              <a:solidFill>
                <a:srgbClr val="00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  <p:sp>
          <p:nvSpPr>
            <p:cNvPr id="206" name="Ovale 205"/>
            <p:cNvSpPr/>
            <p:nvPr/>
          </p:nvSpPr>
          <p:spPr>
            <a:xfrm>
              <a:off x="8174773" y="1222437"/>
              <a:ext cx="94278" cy="203548"/>
            </a:xfrm>
            <a:prstGeom prst="ellipse">
              <a:avLst/>
            </a:prstGeom>
            <a:solidFill>
              <a:srgbClr val="FA747A"/>
            </a:solidFill>
            <a:ln w="3175" cmpd="sng">
              <a:solidFill>
                <a:srgbClr val="00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  <p:sp>
          <p:nvSpPr>
            <p:cNvPr id="207" name="Ovale 206"/>
            <p:cNvSpPr/>
            <p:nvPr/>
          </p:nvSpPr>
          <p:spPr>
            <a:xfrm>
              <a:off x="1601581" y="1215871"/>
              <a:ext cx="94278" cy="203548"/>
            </a:xfrm>
            <a:prstGeom prst="ellipse">
              <a:avLst/>
            </a:prstGeom>
            <a:pattFill prst="lgConfetti">
              <a:fgClr>
                <a:srgbClr val="FF0000"/>
              </a:fgClr>
              <a:bgClr>
                <a:srgbClr val="FF7984"/>
              </a:bgClr>
            </a:pattFill>
            <a:ln w="3175" cmpd="sng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  <p:sp>
          <p:nvSpPr>
            <p:cNvPr id="208" name="Rettangolo 207"/>
            <p:cNvSpPr/>
            <p:nvPr/>
          </p:nvSpPr>
          <p:spPr>
            <a:xfrm flipH="1">
              <a:off x="8150905" y="1232287"/>
              <a:ext cx="77571" cy="111623"/>
            </a:xfrm>
            <a:prstGeom prst="rect">
              <a:avLst/>
            </a:prstGeom>
            <a:solidFill>
              <a:srgbClr val="FA747A"/>
            </a:solidFill>
            <a:ln w="3175" cmpd="sng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  <p:sp>
          <p:nvSpPr>
            <p:cNvPr id="209" name="Rettangolo 208"/>
            <p:cNvSpPr/>
            <p:nvPr/>
          </p:nvSpPr>
          <p:spPr>
            <a:xfrm flipH="1">
              <a:off x="8156872" y="1301230"/>
              <a:ext cx="78764" cy="111623"/>
            </a:xfrm>
            <a:prstGeom prst="rect">
              <a:avLst/>
            </a:prstGeom>
            <a:solidFill>
              <a:srgbClr val="FA747A"/>
            </a:solidFill>
            <a:ln w="3175" cmpd="sng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</p:grpSp>
      <p:sp>
        <p:nvSpPr>
          <p:cNvPr id="210" name="Ovale 209"/>
          <p:cNvSpPr>
            <a:spLocks noChangeAspect="1"/>
          </p:cNvSpPr>
          <p:nvPr/>
        </p:nvSpPr>
        <p:spPr>
          <a:xfrm>
            <a:off x="7041965" y="6624132"/>
            <a:ext cx="317500" cy="79057"/>
          </a:xfrm>
          <a:prstGeom prst="ellipse">
            <a:avLst/>
          </a:prstGeom>
          <a:solidFill>
            <a:srgbClr val="FFFF00"/>
          </a:solidFill>
          <a:ln>
            <a:noFill/>
          </a:ln>
          <a:effectLst>
            <a:glow rad="139700">
              <a:srgbClr val="FFFF00">
                <a:alpha val="40000"/>
              </a:srgbClr>
            </a:glo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/>
          </a:p>
        </p:txBody>
      </p:sp>
      <p:sp>
        <p:nvSpPr>
          <p:cNvPr id="211" name="Ovale 210"/>
          <p:cNvSpPr>
            <a:spLocks noChangeAspect="1"/>
          </p:cNvSpPr>
          <p:nvPr/>
        </p:nvSpPr>
        <p:spPr>
          <a:xfrm>
            <a:off x="7034962" y="6626236"/>
            <a:ext cx="317500" cy="79057"/>
          </a:xfrm>
          <a:prstGeom prst="ellipse">
            <a:avLst/>
          </a:prstGeom>
          <a:solidFill>
            <a:srgbClr val="FFFF00"/>
          </a:solidFill>
          <a:ln>
            <a:solidFill>
              <a:srgbClr val="FFFF00"/>
            </a:solidFill>
          </a:ln>
          <a:effectLst>
            <a:glow rad="139700">
              <a:srgbClr val="FFFF00">
                <a:alpha val="40000"/>
              </a:srgbClr>
            </a:glo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/>
          </a:p>
        </p:txBody>
      </p:sp>
      <p:sp>
        <p:nvSpPr>
          <p:cNvPr id="212" name="Ovale 211"/>
          <p:cNvSpPr>
            <a:spLocks noChangeAspect="1"/>
          </p:cNvSpPr>
          <p:nvPr/>
        </p:nvSpPr>
        <p:spPr>
          <a:xfrm>
            <a:off x="7032104" y="6628193"/>
            <a:ext cx="317500" cy="79062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solidFill>
              <a:schemeClr val="tx1">
                <a:lumMod val="85000"/>
                <a:lumOff val="15000"/>
              </a:schemeClr>
            </a:solidFill>
          </a:ln>
          <a:effectLst>
            <a:glow>
              <a:srgbClr val="FFFF00"/>
            </a:glo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/>
          </a:p>
        </p:txBody>
      </p:sp>
      <p:grpSp>
        <p:nvGrpSpPr>
          <p:cNvPr id="17" name="Gruppo 61"/>
          <p:cNvGrpSpPr>
            <a:grpSpLocks/>
          </p:cNvGrpSpPr>
          <p:nvPr/>
        </p:nvGrpSpPr>
        <p:grpSpPr bwMode="auto">
          <a:xfrm>
            <a:off x="912664" y="6308726"/>
            <a:ext cx="11160000" cy="72603"/>
            <a:chOff x="1601581" y="1215871"/>
            <a:chExt cx="6667470" cy="210114"/>
          </a:xfrm>
        </p:grpSpPr>
        <p:sp>
          <p:nvSpPr>
            <p:cNvPr id="63" name="Rettangolo 62"/>
            <p:cNvSpPr/>
            <p:nvPr/>
          </p:nvSpPr>
          <p:spPr>
            <a:xfrm>
              <a:off x="1647711" y="1219155"/>
              <a:ext cx="6564566" cy="203548"/>
            </a:xfrm>
            <a:prstGeom prst="rect">
              <a:avLst/>
            </a:prstGeom>
            <a:solidFill>
              <a:srgbClr val="FA747A"/>
            </a:solidFill>
            <a:ln w="3175" cmpd="sng">
              <a:solidFill>
                <a:srgbClr val="00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  <p:sp>
          <p:nvSpPr>
            <p:cNvPr id="64" name="Ovale 63"/>
            <p:cNvSpPr/>
            <p:nvPr/>
          </p:nvSpPr>
          <p:spPr>
            <a:xfrm>
              <a:off x="8174427" y="1222437"/>
              <a:ext cx="94624" cy="203548"/>
            </a:xfrm>
            <a:prstGeom prst="ellipse">
              <a:avLst/>
            </a:prstGeom>
            <a:solidFill>
              <a:srgbClr val="FA747A"/>
            </a:solidFill>
            <a:ln w="3175" cmpd="sng">
              <a:solidFill>
                <a:srgbClr val="00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  <p:sp>
          <p:nvSpPr>
            <p:cNvPr id="65" name="Ovale 64"/>
            <p:cNvSpPr/>
            <p:nvPr/>
          </p:nvSpPr>
          <p:spPr>
            <a:xfrm>
              <a:off x="1601581" y="1215871"/>
              <a:ext cx="94624" cy="206832"/>
            </a:xfrm>
            <a:prstGeom prst="ellipse">
              <a:avLst/>
            </a:prstGeom>
            <a:pattFill prst="lgConfetti">
              <a:fgClr>
                <a:srgbClr val="FF0000"/>
              </a:fgClr>
              <a:bgClr>
                <a:srgbClr val="FF7984"/>
              </a:bgClr>
            </a:pattFill>
            <a:ln w="3175" cmpd="sng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  <p:sp>
          <p:nvSpPr>
            <p:cNvPr id="72" name="Rettangolo 71"/>
            <p:cNvSpPr/>
            <p:nvPr/>
          </p:nvSpPr>
          <p:spPr>
            <a:xfrm flipH="1">
              <a:off x="8150771" y="1232287"/>
              <a:ext cx="78065" cy="111623"/>
            </a:xfrm>
            <a:prstGeom prst="rect">
              <a:avLst/>
            </a:prstGeom>
            <a:solidFill>
              <a:srgbClr val="FA747A"/>
            </a:solidFill>
            <a:ln w="3175" cmpd="sng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  <p:sp>
          <p:nvSpPr>
            <p:cNvPr id="73" name="Rettangolo 72"/>
            <p:cNvSpPr/>
            <p:nvPr/>
          </p:nvSpPr>
          <p:spPr>
            <a:xfrm flipH="1">
              <a:off x="8157867" y="1301230"/>
              <a:ext cx="76882" cy="111623"/>
            </a:xfrm>
            <a:prstGeom prst="rect">
              <a:avLst/>
            </a:prstGeom>
            <a:solidFill>
              <a:srgbClr val="FA747A"/>
            </a:solidFill>
            <a:ln w="3175" cmpd="sng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it-IT" dirty="0"/>
                <a:t> </a:t>
              </a:r>
            </a:p>
          </p:txBody>
        </p:sp>
      </p:grpSp>
      <p:sp>
        <p:nvSpPr>
          <p:cNvPr id="74" name="Ovale 73"/>
          <p:cNvSpPr>
            <a:spLocks noChangeAspect="1"/>
          </p:cNvSpPr>
          <p:nvPr/>
        </p:nvSpPr>
        <p:spPr>
          <a:xfrm>
            <a:off x="7653385" y="6316282"/>
            <a:ext cx="317500" cy="79057"/>
          </a:xfrm>
          <a:prstGeom prst="ellipse">
            <a:avLst/>
          </a:prstGeom>
          <a:solidFill>
            <a:srgbClr val="FFFF00"/>
          </a:solidFill>
          <a:ln>
            <a:noFill/>
          </a:ln>
          <a:effectLst>
            <a:glow rad="139700">
              <a:srgbClr val="FFFF00">
                <a:alpha val="40000"/>
              </a:srgbClr>
            </a:glo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/>
          </a:p>
        </p:txBody>
      </p:sp>
      <p:sp>
        <p:nvSpPr>
          <p:cNvPr id="78" name="Ovale 77"/>
          <p:cNvSpPr>
            <a:spLocks noChangeAspect="1"/>
          </p:cNvSpPr>
          <p:nvPr/>
        </p:nvSpPr>
        <p:spPr>
          <a:xfrm>
            <a:off x="7646382" y="6318386"/>
            <a:ext cx="317500" cy="79057"/>
          </a:xfrm>
          <a:prstGeom prst="ellipse">
            <a:avLst/>
          </a:prstGeom>
          <a:solidFill>
            <a:srgbClr val="FFFF00"/>
          </a:solidFill>
          <a:ln>
            <a:solidFill>
              <a:srgbClr val="FFFF00"/>
            </a:solidFill>
          </a:ln>
          <a:effectLst>
            <a:glow rad="139700">
              <a:srgbClr val="FFFF00">
                <a:alpha val="40000"/>
              </a:srgbClr>
            </a:glo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/>
          </a:p>
        </p:txBody>
      </p:sp>
      <p:sp>
        <p:nvSpPr>
          <p:cNvPr id="79" name="Ovale 78"/>
          <p:cNvSpPr>
            <a:spLocks noChangeAspect="1"/>
          </p:cNvSpPr>
          <p:nvPr/>
        </p:nvSpPr>
        <p:spPr>
          <a:xfrm>
            <a:off x="7643524" y="6320343"/>
            <a:ext cx="317500" cy="79062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solidFill>
              <a:schemeClr val="tx1">
                <a:lumMod val="85000"/>
                <a:lumOff val="15000"/>
              </a:schemeClr>
            </a:solidFill>
          </a:ln>
          <a:effectLst>
            <a:glow>
              <a:srgbClr val="FFFF00"/>
            </a:glo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/>
          </a:p>
        </p:txBody>
      </p:sp>
      <p:grpSp>
        <p:nvGrpSpPr>
          <p:cNvPr id="18" name="Gruppo 79"/>
          <p:cNvGrpSpPr>
            <a:grpSpLocks/>
          </p:cNvGrpSpPr>
          <p:nvPr/>
        </p:nvGrpSpPr>
        <p:grpSpPr bwMode="auto">
          <a:xfrm>
            <a:off x="912663" y="5767388"/>
            <a:ext cx="11160000" cy="109884"/>
            <a:chOff x="1601581" y="1215871"/>
            <a:chExt cx="6667470" cy="210114"/>
          </a:xfrm>
        </p:grpSpPr>
        <p:sp>
          <p:nvSpPr>
            <p:cNvPr id="81" name="Rettangolo 80"/>
            <p:cNvSpPr/>
            <p:nvPr/>
          </p:nvSpPr>
          <p:spPr>
            <a:xfrm>
              <a:off x="1647142" y="1219153"/>
              <a:ext cx="6564359" cy="203548"/>
            </a:xfrm>
            <a:prstGeom prst="rect">
              <a:avLst/>
            </a:prstGeom>
            <a:solidFill>
              <a:srgbClr val="FA747A"/>
            </a:solidFill>
            <a:ln w="3175" cmpd="sng">
              <a:solidFill>
                <a:srgbClr val="00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  <p:sp>
          <p:nvSpPr>
            <p:cNvPr id="82" name="Ovale 81"/>
            <p:cNvSpPr/>
            <p:nvPr/>
          </p:nvSpPr>
          <p:spPr>
            <a:xfrm>
              <a:off x="8174332" y="1222437"/>
              <a:ext cx="94719" cy="203548"/>
            </a:xfrm>
            <a:prstGeom prst="ellipse">
              <a:avLst/>
            </a:prstGeom>
            <a:solidFill>
              <a:srgbClr val="FA747A"/>
            </a:solidFill>
            <a:ln w="3175" cmpd="sng">
              <a:solidFill>
                <a:srgbClr val="00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  <p:sp>
          <p:nvSpPr>
            <p:cNvPr id="83" name="Ovale 82"/>
            <p:cNvSpPr/>
            <p:nvPr/>
          </p:nvSpPr>
          <p:spPr>
            <a:xfrm>
              <a:off x="1601581" y="1215871"/>
              <a:ext cx="94719" cy="203548"/>
            </a:xfrm>
            <a:prstGeom prst="ellipse">
              <a:avLst/>
            </a:prstGeom>
            <a:pattFill prst="lgConfetti">
              <a:fgClr>
                <a:srgbClr val="FF0000"/>
              </a:fgClr>
              <a:bgClr>
                <a:srgbClr val="FF7984"/>
              </a:bgClr>
            </a:pattFill>
            <a:ln w="3175" cmpd="sng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  <p:sp>
          <p:nvSpPr>
            <p:cNvPr id="84" name="Rettangolo 83"/>
            <p:cNvSpPr/>
            <p:nvPr/>
          </p:nvSpPr>
          <p:spPr>
            <a:xfrm flipH="1">
              <a:off x="8151552" y="1232285"/>
              <a:ext cx="76734" cy="111623"/>
            </a:xfrm>
            <a:prstGeom prst="rect">
              <a:avLst/>
            </a:prstGeom>
            <a:solidFill>
              <a:srgbClr val="FA747A"/>
            </a:solidFill>
            <a:ln w="3175" cmpd="sng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  <p:sp>
          <p:nvSpPr>
            <p:cNvPr id="85" name="Rettangolo 84"/>
            <p:cNvSpPr/>
            <p:nvPr/>
          </p:nvSpPr>
          <p:spPr>
            <a:xfrm flipH="1">
              <a:off x="8157546" y="1301230"/>
              <a:ext cx="77933" cy="111623"/>
            </a:xfrm>
            <a:prstGeom prst="rect">
              <a:avLst/>
            </a:prstGeom>
            <a:solidFill>
              <a:srgbClr val="FA747A"/>
            </a:solidFill>
            <a:ln w="3175" cmpd="sng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it-IT" dirty="0"/>
                <a:t> </a:t>
              </a:r>
            </a:p>
          </p:txBody>
        </p:sp>
      </p:grpSp>
      <p:sp>
        <p:nvSpPr>
          <p:cNvPr id="86" name="Ovale 85"/>
          <p:cNvSpPr>
            <a:spLocks noChangeAspect="1"/>
          </p:cNvSpPr>
          <p:nvPr/>
        </p:nvSpPr>
        <p:spPr>
          <a:xfrm>
            <a:off x="7554131" y="5775067"/>
            <a:ext cx="317500" cy="79057"/>
          </a:xfrm>
          <a:prstGeom prst="ellipse">
            <a:avLst/>
          </a:prstGeom>
          <a:solidFill>
            <a:srgbClr val="FFFF00"/>
          </a:solidFill>
          <a:ln>
            <a:noFill/>
          </a:ln>
          <a:effectLst>
            <a:glow rad="139700">
              <a:srgbClr val="FFFF00">
                <a:alpha val="40000"/>
              </a:srgbClr>
            </a:glo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/>
          </a:p>
        </p:txBody>
      </p:sp>
      <p:sp>
        <p:nvSpPr>
          <p:cNvPr id="87" name="Ovale 86"/>
          <p:cNvSpPr>
            <a:spLocks noChangeAspect="1"/>
          </p:cNvSpPr>
          <p:nvPr/>
        </p:nvSpPr>
        <p:spPr>
          <a:xfrm>
            <a:off x="7547128" y="5777171"/>
            <a:ext cx="317500" cy="79057"/>
          </a:xfrm>
          <a:prstGeom prst="ellipse">
            <a:avLst/>
          </a:prstGeom>
          <a:solidFill>
            <a:srgbClr val="FFFF00"/>
          </a:solidFill>
          <a:ln>
            <a:solidFill>
              <a:srgbClr val="FFFF00"/>
            </a:solidFill>
          </a:ln>
          <a:effectLst>
            <a:glow rad="139700">
              <a:srgbClr val="FFFF00">
                <a:alpha val="40000"/>
              </a:srgbClr>
            </a:glo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/>
          </a:p>
        </p:txBody>
      </p:sp>
      <p:sp>
        <p:nvSpPr>
          <p:cNvPr id="88" name="Ovale 87"/>
          <p:cNvSpPr>
            <a:spLocks noChangeAspect="1"/>
          </p:cNvSpPr>
          <p:nvPr/>
        </p:nvSpPr>
        <p:spPr>
          <a:xfrm>
            <a:off x="7544270" y="5779128"/>
            <a:ext cx="317500" cy="79062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solidFill>
              <a:schemeClr val="tx1">
                <a:lumMod val="85000"/>
                <a:lumOff val="15000"/>
              </a:schemeClr>
            </a:solidFill>
          </a:ln>
          <a:effectLst>
            <a:glow>
              <a:srgbClr val="FFFF00"/>
            </a:glo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/>
          </a:p>
        </p:txBody>
      </p:sp>
      <p:grpSp>
        <p:nvGrpSpPr>
          <p:cNvPr id="19" name="Gruppo 88"/>
          <p:cNvGrpSpPr>
            <a:grpSpLocks/>
          </p:cNvGrpSpPr>
          <p:nvPr/>
        </p:nvGrpSpPr>
        <p:grpSpPr bwMode="auto">
          <a:xfrm>
            <a:off x="912663" y="5045076"/>
            <a:ext cx="11160000" cy="112117"/>
            <a:chOff x="1601581" y="1215871"/>
            <a:chExt cx="6667470" cy="210114"/>
          </a:xfrm>
        </p:grpSpPr>
        <p:sp>
          <p:nvSpPr>
            <p:cNvPr id="90" name="Rettangolo 89"/>
            <p:cNvSpPr/>
            <p:nvPr/>
          </p:nvSpPr>
          <p:spPr>
            <a:xfrm>
              <a:off x="1647339" y="1219207"/>
              <a:ext cx="6565115" cy="203442"/>
            </a:xfrm>
            <a:prstGeom prst="rect">
              <a:avLst/>
            </a:prstGeom>
            <a:solidFill>
              <a:srgbClr val="FF2F32"/>
            </a:solidFill>
            <a:ln w="3175" cmpd="sng">
              <a:solidFill>
                <a:srgbClr val="00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  <p:sp>
          <p:nvSpPr>
            <p:cNvPr id="91" name="Ovale 90"/>
            <p:cNvSpPr/>
            <p:nvPr/>
          </p:nvSpPr>
          <p:spPr>
            <a:xfrm>
              <a:off x="8175126" y="1222541"/>
              <a:ext cx="93925" cy="203444"/>
            </a:xfrm>
            <a:prstGeom prst="ellipse">
              <a:avLst/>
            </a:prstGeom>
            <a:solidFill>
              <a:srgbClr val="FF2F32"/>
            </a:solidFill>
            <a:ln w="3175" cmpd="sng">
              <a:solidFill>
                <a:srgbClr val="00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  <p:sp>
          <p:nvSpPr>
            <p:cNvPr id="92" name="Ovale 91"/>
            <p:cNvSpPr/>
            <p:nvPr/>
          </p:nvSpPr>
          <p:spPr>
            <a:xfrm>
              <a:off x="1601581" y="1215871"/>
              <a:ext cx="93925" cy="206778"/>
            </a:xfrm>
            <a:prstGeom prst="ellipse">
              <a:avLst/>
            </a:prstGeom>
            <a:pattFill prst="lgConfetti">
              <a:fgClr>
                <a:srgbClr val="FF0000"/>
              </a:fgClr>
              <a:bgClr>
                <a:srgbClr val="FF7984"/>
              </a:bgClr>
            </a:pattFill>
            <a:ln w="3175" cmpd="sng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  <p:sp>
          <p:nvSpPr>
            <p:cNvPr id="93" name="Rettangolo 92"/>
            <p:cNvSpPr/>
            <p:nvPr/>
          </p:nvSpPr>
          <p:spPr>
            <a:xfrm flipH="1">
              <a:off x="8151043" y="1232548"/>
              <a:ext cx="78270" cy="113394"/>
            </a:xfrm>
            <a:prstGeom prst="rect">
              <a:avLst/>
            </a:prstGeom>
            <a:solidFill>
              <a:srgbClr val="FF2F32"/>
            </a:solidFill>
            <a:ln w="3175" cmpd="sng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  <p:sp>
          <p:nvSpPr>
            <p:cNvPr id="94" name="Rettangolo 93"/>
            <p:cNvSpPr/>
            <p:nvPr/>
          </p:nvSpPr>
          <p:spPr>
            <a:xfrm flipH="1">
              <a:off x="8157063" y="1299250"/>
              <a:ext cx="78271" cy="113394"/>
            </a:xfrm>
            <a:prstGeom prst="rect">
              <a:avLst/>
            </a:prstGeom>
            <a:solidFill>
              <a:srgbClr val="FF2F32"/>
            </a:solidFill>
            <a:ln w="3175" cmpd="sng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it-IT" dirty="0"/>
                <a:t> </a:t>
              </a:r>
            </a:p>
          </p:txBody>
        </p:sp>
      </p:grpSp>
      <p:sp>
        <p:nvSpPr>
          <p:cNvPr id="95" name="Ovale 94"/>
          <p:cNvSpPr>
            <a:spLocks noChangeAspect="1"/>
          </p:cNvSpPr>
          <p:nvPr/>
        </p:nvSpPr>
        <p:spPr>
          <a:xfrm>
            <a:off x="5053503" y="5052388"/>
            <a:ext cx="317500" cy="79057"/>
          </a:xfrm>
          <a:prstGeom prst="ellipse">
            <a:avLst/>
          </a:prstGeom>
          <a:solidFill>
            <a:srgbClr val="FFFF00"/>
          </a:solidFill>
          <a:ln>
            <a:noFill/>
          </a:ln>
          <a:effectLst>
            <a:glow rad="139700">
              <a:srgbClr val="FFFF00">
                <a:alpha val="40000"/>
              </a:srgbClr>
            </a:glo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/>
          </a:p>
        </p:txBody>
      </p:sp>
      <p:sp>
        <p:nvSpPr>
          <p:cNvPr id="96" name="Ovale 95"/>
          <p:cNvSpPr>
            <a:spLocks noChangeAspect="1"/>
          </p:cNvSpPr>
          <p:nvPr/>
        </p:nvSpPr>
        <p:spPr>
          <a:xfrm>
            <a:off x="5046500" y="5054492"/>
            <a:ext cx="317500" cy="79057"/>
          </a:xfrm>
          <a:prstGeom prst="ellipse">
            <a:avLst/>
          </a:prstGeom>
          <a:solidFill>
            <a:srgbClr val="FFFF00"/>
          </a:solidFill>
          <a:ln>
            <a:solidFill>
              <a:srgbClr val="FFFF00"/>
            </a:solidFill>
          </a:ln>
          <a:effectLst>
            <a:glow rad="139700">
              <a:srgbClr val="FFFF00">
                <a:alpha val="40000"/>
              </a:srgbClr>
            </a:glo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/>
          </a:p>
        </p:txBody>
      </p:sp>
      <p:sp>
        <p:nvSpPr>
          <p:cNvPr id="102" name="Ovale 101"/>
          <p:cNvSpPr>
            <a:spLocks noChangeAspect="1"/>
          </p:cNvSpPr>
          <p:nvPr/>
        </p:nvSpPr>
        <p:spPr>
          <a:xfrm>
            <a:off x="5043642" y="5056449"/>
            <a:ext cx="317500" cy="79062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solidFill>
              <a:schemeClr val="tx1">
                <a:lumMod val="85000"/>
                <a:lumOff val="15000"/>
              </a:schemeClr>
            </a:solidFill>
          </a:ln>
          <a:effectLst>
            <a:glow>
              <a:srgbClr val="FFFF00"/>
            </a:glo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/>
          </a:p>
        </p:txBody>
      </p:sp>
      <p:sp>
        <p:nvSpPr>
          <p:cNvPr id="109" name="Ovale 108"/>
          <p:cNvSpPr>
            <a:spLocks noChangeAspect="1"/>
          </p:cNvSpPr>
          <p:nvPr/>
        </p:nvSpPr>
        <p:spPr>
          <a:xfrm>
            <a:off x="7561133" y="4862620"/>
            <a:ext cx="317500" cy="79057"/>
          </a:xfrm>
          <a:prstGeom prst="ellipse">
            <a:avLst/>
          </a:prstGeom>
          <a:solidFill>
            <a:srgbClr val="FFFF00"/>
          </a:solidFill>
          <a:ln>
            <a:noFill/>
          </a:ln>
          <a:effectLst>
            <a:glow rad="139700">
              <a:srgbClr val="FFFF00">
                <a:alpha val="40000"/>
              </a:srgbClr>
            </a:glo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/>
          </a:p>
        </p:txBody>
      </p:sp>
      <p:sp>
        <p:nvSpPr>
          <p:cNvPr id="110" name="Ovale 109"/>
          <p:cNvSpPr>
            <a:spLocks noChangeAspect="1"/>
          </p:cNvSpPr>
          <p:nvPr/>
        </p:nvSpPr>
        <p:spPr>
          <a:xfrm>
            <a:off x="7554130" y="4864724"/>
            <a:ext cx="317500" cy="79057"/>
          </a:xfrm>
          <a:prstGeom prst="ellipse">
            <a:avLst/>
          </a:prstGeom>
          <a:solidFill>
            <a:srgbClr val="FFFF00"/>
          </a:solidFill>
          <a:ln>
            <a:solidFill>
              <a:srgbClr val="FFFF00"/>
            </a:solidFill>
          </a:ln>
          <a:effectLst>
            <a:glow rad="139700">
              <a:srgbClr val="FFFF00">
                <a:alpha val="40000"/>
              </a:srgbClr>
            </a:glo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/>
          </a:p>
        </p:txBody>
      </p:sp>
      <p:sp>
        <p:nvSpPr>
          <p:cNvPr id="111" name="Ovale 110"/>
          <p:cNvSpPr>
            <a:spLocks noChangeAspect="1"/>
          </p:cNvSpPr>
          <p:nvPr/>
        </p:nvSpPr>
        <p:spPr>
          <a:xfrm>
            <a:off x="7551272" y="4866681"/>
            <a:ext cx="317500" cy="79062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solidFill>
              <a:schemeClr val="tx1">
                <a:lumMod val="85000"/>
                <a:lumOff val="15000"/>
              </a:schemeClr>
            </a:solidFill>
          </a:ln>
          <a:effectLst>
            <a:glow>
              <a:srgbClr val="FFFF00"/>
            </a:glo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/>
          </a:p>
        </p:txBody>
      </p:sp>
      <p:grpSp>
        <p:nvGrpSpPr>
          <p:cNvPr id="20" name="Gruppo 111"/>
          <p:cNvGrpSpPr>
            <a:grpSpLocks/>
          </p:cNvGrpSpPr>
          <p:nvPr/>
        </p:nvGrpSpPr>
        <p:grpSpPr bwMode="auto">
          <a:xfrm>
            <a:off x="6883401" y="781051"/>
            <a:ext cx="1539875" cy="3533775"/>
            <a:chOff x="4528590" y="1015032"/>
            <a:chExt cx="1540907" cy="3534515"/>
          </a:xfrm>
        </p:grpSpPr>
        <p:sp>
          <p:nvSpPr>
            <p:cNvPr id="113" name="Figura a mano libera 112"/>
            <p:cNvSpPr/>
            <p:nvPr/>
          </p:nvSpPr>
          <p:spPr>
            <a:xfrm>
              <a:off x="4531767" y="1018208"/>
              <a:ext cx="1537730" cy="3531339"/>
            </a:xfrm>
            <a:custGeom>
              <a:avLst/>
              <a:gdLst>
                <a:gd name="connsiteX0" fmla="*/ 692950 w 1475439"/>
                <a:gd name="connsiteY0" fmla="*/ 1123572 h 3590006"/>
                <a:gd name="connsiteX1" fmla="*/ 546418 w 1475439"/>
                <a:gd name="connsiteY1" fmla="*/ 936323 h 3590006"/>
                <a:gd name="connsiteX2" fmla="*/ 90541 w 1475439"/>
                <a:gd name="connsiteY2" fmla="*/ 1017736 h 3590006"/>
                <a:gd name="connsiteX3" fmla="*/ 334761 w 1475439"/>
                <a:gd name="connsiteY3" fmla="*/ 683944 h 3590006"/>
                <a:gd name="connsiteX4" fmla="*/ 994 w 1475439"/>
                <a:gd name="connsiteY4" fmla="*/ 268739 h 3590006"/>
                <a:gd name="connsiteX5" fmla="*/ 465012 w 1475439"/>
                <a:gd name="connsiteY5" fmla="*/ 480412 h 3590006"/>
                <a:gd name="connsiteX6" fmla="*/ 758076 w 1475439"/>
                <a:gd name="connsiteY6" fmla="*/ 77 h 3590006"/>
                <a:gd name="connsiteX7" fmla="*/ 831342 w 1475439"/>
                <a:gd name="connsiteY7" fmla="*/ 521118 h 3590006"/>
                <a:gd name="connsiteX8" fmla="*/ 1474454 w 1475439"/>
                <a:gd name="connsiteY8" fmla="*/ 342010 h 3590006"/>
                <a:gd name="connsiteX9" fmla="*/ 986014 w 1475439"/>
                <a:gd name="connsiteY9" fmla="*/ 667661 h 3590006"/>
                <a:gd name="connsiteX10" fmla="*/ 1319781 w 1475439"/>
                <a:gd name="connsiteY10" fmla="*/ 1001453 h 3590006"/>
                <a:gd name="connsiteX11" fmla="*/ 815060 w 1475439"/>
                <a:gd name="connsiteY11" fmla="*/ 1001453 h 3590006"/>
                <a:gd name="connsiteX12" fmla="*/ 1254656 w 1475439"/>
                <a:gd name="connsiteY12" fmla="*/ 3337997 h 3590006"/>
                <a:gd name="connsiteX13" fmla="*/ 1156968 w 1475439"/>
                <a:gd name="connsiteY13" fmla="*/ 3281008 h 3590006"/>
                <a:gd name="connsiteX14" fmla="*/ 692950 w 1475439"/>
                <a:gd name="connsiteY14" fmla="*/ 1123572 h 3590006"/>
                <a:gd name="connsiteX0" fmla="*/ 692950 w 1475439"/>
                <a:gd name="connsiteY0" fmla="*/ 1123572 h 3590006"/>
                <a:gd name="connsiteX1" fmla="*/ 90541 w 1475439"/>
                <a:gd name="connsiteY1" fmla="*/ 1017736 h 3590006"/>
                <a:gd name="connsiteX2" fmla="*/ 334761 w 1475439"/>
                <a:gd name="connsiteY2" fmla="*/ 683944 h 3590006"/>
                <a:gd name="connsiteX3" fmla="*/ 994 w 1475439"/>
                <a:gd name="connsiteY3" fmla="*/ 268739 h 3590006"/>
                <a:gd name="connsiteX4" fmla="*/ 465012 w 1475439"/>
                <a:gd name="connsiteY4" fmla="*/ 480412 h 3590006"/>
                <a:gd name="connsiteX5" fmla="*/ 758076 w 1475439"/>
                <a:gd name="connsiteY5" fmla="*/ 77 h 3590006"/>
                <a:gd name="connsiteX6" fmla="*/ 831342 w 1475439"/>
                <a:gd name="connsiteY6" fmla="*/ 521118 h 3590006"/>
                <a:gd name="connsiteX7" fmla="*/ 1474454 w 1475439"/>
                <a:gd name="connsiteY7" fmla="*/ 342010 h 3590006"/>
                <a:gd name="connsiteX8" fmla="*/ 986014 w 1475439"/>
                <a:gd name="connsiteY8" fmla="*/ 667661 h 3590006"/>
                <a:gd name="connsiteX9" fmla="*/ 1319781 w 1475439"/>
                <a:gd name="connsiteY9" fmla="*/ 1001453 h 3590006"/>
                <a:gd name="connsiteX10" fmla="*/ 815060 w 1475439"/>
                <a:gd name="connsiteY10" fmla="*/ 1001453 h 3590006"/>
                <a:gd name="connsiteX11" fmla="*/ 1254656 w 1475439"/>
                <a:gd name="connsiteY11" fmla="*/ 3337997 h 3590006"/>
                <a:gd name="connsiteX12" fmla="*/ 1156968 w 1475439"/>
                <a:gd name="connsiteY12" fmla="*/ 3281008 h 3590006"/>
                <a:gd name="connsiteX13" fmla="*/ 692950 w 1475439"/>
                <a:gd name="connsiteY13" fmla="*/ 1123572 h 3590006"/>
                <a:gd name="connsiteX0" fmla="*/ 754495 w 1536984"/>
                <a:gd name="connsiteY0" fmla="*/ 1123572 h 3590006"/>
                <a:gd name="connsiteX1" fmla="*/ 5554 w 1536984"/>
                <a:gd name="connsiteY1" fmla="*/ 1074725 h 3590006"/>
                <a:gd name="connsiteX2" fmla="*/ 396306 w 1536984"/>
                <a:gd name="connsiteY2" fmla="*/ 683944 h 3590006"/>
                <a:gd name="connsiteX3" fmla="*/ 62539 w 1536984"/>
                <a:gd name="connsiteY3" fmla="*/ 268739 h 3590006"/>
                <a:gd name="connsiteX4" fmla="*/ 526557 w 1536984"/>
                <a:gd name="connsiteY4" fmla="*/ 480412 h 3590006"/>
                <a:gd name="connsiteX5" fmla="*/ 819621 w 1536984"/>
                <a:gd name="connsiteY5" fmla="*/ 77 h 3590006"/>
                <a:gd name="connsiteX6" fmla="*/ 892887 w 1536984"/>
                <a:gd name="connsiteY6" fmla="*/ 521118 h 3590006"/>
                <a:gd name="connsiteX7" fmla="*/ 1535999 w 1536984"/>
                <a:gd name="connsiteY7" fmla="*/ 342010 h 3590006"/>
                <a:gd name="connsiteX8" fmla="*/ 1047559 w 1536984"/>
                <a:gd name="connsiteY8" fmla="*/ 667661 h 3590006"/>
                <a:gd name="connsiteX9" fmla="*/ 1381326 w 1536984"/>
                <a:gd name="connsiteY9" fmla="*/ 1001453 h 3590006"/>
                <a:gd name="connsiteX10" fmla="*/ 876605 w 1536984"/>
                <a:gd name="connsiteY10" fmla="*/ 1001453 h 3590006"/>
                <a:gd name="connsiteX11" fmla="*/ 1316201 w 1536984"/>
                <a:gd name="connsiteY11" fmla="*/ 3337997 h 3590006"/>
                <a:gd name="connsiteX12" fmla="*/ 1218513 w 1536984"/>
                <a:gd name="connsiteY12" fmla="*/ 3281008 h 3590006"/>
                <a:gd name="connsiteX13" fmla="*/ 754495 w 1536984"/>
                <a:gd name="connsiteY13" fmla="*/ 1123572 h 3590006"/>
                <a:gd name="connsiteX0" fmla="*/ 754495 w 1536984"/>
                <a:gd name="connsiteY0" fmla="*/ 1123572 h 3590006"/>
                <a:gd name="connsiteX1" fmla="*/ 5554 w 1536984"/>
                <a:gd name="connsiteY1" fmla="*/ 1074725 h 3590006"/>
                <a:gd name="connsiteX2" fmla="*/ 396306 w 1536984"/>
                <a:gd name="connsiteY2" fmla="*/ 749074 h 3590006"/>
                <a:gd name="connsiteX3" fmla="*/ 62539 w 1536984"/>
                <a:gd name="connsiteY3" fmla="*/ 268739 h 3590006"/>
                <a:gd name="connsiteX4" fmla="*/ 526557 w 1536984"/>
                <a:gd name="connsiteY4" fmla="*/ 480412 h 3590006"/>
                <a:gd name="connsiteX5" fmla="*/ 819621 w 1536984"/>
                <a:gd name="connsiteY5" fmla="*/ 77 h 3590006"/>
                <a:gd name="connsiteX6" fmla="*/ 892887 w 1536984"/>
                <a:gd name="connsiteY6" fmla="*/ 521118 h 3590006"/>
                <a:gd name="connsiteX7" fmla="*/ 1535999 w 1536984"/>
                <a:gd name="connsiteY7" fmla="*/ 342010 h 3590006"/>
                <a:gd name="connsiteX8" fmla="*/ 1047559 w 1536984"/>
                <a:gd name="connsiteY8" fmla="*/ 667661 h 3590006"/>
                <a:gd name="connsiteX9" fmla="*/ 1381326 w 1536984"/>
                <a:gd name="connsiteY9" fmla="*/ 1001453 h 3590006"/>
                <a:gd name="connsiteX10" fmla="*/ 876605 w 1536984"/>
                <a:gd name="connsiteY10" fmla="*/ 1001453 h 3590006"/>
                <a:gd name="connsiteX11" fmla="*/ 1316201 w 1536984"/>
                <a:gd name="connsiteY11" fmla="*/ 3337997 h 3590006"/>
                <a:gd name="connsiteX12" fmla="*/ 1218513 w 1536984"/>
                <a:gd name="connsiteY12" fmla="*/ 3281008 h 3590006"/>
                <a:gd name="connsiteX13" fmla="*/ 754495 w 1536984"/>
                <a:gd name="connsiteY13" fmla="*/ 1123572 h 3590006"/>
                <a:gd name="connsiteX0" fmla="*/ 754495 w 1536984"/>
                <a:gd name="connsiteY0" fmla="*/ 1123572 h 3590006"/>
                <a:gd name="connsiteX1" fmla="*/ 5554 w 1536984"/>
                <a:gd name="connsiteY1" fmla="*/ 1074725 h 3590006"/>
                <a:gd name="connsiteX2" fmla="*/ 396306 w 1536984"/>
                <a:gd name="connsiteY2" fmla="*/ 749074 h 3590006"/>
                <a:gd name="connsiteX3" fmla="*/ 62539 w 1536984"/>
                <a:gd name="connsiteY3" fmla="*/ 268739 h 3590006"/>
                <a:gd name="connsiteX4" fmla="*/ 526557 w 1536984"/>
                <a:gd name="connsiteY4" fmla="*/ 480412 h 3590006"/>
                <a:gd name="connsiteX5" fmla="*/ 819621 w 1536984"/>
                <a:gd name="connsiteY5" fmla="*/ 77 h 3590006"/>
                <a:gd name="connsiteX6" fmla="*/ 892887 w 1536984"/>
                <a:gd name="connsiteY6" fmla="*/ 521118 h 3590006"/>
                <a:gd name="connsiteX7" fmla="*/ 1535999 w 1536984"/>
                <a:gd name="connsiteY7" fmla="*/ 342010 h 3590006"/>
                <a:gd name="connsiteX8" fmla="*/ 1047559 w 1536984"/>
                <a:gd name="connsiteY8" fmla="*/ 667661 h 3590006"/>
                <a:gd name="connsiteX9" fmla="*/ 1381326 w 1536984"/>
                <a:gd name="connsiteY9" fmla="*/ 1001453 h 3590006"/>
                <a:gd name="connsiteX10" fmla="*/ 876605 w 1536984"/>
                <a:gd name="connsiteY10" fmla="*/ 1001453 h 3590006"/>
                <a:gd name="connsiteX11" fmla="*/ 1316201 w 1536984"/>
                <a:gd name="connsiteY11" fmla="*/ 3337997 h 3590006"/>
                <a:gd name="connsiteX12" fmla="*/ 1218513 w 1536984"/>
                <a:gd name="connsiteY12" fmla="*/ 3281008 h 3590006"/>
                <a:gd name="connsiteX13" fmla="*/ 754495 w 1536984"/>
                <a:gd name="connsiteY13" fmla="*/ 1123572 h 3590006"/>
                <a:gd name="connsiteX0" fmla="*/ 754495 w 1536984"/>
                <a:gd name="connsiteY0" fmla="*/ 1123572 h 3572592"/>
                <a:gd name="connsiteX1" fmla="*/ 5554 w 1536984"/>
                <a:gd name="connsiteY1" fmla="*/ 1074725 h 3572592"/>
                <a:gd name="connsiteX2" fmla="*/ 396306 w 1536984"/>
                <a:gd name="connsiteY2" fmla="*/ 749074 h 3572592"/>
                <a:gd name="connsiteX3" fmla="*/ 62539 w 1536984"/>
                <a:gd name="connsiteY3" fmla="*/ 268739 h 3572592"/>
                <a:gd name="connsiteX4" fmla="*/ 526557 w 1536984"/>
                <a:gd name="connsiteY4" fmla="*/ 480412 h 3572592"/>
                <a:gd name="connsiteX5" fmla="*/ 819621 w 1536984"/>
                <a:gd name="connsiteY5" fmla="*/ 77 h 3572592"/>
                <a:gd name="connsiteX6" fmla="*/ 892887 w 1536984"/>
                <a:gd name="connsiteY6" fmla="*/ 521118 h 3572592"/>
                <a:gd name="connsiteX7" fmla="*/ 1535999 w 1536984"/>
                <a:gd name="connsiteY7" fmla="*/ 342010 h 3572592"/>
                <a:gd name="connsiteX8" fmla="*/ 1047559 w 1536984"/>
                <a:gd name="connsiteY8" fmla="*/ 667661 h 3572592"/>
                <a:gd name="connsiteX9" fmla="*/ 1381326 w 1536984"/>
                <a:gd name="connsiteY9" fmla="*/ 1001453 h 3572592"/>
                <a:gd name="connsiteX10" fmla="*/ 876605 w 1536984"/>
                <a:gd name="connsiteY10" fmla="*/ 1001453 h 3572592"/>
                <a:gd name="connsiteX11" fmla="*/ 1316201 w 1536984"/>
                <a:gd name="connsiteY11" fmla="*/ 3305432 h 3572592"/>
                <a:gd name="connsiteX12" fmla="*/ 1218513 w 1536984"/>
                <a:gd name="connsiteY12" fmla="*/ 3281008 h 3572592"/>
                <a:gd name="connsiteX13" fmla="*/ 754495 w 1536984"/>
                <a:gd name="connsiteY13" fmla="*/ 1123572 h 3572592"/>
                <a:gd name="connsiteX0" fmla="*/ 754495 w 1536984"/>
                <a:gd name="connsiteY0" fmla="*/ 1123572 h 3550506"/>
                <a:gd name="connsiteX1" fmla="*/ 5554 w 1536984"/>
                <a:gd name="connsiteY1" fmla="*/ 1074725 h 3550506"/>
                <a:gd name="connsiteX2" fmla="*/ 396306 w 1536984"/>
                <a:gd name="connsiteY2" fmla="*/ 749074 h 3550506"/>
                <a:gd name="connsiteX3" fmla="*/ 62539 w 1536984"/>
                <a:gd name="connsiteY3" fmla="*/ 268739 h 3550506"/>
                <a:gd name="connsiteX4" fmla="*/ 526557 w 1536984"/>
                <a:gd name="connsiteY4" fmla="*/ 480412 h 3550506"/>
                <a:gd name="connsiteX5" fmla="*/ 819621 w 1536984"/>
                <a:gd name="connsiteY5" fmla="*/ 77 h 3550506"/>
                <a:gd name="connsiteX6" fmla="*/ 892887 w 1536984"/>
                <a:gd name="connsiteY6" fmla="*/ 521118 h 3550506"/>
                <a:gd name="connsiteX7" fmla="*/ 1535999 w 1536984"/>
                <a:gd name="connsiteY7" fmla="*/ 342010 h 3550506"/>
                <a:gd name="connsiteX8" fmla="*/ 1047559 w 1536984"/>
                <a:gd name="connsiteY8" fmla="*/ 667661 h 3550506"/>
                <a:gd name="connsiteX9" fmla="*/ 1381326 w 1536984"/>
                <a:gd name="connsiteY9" fmla="*/ 1001453 h 3550506"/>
                <a:gd name="connsiteX10" fmla="*/ 876605 w 1536984"/>
                <a:gd name="connsiteY10" fmla="*/ 1001453 h 3550506"/>
                <a:gd name="connsiteX11" fmla="*/ 1305253 w 1536984"/>
                <a:gd name="connsiteY11" fmla="*/ 3267111 h 3550506"/>
                <a:gd name="connsiteX12" fmla="*/ 1218513 w 1536984"/>
                <a:gd name="connsiteY12" fmla="*/ 3281008 h 3550506"/>
                <a:gd name="connsiteX13" fmla="*/ 754495 w 1536984"/>
                <a:gd name="connsiteY13" fmla="*/ 1123572 h 3550506"/>
                <a:gd name="connsiteX0" fmla="*/ 754495 w 1536984"/>
                <a:gd name="connsiteY0" fmla="*/ 1123572 h 3550506"/>
                <a:gd name="connsiteX1" fmla="*/ 5554 w 1536984"/>
                <a:gd name="connsiteY1" fmla="*/ 1074725 h 3550506"/>
                <a:gd name="connsiteX2" fmla="*/ 396306 w 1536984"/>
                <a:gd name="connsiteY2" fmla="*/ 749074 h 3550506"/>
                <a:gd name="connsiteX3" fmla="*/ 62539 w 1536984"/>
                <a:gd name="connsiteY3" fmla="*/ 268739 h 3550506"/>
                <a:gd name="connsiteX4" fmla="*/ 526557 w 1536984"/>
                <a:gd name="connsiteY4" fmla="*/ 480412 h 3550506"/>
                <a:gd name="connsiteX5" fmla="*/ 819621 w 1536984"/>
                <a:gd name="connsiteY5" fmla="*/ 77 h 3550506"/>
                <a:gd name="connsiteX6" fmla="*/ 892887 w 1536984"/>
                <a:gd name="connsiteY6" fmla="*/ 521118 h 3550506"/>
                <a:gd name="connsiteX7" fmla="*/ 1535999 w 1536984"/>
                <a:gd name="connsiteY7" fmla="*/ 342010 h 3550506"/>
                <a:gd name="connsiteX8" fmla="*/ 1047559 w 1536984"/>
                <a:gd name="connsiteY8" fmla="*/ 667661 h 3550506"/>
                <a:gd name="connsiteX9" fmla="*/ 1381326 w 1536984"/>
                <a:gd name="connsiteY9" fmla="*/ 1001453 h 3550506"/>
                <a:gd name="connsiteX10" fmla="*/ 876605 w 1536984"/>
                <a:gd name="connsiteY10" fmla="*/ 1001453 h 3550506"/>
                <a:gd name="connsiteX11" fmla="*/ 1288831 w 1536984"/>
                <a:gd name="connsiteY11" fmla="*/ 3267111 h 3550506"/>
                <a:gd name="connsiteX12" fmla="*/ 1218513 w 1536984"/>
                <a:gd name="connsiteY12" fmla="*/ 3281008 h 3550506"/>
                <a:gd name="connsiteX13" fmla="*/ 754495 w 1536984"/>
                <a:gd name="connsiteY13" fmla="*/ 1123572 h 3550506"/>
                <a:gd name="connsiteX0" fmla="*/ 754495 w 1536984"/>
                <a:gd name="connsiteY0" fmla="*/ 1123572 h 3547770"/>
                <a:gd name="connsiteX1" fmla="*/ 5554 w 1536984"/>
                <a:gd name="connsiteY1" fmla="*/ 1074725 h 3547770"/>
                <a:gd name="connsiteX2" fmla="*/ 396306 w 1536984"/>
                <a:gd name="connsiteY2" fmla="*/ 749074 h 3547770"/>
                <a:gd name="connsiteX3" fmla="*/ 62539 w 1536984"/>
                <a:gd name="connsiteY3" fmla="*/ 268739 h 3547770"/>
                <a:gd name="connsiteX4" fmla="*/ 526557 w 1536984"/>
                <a:gd name="connsiteY4" fmla="*/ 480412 h 3547770"/>
                <a:gd name="connsiteX5" fmla="*/ 819621 w 1536984"/>
                <a:gd name="connsiteY5" fmla="*/ 77 h 3547770"/>
                <a:gd name="connsiteX6" fmla="*/ 892887 w 1536984"/>
                <a:gd name="connsiteY6" fmla="*/ 521118 h 3547770"/>
                <a:gd name="connsiteX7" fmla="*/ 1535999 w 1536984"/>
                <a:gd name="connsiteY7" fmla="*/ 342010 h 3547770"/>
                <a:gd name="connsiteX8" fmla="*/ 1047559 w 1536984"/>
                <a:gd name="connsiteY8" fmla="*/ 667661 h 3547770"/>
                <a:gd name="connsiteX9" fmla="*/ 1381326 w 1536984"/>
                <a:gd name="connsiteY9" fmla="*/ 1001453 h 3547770"/>
                <a:gd name="connsiteX10" fmla="*/ 876605 w 1536984"/>
                <a:gd name="connsiteY10" fmla="*/ 1001453 h 3547770"/>
                <a:gd name="connsiteX11" fmla="*/ 1288831 w 1536984"/>
                <a:gd name="connsiteY11" fmla="*/ 3267111 h 3547770"/>
                <a:gd name="connsiteX12" fmla="*/ 1240410 w 1536984"/>
                <a:gd name="connsiteY12" fmla="*/ 3275534 h 3547770"/>
                <a:gd name="connsiteX13" fmla="*/ 754495 w 1536984"/>
                <a:gd name="connsiteY13" fmla="*/ 1123572 h 3547770"/>
                <a:gd name="connsiteX0" fmla="*/ 754495 w 1536984"/>
                <a:gd name="connsiteY0" fmla="*/ 1123572 h 3444909"/>
                <a:gd name="connsiteX1" fmla="*/ 5554 w 1536984"/>
                <a:gd name="connsiteY1" fmla="*/ 1074725 h 3444909"/>
                <a:gd name="connsiteX2" fmla="*/ 396306 w 1536984"/>
                <a:gd name="connsiteY2" fmla="*/ 749074 h 3444909"/>
                <a:gd name="connsiteX3" fmla="*/ 62539 w 1536984"/>
                <a:gd name="connsiteY3" fmla="*/ 268739 h 3444909"/>
                <a:gd name="connsiteX4" fmla="*/ 526557 w 1536984"/>
                <a:gd name="connsiteY4" fmla="*/ 480412 h 3444909"/>
                <a:gd name="connsiteX5" fmla="*/ 819621 w 1536984"/>
                <a:gd name="connsiteY5" fmla="*/ 77 h 3444909"/>
                <a:gd name="connsiteX6" fmla="*/ 892887 w 1536984"/>
                <a:gd name="connsiteY6" fmla="*/ 521118 h 3444909"/>
                <a:gd name="connsiteX7" fmla="*/ 1535999 w 1536984"/>
                <a:gd name="connsiteY7" fmla="*/ 342010 h 3444909"/>
                <a:gd name="connsiteX8" fmla="*/ 1047559 w 1536984"/>
                <a:gd name="connsiteY8" fmla="*/ 667661 h 3444909"/>
                <a:gd name="connsiteX9" fmla="*/ 1381326 w 1536984"/>
                <a:gd name="connsiteY9" fmla="*/ 1001453 h 3444909"/>
                <a:gd name="connsiteX10" fmla="*/ 876605 w 1536984"/>
                <a:gd name="connsiteY10" fmla="*/ 1001453 h 3444909"/>
                <a:gd name="connsiteX11" fmla="*/ 1288831 w 1536984"/>
                <a:gd name="connsiteY11" fmla="*/ 3267111 h 3444909"/>
                <a:gd name="connsiteX12" fmla="*/ 1240410 w 1536984"/>
                <a:gd name="connsiteY12" fmla="*/ 3275534 h 3444909"/>
                <a:gd name="connsiteX13" fmla="*/ 754495 w 1536984"/>
                <a:gd name="connsiteY13" fmla="*/ 1123572 h 3444909"/>
                <a:gd name="connsiteX0" fmla="*/ 754495 w 1536984"/>
                <a:gd name="connsiteY0" fmla="*/ 1123572 h 3446476"/>
                <a:gd name="connsiteX1" fmla="*/ 5554 w 1536984"/>
                <a:gd name="connsiteY1" fmla="*/ 1074725 h 3446476"/>
                <a:gd name="connsiteX2" fmla="*/ 396306 w 1536984"/>
                <a:gd name="connsiteY2" fmla="*/ 749074 h 3446476"/>
                <a:gd name="connsiteX3" fmla="*/ 62539 w 1536984"/>
                <a:gd name="connsiteY3" fmla="*/ 268739 h 3446476"/>
                <a:gd name="connsiteX4" fmla="*/ 526557 w 1536984"/>
                <a:gd name="connsiteY4" fmla="*/ 480412 h 3446476"/>
                <a:gd name="connsiteX5" fmla="*/ 819621 w 1536984"/>
                <a:gd name="connsiteY5" fmla="*/ 77 h 3446476"/>
                <a:gd name="connsiteX6" fmla="*/ 892887 w 1536984"/>
                <a:gd name="connsiteY6" fmla="*/ 521118 h 3446476"/>
                <a:gd name="connsiteX7" fmla="*/ 1535999 w 1536984"/>
                <a:gd name="connsiteY7" fmla="*/ 342010 h 3446476"/>
                <a:gd name="connsiteX8" fmla="*/ 1047559 w 1536984"/>
                <a:gd name="connsiteY8" fmla="*/ 667661 h 3446476"/>
                <a:gd name="connsiteX9" fmla="*/ 1381326 w 1536984"/>
                <a:gd name="connsiteY9" fmla="*/ 1001453 h 3446476"/>
                <a:gd name="connsiteX10" fmla="*/ 876605 w 1536984"/>
                <a:gd name="connsiteY10" fmla="*/ 1001453 h 3446476"/>
                <a:gd name="connsiteX11" fmla="*/ 1288831 w 1536984"/>
                <a:gd name="connsiteY11" fmla="*/ 3267111 h 3446476"/>
                <a:gd name="connsiteX12" fmla="*/ 1213039 w 1536984"/>
                <a:gd name="connsiteY12" fmla="*/ 3281008 h 3446476"/>
                <a:gd name="connsiteX13" fmla="*/ 754495 w 1536984"/>
                <a:gd name="connsiteY13" fmla="*/ 1123572 h 3446476"/>
                <a:gd name="connsiteX0" fmla="*/ 771381 w 1537448"/>
                <a:gd name="connsiteY0" fmla="*/ 1183790 h 3546742"/>
                <a:gd name="connsiteX1" fmla="*/ 6018 w 1537448"/>
                <a:gd name="connsiteY1" fmla="*/ 1074725 h 3546742"/>
                <a:gd name="connsiteX2" fmla="*/ 396770 w 1537448"/>
                <a:gd name="connsiteY2" fmla="*/ 749074 h 3546742"/>
                <a:gd name="connsiteX3" fmla="*/ 63003 w 1537448"/>
                <a:gd name="connsiteY3" fmla="*/ 268739 h 3546742"/>
                <a:gd name="connsiteX4" fmla="*/ 527021 w 1537448"/>
                <a:gd name="connsiteY4" fmla="*/ 480412 h 3546742"/>
                <a:gd name="connsiteX5" fmla="*/ 820085 w 1537448"/>
                <a:gd name="connsiteY5" fmla="*/ 77 h 3546742"/>
                <a:gd name="connsiteX6" fmla="*/ 893351 w 1537448"/>
                <a:gd name="connsiteY6" fmla="*/ 521118 h 3546742"/>
                <a:gd name="connsiteX7" fmla="*/ 1536463 w 1537448"/>
                <a:gd name="connsiteY7" fmla="*/ 342010 h 3546742"/>
                <a:gd name="connsiteX8" fmla="*/ 1048023 w 1537448"/>
                <a:gd name="connsiteY8" fmla="*/ 667661 h 3546742"/>
                <a:gd name="connsiteX9" fmla="*/ 1381790 w 1537448"/>
                <a:gd name="connsiteY9" fmla="*/ 1001453 h 3546742"/>
                <a:gd name="connsiteX10" fmla="*/ 877069 w 1537448"/>
                <a:gd name="connsiteY10" fmla="*/ 1001453 h 3546742"/>
                <a:gd name="connsiteX11" fmla="*/ 1289295 w 1537448"/>
                <a:gd name="connsiteY11" fmla="*/ 3267111 h 3546742"/>
                <a:gd name="connsiteX12" fmla="*/ 1213503 w 1537448"/>
                <a:gd name="connsiteY12" fmla="*/ 3281008 h 3546742"/>
                <a:gd name="connsiteX13" fmla="*/ 771381 w 1537448"/>
                <a:gd name="connsiteY13" fmla="*/ 1183790 h 3546742"/>
                <a:gd name="connsiteX0" fmla="*/ 771381 w 1537448"/>
                <a:gd name="connsiteY0" fmla="*/ 1183790 h 3546742"/>
                <a:gd name="connsiteX1" fmla="*/ 6018 w 1537448"/>
                <a:gd name="connsiteY1" fmla="*/ 1074725 h 3546742"/>
                <a:gd name="connsiteX2" fmla="*/ 396770 w 1537448"/>
                <a:gd name="connsiteY2" fmla="*/ 749074 h 3546742"/>
                <a:gd name="connsiteX3" fmla="*/ 63003 w 1537448"/>
                <a:gd name="connsiteY3" fmla="*/ 268739 h 3546742"/>
                <a:gd name="connsiteX4" fmla="*/ 527021 w 1537448"/>
                <a:gd name="connsiteY4" fmla="*/ 480412 h 3546742"/>
                <a:gd name="connsiteX5" fmla="*/ 820085 w 1537448"/>
                <a:gd name="connsiteY5" fmla="*/ 77 h 3546742"/>
                <a:gd name="connsiteX6" fmla="*/ 893351 w 1537448"/>
                <a:gd name="connsiteY6" fmla="*/ 521118 h 3546742"/>
                <a:gd name="connsiteX7" fmla="*/ 1536463 w 1537448"/>
                <a:gd name="connsiteY7" fmla="*/ 342010 h 3546742"/>
                <a:gd name="connsiteX8" fmla="*/ 1048023 w 1537448"/>
                <a:gd name="connsiteY8" fmla="*/ 667661 h 3546742"/>
                <a:gd name="connsiteX9" fmla="*/ 1381790 w 1537448"/>
                <a:gd name="connsiteY9" fmla="*/ 1001453 h 3546742"/>
                <a:gd name="connsiteX10" fmla="*/ 877069 w 1537448"/>
                <a:gd name="connsiteY10" fmla="*/ 1001453 h 3546742"/>
                <a:gd name="connsiteX11" fmla="*/ 1289295 w 1537448"/>
                <a:gd name="connsiteY11" fmla="*/ 3267111 h 3546742"/>
                <a:gd name="connsiteX12" fmla="*/ 1213503 w 1537448"/>
                <a:gd name="connsiteY12" fmla="*/ 3281008 h 3546742"/>
                <a:gd name="connsiteX13" fmla="*/ 771381 w 1537448"/>
                <a:gd name="connsiteY13" fmla="*/ 1183790 h 3546742"/>
                <a:gd name="connsiteX0" fmla="*/ 771381 w 1537448"/>
                <a:gd name="connsiteY0" fmla="*/ 1183790 h 3531608"/>
                <a:gd name="connsiteX1" fmla="*/ 6018 w 1537448"/>
                <a:gd name="connsiteY1" fmla="*/ 1074725 h 3531608"/>
                <a:gd name="connsiteX2" fmla="*/ 396770 w 1537448"/>
                <a:gd name="connsiteY2" fmla="*/ 749074 h 3531608"/>
                <a:gd name="connsiteX3" fmla="*/ 63003 w 1537448"/>
                <a:gd name="connsiteY3" fmla="*/ 268739 h 3531608"/>
                <a:gd name="connsiteX4" fmla="*/ 527021 w 1537448"/>
                <a:gd name="connsiteY4" fmla="*/ 480412 h 3531608"/>
                <a:gd name="connsiteX5" fmla="*/ 820085 w 1537448"/>
                <a:gd name="connsiteY5" fmla="*/ 77 h 3531608"/>
                <a:gd name="connsiteX6" fmla="*/ 893351 w 1537448"/>
                <a:gd name="connsiteY6" fmla="*/ 521118 h 3531608"/>
                <a:gd name="connsiteX7" fmla="*/ 1536463 w 1537448"/>
                <a:gd name="connsiteY7" fmla="*/ 342010 h 3531608"/>
                <a:gd name="connsiteX8" fmla="*/ 1048023 w 1537448"/>
                <a:gd name="connsiteY8" fmla="*/ 667661 h 3531608"/>
                <a:gd name="connsiteX9" fmla="*/ 1381790 w 1537448"/>
                <a:gd name="connsiteY9" fmla="*/ 1001453 h 3531608"/>
                <a:gd name="connsiteX10" fmla="*/ 877069 w 1537448"/>
                <a:gd name="connsiteY10" fmla="*/ 1001453 h 3531608"/>
                <a:gd name="connsiteX11" fmla="*/ 1256449 w 1537448"/>
                <a:gd name="connsiteY11" fmla="*/ 3239740 h 3531608"/>
                <a:gd name="connsiteX12" fmla="*/ 1213503 w 1537448"/>
                <a:gd name="connsiteY12" fmla="*/ 3281008 h 3531608"/>
                <a:gd name="connsiteX13" fmla="*/ 771381 w 1537448"/>
                <a:gd name="connsiteY13" fmla="*/ 1183790 h 3531608"/>
                <a:gd name="connsiteX0" fmla="*/ 771381 w 1537448"/>
                <a:gd name="connsiteY0" fmla="*/ 1183790 h 3531608"/>
                <a:gd name="connsiteX1" fmla="*/ 6018 w 1537448"/>
                <a:gd name="connsiteY1" fmla="*/ 1074725 h 3531608"/>
                <a:gd name="connsiteX2" fmla="*/ 396770 w 1537448"/>
                <a:gd name="connsiteY2" fmla="*/ 749074 h 3531608"/>
                <a:gd name="connsiteX3" fmla="*/ 63003 w 1537448"/>
                <a:gd name="connsiteY3" fmla="*/ 268739 h 3531608"/>
                <a:gd name="connsiteX4" fmla="*/ 527021 w 1537448"/>
                <a:gd name="connsiteY4" fmla="*/ 480412 h 3531608"/>
                <a:gd name="connsiteX5" fmla="*/ 820085 w 1537448"/>
                <a:gd name="connsiteY5" fmla="*/ 77 h 3531608"/>
                <a:gd name="connsiteX6" fmla="*/ 893351 w 1537448"/>
                <a:gd name="connsiteY6" fmla="*/ 521118 h 3531608"/>
                <a:gd name="connsiteX7" fmla="*/ 1536463 w 1537448"/>
                <a:gd name="connsiteY7" fmla="*/ 342010 h 3531608"/>
                <a:gd name="connsiteX8" fmla="*/ 1048023 w 1537448"/>
                <a:gd name="connsiteY8" fmla="*/ 667661 h 3531608"/>
                <a:gd name="connsiteX9" fmla="*/ 1381790 w 1537448"/>
                <a:gd name="connsiteY9" fmla="*/ 1001453 h 3531608"/>
                <a:gd name="connsiteX10" fmla="*/ 877069 w 1537448"/>
                <a:gd name="connsiteY10" fmla="*/ 1001453 h 3531608"/>
                <a:gd name="connsiteX11" fmla="*/ 1256449 w 1537448"/>
                <a:gd name="connsiteY11" fmla="*/ 3239740 h 3531608"/>
                <a:gd name="connsiteX12" fmla="*/ 1213503 w 1537448"/>
                <a:gd name="connsiteY12" fmla="*/ 3281008 h 3531608"/>
                <a:gd name="connsiteX13" fmla="*/ 771381 w 1537448"/>
                <a:gd name="connsiteY13" fmla="*/ 1183790 h 3531608"/>
                <a:gd name="connsiteX0" fmla="*/ 770333 w 1536400"/>
                <a:gd name="connsiteY0" fmla="*/ 1183790 h 3531608"/>
                <a:gd name="connsiteX1" fmla="*/ 4970 w 1536400"/>
                <a:gd name="connsiteY1" fmla="*/ 1074725 h 3531608"/>
                <a:gd name="connsiteX2" fmla="*/ 423093 w 1536400"/>
                <a:gd name="connsiteY2" fmla="*/ 787395 h 3531608"/>
                <a:gd name="connsiteX3" fmla="*/ 61955 w 1536400"/>
                <a:gd name="connsiteY3" fmla="*/ 268739 h 3531608"/>
                <a:gd name="connsiteX4" fmla="*/ 525973 w 1536400"/>
                <a:gd name="connsiteY4" fmla="*/ 480412 h 3531608"/>
                <a:gd name="connsiteX5" fmla="*/ 819037 w 1536400"/>
                <a:gd name="connsiteY5" fmla="*/ 77 h 3531608"/>
                <a:gd name="connsiteX6" fmla="*/ 892303 w 1536400"/>
                <a:gd name="connsiteY6" fmla="*/ 521118 h 3531608"/>
                <a:gd name="connsiteX7" fmla="*/ 1535415 w 1536400"/>
                <a:gd name="connsiteY7" fmla="*/ 342010 h 3531608"/>
                <a:gd name="connsiteX8" fmla="*/ 1046975 w 1536400"/>
                <a:gd name="connsiteY8" fmla="*/ 667661 h 3531608"/>
                <a:gd name="connsiteX9" fmla="*/ 1380742 w 1536400"/>
                <a:gd name="connsiteY9" fmla="*/ 1001453 h 3531608"/>
                <a:gd name="connsiteX10" fmla="*/ 876021 w 1536400"/>
                <a:gd name="connsiteY10" fmla="*/ 1001453 h 3531608"/>
                <a:gd name="connsiteX11" fmla="*/ 1255401 w 1536400"/>
                <a:gd name="connsiteY11" fmla="*/ 3239740 h 3531608"/>
                <a:gd name="connsiteX12" fmla="*/ 1212455 w 1536400"/>
                <a:gd name="connsiteY12" fmla="*/ 3281008 h 3531608"/>
                <a:gd name="connsiteX13" fmla="*/ 770333 w 1536400"/>
                <a:gd name="connsiteY13" fmla="*/ 1183790 h 3531608"/>
                <a:gd name="connsiteX0" fmla="*/ 770333 w 1536400"/>
                <a:gd name="connsiteY0" fmla="*/ 1183741 h 3531559"/>
                <a:gd name="connsiteX1" fmla="*/ 4970 w 1536400"/>
                <a:gd name="connsiteY1" fmla="*/ 1074676 h 3531559"/>
                <a:gd name="connsiteX2" fmla="*/ 423093 w 1536400"/>
                <a:gd name="connsiteY2" fmla="*/ 787346 h 3531559"/>
                <a:gd name="connsiteX3" fmla="*/ 61955 w 1536400"/>
                <a:gd name="connsiteY3" fmla="*/ 268690 h 3531559"/>
                <a:gd name="connsiteX4" fmla="*/ 509550 w 1536400"/>
                <a:gd name="connsiteY4" fmla="*/ 546055 h 3531559"/>
                <a:gd name="connsiteX5" fmla="*/ 819037 w 1536400"/>
                <a:gd name="connsiteY5" fmla="*/ 28 h 3531559"/>
                <a:gd name="connsiteX6" fmla="*/ 892303 w 1536400"/>
                <a:gd name="connsiteY6" fmla="*/ 521069 h 3531559"/>
                <a:gd name="connsiteX7" fmla="*/ 1535415 w 1536400"/>
                <a:gd name="connsiteY7" fmla="*/ 341961 h 3531559"/>
                <a:gd name="connsiteX8" fmla="*/ 1046975 w 1536400"/>
                <a:gd name="connsiteY8" fmla="*/ 667612 h 3531559"/>
                <a:gd name="connsiteX9" fmla="*/ 1380742 w 1536400"/>
                <a:gd name="connsiteY9" fmla="*/ 1001404 h 3531559"/>
                <a:gd name="connsiteX10" fmla="*/ 876021 w 1536400"/>
                <a:gd name="connsiteY10" fmla="*/ 1001404 h 3531559"/>
                <a:gd name="connsiteX11" fmla="*/ 1255401 w 1536400"/>
                <a:gd name="connsiteY11" fmla="*/ 3239691 h 3531559"/>
                <a:gd name="connsiteX12" fmla="*/ 1212455 w 1536400"/>
                <a:gd name="connsiteY12" fmla="*/ 3280959 h 3531559"/>
                <a:gd name="connsiteX13" fmla="*/ 770333 w 1536400"/>
                <a:gd name="connsiteY13" fmla="*/ 1183741 h 3531559"/>
                <a:gd name="connsiteX0" fmla="*/ 770333 w 1537623"/>
                <a:gd name="connsiteY0" fmla="*/ 1183813 h 3531631"/>
                <a:gd name="connsiteX1" fmla="*/ 4970 w 1537623"/>
                <a:gd name="connsiteY1" fmla="*/ 1074748 h 3531631"/>
                <a:gd name="connsiteX2" fmla="*/ 423093 w 1537623"/>
                <a:gd name="connsiteY2" fmla="*/ 787418 h 3531631"/>
                <a:gd name="connsiteX3" fmla="*/ 61955 w 1537623"/>
                <a:gd name="connsiteY3" fmla="*/ 268762 h 3531631"/>
                <a:gd name="connsiteX4" fmla="*/ 509550 w 1537623"/>
                <a:gd name="connsiteY4" fmla="*/ 546127 h 3531631"/>
                <a:gd name="connsiteX5" fmla="*/ 819037 w 1537623"/>
                <a:gd name="connsiteY5" fmla="*/ 100 h 3531631"/>
                <a:gd name="connsiteX6" fmla="*/ 810190 w 1537623"/>
                <a:gd name="connsiteY6" fmla="*/ 499244 h 3531631"/>
                <a:gd name="connsiteX7" fmla="*/ 1535415 w 1537623"/>
                <a:gd name="connsiteY7" fmla="*/ 342033 h 3531631"/>
                <a:gd name="connsiteX8" fmla="*/ 1046975 w 1537623"/>
                <a:gd name="connsiteY8" fmla="*/ 667684 h 3531631"/>
                <a:gd name="connsiteX9" fmla="*/ 1380742 w 1537623"/>
                <a:gd name="connsiteY9" fmla="*/ 1001476 h 3531631"/>
                <a:gd name="connsiteX10" fmla="*/ 876021 w 1537623"/>
                <a:gd name="connsiteY10" fmla="*/ 1001476 h 3531631"/>
                <a:gd name="connsiteX11" fmla="*/ 1255401 w 1537623"/>
                <a:gd name="connsiteY11" fmla="*/ 3239763 h 3531631"/>
                <a:gd name="connsiteX12" fmla="*/ 1212455 w 1537623"/>
                <a:gd name="connsiteY12" fmla="*/ 3281031 h 3531631"/>
                <a:gd name="connsiteX13" fmla="*/ 770333 w 1537623"/>
                <a:gd name="connsiteY13" fmla="*/ 1183813 h 3531631"/>
                <a:gd name="connsiteX0" fmla="*/ 770333 w 1537080"/>
                <a:gd name="connsiteY0" fmla="*/ 1183813 h 3531631"/>
                <a:gd name="connsiteX1" fmla="*/ 4970 w 1537080"/>
                <a:gd name="connsiteY1" fmla="*/ 1074748 h 3531631"/>
                <a:gd name="connsiteX2" fmla="*/ 423093 w 1537080"/>
                <a:gd name="connsiteY2" fmla="*/ 787418 h 3531631"/>
                <a:gd name="connsiteX3" fmla="*/ 61955 w 1537080"/>
                <a:gd name="connsiteY3" fmla="*/ 268762 h 3531631"/>
                <a:gd name="connsiteX4" fmla="*/ 509550 w 1537080"/>
                <a:gd name="connsiteY4" fmla="*/ 546127 h 3531631"/>
                <a:gd name="connsiteX5" fmla="*/ 819037 w 1537080"/>
                <a:gd name="connsiteY5" fmla="*/ 100 h 3531631"/>
                <a:gd name="connsiteX6" fmla="*/ 810190 w 1537080"/>
                <a:gd name="connsiteY6" fmla="*/ 499244 h 3531631"/>
                <a:gd name="connsiteX7" fmla="*/ 1535415 w 1537080"/>
                <a:gd name="connsiteY7" fmla="*/ 342033 h 3531631"/>
                <a:gd name="connsiteX8" fmla="*/ 1019603 w 1537080"/>
                <a:gd name="connsiteY8" fmla="*/ 640312 h 3531631"/>
                <a:gd name="connsiteX9" fmla="*/ 1380742 w 1537080"/>
                <a:gd name="connsiteY9" fmla="*/ 1001476 h 3531631"/>
                <a:gd name="connsiteX10" fmla="*/ 876021 w 1537080"/>
                <a:gd name="connsiteY10" fmla="*/ 1001476 h 3531631"/>
                <a:gd name="connsiteX11" fmla="*/ 1255401 w 1537080"/>
                <a:gd name="connsiteY11" fmla="*/ 3239763 h 3531631"/>
                <a:gd name="connsiteX12" fmla="*/ 1212455 w 1537080"/>
                <a:gd name="connsiteY12" fmla="*/ 3281031 h 3531631"/>
                <a:gd name="connsiteX13" fmla="*/ 770333 w 1537080"/>
                <a:gd name="connsiteY13" fmla="*/ 1183813 h 3531631"/>
                <a:gd name="connsiteX0" fmla="*/ 770333 w 1537080"/>
                <a:gd name="connsiteY0" fmla="*/ 1183813 h 3531631"/>
                <a:gd name="connsiteX1" fmla="*/ 4970 w 1537080"/>
                <a:gd name="connsiteY1" fmla="*/ 1074748 h 3531631"/>
                <a:gd name="connsiteX2" fmla="*/ 423093 w 1537080"/>
                <a:gd name="connsiteY2" fmla="*/ 787418 h 3531631"/>
                <a:gd name="connsiteX3" fmla="*/ 61955 w 1537080"/>
                <a:gd name="connsiteY3" fmla="*/ 268762 h 3531631"/>
                <a:gd name="connsiteX4" fmla="*/ 509550 w 1537080"/>
                <a:gd name="connsiteY4" fmla="*/ 546127 h 3531631"/>
                <a:gd name="connsiteX5" fmla="*/ 819037 w 1537080"/>
                <a:gd name="connsiteY5" fmla="*/ 100 h 3531631"/>
                <a:gd name="connsiteX6" fmla="*/ 810190 w 1537080"/>
                <a:gd name="connsiteY6" fmla="*/ 499244 h 3531631"/>
                <a:gd name="connsiteX7" fmla="*/ 1535415 w 1537080"/>
                <a:gd name="connsiteY7" fmla="*/ 342033 h 3531631"/>
                <a:gd name="connsiteX8" fmla="*/ 1019603 w 1537080"/>
                <a:gd name="connsiteY8" fmla="*/ 640312 h 3531631"/>
                <a:gd name="connsiteX9" fmla="*/ 1380742 w 1537080"/>
                <a:gd name="connsiteY9" fmla="*/ 1001476 h 3531631"/>
                <a:gd name="connsiteX10" fmla="*/ 876021 w 1537080"/>
                <a:gd name="connsiteY10" fmla="*/ 1001476 h 3531631"/>
                <a:gd name="connsiteX11" fmla="*/ 1255401 w 1537080"/>
                <a:gd name="connsiteY11" fmla="*/ 3239763 h 3531631"/>
                <a:gd name="connsiteX12" fmla="*/ 1212455 w 1537080"/>
                <a:gd name="connsiteY12" fmla="*/ 3281031 h 3531631"/>
                <a:gd name="connsiteX13" fmla="*/ 770333 w 1537080"/>
                <a:gd name="connsiteY13" fmla="*/ 1183813 h 3531631"/>
                <a:gd name="connsiteX0" fmla="*/ 770333 w 1537080"/>
                <a:gd name="connsiteY0" fmla="*/ 1183813 h 3550457"/>
                <a:gd name="connsiteX1" fmla="*/ 4970 w 1537080"/>
                <a:gd name="connsiteY1" fmla="*/ 1074748 h 3550457"/>
                <a:gd name="connsiteX2" fmla="*/ 423093 w 1537080"/>
                <a:gd name="connsiteY2" fmla="*/ 787418 h 3550457"/>
                <a:gd name="connsiteX3" fmla="*/ 61955 w 1537080"/>
                <a:gd name="connsiteY3" fmla="*/ 268762 h 3550457"/>
                <a:gd name="connsiteX4" fmla="*/ 509550 w 1537080"/>
                <a:gd name="connsiteY4" fmla="*/ 546127 h 3550457"/>
                <a:gd name="connsiteX5" fmla="*/ 819037 w 1537080"/>
                <a:gd name="connsiteY5" fmla="*/ 100 h 3550457"/>
                <a:gd name="connsiteX6" fmla="*/ 810190 w 1537080"/>
                <a:gd name="connsiteY6" fmla="*/ 499244 h 3550457"/>
                <a:gd name="connsiteX7" fmla="*/ 1535415 w 1537080"/>
                <a:gd name="connsiteY7" fmla="*/ 342033 h 3550457"/>
                <a:gd name="connsiteX8" fmla="*/ 1019603 w 1537080"/>
                <a:gd name="connsiteY8" fmla="*/ 640312 h 3550457"/>
                <a:gd name="connsiteX9" fmla="*/ 1380742 w 1537080"/>
                <a:gd name="connsiteY9" fmla="*/ 1001476 h 3550457"/>
                <a:gd name="connsiteX10" fmla="*/ 876021 w 1537080"/>
                <a:gd name="connsiteY10" fmla="*/ 1001476 h 3550457"/>
                <a:gd name="connsiteX11" fmla="*/ 1255401 w 1537080"/>
                <a:gd name="connsiteY11" fmla="*/ 3239763 h 3550457"/>
                <a:gd name="connsiteX12" fmla="*/ 1282326 w 1537080"/>
                <a:gd name="connsiteY12" fmla="*/ 3518501 h 3550457"/>
                <a:gd name="connsiteX13" fmla="*/ 1212455 w 1537080"/>
                <a:gd name="connsiteY13" fmla="*/ 3281031 h 3550457"/>
                <a:gd name="connsiteX14" fmla="*/ 770333 w 1537080"/>
                <a:gd name="connsiteY14" fmla="*/ 1183813 h 3550457"/>
                <a:gd name="connsiteX0" fmla="*/ 770333 w 1537080"/>
                <a:gd name="connsiteY0" fmla="*/ 1183813 h 3434286"/>
                <a:gd name="connsiteX1" fmla="*/ 4970 w 1537080"/>
                <a:gd name="connsiteY1" fmla="*/ 1074748 h 3434286"/>
                <a:gd name="connsiteX2" fmla="*/ 423093 w 1537080"/>
                <a:gd name="connsiteY2" fmla="*/ 787418 h 3434286"/>
                <a:gd name="connsiteX3" fmla="*/ 61955 w 1537080"/>
                <a:gd name="connsiteY3" fmla="*/ 268762 h 3434286"/>
                <a:gd name="connsiteX4" fmla="*/ 509550 w 1537080"/>
                <a:gd name="connsiteY4" fmla="*/ 546127 h 3434286"/>
                <a:gd name="connsiteX5" fmla="*/ 819037 w 1537080"/>
                <a:gd name="connsiteY5" fmla="*/ 100 h 3434286"/>
                <a:gd name="connsiteX6" fmla="*/ 810190 w 1537080"/>
                <a:gd name="connsiteY6" fmla="*/ 499244 h 3434286"/>
                <a:gd name="connsiteX7" fmla="*/ 1535415 w 1537080"/>
                <a:gd name="connsiteY7" fmla="*/ 342033 h 3434286"/>
                <a:gd name="connsiteX8" fmla="*/ 1019603 w 1537080"/>
                <a:gd name="connsiteY8" fmla="*/ 640312 h 3434286"/>
                <a:gd name="connsiteX9" fmla="*/ 1380742 w 1537080"/>
                <a:gd name="connsiteY9" fmla="*/ 1001476 h 3434286"/>
                <a:gd name="connsiteX10" fmla="*/ 876021 w 1537080"/>
                <a:gd name="connsiteY10" fmla="*/ 1001476 h 3434286"/>
                <a:gd name="connsiteX11" fmla="*/ 1255401 w 1537080"/>
                <a:gd name="connsiteY11" fmla="*/ 3239763 h 3434286"/>
                <a:gd name="connsiteX12" fmla="*/ 1268267 w 1537080"/>
                <a:gd name="connsiteY12" fmla="*/ 3270121 h 3434286"/>
                <a:gd name="connsiteX13" fmla="*/ 1212455 w 1537080"/>
                <a:gd name="connsiteY13" fmla="*/ 3281031 h 3434286"/>
                <a:gd name="connsiteX14" fmla="*/ 770333 w 1537080"/>
                <a:gd name="connsiteY14" fmla="*/ 1183813 h 3434286"/>
                <a:gd name="connsiteX0" fmla="*/ 770333 w 1537080"/>
                <a:gd name="connsiteY0" fmla="*/ 1183813 h 3531732"/>
                <a:gd name="connsiteX1" fmla="*/ 4970 w 1537080"/>
                <a:gd name="connsiteY1" fmla="*/ 1074748 h 3531732"/>
                <a:gd name="connsiteX2" fmla="*/ 423093 w 1537080"/>
                <a:gd name="connsiteY2" fmla="*/ 787418 h 3531732"/>
                <a:gd name="connsiteX3" fmla="*/ 61955 w 1537080"/>
                <a:gd name="connsiteY3" fmla="*/ 268762 h 3531732"/>
                <a:gd name="connsiteX4" fmla="*/ 509550 w 1537080"/>
                <a:gd name="connsiteY4" fmla="*/ 546127 h 3531732"/>
                <a:gd name="connsiteX5" fmla="*/ 819037 w 1537080"/>
                <a:gd name="connsiteY5" fmla="*/ 100 h 3531732"/>
                <a:gd name="connsiteX6" fmla="*/ 810190 w 1537080"/>
                <a:gd name="connsiteY6" fmla="*/ 499244 h 3531732"/>
                <a:gd name="connsiteX7" fmla="*/ 1535415 w 1537080"/>
                <a:gd name="connsiteY7" fmla="*/ 342033 h 3531732"/>
                <a:gd name="connsiteX8" fmla="*/ 1019603 w 1537080"/>
                <a:gd name="connsiteY8" fmla="*/ 640312 h 3531732"/>
                <a:gd name="connsiteX9" fmla="*/ 1380742 w 1537080"/>
                <a:gd name="connsiteY9" fmla="*/ 1001476 h 3531732"/>
                <a:gd name="connsiteX10" fmla="*/ 876021 w 1537080"/>
                <a:gd name="connsiteY10" fmla="*/ 1001476 h 3531732"/>
                <a:gd name="connsiteX11" fmla="*/ 1255401 w 1537080"/>
                <a:gd name="connsiteY11" fmla="*/ 3239763 h 3531732"/>
                <a:gd name="connsiteX12" fmla="*/ 1268267 w 1537080"/>
                <a:gd name="connsiteY12" fmla="*/ 3270121 h 3531732"/>
                <a:gd name="connsiteX13" fmla="*/ 1212455 w 1537080"/>
                <a:gd name="connsiteY13" fmla="*/ 3281031 h 3531732"/>
                <a:gd name="connsiteX14" fmla="*/ 770333 w 1537080"/>
                <a:gd name="connsiteY14" fmla="*/ 1183813 h 3531732"/>
                <a:gd name="connsiteX0" fmla="*/ 770333 w 1537080"/>
                <a:gd name="connsiteY0" fmla="*/ 1183813 h 3531631"/>
                <a:gd name="connsiteX1" fmla="*/ 4970 w 1537080"/>
                <a:gd name="connsiteY1" fmla="*/ 1074748 h 3531631"/>
                <a:gd name="connsiteX2" fmla="*/ 423093 w 1537080"/>
                <a:gd name="connsiteY2" fmla="*/ 787418 h 3531631"/>
                <a:gd name="connsiteX3" fmla="*/ 61955 w 1537080"/>
                <a:gd name="connsiteY3" fmla="*/ 268762 h 3531631"/>
                <a:gd name="connsiteX4" fmla="*/ 509550 w 1537080"/>
                <a:gd name="connsiteY4" fmla="*/ 546127 h 3531631"/>
                <a:gd name="connsiteX5" fmla="*/ 819037 w 1537080"/>
                <a:gd name="connsiteY5" fmla="*/ 100 h 3531631"/>
                <a:gd name="connsiteX6" fmla="*/ 810190 w 1537080"/>
                <a:gd name="connsiteY6" fmla="*/ 499244 h 3531631"/>
                <a:gd name="connsiteX7" fmla="*/ 1535415 w 1537080"/>
                <a:gd name="connsiteY7" fmla="*/ 342033 h 3531631"/>
                <a:gd name="connsiteX8" fmla="*/ 1019603 w 1537080"/>
                <a:gd name="connsiteY8" fmla="*/ 640312 h 3531631"/>
                <a:gd name="connsiteX9" fmla="*/ 1380742 w 1537080"/>
                <a:gd name="connsiteY9" fmla="*/ 1001476 h 3531631"/>
                <a:gd name="connsiteX10" fmla="*/ 876021 w 1537080"/>
                <a:gd name="connsiteY10" fmla="*/ 1001476 h 3531631"/>
                <a:gd name="connsiteX11" fmla="*/ 1255401 w 1537080"/>
                <a:gd name="connsiteY11" fmla="*/ 3239763 h 3531631"/>
                <a:gd name="connsiteX12" fmla="*/ 1212455 w 1537080"/>
                <a:gd name="connsiteY12" fmla="*/ 3281031 h 3531631"/>
                <a:gd name="connsiteX13" fmla="*/ 770333 w 1537080"/>
                <a:gd name="connsiteY13" fmla="*/ 1183813 h 3531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37080" h="3531631">
                  <a:moveTo>
                    <a:pt x="770333" y="1183813"/>
                  </a:moveTo>
                  <a:cubicBezTo>
                    <a:pt x="636310" y="766082"/>
                    <a:pt x="62843" y="1140814"/>
                    <a:pt x="4970" y="1074748"/>
                  </a:cubicBezTo>
                  <a:cubicBezTo>
                    <a:pt x="-52903" y="1008682"/>
                    <a:pt x="413596" y="921749"/>
                    <a:pt x="423093" y="787418"/>
                  </a:cubicBezTo>
                  <a:cubicBezTo>
                    <a:pt x="432590" y="653087"/>
                    <a:pt x="47546" y="308977"/>
                    <a:pt x="61955" y="268762"/>
                  </a:cubicBezTo>
                  <a:cubicBezTo>
                    <a:pt x="76364" y="228547"/>
                    <a:pt x="383370" y="590904"/>
                    <a:pt x="509550" y="546127"/>
                  </a:cubicBezTo>
                  <a:cubicBezTo>
                    <a:pt x="635730" y="501350"/>
                    <a:pt x="768930" y="7914"/>
                    <a:pt x="819037" y="100"/>
                  </a:cubicBezTo>
                  <a:cubicBezTo>
                    <a:pt x="869144" y="-7714"/>
                    <a:pt x="690794" y="442255"/>
                    <a:pt x="810190" y="499244"/>
                  </a:cubicBezTo>
                  <a:cubicBezTo>
                    <a:pt x="929586" y="556233"/>
                    <a:pt x="1500513" y="318522"/>
                    <a:pt x="1535415" y="342033"/>
                  </a:cubicBezTo>
                  <a:cubicBezTo>
                    <a:pt x="1570317" y="365544"/>
                    <a:pt x="1045382" y="530405"/>
                    <a:pt x="1019603" y="640312"/>
                  </a:cubicBezTo>
                  <a:cubicBezTo>
                    <a:pt x="993824" y="750219"/>
                    <a:pt x="1404672" y="941282"/>
                    <a:pt x="1380742" y="1001476"/>
                  </a:cubicBezTo>
                  <a:cubicBezTo>
                    <a:pt x="1356812" y="1061670"/>
                    <a:pt x="869540" y="628428"/>
                    <a:pt x="876021" y="1001476"/>
                  </a:cubicBezTo>
                  <a:cubicBezTo>
                    <a:pt x="882502" y="1374524"/>
                    <a:pt x="1199329" y="2859837"/>
                    <a:pt x="1255401" y="3239763"/>
                  </a:cubicBezTo>
                  <a:cubicBezTo>
                    <a:pt x="1311473" y="3619689"/>
                    <a:pt x="1293300" y="3623689"/>
                    <a:pt x="1212455" y="3281031"/>
                  </a:cubicBezTo>
                  <a:cubicBezTo>
                    <a:pt x="1131610" y="2938373"/>
                    <a:pt x="904356" y="1601544"/>
                    <a:pt x="770333" y="1183813"/>
                  </a:cubicBezTo>
                  <a:close/>
                </a:path>
              </a:pathLst>
            </a:custGeom>
            <a:noFill/>
            <a:ln>
              <a:solidFill>
                <a:schemeClr val="tx1">
                  <a:lumMod val="85000"/>
                  <a:lumOff val="1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  <p:sp>
          <p:nvSpPr>
            <p:cNvPr id="114" name="Ovale 113"/>
            <p:cNvSpPr/>
            <p:nvPr/>
          </p:nvSpPr>
          <p:spPr>
            <a:xfrm>
              <a:off x="5116359" y="1618408"/>
              <a:ext cx="284353" cy="261993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solidFill>
                <a:schemeClr val="tx1">
                  <a:lumMod val="85000"/>
                  <a:lumOff val="1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  <p:sp>
          <p:nvSpPr>
            <p:cNvPr id="115" name="Figura a mano libera 114"/>
            <p:cNvSpPr/>
            <p:nvPr/>
          </p:nvSpPr>
          <p:spPr>
            <a:xfrm>
              <a:off x="4528590" y="1015032"/>
              <a:ext cx="1537730" cy="3531339"/>
            </a:xfrm>
            <a:custGeom>
              <a:avLst/>
              <a:gdLst>
                <a:gd name="connsiteX0" fmla="*/ 692950 w 1475439"/>
                <a:gd name="connsiteY0" fmla="*/ 1123572 h 3590006"/>
                <a:gd name="connsiteX1" fmla="*/ 546418 w 1475439"/>
                <a:gd name="connsiteY1" fmla="*/ 936323 h 3590006"/>
                <a:gd name="connsiteX2" fmla="*/ 90541 w 1475439"/>
                <a:gd name="connsiteY2" fmla="*/ 1017736 h 3590006"/>
                <a:gd name="connsiteX3" fmla="*/ 334761 w 1475439"/>
                <a:gd name="connsiteY3" fmla="*/ 683944 h 3590006"/>
                <a:gd name="connsiteX4" fmla="*/ 994 w 1475439"/>
                <a:gd name="connsiteY4" fmla="*/ 268739 h 3590006"/>
                <a:gd name="connsiteX5" fmla="*/ 465012 w 1475439"/>
                <a:gd name="connsiteY5" fmla="*/ 480412 h 3590006"/>
                <a:gd name="connsiteX6" fmla="*/ 758076 w 1475439"/>
                <a:gd name="connsiteY6" fmla="*/ 77 h 3590006"/>
                <a:gd name="connsiteX7" fmla="*/ 831342 w 1475439"/>
                <a:gd name="connsiteY7" fmla="*/ 521118 h 3590006"/>
                <a:gd name="connsiteX8" fmla="*/ 1474454 w 1475439"/>
                <a:gd name="connsiteY8" fmla="*/ 342010 h 3590006"/>
                <a:gd name="connsiteX9" fmla="*/ 986014 w 1475439"/>
                <a:gd name="connsiteY9" fmla="*/ 667661 h 3590006"/>
                <a:gd name="connsiteX10" fmla="*/ 1319781 w 1475439"/>
                <a:gd name="connsiteY10" fmla="*/ 1001453 h 3590006"/>
                <a:gd name="connsiteX11" fmla="*/ 815060 w 1475439"/>
                <a:gd name="connsiteY11" fmla="*/ 1001453 h 3590006"/>
                <a:gd name="connsiteX12" fmla="*/ 1254656 w 1475439"/>
                <a:gd name="connsiteY12" fmla="*/ 3337997 h 3590006"/>
                <a:gd name="connsiteX13" fmla="*/ 1156968 w 1475439"/>
                <a:gd name="connsiteY13" fmla="*/ 3281008 h 3590006"/>
                <a:gd name="connsiteX14" fmla="*/ 692950 w 1475439"/>
                <a:gd name="connsiteY14" fmla="*/ 1123572 h 3590006"/>
                <a:gd name="connsiteX0" fmla="*/ 692950 w 1475439"/>
                <a:gd name="connsiteY0" fmla="*/ 1123572 h 3590006"/>
                <a:gd name="connsiteX1" fmla="*/ 90541 w 1475439"/>
                <a:gd name="connsiteY1" fmla="*/ 1017736 h 3590006"/>
                <a:gd name="connsiteX2" fmla="*/ 334761 w 1475439"/>
                <a:gd name="connsiteY2" fmla="*/ 683944 h 3590006"/>
                <a:gd name="connsiteX3" fmla="*/ 994 w 1475439"/>
                <a:gd name="connsiteY3" fmla="*/ 268739 h 3590006"/>
                <a:gd name="connsiteX4" fmla="*/ 465012 w 1475439"/>
                <a:gd name="connsiteY4" fmla="*/ 480412 h 3590006"/>
                <a:gd name="connsiteX5" fmla="*/ 758076 w 1475439"/>
                <a:gd name="connsiteY5" fmla="*/ 77 h 3590006"/>
                <a:gd name="connsiteX6" fmla="*/ 831342 w 1475439"/>
                <a:gd name="connsiteY6" fmla="*/ 521118 h 3590006"/>
                <a:gd name="connsiteX7" fmla="*/ 1474454 w 1475439"/>
                <a:gd name="connsiteY7" fmla="*/ 342010 h 3590006"/>
                <a:gd name="connsiteX8" fmla="*/ 986014 w 1475439"/>
                <a:gd name="connsiteY8" fmla="*/ 667661 h 3590006"/>
                <a:gd name="connsiteX9" fmla="*/ 1319781 w 1475439"/>
                <a:gd name="connsiteY9" fmla="*/ 1001453 h 3590006"/>
                <a:gd name="connsiteX10" fmla="*/ 815060 w 1475439"/>
                <a:gd name="connsiteY10" fmla="*/ 1001453 h 3590006"/>
                <a:gd name="connsiteX11" fmla="*/ 1254656 w 1475439"/>
                <a:gd name="connsiteY11" fmla="*/ 3337997 h 3590006"/>
                <a:gd name="connsiteX12" fmla="*/ 1156968 w 1475439"/>
                <a:gd name="connsiteY12" fmla="*/ 3281008 h 3590006"/>
                <a:gd name="connsiteX13" fmla="*/ 692950 w 1475439"/>
                <a:gd name="connsiteY13" fmla="*/ 1123572 h 3590006"/>
                <a:gd name="connsiteX0" fmla="*/ 754495 w 1536984"/>
                <a:gd name="connsiteY0" fmla="*/ 1123572 h 3590006"/>
                <a:gd name="connsiteX1" fmla="*/ 5554 w 1536984"/>
                <a:gd name="connsiteY1" fmla="*/ 1074725 h 3590006"/>
                <a:gd name="connsiteX2" fmla="*/ 396306 w 1536984"/>
                <a:gd name="connsiteY2" fmla="*/ 683944 h 3590006"/>
                <a:gd name="connsiteX3" fmla="*/ 62539 w 1536984"/>
                <a:gd name="connsiteY3" fmla="*/ 268739 h 3590006"/>
                <a:gd name="connsiteX4" fmla="*/ 526557 w 1536984"/>
                <a:gd name="connsiteY4" fmla="*/ 480412 h 3590006"/>
                <a:gd name="connsiteX5" fmla="*/ 819621 w 1536984"/>
                <a:gd name="connsiteY5" fmla="*/ 77 h 3590006"/>
                <a:gd name="connsiteX6" fmla="*/ 892887 w 1536984"/>
                <a:gd name="connsiteY6" fmla="*/ 521118 h 3590006"/>
                <a:gd name="connsiteX7" fmla="*/ 1535999 w 1536984"/>
                <a:gd name="connsiteY7" fmla="*/ 342010 h 3590006"/>
                <a:gd name="connsiteX8" fmla="*/ 1047559 w 1536984"/>
                <a:gd name="connsiteY8" fmla="*/ 667661 h 3590006"/>
                <a:gd name="connsiteX9" fmla="*/ 1381326 w 1536984"/>
                <a:gd name="connsiteY9" fmla="*/ 1001453 h 3590006"/>
                <a:gd name="connsiteX10" fmla="*/ 876605 w 1536984"/>
                <a:gd name="connsiteY10" fmla="*/ 1001453 h 3590006"/>
                <a:gd name="connsiteX11" fmla="*/ 1316201 w 1536984"/>
                <a:gd name="connsiteY11" fmla="*/ 3337997 h 3590006"/>
                <a:gd name="connsiteX12" fmla="*/ 1218513 w 1536984"/>
                <a:gd name="connsiteY12" fmla="*/ 3281008 h 3590006"/>
                <a:gd name="connsiteX13" fmla="*/ 754495 w 1536984"/>
                <a:gd name="connsiteY13" fmla="*/ 1123572 h 3590006"/>
                <a:gd name="connsiteX0" fmla="*/ 754495 w 1536984"/>
                <a:gd name="connsiteY0" fmla="*/ 1123572 h 3590006"/>
                <a:gd name="connsiteX1" fmla="*/ 5554 w 1536984"/>
                <a:gd name="connsiteY1" fmla="*/ 1074725 h 3590006"/>
                <a:gd name="connsiteX2" fmla="*/ 396306 w 1536984"/>
                <a:gd name="connsiteY2" fmla="*/ 749074 h 3590006"/>
                <a:gd name="connsiteX3" fmla="*/ 62539 w 1536984"/>
                <a:gd name="connsiteY3" fmla="*/ 268739 h 3590006"/>
                <a:gd name="connsiteX4" fmla="*/ 526557 w 1536984"/>
                <a:gd name="connsiteY4" fmla="*/ 480412 h 3590006"/>
                <a:gd name="connsiteX5" fmla="*/ 819621 w 1536984"/>
                <a:gd name="connsiteY5" fmla="*/ 77 h 3590006"/>
                <a:gd name="connsiteX6" fmla="*/ 892887 w 1536984"/>
                <a:gd name="connsiteY6" fmla="*/ 521118 h 3590006"/>
                <a:gd name="connsiteX7" fmla="*/ 1535999 w 1536984"/>
                <a:gd name="connsiteY7" fmla="*/ 342010 h 3590006"/>
                <a:gd name="connsiteX8" fmla="*/ 1047559 w 1536984"/>
                <a:gd name="connsiteY8" fmla="*/ 667661 h 3590006"/>
                <a:gd name="connsiteX9" fmla="*/ 1381326 w 1536984"/>
                <a:gd name="connsiteY9" fmla="*/ 1001453 h 3590006"/>
                <a:gd name="connsiteX10" fmla="*/ 876605 w 1536984"/>
                <a:gd name="connsiteY10" fmla="*/ 1001453 h 3590006"/>
                <a:gd name="connsiteX11" fmla="*/ 1316201 w 1536984"/>
                <a:gd name="connsiteY11" fmla="*/ 3337997 h 3590006"/>
                <a:gd name="connsiteX12" fmla="*/ 1218513 w 1536984"/>
                <a:gd name="connsiteY12" fmla="*/ 3281008 h 3590006"/>
                <a:gd name="connsiteX13" fmla="*/ 754495 w 1536984"/>
                <a:gd name="connsiteY13" fmla="*/ 1123572 h 3590006"/>
                <a:gd name="connsiteX0" fmla="*/ 754495 w 1536984"/>
                <a:gd name="connsiteY0" fmla="*/ 1123572 h 3590006"/>
                <a:gd name="connsiteX1" fmla="*/ 5554 w 1536984"/>
                <a:gd name="connsiteY1" fmla="*/ 1074725 h 3590006"/>
                <a:gd name="connsiteX2" fmla="*/ 396306 w 1536984"/>
                <a:gd name="connsiteY2" fmla="*/ 749074 h 3590006"/>
                <a:gd name="connsiteX3" fmla="*/ 62539 w 1536984"/>
                <a:gd name="connsiteY3" fmla="*/ 268739 h 3590006"/>
                <a:gd name="connsiteX4" fmla="*/ 526557 w 1536984"/>
                <a:gd name="connsiteY4" fmla="*/ 480412 h 3590006"/>
                <a:gd name="connsiteX5" fmla="*/ 819621 w 1536984"/>
                <a:gd name="connsiteY5" fmla="*/ 77 h 3590006"/>
                <a:gd name="connsiteX6" fmla="*/ 892887 w 1536984"/>
                <a:gd name="connsiteY6" fmla="*/ 521118 h 3590006"/>
                <a:gd name="connsiteX7" fmla="*/ 1535999 w 1536984"/>
                <a:gd name="connsiteY7" fmla="*/ 342010 h 3590006"/>
                <a:gd name="connsiteX8" fmla="*/ 1047559 w 1536984"/>
                <a:gd name="connsiteY8" fmla="*/ 667661 h 3590006"/>
                <a:gd name="connsiteX9" fmla="*/ 1381326 w 1536984"/>
                <a:gd name="connsiteY9" fmla="*/ 1001453 h 3590006"/>
                <a:gd name="connsiteX10" fmla="*/ 876605 w 1536984"/>
                <a:gd name="connsiteY10" fmla="*/ 1001453 h 3590006"/>
                <a:gd name="connsiteX11" fmla="*/ 1316201 w 1536984"/>
                <a:gd name="connsiteY11" fmla="*/ 3337997 h 3590006"/>
                <a:gd name="connsiteX12" fmla="*/ 1218513 w 1536984"/>
                <a:gd name="connsiteY12" fmla="*/ 3281008 h 3590006"/>
                <a:gd name="connsiteX13" fmla="*/ 754495 w 1536984"/>
                <a:gd name="connsiteY13" fmla="*/ 1123572 h 3590006"/>
                <a:gd name="connsiteX0" fmla="*/ 754495 w 1536984"/>
                <a:gd name="connsiteY0" fmla="*/ 1123572 h 3572592"/>
                <a:gd name="connsiteX1" fmla="*/ 5554 w 1536984"/>
                <a:gd name="connsiteY1" fmla="*/ 1074725 h 3572592"/>
                <a:gd name="connsiteX2" fmla="*/ 396306 w 1536984"/>
                <a:gd name="connsiteY2" fmla="*/ 749074 h 3572592"/>
                <a:gd name="connsiteX3" fmla="*/ 62539 w 1536984"/>
                <a:gd name="connsiteY3" fmla="*/ 268739 h 3572592"/>
                <a:gd name="connsiteX4" fmla="*/ 526557 w 1536984"/>
                <a:gd name="connsiteY4" fmla="*/ 480412 h 3572592"/>
                <a:gd name="connsiteX5" fmla="*/ 819621 w 1536984"/>
                <a:gd name="connsiteY5" fmla="*/ 77 h 3572592"/>
                <a:gd name="connsiteX6" fmla="*/ 892887 w 1536984"/>
                <a:gd name="connsiteY6" fmla="*/ 521118 h 3572592"/>
                <a:gd name="connsiteX7" fmla="*/ 1535999 w 1536984"/>
                <a:gd name="connsiteY7" fmla="*/ 342010 h 3572592"/>
                <a:gd name="connsiteX8" fmla="*/ 1047559 w 1536984"/>
                <a:gd name="connsiteY8" fmla="*/ 667661 h 3572592"/>
                <a:gd name="connsiteX9" fmla="*/ 1381326 w 1536984"/>
                <a:gd name="connsiteY9" fmla="*/ 1001453 h 3572592"/>
                <a:gd name="connsiteX10" fmla="*/ 876605 w 1536984"/>
                <a:gd name="connsiteY10" fmla="*/ 1001453 h 3572592"/>
                <a:gd name="connsiteX11" fmla="*/ 1316201 w 1536984"/>
                <a:gd name="connsiteY11" fmla="*/ 3305432 h 3572592"/>
                <a:gd name="connsiteX12" fmla="*/ 1218513 w 1536984"/>
                <a:gd name="connsiteY12" fmla="*/ 3281008 h 3572592"/>
                <a:gd name="connsiteX13" fmla="*/ 754495 w 1536984"/>
                <a:gd name="connsiteY13" fmla="*/ 1123572 h 3572592"/>
                <a:gd name="connsiteX0" fmla="*/ 754495 w 1536984"/>
                <a:gd name="connsiteY0" fmla="*/ 1123572 h 3550506"/>
                <a:gd name="connsiteX1" fmla="*/ 5554 w 1536984"/>
                <a:gd name="connsiteY1" fmla="*/ 1074725 h 3550506"/>
                <a:gd name="connsiteX2" fmla="*/ 396306 w 1536984"/>
                <a:gd name="connsiteY2" fmla="*/ 749074 h 3550506"/>
                <a:gd name="connsiteX3" fmla="*/ 62539 w 1536984"/>
                <a:gd name="connsiteY3" fmla="*/ 268739 h 3550506"/>
                <a:gd name="connsiteX4" fmla="*/ 526557 w 1536984"/>
                <a:gd name="connsiteY4" fmla="*/ 480412 h 3550506"/>
                <a:gd name="connsiteX5" fmla="*/ 819621 w 1536984"/>
                <a:gd name="connsiteY5" fmla="*/ 77 h 3550506"/>
                <a:gd name="connsiteX6" fmla="*/ 892887 w 1536984"/>
                <a:gd name="connsiteY6" fmla="*/ 521118 h 3550506"/>
                <a:gd name="connsiteX7" fmla="*/ 1535999 w 1536984"/>
                <a:gd name="connsiteY7" fmla="*/ 342010 h 3550506"/>
                <a:gd name="connsiteX8" fmla="*/ 1047559 w 1536984"/>
                <a:gd name="connsiteY8" fmla="*/ 667661 h 3550506"/>
                <a:gd name="connsiteX9" fmla="*/ 1381326 w 1536984"/>
                <a:gd name="connsiteY9" fmla="*/ 1001453 h 3550506"/>
                <a:gd name="connsiteX10" fmla="*/ 876605 w 1536984"/>
                <a:gd name="connsiteY10" fmla="*/ 1001453 h 3550506"/>
                <a:gd name="connsiteX11" fmla="*/ 1305253 w 1536984"/>
                <a:gd name="connsiteY11" fmla="*/ 3267111 h 3550506"/>
                <a:gd name="connsiteX12" fmla="*/ 1218513 w 1536984"/>
                <a:gd name="connsiteY12" fmla="*/ 3281008 h 3550506"/>
                <a:gd name="connsiteX13" fmla="*/ 754495 w 1536984"/>
                <a:gd name="connsiteY13" fmla="*/ 1123572 h 3550506"/>
                <a:gd name="connsiteX0" fmla="*/ 754495 w 1536984"/>
                <a:gd name="connsiteY0" fmla="*/ 1123572 h 3550506"/>
                <a:gd name="connsiteX1" fmla="*/ 5554 w 1536984"/>
                <a:gd name="connsiteY1" fmla="*/ 1074725 h 3550506"/>
                <a:gd name="connsiteX2" fmla="*/ 396306 w 1536984"/>
                <a:gd name="connsiteY2" fmla="*/ 749074 h 3550506"/>
                <a:gd name="connsiteX3" fmla="*/ 62539 w 1536984"/>
                <a:gd name="connsiteY3" fmla="*/ 268739 h 3550506"/>
                <a:gd name="connsiteX4" fmla="*/ 526557 w 1536984"/>
                <a:gd name="connsiteY4" fmla="*/ 480412 h 3550506"/>
                <a:gd name="connsiteX5" fmla="*/ 819621 w 1536984"/>
                <a:gd name="connsiteY5" fmla="*/ 77 h 3550506"/>
                <a:gd name="connsiteX6" fmla="*/ 892887 w 1536984"/>
                <a:gd name="connsiteY6" fmla="*/ 521118 h 3550506"/>
                <a:gd name="connsiteX7" fmla="*/ 1535999 w 1536984"/>
                <a:gd name="connsiteY7" fmla="*/ 342010 h 3550506"/>
                <a:gd name="connsiteX8" fmla="*/ 1047559 w 1536984"/>
                <a:gd name="connsiteY8" fmla="*/ 667661 h 3550506"/>
                <a:gd name="connsiteX9" fmla="*/ 1381326 w 1536984"/>
                <a:gd name="connsiteY9" fmla="*/ 1001453 h 3550506"/>
                <a:gd name="connsiteX10" fmla="*/ 876605 w 1536984"/>
                <a:gd name="connsiteY10" fmla="*/ 1001453 h 3550506"/>
                <a:gd name="connsiteX11" fmla="*/ 1288831 w 1536984"/>
                <a:gd name="connsiteY11" fmla="*/ 3267111 h 3550506"/>
                <a:gd name="connsiteX12" fmla="*/ 1218513 w 1536984"/>
                <a:gd name="connsiteY12" fmla="*/ 3281008 h 3550506"/>
                <a:gd name="connsiteX13" fmla="*/ 754495 w 1536984"/>
                <a:gd name="connsiteY13" fmla="*/ 1123572 h 3550506"/>
                <a:gd name="connsiteX0" fmla="*/ 754495 w 1536984"/>
                <a:gd name="connsiteY0" fmla="*/ 1123572 h 3547770"/>
                <a:gd name="connsiteX1" fmla="*/ 5554 w 1536984"/>
                <a:gd name="connsiteY1" fmla="*/ 1074725 h 3547770"/>
                <a:gd name="connsiteX2" fmla="*/ 396306 w 1536984"/>
                <a:gd name="connsiteY2" fmla="*/ 749074 h 3547770"/>
                <a:gd name="connsiteX3" fmla="*/ 62539 w 1536984"/>
                <a:gd name="connsiteY3" fmla="*/ 268739 h 3547770"/>
                <a:gd name="connsiteX4" fmla="*/ 526557 w 1536984"/>
                <a:gd name="connsiteY4" fmla="*/ 480412 h 3547770"/>
                <a:gd name="connsiteX5" fmla="*/ 819621 w 1536984"/>
                <a:gd name="connsiteY5" fmla="*/ 77 h 3547770"/>
                <a:gd name="connsiteX6" fmla="*/ 892887 w 1536984"/>
                <a:gd name="connsiteY6" fmla="*/ 521118 h 3547770"/>
                <a:gd name="connsiteX7" fmla="*/ 1535999 w 1536984"/>
                <a:gd name="connsiteY7" fmla="*/ 342010 h 3547770"/>
                <a:gd name="connsiteX8" fmla="*/ 1047559 w 1536984"/>
                <a:gd name="connsiteY8" fmla="*/ 667661 h 3547770"/>
                <a:gd name="connsiteX9" fmla="*/ 1381326 w 1536984"/>
                <a:gd name="connsiteY9" fmla="*/ 1001453 h 3547770"/>
                <a:gd name="connsiteX10" fmla="*/ 876605 w 1536984"/>
                <a:gd name="connsiteY10" fmla="*/ 1001453 h 3547770"/>
                <a:gd name="connsiteX11" fmla="*/ 1288831 w 1536984"/>
                <a:gd name="connsiteY11" fmla="*/ 3267111 h 3547770"/>
                <a:gd name="connsiteX12" fmla="*/ 1240410 w 1536984"/>
                <a:gd name="connsiteY12" fmla="*/ 3275534 h 3547770"/>
                <a:gd name="connsiteX13" fmla="*/ 754495 w 1536984"/>
                <a:gd name="connsiteY13" fmla="*/ 1123572 h 3547770"/>
                <a:gd name="connsiteX0" fmla="*/ 754495 w 1536984"/>
                <a:gd name="connsiteY0" fmla="*/ 1123572 h 3444909"/>
                <a:gd name="connsiteX1" fmla="*/ 5554 w 1536984"/>
                <a:gd name="connsiteY1" fmla="*/ 1074725 h 3444909"/>
                <a:gd name="connsiteX2" fmla="*/ 396306 w 1536984"/>
                <a:gd name="connsiteY2" fmla="*/ 749074 h 3444909"/>
                <a:gd name="connsiteX3" fmla="*/ 62539 w 1536984"/>
                <a:gd name="connsiteY3" fmla="*/ 268739 h 3444909"/>
                <a:gd name="connsiteX4" fmla="*/ 526557 w 1536984"/>
                <a:gd name="connsiteY4" fmla="*/ 480412 h 3444909"/>
                <a:gd name="connsiteX5" fmla="*/ 819621 w 1536984"/>
                <a:gd name="connsiteY5" fmla="*/ 77 h 3444909"/>
                <a:gd name="connsiteX6" fmla="*/ 892887 w 1536984"/>
                <a:gd name="connsiteY6" fmla="*/ 521118 h 3444909"/>
                <a:gd name="connsiteX7" fmla="*/ 1535999 w 1536984"/>
                <a:gd name="connsiteY7" fmla="*/ 342010 h 3444909"/>
                <a:gd name="connsiteX8" fmla="*/ 1047559 w 1536984"/>
                <a:gd name="connsiteY8" fmla="*/ 667661 h 3444909"/>
                <a:gd name="connsiteX9" fmla="*/ 1381326 w 1536984"/>
                <a:gd name="connsiteY9" fmla="*/ 1001453 h 3444909"/>
                <a:gd name="connsiteX10" fmla="*/ 876605 w 1536984"/>
                <a:gd name="connsiteY10" fmla="*/ 1001453 h 3444909"/>
                <a:gd name="connsiteX11" fmla="*/ 1288831 w 1536984"/>
                <a:gd name="connsiteY11" fmla="*/ 3267111 h 3444909"/>
                <a:gd name="connsiteX12" fmla="*/ 1240410 w 1536984"/>
                <a:gd name="connsiteY12" fmla="*/ 3275534 h 3444909"/>
                <a:gd name="connsiteX13" fmla="*/ 754495 w 1536984"/>
                <a:gd name="connsiteY13" fmla="*/ 1123572 h 3444909"/>
                <a:gd name="connsiteX0" fmla="*/ 754495 w 1536984"/>
                <a:gd name="connsiteY0" fmla="*/ 1123572 h 3446476"/>
                <a:gd name="connsiteX1" fmla="*/ 5554 w 1536984"/>
                <a:gd name="connsiteY1" fmla="*/ 1074725 h 3446476"/>
                <a:gd name="connsiteX2" fmla="*/ 396306 w 1536984"/>
                <a:gd name="connsiteY2" fmla="*/ 749074 h 3446476"/>
                <a:gd name="connsiteX3" fmla="*/ 62539 w 1536984"/>
                <a:gd name="connsiteY3" fmla="*/ 268739 h 3446476"/>
                <a:gd name="connsiteX4" fmla="*/ 526557 w 1536984"/>
                <a:gd name="connsiteY4" fmla="*/ 480412 h 3446476"/>
                <a:gd name="connsiteX5" fmla="*/ 819621 w 1536984"/>
                <a:gd name="connsiteY5" fmla="*/ 77 h 3446476"/>
                <a:gd name="connsiteX6" fmla="*/ 892887 w 1536984"/>
                <a:gd name="connsiteY6" fmla="*/ 521118 h 3446476"/>
                <a:gd name="connsiteX7" fmla="*/ 1535999 w 1536984"/>
                <a:gd name="connsiteY7" fmla="*/ 342010 h 3446476"/>
                <a:gd name="connsiteX8" fmla="*/ 1047559 w 1536984"/>
                <a:gd name="connsiteY8" fmla="*/ 667661 h 3446476"/>
                <a:gd name="connsiteX9" fmla="*/ 1381326 w 1536984"/>
                <a:gd name="connsiteY9" fmla="*/ 1001453 h 3446476"/>
                <a:gd name="connsiteX10" fmla="*/ 876605 w 1536984"/>
                <a:gd name="connsiteY10" fmla="*/ 1001453 h 3446476"/>
                <a:gd name="connsiteX11" fmla="*/ 1288831 w 1536984"/>
                <a:gd name="connsiteY11" fmla="*/ 3267111 h 3446476"/>
                <a:gd name="connsiteX12" fmla="*/ 1213039 w 1536984"/>
                <a:gd name="connsiteY12" fmla="*/ 3281008 h 3446476"/>
                <a:gd name="connsiteX13" fmla="*/ 754495 w 1536984"/>
                <a:gd name="connsiteY13" fmla="*/ 1123572 h 3446476"/>
                <a:gd name="connsiteX0" fmla="*/ 771381 w 1537448"/>
                <a:gd name="connsiteY0" fmla="*/ 1183790 h 3546742"/>
                <a:gd name="connsiteX1" fmla="*/ 6018 w 1537448"/>
                <a:gd name="connsiteY1" fmla="*/ 1074725 h 3546742"/>
                <a:gd name="connsiteX2" fmla="*/ 396770 w 1537448"/>
                <a:gd name="connsiteY2" fmla="*/ 749074 h 3546742"/>
                <a:gd name="connsiteX3" fmla="*/ 63003 w 1537448"/>
                <a:gd name="connsiteY3" fmla="*/ 268739 h 3546742"/>
                <a:gd name="connsiteX4" fmla="*/ 527021 w 1537448"/>
                <a:gd name="connsiteY4" fmla="*/ 480412 h 3546742"/>
                <a:gd name="connsiteX5" fmla="*/ 820085 w 1537448"/>
                <a:gd name="connsiteY5" fmla="*/ 77 h 3546742"/>
                <a:gd name="connsiteX6" fmla="*/ 893351 w 1537448"/>
                <a:gd name="connsiteY6" fmla="*/ 521118 h 3546742"/>
                <a:gd name="connsiteX7" fmla="*/ 1536463 w 1537448"/>
                <a:gd name="connsiteY7" fmla="*/ 342010 h 3546742"/>
                <a:gd name="connsiteX8" fmla="*/ 1048023 w 1537448"/>
                <a:gd name="connsiteY8" fmla="*/ 667661 h 3546742"/>
                <a:gd name="connsiteX9" fmla="*/ 1381790 w 1537448"/>
                <a:gd name="connsiteY9" fmla="*/ 1001453 h 3546742"/>
                <a:gd name="connsiteX10" fmla="*/ 877069 w 1537448"/>
                <a:gd name="connsiteY10" fmla="*/ 1001453 h 3546742"/>
                <a:gd name="connsiteX11" fmla="*/ 1289295 w 1537448"/>
                <a:gd name="connsiteY11" fmla="*/ 3267111 h 3546742"/>
                <a:gd name="connsiteX12" fmla="*/ 1213503 w 1537448"/>
                <a:gd name="connsiteY12" fmla="*/ 3281008 h 3546742"/>
                <a:gd name="connsiteX13" fmla="*/ 771381 w 1537448"/>
                <a:gd name="connsiteY13" fmla="*/ 1183790 h 3546742"/>
                <a:gd name="connsiteX0" fmla="*/ 771381 w 1537448"/>
                <a:gd name="connsiteY0" fmla="*/ 1183790 h 3546742"/>
                <a:gd name="connsiteX1" fmla="*/ 6018 w 1537448"/>
                <a:gd name="connsiteY1" fmla="*/ 1074725 h 3546742"/>
                <a:gd name="connsiteX2" fmla="*/ 396770 w 1537448"/>
                <a:gd name="connsiteY2" fmla="*/ 749074 h 3546742"/>
                <a:gd name="connsiteX3" fmla="*/ 63003 w 1537448"/>
                <a:gd name="connsiteY3" fmla="*/ 268739 h 3546742"/>
                <a:gd name="connsiteX4" fmla="*/ 527021 w 1537448"/>
                <a:gd name="connsiteY4" fmla="*/ 480412 h 3546742"/>
                <a:gd name="connsiteX5" fmla="*/ 820085 w 1537448"/>
                <a:gd name="connsiteY5" fmla="*/ 77 h 3546742"/>
                <a:gd name="connsiteX6" fmla="*/ 893351 w 1537448"/>
                <a:gd name="connsiteY6" fmla="*/ 521118 h 3546742"/>
                <a:gd name="connsiteX7" fmla="*/ 1536463 w 1537448"/>
                <a:gd name="connsiteY7" fmla="*/ 342010 h 3546742"/>
                <a:gd name="connsiteX8" fmla="*/ 1048023 w 1537448"/>
                <a:gd name="connsiteY8" fmla="*/ 667661 h 3546742"/>
                <a:gd name="connsiteX9" fmla="*/ 1381790 w 1537448"/>
                <a:gd name="connsiteY9" fmla="*/ 1001453 h 3546742"/>
                <a:gd name="connsiteX10" fmla="*/ 877069 w 1537448"/>
                <a:gd name="connsiteY10" fmla="*/ 1001453 h 3546742"/>
                <a:gd name="connsiteX11" fmla="*/ 1289295 w 1537448"/>
                <a:gd name="connsiteY11" fmla="*/ 3267111 h 3546742"/>
                <a:gd name="connsiteX12" fmla="*/ 1213503 w 1537448"/>
                <a:gd name="connsiteY12" fmla="*/ 3281008 h 3546742"/>
                <a:gd name="connsiteX13" fmla="*/ 771381 w 1537448"/>
                <a:gd name="connsiteY13" fmla="*/ 1183790 h 3546742"/>
                <a:gd name="connsiteX0" fmla="*/ 771381 w 1537448"/>
                <a:gd name="connsiteY0" fmla="*/ 1183790 h 3531608"/>
                <a:gd name="connsiteX1" fmla="*/ 6018 w 1537448"/>
                <a:gd name="connsiteY1" fmla="*/ 1074725 h 3531608"/>
                <a:gd name="connsiteX2" fmla="*/ 396770 w 1537448"/>
                <a:gd name="connsiteY2" fmla="*/ 749074 h 3531608"/>
                <a:gd name="connsiteX3" fmla="*/ 63003 w 1537448"/>
                <a:gd name="connsiteY3" fmla="*/ 268739 h 3531608"/>
                <a:gd name="connsiteX4" fmla="*/ 527021 w 1537448"/>
                <a:gd name="connsiteY4" fmla="*/ 480412 h 3531608"/>
                <a:gd name="connsiteX5" fmla="*/ 820085 w 1537448"/>
                <a:gd name="connsiteY5" fmla="*/ 77 h 3531608"/>
                <a:gd name="connsiteX6" fmla="*/ 893351 w 1537448"/>
                <a:gd name="connsiteY6" fmla="*/ 521118 h 3531608"/>
                <a:gd name="connsiteX7" fmla="*/ 1536463 w 1537448"/>
                <a:gd name="connsiteY7" fmla="*/ 342010 h 3531608"/>
                <a:gd name="connsiteX8" fmla="*/ 1048023 w 1537448"/>
                <a:gd name="connsiteY8" fmla="*/ 667661 h 3531608"/>
                <a:gd name="connsiteX9" fmla="*/ 1381790 w 1537448"/>
                <a:gd name="connsiteY9" fmla="*/ 1001453 h 3531608"/>
                <a:gd name="connsiteX10" fmla="*/ 877069 w 1537448"/>
                <a:gd name="connsiteY10" fmla="*/ 1001453 h 3531608"/>
                <a:gd name="connsiteX11" fmla="*/ 1256449 w 1537448"/>
                <a:gd name="connsiteY11" fmla="*/ 3239740 h 3531608"/>
                <a:gd name="connsiteX12" fmla="*/ 1213503 w 1537448"/>
                <a:gd name="connsiteY12" fmla="*/ 3281008 h 3531608"/>
                <a:gd name="connsiteX13" fmla="*/ 771381 w 1537448"/>
                <a:gd name="connsiteY13" fmla="*/ 1183790 h 3531608"/>
                <a:gd name="connsiteX0" fmla="*/ 771381 w 1537448"/>
                <a:gd name="connsiteY0" fmla="*/ 1183790 h 3531608"/>
                <a:gd name="connsiteX1" fmla="*/ 6018 w 1537448"/>
                <a:gd name="connsiteY1" fmla="*/ 1074725 h 3531608"/>
                <a:gd name="connsiteX2" fmla="*/ 396770 w 1537448"/>
                <a:gd name="connsiteY2" fmla="*/ 749074 h 3531608"/>
                <a:gd name="connsiteX3" fmla="*/ 63003 w 1537448"/>
                <a:gd name="connsiteY3" fmla="*/ 268739 h 3531608"/>
                <a:gd name="connsiteX4" fmla="*/ 527021 w 1537448"/>
                <a:gd name="connsiteY4" fmla="*/ 480412 h 3531608"/>
                <a:gd name="connsiteX5" fmla="*/ 820085 w 1537448"/>
                <a:gd name="connsiteY5" fmla="*/ 77 h 3531608"/>
                <a:gd name="connsiteX6" fmla="*/ 893351 w 1537448"/>
                <a:gd name="connsiteY6" fmla="*/ 521118 h 3531608"/>
                <a:gd name="connsiteX7" fmla="*/ 1536463 w 1537448"/>
                <a:gd name="connsiteY7" fmla="*/ 342010 h 3531608"/>
                <a:gd name="connsiteX8" fmla="*/ 1048023 w 1537448"/>
                <a:gd name="connsiteY8" fmla="*/ 667661 h 3531608"/>
                <a:gd name="connsiteX9" fmla="*/ 1381790 w 1537448"/>
                <a:gd name="connsiteY9" fmla="*/ 1001453 h 3531608"/>
                <a:gd name="connsiteX10" fmla="*/ 877069 w 1537448"/>
                <a:gd name="connsiteY10" fmla="*/ 1001453 h 3531608"/>
                <a:gd name="connsiteX11" fmla="*/ 1256449 w 1537448"/>
                <a:gd name="connsiteY11" fmla="*/ 3239740 h 3531608"/>
                <a:gd name="connsiteX12" fmla="*/ 1213503 w 1537448"/>
                <a:gd name="connsiteY12" fmla="*/ 3281008 h 3531608"/>
                <a:gd name="connsiteX13" fmla="*/ 771381 w 1537448"/>
                <a:gd name="connsiteY13" fmla="*/ 1183790 h 3531608"/>
                <a:gd name="connsiteX0" fmla="*/ 770333 w 1536400"/>
                <a:gd name="connsiteY0" fmla="*/ 1183790 h 3531608"/>
                <a:gd name="connsiteX1" fmla="*/ 4970 w 1536400"/>
                <a:gd name="connsiteY1" fmla="*/ 1074725 h 3531608"/>
                <a:gd name="connsiteX2" fmla="*/ 423093 w 1536400"/>
                <a:gd name="connsiteY2" fmla="*/ 787395 h 3531608"/>
                <a:gd name="connsiteX3" fmla="*/ 61955 w 1536400"/>
                <a:gd name="connsiteY3" fmla="*/ 268739 h 3531608"/>
                <a:gd name="connsiteX4" fmla="*/ 525973 w 1536400"/>
                <a:gd name="connsiteY4" fmla="*/ 480412 h 3531608"/>
                <a:gd name="connsiteX5" fmla="*/ 819037 w 1536400"/>
                <a:gd name="connsiteY5" fmla="*/ 77 h 3531608"/>
                <a:gd name="connsiteX6" fmla="*/ 892303 w 1536400"/>
                <a:gd name="connsiteY6" fmla="*/ 521118 h 3531608"/>
                <a:gd name="connsiteX7" fmla="*/ 1535415 w 1536400"/>
                <a:gd name="connsiteY7" fmla="*/ 342010 h 3531608"/>
                <a:gd name="connsiteX8" fmla="*/ 1046975 w 1536400"/>
                <a:gd name="connsiteY8" fmla="*/ 667661 h 3531608"/>
                <a:gd name="connsiteX9" fmla="*/ 1380742 w 1536400"/>
                <a:gd name="connsiteY9" fmla="*/ 1001453 h 3531608"/>
                <a:gd name="connsiteX10" fmla="*/ 876021 w 1536400"/>
                <a:gd name="connsiteY10" fmla="*/ 1001453 h 3531608"/>
                <a:gd name="connsiteX11" fmla="*/ 1255401 w 1536400"/>
                <a:gd name="connsiteY11" fmla="*/ 3239740 h 3531608"/>
                <a:gd name="connsiteX12" fmla="*/ 1212455 w 1536400"/>
                <a:gd name="connsiteY12" fmla="*/ 3281008 h 3531608"/>
                <a:gd name="connsiteX13" fmla="*/ 770333 w 1536400"/>
                <a:gd name="connsiteY13" fmla="*/ 1183790 h 3531608"/>
                <a:gd name="connsiteX0" fmla="*/ 770333 w 1536400"/>
                <a:gd name="connsiteY0" fmla="*/ 1183741 h 3531559"/>
                <a:gd name="connsiteX1" fmla="*/ 4970 w 1536400"/>
                <a:gd name="connsiteY1" fmla="*/ 1074676 h 3531559"/>
                <a:gd name="connsiteX2" fmla="*/ 423093 w 1536400"/>
                <a:gd name="connsiteY2" fmla="*/ 787346 h 3531559"/>
                <a:gd name="connsiteX3" fmla="*/ 61955 w 1536400"/>
                <a:gd name="connsiteY3" fmla="*/ 268690 h 3531559"/>
                <a:gd name="connsiteX4" fmla="*/ 509550 w 1536400"/>
                <a:gd name="connsiteY4" fmla="*/ 546055 h 3531559"/>
                <a:gd name="connsiteX5" fmla="*/ 819037 w 1536400"/>
                <a:gd name="connsiteY5" fmla="*/ 28 h 3531559"/>
                <a:gd name="connsiteX6" fmla="*/ 892303 w 1536400"/>
                <a:gd name="connsiteY6" fmla="*/ 521069 h 3531559"/>
                <a:gd name="connsiteX7" fmla="*/ 1535415 w 1536400"/>
                <a:gd name="connsiteY7" fmla="*/ 341961 h 3531559"/>
                <a:gd name="connsiteX8" fmla="*/ 1046975 w 1536400"/>
                <a:gd name="connsiteY8" fmla="*/ 667612 h 3531559"/>
                <a:gd name="connsiteX9" fmla="*/ 1380742 w 1536400"/>
                <a:gd name="connsiteY9" fmla="*/ 1001404 h 3531559"/>
                <a:gd name="connsiteX10" fmla="*/ 876021 w 1536400"/>
                <a:gd name="connsiteY10" fmla="*/ 1001404 h 3531559"/>
                <a:gd name="connsiteX11" fmla="*/ 1255401 w 1536400"/>
                <a:gd name="connsiteY11" fmla="*/ 3239691 h 3531559"/>
                <a:gd name="connsiteX12" fmla="*/ 1212455 w 1536400"/>
                <a:gd name="connsiteY12" fmla="*/ 3280959 h 3531559"/>
                <a:gd name="connsiteX13" fmla="*/ 770333 w 1536400"/>
                <a:gd name="connsiteY13" fmla="*/ 1183741 h 3531559"/>
                <a:gd name="connsiteX0" fmla="*/ 770333 w 1537623"/>
                <a:gd name="connsiteY0" fmla="*/ 1183813 h 3531631"/>
                <a:gd name="connsiteX1" fmla="*/ 4970 w 1537623"/>
                <a:gd name="connsiteY1" fmla="*/ 1074748 h 3531631"/>
                <a:gd name="connsiteX2" fmla="*/ 423093 w 1537623"/>
                <a:gd name="connsiteY2" fmla="*/ 787418 h 3531631"/>
                <a:gd name="connsiteX3" fmla="*/ 61955 w 1537623"/>
                <a:gd name="connsiteY3" fmla="*/ 268762 h 3531631"/>
                <a:gd name="connsiteX4" fmla="*/ 509550 w 1537623"/>
                <a:gd name="connsiteY4" fmla="*/ 546127 h 3531631"/>
                <a:gd name="connsiteX5" fmla="*/ 819037 w 1537623"/>
                <a:gd name="connsiteY5" fmla="*/ 100 h 3531631"/>
                <a:gd name="connsiteX6" fmla="*/ 810190 w 1537623"/>
                <a:gd name="connsiteY6" fmla="*/ 499244 h 3531631"/>
                <a:gd name="connsiteX7" fmla="*/ 1535415 w 1537623"/>
                <a:gd name="connsiteY7" fmla="*/ 342033 h 3531631"/>
                <a:gd name="connsiteX8" fmla="*/ 1046975 w 1537623"/>
                <a:gd name="connsiteY8" fmla="*/ 667684 h 3531631"/>
                <a:gd name="connsiteX9" fmla="*/ 1380742 w 1537623"/>
                <a:gd name="connsiteY9" fmla="*/ 1001476 h 3531631"/>
                <a:gd name="connsiteX10" fmla="*/ 876021 w 1537623"/>
                <a:gd name="connsiteY10" fmla="*/ 1001476 h 3531631"/>
                <a:gd name="connsiteX11" fmla="*/ 1255401 w 1537623"/>
                <a:gd name="connsiteY11" fmla="*/ 3239763 h 3531631"/>
                <a:gd name="connsiteX12" fmla="*/ 1212455 w 1537623"/>
                <a:gd name="connsiteY12" fmla="*/ 3281031 h 3531631"/>
                <a:gd name="connsiteX13" fmla="*/ 770333 w 1537623"/>
                <a:gd name="connsiteY13" fmla="*/ 1183813 h 3531631"/>
                <a:gd name="connsiteX0" fmla="*/ 770333 w 1537080"/>
                <a:gd name="connsiteY0" fmla="*/ 1183813 h 3531631"/>
                <a:gd name="connsiteX1" fmla="*/ 4970 w 1537080"/>
                <a:gd name="connsiteY1" fmla="*/ 1074748 h 3531631"/>
                <a:gd name="connsiteX2" fmla="*/ 423093 w 1537080"/>
                <a:gd name="connsiteY2" fmla="*/ 787418 h 3531631"/>
                <a:gd name="connsiteX3" fmla="*/ 61955 w 1537080"/>
                <a:gd name="connsiteY3" fmla="*/ 268762 h 3531631"/>
                <a:gd name="connsiteX4" fmla="*/ 509550 w 1537080"/>
                <a:gd name="connsiteY4" fmla="*/ 546127 h 3531631"/>
                <a:gd name="connsiteX5" fmla="*/ 819037 w 1537080"/>
                <a:gd name="connsiteY5" fmla="*/ 100 h 3531631"/>
                <a:gd name="connsiteX6" fmla="*/ 810190 w 1537080"/>
                <a:gd name="connsiteY6" fmla="*/ 499244 h 3531631"/>
                <a:gd name="connsiteX7" fmla="*/ 1535415 w 1537080"/>
                <a:gd name="connsiteY7" fmla="*/ 342033 h 3531631"/>
                <a:gd name="connsiteX8" fmla="*/ 1019603 w 1537080"/>
                <a:gd name="connsiteY8" fmla="*/ 640312 h 3531631"/>
                <a:gd name="connsiteX9" fmla="*/ 1380742 w 1537080"/>
                <a:gd name="connsiteY9" fmla="*/ 1001476 h 3531631"/>
                <a:gd name="connsiteX10" fmla="*/ 876021 w 1537080"/>
                <a:gd name="connsiteY10" fmla="*/ 1001476 h 3531631"/>
                <a:gd name="connsiteX11" fmla="*/ 1255401 w 1537080"/>
                <a:gd name="connsiteY11" fmla="*/ 3239763 h 3531631"/>
                <a:gd name="connsiteX12" fmla="*/ 1212455 w 1537080"/>
                <a:gd name="connsiteY12" fmla="*/ 3281031 h 3531631"/>
                <a:gd name="connsiteX13" fmla="*/ 770333 w 1537080"/>
                <a:gd name="connsiteY13" fmla="*/ 1183813 h 3531631"/>
                <a:gd name="connsiteX0" fmla="*/ 770333 w 1537080"/>
                <a:gd name="connsiteY0" fmla="*/ 1183813 h 3531631"/>
                <a:gd name="connsiteX1" fmla="*/ 4970 w 1537080"/>
                <a:gd name="connsiteY1" fmla="*/ 1074748 h 3531631"/>
                <a:gd name="connsiteX2" fmla="*/ 423093 w 1537080"/>
                <a:gd name="connsiteY2" fmla="*/ 787418 h 3531631"/>
                <a:gd name="connsiteX3" fmla="*/ 61955 w 1537080"/>
                <a:gd name="connsiteY3" fmla="*/ 268762 h 3531631"/>
                <a:gd name="connsiteX4" fmla="*/ 509550 w 1537080"/>
                <a:gd name="connsiteY4" fmla="*/ 546127 h 3531631"/>
                <a:gd name="connsiteX5" fmla="*/ 819037 w 1537080"/>
                <a:gd name="connsiteY5" fmla="*/ 100 h 3531631"/>
                <a:gd name="connsiteX6" fmla="*/ 810190 w 1537080"/>
                <a:gd name="connsiteY6" fmla="*/ 499244 h 3531631"/>
                <a:gd name="connsiteX7" fmla="*/ 1535415 w 1537080"/>
                <a:gd name="connsiteY7" fmla="*/ 342033 h 3531631"/>
                <a:gd name="connsiteX8" fmla="*/ 1019603 w 1537080"/>
                <a:gd name="connsiteY8" fmla="*/ 640312 h 3531631"/>
                <a:gd name="connsiteX9" fmla="*/ 1380742 w 1537080"/>
                <a:gd name="connsiteY9" fmla="*/ 1001476 h 3531631"/>
                <a:gd name="connsiteX10" fmla="*/ 876021 w 1537080"/>
                <a:gd name="connsiteY10" fmla="*/ 1001476 h 3531631"/>
                <a:gd name="connsiteX11" fmla="*/ 1255401 w 1537080"/>
                <a:gd name="connsiteY11" fmla="*/ 3239763 h 3531631"/>
                <a:gd name="connsiteX12" fmla="*/ 1212455 w 1537080"/>
                <a:gd name="connsiteY12" fmla="*/ 3281031 h 3531631"/>
                <a:gd name="connsiteX13" fmla="*/ 770333 w 1537080"/>
                <a:gd name="connsiteY13" fmla="*/ 1183813 h 3531631"/>
                <a:gd name="connsiteX0" fmla="*/ 770333 w 1537080"/>
                <a:gd name="connsiteY0" fmla="*/ 1183813 h 3550457"/>
                <a:gd name="connsiteX1" fmla="*/ 4970 w 1537080"/>
                <a:gd name="connsiteY1" fmla="*/ 1074748 h 3550457"/>
                <a:gd name="connsiteX2" fmla="*/ 423093 w 1537080"/>
                <a:gd name="connsiteY2" fmla="*/ 787418 h 3550457"/>
                <a:gd name="connsiteX3" fmla="*/ 61955 w 1537080"/>
                <a:gd name="connsiteY3" fmla="*/ 268762 h 3550457"/>
                <a:gd name="connsiteX4" fmla="*/ 509550 w 1537080"/>
                <a:gd name="connsiteY4" fmla="*/ 546127 h 3550457"/>
                <a:gd name="connsiteX5" fmla="*/ 819037 w 1537080"/>
                <a:gd name="connsiteY5" fmla="*/ 100 h 3550457"/>
                <a:gd name="connsiteX6" fmla="*/ 810190 w 1537080"/>
                <a:gd name="connsiteY6" fmla="*/ 499244 h 3550457"/>
                <a:gd name="connsiteX7" fmla="*/ 1535415 w 1537080"/>
                <a:gd name="connsiteY7" fmla="*/ 342033 h 3550457"/>
                <a:gd name="connsiteX8" fmla="*/ 1019603 w 1537080"/>
                <a:gd name="connsiteY8" fmla="*/ 640312 h 3550457"/>
                <a:gd name="connsiteX9" fmla="*/ 1380742 w 1537080"/>
                <a:gd name="connsiteY9" fmla="*/ 1001476 h 3550457"/>
                <a:gd name="connsiteX10" fmla="*/ 876021 w 1537080"/>
                <a:gd name="connsiteY10" fmla="*/ 1001476 h 3550457"/>
                <a:gd name="connsiteX11" fmla="*/ 1255401 w 1537080"/>
                <a:gd name="connsiteY11" fmla="*/ 3239763 h 3550457"/>
                <a:gd name="connsiteX12" fmla="*/ 1282326 w 1537080"/>
                <a:gd name="connsiteY12" fmla="*/ 3518501 h 3550457"/>
                <a:gd name="connsiteX13" fmla="*/ 1212455 w 1537080"/>
                <a:gd name="connsiteY13" fmla="*/ 3281031 h 3550457"/>
                <a:gd name="connsiteX14" fmla="*/ 770333 w 1537080"/>
                <a:gd name="connsiteY14" fmla="*/ 1183813 h 3550457"/>
                <a:gd name="connsiteX0" fmla="*/ 770333 w 1537080"/>
                <a:gd name="connsiteY0" fmla="*/ 1183813 h 3434286"/>
                <a:gd name="connsiteX1" fmla="*/ 4970 w 1537080"/>
                <a:gd name="connsiteY1" fmla="*/ 1074748 h 3434286"/>
                <a:gd name="connsiteX2" fmla="*/ 423093 w 1537080"/>
                <a:gd name="connsiteY2" fmla="*/ 787418 h 3434286"/>
                <a:gd name="connsiteX3" fmla="*/ 61955 w 1537080"/>
                <a:gd name="connsiteY3" fmla="*/ 268762 h 3434286"/>
                <a:gd name="connsiteX4" fmla="*/ 509550 w 1537080"/>
                <a:gd name="connsiteY4" fmla="*/ 546127 h 3434286"/>
                <a:gd name="connsiteX5" fmla="*/ 819037 w 1537080"/>
                <a:gd name="connsiteY5" fmla="*/ 100 h 3434286"/>
                <a:gd name="connsiteX6" fmla="*/ 810190 w 1537080"/>
                <a:gd name="connsiteY6" fmla="*/ 499244 h 3434286"/>
                <a:gd name="connsiteX7" fmla="*/ 1535415 w 1537080"/>
                <a:gd name="connsiteY7" fmla="*/ 342033 h 3434286"/>
                <a:gd name="connsiteX8" fmla="*/ 1019603 w 1537080"/>
                <a:gd name="connsiteY8" fmla="*/ 640312 h 3434286"/>
                <a:gd name="connsiteX9" fmla="*/ 1380742 w 1537080"/>
                <a:gd name="connsiteY9" fmla="*/ 1001476 h 3434286"/>
                <a:gd name="connsiteX10" fmla="*/ 876021 w 1537080"/>
                <a:gd name="connsiteY10" fmla="*/ 1001476 h 3434286"/>
                <a:gd name="connsiteX11" fmla="*/ 1255401 w 1537080"/>
                <a:gd name="connsiteY11" fmla="*/ 3239763 h 3434286"/>
                <a:gd name="connsiteX12" fmla="*/ 1268267 w 1537080"/>
                <a:gd name="connsiteY12" fmla="*/ 3270121 h 3434286"/>
                <a:gd name="connsiteX13" fmla="*/ 1212455 w 1537080"/>
                <a:gd name="connsiteY13" fmla="*/ 3281031 h 3434286"/>
                <a:gd name="connsiteX14" fmla="*/ 770333 w 1537080"/>
                <a:gd name="connsiteY14" fmla="*/ 1183813 h 3434286"/>
                <a:gd name="connsiteX0" fmla="*/ 770333 w 1537080"/>
                <a:gd name="connsiteY0" fmla="*/ 1183813 h 3531732"/>
                <a:gd name="connsiteX1" fmla="*/ 4970 w 1537080"/>
                <a:gd name="connsiteY1" fmla="*/ 1074748 h 3531732"/>
                <a:gd name="connsiteX2" fmla="*/ 423093 w 1537080"/>
                <a:gd name="connsiteY2" fmla="*/ 787418 h 3531732"/>
                <a:gd name="connsiteX3" fmla="*/ 61955 w 1537080"/>
                <a:gd name="connsiteY3" fmla="*/ 268762 h 3531732"/>
                <a:gd name="connsiteX4" fmla="*/ 509550 w 1537080"/>
                <a:gd name="connsiteY4" fmla="*/ 546127 h 3531732"/>
                <a:gd name="connsiteX5" fmla="*/ 819037 w 1537080"/>
                <a:gd name="connsiteY5" fmla="*/ 100 h 3531732"/>
                <a:gd name="connsiteX6" fmla="*/ 810190 w 1537080"/>
                <a:gd name="connsiteY6" fmla="*/ 499244 h 3531732"/>
                <a:gd name="connsiteX7" fmla="*/ 1535415 w 1537080"/>
                <a:gd name="connsiteY7" fmla="*/ 342033 h 3531732"/>
                <a:gd name="connsiteX8" fmla="*/ 1019603 w 1537080"/>
                <a:gd name="connsiteY8" fmla="*/ 640312 h 3531732"/>
                <a:gd name="connsiteX9" fmla="*/ 1380742 w 1537080"/>
                <a:gd name="connsiteY9" fmla="*/ 1001476 h 3531732"/>
                <a:gd name="connsiteX10" fmla="*/ 876021 w 1537080"/>
                <a:gd name="connsiteY10" fmla="*/ 1001476 h 3531732"/>
                <a:gd name="connsiteX11" fmla="*/ 1255401 w 1537080"/>
                <a:gd name="connsiteY11" fmla="*/ 3239763 h 3531732"/>
                <a:gd name="connsiteX12" fmla="*/ 1268267 w 1537080"/>
                <a:gd name="connsiteY12" fmla="*/ 3270121 h 3531732"/>
                <a:gd name="connsiteX13" fmla="*/ 1212455 w 1537080"/>
                <a:gd name="connsiteY13" fmla="*/ 3281031 h 3531732"/>
                <a:gd name="connsiteX14" fmla="*/ 770333 w 1537080"/>
                <a:gd name="connsiteY14" fmla="*/ 1183813 h 3531732"/>
                <a:gd name="connsiteX0" fmla="*/ 770333 w 1537080"/>
                <a:gd name="connsiteY0" fmla="*/ 1183813 h 3531631"/>
                <a:gd name="connsiteX1" fmla="*/ 4970 w 1537080"/>
                <a:gd name="connsiteY1" fmla="*/ 1074748 h 3531631"/>
                <a:gd name="connsiteX2" fmla="*/ 423093 w 1537080"/>
                <a:gd name="connsiteY2" fmla="*/ 787418 h 3531631"/>
                <a:gd name="connsiteX3" fmla="*/ 61955 w 1537080"/>
                <a:gd name="connsiteY3" fmla="*/ 268762 h 3531631"/>
                <a:gd name="connsiteX4" fmla="*/ 509550 w 1537080"/>
                <a:gd name="connsiteY4" fmla="*/ 546127 h 3531631"/>
                <a:gd name="connsiteX5" fmla="*/ 819037 w 1537080"/>
                <a:gd name="connsiteY5" fmla="*/ 100 h 3531631"/>
                <a:gd name="connsiteX6" fmla="*/ 810190 w 1537080"/>
                <a:gd name="connsiteY6" fmla="*/ 499244 h 3531631"/>
                <a:gd name="connsiteX7" fmla="*/ 1535415 w 1537080"/>
                <a:gd name="connsiteY7" fmla="*/ 342033 h 3531631"/>
                <a:gd name="connsiteX8" fmla="*/ 1019603 w 1537080"/>
                <a:gd name="connsiteY8" fmla="*/ 640312 h 3531631"/>
                <a:gd name="connsiteX9" fmla="*/ 1380742 w 1537080"/>
                <a:gd name="connsiteY9" fmla="*/ 1001476 h 3531631"/>
                <a:gd name="connsiteX10" fmla="*/ 876021 w 1537080"/>
                <a:gd name="connsiteY10" fmla="*/ 1001476 h 3531631"/>
                <a:gd name="connsiteX11" fmla="*/ 1255401 w 1537080"/>
                <a:gd name="connsiteY11" fmla="*/ 3239763 h 3531631"/>
                <a:gd name="connsiteX12" fmla="*/ 1212455 w 1537080"/>
                <a:gd name="connsiteY12" fmla="*/ 3281031 h 3531631"/>
                <a:gd name="connsiteX13" fmla="*/ 770333 w 1537080"/>
                <a:gd name="connsiteY13" fmla="*/ 1183813 h 3531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37080" h="3531631">
                  <a:moveTo>
                    <a:pt x="770333" y="1183813"/>
                  </a:moveTo>
                  <a:cubicBezTo>
                    <a:pt x="636310" y="766082"/>
                    <a:pt x="62843" y="1140814"/>
                    <a:pt x="4970" y="1074748"/>
                  </a:cubicBezTo>
                  <a:cubicBezTo>
                    <a:pt x="-52903" y="1008682"/>
                    <a:pt x="413596" y="921749"/>
                    <a:pt x="423093" y="787418"/>
                  </a:cubicBezTo>
                  <a:cubicBezTo>
                    <a:pt x="432590" y="653087"/>
                    <a:pt x="47546" y="308977"/>
                    <a:pt x="61955" y="268762"/>
                  </a:cubicBezTo>
                  <a:cubicBezTo>
                    <a:pt x="76364" y="228547"/>
                    <a:pt x="383370" y="590904"/>
                    <a:pt x="509550" y="546127"/>
                  </a:cubicBezTo>
                  <a:cubicBezTo>
                    <a:pt x="635730" y="501350"/>
                    <a:pt x="768930" y="7914"/>
                    <a:pt x="819037" y="100"/>
                  </a:cubicBezTo>
                  <a:cubicBezTo>
                    <a:pt x="869144" y="-7714"/>
                    <a:pt x="690794" y="442255"/>
                    <a:pt x="810190" y="499244"/>
                  </a:cubicBezTo>
                  <a:cubicBezTo>
                    <a:pt x="929586" y="556233"/>
                    <a:pt x="1500513" y="318522"/>
                    <a:pt x="1535415" y="342033"/>
                  </a:cubicBezTo>
                  <a:cubicBezTo>
                    <a:pt x="1570317" y="365544"/>
                    <a:pt x="1045382" y="530405"/>
                    <a:pt x="1019603" y="640312"/>
                  </a:cubicBezTo>
                  <a:cubicBezTo>
                    <a:pt x="993824" y="750219"/>
                    <a:pt x="1404672" y="941282"/>
                    <a:pt x="1380742" y="1001476"/>
                  </a:cubicBezTo>
                  <a:cubicBezTo>
                    <a:pt x="1356812" y="1061670"/>
                    <a:pt x="869540" y="628428"/>
                    <a:pt x="876021" y="1001476"/>
                  </a:cubicBezTo>
                  <a:cubicBezTo>
                    <a:pt x="882502" y="1374524"/>
                    <a:pt x="1199329" y="2859837"/>
                    <a:pt x="1255401" y="3239763"/>
                  </a:cubicBezTo>
                  <a:cubicBezTo>
                    <a:pt x="1311473" y="3619689"/>
                    <a:pt x="1293300" y="3623689"/>
                    <a:pt x="1212455" y="3281031"/>
                  </a:cubicBezTo>
                  <a:cubicBezTo>
                    <a:pt x="1131610" y="2938373"/>
                    <a:pt x="904356" y="1601544"/>
                    <a:pt x="770333" y="1183813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solidFill>
                <a:schemeClr val="tx1">
                  <a:lumMod val="85000"/>
                  <a:lumOff val="1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  <p:sp>
          <p:nvSpPr>
            <p:cNvPr id="116" name="Ovale 115"/>
            <p:cNvSpPr/>
            <p:nvPr/>
          </p:nvSpPr>
          <p:spPr>
            <a:xfrm>
              <a:off x="5113182" y="1615233"/>
              <a:ext cx="284353" cy="263580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solidFill>
                <a:schemeClr val="tx1">
                  <a:lumMod val="85000"/>
                  <a:lumOff val="1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</p:grpSp>
      <p:sp>
        <p:nvSpPr>
          <p:cNvPr id="117" name="Esplosione 2 116"/>
          <p:cNvSpPr/>
          <p:nvPr/>
        </p:nvSpPr>
        <p:spPr>
          <a:xfrm rot="19354736">
            <a:off x="7524704" y="1437344"/>
            <a:ext cx="187384" cy="177606"/>
          </a:xfrm>
          <a:prstGeom prst="irregularSeal2">
            <a:avLst/>
          </a:prstGeom>
          <a:solidFill>
            <a:srgbClr val="C4C708"/>
          </a:solidFill>
          <a:ln>
            <a:solidFill>
              <a:srgbClr val="FFFF00"/>
            </a:solidFill>
          </a:ln>
          <a:effectLst>
            <a:glow rad="101600">
              <a:srgbClr val="FFFF00">
                <a:alpha val="40000"/>
              </a:srgbClr>
            </a:glo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/>
          </a:p>
        </p:txBody>
      </p:sp>
      <p:grpSp>
        <p:nvGrpSpPr>
          <p:cNvPr id="21" name="Gruppo 15"/>
          <p:cNvGrpSpPr>
            <a:grpSpLocks/>
          </p:cNvGrpSpPr>
          <p:nvPr/>
        </p:nvGrpSpPr>
        <p:grpSpPr bwMode="auto">
          <a:xfrm>
            <a:off x="5219701" y="4333875"/>
            <a:ext cx="1008063" cy="1797050"/>
            <a:chOff x="3694920" y="4333875"/>
            <a:chExt cx="1008747" cy="1797050"/>
          </a:xfrm>
        </p:grpSpPr>
        <p:grpSp>
          <p:nvGrpSpPr>
            <p:cNvPr id="22" name="Gruppo 267"/>
            <p:cNvGrpSpPr>
              <a:grpSpLocks/>
            </p:cNvGrpSpPr>
            <p:nvPr/>
          </p:nvGrpSpPr>
          <p:grpSpPr bwMode="auto">
            <a:xfrm>
              <a:off x="4130190" y="4333875"/>
              <a:ext cx="573477" cy="1797050"/>
              <a:chOff x="4130190" y="4333875"/>
              <a:chExt cx="573477" cy="1797050"/>
            </a:xfrm>
          </p:grpSpPr>
          <p:sp>
            <p:nvSpPr>
              <p:cNvPr id="259" name="Figura a mano libera 258"/>
              <p:cNvSpPr/>
              <p:nvPr/>
            </p:nvSpPr>
            <p:spPr>
              <a:xfrm>
                <a:off x="4511449" y="4333875"/>
                <a:ext cx="192218" cy="1022350"/>
              </a:xfrm>
              <a:custGeom>
                <a:avLst/>
                <a:gdLst>
                  <a:gd name="connsiteX0" fmla="*/ 0 w 191624"/>
                  <a:gd name="connsiteY0" fmla="*/ 0 h 1022350"/>
                  <a:gd name="connsiteX1" fmla="*/ 53975 w 191624"/>
                  <a:gd name="connsiteY1" fmla="*/ 60325 h 1022350"/>
                  <a:gd name="connsiteX2" fmla="*/ 69850 w 191624"/>
                  <a:gd name="connsiteY2" fmla="*/ 85725 h 1022350"/>
                  <a:gd name="connsiteX3" fmla="*/ 88900 w 191624"/>
                  <a:gd name="connsiteY3" fmla="*/ 107950 h 1022350"/>
                  <a:gd name="connsiteX4" fmla="*/ 98425 w 191624"/>
                  <a:gd name="connsiteY4" fmla="*/ 130175 h 1022350"/>
                  <a:gd name="connsiteX5" fmla="*/ 117475 w 191624"/>
                  <a:gd name="connsiteY5" fmla="*/ 168275 h 1022350"/>
                  <a:gd name="connsiteX6" fmla="*/ 127000 w 191624"/>
                  <a:gd name="connsiteY6" fmla="*/ 187325 h 1022350"/>
                  <a:gd name="connsiteX7" fmla="*/ 139700 w 191624"/>
                  <a:gd name="connsiteY7" fmla="*/ 241300 h 1022350"/>
                  <a:gd name="connsiteX8" fmla="*/ 149225 w 191624"/>
                  <a:gd name="connsiteY8" fmla="*/ 273050 h 1022350"/>
                  <a:gd name="connsiteX9" fmla="*/ 152400 w 191624"/>
                  <a:gd name="connsiteY9" fmla="*/ 282575 h 1022350"/>
                  <a:gd name="connsiteX10" fmla="*/ 158750 w 191624"/>
                  <a:gd name="connsiteY10" fmla="*/ 295275 h 1022350"/>
                  <a:gd name="connsiteX11" fmla="*/ 161925 w 191624"/>
                  <a:gd name="connsiteY11" fmla="*/ 307975 h 1022350"/>
                  <a:gd name="connsiteX12" fmla="*/ 165100 w 191624"/>
                  <a:gd name="connsiteY12" fmla="*/ 317500 h 1022350"/>
                  <a:gd name="connsiteX13" fmla="*/ 171450 w 191624"/>
                  <a:gd name="connsiteY13" fmla="*/ 342900 h 1022350"/>
                  <a:gd name="connsiteX14" fmla="*/ 177800 w 191624"/>
                  <a:gd name="connsiteY14" fmla="*/ 358775 h 1022350"/>
                  <a:gd name="connsiteX15" fmla="*/ 187325 w 191624"/>
                  <a:gd name="connsiteY15" fmla="*/ 431800 h 1022350"/>
                  <a:gd name="connsiteX16" fmla="*/ 184150 w 191624"/>
                  <a:gd name="connsiteY16" fmla="*/ 733425 h 1022350"/>
                  <a:gd name="connsiteX17" fmla="*/ 177800 w 191624"/>
                  <a:gd name="connsiteY17" fmla="*/ 787400 h 1022350"/>
                  <a:gd name="connsiteX18" fmla="*/ 171450 w 191624"/>
                  <a:gd name="connsiteY18" fmla="*/ 825500 h 1022350"/>
                  <a:gd name="connsiteX19" fmla="*/ 161925 w 191624"/>
                  <a:gd name="connsiteY19" fmla="*/ 885825 h 1022350"/>
                  <a:gd name="connsiteX20" fmla="*/ 158750 w 191624"/>
                  <a:gd name="connsiteY20" fmla="*/ 898525 h 1022350"/>
                  <a:gd name="connsiteX21" fmla="*/ 152400 w 191624"/>
                  <a:gd name="connsiteY21" fmla="*/ 911225 h 1022350"/>
                  <a:gd name="connsiteX22" fmla="*/ 149225 w 191624"/>
                  <a:gd name="connsiteY22" fmla="*/ 920750 h 1022350"/>
                  <a:gd name="connsiteX23" fmla="*/ 142875 w 191624"/>
                  <a:gd name="connsiteY23" fmla="*/ 930275 h 1022350"/>
                  <a:gd name="connsiteX24" fmla="*/ 136525 w 191624"/>
                  <a:gd name="connsiteY24" fmla="*/ 949325 h 1022350"/>
                  <a:gd name="connsiteX25" fmla="*/ 133350 w 191624"/>
                  <a:gd name="connsiteY25" fmla="*/ 958850 h 1022350"/>
                  <a:gd name="connsiteX26" fmla="*/ 127000 w 191624"/>
                  <a:gd name="connsiteY26" fmla="*/ 968375 h 1022350"/>
                  <a:gd name="connsiteX27" fmla="*/ 104775 w 191624"/>
                  <a:gd name="connsiteY27" fmla="*/ 993775 h 1022350"/>
                  <a:gd name="connsiteX28" fmla="*/ 92075 w 191624"/>
                  <a:gd name="connsiteY28" fmla="*/ 1012825 h 1022350"/>
                  <a:gd name="connsiteX29" fmla="*/ 82550 w 191624"/>
                  <a:gd name="connsiteY29" fmla="*/ 1022350 h 1022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91624" h="1022350">
                    <a:moveTo>
                      <a:pt x="0" y="0"/>
                    </a:moveTo>
                    <a:cubicBezTo>
                      <a:pt x="22533" y="22533"/>
                      <a:pt x="29625" y="28813"/>
                      <a:pt x="53975" y="60325"/>
                    </a:cubicBezTo>
                    <a:cubicBezTo>
                      <a:pt x="60080" y="68225"/>
                      <a:pt x="63946" y="77674"/>
                      <a:pt x="69850" y="85725"/>
                    </a:cubicBezTo>
                    <a:cubicBezTo>
                      <a:pt x="75620" y="93593"/>
                      <a:pt x="83624" y="99742"/>
                      <a:pt x="88900" y="107950"/>
                    </a:cubicBezTo>
                    <a:cubicBezTo>
                      <a:pt x="93259" y="114730"/>
                      <a:pt x="94975" y="122891"/>
                      <a:pt x="98425" y="130175"/>
                    </a:cubicBezTo>
                    <a:cubicBezTo>
                      <a:pt x="104503" y="143007"/>
                      <a:pt x="111125" y="155575"/>
                      <a:pt x="117475" y="168275"/>
                    </a:cubicBezTo>
                    <a:lnTo>
                      <a:pt x="127000" y="187325"/>
                    </a:lnTo>
                    <a:cubicBezTo>
                      <a:pt x="132742" y="216037"/>
                      <a:pt x="128866" y="197965"/>
                      <a:pt x="139700" y="241300"/>
                    </a:cubicBezTo>
                    <a:cubicBezTo>
                      <a:pt x="144498" y="260494"/>
                      <a:pt x="141495" y="249860"/>
                      <a:pt x="149225" y="273050"/>
                    </a:cubicBezTo>
                    <a:cubicBezTo>
                      <a:pt x="150283" y="276225"/>
                      <a:pt x="150903" y="279582"/>
                      <a:pt x="152400" y="282575"/>
                    </a:cubicBezTo>
                    <a:cubicBezTo>
                      <a:pt x="154517" y="286808"/>
                      <a:pt x="157088" y="290843"/>
                      <a:pt x="158750" y="295275"/>
                    </a:cubicBezTo>
                    <a:cubicBezTo>
                      <a:pt x="160282" y="299361"/>
                      <a:pt x="160726" y="303779"/>
                      <a:pt x="161925" y="307975"/>
                    </a:cubicBezTo>
                    <a:cubicBezTo>
                      <a:pt x="162844" y="311193"/>
                      <a:pt x="164219" y="314271"/>
                      <a:pt x="165100" y="317500"/>
                    </a:cubicBezTo>
                    <a:cubicBezTo>
                      <a:pt x="167396" y="325920"/>
                      <a:pt x="168209" y="334797"/>
                      <a:pt x="171450" y="342900"/>
                    </a:cubicBezTo>
                    <a:lnTo>
                      <a:pt x="177800" y="358775"/>
                    </a:lnTo>
                    <a:cubicBezTo>
                      <a:pt x="180845" y="383139"/>
                      <a:pt x="184280" y="407436"/>
                      <a:pt x="187325" y="431800"/>
                    </a:cubicBezTo>
                    <a:cubicBezTo>
                      <a:pt x="194406" y="566341"/>
                      <a:pt x="192320" y="496505"/>
                      <a:pt x="184150" y="733425"/>
                    </a:cubicBezTo>
                    <a:cubicBezTo>
                      <a:pt x="183046" y="765439"/>
                      <a:pt x="181435" y="761953"/>
                      <a:pt x="177800" y="787400"/>
                    </a:cubicBezTo>
                    <a:cubicBezTo>
                      <a:pt x="172845" y="822085"/>
                      <a:pt x="177328" y="801988"/>
                      <a:pt x="171450" y="825500"/>
                    </a:cubicBezTo>
                    <a:cubicBezTo>
                      <a:pt x="168545" y="851649"/>
                      <a:pt x="168509" y="859491"/>
                      <a:pt x="161925" y="885825"/>
                    </a:cubicBezTo>
                    <a:cubicBezTo>
                      <a:pt x="160867" y="890058"/>
                      <a:pt x="160282" y="894439"/>
                      <a:pt x="158750" y="898525"/>
                    </a:cubicBezTo>
                    <a:cubicBezTo>
                      <a:pt x="157088" y="902957"/>
                      <a:pt x="154264" y="906875"/>
                      <a:pt x="152400" y="911225"/>
                    </a:cubicBezTo>
                    <a:cubicBezTo>
                      <a:pt x="151082" y="914301"/>
                      <a:pt x="150722" y="917757"/>
                      <a:pt x="149225" y="920750"/>
                    </a:cubicBezTo>
                    <a:cubicBezTo>
                      <a:pt x="147518" y="924163"/>
                      <a:pt x="144425" y="926788"/>
                      <a:pt x="142875" y="930275"/>
                    </a:cubicBezTo>
                    <a:cubicBezTo>
                      <a:pt x="140157" y="936392"/>
                      <a:pt x="138642" y="942975"/>
                      <a:pt x="136525" y="949325"/>
                    </a:cubicBezTo>
                    <a:cubicBezTo>
                      <a:pt x="135467" y="952500"/>
                      <a:pt x="135206" y="956065"/>
                      <a:pt x="133350" y="958850"/>
                    </a:cubicBezTo>
                    <a:cubicBezTo>
                      <a:pt x="131233" y="962025"/>
                      <a:pt x="129483" y="965478"/>
                      <a:pt x="127000" y="968375"/>
                    </a:cubicBezTo>
                    <a:cubicBezTo>
                      <a:pt x="105492" y="993468"/>
                      <a:pt x="122370" y="968639"/>
                      <a:pt x="104775" y="993775"/>
                    </a:cubicBezTo>
                    <a:cubicBezTo>
                      <a:pt x="100398" y="1000027"/>
                      <a:pt x="97471" y="1007429"/>
                      <a:pt x="92075" y="1012825"/>
                    </a:cubicBezTo>
                    <a:lnTo>
                      <a:pt x="82550" y="1022350"/>
                    </a:lnTo>
                  </a:path>
                </a:pathLst>
              </a:custGeom>
              <a:ln w="6350" cmpd="sng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it-IT"/>
              </a:p>
            </p:txBody>
          </p:sp>
          <p:sp>
            <p:nvSpPr>
              <p:cNvPr id="264" name="Figura a mano libera 263"/>
              <p:cNvSpPr/>
              <p:nvPr/>
            </p:nvSpPr>
            <p:spPr>
              <a:xfrm>
                <a:off x="4130190" y="4349750"/>
                <a:ext cx="349487" cy="1781175"/>
              </a:xfrm>
              <a:custGeom>
                <a:avLst/>
                <a:gdLst>
                  <a:gd name="connsiteX0" fmla="*/ 349773 w 349773"/>
                  <a:gd name="connsiteY0" fmla="*/ 0 h 1781175"/>
                  <a:gd name="connsiteX1" fmla="*/ 343423 w 349773"/>
                  <a:gd name="connsiteY1" fmla="*/ 19050 h 1781175"/>
                  <a:gd name="connsiteX2" fmla="*/ 321198 w 349773"/>
                  <a:gd name="connsiteY2" fmla="*/ 38100 h 1781175"/>
                  <a:gd name="connsiteX3" fmla="*/ 289448 w 349773"/>
                  <a:gd name="connsiteY3" fmla="*/ 63500 h 1781175"/>
                  <a:gd name="connsiteX4" fmla="*/ 270398 w 349773"/>
                  <a:gd name="connsiteY4" fmla="*/ 82550 h 1781175"/>
                  <a:gd name="connsiteX5" fmla="*/ 260873 w 349773"/>
                  <a:gd name="connsiteY5" fmla="*/ 101600 h 1781175"/>
                  <a:gd name="connsiteX6" fmla="*/ 251348 w 349773"/>
                  <a:gd name="connsiteY6" fmla="*/ 107950 h 1781175"/>
                  <a:gd name="connsiteX7" fmla="*/ 241823 w 349773"/>
                  <a:gd name="connsiteY7" fmla="*/ 123825 h 1781175"/>
                  <a:gd name="connsiteX8" fmla="*/ 232298 w 349773"/>
                  <a:gd name="connsiteY8" fmla="*/ 136525 h 1781175"/>
                  <a:gd name="connsiteX9" fmla="*/ 229123 w 349773"/>
                  <a:gd name="connsiteY9" fmla="*/ 146050 h 1781175"/>
                  <a:gd name="connsiteX10" fmla="*/ 222773 w 349773"/>
                  <a:gd name="connsiteY10" fmla="*/ 155575 h 1781175"/>
                  <a:gd name="connsiteX11" fmla="*/ 210073 w 349773"/>
                  <a:gd name="connsiteY11" fmla="*/ 177800 h 1781175"/>
                  <a:gd name="connsiteX12" fmla="*/ 187848 w 349773"/>
                  <a:gd name="connsiteY12" fmla="*/ 212725 h 1781175"/>
                  <a:gd name="connsiteX13" fmla="*/ 178323 w 349773"/>
                  <a:gd name="connsiteY13" fmla="*/ 228600 h 1781175"/>
                  <a:gd name="connsiteX14" fmla="*/ 168798 w 349773"/>
                  <a:gd name="connsiteY14" fmla="*/ 241300 h 1781175"/>
                  <a:gd name="connsiteX15" fmla="*/ 149748 w 349773"/>
                  <a:gd name="connsiteY15" fmla="*/ 279400 h 1781175"/>
                  <a:gd name="connsiteX16" fmla="*/ 143398 w 349773"/>
                  <a:gd name="connsiteY16" fmla="*/ 298450 h 1781175"/>
                  <a:gd name="connsiteX17" fmla="*/ 133873 w 349773"/>
                  <a:gd name="connsiteY17" fmla="*/ 311150 h 1781175"/>
                  <a:gd name="connsiteX18" fmla="*/ 124348 w 349773"/>
                  <a:gd name="connsiteY18" fmla="*/ 330200 h 1781175"/>
                  <a:gd name="connsiteX19" fmla="*/ 108473 w 349773"/>
                  <a:gd name="connsiteY19" fmla="*/ 368300 h 1781175"/>
                  <a:gd name="connsiteX20" fmla="*/ 95773 w 349773"/>
                  <a:gd name="connsiteY20" fmla="*/ 406400 h 1781175"/>
                  <a:gd name="connsiteX21" fmla="*/ 89423 w 349773"/>
                  <a:gd name="connsiteY21" fmla="*/ 425450 h 1781175"/>
                  <a:gd name="connsiteX22" fmla="*/ 70373 w 349773"/>
                  <a:gd name="connsiteY22" fmla="*/ 479425 h 1781175"/>
                  <a:gd name="connsiteX23" fmla="*/ 57673 w 349773"/>
                  <a:gd name="connsiteY23" fmla="*/ 530225 h 1781175"/>
                  <a:gd name="connsiteX24" fmla="*/ 51323 w 349773"/>
                  <a:gd name="connsiteY24" fmla="*/ 555625 h 1781175"/>
                  <a:gd name="connsiteX25" fmla="*/ 41798 w 349773"/>
                  <a:gd name="connsiteY25" fmla="*/ 600075 h 1781175"/>
                  <a:gd name="connsiteX26" fmla="*/ 35448 w 349773"/>
                  <a:gd name="connsiteY26" fmla="*/ 628650 h 1781175"/>
                  <a:gd name="connsiteX27" fmla="*/ 25923 w 349773"/>
                  <a:gd name="connsiteY27" fmla="*/ 682625 h 1781175"/>
                  <a:gd name="connsiteX28" fmla="*/ 22748 w 349773"/>
                  <a:gd name="connsiteY28" fmla="*/ 723900 h 1781175"/>
                  <a:gd name="connsiteX29" fmla="*/ 19573 w 349773"/>
                  <a:gd name="connsiteY29" fmla="*/ 746125 h 1781175"/>
                  <a:gd name="connsiteX30" fmla="*/ 16398 w 349773"/>
                  <a:gd name="connsiteY30" fmla="*/ 774700 h 1781175"/>
                  <a:gd name="connsiteX31" fmla="*/ 13223 w 349773"/>
                  <a:gd name="connsiteY31" fmla="*/ 796925 h 1781175"/>
                  <a:gd name="connsiteX32" fmla="*/ 6873 w 349773"/>
                  <a:gd name="connsiteY32" fmla="*/ 847725 h 1781175"/>
                  <a:gd name="connsiteX33" fmla="*/ 3698 w 349773"/>
                  <a:gd name="connsiteY33" fmla="*/ 1174750 h 1781175"/>
                  <a:gd name="connsiteX34" fmla="*/ 13223 w 349773"/>
                  <a:gd name="connsiteY34" fmla="*/ 1266825 h 1781175"/>
                  <a:gd name="connsiteX35" fmla="*/ 16398 w 349773"/>
                  <a:gd name="connsiteY35" fmla="*/ 1289050 h 1781175"/>
                  <a:gd name="connsiteX36" fmla="*/ 19573 w 349773"/>
                  <a:gd name="connsiteY36" fmla="*/ 1308100 h 1781175"/>
                  <a:gd name="connsiteX37" fmla="*/ 25923 w 349773"/>
                  <a:gd name="connsiteY37" fmla="*/ 1371600 h 1781175"/>
                  <a:gd name="connsiteX38" fmla="*/ 32273 w 349773"/>
                  <a:gd name="connsiteY38" fmla="*/ 1384300 h 1781175"/>
                  <a:gd name="connsiteX39" fmla="*/ 38623 w 349773"/>
                  <a:gd name="connsiteY39" fmla="*/ 1409700 h 1781175"/>
                  <a:gd name="connsiteX40" fmla="*/ 48148 w 349773"/>
                  <a:gd name="connsiteY40" fmla="*/ 1431925 h 1781175"/>
                  <a:gd name="connsiteX41" fmla="*/ 57673 w 349773"/>
                  <a:gd name="connsiteY41" fmla="*/ 1470025 h 1781175"/>
                  <a:gd name="connsiteX42" fmla="*/ 60848 w 349773"/>
                  <a:gd name="connsiteY42" fmla="*/ 1485900 h 1781175"/>
                  <a:gd name="connsiteX43" fmla="*/ 64023 w 349773"/>
                  <a:gd name="connsiteY43" fmla="*/ 1504950 h 1781175"/>
                  <a:gd name="connsiteX44" fmla="*/ 70373 w 349773"/>
                  <a:gd name="connsiteY44" fmla="*/ 1514475 h 1781175"/>
                  <a:gd name="connsiteX45" fmla="*/ 76723 w 349773"/>
                  <a:gd name="connsiteY45" fmla="*/ 1533525 h 1781175"/>
                  <a:gd name="connsiteX46" fmla="*/ 79898 w 349773"/>
                  <a:gd name="connsiteY46" fmla="*/ 1558925 h 1781175"/>
                  <a:gd name="connsiteX47" fmla="*/ 86248 w 349773"/>
                  <a:gd name="connsiteY47" fmla="*/ 1568450 h 1781175"/>
                  <a:gd name="connsiteX48" fmla="*/ 89423 w 349773"/>
                  <a:gd name="connsiteY48" fmla="*/ 1587500 h 1781175"/>
                  <a:gd name="connsiteX49" fmla="*/ 95773 w 349773"/>
                  <a:gd name="connsiteY49" fmla="*/ 1609725 h 1781175"/>
                  <a:gd name="connsiteX50" fmla="*/ 102123 w 349773"/>
                  <a:gd name="connsiteY50" fmla="*/ 1625600 h 1781175"/>
                  <a:gd name="connsiteX51" fmla="*/ 111648 w 349773"/>
                  <a:gd name="connsiteY51" fmla="*/ 1654175 h 1781175"/>
                  <a:gd name="connsiteX52" fmla="*/ 114823 w 349773"/>
                  <a:gd name="connsiteY52" fmla="*/ 1670050 h 1781175"/>
                  <a:gd name="connsiteX53" fmla="*/ 124348 w 349773"/>
                  <a:gd name="connsiteY53" fmla="*/ 1714500 h 1781175"/>
                  <a:gd name="connsiteX54" fmla="*/ 133873 w 349773"/>
                  <a:gd name="connsiteY54" fmla="*/ 1736725 h 1781175"/>
                  <a:gd name="connsiteX55" fmla="*/ 143398 w 349773"/>
                  <a:gd name="connsiteY55" fmla="*/ 1746250 h 1781175"/>
                  <a:gd name="connsiteX56" fmla="*/ 149748 w 349773"/>
                  <a:gd name="connsiteY56" fmla="*/ 1765300 h 1781175"/>
                  <a:gd name="connsiteX57" fmla="*/ 156098 w 349773"/>
                  <a:gd name="connsiteY57" fmla="*/ 1781175 h 1781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</a:cxnLst>
                <a:rect l="l" t="t" r="r" b="b"/>
                <a:pathLst>
                  <a:path w="349773" h="1781175">
                    <a:moveTo>
                      <a:pt x="349773" y="0"/>
                    </a:moveTo>
                    <a:cubicBezTo>
                      <a:pt x="347656" y="6350"/>
                      <a:pt x="346674" y="13199"/>
                      <a:pt x="343423" y="19050"/>
                    </a:cubicBezTo>
                    <a:cubicBezTo>
                      <a:pt x="339698" y="25755"/>
                      <a:pt x="326245" y="33613"/>
                      <a:pt x="321198" y="38100"/>
                    </a:cubicBezTo>
                    <a:cubicBezTo>
                      <a:pt x="293175" y="63009"/>
                      <a:pt x="318159" y="46273"/>
                      <a:pt x="289448" y="63500"/>
                    </a:cubicBezTo>
                    <a:cubicBezTo>
                      <a:pt x="274483" y="85948"/>
                      <a:pt x="294027" y="58921"/>
                      <a:pt x="270398" y="82550"/>
                    </a:cubicBezTo>
                    <a:cubicBezTo>
                      <a:pt x="243633" y="109315"/>
                      <a:pt x="281531" y="75777"/>
                      <a:pt x="260873" y="101600"/>
                    </a:cubicBezTo>
                    <a:cubicBezTo>
                      <a:pt x="258489" y="104580"/>
                      <a:pt x="254523" y="105833"/>
                      <a:pt x="251348" y="107950"/>
                    </a:cubicBezTo>
                    <a:cubicBezTo>
                      <a:pt x="248173" y="113242"/>
                      <a:pt x="245246" y="118690"/>
                      <a:pt x="241823" y="123825"/>
                    </a:cubicBezTo>
                    <a:cubicBezTo>
                      <a:pt x="238888" y="128228"/>
                      <a:pt x="234923" y="131931"/>
                      <a:pt x="232298" y="136525"/>
                    </a:cubicBezTo>
                    <a:cubicBezTo>
                      <a:pt x="230638" y="139431"/>
                      <a:pt x="230620" y="143057"/>
                      <a:pt x="229123" y="146050"/>
                    </a:cubicBezTo>
                    <a:cubicBezTo>
                      <a:pt x="227416" y="149463"/>
                      <a:pt x="224480" y="152162"/>
                      <a:pt x="222773" y="155575"/>
                    </a:cubicBezTo>
                    <a:cubicBezTo>
                      <a:pt x="210652" y="179817"/>
                      <a:pt x="233105" y="147091"/>
                      <a:pt x="210073" y="177800"/>
                    </a:cubicBezTo>
                    <a:cubicBezTo>
                      <a:pt x="201886" y="202360"/>
                      <a:pt x="214171" y="168854"/>
                      <a:pt x="187848" y="212725"/>
                    </a:cubicBezTo>
                    <a:cubicBezTo>
                      <a:pt x="184673" y="218017"/>
                      <a:pt x="181746" y="223465"/>
                      <a:pt x="178323" y="228600"/>
                    </a:cubicBezTo>
                    <a:cubicBezTo>
                      <a:pt x="175388" y="233003"/>
                      <a:pt x="171392" y="236688"/>
                      <a:pt x="168798" y="241300"/>
                    </a:cubicBezTo>
                    <a:cubicBezTo>
                      <a:pt x="161837" y="253676"/>
                      <a:pt x="154238" y="265930"/>
                      <a:pt x="149748" y="279400"/>
                    </a:cubicBezTo>
                    <a:cubicBezTo>
                      <a:pt x="147631" y="285750"/>
                      <a:pt x="146391" y="292463"/>
                      <a:pt x="143398" y="298450"/>
                    </a:cubicBezTo>
                    <a:cubicBezTo>
                      <a:pt x="141031" y="303183"/>
                      <a:pt x="136596" y="306612"/>
                      <a:pt x="133873" y="311150"/>
                    </a:cubicBezTo>
                    <a:cubicBezTo>
                      <a:pt x="130220" y="317238"/>
                      <a:pt x="127079" y="323647"/>
                      <a:pt x="124348" y="330200"/>
                    </a:cubicBezTo>
                    <a:cubicBezTo>
                      <a:pt x="102860" y="381770"/>
                      <a:pt x="134666" y="315914"/>
                      <a:pt x="108473" y="368300"/>
                    </a:cubicBezTo>
                    <a:cubicBezTo>
                      <a:pt x="102881" y="401851"/>
                      <a:pt x="109555" y="373323"/>
                      <a:pt x="95773" y="406400"/>
                    </a:cubicBezTo>
                    <a:cubicBezTo>
                      <a:pt x="93199" y="412579"/>
                      <a:pt x="91773" y="419183"/>
                      <a:pt x="89423" y="425450"/>
                    </a:cubicBezTo>
                    <a:cubicBezTo>
                      <a:pt x="75286" y="463148"/>
                      <a:pt x="78892" y="447055"/>
                      <a:pt x="70373" y="479425"/>
                    </a:cubicBezTo>
                    <a:lnTo>
                      <a:pt x="57673" y="530225"/>
                    </a:lnTo>
                    <a:cubicBezTo>
                      <a:pt x="55556" y="538692"/>
                      <a:pt x="53152" y="547091"/>
                      <a:pt x="51323" y="555625"/>
                    </a:cubicBezTo>
                    <a:cubicBezTo>
                      <a:pt x="48148" y="570442"/>
                      <a:pt x="45017" y="585268"/>
                      <a:pt x="41798" y="600075"/>
                    </a:cubicBezTo>
                    <a:cubicBezTo>
                      <a:pt x="39725" y="609610"/>
                      <a:pt x="37052" y="619025"/>
                      <a:pt x="35448" y="628650"/>
                    </a:cubicBezTo>
                    <a:cubicBezTo>
                      <a:pt x="28211" y="672073"/>
                      <a:pt x="31623" y="654125"/>
                      <a:pt x="25923" y="682625"/>
                    </a:cubicBezTo>
                    <a:cubicBezTo>
                      <a:pt x="24865" y="696383"/>
                      <a:pt x="24121" y="710170"/>
                      <a:pt x="22748" y="723900"/>
                    </a:cubicBezTo>
                    <a:cubicBezTo>
                      <a:pt x="22003" y="731346"/>
                      <a:pt x="20501" y="738699"/>
                      <a:pt x="19573" y="746125"/>
                    </a:cubicBezTo>
                    <a:cubicBezTo>
                      <a:pt x="18384" y="755635"/>
                      <a:pt x="17587" y="765190"/>
                      <a:pt x="16398" y="774700"/>
                    </a:cubicBezTo>
                    <a:cubicBezTo>
                      <a:pt x="15470" y="782126"/>
                      <a:pt x="14191" y="789504"/>
                      <a:pt x="13223" y="796925"/>
                    </a:cubicBezTo>
                    <a:cubicBezTo>
                      <a:pt x="11016" y="813847"/>
                      <a:pt x="8990" y="830792"/>
                      <a:pt x="6873" y="847725"/>
                    </a:cubicBezTo>
                    <a:cubicBezTo>
                      <a:pt x="-110" y="1008334"/>
                      <a:pt x="-2793" y="1001659"/>
                      <a:pt x="3698" y="1174750"/>
                    </a:cubicBezTo>
                    <a:cubicBezTo>
                      <a:pt x="6087" y="1238468"/>
                      <a:pt x="7222" y="1227816"/>
                      <a:pt x="13223" y="1266825"/>
                    </a:cubicBezTo>
                    <a:cubicBezTo>
                      <a:pt x="14361" y="1274222"/>
                      <a:pt x="15260" y="1281653"/>
                      <a:pt x="16398" y="1289050"/>
                    </a:cubicBezTo>
                    <a:cubicBezTo>
                      <a:pt x="17377" y="1295413"/>
                      <a:pt x="18821" y="1301707"/>
                      <a:pt x="19573" y="1308100"/>
                    </a:cubicBezTo>
                    <a:cubicBezTo>
                      <a:pt x="19940" y="1311222"/>
                      <a:pt x="24470" y="1365305"/>
                      <a:pt x="25923" y="1371600"/>
                    </a:cubicBezTo>
                    <a:cubicBezTo>
                      <a:pt x="26987" y="1376212"/>
                      <a:pt x="30776" y="1379810"/>
                      <a:pt x="32273" y="1384300"/>
                    </a:cubicBezTo>
                    <a:cubicBezTo>
                      <a:pt x="35033" y="1392579"/>
                      <a:pt x="36327" y="1401280"/>
                      <a:pt x="38623" y="1409700"/>
                    </a:cubicBezTo>
                    <a:cubicBezTo>
                      <a:pt x="41426" y="1419978"/>
                      <a:pt x="42944" y="1421517"/>
                      <a:pt x="48148" y="1431925"/>
                    </a:cubicBezTo>
                    <a:cubicBezTo>
                      <a:pt x="54728" y="1471403"/>
                      <a:pt x="46891" y="1430492"/>
                      <a:pt x="57673" y="1470025"/>
                    </a:cubicBezTo>
                    <a:cubicBezTo>
                      <a:pt x="59093" y="1475231"/>
                      <a:pt x="59883" y="1480591"/>
                      <a:pt x="60848" y="1485900"/>
                    </a:cubicBezTo>
                    <a:cubicBezTo>
                      <a:pt x="62000" y="1492234"/>
                      <a:pt x="61987" y="1498843"/>
                      <a:pt x="64023" y="1504950"/>
                    </a:cubicBezTo>
                    <a:cubicBezTo>
                      <a:pt x="65230" y="1508570"/>
                      <a:pt x="68823" y="1510988"/>
                      <a:pt x="70373" y="1514475"/>
                    </a:cubicBezTo>
                    <a:cubicBezTo>
                      <a:pt x="73091" y="1520592"/>
                      <a:pt x="74606" y="1527175"/>
                      <a:pt x="76723" y="1533525"/>
                    </a:cubicBezTo>
                    <a:cubicBezTo>
                      <a:pt x="77781" y="1541992"/>
                      <a:pt x="77653" y="1550693"/>
                      <a:pt x="79898" y="1558925"/>
                    </a:cubicBezTo>
                    <a:cubicBezTo>
                      <a:pt x="80902" y="1562606"/>
                      <a:pt x="85041" y="1564830"/>
                      <a:pt x="86248" y="1568450"/>
                    </a:cubicBezTo>
                    <a:cubicBezTo>
                      <a:pt x="88284" y="1574557"/>
                      <a:pt x="88160" y="1581187"/>
                      <a:pt x="89423" y="1587500"/>
                    </a:cubicBezTo>
                    <a:cubicBezTo>
                      <a:pt x="90853" y="1594649"/>
                      <a:pt x="93179" y="1602808"/>
                      <a:pt x="95773" y="1609725"/>
                    </a:cubicBezTo>
                    <a:cubicBezTo>
                      <a:pt x="97774" y="1615061"/>
                      <a:pt x="100485" y="1620141"/>
                      <a:pt x="102123" y="1625600"/>
                    </a:cubicBezTo>
                    <a:cubicBezTo>
                      <a:pt x="111355" y="1656374"/>
                      <a:pt x="98386" y="1627651"/>
                      <a:pt x="111648" y="1654175"/>
                    </a:cubicBezTo>
                    <a:cubicBezTo>
                      <a:pt x="112706" y="1659467"/>
                      <a:pt x="113858" y="1664741"/>
                      <a:pt x="114823" y="1670050"/>
                    </a:cubicBezTo>
                    <a:cubicBezTo>
                      <a:pt x="118020" y="1687636"/>
                      <a:pt x="118351" y="1696510"/>
                      <a:pt x="124348" y="1714500"/>
                    </a:cubicBezTo>
                    <a:cubicBezTo>
                      <a:pt x="126939" y="1722273"/>
                      <a:pt x="128969" y="1729859"/>
                      <a:pt x="133873" y="1736725"/>
                    </a:cubicBezTo>
                    <a:cubicBezTo>
                      <a:pt x="136483" y="1740379"/>
                      <a:pt x="140223" y="1743075"/>
                      <a:pt x="143398" y="1746250"/>
                    </a:cubicBezTo>
                    <a:cubicBezTo>
                      <a:pt x="145515" y="1752600"/>
                      <a:pt x="146035" y="1759731"/>
                      <a:pt x="149748" y="1765300"/>
                    </a:cubicBezTo>
                    <a:cubicBezTo>
                      <a:pt x="157272" y="1776586"/>
                      <a:pt x="156098" y="1771009"/>
                      <a:pt x="156098" y="1781175"/>
                    </a:cubicBezTo>
                  </a:path>
                </a:pathLst>
              </a:custGeom>
              <a:ln w="6350" cmpd="sng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it-IT"/>
              </a:p>
            </p:txBody>
          </p:sp>
        </p:grpSp>
        <p:sp>
          <p:nvSpPr>
            <p:cNvPr id="15" name="Figura a mano libera 14"/>
            <p:cNvSpPr/>
            <p:nvPr/>
          </p:nvSpPr>
          <p:spPr>
            <a:xfrm>
              <a:off x="3694920" y="4337050"/>
              <a:ext cx="783169" cy="742950"/>
            </a:xfrm>
            <a:custGeom>
              <a:avLst/>
              <a:gdLst>
                <a:gd name="connsiteX0" fmla="*/ 783546 w 783546"/>
                <a:gd name="connsiteY0" fmla="*/ 0 h 742711"/>
                <a:gd name="connsiteX1" fmla="*/ 672141 w 783546"/>
                <a:gd name="connsiteY1" fmla="*/ 18568 h 742711"/>
                <a:gd name="connsiteX2" fmla="*/ 560736 w 783546"/>
                <a:gd name="connsiteY2" fmla="*/ 55704 h 742711"/>
                <a:gd name="connsiteX3" fmla="*/ 516174 w 783546"/>
                <a:gd name="connsiteY3" fmla="*/ 74271 h 742711"/>
                <a:gd name="connsiteX4" fmla="*/ 415910 w 783546"/>
                <a:gd name="connsiteY4" fmla="*/ 115120 h 742711"/>
                <a:gd name="connsiteX5" fmla="*/ 356494 w 783546"/>
                <a:gd name="connsiteY5" fmla="*/ 144829 h 742711"/>
                <a:gd name="connsiteX6" fmla="*/ 304506 w 783546"/>
                <a:gd name="connsiteY6" fmla="*/ 178251 h 742711"/>
                <a:gd name="connsiteX7" fmla="*/ 256230 w 783546"/>
                <a:gd name="connsiteY7" fmla="*/ 219100 h 742711"/>
                <a:gd name="connsiteX8" fmla="*/ 193101 w 783546"/>
                <a:gd name="connsiteY8" fmla="*/ 278517 h 742711"/>
                <a:gd name="connsiteX9" fmla="*/ 159680 w 783546"/>
                <a:gd name="connsiteY9" fmla="*/ 319366 h 742711"/>
                <a:gd name="connsiteX10" fmla="*/ 126258 w 783546"/>
                <a:gd name="connsiteY10" fmla="*/ 375069 h 742711"/>
                <a:gd name="connsiteX11" fmla="*/ 107691 w 783546"/>
                <a:gd name="connsiteY11" fmla="*/ 404777 h 742711"/>
                <a:gd name="connsiteX12" fmla="*/ 96550 w 783546"/>
                <a:gd name="connsiteY12" fmla="*/ 434486 h 742711"/>
                <a:gd name="connsiteX13" fmla="*/ 81696 w 783546"/>
                <a:gd name="connsiteY13" fmla="*/ 467908 h 742711"/>
                <a:gd name="connsiteX14" fmla="*/ 77983 w 783546"/>
                <a:gd name="connsiteY14" fmla="*/ 493903 h 742711"/>
                <a:gd name="connsiteX15" fmla="*/ 70556 w 783546"/>
                <a:gd name="connsiteY15" fmla="*/ 519897 h 742711"/>
                <a:gd name="connsiteX16" fmla="*/ 66842 w 783546"/>
                <a:gd name="connsiteY16" fmla="*/ 534752 h 742711"/>
                <a:gd name="connsiteX17" fmla="*/ 59415 w 783546"/>
                <a:gd name="connsiteY17" fmla="*/ 568174 h 742711"/>
                <a:gd name="connsiteX18" fmla="*/ 51988 w 783546"/>
                <a:gd name="connsiteY18" fmla="*/ 586741 h 742711"/>
                <a:gd name="connsiteX19" fmla="*/ 40848 w 783546"/>
                <a:gd name="connsiteY19" fmla="*/ 627590 h 742711"/>
                <a:gd name="connsiteX20" fmla="*/ 29707 w 783546"/>
                <a:gd name="connsiteY20" fmla="*/ 661012 h 742711"/>
                <a:gd name="connsiteX21" fmla="*/ 14854 w 783546"/>
                <a:gd name="connsiteY21" fmla="*/ 690721 h 742711"/>
                <a:gd name="connsiteX22" fmla="*/ 7427 w 783546"/>
                <a:gd name="connsiteY22" fmla="*/ 713002 h 742711"/>
                <a:gd name="connsiteX23" fmla="*/ 3713 w 783546"/>
                <a:gd name="connsiteY23" fmla="*/ 731570 h 742711"/>
                <a:gd name="connsiteX24" fmla="*/ 0 w 783546"/>
                <a:gd name="connsiteY24" fmla="*/ 742711 h 742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83546" h="742711">
                  <a:moveTo>
                    <a:pt x="783546" y="0"/>
                  </a:moveTo>
                  <a:cubicBezTo>
                    <a:pt x="696792" y="13014"/>
                    <a:pt x="733824" y="6231"/>
                    <a:pt x="672141" y="18568"/>
                  </a:cubicBezTo>
                  <a:cubicBezTo>
                    <a:pt x="520537" y="79210"/>
                    <a:pt x="710773" y="5691"/>
                    <a:pt x="560736" y="55704"/>
                  </a:cubicBezTo>
                  <a:cubicBezTo>
                    <a:pt x="545470" y="60793"/>
                    <a:pt x="531172" y="68439"/>
                    <a:pt x="516174" y="74271"/>
                  </a:cubicBezTo>
                  <a:cubicBezTo>
                    <a:pt x="457673" y="97021"/>
                    <a:pt x="535011" y="55567"/>
                    <a:pt x="415910" y="115120"/>
                  </a:cubicBezTo>
                  <a:cubicBezTo>
                    <a:pt x="396105" y="125023"/>
                    <a:pt x="375120" y="132855"/>
                    <a:pt x="356494" y="144829"/>
                  </a:cubicBezTo>
                  <a:cubicBezTo>
                    <a:pt x="339165" y="155970"/>
                    <a:pt x="320233" y="164944"/>
                    <a:pt x="304506" y="178251"/>
                  </a:cubicBezTo>
                  <a:lnTo>
                    <a:pt x="256230" y="219100"/>
                  </a:lnTo>
                  <a:cubicBezTo>
                    <a:pt x="233199" y="238841"/>
                    <a:pt x="213635" y="255701"/>
                    <a:pt x="193101" y="278517"/>
                  </a:cubicBezTo>
                  <a:cubicBezTo>
                    <a:pt x="181332" y="291594"/>
                    <a:pt x="170367" y="305391"/>
                    <a:pt x="159680" y="319366"/>
                  </a:cubicBezTo>
                  <a:cubicBezTo>
                    <a:pt x="144415" y="339329"/>
                    <a:pt x="139655" y="352294"/>
                    <a:pt x="126258" y="375069"/>
                  </a:cubicBezTo>
                  <a:cubicBezTo>
                    <a:pt x="120337" y="385134"/>
                    <a:pt x="112913" y="394332"/>
                    <a:pt x="107691" y="404777"/>
                  </a:cubicBezTo>
                  <a:cubicBezTo>
                    <a:pt x="102961" y="414237"/>
                    <a:pt x="100577" y="424706"/>
                    <a:pt x="96550" y="434486"/>
                  </a:cubicBezTo>
                  <a:cubicBezTo>
                    <a:pt x="91908" y="445759"/>
                    <a:pt x="86647" y="456767"/>
                    <a:pt x="81696" y="467908"/>
                  </a:cubicBezTo>
                  <a:cubicBezTo>
                    <a:pt x="80458" y="476573"/>
                    <a:pt x="79817" y="485344"/>
                    <a:pt x="77983" y="493903"/>
                  </a:cubicBezTo>
                  <a:cubicBezTo>
                    <a:pt x="76095" y="502714"/>
                    <a:pt x="72927" y="511203"/>
                    <a:pt x="70556" y="519897"/>
                  </a:cubicBezTo>
                  <a:cubicBezTo>
                    <a:pt x="69213" y="524821"/>
                    <a:pt x="67949" y="529769"/>
                    <a:pt x="66842" y="534752"/>
                  </a:cubicBezTo>
                  <a:cubicBezTo>
                    <a:pt x="64878" y="543590"/>
                    <a:pt x="62436" y="559111"/>
                    <a:pt x="59415" y="568174"/>
                  </a:cubicBezTo>
                  <a:cubicBezTo>
                    <a:pt x="57307" y="574498"/>
                    <a:pt x="54464" y="580552"/>
                    <a:pt x="51988" y="586741"/>
                  </a:cubicBezTo>
                  <a:cubicBezTo>
                    <a:pt x="41408" y="650231"/>
                    <a:pt x="56180" y="571373"/>
                    <a:pt x="40848" y="627590"/>
                  </a:cubicBezTo>
                  <a:cubicBezTo>
                    <a:pt x="31611" y="661458"/>
                    <a:pt x="44149" y="639349"/>
                    <a:pt x="29707" y="661012"/>
                  </a:cubicBezTo>
                  <a:cubicBezTo>
                    <a:pt x="18959" y="693262"/>
                    <a:pt x="36772" y="642500"/>
                    <a:pt x="14854" y="690721"/>
                  </a:cubicBezTo>
                  <a:cubicBezTo>
                    <a:pt x="11615" y="697848"/>
                    <a:pt x="9487" y="705449"/>
                    <a:pt x="7427" y="713002"/>
                  </a:cubicBezTo>
                  <a:cubicBezTo>
                    <a:pt x="5766" y="719092"/>
                    <a:pt x="5244" y="725447"/>
                    <a:pt x="3713" y="731570"/>
                  </a:cubicBezTo>
                  <a:cubicBezTo>
                    <a:pt x="2764" y="735368"/>
                    <a:pt x="0" y="742711"/>
                    <a:pt x="0" y="742711"/>
                  </a:cubicBezTo>
                </a:path>
              </a:pathLst>
            </a:custGeom>
            <a:ln w="6350" cmpd="sng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</p:grpSp>
      <p:grpSp>
        <p:nvGrpSpPr>
          <p:cNvPr id="23" name="Gruppo 117"/>
          <p:cNvGrpSpPr/>
          <p:nvPr/>
        </p:nvGrpSpPr>
        <p:grpSpPr>
          <a:xfrm>
            <a:off x="5218921" y="4335162"/>
            <a:ext cx="1008379" cy="1797050"/>
            <a:chOff x="3694920" y="4333875"/>
            <a:chExt cx="1008379" cy="1797050"/>
          </a:xfrm>
          <a:effectLst>
            <a:glow rad="63500">
              <a:srgbClr val="FFFF00">
                <a:alpha val="40000"/>
              </a:srgbClr>
            </a:glow>
          </a:effectLst>
        </p:grpSpPr>
        <p:grpSp>
          <p:nvGrpSpPr>
            <p:cNvPr id="24" name="Gruppo 118"/>
            <p:cNvGrpSpPr/>
            <p:nvPr/>
          </p:nvGrpSpPr>
          <p:grpSpPr>
            <a:xfrm>
              <a:off x="4130152" y="4333875"/>
              <a:ext cx="573147" cy="1797050"/>
              <a:chOff x="4130152" y="4333875"/>
              <a:chExt cx="573147" cy="1797050"/>
            </a:xfrm>
          </p:grpSpPr>
          <p:sp>
            <p:nvSpPr>
              <p:cNvPr id="121" name="Figura a mano libera 120"/>
              <p:cNvSpPr/>
              <p:nvPr/>
            </p:nvSpPr>
            <p:spPr>
              <a:xfrm>
                <a:off x="4511675" y="4333875"/>
                <a:ext cx="191624" cy="1022350"/>
              </a:xfrm>
              <a:custGeom>
                <a:avLst/>
                <a:gdLst>
                  <a:gd name="connsiteX0" fmla="*/ 0 w 191624"/>
                  <a:gd name="connsiteY0" fmla="*/ 0 h 1022350"/>
                  <a:gd name="connsiteX1" fmla="*/ 53975 w 191624"/>
                  <a:gd name="connsiteY1" fmla="*/ 60325 h 1022350"/>
                  <a:gd name="connsiteX2" fmla="*/ 69850 w 191624"/>
                  <a:gd name="connsiteY2" fmla="*/ 85725 h 1022350"/>
                  <a:gd name="connsiteX3" fmla="*/ 88900 w 191624"/>
                  <a:gd name="connsiteY3" fmla="*/ 107950 h 1022350"/>
                  <a:gd name="connsiteX4" fmla="*/ 98425 w 191624"/>
                  <a:gd name="connsiteY4" fmla="*/ 130175 h 1022350"/>
                  <a:gd name="connsiteX5" fmla="*/ 117475 w 191624"/>
                  <a:gd name="connsiteY5" fmla="*/ 168275 h 1022350"/>
                  <a:gd name="connsiteX6" fmla="*/ 127000 w 191624"/>
                  <a:gd name="connsiteY6" fmla="*/ 187325 h 1022350"/>
                  <a:gd name="connsiteX7" fmla="*/ 139700 w 191624"/>
                  <a:gd name="connsiteY7" fmla="*/ 241300 h 1022350"/>
                  <a:gd name="connsiteX8" fmla="*/ 149225 w 191624"/>
                  <a:gd name="connsiteY8" fmla="*/ 273050 h 1022350"/>
                  <a:gd name="connsiteX9" fmla="*/ 152400 w 191624"/>
                  <a:gd name="connsiteY9" fmla="*/ 282575 h 1022350"/>
                  <a:gd name="connsiteX10" fmla="*/ 158750 w 191624"/>
                  <a:gd name="connsiteY10" fmla="*/ 295275 h 1022350"/>
                  <a:gd name="connsiteX11" fmla="*/ 161925 w 191624"/>
                  <a:gd name="connsiteY11" fmla="*/ 307975 h 1022350"/>
                  <a:gd name="connsiteX12" fmla="*/ 165100 w 191624"/>
                  <a:gd name="connsiteY12" fmla="*/ 317500 h 1022350"/>
                  <a:gd name="connsiteX13" fmla="*/ 171450 w 191624"/>
                  <a:gd name="connsiteY13" fmla="*/ 342900 h 1022350"/>
                  <a:gd name="connsiteX14" fmla="*/ 177800 w 191624"/>
                  <a:gd name="connsiteY14" fmla="*/ 358775 h 1022350"/>
                  <a:gd name="connsiteX15" fmla="*/ 187325 w 191624"/>
                  <a:gd name="connsiteY15" fmla="*/ 431800 h 1022350"/>
                  <a:gd name="connsiteX16" fmla="*/ 184150 w 191624"/>
                  <a:gd name="connsiteY16" fmla="*/ 733425 h 1022350"/>
                  <a:gd name="connsiteX17" fmla="*/ 177800 w 191624"/>
                  <a:gd name="connsiteY17" fmla="*/ 787400 h 1022350"/>
                  <a:gd name="connsiteX18" fmla="*/ 171450 w 191624"/>
                  <a:gd name="connsiteY18" fmla="*/ 825500 h 1022350"/>
                  <a:gd name="connsiteX19" fmla="*/ 161925 w 191624"/>
                  <a:gd name="connsiteY19" fmla="*/ 885825 h 1022350"/>
                  <a:gd name="connsiteX20" fmla="*/ 158750 w 191624"/>
                  <a:gd name="connsiteY20" fmla="*/ 898525 h 1022350"/>
                  <a:gd name="connsiteX21" fmla="*/ 152400 w 191624"/>
                  <a:gd name="connsiteY21" fmla="*/ 911225 h 1022350"/>
                  <a:gd name="connsiteX22" fmla="*/ 149225 w 191624"/>
                  <a:gd name="connsiteY22" fmla="*/ 920750 h 1022350"/>
                  <a:gd name="connsiteX23" fmla="*/ 142875 w 191624"/>
                  <a:gd name="connsiteY23" fmla="*/ 930275 h 1022350"/>
                  <a:gd name="connsiteX24" fmla="*/ 136525 w 191624"/>
                  <a:gd name="connsiteY24" fmla="*/ 949325 h 1022350"/>
                  <a:gd name="connsiteX25" fmla="*/ 133350 w 191624"/>
                  <a:gd name="connsiteY25" fmla="*/ 958850 h 1022350"/>
                  <a:gd name="connsiteX26" fmla="*/ 127000 w 191624"/>
                  <a:gd name="connsiteY26" fmla="*/ 968375 h 1022350"/>
                  <a:gd name="connsiteX27" fmla="*/ 104775 w 191624"/>
                  <a:gd name="connsiteY27" fmla="*/ 993775 h 1022350"/>
                  <a:gd name="connsiteX28" fmla="*/ 92075 w 191624"/>
                  <a:gd name="connsiteY28" fmla="*/ 1012825 h 1022350"/>
                  <a:gd name="connsiteX29" fmla="*/ 82550 w 191624"/>
                  <a:gd name="connsiteY29" fmla="*/ 1022350 h 1022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91624" h="1022350">
                    <a:moveTo>
                      <a:pt x="0" y="0"/>
                    </a:moveTo>
                    <a:cubicBezTo>
                      <a:pt x="22533" y="22533"/>
                      <a:pt x="29625" y="28813"/>
                      <a:pt x="53975" y="60325"/>
                    </a:cubicBezTo>
                    <a:cubicBezTo>
                      <a:pt x="60080" y="68225"/>
                      <a:pt x="63946" y="77674"/>
                      <a:pt x="69850" y="85725"/>
                    </a:cubicBezTo>
                    <a:cubicBezTo>
                      <a:pt x="75620" y="93593"/>
                      <a:pt x="83624" y="99742"/>
                      <a:pt x="88900" y="107950"/>
                    </a:cubicBezTo>
                    <a:cubicBezTo>
                      <a:pt x="93259" y="114730"/>
                      <a:pt x="94975" y="122891"/>
                      <a:pt x="98425" y="130175"/>
                    </a:cubicBezTo>
                    <a:cubicBezTo>
                      <a:pt x="104503" y="143007"/>
                      <a:pt x="111125" y="155575"/>
                      <a:pt x="117475" y="168275"/>
                    </a:cubicBezTo>
                    <a:lnTo>
                      <a:pt x="127000" y="187325"/>
                    </a:lnTo>
                    <a:cubicBezTo>
                      <a:pt x="132742" y="216037"/>
                      <a:pt x="128866" y="197965"/>
                      <a:pt x="139700" y="241300"/>
                    </a:cubicBezTo>
                    <a:cubicBezTo>
                      <a:pt x="144498" y="260494"/>
                      <a:pt x="141495" y="249860"/>
                      <a:pt x="149225" y="273050"/>
                    </a:cubicBezTo>
                    <a:cubicBezTo>
                      <a:pt x="150283" y="276225"/>
                      <a:pt x="150903" y="279582"/>
                      <a:pt x="152400" y="282575"/>
                    </a:cubicBezTo>
                    <a:cubicBezTo>
                      <a:pt x="154517" y="286808"/>
                      <a:pt x="157088" y="290843"/>
                      <a:pt x="158750" y="295275"/>
                    </a:cubicBezTo>
                    <a:cubicBezTo>
                      <a:pt x="160282" y="299361"/>
                      <a:pt x="160726" y="303779"/>
                      <a:pt x="161925" y="307975"/>
                    </a:cubicBezTo>
                    <a:cubicBezTo>
                      <a:pt x="162844" y="311193"/>
                      <a:pt x="164219" y="314271"/>
                      <a:pt x="165100" y="317500"/>
                    </a:cubicBezTo>
                    <a:cubicBezTo>
                      <a:pt x="167396" y="325920"/>
                      <a:pt x="168209" y="334797"/>
                      <a:pt x="171450" y="342900"/>
                    </a:cubicBezTo>
                    <a:lnTo>
                      <a:pt x="177800" y="358775"/>
                    </a:lnTo>
                    <a:cubicBezTo>
                      <a:pt x="180845" y="383139"/>
                      <a:pt x="184280" y="407436"/>
                      <a:pt x="187325" y="431800"/>
                    </a:cubicBezTo>
                    <a:cubicBezTo>
                      <a:pt x="194406" y="566341"/>
                      <a:pt x="192320" y="496505"/>
                      <a:pt x="184150" y="733425"/>
                    </a:cubicBezTo>
                    <a:cubicBezTo>
                      <a:pt x="183046" y="765439"/>
                      <a:pt x="181435" y="761953"/>
                      <a:pt x="177800" y="787400"/>
                    </a:cubicBezTo>
                    <a:cubicBezTo>
                      <a:pt x="172845" y="822085"/>
                      <a:pt x="177328" y="801988"/>
                      <a:pt x="171450" y="825500"/>
                    </a:cubicBezTo>
                    <a:cubicBezTo>
                      <a:pt x="168545" y="851649"/>
                      <a:pt x="168509" y="859491"/>
                      <a:pt x="161925" y="885825"/>
                    </a:cubicBezTo>
                    <a:cubicBezTo>
                      <a:pt x="160867" y="890058"/>
                      <a:pt x="160282" y="894439"/>
                      <a:pt x="158750" y="898525"/>
                    </a:cubicBezTo>
                    <a:cubicBezTo>
                      <a:pt x="157088" y="902957"/>
                      <a:pt x="154264" y="906875"/>
                      <a:pt x="152400" y="911225"/>
                    </a:cubicBezTo>
                    <a:cubicBezTo>
                      <a:pt x="151082" y="914301"/>
                      <a:pt x="150722" y="917757"/>
                      <a:pt x="149225" y="920750"/>
                    </a:cubicBezTo>
                    <a:cubicBezTo>
                      <a:pt x="147518" y="924163"/>
                      <a:pt x="144425" y="926788"/>
                      <a:pt x="142875" y="930275"/>
                    </a:cubicBezTo>
                    <a:cubicBezTo>
                      <a:pt x="140157" y="936392"/>
                      <a:pt x="138642" y="942975"/>
                      <a:pt x="136525" y="949325"/>
                    </a:cubicBezTo>
                    <a:cubicBezTo>
                      <a:pt x="135467" y="952500"/>
                      <a:pt x="135206" y="956065"/>
                      <a:pt x="133350" y="958850"/>
                    </a:cubicBezTo>
                    <a:cubicBezTo>
                      <a:pt x="131233" y="962025"/>
                      <a:pt x="129483" y="965478"/>
                      <a:pt x="127000" y="968375"/>
                    </a:cubicBezTo>
                    <a:cubicBezTo>
                      <a:pt x="105492" y="993468"/>
                      <a:pt x="122370" y="968639"/>
                      <a:pt x="104775" y="993775"/>
                    </a:cubicBezTo>
                    <a:cubicBezTo>
                      <a:pt x="100398" y="1000027"/>
                      <a:pt x="97471" y="1007429"/>
                      <a:pt x="92075" y="1012825"/>
                    </a:cubicBezTo>
                    <a:lnTo>
                      <a:pt x="82550" y="1022350"/>
                    </a:lnTo>
                  </a:path>
                </a:pathLst>
              </a:custGeom>
              <a:ln w="6350" cmpd="sng">
                <a:solidFill>
                  <a:schemeClr val="tx1"/>
                </a:solidFill>
              </a:ln>
              <a:effectLst>
                <a:glow rad="101600">
                  <a:srgbClr val="FFFF00">
                    <a:alpha val="40000"/>
                  </a:srgbClr>
                </a:glo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it-IT"/>
              </a:p>
            </p:txBody>
          </p:sp>
          <p:sp>
            <p:nvSpPr>
              <p:cNvPr id="123" name="Figura a mano libera 122"/>
              <p:cNvSpPr/>
              <p:nvPr/>
            </p:nvSpPr>
            <p:spPr>
              <a:xfrm>
                <a:off x="4130152" y="4349750"/>
                <a:ext cx="349773" cy="1781175"/>
              </a:xfrm>
              <a:custGeom>
                <a:avLst/>
                <a:gdLst>
                  <a:gd name="connsiteX0" fmla="*/ 349773 w 349773"/>
                  <a:gd name="connsiteY0" fmla="*/ 0 h 1781175"/>
                  <a:gd name="connsiteX1" fmla="*/ 343423 w 349773"/>
                  <a:gd name="connsiteY1" fmla="*/ 19050 h 1781175"/>
                  <a:gd name="connsiteX2" fmla="*/ 321198 w 349773"/>
                  <a:gd name="connsiteY2" fmla="*/ 38100 h 1781175"/>
                  <a:gd name="connsiteX3" fmla="*/ 289448 w 349773"/>
                  <a:gd name="connsiteY3" fmla="*/ 63500 h 1781175"/>
                  <a:gd name="connsiteX4" fmla="*/ 270398 w 349773"/>
                  <a:gd name="connsiteY4" fmla="*/ 82550 h 1781175"/>
                  <a:gd name="connsiteX5" fmla="*/ 260873 w 349773"/>
                  <a:gd name="connsiteY5" fmla="*/ 101600 h 1781175"/>
                  <a:gd name="connsiteX6" fmla="*/ 251348 w 349773"/>
                  <a:gd name="connsiteY6" fmla="*/ 107950 h 1781175"/>
                  <a:gd name="connsiteX7" fmla="*/ 241823 w 349773"/>
                  <a:gd name="connsiteY7" fmla="*/ 123825 h 1781175"/>
                  <a:gd name="connsiteX8" fmla="*/ 232298 w 349773"/>
                  <a:gd name="connsiteY8" fmla="*/ 136525 h 1781175"/>
                  <a:gd name="connsiteX9" fmla="*/ 229123 w 349773"/>
                  <a:gd name="connsiteY9" fmla="*/ 146050 h 1781175"/>
                  <a:gd name="connsiteX10" fmla="*/ 222773 w 349773"/>
                  <a:gd name="connsiteY10" fmla="*/ 155575 h 1781175"/>
                  <a:gd name="connsiteX11" fmla="*/ 210073 w 349773"/>
                  <a:gd name="connsiteY11" fmla="*/ 177800 h 1781175"/>
                  <a:gd name="connsiteX12" fmla="*/ 187848 w 349773"/>
                  <a:gd name="connsiteY12" fmla="*/ 212725 h 1781175"/>
                  <a:gd name="connsiteX13" fmla="*/ 178323 w 349773"/>
                  <a:gd name="connsiteY13" fmla="*/ 228600 h 1781175"/>
                  <a:gd name="connsiteX14" fmla="*/ 168798 w 349773"/>
                  <a:gd name="connsiteY14" fmla="*/ 241300 h 1781175"/>
                  <a:gd name="connsiteX15" fmla="*/ 149748 w 349773"/>
                  <a:gd name="connsiteY15" fmla="*/ 279400 h 1781175"/>
                  <a:gd name="connsiteX16" fmla="*/ 143398 w 349773"/>
                  <a:gd name="connsiteY16" fmla="*/ 298450 h 1781175"/>
                  <a:gd name="connsiteX17" fmla="*/ 133873 w 349773"/>
                  <a:gd name="connsiteY17" fmla="*/ 311150 h 1781175"/>
                  <a:gd name="connsiteX18" fmla="*/ 124348 w 349773"/>
                  <a:gd name="connsiteY18" fmla="*/ 330200 h 1781175"/>
                  <a:gd name="connsiteX19" fmla="*/ 108473 w 349773"/>
                  <a:gd name="connsiteY19" fmla="*/ 368300 h 1781175"/>
                  <a:gd name="connsiteX20" fmla="*/ 95773 w 349773"/>
                  <a:gd name="connsiteY20" fmla="*/ 406400 h 1781175"/>
                  <a:gd name="connsiteX21" fmla="*/ 89423 w 349773"/>
                  <a:gd name="connsiteY21" fmla="*/ 425450 h 1781175"/>
                  <a:gd name="connsiteX22" fmla="*/ 70373 w 349773"/>
                  <a:gd name="connsiteY22" fmla="*/ 479425 h 1781175"/>
                  <a:gd name="connsiteX23" fmla="*/ 57673 w 349773"/>
                  <a:gd name="connsiteY23" fmla="*/ 530225 h 1781175"/>
                  <a:gd name="connsiteX24" fmla="*/ 51323 w 349773"/>
                  <a:gd name="connsiteY24" fmla="*/ 555625 h 1781175"/>
                  <a:gd name="connsiteX25" fmla="*/ 41798 w 349773"/>
                  <a:gd name="connsiteY25" fmla="*/ 600075 h 1781175"/>
                  <a:gd name="connsiteX26" fmla="*/ 35448 w 349773"/>
                  <a:gd name="connsiteY26" fmla="*/ 628650 h 1781175"/>
                  <a:gd name="connsiteX27" fmla="*/ 25923 w 349773"/>
                  <a:gd name="connsiteY27" fmla="*/ 682625 h 1781175"/>
                  <a:gd name="connsiteX28" fmla="*/ 22748 w 349773"/>
                  <a:gd name="connsiteY28" fmla="*/ 723900 h 1781175"/>
                  <a:gd name="connsiteX29" fmla="*/ 19573 w 349773"/>
                  <a:gd name="connsiteY29" fmla="*/ 746125 h 1781175"/>
                  <a:gd name="connsiteX30" fmla="*/ 16398 w 349773"/>
                  <a:gd name="connsiteY30" fmla="*/ 774700 h 1781175"/>
                  <a:gd name="connsiteX31" fmla="*/ 13223 w 349773"/>
                  <a:gd name="connsiteY31" fmla="*/ 796925 h 1781175"/>
                  <a:gd name="connsiteX32" fmla="*/ 6873 w 349773"/>
                  <a:gd name="connsiteY32" fmla="*/ 847725 h 1781175"/>
                  <a:gd name="connsiteX33" fmla="*/ 3698 w 349773"/>
                  <a:gd name="connsiteY33" fmla="*/ 1174750 h 1781175"/>
                  <a:gd name="connsiteX34" fmla="*/ 13223 w 349773"/>
                  <a:gd name="connsiteY34" fmla="*/ 1266825 h 1781175"/>
                  <a:gd name="connsiteX35" fmla="*/ 16398 w 349773"/>
                  <a:gd name="connsiteY35" fmla="*/ 1289050 h 1781175"/>
                  <a:gd name="connsiteX36" fmla="*/ 19573 w 349773"/>
                  <a:gd name="connsiteY36" fmla="*/ 1308100 h 1781175"/>
                  <a:gd name="connsiteX37" fmla="*/ 25923 w 349773"/>
                  <a:gd name="connsiteY37" fmla="*/ 1371600 h 1781175"/>
                  <a:gd name="connsiteX38" fmla="*/ 32273 w 349773"/>
                  <a:gd name="connsiteY38" fmla="*/ 1384300 h 1781175"/>
                  <a:gd name="connsiteX39" fmla="*/ 38623 w 349773"/>
                  <a:gd name="connsiteY39" fmla="*/ 1409700 h 1781175"/>
                  <a:gd name="connsiteX40" fmla="*/ 48148 w 349773"/>
                  <a:gd name="connsiteY40" fmla="*/ 1431925 h 1781175"/>
                  <a:gd name="connsiteX41" fmla="*/ 57673 w 349773"/>
                  <a:gd name="connsiteY41" fmla="*/ 1470025 h 1781175"/>
                  <a:gd name="connsiteX42" fmla="*/ 60848 w 349773"/>
                  <a:gd name="connsiteY42" fmla="*/ 1485900 h 1781175"/>
                  <a:gd name="connsiteX43" fmla="*/ 64023 w 349773"/>
                  <a:gd name="connsiteY43" fmla="*/ 1504950 h 1781175"/>
                  <a:gd name="connsiteX44" fmla="*/ 70373 w 349773"/>
                  <a:gd name="connsiteY44" fmla="*/ 1514475 h 1781175"/>
                  <a:gd name="connsiteX45" fmla="*/ 76723 w 349773"/>
                  <a:gd name="connsiteY45" fmla="*/ 1533525 h 1781175"/>
                  <a:gd name="connsiteX46" fmla="*/ 79898 w 349773"/>
                  <a:gd name="connsiteY46" fmla="*/ 1558925 h 1781175"/>
                  <a:gd name="connsiteX47" fmla="*/ 86248 w 349773"/>
                  <a:gd name="connsiteY47" fmla="*/ 1568450 h 1781175"/>
                  <a:gd name="connsiteX48" fmla="*/ 89423 w 349773"/>
                  <a:gd name="connsiteY48" fmla="*/ 1587500 h 1781175"/>
                  <a:gd name="connsiteX49" fmla="*/ 95773 w 349773"/>
                  <a:gd name="connsiteY49" fmla="*/ 1609725 h 1781175"/>
                  <a:gd name="connsiteX50" fmla="*/ 102123 w 349773"/>
                  <a:gd name="connsiteY50" fmla="*/ 1625600 h 1781175"/>
                  <a:gd name="connsiteX51" fmla="*/ 111648 w 349773"/>
                  <a:gd name="connsiteY51" fmla="*/ 1654175 h 1781175"/>
                  <a:gd name="connsiteX52" fmla="*/ 114823 w 349773"/>
                  <a:gd name="connsiteY52" fmla="*/ 1670050 h 1781175"/>
                  <a:gd name="connsiteX53" fmla="*/ 124348 w 349773"/>
                  <a:gd name="connsiteY53" fmla="*/ 1714500 h 1781175"/>
                  <a:gd name="connsiteX54" fmla="*/ 133873 w 349773"/>
                  <a:gd name="connsiteY54" fmla="*/ 1736725 h 1781175"/>
                  <a:gd name="connsiteX55" fmla="*/ 143398 w 349773"/>
                  <a:gd name="connsiteY55" fmla="*/ 1746250 h 1781175"/>
                  <a:gd name="connsiteX56" fmla="*/ 149748 w 349773"/>
                  <a:gd name="connsiteY56" fmla="*/ 1765300 h 1781175"/>
                  <a:gd name="connsiteX57" fmla="*/ 156098 w 349773"/>
                  <a:gd name="connsiteY57" fmla="*/ 1781175 h 1781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</a:cxnLst>
                <a:rect l="l" t="t" r="r" b="b"/>
                <a:pathLst>
                  <a:path w="349773" h="1781175">
                    <a:moveTo>
                      <a:pt x="349773" y="0"/>
                    </a:moveTo>
                    <a:cubicBezTo>
                      <a:pt x="347656" y="6350"/>
                      <a:pt x="346674" y="13199"/>
                      <a:pt x="343423" y="19050"/>
                    </a:cubicBezTo>
                    <a:cubicBezTo>
                      <a:pt x="339698" y="25755"/>
                      <a:pt x="326245" y="33613"/>
                      <a:pt x="321198" y="38100"/>
                    </a:cubicBezTo>
                    <a:cubicBezTo>
                      <a:pt x="293175" y="63009"/>
                      <a:pt x="318159" y="46273"/>
                      <a:pt x="289448" y="63500"/>
                    </a:cubicBezTo>
                    <a:cubicBezTo>
                      <a:pt x="274483" y="85948"/>
                      <a:pt x="294027" y="58921"/>
                      <a:pt x="270398" y="82550"/>
                    </a:cubicBezTo>
                    <a:cubicBezTo>
                      <a:pt x="243633" y="109315"/>
                      <a:pt x="281531" y="75777"/>
                      <a:pt x="260873" y="101600"/>
                    </a:cubicBezTo>
                    <a:cubicBezTo>
                      <a:pt x="258489" y="104580"/>
                      <a:pt x="254523" y="105833"/>
                      <a:pt x="251348" y="107950"/>
                    </a:cubicBezTo>
                    <a:cubicBezTo>
                      <a:pt x="248173" y="113242"/>
                      <a:pt x="245246" y="118690"/>
                      <a:pt x="241823" y="123825"/>
                    </a:cubicBezTo>
                    <a:cubicBezTo>
                      <a:pt x="238888" y="128228"/>
                      <a:pt x="234923" y="131931"/>
                      <a:pt x="232298" y="136525"/>
                    </a:cubicBezTo>
                    <a:cubicBezTo>
                      <a:pt x="230638" y="139431"/>
                      <a:pt x="230620" y="143057"/>
                      <a:pt x="229123" y="146050"/>
                    </a:cubicBezTo>
                    <a:cubicBezTo>
                      <a:pt x="227416" y="149463"/>
                      <a:pt x="224480" y="152162"/>
                      <a:pt x="222773" y="155575"/>
                    </a:cubicBezTo>
                    <a:cubicBezTo>
                      <a:pt x="210652" y="179817"/>
                      <a:pt x="233105" y="147091"/>
                      <a:pt x="210073" y="177800"/>
                    </a:cubicBezTo>
                    <a:cubicBezTo>
                      <a:pt x="201886" y="202360"/>
                      <a:pt x="214171" y="168854"/>
                      <a:pt x="187848" y="212725"/>
                    </a:cubicBezTo>
                    <a:cubicBezTo>
                      <a:pt x="184673" y="218017"/>
                      <a:pt x="181746" y="223465"/>
                      <a:pt x="178323" y="228600"/>
                    </a:cubicBezTo>
                    <a:cubicBezTo>
                      <a:pt x="175388" y="233003"/>
                      <a:pt x="171392" y="236688"/>
                      <a:pt x="168798" y="241300"/>
                    </a:cubicBezTo>
                    <a:cubicBezTo>
                      <a:pt x="161837" y="253676"/>
                      <a:pt x="154238" y="265930"/>
                      <a:pt x="149748" y="279400"/>
                    </a:cubicBezTo>
                    <a:cubicBezTo>
                      <a:pt x="147631" y="285750"/>
                      <a:pt x="146391" y="292463"/>
                      <a:pt x="143398" y="298450"/>
                    </a:cubicBezTo>
                    <a:cubicBezTo>
                      <a:pt x="141031" y="303183"/>
                      <a:pt x="136596" y="306612"/>
                      <a:pt x="133873" y="311150"/>
                    </a:cubicBezTo>
                    <a:cubicBezTo>
                      <a:pt x="130220" y="317238"/>
                      <a:pt x="127079" y="323647"/>
                      <a:pt x="124348" y="330200"/>
                    </a:cubicBezTo>
                    <a:cubicBezTo>
                      <a:pt x="102860" y="381770"/>
                      <a:pt x="134666" y="315914"/>
                      <a:pt x="108473" y="368300"/>
                    </a:cubicBezTo>
                    <a:cubicBezTo>
                      <a:pt x="102881" y="401851"/>
                      <a:pt x="109555" y="373323"/>
                      <a:pt x="95773" y="406400"/>
                    </a:cubicBezTo>
                    <a:cubicBezTo>
                      <a:pt x="93199" y="412579"/>
                      <a:pt x="91773" y="419183"/>
                      <a:pt x="89423" y="425450"/>
                    </a:cubicBezTo>
                    <a:cubicBezTo>
                      <a:pt x="75286" y="463148"/>
                      <a:pt x="78892" y="447055"/>
                      <a:pt x="70373" y="479425"/>
                    </a:cubicBezTo>
                    <a:lnTo>
                      <a:pt x="57673" y="530225"/>
                    </a:lnTo>
                    <a:cubicBezTo>
                      <a:pt x="55556" y="538692"/>
                      <a:pt x="53152" y="547091"/>
                      <a:pt x="51323" y="555625"/>
                    </a:cubicBezTo>
                    <a:cubicBezTo>
                      <a:pt x="48148" y="570442"/>
                      <a:pt x="45017" y="585268"/>
                      <a:pt x="41798" y="600075"/>
                    </a:cubicBezTo>
                    <a:cubicBezTo>
                      <a:pt x="39725" y="609610"/>
                      <a:pt x="37052" y="619025"/>
                      <a:pt x="35448" y="628650"/>
                    </a:cubicBezTo>
                    <a:cubicBezTo>
                      <a:pt x="28211" y="672073"/>
                      <a:pt x="31623" y="654125"/>
                      <a:pt x="25923" y="682625"/>
                    </a:cubicBezTo>
                    <a:cubicBezTo>
                      <a:pt x="24865" y="696383"/>
                      <a:pt x="24121" y="710170"/>
                      <a:pt x="22748" y="723900"/>
                    </a:cubicBezTo>
                    <a:cubicBezTo>
                      <a:pt x="22003" y="731346"/>
                      <a:pt x="20501" y="738699"/>
                      <a:pt x="19573" y="746125"/>
                    </a:cubicBezTo>
                    <a:cubicBezTo>
                      <a:pt x="18384" y="755635"/>
                      <a:pt x="17587" y="765190"/>
                      <a:pt x="16398" y="774700"/>
                    </a:cubicBezTo>
                    <a:cubicBezTo>
                      <a:pt x="15470" y="782126"/>
                      <a:pt x="14191" y="789504"/>
                      <a:pt x="13223" y="796925"/>
                    </a:cubicBezTo>
                    <a:cubicBezTo>
                      <a:pt x="11016" y="813847"/>
                      <a:pt x="8990" y="830792"/>
                      <a:pt x="6873" y="847725"/>
                    </a:cubicBezTo>
                    <a:cubicBezTo>
                      <a:pt x="-110" y="1008334"/>
                      <a:pt x="-2793" y="1001659"/>
                      <a:pt x="3698" y="1174750"/>
                    </a:cubicBezTo>
                    <a:cubicBezTo>
                      <a:pt x="6087" y="1238468"/>
                      <a:pt x="7222" y="1227816"/>
                      <a:pt x="13223" y="1266825"/>
                    </a:cubicBezTo>
                    <a:cubicBezTo>
                      <a:pt x="14361" y="1274222"/>
                      <a:pt x="15260" y="1281653"/>
                      <a:pt x="16398" y="1289050"/>
                    </a:cubicBezTo>
                    <a:cubicBezTo>
                      <a:pt x="17377" y="1295413"/>
                      <a:pt x="18821" y="1301707"/>
                      <a:pt x="19573" y="1308100"/>
                    </a:cubicBezTo>
                    <a:cubicBezTo>
                      <a:pt x="19940" y="1311222"/>
                      <a:pt x="24470" y="1365305"/>
                      <a:pt x="25923" y="1371600"/>
                    </a:cubicBezTo>
                    <a:cubicBezTo>
                      <a:pt x="26987" y="1376212"/>
                      <a:pt x="30776" y="1379810"/>
                      <a:pt x="32273" y="1384300"/>
                    </a:cubicBezTo>
                    <a:cubicBezTo>
                      <a:pt x="35033" y="1392579"/>
                      <a:pt x="36327" y="1401280"/>
                      <a:pt x="38623" y="1409700"/>
                    </a:cubicBezTo>
                    <a:cubicBezTo>
                      <a:pt x="41426" y="1419978"/>
                      <a:pt x="42944" y="1421517"/>
                      <a:pt x="48148" y="1431925"/>
                    </a:cubicBezTo>
                    <a:cubicBezTo>
                      <a:pt x="54728" y="1471403"/>
                      <a:pt x="46891" y="1430492"/>
                      <a:pt x="57673" y="1470025"/>
                    </a:cubicBezTo>
                    <a:cubicBezTo>
                      <a:pt x="59093" y="1475231"/>
                      <a:pt x="59883" y="1480591"/>
                      <a:pt x="60848" y="1485900"/>
                    </a:cubicBezTo>
                    <a:cubicBezTo>
                      <a:pt x="62000" y="1492234"/>
                      <a:pt x="61987" y="1498843"/>
                      <a:pt x="64023" y="1504950"/>
                    </a:cubicBezTo>
                    <a:cubicBezTo>
                      <a:pt x="65230" y="1508570"/>
                      <a:pt x="68823" y="1510988"/>
                      <a:pt x="70373" y="1514475"/>
                    </a:cubicBezTo>
                    <a:cubicBezTo>
                      <a:pt x="73091" y="1520592"/>
                      <a:pt x="74606" y="1527175"/>
                      <a:pt x="76723" y="1533525"/>
                    </a:cubicBezTo>
                    <a:cubicBezTo>
                      <a:pt x="77781" y="1541992"/>
                      <a:pt x="77653" y="1550693"/>
                      <a:pt x="79898" y="1558925"/>
                    </a:cubicBezTo>
                    <a:cubicBezTo>
                      <a:pt x="80902" y="1562606"/>
                      <a:pt x="85041" y="1564830"/>
                      <a:pt x="86248" y="1568450"/>
                    </a:cubicBezTo>
                    <a:cubicBezTo>
                      <a:pt x="88284" y="1574557"/>
                      <a:pt x="88160" y="1581187"/>
                      <a:pt x="89423" y="1587500"/>
                    </a:cubicBezTo>
                    <a:cubicBezTo>
                      <a:pt x="90853" y="1594649"/>
                      <a:pt x="93179" y="1602808"/>
                      <a:pt x="95773" y="1609725"/>
                    </a:cubicBezTo>
                    <a:cubicBezTo>
                      <a:pt x="97774" y="1615061"/>
                      <a:pt x="100485" y="1620141"/>
                      <a:pt x="102123" y="1625600"/>
                    </a:cubicBezTo>
                    <a:cubicBezTo>
                      <a:pt x="111355" y="1656374"/>
                      <a:pt x="98386" y="1627651"/>
                      <a:pt x="111648" y="1654175"/>
                    </a:cubicBezTo>
                    <a:cubicBezTo>
                      <a:pt x="112706" y="1659467"/>
                      <a:pt x="113858" y="1664741"/>
                      <a:pt x="114823" y="1670050"/>
                    </a:cubicBezTo>
                    <a:cubicBezTo>
                      <a:pt x="118020" y="1687636"/>
                      <a:pt x="118351" y="1696510"/>
                      <a:pt x="124348" y="1714500"/>
                    </a:cubicBezTo>
                    <a:cubicBezTo>
                      <a:pt x="126939" y="1722273"/>
                      <a:pt x="128969" y="1729859"/>
                      <a:pt x="133873" y="1736725"/>
                    </a:cubicBezTo>
                    <a:cubicBezTo>
                      <a:pt x="136483" y="1740379"/>
                      <a:pt x="140223" y="1743075"/>
                      <a:pt x="143398" y="1746250"/>
                    </a:cubicBezTo>
                    <a:cubicBezTo>
                      <a:pt x="145515" y="1752600"/>
                      <a:pt x="146035" y="1759731"/>
                      <a:pt x="149748" y="1765300"/>
                    </a:cubicBezTo>
                    <a:cubicBezTo>
                      <a:pt x="157272" y="1776586"/>
                      <a:pt x="156098" y="1771009"/>
                      <a:pt x="156098" y="1781175"/>
                    </a:cubicBezTo>
                  </a:path>
                </a:pathLst>
              </a:custGeom>
              <a:ln w="6350" cmpd="sng">
                <a:solidFill>
                  <a:schemeClr val="tx1"/>
                </a:solidFill>
              </a:ln>
              <a:effectLst>
                <a:glow rad="101600">
                  <a:srgbClr val="FFFF00">
                    <a:alpha val="40000"/>
                  </a:srgbClr>
                </a:glow>
              </a:effectLst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it-IT"/>
              </a:p>
            </p:txBody>
          </p:sp>
        </p:grpSp>
        <p:sp>
          <p:nvSpPr>
            <p:cNvPr id="120" name="Figura a mano libera 119"/>
            <p:cNvSpPr/>
            <p:nvPr/>
          </p:nvSpPr>
          <p:spPr>
            <a:xfrm>
              <a:off x="3694920" y="4337427"/>
              <a:ext cx="783546" cy="742711"/>
            </a:xfrm>
            <a:custGeom>
              <a:avLst/>
              <a:gdLst>
                <a:gd name="connsiteX0" fmla="*/ 783546 w 783546"/>
                <a:gd name="connsiteY0" fmla="*/ 0 h 742711"/>
                <a:gd name="connsiteX1" fmla="*/ 672141 w 783546"/>
                <a:gd name="connsiteY1" fmla="*/ 18568 h 742711"/>
                <a:gd name="connsiteX2" fmla="*/ 560736 w 783546"/>
                <a:gd name="connsiteY2" fmla="*/ 55704 h 742711"/>
                <a:gd name="connsiteX3" fmla="*/ 516174 w 783546"/>
                <a:gd name="connsiteY3" fmla="*/ 74271 h 742711"/>
                <a:gd name="connsiteX4" fmla="*/ 415910 w 783546"/>
                <a:gd name="connsiteY4" fmla="*/ 115120 h 742711"/>
                <a:gd name="connsiteX5" fmla="*/ 356494 w 783546"/>
                <a:gd name="connsiteY5" fmla="*/ 144829 h 742711"/>
                <a:gd name="connsiteX6" fmla="*/ 304506 w 783546"/>
                <a:gd name="connsiteY6" fmla="*/ 178251 h 742711"/>
                <a:gd name="connsiteX7" fmla="*/ 256230 w 783546"/>
                <a:gd name="connsiteY7" fmla="*/ 219100 h 742711"/>
                <a:gd name="connsiteX8" fmla="*/ 193101 w 783546"/>
                <a:gd name="connsiteY8" fmla="*/ 278517 h 742711"/>
                <a:gd name="connsiteX9" fmla="*/ 159680 w 783546"/>
                <a:gd name="connsiteY9" fmla="*/ 319366 h 742711"/>
                <a:gd name="connsiteX10" fmla="*/ 126258 w 783546"/>
                <a:gd name="connsiteY10" fmla="*/ 375069 h 742711"/>
                <a:gd name="connsiteX11" fmla="*/ 107691 w 783546"/>
                <a:gd name="connsiteY11" fmla="*/ 404777 h 742711"/>
                <a:gd name="connsiteX12" fmla="*/ 96550 w 783546"/>
                <a:gd name="connsiteY12" fmla="*/ 434486 h 742711"/>
                <a:gd name="connsiteX13" fmla="*/ 81696 w 783546"/>
                <a:gd name="connsiteY13" fmla="*/ 467908 h 742711"/>
                <a:gd name="connsiteX14" fmla="*/ 77983 w 783546"/>
                <a:gd name="connsiteY14" fmla="*/ 493903 h 742711"/>
                <a:gd name="connsiteX15" fmla="*/ 70556 w 783546"/>
                <a:gd name="connsiteY15" fmla="*/ 519897 h 742711"/>
                <a:gd name="connsiteX16" fmla="*/ 66842 w 783546"/>
                <a:gd name="connsiteY16" fmla="*/ 534752 h 742711"/>
                <a:gd name="connsiteX17" fmla="*/ 59415 w 783546"/>
                <a:gd name="connsiteY17" fmla="*/ 568174 h 742711"/>
                <a:gd name="connsiteX18" fmla="*/ 51988 w 783546"/>
                <a:gd name="connsiteY18" fmla="*/ 586741 h 742711"/>
                <a:gd name="connsiteX19" fmla="*/ 40848 w 783546"/>
                <a:gd name="connsiteY19" fmla="*/ 627590 h 742711"/>
                <a:gd name="connsiteX20" fmla="*/ 29707 w 783546"/>
                <a:gd name="connsiteY20" fmla="*/ 661012 h 742711"/>
                <a:gd name="connsiteX21" fmla="*/ 14854 w 783546"/>
                <a:gd name="connsiteY21" fmla="*/ 690721 h 742711"/>
                <a:gd name="connsiteX22" fmla="*/ 7427 w 783546"/>
                <a:gd name="connsiteY22" fmla="*/ 713002 h 742711"/>
                <a:gd name="connsiteX23" fmla="*/ 3713 w 783546"/>
                <a:gd name="connsiteY23" fmla="*/ 731570 h 742711"/>
                <a:gd name="connsiteX24" fmla="*/ 0 w 783546"/>
                <a:gd name="connsiteY24" fmla="*/ 742711 h 742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83546" h="742711">
                  <a:moveTo>
                    <a:pt x="783546" y="0"/>
                  </a:moveTo>
                  <a:cubicBezTo>
                    <a:pt x="696792" y="13014"/>
                    <a:pt x="733824" y="6231"/>
                    <a:pt x="672141" y="18568"/>
                  </a:cubicBezTo>
                  <a:cubicBezTo>
                    <a:pt x="520537" y="79210"/>
                    <a:pt x="710773" y="5691"/>
                    <a:pt x="560736" y="55704"/>
                  </a:cubicBezTo>
                  <a:cubicBezTo>
                    <a:pt x="545470" y="60793"/>
                    <a:pt x="531172" y="68439"/>
                    <a:pt x="516174" y="74271"/>
                  </a:cubicBezTo>
                  <a:cubicBezTo>
                    <a:pt x="457673" y="97021"/>
                    <a:pt x="535011" y="55567"/>
                    <a:pt x="415910" y="115120"/>
                  </a:cubicBezTo>
                  <a:cubicBezTo>
                    <a:pt x="396105" y="125023"/>
                    <a:pt x="375120" y="132855"/>
                    <a:pt x="356494" y="144829"/>
                  </a:cubicBezTo>
                  <a:cubicBezTo>
                    <a:pt x="339165" y="155970"/>
                    <a:pt x="320233" y="164944"/>
                    <a:pt x="304506" y="178251"/>
                  </a:cubicBezTo>
                  <a:lnTo>
                    <a:pt x="256230" y="219100"/>
                  </a:lnTo>
                  <a:cubicBezTo>
                    <a:pt x="233199" y="238841"/>
                    <a:pt x="213635" y="255701"/>
                    <a:pt x="193101" y="278517"/>
                  </a:cubicBezTo>
                  <a:cubicBezTo>
                    <a:pt x="181332" y="291594"/>
                    <a:pt x="170367" y="305391"/>
                    <a:pt x="159680" y="319366"/>
                  </a:cubicBezTo>
                  <a:cubicBezTo>
                    <a:pt x="144415" y="339329"/>
                    <a:pt x="139655" y="352294"/>
                    <a:pt x="126258" y="375069"/>
                  </a:cubicBezTo>
                  <a:cubicBezTo>
                    <a:pt x="120337" y="385134"/>
                    <a:pt x="112913" y="394332"/>
                    <a:pt x="107691" y="404777"/>
                  </a:cubicBezTo>
                  <a:cubicBezTo>
                    <a:pt x="102961" y="414237"/>
                    <a:pt x="100577" y="424706"/>
                    <a:pt x="96550" y="434486"/>
                  </a:cubicBezTo>
                  <a:cubicBezTo>
                    <a:pt x="91908" y="445759"/>
                    <a:pt x="86647" y="456767"/>
                    <a:pt x="81696" y="467908"/>
                  </a:cubicBezTo>
                  <a:cubicBezTo>
                    <a:pt x="80458" y="476573"/>
                    <a:pt x="79817" y="485344"/>
                    <a:pt x="77983" y="493903"/>
                  </a:cubicBezTo>
                  <a:cubicBezTo>
                    <a:pt x="76095" y="502714"/>
                    <a:pt x="72927" y="511203"/>
                    <a:pt x="70556" y="519897"/>
                  </a:cubicBezTo>
                  <a:cubicBezTo>
                    <a:pt x="69213" y="524821"/>
                    <a:pt x="67949" y="529769"/>
                    <a:pt x="66842" y="534752"/>
                  </a:cubicBezTo>
                  <a:cubicBezTo>
                    <a:pt x="64878" y="543590"/>
                    <a:pt x="62436" y="559111"/>
                    <a:pt x="59415" y="568174"/>
                  </a:cubicBezTo>
                  <a:cubicBezTo>
                    <a:pt x="57307" y="574498"/>
                    <a:pt x="54464" y="580552"/>
                    <a:pt x="51988" y="586741"/>
                  </a:cubicBezTo>
                  <a:cubicBezTo>
                    <a:pt x="41408" y="650231"/>
                    <a:pt x="56180" y="571373"/>
                    <a:pt x="40848" y="627590"/>
                  </a:cubicBezTo>
                  <a:cubicBezTo>
                    <a:pt x="31611" y="661458"/>
                    <a:pt x="44149" y="639349"/>
                    <a:pt x="29707" y="661012"/>
                  </a:cubicBezTo>
                  <a:cubicBezTo>
                    <a:pt x="18959" y="693262"/>
                    <a:pt x="36772" y="642500"/>
                    <a:pt x="14854" y="690721"/>
                  </a:cubicBezTo>
                  <a:cubicBezTo>
                    <a:pt x="11615" y="697848"/>
                    <a:pt x="9487" y="705449"/>
                    <a:pt x="7427" y="713002"/>
                  </a:cubicBezTo>
                  <a:cubicBezTo>
                    <a:pt x="5766" y="719092"/>
                    <a:pt x="5244" y="725447"/>
                    <a:pt x="3713" y="731570"/>
                  </a:cubicBezTo>
                  <a:cubicBezTo>
                    <a:pt x="2764" y="735368"/>
                    <a:pt x="0" y="742711"/>
                    <a:pt x="0" y="742711"/>
                  </a:cubicBezTo>
                </a:path>
              </a:pathLst>
            </a:custGeom>
            <a:ln w="6350" cmpd="sng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</p:grpSp>
      <p:sp>
        <p:nvSpPr>
          <p:cNvPr id="3" name="CasellaDiTesto 2"/>
          <p:cNvSpPr txBox="1"/>
          <p:nvPr/>
        </p:nvSpPr>
        <p:spPr bwMode="auto">
          <a:xfrm>
            <a:off x="1522165" y="1836564"/>
            <a:ext cx="1439862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algn="ctr" eaLnBrk="0" hangingPunct="0">
              <a:spcBef>
                <a:spcPct val="20000"/>
              </a:spcBef>
              <a:defRPr/>
            </a:pPr>
            <a:r>
              <a:rPr lang="it-IT" sz="1600" b="1" kern="0" dirty="0">
                <a:ea typeface="ＭＳ Ｐゴシック" pitchFamily="-112" charset="-128"/>
                <a:cs typeface="ＭＳ Ｐゴシック" pitchFamily="-112" charset="-128"/>
              </a:rPr>
              <a:t>Motor </a:t>
            </a:r>
            <a:r>
              <a:rPr lang="it-IT" sz="1600" b="1" kern="0" dirty="0" err="1">
                <a:ea typeface="ＭＳ Ｐゴシック" pitchFamily="-112" charset="-128"/>
                <a:cs typeface="ＭＳ Ｐゴシック" pitchFamily="-112" charset="-128"/>
              </a:rPr>
              <a:t>cortex</a:t>
            </a:r>
            <a:endParaRPr lang="it-IT" sz="1600" b="1" kern="0" dirty="0">
              <a:ea typeface="ＭＳ Ｐゴシック" pitchFamily="-112" charset="-128"/>
              <a:cs typeface="ＭＳ Ｐゴシック" pitchFamily="-112" charset="-128"/>
            </a:endParaRPr>
          </a:p>
        </p:txBody>
      </p:sp>
      <p:sp>
        <p:nvSpPr>
          <p:cNvPr id="30816" name="CasellaDiTesto 128"/>
          <p:cNvSpPr txBox="1">
            <a:spLocks noChangeArrowheads="1"/>
          </p:cNvSpPr>
          <p:nvPr/>
        </p:nvSpPr>
        <p:spPr bwMode="auto">
          <a:xfrm>
            <a:off x="5663953" y="1916832"/>
            <a:ext cx="2160587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algn="ctr" eaLnBrk="0" hangingPunct="0">
              <a:spcBef>
                <a:spcPct val="20000"/>
              </a:spcBef>
            </a:pPr>
            <a:r>
              <a:rPr lang="en-GB" sz="1600" b="1"/>
              <a:t>α motor neurons</a:t>
            </a:r>
          </a:p>
        </p:txBody>
      </p:sp>
      <p:sp>
        <p:nvSpPr>
          <p:cNvPr id="139" name="CasellaDiTesto 138"/>
          <p:cNvSpPr txBox="1"/>
          <p:nvPr/>
        </p:nvSpPr>
        <p:spPr bwMode="auto">
          <a:xfrm>
            <a:off x="5338936" y="2421012"/>
            <a:ext cx="1441450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algn="ctr" eaLnBrk="0" hangingPunct="0">
              <a:spcBef>
                <a:spcPct val="20000"/>
              </a:spcBef>
              <a:defRPr/>
            </a:pPr>
            <a:r>
              <a:rPr lang="it-IT" sz="1600" b="1" kern="0" dirty="0">
                <a:ea typeface="ＭＳ Ｐゴシック" pitchFamily="-112" charset="-128"/>
                <a:cs typeface="ＭＳ Ｐゴシック" pitchFamily="-112" charset="-128"/>
              </a:rPr>
              <a:t>MU_1</a:t>
            </a:r>
          </a:p>
        </p:txBody>
      </p:sp>
      <p:sp>
        <p:nvSpPr>
          <p:cNvPr id="7" name="Rettangolo 6"/>
          <p:cNvSpPr/>
          <p:nvPr/>
        </p:nvSpPr>
        <p:spPr>
          <a:xfrm>
            <a:off x="4872038" y="3933826"/>
            <a:ext cx="3960812" cy="2924175"/>
          </a:xfrm>
          <a:prstGeom prst="rect">
            <a:avLst/>
          </a:prstGeom>
          <a:noFill/>
          <a:ln>
            <a:solidFill>
              <a:schemeClr val="tx1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/>
          </a:p>
        </p:txBody>
      </p:sp>
      <p:sp>
        <p:nvSpPr>
          <p:cNvPr id="143" name="CasellaDiTesto 142"/>
          <p:cNvSpPr txBox="1"/>
          <p:nvPr/>
        </p:nvSpPr>
        <p:spPr bwMode="auto">
          <a:xfrm>
            <a:off x="5951539" y="3902075"/>
            <a:ext cx="1944687" cy="247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algn="ctr" eaLnBrk="0" hangingPunct="0">
              <a:spcBef>
                <a:spcPct val="20000"/>
              </a:spcBef>
              <a:defRPr/>
            </a:pPr>
            <a:r>
              <a:rPr lang="cy-GB" sz="1600" b="1" kern="0">
                <a:ea typeface="ＭＳ Ｐゴシック" pitchFamily="-112" charset="-128"/>
                <a:cs typeface="ＭＳ Ｐゴシック" pitchFamily="-112" charset="-128"/>
              </a:rPr>
              <a:t>Innervation zone</a:t>
            </a:r>
          </a:p>
        </p:txBody>
      </p:sp>
      <p:grpSp>
        <p:nvGrpSpPr>
          <p:cNvPr id="25" name="Gruppo 9"/>
          <p:cNvGrpSpPr>
            <a:grpSpLocks/>
          </p:cNvGrpSpPr>
          <p:nvPr/>
        </p:nvGrpSpPr>
        <p:grpSpPr bwMode="auto">
          <a:xfrm>
            <a:off x="7024689" y="4200526"/>
            <a:ext cx="1684337" cy="2460625"/>
            <a:chOff x="5500160" y="4200525"/>
            <a:chExt cx="1684865" cy="2461405"/>
          </a:xfrm>
        </p:grpSpPr>
        <p:grpSp>
          <p:nvGrpSpPr>
            <p:cNvPr id="26" name="Gruppo 16"/>
            <p:cNvGrpSpPr>
              <a:grpSpLocks/>
            </p:cNvGrpSpPr>
            <p:nvPr/>
          </p:nvGrpSpPr>
          <p:grpSpPr bwMode="auto">
            <a:xfrm>
              <a:off x="6167438" y="4200525"/>
              <a:ext cx="1017587" cy="2157413"/>
              <a:chOff x="6168104" y="4200026"/>
              <a:chExt cx="1017495" cy="2157573"/>
            </a:xfrm>
          </p:grpSpPr>
          <p:sp>
            <p:nvSpPr>
              <p:cNvPr id="6" name="Figura a mano libera 5"/>
              <p:cNvSpPr/>
              <p:nvPr/>
            </p:nvSpPr>
            <p:spPr>
              <a:xfrm>
                <a:off x="6193191" y="4241317"/>
                <a:ext cx="416018" cy="635248"/>
              </a:xfrm>
              <a:custGeom>
                <a:avLst/>
                <a:gdLst>
                  <a:gd name="connsiteX0" fmla="*/ 415911 w 415911"/>
                  <a:gd name="connsiteY0" fmla="*/ 0 h 635017"/>
                  <a:gd name="connsiteX1" fmla="*/ 334214 w 415911"/>
                  <a:gd name="connsiteY1" fmla="*/ 59417 h 635017"/>
                  <a:gd name="connsiteX2" fmla="*/ 211669 w 415911"/>
                  <a:gd name="connsiteY2" fmla="*/ 126261 h 635017"/>
                  <a:gd name="connsiteX3" fmla="*/ 189388 w 415911"/>
                  <a:gd name="connsiteY3" fmla="*/ 137401 h 635017"/>
                  <a:gd name="connsiteX4" fmla="*/ 144826 w 415911"/>
                  <a:gd name="connsiteY4" fmla="*/ 178250 h 635017"/>
                  <a:gd name="connsiteX5" fmla="*/ 126259 w 415911"/>
                  <a:gd name="connsiteY5" fmla="*/ 200532 h 635017"/>
                  <a:gd name="connsiteX6" fmla="*/ 85410 w 415911"/>
                  <a:gd name="connsiteY6" fmla="*/ 252522 h 635017"/>
                  <a:gd name="connsiteX7" fmla="*/ 44562 w 415911"/>
                  <a:gd name="connsiteY7" fmla="*/ 326793 h 635017"/>
                  <a:gd name="connsiteX8" fmla="*/ 33421 w 415911"/>
                  <a:gd name="connsiteY8" fmla="*/ 360214 h 635017"/>
                  <a:gd name="connsiteX9" fmla="*/ 22281 w 415911"/>
                  <a:gd name="connsiteY9" fmla="*/ 408491 h 635017"/>
                  <a:gd name="connsiteX10" fmla="*/ 14854 w 415911"/>
                  <a:gd name="connsiteY10" fmla="*/ 523611 h 635017"/>
                  <a:gd name="connsiteX11" fmla="*/ 11140 w 415911"/>
                  <a:gd name="connsiteY11" fmla="*/ 579314 h 635017"/>
                  <a:gd name="connsiteX12" fmla="*/ 7427 w 415911"/>
                  <a:gd name="connsiteY12" fmla="*/ 612736 h 635017"/>
                  <a:gd name="connsiteX13" fmla="*/ 0 w 415911"/>
                  <a:gd name="connsiteY13" fmla="*/ 635017 h 635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15911" h="635017">
                    <a:moveTo>
                      <a:pt x="415911" y="0"/>
                    </a:moveTo>
                    <a:cubicBezTo>
                      <a:pt x="379863" y="31542"/>
                      <a:pt x="382923" y="31435"/>
                      <a:pt x="334214" y="59417"/>
                    </a:cubicBezTo>
                    <a:cubicBezTo>
                      <a:pt x="293868" y="82595"/>
                      <a:pt x="252637" y="104201"/>
                      <a:pt x="211669" y="126261"/>
                    </a:cubicBezTo>
                    <a:cubicBezTo>
                      <a:pt x="204358" y="130198"/>
                      <a:pt x="195509" y="131790"/>
                      <a:pt x="189388" y="137401"/>
                    </a:cubicBezTo>
                    <a:cubicBezTo>
                      <a:pt x="174534" y="151017"/>
                      <a:pt x="159074" y="164001"/>
                      <a:pt x="144826" y="178250"/>
                    </a:cubicBezTo>
                    <a:cubicBezTo>
                      <a:pt x="137990" y="185086"/>
                      <a:pt x="132762" y="193378"/>
                      <a:pt x="126259" y="200532"/>
                    </a:cubicBezTo>
                    <a:cubicBezTo>
                      <a:pt x="99623" y="229833"/>
                      <a:pt x="110406" y="209882"/>
                      <a:pt x="85410" y="252522"/>
                    </a:cubicBezTo>
                    <a:cubicBezTo>
                      <a:pt x="71121" y="276897"/>
                      <a:pt x="44562" y="326793"/>
                      <a:pt x="44562" y="326793"/>
                    </a:cubicBezTo>
                    <a:cubicBezTo>
                      <a:pt x="32087" y="376687"/>
                      <a:pt x="52074" y="299590"/>
                      <a:pt x="33421" y="360214"/>
                    </a:cubicBezTo>
                    <a:cubicBezTo>
                      <a:pt x="28301" y="376854"/>
                      <a:pt x="25622" y="391781"/>
                      <a:pt x="22281" y="408491"/>
                    </a:cubicBezTo>
                    <a:cubicBezTo>
                      <a:pt x="15799" y="525156"/>
                      <a:pt x="21633" y="428707"/>
                      <a:pt x="14854" y="523611"/>
                    </a:cubicBezTo>
                    <a:cubicBezTo>
                      <a:pt x="13528" y="542173"/>
                      <a:pt x="12685" y="560769"/>
                      <a:pt x="11140" y="579314"/>
                    </a:cubicBezTo>
                    <a:cubicBezTo>
                      <a:pt x="10209" y="590484"/>
                      <a:pt x="9625" y="601744"/>
                      <a:pt x="7427" y="612736"/>
                    </a:cubicBezTo>
                    <a:cubicBezTo>
                      <a:pt x="5892" y="620413"/>
                      <a:pt x="0" y="635017"/>
                      <a:pt x="0" y="635017"/>
                    </a:cubicBezTo>
                  </a:path>
                </a:pathLst>
              </a:custGeom>
              <a:ln w="6350" cmpd="sng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it-IT"/>
              </a:p>
            </p:txBody>
          </p:sp>
          <p:sp>
            <p:nvSpPr>
              <p:cNvPr id="11" name="Figura a mano libera 10"/>
              <p:cNvSpPr/>
              <p:nvPr/>
            </p:nvSpPr>
            <p:spPr>
              <a:xfrm>
                <a:off x="6167785" y="4288961"/>
                <a:ext cx="687540" cy="1534125"/>
              </a:xfrm>
              <a:custGeom>
                <a:avLst/>
                <a:gdLst>
                  <a:gd name="connsiteX0" fmla="*/ 486466 w 686995"/>
                  <a:gd name="connsiteY0" fmla="*/ 0 h 1533697"/>
                  <a:gd name="connsiteX1" fmla="*/ 523601 w 686995"/>
                  <a:gd name="connsiteY1" fmla="*/ 25995 h 1533697"/>
                  <a:gd name="connsiteX2" fmla="*/ 538455 w 686995"/>
                  <a:gd name="connsiteY2" fmla="*/ 44563 h 1533697"/>
                  <a:gd name="connsiteX3" fmla="*/ 586731 w 686995"/>
                  <a:gd name="connsiteY3" fmla="*/ 92839 h 1533697"/>
                  <a:gd name="connsiteX4" fmla="*/ 612725 w 686995"/>
                  <a:gd name="connsiteY4" fmla="*/ 118834 h 1533697"/>
                  <a:gd name="connsiteX5" fmla="*/ 657287 w 686995"/>
                  <a:gd name="connsiteY5" fmla="*/ 174537 h 1533697"/>
                  <a:gd name="connsiteX6" fmla="*/ 661000 w 686995"/>
                  <a:gd name="connsiteY6" fmla="*/ 189391 h 1533697"/>
                  <a:gd name="connsiteX7" fmla="*/ 668427 w 686995"/>
                  <a:gd name="connsiteY7" fmla="*/ 204246 h 1533697"/>
                  <a:gd name="connsiteX8" fmla="*/ 672141 w 686995"/>
                  <a:gd name="connsiteY8" fmla="*/ 222813 h 1533697"/>
                  <a:gd name="connsiteX9" fmla="*/ 679568 w 686995"/>
                  <a:gd name="connsiteY9" fmla="*/ 297084 h 1533697"/>
                  <a:gd name="connsiteX10" fmla="*/ 686995 w 686995"/>
                  <a:gd name="connsiteY10" fmla="*/ 360215 h 1533697"/>
                  <a:gd name="connsiteX11" fmla="*/ 675854 w 686995"/>
                  <a:gd name="connsiteY11" fmla="*/ 649872 h 1533697"/>
                  <a:gd name="connsiteX12" fmla="*/ 664714 w 686995"/>
                  <a:gd name="connsiteY12" fmla="*/ 694434 h 1533697"/>
                  <a:gd name="connsiteX13" fmla="*/ 631293 w 686995"/>
                  <a:gd name="connsiteY13" fmla="*/ 794700 h 1533697"/>
                  <a:gd name="connsiteX14" fmla="*/ 568163 w 686995"/>
                  <a:gd name="connsiteY14" fmla="*/ 928388 h 1533697"/>
                  <a:gd name="connsiteX15" fmla="*/ 512461 w 686995"/>
                  <a:gd name="connsiteY15" fmla="*/ 995232 h 1533697"/>
                  <a:gd name="connsiteX16" fmla="*/ 482753 w 686995"/>
                  <a:gd name="connsiteY16" fmla="*/ 1017513 h 1533697"/>
                  <a:gd name="connsiteX17" fmla="*/ 456759 w 686995"/>
                  <a:gd name="connsiteY17" fmla="*/ 1050935 h 1533697"/>
                  <a:gd name="connsiteX18" fmla="*/ 326787 w 686995"/>
                  <a:gd name="connsiteY18" fmla="*/ 1140060 h 1533697"/>
                  <a:gd name="connsiteX19" fmla="*/ 297079 w 686995"/>
                  <a:gd name="connsiteY19" fmla="*/ 1158628 h 1533697"/>
                  <a:gd name="connsiteX20" fmla="*/ 274798 w 686995"/>
                  <a:gd name="connsiteY20" fmla="*/ 1169769 h 1533697"/>
                  <a:gd name="connsiteX21" fmla="*/ 245090 w 686995"/>
                  <a:gd name="connsiteY21" fmla="*/ 1195764 h 1533697"/>
                  <a:gd name="connsiteX22" fmla="*/ 230236 w 686995"/>
                  <a:gd name="connsiteY22" fmla="*/ 1218045 h 1533697"/>
                  <a:gd name="connsiteX23" fmla="*/ 222809 w 686995"/>
                  <a:gd name="connsiteY23" fmla="*/ 1229186 h 1533697"/>
                  <a:gd name="connsiteX24" fmla="*/ 215382 w 686995"/>
                  <a:gd name="connsiteY24" fmla="*/ 1251467 h 1533697"/>
                  <a:gd name="connsiteX25" fmla="*/ 193101 w 686995"/>
                  <a:gd name="connsiteY25" fmla="*/ 1273748 h 1533697"/>
                  <a:gd name="connsiteX26" fmla="*/ 170820 w 686995"/>
                  <a:gd name="connsiteY26" fmla="*/ 1299743 h 1533697"/>
                  <a:gd name="connsiteX27" fmla="*/ 159680 w 686995"/>
                  <a:gd name="connsiteY27" fmla="*/ 1303457 h 1533697"/>
                  <a:gd name="connsiteX28" fmla="*/ 137399 w 686995"/>
                  <a:gd name="connsiteY28" fmla="*/ 1322024 h 1533697"/>
                  <a:gd name="connsiteX29" fmla="*/ 126258 w 686995"/>
                  <a:gd name="connsiteY29" fmla="*/ 1333165 h 1533697"/>
                  <a:gd name="connsiteX30" fmla="*/ 100264 w 686995"/>
                  <a:gd name="connsiteY30" fmla="*/ 1344306 h 1533697"/>
                  <a:gd name="connsiteX31" fmla="*/ 77983 w 686995"/>
                  <a:gd name="connsiteY31" fmla="*/ 1366587 h 1533697"/>
                  <a:gd name="connsiteX32" fmla="*/ 70556 w 686995"/>
                  <a:gd name="connsiteY32" fmla="*/ 1377728 h 1533697"/>
                  <a:gd name="connsiteX33" fmla="*/ 44561 w 686995"/>
                  <a:gd name="connsiteY33" fmla="*/ 1396295 h 1533697"/>
                  <a:gd name="connsiteX34" fmla="*/ 33421 w 686995"/>
                  <a:gd name="connsiteY34" fmla="*/ 1400009 h 1533697"/>
                  <a:gd name="connsiteX35" fmla="*/ 25994 w 686995"/>
                  <a:gd name="connsiteY35" fmla="*/ 1411150 h 1533697"/>
                  <a:gd name="connsiteX36" fmla="*/ 7427 w 686995"/>
                  <a:gd name="connsiteY36" fmla="*/ 1433431 h 1533697"/>
                  <a:gd name="connsiteX37" fmla="*/ 0 w 686995"/>
                  <a:gd name="connsiteY37" fmla="*/ 1451999 h 1533697"/>
                  <a:gd name="connsiteX38" fmla="*/ 14854 w 686995"/>
                  <a:gd name="connsiteY38" fmla="*/ 1533697 h 15336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686995" h="1533697">
                    <a:moveTo>
                      <a:pt x="486466" y="0"/>
                    </a:moveTo>
                    <a:cubicBezTo>
                      <a:pt x="498844" y="8665"/>
                      <a:pt x="512129" y="16162"/>
                      <a:pt x="523601" y="25995"/>
                    </a:cubicBezTo>
                    <a:cubicBezTo>
                      <a:pt x="529619" y="31153"/>
                      <a:pt x="533013" y="38801"/>
                      <a:pt x="538455" y="44563"/>
                    </a:cubicBezTo>
                    <a:cubicBezTo>
                      <a:pt x="554081" y="61108"/>
                      <a:pt x="570639" y="76747"/>
                      <a:pt x="586731" y="92839"/>
                    </a:cubicBezTo>
                    <a:cubicBezTo>
                      <a:pt x="595396" y="101504"/>
                      <a:pt x="604965" y="109350"/>
                      <a:pt x="612725" y="118834"/>
                    </a:cubicBezTo>
                    <a:cubicBezTo>
                      <a:pt x="650065" y="164473"/>
                      <a:pt x="635590" y="145609"/>
                      <a:pt x="657287" y="174537"/>
                    </a:cubicBezTo>
                    <a:cubicBezTo>
                      <a:pt x="658525" y="179488"/>
                      <a:pt x="659208" y="184612"/>
                      <a:pt x="661000" y="189391"/>
                    </a:cubicBezTo>
                    <a:cubicBezTo>
                      <a:pt x="662944" y="194575"/>
                      <a:pt x="666676" y="198994"/>
                      <a:pt x="668427" y="204246"/>
                    </a:cubicBezTo>
                    <a:cubicBezTo>
                      <a:pt x="670423" y="210234"/>
                      <a:pt x="670903" y="216624"/>
                      <a:pt x="672141" y="222813"/>
                    </a:cubicBezTo>
                    <a:cubicBezTo>
                      <a:pt x="674617" y="247570"/>
                      <a:pt x="676050" y="272454"/>
                      <a:pt x="679568" y="297084"/>
                    </a:cubicBezTo>
                    <a:cubicBezTo>
                      <a:pt x="685040" y="335394"/>
                      <a:pt x="682410" y="314370"/>
                      <a:pt x="686995" y="360215"/>
                    </a:cubicBezTo>
                    <a:cubicBezTo>
                      <a:pt x="683281" y="456767"/>
                      <a:pt x="682281" y="553462"/>
                      <a:pt x="675854" y="649872"/>
                    </a:cubicBezTo>
                    <a:cubicBezTo>
                      <a:pt x="674836" y="665149"/>
                      <a:pt x="668694" y="679649"/>
                      <a:pt x="664714" y="694434"/>
                    </a:cubicBezTo>
                    <a:cubicBezTo>
                      <a:pt x="651479" y="743594"/>
                      <a:pt x="650250" y="748167"/>
                      <a:pt x="631293" y="794700"/>
                    </a:cubicBezTo>
                    <a:cubicBezTo>
                      <a:pt x="614266" y="836494"/>
                      <a:pt x="589592" y="891483"/>
                      <a:pt x="568163" y="928388"/>
                    </a:cubicBezTo>
                    <a:cubicBezTo>
                      <a:pt x="561409" y="940020"/>
                      <a:pt x="521561" y="986701"/>
                      <a:pt x="512461" y="995232"/>
                    </a:cubicBezTo>
                    <a:cubicBezTo>
                      <a:pt x="503431" y="1003698"/>
                      <a:pt x="491506" y="1008760"/>
                      <a:pt x="482753" y="1017513"/>
                    </a:cubicBezTo>
                    <a:cubicBezTo>
                      <a:pt x="472773" y="1027493"/>
                      <a:pt x="467163" y="1041398"/>
                      <a:pt x="456759" y="1050935"/>
                    </a:cubicBezTo>
                    <a:cubicBezTo>
                      <a:pt x="413906" y="1090217"/>
                      <a:pt x="375800" y="1109897"/>
                      <a:pt x="326787" y="1140060"/>
                    </a:cubicBezTo>
                    <a:cubicBezTo>
                      <a:pt x="316842" y="1146180"/>
                      <a:pt x="307524" y="1153405"/>
                      <a:pt x="297079" y="1158628"/>
                    </a:cubicBezTo>
                    <a:cubicBezTo>
                      <a:pt x="289652" y="1162342"/>
                      <a:pt x="281804" y="1165311"/>
                      <a:pt x="274798" y="1169769"/>
                    </a:cubicBezTo>
                    <a:cubicBezTo>
                      <a:pt x="268957" y="1173486"/>
                      <a:pt x="250684" y="1188571"/>
                      <a:pt x="245090" y="1195764"/>
                    </a:cubicBezTo>
                    <a:cubicBezTo>
                      <a:pt x="239610" y="1202810"/>
                      <a:pt x="235187" y="1210618"/>
                      <a:pt x="230236" y="1218045"/>
                    </a:cubicBezTo>
                    <a:cubicBezTo>
                      <a:pt x="227760" y="1221759"/>
                      <a:pt x="224220" y="1224952"/>
                      <a:pt x="222809" y="1229186"/>
                    </a:cubicBezTo>
                    <a:cubicBezTo>
                      <a:pt x="220333" y="1236613"/>
                      <a:pt x="218883" y="1244465"/>
                      <a:pt x="215382" y="1251467"/>
                    </a:cubicBezTo>
                    <a:cubicBezTo>
                      <a:pt x="203246" y="1275738"/>
                      <a:pt x="208177" y="1258672"/>
                      <a:pt x="193101" y="1273748"/>
                    </a:cubicBezTo>
                    <a:cubicBezTo>
                      <a:pt x="182807" y="1284042"/>
                      <a:pt x="182943" y="1291660"/>
                      <a:pt x="170820" y="1299743"/>
                    </a:cubicBezTo>
                    <a:cubicBezTo>
                      <a:pt x="167563" y="1301914"/>
                      <a:pt x="163393" y="1302219"/>
                      <a:pt x="159680" y="1303457"/>
                    </a:cubicBezTo>
                    <a:cubicBezTo>
                      <a:pt x="127121" y="1336013"/>
                      <a:pt x="168428" y="1296166"/>
                      <a:pt x="137399" y="1322024"/>
                    </a:cubicBezTo>
                    <a:cubicBezTo>
                      <a:pt x="133364" y="1325386"/>
                      <a:pt x="130532" y="1330112"/>
                      <a:pt x="126258" y="1333165"/>
                    </a:cubicBezTo>
                    <a:cubicBezTo>
                      <a:pt x="118229" y="1338900"/>
                      <a:pt x="109354" y="1341275"/>
                      <a:pt x="100264" y="1344306"/>
                    </a:cubicBezTo>
                    <a:cubicBezTo>
                      <a:pt x="92837" y="1351733"/>
                      <a:pt x="83809" y="1357848"/>
                      <a:pt x="77983" y="1366587"/>
                    </a:cubicBezTo>
                    <a:cubicBezTo>
                      <a:pt x="75507" y="1370301"/>
                      <a:pt x="73712" y="1374572"/>
                      <a:pt x="70556" y="1377728"/>
                    </a:cubicBezTo>
                    <a:cubicBezTo>
                      <a:pt x="68873" y="1379411"/>
                      <a:pt x="48778" y="1394186"/>
                      <a:pt x="44561" y="1396295"/>
                    </a:cubicBezTo>
                    <a:cubicBezTo>
                      <a:pt x="41060" y="1398046"/>
                      <a:pt x="37134" y="1398771"/>
                      <a:pt x="33421" y="1400009"/>
                    </a:cubicBezTo>
                    <a:cubicBezTo>
                      <a:pt x="30945" y="1403723"/>
                      <a:pt x="28851" y="1407721"/>
                      <a:pt x="25994" y="1411150"/>
                    </a:cubicBezTo>
                    <a:cubicBezTo>
                      <a:pt x="15727" y="1423471"/>
                      <a:pt x="14343" y="1419599"/>
                      <a:pt x="7427" y="1433431"/>
                    </a:cubicBezTo>
                    <a:cubicBezTo>
                      <a:pt x="4446" y="1439393"/>
                      <a:pt x="2476" y="1445810"/>
                      <a:pt x="0" y="1451999"/>
                    </a:cubicBezTo>
                    <a:cubicBezTo>
                      <a:pt x="7775" y="1529754"/>
                      <a:pt x="-10166" y="1508677"/>
                      <a:pt x="14854" y="1533697"/>
                    </a:cubicBezTo>
                  </a:path>
                </a:pathLst>
              </a:custGeom>
              <a:ln w="6350" cmpd="sng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it-IT"/>
              </a:p>
            </p:txBody>
          </p:sp>
          <p:sp>
            <p:nvSpPr>
              <p:cNvPr id="12" name="Figura a mano libera 11"/>
              <p:cNvSpPr/>
              <p:nvPr/>
            </p:nvSpPr>
            <p:spPr>
              <a:xfrm>
                <a:off x="6272583" y="4200026"/>
                <a:ext cx="913016" cy="2158257"/>
              </a:xfrm>
              <a:custGeom>
                <a:avLst/>
                <a:gdLst>
                  <a:gd name="connsiteX0" fmla="*/ 375063 w 913518"/>
                  <a:gd name="connsiteY0" fmla="*/ 0 h 2157573"/>
                  <a:gd name="connsiteX1" fmla="*/ 408484 w 913518"/>
                  <a:gd name="connsiteY1" fmla="*/ 25995 h 2157573"/>
                  <a:gd name="connsiteX2" fmla="*/ 538456 w 913518"/>
                  <a:gd name="connsiteY2" fmla="*/ 85412 h 2157573"/>
                  <a:gd name="connsiteX3" fmla="*/ 657288 w 913518"/>
                  <a:gd name="connsiteY3" fmla="*/ 152256 h 2157573"/>
                  <a:gd name="connsiteX4" fmla="*/ 746411 w 913518"/>
                  <a:gd name="connsiteY4" fmla="*/ 226527 h 2157573"/>
                  <a:gd name="connsiteX5" fmla="*/ 798400 w 913518"/>
                  <a:gd name="connsiteY5" fmla="*/ 300798 h 2157573"/>
                  <a:gd name="connsiteX6" fmla="*/ 828108 w 913518"/>
                  <a:gd name="connsiteY6" fmla="*/ 341647 h 2157573"/>
                  <a:gd name="connsiteX7" fmla="*/ 846675 w 913518"/>
                  <a:gd name="connsiteY7" fmla="*/ 386209 h 2157573"/>
                  <a:gd name="connsiteX8" fmla="*/ 868956 w 913518"/>
                  <a:gd name="connsiteY8" fmla="*/ 427058 h 2157573"/>
                  <a:gd name="connsiteX9" fmla="*/ 880097 w 913518"/>
                  <a:gd name="connsiteY9" fmla="*/ 464194 h 2157573"/>
                  <a:gd name="connsiteX10" fmla="*/ 898664 w 913518"/>
                  <a:gd name="connsiteY10" fmla="*/ 545892 h 2157573"/>
                  <a:gd name="connsiteX11" fmla="*/ 902378 w 913518"/>
                  <a:gd name="connsiteY11" fmla="*/ 590455 h 2157573"/>
                  <a:gd name="connsiteX12" fmla="*/ 909805 w 913518"/>
                  <a:gd name="connsiteY12" fmla="*/ 623877 h 2157573"/>
                  <a:gd name="connsiteX13" fmla="*/ 913518 w 913518"/>
                  <a:gd name="connsiteY13" fmla="*/ 664726 h 2157573"/>
                  <a:gd name="connsiteX14" fmla="*/ 906091 w 913518"/>
                  <a:gd name="connsiteY14" fmla="*/ 828122 h 2157573"/>
                  <a:gd name="connsiteX15" fmla="*/ 872670 w 913518"/>
                  <a:gd name="connsiteY15" fmla="*/ 943242 h 2157573"/>
                  <a:gd name="connsiteX16" fmla="*/ 835535 w 913518"/>
                  <a:gd name="connsiteY16" fmla="*/ 1032367 h 2157573"/>
                  <a:gd name="connsiteX17" fmla="*/ 816968 w 913518"/>
                  <a:gd name="connsiteY17" fmla="*/ 1076930 h 2157573"/>
                  <a:gd name="connsiteX18" fmla="*/ 776119 w 913518"/>
                  <a:gd name="connsiteY18" fmla="*/ 1140060 h 2157573"/>
                  <a:gd name="connsiteX19" fmla="*/ 731557 w 913518"/>
                  <a:gd name="connsiteY19" fmla="*/ 1195763 h 2157573"/>
                  <a:gd name="connsiteX20" fmla="*/ 709276 w 913518"/>
                  <a:gd name="connsiteY20" fmla="*/ 1218045 h 2157573"/>
                  <a:gd name="connsiteX21" fmla="*/ 646147 w 913518"/>
                  <a:gd name="connsiteY21" fmla="*/ 1266321 h 2157573"/>
                  <a:gd name="connsiteX22" fmla="*/ 623866 w 913518"/>
                  <a:gd name="connsiteY22" fmla="*/ 1284889 h 2157573"/>
                  <a:gd name="connsiteX23" fmla="*/ 601585 w 913518"/>
                  <a:gd name="connsiteY23" fmla="*/ 1296029 h 2157573"/>
                  <a:gd name="connsiteX24" fmla="*/ 575591 w 913518"/>
                  <a:gd name="connsiteY24" fmla="*/ 1314597 h 2157573"/>
                  <a:gd name="connsiteX25" fmla="*/ 549596 w 913518"/>
                  <a:gd name="connsiteY25" fmla="*/ 1329451 h 2157573"/>
                  <a:gd name="connsiteX26" fmla="*/ 523602 w 913518"/>
                  <a:gd name="connsiteY26" fmla="*/ 1351732 h 2157573"/>
                  <a:gd name="connsiteX27" fmla="*/ 501321 w 913518"/>
                  <a:gd name="connsiteY27" fmla="*/ 1366587 h 2157573"/>
                  <a:gd name="connsiteX28" fmla="*/ 486467 w 913518"/>
                  <a:gd name="connsiteY28" fmla="*/ 1381441 h 2157573"/>
                  <a:gd name="connsiteX29" fmla="*/ 449332 w 913518"/>
                  <a:gd name="connsiteY29" fmla="*/ 1411149 h 2157573"/>
                  <a:gd name="connsiteX30" fmla="*/ 441905 w 913518"/>
                  <a:gd name="connsiteY30" fmla="*/ 1422290 h 2157573"/>
                  <a:gd name="connsiteX31" fmla="*/ 419624 w 913518"/>
                  <a:gd name="connsiteY31" fmla="*/ 1444571 h 2157573"/>
                  <a:gd name="connsiteX32" fmla="*/ 408484 w 913518"/>
                  <a:gd name="connsiteY32" fmla="*/ 1459425 h 2157573"/>
                  <a:gd name="connsiteX33" fmla="*/ 397343 w 913518"/>
                  <a:gd name="connsiteY33" fmla="*/ 1470566 h 2157573"/>
                  <a:gd name="connsiteX34" fmla="*/ 375063 w 913518"/>
                  <a:gd name="connsiteY34" fmla="*/ 1500275 h 2157573"/>
                  <a:gd name="connsiteX35" fmla="*/ 363922 w 913518"/>
                  <a:gd name="connsiteY35" fmla="*/ 1515129 h 2157573"/>
                  <a:gd name="connsiteX36" fmla="*/ 345355 w 913518"/>
                  <a:gd name="connsiteY36" fmla="*/ 1541124 h 2157573"/>
                  <a:gd name="connsiteX37" fmla="*/ 311933 w 913518"/>
                  <a:gd name="connsiteY37" fmla="*/ 1574546 h 2157573"/>
                  <a:gd name="connsiteX38" fmla="*/ 293366 w 913518"/>
                  <a:gd name="connsiteY38" fmla="*/ 1593113 h 2157573"/>
                  <a:gd name="connsiteX39" fmla="*/ 282225 w 913518"/>
                  <a:gd name="connsiteY39" fmla="*/ 1607968 h 2157573"/>
                  <a:gd name="connsiteX40" fmla="*/ 259944 w 913518"/>
                  <a:gd name="connsiteY40" fmla="*/ 1641389 h 2157573"/>
                  <a:gd name="connsiteX41" fmla="*/ 241377 w 913518"/>
                  <a:gd name="connsiteY41" fmla="*/ 1652530 h 2157573"/>
                  <a:gd name="connsiteX42" fmla="*/ 233950 w 913518"/>
                  <a:gd name="connsiteY42" fmla="*/ 1667384 h 2157573"/>
                  <a:gd name="connsiteX43" fmla="*/ 230236 w 913518"/>
                  <a:gd name="connsiteY43" fmla="*/ 1678525 h 2157573"/>
                  <a:gd name="connsiteX44" fmla="*/ 207956 w 913518"/>
                  <a:gd name="connsiteY44" fmla="*/ 1704520 h 2157573"/>
                  <a:gd name="connsiteX45" fmla="*/ 185675 w 913518"/>
                  <a:gd name="connsiteY45" fmla="*/ 1737942 h 2157573"/>
                  <a:gd name="connsiteX46" fmla="*/ 170821 w 913518"/>
                  <a:gd name="connsiteY46" fmla="*/ 1752796 h 2157573"/>
                  <a:gd name="connsiteX47" fmla="*/ 159680 w 913518"/>
                  <a:gd name="connsiteY47" fmla="*/ 1767650 h 2157573"/>
                  <a:gd name="connsiteX48" fmla="*/ 144826 w 913518"/>
                  <a:gd name="connsiteY48" fmla="*/ 1793645 h 2157573"/>
                  <a:gd name="connsiteX49" fmla="*/ 141113 w 913518"/>
                  <a:gd name="connsiteY49" fmla="*/ 1808499 h 2157573"/>
                  <a:gd name="connsiteX50" fmla="*/ 133686 w 913518"/>
                  <a:gd name="connsiteY50" fmla="*/ 1819640 h 2157573"/>
                  <a:gd name="connsiteX51" fmla="*/ 126259 w 913518"/>
                  <a:gd name="connsiteY51" fmla="*/ 1849348 h 2157573"/>
                  <a:gd name="connsiteX52" fmla="*/ 122545 w 913518"/>
                  <a:gd name="connsiteY52" fmla="*/ 1860489 h 2157573"/>
                  <a:gd name="connsiteX53" fmla="*/ 100264 w 913518"/>
                  <a:gd name="connsiteY53" fmla="*/ 1901338 h 2157573"/>
                  <a:gd name="connsiteX54" fmla="*/ 89124 w 913518"/>
                  <a:gd name="connsiteY54" fmla="*/ 1923619 h 2157573"/>
                  <a:gd name="connsiteX55" fmla="*/ 81697 w 913518"/>
                  <a:gd name="connsiteY55" fmla="*/ 1945901 h 2157573"/>
                  <a:gd name="connsiteX56" fmla="*/ 63130 w 913518"/>
                  <a:gd name="connsiteY56" fmla="*/ 1975609 h 2157573"/>
                  <a:gd name="connsiteX57" fmla="*/ 59416 w 913518"/>
                  <a:gd name="connsiteY57" fmla="*/ 1994177 h 2157573"/>
                  <a:gd name="connsiteX58" fmla="*/ 48276 w 913518"/>
                  <a:gd name="connsiteY58" fmla="*/ 2005317 h 2157573"/>
                  <a:gd name="connsiteX59" fmla="*/ 40849 w 913518"/>
                  <a:gd name="connsiteY59" fmla="*/ 2016458 h 2157573"/>
                  <a:gd name="connsiteX60" fmla="*/ 25995 w 913518"/>
                  <a:gd name="connsiteY60" fmla="*/ 2038739 h 2157573"/>
                  <a:gd name="connsiteX61" fmla="*/ 14854 w 913518"/>
                  <a:gd name="connsiteY61" fmla="*/ 2061021 h 2157573"/>
                  <a:gd name="connsiteX62" fmla="*/ 7427 w 913518"/>
                  <a:gd name="connsiteY62" fmla="*/ 2090729 h 2157573"/>
                  <a:gd name="connsiteX63" fmla="*/ 0 w 913518"/>
                  <a:gd name="connsiteY63" fmla="*/ 2113010 h 2157573"/>
                  <a:gd name="connsiteX64" fmla="*/ 0 w 913518"/>
                  <a:gd name="connsiteY64" fmla="*/ 2157573 h 2157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</a:cxnLst>
                <a:rect l="l" t="t" r="r" b="b"/>
                <a:pathLst>
                  <a:path w="913518" h="2157573">
                    <a:moveTo>
                      <a:pt x="375063" y="0"/>
                    </a:moveTo>
                    <a:cubicBezTo>
                      <a:pt x="386203" y="8665"/>
                      <a:pt x="396308" y="18857"/>
                      <a:pt x="408484" y="25995"/>
                    </a:cubicBezTo>
                    <a:cubicBezTo>
                      <a:pt x="482465" y="69364"/>
                      <a:pt x="470187" y="54807"/>
                      <a:pt x="538456" y="85412"/>
                    </a:cubicBezTo>
                    <a:cubicBezTo>
                      <a:pt x="581635" y="104769"/>
                      <a:pt x="617262" y="125988"/>
                      <a:pt x="657288" y="152256"/>
                    </a:cubicBezTo>
                    <a:cubicBezTo>
                      <a:pt x="690313" y="173929"/>
                      <a:pt x="721515" y="195406"/>
                      <a:pt x="746411" y="226527"/>
                    </a:cubicBezTo>
                    <a:cubicBezTo>
                      <a:pt x="765289" y="250125"/>
                      <a:pt x="780911" y="276154"/>
                      <a:pt x="798400" y="300798"/>
                    </a:cubicBezTo>
                    <a:cubicBezTo>
                      <a:pt x="808144" y="314528"/>
                      <a:pt x="821633" y="326106"/>
                      <a:pt x="828108" y="341647"/>
                    </a:cubicBezTo>
                    <a:cubicBezTo>
                      <a:pt x="834297" y="356501"/>
                      <a:pt x="839732" y="371692"/>
                      <a:pt x="846675" y="386209"/>
                    </a:cubicBezTo>
                    <a:cubicBezTo>
                      <a:pt x="853367" y="400201"/>
                      <a:pt x="862846" y="412802"/>
                      <a:pt x="868956" y="427058"/>
                    </a:cubicBezTo>
                    <a:cubicBezTo>
                      <a:pt x="874047" y="438937"/>
                      <a:pt x="876547" y="451768"/>
                      <a:pt x="880097" y="464194"/>
                    </a:cubicBezTo>
                    <a:cubicBezTo>
                      <a:pt x="893645" y="511614"/>
                      <a:pt x="889921" y="497806"/>
                      <a:pt x="898664" y="545892"/>
                    </a:cubicBezTo>
                    <a:cubicBezTo>
                      <a:pt x="899902" y="560746"/>
                      <a:pt x="900270" y="575699"/>
                      <a:pt x="902378" y="590455"/>
                    </a:cubicBezTo>
                    <a:cubicBezTo>
                      <a:pt x="903992" y="601753"/>
                      <a:pt x="908112" y="612591"/>
                      <a:pt x="909805" y="623877"/>
                    </a:cubicBezTo>
                    <a:cubicBezTo>
                      <a:pt x="911833" y="637398"/>
                      <a:pt x="912280" y="651110"/>
                      <a:pt x="913518" y="664726"/>
                    </a:cubicBezTo>
                    <a:cubicBezTo>
                      <a:pt x="911042" y="719191"/>
                      <a:pt x="914003" y="774178"/>
                      <a:pt x="906091" y="828122"/>
                    </a:cubicBezTo>
                    <a:cubicBezTo>
                      <a:pt x="900293" y="867657"/>
                      <a:pt x="884233" y="904994"/>
                      <a:pt x="872670" y="943242"/>
                    </a:cubicBezTo>
                    <a:cubicBezTo>
                      <a:pt x="853600" y="1006323"/>
                      <a:pt x="863721" y="970870"/>
                      <a:pt x="835535" y="1032367"/>
                    </a:cubicBezTo>
                    <a:cubicBezTo>
                      <a:pt x="828830" y="1046996"/>
                      <a:pt x="824742" y="1062840"/>
                      <a:pt x="816968" y="1076930"/>
                    </a:cubicBezTo>
                    <a:cubicBezTo>
                      <a:pt x="804860" y="1098876"/>
                      <a:pt x="790022" y="1119205"/>
                      <a:pt x="776119" y="1140060"/>
                    </a:cubicBezTo>
                    <a:cubicBezTo>
                      <a:pt x="760258" y="1163852"/>
                      <a:pt x="751769" y="1173996"/>
                      <a:pt x="731557" y="1195763"/>
                    </a:cubicBezTo>
                    <a:cubicBezTo>
                      <a:pt x="724410" y="1203460"/>
                      <a:pt x="717152" y="1211095"/>
                      <a:pt x="709276" y="1218045"/>
                    </a:cubicBezTo>
                    <a:cubicBezTo>
                      <a:pt x="638859" y="1280180"/>
                      <a:pt x="694563" y="1230008"/>
                      <a:pt x="646147" y="1266321"/>
                    </a:cubicBezTo>
                    <a:cubicBezTo>
                      <a:pt x="638413" y="1272122"/>
                      <a:pt x="631910" y="1279526"/>
                      <a:pt x="623866" y="1284889"/>
                    </a:cubicBezTo>
                    <a:cubicBezTo>
                      <a:pt x="616957" y="1289495"/>
                      <a:pt x="608657" y="1291677"/>
                      <a:pt x="601585" y="1296029"/>
                    </a:cubicBezTo>
                    <a:cubicBezTo>
                      <a:pt x="592516" y="1301610"/>
                      <a:pt x="584548" y="1308839"/>
                      <a:pt x="575591" y="1314597"/>
                    </a:cubicBezTo>
                    <a:cubicBezTo>
                      <a:pt x="567196" y="1319994"/>
                      <a:pt x="557717" y="1323650"/>
                      <a:pt x="549596" y="1329451"/>
                    </a:cubicBezTo>
                    <a:cubicBezTo>
                      <a:pt x="540310" y="1336084"/>
                      <a:pt x="532647" y="1344774"/>
                      <a:pt x="523602" y="1351732"/>
                    </a:cubicBezTo>
                    <a:cubicBezTo>
                      <a:pt x="516527" y="1357175"/>
                      <a:pt x="508291" y="1361011"/>
                      <a:pt x="501321" y="1366587"/>
                    </a:cubicBezTo>
                    <a:cubicBezTo>
                      <a:pt x="495853" y="1370961"/>
                      <a:pt x="491672" y="1376757"/>
                      <a:pt x="486467" y="1381441"/>
                    </a:cubicBezTo>
                    <a:cubicBezTo>
                      <a:pt x="471442" y="1394964"/>
                      <a:pt x="464232" y="1399975"/>
                      <a:pt x="449332" y="1411149"/>
                    </a:cubicBezTo>
                    <a:cubicBezTo>
                      <a:pt x="446856" y="1414863"/>
                      <a:pt x="444870" y="1418954"/>
                      <a:pt x="441905" y="1422290"/>
                    </a:cubicBezTo>
                    <a:cubicBezTo>
                      <a:pt x="434927" y="1430140"/>
                      <a:pt x="425926" y="1436168"/>
                      <a:pt x="419624" y="1444571"/>
                    </a:cubicBezTo>
                    <a:cubicBezTo>
                      <a:pt x="415911" y="1449522"/>
                      <a:pt x="412512" y="1454726"/>
                      <a:pt x="408484" y="1459425"/>
                    </a:cubicBezTo>
                    <a:cubicBezTo>
                      <a:pt x="405066" y="1463413"/>
                      <a:pt x="400669" y="1466501"/>
                      <a:pt x="397343" y="1470566"/>
                    </a:cubicBezTo>
                    <a:cubicBezTo>
                      <a:pt x="389505" y="1480147"/>
                      <a:pt x="382490" y="1490372"/>
                      <a:pt x="375063" y="1500275"/>
                    </a:cubicBezTo>
                    <a:cubicBezTo>
                      <a:pt x="371350" y="1505226"/>
                      <a:pt x="367355" y="1509979"/>
                      <a:pt x="363922" y="1515129"/>
                    </a:cubicBezTo>
                    <a:cubicBezTo>
                      <a:pt x="359044" y="1522446"/>
                      <a:pt x="350876" y="1535143"/>
                      <a:pt x="345355" y="1541124"/>
                    </a:cubicBezTo>
                    <a:cubicBezTo>
                      <a:pt x="334669" y="1552701"/>
                      <a:pt x="323074" y="1563405"/>
                      <a:pt x="311933" y="1574546"/>
                    </a:cubicBezTo>
                    <a:cubicBezTo>
                      <a:pt x="305744" y="1580735"/>
                      <a:pt x="298617" y="1586111"/>
                      <a:pt x="293366" y="1593113"/>
                    </a:cubicBezTo>
                    <a:cubicBezTo>
                      <a:pt x="289652" y="1598065"/>
                      <a:pt x="285658" y="1602818"/>
                      <a:pt x="282225" y="1607968"/>
                    </a:cubicBezTo>
                    <a:cubicBezTo>
                      <a:pt x="277309" y="1615342"/>
                      <a:pt x="267348" y="1634911"/>
                      <a:pt x="259944" y="1641389"/>
                    </a:cubicBezTo>
                    <a:cubicBezTo>
                      <a:pt x="254512" y="1646142"/>
                      <a:pt x="247566" y="1648816"/>
                      <a:pt x="241377" y="1652530"/>
                    </a:cubicBezTo>
                    <a:cubicBezTo>
                      <a:pt x="238901" y="1657481"/>
                      <a:pt x="236131" y="1662296"/>
                      <a:pt x="233950" y="1667384"/>
                    </a:cubicBezTo>
                    <a:cubicBezTo>
                      <a:pt x="232408" y="1670982"/>
                      <a:pt x="232178" y="1675126"/>
                      <a:pt x="230236" y="1678525"/>
                    </a:cubicBezTo>
                    <a:cubicBezTo>
                      <a:pt x="220930" y="1694811"/>
                      <a:pt x="219242" y="1691352"/>
                      <a:pt x="207956" y="1704520"/>
                    </a:cubicBezTo>
                    <a:cubicBezTo>
                      <a:pt x="174824" y="1743175"/>
                      <a:pt x="220594" y="1693044"/>
                      <a:pt x="185675" y="1737942"/>
                    </a:cubicBezTo>
                    <a:cubicBezTo>
                      <a:pt x="181376" y="1743469"/>
                      <a:pt x="175432" y="1747526"/>
                      <a:pt x="170821" y="1752796"/>
                    </a:cubicBezTo>
                    <a:cubicBezTo>
                      <a:pt x="166745" y="1757454"/>
                      <a:pt x="163394" y="1762699"/>
                      <a:pt x="159680" y="1767650"/>
                    </a:cubicBezTo>
                    <a:cubicBezTo>
                      <a:pt x="148325" y="1801722"/>
                      <a:pt x="167305" y="1748687"/>
                      <a:pt x="144826" y="1793645"/>
                    </a:cubicBezTo>
                    <a:cubicBezTo>
                      <a:pt x="142544" y="1798210"/>
                      <a:pt x="143123" y="1803808"/>
                      <a:pt x="141113" y="1808499"/>
                    </a:cubicBezTo>
                    <a:cubicBezTo>
                      <a:pt x="139355" y="1812601"/>
                      <a:pt x="135682" y="1815648"/>
                      <a:pt x="133686" y="1819640"/>
                    </a:cubicBezTo>
                    <a:cubicBezTo>
                      <a:pt x="129440" y="1828132"/>
                      <a:pt x="128379" y="1840867"/>
                      <a:pt x="126259" y="1849348"/>
                    </a:cubicBezTo>
                    <a:cubicBezTo>
                      <a:pt x="125310" y="1853146"/>
                      <a:pt x="124165" y="1856925"/>
                      <a:pt x="122545" y="1860489"/>
                    </a:cubicBezTo>
                    <a:cubicBezTo>
                      <a:pt x="110509" y="1886967"/>
                      <a:pt x="111891" y="1883896"/>
                      <a:pt x="100264" y="1901338"/>
                    </a:cubicBezTo>
                    <a:cubicBezTo>
                      <a:pt x="86726" y="1941961"/>
                      <a:pt x="108316" y="1880437"/>
                      <a:pt x="89124" y="1923619"/>
                    </a:cubicBezTo>
                    <a:cubicBezTo>
                      <a:pt x="85944" y="1930773"/>
                      <a:pt x="86040" y="1939387"/>
                      <a:pt x="81697" y="1945901"/>
                    </a:cubicBezTo>
                    <a:cubicBezTo>
                      <a:pt x="70266" y="1963046"/>
                      <a:pt x="76566" y="1953214"/>
                      <a:pt x="63130" y="1975609"/>
                    </a:cubicBezTo>
                    <a:cubicBezTo>
                      <a:pt x="61892" y="1981798"/>
                      <a:pt x="62239" y="1988531"/>
                      <a:pt x="59416" y="1994177"/>
                    </a:cubicBezTo>
                    <a:cubicBezTo>
                      <a:pt x="57067" y="1998874"/>
                      <a:pt x="51638" y="2001283"/>
                      <a:pt x="48276" y="2005317"/>
                    </a:cubicBezTo>
                    <a:cubicBezTo>
                      <a:pt x="45419" y="2008746"/>
                      <a:pt x="42845" y="2012466"/>
                      <a:pt x="40849" y="2016458"/>
                    </a:cubicBezTo>
                    <a:cubicBezTo>
                      <a:pt x="30101" y="2037954"/>
                      <a:pt x="47111" y="2017623"/>
                      <a:pt x="25995" y="2038739"/>
                    </a:cubicBezTo>
                    <a:cubicBezTo>
                      <a:pt x="16659" y="2066746"/>
                      <a:pt x="29253" y="2032221"/>
                      <a:pt x="14854" y="2061021"/>
                    </a:cubicBezTo>
                    <a:cubicBezTo>
                      <a:pt x="10349" y="2070032"/>
                      <a:pt x="9968" y="2081412"/>
                      <a:pt x="7427" y="2090729"/>
                    </a:cubicBezTo>
                    <a:cubicBezTo>
                      <a:pt x="5367" y="2098282"/>
                      <a:pt x="0" y="2105181"/>
                      <a:pt x="0" y="2113010"/>
                    </a:cubicBezTo>
                    <a:lnTo>
                      <a:pt x="0" y="2157573"/>
                    </a:lnTo>
                  </a:path>
                </a:pathLst>
              </a:custGeom>
              <a:ln w="6350" cmpd="sng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it-IT"/>
              </a:p>
            </p:txBody>
          </p:sp>
        </p:grpSp>
        <p:sp>
          <p:nvSpPr>
            <p:cNvPr id="5" name="Figura a mano libera 4"/>
            <p:cNvSpPr/>
            <p:nvPr/>
          </p:nvSpPr>
          <p:spPr>
            <a:xfrm>
              <a:off x="5500160" y="4219581"/>
              <a:ext cx="1098894" cy="2442349"/>
            </a:xfrm>
            <a:custGeom>
              <a:avLst/>
              <a:gdLst>
                <a:gd name="connsiteX0" fmla="*/ 1099384 w 1099384"/>
                <a:gd name="connsiteY0" fmla="*/ 0 h 2441965"/>
                <a:gd name="connsiteX1" fmla="*/ 1005805 w 1099384"/>
                <a:gd name="connsiteY1" fmla="*/ 4456 h 2441965"/>
                <a:gd name="connsiteX2" fmla="*/ 934507 w 1099384"/>
                <a:gd name="connsiteY2" fmla="*/ 13368 h 2441965"/>
                <a:gd name="connsiteX3" fmla="*/ 907770 w 1099384"/>
                <a:gd name="connsiteY3" fmla="*/ 22281 h 2441965"/>
                <a:gd name="connsiteX4" fmla="*/ 885489 w 1099384"/>
                <a:gd name="connsiteY4" fmla="*/ 26737 h 2441965"/>
                <a:gd name="connsiteX5" fmla="*/ 858752 w 1099384"/>
                <a:gd name="connsiteY5" fmla="*/ 35649 h 2441965"/>
                <a:gd name="connsiteX6" fmla="*/ 840928 w 1099384"/>
                <a:gd name="connsiteY6" fmla="*/ 49017 h 2441965"/>
                <a:gd name="connsiteX7" fmla="*/ 827559 w 1099384"/>
                <a:gd name="connsiteY7" fmla="*/ 53474 h 2441965"/>
                <a:gd name="connsiteX8" fmla="*/ 796366 w 1099384"/>
                <a:gd name="connsiteY8" fmla="*/ 71298 h 2441965"/>
                <a:gd name="connsiteX9" fmla="*/ 769629 w 1099384"/>
                <a:gd name="connsiteY9" fmla="*/ 89123 h 2441965"/>
                <a:gd name="connsiteX10" fmla="*/ 756261 w 1099384"/>
                <a:gd name="connsiteY10" fmla="*/ 98035 h 2441965"/>
                <a:gd name="connsiteX11" fmla="*/ 729524 w 1099384"/>
                <a:gd name="connsiteY11" fmla="*/ 106947 h 2441965"/>
                <a:gd name="connsiteX12" fmla="*/ 693875 w 1099384"/>
                <a:gd name="connsiteY12" fmla="*/ 129228 h 2441965"/>
                <a:gd name="connsiteX13" fmla="*/ 680507 w 1099384"/>
                <a:gd name="connsiteY13" fmla="*/ 138140 h 2441965"/>
                <a:gd name="connsiteX14" fmla="*/ 618121 w 1099384"/>
                <a:gd name="connsiteY14" fmla="*/ 173789 h 2441965"/>
                <a:gd name="connsiteX15" fmla="*/ 595840 w 1099384"/>
                <a:gd name="connsiteY15" fmla="*/ 191614 h 2441965"/>
                <a:gd name="connsiteX16" fmla="*/ 542366 w 1099384"/>
                <a:gd name="connsiteY16" fmla="*/ 222807 h 2441965"/>
                <a:gd name="connsiteX17" fmla="*/ 524542 w 1099384"/>
                <a:gd name="connsiteY17" fmla="*/ 236175 h 2441965"/>
                <a:gd name="connsiteX18" fmla="*/ 506717 w 1099384"/>
                <a:gd name="connsiteY18" fmla="*/ 254000 h 2441965"/>
                <a:gd name="connsiteX19" fmla="*/ 475524 w 1099384"/>
                <a:gd name="connsiteY19" fmla="*/ 271824 h 2441965"/>
                <a:gd name="connsiteX20" fmla="*/ 453244 w 1099384"/>
                <a:gd name="connsiteY20" fmla="*/ 294105 h 2441965"/>
                <a:gd name="connsiteX21" fmla="*/ 413138 w 1099384"/>
                <a:gd name="connsiteY21" fmla="*/ 343123 h 2441965"/>
                <a:gd name="connsiteX22" fmla="*/ 390858 w 1099384"/>
                <a:gd name="connsiteY22" fmla="*/ 369860 h 2441965"/>
                <a:gd name="connsiteX23" fmla="*/ 377489 w 1099384"/>
                <a:gd name="connsiteY23" fmla="*/ 387684 h 2441965"/>
                <a:gd name="connsiteX24" fmla="*/ 368577 w 1099384"/>
                <a:gd name="connsiteY24" fmla="*/ 401053 h 2441965"/>
                <a:gd name="connsiteX25" fmla="*/ 355208 w 1099384"/>
                <a:gd name="connsiteY25" fmla="*/ 414421 h 2441965"/>
                <a:gd name="connsiteX26" fmla="*/ 350752 w 1099384"/>
                <a:gd name="connsiteY26" fmla="*/ 427789 h 2441965"/>
                <a:gd name="connsiteX27" fmla="*/ 332928 w 1099384"/>
                <a:gd name="connsiteY27" fmla="*/ 458982 h 2441965"/>
                <a:gd name="connsiteX28" fmla="*/ 315103 w 1099384"/>
                <a:gd name="connsiteY28" fmla="*/ 481263 h 2441965"/>
                <a:gd name="connsiteX29" fmla="*/ 301735 w 1099384"/>
                <a:gd name="connsiteY29" fmla="*/ 508000 h 2441965"/>
                <a:gd name="connsiteX30" fmla="*/ 283910 w 1099384"/>
                <a:gd name="connsiteY30" fmla="*/ 534737 h 2441965"/>
                <a:gd name="connsiteX31" fmla="*/ 270542 w 1099384"/>
                <a:gd name="connsiteY31" fmla="*/ 557017 h 2441965"/>
                <a:gd name="connsiteX32" fmla="*/ 252717 w 1099384"/>
                <a:gd name="connsiteY32" fmla="*/ 583754 h 2441965"/>
                <a:gd name="connsiteX33" fmla="*/ 217068 w 1099384"/>
                <a:gd name="connsiteY33" fmla="*/ 641684 h 2441965"/>
                <a:gd name="connsiteX34" fmla="*/ 194787 w 1099384"/>
                <a:gd name="connsiteY34" fmla="*/ 690702 h 2441965"/>
                <a:gd name="connsiteX35" fmla="*/ 185875 w 1099384"/>
                <a:gd name="connsiteY35" fmla="*/ 708526 h 2441965"/>
                <a:gd name="connsiteX36" fmla="*/ 168051 w 1099384"/>
                <a:gd name="connsiteY36" fmla="*/ 735263 h 2441965"/>
                <a:gd name="connsiteX37" fmla="*/ 163594 w 1099384"/>
                <a:gd name="connsiteY37" fmla="*/ 753088 h 2441965"/>
                <a:gd name="connsiteX38" fmla="*/ 154682 w 1099384"/>
                <a:gd name="connsiteY38" fmla="*/ 779824 h 2441965"/>
                <a:gd name="connsiteX39" fmla="*/ 145770 w 1099384"/>
                <a:gd name="connsiteY39" fmla="*/ 802105 h 2441965"/>
                <a:gd name="connsiteX40" fmla="*/ 141314 w 1099384"/>
                <a:gd name="connsiteY40" fmla="*/ 824386 h 2441965"/>
                <a:gd name="connsiteX41" fmla="*/ 132401 w 1099384"/>
                <a:gd name="connsiteY41" fmla="*/ 842210 h 2441965"/>
                <a:gd name="connsiteX42" fmla="*/ 123489 w 1099384"/>
                <a:gd name="connsiteY42" fmla="*/ 864491 h 2441965"/>
                <a:gd name="connsiteX43" fmla="*/ 119033 w 1099384"/>
                <a:gd name="connsiteY43" fmla="*/ 886772 h 2441965"/>
                <a:gd name="connsiteX44" fmla="*/ 101208 w 1099384"/>
                <a:gd name="connsiteY44" fmla="*/ 940246 h 2441965"/>
                <a:gd name="connsiteX45" fmla="*/ 96752 w 1099384"/>
                <a:gd name="connsiteY45" fmla="*/ 962526 h 2441965"/>
                <a:gd name="connsiteX46" fmla="*/ 74472 w 1099384"/>
                <a:gd name="connsiteY46" fmla="*/ 1016000 h 2441965"/>
                <a:gd name="connsiteX47" fmla="*/ 65559 w 1099384"/>
                <a:gd name="connsiteY47" fmla="*/ 1038281 h 2441965"/>
                <a:gd name="connsiteX48" fmla="*/ 61103 w 1099384"/>
                <a:gd name="connsiteY48" fmla="*/ 1078386 h 2441965"/>
                <a:gd name="connsiteX49" fmla="*/ 43279 w 1099384"/>
                <a:gd name="connsiteY49" fmla="*/ 1145228 h 2441965"/>
                <a:gd name="connsiteX50" fmla="*/ 34366 w 1099384"/>
                <a:gd name="connsiteY50" fmla="*/ 1189789 h 2441965"/>
                <a:gd name="connsiteX51" fmla="*/ 29910 w 1099384"/>
                <a:gd name="connsiteY51" fmla="*/ 1234351 h 2441965"/>
                <a:gd name="connsiteX52" fmla="*/ 25454 w 1099384"/>
                <a:gd name="connsiteY52" fmla="*/ 1270000 h 2441965"/>
                <a:gd name="connsiteX53" fmla="*/ 20998 w 1099384"/>
                <a:gd name="connsiteY53" fmla="*/ 1301193 h 2441965"/>
                <a:gd name="connsiteX54" fmla="*/ 16542 w 1099384"/>
                <a:gd name="connsiteY54" fmla="*/ 1345754 h 2441965"/>
                <a:gd name="connsiteX55" fmla="*/ 12086 w 1099384"/>
                <a:gd name="connsiteY55" fmla="*/ 1541824 h 2441965"/>
                <a:gd name="connsiteX56" fmla="*/ 7629 w 1099384"/>
                <a:gd name="connsiteY56" fmla="*/ 1586386 h 2441965"/>
                <a:gd name="connsiteX57" fmla="*/ 16542 w 1099384"/>
                <a:gd name="connsiteY57" fmla="*/ 2018631 h 2441965"/>
                <a:gd name="connsiteX58" fmla="*/ 25454 w 1099384"/>
                <a:gd name="connsiteY58" fmla="*/ 2112210 h 2441965"/>
                <a:gd name="connsiteX59" fmla="*/ 34366 w 1099384"/>
                <a:gd name="connsiteY59" fmla="*/ 2147860 h 2441965"/>
                <a:gd name="connsiteX60" fmla="*/ 38822 w 1099384"/>
                <a:gd name="connsiteY60" fmla="*/ 2165684 h 2441965"/>
                <a:gd name="connsiteX61" fmla="*/ 43279 w 1099384"/>
                <a:gd name="connsiteY61" fmla="*/ 2228070 h 2441965"/>
                <a:gd name="connsiteX62" fmla="*/ 52191 w 1099384"/>
                <a:gd name="connsiteY62" fmla="*/ 2263719 h 2441965"/>
                <a:gd name="connsiteX63" fmla="*/ 65559 w 1099384"/>
                <a:gd name="connsiteY63" fmla="*/ 2303824 h 2441965"/>
                <a:gd name="connsiteX64" fmla="*/ 78928 w 1099384"/>
                <a:gd name="connsiteY64" fmla="*/ 2339474 h 2441965"/>
                <a:gd name="connsiteX65" fmla="*/ 83384 w 1099384"/>
                <a:gd name="connsiteY65" fmla="*/ 2352842 h 2441965"/>
                <a:gd name="connsiteX66" fmla="*/ 96752 w 1099384"/>
                <a:gd name="connsiteY66" fmla="*/ 2366210 h 2441965"/>
                <a:gd name="connsiteX67" fmla="*/ 105665 w 1099384"/>
                <a:gd name="connsiteY67" fmla="*/ 2384035 h 2441965"/>
                <a:gd name="connsiteX68" fmla="*/ 114577 w 1099384"/>
                <a:gd name="connsiteY68" fmla="*/ 2397403 h 2441965"/>
                <a:gd name="connsiteX69" fmla="*/ 119033 w 1099384"/>
                <a:gd name="connsiteY69" fmla="*/ 2410772 h 2441965"/>
                <a:gd name="connsiteX70" fmla="*/ 136858 w 1099384"/>
                <a:gd name="connsiteY70" fmla="*/ 2441965 h 2441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1099384" h="2441965">
                  <a:moveTo>
                    <a:pt x="1099384" y="0"/>
                  </a:moveTo>
                  <a:lnTo>
                    <a:pt x="1005805" y="4456"/>
                  </a:lnTo>
                  <a:cubicBezTo>
                    <a:pt x="984745" y="5860"/>
                    <a:pt x="955992" y="10299"/>
                    <a:pt x="934507" y="13368"/>
                  </a:cubicBezTo>
                  <a:cubicBezTo>
                    <a:pt x="925595" y="16339"/>
                    <a:pt x="916982" y="20439"/>
                    <a:pt x="907770" y="22281"/>
                  </a:cubicBezTo>
                  <a:cubicBezTo>
                    <a:pt x="900343" y="23766"/>
                    <a:pt x="892796" y="24744"/>
                    <a:pt x="885489" y="26737"/>
                  </a:cubicBezTo>
                  <a:cubicBezTo>
                    <a:pt x="876426" y="29209"/>
                    <a:pt x="858752" y="35649"/>
                    <a:pt x="858752" y="35649"/>
                  </a:cubicBezTo>
                  <a:cubicBezTo>
                    <a:pt x="852811" y="40105"/>
                    <a:pt x="847376" y="45332"/>
                    <a:pt x="840928" y="49017"/>
                  </a:cubicBezTo>
                  <a:cubicBezTo>
                    <a:pt x="836849" y="51348"/>
                    <a:pt x="831467" y="50868"/>
                    <a:pt x="827559" y="53474"/>
                  </a:cubicBezTo>
                  <a:cubicBezTo>
                    <a:pt x="795703" y="74712"/>
                    <a:pt x="834064" y="61874"/>
                    <a:pt x="796366" y="71298"/>
                  </a:cubicBezTo>
                  <a:lnTo>
                    <a:pt x="769629" y="89123"/>
                  </a:lnTo>
                  <a:cubicBezTo>
                    <a:pt x="765173" y="92094"/>
                    <a:pt x="761342" y="96342"/>
                    <a:pt x="756261" y="98035"/>
                  </a:cubicBezTo>
                  <a:lnTo>
                    <a:pt x="729524" y="106947"/>
                  </a:lnTo>
                  <a:cubicBezTo>
                    <a:pt x="698998" y="127300"/>
                    <a:pt x="736843" y="102374"/>
                    <a:pt x="693875" y="129228"/>
                  </a:cubicBezTo>
                  <a:cubicBezTo>
                    <a:pt x="689334" y="132066"/>
                    <a:pt x="685157" y="135483"/>
                    <a:pt x="680507" y="138140"/>
                  </a:cubicBezTo>
                  <a:cubicBezTo>
                    <a:pt x="653646" y="153490"/>
                    <a:pt x="651542" y="147052"/>
                    <a:pt x="618121" y="173789"/>
                  </a:cubicBezTo>
                  <a:cubicBezTo>
                    <a:pt x="610694" y="179731"/>
                    <a:pt x="603864" y="186508"/>
                    <a:pt x="595840" y="191614"/>
                  </a:cubicBezTo>
                  <a:cubicBezTo>
                    <a:pt x="498768" y="253386"/>
                    <a:pt x="642703" y="152570"/>
                    <a:pt x="542366" y="222807"/>
                  </a:cubicBezTo>
                  <a:cubicBezTo>
                    <a:pt x="536282" y="227066"/>
                    <a:pt x="530131" y="231284"/>
                    <a:pt x="524542" y="236175"/>
                  </a:cubicBezTo>
                  <a:cubicBezTo>
                    <a:pt x="518218" y="241708"/>
                    <a:pt x="513513" y="249058"/>
                    <a:pt x="506717" y="254000"/>
                  </a:cubicBezTo>
                  <a:cubicBezTo>
                    <a:pt x="497032" y="261044"/>
                    <a:pt x="485104" y="264639"/>
                    <a:pt x="475524" y="271824"/>
                  </a:cubicBezTo>
                  <a:cubicBezTo>
                    <a:pt x="467122" y="278126"/>
                    <a:pt x="460160" y="286201"/>
                    <a:pt x="453244" y="294105"/>
                  </a:cubicBezTo>
                  <a:cubicBezTo>
                    <a:pt x="439342" y="309993"/>
                    <a:pt x="426559" y="326826"/>
                    <a:pt x="413138" y="343123"/>
                  </a:cubicBezTo>
                  <a:cubicBezTo>
                    <a:pt x="405763" y="352078"/>
                    <a:pt x="397819" y="360579"/>
                    <a:pt x="390858" y="369860"/>
                  </a:cubicBezTo>
                  <a:cubicBezTo>
                    <a:pt x="386402" y="375801"/>
                    <a:pt x="381806" y="381641"/>
                    <a:pt x="377489" y="387684"/>
                  </a:cubicBezTo>
                  <a:cubicBezTo>
                    <a:pt x="374376" y="392042"/>
                    <a:pt x="372006" y="396939"/>
                    <a:pt x="368577" y="401053"/>
                  </a:cubicBezTo>
                  <a:cubicBezTo>
                    <a:pt x="364543" y="405894"/>
                    <a:pt x="359664" y="409965"/>
                    <a:pt x="355208" y="414421"/>
                  </a:cubicBezTo>
                  <a:cubicBezTo>
                    <a:pt x="353723" y="418877"/>
                    <a:pt x="352602" y="423472"/>
                    <a:pt x="350752" y="427789"/>
                  </a:cubicBezTo>
                  <a:cubicBezTo>
                    <a:pt x="345817" y="439303"/>
                    <a:pt x="340387" y="449036"/>
                    <a:pt x="332928" y="458982"/>
                  </a:cubicBezTo>
                  <a:cubicBezTo>
                    <a:pt x="327221" y="466591"/>
                    <a:pt x="320209" y="473239"/>
                    <a:pt x="315103" y="481263"/>
                  </a:cubicBezTo>
                  <a:cubicBezTo>
                    <a:pt x="309753" y="489669"/>
                    <a:pt x="306756" y="499393"/>
                    <a:pt x="301735" y="508000"/>
                  </a:cubicBezTo>
                  <a:cubicBezTo>
                    <a:pt x="296338" y="517252"/>
                    <a:pt x="289421" y="525552"/>
                    <a:pt x="283910" y="534737"/>
                  </a:cubicBezTo>
                  <a:cubicBezTo>
                    <a:pt x="279454" y="542164"/>
                    <a:pt x="275192" y="549710"/>
                    <a:pt x="270542" y="557017"/>
                  </a:cubicBezTo>
                  <a:cubicBezTo>
                    <a:pt x="264791" y="566054"/>
                    <a:pt x="258114" y="574502"/>
                    <a:pt x="252717" y="583754"/>
                  </a:cubicBezTo>
                  <a:cubicBezTo>
                    <a:pt x="216285" y="646210"/>
                    <a:pt x="267390" y="571235"/>
                    <a:pt x="217068" y="641684"/>
                  </a:cubicBezTo>
                  <a:cubicBezTo>
                    <a:pt x="203224" y="683219"/>
                    <a:pt x="215012" y="654298"/>
                    <a:pt x="194787" y="690702"/>
                  </a:cubicBezTo>
                  <a:cubicBezTo>
                    <a:pt x="191561" y="696509"/>
                    <a:pt x="189560" y="702999"/>
                    <a:pt x="185875" y="708526"/>
                  </a:cubicBezTo>
                  <a:cubicBezTo>
                    <a:pt x="170334" y="731839"/>
                    <a:pt x="181897" y="698341"/>
                    <a:pt x="168051" y="735263"/>
                  </a:cubicBezTo>
                  <a:cubicBezTo>
                    <a:pt x="165900" y="740998"/>
                    <a:pt x="165354" y="747222"/>
                    <a:pt x="163594" y="753088"/>
                  </a:cubicBezTo>
                  <a:cubicBezTo>
                    <a:pt x="160895" y="762086"/>
                    <a:pt x="157892" y="770995"/>
                    <a:pt x="154682" y="779824"/>
                  </a:cubicBezTo>
                  <a:cubicBezTo>
                    <a:pt x="151948" y="787341"/>
                    <a:pt x="148068" y="794443"/>
                    <a:pt x="145770" y="802105"/>
                  </a:cubicBezTo>
                  <a:cubicBezTo>
                    <a:pt x="143594" y="809360"/>
                    <a:pt x="143709" y="817201"/>
                    <a:pt x="141314" y="824386"/>
                  </a:cubicBezTo>
                  <a:cubicBezTo>
                    <a:pt x="139213" y="830688"/>
                    <a:pt x="135099" y="836140"/>
                    <a:pt x="132401" y="842210"/>
                  </a:cubicBezTo>
                  <a:cubicBezTo>
                    <a:pt x="129152" y="849520"/>
                    <a:pt x="125787" y="856829"/>
                    <a:pt x="123489" y="864491"/>
                  </a:cubicBezTo>
                  <a:cubicBezTo>
                    <a:pt x="121313" y="871746"/>
                    <a:pt x="121170" y="879506"/>
                    <a:pt x="119033" y="886772"/>
                  </a:cubicBezTo>
                  <a:cubicBezTo>
                    <a:pt x="113731" y="904797"/>
                    <a:pt x="104893" y="921822"/>
                    <a:pt x="101208" y="940246"/>
                  </a:cubicBezTo>
                  <a:cubicBezTo>
                    <a:pt x="99723" y="947673"/>
                    <a:pt x="99273" y="955384"/>
                    <a:pt x="96752" y="962526"/>
                  </a:cubicBezTo>
                  <a:cubicBezTo>
                    <a:pt x="90325" y="980735"/>
                    <a:pt x="81824" y="998144"/>
                    <a:pt x="74472" y="1016000"/>
                  </a:cubicBezTo>
                  <a:cubicBezTo>
                    <a:pt x="71426" y="1023397"/>
                    <a:pt x="65559" y="1038281"/>
                    <a:pt x="65559" y="1038281"/>
                  </a:cubicBezTo>
                  <a:cubicBezTo>
                    <a:pt x="64074" y="1051649"/>
                    <a:pt x="63440" y="1065140"/>
                    <a:pt x="61103" y="1078386"/>
                  </a:cubicBezTo>
                  <a:cubicBezTo>
                    <a:pt x="55778" y="1108562"/>
                    <a:pt x="50074" y="1116351"/>
                    <a:pt x="43279" y="1145228"/>
                  </a:cubicBezTo>
                  <a:cubicBezTo>
                    <a:pt x="39809" y="1159973"/>
                    <a:pt x="34366" y="1189789"/>
                    <a:pt x="34366" y="1189789"/>
                  </a:cubicBezTo>
                  <a:cubicBezTo>
                    <a:pt x="32881" y="1204643"/>
                    <a:pt x="31558" y="1219514"/>
                    <a:pt x="29910" y="1234351"/>
                  </a:cubicBezTo>
                  <a:cubicBezTo>
                    <a:pt x="28588" y="1246253"/>
                    <a:pt x="27037" y="1258130"/>
                    <a:pt x="25454" y="1270000"/>
                  </a:cubicBezTo>
                  <a:cubicBezTo>
                    <a:pt x="24066" y="1280411"/>
                    <a:pt x="22225" y="1290762"/>
                    <a:pt x="20998" y="1301193"/>
                  </a:cubicBezTo>
                  <a:cubicBezTo>
                    <a:pt x="19254" y="1316019"/>
                    <a:pt x="18027" y="1330900"/>
                    <a:pt x="16542" y="1345754"/>
                  </a:cubicBezTo>
                  <a:cubicBezTo>
                    <a:pt x="15057" y="1411111"/>
                    <a:pt x="14506" y="1476495"/>
                    <a:pt x="12086" y="1541824"/>
                  </a:cubicBezTo>
                  <a:cubicBezTo>
                    <a:pt x="11533" y="1556742"/>
                    <a:pt x="7629" y="1571458"/>
                    <a:pt x="7629" y="1586386"/>
                  </a:cubicBezTo>
                  <a:cubicBezTo>
                    <a:pt x="7629" y="1981228"/>
                    <a:pt x="-14464" y="1863600"/>
                    <a:pt x="16542" y="2018631"/>
                  </a:cubicBezTo>
                  <a:cubicBezTo>
                    <a:pt x="17614" y="2031496"/>
                    <a:pt x="22408" y="2094946"/>
                    <a:pt x="25454" y="2112210"/>
                  </a:cubicBezTo>
                  <a:cubicBezTo>
                    <a:pt x="27583" y="2124273"/>
                    <a:pt x="31395" y="2135977"/>
                    <a:pt x="34366" y="2147860"/>
                  </a:cubicBezTo>
                  <a:lnTo>
                    <a:pt x="38822" y="2165684"/>
                  </a:lnTo>
                  <a:cubicBezTo>
                    <a:pt x="40308" y="2186479"/>
                    <a:pt x="41096" y="2207336"/>
                    <a:pt x="43279" y="2228070"/>
                  </a:cubicBezTo>
                  <a:cubicBezTo>
                    <a:pt x="45545" y="2249591"/>
                    <a:pt x="47270" y="2246493"/>
                    <a:pt x="52191" y="2263719"/>
                  </a:cubicBezTo>
                  <a:cubicBezTo>
                    <a:pt x="61785" y="2297300"/>
                    <a:pt x="50195" y="2265415"/>
                    <a:pt x="65559" y="2303824"/>
                  </a:cubicBezTo>
                  <a:cubicBezTo>
                    <a:pt x="74156" y="2346810"/>
                    <a:pt x="63628" y="2308875"/>
                    <a:pt x="78928" y="2339474"/>
                  </a:cubicBezTo>
                  <a:cubicBezTo>
                    <a:pt x="81029" y="2343675"/>
                    <a:pt x="80779" y="2348934"/>
                    <a:pt x="83384" y="2352842"/>
                  </a:cubicBezTo>
                  <a:cubicBezTo>
                    <a:pt x="86880" y="2358085"/>
                    <a:pt x="93089" y="2361082"/>
                    <a:pt x="96752" y="2366210"/>
                  </a:cubicBezTo>
                  <a:cubicBezTo>
                    <a:pt x="100613" y="2371616"/>
                    <a:pt x="102369" y="2378267"/>
                    <a:pt x="105665" y="2384035"/>
                  </a:cubicBezTo>
                  <a:cubicBezTo>
                    <a:pt x="108322" y="2388685"/>
                    <a:pt x="111606" y="2392947"/>
                    <a:pt x="114577" y="2397403"/>
                  </a:cubicBezTo>
                  <a:cubicBezTo>
                    <a:pt x="116062" y="2401859"/>
                    <a:pt x="116752" y="2406666"/>
                    <a:pt x="119033" y="2410772"/>
                  </a:cubicBezTo>
                  <a:cubicBezTo>
                    <a:pt x="137682" y="2444340"/>
                    <a:pt x="136858" y="2426022"/>
                    <a:pt x="136858" y="2441965"/>
                  </a:cubicBezTo>
                </a:path>
              </a:pathLst>
            </a:custGeom>
            <a:ln w="6350" cmpd="sng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  <p:sp>
          <p:nvSpPr>
            <p:cNvPr id="9" name="Figura a mano libera 8"/>
            <p:cNvSpPr/>
            <p:nvPr/>
          </p:nvSpPr>
          <p:spPr>
            <a:xfrm>
              <a:off x="5811408" y="4233874"/>
              <a:ext cx="797175" cy="1305339"/>
            </a:xfrm>
            <a:custGeom>
              <a:avLst/>
              <a:gdLst>
                <a:gd name="connsiteX0" fmla="*/ 797653 w 797653"/>
                <a:gd name="connsiteY0" fmla="*/ 0 h 1305649"/>
                <a:gd name="connsiteX1" fmla="*/ 766460 w 797653"/>
                <a:gd name="connsiteY1" fmla="*/ 4456 h 1305649"/>
                <a:gd name="connsiteX2" fmla="*/ 739723 w 797653"/>
                <a:gd name="connsiteY2" fmla="*/ 13369 h 1305649"/>
                <a:gd name="connsiteX3" fmla="*/ 712986 w 797653"/>
                <a:gd name="connsiteY3" fmla="*/ 26737 h 1305649"/>
                <a:gd name="connsiteX4" fmla="*/ 668425 w 797653"/>
                <a:gd name="connsiteY4" fmla="*/ 44562 h 1305649"/>
                <a:gd name="connsiteX5" fmla="*/ 632776 w 797653"/>
                <a:gd name="connsiteY5" fmla="*/ 49018 h 1305649"/>
                <a:gd name="connsiteX6" fmla="*/ 614951 w 797653"/>
                <a:gd name="connsiteY6" fmla="*/ 57930 h 1305649"/>
                <a:gd name="connsiteX7" fmla="*/ 592671 w 797653"/>
                <a:gd name="connsiteY7" fmla="*/ 62386 h 1305649"/>
                <a:gd name="connsiteX8" fmla="*/ 583758 w 797653"/>
                <a:gd name="connsiteY8" fmla="*/ 71299 h 1305649"/>
                <a:gd name="connsiteX9" fmla="*/ 570390 w 797653"/>
                <a:gd name="connsiteY9" fmla="*/ 75755 h 1305649"/>
                <a:gd name="connsiteX10" fmla="*/ 548109 w 797653"/>
                <a:gd name="connsiteY10" fmla="*/ 84667 h 1305649"/>
                <a:gd name="connsiteX11" fmla="*/ 508004 w 797653"/>
                <a:gd name="connsiteY11" fmla="*/ 102492 h 1305649"/>
                <a:gd name="connsiteX12" fmla="*/ 494636 w 797653"/>
                <a:gd name="connsiteY12" fmla="*/ 120316 h 1305649"/>
                <a:gd name="connsiteX13" fmla="*/ 476811 w 797653"/>
                <a:gd name="connsiteY13" fmla="*/ 138141 h 1305649"/>
                <a:gd name="connsiteX14" fmla="*/ 445618 w 797653"/>
                <a:gd name="connsiteY14" fmla="*/ 187158 h 1305649"/>
                <a:gd name="connsiteX15" fmla="*/ 423337 w 797653"/>
                <a:gd name="connsiteY15" fmla="*/ 213895 h 1305649"/>
                <a:gd name="connsiteX16" fmla="*/ 405513 w 797653"/>
                <a:gd name="connsiteY16" fmla="*/ 231720 h 1305649"/>
                <a:gd name="connsiteX17" fmla="*/ 383232 w 797653"/>
                <a:gd name="connsiteY17" fmla="*/ 262913 h 1305649"/>
                <a:gd name="connsiteX18" fmla="*/ 369864 w 797653"/>
                <a:gd name="connsiteY18" fmla="*/ 289649 h 1305649"/>
                <a:gd name="connsiteX19" fmla="*/ 356495 w 797653"/>
                <a:gd name="connsiteY19" fmla="*/ 303018 h 1305649"/>
                <a:gd name="connsiteX20" fmla="*/ 329758 w 797653"/>
                <a:gd name="connsiteY20" fmla="*/ 338667 h 1305649"/>
                <a:gd name="connsiteX21" fmla="*/ 316390 w 797653"/>
                <a:gd name="connsiteY21" fmla="*/ 356492 h 1305649"/>
                <a:gd name="connsiteX22" fmla="*/ 303022 w 797653"/>
                <a:gd name="connsiteY22" fmla="*/ 365404 h 1305649"/>
                <a:gd name="connsiteX23" fmla="*/ 280741 w 797653"/>
                <a:gd name="connsiteY23" fmla="*/ 387685 h 1305649"/>
                <a:gd name="connsiteX24" fmla="*/ 249548 w 797653"/>
                <a:gd name="connsiteY24" fmla="*/ 423334 h 1305649"/>
                <a:gd name="connsiteX25" fmla="*/ 231723 w 797653"/>
                <a:gd name="connsiteY25" fmla="*/ 441158 h 1305649"/>
                <a:gd name="connsiteX26" fmla="*/ 209443 w 797653"/>
                <a:gd name="connsiteY26" fmla="*/ 476807 h 1305649"/>
                <a:gd name="connsiteX27" fmla="*/ 200530 w 797653"/>
                <a:gd name="connsiteY27" fmla="*/ 485720 h 1305649"/>
                <a:gd name="connsiteX28" fmla="*/ 182706 w 797653"/>
                <a:gd name="connsiteY28" fmla="*/ 508000 h 1305649"/>
                <a:gd name="connsiteX29" fmla="*/ 164881 w 797653"/>
                <a:gd name="connsiteY29" fmla="*/ 539193 h 1305649"/>
                <a:gd name="connsiteX30" fmla="*/ 138144 w 797653"/>
                <a:gd name="connsiteY30" fmla="*/ 579299 h 1305649"/>
                <a:gd name="connsiteX31" fmla="*/ 106951 w 797653"/>
                <a:gd name="connsiteY31" fmla="*/ 632772 h 1305649"/>
                <a:gd name="connsiteX32" fmla="*/ 102495 w 797653"/>
                <a:gd name="connsiteY32" fmla="*/ 650597 h 1305649"/>
                <a:gd name="connsiteX33" fmla="*/ 89127 w 797653"/>
                <a:gd name="connsiteY33" fmla="*/ 672878 h 1305649"/>
                <a:gd name="connsiteX34" fmla="*/ 80215 w 797653"/>
                <a:gd name="connsiteY34" fmla="*/ 695158 h 1305649"/>
                <a:gd name="connsiteX35" fmla="*/ 71302 w 797653"/>
                <a:gd name="connsiteY35" fmla="*/ 726351 h 1305649"/>
                <a:gd name="connsiteX36" fmla="*/ 62390 w 797653"/>
                <a:gd name="connsiteY36" fmla="*/ 748632 h 1305649"/>
                <a:gd name="connsiteX37" fmla="*/ 57934 w 797653"/>
                <a:gd name="connsiteY37" fmla="*/ 770913 h 1305649"/>
                <a:gd name="connsiteX38" fmla="*/ 53478 w 797653"/>
                <a:gd name="connsiteY38" fmla="*/ 788737 h 1305649"/>
                <a:gd name="connsiteX39" fmla="*/ 44565 w 797653"/>
                <a:gd name="connsiteY39" fmla="*/ 975895 h 1305649"/>
                <a:gd name="connsiteX40" fmla="*/ 40109 w 797653"/>
                <a:gd name="connsiteY40" fmla="*/ 989263 h 1305649"/>
                <a:gd name="connsiteX41" fmla="*/ 35653 w 797653"/>
                <a:gd name="connsiteY41" fmla="*/ 1011544 h 1305649"/>
                <a:gd name="connsiteX42" fmla="*/ 31197 w 797653"/>
                <a:gd name="connsiteY42" fmla="*/ 1029369 h 1305649"/>
                <a:gd name="connsiteX43" fmla="*/ 17829 w 797653"/>
                <a:gd name="connsiteY43" fmla="*/ 1096211 h 1305649"/>
                <a:gd name="connsiteX44" fmla="*/ 13372 w 797653"/>
                <a:gd name="connsiteY44" fmla="*/ 1118492 h 1305649"/>
                <a:gd name="connsiteX45" fmla="*/ 8916 w 797653"/>
                <a:gd name="connsiteY45" fmla="*/ 1140772 h 1305649"/>
                <a:gd name="connsiteX46" fmla="*/ 4460 w 797653"/>
                <a:gd name="connsiteY46" fmla="*/ 1283369 h 1305649"/>
                <a:gd name="connsiteX47" fmla="*/ 8916 w 797653"/>
                <a:gd name="connsiteY47" fmla="*/ 1296737 h 1305649"/>
                <a:gd name="connsiteX48" fmla="*/ 22285 w 797653"/>
                <a:gd name="connsiteY48" fmla="*/ 1305649 h 1305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797653" h="1305649">
                  <a:moveTo>
                    <a:pt x="797653" y="0"/>
                  </a:moveTo>
                  <a:cubicBezTo>
                    <a:pt x="787255" y="1485"/>
                    <a:pt x="776694" y="2094"/>
                    <a:pt x="766460" y="4456"/>
                  </a:cubicBezTo>
                  <a:cubicBezTo>
                    <a:pt x="757306" y="6569"/>
                    <a:pt x="739723" y="13369"/>
                    <a:pt x="739723" y="13369"/>
                  </a:cubicBezTo>
                  <a:cubicBezTo>
                    <a:pt x="714032" y="30496"/>
                    <a:pt x="738816" y="15667"/>
                    <a:pt x="712986" y="26737"/>
                  </a:cubicBezTo>
                  <a:cubicBezTo>
                    <a:pt x="696622" y="33750"/>
                    <a:pt x="687516" y="42176"/>
                    <a:pt x="668425" y="44562"/>
                  </a:cubicBezTo>
                  <a:lnTo>
                    <a:pt x="632776" y="49018"/>
                  </a:lnTo>
                  <a:cubicBezTo>
                    <a:pt x="626834" y="51989"/>
                    <a:pt x="621253" y="55829"/>
                    <a:pt x="614951" y="57930"/>
                  </a:cubicBezTo>
                  <a:cubicBezTo>
                    <a:pt x="607766" y="60325"/>
                    <a:pt x="599632" y="59402"/>
                    <a:pt x="592671" y="62386"/>
                  </a:cubicBezTo>
                  <a:cubicBezTo>
                    <a:pt x="588809" y="64041"/>
                    <a:pt x="587361" y="69137"/>
                    <a:pt x="583758" y="71299"/>
                  </a:cubicBezTo>
                  <a:cubicBezTo>
                    <a:pt x="579730" y="73716"/>
                    <a:pt x="574788" y="74106"/>
                    <a:pt x="570390" y="75755"/>
                  </a:cubicBezTo>
                  <a:cubicBezTo>
                    <a:pt x="562900" y="78564"/>
                    <a:pt x="555391" y="81357"/>
                    <a:pt x="548109" y="84667"/>
                  </a:cubicBezTo>
                  <a:cubicBezTo>
                    <a:pt x="505560" y="104007"/>
                    <a:pt x="536298" y="93059"/>
                    <a:pt x="508004" y="102492"/>
                  </a:cubicBezTo>
                  <a:cubicBezTo>
                    <a:pt x="503548" y="108433"/>
                    <a:pt x="499527" y="114727"/>
                    <a:pt x="494636" y="120316"/>
                  </a:cubicBezTo>
                  <a:cubicBezTo>
                    <a:pt x="489103" y="126640"/>
                    <a:pt x="482060" y="131580"/>
                    <a:pt x="476811" y="138141"/>
                  </a:cubicBezTo>
                  <a:cubicBezTo>
                    <a:pt x="444956" y="177959"/>
                    <a:pt x="471956" y="150943"/>
                    <a:pt x="445618" y="187158"/>
                  </a:cubicBezTo>
                  <a:cubicBezTo>
                    <a:pt x="438794" y="196540"/>
                    <a:pt x="431098" y="205272"/>
                    <a:pt x="423337" y="213895"/>
                  </a:cubicBezTo>
                  <a:cubicBezTo>
                    <a:pt x="417716" y="220141"/>
                    <a:pt x="410554" y="224998"/>
                    <a:pt x="405513" y="231720"/>
                  </a:cubicBezTo>
                  <a:cubicBezTo>
                    <a:pt x="370326" y="278638"/>
                    <a:pt x="423553" y="222592"/>
                    <a:pt x="383232" y="262913"/>
                  </a:cubicBezTo>
                  <a:cubicBezTo>
                    <a:pt x="378766" y="276311"/>
                    <a:pt x="379462" y="278132"/>
                    <a:pt x="369864" y="289649"/>
                  </a:cubicBezTo>
                  <a:cubicBezTo>
                    <a:pt x="365829" y="294490"/>
                    <a:pt x="360486" y="298140"/>
                    <a:pt x="356495" y="303018"/>
                  </a:cubicBezTo>
                  <a:cubicBezTo>
                    <a:pt x="347089" y="314514"/>
                    <a:pt x="338670" y="326784"/>
                    <a:pt x="329758" y="338667"/>
                  </a:cubicBezTo>
                  <a:cubicBezTo>
                    <a:pt x="325302" y="344609"/>
                    <a:pt x="322570" y="352372"/>
                    <a:pt x="316390" y="356492"/>
                  </a:cubicBezTo>
                  <a:lnTo>
                    <a:pt x="303022" y="365404"/>
                  </a:lnTo>
                  <a:cubicBezTo>
                    <a:pt x="285857" y="391148"/>
                    <a:pt x="303846" y="367881"/>
                    <a:pt x="280741" y="387685"/>
                  </a:cubicBezTo>
                  <a:cubicBezTo>
                    <a:pt x="255307" y="409486"/>
                    <a:pt x="270041" y="399913"/>
                    <a:pt x="249548" y="423334"/>
                  </a:cubicBezTo>
                  <a:cubicBezTo>
                    <a:pt x="244015" y="429658"/>
                    <a:pt x="237256" y="434834"/>
                    <a:pt x="231723" y="441158"/>
                  </a:cubicBezTo>
                  <a:cubicBezTo>
                    <a:pt x="204478" y="472295"/>
                    <a:pt x="230524" y="445187"/>
                    <a:pt x="209443" y="476807"/>
                  </a:cubicBezTo>
                  <a:cubicBezTo>
                    <a:pt x="207112" y="480303"/>
                    <a:pt x="203264" y="482530"/>
                    <a:pt x="200530" y="485720"/>
                  </a:cubicBezTo>
                  <a:cubicBezTo>
                    <a:pt x="194340" y="492941"/>
                    <a:pt x="188412" y="500391"/>
                    <a:pt x="182706" y="508000"/>
                  </a:cubicBezTo>
                  <a:cubicBezTo>
                    <a:pt x="167290" y="528555"/>
                    <a:pt x="179684" y="514521"/>
                    <a:pt x="164881" y="539193"/>
                  </a:cubicBezTo>
                  <a:cubicBezTo>
                    <a:pt x="151462" y="561558"/>
                    <a:pt x="149310" y="561432"/>
                    <a:pt x="138144" y="579299"/>
                  </a:cubicBezTo>
                  <a:cubicBezTo>
                    <a:pt x="112343" y="620581"/>
                    <a:pt x="122131" y="602415"/>
                    <a:pt x="106951" y="632772"/>
                  </a:cubicBezTo>
                  <a:cubicBezTo>
                    <a:pt x="105466" y="638714"/>
                    <a:pt x="104982" y="645000"/>
                    <a:pt x="102495" y="650597"/>
                  </a:cubicBezTo>
                  <a:cubicBezTo>
                    <a:pt x="98978" y="658512"/>
                    <a:pt x="93000" y="665131"/>
                    <a:pt x="89127" y="672878"/>
                  </a:cubicBezTo>
                  <a:cubicBezTo>
                    <a:pt x="85550" y="680032"/>
                    <a:pt x="83024" y="687669"/>
                    <a:pt x="80215" y="695158"/>
                  </a:cubicBezTo>
                  <a:cubicBezTo>
                    <a:pt x="67338" y="729494"/>
                    <a:pt x="85349" y="684209"/>
                    <a:pt x="71302" y="726351"/>
                  </a:cubicBezTo>
                  <a:cubicBezTo>
                    <a:pt x="68773" y="733940"/>
                    <a:pt x="64688" y="740970"/>
                    <a:pt x="62390" y="748632"/>
                  </a:cubicBezTo>
                  <a:cubicBezTo>
                    <a:pt x="60214" y="755887"/>
                    <a:pt x="59577" y="763519"/>
                    <a:pt x="57934" y="770913"/>
                  </a:cubicBezTo>
                  <a:cubicBezTo>
                    <a:pt x="56606" y="776891"/>
                    <a:pt x="54963" y="782796"/>
                    <a:pt x="53478" y="788737"/>
                  </a:cubicBezTo>
                  <a:cubicBezTo>
                    <a:pt x="52530" y="818137"/>
                    <a:pt x="51756" y="925560"/>
                    <a:pt x="44565" y="975895"/>
                  </a:cubicBezTo>
                  <a:cubicBezTo>
                    <a:pt x="43901" y="980545"/>
                    <a:pt x="41248" y="984706"/>
                    <a:pt x="40109" y="989263"/>
                  </a:cubicBezTo>
                  <a:cubicBezTo>
                    <a:pt x="38272" y="996611"/>
                    <a:pt x="37296" y="1004150"/>
                    <a:pt x="35653" y="1011544"/>
                  </a:cubicBezTo>
                  <a:cubicBezTo>
                    <a:pt x="34324" y="1017523"/>
                    <a:pt x="32459" y="1023376"/>
                    <a:pt x="31197" y="1029369"/>
                  </a:cubicBezTo>
                  <a:cubicBezTo>
                    <a:pt x="26516" y="1051604"/>
                    <a:pt x="22285" y="1073930"/>
                    <a:pt x="17829" y="1096211"/>
                  </a:cubicBezTo>
                  <a:lnTo>
                    <a:pt x="13372" y="1118492"/>
                  </a:lnTo>
                  <a:lnTo>
                    <a:pt x="8916" y="1140772"/>
                  </a:lnTo>
                  <a:cubicBezTo>
                    <a:pt x="1632" y="1217255"/>
                    <a:pt x="-4500" y="1220649"/>
                    <a:pt x="4460" y="1283369"/>
                  </a:cubicBezTo>
                  <a:cubicBezTo>
                    <a:pt x="5124" y="1288019"/>
                    <a:pt x="5595" y="1293416"/>
                    <a:pt x="8916" y="1296737"/>
                  </a:cubicBezTo>
                  <a:cubicBezTo>
                    <a:pt x="23694" y="1311514"/>
                    <a:pt x="22285" y="1293381"/>
                    <a:pt x="22285" y="1305649"/>
                  </a:cubicBezTo>
                </a:path>
              </a:pathLst>
            </a:custGeom>
            <a:ln w="6350" cmpd="sng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</p:grpSp>
      <p:grpSp>
        <p:nvGrpSpPr>
          <p:cNvPr id="27" name="Gruppo 13"/>
          <p:cNvGrpSpPr>
            <a:grpSpLocks/>
          </p:cNvGrpSpPr>
          <p:nvPr/>
        </p:nvGrpSpPr>
        <p:grpSpPr bwMode="auto">
          <a:xfrm>
            <a:off x="7023100" y="4202113"/>
            <a:ext cx="1684338" cy="2462212"/>
            <a:chOff x="7256331" y="1628800"/>
            <a:chExt cx="1684865" cy="2461405"/>
          </a:xfrm>
        </p:grpSpPr>
        <p:sp>
          <p:nvSpPr>
            <p:cNvPr id="145" name="Figura a mano libera 144"/>
            <p:cNvSpPr/>
            <p:nvPr/>
          </p:nvSpPr>
          <p:spPr bwMode="auto">
            <a:xfrm>
              <a:off x="7949009" y="1670075"/>
              <a:ext cx="415925" cy="635000"/>
            </a:xfrm>
            <a:custGeom>
              <a:avLst/>
              <a:gdLst>
                <a:gd name="connsiteX0" fmla="*/ 415911 w 415911"/>
                <a:gd name="connsiteY0" fmla="*/ 0 h 635017"/>
                <a:gd name="connsiteX1" fmla="*/ 334214 w 415911"/>
                <a:gd name="connsiteY1" fmla="*/ 59417 h 635017"/>
                <a:gd name="connsiteX2" fmla="*/ 211669 w 415911"/>
                <a:gd name="connsiteY2" fmla="*/ 126261 h 635017"/>
                <a:gd name="connsiteX3" fmla="*/ 189388 w 415911"/>
                <a:gd name="connsiteY3" fmla="*/ 137401 h 635017"/>
                <a:gd name="connsiteX4" fmla="*/ 144826 w 415911"/>
                <a:gd name="connsiteY4" fmla="*/ 178250 h 635017"/>
                <a:gd name="connsiteX5" fmla="*/ 126259 w 415911"/>
                <a:gd name="connsiteY5" fmla="*/ 200532 h 635017"/>
                <a:gd name="connsiteX6" fmla="*/ 85410 w 415911"/>
                <a:gd name="connsiteY6" fmla="*/ 252522 h 635017"/>
                <a:gd name="connsiteX7" fmla="*/ 44562 w 415911"/>
                <a:gd name="connsiteY7" fmla="*/ 326793 h 635017"/>
                <a:gd name="connsiteX8" fmla="*/ 33421 w 415911"/>
                <a:gd name="connsiteY8" fmla="*/ 360214 h 635017"/>
                <a:gd name="connsiteX9" fmla="*/ 22281 w 415911"/>
                <a:gd name="connsiteY9" fmla="*/ 408491 h 635017"/>
                <a:gd name="connsiteX10" fmla="*/ 14854 w 415911"/>
                <a:gd name="connsiteY10" fmla="*/ 523611 h 635017"/>
                <a:gd name="connsiteX11" fmla="*/ 11140 w 415911"/>
                <a:gd name="connsiteY11" fmla="*/ 579314 h 635017"/>
                <a:gd name="connsiteX12" fmla="*/ 7427 w 415911"/>
                <a:gd name="connsiteY12" fmla="*/ 612736 h 635017"/>
                <a:gd name="connsiteX13" fmla="*/ 0 w 415911"/>
                <a:gd name="connsiteY13" fmla="*/ 635017 h 635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15911" h="635017">
                  <a:moveTo>
                    <a:pt x="415911" y="0"/>
                  </a:moveTo>
                  <a:cubicBezTo>
                    <a:pt x="379863" y="31542"/>
                    <a:pt x="382923" y="31435"/>
                    <a:pt x="334214" y="59417"/>
                  </a:cubicBezTo>
                  <a:cubicBezTo>
                    <a:pt x="293868" y="82595"/>
                    <a:pt x="252637" y="104201"/>
                    <a:pt x="211669" y="126261"/>
                  </a:cubicBezTo>
                  <a:cubicBezTo>
                    <a:pt x="204358" y="130198"/>
                    <a:pt x="195509" y="131790"/>
                    <a:pt x="189388" y="137401"/>
                  </a:cubicBezTo>
                  <a:cubicBezTo>
                    <a:pt x="174534" y="151017"/>
                    <a:pt x="159074" y="164001"/>
                    <a:pt x="144826" y="178250"/>
                  </a:cubicBezTo>
                  <a:cubicBezTo>
                    <a:pt x="137990" y="185086"/>
                    <a:pt x="132762" y="193378"/>
                    <a:pt x="126259" y="200532"/>
                  </a:cubicBezTo>
                  <a:cubicBezTo>
                    <a:pt x="99623" y="229833"/>
                    <a:pt x="110406" y="209882"/>
                    <a:pt x="85410" y="252522"/>
                  </a:cubicBezTo>
                  <a:cubicBezTo>
                    <a:pt x="71121" y="276897"/>
                    <a:pt x="44562" y="326793"/>
                    <a:pt x="44562" y="326793"/>
                  </a:cubicBezTo>
                  <a:cubicBezTo>
                    <a:pt x="32087" y="376687"/>
                    <a:pt x="52074" y="299590"/>
                    <a:pt x="33421" y="360214"/>
                  </a:cubicBezTo>
                  <a:cubicBezTo>
                    <a:pt x="28301" y="376854"/>
                    <a:pt x="25622" y="391781"/>
                    <a:pt x="22281" y="408491"/>
                  </a:cubicBezTo>
                  <a:cubicBezTo>
                    <a:pt x="15799" y="525156"/>
                    <a:pt x="21633" y="428707"/>
                    <a:pt x="14854" y="523611"/>
                  </a:cubicBezTo>
                  <a:cubicBezTo>
                    <a:pt x="13528" y="542173"/>
                    <a:pt x="12685" y="560769"/>
                    <a:pt x="11140" y="579314"/>
                  </a:cubicBezTo>
                  <a:cubicBezTo>
                    <a:pt x="10209" y="590484"/>
                    <a:pt x="9625" y="601744"/>
                    <a:pt x="7427" y="612736"/>
                  </a:cubicBezTo>
                  <a:cubicBezTo>
                    <a:pt x="5892" y="620413"/>
                    <a:pt x="0" y="635017"/>
                    <a:pt x="0" y="635017"/>
                  </a:cubicBezTo>
                </a:path>
              </a:pathLst>
            </a:custGeom>
            <a:ln w="6350" cmpd="sng">
              <a:solidFill>
                <a:schemeClr val="tx1"/>
              </a:solidFill>
            </a:ln>
            <a:effectLst>
              <a:glow rad="101600">
                <a:srgbClr val="FFFF00">
                  <a:alpha val="40000"/>
                </a:srgbClr>
              </a:glo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  <p:sp>
          <p:nvSpPr>
            <p:cNvPr id="146" name="Figura a mano libera 145"/>
            <p:cNvSpPr/>
            <p:nvPr/>
          </p:nvSpPr>
          <p:spPr bwMode="auto">
            <a:xfrm>
              <a:off x="7923609" y="1717700"/>
              <a:ext cx="687387" cy="1533525"/>
            </a:xfrm>
            <a:custGeom>
              <a:avLst/>
              <a:gdLst>
                <a:gd name="connsiteX0" fmla="*/ 486466 w 686995"/>
                <a:gd name="connsiteY0" fmla="*/ 0 h 1533697"/>
                <a:gd name="connsiteX1" fmla="*/ 523601 w 686995"/>
                <a:gd name="connsiteY1" fmla="*/ 25995 h 1533697"/>
                <a:gd name="connsiteX2" fmla="*/ 538455 w 686995"/>
                <a:gd name="connsiteY2" fmla="*/ 44563 h 1533697"/>
                <a:gd name="connsiteX3" fmla="*/ 586731 w 686995"/>
                <a:gd name="connsiteY3" fmla="*/ 92839 h 1533697"/>
                <a:gd name="connsiteX4" fmla="*/ 612725 w 686995"/>
                <a:gd name="connsiteY4" fmla="*/ 118834 h 1533697"/>
                <a:gd name="connsiteX5" fmla="*/ 657287 w 686995"/>
                <a:gd name="connsiteY5" fmla="*/ 174537 h 1533697"/>
                <a:gd name="connsiteX6" fmla="*/ 661000 w 686995"/>
                <a:gd name="connsiteY6" fmla="*/ 189391 h 1533697"/>
                <a:gd name="connsiteX7" fmla="*/ 668427 w 686995"/>
                <a:gd name="connsiteY7" fmla="*/ 204246 h 1533697"/>
                <a:gd name="connsiteX8" fmla="*/ 672141 w 686995"/>
                <a:gd name="connsiteY8" fmla="*/ 222813 h 1533697"/>
                <a:gd name="connsiteX9" fmla="*/ 679568 w 686995"/>
                <a:gd name="connsiteY9" fmla="*/ 297084 h 1533697"/>
                <a:gd name="connsiteX10" fmla="*/ 686995 w 686995"/>
                <a:gd name="connsiteY10" fmla="*/ 360215 h 1533697"/>
                <a:gd name="connsiteX11" fmla="*/ 675854 w 686995"/>
                <a:gd name="connsiteY11" fmla="*/ 649872 h 1533697"/>
                <a:gd name="connsiteX12" fmla="*/ 664714 w 686995"/>
                <a:gd name="connsiteY12" fmla="*/ 694434 h 1533697"/>
                <a:gd name="connsiteX13" fmla="*/ 631293 w 686995"/>
                <a:gd name="connsiteY13" fmla="*/ 794700 h 1533697"/>
                <a:gd name="connsiteX14" fmla="*/ 568163 w 686995"/>
                <a:gd name="connsiteY14" fmla="*/ 928388 h 1533697"/>
                <a:gd name="connsiteX15" fmla="*/ 512461 w 686995"/>
                <a:gd name="connsiteY15" fmla="*/ 995232 h 1533697"/>
                <a:gd name="connsiteX16" fmla="*/ 482753 w 686995"/>
                <a:gd name="connsiteY16" fmla="*/ 1017513 h 1533697"/>
                <a:gd name="connsiteX17" fmla="*/ 456759 w 686995"/>
                <a:gd name="connsiteY17" fmla="*/ 1050935 h 1533697"/>
                <a:gd name="connsiteX18" fmla="*/ 326787 w 686995"/>
                <a:gd name="connsiteY18" fmla="*/ 1140060 h 1533697"/>
                <a:gd name="connsiteX19" fmla="*/ 297079 w 686995"/>
                <a:gd name="connsiteY19" fmla="*/ 1158628 h 1533697"/>
                <a:gd name="connsiteX20" fmla="*/ 274798 w 686995"/>
                <a:gd name="connsiteY20" fmla="*/ 1169769 h 1533697"/>
                <a:gd name="connsiteX21" fmla="*/ 245090 w 686995"/>
                <a:gd name="connsiteY21" fmla="*/ 1195764 h 1533697"/>
                <a:gd name="connsiteX22" fmla="*/ 230236 w 686995"/>
                <a:gd name="connsiteY22" fmla="*/ 1218045 h 1533697"/>
                <a:gd name="connsiteX23" fmla="*/ 222809 w 686995"/>
                <a:gd name="connsiteY23" fmla="*/ 1229186 h 1533697"/>
                <a:gd name="connsiteX24" fmla="*/ 215382 w 686995"/>
                <a:gd name="connsiteY24" fmla="*/ 1251467 h 1533697"/>
                <a:gd name="connsiteX25" fmla="*/ 193101 w 686995"/>
                <a:gd name="connsiteY25" fmla="*/ 1273748 h 1533697"/>
                <a:gd name="connsiteX26" fmla="*/ 170820 w 686995"/>
                <a:gd name="connsiteY26" fmla="*/ 1299743 h 1533697"/>
                <a:gd name="connsiteX27" fmla="*/ 159680 w 686995"/>
                <a:gd name="connsiteY27" fmla="*/ 1303457 h 1533697"/>
                <a:gd name="connsiteX28" fmla="*/ 137399 w 686995"/>
                <a:gd name="connsiteY28" fmla="*/ 1322024 h 1533697"/>
                <a:gd name="connsiteX29" fmla="*/ 126258 w 686995"/>
                <a:gd name="connsiteY29" fmla="*/ 1333165 h 1533697"/>
                <a:gd name="connsiteX30" fmla="*/ 100264 w 686995"/>
                <a:gd name="connsiteY30" fmla="*/ 1344306 h 1533697"/>
                <a:gd name="connsiteX31" fmla="*/ 77983 w 686995"/>
                <a:gd name="connsiteY31" fmla="*/ 1366587 h 1533697"/>
                <a:gd name="connsiteX32" fmla="*/ 70556 w 686995"/>
                <a:gd name="connsiteY32" fmla="*/ 1377728 h 1533697"/>
                <a:gd name="connsiteX33" fmla="*/ 44561 w 686995"/>
                <a:gd name="connsiteY33" fmla="*/ 1396295 h 1533697"/>
                <a:gd name="connsiteX34" fmla="*/ 33421 w 686995"/>
                <a:gd name="connsiteY34" fmla="*/ 1400009 h 1533697"/>
                <a:gd name="connsiteX35" fmla="*/ 25994 w 686995"/>
                <a:gd name="connsiteY35" fmla="*/ 1411150 h 1533697"/>
                <a:gd name="connsiteX36" fmla="*/ 7427 w 686995"/>
                <a:gd name="connsiteY36" fmla="*/ 1433431 h 1533697"/>
                <a:gd name="connsiteX37" fmla="*/ 0 w 686995"/>
                <a:gd name="connsiteY37" fmla="*/ 1451999 h 1533697"/>
                <a:gd name="connsiteX38" fmla="*/ 14854 w 686995"/>
                <a:gd name="connsiteY38" fmla="*/ 1533697 h 1533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686995" h="1533697">
                  <a:moveTo>
                    <a:pt x="486466" y="0"/>
                  </a:moveTo>
                  <a:cubicBezTo>
                    <a:pt x="498844" y="8665"/>
                    <a:pt x="512129" y="16162"/>
                    <a:pt x="523601" y="25995"/>
                  </a:cubicBezTo>
                  <a:cubicBezTo>
                    <a:pt x="529619" y="31153"/>
                    <a:pt x="533013" y="38801"/>
                    <a:pt x="538455" y="44563"/>
                  </a:cubicBezTo>
                  <a:cubicBezTo>
                    <a:pt x="554081" y="61108"/>
                    <a:pt x="570639" y="76747"/>
                    <a:pt x="586731" y="92839"/>
                  </a:cubicBezTo>
                  <a:cubicBezTo>
                    <a:pt x="595396" y="101504"/>
                    <a:pt x="604965" y="109350"/>
                    <a:pt x="612725" y="118834"/>
                  </a:cubicBezTo>
                  <a:cubicBezTo>
                    <a:pt x="650065" y="164473"/>
                    <a:pt x="635590" y="145609"/>
                    <a:pt x="657287" y="174537"/>
                  </a:cubicBezTo>
                  <a:cubicBezTo>
                    <a:pt x="658525" y="179488"/>
                    <a:pt x="659208" y="184612"/>
                    <a:pt x="661000" y="189391"/>
                  </a:cubicBezTo>
                  <a:cubicBezTo>
                    <a:pt x="662944" y="194575"/>
                    <a:pt x="666676" y="198994"/>
                    <a:pt x="668427" y="204246"/>
                  </a:cubicBezTo>
                  <a:cubicBezTo>
                    <a:pt x="670423" y="210234"/>
                    <a:pt x="670903" y="216624"/>
                    <a:pt x="672141" y="222813"/>
                  </a:cubicBezTo>
                  <a:cubicBezTo>
                    <a:pt x="674617" y="247570"/>
                    <a:pt x="676050" y="272454"/>
                    <a:pt x="679568" y="297084"/>
                  </a:cubicBezTo>
                  <a:cubicBezTo>
                    <a:pt x="685040" y="335394"/>
                    <a:pt x="682410" y="314370"/>
                    <a:pt x="686995" y="360215"/>
                  </a:cubicBezTo>
                  <a:cubicBezTo>
                    <a:pt x="683281" y="456767"/>
                    <a:pt x="682281" y="553462"/>
                    <a:pt x="675854" y="649872"/>
                  </a:cubicBezTo>
                  <a:cubicBezTo>
                    <a:pt x="674836" y="665149"/>
                    <a:pt x="668694" y="679649"/>
                    <a:pt x="664714" y="694434"/>
                  </a:cubicBezTo>
                  <a:cubicBezTo>
                    <a:pt x="651479" y="743594"/>
                    <a:pt x="650250" y="748167"/>
                    <a:pt x="631293" y="794700"/>
                  </a:cubicBezTo>
                  <a:cubicBezTo>
                    <a:pt x="614266" y="836494"/>
                    <a:pt x="589592" y="891483"/>
                    <a:pt x="568163" y="928388"/>
                  </a:cubicBezTo>
                  <a:cubicBezTo>
                    <a:pt x="561409" y="940020"/>
                    <a:pt x="521561" y="986701"/>
                    <a:pt x="512461" y="995232"/>
                  </a:cubicBezTo>
                  <a:cubicBezTo>
                    <a:pt x="503431" y="1003698"/>
                    <a:pt x="491506" y="1008760"/>
                    <a:pt x="482753" y="1017513"/>
                  </a:cubicBezTo>
                  <a:cubicBezTo>
                    <a:pt x="472773" y="1027493"/>
                    <a:pt x="467163" y="1041398"/>
                    <a:pt x="456759" y="1050935"/>
                  </a:cubicBezTo>
                  <a:cubicBezTo>
                    <a:pt x="413906" y="1090217"/>
                    <a:pt x="375800" y="1109897"/>
                    <a:pt x="326787" y="1140060"/>
                  </a:cubicBezTo>
                  <a:cubicBezTo>
                    <a:pt x="316842" y="1146180"/>
                    <a:pt x="307524" y="1153405"/>
                    <a:pt x="297079" y="1158628"/>
                  </a:cubicBezTo>
                  <a:cubicBezTo>
                    <a:pt x="289652" y="1162342"/>
                    <a:pt x="281804" y="1165311"/>
                    <a:pt x="274798" y="1169769"/>
                  </a:cubicBezTo>
                  <a:cubicBezTo>
                    <a:pt x="268957" y="1173486"/>
                    <a:pt x="250684" y="1188571"/>
                    <a:pt x="245090" y="1195764"/>
                  </a:cubicBezTo>
                  <a:cubicBezTo>
                    <a:pt x="239610" y="1202810"/>
                    <a:pt x="235187" y="1210618"/>
                    <a:pt x="230236" y="1218045"/>
                  </a:cubicBezTo>
                  <a:cubicBezTo>
                    <a:pt x="227760" y="1221759"/>
                    <a:pt x="224220" y="1224952"/>
                    <a:pt x="222809" y="1229186"/>
                  </a:cubicBezTo>
                  <a:cubicBezTo>
                    <a:pt x="220333" y="1236613"/>
                    <a:pt x="218883" y="1244465"/>
                    <a:pt x="215382" y="1251467"/>
                  </a:cubicBezTo>
                  <a:cubicBezTo>
                    <a:pt x="203246" y="1275738"/>
                    <a:pt x="208177" y="1258672"/>
                    <a:pt x="193101" y="1273748"/>
                  </a:cubicBezTo>
                  <a:cubicBezTo>
                    <a:pt x="182807" y="1284042"/>
                    <a:pt x="182943" y="1291660"/>
                    <a:pt x="170820" y="1299743"/>
                  </a:cubicBezTo>
                  <a:cubicBezTo>
                    <a:pt x="167563" y="1301914"/>
                    <a:pt x="163393" y="1302219"/>
                    <a:pt x="159680" y="1303457"/>
                  </a:cubicBezTo>
                  <a:cubicBezTo>
                    <a:pt x="127121" y="1336013"/>
                    <a:pt x="168428" y="1296166"/>
                    <a:pt x="137399" y="1322024"/>
                  </a:cubicBezTo>
                  <a:cubicBezTo>
                    <a:pt x="133364" y="1325386"/>
                    <a:pt x="130532" y="1330112"/>
                    <a:pt x="126258" y="1333165"/>
                  </a:cubicBezTo>
                  <a:cubicBezTo>
                    <a:pt x="118229" y="1338900"/>
                    <a:pt x="109354" y="1341275"/>
                    <a:pt x="100264" y="1344306"/>
                  </a:cubicBezTo>
                  <a:cubicBezTo>
                    <a:pt x="92837" y="1351733"/>
                    <a:pt x="83809" y="1357848"/>
                    <a:pt x="77983" y="1366587"/>
                  </a:cubicBezTo>
                  <a:cubicBezTo>
                    <a:pt x="75507" y="1370301"/>
                    <a:pt x="73712" y="1374572"/>
                    <a:pt x="70556" y="1377728"/>
                  </a:cubicBezTo>
                  <a:cubicBezTo>
                    <a:pt x="68873" y="1379411"/>
                    <a:pt x="48778" y="1394186"/>
                    <a:pt x="44561" y="1396295"/>
                  </a:cubicBezTo>
                  <a:cubicBezTo>
                    <a:pt x="41060" y="1398046"/>
                    <a:pt x="37134" y="1398771"/>
                    <a:pt x="33421" y="1400009"/>
                  </a:cubicBezTo>
                  <a:cubicBezTo>
                    <a:pt x="30945" y="1403723"/>
                    <a:pt x="28851" y="1407721"/>
                    <a:pt x="25994" y="1411150"/>
                  </a:cubicBezTo>
                  <a:cubicBezTo>
                    <a:pt x="15727" y="1423471"/>
                    <a:pt x="14343" y="1419599"/>
                    <a:pt x="7427" y="1433431"/>
                  </a:cubicBezTo>
                  <a:cubicBezTo>
                    <a:pt x="4446" y="1439393"/>
                    <a:pt x="2476" y="1445810"/>
                    <a:pt x="0" y="1451999"/>
                  </a:cubicBezTo>
                  <a:cubicBezTo>
                    <a:pt x="7775" y="1529754"/>
                    <a:pt x="-10166" y="1508677"/>
                    <a:pt x="14854" y="1533697"/>
                  </a:cubicBezTo>
                </a:path>
              </a:pathLst>
            </a:custGeom>
            <a:ln w="6350" cmpd="sng">
              <a:solidFill>
                <a:schemeClr val="tx1"/>
              </a:solidFill>
            </a:ln>
            <a:effectLst>
              <a:glow rad="101600">
                <a:srgbClr val="FFFF00">
                  <a:alpha val="40000"/>
                </a:srgbClr>
              </a:glo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  <p:sp>
          <p:nvSpPr>
            <p:cNvPr id="147" name="Figura a mano libera 146"/>
            <p:cNvSpPr/>
            <p:nvPr/>
          </p:nvSpPr>
          <p:spPr bwMode="auto">
            <a:xfrm>
              <a:off x="8028384" y="1628800"/>
              <a:ext cx="912812" cy="2157413"/>
            </a:xfrm>
            <a:custGeom>
              <a:avLst/>
              <a:gdLst>
                <a:gd name="connsiteX0" fmla="*/ 375063 w 913518"/>
                <a:gd name="connsiteY0" fmla="*/ 0 h 2157573"/>
                <a:gd name="connsiteX1" fmla="*/ 408484 w 913518"/>
                <a:gd name="connsiteY1" fmla="*/ 25995 h 2157573"/>
                <a:gd name="connsiteX2" fmla="*/ 538456 w 913518"/>
                <a:gd name="connsiteY2" fmla="*/ 85412 h 2157573"/>
                <a:gd name="connsiteX3" fmla="*/ 657288 w 913518"/>
                <a:gd name="connsiteY3" fmla="*/ 152256 h 2157573"/>
                <a:gd name="connsiteX4" fmla="*/ 746411 w 913518"/>
                <a:gd name="connsiteY4" fmla="*/ 226527 h 2157573"/>
                <a:gd name="connsiteX5" fmla="*/ 798400 w 913518"/>
                <a:gd name="connsiteY5" fmla="*/ 300798 h 2157573"/>
                <a:gd name="connsiteX6" fmla="*/ 828108 w 913518"/>
                <a:gd name="connsiteY6" fmla="*/ 341647 h 2157573"/>
                <a:gd name="connsiteX7" fmla="*/ 846675 w 913518"/>
                <a:gd name="connsiteY7" fmla="*/ 386209 h 2157573"/>
                <a:gd name="connsiteX8" fmla="*/ 868956 w 913518"/>
                <a:gd name="connsiteY8" fmla="*/ 427058 h 2157573"/>
                <a:gd name="connsiteX9" fmla="*/ 880097 w 913518"/>
                <a:gd name="connsiteY9" fmla="*/ 464194 h 2157573"/>
                <a:gd name="connsiteX10" fmla="*/ 898664 w 913518"/>
                <a:gd name="connsiteY10" fmla="*/ 545892 h 2157573"/>
                <a:gd name="connsiteX11" fmla="*/ 902378 w 913518"/>
                <a:gd name="connsiteY11" fmla="*/ 590455 h 2157573"/>
                <a:gd name="connsiteX12" fmla="*/ 909805 w 913518"/>
                <a:gd name="connsiteY12" fmla="*/ 623877 h 2157573"/>
                <a:gd name="connsiteX13" fmla="*/ 913518 w 913518"/>
                <a:gd name="connsiteY13" fmla="*/ 664726 h 2157573"/>
                <a:gd name="connsiteX14" fmla="*/ 906091 w 913518"/>
                <a:gd name="connsiteY14" fmla="*/ 828122 h 2157573"/>
                <a:gd name="connsiteX15" fmla="*/ 872670 w 913518"/>
                <a:gd name="connsiteY15" fmla="*/ 943242 h 2157573"/>
                <a:gd name="connsiteX16" fmla="*/ 835535 w 913518"/>
                <a:gd name="connsiteY16" fmla="*/ 1032367 h 2157573"/>
                <a:gd name="connsiteX17" fmla="*/ 816968 w 913518"/>
                <a:gd name="connsiteY17" fmla="*/ 1076930 h 2157573"/>
                <a:gd name="connsiteX18" fmla="*/ 776119 w 913518"/>
                <a:gd name="connsiteY18" fmla="*/ 1140060 h 2157573"/>
                <a:gd name="connsiteX19" fmla="*/ 731557 w 913518"/>
                <a:gd name="connsiteY19" fmla="*/ 1195763 h 2157573"/>
                <a:gd name="connsiteX20" fmla="*/ 709276 w 913518"/>
                <a:gd name="connsiteY20" fmla="*/ 1218045 h 2157573"/>
                <a:gd name="connsiteX21" fmla="*/ 646147 w 913518"/>
                <a:gd name="connsiteY21" fmla="*/ 1266321 h 2157573"/>
                <a:gd name="connsiteX22" fmla="*/ 623866 w 913518"/>
                <a:gd name="connsiteY22" fmla="*/ 1284889 h 2157573"/>
                <a:gd name="connsiteX23" fmla="*/ 601585 w 913518"/>
                <a:gd name="connsiteY23" fmla="*/ 1296029 h 2157573"/>
                <a:gd name="connsiteX24" fmla="*/ 575591 w 913518"/>
                <a:gd name="connsiteY24" fmla="*/ 1314597 h 2157573"/>
                <a:gd name="connsiteX25" fmla="*/ 549596 w 913518"/>
                <a:gd name="connsiteY25" fmla="*/ 1329451 h 2157573"/>
                <a:gd name="connsiteX26" fmla="*/ 523602 w 913518"/>
                <a:gd name="connsiteY26" fmla="*/ 1351732 h 2157573"/>
                <a:gd name="connsiteX27" fmla="*/ 501321 w 913518"/>
                <a:gd name="connsiteY27" fmla="*/ 1366587 h 2157573"/>
                <a:gd name="connsiteX28" fmla="*/ 486467 w 913518"/>
                <a:gd name="connsiteY28" fmla="*/ 1381441 h 2157573"/>
                <a:gd name="connsiteX29" fmla="*/ 449332 w 913518"/>
                <a:gd name="connsiteY29" fmla="*/ 1411149 h 2157573"/>
                <a:gd name="connsiteX30" fmla="*/ 441905 w 913518"/>
                <a:gd name="connsiteY30" fmla="*/ 1422290 h 2157573"/>
                <a:gd name="connsiteX31" fmla="*/ 419624 w 913518"/>
                <a:gd name="connsiteY31" fmla="*/ 1444571 h 2157573"/>
                <a:gd name="connsiteX32" fmla="*/ 408484 w 913518"/>
                <a:gd name="connsiteY32" fmla="*/ 1459425 h 2157573"/>
                <a:gd name="connsiteX33" fmla="*/ 397343 w 913518"/>
                <a:gd name="connsiteY33" fmla="*/ 1470566 h 2157573"/>
                <a:gd name="connsiteX34" fmla="*/ 375063 w 913518"/>
                <a:gd name="connsiteY34" fmla="*/ 1500275 h 2157573"/>
                <a:gd name="connsiteX35" fmla="*/ 363922 w 913518"/>
                <a:gd name="connsiteY35" fmla="*/ 1515129 h 2157573"/>
                <a:gd name="connsiteX36" fmla="*/ 345355 w 913518"/>
                <a:gd name="connsiteY36" fmla="*/ 1541124 h 2157573"/>
                <a:gd name="connsiteX37" fmla="*/ 311933 w 913518"/>
                <a:gd name="connsiteY37" fmla="*/ 1574546 h 2157573"/>
                <a:gd name="connsiteX38" fmla="*/ 293366 w 913518"/>
                <a:gd name="connsiteY38" fmla="*/ 1593113 h 2157573"/>
                <a:gd name="connsiteX39" fmla="*/ 282225 w 913518"/>
                <a:gd name="connsiteY39" fmla="*/ 1607968 h 2157573"/>
                <a:gd name="connsiteX40" fmla="*/ 259944 w 913518"/>
                <a:gd name="connsiteY40" fmla="*/ 1641389 h 2157573"/>
                <a:gd name="connsiteX41" fmla="*/ 241377 w 913518"/>
                <a:gd name="connsiteY41" fmla="*/ 1652530 h 2157573"/>
                <a:gd name="connsiteX42" fmla="*/ 233950 w 913518"/>
                <a:gd name="connsiteY42" fmla="*/ 1667384 h 2157573"/>
                <a:gd name="connsiteX43" fmla="*/ 230236 w 913518"/>
                <a:gd name="connsiteY43" fmla="*/ 1678525 h 2157573"/>
                <a:gd name="connsiteX44" fmla="*/ 207956 w 913518"/>
                <a:gd name="connsiteY44" fmla="*/ 1704520 h 2157573"/>
                <a:gd name="connsiteX45" fmla="*/ 185675 w 913518"/>
                <a:gd name="connsiteY45" fmla="*/ 1737942 h 2157573"/>
                <a:gd name="connsiteX46" fmla="*/ 170821 w 913518"/>
                <a:gd name="connsiteY46" fmla="*/ 1752796 h 2157573"/>
                <a:gd name="connsiteX47" fmla="*/ 159680 w 913518"/>
                <a:gd name="connsiteY47" fmla="*/ 1767650 h 2157573"/>
                <a:gd name="connsiteX48" fmla="*/ 144826 w 913518"/>
                <a:gd name="connsiteY48" fmla="*/ 1793645 h 2157573"/>
                <a:gd name="connsiteX49" fmla="*/ 141113 w 913518"/>
                <a:gd name="connsiteY49" fmla="*/ 1808499 h 2157573"/>
                <a:gd name="connsiteX50" fmla="*/ 133686 w 913518"/>
                <a:gd name="connsiteY50" fmla="*/ 1819640 h 2157573"/>
                <a:gd name="connsiteX51" fmla="*/ 126259 w 913518"/>
                <a:gd name="connsiteY51" fmla="*/ 1849348 h 2157573"/>
                <a:gd name="connsiteX52" fmla="*/ 122545 w 913518"/>
                <a:gd name="connsiteY52" fmla="*/ 1860489 h 2157573"/>
                <a:gd name="connsiteX53" fmla="*/ 100264 w 913518"/>
                <a:gd name="connsiteY53" fmla="*/ 1901338 h 2157573"/>
                <a:gd name="connsiteX54" fmla="*/ 89124 w 913518"/>
                <a:gd name="connsiteY54" fmla="*/ 1923619 h 2157573"/>
                <a:gd name="connsiteX55" fmla="*/ 81697 w 913518"/>
                <a:gd name="connsiteY55" fmla="*/ 1945901 h 2157573"/>
                <a:gd name="connsiteX56" fmla="*/ 63130 w 913518"/>
                <a:gd name="connsiteY56" fmla="*/ 1975609 h 2157573"/>
                <a:gd name="connsiteX57" fmla="*/ 59416 w 913518"/>
                <a:gd name="connsiteY57" fmla="*/ 1994177 h 2157573"/>
                <a:gd name="connsiteX58" fmla="*/ 48276 w 913518"/>
                <a:gd name="connsiteY58" fmla="*/ 2005317 h 2157573"/>
                <a:gd name="connsiteX59" fmla="*/ 40849 w 913518"/>
                <a:gd name="connsiteY59" fmla="*/ 2016458 h 2157573"/>
                <a:gd name="connsiteX60" fmla="*/ 25995 w 913518"/>
                <a:gd name="connsiteY60" fmla="*/ 2038739 h 2157573"/>
                <a:gd name="connsiteX61" fmla="*/ 14854 w 913518"/>
                <a:gd name="connsiteY61" fmla="*/ 2061021 h 2157573"/>
                <a:gd name="connsiteX62" fmla="*/ 7427 w 913518"/>
                <a:gd name="connsiteY62" fmla="*/ 2090729 h 2157573"/>
                <a:gd name="connsiteX63" fmla="*/ 0 w 913518"/>
                <a:gd name="connsiteY63" fmla="*/ 2113010 h 2157573"/>
                <a:gd name="connsiteX64" fmla="*/ 0 w 913518"/>
                <a:gd name="connsiteY64" fmla="*/ 2157573 h 2157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913518" h="2157573">
                  <a:moveTo>
                    <a:pt x="375063" y="0"/>
                  </a:moveTo>
                  <a:cubicBezTo>
                    <a:pt x="386203" y="8665"/>
                    <a:pt x="396308" y="18857"/>
                    <a:pt x="408484" y="25995"/>
                  </a:cubicBezTo>
                  <a:cubicBezTo>
                    <a:pt x="482465" y="69364"/>
                    <a:pt x="470187" y="54807"/>
                    <a:pt x="538456" y="85412"/>
                  </a:cubicBezTo>
                  <a:cubicBezTo>
                    <a:pt x="581635" y="104769"/>
                    <a:pt x="617262" y="125988"/>
                    <a:pt x="657288" y="152256"/>
                  </a:cubicBezTo>
                  <a:cubicBezTo>
                    <a:pt x="690313" y="173929"/>
                    <a:pt x="721515" y="195406"/>
                    <a:pt x="746411" y="226527"/>
                  </a:cubicBezTo>
                  <a:cubicBezTo>
                    <a:pt x="765289" y="250125"/>
                    <a:pt x="780911" y="276154"/>
                    <a:pt x="798400" y="300798"/>
                  </a:cubicBezTo>
                  <a:cubicBezTo>
                    <a:pt x="808144" y="314528"/>
                    <a:pt x="821633" y="326106"/>
                    <a:pt x="828108" y="341647"/>
                  </a:cubicBezTo>
                  <a:cubicBezTo>
                    <a:pt x="834297" y="356501"/>
                    <a:pt x="839732" y="371692"/>
                    <a:pt x="846675" y="386209"/>
                  </a:cubicBezTo>
                  <a:cubicBezTo>
                    <a:pt x="853367" y="400201"/>
                    <a:pt x="862846" y="412802"/>
                    <a:pt x="868956" y="427058"/>
                  </a:cubicBezTo>
                  <a:cubicBezTo>
                    <a:pt x="874047" y="438937"/>
                    <a:pt x="876547" y="451768"/>
                    <a:pt x="880097" y="464194"/>
                  </a:cubicBezTo>
                  <a:cubicBezTo>
                    <a:pt x="893645" y="511614"/>
                    <a:pt x="889921" y="497806"/>
                    <a:pt x="898664" y="545892"/>
                  </a:cubicBezTo>
                  <a:cubicBezTo>
                    <a:pt x="899902" y="560746"/>
                    <a:pt x="900270" y="575699"/>
                    <a:pt x="902378" y="590455"/>
                  </a:cubicBezTo>
                  <a:cubicBezTo>
                    <a:pt x="903992" y="601753"/>
                    <a:pt x="908112" y="612591"/>
                    <a:pt x="909805" y="623877"/>
                  </a:cubicBezTo>
                  <a:cubicBezTo>
                    <a:pt x="911833" y="637398"/>
                    <a:pt x="912280" y="651110"/>
                    <a:pt x="913518" y="664726"/>
                  </a:cubicBezTo>
                  <a:cubicBezTo>
                    <a:pt x="911042" y="719191"/>
                    <a:pt x="914003" y="774178"/>
                    <a:pt x="906091" y="828122"/>
                  </a:cubicBezTo>
                  <a:cubicBezTo>
                    <a:pt x="900293" y="867657"/>
                    <a:pt x="884233" y="904994"/>
                    <a:pt x="872670" y="943242"/>
                  </a:cubicBezTo>
                  <a:cubicBezTo>
                    <a:pt x="853600" y="1006323"/>
                    <a:pt x="863721" y="970870"/>
                    <a:pt x="835535" y="1032367"/>
                  </a:cubicBezTo>
                  <a:cubicBezTo>
                    <a:pt x="828830" y="1046996"/>
                    <a:pt x="824742" y="1062840"/>
                    <a:pt x="816968" y="1076930"/>
                  </a:cubicBezTo>
                  <a:cubicBezTo>
                    <a:pt x="804860" y="1098876"/>
                    <a:pt x="790022" y="1119205"/>
                    <a:pt x="776119" y="1140060"/>
                  </a:cubicBezTo>
                  <a:cubicBezTo>
                    <a:pt x="760258" y="1163852"/>
                    <a:pt x="751769" y="1173996"/>
                    <a:pt x="731557" y="1195763"/>
                  </a:cubicBezTo>
                  <a:cubicBezTo>
                    <a:pt x="724410" y="1203460"/>
                    <a:pt x="717152" y="1211095"/>
                    <a:pt x="709276" y="1218045"/>
                  </a:cubicBezTo>
                  <a:cubicBezTo>
                    <a:pt x="638859" y="1280180"/>
                    <a:pt x="694563" y="1230008"/>
                    <a:pt x="646147" y="1266321"/>
                  </a:cubicBezTo>
                  <a:cubicBezTo>
                    <a:pt x="638413" y="1272122"/>
                    <a:pt x="631910" y="1279526"/>
                    <a:pt x="623866" y="1284889"/>
                  </a:cubicBezTo>
                  <a:cubicBezTo>
                    <a:pt x="616957" y="1289495"/>
                    <a:pt x="608657" y="1291677"/>
                    <a:pt x="601585" y="1296029"/>
                  </a:cubicBezTo>
                  <a:cubicBezTo>
                    <a:pt x="592516" y="1301610"/>
                    <a:pt x="584548" y="1308839"/>
                    <a:pt x="575591" y="1314597"/>
                  </a:cubicBezTo>
                  <a:cubicBezTo>
                    <a:pt x="567196" y="1319994"/>
                    <a:pt x="557717" y="1323650"/>
                    <a:pt x="549596" y="1329451"/>
                  </a:cubicBezTo>
                  <a:cubicBezTo>
                    <a:pt x="540310" y="1336084"/>
                    <a:pt x="532647" y="1344774"/>
                    <a:pt x="523602" y="1351732"/>
                  </a:cubicBezTo>
                  <a:cubicBezTo>
                    <a:pt x="516527" y="1357175"/>
                    <a:pt x="508291" y="1361011"/>
                    <a:pt x="501321" y="1366587"/>
                  </a:cubicBezTo>
                  <a:cubicBezTo>
                    <a:pt x="495853" y="1370961"/>
                    <a:pt x="491672" y="1376757"/>
                    <a:pt x="486467" y="1381441"/>
                  </a:cubicBezTo>
                  <a:cubicBezTo>
                    <a:pt x="471442" y="1394964"/>
                    <a:pt x="464232" y="1399975"/>
                    <a:pt x="449332" y="1411149"/>
                  </a:cubicBezTo>
                  <a:cubicBezTo>
                    <a:pt x="446856" y="1414863"/>
                    <a:pt x="444870" y="1418954"/>
                    <a:pt x="441905" y="1422290"/>
                  </a:cubicBezTo>
                  <a:cubicBezTo>
                    <a:pt x="434927" y="1430140"/>
                    <a:pt x="425926" y="1436168"/>
                    <a:pt x="419624" y="1444571"/>
                  </a:cubicBezTo>
                  <a:cubicBezTo>
                    <a:pt x="415911" y="1449522"/>
                    <a:pt x="412512" y="1454726"/>
                    <a:pt x="408484" y="1459425"/>
                  </a:cubicBezTo>
                  <a:cubicBezTo>
                    <a:pt x="405066" y="1463413"/>
                    <a:pt x="400669" y="1466501"/>
                    <a:pt x="397343" y="1470566"/>
                  </a:cubicBezTo>
                  <a:cubicBezTo>
                    <a:pt x="389505" y="1480147"/>
                    <a:pt x="382490" y="1490372"/>
                    <a:pt x="375063" y="1500275"/>
                  </a:cubicBezTo>
                  <a:cubicBezTo>
                    <a:pt x="371350" y="1505226"/>
                    <a:pt x="367355" y="1509979"/>
                    <a:pt x="363922" y="1515129"/>
                  </a:cubicBezTo>
                  <a:cubicBezTo>
                    <a:pt x="359044" y="1522446"/>
                    <a:pt x="350876" y="1535143"/>
                    <a:pt x="345355" y="1541124"/>
                  </a:cubicBezTo>
                  <a:cubicBezTo>
                    <a:pt x="334669" y="1552701"/>
                    <a:pt x="323074" y="1563405"/>
                    <a:pt x="311933" y="1574546"/>
                  </a:cubicBezTo>
                  <a:cubicBezTo>
                    <a:pt x="305744" y="1580735"/>
                    <a:pt x="298617" y="1586111"/>
                    <a:pt x="293366" y="1593113"/>
                  </a:cubicBezTo>
                  <a:cubicBezTo>
                    <a:pt x="289652" y="1598065"/>
                    <a:pt x="285658" y="1602818"/>
                    <a:pt x="282225" y="1607968"/>
                  </a:cubicBezTo>
                  <a:cubicBezTo>
                    <a:pt x="277309" y="1615342"/>
                    <a:pt x="267348" y="1634911"/>
                    <a:pt x="259944" y="1641389"/>
                  </a:cubicBezTo>
                  <a:cubicBezTo>
                    <a:pt x="254512" y="1646142"/>
                    <a:pt x="247566" y="1648816"/>
                    <a:pt x="241377" y="1652530"/>
                  </a:cubicBezTo>
                  <a:cubicBezTo>
                    <a:pt x="238901" y="1657481"/>
                    <a:pt x="236131" y="1662296"/>
                    <a:pt x="233950" y="1667384"/>
                  </a:cubicBezTo>
                  <a:cubicBezTo>
                    <a:pt x="232408" y="1670982"/>
                    <a:pt x="232178" y="1675126"/>
                    <a:pt x="230236" y="1678525"/>
                  </a:cubicBezTo>
                  <a:cubicBezTo>
                    <a:pt x="220930" y="1694811"/>
                    <a:pt x="219242" y="1691352"/>
                    <a:pt x="207956" y="1704520"/>
                  </a:cubicBezTo>
                  <a:cubicBezTo>
                    <a:pt x="174824" y="1743175"/>
                    <a:pt x="220594" y="1693044"/>
                    <a:pt x="185675" y="1737942"/>
                  </a:cubicBezTo>
                  <a:cubicBezTo>
                    <a:pt x="181376" y="1743469"/>
                    <a:pt x="175432" y="1747526"/>
                    <a:pt x="170821" y="1752796"/>
                  </a:cubicBezTo>
                  <a:cubicBezTo>
                    <a:pt x="166745" y="1757454"/>
                    <a:pt x="163394" y="1762699"/>
                    <a:pt x="159680" y="1767650"/>
                  </a:cubicBezTo>
                  <a:cubicBezTo>
                    <a:pt x="148325" y="1801722"/>
                    <a:pt x="167305" y="1748687"/>
                    <a:pt x="144826" y="1793645"/>
                  </a:cubicBezTo>
                  <a:cubicBezTo>
                    <a:pt x="142544" y="1798210"/>
                    <a:pt x="143123" y="1803808"/>
                    <a:pt x="141113" y="1808499"/>
                  </a:cubicBezTo>
                  <a:cubicBezTo>
                    <a:pt x="139355" y="1812601"/>
                    <a:pt x="135682" y="1815648"/>
                    <a:pt x="133686" y="1819640"/>
                  </a:cubicBezTo>
                  <a:cubicBezTo>
                    <a:pt x="129440" y="1828132"/>
                    <a:pt x="128379" y="1840867"/>
                    <a:pt x="126259" y="1849348"/>
                  </a:cubicBezTo>
                  <a:cubicBezTo>
                    <a:pt x="125310" y="1853146"/>
                    <a:pt x="124165" y="1856925"/>
                    <a:pt x="122545" y="1860489"/>
                  </a:cubicBezTo>
                  <a:cubicBezTo>
                    <a:pt x="110509" y="1886967"/>
                    <a:pt x="111891" y="1883896"/>
                    <a:pt x="100264" y="1901338"/>
                  </a:cubicBezTo>
                  <a:cubicBezTo>
                    <a:pt x="86726" y="1941961"/>
                    <a:pt x="108316" y="1880437"/>
                    <a:pt x="89124" y="1923619"/>
                  </a:cubicBezTo>
                  <a:cubicBezTo>
                    <a:pt x="85944" y="1930773"/>
                    <a:pt x="86040" y="1939387"/>
                    <a:pt x="81697" y="1945901"/>
                  </a:cubicBezTo>
                  <a:cubicBezTo>
                    <a:pt x="70266" y="1963046"/>
                    <a:pt x="76566" y="1953214"/>
                    <a:pt x="63130" y="1975609"/>
                  </a:cubicBezTo>
                  <a:cubicBezTo>
                    <a:pt x="61892" y="1981798"/>
                    <a:pt x="62239" y="1988531"/>
                    <a:pt x="59416" y="1994177"/>
                  </a:cubicBezTo>
                  <a:cubicBezTo>
                    <a:pt x="57067" y="1998874"/>
                    <a:pt x="51638" y="2001283"/>
                    <a:pt x="48276" y="2005317"/>
                  </a:cubicBezTo>
                  <a:cubicBezTo>
                    <a:pt x="45419" y="2008746"/>
                    <a:pt x="42845" y="2012466"/>
                    <a:pt x="40849" y="2016458"/>
                  </a:cubicBezTo>
                  <a:cubicBezTo>
                    <a:pt x="30101" y="2037954"/>
                    <a:pt x="47111" y="2017623"/>
                    <a:pt x="25995" y="2038739"/>
                  </a:cubicBezTo>
                  <a:cubicBezTo>
                    <a:pt x="16659" y="2066746"/>
                    <a:pt x="29253" y="2032221"/>
                    <a:pt x="14854" y="2061021"/>
                  </a:cubicBezTo>
                  <a:cubicBezTo>
                    <a:pt x="10349" y="2070032"/>
                    <a:pt x="9968" y="2081412"/>
                    <a:pt x="7427" y="2090729"/>
                  </a:cubicBezTo>
                  <a:cubicBezTo>
                    <a:pt x="5367" y="2098282"/>
                    <a:pt x="0" y="2105181"/>
                    <a:pt x="0" y="2113010"/>
                  </a:cubicBezTo>
                  <a:lnTo>
                    <a:pt x="0" y="2157573"/>
                  </a:lnTo>
                </a:path>
              </a:pathLst>
            </a:custGeom>
            <a:ln w="6350" cmpd="sng">
              <a:solidFill>
                <a:schemeClr val="tx1"/>
              </a:solidFill>
            </a:ln>
            <a:effectLst>
              <a:glow rad="101600">
                <a:srgbClr val="FFFF00">
                  <a:alpha val="40000"/>
                </a:srgbClr>
              </a:glo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  <p:sp>
          <p:nvSpPr>
            <p:cNvPr id="142" name="Figura a mano libera 141"/>
            <p:cNvSpPr/>
            <p:nvPr/>
          </p:nvSpPr>
          <p:spPr>
            <a:xfrm>
              <a:off x="7256331" y="1648240"/>
              <a:ext cx="1099384" cy="2441965"/>
            </a:xfrm>
            <a:custGeom>
              <a:avLst/>
              <a:gdLst>
                <a:gd name="connsiteX0" fmla="*/ 1099384 w 1099384"/>
                <a:gd name="connsiteY0" fmla="*/ 0 h 2441965"/>
                <a:gd name="connsiteX1" fmla="*/ 1005805 w 1099384"/>
                <a:gd name="connsiteY1" fmla="*/ 4456 h 2441965"/>
                <a:gd name="connsiteX2" fmla="*/ 934507 w 1099384"/>
                <a:gd name="connsiteY2" fmla="*/ 13368 h 2441965"/>
                <a:gd name="connsiteX3" fmla="*/ 907770 w 1099384"/>
                <a:gd name="connsiteY3" fmla="*/ 22281 h 2441965"/>
                <a:gd name="connsiteX4" fmla="*/ 885489 w 1099384"/>
                <a:gd name="connsiteY4" fmla="*/ 26737 h 2441965"/>
                <a:gd name="connsiteX5" fmla="*/ 858752 w 1099384"/>
                <a:gd name="connsiteY5" fmla="*/ 35649 h 2441965"/>
                <a:gd name="connsiteX6" fmla="*/ 840928 w 1099384"/>
                <a:gd name="connsiteY6" fmla="*/ 49017 h 2441965"/>
                <a:gd name="connsiteX7" fmla="*/ 827559 w 1099384"/>
                <a:gd name="connsiteY7" fmla="*/ 53474 h 2441965"/>
                <a:gd name="connsiteX8" fmla="*/ 796366 w 1099384"/>
                <a:gd name="connsiteY8" fmla="*/ 71298 h 2441965"/>
                <a:gd name="connsiteX9" fmla="*/ 769629 w 1099384"/>
                <a:gd name="connsiteY9" fmla="*/ 89123 h 2441965"/>
                <a:gd name="connsiteX10" fmla="*/ 756261 w 1099384"/>
                <a:gd name="connsiteY10" fmla="*/ 98035 h 2441965"/>
                <a:gd name="connsiteX11" fmla="*/ 729524 w 1099384"/>
                <a:gd name="connsiteY11" fmla="*/ 106947 h 2441965"/>
                <a:gd name="connsiteX12" fmla="*/ 693875 w 1099384"/>
                <a:gd name="connsiteY12" fmla="*/ 129228 h 2441965"/>
                <a:gd name="connsiteX13" fmla="*/ 680507 w 1099384"/>
                <a:gd name="connsiteY13" fmla="*/ 138140 h 2441965"/>
                <a:gd name="connsiteX14" fmla="*/ 618121 w 1099384"/>
                <a:gd name="connsiteY14" fmla="*/ 173789 h 2441965"/>
                <a:gd name="connsiteX15" fmla="*/ 595840 w 1099384"/>
                <a:gd name="connsiteY15" fmla="*/ 191614 h 2441965"/>
                <a:gd name="connsiteX16" fmla="*/ 542366 w 1099384"/>
                <a:gd name="connsiteY16" fmla="*/ 222807 h 2441965"/>
                <a:gd name="connsiteX17" fmla="*/ 524542 w 1099384"/>
                <a:gd name="connsiteY17" fmla="*/ 236175 h 2441965"/>
                <a:gd name="connsiteX18" fmla="*/ 506717 w 1099384"/>
                <a:gd name="connsiteY18" fmla="*/ 254000 h 2441965"/>
                <a:gd name="connsiteX19" fmla="*/ 475524 w 1099384"/>
                <a:gd name="connsiteY19" fmla="*/ 271824 h 2441965"/>
                <a:gd name="connsiteX20" fmla="*/ 453244 w 1099384"/>
                <a:gd name="connsiteY20" fmla="*/ 294105 h 2441965"/>
                <a:gd name="connsiteX21" fmla="*/ 413138 w 1099384"/>
                <a:gd name="connsiteY21" fmla="*/ 343123 h 2441965"/>
                <a:gd name="connsiteX22" fmla="*/ 390858 w 1099384"/>
                <a:gd name="connsiteY22" fmla="*/ 369860 h 2441965"/>
                <a:gd name="connsiteX23" fmla="*/ 377489 w 1099384"/>
                <a:gd name="connsiteY23" fmla="*/ 387684 h 2441965"/>
                <a:gd name="connsiteX24" fmla="*/ 368577 w 1099384"/>
                <a:gd name="connsiteY24" fmla="*/ 401053 h 2441965"/>
                <a:gd name="connsiteX25" fmla="*/ 355208 w 1099384"/>
                <a:gd name="connsiteY25" fmla="*/ 414421 h 2441965"/>
                <a:gd name="connsiteX26" fmla="*/ 350752 w 1099384"/>
                <a:gd name="connsiteY26" fmla="*/ 427789 h 2441965"/>
                <a:gd name="connsiteX27" fmla="*/ 332928 w 1099384"/>
                <a:gd name="connsiteY27" fmla="*/ 458982 h 2441965"/>
                <a:gd name="connsiteX28" fmla="*/ 315103 w 1099384"/>
                <a:gd name="connsiteY28" fmla="*/ 481263 h 2441965"/>
                <a:gd name="connsiteX29" fmla="*/ 301735 w 1099384"/>
                <a:gd name="connsiteY29" fmla="*/ 508000 h 2441965"/>
                <a:gd name="connsiteX30" fmla="*/ 283910 w 1099384"/>
                <a:gd name="connsiteY30" fmla="*/ 534737 h 2441965"/>
                <a:gd name="connsiteX31" fmla="*/ 270542 w 1099384"/>
                <a:gd name="connsiteY31" fmla="*/ 557017 h 2441965"/>
                <a:gd name="connsiteX32" fmla="*/ 252717 w 1099384"/>
                <a:gd name="connsiteY32" fmla="*/ 583754 h 2441965"/>
                <a:gd name="connsiteX33" fmla="*/ 217068 w 1099384"/>
                <a:gd name="connsiteY33" fmla="*/ 641684 h 2441965"/>
                <a:gd name="connsiteX34" fmla="*/ 194787 w 1099384"/>
                <a:gd name="connsiteY34" fmla="*/ 690702 h 2441965"/>
                <a:gd name="connsiteX35" fmla="*/ 185875 w 1099384"/>
                <a:gd name="connsiteY35" fmla="*/ 708526 h 2441965"/>
                <a:gd name="connsiteX36" fmla="*/ 168051 w 1099384"/>
                <a:gd name="connsiteY36" fmla="*/ 735263 h 2441965"/>
                <a:gd name="connsiteX37" fmla="*/ 163594 w 1099384"/>
                <a:gd name="connsiteY37" fmla="*/ 753088 h 2441965"/>
                <a:gd name="connsiteX38" fmla="*/ 154682 w 1099384"/>
                <a:gd name="connsiteY38" fmla="*/ 779824 h 2441965"/>
                <a:gd name="connsiteX39" fmla="*/ 145770 w 1099384"/>
                <a:gd name="connsiteY39" fmla="*/ 802105 h 2441965"/>
                <a:gd name="connsiteX40" fmla="*/ 141314 w 1099384"/>
                <a:gd name="connsiteY40" fmla="*/ 824386 h 2441965"/>
                <a:gd name="connsiteX41" fmla="*/ 132401 w 1099384"/>
                <a:gd name="connsiteY41" fmla="*/ 842210 h 2441965"/>
                <a:gd name="connsiteX42" fmla="*/ 123489 w 1099384"/>
                <a:gd name="connsiteY42" fmla="*/ 864491 h 2441965"/>
                <a:gd name="connsiteX43" fmla="*/ 119033 w 1099384"/>
                <a:gd name="connsiteY43" fmla="*/ 886772 h 2441965"/>
                <a:gd name="connsiteX44" fmla="*/ 101208 w 1099384"/>
                <a:gd name="connsiteY44" fmla="*/ 940246 h 2441965"/>
                <a:gd name="connsiteX45" fmla="*/ 96752 w 1099384"/>
                <a:gd name="connsiteY45" fmla="*/ 962526 h 2441965"/>
                <a:gd name="connsiteX46" fmla="*/ 74472 w 1099384"/>
                <a:gd name="connsiteY46" fmla="*/ 1016000 h 2441965"/>
                <a:gd name="connsiteX47" fmla="*/ 65559 w 1099384"/>
                <a:gd name="connsiteY47" fmla="*/ 1038281 h 2441965"/>
                <a:gd name="connsiteX48" fmla="*/ 61103 w 1099384"/>
                <a:gd name="connsiteY48" fmla="*/ 1078386 h 2441965"/>
                <a:gd name="connsiteX49" fmla="*/ 43279 w 1099384"/>
                <a:gd name="connsiteY49" fmla="*/ 1145228 h 2441965"/>
                <a:gd name="connsiteX50" fmla="*/ 34366 w 1099384"/>
                <a:gd name="connsiteY50" fmla="*/ 1189789 h 2441965"/>
                <a:gd name="connsiteX51" fmla="*/ 29910 w 1099384"/>
                <a:gd name="connsiteY51" fmla="*/ 1234351 h 2441965"/>
                <a:gd name="connsiteX52" fmla="*/ 25454 w 1099384"/>
                <a:gd name="connsiteY52" fmla="*/ 1270000 h 2441965"/>
                <a:gd name="connsiteX53" fmla="*/ 20998 w 1099384"/>
                <a:gd name="connsiteY53" fmla="*/ 1301193 h 2441965"/>
                <a:gd name="connsiteX54" fmla="*/ 16542 w 1099384"/>
                <a:gd name="connsiteY54" fmla="*/ 1345754 h 2441965"/>
                <a:gd name="connsiteX55" fmla="*/ 12086 w 1099384"/>
                <a:gd name="connsiteY55" fmla="*/ 1541824 h 2441965"/>
                <a:gd name="connsiteX56" fmla="*/ 7629 w 1099384"/>
                <a:gd name="connsiteY56" fmla="*/ 1586386 h 2441965"/>
                <a:gd name="connsiteX57" fmla="*/ 16542 w 1099384"/>
                <a:gd name="connsiteY57" fmla="*/ 2018631 h 2441965"/>
                <a:gd name="connsiteX58" fmla="*/ 25454 w 1099384"/>
                <a:gd name="connsiteY58" fmla="*/ 2112210 h 2441965"/>
                <a:gd name="connsiteX59" fmla="*/ 34366 w 1099384"/>
                <a:gd name="connsiteY59" fmla="*/ 2147860 h 2441965"/>
                <a:gd name="connsiteX60" fmla="*/ 38822 w 1099384"/>
                <a:gd name="connsiteY60" fmla="*/ 2165684 h 2441965"/>
                <a:gd name="connsiteX61" fmla="*/ 43279 w 1099384"/>
                <a:gd name="connsiteY61" fmla="*/ 2228070 h 2441965"/>
                <a:gd name="connsiteX62" fmla="*/ 52191 w 1099384"/>
                <a:gd name="connsiteY62" fmla="*/ 2263719 h 2441965"/>
                <a:gd name="connsiteX63" fmla="*/ 65559 w 1099384"/>
                <a:gd name="connsiteY63" fmla="*/ 2303824 h 2441965"/>
                <a:gd name="connsiteX64" fmla="*/ 78928 w 1099384"/>
                <a:gd name="connsiteY64" fmla="*/ 2339474 h 2441965"/>
                <a:gd name="connsiteX65" fmla="*/ 83384 w 1099384"/>
                <a:gd name="connsiteY65" fmla="*/ 2352842 h 2441965"/>
                <a:gd name="connsiteX66" fmla="*/ 96752 w 1099384"/>
                <a:gd name="connsiteY66" fmla="*/ 2366210 h 2441965"/>
                <a:gd name="connsiteX67" fmla="*/ 105665 w 1099384"/>
                <a:gd name="connsiteY67" fmla="*/ 2384035 h 2441965"/>
                <a:gd name="connsiteX68" fmla="*/ 114577 w 1099384"/>
                <a:gd name="connsiteY68" fmla="*/ 2397403 h 2441965"/>
                <a:gd name="connsiteX69" fmla="*/ 119033 w 1099384"/>
                <a:gd name="connsiteY69" fmla="*/ 2410772 h 2441965"/>
                <a:gd name="connsiteX70" fmla="*/ 136858 w 1099384"/>
                <a:gd name="connsiteY70" fmla="*/ 2441965 h 2441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1099384" h="2441965">
                  <a:moveTo>
                    <a:pt x="1099384" y="0"/>
                  </a:moveTo>
                  <a:lnTo>
                    <a:pt x="1005805" y="4456"/>
                  </a:lnTo>
                  <a:cubicBezTo>
                    <a:pt x="984745" y="5860"/>
                    <a:pt x="955992" y="10299"/>
                    <a:pt x="934507" y="13368"/>
                  </a:cubicBezTo>
                  <a:cubicBezTo>
                    <a:pt x="925595" y="16339"/>
                    <a:pt x="916982" y="20439"/>
                    <a:pt x="907770" y="22281"/>
                  </a:cubicBezTo>
                  <a:cubicBezTo>
                    <a:pt x="900343" y="23766"/>
                    <a:pt x="892796" y="24744"/>
                    <a:pt x="885489" y="26737"/>
                  </a:cubicBezTo>
                  <a:cubicBezTo>
                    <a:pt x="876426" y="29209"/>
                    <a:pt x="858752" y="35649"/>
                    <a:pt x="858752" y="35649"/>
                  </a:cubicBezTo>
                  <a:cubicBezTo>
                    <a:pt x="852811" y="40105"/>
                    <a:pt x="847376" y="45332"/>
                    <a:pt x="840928" y="49017"/>
                  </a:cubicBezTo>
                  <a:cubicBezTo>
                    <a:pt x="836849" y="51348"/>
                    <a:pt x="831467" y="50868"/>
                    <a:pt x="827559" y="53474"/>
                  </a:cubicBezTo>
                  <a:cubicBezTo>
                    <a:pt x="795703" y="74712"/>
                    <a:pt x="834064" y="61874"/>
                    <a:pt x="796366" y="71298"/>
                  </a:cubicBezTo>
                  <a:lnTo>
                    <a:pt x="769629" y="89123"/>
                  </a:lnTo>
                  <a:cubicBezTo>
                    <a:pt x="765173" y="92094"/>
                    <a:pt x="761342" y="96342"/>
                    <a:pt x="756261" y="98035"/>
                  </a:cubicBezTo>
                  <a:lnTo>
                    <a:pt x="729524" y="106947"/>
                  </a:lnTo>
                  <a:cubicBezTo>
                    <a:pt x="698998" y="127300"/>
                    <a:pt x="736843" y="102374"/>
                    <a:pt x="693875" y="129228"/>
                  </a:cubicBezTo>
                  <a:cubicBezTo>
                    <a:pt x="689334" y="132066"/>
                    <a:pt x="685157" y="135483"/>
                    <a:pt x="680507" y="138140"/>
                  </a:cubicBezTo>
                  <a:cubicBezTo>
                    <a:pt x="653646" y="153490"/>
                    <a:pt x="651542" y="147052"/>
                    <a:pt x="618121" y="173789"/>
                  </a:cubicBezTo>
                  <a:cubicBezTo>
                    <a:pt x="610694" y="179731"/>
                    <a:pt x="603864" y="186508"/>
                    <a:pt x="595840" y="191614"/>
                  </a:cubicBezTo>
                  <a:cubicBezTo>
                    <a:pt x="498768" y="253386"/>
                    <a:pt x="642703" y="152570"/>
                    <a:pt x="542366" y="222807"/>
                  </a:cubicBezTo>
                  <a:cubicBezTo>
                    <a:pt x="536282" y="227066"/>
                    <a:pt x="530131" y="231284"/>
                    <a:pt x="524542" y="236175"/>
                  </a:cubicBezTo>
                  <a:cubicBezTo>
                    <a:pt x="518218" y="241708"/>
                    <a:pt x="513513" y="249058"/>
                    <a:pt x="506717" y="254000"/>
                  </a:cubicBezTo>
                  <a:cubicBezTo>
                    <a:pt x="497032" y="261044"/>
                    <a:pt x="485104" y="264639"/>
                    <a:pt x="475524" y="271824"/>
                  </a:cubicBezTo>
                  <a:cubicBezTo>
                    <a:pt x="467122" y="278126"/>
                    <a:pt x="460160" y="286201"/>
                    <a:pt x="453244" y="294105"/>
                  </a:cubicBezTo>
                  <a:cubicBezTo>
                    <a:pt x="439342" y="309993"/>
                    <a:pt x="426559" y="326826"/>
                    <a:pt x="413138" y="343123"/>
                  </a:cubicBezTo>
                  <a:cubicBezTo>
                    <a:pt x="405763" y="352078"/>
                    <a:pt x="397819" y="360579"/>
                    <a:pt x="390858" y="369860"/>
                  </a:cubicBezTo>
                  <a:cubicBezTo>
                    <a:pt x="386402" y="375801"/>
                    <a:pt x="381806" y="381641"/>
                    <a:pt x="377489" y="387684"/>
                  </a:cubicBezTo>
                  <a:cubicBezTo>
                    <a:pt x="374376" y="392042"/>
                    <a:pt x="372006" y="396939"/>
                    <a:pt x="368577" y="401053"/>
                  </a:cubicBezTo>
                  <a:cubicBezTo>
                    <a:pt x="364543" y="405894"/>
                    <a:pt x="359664" y="409965"/>
                    <a:pt x="355208" y="414421"/>
                  </a:cubicBezTo>
                  <a:cubicBezTo>
                    <a:pt x="353723" y="418877"/>
                    <a:pt x="352602" y="423472"/>
                    <a:pt x="350752" y="427789"/>
                  </a:cubicBezTo>
                  <a:cubicBezTo>
                    <a:pt x="345817" y="439303"/>
                    <a:pt x="340387" y="449036"/>
                    <a:pt x="332928" y="458982"/>
                  </a:cubicBezTo>
                  <a:cubicBezTo>
                    <a:pt x="327221" y="466591"/>
                    <a:pt x="320209" y="473239"/>
                    <a:pt x="315103" y="481263"/>
                  </a:cubicBezTo>
                  <a:cubicBezTo>
                    <a:pt x="309753" y="489669"/>
                    <a:pt x="306756" y="499393"/>
                    <a:pt x="301735" y="508000"/>
                  </a:cubicBezTo>
                  <a:cubicBezTo>
                    <a:pt x="296338" y="517252"/>
                    <a:pt x="289421" y="525552"/>
                    <a:pt x="283910" y="534737"/>
                  </a:cubicBezTo>
                  <a:cubicBezTo>
                    <a:pt x="279454" y="542164"/>
                    <a:pt x="275192" y="549710"/>
                    <a:pt x="270542" y="557017"/>
                  </a:cubicBezTo>
                  <a:cubicBezTo>
                    <a:pt x="264791" y="566054"/>
                    <a:pt x="258114" y="574502"/>
                    <a:pt x="252717" y="583754"/>
                  </a:cubicBezTo>
                  <a:cubicBezTo>
                    <a:pt x="216285" y="646210"/>
                    <a:pt x="267390" y="571235"/>
                    <a:pt x="217068" y="641684"/>
                  </a:cubicBezTo>
                  <a:cubicBezTo>
                    <a:pt x="203224" y="683219"/>
                    <a:pt x="215012" y="654298"/>
                    <a:pt x="194787" y="690702"/>
                  </a:cubicBezTo>
                  <a:cubicBezTo>
                    <a:pt x="191561" y="696509"/>
                    <a:pt x="189560" y="702999"/>
                    <a:pt x="185875" y="708526"/>
                  </a:cubicBezTo>
                  <a:cubicBezTo>
                    <a:pt x="170334" y="731839"/>
                    <a:pt x="181897" y="698341"/>
                    <a:pt x="168051" y="735263"/>
                  </a:cubicBezTo>
                  <a:cubicBezTo>
                    <a:pt x="165900" y="740998"/>
                    <a:pt x="165354" y="747222"/>
                    <a:pt x="163594" y="753088"/>
                  </a:cubicBezTo>
                  <a:cubicBezTo>
                    <a:pt x="160895" y="762086"/>
                    <a:pt x="157892" y="770995"/>
                    <a:pt x="154682" y="779824"/>
                  </a:cubicBezTo>
                  <a:cubicBezTo>
                    <a:pt x="151948" y="787341"/>
                    <a:pt x="148068" y="794443"/>
                    <a:pt x="145770" y="802105"/>
                  </a:cubicBezTo>
                  <a:cubicBezTo>
                    <a:pt x="143594" y="809360"/>
                    <a:pt x="143709" y="817201"/>
                    <a:pt x="141314" y="824386"/>
                  </a:cubicBezTo>
                  <a:cubicBezTo>
                    <a:pt x="139213" y="830688"/>
                    <a:pt x="135099" y="836140"/>
                    <a:pt x="132401" y="842210"/>
                  </a:cubicBezTo>
                  <a:cubicBezTo>
                    <a:pt x="129152" y="849520"/>
                    <a:pt x="125787" y="856829"/>
                    <a:pt x="123489" y="864491"/>
                  </a:cubicBezTo>
                  <a:cubicBezTo>
                    <a:pt x="121313" y="871746"/>
                    <a:pt x="121170" y="879506"/>
                    <a:pt x="119033" y="886772"/>
                  </a:cubicBezTo>
                  <a:cubicBezTo>
                    <a:pt x="113731" y="904797"/>
                    <a:pt x="104893" y="921822"/>
                    <a:pt x="101208" y="940246"/>
                  </a:cubicBezTo>
                  <a:cubicBezTo>
                    <a:pt x="99723" y="947673"/>
                    <a:pt x="99273" y="955384"/>
                    <a:pt x="96752" y="962526"/>
                  </a:cubicBezTo>
                  <a:cubicBezTo>
                    <a:pt x="90325" y="980735"/>
                    <a:pt x="81824" y="998144"/>
                    <a:pt x="74472" y="1016000"/>
                  </a:cubicBezTo>
                  <a:cubicBezTo>
                    <a:pt x="71426" y="1023397"/>
                    <a:pt x="65559" y="1038281"/>
                    <a:pt x="65559" y="1038281"/>
                  </a:cubicBezTo>
                  <a:cubicBezTo>
                    <a:pt x="64074" y="1051649"/>
                    <a:pt x="63440" y="1065140"/>
                    <a:pt x="61103" y="1078386"/>
                  </a:cubicBezTo>
                  <a:cubicBezTo>
                    <a:pt x="55778" y="1108562"/>
                    <a:pt x="50074" y="1116351"/>
                    <a:pt x="43279" y="1145228"/>
                  </a:cubicBezTo>
                  <a:cubicBezTo>
                    <a:pt x="39809" y="1159973"/>
                    <a:pt x="34366" y="1189789"/>
                    <a:pt x="34366" y="1189789"/>
                  </a:cubicBezTo>
                  <a:cubicBezTo>
                    <a:pt x="32881" y="1204643"/>
                    <a:pt x="31558" y="1219514"/>
                    <a:pt x="29910" y="1234351"/>
                  </a:cubicBezTo>
                  <a:cubicBezTo>
                    <a:pt x="28588" y="1246253"/>
                    <a:pt x="27037" y="1258130"/>
                    <a:pt x="25454" y="1270000"/>
                  </a:cubicBezTo>
                  <a:cubicBezTo>
                    <a:pt x="24066" y="1280411"/>
                    <a:pt x="22225" y="1290762"/>
                    <a:pt x="20998" y="1301193"/>
                  </a:cubicBezTo>
                  <a:cubicBezTo>
                    <a:pt x="19254" y="1316019"/>
                    <a:pt x="18027" y="1330900"/>
                    <a:pt x="16542" y="1345754"/>
                  </a:cubicBezTo>
                  <a:cubicBezTo>
                    <a:pt x="15057" y="1411111"/>
                    <a:pt x="14506" y="1476495"/>
                    <a:pt x="12086" y="1541824"/>
                  </a:cubicBezTo>
                  <a:cubicBezTo>
                    <a:pt x="11533" y="1556742"/>
                    <a:pt x="7629" y="1571458"/>
                    <a:pt x="7629" y="1586386"/>
                  </a:cubicBezTo>
                  <a:cubicBezTo>
                    <a:pt x="7629" y="1981228"/>
                    <a:pt x="-14464" y="1863600"/>
                    <a:pt x="16542" y="2018631"/>
                  </a:cubicBezTo>
                  <a:cubicBezTo>
                    <a:pt x="17614" y="2031496"/>
                    <a:pt x="22408" y="2094946"/>
                    <a:pt x="25454" y="2112210"/>
                  </a:cubicBezTo>
                  <a:cubicBezTo>
                    <a:pt x="27583" y="2124273"/>
                    <a:pt x="31395" y="2135977"/>
                    <a:pt x="34366" y="2147860"/>
                  </a:cubicBezTo>
                  <a:lnTo>
                    <a:pt x="38822" y="2165684"/>
                  </a:lnTo>
                  <a:cubicBezTo>
                    <a:pt x="40308" y="2186479"/>
                    <a:pt x="41096" y="2207336"/>
                    <a:pt x="43279" y="2228070"/>
                  </a:cubicBezTo>
                  <a:cubicBezTo>
                    <a:pt x="45545" y="2249591"/>
                    <a:pt x="47270" y="2246493"/>
                    <a:pt x="52191" y="2263719"/>
                  </a:cubicBezTo>
                  <a:cubicBezTo>
                    <a:pt x="61785" y="2297300"/>
                    <a:pt x="50195" y="2265415"/>
                    <a:pt x="65559" y="2303824"/>
                  </a:cubicBezTo>
                  <a:cubicBezTo>
                    <a:pt x="74156" y="2346810"/>
                    <a:pt x="63628" y="2308875"/>
                    <a:pt x="78928" y="2339474"/>
                  </a:cubicBezTo>
                  <a:cubicBezTo>
                    <a:pt x="81029" y="2343675"/>
                    <a:pt x="80779" y="2348934"/>
                    <a:pt x="83384" y="2352842"/>
                  </a:cubicBezTo>
                  <a:cubicBezTo>
                    <a:pt x="86880" y="2358085"/>
                    <a:pt x="93089" y="2361082"/>
                    <a:pt x="96752" y="2366210"/>
                  </a:cubicBezTo>
                  <a:cubicBezTo>
                    <a:pt x="100613" y="2371616"/>
                    <a:pt x="102369" y="2378267"/>
                    <a:pt x="105665" y="2384035"/>
                  </a:cubicBezTo>
                  <a:cubicBezTo>
                    <a:pt x="108322" y="2388685"/>
                    <a:pt x="111606" y="2392947"/>
                    <a:pt x="114577" y="2397403"/>
                  </a:cubicBezTo>
                  <a:cubicBezTo>
                    <a:pt x="116062" y="2401859"/>
                    <a:pt x="116752" y="2406666"/>
                    <a:pt x="119033" y="2410772"/>
                  </a:cubicBezTo>
                  <a:cubicBezTo>
                    <a:pt x="137682" y="2444340"/>
                    <a:pt x="136858" y="2426022"/>
                    <a:pt x="136858" y="2441965"/>
                  </a:cubicBezTo>
                </a:path>
              </a:pathLst>
            </a:custGeom>
            <a:ln w="6350" cmpd="sng">
              <a:solidFill>
                <a:schemeClr val="tx1"/>
              </a:solidFill>
            </a:ln>
            <a:effectLst>
              <a:glow rad="101600">
                <a:srgbClr val="FFFF00">
                  <a:alpha val="40000"/>
                </a:srgbClr>
              </a:glo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  <p:sp>
          <p:nvSpPr>
            <p:cNvPr id="144" name="Figura a mano libera 143"/>
            <p:cNvSpPr/>
            <p:nvPr/>
          </p:nvSpPr>
          <p:spPr>
            <a:xfrm>
              <a:off x="7566974" y="1661608"/>
              <a:ext cx="797653" cy="1305649"/>
            </a:xfrm>
            <a:custGeom>
              <a:avLst/>
              <a:gdLst>
                <a:gd name="connsiteX0" fmla="*/ 797653 w 797653"/>
                <a:gd name="connsiteY0" fmla="*/ 0 h 1305649"/>
                <a:gd name="connsiteX1" fmla="*/ 766460 w 797653"/>
                <a:gd name="connsiteY1" fmla="*/ 4456 h 1305649"/>
                <a:gd name="connsiteX2" fmla="*/ 739723 w 797653"/>
                <a:gd name="connsiteY2" fmla="*/ 13369 h 1305649"/>
                <a:gd name="connsiteX3" fmla="*/ 712986 w 797653"/>
                <a:gd name="connsiteY3" fmla="*/ 26737 h 1305649"/>
                <a:gd name="connsiteX4" fmla="*/ 668425 w 797653"/>
                <a:gd name="connsiteY4" fmla="*/ 44562 h 1305649"/>
                <a:gd name="connsiteX5" fmla="*/ 632776 w 797653"/>
                <a:gd name="connsiteY5" fmla="*/ 49018 h 1305649"/>
                <a:gd name="connsiteX6" fmla="*/ 614951 w 797653"/>
                <a:gd name="connsiteY6" fmla="*/ 57930 h 1305649"/>
                <a:gd name="connsiteX7" fmla="*/ 592671 w 797653"/>
                <a:gd name="connsiteY7" fmla="*/ 62386 h 1305649"/>
                <a:gd name="connsiteX8" fmla="*/ 583758 w 797653"/>
                <a:gd name="connsiteY8" fmla="*/ 71299 h 1305649"/>
                <a:gd name="connsiteX9" fmla="*/ 570390 w 797653"/>
                <a:gd name="connsiteY9" fmla="*/ 75755 h 1305649"/>
                <a:gd name="connsiteX10" fmla="*/ 548109 w 797653"/>
                <a:gd name="connsiteY10" fmla="*/ 84667 h 1305649"/>
                <a:gd name="connsiteX11" fmla="*/ 508004 w 797653"/>
                <a:gd name="connsiteY11" fmla="*/ 102492 h 1305649"/>
                <a:gd name="connsiteX12" fmla="*/ 494636 w 797653"/>
                <a:gd name="connsiteY12" fmla="*/ 120316 h 1305649"/>
                <a:gd name="connsiteX13" fmla="*/ 476811 w 797653"/>
                <a:gd name="connsiteY13" fmla="*/ 138141 h 1305649"/>
                <a:gd name="connsiteX14" fmla="*/ 445618 w 797653"/>
                <a:gd name="connsiteY14" fmla="*/ 187158 h 1305649"/>
                <a:gd name="connsiteX15" fmla="*/ 423337 w 797653"/>
                <a:gd name="connsiteY15" fmla="*/ 213895 h 1305649"/>
                <a:gd name="connsiteX16" fmla="*/ 405513 w 797653"/>
                <a:gd name="connsiteY16" fmla="*/ 231720 h 1305649"/>
                <a:gd name="connsiteX17" fmla="*/ 383232 w 797653"/>
                <a:gd name="connsiteY17" fmla="*/ 262913 h 1305649"/>
                <a:gd name="connsiteX18" fmla="*/ 369864 w 797653"/>
                <a:gd name="connsiteY18" fmla="*/ 289649 h 1305649"/>
                <a:gd name="connsiteX19" fmla="*/ 356495 w 797653"/>
                <a:gd name="connsiteY19" fmla="*/ 303018 h 1305649"/>
                <a:gd name="connsiteX20" fmla="*/ 329758 w 797653"/>
                <a:gd name="connsiteY20" fmla="*/ 338667 h 1305649"/>
                <a:gd name="connsiteX21" fmla="*/ 316390 w 797653"/>
                <a:gd name="connsiteY21" fmla="*/ 356492 h 1305649"/>
                <a:gd name="connsiteX22" fmla="*/ 303022 w 797653"/>
                <a:gd name="connsiteY22" fmla="*/ 365404 h 1305649"/>
                <a:gd name="connsiteX23" fmla="*/ 280741 w 797653"/>
                <a:gd name="connsiteY23" fmla="*/ 387685 h 1305649"/>
                <a:gd name="connsiteX24" fmla="*/ 249548 w 797653"/>
                <a:gd name="connsiteY24" fmla="*/ 423334 h 1305649"/>
                <a:gd name="connsiteX25" fmla="*/ 231723 w 797653"/>
                <a:gd name="connsiteY25" fmla="*/ 441158 h 1305649"/>
                <a:gd name="connsiteX26" fmla="*/ 209443 w 797653"/>
                <a:gd name="connsiteY26" fmla="*/ 476807 h 1305649"/>
                <a:gd name="connsiteX27" fmla="*/ 200530 w 797653"/>
                <a:gd name="connsiteY27" fmla="*/ 485720 h 1305649"/>
                <a:gd name="connsiteX28" fmla="*/ 182706 w 797653"/>
                <a:gd name="connsiteY28" fmla="*/ 508000 h 1305649"/>
                <a:gd name="connsiteX29" fmla="*/ 164881 w 797653"/>
                <a:gd name="connsiteY29" fmla="*/ 539193 h 1305649"/>
                <a:gd name="connsiteX30" fmla="*/ 138144 w 797653"/>
                <a:gd name="connsiteY30" fmla="*/ 579299 h 1305649"/>
                <a:gd name="connsiteX31" fmla="*/ 106951 w 797653"/>
                <a:gd name="connsiteY31" fmla="*/ 632772 h 1305649"/>
                <a:gd name="connsiteX32" fmla="*/ 102495 w 797653"/>
                <a:gd name="connsiteY32" fmla="*/ 650597 h 1305649"/>
                <a:gd name="connsiteX33" fmla="*/ 89127 w 797653"/>
                <a:gd name="connsiteY33" fmla="*/ 672878 h 1305649"/>
                <a:gd name="connsiteX34" fmla="*/ 80215 w 797653"/>
                <a:gd name="connsiteY34" fmla="*/ 695158 h 1305649"/>
                <a:gd name="connsiteX35" fmla="*/ 71302 w 797653"/>
                <a:gd name="connsiteY35" fmla="*/ 726351 h 1305649"/>
                <a:gd name="connsiteX36" fmla="*/ 62390 w 797653"/>
                <a:gd name="connsiteY36" fmla="*/ 748632 h 1305649"/>
                <a:gd name="connsiteX37" fmla="*/ 57934 w 797653"/>
                <a:gd name="connsiteY37" fmla="*/ 770913 h 1305649"/>
                <a:gd name="connsiteX38" fmla="*/ 53478 w 797653"/>
                <a:gd name="connsiteY38" fmla="*/ 788737 h 1305649"/>
                <a:gd name="connsiteX39" fmla="*/ 44565 w 797653"/>
                <a:gd name="connsiteY39" fmla="*/ 975895 h 1305649"/>
                <a:gd name="connsiteX40" fmla="*/ 40109 w 797653"/>
                <a:gd name="connsiteY40" fmla="*/ 989263 h 1305649"/>
                <a:gd name="connsiteX41" fmla="*/ 35653 w 797653"/>
                <a:gd name="connsiteY41" fmla="*/ 1011544 h 1305649"/>
                <a:gd name="connsiteX42" fmla="*/ 31197 w 797653"/>
                <a:gd name="connsiteY42" fmla="*/ 1029369 h 1305649"/>
                <a:gd name="connsiteX43" fmla="*/ 17829 w 797653"/>
                <a:gd name="connsiteY43" fmla="*/ 1096211 h 1305649"/>
                <a:gd name="connsiteX44" fmla="*/ 13372 w 797653"/>
                <a:gd name="connsiteY44" fmla="*/ 1118492 h 1305649"/>
                <a:gd name="connsiteX45" fmla="*/ 8916 w 797653"/>
                <a:gd name="connsiteY45" fmla="*/ 1140772 h 1305649"/>
                <a:gd name="connsiteX46" fmla="*/ 4460 w 797653"/>
                <a:gd name="connsiteY46" fmla="*/ 1283369 h 1305649"/>
                <a:gd name="connsiteX47" fmla="*/ 8916 w 797653"/>
                <a:gd name="connsiteY47" fmla="*/ 1296737 h 1305649"/>
                <a:gd name="connsiteX48" fmla="*/ 22285 w 797653"/>
                <a:gd name="connsiteY48" fmla="*/ 1305649 h 1305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797653" h="1305649">
                  <a:moveTo>
                    <a:pt x="797653" y="0"/>
                  </a:moveTo>
                  <a:cubicBezTo>
                    <a:pt x="787255" y="1485"/>
                    <a:pt x="776694" y="2094"/>
                    <a:pt x="766460" y="4456"/>
                  </a:cubicBezTo>
                  <a:cubicBezTo>
                    <a:pt x="757306" y="6569"/>
                    <a:pt x="739723" y="13369"/>
                    <a:pt x="739723" y="13369"/>
                  </a:cubicBezTo>
                  <a:cubicBezTo>
                    <a:pt x="714032" y="30496"/>
                    <a:pt x="738816" y="15667"/>
                    <a:pt x="712986" y="26737"/>
                  </a:cubicBezTo>
                  <a:cubicBezTo>
                    <a:pt x="696622" y="33750"/>
                    <a:pt x="687516" y="42176"/>
                    <a:pt x="668425" y="44562"/>
                  </a:cubicBezTo>
                  <a:lnTo>
                    <a:pt x="632776" y="49018"/>
                  </a:lnTo>
                  <a:cubicBezTo>
                    <a:pt x="626834" y="51989"/>
                    <a:pt x="621253" y="55829"/>
                    <a:pt x="614951" y="57930"/>
                  </a:cubicBezTo>
                  <a:cubicBezTo>
                    <a:pt x="607766" y="60325"/>
                    <a:pt x="599632" y="59402"/>
                    <a:pt x="592671" y="62386"/>
                  </a:cubicBezTo>
                  <a:cubicBezTo>
                    <a:pt x="588809" y="64041"/>
                    <a:pt x="587361" y="69137"/>
                    <a:pt x="583758" y="71299"/>
                  </a:cubicBezTo>
                  <a:cubicBezTo>
                    <a:pt x="579730" y="73716"/>
                    <a:pt x="574788" y="74106"/>
                    <a:pt x="570390" y="75755"/>
                  </a:cubicBezTo>
                  <a:cubicBezTo>
                    <a:pt x="562900" y="78564"/>
                    <a:pt x="555391" y="81357"/>
                    <a:pt x="548109" y="84667"/>
                  </a:cubicBezTo>
                  <a:cubicBezTo>
                    <a:pt x="505560" y="104007"/>
                    <a:pt x="536298" y="93059"/>
                    <a:pt x="508004" y="102492"/>
                  </a:cubicBezTo>
                  <a:cubicBezTo>
                    <a:pt x="503548" y="108433"/>
                    <a:pt x="499527" y="114727"/>
                    <a:pt x="494636" y="120316"/>
                  </a:cubicBezTo>
                  <a:cubicBezTo>
                    <a:pt x="489103" y="126640"/>
                    <a:pt x="482060" y="131580"/>
                    <a:pt x="476811" y="138141"/>
                  </a:cubicBezTo>
                  <a:cubicBezTo>
                    <a:pt x="444956" y="177959"/>
                    <a:pt x="471956" y="150943"/>
                    <a:pt x="445618" y="187158"/>
                  </a:cubicBezTo>
                  <a:cubicBezTo>
                    <a:pt x="438794" y="196540"/>
                    <a:pt x="431098" y="205272"/>
                    <a:pt x="423337" y="213895"/>
                  </a:cubicBezTo>
                  <a:cubicBezTo>
                    <a:pt x="417716" y="220141"/>
                    <a:pt x="410554" y="224998"/>
                    <a:pt x="405513" y="231720"/>
                  </a:cubicBezTo>
                  <a:cubicBezTo>
                    <a:pt x="370326" y="278638"/>
                    <a:pt x="423553" y="222592"/>
                    <a:pt x="383232" y="262913"/>
                  </a:cubicBezTo>
                  <a:cubicBezTo>
                    <a:pt x="378766" y="276311"/>
                    <a:pt x="379462" y="278132"/>
                    <a:pt x="369864" y="289649"/>
                  </a:cubicBezTo>
                  <a:cubicBezTo>
                    <a:pt x="365829" y="294490"/>
                    <a:pt x="360486" y="298140"/>
                    <a:pt x="356495" y="303018"/>
                  </a:cubicBezTo>
                  <a:cubicBezTo>
                    <a:pt x="347089" y="314514"/>
                    <a:pt x="338670" y="326784"/>
                    <a:pt x="329758" y="338667"/>
                  </a:cubicBezTo>
                  <a:cubicBezTo>
                    <a:pt x="325302" y="344609"/>
                    <a:pt x="322570" y="352372"/>
                    <a:pt x="316390" y="356492"/>
                  </a:cubicBezTo>
                  <a:lnTo>
                    <a:pt x="303022" y="365404"/>
                  </a:lnTo>
                  <a:cubicBezTo>
                    <a:pt x="285857" y="391148"/>
                    <a:pt x="303846" y="367881"/>
                    <a:pt x="280741" y="387685"/>
                  </a:cubicBezTo>
                  <a:cubicBezTo>
                    <a:pt x="255307" y="409486"/>
                    <a:pt x="270041" y="399913"/>
                    <a:pt x="249548" y="423334"/>
                  </a:cubicBezTo>
                  <a:cubicBezTo>
                    <a:pt x="244015" y="429658"/>
                    <a:pt x="237256" y="434834"/>
                    <a:pt x="231723" y="441158"/>
                  </a:cubicBezTo>
                  <a:cubicBezTo>
                    <a:pt x="204478" y="472295"/>
                    <a:pt x="230524" y="445187"/>
                    <a:pt x="209443" y="476807"/>
                  </a:cubicBezTo>
                  <a:cubicBezTo>
                    <a:pt x="207112" y="480303"/>
                    <a:pt x="203264" y="482530"/>
                    <a:pt x="200530" y="485720"/>
                  </a:cubicBezTo>
                  <a:cubicBezTo>
                    <a:pt x="194340" y="492941"/>
                    <a:pt x="188412" y="500391"/>
                    <a:pt x="182706" y="508000"/>
                  </a:cubicBezTo>
                  <a:cubicBezTo>
                    <a:pt x="167290" y="528555"/>
                    <a:pt x="179684" y="514521"/>
                    <a:pt x="164881" y="539193"/>
                  </a:cubicBezTo>
                  <a:cubicBezTo>
                    <a:pt x="151462" y="561558"/>
                    <a:pt x="149310" y="561432"/>
                    <a:pt x="138144" y="579299"/>
                  </a:cubicBezTo>
                  <a:cubicBezTo>
                    <a:pt x="112343" y="620581"/>
                    <a:pt x="122131" y="602415"/>
                    <a:pt x="106951" y="632772"/>
                  </a:cubicBezTo>
                  <a:cubicBezTo>
                    <a:pt x="105466" y="638714"/>
                    <a:pt x="104982" y="645000"/>
                    <a:pt x="102495" y="650597"/>
                  </a:cubicBezTo>
                  <a:cubicBezTo>
                    <a:pt x="98978" y="658512"/>
                    <a:pt x="93000" y="665131"/>
                    <a:pt x="89127" y="672878"/>
                  </a:cubicBezTo>
                  <a:cubicBezTo>
                    <a:pt x="85550" y="680032"/>
                    <a:pt x="83024" y="687669"/>
                    <a:pt x="80215" y="695158"/>
                  </a:cubicBezTo>
                  <a:cubicBezTo>
                    <a:pt x="67338" y="729494"/>
                    <a:pt x="85349" y="684209"/>
                    <a:pt x="71302" y="726351"/>
                  </a:cubicBezTo>
                  <a:cubicBezTo>
                    <a:pt x="68773" y="733940"/>
                    <a:pt x="64688" y="740970"/>
                    <a:pt x="62390" y="748632"/>
                  </a:cubicBezTo>
                  <a:cubicBezTo>
                    <a:pt x="60214" y="755887"/>
                    <a:pt x="59577" y="763519"/>
                    <a:pt x="57934" y="770913"/>
                  </a:cubicBezTo>
                  <a:cubicBezTo>
                    <a:pt x="56606" y="776891"/>
                    <a:pt x="54963" y="782796"/>
                    <a:pt x="53478" y="788737"/>
                  </a:cubicBezTo>
                  <a:cubicBezTo>
                    <a:pt x="52530" y="818137"/>
                    <a:pt x="51756" y="925560"/>
                    <a:pt x="44565" y="975895"/>
                  </a:cubicBezTo>
                  <a:cubicBezTo>
                    <a:pt x="43901" y="980545"/>
                    <a:pt x="41248" y="984706"/>
                    <a:pt x="40109" y="989263"/>
                  </a:cubicBezTo>
                  <a:cubicBezTo>
                    <a:pt x="38272" y="996611"/>
                    <a:pt x="37296" y="1004150"/>
                    <a:pt x="35653" y="1011544"/>
                  </a:cubicBezTo>
                  <a:cubicBezTo>
                    <a:pt x="34324" y="1017523"/>
                    <a:pt x="32459" y="1023376"/>
                    <a:pt x="31197" y="1029369"/>
                  </a:cubicBezTo>
                  <a:cubicBezTo>
                    <a:pt x="26516" y="1051604"/>
                    <a:pt x="22285" y="1073930"/>
                    <a:pt x="17829" y="1096211"/>
                  </a:cubicBezTo>
                  <a:lnTo>
                    <a:pt x="13372" y="1118492"/>
                  </a:lnTo>
                  <a:lnTo>
                    <a:pt x="8916" y="1140772"/>
                  </a:lnTo>
                  <a:cubicBezTo>
                    <a:pt x="1632" y="1217255"/>
                    <a:pt x="-4500" y="1220649"/>
                    <a:pt x="4460" y="1283369"/>
                  </a:cubicBezTo>
                  <a:cubicBezTo>
                    <a:pt x="5124" y="1288019"/>
                    <a:pt x="5595" y="1293416"/>
                    <a:pt x="8916" y="1296737"/>
                  </a:cubicBezTo>
                  <a:cubicBezTo>
                    <a:pt x="23694" y="1311514"/>
                    <a:pt x="22285" y="1293381"/>
                    <a:pt x="22285" y="1305649"/>
                  </a:cubicBezTo>
                </a:path>
              </a:pathLst>
            </a:custGeom>
            <a:ln w="6350" cmpd="sng">
              <a:solidFill>
                <a:schemeClr val="tx1"/>
              </a:solidFill>
            </a:ln>
            <a:effectLst>
              <a:glow rad="101600">
                <a:srgbClr val="FFFF00">
                  <a:alpha val="40000"/>
                </a:srgbClr>
              </a:glo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</p:grpSp>
      <p:sp>
        <p:nvSpPr>
          <p:cNvPr id="122" name="CasellaDiTesto 121"/>
          <p:cNvSpPr txBox="1"/>
          <p:nvPr/>
        </p:nvSpPr>
        <p:spPr bwMode="auto">
          <a:xfrm>
            <a:off x="5519266" y="2637036"/>
            <a:ext cx="25209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algn="ctr" eaLnBrk="0" hangingPunct="0">
              <a:spcBef>
                <a:spcPct val="20000"/>
              </a:spcBef>
              <a:defRPr/>
            </a:pPr>
            <a:r>
              <a:rPr lang="cy-GB" sz="1400" kern="0" dirty="0">
                <a:ea typeface="ＭＳ Ｐゴシック" pitchFamily="-112" charset="-128"/>
                <a:cs typeface="ＭＳ Ｐゴシック" pitchFamily="-112" charset="-128"/>
              </a:rPr>
              <a:t>Conduction velocity: 4 m/s</a:t>
            </a:r>
          </a:p>
        </p:txBody>
      </p:sp>
      <p:sp>
        <p:nvSpPr>
          <p:cNvPr id="124" name="CasellaDiTesto 123"/>
          <p:cNvSpPr txBox="1"/>
          <p:nvPr/>
        </p:nvSpPr>
        <p:spPr bwMode="auto">
          <a:xfrm>
            <a:off x="7968208" y="1670770"/>
            <a:ext cx="1441450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algn="ctr" eaLnBrk="0" hangingPunct="0">
              <a:spcBef>
                <a:spcPct val="20000"/>
              </a:spcBef>
              <a:defRPr/>
            </a:pPr>
            <a:r>
              <a:rPr lang="it-IT" sz="1600" b="1" kern="0" dirty="0">
                <a:ea typeface="ＭＳ Ｐゴシック" pitchFamily="-112" charset="-128"/>
                <a:cs typeface="ＭＳ Ｐゴシック" pitchFamily="-112" charset="-128"/>
              </a:rPr>
              <a:t>MU_2</a:t>
            </a:r>
          </a:p>
        </p:txBody>
      </p:sp>
      <p:sp>
        <p:nvSpPr>
          <p:cNvPr id="125" name="CasellaDiTesto 124"/>
          <p:cNvSpPr txBox="1"/>
          <p:nvPr/>
        </p:nvSpPr>
        <p:spPr bwMode="auto">
          <a:xfrm>
            <a:off x="7896225" y="1916113"/>
            <a:ext cx="25209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algn="ctr" eaLnBrk="0" hangingPunct="0">
              <a:spcBef>
                <a:spcPct val="20000"/>
              </a:spcBef>
              <a:defRPr/>
            </a:pPr>
            <a:r>
              <a:rPr lang="cy-GB" sz="1400" kern="0" dirty="0">
                <a:ea typeface="ＭＳ Ｐゴシック" pitchFamily="-112" charset="-128"/>
                <a:cs typeface="ＭＳ Ｐゴシック" pitchFamily="-112" charset="-128"/>
              </a:rPr>
              <a:t>Conduction velocity: 6 m/s</a:t>
            </a:r>
          </a:p>
        </p:txBody>
      </p:sp>
      <p:pic>
        <p:nvPicPr>
          <p:cNvPr id="127" name="Picture 8"/>
          <p:cNvPicPr>
            <a:picLocks noChangeAspect="1" noChangeArrowheads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4680" y="0"/>
            <a:ext cx="808038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26" name="Titolo 1"/>
          <p:cNvSpPr txBox="1">
            <a:spLocks/>
          </p:cNvSpPr>
          <p:nvPr/>
        </p:nvSpPr>
        <p:spPr>
          <a:xfrm>
            <a:off x="783358" y="0"/>
            <a:ext cx="11408642" cy="764704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r>
              <a:rPr lang="cy-GB" sz="3200" b="1" dirty="0">
                <a:solidFill>
                  <a:schemeClr val="accent1">
                    <a:lumMod val="75000"/>
                  </a:schemeClr>
                </a:solidFill>
                <a:latin typeface="Arial" charset="0"/>
                <a:cs typeface="Arial" charset="0"/>
              </a:rPr>
              <a:t>MOTOR UNITS ACTION POTENTIAL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after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9167E-6 -4.81481E-6 L 0.04232 0.39399 " pathEditMode="relative" rAng="0" ptsTypes="AA">
                                      <p:cBhvr>
                                        <p:cTn id="16" dur="2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44" y="1953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1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2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37" presetID="1" presetClass="exit" presetSubtype="0" fill="hold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09214E-6 1.78786E-6 L -0.55075 -0.00046 " pathEditMode="relative" rAng="0" ptsTypes="AA">
                                      <p:cBhvr>
                                        <p:cTn id="40" dur="5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75" y="0"/>
                                    </p:animMotion>
                                  </p:childTnLst>
                                </p:cTn>
                              </p:par>
                              <p:par>
                                <p:cTn id="4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44251E-6 5.18879E-7 L 0.53665 -0.00185 " pathEditMode="relative" rAng="0" ptsTypes="AA">
                                      <p:cBhvr>
                                        <p:cTn id="42" dur="5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8" y="-1"/>
                                    </p:animMotion>
                                  </p:childTnLst>
                                </p:cTn>
                              </p:par>
                              <p:par>
                                <p:cTn id="4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68913E-7 2.55496E-6 L -0.51112 0.00046 " pathEditMode="relative" rAng="0" ptsTypes="AA">
                                      <p:cBhvr>
                                        <p:cTn id="44" dur="50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56" y="0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37452E-6 -2.99375E-6 L -0.44377 -2.99375E-6 " pathEditMode="relative" rAng="0" ptsTypes="AA">
                                      <p:cBhvr>
                                        <p:cTn id="46" dur="5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22" y="0"/>
                                    </p:animMotion>
                                  </p:childTnLst>
                                </p:cTn>
                              </p:par>
                              <p:par>
                                <p:cTn id="4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21674E-6 -4.58922E-6 L 0.5785 0.00047 " pathEditMode="relative" rAng="0" ptsTypes="AA">
                                      <p:cBhvr>
                                        <p:cTn id="48" dur="50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89" y="0"/>
                                    </p:animMotion>
                                  </p:childTnLst>
                                </p:cTn>
                              </p:par>
                              <p:par>
                                <p:cTn id="4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00834E-6 -2.16385E-6 L 0.64693 -0.00046 " pathEditMode="relative" rAng="0" ptsTypes="AA">
                                      <p:cBhvr>
                                        <p:cTn id="50" dur="5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23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 nodeType="afterGroup">
                            <p:stCondLst>
                              <p:cond delay="7000"/>
                            </p:stCondLst>
                            <p:childTnLst>
                              <p:par>
                                <p:cTn id="52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7000"/>
                            </p:stCondLst>
                            <p:childTnLst>
                              <p:par>
                                <p:cTn id="55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 nodeType="afterGroup">
                            <p:stCondLst>
                              <p:cond delay="7000"/>
                            </p:stCondLst>
                            <p:childTnLst>
                              <p:par>
                                <p:cTn id="58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 nodeType="afterGroup">
                            <p:stCondLst>
                              <p:cond delay="7000"/>
                            </p:stCondLst>
                            <p:childTnLst>
                              <p:par>
                                <p:cTn id="61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 nodeType="afterGroup">
                            <p:stCondLst>
                              <p:cond delay="7000"/>
                            </p:stCondLst>
                            <p:childTnLst>
                              <p:par>
                                <p:cTn id="64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 nodeType="afterGroup">
                            <p:stCondLst>
                              <p:cond delay="7000"/>
                            </p:stCondLst>
                            <p:childTnLst>
                              <p:par>
                                <p:cTn id="67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74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" presetID="1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7 -3.7037E-6 L 0.04401 0.39561 " pathEditMode="relative" rAng="0" ptsTypes="AA">
                                      <p:cBhvr>
                                        <p:cTn id="81" dur="2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201" y="197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83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86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7778E-7 -4.81481E-6 L 0.41181 -0.00416 " pathEditMode="relative" rAng="0" ptsTypes="AA">
                                      <p:cBhvr>
                                        <p:cTn id="107" dur="2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06" y="-2"/>
                                    </p:animMotion>
                                  </p:childTnLst>
                                </p:cTn>
                              </p:par>
                              <p:par>
                                <p:cTn id="10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6 -3.33333E-6 L -0.67552 -0.00393 " pathEditMode="relative" rAng="0" ptsTypes="AA">
                                      <p:cBhvr>
                                        <p:cTn id="109" dur="2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38" y="-2"/>
                                    </p:animMotion>
                                  </p:childTnLst>
                                </p:cTn>
                              </p:par>
                              <p:par>
                                <p:cTn id="11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1605E-6 1.21963E-6 L 0.36123 -0.00023 " pathEditMode="relative" rAng="0" ptsTypes="AA">
                                      <p:cBhvr>
                                        <p:cTn id="111" dur="2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81" y="0"/>
                                    </p:animMotion>
                                  </p:childTnLst>
                                </p:cTn>
                              </p:par>
                              <p:par>
                                <p:cTn id="11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46961E-6 2.64754E-6 L -0.72838 2.64754E-6 " pathEditMode="relative" rAng="0" ptsTypes="AA">
                                      <p:cBhvr>
                                        <p:cTn id="113" dur="2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4" y="0"/>
                                    </p:animMotion>
                                  </p:childTnLst>
                                </p:cTn>
                              </p:par>
                              <p:par>
                                <p:cTn id="11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1511E-6 -1.86299E-6 L 0.37356 -0.00023 " pathEditMode="relative" rAng="0" ptsTypes="AA">
                                      <p:cBhvr>
                                        <p:cTn id="115" dur="2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87" y="0"/>
                                    </p:animMotion>
                                  </p:childTnLst>
                                </p:cTn>
                              </p:par>
                              <p:par>
                                <p:cTn id="11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6571E-6 -2.98912E-6 L -0.71728 -2.98912E-6 " pathEditMode="relative" rAng="0" ptsTypes="AA">
                                      <p:cBhvr>
                                        <p:cTn id="117" dur="2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59" y="0"/>
                                    </p:animMotion>
                                  </p:childTnLst>
                                </p:cTn>
                              </p:par>
                              <p:par>
                                <p:cTn id="11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84196E-6 -8.14626E-7 L 0.3727 -8.14626E-7 " pathEditMode="relative" rAng="0" ptsTypes="AA">
                                      <p:cBhvr>
                                        <p:cTn id="119" dur="2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86" y="0"/>
                                    </p:animMotion>
                                  </p:childTnLst>
                                </p:cTn>
                              </p:par>
                              <p:par>
                                <p:cTn id="12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6 -4.81481E-6 L -0.71805 -4.81481E-6 " pathEditMode="relative" rAng="0" ptsTypes="AA">
                                      <p:cBhvr>
                                        <p:cTn id="121" dur="2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59" y="0"/>
                                    </p:animMotion>
                                  </p:childTnLst>
                                </p:cTn>
                              </p:par>
                              <p:par>
                                <p:cTn id="12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-7.40741E-7 L 0.43125 0.00046 " pathEditMode="relative" rAng="0" ptsTypes="AA">
                                      <p:cBhvr>
                                        <p:cTn id="123" dur="20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16" y="0"/>
                                    </p:animMotion>
                                  </p:childTnLst>
                                </p:cTn>
                              </p:par>
                              <p:par>
                                <p:cTn id="124" presetID="42" presetClass="path" presetSubtype="0" accel="50000" decel="50000" fill="remove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2.22222E-6 L -0.65625 0.00092 " pathEditMode="relative" rAng="0" ptsTypes="AA">
                                      <p:cBhvr>
                                        <p:cTn id="125" dur="20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28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6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127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130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133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5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136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8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139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1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142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145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7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148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0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151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3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154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6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157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9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160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2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4" fill="hold" nodeType="clickPar">
                      <p:stCondLst>
                        <p:cond delay="indefinite"/>
                      </p:stCondLst>
                      <p:childTnLst>
                        <p:par>
                          <p:cTn id="1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9" grpId="0"/>
      <p:bldP spid="7" grpId="0" animBg="1"/>
      <p:bldP spid="143" grpId="0"/>
      <p:bldP spid="122" grpId="0"/>
      <p:bldP spid="124" grpId="0"/>
      <p:bldP spid="125" grpId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uppo 113"/>
          <p:cNvGrpSpPr>
            <a:grpSpLocks/>
          </p:cNvGrpSpPr>
          <p:nvPr/>
        </p:nvGrpSpPr>
        <p:grpSpPr bwMode="auto">
          <a:xfrm>
            <a:off x="2495601" y="4471988"/>
            <a:ext cx="9000000" cy="181148"/>
            <a:chOff x="1601581" y="1231365"/>
            <a:chExt cx="6667470" cy="203200"/>
          </a:xfrm>
        </p:grpSpPr>
        <p:sp>
          <p:nvSpPr>
            <p:cNvPr id="115" name="Rettangolo 114"/>
            <p:cNvSpPr/>
            <p:nvPr/>
          </p:nvSpPr>
          <p:spPr>
            <a:xfrm>
              <a:off x="1647618" y="1231365"/>
              <a:ext cx="6564283" cy="203200"/>
            </a:xfrm>
            <a:prstGeom prst="rect">
              <a:avLst/>
            </a:prstGeom>
            <a:solidFill>
              <a:srgbClr val="FF2F32"/>
            </a:solidFill>
            <a:ln w="3175" cmpd="sng">
              <a:solidFill>
                <a:srgbClr val="00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  <p:sp>
          <p:nvSpPr>
            <p:cNvPr id="116" name="Ovale 115"/>
            <p:cNvSpPr/>
            <p:nvPr/>
          </p:nvSpPr>
          <p:spPr>
            <a:xfrm>
              <a:off x="8175388" y="1231365"/>
              <a:ext cx="93663" cy="203200"/>
            </a:xfrm>
            <a:prstGeom prst="ellipse">
              <a:avLst/>
            </a:prstGeom>
            <a:solidFill>
              <a:srgbClr val="FF2F32"/>
            </a:solidFill>
            <a:ln w="3175" cmpd="sng">
              <a:solidFill>
                <a:srgbClr val="00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  <p:sp>
          <p:nvSpPr>
            <p:cNvPr id="117" name="Ovale 116"/>
            <p:cNvSpPr/>
            <p:nvPr/>
          </p:nvSpPr>
          <p:spPr>
            <a:xfrm>
              <a:off x="1601581" y="1231365"/>
              <a:ext cx="93662" cy="203200"/>
            </a:xfrm>
            <a:prstGeom prst="ellipse">
              <a:avLst/>
            </a:prstGeom>
            <a:pattFill prst="lgConfetti">
              <a:fgClr>
                <a:srgbClr val="FF0000"/>
              </a:fgClr>
              <a:bgClr>
                <a:srgbClr val="FF7984"/>
              </a:bgClr>
            </a:pattFill>
            <a:ln w="3175" cmpd="sng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  <p:sp>
          <p:nvSpPr>
            <p:cNvPr id="118" name="Rettangolo 117"/>
            <p:cNvSpPr/>
            <p:nvPr/>
          </p:nvSpPr>
          <p:spPr>
            <a:xfrm flipH="1">
              <a:off x="8151577" y="1231365"/>
              <a:ext cx="77787" cy="112712"/>
            </a:xfrm>
            <a:prstGeom prst="rect">
              <a:avLst/>
            </a:prstGeom>
            <a:solidFill>
              <a:srgbClr val="FF2F32"/>
            </a:solidFill>
            <a:ln w="3175" cmpd="sng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  <p:sp>
          <p:nvSpPr>
            <p:cNvPr id="119" name="Rettangolo 118"/>
            <p:cNvSpPr/>
            <p:nvPr/>
          </p:nvSpPr>
          <p:spPr>
            <a:xfrm flipH="1">
              <a:off x="8157926" y="1318677"/>
              <a:ext cx="77787" cy="112713"/>
            </a:xfrm>
            <a:prstGeom prst="rect">
              <a:avLst/>
            </a:prstGeom>
            <a:solidFill>
              <a:srgbClr val="FF2F32"/>
            </a:solidFill>
            <a:ln w="3175" cmpd="sng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</p:grpSp>
      <p:sp>
        <p:nvSpPr>
          <p:cNvPr id="94" name="Ovale 93"/>
          <p:cNvSpPr>
            <a:spLocks noChangeAspect="1"/>
          </p:cNvSpPr>
          <p:nvPr/>
        </p:nvSpPr>
        <p:spPr>
          <a:xfrm>
            <a:off x="6176964" y="4268788"/>
            <a:ext cx="801687" cy="615950"/>
          </a:xfrm>
          <a:prstGeom prst="ellipse">
            <a:avLst/>
          </a:prstGeom>
          <a:noFill/>
          <a:ln>
            <a:solidFill>
              <a:srgbClr val="075A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/>
          </a:p>
        </p:txBody>
      </p:sp>
      <p:sp>
        <p:nvSpPr>
          <p:cNvPr id="95" name="Ovale 94"/>
          <p:cNvSpPr>
            <a:spLocks noChangeAspect="1"/>
          </p:cNvSpPr>
          <p:nvPr/>
        </p:nvSpPr>
        <p:spPr>
          <a:xfrm>
            <a:off x="5886450" y="4030664"/>
            <a:ext cx="1403350" cy="1074737"/>
          </a:xfrm>
          <a:prstGeom prst="ellipse">
            <a:avLst/>
          </a:prstGeom>
          <a:noFill/>
          <a:ln>
            <a:solidFill>
              <a:srgbClr val="0764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/>
          </a:p>
        </p:txBody>
      </p:sp>
      <p:sp>
        <p:nvSpPr>
          <p:cNvPr id="96" name="Ovale 95"/>
          <p:cNvSpPr>
            <a:spLocks noChangeAspect="1"/>
          </p:cNvSpPr>
          <p:nvPr/>
        </p:nvSpPr>
        <p:spPr>
          <a:xfrm>
            <a:off x="5581651" y="3795713"/>
            <a:ext cx="2005013" cy="1536700"/>
          </a:xfrm>
          <a:prstGeom prst="ellipse">
            <a:avLst/>
          </a:prstGeom>
          <a:noFill/>
          <a:ln>
            <a:solidFill>
              <a:srgbClr val="07A0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/>
          </a:p>
        </p:txBody>
      </p:sp>
      <p:sp>
        <p:nvSpPr>
          <p:cNvPr id="97" name="Ovale 96"/>
          <p:cNvSpPr>
            <a:spLocks noChangeAspect="1"/>
          </p:cNvSpPr>
          <p:nvPr/>
        </p:nvSpPr>
        <p:spPr>
          <a:xfrm>
            <a:off x="5284789" y="3563939"/>
            <a:ext cx="2606675" cy="1997075"/>
          </a:xfrm>
          <a:prstGeom prst="ellipse">
            <a:avLst/>
          </a:prstGeom>
          <a:noFill/>
          <a:ln>
            <a:solidFill>
              <a:srgbClr val="07BE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/>
          </a:p>
        </p:txBody>
      </p:sp>
      <p:sp>
        <p:nvSpPr>
          <p:cNvPr id="98" name="Ovale 97"/>
          <p:cNvSpPr>
            <a:spLocks noChangeAspect="1"/>
          </p:cNvSpPr>
          <p:nvPr/>
        </p:nvSpPr>
        <p:spPr>
          <a:xfrm>
            <a:off x="4984750" y="3338514"/>
            <a:ext cx="3208338" cy="2459037"/>
          </a:xfrm>
          <a:prstGeom prst="ellipse">
            <a:avLst/>
          </a:prstGeom>
          <a:noFill/>
          <a:ln>
            <a:solidFill>
              <a:srgbClr val="07DC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/>
          </a:p>
        </p:txBody>
      </p:sp>
      <p:sp>
        <p:nvSpPr>
          <p:cNvPr id="99" name="Ovale 98"/>
          <p:cNvSpPr>
            <a:spLocks noChangeAspect="1"/>
          </p:cNvSpPr>
          <p:nvPr/>
        </p:nvSpPr>
        <p:spPr>
          <a:xfrm>
            <a:off x="4683125" y="3106738"/>
            <a:ext cx="3810000" cy="2921000"/>
          </a:xfrm>
          <a:prstGeom prst="ellipse">
            <a:avLst/>
          </a:prstGeom>
          <a:noFill/>
          <a:ln>
            <a:solidFill>
              <a:srgbClr val="07FF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/>
          </a:p>
        </p:txBody>
      </p:sp>
      <p:grpSp>
        <p:nvGrpSpPr>
          <p:cNvPr id="5" name="Gruppo 147"/>
          <p:cNvGrpSpPr>
            <a:grpSpLocks/>
          </p:cNvGrpSpPr>
          <p:nvPr/>
        </p:nvGrpSpPr>
        <p:grpSpPr bwMode="auto">
          <a:xfrm>
            <a:off x="2495601" y="4805364"/>
            <a:ext cx="9000000" cy="207813"/>
            <a:chOff x="1601581" y="1231364"/>
            <a:chExt cx="6667470" cy="203201"/>
          </a:xfrm>
        </p:grpSpPr>
        <p:sp>
          <p:nvSpPr>
            <p:cNvPr id="149" name="Rettangolo 148"/>
            <p:cNvSpPr/>
            <p:nvPr/>
          </p:nvSpPr>
          <p:spPr>
            <a:xfrm>
              <a:off x="1648227" y="1231364"/>
              <a:ext cx="6563974" cy="203201"/>
            </a:xfrm>
            <a:prstGeom prst="rect">
              <a:avLst/>
            </a:prstGeom>
            <a:solidFill>
              <a:srgbClr val="FF2F32"/>
            </a:solidFill>
            <a:ln w="3175" cmpd="sng">
              <a:solidFill>
                <a:srgbClr val="00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  <p:sp>
          <p:nvSpPr>
            <p:cNvPr id="150" name="Ovale 149"/>
            <p:cNvSpPr/>
            <p:nvPr/>
          </p:nvSpPr>
          <p:spPr>
            <a:xfrm>
              <a:off x="8175759" y="1231364"/>
              <a:ext cx="93292" cy="203201"/>
            </a:xfrm>
            <a:prstGeom prst="ellipse">
              <a:avLst/>
            </a:prstGeom>
            <a:solidFill>
              <a:srgbClr val="FF2F32"/>
            </a:solidFill>
            <a:ln w="3175" cmpd="sng">
              <a:solidFill>
                <a:srgbClr val="00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  <p:sp>
          <p:nvSpPr>
            <p:cNvPr id="151" name="Ovale 150"/>
            <p:cNvSpPr/>
            <p:nvPr/>
          </p:nvSpPr>
          <p:spPr>
            <a:xfrm>
              <a:off x="1601581" y="1231364"/>
              <a:ext cx="93292" cy="203201"/>
            </a:xfrm>
            <a:prstGeom prst="ellipse">
              <a:avLst/>
            </a:prstGeom>
            <a:pattFill prst="lgConfetti">
              <a:fgClr>
                <a:srgbClr val="FF0000"/>
              </a:fgClr>
              <a:bgClr>
                <a:srgbClr val="FF7984"/>
              </a:bgClr>
            </a:pattFill>
            <a:ln w="3175" cmpd="sng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  <p:sp>
          <p:nvSpPr>
            <p:cNvPr id="152" name="Rettangolo 151"/>
            <p:cNvSpPr/>
            <p:nvPr/>
          </p:nvSpPr>
          <p:spPr>
            <a:xfrm flipH="1">
              <a:off x="8150978" y="1231364"/>
              <a:ext cx="78715" cy="113234"/>
            </a:xfrm>
            <a:prstGeom prst="rect">
              <a:avLst/>
            </a:prstGeom>
            <a:solidFill>
              <a:srgbClr val="FF2F32"/>
            </a:solidFill>
            <a:ln w="3175" cmpd="sng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  <p:sp>
          <p:nvSpPr>
            <p:cNvPr id="153" name="Rettangolo 152"/>
            <p:cNvSpPr/>
            <p:nvPr/>
          </p:nvSpPr>
          <p:spPr>
            <a:xfrm flipH="1">
              <a:off x="8158267" y="1318229"/>
              <a:ext cx="77257" cy="113234"/>
            </a:xfrm>
            <a:prstGeom prst="rect">
              <a:avLst/>
            </a:prstGeom>
            <a:solidFill>
              <a:srgbClr val="FF2F32"/>
            </a:solidFill>
            <a:ln w="3175" cmpd="sng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</p:grpSp>
      <p:sp>
        <p:nvSpPr>
          <p:cNvPr id="154" name="Ovale 153"/>
          <p:cNvSpPr>
            <a:spLocks noChangeAspect="1"/>
          </p:cNvSpPr>
          <p:nvPr/>
        </p:nvSpPr>
        <p:spPr>
          <a:xfrm>
            <a:off x="7043739" y="4605338"/>
            <a:ext cx="801687" cy="615950"/>
          </a:xfrm>
          <a:prstGeom prst="ellipse">
            <a:avLst/>
          </a:prstGeom>
          <a:noFill/>
          <a:ln>
            <a:solidFill>
              <a:srgbClr val="0000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/>
          </a:p>
        </p:txBody>
      </p:sp>
      <p:sp>
        <p:nvSpPr>
          <p:cNvPr id="155" name="Ovale 154"/>
          <p:cNvSpPr>
            <a:spLocks noChangeAspect="1"/>
          </p:cNvSpPr>
          <p:nvPr/>
        </p:nvSpPr>
        <p:spPr>
          <a:xfrm>
            <a:off x="6753225" y="4367214"/>
            <a:ext cx="1403350" cy="1074737"/>
          </a:xfrm>
          <a:prstGeom prst="ellipse">
            <a:avLst/>
          </a:prstGeom>
          <a:noFill/>
          <a:ln>
            <a:solidFill>
              <a:srgbClr val="0032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/>
          </a:p>
        </p:txBody>
      </p:sp>
      <p:sp>
        <p:nvSpPr>
          <p:cNvPr id="156" name="Ovale 155"/>
          <p:cNvSpPr>
            <a:spLocks noChangeAspect="1"/>
          </p:cNvSpPr>
          <p:nvPr/>
        </p:nvSpPr>
        <p:spPr>
          <a:xfrm>
            <a:off x="6448426" y="4132263"/>
            <a:ext cx="2005013" cy="1536700"/>
          </a:xfrm>
          <a:prstGeom prst="ellipse">
            <a:avLst/>
          </a:prstGeom>
          <a:noFill/>
          <a:ln>
            <a:solidFill>
              <a:srgbClr val="0064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/>
          </a:p>
        </p:txBody>
      </p:sp>
      <p:sp>
        <p:nvSpPr>
          <p:cNvPr id="157" name="Ovale 156"/>
          <p:cNvSpPr>
            <a:spLocks noChangeAspect="1"/>
          </p:cNvSpPr>
          <p:nvPr/>
        </p:nvSpPr>
        <p:spPr>
          <a:xfrm>
            <a:off x="6151564" y="3900489"/>
            <a:ext cx="2606675" cy="1997075"/>
          </a:xfrm>
          <a:prstGeom prst="ellipse">
            <a:avLst/>
          </a:prstGeom>
          <a:noFill/>
          <a:ln>
            <a:solidFill>
              <a:srgbClr val="0096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/>
          </a:p>
        </p:txBody>
      </p:sp>
      <p:sp>
        <p:nvSpPr>
          <p:cNvPr id="158" name="Ovale 157"/>
          <p:cNvSpPr>
            <a:spLocks noChangeAspect="1"/>
          </p:cNvSpPr>
          <p:nvPr/>
        </p:nvSpPr>
        <p:spPr>
          <a:xfrm>
            <a:off x="5851525" y="3656014"/>
            <a:ext cx="3208338" cy="2459037"/>
          </a:xfrm>
          <a:prstGeom prst="ellipse">
            <a:avLst/>
          </a:prstGeom>
          <a:noFill/>
          <a:ln>
            <a:solidFill>
              <a:srgbClr val="00C8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/>
          </a:p>
        </p:txBody>
      </p:sp>
      <p:sp>
        <p:nvSpPr>
          <p:cNvPr id="159" name="Ovale 158"/>
          <p:cNvSpPr>
            <a:spLocks noChangeAspect="1"/>
          </p:cNvSpPr>
          <p:nvPr/>
        </p:nvSpPr>
        <p:spPr>
          <a:xfrm>
            <a:off x="5591175" y="3443288"/>
            <a:ext cx="3810000" cy="2921000"/>
          </a:xfrm>
          <a:prstGeom prst="ellipse">
            <a:avLst/>
          </a:prstGeom>
          <a:noFill/>
          <a:ln>
            <a:solidFill>
              <a:srgbClr val="00FF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/>
          </a:p>
        </p:txBody>
      </p:sp>
      <p:grpSp>
        <p:nvGrpSpPr>
          <p:cNvPr id="7" name="Gruppo 17"/>
          <p:cNvGrpSpPr>
            <a:grpSpLocks/>
          </p:cNvGrpSpPr>
          <p:nvPr/>
        </p:nvGrpSpPr>
        <p:grpSpPr bwMode="auto">
          <a:xfrm>
            <a:off x="1589013" y="1484314"/>
            <a:ext cx="10483651" cy="2363787"/>
            <a:chOff x="1377972" y="-81412"/>
            <a:chExt cx="7766028" cy="2363336"/>
          </a:xfrm>
        </p:grpSpPr>
        <p:sp>
          <p:nvSpPr>
            <p:cNvPr id="17" name="Rettangolo 16"/>
            <p:cNvSpPr/>
            <p:nvPr/>
          </p:nvSpPr>
          <p:spPr>
            <a:xfrm>
              <a:off x="1377972" y="-81412"/>
              <a:ext cx="7766028" cy="235540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it-IT" dirty="0"/>
            </a:p>
          </p:txBody>
        </p:sp>
        <p:grpSp>
          <p:nvGrpSpPr>
            <p:cNvPr id="8" name="Gruppo 13"/>
            <p:cNvGrpSpPr>
              <a:grpSpLocks/>
            </p:cNvGrpSpPr>
            <p:nvPr/>
          </p:nvGrpSpPr>
          <p:grpSpPr bwMode="auto">
            <a:xfrm>
              <a:off x="1377972" y="1721452"/>
              <a:ext cx="7623129" cy="560472"/>
              <a:chOff x="1369993" y="2350456"/>
              <a:chExt cx="7623129" cy="560472"/>
            </a:xfrm>
          </p:grpSpPr>
          <p:sp>
            <p:nvSpPr>
              <p:cNvPr id="71" name="Rettangolo 70"/>
              <p:cNvSpPr/>
              <p:nvPr/>
            </p:nvSpPr>
            <p:spPr>
              <a:xfrm>
                <a:off x="1600180" y="2715703"/>
                <a:ext cx="7324704" cy="195225"/>
              </a:xfrm>
              <a:prstGeom prst="rect">
                <a:avLst/>
              </a:prstGeom>
              <a:pattFill prst="wave">
                <a:fgClr>
                  <a:schemeClr val="bg1">
                    <a:lumMod val="75000"/>
                  </a:schemeClr>
                </a:fgClr>
                <a:bgClr>
                  <a:prstClr val="white"/>
                </a:bgClr>
              </a:pattFill>
              <a:ln w="3175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it-IT"/>
              </a:p>
            </p:txBody>
          </p:sp>
          <p:sp>
            <p:nvSpPr>
              <p:cNvPr id="90" name="Rettangolo 89"/>
              <p:cNvSpPr/>
              <p:nvPr/>
            </p:nvSpPr>
            <p:spPr>
              <a:xfrm>
                <a:off x="1369993" y="2512542"/>
                <a:ext cx="7556478" cy="93644"/>
              </a:xfrm>
              <a:prstGeom prst="rect">
                <a:avLst/>
              </a:prstGeom>
              <a:solidFill>
                <a:srgbClr val="FFC8CF"/>
              </a:solidFill>
              <a:ln w="3175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it-IT"/>
              </a:p>
            </p:txBody>
          </p:sp>
          <p:sp>
            <p:nvSpPr>
              <p:cNvPr id="12" name="Parallelogramma 11"/>
              <p:cNvSpPr/>
              <p:nvPr/>
            </p:nvSpPr>
            <p:spPr>
              <a:xfrm rot="16200000">
                <a:off x="1381126" y="2498235"/>
                <a:ext cx="209510" cy="231774"/>
              </a:xfrm>
              <a:prstGeom prst="parallelogram">
                <a:avLst>
                  <a:gd name="adj" fmla="val 43002"/>
                </a:avLst>
              </a:prstGeom>
              <a:solidFill>
                <a:srgbClr val="FFC8CF"/>
              </a:solidFill>
              <a:ln w="3175" cmpd="sng">
                <a:solidFill>
                  <a:srgbClr val="7F7F7F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it-IT"/>
              </a:p>
            </p:txBody>
          </p:sp>
          <p:sp>
            <p:nvSpPr>
              <p:cNvPr id="70" name="Rettangolo 69"/>
              <p:cNvSpPr/>
              <p:nvPr/>
            </p:nvSpPr>
            <p:spPr>
              <a:xfrm>
                <a:off x="1601767" y="2599837"/>
                <a:ext cx="7324704" cy="115866"/>
              </a:xfrm>
              <a:prstGeom prst="rect">
                <a:avLst/>
              </a:prstGeom>
              <a:solidFill>
                <a:srgbClr val="FFC8CF"/>
              </a:solidFill>
              <a:ln w="3175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it-IT"/>
              </a:p>
            </p:txBody>
          </p:sp>
          <p:sp>
            <p:nvSpPr>
              <p:cNvPr id="91" name="Parallelogramma 90"/>
              <p:cNvSpPr/>
              <p:nvPr/>
            </p:nvSpPr>
            <p:spPr>
              <a:xfrm rot="16200000">
                <a:off x="8706624" y="2379989"/>
                <a:ext cx="211098" cy="231774"/>
              </a:xfrm>
              <a:prstGeom prst="parallelogram">
                <a:avLst>
                  <a:gd name="adj" fmla="val 43002"/>
                </a:avLst>
              </a:prstGeom>
              <a:solidFill>
                <a:schemeClr val="bg1"/>
              </a:solidFill>
              <a:ln w="3175" cmpd="sng">
                <a:solidFill>
                  <a:srgbClr val="7F7F7F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it-IT"/>
              </a:p>
            </p:txBody>
          </p:sp>
          <p:sp>
            <p:nvSpPr>
              <p:cNvPr id="92" name="Parallelogramma 91"/>
              <p:cNvSpPr/>
              <p:nvPr/>
            </p:nvSpPr>
            <p:spPr>
              <a:xfrm rot="16200000">
                <a:off x="1343827" y="2652986"/>
                <a:ext cx="284108" cy="231774"/>
              </a:xfrm>
              <a:prstGeom prst="parallelogram">
                <a:avLst>
                  <a:gd name="adj" fmla="val 41631"/>
                </a:avLst>
              </a:prstGeom>
              <a:pattFill prst="wave">
                <a:fgClr>
                  <a:schemeClr val="bg1">
                    <a:lumMod val="75000"/>
                  </a:schemeClr>
                </a:fgClr>
                <a:bgClr>
                  <a:prstClr val="white"/>
                </a:bgClr>
              </a:pattFill>
              <a:ln w="3175" cmpd="sng">
                <a:solidFill>
                  <a:schemeClr val="tx1">
                    <a:lumMod val="50000"/>
                    <a:lumOff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it-IT"/>
              </a:p>
            </p:txBody>
          </p:sp>
          <p:sp>
            <p:nvSpPr>
              <p:cNvPr id="93" name="Parallelogramma 92"/>
              <p:cNvSpPr/>
              <p:nvPr/>
            </p:nvSpPr>
            <p:spPr>
              <a:xfrm rot="16200000">
                <a:off x="8671704" y="2295854"/>
                <a:ext cx="266649" cy="376236"/>
              </a:xfrm>
              <a:prstGeom prst="parallelogram">
                <a:avLst>
                  <a:gd name="adj" fmla="val 54110"/>
                </a:avLst>
              </a:prstGeom>
              <a:solidFill>
                <a:schemeClr val="bg1"/>
              </a:solidFill>
              <a:ln w="3175" cmpd="sng"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it-IT"/>
              </a:p>
            </p:txBody>
          </p:sp>
        </p:grpSp>
      </p:grpSp>
      <p:sp>
        <p:nvSpPr>
          <p:cNvPr id="160" name="Figura a mano libera 159"/>
          <p:cNvSpPr/>
          <p:nvPr/>
        </p:nvSpPr>
        <p:spPr>
          <a:xfrm>
            <a:off x="6151564" y="2438400"/>
            <a:ext cx="2624137" cy="1055688"/>
          </a:xfrm>
          <a:custGeom>
            <a:avLst/>
            <a:gdLst>
              <a:gd name="connsiteX0" fmla="*/ 0 w 3361827"/>
              <a:gd name="connsiteY0" fmla="*/ 1623236 h 1623236"/>
              <a:gd name="connsiteX1" fmla="*/ 1684309 w 3361827"/>
              <a:gd name="connsiteY1" fmla="*/ 0 h 1623236"/>
              <a:gd name="connsiteX2" fmla="*/ 3361827 w 3361827"/>
              <a:gd name="connsiteY2" fmla="*/ 1616444 h 1623236"/>
              <a:gd name="connsiteX0" fmla="*/ 0 w 3361827"/>
              <a:gd name="connsiteY0" fmla="*/ 1625047 h 1625047"/>
              <a:gd name="connsiteX1" fmla="*/ 753864 w 3361827"/>
              <a:gd name="connsiteY1" fmla="*/ 1305833 h 1625047"/>
              <a:gd name="connsiteX2" fmla="*/ 1684309 w 3361827"/>
              <a:gd name="connsiteY2" fmla="*/ 1811 h 1625047"/>
              <a:gd name="connsiteX3" fmla="*/ 3361827 w 3361827"/>
              <a:gd name="connsiteY3" fmla="*/ 1618255 h 1625047"/>
              <a:gd name="connsiteX0" fmla="*/ 0 w 3361827"/>
              <a:gd name="connsiteY0" fmla="*/ 1623237 h 1623237"/>
              <a:gd name="connsiteX1" fmla="*/ 753864 w 3361827"/>
              <a:gd name="connsiteY1" fmla="*/ 1304023 h 1623237"/>
              <a:gd name="connsiteX2" fmla="*/ 1684309 w 3361827"/>
              <a:gd name="connsiteY2" fmla="*/ 1 h 1623237"/>
              <a:gd name="connsiteX3" fmla="*/ 2614754 w 3361827"/>
              <a:gd name="connsiteY3" fmla="*/ 1297232 h 1623237"/>
              <a:gd name="connsiteX4" fmla="*/ 3361827 w 3361827"/>
              <a:gd name="connsiteY4" fmla="*/ 1616445 h 1623237"/>
              <a:gd name="connsiteX0" fmla="*/ 0 w 3361827"/>
              <a:gd name="connsiteY0" fmla="*/ 1623955 h 1623955"/>
              <a:gd name="connsiteX1" fmla="*/ 753864 w 3361827"/>
              <a:gd name="connsiteY1" fmla="*/ 1304741 h 1623955"/>
              <a:gd name="connsiteX2" fmla="*/ 1684309 w 3361827"/>
              <a:gd name="connsiteY2" fmla="*/ 719 h 1623955"/>
              <a:gd name="connsiteX3" fmla="*/ 2229285 w 3361827"/>
              <a:gd name="connsiteY3" fmla="*/ 1123015 h 1623955"/>
              <a:gd name="connsiteX4" fmla="*/ 2614754 w 3361827"/>
              <a:gd name="connsiteY4" fmla="*/ 1297950 h 1623955"/>
              <a:gd name="connsiteX5" fmla="*/ 3361827 w 3361827"/>
              <a:gd name="connsiteY5" fmla="*/ 1617163 h 1623955"/>
              <a:gd name="connsiteX0" fmla="*/ 0 w 3361827"/>
              <a:gd name="connsiteY0" fmla="*/ 1623996 h 1623996"/>
              <a:gd name="connsiteX1" fmla="*/ 753864 w 3361827"/>
              <a:gd name="connsiteY1" fmla="*/ 1304782 h 1623996"/>
              <a:gd name="connsiteX2" fmla="*/ 1684309 w 3361827"/>
              <a:gd name="connsiteY2" fmla="*/ 760 h 1623996"/>
              <a:gd name="connsiteX3" fmla="*/ 2229285 w 3361827"/>
              <a:gd name="connsiteY3" fmla="*/ 1123056 h 1623996"/>
              <a:gd name="connsiteX4" fmla="*/ 3361827 w 3361827"/>
              <a:gd name="connsiteY4" fmla="*/ 1617204 h 1623996"/>
              <a:gd name="connsiteX0" fmla="*/ 0 w 3361827"/>
              <a:gd name="connsiteY0" fmla="*/ 1623238 h 1623238"/>
              <a:gd name="connsiteX1" fmla="*/ 753864 w 3361827"/>
              <a:gd name="connsiteY1" fmla="*/ 1304024 h 1623238"/>
              <a:gd name="connsiteX2" fmla="*/ 1134215 w 3361827"/>
              <a:gd name="connsiteY2" fmla="*/ 1111864 h 1623238"/>
              <a:gd name="connsiteX3" fmla="*/ 1684309 w 3361827"/>
              <a:gd name="connsiteY3" fmla="*/ 2 h 1623238"/>
              <a:gd name="connsiteX4" fmla="*/ 2229285 w 3361827"/>
              <a:gd name="connsiteY4" fmla="*/ 1122298 h 1623238"/>
              <a:gd name="connsiteX5" fmla="*/ 3361827 w 3361827"/>
              <a:gd name="connsiteY5" fmla="*/ 1616446 h 1623238"/>
              <a:gd name="connsiteX0" fmla="*/ 0 w 3361827"/>
              <a:gd name="connsiteY0" fmla="*/ 1623238 h 1623238"/>
              <a:gd name="connsiteX1" fmla="*/ 1134215 w 3361827"/>
              <a:gd name="connsiteY1" fmla="*/ 1111864 h 1623238"/>
              <a:gd name="connsiteX2" fmla="*/ 1684309 w 3361827"/>
              <a:gd name="connsiteY2" fmla="*/ 2 h 1623238"/>
              <a:gd name="connsiteX3" fmla="*/ 2229285 w 3361827"/>
              <a:gd name="connsiteY3" fmla="*/ 1122298 h 1623238"/>
              <a:gd name="connsiteX4" fmla="*/ 3361827 w 3361827"/>
              <a:gd name="connsiteY4" fmla="*/ 1616446 h 1623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61827" h="1623238">
                <a:moveTo>
                  <a:pt x="0" y="1623238"/>
                </a:moveTo>
                <a:cubicBezTo>
                  <a:pt x="236295" y="1516702"/>
                  <a:pt x="853497" y="1382403"/>
                  <a:pt x="1134215" y="1111864"/>
                </a:cubicBezTo>
                <a:cubicBezTo>
                  <a:pt x="1414933" y="841325"/>
                  <a:pt x="1501797" y="-1737"/>
                  <a:pt x="1684309" y="2"/>
                </a:cubicBezTo>
                <a:cubicBezTo>
                  <a:pt x="1866821" y="1741"/>
                  <a:pt x="1949699" y="852891"/>
                  <a:pt x="2229285" y="1122298"/>
                </a:cubicBezTo>
                <a:cubicBezTo>
                  <a:pt x="2508871" y="1391705"/>
                  <a:pt x="3125881" y="1513499"/>
                  <a:pt x="3361827" y="1616446"/>
                </a:cubicBezTo>
              </a:path>
            </a:pathLst>
          </a:custGeom>
          <a:noFill/>
          <a:ln>
            <a:solidFill>
              <a:srgbClr val="0064F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/>
          </a:p>
        </p:txBody>
      </p:sp>
      <p:sp>
        <p:nvSpPr>
          <p:cNvPr id="27" name="Figura a mano libera 26"/>
          <p:cNvSpPr/>
          <p:nvPr/>
        </p:nvSpPr>
        <p:spPr>
          <a:xfrm>
            <a:off x="5006975" y="1871664"/>
            <a:ext cx="3246438" cy="1622425"/>
          </a:xfrm>
          <a:custGeom>
            <a:avLst/>
            <a:gdLst>
              <a:gd name="connsiteX0" fmla="*/ 0 w 3361827"/>
              <a:gd name="connsiteY0" fmla="*/ 1623236 h 1623236"/>
              <a:gd name="connsiteX1" fmla="*/ 1684309 w 3361827"/>
              <a:gd name="connsiteY1" fmla="*/ 0 h 1623236"/>
              <a:gd name="connsiteX2" fmla="*/ 3361827 w 3361827"/>
              <a:gd name="connsiteY2" fmla="*/ 1616444 h 1623236"/>
              <a:gd name="connsiteX0" fmla="*/ 0 w 3361827"/>
              <a:gd name="connsiteY0" fmla="*/ 1625047 h 1625047"/>
              <a:gd name="connsiteX1" fmla="*/ 753864 w 3361827"/>
              <a:gd name="connsiteY1" fmla="*/ 1305833 h 1625047"/>
              <a:gd name="connsiteX2" fmla="*/ 1684309 w 3361827"/>
              <a:gd name="connsiteY2" fmla="*/ 1811 h 1625047"/>
              <a:gd name="connsiteX3" fmla="*/ 3361827 w 3361827"/>
              <a:gd name="connsiteY3" fmla="*/ 1618255 h 1625047"/>
              <a:gd name="connsiteX0" fmla="*/ 0 w 3361827"/>
              <a:gd name="connsiteY0" fmla="*/ 1623237 h 1623237"/>
              <a:gd name="connsiteX1" fmla="*/ 753864 w 3361827"/>
              <a:gd name="connsiteY1" fmla="*/ 1304023 h 1623237"/>
              <a:gd name="connsiteX2" fmla="*/ 1684309 w 3361827"/>
              <a:gd name="connsiteY2" fmla="*/ 1 h 1623237"/>
              <a:gd name="connsiteX3" fmla="*/ 2614754 w 3361827"/>
              <a:gd name="connsiteY3" fmla="*/ 1297232 h 1623237"/>
              <a:gd name="connsiteX4" fmla="*/ 3361827 w 3361827"/>
              <a:gd name="connsiteY4" fmla="*/ 1616445 h 1623237"/>
              <a:gd name="connsiteX0" fmla="*/ 0 w 3361827"/>
              <a:gd name="connsiteY0" fmla="*/ 1623383 h 1623383"/>
              <a:gd name="connsiteX1" fmla="*/ 1055471 w 3361827"/>
              <a:gd name="connsiteY1" fmla="*/ 1214522 h 1623383"/>
              <a:gd name="connsiteX2" fmla="*/ 1684309 w 3361827"/>
              <a:gd name="connsiteY2" fmla="*/ 147 h 1623383"/>
              <a:gd name="connsiteX3" fmla="*/ 2614754 w 3361827"/>
              <a:gd name="connsiteY3" fmla="*/ 1297378 h 1623383"/>
              <a:gd name="connsiteX4" fmla="*/ 3361827 w 3361827"/>
              <a:gd name="connsiteY4" fmla="*/ 1616591 h 1623383"/>
              <a:gd name="connsiteX0" fmla="*/ 0 w 3361827"/>
              <a:gd name="connsiteY0" fmla="*/ 1623256 h 1623256"/>
              <a:gd name="connsiteX1" fmla="*/ 1055471 w 3361827"/>
              <a:gd name="connsiteY1" fmla="*/ 1214395 h 1623256"/>
              <a:gd name="connsiteX2" fmla="*/ 1684309 w 3361827"/>
              <a:gd name="connsiteY2" fmla="*/ 20 h 1623256"/>
              <a:gd name="connsiteX3" fmla="*/ 2351814 w 3361827"/>
              <a:gd name="connsiteY3" fmla="*/ 1185192 h 1623256"/>
              <a:gd name="connsiteX4" fmla="*/ 3361827 w 3361827"/>
              <a:gd name="connsiteY4" fmla="*/ 1616464 h 16232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61827" h="1623256">
                <a:moveTo>
                  <a:pt x="0" y="1623256"/>
                </a:moveTo>
                <a:cubicBezTo>
                  <a:pt x="124512" y="1454594"/>
                  <a:pt x="774753" y="1484934"/>
                  <a:pt x="1055471" y="1214395"/>
                </a:cubicBezTo>
                <a:cubicBezTo>
                  <a:pt x="1336189" y="943856"/>
                  <a:pt x="1468252" y="4887"/>
                  <a:pt x="1684309" y="20"/>
                </a:cubicBezTo>
                <a:cubicBezTo>
                  <a:pt x="1900366" y="-4847"/>
                  <a:pt x="2072228" y="915785"/>
                  <a:pt x="2351814" y="1185192"/>
                </a:cubicBezTo>
                <a:cubicBezTo>
                  <a:pt x="2631400" y="1454599"/>
                  <a:pt x="3236183" y="1473837"/>
                  <a:pt x="3361827" y="1616464"/>
                </a:cubicBezTo>
              </a:path>
            </a:pathLst>
          </a:custGeom>
          <a:noFill/>
          <a:ln>
            <a:solidFill>
              <a:srgbClr val="07A00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/>
          </a:p>
        </p:txBody>
      </p:sp>
      <p:grpSp>
        <p:nvGrpSpPr>
          <p:cNvPr id="9" name="Gruppo 166"/>
          <p:cNvGrpSpPr>
            <a:grpSpLocks/>
          </p:cNvGrpSpPr>
          <p:nvPr/>
        </p:nvGrpSpPr>
        <p:grpSpPr bwMode="auto">
          <a:xfrm>
            <a:off x="2495600" y="6235700"/>
            <a:ext cx="9000000" cy="217636"/>
            <a:chOff x="1601581" y="1231365"/>
            <a:chExt cx="6667470" cy="203200"/>
          </a:xfrm>
        </p:grpSpPr>
        <p:sp>
          <p:nvSpPr>
            <p:cNvPr id="168" name="Rettangolo 167"/>
            <p:cNvSpPr/>
            <p:nvPr/>
          </p:nvSpPr>
          <p:spPr>
            <a:xfrm>
              <a:off x="1647037" y="1231365"/>
              <a:ext cx="6564827" cy="203200"/>
            </a:xfrm>
            <a:prstGeom prst="rect">
              <a:avLst/>
            </a:prstGeom>
            <a:solidFill>
              <a:srgbClr val="FF2F32"/>
            </a:solidFill>
            <a:ln w="3175" cmpd="sng">
              <a:solidFill>
                <a:srgbClr val="00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  <p:sp>
          <p:nvSpPr>
            <p:cNvPr id="169" name="Ovale 168"/>
            <p:cNvSpPr/>
            <p:nvPr/>
          </p:nvSpPr>
          <p:spPr>
            <a:xfrm>
              <a:off x="8175205" y="1231365"/>
              <a:ext cx="93846" cy="203200"/>
            </a:xfrm>
            <a:prstGeom prst="ellipse">
              <a:avLst/>
            </a:prstGeom>
            <a:solidFill>
              <a:srgbClr val="FF2F32"/>
            </a:solidFill>
            <a:ln w="3175" cmpd="sng">
              <a:solidFill>
                <a:srgbClr val="00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  <p:sp>
          <p:nvSpPr>
            <p:cNvPr id="170" name="Ovale 169"/>
            <p:cNvSpPr/>
            <p:nvPr/>
          </p:nvSpPr>
          <p:spPr>
            <a:xfrm>
              <a:off x="1601581" y="1231365"/>
              <a:ext cx="93846" cy="203200"/>
            </a:xfrm>
            <a:prstGeom prst="ellipse">
              <a:avLst/>
            </a:prstGeom>
            <a:pattFill prst="lgConfetti">
              <a:fgClr>
                <a:srgbClr val="FF0000"/>
              </a:fgClr>
              <a:bgClr>
                <a:srgbClr val="FF7984"/>
              </a:bgClr>
            </a:pattFill>
            <a:ln w="3175" cmpd="sng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  <p:sp>
          <p:nvSpPr>
            <p:cNvPr id="171" name="Rettangolo 170"/>
            <p:cNvSpPr/>
            <p:nvPr/>
          </p:nvSpPr>
          <p:spPr>
            <a:xfrm flipH="1">
              <a:off x="8151743" y="1231365"/>
              <a:ext cx="77717" cy="112724"/>
            </a:xfrm>
            <a:prstGeom prst="rect">
              <a:avLst/>
            </a:prstGeom>
            <a:solidFill>
              <a:srgbClr val="FF2F32"/>
            </a:solidFill>
            <a:ln w="3175" cmpd="sng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  <p:sp>
          <p:nvSpPr>
            <p:cNvPr id="172" name="Rettangolo 171"/>
            <p:cNvSpPr/>
            <p:nvPr/>
          </p:nvSpPr>
          <p:spPr>
            <a:xfrm flipH="1">
              <a:off x="8157609" y="1318875"/>
              <a:ext cx="77717" cy="112724"/>
            </a:xfrm>
            <a:prstGeom prst="rect">
              <a:avLst/>
            </a:prstGeom>
            <a:solidFill>
              <a:srgbClr val="FF2F32"/>
            </a:solidFill>
            <a:ln w="3175" cmpd="sng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</p:grpSp>
      <p:sp>
        <p:nvSpPr>
          <p:cNvPr id="173" name="Ovale 172"/>
          <p:cNvSpPr>
            <a:spLocks noChangeAspect="1"/>
          </p:cNvSpPr>
          <p:nvPr/>
        </p:nvSpPr>
        <p:spPr>
          <a:xfrm>
            <a:off x="7967664" y="6043613"/>
            <a:ext cx="801687" cy="614362"/>
          </a:xfrm>
          <a:prstGeom prst="ellipse">
            <a:avLst/>
          </a:prstGeom>
          <a:noFill/>
          <a:ln>
            <a:solidFill>
              <a:srgbClr val="FF69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/>
          </a:p>
        </p:txBody>
      </p:sp>
      <p:sp>
        <p:nvSpPr>
          <p:cNvPr id="174" name="Ovale 173"/>
          <p:cNvSpPr>
            <a:spLocks noChangeAspect="1"/>
          </p:cNvSpPr>
          <p:nvPr/>
        </p:nvSpPr>
        <p:spPr>
          <a:xfrm>
            <a:off x="7677150" y="5803901"/>
            <a:ext cx="1403350" cy="1076325"/>
          </a:xfrm>
          <a:prstGeom prst="ellipse">
            <a:avLst/>
          </a:prstGeom>
          <a:noFill/>
          <a:ln>
            <a:solidFill>
              <a:srgbClr val="FF87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/>
          </a:p>
        </p:txBody>
      </p:sp>
      <p:sp>
        <p:nvSpPr>
          <p:cNvPr id="175" name="Ovale 174"/>
          <p:cNvSpPr>
            <a:spLocks noChangeAspect="1"/>
          </p:cNvSpPr>
          <p:nvPr/>
        </p:nvSpPr>
        <p:spPr>
          <a:xfrm>
            <a:off x="7370763" y="5568950"/>
            <a:ext cx="2005012" cy="1536700"/>
          </a:xfrm>
          <a:prstGeom prst="ellipse">
            <a:avLst/>
          </a:prstGeom>
          <a:noFill/>
          <a:ln>
            <a:solidFill>
              <a:srgbClr val="FFA5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/>
          </a:p>
        </p:txBody>
      </p:sp>
      <p:sp>
        <p:nvSpPr>
          <p:cNvPr id="176" name="Ovale 175"/>
          <p:cNvSpPr>
            <a:spLocks noChangeAspect="1"/>
          </p:cNvSpPr>
          <p:nvPr/>
        </p:nvSpPr>
        <p:spPr>
          <a:xfrm>
            <a:off x="7075489" y="5337176"/>
            <a:ext cx="2606675" cy="1998663"/>
          </a:xfrm>
          <a:prstGeom prst="ellipse">
            <a:avLst/>
          </a:prstGeom>
          <a:noFill/>
          <a:ln>
            <a:solidFill>
              <a:srgbClr val="FFC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/>
          </a:p>
        </p:txBody>
      </p:sp>
      <p:sp>
        <p:nvSpPr>
          <p:cNvPr id="177" name="Ovale 176"/>
          <p:cNvSpPr>
            <a:spLocks noChangeAspect="1"/>
          </p:cNvSpPr>
          <p:nvPr/>
        </p:nvSpPr>
        <p:spPr>
          <a:xfrm>
            <a:off x="6834189" y="5111751"/>
            <a:ext cx="3208337" cy="2460625"/>
          </a:xfrm>
          <a:prstGeom prst="ellipse">
            <a:avLst/>
          </a:prstGeom>
          <a:noFill/>
          <a:ln>
            <a:solidFill>
              <a:srgbClr val="FFE1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/>
          </a:p>
        </p:txBody>
      </p:sp>
      <p:sp>
        <p:nvSpPr>
          <p:cNvPr id="178" name="Ovale 177"/>
          <p:cNvSpPr>
            <a:spLocks noChangeAspect="1"/>
          </p:cNvSpPr>
          <p:nvPr/>
        </p:nvSpPr>
        <p:spPr>
          <a:xfrm>
            <a:off x="6534150" y="4879975"/>
            <a:ext cx="3810000" cy="2921000"/>
          </a:xfrm>
          <a:prstGeom prst="ellipse">
            <a:avLst/>
          </a:prstGeom>
          <a:noFill/>
          <a:ln>
            <a:solidFill>
              <a:srgbClr val="FFFF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/>
          </a:p>
        </p:txBody>
      </p:sp>
      <p:sp>
        <p:nvSpPr>
          <p:cNvPr id="50" name="CasellaDiTesto 49"/>
          <p:cNvSpPr txBox="1"/>
          <p:nvPr/>
        </p:nvSpPr>
        <p:spPr bwMode="auto">
          <a:xfrm>
            <a:off x="1342753" y="3472012"/>
            <a:ext cx="1439862" cy="2460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algn="ctr" eaLnBrk="0" hangingPunct="0">
              <a:spcBef>
                <a:spcPct val="20000"/>
              </a:spcBef>
              <a:defRPr/>
            </a:pPr>
            <a:r>
              <a:rPr lang="cy-GB" sz="1600" b="1" kern="0" dirty="0">
                <a:ea typeface="ＭＳ Ｐゴシック" pitchFamily="-112" charset="-128"/>
                <a:cs typeface="ＭＳ Ｐゴシック" pitchFamily="-112" charset="-128"/>
              </a:rPr>
              <a:t>Skin</a:t>
            </a:r>
          </a:p>
        </p:txBody>
      </p:sp>
      <p:sp>
        <p:nvSpPr>
          <p:cNvPr id="51" name="CasellaDiTesto 50"/>
          <p:cNvSpPr txBox="1"/>
          <p:nvPr/>
        </p:nvSpPr>
        <p:spPr bwMode="auto">
          <a:xfrm>
            <a:off x="1414190" y="4407049"/>
            <a:ext cx="1441450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algn="ctr" eaLnBrk="0" hangingPunct="0">
              <a:spcBef>
                <a:spcPct val="20000"/>
              </a:spcBef>
              <a:defRPr/>
            </a:pPr>
            <a:r>
              <a:rPr lang="it-IT" sz="1600" b="1" kern="0" dirty="0">
                <a:ea typeface="ＭＳ Ｐゴシック" pitchFamily="-112" charset="-128"/>
                <a:cs typeface="ＭＳ Ｐゴシック" pitchFamily="-112" charset="-128"/>
              </a:rPr>
              <a:t>MU_1</a:t>
            </a:r>
          </a:p>
        </p:txBody>
      </p:sp>
      <p:sp>
        <p:nvSpPr>
          <p:cNvPr id="52" name="CasellaDiTesto 51"/>
          <p:cNvSpPr txBox="1"/>
          <p:nvPr/>
        </p:nvSpPr>
        <p:spPr bwMode="auto">
          <a:xfrm>
            <a:off x="1414191" y="4767412"/>
            <a:ext cx="1439863" cy="2460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algn="ctr" eaLnBrk="0" hangingPunct="0">
              <a:spcBef>
                <a:spcPct val="20000"/>
              </a:spcBef>
              <a:defRPr/>
            </a:pPr>
            <a:r>
              <a:rPr lang="it-IT" sz="1600" b="1" kern="0" dirty="0">
                <a:ea typeface="ＭＳ Ｐゴシック" pitchFamily="-112" charset="-128"/>
                <a:cs typeface="ＭＳ Ｐゴシック" pitchFamily="-112" charset="-128"/>
              </a:rPr>
              <a:t>MU_2</a:t>
            </a:r>
          </a:p>
        </p:txBody>
      </p:sp>
      <p:sp>
        <p:nvSpPr>
          <p:cNvPr id="53" name="CasellaDiTesto 52"/>
          <p:cNvSpPr txBox="1"/>
          <p:nvPr/>
        </p:nvSpPr>
        <p:spPr bwMode="auto">
          <a:xfrm>
            <a:off x="1414191" y="6207274"/>
            <a:ext cx="143986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algn="ctr" eaLnBrk="0" hangingPunct="0">
              <a:spcBef>
                <a:spcPct val="20000"/>
              </a:spcBef>
              <a:defRPr/>
            </a:pPr>
            <a:r>
              <a:rPr lang="it-IT" sz="1600" b="1" kern="0" dirty="0">
                <a:ea typeface="ＭＳ Ｐゴシック" pitchFamily="-112" charset="-128"/>
                <a:cs typeface="ＭＳ Ｐゴシック" pitchFamily="-112" charset="-128"/>
              </a:rPr>
              <a:t>MU_3</a:t>
            </a:r>
          </a:p>
        </p:txBody>
      </p:sp>
      <p:sp>
        <p:nvSpPr>
          <p:cNvPr id="54" name="Ovale 53"/>
          <p:cNvSpPr>
            <a:spLocks noChangeAspect="1"/>
          </p:cNvSpPr>
          <p:nvPr/>
        </p:nvSpPr>
        <p:spPr>
          <a:xfrm>
            <a:off x="2924886" y="6274794"/>
            <a:ext cx="578280" cy="144000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solidFill>
              <a:schemeClr val="tx1">
                <a:lumMod val="85000"/>
                <a:lumOff val="15000"/>
              </a:schemeClr>
            </a:solidFill>
          </a:ln>
          <a:effectLst>
            <a:glow>
              <a:srgbClr val="FFFF00"/>
            </a:glo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/>
          </a:p>
        </p:txBody>
      </p:sp>
      <p:sp>
        <p:nvSpPr>
          <p:cNvPr id="56" name="Ovale 55"/>
          <p:cNvSpPr>
            <a:spLocks noChangeAspect="1"/>
          </p:cNvSpPr>
          <p:nvPr/>
        </p:nvSpPr>
        <p:spPr>
          <a:xfrm>
            <a:off x="2924886" y="4836313"/>
            <a:ext cx="578280" cy="144000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solidFill>
              <a:schemeClr val="tx1">
                <a:lumMod val="85000"/>
                <a:lumOff val="15000"/>
              </a:schemeClr>
            </a:solidFill>
          </a:ln>
          <a:effectLst>
            <a:glow>
              <a:srgbClr val="FFFF00"/>
            </a:glo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/>
          </a:p>
        </p:txBody>
      </p:sp>
      <p:sp>
        <p:nvSpPr>
          <p:cNvPr id="57" name="Ovale 56"/>
          <p:cNvSpPr>
            <a:spLocks noChangeAspect="1"/>
          </p:cNvSpPr>
          <p:nvPr/>
        </p:nvSpPr>
        <p:spPr>
          <a:xfrm>
            <a:off x="2924886" y="4509120"/>
            <a:ext cx="578280" cy="144000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solidFill>
              <a:schemeClr val="tx1">
                <a:lumMod val="85000"/>
                <a:lumOff val="15000"/>
              </a:schemeClr>
            </a:solidFill>
          </a:ln>
          <a:effectLst>
            <a:glow>
              <a:srgbClr val="FFFF00"/>
            </a:glo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/>
          </a:p>
        </p:txBody>
      </p:sp>
      <p:sp>
        <p:nvSpPr>
          <p:cNvPr id="58" name="Rettangolo 57"/>
          <p:cNvSpPr/>
          <p:nvPr/>
        </p:nvSpPr>
        <p:spPr>
          <a:xfrm>
            <a:off x="2788146" y="3284539"/>
            <a:ext cx="863600" cy="3387725"/>
          </a:xfrm>
          <a:prstGeom prst="rect">
            <a:avLst/>
          </a:prstGeom>
          <a:noFill/>
          <a:ln>
            <a:solidFill>
              <a:schemeClr val="tx1"/>
            </a:solidFill>
            <a:prstDash val="dash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/>
          </a:p>
        </p:txBody>
      </p:sp>
      <p:sp>
        <p:nvSpPr>
          <p:cNvPr id="59" name="CasellaDiTesto 58"/>
          <p:cNvSpPr txBox="1"/>
          <p:nvPr/>
        </p:nvSpPr>
        <p:spPr bwMode="auto">
          <a:xfrm>
            <a:off x="2351584" y="2708276"/>
            <a:ext cx="1871663" cy="5429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algn="ctr" eaLnBrk="0" hangingPunct="0">
              <a:spcBef>
                <a:spcPct val="20000"/>
              </a:spcBef>
              <a:defRPr/>
            </a:pPr>
            <a:r>
              <a:rPr lang="cy-GB" sz="1600" b="1" kern="0" dirty="0">
                <a:ea typeface="ＭＳ Ｐゴシック" pitchFamily="-112" charset="-128"/>
                <a:cs typeface="ＭＳ Ｐゴシック" pitchFamily="-112" charset="-128"/>
              </a:rPr>
              <a:t>Innervation zone</a:t>
            </a:r>
          </a:p>
          <a:p>
            <a:pPr algn="ctr" eaLnBrk="0" hangingPunct="0">
              <a:spcBef>
                <a:spcPct val="20000"/>
              </a:spcBef>
              <a:defRPr/>
            </a:pPr>
            <a:r>
              <a:rPr lang="cy-GB" sz="1600" b="1" kern="0" dirty="0">
                <a:latin typeface="Wingdings"/>
                <a:ea typeface="Wingdings"/>
                <a:cs typeface="Wingdings"/>
                <a:sym typeface="Wingdings"/>
              </a:rPr>
              <a:t></a:t>
            </a:r>
            <a:endParaRPr lang="cy-GB" sz="1600" b="1" kern="0" dirty="0">
              <a:ea typeface="ＭＳ Ｐゴシック" pitchFamily="-112" charset="-128"/>
              <a:cs typeface="ＭＳ Ｐゴシック" pitchFamily="-112" charset="-128"/>
            </a:endParaRPr>
          </a:p>
        </p:txBody>
      </p:sp>
      <p:sp>
        <p:nvSpPr>
          <p:cNvPr id="60" name="CasellaDiTesto 59"/>
          <p:cNvSpPr txBox="1"/>
          <p:nvPr/>
        </p:nvSpPr>
        <p:spPr bwMode="auto">
          <a:xfrm>
            <a:off x="10056985" y="3141663"/>
            <a:ext cx="187166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/>
          <a:p>
            <a:pPr algn="ctr" eaLnBrk="0" hangingPunct="0">
              <a:spcBef>
                <a:spcPct val="20000"/>
              </a:spcBef>
              <a:defRPr/>
            </a:pPr>
            <a:r>
              <a:rPr lang="cy-GB" sz="1600" b="1" kern="0" dirty="0">
                <a:ea typeface="ＭＳ Ｐゴシック" pitchFamily="-112" charset="-128"/>
                <a:cs typeface="ＭＳ Ｐゴシック" pitchFamily="-112" charset="-128"/>
              </a:rPr>
              <a:t>Tendon</a:t>
            </a:r>
            <a:r>
              <a:rPr lang="cy-GB" sz="1600" b="1" kern="0" dirty="0">
                <a:latin typeface="Wingdings"/>
                <a:ea typeface="Wingdings"/>
                <a:cs typeface="Wingdings"/>
                <a:sym typeface="Wingdings"/>
              </a:rPr>
              <a:t></a:t>
            </a:r>
            <a:r>
              <a:rPr lang="cy-GB" sz="1600" b="1" kern="0" dirty="0">
                <a:ea typeface="ＭＳ Ｐゴシック" pitchFamily="-112" charset="-128"/>
                <a:cs typeface="ＭＳ Ｐゴシック" pitchFamily="-112" charset="-128"/>
              </a:rPr>
              <a:t> </a:t>
            </a:r>
          </a:p>
        </p:txBody>
      </p:sp>
      <p:grpSp>
        <p:nvGrpSpPr>
          <p:cNvPr id="10" name="Gruppo 3"/>
          <p:cNvGrpSpPr>
            <a:grpSpLocks/>
          </p:cNvGrpSpPr>
          <p:nvPr/>
        </p:nvGrpSpPr>
        <p:grpSpPr bwMode="auto">
          <a:xfrm>
            <a:off x="6432550" y="3357564"/>
            <a:ext cx="527050" cy="142875"/>
            <a:chOff x="2748212" y="3356992"/>
            <a:chExt cx="432048" cy="144016"/>
          </a:xfrm>
        </p:grpSpPr>
        <p:sp>
          <p:nvSpPr>
            <p:cNvPr id="2" name="Rettangolo 1"/>
            <p:cNvSpPr>
              <a:spLocks/>
            </p:cNvSpPr>
            <p:nvPr/>
          </p:nvSpPr>
          <p:spPr>
            <a:xfrm>
              <a:off x="2843211" y="3356992"/>
              <a:ext cx="252462" cy="72007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50000"/>
                  <a:lumOff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  <p:sp>
          <p:nvSpPr>
            <p:cNvPr id="3" name="Rettangolo 2"/>
            <p:cNvSpPr>
              <a:spLocks noChangeArrowheads="1"/>
            </p:cNvSpPr>
            <p:nvPr/>
          </p:nvSpPr>
          <p:spPr bwMode="auto">
            <a:xfrm>
              <a:off x="2748212" y="3428999"/>
              <a:ext cx="432048" cy="72009"/>
            </a:xfrm>
            <a:prstGeom prst="rect">
              <a:avLst/>
            </a:prstGeom>
            <a:solidFill>
              <a:srgbClr val="66C0FF"/>
            </a:solidFill>
            <a:ln w="9525">
              <a:solidFill>
                <a:srgbClr val="7F7F7F"/>
              </a:solidFill>
              <a:miter lim="800000"/>
              <a:headEnd/>
              <a:tailEnd/>
            </a:ln>
            <a:effectLst>
              <a:outerShdw dist="23000" dir="5400000" rotWithShape="0">
                <a:srgbClr val="808080">
                  <a:alpha val="34998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it-IT">
                <a:solidFill>
                  <a:schemeClr val="lt1"/>
                </a:solidFill>
              </a:endParaRPr>
            </a:p>
          </p:txBody>
        </p:sp>
      </p:grpSp>
      <p:grpSp>
        <p:nvGrpSpPr>
          <p:cNvPr id="11" name="Gruppo 66"/>
          <p:cNvGrpSpPr>
            <a:grpSpLocks/>
          </p:cNvGrpSpPr>
          <p:nvPr/>
        </p:nvGrpSpPr>
        <p:grpSpPr bwMode="auto">
          <a:xfrm>
            <a:off x="8150225" y="3357564"/>
            <a:ext cx="527050" cy="142875"/>
            <a:chOff x="2748212" y="3356992"/>
            <a:chExt cx="432048" cy="144016"/>
          </a:xfrm>
        </p:grpSpPr>
        <p:sp>
          <p:nvSpPr>
            <p:cNvPr id="68" name="Rettangolo 67"/>
            <p:cNvSpPr>
              <a:spLocks/>
            </p:cNvSpPr>
            <p:nvPr/>
          </p:nvSpPr>
          <p:spPr>
            <a:xfrm>
              <a:off x="2843211" y="3356992"/>
              <a:ext cx="252462" cy="72007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solidFill>
                <a:schemeClr val="tx1">
                  <a:lumMod val="50000"/>
                  <a:lumOff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  <p:sp>
          <p:nvSpPr>
            <p:cNvPr id="69" name="Rettangolo 68"/>
            <p:cNvSpPr>
              <a:spLocks noChangeArrowheads="1"/>
            </p:cNvSpPr>
            <p:nvPr/>
          </p:nvSpPr>
          <p:spPr bwMode="auto">
            <a:xfrm>
              <a:off x="2748212" y="3428999"/>
              <a:ext cx="432048" cy="72009"/>
            </a:xfrm>
            <a:prstGeom prst="rect">
              <a:avLst/>
            </a:prstGeom>
            <a:solidFill>
              <a:srgbClr val="66C0FF"/>
            </a:solidFill>
            <a:ln w="9525">
              <a:solidFill>
                <a:srgbClr val="7F7F7F"/>
              </a:solidFill>
              <a:miter lim="800000"/>
              <a:headEnd/>
              <a:tailEnd/>
            </a:ln>
            <a:effectLst>
              <a:outerShdw dist="23000" dir="5400000" rotWithShape="0">
                <a:srgbClr val="808080">
                  <a:alpha val="34998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it-IT">
                <a:solidFill>
                  <a:schemeClr val="lt1"/>
                </a:solidFill>
              </a:endParaRPr>
            </a:p>
          </p:txBody>
        </p:sp>
      </p:grpSp>
      <p:sp>
        <p:nvSpPr>
          <p:cNvPr id="74" name="CasellaDiTesto 73"/>
          <p:cNvSpPr txBox="1"/>
          <p:nvPr/>
        </p:nvSpPr>
        <p:spPr bwMode="auto">
          <a:xfrm rot="16200000">
            <a:off x="98624" y="4962526"/>
            <a:ext cx="187166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algn="ctr" eaLnBrk="0" hangingPunct="0">
              <a:spcBef>
                <a:spcPct val="20000"/>
              </a:spcBef>
              <a:defRPr/>
            </a:pPr>
            <a:r>
              <a:rPr lang="cy-GB" sz="1600" b="1" kern="0" dirty="0">
                <a:ea typeface="ＭＳ Ｐゴシック" pitchFamily="-112" charset="-128"/>
                <a:cs typeface="ＭＳ Ｐゴシック" pitchFamily="-112" charset="-128"/>
              </a:rPr>
              <a:t>Filter</a:t>
            </a:r>
          </a:p>
        </p:txBody>
      </p:sp>
      <p:sp>
        <p:nvSpPr>
          <p:cNvPr id="6" name="Parentesi graffa aperta 5"/>
          <p:cNvSpPr/>
          <p:nvPr/>
        </p:nvSpPr>
        <p:spPr>
          <a:xfrm>
            <a:off x="1228651" y="3429001"/>
            <a:ext cx="360362" cy="3313113"/>
          </a:xfrm>
          <a:prstGeom prst="leftBrace">
            <a:avLst/>
          </a:prstGeom>
          <a:ln w="9525" cmpd="sng">
            <a:solidFill>
              <a:schemeClr val="tx1">
                <a:lumMod val="95000"/>
                <a:lumOff val="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it-IT"/>
          </a:p>
        </p:txBody>
      </p:sp>
      <p:sp>
        <p:nvSpPr>
          <p:cNvPr id="75" name="CasellaDiTesto 74"/>
          <p:cNvSpPr txBox="1"/>
          <p:nvPr/>
        </p:nvSpPr>
        <p:spPr bwMode="auto">
          <a:xfrm>
            <a:off x="7464426" y="2708276"/>
            <a:ext cx="1871663" cy="5429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algn="ctr" eaLnBrk="0" hangingPunct="0">
              <a:spcBef>
                <a:spcPct val="20000"/>
              </a:spcBef>
              <a:defRPr/>
            </a:pPr>
            <a:r>
              <a:rPr lang="cy-GB" sz="1600" b="1" kern="0" dirty="0">
                <a:ea typeface="ＭＳ Ｐゴシック" pitchFamily="-112" charset="-128"/>
                <a:cs typeface="ＭＳ Ｐゴシック" pitchFamily="-112" charset="-128"/>
              </a:rPr>
              <a:t>Electrode</a:t>
            </a:r>
          </a:p>
          <a:p>
            <a:pPr algn="ctr" eaLnBrk="0" hangingPunct="0">
              <a:spcBef>
                <a:spcPct val="20000"/>
              </a:spcBef>
              <a:defRPr/>
            </a:pPr>
            <a:r>
              <a:rPr lang="cy-GB" sz="1600" b="1" kern="0" dirty="0">
                <a:latin typeface="Wingdings"/>
                <a:ea typeface="Wingdings"/>
                <a:cs typeface="Wingdings"/>
                <a:sym typeface="Wingdings"/>
              </a:rPr>
              <a:t></a:t>
            </a:r>
            <a:endParaRPr lang="cy-GB" sz="1600" b="1" kern="0" dirty="0">
              <a:ea typeface="ＭＳ Ｐゴシック" pitchFamily="-112" charset="-128"/>
              <a:cs typeface="ＭＳ Ｐゴシック" pitchFamily="-112" charset="-128"/>
            </a:endParaRPr>
          </a:p>
        </p:txBody>
      </p:sp>
      <p:sp>
        <p:nvSpPr>
          <p:cNvPr id="76" name="CasellaDiTesto 75"/>
          <p:cNvSpPr txBox="1"/>
          <p:nvPr/>
        </p:nvSpPr>
        <p:spPr bwMode="auto">
          <a:xfrm>
            <a:off x="5664201" y="1268414"/>
            <a:ext cx="1871663" cy="5413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algn="ctr" eaLnBrk="0" hangingPunct="0">
              <a:spcBef>
                <a:spcPct val="20000"/>
              </a:spcBef>
              <a:defRPr/>
            </a:pPr>
            <a:r>
              <a:rPr lang="cy-GB" sz="1600" b="1" kern="0" dirty="0">
                <a:ea typeface="ＭＳ Ｐゴシック" pitchFamily="-112" charset="-128"/>
                <a:cs typeface="ＭＳ Ｐゴシック" pitchFamily="-112" charset="-128"/>
              </a:rPr>
              <a:t>MUAPs</a:t>
            </a:r>
          </a:p>
          <a:p>
            <a:pPr algn="ctr" eaLnBrk="0" hangingPunct="0">
              <a:spcBef>
                <a:spcPct val="20000"/>
              </a:spcBef>
              <a:defRPr/>
            </a:pPr>
            <a:r>
              <a:rPr lang="cy-GB" sz="1600" b="1" kern="0" dirty="0">
                <a:latin typeface="Wingdings"/>
                <a:ea typeface="Wingdings"/>
                <a:cs typeface="Wingdings"/>
                <a:sym typeface="Wingdings"/>
              </a:rPr>
              <a:t></a:t>
            </a:r>
            <a:endParaRPr lang="cy-GB" sz="1600" b="1" kern="0" dirty="0">
              <a:ea typeface="ＭＳ Ｐゴシック" pitchFamily="-112" charset="-128"/>
              <a:cs typeface="ＭＳ Ｐゴシック" pitchFamily="-112" charset="-128"/>
            </a:endParaRPr>
          </a:p>
        </p:txBody>
      </p:sp>
      <p:sp>
        <p:nvSpPr>
          <p:cNvPr id="77" name="CasellaDiTesto 76"/>
          <p:cNvSpPr txBox="1"/>
          <p:nvPr/>
        </p:nvSpPr>
        <p:spPr bwMode="auto">
          <a:xfrm>
            <a:off x="6527801" y="1806576"/>
            <a:ext cx="1871663" cy="5429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algn="ctr" eaLnBrk="0" hangingPunct="0">
              <a:spcBef>
                <a:spcPct val="20000"/>
              </a:spcBef>
              <a:defRPr/>
            </a:pPr>
            <a:r>
              <a:rPr lang="cy-GB" sz="1600" b="1" kern="0" dirty="0">
                <a:ea typeface="ＭＳ Ｐゴシック" pitchFamily="-112" charset="-128"/>
                <a:cs typeface="ＭＳ Ｐゴシック" pitchFamily="-112" charset="-128"/>
              </a:rPr>
              <a:t>MUAPs</a:t>
            </a:r>
          </a:p>
          <a:p>
            <a:pPr algn="ctr" eaLnBrk="0" hangingPunct="0">
              <a:spcBef>
                <a:spcPct val="20000"/>
              </a:spcBef>
              <a:defRPr/>
            </a:pPr>
            <a:r>
              <a:rPr lang="cy-GB" sz="1600" b="1" kern="0" dirty="0">
                <a:latin typeface="Wingdings"/>
                <a:ea typeface="Wingdings"/>
                <a:cs typeface="Wingdings"/>
                <a:sym typeface="Wingdings"/>
              </a:rPr>
              <a:t></a:t>
            </a:r>
            <a:endParaRPr lang="cy-GB" sz="1600" b="1" kern="0" dirty="0">
              <a:ea typeface="ＭＳ Ｐゴシック" pitchFamily="-112" charset="-128"/>
              <a:cs typeface="ＭＳ Ｐゴシック" pitchFamily="-112" charset="-128"/>
            </a:endParaRPr>
          </a:p>
        </p:txBody>
      </p:sp>
      <p:pic>
        <p:nvPicPr>
          <p:cNvPr id="72" name="Picture 8"/>
          <p:cNvPicPr>
            <a:picLocks noChangeAspect="1" noChangeArrowheads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4680" y="0"/>
            <a:ext cx="808038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73" name="Titolo 1"/>
          <p:cNvSpPr txBox="1">
            <a:spLocks/>
          </p:cNvSpPr>
          <p:nvPr/>
        </p:nvSpPr>
        <p:spPr>
          <a:xfrm>
            <a:off x="2351584" y="0"/>
            <a:ext cx="8316416" cy="764704"/>
          </a:xfrm>
          <a:prstGeom prst="rect">
            <a:avLst/>
          </a:prstGeom>
        </p:spPr>
        <p:txBody>
          <a:bodyPr vert="horz" lIns="91440" tIns="45720" rIns="91440" bIns="45720" rtlCol="0" anchor="ctr">
            <a:normAutofit fontScale="85000" lnSpcReduction="10000"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r>
              <a:rPr lang="cy-GB" sz="3200" b="1" dirty="0">
                <a:solidFill>
                  <a:schemeClr val="accent1">
                    <a:lumMod val="75000"/>
                  </a:schemeClr>
                </a:solidFill>
                <a:latin typeface="Arial" charset="0"/>
                <a:cs typeface="Arial" charset="0"/>
              </a:rPr>
              <a:t>RECORDING EMG FROM THE SKIN SURFACE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1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7" presetID="1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23" presetID="1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26" presetID="1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29" presetID="1" presetClass="entr" presetSubtype="0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39" presetID="1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2" presetID="1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45" presetID="1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48" presetID="1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51" presetID="1" presetClass="entr" presetSubtype="0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61" presetID="1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64" presetID="1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7" presetID="1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70" presetID="1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 nodeType="clickPar">
                      <p:stCondLst>
                        <p:cond delay="indefinite"/>
                      </p:stCondLst>
                      <p:childTnLst>
                        <p:par>
                          <p:cTn id="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54" grpId="0" animBg="1"/>
      <p:bldP spid="155" grpId="0" animBg="1"/>
      <p:bldP spid="156" grpId="0" animBg="1"/>
      <p:bldP spid="157" grpId="0" animBg="1"/>
      <p:bldP spid="158" grpId="0" animBg="1"/>
      <p:bldP spid="159" grpId="0" animBg="1"/>
      <p:bldP spid="173" grpId="0" animBg="1"/>
      <p:bldP spid="174" grpId="0" animBg="1"/>
      <p:bldP spid="175" grpId="0" animBg="1"/>
      <p:bldP spid="176" grpId="0" animBg="1"/>
      <p:bldP spid="177" grpId="0" animBg="1"/>
      <p:bldP spid="178" grpId="0" animBg="1"/>
      <p:bldP spid="58" grpId="0" animBg="1"/>
      <p:bldP spid="59" grpId="0"/>
      <p:bldP spid="60" grpId="0"/>
      <p:bldP spid="74" grpId="0"/>
      <p:bldP spid="75" grpId="0"/>
      <p:bldP spid="76" grpId="0"/>
      <p:bldP spid="77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1303288" y="1024644"/>
            <a:ext cx="3527748" cy="432048"/>
          </a:xfr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rtlCol="0" anchor="t" anchorCtr="0" compatLnSpc="1">
            <a:prstTxWarp prst="textNoShape">
              <a:avLst/>
            </a:prstTxWarp>
            <a:noAutofit/>
          </a:bodyPr>
          <a:lstStyle/>
          <a:p>
            <a:pPr algn="l"/>
            <a:r>
              <a:rPr lang="it-CH" sz="2000" b="1" dirty="0" err="1">
                <a:solidFill>
                  <a:schemeClr val="accent1">
                    <a:lumMod val="75000"/>
                  </a:schemeClr>
                </a:solidFill>
                <a:latin typeface="Arial" charset="0"/>
                <a:ea typeface="+mn-ea"/>
                <a:cs typeface="Arial" charset="0"/>
              </a:rPr>
              <a:t>Intramuscular</a:t>
            </a:r>
            <a:r>
              <a:rPr lang="it-CH" sz="2000" b="1" dirty="0">
                <a:solidFill>
                  <a:schemeClr val="accent1">
                    <a:lumMod val="75000"/>
                  </a:schemeClr>
                </a:solidFill>
                <a:latin typeface="Arial" charset="0"/>
                <a:ea typeface="+mn-ea"/>
                <a:cs typeface="Arial" charset="0"/>
              </a:rPr>
              <a:t> EMG  -  (</a:t>
            </a:r>
            <a:r>
              <a:rPr lang="it-CH" sz="2000" b="1" dirty="0" err="1">
                <a:solidFill>
                  <a:schemeClr val="accent1">
                    <a:lumMod val="75000"/>
                  </a:schemeClr>
                </a:solidFill>
                <a:latin typeface="Arial" charset="0"/>
                <a:ea typeface="+mn-ea"/>
                <a:cs typeface="Arial" charset="0"/>
              </a:rPr>
              <a:t>iEMG</a:t>
            </a:r>
            <a:r>
              <a:rPr lang="it-CH" sz="2000" b="1" dirty="0">
                <a:solidFill>
                  <a:schemeClr val="accent1">
                    <a:lumMod val="75000"/>
                  </a:schemeClr>
                </a:solidFill>
                <a:latin typeface="Arial" charset="0"/>
                <a:ea typeface="+mn-ea"/>
                <a:cs typeface="Arial" charset="0"/>
              </a:rPr>
              <a:t>)</a:t>
            </a:r>
          </a:p>
        </p:txBody>
      </p:sp>
      <p:grpSp>
        <p:nvGrpSpPr>
          <p:cNvPr id="3" name="Group 5"/>
          <p:cNvGrpSpPr>
            <a:grpSpLocks/>
          </p:cNvGrpSpPr>
          <p:nvPr/>
        </p:nvGrpSpPr>
        <p:grpSpPr bwMode="auto">
          <a:xfrm>
            <a:off x="1055440" y="4522949"/>
            <a:ext cx="7488832" cy="1560513"/>
            <a:chOff x="514" y="2334"/>
            <a:chExt cx="2560" cy="983"/>
          </a:xfrm>
        </p:grpSpPr>
        <p:sp>
          <p:nvSpPr>
            <p:cNvPr id="12" name="Freeform 6"/>
            <p:cNvSpPr>
              <a:spLocks/>
            </p:cNvSpPr>
            <p:nvPr/>
          </p:nvSpPr>
          <p:spPr bwMode="auto">
            <a:xfrm>
              <a:off x="514" y="2334"/>
              <a:ext cx="1353" cy="983"/>
            </a:xfrm>
            <a:custGeom>
              <a:avLst/>
              <a:gdLst/>
              <a:ahLst/>
              <a:cxnLst>
                <a:cxn ang="0">
                  <a:pos x="48" y="766"/>
                </a:cxn>
                <a:cxn ang="0">
                  <a:pos x="88" y="846"/>
                </a:cxn>
                <a:cxn ang="0">
                  <a:pos x="127" y="702"/>
                </a:cxn>
                <a:cxn ang="0">
                  <a:pos x="175" y="846"/>
                </a:cxn>
                <a:cxn ang="0">
                  <a:pos x="222" y="591"/>
                </a:cxn>
                <a:cxn ang="0">
                  <a:pos x="262" y="806"/>
                </a:cxn>
                <a:cxn ang="0">
                  <a:pos x="302" y="1253"/>
                </a:cxn>
                <a:cxn ang="0">
                  <a:pos x="341" y="774"/>
                </a:cxn>
                <a:cxn ang="0">
                  <a:pos x="381" y="758"/>
                </a:cxn>
                <a:cxn ang="0">
                  <a:pos x="421" y="1277"/>
                </a:cxn>
                <a:cxn ang="0">
                  <a:pos x="468" y="838"/>
                </a:cxn>
                <a:cxn ang="0">
                  <a:pos x="508" y="694"/>
                </a:cxn>
                <a:cxn ang="0">
                  <a:pos x="556" y="846"/>
                </a:cxn>
                <a:cxn ang="0">
                  <a:pos x="595" y="822"/>
                </a:cxn>
                <a:cxn ang="0">
                  <a:pos x="635" y="718"/>
                </a:cxn>
                <a:cxn ang="0">
                  <a:pos x="683" y="519"/>
                </a:cxn>
                <a:cxn ang="0">
                  <a:pos x="722" y="1061"/>
                </a:cxn>
                <a:cxn ang="0">
                  <a:pos x="762" y="766"/>
                </a:cxn>
                <a:cxn ang="0">
                  <a:pos x="810" y="830"/>
                </a:cxn>
                <a:cxn ang="0">
                  <a:pos x="849" y="694"/>
                </a:cxn>
                <a:cxn ang="0">
                  <a:pos x="889" y="718"/>
                </a:cxn>
                <a:cxn ang="0">
                  <a:pos x="937" y="750"/>
                </a:cxn>
                <a:cxn ang="0">
                  <a:pos x="976" y="981"/>
                </a:cxn>
                <a:cxn ang="0">
                  <a:pos x="1024" y="766"/>
                </a:cxn>
                <a:cxn ang="0">
                  <a:pos x="1071" y="830"/>
                </a:cxn>
                <a:cxn ang="0">
                  <a:pos x="1119" y="742"/>
                </a:cxn>
                <a:cxn ang="0">
                  <a:pos x="1159" y="926"/>
                </a:cxn>
                <a:cxn ang="0">
                  <a:pos x="1198" y="766"/>
                </a:cxn>
                <a:cxn ang="0">
                  <a:pos x="1246" y="599"/>
                </a:cxn>
                <a:cxn ang="0">
                  <a:pos x="1286" y="950"/>
                </a:cxn>
                <a:cxn ang="0">
                  <a:pos x="1333" y="630"/>
                </a:cxn>
                <a:cxn ang="0">
                  <a:pos x="1373" y="878"/>
                </a:cxn>
                <a:cxn ang="0">
                  <a:pos x="1421" y="798"/>
                </a:cxn>
                <a:cxn ang="0">
                  <a:pos x="1460" y="511"/>
                </a:cxn>
                <a:cxn ang="0">
                  <a:pos x="1508" y="870"/>
                </a:cxn>
                <a:cxn ang="0">
                  <a:pos x="1556" y="750"/>
                </a:cxn>
                <a:cxn ang="0">
                  <a:pos x="1595" y="766"/>
                </a:cxn>
                <a:cxn ang="0">
                  <a:pos x="1635" y="782"/>
                </a:cxn>
                <a:cxn ang="0">
                  <a:pos x="1682" y="981"/>
                </a:cxn>
                <a:cxn ang="0">
                  <a:pos x="1730" y="758"/>
                </a:cxn>
                <a:cxn ang="0">
                  <a:pos x="1770" y="766"/>
                </a:cxn>
                <a:cxn ang="0">
                  <a:pos x="1809" y="726"/>
                </a:cxn>
                <a:cxn ang="0">
                  <a:pos x="1849" y="758"/>
                </a:cxn>
                <a:cxn ang="0">
                  <a:pos x="1897" y="830"/>
                </a:cxn>
                <a:cxn ang="0">
                  <a:pos x="1936" y="918"/>
                </a:cxn>
                <a:cxn ang="0">
                  <a:pos x="1984" y="790"/>
                </a:cxn>
                <a:cxn ang="0">
                  <a:pos x="2024" y="527"/>
                </a:cxn>
                <a:cxn ang="0">
                  <a:pos x="2063" y="599"/>
                </a:cxn>
                <a:cxn ang="0">
                  <a:pos x="2103" y="1021"/>
                </a:cxn>
                <a:cxn ang="0">
                  <a:pos x="2151" y="886"/>
                </a:cxn>
                <a:cxn ang="0">
                  <a:pos x="2198" y="774"/>
                </a:cxn>
                <a:cxn ang="0">
                  <a:pos x="2238" y="670"/>
                </a:cxn>
                <a:cxn ang="0">
                  <a:pos x="2278" y="702"/>
                </a:cxn>
                <a:cxn ang="0">
                  <a:pos x="2325" y="870"/>
                </a:cxn>
                <a:cxn ang="0">
                  <a:pos x="2365" y="718"/>
                </a:cxn>
                <a:cxn ang="0">
                  <a:pos x="2405" y="710"/>
                </a:cxn>
                <a:cxn ang="0">
                  <a:pos x="2452" y="742"/>
                </a:cxn>
                <a:cxn ang="0">
                  <a:pos x="2500" y="838"/>
                </a:cxn>
                <a:cxn ang="0">
                  <a:pos x="2539" y="758"/>
                </a:cxn>
                <a:cxn ang="0">
                  <a:pos x="2587" y="519"/>
                </a:cxn>
              </a:cxnLst>
              <a:rect l="0" t="0" r="r" b="b"/>
              <a:pathLst>
                <a:path w="2595" h="1348">
                  <a:moveTo>
                    <a:pt x="0" y="838"/>
                  </a:moveTo>
                  <a:lnTo>
                    <a:pt x="8" y="854"/>
                  </a:lnTo>
                  <a:lnTo>
                    <a:pt x="8" y="798"/>
                  </a:lnTo>
                  <a:lnTo>
                    <a:pt x="8" y="830"/>
                  </a:lnTo>
                  <a:lnTo>
                    <a:pt x="16" y="838"/>
                  </a:lnTo>
                  <a:lnTo>
                    <a:pt x="16" y="790"/>
                  </a:lnTo>
                  <a:lnTo>
                    <a:pt x="16" y="718"/>
                  </a:lnTo>
                  <a:lnTo>
                    <a:pt x="24" y="678"/>
                  </a:lnTo>
                  <a:lnTo>
                    <a:pt x="24" y="718"/>
                  </a:lnTo>
                  <a:lnTo>
                    <a:pt x="24" y="686"/>
                  </a:lnTo>
                  <a:lnTo>
                    <a:pt x="32" y="630"/>
                  </a:lnTo>
                  <a:lnTo>
                    <a:pt x="32" y="718"/>
                  </a:lnTo>
                  <a:lnTo>
                    <a:pt x="32" y="702"/>
                  </a:lnTo>
                  <a:lnTo>
                    <a:pt x="40" y="758"/>
                  </a:lnTo>
                  <a:lnTo>
                    <a:pt x="40" y="790"/>
                  </a:lnTo>
                  <a:lnTo>
                    <a:pt x="40" y="742"/>
                  </a:lnTo>
                  <a:lnTo>
                    <a:pt x="48" y="766"/>
                  </a:lnTo>
                  <a:lnTo>
                    <a:pt x="48" y="742"/>
                  </a:lnTo>
                  <a:lnTo>
                    <a:pt x="48" y="702"/>
                  </a:lnTo>
                  <a:lnTo>
                    <a:pt x="56" y="710"/>
                  </a:lnTo>
                  <a:lnTo>
                    <a:pt x="56" y="718"/>
                  </a:lnTo>
                  <a:lnTo>
                    <a:pt x="56" y="662"/>
                  </a:lnTo>
                  <a:lnTo>
                    <a:pt x="64" y="646"/>
                  </a:lnTo>
                  <a:lnTo>
                    <a:pt x="64" y="622"/>
                  </a:lnTo>
                  <a:lnTo>
                    <a:pt x="64" y="606"/>
                  </a:lnTo>
                  <a:lnTo>
                    <a:pt x="64" y="599"/>
                  </a:lnTo>
                  <a:lnTo>
                    <a:pt x="72" y="614"/>
                  </a:lnTo>
                  <a:lnTo>
                    <a:pt x="72" y="686"/>
                  </a:lnTo>
                  <a:lnTo>
                    <a:pt x="72" y="766"/>
                  </a:lnTo>
                  <a:lnTo>
                    <a:pt x="80" y="782"/>
                  </a:lnTo>
                  <a:lnTo>
                    <a:pt x="80" y="790"/>
                  </a:lnTo>
                  <a:lnTo>
                    <a:pt x="80" y="822"/>
                  </a:lnTo>
                  <a:lnTo>
                    <a:pt x="88" y="830"/>
                  </a:lnTo>
                  <a:lnTo>
                    <a:pt x="88" y="846"/>
                  </a:lnTo>
                  <a:lnTo>
                    <a:pt x="88" y="870"/>
                  </a:lnTo>
                  <a:lnTo>
                    <a:pt x="88" y="918"/>
                  </a:lnTo>
                  <a:lnTo>
                    <a:pt x="95" y="902"/>
                  </a:lnTo>
                  <a:lnTo>
                    <a:pt x="95" y="910"/>
                  </a:lnTo>
                  <a:lnTo>
                    <a:pt x="95" y="950"/>
                  </a:lnTo>
                  <a:lnTo>
                    <a:pt x="103" y="926"/>
                  </a:lnTo>
                  <a:lnTo>
                    <a:pt x="103" y="902"/>
                  </a:lnTo>
                  <a:lnTo>
                    <a:pt x="103" y="910"/>
                  </a:lnTo>
                  <a:lnTo>
                    <a:pt x="111" y="918"/>
                  </a:lnTo>
                  <a:lnTo>
                    <a:pt x="111" y="894"/>
                  </a:lnTo>
                  <a:lnTo>
                    <a:pt x="111" y="878"/>
                  </a:lnTo>
                  <a:lnTo>
                    <a:pt x="119" y="814"/>
                  </a:lnTo>
                  <a:lnTo>
                    <a:pt x="119" y="894"/>
                  </a:lnTo>
                  <a:lnTo>
                    <a:pt x="119" y="814"/>
                  </a:lnTo>
                  <a:lnTo>
                    <a:pt x="119" y="758"/>
                  </a:lnTo>
                  <a:lnTo>
                    <a:pt x="127" y="790"/>
                  </a:lnTo>
                  <a:lnTo>
                    <a:pt x="127" y="702"/>
                  </a:lnTo>
                  <a:lnTo>
                    <a:pt x="127" y="782"/>
                  </a:lnTo>
                  <a:lnTo>
                    <a:pt x="135" y="766"/>
                  </a:lnTo>
                  <a:lnTo>
                    <a:pt x="135" y="750"/>
                  </a:lnTo>
                  <a:lnTo>
                    <a:pt x="135" y="774"/>
                  </a:lnTo>
                  <a:lnTo>
                    <a:pt x="143" y="750"/>
                  </a:lnTo>
                  <a:lnTo>
                    <a:pt x="143" y="758"/>
                  </a:lnTo>
                  <a:lnTo>
                    <a:pt x="143" y="726"/>
                  </a:lnTo>
                  <a:lnTo>
                    <a:pt x="143" y="718"/>
                  </a:lnTo>
                  <a:lnTo>
                    <a:pt x="151" y="710"/>
                  </a:lnTo>
                  <a:lnTo>
                    <a:pt x="151" y="750"/>
                  </a:lnTo>
                  <a:lnTo>
                    <a:pt x="159" y="742"/>
                  </a:lnTo>
                  <a:lnTo>
                    <a:pt x="159" y="718"/>
                  </a:lnTo>
                  <a:lnTo>
                    <a:pt x="159" y="742"/>
                  </a:lnTo>
                  <a:lnTo>
                    <a:pt x="167" y="734"/>
                  </a:lnTo>
                  <a:lnTo>
                    <a:pt x="167" y="758"/>
                  </a:lnTo>
                  <a:lnTo>
                    <a:pt x="167" y="774"/>
                  </a:lnTo>
                  <a:lnTo>
                    <a:pt x="175" y="846"/>
                  </a:lnTo>
                  <a:lnTo>
                    <a:pt x="175" y="862"/>
                  </a:lnTo>
                  <a:lnTo>
                    <a:pt x="183" y="926"/>
                  </a:lnTo>
                  <a:lnTo>
                    <a:pt x="183" y="878"/>
                  </a:lnTo>
                  <a:lnTo>
                    <a:pt x="183" y="846"/>
                  </a:lnTo>
                  <a:lnTo>
                    <a:pt x="191" y="822"/>
                  </a:lnTo>
                  <a:lnTo>
                    <a:pt x="191" y="806"/>
                  </a:lnTo>
                  <a:lnTo>
                    <a:pt x="191" y="822"/>
                  </a:lnTo>
                  <a:lnTo>
                    <a:pt x="191" y="774"/>
                  </a:lnTo>
                  <a:lnTo>
                    <a:pt x="199" y="814"/>
                  </a:lnTo>
                  <a:lnTo>
                    <a:pt x="199" y="950"/>
                  </a:lnTo>
                  <a:lnTo>
                    <a:pt x="199" y="902"/>
                  </a:lnTo>
                  <a:lnTo>
                    <a:pt x="207" y="878"/>
                  </a:lnTo>
                  <a:lnTo>
                    <a:pt x="207" y="750"/>
                  </a:lnTo>
                  <a:lnTo>
                    <a:pt x="207" y="638"/>
                  </a:lnTo>
                  <a:lnTo>
                    <a:pt x="214" y="551"/>
                  </a:lnTo>
                  <a:lnTo>
                    <a:pt x="214" y="527"/>
                  </a:lnTo>
                  <a:lnTo>
                    <a:pt x="222" y="591"/>
                  </a:lnTo>
                  <a:lnTo>
                    <a:pt x="222" y="567"/>
                  </a:lnTo>
                  <a:lnTo>
                    <a:pt x="222" y="614"/>
                  </a:lnTo>
                  <a:lnTo>
                    <a:pt x="222" y="638"/>
                  </a:lnTo>
                  <a:lnTo>
                    <a:pt x="230" y="646"/>
                  </a:lnTo>
                  <a:lnTo>
                    <a:pt x="230" y="726"/>
                  </a:lnTo>
                  <a:lnTo>
                    <a:pt x="230" y="710"/>
                  </a:lnTo>
                  <a:lnTo>
                    <a:pt x="238" y="718"/>
                  </a:lnTo>
                  <a:lnTo>
                    <a:pt x="238" y="742"/>
                  </a:lnTo>
                  <a:lnTo>
                    <a:pt x="238" y="798"/>
                  </a:lnTo>
                  <a:lnTo>
                    <a:pt x="246" y="814"/>
                  </a:lnTo>
                  <a:lnTo>
                    <a:pt x="246" y="1037"/>
                  </a:lnTo>
                  <a:lnTo>
                    <a:pt x="246" y="1165"/>
                  </a:lnTo>
                  <a:lnTo>
                    <a:pt x="246" y="942"/>
                  </a:lnTo>
                  <a:lnTo>
                    <a:pt x="254" y="630"/>
                  </a:lnTo>
                  <a:lnTo>
                    <a:pt x="254" y="503"/>
                  </a:lnTo>
                  <a:lnTo>
                    <a:pt x="254" y="543"/>
                  </a:lnTo>
                  <a:lnTo>
                    <a:pt x="262" y="806"/>
                  </a:lnTo>
                  <a:lnTo>
                    <a:pt x="262" y="790"/>
                  </a:lnTo>
                  <a:lnTo>
                    <a:pt x="262" y="543"/>
                  </a:lnTo>
                  <a:lnTo>
                    <a:pt x="270" y="255"/>
                  </a:lnTo>
                  <a:lnTo>
                    <a:pt x="270" y="80"/>
                  </a:lnTo>
                  <a:lnTo>
                    <a:pt x="270" y="0"/>
                  </a:lnTo>
                  <a:lnTo>
                    <a:pt x="270" y="88"/>
                  </a:lnTo>
                  <a:lnTo>
                    <a:pt x="278" y="279"/>
                  </a:lnTo>
                  <a:lnTo>
                    <a:pt x="278" y="471"/>
                  </a:lnTo>
                  <a:lnTo>
                    <a:pt x="278" y="662"/>
                  </a:lnTo>
                  <a:lnTo>
                    <a:pt x="286" y="838"/>
                  </a:lnTo>
                  <a:lnTo>
                    <a:pt x="286" y="1021"/>
                  </a:lnTo>
                  <a:lnTo>
                    <a:pt x="286" y="1101"/>
                  </a:lnTo>
                  <a:lnTo>
                    <a:pt x="294" y="1213"/>
                  </a:lnTo>
                  <a:lnTo>
                    <a:pt x="294" y="1293"/>
                  </a:lnTo>
                  <a:lnTo>
                    <a:pt x="294" y="1332"/>
                  </a:lnTo>
                  <a:lnTo>
                    <a:pt x="302" y="1340"/>
                  </a:lnTo>
                  <a:lnTo>
                    <a:pt x="302" y="1253"/>
                  </a:lnTo>
                  <a:lnTo>
                    <a:pt x="302" y="1173"/>
                  </a:lnTo>
                  <a:lnTo>
                    <a:pt x="310" y="1133"/>
                  </a:lnTo>
                  <a:lnTo>
                    <a:pt x="310" y="1053"/>
                  </a:lnTo>
                  <a:lnTo>
                    <a:pt x="310" y="981"/>
                  </a:lnTo>
                  <a:lnTo>
                    <a:pt x="318" y="870"/>
                  </a:lnTo>
                  <a:lnTo>
                    <a:pt x="318" y="814"/>
                  </a:lnTo>
                  <a:lnTo>
                    <a:pt x="318" y="806"/>
                  </a:lnTo>
                  <a:lnTo>
                    <a:pt x="326" y="814"/>
                  </a:lnTo>
                  <a:lnTo>
                    <a:pt x="326" y="782"/>
                  </a:lnTo>
                  <a:lnTo>
                    <a:pt x="326" y="798"/>
                  </a:lnTo>
                  <a:lnTo>
                    <a:pt x="326" y="830"/>
                  </a:lnTo>
                  <a:lnTo>
                    <a:pt x="334" y="790"/>
                  </a:lnTo>
                  <a:lnTo>
                    <a:pt x="334" y="806"/>
                  </a:lnTo>
                  <a:lnTo>
                    <a:pt x="334" y="774"/>
                  </a:lnTo>
                  <a:lnTo>
                    <a:pt x="341" y="814"/>
                  </a:lnTo>
                  <a:lnTo>
                    <a:pt x="341" y="806"/>
                  </a:lnTo>
                  <a:lnTo>
                    <a:pt x="341" y="774"/>
                  </a:lnTo>
                  <a:lnTo>
                    <a:pt x="349" y="782"/>
                  </a:lnTo>
                  <a:lnTo>
                    <a:pt x="349" y="758"/>
                  </a:lnTo>
                  <a:lnTo>
                    <a:pt x="349" y="766"/>
                  </a:lnTo>
                  <a:lnTo>
                    <a:pt x="349" y="790"/>
                  </a:lnTo>
                  <a:lnTo>
                    <a:pt x="357" y="766"/>
                  </a:lnTo>
                  <a:lnTo>
                    <a:pt x="357" y="806"/>
                  </a:lnTo>
                  <a:lnTo>
                    <a:pt x="357" y="742"/>
                  </a:lnTo>
                  <a:lnTo>
                    <a:pt x="365" y="766"/>
                  </a:lnTo>
                  <a:lnTo>
                    <a:pt x="365" y="758"/>
                  </a:lnTo>
                  <a:lnTo>
                    <a:pt x="365" y="750"/>
                  </a:lnTo>
                  <a:lnTo>
                    <a:pt x="373" y="758"/>
                  </a:lnTo>
                  <a:lnTo>
                    <a:pt x="373" y="774"/>
                  </a:lnTo>
                  <a:lnTo>
                    <a:pt x="373" y="766"/>
                  </a:lnTo>
                  <a:lnTo>
                    <a:pt x="373" y="782"/>
                  </a:lnTo>
                  <a:lnTo>
                    <a:pt x="381" y="790"/>
                  </a:lnTo>
                  <a:lnTo>
                    <a:pt x="381" y="798"/>
                  </a:lnTo>
                  <a:lnTo>
                    <a:pt x="381" y="758"/>
                  </a:lnTo>
                  <a:lnTo>
                    <a:pt x="389" y="774"/>
                  </a:lnTo>
                  <a:lnTo>
                    <a:pt x="389" y="798"/>
                  </a:lnTo>
                  <a:lnTo>
                    <a:pt x="389" y="774"/>
                  </a:lnTo>
                  <a:lnTo>
                    <a:pt x="397" y="750"/>
                  </a:lnTo>
                  <a:lnTo>
                    <a:pt x="397" y="774"/>
                  </a:lnTo>
                  <a:lnTo>
                    <a:pt x="397" y="806"/>
                  </a:lnTo>
                  <a:lnTo>
                    <a:pt x="397" y="766"/>
                  </a:lnTo>
                  <a:lnTo>
                    <a:pt x="405" y="774"/>
                  </a:lnTo>
                  <a:lnTo>
                    <a:pt x="405" y="742"/>
                  </a:lnTo>
                  <a:lnTo>
                    <a:pt x="405" y="790"/>
                  </a:lnTo>
                  <a:lnTo>
                    <a:pt x="413" y="718"/>
                  </a:lnTo>
                  <a:lnTo>
                    <a:pt x="413" y="742"/>
                  </a:lnTo>
                  <a:lnTo>
                    <a:pt x="413" y="766"/>
                  </a:lnTo>
                  <a:lnTo>
                    <a:pt x="421" y="726"/>
                  </a:lnTo>
                  <a:lnTo>
                    <a:pt x="421" y="774"/>
                  </a:lnTo>
                  <a:lnTo>
                    <a:pt x="421" y="790"/>
                  </a:lnTo>
                  <a:lnTo>
                    <a:pt x="421" y="1277"/>
                  </a:lnTo>
                  <a:lnTo>
                    <a:pt x="429" y="686"/>
                  </a:lnTo>
                  <a:lnTo>
                    <a:pt x="429" y="750"/>
                  </a:lnTo>
                  <a:lnTo>
                    <a:pt x="429" y="766"/>
                  </a:lnTo>
                  <a:lnTo>
                    <a:pt x="437" y="774"/>
                  </a:lnTo>
                  <a:lnTo>
                    <a:pt x="437" y="758"/>
                  </a:lnTo>
                  <a:lnTo>
                    <a:pt x="437" y="766"/>
                  </a:lnTo>
                  <a:lnTo>
                    <a:pt x="445" y="710"/>
                  </a:lnTo>
                  <a:lnTo>
                    <a:pt x="445" y="734"/>
                  </a:lnTo>
                  <a:lnTo>
                    <a:pt x="445" y="710"/>
                  </a:lnTo>
                  <a:lnTo>
                    <a:pt x="453" y="702"/>
                  </a:lnTo>
                  <a:lnTo>
                    <a:pt x="453" y="758"/>
                  </a:lnTo>
                  <a:lnTo>
                    <a:pt x="453" y="726"/>
                  </a:lnTo>
                  <a:lnTo>
                    <a:pt x="460" y="742"/>
                  </a:lnTo>
                  <a:lnTo>
                    <a:pt x="460" y="726"/>
                  </a:lnTo>
                  <a:lnTo>
                    <a:pt x="460" y="774"/>
                  </a:lnTo>
                  <a:lnTo>
                    <a:pt x="468" y="726"/>
                  </a:lnTo>
                  <a:lnTo>
                    <a:pt x="468" y="838"/>
                  </a:lnTo>
                  <a:lnTo>
                    <a:pt x="468" y="870"/>
                  </a:lnTo>
                  <a:lnTo>
                    <a:pt x="476" y="870"/>
                  </a:lnTo>
                  <a:lnTo>
                    <a:pt x="476" y="798"/>
                  </a:lnTo>
                  <a:lnTo>
                    <a:pt x="476" y="750"/>
                  </a:lnTo>
                  <a:lnTo>
                    <a:pt x="476" y="678"/>
                  </a:lnTo>
                  <a:lnTo>
                    <a:pt x="484" y="638"/>
                  </a:lnTo>
                  <a:lnTo>
                    <a:pt x="484" y="702"/>
                  </a:lnTo>
                  <a:lnTo>
                    <a:pt x="484" y="662"/>
                  </a:lnTo>
                  <a:lnTo>
                    <a:pt x="492" y="654"/>
                  </a:lnTo>
                  <a:lnTo>
                    <a:pt x="492" y="583"/>
                  </a:lnTo>
                  <a:lnTo>
                    <a:pt x="492" y="630"/>
                  </a:lnTo>
                  <a:lnTo>
                    <a:pt x="500" y="535"/>
                  </a:lnTo>
                  <a:lnTo>
                    <a:pt x="500" y="599"/>
                  </a:lnTo>
                  <a:lnTo>
                    <a:pt x="500" y="614"/>
                  </a:lnTo>
                  <a:lnTo>
                    <a:pt x="508" y="670"/>
                  </a:lnTo>
                  <a:lnTo>
                    <a:pt x="508" y="646"/>
                  </a:lnTo>
                  <a:lnTo>
                    <a:pt x="508" y="694"/>
                  </a:lnTo>
                  <a:lnTo>
                    <a:pt x="516" y="702"/>
                  </a:lnTo>
                  <a:lnTo>
                    <a:pt x="516" y="734"/>
                  </a:lnTo>
                  <a:lnTo>
                    <a:pt x="516" y="798"/>
                  </a:lnTo>
                  <a:lnTo>
                    <a:pt x="524" y="854"/>
                  </a:lnTo>
                  <a:lnTo>
                    <a:pt x="524" y="918"/>
                  </a:lnTo>
                  <a:lnTo>
                    <a:pt x="524" y="910"/>
                  </a:lnTo>
                  <a:lnTo>
                    <a:pt x="524" y="870"/>
                  </a:lnTo>
                  <a:lnTo>
                    <a:pt x="532" y="846"/>
                  </a:lnTo>
                  <a:lnTo>
                    <a:pt x="532" y="894"/>
                  </a:lnTo>
                  <a:lnTo>
                    <a:pt x="532" y="830"/>
                  </a:lnTo>
                  <a:lnTo>
                    <a:pt x="540" y="902"/>
                  </a:lnTo>
                  <a:lnTo>
                    <a:pt x="540" y="846"/>
                  </a:lnTo>
                  <a:lnTo>
                    <a:pt x="540" y="870"/>
                  </a:lnTo>
                  <a:lnTo>
                    <a:pt x="548" y="902"/>
                  </a:lnTo>
                  <a:lnTo>
                    <a:pt x="548" y="798"/>
                  </a:lnTo>
                  <a:lnTo>
                    <a:pt x="548" y="838"/>
                  </a:lnTo>
                  <a:lnTo>
                    <a:pt x="556" y="846"/>
                  </a:lnTo>
                  <a:lnTo>
                    <a:pt x="556" y="854"/>
                  </a:lnTo>
                  <a:lnTo>
                    <a:pt x="556" y="838"/>
                  </a:lnTo>
                  <a:lnTo>
                    <a:pt x="556" y="894"/>
                  </a:lnTo>
                  <a:lnTo>
                    <a:pt x="564" y="878"/>
                  </a:lnTo>
                  <a:lnTo>
                    <a:pt x="564" y="822"/>
                  </a:lnTo>
                  <a:lnTo>
                    <a:pt x="564" y="870"/>
                  </a:lnTo>
                  <a:lnTo>
                    <a:pt x="572" y="822"/>
                  </a:lnTo>
                  <a:lnTo>
                    <a:pt x="572" y="878"/>
                  </a:lnTo>
                  <a:lnTo>
                    <a:pt x="572" y="910"/>
                  </a:lnTo>
                  <a:lnTo>
                    <a:pt x="579" y="838"/>
                  </a:lnTo>
                  <a:lnTo>
                    <a:pt x="579" y="846"/>
                  </a:lnTo>
                  <a:lnTo>
                    <a:pt x="579" y="854"/>
                  </a:lnTo>
                  <a:lnTo>
                    <a:pt x="579" y="806"/>
                  </a:lnTo>
                  <a:lnTo>
                    <a:pt x="587" y="830"/>
                  </a:lnTo>
                  <a:lnTo>
                    <a:pt x="587" y="814"/>
                  </a:lnTo>
                  <a:lnTo>
                    <a:pt x="587" y="782"/>
                  </a:lnTo>
                  <a:lnTo>
                    <a:pt x="595" y="822"/>
                  </a:lnTo>
                  <a:lnTo>
                    <a:pt x="595" y="814"/>
                  </a:lnTo>
                  <a:lnTo>
                    <a:pt x="595" y="798"/>
                  </a:lnTo>
                  <a:lnTo>
                    <a:pt x="603" y="822"/>
                  </a:lnTo>
                  <a:lnTo>
                    <a:pt x="603" y="790"/>
                  </a:lnTo>
                  <a:lnTo>
                    <a:pt x="603" y="798"/>
                  </a:lnTo>
                  <a:lnTo>
                    <a:pt x="611" y="790"/>
                  </a:lnTo>
                  <a:lnTo>
                    <a:pt x="611" y="734"/>
                  </a:lnTo>
                  <a:lnTo>
                    <a:pt x="611" y="782"/>
                  </a:lnTo>
                  <a:lnTo>
                    <a:pt x="619" y="838"/>
                  </a:lnTo>
                  <a:lnTo>
                    <a:pt x="619" y="790"/>
                  </a:lnTo>
                  <a:lnTo>
                    <a:pt x="627" y="782"/>
                  </a:lnTo>
                  <a:lnTo>
                    <a:pt x="627" y="750"/>
                  </a:lnTo>
                  <a:lnTo>
                    <a:pt x="627" y="798"/>
                  </a:lnTo>
                  <a:lnTo>
                    <a:pt x="627" y="750"/>
                  </a:lnTo>
                  <a:lnTo>
                    <a:pt x="635" y="702"/>
                  </a:lnTo>
                  <a:lnTo>
                    <a:pt x="635" y="662"/>
                  </a:lnTo>
                  <a:lnTo>
                    <a:pt x="635" y="718"/>
                  </a:lnTo>
                  <a:lnTo>
                    <a:pt x="643" y="758"/>
                  </a:lnTo>
                  <a:lnTo>
                    <a:pt x="643" y="838"/>
                  </a:lnTo>
                  <a:lnTo>
                    <a:pt x="643" y="790"/>
                  </a:lnTo>
                  <a:lnTo>
                    <a:pt x="651" y="718"/>
                  </a:lnTo>
                  <a:lnTo>
                    <a:pt x="651" y="606"/>
                  </a:lnTo>
                  <a:lnTo>
                    <a:pt x="651" y="479"/>
                  </a:lnTo>
                  <a:lnTo>
                    <a:pt x="659" y="367"/>
                  </a:lnTo>
                  <a:lnTo>
                    <a:pt x="659" y="455"/>
                  </a:lnTo>
                  <a:lnTo>
                    <a:pt x="659" y="471"/>
                  </a:lnTo>
                  <a:lnTo>
                    <a:pt x="659" y="351"/>
                  </a:lnTo>
                  <a:lnTo>
                    <a:pt x="667" y="543"/>
                  </a:lnTo>
                  <a:lnTo>
                    <a:pt x="667" y="630"/>
                  </a:lnTo>
                  <a:lnTo>
                    <a:pt x="667" y="646"/>
                  </a:lnTo>
                  <a:lnTo>
                    <a:pt x="675" y="646"/>
                  </a:lnTo>
                  <a:lnTo>
                    <a:pt x="675" y="567"/>
                  </a:lnTo>
                  <a:lnTo>
                    <a:pt x="675" y="575"/>
                  </a:lnTo>
                  <a:lnTo>
                    <a:pt x="683" y="519"/>
                  </a:lnTo>
                  <a:lnTo>
                    <a:pt x="683" y="559"/>
                  </a:lnTo>
                  <a:lnTo>
                    <a:pt x="683" y="606"/>
                  </a:lnTo>
                  <a:lnTo>
                    <a:pt x="683" y="678"/>
                  </a:lnTo>
                  <a:lnTo>
                    <a:pt x="691" y="774"/>
                  </a:lnTo>
                  <a:lnTo>
                    <a:pt x="691" y="965"/>
                  </a:lnTo>
                  <a:lnTo>
                    <a:pt x="691" y="1029"/>
                  </a:lnTo>
                  <a:lnTo>
                    <a:pt x="699" y="1093"/>
                  </a:lnTo>
                  <a:lnTo>
                    <a:pt x="699" y="1141"/>
                  </a:lnTo>
                  <a:lnTo>
                    <a:pt x="699" y="1173"/>
                  </a:lnTo>
                  <a:lnTo>
                    <a:pt x="706" y="1165"/>
                  </a:lnTo>
                  <a:lnTo>
                    <a:pt x="706" y="1197"/>
                  </a:lnTo>
                  <a:lnTo>
                    <a:pt x="706" y="1133"/>
                  </a:lnTo>
                  <a:lnTo>
                    <a:pt x="706" y="1093"/>
                  </a:lnTo>
                  <a:lnTo>
                    <a:pt x="714" y="1021"/>
                  </a:lnTo>
                  <a:lnTo>
                    <a:pt x="714" y="950"/>
                  </a:lnTo>
                  <a:lnTo>
                    <a:pt x="714" y="862"/>
                  </a:lnTo>
                  <a:lnTo>
                    <a:pt x="722" y="1061"/>
                  </a:lnTo>
                  <a:lnTo>
                    <a:pt x="722" y="1037"/>
                  </a:lnTo>
                  <a:lnTo>
                    <a:pt x="722" y="910"/>
                  </a:lnTo>
                  <a:lnTo>
                    <a:pt x="730" y="814"/>
                  </a:lnTo>
                  <a:lnTo>
                    <a:pt x="730" y="726"/>
                  </a:lnTo>
                  <a:lnTo>
                    <a:pt x="730" y="638"/>
                  </a:lnTo>
                  <a:lnTo>
                    <a:pt x="730" y="726"/>
                  </a:lnTo>
                  <a:lnTo>
                    <a:pt x="738" y="662"/>
                  </a:lnTo>
                  <a:lnTo>
                    <a:pt x="738" y="670"/>
                  </a:lnTo>
                  <a:lnTo>
                    <a:pt x="738" y="702"/>
                  </a:lnTo>
                  <a:lnTo>
                    <a:pt x="746" y="718"/>
                  </a:lnTo>
                  <a:lnTo>
                    <a:pt x="746" y="694"/>
                  </a:lnTo>
                  <a:lnTo>
                    <a:pt x="754" y="742"/>
                  </a:lnTo>
                  <a:lnTo>
                    <a:pt x="754" y="734"/>
                  </a:lnTo>
                  <a:lnTo>
                    <a:pt x="754" y="790"/>
                  </a:lnTo>
                  <a:lnTo>
                    <a:pt x="762" y="798"/>
                  </a:lnTo>
                  <a:lnTo>
                    <a:pt x="762" y="782"/>
                  </a:lnTo>
                  <a:lnTo>
                    <a:pt x="762" y="766"/>
                  </a:lnTo>
                  <a:lnTo>
                    <a:pt x="762" y="838"/>
                  </a:lnTo>
                  <a:lnTo>
                    <a:pt x="770" y="846"/>
                  </a:lnTo>
                  <a:lnTo>
                    <a:pt x="770" y="790"/>
                  </a:lnTo>
                  <a:lnTo>
                    <a:pt x="778" y="965"/>
                  </a:lnTo>
                  <a:lnTo>
                    <a:pt x="778" y="1245"/>
                  </a:lnTo>
                  <a:lnTo>
                    <a:pt x="778" y="1189"/>
                  </a:lnTo>
                  <a:lnTo>
                    <a:pt x="786" y="926"/>
                  </a:lnTo>
                  <a:lnTo>
                    <a:pt x="786" y="646"/>
                  </a:lnTo>
                  <a:lnTo>
                    <a:pt x="786" y="479"/>
                  </a:lnTo>
                  <a:lnTo>
                    <a:pt x="786" y="319"/>
                  </a:lnTo>
                  <a:lnTo>
                    <a:pt x="794" y="351"/>
                  </a:lnTo>
                  <a:lnTo>
                    <a:pt x="794" y="495"/>
                  </a:lnTo>
                  <a:lnTo>
                    <a:pt x="794" y="567"/>
                  </a:lnTo>
                  <a:lnTo>
                    <a:pt x="802" y="599"/>
                  </a:lnTo>
                  <a:lnTo>
                    <a:pt x="802" y="654"/>
                  </a:lnTo>
                  <a:lnTo>
                    <a:pt x="802" y="806"/>
                  </a:lnTo>
                  <a:lnTo>
                    <a:pt x="810" y="830"/>
                  </a:lnTo>
                  <a:lnTo>
                    <a:pt x="810" y="886"/>
                  </a:lnTo>
                  <a:lnTo>
                    <a:pt x="810" y="910"/>
                  </a:lnTo>
                  <a:lnTo>
                    <a:pt x="810" y="894"/>
                  </a:lnTo>
                  <a:lnTo>
                    <a:pt x="818" y="950"/>
                  </a:lnTo>
                  <a:lnTo>
                    <a:pt x="818" y="958"/>
                  </a:lnTo>
                  <a:lnTo>
                    <a:pt x="825" y="910"/>
                  </a:lnTo>
                  <a:lnTo>
                    <a:pt x="825" y="926"/>
                  </a:lnTo>
                  <a:lnTo>
                    <a:pt x="825" y="854"/>
                  </a:lnTo>
                  <a:lnTo>
                    <a:pt x="833" y="830"/>
                  </a:lnTo>
                  <a:lnTo>
                    <a:pt x="833" y="798"/>
                  </a:lnTo>
                  <a:lnTo>
                    <a:pt x="833" y="766"/>
                  </a:lnTo>
                  <a:lnTo>
                    <a:pt x="833" y="742"/>
                  </a:lnTo>
                  <a:lnTo>
                    <a:pt x="841" y="734"/>
                  </a:lnTo>
                  <a:lnTo>
                    <a:pt x="841" y="718"/>
                  </a:lnTo>
                  <a:lnTo>
                    <a:pt x="841" y="670"/>
                  </a:lnTo>
                  <a:lnTo>
                    <a:pt x="849" y="670"/>
                  </a:lnTo>
                  <a:lnTo>
                    <a:pt x="849" y="694"/>
                  </a:lnTo>
                  <a:lnTo>
                    <a:pt x="849" y="646"/>
                  </a:lnTo>
                  <a:lnTo>
                    <a:pt x="857" y="782"/>
                  </a:lnTo>
                  <a:lnTo>
                    <a:pt x="857" y="854"/>
                  </a:lnTo>
                  <a:lnTo>
                    <a:pt x="857" y="798"/>
                  </a:lnTo>
                  <a:lnTo>
                    <a:pt x="865" y="710"/>
                  </a:lnTo>
                  <a:lnTo>
                    <a:pt x="865" y="662"/>
                  </a:lnTo>
                  <a:lnTo>
                    <a:pt x="865" y="583"/>
                  </a:lnTo>
                  <a:lnTo>
                    <a:pt x="865" y="614"/>
                  </a:lnTo>
                  <a:lnTo>
                    <a:pt x="873" y="646"/>
                  </a:lnTo>
                  <a:lnTo>
                    <a:pt x="873" y="670"/>
                  </a:lnTo>
                  <a:lnTo>
                    <a:pt x="873" y="686"/>
                  </a:lnTo>
                  <a:lnTo>
                    <a:pt x="881" y="726"/>
                  </a:lnTo>
                  <a:lnTo>
                    <a:pt x="881" y="750"/>
                  </a:lnTo>
                  <a:lnTo>
                    <a:pt x="881" y="686"/>
                  </a:lnTo>
                  <a:lnTo>
                    <a:pt x="889" y="670"/>
                  </a:lnTo>
                  <a:lnTo>
                    <a:pt x="889" y="630"/>
                  </a:lnTo>
                  <a:lnTo>
                    <a:pt x="889" y="718"/>
                  </a:lnTo>
                  <a:lnTo>
                    <a:pt x="889" y="790"/>
                  </a:lnTo>
                  <a:lnTo>
                    <a:pt x="897" y="798"/>
                  </a:lnTo>
                  <a:lnTo>
                    <a:pt x="897" y="758"/>
                  </a:lnTo>
                  <a:lnTo>
                    <a:pt x="905" y="814"/>
                  </a:lnTo>
                  <a:lnTo>
                    <a:pt x="905" y="838"/>
                  </a:lnTo>
                  <a:lnTo>
                    <a:pt x="905" y="822"/>
                  </a:lnTo>
                  <a:lnTo>
                    <a:pt x="913" y="798"/>
                  </a:lnTo>
                  <a:lnTo>
                    <a:pt x="913" y="862"/>
                  </a:lnTo>
                  <a:lnTo>
                    <a:pt x="913" y="814"/>
                  </a:lnTo>
                  <a:lnTo>
                    <a:pt x="913" y="830"/>
                  </a:lnTo>
                  <a:lnTo>
                    <a:pt x="921" y="830"/>
                  </a:lnTo>
                  <a:lnTo>
                    <a:pt x="921" y="862"/>
                  </a:lnTo>
                  <a:lnTo>
                    <a:pt x="921" y="854"/>
                  </a:lnTo>
                  <a:lnTo>
                    <a:pt x="929" y="822"/>
                  </a:lnTo>
                  <a:lnTo>
                    <a:pt x="929" y="854"/>
                  </a:lnTo>
                  <a:lnTo>
                    <a:pt x="929" y="830"/>
                  </a:lnTo>
                  <a:lnTo>
                    <a:pt x="937" y="750"/>
                  </a:lnTo>
                  <a:lnTo>
                    <a:pt x="937" y="718"/>
                  </a:lnTo>
                  <a:lnTo>
                    <a:pt x="937" y="662"/>
                  </a:lnTo>
                  <a:lnTo>
                    <a:pt x="937" y="638"/>
                  </a:lnTo>
                  <a:lnTo>
                    <a:pt x="945" y="630"/>
                  </a:lnTo>
                  <a:lnTo>
                    <a:pt x="945" y="622"/>
                  </a:lnTo>
                  <a:lnTo>
                    <a:pt x="945" y="654"/>
                  </a:lnTo>
                  <a:lnTo>
                    <a:pt x="952" y="630"/>
                  </a:lnTo>
                  <a:lnTo>
                    <a:pt x="952" y="646"/>
                  </a:lnTo>
                  <a:lnTo>
                    <a:pt x="952" y="670"/>
                  </a:lnTo>
                  <a:lnTo>
                    <a:pt x="960" y="710"/>
                  </a:lnTo>
                  <a:lnTo>
                    <a:pt x="960" y="734"/>
                  </a:lnTo>
                  <a:lnTo>
                    <a:pt x="960" y="782"/>
                  </a:lnTo>
                  <a:lnTo>
                    <a:pt x="968" y="862"/>
                  </a:lnTo>
                  <a:lnTo>
                    <a:pt x="968" y="910"/>
                  </a:lnTo>
                  <a:lnTo>
                    <a:pt x="968" y="934"/>
                  </a:lnTo>
                  <a:lnTo>
                    <a:pt x="968" y="918"/>
                  </a:lnTo>
                  <a:lnTo>
                    <a:pt x="976" y="981"/>
                  </a:lnTo>
                  <a:lnTo>
                    <a:pt x="976" y="965"/>
                  </a:lnTo>
                  <a:lnTo>
                    <a:pt x="976" y="997"/>
                  </a:lnTo>
                  <a:lnTo>
                    <a:pt x="984" y="934"/>
                  </a:lnTo>
                  <a:lnTo>
                    <a:pt x="984" y="910"/>
                  </a:lnTo>
                  <a:lnTo>
                    <a:pt x="992" y="958"/>
                  </a:lnTo>
                  <a:lnTo>
                    <a:pt x="992" y="918"/>
                  </a:lnTo>
                  <a:lnTo>
                    <a:pt x="992" y="878"/>
                  </a:lnTo>
                  <a:lnTo>
                    <a:pt x="992" y="862"/>
                  </a:lnTo>
                  <a:lnTo>
                    <a:pt x="1000" y="846"/>
                  </a:lnTo>
                  <a:lnTo>
                    <a:pt x="1000" y="822"/>
                  </a:lnTo>
                  <a:lnTo>
                    <a:pt x="1000" y="798"/>
                  </a:lnTo>
                  <a:lnTo>
                    <a:pt x="1008" y="782"/>
                  </a:lnTo>
                  <a:lnTo>
                    <a:pt x="1008" y="814"/>
                  </a:lnTo>
                  <a:lnTo>
                    <a:pt x="1008" y="830"/>
                  </a:lnTo>
                  <a:lnTo>
                    <a:pt x="1016" y="798"/>
                  </a:lnTo>
                  <a:lnTo>
                    <a:pt x="1016" y="782"/>
                  </a:lnTo>
                  <a:lnTo>
                    <a:pt x="1024" y="766"/>
                  </a:lnTo>
                  <a:lnTo>
                    <a:pt x="1024" y="734"/>
                  </a:lnTo>
                  <a:lnTo>
                    <a:pt x="1032" y="710"/>
                  </a:lnTo>
                  <a:lnTo>
                    <a:pt x="1032" y="694"/>
                  </a:lnTo>
                  <a:lnTo>
                    <a:pt x="1032" y="678"/>
                  </a:lnTo>
                  <a:lnTo>
                    <a:pt x="1040" y="654"/>
                  </a:lnTo>
                  <a:lnTo>
                    <a:pt x="1040" y="630"/>
                  </a:lnTo>
                  <a:lnTo>
                    <a:pt x="1040" y="622"/>
                  </a:lnTo>
                  <a:lnTo>
                    <a:pt x="1040" y="559"/>
                  </a:lnTo>
                  <a:lnTo>
                    <a:pt x="1048" y="583"/>
                  </a:lnTo>
                  <a:lnTo>
                    <a:pt x="1048" y="630"/>
                  </a:lnTo>
                  <a:lnTo>
                    <a:pt x="1056" y="606"/>
                  </a:lnTo>
                  <a:lnTo>
                    <a:pt x="1056" y="646"/>
                  </a:lnTo>
                  <a:lnTo>
                    <a:pt x="1056" y="702"/>
                  </a:lnTo>
                  <a:lnTo>
                    <a:pt x="1064" y="742"/>
                  </a:lnTo>
                  <a:lnTo>
                    <a:pt x="1064" y="782"/>
                  </a:lnTo>
                  <a:lnTo>
                    <a:pt x="1064" y="846"/>
                  </a:lnTo>
                  <a:lnTo>
                    <a:pt x="1071" y="830"/>
                  </a:lnTo>
                  <a:lnTo>
                    <a:pt x="1071" y="862"/>
                  </a:lnTo>
                  <a:lnTo>
                    <a:pt x="1079" y="870"/>
                  </a:lnTo>
                  <a:lnTo>
                    <a:pt x="1079" y="950"/>
                  </a:lnTo>
                  <a:lnTo>
                    <a:pt x="1087" y="942"/>
                  </a:lnTo>
                  <a:lnTo>
                    <a:pt x="1087" y="926"/>
                  </a:lnTo>
                  <a:lnTo>
                    <a:pt x="1087" y="910"/>
                  </a:lnTo>
                  <a:lnTo>
                    <a:pt x="1095" y="886"/>
                  </a:lnTo>
                  <a:lnTo>
                    <a:pt x="1095" y="870"/>
                  </a:lnTo>
                  <a:lnTo>
                    <a:pt x="1095" y="822"/>
                  </a:lnTo>
                  <a:lnTo>
                    <a:pt x="1095" y="830"/>
                  </a:lnTo>
                  <a:lnTo>
                    <a:pt x="1103" y="822"/>
                  </a:lnTo>
                  <a:lnTo>
                    <a:pt x="1103" y="790"/>
                  </a:lnTo>
                  <a:lnTo>
                    <a:pt x="1103" y="782"/>
                  </a:lnTo>
                  <a:lnTo>
                    <a:pt x="1111" y="790"/>
                  </a:lnTo>
                  <a:lnTo>
                    <a:pt x="1111" y="758"/>
                  </a:lnTo>
                  <a:lnTo>
                    <a:pt x="1111" y="734"/>
                  </a:lnTo>
                  <a:lnTo>
                    <a:pt x="1119" y="742"/>
                  </a:lnTo>
                  <a:lnTo>
                    <a:pt x="1119" y="774"/>
                  </a:lnTo>
                  <a:lnTo>
                    <a:pt x="1119" y="694"/>
                  </a:lnTo>
                  <a:lnTo>
                    <a:pt x="1119" y="583"/>
                  </a:lnTo>
                  <a:lnTo>
                    <a:pt x="1127" y="702"/>
                  </a:lnTo>
                  <a:lnTo>
                    <a:pt x="1127" y="870"/>
                  </a:lnTo>
                  <a:lnTo>
                    <a:pt x="1127" y="734"/>
                  </a:lnTo>
                  <a:lnTo>
                    <a:pt x="1135" y="726"/>
                  </a:lnTo>
                  <a:lnTo>
                    <a:pt x="1135" y="686"/>
                  </a:lnTo>
                  <a:lnTo>
                    <a:pt x="1135" y="599"/>
                  </a:lnTo>
                  <a:lnTo>
                    <a:pt x="1143" y="583"/>
                  </a:lnTo>
                  <a:lnTo>
                    <a:pt x="1143" y="591"/>
                  </a:lnTo>
                  <a:lnTo>
                    <a:pt x="1143" y="583"/>
                  </a:lnTo>
                  <a:lnTo>
                    <a:pt x="1143" y="654"/>
                  </a:lnTo>
                  <a:lnTo>
                    <a:pt x="1151" y="718"/>
                  </a:lnTo>
                  <a:lnTo>
                    <a:pt x="1151" y="806"/>
                  </a:lnTo>
                  <a:lnTo>
                    <a:pt x="1151" y="830"/>
                  </a:lnTo>
                  <a:lnTo>
                    <a:pt x="1159" y="926"/>
                  </a:lnTo>
                  <a:lnTo>
                    <a:pt x="1159" y="981"/>
                  </a:lnTo>
                  <a:lnTo>
                    <a:pt x="1167" y="965"/>
                  </a:lnTo>
                  <a:lnTo>
                    <a:pt x="1167" y="934"/>
                  </a:lnTo>
                  <a:lnTo>
                    <a:pt x="1167" y="958"/>
                  </a:lnTo>
                  <a:lnTo>
                    <a:pt x="1167" y="926"/>
                  </a:lnTo>
                  <a:lnTo>
                    <a:pt x="1175" y="854"/>
                  </a:lnTo>
                  <a:lnTo>
                    <a:pt x="1175" y="822"/>
                  </a:lnTo>
                  <a:lnTo>
                    <a:pt x="1175" y="838"/>
                  </a:lnTo>
                  <a:lnTo>
                    <a:pt x="1183" y="798"/>
                  </a:lnTo>
                  <a:lnTo>
                    <a:pt x="1183" y="806"/>
                  </a:lnTo>
                  <a:lnTo>
                    <a:pt x="1183" y="846"/>
                  </a:lnTo>
                  <a:lnTo>
                    <a:pt x="1190" y="878"/>
                  </a:lnTo>
                  <a:lnTo>
                    <a:pt x="1190" y="806"/>
                  </a:lnTo>
                  <a:lnTo>
                    <a:pt x="1190" y="814"/>
                  </a:lnTo>
                  <a:lnTo>
                    <a:pt x="1198" y="766"/>
                  </a:lnTo>
                  <a:lnTo>
                    <a:pt x="1198" y="790"/>
                  </a:lnTo>
                  <a:lnTo>
                    <a:pt x="1198" y="766"/>
                  </a:lnTo>
                  <a:lnTo>
                    <a:pt x="1198" y="758"/>
                  </a:lnTo>
                  <a:lnTo>
                    <a:pt x="1206" y="774"/>
                  </a:lnTo>
                  <a:lnTo>
                    <a:pt x="1206" y="734"/>
                  </a:lnTo>
                  <a:lnTo>
                    <a:pt x="1214" y="718"/>
                  </a:lnTo>
                  <a:lnTo>
                    <a:pt x="1214" y="710"/>
                  </a:lnTo>
                  <a:lnTo>
                    <a:pt x="1214" y="686"/>
                  </a:lnTo>
                  <a:lnTo>
                    <a:pt x="1222" y="646"/>
                  </a:lnTo>
                  <a:lnTo>
                    <a:pt x="1222" y="583"/>
                  </a:lnTo>
                  <a:lnTo>
                    <a:pt x="1222" y="622"/>
                  </a:lnTo>
                  <a:lnTo>
                    <a:pt x="1222" y="543"/>
                  </a:lnTo>
                  <a:lnTo>
                    <a:pt x="1230" y="487"/>
                  </a:lnTo>
                  <a:lnTo>
                    <a:pt x="1230" y="431"/>
                  </a:lnTo>
                  <a:lnTo>
                    <a:pt x="1230" y="383"/>
                  </a:lnTo>
                  <a:lnTo>
                    <a:pt x="1238" y="447"/>
                  </a:lnTo>
                  <a:lnTo>
                    <a:pt x="1238" y="479"/>
                  </a:lnTo>
                  <a:lnTo>
                    <a:pt x="1238" y="503"/>
                  </a:lnTo>
                  <a:lnTo>
                    <a:pt x="1246" y="599"/>
                  </a:lnTo>
                  <a:lnTo>
                    <a:pt x="1246" y="646"/>
                  </a:lnTo>
                  <a:lnTo>
                    <a:pt x="1246" y="742"/>
                  </a:lnTo>
                  <a:lnTo>
                    <a:pt x="1246" y="1117"/>
                  </a:lnTo>
                  <a:lnTo>
                    <a:pt x="1254" y="1261"/>
                  </a:lnTo>
                  <a:lnTo>
                    <a:pt x="1254" y="1189"/>
                  </a:lnTo>
                  <a:lnTo>
                    <a:pt x="1262" y="997"/>
                  </a:lnTo>
                  <a:lnTo>
                    <a:pt x="1262" y="766"/>
                  </a:lnTo>
                  <a:lnTo>
                    <a:pt x="1262" y="583"/>
                  </a:lnTo>
                  <a:lnTo>
                    <a:pt x="1270" y="559"/>
                  </a:lnTo>
                  <a:lnTo>
                    <a:pt x="1270" y="575"/>
                  </a:lnTo>
                  <a:lnTo>
                    <a:pt x="1270" y="559"/>
                  </a:lnTo>
                  <a:lnTo>
                    <a:pt x="1270" y="591"/>
                  </a:lnTo>
                  <a:lnTo>
                    <a:pt x="1278" y="678"/>
                  </a:lnTo>
                  <a:lnTo>
                    <a:pt x="1278" y="742"/>
                  </a:lnTo>
                  <a:lnTo>
                    <a:pt x="1278" y="790"/>
                  </a:lnTo>
                  <a:lnTo>
                    <a:pt x="1286" y="870"/>
                  </a:lnTo>
                  <a:lnTo>
                    <a:pt x="1286" y="950"/>
                  </a:lnTo>
                  <a:lnTo>
                    <a:pt x="1286" y="965"/>
                  </a:lnTo>
                  <a:lnTo>
                    <a:pt x="1294" y="950"/>
                  </a:lnTo>
                  <a:lnTo>
                    <a:pt x="1294" y="958"/>
                  </a:lnTo>
                  <a:lnTo>
                    <a:pt x="1302" y="942"/>
                  </a:lnTo>
                  <a:lnTo>
                    <a:pt x="1302" y="926"/>
                  </a:lnTo>
                  <a:lnTo>
                    <a:pt x="1302" y="942"/>
                  </a:lnTo>
                  <a:lnTo>
                    <a:pt x="1302" y="1005"/>
                  </a:lnTo>
                  <a:lnTo>
                    <a:pt x="1310" y="942"/>
                  </a:lnTo>
                  <a:lnTo>
                    <a:pt x="1310" y="918"/>
                  </a:lnTo>
                  <a:lnTo>
                    <a:pt x="1310" y="854"/>
                  </a:lnTo>
                  <a:lnTo>
                    <a:pt x="1317" y="878"/>
                  </a:lnTo>
                  <a:lnTo>
                    <a:pt x="1317" y="838"/>
                  </a:lnTo>
                  <a:lnTo>
                    <a:pt x="1325" y="814"/>
                  </a:lnTo>
                  <a:lnTo>
                    <a:pt x="1325" y="750"/>
                  </a:lnTo>
                  <a:lnTo>
                    <a:pt x="1325" y="726"/>
                  </a:lnTo>
                  <a:lnTo>
                    <a:pt x="1325" y="710"/>
                  </a:lnTo>
                  <a:lnTo>
                    <a:pt x="1333" y="630"/>
                  </a:lnTo>
                  <a:lnTo>
                    <a:pt x="1333" y="662"/>
                  </a:lnTo>
                  <a:lnTo>
                    <a:pt x="1333" y="622"/>
                  </a:lnTo>
                  <a:lnTo>
                    <a:pt x="1341" y="630"/>
                  </a:lnTo>
                  <a:lnTo>
                    <a:pt x="1341" y="662"/>
                  </a:lnTo>
                  <a:lnTo>
                    <a:pt x="1341" y="654"/>
                  </a:lnTo>
                  <a:lnTo>
                    <a:pt x="1349" y="567"/>
                  </a:lnTo>
                  <a:lnTo>
                    <a:pt x="1349" y="726"/>
                  </a:lnTo>
                  <a:lnTo>
                    <a:pt x="1349" y="766"/>
                  </a:lnTo>
                  <a:lnTo>
                    <a:pt x="1349" y="782"/>
                  </a:lnTo>
                  <a:lnTo>
                    <a:pt x="1357" y="774"/>
                  </a:lnTo>
                  <a:lnTo>
                    <a:pt x="1357" y="878"/>
                  </a:lnTo>
                  <a:lnTo>
                    <a:pt x="1357" y="822"/>
                  </a:lnTo>
                  <a:lnTo>
                    <a:pt x="1365" y="854"/>
                  </a:lnTo>
                  <a:lnTo>
                    <a:pt x="1365" y="870"/>
                  </a:lnTo>
                  <a:lnTo>
                    <a:pt x="1365" y="950"/>
                  </a:lnTo>
                  <a:lnTo>
                    <a:pt x="1373" y="902"/>
                  </a:lnTo>
                  <a:lnTo>
                    <a:pt x="1373" y="878"/>
                  </a:lnTo>
                  <a:lnTo>
                    <a:pt x="1373" y="918"/>
                  </a:lnTo>
                  <a:lnTo>
                    <a:pt x="1373" y="862"/>
                  </a:lnTo>
                  <a:lnTo>
                    <a:pt x="1381" y="886"/>
                  </a:lnTo>
                  <a:lnTo>
                    <a:pt x="1381" y="854"/>
                  </a:lnTo>
                  <a:lnTo>
                    <a:pt x="1381" y="846"/>
                  </a:lnTo>
                  <a:lnTo>
                    <a:pt x="1389" y="838"/>
                  </a:lnTo>
                  <a:lnTo>
                    <a:pt x="1389" y="814"/>
                  </a:lnTo>
                  <a:lnTo>
                    <a:pt x="1397" y="782"/>
                  </a:lnTo>
                  <a:lnTo>
                    <a:pt x="1397" y="774"/>
                  </a:lnTo>
                  <a:lnTo>
                    <a:pt x="1397" y="758"/>
                  </a:lnTo>
                  <a:lnTo>
                    <a:pt x="1405" y="782"/>
                  </a:lnTo>
                  <a:lnTo>
                    <a:pt x="1405" y="710"/>
                  </a:lnTo>
                  <a:lnTo>
                    <a:pt x="1405" y="750"/>
                  </a:lnTo>
                  <a:lnTo>
                    <a:pt x="1405" y="710"/>
                  </a:lnTo>
                  <a:lnTo>
                    <a:pt x="1413" y="766"/>
                  </a:lnTo>
                  <a:lnTo>
                    <a:pt x="1413" y="750"/>
                  </a:lnTo>
                  <a:lnTo>
                    <a:pt x="1421" y="798"/>
                  </a:lnTo>
                  <a:lnTo>
                    <a:pt x="1421" y="782"/>
                  </a:lnTo>
                  <a:lnTo>
                    <a:pt x="1421" y="838"/>
                  </a:lnTo>
                  <a:lnTo>
                    <a:pt x="1429" y="782"/>
                  </a:lnTo>
                  <a:lnTo>
                    <a:pt x="1429" y="854"/>
                  </a:lnTo>
                  <a:lnTo>
                    <a:pt x="1429" y="782"/>
                  </a:lnTo>
                  <a:lnTo>
                    <a:pt x="1429" y="750"/>
                  </a:lnTo>
                  <a:lnTo>
                    <a:pt x="1436" y="742"/>
                  </a:lnTo>
                  <a:lnTo>
                    <a:pt x="1436" y="710"/>
                  </a:lnTo>
                  <a:lnTo>
                    <a:pt x="1436" y="630"/>
                  </a:lnTo>
                  <a:lnTo>
                    <a:pt x="1444" y="614"/>
                  </a:lnTo>
                  <a:lnTo>
                    <a:pt x="1444" y="702"/>
                  </a:lnTo>
                  <a:lnTo>
                    <a:pt x="1444" y="694"/>
                  </a:lnTo>
                  <a:lnTo>
                    <a:pt x="1452" y="710"/>
                  </a:lnTo>
                  <a:lnTo>
                    <a:pt x="1452" y="654"/>
                  </a:lnTo>
                  <a:lnTo>
                    <a:pt x="1452" y="535"/>
                  </a:lnTo>
                  <a:lnTo>
                    <a:pt x="1452" y="543"/>
                  </a:lnTo>
                  <a:lnTo>
                    <a:pt x="1460" y="511"/>
                  </a:lnTo>
                  <a:lnTo>
                    <a:pt x="1460" y="599"/>
                  </a:lnTo>
                  <a:lnTo>
                    <a:pt x="1468" y="678"/>
                  </a:lnTo>
                  <a:lnTo>
                    <a:pt x="1468" y="750"/>
                  </a:lnTo>
                  <a:lnTo>
                    <a:pt x="1476" y="774"/>
                  </a:lnTo>
                  <a:lnTo>
                    <a:pt x="1476" y="862"/>
                  </a:lnTo>
                  <a:lnTo>
                    <a:pt x="1476" y="910"/>
                  </a:lnTo>
                  <a:lnTo>
                    <a:pt x="1476" y="981"/>
                  </a:lnTo>
                  <a:lnTo>
                    <a:pt x="1484" y="1021"/>
                  </a:lnTo>
                  <a:lnTo>
                    <a:pt x="1484" y="1029"/>
                  </a:lnTo>
                  <a:lnTo>
                    <a:pt x="1484" y="1021"/>
                  </a:lnTo>
                  <a:lnTo>
                    <a:pt x="1492" y="989"/>
                  </a:lnTo>
                  <a:lnTo>
                    <a:pt x="1492" y="1037"/>
                  </a:lnTo>
                  <a:lnTo>
                    <a:pt x="1492" y="973"/>
                  </a:lnTo>
                  <a:lnTo>
                    <a:pt x="1500" y="950"/>
                  </a:lnTo>
                  <a:lnTo>
                    <a:pt x="1500" y="942"/>
                  </a:lnTo>
                  <a:lnTo>
                    <a:pt x="1500" y="918"/>
                  </a:lnTo>
                  <a:lnTo>
                    <a:pt x="1508" y="870"/>
                  </a:lnTo>
                  <a:lnTo>
                    <a:pt x="1508" y="854"/>
                  </a:lnTo>
                  <a:lnTo>
                    <a:pt x="1508" y="814"/>
                  </a:lnTo>
                  <a:lnTo>
                    <a:pt x="1508" y="790"/>
                  </a:lnTo>
                  <a:lnTo>
                    <a:pt x="1516" y="790"/>
                  </a:lnTo>
                  <a:lnTo>
                    <a:pt x="1516" y="774"/>
                  </a:lnTo>
                  <a:lnTo>
                    <a:pt x="1516" y="726"/>
                  </a:lnTo>
                  <a:lnTo>
                    <a:pt x="1524" y="726"/>
                  </a:lnTo>
                  <a:lnTo>
                    <a:pt x="1532" y="702"/>
                  </a:lnTo>
                  <a:lnTo>
                    <a:pt x="1532" y="734"/>
                  </a:lnTo>
                  <a:lnTo>
                    <a:pt x="1540" y="726"/>
                  </a:lnTo>
                  <a:lnTo>
                    <a:pt x="1540" y="710"/>
                  </a:lnTo>
                  <a:lnTo>
                    <a:pt x="1540" y="654"/>
                  </a:lnTo>
                  <a:lnTo>
                    <a:pt x="1548" y="535"/>
                  </a:lnTo>
                  <a:lnTo>
                    <a:pt x="1548" y="814"/>
                  </a:lnTo>
                  <a:lnTo>
                    <a:pt x="1556" y="798"/>
                  </a:lnTo>
                  <a:lnTo>
                    <a:pt x="1556" y="814"/>
                  </a:lnTo>
                  <a:lnTo>
                    <a:pt x="1556" y="750"/>
                  </a:lnTo>
                  <a:lnTo>
                    <a:pt x="1556" y="686"/>
                  </a:lnTo>
                  <a:lnTo>
                    <a:pt x="1563" y="599"/>
                  </a:lnTo>
                  <a:lnTo>
                    <a:pt x="1563" y="654"/>
                  </a:lnTo>
                  <a:lnTo>
                    <a:pt x="1563" y="710"/>
                  </a:lnTo>
                  <a:lnTo>
                    <a:pt x="1571" y="726"/>
                  </a:lnTo>
                  <a:lnTo>
                    <a:pt x="1571" y="774"/>
                  </a:lnTo>
                  <a:lnTo>
                    <a:pt x="1571" y="830"/>
                  </a:lnTo>
                  <a:lnTo>
                    <a:pt x="1579" y="878"/>
                  </a:lnTo>
                  <a:lnTo>
                    <a:pt x="1579" y="918"/>
                  </a:lnTo>
                  <a:lnTo>
                    <a:pt x="1579" y="958"/>
                  </a:lnTo>
                  <a:lnTo>
                    <a:pt x="1579" y="934"/>
                  </a:lnTo>
                  <a:lnTo>
                    <a:pt x="1587" y="902"/>
                  </a:lnTo>
                  <a:lnTo>
                    <a:pt x="1587" y="942"/>
                  </a:lnTo>
                  <a:lnTo>
                    <a:pt x="1587" y="894"/>
                  </a:lnTo>
                  <a:lnTo>
                    <a:pt x="1595" y="846"/>
                  </a:lnTo>
                  <a:lnTo>
                    <a:pt x="1595" y="798"/>
                  </a:lnTo>
                  <a:lnTo>
                    <a:pt x="1595" y="766"/>
                  </a:lnTo>
                  <a:lnTo>
                    <a:pt x="1603" y="806"/>
                  </a:lnTo>
                  <a:lnTo>
                    <a:pt x="1603" y="734"/>
                  </a:lnTo>
                  <a:lnTo>
                    <a:pt x="1603" y="678"/>
                  </a:lnTo>
                  <a:lnTo>
                    <a:pt x="1611" y="646"/>
                  </a:lnTo>
                  <a:lnTo>
                    <a:pt x="1611" y="686"/>
                  </a:lnTo>
                  <a:lnTo>
                    <a:pt x="1611" y="742"/>
                  </a:lnTo>
                  <a:lnTo>
                    <a:pt x="1611" y="750"/>
                  </a:lnTo>
                  <a:lnTo>
                    <a:pt x="1619" y="718"/>
                  </a:lnTo>
                  <a:lnTo>
                    <a:pt x="1619" y="662"/>
                  </a:lnTo>
                  <a:lnTo>
                    <a:pt x="1619" y="599"/>
                  </a:lnTo>
                  <a:lnTo>
                    <a:pt x="1627" y="646"/>
                  </a:lnTo>
                  <a:lnTo>
                    <a:pt x="1627" y="614"/>
                  </a:lnTo>
                  <a:lnTo>
                    <a:pt x="1627" y="487"/>
                  </a:lnTo>
                  <a:lnTo>
                    <a:pt x="1635" y="463"/>
                  </a:lnTo>
                  <a:lnTo>
                    <a:pt x="1635" y="407"/>
                  </a:lnTo>
                  <a:lnTo>
                    <a:pt x="1635" y="646"/>
                  </a:lnTo>
                  <a:lnTo>
                    <a:pt x="1635" y="782"/>
                  </a:lnTo>
                  <a:lnTo>
                    <a:pt x="1643" y="606"/>
                  </a:lnTo>
                  <a:lnTo>
                    <a:pt x="1643" y="487"/>
                  </a:lnTo>
                  <a:lnTo>
                    <a:pt x="1643" y="327"/>
                  </a:lnTo>
                  <a:lnTo>
                    <a:pt x="1651" y="248"/>
                  </a:lnTo>
                  <a:lnTo>
                    <a:pt x="1651" y="335"/>
                  </a:lnTo>
                  <a:lnTo>
                    <a:pt x="1651" y="503"/>
                  </a:lnTo>
                  <a:lnTo>
                    <a:pt x="1659" y="686"/>
                  </a:lnTo>
                  <a:lnTo>
                    <a:pt x="1659" y="814"/>
                  </a:lnTo>
                  <a:lnTo>
                    <a:pt x="1659" y="958"/>
                  </a:lnTo>
                  <a:lnTo>
                    <a:pt x="1659" y="1101"/>
                  </a:lnTo>
                  <a:lnTo>
                    <a:pt x="1667" y="1253"/>
                  </a:lnTo>
                  <a:lnTo>
                    <a:pt x="1667" y="1293"/>
                  </a:lnTo>
                  <a:lnTo>
                    <a:pt x="1667" y="1348"/>
                  </a:lnTo>
                  <a:lnTo>
                    <a:pt x="1675" y="1316"/>
                  </a:lnTo>
                  <a:lnTo>
                    <a:pt x="1675" y="1245"/>
                  </a:lnTo>
                  <a:lnTo>
                    <a:pt x="1682" y="1141"/>
                  </a:lnTo>
                  <a:lnTo>
                    <a:pt x="1682" y="981"/>
                  </a:lnTo>
                  <a:lnTo>
                    <a:pt x="1682" y="958"/>
                  </a:lnTo>
                  <a:lnTo>
                    <a:pt x="1682" y="854"/>
                  </a:lnTo>
                  <a:lnTo>
                    <a:pt x="1690" y="894"/>
                  </a:lnTo>
                  <a:lnTo>
                    <a:pt x="1690" y="830"/>
                  </a:lnTo>
                  <a:lnTo>
                    <a:pt x="1698" y="774"/>
                  </a:lnTo>
                  <a:lnTo>
                    <a:pt x="1698" y="734"/>
                  </a:lnTo>
                  <a:lnTo>
                    <a:pt x="1698" y="806"/>
                  </a:lnTo>
                  <a:lnTo>
                    <a:pt x="1706" y="806"/>
                  </a:lnTo>
                  <a:lnTo>
                    <a:pt x="1706" y="782"/>
                  </a:lnTo>
                  <a:lnTo>
                    <a:pt x="1706" y="806"/>
                  </a:lnTo>
                  <a:lnTo>
                    <a:pt x="1714" y="790"/>
                  </a:lnTo>
                  <a:lnTo>
                    <a:pt x="1714" y="814"/>
                  </a:lnTo>
                  <a:lnTo>
                    <a:pt x="1714" y="822"/>
                  </a:lnTo>
                  <a:lnTo>
                    <a:pt x="1714" y="798"/>
                  </a:lnTo>
                  <a:lnTo>
                    <a:pt x="1722" y="814"/>
                  </a:lnTo>
                  <a:lnTo>
                    <a:pt x="1722" y="750"/>
                  </a:lnTo>
                  <a:lnTo>
                    <a:pt x="1730" y="758"/>
                  </a:lnTo>
                  <a:lnTo>
                    <a:pt x="1730" y="726"/>
                  </a:lnTo>
                  <a:lnTo>
                    <a:pt x="1730" y="758"/>
                  </a:lnTo>
                  <a:lnTo>
                    <a:pt x="1738" y="758"/>
                  </a:lnTo>
                  <a:lnTo>
                    <a:pt x="1738" y="742"/>
                  </a:lnTo>
                  <a:lnTo>
                    <a:pt x="1738" y="766"/>
                  </a:lnTo>
                  <a:lnTo>
                    <a:pt x="1738" y="710"/>
                  </a:lnTo>
                  <a:lnTo>
                    <a:pt x="1746" y="790"/>
                  </a:lnTo>
                  <a:lnTo>
                    <a:pt x="1746" y="782"/>
                  </a:lnTo>
                  <a:lnTo>
                    <a:pt x="1746" y="790"/>
                  </a:lnTo>
                  <a:lnTo>
                    <a:pt x="1754" y="806"/>
                  </a:lnTo>
                  <a:lnTo>
                    <a:pt x="1754" y="838"/>
                  </a:lnTo>
                  <a:lnTo>
                    <a:pt x="1754" y="886"/>
                  </a:lnTo>
                  <a:lnTo>
                    <a:pt x="1762" y="838"/>
                  </a:lnTo>
                  <a:lnTo>
                    <a:pt x="1762" y="790"/>
                  </a:lnTo>
                  <a:lnTo>
                    <a:pt x="1762" y="822"/>
                  </a:lnTo>
                  <a:lnTo>
                    <a:pt x="1762" y="790"/>
                  </a:lnTo>
                  <a:lnTo>
                    <a:pt x="1770" y="766"/>
                  </a:lnTo>
                  <a:lnTo>
                    <a:pt x="1770" y="846"/>
                  </a:lnTo>
                  <a:lnTo>
                    <a:pt x="1770" y="782"/>
                  </a:lnTo>
                  <a:lnTo>
                    <a:pt x="1778" y="742"/>
                  </a:lnTo>
                  <a:lnTo>
                    <a:pt x="1778" y="766"/>
                  </a:lnTo>
                  <a:lnTo>
                    <a:pt x="1778" y="750"/>
                  </a:lnTo>
                  <a:lnTo>
                    <a:pt x="1786" y="734"/>
                  </a:lnTo>
                  <a:lnTo>
                    <a:pt x="1786" y="750"/>
                  </a:lnTo>
                  <a:lnTo>
                    <a:pt x="1786" y="726"/>
                  </a:lnTo>
                  <a:lnTo>
                    <a:pt x="1786" y="806"/>
                  </a:lnTo>
                  <a:lnTo>
                    <a:pt x="1794" y="758"/>
                  </a:lnTo>
                  <a:lnTo>
                    <a:pt x="1794" y="718"/>
                  </a:lnTo>
                  <a:lnTo>
                    <a:pt x="1794" y="806"/>
                  </a:lnTo>
                  <a:lnTo>
                    <a:pt x="1801" y="750"/>
                  </a:lnTo>
                  <a:lnTo>
                    <a:pt x="1801" y="782"/>
                  </a:lnTo>
                  <a:lnTo>
                    <a:pt x="1801" y="702"/>
                  </a:lnTo>
                  <a:lnTo>
                    <a:pt x="1809" y="710"/>
                  </a:lnTo>
                  <a:lnTo>
                    <a:pt x="1809" y="726"/>
                  </a:lnTo>
                  <a:lnTo>
                    <a:pt x="1809" y="710"/>
                  </a:lnTo>
                  <a:lnTo>
                    <a:pt x="1809" y="726"/>
                  </a:lnTo>
                  <a:lnTo>
                    <a:pt x="1817" y="718"/>
                  </a:lnTo>
                  <a:lnTo>
                    <a:pt x="1817" y="654"/>
                  </a:lnTo>
                  <a:lnTo>
                    <a:pt x="1817" y="622"/>
                  </a:lnTo>
                  <a:lnTo>
                    <a:pt x="1825" y="614"/>
                  </a:lnTo>
                  <a:lnTo>
                    <a:pt x="1825" y="630"/>
                  </a:lnTo>
                  <a:lnTo>
                    <a:pt x="1825" y="559"/>
                  </a:lnTo>
                  <a:lnTo>
                    <a:pt x="1833" y="591"/>
                  </a:lnTo>
                  <a:lnTo>
                    <a:pt x="1833" y="758"/>
                  </a:lnTo>
                  <a:lnTo>
                    <a:pt x="1833" y="894"/>
                  </a:lnTo>
                  <a:lnTo>
                    <a:pt x="1841" y="814"/>
                  </a:lnTo>
                  <a:lnTo>
                    <a:pt x="1841" y="686"/>
                  </a:lnTo>
                  <a:lnTo>
                    <a:pt x="1841" y="678"/>
                  </a:lnTo>
                  <a:lnTo>
                    <a:pt x="1841" y="670"/>
                  </a:lnTo>
                  <a:lnTo>
                    <a:pt x="1849" y="718"/>
                  </a:lnTo>
                  <a:lnTo>
                    <a:pt x="1849" y="758"/>
                  </a:lnTo>
                  <a:lnTo>
                    <a:pt x="1849" y="838"/>
                  </a:lnTo>
                  <a:lnTo>
                    <a:pt x="1857" y="862"/>
                  </a:lnTo>
                  <a:lnTo>
                    <a:pt x="1857" y="942"/>
                  </a:lnTo>
                  <a:lnTo>
                    <a:pt x="1857" y="886"/>
                  </a:lnTo>
                  <a:lnTo>
                    <a:pt x="1865" y="870"/>
                  </a:lnTo>
                  <a:lnTo>
                    <a:pt x="1865" y="830"/>
                  </a:lnTo>
                  <a:lnTo>
                    <a:pt x="1865" y="814"/>
                  </a:lnTo>
                  <a:lnTo>
                    <a:pt x="1865" y="806"/>
                  </a:lnTo>
                  <a:lnTo>
                    <a:pt x="1873" y="830"/>
                  </a:lnTo>
                  <a:lnTo>
                    <a:pt x="1873" y="790"/>
                  </a:lnTo>
                  <a:lnTo>
                    <a:pt x="1881" y="766"/>
                  </a:lnTo>
                  <a:lnTo>
                    <a:pt x="1881" y="790"/>
                  </a:lnTo>
                  <a:lnTo>
                    <a:pt x="1889" y="798"/>
                  </a:lnTo>
                  <a:lnTo>
                    <a:pt x="1889" y="766"/>
                  </a:lnTo>
                  <a:lnTo>
                    <a:pt x="1889" y="758"/>
                  </a:lnTo>
                  <a:lnTo>
                    <a:pt x="1889" y="766"/>
                  </a:lnTo>
                  <a:lnTo>
                    <a:pt x="1897" y="830"/>
                  </a:lnTo>
                  <a:lnTo>
                    <a:pt x="1897" y="718"/>
                  </a:lnTo>
                  <a:lnTo>
                    <a:pt x="1897" y="766"/>
                  </a:lnTo>
                  <a:lnTo>
                    <a:pt x="1905" y="782"/>
                  </a:lnTo>
                  <a:lnTo>
                    <a:pt x="1905" y="806"/>
                  </a:lnTo>
                  <a:lnTo>
                    <a:pt x="1905" y="798"/>
                  </a:lnTo>
                  <a:lnTo>
                    <a:pt x="1913" y="814"/>
                  </a:lnTo>
                  <a:lnTo>
                    <a:pt x="1913" y="822"/>
                  </a:lnTo>
                  <a:lnTo>
                    <a:pt x="1913" y="854"/>
                  </a:lnTo>
                  <a:lnTo>
                    <a:pt x="1913" y="878"/>
                  </a:lnTo>
                  <a:lnTo>
                    <a:pt x="1921" y="790"/>
                  </a:lnTo>
                  <a:lnTo>
                    <a:pt x="1921" y="814"/>
                  </a:lnTo>
                  <a:lnTo>
                    <a:pt x="1921" y="758"/>
                  </a:lnTo>
                  <a:lnTo>
                    <a:pt x="1928" y="790"/>
                  </a:lnTo>
                  <a:lnTo>
                    <a:pt x="1928" y="870"/>
                  </a:lnTo>
                  <a:lnTo>
                    <a:pt x="1928" y="934"/>
                  </a:lnTo>
                  <a:lnTo>
                    <a:pt x="1936" y="910"/>
                  </a:lnTo>
                  <a:lnTo>
                    <a:pt x="1936" y="918"/>
                  </a:lnTo>
                  <a:lnTo>
                    <a:pt x="1936" y="862"/>
                  </a:lnTo>
                  <a:lnTo>
                    <a:pt x="1944" y="894"/>
                  </a:lnTo>
                  <a:lnTo>
                    <a:pt x="1944" y="854"/>
                  </a:lnTo>
                  <a:lnTo>
                    <a:pt x="1944" y="878"/>
                  </a:lnTo>
                  <a:lnTo>
                    <a:pt x="1952" y="910"/>
                  </a:lnTo>
                  <a:lnTo>
                    <a:pt x="1952" y="894"/>
                  </a:lnTo>
                  <a:lnTo>
                    <a:pt x="1960" y="862"/>
                  </a:lnTo>
                  <a:lnTo>
                    <a:pt x="1960" y="878"/>
                  </a:lnTo>
                  <a:lnTo>
                    <a:pt x="1960" y="838"/>
                  </a:lnTo>
                  <a:lnTo>
                    <a:pt x="1968" y="806"/>
                  </a:lnTo>
                  <a:lnTo>
                    <a:pt x="1968" y="830"/>
                  </a:lnTo>
                  <a:lnTo>
                    <a:pt x="1968" y="798"/>
                  </a:lnTo>
                  <a:lnTo>
                    <a:pt x="1968" y="790"/>
                  </a:lnTo>
                  <a:lnTo>
                    <a:pt x="1976" y="830"/>
                  </a:lnTo>
                  <a:lnTo>
                    <a:pt x="1976" y="806"/>
                  </a:lnTo>
                  <a:lnTo>
                    <a:pt x="1984" y="758"/>
                  </a:lnTo>
                  <a:lnTo>
                    <a:pt x="1984" y="790"/>
                  </a:lnTo>
                  <a:lnTo>
                    <a:pt x="1984" y="734"/>
                  </a:lnTo>
                  <a:lnTo>
                    <a:pt x="1992" y="726"/>
                  </a:lnTo>
                  <a:lnTo>
                    <a:pt x="1992" y="702"/>
                  </a:lnTo>
                  <a:lnTo>
                    <a:pt x="1992" y="726"/>
                  </a:lnTo>
                  <a:lnTo>
                    <a:pt x="1992" y="750"/>
                  </a:lnTo>
                  <a:lnTo>
                    <a:pt x="2000" y="726"/>
                  </a:lnTo>
                  <a:lnTo>
                    <a:pt x="2000" y="591"/>
                  </a:lnTo>
                  <a:lnTo>
                    <a:pt x="2000" y="543"/>
                  </a:lnTo>
                  <a:lnTo>
                    <a:pt x="2008" y="798"/>
                  </a:lnTo>
                  <a:lnTo>
                    <a:pt x="2008" y="822"/>
                  </a:lnTo>
                  <a:lnTo>
                    <a:pt x="2008" y="766"/>
                  </a:lnTo>
                  <a:lnTo>
                    <a:pt x="2016" y="702"/>
                  </a:lnTo>
                  <a:lnTo>
                    <a:pt x="2016" y="599"/>
                  </a:lnTo>
                  <a:lnTo>
                    <a:pt x="2016" y="575"/>
                  </a:lnTo>
                  <a:lnTo>
                    <a:pt x="2016" y="519"/>
                  </a:lnTo>
                  <a:lnTo>
                    <a:pt x="2024" y="543"/>
                  </a:lnTo>
                  <a:lnTo>
                    <a:pt x="2024" y="527"/>
                  </a:lnTo>
                  <a:lnTo>
                    <a:pt x="2024" y="583"/>
                  </a:lnTo>
                  <a:lnTo>
                    <a:pt x="2032" y="646"/>
                  </a:lnTo>
                  <a:lnTo>
                    <a:pt x="2032" y="710"/>
                  </a:lnTo>
                  <a:lnTo>
                    <a:pt x="2032" y="830"/>
                  </a:lnTo>
                  <a:lnTo>
                    <a:pt x="2040" y="878"/>
                  </a:lnTo>
                  <a:lnTo>
                    <a:pt x="2040" y="934"/>
                  </a:lnTo>
                  <a:lnTo>
                    <a:pt x="2040" y="926"/>
                  </a:lnTo>
                  <a:lnTo>
                    <a:pt x="2047" y="870"/>
                  </a:lnTo>
                  <a:lnTo>
                    <a:pt x="2047" y="878"/>
                  </a:lnTo>
                  <a:lnTo>
                    <a:pt x="2047" y="918"/>
                  </a:lnTo>
                  <a:lnTo>
                    <a:pt x="2047" y="878"/>
                  </a:lnTo>
                  <a:lnTo>
                    <a:pt x="2055" y="830"/>
                  </a:lnTo>
                  <a:lnTo>
                    <a:pt x="2055" y="766"/>
                  </a:lnTo>
                  <a:lnTo>
                    <a:pt x="2055" y="734"/>
                  </a:lnTo>
                  <a:lnTo>
                    <a:pt x="2063" y="782"/>
                  </a:lnTo>
                  <a:lnTo>
                    <a:pt x="2063" y="750"/>
                  </a:lnTo>
                  <a:lnTo>
                    <a:pt x="2063" y="599"/>
                  </a:lnTo>
                  <a:lnTo>
                    <a:pt x="2071" y="479"/>
                  </a:lnTo>
                  <a:lnTo>
                    <a:pt x="2071" y="471"/>
                  </a:lnTo>
                  <a:lnTo>
                    <a:pt x="2071" y="551"/>
                  </a:lnTo>
                  <a:lnTo>
                    <a:pt x="2071" y="606"/>
                  </a:lnTo>
                  <a:lnTo>
                    <a:pt x="2079" y="614"/>
                  </a:lnTo>
                  <a:lnTo>
                    <a:pt x="2079" y="519"/>
                  </a:lnTo>
                  <a:lnTo>
                    <a:pt x="2079" y="654"/>
                  </a:lnTo>
                  <a:lnTo>
                    <a:pt x="2087" y="846"/>
                  </a:lnTo>
                  <a:lnTo>
                    <a:pt x="2087" y="734"/>
                  </a:lnTo>
                  <a:lnTo>
                    <a:pt x="2087" y="575"/>
                  </a:lnTo>
                  <a:lnTo>
                    <a:pt x="2095" y="391"/>
                  </a:lnTo>
                  <a:lnTo>
                    <a:pt x="2095" y="319"/>
                  </a:lnTo>
                  <a:lnTo>
                    <a:pt x="2095" y="287"/>
                  </a:lnTo>
                  <a:lnTo>
                    <a:pt x="2095" y="455"/>
                  </a:lnTo>
                  <a:lnTo>
                    <a:pt x="2103" y="710"/>
                  </a:lnTo>
                  <a:lnTo>
                    <a:pt x="2103" y="894"/>
                  </a:lnTo>
                  <a:lnTo>
                    <a:pt x="2103" y="1021"/>
                  </a:lnTo>
                  <a:lnTo>
                    <a:pt x="2111" y="1085"/>
                  </a:lnTo>
                  <a:lnTo>
                    <a:pt x="2111" y="1149"/>
                  </a:lnTo>
                  <a:lnTo>
                    <a:pt x="2111" y="1125"/>
                  </a:lnTo>
                  <a:lnTo>
                    <a:pt x="2119" y="1141"/>
                  </a:lnTo>
                  <a:lnTo>
                    <a:pt x="2119" y="1093"/>
                  </a:lnTo>
                  <a:lnTo>
                    <a:pt x="2119" y="1101"/>
                  </a:lnTo>
                  <a:lnTo>
                    <a:pt x="2127" y="1069"/>
                  </a:lnTo>
                  <a:lnTo>
                    <a:pt x="2127" y="1005"/>
                  </a:lnTo>
                  <a:lnTo>
                    <a:pt x="2135" y="981"/>
                  </a:lnTo>
                  <a:lnTo>
                    <a:pt x="2135" y="950"/>
                  </a:lnTo>
                  <a:lnTo>
                    <a:pt x="2135" y="886"/>
                  </a:lnTo>
                  <a:lnTo>
                    <a:pt x="2143" y="894"/>
                  </a:lnTo>
                  <a:lnTo>
                    <a:pt x="2143" y="854"/>
                  </a:lnTo>
                  <a:lnTo>
                    <a:pt x="2143" y="878"/>
                  </a:lnTo>
                  <a:lnTo>
                    <a:pt x="2151" y="878"/>
                  </a:lnTo>
                  <a:lnTo>
                    <a:pt x="2151" y="846"/>
                  </a:lnTo>
                  <a:lnTo>
                    <a:pt x="2151" y="886"/>
                  </a:lnTo>
                  <a:lnTo>
                    <a:pt x="2151" y="854"/>
                  </a:lnTo>
                  <a:lnTo>
                    <a:pt x="2159" y="854"/>
                  </a:lnTo>
                  <a:lnTo>
                    <a:pt x="2159" y="814"/>
                  </a:lnTo>
                  <a:lnTo>
                    <a:pt x="2166" y="798"/>
                  </a:lnTo>
                  <a:lnTo>
                    <a:pt x="2166" y="814"/>
                  </a:lnTo>
                  <a:lnTo>
                    <a:pt x="2166" y="766"/>
                  </a:lnTo>
                  <a:lnTo>
                    <a:pt x="2174" y="766"/>
                  </a:lnTo>
                  <a:lnTo>
                    <a:pt x="2174" y="742"/>
                  </a:lnTo>
                  <a:lnTo>
                    <a:pt x="2174" y="750"/>
                  </a:lnTo>
                  <a:lnTo>
                    <a:pt x="2174" y="782"/>
                  </a:lnTo>
                  <a:lnTo>
                    <a:pt x="2182" y="782"/>
                  </a:lnTo>
                  <a:lnTo>
                    <a:pt x="2182" y="798"/>
                  </a:lnTo>
                  <a:lnTo>
                    <a:pt x="2182" y="750"/>
                  </a:lnTo>
                  <a:lnTo>
                    <a:pt x="2190" y="790"/>
                  </a:lnTo>
                  <a:lnTo>
                    <a:pt x="2190" y="774"/>
                  </a:lnTo>
                  <a:lnTo>
                    <a:pt x="2190" y="766"/>
                  </a:lnTo>
                  <a:lnTo>
                    <a:pt x="2198" y="774"/>
                  </a:lnTo>
                  <a:lnTo>
                    <a:pt x="2198" y="766"/>
                  </a:lnTo>
                  <a:lnTo>
                    <a:pt x="2198" y="782"/>
                  </a:lnTo>
                  <a:lnTo>
                    <a:pt x="2198" y="750"/>
                  </a:lnTo>
                  <a:lnTo>
                    <a:pt x="2206" y="790"/>
                  </a:lnTo>
                  <a:lnTo>
                    <a:pt x="2206" y="758"/>
                  </a:lnTo>
                  <a:lnTo>
                    <a:pt x="2206" y="750"/>
                  </a:lnTo>
                  <a:lnTo>
                    <a:pt x="2214" y="782"/>
                  </a:lnTo>
                  <a:lnTo>
                    <a:pt x="2214" y="774"/>
                  </a:lnTo>
                  <a:lnTo>
                    <a:pt x="2214" y="798"/>
                  </a:lnTo>
                  <a:lnTo>
                    <a:pt x="2222" y="822"/>
                  </a:lnTo>
                  <a:lnTo>
                    <a:pt x="2222" y="806"/>
                  </a:lnTo>
                  <a:lnTo>
                    <a:pt x="2222" y="782"/>
                  </a:lnTo>
                  <a:lnTo>
                    <a:pt x="2222" y="814"/>
                  </a:lnTo>
                  <a:lnTo>
                    <a:pt x="2230" y="742"/>
                  </a:lnTo>
                  <a:lnTo>
                    <a:pt x="2230" y="774"/>
                  </a:lnTo>
                  <a:lnTo>
                    <a:pt x="2230" y="710"/>
                  </a:lnTo>
                  <a:lnTo>
                    <a:pt x="2238" y="670"/>
                  </a:lnTo>
                  <a:lnTo>
                    <a:pt x="2238" y="710"/>
                  </a:lnTo>
                  <a:lnTo>
                    <a:pt x="2238" y="638"/>
                  </a:lnTo>
                  <a:lnTo>
                    <a:pt x="2246" y="662"/>
                  </a:lnTo>
                  <a:lnTo>
                    <a:pt x="2246" y="694"/>
                  </a:lnTo>
                  <a:lnTo>
                    <a:pt x="2246" y="638"/>
                  </a:lnTo>
                  <a:lnTo>
                    <a:pt x="2254" y="599"/>
                  </a:lnTo>
                  <a:lnTo>
                    <a:pt x="2254" y="575"/>
                  </a:lnTo>
                  <a:lnTo>
                    <a:pt x="2254" y="567"/>
                  </a:lnTo>
                  <a:lnTo>
                    <a:pt x="2254" y="535"/>
                  </a:lnTo>
                  <a:lnTo>
                    <a:pt x="2262" y="559"/>
                  </a:lnTo>
                  <a:lnTo>
                    <a:pt x="2262" y="543"/>
                  </a:lnTo>
                  <a:lnTo>
                    <a:pt x="2262" y="559"/>
                  </a:lnTo>
                  <a:lnTo>
                    <a:pt x="2270" y="670"/>
                  </a:lnTo>
                  <a:lnTo>
                    <a:pt x="2270" y="630"/>
                  </a:lnTo>
                  <a:lnTo>
                    <a:pt x="2270" y="622"/>
                  </a:lnTo>
                  <a:lnTo>
                    <a:pt x="2278" y="686"/>
                  </a:lnTo>
                  <a:lnTo>
                    <a:pt x="2278" y="702"/>
                  </a:lnTo>
                  <a:lnTo>
                    <a:pt x="2278" y="822"/>
                  </a:lnTo>
                  <a:lnTo>
                    <a:pt x="2278" y="838"/>
                  </a:lnTo>
                  <a:lnTo>
                    <a:pt x="2286" y="814"/>
                  </a:lnTo>
                  <a:lnTo>
                    <a:pt x="2286" y="878"/>
                  </a:lnTo>
                  <a:lnTo>
                    <a:pt x="2293" y="886"/>
                  </a:lnTo>
                  <a:lnTo>
                    <a:pt x="2293" y="910"/>
                  </a:lnTo>
                  <a:lnTo>
                    <a:pt x="2293" y="878"/>
                  </a:lnTo>
                  <a:lnTo>
                    <a:pt x="2301" y="910"/>
                  </a:lnTo>
                  <a:lnTo>
                    <a:pt x="2301" y="965"/>
                  </a:lnTo>
                  <a:lnTo>
                    <a:pt x="2301" y="989"/>
                  </a:lnTo>
                  <a:lnTo>
                    <a:pt x="2309" y="981"/>
                  </a:lnTo>
                  <a:lnTo>
                    <a:pt x="2309" y="886"/>
                  </a:lnTo>
                  <a:lnTo>
                    <a:pt x="2309" y="870"/>
                  </a:lnTo>
                  <a:lnTo>
                    <a:pt x="2317" y="902"/>
                  </a:lnTo>
                  <a:lnTo>
                    <a:pt x="2317" y="862"/>
                  </a:lnTo>
                  <a:lnTo>
                    <a:pt x="2317" y="886"/>
                  </a:lnTo>
                  <a:lnTo>
                    <a:pt x="2325" y="870"/>
                  </a:lnTo>
                  <a:lnTo>
                    <a:pt x="2325" y="806"/>
                  </a:lnTo>
                  <a:lnTo>
                    <a:pt x="2325" y="822"/>
                  </a:lnTo>
                  <a:lnTo>
                    <a:pt x="2325" y="838"/>
                  </a:lnTo>
                  <a:lnTo>
                    <a:pt x="2333" y="862"/>
                  </a:lnTo>
                  <a:lnTo>
                    <a:pt x="2333" y="790"/>
                  </a:lnTo>
                  <a:lnTo>
                    <a:pt x="2333" y="814"/>
                  </a:lnTo>
                  <a:lnTo>
                    <a:pt x="2341" y="830"/>
                  </a:lnTo>
                  <a:lnTo>
                    <a:pt x="2341" y="814"/>
                  </a:lnTo>
                  <a:lnTo>
                    <a:pt x="2341" y="862"/>
                  </a:lnTo>
                  <a:lnTo>
                    <a:pt x="2349" y="830"/>
                  </a:lnTo>
                  <a:lnTo>
                    <a:pt x="2349" y="798"/>
                  </a:lnTo>
                  <a:lnTo>
                    <a:pt x="2349" y="782"/>
                  </a:lnTo>
                  <a:lnTo>
                    <a:pt x="2357" y="822"/>
                  </a:lnTo>
                  <a:lnTo>
                    <a:pt x="2357" y="782"/>
                  </a:lnTo>
                  <a:lnTo>
                    <a:pt x="2357" y="758"/>
                  </a:lnTo>
                  <a:lnTo>
                    <a:pt x="2357" y="750"/>
                  </a:lnTo>
                  <a:lnTo>
                    <a:pt x="2365" y="718"/>
                  </a:lnTo>
                  <a:lnTo>
                    <a:pt x="2365" y="758"/>
                  </a:lnTo>
                  <a:lnTo>
                    <a:pt x="2365" y="798"/>
                  </a:lnTo>
                  <a:lnTo>
                    <a:pt x="2373" y="734"/>
                  </a:lnTo>
                  <a:lnTo>
                    <a:pt x="2373" y="782"/>
                  </a:lnTo>
                  <a:lnTo>
                    <a:pt x="2373" y="934"/>
                  </a:lnTo>
                  <a:lnTo>
                    <a:pt x="2381" y="934"/>
                  </a:lnTo>
                  <a:lnTo>
                    <a:pt x="2381" y="798"/>
                  </a:lnTo>
                  <a:lnTo>
                    <a:pt x="2381" y="718"/>
                  </a:lnTo>
                  <a:lnTo>
                    <a:pt x="2381" y="670"/>
                  </a:lnTo>
                  <a:lnTo>
                    <a:pt x="2389" y="583"/>
                  </a:lnTo>
                  <a:lnTo>
                    <a:pt x="2389" y="678"/>
                  </a:lnTo>
                  <a:lnTo>
                    <a:pt x="2389" y="702"/>
                  </a:lnTo>
                  <a:lnTo>
                    <a:pt x="2397" y="646"/>
                  </a:lnTo>
                  <a:lnTo>
                    <a:pt x="2397" y="710"/>
                  </a:lnTo>
                  <a:lnTo>
                    <a:pt x="2397" y="726"/>
                  </a:lnTo>
                  <a:lnTo>
                    <a:pt x="2405" y="766"/>
                  </a:lnTo>
                  <a:lnTo>
                    <a:pt x="2405" y="710"/>
                  </a:lnTo>
                  <a:lnTo>
                    <a:pt x="2405" y="766"/>
                  </a:lnTo>
                  <a:lnTo>
                    <a:pt x="2412" y="742"/>
                  </a:lnTo>
                  <a:lnTo>
                    <a:pt x="2420" y="758"/>
                  </a:lnTo>
                  <a:lnTo>
                    <a:pt x="2420" y="806"/>
                  </a:lnTo>
                  <a:lnTo>
                    <a:pt x="2420" y="830"/>
                  </a:lnTo>
                  <a:lnTo>
                    <a:pt x="2428" y="822"/>
                  </a:lnTo>
                  <a:lnTo>
                    <a:pt x="2428" y="838"/>
                  </a:lnTo>
                  <a:lnTo>
                    <a:pt x="2428" y="750"/>
                  </a:lnTo>
                  <a:lnTo>
                    <a:pt x="2428" y="814"/>
                  </a:lnTo>
                  <a:lnTo>
                    <a:pt x="2436" y="814"/>
                  </a:lnTo>
                  <a:lnTo>
                    <a:pt x="2436" y="798"/>
                  </a:lnTo>
                  <a:lnTo>
                    <a:pt x="2436" y="710"/>
                  </a:lnTo>
                  <a:lnTo>
                    <a:pt x="2444" y="630"/>
                  </a:lnTo>
                  <a:lnTo>
                    <a:pt x="2444" y="575"/>
                  </a:lnTo>
                  <a:lnTo>
                    <a:pt x="2444" y="806"/>
                  </a:lnTo>
                  <a:lnTo>
                    <a:pt x="2452" y="790"/>
                  </a:lnTo>
                  <a:lnTo>
                    <a:pt x="2452" y="742"/>
                  </a:lnTo>
                  <a:lnTo>
                    <a:pt x="2452" y="774"/>
                  </a:lnTo>
                  <a:lnTo>
                    <a:pt x="2460" y="678"/>
                  </a:lnTo>
                  <a:lnTo>
                    <a:pt x="2460" y="599"/>
                  </a:lnTo>
                  <a:lnTo>
                    <a:pt x="2460" y="575"/>
                  </a:lnTo>
                  <a:lnTo>
                    <a:pt x="2460" y="630"/>
                  </a:lnTo>
                  <a:lnTo>
                    <a:pt x="2468" y="678"/>
                  </a:lnTo>
                  <a:lnTo>
                    <a:pt x="2468" y="670"/>
                  </a:lnTo>
                  <a:lnTo>
                    <a:pt x="2468" y="718"/>
                  </a:lnTo>
                  <a:lnTo>
                    <a:pt x="2476" y="694"/>
                  </a:lnTo>
                  <a:lnTo>
                    <a:pt x="2476" y="758"/>
                  </a:lnTo>
                  <a:lnTo>
                    <a:pt x="2476" y="838"/>
                  </a:lnTo>
                  <a:lnTo>
                    <a:pt x="2484" y="886"/>
                  </a:lnTo>
                  <a:lnTo>
                    <a:pt x="2484" y="942"/>
                  </a:lnTo>
                  <a:lnTo>
                    <a:pt x="2484" y="870"/>
                  </a:lnTo>
                  <a:lnTo>
                    <a:pt x="2492" y="894"/>
                  </a:lnTo>
                  <a:lnTo>
                    <a:pt x="2492" y="878"/>
                  </a:lnTo>
                  <a:lnTo>
                    <a:pt x="2500" y="838"/>
                  </a:lnTo>
                  <a:lnTo>
                    <a:pt x="2500" y="814"/>
                  </a:lnTo>
                  <a:lnTo>
                    <a:pt x="2500" y="830"/>
                  </a:lnTo>
                  <a:lnTo>
                    <a:pt x="2508" y="806"/>
                  </a:lnTo>
                  <a:lnTo>
                    <a:pt x="2508" y="798"/>
                  </a:lnTo>
                  <a:lnTo>
                    <a:pt x="2508" y="726"/>
                  </a:lnTo>
                  <a:lnTo>
                    <a:pt x="2516" y="654"/>
                  </a:lnTo>
                  <a:lnTo>
                    <a:pt x="2516" y="678"/>
                  </a:lnTo>
                  <a:lnTo>
                    <a:pt x="2516" y="702"/>
                  </a:lnTo>
                  <a:lnTo>
                    <a:pt x="2524" y="734"/>
                  </a:lnTo>
                  <a:lnTo>
                    <a:pt x="2524" y="710"/>
                  </a:lnTo>
                  <a:lnTo>
                    <a:pt x="2524" y="686"/>
                  </a:lnTo>
                  <a:lnTo>
                    <a:pt x="2532" y="662"/>
                  </a:lnTo>
                  <a:lnTo>
                    <a:pt x="2532" y="646"/>
                  </a:lnTo>
                  <a:lnTo>
                    <a:pt x="2532" y="710"/>
                  </a:lnTo>
                  <a:lnTo>
                    <a:pt x="2539" y="742"/>
                  </a:lnTo>
                  <a:lnTo>
                    <a:pt x="2539" y="782"/>
                  </a:lnTo>
                  <a:lnTo>
                    <a:pt x="2539" y="758"/>
                  </a:lnTo>
                  <a:lnTo>
                    <a:pt x="2547" y="734"/>
                  </a:lnTo>
                  <a:lnTo>
                    <a:pt x="2547" y="910"/>
                  </a:lnTo>
                  <a:lnTo>
                    <a:pt x="2547" y="942"/>
                  </a:lnTo>
                  <a:lnTo>
                    <a:pt x="2555" y="926"/>
                  </a:lnTo>
                  <a:lnTo>
                    <a:pt x="2555" y="902"/>
                  </a:lnTo>
                  <a:lnTo>
                    <a:pt x="2555" y="950"/>
                  </a:lnTo>
                  <a:lnTo>
                    <a:pt x="2555" y="918"/>
                  </a:lnTo>
                  <a:lnTo>
                    <a:pt x="2563" y="934"/>
                  </a:lnTo>
                  <a:lnTo>
                    <a:pt x="2563" y="894"/>
                  </a:lnTo>
                  <a:lnTo>
                    <a:pt x="2563" y="878"/>
                  </a:lnTo>
                  <a:lnTo>
                    <a:pt x="2571" y="830"/>
                  </a:lnTo>
                  <a:lnTo>
                    <a:pt x="2571" y="798"/>
                  </a:lnTo>
                  <a:lnTo>
                    <a:pt x="2579" y="1085"/>
                  </a:lnTo>
                  <a:lnTo>
                    <a:pt x="2579" y="1141"/>
                  </a:lnTo>
                  <a:lnTo>
                    <a:pt x="2579" y="1029"/>
                  </a:lnTo>
                  <a:lnTo>
                    <a:pt x="2587" y="718"/>
                  </a:lnTo>
                  <a:lnTo>
                    <a:pt x="2587" y="519"/>
                  </a:lnTo>
                  <a:lnTo>
                    <a:pt x="2587" y="343"/>
                  </a:lnTo>
                  <a:lnTo>
                    <a:pt x="2587" y="248"/>
                  </a:lnTo>
                  <a:lnTo>
                    <a:pt x="2595" y="407"/>
                  </a:lnTo>
                  <a:lnTo>
                    <a:pt x="2595" y="511"/>
                  </a:lnTo>
                </a:path>
              </a:pathLst>
            </a:custGeom>
            <a:noFill/>
            <a:ln w="19050">
              <a:solidFill>
                <a:schemeClr val="accent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13" name="Freeform 7"/>
            <p:cNvSpPr>
              <a:spLocks/>
            </p:cNvSpPr>
            <p:nvPr/>
          </p:nvSpPr>
          <p:spPr bwMode="auto">
            <a:xfrm>
              <a:off x="1867" y="2404"/>
              <a:ext cx="1207" cy="913"/>
            </a:xfrm>
            <a:custGeom>
              <a:avLst/>
              <a:gdLst/>
              <a:ahLst/>
              <a:cxnLst>
                <a:cxn ang="0">
                  <a:pos x="32" y="758"/>
                </a:cxn>
                <a:cxn ang="0">
                  <a:pos x="71" y="750"/>
                </a:cxn>
                <a:cxn ang="0">
                  <a:pos x="103" y="367"/>
                </a:cxn>
                <a:cxn ang="0">
                  <a:pos x="143" y="989"/>
                </a:cxn>
                <a:cxn ang="0">
                  <a:pos x="175" y="694"/>
                </a:cxn>
                <a:cxn ang="0">
                  <a:pos x="214" y="646"/>
                </a:cxn>
                <a:cxn ang="0">
                  <a:pos x="254" y="710"/>
                </a:cxn>
                <a:cxn ang="0">
                  <a:pos x="294" y="670"/>
                </a:cxn>
                <a:cxn ang="0">
                  <a:pos x="325" y="463"/>
                </a:cxn>
                <a:cxn ang="0">
                  <a:pos x="365" y="686"/>
                </a:cxn>
                <a:cxn ang="0">
                  <a:pos x="405" y="670"/>
                </a:cxn>
                <a:cxn ang="0">
                  <a:pos x="444" y="686"/>
                </a:cxn>
                <a:cxn ang="0">
                  <a:pos x="476" y="670"/>
                </a:cxn>
                <a:cxn ang="0">
                  <a:pos x="516" y="367"/>
                </a:cxn>
                <a:cxn ang="0">
                  <a:pos x="555" y="965"/>
                </a:cxn>
                <a:cxn ang="0">
                  <a:pos x="587" y="766"/>
                </a:cxn>
                <a:cxn ang="0">
                  <a:pos x="627" y="606"/>
                </a:cxn>
                <a:cxn ang="0">
                  <a:pos x="667" y="582"/>
                </a:cxn>
                <a:cxn ang="0">
                  <a:pos x="706" y="702"/>
                </a:cxn>
                <a:cxn ang="0">
                  <a:pos x="738" y="702"/>
                </a:cxn>
                <a:cxn ang="0">
                  <a:pos x="778" y="702"/>
                </a:cxn>
                <a:cxn ang="0">
                  <a:pos x="817" y="646"/>
                </a:cxn>
                <a:cxn ang="0">
                  <a:pos x="849" y="702"/>
                </a:cxn>
                <a:cxn ang="0">
                  <a:pos x="889" y="638"/>
                </a:cxn>
                <a:cxn ang="0">
                  <a:pos x="928" y="686"/>
                </a:cxn>
                <a:cxn ang="0">
                  <a:pos x="968" y="838"/>
                </a:cxn>
                <a:cxn ang="0">
                  <a:pos x="1008" y="678"/>
                </a:cxn>
                <a:cxn ang="0">
                  <a:pos x="1047" y="726"/>
                </a:cxn>
                <a:cxn ang="0">
                  <a:pos x="1087" y="790"/>
                </a:cxn>
                <a:cxn ang="0">
                  <a:pos x="1127" y="670"/>
                </a:cxn>
                <a:cxn ang="0">
                  <a:pos x="1166" y="678"/>
                </a:cxn>
                <a:cxn ang="0">
                  <a:pos x="1214" y="598"/>
                </a:cxn>
                <a:cxn ang="0">
                  <a:pos x="1254" y="806"/>
                </a:cxn>
                <a:cxn ang="0">
                  <a:pos x="1285" y="694"/>
                </a:cxn>
                <a:cxn ang="0">
                  <a:pos x="1325" y="670"/>
                </a:cxn>
                <a:cxn ang="0">
                  <a:pos x="1365" y="718"/>
                </a:cxn>
                <a:cxn ang="0">
                  <a:pos x="1404" y="247"/>
                </a:cxn>
                <a:cxn ang="0">
                  <a:pos x="1436" y="774"/>
                </a:cxn>
                <a:cxn ang="0">
                  <a:pos x="1476" y="614"/>
                </a:cxn>
                <a:cxn ang="0">
                  <a:pos x="1508" y="798"/>
                </a:cxn>
                <a:cxn ang="0">
                  <a:pos x="1547" y="814"/>
                </a:cxn>
                <a:cxn ang="0">
                  <a:pos x="1587" y="614"/>
                </a:cxn>
                <a:cxn ang="0">
                  <a:pos x="1627" y="630"/>
                </a:cxn>
                <a:cxn ang="0">
                  <a:pos x="1658" y="893"/>
                </a:cxn>
                <a:cxn ang="0">
                  <a:pos x="1698" y="654"/>
                </a:cxn>
                <a:cxn ang="0">
                  <a:pos x="1738" y="654"/>
                </a:cxn>
                <a:cxn ang="0">
                  <a:pos x="1777" y="423"/>
                </a:cxn>
                <a:cxn ang="0">
                  <a:pos x="1817" y="718"/>
                </a:cxn>
                <a:cxn ang="0">
                  <a:pos x="1849" y="917"/>
                </a:cxn>
                <a:cxn ang="0">
                  <a:pos x="1889" y="622"/>
                </a:cxn>
                <a:cxn ang="0">
                  <a:pos x="1928" y="686"/>
                </a:cxn>
                <a:cxn ang="0">
                  <a:pos x="1968" y="718"/>
                </a:cxn>
                <a:cxn ang="0">
                  <a:pos x="2008" y="646"/>
                </a:cxn>
                <a:cxn ang="0">
                  <a:pos x="2047" y="526"/>
                </a:cxn>
                <a:cxn ang="0">
                  <a:pos x="2079" y="774"/>
                </a:cxn>
                <a:cxn ang="0">
                  <a:pos x="2119" y="670"/>
                </a:cxn>
                <a:cxn ang="0">
                  <a:pos x="2158" y="694"/>
                </a:cxn>
                <a:cxn ang="0">
                  <a:pos x="2198" y="662"/>
                </a:cxn>
                <a:cxn ang="0">
                  <a:pos x="2230" y="375"/>
                </a:cxn>
                <a:cxn ang="0">
                  <a:pos x="2269" y="989"/>
                </a:cxn>
                <a:cxn ang="0">
                  <a:pos x="2301" y="782"/>
                </a:cxn>
              </a:cxnLst>
              <a:rect l="0" t="0" r="r" b="b"/>
              <a:pathLst>
                <a:path w="2317" h="1252">
                  <a:moveTo>
                    <a:pt x="0" y="415"/>
                  </a:moveTo>
                  <a:lnTo>
                    <a:pt x="0" y="455"/>
                  </a:lnTo>
                  <a:lnTo>
                    <a:pt x="8" y="590"/>
                  </a:lnTo>
                  <a:lnTo>
                    <a:pt x="8" y="678"/>
                  </a:lnTo>
                  <a:lnTo>
                    <a:pt x="8" y="766"/>
                  </a:lnTo>
                  <a:lnTo>
                    <a:pt x="16" y="806"/>
                  </a:lnTo>
                  <a:lnTo>
                    <a:pt x="16" y="862"/>
                  </a:lnTo>
                  <a:lnTo>
                    <a:pt x="16" y="901"/>
                  </a:lnTo>
                  <a:lnTo>
                    <a:pt x="16" y="862"/>
                  </a:lnTo>
                  <a:lnTo>
                    <a:pt x="24" y="869"/>
                  </a:lnTo>
                  <a:lnTo>
                    <a:pt x="24" y="846"/>
                  </a:lnTo>
                  <a:lnTo>
                    <a:pt x="24" y="806"/>
                  </a:lnTo>
                  <a:lnTo>
                    <a:pt x="32" y="758"/>
                  </a:lnTo>
                  <a:lnTo>
                    <a:pt x="32" y="734"/>
                  </a:lnTo>
                  <a:lnTo>
                    <a:pt x="32" y="758"/>
                  </a:lnTo>
                  <a:lnTo>
                    <a:pt x="40" y="750"/>
                  </a:lnTo>
                  <a:lnTo>
                    <a:pt x="40" y="718"/>
                  </a:lnTo>
                  <a:lnTo>
                    <a:pt x="40" y="742"/>
                  </a:lnTo>
                  <a:lnTo>
                    <a:pt x="40" y="750"/>
                  </a:lnTo>
                  <a:lnTo>
                    <a:pt x="48" y="702"/>
                  </a:lnTo>
                  <a:lnTo>
                    <a:pt x="48" y="750"/>
                  </a:lnTo>
                  <a:lnTo>
                    <a:pt x="48" y="726"/>
                  </a:lnTo>
                  <a:lnTo>
                    <a:pt x="56" y="758"/>
                  </a:lnTo>
                  <a:lnTo>
                    <a:pt x="56" y="734"/>
                  </a:lnTo>
                  <a:lnTo>
                    <a:pt x="56" y="742"/>
                  </a:lnTo>
                  <a:lnTo>
                    <a:pt x="63" y="694"/>
                  </a:lnTo>
                  <a:lnTo>
                    <a:pt x="63" y="686"/>
                  </a:lnTo>
                  <a:lnTo>
                    <a:pt x="63" y="662"/>
                  </a:lnTo>
                  <a:lnTo>
                    <a:pt x="63" y="686"/>
                  </a:lnTo>
                  <a:lnTo>
                    <a:pt x="71" y="750"/>
                  </a:lnTo>
                  <a:lnTo>
                    <a:pt x="71" y="838"/>
                  </a:lnTo>
                  <a:lnTo>
                    <a:pt x="71" y="806"/>
                  </a:lnTo>
                  <a:lnTo>
                    <a:pt x="79" y="718"/>
                  </a:lnTo>
                  <a:lnTo>
                    <a:pt x="79" y="534"/>
                  </a:lnTo>
                  <a:lnTo>
                    <a:pt x="79" y="399"/>
                  </a:lnTo>
                  <a:lnTo>
                    <a:pt x="87" y="319"/>
                  </a:lnTo>
                  <a:lnTo>
                    <a:pt x="87" y="327"/>
                  </a:lnTo>
                  <a:lnTo>
                    <a:pt x="87" y="367"/>
                  </a:lnTo>
                  <a:lnTo>
                    <a:pt x="95" y="295"/>
                  </a:lnTo>
                  <a:lnTo>
                    <a:pt x="95" y="215"/>
                  </a:lnTo>
                  <a:lnTo>
                    <a:pt x="95" y="152"/>
                  </a:lnTo>
                  <a:lnTo>
                    <a:pt x="95" y="128"/>
                  </a:lnTo>
                  <a:lnTo>
                    <a:pt x="103" y="159"/>
                  </a:lnTo>
                  <a:lnTo>
                    <a:pt x="103" y="263"/>
                  </a:lnTo>
                  <a:lnTo>
                    <a:pt x="103" y="367"/>
                  </a:lnTo>
                  <a:lnTo>
                    <a:pt x="111" y="447"/>
                  </a:lnTo>
                  <a:lnTo>
                    <a:pt x="111" y="534"/>
                  </a:lnTo>
                  <a:lnTo>
                    <a:pt x="111" y="614"/>
                  </a:lnTo>
                  <a:lnTo>
                    <a:pt x="119" y="726"/>
                  </a:lnTo>
                  <a:lnTo>
                    <a:pt x="119" y="838"/>
                  </a:lnTo>
                  <a:lnTo>
                    <a:pt x="119" y="877"/>
                  </a:lnTo>
                  <a:lnTo>
                    <a:pt x="119" y="989"/>
                  </a:lnTo>
                  <a:lnTo>
                    <a:pt x="127" y="1053"/>
                  </a:lnTo>
                  <a:lnTo>
                    <a:pt x="127" y="1085"/>
                  </a:lnTo>
                  <a:lnTo>
                    <a:pt x="127" y="1157"/>
                  </a:lnTo>
                  <a:lnTo>
                    <a:pt x="135" y="1141"/>
                  </a:lnTo>
                  <a:lnTo>
                    <a:pt x="135" y="1165"/>
                  </a:lnTo>
                  <a:lnTo>
                    <a:pt x="135" y="1053"/>
                  </a:lnTo>
                  <a:lnTo>
                    <a:pt x="143" y="1069"/>
                  </a:lnTo>
                  <a:lnTo>
                    <a:pt x="143" y="989"/>
                  </a:lnTo>
                  <a:lnTo>
                    <a:pt x="143" y="925"/>
                  </a:lnTo>
                  <a:lnTo>
                    <a:pt x="143" y="885"/>
                  </a:lnTo>
                  <a:lnTo>
                    <a:pt x="151" y="806"/>
                  </a:lnTo>
                  <a:lnTo>
                    <a:pt x="151" y="774"/>
                  </a:lnTo>
                  <a:lnTo>
                    <a:pt x="151" y="758"/>
                  </a:lnTo>
                  <a:lnTo>
                    <a:pt x="159" y="750"/>
                  </a:lnTo>
                  <a:lnTo>
                    <a:pt x="159" y="726"/>
                  </a:lnTo>
                  <a:lnTo>
                    <a:pt x="159" y="686"/>
                  </a:lnTo>
                  <a:lnTo>
                    <a:pt x="167" y="702"/>
                  </a:lnTo>
                  <a:lnTo>
                    <a:pt x="167" y="694"/>
                  </a:lnTo>
                  <a:lnTo>
                    <a:pt x="167" y="726"/>
                  </a:lnTo>
                  <a:lnTo>
                    <a:pt x="167" y="710"/>
                  </a:lnTo>
                  <a:lnTo>
                    <a:pt x="175" y="670"/>
                  </a:lnTo>
                  <a:lnTo>
                    <a:pt x="175" y="662"/>
                  </a:lnTo>
                  <a:lnTo>
                    <a:pt x="175" y="694"/>
                  </a:lnTo>
                  <a:lnTo>
                    <a:pt x="182" y="702"/>
                  </a:lnTo>
                  <a:lnTo>
                    <a:pt x="182" y="686"/>
                  </a:lnTo>
                  <a:lnTo>
                    <a:pt x="190" y="694"/>
                  </a:lnTo>
                  <a:lnTo>
                    <a:pt x="190" y="678"/>
                  </a:lnTo>
                  <a:lnTo>
                    <a:pt x="190" y="710"/>
                  </a:lnTo>
                  <a:lnTo>
                    <a:pt x="198" y="630"/>
                  </a:lnTo>
                  <a:lnTo>
                    <a:pt x="198" y="686"/>
                  </a:lnTo>
                  <a:lnTo>
                    <a:pt x="198" y="670"/>
                  </a:lnTo>
                  <a:lnTo>
                    <a:pt x="198" y="662"/>
                  </a:lnTo>
                  <a:lnTo>
                    <a:pt x="206" y="654"/>
                  </a:lnTo>
                  <a:lnTo>
                    <a:pt x="206" y="614"/>
                  </a:lnTo>
                  <a:lnTo>
                    <a:pt x="206" y="622"/>
                  </a:lnTo>
                  <a:lnTo>
                    <a:pt x="214" y="598"/>
                  </a:lnTo>
                  <a:lnTo>
                    <a:pt x="214" y="638"/>
                  </a:lnTo>
                  <a:lnTo>
                    <a:pt x="214" y="646"/>
                  </a:lnTo>
                  <a:lnTo>
                    <a:pt x="222" y="670"/>
                  </a:lnTo>
                  <a:lnTo>
                    <a:pt x="222" y="630"/>
                  </a:lnTo>
                  <a:lnTo>
                    <a:pt x="222" y="654"/>
                  </a:lnTo>
                  <a:lnTo>
                    <a:pt x="222" y="662"/>
                  </a:lnTo>
                  <a:lnTo>
                    <a:pt x="230" y="646"/>
                  </a:lnTo>
                  <a:lnTo>
                    <a:pt x="230" y="670"/>
                  </a:lnTo>
                  <a:lnTo>
                    <a:pt x="230" y="694"/>
                  </a:lnTo>
                  <a:lnTo>
                    <a:pt x="238" y="718"/>
                  </a:lnTo>
                  <a:lnTo>
                    <a:pt x="238" y="694"/>
                  </a:lnTo>
                  <a:lnTo>
                    <a:pt x="238" y="702"/>
                  </a:lnTo>
                  <a:lnTo>
                    <a:pt x="246" y="678"/>
                  </a:lnTo>
                  <a:lnTo>
                    <a:pt x="246" y="710"/>
                  </a:lnTo>
                  <a:lnTo>
                    <a:pt x="246" y="750"/>
                  </a:lnTo>
                  <a:lnTo>
                    <a:pt x="246" y="766"/>
                  </a:lnTo>
                  <a:lnTo>
                    <a:pt x="254" y="710"/>
                  </a:lnTo>
                  <a:lnTo>
                    <a:pt x="254" y="758"/>
                  </a:lnTo>
                  <a:lnTo>
                    <a:pt x="262" y="654"/>
                  </a:lnTo>
                  <a:lnTo>
                    <a:pt x="262" y="662"/>
                  </a:lnTo>
                  <a:lnTo>
                    <a:pt x="262" y="654"/>
                  </a:lnTo>
                  <a:lnTo>
                    <a:pt x="270" y="670"/>
                  </a:lnTo>
                  <a:lnTo>
                    <a:pt x="270" y="654"/>
                  </a:lnTo>
                  <a:lnTo>
                    <a:pt x="270" y="678"/>
                  </a:lnTo>
                  <a:lnTo>
                    <a:pt x="270" y="670"/>
                  </a:lnTo>
                  <a:lnTo>
                    <a:pt x="278" y="678"/>
                  </a:lnTo>
                  <a:lnTo>
                    <a:pt x="278" y="662"/>
                  </a:lnTo>
                  <a:lnTo>
                    <a:pt x="278" y="686"/>
                  </a:lnTo>
                  <a:lnTo>
                    <a:pt x="286" y="670"/>
                  </a:lnTo>
                  <a:lnTo>
                    <a:pt x="286" y="694"/>
                  </a:lnTo>
                  <a:lnTo>
                    <a:pt x="286" y="646"/>
                  </a:lnTo>
                  <a:lnTo>
                    <a:pt x="294" y="670"/>
                  </a:lnTo>
                  <a:lnTo>
                    <a:pt x="294" y="598"/>
                  </a:lnTo>
                  <a:lnTo>
                    <a:pt x="294" y="654"/>
                  </a:lnTo>
                  <a:lnTo>
                    <a:pt x="302" y="622"/>
                  </a:lnTo>
                  <a:lnTo>
                    <a:pt x="302" y="566"/>
                  </a:lnTo>
                  <a:lnTo>
                    <a:pt x="302" y="471"/>
                  </a:lnTo>
                  <a:lnTo>
                    <a:pt x="302" y="670"/>
                  </a:lnTo>
                  <a:lnTo>
                    <a:pt x="309" y="702"/>
                  </a:lnTo>
                  <a:lnTo>
                    <a:pt x="309" y="518"/>
                  </a:lnTo>
                  <a:lnTo>
                    <a:pt x="309" y="391"/>
                  </a:lnTo>
                  <a:lnTo>
                    <a:pt x="317" y="287"/>
                  </a:lnTo>
                  <a:lnTo>
                    <a:pt x="317" y="191"/>
                  </a:lnTo>
                  <a:lnTo>
                    <a:pt x="317" y="223"/>
                  </a:lnTo>
                  <a:lnTo>
                    <a:pt x="325" y="279"/>
                  </a:lnTo>
                  <a:lnTo>
                    <a:pt x="325" y="447"/>
                  </a:lnTo>
                  <a:lnTo>
                    <a:pt x="325" y="463"/>
                  </a:lnTo>
                  <a:lnTo>
                    <a:pt x="325" y="534"/>
                  </a:lnTo>
                  <a:lnTo>
                    <a:pt x="333" y="614"/>
                  </a:lnTo>
                  <a:lnTo>
                    <a:pt x="333" y="726"/>
                  </a:lnTo>
                  <a:lnTo>
                    <a:pt x="333" y="814"/>
                  </a:lnTo>
                  <a:lnTo>
                    <a:pt x="341" y="941"/>
                  </a:lnTo>
                  <a:lnTo>
                    <a:pt x="341" y="981"/>
                  </a:lnTo>
                  <a:lnTo>
                    <a:pt x="349" y="1013"/>
                  </a:lnTo>
                  <a:lnTo>
                    <a:pt x="349" y="1005"/>
                  </a:lnTo>
                  <a:lnTo>
                    <a:pt x="349" y="949"/>
                  </a:lnTo>
                  <a:lnTo>
                    <a:pt x="349" y="933"/>
                  </a:lnTo>
                  <a:lnTo>
                    <a:pt x="357" y="957"/>
                  </a:lnTo>
                  <a:lnTo>
                    <a:pt x="357" y="933"/>
                  </a:lnTo>
                  <a:lnTo>
                    <a:pt x="365" y="846"/>
                  </a:lnTo>
                  <a:lnTo>
                    <a:pt x="365" y="798"/>
                  </a:lnTo>
                  <a:lnTo>
                    <a:pt x="365" y="686"/>
                  </a:lnTo>
                  <a:lnTo>
                    <a:pt x="373" y="678"/>
                  </a:lnTo>
                  <a:lnTo>
                    <a:pt x="373" y="686"/>
                  </a:lnTo>
                  <a:lnTo>
                    <a:pt x="373" y="646"/>
                  </a:lnTo>
                  <a:lnTo>
                    <a:pt x="373" y="694"/>
                  </a:lnTo>
                  <a:lnTo>
                    <a:pt x="381" y="638"/>
                  </a:lnTo>
                  <a:lnTo>
                    <a:pt x="381" y="750"/>
                  </a:lnTo>
                  <a:lnTo>
                    <a:pt x="381" y="694"/>
                  </a:lnTo>
                  <a:lnTo>
                    <a:pt x="389" y="702"/>
                  </a:lnTo>
                  <a:lnTo>
                    <a:pt x="389" y="686"/>
                  </a:lnTo>
                  <a:lnTo>
                    <a:pt x="389" y="662"/>
                  </a:lnTo>
                  <a:lnTo>
                    <a:pt x="397" y="702"/>
                  </a:lnTo>
                  <a:lnTo>
                    <a:pt x="397" y="670"/>
                  </a:lnTo>
                  <a:lnTo>
                    <a:pt x="405" y="662"/>
                  </a:lnTo>
                  <a:lnTo>
                    <a:pt x="405" y="638"/>
                  </a:lnTo>
                  <a:lnTo>
                    <a:pt x="405" y="670"/>
                  </a:lnTo>
                  <a:lnTo>
                    <a:pt x="405" y="646"/>
                  </a:lnTo>
                  <a:lnTo>
                    <a:pt x="413" y="694"/>
                  </a:lnTo>
                  <a:lnTo>
                    <a:pt x="413" y="646"/>
                  </a:lnTo>
                  <a:lnTo>
                    <a:pt x="413" y="630"/>
                  </a:lnTo>
                  <a:lnTo>
                    <a:pt x="421" y="622"/>
                  </a:lnTo>
                  <a:lnTo>
                    <a:pt x="421" y="654"/>
                  </a:lnTo>
                  <a:lnTo>
                    <a:pt x="421" y="646"/>
                  </a:lnTo>
                  <a:lnTo>
                    <a:pt x="428" y="654"/>
                  </a:lnTo>
                  <a:lnTo>
                    <a:pt x="428" y="614"/>
                  </a:lnTo>
                  <a:lnTo>
                    <a:pt x="428" y="662"/>
                  </a:lnTo>
                  <a:lnTo>
                    <a:pt x="428" y="694"/>
                  </a:lnTo>
                  <a:lnTo>
                    <a:pt x="436" y="710"/>
                  </a:lnTo>
                  <a:lnTo>
                    <a:pt x="436" y="742"/>
                  </a:lnTo>
                  <a:lnTo>
                    <a:pt x="436" y="654"/>
                  </a:lnTo>
                  <a:lnTo>
                    <a:pt x="444" y="686"/>
                  </a:lnTo>
                  <a:lnTo>
                    <a:pt x="444" y="702"/>
                  </a:lnTo>
                  <a:lnTo>
                    <a:pt x="444" y="750"/>
                  </a:lnTo>
                  <a:lnTo>
                    <a:pt x="452" y="726"/>
                  </a:lnTo>
                  <a:lnTo>
                    <a:pt x="452" y="694"/>
                  </a:lnTo>
                  <a:lnTo>
                    <a:pt x="452" y="710"/>
                  </a:lnTo>
                  <a:lnTo>
                    <a:pt x="452" y="734"/>
                  </a:lnTo>
                  <a:lnTo>
                    <a:pt x="460" y="678"/>
                  </a:lnTo>
                  <a:lnTo>
                    <a:pt x="460" y="694"/>
                  </a:lnTo>
                  <a:lnTo>
                    <a:pt x="460" y="702"/>
                  </a:lnTo>
                  <a:lnTo>
                    <a:pt x="468" y="694"/>
                  </a:lnTo>
                  <a:lnTo>
                    <a:pt x="468" y="702"/>
                  </a:lnTo>
                  <a:lnTo>
                    <a:pt x="468" y="686"/>
                  </a:lnTo>
                  <a:lnTo>
                    <a:pt x="476" y="750"/>
                  </a:lnTo>
                  <a:lnTo>
                    <a:pt x="476" y="702"/>
                  </a:lnTo>
                  <a:lnTo>
                    <a:pt x="476" y="670"/>
                  </a:lnTo>
                  <a:lnTo>
                    <a:pt x="476" y="606"/>
                  </a:lnTo>
                  <a:lnTo>
                    <a:pt x="484" y="542"/>
                  </a:lnTo>
                  <a:lnTo>
                    <a:pt x="484" y="495"/>
                  </a:lnTo>
                  <a:lnTo>
                    <a:pt x="484" y="654"/>
                  </a:lnTo>
                  <a:lnTo>
                    <a:pt x="492" y="981"/>
                  </a:lnTo>
                  <a:lnTo>
                    <a:pt x="492" y="917"/>
                  </a:lnTo>
                  <a:lnTo>
                    <a:pt x="492" y="750"/>
                  </a:lnTo>
                  <a:lnTo>
                    <a:pt x="500" y="391"/>
                  </a:lnTo>
                  <a:lnTo>
                    <a:pt x="500" y="191"/>
                  </a:lnTo>
                  <a:lnTo>
                    <a:pt x="500" y="0"/>
                  </a:lnTo>
                  <a:lnTo>
                    <a:pt x="508" y="0"/>
                  </a:lnTo>
                  <a:lnTo>
                    <a:pt x="508" y="144"/>
                  </a:lnTo>
                  <a:lnTo>
                    <a:pt x="508" y="215"/>
                  </a:lnTo>
                  <a:lnTo>
                    <a:pt x="508" y="255"/>
                  </a:lnTo>
                  <a:lnTo>
                    <a:pt x="516" y="367"/>
                  </a:lnTo>
                  <a:lnTo>
                    <a:pt x="516" y="439"/>
                  </a:lnTo>
                  <a:lnTo>
                    <a:pt x="516" y="550"/>
                  </a:lnTo>
                  <a:lnTo>
                    <a:pt x="524" y="614"/>
                  </a:lnTo>
                  <a:lnTo>
                    <a:pt x="524" y="750"/>
                  </a:lnTo>
                  <a:lnTo>
                    <a:pt x="524" y="742"/>
                  </a:lnTo>
                  <a:lnTo>
                    <a:pt x="532" y="862"/>
                  </a:lnTo>
                  <a:lnTo>
                    <a:pt x="532" y="925"/>
                  </a:lnTo>
                  <a:lnTo>
                    <a:pt x="532" y="949"/>
                  </a:lnTo>
                  <a:lnTo>
                    <a:pt x="532" y="989"/>
                  </a:lnTo>
                  <a:lnTo>
                    <a:pt x="540" y="973"/>
                  </a:lnTo>
                  <a:lnTo>
                    <a:pt x="540" y="997"/>
                  </a:lnTo>
                  <a:lnTo>
                    <a:pt x="540" y="981"/>
                  </a:lnTo>
                  <a:lnTo>
                    <a:pt x="548" y="981"/>
                  </a:lnTo>
                  <a:lnTo>
                    <a:pt x="548" y="949"/>
                  </a:lnTo>
                  <a:lnTo>
                    <a:pt x="555" y="965"/>
                  </a:lnTo>
                  <a:lnTo>
                    <a:pt x="555" y="949"/>
                  </a:lnTo>
                  <a:lnTo>
                    <a:pt x="555" y="933"/>
                  </a:lnTo>
                  <a:lnTo>
                    <a:pt x="555" y="949"/>
                  </a:lnTo>
                  <a:lnTo>
                    <a:pt x="563" y="854"/>
                  </a:lnTo>
                  <a:lnTo>
                    <a:pt x="563" y="830"/>
                  </a:lnTo>
                  <a:lnTo>
                    <a:pt x="563" y="782"/>
                  </a:lnTo>
                  <a:lnTo>
                    <a:pt x="571" y="750"/>
                  </a:lnTo>
                  <a:lnTo>
                    <a:pt x="571" y="718"/>
                  </a:lnTo>
                  <a:lnTo>
                    <a:pt x="571" y="702"/>
                  </a:lnTo>
                  <a:lnTo>
                    <a:pt x="579" y="710"/>
                  </a:lnTo>
                  <a:lnTo>
                    <a:pt x="579" y="718"/>
                  </a:lnTo>
                  <a:lnTo>
                    <a:pt x="579" y="686"/>
                  </a:lnTo>
                  <a:lnTo>
                    <a:pt x="579" y="694"/>
                  </a:lnTo>
                  <a:lnTo>
                    <a:pt x="587" y="670"/>
                  </a:lnTo>
                  <a:lnTo>
                    <a:pt x="587" y="766"/>
                  </a:lnTo>
                  <a:lnTo>
                    <a:pt x="587" y="838"/>
                  </a:lnTo>
                  <a:lnTo>
                    <a:pt x="595" y="774"/>
                  </a:lnTo>
                  <a:lnTo>
                    <a:pt x="595" y="702"/>
                  </a:lnTo>
                  <a:lnTo>
                    <a:pt x="595" y="614"/>
                  </a:lnTo>
                  <a:lnTo>
                    <a:pt x="603" y="542"/>
                  </a:lnTo>
                  <a:lnTo>
                    <a:pt x="603" y="487"/>
                  </a:lnTo>
                  <a:lnTo>
                    <a:pt x="603" y="471"/>
                  </a:lnTo>
                  <a:lnTo>
                    <a:pt x="603" y="495"/>
                  </a:lnTo>
                  <a:lnTo>
                    <a:pt x="611" y="479"/>
                  </a:lnTo>
                  <a:lnTo>
                    <a:pt x="611" y="463"/>
                  </a:lnTo>
                  <a:lnTo>
                    <a:pt x="619" y="447"/>
                  </a:lnTo>
                  <a:lnTo>
                    <a:pt x="619" y="455"/>
                  </a:lnTo>
                  <a:lnTo>
                    <a:pt x="619" y="542"/>
                  </a:lnTo>
                  <a:lnTo>
                    <a:pt x="627" y="590"/>
                  </a:lnTo>
                  <a:lnTo>
                    <a:pt x="627" y="606"/>
                  </a:lnTo>
                  <a:lnTo>
                    <a:pt x="627" y="614"/>
                  </a:lnTo>
                  <a:lnTo>
                    <a:pt x="635" y="670"/>
                  </a:lnTo>
                  <a:lnTo>
                    <a:pt x="635" y="734"/>
                  </a:lnTo>
                  <a:lnTo>
                    <a:pt x="635" y="718"/>
                  </a:lnTo>
                  <a:lnTo>
                    <a:pt x="643" y="790"/>
                  </a:lnTo>
                  <a:lnTo>
                    <a:pt x="643" y="806"/>
                  </a:lnTo>
                  <a:lnTo>
                    <a:pt x="643" y="774"/>
                  </a:lnTo>
                  <a:lnTo>
                    <a:pt x="651" y="718"/>
                  </a:lnTo>
                  <a:lnTo>
                    <a:pt x="651" y="614"/>
                  </a:lnTo>
                  <a:lnTo>
                    <a:pt x="651" y="646"/>
                  </a:lnTo>
                  <a:lnTo>
                    <a:pt x="659" y="574"/>
                  </a:lnTo>
                  <a:lnTo>
                    <a:pt x="659" y="582"/>
                  </a:lnTo>
                  <a:lnTo>
                    <a:pt x="659" y="606"/>
                  </a:lnTo>
                  <a:lnTo>
                    <a:pt x="659" y="630"/>
                  </a:lnTo>
                  <a:lnTo>
                    <a:pt x="667" y="582"/>
                  </a:lnTo>
                  <a:lnTo>
                    <a:pt x="667" y="686"/>
                  </a:lnTo>
                  <a:lnTo>
                    <a:pt x="667" y="734"/>
                  </a:lnTo>
                  <a:lnTo>
                    <a:pt x="674" y="710"/>
                  </a:lnTo>
                  <a:lnTo>
                    <a:pt x="674" y="766"/>
                  </a:lnTo>
                  <a:lnTo>
                    <a:pt x="674" y="774"/>
                  </a:lnTo>
                  <a:lnTo>
                    <a:pt x="682" y="766"/>
                  </a:lnTo>
                  <a:lnTo>
                    <a:pt x="682" y="814"/>
                  </a:lnTo>
                  <a:lnTo>
                    <a:pt x="682" y="846"/>
                  </a:lnTo>
                  <a:lnTo>
                    <a:pt x="682" y="822"/>
                  </a:lnTo>
                  <a:lnTo>
                    <a:pt x="690" y="806"/>
                  </a:lnTo>
                  <a:lnTo>
                    <a:pt x="690" y="822"/>
                  </a:lnTo>
                  <a:lnTo>
                    <a:pt x="698" y="814"/>
                  </a:lnTo>
                  <a:lnTo>
                    <a:pt x="698" y="798"/>
                  </a:lnTo>
                  <a:lnTo>
                    <a:pt x="698" y="750"/>
                  </a:lnTo>
                  <a:lnTo>
                    <a:pt x="706" y="702"/>
                  </a:lnTo>
                  <a:lnTo>
                    <a:pt x="706" y="726"/>
                  </a:lnTo>
                  <a:lnTo>
                    <a:pt x="706" y="718"/>
                  </a:lnTo>
                  <a:lnTo>
                    <a:pt x="706" y="678"/>
                  </a:lnTo>
                  <a:lnTo>
                    <a:pt x="714" y="654"/>
                  </a:lnTo>
                  <a:lnTo>
                    <a:pt x="714" y="630"/>
                  </a:lnTo>
                  <a:lnTo>
                    <a:pt x="714" y="670"/>
                  </a:lnTo>
                  <a:lnTo>
                    <a:pt x="722" y="662"/>
                  </a:lnTo>
                  <a:lnTo>
                    <a:pt x="722" y="678"/>
                  </a:lnTo>
                  <a:lnTo>
                    <a:pt x="730" y="686"/>
                  </a:lnTo>
                  <a:lnTo>
                    <a:pt x="730" y="750"/>
                  </a:lnTo>
                  <a:lnTo>
                    <a:pt x="730" y="710"/>
                  </a:lnTo>
                  <a:lnTo>
                    <a:pt x="738" y="694"/>
                  </a:lnTo>
                  <a:lnTo>
                    <a:pt x="738" y="718"/>
                  </a:lnTo>
                  <a:lnTo>
                    <a:pt x="738" y="686"/>
                  </a:lnTo>
                  <a:lnTo>
                    <a:pt x="738" y="702"/>
                  </a:lnTo>
                  <a:lnTo>
                    <a:pt x="746" y="670"/>
                  </a:lnTo>
                  <a:lnTo>
                    <a:pt x="746" y="534"/>
                  </a:lnTo>
                  <a:lnTo>
                    <a:pt x="746" y="662"/>
                  </a:lnTo>
                  <a:lnTo>
                    <a:pt x="754" y="694"/>
                  </a:lnTo>
                  <a:lnTo>
                    <a:pt x="754" y="662"/>
                  </a:lnTo>
                  <a:lnTo>
                    <a:pt x="754" y="622"/>
                  </a:lnTo>
                  <a:lnTo>
                    <a:pt x="762" y="550"/>
                  </a:lnTo>
                  <a:lnTo>
                    <a:pt x="762" y="526"/>
                  </a:lnTo>
                  <a:lnTo>
                    <a:pt x="762" y="407"/>
                  </a:lnTo>
                  <a:lnTo>
                    <a:pt x="762" y="439"/>
                  </a:lnTo>
                  <a:lnTo>
                    <a:pt x="770" y="447"/>
                  </a:lnTo>
                  <a:lnTo>
                    <a:pt x="770" y="558"/>
                  </a:lnTo>
                  <a:lnTo>
                    <a:pt x="770" y="814"/>
                  </a:lnTo>
                  <a:lnTo>
                    <a:pt x="778" y="742"/>
                  </a:lnTo>
                  <a:lnTo>
                    <a:pt x="778" y="702"/>
                  </a:lnTo>
                  <a:lnTo>
                    <a:pt x="778" y="766"/>
                  </a:lnTo>
                  <a:lnTo>
                    <a:pt x="786" y="782"/>
                  </a:lnTo>
                  <a:lnTo>
                    <a:pt x="786" y="814"/>
                  </a:lnTo>
                  <a:lnTo>
                    <a:pt x="786" y="790"/>
                  </a:lnTo>
                  <a:lnTo>
                    <a:pt x="786" y="806"/>
                  </a:lnTo>
                  <a:lnTo>
                    <a:pt x="793" y="750"/>
                  </a:lnTo>
                  <a:lnTo>
                    <a:pt x="793" y="726"/>
                  </a:lnTo>
                  <a:lnTo>
                    <a:pt x="793" y="718"/>
                  </a:lnTo>
                  <a:lnTo>
                    <a:pt x="801" y="662"/>
                  </a:lnTo>
                  <a:lnTo>
                    <a:pt x="801" y="646"/>
                  </a:lnTo>
                  <a:lnTo>
                    <a:pt x="801" y="598"/>
                  </a:lnTo>
                  <a:lnTo>
                    <a:pt x="809" y="606"/>
                  </a:lnTo>
                  <a:lnTo>
                    <a:pt x="809" y="622"/>
                  </a:lnTo>
                  <a:lnTo>
                    <a:pt x="809" y="654"/>
                  </a:lnTo>
                  <a:lnTo>
                    <a:pt x="817" y="646"/>
                  </a:lnTo>
                  <a:lnTo>
                    <a:pt x="817" y="654"/>
                  </a:lnTo>
                  <a:lnTo>
                    <a:pt x="817" y="670"/>
                  </a:lnTo>
                  <a:lnTo>
                    <a:pt x="825" y="710"/>
                  </a:lnTo>
                  <a:lnTo>
                    <a:pt x="825" y="654"/>
                  </a:lnTo>
                  <a:lnTo>
                    <a:pt x="825" y="638"/>
                  </a:lnTo>
                  <a:lnTo>
                    <a:pt x="833" y="582"/>
                  </a:lnTo>
                  <a:lnTo>
                    <a:pt x="833" y="574"/>
                  </a:lnTo>
                  <a:lnTo>
                    <a:pt x="833" y="566"/>
                  </a:lnTo>
                  <a:lnTo>
                    <a:pt x="841" y="558"/>
                  </a:lnTo>
                  <a:lnTo>
                    <a:pt x="841" y="606"/>
                  </a:lnTo>
                  <a:lnTo>
                    <a:pt x="841" y="662"/>
                  </a:lnTo>
                  <a:lnTo>
                    <a:pt x="841" y="718"/>
                  </a:lnTo>
                  <a:lnTo>
                    <a:pt x="849" y="702"/>
                  </a:lnTo>
                  <a:lnTo>
                    <a:pt x="849" y="686"/>
                  </a:lnTo>
                  <a:lnTo>
                    <a:pt x="849" y="702"/>
                  </a:lnTo>
                  <a:lnTo>
                    <a:pt x="857" y="694"/>
                  </a:lnTo>
                  <a:lnTo>
                    <a:pt x="857" y="630"/>
                  </a:lnTo>
                  <a:lnTo>
                    <a:pt x="857" y="614"/>
                  </a:lnTo>
                  <a:lnTo>
                    <a:pt x="865" y="726"/>
                  </a:lnTo>
                  <a:lnTo>
                    <a:pt x="865" y="774"/>
                  </a:lnTo>
                  <a:lnTo>
                    <a:pt x="865" y="909"/>
                  </a:lnTo>
                  <a:lnTo>
                    <a:pt x="873" y="830"/>
                  </a:lnTo>
                  <a:lnTo>
                    <a:pt x="873" y="702"/>
                  </a:lnTo>
                  <a:lnTo>
                    <a:pt x="873" y="646"/>
                  </a:lnTo>
                  <a:lnTo>
                    <a:pt x="881" y="646"/>
                  </a:lnTo>
                  <a:lnTo>
                    <a:pt x="881" y="718"/>
                  </a:lnTo>
                  <a:lnTo>
                    <a:pt x="881" y="662"/>
                  </a:lnTo>
                  <a:lnTo>
                    <a:pt x="889" y="702"/>
                  </a:lnTo>
                  <a:lnTo>
                    <a:pt x="889" y="678"/>
                  </a:lnTo>
                  <a:lnTo>
                    <a:pt x="889" y="638"/>
                  </a:lnTo>
                  <a:lnTo>
                    <a:pt x="889" y="622"/>
                  </a:lnTo>
                  <a:lnTo>
                    <a:pt x="897" y="638"/>
                  </a:lnTo>
                  <a:lnTo>
                    <a:pt x="897" y="614"/>
                  </a:lnTo>
                  <a:lnTo>
                    <a:pt x="897" y="606"/>
                  </a:lnTo>
                  <a:lnTo>
                    <a:pt x="905" y="630"/>
                  </a:lnTo>
                  <a:lnTo>
                    <a:pt x="905" y="622"/>
                  </a:lnTo>
                  <a:lnTo>
                    <a:pt x="905" y="614"/>
                  </a:lnTo>
                  <a:lnTo>
                    <a:pt x="913" y="630"/>
                  </a:lnTo>
                  <a:lnTo>
                    <a:pt x="913" y="622"/>
                  </a:lnTo>
                  <a:lnTo>
                    <a:pt x="920" y="630"/>
                  </a:lnTo>
                  <a:lnTo>
                    <a:pt x="920" y="574"/>
                  </a:lnTo>
                  <a:lnTo>
                    <a:pt x="920" y="630"/>
                  </a:lnTo>
                  <a:lnTo>
                    <a:pt x="928" y="646"/>
                  </a:lnTo>
                  <a:lnTo>
                    <a:pt x="928" y="622"/>
                  </a:lnTo>
                  <a:lnTo>
                    <a:pt x="928" y="686"/>
                  </a:lnTo>
                  <a:lnTo>
                    <a:pt x="936" y="806"/>
                  </a:lnTo>
                  <a:lnTo>
                    <a:pt x="936" y="1109"/>
                  </a:lnTo>
                  <a:lnTo>
                    <a:pt x="936" y="1125"/>
                  </a:lnTo>
                  <a:lnTo>
                    <a:pt x="944" y="822"/>
                  </a:lnTo>
                  <a:lnTo>
                    <a:pt x="944" y="510"/>
                  </a:lnTo>
                  <a:lnTo>
                    <a:pt x="944" y="375"/>
                  </a:lnTo>
                  <a:lnTo>
                    <a:pt x="944" y="223"/>
                  </a:lnTo>
                  <a:lnTo>
                    <a:pt x="952" y="247"/>
                  </a:lnTo>
                  <a:lnTo>
                    <a:pt x="952" y="415"/>
                  </a:lnTo>
                  <a:lnTo>
                    <a:pt x="952" y="447"/>
                  </a:lnTo>
                  <a:lnTo>
                    <a:pt x="960" y="479"/>
                  </a:lnTo>
                  <a:lnTo>
                    <a:pt x="960" y="614"/>
                  </a:lnTo>
                  <a:lnTo>
                    <a:pt x="960" y="686"/>
                  </a:lnTo>
                  <a:lnTo>
                    <a:pt x="968" y="742"/>
                  </a:lnTo>
                  <a:lnTo>
                    <a:pt x="968" y="838"/>
                  </a:lnTo>
                  <a:lnTo>
                    <a:pt x="968" y="909"/>
                  </a:lnTo>
                  <a:lnTo>
                    <a:pt x="968" y="877"/>
                  </a:lnTo>
                  <a:lnTo>
                    <a:pt x="976" y="941"/>
                  </a:lnTo>
                  <a:lnTo>
                    <a:pt x="976" y="949"/>
                  </a:lnTo>
                  <a:lnTo>
                    <a:pt x="976" y="917"/>
                  </a:lnTo>
                  <a:lnTo>
                    <a:pt x="984" y="885"/>
                  </a:lnTo>
                  <a:lnTo>
                    <a:pt x="984" y="798"/>
                  </a:lnTo>
                  <a:lnTo>
                    <a:pt x="984" y="782"/>
                  </a:lnTo>
                  <a:lnTo>
                    <a:pt x="992" y="742"/>
                  </a:lnTo>
                  <a:lnTo>
                    <a:pt x="992" y="734"/>
                  </a:lnTo>
                  <a:lnTo>
                    <a:pt x="992" y="718"/>
                  </a:lnTo>
                  <a:lnTo>
                    <a:pt x="1000" y="742"/>
                  </a:lnTo>
                  <a:lnTo>
                    <a:pt x="1000" y="734"/>
                  </a:lnTo>
                  <a:lnTo>
                    <a:pt x="1000" y="702"/>
                  </a:lnTo>
                  <a:lnTo>
                    <a:pt x="1008" y="678"/>
                  </a:lnTo>
                  <a:lnTo>
                    <a:pt x="1008" y="694"/>
                  </a:lnTo>
                  <a:lnTo>
                    <a:pt x="1008" y="782"/>
                  </a:lnTo>
                  <a:lnTo>
                    <a:pt x="1016" y="718"/>
                  </a:lnTo>
                  <a:lnTo>
                    <a:pt x="1016" y="678"/>
                  </a:lnTo>
                  <a:lnTo>
                    <a:pt x="1016" y="550"/>
                  </a:lnTo>
                  <a:lnTo>
                    <a:pt x="1016" y="463"/>
                  </a:lnTo>
                  <a:lnTo>
                    <a:pt x="1024" y="375"/>
                  </a:lnTo>
                  <a:lnTo>
                    <a:pt x="1024" y="447"/>
                  </a:lnTo>
                  <a:lnTo>
                    <a:pt x="1024" y="495"/>
                  </a:lnTo>
                  <a:lnTo>
                    <a:pt x="1032" y="503"/>
                  </a:lnTo>
                  <a:lnTo>
                    <a:pt x="1032" y="542"/>
                  </a:lnTo>
                  <a:lnTo>
                    <a:pt x="1039" y="558"/>
                  </a:lnTo>
                  <a:lnTo>
                    <a:pt x="1039" y="630"/>
                  </a:lnTo>
                  <a:lnTo>
                    <a:pt x="1039" y="670"/>
                  </a:lnTo>
                  <a:lnTo>
                    <a:pt x="1047" y="726"/>
                  </a:lnTo>
                  <a:lnTo>
                    <a:pt x="1055" y="734"/>
                  </a:lnTo>
                  <a:lnTo>
                    <a:pt x="1055" y="854"/>
                  </a:lnTo>
                  <a:lnTo>
                    <a:pt x="1055" y="901"/>
                  </a:lnTo>
                  <a:lnTo>
                    <a:pt x="1063" y="893"/>
                  </a:lnTo>
                  <a:lnTo>
                    <a:pt x="1063" y="925"/>
                  </a:lnTo>
                  <a:lnTo>
                    <a:pt x="1063" y="885"/>
                  </a:lnTo>
                  <a:lnTo>
                    <a:pt x="1071" y="854"/>
                  </a:lnTo>
                  <a:lnTo>
                    <a:pt x="1071" y="838"/>
                  </a:lnTo>
                  <a:lnTo>
                    <a:pt x="1071" y="790"/>
                  </a:lnTo>
                  <a:lnTo>
                    <a:pt x="1071" y="806"/>
                  </a:lnTo>
                  <a:lnTo>
                    <a:pt x="1079" y="798"/>
                  </a:lnTo>
                  <a:lnTo>
                    <a:pt x="1079" y="822"/>
                  </a:lnTo>
                  <a:lnTo>
                    <a:pt x="1079" y="814"/>
                  </a:lnTo>
                  <a:lnTo>
                    <a:pt x="1087" y="782"/>
                  </a:lnTo>
                  <a:lnTo>
                    <a:pt x="1087" y="790"/>
                  </a:lnTo>
                  <a:lnTo>
                    <a:pt x="1087" y="726"/>
                  </a:lnTo>
                  <a:lnTo>
                    <a:pt x="1095" y="678"/>
                  </a:lnTo>
                  <a:lnTo>
                    <a:pt x="1095" y="662"/>
                  </a:lnTo>
                  <a:lnTo>
                    <a:pt x="1095" y="718"/>
                  </a:lnTo>
                  <a:lnTo>
                    <a:pt x="1095" y="630"/>
                  </a:lnTo>
                  <a:lnTo>
                    <a:pt x="1103" y="614"/>
                  </a:lnTo>
                  <a:lnTo>
                    <a:pt x="1111" y="622"/>
                  </a:lnTo>
                  <a:lnTo>
                    <a:pt x="1111" y="670"/>
                  </a:lnTo>
                  <a:lnTo>
                    <a:pt x="1119" y="662"/>
                  </a:lnTo>
                  <a:lnTo>
                    <a:pt x="1119" y="718"/>
                  </a:lnTo>
                  <a:lnTo>
                    <a:pt x="1119" y="742"/>
                  </a:lnTo>
                  <a:lnTo>
                    <a:pt x="1119" y="790"/>
                  </a:lnTo>
                  <a:lnTo>
                    <a:pt x="1127" y="734"/>
                  </a:lnTo>
                  <a:lnTo>
                    <a:pt x="1127" y="726"/>
                  </a:lnTo>
                  <a:lnTo>
                    <a:pt x="1127" y="670"/>
                  </a:lnTo>
                  <a:lnTo>
                    <a:pt x="1135" y="726"/>
                  </a:lnTo>
                  <a:lnTo>
                    <a:pt x="1135" y="718"/>
                  </a:lnTo>
                  <a:lnTo>
                    <a:pt x="1135" y="742"/>
                  </a:lnTo>
                  <a:lnTo>
                    <a:pt x="1143" y="710"/>
                  </a:lnTo>
                  <a:lnTo>
                    <a:pt x="1143" y="702"/>
                  </a:lnTo>
                  <a:lnTo>
                    <a:pt x="1143" y="694"/>
                  </a:lnTo>
                  <a:lnTo>
                    <a:pt x="1151" y="718"/>
                  </a:lnTo>
                  <a:lnTo>
                    <a:pt x="1151" y="646"/>
                  </a:lnTo>
                  <a:lnTo>
                    <a:pt x="1151" y="654"/>
                  </a:lnTo>
                  <a:lnTo>
                    <a:pt x="1151" y="678"/>
                  </a:lnTo>
                  <a:lnTo>
                    <a:pt x="1158" y="678"/>
                  </a:lnTo>
                  <a:lnTo>
                    <a:pt x="1158" y="646"/>
                  </a:lnTo>
                  <a:lnTo>
                    <a:pt x="1166" y="630"/>
                  </a:lnTo>
                  <a:lnTo>
                    <a:pt x="1166" y="646"/>
                  </a:lnTo>
                  <a:lnTo>
                    <a:pt x="1166" y="678"/>
                  </a:lnTo>
                  <a:lnTo>
                    <a:pt x="1174" y="638"/>
                  </a:lnTo>
                  <a:lnTo>
                    <a:pt x="1174" y="662"/>
                  </a:lnTo>
                  <a:lnTo>
                    <a:pt x="1174" y="654"/>
                  </a:lnTo>
                  <a:lnTo>
                    <a:pt x="1182" y="662"/>
                  </a:lnTo>
                  <a:lnTo>
                    <a:pt x="1182" y="638"/>
                  </a:lnTo>
                  <a:lnTo>
                    <a:pt x="1190" y="630"/>
                  </a:lnTo>
                  <a:lnTo>
                    <a:pt x="1198" y="622"/>
                  </a:lnTo>
                  <a:lnTo>
                    <a:pt x="1198" y="590"/>
                  </a:lnTo>
                  <a:lnTo>
                    <a:pt x="1198" y="614"/>
                  </a:lnTo>
                  <a:lnTo>
                    <a:pt x="1206" y="542"/>
                  </a:lnTo>
                  <a:lnTo>
                    <a:pt x="1206" y="471"/>
                  </a:lnTo>
                  <a:lnTo>
                    <a:pt x="1206" y="670"/>
                  </a:lnTo>
                  <a:lnTo>
                    <a:pt x="1214" y="702"/>
                  </a:lnTo>
                  <a:lnTo>
                    <a:pt x="1214" y="678"/>
                  </a:lnTo>
                  <a:lnTo>
                    <a:pt x="1214" y="598"/>
                  </a:lnTo>
                  <a:lnTo>
                    <a:pt x="1222" y="614"/>
                  </a:lnTo>
                  <a:lnTo>
                    <a:pt x="1222" y="550"/>
                  </a:lnTo>
                  <a:lnTo>
                    <a:pt x="1222" y="510"/>
                  </a:lnTo>
                  <a:lnTo>
                    <a:pt x="1222" y="534"/>
                  </a:lnTo>
                  <a:lnTo>
                    <a:pt x="1230" y="550"/>
                  </a:lnTo>
                  <a:lnTo>
                    <a:pt x="1230" y="614"/>
                  </a:lnTo>
                  <a:lnTo>
                    <a:pt x="1230" y="630"/>
                  </a:lnTo>
                  <a:lnTo>
                    <a:pt x="1238" y="750"/>
                  </a:lnTo>
                  <a:lnTo>
                    <a:pt x="1238" y="790"/>
                  </a:lnTo>
                  <a:lnTo>
                    <a:pt x="1238" y="798"/>
                  </a:lnTo>
                  <a:lnTo>
                    <a:pt x="1246" y="822"/>
                  </a:lnTo>
                  <a:lnTo>
                    <a:pt x="1246" y="877"/>
                  </a:lnTo>
                  <a:lnTo>
                    <a:pt x="1246" y="846"/>
                  </a:lnTo>
                  <a:lnTo>
                    <a:pt x="1254" y="838"/>
                  </a:lnTo>
                  <a:lnTo>
                    <a:pt x="1254" y="806"/>
                  </a:lnTo>
                  <a:lnTo>
                    <a:pt x="1254" y="838"/>
                  </a:lnTo>
                  <a:lnTo>
                    <a:pt x="1254" y="798"/>
                  </a:lnTo>
                  <a:lnTo>
                    <a:pt x="1262" y="742"/>
                  </a:lnTo>
                  <a:lnTo>
                    <a:pt x="1262" y="718"/>
                  </a:lnTo>
                  <a:lnTo>
                    <a:pt x="1262" y="694"/>
                  </a:lnTo>
                  <a:lnTo>
                    <a:pt x="1270" y="726"/>
                  </a:lnTo>
                  <a:lnTo>
                    <a:pt x="1270" y="710"/>
                  </a:lnTo>
                  <a:lnTo>
                    <a:pt x="1270" y="662"/>
                  </a:lnTo>
                  <a:lnTo>
                    <a:pt x="1278" y="654"/>
                  </a:lnTo>
                  <a:lnTo>
                    <a:pt x="1278" y="670"/>
                  </a:lnTo>
                  <a:lnTo>
                    <a:pt x="1278" y="646"/>
                  </a:lnTo>
                  <a:lnTo>
                    <a:pt x="1278" y="614"/>
                  </a:lnTo>
                  <a:lnTo>
                    <a:pt x="1285" y="670"/>
                  </a:lnTo>
                  <a:lnTo>
                    <a:pt x="1285" y="686"/>
                  </a:lnTo>
                  <a:lnTo>
                    <a:pt x="1285" y="694"/>
                  </a:lnTo>
                  <a:lnTo>
                    <a:pt x="1293" y="678"/>
                  </a:lnTo>
                  <a:lnTo>
                    <a:pt x="1293" y="718"/>
                  </a:lnTo>
                  <a:lnTo>
                    <a:pt x="1293" y="702"/>
                  </a:lnTo>
                  <a:lnTo>
                    <a:pt x="1301" y="638"/>
                  </a:lnTo>
                  <a:lnTo>
                    <a:pt x="1301" y="582"/>
                  </a:lnTo>
                  <a:lnTo>
                    <a:pt x="1301" y="526"/>
                  </a:lnTo>
                  <a:lnTo>
                    <a:pt x="1301" y="558"/>
                  </a:lnTo>
                  <a:lnTo>
                    <a:pt x="1309" y="654"/>
                  </a:lnTo>
                  <a:lnTo>
                    <a:pt x="1309" y="678"/>
                  </a:lnTo>
                  <a:lnTo>
                    <a:pt x="1309" y="710"/>
                  </a:lnTo>
                  <a:lnTo>
                    <a:pt x="1317" y="694"/>
                  </a:lnTo>
                  <a:lnTo>
                    <a:pt x="1317" y="678"/>
                  </a:lnTo>
                  <a:lnTo>
                    <a:pt x="1325" y="662"/>
                  </a:lnTo>
                  <a:lnTo>
                    <a:pt x="1325" y="678"/>
                  </a:lnTo>
                  <a:lnTo>
                    <a:pt x="1325" y="670"/>
                  </a:lnTo>
                  <a:lnTo>
                    <a:pt x="1333" y="686"/>
                  </a:lnTo>
                  <a:lnTo>
                    <a:pt x="1333" y="734"/>
                  </a:lnTo>
                  <a:lnTo>
                    <a:pt x="1333" y="702"/>
                  </a:lnTo>
                  <a:lnTo>
                    <a:pt x="1341" y="742"/>
                  </a:lnTo>
                  <a:lnTo>
                    <a:pt x="1341" y="734"/>
                  </a:lnTo>
                  <a:lnTo>
                    <a:pt x="1349" y="750"/>
                  </a:lnTo>
                  <a:lnTo>
                    <a:pt x="1349" y="774"/>
                  </a:lnTo>
                  <a:lnTo>
                    <a:pt x="1349" y="726"/>
                  </a:lnTo>
                  <a:lnTo>
                    <a:pt x="1349" y="758"/>
                  </a:lnTo>
                  <a:lnTo>
                    <a:pt x="1357" y="702"/>
                  </a:lnTo>
                  <a:lnTo>
                    <a:pt x="1357" y="726"/>
                  </a:lnTo>
                  <a:lnTo>
                    <a:pt x="1357" y="670"/>
                  </a:lnTo>
                  <a:lnTo>
                    <a:pt x="1365" y="734"/>
                  </a:lnTo>
                  <a:lnTo>
                    <a:pt x="1365" y="710"/>
                  </a:lnTo>
                  <a:lnTo>
                    <a:pt x="1365" y="718"/>
                  </a:lnTo>
                  <a:lnTo>
                    <a:pt x="1373" y="694"/>
                  </a:lnTo>
                  <a:lnTo>
                    <a:pt x="1373" y="662"/>
                  </a:lnTo>
                  <a:lnTo>
                    <a:pt x="1373" y="630"/>
                  </a:lnTo>
                  <a:lnTo>
                    <a:pt x="1381" y="646"/>
                  </a:lnTo>
                  <a:lnTo>
                    <a:pt x="1381" y="758"/>
                  </a:lnTo>
                  <a:lnTo>
                    <a:pt x="1381" y="798"/>
                  </a:lnTo>
                  <a:lnTo>
                    <a:pt x="1381" y="710"/>
                  </a:lnTo>
                  <a:lnTo>
                    <a:pt x="1389" y="534"/>
                  </a:lnTo>
                  <a:lnTo>
                    <a:pt x="1389" y="487"/>
                  </a:lnTo>
                  <a:lnTo>
                    <a:pt x="1389" y="439"/>
                  </a:lnTo>
                  <a:lnTo>
                    <a:pt x="1397" y="463"/>
                  </a:lnTo>
                  <a:lnTo>
                    <a:pt x="1397" y="447"/>
                  </a:lnTo>
                  <a:lnTo>
                    <a:pt x="1397" y="383"/>
                  </a:lnTo>
                  <a:lnTo>
                    <a:pt x="1404" y="311"/>
                  </a:lnTo>
                  <a:lnTo>
                    <a:pt x="1404" y="247"/>
                  </a:lnTo>
                  <a:lnTo>
                    <a:pt x="1404" y="335"/>
                  </a:lnTo>
                  <a:lnTo>
                    <a:pt x="1404" y="407"/>
                  </a:lnTo>
                  <a:lnTo>
                    <a:pt x="1412" y="614"/>
                  </a:lnTo>
                  <a:lnTo>
                    <a:pt x="1412" y="566"/>
                  </a:lnTo>
                  <a:lnTo>
                    <a:pt x="1412" y="614"/>
                  </a:lnTo>
                  <a:lnTo>
                    <a:pt x="1420" y="790"/>
                  </a:lnTo>
                  <a:lnTo>
                    <a:pt x="1420" y="686"/>
                  </a:lnTo>
                  <a:lnTo>
                    <a:pt x="1420" y="542"/>
                  </a:lnTo>
                  <a:lnTo>
                    <a:pt x="1428" y="295"/>
                  </a:lnTo>
                  <a:lnTo>
                    <a:pt x="1428" y="247"/>
                  </a:lnTo>
                  <a:lnTo>
                    <a:pt x="1428" y="167"/>
                  </a:lnTo>
                  <a:lnTo>
                    <a:pt x="1428" y="335"/>
                  </a:lnTo>
                  <a:lnTo>
                    <a:pt x="1436" y="495"/>
                  </a:lnTo>
                  <a:lnTo>
                    <a:pt x="1436" y="638"/>
                  </a:lnTo>
                  <a:lnTo>
                    <a:pt x="1436" y="774"/>
                  </a:lnTo>
                  <a:lnTo>
                    <a:pt x="1444" y="901"/>
                  </a:lnTo>
                  <a:lnTo>
                    <a:pt x="1444" y="1021"/>
                  </a:lnTo>
                  <a:lnTo>
                    <a:pt x="1444" y="1093"/>
                  </a:lnTo>
                  <a:lnTo>
                    <a:pt x="1452" y="1165"/>
                  </a:lnTo>
                  <a:lnTo>
                    <a:pt x="1452" y="1197"/>
                  </a:lnTo>
                  <a:lnTo>
                    <a:pt x="1452" y="1220"/>
                  </a:lnTo>
                  <a:lnTo>
                    <a:pt x="1452" y="1173"/>
                  </a:lnTo>
                  <a:lnTo>
                    <a:pt x="1460" y="1117"/>
                  </a:lnTo>
                  <a:lnTo>
                    <a:pt x="1460" y="1061"/>
                  </a:lnTo>
                  <a:lnTo>
                    <a:pt x="1460" y="989"/>
                  </a:lnTo>
                  <a:lnTo>
                    <a:pt x="1468" y="901"/>
                  </a:lnTo>
                  <a:lnTo>
                    <a:pt x="1468" y="846"/>
                  </a:lnTo>
                  <a:lnTo>
                    <a:pt x="1468" y="766"/>
                  </a:lnTo>
                  <a:lnTo>
                    <a:pt x="1476" y="646"/>
                  </a:lnTo>
                  <a:lnTo>
                    <a:pt x="1476" y="614"/>
                  </a:lnTo>
                  <a:lnTo>
                    <a:pt x="1476" y="590"/>
                  </a:lnTo>
                  <a:lnTo>
                    <a:pt x="1484" y="622"/>
                  </a:lnTo>
                  <a:lnTo>
                    <a:pt x="1484" y="590"/>
                  </a:lnTo>
                  <a:lnTo>
                    <a:pt x="1484" y="654"/>
                  </a:lnTo>
                  <a:lnTo>
                    <a:pt x="1484" y="662"/>
                  </a:lnTo>
                  <a:lnTo>
                    <a:pt x="1492" y="646"/>
                  </a:lnTo>
                  <a:lnTo>
                    <a:pt x="1492" y="678"/>
                  </a:lnTo>
                  <a:lnTo>
                    <a:pt x="1492" y="654"/>
                  </a:lnTo>
                  <a:lnTo>
                    <a:pt x="1500" y="686"/>
                  </a:lnTo>
                  <a:lnTo>
                    <a:pt x="1500" y="718"/>
                  </a:lnTo>
                  <a:lnTo>
                    <a:pt x="1500" y="702"/>
                  </a:lnTo>
                  <a:lnTo>
                    <a:pt x="1508" y="686"/>
                  </a:lnTo>
                  <a:lnTo>
                    <a:pt x="1508" y="718"/>
                  </a:lnTo>
                  <a:lnTo>
                    <a:pt x="1508" y="774"/>
                  </a:lnTo>
                  <a:lnTo>
                    <a:pt x="1508" y="798"/>
                  </a:lnTo>
                  <a:lnTo>
                    <a:pt x="1516" y="838"/>
                  </a:lnTo>
                  <a:lnTo>
                    <a:pt x="1516" y="869"/>
                  </a:lnTo>
                  <a:lnTo>
                    <a:pt x="1516" y="830"/>
                  </a:lnTo>
                  <a:lnTo>
                    <a:pt x="1524" y="790"/>
                  </a:lnTo>
                  <a:lnTo>
                    <a:pt x="1524" y="750"/>
                  </a:lnTo>
                  <a:lnTo>
                    <a:pt x="1524" y="702"/>
                  </a:lnTo>
                  <a:lnTo>
                    <a:pt x="1531" y="718"/>
                  </a:lnTo>
                  <a:lnTo>
                    <a:pt x="1531" y="662"/>
                  </a:lnTo>
                  <a:lnTo>
                    <a:pt x="1531" y="654"/>
                  </a:lnTo>
                  <a:lnTo>
                    <a:pt x="1531" y="630"/>
                  </a:lnTo>
                  <a:lnTo>
                    <a:pt x="1539" y="670"/>
                  </a:lnTo>
                  <a:lnTo>
                    <a:pt x="1539" y="694"/>
                  </a:lnTo>
                  <a:lnTo>
                    <a:pt x="1539" y="638"/>
                  </a:lnTo>
                  <a:lnTo>
                    <a:pt x="1547" y="694"/>
                  </a:lnTo>
                  <a:lnTo>
                    <a:pt x="1547" y="814"/>
                  </a:lnTo>
                  <a:lnTo>
                    <a:pt x="1547" y="909"/>
                  </a:lnTo>
                  <a:lnTo>
                    <a:pt x="1555" y="901"/>
                  </a:lnTo>
                  <a:lnTo>
                    <a:pt x="1555" y="885"/>
                  </a:lnTo>
                  <a:lnTo>
                    <a:pt x="1555" y="526"/>
                  </a:lnTo>
                  <a:lnTo>
                    <a:pt x="1563" y="614"/>
                  </a:lnTo>
                  <a:lnTo>
                    <a:pt x="1563" y="590"/>
                  </a:lnTo>
                  <a:lnTo>
                    <a:pt x="1563" y="582"/>
                  </a:lnTo>
                  <a:lnTo>
                    <a:pt x="1571" y="614"/>
                  </a:lnTo>
                  <a:lnTo>
                    <a:pt x="1571" y="670"/>
                  </a:lnTo>
                  <a:lnTo>
                    <a:pt x="1571" y="702"/>
                  </a:lnTo>
                  <a:lnTo>
                    <a:pt x="1579" y="702"/>
                  </a:lnTo>
                  <a:lnTo>
                    <a:pt x="1579" y="678"/>
                  </a:lnTo>
                  <a:lnTo>
                    <a:pt x="1579" y="598"/>
                  </a:lnTo>
                  <a:lnTo>
                    <a:pt x="1587" y="630"/>
                  </a:lnTo>
                  <a:lnTo>
                    <a:pt x="1587" y="614"/>
                  </a:lnTo>
                  <a:lnTo>
                    <a:pt x="1587" y="630"/>
                  </a:lnTo>
                  <a:lnTo>
                    <a:pt x="1587" y="646"/>
                  </a:lnTo>
                  <a:lnTo>
                    <a:pt x="1595" y="662"/>
                  </a:lnTo>
                  <a:lnTo>
                    <a:pt x="1595" y="638"/>
                  </a:lnTo>
                  <a:lnTo>
                    <a:pt x="1595" y="646"/>
                  </a:lnTo>
                  <a:lnTo>
                    <a:pt x="1603" y="622"/>
                  </a:lnTo>
                  <a:lnTo>
                    <a:pt x="1603" y="590"/>
                  </a:lnTo>
                  <a:lnTo>
                    <a:pt x="1603" y="646"/>
                  </a:lnTo>
                  <a:lnTo>
                    <a:pt x="1611" y="662"/>
                  </a:lnTo>
                  <a:lnTo>
                    <a:pt x="1611" y="670"/>
                  </a:lnTo>
                  <a:lnTo>
                    <a:pt x="1611" y="646"/>
                  </a:lnTo>
                  <a:lnTo>
                    <a:pt x="1611" y="678"/>
                  </a:lnTo>
                  <a:lnTo>
                    <a:pt x="1619" y="670"/>
                  </a:lnTo>
                  <a:lnTo>
                    <a:pt x="1619" y="558"/>
                  </a:lnTo>
                  <a:lnTo>
                    <a:pt x="1627" y="630"/>
                  </a:lnTo>
                  <a:lnTo>
                    <a:pt x="1627" y="750"/>
                  </a:lnTo>
                  <a:lnTo>
                    <a:pt x="1627" y="710"/>
                  </a:lnTo>
                  <a:lnTo>
                    <a:pt x="1635" y="614"/>
                  </a:lnTo>
                  <a:lnTo>
                    <a:pt x="1635" y="606"/>
                  </a:lnTo>
                  <a:lnTo>
                    <a:pt x="1635" y="574"/>
                  </a:lnTo>
                  <a:lnTo>
                    <a:pt x="1635" y="503"/>
                  </a:lnTo>
                  <a:lnTo>
                    <a:pt x="1643" y="479"/>
                  </a:lnTo>
                  <a:lnTo>
                    <a:pt x="1643" y="495"/>
                  </a:lnTo>
                  <a:lnTo>
                    <a:pt x="1643" y="598"/>
                  </a:lnTo>
                  <a:lnTo>
                    <a:pt x="1650" y="638"/>
                  </a:lnTo>
                  <a:lnTo>
                    <a:pt x="1650" y="662"/>
                  </a:lnTo>
                  <a:lnTo>
                    <a:pt x="1650" y="758"/>
                  </a:lnTo>
                  <a:lnTo>
                    <a:pt x="1658" y="814"/>
                  </a:lnTo>
                  <a:lnTo>
                    <a:pt x="1658" y="854"/>
                  </a:lnTo>
                  <a:lnTo>
                    <a:pt x="1658" y="893"/>
                  </a:lnTo>
                  <a:lnTo>
                    <a:pt x="1658" y="885"/>
                  </a:lnTo>
                  <a:lnTo>
                    <a:pt x="1666" y="830"/>
                  </a:lnTo>
                  <a:lnTo>
                    <a:pt x="1666" y="774"/>
                  </a:lnTo>
                  <a:lnTo>
                    <a:pt x="1666" y="758"/>
                  </a:lnTo>
                  <a:lnTo>
                    <a:pt x="1674" y="758"/>
                  </a:lnTo>
                  <a:lnTo>
                    <a:pt x="1674" y="718"/>
                  </a:lnTo>
                  <a:lnTo>
                    <a:pt x="1674" y="734"/>
                  </a:lnTo>
                  <a:lnTo>
                    <a:pt x="1682" y="678"/>
                  </a:lnTo>
                  <a:lnTo>
                    <a:pt x="1682" y="670"/>
                  </a:lnTo>
                  <a:lnTo>
                    <a:pt x="1682" y="662"/>
                  </a:lnTo>
                  <a:lnTo>
                    <a:pt x="1690" y="702"/>
                  </a:lnTo>
                  <a:lnTo>
                    <a:pt x="1690" y="678"/>
                  </a:lnTo>
                  <a:lnTo>
                    <a:pt x="1690" y="654"/>
                  </a:lnTo>
                  <a:lnTo>
                    <a:pt x="1690" y="726"/>
                  </a:lnTo>
                  <a:lnTo>
                    <a:pt x="1698" y="654"/>
                  </a:lnTo>
                  <a:lnTo>
                    <a:pt x="1698" y="686"/>
                  </a:lnTo>
                  <a:lnTo>
                    <a:pt x="1706" y="670"/>
                  </a:lnTo>
                  <a:lnTo>
                    <a:pt x="1706" y="694"/>
                  </a:lnTo>
                  <a:lnTo>
                    <a:pt x="1706" y="718"/>
                  </a:lnTo>
                  <a:lnTo>
                    <a:pt x="1714" y="694"/>
                  </a:lnTo>
                  <a:lnTo>
                    <a:pt x="1714" y="638"/>
                  </a:lnTo>
                  <a:lnTo>
                    <a:pt x="1714" y="654"/>
                  </a:lnTo>
                  <a:lnTo>
                    <a:pt x="1714" y="662"/>
                  </a:lnTo>
                  <a:lnTo>
                    <a:pt x="1722" y="694"/>
                  </a:lnTo>
                  <a:lnTo>
                    <a:pt x="1722" y="702"/>
                  </a:lnTo>
                  <a:lnTo>
                    <a:pt x="1722" y="694"/>
                  </a:lnTo>
                  <a:lnTo>
                    <a:pt x="1730" y="646"/>
                  </a:lnTo>
                  <a:lnTo>
                    <a:pt x="1730" y="630"/>
                  </a:lnTo>
                  <a:lnTo>
                    <a:pt x="1730" y="662"/>
                  </a:lnTo>
                  <a:lnTo>
                    <a:pt x="1738" y="654"/>
                  </a:lnTo>
                  <a:lnTo>
                    <a:pt x="1738" y="638"/>
                  </a:lnTo>
                  <a:lnTo>
                    <a:pt x="1738" y="654"/>
                  </a:lnTo>
                  <a:lnTo>
                    <a:pt x="1746" y="718"/>
                  </a:lnTo>
                  <a:lnTo>
                    <a:pt x="1746" y="662"/>
                  </a:lnTo>
                  <a:lnTo>
                    <a:pt x="1746" y="718"/>
                  </a:lnTo>
                  <a:lnTo>
                    <a:pt x="1754" y="638"/>
                  </a:lnTo>
                  <a:lnTo>
                    <a:pt x="1754" y="662"/>
                  </a:lnTo>
                  <a:lnTo>
                    <a:pt x="1754" y="686"/>
                  </a:lnTo>
                  <a:lnTo>
                    <a:pt x="1762" y="758"/>
                  </a:lnTo>
                  <a:lnTo>
                    <a:pt x="1762" y="710"/>
                  </a:lnTo>
                  <a:lnTo>
                    <a:pt x="1762" y="614"/>
                  </a:lnTo>
                  <a:lnTo>
                    <a:pt x="1769" y="518"/>
                  </a:lnTo>
                  <a:lnTo>
                    <a:pt x="1769" y="487"/>
                  </a:lnTo>
                  <a:lnTo>
                    <a:pt x="1777" y="518"/>
                  </a:lnTo>
                  <a:lnTo>
                    <a:pt x="1777" y="423"/>
                  </a:lnTo>
                  <a:lnTo>
                    <a:pt x="1777" y="279"/>
                  </a:lnTo>
                  <a:lnTo>
                    <a:pt x="1785" y="207"/>
                  </a:lnTo>
                  <a:lnTo>
                    <a:pt x="1785" y="199"/>
                  </a:lnTo>
                  <a:lnTo>
                    <a:pt x="1785" y="239"/>
                  </a:lnTo>
                  <a:lnTo>
                    <a:pt x="1793" y="175"/>
                  </a:lnTo>
                  <a:lnTo>
                    <a:pt x="1793" y="223"/>
                  </a:lnTo>
                  <a:lnTo>
                    <a:pt x="1793" y="630"/>
                  </a:lnTo>
                  <a:lnTo>
                    <a:pt x="1793" y="822"/>
                  </a:lnTo>
                  <a:lnTo>
                    <a:pt x="1801" y="670"/>
                  </a:lnTo>
                  <a:lnTo>
                    <a:pt x="1801" y="534"/>
                  </a:lnTo>
                  <a:lnTo>
                    <a:pt x="1801" y="335"/>
                  </a:lnTo>
                  <a:lnTo>
                    <a:pt x="1809" y="295"/>
                  </a:lnTo>
                  <a:lnTo>
                    <a:pt x="1809" y="431"/>
                  </a:lnTo>
                  <a:lnTo>
                    <a:pt x="1809" y="574"/>
                  </a:lnTo>
                  <a:lnTo>
                    <a:pt x="1817" y="718"/>
                  </a:lnTo>
                  <a:lnTo>
                    <a:pt x="1817" y="790"/>
                  </a:lnTo>
                  <a:lnTo>
                    <a:pt x="1817" y="838"/>
                  </a:lnTo>
                  <a:lnTo>
                    <a:pt x="1817" y="949"/>
                  </a:lnTo>
                  <a:lnTo>
                    <a:pt x="1825" y="1045"/>
                  </a:lnTo>
                  <a:lnTo>
                    <a:pt x="1825" y="1077"/>
                  </a:lnTo>
                  <a:lnTo>
                    <a:pt x="1825" y="1141"/>
                  </a:lnTo>
                  <a:lnTo>
                    <a:pt x="1833" y="1125"/>
                  </a:lnTo>
                  <a:lnTo>
                    <a:pt x="1833" y="1053"/>
                  </a:lnTo>
                  <a:lnTo>
                    <a:pt x="1833" y="1037"/>
                  </a:lnTo>
                  <a:lnTo>
                    <a:pt x="1841" y="1061"/>
                  </a:lnTo>
                  <a:lnTo>
                    <a:pt x="1841" y="997"/>
                  </a:lnTo>
                  <a:lnTo>
                    <a:pt x="1841" y="1021"/>
                  </a:lnTo>
                  <a:lnTo>
                    <a:pt x="1849" y="965"/>
                  </a:lnTo>
                  <a:lnTo>
                    <a:pt x="1849" y="957"/>
                  </a:lnTo>
                  <a:lnTo>
                    <a:pt x="1849" y="917"/>
                  </a:lnTo>
                  <a:lnTo>
                    <a:pt x="1857" y="885"/>
                  </a:lnTo>
                  <a:lnTo>
                    <a:pt x="1857" y="838"/>
                  </a:lnTo>
                  <a:lnTo>
                    <a:pt x="1857" y="814"/>
                  </a:lnTo>
                  <a:lnTo>
                    <a:pt x="1865" y="742"/>
                  </a:lnTo>
                  <a:lnTo>
                    <a:pt x="1865" y="766"/>
                  </a:lnTo>
                  <a:lnTo>
                    <a:pt x="1865" y="726"/>
                  </a:lnTo>
                  <a:lnTo>
                    <a:pt x="1865" y="750"/>
                  </a:lnTo>
                  <a:lnTo>
                    <a:pt x="1873" y="742"/>
                  </a:lnTo>
                  <a:lnTo>
                    <a:pt x="1873" y="702"/>
                  </a:lnTo>
                  <a:lnTo>
                    <a:pt x="1873" y="750"/>
                  </a:lnTo>
                  <a:lnTo>
                    <a:pt x="1881" y="678"/>
                  </a:lnTo>
                  <a:lnTo>
                    <a:pt x="1881" y="662"/>
                  </a:lnTo>
                  <a:lnTo>
                    <a:pt x="1881" y="654"/>
                  </a:lnTo>
                  <a:lnTo>
                    <a:pt x="1889" y="670"/>
                  </a:lnTo>
                  <a:lnTo>
                    <a:pt x="1889" y="622"/>
                  </a:lnTo>
                  <a:lnTo>
                    <a:pt x="1889" y="686"/>
                  </a:lnTo>
                  <a:lnTo>
                    <a:pt x="1896" y="646"/>
                  </a:lnTo>
                  <a:lnTo>
                    <a:pt x="1896" y="606"/>
                  </a:lnTo>
                  <a:lnTo>
                    <a:pt x="1896" y="622"/>
                  </a:lnTo>
                  <a:lnTo>
                    <a:pt x="1904" y="670"/>
                  </a:lnTo>
                  <a:lnTo>
                    <a:pt x="1904" y="734"/>
                  </a:lnTo>
                  <a:lnTo>
                    <a:pt x="1904" y="766"/>
                  </a:lnTo>
                  <a:lnTo>
                    <a:pt x="1912" y="702"/>
                  </a:lnTo>
                  <a:lnTo>
                    <a:pt x="1912" y="718"/>
                  </a:lnTo>
                  <a:lnTo>
                    <a:pt x="1912" y="686"/>
                  </a:lnTo>
                  <a:lnTo>
                    <a:pt x="1920" y="726"/>
                  </a:lnTo>
                  <a:lnTo>
                    <a:pt x="1920" y="718"/>
                  </a:lnTo>
                  <a:lnTo>
                    <a:pt x="1920" y="702"/>
                  </a:lnTo>
                  <a:lnTo>
                    <a:pt x="1928" y="654"/>
                  </a:lnTo>
                  <a:lnTo>
                    <a:pt x="1928" y="686"/>
                  </a:lnTo>
                  <a:lnTo>
                    <a:pt x="1928" y="710"/>
                  </a:lnTo>
                  <a:lnTo>
                    <a:pt x="1936" y="662"/>
                  </a:lnTo>
                  <a:lnTo>
                    <a:pt x="1936" y="702"/>
                  </a:lnTo>
                  <a:lnTo>
                    <a:pt x="1944" y="678"/>
                  </a:lnTo>
                  <a:lnTo>
                    <a:pt x="1944" y="662"/>
                  </a:lnTo>
                  <a:lnTo>
                    <a:pt x="1944" y="638"/>
                  </a:lnTo>
                  <a:lnTo>
                    <a:pt x="1944" y="710"/>
                  </a:lnTo>
                  <a:lnTo>
                    <a:pt x="1952" y="678"/>
                  </a:lnTo>
                  <a:lnTo>
                    <a:pt x="1952" y="710"/>
                  </a:lnTo>
                  <a:lnTo>
                    <a:pt x="1952" y="686"/>
                  </a:lnTo>
                  <a:lnTo>
                    <a:pt x="1960" y="670"/>
                  </a:lnTo>
                  <a:lnTo>
                    <a:pt x="1960" y="686"/>
                  </a:lnTo>
                  <a:lnTo>
                    <a:pt x="1960" y="638"/>
                  </a:lnTo>
                  <a:lnTo>
                    <a:pt x="1968" y="686"/>
                  </a:lnTo>
                  <a:lnTo>
                    <a:pt x="1968" y="718"/>
                  </a:lnTo>
                  <a:lnTo>
                    <a:pt x="1968" y="678"/>
                  </a:lnTo>
                  <a:lnTo>
                    <a:pt x="1968" y="694"/>
                  </a:lnTo>
                  <a:lnTo>
                    <a:pt x="1976" y="662"/>
                  </a:lnTo>
                  <a:lnTo>
                    <a:pt x="1976" y="614"/>
                  </a:lnTo>
                  <a:lnTo>
                    <a:pt x="1984" y="606"/>
                  </a:lnTo>
                  <a:lnTo>
                    <a:pt x="1984" y="622"/>
                  </a:lnTo>
                  <a:lnTo>
                    <a:pt x="1992" y="638"/>
                  </a:lnTo>
                  <a:lnTo>
                    <a:pt x="1992" y="622"/>
                  </a:lnTo>
                  <a:lnTo>
                    <a:pt x="1992" y="678"/>
                  </a:lnTo>
                  <a:lnTo>
                    <a:pt x="1992" y="630"/>
                  </a:lnTo>
                  <a:lnTo>
                    <a:pt x="2000" y="646"/>
                  </a:lnTo>
                  <a:lnTo>
                    <a:pt x="2000" y="686"/>
                  </a:lnTo>
                  <a:lnTo>
                    <a:pt x="2000" y="678"/>
                  </a:lnTo>
                  <a:lnTo>
                    <a:pt x="2008" y="670"/>
                  </a:lnTo>
                  <a:lnTo>
                    <a:pt x="2008" y="646"/>
                  </a:lnTo>
                  <a:lnTo>
                    <a:pt x="2008" y="710"/>
                  </a:lnTo>
                  <a:lnTo>
                    <a:pt x="2015" y="1085"/>
                  </a:lnTo>
                  <a:lnTo>
                    <a:pt x="2015" y="1029"/>
                  </a:lnTo>
                  <a:lnTo>
                    <a:pt x="2015" y="893"/>
                  </a:lnTo>
                  <a:lnTo>
                    <a:pt x="2023" y="718"/>
                  </a:lnTo>
                  <a:lnTo>
                    <a:pt x="2023" y="534"/>
                  </a:lnTo>
                  <a:lnTo>
                    <a:pt x="2023" y="447"/>
                  </a:lnTo>
                  <a:lnTo>
                    <a:pt x="2023" y="455"/>
                  </a:lnTo>
                  <a:lnTo>
                    <a:pt x="2031" y="391"/>
                  </a:lnTo>
                  <a:lnTo>
                    <a:pt x="2031" y="295"/>
                  </a:lnTo>
                  <a:lnTo>
                    <a:pt x="2031" y="431"/>
                  </a:lnTo>
                  <a:lnTo>
                    <a:pt x="2039" y="574"/>
                  </a:lnTo>
                  <a:lnTo>
                    <a:pt x="2039" y="582"/>
                  </a:lnTo>
                  <a:lnTo>
                    <a:pt x="2039" y="518"/>
                  </a:lnTo>
                  <a:lnTo>
                    <a:pt x="2047" y="526"/>
                  </a:lnTo>
                  <a:lnTo>
                    <a:pt x="2047" y="479"/>
                  </a:lnTo>
                  <a:lnTo>
                    <a:pt x="2047" y="510"/>
                  </a:lnTo>
                  <a:lnTo>
                    <a:pt x="2047" y="526"/>
                  </a:lnTo>
                  <a:lnTo>
                    <a:pt x="2055" y="614"/>
                  </a:lnTo>
                  <a:lnTo>
                    <a:pt x="2055" y="710"/>
                  </a:lnTo>
                  <a:lnTo>
                    <a:pt x="2055" y="774"/>
                  </a:lnTo>
                  <a:lnTo>
                    <a:pt x="2063" y="862"/>
                  </a:lnTo>
                  <a:lnTo>
                    <a:pt x="2063" y="869"/>
                  </a:lnTo>
                  <a:lnTo>
                    <a:pt x="2063" y="917"/>
                  </a:lnTo>
                  <a:lnTo>
                    <a:pt x="2071" y="949"/>
                  </a:lnTo>
                  <a:lnTo>
                    <a:pt x="2071" y="941"/>
                  </a:lnTo>
                  <a:lnTo>
                    <a:pt x="2071" y="917"/>
                  </a:lnTo>
                  <a:lnTo>
                    <a:pt x="2071" y="822"/>
                  </a:lnTo>
                  <a:lnTo>
                    <a:pt x="2079" y="782"/>
                  </a:lnTo>
                  <a:lnTo>
                    <a:pt x="2079" y="774"/>
                  </a:lnTo>
                  <a:lnTo>
                    <a:pt x="2079" y="734"/>
                  </a:lnTo>
                  <a:lnTo>
                    <a:pt x="2087" y="702"/>
                  </a:lnTo>
                  <a:lnTo>
                    <a:pt x="2087" y="726"/>
                  </a:lnTo>
                  <a:lnTo>
                    <a:pt x="2087" y="654"/>
                  </a:lnTo>
                  <a:lnTo>
                    <a:pt x="2095" y="646"/>
                  </a:lnTo>
                  <a:lnTo>
                    <a:pt x="2095" y="678"/>
                  </a:lnTo>
                  <a:lnTo>
                    <a:pt x="2095" y="702"/>
                  </a:lnTo>
                  <a:lnTo>
                    <a:pt x="2095" y="718"/>
                  </a:lnTo>
                  <a:lnTo>
                    <a:pt x="2103" y="702"/>
                  </a:lnTo>
                  <a:lnTo>
                    <a:pt x="2103" y="742"/>
                  </a:lnTo>
                  <a:lnTo>
                    <a:pt x="2111" y="734"/>
                  </a:lnTo>
                  <a:lnTo>
                    <a:pt x="2111" y="710"/>
                  </a:lnTo>
                  <a:lnTo>
                    <a:pt x="2111" y="718"/>
                  </a:lnTo>
                  <a:lnTo>
                    <a:pt x="2119" y="646"/>
                  </a:lnTo>
                  <a:lnTo>
                    <a:pt x="2119" y="670"/>
                  </a:lnTo>
                  <a:lnTo>
                    <a:pt x="2119" y="686"/>
                  </a:lnTo>
                  <a:lnTo>
                    <a:pt x="2127" y="670"/>
                  </a:lnTo>
                  <a:lnTo>
                    <a:pt x="2127" y="662"/>
                  </a:lnTo>
                  <a:lnTo>
                    <a:pt x="2127" y="694"/>
                  </a:lnTo>
                  <a:lnTo>
                    <a:pt x="2135" y="654"/>
                  </a:lnTo>
                  <a:lnTo>
                    <a:pt x="2135" y="686"/>
                  </a:lnTo>
                  <a:lnTo>
                    <a:pt x="2135" y="670"/>
                  </a:lnTo>
                  <a:lnTo>
                    <a:pt x="2142" y="646"/>
                  </a:lnTo>
                  <a:lnTo>
                    <a:pt x="2142" y="662"/>
                  </a:lnTo>
                  <a:lnTo>
                    <a:pt x="2142" y="654"/>
                  </a:lnTo>
                  <a:lnTo>
                    <a:pt x="2150" y="662"/>
                  </a:lnTo>
                  <a:lnTo>
                    <a:pt x="2150" y="678"/>
                  </a:lnTo>
                  <a:lnTo>
                    <a:pt x="2150" y="1069"/>
                  </a:lnTo>
                  <a:lnTo>
                    <a:pt x="2158" y="806"/>
                  </a:lnTo>
                  <a:lnTo>
                    <a:pt x="2158" y="694"/>
                  </a:lnTo>
                  <a:lnTo>
                    <a:pt x="2158" y="742"/>
                  </a:lnTo>
                  <a:lnTo>
                    <a:pt x="2166" y="734"/>
                  </a:lnTo>
                  <a:lnTo>
                    <a:pt x="2166" y="798"/>
                  </a:lnTo>
                  <a:lnTo>
                    <a:pt x="2166" y="790"/>
                  </a:lnTo>
                  <a:lnTo>
                    <a:pt x="2174" y="710"/>
                  </a:lnTo>
                  <a:lnTo>
                    <a:pt x="2174" y="686"/>
                  </a:lnTo>
                  <a:lnTo>
                    <a:pt x="2174" y="678"/>
                  </a:lnTo>
                  <a:lnTo>
                    <a:pt x="2174" y="646"/>
                  </a:lnTo>
                  <a:lnTo>
                    <a:pt x="2182" y="646"/>
                  </a:lnTo>
                  <a:lnTo>
                    <a:pt x="2182" y="662"/>
                  </a:lnTo>
                  <a:lnTo>
                    <a:pt x="2182" y="654"/>
                  </a:lnTo>
                  <a:lnTo>
                    <a:pt x="2190" y="662"/>
                  </a:lnTo>
                  <a:lnTo>
                    <a:pt x="2190" y="646"/>
                  </a:lnTo>
                  <a:lnTo>
                    <a:pt x="2190" y="670"/>
                  </a:lnTo>
                  <a:lnTo>
                    <a:pt x="2198" y="662"/>
                  </a:lnTo>
                  <a:lnTo>
                    <a:pt x="2198" y="638"/>
                  </a:lnTo>
                  <a:lnTo>
                    <a:pt x="2198" y="662"/>
                  </a:lnTo>
                  <a:lnTo>
                    <a:pt x="2198" y="678"/>
                  </a:lnTo>
                  <a:lnTo>
                    <a:pt x="2206" y="662"/>
                  </a:lnTo>
                  <a:lnTo>
                    <a:pt x="2206" y="606"/>
                  </a:lnTo>
                  <a:lnTo>
                    <a:pt x="2206" y="455"/>
                  </a:lnTo>
                  <a:lnTo>
                    <a:pt x="2214" y="423"/>
                  </a:lnTo>
                  <a:lnTo>
                    <a:pt x="2214" y="391"/>
                  </a:lnTo>
                  <a:lnTo>
                    <a:pt x="2214" y="487"/>
                  </a:lnTo>
                  <a:lnTo>
                    <a:pt x="2222" y="455"/>
                  </a:lnTo>
                  <a:lnTo>
                    <a:pt x="2222" y="335"/>
                  </a:lnTo>
                  <a:lnTo>
                    <a:pt x="2222" y="247"/>
                  </a:lnTo>
                  <a:lnTo>
                    <a:pt x="2230" y="239"/>
                  </a:lnTo>
                  <a:lnTo>
                    <a:pt x="2230" y="247"/>
                  </a:lnTo>
                  <a:lnTo>
                    <a:pt x="2230" y="375"/>
                  </a:lnTo>
                  <a:lnTo>
                    <a:pt x="2230" y="431"/>
                  </a:lnTo>
                  <a:lnTo>
                    <a:pt x="2238" y="503"/>
                  </a:lnTo>
                  <a:lnTo>
                    <a:pt x="2238" y="566"/>
                  </a:lnTo>
                  <a:lnTo>
                    <a:pt x="2238" y="606"/>
                  </a:lnTo>
                  <a:lnTo>
                    <a:pt x="2246" y="662"/>
                  </a:lnTo>
                  <a:lnTo>
                    <a:pt x="2246" y="734"/>
                  </a:lnTo>
                  <a:lnTo>
                    <a:pt x="2246" y="885"/>
                  </a:lnTo>
                  <a:lnTo>
                    <a:pt x="2254" y="941"/>
                  </a:lnTo>
                  <a:lnTo>
                    <a:pt x="2254" y="933"/>
                  </a:lnTo>
                  <a:lnTo>
                    <a:pt x="2254" y="1053"/>
                  </a:lnTo>
                  <a:lnTo>
                    <a:pt x="2254" y="1125"/>
                  </a:lnTo>
                  <a:lnTo>
                    <a:pt x="2261" y="1133"/>
                  </a:lnTo>
                  <a:lnTo>
                    <a:pt x="2261" y="1125"/>
                  </a:lnTo>
                  <a:lnTo>
                    <a:pt x="2261" y="1077"/>
                  </a:lnTo>
                  <a:lnTo>
                    <a:pt x="2269" y="989"/>
                  </a:lnTo>
                  <a:lnTo>
                    <a:pt x="2269" y="877"/>
                  </a:lnTo>
                  <a:lnTo>
                    <a:pt x="2269" y="1005"/>
                  </a:lnTo>
                  <a:lnTo>
                    <a:pt x="2277" y="1252"/>
                  </a:lnTo>
                  <a:lnTo>
                    <a:pt x="2277" y="1205"/>
                  </a:lnTo>
                  <a:lnTo>
                    <a:pt x="2277" y="925"/>
                  </a:lnTo>
                  <a:lnTo>
                    <a:pt x="2277" y="678"/>
                  </a:lnTo>
                  <a:lnTo>
                    <a:pt x="2285" y="479"/>
                  </a:lnTo>
                  <a:lnTo>
                    <a:pt x="2285" y="295"/>
                  </a:lnTo>
                  <a:lnTo>
                    <a:pt x="2285" y="287"/>
                  </a:lnTo>
                  <a:lnTo>
                    <a:pt x="2293" y="431"/>
                  </a:lnTo>
                  <a:lnTo>
                    <a:pt x="2293" y="503"/>
                  </a:lnTo>
                  <a:lnTo>
                    <a:pt x="2293" y="566"/>
                  </a:lnTo>
                  <a:lnTo>
                    <a:pt x="2301" y="654"/>
                  </a:lnTo>
                  <a:lnTo>
                    <a:pt x="2301" y="694"/>
                  </a:lnTo>
                  <a:lnTo>
                    <a:pt x="2301" y="782"/>
                  </a:lnTo>
                  <a:lnTo>
                    <a:pt x="2301" y="830"/>
                  </a:lnTo>
                  <a:lnTo>
                    <a:pt x="2309" y="838"/>
                  </a:lnTo>
                  <a:lnTo>
                    <a:pt x="2309" y="885"/>
                  </a:lnTo>
                  <a:lnTo>
                    <a:pt x="2309" y="854"/>
                  </a:lnTo>
                  <a:lnTo>
                    <a:pt x="2317" y="830"/>
                  </a:lnTo>
                  <a:lnTo>
                    <a:pt x="2317" y="862"/>
                  </a:lnTo>
                </a:path>
              </a:pathLst>
            </a:custGeom>
            <a:noFill/>
            <a:ln w="19050">
              <a:solidFill>
                <a:schemeClr val="accent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</p:grpSp>
      <p:grpSp>
        <p:nvGrpSpPr>
          <p:cNvPr id="6" name="Group 9"/>
          <p:cNvGrpSpPr>
            <a:grpSpLocks/>
          </p:cNvGrpSpPr>
          <p:nvPr/>
        </p:nvGrpSpPr>
        <p:grpSpPr bwMode="auto">
          <a:xfrm>
            <a:off x="1090797" y="1465423"/>
            <a:ext cx="7446073" cy="1543050"/>
            <a:chOff x="234" y="991"/>
            <a:chExt cx="2560" cy="972"/>
          </a:xfrm>
        </p:grpSpPr>
        <p:sp>
          <p:nvSpPr>
            <p:cNvPr id="15" name="Freeform 10"/>
            <p:cNvSpPr>
              <a:spLocks/>
            </p:cNvSpPr>
            <p:nvPr/>
          </p:nvSpPr>
          <p:spPr bwMode="auto">
            <a:xfrm>
              <a:off x="234" y="1090"/>
              <a:ext cx="298" cy="873"/>
            </a:xfrm>
            <a:custGeom>
              <a:avLst/>
              <a:gdLst/>
              <a:ahLst/>
              <a:cxnLst>
                <a:cxn ang="0">
                  <a:pos x="8" y="687"/>
                </a:cxn>
                <a:cxn ang="0">
                  <a:pos x="24" y="679"/>
                </a:cxn>
                <a:cxn ang="0">
                  <a:pos x="32" y="527"/>
                </a:cxn>
                <a:cxn ang="0">
                  <a:pos x="32" y="710"/>
                </a:cxn>
                <a:cxn ang="0">
                  <a:pos x="40" y="703"/>
                </a:cxn>
                <a:cxn ang="0">
                  <a:pos x="48" y="663"/>
                </a:cxn>
                <a:cxn ang="0">
                  <a:pos x="64" y="734"/>
                </a:cxn>
                <a:cxn ang="0">
                  <a:pos x="64" y="559"/>
                </a:cxn>
                <a:cxn ang="0">
                  <a:pos x="72" y="679"/>
                </a:cxn>
                <a:cxn ang="0">
                  <a:pos x="80" y="703"/>
                </a:cxn>
                <a:cxn ang="0">
                  <a:pos x="88" y="679"/>
                </a:cxn>
                <a:cxn ang="0">
                  <a:pos x="103" y="671"/>
                </a:cxn>
                <a:cxn ang="0">
                  <a:pos x="119" y="687"/>
                </a:cxn>
                <a:cxn ang="0">
                  <a:pos x="135" y="679"/>
                </a:cxn>
                <a:cxn ang="0">
                  <a:pos x="143" y="687"/>
                </a:cxn>
                <a:cxn ang="0">
                  <a:pos x="159" y="615"/>
                </a:cxn>
                <a:cxn ang="0">
                  <a:pos x="159" y="695"/>
                </a:cxn>
                <a:cxn ang="0">
                  <a:pos x="175" y="687"/>
                </a:cxn>
                <a:cxn ang="0">
                  <a:pos x="183" y="679"/>
                </a:cxn>
                <a:cxn ang="0">
                  <a:pos x="199" y="679"/>
                </a:cxn>
                <a:cxn ang="0">
                  <a:pos x="207" y="687"/>
                </a:cxn>
                <a:cxn ang="0">
                  <a:pos x="214" y="663"/>
                </a:cxn>
                <a:cxn ang="0">
                  <a:pos x="222" y="663"/>
                </a:cxn>
                <a:cxn ang="0">
                  <a:pos x="238" y="687"/>
                </a:cxn>
                <a:cxn ang="0">
                  <a:pos x="254" y="710"/>
                </a:cxn>
                <a:cxn ang="0">
                  <a:pos x="254" y="798"/>
                </a:cxn>
                <a:cxn ang="0">
                  <a:pos x="262" y="543"/>
                </a:cxn>
                <a:cxn ang="0">
                  <a:pos x="270" y="471"/>
                </a:cxn>
                <a:cxn ang="0">
                  <a:pos x="270" y="320"/>
                </a:cxn>
                <a:cxn ang="0">
                  <a:pos x="278" y="1085"/>
                </a:cxn>
                <a:cxn ang="0">
                  <a:pos x="278" y="687"/>
                </a:cxn>
                <a:cxn ang="0">
                  <a:pos x="286" y="870"/>
                </a:cxn>
                <a:cxn ang="0">
                  <a:pos x="294" y="774"/>
                </a:cxn>
                <a:cxn ang="0">
                  <a:pos x="302" y="639"/>
                </a:cxn>
                <a:cxn ang="0">
                  <a:pos x="310" y="671"/>
                </a:cxn>
                <a:cxn ang="0">
                  <a:pos x="326" y="663"/>
                </a:cxn>
                <a:cxn ang="0">
                  <a:pos x="341" y="671"/>
                </a:cxn>
                <a:cxn ang="0">
                  <a:pos x="357" y="663"/>
                </a:cxn>
                <a:cxn ang="0">
                  <a:pos x="365" y="687"/>
                </a:cxn>
                <a:cxn ang="0">
                  <a:pos x="381" y="663"/>
                </a:cxn>
                <a:cxn ang="0">
                  <a:pos x="397" y="671"/>
                </a:cxn>
                <a:cxn ang="0">
                  <a:pos x="405" y="679"/>
                </a:cxn>
                <a:cxn ang="0">
                  <a:pos x="421" y="687"/>
                </a:cxn>
                <a:cxn ang="0">
                  <a:pos x="429" y="679"/>
                </a:cxn>
                <a:cxn ang="0">
                  <a:pos x="445" y="687"/>
                </a:cxn>
                <a:cxn ang="0">
                  <a:pos x="453" y="679"/>
                </a:cxn>
                <a:cxn ang="0">
                  <a:pos x="468" y="671"/>
                </a:cxn>
                <a:cxn ang="0">
                  <a:pos x="476" y="679"/>
                </a:cxn>
                <a:cxn ang="0">
                  <a:pos x="484" y="742"/>
                </a:cxn>
                <a:cxn ang="0">
                  <a:pos x="492" y="599"/>
                </a:cxn>
                <a:cxn ang="0">
                  <a:pos x="500" y="710"/>
                </a:cxn>
                <a:cxn ang="0">
                  <a:pos x="500" y="742"/>
                </a:cxn>
                <a:cxn ang="0">
                  <a:pos x="508" y="495"/>
                </a:cxn>
                <a:cxn ang="0">
                  <a:pos x="516" y="695"/>
                </a:cxn>
                <a:cxn ang="0">
                  <a:pos x="524" y="655"/>
                </a:cxn>
                <a:cxn ang="0">
                  <a:pos x="532" y="663"/>
                </a:cxn>
                <a:cxn ang="0">
                  <a:pos x="540" y="655"/>
                </a:cxn>
                <a:cxn ang="0">
                  <a:pos x="548" y="710"/>
                </a:cxn>
                <a:cxn ang="0">
                  <a:pos x="556" y="687"/>
                </a:cxn>
                <a:cxn ang="0">
                  <a:pos x="572" y="679"/>
                </a:cxn>
              </a:cxnLst>
              <a:rect l="0" t="0" r="r" b="b"/>
              <a:pathLst>
                <a:path w="572" h="1197">
                  <a:moveTo>
                    <a:pt x="0" y="663"/>
                  </a:moveTo>
                  <a:lnTo>
                    <a:pt x="0" y="655"/>
                  </a:lnTo>
                  <a:lnTo>
                    <a:pt x="0" y="663"/>
                  </a:lnTo>
                  <a:lnTo>
                    <a:pt x="0" y="655"/>
                  </a:lnTo>
                  <a:lnTo>
                    <a:pt x="0" y="663"/>
                  </a:lnTo>
                  <a:lnTo>
                    <a:pt x="0" y="655"/>
                  </a:lnTo>
                  <a:lnTo>
                    <a:pt x="0" y="671"/>
                  </a:lnTo>
                  <a:lnTo>
                    <a:pt x="0" y="663"/>
                  </a:lnTo>
                  <a:lnTo>
                    <a:pt x="8" y="671"/>
                  </a:lnTo>
                  <a:lnTo>
                    <a:pt x="8" y="679"/>
                  </a:lnTo>
                  <a:lnTo>
                    <a:pt x="8" y="687"/>
                  </a:lnTo>
                  <a:lnTo>
                    <a:pt x="8" y="679"/>
                  </a:lnTo>
                  <a:lnTo>
                    <a:pt x="8" y="687"/>
                  </a:lnTo>
                  <a:lnTo>
                    <a:pt x="8" y="679"/>
                  </a:lnTo>
                  <a:lnTo>
                    <a:pt x="8" y="687"/>
                  </a:lnTo>
                  <a:lnTo>
                    <a:pt x="8" y="695"/>
                  </a:lnTo>
                  <a:lnTo>
                    <a:pt x="8" y="687"/>
                  </a:lnTo>
                  <a:lnTo>
                    <a:pt x="8" y="695"/>
                  </a:lnTo>
                  <a:lnTo>
                    <a:pt x="16" y="687"/>
                  </a:lnTo>
                  <a:lnTo>
                    <a:pt x="16" y="679"/>
                  </a:lnTo>
                  <a:lnTo>
                    <a:pt x="16" y="671"/>
                  </a:lnTo>
                  <a:lnTo>
                    <a:pt x="16" y="679"/>
                  </a:lnTo>
                  <a:lnTo>
                    <a:pt x="16" y="671"/>
                  </a:lnTo>
                  <a:lnTo>
                    <a:pt x="16" y="663"/>
                  </a:lnTo>
                  <a:lnTo>
                    <a:pt x="16" y="655"/>
                  </a:lnTo>
                  <a:lnTo>
                    <a:pt x="16" y="663"/>
                  </a:lnTo>
                  <a:lnTo>
                    <a:pt x="16" y="655"/>
                  </a:lnTo>
                  <a:lnTo>
                    <a:pt x="16" y="663"/>
                  </a:lnTo>
                  <a:lnTo>
                    <a:pt x="16" y="671"/>
                  </a:lnTo>
                  <a:lnTo>
                    <a:pt x="24" y="663"/>
                  </a:lnTo>
                  <a:lnTo>
                    <a:pt x="24" y="671"/>
                  </a:lnTo>
                  <a:lnTo>
                    <a:pt x="24" y="679"/>
                  </a:lnTo>
                  <a:lnTo>
                    <a:pt x="24" y="671"/>
                  </a:lnTo>
                  <a:lnTo>
                    <a:pt x="24" y="679"/>
                  </a:lnTo>
                  <a:lnTo>
                    <a:pt x="24" y="687"/>
                  </a:lnTo>
                  <a:lnTo>
                    <a:pt x="24" y="695"/>
                  </a:lnTo>
                  <a:lnTo>
                    <a:pt x="24" y="703"/>
                  </a:lnTo>
                  <a:lnTo>
                    <a:pt x="24" y="710"/>
                  </a:lnTo>
                  <a:lnTo>
                    <a:pt x="24" y="718"/>
                  </a:lnTo>
                  <a:lnTo>
                    <a:pt x="24" y="734"/>
                  </a:lnTo>
                  <a:lnTo>
                    <a:pt x="24" y="742"/>
                  </a:lnTo>
                  <a:lnTo>
                    <a:pt x="24" y="750"/>
                  </a:lnTo>
                  <a:lnTo>
                    <a:pt x="24" y="766"/>
                  </a:lnTo>
                  <a:lnTo>
                    <a:pt x="24" y="774"/>
                  </a:lnTo>
                  <a:lnTo>
                    <a:pt x="32" y="766"/>
                  </a:lnTo>
                  <a:lnTo>
                    <a:pt x="32" y="734"/>
                  </a:lnTo>
                  <a:lnTo>
                    <a:pt x="32" y="687"/>
                  </a:lnTo>
                  <a:lnTo>
                    <a:pt x="32" y="647"/>
                  </a:lnTo>
                  <a:lnTo>
                    <a:pt x="32" y="599"/>
                  </a:lnTo>
                  <a:lnTo>
                    <a:pt x="32" y="559"/>
                  </a:lnTo>
                  <a:lnTo>
                    <a:pt x="32" y="527"/>
                  </a:lnTo>
                  <a:lnTo>
                    <a:pt x="32" y="503"/>
                  </a:lnTo>
                  <a:lnTo>
                    <a:pt x="32" y="495"/>
                  </a:lnTo>
                  <a:lnTo>
                    <a:pt x="32" y="519"/>
                  </a:lnTo>
                  <a:lnTo>
                    <a:pt x="32" y="535"/>
                  </a:lnTo>
                  <a:lnTo>
                    <a:pt x="32" y="543"/>
                  </a:lnTo>
                  <a:lnTo>
                    <a:pt x="32" y="551"/>
                  </a:lnTo>
                  <a:lnTo>
                    <a:pt x="32" y="575"/>
                  </a:lnTo>
                  <a:lnTo>
                    <a:pt x="32" y="583"/>
                  </a:lnTo>
                  <a:lnTo>
                    <a:pt x="32" y="599"/>
                  </a:lnTo>
                  <a:lnTo>
                    <a:pt x="32" y="623"/>
                  </a:lnTo>
                  <a:lnTo>
                    <a:pt x="32" y="631"/>
                  </a:lnTo>
                  <a:lnTo>
                    <a:pt x="32" y="655"/>
                  </a:lnTo>
                  <a:lnTo>
                    <a:pt x="32" y="663"/>
                  </a:lnTo>
                  <a:lnTo>
                    <a:pt x="32" y="671"/>
                  </a:lnTo>
                  <a:lnTo>
                    <a:pt x="32" y="687"/>
                  </a:lnTo>
                  <a:lnTo>
                    <a:pt x="32" y="695"/>
                  </a:lnTo>
                  <a:lnTo>
                    <a:pt x="32" y="710"/>
                  </a:lnTo>
                  <a:lnTo>
                    <a:pt x="32" y="718"/>
                  </a:lnTo>
                  <a:lnTo>
                    <a:pt x="32" y="726"/>
                  </a:lnTo>
                  <a:lnTo>
                    <a:pt x="32" y="734"/>
                  </a:lnTo>
                  <a:lnTo>
                    <a:pt x="32" y="742"/>
                  </a:lnTo>
                  <a:lnTo>
                    <a:pt x="40" y="750"/>
                  </a:lnTo>
                  <a:lnTo>
                    <a:pt x="40" y="758"/>
                  </a:lnTo>
                  <a:lnTo>
                    <a:pt x="40" y="750"/>
                  </a:lnTo>
                  <a:lnTo>
                    <a:pt x="40" y="758"/>
                  </a:lnTo>
                  <a:lnTo>
                    <a:pt x="40" y="750"/>
                  </a:lnTo>
                  <a:lnTo>
                    <a:pt x="40" y="742"/>
                  </a:lnTo>
                  <a:lnTo>
                    <a:pt x="40" y="750"/>
                  </a:lnTo>
                  <a:lnTo>
                    <a:pt x="40" y="742"/>
                  </a:lnTo>
                  <a:lnTo>
                    <a:pt x="40" y="734"/>
                  </a:lnTo>
                  <a:lnTo>
                    <a:pt x="40" y="726"/>
                  </a:lnTo>
                  <a:lnTo>
                    <a:pt x="40" y="718"/>
                  </a:lnTo>
                  <a:lnTo>
                    <a:pt x="40" y="710"/>
                  </a:lnTo>
                  <a:lnTo>
                    <a:pt x="40" y="703"/>
                  </a:lnTo>
                  <a:lnTo>
                    <a:pt x="40" y="710"/>
                  </a:lnTo>
                  <a:lnTo>
                    <a:pt x="40" y="703"/>
                  </a:lnTo>
                  <a:lnTo>
                    <a:pt x="40" y="695"/>
                  </a:lnTo>
                  <a:lnTo>
                    <a:pt x="40" y="687"/>
                  </a:lnTo>
                  <a:lnTo>
                    <a:pt x="40" y="679"/>
                  </a:lnTo>
                  <a:lnTo>
                    <a:pt x="48" y="687"/>
                  </a:lnTo>
                  <a:lnTo>
                    <a:pt x="48" y="679"/>
                  </a:lnTo>
                  <a:lnTo>
                    <a:pt x="48" y="671"/>
                  </a:lnTo>
                  <a:lnTo>
                    <a:pt x="48" y="663"/>
                  </a:lnTo>
                  <a:lnTo>
                    <a:pt x="48" y="655"/>
                  </a:lnTo>
                  <a:lnTo>
                    <a:pt x="48" y="647"/>
                  </a:lnTo>
                  <a:lnTo>
                    <a:pt x="48" y="639"/>
                  </a:lnTo>
                  <a:lnTo>
                    <a:pt x="48" y="631"/>
                  </a:lnTo>
                  <a:lnTo>
                    <a:pt x="48" y="639"/>
                  </a:lnTo>
                  <a:lnTo>
                    <a:pt x="48" y="647"/>
                  </a:lnTo>
                  <a:lnTo>
                    <a:pt x="48" y="655"/>
                  </a:lnTo>
                  <a:lnTo>
                    <a:pt x="48" y="663"/>
                  </a:lnTo>
                  <a:lnTo>
                    <a:pt x="48" y="671"/>
                  </a:lnTo>
                  <a:lnTo>
                    <a:pt x="56" y="679"/>
                  </a:lnTo>
                  <a:lnTo>
                    <a:pt x="56" y="687"/>
                  </a:lnTo>
                  <a:lnTo>
                    <a:pt x="56" y="679"/>
                  </a:lnTo>
                  <a:lnTo>
                    <a:pt x="56" y="687"/>
                  </a:lnTo>
                  <a:lnTo>
                    <a:pt x="56" y="695"/>
                  </a:lnTo>
                  <a:lnTo>
                    <a:pt x="56" y="703"/>
                  </a:lnTo>
                  <a:lnTo>
                    <a:pt x="56" y="710"/>
                  </a:lnTo>
                  <a:lnTo>
                    <a:pt x="56" y="718"/>
                  </a:lnTo>
                  <a:lnTo>
                    <a:pt x="56" y="726"/>
                  </a:lnTo>
                  <a:lnTo>
                    <a:pt x="56" y="734"/>
                  </a:lnTo>
                  <a:lnTo>
                    <a:pt x="56" y="726"/>
                  </a:lnTo>
                  <a:lnTo>
                    <a:pt x="56" y="734"/>
                  </a:lnTo>
                  <a:lnTo>
                    <a:pt x="64" y="742"/>
                  </a:lnTo>
                  <a:lnTo>
                    <a:pt x="64" y="734"/>
                  </a:lnTo>
                  <a:lnTo>
                    <a:pt x="64" y="726"/>
                  </a:lnTo>
                  <a:lnTo>
                    <a:pt x="64" y="734"/>
                  </a:lnTo>
                  <a:lnTo>
                    <a:pt x="64" y="726"/>
                  </a:lnTo>
                  <a:lnTo>
                    <a:pt x="64" y="718"/>
                  </a:lnTo>
                  <a:lnTo>
                    <a:pt x="64" y="710"/>
                  </a:lnTo>
                  <a:lnTo>
                    <a:pt x="64" y="703"/>
                  </a:lnTo>
                  <a:lnTo>
                    <a:pt x="64" y="687"/>
                  </a:lnTo>
                  <a:lnTo>
                    <a:pt x="64" y="679"/>
                  </a:lnTo>
                  <a:lnTo>
                    <a:pt x="64" y="671"/>
                  </a:lnTo>
                  <a:lnTo>
                    <a:pt x="64" y="663"/>
                  </a:lnTo>
                  <a:lnTo>
                    <a:pt x="64" y="655"/>
                  </a:lnTo>
                  <a:lnTo>
                    <a:pt x="64" y="647"/>
                  </a:lnTo>
                  <a:lnTo>
                    <a:pt x="64" y="639"/>
                  </a:lnTo>
                  <a:lnTo>
                    <a:pt x="64" y="631"/>
                  </a:lnTo>
                  <a:lnTo>
                    <a:pt x="64" y="607"/>
                  </a:lnTo>
                  <a:lnTo>
                    <a:pt x="64" y="591"/>
                  </a:lnTo>
                  <a:lnTo>
                    <a:pt x="64" y="583"/>
                  </a:lnTo>
                  <a:lnTo>
                    <a:pt x="64" y="575"/>
                  </a:lnTo>
                  <a:lnTo>
                    <a:pt x="64" y="559"/>
                  </a:lnTo>
                  <a:lnTo>
                    <a:pt x="64" y="543"/>
                  </a:lnTo>
                  <a:lnTo>
                    <a:pt x="64" y="527"/>
                  </a:lnTo>
                  <a:lnTo>
                    <a:pt x="64" y="511"/>
                  </a:lnTo>
                  <a:lnTo>
                    <a:pt x="64" y="495"/>
                  </a:lnTo>
                  <a:lnTo>
                    <a:pt x="64" y="487"/>
                  </a:lnTo>
                  <a:lnTo>
                    <a:pt x="72" y="495"/>
                  </a:lnTo>
                  <a:lnTo>
                    <a:pt x="72" y="503"/>
                  </a:lnTo>
                  <a:lnTo>
                    <a:pt x="72" y="527"/>
                  </a:lnTo>
                  <a:lnTo>
                    <a:pt x="72" y="535"/>
                  </a:lnTo>
                  <a:lnTo>
                    <a:pt x="72" y="543"/>
                  </a:lnTo>
                  <a:lnTo>
                    <a:pt x="72" y="575"/>
                  </a:lnTo>
                  <a:lnTo>
                    <a:pt x="72" y="599"/>
                  </a:lnTo>
                  <a:lnTo>
                    <a:pt x="72" y="615"/>
                  </a:lnTo>
                  <a:lnTo>
                    <a:pt x="72" y="639"/>
                  </a:lnTo>
                  <a:lnTo>
                    <a:pt x="72" y="655"/>
                  </a:lnTo>
                  <a:lnTo>
                    <a:pt x="72" y="671"/>
                  </a:lnTo>
                  <a:lnTo>
                    <a:pt x="72" y="679"/>
                  </a:lnTo>
                  <a:lnTo>
                    <a:pt x="72" y="687"/>
                  </a:lnTo>
                  <a:lnTo>
                    <a:pt x="72" y="695"/>
                  </a:lnTo>
                  <a:lnTo>
                    <a:pt x="72" y="703"/>
                  </a:lnTo>
                  <a:lnTo>
                    <a:pt x="72" y="695"/>
                  </a:lnTo>
                  <a:lnTo>
                    <a:pt x="72" y="703"/>
                  </a:lnTo>
                  <a:lnTo>
                    <a:pt x="72" y="710"/>
                  </a:lnTo>
                  <a:lnTo>
                    <a:pt x="72" y="703"/>
                  </a:lnTo>
                  <a:lnTo>
                    <a:pt x="72" y="695"/>
                  </a:lnTo>
                  <a:lnTo>
                    <a:pt x="72" y="687"/>
                  </a:lnTo>
                  <a:lnTo>
                    <a:pt x="72" y="679"/>
                  </a:lnTo>
                  <a:lnTo>
                    <a:pt x="72" y="671"/>
                  </a:lnTo>
                  <a:lnTo>
                    <a:pt x="72" y="687"/>
                  </a:lnTo>
                  <a:lnTo>
                    <a:pt x="72" y="703"/>
                  </a:lnTo>
                  <a:lnTo>
                    <a:pt x="80" y="710"/>
                  </a:lnTo>
                  <a:lnTo>
                    <a:pt x="80" y="703"/>
                  </a:lnTo>
                  <a:lnTo>
                    <a:pt x="80" y="710"/>
                  </a:lnTo>
                  <a:lnTo>
                    <a:pt x="80" y="703"/>
                  </a:lnTo>
                  <a:lnTo>
                    <a:pt x="80" y="710"/>
                  </a:lnTo>
                  <a:lnTo>
                    <a:pt x="80" y="703"/>
                  </a:lnTo>
                  <a:lnTo>
                    <a:pt x="80" y="695"/>
                  </a:lnTo>
                  <a:lnTo>
                    <a:pt x="80" y="703"/>
                  </a:lnTo>
                  <a:lnTo>
                    <a:pt x="80" y="695"/>
                  </a:lnTo>
                  <a:lnTo>
                    <a:pt x="80" y="703"/>
                  </a:lnTo>
                  <a:lnTo>
                    <a:pt x="80" y="695"/>
                  </a:lnTo>
                  <a:lnTo>
                    <a:pt x="88" y="687"/>
                  </a:lnTo>
                  <a:lnTo>
                    <a:pt x="88" y="679"/>
                  </a:lnTo>
                  <a:lnTo>
                    <a:pt x="88" y="687"/>
                  </a:lnTo>
                  <a:lnTo>
                    <a:pt x="88" y="679"/>
                  </a:lnTo>
                  <a:lnTo>
                    <a:pt x="88" y="687"/>
                  </a:lnTo>
                  <a:lnTo>
                    <a:pt x="88" y="679"/>
                  </a:lnTo>
                  <a:lnTo>
                    <a:pt x="88" y="671"/>
                  </a:lnTo>
                  <a:lnTo>
                    <a:pt x="88" y="663"/>
                  </a:lnTo>
                  <a:lnTo>
                    <a:pt x="88" y="671"/>
                  </a:lnTo>
                  <a:lnTo>
                    <a:pt x="88" y="679"/>
                  </a:lnTo>
                  <a:lnTo>
                    <a:pt x="88" y="671"/>
                  </a:lnTo>
                  <a:lnTo>
                    <a:pt x="95" y="663"/>
                  </a:lnTo>
                  <a:lnTo>
                    <a:pt x="95" y="655"/>
                  </a:lnTo>
                  <a:lnTo>
                    <a:pt x="95" y="663"/>
                  </a:lnTo>
                  <a:lnTo>
                    <a:pt x="95" y="655"/>
                  </a:lnTo>
                  <a:lnTo>
                    <a:pt x="95" y="663"/>
                  </a:lnTo>
                  <a:lnTo>
                    <a:pt x="95" y="655"/>
                  </a:lnTo>
                  <a:lnTo>
                    <a:pt x="95" y="663"/>
                  </a:lnTo>
                  <a:lnTo>
                    <a:pt x="95" y="655"/>
                  </a:lnTo>
                  <a:lnTo>
                    <a:pt x="95" y="647"/>
                  </a:lnTo>
                  <a:lnTo>
                    <a:pt x="103" y="655"/>
                  </a:lnTo>
                  <a:lnTo>
                    <a:pt x="103" y="663"/>
                  </a:lnTo>
                  <a:lnTo>
                    <a:pt x="103" y="655"/>
                  </a:lnTo>
                  <a:lnTo>
                    <a:pt x="103" y="663"/>
                  </a:lnTo>
                  <a:lnTo>
                    <a:pt x="103" y="671"/>
                  </a:lnTo>
                  <a:lnTo>
                    <a:pt x="103" y="663"/>
                  </a:lnTo>
                  <a:lnTo>
                    <a:pt x="103" y="671"/>
                  </a:lnTo>
                  <a:lnTo>
                    <a:pt x="103" y="663"/>
                  </a:lnTo>
                  <a:lnTo>
                    <a:pt x="111" y="671"/>
                  </a:lnTo>
                  <a:lnTo>
                    <a:pt x="111" y="655"/>
                  </a:lnTo>
                  <a:lnTo>
                    <a:pt x="111" y="663"/>
                  </a:lnTo>
                  <a:lnTo>
                    <a:pt x="111" y="671"/>
                  </a:lnTo>
                  <a:lnTo>
                    <a:pt x="111" y="679"/>
                  </a:lnTo>
                  <a:lnTo>
                    <a:pt x="111" y="671"/>
                  </a:lnTo>
                  <a:lnTo>
                    <a:pt x="111" y="679"/>
                  </a:lnTo>
                  <a:lnTo>
                    <a:pt x="111" y="671"/>
                  </a:lnTo>
                  <a:lnTo>
                    <a:pt x="111" y="679"/>
                  </a:lnTo>
                  <a:lnTo>
                    <a:pt x="111" y="671"/>
                  </a:lnTo>
                  <a:lnTo>
                    <a:pt x="119" y="679"/>
                  </a:lnTo>
                  <a:lnTo>
                    <a:pt x="119" y="671"/>
                  </a:lnTo>
                  <a:lnTo>
                    <a:pt x="119" y="679"/>
                  </a:lnTo>
                  <a:lnTo>
                    <a:pt x="119" y="687"/>
                  </a:lnTo>
                  <a:lnTo>
                    <a:pt x="119" y="679"/>
                  </a:lnTo>
                  <a:lnTo>
                    <a:pt x="119" y="687"/>
                  </a:lnTo>
                  <a:lnTo>
                    <a:pt x="119" y="679"/>
                  </a:lnTo>
                  <a:lnTo>
                    <a:pt x="119" y="687"/>
                  </a:lnTo>
                  <a:lnTo>
                    <a:pt x="119" y="695"/>
                  </a:lnTo>
                  <a:lnTo>
                    <a:pt x="119" y="703"/>
                  </a:lnTo>
                  <a:lnTo>
                    <a:pt x="119" y="695"/>
                  </a:lnTo>
                  <a:lnTo>
                    <a:pt x="127" y="703"/>
                  </a:lnTo>
                  <a:lnTo>
                    <a:pt x="127" y="695"/>
                  </a:lnTo>
                  <a:lnTo>
                    <a:pt x="127" y="687"/>
                  </a:lnTo>
                  <a:lnTo>
                    <a:pt x="127" y="679"/>
                  </a:lnTo>
                  <a:lnTo>
                    <a:pt x="127" y="671"/>
                  </a:lnTo>
                  <a:lnTo>
                    <a:pt x="127" y="663"/>
                  </a:lnTo>
                  <a:lnTo>
                    <a:pt x="127" y="671"/>
                  </a:lnTo>
                  <a:lnTo>
                    <a:pt x="135" y="663"/>
                  </a:lnTo>
                  <a:lnTo>
                    <a:pt x="135" y="671"/>
                  </a:lnTo>
                  <a:lnTo>
                    <a:pt x="135" y="663"/>
                  </a:lnTo>
                  <a:lnTo>
                    <a:pt x="135" y="671"/>
                  </a:lnTo>
                  <a:lnTo>
                    <a:pt x="135" y="679"/>
                  </a:lnTo>
                  <a:lnTo>
                    <a:pt x="135" y="671"/>
                  </a:lnTo>
                  <a:lnTo>
                    <a:pt x="135" y="679"/>
                  </a:lnTo>
                  <a:lnTo>
                    <a:pt x="135" y="687"/>
                  </a:lnTo>
                  <a:lnTo>
                    <a:pt x="135" y="679"/>
                  </a:lnTo>
                  <a:lnTo>
                    <a:pt x="135" y="687"/>
                  </a:lnTo>
                  <a:lnTo>
                    <a:pt x="135" y="695"/>
                  </a:lnTo>
                  <a:lnTo>
                    <a:pt x="135" y="703"/>
                  </a:lnTo>
                  <a:lnTo>
                    <a:pt x="143" y="710"/>
                  </a:lnTo>
                  <a:lnTo>
                    <a:pt x="143" y="703"/>
                  </a:lnTo>
                  <a:lnTo>
                    <a:pt x="143" y="710"/>
                  </a:lnTo>
                  <a:lnTo>
                    <a:pt x="143" y="703"/>
                  </a:lnTo>
                  <a:lnTo>
                    <a:pt x="143" y="710"/>
                  </a:lnTo>
                  <a:lnTo>
                    <a:pt x="143" y="703"/>
                  </a:lnTo>
                  <a:lnTo>
                    <a:pt x="143" y="710"/>
                  </a:lnTo>
                  <a:lnTo>
                    <a:pt x="143" y="703"/>
                  </a:lnTo>
                  <a:lnTo>
                    <a:pt x="143" y="695"/>
                  </a:lnTo>
                  <a:lnTo>
                    <a:pt x="143" y="687"/>
                  </a:lnTo>
                  <a:lnTo>
                    <a:pt x="151" y="695"/>
                  </a:lnTo>
                  <a:lnTo>
                    <a:pt x="151" y="703"/>
                  </a:lnTo>
                  <a:lnTo>
                    <a:pt x="151" y="695"/>
                  </a:lnTo>
                  <a:lnTo>
                    <a:pt x="151" y="703"/>
                  </a:lnTo>
                  <a:lnTo>
                    <a:pt x="151" y="710"/>
                  </a:lnTo>
                  <a:lnTo>
                    <a:pt x="151" y="703"/>
                  </a:lnTo>
                  <a:lnTo>
                    <a:pt x="151" y="710"/>
                  </a:lnTo>
                  <a:lnTo>
                    <a:pt x="151" y="703"/>
                  </a:lnTo>
                  <a:lnTo>
                    <a:pt x="151" y="695"/>
                  </a:lnTo>
                  <a:lnTo>
                    <a:pt x="151" y="687"/>
                  </a:lnTo>
                  <a:lnTo>
                    <a:pt x="151" y="679"/>
                  </a:lnTo>
                  <a:lnTo>
                    <a:pt x="151" y="671"/>
                  </a:lnTo>
                  <a:lnTo>
                    <a:pt x="151" y="663"/>
                  </a:lnTo>
                  <a:lnTo>
                    <a:pt x="151" y="647"/>
                  </a:lnTo>
                  <a:lnTo>
                    <a:pt x="151" y="631"/>
                  </a:lnTo>
                  <a:lnTo>
                    <a:pt x="151" y="623"/>
                  </a:lnTo>
                  <a:lnTo>
                    <a:pt x="159" y="615"/>
                  </a:lnTo>
                  <a:lnTo>
                    <a:pt x="159" y="607"/>
                  </a:lnTo>
                  <a:lnTo>
                    <a:pt x="159" y="599"/>
                  </a:lnTo>
                  <a:lnTo>
                    <a:pt x="159" y="591"/>
                  </a:lnTo>
                  <a:lnTo>
                    <a:pt x="159" y="599"/>
                  </a:lnTo>
                  <a:lnTo>
                    <a:pt x="159" y="607"/>
                  </a:lnTo>
                  <a:lnTo>
                    <a:pt x="159" y="615"/>
                  </a:lnTo>
                  <a:lnTo>
                    <a:pt x="159" y="623"/>
                  </a:lnTo>
                  <a:lnTo>
                    <a:pt x="159" y="639"/>
                  </a:lnTo>
                  <a:lnTo>
                    <a:pt x="159" y="647"/>
                  </a:lnTo>
                  <a:lnTo>
                    <a:pt x="159" y="655"/>
                  </a:lnTo>
                  <a:lnTo>
                    <a:pt x="159" y="663"/>
                  </a:lnTo>
                  <a:lnTo>
                    <a:pt x="159" y="671"/>
                  </a:lnTo>
                  <a:lnTo>
                    <a:pt x="159" y="679"/>
                  </a:lnTo>
                  <a:lnTo>
                    <a:pt x="159" y="687"/>
                  </a:lnTo>
                  <a:lnTo>
                    <a:pt x="159" y="695"/>
                  </a:lnTo>
                  <a:lnTo>
                    <a:pt x="159" y="703"/>
                  </a:lnTo>
                  <a:lnTo>
                    <a:pt x="159" y="695"/>
                  </a:lnTo>
                  <a:lnTo>
                    <a:pt x="159" y="703"/>
                  </a:lnTo>
                  <a:lnTo>
                    <a:pt x="159" y="695"/>
                  </a:lnTo>
                  <a:lnTo>
                    <a:pt x="159" y="703"/>
                  </a:lnTo>
                  <a:lnTo>
                    <a:pt x="159" y="695"/>
                  </a:lnTo>
                  <a:lnTo>
                    <a:pt x="167" y="703"/>
                  </a:lnTo>
                  <a:lnTo>
                    <a:pt x="167" y="710"/>
                  </a:lnTo>
                  <a:lnTo>
                    <a:pt x="167" y="703"/>
                  </a:lnTo>
                  <a:lnTo>
                    <a:pt x="167" y="695"/>
                  </a:lnTo>
                  <a:lnTo>
                    <a:pt x="167" y="687"/>
                  </a:lnTo>
                  <a:lnTo>
                    <a:pt x="167" y="679"/>
                  </a:lnTo>
                  <a:lnTo>
                    <a:pt x="167" y="671"/>
                  </a:lnTo>
                  <a:lnTo>
                    <a:pt x="167" y="663"/>
                  </a:lnTo>
                  <a:lnTo>
                    <a:pt x="175" y="671"/>
                  </a:lnTo>
                  <a:lnTo>
                    <a:pt x="175" y="679"/>
                  </a:lnTo>
                  <a:lnTo>
                    <a:pt x="175" y="671"/>
                  </a:lnTo>
                  <a:lnTo>
                    <a:pt x="175" y="679"/>
                  </a:lnTo>
                  <a:lnTo>
                    <a:pt x="175" y="687"/>
                  </a:lnTo>
                  <a:lnTo>
                    <a:pt x="175" y="679"/>
                  </a:lnTo>
                  <a:lnTo>
                    <a:pt x="175" y="687"/>
                  </a:lnTo>
                  <a:lnTo>
                    <a:pt x="175" y="679"/>
                  </a:lnTo>
                  <a:lnTo>
                    <a:pt x="175" y="687"/>
                  </a:lnTo>
                  <a:lnTo>
                    <a:pt x="175" y="695"/>
                  </a:lnTo>
                  <a:lnTo>
                    <a:pt x="175" y="687"/>
                  </a:lnTo>
                  <a:lnTo>
                    <a:pt x="175" y="679"/>
                  </a:lnTo>
                  <a:lnTo>
                    <a:pt x="175" y="687"/>
                  </a:lnTo>
                  <a:lnTo>
                    <a:pt x="175" y="679"/>
                  </a:lnTo>
                  <a:lnTo>
                    <a:pt x="175" y="687"/>
                  </a:lnTo>
                  <a:lnTo>
                    <a:pt x="183" y="679"/>
                  </a:lnTo>
                  <a:lnTo>
                    <a:pt x="183" y="671"/>
                  </a:lnTo>
                  <a:lnTo>
                    <a:pt x="183" y="679"/>
                  </a:lnTo>
                  <a:lnTo>
                    <a:pt x="183" y="671"/>
                  </a:lnTo>
                  <a:lnTo>
                    <a:pt x="183" y="679"/>
                  </a:lnTo>
                  <a:lnTo>
                    <a:pt x="183" y="671"/>
                  </a:lnTo>
                  <a:lnTo>
                    <a:pt x="183" y="679"/>
                  </a:lnTo>
                  <a:lnTo>
                    <a:pt x="183" y="671"/>
                  </a:lnTo>
                  <a:lnTo>
                    <a:pt x="183" y="679"/>
                  </a:lnTo>
                  <a:lnTo>
                    <a:pt x="183" y="663"/>
                  </a:lnTo>
                  <a:lnTo>
                    <a:pt x="183" y="671"/>
                  </a:lnTo>
                  <a:lnTo>
                    <a:pt x="183" y="663"/>
                  </a:lnTo>
                  <a:lnTo>
                    <a:pt x="183" y="671"/>
                  </a:lnTo>
                  <a:lnTo>
                    <a:pt x="183" y="663"/>
                  </a:lnTo>
                  <a:lnTo>
                    <a:pt x="183" y="655"/>
                  </a:lnTo>
                  <a:lnTo>
                    <a:pt x="191" y="663"/>
                  </a:lnTo>
                  <a:lnTo>
                    <a:pt x="191" y="655"/>
                  </a:lnTo>
                  <a:lnTo>
                    <a:pt x="191" y="663"/>
                  </a:lnTo>
                  <a:lnTo>
                    <a:pt x="191" y="655"/>
                  </a:lnTo>
                  <a:lnTo>
                    <a:pt x="191" y="663"/>
                  </a:lnTo>
                  <a:lnTo>
                    <a:pt x="191" y="671"/>
                  </a:lnTo>
                  <a:lnTo>
                    <a:pt x="191" y="679"/>
                  </a:lnTo>
                  <a:lnTo>
                    <a:pt x="191" y="687"/>
                  </a:lnTo>
                  <a:lnTo>
                    <a:pt x="199" y="679"/>
                  </a:lnTo>
                  <a:lnTo>
                    <a:pt x="199" y="687"/>
                  </a:lnTo>
                  <a:lnTo>
                    <a:pt x="199" y="679"/>
                  </a:lnTo>
                  <a:lnTo>
                    <a:pt x="199" y="687"/>
                  </a:lnTo>
                  <a:lnTo>
                    <a:pt x="199" y="695"/>
                  </a:lnTo>
                  <a:lnTo>
                    <a:pt x="199" y="687"/>
                  </a:lnTo>
                  <a:lnTo>
                    <a:pt x="199" y="679"/>
                  </a:lnTo>
                  <a:lnTo>
                    <a:pt x="199" y="687"/>
                  </a:lnTo>
                  <a:lnTo>
                    <a:pt x="199" y="679"/>
                  </a:lnTo>
                  <a:lnTo>
                    <a:pt x="199" y="687"/>
                  </a:lnTo>
                  <a:lnTo>
                    <a:pt x="199" y="679"/>
                  </a:lnTo>
                  <a:lnTo>
                    <a:pt x="199" y="687"/>
                  </a:lnTo>
                  <a:lnTo>
                    <a:pt x="199" y="679"/>
                  </a:lnTo>
                  <a:lnTo>
                    <a:pt x="207" y="687"/>
                  </a:lnTo>
                  <a:lnTo>
                    <a:pt x="207" y="679"/>
                  </a:lnTo>
                  <a:lnTo>
                    <a:pt x="207" y="687"/>
                  </a:lnTo>
                  <a:lnTo>
                    <a:pt x="207" y="679"/>
                  </a:lnTo>
                  <a:lnTo>
                    <a:pt x="207" y="687"/>
                  </a:lnTo>
                  <a:lnTo>
                    <a:pt x="207" y="695"/>
                  </a:lnTo>
                  <a:lnTo>
                    <a:pt x="207" y="687"/>
                  </a:lnTo>
                  <a:lnTo>
                    <a:pt x="207" y="695"/>
                  </a:lnTo>
                  <a:lnTo>
                    <a:pt x="207" y="687"/>
                  </a:lnTo>
                  <a:lnTo>
                    <a:pt x="207" y="695"/>
                  </a:lnTo>
                  <a:lnTo>
                    <a:pt x="207" y="687"/>
                  </a:lnTo>
                  <a:lnTo>
                    <a:pt x="207" y="695"/>
                  </a:lnTo>
                  <a:lnTo>
                    <a:pt x="207" y="687"/>
                  </a:lnTo>
                  <a:lnTo>
                    <a:pt x="207" y="695"/>
                  </a:lnTo>
                  <a:lnTo>
                    <a:pt x="207" y="687"/>
                  </a:lnTo>
                  <a:lnTo>
                    <a:pt x="207" y="679"/>
                  </a:lnTo>
                  <a:lnTo>
                    <a:pt x="207" y="687"/>
                  </a:lnTo>
                  <a:lnTo>
                    <a:pt x="207" y="679"/>
                  </a:lnTo>
                  <a:lnTo>
                    <a:pt x="214" y="671"/>
                  </a:lnTo>
                  <a:lnTo>
                    <a:pt x="214" y="663"/>
                  </a:lnTo>
                  <a:lnTo>
                    <a:pt x="214" y="671"/>
                  </a:lnTo>
                  <a:lnTo>
                    <a:pt x="214" y="663"/>
                  </a:lnTo>
                  <a:lnTo>
                    <a:pt x="214" y="655"/>
                  </a:lnTo>
                  <a:lnTo>
                    <a:pt x="214" y="647"/>
                  </a:lnTo>
                  <a:lnTo>
                    <a:pt x="214" y="655"/>
                  </a:lnTo>
                  <a:lnTo>
                    <a:pt x="214" y="663"/>
                  </a:lnTo>
                  <a:lnTo>
                    <a:pt x="214" y="655"/>
                  </a:lnTo>
                  <a:lnTo>
                    <a:pt x="214" y="663"/>
                  </a:lnTo>
                  <a:lnTo>
                    <a:pt x="214" y="655"/>
                  </a:lnTo>
                  <a:lnTo>
                    <a:pt x="214" y="663"/>
                  </a:lnTo>
                  <a:lnTo>
                    <a:pt x="222" y="655"/>
                  </a:lnTo>
                  <a:lnTo>
                    <a:pt x="222" y="671"/>
                  </a:lnTo>
                  <a:lnTo>
                    <a:pt x="222" y="663"/>
                  </a:lnTo>
                  <a:lnTo>
                    <a:pt x="222" y="671"/>
                  </a:lnTo>
                  <a:lnTo>
                    <a:pt x="222" y="663"/>
                  </a:lnTo>
                  <a:lnTo>
                    <a:pt x="222" y="671"/>
                  </a:lnTo>
                  <a:lnTo>
                    <a:pt x="222" y="663"/>
                  </a:lnTo>
                  <a:lnTo>
                    <a:pt x="222" y="671"/>
                  </a:lnTo>
                  <a:lnTo>
                    <a:pt x="222" y="663"/>
                  </a:lnTo>
                  <a:lnTo>
                    <a:pt x="222" y="671"/>
                  </a:lnTo>
                  <a:lnTo>
                    <a:pt x="222" y="679"/>
                  </a:lnTo>
                  <a:lnTo>
                    <a:pt x="222" y="671"/>
                  </a:lnTo>
                  <a:lnTo>
                    <a:pt x="222" y="663"/>
                  </a:lnTo>
                  <a:lnTo>
                    <a:pt x="222" y="671"/>
                  </a:lnTo>
                  <a:lnTo>
                    <a:pt x="222" y="663"/>
                  </a:lnTo>
                  <a:lnTo>
                    <a:pt x="230" y="671"/>
                  </a:lnTo>
                  <a:lnTo>
                    <a:pt x="230" y="679"/>
                  </a:lnTo>
                  <a:lnTo>
                    <a:pt x="230" y="671"/>
                  </a:lnTo>
                  <a:lnTo>
                    <a:pt x="230" y="679"/>
                  </a:lnTo>
                  <a:lnTo>
                    <a:pt x="230" y="687"/>
                  </a:lnTo>
                  <a:lnTo>
                    <a:pt x="230" y="695"/>
                  </a:lnTo>
                  <a:lnTo>
                    <a:pt x="230" y="703"/>
                  </a:lnTo>
                  <a:lnTo>
                    <a:pt x="230" y="695"/>
                  </a:lnTo>
                  <a:lnTo>
                    <a:pt x="230" y="703"/>
                  </a:lnTo>
                  <a:lnTo>
                    <a:pt x="238" y="695"/>
                  </a:lnTo>
                  <a:lnTo>
                    <a:pt x="238" y="687"/>
                  </a:lnTo>
                  <a:lnTo>
                    <a:pt x="238" y="679"/>
                  </a:lnTo>
                  <a:lnTo>
                    <a:pt x="238" y="687"/>
                  </a:lnTo>
                  <a:lnTo>
                    <a:pt x="238" y="695"/>
                  </a:lnTo>
                  <a:lnTo>
                    <a:pt x="238" y="687"/>
                  </a:lnTo>
                  <a:lnTo>
                    <a:pt x="238" y="695"/>
                  </a:lnTo>
                  <a:lnTo>
                    <a:pt x="238" y="687"/>
                  </a:lnTo>
                  <a:lnTo>
                    <a:pt x="246" y="679"/>
                  </a:lnTo>
                  <a:lnTo>
                    <a:pt x="246" y="687"/>
                  </a:lnTo>
                  <a:lnTo>
                    <a:pt x="246" y="695"/>
                  </a:lnTo>
                  <a:lnTo>
                    <a:pt x="246" y="703"/>
                  </a:lnTo>
                  <a:lnTo>
                    <a:pt x="246" y="710"/>
                  </a:lnTo>
                  <a:lnTo>
                    <a:pt x="246" y="703"/>
                  </a:lnTo>
                  <a:lnTo>
                    <a:pt x="246" y="710"/>
                  </a:lnTo>
                  <a:lnTo>
                    <a:pt x="246" y="703"/>
                  </a:lnTo>
                  <a:lnTo>
                    <a:pt x="246" y="710"/>
                  </a:lnTo>
                  <a:lnTo>
                    <a:pt x="246" y="703"/>
                  </a:lnTo>
                  <a:lnTo>
                    <a:pt x="254" y="710"/>
                  </a:lnTo>
                  <a:lnTo>
                    <a:pt x="254" y="703"/>
                  </a:lnTo>
                  <a:lnTo>
                    <a:pt x="254" y="695"/>
                  </a:lnTo>
                  <a:lnTo>
                    <a:pt x="254" y="687"/>
                  </a:lnTo>
                  <a:lnTo>
                    <a:pt x="254" y="695"/>
                  </a:lnTo>
                  <a:lnTo>
                    <a:pt x="254" y="687"/>
                  </a:lnTo>
                  <a:lnTo>
                    <a:pt x="254" y="695"/>
                  </a:lnTo>
                  <a:lnTo>
                    <a:pt x="254" y="710"/>
                  </a:lnTo>
                  <a:lnTo>
                    <a:pt x="254" y="726"/>
                  </a:lnTo>
                  <a:lnTo>
                    <a:pt x="254" y="742"/>
                  </a:lnTo>
                  <a:lnTo>
                    <a:pt x="254" y="750"/>
                  </a:lnTo>
                  <a:lnTo>
                    <a:pt x="254" y="758"/>
                  </a:lnTo>
                  <a:lnTo>
                    <a:pt x="254" y="766"/>
                  </a:lnTo>
                  <a:lnTo>
                    <a:pt x="254" y="782"/>
                  </a:lnTo>
                  <a:lnTo>
                    <a:pt x="254" y="790"/>
                  </a:lnTo>
                  <a:lnTo>
                    <a:pt x="254" y="798"/>
                  </a:lnTo>
                  <a:lnTo>
                    <a:pt x="254" y="806"/>
                  </a:lnTo>
                  <a:lnTo>
                    <a:pt x="254" y="798"/>
                  </a:lnTo>
                  <a:lnTo>
                    <a:pt x="254" y="790"/>
                  </a:lnTo>
                  <a:lnTo>
                    <a:pt x="254" y="782"/>
                  </a:lnTo>
                  <a:lnTo>
                    <a:pt x="262" y="790"/>
                  </a:lnTo>
                  <a:lnTo>
                    <a:pt x="262" y="782"/>
                  </a:lnTo>
                  <a:lnTo>
                    <a:pt x="262" y="766"/>
                  </a:lnTo>
                  <a:lnTo>
                    <a:pt x="262" y="742"/>
                  </a:lnTo>
                  <a:lnTo>
                    <a:pt x="262" y="734"/>
                  </a:lnTo>
                  <a:lnTo>
                    <a:pt x="262" y="726"/>
                  </a:lnTo>
                  <a:lnTo>
                    <a:pt x="262" y="718"/>
                  </a:lnTo>
                  <a:lnTo>
                    <a:pt x="262" y="710"/>
                  </a:lnTo>
                  <a:lnTo>
                    <a:pt x="262" y="695"/>
                  </a:lnTo>
                  <a:lnTo>
                    <a:pt x="262" y="687"/>
                  </a:lnTo>
                  <a:lnTo>
                    <a:pt x="262" y="663"/>
                  </a:lnTo>
                  <a:lnTo>
                    <a:pt x="262" y="647"/>
                  </a:lnTo>
                  <a:lnTo>
                    <a:pt x="262" y="607"/>
                  </a:lnTo>
                  <a:lnTo>
                    <a:pt x="262" y="559"/>
                  </a:lnTo>
                  <a:lnTo>
                    <a:pt x="262" y="543"/>
                  </a:lnTo>
                  <a:lnTo>
                    <a:pt x="262" y="527"/>
                  </a:lnTo>
                  <a:lnTo>
                    <a:pt x="262" y="519"/>
                  </a:lnTo>
                  <a:lnTo>
                    <a:pt x="262" y="495"/>
                  </a:lnTo>
                  <a:lnTo>
                    <a:pt x="262" y="479"/>
                  </a:lnTo>
                  <a:lnTo>
                    <a:pt x="262" y="471"/>
                  </a:lnTo>
                  <a:lnTo>
                    <a:pt x="262" y="463"/>
                  </a:lnTo>
                  <a:lnTo>
                    <a:pt x="262" y="447"/>
                  </a:lnTo>
                  <a:lnTo>
                    <a:pt x="262" y="431"/>
                  </a:lnTo>
                  <a:lnTo>
                    <a:pt x="262" y="423"/>
                  </a:lnTo>
                  <a:lnTo>
                    <a:pt x="262" y="407"/>
                  </a:lnTo>
                  <a:lnTo>
                    <a:pt x="262" y="399"/>
                  </a:lnTo>
                  <a:lnTo>
                    <a:pt x="262" y="383"/>
                  </a:lnTo>
                  <a:lnTo>
                    <a:pt x="262" y="391"/>
                  </a:lnTo>
                  <a:lnTo>
                    <a:pt x="262" y="423"/>
                  </a:lnTo>
                  <a:lnTo>
                    <a:pt x="262" y="455"/>
                  </a:lnTo>
                  <a:lnTo>
                    <a:pt x="270" y="463"/>
                  </a:lnTo>
                  <a:lnTo>
                    <a:pt x="270" y="471"/>
                  </a:lnTo>
                  <a:lnTo>
                    <a:pt x="270" y="487"/>
                  </a:lnTo>
                  <a:lnTo>
                    <a:pt x="270" y="511"/>
                  </a:lnTo>
                  <a:lnTo>
                    <a:pt x="270" y="559"/>
                  </a:lnTo>
                  <a:lnTo>
                    <a:pt x="270" y="607"/>
                  </a:lnTo>
                  <a:lnTo>
                    <a:pt x="270" y="655"/>
                  </a:lnTo>
                  <a:lnTo>
                    <a:pt x="270" y="726"/>
                  </a:lnTo>
                  <a:lnTo>
                    <a:pt x="270" y="782"/>
                  </a:lnTo>
                  <a:lnTo>
                    <a:pt x="270" y="774"/>
                  </a:lnTo>
                  <a:lnTo>
                    <a:pt x="270" y="647"/>
                  </a:lnTo>
                  <a:lnTo>
                    <a:pt x="270" y="280"/>
                  </a:lnTo>
                  <a:lnTo>
                    <a:pt x="270" y="96"/>
                  </a:lnTo>
                  <a:lnTo>
                    <a:pt x="270" y="88"/>
                  </a:lnTo>
                  <a:lnTo>
                    <a:pt x="270" y="64"/>
                  </a:lnTo>
                  <a:lnTo>
                    <a:pt x="270" y="0"/>
                  </a:lnTo>
                  <a:lnTo>
                    <a:pt x="270" y="40"/>
                  </a:lnTo>
                  <a:lnTo>
                    <a:pt x="270" y="184"/>
                  </a:lnTo>
                  <a:lnTo>
                    <a:pt x="270" y="320"/>
                  </a:lnTo>
                  <a:lnTo>
                    <a:pt x="270" y="336"/>
                  </a:lnTo>
                  <a:lnTo>
                    <a:pt x="270" y="232"/>
                  </a:lnTo>
                  <a:lnTo>
                    <a:pt x="270" y="88"/>
                  </a:lnTo>
                  <a:lnTo>
                    <a:pt x="270" y="16"/>
                  </a:lnTo>
                  <a:lnTo>
                    <a:pt x="270" y="88"/>
                  </a:lnTo>
                  <a:lnTo>
                    <a:pt x="270" y="208"/>
                  </a:lnTo>
                  <a:lnTo>
                    <a:pt x="270" y="288"/>
                  </a:lnTo>
                  <a:lnTo>
                    <a:pt x="270" y="351"/>
                  </a:lnTo>
                  <a:lnTo>
                    <a:pt x="270" y="383"/>
                  </a:lnTo>
                  <a:lnTo>
                    <a:pt x="270" y="359"/>
                  </a:lnTo>
                  <a:lnTo>
                    <a:pt x="270" y="423"/>
                  </a:lnTo>
                  <a:lnTo>
                    <a:pt x="278" y="543"/>
                  </a:lnTo>
                  <a:lnTo>
                    <a:pt x="278" y="679"/>
                  </a:lnTo>
                  <a:lnTo>
                    <a:pt x="278" y="798"/>
                  </a:lnTo>
                  <a:lnTo>
                    <a:pt x="278" y="910"/>
                  </a:lnTo>
                  <a:lnTo>
                    <a:pt x="278" y="1014"/>
                  </a:lnTo>
                  <a:lnTo>
                    <a:pt x="278" y="1085"/>
                  </a:lnTo>
                  <a:lnTo>
                    <a:pt x="278" y="1141"/>
                  </a:lnTo>
                  <a:lnTo>
                    <a:pt x="278" y="1181"/>
                  </a:lnTo>
                  <a:lnTo>
                    <a:pt x="278" y="1197"/>
                  </a:lnTo>
                  <a:lnTo>
                    <a:pt x="278" y="1173"/>
                  </a:lnTo>
                  <a:lnTo>
                    <a:pt x="278" y="1165"/>
                  </a:lnTo>
                  <a:lnTo>
                    <a:pt x="278" y="1173"/>
                  </a:lnTo>
                  <a:lnTo>
                    <a:pt x="278" y="1141"/>
                  </a:lnTo>
                  <a:lnTo>
                    <a:pt x="278" y="1061"/>
                  </a:lnTo>
                  <a:lnTo>
                    <a:pt x="278" y="966"/>
                  </a:lnTo>
                  <a:lnTo>
                    <a:pt x="278" y="870"/>
                  </a:lnTo>
                  <a:lnTo>
                    <a:pt x="278" y="862"/>
                  </a:lnTo>
                  <a:lnTo>
                    <a:pt x="278" y="886"/>
                  </a:lnTo>
                  <a:lnTo>
                    <a:pt x="278" y="894"/>
                  </a:lnTo>
                  <a:lnTo>
                    <a:pt x="278" y="910"/>
                  </a:lnTo>
                  <a:lnTo>
                    <a:pt x="278" y="918"/>
                  </a:lnTo>
                  <a:lnTo>
                    <a:pt x="278" y="878"/>
                  </a:lnTo>
                  <a:lnTo>
                    <a:pt x="278" y="687"/>
                  </a:lnTo>
                  <a:lnTo>
                    <a:pt x="278" y="367"/>
                  </a:lnTo>
                  <a:lnTo>
                    <a:pt x="278" y="288"/>
                  </a:lnTo>
                  <a:lnTo>
                    <a:pt x="278" y="495"/>
                  </a:lnTo>
                  <a:lnTo>
                    <a:pt x="278" y="726"/>
                  </a:lnTo>
                  <a:lnTo>
                    <a:pt x="278" y="846"/>
                  </a:lnTo>
                  <a:lnTo>
                    <a:pt x="278" y="910"/>
                  </a:lnTo>
                  <a:lnTo>
                    <a:pt x="278" y="934"/>
                  </a:lnTo>
                  <a:lnTo>
                    <a:pt x="286" y="950"/>
                  </a:lnTo>
                  <a:lnTo>
                    <a:pt x="286" y="934"/>
                  </a:lnTo>
                  <a:lnTo>
                    <a:pt x="286" y="918"/>
                  </a:lnTo>
                  <a:lnTo>
                    <a:pt x="286" y="910"/>
                  </a:lnTo>
                  <a:lnTo>
                    <a:pt x="286" y="894"/>
                  </a:lnTo>
                  <a:lnTo>
                    <a:pt x="286" y="878"/>
                  </a:lnTo>
                  <a:lnTo>
                    <a:pt x="286" y="862"/>
                  </a:lnTo>
                  <a:lnTo>
                    <a:pt x="286" y="870"/>
                  </a:lnTo>
                  <a:lnTo>
                    <a:pt x="286" y="878"/>
                  </a:lnTo>
                  <a:lnTo>
                    <a:pt x="286" y="870"/>
                  </a:lnTo>
                  <a:lnTo>
                    <a:pt x="286" y="862"/>
                  </a:lnTo>
                  <a:lnTo>
                    <a:pt x="286" y="838"/>
                  </a:lnTo>
                  <a:lnTo>
                    <a:pt x="286" y="814"/>
                  </a:lnTo>
                  <a:lnTo>
                    <a:pt x="286" y="790"/>
                  </a:lnTo>
                  <a:lnTo>
                    <a:pt x="286" y="734"/>
                  </a:lnTo>
                  <a:lnTo>
                    <a:pt x="286" y="679"/>
                  </a:lnTo>
                  <a:lnTo>
                    <a:pt x="286" y="647"/>
                  </a:lnTo>
                  <a:lnTo>
                    <a:pt x="286" y="679"/>
                  </a:lnTo>
                  <a:lnTo>
                    <a:pt x="286" y="726"/>
                  </a:lnTo>
                  <a:lnTo>
                    <a:pt x="286" y="750"/>
                  </a:lnTo>
                  <a:lnTo>
                    <a:pt x="286" y="774"/>
                  </a:lnTo>
                  <a:lnTo>
                    <a:pt x="286" y="782"/>
                  </a:lnTo>
                  <a:lnTo>
                    <a:pt x="294" y="790"/>
                  </a:lnTo>
                  <a:lnTo>
                    <a:pt x="294" y="798"/>
                  </a:lnTo>
                  <a:lnTo>
                    <a:pt x="294" y="790"/>
                  </a:lnTo>
                  <a:lnTo>
                    <a:pt x="294" y="782"/>
                  </a:lnTo>
                  <a:lnTo>
                    <a:pt x="294" y="774"/>
                  </a:lnTo>
                  <a:lnTo>
                    <a:pt x="294" y="758"/>
                  </a:lnTo>
                  <a:lnTo>
                    <a:pt x="294" y="742"/>
                  </a:lnTo>
                  <a:lnTo>
                    <a:pt x="294" y="726"/>
                  </a:lnTo>
                  <a:lnTo>
                    <a:pt x="294" y="718"/>
                  </a:lnTo>
                  <a:lnTo>
                    <a:pt x="294" y="703"/>
                  </a:lnTo>
                  <a:lnTo>
                    <a:pt x="294" y="695"/>
                  </a:lnTo>
                  <a:lnTo>
                    <a:pt x="294" y="687"/>
                  </a:lnTo>
                  <a:lnTo>
                    <a:pt x="294" y="679"/>
                  </a:lnTo>
                  <a:lnTo>
                    <a:pt x="294" y="671"/>
                  </a:lnTo>
                  <a:lnTo>
                    <a:pt x="294" y="663"/>
                  </a:lnTo>
                  <a:lnTo>
                    <a:pt x="294" y="671"/>
                  </a:lnTo>
                  <a:lnTo>
                    <a:pt x="294" y="663"/>
                  </a:lnTo>
                  <a:lnTo>
                    <a:pt x="294" y="671"/>
                  </a:lnTo>
                  <a:lnTo>
                    <a:pt x="294" y="663"/>
                  </a:lnTo>
                  <a:lnTo>
                    <a:pt x="294" y="655"/>
                  </a:lnTo>
                  <a:lnTo>
                    <a:pt x="302" y="647"/>
                  </a:lnTo>
                  <a:lnTo>
                    <a:pt x="302" y="639"/>
                  </a:lnTo>
                  <a:lnTo>
                    <a:pt x="302" y="631"/>
                  </a:lnTo>
                  <a:lnTo>
                    <a:pt x="302" y="623"/>
                  </a:lnTo>
                  <a:lnTo>
                    <a:pt x="302" y="615"/>
                  </a:lnTo>
                  <a:lnTo>
                    <a:pt x="302" y="623"/>
                  </a:lnTo>
                  <a:lnTo>
                    <a:pt x="302" y="631"/>
                  </a:lnTo>
                  <a:lnTo>
                    <a:pt x="302" y="639"/>
                  </a:lnTo>
                  <a:lnTo>
                    <a:pt x="302" y="647"/>
                  </a:lnTo>
                  <a:lnTo>
                    <a:pt x="302" y="655"/>
                  </a:lnTo>
                  <a:lnTo>
                    <a:pt x="310" y="663"/>
                  </a:lnTo>
                  <a:lnTo>
                    <a:pt x="310" y="655"/>
                  </a:lnTo>
                  <a:lnTo>
                    <a:pt x="310" y="663"/>
                  </a:lnTo>
                  <a:lnTo>
                    <a:pt x="310" y="671"/>
                  </a:lnTo>
                  <a:lnTo>
                    <a:pt x="310" y="663"/>
                  </a:lnTo>
                  <a:lnTo>
                    <a:pt x="310" y="679"/>
                  </a:lnTo>
                  <a:lnTo>
                    <a:pt x="310" y="671"/>
                  </a:lnTo>
                  <a:lnTo>
                    <a:pt x="310" y="663"/>
                  </a:lnTo>
                  <a:lnTo>
                    <a:pt x="310" y="671"/>
                  </a:lnTo>
                  <a:lnTo>
                    <a:pt x="310" y="663"/>
                  </a:lnTo>
                  <a:lnTo>
                    <a:pt x="310" y="671"/>
                  </a:lnTo>
                  <a:lnTo>
                    <a:pt x="310" y="663"/>
                  </a:lnTo>
                  <a:lnTo>
                    <a:pt x="310" y="671"/>
                  </a:lnTo>
                  <a:lnTo>
                    <a:pt x="318" y="663"/>
                  </a:lnTo>
                  <a:lnTo>
                    <a:pt x="318" y="671"/>
                  </a:lnTo>
                  <a:lnTo>
                    <a:pt x="318" y="663"/>
                  </a:lnTo>
                  <a:lnTo>
                    <a:pt x="318" y="655"/>
                  </a:lnTo>
                  <a:lnTo>
                    <a:pt x="318" y="663"/>
                  </a:lnTo>
                  <a:lnTo>
                    <a:pt x="318" y="671"/>
                  </a:lnTo>
                  <a:lnTo>
                    <a:pt x="318" y="663"/>
                  </a:lnTo>
                  <a:lnTo>
                    <a:pt x="326" y="671"/>
                  </a:lnTo>
                  <a:lnTo>
                    <a:pt x="326" y="679"/>
                  </a:lnTo>
                  <a:lnTo>
                    <a:pt x="326" y="671"/>
                  </a:lnTo>
                  <a:lnTo>
                    <a:pt x="326" y="663"/>
                  </a:lnTo>
                  <a:lnTo>
                    <a:pt x="326" y="671"/>
                  </a:lnTo>
                  <a:lnTo>
                    <a:pt x="326" y="663"/>
                  </a:lnTo>
                  <a:lnTo>
                    <a:pt x="326" y="671"/>
                  </a:lnTo>
                  <a:lnTo>
                    <a:pt x="326" y="663"/>
                  </a:lnTo>
                  <a:lnTo>
                    <a:pt x="326" y="655"/>
                  </a:lnTo>
                  <a:lnTo>
                    <a:pt x="334" y="663"/>
                  </a:lnTo>
                  <a:lnTo>
                    <a:pt x="334" y="671"/>
                  </a:lnTo>
                  <a:lnTo>
                    <a:pt x="334" y="663"/>
                  </a:lnTo>
                  <a:lnTo>
                    <a:pt x="334" y="671"/>
                  </a:lnTo>
                  <a:lnTo>
                    <a:pt x="334" y="663"/>
                  </a:lnTo>
                  <a:lnTo>
                    <a:pt x="334" y="671"/>
                  </a:lnTo>
                  <a:lnTo>
                    <a:pt x="334" y="663"/>
                  </a:lnTo>
                  <a:lnTo>
                    <a:pt x="334" y="671"/>
                  </a:lnTo>
                  <a:lnTo>
                    <a:pt x="334" y="663"/>
                  </a:lnTo>
                  <a:lnTo>
                    <a:pt x="341" y="671"/>
                  </a:lnTo>
                  <a:lnTo>
                    <a:pt x="341" y="663"/>
                  </a:lnTo>
                  <a:lnTo>
                    <a:pt x="341" y="671"/>
                  </a:lnTo>
                  <a:lnTo>
                    <a:pt x="341" y="679"/>
                  </a:lnTo>
                  <a:lnTo>
                    <a:pt x="341" y="671"/>
                  </a:lnTo>
                  <a:lnTo>
                    <a:pt x="341" y="679"/>
                  </a:lnTo>
                  <a:lnTo>
                    <a:pt x="349" y="671"/>
                  </a:lnTo>
                  <a:lnTo>
                    <a:pt x="349" y="663"/>
                  </a:lnTo>
                  <a:lnTo>
                    <a:pt x="349" y="671"/>
                  </a:lnTo>
                  <a:lnTo>
                    <a:pt x="349" y="663"/>
                  </a:lnTo>
                  <a:lnTo>
                    <a:pt x="349" y="671"/>
                  </a:lnTo>
                  <a:lnTo>
                    <a:pt x="349" y="663"/>
                  </a:lnTo>
                  <a:lnTo>
                    <a:pt x="349" y="671"/>
                  </a:lnTo>
                  <a:lnTo>
                    <a:pt x="349" y="679"/>
                  </a:lnTo>
                  <a:lnTo>
                    <a:pt x="349" y="671"/>
                  </a:lnTo>
                  <a:lnTo>
                    <a:pt x="349" y="679"/>
                  </a:lnTo>
                  <a:lnTo>
                    <a:pt x="349" y="671"/>
                  </a:lnTo>
                  <a:lnTo>
                    <a:pt x="349" y="663"/>
                  </a:lnTo>
                  <a:lnTo>
                    <a:pt x="349" y="655"/>
                  </a:lnTo>
                  <a:lnTo>
                    <a:pt x="349" y="663"/>
                  </a:lnTo>
                  <a:lnTo>
                    <a:pt x="349" y="671"/>
                  </a:lnTo>
                  <a:lnTo>
                    <a:pt x="357" y="663"/>
                  </a:lnTo>
                  <a:lnTo>
                    <a:pt x="357" y="655"/>
                  </a:lnTo>
                  <a:lnTo>
                    <a:pt x="357" y="663"/>
                  </a:lnTo>
                  <a:lnTo>
                    <a:pt x="357" y="655"/>
                  </a:lnTo>
                  <a:lnTo>
                    <a:pt x="357" y="663"/>
                  </a:lnTo>
                  <a:lnTo>
                    <a:pt x="357" y="655"/>
                  </a:lnTo>
                  <a:lnTo>
                    <a:pt x="357" y="663"/>
                  </a:lnTo>
                  <a:lnTo>
                    <a:pt x="357" y="671"/>
                  </a:lnTo>
                  <a:lnTo>
                    <a:pt x="357" y="663"/>
                  </a:lnTo>
                  <a:lnTo>
                    <a:pt x="357" y="671"/>
                  </a:lnTo>
                  <a:lnTo>
                    <a:pt x="357" y="679"/>
                  </a:lnTo>
                  <a:lnTo>
                    <a:pt x="357" y="671"/>
                  </a:lnTo>
                  <a:lnTo>
                    <a:pt x="365" y="679"/>
                  </a:lnTo>
                  <a:lnTo>
                    <a:pt x="365" y="687"/>
                  </a:lnTo>
                  <a:lnTo>
                    <a:pt x="365" y="679"/>
                  </a:lnTo>
                  <a:lnTo>
                    <a:pt x="365" y="687"/>
                  </a:lnTo>
                  <a:lnTo>
                    <a:pt x="365" y="679"/>
                  </a:lnTo>
                  <a:lnTo>
                    <a:pt x="365" y="687"/>
                  </a:lnTo>
                  <a:lnTo>
                    <a:pt x="365" y="679"/>
                  </a:lnTo>
                  <a:lnTo>
                    <a:pt x="373" y="671"/>
                  </a:lnTo>
                  <a:lnTo>
                    <a:pt x="373" y="679"/>
                  </a:lnTo>
                  <a:lnTo>
                    <a:pt x="373" y="671"/>
                  </a:lnTo>
                  <a:lnTo>
                    <a:pt x="373" y="679"/>
                  </a:lnTo>
                  <a:lnTo>
                    <a:pt x="373" y="671"/>
                  </a:lnTo>
                  <a:lnTo>
                    <a:pt x="373" y="663"/>
                  </a:lnTo>
                  <a:lnTo>
                    <a:pt x="373" y="671"/>
                  </a:lnTo>
                  <a:lnTo>
                    <a:pt x="373" y="679"/>
                  </a:lnTo>
                  <a:lnTo>
                    <a:pt x="381" y="671"/>
                  </a:lnTo>
                  <a:lnTo>
                    <a:pt x="381" y="679"/>
                  </a:lnTo>
                  <a:lnTo>
                    <a:pt x="381" y="671"/>
                  </a:lnTo>
                  <a:lnTo>
                    <a:pt x="381" y="663"/>
                  </a:lnTo>
                  <a:lnTo>
                    <a:pt x="381" y="671"/>
                  </a:lnTo>
                  <a:lnTo>
                    <a:pt x="381" y="663"/>
                  </a:lnTo>
                  <a:lnTo>
                    <a:pt x="381" y="671"/>
                  </a:lnTo>
                  <a:lnTo>
                    <a:pt x="381" y="663"/>
                  </a:lnTo>
                  <a:lnTo>
                    <a:pt x="381" y="671"/>
                  </a:lnTo>
                  <a:lnTo>
                    <a:pt x="381" y="663"/>
                  </a:lnTo>
                  <a:lnTo>
                    <a:pt x="381" y="671"/>
                  </a:lnTo>
                  <a:lnTo>
                    <a:pt x="381" y="663"/>
                  </a:lnTo>
                  <a:lnTo>
                    <a:pt x="381" y="671"/>
                  </a:lnTo>
                  <a:lnTo>
                    <a:pt x="381" y="663"/>
                  </a:lnTo>
                  <a:lnTo>
                    <a:pt x="389" y="671"/>
                  </a:lnTo>
                  <a:lnTo>
                    <a:pt x="389" y="663"/>
                  </a:lnTo>
                  <a:lnTo>
                    <a:pt x="389" y="671"/>
                  </a:lnTo>
                  <a:lnTo>
                    <a:pt x="389" y="663"/>
                  </a:lnTo>
                  <a:lnTo>
                    <a:pt x="389" y="671"/>
                  </a:lnTo>
                  <a:lnTo>
                    <a:pt x="389" y="663"/>
                  </a:lnTo>
                  <a:lnTo>
                    <a:pt x="389" y="671"/>
                  </a:lnTo>
                  <a:lnTo>
                    <a:pt x="389" y="663"/>
                  </a:lnTo>
                  <a:lnTo>
                    <a:pt x="389" y="671"/>
                  </a:lnTo>
                  <a:lnTo>
                    <a:pt x="389" y="663"/>
                  </a:lnTo>
                  <a:lnTo>
                    <a:pt x="397" y="671"/>
                  </a:lnTo>
                  <a:lnTo>
                    <a:pt x="397" y="663"/>
                  </a:lnTo>
                  <a:lnTo>
                    <a:pt x="397" y="671"/>
                  </a:lnTo>
                  <a:lnTo>
                    <a:pt x="397" y="663"/>
                  </a:lnTo>
                  <a:lnTo>
                    <a:pt x="397" y="671"/>
                  </a:lnTo>
                  <a:lnTo>
                    <a:pt x="397" y="679"/>
                  </a:lnTo>
                  <a:lnTo>
                    <a:pt x="397" y="671"/>
                  </a:lnTo>
                  <a:lnTo>
                    <a:pt x="397" y="679"/>
                  </a:lnTo>
                  <a:lnTo>
                    <a:pt x="397" y="671"/>
                  </a:lnTo>
                  <a:lnTo>
                    <a:pt x="397" y="679"/>
                  </a:lnTo>
                  <a:lnTo>
                    <a:pt x="397" y="671"/>
                  </a:lnTo>
                  <a:lnTo>
                    <a:pt x="397" y="679"/>
                  </a:lnTo>
                  <a:lnTo>
                    <a:pt x="397" y="671"/>
                  </a:lnTo>
                  <a:lnTo>
                    <a:pt x="405" y="679"/>
                  </a:lnTo>
                  <a:lnTo>
                    <a:pt x="405" y="671"/>
                  </a:lnTo>
                  <a:lnTo>
                    <a:pt x="405" y="679"/>
                  </a:lnTo>
                  <a:lnTo>
                    <a:pt x="405" y="671"/>
                  </a:lnTo>
                  <a:lnTo>
                    <a:pt x="405" y="679"/>
                  </a:lnTo>
                  <a:lnTo>
                    <a:pt x="405" y="671"/>
                  </a:lnTo>
                  <a:lnTo>
                    <a:pt x="405" y="679"/>
                  </a:lnTo>
                  <a:lnTo>
                    <a:pt x="405" y="671"/>
                  </a:lnTo>
                  <a:lnTo>
                    <a:pt x="405" y="679"/>
                  </a:lnTo>
                  <a:lnTo>
                    <a:pt x="405" y="671"/>
                  </a:lnTo>
                  <a:lnTo>
                    <a:pt x="413" y="679"/>
                  </a:lnTo>
                  <a:lnTo>
                    <a:pt x="413" y="671"/>
                  </a:lnTo>
                  <a:lnTo>
                    <a:pt x="413" y="679"/>
                  </a:lnTo>
                  <a:lnTo>
                    <a:pt x="413" y="671"/>
                  </a:lnTo>
                  <a:lnTo>
                    <a:pt x="413" y="679"/>
                  </a:lnTo>
                  <a:lnTo>
                    <a:pt x="413" y="671"/>
                  </a:lnTo>
                  <a:lnTo>
                    <a:pt x="421" y="679"/>
                  </a:lnTo>
                  <a:lnTo>
                    <a:pt x="421" y="671"/>
                  </a:lnTo>
                  <a:lnTo>
                    <a:pt x="421" y="679"/>
                  </a:lnTo>
                  <a:lnTo>
                    <a:pt x="421" y="687"/>
                  </a:lnTo>
                  <a:lnTo>
                    <a:pt x="421" y="679"/>
                  </a:lnTo>
                  <a:lnTo>
                    <a:pt x="421" y="687"/>
                  </a:lnTo>
                  <a:lnTo>
                    <a:pt x="421" y="679"/>
                  </a:lnTo>
                  <a:lnTo>
                    <a:pt x="421" y="671"/>
                  </a:lnTo>
                  <a:lnTo>
                    <a:pt x="421" y="679"/>
                  </a:lnTo>
                  <a:lnTo>
                    <a:pt x="429" y="671"/>
                  </a:lnTo>
                  <a:lnTo>
                    <a:pt x="429" y="679"/>
                  </a:lnTo>
                  <a:lnTo>
                    <a:pt x="429" y="671"/>
                  </a:lnTo>
                  <a:lnTo>
                    <a:pt x="429" y="679"/>
                  </a:lnTo>
                  <a:lnTo>
                    <a:pt x="429" y="671"/>
                  </a:lnTo>
                  <a:lnTo>
                    <a:pt x="429" y="679"/>
                  </a:lnTo>
                  <a:lnTo>
                    <a:pt x="429" y="671"/>
                  </a:lnTo>
                  <a:lnTo>
                    <a:pt x="429" y="679"/>
                  </a:lnTo>
                  <a:lnTo>
                    <a:pt x="429" y="687"/>
                  </a:lnTo>
                  <a:lnTo>
                    <a:pt x="429" y="695"/>
                  </a:lnTo>
                  <a:lnTo>
                    <a:pt x="429" y="687"/>
                  </a:lnTo>
                  <a:lnTo>
                    <a:pt x="429" y="679"/>
                  </a:lnTo>
                  <a:lnTo>
                    <a:pt x="429" y="687"/>
                  </a:lnTo>
                  <a:lnTo>
                    <a:pt x="429" y="679"/>
                  </a:lnTo>
                  <a:lnTo>
                    <a:pt x="437" y="687"/>
                  </a:lnTo>
                  <a:lnTo>
                    <a:pt x="437" y="679"/>
                  </a:lnTo>
                  <a:lnTo>
                    <a:pt x="437" y="687"/>
                  </a:lnTo>
                  <a:lnTo>
                    <a:pt x="437" y="679"/>
                  </a:lnTo>
                  <a:lnTo>
                    <a:pt x="437" y="687"/>
                  </a:lnTo>
                  <a:lnTo>
                    <a:pt x="437" y="679"/>
                  </a:lnTo>
                  <a:lnTo>
                    <a:pt x="437" y="687"/>
                  </a:lnTo>
                  <a:lnTo>
                    <a:pt x="437" y="679"/>
                  </a:lnTo>
                  <a:lnTo>
                    <a:pt x="437" y="687"/>
                  </a:lnTo>
                  <a:lnTo>
                    <a:pt x="437" y="679"/>
                  </a:lnTo>
                  <a:lnTo>
                    <a:pt x="437" y="687"/>
                  </a:lnTo>
                  <a:lnTo>
                    <a:pt x="437" y="679"/>
                  </a:lnTo>
                  <a:lnTo>
                    <a:pt x="437" y="687"/>
                  </a:lnTo>
                  <a:lnTo>
                    <a:pt x="437" y="679"/>
                  </a:lnTo>
                  <a:lnTo>
                    <a:pt x="437" y="687"/>
                  </a:lnTo>
                  <a:lnTo>
                    <a:pt x="445" y="679"/>
                  </a:lnTo>
                  <a:lnTo>
                    <a:pt x="445" y="687"/>
                  </a:lnTo>
                  <a:lnTo>
                    <a:pt x="445" y="679"/>
                  </a:lnTo>
                  <a:lnTo>
                    <a:pt x="445" y="687"/>
                  </a:lnTo>
                  <a:lnTo>
                    <a:pt x="445" y="679"/>
                  </a:lnTo>
                  <a:lnTo>
                    <a:pt x="445" y="687"/>
                  </a:lnTo>
                  <a:lnTo>
                    <a:pt x="445" y="679"/>
                  </a:lnTo>
                  <a:lnTo>
                    <a:pt x="445" y="687"/>
                  </a:lnTo>
                  <a:lnTo>
                    <a:pt x="445" y="679"/>
                  </a:lnTo>
                  <a:lnTo>
                    <a:pt x="445" y="687"/>
                  </a:lnTo>
                  <a:lnTo>
                    <a:pt x="445" y="679"/>
                  </a:lnTo>
                  <a:lnTo>
                    <a:pt x="445" y="687"/>
                  </a:lnTo>
                  <a:lnTo>
                    <a:pt x="445" y="679"/>
                  </a:lnTo>
                  <a:lnTo>
                    <a:pt x="445" y="671"/>
                  </a:lnTo>
                  <a:lnTo>
                    <a:pt x="445" y="679"/>
                  </a:lnTo>
                  <a:lnTo>
                    <a:pt x="453" y="671"/>
                  </a:lnTo>
                  <a:lnTo>
                    <a:pt x="453" y="679"/>
                  </a:lnTo>
                  <a:lnTo>
                    <a:pt x="453" y="671"/>
                  </a:lnTo>
                  <a:lnTo>
                    <a:pt x="453" y="679"/>
                  </a:lnTo>
                  <a:lnTo>
                    <a:pt x="453" y="671"/>
                  </a:lnTo>
                  <a:lnTo>
                    <a:pt x="453" y="679"/>
                  </a:lnTo>
                  <a:lnTo>
                    <a:pt x="453" y="671"/>
                  </a:lnTo>
                  <a:lnTo>
                    <a:pt x="460" y="679"/>
                  </a:lnTo>
                  <a:lnTo>
                    <a:pt x="460" y="671"/>
                  </a:lnTo>
                  <a:lnTo>
                    <a:pt x="460" y="679"/>
                  </a:lnTo>
                  <a:lnTo>
                    <a:pt x="460" y="671"/>
                  </a:lnTo>
                  <a:lnTo>
                    <a:pt x="460" y="679"/>
                  </a:lnTo>
                  <a:lnTo>
                    <a:pt x="460" y="671"/>
                  </a:lnTo>
                  <a:lnTo>
                    <a:pt x="460" y="679"/>
                  </a:lnTo>
                  <a:lnTo>
                    <a:pt x="460" y="671"/>
                  </a:lnTo>
                  <a:lnTo>
                    <a:pt x="460" y="679"/>
                  </a:lnTo>
                  <a:lnTo>
                    <a:pt x="460" y="671"/>
                  </a:lnTo>
                  <a:lnTo>
                    <a:pt x="460" y="679"/>
                  </a:lnTo>
                  <a:lnTo>
                    <a:pt x="468" y="671"/>
                  </a:lnTo>
                  <a:lnTo>
                    <a:pt x="468" y="679"/>
                  </a:lnTo>
                  <a:lnTo>
                    <a:pt x="468" y="671"/>
                  </a:lnTo>
                  <a:lnTo>
                    <a:pt x="468" y="679"/>
                  </a:lnTo>
                  <a:lnTo>
                    <a:pt x="468" y="671"/>
                  </a:lnTo>
                  <a:lnTo>
                    <a:pt x="468" y="663"/>
                  </a:lnTo>
                  <a:lnTo>
                    <a:pt x="468" y="671"/>
                  </a:lnTo>
                  <a:lnTo>
                    <a:pt x="468" y="663"/>
                  </a:lnTo>
                  <a:lnTo>
                    <a:pt x="468" y="671"/>
                  </a:lnTo>
                  <a:lnTo>
                    <a:pt x="468" y="663"/>
                  </a:lnTo>
                  <a:lnTo>
                    <a:pt x="468" y="671"/>
                  </a:lnTo>
                  <a:lnTo>
                    <a:pt x="468" y="679"/>
                  </a:lnTo>
                  <a:lnTo>
                    <a:pt x="476" y="671"/>
                  </a:lnTo>
                  <a:lnTo>
                    <a:pt x="476" y="663"/>
                  </a:lnTo>
                  <a:lnTo>
                    <a:pt x="476" y="671"/>
                  </a:lnTo>
                  <a:lnTo>
                    <a:pt x="476" y="679"/>
                  </a:lnTo>
                  <a:lnTo>
                    <a:pt x="476" y="671"/>
                  </a:lnTo>
                  <a:lnTo>
                    <a:pt x="476" y="679"/>
                  </a:lnTo>
                  <a:lnTo>
                    <a:pt x="476" y="687"/>
                  </a:lnTo>
                  <a:lnTo>
                    <a:pt x="476" y="679"/>
                  </a:lnTo>
                  <a:lnTo>
                    <a:pt x="476" y="687"/>
                  </a:lnTo>
                  <a:lnTo>
                    <a:pt x="476" y="679"/>
                  </a:lnTo>
                  <a:lnTo>
                    <a:pt x="476" y="671"/>
                  </a:lnTo>
                  <a:lnTo>
                    <a:pt x="476" y="663"/>
                  </a:lnTo>
                  <a:lnTo>
                    <a:pt x="484" y="655"/>
                  </a:lnTo>
                  <a:lnTo>
                    <a:pt x="484" y="647"/>
                  </a:lnTo>
                  <a:lnTo>
                    <a:pt x="484" y="655"/>
                  </a:lnTo>
                  <a:lnTo>
                    <a:pt x="484" y="663"/>
                  </a:lnTo>
                  <a:lnTo>
                    <a:pt x="484" y="671"/>
                  </a:lnTo>
                  <a:lnTo>
                    <a:pt x="484" y="679"/>
                  </a:lnTo>
                  <a:lnTo>
                    <a:pt x="484" y="687"/>
                  </a:lnTo>
                  <a:lnTo>
                    <a:pt x="484" y="695"/>
                  </a:lnTo>
                  <a:lnTo>
                    <a:pt x="484" y="703"/>
                  </a:lnTo>
                  <a:lnTo>
                    <a:pt x="484" y="718"/>
                  </a:lnTo>
                  <a:lnTo>
                    <a:pt x="484" y="726"/>
                  </a:lnTo>
                  <a:lnTo>
                    <a:pt x="484" y="734"/>
                  </a:lnTo>
                  <a:lnTo>
                    <a:pt x="484" y="742"/>
                  </a:lnTo>
                  <a:lnTo>
                    <a:pt x="484" y="750"/>
                  </a:lnTo>
                  <a:lnTo>
                    <a:pt x="492" y="742"/>
                  </a:lnTo>
                  <a:lnTo>
                    <a:pt x="492" y="734"/>
                  </a:lnTo>
                  <a:lnTo>
                    <a:pt x="492" y="726"/>
                  </a:lnTo>
                  <a:lnTo>
                    <a:pt x="492" y="734"/>
                  </a:lnTo>
                  <a:lnTo>
                    <a:pt x="492" y="726"/>
                  </a:lnTo>
                  <a:lnTo>
                    <a:pt x="492" y="718"/>
                  </a:lnTo>
                  <a:lnTo>
                    <a:pt x="492" y="710"/>
                  </a:lnTo>
                  <a:lnTo>
                    <a:pt x="492" y="695"/>
                  </a:lnTo>
                  <a:lnTo>
                    <a:pt x="492" y="687"/>
                  </a:lnTo>
                  <a:lnTo>
                    <a:pt x="492" y="679"/>
                  </a:lnTo>
                  <a:lnTo>
                    <a:pt x="492" y="671"/>
                  </a:lnTo>
                  <a:lnTo>
                    <a:pt x="492" y="663"/>
                  </a:lnTo>
                  <a:lnTo>
                    <a:pt x="492" y="655"/>
                  </a:lnTo>
                  <a:lnTo>
                    <a:pt x="492" y="647"/>
                  </a:lnTo>
                  <a:lnTo>
                    <a:pt x="492" y="623"/>
                  </a:lnTo>
                  <a:lnTo>
                    <a:pt x="492" y="599"/>
                  </a:lnTo>
                  <a:lnTo>
                    <a:pt x="492" y="583"/>
                  </a:lnTo>
                  <a:lnTo>
                    <a:pt x="492" y="575"/>
                  </a:lnTo>
                  <a:lnTo>
                    <a:pt x="492" y="567"/>
                  </a:lnTo>
                  <a:lnTo>
                    <a:pt x="492" y="551"/>
                  </a:lnTo>
                  <a:lnTo>
                    <a:pt x="492" y="535"/>
                  </a:lnTo>
                  <a:lnTo>
                    <a:pt x="492" y="511"/>
                  </a:lnTo>
                  <a:lnTo>
                    <a:pt x="492" y="503"/>
                  </a:lnTo>
                  <a:lnTo>
                    <a:pt x="492" y="511"/>
                  </a:lnTo>
                  <a:lnTo>
                    <a:pt x="492" y="527"/>
                  </a:lnTo>
                  <a:lnTo>
                    <a:pt x="492" y="543"/>
                  </a:lnTo>
                  <a:lnTo>
                    <a:pt x="500" y="559"/>
                  </a:lnTo>
                  <a:lnTo>
                    <a:pt x="500" y="583"/>
                  </a:lnTo>
                  <a:lnTo>
                    <a:pt x="500" y="615"/>
                  </a:lnTo>
                  <a:lnTo>
                    <a:pt x="500" y="639"/>
                  </a:lnTo>
                  <a:lnTo>
                    <a:pt x="500" y="663"/>
                  </a:lnTo>
                  <a:lnTo>
                    <a:pt x="500" y="687"/>
                  </a:lnTo>
                  <a:lnTo>
                    <a:pt x="500" y="710"/>
                  </a:lnTo>
                  <a:lnTo>
                    <a:pt x="500" y="726"/>
                  </a:lnTo>
                  <a:lnTo>
                    <a:pt x="500" y="734"/>
                  </a:lnTo>
                  <a:lnTo>
                    <a:pt x="500" y="742"/>
                  </a:lnTo>
                  <a:lnTo>
                    <a:pt x="500" y="750"/>
                  </a:lnTo>
                  <a:lnTo>
                    <a:pt x="500" y="758"/>
                  </a:lnTo>
                  <a:lnTo>
                    <a:pt x="500" y="750"/>
                  </a:lnTo>
                  <a:lnTo>
                    <a:pt x="500" y="766"/>
                  </a:lnTo>
                  <a:lnTo>
                    <a:pt x="500" y="758"/>
                  </a:lnTo>
                  <a:lnTo>
                    <a:pt x="500" y="750"/>
                  </a:lnTo>
                  <a:lnTo>
                    <a:pt x="500" y="742"/>
                  </a:lnTo>
                  <a:lnTo>
                    <a:pt x="500" y="726"/>
                  </a:lnTo>
                  <a:lnTo>
                    <a:pt x="500" y="718"/>
                  </a:lnTo>
                  <a:lnTo>
                    <a:pt x="500" y="710"/>
                  </a:lnTo>
                  <a:lnTo>
                    <a:pt x="500" y="718"/>
                  </a:lnTo>
                  <a:lnTo>
                    <a:pt x="500" y="726"/>
                  </a:lnTo>
                  <a:lnTo>
                    <a:pt x="500" y="734"/>
                  </a:lnTo>
                  <a:lnTo>
                    <a:pt x="500" y="742"/>
                  </a:lnTo>
                  <a:lnTo>
                    <a:pt x="500" y="750"/>
                  </a:lnTo>
                  <a:lnTo>
                    <a:pt x="500" y="758"/>
                  </a:lnTo>
                  <a:lnTo>
                    <a:pt x="508" y="766"/>
                  </a:lnTo>
                  <a:lnTo>
                    <a:pt x="508" y="774"/>
                  </a:lnTo>
                  <a:lnTo>
                    <a:pt x="508" y="782"/>
                  </a:lnTo>
                  <a:lnTo>
                    <a:pt x="508" y="790"/>
                  </a:lnTo>
                  <a:lnTo>
                    <a:pt x="508" y="798"/>
                  </a:lnTo>
                  <a:lnTo>
                    <a:pt x="508" y="790"/>
                  </a:lnTo>
                  <a:lnTo>
                    <a:pt x="508" y="766"/>
                  </a:lnTo>
                  <a:lnTo>
                    <a:pt x="508" y="718"/>
                  </a:lnTo>
                  <a:lnTo>
                    <a:pt x="508" y="671"/>
                  </a:lnTo>
                  <a:lnTo>
                    <a:pt x="508" y="623"/>
                  </a:lnTo>
                  <a:lnTo>
                    <a:pt x="508" y="575"/>
                  </a:lnTo>
                  <a:lnTo>
                    <a:pt x="508" y="535"/>
                  </a:lnTo>
                  <a:lnTo>
                    <a:pt x="508" y="503"/>
                  </a:lnTo>
                  <a:lnTo>
                    <a:pt x="508" y="487"/>
                  </a:lnTo>
                  <a:lnTo>
                    <a:pt x="508" y="495"/>
                  </a:lnTo>
                  <a:lnTo>
                    <a:pt x="508" y="519"/>
                  </a:lnTo>
                  <a:lnTo>
                    <a:pt x="508" y="527"/>
                  </a:lnTo>
                  <a:lnTo>
                    <a:pt x="508" y="535"/>
                  </a:lnTo>
                  <a:lnTo>
                    <a:pt x="508" y="551"/>
                  </a:lnTo>
                  <a:lnTo>
                    <a:pt x="508" y="567"/>
                  </a:lnTo>
                  <a:lnTo>
                    <a:pt x="508" y="583"/>
                  </a:lnTo>
                  <a:lnTo>
                    <a:pt x="508" y="599"/>
                  </a:lnTo>
                  <a:lnTo>
                    <a:pt x="508" y="607"/>
                  </a:lnTo>
                  <a:lnTo>
                    <a:pt x="508" y="623"/>
                  </a:lnTo>
                  <a:lnTo>
                    <a:pt x="508" y="639"/>
                  </a:lnTo>
                  <a:lnTo>
                    <a:pt x="508" y="631"/>
                  </a:lnTo>
                  <a:lnTo>
                    <a:pt x="508" y="639"/>
                  </a:lnTo>
                  <a:lnTo>
                    <a:pt x="508" y="647"/>
                  </a:lnTo>
                  <a:lnTo>
                    <a:pt x="508" y="663"/>
                  </a:lnTo>
                  <a:lnTo>
                    <a:pt x="508" y="679"/>
                  </a:lnTo>
                  <a:lnTo>
                    <a:pt x="516" y="687"/>
                  </a:lnTo>
                  <a:lnTo>
                    <a:pt x="516" y="695"/>
                  </a:lnTo>
                  <a:lnTo>
                    <a:pt x="516" y="703"/>
                  </a:lnTo>
                  <a:lnTo>
                    <a:pt x="516" y="710"/>
                  </a:lnTo>
                  <a:lnTo>
                    <a:pt x="516" y="718"/>
                  </a:lnTo>
                  <a:lnTo>
                    <a:pt x="516" y="726"/>
                  </a:lnTo>
                  <a:lnTo>
                    <a:pt x="516" y="734"/>
                  </a:lnTo>
                  <a:lnTo>
                    <a:pt x="516" y="742"/>
                  </a:lnTo>
                  <a:lnTo>
                    <a:pt x="516" y="734"/>
                  </a:lnTo>
                  <a:lnTo>
                    <a:pt x="516" y="742"/>
                  </a:lnTo>
                  <a:lnTo>
                    <a:pt x="516" y="726"/>
                  </a:lnTo>
                  <a:lnTo>
                    <a:pt x="516" y="718"/>
                  </a:lnTo>
                  <a:lnTo>
                    <a:pt x="516" y="710"/>
                  </a:lnTo>
                  <a:lnTo>
                    <a:pt x="516" y="703"/>
                  </a:lnTo>
                  <a:lnTo>
                    <a:pt x="516" y="695"/>
                  </a:lnTo>
                  <a:lnTo>
                    <a:pt x="524" y="687"/>
                  </a:lnTo>
                  <a:lnTo>
                    <a:pt x="524" y="671"/>
                  </a:lnTo>
                  <a:lnTo>
                    <a:pt x="524" y="663"/>
                  </a:lnTo>
                  <a:lnTo>
                    <a:pt x="524" y="655"/>
                  </a:lnTo>
                  <a:lnTo>
                    <a:pt x="524" y="639"/>
                  </a:lnTo>
                  <a:lnTo>
                    <a:pt x="524" y="631"/>
                  </a:lnTo>
                  <a:lnTo>
                    <a:pt x="524" y="623"/>
                  </a:lnTo>
                  <a:lnTo>
                    <a:pt x="524" y="615"/>
                  </a:lnTo>
                  <a:lnTo>
                    <a:pt x="524" y="607"/>
                  </a:lnTo>
                  <a:lnTo>
                    <a:pt x="524" y="599"/>
                  </a:lnTo>
                  <a:lnTo>
                    <a:pt x="524" y="607"/>
                  </a:lnTo>
                  <a:lnTo>
                    <a:pt x="524" y="599"/>
                  </a:lnTo>
                  <a:lnTo>
                    <a:pt x="524" y="591"/>
                  </a:lnTo>
                  <a:lnTo>
                    <a:pt x="532" y="599"/>
                  </a:lnTo>
                  <a:lnTo>
                    <a:pt x="532" y="607"/>
                  </a:lnTo>
                  <a:lnTo>
                    <a:pt x="532" y="615"/>
                  </a:lnTo>
                  <a:lnTo>
                    <a:pt x="532" y="623"/>
                  </a:lnTo>
                  <a:lnTo>
                    <a:pt x="532" y="639"/>
                  </a:lnTo>
                  <a:lnTo>
                    <a:pt x="532" y="647"/>
                  </a:lnTo>
                  <a:lnTo>
                    <a:pt x="532" y="655"/>
                  </a:lnTo>
                  <a:lnTo>
                    <a:pt x="532" y="663"/>
                  </a:lnTo>
                  <a:lnTo>
                    <a:pt x="532" y="671"/>
                  </a:lnTo>
                  <a:lnTo>
                    <a:pt x="532" y="679"/>
                  </a:lnTo>
                  <a:lnTo>
                    <a:pt x="532" y="695"/>
                  </a:lnTo>
                  <a:lnTo>
                    <a:pt x="532" y="703"/>
                  </a:lnTo>
                  <a:lnTo>
                    <a:pt x="532" y="710"/>
                  </a:lnTo>
                  <a:lnTo>
                    <a:pt x="540" y="718"/>
                  </a:lnTo>
                  <a:lnTo>
                    <a:pt x="540" y="726"/>
                  </a:lnTo>
                  <a:lnTo>
                    <a:pt x="540" y="734"/>
                  </a:lnTo>
                  <a:lnTo>
                    <a:pt x="540" y="726"/>
                  </a:lnTo>
                  <a:lnTo>
                    <a:pt x="540" y="718"/>
                  </a:lnTo>
                  <a:lnTo>
                    <a:pt x="540" y="710"/>
                  </a:lnTo>
                  <a:lnTo>
                    <a:pt x="540" y="703"/>
                  </a:lnTo>
                  <a:lnTo>
                    <a:pt x="540" y="695"/>
                  </a:lnTo>
                  <a:lnTo>
                    <a:pt x="540" y="687"/>
                  </a:lnTo>
                  <a:lnTo>
                    <a:pt x="540" y="679"/>
                  </a:lnTo>
                  <a:lnTo>
                    <a:pt x="540" y="671"/>
                  </a:lnTo>
                  <a:lnTo>
                    <a:pt x="540" y="655"/>
                  </a:lnTo>
                  <a:lnTo>
                    <a:pt x="540" y="647"/>
                  </a:lnTo>
                  <a:lnTo>
                    <a:pt x="540" y="631"/>
                  </a:lnTo>
                  <a:lnTo>
                    <a:pt x="540" y="623"/>
                  </a:lnTo>
                  <a:lnTo>
                    <a:pt x="548" y="615"/>
                  </a:lnTo>
                  <a:lnTo>
                    <a:pt x="548" y="623"/>
                  </a:lnTo>
                  <a:lnTo>
                    <a:pt x="548" y="615"/>
                  </a:lnTo>
                  <a:lnTo>
                    <a:pt x="548" y="623"/>
                  </a:lnTo>
                  <a:lnTo>
                    <a:pt x="548" y="615"/>
                  </a:lnTo>
                  <a:lnTo>
                    <a:pt x="548" y="623"/>
                  </a:lnTo>
                  <a:lnTo>
                    <a:pt x="548" y="631"/>
                  </a:lnTo>
                  <a:lnTo>
                    <a:pt x="548" y="639"/>
                  </a:lnTo>
                  <a:lnTo>
                    <a:pt x="548" y="647"/>
                  </a:lnTo>
                  <a:lnTo>
                    <a:pt x="548" y="663"/>
                  </a:lnTo>
                  <a:lnTo>
                    <a:pt x="548" y="679"/>
                  </a:lnTo>
                  <a:lnTo>
                    <a:pt x="548" y="695"/>
                  </a:lnTo>
                  <a:lnTo>
                    <a:pt x="548" y="703"/>
                  </a:lnTo>
                  <a:lnTo>
                    <a:pt x="548" y="710"/>
                  </a:lnTo>
                  <a:lnTo>
                    <a:pt x="548" y="703"/>
                  </a:lnTo>
                  <a:lnTo>
                    <a:pt x="548" y="695"/>
                  </a:lnTo>
                  <a:lnTo>
                    <a:pt x="548" y="703"/>
                  </a:lnTo>
                  <a:lnTo>
                    <a:pt x="548" y="710"/>
                  </a:lnTo>
                  <a:lnTo>
                    <a:pt x="548" y="718"/>
                  </a:lnTo>
                  <a:lnTo>
                    <a:pt x="556" y="710"/>
                  </a:lnTo>
                  <a:lnTo>
                    <a:pt x="556" y="703"/>
                  </a:lnTo>
                  <a:lnTo>
                    <a:pt x="556" y="695"/>
                  </a:lnTo>
                  <a:lnTo>
                    <a:pt x="556" y="703"/>
                  </a:lnTo>
                  <a:lnTo>
                    <a:pt x="556" y="695"/>
                  </a:lnTo>
                  <a:lnTo>
                    <a:pt x="556" y="703"/>
                  </a:lnTo>
                  <a:lnTo>
                    <a:pt x="556" y="695"/>
                  </a:lnTo>
                  <a:lnTo>
                    <a:pt x="556" y="687"/>
                  </a:lnTo>
                  <a:lnTo>
                    <a:pt x="556" y="679"/>
                  </a:lnTo>
                  <a:lnTo>
                    <a:pt x="556" y="687"/>
                  </a:lnTo>
                  <a:lnTo>
                    <a:pt x="556" y="679"/>
                  </a:lnTo>
                  <a:lnTo>
                    <a:pt x="556" y="687"/>
                  </a:lnTo>
                  <a:lnTo>
                    <a:pt x="556" y="679"/>
                  </a:lnTo>
                  <a:lnTo>
                    <a:pt x="556" y="687"/>
                  </a:lnTo>
                  <a:lnTo>
                    <a:pt x="556" y="695"/>
                  </a:lnTo>
                  <a:lnTo>
                    <a:pt x="564" y="687"/>
                  </a:lnTo>
                  <a:lnTo>
                    <a:pt x="564" y="695"/>
                  </a:lnTo>
                  <a:lnTo>
                    <a:pt x="564" y="687"/>
                  </a:lnTo>
                  <a:lnTo>
                    <a:pt x="564" y="695"/>
                  </a:lnTo>
                  <a:lnTo>
                    <a:pt x="564" y="687"/>
                  </a:lnTo>
                  <a:lnTo>
                    <a:pt x="564" y="679"/>
                  </a:lnTo>
                  <a:lnTo>
                    <a:pt x="564" y="687"/>
                  </a:lnTo>
                  <a:lnTo>
                    <a:pt x="564" y="679"/>
                  </a:lnTo>
                  <a:lnTo>
                    <a:pt x="564" y="671"/>
                  </a:lnTo>
                  <a:lnTo>
                    <a:pt x="564" y="679"/>
                  </a:lnTo>
                  <a:lnTo>
                    <a:pt x="564" y="671"/>
                  </a:lnTo>
                  <a:lnTo>
                    <a:pt x="564" y="679"/>
                  </a:lnTo>
                  <a:lnTo>
                    <a:pt x="572" y="671"/>
                  </a:lnTo>
                  <a:lnTo>
                    <a:pt x="572" y="679"/>
                  </a:lnTo>
                  <a:lnTo>
                    <a:pt x="572" y="671"/>
                  </a:lnTo>
                  <a:lnTo>
                    <a:pt x="572" y="679"/>
                  </a:lnTo>
                  <a:lnTo>
                    <a:pt x="572" y="671"/>
                  </a:lnTo>
                  <a:lnTo>
                    <a:pt x="572" y="679"/>
                  </a:lnTo>
                </a:path>
              </a:pathLst>
            </a:custGeom>
            <a:noFill/>
            <a:ln w="19050">
              <a:solidFill>
                <a:schemeClr val="accent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16" name="Freeform 11"/>
            <p:cNvSpPr>
              <a:spLocks/>
            </p:cNvSpPr>
            <p:nvPr/>
          </p:nvSpPr>
          <p:spPr bwMode="auto">
            <a:xfrm>
              <a:off x="532" y="1061"/>
              <a:ext cx="302" cy="855"/>
            </a:xfrm>
            <a:custGeom>
              <a:avLst/>
              <a:gdLst/>
              <a:ahLst/>
              <a:cxnLst>
                <a:cxn ang="0">
                  <a:pos x="7" y="702"/>
                </a:cxn>
                <a:cxn ang="0">
                  <a:pos x="31" y="694"/>
                </a:cxn>
                <a:cxn ang="0">
                  <a:pos x="39" y="718"/>
                </a:cxn>
                <a:cxn ang="0">
                  <a:pos x="55" y="710"/>
                </a:cxn>
                <a:cxn ang="0">
                  <a:pos x="71" y="718"/>
                </a:cxn>
                <a:cxn ang="0">
                  <a:pos x="79" y="710"/>
                </a:cxn>
                <a:cxn ang="0">
                  <a:pos x="95" y="726"/>
                </a:cxn>
                <a:cxn ang="0">
                  <a:pos x="103" y="718"/>
                </a:cxn>
                <a:cxn ang="0">
                  <a:pos x="111" y="765"/>
                </a:cxn>
                <a:cxn ang="0">
                  <a:pos x="111" y="486"/>
                </a:cxn>
                <a:cxn ang="0">
                  <a:pos x="119" y="0"/>
                </a:cxn>
                <a:cxn ang="0">
                  <a:pos x="119" y="805"/>
                </a:cxn>
                <a:cxn ang="0">
                  <a:pos x="127" y="973"/>
                </a:cxn>
                <a:cxn ang="0">
                  <a:pos x="134" y="765"/>
                </a:cxn>
                <a:cxn ang="0">
                  <a:pos x="134" y="781"/>
                </a:cxn>
                <a:cxn ang="0">
                  <a:pos x="150" y="670"/>
                </a:cxn>
                <a:cxn ang="0">
                  <a:pos x="158" y="694"/>
                </a:cxn>
                <a:cxn ang="0">
                  <a:pos x="174" y="702"/>
                </a:cxn>
                <a:cxn ang="0">
                  <a:pos x="182" y="710"/>
                </a:cxn>
                <a:cxn ang="0">
                  <a:pos x="198" y="702"/>
                </a:cxn>
                <a:cxn ang="0">
                  <a:pos x="214" y="702"/>
                </a:cxn>
                <a:cxn ang="0">
                  <a:pos x="222" y="678"/>
                </a:cxn>
                <a:cxn ang="0">
                  <a:pos x="230" y="263"/>
                </a:cxn>
                <a:cxn ang="0">
                  <a:pos x="238" y="574"/>
                </a:cxn>
                <a:cxn ang="0">
                  <a:pos x="238" y="925"/>
                </a:cxn>
                <a:cxn ang="0">
                  <a:pos x="246" y="582"/>
                </a:cxn>
                <a:cxn ang="0">
                  <a:pos x="253" y="765"/>
                </a:cxn>
                <a:cxn ang="0">
                  <a:pos x="261" y="710"/>
                </a:cxn>
                <a:cxn ang="0">
                  <a:pos x="277" y="702"/>
                </a:cxn>
                <a:cxn ang="0">
                  <a:pos x="285" y="726"/>
                </a:cxn>
                <a:cxn ang="0">
                  <a:pos x="293" y="662"/>
                </a:cxn>
                <a:cxn ang="0">
                  <a:pos x="301" y="742"/>
                </a:cxn>
                <a:cxn ang="0">
                  <a:pos x="309" y="638"/>
                </a:cxn>
                <a:cxn ang="0">
                  <a:pos x="317" y="749"/>
                </a:cxn>
                <a:cxn ang="0">
                  <a:pos x="333" y="742"/>
                </a:cxn>
                <a:cxn ang="0">
                  <a:pos x="341" y="662"/>
                </a:cxn>
                <a:cxn ang="0">
                  <a:pos x="341" y="702"/>
                </a:cxn>
                <a:cxn ang="0">
                  <a:pos x="349" y="781"/>
                </a:cxn>
                <a:cxn ang="0">
                  <a:pos x="357" y="718"/>
                </a:cxn>
                <a:cxn ang="0">
                  <a:pos x="365" y="734"/>
                </a:cxn>
                <a:cxn ang="0">
                  <a:pos x="373" y="710"/>
                </a:cxn>
                <a:cxn ang="0">
                  <a:pos x="380" y="694"/>
                </a:cxn>
                <a:cxn ang="0">
                  <a:pos x="388" y="718"/>
                </a:cxn>
                <a:cxn ang="0">
                  <a:pos x="396" y="630"/>
                </a:cxn>
                <a:cxn ang="0">
                  <a:pos x="404" y="742"/>
                </a:cxn>
                <a:cxn ang="0">
                  <a:pos x="420" y="718"/>
                </a:cxn>
                <a:cxn ang="0">
                  <a:pos x="428" y="694"/>
                </a:cxn>
                <a:cxn ang="0">
                  <a:pos x="436" y="718"/>
                </a:cxn>
                <a:cxn ang="0">
                  <a:pos x="452" y="710"/>
                </a:cxn>
                <a:cxn ang="0">
                  <a:pos x="468" y="718"/>
                </a:cxn>
                <a:cxn ang="0">
                  <a:pos x="476" y="726"/>
                </a:cxn>
                <a:cxn ang="0">
                  <a:pos x="484" y="702"/>
                </a:cxn>
                <a:cxn ang="0">
                  <a:pos x="499" y="694"/>
                </a:cxn>
                <a:cxn ang="0">
                  <a:pos x="507" y="718"/>
                </a:cxn>
                <a:cxn ang="0">
                  <a:pos x="523" y="694"/>
                </a:cxn>
                <a:cxn ang="0">
                  <a:pos x="531" y="718"/>
                </a:cxn>
                <a:cxn ang="0">
                  <a:pos x="547" y="726"/>
                </a:cxn>
                <a:cxn ang="0">
                  <a:pos x="563" y="718"/>
                </a:cxn>
                <a:cxn ang="0">
                  <a:pos x="571" y="726"/>
                </a:cxn>
                <a:cxn ang="0">
                  <a:pos x="579" y="813"/>
                </a:cxn>
              </a:cxnLst>
              <a:rect l="0" t="0" r="r" b="b"/>
              <a:pathLst>
                <a:path w="579" h="1172">
                  <a:moveTo>
                    <a:pt x="0" y="718"/>
                  </a:moveTo>
                  <a:lnTo>
                    <a:pt x="0" y="710"/>
                  </a:lnTo>
                  <a:lnTo>
                    <a:pt x="0" y="702"/>
                  </a:lnTo>
                  <a:lnTo>
                    <a:pt x="0" y="710"/>
                  </a:lnTo>
                  <a:lnTo>
                    <a:pt x="0" y="702"/>
                  </a:lnTo>
                  <a:lnTo>
                    <a:pt x="0" y="694"/>
                  </a:lnTo>
                  <a:lnTo>
                    <a:pt x="0" y="702"/>
                  </a:lnTo>
                  <a:lnTo>
                    <a:pt x="7" y="694"/>
                  </a:lnTo>
                  <a:lnTo>
                    <a:pt x="7" y="686"/>
                  </a:lnTo>
                  <a:lnTo>
                    <a:pt x="7" y="694"/>
                  </a:lnTo>
                  <a:lnTo>
                    <a:pt x="7" y="686"/>
                  </a:lnTo>
                  <a:lnTo>
                    <a:pt x="7" y="694"/>
                  </a:lnTo>
                  <a:lnTo>
                    <a:pt x="7" y="702"/>
                  </a:lnTo>
                  <a:lnTo>
                    <a:pt x="7" y="694"/>
                  </a:lnTo>
                  <a:lnTo>
                    <a:pt x="7" y="702"/>
                  </a:lnTo>
                  <a:lnTo>
                    <a:pt x="7" y="710"/>
                  </a:lnTo>
                  <a:lnTo>
                    <a:pt x="7" y="702"/>
                  </a:lnTo>
                  <a:lnTo>
                    <a:pt x="15" y="710"/>
                  </a:lnTo>
                  <a:lnTo>
                    <a:pt x="15" y="702"/>
                  </a:lnTo>
                  <a:lnTo>
                    <a:pt x="15" y="710"/>
                  </a:lnTo>
                  <a:lnTo>
                    <a:pt x="15" y="702"/>
                  </a:lnTo>
                  <a:lnTo>
                    <a:pt x="15" y="710"/>
                  </a:lnTo>
                  <a:lnTo>
                    <a:pt x="15" y="718"/>
                  </a:lnTo>
                  <a:lnTo>
                    <a:pt x="15" y="710"/>
                  </a:lnTo>
                  <a:lnTo>
                    <a:pt x="23" y="718"/>
                  </a:lnTo>
                  <a:lnTo>
                    <a:pt x="23" y="710"/>
                  </a:lnTo>
                  <a:lnTo>
                    <a:pt x="23" y="718"/>
                  </a:lnTo>
                  <a:lnTo>
                    <a:pt x="23" y="710"/>
                  </a:lnTo>
                  <a:lnTo>
                    <a:pt x="23" y="718"/>
                  </a:lnTo>
                  <a:lnTo>
                    <a:pt x="23" y="710"/>
                  </a:lnTo>
                  <a:lnTo>
                    <a:pt x="31" y="718"/>
                  </a:lnTo>
                  <a:lnTo>
                    <a:pt x="31" y="710"/>
                  </a:lnTo>
                  <a:lnTo>
                    <a:pt x="31" y="702"/>
                  </a:lnTo>
                  <a:lnTo>
                    <a:pt x="31" y="694"/>
                  </a:lnTo>
                  <a:lnTo>
                    <a:pt x="31" y="702"/>
                  </a:lnTo>
                  <a:lnTo>
                    <a:pt x="31" y="710"/>
                  </a:lnTo>
                  <a:lnTo>
                    <a:pt x="31" y="702"/>
                  </a:lnTo>
                  <a:lnTo>
                    <a:pt x="31" y="710"/>
                  </a:lnTo>
                  <a:lnTo>
                    <a:pt x="31" y="702"/>
                  </a:lnTo>
                  <a:lnTo>
                    <a:pt x="31" y="710"/>
                  </a:lnTo>
                  <a:lnTo>
                    <a:pt x="31" y="702"/>
                  </a:lnTo>
                  <a:lnTo>
                    <a:pt x="31" y="710"/>
                  </a:lnTo>
                  <a:lnTo>
                    <a:pt x="31" y="702"/>
                  </a:lnTo>
                  <a:lnTo>
                    <a:pt x="31" y="710"/>
                  </a:lnTo>
                  <a:lnTo>
                    <a:pt x="39" y="718"/>
                  </a:lnTo>
                  <a:lnTo>
                    <a:pt x="39" y="710"/>
                  </a:lnTo>
                  <a:lnTo>
                    <a:pt x="39" y="718"/>
                  </a:lnTo>
                  <a:lnTo>
                    <a:pt x="39" y="726"/>
                  </a:lnTo>
                  <a:lnTo>
                    <a:pt x="39" y="718"/>
                  </a:lnTo>
                  <a:lnTo>
                    <a:pt x="39" y="710"/>
                  </a:lnTo>
                  <a:lnTo>
                    <a:pt x="39" y="718"/>
                  </a:lnTo>
                  <a:lnTo>
                    <a:pt x="39" y="710"/>
                  </a:lnTo>
                  <a:lnTo>
                    <a:pt x="47" y="718"/>
                  </a:lnTo>
                  <a:lnTo>
                    <a:pt x="47" y="710"/>
                  </a:lnTo>
                  <a:lnTo>
                    <a:pt x="47" y="718"/>
                  </a:lnTo>
                  <a:lnTo>
                    <a:pt x="47" y="726"/>
                  </a:lnTo>
                  <a:lnTo>
                    <a:pt x="47" y="718"/>
                  </a:lnTo>
                  <a:lnTo>
                    <a:pt x="47" y="726"/>
                  </a:lnTo>
                  <a:lnTo>
                    <a:pt x="55" y="718"/>
                  </a:lnTo>
                  <a:lnTo>
                    <a:pt x="55" y="710"/>
                  </a:lnTo>
                  <a:lnTo>
                    <a:pt x="55" y="718"/>
                  </a:lnTo>
                  <a:lnTo>
                    <a:pt x="55" y="710"/>
                  </a:lnTo>
                  <a:lnTo>
                    <a:pt x="55" y="718"/>
                  </a:lnTo>
                  <a:lnTo>
                    <a:pt x="55" y="710"/>
                  </a:lnTo>
                  <a:lnTo>
                    <a:pt x="55" y="718"/>
                  </a:lnTo>
                  <a:lnTo>
                    <a:pt x="55" y="710"/>
                  </a:lnTo>
                  <a:lnTo>
                    <a:pt x="55" y="718"/>
                  </a:lnTo>
                  <a:lnTo>
                    <a:pt x="55" y="710"/>
                  </a:lnTo>
                  <a:lnTo>
                    <a:pt x="55" y="718"/>
                  </a:lnTo>
                  <a:lnTo>
                    <a:pt x="55" y="710"/>
                  </a:lnTo>
                  <a:lnTo>
                    <a:pt x="55" y="718"/>
                  </a:lnTo>
                  <a:lnTo>
                    <a:pt x="63" y="726"/>
                  </a:lnTo>
                  <a:lnTo>
                    <a:pt x="63" y="718"/>
                  </a:lnTo>
                  <a:lnTo>
                    <a:pt x="63" y="726"/>
                  </a:lnTo>
                  <a:lnTo>
                    <a:pt x="63" y="718"/>
                  </a:lnTo>
                  <a:lnTo>
                    <a:pt x="63" y="726"/>
                  </a:lnTo>
                  <a:lnTo>
                    <a:pt x="63" y="734"/>
                  </a:lnTo>
                  <a:lnTo>
                    <a:pt x="63" y="742"/>
                  </a:lnTo>
                  <a:lnTo>
                    <a:pt x="71" y="734"/>
                  </a:lnTo>
                  <a:lnTo>
                    <a:pt x="71" y="726"/>
                  </a:lnTo>
                  <a:lnTo>
                    <a:pt x="71" y="718"/>
                  </a:lnTo>
                  <a:lnTo>
                    <a:pt x="71" y="710"/>
                  </a:lnTo>
                  <a:lnTo>
                    <a:pt x="71" y="718"/>
                  </a:lnTo>
                  <a:lnTo>
                    <a:pt x="71" y="710"/>
                  </a:lnTo>
                  <a:lnTo>
                    <a:pt x="71" y="718"/>
                  </a:lnTo>
                  <a:lnTo>
                    <a:pt x="71" y="710"/>
                  </a:lnTo>
                  <a:lnTo>
                    <a:pt x="71" y="718"/>
                  </a:lnTo>
                  <a:lnTo>
                    <a:pt x="71" y="710"/>
                  </a:lnTo>
                  <a:lnTo>
                    <a:pt x="71" y="702"/>
                  </a:lnTo>
                  <a:lnTo>
                    <a:pt x="71" y="710"/>
                  </a:lnTo>
                  <a:lnTo>
                    <a:pt x="79" y="702"/>
                  </a:lnTo>
                  <a:lnTo>
                    <a:pt x="79" y="710"/>
                  </a:lnTo>
                  <a:lnTo>
                    <a:pt x="79" y="702"/>
                  </a:lnTo>
                  <a:lnTo>
                    <a:pt x="79" y="710"/>
                  </a:lnTo>
                  <a:lnTo>
                    <a:pt x="79" y="702"/>
                  </a:lnTo>
                  <a:lnTo>
                    <a:pt x="79" y="710"/>
                  </a:lnTo>
                  <a:lnTo>
                    <a:pt x="79" y="718"/>
                  </a:lnTo>
                  <a:lnTo>
                    <a:pt x="79" y="710"/>
                  </a:lnTo>
                  <a:lnTo>
                    <a:pt x="79" y="718"/>
                  </a:lnTo>
                  <a:lnTo>
                    <a:pt x="79" y="726"/>
                  </a:lnTo>
                  <a:lnTo>
                    <a:pt x="79" y="718"/>
                  </a:lnTo>
                  <a:lnTo>
                    <a:pt x="79" y="710"/>
                  </a:lnTo>
                  <a:lnTo>
                    <a:pt x="79" y="702"/>
                  </a:lnTo>
                  <a:lnTo>
                    <a:pt x="79" y="718"/>
                  </a:lnTo>
                  <a:lnTo>
                    <a:pt x="87" y="726"/>
                  </a:lnTo>
                  <a:lnTo>
                    <a:pt x="87" y="718"/>
                  </a:lnTo>
                  <a:lnTo>
                    <a:pt x="87" y="726"/>
                  </a:lnTo>
                  <a:lnTo>
                    <a:pt x="87" y="718"/>
                  </a:lnTo>
                  <a:lnTo>
                    <a:pt x="87" y="726"/>
                  </a:lnTo>
                  <a:lnTo>
                    <a:pt x="87" y="718"/>
                  </a:lnTo>
                  <a:lnTo>
                    <a:pt x="95" y="726"/>
                  </a:lnTo>
                  <a:lnTo>
                    <a:pt x="95" y="718"/>
                  </a:lnTo>
                  <a:lnTo>
                    <a:pt x="95" y="726"/>
                  </a:lnTo>
                  <a:lnTo>
                    <a:pt x="95" y="718"/>
                  </a:lnTo>
                  <a:lnTo>
                    <a:pt x="95" y="726"/>
                  </a:lnTo>
                  <a:lnTo>
                    <a:pt x="95" y="718"/>
                  </a:lnTo>
                  <a:lnTo>
                    <a:pt x="95" y="726"/>
                  </a:lnTo>
                  <a:lnTo>
                    <a:pt x="95" y="718"/>
                  </a:lnTo>
                  <a:lnTo>
                    <a:pt x="95" y="726"/>
                  </a:lnTo>
                  <a:lnTo>
                    <a:pt x="95" y="718"/>
                  </a:lnTo>
                  <a:lnTo>
                    <a:pt x="95" y="710"/>
                  </a:lnTo>
                  <a:lnTo>
                    <a:pt x="95" y="718"/>
                  </a:lnTo>
                  <a:lnTo>
                    <a:pt x="95" y="710"/>
                  </a:lnTo>
                  <a:lnTo>
                    <a:pt x="95" y="702"/>
                  </a:lnTo>
                  <a:lnTo>
                    <a:pt x="95" y="694"/>
                  </a:lnTo>
                  <a:lnTo>
                    <a:pt x="103" y="686"/>
                  </a:lnTo>
                  <a:lnTo>
                    <a:pt x="103" y="678"/>
                  </a:lnTo>
                  <a:lnTo>
                    <a:pt x="103" y="670"/>
                  </a:lnTo>
                  <a:lnTo>
                    <a:pt x="103" y="678"/>
                  </a:lnTo>
                  <a:lnTo>
                    <a:pt x="103" y="670"/>
                  </a:lnTo>
                  <a:lnTo>
                    <a:pt x="103" y="662"/>
                  </a:lnTo>
                  <a:lnTo>
                    <a:pt x="103" y="670"/>
                  </a:lnTo>
                  <a:lnTo>
                    <a:pt x="103" y="678"/>
                  </a:lnTo>
                  <a:lnTo>
                    <a:pt x="103" y="686"/>
                  </a:lnTo>
                  <a:lnTo>
                    <a:pt x="103" y="702"/>
                  </a:lnTo>
                  <a:lnTo>
                    <a:pt x="103" y="718"/>
                  </a:lnTo>
                  <a:lnTo>
                    <a:pt x="103" y="734"/>
                  </a:lnTo>
                  <a:lnTo>
                    <a:pt x="103" y="749"/>
                  </a:lnTo>
                  <a:lnTo>
                    <a:pt x="103" y="757"/>
                  </a:lnTo>
                  <a:lnTo>
                    <a:pt x="103" y="773"/>
                  </a:lnTo>
                  <a:lnTo>
                    <a:pt x="103" y="789"/>
                  </a:lnTo>
                  <a:lnTo>
                    <a:pt x="103" y="797"/>
                  </a:lnTo>
                  <a:lnTo>
                    <a:pt x="103" y="805"/>
                  </a:lnTo>
                  <a:lnTo>
                    <a:pt x="103" y="813"/>
                  </a:lnTo>
                  <a:lnTo>
                    <a:pt x="103" y="821"/>
                  </a:lnTo>
                  <a:lnTo>
                    <a:pt x="103" y="829"/>
                  </a:lnTo>
                  <a:lnTo>
                    <a:pt x="111" y="837"/>
                  </a:lnTo>
                  <a:lnTo>
                    <a:pt x="111" y="829"/>
                  </a:lnTo>
                  <a:lnTo>
                    <a:pt x="111" y="821"/>
                  </a:lnTo>
                  <a:lnTo>
                    <a:pt x="111" y="805"/>
                  </a:lnTo>
                  <a:lnTo>
                    <a:pt x="111" y="797"/>
                  </a:lnTo>
                  <a:lnTo>
                    <a:pt x="111" y="789"/>
                  </a:lnTo>
                  <a:lnTo>
                    <a:pt x="111" y="765"/>
                  </a:lnTo>
                  <a:lnTo>
                    <a:pt x="111" y="734"/>
                  </a:lnTo>
                  <a:lnTo>
                    <a:pt x="111" y="702"/>
                  </a:lnTo>
                  <a:lnTo>
                    <a:pt x="111" y="654"/>
                  </a:lnTo>
                  <a:lnTo>
                    <a:pt x="111" y="622"/>
                  </a:lnTo>
                  <a:lnTo>
                    <a:pt x="111" y="614"/>
                  </a:lnTo>
                  <a:lnTo>
                    <a:pt x="111" y="598"/>
                  </a:lnTo>
                  <a:lnTo>
                    <a:pt x="111" y="582"/>
                  </a:lnTo>
                  <a:lnTo>
                    <a:pt x="111" y="566"/>
                  </a:lnTo>
                  <a:lnTo>
                    <a:pt x="111" y="558"/>
                  </a:lnTo>
                  <a:lnTo>
                    <a:pt x="111" y="542"/>
                  </a:lnTo>
                  <a:lnTo>
                    <a:pt x="111" y="518"/>
                  </a:lnTo>
                  <a:lnTo>
                    <a:pt x="111" y="494"/>
                  </a:lnTo>
                  <a:lnTo>
                    <a:pt x="111" y="478"/>
                  </a:lnTo>
                  <a:lnTo>
                    <a:pt x="111" y="454"/>
                  </a:lnTo>
                  <a:lnTo>
                    <a:pt x="111" y="462"/>
                  </a:lnTo>
                  <a:lnTo>
                    <a:pt x="111" y="478"/>
                  </a:lnTo>
                  <a:lnTo>
                    <a:pt x="111" y="486"/>
                  </a:lnTo>
                  <a:lnTo>
                    <a:pt x="111" y="510"/>
                  </a:lnTo>
                  <a:lnTo>
                    <a:pt x="111" y="534"/>
                  </a:lnTo>
                  <a:lnTo>
                    <a:pt x="111" y="566"/>
                  </a:lnTo>
                  <a:lnTo>
                    <a:pt x="119" y="590"/>
                  </a:lnTo>
                  <a:lnTo>
                    <a:pt x="119" y="630"/>
                  </a:lnTo>
                  <a:lnTo>
                    <a:pt x="119" y="662"/>
                  </a:lnTo>
                  <a:lnTo>
                    <a:pt x="119" y="710"/>
                  </a:lnTo>
                  <a:lnTo>
                    <a:pt x="119" y="749"/>
                  </a:lnTo>
                  <a:lnTo>
                    <a:pt x="119" y="789"/>
                  </a:lnTo>
                  <a:lnTo>
                    <a:pt x="119" y="837"/>
                  </a:lnTo>
                  <a:lnTo>
                    <a:pt x="119" y="877"/>
                  </a:lnTo>
                  <a:lnTo>
                    <a:pt x="119" y="813"/>
                  </a:lnTo>
                  <a:lnTo>
                    <a:pt x="119" y="590"/>
                  </a:lnTo>
                  <a:lnTo>
                    <a:pt x="119" y="199"/>
                  </a:lnTo>
                  <a:lnTo>
                    <a:pt x="119" y="71"/>
                  </a:lnTo>
                  <a:lnTo>
                    <a:pt x="119" y="16"/>
                  </a:lnTo>
                  <a:lnTo>
                    <a:pt x="119" y="0"/>
                  </a:lnTo>
                  <a:lnTo>
                    <a:pt x="119" y="55"/>
                  </a:lnTo>
                  <a:lnTo>
                    <a:pt x="119" y="95"/>
                  </a:lnTo>
                  <a:lnTo>
                    <a:pt x="119" y="103"/>
                  </a:lnTo>
                  <a:lnTo>
                    <a:pt x="119" y="79"/>
                  </a:lnTo>
                  <a:lnTo>
                    <a:pt x="119" y="71"/>
                  </a:lnTo>
                  <a:lnTo>
                    <a:pt x="119" y="183"/>
                  </a:lnTo>
                  <a:lnTo>
                    <a:pt x="119" y="359"/>
                  </a:lnTo>
                  <a:lnTo>
                    <a:pt x="119" y="502"/>
                  </a:lnTo>
                  <a:lnTo>
                    <a:pt x="119" y="606"/>
                  </a:lnTo>
                  <a:lnTo>
                    <a:pt x="119" y="638"/>
                  </a:lnTo>
                  <a:lnTo>
                    <a:pt x="119" y="630"/>
                  </a:lnTo>
                  <a:lnTo>
                    <a:pt x="119" y="622"/>
                  </a:lnTo>
                  <a:lnTo>
                    <a:pt x="119" y="638"/>
                  </a:lnTo>
                  <a:lnTo>
                    <a:pt x="119" y="662"/>
                  </a:lnTo>
                  <a:lnTo>
                    <a:pt x="119" y="710"/>
                  </a:lnTo>
                  <a:lnTo>
                    <a:pt x="119" y="749"/>
                  </a:lnTo>
                  <a:lnTo>
                    <a:pt x="119" y="805"/>
                  </a:lnTo>
                  <a:lnTo>
                    <a:pt x="119" y="829"/>
                  </a:lnTo>
                  <a:lnTo>
                    <a:pt x="127" y="853"/>
                  </a:lnTo>
                  <a:lnTo>
                    <a:pt x="127" y="901"/>
                  </a:lnTo>
                  <a:lnTo>
                    <a:pt x="127" y="949"/>
                  </a:lnTo>
                  <a:lnTo>
                    <a:pt x="127" y="1013"/>
                  </a:lnTo>
                  <a:lnTo>
                    <a:pt x="127" y="1061"/>
                  </a:lnTo>
                  <a:lnTo>
                    <a:pt x="127" y="1108"/>
                  </a:lnTo>
                  <a:lnTo>
                    <a:pt x="127" y="1140"/>
                  </a:lnTo>
                  <a:lnTo>
                    <a:pt x="127" y="1172"/>
                  </a:lnTo>
                  <a:lnTo>
                    <a:pt x="127" y="1164"/>
                  </a:lnTo>
                  <a:lnTo>
                    <a:pt x="127" y="1156"/>
                  </a:lnTo>
                  <a:lnTo>
                    <a:pt x="127" y="1140"/>
                  </a:lnTo>
                  <a:lnTo>
                    <a:pt x="127" y="1116"/>
                  </a:lnTo>
                  <a:lnTo>
                    <a:pt x="127" y="1093"/>
                  </a:lnTo>
                  <a:lnTo>
                    <a:pt x="127" y="1061"/>
                  </a:lnTo>
                  <a:lnTo>
                    <a:pt x="127" y="1021"/>
                  </a:lnTo>
                  <a:lnTo>
                    <a:pt x="127" y="973"/>
                  </a:lnTo>
                  <a:lnTo>
                    <a:pt x="127" y="941"/>
                  </a:lnTo>
                  <a:lnTo>
                    <a:pt x="127" y="901"/>
                  </a:lnTo>
                  <a:lnTo>
                    <a:pt x="127" y="869"/>
                  </a:lnTo>
                  <a:lnTo>
                    <a:pt x="127" y="821"/>
                  </a:lnTo>
                  <a:lnTo>
                    <a:pt x="127" y="734"/>
                  </a:lnTo>
                  <a:lnTo>
                    <a:pt x="127" y="630"/>
                  </a:lnTo>
                  <a:lnTo>
                    <a:pt x="127" y="574"/>
                  </a:lnTo>
                  <a:lnTo>
                    <a:pt x="127" y="550"/>
                  </a:lnTo>
                  <a:lnTo>
                    <a:pt x="127" y="566"/>
                  </a:lnTo>
                  <a:lnTo>
                    <a:pt x="127" y="590"/>
                  </a:lnTo>
                  <a:lnTo>
                    <a:pt x="127" y="630"/>
                  </a:lnTo>
                  <a:lnTo>
                    <a:pt x="127" y="662"/>
                  </a:lnTo>
                  <a:lnTo>
                    <a:pt x="127" y="694"/>
                  </a:lnTo>
                  <a:lnTo>
                    <a:pt x="134" y="718"/>
                  </a:lnTo>
                  <a:lnTo>
                    <a:pt x="134" y="742"/>
                  </a:lnTo>
                  <a:lnTo>
                    <a:pt x="134" y="757"/>
                  </a:lnTo>
                  <a:lnTo>
                    <a:pt x="134" y="765"/>
                  </a:lnTo>
                  <a:lnTo>
                    <a:pt x="134" y="773"/>
                  </a:lnTo>
                  <a:lnTo>
                    <a:pt x="134" y="789"/>
                  </a:lnTo>
                  <a:lnTo>
                    <a:pt x="134" y="797"/>
                  </a:lnTo>
                  <a:lnTo>
                    <a:pt x="134" y="813"/>
                  </a:lnTo>
                  <a:lnTo>
                    <a:pt x="134" y="821"/>
                  </a:lnTo>
                  <a:lnTo>
                    <a:pt x="134" y="829"/>
                  </a:lnTo>
                  <a:lnTo>
                    <a:pt x="134" y="837"/>
                  </a:lnTo>
                  <a:lnTo>
                    <a:pt x="134" y="845"/>
                  </a:lnTo>
                  <a:lnTo>
                    <a:pt x="134" y="837"/>
                  </a:lnTo>
                  <a:lnTo>
                    <a:pt x="134" y="829"/>
                  </a:lnTo>
                  <a:lnTo>
                    <a:pt x="134" y="837"/>
                  </a:lnTo>
                  <a:lnTo>
                    <a:pt x="134" y="829"/>
                  </a:lnTo>
                  <a:lnTo>
                    <a:pt x="134" y="821"/>
                  </a:lnTo>
                  <a:lnTo>
                    <a:pt x="134" y="813"/>
                  </a:lnTo>
                  <a:lnTo>
                    <a:pt x="134" y="805"/>
                  </a:lnTo>
                  <a:lnTo>
                    <a:pt x="134" y="789"/>
                  </a:lnTo>
                  <a:lnTo>
                    <a:pt x="134" y="781"/>
                  </a:lnTo>
                  <a:lnTo>
                    <a:pt x="142" y="773"/>
                  </a:lnTo>
                  <a:lnTo>
                    <a:pt x="142" y="781"/>
                  </a:lnTo>
                  <a:lnTo>
                    <a:pt x="142" y="773"/>
                  </a:lnTo>
                  <a:lnTo>
                    <a:pt x="142" y="765"/>
                  </a:lnTo>
                  <a:lnTo>
                    <a:pt x="142" y="773"/>
                  </a:lnTo>
                  <a:lnTo>
                    <a:pt x="142" y="765"/>
                  </a:lnTo>
                  <a:lnTo>
                    <a:pt x="142" y="757"/>
                  </a:lnTo>
                  <a:lnTo>
                    <a:pt x="142" y="749"/>
                  </a:lnTo>
                  <a:lnTo>
                    <a:pt x="142" y="742"/>
                  </a:lnTo>
                  <a:lnTo>
                    <a:pt x="142" y="726"/>
                  </a:lnTo>
                  <a:lnTo>
                    <a:pt x="142" y="718"/>
                  </a:lnTo>
                  <a:lnTo>
                    <a:pt x="142" y="710"/>
                  </a:lnTo>
                  <a:lnTo>
                    <a:pt x="142" y="702"/>
                  </a:lnTo>
                  <a:lnTo>
                    <a:pt x="142" y="694"/>
                  </a:lnTo>
                  <a:lnTo>
                    <a:pt x="142" y="686"/>
                  </a:lnTo>
                  <a:lnTo>
                    <a:pt x="142" y="678"/>
                  </a:lnTo>
                  <a:lnTo>
                    <a:pt x="150" y="670"/>
                  </a:lnTo>
                  <a:lnTo>
                    <a:pt x="150" y="662"/>
                  </a:lnTo>
                  <a:lnTo>
                    <a:pt x="150" y="670"/>
                  </a:lnTo>
                  <a:lnTo>
                    <a:pt x="150" y="678"/>
                  </a:lnTo>
                  <a:lnTo>
                    <a:pt x="150" y="686"/>
                  </a:lnTo>
                  <a:lnTo>
                    <a:pt x="150" y="694"/>
                  </a:lnTo>
                  <a:lnTo>
                    <a:pt x="150" y="702"/>
                  </a:lnTo>
                  <a:lnTo>
                    <a:pt x="150" y="710"/>
                  </a:lnTo>
                  <a:lnTo>
                    <a:pt x="150" y="718"/>
                  </a:lnTo>
                  <a:lnTo>
                    <a:pt x="150" y="710"/>
                  </a:lnTo>
                  <a:lnTo>
                    <a:pt x="150" y="718"/>
                  </a:lnTo>
                  <a:lnTo>
                    <a:pt x="158" y="710"/>
                  </a:lnTo>
                  <a:lnTo>
                    <a:pt x="158" y="702"/>
                  </a:lnTo>
                  <a:lnTo>
                    <a:pt x="158" y="694"/>
                  </a:lnTo>
                  <a:lnTo>
                    <a:pt x="158" y="702"/>
                  </a:lnTo>
                  <a:lnTo>
                    <a:pt x="158" y="694"/>
                  </a:lnTo>
                  <a:lnTo>
                    <a:pt x="158" y="686"/>
                  </a:lnTo>
                  <a:lnTo>
                    <a:pt x="158" y="694"/>
                  </a:lnTo>
                  <a:lnTo>
                    <a:pt x="158" y="702"/>
                  </a:lnTo>
                  <a:lnTo>
                    <a:pt x="158" y="694"/>
                  </a:lnTo>
                  <a:lnTo>
                    <a:pt x="158" y="702"/>
                  </a:lnTo>
                  <a:lnTo>
                    <a:pt x="158" y="710"/>
                  </a:lnTo>
                  <a:lnTo>
                    <a:pt x="158" y="702"/>
                  </a:lnTo>
                  <a:lnTo>
                    <a:pt x="166" y="710"/>
                  </a:lnTo>
                  <a:lnTo>
                    <a:pt x="166" y="718"/>
                  </a:lnTo>
                  <a:lnTo>
                    <a:pt x="166" y="710"/>
                  </a:lnTo>
                  <a:lnTo>
                    <a:pt x="166" y="718"/>
                  </a:lnTo>
                  <a:lnTo>
                    <a:pt x="166" y="710"/>
                  </a:lnTo>
                  <a:lnTo>
                    <a:pt x="166" y="718"/>
                  </a:lnTo>
                  <a:lnTo>
                    <a:pt x="166" y="710"/>
                  </a:lnTo>
                  <a:lnTo>
                    <a:pt x="166" y="718"/>
                  </a:lnTo>
                  <a:lnTo>
                    <a:pt x="166" y="710"/>
                  </a:lnTo>
                  <a:lnTo>
                    <a:pt x="166" y="718"/>
                  </a:lnTo>
                  <a:lnTo>
                    <a:pt x="174" y="710"/>
                  </a:lnTo>
                  <a:lnTo>
                    <a:pt x="174" y="702"/>
                  </a:lnTo>
                  <a:lnTo>
                    <a:pt x="174" y="710"/>
                  </a:lnTo>
                  <a:lnTo>
                    <a:pt x="174" y="702"/>
                  </a:lnTo>
                  <a:lnTo>
                    <a:pt x="174" y="710"/>
                  </a:lnTo>
                  <a:lnTo>
                    <a:pt x="182" y="702"/>
                  </a:lnTo>
                  <a:lnTo>
                    <a:pt x="182" y="694"/>
                  </a:lnTo>
                  <a:lnTo>
                    <a:pt x="182" y="702"/>
                  </a:lnTo>
                  <a:lnTo>
                    <a:pt x="182" y="694"/>
                  </a:lnTo>
                  <a:lnTo>
                    <a:pt x="182" y="702"/>
                  </a:lnTo>
                  <a:lnTo>
                    <a:pt x="182" y="710"/>
                  </a:lnTo>
                  <a:lnTo>
                    <a:pt x="182" y="702"/>
                  </a:lnTo>
                  <a:lnTo>
                    <a:pt x="182" y="710"/>
                  </a:lnTo>
                  <a:lnTo>
                    <a:pt x="182" y="702"/>
                  </a:lnTo>
                  <a:lnTo>
                    <a:pt x="182" y="710"/>
                  </a:lnTo>
                  <a:lnTo>
                    <a:pt x="182" y="702"/>
                  </a:lnTo>
                  <a:lnTo>
                    <a:pt x="182" y="710"/>
                  </a:lnTo>
                  <a:lnTo>
                    <a:pt x="182" y="718"/>
                  </a:lnTo>
                  <a:lnTo>
                    <a:pt x="182" y="710"/>
                  </a:lnTo>
                  <a:lnTo>
                    <a:pt x="182" y="718"/>
                  </a:lnTo>
                  <a:lnTo>
                    <a:pt x="182" y="710"/>
                  </a:lnTo>
                  <a:lnTo>
                    <a:pt x="190" y="718"/>
                  </a:lnTo>
                  <a:lnTo>
                    <a:pt x="190" y="710"/>
                  </a:lnTo>
                  <a:lnTo>
                    <a:pt x="190" y="718"/>
                  </a:lnTo>
                  <a:lnTo>
                    <a:pt x="190" y="710"/>
                  </a:lnTo>
                  <a:lnTo>
                    <a:pt x="190" y="718"/>
                  </a:lnTo>
                  <a:lnTo>
                    <a:pt x="190" y="710"/>
                  </a:lnTo>
                  <a:lnTo>
                    <a:pt x="198" y="718"/>
                  </a:lnTo>
                  <a:lnTo>
                    <a:pt x="198" y="710"/>
                  </a:lnTo>
                  <a:lnTo>
                    <a:pt x="198" y="718"/>
                  </a:lnTo>
                  <a:lnTo>
                    <a:pt x="198" y="726"/>
                  </a:lnTo>
                  <a:lnTo>
                    <a:pt x="198" y="718"/>
                  </a:lnTo>
                  <a:lnTo>
                    <a:pt x="198" y="710"/>
                  </a:lnTo>
                  <a:lnTo>
                    <a:pt x="198" y="718"/>
                  </a:lnTo>
                  <a:lnTo>
                    <a:pt x="198" y="710"/>
                  </a:lnTo>
                  <a:lnTo>
                    <a:pt x="198" y="702"/>
                  </a:lnTo>
                  <a:lnTo>
                    <a:pt x="206" y="710"/>
                  </a:lnTo>
                  <a:lnTo>
                    <a:pt x="206" y="702"/>
                  </a:lnTo>
                  <a:lnTo>
                    <a:pt x="206" y="710"/>
                  </a:lnTo>
                  <a:lnTo>
                    <a:pt x="206" y="694"/>
                  </a:lnTo>
                  <a:lnTo>
                    <a:pt x="206" y="702"/>
                  </a:lnTo>
                  <a:lnTo>
                    <a:pt x="206" y="710"/>
                  </a:lnTo>
                  <a:lnTo>
                    <a:pt x="206" y="702"/>
                  </a:lnTo>
                  <a:lnTo>
                    <a:pt x="206" y="710"/>
                  </a:lnTo>
                  <a:lnTo>
                    <a:pt x="206" y="702"/>
                  </a:lnTo>
                  <a:lnTo>
                    <a:pt x="206" y="710"/>
                  </a:lnTo>
                  <a:lnTo>
                    <a:pt x="206" y="702"/>
                  </a:lnTo>
                  <a:lnTo>
                    <a:pt x="206" y="710"/>
                  </a:lnTo>
                  <a:lnTo>
                    <a:pt x="206" y="702"/>
                  </a:lnTo>
                  <a:lnTo>
                    <a:pt x="214" y="694"/>
                  </a:lnTo>
                  <a:lnTo>
                    <a:pt x="214" y="702"/>
                  </a:lnTo>
                  <a:lnTo>
                    <a:pt x="214" y="694"/>
                  </a:lnTo>
                  <a:lnTo>
                    <a:pt x="214" y="702"/>
                  </a:lnTo>
                  <a:lnTo>
                    <a:pt x="214" y="710"/>
                  </a:lnTo>
                  <a:lnTo>
                    <a:pt x="214" y="702"/>
                  </a:lnTo>
                  <a:lnTo>
                    <a:pt x="214" y="710"/>
                  </a:lnTo>
                  <a:lnTo>
                    <a:pt x="214" y="718"/>
                  </a:lnTo>
                  <a:lnTo>
                    <a:pt x="222" y="726"/>
                  </a:lnTo>
                  <a:lnTo>
                    <a:pt x="222" y="734"/>
                  </a:lnTo>
                  <a:lnTo>
                    <a:pt x="222" y="742"/>
                  </a:lnTo>
                  <a:lnTo>
                    <a:pt x="222" y="749"/>
                  </a:lnTo>
                  <a:lnTo>
                    <a:pt x="222" y="757"/>
                  </a:lnTo>
                  <a:lnTo>
                    <a:pt x="222" y="765"/>
                  </a:lnTo>
                  <a:lnTo>
                    <a:pt x="222" y="749"/>
                  </a:lnTo>
                  <a:lnTo>
                    <a:pt x="222" y="734"/>
                  </a:lnTo>
                  <a:lnTo>
                    <a:pt x="222" y="726"/>
                  </a:lnTo>
                  <a:lnTo>
                    <a:pt x="222" y="710"/>
                  </a:lnTo>
                  <a:lnTo>
                    <a:pt x="222" y="702"/>
                  </a:lnTo>
                  <a:lnTo>
                    <a:pt x="222" y="694"/>
                  </a:lnTo>
                  <a:lnTo>
                    <a:pt x="222" y="678"/>
                  </a:lnTo>
                  <a:lnTo>
                    <a:pt x="222" y="670"/>
                  </a:lnTo>
                  <a:lnTo>
                    <a:pt x="230" y="662"/>
                  </a:lnTo>
                  <a:lnTo>
                    <a:pt x="230" y="678"/>
                  </a:lnTo>
                  <a:lnTo>
                    <a:pt x="230" y="670"/>
                  </a:lnTo>
                  <a:lnTo>
                    <a:pt x="230" y="678"/>
                  </a:lnTo>
                  <a:lnTo>
                    <a:pt x="230" y="686"/>
                  </a:lnTo>
                  <a:lnTo>
                    <a:pt x="230" y="694"/>
                  </a:lnTo>
                  <a:lnTo>
                    <a:pt x="230" y="686"/>
                  </a:lnTo>
                  <a:lnTo>
                    <a:pt x="230" y="662"/>
                  </a:lnTo>
                  <a:lnTo>
                    <a:pt x="230" y="646"/>
                  </a:lnTo>
                  <a:lnTo>
                    <a:pt x="230" y="622"/>
                  </a:lnTo>
                  <a:lnTo>
                    <a:pt x="230" y="574"/>
                  </a:lnTo>
                  <a:lnTo>
                    <a:pt x="230" y="518"/>
                  </a:lnTo>
                  <a:lnTo>
                    <a:pt x="230" y="462"/>
                  </a:lnTo>
                  <a:lnTo>
                    <a:pt x="230" y="390"/>
                  </a:lnTo>
                  <a:lnTo>
                    <a:pt x="230" y="311"/>
                  </a:lnTo>
                  <a:lnTo>
                    <a:pt x="230" y="263"/>
                  </a:lnTo>
                  <a:lnTo>
                    <a:pt x="230" y="279"/>
                  </a:lnTo>
                  <a:lnTo>
                    <a:pt x="230" y="335"/>
                  </a:lnTo>
                  <a:lnTo>
                    <a:pt x="230" y="406"/>
                  </a:lnTo>
                  <a:lnTo>
                    <a:pt x="230" y="470"/>
                  </a:lnTo>
                  <a:lnTo>
                    <a:pt x="230" y="534"/>
                  </a:lnTo>
                  <a:lnTo>
                    <a:pt x="230" y="590"/>
                  </a:lnTo>
                  <a:lnTo>
                    <a:pt x="230" y="630"/>
                  </a:lnTo>
                  <a:lnTo>
                    <a:pt x="230" y="678"/>
                  </a:lnTo>
                  <a:lnTo>
                    <a:pt x="238" y="686"/>
                  </a:lnTo>
                  <a:lnTo>
                    <a:pt x="238" y="678"/>
                  </a:lnTo>
                  <a:lnTo>
                    <a:pt x="238" y="670"/>
                  </a:lnTo>
                  <a:lnTo>
                    <a:pt x="238" y="686"/>
                  </a:lnTo>
                  <a:lnTo>
                    <a:pt x="238" y="710"/>
                  </a:lnTo>
                  <a:lnTo>
                    <a:pt x="238" y="678"/>
                  </a:lnTo>
                  <a:lnTo>
                    <a:pt x="238" y="614"/>
                  </a:lnTo>
                  <a:lnTo>
                    <a:pt x="238" y="550"/>
                  </a:lnTo>
                  <a:lnTo>
                    <a:pt x="238" y="574"/>
                  </a:lnTo>
                  <a:lnTo>
                    <a:pt x="238" y="670"/>
                  </a:lnTo>
                  <a:lnTo>
                    <a:pt x="238" y="773"/>
                  </a:lnTo>
                  <a:lnTo>
                    <a:pt x="238" y="885"/>
                  </a:lnTo>
                  <a:lnTo>
                    <a:pt x="238" y="965"/>
                  </a:lnTo>
                  <a:lnTo>
                    <a:pt x="238" y="981"/>
                  </a:lnTo>
                  <a:lnTo>
                    <a:pt x="238" y="885"/>
                  </a:lnTo>
                  <a:lnTo>
                    <a:pt x="238" y="598"/>
                  </a:lnTo>
                  <a:lnTo>
                    <a:pt x="238" y="375"/>
                  </a:lnTo>
                  <a:lnTo>
                    <a:pt x="238" y="502"/>
                  </a:lnTo>
                  <a:lnTo>
                    <a:pt x="238" y="757"/>
                  </a:lnTo>
                  <a:lnTo>
                    <a:pt x="238" y="917"/>
                  </a:lnTo>
                  <a:lnTo>
                    <a:pt x="238" y="981"/>
                  </a:lnTo>
                  <a:lnTo>
                    <a:pt x="238" y="989"/>
                  </a:lnTo>
                  <a:lnTo>
                    <a:pt x="238" y="981"/>
                  </a:lnTo>
                  <a:lnTo>
                    <a:pt x="238" y="965"/>
                  </a:lnTo>
                  <a:lnTo>
                    <a:pt x="238" y="941"/>
                  </a:lnTo>
                  <a:lnTo>
                    <a:pt x="238" y="925"/>
                  </a:lnTo>
                  <a:lnTo>
                    <a:pt x="238" y="909"/>
                  </a:lnTo>
                  <a:lnTo>
                    <a:pt x="238" y="885"/>
                  </a:lnTo>
                  <a:lnTo>
                    <a:pt x="238" y="869"/>
                  </a:lnTo>
                  <a:lnTo>
                    <a:pt x="246" y="845"/>
                  </a:lnTo>
                  <a:lnTo>
                    <a:pt x="246" y="837"/>
                  </a:lnTo>
                  <a:lnTo>
                    <a:pt x="246" y="821"/>
                  </a:lnTo>
                  <a:lnTo>
                    <a:pt x="246" y="813"/>
                  </a:lnTo>
                  <a:lnTo>
                    <a:pt x="246" y="805"/>
                  </a:lnTo>
                  <a:lnTo>
                    <a:pt x="246" y="797"/>
                  </a:lnTo>
                  <a:lnTo>
                    <a:pt x="246" y="789"/>
                  </a:lnTo>
                  <a:lnTo>
                    <a:pt x="246" y="781"/>
                  </a:lnTo>
                  <a:lnTo>
                    <a:pt x="246" y="757"/>
                  </a:lnTo>
                  <a:lnTo>
                    <a:pt x="246" y="742"/>
                  </a:lnTo>
                  <a:lnTo>
                    <a:pt x="246" y="726"/>
                  </a:lnTo>
                  <a:lnTo>
                    <a:pt x="246" y="678"/>
                  </a:lnTo>
                  <a:lnTo>
                    <a:pt x="246" y="614"/>
                  </a:lnTo>
                  <a:lnTo>
                    <a:pt x="246" y="582"/>
                  </a:lnTo>
                  <a:lnTo>
                    <a:pt x="246" y="590"/>
                  </a:lnTo>
                  <a:lnTo>
                    <a:pt x="246" y="622"/>
                  </a:lnTo>
                  <a:lnTo>
                    <a:pt x="246" y="678"/>
                  </a:lnTo>
                  <a:lnTo>
                    <a:pt x="246" y="710"/>
                  </a:lnTo>
                  <a:lnTo>
                    <a:pt x="246" y="742"/>
                  </a:lnTo>
                  <a:lnTo>
                    <a:pt x="246" y="765"/>
                  </a:lnTo>
                  <a:lnTo>
                    <a:pt x="246" y="781"/>
                  </a:lnTo>
                  <a:lnTo>
                    <a:pt x="253" y="789"/>
                  </a:lnTo>
                  <a:lnTo>
                    <a:pt x="253" y="797"/>
                  </a:lnTo>
                  <a:lnTo>
                    <a:pt x="253" y="789"/>
                  </a:lnTo>
                  <a:lnTo>
                    <a:pt x="253" y="781"/>
                  </a:lnTo>
                  <a:lnTo>
                    <a:pt x="253" y="773"/>
                  </a:lnTo>
                  <a:lnTo>
                    <a:pt x="253" y="765"/>
                  </a:lnTo>
                  <a:lnTo>
                    <a:pt x="253" y="773"/>
                  </a:lnTo>
                  <a:lnTo>
                    <a:pt x="253" y="765"/>
                  </a:lnTo>
                  <a:lnTo>
                    <a:pt x="253" y="757"/>
                  </a:lnTo>
                  <a:lnTo>
                    <a:pt x="253" y="765"/>
                  </a:lnTo>
                  <a:lnTo>
                    <a:pt x="253" y="773"/>
                  </a:lnTo>
                  <a:lnTo>
                    <a:pt x="253" y="765"/>
                  </a:lnTo>
                  <a:lnTo>
                    <a:pt x="253" y="757"/>
                  </a:lnTo>
                  <a:lnTo>
                    <a:pt x="253" y="749"/>
                  </a:lnTo>
                  <a:lnTo>
                    <a:pt x="253" y="742"/>
                  </a:lnTo>
                  <a:lnTo>
                    <a:pt x="253" y="734"/>
                  </a:lnTo>
                  <a:lnTo>
                    <a:pt x="261" y="726"/>
                  </a:lnTo>
                  <a:lnTo>
                    <a:pt x="261" y="718"/>
                  </a:lnTo>
                  <a:lnTo>
                    <a:pt x="261" y="710"/>
                  </a:lnTo>
                  <a:lnTo>
                    <a:pt x="261" y="718"/>
                  </a:lnTo>
                  <a:lnTo>
                    <a:pt x="261" y="710"/>
                  </a:lnTo>
                  <a:lnTo>
                    <a:pt x="261" y="718"/>
                  </a:lnTo>
                  <a:lnTo>
                    <a:pt x="261" y="710"/>
                  </a:lnTo>
                  <a:lnTo>
                    <a:pt x="261" y="718"/>
                  </a:lnTo>
                  <a:lnTo>
                    <a:pt x="261" y="710"/>
                  </a:lnTo>
                  <a:lnTo>
                    <a:pt x="261" y="702"/>
                  </a:lnTo>
                  <a:lnTo>
                    <a:pt x="261" y="710"/>
                  </a:lnTo>
                  <a:lnTo>
                    <a:pt x="261" y="702"/>
                  </a:lnTo>
                  <a:lnTo>
                    <a:pt x="269" y="694"/>
                  </a:lnTo>
                  <a:lnTo>
                    <a:pt x="269" y="702"/>
                  </a:lnTo>
                  <a:lnTo>
                    <a:pt x="269" y="694"/>
                  </a:lnTo>
                  <a:lnTo>
                    <a:pt x="269" y="686"/>
                  </a:lnTo>
                  <a:lnTo>
                    <a:pt x="269" y="694"/>
                  </a:lnTo>
                  <a:lnTo>
                    <a:pt x="269" y="702"/>
                  </a:lnTo>
                  <a:lnTo>
                    <a:pt x="269" y="694"/>
                  </a:lnTo>
                  <a:lnTo>
                    <a:pt x="269" y="702"/>
                  </a:lnTo>
                  <a:lnTo>
                    <a:pt x="269" y="694"/>
                  </a:lnTo>
                  <a:lnTo>
                    <a:pt x="269" y="702"/>
                  </a:lnTo>
                  <a:lnTo>
                    <a:pt x="269" y="694"/>
                  </a:lnTo>
                  <a:lnTo>
                    <a:pt x="269" y="702"/>
                  </a:lnTo>
                  <a:lnTo>
                    <a:pt x="269" y="694"/>
                  </a:lnTo>
                  <a:lnTo>
                    <a:pt x="277" y="702"/>
                  </a:lnTo>
                  <a:lnTo>
                    <a:pt x="277" y="710"/>
                  </a:lnTo>
                  <a:lnTo>
                    <a:pt x="277" y="702"/>
                  </a:lnTo>
                  <a:lnTo>
                    <a:pt x="277" y="710"/>
                  </a:lnTo>
                  <a:lnTo>
                    <a:pt x="277" y="702"/>
                  </a:lnTo>
                  <a:lnTo>
                    <a:pt x="277" y="710"/>
                  </a:lnTo>
                  <a:lnTo>
                    <a:pt x="277" y="702"/>
                  </a:lnTo>
                  <a:lnTo>
                    <a:pt x="277" y="694"/>
                  </a:lnTo>
                  <a:lnTo>
                    <a:pt x="277" y="702"/>
                  </a:lnTo>
                  <a:lnTo>
                    <a:pt x="277" y="710"/>
                  </a:lnTo>
                  <a:lnTo>
                    <a:pt x="277" y="702"/>
                  </a:lnTo>
                  <a:lnTo>
                    <a:pt x="277" y="710"/>
                  </a:lnTo>
                  <a:lnTo>
                    <a:pt x="277" y="718"/>
                  </a:lnTo>
                  <a:lnTo>
                    <a:pt x="277" y="710"/>
                  </a:lnTo>
                  <a:lnTo>
                    <a:pt x="277" y="718"/>
                  </a:lnTo>
                  <a:lnTo>
                    <a:pt x="277" y="710"/>
                  </a:lnTo>
                  <a:lnTo>
                    <a:pt x="285" y="718"/>
                  </a:lnTo>
                  <a:lnTo>
                    <a:pt x="285" y="726"/>
                  </a:lnTo>
                  <a:lnTo>
                    <a:pt x="285" y="718"/>
                  </a:lnTo>
                  <a:lnTo>
                    <a:pt x="285" y="726"/>
                  </a:lnTo>
                  <a:lnTo>
                    <a:pt x="285" y="718"/>
                  </a:lnTo>
                  <a:lnTo>
                    <a:pt x="285" y="726"/>
                  </a:lnTo>
                  <a:lnTo>
                    <a:pt x="285" y="734"/>
                  </a:lnTo>
                  <a:lnTo>
                    <a:pt x="285" y="726"/>
                  </a:lnTo>
                  <a:lnTo>
                    <a:pt x="285" y="734"/>
                  </a:lnTo>
                  <a:lnTo>
                    <a:pt x="285" y="726"/>
                  </a:lnTo>
                  <a:lnTo>
                    <a:pt x="285" y="718"/>
                  </a:lnTo>
                  <a:lnTo>
                    <a:pt x="293" y="726"/>
                  </a:lnTo>
                  <a:lnTo>
                    <a:pt x="293" y="718"/>
                  </a:lnTo>
                  <a:lnTo>
                    <a:pt x="293" y="710"/>
                  </a:lnTo>
                  <a:lnTo>
                    <a:pt x="293" y="702"/>
                  </a:lnTo>
                  <a:lnTo>
                    <a:pt x="293" y="710"/>
                  </a:lnTo>
                  <a:lnTo>
                    <a:pt x="293" y="702"/>
                  </a:lnTo>
                  <a:lnTo>
                    <a:pt x="293" y="694"/>
                  </a:lnTo>
                  <a:lnTo>
                    <a:pt x="293" y="678"/>
                  </a:lnTo>
                  <a:lnTo>
                    <a:pt x="293" y="670"/>
                  </a:lnTo>
                  <a:lnTo>
                    <a:pt x="293" y="662"/>
                  </a:lnTo>
                  <a:lnTo>
                    <a:pt x="301" y="670"/>
                  </a:lnTo>
                  <a:lnTo>
                    <a:pt x="301" y="678"/>
                  </a:lnTo>
                  <a:lnTo>
                    <a:pt x="301" y="686"/>
                  </a:lnTo>
                  <a:lnTo>
                    <a:pt x="301" y="694"/>
                  </a:lnTo>
                  <a:lnTo>
                    <a:pt x="301" y="702"/>
                  </a:lnTo>
                  <a:lnTo>
                    <a:pt x="301" y="710"/>
                  </a:lnTo>
                  <a:lnTo>
                    <a:pt x="301" y="726"/>
                  </a:lnTo>
                  <a:lnTo>
                    <a:pt x="301" y="734"/>
                  </a:lnTo>
                  <a:lnTo>
                    <a:pt x="301" y="742"/>
                  </a:lnTo>
                  <a:lnTo>
                    <a:pt x="301" y="734"/>
                  </a:lnTo>
                  <a:lnTo>
                    <a:pt x="301" y="742"/>
                  </a:lnTo>
                  <a:lnTo>
                    <a:pt x="301" y="734"/>
                  </a:lnTo>
                  <a:lnTo>
                    <a:pt x="301" y="742"/>
                  </a:lnTo>
                  <a:lnTo>
                    <a:pt x="301" y="734"/>
                  </a:lnTo>
                  <a:lnTo>
                    <a:pt x="301" y="726"/>
                  </a:lnTo>
                  <a:lnTo>
                    <a:pt x="301" y="734"/>
                  </a:lnTo>
                  <a:lnTo>
                    <a:pt x="301" y="742"/>
                  </a:lnTo>
                  <a:lnTo>
                    <a:pt x="301" y="734"/>
                  </a:lnTo>
                  <a:lnTo>
                    <a:pt x="309" y="726"/>
                  </a:lnTo>
                  <a:lnTo>
                    <a:pt x="309" y="718"/>
                  </a:lnTo>
                  <a:lnTo>
                    <a:pt x="309" y="710"/>
                  </a:lnTo>
                  <a:lnTo>
                    <a:pt x="309" y="702"/>
                  </a:lnTo>
                  <a:lnTo>
                    <a:pt x="309" y="710"/>
                  </a:lnTo>
                  <a:lnTo>
                    <a:pt x="309" y="702"/>
                  </a:lnTo>
                  <a:lnTo>
                    <a:pt x="309" y="694"/>
                  </a:lnTo>
                  <a:lnTo>
                    <a:pt x="309" y="686"/>
                  </a:lnTo>
                  <a:lnTo>
                    <a:pt x="309" y="678"/>
                  </a:lnTo>
                  <a:lnTo>
                    <a:pt x="309" y="670"/>
                  </a:lnTo>
                  <a:lnTo>
                    <a:pt x="309" y="662"/>
                  </a:lnTo>
                  <a:lnTo>
                    <a:pt x="309" y="654"/>
                  </a:lnTo>
                  <a:lnTo>
                    <a:pt x="309" y="662"/>
                  </a:lnTo>
                  <a:lnTo>
                    <a:pt x="309" y="654"/>
                  </a:lnTo>
                  <a:lnTo>
                    <a:pt x="309" y="646"/>
                  </a:lnTo>
                  <a:lnTo>
                    <a:pt x="309" y="638"/>
                  </a:lnTo>
                  <a:lnTo>
                    <a:pt x="309" y="630"/>
                  </a:lnTo>
                  <a:lnTo>
                    <a:pt x="317" y="622"/>
                  </a:lnTo>
                  <a:lnTo>
                    <a:pt x="317" y="638"/>
                  </a:lnTo>
                  <a:lnTo>
                    <a:pt x="317" y="646"/>
                  </a:lnTo>
                  <a:lnTo>
                    <a:pt x="317" y="654"/>
                  </a:lnTo>
                  <a:lnTo>
                    <a:pt x="317" y="646"/>
                  </a:lnTo>
                  <a:lnTo>
                    <a:pt x="317" y="654"/>
                  </a:lnTo>
                  <a:lnTo>
                    <a:pt x="317" y="662"/>
                  </a:lnTo>
                  <a:lnTo>
                    <a:pt x="317" y="670"/>
                  </a:lnTo>
                  <a:lnTo>
                    <a:pt x="317" y="678"/>
                  </a:lnTo>
                  <a:lnTo>
                    <a:pt x="317" y="686"/>
                  </a:lnTo>
                  <a:lnTo>
                    <a:pt x="317" y="694"/>
                  </a:lnTo>
                  <a:lnTo>
                    <a:pt x="317" y="702"/>
                  </a:lnTo>
                  <a:lnTo>
                    <a:pt x="317" y="718"/>
                  </a:lnTo>
                  <a:lnTo>
                    <a:pt x="317" y="726"/>
                  </a:lnTo>
                  <a:lnTo>
                    <a:pt x="317" y="734"/>
                  </a:lnTo>
                  <a:lnTo>
                    <a:pt x="317" y="749"/>
                  </a:lnTo>
                  <a:lnTo>
                    <a:pt x="317" y="757"/>
                  </a:lnTo>
                  <a:lnTo>
                    <a:pt x="317" y="765"/>
                  </a:lnTo>
                  <a:lnTo>
                    <a:pt x="317" y="757"/>
                  </a:lnTo>
                  <a:lnTo>
                    <a:pt x="317" y="749"/>
                  </a:lnTo>
                  <a:lnTo>
                    <a:pt x="317" y="742"/>
                  </a:lnTo>
                  <a:lnTo>
                    <a:pt x="317" y="749"/>
                  </a:lnTo>
                  <a:lnTo>
                    <a:pt x="325" y="742"/>
                  </a:lnTo>
                  <a:lnTo>
                    <a:pt x="325" y="734"/>
                  </a:lnTo>
                  <a:lnTo>
                    <a:pt x="325" y="742"/>
                  </a:lnTo>
                  <a:lnTo>
                    <a:pt x="325" y="734"/>
                  </a:lnTo>
                  <a:lnTo>
                    <a:pt x="325" y="726"/>
                  </a:lnTo>
                  <a:lnTo>
                    <a:pt x="325" y="718"/>
                  </a:lnTo>
                  <a:lnTo>
                    <a:pt x="325" y="726"/>
                  </a:lnTo>
                  <a:lnTo>
                    <a:pt x="333" y="734"/>
                  </a:lnTo>
                  <a:lnTo>
                    <a:pt x="333" y="726"/>
                  </a:lnTo>
                  <a:lnTo>
                    <a:pt x="333" y="734"/>
                  </a:lnTo>
                  <a:lnTo>
                    <a:pt x="333" y="742"/>
                  </a:lnTo>
                  <a:lnTo>
                    <a:pt x="333" y="749"/>
                  </a:lnTo>
                  <a:lnTo>
                    <a:pt x="333" y="742"/>
                  </a:lnTo>
                  <a:lnTo>
                    <a:pt x="333" y="749"/>
                  </a:lnTo>
                  <a:lnTo>
                    <a:pt x="333" y="757"/>
                  </a:lnTo>
                  <a:lnTo>
                    <a:pt x="333" y="765"/>
                  </a:lnTo>
                  <a:lnTo>
                    <a:pt x="333" y="757"/>
                  </a:lnTo>
                  <a:lnTo>
                    <a:pt x="333" y="765"/>
                  </a:lnTo>
                  <a:lnTo>
                    <a:pt x="333" y="757"/>
                  </a:lnTo>
                  <a:lnTo>
                    <a:pt x="333" y="749"/>
                  </a:lnTo>
                  <a:lnTo>
                    <a:pt x="333" y="742"/>
                  </a:lnTo>
                  <a:lnTo>
                    <a:pt x="333" y="726"/>
                  </a:lnTo>
                  <a:lnTo>
                    <a:pt x="333" y="718"/>
                  </a:lnTo>
                  <a:lnTo>
                    <a:pt x="333" y="710"/>
                  </a:lnTo>
                  <a:lnTo>
                    <a:pt x="333" y="694"/>
                  </a:lnTo>
                  <a:lnTo>
                    <a:pt x="341" y="686"/>
                  </a:lnTo>
                  <a:lnTo>
                    <a:pt x="341" y="678"/>
                  </a:lnTo>
                  <a:lnTo>
                    <a:pt x="341" y="662"/>
                  </a:lnTo>
                  <a:lnTo>
                    <a:pt x="341" y="646"/>
                  </a:lnTo>
                  <a:lnTo>
                    <a:pt x="341" y="630"/>
                  </a:lnTo>
                  <a:lnTo>
                    <a:pt x="341" y="614"/>
                  </a:lnTo>
                  <a:lnTo>
                    <a:pt x="341" y="606"/>
                  </a:lnTo>
                  <a:lnTo>
                    <a:pt x="341" y="590"/>
                  </a:lnTo>
                  <a:lnTo>
                    <a:pt x="341" y="574"/>
                  </a:lnTo>
                  <a:lnTo>
                    <a:pt x="341" y="558"/>
                  </a:lnTo>
                  <a:lnTo>
                    <a:pt x="341" y="550"/>
                  </a:lnTo>
                  <a:lnTo>
                    <a:pt x="341" y="542"/>
                  </a:lnTo>
                  <a:lnTo>
                    <a:pt x="341" y="566"/>
                  </a:lnTo>
                  <a:lnTo>
                    <a:pt x="341" y="574"/>
                  </a:lnTo>
                  <a:lnTo>
                    <a:pt x="341" y="590"/>
                  </a:lnTo>
                  <a:lnTo>
                    <a:pt x="341" y="614"/>
                  </a:lnTo>
                  <a:lnTo>
                    <a:pt x="341" y="638"/>
                  </a:lnTo>
                  <a:lnTo>
                    <a:pt x="341" y="654"/>
                  </a:lnTo>
                  <a:lnTo>
                    <a:pt x="341" y="686"/>
                  </a:lnTo>
                  <a:lnTo>
                    <a:pt x="341" y="702"/>
                  </a:lnTo>
                  <a:lnTo>
                    <a:pt x="341" y="718"/>
                  </a:lnTo>
                  <a:lnTo>
                    <a:pt x="341" y="734"/>
                  </a:lnTo>
                  <a:lnTo>
                    <a:pt x="341" y="742"/>
                  </a:lnTo>
                  <a:lnTo>
                    <a:pt x="341" y="749"/>
                  </a:lnTo>
                  <a:lnTo>
                    <a:pt x="341" y="757"/>
                  </a:lnTo>
                  <a:lnTo>
                    <a:pt x="349" y="765"/>
                  </a:lnTo>
                  <a:lnTo>
                    <a:pt x="349" y="773"/>
                  </a:lnTo>
                  <a:lnTo>
                    <a:pt x="349" y="781"/>
                  </a:lnTo>
                  <a:lnTo>
                    <a:pt x="349" y="789"/>
                  </a:lnTo>
                  <a:lnTo>
                    <a:pt x="349" y="781"/>
                  </a:lnTo>
                  <a:lnTo>
                    <a:pt x="349" y="789"/>
                  </a:lnTo>
                  <a:lnTo>
                    <a:pt x="349" y="797"/>
                  </a:lnTo>
                  <a:lnTo>
                    <a:pt x="349" y="813"/>
                  </a:lnTo>
                  <a:lnTo>
                    <a:pt x="349" y="821"/>
                  </a:lnTo>
                  <a:lnTo>
                    <a:pt x="349" y="837"/>
                  </a:lnTo>
                  <a:lnTo>
                    <a:pt x="349" y="821"/>
                  </a:lnTo>
                  <a:lnTo>
                    <a:pt x="349" y="781"/>
                  </a:lnTo>
                  <a:lnTo>
                    <a:pt x="349" y="734"/>
                  </a:lnTo>
                  <a:lnTo>
                    <a:pt x="349" y="694"/>
                  </a:lnTo>
                  <a:lnTo>
                    <a:pt x="349" y="638"/>
                  </a:lnTo>
                  <a:lnTo>
                    <a:pt x="349" y="606"/>
                  </a:lnTo>
                  <a:lnTo>
                    <a:pt x="349" y="582"/>
                  </a:lnTo>
                  <a:lnTo>
                    <a:pt x="349" y="574"/>
                  </a:lnTo>
                  <a:lnTo>
                    <a:pt x="349" y="590"/>
                  </a:lnTo>
                  <a:lnTo>
                    <a:pt x="349" y="606"/>
                  </a:lnTo>
                  <a:lnTo>
                    <a:pt x="349" y="614"/>
                  </a:lnTo>
                  <a:lnTo>
                    <a:pt x="349" y="622"/>
                  </a:lnTo>
                  <a:lnTo>
                    <a:pt x="349" y="638"/>
                  </a:lnTo>
                  <a:lnTo>
                    <a:pt x="349" y="646"/>
                  </a:lnTo>
                  <a:lnTo>
                    <a:pt x="349" y="670"/>
                  </a:lnTo>
                  <a:lnTo>
                    <a:pt x="349" y="678"/>
                  </a:lnTo>
                  <a:lnTo>
                    <a:pt x="349" y="694"/>
                  </a:lnTo>
                  <a:lnTo>
                    <a:pt x="357" y="710"/>
                  </a:lnTo>
                  <a:lnTo>
                    <a:pt x="357" y="718"/>
                  </a:lnTo>
                  <a:lnTo>
                    <a:pt x="357" y="726"/>
                  </a:lnTo>
                  <a:lnTo>
                    <a:pt x="357" y="734"/>
                  </a:lnTo>
                  <a:lnTo>
                    <a:pt x="357" y="749"/>
                  </a:lnTo>
                  <a:lnTo>
                    <a:pt x="357" y="757"/>
                  </a:lnTo>
                  <a:lnTo>
                    <a:pt x="357" y="765"/>
                  </a:lnTo>
                  <a:lnTo>
                    <a:pt x="357" y="773"/>
                  </a:lnTo>
                  <a:lnTo>
                    <a:pt x="357" y="781"/>
                  </a:lnTo>
                  <a:lnTo>
                    <a:pt x="357" y="789"/>
                  </a:lnTo>
                  <a:lnTo>
                    <a:pt x="357" y="781"/>
                  </a:lnTo>
                  <a:lnTo>
                    <a:pt x="357" y="789"/>
                  </a:lnTo>
                  <a:lnTo>
                    <a:pt x="357" y="781"/>
                  </a:lnTo>
                  <a:lnTo>
                    <a:pt x="357" y="773"/>
                  </a:lnTo>
                  <a:lnTo>
                    <a:pt x="357" y="765"/>
                  </a:lnTo>
                  <a:lnTo>
                    <a:pt x="357" y="757"/>
                  </a:lnTo>
                  <a:lnTo>
                    <a:pt x="365" y="749"/>
                  </a:lnTo>
                  <a:lnTo>
                    <a:pt x="365" y="742"/>
                  </a:lnTo>
                  <a:lnTo>
                    <a:pt x="365" y="734"/>
                  </a:lnTo>
                  <a:lnTo>
                    <a:pt x="365" y="726"/>
                  </a:lnTo>
                  <a:lnTo>
                    <a:pt x="365" y="734"/>
                  </a:lnTo>
                  <a:lnTo>
                    <a:pt x="365" y="726"/>
                  </a:lnTo>
                  <a:lnTo>
                    <a:pt x="365" y="718"/>
                  </a:lnTo>
                  <a:lnTo>
                    <a:pt x="365" y="726"/>
                  </a:lnTo>
                  <a:lnTo>
                    <a:pt x="365" y="718"/>
                  </a:lnTo>
                  <a:lnTo>
                    <a:pt x="365" y="726"/>
                  </a:lnTo>
                  <a:lnTo>
                    <a:pt x="365" y="734"/>
                  </a:lnTo>
                  <a:lnTo>
                    <a:pt x="365" y="726"/>
                  </a:lnTo>
                  <a:lnTo>
                    <a:pt x="365" y="718"/>
                  </a:lnTo>
                  <a:lnTo>
                    <a:pt x="365" y="734"/>
                  </a:lnTo>
                  <a:lnTo>
                    <a:pt x="373" y="742"/>
                  </a:lnTo>
                  <a:lnTo>
                    <a:pt x="373" y="734"/>
                  </a:lnTo>
                  <a:lnTo>
                    <a:pt x="373" y="726"/>
                  </a:lnTo>
                  <a:lnTo>
                    <a:pt x="373" y="710"/>
                  </a:lnTo>
                  <a:lnTo>
                    <a:pt x="373" y="718"/>
                  </a:lnTo>
                  <a:lnTo>
                    <a:pt x="373" y="710"/>
                  </a:lnTo>
                  <a:lnTo>
                    <a:pt x="373" y="718"/>
                  </a:lnTo>
                  <a:lnTo>
                    <a:pt x="373" y="710"/>
                  </a:lnTo>
                  <a:lnTo>
                    <a:pt x="373" y="702"/>
                  </a:lnTo>
                  <a:lnTo>
                    <a:pt x="373" y="710"/>
                  </a:lnTo>
                  <a:lnTo>
                    <a:pt x="373" y="694"/>
                  </a:lnTo>
                  <a:lnTo>
                    <a:pt x="373" y="686"/>
                  </a:lnTo>
                  <a:lnTo>
                    <a:pt x="380" y="694"/>
                  </a:lnTo>
                  <a:lnTo>
                    <a:pt x="380" y="686"/>
                  </a:lnTo>
                  <a:lnTo>
                    <a:pt x="380" y="678"/>
                  </a:lnTo>
                  <a:lnTo>
                    <a:pt x="380" y="670"/>
                  </a:lnTo>
                  <a:lnTo>
                    <a:pt x="380" y="662"/>
                  </a:lnTo>
                  <a:lnTo>
                    <a:pt x="380" y="670"/>
                  </a:lnTo>
                  <a:lnTo>
                    <a:pt x="380" y="678"/>
                  </a:lnTo>
                  <a:lnTo>
                    <a:pt x="380" y="686"/>
                  </a:lnTo>
                  <a:lnTo>
                    <a:pt x="380" y="694"/>
                  </a:lnTo>
                  <a:lnTo>
                    <a:pt x="380" y="686"/>
                  </a:lnTo>
                  <a:lnTo>
                    <a:pt x="380" y="694"/>
                  </a:lnTo>
                  <a:lnTo>
                    <a:pt x="380" y="702"/>
                  </a:lnTo>
                  <a:lnTo>
                    <a:pt x="388" y="710"/>
                  </a:lnTo>
                  <a:lnTo>
                    <a:pt x="388" y="718"/>
                  </a:lnTo>
                  <a:lnTo>
                    <a:pt x="388" y="710"/>
                  </a:lnTo>
                  <a:lnTo>
                    <a:pt x="388" y="718"/>
                  </a:lnTo>
                  <a:lnTo>
                    <a:pt x="388" y="710"/>
                  </a:lnTo>
                  <a:lnTo>
                    <a:pt x="388" y="718"/>
                  </a:lnTo>
                  <a:lnTo>
                    <a:pt x="388" y="710"/>
                  </a:lnTo>
                  <a:lnTo>
                    <a:pt x="388" y="718"/>
                  </a:lnTo>
                  <a:lnTo>
                    <a:pt x="388" y="726"/>
                  </a:lnTo>
                  <a:lnTo>
                    <a:pt x="388" y="718"/>
                  </a:lnTo>
                  <a:lnTo>
                    <a:pt x="388" y="726"/>
                  </a:lnTo>
                  <a:lnTo>
                    <a:pt x="388" y="718"/>
                  </a:lnTo>
                  <a:lnTo>
                    <a:pt x="388" y="726"/>
                  </a:lnTo>
                  <a:lnTo>
                    <a:pt x="388" y="718"/>
                  </a:lnTo>
                  <a:lnTo>
                    <a:pt x="388" y="726"/>
                  </a:lnTo>
                  <a:lnTo>
                    <a:pt x="388" y="718"/>
                  </a:lnTo>
                  <a:lnTo>
                    <a:pt x="388" y="726"/>
                  </a:lnTo>
                  <a:lnTo>
                    <a:pt x="388" y="718"/>
                  </a:lnTo>
                  <a:lnTo>
                    <a:pt x="388" y="726"/>
                  </a:lnTo>
                  <a:lnTo>
                    <a:pt x="388" y="718"/>
                  </a:lnTo>
                  <a:lnTo>
                    <a:pt x="396" y="710"/>
                  </a:lnTo>
                  <a:lnTo>
                    <a:pt x="396" y="694"/>
                  </a:lnTo>
                  <a:lnTo>
                    <a:pt x="396" y="702"/>
                  </a:lnTo>
                  <a:lnTo>
                    <a:pt x="396" y="694"/>
                  </a:lnTo>
                  <a:lnTo>
                    <a:pt x="396" y="686"/>
                  </a:lnTo>
                  <a:lnTo>
                    <a:pt x="396" y="678"/>
                  </a:lnTo>
                  <a:lnTo>
                    <a:pt x="396" y="670"/>
                  </a:lnTo>
                  <a:lnTo>
                    <a:pt x="396" y="662"/>
                  </a:lnTo>
                  <a:lnTo>
                    <a:pt x="396" y="646"/>
                  </a:lnTo>
                  <a:lnTo>
                    <a:pt x="396" y="638"/>
                  </a:lnTo>
                  <a:lnTo>
                    <a:pt x="396" y="630"/>
                  </a:lnTo>
                  <a:lnTo>
                    <a:pt x="396" y="622"/>
                  </a:lnTo>
                  <a:lnTo>
                    <a:pt x="396" y="630"/>
                  </a:lnTo>
                  <a:lnTo>
                    <a:pt x="396" y="638"/>
                  </a:lnTo>
                  <a:lnTo>
                    <a:pt x="396" y="646"/>
                  </a:lnTo>
                  <a:lnTo>
                    <a:pt x="396" y="654"/>
                  </a:lnTo>
                  <a:lnTo>
                    <a:pt x="396" y="662"/>
                  </a:lnTo>
                  <a:lnTo>
                    <a:pt x="396" y="678"/>
                  </a:lnTo>
                  <a:lnTo>
                    <a:pt x="396" y="694"/>
                  </a:lnTo>
                  <a:lnTo>
                    <a:pt x="396" y="702"/>
                  </a:lnTo>
                  <a:lnTo>
                    <a:pt x="396" y="718"/>
                  </a:lnTo>
                  <a:lnTo>
                    <a:pt x="404" y="718"/>
                  </a:lnTo>
                  <a:lnTo>
                    <a:pt x="404" y="734"/>
                  </a:lnTo>
                  <a:lnTo>
                    <a:pt x="404" y="742"/>
                  </a:lnTo>
                  <a:lnTo>
                    <a:pt x="404" y="734"/>
                  </a:lnTo>
                  <a:lnTo>
                    <a:pt x="404" y="742"/>
                  </a:lnTo>
                  <a:lnTo>
                    <a:pt x="404" y="749"/>
                  </a:lnTo>
                  <a:lnTo>
                    <a:pt x="404" y="757"/>
                  </a:lnTo>
                  <a:lnTo>
                    <a:pt x="404" y="749"/>
                  </a:lnTo>
                  <a:lnTo>
                    <a:pt x="404" y="742"/>
                  </a:lnTo>
                  <a:lnTo>
                    <a:pt x="404" y="749"/>
                  </a:lnTo>
                  <a:lnTo>
                    <a:pt x="404" y="757"/>
                  </a:lnTo>
                  <a:lnTo>
                    <a:pt x="404" y="749"/>
                  </a:lnTo>
                  <a:lnTo>
                    <a:pt x="404" y="742"/>
                  </a:lnTo>
                  <a:lnTo>
                    <a:pt x="404" y="749"/>
                  </a:lnTo>
                  <a:lnTo>
                    <a:pt x="412" y="742"/>
                  </a:lnTo>
                  <a:lnTo>
                    <a:pt x="412" y="734"/>
                  </a:lnTo>
                  <a:lnTo>
                    <a:pt x="412" y="726"/>
                  </a:lnTo>
                  <a:lnTo>
                    <a:pt x="412" y="734"/>
                  </a:lnTo>
                  <a:lnTo>
                    <a:pt x="412" y="726"/>
                  </a:lnTo>
                  <a:lnTo>
                    <a:pt x="412" y="718"/>
                  </a:lnTo>
                  <a:lnTo>
                    <a:pt x="412" y="726"/>
                  </a:lnTo>
                  <a:lnTo>
                    <a:pt x="412" y="734"/>
                  </a:lnTo>
                  <a:lnTo>
                    <a:pt x="412" y="726"/>
                  </a:lnTo>
                  <a:lnTo>
                    <a:pt x="412" y="718"/>
                  </a:lnTo>
                  <a:lnTo>
                    <a:pt x="420" y="710"/>
                  </a:lnTo>
                  <a:lnTo>
                    <a:pt x="420" y="718"/>
                  </a:lnTo>
                  <a:lnTo>
                    <a:pt x="420" y="710"/>
                  </a:lnTo>
                  <a:lnTo>
                    <a:pt x="420" y="702"/>
                  </a:lnTo>
                  <a:lnTo>
                    <a:pt x="420" y="694"/>
                  </a:lnTo>
                  <a:lnTo>
                    <a:pt x="420" y="702"/>
                  </a:lnTo>
                  <a:lnTo>
                    <a:pt x="420" y="694"/>
                  </a:lnTo>
                  <a:lnTo>
                    <a:pt x="420" y="702"/>
                  </a:lnTo>
                  <a:lnTo>
                    <a:pt x="420" y="694"/>
                  </a:lnTo>
                  <a:lnTo>
                    <a:pt x="420" y="686"/>
                  </a:lnTo>
                  <a:lnTo>
                    <a:pt x="420" y="694"/>
                  </a:lnTo>
                  <a:lnTo>
                    <a:pt x="420" y="702"/>
                  </a:lnTo>
                  <a:lnTo>
                    <a:pt x="420" y="694"/>
                  </a:lnTo>
                  <a:lnTo>
                    <a:pt x="420" y="702"/>
                  </a:lnTo>
                  <a:lnTo>
                    <a:pt x="428" y="694"/>
                  </a:lnTo>
                  <a:lnTo>
                    <a:pt x="428" y="702"/>
                  </a:lnTo>
                  <a:lnTo>
                    <a:pt x="428" y="694"/>
                  </a:lnTo>
                  <a:lnTo>
                    <a:pt x="428" y="686"/>
                  </a:lnTo>
                  <a:lnTo>
                    <a:pt x="428" y="694"/>
                  </a:lnTo>
                  <a:lnTo>
                    <a:pt x="428" y="686"/>
                  </a:lnTo>
                  <a:lnTo>
                    <a:pt x="428" y="694"/>
                  </a:lnTo>
                  <a:lnTo>
                    <a:pt x="428" y="702"/>
                  </a:lnTo>
                  <a:lnTo>
                    <a:pt x="428" y="710"/>
                  </a:lnTo>
                  <a:lnTo>
                    <a:pt x="428" y="702"/>
                  </a:lnTo>
                  <a:lnTo>
                    <a:pt x="428" y="710"/>
                  </a:lnTo>
                  <a:lnTo>
                    <a:pt x="428" y="718"/>
                  </a:lnTo>
                  <a:lnTo>
                    <a:pt x="428" y="726"/>
                  </a:lnTo>
                  <a:lnTo>
                    <a:pt x="436" y="734"/>
                  </a:lnTo>
                  <a:lnTo>
                    <a:pt x="436" y="742"/>
                  </a:lnTo>
                  <a:lnTo>
                    <a:pt x="436" y="734"/>
                  </a:lnTo>
                  <a:lnTo>
                    <a:pt x="436" y="742"/>
                  </a:lnTo>
                  <a:lnTo>
                    <a:pt x="436" y="734"/>
                  </a:lnTo>
                  <a:lnTo>
                    <a:pt x="436" y="726"/>
                  </a:lnTo>
                  <a:lnTo>
                    <a:pt x="436" y="718"/>
                  </a:lnTo>
                  <a:lnTo>
                    <a:pt x="436" y="726"/>
                  </a:lnTo>
                  <a:lnTo>
                    <a:pt x="436" y="718"/>
                  </a:lnTo>
                  <a:lnTo>
                    <a:pt x="436" y="710"/>
                  </a:lnTo>
                  <a:lnTo>
                    <a:pt x="444" y="718"/>
                  </a:lnTo>
                  <a:lnTo>
                    <a:pt x="444" y="710"/>
                  </a:lnTo>
                  <a:lnTo>
                    <a:pt x="444" y="718"/>
                  </a:lnTo>
                  <a:lnTo>
                    <a:pt x="444" y="710"/>
                  </a:lnTo>
                  <a:lnTo>
                    <a:pt x="444" y="718"/>
                  </a:lnTo>
                  <a:lnTo>
                    <a:pt x="444" y="710"/>
                  </a:lnTo>
                  <a:lnTo>
                    <a:pt x="444" y="718"/>
                  </a:lnTo>
                  <a:lnTo>
                    <a:pt x="444" y="726"/>
                  </a:lnTo>
                  <a:lnTo>
                    <a:pt x="444" y="718"/>
                  </a:lnTo>
                  <a:lnTo>
                    <a:pt x="452" y="710"/>
                  </a:lnTo>
                  <a:lnTo>
                    <a:pt x="452" y="718"/>
                  </a:lnTo>
                  <a:lnTo>
                    <a:pt x="452" y="710"/>
                  </a:lnTo>
                  <a:lnTo>
                    <a:pt x="452" y="718"/>
                  </a:lnTo>
                  <a:lnTo>
                    <a:pt x="452" y="710"/>
                  </a:lnTo>
                  <a:lnTo>
                    <a:pt x="452" y="718"/>
                  </a:lnTo>
                  <a:lnTo>
                    <a:pt x="452" y="710"/>
                  </a:lnTo>
                  <a:lnTo>
                    <a:pt x="452" y="718"/>
                  </a:lnTo>
                  <a:lnTo>
                    <a:pt x="452" y="710"/>
                  </a:lnTo>
                  <a:lnTo>
                    <a:pt x="452" y="718"/>
                  </a:lnTo>
                  <a:lnTo>
                    <a:pt x="452" y="710"/>
                  </a:lnTo>
                  <a:lnTo>
                    <a:pt x="452" y="718"/>
                  </a:lnTo>
                  <a:lnTo>
                    <a:pt x="452" y="710"/>
                  </a:lnTo>
                  <a:lnTo>
                    <a:pt x="452" y="718"/>
                  </a:lnTo>
                  <a:lnTo>
                    <a:pt x="460" y="710"/>
                  </a:lnTo>
                  <a:lnTo>
                    <a:pt x="460" y="718"/>
                  </a:lnTo>
                  <a:lnTo>
                    <a:pt x="460" y="710"/>
                  </a:lnTo>
                  <a:lnTo>
                    <a:pt x="460" y="718"/>
                  </a:lnTo>
                  <a:lnTo>
                    <a:pt x="460" y="710"/>
                  </a:lnTo>
                  <a:lnTo>
                    <a:pt x="468" y="718"/>
                  </a:lnTo>
                  <a:lnTo>
                    <a:pt x="468" y="726"/>
                  </a:lnTo>
                  <a:lnTo>
                    <a:pt x="468" y="718"/>
                  </a:lnTo>
                  <a:lnTo>
                    <a:pt x="468" y="726"/>
                  </a:lnTo>
                  <a:lnTo>
                    <a:pt x="468" y="718"/>
                  </a:lnTo>
                  <a:lnTo>
                    <a:pt x="468" y="726"/>
                  </a:lnTo>
                  <a:lnTo>
                    <a:pt x="468" y="718"/>
                  </a:lnTo>
                  <a:lnTo>
                    <a:pt x="468" y="726"/>
                  </a:lnTo>
                  <a:lnTo>
                    <a:pt x="468" y="718"/>
                  </a:lnTo>
                  <a:lnTo>
                    <a:pt x="468" y="726"/>
                  </a:lnTo>
                  <a:lnTo>
                    <a:pt x="468" y="718"/>
                  </a:lnTo>
                  <a:lnTo>
                    <a:pt x="468" y="726"/>
                  </a:lnTo>
                  <a:lnTo>
                    <a:pt x="468" y="718"/>
                  </a:lnTo>
                  <a:lnTo>
                    <a:pt x="476" y="726"/>
                  </a:lnTo>
                  <a:lnTo>
                    <a:pt x="476" y="734"/>
                  </a:lnTo>
                  <a:lnTo>
                    <a:pt x="476" y="726"/>
                  </a:lnTo>
                  <a:lnTo>
                    <a:pt x="476" y="734"/>
                  </a:lnTo>
                  <a:lnTo>
                    <a:pt x="476" y="726"/>
                  </a:lnTo>
                  <a:lnTo>
                    <a:pt x="476" y="734"/>
                  </a:lnTo>
                  <a:lnTo>
                    <a:pt x="476" y="726"/>
                  </a:lnTo>
                  <a:lnTo>
                    <a:pt x="476" y="734"/>
                  </a:lnTo>
                  <a:lnTo>
                    <a:pt x="476" y="726"/>
                  </a:lnTo>
                  <a:lnTo>
                    <a:pt x="476" y="734"/>
                  </a:lnTo>
                  <a:lnTo>
                    <a:pt x="476" y="742"/>
                  </a:lnTo>
                  <a:lnTo>
                    <a:pt x="476" y="734"/>
                  </a:lnTo>
                  <a:lnTo>
                    <a:pt x="476" y="726"/>
                  </a:lnTo>
                  <a:lnTo>
                    <a:pt x="476" y="734"/>
                  </a:lnTo>
                  <a:lnTo>
                    <a:pt x="484" y="726"/>
                  </a:lnTo>
                  <a:lnTo>
                    <a:pt x="484" y="718"/>
                  </a:lnTo>
                  <a:lnTo>
                    <a:pt x="484" y="710"/>
                  </a:lnTo>
                  <a:lnTo>
                    <a:pt x="484" y="718"/>
                  </a:lnTo>
                  <a:lnTo>
                    <a:pt x="484" y="710"/>
                  </a:lnTo>
                  <a:lnTo>
                    <a:pt x="484" y="718"/>
                  </a:lnTo>
                  <a:lnTo>
                    <a:pt x="484" y="710"/>
                  </a:lnTo>
                  <a:lnTo>
                    <a:pt x="484" y="702"/>
                  </a:lnTo>
                  <a:lnTo>
                    <a:pt x="484" y="694"/>
                  </a:lnTo>
                  <a:lnTo>
                    <a:pt x="484" y="702"/>
                  </a:lnTo>
                  <a:lnTo>
                    <a:pt x="484" y="710"/>
                  </a:lnTo>
                  <a:lnTo>
                    <a:pt x="484" y="702"/>
                  </a:lnTo>
                  <a:lnTo>
                    <a:pt x="492" y="710"/>
                  </a:lnTo>
                  <a:lnTo>
                    <a:pt x="492" y="702"/>
                  </a:lnTo>
                  <a:lnTo>
                    <a:pt x="492" y="710"/>
                  </a:lnTo>
                  <a:lnTo>
                    <a:pt x="492" y="718"/>
                  </a:lnTo>
                  <a:lnTo>
                    <a:pt x="492" y="710"/>
                  </a:lnTo>
                  <a:lnTo>
                    <a:pt x="492" y="718"/>
                  </a:lnTo>
                  <a:lnTo>
                    <a:pt x="492" y="726"/>
                  </a:lnTo>
                  <a:lnTo>
                    <a:pt x="492" y="718"/>
                  </a:lnTo>
                  <a:lnTo>
                    <a:pt x="492" y="710"/>
                  </a:lnTo>
                  <a:lnTo>
                    <a:pt x="492" y="718"/>
                  </a:lnTo>
                  <a:lnTo>
                    <a:pt x="492" y="710"/>
                  </a:lnTo>
                  <a:lnTo>
                    <a:pt x="492" y="718"/>
                  </a:lnTo>
                  <a:lnTo>
                    <a:pt x="499" y="710"/>
                  </a:lnTo>
                  <a:lnTo>
                    <a:pt x="499" y="702"/>
                  </a:lnTo>
                  <a:lnTo>
                    <a:pt x="499" y="710"/>
                  </a:lnTo>
                  <a:lnTo>
                    <a:pt x="499" y="702"/>
                  </a:lnTo>
                  <a:lnTo>
                    <a:pt x="499" y="694"/>
                  </a:lnTo>
                  <a:lnTo>
                    <a:pt x="499" y="686"/>
                  </a:lnTo>
                  <a:lnTo>
                    <a:pt x="499" y="694"/>
                  </a:lnTo>
                  <a:lnTo>
                    <a:pt x="499" y="702"/>
                  </a:lnTo>
                  <a:lnTo>
                    <a:pt x="499" y="694"/>
                  </a:lnTo>
                  <a:lnTo>
                    <a:pt x="499" y="702"/>
                  </a:lnTo>
                  <a:lnTo>
                    <a:pt x="499" y="710"/>
                  </a:lnTo>
                  <a:lnTo>
                    <a:pt x="499" y="702"/>
                  </a:lnTo>
                  <a:lnTo>
                    <a:pt x="499" y="694"/>
                  </a:lnTo>
                  <a:lnTo>
                    <a:pt x="507" y="702"/>
                  </a:lnTo>
                  <a:lnTo>
                    <a:pt x="507" y="694"/>
                  </a:lnTo>
                  <a:lnTo>
                    <a:pt x="507" y="702"/>
                  </a:lnTo>
                  <a:lnTo>
                    <a:pt x="507" y="710"/>
                  </a:lnTo>
                  <a:lnTo>
                    <a:pt x="507" y="702"/>
                  </a:lnTo>
                  <a:lnTo>
                    <a:pt x="507" y="710"/>
                  </a:lnTo>
                  <a:lnTo>
                    <a:pt x="507" y="718"/>
                  </a:lnTo>
                  <a:lnTo>
                    <a:pt x="507" y="710"/>
                  </a:lnTo>
                  <a:lnTo>
                    <a:pt x="507" y="718"/>
                  </a:lnTo>
                  <a:lnTo>
                    <a:pt x="507" y="710"/>
                  </a:lnTo>
                  <a:lnTo>
                    <a:pt x="507" y="718"/>
                  </a:lnTo>
                  <a:lnTo>
                    <a:pt x="515" y="710"/>
                  </a:lnTo>
                  <a:lnTo>
                    <a:pt x="515" y="718"/>
                  </a:lnTo>
                  <a:lnTo>
                    <a:pt x="515" y="710"/>
                  </a:lnTo>
                  <a:lnTo>
                    <a:pt x="515" y="702"/>
                  </a:lnTo>
                  <a:lnTo>
                    <a:pt x="515" y="710"/>
                  </a:lnTo>
                  <a:lnTo>
                    <a:pt x="515" y="702"/>
                  </a:lnTo>
                  <a:lnTo>
                    <a:pt x="515" y="694"/>
                  </a:lnTo>
                  <a:lnTo>
                    <a:pt x="515" y="702"/>
                  </a:lnTo>
                  <a:lnTo>
                    <a:pt x="515" y="694"/>
                  </a:lnTo>
                  <a:lnTo>
                    <a:pt x="515" y="702"/>
                  </a:lnTo>
                  <a:lnTo>
                    <a:pt x="515" y="710"/>
                  </a:lnTo>
                  <a:lnTo>
                    <a:pt x="523" y="702"/>
                  </a:lnTo>
                  <a:lnTo>
                    <a:pt x="523" y="694"/>
                  </a:lnTo>
                  <a:lnTo>
                    <a:pt x="523" y="702"/>
                  </a:lnTo>
                  <a:lnTo>
                    <a:pt x="523" y="694"/>
                  </a:lnTo>
                  <a:lnTo>
                    <a:pt x="523" y="702"/>
                  </a:lnTo>
                  <a:lnTo>
                    <a:pt x="523" y="694"/>
                  </a:lnTo>
                  <a:lnTo>
                    <a:pt x="523" y="702"/>
                  </a:lnTo>
                  <a:lnTo>
                    <a:pt x="523" y="710"/>
                  </a:lnTo>
                  <a:lnTo>
                    <a:pt x="531" y="702"/>
                  </a:lnTo>
                  <a:lnTo>
                    <a:pt x="531" y="710"/>
                  </a:lnTo>
                  <a:lnTo>
                    <a:pt x="531" y="702"/>
                  </a:lnTo>
                  <a:lnTo>
                    <a:pt x="531" y="710"/>
                  </a:lnTo>
                  <a:lnTo>
                    <a:pt x="531" y="718"/>
                  </a:lnTo>
                  <a:lnTo>
                    <a:pt x="531" y="710"/>
                  </a:lnTo>
                  <a:lnTo>
                    <a:pt x="531" y="718"/>
                  </a:lnTo>
                  <a:lnTo>
                    <a:pt x="531" y="710"/>
                  </a:lnTo>
                  <a:lnTo>
                    <a:pt x="531" y="718"/>
                  </a:lnTo>
                  <a:lnTo>
                    <a:pt x="531" y="726"/>
                  </a:lnTo>
                  <a:lnTo>
                    <a:pt x="531" y="718"/>
                  </a:lnTo>
                  <a:lnTo>
                    <a:pt x="531" y="726"/>
                  </a:lnTo>
                  <a:lnTo>
                    <a:pt x="531" y="718"/>
                  </a:lnTo>
                  <a:lnTo>
                    <a:pt x="531" y="726"/>
                  </a:lnTo>
                  <a:lnTo>
                    <a:pt x="531" y="718"/>
                  </a:lnTo>
                  <a:lnTo>
                    <a:pt x="531" y="726"/>
                  </a:lnTo>
                  <a:lnTo>
                    <a:pt x="539" y="718"/>
                  </a:lnTo>
                  <a:lnTo>
                    <a:pt x="539" y="726"/>
                  </a:lnTo>
                  <a:lnTo>
                    <a:pt x="539" y="718"/>
                  </a:lnTo>
                  <a:lnTo>
                    <a:pt x="539" y="710"/>
                  </a:lnTo>
                  <a:lnTo>
                    <a:pt x="539" y="718"/>
                  </a:lnTo>
                  <a:lnTo>
                    <a:pt x="539" y="710"/>
                  </a:lnTo>
                  <a:lnTo>
                    <a:pt x="539" y="718"/>
                  </a:lnTo>
                  <a:lnTo>
                    <a:pt x="539" y="710"/>
                  </a:lnTo>
                  <a:lnTo>
                    <a:pt x="539" y="718"/>
                  </a:lnTo>
                  <a:lnTo>
                    <a:pt x="539" y="710"/>
                  </a:lnTo>
                  <a:lnTo>
                    <a:pt x="547" y="718"/>
                  </a:lnTo>
                  <a:lnTo>
                    <a:pt x="547" y="710"/>
                  </a:lnTo>
                  <a:lnTo>
                    <a:pt x="547" y="718"/>
                  </a:lnTo>
                  <a:lnTo>
                    <a:pt x="547" y="726"/>
                  </a:lnTo>
                  <a:lnTo>
                    <a:pt x="547" y="718"/>
                  </a:lnTo>
                  <a:lnTo>
                    <a:pt x="547" y="726"/>
                  </a:lnTo>
                  <a:lnTo>
                    <a:pt x="547" y="718"/>
                  </a:lnTo>
                  <a:lnTo>
                    <a:pt x="547" y="726"/>
                  </a:lnTo>
                  <a:lnTo>
                    <a:pt x="547" y="718"/>
                  </a:lnTo>
                  <a:lnTo>
                    <a:pt x="547" y="726"/>
                  </a:lnTo>
                  <a:lnTo>
                    <a:pt x="547" y="718"/>
                  </a:lnTo>
                  <a:lnTo>
                    <a:pt x="555" y="726"/>
                  </a:lnTo>
                  <a:lnTo>
                    <a:pt x="555" y="718"/>
                  </a:lnTo>
                  <a:lnTo>
                    <a:pt x="555" y="726"/>
                  </a:lnTo>
                  <a:lnTo>
                    <a:pt x="555" y="718"/>
                  </a:lnTo>
                  <a:lnTo>
                    <a:pt x="555" y="726"/>
                  </a:lnTo>
                  <a:lnTo>
                    <a:pt x="555" y="718"/>
                  </a:lnTo>
                  <a:lnTo>
                    <a:pt x="555" y="710"/>
                  </a:lnTo>
                  <a:lnTo>
                    <a:pt x="563" y="718"/>
                  </a:lnTo>
                  <a:lnTo>
                    <a:pt x="563" y="710"/>
                  </a:lnTo>
                  <a:lnTo>
                    <a:pt x="563" y="718"/>
                  </a:lnTo>
                  <a:lnTo>
                    <a:pt x="563" y="726"/>
                  </a:lnTo>
                  <a:lnTo>
                    <a:pt x="563" y="718"/>
                  </a:lnTo>
                  <a:lnTo>
                    <a:pt x="563" y="726"/>
                  </a:lnTo>
                  <a:lnTo>
                    <a:pt x="563" y="718"/>
                  </a:lnTo>
                  <a:lnTo>
                    <a:pt x="571" y="726"/>
                  </a:lnTo>
                  <a:lnTo>
                    <a:pt x="571" y="734"/>
                  </a:lnTo>
                  <a:lnTo>
                    <a:pt x="571" y="726"/>
                  </a:lnTo>
                  <a:lnTo>
                    <a:pt x="571" y="734"/>
                  </a:lnTo>
                  <a:lnTo>
                    <a:pt x="571" y="726"/>
                  </a:lnTo>
                  <a:lnTo>
                    <a:pt x="571" y="718"/>
                  </a:lnTo>
                  <a:lnTo>
                    <a:pt x="571" y="726"/>
                  </a:lnTo>
                  <a:lnTo>
                    <a:pt x="571" y="718"/>
                  </a:lnTo>
                  <a:lnTo>
                    <a:pt x="571" y="726"/>
                  </a:lnTo>
                  <a:lnTo>
                    <a:pt x="571" y="718"/>
                  </a:lnTo>
                  <a:lnTo>
                    <a:pt x="571" y="726"/>
                  </a:lnTo>
                  <a:lnTo>
                    <a:pt x="571" y="718"/>
                  </a:lnTo>
                  <a:lnTo>
                    <a:pt x="571" y="726"/>
                  </a:lnTo>
                  <a:lnTo>
                    <a:pt x="571" y="734"/>
                  </a:lnTo>
                  <a:lnTo>
                    <a:pt x="571" y="742"/>
                  </a:lnTo>
                  <a:lnTo>
                    <a:pt x="571" y="757"/>
                  </a:lnTo>
                  <a:lnTo>
                    <a:pt x="579" y="765"/>
                  </a:lnTo>
                  <a:lnTo>
                    <a:pt x="579" y="773"/>
                  </a:lnTo>
                  <a:lnTo>
                    <a:pt x="579" y="789"/>
                  </a:lnTo>
                  <a:lnTo>
                    <a:pt x="579" y="797"/>
                  </a:lnTo>
                  <a:lnTo>
                    <a:pt x="579" y="813"/>
                  </a:lnTo>
                  <a:lnTo>
                    <a:pt x="579" y="821"/>
                  </a:lnTo>
                  <a:lnTo>
                    <a:pt x="579" y="829"/>
                  </a:lnTo>
                  <a:lnTo>
                    <a:pt x="579" y="821"/>
                  </a:lnTo>
                  <a:lnTo>
                    <a:pt x="579" y="829"/>
                  </a:lnTo>
                  <a:lnTo>
                    <a:pt x="579" y="821"/>
                  </a:lnTo>
                  <a:lnTo>
                    <a:pt x="579" y="829"/>
                  </a:lnTo>
                  <a:lnTo>
                    <a:pt x="579" y="837"/>
                  </a:lnTo>
                  <a:lnTo>
                    <a:pt x="579" y="829"/>
                  </a:lnTo>
                  <a:lnTo>
                    <a:pt x="579" y="813"/>
                  </a:lnTo>
                  <a:lnTo>
                    <a:pt x="579" y="805"/>
                  </a:lnTo>
                  <a:lnTo>
                    <a:pt x="579" y="789"/>
                  </a:lnTo>
                  <a:lnTo>
                    <a:pt x="579" y="781"/>
                  </a:lnTo>
                  <a:lnTo>
                    <a:pt x="579" y="765"/>
                  </a:lnTo>
                </a:path>
              </a:pathLst>
            </a:custGeom>
            <a:noFill/>
            <a:ln w="19050">
              <a:solidFill>
                <a:schemeClr val="accent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17" name="Freeform 12"/>
            <p:cNvSpPr>
              <a:spLocks/>
            </p:cNvSpPr>
            <p:nvPr/>
          </p:nvSpPr>
          <p:spPr bwMode="auto">
            <a:xfrm>
              <a:off x="834" y="1078"/>
              <a:ext cx="273" cy="774"/>
            </a:xfrm>
            <a:custGeom>
              <a:avLst/>
              <a:gdLst/>
              <a:ahLst/>
              <a:cxnLst>
                <a:cxn ang="0">
                  <a:pos x="8" y="446"/>
                </a:cxn>
                <a:cxn ang="0">
                  <a:pos x="8" y="933"/>
                </a:cxn>
                <a:cxn ang="0">
                  <a:pos x="16" y="670"/>
                </a:cxn>
                <a:cxn ang="0">
                  <a:pos x="16" y="1005"/>
                </a:cxn>
                <a:cxn ang="0">
                  <a:pos x="24" y="590"/>
                </a:cxn>
                <a:cxn ang="0">
                  <a:pos x="32" y="773"/>
                </a:cxn>
                <a:cxn ang="0">
                  <a:pos x="39" y="662"/>
                </a:cxn>
                <a:cxn ang="0">
                  <a:pos x="55" y="670"/>
                </a:cxn>
                <a:cxn ang="0">
                  <a:pos x="63" y="694"/>
                </a:cxn>
                <a:cxn ang="0">
                  <a:pos x="79" y="686"/>
                </a:cxn>
                <a:cxn ang="0">
                  <a:pos x="95" y="710"/>
                </a:cxn>
                <a:cxn ang="0">
                  <a:pos x="103" y="598"/>
                </a:cxn>
                <a:cxn ang="0">
                  <a:pos x="111" y="670"/>
                </a:cxn>
                <a:cxn ang="0">
                  <a:pos x="111" y="797"/>
                </a:cxn>
                <a:cxn ang="0">
                  <a:pos x="119" y="741"/>
                </a:cxn>
                <a:cxn ang="0">
                  <a:pos x="127" y="773"/>
                </a:cxn>
                <a:cxn ang="0">
                  <a:pos x="135" y="638"/>
                </a:cxn>
                <a:cxn ang="0">
                  <a:pos x="135" y="303"/>
                </a:cxn>
                <a:cxn ang="0">
                  <a:pos x="143" y="622"/>
                </a:cxn>
                <a:cxn ang="0">
                  <a:pos x="151" y="925"/>
                </a:cxn>
                <a:cxn ang="0">
                  <a:pos x="151" y="582"/>
                </a:cxn>
                <a:cxn ang="0">
                  <a:pos x="159" y="686"/>
                </a:cxn>
                <a:cxn ang="0">
                  <a:pos x="166" y="718"/>
                </a:cxn>
                <a:cxn ang="0">
                  <a:pos x="182" y="662"/>
                </a:cxn>
                <a:cxn ang="0">
                  <a:pos x="198" y="702"/>
                </a:cxn>
                <a:cxn ang="0">
                  <a:pos x="206" y="662"/>
                </a:cxn>
                <a:cxn ang="0">
                  <a:pos x="214" y="702"/>
                </a:cxn>
                <a:cxn ang="0">
                  <a:pos x="230" y="733"/>
                </a:cxn>
                <a:cxn ang="0">
                  <a:pos x="230" y="542"/>
                </a:cxn>
                <a:cxn ang="0">
                  <a:pos x="238" y="725"/>
                </a:cxn>
                <a:cxn ang="0">
                  <a:pos x="254" y="686"/>
                </a:cxn>
                <a:cxn ang="0">
                  <a:pos x="270" y="694"/>
                </a:cxn>
                <a:cxn ang="0">
                  <a:pos x="285" y="694"/>
                </a:cxn>
                <a:cxn ang="0">
                  <a:pos x="309" y="686"/>
                </a:cxn>
                <a:cxn ang="0">
                  <a:pos x="317" y="718"/>
                </a:cxn>
                <a:cxn ang="0">
                  <a:pos x="325" y="646"/>
                </a:cxn>
                <a:cxn ang="0">
                  <a:pos x="333" y="725"/>
                </a:cxn>
                <a:cxn ang="0">
                  <a:pos x="341" y="574"/>
                </a:cxn>
                <a:cxn ang="0">
                  <a:pos x="341" y="710"/>
                </a:cxn>
                <a:cxn ang="0">
                  <a:pos x="357" y="710"/>
                </a:cxn>
                <a:cxn ang="0">
                  <a:pos x="365" y="662"/>
                </a:cxn>
                <a:cxn ang="0">
                  <a:pos x="373" y="694"/>
                </a:cxn>
                <a:cxn ang="0">
                  <a:pos x="389" y="702"/>
                </a:cxn>
                <a:cxn ang="0">
                  <a:pos x="397" y="694"/>
                </a:cxn>
                <a:cxn ang="0">
                  <a:pos x="412" y="686"/>
                </a:cxn>
                <a:cxn ang="0">
                  <a:pos x="420" y="694"/>
                </a:cxn>
                <a:cxn ang="0">
                  <a:pos x="428" y="797"/>
                </a:cxn>
                <a:cxn ang="0">
                  <a:pos x="436" y="574"/>
                </a:cxn>
                <a:cxn ang="0">
                  <a:pos x="436" y="486"/>
                </a:cxn>
                <a:cxn ang="0">
                  <a:pos x="444" y="287"/>
                </a:cxn>
                <a:cxn ang="0">
                  <a:pos x="452" y="957"/>
                </a:cxn>
                <a:cxn ang="0">
                  <a:pos x="452" y="813"/>
                </a:cxn>
                <a:cxn ang="0">
                  <a:pos x="460" y="733"/>
                </a:cxn>
                <a:cxn ang="0">
                  <a:pos x="468" y="725"/>
                </a:cxn>
                <a:cxn ang="0">
                  <a:pos x="476" y="646"/>
                </a:cxn>
                <a:cxn ang="0">
                  <a:pos x="484" y="694"/>
                </a:cxn>
                <a:cxn ang="0">
                  <a:pos x="500" y="702"/>
                </a:cxn>
                <a:cxn ang="0">
                  <a:pos x="516" y="694"/>
                </a:cxn>
                <a:cxn ang="0">
                  <a:pos x="524" y="757"/>
                </a:cxn>
                <a:cxn ang="0">
                  <a:pos x="524" y="446"/>
                </a:cxn>
              </a:cxnLst>
              <a:rect l="0" t="0" r="r" b="b"/>
              <a:pathLst>
                <a:path w="524" h="1061">
                  <a:moveTo>
                    <a:pt x="0" y="741"/>
                  </a:moveTo>
                  <a:lnTo>
                    <a:pt x="0" y="733"/>
                  </a:lnTo>
                  <a:lnTo>
                    <a:pt x="0" y="725"/>
                  </a:lnTo>
                  <a:lnTo>
                    <a:pt x="0" y="710"/>
                  </a:lnTo>
                  <a:lnTo>
                    <a:pt x="0" y="678"/>
                  </a:lnTo>
                  <a:lnTo>
                    <a:pt x="0" y="638"/>
                  </a:lnTo>
                  <a:lnTo>
                    <a:pt x="0" y="590"/>
                  </a:lnTo>
                  <a:lnTo>
                    <a:pt x="0" y="550"/>
                  </a:lnTo>
                  <a:lnTo>
                    <a:pt x="8" y="534"/>
                  </a:lnTo>
                  <a:lnTo>
                    <a:pt x="8" y="518"/>
                  </a:lnTo>
                  <a:lnTo>
                    <a:pt x="8" y="510"/>
                  </a:lnTo>
                  <a:lnTo>
                    <a:pt x="8" y="502"/>
                  </a:lnTo>
                  <a:lnTo>
                    <a:pt x="8" y="494"/>
                  </a:lnTo>
                  <a:lnTo>
                    <a:pt x="8" y="486"/>
                  </a:lnTo>
                  <a:lnTo>
                    <a:pt x="8" y="470"/>
                  </a:lnTo>
                  <a:lnTo>
                    <a:pt x="8" y="462"/>
                  </a:lnTo>
                  <a:lnTo>
                    <a:pt x="8" y="446"/>
                  </a:lnTo>
                  <a:lnTo>
                    <a:pt x="8" y="430"/>
                  </a:lnTo>
                  <a:lnTo>
                    <a:pt x="8" y="406"/>
                  </a:lnTo>
                  <a:lnTo>
                    <a:pt x="8" y="398"/>
                  </a:lnTo>
                  <a:lnTo>
                    <a:pt x="8" y="406"/>
                  </a:lnTo>
                  <a:lnTo>
                    <a:pt x="8" y="422"/>
                  </a:lnTo>
                  <a:lnTo>
                    <a:pt x="8" y="438"/>
                  </a:lnTo>
                  <a:lnTo>
                    <a:pt x="8" y="462"/>
                  </a:lnTo>
                  <a:lnTo>
                    <a:pt x="8" y="502"/>
                  </a:lnTo>
                  <a:lnTo>
                    <a:pt x="8" y="526"/>
                  </a:lnTo>
                  <a:lnTo>
                    <a:pt x="8" y="550"/>
                  </a:lnTo>
                  <a:lnTo>
                    <a:pt x="8" y="590"/>
                  </a:lnTo>
                  <a:lnTo>
                    <a:pt x="8" y="638"/>
                  </a:lnTo>
                  <a:lnTo>
                    <a:pt x="8" y="702"/>
                  </a:lnTo>
                  <a:lnTo>
                    <a:pt x="8" y="765"/>
                  </a:lnTo>
                  <a:lnTo>
                    <a:pt x="8" y="837"/>
                  </a:lnTo>
                  <a:lnTo>
                    <a:pt x="8" y="901"/>
                  </a:lnTo>
                  <a:lnTo>
                    <a:pt x="8" y="933"/>
                  </a:lnTo>
                  <a:lnTo>
                    <a:pt x="8" y="909"/>
                  </a:lnTo>
                  <a:lnTo>
                    <a:pt x="8" y="749"/>
                  </a:lnTo>
                  <a:lnTo>
                    <a:pt x="8" y="359"/>
                  </a:lnTo>
                  <a:lnTo>
                    <a:pt x="8" y="223"/>
                  </a:lnTo>
                  <a:lnTo>
                    <a:pt x="8" y="159"/>
                  </a:lnTo>
                  <a:lnTo>
                    <a:pt x="8" y="87"/>
                  </a:lnTo>
                  <a:lnTo>
                    <a:pt x="16" y="103"/>
                  </a:lnTo>
                  <a:lnTo>
                    <a:pt x="16" y="159"/>
                  </a:lnTo>
                  <a:lnTo>
                    <a:pt x="16" y="223"/>
                  </a:lnTo>
                  <a:lnTo>
                    <a:pt x="16" y="247"/>
                  </a:lnTo>
                  <a:lnTo>
                    <a:pt x="16" y="207"/>
                  </a:lnTo>
                  <a:lnTo>
                    <a:pt x="16" y="151"/>
                  </a:lnTo>
                  <a:lnTo>
                    <a:pt x="16" y="191"/>
                  </a:lnTo>
                  <a:lnTo>
                    <a:pt x="16" y="319"/>
                  </a:lnTo>
                  <a:lnTo>
                    <a:pt x="16" y="462"/>
                  </a:lnTo>
                  <a:lnTo>
                    <a:pt x="16" y="590"/>
                  </a:lnTo>
                  <a:lnTo>
                    <a:pt x="16" y="670"/>
                  </a:lnTo>
                  <a:lnTo>
                    <a:pt x="16" y="741"/>
                  </a:lnTo>
                  <a:lnTo>
                    <a:pt x="16" y="789"/>
                  </a:lnTo>
                  <a:lnTo>
                    <a:pt x="16" y="829"/>
                  </a:lnTo>
                  <a:lnTo>
                    <a:pt x="16" y="869"/>
                  </a:lnTo>
                  <a:lnTo>
                    <a:pt x="16" y="909"/>
                  </a:lnTo>
                  <a:lnTo>
                    <a:pt x="16" y="933"/>
                  </a:lnTo>
                  <a:lnTo>
                    <a:pt x="16" y="973"/>
                  </a:lnTo>
                  <a:lnTo>
                    <a:pt x="16" y="997"/>
                  </a:lnTo>
                  <a:lnTo>
                    <a:pt x="16" y="1013"/>
                  </a:lnTo>
                  <a:lnTo>
                    <a:pt x="16" y="1029"/>
                  </a:lnTo>
                  <a:lnTo>
                    <a:pt x="16" y="1045"/>
                  </a:lnTo>
                  <a:lnTo>
                    <a:pt x="16" y="1053"/>
                  </a:lnTo>
                  <a:lnTo>
                    <a:pt x="16" y="1061"/>
                  </a:lnTo>
                  <a:lnTo>
                    <a:pt x="16" y="1045"/>
                  </a:lnTo>
                  <a:lnTo>
                    <a:pt x="16" y="1037"/>
                  </a:lnTo>
                  <a:lnTo>
                    <a:pt x="16" y="1013"/>
                  </a:lnTo>
                  <a:lnTo>
                    <a:pt x="16" y="1005"/>
                  </a:lnTo>
                  <a:lnTo>
                    <a:pt x="16" y="981"/>
                  </a:lnTo>
                  <a:lnTo>
                    <a:pt x="16" y="957"/>
                  </a:lnTo>
                  <a:lnTo>
                    <a:pt x="24" y="933"/>
                  </a:lnTo>
                  <a:lnTo>
                    <a:pt x="24" y="909"/>
                  </a:lnTo>
                  <a:lnTo>
                    <a:pt x="24" y="869"/>
                  </a:lnTo>
                  <a:lnTo>
                    <a:pt x="24" y="829"/>
                  </a:lnTo>
                  <a:lnTo>
                    <a:pt x="24" y="781"/>
                  </a:lnTo>
                  <a:lnTo>
                    <a:pt x="24" y="749"/>
                  </a:lnTo>
                  <a:lnTo>
                    <a:pt x="24" y="733"/>
                  </a:lnTo>
                  <a:lnTo>
                    <a:pt x="24" y="702"/>
                  </a:lnTo>
                  <a:lnTo>
                    <a:pt x="24" y="686"/>
                  </a:lnTo>
                  <a:lnTo>
                    <a:pt x="24" y="654"/>
                  </a:lnTo>
                  <a:lnTo>
                    <a:pt x="24" y="622"/>
                  </a:lnTo>
                  <a:lnTo>
                    <a:pt x="24" y="598"/>
                  </a:lnTo>
                  <a:lnTo>
                    <a:pt x="24" y="574"/>
                  </a:lnTo>
                  <a:lnTo>
                    <a:pt x="24" y="566"/>
                  </a:lnTo>
                  <a:lnTo>
                    <a:pt x="24" y="590"/>
                  </a:lnTo>
                  <a:lnTo>
                    <a:pt x="24" y="614"/>
                  </a:lnTo>
                  <a:lnTo>
                    <a:pt x="24" y="638"/>
                  </a:lnTo>
                  <a:lnTo>
                    <a:pt x="24" y="646"/>
                  </a:lnTo>
                  <a:lnTo>
                    <a:pt x="24" y="670"/>
                  </a:lnTo>
                  <a:lnTo>
                    <a:pt x="24" y="686"/>
                  </a:lnTo>
                  <a:lnTo>
                    <a:pt x="24" y="694"/>
                  </a:lnTo>
                  <a:lnTo>
                    <a:pt x="24" y="702"/>
                  </a:lnTo>
                  <a:lnTo>
                    <a:pt x="24" y="710"/>
                  </a:lnTo>
                  <a:lnTo>
                    <a:pt x="24" y="725"/>
                  </a:lnTo>
                  <a:lnTo>
                    <a:pt x="24" y="741"/>
                  </a:lnTo>
                  <a:lnTo>
                    <a:pt x="24" y="757"/>
                  </a:lnTo>
                  <a:lnTo>
                    <a:pt x="24" y="765"/>
                  </a:lnTo>
                  <a:lnTo>
                    <a:pt x="24" y="773"/>
                  </a:lnTo>
                  <a:lnTo>
                    <a:pt x="32" y="781"/>
                  </a:lnTo>
                  <a:lnTo>
                    <a:pt x="32" y="773"/>
                  </a:lnTo>
                  <a:lnTo>
                    <a:pt x="32" y="765"/>
                  </a:lnTo>
                  <a:lnTo>
                    <a:pt x="32" y="773"/>
                  </a:lnTo>
                  <a:lnTo>
                    <a:pt x="32" y="765"/>
                  </a:lnTo>
                  <a:lnTo>
                    <a:pt x="32" y="757"/>
                  </a:lnTo>
                  <a:lnTo>
                    <a:pt x="32" y="749"/>
                  </a:lnTo>
                  <a:lnTo>
                    <a:pt x="32" y="741"/>
                  </a:lnTo>
                  <a:lnTo>
                    <a:pt x="32" y="733"/>
                  </a:lnTo>
                  <a:lnTo>
                    <a:pt x="32" y="741"/>
                  </a:lnTo>
                  <a:lnTo>
                    <a:pt x="32" y="749"/>
                  </a:lnTo>
                  <a:lnTo>
                    <a:pt x="32" y="741"/>
                  </a:lnTo>
                  <a:lnTo>
                    <a:pt x="32" y="749"/>
                  </a:lnTo>
                  <a:lnTo>
                    <a:pt x="32" y="741"/>
                  </a:lnTo>
                  <a:lnTo>
                    <a:pt x="32" y="725"/>
                  </a:lnTo>
                  <a:lnTo>
                    <a:pt x="39" y="718"/>
                  </a:lnTo>
                  <a:lnTo>
                    <a:pt x="39" y="702"/>
                  </a:lnTo>
                  <a:lnTo>
                    <a:pt x="39" y="694"/>
                  </a:lnTo>
                  <a:lnTo>
                    <a:pt x="39" y="686"/>
                  </a:lnTo>
                  <a:lnTo>
                    <a:pt x="39" y="670"/>
                  </a:lnTo>
                  <a:lnTo>
                    <a:pt x="39" y="662"/>
                  </a:lnTo>
                  <a:lnTo>
                    <a:pt x="39" y="654"/>
                  </a:lnTo>
                  <a:lnTo>
                    <a:pt x="39" y="646"/>
                  </a:lnTo>
                  <a:lnTo>
                    <a:pt x="39" y="654"/>
                  </a:lnTo>
                  <a:lnTo>
                    <a:pt x="39" y="646"/>
                  </a:lnTo>
                  <a:lnTo>
                    <a:pt x="39" y="654"/>
                  </a:lnTo>
                  <a:lnTo>
                    <a:pt x="47" y="662"/>
                  </a:lnTo>
                  <a:lnTo>
                    <a:pt x="47" y="670"/>
                  </a:lnTo>
                  <a:lnTo>
                    <a:pt x="47" y="662"/>
                  </a:lnTo>
                  <a:lnTo>
                    <a:pt x="47" y="670"/>
                  </a:lnTo>
                  <a:lnTo>
                    <a:pt x="47" y="678"/>
                  </a:lnTo>
                  <a:lnTo>
                    <a:pt x="47" y="670"/>
                  </a:lnTo>
                  <a:lnTo>
                    <a:pt x="47" y="678"/>
                  </a:lnTo>
                  <a:lnTo>
                    <a:pt x="47" y="670"/>
                  </a:lnTo>
                  <a:lnTo>
                    <a:pt x="47" y="678"/>
                  </a:lnTo>
                  <a:lnTo>
                    <a:pt x="55" y="670"/>
                  </a:lnTo>
                  <a:lnTo>
                    <a:pt x="55" y="678"/>
                  </a:lnTo>
                  <a:lnTo>
                    <a:pt x="55" y="670"/>
                  </a:lnTo>
                  <a:lnTo>
                    <a:pt x="55" y="662"/>
                  </a:lnTo>
                  <a:lnTo>
                    <a:pt x="55" y="670"/>
                  </a:lnTo>
                  <a:lnTo>
                    <a:pt x="55" y="662"/>
                  </a:lnTo>
                  <a:lnTo>
                    <a:pt x="55" y="670"/>
                  </a:lnTo>
                  <a:lnTo>
                    <a:pt x="55" y="662"/>
                  </a:lnTo>
                  <a:lnTo>
                    <a:pt x="55" y="670"/>
                  </a:lnTo>
                  <a:lnTo>
                    <a:pt x="63" y="662"/>
                  </a:lnTo>
                  <a:lnTo>
                    <a:pt x="63" y="670"/>
                  </a:lnTo>
                  <a:lnTo>
                    <a:pt x="63" y="662"/>
                  </a:lnTo>
                  <a:lnTo>
                    <a:pt x="63" y="670"/>
                  </a:lnTo>
                  <a:lnTo>
                    <a:pt x="63" y="662"/>
                  </a:lnTo>
                  <a:lnTo>
                    <a:pt x="63" y="670"/>
                  </a:lnTo>
                  <a:lnTo>
                    <a:pt x="63" y="678"/>
                  </a:lnTo>
                  <a:lnTo>
                    <a:pt x="63" y="686"/>
                  </a:lnTo>
                  <a:lnTo>
                    <a:pt x="63" y="678"/>
                  </a:lnTo>
                  <a:lnTo>
                    <a:pt x="63" y="686"/>
                  </a:lnTo>
                  <a:lnTo>
                    <a:pt x="63" y="694"/>
                  </a:lnTo>
                  <a:lnTo>
                    <a:pt x="63" y="702"/>
                  </a:lnTo>
                  <a:lnTo>
                    <a:pt x="63" y="694"/>
                  </a:lnTo>
                  <a:lnTo>
                    <a:pt x="63" y="702"/>
                  </a:lnTo>
                  <a:lnTo>
                    <a:pt x="63" y="694"/>
                  </a:lnTo>
                  <a:lnTo>
                    <a:pt x="63" y="702"/>
                  </a:lnTo>
                  <a:lnTo>
                    <a:pt x="63" y="694"/>
                  </a:lnTo>
                  <a:lnTo>
                    <a:pt x="71" y="702"/>
                  </a:lnTo>
                  <a:lnTo>
                    <a:pt x="71" y="710"/>
                  </a:lnTo>
                  <a:lnTo>
                    <a:pt x="71" y="702"/>
                  </a:lnTo>
                  <a:lnTo>
                    <a:pt x="71" y="710"/>
                  </a:lnTo>
                  <a:lnTo>
                    <a:pt x="71" y="702"/>
                  </a:lnTo>
                  <a:lnTo>
                    <a:pt x="71" y="694"/>
                  </a:lnTo>
                  <a:lnTo>
                    <a:pt x="71" y="702"/>
                  </a:lnTo>
                  <a:lnTo>
                    <a:pt x="71" y="694"/>
                  </a:lnTo>
                  <a:lnTo>
                    <a:pt x="71" y="702"/>
                  </a:lnTo>
                  <a:lnTo>
                    <a:pt x="79" y="694"/>
                  </a:lnTo>
                  <a:lnTo>
                    <a:pt x="79" y="686"/>
                  </a:lnTo>
                  <a:lnTo>
                    <a:pt x="79" y="694"/>
                  </a:lnTo>
                  <a:lnTo>
                    <a:pt x="79" y="686"/>
                  </a:lnTo>
                  <a:lnTo>
                    <a:pt x="79" y="694"/>
                  </a:lnTo>
                  <a:lnTo>
                    <a:pt x="79" y="686"/>
                  </a:lnTo>
                  <a:lnTo>
                    <a:pt x="87" y="694"/>
                  </a:lnTo>
                  <a:lnTo>
                    <a:pt x="87" y="702"/>
                  </a:lnTo>
                  <a:lnTo>
                    <a:pt x="87" y="694"/>
                  </a:lnTo>
                  <a:lnTo>
                    <a:pt x="87" y="702"/>
                  </a:lnTo>
                  <a:lnTo>
                    <a:pt x="87" y="694"/>
                  </a:lnTo>
                  <a:lnTo>
                    <a:pt x="87" y="702"/>
                  </a:lnTo>
                  <a:lnTo>
                    <a:pt x="87" y="710"/>
                  </a:lnTo>
                  <a:lnTo>
                    <a:pt x="87" y="702"/>
                  </a:lnTo>
                  <a:lnTo>
                    <a:pt x="87" y="710"/>
                  </a:lnTo>
                  <a:lnTo>
                    <a:pt x="87" y="702"/>
                  </a:lnTo>
                  <a:lnTo>
                    <a:pt x="87" y="710"/>
                  </a:lnTo>
                  <a:lnTo>
                    <a:pt x="95" y="702"/>
                  </a:lnTo>
                  <a:lnTo>
                    <a:pt x="95" y="710"/>
                  </a:lnTo>
                  <a:lnTo>
                    <a:pt x="95" y="718"/>
                  </a:lnTo>
                  <a:lnTo>
                    <a:pt x="95" y="710"/>
                  </a:lnTo>
                  <a:lnTo>
                    <a:pt x="95" y="718"/>
                  </a:lnTo>
                  <a:lnTo>
                    <a:pt x="95" y="725"/>
                  </a:lnTo>
                  <a:lnTo>
                    <a:pt x="95" y="718"/>
                  </a:lnTo>
                  <a:lnTo>
                    <a:pt x="95" y="725"/>
                  </a:lnTo>
                  <a:lnTo>
                    <a:pt x="95" y="733"/>
                  </a:lnTo>
                  <a:lnTo>
                    <a:pt x="95" y="725"/>
                  </a:lnTo>
                  <a:lnTo>
                    <a:pt x="95" y="718"/>
                  </a:lnTo>
                  <a:lnTo>
                    <a:pt x="103" y="725"/>
                  </a:lnTo>
                  <a:lnTo>
                    <a:pt x="103" y="718"/>
                  </a:lnTo>
                  <a:lnTo>
                    <a:pt x="103" y="710"/>
                  </a:lnTo>
                  <a:lnTo>
                    <a:pt x="103" y="702"/>
                  </a:lnTo>
                  <a:lnTo>
                    <a:pt x="103" y="694"/>
                  </a:lnTo>
                  <a:lnTo>
                    <a:pt x="103" y="670"/>
                  </a:lnTo>
                  <a:lnTo>
                    <a:pt x="103" y="638"/>
                  </a:lnTo>
                  <a:lnTo>
                    <a:pt x="103" y="598"/>
                  </a:lnTo>
                  <a:lnTo>
                    <a:pt x="103" y="566"/>
                  </a:lnTo>
                  <a:lnTo>
                    <a:pt x="103" y="534"/>
                  </a:lnTo>
                  <a:lnTo>
                    <a:pt x="103" y="510"/>
                  </a:lnTo>
                  <a:lnTo>
                    <a:pt x="103" y="494"/>
                  </a:lnTo>
                  <a:lnTo>
                    <a:pt x="103" y="502"/>
                  </a:lnTo>
                  <a:lnTo>
                    <a:pt x="103" y="518"/>
                  </a:lnTo>
                  <a:lnTo>
                    <a:pt x="103" y="542"/>
                  </a:lnTo>
                  <a:lnTo>
                    <a:pt x="103" y="566"/>
                  </a:lnTo>
                  <a:lnTo>
                    <a:pt x="103" y="582"/>
                  </a:lnTo>
                  <a:lnTo>
                    <a:pt x="103" y="606"/>
                  </a:lnTo>
                  <a:lnTo>
                    <a:pt x="103" y="630"/>
                  </a:lnTo>
                  <a:lnTo>
                    <a:pt x="111" y="638"/>
                  </a:lnTo>
                  <a:lnTo>
                    <a:pt x="111" y="662"/>
                  </a:lnTo>
                  <a:lnTo>
                    <a:pt x="111" y="686"/>
                  </a:lnTo>
                  <a:lnTo>
                    <a:pt x="111" y="710"/>
                  </a:lnTo>
                  <a:lnTo>
                    <a:pt x="111" y="702"/>
                  </a:lnTo>
                  <a:lnTo>
                    <a:pt x="111" y="670"/>
                  </a:lnTo>
                  <a:lnTo>
                    <a:pt x="111" y="606"/>
                  </a:lnTo>
                  <a:lnTo>
                    <a:pt x="111" y="510"/>
                  </a:lnTo>
                  <a:lnTo>
                    <a:pt x="111" y="462"/>
                  </a:lnTo>
                  <a:lnTo>
                    <a:pt x="111" y="446"/>
                  </a:lnTo>
                  <a:lnTo>
                    <a:pt x="111" y="454"/>
                  </a:lnTo>
                  <a:lnTo>
                    <a:pt x="111" y="470"/>
                  </a:lnTo>
                  <a:lnTo>
                    <a:pt x="111" y="494"/>
                  </a:lnTo>
                  <a:lnTo>
                    <a:pt x="111" y="518"/>
                  </a:lnTo>
                  <a:lnTo>
                    <a:pt x="111" y="542"/>
                  </a:lnTo>
                  <a:lnTo>
                    <a:pt x="111" y="558"/>
                  </a:lnTo>
                  <a:lnTo>
                    <a:pt x="111" y="582"/>
                  </a:lnTo>
                  <a:lnTo>
                    <a:pt x="111" y="622"/>
                  </a:lnTo>
                  <a:lnTo>
                    <a:pt x="111" y="662"/>
                  </a:lnTo>
                  <a:lnTo>
                    <a:pt x="111" y="702"/>
                  </a:lnTo>
                  <a:lnTo>
                    <a:pt x="111" y="741"/>
                  </a:lnTo>
                  <a:lnTo>
                    <a:pt x="111" y="773"/>
                  </a:lnTo>
                  <a:lnTo>
                    <a:pt x="111" y="797"/>
                  </a:lnTo>
                  <a:lnTo>
                    <a:pt x="111" y="813"/>
                  </a:lnTo>
                  <a:lnTo>
                    <a:pt x="111" y="821"/>
                  </a:lnTo>
                  <a:lnTo>
                    <a:pt x="111" y="837"/>
                  </a:lnTo>
                  <a:lnTo>
                    <a:pt x="111" y="853"/>
                  </a:lnTo>
                  <a:lnTo>
                    <a:pt x="111" y="845"/>
                  </a:lnTo>
                  <a:lnTo>
                    <a:pt x="119" y="837"/>
                  </a:lnTo>
                  <a:lnTo>
                    <a:pt x="119" y="821"/>
                  </a:lnTo>
                  <a:lnTo>
                    <a:pt x="119" y="773"/>
                  </a:lnTo>
                  <a:lnTo>
                    <a:pt x="119" y="718"/>
                  </a:lnTo>
                  <a:lnTo>
                    <a:pt x="119" y="670"/>
                  </a:lnTo>
                  <a:lnTo>
                    <a:pt x="119" y="646"/>
                  </a:lnTo>
                  <a:lnTo>
                    <a:pt x="119" y="670"/>
                  </a:lnTo>
                  <a:lnTo>
                    <a:pt x="119" y="694"/>
                  </a:lnTo>
                  <a:lnTo>
                    <a:pt x="119" y="718"/>
                  </a:lnTo>
                  <a:lnTo>
                    <a:pt x="119" y="741"/>
                  </a:lnTo>
                  <a:lnTo>
                    <a:pt x="119" y="749"/>
                  </a:lnTo>
                  <a:lnTo>
                    <a:pt x="119" y="741"/>
                  </a:lnTo>
                  <a:lnTo>
                    <a:pt x="119" y="733"/>
                  </a:lnTo>
                  <a:lnTo>
                    <a:pt x="119" y="725"/>
                  </a:lnTo>
                  <a:lnTo>
                    <a:pt x="119" y="710"/>
                  </a:lnTo>
                  <a:lnTo>
                    <a:pt x="119" y="702"/>
                  </a:lnTo>
                  <a:lnTo>
                    <a:pt x="119" y="694"/>
                  </a:lnTo>
                  <a:lnTo>
                    <a:pt x="119" y="686"/>
                  </a:lnTo>
                  <a:lnTo>
                    <a:pt x="127" y="678"/>
                  </a:lnTo>
                  <a:lnTo>
                    <a:pt x="127" y="686"/>
                  </a:lnTo>
                  <a:lnTo>
                    <a:pt x="127" y="694"/>
                  </a:lnTo>
                  <a:lnTo>
                    <a:pt x="127" y="710"/>
                  </a:lnTo>
                  <a:lnTo>
                    <a:pt x="127" y="718"/>
                  </a:lnTo>
                  <a:lnTo>
                    <a:pt x="127" y="725"/>
                  </a:lnTo>
                  <a:lnTo>
                    <a:pt x="127" y="741"/>
                  </a:lnTo>
                  <a:lnTo>
                    <a:pt x="127" y="749"/>
                  </a:lnTo>
                  <a:lnTo>
                    <a:pt x="127" y="757"/>
                  </a:lnTo>
                  <a:lnTo>
                    <a:pt x="127" y="765"/>
                  </a:lnTo>
                  <a:lnTo>
                    <a:pt x="127" y="773"/>
                  </a:lnTo>
                  <a:lnTo>
                    <a:pt x="127" y="765"/>
                  </a:lnTo>
                  <a:lnTo>
                    <a:pt x="127" y="773"/>
                  </a:lnTo>
                  <a:lnTo>
                    <a:pt x="127" y="765"/>
                  </a:lnTo>
                  <a:lnTo>
                    <a:pt x="127" y="749"/>
                  </a:lnTo>
                  <a:lnTo>
                    <a:pt x="127" y="741"/>
                  </a:lnTo>
                  <a:lnTo>
                    <a:pt x="127" y="725"/>
                  </a:lnTo>
                  <a:lnTo>
                    <a:pt x="127" y="710"/>
                  </a:lnTo>
                  <a:lnTo>
                    <a:pt x="127" y="702"/>
                  </a:lnTo>
                  <a:lnTo>
                    <a:pt x="135" y="694"/>
                  </a:lnTo>
                  <a:lnTo>
                    <a:pt x="135" y="678"/>
                  </a:lnTo>
                  <a:lnTo>
                    <a:pt x="135" y="670"/>
                  </a:lnTo>
                  <a:lnTo>
                    <a:pt x="135" y="654"/>
                  </a:lnTo>
                  <a:lnTo>
                    <a:pt x="135" y="646"/>
                  </a:lnTo>
                  <a:lnTo>
                    <a:pt x="135" y="638"/>
                  </a:lnTo>
                  <a:lnTo>
                    <a:pt x="135" y="630"/>
                  </a:lnTo>
                  <a:lnTo>
                    <a:pt x="135" y="622"/>
                  </a:lnTo>
                  <a:lnTo>
                    <a:pt x="135" y="638"/>
                  </a:lnTo>
                  <a:lnTo>
                    <a:pt x="135" y="630"/>
                  </a:lnTo>
                  <a:lnTo>
                    <a:pt x="135" y="622"/>
                  </a:lnTo>
                  <a:lnTo>
                    <a:pt x="135" y="630"/>
                  </a:lnTo>
                  <a:lnTo>
                    <a:pt x="135" y="638"/>
                  </a:lnTo>
                  <a:lnTo>
                    <a:pt x="135" y="630"/>
                  </a:lnTo>
                  <a:lnTo>
                    <a:pt x="135" y="622"/>
                  </a:lnTo>
                  <a:lnTo>
                    <a:pt x="135" y="598"/>
                  </a:lnTo>
                  <a:lnTo>
                    <a:pt x="135" y="574"/>
                  </a:lnTo>
                  <a:lnTo>
                    <a:pt x="135" y="550"/>
                  </a:lnTo>
                  <a:lnTo>
                    <a:pt x="135" y="502"/>
                  </a:lnTo>
                  <a:lnTo>
                    <a:pt x="135" y="454"/>
                  </a:lnTo>
                  <a:lnTo>
                    <a:pt x="135" y="382"/>
                  </a:lnTo>
                  <a:lnTo>
                    <a:pt x="135" y="295"/>
                  </a:lnTo>
                  <a:lnTo>
                    <a:pt x="135" y="215"/>
                  </a:lnTo>
                  <a:lnTo>
                    <a:pt x="135" y="191"/>
                  </a:lnTo>
                  <a:lnTo>
                    <a:pt x="135" y="223"/>
                  </a:lnTo>
                  <a:lnTo>
                    <a:pt x="135" y="303"/>
                  </a:lnTo>
                  <a:lnTo>
                    <a:pt x="143" y="374"/>
                  </a:lnTo>
                  <a:lnTo>
                    <a:pt x="143" y="446"/>
                  </a:lnTo>
                  <a:lnTo>
                    <a:pt x="143" y="502"/>
                  </a:lnTo>
                  <a:lnTo>
                    <a:pt x="143" y="550"/>
                  </a:lnTo>
                  <a:lnTo>
                    <a:pt x="143" y="598"/>
                  </a:lnTo>
                  <a:lnTo>
                    <a:pt x="143" y="622"/>
                  </a:lnTo>
                  <a:lnTo>
                    <a:pt x="143" y="638"/>
                  </a:lnTo>
                  <a:lnTo>
                    <a:pt x="143" y="630"/>
                  </a:lnTo>
                  <a:lnTo>
                    <a:pt x="143" y="614"/>
                  </a:lnTo>
                  <a:lnTo>
                    <a:pt x="143" y="622"/>
                  </a:lnTo>
                  <a:lnTo>
                    <a:pt x="143" y="654"/>
                  </a:lnTo>
                  <a:lnTo>
                    <a:pt x="143" y="678"/>
                  </a:lnTo>
                  <a:lnTo>
                    <a:pt x="143" y="654"/>
                  </a:lnTo>
                  <a:lnTo>
                    <a:pt x="143" y="574"/>
                  </a:lnTo>
                  <a:lnTo>
                    <a:pt x="143" y="510"/>
                  </a:lnTo>
                  <a:lnTo>
                    <a:pt x="143" y="534"/>
                  </a:lnTo>
                  <a:lnTo>
                    <a:pt x="143" y="622"/>
                  </a:lnTo>
                  <a:lnTo>
                    <a:pt x="143" y="733"/>
                  </a:lnTo>
                  <a:lnTo>
                    <a:pt x="143" y="837"/>
                  </a:lnTo>
                  <a:lnTo>
                    <a:pt x="143" y="933"/>
                  </a:lnTo>
                  <a:lnTo>
                    <a:pt x="143" y="949"/>
                  </a:lnTo>
                  <a:lnTo>
                    <a:pt x="143" y="853"/>
                  </a:lnTo>
                  <a:lnTo>
                    <a:pt x="143" y="574"/>
                  </a:lnTo>
                  <a:lnTo>
                    <a:pt x="143" y="359"/>
                  </a:lnTo>
                  <a:lnTo>
                    <a:pt x="143" y="478"/>
                  </a:lnTo>
                  <a:lnTo>
                    <a:pt x="143" y="733"/>
                  </a:lnTo>
                  <a:lnTo>
                    <a:pt x="143" y="901"/>
                  </a:lnTo>
                  <a:lnTo>
                    <a:pt x="143" y="973"/>
                  </a:lnTo>
                  <a:lnTo>
                    <a:pt x="143" y="989"/>
                  </a:lnTo>
                  <a:lnTo>
                    <a:pt x="143" y="981"/>
                  </a:lnTo>
                  <a:lnTo>
                    <a:pt x="143" y="965"/>
                  </a:lnTo>
                  <a:lnTo>
                    <a:pt x="151" y="957"/>
                  </a:lnTo>
                  <a:lnTo>
                    <a:pt x="151" y="941"/>
                  </a:lnTo>
                  <a:lnTo>
                    <a:pt x="151" y="925"/>
                  </a:lnTo>
                  <a:lnTo>
                    <a:pt x="151" y="909"/>
                  </a:lnTo>
                  <a:lnTo>
                    <a:pt x="151" y="893"/>
                  </a:lnTo>
                  <a:lnTo>
                    <a:pt x="151" y="885"/>
                  </a:lnTo>
                  <a:lnTo>
                    <a:pt x="151" y="869"/>
                  </a:lnTo>
                  <a:lnTo>
                    <a:pt x="151" y="861"/>
                  </a:lnTo>
                  <a:lnTo>
                    <a:pt x="151" y="845"/>
                  </a:lnTo>
                  <a:lnTo>
                    <a:pt x="151" y="829"/>
                  </a:lnTo>
                  <a:lnTo>
                    <a:pt x="151" y="813"/>
                  </a:lnTo>
                  <a:lnTo>
                    <a:pt x="151" y="821"/>
                  </a:lnTo>
                  <a:lnTo>
                    <a:pt x="151" y="813"/>
                  </a:lnTo>
                  <a:lnTo>
                    <a:pt x="151" y="805"/>
                  </a:lnTo>
                  <a:lnTo>
                    <a:pt x="151" y="797"/>
                  </a:lnTo>
                  <a:lnTo>
                    <a:pt x="151" y="765"/>
                  </a:lnTo>
                  <a:lnTo>
                    <a:pt x="151" y="741"/>
                  </a:lnTo>
                  <a:lnTo>
                    <a:pt x="151" y="710"/>
                  </a:lnTo>
                  <a:lnTo>
                    <a:pt x="151" y="654"/>
                  </a:lnTo>
                  <a:lnTo>
                    <a:pt x="151" y="582"/>
                  </a:lnTo>
                  <a:lnTo>
                    <a:pt x="151" y="542"/>
                  </a:lnTo>
                  <a:lnTo>
                    <a:pt x="151" y="574"/>
                  </a:lnTo>
                  <a:lnTo>
                    <a:pt x="151" y="614"/>
                  </a:lnTo>
                  <a:lnTo>
                    <a:pt x="151" y="638"/>
                  </a:lnTo>
                  <a:lnTo>
                    <a:pt x="151" y="654"/>
                  </a:lnTo>
                  <a:lnTo>
                    <a:pt x="151" y="662"/>
                  </a:lnTo>
                  <a:lnTo>
                    <a:pt x="151" y="654"/>
                  </a:lnTo>
                  <a:lnTo>
                    <a:pt x="151" y="638"/>
                  </a:lnTo>
                  <a:lnTo>
                    <a:pt x="159" y="622"/>
                  </a:lnTo>
                  <a:lnTo>
                    <a:pt x="159" y="614"/>
                  </a:lnTo>
                  <a:lnTo>
                    <a:pt x="159" y="598"/>
                  </a:lnTo>
                  <a:lnTo>
                    <a:pt x="159" y="590"/>
                  </a:lnTo>
                  <a:lnTo>
                    <a:pt x="159" y="614"/>
                  </a:lnTo>
                  <a:lnTo>
                    <a:pt x="159" y="630"/>
                  </a:lnTo>
                  <a:lnTo>
                    <a:pt x="159" y="638"/>
                  </a:lnTo>
                  <a:lnTo>
                    <a:pt x="159" y="662"/>
                  </a:lnTo>
                  <a:lnTo>
                    <a:pt x="159" y="686"/>
                  </a:lnTo>
                  <a:lnTo>
                    <a:pt x="159" y="694"/>
                  </a:lnTo>
                  <a:lnTo>
                    <a:pt x="159" y="710"/>
                  </a:lnTo>
                  <a:lnTo>
                    <a:pt x="159" y="733"/>
                  </a:lnTo>
                  <a:lnTo>
                    <a:pt x="159" y="741"/>
                  </a:lnTo>
                  <a:lnTo>
                    <a:pt x="159" y="765"/>
                  </a:lnTo>
                  <a:lnTo>
                    <a:pt x="159" y="773"/>
                  </a:lnTo>
                  <a:lnTo>
                    <a:pt x="159" y="781"/>
                  </a:lnTo>
                  <a:lnTo>
                    <a:pt x="159" y="765"/>
                  </a:lnTo>
                  <a:lnTo>
                    <a:pt x="159" y="757"/>
                  </a:lnTo>
                  <a:lnTo>
                    <a:pt x="159" y="741"/>
                  </a:lnTo>
                  <a:lnTo>
                    <a:pt x="159" y="733"/>
                  </a:lnTo>
                  <a:lnTo>
                    <a:pt x="159" y="725"/>
                  </a:lnTo>
                  <a:lnTo>
                    <a:pt x="166" y="733"/>
                  </a:lnTo>
                  <a:lnTo>
                    <a:pt x="166" y="741"/>
                  </a:lnTo>
                  <a:lnTo>
                    <a:pt x="166" y="733"/>
                  </a:lnTo>
                  <a:lnTo>
                    <a:pt x="166" y="725"/>
                  </a:lnTo>
                  <a:lnTo>
                    <a:pt x="166" y="718"/>
                  </a:lnTo>
                  <a:lnTo>
                    <a:pt x="166" y="725"/>
                  </a:lnTo>
                  <a:lnTo>
                    <a:pt x="166" y="718"/>
                  </a:lnTo>
                  <a:lnTo>
                    <a:pt x="166" y="710"/>
                  </a:lnTo>
                  <a:lnTo>
                    <a:pt x="166" y="702"/>
                  </a:lnTo>
                  <a:lnTo>
                    <a:pt x="166" y="694"/>
                  </a:lnTo>
                  <a:lnTo>
                    <a:pt x="174" y="686"/>
                  </a:lnTo>
                  <a:lnTo>
                    <a:pt x="174" y="678"/>
                  </a:lnTo>
                  <a:lnTo>
                    <a:pt x="174" y="670"/>
                  </a:lnTo>
                  <a:lnTo>
                    <a:pt x="174" y="678"/>
                  </a:lnTo>
                  <a:lnTo>
                    <a:pt x="174" y="670"/>
                  </a:lnTo>
                  <a:lnTo>
                    <a:pt x="174" y="678"/>
                  </a:lnTo>
                  <a:lnTo>
                    <a:pt x="174" y="670"/>
                  </a:lnTo>
                  <a:lnTo>
                    <a:pt x="174" y="662"/>
                  </a:lnTo>
                  <a:lnTo>
                    <a:pt x="174" y="670"/>
                  </a:lnTo>
                  <a:lnTo>
                    <a:pt x="174" y="678"/>
                  </a:lnTo>
                  <a:lnTo>
                    <a:pt x="182" y="670"/>
                  </a:lnTo>
                  <a:lnTo>
                    <a:pt x="182" y="662"/>
                  </a:lnTo>
                  <a:lnTo>
                    <a:pt x="182" y="670"/>
                  </a:lnTo>
                  <a:lnTo>
                    <a:pt x="182" y="662"/>
                  </a:lnTo>
                  <a:lnTo>
                    <a:pt x="182" y="670"/>
                  </a:lnTo>
                  <a:lnTo>
                    <a:pt x="182" y="662"/>
                  </a:lnTo>
                  <a:lnTo>
                    <a:pt x="182" y="670"/>
                  </a:lnTo>
                  <a:lnTo>
                    <a:pt x="182" y="678"/>
                  </a:lnTo>
                  <a:lnTo>
                    <a:pt x="182" y="686"/>
                  </a:lnTo>
                  <a:lnTo>
                    <a:pt x="182" y="694"/>
                  </a:lnTo>
                  <a:lnTo>
                    <a:pt x="182" y="702"/>
                  </a:lnTo>
                  <a:lnTo>
                    <a:pt x="182" y="694"/>
                  </a:lnTo>
                  <a:lnTo>
                    <a:pt x="190" y="702"/>
                  </a:lnTo>
                  <a:lnTo>
                    <a:pt x="190" y="694"/>
                  </a:lnTo>
                  <a:lnTo>
                    <a:pt x="190" y="702"/>
                  </a:lnTo>
                  <a:lnTo>
                    <a:pt x="190" y="694"/>
                  </a:lnTo>
                  <a:lnTo>
                    <a:pt x="190" y="702"/>
                  </a:lnTo>
                  <a:lnTo>
                    <a:pt x="190" y="694"/>
                  </a:lnTo>
                  <a:lnTo>
                    <a:pt x="198" y="702"/>
                  </a:lnTo>
                  <a:lnTo>
                    <a:pt x="198" y="694"/>
                  </a:lnTo>
                  <a:lnTo>
                    <a:pt x="198" y="702"/>
                  </a:lnTo>
                  <a:lnTo>
                    <a:pt x="198" y="694"/>
                  </a:lnTo>
                  <a:lnTo>
                    <a:pt x="198" y="702"/>
                  </a:lnTo>
                  <a:lnTo>
                    <a:pt x="198" y="710"/>
                  </a:lnTo>
                  <a:lnTo>
                    <a:pt x="198" y="718"/>
                  </a:lnTo>
                  <a:lnTo>
                    <a:pt x="198" y="725"/>
                  </a:lnTo>
                  <a:lnTo>
                    <a:pt x="198" y="718"/>
                  </a:lnTo>
                  <a:lnTo>
                    <a:pt x="198" y="710"/>
                  </a:lnTo>
                  <a:lnTo>
                    <a:pt x="198" y="702"/>
                  </a:lnTo>
                  <a:lnTo>
                    <a:pt x="206" y="694"/>
                  </a:lnTo>
                  <a:lnTo>
                    <a:pt x="206" y="686"/>
                  </a:lnTo>
                  <a:lnTo>
                    <a:pt x="206" y="694"/>
                  </a:lnTo>
                  <a:lnTo>
                    <a:pt x="206" y="686"/>
                  </a:lnTo>
                  <a:lnTo>
                    <a:pt x="206" y="678"/>
                  </a:lnTo>
                  <a:lnTo>
                    <a:pt x="206" y="670"/>
                  </a:lnTo>
                  <a:lnTo>
                    <a:pt x="206" y="662"/>
                  </a:lnTo>
                  <a:lnTo>
                    <a:pt x="206" y="670"/>
                  </a:lnTo>
                  <a:lnTo>
                    <a:pt x="206" y="662"/>
                  </a:lnTo>
                  <a:lnTo>
                    <a:pt x="206" y="654"/>
                  </a:lnTo>
                  <a:lnTo>
                    <a:pt x="206" y="662"/>
                  </a:lnTo>
                  <a:lnTo>
                    <a:pt x="206" y="654"/>
                  </a:lnTo>
                  <a:lnTo>
                    <a:pt x="206" y="662"/>
                  </a:lnTo>
                  <a:lnTo>
                    <a:pt x="214" y="670"/>
                  </a:lnTo>
                  <a:lnTo>
                    <a:pt x="214" y="678"/>
                  </a:lnTo>
                  <a:lnTo>
                    <a:pt x="214" y="670"/>
                  </a:lnTo>
                  <a:lnTo>
                    <a:pt x="214" y="678"/>
                  </a:lnTo>
                  <a:lnTo>
                    <a:pt x="214" y="670"/>
                  </a:lnTo>
                  <a:lnTo>
                    <a:pt x="214" y="678"/>
                  </a:lnTo>
                  <a:lnTo>
                    <a:pt x="214" y="686"/>
                  </a:lnTo>
                  <a:lnTo>
                    <a:pt x="214" y="694"/>
                  </a:lnTo>
                  <a:lnTo>
                    <a:pt x="214" y="702"/>
                  </a:lnTo>
                  <a:lnTo>
                    <a:pt x="214" y="694"/>
                  </a:lnTo>
                  <a:lnTo>
                    <a:pt x="214" y="702"/>
                  </a:lnTo>
                  <a:lnTo>
                    <a:pt x="214" y="694"/>
                  </a:lnTo>
                  <a:lnTo>
                    <a:pt x="222" y="702"/>
                  </a:lnTo>
                  <a:lnTo>
                    <a:pt x="222" y="694"/>
                  </a:lnTo>
                  <a:lnTo>
                    <a:pt x="222" y="702"/>
                  </a:lnTo>
                  <a:lnTo>
                    <a:pt x="222" y="694"/>
                  </a:lnTo>
                  <a:lnTo>
                    <a:pt x="222" y="702"/>
                  </a:lnTo>
                  <a:lnTo>
                    <a:pt x="222" y="710"/>
                  </a:lnTo>
                  <a:lnTo>
                    <a:pt x="222" y="702"/>
                  </a:lnTo>
                  <a:lnTo>
                    <a:pt x="222" y="710"/>
                  </a:lnTo>
                  <a:lnTo>
                    <a:pt x="222" y="702"/>
                  </a:lnTo>
                  <a:lnTo>
                    <a:pt x="222" y="710"/>
                  </a:lnTo>
                  <a:lnTo>
                    <a:pt x="222" y="694"/>
                  </a:lnTo>
                  <a:lnTo>
                    <a:pt x="230" y="702"/>
                  </a:lnTo>
                  <a:lnTo>
                    <a:pt x="230" y="710"/>
                  </a:lnTo>
                  <a:lnTo>
                    <a:pt x="230" y="718"/>
                  </a:lnTo>
                  <a:lnTo>
                    <a:pt x="230" y="725"/>
                  </a:lnTo>
                  <a:lnTo>
                    <a:pt x="230" y="733"/>
                  </a:lnTo>
                  <a:lnTo>
                    <a:pt x="230" y="741"/>
                  </a:lnTo>
                  <a:lnTo>
                    <a:pt x="230" y="749"/>
                  </a:lnTo>
                  <a:lnTo>
                    <a:pt x="230" y="757"/>
                  </a:lnTo>
                  <a:lnTo>
                    <a:pt x="230" y="765"/>
                  </a:lnTo>
                  <a:lnTo>
                    <a:pt x="230" y="773"/>
                  </a:lnTo>
                  <a:lnTo>
                    <a:pt x="230" y="757"/>
                  </a:lnTo>
                  <a:lnTo>
                    <a:pt x="230" y="725"/>
                  </a:lnTo>
                  <a:lnTo>
                    <a:pt x="230" y="686"/>
                  </a:lnTo>
                  <a:lnTo>
                    <a:pt x="230" y="638"/>
                  </a:lnTo>
                  <a:lnTo>
                    <a:pt x="230" y="582"/>
                  </a:lnTo>
                  <a:lnTo>
                    <a:pt x="230" y="534"/>
                  </a:lnTo>
                  <a:lnTo>
                    <a:pt x="230" y="502"/>
                  </a:lnTo>
                  <a:lnTo>
                    <a:pt x="230" y="486"/>
                  </a:lnTo>
                  <a:lnTo>
                    <a:pt x="230" y="478"/>
                  </a:lnTo>
                  <a:lnTo>
                    <a:pt x="230" y="502"/>
                  </a:lnTo>
                  <a:lnTo>
                    <a:pt x="230" y="526"/>
                  </a:lnTo>
                  <a:lnTo>
                    <a:pt x="230" y="542"/>
                  </a:lnTo>
                  <a:lnTo>
                    <a:pt x="230" y="558"/>
                  </a:lnTo>
                  <a:lnTo>
                    <a:pt x="230" y="574"/>
                  </a:lnTo>
                  <a:lnTo>
                    <a:pt x="230" y="590"/>
                  </a:lnTo>
                  <a:lnTo>
                    <a:pt x="230" y="614"/>
                  </a:lnTo>
                  <a:lnTo>
                    <a:pt x="238" y="630"/>
                  </a:lnTo>
                  <a:lnTo>
                    <a:pt x="238" y="638"/>
                  </a:lnTo>
                  <a:lnTo>
                    <a:pt x="238" y="646"/>
                  </a:lnTo>
                  <a:lnTo>
                    <a:pt x="238" y="654"/>
                  </a:lnTo>
                  <a:lnTo>
                    <a:pt x="238" y="662"/>
                  </a:lnTo>
                  <a:lnTo>
                    <a:pt x="238" y="678"/>
                  </a:lnTo>
                  <a:lnTo>
                    <a:pt x="238" y="686"/>
                  </a:lnTo>
                  <a:lnTo>
                    <a:pt x="238" y="702"/>
                  </a:lnTo>
                  <a:lnTo>
                    <a:pt x="238" y="710"/>
                  </a:lnTo>
                  <a:lnTo>
                    <a:pt x="238" y="718"/>
                  </a:lnTo>
                  <a:lnTo>
                    <a:pt x="238" y="725"/>
                  </a:lnTo>
                  <a:lnTo>
                    <a:pt x="238" y="733"/>
                  </a:lnTo>
                  <a:lnTo>
                    <a:pt x="238" y="725"/>
                  </a:lnTo>
                  <a:lnTo>
                    <a:pt x="238" y="718"/>
                  </a:lnTo>
                  <a:lnTo>
                    <a:pt x="238" y="710"/>
                  </a:lnTo>
                  <a:lnTo>
                    <a:pt x="238" y="702"/>
                  </a:lnTo>
                  <a:lnTo>
                    <a:pt x="246" y="710"/>
                  </a:lnTo>
                  <a:lnTo>
                    <a:pt x="246" y="702"/>
                  </a:lnTo>
                  <a:lnTo>
                    <a:pt x="246" y="694"/>
                  </a:lnTo>
                  <a:lnTo>
                    <a:pt x="246" y="686"/>
                  </a:lnTo>
                  <a:lnTo>
                    <a:pt x="246" y="678"/>
                  </a:lnTo>
                  <a:lnTo>
                    <a:pt x="246" y="670"/>
                  </a:lnTo>
                  <a:lnTo>
                    <a:pt x="246" y="678"/>
                  </a:lnTo>
                  <a:lnTo>
                    <a:pt x="246" y="670"/>
                  </a:lnTo>
                  <a:lnTo>
                    <a:pt x="246" y="678"/>
                  </a:lnTo>
                  <a:lnTo>
                    <a:pt x="246" y="670"/>
                  </a:lnTo>
                  <a:lnTo>
                    <a:pt x="246" y="678"/>
                  </a:lnTo>
                  <a:lnTo>
                    <a:pt x="246" y="686"/>
                  </a:lnTo>
                  <a:lnTo>
                    <a:pt x="246" y="694"/>
                  </a:lnTo>
                  <a:lnTo>
                    <a:pt x="254" y="686"/>
                  </a:lnTo>
                  <a:lnTo>
                    <a:pt x="254" y="694"/>
                  </a:lnTo>
                  <a:lnTo>
                    <a:pt x="254" y="702"/>
                  </a:lnTo>
                  <a:lnTo>
                    <a:pt x="254" y="694"/>
                  </a:lnTo>
                  <a:lnTo>
                    <a:pt x="254" y="702"/>
                  </a:lnTo>
                  <a:lnTo>
                    <a:pt x="254" y="694"/>
                  </a:lnTo>
                  <a:lnTo>
                    <a:pt x="262" y="686"/>
                  </a:lnTo>
                  <a:lnTo>
                    <a:pt x="262" y="694"/>
                  </a:lnTo>
                  <a:lnTo>
                    <a:pt x="262" y="686"/>
                  </a:lnTo>
                  <a:lnTo>
                    <a:pt x="262" y="694"/>
                  </a:lnTo>
                  <a:lnTo>
                    <a:pt x="262" y="702"/>
                  </a:lnTo>
                  <a:lnTo>
                    <a:pt x="262" y="694"/>
                  </a:lnTo>
                  <a:lnTo>
                    <a:pt x="262" y="702"/>
                  </a:lnTo>
                  <a:lnTo>
                    <a:pt x="262" y="694"/>
                  </a:lnTo>
                  <a:lnTo>
                    <a:pt x="270" y="686"/>
                  </a:lnTo>
                  <a:lnTo>
                    <a:pt x="270" y="694"/>
                  </a:lnTo>
                  <a:lnTo>
                    <a:pt x="270" y="686"/>
                  </a:lnTo>
                  <a:lnTo>
                    <a:pt x="270" y="694"/>
                  </a:lnTo>
                  <a:lnTo>
                    <a:pt x="270" y="686"/>
                  </a:lnTo>
                  <a:lnTo>
                    <a:pt x="270" y="678"/>
                  </a:lnTo>
                  <a:lnTo>
                    <a:pt x="270" y="686"/>
                  </a:lnTo>
                  <a:lnTo>
                    <a:pt x="270" y="678"/>
                  </a:lnTo>
                  <a:lnTo>
                    <a:pt x="270" y="686"/>
                  </a:lnTo>
                  <a:lnTo>
                    <a:pt x="270" y="678"/>
                  </a:lnTo>
                  <a:lnTo>
                    <a:pt x="270" y="686"/>
                  </a:lnTo>
                  <a:lnTo>
                    <a:pt x="270" y="670"/>
                  </a:lnTo>
                  <a:lnTo>
                    <a:pt x="278" y="678"/>
                  </a:lnTo>
                  <a:lnTo>
                    <a:pt x="278" y="686"/>
                  </a:lnTo>
                  <a:lnTo>
                    <a:pt x="278" y="694"/>
                  </a:lnTo>
                  <a:lnTo>
                    <a:pt x="278" y="702"/>
                  </a:lnTo>
                  <a:lnTo>
                    <a:pt x="278" y="694"/>
                  </a:lnTo>
                  <a:lnTo>
                    <a:pt x="285" y="702"/>
                  </a:lnTo>
                  <a:lnTo>
                    <a:pt x="285" y="694"/>
                  </a:lnTo>
                  <a:lnTo>
                    <a:pt x="285" y="702"/>
                  </a:lnTo>
                  <a:lnTo>
                    <a:pt x="285" y="694"/>
                  </a:lnTo>
                  <a:lnTo>
                    <a:pt x="285" y="702"/>
                  </a:lnTo>
                  <a:lnTo>
                    <a:pt x="285" y="694"/>
                  </a:lnTo>
                  <a:lnTo>
                    <a:pt x="285" y="702"/>
                  </a:lnTo>
                  <a:lnTo>
                    <a:pt x="293" y="710"/>
                  </a:lnTo>
                  <a:lnTo>
                    <a:pt x="293" y="702"/>
                  </a:lnTo>
                  <a:lnTo>
                    <a:pt x="293" y="710"/>
                  </a:lnTo>
                  <a:lnTo>
                    <a:pt x="293" y="702"/>
                  </a:lnTo>
                  <a:lnTo>
                    <a:pt x="293" y="694"/>
                  </a:lnTo>
                  <a:lnTo>
                    <a:pt x="293" y="702"/>
                  </a:lnTo>
                  <a:lnTo>
                    <a:pt x="293" y="694"/>
                  </a:lnTo>
                  <a:lnTo>
                    <a:pt x="293" y="702"/>
                  </a:lnTo>
                  <a:lnTo>
                    <a:pt x="301" y="694"/>
                  </a:lnTo>
                  <a:lnTo>
                    <a:pt x="301" y="686"/>
                  </a:lnTo>
                  <a:lnTo>
                    <a:pt x="301" y="694"/>
                  </a:lnTo>
                  <a:lnTo>
                    <a:pt x="301" y="702"/>
                  </a:lnTo>
                  <a:lnTo>
                    <a:pt x="301" y="694"/>
                  </a:lnTo>
                  <a:lnTo>
                    <a:pt x="309" y="686"/>
                  </a:lnTo>
                  <a:lnTo>
                    <a:pt x="309" y="694"/>
                  </a:lnTo>
                  <a:lnTo>
                    <a:pt x="309" y="702"/>
                  </a:lnTo>
                  <a:lnTo>
                    <a:pt x="309" y="694"/>
                  </a:lnTo>
                  <a:lnTo>
                    <a:pt x="309" y="686"/>
                  </a:lnTo>
                  <a:lnTo>
                    <a:pt x="309" y="694"/>
                  </a:lnTo>
                  <a:lnTo>
                    <a:pt x="309" y="686"/>
                  </a:lnTo>
                  <a:lnTo>
                    <a:pt x="309" y="694"/>
                  </a:lnTo>
                  <a:lnTo>
                    <a:pt x="309" y="686"/>
                  </a:lnTo>
                  <a:lnTo>
                    <a:pt x="309" y="694"/>
                  </a:lnTo>
                  <a:lnTo>
                    <a:pt x="309" y="702"/>
                  </a:lnTo>
                  <a:lnTo>
                    <a:pt x="309" y="710"/>
                  </a:lnTo>
                  <a:lnTo>
                    <a:pt x="309" y="702"/>
                  </a:lnTo>
                  <a:lnTo>
                    <a:pt x="309" y="710"/>
                  </a:lnTo>
                  <a:lnTo>
                    <a:pt x="317" y="702"/>
                  </a:lnTo>
                  <a:lnTo>
                    <a:pt x="317" y="710"/>
                  </a:lnTo>
                  <a:lnTo>
                    <a:pt x="317" y="725"/>
                  </a:lnTo>
                  <a:lnTo>
                    <a:pt x="317" y="718"/>
                  </a:lnTo>
                  <a:lnTo>
                    <a:pt x="317" y="710"/>
                  </a:lnTo>
                  <a:lnTo>
                    <a:pt x="317" y="702"/>
                  </a:lnTo>
                  <a:lnTo>
                    <a:pt x="317" y="694"/>
                  </a:lnTo>
                  <a:lnTo>
                    <a:pt x="317" y="686"/>
                  </a:lnTo>
                  <a:lnTo>
                    <a:pt x="317" y="678"/>
                  </a:lnTo>
                  <a:lnTo>
                    <a:pt x="317" y="670"/>
                  </a:lnTo>
                  <a:lnTo>
                    <a:pt x="317" y="654"/>
                  </a:lnTo>
                  <a:lnTo>
                    <a:pt x="317" y="638"/>
                  </a:lnTo>
                  <a:lnTo>
                    <a:pt x="317" y="630"/>
                  </a:lnTo>
                  <a:lnTo>
                    <a:pt x="317" y="622"/>
                  </a:lnTo>
                  <a:lnTo>
                    <a:pt x="325" y="614"/>
                  </a:lnTo>
                  <a:lnTo>
                    <a:pt x="325" y="622"/>
                  </a:lnTo>
                  <a:lnTo>
                    <a:pt x="325" y="614"/>
                  </a:lnTo>
                  <a:lnTo>
                    <a:pt x="325" y="622"/>
                  </a:lnTo>
                  <a:lnTo>
                    <a:pt x="325" y="630"/>
                  </a:lnTo>
                  <a:lnTo>
                    <a:pt x="325" y="638"/>
                  </a:lnTo>
                  <a:lnTo>
                    <a:pt x="325" y="646"/>
                  </a:lnTo>
                  <a:lnTo>
                    <a:pt x="325" y="654"/>
                  </a:lnTo>
                  <a:lnTo>
                    <a:pt x="325" y="670"/>
                  </a:lnTo>
                  <a:lnTo>
                    <a:pt x="325" y="694"/>
                  </a:lnTo>
                  <a:lnTo>
                    <a:pt x="325" y="702"/>
                  </a:lnTo>
                  <a:lnTo>
                    <a:pt x="325" y="710"/>
                  </a:lnTo>
                  <a:lnTo>
                    <a:pt x="325" y="718"/>
                  </a:lnTo>
                  <a:lnTo>
                    <a:pt x="325" y="725"/>
                  </a:lnTo>
                  <a:lnTo>
                    <a:pt x="325" y="733"/>
                  </a:lnTo>
                  <a:lnTo>
                    <a:pt x="325" y="741"/>
                  </a:lnTo>
                  <a:lnTo>
                    <a:pt x="325" y="733"/>
                  </a:lnTo>
                  <a:lnTo>
                    <a:pt x="325" y="725"/>
                  </a:lnTo>
                  <a:lnTo>
                    <a:pt x="325" y="733"/>
                  </a:lnTo>
                  <a:lnTo>
                    <a:pt x="325" y="725"/>
                  </a:lnTo>
                  <a:lnTo>
                    <a:pt x="325" y="733"/>
                  </a:lnTo>
                  <a:lnTo>
                    <a:pt x="333" y="725"/>
                  </a:lnTo>
                  <a:lnTo>
                    <a:pt x="333" y="718"/>
                  </a:lnTo>
                  <a:lnTo>
                    <a:pt x="333" y="725"/>
                  </a:lnTo>
                  <a:lnTo>
                    <a:pt x="333" y="718"/>
                  </a:lnTo>
                  <a:lnTo>
                    <a:pt x="333" y="725"/>
                  </a:lnTo>
                  <a:lnTo>
                    <a:pt x="333" y="710"/>
                  </a:lnTo>
                  <a:lnTo>
                    <a:pt x="333" y="702"/>
                  </a:lnTo>
                  <a:lnTo>
                    <a:pt x="333" y="694"/>
                  </a:lnTo>
                  <a:lnTo>
                    <a:pt x="333" y="686"/>
                  </a:lnTo>
                  <a:lnTo>
                    <a:pt x="333" y="678"/>
                  </a:lnTo>
                  <a:lnTo>
                    <a:pt x="333" y="670"/>
                  </a:lnTo>
                  <a:lnTo>
                    <a:pt x="333" y="662"/>
                  </a:lnTo>
                  <a:lnTo>
                    <a:pt x="333" y="654"/>
                  </a:lnTo>
                  <a:lnTo>
                    <a:pt x="333" y="646"/>
                  </a:lnTo>
                  <a:lnTo>
                    <a:pt x="333" y="638"/>
                  </a:lnTo>
                  <a:lnTo>
                    <a:pt x="333" y="630"/>
                  </a:lnTo>
                  <a:lnTo>
                    <a:pt x="333" y="614"/>
                  </a:lnTo>
                  <a:lnTo>
                    <a:pt x="341" y="606"/>
                  </a:lnTo>
                  <a:lnTo>
                    <a:pt x="341" y="590"/>
                  </a:lnTo>
                  <a:lnTo>
                    <a:pt x="341" y="574"/>
                  </a:lnTo>
                  <a:lnTo>
                    <a:pt x="341" y="566"/>
                  </a:lnTo>
                  <a:lnTo>
                    <a:pt x="341" y="574"/>
                  </a:lnTo>
                  <a:lnTo>
                    <a:pt x="341" y="590"/>
                  </a:lnTo>
                  <a:lnTo>
                    <a:pt x="341" y="598"/>
                  </a:lnTo>
                  <a:lnTo>
                    <a:pt x="341" y="606"/>
                  </a:lnTo>
                  <a:lnTo>
                    <a:pt x="341" y="614"/>
                  </a:lnTo>
                  <a:lnTo>
                    <a:pt x="341" y="622"/>
                  </a:lnTo>
                  <a:lnTo>
                    <a:pt x="341" y="614"/>
                  </a:lnTo>
                  <a:lnTo>
                    <a:pt x="341" y="622"/>
                  </a:lnTo>
                  <a:lnTo>
                    <a:pt x="341" y="638"/>
                  </a:lnTo>
                  <a:lnTo>
                    <a:pt x="341" y="646"/>
                  </a:lnTo>
                  <a:lnTo>
                    <a:pt x="341" y="654"/>
                  </a:lnTo>
                  <a:lnTo>
                    <a:pt x="341" y="662"/>
                  </a:lnTo>
                  <a:lnTo>
                    <a:pt x="341" y="670"/>
                  </a:lnTo>
                  <a:lnTo>
                    <a:pt x="341" y="678"/>
                  </a:lnTo>
                  <a:lnTo>
                    <a:pt x="341" y="694"/>
                  </a:lnTo>
                  <a:lnTo>
                    <a:pt x="341" y="710"/>
                  </a:lnTo>
                  <a:lnTo>
                    <a:pt x="341" y="725"/>
                  </a:lnTo>
                  <a:lnTo>
                    <a:pt x="341" y="733"/>
                  </a:lnTo>
                  <a:lnTo>
                    <a:pt x="341" y="741"/>
                  </a:lnTo>
                  <a:lnTo>
                    <a:pt x="341" y="749"/>
                  </a:lnTo>
                  <a:lnTo>
                    <a:pt x="349" y="757"/>
                  </a:lnTo>
                  <a:lnTo>
                    <a:pt x="349" y="765"/>
                  </a:lnTo>
                  <a:lnTo>
                    <a:pt x="349" y="749"/>
                  </a:lnTo>
                  <a:lnTo>
                    <a:pt x="349" y="741"/>
                  </a:lnTo>
                  <a:lnTo>
                    <a:pt x="349" y="725"/>
                  </a:lnTo>
                  <a:lnTo>
                    <a:pt x="349" y="733"/>
                  </a:lnTo>
                  <a:lnTo>
                    <a:pt x="349" y="725"/>
                  </a:lnTo>
                  <a:lnTo>
                    <a:pt x="349" y="733"/>
                  </a:lnTo>
                  <a:lnTo>
                    <a:pt x="349" y="725"/>
                  </a:lnTo>
                  <a:lnTo>
                    <a:pt x="349" y="733"/>
                  </a:lnTo>
                  <a:lnTo>
                    <a:pt x="349" y="725"/>
                  </a:lnTo>
                  <a:lnTo>
                    <a:pt x="349" y="718"/>
                  </a:lnTo>
                  <a:lnTo>
                    <a:pt x="357" y="710"/>
                  </a:lnTo>
                  <a:lnTo>
                    <a:pt x="357" y="718"/>
                  </a:lnTo>
                  <a:lnTo>
                    <a:pt x="357" y="710"/>
                  </a:lnTo>
                  <a:lnTo>
                    <a:pt x="357" y="702"/>
                  </a:lnTo>
                  <a:lnTo>
                    <a:pt x="357" y="694"/>
                  </a:lnTo>
                  <a:lnTo>
                    <a:pt x="357" y="702"/>
                  </a:lnTo>
                  <a:lnTo>
                    <a:pt x="357" y="694"/>
                  </a:lnTo>
                  <a:lnTo>
                    <a:pt x="357" y="686"/>
                  </a:lnTo>
                  <a:lnTo>
                    <a:pt x="357" y="670"/>
                  </a:lnTo>
                  <a:lnTo>
                    <a:pt x="357" y="662"/>
                  </a:lnTo>
                  <a:lnTo>
                    <a:pt x="357" y="654"/>
                  </a:lnTo>
                  <a:lnTo>
                    <a:pt x="357" y="662"/>
                  </a:lnTo>
                  <a:lnTo>
                    <a:pt x="357" y="670"/>
                  </a:lnTo>
                  <a:lnTo>
                    <a:pt x="357" y="662"/>
                  </a:lnTo>
                  <a:lnTo>
                    <a:pt x="357" y="670"/>
                  </a:lnTo>
                  <a:lnTo>
                    <a:pt x="357" y="662"/>
                  </a:lnTo>
                  <a:lnTo>
                    <a:pt x="365" y="670"/>
                  </a:lnTo>
                  <a:lnTo>
                    <a:pt x="365" y="662"/>
                  </a:lnTo>
                  <a:lnTo>
                    <a:pt x="365" y="670"/>
                  </a:lnTo>
                  <a:lnTo>
                    <a:pt x="365" y="678"/>
                  </a:lnTo>
                  <a:lnTo>
                    <a:pt x="365" y="686"/>
                  </a:lnTo>
                  <a:lnTo>
                    <a:pt x="365" y="694"/>
                  </a:lnTo>
                  <a:lnTo>
                    <a:pt x="365" y="686"/>
                  </a:lnTo>
                  <a:lnTo>
                    <a:pt x="365" y="694"/>
                  </a:lnTo>
                  <a:lnTo>
                    <a:pt x="365" y="702"/>
                  </a:lnTo>
                  <a:lnTo>
                    <a:pt x="365" y="694"/>
                  </a:lnTo>
                  <a:lnTo>
                    <a:pt x="365" y="702"/>
                  </a:lnTo>
                  <a:lnTo>
                    <a:pt x="365" y="710"/>
                  </a:lnTo>
                  <a:lnTo>
                    <a:pt x="365" y="694"/>
                  </a:lnTo>
                  <a:lnTo>
                    <a:pt x="365" y="702"/>
                  </a:lnTo>
                  <a:lnTo>
                    <a:pt x="365" y="710"/>
                  </a:lnTo>
                  <a:lnTo>
                    <a:pt x="373" y="702"/>
                  </a:lnTo>
                  <a:lnTo>
                    <a:pt x="373" y="694"/>
                  </a:lnTo>
                  <a:lnTo>
                    <a:pt x="373" y="702"/>
                  </a:lnTo>
                  <a:lnTo>
                    <a:pt x="373" y="694"/>
                  </a:lnTo>
                  <a:lnTo>
                    <a:pt x="373" y="686"/>
                  </a:lnTo>
                  <a:lnTo>
                    <a:pt x="373" y="678"/>
                  </a:lnTo>
                  <a:lnTo>
                    <a:pt x="373" y="670"/>
                  </a:lnTo>
                  <a:lnTo>
                    <a:pt x="373" y="678"/>
                  </a:lnTo>
                  <a:lnTo>
                    <a:pt x="373" y="686"/>
                  </a:lnTo>
                  <a:lnTo>
                    <a:pt x="373" y="678"/>
                  </a:lnTo>
                  <a:lnTo>
                    <a:pt x="373" y="686"/>
                  </a:lnTo>
                  <a:lnTo>
                    <a:pt x="381" y="694"/>
                  </a:lnTo>
                  <a:lnTo>
                    <a:pt x="381" y="686"/>
                  </a:lnTo>
                  <a:lnTo>
                    <a:pt x="381" y="694"/>
                  </a:lnTo>
                  <a:lnTo>
                    <a:pt x="381" y="702"/>
                  </a:lnTo>
                  <a:lnTo>
                    <a:pt x="381" y="710"/>
                  </a:lnTo>
                  <a:lnTo>
                    <a:pt x="381" y="702"/>
                  </a:lnTo>
                  <a:lnTo>
                    <a:pt x="381" y="710"/>
                  </a:lnTo>
                  <a:lnTo>
                    <a:pt x="381" y="702"/>
                  </a:lnTo>
                  <a:lnTo>
                    <a:pt x="381" y="694"/>
                  </a:lnTo>
                  <a:lnTo>
                    <a:pt x="389" y="702"/>
                  </a:lnTo>
                  <a:lnTo>
                    <a:pt x="389" y="694"/>
                  </a:lnTo>
                  <a:lnTo>
                    <a:pt x="389" y="686"/>
                  </a:lnTo>
                  <a:lnTo>
                    <a:pt x="389" y="694"/>
                  </a:lnTo>
                  <a:lnTo>
                    <a:pt x="389" y="702"/>
                  </a:lnTo>
                  <a:lnTo>
                    <a:pt x="389" y="694"/>
                  </a:lnTo>
                  <a:lnTo>
                    <a:pt x="389" y="686"/>
                  </a:lnTo>
                  <a:lnTo>
                    <a:pt x="397" y="694"/>
                  </a:lnTo>
                  <a:lnTo>
                    <a:pt x="397" y="702"/>
                  </a:lnTo>
                  <a:lnTo>
                    <a:pt x="397" y="694"/>
                  </a:lnTo>
                  <a:lnTo>
                    <a:pt x="397" y="702"/>
                  </a:lnTo>
                  <a:lnTo>
                    <a:pt x="397" y="694"/>
                  </a:lnTo>
                  <a:lnTo>
                    <a:pt x="397" y="702"/>
                  </a:lnTo>
                  <a:lnTo>
                    <a:pt x="397" y="694"/>
                  </a:lnTo>
                  <a:lnTo>
                    <a:pt x="397" y="702"/>
                  </a:lnTo>
                  <a:lnTo>
                    <a:pt x="397" y="710"/>
                  </a:lnTo>
                  <a:lnTo>
                    <a:pt x="397" y="702"/>
                  </a:lnTo>
                  <a:lnTo>
                    <a:pt x="397" y="694"/>
                  </a:lnTo>
                  <a:lnTo>
                    <a:pt x="397" y="702"/>
                  </a:lnTo>
                  <a:lnTo>
                    <a:pt x="405" y="694"/>
                  </a:lnTo>
                  <a:lnTo>
                    <a:pt x="405" y="702"/>
                  </a:lnTo>
                  <a:lnTo>
                    <a:pt x="405" y="694"/>
                  </a:lnTo>
                  <a:lnTo>
                    <a:pt x="405" y="686"/>
                  </a:lnTo>
                  <a:lnTo>
                    <a:pt x="405" y="694"/>
                  </a:lnTo>
                  <a:lnTo>
                    <a:pt x="405" y="686"/>
                  </a:lnTo>
                  <a:lnTo>
                    <a:pt x="412" y="694"/>
                  </a:lnTo>
                  <a:lnTo>
                    <a:pt x="412" y="686"/>
                  </a:lnTo>
                  <a:lnTo>
                    <a:pt x="412" y="694"/>
                  </a:lnTo>
                  <a:lnTo>
                    <a:pt x="412" y="686"/>
                  </a:lnTo>
                  <a:lnTo>
                    <a:pt x="412" y="694"/>
                  </a:lnTo>
                  <a:lnTo>
                    <a:pt x="412" y="686"/>
                  </a:lnTo>
                  <a:lnTo>
                    <a:pt x="412" y="694"/>
                  </a:lnTo>
                  <a:lnTo>
                    <a:pt x="412" y="686"/>
                  </a:lnTo>
                  <a:lnTo>
                    <a:pt x="412" y="694"/>
                  </a:lnTo>
                  <a:lnTo>
                    <a:pt x="412" y="686"/>
                  </a:lnTo>
                  <a:lnTo>
                    <a:pt x="412" y="694"/>
                  </a:lnTo>
                  <a:lnTo>
                    <a:pt x="412" y="686"/>
                  </a:lnTo>
                  <a:lnTo>
                    <a:pt x="412" y="694"/>
                  </a:lnTo>
                  <a:lnTo>
                    <a:pt x="412" y="686"/>
                  </a:lnTo>
                  <a:lnTo>
                    <a:pt x="420" y="694"/>
                  </a:lnTo>
                  <a:lnTo>
                    <a:pt x="420" y="686"/>
                  </a:lnTo>
                  <a:lnTo>
                    <a:pt x="420" y="694"/>
                  </a:lnTo>
                  <a:lnTo>
                    <a:pt x="420" y="686"/>
                  </a:lnTo>
                  <a:lnTo>
                    <a:pt x="420" y="694"/>
                  </a:lnTo>
                  <a:lnTo>
                    <a:pt x="420" y="686"/>
                  </a:lnTo>
                  <a:lnTo>
                    <a:pt x="420" y="694"/>
                  </a:lnTo>
                  <a:lnTo>
                    <a:pt x="420" y="686"/>
                  </a:lnTo>
                  <a:lnTo>
                    <a:pt x="420" y="694"/>
                  </a:lnTo>
                  <a:lnTo>
                    <a:pt x="420" y="686"/>
                  </a:lnTo>
                  <a:lnTo>
                    <a:pt x="420" y="694"/>
                  </a:lnTo>
                  <a:lnTo>
                    <a:pt x="420" y="686"/>
                  </a:lnTo>
                  <a:lnTo>
                    <a:pt x="420" y="694"/>
                  </a:lnTo>
                  <a:lnTo>
                    <a:pt x="420" y="702"/>
                  </a:lnTo>
                  <a:lnTo>
                    <a:pt x="420" y="694"/>
                  </a:lnTo>
                  <a:lnTo>
                    <a:pt x="428" y="702"/>
                  </a:lnTo>
                  <a:lnTo>
                    <a:pt x="428" y="694"/>
                  </a:lnTo>
                  <a:lnTo>
                    <a:pt x="428" y="686"/>
                  </a:lnTo>
                  <a:lnTo>
                    <a:pt x="428" y="694"/>
                  </a:lnTo>
                  <a:lnTo>
                    <a:pt x="428" y="686"/>
                  </a:lnTo>
                  <a:lnTo>
                    <a:pt x="428" y="694"/>
                  </a:lnTo>
                  <a:lnTo>
                    <a:pt x="428" y="702"/>
                  </a:lnTo>
                  <a:lnTo>
                    <a:pt x="428" y="718"/>
                  </a:lnTo>
                  <a:lnTo>
                    <a:pt x="428" y="725"/>
                  </a:lnTo>
                  <a:lnTo>
                    <a:pt x="428" y="733"/>
                  </a:lnTo>
                  <a:lnTo>
                    <a:pt x="428" y="749"/>
                  </a:lnTo>
                  <a:lnTo>
                    <a:pt x="428" y="765"/>
                  </a:lnTo>
                  <a:lnTo>
                    <a:pt x="428" y="781"/>
                  </a:lnTo>
                  <a:lnTo>
                    <a:pt x="428" y="789"/>
                  </a:lnTo>
                  <a:lnTo>
                    <a:pt x="428" y="797"/>
                  </a:lnTo>
                  <a:lnTo>
                    <a:pt x="428" y="805"/>
                  </a:lnTo>
                  <a:lnTo>
                    <a:pt x="428" y="797"/>
                  </a:lnTo>
                  <a:lnTo>
                    <a:pt x="428" y="805"/>
                  </a:lnTo>
                  <a:lnTo>
                    <a:pt x="428" y="797"/>
                  </a:lnTo>
                  <a:lnTo>
                    <a:pt x="428" y="805"/>
                  </a:lnTo>
                  <a:lnTo>
                    <a:pt x="428" y="813"/>
                  </a:lnTo>
                  <a:lnTo>
                    <a:pt x="436" y="805"/>
                  </a:lnTo>
                  <a:lnTo>
                    <a:pt x="436" y="789"/>
                  </a:lnTo>
                  <a:lnTo>
                    <a:pt x="436" y="773"/>
                  </a:lnTo>
                  <a:lnTo>
                    <a:pt x="436" y="765"/>
                  </a:lnTo>
                  <a:lnTo>
                    <a:pt x="436" y="749"/>
                  </a:lnTo>
                  <a:lnTo>
                    <a:pt x="436" y="733"/>
                  </a:lnTo>
                  <a:lnTo>
                    <a:pt x="436" y="725"/>
                  </a:lnTo>
                  <a:lnTo>
                    <a:pt x="436" y="702"/>
                  </a:lnTo>
                  <a:lnTo>
                    <a:pt x="436" y="670"/>
                  </a:lnTo>
                  <a:lnTo>
                    <a:pt x="436" y="614"/>
                  </a:lnTo>
                  <a:lnTo>
                    <a:pt x="436" y="574"/>
                  </a:lnTo>
                  <a:lnTo>
                    <a:pt x="436" y="542"/>
                  </a:lnTo>
                  <a:lnTo>
                    <a:pt x="436" y="534"/>
                  </a:lnTo>
                  <a:lnTo>
                    <a:pt x="436" y="526"/>
                  </a:lnTo>
                  <a:lnTo>
                    <a:pt x="436" y="502"/>
                  </a:lnTo>
                  <a:lnTo>
                    <a:pt x="436" y="478"/>
                  </a:lnTo>
                  <a:lnTo>
                    <a:pt x="436" y="470"/>
                  </a:lnTo>
                  <a:lnTo>
                    <a:pt x="436" y="462"/>
                  </a:lnTo>
                  <a:lnTo>
                    <a:pt x="436" y="446"/>
                  </a:lnTo>
                  <a:lnTo>
                    <a:pt x="436" y="422"/>
                  </a:lnTo>
                  <a:lnTo>
                    <a:pt x="436" y="406"/>
                  </a:lnTo>
                  <a:lnTo>
                    <a:pt x="436" y="382"/>
                  </a:lnTo>
                  <a:lnTo>
                    <a:pt x="436" y="374"/>
                  </a:lnTo>
                  <a:lnTo>
                    <a:pt x="436" y="390"/>
                  </a:lnTo>
                  <a:lnTo>
                    <a:pt x="436" y="398"/>
                  </a:lnTo>
                  <a:lnTo>
                    <a:pt x="436" y="422"/>
                  </a:lnTo>
                  <a:lnTo>
                    <a:pt x="436" y="454"/>
                  </a:lnTo>
                  <a:lnTo>
                    <a:pt x="436" y="486"/>
                  </a:lnTo>
                  <a:lnTo>
                    <a:pt x="444" y="526"/>
                  </a:lnTo>
                  <a:lnTo>
                    <a:pt x="444" y="558"/>
                  </a:lnTo>
                  <a:lnTo>
                    <a:pt x="444" y="598"/>
                  </a:lnTo>
                  <a:lnTo>
                    <a:pt x="444" y="638"/>
                  </a:lnTo>
                  <a:lnTo>
                    <a:pt x="444" y="702"/>
                  </a:lnTo>
                  <a:lnTo>
                    <a:pt x="444" y="765"/>
                  </a:lnTo>
                  <a:lnTo>
                    <a:pt x="444" y="837"/>
                  </a:lnTo>
                  <a:lnTo>
                    <a:pt x="444" y="901"/>
                  </a:lnTo>
                  <a:lnTo>
                    <a:pt x="444" y="941"/>
                  </a:lnTo>
                  <a:lnTo>
                    <a:pt x="444" y="925"/>
                  </a:lnTo>
                  <a:lnTo>
                    <a:pt x="444" y="789"/>
                  </a:lnTo>
                  <a:lnTo>
                    <a:pt x="444" y="359"/>
                  </a:lnTo>
                  <a:lnTo>
                    <a:pt x="444" y="95"/>
                  </a:lnTo>
                  <a:lnTo>
                    <a:pt x="444" y="0"/>
                  </a:lnTo>
                  <a:lnTo>
                    <a:pt x="444" y="47"/>
                  </a:lnTo>
                  <a:lnTo>
                    <a:pt x="444" y="183"/>
                  </a:lnTo>
                  <a:lnTo>
                    <a:pt x="444" y="287"/>
                  </a:lnTo>
                  <a:lnTo>
                    <a:pt x="444" y="319"/>
                  </a:lnTo>
                  <a:lnTo>
                    <a:pt x="444" y="311"/>
                  </a:lnTo>
                  <a:lnTo>
                    <a:pt x="444" y="247"/>
                  </a:lnTo>
                  <a:lnTo>
                    <a:pt x="444" y="175"/>
                  </a:lnTo>
                  <a:lnTo>
                    <a:pt x="444" y="199"/>
                  </a:lnTo>
                  <a:lnTo>
                    <a:pt x="444" y="303"/>
                  </a:lnTo>
                  <a:lnTo>
                    <a:pt x="444" y="414"/>
                  </a:lnTo>
                  <a:lnTo>
                    <a:pt x="444" y="526"/>
                  </a:lnTo>
                  <a:lnTo>
                    <a:pt x="444" y="630"/>
                  </a:lnTo>
                  <a:lnTo>
                    <a:pt x="444" y="694"/>
                  </a:lnTo>
                  <a:lnTo>
                    <a:pt x="444" y="749"/>
                  </a:lnTo>
                  <a:lnTo>
                    <a:pt x="444" y="797"/>
                  </a:lnTo>
                  <a:lnTo>
                    <a:pt x="444" y="837"/>
                  </a:lnTo>
                  <a:lnTo>
                    <a:pt x="444" y="869"/>
                  </a:lnTo>
                  <a:lnTo>
                    <a:pt x="444" y="901"/>
                  </a:lnTo>
                  <a:lnTo>
                    <a:pt x="452" y="925"/>
                  </a:lnTo>
                  <a:lnTo>
                    <a:pt x="452" y="957"/>
                  </a:lnTo>
                  <a:lnTo>
                    <a:pt x="452" y="973"/>
                  </a:lnTo>
                  <a:lnTo>
                    <a:pt x="452" y="989"/>
                  </a:lnTo>
                  <a:lnTo>
                    <a:pt x="452" y="997"/>
                  </a:lnTo>
                  <a:lnTo>
                    <a:pt x="452" y="1021"/>
                  </a:lnTo>
                  <a:lnTo>
                    <a:pt x="452" y="1029"/>
                  </a:lnTo>
                  <a:lnTo>
                    <a:pt x="452" y="1021"/>
                  </a:lnTo>
                  <a:lnTo>
                    <a:pt x="452" y="1013"/>
                  </a:lnTo>
                  <a:lnTo>
                    <a:pt x="452" y="1005"/>
                  </a:lnTo>
                  <a:lnTo>
                    <a:pt x="452" y="989"/>
                  </a:lnTo>
                  <a:lnTo>
                    <a:pt x="452" y="981"/>
                  </a:lnTo>
                  <a:lnTo>
                    <a:pt x="452" y="965"/>
                  </a:lnTo>
                  <a:lnTo>
                    <a:pt x="452" y="949"/>
                  </a:lnTo>
                  <a:lnTo>
                    <a:pt x="452" y="933"/>
                  </a:lnTo>
                  <a:lnTo>
                    <a:pt x="452" y="909"/>
                  </a:lnTo>
                  <a:lnTo>
                    <a:pt x="452" y="877"/>
                  </a:lnTo>
                  <a:lnTo>
                    <a:pt x="452" y="837"/>
                  </a:lnTo>
                  <a:lnTo>
                    <a:pt x="452" y="813"/>
                  </a:lnTo>
                  <a:lnTo>
                    <a:pt x="452" y="781"/>
                  </a:lnTo>
                  <a:lnTo>
                    <a:pt x="452" y="749"/>
                  </a:lnTo>
                  <a:lnTo>
                    <a:pt x="452" y="725"/>
                  </a:lnTo>
                  <a:lnTo>
                    <a:pt x="452" y="710"/>
                  </a:lnTo>
                  <a:lnTo>
                    <a:pt x="452" y="686"/>
                  </a:lnTo>
                  <a:lnTo>
                    <a:pt x="452" y="646"/>
                  </a:lnTo>
                  <a:lnTo>
                    <a:pt x="452" y="622"/>
                  </a:lnTo>
                  <a:lnTo>
                    <a:pt x="452" y="614"/>
                  </a:lnTo>
                  <a:lnTo>
                    <a:pt x="452" y="606"/>
                  </a:lnTo>
                  <a:lnTo>
                    <a:pt x="452" y="630"/>
                  </a:lnTo>
                  <a:lnTo>
                    <a:pt x="452" y="654"/>
                  </a:lnTo>
                  <a:lnTo>
                    <a:pt x="460" y="678"/>
                  </a:lnTo>
                  <a:lnTo>
                    <a:pt x="460" y="694"/>
                  </a:lnTo>
                  <a:lnTo>
                    <a:pt x="460" y="702"/>
                  </a:lnTo>
                  <a:lnTo>
                    <a:pt x="460" y="710"/>
                  </a:lnTo>
                  <a:lnTo>
                    <a:pt x="460" y="725"/>
                  </a:lnTo>
                  <a:lnTo>
                    <a:pt x="460" y="733"/>
                  </a:lnTo>
                  <a:lnTo>
                    <a:pt x="460" y="741"/>
                  </a:lnTo>
                  <a:lnTo>
                    <a:pt x="460" y="757"/>
                  </a:lnTo>
                  <a:lnTo>
                    <a:pt x="460" y="765"/>
                  </a:lnTo>
                  <a:lnTo>
                    <a:pt x="460" y="773"/>
                  </a:lnTo>
                  <a:lnTo>
                    <a:pt x="460" y="781"/>
                  </a:lnTo>
                  <a:lnTo>
                    <a:pt x="460" y="773"/>
                  </a:lnTo>
                  <a:lnTo>
                    <a:pt x="460" y="765"/>
                  </a:lnTo>
                  <a:lnTo>
                    <a:pt x="460" y="773"/>
                  </a:lnTo>
                  <a:lnTo>
                    <a:pt x="460" y="765"/>
                  </a:lnTo>
                  <a:lnTo>
                    <a:pt x="460" y="757"/>
                  </a:lnTo>
                  <a:lnTo>
                    <a:pt x="460" y="749"/>
                  </a:lnTo>
                  <a:lnTo>
                    <a:pt x="460" y="741"/>
                  </a:lnTo>
                  <a:lnTo>
                    <a:pt x="460" y="725"/>
                  </a:lnTo>
                  <a:lnTo>
                    <a:pt x="468" y="733"/>
                  </a:lnTo>
                  <a:lnTo>
                    <a:pt x="468" y="725"/>
                  </a:lnTo>
                  <a:lnTo>
                    <a:pt x="468" y="718"/>
                  </a:lnTo>
                  <a:lnTo>
                    <a:pt x="468" y="725"/>
                  </a:lnTo>
                  <a:lnTo>
                    <a:pt x="468" y="733"/>
                  </a:lnTo>
                  <a:lnTo>
                    <a:pt x="468" y="725"/>
                  </a:lnTo>
                  <a:lnTo>
                    <a:pt x="468" y="718"/>
                  </a:lnTo>
                  <a:lnTo>
                    <a:pt x="468" y="710"/>
                  </a:lnTo>
                  <a:lnTo>
                    <a:pt x="468" y="702"/>
                  </a:lnTo>
                  <a:lnTo>
                    <a:pt x="468" y="694"/>
                  </a:lnTo>
                  <a:lnTo>
                    <a:pt x="468" y="678"/>
                  </a:lnTo>
                  <a:lnTo>
                    <a:pt x="468" y="670"/>
                  </a:lnTo>
                  <a:lnTo>
                    <a:pt x="468" y="662"/>
                  </a:lnTo>
                  <a:lnTo>
                    <a:pt x="468" y="654"/>
                  </a:lnTo>
                  <a:lnTo>
                    <a:pt x="468" y="646"/>
                  </a:lnTo>
                  <a:lnTo>
                    <a:pt x="468" y="654"/>
                  </a:lnTo>
                  <a:lnTo>
                    <a:pt x="476" y="646"/>
                  </a:lnTo>
                  <a:lnTo>
                    <a:pt x="476" y="654"/>
                  </a:lnTo>
                  <a:lnTo>
                    <a:pt x="476" y="646"/>
                  </a:lnTo>
                  <a:lnTo>
                    <a:pt x="476" y="654"/>
                  </a:lnTo>
                  <a:lnTo>
                    <a:pt x="476" y="646"/>
                  </a:lnTo>
                  <a:lnTo>
                    <a:pt x="476" y="654"/>
                  </a:lnTo>
                  <a:lnTo>
                    <a:pt x="476" y="670"/>
                  </a:lnTo>
                  <a:lnTo>
                    <a:pt x="476" y="678"/>
                  </a:lnTo>
                  <a:lnTo>
                    <a:pt x="476" y="670"/>
                  </a:lnTo>
                  <a:lnTo>
                    <a:pt x="476" y="678"/>
                  </a:lnTo>
                  <a:lnTo>
                    <a:pt x="476" y="686"/>
                  </a:lnTo>
                  <a:lnTo>
                    <a:pt x="476" y="694"/>
                  </a:lnTo>
                  <a:lnTo>
                    <a:pt x="476" y="686"/>
                  </a:lnTo>
                  <a:lnTo>
                    <a:pt x="476" y="694"/>
                  </a:lnTo>
                  <a:lnTo>
                    <a:pt x="484" y="702"/>
                  </a:lnTo>
                  <a:lnTo>
                    <a:pt x="484" y="694"/>
                  </a:lnTo>
                  <a:lnTo>
                    <a:pt x="484" y="702"/>
                  </a:lnTo>
                  <a:lnTo>
                    <a:pt x="484" y="694"/>
                  </a:lnTo>
                  <a:lnTo>
                    <a:pt x="484" y="686"/>
                  </a:lnTo>
                  <a:lnTo>
                    <a:pt x="484" y="694"/>
                  </a:lnTo>
                  <a:lnTo>
                    <a:pt x="484" y="686"/>
                  </a:lnTo>
                  <a:lnTo>
                    <a:pt x="484" y="694"/>
                  </a:lnTo>
                  <a:lnTo>
                    <a:pt x="484" y="686"/>
                  </a:lnTo>
                  <a:lnTo>
                    <a:pt x="492" y="694"/>
                  </a:lnTo>
                  <a:lnTo>
                    <a:pt x="492" y="702"/>
                  </a:lnTo>
                  <a:lnTo>
                    <a:pt x="492" y="694"/>
                  </a:lnTo>
                  <a:lnTo>
                    <a:pt x="492" y="686"/>
                  </a:lnTo>
                  <a:lnTo>
                    <a:pt x="492" y="694"/>
                  </a:lnTo>
                  <a:lnTo>
                    <a:pt x="492" y="686"/>
                  </a:lnTo>
                  <a:lnTo>
                    <a:pt x="492" y="694"/>
                  </a:lnTo>
                  <a:lnTo>
                    <a:pt x="492" y="686"/>
                  </a:lnTo>
                  <a:lnTo>
                    <a:pt x="492" y="694"/>
                  </a:lnTo>
                  <a:lnTo>
                    <a:pt x="492" y="702"/>
                  </a:lnTo>
                  <a:lnTo>
                    <a:pt x="500" y="694"/>
                  </a:lnTo>
                  <a:lnTo>
                    <a:pt x="500" y="702"/>
                  </a:lnTo>
                  <a:lnTo>
                    <a:pt x="500" y="694"/>
                  </a:lnTo>
                  <a:lnTo>
                    <a:pt x="500" y="702"/>
                  </a:lnTo>
                  <a:lnTo>
                    <a:pt x="500" y="710"/>
                  </a:lnTo>
                  <a:lnTo>
                    <a:pt x="500" y="702"/>
                  </a:lnTo>
                  <a:lnTo>
                    <a:pt x="500" y="710"/>
                  </a:lnTo>
                  <a:lnTo>
                    <a:pt x="508" y="702"/>
                  </a:lnTo>
                  <a:lnTo>
                    <a:pt x="508" y="694"/>
                  </a:lnTo>
                  <a:lnTo>
                    <a:pt x="508" y="702"/>
                  </a:lnTo>
                  <a:lnTo>
                    <a:pt x="508" y="710"/>
                  </a:lnTo>
                  <a:lnTo>
                    <a:pt x="508" y="702"/>
                  </a:lnTo>
                  <a:lnTo>
                    <a:pt x="508" y="694"/>
                  </a:lnTo>
                  <a:lnTo>
                    <a:pt x="508" y="702"/>
                  </a:lnTo>
                  <a:lnTo>
                    <a:pt x="508" y="694"/>
                  </a:lnTo>
                  <a:lnTo>
                    <a:pt x="508" y="686"/>
                  </a:lnTo>
                  <a:lnTo>
                    <a:pt x="508" y="694"/>
                  </a:lnTo>
                  <a:lnTo>
                    <a:pt x="508" y="686"/>
                  </a:lnTo>
                  <a:lnTo>
                    <a:pt x="508" y="694"/>
                  </a:lnTo>
                  <a:lnTo>
                    <a:pt x="516" y="686"/>
                  </a:lnTo>
                  <a:lnTo>
                    <a:pt x="516" y="694"/>
                  </a:lnTo>
                  <a:lnTo>
                    <a:pt x="516" y="702"/>
                  </a:lnTo>
                  <a:lnTo>
                    <a:pt x="516" y="694"/>
                  </a:lnTo>
                  <a:lnTo>
                    <a:pt x="516" y="702"/>
                  </a:lnTo>
                  <a:lnTo>
                    <a:pt x="516" y="694"/>
                  </a:lnTo>
                  <a:lnTo>
                    <a:pt x="516" y="702"/>
                  </a:lnTo>
                  <a:lnTo>
                    <a:pt x="516" y="710"/>
                  </a:lnTo>
                  <a:lnTo>
                    <a:pt x="516" y="718"/>
                  </a:lnTo>
                  <a:lnTo>
                    <a:pt x="516" y="725"/>
                  </a:lnTo>
                  <a:lnTo>
                    <a:pt x="516" y="733"/>
                  </a:lnTo>
                  <a:lnTo>
                    <a:pt x="516" y="741"/>
                  </a:lnTo>
                  <a:lnTo>
                    <a:pt x="516" y="749"/>
                  </a:lnTo>
                  <a:lnTo>
                    <a:pt x="516" y="741"/>
                  </a:lnTo>
                  <a:lnTo>
                    <a:pt x="516" y="749"/>
                  </a:lnTo>
                  <a:lnTo>
                    <a:pt x="516" y="733"/>
                  </a:lnTo>
                  <a:lnTo>
                    <a:pt x="516" y="741"/>
                  </a:lnTo>
                  <a:lnTo>
                    <a:pt x="516" y="733"/>
                  </a:lnTo>
                  <a:lnTo>
                    <a:pt x="516" y="741"/>
                  </a:lnTo>
                  <a:lnTo>
                    <a:pt x="524" y="749"/>
                  </a:lnTo>
                  <a:lnTo>
                    <a:pt x="524" y="757"/>
                  </a:lnTo>
                  <a:lnTo>
                    <a:pt x="524" y="749"/>
                  </a:lnTo>
                  <a:lnTo>
                    <a:pt x="524" y="757"/>
                  </a:lnTo>
                  <a:lnTo>
                    <a:pt x="524" y="749"/>
                  </a:lnTo>
                  <a:lnTo>
                    <a:pt x="524" y="741"/>
                  </a:lnTo>
                  <a:lnTo>
                    <a:pt x="524" y="725"/>
                  </a:lnTo>
                  <a:lnTo>
                    <a:pt x="524" y="718"/>
                  </a:lnTo>
                  <a:lnTo>
                    <a:pt x="524" y="702"/>
                  </a:lnTo>
                  <a:lnTo>
                    <a:pt x="524" y="678"/>
                  </a:lnTo>
                  <a:lnTo>
                    <a:pt x="524" y="638"/>
                  </a:lnTo>
                  <a:lnTo>
                    <a:pt x="524" y="590"/>
                  </a:lnTo>
                  <a:lnTo>
                    <a:pt x="524" y="550"/>
                  </a:lnTo>
                  <a:lnTo>
                    <a:pt x="524" y="518"/>
                  </a:lnTo>
                  <a:lnTo>
                    <a:pt x="524" y="486"/>
                  </a:lnTo>
                  <a:lnTo>
                    <a:pt x="524" y="462"/>
                  </a:lnTo>
                  <a:lnTo>
                    <a:pt x="524" y="446"/>
                  </a:lnTo>
                  <a:lnTo>
                    <a:pt x="524" y="438"/>
                  </a:lnTo>
                  <a:lnTo>
                    <a:pt x="524" y="446"/>
                  </a:lnTo>
                  <a:lnTo>
                    <a:pt x="524" y="462"/>
                  </a:lnTo>
                  <a:lnTo>
                    <a:pt x="524" y="494"/>
                  </a:lnTo>
                  <a:lnTo>
                    <a:pt x="524" y="526"/>
                  </a:lnTo>
                  <a:lnTo>
                    <a:pt x="524" y="550"/>
                  </a:lnTo>
                </a:path>
              </a:pathLst>
            </a:custGeom>
            <a:noFill/>
            <a:ln w="19050">
              <a:solidFill>
                <a:schemeClr val="accent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18" name="Freeform 13"/>
            <p:cNvSpPr>
              <a:spLocks/>
            </p:cNvSpPr>
            <p:nvPr/>
          </p:nvSpPr>
          <p:spPr bwMode="auto">
            <a:xfrm>
              <a:off x="1107" y="1044"/>
              <a:ext cx="298" cy="826"/>
            </a:xfrm>
            <a:custGeom>
              <a:avLst/>
              <a:gdLst/>
              <a:ahLst/>
              <a:cxnLst>
                <a:cxn ang="0">
                  <a:pos x="7" y="766"/>
                </a:cxn>
                <a:cxn ang="0">
                  <a:pos x="15" y="742"/>
                </a:cxn>
                <a:cxn ang="0">
                  <a:pos x="15" y="917"/>
                </a:cxn>
                <a:cxn ang="0">
                  <a:pos x="23" y="829"/>
                </a:cxn>
                <a:cxn ang="0">
                  <a:pos x="23" y="773"/>
                </a:cxn>
                <a:cxn ang="0">
                  <a:pos x="39" y="750"/>
                </a:cxn>
                <a:cxn ang="0">
                  <a:pos x="47" y="726"/>
                </a:cxn>
                <a:cxn ang="0">
                  <a:pos x="55" y="734"/>
                </a:cxn>
                <a:cxn ang="0">
                  <a:pos x="71" y="742"/>
                </a:cxn>
                <a:cxn ang="0">
                  <a:pos x="87" y="734"/>
                </a:cxn>
                <a:cxn ang="0">
                  <a:pos x="103" y="742"/>
                </a:cxn>
                <a:cxn ang="0">
                  <a:pos x="119" y="734"/>
                </a:cxn>
                <a:cxn ang="0">
                  <a:pos x="126" y="726"/>
                </a:cxn>
                <a:cxn ang="0">
                  <a:pos x="150" y="750"/>
                </a:cxn>
                <a:cxn ang="0">
                  <a:pos x="166" y="758"/>
                </a:cxn>
                <a:cxn ang="0">
                  <a:pos x="182" y="726"/>
                </a:cxn>
                <a:cxn ang="0">
                  <a:pos x="190" y="758"/>
                </a:cxn>
                <a:cxn ang="0">
                  <a:pos x="198" y="470"/>
                </a:cxn>
                <a:cxn ang="0">
                  <a:pos x="206" y="742"/>
                </a:cxn>
                <a:cxn ang="0">
                  <a:pos x="214" y="766"/>
                </a:cxn>
                <a:cxn ang="0">
                  <a:pos x="222" y="710"/>
                </a:cxn>
                <a:cxn ang="0">
                  <a:pos x="230" y="766"/>
                </a:cxn>
                <a:cxn ang="0">
                  <a:pos x="246" y="742"/>
                </a:cxn>
                <a:cxn ang="0">
                  <a:pos x="253" y="750"/>
                </a:cxn>
                <a:cxn ang="0">
                  <a:pos x="269" y="742"/>
                </a:cxn>
                <a:cxn ang="0">
                  <a:pos x="277" y="734"/>
                </a:cxn>
                <a:cxn ang="0">
                  <a:pos x="285" y="734"/>
                </a:cxn>
                <a:cxn ang="0">
                  <a:pos x="293" y="742"/>
                </a:cxn>
                <a:cxn ang="0">
                  <a:pos x="301" y="702"/>
                </a:cxn>
                <a:cxn ang="0">
                  <a:pos x="317" y="758"/>
                </a:cxn>
                <a:cxn ang="0">
                  <a:pos x="333" y="718"/>
                </a:cxn>
                <a:cxn ang="0">
                  <a:pos x="349" y="734"/>
                </a:cxn>
                <a:cxn ang="0">
                  <a:pos x="357" y="758"/>
                </a:cxn>
                <a:cxn ang="0">
                  <a:pos x="372" y="750"/>
                </a:cxn>
                <a:cxn ang="0">
                  <a:pos x="380" y="853"/>
                </a:cxn>
                <a:cxn ang="0">
                  <a:pos x="380" y="534"/>
                </a:cxn>
                <a:cxn ang="0">
                  <a:pos x="388" y="829"/>
                </a:cxn>
                <a:cxn ang="0">
                  <a:pos x="388" y="502"/>
                </a:cxn>
                <a:cxn ang="0">
                  <a:pos x="396" y="1124"/>
                </a:cxn>
                <a:cxn ang="0">
                  <a:pos x="396" y="670"/>
                </a:cxn>
                <a:cxn ang="0">
                  <a:pos x="404" y="829"/>
                </a:cxn>
                <a:cxn ang="0">
                  <a:pos x="412" y="702"/>
                </a:cxn>
                <a:cxn ang="0">
                  <a:pos x="428" y="734"/>
                </a:cxn>
                <a:cxn ang="0">
                  <a:pos x="436" y="781"/>
                </a:cxn>
                <a:cxn ang="0">
                  <a:pos x="444" y="590"/>
                </a:cxn>
                <a:cxn ang="0">
                  <a:pos x="452" y="710"/>
                </a:cxn>
                <a:cxn ang="0">
                  <a:pos x="460" y="869"/>
                </a:cxn>
                <a:cxn ang="0">
                  <a:pos x="460" y="773"/>
                </a:cxn>
                <a:cxn ang="0">
                  <a:pos x="468" y="638"/>
                </a:cxn>
                <a:cxn ang="0">
                  <a:pos x="468" y="654"/>
                </a:cxn>
                <a:cxn ang="0">
                  <a:pos x="476" y="813"/>
                </a:cxn>
                <a:cxn ang="0">
                  <a:pos x="476" y="877"/>
                </a:cxn>
                <a:cxn ang="0">
                  <a:pos x="484" y="813"/>
                </a:cxn>
                <a:cxn ang="0">
                  <a:pos x="491" y="789"/>
                </a:cxn>
                <a:cxn ang="0">
                  <a:pos x="507" y="718"/>
                </a:cxn>
                <a:cxn ang="0">
                  <a:pos x="515" y="742"/>
                </a:cxn>
                <a:cxn ang="0">
                  <a:pos x="523" y="718"/>
                </a:cxn>
                <a:cxn ang="0">
                  <a:pos x="531" y="726"/>
                </a:cxn>
                <a:cxn ang="0">
                  <a:pos x="555" y="750"/>
                </a:cxn>
                <a:cxn ang="0">
                  <a:pos x="571" y="742"/>
                </a:cxn>
              </a:cxnLst>
              <a:rect l="0" t="0" r="r" b="b"/>
              <a:pathLst>
                <a:path w="571" h="1132">
                  <a:moveTo>
                    <a:pt x="0" y="598"/>
                  </a:moveTo>
                  <a:lnTo>
                    <a:pt x="0" y="614"/>
                  </a:lnTo>
                  <a:lnTo>
                    <a:pt x="7" y="622"/>
                  </a:lnTo>
                  <a:lnTo>
                    <a:pt x="7" y="614"/>
                  </a:lnTo>
                  <a:lnTo>
                    <a:pt x="7" y="574"/>
                  </a:lnTo>
                  <a:lnTo>
                    <a:pt x="7" y="502"/>
                  </a:lnTo>
                  <a:lnTo>
                    <a:pt x="7" y="478"/>
                  </a:lnTo>
                  <a:lnTo>
                    <a:pt x="7" y="494"/>
                  </a:lnTo>
                  <a:lnTo>
                    <a:pt x="7" y="526"/>
                  </a:lnTo>
                  <a:lnTo>
                    <a:pt x="7" y="558"/>
                  </a:lnTo>
                  <a:lnTo>
                    <a:pt x="7" y="598"/>
                  </a:lnTo>
                  <a:lnTo>
                    <a:pt x="7" y="622"/>
                  </a:lnTo>
                  <a:lnTo>
                    <a:pt x="7" y="630"/>
                  </a:lnTo>
                  <a:lnTo>
                    <a:pt x="7" y="662"/>
                  </a:lnTo>
                  <a:lnTo>
                    <a:pt x="7" y="702"/>
                  </a:lnTo>
                  <a:lnTo>
                    <a:pt x="7" y="742"/>
                  </a:lnTo>
                  <a:lnTo>
                    <a:pt x="7" y="766"/>
                  </a:lnTo>
                  <a:lnTo>
                    <a:pt x="7" y="781"/>
                  </a:lnTo>
                  <a:lnTo>
                    <a:pt x="7" y="797"/>
                  </a:lnTo>
                  <a:lnTo>
                    <a:pt x="7" y="805"/>
                  </a:lnTo>
                  <a:lnTo>
                    <a:pt x="7" y="797"/>
                  </a:lnTo>
                  <a:lnTo>
                    <a:pt x="7" y="750"/>
                  </a:lnTo>
                  <a:lnTo>
                    <a:pt x="7" y="710"/>
                  </a:lnTo>
                  <a:lnTo>
                    <a:pt x="7" y="646"/>
                  </a:lnTo>
                  <a:lnTo>
                    <a:pt x="7" y="574"/>
                  </a:lnTo>
                  <a:lnTo>
                    <a:pt x="7" y="502"/>
                  </a:lnTo>
                  <a:lnTo>
                    <a:pt x="7" y="478"/>
                  </a:lnTo>
                  <a:lnTo>
                    <a:pt x="7" y="502"/>
                  </a:lnTo>
                  <a:lnTo>
                    <a:pt x="7" y="558"/>
                  </a:lnTo>
                  <a:lnTo>
                    <a:pt x="7" y="630"/>
                  </a:lnTo>
                  <a:lnTo>
                    <a:pt x="7" y="702"/>
                  </a:lnTo>
                  <a:lnTo>
                    <a:pt x="7" y="742"/>
                  </a:lnTo>
                  <a:lnTo>
                    <a:pt x="7" y="758"/>
                  </a:lnTo>
                  <a:lnTo>
                    <a:pt x="15" y="742"/>
                  </a:lnTo>
                  <a:lnTo>
                    <a:pt x="15" y="702"/>
                  </a:lnTo>
                  <a:lnTo>
                    <a:pt x="15" y="686"/>
                  </a:lnTo>
                  <a:lnTo>
                    <a:pt x="15" y="670"/>
                  </a:lnTo>
                  <a:lnTo>
                    <a:pt x="15" y="686"/>
                  </a:lnTo>
                  <a:lnTo>
                    <a:pt x="15" y="734"/>
                  </a:lnTo>
                  <a:lnTo>
                    <a:pt x="15" y="781"/>
                  </a:lnTo>
                  <a:lnTo>
                    <a:pt x="15" y="789"/>
                  </a:lnTo>
                  <a:lnTo>
                    <a:pt x="15" y="734"/>
                  </a:lnTo>
                  <a:lnTo>
                    <a:pt x="15" y="670"/>
                  </a:lnTo>
                  <a:lnTo>
                    <a:pt x="15" y="654"/>
                  </a:lnTo>
                  <a:lnTo>
                    <a:pt x="15" y="718"/>
                  </a:lnTo>
                  <a:lnTo>
                    <a:pt x="15" y="813"/>
                  </a:lnTo>
                  <a:lnTo>
                    <a:pt x="15" y="901"/>
                  </a:lnTo>
                  <a:lnTo>
                    <a:pt x="15" y="997"/>
                  </a:lnTo>
                  <a:lnTo>
                    <a:pt x="15" y="1061"/>
                  </a:lnTo>
                  <a:lnTo>
                    <a:pt x="15" y="1053"/>
                  </a:lnTo>
                  <a:lnTo>
                    <a:pt x="15" y="917"/>
                  </a:lnTo>
                  <a:lnTo>
                    <a:pt x="15" y="590"/>
                  </a:lnTo>
                  <a:lnTo>
                    <a:pt x="15" y="407"/>
                  </a:lnTo>
                  <a:lnTo>
                    <a:pt x="15" y="558"/>
                  </a:lnTo>
                  <a:lnTo>
                    <a:pt x="15" y="797"/>
                  </a:lnTo>
                  <a:lnTo>
                    <a:pt x="15" y="941"/>
                  </a:lnTo>
                  <a:lnTo>
                    <a:pt x="15" y="997"/>
                  </a:lnTo>
                  <a:lnTo>
                    <a:pt x="15" y="1005"/>
                  </a:lnTo>
                  <a:lnTo>
                    <a:pt x="15" y="989"/>
                  </a:lnTo>
                  <a:lnTo>
                    <a:pt x="15" y="973"/>
                  </a:lnTo>
                  <a:lnTo>
                    <a:pt x="15" y="957"/>
                  </a:lnTo>
                  <a:lnTo>
                    <a:pt x="15" y="933"/>
                  </a:lnTo>
                  <a:lnTo>
                    <a:pt x="15" y="925"/>
                  </a:lnTo>
                  <a:lnTo>
                    <a:pt x="15" y="901"/>
                  </a:lnTo>
                  <a:lnTo>
                    <a:pt x="23" y="885"/>
                  </a:lnTo>
                  <a:lnTo>
                    <a:pt x="23" y="869"/>
                  </a:lnTo>
                  <a:lnTo>
                    <a:pt x="23" y="853"/>
                  </a:lnTo>
                  <a:lnTo>
                    <a:pt x="23" y="829"/>
                  </a:lnTo>
                  <a:lnTo>
                    <a:pt x="23" y="813"/>
                  </a:lnTo>
                  <a:lnTo>
                    <a:pt x="23" y="805"/>
                  </a:lnTo>
                  <a:lnTo>
                    <a:pt x="23" y="797"/>
                  </a:lnTo>
                  <a:lnTo>
                    <a:pt x="23" y="789"/>
                  </a:lnTo>
                  <a:lnTo>
                    <a:pt x="23" y="781"/>
                  </a:lnTo>
                  <a:lnTo>
                    <a:pt x="23" y="766"/>
                  </a:lnTo>
                  <a:lnTo>
                    <a:pt x="23" y="742"/>
                  </a:lnTo>
                  <a:lnTo>
                    <a:pt x="23" y="726"/>
                  </a:lnTo>
                  <a:lnTo>
                    <a:pt x="23" y="702"/>
                  </a:lnTo>
                  <a:lnTo>
                    <a:pt x="23" y="638"/>
                  </a:lnTo>
                  <a:lnTo>
                    <a:pt x="23" y="590"/>
                  </a:lnTo>
                  <a:lnTo>
                    <a:pt x="23" y="582"/>
                  </a:lnTo>
                  <a:lnTo>
                    <a:pt x="23" y="614"/>
                  </a:lnTo>
                  <a:lnTo>
                    <a:pt x="23" y="662"/>
                  </a:lnTo>
                  <a:lnTo>
                    <a:pt x="23" y="710"/>
                  </a:lnTo>
                  <a:lnTo>
                    <a:pt x="23" y="742"/>
                  </a:lnTo>
                  <a:lnTo>
                    <a:pt x="23" y="773"/>
                  </a:lnTo>
                  <a:lnTo>
                    <a:pt x="23" y="797"/>
                  </a:lnTo>
                  <a:lnTo>
                    <a:pt x="23" y="805"/>
                  </a:lnTo>
                  <a:lnTo>
                    <a:pt x="31" y="797"/>
                  </a:lnTo>
                  <a:lnTo>
                    <a:pt x="31" y="805"/>
                  </a:lnTo>
                  <a:lnTo>
                    <a:pt x="31" y="797"/>
                  </a:lnTo>
                  <a:lnTo>
                    <a:pt x="31" y="789"/>
                  </a:lnTo>
                  <a:lnTo>
                    <a:pt x="31" y="773"/>
                  </a:lnTo>
                  <a:lnTo>
                    <a:pt x="31" y="766"/>
                  </a:lnTo>
                  <a:lnTo>
                    <a:pt x="31" y="781"/>
                  </a:lnTo>
                  <a:lnTo>
                    <a:pt x="31" y="789"/>
                  </a:lnTo>
                  <a:lnTo>
                    <a:pt x="31" y="797"/>
                  </a:lnTo>
                  <a:lnTo>
                    <a:pt x="31" y="789"/>
                  </a:lnTo>
                  <a:lnTo>
                    <a:pt x="31" y="781"/>
                  </a:lnTo>
                  <a:lnTo>
                    <a:pt x="31" y="773"/>
                  </a:lnTo>
                  <a:lnTo>
                    <a:pt x="31" y="766"/>
                  </a:lnTo>
                  <a:lnTo>
                    <a:pt x="39" y="758"/>
                  </a:lnTo>
                  <a:lnTo>
                    <a:pt x="39" y="750"/>
                  </a:lnTo>
                  <a:lnTo>
                    <a:pt x="39" y="758"/>
                  </a:lnTo>
                  <a:lnTo>
                    <a:pt x="39" y="750"/>
                  </a:lnTo>
                  <a:lnTo>
                    <a:pt x="39" y="742"/>
                  </a:lnTo>
                  <a:lnTo>
                    <a:pt x="39" y="750"/>
                  </a:lnTo>
                  <a:lnTo>
                    <a:pt x="39" y="742"/>
                  </a:lnTo>
                  <a:lnTo>
                    <a:pt x="39" y="734"/>
                  </a:lnTo>
                  <a:lnTo>
                    <a:pt x="39" y="726"/>
                  </a:lnTo>
                  <a:lnTo>
                    <a:pt x="39" y="734"/>
                  </a:lnTo>
                  <a:lnTo>
                    <a:pt x="39" y="726"/>
                  </a:lnTo>
                  <a:lnTo>
                    <a:pt x="39" y="734"/>
                  </a:lnTo>
                  <a:lnTo>
                    <a:pt x="47" y="726"/>
                  </a:lnTo>
                  <a:lnTo>
                    <a:pt x="47" y="718"/>
                  </a:lnTo>
                  <a:lnTo>
                    <a:pt x="47" y="726"/>
                  </a:lnTo>
                  <a:lnTo>
                    <a:pt x="47" y="718"/>
                  </a:lnTo>
                  <a:lnTo>
                    <a:pt x="47" y="726"/>
                  </a:lnTo>
                  <a:lnTo>
                    <a:pt x="47" y="718"/>
                  </a:lnTo>
                  <a:lnTo>
                    <a:pt x="47" y="726"/>
                  </a:lnTo>
                  <a:lnTo>
                    <a:pt x="47" y="718"/>
                  </a:lnTo>
                  <a:lnTo>
                    <a:pt x="47" y="726"/>
                  </a:lnTo>
                  <a:lnTo>
                    <a:pt x="47" y="718"/>
                  </a:lnTo>
                  <a:lnTo>
                    <a:pt x="47" y="710"/>
                  </a:lnTo>
                  <a:lnTo>
                    <a:pt x="47" y="718"/>
                  </a:lnTo>
                  <a:lnTo>
                    <a:pt x="47" y="710"/>
                  </a:lnTo>
                  <a:lnTo>
                    <a:pt x="47" y="718"/>
                  </a:lnTo>
                  <a:lnTo>
                    <a:pt x="55" y="710"/>
                  </a:lnTo>
                  <a:lnTo>
                    <a:pt x="55" y="718"/>
                  </a:lnTo>
                  <a:lnTo>
                    <a:pt x="55" y="710"/>
                  </a:lnTo>
                  <a:lnTo>
                    <a:pt x="55" y="718"/>
                  </a:lnTo>
                  <a:lnTo>
                    <a:pt x="55" y="726"/>
                  </a:lnTo>
                  <a:lnTo>
                    <a:pt x="55" y="718"/>
                  </a:lnTo>
                  <a:lnTo>
                    <a:pt x="55" y="726"/>
                  </a:lnTo>
                  <a:lnTo>
                    <a:pt x="55" y="718"/>
                  </a:lnTo>
                  <a:lnTo>
                    <a:pt x="55" y="726"/>
                  </a:lnTo>
                  <a:lnTo>
                    <a:pt x="55" y="734"/>
                  </a:lnTo>
                  <a:lnTo>
                    <a:pt x="55" y="726"/>
                  </a:lnTo>
                  <a:lnTo>
                    <a:pt x="55" y="734"/>
                  </a:lnTo>
                  <a:lnTo>
                    <a:pt x="63" y="742"/>
                  </a:lnTo>
                  <a:lnTo>
                    <a:pt x="63" y="734"/>
                  </a:lnTo>
                  <a:lnTo>
                    <a:pt x="63" y="742"/>
                  </a:lnTo>
                  <a:lnTo>
                    <a:pt x="63" y="734"/>
                  </a:lnTo>
                  <a:lnTo>
                    <a:pt x="63" y="742"/>
                  </a:lnTo>
                  <a:lnTo>
                    <a:pt x="63" y="734"/>
                  </a:lnTo>
                  <a:lnTo>
                    <a:pt x="71" y="742"/>
                  </a:lnTo>
                  <a:lnTo>
                    <a:pt x="71" y="734"/>
                  </a:lnTo>
                  <a:lnTo>
                    <a:pt x="71" y="742"/>
                  </a:lnTo>
                  <a:lnTo>
                    <a:pt x="71" y="734"/>
                  </a:lnTo>
                  <a:lnTo>
                    <a:pt x="71" y="742"/>
                  </a:lnTo>
                  <a:lnTo>
                    <a:pt x="71" y="734"/>
                  </a:lnTo>
                  <a:lnTo>
                    <a:pt x="71" y="742"/>
                  </a:lnTo>
                  <a:lnTo>
                    <a:pt x="71" y="734"/>
                  </a:lnTo>
                  <a:lnTo>
                    <a:pt x="71" y="742"/>
                  </a:lnTo>
                  <a:lnTo>
                    <a:pt x="71" y="734"/>
                  </a:lnTo>
                  <a:lnTo>
                    <a:pt x="71" y="742"/>
                  </a:lnTo>
                  <a:lnTo>
                    <a:pt x="71" y="734"/>
                  </a:lnTo>
                  <a:lnTo>
                    <a:pt x="79" y="742"/>
                  </a:lnTo>
                  <a:lnTo>
                    <a:pt x="79" y="734"/>
                  </a:lnTo>
                  <a:lnTo>
                    <a:pt x="79" y="742"/>
                  </a:lnTo>
                  <a:lnTo>
                    <a:pt x="79" y="734"/>
                  </a:lnTo>
                  <a:lnTo>
                    <a:pt x="79" y="742"/>
                  </a:lnTo>
                  <a:lnTo>
                    <a:pt x="79" y="734"/>
                  </a:lnTo>
                  <a:lnTo>
                    <a:pt x="79" y="742"/>
                  </a:lnTo>
                  <a:lnTo>
                    <a:pt x="79" y="734"/>
                  </a:lnTo>
                  <a:lnTo>
                    <a:pt x="79" y="742"/>
                  </a:lnTo>
                  <a:lnTo>
                    <a:pt x="87" y="734"/>
                  </a:lnTo>
                  <a:lnTo>
                    <a:pt x="87" y="742"/>
                  </a:lnTo>
                  <a:lnTo>
                    <a:pt x="87" y="734"/>
                  </a:lnTo>
                  <a:lnTo>
                    <a:pt x="87" y="742"/>
                  </a:lnTo>
                  <a:lnTo>
                    <a:pt x="87" y="734"/>
                  </a:lnTo>
                  <a:lnTo>
                    <a:pt x="87" y="742"/>
                  </a:lnTo>
                  <a:lnTo>
                    <a:pt x="87" y="734"/>
                  </a:lnTo>
                  <a:lnTo>
                    <a:pt x="87" y="742"/>
                  </a:lnTo>
                  <a:lnTo>
                    <a:pt x="87" y="734"/>
                  </a:lnTo>
                  <a:lnTo>
                    <a:pt x="95" y="742"/>
                  </a:lnTo>
                  <a:lnTo>
                    <a:pt x="95" y="734"/>
                  </a:lnTo>
                  <a:lnTo>
                    <a:pt x="95" y="742"/>
                  </a:lnTo>
                  <a:lnTo>
                    <a:pt x="95" y="734"/>
                  </a:lnTo>
                  <a:lnTo>
                    <a:pt x="95" y="742"/>
                  </a:lnTo>
                  <a:lnTo>
                    <a:pt x="103" y="734"/>
                  </a:lnTo>
                  <a:lnTo>
                    <a:pt x="103" y="726"/>
                  </a:lnTo>
                  <a:lnTo>
                    <a:pt x="103" y="734"/>
                  </a:lnTo>
                  <a:lnTo>
                    <a:pt x="103" y="726"/>
                  </a:lnTo>
                  <a:lnTo>
                    <a:pt x="103" y="734"/>
                  </a:lnTo>
                  <a:lnTo>
                    <a:pt x="103" y="742"/>
                  </a:lnTo>
                  <a:lnTo>
                    <a:pt x="103" y="734"/>
                  </a:lnTo>
                  <a:lnTo>
                    <a:pt x="103" y="742"/>
                  </a:lnTo>
                  <a:lnTo>
                    <a:pt x="103" y="734"/>
                  </a:lnTo>
                  <a:lnTo>
                    <a:pt x="103" y="726"/>
                  </a:lnTo>
                  <a:lnTo>
                    <a:pt x="103" y="734"/>
                  </a:lnTo>
                  <a:lnTo>
                    <a:pt x="103" y="726"/>
                  </a:lnTo>
                  <a:lnTo>
                    <a:pt x="111" y="734"/>
                  </a:lnTo>
                  <a:lnTo>
                    <a:pt x="111" y="726"/>
                  </a:lnTo>
                  <a:lnTo>
                    <a:pt x="111" y="734"/>
                  </a:lnTo>
                  <a:lnTo>
                    <a:pt x="111" y="726"/>
                  </a:lnTo>
                  <a:lnTo>
                    <a:pt x="111" y="734"/>
                  </a:lnTo>
                  <a:lnTo>
                    <a:pt x="111" y="742"/>
                  </a:lnTo>
                  <a:lnTo>
                    <a:pt x="119" y="734"/>
                  </a:lnTo>
                  <a:lnTo>
                    <a:pt x="119" y="726"/>
                  </a:lnTo>
                  <a:lnTo>
                    <a:pt x="119" y="734"/>
                  </a:lnTo>
                  <a:lnTo>
                    <a:pt x="119" y="726"/>
                  </a:lnTo>
                  <a:lnTo>
                    <a:pt x="119" y="734"/>
                  </a:lnTo>
                  <a:lnTo>
                    <a:pt x="119" y="726"/>
                  </a:lnTo>
                  <a:lnTo>
                    <a:pt x="119" y="734"/>
                  </a:lnTo>
                  <a:lnTo>
                    <a:pt x="119" y="726"/>
                  </a:lnTo>
                  <a:lnTo>
                    <a:pt x="119" y="734"/>
                  </a:lnTo>
                  <a:lnTo>
                    <a:pt x="119" y="726"/>
                  </a:lnTo>
                  <a:lnTo>
                    <a:pt x="119" y="734"/>
                  </a:lnTo>
                  <a:lnTo>
                    <a:pt x="119" y="726"/>
                  </a:lnTo>
                  <a:lnTo>
                    <a:pt x="119" y="734"/>
                  </a:lnTo>
                  <a:lnTo>
                    <a:pt x="126" y="726"/>
                  </a:lnTo>
                  <a:lnTo>
                    <a:pt x="126" y="734"/>
                  </a:lnTo>
                  <a:lnTo>
                    <a:pt x="126" y="726"/>
                  </a:lnTo>
                  <a:lnTo>
                    <a:pt x="126" y="734"/>
                  </a:lnTo>
                  <a:lnTo>
                    <a:pt x="126" y="718"/>
                  </a:lnTo>
                  <a:lnTo>
                    <a:pt x="126" y="734"/>
                  </a:lnTo>
                  <a:lnTo>
                    <a:pt x="126" y="726"/>
                  </a:lnTo>
                  <a:lnTo>
                    <a:pt x="126" y="734"/>
                  </a:lnTo>
                  <a:lnTo>
                    <a:pt x="126" y="742"/>
                  </a:lnTo>
                  <a:lnTo>
                    <a:pt x="126" y="734"/>
                  </a:lnTo>
                  <a:lnTo>
                    <a:pt x="126" y="726"/>
                  </a:lnTo>
                  <a:lnTo>
                    <a:pt x="126" y="734"/>
                  </a:lnTo>
                  <a:lnTo>
                    <a:pt x="126" y="726"/>
                  </a:lnTo>
                  <a:lnTo>
                    <a:pt x="134" y="734"/>
                  </a:lnTo>
                  <a:lnTo>
                    <a:pt x="134" y="742"/>
                  </a:lnTo>
                  <a:lnTo>
                    <a:pt x="134" y="734"/>
                  </a:lnTo>
                  <a:lnTo>
                    <a:pt x="134" y="742"/>
                  </a:lnTo>
                  <a:lnTo>
                    <a:pt x="134" y="734"/>
                  </a:lnTo>
                  <a:lnTo>
                    <a:pt x="134" y="726"/>
                  </a:lnTo>
                  <a:lnTo>
                    <a:pt x="134" y="734"/>
                  </a:lnTo>
                  <a:lnTo>
                    <a:pt x="134" y="726"/>
                  </a:lnTo>
                  <a:lnTo>
                    <a:pt x="142" y="734"/>
                  </a:lnTo>
                  <a:lnTo>
                    <a:pt x="142" y="742"/>
                  </a:lnTo>
                  <a:lnTo>
                    <a:pt x="142" y="734"/>
                  </a:lnTo>
                  <a:lnTo>
                    <a:pt x="142" y="742"/>
                  </a:lnTo>
                  <a:lnTo>
                    <a:pt x="150" y="750"/>
                  </a:lnTo>
                  <a:lnTo>
                    <a:pt x="150" y="742"/>
                  </a:lnTo>
                  <a:lnTo>
                    <a:pt x="150" y="750"/>
                  </a:lnTo>
                  <a:lnTo>
                    <a:pt x="150" y="742"/>
                  </a:lnTo>
                  <a:lnTo>
                    <a:pt x="150" y="750"/>
                  </a:lnTo>
                  <a:lnTo>
                    <a:pt x="150" y="742"/>
                  </a:lnTo>
                  <a:lnTo>
                    <a:pt x="150" y="750"/>
                  </a:lnTo>
                  <a:lnTo>
                    <a:pt x="150" y="742"/>
                  </a:lnTo>
                  <a:lnTo>
                    <a:pt x="150" y="750"/>
                  </a:lnTo>
                  <a:lnTo>
                    <a:pt x="150" y="742"/>
                  </a:lnTo>
                  <a:lnTo>
                    <a:pt x="150" y="750"/>
                  </a:lnTo>
                  <a:lnTo>
                    <a:pt x="158" y="742"/>
                  </a:lnTo>
                  <a:lnTo>
                    <a:pt x="158" y="750"/>
                  </a:lnTo>
                  <a:lnTo>
                    <a:pt x="166" y="742"/>
                  </a:lnTo>
                  <a:lnTo>
                    <a:pt x="166" y="750"/>
                  </a:lnTo>
                  <a:lnTo>
                    <a:pt x="166" y="758"/>
                  </a:lnTo>
                  <a:lnTo>
                    <a:pt x="166" y="750"/>
                  </a:lnTo>
                  <a:lnTo>
                    <a:pt x="166" y="758"/>
                  </a:lnTo>
                  <a:lnTo>
                    <a:pt x="166" y="766"/>
                  </a:lnTo>
                  <a:lnTo>
                    <a:pt x="166" y="758"/>
                  </a:lnTo>
                  <a:lnTo>
                    <a:pt x="166" y="766"/>
                  </a:lnTo>
                  <a:lnTo>
                    <a:pt x="166" y="758"/>
                  </a:lnTo>
                  <a:lnTo>
                    <a:pt x="174" y="750"/>
                  </a:lnTo>
                  <a:lnTo>
                    <a:pt x="174" y="758"/>
                  </a:lnTo>
                  <a:lnTo>
                    <a:pt x="174" y="750"/>
                  </a:lnTo>
                  <a:lnTo>
                    <a:pt x="174" y="758"/>
                  </a:lnTo>
                  <a:lnTo>
                    <a:pt x="174" y="750"/>
                  </a:lnTo>
                  <a:lnTo>
                    <a:pt x="174" y="766"/>
                  </a:lnTo>
                  <a:lnTo>
                    <a:pt x="182" y="758"/>
                  </a:lnTo>
                  <a:lnTo>
                    <a:pt x="182" y="766"/>
                  </a:lnTo>
                  <a:lnTo>
                    <a:pt x="182" y="758"/>
                  </a:lnTo>
                  <a:lnTo>
                    <a:pt x="182" y="750"/>
                  </a:lnTo>
                  <a:lnTo>
                    <a:pt x="182" y="742"/>
                  </a:lnTo>
                  <a:lnTo>
                    <a:pt x="182" y="734"/>
                  </a:lnTo>
                  <a:lnTo>
                    <a:pt x="182" y="726"/>
                  </a:lnTo>
                  <a:lnTo>
                    <a:pt x="182" y="734"/>
                  </a:lnTo>
                  <a:lnTo>
                    <a:pt x="182" y="726"/>
                  </a:lnTo>
                  <a:lnTo>
                    <a:pt x="182" y="718"/>
                  </a:lnTo>
                  <a:lnTo>
                    <a:pt x="182" y="710"/>
                  </a:lnTo>
                  <a:lnTo>
                    <a:pt x="182" y="718"/>
                  </a:lnTo>
                  <a:lnTo>
                    <a:pt x="182" y="710"/>
                  </a:lnTo>
                  <a:lnTo>
                    <a:pt x="190" y="702"/>
                  </a:lnTo>
                  <a:lnTo>
                    <a:pt x="190" y="694"/>
                  </a:lnTo>
                  <a:lnTo>
                    <a:pt x="190" y="686"/>
                  </a:lnTo>
                  <a:lnTo>
                    <a:pt x="190" y="694"/>
                  </a:lnTo>
                  <a:lnTo>
                    <a:pt x="190" y="702"/>
                  </a:lnTo>
                  <a:lnTo>
                    <a:pt x="190" y="710"/>
                  </a:lnTo>
                  <a:lnTo>
                    <a:pt x="190" y="718"/>
                  </a:lnTo>
                  <a:lnTo>
                    <a:pt x="190" y="726"/>
                  </a:lnTo>
                  <a:lnTo>
                    <a:pt x="190" y="734"/>
                  </a:lnTo>
                  <a:lnTo>
                    <a:pt x="190" y="726"/>
                  </a:lnTo>
                  <a:lnTo>
                    <a:pt x="190" y="734"/>
                  </a:lnTo>
                  <a:lnTo>
                    <a:pt x="190" y="750"/>
                  </a:lnTo>
                  <a:lnTo>
                    <a:pt x="190" y="758"/>
                  </a:lnTo>
                  <a:lnTo>
                    <a:pt x="190" y="766"/>
                  </a:lnTo>
                  <a:lnTo>
                    <a:pt x="190" y="758"/>
                  </a:lnTo>
                  <a:lnTo>
                    <a:pt x="190" y="766"/>
                  </a:lnTo>
                  <a:lnTo>
                    <a:pt x="190" y="773"/>
                  </a:lnTo>
                  <a:lnTo>
                    <a:pt x="198" y="781"/>
                  </a:lnTo>
                  <a:lnTo>
                    <a:pt x="198" y="797"/>
                  </a:lnTo>
                  <a:lnTo>
                    <a:pt x="198" y="805"/>
                  </a:lnTo>
                  <a:lnTo>
                    <a:pt x="198" y="813"/>
                  </a:lnTo>
                  <a:lnTo>
                    <a:pt x="198" y="829"/>
                  </a:lnTo>
                  <a:lnTo>
                    <a:pt x="198" y="821"/>
                  </a:lnTo>
                  <a:lnTo>
                    <a:pt x="198" y="789"/>
                  </a:lnTo>
                  <a:lnTo>
                    <a:pt x="198" y="734"/>
                  </a:lnTo>
                  <a:lnTo>
                    <a:pt x="198" y="678"/>
                  </a:lnTo>
                  <a:lnTo>
                    <a:pt x="198" y="622"/>
                  </a:lnTo>
                  <a:lnTo>
                    <a:pt x="198" y="558"/>
                  </a:lnTo>
                  <a:lnTo>
                    <a:pt x="198" y="502"/>
                  </a:lnTo>
                  <a:lnTo>
                    <a:pt x="198" y="470"/>
                  </a:lnTo>
                  <a:lnTo>
                    <a:pt x="198" y="446"/>
                  </a:lnTo>
                  <a:lnTo>
                    <a:pt x="198" y="462"/>
                  </a:lnTo>
                  <a:lnTo>
                    <a:pt x="198" y="478"/>
                  </a:lnTo>
                  <a:lnTo>
                    <a:pt x="198" y="494"/>
                  </a:lnTo>
                  <a:lnTo>
                    <a:pt x="198" y="502"/>
                  </a:lnTo>
                  <a:lnTo>
                    <a:pt x="198" y="518"/>
                  </a:lnTo>
                  <a:lnTo>
                    <a:pt x="198" y="542"/>
                  </a:lnTo>
                  <a:lnTo>
                    <a:pt x="198" y="566"/>
                  </a:lnTo>
                  <a:lnTo>
                    <a:pt x="206" y="590"/>
                  </a:lnTo>
                  <a:lnTo>
                    <a:pt x="206" y="614"/>
                  </a:lnTo>
                  <a:lnTo>
                    <a:pt x="206" y="630"/>
                  </a:lnTo>
                  <a:lnTo>
                    <a:pt x="206" y="646"/>
                  </a:lnTo>
                  <a:lnTo>
                    <a:pt x="206" y="670"/>
                  </a:lnTo>
                  <a:lnTo>
                    <a:pt x="206" y="686"/>
                  </a:lnTo>
                  <a:lnTo>
                    <a:pt x="206" y="718"/>
                  </a:lnTo>
                  <a:lnTo>
                    <a:pt x="206" y="726"/>
                  </a:lnTo>
                  <a:lnTo>
                    <a:pt x="206" y="742"/>
                  </a:lnTo>
                  <a:lnTo>
                    <a:pt x="206" y="758"/>
                  </a:lnTo>
                  <a:lnTo>
                    <a:pt x="206" y="766"/>
                  </a:lnTo>
                  <a:lnTo>
                    <a:pt x="206" y="773"/>
                  </a:lnTo>
                  <a:lnTo>
                    <a:pt x="206" y="789"/>
                  </a:lnTo>
                  <a:lnTo>
                    <a:pt x="206" y="797"/>
                  </a:lnTo>
                  <a:lnTo>
                    <a:pt x="206" y="805"/>
                  </a:lnTo>
                  <a:lnTo>
                    <a:pt x="206" y="813"/>
                  </a:lnTo>
                  <a:lnTo>
                    <a:pt x="206" y="821"/>
                  </a:lnTo>
                  <a:lnTo>
                    <a:pt x="206" y="829"/>
                  </a:lnTo>
                  <a:lnTo>
                    <a:pt x="206" y="821"/>
                  </a:lnTo>
                  <a:lnTo>
                    <a:pt x="206" y="813"/>
                  </a:lnTo>
                  <a:lnTo>
                    <a:pt x="206" y="805"/>
                  </a:lnTo>
                  <a:lnTo>
                    <a:pt x="214" y="797"/>
                  </a:lnTo>
                  <a:lnTo>
                    <a:pt x="214" y="789"/>
                  </a:lnTo>
                  <a:lnTo>
                    <a:pt x="214" y="781"/>
                  </a:lnTo>
                  <a:lnTo>
                    <a:pt x="214" y="773"/>
                  </a:lnTo>
                  <a:lnTo>
                    <a:pt x="214" y="766"/>
                  </a:lnTo>
                  <a:lnTo>
                    <a:pt x="214" y="758"/>
                  </a:lnTo>
                  <a:lnTo>
                    <a:pt x="214" y="750"/>
                  </a:lnTo>
                  <a:lnTo>
                    <a:pt x="214" y="742"/>
                  </a:lnTo>
                  <a:lnTo>
                    <a:pt x="214" y="734"/>
                  </a:lnTo>
                  <a:lnTo>
                    <a:pt x="214" y="726"/>
                  </a:lnTo>
                  <a:lnTo>
                    <a:pt x="214" y="718"/>
                  </a:lnTo>
                  <a:lnTo>
                    <a:pt x="214" y="710"/>
                  </a:lnTo>
                  <a:lnTo>
                    <a:pt x="214" y="718"/>
                  </a:lnTo>
                  <a:lnTo>
                    <a:pt x="214" y="710"/>
                  </a:lnTo>
                  <a:lnTo>
                    <a:pt x="222" y="702"/>
                  </a:lnTo>
                  <a:lnTo>
                    <a:pt x="222" y="694"/>
                  </a:lnTo>
                  <a:lnTo>
                    <a:pt x="222" y="702"/>
                  </a:lnTo>
                  <a:lnTo>
                    <a:pt x="222" y="694"/>
                  </a:lnTo>
                  <a:lnTo>
                    <a:pt x="222" y="686"/>
                  </a:lnTo>
                  <a:lnTo>
                    <a:pt x="222" y="694"/>
                  </a:lnTo>
                  <a:lnTo>
                    <a:pt x="222" y="702"/>
                  </a:lnTo>
                  <a:lnTo>
                    <a:pt x="222" y="710"/>
                  </a:lnTo>
                  <a:lnTo>
                    <a:pt x="222" y="718"/>
                  </a:lnTo>
                  <a:lnTo>
                    <a:pt x="222" y="726"/>
                  </a:lnTo>
                  <a:lnTo>
                    <a:pt x="222" y="734"/>
                  </a:lnTo>
                  <a:lnTo>
                    <a:pt x="222" y="742"/>
                  </a:lnTo>
                  <a:lnTo>
                    <a:pt x="222" y="734"/>
                  </a:lnTo>
                  <a:lnTo>
                    <a:pt x="222" y="742"/>
                  </a:lnTo>
                  <a:lnTo>
                    <a:pt x="222" y="750"/>
                  </a:lnTo>
                  <a:lnTo>
                    <a:pt x="222" y="742"/>
                  </a:lnTo>
                  <a:lnTo>
                    <a:pt x="230" y="750"/>
                  </a:lnTo>
                  <a:lnTo>
                    <a:pt x="230" y="758"/>
                  </a:lnTo>
                  <a:lnTo>
                    <a:pt x="230" y="766"/>
                  </a:lnTo>
                  <a:lnTo>
                    <a:pt x="230" y="758"/>
                  </a:lnTo>
                  <a:lnTo>
                    <a:pt x="230" y="766"/>
                  </a:lnTo>
                  <a:lnTo>
                    <a:pt x="230" y="758"/>
                  </a:lnTo>
                  <a:lnTo>
                    <a:pt x="230" y="766"/>
                  </a:lnTo>
                  <a:lnTo>
                    <a:pt x="230" y="758"/>
                  </a:lnTo>
                  <a:lnTo>
                    <a:pt x="230" y="766"/>
                  </a:lnTo>
                  <a:lnTo>
                    <a:pt x="230" y="758"/>
                  </a:lnTo>
                  <a:lnTo>
                    <a:pt x="230" y="766"/>
                  </a:lnTo>
                  <a:lnTo>
                    <a:pt x="230" y="773"/>
                  </a:lnTo>
                  <a:lnTo>
                    <a:pt x="230" y="766"/>
                  </a:lnTo>
                  <a:lnTo>
                    <a:pt x="230" y="758"/>
                  </a:lnTo>
                  <a:lnTo>
                    <a:pt x="238" y="766"/>
                  </a:lnTo>
                  <a:lnTo>
                    <a:pt x="238" y="773"/>
                  </a:lnTo>
                  <a:lnTo>
                    <a:pt x="238" y="781"/>
                  </a:lnTo>
                  <a:lnTo>
                    <a:pt x="238" y="773"/>
                  </a:lnTo>
                  <a:lnTo>
                    <a:pt x="238" y="766"/>
                  </a:lnTo>
                  <a:lnTo>
                    <a:pt x="238" y="758"/>
                  </a:lnTo>
                  <a:lnTo>
                    <a:pt x="238" y="750"/>
                  </a:lnTo>
                  <a:lnTo>
                    <a:pt x="238" y="742"/>
                  </a:lnTo>
                  <a:lnTo>
                    <a:pt x="246" y="734"/>
                  </a:lnTo>
                  <a:lnTo>
                    <a:pt x="246" y="726"/>
                  </a:lnTo>
                  <a:lnTo>
                    <a:pt x="246" y="734"/>
                  </a:lnTo>
                  <a:lnTo>
                    <a:pt x="246" y="742"/>
                  </a:lnTo>
                  <a:lnTo>
                    <a:pt x="246" y="750"/>
                  </a:lnTo>
                  <a:lnTo>
                    <a:pt x="246" y="742"/>
                  </a:lnTo>
                  <a:lnTo>
                    <a:pt x="246" y="750"/>
                  </a:lnTo>
                  <a:lnTo>
                    <a:pt x="246" y="742"/>
                  </a:lnTo>
                  <a:lnTo>
                    <a:pt x="246" y="750"/>
                  </a:lnTo>
                  <a:lnTo>
                    <a:pt x="246" y="742"/>
                  </a:lnTo>
                  <a:lnTo>
                    <a:pt x="253" y="750"/>
                  </a:lnTo>
                  <a:lnTo>
                    <a:pt x="253" y="758"/>
                  </a:lnTo>
                  <a:lnTo>
                    <a:pt x="253" y="766"/>
                  </a:lnTo>
                  <a:lnTo>
                    <a:pt x="253" y="758"/>
                  </a:lnTo>
                  <a:lnTo>
                    <a:pt x="253" y="750"/>
                  </a:lnTo>
                  <a:lnTo>
                    <a:pt x="253" y="758"/>
                  </a:lnTo>
                  <a:lnTo>
                    <a:pt x="253" y="750"/>
                  </a:lnTo>
                  <a:lnTo>
                    <a:pt x="253" y="758"/>
                  </a:lnTo>
                  <a:lnTo>
                    <a:pt x="253" y="750"/>
                  </a:lnTo>
                  <a:lnTo>
                    <a:pt x="253" y="742"/>
                  </a:lnTo>
                  <a:lnTo>
                    <a:pt x="253" y="750"/>
                  </a:lnTo>
                  <a:lnTo>
                    <a:pt x="261" y="742"/>
                  </a:lnTo>
                  <a:lnTo>
                    <a:pt x="261" y="734"/>
                  </a:lnTo>
                  <a:lnTo>
                    <a:pt x="261" y="726"/>
                  </a:lnTo>
                  <a:lnTo>
                    <a:pt x="261" y="734"/>
                  </a:lnTo>
                  <a:lnTo>
                    <a:pt x="261" y="726"/>
                  </a:lnTo>
                  <a:lnTo>
                    <a:pt x="261" y="734"/>
                  </a:lnTo>
                  <a:lnTo>
                    <a:pt x="261" y="726"/>
                  </a:lnTo>
                  <a:lnTo>
                    <a:pt x="261" y="734"/>
                  </a:lnTo>
                  <a:lnTo>
                    <a:pt x="261" y="742"/>
                  </a:lnTo>
                  <a:lnTo>
                    <a:pt x="261" y="734"/>
                  </a:lnTo>
                  <a:lnTo>
                    <a:pt x="261" y="726"/>
                  </a:lnTo>
                  <a:lnTo>
                    <a:pt x="261" y="734"/>
                  </a:lnTo>
                  <a:lnTo>
                    <a:pt x="261" y="726"/>
                  </a:lnTo>
                  <a:lnTo>
                    <a:pt x="269" y="734"/>
                  </a:lnTo>
                  <a:lnTo>
                    <a:pt x="269" y="726"/>
                  </a:lnTo>
                  <a:lnTo>
                    <a:pt x="269" y="734"/>
                  </a:lnTo>
                  <a:lnTo>
                    <a:pt x="269" y="742"/>
                  </a:lnTo>
                  <a:lnTo>
                    <a:pt x="269" y="734"/>
                  </a:lnTo>
                  <a:lnTo>
                    <a:pt x="269" y="742"/>
                  </a:lnTo>
                  <a:lnTo>
                    <a:pt x="269" y="734"/>
                  </a:lnTo>
                  <a:lnTo>
                    <a:pt x="269" y="742"/>
                  </a:lnTo>
                  <a:lnTo>
                    <a:pt x="269" y="734"/>
                  </a:lnTo>
                  <a:lnTo>
                    <a:pt x="269" y="726"/>
                  </a:lnTo>
                  <a:lnTo>
                    <a:pt x="269" y="734"/>
                  </a:lnTo>
                  <a:lnTo>
                    <a:pt x="269" y="726"/>
                  </a:lnTo>
                  <a:lnTo>
                    <a:pt x="269" y="734"/>
                  </a:lnTo>
                  <a:lnTo>
                    <a:pt x="269" y="726"/>
                  </a:lnTo>
                  <a:lnTo>
                    <a:pt x="277" y="734"/>
                  </a:lnTo>
                  <a:lnTo>
                    <a:pt x="277" y="726"/>
                  </a:lnTo>
                  <a:lnTo>
                    <a:pt x="277" y="734"/>
                  </a:lnTo>
                  <a:lnTo>
                    <a:pt x="277" y="742"/>
                  </a:lnTo>
                  <a:lnTo>
                    <a:pt x="277" y="734"/>
                  </a:lnTo>
                  <a:lnTo>
                    <a:pt x="277" y="742"/>
                  </a:lnTo>
                  <a:lnTo>
                    <a:pt x="277" y="734"/>
                  </a:lnTo>
                  <a:lnTo>
                    <a:pt x="277" y="742"/>
                  </a:lnTo>
                  <a:lnTo>
                    <a:pt x="277" y="734"/>
                  </a:lnTo>
                  <a:lnTo>
                    <a:pt x="277" y="726"/>
                  </a:lnTo>
                  <a:lnTo>
                    <a:pt x="277" y="718"/>
                  </a:lnTo>
                  <a:lnTo>
                    <a:pt x="277" y="726"/>
                  </a:lnTo>
                  <a:lnTo>
                    <a:pt x="277" y="718"/>
                  </a:lnTo>
                  <a:lnTo>
                    <a:pt x="277" y="710"/>
                  </a:lnTo>
                  <a:lnTo>
                    <a:pt x="277" y="726"/>
                  </a:lnTo>
                  <a:lnTo>
                    <a:pt x="285" y="718"/>
                  </a:lnTo>
                  <a:lnTo>
                    <a:pt x="285" y="726"/>
                  </a:lnTo>
                  <a:lnTo>
                    <a:pt x="285" y="734"/>
                  </a:lnTo>
                  <a:lnTo>
                    <a:pt x="285" y="726"/>
                  </a:lnTo>
                  <a:lnTo>
                    <a:pt x="285" y="734"/>
                  </a:lnTo>
                  <a:lnTo>
                    <a:pt x="285" y="726"/>
                  </a:lnTo>
                  <a:lnTo>
                    <a:pt x="285" y="718"/>
                  </a:lnTo>
                  <a:lnTo>
                    <a:pt x="285" y="726"/>
                  </a:lnTo>
                  <a:lnTo>
                    <a:pt x="285" y="734"/>
                  </a:lnTo>
                  <a:lnTo>
                    <a:pt x="285" y="726"/>
                  </a:lnTo>
                  <a:lnTo>
                    <a:pt x="285" y="734"/>
                  </a:lnTo>
                  <a:lnTo>
                    <a:pt x="285" y="742"/>
                  </a:lnTo>
                  <a:lnTo>
                    <a:pt x="285" y="734"/>
                  </a:lnTo>
                  <a:lnTo>
                    <a:pt x="293" y="726"/>
                  </a:lnTo>
                  <a:lnTo>
                    <a:pt x="293" y="734"/>
                  </a:lnTo>
                  <a:lnTo>
                    <a:pt x="293" y="726"/>
                  </a:lnTo>
                  <a:lnTo>
                    <a:pt x="293" y="734"/>
                  </a:lnTo>
                  <a:lnTo>
                    <a:pt x="293" y="742"/>
                  </a:lnTo>
                  <a:lnTo>
                    <a:pt x="293" y="750"/>
                  </a:lnTo>
                  <a:lnTo>
                    <a:pt x="293" y="742"/>
                  </a:lnTo>
                  <a:lnTo>
                    <a:pt x="293" y="750"/>
                  </a:lnTo>
                  <a:lnTo>
                    <a:pt x="293" y="742"/>
                  </a:lnTo>
                  <a:lnTo>
                    <a:pt x="293" y="750"/>
                  </a:lnTo>
                  <a:lnTo>
                    <a:pt x="293" y="742"/>
                  </a:lnTo>
                  <a:lnTo>
                    <a:pt x="293" y="750"/>
                  </a:lnTo>
                  <a:lnTo>
                    <a:pt x="293" y="742"/>
                  </a:lnTo>
                  <a:lnTo>
                    <a:pt x="293" y="750"/>
                  </a:lnTo>
                  <a:lnTo>
                    <a:pt x="301" y="742"/>
                  </a:lnTo>
                  <a:lnTo>
                    <a:pt x="301" y="750"/>
                  </a:lnTo>
                  <a:lnTo>
                    <a:pt x="301" y="742"/>
                  </a:lnTo>
                  <a:lnTo>
                    <a:pt x="301" y="734"/>
                  </a:lnTo>
                  <a:lnTo>
                    <a:pt x="301" y="742"/>
                  </a:lnTo>
                  <a:lnTo>
                    <a:pt x="301" y="734"/>
                  </a:lnTo>
                  <a:lnTo>
                    <a:pt x="301" y="742"/>
                  </a:lnTo>
                  <a:lnTo>
                    <a:pt x="301" y="734"/>
                  </a:lnTo>
                  <a:lnTo>
                    <a:pt x="301" y="742"/>
                  </a:lnTo>
                  <a:lnTo>
                    <a:pt x="301" y="734"/>
                  </a:lnTo>
                  <a:lnTo>
                    <a:pt x="301" y="726"/>
                  </a:lnTo>
                  <a:lnTo>
                    <a:pt x="301" y="718"/>
                  </a:lnTo>
                  <a:lnTo>
                    <a:pt x="301" y="710"/>
                  </a:lnTo>
                  <a:lnTo>
                    <a:pt x="301" y="702"/>
                  </a:lnTo>
                  <a:lnTo>
                    <a:pt x="301" y="710"/>
                  </a:lnTo>
                  <a:lnTo>
                    <a:pt x="301" y="702"/>
                  </a:lnTo>
                  <a:lnTo>
                    <a:pt x="301" y="694"/>
                  </a:lnTo>
                  <a:lnTo>
                    <a:pt x="301" y="686"/>
                  </a:lnTo>
                  <a:lnTo>
                    <a:pt x="309" y="678"/>
                  </a:lnTo>
                  <a:lnTo>
                    <a:pt x="309" y="686"/>
                  </a:lnTo>
                  <a:lnTo>
                    <a:pt x="309" y="694"/>
                  </a:lnTo>
                  <a:lnTo>
                    <a:pt x="309" y="702"/>
                  </a:lnTo>
                  <a:lnTo>
                    <a:pt x="309" y="710"/>
                  </a:lnTo>
                  <a:lnTo>
                    <a:pt x="309" y="718"/>
                  </a:lnTo>
                  <a:lnTo>
                    <a:pt x="309" y="726"/>
                  </a:lnTo>
                  <a:lnTo>
                    <a:pt x="309" y="734"/>
                  </a:lnTo>
                  <a:lnTo>
                    <a:pt x="309" y="742"/>
                  </a:lnTo>
                  <a:lnTo>
                    <a:pt x="309" y="750"/>
                  </a:lnTo>
                  <a:lnTo>
                    <a:pt x="309" y="742"/>
                  </a:lnTo>
                  <a:lnTo>
                    <a:pt x="309" y="750"/>
                  </a:lnTo>
                  <a:lnTo>
                    <a:pt x="317" y="758"/>
                  </a:lnTo>
                  <a:lnTo>
                    <a:pt x="317" y="750"/>
                  </a:lnTo>
                  <a:lnTo>
                    <a:pt x="317" y="758"/>
                  </a:lnTo>
                  <a:lnTo>
                    <a:pt x="317" y="750"/>
                  </a:lnTo>
                  <a:lnTo>
                    <a:pt x="317" y="742"/>
                  </a:lnTo>
                  <a:lnTo>
                    <a:pt x="317" y="750"/>
                  </a:lnTo>
                  <a:lnTo>
                    <a:pt x="317" y="742"/>
                  </a:lnTo>
                  <a:lnTo>
                    <a:pt x="317" y="750"/>
                  </a:lnTo>
                  <a:lnTo>
                    <a:pt x="325" y="742"/>
                  </a:lnTo>
                  <a:lnTo>
                    <a:pt x="325" y="750"/>
                  </a:lnTo>
                  <a:lnTo>
                    <a:pt x="325" y="742"/>
                  </a:lnTo>
                  <a:lnTo>
                    <a:pt x="325" y="734"/>
                  </a:lnTo>
                  <a:lnTo>
                    <a:pt x="325" y="726"/>
                  </a:lnTo>
                  <a:lnTo>
                    <a:pt x="325" y="734"/>
                  </a:lnTo>
                  <a:lnTo>
                    <a:pt x="325" y="726"/>
                  </a:lnTo>
                  <a:lnTo>
                    <a:pt x="325" y="718"/>
                  </a:lnTo>
                  <a:lnTo>
                    <a:pt x="333" y="726"/>
                  </a:lnTo>
                  <a:lnTo>
                    <a:pt x="333" y="718"/>
                  </a:lnTo>
                  <a:lnTo>
                    <a:pt x="333" y="726"/>
                  </a:lnTo>
                  <a:lnTo>
                    <a:pt x="333" y="718"/>
                  </a:lnTo>
                  <a:lnTo>
                    <a:pt x="333" y="726"/>
                  </a:lnTo>
                  <a:lnTo>
                    <a:pt x="333" y="710"/>
                  </a:lnTo>
                  <a:lnTo>
                    <a:pt x="333" y="718"/>
                  </a:lnTo>
                  <a:lnTo>
                    <a:pt x="333" y="726"/>
                  </a:lnTo>
                  <a:lnTo>
                    <a:pt x="333" y="734"/>
                  </a:lnTo>
                  <a:lnTo>
                    <a:pt x="333" y="726"/>
                  </a:lnTo>
                  <a:lnTo>
                    <a:pt x="341" y="734"/>
                  </a:lnTo>
                  <a:lnTo>
                    <a:pt x="341" y="742"/>
                  </a:lnTo>
                  <a:lnTo>
                    <a:pt x="341" y="734"/>
                  </a:lnTo>
                  <a:lnTo>
                    <a:pt x="341" y="742"/>
                  </a:lnTo>
                  <a:lnTo>
                    <a:pt x="341" y="734"/>
                  </a:lnTo>
                  <a:lnTo>
                    <a:pt x="341" y="742"/>
                  </a:lnTo>
                  <a:lnTo>
                    <a:pt x="341" y="734"/>
                  </a:lnTo>
                  <a:lnTo>
                    <a:pt x="349" y="742"/>
                  </a:lnTo>
                  <a:lnTo>
                    <a:pt x="349" y="734"/>
                  </a:lnTo>
                  <a:lnTo>
                    <a:pt x="349" y="742"/>
                  </a:lnTo>
                  <a:lnTo>
                    <a:pt x="349" y="734"/>
                  </a:lnTo>
                  <a:lnTo>
                    <a:pt x="349" y="742"/>
                  </a:lnTo>
                  <a:lnTo>
                    <a:pt x="349" y="750"/>
                  </a:lnTo>
                  <a:lnTo>
                    <a:pt x="349" y="742"/>
                  </a:lnTo>
                  <a:lnTo>
                    <a:pt x="349" y="750"/>
                  </a:lnTo>
                  <a:lnTo>
                    <a:pt x="357" y="742"/>
                  </a:lnTo>
                  <a:lnTo>
                    <a:pt x="357" y="734"/>
                  </a:lnTo>
                  <a:lnTo>
                    <a:pt x="357" y="742"/>
                  </a:lnTo>
                  <a:lnTo>
                    <a:pt x="357" y="734"/>
                  </a:lnTo>
                  <a:lnTo>
                    <a:pt x="357" y="742"/>
                  </a:lnTo>
                  <a:lnTo>
                    <a:pt x="357" y="734"/>
                  </a:lnTo>
                  <a:lnTo>
                    <a:pt x="357" y="742"/>
                  </a:lnTo>
                  <a:lnTo>
                    <a:pt x="357" y="750"/>
                  </a:lnTo>
                  <a:lnTo>
                    <a:pt x="357" y="742"/>
                  </a:lnTo>
                  <a:lnTo>
                    <a:pt x="357" y="750"/>
                  </a:lnTo>
                  <a:lnTo>
                    <a:pt x="357" y="742"/>
                  </a:lnTo>
                  <a:lnTo>
                    <a:pt x="357" y="750"/>
                  </a:lnTo>
                  <a:lnTo>
                    <a:pt x="357" y="758"/>
                  </a:lnTo>
                  <a:lnTo>
                    <a:pt x="365" y="750"/>
                  </a:lnTo>
                  <a:lnTo>
                    <a:pt x="365" y="758"/>
                  </a:lnTo>
                  <a:lnTo>
                    <a:pt x="365" y="750"/>
                  </a:lnTo>
                  <a:lnTo>
                    <a:pt x="365" y="742"/>
                  </a:lnTo>
                  <a:lnTo>
                    <a:pt x="365" y="750"/>
                  </a:lnTo>
                  <a:lnTo>
                    <a:pt x="365" y="742"/>
                  </a:lnTo>
                  <a:lnTo>
                    <a:pt x="365" y="750"/>
                  </a:lnTo>
                  <a:lnTo>
                    <a:pt x="365" y="742"/>
                  </a:lnTo>
                  <a:lnTo>
                    <a:pt x="365" y="750"/>
                  </a:lnTo>
                  <a:lnTo>
                    <a:pt x="365" y="742"/>
                  </a:lnTo>
                  <a:lnTo>
                    <a:pt x="372" y="750"/>
                  </a:lnTo>
                  <a:lnTo>
                    <a:pt x="372" y="758"/>
                  </a:lnTo>
                  <a:lnTo>
                    <a:pt x="372" y="750"/>
                  </a:lnTo>
                  <a:lnTo>
                    <a:pt x="372" y="742"/>
                  </a:lnTo>
                  <a:lnTo>
                    <a:pt x="372" y="750"/>
                  </a:lnTo>
                  <a:lnTo>
                    <a:pt x="372" y="742"/>
                  </a:lnTo>
                  <a:lnTo>
                    <a:pt x="372" y="750"/>
                  </a:lnTo>
                  <a:lnTo>
                    <a:pt x="372" y="758"/>
                  </a:lnTo>
                  <a:lnTo>
                    <a:pt x="372" y="773"/>
                  </a:lnTo>
                  <a:lnTo>
                    <a:pt x="372" y="781"/>
                  </a:lnTo>
                  <a:lnTo>
                    <a:pt x="372" y="789"/>
                  </a:lnTo>
                  <a:lnTo>
                    <a:pt x="372" y="797"/>
                  </a:lnTo>
                  <a:lnTo>
                    <a:pt x="372" y="813"/>
                  </a:lnTo>
                  <a:lnTo>
                    <a:pt x="372" y="829"/>
                  </a:lnTo>
                  <a:lnTo>
                    <a:pt x="372" y="845"/>
                  </a:lnTo>
                  <a:lnTo>
                    <a:pt x="372" y="853"/>
                  </a:lnTo>
                  <a:lnTo>
                    <a:pt x="372" y="845"/>
                  </a:lnTo>
                  <a:lnTo>
                    <a:pt x="372" y="853"/>
                  </a:lnTo>
                  <a:lnTo>
                    <a:pt x="380" y="845"/>
                  </a:lnTo>
                  <a:lnTo>
                    <a:pt x="380" y="853"/>
                  </a:lnTo>
                  <a:lnTo>
                    <a:pt x="380" y="861"/>
                  </a:lnTo>
                  <a:lnTo>
                    <a:pt x="380" y="853"/>
                  </a:lnTo>
                  <a:lnTo>
                    <a:pt x="380" y="861"/>
                  </a:lnTo>
                  <a:lnTo>
                    <a:pt x="380" y="853"/>
                  </a:lnTo>
                  <a:lnTo>
                    <a:pt x="380" y="845"/>
                  </a:lnTo>
                  <a:lnTo>
                    <a:pt x="380" y="829"/>
                  </a:lnTo>
                  <a:lnTo>
                    <a:pt x="380" y="821"/>
                  </a:lnTo>
                  <a:lnTo>
                    <a:pt x="380" y="813"/>
                  </a:lnTo>
                  <a:lnTo>
                    <a:pt x="380" y="805"/>
                  </a:lnTo>
                  <a:lnTo>
                    <a:pt x="380" y="789"/>
                  </a:lnTo>
                  <a:lnTo>
                    <a:pt x="380" y="773"/>
                  </a:lnTo>
                  <a:lnTo>
                    <a:pt x="380" y="750"/>
                  </a:lnTo>
                  <a:lnTo>
                    <a:pt x="380" y="726"/>
                  </a:lnTo>
                  <a:lnTo>
                    <a:pt x="380" y="686"/>
                  </a:lnTo>
                  <a:lnTo>
                    <a:pt x="380" y="638"/>
                  </a:lnTo>
                  <a:lnTo>
                    <a:pt x="380" y="614"/>
                  </a:lnTo>
                  <a:lnTo>
                    <a:pt x="380" y="606"/>
                  </a:lnTo>
                  <a:lnTo>
                    <a:pt x="380" y="582"/>
                  </a:lnTo>
                  <a:lnTo>
                    <a:pt x="380" y="558"/>
                  </a:lnTo>
                  <a:lnTo>
                    <a:pt x="380" y="542"/>
                  </a:lnTo>
                  <a:lnTo>
                    <a:pt x="380" y="534"/>
                  </a:lnTo>
                  <a:lnTo>
                    <a:pt x="380" y="518"/>
                  </a:lnTo>
                  <a:lnTo>
                    <a:pt x="380" y="510"/>
                  </a:lnTo>
                  <a:lnTo>
                    <a:pt x="380" y="486"/>
                  </a:lnTo>
                  <a:lnTo>
                    <a:pt x="380" y="462"/>
                  </a:lnTo>
                  <a:lnTo>
                    <a:pt x="380" y="446"/>
                  </a:lnTo>
                  <a:lnTo>
                    <a:pt x="380" y="438"/>
                  </a:lnTo>
                  <a:lnTo>
                    <a:pt x="380" y="446"/>
                  </a:lnTo>
                  <a:lnTo>
                    <a:pt x="388" y="470"/>
                  </a:lnTo>
                  <a:lnTo>
                    <a:pt x="388" y="502"/>
                  </a:lnTo>
                  <a:lnTo>
                    <a:pt x="388" y="526"/>
                  </a:lnTo>
                  <a:lnTo>
                    <a:pt x="388" y="550"/>
                  </a:lnTo>
                  <a:lnTo>
                    <a:pt x="388" y="574"/>
                  </a:lnTo>
                  <a:lnTo>
                    <a:pt x="388" y="606"/>
                  </a:lnTo>
                  <a:lnTo>
                    <a:pt x="388" y="654"/>
                  </a:lnTo>
                  <a:lnTo>
                    <a:pt x="388" y="702"/>
                  </a:lnTo>
                  <a:lnTo>
                    <a:pt x="388" y="766"/>
                  </a:lnTo>
                  <a:lnTo>
                    <a:pt x="388" y="829"/>
                  </a:lnTo>
                  <a:lnTo>
                    <a:pt x="388" y="893"/>
                  </a:lnTo>
                  <a:lnTo>
                    <a:pt x="388" y="965"/>
                  </a:lnTo>
                  <a:lnTo>
                    <a:pt x="388" y="1045"/>
                  </a:lnTo>
                  <a:lnTo>
                    <a:pt x="388" y="1085"/>
                  </a:lnTo>
                  <a:lnTo>
                    <a:pt x="388" y="1053"/>
                  </a:lnTo>
                  <a:lnTo>
                    <a:pt x="388" y="829"/>
                  </a:lnTo>
                  <a:lnTo>
                    <a:pt x="388" y="335"/>
                  </a:lnTo>
                  <a:lnTo>
                    <a:pt x="388" y="95"/>
                  </a:lnTo>
                  <a:lnTo>
                    <a:pt x="388" y="0"/>
                  </a:lnTo>
                  <a:lnTo>
                    <a:pt x="388" y="40"/>
                  </a:lnTo>
                  <a:lnTo>
                    <a:pt x="388" y="127"/>
                  </a:lnTo>
                  <a:lnTo>
                    <a:pt x="388" y="191"/>
                  </a:lnTo>
                  <a:lnTo>
                    <a:pt x="388" y="143"/>
                  </a:lnTo>
                  <a:lnTo>
                    <a:pt x="388" y="103"/>
                  </a:lnTo>
                  <a:lnTo>
                    <a:pt x="388" y="191"/>
                  </a:lnTo>
                  <a:lnTo>
                    <a:pt x="388" y="343"/>
                  </a:lnTo>
                  <a:lnTo>
                    <a:pt x="388" y="502"/>
                  </a:lnTo>
                  <a:lnTo>
                    <a:pt x="388" y="646"/>
                  </a:lnTo>
                  <a:lnTo>
                    <a:pt x="388" y="758"/>
                  </a:lnTo>
                  <a:lnTo>
                    <a:pt x="388" y="837"/>
                  </a:lnTo>
                  <a:lnTo>
                    <a:pt x="388" y="893"/>
                  </a:lnTo>
                  <a:lnTo>
                    <a:pt x="388" y="933"/>
                  </a:lnTo>
                  <a:lnTo>
                    <a:pt x="396" y="965"/>
                  </a:lnTo>
                  <a:lnTo>
                    <a:pt x="396" y="997"/>
                  </a:lnTo>
                  <a:lnTo>
                    <a:pt x="396" y="1021"/>
                  </a:lnTo>
                  <a:lnTo>
                    <a:pt x="396" y="1053"/>
                  </a:lnTo>
                  <a:lnTo>
                    <a:pt x="396" y="1069"/>
                  </a:lnTo>
                  <a:lnTo>
                    <a:pt x="396" y="1093"/>
                  </a:lnTo>
                  <a:lnTo>
                    <a:pt x="396" y="1101"/>
                  </a:lnTo>
                  <a:lnTo>
                    <a:pt x="396" y="1109"/>
                  </a:lnTo>
                  <a:lnTo>
                    <a:pt x="396" y="1117"/>
                  </a:lnTo>
                  <a:lnTo>
                    <a:pt x="396" y="1124"/>
                  </a:lnTo>
                  <a:lnTo>
                    <a:pt x="396" y="1132"/>
                  </a:lnTo>
                  <a:lnTo>
                    <a:pt x="396" y="1124"/>
                  </a:lnTo>
                  <a:lnTo>
                    <a:pt x="396" y="1117"/>
                  </a:lnTo>
                  <a:lnTo>
                    <a:pt x="396" y="1093"/>
                  </a:lnTo>
                  <a:lnTo>
                    <a:pt x="396" y="1085"/>
                  </a:lnTo>
                  <a:lnTo>
                    <a:pt x="396" y="1061"/>
                  </a:lnTo>
                  <a:lnTo>
                    <a:pt x="396" y="1037"/>
                  </a:lnTo>
                  <a:lnTo>
                    <a:pt x="396" y="1013"/>
                  </a:lnTo>
                  <a:lnTo>
                    <a:pt x="396" y="989"/>
                  </a:lnTo>
                  <a:lnTo>
                    <a:pt x="396" y="965"/>
                  </a:lnTo>
                  <a:lnTo>
                    <a:pt x="396" y="925"/>
                  </a:lnTo>
                  <a:lnTo>
                    <a:pt x="396" y="877"/>
                  </a:lnTo>
                  <a:lnTo>
                    <a:pt x="396" y="837"/>
                  </a:lnTo>
                  <a:lnTo>
                    <a:pt x="396" y="805"/>
                  </a:lnTo>
                  <a:lnTo>
                    <a:pt x="396" y="773"/>
                  </a:lnTo>
                  <a:lnTo>
                    <a:pt x="396" y="750"/>
                  </a:lnTo>
                  <a:lnTo>
                    <a:pt x="396" y="734"/>
                  </a:lnTo>
                  <a:lnTo>
                    <a:pt x="396" y="702"/>
                  </a:lnTo>
                  <a:lnTo>
                    <a:pt x="396" y="670"/>
                  </a:lnTo>
                  <a:lnTo>
                    <a:pt x="396" y="646"/>
                  </a:lnTo>
                  <a:lnTo>
                    <a:pt x="396" y="638"/>
                  </a:lnTo>
                  <a:lnTo>
                    <a:pt x="404" y="646"/>
                  </a:lnTo>
                  <a:lnTo>
                    <a:pt x="404" y="662"/>
                  </a:lnTo>
                  <a:lnTo>
                    <a:pt x="404" y="678"/>
                  </a:lnTo>
                  <a:lnTo>
                    <a:pt x="404" y="694"/>
                  </a:lnTo>
                  <a:lnTo>
                    <a:pt x="404" y="718"/>
                  </a:lnTo>
                  <a:lnTo>
                    <a:pt x="404" y="734"/>
                  </a:lnTo>
                  <a:lnTo>
                    <a:pt x="404" y="742"/>
                  </a:lnTo>
                  <a:lnTo>
                    <a:pt x="404" y="750"/>
                  </a:lnTo>
                  <a:lnTo>
                    <a:pt x="404" y="766"/>
                  </a:lnTo>
                  <a:lnTo>
                    <a:pt x="404" y="773"/>
                  </a:lnTo>
                  <a:lnTo>
                    <a:pt x="404" y="781"/>
                  </a:lnTo>
                  <a:lnTo>
                    <a:pt x="404" y="797"/>
                  </a:lnTo>
                  <a:lnTo>
                    <a:pt x="404" y="805"/>
                  </a:lnTo>
                  <a:lnTo>
                    <a:pt x="404" y="813"/>
                  </a:lnTo>
                  <a:lnTo>
                    <a:pt x="404" y="829"/>
                  </a:lnTo>
                  <a:lnTo>
                    <a:pt x="404" y="821"/>
                  </a:lnTo>
                  <a:lnTo>
                    <a:pt x="404" y="813"/>
                  </a:lnTo>
                  <a:lnTo>
                    <a:pt x="404" y="805"/>
                  </a:lnTo>
                  <a:lnTo>
                    <a:pt x="404" y="797"/>
                  </a:lnTo>
                  <a:lnTo>
                    <a:pt x="412" y="789"/>
                  </a:lnTo>
                  <a:lnTo>
                    <a:pt x="412" y="781"/>
                  </a:lnTo>
                  <a:lnTo>
                    <a:pt x="412" y="789"/>
                  </a:lnTo>
                  <a:lnTo>
                    <a:pt x="412" y="781"/>
                  </a:lnTo>
                  <a:lnTo>
                    <a:pt x="412" y="773"/>
                  </a:lnTo>
                  <a:lnTo>
                    <a:pt x="412" y="766"/>
                  </a:lnTo>
                  <a:lnTo>
                    <a:pt x="412" y="758"/>
                  </a:lnTo>
                  <a:lnTo>
                    <a:pt x="412" y="742"/>
                  </a:lnTo>
                  <a:lnTo>
                    <a:pt x="412" y="734"/>
                  </a:lnTo>
                  <a:lnTo>
                    <a:pt x="412" y="726"/>
                  </a:lnTo>
                  <a:lnTo>
                    <a:pt x="412" y="718"/>
                  </a:lnTo>
                  <a:lnTo>
                    <a:pt x="412" y="710"/>
                  </a:lnTo>
                  <a:lnTo>
                    <a:pt x="412" y="702"/>
                  </a:lnTo>
                  <a:lnTo>
                    <a:pt x="412" y="710"/>
                  </a:lnTo>
                  <a:lnTo>
                    <a:pt x="412" y="702"/>
                  </a:lnTo>
                  <a:lnTo>
                    <a:pt x="420" y="686"/>
                  </a:lnTo>
                  <a:lnTo>
                    <a:pt x="420" y="694"/>
                  </a:lnTo>
                  <a:lnTo>
                    <a:pt x="420" y="686"/>
                  </a:lnTo>
                  <a:lnTo>
                    <a:pt x="420" y="694"/>
                  </a:lnTo>
                  <a:lnTo>
                    <a:pt x="420" y="702"/>
                  </a:lnTo>
                  <a:lnTo>
                    <a:pt x="420" y="710"/>
                  </a:lnTo>
                  <a:lnTo>
                    <a:pt x="420" y="718"/>
                  </a:lnTo>
                  <a:lnTo>
                    <a:pt x="420" y="710"/>
                  </a:lnTo>
                  <a:lnTo>
                    <a:pt x="420" y="718"/>
                  </a:lnTo>
                  <a:lnTo>
                    <a:pt x="420" y="726"/>
                  </a:lnTo>
                  <a:lnTo>
                    <a:pt x="428" y="734"/>
                  </a:lnTo>
                  <a:lnTo>
                    <a:pt x="428" y="726"/>
                  </a:lnTo>
                  <a:lnTo>
                    <a:pt x="428" y="718"/>
                  </a:lnTo>
                  <a:lnTo>
                    <a:pt x="428" y="726"/>
                  </a:lnTo>
                  <a:lnTo>
                    <a:pt x="428" y="734"/>
                  </a:lnTo>
                  <a:lnTo>
                    <a:pt x="428" y="742"/>
                  </a:lnTo>
                  <a:lnTo>
                    <a:pt x="436" y="750"/>
                  </a:lnTo>
                  <a:lnTo>
                    <a:pt x="436" y="758"/>
                  </a:lnTo>
                  <a:lnTo>
                    <a:pt x="436" y="766"/>
                  </a:lnTo>
                  <a:lnTo>
                    <a:pt x="436" y="758"/>
                  </a:lnTo>
                  <a:lnTo>
                    <a:pt x="436" y="750"/>
                  </a:lnTo>
                  <a:lnTo>
                    <a:pt x="436" y="758"/>
                  </a:lnTo>
                  <a:lnTo>
                    <a:pt x="436" y="750"/>
                  </a:lnTo>
                  <a:lnTo>
                    <a:pt x="436" y="758"/>
                  </a:lnTo>
                  <a:lnTo>
                    <a:pt x="436" y="750"/>
                  </a:lnTo>
                  <a:lnTo>
                    <a:pt x="436" y="742"/>
                  </a:lnTo>
                  <a:lnTo>
                    <a:pt x="436" y="750"/>
                  </a:lnTo>
                  <a:lnTo>
                    <a:pt x="436" y="758"/>
                  </a:lnTo>
                  <a:lnTo>
                    <a:pt x="436" y="750"/>
                  </a:lnTo>
                  <a:lnTo>
                    <a:pt x="436" y="758"/>
                  </a:lnTo>
                  <a:lnTo>
                    <a:pt x="436" y="773"/>
                  </a:lnTo>
                  <a:lnTo>
                    <a:pt x="436" y="781"/>
                  </a:lnTo>
                  <a:lnTo>
                    <a:pt x="436" y="773"/>
                  </a:lnTo>
                  <a:lnTo>
                    <a:pt x="444" y="766"/>
                  </a:lnTo>
                  <a:lnTo>
                    <a:pt x="444" y="758"/>
                  </a:lnTo>
                  <a:lnTo>
                    <a:pt x="444" y="750"/>
                  </a:lnTo>
                  <a:lnTo>
                    <a:pt x="444" y="742"/>
                  </a:lnTo>
                  <a:lnTo>
                    <a:pt x="444" y="734"/>
                  </a:lnTo>
                  <a:lnTo>
                    <a:pt x="444" y="726"/>
                  </a:lnTo>
                  <a:lnTo>
                    <a:pt x="444" y="710"/>
                  </a:lnTo>
                  <a:lnTo>
                    <a:pt x="444" y="702"/>
                  </a:lnTo>
                  <a:lnTo>
                    <a:pt x="444" y="694"/>
                  </a:lnTo>
                  <a:lnTo>
                    <a:pt x="444" y="678"/>
                  </a:lnTo>
                  <a:lnTo>
                    <a:pt x="444" y="670"/>
                  </a:lnTo>
                  <a:lnTo>
                    <a:pt x="444" y="654"/>
                  </a:lnTo>
                  <a:lnTo>
                    <a:pt x="444" y="646"/>
                  </a:lnTo>
                  <a:lnTo>
                    <a:pt x="444" y="638"/>
                  </a:lnTo>
                  <a:lnTo>
                    <a:pt x="444" y="614"/>
                  </a:lnTo>
                  <a:lnTo>
                    <a:pt x="444" y="590"/>
                  </a:lnTo>
                  <a:lnTo>
                    <a:pt x="444" y="574"/>
                  </a:lnTo>
                  <a:lnTo>
                    <a:pt x="444" y="566"/>
                  </a:lnTo>
                  <a:lnTo>
                    <a:pt x="444" y="550"/>
                  </a:lnTo>
                  <a:lnTo>
                    <a:pt x="444" y="534"/>
                  </a:lnTo>
                  <a:lnTo>
                    <a:pt x="444" y="526"/>
                  </a:lnTo>
                  <a:lnTo>
                    <a:pt x="444" y="518"/>
                  </a:lnTo>
                  <a:lnTo>
                    <a:pt x="444" y="502"/>
                  </a:lnTo>
                  <a:lnTo>
                    <a:pt x="444" y="510"/>
                  </a:lnTo>
                  <a:lnTo>
                    <a:pt x="444" y="518"/>
                  </a:lnTo>
                  <a:lnTo>
                    <a:pt x="452" y="534"/>
                  </a:lnTo>
                  <a:lnTo>
                    <a:pt x="452" y="550"/>
                  </a:lnTo>
                  <a:lnTo>
                    <a:pt x="452" y="558"/>
                  </a:lnTo>
                  <a:lnTo>
                    <a:pt x="452" y="574"/>
                  </a:lnTo>
                  <a:lnTo>
                    <a:pt x="452" y="606"/>
                  </a:lnTo>
                  <a:lnTo>
                    <a:pt x="452" y="646"/>
                  </a:lnTo>
                  <a:lnTo>
                    <a:pt x="452" y="678"/>
                  </a:lnTo>
                  <a:lnTo>
                    <a:pt x="452" y="710"/>
                  </a:lnTo>
                  <a:lnTo>
                    <a:pt x="452" y="742"/>
                  </a:lnTo>
                  <a:lnTo>
                    <a:pt x="452" y="773"/>
                  </a:lnTo>
                  <a:lnTo>
                    <a:pt x="452" y="789"/>
                  </a:lnTo>
                  <a:lnTo>
                    <a:pt x="452" y="821"/>
                  </a:lnTo>
                  <a:lnTo>
                    <a:pt x="452" y="837"/>
                  </a:lnTo>
                  <a:lnTo>
                    <a:pt x="452" y="853"/>
                  </a:lnTo>
                  <a:lnTo>
                    <a:pt x="452" y="877"/>
                  </a:lnTo>
                  <a:lnTo>
                    <a:pt x="452" y="893"/>
                  </a:lnTo>
                  <a:lnTo>
                    <a:pt x="452" y="885"/>
                  </a:lnTo>
                  <a:lnTo>
                    <a:pt x="452" y="877"/>
                  </a:lnTo>
                  <a:lnTo>
                    <a:pt x="452" y="861"/>
                  </a:lnTo>
                  <a:lnTo>
                    <a:pt x="452" y="845"/>
                  </a:lnTo>
                  <a:lnTo>
                    <a:pt x="452" y="829"/>
                  </a:lnTo>
                  <a:lnTo>
                    <a:pt x="452" y="837"/>
                  </a:lnTo>
                  <a:lnTo>
                    <a:pt x="452" y="845"/>
                  </a:lnTo>
                  <a:lnTo>
                    <a:pt x="460" y="853"/>
                  </a:lnTo>
                  <a:lnTo>
                    <a:pt x="460" y="869"/>
                  </a:lnTo>
                  <a:lnTo>
                    <a:pt x="460" y="861"/>
                  </a:lnTo>
                  <a:lnTo>
                    <a:pt x="460" y="853"/>
                  </a:lnTo>
                  <a:lnTo>
                    <a:pt x="460" y="821"/>
                  </a:lnTo>
                  <a:lnTo>
                    <a:pt x="460" y="797"/>
                  </a:lnTo>
                  <a:lnTo>
                    <a:pt x="460" y="781"/>
                  </a:lnTo>
                  <a:lnTo>
                    <a:pt x="460" y="750"/>
                  </a:lnTo>
                  <a:lnTo>
                    <a:pt x="460" y="726"/>
                  </a:lnTo>
                  <a:lnTo>
                    <a:pt x="460" y="718"/>
                  </a:lnTo>
                  <a:lnTo>
                    <a:pt x="460" y="702"/>
                  </a:lnTo>
                  <a:lnTo>
                    <a:pt x="460" y="694"/>
                  </a:lnTo>
                  <a:lnTo>
                    <a:pt x="460" y="702"/>
                  </a:lnTo>
                  <a:lnTo>
                    <a:pt x="460" y="718"/>
                  </a:lnTo>
                  <a:lnTo>
                    <a:pt x="460" y="734"/>
                  </a:lnTo>
                  <a:lnTo>
                    <a:pt x="460" y="742"/>
                  </a:lnTo>
                  <a:lnTo>
                    <a:pt x="460" y="750"/>
                  </a:lnTo>
                  <a:lnTo>
                    <a:pt x="460" y="766"/>
                  </a:lnTo>
                  <a:lnTo>
                    <a:pt x="460" y="773"/>
                  </a:lnTo>
                  <a:lnTo>
                    <a:pt x="460" y="781"/>
                  </a:lnTo>
                  <a:lnTo>
                    <a:pt x="460" y="789"/>
                  </a:lnTo>
                  <a:lnTo>
                    <a:pt x="460" y="781"/>
                  </a:lnTo>
                  <a:lnTo>
                    <a:pt x="460" y="750"/>
                  </a:lnTo>
                  <a:lnTo>
                    <a:pt x="460" y="678"/>
                  </a:lnTo>
                  <a:lnTo>
                    <a:pt x="460" y="582"/>
                  </a:lnTo>
                  <a:lnTo>
                    <a:pt x="460" y="502"/>
                  </a:lnTo>
                  <a:lnTo>
                    <a:pt x="460" y="478"/>
                  </a:lnTo>
                  <a:lnTo>
                    <a:pt x="460" y="470"/>
                  </a:lnTo>
                  <a:lnTo>
                    <a:pt x="460" y="478"/>
                  </a:lnTo>
                  <a:lnTo>
                    <a:pt x="460" y="486"/>
                  </a:lnTo>
                  <a:lnTo>
                    <a:pt x="468" y="510"/>
                  </a:lnTo>
                  <a:lnTo>
                    <a:pt x="468" y="526"/>
                  </a:lnTo>
                  <a:lnTo>
                    <a:pt x="468" y="542"/>
                  </a:lnTo>
                  <a:lnTo>
                    <a:pt x="468" y="550"/>
                  </a:lnTo>
                  <a:lnTo>
                    <a:pt x="468" y="590"/>
                  </a:lnTo>
                  <a:lnTo>
                    <a:pt x="468" y="638"/>
                  </a:lnTo>
                  <a:lnTo>
                    <a:pt x="468" y="678"/>
                  </a:lnTo>
                  <a:lnTo>
                    <a:pt x="468" y="718"/>
                  </a:lnTo>
                  <a:lnTo>
                    <a:pt x="468" y="750"/>
                  </a:lnTo>
                  <a:lnTo>
                    <a:pt x="468" y="766"/>
                  </a:lnTo>
                  <a:lnTo>
                    <a:pt x="468" y="773"/>
                  </a:lnTo>
                  <a:lnTo>
                    <a:pt x="468" y="750"/>
                  </a:lnTo>
                  <a:lnTo>
                    <a:pt x="468" y="710"/>
                  </a:lnTo>
                  <a:lnTo>
                    <a:pt x="468" y="654"/>
                  </a:lnTo>
                  <a:lnTo>
                    <a:pt x="468" y="558"/>
                  </a:lnTo>
                  <a:lnTo>
                    <a:pt x="468" y="478"/>
                  </a:lnTo>
                  <a:lnTo>
                    <a:pt x="468" y="430"/>
                  </a:lnTo>
                  <a:lnTo>
                    <a:pt x="468" y="438"/>
                  </a:lnTo>
                  <a:lnTo>
                    <a:pt x="468" y="478"/>
                  </a:lnTo>
                  <a:lnTo>
                    <a:pt x="468" y="550"/>
                  </a:lnTo>
                  <a:lnTo>
                    <a:pt x="468" y="614"/>
                  </a:lnTo>
                  <a:lnTo>
                    <a:pt x="468" y="662"/>
                  </a:lnTo>
                  <a:lnTo>
                    <a:pt x="468" y="654"/>
                  </a:lnTo>
                  <a:lnTo>
                    <a:pt x="468" y="638"/>
                  </a:lnTo>
                  <a:lnTo>
                    <a:pt x="468" y="662"/>
                  </a:lnTo>
                  <a:lnTo>
                    <a:pt x="468" y="678"/>
                  </a:lnTo>
                  <a:lnTo>
                    <a:pt x="468" y="702"/>
                  </a:lnTo>
                  <a:lnTo>
                    <a:pt x="468" y="718"/>
                  </a:lnTo>
                  <a:lnTo>
                    <a:pt x="468" y="750"/>
                  </a:lnTo>
                  <a:lnTo>
                    <a:pt x="468" y="773"/>
                  </a:lnTo>
                  <a:lnTo>
                    <a:pt x="476" y="789"/>
                  </a:lnTo>
                  <a:lnTo>
                    <a:pt x="476" y="750"/>
                  </a:lnTo>
                  <a:lnTo>
                    <a:pt x="476" y="678"/>
                  </a:lnTo>
                  <a:lnTo>
                    <a:pt x="476" y="614"/>
                  </a:lnTo>
                  <a:lnTo>
                    <a:pt x="476" y="638"/>
                  </a:lnTo>
                  <a:lnTo>
                    <a:pt x="476" y="734"/>
                  </a:lnTo>
                  <a:lnTo>
                    <a:pt x="476" y="853"/>
                  </a:lnTo>
                  <a:lnTo>
                    <a:pt x="476" y="933"/>
                  </a:lnTo>
                  <a:lnTo>
                    <a:pt x="476" y="941"/>
                  </a:lnTo>
                  <a:lnTo>
                    <a:pt x="476" y="813"/>
                  </a:lnTo>
                  <a:lnTo>
                    <a:pt x="476" y="502"/>
                  </a:lnTo>
                  <a:lnTo>
                    <a:pt x="476" y="367"/>
                  </a:lnTo>
                  <a:lnTo>
                    <a:pt x="476" y="550"/>
                  </a:lnTo>
                  <a:lnTo>
                    <a:pt x="476" y="789"/>
                  </a:lnTo>
                  <a:lnTo>
                    <a:pt x="476" y="941"/>
                  </a:lnTo>
                  <a:lnTo>
                    <a:pt x="476" y="997"/>
                  </a:lnTo>
                  <a:lnTo>
                    <a:pt x="476" y="1021"/>
                  </a:lnTo>
                  <a:lnTo>
                    <a:pt x="476" y="1005"/>
                  </a:lnTo>
                  <a:lnTo>
                    <a:pt x="476" y="989"/>
                  </a:lnTo>
                  <a:lnTo>
                    <a:pt x="476" y="981"/>
                  </a:lnTo>
                  <a:lnTo>
                    <a:pt x="476" y="973"/>
                  </a:lnTo>
                  <a:lnTo>
                    <a:pt x="476" y="957"/>
                  </a:lnTo>
                  <a:lnTo>
                    <a:pt x="476" y="949"/>
                  </a:lnTo>
                  <a:lnTo>
                    <a:pt x="476" y="933"/>
                  </a:lnTo>
                  <a:lnTo>
                    <a:pt x="476" y="901"/>
                  </a:lnTo>
                  <a:lnTo>
                    <a:pt x="476" y="893"/>
                  </a:lnTo>
                  <a:lnTo>
                    <a:pt x="476" y="877"/>
                  </a:lnTo>
                  <a:lnTo>
                    <a:pt x="476" y="853"/>
                  </a:lnTo>
                  <a:lnTo>
                    <a:pt x="484" y="845"/>
                  </a:lnTo>
                  <a:lnTo>
                    <a:pt x="484" y="837"/>
                  </a:lnTo>
                  <a:lnTo>
                    <a:pt x="484" y="821"/>
                  </a:lnTo>
                  <a:lnTo>
                    <a:pt x="484" y="797"/>
                  </a:lnTo>
                  <a:lnTo>
                    <a:pt x="484" y="781"/>
                  </a:lnTo>
                  <a:lnTo>
                    <a:pt x="484" y="773"/>
                  </a:lnTo>
                  <a:lnTo>
                    <a:pt x="484" y="742"/>
                  </a:lnTo>
                  <a:lnTo>
                    <a:pt x="484" y="678"/>
                  </a:lnTo>
                  <a:lnTo>
                    <a:pt x="484" y="630"/>
                  </a:lnTo>
                  <a:lnTo>
                    <a:pt x="484" y="614"/>
                  </a:lnTo>
                  <a:lnTo>
                    <a:pt x="484" y="646"/>
                  </a:lnTo>
                  <a:lnTo>
                    <a:pt x="484" y="686"/>
                  </a:lnTo>
                  <a:lnTo>
                    <a:pt x="484" y="742"/>
                  </a:lnTo>
                  <a:lnTo>
                    <a:pt x="484" y="773"/>
                  </a:lnTo>
                  <a:lnTo>
                    <a:pt x="484" y="797"/>
                  </a:lnTo>
                  <a:lnTo>
                    <a:pt x="484" y="813"/>
                  </a:lnTo>
                  <a:lnTo>
                    <a:pt x="484" y="821"/>
                  </a:lnTo>
                  <a:lnTo>
                    <a:pt x="484" y="829"/>
                  </a:lnTo>
                  <a:lnTo>
                    <a:pt x="484" y="821"/>
                  </a:lnTo>
                  <a:lnTo>
                    <a:pt x="484" y="829"/>
                  </a:lnTo>
                  <a:lnTo>
                    <a:pt x="484" y="837"/>
                  </a:lnTo>
                  <a:lnTo>
                    <a:pt x="484" y="829"/>
                  </a:lnTo>
                  <a:lnTo>
                    <a:pt x="484" y="821"/>
                  </a:lnTo>
                  <a:lnTo>
                    <a:pt x="491" y="813"/>
                  </a:lnTo>
                  <a:lnTo>
                    <a:pt x="491" y="805"/>
                  </a:lnTo>
                  <a:lnTo>
                    <a:pt x="491" y="813"/>
                  </a:lnTo>
                  <a:lnTo>
                    <a:pt x="491" y="805"/>
                  </a:lnTo>
                  <a:lnTo>
                    <a:pt x="491" y="797"/>
                  </a:lnTo>
                  <a:lnTo>
                    <a:pt x="491" y="789"/>
                  </a:lnTo>
                  <a:lnTo>
                    <a:pt x="491" y="781"/>
                  </a:lnTo>
                  <a:lnTo>
                    <a:pt x="491" y="789"/>
                  </a:lnTo>
                  <a:lnTo>
                    <a:pt x="491" y="781"/>
                  </a:lnTo>
                  <a:lnTo>
                    <a:pt x="491" y="789"/>
                  </a:lnTo>
                  <a:lnTo>
                    <a:pt x="491" y="781"/>
                  </a:lnTo>
                  <a:lnTo>
                    <a:pt x="491" y="773"/>
                  </a:lnTo>
                  <a:lnTo>
                    <a:pt x="491" y="766"/>
                  </a:lnTo>
                  <a:lnTo>
                    <a:pt x="491" y="758"/>
                  </a:lnTo>
                  <a:lnTo>
                    <a:pt x="491" y="742"/>
                  </a:lnTo>
                  <a:lnTo>
                    <a:pt x="491" y="734"/>
                  </a:lnTo>
                  <a:lnTo>
                    <a:pt x="491" y="718"/>
                  </a:lnTo>
                  <a:lnTo>
                    <a:pt x="499" y="710"/>
                  </a:lnTo>
                  <a:lnTo>
                    <a:pt x="499" y="702"/>
                  </a:lnTo>
                  <a:lnTo>
                    <a:pt x="499" y="710"/>
                  </a:lnTo>
                  <a:lnTo>
                    <a:pt x="499" y="702"/>
                  </a:lnTo>
                  <a:lnTo>
                    <a:pt x="499" y="694"/>
                  </a:lnTo>
                  <a:lnTo>
                    <a:pt x="499" y="702"/>
                  </a:lnTo>
                  <a:lnTo>
                    <a:pt x="507" y="710"/>
                  </a:lnTo>
                  <a:lnTo>
                    <a:pt x="507" y="718"/>
                  </a:lnTo>
                  <a:lnTo>
                    <a:pt x="507" y="710"/>
                  </a:lnTo>
                  <a:lnTo>
                    <a:pt x="507" y="718"/>
                  </a:lnTo>
                  <a:lnTo>
                    <a:pt x="507" y="710"/>
                  </a:lnTo>
                  <a:lnTo>
                    <a:pt x="507" y="718"/>
                  </a:lnTo>
                  <a:lnTo>
                    <a:pt x="507" y="710"/>
                  </a:lnTo>
                  <a:lnTo>
                    <a:pt x="507" y="718"/>
                  </a:lnTo>
                  <a:lnTo>
                    <a:pt x="507" y="726"/>
                  </a:lnTo>
                  <a:lnTo>
                    <a:pt x="507" y="718"/>
                  </a:lnTo>
                  <a:lnTo>
                    <a:pt x="507" y="726"/>
                  </a:lnTo>
                  <a:lnTo>
                    <a:pt x="507" y="718"/>
                  </a:lnTo>
                  <a:lnTo>
                    <a:pt x="507" y="726"/>
                  </a:lnTo>
                  <a:lnTo>
                    <a:pt x="507" y="718"/>
                  </a:lnTo>
                  <a:lnTo>
                    <a:pt x="515" y="726"/>
                  </a:lnTo>
                  <a:lnTo>
                    <a:pt x="515" y="734"/>
                  </a:lnTo>
                  <a:lnTo>
                    <a:pt x="515" y="726"/>
                  </a:lnTo>
                  <a:lnTo>
                    <a:pt x="515" y="734"/>
                  </a:lnTo>
                  <a:lnTo>
                    <a:pt x="515" y="742"/>
                  </a:lnTo>
                  <a:lnTo>
                    <a:pt x="515" y="734"/>
                  </a:lnTo>
                  <a:lnTo>
                    <a:pt x="515" y="742"/>
                  </a:lnTo>
                  <a:lnTo>
                    <a:pt x="515" y="734"/>
                  </a:lnTo>
                  <a:lnTo>
                    <a:pt x="515" y="742"/>
                  </a:lnTo>
                  <a:lnTo>
                    <a:pt x="515" y="734"/>
                  </a:lnTo>
                  <a:lnTo>
                    <a:pt x="515" y="742"/>
                  </a:lnTo>
                  <a:lnTo>
                    <a:pt x="515" y="734"/>
                  </a:lnTo>
                  <a:lnTo>
                    <a:pt x="515" y="726"/>
                  </a:lnTo>
                  <a:lnTo>
                    <a:pt x="515" y="734"/>
                  </a:lnTo>
                  <a:lnTo>
                    <a:pt x="515" y="726"/>
                  </a:lnTo>
                  <a:lnTo>
                    <a:pt x="515" y="734"/>
                  </a:lnTo>
                  <a:lnTo>
                    <a:pt x="515" y="726"/>
                  </a:lnTo>
                  <a:lnTo>
                    <a:pt x="515" y="734"/>
                  </a:lnTo>
                  <a:lnTo>
                    <a:pt x="523" y="726"/>
                  </a:lnTo>
                  <a:lnTo>
                    <a:pt x="523" y="718"/>
                  </a:lnTo>
                  <a:lnTo>
                    <a:pt x="523" y="726"/>
                  </a:lnTo>
                  <a:lnTo>
                    <a:pt x="523" y="718"/>
                  </a:lnTo>
                  <a:lnTo>
                    <a:pt x="523" y="726"/>
                  </a:lnTo>
                  <a:lnTo>
                    <a:pt x="523" y="718"/>
                  </a:lnTo>
                  <a:lnTo>
                    <a:pt x="523" y="726"/>
                  </a:lnTo>
                  <a:lnTo>
                    <a:pt x="523" y="718"/>
                  </a:lnTo>
                  <a:lnTo>
                    <a:pt x="523" y="726"/>
                  </a:lnTo>
                  <a:lnTo>
                    <a:pt x="531" y="718"/>
                  </a:lnTo>
                  <a:lnTo>
                    <a:pt x="531" y="726"/>
                  </a:lnTo>
                  <a:lnTo>
                    <a:pt x="531" y="718"/>
                  </a:lnTo>
                  <a:lnTo>
                    <a:pt x="531" y="726"/>
                  </a:lnTo>
                  <a:lnTo>
                    <a:pt x="531" y="734"/>
                  </a:lnTo>
                  <a:lnTo>
                    <a:pt x="531" y="726"/>
                  </a:lnTo>
                  <a:lnTo>
                    <a:pt x="531" y="734"/>
                  </a:lnTo>
                  <a:lnTo>
                    <a:pt x="531" y="726"/>
                  </a:lnTo>
                  <a:lnTo>
                    <a:pt x="531" y="734"/>
                  </a:lnTo>
                  <a:lnTo>
                    <a:pt x="531" y="726"/>
                  </a:lnTo>
                  <a:lnTo>
                    <a:pt x="531" y="734"/>
                  </a:lnTo>
                  <a:lnTo>
                    <a:pt x="531" y="726"/>
                  </a:lnTo>
                  <a:lnTo>
                    <a:pt x="531" y="734"/>
                  </a:lnTo>
                  <a:lnTo>
                    <a:pt x="531" y="726"/>
                  </a:lnTo>
                  <a:lnTo>
                    <a:pt x="531" y="734"/>
                  </a:lnTo>
                  <a:lnTo>
                    <a:pt x="531" y="742"/>
                  </a:lnTo>
                  <a:lnTo>
                    <a:pt x="539" y="734"/>
                  </a:lnTo>
                  <a:lnTo>
                    <a:pt x="539" y="742"/>
                  </a:lnTo>
                  <a:lnTo>
                    <a:pt x="539" y="734"/>
                  </a:lnTo>
                  <a:lnTo>
                    <a:pt x="539" y="742"/>
                  </a:lnTo>
                  <a:lnTo>
                    <a:pt x="539" y="734"/>
                  </a:lnTo>
                  <a:lnTo>
                    <a:pt x="539" y="742"/>
                  </a:lnTo>
                  <a:lnTo>
                    <a:pt x="539" y="734"/>
                  </a:lnTo>
                  <a:lnTo>
                    <a:pt x="539" y="726"/>
                  </a:lnTo>
                  <a:lnTo>
                    <a:pt x="547" y="734"/>
                  </a:lnTo>
                  <a:lnTo>
                    <a:pt x="547" y="726"/>
                  </a:lnTo>
                  <a:lnTo>
                    <a:pt x="547" y="734"/>
                  </a:lnTo>
                  <a:lnTo>
                    <a:pt x="547" y="742"/>
                  </a:lnTo>
                  <a:lnTo>
                    <a:pt x="547" y="734"/>
                  </a:lnTo>
                  <a:lnTo>
                    <a:pt x="555" y="742"/>
                  </a:lnTo>
                  <a:lnTo>
                    <a:pt x="555" y="750"/>
                  </a:lnTo>
                  <a:lnTo>
                    <a:pt x="555" y="742"/>
                  </a:lnTo>
                  <a:lnTo>
                    <a:pt x="555" y="734"/>
                  </a:lnTo>
                  <a:lnTo>
                    <a:pt x="555" y="742"/>
                  </a:lnTo>
                  <a:lnTo>
                    <a:pt x="555" y="750"/>
                  </a:lnTo>
                  <a:lnTo>
                    <a:pt x="555" y="742"/>
                  </a:lnTo>
                  <a:lnTo>
                    <a:pt x="555" y="734"/>
                  </a:lnTo>
                  <a:lnTo>
                    <a:pt x="563" y="742"/>
                  </a:lnTo>
                  <a:lnTo>
                    <a:pt x="563" y="750"/>
                  </a:lnTo>
                  <a:lnTo>
                    <a:pt x="563" y="742"/>
                  </a:lnTo>
                  <a:lnTo>
                    <a:pt x="563" y="750"/>
                  </a:lnTo>
                  <a:lnTo>
                    <a:pt x="563" y="742"/>
                  </a:lnTo>
                  <a:lnTo>
                    <a:pt x="563" y="734"/>
                  </a:lnTo>
                  <a:lnTo>
                    <a:pt x="571" y="742"/>
                  </a:lnTo>
                  <a:lnTo>
                    <a:pt x="571" y="734"/>
                  </a:lnTo>
                  <a:lnTo>
                    <a:pt x="571" y="742"/>
                  </a:lnTo>
                  <a:lnTo>
                    <a:pt x="571" y="734"/>
                  </a:lnTo>
                  <a:lnTo>
                    <a:pt x="571" y="742"/>
                  </a:lnTo>
                  <a:lnTo>
                    <a:pt x="571" y="750"/>
                  </a:lnTo>
                  <a:lnTo>
                    <a:pt x="571" y="742"/>
                  </a:lnTo>
                  <a:lnTo>
                    <a:pt x="571" y="750"/>
                  </a:lnTo>
                  <a:lnTo>
                    <a:pt x="571" y="742"/>
                  </a:lnTo>
                </a:path>
              </a:pathLst>
            </a:custGeom>
            <a:noFill/>
            <a:ln w="19050">
              <a:solidFill>
                <a:schemeClr val="accent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19" name="Freeform 14"/>
            <p:cNvSpPr>
              <a:spLocks/>
            </p:cNvSpPr>
            <p:nvPr/>
          </p:nvSpPr>
          <p:spPr bwMode="auto">
            <a:xfrm>
              <a:off x="1405" y="1044"/>
              <a:ext cx="289" cy="855"/>
            </a:xfrm>
            <a:custGeom>
              <a:avLst/>
              <a:gdLst/>
              <a:ahLst/>
              <a:cxnLst>
                <a:cxn ang="0">
                  <a:pos x="8" y="742"/>
                </a:cxn>
                <a:cxn ang="0">
                  <a:pos x="32" y="734"/>
                </a:cxn>
                <a:cxn ang="0">
                  <a:pos x="40" y="742"/>
                </a:cxn>
                <a:cxn ang="0">
                  <a:pos x="47" y="734"/>
                </a:cxn>
                <a:cxn ang="0">
                  <a:pos x="63" y="773"/>
                </a:cxn>
                <a:cxn ang="0">
                  <a:pos x="63" y="510"/>
                </a:cxn>
                <a:cxn ang="0">
                  <a:pos x="71" y="781"/>
                </a:cxn>
                <a:cxn ang="0">
                  <a:pos x="79" y="821"/>
                </a:cxn>
                <a:cxn ang="0">
                  <a:pos x="87" y="694"/>
                </a:cxn>
                <a:cxn ang="0">
                  <a:pos x="95" y="750"/>
                </a:cxn>
                <a:cxn ang="0">
                  <a:pos x="103" y="758"/>
                </a:cxn>
                <a:cxn ang="0">
                  <a:pos x="119" y="742"/>
                </a:cxn>
                <a:cxn ang="0">
                  <a:pos x="135" y="750"/>
                </a:cxn>
                <a:cxn ang="0">
                  <a:pos x="151" y="726"/>
                </a:cxn>
                <a:cxn ang="0">
                  <a:pos x="166" y="734"/>
                </a:cxn>
                <a:cxn ang="0">
                  <a:pos x="174" y="726"/>
                </a:cxn>
                <a:cxn ang="0">
                  <a:pos x="182" y="750"/>
                </a:cxn>
                <a:cxn ang="0">
                  <a:pos x="198" y="742"/>
                </a:cxn>
                <a:cxn ang="0">
                  <a:pos x="206" y="750"/>
                </a:cxn>
                <a:cxn ang="0">
                  <a:pos x="222" y="742"/>
                </a:cxn>
                <a:cxn ang="0">
                  <a:pos x="238" y="734"/>
                </a:cxn>
                <a:cxn ang="0">
                  <a:pos x="246" y="742"/>
                </a:cxn>
                <a:cxn ang="0">
                  <a:pos x="254" y="837"/>
                </a:cxn>
                <a:cxn ang="0">
                  <a:pos x="262" y="686"/>
                </a:cxn>
                <a:cxn ang="0">
                  <a:pos x="270" y="558"/>
                </a:cxn>
                <a:cxn ang="0">
                  <a:pos x="270" y="0"/>
                </a:cxn>
                <a:cxn ang="0">
                  <a:pos x="278" y="1053"/>
                </a:cxn>
                <a:cxn ang="0">
                  <a:pos x="278" y="821"/>
                </a:cxn>
                <a:cxn ang="0">
                  <a:pos x="286" y="789"/>
                </a:cxn>
                <a:cxn ang="0">
                  <a:pos x="293" y="750"/>
                </a:cxn>
                <a:cxn ang="0">
                  <a:pos x="293" y="646"/>
                </a:cxn>
                <a:cxn ang="0">
                  <a:pos x="309" y="789"/>
                </a:cxn>
                <a:cxn ang="0">
                  <a:pos x="317" y="718"/>
                </a:cxn>
                <a:cxn ang="0">
                  <a:pos x="333" y="718"/>
                </a:cxn>
                <a:cxn ang="0">
                  <a:pos x="341" y="726"/>
                </a:cxn>
                <a:cxn ang="0">
                  <a:pos x="357" y="718"/>
                </a:cxn>
                <a:cxn ang="0">
                  <a:pos x="365" y="726"/>
                </a:cxn>
                <a:cxn ang="0">
                  <a:pos x="373" y="750"/>
                </a:cxn>
                <a:cxn ang="0">
                  <a:pos x="381" y="742"/>
                </a:cxn>
                <a:cxn ang="0">
                  <a:pos x="389" y="805"/>
                </a:cxn>
                <a:cxn ang="0">
                  <a:pos x="397" y="718"/>
                </a:cxn>
                <a:cxn ang="0">
                  <a:pos x="405" y="199"/>
                </a:cxn>
                <a:cxn ang="0">
                  <a:pos x="405" y="407"/>
                </a:cxn>
                <a:cxn ang="0">
                  <a:pos x="412" y="1117"/>
                </a:cxn>
                <a:cxn ang="0">
                  <a:pos x="412" y="670"/>
                </a:cxn>
                <a:cxn ang="0">
                  <a:pos x="420" y="813"/>
                </a:cxn>
                <a:cxn ang="0">
                  <a:pos x="428" y="726"/>
                </a:cxn>
                <a:cxn ang="0">
                  <a:pos x="444" y="718"/>
                </a:cxn>
                <a:cxn ang="0">
                  <a:pos x="460" y="710"/>
                </a:cxn>
                <a:cxn ang="0">
                  <a:pos x="468" y="734"/>
                </a:cxn>
                <a:cxn ang="0">
                  <a:pos x="484" y="750"/>
                </a:cxn>
                <a:cxn ang="0">
                  <a:pos x="492" y="773"/>
                </a:cxn>
                <a:cxn ang="0">
                  <a:pos x="500" y="686"/>
                </a:cxn>
                <a:cxn ang="0">
                  <a:pos x="508" y="710"/>
                </a:cxn>
                <a:cxn ang="0">
                  <a:pos x="516" y="805"/>
                </a:cxn>
                <a:cxn ang="0">
                  <a:pos x="516" y="766"/>
                </a:cxn>
                <a:cxn ang="0">
                  <a:pos x="524" y="773"/>
                </a:cxn>
                <a:cxn ang="0">
                  <a:pos x="531" y="694"/>
                </a:cxn>
                <a:cxn ang="0">
                  <a:pos x="547" y="766"/>
                </a:cxn>
                <a:cxn ang="0">
                  <a:pos x="555" y="758"/>
                </a:cxn>
              </a:cxnLst>
              <a:rect l="0" t="0" r="r" b="b"/>
              <a:pathLst>
                <a:path w="555" h="1172">
                  <a:moveTo>
                    <a:pt x="0" y="742"/>
                  </a:moveTo>
                  <a:lnTo>
                    <a:pt x="0" y="750"/>
                  </a:lnTo>
                  <a:lnTo>
                    <a:pt x="0" y="742"/>
                  </a:lnTo>
                  <a:lnTo>
                    <a:pt x="0" y="734"/>
                  </a:lnTo>
                  <a:lnTo>
                    <a:pt x="0" y="742"/>
                  </a:lnTo>
                  <a:lnTo>
                    <a:pt x="0" y="734"/>
                  </a:lnTo>
                  <a:lnTo>
                    <a:pt x="8" y="742"/>
                  </a:lnTo>
                  <a:lnTo>
                    <a:pt x="8" y="734"/>
                  </a:lnTo>
                  <a:lnTo>
                    <a:pt x="8" y="742"/>
                  </a:lnTo>
                  <a:lnTo>
                    <a:pt x="8" y="734"/>
                  </a:lnTo>
                  <a:lnTo>
                    <a:pt x="8" y="742"/>
                  </a:lnTo>
                  <a:lnTo>
                    <a:pt x="8" y="734"/>
                  </a:lnTo>
                  <a:lnTo>
                    <a:pt x="8" y="742"/>
                  </a:lnTo>
                  <a:lnTo>
                    <a:pt x="8" y="734"/>
                  </a:lnTo>
                  <a:lnTo>
                    <a:pt x="8" y="742"/>
                  </a:lnTo>
                  <a:lnTo>
                    <a:pt x="8" y="734"/>
                  </a:lnTo>
                  <a:lnTo>
                    <a:pt x="8" y="742"/>
                  </a:lnTo>
                  <a:lnTo>
                    <a:pt x="16" y="734"/>
                  </a:lnTo>
                  <a:lnTo>
                    <a:pt x="16" y="742"/>
                  </a:lnTo>
                  <a:lnTo>
                    <a:pt x="16" y="734"/>
                  </a:lnTo>
                  <a:lnTo>
                    <a:pt x="16" y="742"/>
                  </a:lnTo>
                  <a:lnTo>
                    <a:pt x="16" y="734"/>
                  </a:lnTo>
                  <a:lnTo>
                    <a:pt x="16" y="742"/>
                  </a:lnTo>
                  <a:lnTo>
                    <a:pt x="16" y="734"/>
                  </a:lnTo>
                  <a:lnTo>
                    <a:pt x="24" y="742"/>
                  </a:lnTo>
                  <a:lnTo>
                    <a:pt x="24" y="734"/>
                  </a:lnTo>
                  <a:lnTo>
                    <a:pt x="24" y="742"/>
                  </a:lnTo>
                  <a:lnTo>
                    <a:pt x="24" y="734"/>
                  </a:lnTo>
                  <a:lnTo>
                    <a:pt x="24" y="726"/>
                  </a:lnTo>
                  <a:lnTo>
                    <a:pt x="24" y="734"/>
                  </a:lnTo>
                  <a:lnTo>
                    <a:pt x="24" y="742"/>
                  </a:lnTo>
                  <a:lnTo>
                    <a:pt x="24" y="734"/>
                  </a:lnTo>
                  <a:lnTo>
                    <a:pt x="24" y="742"/>
                  </a:lnTo>
                  <a:lnTo>
                    <a:pt x="32" y="734"/>
                  </a:lnTo>
                  <a:lnTo>
                    <a:pt x="32" y="742"/>
                  </a:lnTo>
                  <a:lnTo>
                    <a:pt x="32" y="734"/>
                  </a:lnTo>
                  <a:lnTo>
                    <a:pt x="32" y="742"/>
                  </a:lnTo>
                  <a:lnTo>
                    <a:pt x="32" y="750"/>
                  </a:lnTo>
                  <a:lnTo>
                    <a:pt x="32" y="742"/>
                  </a:lnTo>
                  <a:lnTo>
                    <a:pt x="32" y="734"/>
                  </a:lnTo>
                  <a:lnTo>
                    <a:pt x="40" y="742"/>
                  </a:lnTo>
                  <a:lnTo>
                    <a:pt x="40" y="750"/>
                  </a:lnTo>
                  <a:lnTo>
                    <a:pt x="40" y="758"/>
                  </a:lnTo>
                  <a:lnTo>
                    <a:pt x="40" y="750"/>
                  </a:lnTo>
                  <a:lnTo>
                    <a:pt x="40" y="758"/>
                  </a:lnTo>
                  <a:lnTo>
                    <a:pt x="40" y="750"/>
                  </a:lnTo>
                  <a:lnTo>
                    <a:pt x="40" y="742"/>
                  </a:lnTo>
                  <a:lnTo>
                    <a:pt x="40" y="734"/>
                  </a:lnTo>
                  <a:lnTo>
                    <a:pt x="40" y="742"/>
                  </a:lnTo>
                  <a:lnTo>
                    <a:pt x="40" y="734"/>
                  </a:lnTo>
                  <a:lnTo>
                    <a:pt x="40" y="742"/>
                  </a:lnTo>
                  <a:lnTo>
                    <a:pt x="40" y="734"/>
                  </a:lnTo>
                  <a:lnTo>
                    <a:pt x="40" y="742"/>
                  </a:lnTo>
                  <a:lnTo>
                    <a:pt x="40" y="734"/>
                  </a:lnTo>
                  <a:lnTo>
                    <a:pt x="47" y="726"/>
                  </a:lnTo>
                  <a:lnTo>
                    <a:pt x="47" y="734"/>
                  </a:lnTo>
                  <a:lnTo>
                    <a:pt x="47" y="726"/>
                  </a:lnTo>
                  <a:lnTo>
                    <a:pt x="47" y="718"/>
                  </a:lnTo>
                  <a:lnTo>
                    <a:pt x="47" y="710"/>
                  </a:lnTo>
                  <a:lnTo>
                    <a:pt x="47" y="718"/>
                  </a:lnTo>
                  <a:lnTo>
                    <a:pt x="47" y="710"/>
                  </a:lnTo>
                  <a:lnTo>
                    <a:pt x="47" y="702"/>
                  </a:lnTo>
                  <a:lnTo>
                    <a:pt x="47" y="710"/>
                  </a:lnTo>
                  <a:lnTo>
                    <a:pt x="47" y="718"/>
                  </a:lnTo>
                  <a:lnTo>
                    <a:pt x="47" y="726"/>
                  </a:lnTo>
                  <a:lnTo>
                    <a:pt x="47" y="718"/>
                  </a:lnTo>
                  <a:lnTo>
                    <a:pt x="47" y="726"/>
                  </a:lnTo>
                  <a:lnTo>
                    <a:pt x="47" y="734"/>
                  </a:lnTo>
                  <a:lnTo>
                    <a:pt x="55" y="742"/>
                  </a:lnTo>
                  <a:lnTo>
                    <a:pt x="55" y="750"/>
                  </a:lnTo>
                  <a:lnTo>
                    <a:pt x="55" y="758"/>
                  </a:lnTo>
                  <a:lnTo>
                    <a:pt x="55" y="750"/>
                  </a:lnTo>
                  <a:lnTo>
                    <a:pt x="55" y="758"/>
                  </a:lnTo>
                  <a:lnTo>
                    <a:pt x="55" y="766"/>
                  </a:lnTo>
                  <a:lnTo>
                    <a:pt x="55" y="773"/>
                  </a:lnTo>
                  <a:lnTo>
                    <a:pt x="55" y="781"/>
                  </a:lnTo>
                  <a:lnTo>
                    <a:pt x="55" y="773"/>
                  </a:lnTo>
                  <a:lnTo>
                    <a:pt x="55" y="781"/>
                  </a:lnTo>
                  <a:lnTo>
                    <a:pt x="55" y="789"/>
                  </a:lnTo>
                  <a:lnTo>
                    <a:pt x="55" y="781"/>
                  </a:lnTo>
                  <a:lnTo>
                    <a:pt x="55" y="773"/>
                  </a:lnTo>
                  <a:lnTo>
                    <a:pt x="55" y="766"/>
                  </a:lnTo>
                  <a:lnTo>
                    <a:pt x="63" y="773"/>
                  </a:lnTo>
                  <a:lnTo>
                    <a:pt x="63" y="766"/>
                  </a:lnTo>
                  <a:lnTo>
                    <a:pt x="63" y="773"/>
                  </a:lnTo>
                  <a:lnTo>
                    <a:pt x="63" y="781"/>
                  </a:lnTo>
                  <a:lnTo>
                    <a:pt x="63" y="773"/>
                  </a:lnTo>
                  <a:lnTo>
                    <a:pt x="63" y="781"/>
                  </a:lnTo>
                  <a:lnTo>
                    <a:pt x="63" y="797"/>
                  </a:lnTo>
                  <a:lnTo>
                    <a:pt x="63" y="781"/>
                  </a:lnTo>
                  <a:lnTo>
                    <a:pt x="63" y="742"/>
                  </a:lnTo>
                  <a:lnTo>
                    <a:pt x="63" y="686"/>
                  </a:lnTo>
                  <a:lnTo>
                    <a:pt x="63" y="638"/>
                  </a:lnTo>
                  <a:lnTo>
                    <a:pt x="63" y="590"/>
                  </a:lnTo>
                  <a:lnTo>
                    <a:pt x="63" y="534"/>
                  </a:lnTo>
                  <a:lnTo>
                    <a:pt x="63" y="494"/>
                  </a:lnTo>
                  <a:lnTo>
                    <a:pt x="63" y="470"/>
                  </a:lnTo>
                  <a:lnTo>
                    <a:pt x="63" y="454"/>
                  </a:lnTo>
                  <a:lnTo>
                    <a:pt x="63" y="462"/>
                  </a:lnTo>
                  <a:lnTo>
                    <a:pt x="63" y="478"/>
                  </a:lnTo>
                  <a:lnTo>
                    <a:pt x="63" y="502"/>
                  </a:lnTo>
                  <a:lnTo>
                    <a:pt x="63" y="510"/>
                  </a:lnTo>
                  <a:lnTo>
                    <a:pt x="63" y="518"/>
                  </a:lnTo>
                  <a:lnTo>
                    <a:pt x="63" y="526"/>
                  </a:lnTo>
                  <a:lnTo>
                    <a:pt x="71" y="542"/>
                  </a:lnTo>
                  <a:lnTo>
                    <a:pt x="71" y="558"/>
                  </a:lnTo>
                  <a:lnTo>
                    <a:pt x="71" y="582"/>
                  </a:lnTo>
                  <a:lnTo>
                    <a:pt x="71" y="606"/>
                  </a:lnTo>
                  <a:lnTo>
                    <a:pt x="71" y="622"/>
                  </a:lnTo>
                  <a:lnTo>
                    <a:pt x="71" y="646"/>
                  </a:lnTo>
                  <a:lnTo>
                    <a:pt x="71" y="662"/>
                  </a:lnTo>
                  <a:lnTo>
                    <a:pt x="71" y="678"/>
                  </a:lnTo>
                  <a:lnTo>
                    <a:pt x="71" y="694"/>
                  </a:lnTo>
                  <a:lnTo>
                    <a:pt x="71" y="718"/>
                  </a:lnTo>
                  <a:lnTo>
                    <a:pt x="71" y="742"/>
                  </a:lnTo>
                  <a:lnTo>
                    <a:pt x="71" y="758"/>
                  </a:lnTo>
                  <a:lnTo>
                    <a:pt x="71" y="766"/>
                  </a:lnTo>
                  <a:lnTo>
                    <a:pt x="71" y="773"/>
                  </a:lnTo>
                  <a:lnTo>
                    <a:pt x="71" y="781"/>
                  </a:lnTo>
                  <a:lnTo>
                    <a:pt x="71" y="789"/>
                  </a:lnTo>
                  <a:lnTo>
                    <a:pt x="71" y="797"/>
                  </a:lnTo>
                  <a:lnTo>
                    <a:pt x="71" y="805"/>
                  </a:lnTo>
                  <a:lnTo>
                    <a:pt x="71" y="813"/>
                  </a:lnTo>
                  <a:lnTo>
                    <a:pt x="71" y="821"/>
                  </a:lnTo>
                  <a:lnTo>
                    <a:pt x="71" y="829"/>
                  </a:lnTo>
                  <a:lnTo>
                    <a:pt x="71" y="837"/>
                  </a:lnTo>
                  <a:lnTo>
                    <a:pt x="71" y="845"/>
                  </a:lnTo>
                  <a:lnTo>
                    <a:pt x="71" y="853"/>
                  </a:lnTo>
                  <a:lnTo>
                    <a:pt x="71" y="845"/>
                  </a:lnTo>
                  <a:lnTo>
                    <a:pt x="71" y="837"/>
                  </a:lnTo>
                  <a:lnTo>
                    <a:pt x="71" y="845"/>
                  </a:lnTo>
                  <a:lnTo>
                    <a:pt x="79" y="837"/>
                  </a:lnTo>
                  <a:lnTo>
                    <a:pt x="79" y="829"/>
                  </a:lnTo>
                  <a:lnTo>
                    <a:pt x="79" y="837"/>
                  </a:lnTo>
                  <a:lnTo>
                    <a:pt x="79" y="829"/>
                  </a:lnTo>
                  <a:lnTo>
                    <a:pt x="79" y="821"/>
                  </a:lnTo>
                  <a:lnTo>
                    <a:pt x="79" y="813"/>
                  </a:lnTo>
                  <a:lnTo>
                    <a:pt x="79" y="805"/>
                  </a:lnTo>
                  <a:lnTo>
                    <a:pt x="79" y="797"/>
                  </a:lnTo>
                  <a:lnTo>
                    <a:pt x="79" y="789"/>
                  </a:lnTo>
                  <a:lnTo>
                    <a:pt x="79" y="781"/>
                  </a:lnTo>
                  <a:lnTo>
                    <a:pt x="79" y="773"/>
                  </a:lnTo>
                  <a:lnTo>
                    <a:pt x="79" y="766"/>
                  </a:lnTo>
                  <a:lnTo>
                    <a:pt x="79" y="758"/>
                  </a:lnTo>
                  <a:lnTo>
                    <a:pt x="79" y="750"/>
                  </a:lnTo>
                  <a:lnTo>
                    <a:pt x="79" y="742"/>
                  </a:lnTo>
                  <a:lnTo>
                    <a:pt x="79" y="750"/>
                  </a:lnTo>
                  <a:lnTo>
                    <a:pt x="79" y="742"/>
                  </a:lnTo>
                  <a:lnTo>
                    <a:pt x="79" y="734"/>
                  </a:lnTo>
                  <a:lnTo>
                    <a:pt x="79" y="726"/>
                  </a:lnTo>
                  <a:lnTo>
                    <a:pt x="87" y="718"/>
                  </a:lnTo>
                  <a:lnTo>
                    <a:pt x="87" y="702"/>
                  </a:lnTo>
                  <a:lnTo>
                    <a:pt x="87" y="694"/>
                  </a:lnTo>
                  <a:lnTo>
                    <a:pt x="87" y="686"/>
                  </a:lnTo>
                  <a:lnTo>
                    <a:pt x="87" y="678"/>
                  </a:lnTo>
                  <a:lnTo>
                    <a:pt x="87" y="686"/>
                  </a:lnTo>
                  <a:lnTo>
                    <a:pt x="87" y="678"/>
                  </a:lnTo>
                  <a:lnTo>
                    <a:pt x="87" y="670"/>
                  </a:lnTo>
                  <a:lnTo>
                    <a:pt x="87" y="678"/>
                  </a:lnTo>
                  <a:lnTo>
                    <a:pt x="87" y="686"/>
                  </a:lnTo>
                  <a:lnTo>
                    <a:pt x="87" y="694"/>
                  </a:lnTo>
                  <a:lnTo>
                    <a:pt x="87" y="710"/>
                  </a:lnTo>
                  <a:lnTo>
                    <a:pt x="87" y="718"/>
                  </a:lnTo>
                  <a:lnTo>
                    <a:pt x="87" y="734"/>
                  </a:lnTo>
                  <a:lnTo>
                    <a:pt x="95" y="726"/>
                  </a:lnTo>
                  <a:lnTo>
                    <a:pt x="95" y="734"/>
                  </a:lnTo>
                  <a:lnTo>
                    <a:pt x="95" y="742"/>
                  </a:lnTo>
                  <a:lnTo>
                    <a:pt x="95" y="750"/>
                  </a:lnTo>
                  <a:lnTo>
                    <a:pt x="95" y="742"/>
                  </a:lnTo>
                  <a:lnTo>
                    <a:pt x="95" y="750"/>
                  </a:lnTo>
                  <a:lnTo>
                    <a:pt x="95" y="742"/>
                  </a:lnTo>
                  <a:lnTo>
                    <a:pt x="95" y="734"/>
                  </a:lnTo>
                  <a:lnTo>
                    <a:pt x="95" y="750"/>
                  </a:lnTo>
                  <a:lnTo>
                    <a:pt x="95" y="742"/>
                  </a:lnTo>
                  <a:lnTo>
                    <a:pt x="95" y="750"/>
                  </a:lnTo>
                  <a:lnTo>
                    <a:pt x="95" y="742"/>
                  </a:lnTo>
                  <a:lnTo>
                    <a:pt x="95" y="750"/>
                  </a:lnTo>
                  <a:lnTo>
                    <a:pt x="95" y="742"/>
                  </a:lnTo>
                  <a:lnTo>
                    <a:pt x="95" y="750"/>
                  </a:lnTo>
                  <a:lnTo>
                    <a:pt x="95" y="758"/>
                  </a:lnTo>
                  <a:lnTo>
                    <a:pt x="103" y="766"/>
                  </a:lnTo>
                  <a:lnTo>
                    <a:pt x="103" y="758"/>
                  </a:lnTo>
                  <a:lnTo>
                    <a:pt x="103" y="766"/>
                  </a:lnTo>
                  <a:lnTo>
                    <a:pt x="103" y="758"/>
                  </a:lnTo>
                  <a:lnTo>
                    <a:pt x="103" y="773"/>
                  </a:lnTo>
                  <a:lnTo>
                    <a:pt x="103" y="766"/>
                  </a:lnTo>
                  <a:lnTo>
                    <a:pt x="103" y="758"/>
                  </a:lnTo>
                  <a:lnTo>
                    <a:pt x="103" y="742"/>
                  </a:lnTo>
                  <a:lnTo>
                    <a:pt x="103" y="750"/>
                  </a:lnTo>
                  <a:lnTo>
                    <a:pt x="103" y="758"/>
                  </a:lnTo>
                  <a:lnTo>
                    <a:pt x="103" y="766"/>
                  </a:lnTo>
                  <a:lnTo>
                    <a:pt x="103" y="773"/>
                  </a:lnTo>
                  <a:lnTo>
                    <a:pt x="111" y="766"/>
                  </a:lnTo>
                  <a:lnTo>
                    <a:pt x="111" y="758"/>
                  </a:lnTo>
                  <a:lnTo>
                    <a:pt x="111" y="766"/>
                  </a:lnTo>
                  <a:lnTo>
                    <a:pt x="111" y="758"/>
                  </a:lnTo>
                  <a:lnTo>
                    <a:pt x="111" y="750"/>
                  </a:lnTo>
                  <a:lnTo>
                    <a:pt x="111" y="758"/>
                  </a:lnTo>
                  <a:lnTo>
                    <a:pt x="111" y="750"/>
                  </a:lnTo>
                  <a:lnTo>
                    <a:pt x="111" y="758"/>
                  </a:lnTo>
                  <a:lnTo>
                    <a:pt x="111" y="766"/>
                  </a:lnTo>
                  <a:lnTo>
                    <a:pt x="119" y="758"/>
                  </a:lnTo>
                  <a:lnTo>
                    <a:pt x="119" y="750"/>
                  </a:lnTo>
                  <a:lnTo>
                    <a:pt x="119" y="742"/>
                  </a:lnTo>
                  <a:lnTo>
                    <a:pt x="119" y="750"/>
                  </a:lnTo>
                  <a:lnTo>
                    <a:pt x="119" y="742"/>
                  </a:lnTo>
                  <a:lnTo>
                    <a:pt x="119" y="734"/>
                  </a:lnTo>
                  <a:lnTo>
                    <a:pt x="119" y="742"/>
                  </a:lnTo>
                  <a:lnTo>
                    <a:pt x="119" y="734"/>
                  </a:lnTo>
                  <a:lnTo>
                    <a:pt x="119" y="726"/>
                  </a:lnTo>
                  <a:lnTo>
                    <a:pt x="119" y="718"/>
                  </a:lnTo>
                  <a:lnTo>
                    <a:pt x="127" y="726"/>
                  </a:lnTo>
                  <a:lnTo>
                    <a:pt x="127" y="718"/>
                  </a:lnTo>
                  <a:lnTo>
                    <a:pt x="127" y="726"/>
                  </a:lnTo>
                  <a:lnTo>
                    <a:pt x="135" y="734"/>
                  </a:lnTo>
                  <a:lnTo>
                    <a:pt x="135" y="742"/>
                  </a:lnTo>
                  <a:lnTo>
                    <a:pt x="135" y="734"/>
                  </a:lnTo>
                  <a:lnTo>
                    <a:pt x="135" y="742"/>
                  </a:lnTo>
                  <a:lnTo>
                    <a:pt x="135" y="734"/>
                  </a:lnTo>
                  <a:lnTo>
                    <a:pt x="135" y="742"/>
                  </a:lnTo>
                  <a:lnTo>
                    <a:pt x="135" y="750"/>
                  </a:lnTo>
                  <a:lnTo>
                    <a:pt x="143" y="742"/>
                  </a:lnTo>
                  <a:lnTo>
                    <a:pt x="143" y="734"/>
                  </a:lnTo>
                  <a:lnTo>
                    <a:pt x="143" y="726"/>
                  </a:lnTo>
                  <a:lnTo>
                    <a:pt x="143" y="734"/>
                  </a:lnTo>
                  <a:lnTo>
                    <a:pt x="143" y="726"/>
                  </a:lnTo>
                  <a:lnTo>
                    <a:pt x="143" y="734"/>
                  </a:lnTo>
                  <a:lnTo>
                    <a:pt x="143" y="726"/>
                  </a:lnTo>
                  <a:lnTo>
                    <a:pt x="143" y="718"/>
                  </a:lnTo>
                  <a:lnTo>
                    <a:pt x="143" y="734"/>
                  </a:lnTo>
                  <a:lnTo>
                    <a:pt x="143" y="726"/>
                  </a:lnTo>
                  <a:lnTo>
                    <a:pt x="143" y="734"/>
                  </a:lnTo>
                  <a:lnTo>
                    <a:pt x="143" y="726"/>
                  </a:lnTo>
                  <a:lnTo>
                    <a:pt x="151" y="734"/>
                  </a:lnTo>
                  <a:lnTo>
                    <a:pt x="151" y="718"/>
                  </a:lnTo>
                  <a:lnTo>
                    <a:pt x="151" y="726"/>
                  </a:lnTo>
                  <a:lnTo>
                    <a:pt x="151" y="718"/>
                  </a:lnTo>
                  <a:lnTo>
                    <a:pt x="151" y="726"/>
                  </a:lnTo>
                  <a:lnTo>
                    <a:pt x="151" y="734"/>
                  </a:lnTo>
                  <a:lnTo>
                    <a:pt x="151" y="726"/>
                  </a:lnTo>
                  <a:lnTo>
                    <a:pt x="159" y="734"/>
                  </a:lnTo>
                  <a:lnTo>
                    <a:pt x="159" y="742"/>
                  </a:lnTo>
                  <a:lnTo>
                    <a:pt x="159" y="734"/>
                  </a:lnTo>
                  <a:lnTo>
                    <a:pt x="159" y="742"/>
                  </a:lnTo>
                  <a:lnTo>
                    <a:pt x="159" y="734"/>
                  </a:lnTo>
                  <a:lnTo>
                    <a:pt x="159" y="742"/>
                  </a:lnTo>
                  <a:lnTo>
                    <a:pt x="159" y="734"/>
                  </a:lnTo>
                  <a:lnTo>
                    <a:pt x="159" y="742"/>
                  </a:lnTo>
                  <a:lnTo>
                    <a:pt x="159" y="734"/>
                  </a:lnTo>
                  <a:lnTo>
                    <a:pt x="159" y="726"/>
                  </a:lnTo>
                  <a:lnTo>
                    <a:pt x="159" y="734"/>
                  </a:lnTo>
                  <a:lnTo>
                    <a:pt x="159" y="742"/>
                  </a:lnTo>
                  <a:lnTo>
                    <a:pt x="159" y="734"/>
                  </a:lnTo>
                  <a:lnTo>
                    <a:pt x="159" y="742"/>
                  </a:lnTo>
                  <a:lnTo>
                    <a:pt x="166" y="734"/>
                  </a:lnTo>
                  <a:lnTo>
                    <a:pt x="166" y="726"/>
                  </a:lnTo>
                  <a:lnTo>
                    <a:pt x="166" y="734"/>
                  </a:lnTo>
                  <a:lnTo>
                    <a:pt x="166" y="742"/>
                  </a:lnTo>
                  <a:lnTo>
                    <a:pt x="166" y="734"/>
                  </a:lnTo>
                  <a:lnTo>
                    <a:pt x="166" y="726"/>
                  </a:lnTo>
                  <a:lnTo>
                    <a:pt x="166" y="734"/>
                  </a:lnTo>
                  <a:lnTo>
                    <a:pt x="166" y="726"/>
                  </a:lnTo>
                  <a:lnTo>
                    <a:pt x="174" y="718"/>
                  </a:lnTo>
                  <a:lnTo>
                    <a:pt x="174" y="726"/>
                  </a:lnTo>
                  <a:lnTo>
                    <a:pt x="174" y="718"/>
                  </a:lnTo>
                  <a:lnTo>
                    <a:pt x="174" y="726"/>
                  </a:lnTo>
                  <a:lnTo>
                    <a:pt x="174" y="734"/>
                  </a:lnTo>
                  <a:lnTo>
                    <a:pt x="174" y="726"/>
                  </a:lnTo>
                  <a:lnTo>
                    <a:pt x="174" y="734"/>
                  </a:lnTo>
                  <a:lnTo>
                    <a:pt x="174" y="726"/>
                  </a:lnTo>
                  <a:lnTo>
                    <a:pt x="174" y="734"/>
                  </a:lnTo>
                  <a:lnTo>
                    <a:pt x="174" y="726"/>
                  </a:lnTo>
                  <a:lnTo>
                    <a:pt x="174" y="734"/>
                  </a:lnTo>
                  <a:lnTo>
                    <a:pt x="174" y="726"/>
                  </a:lnTo>
                  <a:lnTo>
                    <a:pt x="174" y="734"/>
                  </a:lnTo>
                  <a:lnTo>
                    <a:pt x="174" y="726"/>
                  </a:lnTo>
                  <a:lnTo>
                    <a:pt x="174" y="734"/>
                  </a:lnTo>
                  <a:lnTo>
                    <a:pt x="174" y="726"/>
                  </a:lnTo>
                  <a:lnTo>
                    <a:pt x="174" y="734"/>
                  </a:lnTo>
                  <a:lnTo>
                    <a:pt x="174" y="742"/>
                  </a:lnTo>
                  <a:lnTo>
                    <a:pt x="182" y="734"/>
                  </a:lnTo>
                  <a:lnTo>
                    <a:pt x="182" y="742"/>
                  </a:lnTo>
                  <a:lnTo>
                    <a:pt x="182" y="734"/>
                  </a:lnTo>
                  <a:lnTo>
                    <a:pt x="182" y="742"/>
                  </a:lnTo>
                  <a:lnTo>
                    <a:pt x="182" y="750"/>
                  </a:lnTo>
                  <a:lnTo>
                    <a:pt x="182" y="742"/>
                  </a:lnTo>
                  <a:lnTo>
                    <a:pt x="182" y="750"/>
                  </a:lnTo>
                  <a:lnTo>
                    <a:pt x="182" y="742"/>
                  </a:lnTo>
                  <a:lnTo>
                    <a:pt x="182" y="750"/>
                  </a:lnTo>
                  <a:lnTo>
                    <a:pt x="182" y="758"/>
                  </a:lnTo>
                  <a:lnTo>
                    <a:pt x="182" y="750"/>
                  </a:lnTo>
                  <a:lnTo>
                    <a:pt x="182" y="742"/>
                  </a:lnTo>
                  <a:lnTo>
                    <a:pt x="190" y="734"/>
                  </a:lnTo>
                  <a:lnTo>
                    <a:pt x="190" y="742"/>
                  </a:lnTo>
                  <a:lnTo>
                    <a:pt x="190" y="750"/>
                  </a:lnTo>
                  <a:lnTo>
                    <a:pt x="190" y="742"/>
                  </a:lnTo>
                  <a:lnTo>
                    <a:pt x="190" y="750"/>
                  </a:lnTo>
                  <a:lnTo>
                    <a:pt x="190" y="742"/>
                  </a:lnTo>
                  <a:lnTo>
                    <a:pt x="190" y="750"/>
                  </a:lnTo>
                  <a:lnTo>
                    <a:pt x="190" y="742"/>
                  </a:lnTo>
                  <a:lnTo>
                    <a:pt x="190" y="734"/>
                  </a:lnTo>
                  <a:lnTo>
                    <a:pt x="198" y="742"/>
                  </a:lnTo>
                  <a:lnTo>
                    <a:pt x="198" y="734"/>
                  </a:lnTo>
                  <a:lnTo>
                    <a:pt x="198" y="726"/>
                  </a:lnTo>
                  <a:lnTo>
                    <a:pt x="198" y="734"/>
                  </a:lnTo>
                  <a:lnTo>
                    <a:pt x="198" y="742"/>
                  </a:lnTo>
                  <a:lnTo>
                    <a:pt x="198" y="734"/>
                  </a:lnTo>
                  <a:lnTo>
                    <a:pt x="198" y="742"/>
                  </a:lnTo>
                  <a:lnTo>
                    <a:pt x="198" y="734"/>
                  </a:lnTo>
                  <a:lnTo>
                    <a:pt x="198" y="742"/>
                  </a:lnTo>
                  <a:lnTo>
                    <a:pt x="198" y="734"/>
                  </a:lnTo>
                  <a:lnTo>
                    <a:pt x="198" y="742"/>
                  </a:lnTo>
                  <a:lnTo>
                    <a:pt x="206" y="750"/>
                  </a:lnTo>
                  <a:lnTo>
                    <a:pt x="206" y="742"/>
                  </a:lnTo>
                  <a:lnTo>
                    <a:pt x="206" y="750"/>
                  </a:lnTo>
                  <a:lnTo>
                    <a:pt x="206" y="742"/>
                  </a:lnTo>
                  <a:lnTo>
                    <a:pt x="206" y="750"/>
                  </a:lnTo>
                  <a:lnTo>
                    <a:pt x="206" y="742"/>
                  </a:lnTo>
                  <a:lnTo>
                    <a:pt x="206" y="750"/>
                  </a:lnTo>
                  <a:lnTo>
                    <a:pt x="206" y="742"/>
                  </a:lnTo>
                  <a:lnTo>
                    <a:pt x="206" y="750"/>
                  </a:lnTo>
                  <a:lnTo>
                    <a:pt x="206" y="742"/>
                  </a:lnTo>
                  <a:lnTo>
                    <a:pt x="206" y="750"/>
                  </a:lnTo>
                  <a:lnTo>
                    <a:pt x="206" y="742"/>
                  </a:lnTo>
                  <a:lnTo>
                    <a:pt x="206" y="750"/>
                  </a:lnTo>
                  <a:lnTo>
                    <a:pt x="214" y="742"/>
                  </a:lnTo>
                  <a:lnTo>
                    <a:pt x="214" y="734"/>
                  </a:lnTo>
                  <a:lnTo>
                    <a:pt x="214" y="742"/>
                  </a:lnTo>
                  <a:lnTo>
                    <a:pt x="214" y="734"/>
                  </a:lnTo>
                  <a:lnTo>
                    <a:pt x="214" y="742"/>
                  </a:lnTo>
                  <a:lnTo>
                    <a:pt x="214" y="750"/>
                  </a:lnTo>
                  <a:lnTo>
                    <a:pt x="214" y="742"/>
                  </a:lnTo>
                  <a:lnTo>
                    <a:pt x="214" y="750"/>
                  </a:lnTo>
                  <a:lnTo>
                    <a:pt x="214" y="742"/>
                  </a:lnTo>
                  <a:lnTo>
                    <a:pt x="214" y="750"/>
                  </a:lnTo>
                  <a:lnTo>
                    <a:pt x="222" y="742"/>
                  </a:lnTo>
                  <a:lnTo>
                    <a:pt x="222" y="750"/>
                  </a:lnTo>
                  <a:lnTo>
                    <a:pt x="222" y="742"/>
                  </a:lnTo>
                  <a:lnTo>
                    <a:pt x="222" y="750"/>
                  </a:lnTo>
                  <a:lnTo>
                    <a:pt x="222" y="742"/>
                  </a:lnTo>
                  <a:lnTo>
                    <a:pt x="222" y="750"/>
                  </a:lnTo>
                  <a:lnTo>
                    <a:pt x="222" y="742"/>
                  </a:lnTo>
                  <a:lnTo>
                    <a:pt x="222" y="734"/>
                  </a:lnTo>
                  <a:lnTo>
                    <a:pt x="222" y="742"/>
                  </a:lnTo>
                  <a:lnTo>
                    <a:pt x="230" y="734"/>
                  </a:lnTo>
                  <a:lnTo>
                    <a:pt x="230" y="742"/>
                  </a:lnTo>
                  <a:lnTo>
                    <a:pt x="230" y="734"/>
                  </a:lnTo>
                  <a:lnTo>
                    <a:pt x="230" y="726"/>
                  </a:lnTo>
                  <a:lnTo>
                    <a:pt x="230" y="734"/>
                  </a:lnTo>
                  <a:lnTo>
                    <a:pt x="230" y="726"/>
                  </a:lnTo>
                  <a:lnTo>
                    <a:pt x="230" y="734"/>
                  </a:lnTo>
                  <a:lnTo>
                    <a:pt x="230" y="726"/>
                  </a:lnTo>
                  <a:lnTo>
                    <a:pt x="230" y="734"/>
                  </a:lnTo>
                  <a:lnTo>
                    <a:pt x="230" y="726"/>
                  </a:lnTo>
                  <a:lnTo>
                    <a:pt x="230" y="734"/>
                  </a:lnTo>
                  <a:lnTo>
                    <a:pt x="238" y="726"/>
                  </a:lnTo>
                  <a:lnTo>
                    <a:pt x="238" y="734"/>
                  </a:lnTo>
                  <a:lnTo>
                    <a:pt x="238" y="742"/>
                  </a:lnTo>
                  <a:lnTo>
                    <a:pt x="238" y="734"/>
                  </a:lnTo>
                  <a:lnTo>
                    <a:pt x="238" y="742"/>
                  </a:lnTo>
                  <a:lnTo>
                    <a:pt x="238" y="734"/>
                  </a:lnTo>
                  <a:lnTo>
                    <a:pt x="238" y="742"/>
                  </a:lnTo>
                  <a:lnTo>
                    <a:pt x="238" y="734"/>
                  </a:lnTo>
                  <a:lnTo>
                    <a:pt x="246" y="742"/>
                  </a:lnTo>
                  <a:lnTo>
                    <a:pt x="246" y="750"/>
                  </a:lnTo>
                  <a:lnTo>
                    <a:pt x="246" y="742"/>
                  </a:lnTo>
                  <a:lnTo>
                    <a:pt x="246" y="750"/>
                  </a:lnTo>
                  <a:lnTo>
                    <a:pt x="246" y="758"/>
                  </a:lnTo>
                  <a:lnTo>
                    <a:pt x="246" y="750"/>
                  </a:lnTo>
                  <a:lnTo>
                    <a:pt x="246" y="758"/>
                  </a:lnTo>
                  <a:lnTo>
                    <a:pt x="246" y="750"/>
                  </a:lnTo>
                  <a:lnTo>
                    <a:pt x="246" y="758"/>
                  </a:lnTo>
                  <a:lnTo>
                    <a:pt x="246" y="750"/>
                  </a:lnTo>
                  <a:lnTo>
                    <a:pt x="246" y="742"/>
                  </a:lnTo>
                  <a:lnTo>
                    <a:pt x="246" y="750"/>
                  </a:lnTo>
                  <a:lnTo>
                    <a:pt x="254" y="742"/>
                  </a:lnTo>
                  <a:lnTo>
                    <a:pt x="254" y="734"/>
                  </a:lnTo>
                  <a:lnTo>
                    <a:pt x="254" y="742"/>
                  </a:lnTo>
                  <a:lnTo>
                    <a:pt x="254" y="734"/>
                  </a:lnTo>
                  <a:lnTo>
                    <a:pt x="254" y="742"/>
                  </a:lnTo>
                  <a:lnTo>
                    <a:pt x="254" y="734"/>
                  </a:lnTo>
                  <a:lnTo>
                    <a:pt x="254" y="742"/>
                  </a:lnTo>
                  <a:lnTo>
                    <a:pt x="254" y="750"/>
                  </a:lnTo>
                  <a:lnTo>
                    <a:pt x="254" y="758"/>
                  </a:lnTo>
                  <a:lnTo>
                    <a:pt x="254" y="773"/>
                  </a:lnTo>
                  <a:lnTo>
                    <a:pt x="254" y="781"/>
                  </a:lnTo>
                  <a:lnTo>
                    <a:pt x="254" y="789"/>
                  </a:lnTo>
                  <a:lnTo>
                    <a:pt x="254" y="797"/>
                  </a:lnTo>
                  <a:lnTo>
                    <a:pt x="254" y="813"/>
                  </a:lnTo>
                  <a:lnTo>
                    <a:pt x="254" y="821"/>
                  </a:lnTo>
                  <a:lnTo>
                    <a:pt x="254" y="837"/>
                  </a:lnTo>
                  <a:lnTo>
                    <a:pt x="254" y="829"/>
                  </a:lnTo>
                  <a:lnTo>
                    <a:pt x="254" y="837"/>
                  </a:lnTo>
                  <a:lnTo>
                    <a:pt x="254" y="829"/>
                  </a:lnTo>
                  <a:lnTo>
                    <a:pt x="254" y="837"/>
                  </a:lnTo>
                  <a:lnTo>
                    <a:pt x="254" y="829"/>
                  </a:lnTo>
                  <a:lnTo>
                    <a:pt x="262" y="837"/>
                  </a:lnTo>
                  <a:lnTo>
                    <a:pt x="262" y="845"/>
                  </a:lnTo>
                  <a:lnTo>
                    <a:pt x="262" y="837"/>
                  </a:lnTo>
                  <a:lnTo>
                    <a:pt x="262" y="821"/>
                  </a:lnTo>
                  <a:lnTo>
                    <a:pt x="262" y="813"/>
                  </a:lnTo>
                  <a:lnTo>
                    <a:pt x="262" y="805"/>
                  </a:lnTo>
                  <a:lnTo>
                    <a:pt x="262" y="797"/>
                  </a:lnTo>
                  <a:lnTo>
                    <a:pt x="262" y="781"/>
                  </a:lnTo>
                  <a:lnTo>
                    <a:pt x="262" y="773"/>
                  </a:lnTo>
                  <a:lnTo>
                    <a:pt x="262" y="758"/>
                  </a:lnTo>
                  <a:lnTo>
                    <a:pt x="262" y="726"/>
                  </a:lnTo>
                  <a:lnTo>
                    <a:pt x="262" y="686"/>
                  </a:lnTo>
                  <a:lnTo>
                    <a:pt x="262" y="646"/>
                  </a:lnTo>
                  <a:lnTo>
                    <a:pt x="262" y="614"/>
                  </a:lnTo>
                  <a:lnTo>
                    <a:pt x="262" y="598"/>
                  </a:lnTo>
                  <a:lnTo>
                    <a:pt x="262" y="574"/>
                  </a:lnTo>
                  <a:lnTo>
                    <a:pt x="262" y="542"/>
                  </a:lnTo>
                  <a:lnTo>
                    <a:pt x="262" y="534"/>
                  </a:lnTo>
                  <a:lnTo>
                    <a:pt x="262" y="518"/>
                  </a:lnTo>
                  <a:lnTo>
                    <a:pt x="262" y="510"/>
                  </a:lnTo>
                  <a:lnTo>
                    <a:pt x="262" y="478"/>
                  </a:lnTo>
                  <a:lnTo>
                    <a:pt x="262" y="462"/>
                  </a:lnTo>
                  <a:lnTo>
                    <a:pt x="262" y="446"/>
                  </a:lnTo>
                  <a:lnTo>
                    <a:pt x="262" y="438"/>
                  </a:lnTo>
                  <a:lnTo>
                    <a:pt x="262" y="446"/>
                  </a:lnTo>
                  <a:lnTo>
                    <a:pt x="262" y="462"/>
                  </a:lnTo>
                  <a:lnTo>
                    <a:pt x="262" y="486"/>
                  </a:lnTo>
                  <a:lnTo>
                    <a:pt x="270" y="518"/>
                  </a:lnTo>
                  <a:lnTo>
                    <a:pt x="270" y="558"/>
                  </a:lnTo>
                  <a:lnTo>
                    <a:pt x="270" y="590"/>
                  </a:lnTo>
                  <a:lnTo>
                    <a:pt x="270" y="630"/>
                  </a:lnTo>
                  <a:lnTo>
                    <a:pt x="270" y="670"/>
                  </a:lnTo>
                  <a:lnTo>
                    <a:pt x="270" y="726"/>
                  </a:lnTo>
                  <a:lnTo>
                    <a:pt x="270" y="797"/>
                  </a:lnTo>
                  <a:lnTo>
                    <a:pt x="270" y="869"/>
                  </a:lnTo>
                  <a:lnTo>
                    <a:pt x="270" y="933"/>
                  </a:lnTo>
                  <a:lnTo>
                    <a:pt x="270" y="997"/>
                  </a:lnTo>
                  <a:lnTo>
                    <a:pt x="270" y="1029"/>
                  </a:lnTo>
                  <a:lnTo>
                    <a:pt x="270" y="997"/>
                  </a:lnTo>
                  <a:lnTo>
                    <a:pt x="270" y="845"/>
                  </a:lnTo>
                  <a:lnTo>
                    <a:pt x="270" y="462"/>
                  </a:lnTo>
                  <a:lnTo>
                    <a:pt x="270" y="327"/>
                  </a:lnTo>
                  <a:lnTo>
                    <a:pt x="270" y="319"/>
                  </a:lnTo>
                  <a:lnTo>
                    <a:pt x="270" y="207"/>
                  </a:lnTo>
                  <a:lnTo>
                    <a:pt x="270" y="63"/>
                  </a:lnTo>
                  <a:lnTo>
                    <a:pt x="270" y="0"/>
                  </a:lnTo>
                  <a:lnTo>
                    <a:pt x="270" y="24"/>
                  </a:lnTo>
                  <a:lnTo>
                    <a:pt x="270" y="48"/>
                  </a:lnTo>
                  <a:lnTo>
                    <a:pt x="270" y="167"/>
                  </a:lnTo>
                  <a:lnTo>
                    <a:pt x="270" y="327"/>
                  </a:lnTo>
                  <a:lnTo>
                    <a:pt x="270" y="470"/>
                  </a:lnTo>
                  <a:lnTo>
                    <a:pt x="270" y="582"/>
                  </a:lnTo>
                  <a:lnTo>
                    <a:pt x="270" y="670"/>
                  </a:lnTo>
                  <a:lnTo>
                    <a:pt x="270" y="758"/>
                  </a:lnTo>
                  <a:lnTo>
                    <a:pt x="270" y="821"/>
                  </a:lnTo>
                  <a:lnTo>
                    <a:pt x="270" y="869"/>
                  </a:lnTo>
                  <a:lnTo>
                    <a:pt x="270" y="901"/>
                  </a:lnTo>
                  <a:lnTo>
                    <a:pt x="270" y="933"/>
                  </a:lnTo>
                  <a:lnTo>
                    <a:pt x="278" y="965"/>
                  </a:lnTo>
                  <a:lnTo>
                    <a:pt x="278" y="989"/>
                  </a:lnTo>
                  <a:lnTo>
                    <a:pt x="278" y="1013"/>
                  </a:lnTo>
                  <a:lnTo>
                    <a:pt x="278" y="1037"/>
                  </a:lnTo>
                  <a:lnTo>
                    <a:pt x="278" y="1053"/>
                  </a:lnTo>
                  <a:lnTo>
                    <a:pt x="278" y="1069"/>
                  </a:lnTo>
                  <a:lnTo>
                    <a:pt x="278" y="1085"/>
                  </a:lnTo>
                  <a:lnTo>
                    <a:pt x="278" y="1093"/>
                  </a:lnTo>
                  <a:lnTo>
                    <a:pt x="278" y="1101"/>
                  </a:lnTo>
                  <a:lnTo>
                    <a:pt x="278" y="1109"/>
                  </a:lnTo>
                  <a:lnTo>
                    <a:pt x="278" y="1101"/>
                  </a:lnTo>
                  <a:lnTo>
                    <a:pt x="278" y="1085"/>
                  </a:lnTo>
                  <a:lnTo>
                    <a:pt x="278" y="1077"/>
                  </a:lnTo>
                  <a:lnTo>
                    <a:pt x="278" y="1061"/>
                  </a:lnTo>
                  <a:lnTo>
                    <a:pt x="278" y="1037"/>
                  </a:lnTo>
                  <a:lnTo>
                    <a:pt x="278" y="1005"/>
                  </a:lnTo>
                  <a:lnTo>
                    <a:pt x="278" y="989"/>
                  </a:lnTo>
                  <a:lnTo>
                    <a:pt x="278" y="965"/>
                  </a:lnTo>
                  <a:lnTo>
                    <a:pt x="278" y="933"/>
                  </a:lnTo>
                  <a:lnTo>
                    <a:pt x="278" y="893"/>
                  </a:lnTo>
                  <a:lnTo>
                    <a:pt x="278" y="853"/>
                  </a:lnTo>
                  <a:lnTo>
                    <a:pt x="278" y="821"/>
                  </a:lnTo>
                  <a:lnTo>
                    <a:pt x="278" y="789"/>
                  </a:lnTo>
                  <a:lnTo>
                    <a:pt x="278" y="766"/>
                  </a:lnTo>
                  <a:lnTo>
                    <a:pt x="278" y="742"/>
                  </a:lnTo>
                  <a:lnTo>
                    <a:pt x="278" y="718"/>
                  </a:lnTo>
                  <a:lnTo>
                    <a:pt x="278" y="686"/>
                  </a:lnTo>
                  <a:lnTo>
                    <a:pt x="278" y="662"/>
                  </a:lnTo>
                  <a:lnTo>
                    <a:pt x="278" y="638"/>
                  </a:lnTo>
                  <a:lnTo>
                    <a:pt x="278" y="630"/>
                  </a:lnTo>
                  <a:lnTo>
                    <a:pt x="278" y="654"/>
                  </a:lnTo>
                  <a:lnTo>
                    <a:pt x="286" y="678"/>
                  </a:lnTo>
                  <a:lnTo>
                    <a:pt x="286" y="694"/>
                  </a:lnTo>
                  <a:lnTo>
                    <a:pt x="286" y="718"/>
                  </a:lnTo>
                  <a:lnTo>
                    <a:pt x="286" y="734"/>
                  </a:lnTo>
                  <a:lnTo>
                    <a:pt x="286" y="758"/>
                  </a:lnTo>
                  <a:lnTo>
                    <a:pt x="286" y="766"/>
                  </a:lnTo>
                  <a:lnTo>
                    <a:pt x="286" y="773"/>
                  </a:lnTo>
                  <a:lnTo>
                    <a:pt x="286" y="789"/>
                  </a:lnTo>
                  <a:lnTo>
                    <a:pt x="286" y="813"/>
                  </a:lnTo>
                  <a:lnTo>
                    <a:pt x="286" y="821"/>
                  </a:lnTo>
                  <a:lnTo>
                    <a:pt x="286" y="829"/>
                  </a:lnTo>
                  <a:lnTo>
                    <a:pt x="286" y="845"/>
                  </a:lnTo>
                  <a:lnTo>
                    <a:pt x="286" y="853"/>
                  </a:lnTo>
                  <a:lnTo>
                    <a:pt x="286" y="861"/>
                  </a:lnTo>
                  <a:lnTo>
                    <a:pt x="286" y="853"/>
                  </a:lnTo>
                  <a:lnTo>
                    <a:pt x="286" y="845"/>
                  </a:lnTo>
                  <a:lnTo>
                    <a:pt x="286" y="837"/>
                  </a:lnTo>
                  <a:lnTo>
                    <a:pt x="286" y="829"/>
                  </a:lnTo>
                  <a:lnTo>
                    <a:pt x="286" y="813"/>
                  </a:lnTo>
                  <a:lnTo>
                    <a:pt x="286" y="805"/>
                  </a:lnTo>
                  <a:lnTo>
                    <a:pt x="286" y="797"/>
                  </a:lnTo>
                  <a:lnTo>
                    <a:pt x="293" y="781"/>
                  </a:lnTo>
                  <a:lnTo>
                    <a:pt x="293" y="773"/>
                  </a:lnTo>
                  <a:lnTo>
                    <a:pt x="293" y="766"/>
                  </a:lnTo>
                  <a:lnTo>
                    <a:pt x="293" y="750"/>
                  </a:lnTo>
                  <a:lnTo>
                    <a:pt x="293" y="734"/>
                  </a:lnTo>
                  <a:lnTo>
                    <a:pt x="293" y="718"/>
                  </a:lnTo>
                  <a:lnTo>
                    <a:pt x="293" y="702"/>
                  </a:lnTo>
                  <a:lnTo>
                    <a:pt x="293" y="694"/>
                  </a:lnTo>
                  <a:lnTo>
                    <a:pt x="293" y="678"/>
                  </a:lnTo>
                  <a:lnTo>
                    <a:pt x="293" y="670"/>
                  </a:lnTo>
                  <a:lnTo>
                    <a:pt x="293" y="646"/>
                  </a:lnTo>
                  <a:lnTo>
                    <a:pt x="293" y="630"/>
                  </a:lnTo>
                  <a:lnTo>
                    <a:pt x="293" y="614"/>
                  </a:lnTo>
                  <a:lnTo>
                    <a:pt x="293" y="598"/>
                  </a:lnTo>
                  <a:lnTo>
                    <a:pt x="293" y="582"/>
                  </a:lnTo>
                  <a:lnTo>
                    <a:pt x="293" y="574"/>
                  </a:lnTo>
                  <a:lnTo>
                    <a:pt x="293" y="582"/>
                  </a:lnTo>
                  <a:lnTo>
                    <a:pt x="293" y="590"/>
                  </a:lnTo>
                  <a:lnTo>
                    <a:pt x="293" y="606"/>
                  </a:lnTo>
                  <a:lnTo>
                    <a:pt x="293" y="630"/>
                  </a:lnTo>
                  <a:lnTo>
                    <a:pt x="293" y="646"/>
                  </a:lnTo>
                  <a:lnTo>
                    <a:pt x="293" y="678"/>
                  </a:lnTo>
                  <a:lnTo>
                    <a:pt x="293" y="694"/>
                  </a:lnTo>
                  <a:lnTo>
                    <a:pt x="293" y="710"/>
                  </a:lnTo>
                  <a:lnTo>
                    <a:pt x="293" y="718"/>
                  </a:lnTo>
                  <a:lnTo>
                    <a:pt x="301" y="726"/>
                  </a:lnTo>
                  <a:lnTo>
                    <a:pt x="301" y="734"/>
                  </a:lnTo>
                  <a:lnTo>
                    <a:pt x="301" y="726"/>
                  </a:lnTo>
                  <a:lnTo>
                    <a:pt x="301" y="718"/>
                  </a:lnTo>
                  <a:lnTo>
                    <a:pt x="301" y="726"/>
                  </a:lnTo>
                  <a:lnTo>
                    <a:pt x="301" y="734"/>
                  </a:lnTo>
                  <a:lnTo>
                    <a:pt x="301" y="750"/>
                  </a:lnTo>
                  <a:lnTo>
                    <a:pt x="301" y="758"/>
                  </a:lnTo>
                  <a:lnTo>
                    <a:pt x="301" y="773"/>
                  </a:lnTo>
                  <a:lnTo>
                    <a:pt x="301" y="781"/>
                  </a:lnTo>
                  <a:lnTo>
                    <a:pt x="301" y="789"/>
                  </a:lnTo>
                  <a:lnTo>
                    <a:pt x="301" y="797"/>
                  </a:lnTo>
                  <a:lnTo>
                    <a:pt x="309" y="789"/>
                  </a:lnTo>
                  <a:lnTo>
                    <a:pt x="309" y="797"/>
                  </a:lnTo>
                  <a:lnTo>
                    <a:pt x="309" y="789"/>
                  </a:lnTo>
                  <a:lnTo>
                    <a:pt x="309" y="781"/>
                  </a:lnTo>
                  <a:lnTo>
                    <a:pt x="309" y="773"/>
                  </a:lnTo>
                  <a:lnTo>
                    <a:pt x="309" y="766"/>
                  </a:lnTo>
                  <a:lnTo>
                    <a:pt x="309" y="758"/>
                  </a:lnTo>
                  <a:lnTo>
                    <a:pt x="309" y="766"/>
                  </a:lnTo>
                  <a:lnTo>
                    <a:pt x="309" y="758"/>
                  </a:lnTo>
                  <a:lnTo>
                    <a:pt x="309" y="750"/>
                  </a:lnTo>
                  <a:lnTo>
                    <a:pt x="317" y="742"/>
                  </a:lnTo>
                  <a:lnTo>
                    <a:pt x="317" y="734"/>
                  </a:lnTo>
                  <a:lnTo>
                    <a:pt x="317" y="726"/>
                  </a:lnTo>
                  <a:lnTo>
                    <a:pt x="317" y="718"/>
                  </a:lnTo>
                  <a:lnTo>
                    <a:pt x="317" y="726"/>
                  </a:lnTo>
                  <a:lnTo>
                    <a:pt x="317" y="718"/>
                  </a:lnTo>
                  <a:lnTo>
                    <a:pt x="317" y="710"/>
                  </a:lnTo>
                  <a:lnTo>
                    <a:pt x="317" y="718"/>
                  </a:lnTo>
                  <a:lnTo>
                    <a:pt x="317" y="710"/>
                  </a:lnTo>
                  <a:lnTo>
                    <a:pt x="317" y="718"/>
                  </a:lnTo>
                  <a:lnTo>
                    <a:pt x="317" y="710"/>
                  </a:lnTo>
                  <a:lnTo>
                    <a:pt x="317" y="718"/>
                  </a:lnTo>
                  <a:lnTo>
                    <a:pt x="317" y="726"/>
                  </a:lnTo>
                  <a:lnTo>
                    <a:pt x="317" y="734"/>
                  </a:lnTo>
                  <a:lnTo>
                    <a:pt x="325" y="742"/>
                  </a:lnTo>
                  <a:lnTo>
                    <a:pt x="325" y="734"/>
                  </a:lnTo>
                  <a:lnTo>
                    <a:pt x="325" y="742"/>
                  </a:lnTo>
                  <a:lnTo>
                    <a:pt x="325" y="734"/>
                  </a:lnTo>
                  <a:lnTo>
                    <a:pt x="325" y="742"/>
                  </a:lnTo>
                  <a:lnTo>
                    <a:pt x="325" y="734"/>
                  </a:lnTo>
                  <a:lnTo>
                    <a:pt x="325" y="742"/>
                  </a:lnTo>
                  <a:lnTo>
                    <a:pt x="325" y="734"/>
                  </a:lnTo>
                  <a:lnTo>
                    <a:pt x="333" y="726"/>
                  </a:lnTo>
                  <a:lnTo>
                    <a:pt x="333" y="734"/>
                  </a:lnTo>
                  <a:lnTo>
                    <a:pt x="333" y="718"/>
                  </a:lnTo>
                  <a:lnTo>
                    <a:pt x="333" y="726"/>
                  </a:lnTo>
                  <a:lnTo>
                    <a:pt x="333" y="734"/>
                  </a:lnTo>
                  <a:lnTo>
                    <a:pt x="333" y="726"/>
                  </a:lnTo>
                  <a:lnTo>
                    <a:pt x="333" y="734"/>
                  </a:lnTo>
                  <a:lnTo>
                    <a:pt x="333" y="726"/>
                  </a:lnTo>
                  <a:lnTo>
                    <a:pt x="333" y="734"/>
                  </a:lnTo>
                  <a:lnTo>
                    <a:pt x="333" y="742"/>
                  </a:lnTo>
                  <a:lnTo>
                    <a:pt x="333" y="734"/>
                  </a:lnTo>
                  <a:lnTo>
                    <a:pt x="341" y="742"/>
                  </a:lnTo>
                  <a:lnTo>
                    <a:pt x="341" y="734"/>
                  </a:lnTo>
                  <a:lnTo>
                    <a:pt x="341" y="726"/>
                  </a:lnTo>
                  <a:lnTo>
                    <a:pt x="341" y="734"/>
                  </a:lnTo>
                  <a:lnTo>
                    <a:pt x="341" y="726"/>
                  </a:lnTo>
                  <a:lnTo>
                    <a:pt x="341" y="734"/>
                  </a:lnTo>
                  <a:lnTo>
                    <a:pt x="341" y="726"/>
                  </a:lnTo>
                  <a:lnTo>
                    <a:pt x="341" y="734"/>
                  </a:lnTo>
                  <a:lnTo>
                    <a:pt x="341" y="726"/>
                  </a:lnTo>
                  <a:lnTo>
                    <a:pt x="341" y="734"/>
                  </a:lnTo>
                  <a:lnTo>
                    <a:pt x="341" y="742"/>
                  </a:lnTo>
                  <a:lnTo>
                    <a:pt x="341" y="734"/>
                  </a:lnTo>
                  <a:lnTo>
                    <a:pt x="349" y="742"/>
                  </a:lnTo>
                  <a:lnTo>
                    <a:pt x="349" y="734"/>
                  </a:lnTo>
                  <a:lnTo>
                    <a:pt x="349" y="726"/>
                  </a:lnTo>
                  <a:lnTo>
                    <a:pt x="349" y="718"/>
                  </a:lnTo>
                  <a:lnTo>
                    <a:pt x="349" y="726"/>
                  </a:lnTo>
                  <a:lnTo>
                    <a:pt x="349" y="718"/>
                  </a:lnTo>
                  <a:lnTo>
                    <a:pt x="349" y="726"/>
                  </a:lnTo>
                  <a:lnTo>
                    <a:pt x="349" y="718"/>
                  </a:lnTo>
                  <a:lnTo>
                    <a:pt x="357" y="710"/>
                  </a:lnTo>
                  <a:lnTo>
                    <a:pt x="357" y="702"/>
                  </a:lnTo>
                  <a:lnTo>
                    <a:pt x="357" y="710"/>
                  </a:lnTo>
                  <a:lnTo>
                    <a:pt x="357" y="702"/>
                  </a:lnTo>
                  <a:lnTo>
                    <a:pt x="357" y="710"/>
                  </a:lnTo>
                  <a:lnTo>
                    <a:pt x="357" y="718"/>
                  </a:lnTo>
                  <a:lnTo>
                    <a:pt x="357" y="710"/>
                  </a:lnTo>
                  <a:lnTo>
                    <a:pt x="357" y="718"/>
                  </a:lnTo>
                  <a:lnTo>
                    <a:pt x="357" y="710"/>
                  </a:lnTo>
                  <a:lnTo>
                    <a:pt x="357" y="718"/>
                  </a:lnTo>
                  <a:lnTo>
                    <a:pt x="357" y="726"/>
                  </a:lnTo>
                  <a:lnTo>
                    <a:pt x="357" y="718"/>
                  </a:lnTo>
                  <a:lnTo>
                    <a:pt x="357" y="710"/>
                  </a:lnTo>
                  <a:lnTo>
                    <a:pt x="357" y="718"/>
                  </a:lnTo>
                  <a:lnTo>
                    <a:pt x="357" y="710"/>
                  </a:lnTo>
                  <a:lnTo>
                    <a:pt x="357" y="718"/>
                  </a:lnTo>
                  <a:lnTo>
                    <a:pt x="365" y="710"/>
                  </a:lnTo>
                  <a:lnTo>
                    <a:pt x="365" y="718"/>
                  </a:lnTo>
                  <a:lnTo>
                    <a:pt x="365" y="710"/>
                  </a:lnTo>
                  <a:lnTo>
                    <a:pt x="365" y="718"/>
                  </a:lnTo>
                  <a:lnTo>
                    <a:pt x="365" y="710"/>
                  </a:lnTo>
                  <a:lnTo>
                    <a:pt x="365" y="718"/>
                  </a:lnTo>
                  <a:lnTo>
                    <a:pt x="365" y="726"/>
                  </a:lnTo>
                  <a:lnTo>
                    <a:pt x="365" y="718"/>
                  </a:lnTo>
                  <a:lnTo>
                    <a:pt x="365" y="726"/>
                  </a:lnTo>
                  <a:lnTo>
                    <a:pt x="365" y="734"/>
                  </a:lnTo>
                  <a:lnTo>
                    <a:pt x="365" y="742"/>
                  </a:lnTo>
                  <a:lnTo>
                    <a:pt x="365" y="750"/>
                  </a:lnTo>
                  <a:lnTo>
                    <a:pt x="365" y="742"/>
                  </a:lnTo>
                  <a:lnTo>
                    <a:pt x="365" y="758"/>
                  </a:lnTo>
                  <a:lnTo>
                    <a:pt x="365" y="750"/>
                  </a:lnTo>
                  <a:lnTo>
                    <a:pt x="373" y="758"/>
                  </a:lnTo>
                  <a:lnTo>
                    <a:pt x="373" y="766"/>
                  </a:lnTo>
                  <a:lnTo>
                    <a:pt x="373" y="758"/>
                  </a:lnTo>
                  <a:lnTo>
                    <a:pt x="373" y="766"/>
                  </a:lnTo>
                  <a:lnTo>
                    <a:pt x="373" y="750"/>
                  </a:lnTo>
                  <a:lnTo>
                    <a:pt x="373" y="758"/>
                  </a:lnTo>
                  <a:lnTo>
                    <a:pt x="373" y="750"/>
                  </a:lnTo>
                  <a:lnTo>
                    <a:pt x="373" y="758"/>
                  </a:lnTo>
                  <a:lnTo>
                    <a:pt x="373" y="750"/>
                  </a:lnTo>
                  <a:lnTo>
                    <a:pt x="373" y="742"/>
                  </a:lnTo>
                  <a:lnTo>
                    <a:pt x="373" y="750"/>
                  </a:lnTo>
                  <a:lnTo>
                    <a:pt x="373" y="742"/>
                  </a:lnTo>
                  <a:lnTo>
                    <a:pt x="373" y="750"/>
                  </a:lnTo>
                  <a:lnTo>
                    <a:pt x="373" y="742"/>
                  </a:lnTo>
                  <a:lnTo>
                    <a:pt x="373" y="750"/>
                  </a:lnTo>
                  <a:lnTo>
                    <a:pt x="373" y="742"/>
                  </a:lnTo>
                  <a:lnTo>
                    <a:pt x="373" y="750"/>
                  </a:lnTo>
                  <a:lnTo>
                    <a:pt x="381" y="742"/>
                  </a:lnTo>
                  <a:lnTo>
                    <a:pt x="381" y="750"/>
                  </a:lnTo>
                  <a:lnTo>
                    <a:pt x="381" y="742"/>
                  </a:lnTo>
                  <a:lnTo>
                    <a:pt x="381" y="750"/>
                  </a:lnTo>
                  <a:lnTo>
                    <a:pt x="381" y="742"/>
                  </a:lnTo>
                  <a:lnTo>
                    <a:pt x="381" y="734"/>
                  </a:lnTo>
                  <a:lnTo>
                    <a:pt x="381" y="742"/>
                  </a:lnTo>
                  <a:lnTo>
                    <a:pt x="381" y="734"/>
                  </a:lnTo>
                  <a:lnTo>
                    <a:pt x="381" y="742"/>
                  </a:lnTo>
                  <a:lnTo>
                    <a:pt x="381" y="734"/>
                  </a:lnTo>
                  <a:lnTo>
                    <a:pt x="389" y="742"/>
                  </a:lnTo>
                  <a:lnTo>
                    <a:pt x="389" y="734"/>
                  </a:lnTo>
                  <a:lnTo>
                    <a:pt x="389" y="742"/>
                  </a:lnTo>
                  <a:lnTo>
                    <a:pt x="389" y="734"/>
                  </a:lnTo>
                  <a:lnTo>
                    <a:pt x="389" y="726"/>
                  </a:lnTo>
                  <a:lnTo>
                    <a:pt x="389" y="734"/>
                  </a:lnTo>
                  <a:lnTo>
                    <a:pt x="389" y="726"/>
                  </a:lnTo>
                  <a:lnTo>
                    <a:pt x="389" y="734"/>
                  </a:lnTo>
                  <a:lnTo>
                    <a:pt x="389" y="742"/>
                  </a:lnTo>
                  <a:lnTo>
                    <a:pt x="389" y="758"/>
                  </a:lnTo>
                  <a:lnTo>
                    <a:pt x="389" y="766"/>
                  </a:lnTo>
                  <a:lnTo>
                    <a:pt x="389" y="773"/>
                  </a:lnTo>
                  <a:lnTo>
                    <a:pt x="389" y="781"/>
                  </a:lnTo>
                  <a:lnTo>
                    <a:pt x="389" y="789"/>
                  </a:lnTo>
                  <a:lnTo>
                    <a:pt x="389" y="797"/>
                  </a:lnTo>
                  <a:lnTo>
                    <a:pt x="389" y="805"/>
                  </a:lnTo>
                  <a:lnTo>
                    <a:pt x="389" y="797"/>
                  </a:lnTo>
                  <a:lnTo>
                    <a:pt x="389" y="813"/>
                  </a:lnTo>
                  <a:lnTo>
                    <a:pt x="389" y="805"/>
                  </a:lnTo>
                  <a:lnTo>
                    <a:pt x="397" y="813"/>
                  </a:lnTo>
                  <a:lnTo>
                    <a:pt x="397" y="805"/>
                  </a:lnTo>
                  <a:lnTo>
                    <a:pt x="397" y="797"/>
                  </a:lnTo>
                  <a:lnTo>
                    <a:pt x="397" y="789"/>
                  </a:lnTo>
                  <a:lnTo>
                    <a:pt x="397" y="781"/>
                  </a:lnTo>
                  <a:lnTo>
                    <a:pt x="397" y="766"/>
                  </a:lnTo>
                  <a:lnTo>
                    <a:pt x="397" y="758"/>
                  </a:lnTo>
                  <a:lnTo>
                    <a:pt x="397" y="750"/>
                  </a:lnTo>
                  <a:lnTo>
                    <a:pt x="397" y="742"/>
                  </a:lnTo>
                  <a:lnTo>
                    <a:pt x="397" y="734"/>
                  </a:lnTo>
                  <a:lnTo>
                    <a:pt x="397" y="726"/>
                  </a:lnTo>
                  <a:lnTo>
                    <a:pt x="397" y="718"/>
                  </a:lnTo>
                  <a:lnTo>
                    <a:pt x="397" y="710"/>
                  </a:lnTo>
                  <a:lnTo>
                    <a:pt x="397" y="718"/>
                  </a:lnTo>
                  <a:lnTo>
                    <a:pt x="397" y="726"/>
                  </a:lnTo>
                  <a:lnTo>
                    <a:pt x="397" y="734"/>
                  </a:lnTo>
                  <a:lnTo>
                    <a:pt x="397" y="726"/>
                  </a:lnTo>
                  <a:lnTo>
                    <a:pt x="397" y="734"/>
                  </a:lnTo>
                  <a:lnTo>
                    <a:pt x="397" y="750"/>
                  </a:lnTo>
                  <a:lnTo>
                    <a:pt x="397" y="742"/>
                  </a:lnTo>
                  <a:lnTo>
                    <a:pt x="397" y="702"/>
                  </a:lnTo>
                  <a:lnTo>
                    <a:pt x="397" y="654"/>
                  </a:lnTo>
                  <a:lnTo>
                    <a:pt x="405" y="606"/>
                  </a:lnTo>
                  <a:lnTo>
                    <a:pt x="405" y="550"/>
                  </a:lnTo>
                  <a:lnTo>
                    <a:pt x="405" y="478"/>
                  </a:lnTo>
                  <a:lnTo>
                    <a:pt x="405" y="399"/>
                  </a:lnTo>
                  <a:lnTo>
                    <a:pt x="405" y="303"/>
                  </a:lnTo>
                  <a:lnTo>
                    <a:pt x="405" y="199"/>
                  </a:lnTo>
                  <a:lnTo>
                    <a:pt x="405" y="135"/>
                  </a:lnTo>
                  <a:lnTo>
                    <a:pt x="405" y="143"/>
                  </a:lnTo>
                  <a:lnTo>
                    <a:pt x="405" y="199"/>
                  </a:lnTo>
                  <a:lnTo>
                    <a:pt x="405" y="287"/>
                  </a:lnTo>
                  <a:lnTo>
                    <a:pt x="405" y="383"/>
                  </a:lnTo>
                  <a:lnTo>
                    <a:pt x="405" y="462"/>
                  </a:lnTo>
                  <a:lnTo>
                    <a:pt x="405" y="542"/>
                  </a:lnTo>
                  <a:lnTo>
                    <a:pt x="405" y="614"/>
                  </a:lnTo>
                  <a:lnTo>
                    <a:pt x="405" y="670"/>
                  </a:lnTo>
                  <a:lnTo>
                    <a:pt x="405" y="718"/>
                  </a:lnTo>
                  <a:lnTo>
                    <a:pt x="405" y="742"/>
                  </a:lnTo>
                  <a:lnTo>
                    <a:pt x="405" y="718"/>
                  </a:lnTo>
                  <a:lnTo>
                    <a:pt x="405" y="678"/>
                  </a:lnTo>
                  <a:lnTo>
                    <a:pt x="405" y="614"/>
                  </a:lnTo>
                  <a:lnTo>
                    <a:pt x="405" y="566"/>
                  </a:lnTo>
                  <a:lnTo>
                    <a:pt x="405" y="534"/>
                  </a:lnTo>
                  <a:lnTo>
                    <a:pt x="405" y="526"/>
                  </a:lnTo>
                  <a:lnTo>
                    <a:pt x="405" y="486"/>
                  </a:lnTo>
                  <a:lnTo>
                    <a:pt x="405" y="422"/>
                  </a:lnTo>
                  <a:lnTo>
                    <a:pt x="405" y="407"/>
                  </a:lnTo>
                  <a:lnTo>
                    <a:pt x="405" y="478"/>
                  </a:lnTo>
                  <a:lnTo>
                    <a:pt x="405" y="582"/>
                  </a:lnTo>
                  <a:lnTo>
                    <a:pt x="405" y="702"/>
                  </a:lnTo>
                  <a:lnTo>
                    <a:pt x="405" y="837"/>
                  </a:lnTo>
                  <a:lnTo>
                    <a:pt x="405" y="957"/>
                  </a:lnTo>
                  <a:lnTo>
                    <a:pt x="405" y="997"/>
                  </a:lnTo>
                  <a:lnTo>
                    <a:pt x="405" y="909"/>
                  </a:lnTo>
                  <a:lnTo>
                    <a:pt x="412" y="630"/>
                  </a:lnTo>
                  <a:lnTo>
                    <a:pt x="412" y="478"/>
                  </a:lnTo>
                  <a:lnTo>
                    <a:pt x="412" y="654"/>
                  </a:lnTo>
                  <a:lnTo>
                    <a:pt x="412" y="917"/>
                  </a:lnTo>
                  <a:lnTo>
                    <a:pt x="412" y="1085"/>
                  </a:lnTo>
                  <a:lnTo>
                    <a:pt x="412" y="1148"/>
                  </a:lnTo>
                  <a:lnTo>
                    <a:pt x="412" y="1172"/>
                  </a:lnTo>
                  <a:lnTo>
                    <a:pt x="412" y="1156"/>
                  </a:lnTo>
                  <a:lnTo>
                    <a:pt x="412" y="1140"/>
                  </a:lnTo>
                  <a:lnTo>
                    <a:pt x="412" y="1117"/>
                  </a:lnTo>
                  <a:lnTo>
                    <a:pt x="412" y="1101"/>
                  </a:lnTo>
                  <a:lnTo>
                    <a:pt x="412" y="1077"/>
                  </a:lnTo>
                  <a:lnTo>
                    <a:pt x="412" y="1053"/>
                  </a:lnTo>
                  <a:lnTo>
                    <a:pt x="412" y="1029"/>
                  </a:lnTo>
                  <a:lnTo>
                    <a:pt x="412" y="997"/>
                  </a:lnTo>
                  <a:lnTo>
                    <a:pt x="412" y="933"/>
                  </a:lnTo>
                  <a:lnTo>
                    <a:pt x="412" y="853"/>
                  </a:lnTo>
                  <a:lnTo>
                    <a:pt x="412" y="797"/>
                  </a:lnTo>
                  <a:lnTo>
                    <a:pt x="412" y="789"/>
                  </a:lnTo>
                  <a:lnTo>
                    <a:pt x="412" y="813"/>
                  </a:lnTo>
                  <a:lnTo>
                    <a:pt x="412" y="829"/>
                  </a:lnTo>
                  <a:lnTo>
                    <a:pt x="412" y="853"/>
                  </a:lnTo>
                  <a:lnTo>
                    <a:pt x="412" y="837"/>
                  </a:lnTo>
                  <a:lnTo>
                    <a:pt x="412" y="829"/>
                  </a:lnTo>
                  <a:lnTo>
                    <a:pt x="412" y="797"/>
                  </a:lnTo>
                  <a:lnTo>
                    <a:pt x="412" y="742"/>
                  </a:lnTo>
                  <a:lnTo>
                    <a:pt x="412" y="670"/>
                  </a:lnTo>
                  <a:lnTo>
                    <a:pt x="412" y="646"/>
                  </a:lnTo>
                  <a:lnTo>
                    <a:pt x="420" y="662"/>
                  </a:lnTo>
                  <a:lnTo>
                    <a:pt x="420" y="702"/>
                  </a:lnTo>
                  <a:lnTo>
                    <a:pt x="420" y="742"/>
                  </a:lnTo>
                  <a:lnTo>
                    <a:pt x="420" y="773"/>
                  </a:lnTo>
                  <a:lnTo>
                    <a:pt x="420" y="789"/>
                  </a:lnTo>
                  <a:lnTo>
                    <a:pt x="420" y="805"/>
                  </a:lnTo>
                  <a:lnTo>
                    <a:pt x="420" y="813"/>
                  </a:lnTo>
                  <a:lnTo>
                    <a:pt x="420" y="821"/>
                  </a:lnTo>
                  <a:lnTo>
                    <a:pt x="420" y="829"/>
                  </a:lnTo>
                  <a:lnTo>
                    <a:pt x="420" y="845"/>
                  </a:lnTo>
                  <a:lnTo>
                    <a:pt x="420" y="853"/>
                  </a:lnTo>
                  <a:lnTo>
                    <a:pt x="420" y="845"/>
                  </a:lnTo>
                  <a:lnTo>
                    <a:pt x="420" y="837"/>
                  </a:lnTo>
                  <a:lnTo>
                    <a:pt x="420" y="829"/>
                  </a:lnTo>
                  <a:lnTo>
                    <a:pt x="420" y="821"/>
                  </a:lnTo>
                  <a:lnTo>
                    <a:pt x="420" y="813"/>
                  </a:lnTo>
                  <a:lnTo>
                    <a:pt x="420" y="805"/>
                  </a:lnTo>
                  <a:lnTo>
                    <a:pt x="420" y="797"/>
                  </a:lnTo>
                  <a:lnTo>
                    <a:pt x="420" y="789"/>
                  </a:lnTo>
                  <a:lnTo>
                    <a:pt x="428" y="797"/>
                  </a:lnTo>
                  <a:lnTo>
                    <a:pt x="428" y="805"/>
                  </a:lnTo>
                  <a:lnTo>
                    <a:pt x="428" y="797"/>
                  </a:lnTo>
                  <a:lnTo>
                    <a:pt x="428" y="789"/>
                  </a:lnTo>
                  <a:lnTo>
                    <a:pt x="428" y="797"/>
                  </a:lnTo>
                  <a:lnTo>
                    <a:pt x="428" y="789"/>
                  </a:lnTo>
                  <a:lnTo>
                    <a:pt x="428" y="781"/>
                  </a:lnTo>
                  <a:lnTo>
                    <a:pt x="428" y="773"/>
                  </a:lnTo>
                  <a:lnTo>
                    <a:pt x="428" y="766"/>
                  </a:lnTo>
                  <a:lnTo>
                    <a:pt x="428" y="758"/>
                  </a:lnTo>
                  <a:lnTo>
                    <a:pt x="428" y="750"/>
                  </a:lnTo>
                  <a:lnTo>
                    <a:pt x="428" y="742"/>
                  </a:lnTo>
                  <a:lnTo>
                    <a:pt x="428" y="734"/>
                  </a:lnTo>
                  <a:lnTo>
                    <a:pt x="428" y="726"/>
                  </a:lnTo>
                  <a:lnTo>
                    <a:pt x="436" y="718"/>
                  </a:lnTo>
                  <a:lnTo>
                    <a:pt x="436" y="710"/>
                  </a:lnTo>
                  <a:lnTo>
                    <a:pt x="436" y="702"/>
                  </a:lnTo>
                  <a:lnTo>
                    <a:pt x="436" y="710"/>
                  </a:lnTo>
                  <a:lnTo>
                    <a:pt x="436" y="702"/>
                  </a:lnTo>
                  <a:lnTo>
                    <a:pt x="436" y="710"/>
                  </a:lnTo>
                  <a:lnTo>
                    <a:pt x="436" y="702"/>
                  </a:lnTo>
                  <a:lnTo>
                    <a:pt x="436" y="710"/>
                  </a:lnTo>
                  <a:lnTo>
                    <a:pt x="436" y="718"/>
                  </a:lnTo>
                  <a:lnTo>
                    <a:pt x="436" y="710"/>
                  </a:lnTo>
                  <a:lnTo>
                    <a:pt x="436" y="718"/>
                  </a:lnTo>
                  <a:lnTo>
                    <a:pt x="436" y="710"/>
                  </a:lnTo>
                  <a:lnTo>
                    <a:pt x="444" y="718"/>
                  </a:lnTo>
                  <a:lnTo>
                    <a:pt x="444" y="726"/>
                  </a:lnTo>
                  <a:lnTo>
                    <a:pt x="444" y="718"/>
                  </a:lnTo>
                  <a:lnTo>
                    <a:pt x="444" y="726"/>
                  </a:lnTo>
                  <a:lnTo>
                    <a:pt x="444" y="718"/>
                  </a:lnTo>
                  <a:lnTo>
                    <a:pt x="444" y="726"/>
                  </a:lnTo>
                  <a:lnTo>
                    <a:pt x="444" y="718"/>
                  </a:lnTo>
                  <a:lnTo>
                    <a:pt x="444" y="726"/>
                  </a:lnTo>
                  <a:lnTo>
                    <a:pt x="444" y="718"/>
                  </a:lnTo>
                  <a:lnTo>
                    <a:pt x="444" y="726"/>
                  </a:lnTo>
                  <a:lnTo>
                    <a:pt x="444" y="718"/>
                  </a:lnTo>
                  <a:lnTo>
                    <a:pt x="452" y="726"/>
                  </a:lnTo>
                  <a:lnTo>
                    <a:pt x="452" y="718"/>
                  </a:lnTo>
                  <a:lnTo>
                    <a:pt x="452" y="726"/>
                  </a:lnTo>
                  <a:lnTo>
                    <a:pt x="452" y="718"/>
                  </a:lnTo>
                  <a:lnTo>
                    <a:pt x="452" y="710"/>
                  </a:lnTo>
                  <a:lnTo>
                    <a:pt x="452" y="718"/>
                  </a:lnTo>
                  <a:lnTo>
                    <a:pt x="452" y="710"/>
                  </a:lnTo>
                  <a:lnTo>
                    <a:pt x="460" y="718"/>
                  </a:lnTo>
                  <a:lnTo>
                    <a:pt x="460" y="710"/>
                  </a:lnTo>
                  <a:lnTo>
                    <a:pt x="460" y="718"/>
                  </a:lnTo>
                  <a:lnTo>
                    <a:pt x="460" y="710"/>
                  </a:lnTo>
                  <a:lnTo>
                    <a:pt x="460" y="718"/>
                  </a:lnTo>
                  <a:lnTo>
                    <a:pt x="460" y="726"/>
                  </a:lnTo>
                  <a:lnTo>
                    <a:pt x="460" y="718"/>
                  </a:lnTo>
                  <a:lnTo>
                    <a:pt x="460" y="726"/>
                  </a:lnTo>
                  <a:lnTo>
                    <a:pt x="460" y="718"/>
                  </a:lnTo>
                  <a:lnTo>
                    <a:pt x="460" y="726"/>
                  </a:lnTo>
                  <a:lnTo>
                    <a:pt x="460" y="718"/>
                  </a:lnTo>
                  <a:lnTo>
                    <a:pt x="460" y="726"/>
                  </a:lnTo>
                  <a:lnTo>
                    <a:pt x="460" y="734"/>
                  </a:lnTo>
                  <a:lnTo>
                    <a:pt x="468" y="726"/>
                  </a:lnTo>
                  <a:lnTo>
                    <a:pt x="468" y="734"/>
                  </a:lnTo>
                  <a:lnTo>
                    <a:pt x="468" y="726"/>
                  </a:lnTo>
                  <a:lnTo>
                    <a:pt x="468" y="734"/>
                  </a:lnTo>
                  <a:lnTo>
                    <a:pt x="468" y="742"/>
                  </a:lnTo>
                  <a:lnTo>
                    <a:pt x="468" y="734"/>
                  </a:lnTo>
                  <a:lnTo>
                    <a:pt x="468" y="742"/>
                  </a:lnTo>
                  <a:lnTo>
                    <a:pt x="468" y="734"/>
                  </a:lnTo>
                  <a:lnTo>
                    <a:pt x="468" y="742"/>
                  </a:lnTo>
                  <a:lnTo>
                    <a:pt x="476" y="734"/>
                  </a:lnTo>
                  <a:lnTo>
                    <a:pt x="476" y="742"/>
                  </a:lnTo>
                  <a:lnTo>
                    <a:pt x="476" y="734"/>
                  </a:lnTo>
                  <a:lnTo>
                    <a:pt x="476" y="742"/>
                  </a:lnTo>
                  <a:lnTo>
                    <a:pt x="476" y="734"/>
                  </a:lnTo>
                  <a:lnTo>
                    <a:pt x="476" y="742"/>
                  </a:lnTo>
                  <a:lnTo>
                    <a:pt x="476" y="734"/>
                  </a:lnTo>
                  <a:lnTo>
                    <a:pt x="476" y="742"/>
                  </a:lnTo>
                  <a:lnTo>
                    <a:pt x="476" y="750"/>
                  </a:lnTo>
                  <a:lnTo>
                    <a:pt x="476" y="742"/>
                  </a:lnTo>
                  <a:lnTo>
                    <a:pt x="484" y="758"/>
                  </a:lnTo>
                  <a:lnTo>
                    <a:pt x="484" y="750"/>
                  </a:lnTo>
                  <a:lnTo>
                    <a:pt x="484" y="758"/>
                  </a:lnTo>
                  <a:lnTo>
                    <a:pt x="484" y="750"/>
                  </a:lnTo>
                  <a:lnTo>
                    <a:pt x="484" y="758"/>
                  </a:lnTo>
                  <a:lnTo>
                    <a:pt x="484" y="750"/>
                  </a:lnTo>
                  <a:lnTo>
                    <a:pt x="484" y="758"/>
                  </a:lnTo>
                  <a:lnTo>
                    <a:pt x="484" y="750"/>
                  </a:lnTo>
                  <a:lnTo>
                    <a:pt x="484" y="758"/>
                  </a:lnTo>
                  <a:lnTo>
                    <a:pt x="484" y="766"/>
                  </a:lnTo>
                  <a:lnTo>
                    <a:pt x="484" y="758"/>
                  </a:lnTo>
                  <a:lnTo>
                    <a:pt x="484" y="766"/>
                  </a:lnTo>
                  <a:lnTo>
                    <a:pt x="492" y="758"/>
                  </a:lnTo>
                  <a:lnTo>
                    <a:pt x="492" y="766"/>
                  </a:lnTo>
                  <a:lnTo>
                    <a:pt x="492" y="758"/>
                  </a:lnTo>
                  <a:lnTo>
                    <a:pt x="492" y="766"/>
                  </a:lnTo>
                  <a:lnTo>
                    <a:pt x="492" y="773"/>
                  </a:lnTo>
                  <a:lnTo>
                    <a:pt x="492" y="766"/>
                  </a:lnTo>
                  <a:lnTo>
                    <a:pt x="492" y="773"/>
                  </a:lnTo>
                  <a:lnTo>
                    <a:pt x="492" y="766"/>
                  </a:lnTo>
                  <a:lnTo>
                    <a:pt x="492" y="773"/>
                  </a:lnTo>
                  <a:lnTo>
                    <a:pt x="492" y="766"/>
                  </a:lnTo>
                  <a:lnTo>
                    <a:pt x="492" y="773"/>
                  </a:lnTo>
                  <a:lnTo>
                    <a:pt x="492" y="766"/>
                  </a:lnTo>
                  <a:lnTo>
                    <a:pt x="492" y="781"/>
                  </a:lnTo>
                  <a:lnTo>
                    <a:pt x="500" y="773"/>
                  </a:lnTo>
                  <a:lnTo>
                    <a:pt x="500" y="781"/>
                  </a:lnTo>
                  <a:lnTo>
                    <a:pt x="500" y="773"/>
                  </a:lnTo>
                  <a:lnTo>
                    <a:pt x="500" y="766"/>
                  </a:lnTo>
                  <a:lnTo>
                    <a:pt x="500" y="758"/>
                  </a:lnTo>
                  <a:lnTo>
                    <a:pt x="500" y="766"/>
                  </a:lnTo>
                  <a:lnTo>
                    <a:pt x="500" y="758"/>
                  </a:lnTo>
                  <a:lnTo>
                    <a:pt x="500" y="750"/>
                  </a:lnTo>
                  <a:lnTo>
                    <a:pt x="500" y="742"/>
                  </a:lnTo>
                  <a:lnTo>
                    <a:pt x="500" y="734"/>
                  </a:lnTo>
                  <a:lnTo>
                    <a:pt x="500" y="726"/>
                  </a:lnTo>
                  <a:lnTo>
                    <a:pt x="500" y="718"/>
                  </a:lnTo>
                  <a:lnTo>
                    <a:pt x="500" y="710"/>
                  </a:lnTo>
                  <a:lnTo>
                    <a:pt x="500" y="702"/>
                  </a:lnTo>
                  <a:lnTo>
                    <a:pt x="500" y="686"/>
                  </a:lnTo>
                  <a:lnTo>
                    <a:pt x="500" y="670"/>
                  </a:lnTo>
                  <a:lnTo>
                    <a:pt x="500" y="662"/>
                  </a:lnTo>
                  <a:lnTo>
                    <a:pt x="500" y="646"/>
                  </a:lnTo>
                  <a:lnTo>
                    <a:pt x="500" y="630"/>
                  </a:lnTo>
                  <a:lnTo>
                    <a:pt x="500" y="622"/>
                  </a:lnTo>
                  <a:lnTo>
                    <a:pt x="500" y="614"/>
                  </a:lnTo>
                  <a:lnTo>
                    <a:pt x="508" y="606"/>
                  </a:lnTo>
                  <a:lnTo>
                    <a:pt x="508" y="614"/>
                  </a:lnTo>
                  <a:lnTo>
                    <a:pt x="508" y="630"/>
                  </a:lnTo>
                  <a:lnTo>
                    <a:pt x="508" y="638"/>
                  </a:lnTo>
                  <a:lnTo>
                    <a:pt x="508" y="654"/>
                  </a:lnTo>
                  <a:lnTo>
                    <a:pt x="508" y="662"/>
                  </a:lnTo>
                  <a:lnTo>
                    <a:pt x="508" y="678"/>
                  </a:lnTo>
                  <a:lnTo>
                    <a:pt x="508" y="694"/>
                  </a:lnTo>
                  <a:lnTo>
                    <a:pt x="508" y="702"/>
                  </a:lnTo>
                  <a:lnTo>
                    <a:pt x="508" y="718"/>
                  </a:lnTo>
                  <a:lnTo>
                    <a:pt x="508" y="710"/>
                  </a:lnTo>
                  <a:lnTo>
                    <a:pt x="508" y="718"/>
                  </a:lnTo>
                  <a:lnTo>
                    <a:pt x="508" y="710"/>
                  </a:lnTo>
                  <a:lnTo>
                    <a:pt x="508" y="718"/>
                  </a:lnTo>
                  <a:lnTo>
                    <a:pt x="508" y="710"/>
                  </a:lnTo>
                  <a:lnTo>
                    <a:pt x="508" y="702"/>
                  </a:lnTo>
                  <a:lnTo>
                    <a:pt x="516" y="710"/>
                  </a:lnTo>
                  <a:lnTo>
                    <a:pt x="516" y="718"/>
                  </a:lnTo>
                  <a:lnTo>
                    <a:pt x="516" y="726"/>
                  </a:lnTo>
                  <a:lnTo>
                    <a:pt x="516" y="734"/>
                  </a:lnTo>
                  <a:lnTo>
                    <a:pt x="516" y="742"/>
                  </a:lnTo>
                  <a:lnTo>
                    <a:pt x="516" y="766"/>
                  </a:lnTo>
                  <a:lnTo>
                    <a:pt x="516" y="773"/>
                  </a:lnTo>
                  <a:lnTo>
                    <a:pt x="516" y="789"/>
                  </a:lnTo>
                  <a:lnTo>
                    <a:pt x="516" y="797"/>
                  </a:lnTo>
                  <a:lnTo>
                    <a:pt x="516" y="813"/>
                  </a:lnTo>
                  <a:lnTo>
                    <a:pt x="516" y="837"/>
                  </a:lnTo>
                  <a:lnTo>
                    <a:pt x="516" y="805"/>
                  </a:lnTo>
                  <a:lnTo>
                    <a:pt x="516" y="773"/>
                  </a:lnTo>
                  <a:lnTo>
                    <a:pt x="516" y="734"/>
                  </a:lnTo>
                  <a:lnTo>
                    <a:pt x="516" y="686"/>
                  </a:lnTo>
                  <a:lnTo>
                    <a:pt x="516" y="646"/>
                  </a:lnTo>
                  <a:lnTo>
                    <a:pt x="516" y="630"/>
                  </a:lnTo>
                  <a:lnTo>
                    <a:pt x="516" y="614"/>
                  </a:lnTo>
                  <a:lnTo>
                    <a:pt x="516" y="622"/>
                  </a:lnTo>
                  <a:lnTo>
                    <a:pt x="516" y="646"/>
                  </a:lnTo>
                  <a:lnTo>
                    <a:pt x="516" y="662"/>
                  </a:lnTo>
                  <a:lnTo>
                    <a:pt x="516" y="670"/>
                  </a:lnTo>
                  <a:lnTo>
                    <a:pt x="516" y="686"/>
                  </a:lnTo>
                  <a:lnTo>
                    <a:pt x="516" y="710"/>
                  </a:lnTo>
                  <a:lnTo>
                    <a:pt x="516" y="726"/>
                  </a:lnTo>
                  <a:lnTo>
                    <a:pt x="516" y="734"/>
                  </a:lnTo>
                  <a:lnTo>
                    <a:pt x="516" y="742"/>
                  </a:lnTo>
                  <a:lnTo>
                    <a:pt x="516" y="750"/>
                  </a:lnTo>
                  <a:lnTo>
                    <a:pt x="516" y="766"/>
                  </a:lnTo>
                  <a:lnTo>
                    <a:pt x="516" y="781"/>
                  </a:lnTo>
                  <a:lnTo>
                    <a:pt x="524" y="789"/>
                  </a:lnTo>
                  <a:lnTo>
                    <a:pt x="524" y="805"/>
                  </a:lnTo>
                  <a:lnTo>
                    <a:pt x="524" y="813"/>
                  </a:lnTo>
                  <a:lnTo>
                    <a:pt x="524" y="821"/>
                  </a:lnTo>
                  <a:lnTo>
                    <a:pt x="524" y="829"/>
                  </a:lnTo>
                  <a:lnTo>
                    <a:pt x="524" y="837"/>
                  </a:lnTo>
                  <a:lnTo>
                    <a:pt x="524" y="845"/>
                  </a:lnTo>
                  <a:lnTo>
                    <a:pt x="524" y="837"/>
                  </a:lnTo>
                  <a:lnTo>
                    <a:pt x="524" y="829"/>
                  </a:lnTo>
                  <a:lnTo>
                    <a:pt x="524" y="821"/>
                  </a:lnTo>
                  <a:lnTo>
                    <a:pt x="524" y="813"/>
                  </a:lnTo>
                  <a:lnTo>
                    <a:pt x="524" y="805"/>
                  </a:lnTo>
                  <a:lnTo>
                    <a:pt x="524" y="797"/>
                  </a:lnTo>
                  <a:lnTo>
                    <a:pt x="524" y="789"/>
                  </a:lnTo>
                  <a:lnTo>
                    <a:pt x="524" y="781"/>
                  </a:lnTo>
                  <a:lnTo>
                    <a:pt x="524" y="773"/>
                  </a:lnTo>
                  <a:lnTo>
                    <a:pt x="524" y="766"/>
                  </a:lnTo>
                  <a:lnTo>
                    <a:pt x="524" y="758"/>
                  </a:lnTo>
                  <a:lnTo>
                    <a:pt x="531" y="750"/>
                  </a:lnTo>
                  <a:lnTo>
                    <a:pt x="531" y="742"/>
                  </a:lnTo>
                  <a:lnTo>
                    <a:pt x="531" y="734"/>
                  </a:lnTo>
                  <a:lnTo>
                    <a:pt x="531" y="726"/>
                  </a:lnTo>
                  <a:lnTo>
                    <a:pt x="531" y="718"/>
                  </a:lnTo>
                  <a:lnTo>
                    <a:pt x="531" y="726"/>
                  </a:lnTo>
                  <a:lnTo>
                    <a:pt x="531" y="734"/>
                  </a:lnTo>
                  <a:lnTo>
                    <a:pt x="531" y="718"/>
                  </a:lnTo>
                  <a:lnTo>
                    <a:pt x="531" y="710"/>
                  </a:lnTo>
                  <a:lnTo>
                    <a:pt x="531" y="702"/>
                  </a:lnTo>
                  <a:lnTo>
                    <a:pt x="531" y="710"/>
                  </a:lnTo>
                  <a:lnTo>
                    <a:pt x="531" y="702"/>
                  </a:lnTo>
                  <a:lnTo>
                    <a:pt x="531" y="694"/>
                  </a:lnTo>
                  <a:lnTo>
                    <a:pt x="531" y="686"/>
                  </a:lnTo>
                  <a:lnTo>
                    <a:pt x="531" y="694"/>
                  </a:lnTo>
                  <a:lnTo>
                    <a:pt x="531" y="686"/>
                  </a:lnTo>
                  <a:lnTo>
                    <a:pt x="531" y="694"/>
                  </a:lnTo>
                  <a:lnTo>
                    <a:pt x="539" y="702"/>
                  </a:lnTo>
                  <a:lnTo>
                    <a:pt x="539" y="694"/>
                  </a:lnTo>
                  <a:lnTo>
                    <a:pt x="539" y="702"/>
                  </a:lnTo>
                  <a:lnTo>
                    <a:pt x="539" y="710"/>
                  </a:lnTo>
                  <a:lnTo>
                    <a:pt x="539" y="718"/>
                  </a:lnTo>
                  <a:lnTo>
                    <a:pt x="539" y="726"/>
                  </a:lnTo>
                  <a:lnTo>
                    <a:pt x="539" y="734"/>
                  </a:lnTo>
                  <a:lnTo>
                    <a:pt x="539" y="742"/>
                  </a:lnTo>
                  <a:lnTo>
                    <a:pt x="539" y="734"/>
                  </a:lnTo>
                  <a:lnTo>
                    <a:pt x="539" y="742"/>
                  </a:lnTo>
                  <a:lnTo>
                    <a:pt x="539" y="734"/>
                  </a:lnTo>
                  <a:lnTo>
                    <a:pt x="539" y="742"/>
                  </a:lnTo>
                  <a:lnTo>
                    <a:pt x="539" y="750"/>
                  </a:lnTo>
                  <a:lnTo>
                    <a:pt x="547" y="758"/>
                  </a:lnTo>
                  <a:lnTo>
                    <a:pt x="547" y="766"/>
                  </a:lnTo>
                  <a:lnTo>
                    <a:pt x="547" y="758"/>
                  </a:lnTo>
                  <a:lnTo>
                    <a:pt x="547" y="766"/>
                  </a:lnTo>
                  <a:lnTo>
                    <a:pt x="547" y="773"/>
                  </a:lnTo>
                  <a:lnTo>
                    <a:pt x="547" y="781"/>
                  </a:lnTo>
                  <a:lnTo>
                    <a:pt x="547" y="789"/>
                  </a:lnTo>
                  <a:lnTo>
                    <a:pt x="547" y="781"/>
                  </a:lnTo>
                  <a:lnTo>
                    <a:pt x="547" y="789"/>
                  </a:lnTo>
                  <a:lnTo>
                    <a:pt x="547" y="781"/>
                  </a:lnTo>
                  <a:lnTo>
                    <a:pt x="547" y="789"/>
                  </a:lnTo>
                  <a:lnTo>
                    <a:pt x="547" y="797"/>
                  </a:lnTo>
                  <a:lnTo>
                    <a:pt x="547" y="789"/>
                  </a:lnTo>
                  <a:lnTo>
                    <a:pt x="555" y="781"/>
                  </a:lnTo>
                  <a:lnTo>
                    <a:pt x="555" y="773"/>
                  </a:lnTo>
                  <a:lnTo>
                    <a:pt x="555" y="781"/>
                  </a:lnTo>
                  <a:lnTo>
                    <a:pt x="555" y="773"/>
                  </a:lnTo>
                  <a:lnTo>
                    <a:pt x="555" y="766"/>
                  </a:lnTo>
                  <a:lnTo>
                    <a:pt x="555" y="758"/>
                  </a:lnTo>
                  <a:lnTo>
                    <a:pt x="555" y="750"/>
                  </a:lnTo>
                  <a:lnTo>
                    <a:pt x="555" y="742"/>
                  </a:lnTo>
                  <a:lnTo>
                    <a:pt x="555" y="750"/>
                  </a:lnTo>
                  <a:lnTo>
                    <a:pt x="555" y="742"/>
                  </a:lnTo>
                </a:path>
              </a:pathLst>
            </a:custGeom>
            <a:noFill/>
            <a:ln w="19050">
              <a:solidFill>
                <a:schemeClr val="accent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20" name="Freeform 15"/>
            <p:cNvSpPr>
              <a:spLocks/>
            </p:cNvSpPr>
            <p:nvPr/>
          </p:nvSpPr>
          <p:spPr bwMode="auto">
            <a:xfrm>
              <a:off x="1694" y="991"/>
              <a:ext cx="318" cy="872"/>
            </a:xfrm>
            <a:custGeom>
              <a:avLst/>
              <a:gdLst/>
              <a:ahLst/>
              <a:cxnLst>
                <a:cxn ang="0">
                  <a:pos x="16" y="790"/>
                </a:cxn>
                <a:cxn ang="0">
                  <a:pos x="24" y="798"/>
                </a:cxn>
                <a:cxn ang="0">
                  <a:pos x="40" y="814"/>
                </a:cxn>
                <a:cxn ang="0">
                  <a:pos x="48" y="806"/>
                </a:cxn>
                <a:cxn ang="0">
                  <a:pos x="56" y="814"/>
                </a:cxn>
                <a:cxn ang="0">
                  <a:pos x="72" y="806"/>
                </a:cxn>
                <a:cxn ang="0">
                  <a:pos x="80" y="806"/>
                </a:cxn>
                <a:cxn ang="0">
                  <a:pos x="96" y="814"/>
                </a:cxn>
                <a:cxn ang="0">
                  <a:pos x="111" y="806"/>
                </a:cxn>
                <a:cxn ang="0">
                  <a:pos x="127" y="814"/>
                </a:cxn>
                <a:cxn ang="0">
                  <a:pos x="151" y="822"/>
                </a:cxn>
                <a:cxn ang="0">
                  <a:pos x="159" y="830"/>
                </a:cxn>
                <a:cxn ang="0">
                  <a:pos x="167" y="917"/>
                </a:cxn>
                <a:cxn ang="0">
                  <a:pos x="175" y="758"/>
                </a:cxn>
                <a:cxn ang="0">
                  <a:pos x="175" y="678"/>
                </a:cxn>
                <a:cxn ang="0">
                  <a:pos x="183" y="56"/>
                </a:cxn>
                <a:cxn ang="0">
                  <a:pos x="183" y="1173"/>
                </a:cxn>
                <a:cxn ang="0">
                  <a:pos x="191" y="838"/>
                </a:cxn>
                <a:cxn ang="0">
                  <a:pos x="199" y="901"/>
                </a:cxn>
                <a:cxn ang="0">
                  <a:pos x="207" y="822"/>
                </a:cxn>
                <a:cxn ang="0">
                  <a:pos x="215" y="766"/>
                </a:cxn>
                <a:cxn ang="0">
                  <a:pos x="230" y="822"/>
                </a:cxn>
                <a:cxn ang="0">
                  <a:pos x="246" y="798"/>
                </a:cxn>
                <a:cxn ang="0">
                  <a:pos x="262" y="822"/>
                </a:cxn>
                <a:cxn ang="0">
                  <a:pos x="278" y="814"/>
                </a:cxn>
                <a:cxn ang="0">
                  <a:pos x="286" y="806"/>
                </a:cxn>
                <a:cxn ang="0">
                  <a:pos x="302" y="798"/>
                </a:cxn>
                <a:cxn ang="0">
                  <a:pos x="310" y="806"/>
                </a:cxn>
                <a:cxn ang="0">
                  <a:pos x="326" y="798"/>
                </a:cxn>
                <a:cxn ang="0">
                  <a:pos x="342" y="814"/>
                </a:cxn>
                <a:cxn ang="0">
                  <a:pos x="349" y="838"/>
                </a:cxn>
                <a:cxn ang="0">
                  <a:pos x="357" y="901"/>
                </a:cxn>
                <a:cxn ang="0">
                  <a:pos x="365" y="606"/>
                </a:cxn>
                <a:cxn ang="0">
                  <a:pos x="365" y="303"/>
                </a:cxn>
                <a:cxn ang="0">
                  <a:pos x="373" y="766"/>
                </a:cxn>
                <a:cxn ang="0">
                  <a:pos x="373" y="1125"/>
                </a:cxn>
                <a:cxn ang="0">
                  <a:pos x="381" y="774"/>
                </a:cxn>
                <a:cxn ang="0">
                  <a:pos x="389" y="869"/>
                </a:cxn>
                <a:cxn ang="0">
                  <a:pos x="397" y="861"/>
                </a:cxn>
                <a:cxn ang="0">
                  <a:pos x="397" y="638"/>
                </a:cxn>
                <a:cxn ang="0">
                  <a:pos x="405" y="845"/>
                </a:cxn>
                <a:cxn ang="0">
                  <a:pos x="421" y="806"/>
                </a:cxn>
                <a:cxn ang="0">
                  <a:pos x="429" y="814"/>
                </a:cxn>
                <a:cxn ang="0">
                  <a:pos x="445" y="790"/>
                </a:cxn>
                <a:cxn ang="0">
                  <a:pos x="453" y="822"/>
                </a:cxn>
                <a:cxn ang="0">
                  <a:pos x="461" y="814"/>
                </a:cxn>
                <a:cxn ang="0">
                  <a:pos x="476" y="798"/>
                </a:cxn>
                <a:cxn ang="0">
                  <a:pos x="492" y="838"/>
                </a:cxn>
                <a:cxn ang="0">
                  <a:pos x="500" y="798"/>
                </a:cxn>
                <a:cxn ang="0">
                  <a:pos x="516" y="861"/>
                </a:cxn>
                <a:cxn ang="0">
                  <a:pos x="524" y="750"/>
                </a:cxn>
                <a:cxn ang="0">
                  <a:pos x="532" y="766"/>
                </a:cxn>
                <a:cxn ang="0">
                  <a:pos x="532" y="861"/>
                </a:cxn>
                <a:cxn ang="0">
                  <a:pos x="540" y="678"/>
                </a:cxn>
                <a:cxn ang="0">
                  <a:pos x="548" y="885"/>
                </a:cxn>
                <a:cxn ang="0">
                  <a:pos x="556" y="822"/>
                </a:cxn>
                <a:cxn ang="0">
                  <a:pos x="572" y="814"/>
                </a:cxn>
                <a:cxn ang="0">
                  <a:pos x="580" y="814"/>
                </a:cxn>
                <a:cxn ang="0">
                  <a:pos x="595" y="806"/>
                </a:cxn>
                <a:cxn ang="0">
                  <a:pos x="603" y="798"/>
                </a:cxn>
              </a:cxnLst>
              <a:rect l="0" t="0" r="r" b="b"/>
              <a:pathLst>
                <a:path w="611" h="1196">
                  <a:moveTo>
                    <a:pt x="0" y="814"/>
                  </a:moveTo>
                  <a:lnTo>
                    <a:pt x="0" y="822"/>
                  </a:lnTo>
                  <a:lnTo>
                    <a:pt x="0" y="806"/>
                  </a:lnTo>
                  <a:lnTo>
                    <a:pt x="0" y="798"/>
                  </a:lnTo>
                  <a:lnTo>
                    <a:pt x="0" y="806"/>
                  </a:lnTo>
                  <a:lnTo>
                    <a:pt x="8" y="798"/>
                  </a:lnTo>
                  <a:lnTo>
                    <a:pt x="8" y="806"/>
                  </a:lnTo>
                  <a:lnTo>
                    <a:pt x="8" y="798"/>
                  </a:lnTo>
                  <a:lnTo>
                    <a:pt x="8" y="806"/>
                  </a:lnTo>
                  <a:lnTo>
                    <a:pt x="8" y="798"/>
                  </a:lnTo>
                  <a:lnTo>
                    <a:pt x="8" y="806"/>
                  </a:lnTo>
                  <a:lnTo>
                    <a:pt x="8" y="798"/>
                  </a:lnTo>
                  <a:lnTo>
                    <a:pt x="8" y="790"/>
                  </a:lnTo>
                  <a:lnTo>
                    <a:pt x="8" y="798"/>
                  </a:lnTo>
                  <a:lnTo>
                    <a:pt x="16" y="790"/>
                  </a:lnTo>
                  <a:lnTo>
                    <a:pt x="16" y="798"/>
                  </a:lnTo>
                  <a:lnTo>
                    <a:pt x="16" y="790"/>
                  </a:lnTo>
                  <a:lnTo>
                    <a:pt x="16" y="798"/>
                  </a:lnTo>
                  <a:lnTo>
                    <a:pt x="16" y="790"/>
                  </a:lnTo>
                  <a:lnTo>
                    <a:pt x="16" y="798"/>
                  </a:lnTo>
                  <a:lnTo>
                    <a:pt x="16" y="790"/>
                  </a:lnTo>
                  <a:lnTo>
                    <a:pt x="16" y="798"/>
                  </a:lnTo>
                  <a:lnTo>
                    <a:pt x="16" y="790"/>
                  </a:lnTo>
                  <a:lnTo>
                    <a:pt x="16" y="798"/>
                  </a:lnTo>
                  <a:lnTo>
                    <a:pt x="16" y="790"/>
                  </a:lnTo>
                  <a:lnTo>
                    <a:pt x="16" y="798"/>
                  </a:lnTo>
                  <a:lnTo>
                    <a:pt x="16" y="806"/>
                  </a:lnTo>
                  <a:lnTo>
                    <a:pt x="24" y="798"/>
                  </a:lnTo>
                  <a:lnTo>
                    <a:pt x="24" y="806"/>
                  </a:lnTo>
                  <a:lnTo>
                    <a:pt x="24" y="798"/>
                  </a:lnTo>
                  <a:lnTo>
                    <a:pt x="24" y="806"/>
                  </a:lnTo>
                  <a:lnTo>
                    <a:pt x="24" y="798"/>
                  </a:lnTo>
                  <a:lnTo>
                    <a:pt x="24" y="806"/>
                  </a:lnTo>
                  <a:lnTo>
                    <a:pt x="24" y="798"/>
                  </a:lnTo>
                  <a:lnTo>
                    <a:pt x="24" y="806"/>
                  </a:lnTo>
                  <a:lnTo>
                    <a:pt x="24" y="798"/>
                  </a:lnTo>
                  <a:lnTo>
                    <a:pt x="24" y="806"/>
                  </a:lnTo>
                  <a:lnTo>
                    <a:pt x="24" y="798"/>
                  </a:lnTo>
                  <a:lnTo>
                    <a:pt x="32" y="790"/>
                  </a:lnTo>
                  <a:lnTo>
                    <a:pt x="32" y="806"/>
                  </a:lnTo>
                  <a:lnTo>
                    <a:pt x="32" y="798"/>
                  </a:lnTo>
                  <a:lnTo>
                    <a:pt x="32" y="806"/>
                  </a:lnTo>
                  <a:lnTo>
                    <a:pt x="32" y="798"/>
                  </a:lnTo>
                  <a:lnTo>
                    <a:pt x="32" y="806"/>
                  </a:lnTo>
                  <a:lnTo>
                    <a:pt x="32" y="798"/>
                  </a:lnTo>
                  <a:lnTo>
                    <a:pt x="32" y="806"/>
                  </a:lnTo>
                  <a:lnTo>
                    <a:pt x="32" y="798"/>
                  </a:lnTo>
                  <a:lnTo>
                    <a:pt x="32" y="806"/>
                  </a:lnTo>
                  <a:lnTo>
                    <a:pt x="40" y="814"/>
                  </a:lnTo>
                  <a:lnTo>
                    <a:pt x="40" y="822"/>
                  </a:lnTo>
                  <a:lnTo>
                    <a:pt x="40" y="814"/>
                  </a:lnTo>
                  <a:lnTo>
                    <a:pt x="40" y="822"/>
                  </a:lnTo>
                  <a:lnTo>
                    <a:pt x="40" y="814"/>
                  </a:lnTo>
                  <a:lnTo>
                    <a:pt x="40" y="822"/>
                  </a:lnTo>
                  <a:lnTo>
                    <a:pt x="40" y="814"/>
                  </a:lnTo>
                  <a:lnTo>
                    <a:pt x="40" y="822"/>
                  </a:lnTo>
                  <a:lnTo>
                    <a:pt x="40" y="814"/>
                  </a:lnTo>
                  <a:lnTo>
                    <a:pt x="40" y="822"/>
                  </a:lnTo>
                  <a:lnTo>
                    <a:pt x="40" y="814"/>
                  </a:lnTo>
                  <a:lnTo>
                    <a:pt x="40" y="822"/>
                  </a:lnTo>
                  <a:lnTo>
                    <a:pt x="40" y="814"/>
                  </a:lnTo>
                  <a:lnTo>
                    <a:pt x="40" y="806"/>
                  </a:lnTo>
                  <a:lnTo>
                    <a:pt x="48" y="814"/>
                  </a:lnTo>
                  <a:lnTo>
                    <a:pt x="48" y="806"/>
                  </a:lnTo>
                  <a:lnTo>
                    <a:pt x="48" y="814"/>
                  </a:lnTo>
                  <a:lnTo>
                    <a:pt x="48" y="806"/>
                  </a:lnTo>
                  <a:lnTo>
                    <a:pt x="48" y="814"/>
                  </a:lnTo>
                  <a:lnTo>
                    <a:pt x="48" y="806"/>
                  </a:lnTo>
                  <a:lnTo>
                    <a:pt x="48" y="814"/>
                  </a:lnTo>
                  <a:lnTo>
                    <a:pt x="48" y="806"/>
                  </a:lnTo>
                  <a:lnTo>
                    <a:pt x="48" y="814"/>
                  </a:lnTo>
                  <a:lnTo>
                    <a:pt x="48" y="806"/>
                  </a:lnTo>
                  <a:lnTo>
                    <a:pt x="48" y="814"/>
                  </a:lnTo>
                  <a:lnTo>
                    <a:pt x="48" y="806"/>
                  </a:lnTo>
                  <a:lnTo>
                    <a:pt x="48" y="814"/>
                  </a:lnTo>
                  <a:lnTo>
                    <a:pt x="48" y="806"/>
                  </a:lnTo>
                  <a:lnTo>
                    <a:pt x="48" y="814"/>
                  </a:lnTo>
                  <a:lnTo>
                    <a:pt x="56" y="806"/>
                  </a:lnTo>
                  <a:lnTo>
                    <a:pt x="56" y="814"/>
                  </a:lnTo>
                  <a:lnTo>
                    <a:pt x="56" y="806"/>
                  </a:lnTo>
                  <a:lnTo>
                    <a:pt x="56" y="814"/>
                  </a:lnTo>
                  <a:lnTo>
                    <a:pt x="56" y="806"/>
                  </a:lnTo>
                  <a:lnTo>
                    <a:pt x="56" y="814"/>
                  </a:lnTo>
                  <a:lnTo>
                    <a:pt x="56" y="806"/>
                  </a:lnTo>
                  <a:lnTo>
                    <a:pt x="56" y="814"/>
                  </a:lnTo>
                  <a:lnTo>
                    <a:pt x="56" y="806"/>
                  </a:lnTo>
                  <a:lnTo>
                    <a:pt x="56" y="814"/>
                  </a:lnTo>
                  <a:lnTo>
                    <a:pt x="56" y="822"/>
                  </a:lnTo>
                  <a:lnTo>
                    <a:pt x="56" y="830"/>
                  </a:lnTo>
                  <a:lnTo>
                    <a:pt x="64" y="822"/>
                  </a:lnTo>
                  <a:lnTo>
                    <a:pt x="64" y="814"/>
                  </a:lnTo>
                  <a:lnTo>
                    <a:pt x="64" y="822"/>
                  </a:lnTo>
                  <a:lnTo>
                    <a:pt x="64" y="814"/>
                  </a:lnTo>
                  <a:lnTo>
                    <a:pt x="64" y="806"/>
                  </a:lnTo>
                  <a:lnTo>
                    <a:pt x="64" y="814"/>
                  </a:lnTo>
                  <a:lnTo>
                    <a:pt x="64" y="806"/>
                  </a:lnTo>
                  <a:lnTo>
                    <a:pt x="72" y="814"/>
                  </a:lnTo>
                  <a:lnTo>
                    <a:pt x="72" y="806"/>
                  </a:lnTo>
                  <a:lnTo>
                    <a:pt x="72" y="814"/>
                  </a:lnTo>
                  <a:lnTo>
                    <a:pt x="72" y="806"/>
                  </a:lnTo>
                  <a:lnTo>
                    <a:pt x="72" y="814"/>
                  </a:lnTo>
                  <a:lnTo>
                    <a:pt x="72" y="806"/>
                  </a:lnTo>
                  <a:lnTo>
                    <a:pt x="72" y="814"/>
                  </a:lnTo>
                  <a:lnTo>
                    <a:pt x="72" y="806"/>
                  </a:lnTo>
                  <a:lnTo>
                    <a:pt x="72" y="814"/>
                  </a:lnTo>
                  <a:lnTo>
                    <a:pt x="72" y="806"/>
                  </a:lnTo>
                  <a:lnTo>
                    <a:pt x="72" y="814"/>
                  </a:lnTo>
                  <a:lnTo>
                    <a:pt x="72" y="806"/>
                  </a:lnTo>
                  <a:lnTo>
                    <a:pt x="72" y="814"/>
                  </a:lnTo>
                  <a:lnTo>
                    <a:pt x="72" y="806"/>
                  </a:lnTo>
                  <a:lnTo>
                    <a:pt x="80" y="798"/>
                  </a:lnTo>
                  <a:lnTo>
                    <a:pt x="80" y="806"/>
                  </a:lnTo>
                  <a:lnTo>
                    <a:pt x="80" y="798"/>
                  </a:lnTo>
                  <a:lnTo>
                    <a:pt x="80" y="806"/>
                  </a:lnTo>
                  <a:lnTo>
                    <a:pt x="80" y="798"/>
                  </a:lnTo>
                  <a:lnTo>
                    <a:pt x="80" y="814"/>
                  </a:lnTo>
                  <a:lnTo>
                    <a:pt x="80" y="806"/>
                  </a:lnTo>
                  <a:lnTo>
                    <a:pt x="80" y="798"/>
                  </a:lnTo>
                  <a:lnTo>
                    <a:pt x="80" y="806"/>
                  </a:lnTo>
                  <a:lnTo>
                    <a:pt x="80" y="798"/>
                  </a:lnTo>
                  <a:lnTo>
                    <a:pt x="88" y="806"/>
                  </a:lnTo>
                  <a:lnTo>
                    <a:pt x="88" y="814"/>
                  </a:lnTo>
                  <a:lnTo>
                    <a:pt x="88" y="806"/>
                  </a:lnTo>
                  <a:lnTo>
                    <a:pt x="88" y="798"/>
                  </a:lnTo>
                  <a:lnTo>
                    <a:pt x="88" y="806"/>
                  </a:lnTo>
                  <a:lnTo>
                    <a:pt x="88" y="798"/>
                  </a:lnTo>
                  <a:lnTo>
                    <a:pt x="88" y="806"/>
                  </a:lnTo>
                  <a:lnTo>
                    <a:pt x="88" y="814"/>
                  </a:lnTo>
                  <a:lnTo>
                    <a:pt x="88" y="806"/>
                  </a:lnTo>
                  <a:lnTo>
                    <a:pt x="88" y="814"/>
                  </a:lnTo>
                  <a:lnTo>
                    <a:pt x="88" y="806"/>
                  </a:lnTo>
                  <a:lnTo>
                    <a:pt x="96" y="814"/>
                  </a:lnTo>
                  <a:lnTo>
                    <a:pt x="96" y="806"/>
                  </a:lnTo>
                  <a:lnTo>
                    <a:pt x="96" y="814"/>
                  </a:lnTo>
                  <a:lnTo>
                    <a:pt x="96" y="806"/>
                  </a:lnTo>
                  <a:lnTo>
                    <a:pt x="96" y="814"/>
                  </a:lnTo>
                  <a:lnTo>
                    <a:pt x="96" y="806"/>
                  </a:lnTo>
                  <a:lnTo>
                    <a:pt x="96" y="798"/>
                  </a:lnTo>
                  <a:lnTo>
                    <a:pt x="96" y="806"/>
                  </a:lnTo>
                  <a:lnTo>
                    <a:pt x="96" y="798"/>
                  </a:lnTo>
                  <a:lnTo>
                    <a:pt x="96" y="806"/>
                  </a:lnTo>
                  <a:lnTo>
                    <a:pt x="103" y="798"/>
                  </a:lnTo>
                  <a:lnTo>
                    <a:pt x="103" y="806"/>
                  </a:lnTo>
                  <a:lnTo>
                    <a:pt x="103" y="798"/>
                  </a:lnTo>
                  <a:lnTo>
                    <a:pt x="103" y="806"/>
                  </a:lnTo>
                  <a:lnTo>
                    <a:pt x="103" y="798"/>
                  </a:lnTo>
                  <a:lnTo>
                    <a:pt x="103" y="806"/>
                  </a:lnTo>
                  <a:lnTo>
                    <a:pt x="103" y="798"/>
                  </a:lnTo>
                  <a:lnTo>
                    <a:pt x="103" y="806"/>
                  </a:lnTo>
                  <a:lnTo>
                    <a:pt x="103" y="798"/>
                  </a:lnTo>
                  <a:lnTo>
                    <a:pt x="103" y="806"/>
                  </a:lnTo>
                  <a:lnTo>
                    <a:pt x="103" y="798"/>
                  </a:lnTo>
                  <a:lnTo>
                    <a:pt x="111" y="806"/>
                  </a:lnTo>
                  <a:lnTo>
                    <a:pt x="111" y="798"/>
                  </a:lnTo>
                  <a:lnTo>
                    <a:pt x="111" y="806"/>
                  </a:lnTo>
                  <a:lnTo>
                    <a:pt x="111" y="798"/>
                  </a:lnTo>
                  <a:lnTo>
                    <a:pt x="111" y="806"/>
                  </a:lnTo>
                  <a:lnTo>
                    <a:pt x="111" y="814"/>
                  </a:lnTo>
                  <a:lnTo>
                    <a:pt x="111" y="806"/>
                  </a:lnTo>
                  <a:lnTo>
                    <a:pt x="119" y="814"/>
                  </a:lnTo>
                  <a:lnTo>
                    <a:pt x="119" y="806"/>
                  </a:lnTo>
                  <a:lnTo>
                    <a:pt x="119" y="814"/>
                  </a:lnTo>
                  <a:lnTo>
                    <a:pt x="119" y="806"/>
                  </a:lnTo>
                  <a:lnTo>
                    <a:pt x="119" y="814"/>
                  </a:lnTo>
                  <a:lnTo>
                    <a:pt x="127" y="806"/>
                  </a:lnTo>
                  <a:lnTo>
                    <a:pt x="127" y="814"/>
                  </a:lnTo>
                  <a:lnTo>
                    <a:pt x="127" y="806"/>
                  </a:lnTo>
                  <a:lnTo>
                    <a:pt x="127" y="814"/>
                  </a:lnTo>
                  <a:lnTo>
                    <a:pt x="127" y="806"/>
                  </a:lnTo>
                  <a:lnTo>
                    <a:pt x="127" y="814"/>
                  </a:lnTo>
                  <a:lnTo>
                    <a:pt x="127" y="806"/>
                  </a:lnTo>
                  <a:lnTo>
                    <a:pt x="127" y="814"/>
                  </a:lnTo>
                  <a:lnTo>
                    <a:pt x="127" y="806"/>
                  </a:lnTo>
                  <a:lnTo>
                    <a:pt x="135" y="814"/>
                  </a:lnTo>
                  <a:lnTo>
                    <a:pt x="135" y="806"/>
                  </a:lnTo>
                  <a:lnTo>
                    <a:pt x="143" y="814"/>
                  </a:lnTo>
                  <a:lnTo>
                    <a:pt x="143" y="806"/>
                  </a:lnTo>
                  <a:lnTo>
                    <a:pt x="143" y="814"/>
                  </a:lnTo>
                  <a:lnTo>
                    <a:pt x="143" y="822"/>
                  </a:lnTo>
                  <a:lnTo>
                    <a:pt x="143" y="814"/>
                  </a:lnTo>
                  <a:lnTo>
                    <a:pt x="143" y="822"/>
                  </a:lnTo>
                  <a:lnTo>
                    <a:pt x="143" y="814"/>
                  </a:lnTo>
                  <a:lnTo>
                    <a:pt x="151" y="822"/>
                  </a:lnTo>
                  <a:lnTo>
                    <a:pt x="151" y="830"/>
                  </a:lnTo>
                  <a:lnTo>
                    <a:pt x="151" y="822"/>
                  </a:lnTo>
                  <a:lnTo>
                    <a:pt x="151" y="830"/>
                  </a:lnTo>
                  <a:lnTo>
                    <a:pt x="151" y="822"/>
                  </a:lnTo>
                  <a:lnTo>
                    <a:pt x="151" y="830"/>
                  </a:lnTo>
                  <a:lnTo>
                    <a:pt x="151" y="822"/>
                  </a:lnTo>
                  <a:lnTo>
                    <a:pt x="151" y="830"/>
                  </a:lnTo>
                  <a:lnTo>
                    <a:pt x="151" y="822"/>
                  </a:lnTo>
                  <a:lnTo>
                    <a:pt x="151" y="830"/>
                  </a:lnTo>
                  <a:lnTo>
                    <a:pt x="151" y="838"/>
                  </a:lnTo>
                  <a:lnTo>
                    <a:pt x="159" y="830"/>
                  </a:lnTo>
                  <a:lnTo>
                    <a:pt x="159" y="838"/>
                  </a:lnTo>
                  <a:lnTo>
                    <a:pt x="159" y="830"/>
                  </a:lnTo>
                  <a:lnTo>
                    <a:pt x="159" y="838"/>
                  </a:lnTo>
                  <a:lnTo>
                    <a:pt x="159" y="830"/>
                  </a:lnTo>
                  <a:lnTo>
                    <a:pt x="159" y="822"/>
                  </a:lnTo>
                  <a:lnTo>
                    <a:pt x="159" y="830"/>
                  </a:lnTo>
                  <a:lnTo>
                    <a:pt x="159" y="822"/>
                  </a:lnTo>
                  <a:lnTo>
                    <a:pt x="159" y="830"/>
                  </a:lnTo>
                  <a:lnTo>
                    <a:pt x="159" y="822"/>
                  </a:lnTo>
                  <a:lnTo>
                    <a:pt x="159" y="830"/>
                  </a:lnTo>
                  <a:lnTo>
                    <a:pt x="159" y="822"/>
                  </a:lnTo>
                  <a:lnTo>
                    <a:pt x="167" y="830"/>
                  </a:lnTo>
                  <a:lnTo>
                    <a:pt x="167" y="822"/>
                  </a:lnTo>
                  <a:lnTo>
                    <a:pt x="167" y="830"/>
                  </a:lnTo>
                  <a:lnTo>
                    <a:pt x="167" y="822"/>
                  </a:lnTo>
                  <a:lnTo>
                    <a:pt x="167" y="830"/>
                  </a:lnTo>
                  <a:lnTo>
                    <a:pt x="167" y="838"/>
                  </a:lnTo>
                  <a:lnTo>
                    <a:pt x="167" y="845"/>
                  </a:lnTo>
                  <a:lnTo>
                    <a:pt x="167" y="861"/>
                  </a:lnTo>
                  <a:lnTo>
                    <a:pt x="167" y="869"/>
                  </a:lnTo>
                  <a:lnTo>
                    <a:pt x="167" y="877"/>
                  </a:lnTo>
                  <a:lnTo>
                    <a:pt x="167" y="893"/>
                  </a:lnTo>
                  <a:lnTo>
                    <a:pt x="167" y="901"/>
                  </a:lnTo>
                  <a:lnTo>
                    <a:pt x="167" y="909"/>
                  </a:lnTo>
                  <a:lnTo>
                    <a:pt x="167" y="917"/>
                  </a:lnTo>
                  <a:lnTo>
                    <a:pt x="167" y="925"/>
                  </a:lnTo>
                  <a:lnTo>
                    <a:pt x="167" y="917"/>
                  </a:lnTo>
                  <a:lnTo>
                    <a:pt x="167" y="925"/>
                  </a:lnTo>
                  <a:lnTo>
                    <a:pt x="167" y="917"/>
                  </a:lnTo>
                  <a:lnTo>
                    <a:pt x="167" y="925"/>
                  </a:lnTo>
                  <a:lnTo>
                    <a:pt x="167" y="933"/>
                  </a:lnTo>
                  <a:lnTo>
                    <a:pt x="167" y="941"/>
                  </a:lnTo>
                  <a:lnTo>
                    <a:pt x="167" y="933"/>
                  </a:lnTo>
                  <a:lnTo>
                    <a:pt x="167" y="925"/>
                  </a:lnTo>
                  <a:lnTo>
                    <a:pt x="167" y="933"/>
                  </a:lnTo>
                  <a:lnTo>
                    <a:pt x="175" y="925"/>
                  </a:lnTo>
                  <a:lnTo>
                    <a:pt x="175" y="917"/>
                  </a:lnTo>
                  <a:lnTo>
                    <a:pt x="175" y="909"/>
                  </a:lnTo>
                  <a:lnTo>
                    <a:pt x="175" y="893"/>
                  </a:lnTo>
                  <a:lnTo>
                    <a:pt x="175" y="885"/>
                  </a:lnTo>
                  <a:lnTo>
                    <a:pt x="175" y="861"/>
                  </a:lnTo>
                  <a:lnTo>
                    <a:pt x="175" y="830"/>
                  </a:lnTo>
                  <a:lnTo>
                    <a:pt x="175" y="798"/>
                  </a:lnTo>
                  <a:lnTo>
                    <a:pt x="175" y="758"/>
                  </a:lnTo>
                  <a:lnTo>
                    <a:pt x="175" y="734"/>
                  </a:lnTo>
                  <a:lnTo>
                    <a:pt x="175" y="726"/>
                  </a:lnTo>
                  <a:lnTo>
                    <a:pt x="175" y="694"/>
                  </a:lnTo>
                  <a:lnTo>
                    <a:pt x="175" y="662"/>
                  </a:lnTo>
                  <a:lnTo>
                    <a:pt x="175" y="646"/>
                  </a:lnTo>
                  <a:lnTo>
                    <a:pt x="175" y="630"/>
                  </a:lnTo>
                  <a:lnTo>
                    <a:pt x="175" y="606"/>
                  </a:lnTo>
                  <a:lnTo>
                    <a:pt x="175" y="590"/>
                  </a:lnTo>
                  <a:lnTo>
                    <a:pt x="175" y="558"/>
                  </a:lnTo>
                  <a:lnTo>
                    <a:pt x="175" y="534"/>
                  </a:lnTo>
                  <a:lnTo>
                    <a:pt x="175" y="550"/>
                  </a:lnTo>
                  <a:lnTo>
                    <a:pt x="175" y="566"/>
                  </a:lnTo>
                  <a:lnTo>
                    <a:pt x="175" y="590"/>
                  </a:lnTo>
                  <a:lnTo>
                    <a:pt x="175" y="622"/>
                  </a:lnTo>
                  <a:lnTo>
                    <a:pt x="175" y="646"/>
                  </a:lnTo>
                  <a:lnTo>
                    <a:pt x="175" y="662"/>
                  </a:lnTo>
                  <a:lnTo>
                    <a:pt x="175" y="678"/>
                  </a:lnTo>
                  <a:lnTo>
                    <a:pt x="175" y="710"/>
                  </a:lnTo>
                  <a:lnTo>
                    <a:pt x="175" y="750"/>
                  </a:lnTo>
                  <a:lnTo>
                    <a:pt x="183" y="806"/>
                  </a:lnTo>
                  <a:lnTo>
                    <a:pt x="183" y="869"/>
                  </a:lnTo>
                  <a:lnTo>
                    <a:pt x="183" y="917"/>
                  </a:lnTo>
                  <a:lnTo>
                    <a:pt x="183" y="965"/>
                  </a:lnTo>
                  <a:lnTo>
                    <a:pt x="183" y="981"/>
                  </a:lnTo>
                  <a:lnTo>
                    <a:pt x="183" y="941"/>
                  </a:lnTo>
                  <a:lnTo>
                    <a:pt x="183" y="758"/>
                  </a:lnTo>
                  <a:lnTo>
                    <a:pt x="183" y="351"/>
                  </a:lnTo>
                  <a:lnTo>
                    <a:pt x="183" y="207"/>
                  </a:lnTo>
                  <a:lnTo>
                    <a:pt x="183" y="135"/>
                  </a:lnTo>
                  <a:lnTo>
                    <a:pt x="183" y="32"/>
                  </a:lnTo>
                  <a:lnTo>
                    <a:pt x="183" y="0"/>
                  </a:lnTo>
                  <a:lnTo>
                    <a:pt x="183" y="16"/>
                  </a:lnTo>
                  <a:lnTo>
                    <a:pt x="183" y="48"/>
                  </a:lnTo>
                  <a:lnTo>
                    <a:pt x="183" y="56"/>
                  </a:lnTo>
                  <a:lnTo>
                    <a:pt x="183" y="80"/>
                  </a:lnTo>
                  <a:lnTo>
                    <a:pt x="183" y="207"/>
                  </a:lnTo>
                  <a:lnTo>
                    <a:pt x="183" y="335"/>
                  </a:lnTo>
                  <a:lnTo>
                    <a:pt x="183" y="439"/>
                  </a:lnTo>
                  <a:lnTo>
                    <a:pt x="183" y="542"/>
                  </a:lnTo>
                  <a:lnTo>
                    <a:pt x="183" y="630"/>
                  </a:lnTo>
                  <a:lnTo>
                    <a:pt x="183" y="726"/>
                  </a:lnTo>
                  <a:lnTo>
                    <a:pt x="183" y="814"/>
                  </a:lnTo>
                  <a:lnTo>
                    <a:pt x="183" y="885"/>
                  </a:lnTo>
                  <a:lnTo>
                    <a:pt x="183" y="941"/>
                  </a:lnTo>
                  <a:lnTo>
                    <a:pt x="183" y="997"/>
                  </a:lnTo>
                  <a:lnTo>
                    <a:pt x="183" y="1037"/>
                  </a:lnTo>
                  <a:lnTo>
                    <a:pt x="183" y="1069"/>
                  </a:lnTo>
                  <a:lnTo>
                    <a:pt x="183" y="1101"/>
                  </a:lnTo>
                  <a:lnTo>
                    <a:pt x="183" y="1141"/>
                  </a:lnTo>
                  <a:lnTo>
                    <a:pt x="183" y="1157"/>
                  </a:lnTo>
                  <a:lnTo>
                    <a:pt x="183" y="1173"/>
                  </a:lnTo>
                  <a:lnTo>
                    <a:pt x="183" y="1181"/>
                  </a:lnTo>
                  <a:lnTo>
                    <a:pt x="191" y="1196"/>
                  </a:lnTo>
                  <a:lnTo>
                    <a:pt x="191" y="1181"/>
                  </a:lnTo>
                  <a:lnTo>
                    <a:pt x="191" y="1157"/>
                  </a:lnTo>
                  <a:lnTo>
                    <a:pt x="191" y="1133"/>
                  </a:lnTo>
                  <a:lnTo>
                    <a:pt x="191" y="1117"/>
                  </a:lnTo>
                  <a:lnTo>
                    <a:pt x="191" y="1101"/>
                  </a:lnTo>
                  <a:lnTo>
                    <a:pt x="191" y="1077"/>
                  </a:lnTo>
                  <a:lnTo>
                    <a:pt x="191" y="1069"/>
                  </a:lnTo>
                  <a:lnTo>
                    <a:pt x="191" y="1045"/>
                  </a:lnTo>
                  <a:lnTo>
                    <a:pt x="191" y="1005"/>
                  </a:lnTo>
                  <a:lnTo>
                    <a:pt x="191" y="965"/>
                  </a:lnTo>
                  <a:lnTo>
                    <a:pt x="191" y="933"/>
                  </a:lnTo>
                  <a:lnTo>
                    <a:pt x="191" y="901"/>
                  </a:lnTo>
                  <a:lnTo>
                    <a:pt x="191" y="885"/>
                  </a:lnTo>
                  <a:lnTo>
                    <a:pt x="191" y="853"/>
                  </a:lnTo>
                  <a:lnTo>
                    <a:pt x="191" y="838"/>
                  </a:lnTo>
                  <a:lnTo>
                    <a:pt x="191" y="814"/>
                  </a:lnTo>
                  <a:lnTo>
                    <a:pt x="191" y="774"/>
                  </a:lnTo>
                  <a:lnTo>
                    <a:pt x="191" y="758"/>
                  </a:lnTo>
                  <a:lnTo>
                    <a:pt x="191" y="750"/>
                  </a:lnTo>
                  <a:lnTo>
                    <a:pt x="191" y="742"/>
                  </a:lnTo>
                  <a:lnTo>
                    <a:pt x="191" y="750"/>
                  </a:lnTo>
                  <a:lnTo>
                    <a:pt x="191" y="774"/>
                  </a:lnTo>
                  <a:lnTo>
                    <a:pt x="191" y="798"/>
                  </a:lnTo>
                  <a:lnTo>
                    <a:pt x="191" y="814"/>
                  </a:lnTo>
                  <a:lnTo>
                    <a:pt x="191" y="838"/>
                  </a:lnTo>
                  <a:lnTo>
                    <a:pt x="191" y="845"/>
                  </a:lnTo>
                  <a:lnTo>
                    <a:pt x="191" y="853"/>
                  </a:lnTo>
                  <a:lnTo>
                    <a:pt x="199" y="861"/>
                  </a:lnTo>
                  <a:lnTo>
                    <a:pt x="199" y="869"/>
                  </a:lnTo>
                  <a:lnTo>
                    <a:pt x="199" y="877"/>
                  </a:lnTo>
                  <a:lnTo>
                    <a:pt x="199" y="893"/>
                  </a:lnTo>
                  <a:lnTo>
                    <a:pt x="199" y="901"/>
                  </a:lnTo>
                  <a:lnTo>
                    <a:pt x="199" y="909"/>
                  </a:lnTo>
                  <a:lnTo>
                    <a:pt x="199" y="901"/>
                  </a:lnTo>
                  <a:lnTo>
                    <a:pt x="199" y="893"/>
                  </a:lnTo>
                  <a:lnTo>
                    <a:pt x="199" y="885"/>
                  </a:lnTo>
                  <a:lnTo>
                    <a:pt x="199" y="877"/>
                  </a:lnTo>
                  <a:lnTo>
                    <a:pt x="199" y="885"/>
                  </a:lnTo>
                  <a:lnTo>
                    <a:pt x="199" y="877"/>
                  </a:lnTo>
                  <a:lnTo>
                    <a:pt x="199" y="869"/>
                  </a:lnTo>
                  <a:lnTo>
                    <a:pt x="199" y="853"/>
                  </a:lnTo>
                  <a:lnTo>
                    <a:pt x="199" y="845"/>
                  </a:lnTo>
                  <a:lnTo>
                    <a:pt x="199" y="838"/>
                  </a:lnTo>
                  <a:lnTo>
                    <a:pt x="199" y="830"/>
                  </a:lnTo>
                  <a:lnTo>
                    <a:pt x="207" y="822"/>
                  </a:lnTo>
                  <a:lnTo>
                    <a:pt x="207" y="830"/>
                  </a:lnTo>
                  <a:lnTo>
                    <a:pt x="207" y="822"/>
                  </a:lnTo>
                  <a:lnTo>
                    <a:pt x="207" y="830"/>
                  </a:lnTo>
                  <a:lnTo>
                    <a:pt x="207" y="822"/>
                  </a:lnTo>
                  <a:lnTo>
                    <a:pt x="207" y="814"/>
                  </a:lnTo>
                  <a:lnTo>
                    <a:pt x="207" y="806"/>
                  </a:lnTo>
                  <a:lnTo>
                    <a:pt x="207" y="798"/>
                  </a:lnTo>
                  <a:lnTo>
                    <a:pt x="207" y="790"/>
                  </a:lnTo>
                  <a:lnTo>
                    <a:pt x="207" y="782"/>
                  </a:lnTo>
                  <a:lnTo>
                    <a:pt x="207" y="774"/>
                  </a:lnTo>
                  <a:lnTo>
                    <a:pt x="207" y="766"/>
                  </a:lnTo>
                  <a:lnTo>
                    <a:pt x="207" y="758"/>
                  </a:lnTo>
                  <a:lnTo>
                    <a:pt x="207" y="750"/>
                  </a:lnTo>
                  <a:lnTo>
                    <a:pt x="207" y="758"/>
                  </a:lnTo>
                  <a:lnTo>
                    <a:pt x="207" y="750"/>
                  </a:lnTo>
                  <a:lnTo>
                    <a:pt x="215" y="742"/>
                  </a:lnTo>
                  <a:lnTo>
                    <a:pt x="215" y="734"/>
                  </a:lnTo>
                  <a:lnTo>
                    <a:pt x="215" y="742"/>
                  </a:lnTo>
                  <a:lnTo>
                    <a:pt x="215" y="750"/>
                  </a:lnTo>
                  <a:lnTo>
                    <a:pt x="215" y="758"/>
                  </a:lnTo>
                  <a:lnTo>
                    <a:pt x="215" y="766"/>
                  </a:lnTo>
                  <a:lnTo>
                    <a:pt x="215" y="774"/>
                  </a:lnTo>
                  <a:lnTo>
                    <a:pt x="215" y="782"/>
                  </a:lnTo>
                  <a:lnTo>
                    <a:pt x="215" y="790"/>
                  </a:lnTo>
                  <a:lnTo>
                    <a:pt x="215" y="798"/>
                  </a:lnTo>
                  <a:lnTo>
                    <a:pt x="215" y="806"/>
                  </a:lnTo>
                  <a:lnTo>
                    <a:pt x="215" y="814"/>
                  </a:lnTo>
                  <a:lnTo>
                    <a:pt x="215" y="822"/>
                  </a:lnTo>
                  <a:lnTo>
                    <a:pt x="222" y="814"/>
                  </a:lnTo>
                  <a:lnTo>
                    <a:pt x="222" y="822"/>
                  </a:lnTo>
                  <a:lnTo>
                    <a:pt x="222" y="814"/>
                  </a:lnTo>
                  <a:lnTo>
                    <a:pt x="222" y="822"/>
                  </a:lnTo>
                  <a:lnTo>
                    <a:pt x="222" y="830"/>
                  </a:lnTo>
                  <a:lnTo>
                    <a:pt x="222" y="838"/>
                  </a:lnTo>
                  <a:lnTo>
                    <a:pt x="222" y="830"/>
                  </a:lnTo>
                  <a:lnTo>
                    <a:pt x="222" y="822"/>
                  </a:lnTo>
                  <a:lnTo>
                    <a:pt x="222" y="830"/>
                  </a:lnTo>
                  <a:lnTo>
                    <a:pt x="230" y="822"/>
                  </a:lnTo>
                  <a:lnTo>
                    <a:pt x="230" y="814"/>
                  </a:lnTo>
                  <a:lnTo>
                    <a:pt x="230" y="822"/>
                  </a:lnTo>
                  <a:lnTo>
                    <a:pt x="230" y="814"/>
                  </a:lnTo>
                  <a:lnTo>
                    <a:pt x="230" y="822"/>
                  </a:lnTo>
                  <a:lnTo>
                    <a:pt x="230" y="814"/>
                  </a:lnTo>
                  <a:lnTo>
                    <a:pt x="230" y="822"/>
                  </a:lnTo>
                  <a:lnTo>
                    <a:pt x="230" y="814"/>
                  </a:lnTo>
                  <a:lnTo>
                    <a:pt x="230" y="822"/>
                  </a:lnTo>
                  <a:lnTo>
                    <a:pt x="230" y="830"/>
                  </a:lnTo>
                  <a:lnTo>
                    <a:pt x="230" y="822"/>
                  </a:lnTo>
                  <a:lnTo>
                    <a:pt x="238" y="814"/>
                  </a:lnTo>
                  <a:lnTo>
                    <a:pt x="238" y="806"/>
                  </a:lnTo>
                  <a:lnTo>
                    <a:pt x="238" y="798"/>
                  </a:lnTo>
                  <a:lnTo>
                    <a:pt x="238" y="790"/>
                  </a:lnTo>
                  <a:lnTo>
                    <a:pt x="246" y="798"/>
                  </a:lnTo>
                  <a:lnTo>
                    <a:pt x="246" y="790"/>
                  </a:lnTo>
                  <a:lnTo>
                    <a:pt x="246" y="798"/>
                  </a:lnTo>
                  <a:lnTo>
                    <a:pt x="246" y="790"/>
                  </a:lnTo>
                  <a:lnTo>
                    <a:pt x="246" y="798"/>
                  </a:lnTo>
                  <a:lnTo>
                    <a:pt x="246" y="790"/>
                  </a:lnTo>
                  <a:lnTo>
                    <a:pt x="246" y="798"/>
                  </a:lnTo>
                  <a:lnTo>
                    <a:pt x="246" y="790"/>
                  </a:lnTo>
                  <a:lnTo>
                    <a:pt x="246" y="798"/>
                  </a:lnTo>
                  <a:lnTo>
                    <a:pt x="246" y="806"/>
                  </a:lnTo>
                  <a:lnTo>
                    <a:pt x="246" y="798"/>
                  </a:lnTo>
                  <a:lnTo>
                    <a:pt x="246" y="806"/>
                  </a:lnTo>
                  <a:lnTo>
                    <a:pt x="246" y="814"/>
                  </a:lnTo>
                  <a:lnTo>
                    <a:pt x="246" y="806"/>
                  </a:lnTo>
                  <a:lnTo>
                    <a:pt x="254" y="814"/>
                  </a:lnTo>
                  <a:lnTo>
                    <a:pt x="254" y="806"/>
                  </a:lnTo>
                  <a:lnTo>
                    <a:pt x="262" y="814"/>
                  </a:lnTo>
                  <a:lnTo>
                    <a:pt x="262" y="806"/>
                  </a:lnTo>
                  <a:lnTo>
                    <a:pt x="262" y="814"/>
                  </a:lnTo>
                  <a:lnTo>
                    <a:pt x="262" y="822"/>
                  </a:lnTo>
                  <a:lnTo>
                    <a:pt x="262" y="814"/>
                  </a:lnTo>
                  <a:lnTo>
                    <a:pt x="262" y="822"/>
                  </a:lnTo>
                  <a:lnTo>
                    <a:pt x="270" y="814"/>
                  </a:lnTo>
                  <a:lnTo>
                    <a:pt x="270" y="806"/>
                  </a:lnTo>
                  <a:lnTo>
                    <a:pt x="270" y="814"/>
                  </a:lnTo>
                  <a:lnTo>
                    <a:pt x="270" y="806"/>
                  </a:lnTo>
                  <a:lnTo>
                    <a:pt x="270" y="814"/>
                  </a:lnTo>
                  <a:lnTo>
                    <a:pt x="270" y="806"/>
                  </a:lnTo>
                  <a:lnTo>
                    <a:pt x="270" y="814"/>
                  </a:lnTo>
                  <a:lnTo>
                    <a:pt x="270" y="806"/>
                  </a:lnTo>
                  <a:lnTo>
                    <a:pt x="270" y="814"/>
                  </a:lnTo>
                  <a:lnTo>
                    <a:pt x="270" y="806"/>
                  </a:lnTo>
                  <a:lnTo>
                    <a:pt x="270" y="814"/>
                  </a:lnTo>
                  <a:lnTo>
                    <a:pt x="270" y="806"/>
                  </a:lnTo>
                  <a:lnTo>
                    <a:pt x="278" y="814"/>
                  </a:lnTo>
                  <a:lnTo>
                    <a:pt x="278" y="806"/>
                  </a:lnTo>
                  <a:lnTo>
                    <a:pt x="278" y="814"/>
                  </a:lnTo>
                  <a:lnTo>
                    <a:pt x="278" y="822"/>
                  </a:lnTo>
                  <a:lnTo>
                    <a:pt x="278" y="814"/>
                  </a:lnTo>
                  <a:lnTo>
                    <a:pt x="278" y="806"/>
                  </a:lnTo>
                  <a:lnTo>
                    <a:pt x="278" y="814"/>
                  </a:lnTo>
                  <a:lnTo>
                    <a:pt x="278" y="822"/>
                  </a:lnTo>
                  <a:lnTo>
                    <a:pt x="286" y="814"/>
                  </a:lnTo>
                  <a:lnTo>
                    <a:pt x="286" y="806"/>
                  </a:lnTo>
                  <a:lnTo>
                    <a:pt x="286" y="814"/>
                  </a:lnTo>
                  <a:lnTo>
                    <a:pt x="286" y="806"/>
                  </a:lnTo>
                  <a:lnTo>
                    <a:pt x="286" y="814"/>
                  </a:lnTo>
                  <a:lnTo>
                    <a:pt x="286" y="822"/>
                  </a:lnTo>
                  <a:lnTo>
                    <a:pt x="286" y="814"/>
                  </a:lnTo>
                  <a:lnTo>
                    <a:pt x="286" y="806"/>
                  </a:lnTo>
                  <a:lnTo>
                    <a:pt x="286" y="814"/>
                  </a:lnTo>
                  <a:lnTo>
                    <a:pt x="286" y="806"/>
                  </a:lnTo>
                  <a:lnTo>
                    <a:pt x="286" y="814"/>
                  </a:lnTo>
                  <a:lnTo>
                    <a:pt x="286" y="806"/>
                  </a:lnTo>
                  <a:lnTo>
                    <a:pt x="294" y="814"/>
                  </a:lnTo>
                  <a:lnTo>
                    <a:pt x="294" y="806"/>
                  </a:lnTo>
                  <a:lnTo>
                    <a:pt x="294" y="814"/>
                  </a:lnTo>
                  <a:lnTo>
                    <a:pt x="294" y="806"/>
                  </a:lnTo>
                  <a:lnTo>
                    <a:pt x="294" y="814"/>
                  </a:lnTo>
                  <a:lnTo>
                    <a:pt x="294" y="806"/>
                  </a:lnTo>
                  <a:lnTo>
                    <a:pt x="294" y="814"/>
                  </a:lnTo>
                  <a:lnTo>
                    <a:pt x="294" y="806"/>
                  </a:lnTo>
                  <a:lnTo>
                    <a:pt x="294" y="814"/>
                  </a:lnTo>
                  <a:lnTo>
                    <a:pt x="294" y="806"/>
                  </a:lnTo>
                  <a:lnTo>
                    <a:pt x="294" y="814"/>
                  </a:lnTo>
                  <a:lnTo>
                    <a:pt x="294" y="806"/>
                  </a:lnTo>
                  <a:lnTo>
                    <a:pt x="294" y="814"/>
                  </a:lnTo>
                  <a:lnTo>
                    <a:pt x="294" y="806"/>
                  </a:lnTo>
                  <a:lnTo>
                    <a:pt x="294" y="814"/>
                  </a:lnTo>
                  <a:lnTo>
                    <a:pt x="302" y="806"/>
                  </a:lnTo>
                  <a:lnTo>
                    <a:pt x="302" y="798"/>
                  </a:lnTo>
                  <a:lnTo>
                    <a:pt x="302" y="806"/>
                  </a:lnTo>
                  <a:lnTo>
                    <a:pt x="302" y="798"/>
                  </a:lnTo>
                  <a:lnTo>
                    <a:pt x="302" y="790"/>
                  </a:lnTo>
                  <a:lnTo>
                    <a:pt x="302" y="798"/>
                  </a:lnTo>
                  <a:lnTo>
                    <a:pt x="302" y="790"/>
                  </a:lnTo>
                  <a:lnTo>
                    <a:pt x="302" y="798"/>
                  </a:lnTo>
                  <a:lnTo>
                    <a:pt x="302" y="790"/>
                  </a:lnTo>
                  <a:lnTo>
                    <a:pt x="302" y="782"/>
                  </a:lnTo>
                  <a:lnTo>
                    <a:pt x="310" y="790"/>
                  </a:lnTo>
                  <a:lnTo>
                    <a:pt x="310" y="798"/>
                  </a:lnTo>
                  <a:lnTo>
                    <a:pt x="310" y="790"/>
                  </a:lnTo>
                  <a:lnTo>
                    <a:pt x="310" y="798"/>
                  </a:lnTo>
                  <a:lnTo>
                    <a:pt x="310" y="806"/>
                  </a:lnTo>
                  <a:lnTo>
                    <a:pt x="310" y="814"/>
                  </a:lnTo>
                  <a:lnTo>
                    <a:pt x="310" y="806"/>
                  </a:lnTo>
                  <a:lnTo>
                    <a:pt x="310" y="814"/>
                  </a:lnTo>
                  <a:lnTo>
                    <a:pt x="310" y="806"/>
                  </a:lnTo>
                  <a:lnTo>
                    <a:pt x="318" y="814"/>
                  </a:lnTo>
                  <a:lnTo>
                    <a:pt x="318" y="806"/>
                  </a:lnTo>
                  <a:lnTo>
                    <a:pt x="318" y="814"/>
                  </a:lnTo>
                  <a:lnTo>
                    <a:pt x="318" y="806"/>
                  </a:lnTo>
                  <a:lnTo>
                    <a:pt x="318" y="814"/>
                  </a:lnTo>
                  <a:lnTo>
                    <a:pt x="318" y="822"/>
                  </a:lnTo>
                  <a:lnTo>
                    <a:pt x="318" y="814"/>
                  </a:lnTo>
                  <a:lnTo>
                    <a:pt x="318" y="822"/>
                  </a:lnTo>
                  <a:lnTo>
                    <a:pt x="318" y="814"/>
                  </a:lnTo>
                  <a:lnTo>
                    <a:pt x="318" y="822"/>
                  </a:lnTo>
                  <a:lnTo>
                    <a:pt x="318" y="814"/>
                  </a:lnTo>
                  <a:lnTo>
                    <a:pt x="318" y="822"/>
                  </a:lnTo>
                  <a:lnTo>
                    <a:pt x="318" y="814"/>
                  </a:lnTo>
                  <a:lnTo>
                    <a:pt x="326" y="806"/>
                  </a:lnTo>
                  <a:lnTo>
                    <a:pt x="326" y="798"/>
                  </a:lnTo>
                  <a:lnTo>
                    <a:pt x="326" y="806"/>
                  </a:lnTo>
                  <a:lnTo>
                    <a:pt x="326" y="798"/>
                  </a:lnTo>
                  <a:lnTo>
                    <a:pt x="326" y="806"/>
                  </a:lnTo>
                  <a:lnTo>
                    <a:pt x="326" y="798"/>
                  </a:lnTo>
                  <a:lnTo>
                    <a:pt x="326" y="806"/>
                  </a:lnTo>
                  <a:lnTo>
                    <a:pt x="326" y="798"/>
                  </a:lnTo>
                  <a:lnTo>
                    <a:pt x="326" y="814"/>
                  </a:lnTo>
                  <a:lnTo>
                    <a:pt x="326" y="806"/>
                  </a:lnTo>
                  <a:lnTo>
                    <a:pt x="326" y="798"/>
                  </a:lnTo>
                  <a:lnTo>
                    <a:pt x="334" y="806"/>
                  </a:lnTo>
                  <a:lnTo>
                    <a:pt x="334" y="814"/>
                  </a:lnTo>
                  <a:lnTo>
                    <a:pt x="334" y="806"/>
                  </a:lnTo>
                  <a:lnTo>
                    <a:pt x="334" y="814"/>
                  </a:lnTo>
                  <a:lnTo>
                    <a:pt x="334" y="806"/>
                  </a:lnTo>
                  <a:lnTo>
                    <a:pt x="334" y="814"/>
                  </a:lnTo>
                  <a:lnTo>
                    <a:pt x="334" y="806"/>
                  </a:lnTo>
                  <a:lnTo>
                    <a:pt x="334" y="814"/>
                  </a:lnTo>
                  <a:lnTo>
                    <a:pt x="334" y="822"/>
                  </a:lnTo>
                  <a:lnTo>
                    <a:pt x="342" y="814"/>
                  </a:lnTo>
                  <a:lnTo>
                    <a:pt x="342" y="822"/>
                  </a:lnTo>
                  <a:lnTo>
                    <a:pt x="342" y="814"/>
                  </a:lnTo>
                  <a:lnTo>
                    <a:pt x="342" y="822"/>
                  </a:lnTo>
                  <a:lnTo>
                    <a:pt x="342" y="814"/>
                  </a:lnTo>
                  <a:lnTo>
                    <a:pt x="342" y="822"/>
                  </a:lnTo>
                  <a:lnTo>
                    <a:pt x="342" y="814"/>
                  </a:lnTo>
                  <a:lnTo>
                    <a:pt x="342" y="822"/>
                  </a:lnTo>
                  <a:lnTo>
                    <a:pt x="342" y="814"/>
                  </a:lnTo>
                  <a:lnTo>
                    <a:pt x="349" y="822"/>
                  </a:lnTo>
                  <a:lnTo>
                    <a:pt x="349" y="830"/>
                  </a:lnTo>
                  <a:lnTo>
                    <a:pt x="349" y="822"/>
                  </a:lnTo>
                  <a:lnTo>
                    <a:pt x="349" y="814"/>
                  </a:lnTo>
                  <a:lnTo>
                    <a:pt x="349" y="822"/>
                  </a:lnTo>
                  <a:lnTo>
                    <a:pt x="349" y="830"/>
                  </a:lnTo>
                  <a:lnTo>
                    <a:pt x="349" y="822"/>
                  </a:lnTo>
                  <a:lnTo>
                    <a:pt x="349" y="830"/>
                  </a:lnTo>
                  <a:lnTo>
                    <a:pt x="349" y="838"/>
                  </a:lnTo>
                  <a:lnTo>
                    <a:pt x="349" y="845"/>
                  </a:lnTo>
                  <a:lnTo>
                    <a:pt x="349" y="838"/>
                  </a:lnTo>
                  <a:lnTo>
                    <a:pt x="349" y="845"/>
                  </a:lnTo>
                  <a:lnTo>
                    <a:pt x="357" y="853"/>
                  </a:lnTo>
                  <a:lnTo>
                    <a:pt x="357" y="861"/>
                  </a:lnTo>
                  <a:lnTo>
                    <a:pt x="357" y="869"/>
                  </a:lnTo>
                  <a:lnTo>
                    <a:pt x="357" y="861"/>
                  </a:lnTo>
                  <a:lnTo>
                    <a:pt x="357" y="869"/>
                  </a:lnTo>
                  <a:lnTo>
                    <a:pt x="357" y="877"/>
                  </a:lnTo>
                  <a:lnTo>
                    <a:pt x="357" y="885"/>
                  </a:lnTo>
                  <a:lnTo>
                    <a:pt x="357" y="893"/>
                  </a:lnTo>
                  <a:lnTo>
                    <a:pt x="357" y="901"/>
                  </a:lnTo>
                  <a:lnTo>
                    <a:pt x="357" y="893"/>
                  </a:lnTo>
                  <a:lnTo>
                    <a:pt x="357" y="901"/>
                  </a:lnTo>
                  <a:lnTo>
                    <a:pt x="357" y="909"/>
                  </a:lnTo>
                  <a:lnTo>
                    <a:pt x="357" y="917"/>
                  </a:lnTo>
                  <a:lnTo>
                    <a:pt x="357" y="901"/>
                  </a:lnTo>
                  <a:lnTo>
                    <a:pt x="357" y="885"/>
                  </a:lnTo>
                  <a:lnTo>
                    <a:pt x="357" y="877"/>
                  </a:lnTo>
                  <a:lnTo>
                    <a:pt x="357" y="869"/>
                  </a:lnTo>
                  <a:lnTo>
                    <a:pt x="357" y="861"/>
                  </a:lnTo>
                  <a:lnTo>
                    <a:pt x="357" y="845"/>
                  </a:lnTo>
                  <a:lnTo>
                    <a:pt x="357" y="814"/>
                  </a:lnTo>
                  <a:lnTo>
                    <a:pt x="357" y="790"/>
                  </a:lnTo>
                  <a:lnTo>
                    <a:pt x="357" y="742"/>
                  </a:lnTo>
                  <a:lnTo>
                    <a:pt x="357" y="702"/>
                  </a:lnTo>
                  <a:lnTo>
                    <a:pt x="365" y="662"/>
                  </a:lnTo>
                  <a:lnTo>
                    <a:pt x="365" y="630"/>
                  </a:lnTo>
                  <a:lnTo>
                    <a:pt x="365" y="606"/>
                  </a:lnTo>
                  <a:lnTo>
                    <a:pt x="365" y="574"/>
                  </a:lnTo>
                  <a:lnTo>
                    <a:pt x="365" y="550"/>
                  </a:lnTo>
                  <a:lnTo>
                    <a:pt x="365" y="558"/>
                  </a:lnTo>
                  <a:lnTo>
                    <a:pt x="365" y="574"/>
                  </a:lnTo>
                  <a:lnTo>
                    <a:pt x="365" y="606"/>
                  </a:lnTo>
                  <a:lnTo>
                    <a:pt x="365" y="630"/>
                  </a:lnTo>
                  <a:lnTo>
                    <a:pt x="365" y="654"/>
                  </a:lnTo>
                  <a:lnTo>
                    <a:pt x="365" y="686"/>
                  </a:lnTo>
                  <a:lnTo>
                    <a:pt x="365" y="718"/>
                  </a:lnTo>
                  <a:lnTo>
                    <a:pt x="365" y="734"/>
                  </a:lnTo>
                  <a:lnTo>
                    <a:pt x="365" y="758"/>
                  </a:lnTo>
                  <a:lnTo>
                    <a:pt x="365" y="798"/>
                  </a:lnTo>
                  <a:lnTo>
                    <a:pt x="365" y="830"/>
                  </a:lnTo>
                  <a:lnTo>
                    <a:pt x="365" y="806"/>
                  </a:lnTo>
                  <a:lnTo>
                    <a:pt x="365" y="742"/>
                  </a:lnTo>
                  <a:lnTo>
                    <a:pt x="365" y="646"/>
                  </a:lnTo>
                  <a:lnTo>
                    <a:pt x="365" y="558"/>
                  </a:lnTo>
                  <a:lnTo>
                    <a:pt x="365" y="502"/>
                  </a:lnTo>
                  <a:lnTo>
                    <a:pt x="365" y="447"/>
                  </a:lnTo>
                  <a:lnTo>
                    <a:pt x="365" y="415"/>
                  </a:lnTo>
                  <a:lnTo>
                    <a:pt x="365" y="367"/>
                  </a:lnTo>
                  <a:lnTo>
                    <a:pt x="365" y="303"/>
                  </a:lnTo>
                  <a:lnTo>
                    <a:pt x="365" y="255"/>
                  </a:lnTo>
                  <a:lnTo>
                    <a:pt x="365" y="239"/>
                  </a:lnTo>
                  <a:lnTo>
                    <a:pt x="365" y="279"/>
                  </a:lnTo>
                  <a:lnTo>
                    <a:pt x="365" y="383"/>
                  </a:lnTo>
                  <a:lnTo>
                    <a:pt x="365" y="486"/>
                  </a:lnTo>
                  <a:lnTo>
                    <a:pt x="365" y="590"/>
                  </a:lnTo>
                  <a:lnTo>
                    <a:pt x="373" y="686"/>
                  </a:lnTo>
                  <a:lnTo>
                    <a:pt x="373" y="774"/>
                  </a:lnTo>
                  <a:lnTo>
                    <a:pt x="373" y="853"/>
                  </a:lnTo>
                  <a:lnTo>
                    <a:pt x="373" y="901"/>
                  </a:lnTo>
                  <a:lnTo>
                    <a:pt x="373" y="917"/>
                  </a:lnTo>
                  <a:lnTo>
                    <a:pt x="373" y="909"/>
                  </a:lnTo>
                  <a:lnTo>
                    <a:pt x="373" y="917"/>
                  </a:lnTo>
                  <a:lnTo>
                    <a:pt x="373" y="933"/>
                  </a:lnTo>
                  <a:lnTo>
                    <a:pt x="373" y="901"/>
                  </a:lnTo>
                  <a:lnTo>
                    <a:pt x="373" y="845"/>
                  </a:lnTo>
                  <a:lnTo>
                    <a:pt x="373" y="766"/>
                  </a:lnTo>
                  <a:lnTo>
                    <a:pt x="373" y="742"/>
                  </a:lnTo>
                  <a:lnTo>
                    <a:pt x="373" y="798"/>
                  </a:lnTo>
                  <a:lnTo>
                    <a:pt x="373" y="893"/>
                  </a:lnTo>
                  <a:lnTo>
                    <a:pt x="373" y="981"/>
                  </a:lnTo>
                  <a:lnTo>
                    <a:pt x="373" y="1005"/>
                  </a:lnTo>
                  <a:lnTo>
                    <a:pt x="373" y="957"/>
                  </a:lnTo>
                  <a:lnTo>
                    <a:pt x="373" y="790"/>
                  </a:lnTo>
                  <a:lnTo>
                    <a:pt x="373" y="479"/>
                  </a:lnTo>
                  <a:lnTo>
                    <a:pt x="373" y="359"/>
                  </a:lnTo>
                  <a:lnTo>
                    <a:pt x="373" y="574"/>
                  </a:lnTo>
                  <a:lnTo>
                    <a:pt x="373" y="861"/>
                  </a:lnTo>
                  <a:lnTo>
                    <a:pt x="373" y="1029"/>
                  </a:lnTo>
                  <a:lnTo>
                    <a:pt x="373" y="1109"/>
                  </a:lnTo>
                  <a:lnTo>
                    <a:pt x="373" y="1141"/>
                  </a:lnTo>
                  <a:lnTo>
                    <a:pt x="373" y="1149"/>
                  </a:lnTo>
                  <a:lnTo>
                    <a:pt x="373" y="1141"/>
                  </a:lnTo>
                  <a:lnTo>
                    <a:pt x="373" y="1125"/>
                  </a:lnTo>
                  <a:lnTo>
                    <a:pt x="373" y="1109"/>
                  </a:lnTo>
                  <a:lnTo>
                    <a:pt x="373" y="1085"/>
                  </a:lnTo>
                  <a:lnTo>
                    <a:pt x="373" y="1069"/>
                  </a:lnTo>
                  <a:lnTo>
                    <a:pt x="381" y="1045"/>
                  </a:lnTo>
                  <a:lnTo>
                    <a:pt x="381" y="1021"/>
                  </a:lnTo>
                  <a:lnTo>
                    <a:pt x="381" y="989"/>
                  </a:lnTo>
                  <a:lnTo>
                    <a:pt x="381" y="957"/>
                  </a:lnTo>
                  <a:lnTo>
                    <a:pt x="381" y="925"/>
                  </a:lnTo>
                  <a:lnTo>
                    <a:pt x="381" y="901"/>
                  </a:lnTo>
                  <a:lnTo>
                    <a:pt x="381" y="893"/>
                  </a:lnTo>
                  <a:lnTo>
                    <a:pt x="381" y="901"/>
                  </a:lnTo>
                  <a:lnTo>
                    <a:pt x="381" y="893"/>
                  </a:lnTo>
                  <a:lnTo>
                    <a:pt x="381" y="869"/>
                  </a:lnTo>
                  <a:lnTo>
                    <a:pt x="381" y="853"/>
                  </a:lnTo>
                  <a:lnTo>
                    <a:pt x="381" y="845"/>
                  </a:lnTo>
                  <a:lnTo>
                    <a:pt x="381" y="830"/>
                  </a:lnTo>
                  <a:lnTo>
                    <a:pt x="381" y="774"/>
                  </a:lnTo>
                  <a:lnTo>
                    <a:pt x="381" y="710"/>
                  </a:lnTo>
                  <a:lnTo>
                    <a:pt x="381" y="678"/>
                  </a:lnTo>
                  <a:lnTo>
                    <a:pt x="381" y="694"/>
                  </a:lnTo>
                  <a:lnTo>
                    <a:pt x="381" y="726"/>
                  </a:lnTo>
                  <a:lnTo>
                    <a:pt x="381" y="766"/>
                  </a:lnTo>
                  <a:lnTo>
                    <a:pt x="381" y="806"/>
                  </a:lnTo>
                  <a:lnTo>
                    <a:pt x="381" y="845"/>
                  </a:lnTo>
                  <a:lnTo>
                    <a:pt x="381" y="861"/>
                  </a:lnTo>
                  <a:lnTo>
                    <a:pt x="381" y="869"/>
                  </a:lnTo>
                  <a:lnTo>
                    <a:pt x="381" y="877"/>
                  </a:lnTo>
                  <a:lnTo>
                    <a:pt x="381" y="885"/>
                  </a:lnTo>
                  <a:lnTo>
                    <a:pt x="389" y="893"/>
                  </a:lnTo>
                  <a:lnTo>
                    <a:pt x="389" y="901"/>
                  </a:lnTo>
                  <a:lnTo>
                    <a:pt x="389" y="893"/>
                  </a:lnTo>
                  <a:lnTo>
                    <a:pt x="389" y="885"/>
                  </a:lnTo>
                  <a:lnTo>
                    <a:pt x="389" y="877"/>
                  </a:lnTo>
                  <a:lnTo>
                    <a:pt x="389" y="869"/>
                  </a:lnTo>
                  <a:lnTo>
                    <a:pt x="389" y="861"/>
                  </a:lnTo>
                  <a:lnTo>
                    <a:pt x="389" y="869"/>
                  </a:lnTo>
                  <a:lnTo>
                    <a:pt x="389" y="877"/>
                  </a:lnTo>
                  <a:lnTo>
                    <a:pt x="389" y="885"/>
                  </a:lnTo>
                  <a:lnTo>
                    <a:pt x="389" y="893"/>
                  </a:lnTo>
                  <a:lnTo>
                    <a:pt x="389" y="885"/>
                  </a:lnTo>
                  <a:lnTo>
                    <a:pt x="389" y="893"/>
                  </a:lnTo>
                  <a:lnTo>
                    <a:pt x="389" y="885"/>
                  </a:lnTo>
                  <a:lnTo>
                    <a:pt x="389" y="877"/>
                  </a:lnTo>
                  <a:lnTo>
                    <a:pt x="389" y="869"/>
                  </a:lnTo>
                  <a:lnTo>
                    <a:pt x="397" y="861"/>
                  </a:lnTo>
                  <a:lnTo>
                    <a:pt x="397" y="853"/>
                  </a:lnTo>
                  <a:lnTo>
                    <a:pt x="397" y="845"/>
                  </a:lnTo>
                  <a:lnTo>
                    <a:pt x="397" y="853"/>
                  </a:lnTo>
                  <a:lnTo>
                    <a:pt x="397" y="861"/>
                  </a:lnTo>
                  <a:lnTo>
                    <a:pt x="397" y="869"/>
                  </a:lnTo>
                  <a:lnTo>
                    <a:pt x="397" y="861"/>
                  </a:lnTo>
                  <a:lnTo>
                    <a:pt x="397" y="869"/>
                  </a:lnTo>
                  <a:lnTo>
                    <a:pt x="397" y="877"/>
                  </a:lnTo>
                  <a:lnTo>
                    <a:pt x="397" y="869"/>
                  </a:lnTo>
                  <a:lnTo>
                    <a:pt x="397" y="877"/>
                  </a:lnTo>
                  <a:lnTo>
                    <a:pt x="397" y="885"/>
                  </a:lnTo>
                  <a:lnTo>
                    <a:pt x="397" y="853"/>
                  </a:lnTo>
                  <a:lnTo>
                    <a:pt x="397" y="814"/>
                  </a:lnTo>
                  <a:lnTo>
                    <a:pt x="397" y="758"/>
                  </a:lnTo>
                  <a:lnTo>
                    <a:pt x="397" y="710"/>
                  </a:lnTo>
                  <a:lnTo>
                    <a:pt x="397" y="662"/>
                  </a:lnTo>
                  <a:lnTo>
                    <a:pt x="397" y="622"/>
                  </a:lnTo>
                  <a:lnTo>
                    <a:pt x="397" y="598"/>
                  </a:lnTo>
                  <a:lnTo>
                    <a:pt x="397" y="582"/>
                  </a:lnTo>
                  <a:lnTo>
                    <a:pt x="397" y="606"/>
                  </a:lnTo>
                  <a:lnTo>
                    <a:pt x="397" y="622"/>
                  </a:lnTo>
                  <a:lnTo>
                    <a:pt x="397" y="630"/>
                  </a:lnTo>
                  <a:lnTo>
                    <a:pt x="397" y="638"/>
                  </a:lnTo>
                  <a:lnTo>
                    <a:pt x="405" y="646"/>
                  </a:lnTo>
                  <a:lnTo>
                    <a:pt x="405" y="662"/>
                  </a:lnTo>
                  <a:lnTo>
                    <a:pt x="405" y="686"/>
                  </a:lnTo>
                  <a:lnTo>
                    <a:pt x="405" y="702"/>
                  </a:lnTo>
                  <a:lnTo>
                    <a:pt x="405" y="718"/>
                  </a:lnTo>
                  <a:lnTo>
                    <a:pt x="405" y="726"/>
                  </a:lnTo>
                  <a:lnTo>
                    <a:pt x="405" y="734"/>
                  </a:lnTo>
                  <a:lnTo>
                    <a:pt x="405" y="750"/>
                  </a:lnTo>
                  <a:lnTo>
                    <a:pt x="405" y="766"/>
                  </a:lnTo>
                  <a:lnTo>
                    <a:pt x="405" y="782"/>
                  </a:lnTo>
                  <a:lnTo>
                    <a:pt x="405" y="790"/>
                  </a:lnTo>
                  <a:lnTo>
                    <a:pt x="405" y="806"/>
                  </a:lnTo>
                  <a:lnTo>
                    <a:pt x="405" y="814"/>
                  </a:lnTo>
                  <a:lnTo>
                    <a:pt x="405" y="822"/>
                  </a:lnTo>
                  <a:lnTo>
                    <a:pt x="405" y="830"/>
                  </a:lnTo>
                  <a:lnTo>
                    <a:pt x="405" y="838"/>
                  </a:lnTo>
                  <a:lnTo>
                    <a:pt x="405" y="845"/>
                  </a:lnTo>
                  <a:lnTo>
                    <a:pt x="405" y="853"/>
                  </a:lnTo>
                  <a:lnTo>
                    <a:pt x="405" y="861"/>
                  </a:lnTo>
                  <a:lnTo>
                    <a:pt x="405" y="853"/>
                  </a:lnTo>
                  <a:lnTo>
                    <a:pt x="405" y="845"/>
                  </a:lnTo>
                  <a:lnTo>
                    <a:pt x="413" y="838"/>
                  </a:lnTo>
                  <a:lnTo>
                    <a:pt x="413" y="830"/>
                  </a:lnTo>
                  <a:lnTo>
                    <a:pt x="413" y="822"/>
                  </a:lnTo>
                  <a:lnTo>
                    <a:pt x="413" y="814"/>
                  </a:lnTo>
                  <a:lnTo>
                    <a:pt x="413" y="806"/>
                  </a:lnTo>
                  <a:lnTo>
                    <a:pt x="413" y="798"/>
                  </a:lnTo>
                  <a:lnTo>
                    <a:pt x="413" y="790"/>
                  </a:lnTo>
                  <a:lnTo>
                    <a:pt x="413" y="798"/>
                  </a:lnTo>
                  <a:lnTo>
                    <a:pt x="413" y="806"/>
                  </a:lnTo>
                  <a:lnTo>
                    <a:pt x="413" y="798"/>
                  </a:lnTo>
                  <a:lnTo>
                    <a:pt x="413" y="806"/>
                  </a:lnTo>
                  <a:lnTo>
                    <a:pt x="421" y="798"/>
                  </a:lnTo>
                  <a:lnTo>
                    <a:pt x="421" y="806"/>
                  </a:lnTo>
                  <a:lnTo>
                    <a:pt x="421" y="814"/>
                  </a:lnTo>
                  <a:lnTo>
                    <a:pt x="421" y="806"/>
                  </a:lnTo>
                  <a:lnTo>
                    <a:pt x="421" y="814"/>
                  </a:lnTo>
                  <a:lnTo>
                    <a:pt x="421" y="806"/>
                  </a:lnTo>
                  <a:lnTo>
                    <a:pt x="421" y="814"/>
                  </a:lnTo>
                  <a:lnTo>
                    <a:pt x="421" y="822"/>
                  </a:lnTo>
                  <a:lnTo>
                    <a:pt x="429" y="814"/>
                  </a:lnTo>
                  <a:lnTo>
                    <a:pt x="429" y="822"/>
                  </a:lnTo>
                  <a:lnTo>
                    <a:pt x="429" y="814"/>
                  </a:lnTo>
                  <a:lnTo>
                    <a:pt x="429" y="822"/>
                  </a:lnTo>
                  <a:lnTo>
                    <a:pt x="429" y="830"/>
                  </a:lnTo>
                  <a:lnTo>
                    <a:pt x="429" y="822"/>
                  </a:lnTo>
                  <a:lnTo>
                    <a:pt x="429" y="814"/>
                  </a:lnTo>
                  <a:lnTo>
                    <a:pt x="429" y="822"/>
                  </a:lnTo>
                  <a:lnTo>
                    <a:pt x="429" y="814"/>
                  </a:lnTo>
                  <a:lnTo>
                    <a:pt x="429" y="822"/>
                  </a:lnTo>
                  <a:lnTo>
                    <a:pt x="429" y="814"/>
                  </a:lnTo>
                  <a:lnTo>
                    <a:pt x="429" y="822"/>
                  </a:lnTo>
                  <a:lnTo>
                    <a:pt x="437" y="814"/>
                  </a:lnTo>
                  <a:lnTo>
                    <a:pt x="437" y="822"/>
                  </a:lnTo>
                  <a:lnTo>
                    <a:pt x="437" y="814"/>
                  </a:lnTo>
                  <a:lnTo>
                    <a:pt x="437" y="806"/>
                  </a:lnTo>
                  <a:lnTo>
                    <a:pt x="437" y="798"/>
                  </a:lnTo>
                  <a:lnTo>
                    <a:pt x="437" y="790"/>
                  </a:lnTo>
                  <a:lnTo>
                    <a:pt x="437" y="798"/>
                  </a:lnTo>
                  <a:lnTo>
                    <a:pt x="437" y="790"/>
                  </a:lnTo>
                  <a:lnTo>
                    <a:pt x="437" y="798"/>
                  </a:lnTo>
                  <a:lnTo>
                    <a:pt x="437" y="790"/>
                  </a:lnTo>
                  <a:lnTo>
                    <a:pt x="445" y="798"/>
                  </a:lnTo>
                  <a:lnTo>
                    <a:pt x="445" y="790"/>
                  </a:lnTo>
                  <a:lnTo>
                    <a:pt x="445" y="798"/>
                  </a:lnTo>
                  <a:lnTo>
                    <a:pt x="445" y="790"/>
                  </a:lnTo>
                  <a:lnTo>
                    <a:pt x="445" y="798"/>
                  </a:lnTo>
                  <a:lnTo>
                    <a:pt x="445" y="790"/>
                  </a:lnTo>
                  <a:lnTo>
                    <a:pt x="445" y="806"/>
                  </a:lnTo>
                  <a:lnTo>
                    <a:pt x="445" y="790"/>
                  </a:lnTo>
                  <a:lnTo>
                    <a:pt x="445" y="798"/>
                  </a:lnTo>
                  <a:lnTo>
                    <a:pt x="445" y="790"/>
                  </a:lnTo>
                  <a:lnTo>
                    <a:pt x="445" y="798"/>
                  </a:lnTo>
                  <a:lnTo>
                    <a:pt x="445" y="806"/>
                  </a:lnTo>
                  <a:lnTo>
                    <a:pt x="445" y="798"/>
                  </a:lnTo>
                  <a:lnTo>
                    <a:pt x="445" y="806"/>
                  </a:lnTo>
                  <a:lnTo>
                    <a:pt x="445" y="814"/>
                  </a:lnTo>
                  <a:lnTo>
                    <a:pt x="445" y="806"/>
                  </a:lnTo>
                  <a:lnTo>
                    <a:pt x="453" y="814"/>
                  </a:lnTo>
                  <a:lnTo>
                    <a:pt x="453" y="822"/>
                  </a:lnTo>
                  <a:lnTo>
                    <a:pt x="453" y="830"/>
                  </a:lnTo>
                  <a:lnTo>
                    <a:pt x="453" y="822"/>
                  </a:lnTo>
                  <a:lnTo>
                    <a:pt x="453" y="830"/>
                  </a:lnTo>
                  <a:lnTo>
                    <a:pt x="453" y="814"/>
                  </a:lnTo>
                  <a:lnTo>
                    <a:pt x="453" y="822"/>
                  </a:lnTo>
                  <a:lnTo>
                    <a:pt x="453" y="814"/>
                  </a:lnTo>
                  <a:lnTo>
                    <a:pt x="453" y="822"/>
                  </a:lnTo>
                  <a:lnTo>
                    <a:pt x="453" y="814"/>
                  </a:lnTo>
                  <a:lnTo>
                    <a:pt x="453" y="822"/>
                  </a:lnTo>
                  <a:lnTo>
                    <a:pt x="461" y="814"/>
                  </a:lnTo>
                  <a:lnTo>
                    <a:pt x="461" y="822"/>
                  </a:lnTo>
                  <a:lnTo>
                    <a:pt x="461" y="814"/>
                  </a:lnTo>
                  <a:lnTo>
                    <a:pt x="461" y="822"/>
                  </a:lnTo>
                  <a:lnTo>
                    <a:pt x="461" y="814"/>
                  </a:lnTo>
                  <a:lnTo>
                    <a:pt x="461" y="822"/>
                  </a:lnTo>
                  <a:lnTo>
                    <a:pt x="461" y="814"/>
                  </a:lnTo>
                  <a:lnTo>
                    <a:pt x="461" y="822"/>
                  </a:lnTo>
                  <a:lnTo>
                    <a:pt x="461" y="814"/>
                  </a:lnTo>
                  <a:lnTo>
                    <a:pt x="461" y="822"/>
                  </a:lnTo>
                  <a:lnTo>
                    <a:pt x="461" y="814"/>
                  </a:lnTo>
                  <a:lnTo>
                    <a:pt x="461" y="806"/>
                  </a:lnTo>
                  <a:lnTo>
                    <a:pt x="461" y="814"/>
                  </a:lnTo>
                  <a:lnTo>
                    <a:pt x="461" y="822"/>
                  </a:lnTo>
                  <a:lnTo>
                    <a:pt x="461" y="814"/>
                  </a:lnTo>
                  <a:lnTo>
                    <a:pt x="468" y="822"/>
                  </a:lnTo>
                  <a:lnTo>
                    <a:pt x="468" y="814"/>
                  </a:lnTo>
                  <a:lnTo>
                    <a:pt x="468" y="822"/>
                  </a:lnTo>
                  <a:lnTo>
                    <a:pt x="468" y="814"/>
                  </a:lnTo>
                  <a:lnTo>
                    <a:pt x="468" y="806"/>
                  </a:lnTo>
                  <a:lnTo>
                    <a:pt x="468" y="814"/>
                  </a:lnTo>
                  <a:lnTo>
                    <a:pt x="468" y="798"/>
                  </a:lnTo>
                  <a:lnTo>
                    <a:pt x="468" y="806"/>
                  </a:lnTo>
                  <a:lnTo>
                    <a:pt x="468" y="814"/>
                  </a:lnTo>
                  <a:lnTo>
                    <a:pt x="468" y="806"/>
                  </a:lnTo>
                  <a:lnTo>
                    <a:pt x="476" y="814"/>
                  </a:lnTo>
                  <a:lnTo>
                    <a:pt x="476" y="806"/>
                  </a:lnTo>
                  <a:lnTo>
                    <a:pt x="476" y="798"/>
                  </a:lnTo>
                  <a:lnTo>
                    <a:pt x="476" y="806"/>
                  </a:lnTo>
                  <a:lnTo>
                    <a:pt x="476" y="798"/>
                  </a:lnTo>
                  <a:lnTo>
                    <a:pt x="476" y="790"/>
                  </a:lnTo>
                  <a:lnTo>
                    <a:pt x="476" y="798"/>
                  </a:lnTo>
                  <a:lnTo>
                    <a:pt x="476" y="790"/>
                  </a:lnTo>
                  <a:lnTo>
                    <a:pt x="484" y="798"/>
                  </a:lnTo>
                  <a:lnTo>
                    <a:pt x="484" y="806"/>
                  </a:lnTo>
                  <a:lnTo>
                    <a:pt x="484" y="798"/>
                  </a:lnTo>
                  <a:lnTo>
                    <a:pt x="484" y="806"/>
                  </a:lnTo>
                  <a:lnTo>
                    <a:pt x="484" y="798"/>
                  </a:lnTo>
                  <a:lnTo>
                    <a:pt x="484" y="806"/>
                  </a:lnTo>
                  <a:lnTo>
                    <a:pt x="484" y="814"/>
                  </a:lnTo>
                  <a:lnTo>
                    <a:pt x="484" y="822"/>
                  </a:lnTo>
                  <a:lnTo>
                    <a:pt x="484" y="830"/>
                  </a:lnTo>
                  <a:lnTo>
                    <a:pt x="484" y="838"/>
                  </a:lnTo>
                  <a:lnTo>
                    <a:pt x="484" y="830"/>
                  </a:lnTo>
                  <a:lnTo>
                    <a:pt x="484" y="838"/>
                  </a:lnTo>
                  <a:lnTo>
                    <a:pt x="484" y="845"/>
                  </a:lnTo>
                  <a:lnTo>
                    <a:pt x="492" y="838"/>
                  </a:lnTo>
                  <a:lnTo>
                    <a:pt x="492" y="830"/>
                  </a:lnTo>
                  <a:lnTo>
                    <a:pt x="492" y="822"/>
                  </a:lnTo>
                  <a:lnTo>
                    <a:pt x="492" y="830"/>
                  </a:lnTo>
                  <a:lnTo>
                    <a:pt x="492" y="822"/>
                  </a:lnTo>
                  <a:lnTo>
                    <a:pt x="492" y="814"/>
                  </a:lnTo>
                  <a:lnTo>
                    <a:pt x="492" y="806"/>
                  </a:lnTo>
                  <a:lnTo>
                    <a:pt x="492" y="798"/>
                  </a:lnTo>
                  <a:lnTo>
                    <a:pt x="492" y="790"/>
                  </a:lnTo>
                  <a:lnTo>
                    <a:pt x="492" y="782"/>
                  </a:lnTo>
                  <a:lnTo>
                    <a:pt x="492" y="774"/>
                  </a:lnTo>
                  <a:lnTo>
                    <a:pt x="492" y="782"/>
                  </a:lnTo>
                  <a:lnTo>
                    <a:pt x="492" y="790"/>
                  </a:lnTo>
                  <a:lnTo>
                    <a:pt x="500" y="798"/>
                  </a:lnTo>
                  <a:lnTo>
                    <a:pt x="500" y="790"/>
                  </a:lnTo>
                  <a:lnTo>
                    <a:pt x="500" y="798"/>
                  </a:lnTo>
                  <a:lnTo>
                    <a:pt x="500" y="790"/>
                  </a:lnTo>
                  <a:lnTo>
                    <a:pt x="500" y="798"/>
                  </a:lnTo>
                  <a:lnTo>
                    <a:pt x="500" y="790"/>
                  </a:lnTo>
                  <a:lnTo>
                    <a:pt x="500" y="798"/>
                  </a:lnTo>
                  <a:lnTo>
                    <a:pt x="500" y="790"/>
                  </a:lnTo>
                  <a:lnTo>
                    <a:pt x="500" y="798"/>
                  </a:lnTo>
                  <a:lnTo>
                    <a:pt x="500" y="790"/>
                  </a:lnTo>
                  <a:lnTo>
                    <a:pt x="500" y="798"/>
                  </a:lnTo>
                  <a:lnTo>
                    <a:pt x="508" y="806"/>
                  </a:lnTo>
                  <a:lnTo>
                    <a:pt x="508" y="814"/>
                  </a:lnTo>
                  <a:lnTo>
                    <a:pt x="508" y="822"/>
                  </a:lnTo>
                  <a:lnTo>
                    <a:pt x="508" y="830"/>
                  </a:lnTo>
                  <a:lnTo>
                    <a:pt x="508" y="822"/>
                  </a:lnTo>
                  <a:lnTo>
                    <a:pt x="508" y="830"/>
                  </a:lnTo>
                  <a:lnTo>
                    <a:pt x="508" y="845"/>
                  </a:lnTo>
                  <a:lnTo>
                    <a:pt x="508" y="853"/>
                  </a:lnTo>
                  <a:lnTo>
                    <a:pt x="508" y="861"/>
                  </a:lnTo>
                  <a:lnTo>
                    <a:pt x="516" y="869"/>
                  </a:lnTo>
                  <a:lnTo>
                    <a:pt x="516" y="861"/>
                  </a:lnTo>
                  <a:lnTo>
                    <a:pt x="516" y="853"/>
                  </a:lnTo>
                  <a:lnTo>
                    <a:pt x="516" y="845"/>
                  </a:lnTo>
                  <a:lnTo>
                    <a:pt x="516" y="838"/>
                  </a:lnTo>
                  <a:lnTo>
                    <a:pt x="516" y="830"/>
                  </a:lnTo>
                  <a:lnTo>
                    <a:pt x="516" y="822"/>
                  </a:lnTo>
                  <a:lnTo>
                    <a:pt x="516" y="830"/>
                  </a:lnTo>
                  <a:lnTo>
                    <a:pt x="516" y="822"/>
                  </a:lnTo>
                  <a:lnTo>
                    <a:pt x="516" y="814"/>
                  </a:lnTo>
                  <a:lnTo>
                    <a:pt x="516" y="806"/>
                  </a:lnTo>
                  <a:lnTo>
                    <a:pt x="516" y="798"/>
                  </a:lnTo>
                  <a:lnTo>
                    <a:pt x="524" y="790"/>
                  </a:lnTo>
                  <a:lnTo>
                    <a:pt x="524" y="782"/>
                  </a:lnTo>
                  <a:lnTo>
                    <a:pt x="524" y="774"/>
                  </a:lnTo>
                  <a:lnTo>
                    <a:pt x="524" y="782"/>
                  </a:lnTo>
                  <a:lnTo>
                    <a:pt x="524" y="766"/>
                  </a:lnTo>
                  <a:lnTo>
                    <a:pt x="524" y="758"/>
                  </a:lnTo>
                  <a:lnTo>
                    <a:pt x="524" y="750"/>
                  </a:lnTo>
                  <a:lnTo>
                    <a:pt x="524" y="742"/>
                  </a:lnTo>
                  <a:lnTo>
                    <a:pt x="524" y="734"/>
                  </a:lnTo>
                  <a:lnTo>
                    <a:pt x="524" y="726"/>
                  </a:lnTo>
                  <a:lnTo>
                    <a:pt x="524" y="734"/>
                  </a:lnTo>
                  <a:lnTo>
                    <a:pt x="524" y="718"/>
                  </a:lnTo>
                  <a:lnTo>
                    <a:pt x="524" y="710"/>
                  </a:lnTo>
                  <a:lnTo>
                    <a:pt x="524" y="702"/>
                  </a:lnTo>
                  <a:lnTo>
                    <a:pt x="524" y="694"/>
                  </a:lnTo>
                  <a:lnTo>
                    <a:pt x="524" y="702"/>
                  </a:lnTo>
                  <a:lnTo>
                    <a:pt x="524" y="710"/>
                  </a:lnTo>
                  <a:lnTo>
                    <a:pt x="524" y="702"/>
                  </a:lnTo>
                  <a:lnTo>
                    <a:pt x="524" y="710"/>
                  </a:lnTo>
                  <a:lnTo>
                    <a:pt x="532" y="718"/>
                  </a:lnTo>
                  <a:lnTo>
                    <a:pt x="532" y="734"/>
                  </a:lnTo>
                  <a:lnTo>
                    <a:pt x="532" y="742"/>
                  </a:lnTo>
                  <a:lnTo>
                    <a:pt x="532" y="758"/>
                  </a:lnTo>
                  <a:lnTo>
                    <a:pt x="532" y="766"/>
                  </a:lnTo>
                  <a:lnTo>
                    <a:pt x="532" y="782"/>
                  </a:lnTo>
                  <a:lnTo>
                    <a:pt x="532" y="790"/>
                  </a:lnTo>
                  <a:lnTo>
                    <a:pt x="532" y="806"/>
                  </a:lnTo>
                  <a:lnTo>
                    <a:pt x="532" y="822"/>
                  </a:lnTo>
                  <a:lnTo>
                    <a:pt x="532" y="830"/>
                  </a:lnTo>
                  <a:lnTo>
                    <a:pt x="532" y="845"/>
                  </a:lnTo>
                  <a:lnTo>
                    <a:pt x="532" y="853"/>
                  </a:lnTo>
                  <a:lnTo>
                    <a:pt x="532" y="869"/>
                  </a:lnTo>
                  <a:lnTo>
                    <a:pt x="532" y="877"/>
                  </a:lnTo>
                  <a:lnTo>
                    <a:pt x="532" y="869"/>
                  </a:lnTo>
                  <a:lnTo>
                    <a:pt x="532" y="877"/>
                  </a:lnTo>
                  <a:lnTo>
                    <a:pt x="532" y="869"/>
                  </a:lnTo>
                  <a:lnTo>
                    <a:pt x="532" y="861"/>
                  </a:lnTo>
                  <a:lnTo>
                    <a:pt x="532" y="869"/>
                  </a:lnTo>
                  <a:lnTo>
                    <a:pt x="532" y="861"/>
                  </a:lnTo>
                  <a:lnTo>
                    <a:pt x="532" y="853"/>
                  </a:lnTo>
                  <a:lnTo>
                    <a:pt x="532" y="861"/>
                  </a:lnTo>
                  <a:lnTo>
                    <a:pt x="532" y="853"/>
                  </a:lnTo>
                  <a:lnTo>
                    <a:pt x="532" y="845"/>
                  </a:lnTo>
                  <a:lnTo>
                    <a:pt x="532" y="853"/>
                  </a:lnTo>
                  <a:lnTo>
                    <a:pt x="532" y="838"/>
                  </a:lnTo>
                  <a:lnTo>
                    <a:pt x="540" y="822"/>
                  </a:lnTo>
                  <a:lnTo>
                    <a:pt x="540" y="814"/>
                  </a:lnTo>
                  <a:lnTo>
                    <a:pt x="540" y="806"/>
                  </a:lnTo>
                  <a:lnTo>
                    <a:pt x="540" y="798"/>
                  </a:lnTo>
                  <a:lnTo>
                    <a:pt x="540" y="782"/>
                  </a:lnTo>
                  <a:lnTo>
                    <a:pt x="540" y="766"/>
                  </a:lnTo>
                  <a:lnTo>
                    <a:pt x="540" y="758"/>
                  </a:lnTo>
                  <a:lnTo>
                    <a:pt x="540" y="742"/>
                  </a:lnTo>
                  <a:lnTo>
                    <a:pt x="540" y="734"/>
                  </a:lnTo>
                  <a:lnTo>
                    <a:pt x="540" y="726"/>
                  </a:lnTo>
                  <a:lnTo>
                    <a:pt x="540" y="702"/>
                  </a:lnTo>
                  <a:lnTo>
                    <a:pt x="540" y="694"/>
                  </a:lnTo>
                  <a:lnTo>
                    <a:pt x="540" y="678"/>
                  </a:lnTo>
                  <a:lnTo>
                    <a:pt x="540" y="686"/>
                  </a:lnTo>
                  <a:lnTo>
                    <a:pt x="540" y="702"/>
                  </a:lnTo>
                  <a:lnTo>
                    <a:pt x="540" y="718"/>
                  </a:lnTo>
                  <a:lnTo>
                    <a:pt x="540" y="734"/>
                  </a:lnTo>
                  <a:lnTo>
                    <a:pt x="540" y="758"/>
                  </a:lnTo>
                  <a:lnTo>
                    <a:pt x="540" y="774"/>
                  </a:lnTo>
                  <a:lnTo>
                    <a:pt x="540" y="790"/>
                  </a:lnTo>
                  <a:lnTo>
                    <a:pt x="540" y="806"/>
                  </a:lnTo>
                  <a:lnTo>
                    <a:pt x="540" y="822"/>
                  </a:lnTo>
                  <a:lnTo>
                    <a:pt x="540" y="845"/>
                  </a:lnTo>
                  <a:lnTo>
                    <a:pt x="540" y="853"/>
                  </a:lnTo>
                  <a:lnTo>
                    <a:pt x="540" y="861"/>
                  </a:lnTo>
                  <a:lnTo>
                    <a:pt x="540" y="869"/>
                  </a:lnTo>
                  <a:lnTo>
                    <a:pt x="548" y="877"/>
                  </a:lnTo>
                  <a:lnTo>
                    <a:pt x="548" y="885"/>
                  </a:lnTo>
                  <a:lnTo>
                    <a:pt x="548" y="877"/>
                  </a:lnTo>
                  <a:lnTo>
                    <a:pt x="548" y="885"/>
                  </a:lnTo>
                  <a:lnTo>
                    <a:pt x="548" y="877"/>
                  </a:lnTo>
                  <a:lnTo>
                    <a:pt x="548" y="869"/>
                  </a:lnTo>
                  <a:lnTo>
                    <a:pt x="548" y="861"/>
                  </a:lnTo>
                  <a:lnTo>
                    <a:pt x="548" y="853"/>
                  </a:lnTo>
                  <a:lnTo>
                    <a:pt x="548" y="838"/>
                  </a:lnTo>
                  <a:lnTo>
                    <a:pt x="548" y="830"/>
                  </a:lnTo>
                  <a:lnTo>
                    <a:pt x="548" y="838"/>
                  </a:lnTo>
                  <a:lnTo>
                    <a:pt x="548" y="845"/>
                  </a:lnTo>
                  <a:lnTo>
                    <a:pt x="548" y="838"/>
                  </a:lnTo>
                  <a:lnTo>
                    <a:pt x="548" y="845"/>
                  </a:lnTo>
                  <a:lnTo>
                    <a:pt x="548" y="838"/>
                  </a:lnTo>
                  <a:lnTo>
                    <a:pt x="548" y="845"/>
                  </a:lnTo>
                  <a:lnTo>
                    <a:pt x="548" y="838"/>
                  </a:lnTo>
                  <a:lnTo>
                    <a:pt x="556" y="830"/>
                  </a:lnTo>
                  <a:lnTo>
                    <a:pt x="556" y="822"/>
                  </a:lnTo>
                  <a:lnTo>
                    <a:pt x="556" y="830"/>
                  </a:lnTo>
                  <a:lnTo>
                    <a:pt x="556" y="822"/>
                  </a:lnTo>
                  <a:lnTo>
                    <a:pt x="556" y="814"/>
                  </a:lnTo>
                  <a:lnTo>
                    <a:pt x="556" y="822"/>
                  </a:lnTo>
                  <a:lnTo>
                    <a:pt x="556" y="830"/>
                  </a:lnTo>
                  <a:lnTo>
                    <a:pt x="556" y="838"/>
                  </a:lnTo>
                  <a:lnTo>
                    <a:pt x="556" y="830"/>
                  </a:lnTo>
                  <a:lnTo>
                    <a:pt x="556" y="838"/>
                  </a:lnTo>
                  <a:lnTo>
                    <a:pt x="564" y="830"/>
                  </a:lnTo>
                  <a:lnTo>
                    <a:pt x="564" y="838"/>
                  </a:lnTo>
                  <a:lnTo>
                    <a:pt x="564" y="830"/>
                  </a:lnTo>
                  <a:lnTo>
                    <a:pt x="564" y="822"/>
                  </a:lnTo>
                  <a:lnTo>
                    <a:pt x="564" y="830"/>
                  </a:lnTo>
                  <a:lnTo>
                    <a:pt x="564" y="838"/>
                  </a:lnTo>
                  <a:lnTo>
                    <a:pt x="564" y="830"/>
                  </a:lnTo>
                  <a:lnTo>
                    <a:pt x="564" y="822"/>
                  </a:lnTo>
                  <a:lnTo>
                    <a:pt x="572" y="814"/>
                  </a:lnTo>
                  <a:lnTo>
                    <a:pt x="572" y="806"/>
                  </a:lnTo>
                  <a:lnTo>
                    <a:pt x="572" y="814"/>
                  </a:lnTo>
                  <a:lnTo>
                    <a:pt x="572" y="806"/>
                  </a:lnTo>
                  <a:lnTo>
                    <a:pt x="572" y="798"/>
                  </a:lnTo>
                  <a:lnTo>
                    <a:pt x="572" y="806"/>
                  </a:lnTo>
                  <a:lnTo>
                    <a:pt x="572" y="798"/>
                  </a:lnTo>
                  <a:lnTo>
                    <a:pt x="572" y="806"/>
                  </a:lnTo>
                  <a:lnTo>
                    <a:pt x="580" y="814"/>
                  </a:lnTo>
                  <a:lnTo>
                    <a:pt x="580" y="806"/>
                  </a:lnTo>
                  <a:lnTo>
                    <a:pt x="580" y="814"/>
                  </a:lnTo>
                  <a:lnTo>
                    <a:pt x="580" y="806"/>
                  </a:lnTo>
                  <a:lnTo>
                    <a:pt x="580" y="814"/>
                  </a:lnTo>
                  <a:lnTo>
                    <a:pt x="580" y="798"/>
                  </a:lnTo>
                  <a:lnTo>
                    <a:pt x="580" y="806"/>
                  </a:lnTo>
                  <a:lnTo>
                    <a:pt x="580" y="798"/>
                  </a:lnTo>
                  <a:lnTo>
                    <a:pt x="580" y="806"/>
                  </a:lnTo>
                  <a:lnTo>
                    <a:pt x="580" y="798"/>
                  </a:lnTo>
                  <a:lnTo>
                    <a:pt x="580" y="806"/>
                  </a:lnTo>
                  <a:lnTo>
                    <a:pt x="580" y="814"/>
                  </a:lnTo>
                  <a:lnTo>
                    <a:pt x="587" y="806"/>
                  </a:lnTo>
                  <a:lnTo>
                    <a:pt x="587" y="798"/>
                  </a:lnTo>
                  <a:lnTo>
                    <a:pt x="587" y="806"/>
                  </a:lnTo>
                  <a:lnTo>
                    <a:pt x="587" y="798"/>
                  </a:lnTo>
                  <a:lnTo>
                    <a:pt x="587" y="806"/>
                  </a:lnTo>
                  <a:lnTo>
                    <a:pt x="587" y="798"/>
                  </a:lnTo>
                  <a:lnTo>
                    <a:pt x="587" y="806"/>
                  </a:lnTo>
                  <a:lnTo>
                    <a:pt x="587" y="798"/>
                  </a:lnTo>
                  <a:lnTo>
                    <a:pt x="587" y="806"/>
                  </a:lnTo>
                  <a:lnTo>
                    <a:pt x="587" y="798"/>
                  </a:lnTo>
                  <a:lnTo>
                    <a:pt x="587" y="806"/>
                  </a:lnTo>
                  <a:lnTo>
                    <a:pt x="587" y="798"/>
                  </a:lnTo>
                  <a:lnTo>
                    <a:pt x="587" y="806"/>
                  </a:lnTo>
                  <a:lnTo>
                    <a:pt x="595" y="798"/>
                  </a:lnTo>
                  <a:lnTo>
                    <a:pt x="595" y="806"/>
                  </a:lnTo>
                  <a:lnTo>
                    <a:pt x="595" y="798"/>
                  </a:lnTo>
                  <a:lnTo>
                    <a:pt x="595" y="806"/>
                  </a:lnTo>
                  <a:lnTo>
                    <a:pt x="595" y="798"/>
                  </a:lnTo>
                  <a:lnTo>
                    <a:pt x="595" y="806"/>
                  </a:lnTo>
                  <a:lnTo>
                    <a:pt x="595" y="798"/>
                  </a:lnTo>
                  <a:lnTo>
                    <a:pt x="595" y="806"/>
                  </a:lnTo>
                  <a:lnTo>
                    <a:pt x="595" y="798"/>
                  </a:lnTo>
                  <a:lnTo>
                    <a:pt x="603" y="806"/>
                  </a:lnTo>
                  <a:lnTo>
                    <a:pt x="603" y="798"/>
                  </a:lnTo>
                  <a:lnTo>
                    <a:pt x="603" y="806"/>
                  </a:lnTo>
                  <a:lnTo>
                    <a:pt x="603" y="798"/>
                  </a:lnTo>
                  <a:lnTo>
                    <a:pt x="603" y="806"/>
                  </a:lnTo>
                  <a:lnTo>
                    <a:pt x="603" y="798"/>
                  </a:lnTo>
                  <a:lnTo>
                    <a:pt x="603" y="790"/>
                  </a:lnTo>
                  <a:lnTo>
                    <a:pt x="603" y="798"/>
                  </a:lnTo>
                  <a:lnTo>
                    <a:pt x="603" y="790"/>
                  </a:lnTo>
                  <a:lnTo>
                    <a:pt x="603" y="798"/>
                  </a:lnTo>
                  <a:lnTo>
                    <a:pt x="603" y="806"/>
                  </a:lnTo>
                  <a:lnTo>
                    <a:pt x="603" y="798"/>
                  </a:lnTo>
                  <a:lnTo>
                    <a:pt x="611" y="806"/>
                  </a:lnTo>
                  <a:lnTo>
                    <a:pt x="611" y="814"/>
                  </a:lnTo>
                  <a:lnTo>
                    <a:pt x="611" y="806"/>
                  </a:lnTo>
                  <a:lnTo>
                    <a:pt x="611" y="814"/>
                  </a:lnTo>
                </a:path>
              </a:pathLst>
            </a:custGeom>
            <a:noFill/>
            <a:ln w="19050">
              <a:solidFill>
                <a:schemeClr val="accent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21" name="Freeform 16"/>
            <p:cNvSpPr>
              <a:spLocks/>
            </p:cNvSpPr>
            <p:nvPr/>
          </p:nvSpPr>
          <p:spPr bwMode="auto">
            <a:xfrm>
              <a:off x="2012" y="1078"/>
              <a:ext cx="278" cy="774"/>
            </a:xfrm>
            <a:custGeom>
              <a:avLst/>
              <a:gdLst/>
              <a:ahLst/>
              <a:cxnLst>
                <a:cxn ang="0">
                  <a:pos x="8" y="765"/>
                </a:cxn>
                <a:cxn ang="0">
                  <a:pos x="16" y="733"/>
                </a:cxn>
                <a:cxn ang="0">
                  <a:pos x="16" y="430"/>
                </a:cxn>
                <a:cxn ang="0">
                  <a:pos x="24" y="255"/>
                </a:cxn>
                <a:cxn ang="0">
                  <a:pos x="32" y="933"/>
                </a:cxn>
                <a:cxn ang="0">
                  <a:pos x="32" y="853"/>
                </a:cxn>
                <a:cxn ang="0">
                  <a:pos x="40" y="686"/>
                </a:cxn>
                <a:cxn ang="0">
                  <a:pos x="40" y="765"/>
                </a:cxn>
                <a:cxn ang="0">
                  <a:pos x="48" y="654"/>
                </a:cxn>
                <a:cxn ang="0">
                  <a:pos x="64" y="678"/>
                </a:cxn>
                <a:cxn ang="0">
                  <a:pos x="72" y="686"/>
                </a:cxn>
                <a:cxn ang="0">
                  <a:pos x="88" y="694"/>
                </a:cxn>
                <a:cxn ang="0">
                  <a:pos x="103" y="670"/>
                </a:cxn>
                <a:cxn ang="0">
                  <a:pos x="111" y="678"/>
                </a:cxn>
                <a:cxn ang="0">
                  <a:pos x="119" y="686"/>
                </a:cxn>
                <a:cxn ang="0">
                  <a:pos x="135" y="686"/>
                </a:cxn>
                <a:cxn ang="0">
                  <a:pos x="135" y="686"/>
                </a:cxn>
                <a:cxn ang="0">
                  <a:pos x="151" y="694"/>
                </a:cxn>
                <a:cxn ang="0">
                  <a:pos x="167" y="686"/>
                </a:cxn>
                <a:cxn ang="0">
                  <a:pos x="175" y="678"/>
                </a:cxn>
                <a:cxn ang="0">
                  <a:pos x="183" y="654"/>
                </a:cxn>
                <a:cxn ang="0">
                  <a:pos x="199" y="710"/>
                </a:cxn>
                <a:cxn ang="0">
                  <a:pos x="207" y="710"/>
                </a:cxn>
                <a:cxn ang="0">
                  <a:pos x="207" y="662"/>
                </a:cxn>
                <a:cxn ang="0">
                  <a:pos x="215" y="303"/>
                </a:cxn>
                <a:cxn ang="0">
                  <a:pos x="222" y="590"/>
                </a:cxn>
                <a:cxn ang="0">
                  <a:pos x="222" y="877"/>
                </a:cxn>
                <a:cxn ang="0">
                  <a:pos x="230" y="670"/>
                </a:cxn>
                <a:cxn ang="0">
                  <a:pos x="230" y="718"/>
                </a:cxn>
                <a:cxn ang="0">
                  <a:pos x="238" y="710"/>
                </a:cxn>
                <a:cxn ang="0">
                  <a:pos x="246" y="710"/>
                </a:cxn>
                <a:cxn ang="0">
                  <a:pos x="254" y="670"/>
                </a:cxn>
                <a:cxn ang="0">
                  <a:pos x="270" y="694"/>
                </a:cxn>
                <a:cxn ang="0">
                  <a:pos x="286" y="686"/>
                </a:cxn>
                <a:cxn ang="0">
                  <a:pos x="302" y="646"/>
                </a:cxn>
                <a:cxn ang="0">
                  <a:pos x="310" y="702"/>
                </a:cxn>
                <a:cxn ang="0">
                  <a:pos x="326" y="662"/>
                </a:cxn>
                <a:cxn ang="0">
                  <a:pos x="334" y="614"/>
                </a:cxn>
                <a:cxn ang="0">
                  <a:pos x="334" y="718"/>
                </a:cxn>
                <a:cxn ang="0">
                  <a:pos x="341" y="718"/>
                </a:cxn>
                <a:cxn ang="0">
                  <a:pos x="357" y="694"/>
                </a:cxn>
                <a:cxn ang="0">
                  <a:pos x="365" y="702"/>
                </a:cxn>
                <a:cxn ang="0">
                  <a:pos x="381" y="678"/>
                </a:cxn>
                <a:cxn ang="0">
                  <a:pos x="397" y="678"/>
                </a:cxn>
                <a:cxn ang="0">
                  <a:pos x="405" y="686"/>
                </a:cxn>
                <a:cxn ang="0">
                  <a:pos x="413" y="694"/>
                </a:cxn>
                <a:cxn ang="0">
                  <a:pos x="421" y="686"/>
                </a:cxn>
                <a:cxn ang="0">
                  <a:pos x="429" y="694"/>
                </a:cxn>
                <a:cxn ang="0">
                  <a:pos x="445" y="702"/>
                </a:cxn>
                <a:cxn ang="0">
                  <a:pos x="461" y="694"/>
                </a:cxn>
                <a:cxn ang="0">
                  <a:pos x="476" y="702"/>
                </a:cxn>
                <a:cxn ang="0">
                  <a:pos x="484" y="773"/>
                </a:cxn>
                <a:cxn ang="0">
                  <a:pos x="484" y="678"/>
                </a:cxn>
                <a:cxn ang="0">
                  <a:pos x="492" y="438"/>
                </a:cxn>
                <a:cxn ang="0">
                  <a:pos x="492" y="23"/>
                </a:cxn>
                <a:cxn ang="0">
                  <a:pos x="500" y="949"/>
                </a:cxn>
                <a:cxn ang="0">
                  <a:pos x="508" y="765"/>
                </a:cxn>
                <a:cxn ang="0">
                  <a:pos x="508" y="694"/>
                </a:cxn>
                <a:cxn ang="0">
                  <a:pos x="516" y="741"/>
                </a:cxn>
                <a:cxn ang="0">
                  <a:pos x="532" y="678"/>
                </a:cxn>
              </a:cxnLst>
              <a:rect l="0" t="0" r="r" b="b"/>
              <a:pathLst>
                <a:path w="532" h="1061">
                  <a:moveTo>
                    <a:pt x="0" y="694"/>
                  </a:moveTo>
                  <a:lnTo>
                    <a:pt x="0" y="686"/>
                  </a:lnTo>
                  <a:lnTo>
                    <a:pt x="0" y="694"/>
                  </a:lnTo>
                  <a:lnTo>
                    <a:pt x="0" y="686"/>
                  </a:lnTo>
                  <a:lnTo>
                    <a:pt x="0" y="694"/>
                  </a:lnTo>
                  <a:lnTo>
                    <a:pt x="0" y="686"/>
                  </a:lnTo>
                  <a:lnTo>
                    <a:pt x="8" y="694"/>
                  </a:lnTo>
                  <a:lnTo>
                    <a:pt x="8" y="702"/>
                  </a:lnTo>
                  <a:lnTo>
                    <a:pt x="8" y="694"/>
                  </a:lnTo>
                  <a:lnTo>
                    <a:pt x="8" y="702"/>
                  </a:lnTo>
                  <a:lnTo>
                    <a:pt x="8" y="710"/>
                  </a:lnTo>
                  <a:lnTo>
                    <a:pt x="8" y="718"/>
                  </a:lnTo>
                  <a:lnTo>
                    <a:pt x="8" y="725"/>
                  </a:lnTo>
                  <a:lnTo>
                    <a:pt x="8" y="733"/>
                  </a:lnTo>
                  <a:lnTo>
                    <a:pt x="8" y="749"/>
                  </a:lnTo>
                  <a:lnTo>
                    <a:pt x="8" y="757"/>
                  </a:lnTo>
                  <a:lnTo>
                    <a:pt x="8" y="765"/>
                  </a:lnTo>
                  <a:lnTo>
                    <a:pt x="8" y="773"/>
                  </a:lnTo>
                  <a:lnTo>
                    <a:pt x="8" y="789"/>
                  </a:lnTo>
                  <a:lnTo>
                    <a:pt x="8" y="797"/>
                  </a:lnTo>
                  <a:lnTo>
                    <a:pt x="8" y="805"/>
                  </a:lnTo>
                  <a:lnTo>
                    <a:pt x="8" y="813"/>
                  </a:lnTo>
                  <a:lnTo>
                    <a:pt x="8" y="805"/>
                  </a:lnTo>
                  <a:lnTo>
                    <a:pt x="8" y="813"/>
                  </a:lnTo>
                  <a:lnTo>
                    <a:pt x="16" y="805"/>
                  </a:lnTo>
                  <a:lnTo>
                    <a:pt x="16" y="813"/>
                  </a:lnTo>
                  <a:lnTo>
                    <a:pt x="16" y="805"/>
                  </a:lnTo>
                  <a:lnTo>
                    <a:pt x="16" y="797"/>
                  </a:lnTo>
                  <a:lnTo>
                    <a:pt x="16" y="789"/>
                  </a:lnTo>
                  <a:lnTo>
                    <a:pt x="16" y="781"/>
                  </a:lnTo>
                  <a:lnTo>
                    <a:pt x="16" y="765"/>
                  </a:lnTo>
                  <a:lnTo>
                    <a:pt x="16" y="757"/>
                  </a:lnTo>
                  <a:lnTo>
                    <a:pt x="16" y="741"/>
                  </a:lnTo>
                  <a:lnTo>
                    <a:pt x="16" y="733"/>
                  </a:lnTo>
                  <a:lnTo>
                    <a:pt x="16" y="710"/>
                  </a:lnTo>
                  <a:lnTo>
                    <a:pt x="16" y="670"/>
                  </a:lnTo>
                  <a:lnTo>
                    <a:pt x="16" y="622"/>
                  </a:lnTo>
                  <a:lnTo>
                    <a:pt x="16" y="582"/>
                  </a:lnTo>
                  <a:lnTo>
                    <a:pt x="16" y="566"/>
                  </a:lnTo>
                  <a:lnTo>
                    <a:pt x="16" y="550"/>
                  </a:lnTo>
                  <a:lnTo>
                    <a:pt x="16" y="534"/>
                  </a:lnTo>
                  <a:lnTo>
                    <a:pt x="16" y="518"/>
                  </a:lnTo>
                  <a:lnTo>
                    <a:pt x="16" y="510"/>
                  </a:lnTo>
                  <a:lnTo>
                    <a:pt x="16" y="494"/>
                  </a:lnTo>
                  <a:lnTo>
                    <a:pt x="16" y="478"/>
                  </a:lnTo>
                  <a:lnTo>
                    <a:pt x="16" y="462"/>
                  </a:lnTo>
                  <a:lnTo>
                    <a:pt x="16" y="446"/>
                  </a:lnTo>
                  <a:lnTo>
                    <a:pt x="16" y="430"/>
                  </a:lnTo>
                  <a:lnTo>
                    <a:pt x="16" y="414"/>
                  </a:lnTo>
                  <a:lnTo>
                    <a:pt x="16" y="422"/>
                  </a:lnTo>
                  <a:lnTo>
                    <a:pt x="16" y="430"/>
                  </a:lnTo>
                  <a:lnTo>
                    <a:pt x="16" y="446"/>
                  </a:lnTo>
                  <a:lnTo>
                    <a:pt x="24" y="486"/>
                  </a:lnTo>
                  <a:lnTo>
                    <a:pt x="24" y="518"/>
                  </a:lnTo>
                  <a:lnTo>
                    <a:pt x="24" y="558"/>
                  </a:lnTo>
                  <a:lnTo>
                    <a:pt x="24" y="582"/>
                  </a:lnTo>
                  <a:lnTo>
                    <a:pt x="24" y="622"/>
                  </a:lnTo>
                  <a:lnTo>
                    <a:pt x="24" y="670"/>
                  </a:lnTo>
                  <a:lnTo>
                    <a:pt x="24" y="733"/>
                  </a:lnTo>
                  <a:lnTo>
                    <a:pt x="24" y="797"/>
                  </a:lnTo>
                  <a:lnTo>
                    <a:pt x="24" y="869"/>
                  </a:lnTo>
                  <a:lnTo>
                    <a:pt x="24" y="933"/>
                  </a:lnTo>
                  <a:lnTo>
                    <a:pt x="24" y="973"/>
                  </a:lnTo>
                  <a:lnTo>
                    <a:pt x="24" y="957"/>
                  </a:lnTo>
                  <a:lnTo>
                    <a:pt x="24" y="821"/>
                  </a:lnTo>
                  <a:lnTo>
                    <a:pt x="24" y="446"/>
                  </a:lnTo>
                  <a:lnTo>
                    <a:pt x="24" y="247"/>
                  </a:lnTo>
                  <a:lnTo>
                    <a:pt x="24" y="255"/>
                  </a:lnTo>
                  <a:lnTo>
                    <a:pt x="24" y="239"/>
                  </a:lnTo>
                  <a:lnTo>
                    <a:pt x="24" y="119"/>
                  </a:lnTo>
                  <a:lnTo>
                    <a:pt x="24" y="39"/>
                  </a:lnTo>
                  <a:lnTo>
                    <a:pt x="24" y="23"/>
                  </a:lnTo>
                  <a:lnTo>
                    <a:pt x="24" y="8"/>
                  </a:lnTo>
                  <a:lnTo>
                    <a:pt x="24" y="87"/>
                  </a:lnTo>
                  <a:lnTo>
                    <a:pt x="24" y="247"/>
                  </a:lnTo>
                  <a:lnTo>
                    <a:pt x="24" y="406"/>
                  </a:lnTo>
                  <a:lnTo>
                    <a:pt x="24" y="542"/>
                  </a:lnTo>
                  <a:lnTo>
                    <a:pt x="24" y="646"/>
                  </a:lnTo>
                  <a:lnTo>
                    <a:pt x="24" y="710"/>
                  </a:lnTo>
                  <a:lnTo>
                    <a:pt x="24" y="765"/>
                  </a:lnTo>
                  <a:lnTo>
                    <a:pt x="24" y="813"/>
                  </a:lnTo>
                  <a:lnTo>
                    <a:pt x="24" y="837"/>
                  </a:lnTo>
                  <a:lnTo>
                    <a:pt x="24" y="877"/>
                  </a:lnTo>
                  <a:lnTo>
                    <a:pt x="24" y="901"/>
                  </a:lnTo>
                  <a:lnTo>
                    <a:pt x="32" y="933"/>
                  </a:lnTo>
                  <a:lnTo>
                    <a:pt x="32" y="957"/>
                  </a:lnTo>
                  <a:lnTo>
                    <a:pt x="32" y="981"/>
                  </a:lnTo>
                  <a:lnTo>
                    <a:pt x="32" y="1005"/>
                  </a:lnTo>
                  <a:lnTo>
                    <a:pt x="32" y="1021"/>
                  </a:lnTo>
                  <a:lnTo>
                    <a:pt x="32" y="1029"/>
                  </a:lnTo>
                  <a:lnTo>
                    <a:pt x="32" y="1045"/>
                  </a:lnTo>
                  <a:lnTo>
                    <a:pt x="32" y="1053"/>
                  </a:lnTo>
                  <a:lnTo>
                    <a:pt x="32" y="1061"/>
                  </a:lnTo>
                  <a:lnTo>
                    <a:pt x="32" y="1045"/>
                  </a:lnTo>
                  <a:lnTo>
                    <a:pt x="32" y="1029"/>
                  </a:lnTo>
                  <a:lnTo>
                    <a:pt x="32" y="1013"/>
                  </a:lnTo>
                  <a:lnTo>
                    <a:pt x="32" y="989"/>
                  </a:lnTo>
                  <a:lnTo>
                    <a:pt x="32" y="973"/>
                  </a:lnTo>
                  <a:lnTo>
                    <a:pt x="32" y="949"/>
                  </a:lnTo>
                  <a:lnTo>
                    <a:pt x="32" y="917"/>
                  </a:lnTo>
                  <a:lnTo>
                    <a:pt x="32" y="885"/>
                  </a:lnTo>
                  <a:lnTo>
                    <a:pt x="32" y="853"/>
                  </a:lnTo>
                  <a:lnTo>
                    <a:pt x="32" y="813"/>
                  </a:lnTo>
                  <a:lnTo>
                    <a:pt x="32" y="773"/>
                  </a:lnTo>
                  <a:lnTo>
                    <a:pt x="32" y="749"/>
                  </a:lnTo>
                  <a:lnTo>
                    <a:pt x="32" y="725"/>
                  </a:lnTo>
                  <a:lnTo>
                    <a:pt x="32" y="710"/>
                  </a:lnTo>
                  <a:lnTo>
                    <a:pt x="32" y="670"/>
                  </a:lnTo>
                  <a:lnTo>
                    <a:pt x="32" y="638"/>
                  </a:lnTo>
                  <a:lnTo>
                    <a:pt x="32" y="614"/>
                  </a:lnTo>
                  <a:lnTo>
                    <a:pt x="32" y="598"/>
                  </a:lnTo>
                  <a:lnTo>
                    <a:pt x="32" y="582"/>
                  </a:lnTo>
                  <a:lnTo>
                    <a:pt x="32" y="574"/>
                  </a:lnTo>
                  <a:lnTo>
                    <a:pt x="32" y="590"/>
                  </a:lnTo>
                  <a:lnTo>
                    <a:pt x="40" y="614"/>
                  </a:lnTo>
                  <a:lnTo>
                    <a:pt x="40" y="638"/>
                  </a:lnTo>
                  <a:lnTo>
                    <a:pt x="40" y="662"/>
                  </a:lnTo>
                  <a:lnTo>
                    <a:pt x="40" y="670"/>
                  </a:lnTo>
                  <a:lnTo>
                    <a:pt x="40" y="686"/>
                  </a:lnTo>
                  <a:lnTo>
                    <a:pt x="40" y="694"/>
                  </a:lnTo>
                  <a:lnTo>
                    <a:pt x="40" y="710"/>
                  </a:lnTo>
                  <a:lnTo>
                    <a:pt x="40" y="718"/>
                  </a:lnTo>
                  <a:lnTo>
                    <a:pt x="40" y="725"/>
                  </a:lnTo>
                  <a:lnTo>
                    <a:pt x="40" y="741"/>
                  </a:lnTo>
                  <a:lnTo>
                    <a:pt x="40" y="749"/>
                  </a:lnTo>
                  <a:lnTo>
                    <a:pt x="40" y="765"/>
                  </a:lnTo>
                  <a:lnTo>
                    <a:pt x="40" y="773"/>
                  </a:lnTo>
                  <a:lnTo>
                    <a:pt x="40" y="781"/>
                  </a:lnTo>
                  <a:lnTo>
                    <a:pt x="40" y="789"/>
                  </a:lnTo>
                  <a:lnTo>
                    <a:pt x="40" y="781"/>
                  </a:lnTo>
                  <a:lnTo>
                    <a:pt x="40" y="773"/>
                  </a:lnTo>
                  <a:lnTo>
                    <a:pt x="40" y="781"/>
                  </a:lnTo>
                  <a:lnTo>
                    <a:pt x="40" y="773"/>
                  </a:lnTo>
                  <a:lnTo>
                    <a:pt x="40" y="765"/>
                  </a:lnTo>
                  <a:lnTo>
                    <a:pt x="40" y="773"/>
                  </a:lnTo>
                  <a:lnTo>
                    <a:pt x="40" y="765"/>
                  </a:lnTo>
                  <a:lnTo>
                    <a:pt x="40" y="757"/>
                  </a:lnTo>
                  <a:lnTo>
                    <a:pt x="48" y="749"/>
                  </a:lnTo>
                  <a:lnTo>
                    <a:pt x="48" y="741"/>
                  </a:lnTo>
                  <a:lnTo>
                    <a:pt x="48" y="749"/>
                  </a:lnTo>
                  <a:lnTo>
                    <a:pt x="48" y="757"/>
                  </a:lnTo>
                  <a:lnTo>
                    <a:pt x="48" y="741"/>
                  </a:lnTo>
                  <a:lnTo>
                    <a:pt x="48" y="749"/>
                  </a:lnTo>
                  <a:lnTo>
                    <a:pt x="48" y="741"/>
                  </a:lnTo>
                  <a:lnTo>
                    <a:pt x="48" y="733"/>
                  </a:lnTo>
                  <a:lnTo>
                    <a:pt x="48" y="725"/>
                  </a:lnTo>
                  <a:lnTo>
                    <a:pt x="48" y="718"/>
                  </a:lnTo>
                  <a:lnTo>
                    <a:pt x="48" y="710"/>
                  </a:lnTo>
                  <a:lnTo>
                    <a:pt x="48" y="694"/>
                  </a:lnTo>
                  <a:lnTo>
                    <a:pt x="48" y="686"/>
                  </a:lnTo>
                  <a:lnTo>
                    <a:pt x="48" y="678"/>
                  </a:lnTo>
                  <a:lnTo>
                    <a:pt x="48" y="670"/>
                  </a:lnTo>
                  <a:lnTo>
                    <a:pt x="48" y="654"/>
                  </a:lnTo>
                  <a:lnTo>
                    <a:pt x="48" y="662"/>
                  </a:lnTo>
                  <a:lnTo>
                    <a:pt x="48" y="654"/>
                  </a:lnTo>
                  <a:lnTo>
                    <a:pt x="48" y="646"/>
                  </a:lnTo>
                  <a:lnTo>
                    <a:pt x="56" y="654"/>
                  </a:lnTo>
                  <a:lnTo>
                    <a:pt x="56" y="638"/>
                  </a:lnTo>
                  <a:lnTo>
                    <a:pt x="56" y="646"/>
                  </a:lnTo>
                  <a:lnTo>
                    <a:pt x="56" y="662"/>
                  </a:lnTo>
                  <a:lnTo>
                    <a:pt x="56" y="654"/>
                  </a:lnTo>
                  <a:lnTo>
                    <a:pt x="56" y="662"/>
                  </a:lnTo>
                  <a:lnTo>
                    <a:pt x="56" y="654"/>
                  </a:lnTo>
                  <a:lnTo>
                    <a:pt x="56" y="662"/>
                  </a:lnTo>
                  <a:lnTo>
                    <a:pt x="56" y="670"/>
                  </a:lnTo>
                  <a:lnTo>
                    <a:pt x="56" y="678"/>
                  </a:lnTo>
                  <a:lnTo>
                    <a:pt x="56" y="670"/>
                  </a:lnTo>
                  <a:lnTo>
                    <a:pt x="64" y="678"/>
                  </a:lnTo>
                  <a:lnTo>
                    <a:pt x="64" y="686"/>
                  </a:lnTo>
                  <a:lnTo>
                    <a:pt x="64" y="678"/>
                  </a:lnTo>
                  <a:lnTo>
                    <a:pt x="64" y="686"/>
                  </a:lnTo>
                  <a:lnTo>
                    <a:pt x="64" y="694"/>
                  </a:lnTo>
                  <a:lnTo>
                    <a:pt x="64" y="686"/>
                  </a:lnTo>
                  <a:lnTo>
                    <a:pt x="64" y="694"/>
                  </a:lnTo>
                  <a:lnTo>
                    <a:pt x="64" y="686"/>
                  </a:lnTo>
                  <a:lnTo>
                    <a:pt x="64" y="678"/>
                  </a:lnTo>
                  <a:lnTo>
                    <a:pt x="64" y="686"/>
                  </a:lnTo>
                  <a:lnTo>
                    <a:pt x="64" y="678"/>
                  </a:lnTo>
                  <a:lnTo>
                    <a:pt x="64" y="686"/>
                  </a:lnTo>
                  <a:lnTo>
                    <a:pt x="64" y="678"/>
                  </a:lnTo>
                  <a:lnTo>
                    <a:pt x="64" y="686"/>
                  </a:lnTo>
                  <a:lnTo>
                    <a:pt x="64" y="678"/>
                  </a:lnTo>
                  <a:lnTo>
                    <a:pt x="72" y="686"/>
                  </a:lnTo>
                  <a:lnTo>
                    <a:pt x="72" y="678"/>
                  </a:lnTo>
                  <a:lnTo>
                    <a:pt x="72" y="686"/>
                  </a:lnTo>
                  <a:lnTo>
                    <a:pt x="72" y="678"/>
                  </a:lnTo>
                  <a:lnTo>
                    <a:pt x="72" y="686"/>
                  </a:lnTo>
                  <a:lnTo>
                    <a:pt x="72" y="678"/>
                  </a:lnTo>
                  <a:lnTo>
                    <a:pt x="72" y="686"/>
                  </a:lnTo>
                  <a:lnTo>
                    <a:pt x="80" y="678"/>
                  </a:lnTo>
                  <a:lnTo>
                    <a:pt x="80" y="686"/>
                  </a:lnTo>
                  <a:lnTo>
                    <a:pt x="80" y="678"/>
                  </a:lnTo>
                  <a:lnTo>
                    <a:pt x="80" y="686"/>
                  </a:lnTo>
                  <a:lnTo>
                    <a:pt x="80" y="678"/>
                  </a:lnTo>
                  <a:lnTo>
                    <a:pt x="80" y="686"/>
                  </a:lnTo>
                  <a:lnTo>
                    <a:pt x="80" y="694"/>
                  </a:lnTo>
                  <a:lnTo>
                    <a:pt x="80" y="686"/>
                  </a:lnTo>
                  <a:lnTo>
                    <a:pt x="80" y="694"/>
                  </a:lnTo>
                  <a:lnTo>
                    <a:pt x="88" y="686"/>
                  </a:lnTo>
                  <a:lnTo>
                    <a:pt x="88" y="694"/>
                  </a:lnTo>
                  <a:lnTo>
                    <a:pt x="88" y="702"/>
                  </a:lnTo>
                  <a:lnTo>
                    <a:pt x="88" y="694"/>
                  </a:lnTo>
                  <a:lnTo>
                    <a:pt x="88" y="702"/>
                  </a:lnTo>
                  <a:lnTo>
                    <a:pt x="88" y="694"/>
                  </a:lnTo>
                  <a:lnTo>
                    <a:pt x="96" y="686"/>
                  </a:lnTo>
                  <a:lnTo>
                    <a:pt x="96" y="694"/>
                  </a:lnTo>
                  <a:lnTo>
                    <a:pt x="96" y="686"/>
                  </a:lnTo>
                  <a:lnTo>
                    <a:pt x="96" y="694"/>
                  </a:lnTo>
                  <a:lnTo>
                    <a:pt x="96" y="686"/>
                  </a:lnTo>
                  <a:lnTo>
                    <a:pt x="96" y="678"/>
                  </a:lnTo>
                  <a:lnTo>
                    <a:pt x="96" y="686"/>
                  </a:lnTo>
                  <a:lnTo>
                    <a:pt x="96" y="678"/>
                  </a:lnTo>
                  <a:lnTo>
                    <a:pt x="96" y="686"/>
                  </a:lnTo>
                  <a:lnTo>
                    <a:pt x="96" y="678"/>
                  </a:lnTo>
                  <a:lnTo>
                    <a:pt x="96" y="686"/>
                  </a:lnTo>
                  <a:lnTo>
                    <a:pt x="96" y="678"/>
                  </a:lnTo>
                  <a:lnTo>
                    <a:pt x="96" y="686"/>
                  </a:lnTo>
                  <a:lnTo>
                    <a:pt x="96" y="678"/>
                  </a:lnTo>
                  <a:lnTo>
                    <a:pt x="96" y="686"/>
                  </a:lnTo>
                  <a:lnTo>
                    <a:pt x="96" y="678"/>
                  </a:lnTo>
                  <a:lnTo>
                    <a:pt x="103" y="670"/>
                  </a:lnTo>
                  <a:lnTo>
                    <a:pt x="103" y="678"/>
                  </a:lnTo>
                  <a:lnTo>
                    <a:pt x="103" y="670"/>
                  </a:lnTo>
                  <a:lnTo>
                    <a:pt x="103" y="678"/>
                  </a:lnTo>
                  <a:lnTo>
                    <a:pt x="103" y="670"/>
                  </a:lnTo>
                  <a:lnTo>
                    <a:pt x="103" y="678"/>
                  </a:lnTo>
                  <a:lnTo>
                    <a:pt x="103" y="670"/>
                  </a:lnTo>
                  <a:lnTo>
                    <a:pt x="103" y="678"/>
                  </a:lnTo>
                  <a:lnTo>
                    <a:pt x="103" y="670"/>
                  </a:lnTo>
                  <a:lnTo>
                    <a:pt x="103" y="662"/>
                  </a:lnTo>
                  <a:lnTo>
                    <a:pt x="103" y="670"/>
                  </a:lnTo>
                  <a:lnTo>
                    <a:pt x="103" y="662"/>
                  </a:lnTo>
                  <a:lnTo>
                    <a:pt x="103" y="670"/>
                  </a:lnTo>
                  <a:lnTo>
                    <a:pt x="111" y="678"/>
                  </a:lnTo>
                  <a:lnTo>
                    <a:pt x="111" y="686"/>
                  </a:lnTo>
                  <a:lnTo>
                    <a:pt x="111" y="678"/>
                  </a:lnTo>
                  <a:lnTo>
                    <a:pt x="111" y="686"/>
                  </a:lnTo>
                  <a:lnTo>
                    <a:pt x="111" y="678"/>
                  </a:lnTo>
                  <a:lnTo>
                    <a:pt x="111" y="686"/>
                  </a:lnTo>
                  <a:lnTo>
                    <a:pt x="111" y="694"/>
                  </a:lnTo>
                  <a:lnTo>
                    <a:pt x="111" y="686"/>
                  </a:lnTo>
                  <a:lnTo>
                    <a:pt x="111" y="678"/>
                  </a:lnTo>
                  <a:lnTo>
                    <a:pt x="111" y="686"/>
                  </a:lnTo>
                  <a:lnTo>
                    <a:pt x="111" y="694"/>
                  </a:lnTo>
                  <a:lnTo>
                    <a:pt x="111" y="686"/>
                  </a:lnTo>
                  <a:lnTo>
                    <a:pt x="111" y="694"/>
                  </a:lnTo>
                  <a:lnTo>
                    <a:pt x="119" y="686"/>
                  </a:lnTo>
                  <a:lnTo>
                    <a:pt x="119" y="694"/>
                  </a:lnTo>
                  <a:lnTo>
                    <a:pt x="119" y="686"/>
                  </a:lnTo>
                  <a:lnTo>
                    <a:pt x="119" y="694"/>
                  </a:lnTo>
                  <a:lnTo>
                    <a:pt x="119" y="686"/>
                  </a:lnTo>
                  <a:lnTo>
                    <a:pt x="119" y="694"/>
                  </a:lnTo>
                  <a:lnTo>
                    <a:pt x="119" y="686"/>
                  </a:lnTo>
                  <a:lnTo>
                    <a:pt x="119" y="694"/>
                  </a:lnTo>
                  <a:lnTo>
                    <a:pt x="119" y="686"/>
                  </a:lnTo>
                  <a:lnTo>
                    <a:pt x="119" y="694"/>
                  </a:lnTo>
                  <a:lnTo>
                    <a:pt x="119" y="702"/>
                  </a:lnTo>
                  <a:lnTo>
                    <a:pt x="127" y="694"/>
                  </a:lnTo>
                  <a:lnTo>
                    <a:pt x="127" y="710"/>
                  </a:lnTo>
                  <a:lnTo>
                    <a:pt x="127" y="702"/>
                  </a:lnTo>
                  <a:lnTo>
                    <a:pt x="127" y="694"/>
                  </a:lnTo>
                  <a:lnTo>
                    <a:pt x="127" y="702"/>
                  </a:lnTo>
                  <a:lnTo>
                    <a:pt x="127" y="694"/>
                  </a:lnTo>
                  <a:lnTo>
                    <a:pt x="127" y="686"/>
                  </a:lnTo>
                  <a:lnTo>
                    <a:pt x="127" y="694"/>
                  </a:lnTo>
                  <a:lnTo>
                    <a:pt x="127" y="686"/>
                  </a:lnTo>
                  <a:lnTo>
                    <a:pt x="127" y="694"/>
                  </a:lnTo>
                  <a:lnTo>
                    <a:pt x="127" y="686"/>
                  </a:lnTo>
                  <a:lnTo>
                    <a:pt x="127" y="694"/>
                  </a:lnTo>
                  <a:lnTo>
                    <a:pt x="135" y="686"/>
                  </a:lnTo>
                  <a:lnTo>
                    <a:pt x="135" y="694"/>
                  </a:lnTo>
                  <a:lnTo>
                    <a:pt x="135" y="686"/>
                  </a:lnTo>
                  <a:lnTo>
                    <a:pt x="135" y="670"/>
                  </a:lnTo>
                  <a:lnTo>
                    <a:pt x="135" y="662"/>
                  </a:lnTo>
                  <a:lnTo>
                    <a:pt x="135" y="654"/>
                  </a:lnTo>
                  <a:lnTo>
                    <a:pt x="135" y="662"/>
                  </a:lnTo>
                  <a:lnTo>
                    <a:pt x="135" y="654"/>
                  </a:lnTo>
                  <a:lnTo>
                    <a:pt x="135" y="646"/>
                  </a:lnTo>
                  <a:lnTo>
                    <a:pt x="135" y="638"/>
                  </a:lnTo>
                  <a:lnTo>
                    <a:pt x="135" y="630"/>
                  </a:lnTo>
                  <a:lnTo>
                    <a:pt x="135" y="638"/>
                  </a:lnTo>
                  <a:lnTo>
                    <a:pt x="135" y="646"/>
                  </a:lnTo>
                  <a:lnTo>
                    <a:pt x="135" y="654"/>
                  </a:lnTo>
                  <a:lnTo>
                    <a:pt x="135" y="662"/>
                  </a:lnTo>
                  <a:lnTo>
                    <a:pt x="135" y="670"/>
                  </a:lnTo>
                  <a:lnTo>
                    <a:pt x="135" y="678"/>
                  </a:lnTo>
                  <a:lnTo>
                    <a:pt x="135" y="686"/>
                  </a:lnTo>
                  <a:lnTo>
                    <a:pt x="135" y="678"/>
                  </a:lnTo>
                  <a:lnTo>
                    <a:pt x="135" y="686"/>
                  </a:lnTo>
                  <a:lnTo>
                    <a:pt x="143" y="694"/>
                  </a:lnTo>
                  <a:lnTo>
                    <a:pt x="143" y="710"/>
                  </a:lnTo>
                  <a:lnTo>
                    <a:pt x="143" y="725"/>
                  </a:lnTo>
                  <a:lnTo>
                    <a:pt x="143" y="733"/>
                  </a:lnTo>
                  <a:lnTo>
                    <a:pt x="143" y="725"/>
                  </a:lnTo>
                  <a:lnTo>
                    <a:pt x="143" y="733"/>
                  </a:lnTo>
                  <a:lnTo>
                    <a:pt x="143" y="725"/>
                  </a:lnTo>
                  <a:lnTo>
                    <a:pt x="143" y="718"/>
                  </a:lnTo>
                  <a:lnTo>
                    <a:pt x="151" y="710"/>
                  </a:lnTo>
                  <a:lnTo>
                    <a:pt x="151" y="718"/>
                  </a:lnTo>
                  <a:lnTo>
                    <a:pt x="151" y="710"/>
                  </a:lnTo>
                  <a:lnTo>
                    <a:pt x="151" y="702"/>
                  </a:lnTo>
                  <a:lnTo>
                    <a:pt x="151" y="710"/>
                  </a:lnTo>
                  <a:lnTo>
                    <a:pt x="151" y="702"/>
                  </a:lnTo>
                  <a:lnTo>
                    <a:pt x="151" y="694"/>
                  </a:lnTo>
                  <a:lnTo>
                    <a:pt x="151" y="686"/>
                  </a:lnTo>
                  <a:lnTo>
                    <a:pt x="151" y="694"/>
                  </a:lnTo>
                  <a:lnTo>
                    <a:pt x="151" y="686"/>
                  </a:lnTo>
                  <a:lnTo>
                    <a:pt x="151" y="694"/>
                  </a:lnTo>
                  <a:lnTo>
                    <a:pt x="151" y="686"/>
                  </a:lnTo>
                  <a:lnTo>
                    <a:pt x="159" y="694"/>
                  </a:lnTo>
                  <a:lnTo>
                    <a:pt x="159" y="702"/>
                  </a:lnTo>
                  <a:lnTo>
                    <a:pt x="159" y="694"/>
                  </a:lnTo>
                  <a:lnTo>
                    <a:pt x="159" y="686"/>
                  </a:lnTo>
                  <a:lnTo>
                    <a:pt x="159" y="694"/>
                  </a:lnTo>
                  <a:lnTo>
                    <a:pt x="159" y="686"/>
                  </a:lnTo>
                  <a:lnTo>
                    <a:pt x="159" y="694"/>
                  </a:lnTo>
                  <a:lnTo>
                    <a:pt x="159" y="702"/>
                  </a:lnTo>
                  <a:lnTo>
                    <a:pt x="159" y="710"/>
                  </a:lnTo>
                  <a:lnTo>
                    <a:pt x="159" y="702"/>
                  </a:lnTo>
                  <a:lnTo>
                    <a:pt x="159" y="710"/>
                  </a:lnTo>
                  <a:lnTo>
                    <a:pt x="159" y="702"/>
                  </a:lnTo>
                  <a:lnTo>
                    <a:pt x="167" y="694"/>
                  </a:lnTo>
                  <a:lnTo>
                    <a:pt x="167" y="686"/>
                  </a:lnTo>
                  <a:lnTo>
                    <a:pt x="167" y="694"/>
                  </a:lnTo>
                  <a:lnTo>
                    <a:pt x="167" y="686"/>
                  </a:lnTo>
                  <a:lnTo>
                    <a:pt x="167" y="694"/>
                  </a:lnTo>
                  <a:lnTo>
                    <a:pt x="167" y="702"/>
                  </a:lnTo>
                  <a:lnTo>
                    <a:pt x="167" y="694"/>
                  </a:lnTo>
                  <a:lnTo>
                    <a:pt x="167" y="702"/>
                  </a:lnTo>
                  <a:lnTo>
                    <a:pt x="167" y="694"/>
                  </a:lnTo>
                  <a:lnTo>
                    <a:pt x="167" y="702"/>
                  </a:lnTo>
                  <a:lnTo>
                    <a:pt x="175" y="710"/>
                  </a:lnTo>
                  <a:lnTo>
                    <a:pt x="175" y="718"/>
                  </a:lnTo>
                  <a:lnTo>
                    <a:pt x="175" y="710"/>
                  </a:lnTo>
                  <a:lnTo>
                    <a:pt x="175" y="702"/>
                  </a:lnTo>
                  <a:lnTo>
                    <a:pt x="175" y="694"/>
                  </a:lnTo>
                  <a:lnTo>
                    <a:pt x="175" y="686"/>
                  </a:lnTo>
                  <a:lnTo>
                    <a:pt x="175" y="694"/>
                  </a:lnTo>
                  <a:lnTo>
                    <a:pt x="175" y="686"/>
                  </a:lnTo>
                  <a:lnTo>
                    <a:pt x="175" y="678"/>
                  </a:lnTo>
                  <a:lnTo>
                    <a:pt x="175" y="670"/>
                  </a:lnTo>
                  <a:lnTo>
                    <a:pt x="175" y="678"/>
                  </a:lnTo>
                  <a:lnTo>
                    <a:pt x="175" y="670"/>
                  </a:lnTo>
                  <a:lnTo>
                    <a:pt x="175" y="662"/>
                  </a:lnTo>
                  <a:lnTo>
                    <a:pt x="175" y="654"/>
                  </a:lnTo>
                  <a:lnTo>
                    <a:pt x="175" y="662"/>
                  </a:lnTo>
                  <a:lnTo>
                    <a:pt x="175" y="654"/>
                  </a:lnTo>
                  <a:lnTo>
                    <a:pt x="183" y="646"/>
                  </a:lnTo>
                  <a:lnTo>
                    <a:pt x="183" y="638"/>
                  </a:lnTo>
                  <a:lnTo>
                    <a:pt x="183" y="646"/>
                  </a:lnTo>
                  <a:lnTo>
                    <a:pt x="183" y="638"/>
                  </a:lnTo>
                  <a:lnTo>
                    <a:pt x="183" y="646"/>
                  </a:lnTo>
                  <a:lnTo>
                    <a:pt x="183" y="638"/>
                  </a:lnTo>
                  <a:lnTo>
                    <a:pt x="183" y="630"/>
                  </a:lnTo>
                  <a:lnTo>
                    <a:pt x="183" y="638"/>
                  </a:lnTo>
                  <a:lnTo>
                    <a:pt x="183" y="646"/>
                  </a:lnTo>
                  <a:lnTo>
                    <a:pt x="183" y="654"/>
                  </a:lnTo>
                  <a:lnTo>
                    <a:pt x="183" y="662"/>
                  </a:lnTo>
                  <a:lnTo>
                    <a:pt x="183" y="670"/>
                  </a:lnTo>
                  <a:lnTo>
                    <a:pt x="183" y="678"/>
                  </a:lnTo>
                  <a:lnTo>
                    <a:pt x="183" y="686"/>
                  </a:lnTo>
                  <a:lnTo>
                    <a:pt x="183" y="694"/>
                  </a:lnTo>
                  <a:lnTo>
                    <a:pt x="191" y="686"/>
                  </a:lnTo>
                  <a:lnTo>
                    <a:pt x="191" y="694"/>
                  </a:lnTo>
                  <a:lnTo>
                    <a:pt x="191" y="702"/>
                  </a:lnTo>
                  <a:lnTo>
                    <a:pt x="191" y="710"/>
                  </a:lnTo>
                  <a:lnTo>
                    <a:pt x="191" y="702"/>
                  </a:lnTo>
                  <a:lnTo>
                    <a:pt x="191" y="694"/>
                  </a:lnTo>
                  <a:lnTo>
                    <a:pt x="191" y="702"/>
                  </a:lnTo>
                  <a:lnTo>
                    <a:pt x="191" y="710"/>
                  </a:lnTo>
                  <a:lnTo>
                    <a:pt x="191" y="702"/>
                  </a:lnTo>
                  <a:lnTo>
                    <a:pt x="191" y="710"/>
                  </a:lnTo>
                  <a:lnTo>
                    <a:pt x="199" y="702"/>
                  </a:lnTo>
                  <a:lnTo>
                    <a:pt x="199" y="710"/>
                  </a:lnTo>
                  <a:lnTo>
                    <a:pt x="199" y="718"/>
                  </a:lnTo>
                  <a:lnTo>
                    <a:pt x="199" y="710"/>
                  </a:lnTo>
                  <a:lnTo>
                    <a:pt x="199" y="702"/>
                  </a:lnTo>
                  <a:lnTo>
                    <a:pt x="199" y="710"/>
                  </a:lnTo>
                  <a:lnTo>
                    <a:pt x="199" y="718"/>
                  </a:lnTo>
                  <a:lnTo>
                    <a:pt x="199" y="725"/>
                  </a:lnTo>
                  <a:lnTo>
                    <a:pt x="199" y="718"/>
                  </a:lnTo>
                  <a:lnTo>
                    <a:pt x="199" y="725"/>
                  </a:lnTo>
                  <a:lnTo>
                    <a:pt x="199" y="718"/>
                  </a:lnTo>
                  <a:lnTo>
                    <a:pt x="199" y="725"/>
                  </a:lnTo>
                  <a:lnTo>
                    <a:pt x="199" y="710"/>
                  </a:lnTo>
                  <a:lnTo>
                    <a:pt x="199" y="718"/>
                  </a:lnTo>
                  <a:lnTo>
                    <a:pt x="199" y="725"/>
                  </a:lnTo>
                  <a:lnTo>
                    <a:pt x="199" y="733"/>
                  </a:lnTo>
                  <a:lnTo>
                    <a:pt x="207" y="725"/>
                  </a:lnTo>
                  <a:lnTo>
                    <a:pt x="207" y="718"/>
                  </a:lnTo>
                  <a:lnTo>
                    <a:pt x="207" y="710"/>
                  </a:lnTo>
                  <a:lnTo>
                    <a:pt x="207" y="694"/>
                  </a:lnTo>
                  <a:lnTo>
                    <a:pt x="207" y="686"/>
                  </a:lnTo>
                  <a:lnTo>
                    <a:pt x="207" y="678"/>
                  </a:lnTo>
                  <a:lnTo>
                    <a:pt x="207" y="670"/>
                  </a:lnTo>
                  <a:lnTo>
                    <a:pt x="207" y="662"/>
                  </a:lnTo>
                  <a:lnTo>
                    <a:pt x="207" y="654"/>
                  </a:lnTo>
                  <a:lnTo>
                    <a:pt x="207" y="646"/>
                  </a:lnTo>
                  <a:lnTo>
                    <a:pt x="207" y="638"/>
                  </a:lnTo>
                  <a:lnTo>
                    <a:pt x="207" y="630"/>
                  </a:lnTo>
                  <a:lnTo>
                    <a:pt x="207" y="614"/>
                  </a:lnTo>
                  <a:lnTo>
                    <a:pt x="207" y="622"/>
                  </a:lnTo>
                  <a:lnTo>
                    <a:pt x="207" y="614"/>
                  </a:lnTo>
                  <a:lnTo>
                    <a:pt x="207" y="622"/>
                  </a:lnTo>
                  <a:lnTo>
                    <a:pt x="207" y="630"/>
                  </a:lnTo>
                  <a:lnTo>
                    <a:pt x="207" y="638"/>
                  </a:lnTo>
                  <a:lnTo>
                    <a:pt x="207" y="646"/>
                  </a:lnTo>
                  <a:lnTo>
                    <a:pt x="207" y="662"/>
                  </a:lnTo>
                  <a:lnTo>
                    <a:pt x="207" y="670"/>
                  </a:lnTo>
                  <a:lnTo>
                    <a:pt x="207" y="678"/>
                  </a:lnTo>
                  <a:lnTo>
                    <a:pt x="207" y="694"/>
                  </a:lnTo>
                  <a:lnTo>
                    <a:pt x="215" y="702"/>
                  </a:lnTo>
                  <a:lnTo>
                    <a:pt x="215" y="710"/>
                  </a:lnTo>
                  <a:lnTo>
                    <a:pt x="215" y="718"/>
                  </a:lnTo>
                  <a:lnTo>
                    <a:pt x="215" y="725"/>
                  </a:lnTo>
                  <a:lnTo>
                    <a:pt x="215" y="718"/>
                  </a:lnTo>
                  <a:lnTo>
                    <a:pt x="215" y="694"/>
                  </a:lnTo>
                  <a:lnTo>
                    <a:pt x="215" y="686"/>
                  </a:lnTo>
                  <a:lnTo>
                    <a:pt x="215" y="654"/>
                  </a:lnTo>
                  <a:lnTo>
                    <a:pt x="215" y="606"/>
                  </a:lnTo>
                  <a:lnTo>
                    <a:pt x="215" y="550"/>
                  </a:lnTo>
                  <a:lnTo>
                    <a:pt x="215" y="494"/>
                  </a:lnTo>
                  <a:lnTo>
                    <a:pt x="215" y="422"/>
                  </a:lnTo>
                  <a:lnTo>
                    <a:pt x="215" y="335"/>
                  </a:lnTo>
                  <a:lnTo>
                    <a:pt x="215" y="303"/>
                  </a:lnTo>
                  <a:lnTo>
                    <a:pt x="215" y="343"/>
                  </a:lnTo>
                  <a:lnTo>
                    <a:pt x="215" y="414"/>
                  </a:lnTo>
                  <a:lnTo>
                    <a:pt x="215" y="486"/>
                  </a:lnTo>
                  <a:lnTo>
                    <a:pt x="215" y="542"/>
                  </a:lnTo>
                  <a:lnTo>
                    <a:pt x="215" y="606"/>
                  </a:lnTo>
                  <a:lnTo>
                    <a:pt x="215" y="654"/>
                  </a:lnTo>
                  <a:lnTo>
                    <a:pt x="215" y="678"/>
                  </a:lnTo>
                  <a:lnTo>
                    <a:pt x="215" y="694"/>
                  </a:lnTo>
                  <a:lnTo>
                    <a:pt x="215" y="702"/>
                  </a:lnTo>
                  <a:lnTo>
                    <a:pt x="215" y="686"/>
                  </a:lnTo>
                  <a:lnTo>
                    <a:pt x="215" y="710"/>
                  </a:lnTo>
                  <a:lnTo>
                    <a:pt x="215" y="718"/>
                  </a:lnTo>
                  <a:lnTo>
                    <a:pt x="215" y="710"/>
                  </a:lnTo>
                  <a:lnTo>
                    <a:pt x="215" y="654"/>
                  </a:lnTo>
                  <a:lnTo>
                    <a:pt x="222" y="566"/>
                  </a:lnTo>
                  <a:lnTo>
                    <a:pt x="222" y="534"/>
                  </a:lnTo>
                  <a:lnTo>
                    <a:pt x="222" y="590"/>
                  </a:lnTo>
                  <a:lnTo>
                    <a:pt x="222" y="686"/>
                  </a:lnTo>
                  <a:lnTo>
                    <a:pt x="222" y="781"/>
                  </a:lnTo>
                  <a:lnTo>
                    <a:pt x="222" y="861"/>
                  </a:lnTo>
                  <a:lnTo>
                    <a:pt x="222" y="901"/>
                  </a:lnTo>
                  <a:lnTo>
                    <a:pt x="222" y="877"/>
                  </a:lnTo>
                  <a:lnTo>
                    <a:pt x="222" y="725"/>
                  </a:lnTo>
                  <a:lnTo>
                    <a:pt x="222" y="382"/>
                  </a:lnTo>
                  <a:lnTo>
                    <a:pt x="222" y="167"/>
                  </a:lnTo>
                  <a:lnTo>
                    <a:pt x="222" y="303"/>
                  </a:lnTo>
                  <a:lnTo>
                    <a:pt x="222" y="542"/>
                  </a:lnTo>
                  <a:lnTo>
                    <a:pt x="222" y="710"/>
                  </a:lnTo>
                  <a:lnTo>
                    <a:pt x="222" y="797"/>
                  </a:lnTo>
                  <a:lnTo>
                    <a:pt x="222" y="837"/>
                  </a:lnTo>
                  <a:lnTo>
                    <a:pt x="222" y="853"/>
                  </a:lnTo>
                  <a:lnTo>
                    <a:pt x="222" y="861"/>
                  </a:lnTo>
                  <a:lnTo>
                    <a:pt x="222" y="869"/>
                  </a:lnTo>
                  <a:lnTo>
                    <a:pt x="222" y="877"/>
                  </a:lnTo>
                  <a:lnTo>
                    <a:pt x="222" y="861"/>
                  </a:lnTo>
                  <a:lnTo>
                    <a:pt x="222" y="813"/>
                  </a:lnTo>
                  <a:lnTo>
                    <a:pt x="222" y="733"/>
                  </a:lnTo>
                  <a:lnTo>
                    <a:pt x="222" y="638"/>
                  </a:lnTo>
                  <a:lnTo>
                    <a:pt x="222" y="590"/>
                  </a:lnTo>
                  <a:lnTo>
                    <a:pt x="222" y="566"/>
                  </a:lnTo>
                  <a:lnTo>
                    <a:pt x="222" y="574"/>
                  </a:lnTo>
                  <a:lnTo>
                    <a:pt x="222" y="590"/>
                  </a:lnTo>
                  <a:lnTo>
                    <a:pt x="222" y="606"/>
                  </a:lnTo>
                  <a:lnTo>
                    <a:pt x="230" y="614"/>
                  </a:lnTo>
                  <a:lnTo>
                    <a:pt x="230" y="606"/>
                  </a:lnTo>
                  <a:lnTo>
                    <a:pt x="230" y="622"/>
                  </a:lnTo>
                  <a:lnTo>
                    <a:pt x="230" y="638"/>
                  </a:lnTo>
                  <a:lnTo>
                    <a:pt x="230" y="614"/>
                  </a:lnTo>
                  <a:lnTo>
                    <a:pt x="230" y="598"/>
                  </a:lnTo>
                  <a:lnTo>
                    <a:pt x="230" y="614"/>
                  </a:lnTo>
                  <a:lnTo>
                    <a:pt x="230" y="670"/>
                  </a:lnTo>
                  <a:lnTo>
                    <a:pt x="230" y="733"/>
                  </a:lnTo>
                  <a:lnTo>
                    <a:pt x="230" y="805"/>
                  </a:lnTo>
                  <a:lnTo>
                    <a:pt x="230" y="861"/>
                  </a:lnTo>
                  <a:lnTo>
                    <a:pt x="230" y="901"/>
                  </a:lnTo>
                  <a:lnTo>
                    <a:pt x="230" y="933"/>
                  </a:lnTo>
                  <a:lnTo>
                    <a:pt x="230" y="949"/>
                  </a:lnTo>
                  <a:lnTo>
                    <a:pt x="230" y="957"/>
                  </a:lnTo>
                  <a:lnTo>
                    <a:pt x="230" y="949"/>
                  </a:lnTo>
                  <a:lnTo>
                    <a:pt x="230" y="957"/>
                  </a:lnTo>
                  <a:lnTo>
                    <a:pt x="230" y="965"/>
                  </a:lnTo>
                  <a:lnTo>
                    <a:pt x="230" y="957"/>
                  </a:lnTo>
                  <a:lnTo>
                    <a:pt x="230" y="941"/>
                  </a:lnTo>
                  <a:lnTo>
                    <a:pt x="230" y="901"/>
                  </a:lnTo>
                  <a:lnTo>
                    <a:pt x="230" y="845"/>
                  </a:lnTo>
                  <a:lnTo>
                    <a:pt x="230" y="797"/>
                  </a:lnTo>
                  <a:lnTo>
                    <a:pt x="230" y="757"/>
                  </a:lnTo>
                  <a:lnTo>
                    <a:pt x="230" y="718"/>
                  </a:lnTo>
                  <a:lnTo>
                    <a:pt x="230" y="694"/>
                  </a:lnTo>
                  <a:lnTo>
                    <a:pt x="230" y="662"/>
                  </a:lnTo>
                  <a:lnTo>
                    <a:pt x="230" y="630"/>
                  </a:lnTo>
                  <a:lnTo>
                    <a:pt x="230" y="606"/>
                  </a:lnTo>
                  <a:lnTo>
                    <a:pt x="238" y="598"/>
                  </a:lnTo>
                  <a:lnTo>
                    <a:pt x="238" y="590"/>
                  </a:lnTo>
                  <a:lnTo>
                    <a:pt x="238" y="606"/>
                  </a:lnTo>
                  <a:lnTo>
                    <a:pt x="238" y="614"/>
                  </a:lnTo>
                  <a:lnTo>
                    <a:pt x="238" y="622"/>
                  </a:lnTo>
                  <a:lnTo>
                    <a:pt x="238" y="630"/>
                  </a:lnTo>
                  <a:lnTo>
                    <a:pt x="238" y="646"/>
                  </a:lnTo>
                  <a:lnTo>
                    <a:pt x="238" y="662"/>
                  </a:lnTo>
                  <a:lnTo>
                    <a:pt x="238" y="678"/>
                  </a:lnTo>
                  <a:lnTo>
                    <a:pt x="238" y="686"/>
                  </a:lnTo>
                  <a:lnTo>
                    <a:pt x="238" y="694"/>
                  </a:lnTo>
                  <a:lnTo>
                    <a:pt x="238" y="702"/>
                  </a:lnTo>
                  <a:lnTo>
                    <a:pt x="238" y="710"/>
                  </a:lnTo>
                  <a:lnTo>
                    <a:pt x="238" y="718"/>
                  </a:lnTo>
                  <a:lnTo>
                    <a:pt x="238" y="725"/>
                  </a:lnTo>
                  <a:lnTo>
                    <a:pt x="238" y="733"/>
                  </a:lnTo>
                  <a:lnTo>
                    <a:pt x="238" y="749"/>
                  </a:lnTo>
                  <a:lnTo>
                    <a:pt x="238" y="757"/>
                  </a:lnTo>
                  <a:lnTo>
                    <a:pt x="238" y="749"/>
                  </a:lnTo>
                  <a:lnTo>
                    <a:pt x="238" y="757"/>
                  </a:lnTo>
                  <a:lnTo>
                    <a:pt x="238" y="765"/>
                  </a:lnTo>
                  <a:lnTo>
                    <a:pt x="246" y="757"/>
                  </a:lnTo>
                  <a:lnTo>
                    <a:pt x="246" y="749"/>
                  </a:lnTo>
                  <a:lnTo>
                    <a:pt x="246" y="757"/>
                  </a:lnTo>
                  <a:lnTo>
                    <a:pt x="246" y="749"/>
                  </a:lnTo>
                  <a:lnTo>
                    <a:pt x="246" y="741"/>
                  </a:lnTo>
                  <a:lnTo>
                    <a:pt x="246" y="733"/>
                  </a:lnTo>
                  <a:lnTo>
                    <a:pt x="246" y="725"/>
                  </a:lnTo>
                  <a:lnTo>
                    <a:pt x="246" y="718"/>
                  </a:lnTo>
                  <a:lnTo>
                    <a:pt x="246" y="710"/>
                  </a:lnTo>
                  <a:lnTo>
                    <a:pt x="246" y="718"/>
                  </a:lnTo>
                  <a:lnTo>
                    <a:pt x="246" y="710"/>
                  </a:lnTo>
                  <a:lnTo>
                    <a:pt x="246" y="702"/>
                  </a:lnTo>
                  <a:lnTo>
                    <a:pt x="246" y="694"/>
                  </a:lnTo>
                  <a:lnTo>
                    <a:pt x="246" y="686"/>
                  </a:lnTo>
                  <a:lnTo>
                    <a:pt x="246" y="694"/>
                  </a:lnTo>
                  <a:lnTo>
                    <a:pt x="246" y="686"/>
                  </a:lnTo>
                  <a:lnTo>
                    <a:pt x="246" y="694"/>
                  </a:lnTo>
                  <a:lnTo>
                    <a:pt x="254" y="686"/>
                  </a:lnTo>
                  <a:lnTo>
                    <a:pt x="254" y="678"/>
                  </a:lnTo>
                  <a:lnTo>
                    <a:pt x="254" y="686"/>
                  </a:lnTo>
                  <a:lnTo>
                    <a:pt x="254" y="678"/>
                  </a:lnTo>
                  <a:lnTo>
                    <a:pt x="254" y="686"/>
                  </a:lnTo>
                  <a:lnTo>
                    <a:pt x="254" y="678"/>
                  </a:lnTo>
                  <a:lnTo>
                    <a:pt x="254" y="686"/>
                  </a:lnTo>
                  <a:lnTo>
                    <a:pt x="254" y="678"/>
                  </a:lnTo>
                  <a:lnTo>
                    <a:pt x="254" y="670"/>
                  </a:lnTo>
                  <a:lnTo>
                    <a:pt x="254" y="678"/>
                  </a:lnTo>
                  <a:lnTo>
                    <a:pt x="254" y="670"/>
                  </a:lnTo>
                  <a:lnTo>
                    <a:pt x="254" y="678"/>
                  </a:lnTo>
                  <a:lnTo>
                    <a:pt x="262" y="686"/>
                  </a:lnTo>
                  <a:lnTo>
                    <a:pt x="262" y="678"/>
                  </a:lnTo>
                  <a:lnTo>
                    <a:pt x="262" y="670"/>
                  </a:lnTo>
                  <a:lnTo>
                    <a:pt x="262" y="678"/>
                  </a:lnTo>
                  <a:lnTo>
                    <a:pt x="262" y="670"/>
                  </a:lnTo>
                  <a:lnTo>
                    <a:pt x="262" y="678"/>
                  </a:lnTo>
                  <a:lnTo>
                    <a:pt x="262" y="670"/>
                  </a:lnTo>
                  <a:lnTo>
                    <a:pt x="262" y="678"/>
                  </a:lnTo>
                  <a:lnTo>
                    <a:pt x="270" y="686"/>
                  </a:lnTo>
                  <a:lnTo>
                    <a:pt x="270" y="678"/>
                  </a:lnTo>
                  <a:lnTo>
                    <a:pt x="270" y="686"/>
                  </a:lnTo>
                  <a:lnTo>
                    <a:pt x="270" y="678"/>
                  </a:lnTo>
                  <a:lnTo>
                    <a:pt x="270" y="686"/>
                  </a:lnTo>
                  <a:lnTo>
                    <a:pt x="270" y="694"/>
                  </a:lnTo>
                  <a:lnTo>
                    <a:pt x="270" y="702"/>
                  </a:lnTo>
                  <a:lnTo>
                    <a:pt x="270" y="710"/>
                  </a:lnTo>
                  <a:lnTo>
                    <a:pt x="270" y="702"/>
                  </a:lnTo>
                  <a:lnTo>
                    <a:pt x="270" y="710"/>
                  </a:lnTo>
                  <a:lnTo>
                    <a:pt x="270" y="718"/>
                  </a:lnTo>
                  <a:lnTo>
                    <a:pt x="278" y="710"/>
                  </a:lnTo>
                  <a:lnTo>
                    <a:pt x="278" y="702"/>
                  </a:lnTo>
                  <a:lnTo>
                    <a:pt x="278" y="694"/>
                  </a:lnTo>
                  <a:lnTo>
                    <a:pt x="278" y="702"/>
                  </a:lnTo>
                  <a:lnTo>
                    <a:pt x="278" y="710"/>
                  </a:lnTo>
                  <a:lnTo>
                    <a:pt x="278" y="702"/>
                  </a:lnTo>
                  <a:lnTo>
                    <a:pt x="278" y="694"/>
                  </a:lnTo>
                  <a:lnTo>
                    <a:pt x="286" y="686"/>
                  </a:lnTo>
                  <a:lnTo>
                    <a:pt x="286" y="678"/>
                  </a:lnTo>
                  <a:lnTo>
                    <a:pt x="286" y="686"/>
                  </a:lnTo>
                  <a:lnTo>
                    <a:pt x="286" y="678"/>
                  </a:lnTo>
                  <a:lnTo>
                    <a:pt x="286" y="686"/>
                  </a:lnTo>
                  <a:lnTo>
                    <a:pt x="286" y="694"/>
                  </a:lnTo>
                  <a:lnTo>
                    <a:pt x="286" y="686"/>
                  </a:lnTo>
                  <a:lnTo>
                    <a:pt x="294" y="694"/>
                  </a:lnTo>
                  <a:lnTo>
                    <a:pt x="294" y="686"/>
                  </a:lnTo>
                  <a:lnTo>
                    <a:pt x="294" y="678"/>
                  </a:lnTo>
                  <a:lnTo>
                    <a:pt x="294" y="670"/>
                  </a:lnTo>
                  <a:lnTo>
                    <a:pt x="294" y="662"/>
                  </a:lnTo>
                  <a:lnTo>
                    <a:pt x="294" y="654"/>
                  </a:lnTo>
                  <a:lnTo>
                    <a:pt x="294" y="662"/>
                  </a:lnTo>
                  <a:lnTo>
                    <a:pt x="294" y="654"/>
                  </a:lnTo>
                  <a:lnTo>
                    <a:pt x="294" y="646"/>
                  </a:lnTo>
                  <a:lnTo>
                    <a:pt x="294" y="638"/>
                  </a:lnTo>
                  <a:lnTo>
                    <a:pt x="302" y="646"/>
                  </a:lnTo>
                  <a:lnTo>
                    <a:pt x="302" y="654"/>
                  </a:lnTo>
                  <a:lnTo>
                    <a:pt x="302" y="646"/>
                  </a:lnTo>
                  <a:lnTo>
                    <a:pt x="302" y="638"/>
                  </a:lnTo>
                  <a:lnTo>
                    <a:pt x="302" y="646"/>
                  </a:lnTo>
                  <a:lnTo>
                    <a:pt x="302" y="654"/>
                  </a:lnTo>
                  <a:lnTo>
                    <a:pt x="302" y="646"/>
                  </a:lnTo>
                  <a:lnTo>
                    <a:pt x="302" y="654"/>
                  </a:lnTo>
                  <a:lnTo>
                    <a:pt x="302" y="646"/>
                  </a:lnTo>
                  <a:lnTo>
                    <a:pt x="302" y="654"/>
                  </a:lnTo>
                  <a:lnTo>
                    <a:pt x="302" y="662"/>
                  </a:lnTo>
                  <a:lnTo>
                    <a:pt x="302" y="670"/>
                  </a:lnTo>
                  <a:lnTo>
                    <a:pt x="302" y="678"/>
                  </a:lnTo>
                  <a:lnTo>
                    <a:pt x="310" y="686"/>
                  </a:lnTo>
                  <a:lnTo>
                    <a:pt x="310" y="694"/>
                  </a:lnTo>
                  <a:lnTo>
                    <a:pt x="310" y="702"/>
                  </a:lnTo>
                  <a:lnTo>
                    <a:pt x="310" y="694"/>
                  </a:lnTo>
                  <a:lnTo>
                    <a:pt x="310" y="702"/>
                  </a:lnTo>
                  <a:lnTo>
                    <a:pt x="310" y="710"/>
                  </a:lnTo>
                  <a:lnTo>
                    <a:pt x="310" y="702"/>
                  </a:lnTo>
                  <a:lnTo>
                    <a:pt x="310" y="710"/>
                  </a:lnTo>
                  <a:lnTo>
                    <a:pt x="310" y="702"/>
                  </a:lnTo>
                  <a:lnTo>
                    <a:pt x="310" y="694"/>
                  </a:lnTo>
                  <a:lnTo>
                    <a:pt x="318" y="686"/>
                  </a:lnTo>
                  <a:lnTo>
                    <a:pt x="318" y="678"/>
                  </a:lnTo>
                  <a:lnTo>
                    <a:pt x="318" y="670"/>
                  </a:lnTo>
                  <a:lnTo>
                    <a:pt x="318" y="662"/>
                  </a:lnTo>
                  <a:lnTo>
                    <a:pt x="318" y="670"/>
                  </a:lnTo>
                  <a:lnTo>
                    <a:pt x="318" y="678"/>
                  </a:lnTo>
                  <a:lnTo>
                    <a:pt x="318" y="670"/>
                  </a:lnTo>
                  <a:lnTo>
                    <a:pt x="318" y="678"/>
                  </a:lnTo>
                  <a:lnTo>
                    <a:pt x="318" y="670"/>
                  </a:lnTo>
                  <a:lnTo>
                    <a:pt x="318" y="678"/>
                  </a:lnTo>
                  <a:lnTo>
                    <a:pt x="318" y="686"/>
                  </a:lnTo>
                  <a:lnTo>
                    <a:pt x="318" y="678"/>
                  </a:lnTo>
                  <a:lnTo>
                    <a:pt x="326" y="686"/>
                  </a:lnTo>
                  <a:lnTo>
                    <a:pt x="326" y="678"/>
                  </a:lnTo>
                  <a:lnTo>
                    <a:pt x="326" y="670"/>
                  </a:lnTo>
                  <a:lnTo>
                    <a:pt x="326" y="662"/>
                  </a:lnTo>
                  <a:lnTo>
                    <a:pt x="326" y="654"/>
                  </a:lnTo>
                  <a:lnTo>
                    <a:pt x="326" y="646"/>
                  </a:lnTo>
                  <a:lnTo>
                    <a:pt x="326" y="654"/>
                  </a:lnTo>
                  <a:lnTo>
                    <a:pt x="326" y="646"/>
                  </a:lnTo>
                  <a:lnTo>
                    <a:pt x="326" y="638"/>
                  </a:lnTo>
                  <a:lnTo>
                    <a:pt x="326" y="622"/>
                  </a:lnTo>
                  <a:lnTo>
                    <a:pt x="326" y="614"/>
                  </a:lnTo>
                  <a:lnTo>
                    <a:pt x="326" y="598"/>
                  </a:lnTo>
                  <a:lnTo>
                    <a:pt x="326" y="590"/>
                  </a:lnTo>
                  <a:lnTo>
                    <a:pt x="326" y="558"/>
                  </a:lnTo>
                  <a:lnTo>
                    <a:pt x="326" y="550"/>
                  </a:lnTo>
                  <a:lnTo>
                    <a:pt x="326" y="558"/>
                  </a:lnTo>
                  <a:lnTo>
                    <a:pt x="326" y="550"/>
                  </a:lnTo>
                  <a:lnTo>
                    <a:pt x="326" y="574"/>
                  </a:lnTo>
                  <a:lnTo>
                    <a:pt x="326" y="582"/>
                  </a:lnTo>
                  <a:lnTo>
                    <a:pt x="326" y="590"/>
                  </a:lnTo>
                  <a:lnTo>
                    <a:pt x="334" y="614"/>
                  </a:lnTo>
                  <a:lnTo>
                    <a:pt x="334" y="630"/>
                  </a:lnTo>
                  <a:lnTo>
                    <a:pt x="334" y="654"/>
                  </a:lnTo>
                  <a:lnTo>
                    <a:pt x="334" y="678"/>
                  </a:lnTo>
                  <a:lnTo>
                    <a:pt x="334" y="702"/>
                  </a:lnTo>
                  <a:lnTo>
                    <a:pt x="334" y="725"/>
                  </a:lnTo>
                  <a:lnTo>
                    <a:pt x="334" y="741"/>
                  </a:lnTo>
                  <a:lnTo>
                    <a:pt x="334" y="749"/>
                  </a:lnTo>
                  <a:lnTo>
                    <a:pt x="334" y="757"/>
                  </a:lnTo>
                  <a:lnTo>
                    <a:pt x="334" y="765"/>
                  </a:lnTo>
                  <a:lnTo>
                    <a:pt x="334" y="773"/>
                  </a:lnTo>
                  <a:lnTo>
                    <a:pt x="334" y="765"/>
                  </a:lnTo>
                  <a:lnTo>
                    <a:pt x="334" y="757"/>
                  </a:lnTo>
                  <a:lnTo>
                    <a:pt x="334" y="749"/>
                  </a:lnTo>
                  <a:lnTo>
                    <a:pt x="334" y="733"/>
                  </a:lnTo>
                  <a:lnTo>
                    <a:pt x="334" y="718"/>
                  </a:lnTo>
                  <a:lnTo>
                    <a:pt x="334" y="710"/>
                  </a:lnTo>
                  <a:lnTo>
                    <a:pt x="334" y="718"/>
                  </a:lnTo>
                  <a:lnTo>
                    <a:pt x="334" y="725"/>
                  </a:lnTo>
                  <a:lnTo>
                    <a:pt x="334" y="741"/>
                  </a:lnTo>
                  <a:lnTo>
                    <a:pt x="334" y="733"/>
                  </a:lnTo>
                  <a:lnTo>
                    <a:pt x="334" y="741"/>
                  </a:lnTo>
                  <a:lnTo>
                    <a:pt x="334" y="733"/>
                  </a:lnTo>
                  <a:lnTo>
                    <a:pt x="341" y="741"/>
                  </a:lnTo>
                  <a:lnTo>
                    <a:pt x="341" y="733"/>
                  </a:lnTo>
                  <a:lnTo>
                    <a:pt x="341" y="741"/>
                  </a:lnTo>
                  <a:lnTo>
                    <a:pt x="341" y="733"/>
                  </a:lnTo>
                  <a:lnTo>
                    <a:pt x="341" y="725"/>
                  </a:lnTo>
                  <a:lnTo>
                    <a:pt x="341" y="718"/>
                  </a:lnTo>
                  <a:lnTo>
                    <a:pt x="341" y="710"/>
                  </a:lnTo>
                  <a:lnTo>
                    <a:pt x="341" y="718"/>
                  </a:lnTo>
                  <a:lnTo>
                    <a:pt x="341" y="710"/>
                  </a:lnTo>
                  <a:lnTo>
                    <a:pt x="341" y="718"/>
                  </a:lnTo>
                  <a:lnTo>
                    <a:pt x="341" y="710"/>
                  </a:lnTo>
                  <a:lnTo>
                    <a:pt x="341" y="718"/>
                  </a:lnTo>
                  <a:lnTo>
                    <a:pt x="349" y="710"/>
                  </a:lnTo>
                  <a:lnTo>
                    <a:pt x="349" y="702"/>
                  </a:lnTo>
                  <a:lnTo>
                    <a:pt x="349" y="710"/>
                  </a:lnTo>
                  <a:lnTo>
                    <a:pt x="349" y="702"/>
                  </a:lnTo>
                  <a:lnTo>
                    <a:pt x="349" y="710"/>
                  </a:lnTo>
                  <a:lnTo>
                    <a:pt x="349" y="702"/>
                  </a:lnTo>
                  <a:lnTo>
                    <a:pt x="349" y="710"/>
                  </a:lnTo>
                  <a:lnTo>
                    <a:pt x="349" y="702"/>
                  </a:lnTo>
                  <a:lnTo>
                    <a:pt x="349" y="710"/>
                  </a:lnTo>
                  <a:lnTo>
                    <a:pt x="349" y="702"/>
                  </a:lnTo>
                  <a:lnTo>
                    <a:pt x="349" y="694"/>
                  </a:lnTo>
                  <a:lnTo>
                    <a:pt x="349" y="702"/>
                  </a:lnTo>
                  <a:lnTo>
                    <a:pt x="357" y="694"/>
                  </a:lnTo>
                  <a:lnTo>
                    <a:pt x="357" y="702"/>
                  </a:lnTo>
                  <a:lnTo>
                    <a:pt x="357" y="694"/>
                  </a:lnTo>
                  <a:lnTo>
                    <a:pt x="357" y="702"/>
                  </a:lnTo>
                  <a:lnTo>
                    <a:pt x="357" y="694"/>
                  </a:lnTo>
                  <a:lnTo>
                    <a:pt x="357" y="702"/>
                  </a:lnTo>
                  <a:lnTo>
                    <a:pt x="357" y="694"/>
                  </a:lnTo>
                  <a:lnTo>
                    <a:pt x="357" y="686"/>
                  </a:lnTo>
                  <a:lnTo>
                    <a:pt x="357" y="694"/>
                  </a:lnTo>
                  <a:lnTo>
                    <a:pt x="357" y="686"/>
                  </a:lnTo>
                  <a:lnTo>
                    <a:pt x="365" y="694"/>
                  </a:lnTo>
                  <a:lnTo>
                    <a:pt x="365" y="686"/>
                  </a:lnTo>
                  <a:lnTo>
                    <a:pt x="365" y="694"/>
                  </a:lnTo>
                  <a:lnTo>
                    <a:pt x="365" y="702"/>
                  </a:lnTo>
                  <a:lnTo>
                    <a:pt x="365" y="694"/>
                  </a:lnTo>
                  <a:lnTo>
                    <a:pt x="365" y="702"/>
                  </a:lnTo>
                  <a:lnTo>
                    <a:pt x="365" y="694"/>
                  </a:lnTo>
                  <a:lnTo>
                    <a:pt x="365" y="702"/>
                  </a:lnTo>
                  <a:lnTo>
                    <a:pt x="365" y="694"/>
                  </a:lnTo>
                  <a:lnTo>
                    <a:pt x="365" y="702"/>
                  </a:lnTo>
                  <a:lnTo>
                    <a:pt x="365" y="694"/>
                  </a:lnTo>
                  <a:lnTo>
                    <a:pt x="365" y="702"/>
                  </a:lnTo>
                  <a:lnTo>
                    <a:pt x="373" y="694"/>
                  </a:lnTo>
                  <a:lnTo>
                    <a:pt x="373" y="686"/>
                  </a:lnTo>
                  <a:lnTo>
                    <a:pt x="373" y="694"/>
                  </a:lnTo>
                  <a:lnTo>
                    <a:pt x="373" y="686"/>
                  </a:lnTo>
                  <a:lnTo>
                    <a:pt x="373" y="694"/>
                  </a:lnTo>
                  <a:lnTo>
                    <a:pt x="373" y="686"/>
                  </a:lnTo>
                  <a:lnTo>
                    <a:pt x="373" y="694"/>
                  </a:lnTo>
                  <a:lnTo>
                    <a:pt x="373" y="686"/>
                  </a:lnTo>
                  <a:lnTo>
                    <a:pt x="373" y="694"/>
                  </a:lnTo>
                  <a:lnTo>
                    <a:pt x="373" y="686"/>
                  </a:lnTo>
                  <a:lnTo>
                    <a:pt x="381" y="678"/>
                  </a:lnTo>
                  <a:lnTo>
                    <a:pt x="381" y="686"/>
                  </a:lnTo>
                  <a:lnTo>
                    <a:pt x="381" y="678"/>
                  </a:lnTo>
                  <a:lnTo>
                    <a:pt x="381" y="670"/>
                  </a:lnTo>
                  <a:lnTo>
                    <a:pt x="381" y="678"/>
                  </a:lnTo>
                  <a:lnTo>
                    <a:pt x="381" y="670"/>
                  </a:lnTo>
                  <a:lnTo>
                    <a:pt x="381" y="678"/>
                  </a:lnTo>
                  <a:lnTo>
                    <a:pt x="381" y="670"/>
                  </a:lnTo>
                  <a:lnTo>
                    <a:pt x="381" y="678"/>
                  </a:lnTo>
                  <a:lnTo>
                    <a:pt x="381" y="670"/>
                  </a:lnTo>
                  <a:lnTo>
                    <a:pt x="389" y="678"/>
                  </a:lnTo>
                  <a:lnTo>
                    <a:pt x="389" y="670"/>
                  </a:lnTo>
                  <a:lnTo>
                    <a:pt x="389" y="678"/>
                  </a:lnTo>
                  <a:lnTo>
                    <a:pt x="389" y="670"/>
                  </a:lnTo>
                  <a:lnTo>
                    <a:pt x="389" y="678"/>
                  </a:lnTo>
                  <a:lnTo>
                    <a:pt x="389" y="670"/>
                  </a:lnTo>
                  <a:lnTo>
                    <a:pt x="389" y="678"/>
                  </a:lnTo>
                  <a:lnTo>
                    <a:pt x="389" y="686"/>
                  </a:lnTo>
                  <a:lnTo>
                    <a:pt x="389" y="678"/>
                  </a:lnTo>
                  <a:lnTo>
                    <a:pt x="389" y="670"/>
                  </a:lnTo>
                  <a:lnTo>
                    <a:pt x="389" y="678"/>
                  </a:lnTo>
                  <a:lnTo>
                    <a:pt x="389" y="686"/>
                  </a:lnTo>
                  <a:lnTo>
                    <a:pt x="397" y="670"/>
                  </a:lnTo>
                  <a:lnTo>
                    <a:pt x="397" y="678"/>
                  </a:lnTo>
                  <a:lnTo>
                    <a:pt x="397" y="670"/>
                  </a:lnTo>
                  <a:lnTo>
                    <a:pt x="397" y="678"/>
                  </a:lnTo>
                  <a:lnTo>
                    <a:pt x="397" y="686"/>
                  </a:lnTo>
                  <a:lnTo>
                    <a:pt x="397" y="678"/>
                  </a:lnTo>
                  <a:lnTo>
                    <a:pt x="397" y="686"/>
                  </a:lnTo>
                  <a:lnTo>
                    <a:pt x="397" y="678"/>
                  </a:lnTo>
                  <a:lnTo>
                    <a:pt x="397" y="686"/>
                  </a:lnTo>
                  <a:lnTo>
                    <a:pt x="397" y="678"/>
                  </a:lnTo>
                  <a:lnTo>
                    <a:pt x="397" y="686"/>
                  </a:lnTo>
                  <a:lnTo>
                    <a:pt x="397" y="694"/>
                  </a:lnTo>
                  <a:lnTo>
                    <a:pt x="397" y="686"/>
                  </a:lnTo>
                  <a:lnTo>
                    <a:pt x="397" y="694"/>
                  </a:lnTo>
                  <a:lnTo>
                    <a:pt x="405" y="686"/>
                  </a:lnTo>
                  <a:lnTo>
                    <a:pt x="405" y="694"/>
                  </a:lnTo>
                  <a:lnTo>
                    <a:pt x="405" y="686"/>
                  </a:lnTo>
                  <a:lnTo>
                    <a:pt x="405" y="678"/>
                  </a:lnTo>
                  <a:lnTo>
                    <a:pt x="405" y="686"/>
                  </a:lnTo>
                  <a:lnTo>
                    <a:pt x="405" y="678"/>
                  </a:lnTo>
                  <a:lnTo>
                    <a:pt x="405" y="686"/>
                  </a:lnTo>
                  <a:lnTo>
                    <a:pt x="405" y="678"/>
                  </a:lnTo>
                  <a:lnTo>
                    <a:pt x="405" y="686"/>
                  </a:lnTo>
                  <a:lnTo>
                    <a:pt x="405" y="678"/>
                  </a:lnTo>
                  <a:lnTo>
                    <a:pt x="405" y="686"/>
                  </a:lnTo>
                  <a:lnTo>
                    <a:pt x="413" y="678"/>
                  </a:lnTo>
                  <a:lnTo>
                    <a:pt x="413" y="686"/>
                  </a:lnTo>
                  <a:lnTo>
                    <a:pt x="413" y="694"/>
                  </a:lnTo>
                  <a:lnTo>
                    <a:pt x="413" y="686"/>
                  </a:lnTo>
                  <a:lnTo>
                    <a:pt x="413" y="694"/>
                  </a:lnTo>
                  <a:lnTo>
                    <a:pt x="413" y="686"/>
                  </a:lnTo>
                  <a:lnTo>
                    <a:pt x="413" y="694"/>
                  </a:lnTo>
                  <a:lnTo>
                    <a:pt x="413" y="686"/>
                  </a:lnTo>
                  <a:lnTo>
                    <a:pt x="413" y="694"/>
                  </a:lnTo>
                  <a:lnTo>
                    <a:pt x="413" y="686"/>
                  </a:lnTo>
                  <a:lnTo>
                    <a:pt x="413" y="694"/>
                  </a:lnTo>
                  <a:lnTo>
                    <a:pt x="413" y="686"/>
                  </a:lnTo>
                  <a:lnTo>
                    <a:pt x="421" y="694"/>
                  </a:lnTo>
                  <a:lnTo>
                    <a:pt x="421" y="686"/>
                  </a:lnTo>
                  <a:lnTo>
                    <a:pt x="421" y="694"/>
                  </a:lnTo>
                  <a:lnTo>
                    <a:pt x="421" y="686"/>
                  </a:lnTo>
                  <a:lnTo>
                    <a:pt x="421" y="694"/>
                  </a:lnTo>
                  <a:lnTo>
                    <a:pt x="421" y="686"/>
                  </a:lnTo>
                  <a:lnTo>
                    <a:pt x="421" y="694"/>
                  </a:lnTo>
                  <a:lnTo>
                    <a:pt x="421" y="686"/>
                  </a:lnTo>
                  <a:lnTo>
                    <a:pt x="421" y="694"/>
                  </a:lnTo>
                  <a:lnTo>
                    <a:pt x="421" y="686"/>
                  </a:lnTo>
                  <a:lnTo>
                    <a:pt x="421" y="694"/>
                  </a:lnTo>
                  <a:lnTo>
                    <a:pt x="421" y="686"/>
                  </a:lnTo>
                  <a:lnTo>
                    <a:pt x="421" y="694"/>
                  </a:lnTo>
                  <a:lnTo>
                    <a:pt x="421" y="686"/>
                  </a:lnTo>
                  <a:lnTo>
                    <a:pt x="421" y="694"/>
                  </a:lnTo>
                  <a:lnTo>
                    <a:pt x="421" y="686"/>
                  </a:lnTo>
                  <a:lnTo>
                    <a:pt x="421" y="694"/>
                  </a:lnTo>
                  <a:lnTo>
                    <a:pt x="421" y="686"/>
                  </a:lnTo>
                  <a:lnTo>
                    <a:pt x="429" y="694"/>
                  </a:lnTo>
                  <a:lnTo>
                    <a:pt x="429" y="686"/>
                  </a:lnTo>
                  <a:lnTo>
                    <a:pt x="429" y="694"/>
                  </a:lnTo>
                  <a:lnTo>
                    <a:pt x="429" y="686"/>
                  </a:lnTo>
                  <a:lnTo>
                    <a:pt x="429" y="694"/>
                  </a:lnTo>
                  <a:lnTo>
                    <a:pt x="429" y="686"/>
                  </a:lnTo>
                  <a:lnTo>
                    <a:pt x="429" y="694"/>
                  </a:lnTo>
                  <a:lnTo>
                    <a:pt x="429" y="686"/>
                  </a:lnTo>
                  <a:lnTo>
                    <a:pt x="429" y="694"/>
                  </a:lnTo>
                  <a:lnTo>
                    <a:pt x="429" y="686"/>
                  </a:lnTo>
                  <a:lnTo>
                    <a:pt x="429" y="694"/>
                  </a:lnTo>
                  <a:lnTo>
                    <a:pt x="429" y="686"/>
                  </a:lnTo>
                  <a:lnTo>
                    <a:pt x="429" y="694"/>
                  </a:lnTo>
                  <a:lnTo>
                    <a:pt x="429" y="686"/>
                  </a:lnTo>
                  <a:lnTo>
                    <a:pt x="429" y="694"/>
                  </a:lnTo>
                  <a:lnTo>
                    <a:pt x="429" y="686"/>
                  </a:lnTo>
                  <a:lnTo>
                    <a:pt x="429" y="694"/>
                  </a:lnTo>
                  <a:lnTo>
                    <a:pt x="429" y="702"/>
                  </a:lnTo>
                  <a:lnTo>
                    <a:pt x="437" y="694"/>
                  </a:lnTo>
                  <a:lnTo>
                    <a:pt x="437" y="702"/>
                  </a:lnTo>
                  <a:lnTo>
                    <a:pt x="437" y="694"/>
                  </a:lnTo>
                  <a:lnTo>
                    <a:pt x="437" y="702"/>
                  </a:lnTo>
                  <a:lnTo>
                    <a:pt x="437" y="694"/>
                  </a:lnTo>
                  <a:lnTo>
                    <a:pt x="437" y="686"/>
                  </a:lnTo>
                  <a:lnTo>
                    <a:pt x="437" y="694"/>
                  </a:lnTo>
                  <a:lnTo>
                    <a:pt x="437" y="686"/>
                  </a:lnTo>
                  <a:lnTo>
                    <a:pt x="445" y="694"/>
                  </a:lnTo>
                  <a:lnTo>
                    <a:pt x="445" y="686"/>
                  </a:lnTo>
                  <a:lnTo>
                    <a:pt x="445" y="694"/>
                  </a:lnTo>
                  <a:lnTo>
                    <a:pt x="445" y="686"/>
                  </a:lnTo>
                  <a:lnTo>
                    <a:pt x="445" y="694"/>
                  </a:lnTo>
                  <a:lnTo>
                    <a:pt x="445" y="702"/>
                  </a:lnTo>
                  <a:lnTo>
                    <a:pt x="445" y="694"/>
                  </a:lnTo>
                  <a:lnTo>
                    <a:pt x="445" y="702"/>
                  </a:lnTo>
                  <a:lnTo>
                    <a:pt x="445" y="694"/>
                  </a:lnTo>
                  <a:lnTo>
                    <a:pt x="445" y="702"/>
                  </a:lnTo>
                  <a:lnTo>
                    <a:pt x="445" y="694"/>
                  </a:lnTo>
                  <a:lnTo>
                    <a:pt x="445" y="702"/>
                  </a:lnTo>
                  <a:lnTo>
                    <a:pt x="445" y="694"/>
                  </a:lnTo>
                  <a:lnTo>
                    <a:pt x="445" y="702"/>
                  </a:lnTo>
                  <a:lnTo>
                    <a:pt x="453" y="694"/>
                  </a:lnTo>
                  <a:lnTo>
                    <a:pt x="453" y="702"/>
                  </a:lnTo>
                  <a:lnTo>
                    <a:pt x="453" y="694"/>
                  </a:lnTo>
                  <a:lnTo>
                    <a:pt x="453" y="702"/>
                  </a:lnTo>
                  <a:lnTo>
                    <a:pt x="453" y="694"/>
                  </a:lnTo>
                  <a:lnTo>
                    <a:pt x="453" y="702"/>
                  </a:lnTo>
                  <a:lnTo>
                    <a:pt x="453" y="694"/>
                  </a:lnTo>
                  <a:lnTo>
                    <a:pt x="453" y="686"/>
                  </a:lnTo>
                  <a:lnTo>
                    <a:pt x="461" y="694"/>
                  </a:lnTo>
                  <a:lnTo>
                    <a:pt x="461" y="702"/>
                  </a:lnTo>
                  <a:lnTo>
                    <a:pt x="461" y="694"/>
                  </a:lnTo>
                  <a:lnTo>
                    <a:pt x="461" y="686"/>
                  </a:lnTo>
                  <a:lnTo>
                    <a:pt x="468" y="694"/>
                  </a:lnTo>
                  <a:lnTo>
                    <a:pt x="468" y="702"/>
                  </a:lnTo>
                  <a:lnTo>
                    <a:pt x="468" y="694"/>
                  </a:lnTo>
                  <a:lnTo>
                    <a:pt x="468" y="702"/>
                  </a:lnTo>
                  <a:lnTo>
                    <a:pt x="468" y="694"/>
                  </a:lnTo>
                  <a:lnTo>
                    <a:pt x="468" y="702"/>
                  </a:lnTo>
                  <a:lnTo>
                    <a:pt x="468" y="694"/>
                  </a:lnTo>
                  <a:lnTo>
                    <a:pt x="468" y="702"/>
                  </a:lnTo>
                  <a:lnTo>
                    <a:pt x="468" y="694"/>
                  </a:lnTo>
                  <a:lnTo>
                    <a:pt x="468" y="702"/>
                  </a:lnTo>
                  <a:lnTo>
                    <a:pt x="468" y="694"/>
                  </a:lnTo>
                  <a:lnTo>
                    <a:pt x="468" y="702"/>
                  </a:lnTo>
                  <a:lnTo>
                    <a:pt x="476" y="694"/>
                  </a:lnTo>
                  <a:lnTo>
                    <a:pt x="476" y="702"/>
                  </a:lnTo>
                  <a:lnTo>
                    <a:pt x="476" y="694"/>
                  </a:lnTo>
                  <a:lnTo>
                    <a:pt x="476" y="702"/>
                  </a:lnTo>
                  <a:lnTo>
                    <a:pt x="476" y="694"/>
                  </a:lnTo>
                  <a:lnTo>
                    <a:pt x="476" y="702"/>
                  </a:lnTo>
                  <a:lnTo>
                    <a:pt x="476" y="694"/>
                  </a:lnTo>
                  <a:lnTo>
                    <a:pt x="476" y="686"/>
                  </a:lnTo>
                  <a:lnTo>
                    <a:pt x="476" y="694"/>
                  </a:lnTo>
                  <a:lnTo>
                    <a:pt x="476" y="702"/>
                  </a:lnTo>
                  <a:lnTo>
                    <a:pt x="476" y="694"/>
                  </a:lnTo>
                  <a:lnTo>
                    <a:pt x="476" y="702"/>
                  </a:lnTo>
                  <a:lnTo>
                    <a:pt x="476" y="710"/>
                  </a:lnTo>
                  <a:lnTo>
                    <a:pt x="476" y="725"/>
                  </a:lnTo>
                  <a:lnTo>
                    <a:pt x="476" y="741"/>
                  </a:lnTo>
                  <a:lnTo>
                    <a:pt x="484" y="741"/>
                  </a:lnTo>
                  <a:lnTo>
                    <a:pt x="484" y="757"/>
                  </a:lnTo>
                  <a:lnTo>
                    <a:pt x="484" y="765"/>
                  </a:lnTo>
                  <a:lnTo>
                    <a:pt x="484" y="773"/>
                  </a:lnTo>
                  <a:lnTo>
                    <a:pt x="484" y="781"/>
                  </a:lnTo>
                  <a:lnTo>
                    <a:pt x="484" y="797"/>
                  </a:lnTo>
                  <a:lnTo>
                    <a:pt x="484" y="805"/>
                  </a:lnTo>
                  <a:lnTo>
                    <a:pt x="484" y="797"/>
                  </a:lnTo>
                  <a:lnTo>
                    <a:pt x="484" y="789"/>
                  </a:lnTo>
                  <a:lnTo>
                    <a:pt x="484" y="797"/>
                  </a:lnTo>
                  <a:lnTo>
                    <a:pt x="484" y="805"/>
                  </a:lnTo>
                  <a:lnTo>
                    <a:pt x="484" y="797"/>
                  </a:lnTo>
                  <a:lnTo>
                    <a:pt x="484" y="789"/>
                  </a:lnTo>
                  <a:lnTo>
                    <a:pt x="484" y="781"/>
                  </a:lnTo>
                  <a:lnTo>
                    <a:pt x="484" y="765"/>
                  </a:lnTo>
                  <a:lnTo>
                    <a:pt x="484" y="757"/>
                  </a:lnTo>
                  <a:lnTo>
                    <a:pt x="484" y="749"/>
                  </a:lnTo>
                  <a:lnTo>
                    <a:pt x="484" y="733"/>
                  </a:lnTo>
                  <a:lnTo>
                    <a:pt x="484" y="725"/>
                  </a:lnTo>
                  <a:lnTo>
                    <a:pt x="484" y="710"/>
                  </a:lnTo>
                  <a:lnTo>
                    <a:pt x="484" y="678"/>
                  </a:lnTo>
                  <a:lnTo>
                    <a:pt x="484" y="638"/>
                  </a:lnTo>
                  <a:lnTo>
                    <a:pt x="484" y="590"/>
                  </a:lnTo>
                  <a:lnTo>
                    <a:pt x="484" y="566"/>
                  </a:lnTo>
                  <a:lnTo>
                    <a:pt x="484" y="558"/>
                  </a:lnTo>
                  <a:lnTo>
                    <a:pt x="492" y="534"/>
                  </a:lnTo>
                  <a:lnTo>
                    <a:pt x="492" y="510"/>
                  </a:lnTo>
                  <a:lnTo>
                    <a:pt x="492" y="494"/>
                  </a:lnTo>
                  <a:lnTo>
                    <a:pt x="492" y="486"/>
                  </a:lnTo>
                  <a:lnTo>
                    <a:pt x="492" y="470"/>
                  </a:lnTo>
                  <a:lnTo>
                    <a:pt x="492" y="454"/>
                  </a:lnTo>
                  <a:lnTo>
                    <a:pt x="492" y="438"/>
                  </a:lnTo>
                  <a:lnTo>
                    <a:pt x="492" y="422"/>
                  </a:lnTo>
                  <a:lnTo>
                    <a:pt x="492" y="406"/>
                  </a:lnTo>
                  <a:lnTo>
                    <a:pt x="492" y="390"/>
                  </a:lnTo>
                  <a:lnTo>
                    <a:pt x="492" y="398"/>
                  </a:lnTo>
                  <a:lnTo>
                    <a:pt x="492" y="414"/>
                  </a:lnTo>
                  <a:lnTo>
                    <a:pt x="492" y="438"/>
                  </a:lnTo>
                  <a:lnTo>
                    <a:pt x="492" y="462"/>
                  </a:lnTo>
                  <a:lnTo>
                    <a:pt x="492" y="494"/>
                  </a:lnTo>
                  <a:lnTo>
                    <a:pt x="492" y="518"/>
                  </a:lnTo>
                  <a:lnTo>
                    <a:pt x="492" y="558"/>
                  </a:lnTo>
                  <a:lnTo>
                    <a:pt x="492" y="582"/>
                  </a:lnTo>
                  <a:lnTo>
                    <a:pt x="492" y="622"/>
                  </a:lnTo>
                  <a:lnTo>
                    <a:pt x="492" y="686"/>
                  </a:lnTo>
                  <a:lnTo>
                    <a:pt x="492" y="741"/>
                  </a:lnTo>
                  <a:lnTo>
                    <a:pt x="492" y="813"/>
                  </a:lnTo>
                  <a:lnTo>
                    <a:pt x="492" y="885"/>
                  </a:lnTo>
                  <a:lnTo>
                    <a:pt x="492" y="949"/>
                  </a:lnTo>
                  <a:lnTo>
                    <a:pt x="492" y="981"/>
                  </a:lnTo>
                  <a:lnTo>
                    <a:pt x="492" y="941"/>
                  </a:lnTo>
                  <a:lnTo>
                    <a:pt x="492" y="725"/>
                  </a:lnTo>
                  <a:lnTo>
                    <a:pt x="492" y="271"/>
                  </a:lnTo>
                  <a:lnTo>
                    <a:pt x="492" y="103"/>
                  </a:lnTo>
                  <a:lnTo>
                    <a:pt x="492" y="23"/>
                  </a:lnTo>
                  <a:lnTo>
                    <a:pt x="492" y="0"/>
                  </a:lnTo>
                  <a:lnTo>
                    <a:pt x="492" y="47"/>
                  </a:lnTo>
                  <a:lnTo>
                    <a:pt x="500" y="79"/>
                  </a:lnTo>
                  <a:lnTo>
                    <a:pt x="500" y="55"/>
                  </a:lnTo>
                  <a:lnTo>
                    <a:pt x="500" y="95"/>
                  </a:lnTo>
                  <a:lnTo>
                    <a:pt x="500" y="215"/>
                  </a:lnTo>
                  <a:lnTo>
                    <a:pt x="500" y="359"/>
                  </a:lnTo>
                  <a:lnTo>
                    <a:pt x="500" y="478"/>
                  </a:lnTo>
                  <a:lnTo>
                    <a:pt x="500" y="582"/>
                  </a:lnTo>
                  <a:lnTo>
                    <a:pt x="500" y="662"/>
                  </a:lnTo>
                  <a:lnTo>
                    <a:pt x="500" y="725"/>
                  </a:lnTo>
                  <a:lnTo>
                    <a:pt x="500" y="781"/>
                  </a:lnTo>
                  <a:lnTo>
                    <a:pt x="500" y="821"/>
                  </a:lnTo>
                  <a:lnTo>
                    <a:pt x="500" y="861"/>
                  </a:lnTo>
                  <a:lnTo>
                    <a:pt x="500" y="901"/>
                  </a:lnTo>
                  <a:lnTo>
                    <a:pt x="500" y="925"/>
                  </a:lnTo>
                  <a:lnTo>
                    <a:pt x="500" y="949"/>
                  </a:lnTo>
                  <a:lnTo>
                    <a:pt x="500" y="981"/>
                  </a:lnTo>
                  <a:lnTo>
                    <a:pt x="500" y="1005"/>
                  </a:lnTo>
                  <a:lnTo>
                    <a:pt x="500" y="1021"/>
                  </a:lnTo>
                  <a:lnTo>
                    <a:pt x="500" y="1029"/>
                  </a:lnTo>
                  <a:lnTo>
                    <a:pt x="500" y="1037"/>
                  </a:lnTo>
                  <a:lnTo>
                    <a:pt x="500" y="1045"/>
                  </a:lnTo>
                  <a:lnTo>
                    <a:pt x="500" y="1053"/>
                  </a:lnTo>
                  <a:lnTo>
                    <a:pt x="500" y="1029"/>
                  </a:lnTo>
                  <a:lnTo>
                    <a:pt x="500" y="1005"/>
                  </a:lnTo>
                  <a:lnTo>
                    <a:pt x="500" y="981"/>
                  </a:lnTo>
                  <a:lnTo>
                    <a:pt x="500" y="965"/>
                  </a:lnTo>
                  <a:lnTo>
                    <a:pt x="500" y="933"/>
                  </a:lnTo>
                  <a:lnTo>
                    <a:pt x="500" y="909"/>
                  </a:lnTo>
                  <a:lnTo>
                    <a:pt x="500" y="893"/>
                  </a:lnTo>
                  <a:lnTo>
                    <a:pt x="508" y="853"/>
                  </a:lnTo>
                  <a:lnTo>
                    <a:pt x="508" y="813"/>
                  </a:lnTo>
                  <a:lnTo>
                    <a:pt x="508" y="765"/>
                  </a:lnTo>
                  <a:lnTo>
                    <a:pt x="508" y="725"/>
                  </a:lnTo>
                  <a:lnTo>
                    <a:pt x="508" y="702"/>
                  </a:lnTo>
                  <a:lnTo>
                    <a:pt x="508" y="686"/>
                  </a:lnTo>
                  <a:lnTo>
                    <a:pt x="508" y="670"/>
                  </a:lnTo>
                  <a:lnTo>
                    <a:pt x="508" y="646"/>
                  </a:lnTo>
                  <a:lnTo>
                    <a:pt x="508" y="622"/>
                  </a:lnTo>
                  <a:lnTo>
                    <a:pt x="508" y="598"/>
                  </a:lnTo>
                  <a:lnTo>
                    <a:pt x="508" y="574"/>
                  </a:lnTo>
                  <a:lnTo>
                    <a:pt x="508" y="558"/>
                  </a:lnTo>
                  <a:lnTo>
                    <a:pt x="508" y="566"/>
                  </a:lnTo>
                  <a:lnTo>
                    <a:pt x="508" y="590"/>
                  </a:lnTo>
                  <a:lnTo>
                    <a:pt x="508" y="614"/>
                  </a:lnTo>
                  <a:lnTo>
                    <a:pt x="508" y="630"/>
                  </a:lnTo>
                  <a:lnTo>
                    <a:pt x="508" y="654"/>
                  </a:lnTo>
                  <a:lnTo>
                    <a:pt x="508" y="670"/>
                  </a:lnTo>
                  <a:lnTo>
                    <a:pt x="508" y="686"/>
                  </a:lnTo>
                  <a:lnTo>
                    <a:pt x="508" y="694"/>
                  </a:lnTo>
                  <a:lnTo>
                    <a:pt x="508" y="710"/>
                  </a:lnTo>
                  <a:lnTo>
                    <a:pt x="508" y="718"/>
                  </a:lnTo>
                  <a:lnTo>
                    <a:pt x="508" y="733"/>
                  </a:lnTo>
                  <a:lnTo>
                    <a:pt x="508" y="741"/>
                  </a:lnTo>
                  <a:lnTo>
                    <a:pt x="508" y="757"/>
                  </a:lnTo>
                  <a:lnTo>
                    <a:pt x="508" y="765"/>
                  </a:lnTo>
                  <a:lnTo>
                    <a:pt x="508" y="773"/>
                  </a:lnTo>
                  <a:lnTo>
                    <a:pt x="508" y="781"/>
                  </a:lnTo>
                  <a:lnTo>
                    <a:pt x="508" y="789"/>
                  </a:lnTo>
                  <a:lnTo>
                    <a:pt x="508" y="781"/>
                  </a:lnTo>
                  <a:lnTo>
                    <a:pt x="516" y="789"/>
                  </a:lnTo>
                  <a:lnTo>
                    <a:pt x="516" y="781"/>
                  </a:lnTo>
                  <a:lnTo>
                    <a:pt x="516" y="773"/>
                  </a:lnTo>
                  <a:lnTo>
                    <a:pt x="516" y="765"/>
                  </a:lnTo>
                  <a:lnTo>
                    <a:pt x="516" y="757"/>
                  </a:lnTo>
                  <a:lnTo>
                    <a:pt x="516" y="749"/>
                  </a:lnTo>
                  <a:lnTo>
                    <a:pt x="516" y="741"/>
                  </a:lnTo>
                  <a:lnTo>
                    <a:pt x="516" y="733"/>
                  </a:lnTo>
                  <a:lnTo>
                    <a:pt x="516" y="725"/>
                  </a:lnTo>
                  <a:lnTo>
                    <a:pt x="516" y="733"/>
                  </a:lnTo>
                  <a:lnTo>
                    <a:pt x="516" y="741"/>
                  </a:lnTo>
                  <a:lnTo>
                    <a:pt x="516" y="733"/>
                  </a:lnTo>
                  <a:lnTo>
                    <a:pt x="516" y="725"/>
                  </a:lnTo>
                  <a:lnTo>
                    <a:pt x="516" y="710"/>
                  </a:lnTo>
                  <a:lnTo>
                    <a:pt x="524" y="702"/>
                  </a:lnTo>
                  <a:lnTo>
                    <a:pt x="524" y="694"/>
                  </a:lnTo>
                  <a:lnTo>
                    <a:pt x="524" y="686"/>
                  </a:lnTo>
                  <a:lnTo>
                    <a:pt x="524" y="678"/>
                  </a:lnTo>
                  <a:lnTo>
                    <a:pt x="524" y="670"/>
                  </a:lnTo>
                  <a:lnTo>
                    <a:pt x="524" y="662"/>
                  </a:lnTo>
                  <a:lnTo>
                    <a:pt x="524" y="654"/>
                  </a:lnTo>
                  <a:lnTo>
                    <a:pt x="524" y="662"/>
                  </a:lnTo>
                  <a:lnTo>
                    <a:pt x="524" y="670"/>
                  </a:lnTo>
                  <a:lnTo>
                    <a:pt x="532" y="678"/>
                  </a:lnTo>
                  <a:lnTo>
                    <a:pt x="532" y="686"/>
                  </a:lnTo>
                  <a:lnTo>
                    <a:pt x="532" y="678"/>
                  </a:lnTo>
                  <a:lnTo>
                    <a:pt x="532" y="686"/>
                  </a:lnTo>
                  <a:lnTo>
                    <a:pt x="532" y="694"/>
                  </a:lnTo>
                </a:path>
              </a:pathLst>
            </a:custGeom>
            <a:noFill/>
            <a:ln w="19050">
              <a:solidFill>
                <a:schemeClr val="accent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22" name="Freeform 17"/>
            <p:cNvSpPr>
              <a:spLocks/>
            </p:cNvSpPr>
            <p:nvPr/>
          </p:nvSpPr>
          <p:spPr bwMode="auto">
            <a:xfrm>
              <a:off x="2290" y="1073"/>
              <a:ext cx="293" cy="779"/>
            </a:xfrm>
            <a:custGeom>
              <a:avLst/>
              <a:gdLst/>
              <a:ahLst/>
              <a:cxnLst>
                <a:cxn ang="0">
                  <a:pos x="16" y="702"/>
                </a:cxn>
                <a:cxn ang="0">
                  <a:pos x="24" y="702"/>
                </a:cxn>
                <a:cxn ang="0">
                  <a:pos x="32" y="694"/>
                </a:cxn>
                <a:cxn ang="0">
                  <a:pos x="40" y="702"/>
                </a:cxn>
                <a:cxn ang="0">
                  <a:pos x="55" y="678"/>
                </a:cxn>
                <a:cxn ang="0">
                  <a:pos x="63" y="702"/>
                </a:cxn>
                <a:cxn ang="0">
                  <a:pos x="79" y="686"/>
                </a:cxn>
                <a:cxn ang="0">
                  <a:pos x="87" y="718"/>
                </a:cxn>
                <a:cxn ang="0">
                  <a:pos x="95" y="694"/>
                </a:cxn>
                <a:cxn ang="0">
                  <a:pos x="111" y="702"/>
                </a:cxn>
                <a:cxn ang="0">
                  <a:pos x="119" y="710"/>
                </a:cxn>
                <a:cxn ang="0">
                  <a:pos x="135" y="718"/>
                </a:cxn>
                <a:cxn ang="0">
                  <a:pos x="143" y="614"/>
                </a:cxn>
                <a:cxn ang="0">
                  <a:pos x="151" y="757"/>
                </a:cxn>
                <a:cxn ang="0">
                  <a:pos x="151" y="710"/>
                </a:cxn>
                <a:cxn ang="0">
                  <a:pos x="159" y="590"/>
                </a:cxn>
                <a:cxn ang="0">
                  <a:pos x="167" y="582"/>
                </a:cxn>
                <a:cxn ang="0">
                  <a:pos x="175" y="670"/>
                </a:cxn>
                <a:cxn ang="0">
                  <a:pos x="175" y="526"/>
                </a:cxn>
                <a:cxn ang="0">
                  <a:pos x="182" y="702"/>
                </a:cxn>
                <a:cxn ang="0">
                  <a:pos x="182" y="941"/>
                </a:cxn>
                <a:cxn ang="0">
                  <a:pos x="190" y="757"/>
                </a:cxn>
                <a:cxn ang="0">
                  <a:pos x="198" y="733"/>
                </a:cxn>
                <a:cxn ang="0">
                  <a:pos x="206" y="702"/>
                </a:cxn>
                <a:cxn ang="0">
                  <a:pos x="222" y="710"/>
                </a:cxn>
                <a:cxn ang="0">
                  <a:pos x="230" y="606"/>
                </a:cxn>
                <a:cxn ang="0">
                  <a:pos x="238" y="662"/>
                </a:cxn>
                <a:cxn ang="0">
                  <a:pos x="246" y="733"/>
                </a:cxn>
                <a:cxn ang="0">
                  <a:pos x="246" y="710"/>
                </a:cxn>
                <a:cxn ang="0">
                  <a:pos x="270" y="686"/>
                </a:cxn>
                <a:cxn ang="0">
                  <a:pos x="278" y="678"/>
                </a:cxn>
                <a:cxn ang="0">
                  <a:pos x="286" y="686"/>
                </a:cxn>
                <a:cxn ang="0">
                  <a:pos x="301" y="694"/>
                </a:cxn>
                <a:cxn ang="0">
                  <a:pos x="309" y="702"/>
                </a:cxn>
                <a:cxn ang="0">
                  <a:pos x="325" y="710"/>
                </a:cxn>
                <a:cxn ang="0">
                  <a:pos x="341" y="702"/>
                </a:cxn>
                <a:cxn ang="0">
                  <a:pos x="357" y="694"/>
                </a:cxn>
                <a:cxn ang="0">
                  <a:pos x="365" y="694"/>
                </a:cxn>
                <a:cxn ang="0">
                  <a:pos x="381" y="813"/>
                </a:cxn>
                <a:cxn ang="0">
                  <a:pos x="381" y="542"/>
                </a:cxn>
                <a:cxn ang="0">
                  <a:pos x="389" y="590"/>
                </a:cxn>
                <a:cxn ang="0">
                  <a:pos x="389" y="223"/>
                </a:cxn>
                <a:cxn ang="0">
                  <a:pos x="397" y="1061"/>
                </a:cxn>
                <a:cxn ang="0">
                  <a:pos x="405" y="662"/>
                </a:cxn>
                <a:cxn ang="0">
                  <a:pos x="405" y="765"/>
                </a:cxn>
                <a:cxn ang="0">
                  <a:pos x="413" y="726"/>
                </a:cxn>
                <a:cxn ang="0">
                  <a:pos x="420" y="678"/>
                </a:cxn>
                <a:cxn ang="0">
                  <a:pos x="444" y="694"/>
                </a:cxn>
                <a:cxn ang="0">
                  <a:pos x="452" y="686"/>
                </a:cxn>
                <a:cxn ang="0">
                  <a:pos x="468" y="694"/>
                </a:cxn>
                <a:cxn ang="0">
                  <a:pos x="492" y="702"/>
                </a:cxn>
                <a:cxn ang="0">
                  <a:pos x="500" y="694"/>
                </a:cxn>
                <a:cxn ang="0">
                  <a:pos x="524" y="733"/>
                </a:cxn>
                <a:cxn ang="0">
                  <a:pos x="532" y="702"/>
                </a:cxn>
                <a:cxn ang="0">
                  <a:pos x="540" y="606"/>
                </a:cxn>
                <a:cxn ang="0">
                  <a:pos x="547" y="789"/>
                </a:cxn>
                <a:cxn ang="0">
                  <a:pos x="547" y="694"/>
                </a:cxn>
                <a:cxn ang="0">
                  <a:pos x="555" y="558"/>
                </a:cxn>
                <a:cxn ang="0">
                  <a:pos x="563" y="861"/>
                </a:cxn>
                <a:cxn ang="0">
                  <a:pos x="563" y="606"/>
                </a:cxn>
              </a:cxnLst>
              <a:rect l="0" t="0" r="r" b="b"/>
              <a:pathLst>
                <a:path w="563" h="1069">
                  <a:moveTo>
                    <a:pt x="0" y="702"/>
                  </a:moveTo>
                  <a:lnTo>
                    <a:pt x="0" y="694"/>
                  </a:lnTo>
                  <a:lnTo>
                    <a:pt x="8" y="702"/>
                  </a:lnTo>
                  <a:lnTo>
                    <a:pt x="8" y="694"/>
                  </a:lnTo>
                  <a:lnTo>
                    <a:pt x="8" y="702"/>
                  </a:lnTo>
                  <a:lnTo>
                    <a:pt x="8" y="694"/>
                  </a:lnTo>
                  <a:lnTo>
                    <a:pt x="8" y="686"/>
                  </a:lnTo>
                  <a:lnTo>
                    <a:pt x="8" y="694"/>
                  </a:lnTo>
                  <a:lnTo>
                    <a:pt x="8" y="702"/>
                  </a:lnTo>
                  <a:lnTo>
                    <a:pt x="8" y="694"/>
                  </a:lnTo>
                  <a:lnTo>
                    <a:pt x="8" y="702"/>
                  </a:lnTo>
                  <a:lnTo>
                    <a:pt x="8" y="694"/>
                  </a:lnTo>
                  <a:lnTo>
                    <a:pt x="8" y="702"/>
                  </a:lnTo>
                  <a:lnTo>
                    <a:pt x="8" y="694"/>
                  </a:lnTo>
                  <a:lnTo>
                    <a:pt x="8" y="702"/>
                  </a:lnTo>
                  <a:lnTo>
                    <a:pt x="8" y="694"/>
                  </a:lnTo>
                  <a:lnTo>
                    <a:pt x="16" y="702"/>
                  </a:lnTo>
                  <a:lnTo>
                    <a:pt x="16" y="710"/>
                  </a:lnTo>
                  <a:lnTo>
                    <a:pt x="16" y="702"/>
                  </a:lnTo>
                  <a:lnTo>
                    <a:pt x="16" y="718"/>
                  </a:lnTo>
                  <a:lnTo>
                    <a:pt x="16" y="710"/>
                  </a:lnTo>
                  <a:lnTo>
                    <a:pt x="16" y="718"/>
                  </a:lnTo>
                  <a:lnTo>
                    <a:pt x="16" y="710"/>
                  </a:lnTo>
                  <a:lnTo>
                    <a:pt x="16" y="718"/>
                  </a:lnTo>
                  <a:lnTo>
                    <a:pt x="16" y="710"/>
                  </a:lnTo>
                  <a:lnTo>
                    <a:pt x="16" y="702"/>
                  </a:lnTo>
                  <a:lnTo>
                    <a:pt x="16" y="710"/>
                  </a:lnTo>
                  <a:lnTo>
                    <a:pt x="16" y="702"/>
                  </a:lnTo>
                  <a:lnTo>
                    <a:pt x="16" y="710"/>
                  </a:lnTo>
                  <a:lnTo>
                    <a:pt x="24" y="702"/>
                  </a:lnTo>
                  <a:lnTo>
                    <a:pt x="24" y="694"/>
                  </a:lnTo>
                  <a:lnTo>
                    <a:pt x="24" y="702"/>
                  </a:lnTo>
                  <a:lnTo>
                    <a:pt x="24" y="694"/>
                  </a:lnTo>
                  <a:lnTo>
                    <a:pt x="24" y="702"/>
                  </a:lnTo>
                  <a:lnTo>
                    <a:pt x="24" y="694"/>
                  </a:lnTo>
                  <a:lnTo>
                    <a:pt x="24" y="702"/>
                  </a:lnTo>
                  <a:lnTo>
                    <a:pt x="24" y="694"/>
                  </a:lnTo>
                  <a:lnTo>
                    <a:pt x="24" y="702"/>
                  </a:lnTo>
                  <a:lnTo>
                    <a:pt x="32" y="694"/>
                  </a:lnTo>
                  <a:lnTo>
                    <a:pt x="32" y="686"/>
                  </a:lnTo>
                  <a:lnTo>
                    <a:pt x="32" y="694"/>
                  </a:lnTo>
                  <a:lnTo>
                    <a:pt x="32" y="686"/>
                  </a:lnTo>
                  <a:lnTo>
                    <a:pt x="32" y="694"/>
                  </a:lnTo>
                  <a:lnTo>
                    <a:pt x="32" y="686"/>
                  </a:lnTo>
                  <a:lnTo>
                    <a:pt x="32" y="694"/>
                  </a:lnTo>
                  <a:lnTo>
                    <a:pt x="32" y="686"/>
                  </a:lnTo>
                  <a:lnTo>
                    <a:pt x="32" y="694"/>
                  </a:lnTo>
                  <a:lnTo>
                    <a:pt x="32" y="702"/>
                  </a:lnTo>
                  <a:lnTo>
                    <a:pt x="32" y="694"/>
                  </a:lnTo>
                  <a:lnTo>
                    <a:pt x="32" y="686"/>
                  </a:lnTo>
                  <a:lnTo>
                    <a:pt x="32" y="694"/>
                  </a:lnTo>
                  <a:lnTo>
                    <a:pt x="32" y="702"/>
                  </a:lnTo>
                  <a:lnTo>
                    <a:pt x="32" y="694"/>
                  </a:lnTo>
                  <a:lnTo>
                    <a:pt x="32" y="702"/>
                  </a:lnTo>
                  <a:lnTo>
                    <a:pt x="40" y="694"/>
                  </a:lnTo>
                  <a:lnTo>
                    <a:pt x="40" y="702"/>
                  </a:lnTo>
                  <a:lnTo>
                    <a:pt x="40" y="710"/>
                  </a:lnTo>
                  <a:lnTo>
                    <a:pt x="40" y="702"/>
                  </a:lnTo>
                  <a:lnTo>
                    <a:pt x="40" y="710"/>
                  </a:lnTo>
                  <a:lnTo>
                    <a:pt x="40" y="702"/>
                  </a:lnTo>
                  <a:lnTo>
                    <a:pt x="40" y="710"/>
                  </a:lnTo>
                  <a:lnTo>
                    <a:pt x="40" y="702"/>
                  </a:lnTo>
                  <a:lnTo>
                    <a:pt x="40" y="710"/>
                  </a:lnTo>
                  <a:lnTo>
                    <a:pt x="40" y="702"/>
                  </a:lnTo>
                  <a:lnTo>
                    <a:pt x="40" y="710"/>
                  </a:lnTo>
                  <a:lnTo>
                    <a:pt x="40" y="702"/>
                  </a:lnTo>
                  <a:lnTo>
                    <a:pt x="40" y="710"/>
                  </a:lnTo>
                  <a:lnTo>
                    <a:pt x="40" y="702"/>
                  </a:lnTo>
                  <a:lnTo>
                    <a:pt x="40" y="710"/>
                  </a:lnTo>
                  <a:lnTo>
                    <a:pt x="48" y="702"/>
                  </a:lnTo>
                  <a:lnTo>
                    <a:pt x="48" y="710"/>
                  </a:lnTo>
                  <a:lnTo>
                    <a:pt x="48" y="702"/>
                  </a:lnTo>
                  <a:lnTo>
                    <a:pt x="48" y="710"/>
                  </a:lnTo>
                  <a:lnTo>
                    <a:pt x="48" y="702"/>
                  </a:lnTo>
                  <a:lnTo>
                    <a:pt x="48" y="694"/>
                  </a:lnTo>
                  <a:lnTo>
                    <a:pt x="48" y="702"/>
                  </a:lnTo>
                  <a:lnTo>
                    <a:pt x="48" y="694"/>
                  </a:lnTo>
                  <a:lnTo>
                    <a:pt x="48" y="686"/>
                  </a:lnTo>
                  <a:lnTo>
                    <a:pt x="48" y="678"/>
                  </a:lnTo>
                  <a:lnTo>
                    <a:pt x="48" y="686"/>
                  </a:lnTo>
                  <a:lnTo>
                    <a:pt x="48" y="678"/>
                  </a:lnTo>
                  <a:lnTo>
                    <a:pt x="48" y="686"/>
                  </a:lnTo>
                  <a:lnTo>
                    <a:pt x="48" y="678"/>
                  </a:lnTo>
                  <a:lnTo>
                    <a:pt x="48" y="670"/>
                  </a:lnTo>
                  <a:lnTo>
                    <a:pt x="55" y="678"/>
                  </a:lnTo>
                  <a:lnTo>
                    <a:pt x="55" y="670"/>
                  </a:lnTo>
                  <a:lnTo>
                    <a:pt x="55" y="678"/>
                  </a:lnTo>
                  <a:lnTo>
                    <a:pt x="55" y="686"/>
                  </a:lnTo>
                  <a:lnTo>
                    <a:pt x="55" y="678"/>
                  </a:lnTo>
                  <a:lnTo>
                    <a:pt x="55" y="686"/>
                  </a:lnTo>
                  <a:lnTo>
                    <a:pt x="55" y="678"/>
                  </a:lnTo>
                  <a:lnTo>
                    <a:pt x="55" y="686"/>
                  </a:lnTo>
                  <a:lnTo>
                    <a:pt x="55" y="678"/>
                  </a:lnTo>
                  <a:lnTo>
                    <a:pt x="55" y="686"/>
                  </a:lnTo>
                  <a:lnTo>
                    <a:pt x="55" y="694"/>
                  </a:lnTo>
                  <a:lnTo>
                    <a:pt x="55" y="686"/>
                  </a:lnTo>
                  <a:lnTo>
                    <a:pt x="55" y="694"/>
                  </a:lnTo>
                  <a:lnTo>
                    <a:pt x="55" y="686"/>
                  </a:lnTo>
                  <a:lnTo>
                    <a:pt x="63" y="694"/>
                  </a:lnTo>
                  <a:lnTo>
                    <a:pt x="63" y="702"/>
                  </a:lnTo>
                  <a:lnTo>
                    <a:pt x="63" y="694"/>
                  </a:lnTo>
                  <a:lnTo>
                    <a:pt x="63" y="702"/>
                  </a:lnTo>
                  <a:lnTo>
                    <a:pt x="63" y="694"/>
                  </a:lnTo>
                  <a:lnTo>
                    <a:pt x="63" y="702"/>
                  </a:lnTo>
                  <a:lnTo>
                    <a:pt x="63" y="694"/>
                  </a:lnTo>
                  <a:lnTo>
                    <a:pt x="71" y="702"/>
                  </a:lnTo>
                  <a:lnTo>
                    <a:pt x="71" y="694"/>
                  </a:lnTo>
                  <a:lnTo>
                    <a:pt x="71" y="702"/>
                  </a:lnTo>
                  <a:lnTo>
                    <a:pt x="71" y="694"/>
                  </a:lnTo>
                  <a:lnTo>
                    <a:pt x="71" y="702"/>
                  </a:lnTo>
                  <a:lnTo>
                    <a:pt x="71" y="686"/>
                  </a:lnTo>
                  <a:lnTo>
                    <a:pt x="71" y="694"/>
                  </a:lnTo>
                  <a:lnTo>
                    <a:pt x="71" y="686"/>
                  </a:lnTo>
                  <a:lnTo>
                    <a:pt x="71" y="678"/>
                  </a:lnTo>
                  <a:lnTo>
                    <a:pt x="71" y="686"/>
                  </a:lnTo>
                  <a:lnTo>
                    <a:pt x="79" y="678"/>
                  </a:lnTo>
                  <a:lnTo>
                    <a:pt x="79" y="686"/>
                  </a:lnTo>
                  <a:lnTo>
                    <a:pt x="79" y="678"/>
                  </a:lnTo>
                  <a:lnTo>
                    <a:pt x="79" y="686"/>
                  </a:lnTo>
                  <a:lnTo>
                    <a:pt x="79" y="678"/>
                  </a:lnTo>
                  <a:lnTo>
                    <a:pt x="79" y="686"/>
                  </a:lnTo>
                  <a:lnTo>
                    <a:pt x="79" y="694"/>
                  </a:lnTo>
                  <a:lnTo>
                    <a:pt x="79" y="686"/>
                  </a:lnTo>
                  <a:lnTo>
                    <a:pt x="79" y="702"/>
                  </a:lnTo>
                  <a:lnTo>
                    <a:pt x="79" y="694"/>
                  </a:lnTo>
                  <a:lnTo>
                    <a:pt x="79" y="702"/>
                  </a:lnTo>
                  <a:lnTo>
                    <a:pt x="79" y="694"/>
                  </a:lnTo>
                  <a:lnTo>
                    <a:pt x="79" y="702"/>
                  </a:lnTo>
                  <a:lnTo>
                    <a:pt x="87" y="694"/>
                  </a:lnTo>
                  <a:lnTo>
                    <a:pt x="87" y="702"/>
                  </a:lnTo>
                  <a:lnTo>
                    <a:pt x="87" y="710"/>
                  </a:lnTo>
                  <a:lnTo>
                    <a:pt x="87" y="702"/>
                  </a:lnTo>
                  <a:lnTo>
                    <a:pt x="87" y="710"/>
                  </a:lnTo>
                  <a:lnTo>
                    <a:pt x="87" y="702"/>
                  </a:lnTo>
                  <a:lnTo>
                    <a:pt x="87" y="710"/>
                  </a:lnTo>
                  <a:lnTo>
                    <a:pt x="87" y="718"/>
                  </a:lnTo>
                  <a:lnTo>
                    <a:pt x="87" y="710"/>
                  </a:lnTo>
                  <a:lnTo>
                    <a:pt x="87" y="718"/>
                  </a:lnTo>
                  <a:lnTo>
                    <a:pt x="87" y="710"/>
                  </a:lnTo>
                  <a:lnTo>
                    <a:pt x="87" y="718"/>
                  </a:lnTo>
                  <a:lnTo>
                    <a:pt x="87" y="710"/>
                  </a:lnTo>
                  <a:lnTo>
                    <a:pt x="87" y="702"/>
                  </a:lnTo>
                  <a:lnTo>
                    <a:pt x="87" y="710"/>
                  </a:lnTo>
                  <a:lnTo>
                    <a:pt x="95" y="702"/>
                  </a:lnTo>
                  <a:lnTo>
                    <a:pt x="95" y="694"/>
                  </a:lnTo>
                  <a:lnTo>
                    <a:pt x="95" y="702"/>
                  </a:lnTo>
                  <a:lnTo>
                    <a:pt x="95" y="694"/>
                  </a:lnTo>
                  <a:lnTo>
                    <a:pt x="95" y="702"/>
                  </a:lnTo>
                  <a:lnTo>
                    <a:pt x="95" y="710"/>
                  </a:lnTo>
                  <a:lnTo>
                    <a:pt x="95" y="702"/>
                  </a:lnTo>
                  <a:lnTo>
                    <a:pt x="95" y="710"/>
                  </a:lnTo>
                  <a:lnTo>
                    <a:pt x="95" y="702"/>
                  </a:lnTo>
                  <a:lnTo>
                    <a:pt x="95" y="694"/>
                  </a:lnTo>
                  <a:lnTo>
                    <a:pt x="103" y="702"/>
                  </a:lnTo>
                  <a:lnTo>
                    <a:pt x="103" y="694"/>
                  </a:lnTo>
                  <a:lnTo>
                    <a:pt x="103" y="702"/>
                  </a:lnTo>
                  <a:lnTo>
                    <a:pt x="103" y="694"/>
                  </a:lnTo>
                  <a:lnTo>
                    <a:pt x="103" y="702"/>
                  </a:lnTo>
                  <a:lnTo>
                    <a:pt x="103" y="710"/>
                  </a:lnTo>
                  <a:lnTo>
                    <a:pt x="103" y="702"/>
                  </a:lnTo>
                  <a:lnTo>
                    <a:pt x="103" y="694"/>
                  </a:lnTo>
                  <a:lnTo>
                    <a:pt x="103" y="702"/>
                  </a:lnTo>
                  <a:lnTo>
                    <a:pt x="103" y="694"/>
                  </a:lnTo>
                  <a:lnTo>
                    <a:pt x="103" y="702"/>
                  </a:lnTo>
                  <a:lnTo>
                    <a:pt x="111" y="694"/>
                  </a:lnTo>
                  <a:lnTo>
                    <a:pt x="111" y="686"/>
                  </a:lnTo>
                  <a:lnTo>
                    <a:pt x="111" y="694"/>
                  </a:lnTo>
                  <a:lnTo>
                    <a:pt x="111" y="702"/>
                  </a:lnTo>
                  <a:lnTo>
                    <a:pt x="111" y="694"/>
                  </a:lnTo>
                  <a:lnTo>
                    <a:pt x="111" y="702"/>
                  </a:lnTo>
                  <a:lnTo>
                    <a:pt x="111" y="694"/>
                  </a:lnTo>
                  <a:lnTo>
                    <a:pt x="111" y="702"/>
                  </a:lnTo>
                  <a:lnTo>
                    <a:pt x="111" y="694"/>
                  </a:lnTo>
                  <a:lnTo>
                    <a:pt x="111" y="702"/>
                  </a:lnTo>
                  <a:lnTo>
                    <a:pt x="111" y="710"/>
                  </a:lnTo>
                  <a:lnTo>
                    <a:pt x="111" y="702"/>
                  </a:lnTo>
                  <a:lnTo>
                    <a:pt x="119" y="710"/>
                  </a:lnTo>
                  <a:lnTo>
                    <a:pt x="119" y="702"/>
                  </a:lnTo>
                  <a:lnTo>
                    <a:pt x="119" y="710"/>
                  </a:lnTo>
                  <a:lnTo>
                    <a:pt x="119" y="702"/>
                  </a:lnTo>
                  <a:lnTo>
                    <a:pt x="119" y="710"/>
                  </a:lnTo>
                  <a:lnTo>
                    <a:pt x="119" y="702"/>
                  </a:lnTo>
                  <a:lnTo>
                    <a:pt x="119" y="710"/>
                  </a:lnTo>
                  <a:lnTo>
                    <a:pt x="119" y="702"/>
                  </a:lnTo>
                  <a:lnTo>
                    <a:pt x="119" y="710"/>
                  </a:lnTo>
                  <a:lnTo>
                    <a:pt x="119" y="702"/>
                  </a:lnTo>
                  <a:lnTo>
                    <a:pt x="119" y="710"/>
                  </a:lnTo>
                  <a:lnTo>
                    <a:pt x="119" y="702"/>
                  </a:lnTo>
                  <a:lnTo>
                    <a:pt x="127" y="710"/>
                  </a:lnTo>
                  <a:lnTo>
                    <a:pt x="127" y="718"/>
                  </a:lnTo>
                  <a:lnTo>
                    <a:pt x="127" y="726"/>
                  </a:lnTo>
                  <a:lnTo>
                    <a:pt x="127" y="733"/>
                  </a:lnTo>
                  <a:lnTo>
                    <a:pt x="127" y="741"/>
                  </a:lnTo>
                  <a:lnTo>
                    <a:pt x="127" y="733"/>
                  </a:lnTo>
                  <a:lnTo>
                    <a:pt x="127" y="741"/>
                  </a:lnTo>
                  <a:lnTo>
                    <a:pt x="127" y="733"/>
                  </a:lnTo>
                  <a:lnTo>
                    <a:pt x="127" y="741"/>
                  </a:lnTo>
                  <a:lnTo>
                    <a:pt x="127" y="733"/>
                  </a:lnTo>
                  <a:lnTo>
                    <a:pt x="127" y="726"/>
                  </a:lnTo>
                  <a:lnTo>
                    <a:pt x="127" y="718"/>
                  </a:lnTo>
                  <a:lnTo>
                    <a:pt x="127" y="710"/>
                  </a:lnTo>
                  <a:lnTo>
                    <a:pt x="135" y="718"/>
                  </a:lnTo>
                  <a:lnTo>
                    <a:pt x="135" y="726"/>
                  </a:lnTo>
                  <a:lnTo>
                    <a:pt x="135" y="718"/>
                  </a:lnTo>
                  <a:lnTo>
                    <a:pt x="135" y="710"/>
                  </a:lnTo>
                  <a:lnTo>
                    <a:pt x="135" y="702"/>
                  </a:lnTo>
                  <a:lnTo>
                    <a:pt x="135" y="694"/>
                  </a:lnTo>
                  <a:lnTo>
                    <a:pt x="135" y="678"/>
                  </a:lnTo>
                  <a:lnTo>
                    <a:pt x="135" y="670"/>
                  </a:lnTo>
                  <a:lnTo>
                    <a:pt x="135" y="662"/>
                  </a:lnTo>
                  <a:lnTo>
                    <a:pt x="135" y="654"/>
                  </a:lnTo>
                  <a:lnTo>
                    <a:pt x="135" y="646"/>
                  </a:lnTo>
                  <a:lnTo>
                    <a:pt x="135" y="654"/>
                  </a:lnTo>
                  <a:lnTo>
                    <a:pt x="135" y="646"/>
                  </a:lnTo>
                  <a:lnTo>
                    <a:pt x="135" y="630"/>
                  </a:lnTo>
                  <a:lnTo>
                    <a:pt x="135" y="622"/>
                  </a:lnTo>
                  <a:lnTo>
                    <a:pt x="135" y="614"/>
                  </a:lnTo>
                  <a:lnTo>
                    <a:pt x="135" y="606"/>
                  </a:lnTo>
                  <a:lnTo>
                    <a:pt x="135" y="598"/>
                  </a:lnTo>
                  <a:lnTo>
                    <a:pt x="143" y="606"/>
                  </a:lnTo>
                  <a:lnTo>
                    <a:pt x="143" y="614"/>
                  </a:lnTo>
                  <a:lnTo>
                    <a:pt x="143" y="622"/>
                  </a:lnTo>
                  <a:lnTo>
                    <a:pt x="143" y="630"/>
                  </a:lnTo>
                  <a:lnTo>
                    <a:pt x="143" y="638"/>
                  </a:lnTo>
                  <a:lnTo>
                    <a:pt x="143" y="646"/>
                  </a:lnTo>
                  <a:lnTo>
                    <a:pt x="143" y="654"/>
                  </a:lnTo>
                  <a:lnTo>
                    <a:pt x="143" y="662"/>
                  </a:lnTo>
                  <a:lnTo>
                    <a:pt x="143" y="678"/>
                  </a:lnTo>
                  <a:lnTo>
                    <a:pt x="143" y="686"/>
                  </a:lnTo>
                  <a:lnTo>
                    <a:pt x="143" y="710"/>
                  </a:lnTo>
                  <a:lnTo>
                    <a:pt x="143" y="718"/>
                  </a:lnTo>
                  <a:lnTo>
                    <a:pt x="143" y="733"/>
                  </a:lnTo>
                  <a:lnTo>
                    <a:pt x="143" y="749"/>
                  </a:lnTo>
                  <a:lnTo>
                    <a:pt x="143" y="757"/>
                  </a:lnTo>
                  <a:lnTo>
                    <a:pt x="143" y="765"/>
                  </a:lnTo>
                  <a:lnTo>
                    <a:pt x="143" y="773"/>
                  </a:lnTo>
                  <a:lnTo>
                    <a:pt x="143" y="765"/>
                  </a:lnTo>
                  <a:lnTo>
                    <a:pt x="151" y="757"/>
                  </a:lnTo>
                  <a:lnTo>
                    <a:pt x="151" y="749"/>
                  </a:lnTo>
                  <a:lnTo>
                    <a:pt x="151" y="741"/>
                  </a:lnTo>
                  <a:lnTo>
                    <a:pt x="151" y="733"/>
                  </a:lnTo>
                  <a:lnTo>
                    <a:pt x="151" y="741"/>
                  </a:lnTo>
                  <a:lnTo>
                    <a:pt x="151" y="733"/>
                  </a:lnTo>
                  <a:lnTo>
                    <a:pt x="151" y="726"/>
                  </a:lnTo>
                  <a:lnTo>
                    <a:pt x="151" y="718"/>
                  </a:lnTo>
                  <a:lnTo>
                    <a:pt x="151" y="702"/>
                  </a:lnTo>
                  <a:lnTo>
                    <a:pt x="151" y="694"/>
                  </a:lnTo>
                  <a:lnTo>
                    <a:pt x="151" y="686"/>
                  </a:lnTo>
                  <a:lnTo>
                    <a:pt x="151" y="678"/>
                  </a:lnTo>
                  <a:lnTo>
                    <a:pt x="151" y="686"/>
                  </a:lnTo>
                  <a:lnTo>
                    <a:pt x="151" y="678"/>
                  </a:lnTo>
                  <a:lnTo>
                    <a:pt x="151" y="686"/>
                  </a:lnTo>
                  <a:lnTo>
                    <a:pt x="151" y="694"/>
                  </a:lnTo>
                  <a:lnTo>
                    <a:pt x="151" y="702"/>
                  </a:lnTo>
                  <a:lnTo>
                    <a:pt x="151" y="710"/>
                  </a:lnTo>
                  <a:lnTo>
                    <a:pt x="151" y="718"/>
                  </a:lnTo>
                  <a:lnTo>
                    <a:pt x="151" y="726"/>
                  </a:lnTo>
                  <a:lnTo>
                    <a:pt x="159" y="733"/>
                  </a:lnTo>
                  <a:lnTo>
                    <a:pt x="159" y="741"/>
                  </a:lnTo>
                  <a:lnTo>
                    <a:pt x="159" y="749"/>
                  </a:lnTo>
                  <a:lnTo>
                    <a:pt x="159" y="757"/>
                  </a:lnTo>
                  <a:lnTo>
                    <a:pt x="159" y="773"/>
                  </a:lnTo>
                  <a:lnTo>
                    <a:pt x="159" y="781"/>
                  </a:lnTo>
                  <a:lnTo>
                    <a:pt x="159" y="773"/>
                  </a:lnTo>
                  <a:lnTo>
                    <a:pt x="159" y="757"/>
                  </a:lnTo>
                  <a:lnTo>
                    <a:pt x="159" y="726"/>
                  </a:lnTo>
                  <a:lnTo>
                    <a:pt x="159" y="702"/>
                  </a:lnTo>
                  <a:lnTo>
                    <a:pt x="159" y="670"/>
                  </a:lnTo>
                  <a:lnTo>
                    <a:pt x="159" y="654"/>
                  </a:lnTo>
                  <a:lnTo>
                    <a:pt x="159" y="622"/>
                  </a:lnTo>
                  <a:lnTo>
                    <a:pt x="159" y="598"/>
                  </a:lnTo>
                  <a:lnTo>
                    <a:pt x="159" y="590"/>
                  </a:lnTo>
                  <a:lnTo>
                    <a:pt x="159" y="582"/>
                  </a:lnTo>
                  <a:lnTo>
                    <a:pt x="159" y="598"/>
                  </a:lnTo>
                  <a:lnTo>
                    <a:pt x="159" y="622"/>
                  </a:lnTo>
                  <a:lnTo>
                    <a:pt x="159" y="646"/>
                  </a:lnTo>
                  <a:lnTo>
                    <a:pt x="167" y="654"/>
                  </a:lnTo>
                  <a:lnTo>
                    <a:pt x="167" y="670"/>
                  </a:lnTo>
                  <a:lnTo>
                    <a:pt x="167" y="686"/>
                  </a:lnTo>
                  <a:lnTo>
                    <a:pt x="167" y="710"/>
                  </a:lnTo>
                  <a:lnTo>
                    <a:pt x="167" y="741"/>
                  </a:lnTo>
                  <a:lnTo>
                    <a:pt x="167" y="757"/>
                  </a:lnTo>
                  <a:lnTo>
                    <a:pt x="167" y="789"/>
                  </a:lnTo>
                  <a:lnTo>
                    <a:pt x="167" y="805"/>
                  </a:lnTo>
                  <a:lnTo>
                    <a:pt x="167" y="781"/>
                  </a:lnTo>
                  <a:lnTo>
                    <a:pt x="167" y="749"/>
                  </a:lnTo>
                  <a:lnTo>
                    <a:pt x="167" y="670"/>
                  </a:lnTo>
                  <a:lnTo>
                    <a:pt x="167" y="606"/>
                  </a:lnTo>
                  <a:lnTo>
                    <a:pt x="167" y="582"/>
                  </a:lnTo>
                  <a:lnTo>
                    <a:pt x="167" y="590"/>
                  </a:lnTo>
                  <a:lnTo>
                    <a:pt x="167" y="622"/>
                  </a:lnTo>
                  <a:lnTo>
                    <a:pt x="167" y="646"/>
                  </a:lnTo>
                  <a:lnTo>
                    <a:pt x="167" y="670"/>
                  </a:lnTo>
                  <a:lnTo>
                    <a:pt x="167" y="686"/>
                  </a:lnTo>
                  <a:lnTo>
                    <a:pt x="167" y="702"/>
                  </a:lnTo>
                  <a:lnTo>
                    <a:pt x="167" y="726"/>
                  </a:lnTo>
                  <a:lnTo>
                    <a:pt x="167" y="757"/>
                  </a:lnTo>
                  <a:lnTo>
                    <a:pt x="167" y="773"/>
                  </a:lnTo>
                  <a:lnTo>
                    <a:pt x="167" y="757"/>
                  </a:lnTo>
                  <a:lnTo>
                    <a:pt x="167" y="733"/>
                  </a:lnTo>
                  <a:lnTo>
                    <a:pt x="167" y="710"/>
                  </a:lnTo>
                  <a:lnTo>
                    <a:pt x="167" y="678"/>
                  </a:lnTo>
                  <a:lnTo>
                    <a:pt x="167" y="662"/>
                  </a:lnTo>
                  <a:lnTo>
                    <a:pt x="167" y="646"/>
                  </a:lnTo>
                  <a:lnTo>
                    <a:pt x="167" y="654"/>
                  </a:lnTo>
                  <a:lnTo>
                    <a:pt x="175" y="670"/>
                  </a:lnTo>
                  <a:lnTo>
                    <a:pt x="175" y="678"/>
                  </a:lnTo>
                  <a:lnTo>
                    <a:pt x="175" y="694"/>
                  </a:lnTo>
                  <a:lnTo>
                    <a:pt x="175" y="702"/>
                  </a:lnTo>
                  <a:lnTo>
                    <a:pt x="175" y="718"/>
                  </a:lnTo>
                  <a:lnTo>
                    <a:pt x="175" y="702"/>
                  </a:lnTo>
                  <a:lnTo>
                    <a:pt x="175" y="654"/>
                  </a:lnTo>
                  <a:lnTo>
                    <a:pt x="175" y="606"/>
                  </a:lnTo>
                  <a:lnTo>
                    <a:pt x="175" y="590"/>
                  </a:lnTo>
                  <a:lnTo>
                    <a:pt x="175" y="598"/>
                  </a:lnTo>
                  <a:lnTo>
                    <a:pt x="175" y="614"/>
                  </a:lnTo>
                  <a:lnTo>
                    <a:pt x="175" y="638"/>
                  </a:lnTo>
                  <a:lnTo>
                    <a:pt x="175" y="654"/>
                  </a:lnTo>
                  <a:lnTo>
                    <a:pt x="175" y="662"/>
                  </a:lnTo>
                  <a:lnTo>
                    <a:pt x="175" y="654"/>
                  </a:lnTo>
                  <a:lnTo>
                    <a:pt x="175" y="614"/>
                  </a:lnTo>
                  <a:lnTo>
                    <a:pt x="175" y="566"/>
                  </a:lnTo>
                  <a:lnTo>
                    <a:pt x="175" y="526"/>
                  </a:lnTo>
                  <a:lnTo>
                    <a:pt x="175" y="462"/>
                  </a:lnTo>
                  <a:lnTo>
                    <a:pt x="175" y="398"/>
                  </a:lnTo>
                  <a:lnTo>
                    <a:pt x="175" y="343"/>
                  </a:lnTo>
                  <a:lnTo>
                    <a:pt x="175" y="390"/>
                  </a:lnTo>
                  <a:lnTo>
                    <a:pt x="175" y="454"/>
                  </a:lnTo>
                  <a:lnTo>
                    <a:pt x="175" y="518"/>
                  </a:lnTo>
                  <a:lnTo>
                    <a:pt x="175" y="574"/>
                  </a:lnTo>
                  <a:lnTo>
                    <a:pt x="175" y="622"/>
                  </a:lnTo>
                  <a:lnTo>
                    <a:pt x="175" y="662"/>
                  </a:lnTo>
                  <a:lnTo>
                    <a:pt x="175" y="686"/>
                  </a:lnTo>
                  <a:lnTo>
                    <a:pt x="182" y="694"/>
                  </a:lnTo>
                  <a:lnTo>
                    <a:pt x="182" y="686"/>
                  </a:lnTo>
                  <a:lnTo>
                    <a:pt x="182" y="678"/>
                  </a:lnTo>
                  <a:lnTo>
                    <a:pt x="182" y="694"/>
                  </a:lnTo>
                  <a:lnTo>
                    <a:pt x="182" y="710"/>
                  </a:lnTo>
                  <a:lnTo>
                    <a:pt x="182" y="718"/>
                  </a:lnTo>
                  <a:lnTo>
                    <a:pt x="182" y="702"/>
                  </a:lnTo>
                  <a:lnTo>
                    <a:pt x="182" y="646"/>
                  </a:lnTo>
                  <a:lnTo>
                    <a:pt x="182" y="566"/>
                  </a:lnTo>
                  <a:lnTo>
                    <a:pt x="182" y="542"/>
                  </a:lnTo>
                  <a:lnTo>
                    <a:pt x="182" y="590"/>
                  </a:lnTo>
                  <a:lnTo>
                    <a:pt x="182" y="686"/>
                  </a:lnTo>
                  <a:lnTo>
                    <a:pt x="182" y="781"/>
                  </a:lnTo>
                  <a:lnTo>
                    <a:pt x="182" y="885"/>
                  </a:lnTo>
                  <a:lnTo>
                    <a:pt x="182" y="957"/>
                  </a:lnTo>
                  <a:lnTo>
                    <a:pt x="182" y="925"/>
                  </a:lnTo>
                  <a:lnTo>
                    <a:pt x="182" y="749"/>
                  </a:lnTo>
                  <a:lnTo>
                    <a:pt x="182" y="422"/>
                  </a:lnTo>
                  <a:lnTo>
                    <a:pt x="182" y="327"/>
                  </a:lnTo>
                  <a:lnTo>
                    <a:pt x="182" y="534"/>
                  </a:lnTo>
                  <a:lnTo>
                    <a:pt x="182" y="765"/>
                  </a:lnTo>
                  <a:lnTo>
                    <a:pt x="182" y="885"/>
                  </a:lnTo>
                  <a:lnTo>
                    <a:pt x="182" y="925"/>
                  </a:lnTo>
                  <a:lnTo>
                    <a:pt x="182" y="941"/>
                  </a:lnTo>
                  <a:lnTo>
                    <a:pt x="182" y="933"/>
                  </a:lnTo>
                  <a:lnTo>
                    <a:pt x="182" y="917"/>
                  </a:lnTo>
                  <a:lnTo>
                    <a:pt x="182" y="901"/>
                  </a:lnTo>
                  <a:lnTo>
                    <a:pt x="182" y="885"/>
                  </a:lnTo>
                  <a:lnTo>
                    <a:pt x="182" y="877"/>
                  </a:lnTo>
                  <a:lnTo>
                    <a:pt x="182" y="869"/>
                  </a:lnTo>
                  <a:lnTo>
                    <a:pt x="182" y="845"/>
                  </a:lnTo>
                  <a:lnTo>
                    <a:pt x="182" y="829"/>
                  </a:lnTo>
                  <a:lnTo>
                    <a:pt x="182" y="813"/>
                  </a:lnTo>
                  <a:lnTo>
                    <a:pt x="190" y="797"/>
                  </a:lnTo>
                  <a:lnTo>
                    <a:pt x="190" y="789"/>
                  </a:lnTo>
                  <a:lnTo>
                    <a:pt x="190" y="781"/>
                  </a:lnTo>
                  <a:lnTo>
                    <a:pt x="190" y="773"/>
                  </a:lnTo>
                  <a:lnTo>
                    <a:pt x="190" y="781"/>
                  </a:lnTo>
                  <a:lnTo>
                    <a:pt x="190" y="773"/>
                  </a:lnTo>
                  <a:lnTo>
                    <a:pt x="190" y="781"/>
                  </a:lnTo>
                  <a:lnTo>
                    <a:pt x="190" y="757"/>
                  </a:lnTo>
                  <a:lnTo>
                    <a:pt x="190" y="733"/>
                  </a:lnTo>
                  <a:lnTo>
                    <a:pt x="190" y="726"/>
                  </a:lnTo>
                  <a:lnTo>
                    <a:pt x="190" y="710"/>
                  </a:lnTo>
                  <a:lnTo>
                    <a:pt x="190" y="678"/>
                  </a:lnTo>
                  <a:lnTo>
                    <a:pt x="190" y="614"/>
                  </a:lnTo>
                  <a:lnTo>
                    <a:pt x="190" y="558"/>
                  </a:lnTo>
                  <a:lnTo>
                    <a:pt x="190" y="550"/>
                  </a:lnTo>
                  <a:lnTo>
                    <a:pt x="190" y="582"/>
                  </a:lnTo>
                  <a:lnTo>
                    <a:pt x="190" y="622"/>
                  </a:lnTo>
                  <a:lnTo>
                    <a:pt x="190" y="670"/>
                  </a:lnTo>
                  <a:lnTo>
                    <a:pt x="190" y="718"/>
                  </a:lnTo>
                  <a:lnTo>
                    <a:pt x="190" y="741"/>
                  </a:lnTo>
                  <a:lnTo>
                    <a:pt x="190" y="749"/>
                  </a:lnTo>
                  <a:lnTo>
                    <a:pt x="190" y="741"/>
                  </a:lnTo>
                  <a:lnTo>
                    <a:pt x="198" y="749"/>
                  </a:lnTo>
                  <a:lnTo>
                    <a:pt x="198" y="741"/>
                  </a:lnTo>
                  <a:lnTo>
                    <a:pt x="198" y="733"/>
                  </a:lnTo>
                  <a:lnTo>
                    <a:pt x="198" y="741"/>
                  </a:lnTo>
                  <a:lnTo>
                    <a:pt x="198" y="733"/>
                  </a:lnTo>
                  <a:lnTo>
                    <a:pt x="198" y="718"/>
                  </a:lnTo>
                  <a:lnTo>
                    <a:pt x="198" y="726"/>
                  </a:lnTo>
                  <a:lnTo>
                    <a:pt x="198" y="718"/>
                  </a:lnTo>
                  <a:lnTo>
                    <a:pt x="198" y="710"/>
                  </a:lnTo>
                  <a:lnTo>
                    <a:pt x="206" y="702"/>
                  </a:lnTo>
                  <a:lnTo>
                    <a:pt x="206" y="694"/>
                  </a:lnTo>
                  <a:lnTo>
                    <a:pt x="206" y="702"/>
                  </a:lnTo>
                  <a:lnTo>
                    <a:pt x="206" y="694"/>
                  </a:lnTo>
                  <a:lnTo>
                    <a:pt x="206" y="686"/>
                  </a:lnTo>
                  <a:lnTo>
                    <a:pt x="206" y="694"/>
                  </a:lnTo>
                  <a:lnTo>
                    <a:pt x="206" y="686"/>
                  </a:lnTo>
                  <a:lnTo>
                    <a:pt x="206" y="694"/>
                  </a:lnTo>
                  <a:lnTo>
                    <a:pt x="206" y="702"/>
                  </a:lnTo>
                  <a:lnTo>
                    <a:pt x="206" y="694"/>
                  </a:lnTo>
                  <a:lnTo>
                    <a:pt x="206" y="702"/>
                  </a:lnTo>
                  <a:lnTo>
                    <a:pt x="214" y="694"/>
                  </a:lnTo>
                  <a:lnTo>
                    <a:pt x="214" y="702"/>
                  </a:lnTo>
                  <a:lnTo>
                    <a:pt x="214" y="710"/>
                  </a:lnTo>
                  <a:lnTo>
                    <a:pt x="214" y="702"/>
                  </a:lnTo>
                  <a:lnTo>
                    <a:pt x="214" y="710"/>
                  </a:lnTo>
                  <a:lnTo>
                    <a:pt x="214" y="702"/>
                  </a:lnTo>
                  <a:lnTo>
                    <a:pt x="214" y="710"/>
                  </a:lnTo>
                  <a:lnTo>
                    <a:pt x="222" y="702"/>
                  </a:lnTo>
                  <a:lnTo>
                    <a:pt x="222" y="694"/>
                  </a:lnTo>
                  <a:lnTo>
                    <a:pt x="222" y="686"/>
                  </a:lnTo>
                  <a:lnTo>
                    <a:pt x="222" y="694"/>
                  </a:lnTo>
                  <a:lnTo>
                    <a:pt x="222" y="686"/>
                  </a:lnTo>
                  <a:lnTo>
                    <a:pt x="222" y="694"/>
                  </a:lnTo>
                  <a:lnTo>
                    <a:pt x="222" y="702"/>
                  </a:lnTo>
                  <a:lnTo>
                    <a:pt x="222" y="710"/>
                  </a:lnTo>
                  <a:lnTo>
                    <a:pt x="222" y="718"/>
                  </a:lnTo>
                  <a:lnTo>
                    <a:pt x="222" y="710"/>
                  </a:lnTo>
                  <a:lnTo>
                    <a:pt x="222" y="718"/>
                  </a:lnTo>
                  <a:lnTo>
                    <a:pt x="222" y="726"/>
                  </a:lnTo>
                  <a:lnTo>
                    <a:pt x="222" y="718"/>
                  </a:lnTo>
                  <a:lnTo>
                    <a:pt x="230" y="726"/>
                  </a:lnTo>
                  <a:lnTo>
                    <a:pt x="230" y="733"/>
                  </a:lnTo>
                  <a:lnTo>
                    <a:pt x="230" y="726"/>
                  </a:lnTo>
                  <a:lnTo>
                    <a:pt x="230" y="718"/>
                  </a:lnTo>
                  <a:lnTo>
                    <a:pt x="230" y="710"/>
                  </a:lnTo>
                  <a:lnTo>
                    <a:pt x="230" y="694"/>
                  </a:lnTo>
                  <a:lnTo>
                    <a:pt x="230" y="686"/>
                  </a:lnTo>
                  <a:lnTo>
                    <a:pt x="230" y="678"/>
                  </a:lnTo>
                  <a:lnTo>
                    <a:pt x="230" y="670"/>
                  </a:lnTo>
                  <a:lnTo>
                    <a:pt x="230" y="662"/>
                  </a:lnTo>
                  <a:lnTo>
                    <a:pt x="230" y="646"/>
                  </a:lnTo>
                  <a:lnTo>
                    <a:pt x="230" y="638"/>
                  </a:lnTo>
                  <a:lnTo>
                    <a:pt x="230" y="614"/>
                  </a:lnTo>
                  <a:lnTo>
                    <a:pt x="230" y="606"/>
                  </a:lnTo>
                  <a:lnTo>
                    <a:pt x="230" y="598"/>
                  </a:lnTo>
                  <a:lnTo>
                    <a:pt x="230" y="582"/>
                  </a:lnTo>
                  <a:lnTo>
                    <a:pt x="230" y="566"/>
                  </a:lnTo>
                  <a:lnTo>
                    <a:pt x="230" y="550"/>
                  </a:lnTo>
                  <a:lnTo>
                    <a:pt x="230" y="534"/>
                  </a:lnTo>
                  <a:lnTo>
                    <a:pt x="230" y="526"/>
                  </a:lnTo>
                  <a:lnTo>
                    <a:pt x="230" y="518"/>
                  </a:lnTo>
                  <a:lnTo>
                    <a:pt x="230" y="510"/>
                  </a:lnTo>
                  <a:lnTo>
                    <a:pt x="230" y="518"/>
                  </a:lnTo>
                  <a:lnTo>
                    <a:pt x="230" y="526"/>
                  </a:lnTo>
                  <a:lnTo>
                    <a:pt x="230" y="542"/>
                  </a:lnTo>
                  <a:lnTo>
                    <a:pt x="230" y="558"/>
                  </a:lnTo>
                  <a:lnTo>
                    <a:pt x="238" y="566"/>
                  </a:lnTo>
                  <a:lnTo>
                    <a:pt x="238" y="590"/>
                  </a:lnTo>
                  <a:lnTo>
                    <a:pt x="238" y="614"/>
                  </a:lnTo>
                  <a:lnTo>
                    <a:pt x="238" y="638"/>
                  </a:lnTo>
                  <a:lnTo>
                    <a:pt x="238" y="662"/>
                  </a:lnTo>
                  <a:lnTo>
                    <a:pt x="238" y="686"/>
                  </a:lnTo>
                  <a:lnTo>
                    <a:pt x="238" y="702"/>
                  </a:lnTo>
                  <a:lnTo>
                    <a:pt x="238" y="718"/>
                  </a:lnTo>
                  <a:lnTo>
                    <a:pt x="238" y="726"/>
                  </a:lnTo>
                  <a:lnTo>
                    <a:pt x="238" y="733"/>
                  </a:lnTo>
                  <a:lnTo>
                    <a:pt x="238" y="741"/>
                  </a:lnTo>
                  <a:lnTo>
                    <a:pt x="238" y="733"/>
                  </a:lnTo>
                  <a:lnTo>
                    <a:pt x="238" y="741"/>
                  </a:lnTo>
                  <a:lnTo>
                    <a:pt x="238" y="733"/>
                  </a:lnTo>
                  <a:lnTo>
                    <a:pt x="238" y="726"/>
                  </a:lnTo>
                  <a:lnTo>
                    <a:pt x="238" y="718"/>
                  </a:lnTo>
                  <a:lnTo>
                    <a:pt x="238" y="710"/>
                  </a:lnTo>
                  <a:lnTo>
                    <a:pt x="238" y="702"/>
                  </a:lnTo>
                  <a:lnTo>
                    <a:pt x="238" y="710"/>
                  </a:lnTo>
                  <a:lnTo>
                    <a:pt x="238" y="718"/>
                  </a:lnTo>
                  <a:lnTo>
                    <a:pt x="238" y="726"/>
                  </a:lnTo>
                  <a:lnTo>
                    <a:pt x="246" y="733"/>
                  </a:lnTo>
                  <a:lnTo>
                    <a:pt x="246" y="741"/>
                  </a:lnTo>
                  <a:lnTo>
                    <a:pt x="246" y="733"/>
                  </a:lnTo>
                  <a:lnTo>
                    <a:pt x="246" y="741"/>
                  </a:lnTo>
                  <a:lnTo>
                    <a:pt x="246" y="733"/>
                  </a:lnTo>
                  <a:lnTo>
                    <a:pt x="246" y="741"/>
                  </a:lnTo>
                  <a:lnTo>
                    <a:pt x="246" y="733"/>
                  </a:lnTo>
                  <a:lnTo>
                    <a:pt x="246" y="741"/>
                  </a:lnTo>
                  <a:lnTo>
                    <a:pt x="246" y="733"/>
                  </a:lnTo>
                  <a:lnTo>
                    <a:pt x="246" y="726"/>
                  </a:lnTo>
                  <a:lnTo>
                    <a:pt x="246" y="718"/>
                  </a:lnTo>
                  <a:lnTo>
                    <a:pt x="246" y="710"/>
                  </a:lnTo>
                  <a:lnTo>
                    <a:pt x="246" y="718"/>
                  </a:lnTo>
                  <a:lnTo>
                    <a:pt x="246" y="710"/>
                  </a:lnTo>
                  <a:lnTo>
                    <a:pt x="246" y="702"/>
                  </a:lnTo>
                  <a:lnTo>
                    <a:pt x="246" y="710"/>
                  </a:lnTo>
                  <a:lnTo>
                    <a:pt x="246" y="702"/>
                  </a:lnTo>
                  <a:lnTo>
                    <a:pt x="246" y="710"/>
                  </a:lnTo>
                  <a:lnTo>
                    <a:pt x="254" y="702"/>
                  </a:lnTo>
                  <a:lnTo>
                    <a:pt x="254" y="694"/>
                  </a:lnTo>
                  <a:lnTo>
                    <a:pt x="254" y="702"/>
                  </a:lnTo>
                  <a:lnTo>
                    <a:pt x="254" y="694"/>
                  </a:lnTo>
                  <a:lnTo>
                    <a:pt x="254" y="702"/>
                  </a:lnTo>
                  <a:lnTo>
                    <a:pt x="254" y="694"/>
                  </a:lnTo>
                  <a:lnTo>
                    <a:pt x="254" y="702"/>
                  </a:lnTo>
                  <a:lnTo>
                    <a:pt x="262" y="694"/>
                  </a:lnTo>
                  <a:lnTo>
                    <a:pt x="262" y="686"/>
                  </a:lnTo>
                  <a:lnTo>
                    <a:pt x="262" y="678"/>
                  </a:lnTo>
                  <a:lnTo>
                    <a:pt x="262" y="686"/>
                  </a:lnTo>
                  <a:lnTo>
                    <a:pt x="270" y="678"/>
                  </a:lnTo>
                  <a:lnTo>
                    <a:pt x="270" y="686"/>
                  </a:lnTo>
                  <a:lnTo>
                    <a:pt x="270" y="678"/>
                  </a:lnTo>
                  <a:lnTo>
                    <a:pt x="270" y="686"/>
                  </a:lnTo>
                  <a:lnTo>
                    <a:pt x="270" y="678"/>
                  </a:lnTo>
                  <a:lnTo>
                    <a:pt x="270" y="686"/>
                  </a:lnTo>
                  <a:lnTo>
                    <a:pt x="270" y="678"/>
                  </a:lnTo>
                  <a:lnTo>
                    <a:pt x="270" y="686"/>
                  </a:lnTo>
                  <a:lnTo>
                    <a:pt x="270" y="694"/>
                  </a:lnTo>
                  <a:lnTo>
                    <a:pt x="270" y="686"/>
                  </a:lnTo>
                  <a:lnTo>
                    <a:pt x="270" y="694"/>
                  </a:lnTo>
                  <a:lnTo>
                    <a:pt x="270" y="686"/>
                  </a:lnTo>
                  <a:lnTo>
                    <a:pt x="270" y="694"/>
                  </a:lnTo>
                  <a:lnTo>
                    <a:pt x="270" y="702"/>
                  </a:lnTo>
                  <a:lnTo>
                    <a:pt x="270" y="694"/>
                  </a:lnTo>
                  <a:lnTo>
                    <a:pt x="270" y="686"/>
                  </a:lnTo>
                  <a:lnTo>
                    <a:pt x="270" y="694"/>
                  </a:lnTo>
                  <a:lnTo>
                    <a:pt x="270" y="686"/>
                  </a:lnTo>
                  <a:lnTo>
                    <a:pt x="270" y="694"/>
                  </a:lnTo>
                  <a:lnTo>
                    <a:pt x="270" y="686"/>
                  </a:lnTo>
                  <a:lnTo>
                    <a:pt x="270" y="678"/>
                  </a:lnTo>
                  <a:lnTo>
                    <a:pt x="270" y="686"/>
                  </a:lnTo>
                  <a:lnTo>
                    <a:pt x="278" y="678"/>
                  </a:lnTo>
                  <a:lnTo>
                    <a:pt x="278" y="686"/>
                  </a:lnTo>
                  <a:lnTo>
                    <a:pt x="278" y="694"/>
                  </a:lnTo>
                  <a:lnTo>
                    <a:pt x="278" y="686"/>
                  </a:lnTo>
                  <a:lnTo>
                    <a:pt x="278" y="694"/>
                  </a:lnTo>
                  <a:lnTo>
                    <a:pt x="278" y="686"/>
                  </a:lnTo>
                  <a:lnTo>
                    <a:pt x="278" y="694"/>
                  </a:lnTo>
                  <a:lnTo>
                    <a:pt x="278" y="702"/>
                  </a:lnTo>
                  <a:lnTo>
                    <a:pt x="278" y="694"/>
                  </a:lnTo>
                  <a:lnTo>
                    <a:pt x="278" y="702"/>
                  </a:lnTo>
                  <a:lnTo>
                    <a:pt x="286" y="694"/>
                  </a:lnTo>
                  <a:lnTo>
                    <a:pt x="286" y="702"/>
                  </a:lnTo>
                  <a:lnTo>
                    <a:pt x="286" y="694"/>
                  </a:lnTo>
                  <a:lnTo>
                    <a:pt x="286" y="702"/>
                  </a:lnTo>
                  <a:lnTo>
                    <a:pt x="286" y="694"/>
                  </a:lnTo>
                  <a:lnTo>
                    <a:pt x="286" y="686"/>
                  </a:lnTo>
                  <a:lnTo>
                    <a:pt x="286" y="694"/>
                  </a:lnTo>
                  <a:lnTo>
                    <a:pt x="286" y="686"/>
                  </a:lnTo>
                  <a:lnTo>
                    <a:pt x="286" y="694"/>
                  </a:lnTo>
                  <a:lnTo>
                    <a:pt x="286" y="686"/>
                  </a:lnTo>
                  <a:lnTo>
                    <a:pt x="286" y="694"/>
                  </a:lnTo>
                  <a:lnTo>
                    <a:pt x="286" y="686"/>
                  </a:lnTo>
                  <a:lnTo>
                    <a:pt x="286" y="694"/>
                  </a:lnTo>
                  <a:lnTo>
                    <a:pt x="286" y="686"/>
                  </a:lnTo>
                  <a:lnTo>
                    <a:pt x="294" y="694"/>
                  </a:lnTo>
                  <a:lnTo>
                    <a:pt x="294" y="686"/>
                  </a:lnTo>
                  <a:lnTo>
                    <a:pt x="294" y="694"/>
                  </a:lnTo>
                  <a:lnTo>
                    <a:pt x="294" y="686"/>
                  </a:lnTo>
                  <a:lnTo>
                    <a:pt x="294" y="694"/>
                  </a:lnTo>
                  <a:lnTo>
                    <a:pt x="294" y="686"/>
                  </a:lnTo>
                  <a:lnTo>
                    <a:pt x="294" y="694"/>
                  </a:lnTo>
                  <a:lnTo>
                    <a:pt x="294" y="686"/>
                  </a:lnTo>
                  <a:lnTo>
                    <a:pt x="294" y="694"/>
                  </a:lnTo>
                  <a:lnTo>
                    <a:pt x="294" y="702"/>
                  </a:lnTo>
                  <a:lnTo>
                    <a:pt x="301" y="694"/>
                  </a:lnTo>
                  <a:lnTo>
                    <a:pt x="301" y="702"/>
                  </a:lnTo>
                  <a:lnTo>
                    <a:pt x="301" y="694"/>
                  </a:lnTo>
                  <a:lnTo>
                    <a:pt x="301" y="686"/>
                  </a:lnTo>
                  <a:lnTo>
                    <a:pt x="301" y="694"/>
                  </a:lnTo>
                  <a:lnTo>
                    <a:pt x="301" y="686"/>
                  </a:lnTo>
                  <a:lnTo>
                    <a:pt x="301" y="694"/>
                  </a:lnTo>
                  <a:lnTo>
                    <a:pt x="301" y="686"/>
                  </a:lnTo>
                  <a:lnTo>
                    <a:pt x="301" y="694"/>
                  </a:lnTo>
                  <a:lnTo>
                    <a:pt x="301" y="702"/>
                  </a:lnTo>
                  <a:lnTo>
                    <a:pt x="301" y="694"/>
                  </a:lnTo>
                  <a:lnTo>
                    <a:pt x="309" y="702"/>
                  </a:lnTo>
                  <a:lnTo>
                    <a:pt x="309" y="694"/>
                  </a:lnTo>
                  <a:lnTo>
                    <a:pt x="309" y="702"/>
                  </a:lnTo>
                  <a:lnTo>
                    <a:pt x="309" y="694"/>
                  </a:lnTo>
                  <a:lnTo>
                    <a:pt x="309" y="702"/>
                  </a:lnTo>
                  <a:lnTo>
                    <a:pt x="309" y="710"/>
                  </a:lnTo>
                  <a:lnTo>
                    <a:pt x="309" y="702"/>
                  </a:lnTo>
                  <a:lnTo>
                    <a:pt x="309" y="710"/>
                  </a:lnTo>
                  <a:lnTo>
                    <a:pt x="309" y="702"/>
                  </a:lnTo>
                  <a:lnTo>
                    <a:pt x="309" y="694"/>
                  </a:lnTo>
                  <a:lnTo>
                    <a:pt x="309" y="702"/>
                  </a:lnTo>
                  <a:lnTo>
                    <a:pt x="309" y="694"/>
                  </a:lnTo>
                  <a:lnTo>
                    <a:pt x="309" y="702"/>
                  </a:lnTo>
                  <a:lnTo>
                    <a:pt x="317" y="694"/>
                  </a:lnTo>
                  <a:lnTo>
                    <a:pt x="317" y="702"/>
                  </a:lnTo>
                  <a:lnTo>
                    <a:pt x="317" y="694"/>
                  </a:lnTo>
                  <a:lnTo>
                    <a:pt x="317" y="702"/>
                  </a:lnTo>
                  <a:lnTo>
                    <a:pt x="317" y="710"/>
                  </a:lnTo>
                  <a:lnTo>
                    <a:pt x="317" y="702"/>
                  </a:lnTo>
                  <a:lnTo>
                    <a:pt x="317" y="710"/>
                  </a:lnTo>
                  <a:lnTo>
                    <a:pt x="325" y="702"/>
                  </a:lnTo>
                  <a:lnTo>
                    <a:pt x="325" y="710"/>
                  </a:lnTo>
                  <a:lnTo>
                    <a:pt x="325" y="702"/>
                  </a:lnTo>
                  <a:lnTo>
                    <a:pt x="325" y="710"/>
                  </a:lnTo>
                  <a:lnTo>
                    <a:pt x="325" y="702"/>
                  </a:lnTo>
                  <a:lnTo>
                    <a:pt x="325" y="710"/>
                  </a:lnTo>
                  <a:lnTo>
                    <a:pt x="325" y="718"/>
                  </a:lnTo>
                  <a:lnTo>
                    <a:pt x="333" y="726"/>
                  </a:lnTo>
                  <a:lnTo>
                    <a:pt x="333" y="718"/>
                  </a:lnTo>
                  <a:lnTo>
                    <a:pt x="333" y="726"/>
                  </a:lnTo>
                  <a:lnTo>
                    <a:pt x="333" y="718"/>
                  </a:lnTo>
                  <a:lnTo>
                    <a:pt x="333" y="726"/>
                  </a:lnTo>
                  <a:lnTo>
                    <a:pt x="333" y="718"/>
                  </a:lnTo>
                  <a:lnTo>
                    <a:pt x="333" y="710"/>
                  </a:lnTo>
                  <a:lnTo>
                    <a:pt x="341" y="718"/>
                  </a:lnTo>
                  <a:lnTo>
                    <a:pt x="341" y="710"/>
                  </a:lnTo>
                  <a:lnTo>
                    <a:pt x="341" y="702"/>
                  </a:lnTo>
                  <a:lnTo>
                    <a:pt x="341" y="694"/>
                  </a:lnTo>
                  <a:lnTo>
                    <a:pt x="341" y="702"/>
                  </a:lnTo>
                  <a:lnTo>
                    <a:pt x="341" y="710"/>
                  </a:lnTo>
                  <a:lnTo>
                    <a:pt x="341" y="702"/>
                  </a:lnTo>
                  <a:lnTo>
                    <a:pt x="341" y="694"/>
                  </a:lnTo>
                  <a:lnTo>
                    <a:pt x="349" y="702"/>
                  </a:lnTo>
                  <a:lnTo>
                    <a:pt x="349" y="694"/>
                  </a:lnTo>
                  <a:lnTo>
                    <a:pt x="349" y="702"/>
                  </a:lnTo>
                  <a:lnTo>
                    <a:pt x="349" y="694"/>
                  </a:lnTo>
                  <a:lnTo>
                    <a:pt x="349" y="702"/>
                  </a:lnTo>
                  <a:lnTo>
                    <a:pt x="349" y="694"/>
                  </a:lnTo>
                  <a:lnTo>
                    <a:pt x="349" y="702"/>
                  </a:lnTo>
                  <a:lnTo>
                    <a:pt x="357" y="694"/>
                  </a:lnTo>
                  <a:lnTo>
                    <a:pt x="357" y="686"/>
                  </a:lnTo>
                  <a:lnTo>
                    <a:pt x="357" y="694"/>
                  </a:lnTo>
                  <a:lnTo>
                    <a:pt x="357" y="702"/>
                  </a:lnTo>
                  <a:lnTo>
                    <a:pt x="357" y="694"/>
                  </a:lnTo>
                  <a:lnTo>
                    <a:pt x="357" y="686"/>
                  </a:lnTo>
                  <a:lnTo>
                    <a:pt x="357" y="694"/>
                  </a:lnTo>
                  <a:lnTo>
                    <a:pt x="357" y="686"/>
                  </a:lnTo>
                  <a:lnTo>
                    <a:pt x="357" y="694"/>
                  </a:lnTo>
                  <a:lnTo>
                    <a:pt x="365" y="702"/>
                  </a:lnTo>
                  <a:lnTo>
                    <a:pt x="365" y="694"/>
                  </a:lnTo>
                  <a:lnTo>
                    <a:pt x="365" y="702"/>
                  </a:lnTo>
                  <a:lnTo>
                    <a:pt x="365" y="694"/>
                  </a:lnTo>
                  <a:lnTo>
                    <a:pt x="365" y="686"/>
                  </a:lnTo>
                  <a:lnTo>
                    <a:pt x="365" y="678"/>
                  </a:lnTo>
                  <a:lnTo>
                    <a:pt x="365" y="670"/>
                  </a:lnTo>
                  <a:lnTo>
                    <a:pt x="365" y="678"/>
                  </a:lnTo>
                  <a:lnTo>
                    <a:pt x="365" y="670"/>
                  </a:lnTo>
                  <a:lnTo>
                    <a:pt x="365" y="662"/>
                  </a:lnTo>
                  <a:lnTo>
                    <a:pt x="365" y="654"/>
                  </a:lnTo>
                  <a:lnTo>
                    <a:pt x="365" y="646"/>
                  </a:lnTo>
                  <a:lnTo>
                    <a:pt x="365" y="654"/>
                  </a:lnTo>
                  <a:lnTo>
                    <a:pt x="365" y="662"/>
                  </a:lnTo>
                  <a:lnTo>
                    <a:pt x="365" y="670"/>
                  </a:lnTo>
                  <a:lnTo>
                    <a:pt x="365" y="678"/>
                  </a:lnTo>
                  <a:lnTo>
                    <a:pt x="365" y="694"/>
                  </a:lnTo>
                  <a:lnTo>
                    <a:pt x="365" y="686"/>
                  </a:lnTo>
                  <a:lnTo>
                    <a:pt x="365" y="694"/>
                  </a:lnTo>
                  <a:lnTo>
                    <a:pt x="373" y="686"/>
                  </a:lnTo>
                  <a:lnTo>
                    <a:pt x="373" y="694"/>
                  </a:lnTo>
                  <a:lnTo>
                    <a:pt x="373" y="702"/>
                  </a:lnTo>
                  <a:lnTo>
                    <a:pt x="373" y="710"/>
                  </a:lnTo>
                  <a:lnTo>
                    <a:pt x="373" y="718"/>
                  </a:lnTo>
                  <a:lnTo>
                    <a:pt x="373" y="733"/>
                  </a:lnTo>
                  <a:lnTo>
                    <a:pt x="373" y="749"/>
                  </a:lnTo>
                  <a:lnTo>
                    <a:pt x="373" y="757"/>
                  </a:lnTo>
                  <a:lnTo>
                    <a:pt x="373" y="773"/>
                  </a:lnTo>
                  <a:lnTo>
                    <a:pt x="373" y="789"/>
                  </a:lnTo>
                  <a:lnTo>
                    <a:pt x="373" y="797"/>
                  </a:lnTo>
                  <a:lnTo>
                    <a:pt x="373" y="805"/>
                  </a:lnTo>
                  <a:lnTo>
                    <a:pt x="381" y="813"/>
                  </a:lnTo>
                  <a:lnTo>
                    <a:pt x="381" y="805"/>
                  </a:lnTo>
                  <a:lnTo>
                    <a:pt x="381" y="813"/>
                  </a:lnTo>
                  <a:lnTo>
                    <a:pt x="381" y="805"/>
                  </a:lnTo>
                  <a:lnTo>
                    <a:pt x="381" y="797"/>
                  </a:lnTo>
                  <a:lnTo>
                    <a:pt x="381" y="789"/>
                  </a:lnTo>
                  <a:lnTo>
                    <a:pt x="381" y="781"/>
                  </a:lnTo>
                  <a:lnTo>
                    <a:pt x="381" y="773"/>
                  </a:lnTo>
                  <a:lnTo>
                    <a:pt x="381" y="765"/>
                  </a:lnTo>
                  <a:lnTo>
                    <a:pt x="381" y="757"/>
                  </a:lnTo>
                  <a:lnTo>
                    <a:pt x="381" y="749"/>
                  </a:lnTo>
                  <a:lnTo>
                    <a:pt x="381" y="741"/>
                  </a:lnTo>
                  <a:lnTo>
                    <a:pt x="381" y="726"/>
                  </a:lnTo>
                  <a:lnTo>
                    <a:pt x="381" y="702"/>
                  </a:lnTo>
                  <a:lnTo>
                    <a:pt x="381" y="670"/>
                  </a:lnTo>
                  <a:lnTo>
                    <a:pt x="381" y="622"/>
                  </a:lnTo>
                  <a:lnTo>
                    <a:pt x="381" y="582"/>
                  </a:lnTo>
                  <a:lnTo>
                    <a:pt x="381" y="566"/>
                  </a:lnTo>
                  <a:lnTo>
                    <a:pt x="381" y="550"/>
                  </a:lnTo>
                  <a:lnTo>
                    <a:pt x="381" y="542"/>
                  </a:lnTo>
                  <a:lnTo>
                    <a:pt x="381" y="526"/>
                  </a:lnTo>
                  <a:lnTo>
                    <a:pt x="381" y="510"/>
                  </a:lnTo>
                  <a:lnTo>
                    <a:pt x="381" y="494"/>
                  </a:lnTo>
                  <a:lnTo>
                    <a:pt x="381" y="486"/>
                  </a:lnTo>
                  <a:lnTo>
                    <a:pt x="381" y="462"/>
                  </a:lnTo>
                  <a:lnTo>
                    <a:pt x="381" y="454"/>
                  </a:lnTo>
                  <a:lnTo>
                    <a:pt x="389" y="430"/>
                  </a:lnTo>
                  <a:lnTo>
                    <a:pt x="389" y="414"/>
                  </a:lnTo>
                  <a:lnTo>
                    <a:pt x="389" y="406"/>
                  </a:lnTo>
                  <a:lnTo>
                    <a:pt x="389" y="422"/>
                  </a:lnTo>
                  <a:lnTo>
                    <a:pt x="389" y="430"/>
                  </a:lnTo>
                  <a:lnTo>
                    <a:pt x="389" y="438"/>
                  </a:lnTo>
                  <a:lnTo>
                    <a:pt x="389" y="462"/>
                  </a:lnTo>
                  <a:lnTo>
                    <a:pt x="389" y="502"/>
                  </a:lnTo>
                  <a:lnTo>
                    <a:pt x="389" y="526"/>
                  </a:lnTo>
                  <a:lnTo>
                    <a:pt x="389" y="550"/>
                  </a:lnTo>
                  <a:lnTo>
                    <a:pt x="389" y="590"/>
                  </a:lnTo>
                  <a:lnTo>
                    <a:pt x="389" y="630"/>
                  </a:lnTo>
                  <a:lnTo>
                    <a:pt x="389" y="694"/>
                  </a:lnTo>
                  <a:lnTo>
                    <a:pt x="389" y="757"/>
                  </a:lnTo>
                  <a:lnTo>
                    <a:pt x="389" y="821"/>
                  </a:lnTo>
                  <a:lnTo>
                    <a:pt x="389" y="893"/>
                  </a:lnTo>
                  <a:lnTo>
                    <a:pt x="389" y="949"/>
                  </a:lnTo>
                  <a:lnTo>
                    <a:pt x="389" y="973"/>
                  </a:lnTo>
                  <a:lnTo>
                    <a:pt x="389" y="917"/>
                  </a:lnTo>
                  <a:lnTo>
                    <a:pt x="389" y="630"/>
                  </a:lnTo>
                  <a:lnTo>
                    <a:pt x="389" y="271"/>
                  </a:lnTo>
                  <a:lnTo>
                    <a:pt x="389" y="199"/>
                  </a:lnTo>
                  <a:lnTo>
                    <a:pt x="389" y="127"/>
                  </a:lnTo>
                  <a:lnTo>
                    <a:pt x="389" y="39"/>
                  </a:lnTo>
                  <a:lnTo>
                    <a:pt x="389" y="16"/>
                  </a:lnTo>
                  <a:lnTo>
                    <a:pt x="389" y="0"/>
                  </a:lnTo>
                  <a:lnTo>
                    <a:pt x="389" y="71"/>
                  </a:lnTo>
                  <a:lnTo>
                    <a:pt x="389" y="223"/>
                  </a:lnTo>
                  <a:lnTo>
                    <a:pt x="389" y="382"/>
                  </a:lnTo>
                  <a:lnTo>
                    <a:pt x="389" y="534"/>
                  </a:lnTo>
                  <a:lnTo>
                    <a:pt x="397" y="646"/>
                  </a:lnTo>
                  <a:lnTo>
                    <a:pt x="397" y="718"/>
                  </a:lnTo>
                  <a:lnTo>
                    <a:pt x="397" y="773"/>
                  </a:lnTo>
                  <a:lnTo>
                    <a:pt x="397" y="813"/>
                  </a:lnTo>
                  <a:lnTo>
                    <a:pt x="397" y="837"/>
                  </a:lnTo>
                  <a:lnTo>
                    <a:pt x="397" y="869"/>
                  </a:lnTo>
                  <a:lnTo>
                    <a:pt x="397" y="909"/>
                  </a:lnTo>
                  <a:lnTo>
                    <a:pt x="397" y="933"/>
                  </a:lnTo>
                  <a:lnTo>
                    <a:pt x="397" y="965"/>
                  </a:lnTo>
                  <a:lnTo>
                    <a:pt x="397" y="989"/>
                  </a:lnTo>
                  <a:lnTo>
                    <a:pt x="397" y="1013"/>
                  </a:lnTo>
                  <a:lnTo>
                    <a:pt x="397" y="1037"/>
                  </a:lnTo>
                  <a:lnTo>
                    <a:pt x="397" y="1045"/>
                  </a:lnTo>
                  <a:lnTo>
                    <a:pt x="397" y="1053"/>
                  </a:lnTo>
                  <a:lnTo>
                    <a:pt x="397" y="1061"/>
                  </a:lnTo>
                  <a:lnTo>
                    <a:pt x="397" y="1069"/>
                  </a:lnTo>
                  <a:lnTo>
                    <a:pt x="397" y="1061"/>
                  </a:lnTo>
                  <a:lnTo>
                    <a:pt x="397" y="1053"/>
                  </a:lnTo>
                  <a:lnTo>
                    <a:pt x="397" y="1021"/>
                  </a:lnTo>
                  <a:lnTo>
                    <a:pt x="397" y="1013"/>
                  </a:lnTo>
                  <a:lnTo>
                    <a:pt x="397" y="989"/>
                  </a:lnTo>
                  <a:lnTo>
                    <a:pt x="397" y="965"/>
                  </a:lnTo>
                  <a:lnTo>
                    <a:pt x="397" y="933"/>
                  </a:lnTo>
                  <a:lnTo>
                    <a:pt x="397" y="917"/>
                  </a:lnTo>
                  <a:lnTo>
                    <a:pt x="397" y="885"/>
                  </a:lnTo>
                  <a:lnTo>
                    <a:pt x="397" y="845"/>
                  </a:lnTo>
                  <a:lnTo>
                    <a:pt x="397" y="805"/>
                  </a:lnTo>
                  <a:lnTo>
                    <a:pt x="397" y="773"/>
                  </a:lnTo>
                  <a:lnTo>
                    <a:pt x="397" y="741"/>
                  </a:lnTo>
                  <a:lnTo>
                    <a:pt x="397" y="718"/>
                  </a:lnTo>
                  <a:lnTo>
                    <a:pt x="397" y="694"/>
                  </a:lnTo>
                  <a:lnTo>
                    <a:pt x="405" y="662"/>
                  </a:lnTo>
                  <a:lnTo>
                    <a:pt x="405" y="622"/>
                  </a:lnTo>
                  <a:lnTo>
                    <a:pt x="405" y="598"/>
                  </a:lnTo>
                  <a:lnTo>
                    <a:pt x="405" y="590"/>
                  </a:lnTo>
                  <a:lnTo>
                    <a:pt x="405" y="574"/>
                  </a:lnTo>
                  <a:lnTo>
                    <a:pt x="405" y="582"/>
                  </a:lnTo>
                  <a:lnTo>
                    <a:pt x="405" y="598"/>
                  </a:lnTo>
                  <a:lnTo>
                    <a:pt x="405" y="622"/>
                  </a:lnTo>
                  <a:lnTo>
                    <a:pt x="405" y="638"/>
                  </a:lnTo>
                  <a:lnTo>
                    <a:pt x="405" y="662"/>
                  </a:lnTo>
                  <a:lnTo>
                    <a:pt x="405" y="678"/>
                  </a:lnTo>
                  <a:lnTo>
                    <a:pt x="405" y="694"/>
                  </a:lnTo>
                  <a:lnTo>
                    <a:pt x="405" y="702"/>
                  </a:lnTo>
                  <a:lnTo>
                    <a:pt x="405" y="710"/>
                  </a:lnTo>
                  <a:lnTo>
                    <a:pt x="405" y="726"/>
                  </a:lnTo>
                  <a:lnTo>
                    <a:pt x="405" y="741"/>
                  </a:lnTo>
                  <a:lnTo>
                    <a:pt x="405" y="749"/>
                  </a:lnTo>
                  <a:lnTo>
                    <a:pt x="405" y="765"/>
                  </a:lnTo>
                  <a:lnTo>
                    <a:pt x="405" y="773"/>
                  </a:lnTo>
                  <a:lnTo>
                    <a:pt x="405" y="781"/>
                  </a:lnTo>
                  <a:lnTo>
                    <a:pt x="405" y="789"/>
                  </a:lnTo>
                  <a:lnTo>
                    <a:pt x="405" y="797"/>
                  </a:lnTo>
                  <a:lnTo>
                    <a:pt x="405" y="789"/>
                  </a:lnTo>
                  <a:lnTo>
                    <a:pt x="413" y="781"/>
                  </a:lnTo>
                  <a:lnTo>
                    <a:pt x="413" y="773"/>
                  </a:lnTo>
                  <a:lnTo>
                    <a:pt x="413" y="757"/>
                  </a:lnTo>
                  <a:lnTo>
                    <a:pt x="413" y="765"/>
                  </a:lnTo>
                  <a:lnTo>
                    <a:pt x="413" y="773"/>
                  </a:lnTo>
                  <a:lnTo>
                    <a:pt x="413" y="765"/>
                  </a:lnTo>
                  <a:lnTo>
                    <a:pt x="413" y="757"/>
                  </a:lnTo>
                  <a:lnTo>
                    <a:pt x="413" y="765"/>
                  </a:lnTo>
                  <a:lnTo>
                    <a:pt x="413" y="757"/>
                  </a:lnTo>
                  <a:lnTo>
                    <a:pt x="413" y="741"/>
                  </a:lnTo>
                  <a:lnTo>
                    <a:pt x="413" y="733"/>
                  </a:lnTo>
                  <a:lnTo>
                    <a:pt x="413" y="726"/>
                  </a:lnTo>
                  <a:lnTo>
                    <a:pt x="413" y="710"/>
                  </a:lnTo>
                  <a:lnTo>
                    <a:pt x="413" y="702"/>
                  </a:lnTo>
                  <a:lnTo>
                    <a:pt x="413" y="694"/>
                  </a:lnTo>
                  <a:lnTo>
                    <a:pt x="420" y="686"/>
                  </a:lnTo>
                  <a:lnTo>
                    <a:pt x="420" y="678"/>
                  </a:lnTo>
                  <a:lnTo>
                    <a:pt x="420" y="686"/>
                  </a:lnTo>
                  <a:lnTo>
                    <a:pt x="420" y="678"/>
                  </a:lnTo>
                  <a:lnTo>
                    <a:pt x="420" y="670"/>
                  </a:lnTo>
                  <a:lnTo>
                    <a:pt x="420" y="678"/>
                  </a:lnTo>
                  <a:lnTo>
                    <a:pt x="420" y="670"/>
                  </a:lnTo>
                  <a:lnTo>
                    <a:pt x="420" y="678"/>
                  </a:lnTo>
                  <a:lnTo>
                    <a:pt x="420" y="670"/>
                  </a:lnTo>
                  <a:lnTo>
                    <a:pt x="420" y="678"/>
                  </a:lnTo>
                  <a:lnTo>
                    <a:pt x="420" y="670"/>
                  </a:lnTo>
                  <a:lnTo>
                    <a:pt x="420" y="678"/>
                  </a:lnTo>
                  <a:lnTo>
                    <a:pt x="420" y="686"/>
                  </a:lnTo>
                  <a:lnTo>
                    <a:pt x="420" y="678"/>
                  </a:lnTo>
                  <a:lnTo>
                    <a:pt x="428" y="686"/>
                  </a:lnTo>
                  <a:lnTo>
                    <a:pt x="428" y="694"/>
                  </a:lnTo>
                  <a:lnTo>
                    <a:pt x="428" y="702"/>
                  </a:lnTo>
                  <a:lnTo>
                    <a:pt x="428" y="694"/>
                  </a:lnTo>
                  <a:lnTo>
                    <a:pt x="428" y="702"/>
                  </a:lnTo>
                  <a:lnTo>
                    <a:pt x="428" y="686"/>
                  </a:lnTo>
                  <a:lnTo>
                    <a:pt x="428" y="678"/>
                  </a:lnTo>
                  <a:lnTo>
                    <a:pt x="436" y="686"/>
                  </a:lnTo>
                  <a:lnTo>
                    <a:pt x="436" y="694"/>
                  </a:lnTo>
                  <a:lnTo>
                    <a:pt x="436" y="686"/>
                  </a:lnTo>
                  <a:lnTo>
                    <a:pt x="436" y="694"/>
                  </a:lnTo>
                  <a:lnTo>
                    <a:pt x="436" y="686"/>
                  </a:lnTo>
                  <a:lnTo>
                    <a:pt x="436" y="694"/>
                  </a:lnTo>
                  <a:lnTo>
                    <a:pt x="436" y="686"/>
                  </a:lnTo>
                  <a:lnTo>
                    <a:pt x="436" y="694"/>
                  </a:lnTo>
                  <a:lnTo>
                    <a:pt x="444" y="686"/>
                  </a:lnTo>
                  <a:lnTo>
                    <a:pt x="444" y="694"/>
                  </a:lnTo>
                  <a:lnTo>
                    <a:pt x="444" y="702"/>
                  </a:lnTo>
                  <a:lnTo>
                    <a:pt x="444" y="694"/>
                  </a:lnTo>
                  <a:lnTo>
                    <a:pt x="444" y="686"/>
                  </a:lnTo>
                  <a:lnTo>
                    <a:pt x="444" y="694"/>
                  </a:lnTo>
                  <a:lnTo>
                    <a:pt x="444" y="686"/>
                  </a:lnTo>
                  <a:lnTo>
                    <a:pt x="444" y="694"/>
                  </a:lnTo>
                  <a:lnTo>
                    <a:pt x="444" y="686"/>
                  </a:lnTo>
                  <a:lnTo>
                    <a:pt x="452" y="694"/>
                  </a:lnTo>
                  <a:lnTo>
                    <a:pt x="452" y="686"/>
                  </a:lnTo>
                  <a:lnTo>
                    <a:pt x="452" y="678"/>
                  </a:lnTo>
                  <a:lnTo>
                    <a:pt x="452" y="686"/>
                  </a:lnTo>
                  <a:lnTo>
                    <a:pt x="452" y="694"/>
                  </a:lnTo>
                  <a:lnTo>
                    <a:pt x="452" y="702"/>
                  </a:lnTo>
                  <a:lnTo>
                    <a:pt x="452" y="694"/>
                  </a:lnTo>
                  <a:lnTo>
                    <a:pt x="452" y="702"/>
                  </a:lnTo>
                  <a:lnTo>
                    <a:pt x="452" y="694"/>
                  </a:lnTo>
                  <a:lnTo>
                    <a:pt x="452" y="686"/>
                  </a:lnTo>
                  <a:lnTo>
                    <a:pt x="460" y="694"/>
                  </a:lnTo>
                  <a:lnTo>
                    <a:pt x="460" y="702"/>
                  </a:lnTo>
                  <a:lnTo>
                    <a:pt x="460" y="694"/>
                  </a:lnTo>
                  <a:lnTo>
                    <a:pt x="460" y="702"/>
                  </a:lnTo>
                  <a:lnTo>
                    <a:pt x="460" y="694"/>
                  </a:lnTo>
                  <a:lnTo>
                    <a:pt x="460" y="702"/>
                  </a:lnTo>
                  <a:lnTo>
                    <a:pt x="468" y="694"/>
                  </a:lnTo>
                  <a:lnTo>
                    <a:pt x="468" y="702"/>
                  </a:lnTo>
                  <a:lnTo>
                    <a:pt x="468" y="694"/>
                  </a:lnTo>
                  <a:lnTo>
                    <a:pt x="468" y="686"/>
                  </a:lnTo>
                  <a:lnTo>
                    <a:pt x="468" y="694"/>
                  </a:lnTo>
                  <a:lnTo>
                    <a:pt x="468" y="686"/>
                  </a:lnTo>
                  <a:lnTo>
                    <a:pt x="468" y="694"/>
                  </a:lnTo>
                  <a:lnTo>
                    <a:pt x="468" y="686"/>
                  </a:lnTo>
                  <a:lnTo>
                    <a:pt x="468" y="694"/>
                  </a:lnTo>
                  <a:lnTo>
                    <a:pt x="468" y="686"/>
                  </a:lnTo>
                  <a:lnTo>
                    <a:pt x="468" y="694"/>
                  </a:lnTo>
                  <a:lnTo>
                    <a:pt x="468" y="686"/>
                  </a:lnTo>
                  <a:lnTo>
                    <a:pt x="476" y="694"/>
                  </a:lnTo>
                  <a:lnTo>
                    <a:pt x="476" y="686"/>
                  </a:lnTo>
                  <a:lnTo>
                    <a:pt x="476" y="694"/>
                  </a:lnTo>
                  <a:lnTo>
                    <a:pt x="476" y="686"/>
                  </a:lnTo>
                  <a:lnTo>
                    <a:pt x="476" y="694"/>
                  </a:lnTo>
                  <a:lnTo>
                    <a:pt x="476" y="702"/>
                  </a:lnTo>
                  <a:lnTo>
                    <a:pt x="484" y="694"/>
                  </a:lnTo>
                  <a:lnTo>
                    <a:pt x="484" y="686"/>
                  </a:lnTo>
                  <a:lnTo>
                    <a:pt x="484" y="694"/>
                  </a:lnTo>
                  <a:lnTo>
                    <a:pt x="484" y="702"/>
                  </a:lnTo>
                  <a:lnTo>
                    <a:pt x="484" y="694"/>
                  </a:lnTo>
                  <a:lnTo>
                    <a:pt x="484" y="702"/>
                  </a:lnTo>
                  <a:lnTo>
                    <a:pt x="484" y="694"/>
                  </a:lnTo>
                  <a:lnTo>
                    <a:pt x="484" y="702"/>
                  </a:lnTo>
                  <a:lnTo>
                    <a:pt x="484" y="694"/>
                  </a:lnTo>
                  <a:lnTo>
                    <a:pt x="492" y="702"/>
                  </a:lnTo>
                  <a:lnTo>
                    <a:pt x="492" y="694"/>
                  </a:lnTo>
                  <a:lnTo>
                    <a:pt x="492" y="702"/>
                  </a:lnTo>
                  <a:lnTo>
                    <a:pt x="492" y="694"/>
                  </a:lnTo>
                  <a:lnTo>
                    <a:pt x="492" y="702"/>
                  </a:lnTo>
                  <a:lnTo>
                    <a:pt x="492" y="694"/>
                  </a:lnTo>
                  <a:lnTo>
                    <a:pt x="492" y="702"/>
                  </a:lnTo>
                  <a:lnTo>
                    <a:pt x="492" y="694"/>
                  </a:lnTo>
                  <a:lnTo>
                    <a:pt x="492" y="702"/>
                  </a:lnTo>
                  <a:lnTo>
                    <a:pt x="500" y="694"/>
                  </a:lnTo>
                  <a:lnTo>
                    <a:pt x="500" y="702"/>
                  </a:lnTo>
                  <a:lnTo>
                    <a:pt x="500" y="694"/>
                  </a:lnTo>
                  <a:lnTo>
                    <a:pt x="500" y="702"/>
                  </a:lnTo>
                  <a:lnTo>
                    <a:pt x="500" y="694"/>
                  </a:lnTo>
                  <a:lnTo>
                    <a:pt x="500" y="702"/>
                  </a:lnTo>
                  <a:lnTo>
                    <a:pt x="500" y="694"/>
                  </a:lnTo>
                  <a:lnTo>
                    <a:pt x="500" y="702"/>
                  </a:lnTo>
                  <a:lnTo>
                    <a:pt x="500" y="694"/>
                  </a:lnTo>
                  <a:lnTo>
                    <a:pt x="508" y="702"/>
                  </a:lnTo>
                  <a:lnTo>
                    <a:pt x="508" y="710"/>
                  </a:lnTo>
                  <a:lnTo>
                    <a:pt x="508" y="702"/>
                  </a:lnTo>
                  <a:lnTo>
                    <a:pt x="508" y="694"/>
                  </a:lnTo>
                  <a:lnTo>
                    <a:pt x="508" y="702"/>
                  </a:lnTo>
                  <a:lnTo>
                    <a:pt x="516" y="694"/>
                  </a:lnTo>
                  <a:lnTo>
                    <a:pt x="516" y="702"/>
                  </a:lnTo>
                  <a:lnTo>
                    <a:pt x="516" y="710"/>
                  </a:lnTo>
                  <a:lnTo>
                    <a:pt x="516" y="718"/>
                  </a:lnTo>
                  <a:lnTo>
                    <a:pt x="516" y="726"/>
                  </a:lnTo>
                  <a:lnTo>
                    <a:pt x="516" y="733"/>
                  </a:lnTo>
                  <a:lnTo>
                    <a:pt x="524" y="726"/>
                  </a:lnTo>
                  <a:lnTo>
                    <a:pt x="524" y="733"/>
                  </a:lnTo>
                  <a:lnTo>
                    <a:pt x="524" y="741"/>
                  </a:lnTo>
                  <a:lnTo>
                    <a:pt x="524" y="733"/>
                  </a:lnTo>
                  <a:lnTo>
                    <a:pt x="524" y="726"/>
                  </a:lnTo>
                  <a:lnTo>
                    <a:pt x="524" y="733"/>
                  </a:lnTo>
                  <a:lnTo>
                    <a:pt x="524" y="726"/>
                  </a:lnTo>
                  <a:lnTo>
                    <a:pt x="524" y="718"/>
                  </a:lnTo>
                  <a:lnTo>
                    <a:pt x="524" y="726"/>
                  </a:lnTo>
                  <a:lnTo>
                    <a:pt x="524" y="733"/>
                  </a:lnTo>
                  <a:lnTo>
                    <a:pt x="524" y="741"/>
                  </a:lnTo>
                  <a:lnTo>
                    <a:pt x="524" y="749"/>
                  </a:lnTo>
                  <a:lnTo>
                    <a:pt x="524" y="757"/>
                  </a:lnTo>
                  <a:lnTo>
                    <a:pt x="524" y="741"/>
                  </a:lnTo>
                  <a:lnTo>
                    <a:pt x="532" y="733"/>
                  </a:lnTo>
                  <a:lnTo>
                    <a:pt x="532" y="726"/>
                  </a:lnTo>
                  <a:lnTo>
                    <a:pt x="532" y="718"/>
                  </a:lnTo>
                  <a:lnTo>
                    <a:pt x="532" y="726"/>
                  </a:lnTo>
                  <a:lnTo>
                    <a:pt x="532" y="718"/>
                  </a:lnTo>
                  <a:lnTo>
                    <a:pt x="532" y="710"/>
                  </a:lnTo>
                  <a:lnTo>
                    <a:pt x="532" y="718"/>
                  </a:lnTo>
                  <a:lnTo>
                    <a:pt x="532" y="710"/>
                  </a:lnTo>
                  <a:lnTo>
                    <a:pt x="532" y="702"/>
                  </a:lnTo>
                  <a:lnTo>
                    <a:pt x="532" y="710"/>
                  </a:lnTo>
                  <a:lnTo>
                    <a:pt x="532" y="718"/>
                  </a:lnTo>
                  <a:lnTo>
                    <a:pt x="532" y="710"/>
                  </a:lnTo>
                  <a:lnTo>
                    <a:pt x="532" y="694"/>
                  </a:lnTo>
                  <a:lnTo>
                    <a:pt x="532" y="686"/>
                  </a:lnTo>
                  <a:lnTo>
                    <a:pt x="532" y="678"/>
                  </a:lnTo>
                  <a:lnTo>
                    <a:pt x="532" y="670"/>
                  </a:lnTo>
                  <a:lnTo>
                    <a:pt x="540" y="662"/>
                  </a:lnTo>
                  <a:lnTo>
                    <a:pt x="540" y="654"/>
                  </a:lnTo>
                  <a:lnTo>
                    <a:pt x="540" y="646"/>
                  </a:lnTo>
                  <a:lnTo>
                    <a:pt x="540" y="638"/>
                  </a:lnTo>
                  <a:lnTo>
                    <a:pt x="540" y="630"/>
                  </a:lnTo>
                  <a:lnTo>
                    <a:pt x="540" y="622"/>
                  </a:lnTo>
                  <a:lnTo>
                    <a:pt x="540" y="614"/>
                  </a:lnTo>
                  <a:lnTo>
                    <a:pt x="540" y="606"/>
                  </a:lnTo>
                  <a:lnTo>
                    <a:pt x="540" y="598"/>
                  </a:lnTo>
                  <a:lnTo>
                    <a:pt x="540" y="606"/>
                  </a:lnTo>
                  <a:lnTo>
                    <a:pt x="540" y="614"/>
                  </a:lnTo>
                  <a:lnTo>
                    <a:pt x="540" y="630"/>
                  </a:lnTo>
                  <a:lnTo>
                    <a:pt x="540" y="638"/>
                  </a:lnTo>
                  <a:lnTo>
                    <a:pt x="540" y="646"/>
                  </a:lnTo>
                  <a:lnTo>
                    <a:pt x="540" y="662"/>
                  </a:lnTo>
                  <a:lnTo>
                    <a:pt x="540" y="678"/>
                  </a:lnTo>
                  <a:lnTo>
                    <a:pt x="540" y="694"/>
                  </a:lnTo>
                  <a:lnTo>
                    <a:pt x="540" y="710"/>
                  </a:lnTo>
                  <a:lnTo>
                    <a:pt x="540" y="718"/>
                  </a:lnTo>
                  <a:lnTo>
                    <a:pt x="540" y="733"/>
                  </a:lnTo>
                  <a:lnTo>
                    <a:pt x="540" y="749"/>
                  </a:lnTo>
                  <a:lnTo>
                    <a:pt x="540" y="757"/>
                  </a:lnTo>
                  <a:lnTo>
                    <a:pt x="540" y="773"/>
                  </a:lnTo>
                  <a:lnTo>
                    <a:pt x="547" y="781"/>
                  </a:lnTo>
                  <a:lnTo>
                    <a:pt x="547" y="789"/>
                  </a:lnTo>
                  <a:lnTo>
                    <a:pt x="547" y="781"/>
                  </a:lnTo>
                  <a:lnTo>
                    <a:pt x="547" y="789"/>
                  </a:lnTo>
                  <a:lnTo>
                    <a:pt x="547" y="781"/>
                  </a:lnTo>
                  <a:lnTo>
                    <a:pt x="547" y="773"/>
                  </a:lnTo>
                  <a:lnTo>
                    <a:pt x="547" y="765"/>
                  </a:lnTo>
                  <a:lnTo>
                    <a:pt x="547" y="757"/>
                  </a:lnTo>
                  <a:lnTo>
                    <a:pt x="547" y="749"/>
                  </a:lnTo>
                  <a:lnTo>
                    <a:pt x="547" y="733"/>
                  </a:lnTo>
                  <a:lnTo>
                    <a:pt x="547" y="718"/>
                  </a:lnTo>
                  <a:lnTo>
                    <a:pt x="547" y="686"/>
                  </a:lnTo>
                  <a:lnTo>
                    <a:pt x="547" y="662"/>
                  </a:lnTo>
                  <a:lnTo>
                    <a:pt x="547" y="646"/>
                  </a:lnTo>
                  <a:lnTo>
                    <a:pt x="547" y="630"/>
                  </a:lnTo>
                  <a:lnTo>
                    <a:pt x="547" y="622"/>
                  </a:lnTo>
                  <a:lnTo>
                    <a:pt x="547" y="630"/>
                  </a:lnTo>
                  <a:lnTo>
                    <a:pt x="547" y="654"/>
                  </a:lnTo>
                  <a:lnTo>
                    <a:pt x="547" y="686"/>
                  </a:lnTo>
                  <a:lnTo>
                    <a:pt x="547" y="718"/>
                  </a:lnTo>
                  <a:lnTo>
                    <a:pt x="547" y="694"/>
                  </a:lnTo>
                  <a:lnTo>
                    <a:pt x="547" y="678"/>
                  </a:lnTo>
                  <a:lnTo>
                    <a:pt x="547" y="654"/>
                  </a:lnTo>
                  <a:lnTo>
                    <a:pt x="555" y="622"/>
                  </a:lnTo>
                  <a:lnTo>
                    <a:pt x="555" y="606"/>
                  </a:lnTo>
                  <a:lnTo>
                    <a:pt x="555" y="598"/>
                  </a:lnTo>
                  <a:lnTo>
                    <a:pt x="555" y="590"/>
                  </a:lnTo>
                  <a:lnTo>
                    <a:pt x="555" y="566"/>
                  </a:lnTo>
                  <a:lnTo>
                    <a:pt x="555" y="526"/>
                  </a:lnTo>
                  <a:lnTo>
                    <a:pt x="555" y="454"/>
                  </a:lnTo>
                  <a:lnTo>
                    <a:pt x="555" y="398"/>
                  </a:lnTo>
                  <a:lnTo>
                    <a:pt x="555" y="382"/>
                  </a:lnTo>
                  <a:lnTo>
                    <a:pt x="555" y="406"/>
                  </a:lnTo>
                  <a:lnTo>
                    <a:pt x="555" y="430"/>
                  </a:lnTo>
                  <a:lnTo>
                    <a:pt x="555" y="470"/>
                  </a:lnTo>
                  <a:lnTo>
                    <a:pt x="555" y="510"/>
                  </a:lnTo>
                  <a:lnTo>
                    <a:pt x="555" y="526"/>
                  </a:lnTo>
                  <a:lnTo>
                    <a:pt x="555" y="558"/>
                  </a:lnTo>
                  <a:lnTo>
                    <a:pt x="555" y="582"/>
                  </a:lnTo>
                  <a:lnTo>
                    <a:pt x="555" y="606"/>
                  </a:lnTo>
                  <a:lnTo>
                    <a:pt x="555" y="646"/>
                  </a:lnTo>
                  <a:lnTo>
                    <a:pt x="555" y="694"/>
                  </a:lnTo>
                  <a:lnTo>
                    <a:pt x="555" y="741"/>
                  </a:lnTo>
                  <a:lnTo>
                    <a:pt x="555" y="781"/>
                  </a:lnTo>
                  <a:lnTo>
                    <a:pt x="555" y="813"/>
                  </a:lnTo>
                  <a:lnTo>
                    <a:pt x="555" y="829"/>
                  </a:lnTo>
                  <a:lnTo>
                    <a:pt x="555" y="837"/>
                  </a:lnTo>
                  <a:lnTo>
                    <a:pt x="555" y="853"/>
                  </a:lnTo>
                  <a:lnTo>
                    <a:pt x="555" y="861"/>
                  </a:lnTo>
                  <a:lnTo>
                    <a:pt x="555" y="869"/>
                  </a:lnTo>
                  <a:lnTo>
                    <a:pt x="555" y="861"/>
                  </a:lnTo>
                  <a:lnTo>
                    <a:pt x="555" y="869"/>
                  </a:lnTo>
                  <a:lnTo>
                    <a:pt x="555" y="885"/>
                  </a:lnTo>
                  <a:lnTo>
                    <a:pt x="563" y="869"/>
                  </a:lnTo>
                  <a:lnTo>
                    <a:pt x="563" y="861"/>
                  </a:lnTo>
                  <a:lnTo>
                    <a:pt x="563" y="821"/>
                  </a:lnTo>
                  <a:lnTo>
                    <a:pt x="563" y="765"/>
                  </a:lnTo>
                  <a:lnTo>
                    <a:pt x="563" y="710"/>
                  </a:lnTo>
                  <a:lnTo>
                    <a:pt x="563" y="686"/>
                  </a:lnTo>
                  <a:lnTo>
                    <a:pt x="563" y="670"/>
                  </a:lnTo>
                  <a:lnTo>
                    <a:pt x="563" y="654"/>
                  </a:lnTo>
                  <a:lnTo>
                    <a:pt x="563" y="670"/>
                  </a:lnTo>
                  <a:lnTo>
                    <a:pt x="563" y="646"/>
                  </a:lnTo>
                  <a:lnTo>
                    <a:pt x="563" y="598"/>
                  </a:lnTo>
                  <a:lnTo>
                    <a:pt x="563" y="550"/>
                  </a:lnTo>
                  <a:lnTo>
                    <a:pt x="563" y="478"/>
                  </a:lnTo>
                  <a:lnTo>
                    <a:pt x="563" y="398"/>
                  </a:lnTo>
                  <a:lnTo>
                    <a:pt x="563" y="343"/>
                  </a:lnTo>
                  <a:lnTo>
                    <a:pt x="563" y="390"/>
                  </a:lnTo>
                  <a:lnTo>
                    <a:pt x="563" y="462"/>
                  </a:lnTo>
                  <a:lnTo>
                    <a:pt x="563" y="534"/>
                  </a:lnTo>
                  <a:lnTo>
                    <a:pt x="563" y="606"/>
                  </a:lnTo>
                  <a:lnTo>
                    <a:pt x="563" y="662"/>
                  </a:lnTo>
                  <a:lnTo>
                    <a:pt x="563" y="710"/>
                  </a:lnTo>
                  <a:lnTo>
                    <a:pt x="563" y="741"/>
                  </a:lnTo>
                  <a:lnTo>
                    <a:pt x="563" y="757"/>
                  </a:lnTo>
                </a:path>
              </a:pathLst>
            </a:custGeom>
            <a:noFill/>
            <a:ln w="19050">
              <a:solidFill>
                <a:schemeClr val="accent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23" name="Freeform 18"/>
            <p:cNvSpPr>
              <a:spLocks/>
            </p:cNvSpPr>
            <p:nvPr/>
          </p:nvSpPr>
          <p:spPr bwMode="auto">
            <a:xfrm>
              <a:off x="2583" y="1096"/>
              <a:ext cx="211" cy="756"/>
            </a:xfrm>
            <a:custGeom>
              <a:avLst/>
              <a:gdLst/>
              <a:ahLst/>
              <a:cxnLst>
                <a:cxn ang="0">
                  <a:pos x="8" y="575"/>
                </a:cxn>
                <a:cxn ang="0">
                  <a:pos x="8" y="838"/>
                </a:cxn>
                <a:cxn ang="0">
                  <a:pos x="8" y="615"/>
                </a:cxn>
                <a:cxn ang="0">
                  <a:pos x="16" y="423"/>
                </a:cxn>
                <a:cxn ang="0">
                  <a:pos x="16" y="687"/>
                </a:cxn>
                <a:cxn ang="0">
                  <a:pos x="16" y="782"/>
                </a:cxn>
                <a:cxn ang="0">
                  <a:pos x="24" y="862"/>
                </a:cxn>
                <a:cxn ang="0">
                  <a:pos x="24" y="782"/>
                </a:cxn>
                <a:cxn ang="0">
                  <a:pos x="32" y="687"/>
                </a:cxn>
                <a:cxn ang="0">
                  <a:pos x="40" y="679"/>
                </a:cxn>
                <a:cxn ang="0">
                  <a:pos x="48" y="631"/>
                </a:cxn>
                <a:cxn ang="0">
                  <a:pos x="48" y="639"/>
                </a:cxn>
                <a:cxn ang="0">
                  <a:pos x="56" y="663"/>
                </a:cxn>
                <a:cxn ang="0">
                  <a:pos x="64" y="663"/>
                </a:cxn>
                <a:cxn ang="0">
                  <a:pos x="72" y="655"/>
                </a:cxn>
                <a:cxn ang="0">
                  <a:pos x="80" y="663"/>
                </a:cxn>
                <a:cxn ang="0">
                  <a:pos x="88" y="655"/>
                </a:cxn>
                <a:cxn ang="0">
                  <a:pos x="96" y="663"/>
                </a:cxn>
                <a:cxn ang="0">
                  <a:pos x="103" y="655"/>
                </a:cxn>
                <a:cxn ang="0">
                  <a:pos x="119" y="663"/>
                </a:cxn>
                <a:cxn ang="0">
                  <a:pos x="127" y="655"/>
                </a:cxn>
                <a:cxn ang="0">
                  <a:pos x="143" y="663"/>
                </a:cxn>
                <a:cxn ang="0">
                  <a:pos x="143" y="671"/>
                </a:cxn>
                <a:cxn ang="0">
                  <a:pos x="167" y="679"/>
                </a:cxn>
                <a:cxn ang="0">
                  <a:pos x="175" y="671"/>
                </a:cxn>
                <a:cxn ang="0">
                  <a:pos x="183" y="663"/>
                </a:cxn>
                <a:cxn ang="0">
                  <a:pos x="191" y="671"/>
                </a:cxn>
                <a:cxn ang="0">
                  <a:pos x="199" y="671"/>
                </a:cxn>
                <a:cxn ang="0">
                  <a:pos x="207" y="663"/>
                </a:cxn>
                <a:cxn ang="0">
                  <a:pos x="215" y="671"/>
                </a:cxn>
                <a:cxn ang="0">
                  <a:pos x="223" y="663"/>
                </a:cxn>
                <a:cxn ang="0">
                  <a:pos x="230" y="663"/>
                </a:cxn>
                <a:cxn ang="0">
                  <a:pos x="230" y="734"/>
                </a:cxn>
                <a:cxn ang="0">
                  <a:pos x="238" y="782"/>
                </a:cxn>
                <a:cxn ang="0">
                  <a:pos x="238" y="591"/>
                </a:cxn>
                <a:cxn ang="0">
                  <a:pos x="238" y="375"/>
                </a:cxn>
                <a:cxn ang="0">
                  <a:pos x="246" y="734"/>
                </a:cxn>
                <a:cxn ang="0">
                  <a:pos x="246" y="0"/>
                </a:cxn>
                <a:cxn ang="0">
                  <a:pos x="254" y="782"/>
                </a:cxn>
                <a:cxn ang="0">
                  <a:pos x="254" y="1022"/>
                </a:cxn>
                <a:cxn ang="0">
                  <a:pos x="254" y="838"/>
                </a:cxn>
                <a:cxn ang="0">
                  <a:pos x="262" y="567"/>
                </a:cxn>
                <a:cxn ang="0">
                  <a:pos x="262" y="734"/>
                </a:cxn>
                <a:cxn ang="0">
                  <a:pos x="270" y="742"/>
                </a:cxn>
                <a:cxn ang="0">
                  <a:pos x="270" y="671"/>
                </a:cxn>
                <a:cxn ang="0">
                  <a:pos x="278" y="647"/>
                </a:cxn>
                <a:cxn ang="0">
                  <a:pos x="286" y="655"/>
                </a:cxn>
                <a:cxn ang="0">
                  <a:pos x="294" y="663"/>
                </a:cxn>
                <a:cxn ang="0">
                  <a:pos x="302" y="671"/>
                </a:cxn>
                <a:cxn ang="0">
                  <a:pos x="310" y="655"/>
                </a:cxn>
                <a:cxn ang="0">
                  <a:pos x="318" y="663"/>
                </a:cxn>
                <a:cxn ang="0">
                  <a:pos x="326" y="671"/>
                </a:cxn>
                <a:cxn ang="0">
                  <a:pos x="334" y="655"/>
                </a:cxn>
                <a:cxn ang="0">
                  <a:pos x="342" y="663"/>
                </a:cxn>
                <a:cxn ang="0">
                  <a:pos x="349" y="671"/>
                </a:cxn>
                <a:cxn ang="0">
                  <a:pos x="357" y="647"/>
                </a:cxn>
                <a:cxn ang="0">
                  <a:pos x="357" y="655"/>
                </a:cxn>
                <a:cxn ang="0">
                  <a:pos x="365" y="655"/>
                </a:cxn>
                <a:cxn ang="0">
                  <a:pos x="373" y="679"/>
                </a:cxn>
                <a:cxn ang="0">
                  <a:pos x="389" y="671"/>
                </a:cxn>
                <a:cxn ang="0">
                  <a:pos x="397" y="663"/>
                </a:cxn>
                <a:cxn ang="0">
                  <a:pos x="405" y="671"/>
                </a:cxn>
              </a:cxnLst>
              <a:rect l="0" t="0" r="r" b="b"/>
              <a:pathLst>
                <a:path w="405" h="1038">
                  <a:moveTo>
                    <a:pt x="0" y="726"/>
                  </a:moveTo>
                  <a:lnTo>
                    <a:pt x="0" y="718"/>
                  </a:lnTo>
                  <a:lnTo>
                    <a:pt x="0" y="710"/>
                  </a:lnTo>
                  <a:lnTo>
                    <a:pt x="0" y="695"/>
                  </a:lnTo>
                  <a:lnTo>
                    <a:pt x="0" y="718"/>
                  </a:lnTo>
                  <a:lnTo>
                    <a:pt x="0" y="726"/>
                  </a:lnTo>
                  <a:lnTo>
                    <a:pt x="0" y="718"/>
                  </a:lnTo>
                  <a:lnTo>
                    <a:pt x="0" y="647"/>
                  </a:lnTo>
                  <a:lnTo>
                    <a:pt x="8" y="559"/>
                  </a:lnTo>
                  <a:lnTo>
                    <a:pt x="8" y="519"/>
                  </a:lnTo>
                  <a:lnTo>
                    <a:pt x="8" y="575"/>
                  </a:lnTo>
                  <a:lnTo>
                    <a:pt x="8" y="671"/>
                  </a:lnTo>
                  <a:lnTo>
                    <a:pt x="8" y="774"/>
                  </a:lnTo>
                  <a:lnTo>
                    <a:pt x="8" y="870"/>
                  </a:lnTo>
                  <a:lnTo>
                    <a:pt x="8" y="934"/>
                  </a:lnTo>
                  <a:lnTo>
                    <a:pt x="8" y="894"/>
                  </a:lnTo>
                  <a:lnTo>
                    <a:pt x="8" y="710"/>
                  </a:lnTo>
                  <a:lnTo>
                    <a:pt x="8" y="375"/>
                  </a:lnTo>
                  <a:lnTo>
                    <a:pt x="8" y="296"/>
                  </a:lnTo>
                  <a:lnTo>
                    <a:pt x="8" y="503"/>
                  </a:lnTo>
                  <a:lnTo>
                    <a:pt x="8" y="726"/>
                  </a:lnTo>
                  <a:lnTo>
                    <a:pt x="8" y="838"/>
                  </a:lnTo>
                  <a:lnTo>
                    <a:pt x="8" y="870"/>
                  </a:lnTo>
                  <a:lnTo>
                    <a:pt x="8" y="862"/>
                  </a:lnTo>
                  <a:lnTo>
                    <a:pt x="8" y="838"/>
                  </a:lnTo>
                  <a:lnTo>
                    <a:pt x="8" y="814"/>
                  </a:lnTo>
                  <a:lnTo>
                    <a:pt x="8" y="790"/>
                  </a:lnTo>
                  <a:lnTo>
                    <a:pt x="8" y="766"/>
                  </a:lnTo>
                  <a:lnTo>
                    <a:pt x="8" y="734"/>
                  </a:lnTo>
                  <a:lnTo>
                    <a:pt x="8" y="710"/>
                  </a:lnTo>
                  <a:lnTo>
                    <a:pt x="8" y="671"/>
                  </a:lnTo>
                  <a:lnTo>
                    <a:pt x="8" y="639"/>
                  </a:lnTo>
                  <a:lnTo>
                    <a:pt x="8" y="615"/>
                  </a:lnTo>
                  <a:lnTo>
                    <a:pt x="8" y="591"/>
                  </a:lnTo>
                  <a:lnTo>
                    <a:pt x="8" y="567"/>
                  </a:lnTo>
                  <a:lnTo>
                    <a:pt x="8" y="543"/>
                  </a:lnTo>
                  <a:lnTo>
                    <a:pt x="8" y="527"/>
                  </a:lnTo>
                  <a:lnTo>
                    <a:pt x="8" y="503"/>
                  </a:lnTo>
                  <a:lnTo>
                    <a:pt x="8" y="495"/>
                  </a:lnTo>
                  <a:lnTo>
                    <a:pt x="8" y="487"/>
                  </a:lnTo>
                  <a:lnTo>
                    <a:pt x="16" y="479"/>
                  </a:lnTo>
                  <a:lnTo>
                    <a:pt x="16" y="463"/>
                  </a:lnTo>
                  <a:lnTo>
                    <a:pt x="16" y="455"/>
                  </a:lnTo>
                  <a:lnTo>
                    <a:pt x="16" y="423"/>
                  </a:lnTo>
                  <a:lnTo>
                    <a:pt x="16" y="383"/>
                  </a:lnTo>
                  <a:lnTo>
                    <a:pt x="16" y="391"/>
                  </a:lnTo>
                  <a:lnTo>
                    <a:pt x="16" y="423"/>
                  </a:lnTo>
                  <a:lnTo>
                    <a:pt x="16" y="479"/>
                  </a:lnTo>
                  <a:lnTo>
                    <a:pt x="16" y="535"/>
                  </a:lnTo>
                  <a:lnTo>
                    <a:pt x="16" y="583"/>
                  </a:lnTo>
                  <a:lnTo>
                    <a:pt x="16" y="615"/>
                  </a:lnTo>
                  <a:lnTo>
                    <a:pt x="16" y="639"/>
                  </a:lnTo>
                  <a:lnTo>
                    <a:pt x="16" y="655"/>
                  </a:lnTo>
                  <a:lnTo>
                    <a:pt x="16" y="679"/>
                  </a:lnTo>
                  <a:lnTo>
                    <a:pt x="16" y="687"/>
                  </a:lnTo>
                  <a:lnTo>
                    <a:pt x="16" y="695"/>
                  </a:lnTo>
                  <a:lnTo>
                    <a:pt x="16" y="702"/>
                  </a:lnTo>
                  <a:lnTo>
                    <a:pt x="16" y="710"/>
                  </a:lnTo>
                  <a:lnTo>
                    <a:pt x="16" y="702"/>
                  </a:lnTo>
                  <a:lnTo>
                    <a:pt x="16" y="718"/>
                  </a:lnTo>
                  <a:lnTo>
                    <a:pt x="16" y="726"/>
                  </a:lnTo>
                  <a:lnTo>
                    <a:pt x="16" y="734"/>
                  </a:lnTo>
                  <a:lnTo>
                    <a:pt x="16" y="750"/>
                  </a:lnTo>
                  <a:lnTo>
                    <a:pt x="16" y="766"/>
                  </a:lnTo>
                  <a:lnTo>
                    <a:pt x="16" y="774"/>
                  </a:lnTo>
                  <a:lnTo>
                    <a:pt x="16" y="782"/>
                  </a:lnTo>
                  <a:lnTo>
                    <a:pt x="16" y="798"/>
                  </a:lnTo>
                  <a:lnTo>
                    <a:pt x="24" y="814"/>
                  </a:lnTo>
                  <a:lnTo>
                    <a:pt x="24" y="822"/>
                  </a:lnTo>
                  <a:lnTo>
                    <a:pt x="24" y="838"/>
                  </a:lnTo>
                  <a:lnTo>
                    <a:pt x="24" y="846"/>
                  </a:lnTo>
                  <a:lnTo>
                    <a:pt x="24" y="854"/>
                  </a:lnTo>
                  <a:lnTo>
                    <a:pt x="24" y="862"/>
                  </a:lnTo>
                  <a:lnTo>
                    <a:pt x="24" y="870"/>
                  </a:lnTo>
                  <a:lnTo>
                    <a:pt x="24" y="878"/>
                  </a:lnTo>
                  <a:lnTo>
                    <a:pt x="24" y="870"/>
                  </a:lnTo>
                  <a:lnTo>
                    <a:pt x="24" y="862"/>
                  </a:lnTo>
                  <a:lnTo>
                    <a:pt x="24" y="854"/>
                  </a:lnTo>
                  <a:lnTo>
                    <a:pt x="24" y="846"/>
                  </a:lnTo>
                  <a:lnTo>
                    <a:pt x="24" y="838"/>
                  </a:lnTo>
                  <a:lnTo>
                    <a:pt x="24" y="822"/>
                  </a:lnTo>
                  <a:lnTo>
                    <a:pt x="24" y="814"/>
                  </a:lnTo>
                  <a:lnTo>
                    <a:pt x="24" y="806"/>
                  </a:lnTo>
                  <a:lnTo>
                    <a:pt x="24" y="798"/>
                  </a:lnTo>
                  <a:lnTo>
                    <a:pt x="24" y="790"/>
                  </a:lnTo>
                  <a:lnTo>
                    <a:pt x="24" y="782"/>
                  </a:lnTo>
                  <a:lnTo>
                    <a:pt x="24" y="774"/>
                  </a:lnTo>
                  <a:lnTo>
                    <a:pt x="24" y="782"/>
                  </a:lnTo>
                  <a:lnTo>
                    <a:pt x="24" y="774"/>
                  </a:lnTo>
                  <a:lnTo>
                    <a:pt x="24" y="766"/>
                  </a:lnTo>
                  <a:lnTo>
                    <a:pt x="24" y="758"/>
                  </a:lnTo>
                  <a:lnTo>
                    <a:pt x="32" y="750"/>
                  </a:lnTo>
                  <a:lnTo>
                    <a:pt x="32" y="742"/>
                  </a:lnTo>
                  <a:lnTo>
                    <a:pt x="32" y="734"/>
                  </a:lnTo>
                  <a:lnTo>
                    <a:pt x="32" y="726"/>
                  </a:lnTo>
                  <a:lnTo>
                    <a:pt x="32" y="718"/>
                  </a:lnTo>
                  <a:lnTo>
                    <a:pt x="32" y="702"/>
                  </a:lnTo>
                  <a:lnTo>
                    <a:pt x="32" y="695"/>
                  </a:lnTo>
                  <a:lnTo>
                    <a:pt x="32" y="687"/>
                  </a:lnTo>
                  <a:lnTo>
                    <a:pt x="32" y="679"/>
                  </a:lnTo>
                  <a:lnTo>
                    <a:pt x="32" y="687"/>
                  </a:lnTo>
                  <a:lnTo>
                    <a:pt x="32" y="679"/>
                  </a:lnTo>
                  <a:lnTo>
                    <a:pt x="32" y="671"/>
                  </a:lnTo>
                  <a:lnTo>
                    <a:pt x="32" y="663"/>
                  </a:lnTo>
                  <a:lnTo>
                    <a:pt x="32" y="671"/>
                  </a:lnTo>
                  <a:lnTo>
                    <a:pt x="32" y="663"/>
                  </a:lnTo>
                  <a:lnTo>
                    <a:pt x="32" y="671"/>
                  </a:lnTo>
                  <a:lnTo>
                    <a:pt x="40" y="679"/>
                  </a:lnTo>
                  <a:lnTo>
                    <a:pt x="40" y="671"/>
                  </a:lnTo>
                  <a:lnTo>
                    <a:pt x="40" y="679"/>
                  </a:lnTo>
                  <a:lnTo>
                    <a:pt x="40" y="663"/>
                  </a:lnTo>
                  <a:lnTo>
                    <a:pt x="40" y="671"/>
                  </a:lnTo>
                  <a:lnTo>
                    <a:pt x="40" y="663"/>
                  </a:lnTo>
                  <a:lnTo>
                    <a:pt x="40" y="655"/>
                  </a:lnTo>
                  <a:lnTo>
                    <a:pt x="40" y="647"/>
                  </a:lnTo>
                  <a:lnTo>
                    <a:pt x="40" y="639"/>
                  </a:lnTo>
                  <a:lnTo>
                    <a:pt x="40" y="647"/>
                  </a:lnTo>
                  <a:lnTo>
                    <a:pt x="40" y="639"/>
                  </a:lnTo>
                  <a:lnTo>
                    <a:pt x="40" y="647"/>
                  </a:lnTo>
                  <a:lnTo>
                    <a:pt x="48" y="639"/>
                  </a:lnTo>
                  <a:lnTo>
                    <a:pt x="48" y="631"/>
                  </a:lnTo>
                  <a:lnTo>
                    <a:pt x="48" y="639"/>
                  </a:lnTo>
                  <a:lnTo>
                    <a:pt x="48" y="631"/>
                  </a:lnTo>
                  <a:lnTo>
                    <a:pt x="48" y="639"/>
                  </a:lnTo>
                  <a:lnTo>
                    <a:pt x="48" y="631"/>
                  </a:lnTo>
                  <a:lnTo>
                    <a:pt x="48" y="639"/>
                  </a:lnTo>
                  <a:lnTo>
                    <a:pt x="48" y="631"/>
                  </a:lnTo>
                  <a:lnTo>
                    <a:pt x="48" y="639"/>
                  </a:lnTo>
                  <a:lnTo>
                    <a:pt x="48" y="647"/>
                  </a:lnTo>
                  <a:lnTo>
                    <a:pt x="48" y="639"/>
                  </a:lnTo>
                  <a:lnTo>
                    <a:pt x="48" y="647"/>
                  </a:lnTo>
                  <a:lnTo>
                    <a:pt x="48" y="639"/>
                  </a:lnTo>
                  <a:lnTo>
                    <a:pt x="48" y="647"/>
                  </a:lnTo>
                  <a:lnTo>
                    <a:pt x="56" y="655"/>
                  </a:lnTo>
                  <a:lnTo>
                    <a:pt x="56" y="663"/>
                  </a:lnTo>
                  <a:lnTo>
                    <a:pt x="56" y="655"/>
                  </a:lnTo>
                  <a:lnTo>
                    <a:pt x="56" y="663"/>
                  </a:lnTo>
                  <a:lnTo>
                    <a:pt x="56" y="655"/>
                  </a:lnTo>
                  <a:lnTo>
                    <a:pt x="56" y="663"/>
                  </a:lnTo>
                  <a:lnTo>
                    <a:pt x="56" y="655"/>
                  </a:lnTo>
                  <a:lnTo>
                    <a:pt x="56" y="663"/>
                  </a:lnTo>
                  <a:lnTo>
                    <a:pt x="56" y="671"/>
                  </a:lnTo>
                  <a:lnTo>
                    <a:pt x="56" y="663"/>
                  </a:lnTo>
                  <a:lnTo>
                    <a:pt x="56" y="671"/>
                  </a:lnTo>
                  <a:lnTo>
                    <a:pt x="56" y="663"/>
                  </a:lnTo>
                  <a:lnTo>
                    <a:pt x="56" y="655"/>
                  </a:lnTo>
                  <a:lnTo>
                    <a:pt x="64" y="663"/>
                  </a:lnTo>
                  <a:lnTo>
                    <a:pt x="64" y="655"/>
                  </a:lnTo>
                  <a:lnTo>
                    <a:pt x="64" y="663"/>
                  </a:lnTo>
                  <a:lnTo>
                    <a:pt x="64" y="655"/>
                  </a:lnTo>
                  <a:lnTo>
                    <a:pt x="64" y="671"/>
                  </a:lnTo>
                  <a:lnTo>
                    <a:pt x="64" y="663"/>
                  </a:lnTo>
                  <a:lnTo>
                    <a:pt x="64" y="671"/>
                  </a:lnTo>
                  <a:lnTo>
                    <a:pt x="64" y="663"/>
                  </a:lnTo>
                  <a:lnTo>
                    <a:pt x="64" y="671"/>
                  </a:lnTo>
                  <a:lnTo>
                    <a:pt x="64" y="663"/>
                  </a:lnTo>
                  <a:lnTo>
                    <a:pt x="64" y="671"/>
                  </a:lnTo>
                  <a:lnTo>
                    <a:pt x="64" y="663"/>
                  </a:lnTo>
                  <a:lnTo>
                    <a:pt x="64" y="671"/>
                  </a:lnTo>
                  <a:lnTo>
                    <a:pt x="72" y="663"/>
                  </a:lnTo>
                  <a:lnTo>
                    <a:pt x="72" y="671"/>
                  </a:lnTo>
                  <a:lnTo>
                    <a:pt x="72" y="663"/>
                  </a:lnTo>
                  <a:lnTo>
                    <a:pt x="72" y="671"/>
                  </a:lnTo>
                  <a:lnTo>
                    <a:pt x="72" y="663"/>
                  </a:lnTo>
                  <a:lnTo>
                    <a:pt x="72" y="655"/>
                  </a:lnTo>
                  <a:lnTo>
                    <a:pt x="72" y="663"/>
                  </a:lnTo>
                  <a:lnTo>
                    <a:pt x="72" y="671"/>
                  </a:lnTo>
                  <a:lnTo>
                    <a:pt x="72" y="663"/>
                  </a:lnTo>
                  <a:lnTo>
                    <a:pt x="72" y="671"/>
                  </a:lnTo>
                  <a:lnTo>
                    <a:pt x="80" y="663"/>
                  </a:lnTo>
                  <a:lnTo>
                    <a:pt x="80" y="671"/>
                  </a:lnTo>
                  <a:lnTo>
                    <a:pt x="80" y="663"/>
                  </a:lnTo>
                  <a:lnTo>
                    <a:pt x="80" y="671"/>
                  </a:lnTo>
                  <a:lnTo>
                    <a:pt x="80" y="663"/>
                  </a:lnTo>
                  <a:lnTo>
                    <a:pt x="80" y="671"/>
                  </a:lnTo>
                  <a:lnTo>
                    <a:pt x="80" y="663"/>
                  </a:lnTo>
                  <a:lnTo>
                    <a:pt x="80" y="671"/>
                  </a:lnTo>
                  <a:lnTo>
                    <a:pt x="80" y="663"/>
                  </a:lnTo>
                  <a:lnTo>
                    <a:pt x="80" y="671"/>
                  </a:lnTo>
                  <a:lnTo>
                    <a:pt x="80" y="663"/>
                  </a:lnTo>
                  <a:lnTo>
                    <a:pt x="80" y="671"/>
                  </a:lnTo>
                  <a:lnTo>
                    <a:pt x="80" y="663"/>
                  </a:lnTo>
                  <a:lnTo>
                    <a:pt x="80" y="671"/>
                  </a:lnTo>
                  <a:lnTo>
                    <a:pt x="88" y="663"/>
                  </a:lnTo>
                  <a:lnTo>
                    <a:pt x="88" y="671"/>
                  </a:lnTo>
                  <a:lnTo>
                    <a:pt x="88" y="663"/>
                  </a:lnTo>
                  <a:lnTo>
                    <a:pt x="88" y="655"/>
                  </a:lnTo>
                  <a:lnTo>
                    <a:pt x="88" y="663"/>
                  </a:lnTo>
                  <a:lnTo>
                    <a:pt x="88" y="671"/>
                  </a:lnTo>
                  <a:lnTo>
                    <a:pt x="88" y="663"/>
                  </a:lnTo>
                  <a:lnTo>
                    <a:pt x="88" y="655"/>
                  </a:lnTo>
                  <a:lnTo>
                    <a:pt x="88" y="663"/>
                  </a:lnTo>
                  <a:lnTo>
                    <a:pt x="88" y="671"/>
                  </a:lnTo>
                  <a:lnTo>
                    <a:pt x="96" y="663"/>
                  </a:lnTo>
                  <a:lnTo>
                    <a:pt x="96" y="655"/>
                  </a:lnTo>
                  <a:lnTo>
                    <a:pt x="96" y="663"/>
                  </a:lnTo>
                  <a:lnTo>
                    <a:pt x="96" y="655"/>
                  </a:lnTo>
                  <a:lnTo>
                    <a:pt x="96" y="663"/>
                  </a:lnTo>
                  <a:lnTo>
                    <a:pt x="96" y="655"/>
                  </a:lnTo>
                  <a:lnTo>
                    <a:pt x="103" y="663"/>
                  </a:lnTo>
                  <a:lnTo>
                    <a:pt x="103" y="655"/>
                  </a:lnTo>
                  <a:lnTo>
                    <a:pt x="103" y="663"/>
                  </a:lnTo>
                  <a:lnTo>
                    <a:pt x="103" y="655"/>
                  </a:lnTo>
                  <a:lnTo>
                    <a:pt x="103" y="663"/>
                  </a:lnTo>
                  <a:lnTo>
                    <a:pt x="103" y="655"/>
                  </a:lnTo>
                  <a:lnTo>
                    <a:pt x="103" y="647"/>
                  </a:lnTo>
                  <a:lnTo>
                    <a:pt x="103" y="655"/>
                  </a:lnTo>
                  <a:lnTo>
                    <a:pt x="103" y="647"/>
                  </a:lnTo>
                  <a:lnTo>
                    <a:pt x="103" y="655"/>
                  </a:lnTo>
                  <a:lnTo>
                    <a:pt x="111" y="663"/>
                  </a:lnTo>
                  <a:lnTo>
                    <a:pt x="111" y="655"/>
                  </a:lnTo>
                  <a:lnTo>
                    <a:pt x="111" y="663"/>
                  </a:lnTo>
                  <a:lnTo>
                    <a:pt x="111" y="655"/>
                  </a:lnTo>
                  <a:lnTo>
                    <a:pt x="111" y="663"/>
                  </a:lnTo>
                  <a:lnTo>
                    <a:pt x="111" y="655"/>
                  </a:lnTo>
                  <a:lnTo>
                    <a:pt x="111" y="663"/>
                  </a:lnTo>
                  <a:lnTo>
                    <a:pt x="111" y="655"/>
                  </a:lnTo>
                  <a:lnTo>
                    <a:pt x="111" y="663"/>
                  </a:lnTo>
                  <a:lnTo>
                    <a:pt x="119" y="655"/>
                  </a:lnTo>
                  <a:lnTo>
                    <a:pt x="119" y="663"/>
                  </a:lnTo>
                  <a:lnTo>
                    <a:pt x="119" y="655"/>
                  </a:lnTo>
                  <a:lnTo>
                    <a:pt x="119" y="663"/>
                  </a:lnTo>
                  <a:lnTo>
                    <a:pt x="119" y="655"/>
                  </a:lnTo>
                  <a:lnTo>
                    <a:pt x="119" y="663"/>
                  </a:lnTo>
                  <a:lnTo>
                    <a:pt x="119" y="671"/>
                  </a:lnTo>
                  <a:lnTo>
                    <a:pt x="127" y="663"/>
                  </a:lnTo>
                  <a:lnTo>
                    <a:pt x="127" y="655"/>
                  </a:lnTo>
                  <a:lnTo>
                    <a:pt x="127" y="663"/>
                  </a:lnTo>
                  <a:lnTo>
                    <a:pt x="127" y="655"/>
                  </a:lnTo>
                  <a:lnTo>
                    <a:pt x="127" y="663"/>
                  </a:lnTo>
                  <a:lnTo>
                    <a:pt x="127" y="655"/>
                  </a:lnTo>
                  <a:lnTo>
                    <a:pt x="127" y="663"/>
                  </a:lnTo>
                  <a:lnTo>
                    <a:pt x="127" y="671"/>
                  </a:lnTo>
                  <a:lnTo>
                    <a:pt x="127" y="663"/>
                  </a:lnTo>
                  <a:lnTo>
                    <a:pt x="135" y="671"/>
                  </a:lnTo>
                  <a:lnTo>
                    <a:pt x="135" y="663"/>
                  </a:lnTo>
                  <a:lnTo>
                    <a:pt x="135" y="671"/>
                  </a:lnTo>
                  <a:lnTo>
                    <a:pt x="135" y="663"/>
                  </a:lnTo>
                  <a:lnTo>
                    <a:pt x="135" y="671"/>
                  </a:lnTo>
                  <a:lnTo>
                    <a:pt x="135" y="663"/>
                  </a:lnTo>
                  <a:lnTo>
                    <a:pt x="143" y="671"/>
                  </a:lnTo>
                  <a:lnTo>
                    <a:pt x="143" y="663"/>
                  </a:lnTo>
                  <a:lnTo>
                    <a:pt x="143" y="671"/>
                  </a:lnTo>
                  <a:lnTo>
                    <a:pt x="143" y="663"/>
                  </a:lnTo>
                  <a:lnTo>
                    <a:pt x="143" y="671"/>
                  </a:lnTo>
                  <a:lnTo>
                    <a:pt x="143" y="663"/>
                  </a:lnTo>
                  <a:lnTo>
                    <a:pt x="143" y="671"/>
                  </a:lnTo>
                  <a:lnTo>
                    <a:pt x="143" y="679"/>
                  </a:lnTo>
                  <a:lnTo>
                    <a:pt x="143" y="671"/>
                  </a:lnTo>
                  <a:lnTo>
                    <a:pt x="143" y="663"/>
                  </a:lnTo>
                  <a:lnTo>
                    <a:pt x="143" y="671"/>
                  </a:lnTo>
                  <a:lnTo>
                    <a:pt x="143" y="679"/>
                  </a:lnTo>
                  <a:lnTo>
                    <a:pt x="143" y="671"/>
                  </a:lnTo>
                  <a:lnTo>
                    <a:pt x="143" y="679"/>
                  </a:lnTo>
                  <a:lnTo>
                    <a:pt x="151" y="671"/>
                  </a:lnTo>
                  <a:lnTo>
                    <a:pt x="151" y="679"/>
                  </a:lnTo>
                  <a:lnTo>
                    <a:pt x="151" y="671"/>
                  </a:lnTo>
                  <a:lnTo>
                    <a:pt x="151" y="679"/>
                  </a:lnTo>
                  <a:lnTo>
                    <a:pt x="159" y="671"/>
                  </a:lnTo>
                  <a:lnTo>
                    <a:pt x="159" y="679"/>
                  </a:lnTo>
                  <a:lnTo>
                    <a:pt x="167" y="671"/>
                  </a:lnTo>
                  <a:lnTo>
                    <a:pt x="167" y="679"/>
                  </a:lnTo>
                  <a:lnTo>
                    <a:pt x="167" y="671"/>
                  </a:lnTo>
                  <a:lnTo>
                    <a:pt x="167" y="679"/>
                  </a:lnTo>
                  <a:lnTo>
                    <a:pt x="167" y="687"/>
                  </a:lnTo>
                  <a:lnTo>
                    <a:pt x="167" y="679"/>
                  </a:lnTo>
                  <a:lnTo>
                    <a:pt x="167" y="671"/>
                  </a:lnTo>
                  <a:lnTo>
                    <a:pt x="167" y="679"/>
                  </a:lnTo>
                  <a:lnTo>
                    <a:pt x="167" y="671"/>
                  </a:lnTo>
                  <a:lnTo>
                    <a:pt x="167" y="679"/>
                  </a:lnTo>
                  <a:lnTo>
                    <a:pt x="167" y="687"/>
                  </a:lnTo>
                  <a:lnTo>
                    <a:pt x="167" y="679"/>
                  </a:lnTo>
                  <a:lnTo>
                    <a:pt x="167" y="671"/>
                  </a:lnTo>
                  <a:lnTo>
                    <a:pt x="175" y="679"/>
                  </a:lnTo>
                  <a:lnTo>
                    <a:pt x="175" y="671"/>
                  </a:lnTo>
                  <a:lnTo>
                    <a:pt x="175" y="679"/>
                  </a:lnTo>
                  <a:lnTo>
                    <a:pt x="175" y="671"/>
                  </a:lnTo>
                  <a:lnTo>
                    <a:pt x="175" y="663"/>
                  </a:lnTo>
                  <a:lnTo>
                    <a:pt x="183" y="671"/>
                  </a:lnTo>
                  <a:lnTo>
                    <a:pt x="183" y="663"/>
                  </a:lnTo>
                  <a:lnTo>
                    <a:pt x="183" y="671"/>
                  </a:lnTo>
                  <a:lnTo>
                    <a:pt x="183" y="663"/>
                  </a:lnTo>
                  <a:lnTo>
                    <a:pt x="183" y="671"/>
                  </a:lnTo>
                  <a:lnTo>
                    <a:pt x="183" y="663"/>
                  </a:lnTo>
                  <a:lnTo>
                    <a:pt x="183" y="671"/>
                  </a:lnTo>
                  <a:lnTo>
                    <a:pt x="183" y="663"/>
                  </a:lnTo>
                  <a:lnTo>
                    <a:pt x="183" y="671"/>
                  </a:lnTo>
                  <a:lnTo>
                    <a:pt x="183" y="663"/>
                  </a:lnTo>
                  <a:lnTo>
                    <a:pt x="183" y="671"/>
                  </a:lnTo>
                  <a:lnTo>
                    <a:pt x="191" y="663"/>
                  </a:lnTo>
                  <a:lnTo>
                    <a:pt x="191" y="655"/>
                  </a:lnTo>
                  <a:lnTo>
                    <a:pt x="191" y="663"/>
                  </a:lnTo>
                  <a:lnTo>
                    <a:pt x="191" y="671"/>
                  </a:lnTo>
                  <a:lnTo>
                    <a:pt x="191" y="663"/>
                  </a:lnTo>
                  <a:lnTo>
                    <a:pt x="191" y="671"/>
                  </a:lnTo>
                  <a:lnTo>
                    <a:pt x="191" y="663"/>
                  </a:lnTo>
                  <a:lnTo>
                    <a:pt x="191" y="671"/>
                  </a:lnTo>
                  <a:lnTo>
                    <a:pt x="191" y="663"/>
                  </a:lnTo>
                  <a:lnTo>
                    <a:pt x="199" y="671"/>
                  </a:lnTo>
                  <a:lnTo>
                    <a:pt x="199" y="663"/>
                  </a:lnTo>
                  <a:lnTo>
                    <a:pt x="199" y="671"/>
                  </a:lnTo>
                  <a:lnTo>
                    <a:pt x="199" y="663"/>
                  </a:lnTo>
                  <a:lnTo>
                    <a:pt x="199" y="671"/>
                  </a:lnTo>
                  <a:lnTo>
                    <a:pt x="199" y="663"/>
                  </a:lnTo>
                  <a:lnTo>
                    <a:pt x="199" y="671"/>
                  </a:lnTo>
                  <a:lnTo>
                    <a:pt x="199" y="655"/>
                  </a:lnTo>
                  <a:lnTo>
                    <a:pt x="199" y="663"/>
                  </a:lnTo>
                  <a:lnTo>
                    <a:pt x="199" y="671"/>
                  </a:lnTo>
                  <a:lnTo>
                    <a:pt x="199" y="663"/>
                  </a:lnTo>
                  <a:lnTo>
                    <a:pt x="199" y="671"/>
                  </a:lnTo>
                  <a:lnTo>
                    <a:pt x="199" y="679"/>
                  </a:lnTo>
                  <a:lnTo>
                    <a:pt x="199" y="671"/>
                  </a:lnTo>
                  <a:lnTo>
                    <a:pt x="199" y="679"/>
                  </a:lnTo>
                  <a:lnTo>
                    <a:pt x="207" y="671"/>
                  </a:lnTo>
                  <a:lnTo>
                    <a:pt x="207" y="679"/>
                  </a:lnTo>
                  <a:lnTo>
                    <a:pt x="207" y="671"/>
                  </a:lnTo>
                  <a:lnTo>
                    <a:pt x="207" y="663"/>
                  </a:lnTo>
                  <a:lnTo>
                    <a:pt x="207" y="671"/>
                  </a:lnTo>
                  <a:lnTo>
                    <a:pt x="207" y="663"/>
                  </a:lnTo>
                  <a:lnTo>
                    <a:pt x="207" y="671"/>
                  </a:lnTo>
                  <a:lnTo>
                    <a:pt x="207" y="663"/>
                  </a:lnTo>
                  <a:lnTo>
                    <a:pt x="207" y="671"/>
                  </a:lnTo>
                  <a:lnTo>
                    <a:pt x="207" y="663"/>
                  </a:lnTo>
                  <a:lnTo>
                    <a:pt x="207" y="655"/>
                  </a:lnTo>
                  <a:lnTo>
                    <a:pt x="207" y="663"/>
                  </a:lnTo>
                  <a:lnTo>
                    <a:pt x="215" y="655"/>
                  </a:lnTo>
                  <a:lnTo>
                    <a:pt x="215" y="663"/>
                  </a:lnTo>
                  <a:lnTo>
                    <a:pt x="215" y="671"/>
                  </a:lnTo>
                  <a:lnTo>
                    <a:pt x="215" y="663"/>
                  </a:lnTo>
                  <a:lnTo>
                    <a:pt x="215" y="671"/>
                  </a:lnTo>
                  <a:lnTo>
                    <a:pt x="215" y="663"/>
                  </a:lnTo>
                  <a:lnTo>
                    <a:pt x="215" y="671"/>
                  </a:lnTo>
                  <a:lnTo>
                    <a:pt x="215" y="663"/>
                  </a:lnTo>
                  <a:lnTo>
                    <a:pt x="215" y="671"/>
                  </a:lnTo>
                  <a:lnTo>
                    <a:pt x="215" y="663"/>
                  </a:lnTo>
                  <a:lnTo>
                    <a:pt x="215" y="671"/>
                  </a:lnTo>
                  <a:lnTo>
                    <a:pt x="215" y="663"/>
                  </a:lnTo>
                  <a:lnTo>
                    <a:pt x="215" y="671"/>
                  </a:lnTo>
                  <a:lnTo>
                    <a:pt x="223" y="663"/>
                  </a:lnTo>
                  <a:lnTo>
                    <a:pt x="223" y="655"/>
                  </a:lnTo>
                  <a:lnTo>
                    <a:pt x="223" y="663"/>
                  </a:lnTo>
                  <a:lnTo>
                    <a:pt x="223" y="647"/>
                  </a:lnTo>
                  <a:lnTo>
                    <a:pt x="223" y="639"/>
                  </a:lnTo>
                  <a:lnTo>
                    <a:pt x="223" y="631"/>
                  </a:lnTo>
                  <a:lnTo>
                    <a:pt x="223" y="623"/>
                  </a:lnTo>
                  <a:lnTo>
                    <a:pt x="223" y="615"/>
                  </a:lnTo>
                  <a:lnTo>
                    <a:pt x="223" y="623"/>
                  </a:lnTo>
                  <a:lnTo>
                    <a:pt x="223" y="631"/>
                  </a:lnTo>
                  <a:lnTo>
                    <a:pt x="223" y="639"/>
                  </a:lnTo>
                  <a:lnTo>
                    <a:pt x="230" y="647"/>
                  </a:lnTo>
                  <a:lnTo>
                    <a:pt x="230" y="655"/>
                  </a:lnTo>
                  <a:lnTo>
                    <a:pt x="230" y="663"/>
                  </a:lnTo>
                  <a:lnTo>
                    <a:pt x="230" y="671"/>
                  </a:lnTo>
                  <a:lnTo>
                    <a:pt x="230" y="679"/>
                  </a:lnTo>
                  <a:lnTo>
                    <a:pt x="230" y="671"/>
                  </a:lnTo>
                  <a:lnTo>
                    <a:pt x="230" y="663"/>
                  </a:lnTo>
                  <a:lnTo>
                    <a:pt x="230" y="671"/>
                  </a:lnTo>
                  <a:lnTo>
                    <a:pt x="230" y="687"/>
                  </a:lnTo>
                  <a:lnTo>
                    <a:pt x="230" y="695"/>
                  </a:lnTo>
                  <a:lnTo>
                    <a:pt x="230" y="702"/>
                  </a:lnTo>
                  <a:lnTo>
                    <a:pt x="230" y="710"/>
                  </a:lnTo>
                  <a:lnTo>
                    <a:pt x="230" y="726"/>
                  </a:lnTo>
                  <a:lnTo>
                    <a:pt x="230" y="734"/>
                  </a:lnTo>
                  <a:lnTo>
                    <a:pt x="230" y="742"/>
                  </a:lnTo>
                  <a:lnTo>
                    <a:pt x="230" y="758"/>
                  </a:lnTo>
                  <a:lnTo>
                    <a:pt x="230" y="766"/>
                  </a:lnTo>
                  <a:lnTo>
                    <a:pt x="230" y="774"/>
                  </a:lnTo>
                  <a:lnTo>
                    <a:pt x="230" y="782"/>
                  </a:lnTo>
                  <a:lnTo>
                    <a:pt x="238" y="774"/>
                  </a:lnTo>
                  <a:lnTo>
                    <a:pt x="238" y="782"/>
                  </a:lnTo>
                  <a:lnTo>
                    <a:pt x="238" y="774"/>
                  </a:lnTo>
                  <a:lnTo>
                    <a:pt x="238" y="782"/>
                  </a:lnTo>
                  <a:lnTo>
                    <a:pt x="238" y="790"/>
                  </a:lnTo>
                  <a:lnTo>
                    <a:pt x="238" y="782"/>
                  </a:lnTo>
                  <a:lnTo>
                    <a:pt x="238" y="774"/>
                  </a:lnTo>
                  <a:lnTo>
                    <a:pt x="238" y="766"/>
                  </a:lnTo>
                  <a:lnTo>
                    <a:pt x="238" y="758"/>
                  </a:lnTo>
                  <a:lnTo>
                    <a:pt x="238" y="750"/>
                  </a:lnTo>
                  <a:lnTo>
                    <a:pt x="238" y="742"/>
                  </a:lnTo>
                  <a:lnTo>
                    <a:pt x="238" y="734"/>
                  </a:lnTo>
                  <a:lnTo>
                    <a:pt x="238" y="718"/>
                  </a:lnTo>
                  <a:lnTo>
                    <a:pt x="238" y="695"/>
                  </a:lnTo>
                  <a:lnTo>
                    <a:pt x="238" y="663"/>
                  </a:lnTo>
                  <a:lnTo>
                    <a:pt x="238" y="623"/>
                  </a:lnTo>
                  <a:lnTo>
                    <a:pt x="238" y="591"/>
                  </a:lnTo>
                  <a:lnTo>
                    <a:pt x="238" y="567"/>
                  </a:lnTo>
                  <a:lnTo>
                    <a:pt x="238" y="559"/>
                  </a:lnTo>
                  <a:lnTo>
                    <a:pt x="238" y="551"/>
                  </a:lnTo>
                  <a:lnTo>
                    <a:pt x="238" y="519"/>
                  </a:lnTo>
                  <a:lnTo>
                    <a:pt x="238" y="495"/>
                  </a:lnTo>
                  <a:lnTo>
                    <a:pt x="238" y="479"/>
                  </a:lnTo>
                  <a:lnTo>
                    <a:pt x="238" y="471"/>
                  </a:lnTo>
                  <a:lnTo>
                    <a:pt x="238" y="447"/>
                  </a:lnTo>
                  <a:lnTo>
                    <a:pt x="238" y="431"/>
                  </a:lnTo>
                  <a:lnTo>
                    <a:pt x="238" y="399"/>
                  </a:lnTo>
                  <a:lnTo>
                    <a:pt x="238" y="375"/>
                  </a:lnTo>
                  <a:lnTo>
                    <a:pt x="246" y="383"/>
                  </a:lnTo>
                  <a:lnTo>
                    <a:pt x="246" y="391"/>
                  </a:lnTo>
                  <a:lnTo>
                    <a:pt x="246" y="407"/>
                  </a:lnTo>
                  <a:lnTo>
                    <a:pt x="246" y="431"/>
                  </a:lnTo>
                  <a:lnTo>
                    <a:pt x="246" y="471"/>
                  </a:lnTo>
                  <a:lnTo>
                    <a:pt x="246" y="503"/>
                  </a:lnTo>
                  <a:lnTo>
                    <a:pt x="246" y="535"/>
                  </a:lnTo>
                  <a:lnTo>
                    <a:pt x="246" y="567"/>
                  </a:lnTo>
                  <a:lnTo>
                    <a:pt x="246" y="615"/>
                  </a:lnTo>
                  <a:lnTo>
                    <a:pt x="246" y="671"/>
                  </a:lnTo>
                  <a:lnTo>
                    <a:pt x="246" y="734"/>
                  </a:lnTo>
                  <a:lnTo>
                    <a:pt x="246" y="806"/>
                  </a:lnTo>
                  <a:lnTo>
                    <a:pt x="246" y="878"/>
                  </a:lnTo>
                  <a:lnTo>
                    <a:pt x="246" y="934"/>
                  </a:lnTo>
                  <a:lnTo>
                    <a:pt x="246" y="958"/>
                  </a:lnTo>
                  <a:lnTo>
                    <a:pt x="246" y="902"/>
                  </a:lnTo>
                  <a:lnTo>
                    <a:pt x="246" y="671"/>
                  </a:lnTo>
                  <a:lnTo>
                    <a:pt x="246" y="256"/>
                  </a:lnTo>
                  <a:lnTo>
                    <a:pt x="246" y="152"/>
                  </a:lnTo>
                  <a:lnTo>
                    <a:pt x="246" y="136"/>
                  </a:lnTo>
                  <a:lnTo>
                    <a:pt x="246" y="56"/>
                  </a:lnTo>
                  <a:lnTo>
                    <a:pt x="246" y="0"/>
                  </a:lnTo>
                  <a:lnTo>
                    <a:pt x="246" y="56"/>
                  </a:lnTo>
                  <a:lnTo>
                    <a:pt x="246" y="136"/>
                  </a:lnTo>
                  <a:lnTo>
                    <a:pt x="246" y="144"/>
                  </a:lnTo>
                  <a:lnTo>
                    <a:pt x="246" y="104"/>
                  </a:lnTo>
                  <a:lnTo>
                    <a:pt x="246" y="120"/>
                  </a:lnTo>
                  <a:lnTo>
                    <a:pt x="246" y="240"/>
                  </a:lnTo>
                  <a:lnTo>
                    <a:pt x="246" y="391"/>
                  </a:lnTo>
                  <a:lnTo>
                    <a:pt x="246" y="519"/>
                  </a:lnTo>
                  <a:lnTo>
                    <a:pt x="246" y="623"/>
                  </a:lnTo>
                  <a:lnTo>
                    <a:pt x="254" y="702"/>
                  </a:lnTo>
                  <a:lnTo>
                    <a:pt x="254" y="782"/>
                  </a:lnTo>
                  <a:lnTo>
                    <a:pt x="254" y="814"/>
                  </a:lnTo>
                  <a:lnTo>
                    <a:pt x="254" y="846"/>
                  </a:lnTo>
                  <a:lnTo>
                    <a:pt x="254" y="878"/>
                  </a:lnTo>
                  <a:lnTo>
                    <a:pt x="254" y="902"/>
                  </a:lnTo>
                  <a:lnTo>
                    <a:pt x="254" y="926"/>
                  </a:lnTo>
                  <a:lnTo>
                    <a:pt x="254" y="958"/>
                  </a:lnTo>
                  <a:lnTo>
                    <a:pt x="254" y="974"/>
                  </a:lnTo>
                  <a:lnTo>
                    <a:pt x="254" y="998"/>
                  </a:lnTo>
                  <a:lnTo>
                    <a:pt x="254" y="1006"/>
                  </a:lnTo>
                  <a:lnTo>
                    <a:pt x="254" y="1014"/>
                  </a:lnTo>
                  <a:lnTo>
                    <a:pt x="254" y="1022"/>
                  </a:lnTo>
                  <a:lnTo>
                    <a:pt x="254" y="1030"/>
                  </a:lnTo>
                  <a:lnTo>
                    <a:pt x="254" y="1038"/>
                  </a:lnTo>
                  <a:lnTo>
                    <a:pt x="254" y="1030"/>
                  </a:lnTo>
                  <a:lnTo>
                    <a:pt x="254" y="1014"/>
                  </a:lnTo>
                  <a:lnTo>
                    <a:pt x="254" y="990"/>
                  </a:lnTo>
                  <a:lnTo>
                    <a:pt x="254" y="982"/>
                  </a:lnTo>
                  <a:lnTo>
                    <a:pt x="254" y="958"/>
                  </a:lnTo>
                  <a:lnTo>
                    <a:pt x="254" y="934"/>
                  </a:lnTo>
                  <a:lnTo>
                    <a:pt x="254" y="902"/>
                  </a:lnTo>
                  <a:lnTo>
                    <a:pt x="254" y="878"/>
                  </a:lnTo>
                  <a:lnTo>
                    <a:pt x="254" y="838"/>
                  </a:lnTo>
                  <a:lnTo>
                    <a:pt x="254" y="806"/>
                  </a:lnTo>
                  <a:lnTo>
                    <a:pt x="254" y="774"/>
                  </a:lnTo>
                  <a:lnTo>
                    <a:pt x="254" y="742"/>
                  </a:lnTo>
                  <a:lnTo>
                    <a:pt x="254" y="718"/>
                  </a:lnTo>
                  <a:lnTo>
                    <a:pt x="254" y="695"/>
                  </a:lnTo>
                  <a:lnTo>
                    <a:pt x="254" y="663"/>
                  </a:lnTo>
                  <a:lnTo>
                    <a:pt x="254" y="639"/>
                  </a:lnTo>
                  <a:lnTo>
                    <a:pt x="262" y="599"/>
                  </a:lnTo>
                  <a:lnTo>
                    <a:pt x="262" y="575"/>
                  </a:lnTo>
                  <a:lnTo>
                    <a:pt x="262" y="559"/>
                  </a:lnTo>
                  <a:lnTo>
                    <a:pt x="262" y="567"/>
                  </a:lnTo>
                  <a:lnTo>
                    <a:pt x="262" y="591"/>
                  </a:lnTo>
                  <a:lnTo>
                    <a:pt x="262" y="607"/>
                  </a:lnTo>
                  <a:lnTo>
                    <a:pt x="262" y="623"/>
                  </a:lnTo>
                  <a:lnTo>
                    <a:pt x="262" y="639"/>
                  </a:lnTo>
                  <a:lnTo>
                    <a:pt x="262" y="663"/>
                  </a:lnTo>
                  <a:lnTo>
                    <a:pt x="262" y="671"/>
                  </a:lnTo>
                  <a:lnTo>
                    <a:pt x="262" y="687"/>
                  </a:lnTo>
                  <a:lnTo>
                    <a:pt x="262" y="702"/>
                  </a:lnTo>
                  <a:lnTo>
                    <a:pt x="262" y="718"/>
                  </a:lnTo>
                  <a:lnTo>
                    <a:pt x="262" y="726"/>
                  </a:lnTo>
                  <a:lnTo>
                    <a:pt x="262" y="734"/>
                  </a:lnTo>
                  <a:lnTo>
                    <a:pt x="262" y="742"/>
                  </a:lnTo>
                  <a:lnTo>
                    <a:pt x="262" y="750"/>
                  </a:lnTo>
                  <a:lnTo>
                    <a:pt x="262" y="742"/>
                  </a:lnTo>
                  <a:lnTo>
                    <a:pt x="262" y="750"/>
                  </a:lnTo>
                  <a:lnTo>
                    <a:pt x="262" y="742"/>
                  </a:lnTo>
                  <a:lnTo>
                    <a:pt x="262" y="750"/>
                  </a:lnTo>
                  <a:lnTo>
                    <a:pt x="270" y="742"/>
                  </a:lnTo>
                  <a:lnTo>
                    <a:pt x="270" y="734"/>
                  </a:lnTo>
                  <a:lnTo>
                    <a:pt x="270" y="726"/>
                  </a:lnTo>
                  <a:lnTo>
                    <a:pt x="270" y="734"/>
                  </a:lnTo>
                  <a:lnTo>
                    <a:pt x="270" y="742"/>
                  </a:lnTo>
                  <a:lnTo>
                    <a:pt x="270" y="750"/>
                  </a:lnTo>
                  <a:lnTo>
                    <a:pt x="270" y="742"/>
                  </a:lnTo>
                  <a:lnTo>
                    <a:pt x="270" y="734"/>
                  </a:lnTo>
                  <a:lnTo>
                    <a:pt x="270" y="742"/>
                  </a:lnTo>
                  <a:lnTo>
                    <a:pt x="270" y="734"/>
                  </a:lnTo>
                  <a:lnTo>
                    <a:pt x="270" y="726"/>
                  </a:lnTo>
                  <a:lnTo>
                    <a:pt x="270" y="718"/>
                  </a:lnTo>
                  <a:lnTo>
                    <a:pt x="270" y="702"/>
                  </a:lnTo>
                  <a:lnTo>
                    <a:pt x="270" y="687"/>
                  </a:lnTo>
                  <a:lnTo>
                    <a:pt x="270" y="679"/>
                  </a:lnTo>
                  <a:lnTo>
                    <a:pt x="270" y="671"/>
                  </a:lnTo>
                  <a:lnTo>
                    <a:pt x="270" y="663"/>
                  </a:lnTo>
                  <a:lnTo>
                    <a:pt x="270" y="655"/>
                  </a:lnTo>
                  <a:lnTo>
                    <a:pt x="270" y="647"/>
                  </a:lnTo>
                  <a:lnTo>
                    <a:pt x="278" y="639"/>
                  </a:lnTo>
                  <a:lnTo>
                    <a:pt x="278" y="631"/>
                  </a:lnTo>
                  <a:lnTo>
                    <a:pt x="278" y="623"/>
                  </a:lnTo>
                  <a:lnTo>
                    <a:pt x="278" y="631"/>
                  </a:lnTo>
                  <a:lnTo>
                    <a:pt x="278" y="623"/>
                  </a:lnTo>
                  <a:lnTo>
                    <a:pt x="278" y="631"/>
                  </a:lnTo>
                  <a:lnTo>
                    <a:pt x="278" y="639"/>
                  </a:lnTo>
                  <a:lnTo>
                    <a:pt x="278" y="647"/>
                  </a:lnTo>
                  <a:lnTo>
                    <a:pt x="278" y="639"/>
                  </a:lnTo>
                  <a:lnTo>
                    <a:pt x="286" y="647"/>
                  </a:lnTo>
                  <a:lnTo>
                    <a:pt x="286" y="655"/>
                  </a:lnTo>
                  <a:lnTo>
                    <a:pt x="286" y="647"/>
                  </a:lnTo>
                  <a:lnTo>
                    <a:pt x="286" y="655"/>
                  </a:lnTo>
                  <a:lnTo>
                    <a:pt x="286" y="663"/>
                  </a:lnTo>
                  <a:lnTo>
                    <a:pt x="286" y="655"/>
                  </a:lnTo>
                  <a:lnTo>
                    <a:pt x="286" y="663"/>
                  </a:lnTo>
                  <a:lnTo>
                    <a:pt x="286" y="655"/>
                  </a:lnTo>
                  <a:lnTo>
                    <a:pt x="286" y="663"/>
                  </a:lnTo>
                  <a:lnTo>
                    <a:pt x="286" y="655"/>
                  </a:lnTo>
                  <a:lnTo>
                    <a:pt x="286" y="663"/>
                  </a:lnTo>
                  <a:lnTo>
                    <a:pt x="286" y="655"/>
                  </a:lnTo>
                  <a:lnTo>
                    <a:pt x="286" y="663"/>
                  </a:lnTo>
                  <a:lnTo>
                    <a:pt x="286" y="655"/>
                  </a:lnTo>
                  <a:lnTo>
                    <a:pt x="286" y="663"/>
                  </a:lnTo>
                  <a:lnTo>
                    <a:pt x="286" y="655"/>
                  </a:lnTo>
                  <a:lnTo>
                    <a:pt x="294" y="663"/>
                  </a:lnTo>
                  <a:lnTo>
                    <a:pt x="294" y="671"/>
                  </a:lnTo>
                  <a:lnTo>
                    <a:pt x="294" y="663"/>
                  </a:lnTo>
                  <a:lnTo>
                    <a:pt x="294" y="671"/>
                  </a:lnTo>
                  <a:lnTo>
                    <a:pt x="294" y="663"/>
                  </a:lnTo>
                  <a:lnTo>
                    <a:pt x="294" y="671"/>
                  </a:lnTo>
                  <a:lnTo>
                    <a:pt x="294" y="663"/>
                  </a:lnTo>
                  <a:lnTo>
                    <a:pt x="294" y="655"/>
                  </a:lnTo>
                  <a:lnTo>
                    <a:pt x="294" y="663"/>
                  </a:lnTo>
                  <a:lnTo>
                    <a:pt x="294" y="655"/>
                  </a:lnTo>
                  <a:lnTo>
                    <a:pt x="294" y="663"/>
                  </a:lnTo>
                  <a:lnTo>
                    <a:pt x="294" y="655"/>
                  </a:lnTo>
                  <a:lnTo>
                    <a:pt x="294" y="663"/>
                  </a:lnTo>
                  <a:lnTo>
                    <a:pt x="302" y="655"/>
                  </a:lnTo>
                  <a:lnTo>
                    <a:pt x="302" y="663"/>
                  </a:lnTo>
                  <a:lnTo>
                    <a:pt x="302" y="671"/>
                  </a:lnTo>
                  <a:lnTo>
                    <a:pt x="302" y="663"/>
                  </a:lnTo>
                  <a:lnTo>
                    <a:pt x="302" y="671"/>
                  </a:lnTo>
                  <a:lnTo>
                    <a:pt x="302" y="663"/>
                  </a:lnTo>
                  <a:lnTo>
                    <a:pt x="302" y="671"/>
                  </a:lnTo>
                  <a:lnTo>
                    <a:pt x="310" y="663"/>
                  </a:lnTo>
                  <a:lnTo>
                    <a:pt x="310" y="655"/>
                  </a:lnTo>
                  <a:lnTo>
                    <a:pt x="310" y="663"/>
                  </a:lnTo>
                  <a:lnTo>
                    <a:pt x="310" y="647"/>
                  </a:lnTo>
                  <a:lnTo>
                    <a:pt x="310" y="655"/>
                  </a:lnTo>
                  <a:lnTo>
                    <a:pt x="310" y="647"/>
                  </a:lnTo>
                  <a:lnTo>
                    <a:pt x="310" y="655"/>
                  </a:lnTo>
                  <a:lnTo>
                    <a:pt x="310" y="647"/>
                  </a:lnTo>
                  <a:lnTo>
                    <a:pt x="310" y="655"/>
                  </a:lnTo>
                  <a:lnTo>
                    <a:pt x="310" y="663"/>
                  </a:lnTo>
                  <a:lnTo>
                    <a:pt x="310" y="655"/>
                  </a:lnTo>
                  <a:lnTo>
                    <a:pt x="310" y="663"/>
                  </a:lnTo>
                  <a:lnTo>
                    <a:pt x="310" y="655"/>
                  </a:lnTo>
                  <a:lnTo>
                    <a:pt x="310" y="663"/>
                  </a:lnTo>
                  <a:lnTo>
                    <a:pt x="318" y="655"/>
                  </a:lnTo>
                  <a:lnTo>
                    <a:pt x="318" y="663"/>
                  </a:lnTo>
                  <a:lnTo>
                    <a:pt x="318" y="655"/>
                  </a:lnTo>
                  <a:lnTo>
                    <a:pt x="318" y="663"/>
                  </a:lnTo>
                  <a:lnTo>
                    <a:pt x="318" y="655"/>
                  </a:lnTo>
                  <a:lnTo>
                    <a:pt x="318" y="663"/>
                  </a:lnTo>
                  <a:lnTo>
                    <a:pt x="318" y="655"/>
                  </a:lnTo>
                  <a:lnTo>
                    <a:pt x="318" y="663"/>
                  </a:lnTo>
                  <a:lnTo>
                    <a:pt x="318" y="655"/>
                  </a:lnTo>
                  <a:lnTo>
                    <a:pt x="318" y="663"/>
                  </a:lnTo>
                  <a:lnTo>
                    <a:pt x="318" y="671"/>
                  </a:lnTo>
                  <a:lnTo>
                    <a:pt x="318" y="663"/>
                  </a:lnTo>
                  <a:lnTo>
                    <a:pt x="326" y="671"/>
                  </a:lnTo>
                  <a:lnTo>
                    <a:pt x="326" y="679"/>
                  </a:lnTo>
                  <a:lnTo>
                    <a:pt x="326" y="671"/>
                  </a:lnTo>
                  <a:lnTo>
                    <a:pt x="326" y="679"/>
                  </a:lnTo>
                  <a:lnTo>
                    <a:pt x="326" y="671"/>
                  </a:lnTo>
                  <a:lnTo>
                    <a:pt x="326" y="663"/>
                  </a:lnTo>
                  <a:lnTo>
                    <a:pt x="326" y="671"/>
                  </a:lnTo>
                  <a:lnTo>
                    <a:pt x="326" y="663"/>
                  </a:lnTo>
                  <a:lnTo>
                    <a:pt x="326" y="671"/>
                  </a:lnTo>
                  <a:lnTo>
                    <a:pt x="334" y="663"/>
                  </a:lnTo>
                  <a:lnTo>
                    <a:pt x="334" y="671"/>
                  </a:lnTo>
                  <a:lnTo>
                    <a:pt x="334" y="655"/>
                  </a:lnTo>
                  <a:lnTo>
                    <a:pt x="334" y="663"/>
                  </a:lnTo>
                  <a:lnTo>
                    <a:pt x="334" y="655"/>
                  </a:lnTo>
                  <a:lnTo>
                    <a:pt x="334" y="663"/>
                  </a:lnTo>
                  <a:lnTo>
                    <a:pt x="334" y="655"/>
                  </a:lnTo>
                  <a:lnTo>
                    <a:pt x="334" y="663"/>
                  </a:lnTo>
                  <a:lnTo>
                    <a:pt x="334" y="655"/>
                  </a:lnTo>
                  <a:lnTo>
                    <a:pt x="334" y="663"/>
                  </a:lnTo>
                  <a:lnTo>
                    <a:pt x="334" y="671"/>
                  </a:lnTo>
                  <a:lnTo>
                    <a:pt x="334" y="663"/>
                  </a:lnTo>
                  <a:lnTo>
                    <a:pt x="334" y="671"/>
                  </a:lnTo>
                  <a:lnTo>
                    <a:pt x="342" y="663"/>
                  </a:lnTo>
                  <a:lnTo>
                    <a:pt x="342" y="671"/>
                  </a:lnTo>
                  <a:lnTo>
                    <a:pt x="342" y="663"/>
                  </a:lnTo>
                  <a:lnTo>
                    <a:pt x="342" y="671"/>
                  </a:lnTo>
                  <a:lnTo>
                    <a:pt x="342" y="663"/>
                  </a:lnTo>
                  <a:lnTo>
                    <a:pt x="342" y="671"/>
                  </a:lnTo>
                  <a:lnTo>
                    <a:pt x="342" y="663"/>
                  </a:lnTo>
                  <a:lnTo>
                    <a:pt x="342" y="671"/>
                  </a:lnTo>
                  <a:lnTo>
                    <a:pt x="342" y="663"/>
                  </a:lnTo>
                  <a:lnTo>
                    <a:pt x="342" y="671"/>
                  </a:lnTo>
                  <a:lnTo>
                    <a:pt x="342" y="663"/>
                  </a:lnTo>
                  <a:lnTo>
                    <a:pt x="342" y="671"/>
                  </a:lnTo>
                  <a:lnTo>
                    <a:pt x="342" y="663"/>
                  </a:lnTo>
                  <a:lnTo>
                    <a:pt x="349" y="671"/>
                  </a:lnTo>
                  <a:lnTo>
                    <a:pt x="349" y="663"/>
                  </a:lnTo>
                  <a:lnTo>
                    <a:pt x="349" y="671"/>
                  </a:lnTo>
                  <a:lnTo>
                    <a:pt x="349" y="663"/>
                  </a:lnTo>
                  <a:lnTo>
                    <a:pt x="349" y="671"/>
                  </a:lnTo>
                  <a:lnTo>
                    <a:pt x="349" y="663"/>
                  </a:lnTo>
                  <a:lnTo>
                    <a:pt x="349" y="655"/>
                  </a:lnTo>
                  <a:lnTo>
                    <a:pt x="349" y="663"/>
                  </a:lnTo>
                  <a:lnTo>
                    <a:pt x="349" y="655"/>
                  </a:lnTo>
                  <a:lnTo>
                    <a:pt x="349" y="663"/>
                  </a:lnTo>
                  <a:lnTo>
                    <a:pt x="357" y="655"/>
                  </a:lnTo>
                  <a:lnTo>
                    <a:pt x="357" y="647"/>
                  </a:lnTo>
                  <a:lnTo>
                    <a:pt x="357" y="655"/>
                  </a:lnTo>
                  <a:lnTo>
                    <a:pt x="357" y="647"/>
                  </a:lnTo>
                  <a:lnTo>
                    <a:pt x="357" y="655"/>
                  </a:lnTo>
                  <a:lnTo>
                    <a:pt x="357" y="663"/>
                  </a:lnTo>
                  <a:lnTo>
                    <a:pt x="357" y="671"/>
                  </a:lnTo>
                  <a:lnTo>
                    <a:pt x="357" y="663"/>
                  </a:lnTo>
                  <a:lnTo>
                    <a:pt x="357" y="671"/>
                  </a:lnTo>
                  <a:lnTo>
                    <a:pt x="357" y="663"/>
                  </a:lnTo>
                  <a:lnTo>
                    <a:pt x="357" y="671"/>
                  </a:lnTo>
                  <a:lnTo>
                    <a:pt x="357" y="647"/>
                  </a:lnTo>
                  <a:lnTo>
                    <a:pt x="357" y="655"/>
                  </a:lnTo>
                  <a:lnTo>
                    <a:pt x="357" y="671"/>
                  </a:lnTo>
                  <a:lnTo>
                    <a:pt x="357" y="679"/>
                  </a:lnTo>
                  <a:lnTo>
                    <a:pt x="357" y="671"/>
                  </a:lnTo>
                  <a:lnTo>
                    <a:pt x="357" y="663"/>
                  </a:lnTo>
                  <a:lnTo>
                    <a:pt x="365" y="671"/>
                  </a:lnTo>
                  <a:lnTo>
                    <a:pt x="365" y="663"/>
                  </a:lnTo>
                  <a:lnTo>
                    <a:pt x="365" y="671"/>
                  </a:lnTo>
                  <a:lnTo>
                    <a:pt x="365" y="663"/>
                  </a:lnTo>
                  <a:lnTo>
                    <a:pt x="365" y="655"/>
                  </a:lnTo>
                  <a:lnTo>
                    <a:pt x="365" y="663"/>
                  </a:lnTo>
                  <a:lnTo>
                    <a:pt x="365" y="655"/>
                  </a:lnTo>
                  <a:lnTo>
                    <a:pt x="365" y="663"/>
                  </a:lnTo>
                  <a:lnTo>
                    <a:pt x="365" y="655"/>
                  </a:lnTo>
                  <a:lnTo>
                    <a:pt x="365" y="663"/>
                  </a:lnTo>
                  <a:lnTo>
                    <a:pt x="373" y="671"/>
                  </a:lnTo>
                  <a:lnTo>
                    <a:pt x="373" y="679"/>
                  </a:lnTo>
                  <a:lnTo>
                    <a:pt x="373" y="671"/>
                  </a:lnTo>
                  <a:lnTo>
                    <a:pt x="373" y="679"/>
                  </a:lnTo>
                  <a:lnTo>
                    <a:pt x="373" y="671"/>
                  </a:lnTo>
                  <a:lnTo>
                    <a:pt x="373" y="679"/>
                  </a:lnTo>
                  <a:lnTo>
                    <a:pt x="373" y="687"/>
                  </a:lnTo>
                  <a:lnTo>
                    <a:pt x="373" y="679"/>
                  </a:lnTo>
                  <a:lnTo>
                    <a:pt x="381" y="687"/>
                  </a:lnTo>
                  <a:lnTo>
                    <a:pt x="381" y="679"/>
                  </a:lnTo>
                  <a:lnTo>
                    <a:pt x="381" y="687"/>
                  </a:lnTo>
                  <a:lnTo>
                    <a:pt x="381" y="679"/>
                  </a:lnTo>
                  <a:lnTo>
                    <a:pt x="381" y="671"/>
                  </a:lnTo>
                  <a:lnTo>
                    <a:pt x="381" y="663"/>
                  </a:lnTo>
                  <a:lnTo>
                    <a:pt x="389" y="671"/>
                  </a:lnTo>
                  <a:lnTo>
                    <a:pt x="389" y="663"/>
                  </a:lnTo>
                  <a:lnTo>
                    <a:pt x="389" y="671"/>
                  </a:lnTo>
                  <a:lnTo>
                    <a:pt x="389" y="663"/>
                  </a:lnTo>
                  <a:lnTo>
                    <a:pt x="389" y="671"/>
                  </a:lnTo>
                  <a:lnTo>
                    <a:pt x="389" y="663"/>
                  </a:lnTo>
                  <a:lnTo>
                    <a:pt x="397" y="671"/>
                  </a:lnTo>
                  <a:lnTo>
                    <a:pt x="397" y="663"/>
                  </a:lnTo>
                  <a:lnTo>
                    <a:pt x="397" y="671"/>
                  </a:lnTo>
                  <a:lnTo>
                    <a:pt x="397" y="663"/>
                  </a:lnTo>
                  <a:lnTo>
                    <a:pt x="397" y="671"/>
                  </a:lnTo>
                  <a:lnTo>
                    <a:pt x="397" y="663"/>
                  </a:lnTo>
                  <a:lnTo>
                    <a:pt x="397" y="671"/>
                  </a:lnTo>
                  <a:lnTo>
                    <a:pt x="397" y="663"/>
                  </a:lnTo>
                  <a:lnTo>
                    <a:pt x="397" y="671"/>
                  </a:lnTo>
                  <a:lnTo>
                    <a:pt x="397" y="663"/>
                  </a:lnTo>
                  <a:lnTo>
                    <a:pt x="397" y="671"/>
                  </a:lnTo>
                  <a:lnTo>
                    <a:pt x="397" y="679"/>
                  </a:lnTo>
                  <a:lnTo>
                    <a:pt x="397" y="671"/>
                  </a:lnTo>
                  <a:lnTo>
                    <a:pt x="397" y="663"/>
                  </a:lnTo>
                  <a:lnTo>
                    <a:pt x="405" y="655"/>
                  </a:lnTo>
                  <a:lnTo>
                    <a:pt x="405" y="663"/>
                  </a:lnTo>
                  <a:lnTo>
                    <a:pt x="405" y="671"/>
                  </a:lnTo>
                  <a:lnTo>
                    <a:pt x="405" y="663"/>
                  </a:lnTo>
                  <a:lnTo>
                    <a:pt x="405" y="671"/>
                  </a:lnTo>
                  <a:lnTo>
                    <a:pt x="405" y="663"/>
                  </a:lnTo>
                  <a:lnTo>
                    <a:pt x="405" y="671"/>
                  </a:lnTo>
                  <a:lnTo>
                    <a:pt x="405" y="679"/>
                  </a:lnTo>
                  <a:lnTo>
                    <a:pt x="405" y="671"/>
                  </a:lnTo>
                  <a:lnTo>
                    <a:pt x="405" y="679"/>
                  </a:lnTo>
                  <a:lnTo>
                    <a:pt x="405" y="671"/>
                  </a:lnTo>
                </a:path>
              </a:pathLst>
            </a:custGeom>
            <a:noFill/>
            <a:ln w="19050">
              <a:solidFill>
                <a:schemeClr val="accent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</p:grpSp>
      <p:grpSp>
        <p:nvGrpSpPr>
          <p:cNvPr id="7" name="Group 19"/>
          <p:cNvGrpSpPr>
            <a:grpSpLocks/>
          </p:cNvGrpSpPr>
          <p:nvPr/>
        </p:nvGrpSpPr>
        <p:grpSpPr bwMode="auto">
          <a:xfrm>
            <a:off x="4608218" y="3187852"/>
            <a:ext cx="975918" cy="301624"/>
            <a:chOff x="2029" y="3348"/>
            <a:chExt cx="389" cy="190"/>
          </a:xfrm>
        </p:grpSpPr>
        <p:sp>
          <p:nvSpPr>
            <p:cNvPr id="25" name="Rectangle 20"/>
            <p:cNvSpPr>
              <a:spLocks noChangeArrowheads="1"/>
            </p:cNvSpPr>
            <p:nvPr/>
          </p:nvSpPr>
          <p:spPr bwMode="auto">
            <a:xfrm>
              <a:off x="2029" y="3383"/>
              <a:ext cx="383" cy="155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/>
              <a:r>
                <a:rPr lang="it-IT" sz="1600" b="1" dirty="0"/>
                <a:t>100 ms</a:t>
              </a:r>
            </a:p>
          </p:txBody>
        </p:sp>
        <p:sp>
          <p:nvSpPr>
            <p:cNvPr id="26" name="Line 21"/>
            <p:cNvSpPr>
              <a:spLocks noChangeShapeType="1"/>
            </p:cNvSpPr>
            <p:nvPr/>
          </p:nvSpPr>
          <p:spPr bwMode="auto">
            <a:xfrm>
              <a:off x="2112" y="3348"/>
              <a:ext cx="306" cy="1"/>
            </a:xfrm>
            <a:prstGeom prst="line">
              <a:avLst/>
            </a:prstGeom>
            <a:noFill/>
            <a:ln w="9525">
              <a:solidFill>
                <a:schemeClr val="accent1"/>
              </a:solidFill>
              <a:round/>
              <a:headEnd/>
              <a:tailEnd/>
            </a:ln>
            <a:effectLst/>
          </p:spPr>
          <p:txBody>
            <a:bodyPr/>
            <a:lstStyle/>
            <a:p>
              <a:endParaRPr lang="it-CH"/>
            </a:p>
          </p:txBody>
        </p:sp>
      </p:grpSp>
      <p:grpSp>
        <p:nvGrpSpPr>
          <p:cNvPr id="8" name="Group 25"/>
          <p:cNvGrpSpPr>
            <a:grpSpLocks/>
          </p:cNvGrpSpPr>
          <p:nvPr/>
        </p:nvGrpSpPr>
        <p:grpSpPr bwMode="auto">
          <a:xfrm>
            <a:off x="4036718" y="6369202"/>
            <a:ext cx="981522" cy="301624"/>
            <a:chOff x="2029" y="3348"/>
            <a:chExt cx="389" cy="190"/>
          </a:xfrm>
        </p:grpSpPr>
        <p:sp>
          <p:nvSpPr>
            <p:cNvPr id="29" name="Rectangle 26"/>
            <p:cNvSpPr>
              <a:spLocks noChangeArrowheads="1"/>
            </p:cNvSpPr>
            <p:nvPr/>
          </p:nvSpPr>
          <p:spPr bwMode="auto">
            <a:xfrm>
              <a:off x="2029" y="3383"/>
              <a:ext cx="383" cy="155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/>
              <a:r>
                <a:rPr lang="it-IT" sz="1600" b="1" dirty="0"/>
                <a:t>100 ms</a:t>
              </a:r>
            </a:p>
          </p:txBody>
        </p:sp>
        <p:sp>
          <p:nvSpPr>
            <p:cNvPr id="30" name="Line 27"/>
            <p:cNvSpPr>
              <a:spLocks noChangeShapeType="1"/>
            </p:cNvSpPr>
            <p:nvPr/>
          </p:nvSpPr>
          <p:spPr bwMode="auto">
            <a:xfrm>
              <a:off x="2112" y="3348"/>
              <a:ext cx="306" cy="1"/>
            </a:xfrm>
            <a:prstGeom prst="line">
              <a:avLst/>
            </a:prstGeom>
            <a:noFill/>
            <a:ln w="9525">
              <a:solidFill>
                <a:schemeClr val="accent1"/>
              </a:solidFill>
              <a:round/>
              <a:headEnd/>
              <a:tailEnd/>
            </a:ln>
            <a:effectLst/>
          </p:spPr>
          <p:txBody>
            <a:bodyPr/>
            <a:lstStyle/>
            <a:p>
              <a:endParaRPr lang="it-CH"/>
            </a:p>
          </p:txBody>
        </p:sp>
      </p:grpSp>
      <p:sp>
        <p:nvSpPr>
          <p:cNvPr id="32" name="Titolo 1"/>
          <p:cNvSpPr txBox="1">
            <a:spLocks/>
          </p:cNvSpPr>
          <p:nvPr/>
        </p:nvSpPr>
        <p:spPr bwMode="auto">
          <a:xfrm>
            <a:off x="1302966" y="4193940"/>
            <a:ext cx="3312046" cy="4311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/>
          <a:p>
            <a:r>
              <a:rPr lang="it-CH" sz="2000" b="1" dirty="0" err="1">
                <a:solidFill>
                  <a:schemeClr val="accent1">
                    <a:lumMod val="75000"/>
                  </a:schemeClr>
                </a:solidFill>
                <a:latin typeface="Arial" charset="0"/>
                <a:cs typeface="Arial" charset="0"/>
              </a:rPr>
              <a:t>Surface</a:t>
            </a:r>
            <a:r>
              <a:rPr lang="it-CH" sz="2000" b="1" dirty="0">
                <a:solidFill>
                  <a:schemeClr val="accent1">
                    <a:lumMod val="75000"/>
                  </a:schemeClr>
                </a:solidFill>
                <a:latin typeface="Arial" charset="0"/>
                <a:cs typeface="Arial" charset="0"/>
              </a:rPr>
              <a:t> EMG   -   (</a:t>
            </a:r>
            <a:r>
              <a:rPr lang="it-CH" sz="2000" b="1" dirty="0" err="1">
                <a:solidFill>
                  <a:schemeClr val="accent1">
                    <a:lumMod val="75000"/>
                  </a:schemeClr>
                </a:solidFill>
                <a:latin typeface="Arial" charset="0"/>
                <a:cs typeface="Arial" charset="0"/>
              </a:rPr>
              <a:t>sEMG</a:t>
            </a:r>
            <a:r>
              <a:rPr lang="it-CH" sz="2000" b="1" dirty="0">
                <a:solidFill>
                  <a:schemeClr val="accent1">
                    <a:lumMod val="75000"/>
                  </a:schemeClr>
                </a:solidFill>
                <a:latin typeface="Arial" charset="0"/>
                <a:cs typeface="Arial" charset="0"/>
              </a:rPr>
              <a:t>)</a:t>
            </a:r>
            <a:br>
              <a:rPr lang="it-CH" sz="2400" kern="0" dirty="0">
                <a:solidFill>
                  <a:schemeClr val="accent2"/>
                </a:solidFill>
                <a:latin typeface="+mj-lt"/>
                <a:ea typeface="MS PGothic" pitchFamily="34" charset="-128"/>
                <a:cs typeface="ＭＳ Ｐゴシック" pitchFamily="-112" charset="-128"/>
              </a:rPr>
            </a:br>
            <a:endParaRPr lang="it-CH" sz="2400" kern="0" dirty="0">
              <a:solidFill>
                <a:schemeClr val="accent2"/>
              </a:solidFill>
              <a:latin typeface="+mj-lt"/>
              <a:ea typeface="MS PGothic" pitchFamily="34" charset="-128"/>
              <a:cs typeface="ＭＳ Ｐゴシック" pitchFamily="-112" charset="-128"/>
            </a:endParaRPr>
          </a:p>
        </p:txBody>
      </p:sp>
      <p:pic>
        <p:nvPicPr>
          <p:cNvPr id="27652" name="Picture 4" descr="http://www.cnsneurodx.com/images/emg-needle-closeup.jpg"/>
          <p:cNvPicPr>
            <a:picLocks noChangeAspect="1" noChangeArrowheads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4415" y="1104108"/>
            <a:ext cx="3244233" cy="2580640"/>
          </a:xfrm>
          <a:prstGeom prst="rect">
            <a:avLst/>
          </a:prstGeom>
          <a:noFill/>
        </p:spPr>
      </p:pic>
      <p:pic>
        <p:nvPicPr>
          <p:cNvPr id="27654" name="Picture 6" descr="http://www.orthopaedie-kleve.de/images/content/leistungen/emg/img_emg-01.jpg"/>
          <p:cNvPicPr>
            <a:picLocks noChangeAspect="1" noChangeArrowheads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4414" y="4121629"/>
            <a:ext cx="3230880" cy="2619739"/>
          </a:xfrm>
          <a:prstGeom prst="rect">
            <a:avLst/>
          </a:prstGeom>
          <a:noFill/>
        </p:spPr>
      </p:pic>
      <p:pic>
        <p:nvPicPr>
          <p:cNvPr id="27" name="Picture 8"/>
          <p:cNvPicPr>
            <a:picLocks noChangeAspect="1" noChangeArrowheads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4680" y="0"/>
            <a:ext cx="808038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8" name="Titolo 1">
            <a:extLst>
              <a:ext uri="{FF2B5EF4-FFF2-40B4-BE49-F238E27FC236}">
                <a16:creationId xmlns:a16="http://schemas.microsoft.com/office/drawing/2014/main" id="{435CB59F-7208-46B3-A6DF-A1C5CF01E1A3}"/>
              </a:ext>
            </a:extLst>
          </p:cNvPr>
          <p:cNvSpPr txBox="1">
            <a:spLocks/>
          </p:cNvSpPr>
          <p:nvPr/>
        </p:nvSpPr>
        <p:spPr>
          <a:xfrm>
            <a:off x="783358" y="0"/>
            <a:ext cx="11408642" cy="764704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r>
              <a:rPr lang="cy-GB" sz="3200" b="1" dirty="0">
                <a:solidFill>
                  <a:schemeClr val="accent1">
                    <a:lumMod val="75000"/>
                  </a:schemeClr>
                </a:solidFill>
                <a:latin typeface="Arial" charset="0"/>
                <a:cs typeface="Arial" charset="0"/>
              </a:rPr>
              <a:t>sEMG vs iEMG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76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3500"/>
                            </p:stCondLst>
                            <p:childTnLst>
                              <p:par>
                                <p:cTn id="13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76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50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3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500"/>
                            </p:stCondLst>
                            <p:childTnLst>
                              <p:par>
                                <p:cTn id="2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164"/>
          <p:cNvGrpSpPr>
            <a:grpSpLocks/>
          </p:cNvGrpSpPr>
          <p:nvPr/>
        </p:nvGrpSpPr>
        <p:grpSpPr bwMode="auto">
          <a:xfrm>
            <a:off x="983432" y="1196752"/>
            <a:ext cx="10441160" cy="4664074"/>
            <a:chOff x="528" y="1017"/>
            <a:chExt cx="4992" cy="2938"/>
          </a:xfrm>
        </p:grpSpPr>
        <p:sp>
          <p:nvSpPr>
            <p:cNvPr id="103" name="Rectangle 94"/>
            <p:cNvSpPr>
              <a:spLocks noChangeArrowheads="1"/>
            </p:cNvSpPr>
            <p:nvPr/>
          </p:nvSpPr>
          <p:spPr bwMode="auto">
            <a:xfrm>
              <a:off x="547" y="2523"/>
              <a:ext cx="340" cy="13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400" b="1" dirty="0" err="1">
                  <a:solidFill>
                    <a:srgbClr val="000000"/>
                  </a:solidFill>
                  <a:latin typeface="Helvetica" pitchFamily="34" charset="0"/>
                </a:rPr>
                <a:t>sEMG</a:t>
              </a:r>
              <a:endParaRPr lang="en-US" sz="3200" b="1" dirty="0"/>
            </a:p>
          </p:txBody>
        </p:sp>
        <p:sp>
          <p:nvSpPr>
            <p:cNvPr id="104" name="Rectangle 95"/>
            <p:cNvSpPr>
              <a:spLocks noChangeArrowheads="1"/>
            </p:cNvSpPr>
            <p:nvPr/>
          </p:nvSpPr>
          <p:spPr bwMode="auto">
            <a:xfrm>
              <a:off x="547" y="1888"/>
              <a:ext cx="307" cy="13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400" b="1" dirty="0" err="1">
                  <a:solidFill>
                    <a:srgbClr val="000000"/>
                  </a:solidFill>
                  <a:latin typeface="Helvetica" pitchFamily="34" charset="0"/>
                </a:rPr>
                <a:t>iEMG</a:t>
              </a:r>
              <a:endParaRPr lang="en-US" sz="3200" b="1" dirty="0"/>
            </a:p>
          </p:txBody>
        </p:sp>
        <p:sp>
          <p:nvSpPr>
            <p:cNvPr id="105" name="Rectangle 100"/>
            <p:cNvSpPr>
              <a:spLocks noChangeArrowheads="1"/>
            </p:cNvSpPr>
            <p:nvPr/>
          </p:nvSpPr>
          <p:spPr bwMode="auto">
            <a:xfrm>
              <a:off x="528" y="1017"/>
              <a:ext cx="4987" cy="2724"/>
            </a:xfrm>
            <a:prstGeom prst="rect">
              <a:avLst/>
            </a:prstGeom>
            <a:noFill/>
            <a:ln w="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106" name="Line 101"/>
            <p:cNvSpPr>
              <a:spLocks noChangeShapeType="1"/>
            </p:cNvSpPr>
            <p:nvPr/>
          </p:nvSpPr>
          <p:spPr bwMode="auto">
            <a:xfrm>
              <a:off x="528" y="3741"/>
              <a:ext cx="4987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107" name="Line 103"/>
            <p:cNvSpPr>
              <a:spLocks noChangeShapeType="1"/>
            </p:cNvSpPr>
            <p:nvPr/>
          </p:nvSpPr>
          <p:spPr bwMode="auto">
            <a:xfrm flipV="1">
              <a:off x="1045" y="3693"/>
              <a:ext cx="2" cy="48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108" name="Rectangle 104"/>
            <p:cNvSpPr>
              <a:spLocks noChangeArrowheads="1"/>
            </p:cNvSpPr>
            <p:nvPr/>
          </p:nvSpPr>
          <p:spPr bwMode="auto">
            <a:xfrm>
              <a:off x="984" y="3756"/>
              <a:ext cx="200" cy="11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200">
                  <a:solidFill>
                    <a:srgbClr val="000000"/>
                  </a:solidFill>
                  <a:latin typeface="Helvetica" pitchFamily="34" charset="0"/>
                </a:rPr>
                <a:t>3.32</a:t>
              </a:r>
              <a:endParaRPr lang="en-US" sz="2800"/>
            </a:p>
          </p:txBody>
        </p:sp>
        <p:sp>
          <p:nvSpPr>
            <p:cNvPr id="109" name="Line 105"/>
            <p:cNvSpPr>
              <a:spLocks noChangeShapeType="1"/>
            </p:cNvSpPr>
            <p:nvPr/>
          </p:nvSpPr>
          <p:spPr bwMode="auto">
            <a:xfrm flipV="1">
              <a:off x="1856" y="3693"/>
              <a:ext cx="1" cy="48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110" name="Rectangle 106"/>
            <p:cNvSpPr>
              <a:spLocks noChangeArrowheads="1"/>
            </p:cNvSpPr>
            <p:nvPr/>
          </p:nvSpPr>
          <p:spPr bwMode="auto">
            <a:xfrm>
              <a:off x="1795" y="3756"/>
              <a:ext cx="200" cy="11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200">
                  <a:solidFill>
                    <a:srgbClr val="000000"/>
                  </a:solidFill>
                  <a:latin typeface="Helvetica" pitchFamily="34" charset="0"/>
                </a:rPr>
                <a:t>3.34</a:t>
              </a:r>
              <a:endParaRPr lang="en-US" sz="2800"/>
            </a:p>
          </p:txBody>
        </p:sp>
        <p:sp>
          <p:nvSpPr>
            <p:cNvPr id="111" name="Line 107"/>
            <p:cNvSpPr>
              <a:spLocks noChangeShapeType="1"/>
            </p:cNvSpPr>
            <p:nvPr/>
          </p:nvSpPr>
          <p:spPr bwMode="auto">
            <a:xfrm flipV="1">
              <a:off x="2667" y="3693"/>
              <a:ext cx="1" cy="48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112" name="Rectangle 108"/>
            <p:cNvSpPr>
              <a:spLocks noChangeArrowheads="1"/>
            </p:cNvSpPr>
            <p:nvPr/>
          </p:nvSpPr>
          <p:spPr bwMode="auto">
            <a:xfrm>
              <a:off x="2607" y="3756"/>
              <a:ext cx="200" cy="11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200">
                  <a:solidFill>
                    <a:srgbClr val="000000"/>
                  </a:solidFill>
                  <a:latin typeface="Helvetica" pitchFamily="34" charset="0"/>
                </a:rPr>
                <a:t>3.36</a:t>
              </a:r>
              <a:endParaRPr lang="en-US" sz="2800"/>
            </a:p>
          </p:txBody>
        </p:sp>
        <p:sp>
          <p:nvSpPr>
            <p:cNvPr id="113" name="Line 109"/>
            <p:cNvSpPr>
              <a:spLocks noChangeShapeType="1"/>
            </p:cNvSpPr>
            <p:nvPr/>
          </p:nvSpPr>
          <p:spPr bwMode="auto">
            <a:xfrm flipV="1">
              <a:off x="3477" y="3693"/>
              <a:ext cx="2" cy="48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114" name="Rectangle 110"/>
            <p:cNvSpPr>
              <a:spLocks noChangeArrowheads="1"/>
            </p:cNvSpPr>
            <p:nvPr/>
          </p:nvSpPr>
          <p:spPr bwMode="auto">
            <a:xfrm>
              <a:off x="3418" y="3756"/>
              <a:ext cx="200" cy="11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200">
                  <a:solidFill>
                    <a:srgbClr val="000000"/>
                  </a:solidFill>
                  <a:latin typeface="Helvetica" pitchFamily="34" charset="0"/>
                </a:rPr>
                <a:t>3.38</a:t>
              </a:r>
              <a:endParaRPr lang="en-US" sz="2800"/>
            </a:p>
          </p:txBody>
        </p:sp>
        <p:sp>
          <p:nvSpPr>
            <p:cNvPr id="115" name="Line 111"/>
            <p:cNvSpPr>
              <a:spLocks noChangeShapeType="1"/>
            </p:cNvSpPr>
            <p:nvPr/>
          </p:nvSpPr>
          <p:spPr bwMode="auto">
            <a:xfrm flipV="1">
              <a:off x="4289" y="3693"/>
              <a:ext cx="2" cy="48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116" name="Rectangle 112"/>
            <p:cNvSpPr>
              <a:spLocks noChangeArrowheads="1"/>
            </p:cNvSpPr>
            <p:nvPr/>
          </p:nvSpPr>
          <p:spPr bwMode="auto">
            <a:xfrm>
              <a:off x="4243" y="3756"/>
              <a:ext cx="143" cy="11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200">
                  <a:solidFill>
                    <a:srgbClr val="000000"/>
                  </a:solidFill>
                  <a:latin typeface="Helvetica" pitchFamily="34" charset="0"/>
                </a:rPr>
                <a:t>3.4</a:t>
              </a:r>
              <a:endParaRPr lang="en-US" sz="2800"/>
            </a:p>
          </p:txBody>
        </p:sp>
        <p:sp>
          <p:nvSpPr>
            <p:cNvPr id="117" name="Line 113"/>
            <p:cNvSpPr>
              <a:spLocks noChangeShapeType="1"/>
            </p:cNvSpPr>
            <p:nvPr/>
          </p:nvSpPr>
          <p:spPr bwMode="auto">
            <a:xfrm flipV="1">
              <a:off x="5100" y="3693"/>
              <a:ext cx="1" cy="48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118" name="Rectangle 114"/>
            <p:cNvSpPr>
              <a:spLocks noChangeArrowheads="1"/>
            </p:cNvSpPr>
            <p:nvPr/>
          </p:nvSpPr>
          <p:spPr bwMode="auto">
            <a:xfrm>
              <a:off x="5038" y="3756"/>
              <a:ext cx="200" cy="11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200">
                  <a:solidFill>
                    <a:srgbClr val="000000"/>
                  </a:solidFill>
                  <a:latin typeface="Helvetica" pitchFamily="34" charset="0"/>
                </a:rPr>
                <a:t>3.42</a:t>
              </a:r>
              <a:endParaRPr lang="en-US" sz="2800"/>
            </a:p>
          </p:txBody>
        </p:sp>
        <p:sp>
          <p:nvSpPr>
            <p:cNvPr id="119" name="Freeform 135"/>
            <p:cNvSpPr>
              <a:spLocks/>
            </p:cNvSpPr>
            <p:nvPr/>
          </p:nvSpPr>
          <p:spPr bwMode="auto">
            <a:xfrm>
              <a:off x="533" y="2567"/>
              <a:ext cx="548" cy="472"/>
            </a:xfrm>
            <a:custGeom>
              <a:avLst/>
              <a:gdLst/>
              <a:ahLst/>
              <a:cxnLst>
                <a:cxn ang="0">
                  <a:pos x="4" y="185"/>
                </a:cxn>
                <a:cxn ang="0">
                  <a:pos x="17" y="224"/>
                </a:cxn>
                <a:cxn ang="0">
                  <a:pos x="25" y="263"/>
                </a:cxn>
                <a:cxn ang="0">
                  <a:pos x="38" y="307"/>
                </a:cxn>
                <a:cxn ang="0">
                  <a:pos x="46" y="346"/>
                </a:cxn>
                <a:cxn ang="0">
                  <a:pos x="54" y="380"/>
                </a:cxn>
                <a:cxn ang="0">
                  <a:pos x="67" y="414"/>
                </a:cxn>
                <a:cxn ang="0">
                  <a:pos x="75" y="438"/>
                </a:cxn>
                <a:cxn ang="0">
                  <a:pos x="88" y="458"/>
                </a:cxn>
                <a:cxn ang="0">
                  <a:pos x="96" y="472"/>
                </a:cxn>
                <a:cxn ang="0">
                  <a:pos x="108" y="472"/>
                </a:cxn>
                <a:cxn ang="0">
                  <a:pos x="121" y="458"/>
                </a:cxn>
                <a:cxn ang="0">
                  <a:pos x="129" y="438"/>
                </a:cxn>
                <a:cxn ang="0">
                  <a:pos x="137" y="414"/>
                </a:cxn>
                <a:cxn ang="0">
                  <a:pos x="150" y="395"/>
                </a:cxn>
                <a:cxn ang="0">
                  <a:pos x="158" y="380"/>
                </a:cxn>
                <a:cxn ang="0">
                  <a:pos x="171" y="375"/>
                </a:cxn>
                <a:cxn ang="0">
                  <a:pos x="183" y="380"/>
                </a:cxn>
                <a:cxn ang="0">
                  <a:pos x="196" y="395"/>
                </a:cxn>
                <a:cxn ang="0">
                  <a:pos x="208" y="409"/>
                </a:cxn>
                <a:cxn ang="0">
                  <a:pos x="221" y="409"/>
                </a:cxn>
                <a:cxn ang="0">
                  <a:pos x="233" y="395"/>
                </a:cxn>
                <a:cxn ang="0">
                  <a:pos x="242" y="370"/>
                </a:cxn>
                <a:cxn ang="0">
                  <a:pos x="254" y="331"/>
                </a:cxn>
                <a:cxn ang="0">
                  <a:pos x="262" y="292"/>
                </a:cxn>
                <a:cxn ang="0">
                  <a:pos x="271" y="253"/>
                </a:cxn>
                <a:cxn ang="0">
                  <a:pos x="283" y="229"/>
                </a:cxn>
                <a:cxn ang="0">
                  <a:pos x="296" y="219"/>
                </a:cxn>
                <a:cxn ang="0">
                  <a:pos x="308" y="224"/>
                </a:cxn>
                <a:cxn ang="0">
                  <a:pos x="321" y="229"/>
                </a:cxn>
                <a:cxn ang="0">
                  <a:pos x="333" y="219"/>
                </a:cxn>
                <a:cxn ang="0">
                  <a:pos x="342" y="185"/>
                </a:cxn>
                <a:cxn ang="0">
                  <a:pos x="354" y="141"/>
                </a:cxn>
                <a:cxn ang="0">
                  <a:pos x="362" y="87"/>
                </a:cxn>
                <a:cxn ang="0">
                  <a:pos x="371" y="39"/>
                </a:cxn>
                <a:cxn ang="0">
                  <a:pos x="383" y="9"/>
                </a:cxn>
                <a:cxn ang="0">
                  <a:pos x="391" y="0"/>
                </a:cxn>
                <a:cxn ang="0">
                  <a:pos x="404" y="14"/>
                </a:cxn>
                <a:cxn ang="0">
                  <a:pos x="412" y="48"/>
                </a:cxn>
                <a:cxn ang="0">
                  <a:pos x="421" y="87"/>
                </a:cxn>
                <a:cxn ang="0">
                  <a:pos x="433" y="126"/>
                </a:cxn>
                <a:cxn ang="0">
                  <a:pos x="441" y="156"/>
                </a:cxn>
              </a:cxnLst>
              <a:rect l="0" t="0" r="r" b="b"/>
              <a:pathLst>
                <a:path w="450" h="472">
                  <a:moveTo>
                    <a:pt x="0" y="165"/>
                  </a:moveTo>
                  <a:lnTo>
                    <a:pt x="4" y="175"/>
                  </a:lnTo>
                  <a:lnTo>
                    <a:pt x="4" y="185"/>
                  </a:lnTo>
                  <a:lnTo>
                    <a:pt x="8" y="200"/>
                  </a:lnTo>
                  <a:lnTo>
                    <a:pt x="13" y="209"/>
                  </a:lnTo>
                  <a:lnTo>
                    <a:pt x="17" y="224"/>
                  </a:lnTo>
                  <a:lnTo>
                    <a:pt x="21" y="239"/>
                  </a:lnTo>
                  <a:lnTo>
                    <a:pt x="21" y="248"/>
                  </a:lnTo>
                  <a:lnTo>
                    <a:pt x="25" y="263"/>
                  </a:lnTo>
                  <a:lnTo>
                    <a:pt x="29" y="278"/>
                  </a:lnTo>
                  <a:lnTo>
                    <a:pt x="33" y="292"/>
                  </a:lnTo>
                  <a:lnTo>
                    <a:pt x="38" y="307"/>
                  </a:lnTo>
                  <a:lnTo>
                    <a:pt x="38" y="321"/>
                  </a:lnTo>
                  <a:lnTo>
                    <a:pt x="42" y="331"/>
                  </a:lnTo>
                  <a:lnTo>
                    <a:pt x="46" y="346"/>
                  </a:lnTo>
                  <a:lnTo>
                    <a:pt x="50" y="360"/>
                  </a:lnTo>
                  <a:lnTo>
                    <a:pt x="54" y="370"/>
                  </a:lnTo>
                  <a:lnTo>
                    <a:pt x="54" y="380"/>
                  </a:lnTo>
                  <a:lnTo>
                    <a:pt x="58" y="395"/>
                  </a:lnTo>
                  <a:lnTo>
                    <a:pt x="63" y="404"/>
                  </a:lnTo>
                  <a:lnTo>
                    <a:pt x="67" y="414"/>
                  </a:lnTo>
                  <a:lnTo>
                    <a:pt x="71" y="424"/>
                  </a:lnTo>
                  <a:lnTo>
                    <a:pt x="71" y="433"/>
                  </a:lnTo>
                  <a:lnTo>
                    <a:pt x="75" y="438"/>
                  </a:lnTo>
                  <a:lnTo>
                    <a:pt x="79" y="448"/>
                  </a:lnTo>
                  <a:lnTo>
                    <a:pt x="83" y="453"/>
                  </a:lnTo>
                  <a:lnTo>
                    <a:pt x="88" y="458"/>
                  </a:lnTo>
                  <a:lnTo>
                    <a:pt x="88" y="463"/>
                  </a:lnTo>
                  <a:lnTo>
                    <a:pt x="92" y="468"/>
                  </a:lnTo>
                  <a:lnTo>
                    <a:pt x="96" y="472"/>
                  </a:lnTo>
                  <a:lnTo>
                    <a:pt x="100" y="472"/>
                  </a:lnTo>
                  <a:lnTo>
                    <a:pt x="104" y="472"/>
                  </a:lnTo>
                  <a:lnTo>
                    <a:pt x="108" y="472"/>
                  </a:lnTo>
                  <a:lnTo>
                    <a:pt x="112" y="468"/>
                  </a:lnTo>
                  <a:lnTo>
                    <a:pt x="117" y="463"/>
                  </a:lnTo>
                  <a:lnTo>
                    <a:pt x="121" y="458"/>
                  </a:lnTo>
                  <a:lnTo>
                    <a:pt x="121" y="453"/>
                  </a:lnTo>
                  <a:lnTo>
                    <a:pt x="125" y="443"/>
                  </a:lnTo>
                  <a:lnTo>
                    <a:pt x="129" y="438"/>
                  </a:lnTo>
                  <a:lnTo>
                    <a:pt x="133" y="429"/>
                  </a:lnTo>
                  <a:lnTo>
                    <a:pt x="137" y="424"/>
                  </a:lnTo>
                  <a:lnTo>
                    <a:pt x="137" y="414"/>
                  </a:lnTo>
                  <a:lnTo>
                    <a:pt x="142" y="409"/>
                  </a:lnTo>
                  <a:lnTo>
                    <a:pt x="146" y="399"/>
                  </a:lnTo>
                  <a:lnTo>
                    <a:pt x="150" y="395"/>
                  </a:lnTo>
                  <a:lnTo>
                    <a:pt x="154" y="390"/>
                  </a:lnTo>
                  <a:lnTo>
                    <a:pt x="154" y="385"/>
                  </a:lnTo>
                  <a:lnTo>
                    <a:pt x="158" y="380"/>
                  </a:lnTo>
                  <a:lnTo>
                    <a:pt x="162" y="375"/>
                  </a:lnTo>
                  <a:lnTo>
                    <a:pt x="167" y="375"/>
                  </a:lnTo>
                  <a:lnTo>
                    <a:pt x="171" y="375"/>
                  </a:lnTo>
                  <a:lnTo>
                    <a:pt x="175" y="375"/>
                  </a:lnTo>
                  <a:lnTo>
                    <a:pt x="179" y="375"/>
                  </a:lnTo>
                  <a:lnTo>
                    <a:pt x="183" y="380"/>
                  </a:lnTo>
                  <a:lnTo>
                    <a:pt x="187" y="385"/>
                  </a:lnTo>
                  <a:lnTo>
                    <a:pt x="192" y="390"/>
                  </a:lnTo>
                  <a:lnTo>
                    <a:pt x="196" y="395"/>
                  </a:lnTo>
                  <a:lnTo>
                    <a:pt x="200" y="399"/>
                  </a:lnTo>
                  <a:lnTo>
                    <a:pt x="204" y="404"/>
                  </a:lnTo>
                  <a:lnTo>
                    <a:pt x="208" y="409"/>
                  </a:lnTo>
                  <a:lnTo>
                    <a:pt x="212" y="409"/>
                  </a:lnTo>
                  <a:lnTo>
                    <a:pt x="217" y="409"/>
                  </a:lnTo>
                  <a:lnTo>
                    <a:pt x="221" y="409"/>
                  </a:lnTo>
                  <a:lnTo>
                    <a:pt x="225" y="404"/>
                  </a:lnTo>
                  <a:lnTo>
                    <a:pt x="229" y="399"/>
                  </a:lnTo>
                  <a:lnTo>
                    <a:pt x="233" y="395"/>
                  </a:lnTo>
                  <a:lnTo>
                    <a:pt x="237" y="390"/>
                  </a:lnTo>
                  <a:lnTo>
                    <a:pt x="237" y="380"/>
                  </a:lnTo>
                  <a:lnTo>
                    <a:pt x="242" y="370"/>
                  </a:lnTo>
                  <a:lnTo>
                    <a:pt x="246" y="356"/>
                  </a:lnTo>
                  <a:lnTo>
                    <a:pt x="250" y="346"/>
                  </a:lnTo>
                  <a:lnTo>
                    <a:pt x="254" y="331"/>
                  </a:lnTo>
                  <a:lnTo>
                    <a:pt x="254" y="317"/>
                  </a:lnTo>
                  <a:lnTo>
                    <a:pt x="258" y="307"/>
                  </a:lnTo>
                  <a:lnTo>
                    <a:pt x="262" y="292"/>
                  </a:lnTo>
                  <a:lnTo>
                    <a:pt x="267" y="278"/>
                  </a:lnTo>
                  <a:lnTo>
                    <a:pt x="271" y="268"/>
                  </a:lnTo>
                  <a:lnTo>
                    <a:pt x="271" y="253"/>
                  </a:lnTo>
                  <a:lnTo>
                    <a:pt x="275" y="243"/>
                  </a:lnTo>
                  <a:lnTo>
                    <a:pt x="279" y="239"/>
                  </a:lnTo>
                  <a:lnTo>
                    <a:pt x="283" y="229"/>
                  </a:lnTo>
                  <a:lnTo>
                    <a:pt x="287" y="224"/>
                  </a:lnTo>
                  <a:lnTo>
                    <a:pt x="292" y="219"/>
                  </a:lnTo>
                  <a:lnTo>
                    <a:pt x="296" y="219"/>
                  </a:lnTo>
                  <a:lnTo>
                    <a:pt x="300" y="219"/>
                  </a:lnTo>
                  <a:lnTo>
                    <a:pt x="304" y="224"/>
                  </a:lnTo>
                  <a:lnTo>
                    <a:pt x="308" y="224"/>
                  </a:lnTo>
                  <a:lnTo>
                    <a:pt x="312" y="229"/>
                  </a:lnTo>
                  <a:lnTo>
                    <a:pt x="317" y="229"/>
                  </a:lnTo>
                  <a:lnTo>
                    <a:pt x="321" y="229"/>
                  </a:lnTo>
                  <a:lnTo>
                    <a:pt x="325" y="229"/>
                  </a:lnTo>
                  <a:lnTo>
                    <a:pt x="329" y="224"/>
                  </a:lnTo>
                  <a:lnTo>
                    <a:pt x="333" y="219"/>
                  </a:lnTo>
                  <a:lnTo>
                    <a:pt x="337" y="209"/>
                  </a:lnTo>
                  <a:lnTo>
                    <a:pt x="337" y="200"/>
                  </a:lnTo>
                  <a:lnTo>
                    <a:pt x="342" y="185"/>
                  </a:lnTo>
                  <a:lnTo>
                    <a:pt x="346" y="170"/>
                  </a:lnTo>
                  <a:lnTo>
                    <a:pt x="350" y="156"/>
                  </a:lnTo>
                  <a:lnTo>
                    <a:pt x="354" y="141"/>
                  </a:lnTo>
                  <a:lnTo>
                    <a:pt x="354" y="122"/>
                  </a:lnTo>
                  <a:lnTo>
                    <a:pt x="358" y="107"/>
                  </a:lnTo>
                  <a:lnTo>
                    <a:pt x="362" y="87"/>
                  </a:lnTo>
                  <a:lnTo>
                    <a:pt x="367" y="73"/>
                  </a:lnTo>
                  <a:lnTo>
                    <a:pt x="371" y="53"/>
                  </a:lnTo>
                  <a:lnTo>
                    <a:pt x="371" y="39"/>
                  </a:lnTo>
                  <a:lnTo>
                    <a:pt x="375" y="29"/>
                  </a:lnTo>
                  <a:lnTo>
                    <a:pt x="379" y="14"/>
                  </a:lnTo>
                  <a:lnTo>
                    <a:pt x="383" y="9"/>
                  </a:lnTo>
                  <a:lnTo>
                    <a:pt x="391" y="0"/>
                  </a:lnTo>
                  <a:lnTo>
                    <a:pt x="387" y="0"/>
                  </a:lnTo>
                  <a:lnTo>
                    <a:pt x="391" y="0"/>
                  </a:lnTo>
                  <a:lnTo>
                    <a:pt x="396" y="0"/>
                  </a:lnTo>
                  <a:lnTo>
                    <a:pt x="400" y="5"/>
                  </a:lnTo>
                  <a:lnTo>
                    <a:pt x="404" y="14"/>
                  </a:lnTo>
                  <a:lnTo>
                    <a:pt x="404" y="24"/>
                  </a:lnTo>
                  <a:lnTo>
                    <a:pt x="408" y="34"/>
                  </a:lnTo>
                  <a:lnTo>
                    <a:pt x="412" y="48"/>
                  </a:lnTo>
                  <a:lnTo>
                    <a:pt x="416" y="58"/>
                  </a:lnTo>
                  <a:lnTo>
                    <a:pt x="421" y="73"/>
                  </a:lnTo>
                  <a:lnTo>
                    <a:pt x="421" y="87"/>
                  </a:lnTo>
                  <a:lnTo>
                    <a:pt x="425" y="102"/>
                  </a:lnTo>
                  <a:lnTo>
                    <a:pt x="429" y="117"/>
                  </a:lnTo>
                  <a:lnTo>
                    <a:pt x="433" y="126"/>
                  </a:lnTo>
                  <a:lnTo>
                    <a:pt x="437" y="141"/>
                  </a:lnTo>
                  <a:lnTo>
                    <a:pt x="437" y="146"/>
                  </a:lnTo>
                  <a:lnTo>
                    <a:pt x="441" y="156"/>
                  </a:lnTo>
                  <a:lnTo>
                    <a:pt x="446" y="161"/>
                  </a:lnTo>
                  <a:lnTo>
                    <a:pt x="450" y="161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120" name="Freeform 136"/>
            <p:cNvSpPr>
              <a:spLocks/>
            </p:cNvSpPr>
            <p:nvPr/>
          </p:nvSpPr>
          <p:spPr bwMode="auto">
            <a:xfrm>
              <a:off x="1081" y="2484"/>
              <a:ext cx="541" cy="741"/>
            </a:xfrm>
            <a:custGeom>
              <a:avLst/>
              <a:gdLst/>
              <a:ahLst/>
              <a:cxnLst>
                <a:cxn ang="0">
                  <a:pos x="8" y="234"/>
                </a:cxn>
                <a:cxn ang="0">
                  <a:pos x="21" y="209"/>
                </a:cxn>
                <a:cxn ang="0">
                  <a:pos x="29" y="170"/>
                </a:cxn>
                <a:cxn ang="0">
                  <a:pos x="37" y="136"/>
                </a:cxn>
                <a:cxn ang="0">
                  <a:pos x="50" y="107"/>
                </a:cxn>
                <a:cxn ang="0">
                  <a:pos x="58" y="92"/>
                </a:cxn>
                <a:cxn ang="0">
                  <a:pos x="71" y="83"/>
                </a:cxn>
                <a:cxn ang="0">
                  <a:pos x="83" y="73"/>
                </a:cxn>
                <a:cxn ang="0">
                  <a:pos x="91" y="58"/>
                </a:cxn>
                <a:cxn ang="0">
                  <a:pos x="100" y="44"/>
                </a:cxn>
                <a:cxn ang="0">
                  <a:pos x="112" y="29"/>
                </a:cxn>
                <a:cxn ang="0">
                  <a:pos x="121" y="10"/>
                </a:cxn>
                <a:cxn ang="0">
                  <a:pos x="133" y="0"/>
                </a:cxn>
                <a:cxn ang="0">
                  <a:pos x="146" y="0"/>
                </a:cxn>
                <a:cxn ang="0">
                  <a:pos x="154" y="10"/>
                </a:cxn>
                <a:cxn ang="0">
                  <a:pos x="166" y="29"/>
                </a:cxn>
                <a:cxn ang="0">
                  <a:pos x="175" y="49"/>
                </a:cxn>
                <a:cxn ang="0">
                  <a:pos x="183" y="73"/>
                </a:cxn>
                <a:cxn ang="0">
                  <a:pos x="195" y="92"/>
                </a:cxn>
                <a:cxn ang="0">
                  <a:pos x="204" y="112"/>
                </a:cxn>
                <a:cxn ang="0">
                  <a:pos x="216" y="127"/>
                </a:cxn>
                <a:cxn ang="0">
                  <a:pos x="229" y="131"/>
                </a:cxn>
                <a:cxn ang="0">
                  <a:pos x="241" y="136"/>
                </a:cxn>
                <a:cxn ang="0">
                  <a:pos x="254" y="151"/>
                </a:cxn>
                <a:cxn ang="0">
                  <a:pos x="266" y="180"/>
                </a:cxn>
                <a:cxn ang="0">
                  <a:pos x="275" y="224"/>
                </a:cxn>
                <a:cxn ang="0">
                  <a:pos x="283" y="283"/>
                </a:cxn>
                <a:cxn ang="0">
                  <a:pos x="295" y="356"/>
                </a:cxn>
                <a:cxn ang="0">
                  <a:pos x="304" y="429"/>
                </a:cxn>
                <a:cxn ang="0">
                  <a:pos x="316" y="497"/>
                </a:cxn>
                <a:cxn ang="0">
                  <a:pos x="325" y="565"/>
                </a:cxn>
                <a:cxn ang="0">
                  <a:pos x="333" y="624"/>
                </a:cxn>
                <a:cxn ang="0">
                  <a:pos x="345" y="677"/>
                </a:cxn>
                <a:cxn ang="0">
                  <a:pos x="354" y="716"/>
                </a:cxn>
                <a:cxn ang="0">
                  <a:pos x="366" y="741"/>
                </a:cxn>
                <a:cxn ang="0">
                  <a:pos x="379" y="726"/>
                </a:cxn>
                <a:cxn ang="0">
                  <a:pos x="387" y="677"/>
                </a:cxn>
                <a:cxn ang="0">
                  <a:pos x="400" y="594"/>
                </a:cxn>
                <a:cxn ang="0">
                  <a:pos x="408" y="478"/>
                </a:cxn>
                <a:cxn ang="0">
                  <a:pos x="416" y="346"/>
                </a:cxn>
                <a:cxn ang="0">
                  <a:pos x="429" y="219"/>
                </a:cxn>
                <a:cxn ang="0">
                  <a:pos x="437" y="117"/>
                </a:cxn>
              </a:cxnLst>
              <a:rect l="0" t="0" r="r" b="b"/>
              <a:pathLst>
                <a:path w="445" h="741">
                  <a:moveTo>
                    <a:pt x="0" y="244"/>
                  </a:moveTo>
                  <a:lnTo>
                    <a:pt x="4" y="244"/>
                  </a:lnTo>
                  <a:lnTo>
                    <a:pt x="8" y="234"/>
                  </a:lnTo>
                  <a:lnTo>
                    <a:pt x="12" y="229"/>
                  </a:lnTo>
                  <a:lnTo>
                    <a:pt x="16" y="219"/>
                  </a:lnTo>
                  <a:lnTo>
                    <a:pt x="21" y="209"/>
                  </a:lnTo>
                  <a:lnTo>
                    <a:pt x="21" y="200"/>
                  </a:lnTo>
                  <a:lnTo>
                    <a:pt x="25" y="185"/>
                  </a:lnTo>
                  <a:lnTo>
                    <a:pt x="29" y="170"/>
                  </a:lnTo>
                  <a:lnTo>
                    <a:pt x="33" y="161"/>
                  </a:lnTo>
                  <a:lnTo>
                    <a:pt x="37" y="146"/>
                  </a:lnTo>
                  <a:lnTo>
                    <a:pt x="37" y="136"/>
                  </a:lnTo>
                  <a:lnTo>
                    <a:pt x="41" y="127"/>
                  </a:lnTo>
                  <a:lnTo>
                    <a:pt x="46" y="117"/>
                  </a:lnTo>
                  <a:lnTo>
                    <a:pt x="50" y="107"/>
                  </a:lnTo>
                  <a:lnTo>
                    <a:pt x="54" y="102"/>
                  </a:lnTo>
                  <a:lnTo>
                    <a:pt x="54" y="97"/>
                  </a:lnTo>
                  <a:lnTo>
                    <a:pt x="58" y="92"/>
                  </a:lnTo>
                  <a:lnTo>
                    <a:pt x="62" y="88"/>
                  </a:lnTo>
                  <a:lnTo>
                    <a:pt x="66" y="83"/>
                  </a:lnTo>
                  <a:lnTo>
                    <a:pt x="71" y="83"/>
                  </a:lnTo>
                  <a:lnTo>
                    <a:pt x="75" y="78"/>
                  </a:lnTo>
                  <a:lnTo>
                    <a:pt x="79" y="78"/>
                  </a:lnTo>
                  <a:lnTo>
                    <a:pt x="83" y="73"/>
                  </a:lnTo>
                  <a:lnTo>
                    <a:pt x="83" y="68"/>
                  </a:lnTo>
                  <a:lnTo>
                    <a:pt x="87" y="63"/>
                  </a:lnTo>
                  <a:lnTo>
                    <a:pt x="91" y="58"/>
                  </a:lnTo>
                  <a:lnTo>
                    <a:pt x="96" y="53"/>
                  </a:lnTo>
                  <a:lnTo>
                    <a:pt x="100" y="49"/>
                  </a:lnTo>
                  <a:lnTo>
                    <a:pt x="100" y="44"/>
                  </a:lnTo>
                  <a:lnTo>
                    <a:pt x="104" y="39"/>
                  </a:lnTo>
                  <a:lnTo>
                    <a:pt x="108" y="34"/>
                  </a:lnTo>
                  <a:lnTo>
                    <a:pt x="112" y="29"/>
                  </a:lnTo>
                  <a:lnTo>
                    <a:pt x="116" y="19"/>
                  </a:lnTo>
                  <a:lnTo>
                    <a:pt x="116" y="14"/>
                  </a:lnTo>
                  <a:lnTo>
                    <a:pt x="121" y="10"/>
                  </a:lnTo>
                  <a:lnTo>
                    <a:pt x="125" y="10"/>
                  </a:lnTo>
                  <a:lnTo>
                    <a:pt x="129" y="5"/>
                  </a:lnTo>
                  <a:lnTo>
                    <a:pt x="133" y="0"/>
                  </a:lnTo>
                  <a:lnTo>
                    <a:pt x="137" y="0"/>
                  </a:lnTo>
                  <a:lnTo>
                    <a:pt x="141" y="0"/>
                  </a:lnTo>
                  <a:lnTo>
                    <a:pt x="146" y="0"/>
                  </a:lnTo>
                  <a:lnTo>
                    <a:pt x="154" y="10"/>
                  </a:lnTo>
                  <a:lnTo>
                    <a:pt x="150" y="10"/>
                  </a:lnTo>
                  <a:lnTo>
                    <a:pt x="154" y="10"/>
                  </a:lnTo>
                  <a:lnTo>
                    <a:pt x="158" y="14"/>
                  </a:lnTo>
                  <a:lnTo>
                    <a:pt x="162" y="19"/>
                  </a:lnTo>
                  <a:lnTo>
                    <a:pt x="166" y="29"/>
                  </a:lnTo>
                  <a:lnTo>
                    <a:pt x="166" y="34"/>
                  </a:lnTo>
                  <a:lnTo>
                    <a:pt x="171" y="39"/>
                  </a:lnTo>
                  <a:lnTo>
                    <a:pt x="175" y="49"/>
                  </a:lnTo>
                  <a:lnTo>
                    <a:pt x="179" y="53"/>
                  </a:lnTo>
                  <a:lnTo>
                    <a:pt x="183" y="63"/>
                  </a:lnTo>
                  <a:lnTo>
                    <a:pt x="183" y="73"/>
                  </a:lnTo>
                  <a:lnTo>
                    <a:pt x="187" y="78"/>
                  </a:lnTo>
                  <a:lnTo>
                    <a:pt x="191" y="88"/>
                  </a:lnTo>
                  <a:lnTo>
                    <a:pt x="195" y="92"/>
                  </a:lnTo>
                  <a:lnTo>
                    <a:pt x="200" y="102"/>
                  </a:lnTo>
                  <a:lnTo>
                    <a:pt x="200" y="107"/>
                  </a:lnTo>
                  <a:lnTo>
                    <a:pt x="204" y="112"/>
                  </a:lnTo>
                  <a:lnTo>
                    <a:pt x="208" y="117"/>
                  </a:lnTo>
                  <a:lnTo>
                    <a:pt x="212" y="122"/>
                  </a:lnTo>
                  <a:lnTo>
                    <a:pt x="216" y="127"/>
                  </a:lnTo>
                  <a:lnTo>
                    <a:pt x="220" y="131"/>
                  </a:lnTo>
                  <a:lnTo>
                    <a:pt x="225" y="131"/>
                  </a:lnTo>
                  <a:lnTo>
                    <a:pt x="229" y="131"/>
                  </a:lnTo>
                  <a:lnTo>
                    <a:pt x="233" y="136"/>
                  </a:lnTo>
                  <a:lnTo>
                    <a:pt x="237" y="136"/>
                  </a:lnTo>
                  <a:lnTo>
                    <a:pt x="241" y="136"/>
                  </a:lnTo>
                  <a:lnTo>
                    <a:pt x="245" y="141"/>
                  </a:lnTo>
                  <a:lnTo>
                    <a:pt x="250" y="146"/>
                  </a:lnTo>
                  <a:lnTo>
                    <a:pt x="254" y="151"/>
                  </a:lnTo>
                  <a:lnTo>
                    <a:pt x="258" y="161"/>
                  </a:lnTo>
                  <a:lnTo>
                    <a:pt x="262" y="170"/>
                  </a:lnTo>
                  <a:lnTo>
                    <a:pt x="266" y="180"/>
                  </a:lnTo>
                  <a:lnTo>
                    <a:pt x="266" y="195"/>
                  </a:lnTo>
                  <a:lnTo>
                    <a:pt x="270" y="209"/>
                  </a:lnTo>
                  <a:lnTo>
                    <a:pt x="275" y="224"/>
                  </a:lnTo>
                  <a:lnTo>
                    <a:pt x="279" y="244"/>
                  </a:lnTo>
                  <a:lnTo>
                    <a:pt x="283" y="263"/>
                  </a:lnTo>
                  <a:lnTo>
                    <a:pt x="283" y="283"/>
                  </a:lnTo>
                  <a:lnTo>
                    <a:pt x="287" y="307"/>
                  </a:lnTo>
                  <a:lnTo>
                    <a:pt x="291" y="331"/>
                  </a:lnTo>
                  <a:lnTo>
                    <a:pt x="295" y="356"/>
                  </a:lnTo>
                  <a:lnTo>
                    <a:pt x="300" y="380"/>
                  </a:lnTo>
                  <a:lnTo>
                    <a:pt x="300" y="404"/>
                  </a:lnTo>
                  <a:lnTo>
                    <a:pt x="304" y="429"/>
                  </a:lnTo>
                  <a:lnTo>
                    <a:pt x="308" y="453"/>
                  </a:lnTo>
                  <a:lnTo>
                    <a:pt x="312" y="478"/>
                  </a:lnTo>
                  <a:lnTo>
                    <a:pt x="316" y="497"/>
                  </a:lnTo>
                  <a:lnTo>
                    <a:pt x="316" y="521"/>
                  </a:lnTo>
                  <a:lnTo>
                    <a:pt x="320" y="546"/>
                  </a:lnTo>
                  <a:lnTo>
                    <a:pt x="325" y="565"/>
                  </a:lnTo>
                  <a:lnTo>
                    <a:pt x="329" y="585"/>
                  </a:lnTo>
                  <a:lnTo>
                    <a:pt x="333" y="604"/>
                  </a:lnTo>
                  <a:lnTo>
                    <a:pt x="333" y="624"/>
                  </a:lnTo>
                  <a:lnTo>
                    <a:pt x="337" y="643"/>
                  </a:lnTo>
                  <a:lnTo>
                    <a:pt x="341" y="658"/>
                  </a:lnTo>
                  <a:lnTo>
                    <a:pt x="345" y="677"/>
                  </a:lnTo>
                  <a:lnTo>
                    <a:pt x="350" y="692"/>
                  </a:lnTo>
                  <a:lnTo>
                    <a:pt x="350" y="707"/>
                  </a:lnTo>
                  <a:lnTo>
                    <a:pt x="354" y="716"/>
                  </a:lnTo>
                  <a:lnTo>
                    <a:pt x="358" y="726"/>
                  </a:lnTo>
                  <a:lnTo>
                    <a:pt x="362" y="736"/>
                  </a:lnTo>
                  <a:lnTo>
                    <a:pt x="366" y="741"/>
                  </a:lnTo>
                  <a:lnTo>
                    <a:pt x="370" y="741"/>
                  </a:lnTo>
                  <a:lnTo>
                    <a:pt x="375" y="736"/>
                  </a:lnTo>
                  <a:lnTo>
                    <a:pt x="379" y="726"/>
                  </a:lnTo>
                  <a:lnTo>
                    <a:pt x="383" y="716"/>
                  </a:lnTo>
                  <a:lnTo>
                    <a:pt x="383" y="697"/>
                  </a:lnTo>
                  <a:lnTo>
                    <a:pt x="387" y="677"/>
                  </a:lnTo>
                  <a:lnTo>
                    <a:pt x="391" y="653"/>
                  </a:lnTo>
                  <a:lnTo>
                    <a:pt x="395" y="624"/>
                  </a:lnTo>
                  <a:lnTo>
                    <a:pt x="400" y="594"/>
                  </a:lnTo>
                  <a:lnTo>
                    <a:pt x="400" y="555"/>
                  </a:lnTo>
                  <a:lnTo>
                    <a:pt x="404" y="516"/>
                  </a:lnTo>
                  <a:lnTo>
                    <a:pt x="408" y="478"/>
                  </a:lnTo>
                  <a:lnTo>
                    <a:pt x="412" y="434"/>
                  </a:lnTo>
                  <a:lnTo>
                    <a:pt x="416" y="390"/>
                  </a:lnTo>
                  <a:lnTo>
                    <a:pt x="416" y="346"/>
                  </a:lnTo>
                  <a:lnTo>
                    <a:pt x="420" y="302"/>
                  </a:lnTo>
                  <a:lnTo>
                    <a:pt x="425" y="258"/>
                  </a:lnTo>
                  <a:lnTo>
                    <a:pt x="429" y="219"/>
                  </a:lnTo>
                  <a:lnTo>
                    <a:pt x="433" y="180"/>
                  </a:lnTo>
                  <a:lnTo>
                    <a:pt x="433" y="146"/>
                  </a:lnTo>
                  <a:lnTo>
                    <a:pt x="437" y="117"/>
                  </a:lnTo>
                  <a:lnTo>
                    <a:pt x="441" y="88"/>
                  </a:lnTo>
                  <a:lnTo>
                    <a:pt x="445" y="63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121" name="Freeform 137"/>
            <p:cNvSpPr>
              <a:spLocks/>
            </p:cNvSpPr>
            <p:nvPr/>
          </p:nvSpPr>
          <p:spPr bwMode="auto">
            <a:xfrm>
              <a:off x="1622" y="2474"/>
              <a:ext cx="533" cy="619"/>
            </a:xfrm>
            <a:custGeom>
              <a:avLst/>
              <a:gdLst/>
              <a:ahLst/>
              <a:cxnLst>
                <a:cxn ang="0">
                  <a:pos x="4" y="34"/>
                </a:cxn>
                <a:cxn ang="0">
                  <a:pos x="17" y="5"/>
                </a:cxn>
                <a:cxn ang="0">
                  <a:pos x="29" y="5"/>
                </a:cxn>
                <a:cxn ang="0">
                  <a:pos x="38" y="20"/>
                </a:cxn>
                <a:cxn ang="0">
                  <a:pos x="50" y="44"/>
                </a:cxn>
                <a:cxn ang="0">
                  <a:pos x="59" y="68"/>
                </a:cxn>
                <a:cxn ang="0">
                  <a:pos x="71" y="93"/>
                </a:cxn>
                <a:cxn ang="0">
                  <a:pos x="79" y="122"/>
                </a:cxn>
                <a:cxn ang="0">
                  <a:pos x="88" y="156"/>
                </a:cxn>
                <a:cxn ang="0">
                  <a:pos x="100" y="190"/>
                </a:cxn>
                <a:cxn ang="0">
                  <a:pos x="109" y="224"/>
                </a:cxn>
                <a:cxn ang="0">
                  <a:pos x="121" y="258"/>
                </a:cxn>
                <a:cxn ang="0">
                  <a:pos x="129" y="293"/>
                </a:cxn>
                <a:cxn ang="0">
                  <a:pos x="138" y="332"/>
                </a:cxn>
                <a:cxn ang="0">
                  <a:pos x="150" y="371"/>
                </a:cxn>
                <a:cxn ang="0">
                  <a:pos x="159" y="419"/>
                </a:cxn>
                <a:cxn ang="0">
                  <a:pos x="171" y="468"/>
                </a:cxn>
                <a:cxn ang="0">
                  <a:pos x="179" y="517"/>
                </a:cxn>
                <a:cxn ang="0">
                  <a:pos x="188" y="561"/>
                </a:cxn>
                <a:cxn ang="0">
                  <a:pos x="200" y="595"/>
                </a:cxn>
                <a:cxn ang="0">
                  <a:pos x="209" y="614"/>
                </a:cxn>
                <a:cxn ang="0">
                  <a:pos x="221" y="619"/>
                </a:cxn>
                <a:cxn ang="0">
                  <a:pos x="234" y="614"/>
                </a:cxn>
                <a:cxn ang="0">
                  <a:pos x="242" y="600"/>
                </a:cxn>
                <a:cxn ang="0">
                  <a:pos x="254" y="575"/>
                </a:cxn>
                <a:cxn ang="0">
                  <a:pos x="263" y="546"/>
                </a:cxn>
                <a:cxn ang="0">
                  <a:pos x="271" y="512"/>
                </a:cxn>
                <a:cxn ang="0">
                  <a:pos x="283" y="478"/>
                </a:cxn>
                <a:cxn ang="0">
                  <a:pos x="292" y="453"/>
                </a:cxn>
                <a:cxn ang="0">
                  <a:pos x="308" y="429"/>
                </a:cxn>
                <a:cxn ang="0">
                  <a:pos x="313" y="424"/>
                </a:cxn>
                <a:cxn ang="0">
                  <a:pos x="325" y="424"/>
                </a:cxn>
                <a:cxn ang="0">
                  <a:pos x="338" y="424"/>
                </a:cxn>
                <a:cxn ang="0">
                  <a:pos x="350" y="414"/>
                </a:cxn>
                <a:cxn ang="0">
                  <a:pos x="358" y="390"/>
                </a:cxn>
                <a:cxn ang="0">
                  <a:pos x="371" y="356"/>
                </a:cxn>
                <a:cxn ang="0">
                  <a:pos x="379" y="317"/>
                </a:cxn>
                <a:cxn ang="0">
                  <a:pos x="388" y="273"/>
                </a:cxn>
                <a:cxn ang="0">
                  <a:pos x="400" y="234"/>
                </a:cxn>
                <a:cxn ang="0">
                  <a:pos x="408" y="200"/>
                </a:cxn>
                <a:cxn ang="0">
                  <a:pos x="421" y="171"/>
                </a:cxn>
                <a:cxn ang="0">
                  <a:pos x="429" y="151"/>
                </a:cxn>
              </a:cxnLst>
              <a:rect l="0" t="0" r="r" b="b"/>
              <a:pathLst>
                <a:path w="438" h="619">
                  <a:moveTo>
                    <a:pt x="0" y="73"/>
                  </a:moveTo>
                  <a:lnTo>
                    <a:pt x="4" y="54"/>
                  </a:lnTo>
                  <a:lnTo>
                    <a:pt x="4" y="34"/>
                  </a:lnTo>
                  <a:lnTo>
                    <a:pt x="9" y="24"/>
                  </a:lnTo>
                  <a:lnTo>
                    <a:pt x="13" y="15"/>
                  </a:lnTo>
                  <a:lnTo>
                    <a:pt x="17" y="5"/>
                  </a:lnTo>
                  <a:lnTo>
                    <a:pt x="21" y="0"/>
                  </a:lnTo>
                  <a:lnTo>
                    <a:pt x="25" y="0"/>
                  </a:lnTo>
                  <a:lnTo>
                    <a:pt x="29" y="5"/>
                  </a:lnTo>
                  <a:lnTo>
                    <a:pt x="34" y="10"/>
                  </a:lnTo>
                  <a:lnTo>
                    <a:pt x="38" y="15"/>
                  </a:lnTo>
                  <a:lnTo>
                    <a:pt x="38" y="20"/>
                  </a:lnTo>
                  <a:lnTo>
                    <a:pt x="42" y="29"/>
                  </a:lnTo>
                  <a:lnTo>
                    <a:pt x="46" y="34"/>
                  </a:lnTo>
                  <a:lnTo>
                    <a:pt x="50" y="44"/>
                  </a:lnTo>
                  <a:lnTo>
                    <a:pt x="54" y="49"/>
                  </a:lnTo>
                  <a:lnTo>
                    <a:pt x="54" y="59"/>
                  </a:lnTo>
                  <a:lnTo>
                    <a:pt x="59" y="68"/>
                  </a:lnTo>
                  <a:lnTo>
                    <a:pt x="63" y="73"/>
                  </a:lnTo>
                  <a:lnTo>
                    <a:pt x="67" y="83"/>
                  </a:lnTo>
                  <a:lnTo>
                    <a:pt x="71" y="93"/>
                  </a:lnTo>
                  <a:lnTo>
                    <a:pt x="71" y="102"/>
                  </a:lnTo>
                  <a:lnTo>
                    <a:pt x="75" y="112"/>
                  </a:lnTo>
                  <a:lnTo>
                    <a:pt x="79" y="122"/>
                  </a:lnTo>
                  <a:lnTo>
                    <a:pt x="84" y="132"/>
                  </a:lnTo>
                  <a:lnTo>
                    <a:pt x="88" y="146"/>
                  </a:lnTo>
                  <a:lnTo>
                    <a:pt x="88" y="156"/>
                  </a:lnTo>
                  <a:lnTo>
                    <a:pt x="92" y="166"/>
                  </a:lnTo>
                  <a:lnTo>
                    <a:pt x="96" y="180"/>
                  </a:lnTo>
                  <a:lnTo>
                    <a:pt x="100" y="190"/>
                  </a:lnTo>
                  <a:lnTo>
                    <a:pt x="104" y="200"/>
                  </a:lnTo>
                  <a:lnTo>
                    <a:pt x="104" y="215"/>
                  </a:lnTo>
                  <a:lnTo>
                    <a:pt x="109" y="224"/>
                  </a:lnTo>
                  <a:lnTo>
                    <a:pt x="113" y="239"/>
                  </a:lnTo>
                  <a:lnTo>
                    <a:pt x="117" y="249"/>
                  </a:lnTo>
                  <a:lnTo>
                    <a:pt x="121" y="258"/>
                  </a:lnTo>
                  <a:lnTo>
                    <a:pt x="121" y="273"/>
                  </a:lnTo>
                  <a:lnTo>
                    <a:pt x="125" y="283"/>
                  </a:lnTo>
                  <a:lnTo>
                    <a:pt x="129" y="293"/>
                  </a:lnTo>
                  <a:lnTo>
                    <a:pt x="134" y="307"/>
                  </a:lnTo>
                  <a:lnTo>
                    <a:pt x="138" y="317"/>
                  </a:lnTo>
                  <a:lnTo>
                    <a:pt x="138" y="332"/>
                  </a:lnTo>
                  <a:lnTo>
                    <a:pt x="142" y="346"/>
                  </a:lnTo>
                  <a:lnTo>
                    <a:pt x="146" y="356"/>
                  </a:lnTo>
                  <a:lnTo>
                    <a:pt x="150" y="371"/>
                  </a:lnTo>
                  <a:lnTo>
                    <a:pt x="154" y="385"/>
                  </a:lnTo>
                  <a:lnTo>
                    <a:pt x="154" y="405"/>
                  </a:lnTo>
                  <a:lnTo>
                    <a:pt x="159" y="419"/>
                  </a:lnTo>
                  <a:lnTo>
                    <a:pt x="163" y="434"/>
                  </a:lnTo>
                  <a:lnTo>
                    <a:pt x="167" y="453"/>
                  </a:lnTo>
                  <a:lnTo>
                    <a:pt x="171" y="468"/>
                  </a:lnTo>
                  <a:lnTo>
                    <a:pt x="171" y="488"/>
                  </a:lnTo>
                  <a:lnTo>
                    <a:pt x="175" y="502"/>
                  </a:lnTo>
                  <a:lnTo>
                    <a:pt x="179" y="517"/>
                  </a:lnTo>
                  <a:lnTo>
                    <a:pt x="184" y="536"/>
                  </a:lnTo>
                  <a:lnTo>
                    <a:pt x="188" y="546"/>
                  </a:lnTo>
                  <a:lnTo>
                    <a:pt x="188" y="561"/>
                  </a:lnTo>
                  <a:lnTo>
                    <a:pt x="192" y="575"/>
                  </a:lnTo>
                  <a:lnTo>
                    <a:pt x="196" y="585"/>
                  </a:lnTo>
                  <a:lnTo>
                    <a:pt x="200" y="595"/>
                  </a:lnTo>
                  <a:lnTo>
                    <a:pt x="204" y="600"/>
                  </a:lnTo>
                  <a:lnTo>
                    <a:pt x="204" y="609"/>
                  </a:lnTo>
                  <a:lnTo>
                    <a:pt x="209" y="614"/>
                  </a:lnTo>
                  <a:lnTo>
                    <a:pt x="213" y="619"/>
                  </a:lnTo>
                  <a:lnTo>
                    <a:pt x="217" y="619"/>
                  </a:lnTo>
                  <a:lnTo>
                    <a:pt x="221" y="619"/>
                  </a:lnTo>
                  <a:lnTo>
                    <a:pt x="225" y="619"/>
                  </a:lnTo>
                  <a:lnTo>
                    <a:pt x="229" y="619"/>
                  </a:lnTo>
                  <a:lnTo>
                    <a:pt x="234" y="614"/>
                  </a:lnTo>
                  <a:lnTo>
                    <a:pt x="238" y="609"/>
                  </a:lnTo>
                  <a:lnTo>
                    <a:pt x="238" y="604"/>
                  </a:lnTo>
                  <a:lnTo>
                    <a:pt x="242" y="600"/>
                  </a:lnTo>
                  <a:lnTo>
                    <a:pt x="246" y="590"/>
                  </a:lnTo>
                  <a:lnTo>
                    <a:pt x="250" y="585"/>
                  </a:lnTo>
                  <a:lnTo>
                    <a:pt x="254" y="575"/>
                  </a:lnTo>
                  <a:lnTo>
                    <a:pt x="254" y="565"/>
                  </a:lnTo>
                  <a:lnTo>
                    <a:pt x="259" y="556"/>
                  </a:lnTo>
                  <a:lnTo>
                    <a:pt x="263" y="546"/>
                  </a:lnTo>
                  <a:lnTo>
                    <a:pt x="267" y="536"/>
                  </a:lnTo>
                  <a:lnTo>
                    <a:pt x="271" y="522"/>
                  </a:lnTo>
                  <a:lnTo>
                    <a:pt x="271" y="512"/>
                  </a:lnTo>
                  <a:lnTo>
                    <a:pt x="275" y="502"/>
                  </a:lnTo>
                  <a:lnTo>
                    <a:pt x="279" y="488"/>
                  </a:lnTo>
                  <a:lnTo>
                    <a:pt x="283" y="478"/>
                  </a:lnTo>
                  <a:lnTo>
                    <a:pt x="288" y="468"/>
                  </a:lnTo>
                  <a:lnTo>
                    <a:pt x="288" y="458"/>
                  </a:lnTo>
                  <a:lnTo>
                    <a:pt x="292" y="453"/>
                  </a:lnTo>
                  <a:lnTo>
                    <a:pt x="296" y="444"/>
                  </a:lnTo>
                  <a:lnTo>
                    <a:pt x="300" y="439"/>
                  </a:lnTo>
                  <a:lnTo>
                    <a:pt x="308" y="429"/>
                  </a:lnTo>
                  <a:lnTo>
                    <a:pt x="304" y="429"/>
                  </a:lnTo>
                  <a:lnTo>
                    <a:pt x="308" y="429"/>
                  </a:lnTo>
                  <a:lnTo>
                    <a:pt x="313" y="424"/>
                  </a:lnTo>
                  <a:lnTo>
                    <a:pt x="317" y="424"/>
                  </a:lnTo>
                  <a:lnTo>
                    <a:pt x="321" y="424"/>
                  </a:lnTo>
                  <a:lnTo>
                    <a:pt x="325" y="424"/>
                  </a:lnTo>
                  <a:lnTo>
                    <a:pt x="329" y="424"/>
                  </a:lnTo>
                  <a:lnTo>
                    <a:pt x="333" y="424"/>
                  </a:lnTo>
                  <a:lnTo>
                    <a:pt x="338" y="424"/>
                  </a:lnTo>
                  <a:lnTo>
                    <a:pt x="342" y="424"/>
                  </a:lnTo>
                  <a:lnTo>
                    <a:pt x="346" y="419"/>
                  </a:lnTo>
                  <a:lnTo>
                    <a:pt x="350" y="414"/>
                  </a:lnTo>
                  <a:lnTo>
                    <a:pt x="354" y="410"/>
                  </a:lnTo>
                  <a:lnTo>
                    <a:pt x="354" y="400"/>
                  </a:lnTo>
                  <a:lnTo>
                    <a:pt x="358" y="390"/>
                  </a:lnTo>
                  <a:lnTo>
                    <a:pt x="363" y="380"/>
                  </a:lnTo>
                  <a:lnTo>
                    <a:pt x="367" y="371"/>
                  </a:lnTo>
                  <a:lnTo>
                    <a:pt x="371" y="356"/>
                  </a:lnTo>
                  <a:lnTo>
                    <a:pt x="371" y="346"/>
                  </a:lnTo>
                  <a:lnTo>
                    <a:pt x="375" y="332"/>
                  </a:lnTo>
                  <a:lnTo>
                    <a:pt x="379" y="317"/>
                  </a:lnTo>
                  <a:lnTo>
                    <a:pt x="383" y="302"/>
                  </a:lnTo>
                  <a:lnTo>
                    <a:pt x="388" y="288"/>
                  </a:lnTo>
                  <a:lnTo>
                    <a:pt x="388" y="273"/>
                  </a:lnTo>
                  <a:lnTo>
                    <a:pt x="392" y="258"/>
                  </a:lnTo>
                  <a:lnTo>
                    <a:pt x="396" y="244"/>
                  </a:lnTo>
                  <a:lnTo>
                    <a:pt x="400" y="234"/>
                  </a:lnTo>
                  <a:lnTo>
                    <a:pt x="404" y="219"/>
                  </a:lnTo>
                  <a:lnTo>
                    <a:pt x="404" y="210"/>
                  </a:lnTo>
                  <a:lnTo>
                    <a:pt x="408" y="200"/>
                  </a:lnTo>
                  <a:lnTo>
                    <a:pt x="413" y="190"/>
                  </a:lnTo>
                  <a:lnTo>
                    <a:pt x="417" y="180"/>
                  </a:lnTo>
                  <a:lnTo>
                    <a:pt x="421" y="171"/>
                  </a:lnTo>
                  <a:lnTo>
                    <a:pt x="421" y="166"/>
                  </a:lnTo>
                  <a:lnTo>
                    <a:pt x="425" y="156"/>
                  </a:lnTo>
                  <a:lnTo>
                    <a:pt x="429" y="151"/>
                  </a:lnTo>
                  <a:lnTo>
                    <a:pt x="433" y="146"/>
                  </a:lnTo>
                  <a:lnTo>
                    <a:pt x="438" y="141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122" name="Freeform 138"/>
            <p:cNvSpPr>
              <a:spLocks/>
            </p:cNvSpPr>
            <p:nvPr/>
          </p:nvSpPr>
          <p:spPr bwMode="auto">
            <a:xfrm>
              <a:off x="2155" y="2474"/>
              <a:ext cx="542" cy="551"/>
            </a:xfrm>
            <a:custGeom>
              <a:avLst/>
              <a:gdLst/>
              <a:ahLst/>
              <a:cxnLst>
                <a:cxn ang="0">
                  <a:pos x="4" y="132"/>
                </a:cxn>
                <a:cxn ang="0">
                  <a:pos x="16" y="122"/>
                </a:cxn>
                <a:cxn ang="0">
                  <a:pos x="29" y="127"/>
                </a:cxn>
                <a:cxn ang="0">
                  <a:pos x="41" y="141"/>
                </a:cxn>
                <a:cxn ang="0">
                  <a:pos x="50" y="161"/>
                </a:cxn>
                <a:cxn ang="0">
                  <a:pos x="62" y="180"/>
                </a:cxn>
                <a:cxn ang="0">
                  <a:pos x="70" y="205"/>
                </a:cxn>
                <a:cxn ang="0">
                  <a:pos x="83" y="224"/>
                </a:cxn>
                <a:cxn ang="0">
                  <a:pos x="95" y="229"/>
                </a:cxn>
                <a:cxn ang="0">
                  <a:pos x="108" y="219"/>
                </a:cxn>
                <a:cxn ang="0">
                  <a:pos x="116" y="205"/>
                </a:cxn>
                <a:cxn ang="0">
                  <a:pos x="129" y="185"/>
                </a:cxn>
                <a:cxn ang="0">
                  <a:pos x="137" y="166"/>
                </a:cxn>
                <a:cxn ang="0">
                  <a:pos x="149" y="146"/>
                </a:cxn>
                <a:cxn ang="0">
                  <a:pos x="158" y="127"/>
                </a:cxn>
                <a:cxn ang="0">
                  <a:pos x="166" y="107"/>
                </a:cxn>
                <a:cxn ang="0">
                  <a:pos x="179" y="93"/>
                </a:cxn>
                <a:cxn ang="0">
                  <a:pos x="187" y="78"/>
                </a:cxn>
                <a:cxn ang="0">
                  <a:pos x="199" y="63"/>
                </a:cxn>
                <a:cxn ang="0">
                  <a:pos x="208" y="49"/>
                </a:cxn>
                <a:cxn ang="0">
                  <a:pos x="216" y="34"/>
                </a:cxn>
                <a:cxn ang="0">
                  <a:pos x="229" y="20"/>
                </a:cxn>
                <a:cxn ang="0">
                  <a:pos x="241" y="5"/>
                </a:cxn>
                <a:cxn ang="0">
                  <a:pos x="254" y="0"/>
                </a:cxn>
                <a:cxn ang="0">
                  <a:pos x="266" y="10"/>
                </a:cxn>
                <a:cxn ang="0">
                  <a:pos x="279" y="20"/>
                </a:cxn>
                <a:cxn ang="0">
                  <a:pos x="287" y="34"/>
                </a:cxn>
                <a:cxn ang="0">
                  <a:pos x="299" y="49"/>
                </a:cxn>
                <a:cxn ang="0">
                  <a:pos x="308" y="73"/>
                </a:cxn>
                <a:cxn ang="0">
                  <a:pos x="316" y="93"/>
                </a:cxn>
                <a:cxn ang="0">
                  <a:pos x="329" y="122"/>
                </a:cxn>
                <a:cxn ang="0">
                  <a:pos x="337" y="151"/>
                </a:cxn>
                <a:cxn ang="0">
                  <a:pos x="349" y="185"/>
                </a:cxn>
                <a:cxn ang="0">
                  <a:pos x="358" y="219"/>
                </a:cxn>
                <a:cxn ang="0">
                  <a:pos x="366" y="258"/>
                </a:cxn>
                <a:cxn ang="0">
                  <a:pos x="378" y="297"/>
                </a:cxn>
                <a:cxn ang="0">
                  <a:pos x="387" y="346"/>
                </a:cxn>
                <a:cxn ang="0">
                  <a:pos x="399" y="400"/>
                </a:cxn>
                <a:cxn ang="0">
                  <a:pos x="408" y="449"/>
                </a:cxn>
                <a:cxn ang="0">
                  <a:pos x="416" y="497"/>
                </a:cxn>
                <a:cxn ang="0">
                  <a:pos x="428" y="531"/>
                </a:cxn>
                <a:cxn ang="0">
                  <a:pos x="437" y="546"/>
                </a:cxn>
              </a:cxnLst>
              <a:rect l="0" t="0" r="r" b="b"/>
              <a:pathLst>
                <a:path w="445" h="551">
                  <a:moveTo>
                    <a:pt x="0" y="141"/>
                  </a:moveTo>
                  <a:lnTo>
                    <a:pt x="0" y="137"/>
                  </a:lnTo>
                  <a:lnTo>
                    <a:pt x="4" y="132"/>
                  </a:lnTo>
                  <a:lnTo>
                    <a:pt x="8" y="127"/>
                  </a:lnTo>
                  <a:lnTo>
                    <a:pt x="12" y="127"/>
                  </a:lnTo>
                  <a:lnTo>
                    <a:pt x="16" y="122"/>
                  </a:lnTo>
                  <a:lnTo>
                    <a:pt x="20" y="122"/>
                  </a:lnTo>
                  <a:lnTo>
                    <a:pt x="25" y="122"/>
                  </a:lnTo>
                  <a:lnTo>
                    <a:pt x="29" y="127"/>
                  </a:lnTo>
                  <a:lnTo>
                    <a:pt x="33" y="132"/>
                  </a:lnTo>
                  <a:lnTo>
                    <a:pt x="37" y="137"/>
                  </a:lnTo>
                  <a:lnTo>
                    <a:pt x="41" y="141"/>
                  </a:lnTo>
                  <a:lnTo>
                    <a:pt x="45" y="146"/>
                  </a:lnTo>
                  <a:lnTo>
                    <a:pt x="50" y="151"/>
                  </a:lnTo>
                  <a:lnTo>
                    <a:pt x="50" y="161"/>
                  </a:lnTo>
                  <a:lnTo>
                    <a:pt x="54" y="166"/>
                  </a:lnTo>
                  <a:lnTo>
                    <a:pt x="58" y="176"/>
                  </a:lnTo>
                  <a:lnTo>
                    <a:pt x="62" y="180"/>
                  </a:lnTo>
                  <a:lnTo>
                    <a:pt x="66" y="190"/>
                  </a:lnTo>
                  <a:lnTo>
                    <a:pt x="66" y="200"/>
                  </a:lnTo>
                  <a:lnTo>
                    <a:pt x="70" y="205"/>
                  </a:lnTo>
                  <a:lnTo>
                    <a:pt x="75" y="210"/>
                  </a:lnTo>
                  <a:lnTo>
                    <a:pt x="79" y="219"/>
                  </a:lnTo>
                  <a:lnTo>
                    <a:pt x="83" y="224"/>
                  </a:lnTo>
                  <a:lnTo>
                    <a:pt x="87" y="229"/>
                  </a:lnTo>
                  <a:lnTo>
                    <a:pt x="91" y="229"/>
                  </a:lnTo>
                  <a:lnTo>
                    <a:pt x="95" y="229"/>
                  </a:lnTo>
                  <a:lnTo>
                    <a:pt x="99" y="229"/>
                  </a:lnTo>
                  <a:lnTo>
                    <a:pt x="104" y="224"/>
                  </a:lnTo>
                  <a:lnTo>
                    <a:pt x="108" y="219"/>
                  </a:lnTo>
                  <a:lnTo>
                    <a:pt x="112" y="215"/>
                  </a:lnTo>
                  <a:lnTo>
                    <a:pt x="116" y="210"/>
                  </a:lnTo>
                  <a:lnTo>
                    <a:pt x="116" y="205"/>
                  </a:lnTo>
                  <a:lnTo>
                    <a:pt x="120" y="200"/>
                  </a:lnTo>
                  <a:lnTo>
                    <a:pt x="124" y="195"/>
                  </a:lnTo>
                  <a:lnTo>
                    <a:pt x="129" y="185"/>
                  </a:lnTo>
                  <a:lnTo>
                    <a:pt x="133" y="180"/>
                  </a:lnTo>
                  <a:lnTo>
                    <a:pt x="133" y="171"/>
                  </a:lnTo>
                  <a:lnTo>
                    <a:pt x="137" y="166"/>
                  </a:lnTo>
                  <a:lnTo>
                    <a:pt x="141" y="161"/>
                  </a:lnTo>
                  <a:lnTo>
                    <a:pt x="145" y="151"/>
                  </a:lnTo>
                  <a:lnTo>
                    <a:pt x="149" y="146"/>
                  </a:lnTo>
                  <a:lnTo>
                    <a:pt x="149" y="137"/>
                  </a:lnTo>
                  <a:lnTo>
                    <a:pt x="154" y="132"/>
                  </a:lnTo>
                  <a:lnTo>
                    <a:pt x="158" y="127"/>
                  </a:lnTo>
                  <a:lnTo>
                    <a:pt x="162" y="122"/>
                  </a:lnTo>
                  <a:lnTo>
                    <a:pt x="166" y="112"/>
                  </a:lnTo>
                  <a:lnTo>
                    <a:pt x="166" y="107"/>
                  </a:lnTo>
                  <a:lnTo>
                    <a:pt x="170" y="102"/>
                  </a:lnTo>
                  <a:lnTo>
                    <a:pt x="174" y="98"/>
                  </a:lnTo>
                  <a:lnTo>
                    <a:pt x="179" y="93"/>
                  </a:lnTo>
                  <a:lnTo>
                    <a:pt x="183" y="88"/>
                  </a:lnTo>
                  <a:lnTo>
                    <a:pt x="183" y="83"/>
                  </a:lnTo>
                  <a:lnTo>
                    <a:pt x="187" y="78"/>
                  </a:lnTo>
                  <a:lnTo>
                    <a:pt x="191" y="73"/>
                  </a:lnTo>
                  <a:lnTo>
                    <a:pt x="195" y="68"/>
                  </a:lnTo>
                  <a:lnTo>
                    <a:pt x="199" y="63"/>
                  </a:lnTo>
                  <a:lnTo>
                    <a:pt x="199" y="59"/>
                  </a:lnTo>
                  <a:lnTo>
                    <a:pt x="204" y="54"/>
                  </a:lnTo>
                  <a:lnTo>
                    <a:pt x="208" y="49"/>
                  </a:lnTo>
                  <a:lnTo>
                    <a:pt x="212" y="44"/>
                  </a:lnTo>
                  <a:lnTo>
                    <a:pt x="216" y="39"/>
                  </a:lnTo>
                  <a:lnTo>
                    <a:pt x="216" y="34"/>
                  </a:lnTo>
                  <a:lnTo>
                    <a:pt x="220" y="29"/>
                  </a:lnTo>
                  <a:lnTo>
                    <a:pt x="224" y="24"/>
                  </a:lnTo>
                  <a:lnTo>
                    <a:pt x="229" y="20"/>
                  </a:lnTo>
                  <a:lnTo>
                    <a:pt x="233" y="15"/>
                  </a:lnTo>
                  <a:lnTo>
                    <a:pt x="237" y="10"/>
                  </a:lnTo>
                  <a:lnTo>
                    <a:pt x="241" y="5"/>
                  </a:lnTo>
                  <a:lnTo>
                    <a:pt x="245" y="5"/>
                  </a:lnTo>
                  <a:lnTo>
                    <a:pt x="249" y="0"/>
                  </a:lnTo>
                  <a:lnTo>
                    <a:pt x="254" y="0"/>
                  </a:lnTo>
                  <a:lnTo>
                    <a:pt x="258" y="5"/>
                  </a:lnTo>
                  <a:lnTo>
                    <a:pt x="262" y="5"/>
                  </a:lnTo>
                  <a:lnTo>
                    <a:pt x="266" y="10"/>
                  </a:lnTo>
                  <a:lnTo>
                    <a:pt x="270" y="10"/>
                  </a:lnTo>
                  <a:lnTo>
                    <a:pt x="274" y="15"/>
                  </a:lnTo>
                  <a:lnTo>
                    <a:pt x="279" y="20"/>
                  </a:lnTo>
                  <a:lnTo>
                    <a:pt x="283" y="24"/>
                  </a:lnTo>
                  <a:lnTo>
                    <a:pt x="283" y="29"/>
                  </a:lnTo>
                  <a:lnTo>
                    <a:pt x="287" y="34"/>
                  </a:lnTo>
                  <a:lnTo>
                    <a:pt x="291" y="39"/>
                  </a:lnTo>
                  <a:lnTo>
                    <a:pt x="295" y="44"/>
                  </a:lnTo>
                  <a:lnTo>
                    <a:pt x="299" y="49"/>
                  </a:lnTo>
                  <a:lnTo>
                    <a:pt x="299" y="59"/>
                  </a:lnTo>
                  <a:lnTo>
                    <a:pt x="304" y="63"/>
                  </a:lnTo>
                  <a:lnTo>
                    <a:pt x="308" y="73"/>
                  </a:lnTo>
                  <a:lnTo>
                    <a:pt x="312" y="78"/>
                  </a:lnTo>
                  <a:lnTo>
                    <a:pt x="316" y="88"/>
                  </a:lnTo>
                  <a:lnTo>
                    <a:pt x="316" y="93"/>
                  </a:lnTo>
                  <a:lnTo>
                    <a:pt x="320" y="102"/>
                  </a:lnTo>
                  <a:lnTo>
                    <a:pt x="324" y="112"/>
                  </a:lnTo>
                  <a:lnTo>
                    <a:pt x="329" y="122"/>
                  </a:lnTo>
                  <a:lnTo>
                    <a:pt x="333" y="132"/>
                  </a:lnTo>
                  <a:lnTo>
                    <a:pt x="333" y="141"/>
                  </a:lnTo>
                  <a:lnTo>
                    <a:pt x="337" y="151"/>
                  </a:lnTo>
                  <a:lnTo>
                    <a:pt x="341" y="161"/>
                  </a:lnTo>
                  <a:lnTo>
                    <a:pt x="345" y="171"/>
                  </a:lnTo>
                  <a:lnTo>
                    <a:pt x="349" y="185"/>
                  </a:lnTo>
                  <a:lnTo>
                    <a:pt x="349" y="195"/>
                  </a:lnTo>
                  <a:lnTo>
                    <a:pt x="354" y="205"/>
                  </a:lnTo>
                  <a:lnTo>
                    <a:pt x="358" y="219"/>
                  </a:lnTo>
                  <a:lnTo>
                    <a:pt x="362" y="229"/>
                  </a:lnTo>
                  <a:lnTo>
                    <a:pt x="366" y="244"/>
                  </a:lnTo>
                  <a:lnTo>
                    <a:pt x="366" y="258"/>
                  </a:lnTo>
                  <a:lnTo>
                    <a:pt x="370" y="268"/>
                  </a:lnTo>
                  <a:lnTo>
                    <a:pt x="374" y="283"/>
                  </a:lnTo>
                  <a:lnTo>
                    <a:pt x="378" y="297"/>
                  </a:lnTo>
                  <a:lnTo>
                    <a:pt x="383" y="317"/>
                  </a:lnTo>
                  <a:lnTo>
                    <a:pt x="383" y="332"/>
                  </a:lnTo>
                  <a:lnTo>
                    <a:pt x="387" y="346"/>
                  </a:lnTo>
                  <a:lnTo>
                    <a:pt x="391" y="366"/>
                  </a:lnTo>
                  <a:lnTo>
                    <a:pt x="395" y="380"/>
                  </a:lnTo>
                  <a:lnTo>
                    <a:pt x="399" y="400"/>
                  </a:lnTo>
                  <a:lnTo>
                    <a:pt x="399" y="414"/>
                  </a:lnTo>
                  <a:lnTo>
                    <a:pt x="403" y="434"/>
                  </a:lnTo>
                  <a:lnTo>
                    <a:pt x="408" y="449"/>
                  </a:lnTo>
                  <a:lnTo>
                    <a:pt x="412" y="468"/>
                  </a:lnTo>
                  <a:lnTo>
                    <a:pt x="416" y="483"/>
                  </a:lnTo>
                  <a:lnTo>
                    <a:pt x="416" y="497"/>
                  </a:lnTo>
                  <a:lnTo>
                    <a:pt x="420" y="507"/>
                  </a:lnTo>
                  <a:lnTo>
                    <a:pt x="424" y="522"/>
                  </a:lnTo>
                  <a:lnTo>
                    <a:pt x="428" y="531"/>
                  </a:lnTo>
                  <a:lnTo>
                    <a:pt x="433" y="536"/>
                  </a:lnTo>
                  <a:lnTo>
                    <a:pt x="433" y="546"/>
                  </a:lnTo>
                  <a:lnTo>
                    <a:pt x="437" y="546"/>
                  </a:lnTo>
                  <a:lnTo>
                    <a:pt x="441" y="551"/>
                  </a:lnTo>
                  <a:lnTo>
                    <a:pt x="445" y="551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123" name="Freeform 139"/>
            <p:cNvSpPr>
              <a:spLocks/>
            </p:cNvSpPr>
            <p:nvPr/>
          </p:nvSpPr>
          <p:spPr bwMode="auto">
            <a:xfrm>
              <a:off x="2697" y="2503"/>
              <a:ext cx="553" cy="522"/>
            </a:xfrm>
            <a:custGeom>
              <a:avLst/>
              <a:gdLst/>
              <a:ahLst/>
              <a:cxnLst>
                <a:cxn ang="0">
                  <a:pos x="8" y="512"/>
                </a:cxn>
                <a:cxn ang="0">
                  <a:pos x="21" y="488"/>
                </a:cxn>
                <a:cxn ang="0">
                  <a:pos x="29" y="468"/>
                </a:cxn>
                <a:cxn ang="0">
                  <a:pos x="42" y="449"/>
                </a:cxn>
                <a:cxn ang="0">
                  <a:pos x="54" y="449"/>
                </a:cxn>
                <a:cxn ang="0">
                  <a:pos x="67" y="463"/>
                </a:cxn>
                <a:cxn ang="0">
                  <a:pos x="75" y="483"/>
                </a:cxn>
                <a:cxn ang="0">
                  <a:pos x="88" y="497"/>
                </a:cxn>
                <a:cxn ang="0">
                  <a:pos x="100" y="502"/>
                </a:cxn>
                <a:cxn ang="0">
                  <a:pos x="113" y="493"/>
                </a:cxn>
                <a:cxn ang="0">
                  <a:pos x="121" y="473"/>
                </a:cxn>
                <a:cxn ang="0">
                  <a:pos x="133" y="454"/>
                </a:cxn>
                <a:cxn ang="0">
                  <a:pos x="142" y="424"/>
                </a:cxn>
                <a:cxn ang="0">
                  <a:pos x="154" y="395"/>
                </a:cxn>
                <a:cxn ang="0">
                  <a:pos x="163" y="371"/>
                </a:cxn>
                <a:cxn ang="0">
                  <a:pos x="171" y="342"/>
                </a:cxn>
                <a:cxn ang="0">
                  <a:pos x="183" y="312"/>
                </a:cxn>
                <a:cxn ang="0">
                  <a:pos x="192" y="283"/>
                </a:cxn>
                <a:cxn ang="0">
                  <a:pos x="204" y="259"/>
                </a:cxn>
                <a:cxn ang="0">
                  <a:pos x="212" y="239"/>
                </a:cxn>
                <a:cxn ang="0">
                  <a:pos x="221" y="229"/>
                </a:cxn>
                <a:cxn ang="0">
                  <a:pos x="233" y="234"/>
                </a:cxn>
                <a:cxn ang="0">
                  <a:pos x="246" y="249"/>
                </a:cxn>
                <a:cxn ang="0">
                  <a:pos x="254" y="268"/>
                </a:cxn>
                <a:cxn ang="0">
                  <a:pos x="267" y="293"/>
                </a:cxn>
                <a:cxn ang="0">
                  <a:pos x="275" y="312"/>
                </a:cxn>
                <a:cxn ang="0">
                  <a:pos x="283" y="332"/>
                </a:cxn>
                <a:cxn ang="0">
                  <a:pos x="296" y="337"/>
                </a:cxn>
                <a:cxn ang="0">
                  <a:pos x="308" y="322"/>
                </a:cxn>
                <a:cxn ang="0">
                  <a:pos x="317" y="293"/>
                </a:cxn>
                <a:cxn ang="0">
                  <a:pos x="329" y="239"/>
                </a:cxn>
                <a:cxn ang="0">
                  <a:pos x="337" y="181"/>
                </a:cxn>
                <a:cxn ang="0">
                  <a:pos x="350" y="112"/>
                </a:cxn>
                <a:cxn ang="0">
                  <a:pos x="358" y="54"/>
                </a:cxn>
                <a:cxn ang="0">
                  <a:pos x="367" y="15"/>
                </a:cxn>
                <a:cxn ang="0">
                  <a:pos x="379" y="0"/>
                </a:cxn>
                <a:cxn ang="0">
                  <a:pos x="392" y="10"/>
                </a:cxn>
                <a:cxn ang="0">
                  <a:pos x="400" y="30"/>
                </a:cxn>
                <a:cxn ang="0">
                  <a:pos x="412" y="49"/>
                </a:cxn>
                <a:cxn ang="0">
                  <a:pos x="421" y="69"/>
                </a:cxn>
                <a:cxn ang="0">
                  <a:pos x="433" y="83"/>
                </a:cxn>
                <a:cxn ang="0">
                  <a:pos x="446" y="93"/>
                </a:cxn>
              </a:cxnLst>
              <a:rect l="0" t="0" r="r" b="b"/>
              <a:pathLst>
                <a:path w="454" h="522">
                  <a:moveTo>
                    <a:pt x="0" y="522"/>
                  </a:moveTo>
                  <a:lnTo>
                    <a:pt x="4" y="517"/>
                  </a:lnTo>
                  <a:lnTo>
                    <a:pt x="8" y="512"/>
                  </a:lnTo>
                  <a:lnTo>
                    <a:pt x="13" y="502"/>
                  </a:lnTo>
                  <a:lnTo>
                    <a:pt x="17" y="497"/>
                  </a:lnTo>
                  <a:lnTo>
                    <a:pt x="21" y="488"/>
                  </a:lnTo>
                  <a:lnTo>
                    <a:pt x="21" y="483"/>
                  </a:lnTo>
                  <a:lnTo>
                    <a:pt x="25" y="473"/>
                  </a:lnTo>
                  <a:lnTo>
                    <a:pt x="29" y="468"/>
                  </a:lnTo>
                  <a:lnTo>
                    <a:pt x="33" y="459"/>
                  </a:lnTo>
                  <a:lnTo>
                    <a:pt x="38" y="454"/>
                  </a:lnTo>
                  <a:lnTo>
                    <a:pt x="42" y="449"/>
                  </a:lnTo>
                  <a:lnTo>
                    <a:pt x="46" y="449"/>
                  </a:lnTo>
                  <a:lnTo>
                    <a:pt x="50" y="449"/>
                  </a:lnTo>
                  <a:lnTo>
                    <a:pt x="54" y="449"/>
                  </a:lnTo>
                  <a:lnTo>
                    <a:pt x="58" y="454"/>
                  </a:lnTo>
                  <a:lnTo>
                    <a:pt x="63" y="459"/>
                  </a:lnTo>
                  <a:lnTo>
                    <a:pt x="67" y="463"/>
                  </a:lnTo>
                  <a:lnTo>
                    <a:pt x="71" y="468"/>
                  </a:lnTo>
                  <a:lnTo>
                    <a:pt x="71" y="473"/>
                  </a:lnTo>
                  <a:lnTo>
                    <a:pt x="75" y="483"/>
                  </a:lnTo>
                  <a:lnTo>
                    <a:pt x="79" y="488"/>
                  </a:lnTo>
                  <a:lnTo>
                    <a:pt x="83" y="493"/>
                  </a:lnTo>
                  <a:lnTo>
                    <a:pt x="88" y="497"/>
                  </a:lnTo>
                  <a:lnTo>
                    <a:pt x="92" y="502"/>
                  </a:lnTo>
                  <a:lnTo>
                    <a:pt x="96" y="502"/>
                  </a:lnTo>
                  <a:lnTo>
                    <a:pt x="100" y="502"/>
                  </a:lnTo>
                  <a:lnTo>
                    <a:pt x="104" y="497"/>
                  </a:lnTo>
                  <a:lnTo>
                    <a:pt x="108" y="497"/>
                  </a:lnTo>
                  <a:lnTo>
                    <a:pt x="113" y="493"/>
                  </a:lnTo>
                  <a:lnTo>
                    <a:pt x="117" y="488"/>
                  </a:lnTo>
                  <a:lnTo>
                    <a:pt x="121" y="483"/>
                  </a:lnTo>
                  <a:lnTo>
                    <a:pt x="121" y="473"/>
                  </a:lnTo>
                  <a:lnTo>
                    <a:pt x="125" y="468"/>
                  </a:lnTo>
                  <a:lnTo>
                    <a:pt x="129" y="459"/>
                  </a:lnTo>
                  <a:lnTo>
                    <a:pt x="133" y="454"/>
                  </a:lnTo>
                  <a:lnTo>
                    <a:pt x="138" y="444"/>
                  </a:lnTo>
                  <a:lnTo>
                    <a:pt x="138" y="434"/>
                  </a:lnTo>
                  <a:lnTo>
                    <a:pt x="142" y="424"/>
                  </a:lnTo>
                  <a:lnTo>
                    <a:pt x="146" y="415"/>
                  </a:lnTo>
                  <a:lnTo>
                    <a:pt x="150" y="405"/>
                  </a:lnTo>
                  <a:lnTo>
                    <a:pt x="154" y="395"/>
                  </a:lnTo>
                  <a:lnTo>
                    <a:pt x="154" y="390"/>
                  </a:lnTo>
                  <a:lnTo>
                    <a:pt x="158" y="381"/>
                  </a:lnTo>
                  <a:lnTo>
                    <a:pt x="163" y="371"/>
                  </a:lnTo>
                  <a:lnTo>
                    <a:pt x="167" y="361"/>
                  </a:lnTo>
                  <a:lnTo>
                    <a:pt x="171" y="351"/>
                  </a:lnTo>
                  <a:lnTo>
                    <a:pt x="171" y="342"/>
                  </a:lnTo>
                  <a:lnTo>
                    <a:pt x="175" y="332"/>
                  </a:lnTo>
                  <a:lnTo>
                    <a:pt x="179" y="322"/>
                  </a:lnTo>
                  <a:lnTo>
                    <a:pt x="183" y="312"/>
                  </a:lnTo>
                  <a:lnTo>
                    <a:pt x="187" y="303"/>
                  </a:lnTo>
                  <a:lnTo>
                    <a:pt x="187" y="293"/>
                  </a:lnTo>
                  <a:lnTo>
                    <a:pt x="192" y="283"/>
                  </a:lnTo>
                  <a:lnTo>
                    <a:pt x="196" y="273"/>
                  </a:lnTo>
                  <a:lnTo>
                    <a:pt x="200" y="264"/>
                  </a:lnTo>
                  <a:lnTo>
                    <a:pt x="204" y="259"/>
                  </a:lnTo>
                  <a:lnTo>
                    <a:pt x="204" y="249"/>
                  </a:lnTo>
                  <a:lnTo>
                    <a:pt x="208" y="244"/>
                  </a:lnTo>
                  <a:lnTo>
                    <a:pt x="212" y="239"/>
                  </a:lnTo>
                  <a:lnTo>
                    <a:pt x="221" y="229"/>
                  </a:lnTo>
                  <a:lnTo>
                    <a:pt x="217" y="229"/>
                  </a:lnTo>
                  <a:lnTo>
                    <a:pt x="221" y="229"/>
                  </a:lnTo>
                  <a:lnTo>
                    <a:pt x="225" y="229"/>
                  </a:lnTo>
                  <a:lnTo>
                    <a:pt x="229" y="229"/>
                  </a:lnTo>
                  <a:lnTo>
                    <a:pt x="233" y="234"/>
                  </a:lnTo>
                  <a:lnTo>
                    <a:pt x="237" y="239"/>
                  </a:lnTo>
                  <a:lnTo>
                    <a:pt x="242" y="244"/>
                  </a:lnTo>
                  <a:lnTo>
                    <a:pt x="246" y="249"/>
                  </a:lnTo>
                  <a:lnTo>
                    <a:pt x="250" y="254"/>
                  </a:lnTo>
                  <a:lnTo>
                    <a:pt x="250" y="264"/>
                  </a:lnTo>
                  <a:lnTo>
                    <a:pt x="254" y="268"/>
                  </a:lnTo>
                  <a:lnTo>
                    <a:pt x="258" y="278"/>
                  </a:lnTo>
                  <a:lnTo>
                    <a:pt x="262" y="283"/>
                  </a:lnTo>
                  <a:lnTo>
                    <a:pt x="267" y="293"/>
                  </a:lnTo>
                  <a:lnTo>
                    <a:pt x="267" y="303"/>
                  </a:lnTo>
                  <a:lnTo>
                    <a:pt x="271" y="307"/>
                  </a:lnTo>
                  <a:lnTo>
                    <a:pt x="275" y="312"/>
                  </a:lnTo>
                  <a:lnTo>
                    <a:pt x="279" y="322"/>
                  </a:lnTo>
                  <a:lnTo>
                    <a:pt x="287" y="332"/>
                  </a:lnTo>
                  <a:lnTo>
                    <a:pt x="283" y="332"/>
                  </a:lnTo>
                  <a:lnTo>
                    <a:pt x="287" y="332"/>
                  </a:lnTo>
                  <a:lnTo>
                    <a:pt x="292" y="337"/>
                  </a:lnTo>
                  <a:lnTo>
                    <a:pt x="296" y="337"/>
                  </a:lnTo>
                  <a:lnTo>
                    <a:pt x="300" y="332"/>
                  </a:lnTo>
                  <a:lnTo>
                    <a:pt x="304" y="327"/>
                  </a:lnTo>
                  <a:lnTo>
                    <a:pt x="308" y="322"/>
                  </a:lnTo>
                  <a:lnTo>
                    <a:pt x="312" y="312"/>
                  </a:lnTo>
                  <a:lnTo>
                    <a:pt x="317" y="303"/>
                  </a:lnTo>
                  <a:lnTo>
                    <a:pt x="317" y="293"/>
                  </a:lnTo>
                  <a:lnTo>
                    <a:pt x="321" y="273"/>
                  </a:lnTo>
                  <a:lnTo>
                    <a:pt x="325" y="259"/>
                  </a:lnTo>
                  <a:lnTo>
                    <a:pt x="329" y="239"/>
                  </a:lnTo>
                  <a:lnTo>
                    <a:pt x="333" y="220"/>
                  </a:lnTo>
                  <a:lnTo>
                    <a:pt x="333" y="200"/>
                  </a:lnTo>
                  <a:lnTo>
                    <a:pt x="337" y="181"/>
                  </a:lnTo>
                  <a:lnTo>
                    <a:pt x="342" y="156"/>
                  </a:lnTo>
                  <a:lnTo>
                    <a:pt x="346" y="137"/>
                  </a:lnTo>
                  <a:lnTo>
                    <a:pt x="350" y="112"/>
                  </a:lnTo>
                  <a:lnTo>
                    <a:pt x="350" y="93"/>
                  </a:lnTo>
                  <a:lnTo>
                    <a:pt x="354" y="73"/>
                  </a:lnTo>
                  <a:lnTo>
                    <a:pt x="358" y="54"/>
                  </a:lnTo>
                  <a:lnTo>
                    <a:pt x="362" y="39"/>
                  </a:lnTo>
                  <a:lnTo>
                    <a:pt x="367" y="30"/>
                  </a:lnTo>
                  <a:lnTo>
                    <a:pt x="367" y="15"/>
                  </a:lnTo>
                  <a:lnTo>
                    <a:pt x="371" y="10"/>
                  </a:lnTo>
                  <a:lnTo>
                    <a:pt x="375" y="5"/>
                  </a:lnTo>
                  <a:lnTo>
                    <a:pt x="379" y="0"/>
                  </a:lnTo>
                  <a:lnTo>
                    <a:pt x="383" y="0"/>
                  </a:lnTo>
                  <a:lnTo>
                    <a:pt x="387" y="5"/>
                  </a:lnTo>
                  <a:lnTo>
                    <a:pt x="392" y="10"/>
                  </a:lnTo>
                  <a:lnTo>
                    <a:pt x="396" y="15"/>
                  </a:lnTo>
                  <a:lnTo>
                    <a:pt x="400" y="20"/>
                  </a:lnTo>
                  <a:lnTo>
                    <a:pt x="400" y="30"/>
                  </a:lnTo>
                  <a:lnTo>
                    <a:pt x="404" y="34"/>
                  </a:lnTo>
                  <a:lnTo>
                    <a:pt x="408" y="44"/>
                  </a:lnTo>
                  <a:lnTo>
                    <a:pt x="412" y="49"/>
                  </a:lnTo>
                  <a:lnTo>
                    <a:pt x="417" y="59"/>
                  </a:lnTo>
                  <a:lnTo>
                    <a:pt x="417" y="64"/>
                  </a:lnTo>
                  <a:lnTo>
                    <a:pt x="421" y="69"/>
                  </a:lnTo>
                  <a:lnTo>
                    <a:pt x="425" y="73"/>
                  </a:lnTo>
                  <a:lnTo>
                    <a:pt x="429" y="78"/>
                  </a:lnTo>
                  <a:lnTo>
                    <a:pt x="433" y="83"/>
                  </a:lnTo>
                  <a:lnTo>
                    <a:pt x="437" y="88"/>
                  </a:lnTo>
                  <a:lnTo>
                    <a:pt x="441" y="88"/>
                  </a:lnTo>
                  <a:lnTo>
                    <a:pt x="446" y="93"/>
                  </a:lnTo>
                  <a:lnTo>
                    <a:pt x="450" y="98"/>
                  </a:lnTo>
                  <a:lnTo>
                    <a:pt x="454" y="98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124" name="Freeform 140"/>
            <p:cNvSpPr>
              <a:spLocks/>
            </p:cNvSpPr>
            <p:nvPr/>
          </p:nvSpPr>
          <p:spPr bwMode="auto">
            <a:xfrm>
              <a:off x="3250" y="2601"/>
              <a:ext cx="532" cy="356"/>
            </a:xfrm>
            <a:custGeom>
              <a:avLst/>
              <a:gdLst/>
              <a:ahLst/>
              <a:cxnLst>
                <a:cxn ang="0">
                  <a:pos x="8" y="10"/>
                </a:cxn>
                <a:cxn ang="0">
                  <a:pos x="17" y="29"/>
                </a:cxn>
                <a:cxn ang="0">
                  <a:pos x="29" y="58"/>
                </a:cxn>
                <a:cxn ang="0">
                  <a:pos x="37" y="97"/>
                </a:cxn>
                <a:cxn ang="0">
                  <a:pos x="46" y="146"/>
                </a:cxn>
                <a:cxn ang="0">
                  <a:pos x="58" y="195"/>
                </a:cxn>
                <a:cxn ang="0">
                  <a:pos x="67" y="248"/>
                </a:cxn>
                <a:cxn ang="0">
                  <a:pos x="79" y="297"/>
                </a:cxn>
                <a:cxn ang="0">
                  <a:pos x="87" y="336"/>
                </a:cxn>
                <a:cxn ang="0">
                  <a:pos x="96" y="356"/>
                </a:cxn>
                <a:cxn ang="0">
                  <a:pos x="108" y="356"/>
                </a:cxn>
                <a:cxn ang="0">
                  <a:pos x="117" y="331"/>
                </a:cxn>
                <a:cxn ang="0">
                  <a:pos x="129" y="292"/>
                </a:cxn>
                <a:cxn ang="0">
                  <a:pos x="137" y="244"/>
                </a:cxn>
                <a:cxn ang="0">
                  <a:pos x="146" y="190"/>
                </a:cxn>
                <a:cxn ang="0">
                  <a:pos x="158" y="146"/>
                </a:cxn>
                <a:cxn ang="0">
                  <a:pos x="167" y="117"/>
                </a:cxn>
                <a:cxn ang="0">
                  <a:pos x="179" y="107"/>
                </a:cxn>
                <a:cxn ang="0">
                  <a:pos x="192" y="112"/>
                </a:cxn>
                <a:cxn ang="0">
                  <a:pos x="200" y="131"/>
                </a:cxn>
                <a:cxn ang="0">
                  <a:pos x="212" y="156"/>
                </a:cxn>
                <a:cxn ang="0">
                  <a:pos x="221" y="185"/>
                </a:cxn>
                <a:cxn ang="0">
                  <a:pos x="229" y="219"/>
                </a:cxn>
                <a:cxn ang="0">
                  <a:pos x="242" y="253"/>
                </a:cxn>
                <a:cxn ang="0">
                  <a:pos x="250" y="283"/>
                </a:cxn>
                <a:cxn ang="0">
                  <a:pos x="262" y="307"/>
                </a:cxn>
                <a:cxn ang="0">
                  <a:pos x="271" y="317"/>
                </a:cxn>
                <a:cxn ang="0">
                  <a:pos x="283" y="307"/>
                </a:cxn>
                <a:cxn ang="0">
                  <a:pos x="296" y="287"/>
                </a:cxn>
                <a:cxn ang="0">
                  <a:pos x="304" y="268"/>
                </a:cxn>
                <a:cxn ang="0">
                  <a:pos x="312" y="248"/>
                </a:cxn>
                <a:cxn ang="0">
                  <a:pos x="325" y="244"/>
                </a:cxn>
                <a:cxn ang="0">
                  <a:pos x="337" y="258"/>
                </a:cxn>
                <a:cxn ang="0">
                  <a:pos x="346" y="278"/>
                </a:cxn>
                <a:cxn ang="0">
                  <a:pos x="358" y="297"/>
                </a:cxn>
                <a:cxn ang="0">
                  <a:pos x="371" y="302"/>
                </a:cxn>
                <a:cxn ang="0">
                  <a:pos x="379" y="287"/>
                </a:cxn>
                <a:cxn ang="0">
                  <a:pos x="391" y="258"/>
                </a:cxn>
                <a:cxn ang="0">
                  <a:pos x="400" y="214"/>
                </a:cxn>
                <a:cxn ang="0">
                  <a:pos x="412" y="170"/>
                </a:cxn>
                <a:cxn ang="0">
                  <a:pos x="421" y="127"/>
                </a:cxn>
                <a:cxn ang="0">
                  <a:pos x="429" y="83"/>
                </a:cxn>
              </a:cxnLst>
              <a:rect l="0" t="0" r="r" b="b"/>
              <a:pathLst>
                <a:path w="437" h="356">
                  <a:moveTo>
                    <a:pt x="0" y="0"/>
                  </a:moveTo>
                  <a:lnTo>
                    <a:pt x="4" y="5"/>
                  </a:lnTo>
                  <a:lnTo>
                    <a:pt x="8" y="10"/>
                  </a:lnTo>
                  <a:lnTo>
                    <a:pt x="12" y="14"/>
                  </a:lnTo>
                  <a:lnTo>
                    <a:pt x="12" y="19"/>
                  </a:lnTo>
                  <a:lnTo>
                    <a:pt x="17" y="29"/>
                  </a:lnTo>
                  <a:lnTo>
                    <a:pt x="21" y="34"/>
                  </a:lnTo>
                  <a:lnTo>
                    <a:pt x="25" y="44"/>
                  </a:lnTo>
                  <a:lnTo>
                    <a:pt x="29" y="58"/>
                  </a:lnTo>
                  <a:lnTo>
                    <a:pt x="29" y="68"/>
                  </a:lnTo>
                  <a:lnTo>
                    <a:pt x="33" y="83"/>
                  </a:lnTo>
                  <a:lnTo>
                    <a:pt x="37" y="97"/>
                  </a:lnTo>
                  <a:lnTo>
                    <a:pt x="42" y="112"/>
                  </a:lnTo>
                  <a:lnTo>
                    <a:pt x="46" y="127"/>
                  </a:lnTo>
                  <a:lnTo>
                    <a:pt x="46" y="146"/>
                  </a:lnTo>
                  <a:lnTo>
                    <a:pt x="50" y="161"/>
                  </a:lnTo>
                  <a:lnTo>
                    <a:pt x="54" y="180"/>
                  </a:lnTo>
                  <a:lnTo>
                    <a:pt x="58" y="195"/>
                  </a:lnTo>
                  <a:lnTo>
                    <a:pt x="62" y="214"/>
                  </a:lnTo>
                  <a:lnTo>
                    <a:pt x="62" y="234"/>
                  </a:lnTo>
                  <a:lnTo>
                    <a:pt x="67" y="248"/>
                  </a:lnTo>
                  <a:lnTo>
                    <a:pt x="71" y="268"/>
                  </a:lnTo>
                  <a:lnTo>
                    <a:pt x="75" y="283"/>
                  </a:lnTo>
                  <a:lnTo>
                    <a:pt x="79" y="297"/>
                  </a:lnTo>
                  <a:lnTo>
                    <a:pt x="79" y="312"/>
                  </a:lnTo>
                  <a:lnTo>
                    <a:pt x="83" y="326"/>
                  </a:lnTo>
                  <a:lnTo>
                    <a:pt x="87" y="336"/>
                  </a:lnTo>
                  <a:lnTo>
                    <a:pt x="92" y="341"/>
                  </a:lnTo>
                  <a:lnTo>
                    <a:pt x="100" y="356"/>
                  </a:lnTo>
                  <a:lnTo>
                    <a:pt x="96" y="356"/>
                  </a:lnTo>
                  <a:lnTo>
                    <a:pt x="100" y="356"/>
                  </a:lnTo>
                  <a:lnTo>
                    <a:pt x="104" y="356"/>
                  </a:lnTo>
                  <a:lnTo>
                    <a:pt x="108" y="356"/>
                  </a:lnTo>
                  <a:lnTo>
                    <a:pt x="112" y="351"/>
                  </a:lnTo>
                  <a:lnTo>
                    <a:pt x="112" y="341"/>
                  </a:lnTo>
                  <a:lnTo>
                    <a:pt x="117" y="331"/>
                  </a:lnTo>
                  <a:lnTo>
                    <a:pt x="121" y="322"/>
                  </a:lnTo>
                  <a:lnTo>
                    <a:pt x="125" y="307"/>
                  </a:lnTo>
                  <a:lnTo>
                    <a:pt x="129" y="292"/>
                  </a:lnTo>
                  <a:lnTo>
                    <a:pt x="129" y="278"/>
                  </a:lnTo>
                  <a:lnTo>
                    <a:pt x="133" y="258"/>
                  </a:lnTo>
                  <a:lnTo>
                    <a:pt x="137" y="244"/>
                  </a:lnTo>
                  <a:lnTo>
                    <a:pt x="142" y="224"/>
                  </a:lnTo>
                  <a:lnTo>
                    <a:pt x="146" y="205"/>
                  </a:lnTo>
                  <a:lnTo>
                    <a:pt x="146" y="190"/>
                  </a:lnTo>
                  <a:lnTo>
                    <a:pt x="150" y="175"/>
                  </a:lnTo>
                  <a:lnTo>
                    <a:pt x="154" y="161"/>
                  </a:lnTo>
                  <a:lnTo>
                    <a:pt x="158" y="146"/>
                  </a:lnTo>
                  <a:lnTo>
                    <a:pt x="162" y="136"/>
                  </a:lnTo>
                  <a:lnTo>
                    <a:pt x="162" y="127"/>
                  </a:lnTo>
                  <a:lnTo>
                    <a:pt x="167" y="117"/>
                  </a:lnTo>
                  <a:lnTo>
                    <a:pt x="171" y="112"/>
                  </a:lnTo>
                  <a:lnTo>
                    <a:pt x="175" y="107"/>
                  </a:lnTo>
                  <a:lnTo>
                    <a:pt x="179" y="107"/>
                  </a:lnTo>
                  <a:lnTo>
                    <a:pt x="183" y="107"/>
                  </a:lnTo>
                  <a:lnTo>
                    <a:pt x="187" y="107"/>
                  </a:lnTo>
                  <a:lnTo>
                    <a:pt x="192" y="112"/>
                  </a:lnTo>
                  <a:lnTo>
                    <a:pt x="196" y="117"/>
                  </a:lnTo>
                  <a:lnTo>
                    <a:pt x="196" y="122"/>
                  </a:lnTo>
                  <a:lnTo>
                    <a:pt x="200" y="131"/>
                  </a:lnTo>
                  <a:lnTo>
                    <a:pt x="204" y="136"/>
                  </a:lnTo>
                  <a:lnTo>
                    <a:pt x="208" y="146"/>
                  </a:lnTo>
                  <a:lnTo>
                    <a:pt x="212" y="156"/>
                  </a:lnTo>
                  <a:lnTo>
                    <a:pt x="212" y="166"/>
                  </a:lnTo>
                  <a:lnTo>
                    <a:pt x="217" y="175"/>
                  </a:lnTo>
                  <a:lnTo>
                    <a:pt x="221" y="185"/>
                  </a:lnTo>
                  <a:lnTo>
                    <a:pt x="225" y="195"/>
                  </a:lnTo>
                  <a:lnTo>
                    <a:pt x="229" y="205"/>
                  </a:lnTo>
                  <a:lnTo>
                    <a:pt x="229" y="219"/>
                  </a:lnTo>
                  <a:lnTo>
                    <a:pt x="233" y="229"/>
                  </a:lnTo>
                  <a:lnTo>
                    <a:pt x="237" y="239"/>
                  </a:lnTo>
                  <a:lnTo>
                    <a:pt x="242" y="253"/>
                  </a:lnTo>
                  <a:lnTo>
                    <a:pt x="246" y="263"/>
                  </a:lnTo>
                  <a:lnTo>
                    <a:pt x="246" y="273"/>
                  </a:lnTo>
                  <a:lnTo>
                    <a:pt x="250" y="283"/>
                  </a:lnTo>
                  <a:lnTo>
                    <a:pt x="254" y="292"/>
                  </a:lnTo>
                  <a:lnTo>
                    <a:pt x="258" y="302"/>
                  </a:lnTo>
                  <a:lnTo>
                    <a:pt x="262" y="307"/>
                  </a:lnTo>
                  <a:lnTo>
                    <a:pt x="262" y="312"/>
                  </a:lnTo>
                  <a:lnTo>
                    <a:pt x="266" y="317"/>
                  </a:lnTo>
                  <a:lnTo>
                    <a:pt x="271" y="317"/>
                  </a:lnTo>
                  <a:lnTo>
                    <a:pt x="275" y="317"/>
                  </a:lnTo>
                  <a:lnTo>
                    <a:pt x="279" y="312"/>
                  </a:lnTo>
                  <a:lnTo>
                    <a:pt x="283" y="307"/>
                  </a:lnTo>
                  <a:lnTo>
                    <a:pt x="287" y="302"/>
                  </a:lnTo>
                  <a:lnTo>
                    <a:pt x="291" y="297"/>
                  </a:lnTo>
                  <a:lnTo>
                    <a:pt x="296" y="287"/>
                  </a:lnTo>
                  <a:lnTo>
                    <a:pt x="296" y="283"/>
                  </a:lnTo>
                  <a:lnTo>
                    <a:pt x="300" y="273"/>
                  </a:lnTo>
                  <a:lnTo>
                    <a:pt x="304" y="268"/>
                  </a:lnTo>
                  <a:lnTo>
                    <a:pt x="308" y="258"/>
                  </a:lnTo>
                  <a:lnTo>
                    <a:pt x="316" y="248"/>
                  </a:lnTo>
                  <a:lnTo>
                    <a:pt x="312" y="248"/>
                  </a:lnTo>
                  <a:lnTo>
                    <a:pt x="316" y="248"/>
                  </a:lnTo>
                  <a:lnTo>
                    <a:pt x="321" y="244"/>
                  </a:lnTo>
                  <a:lnTo>
                    <a:pt x="325" y="244"/>
                  </a:lnTo>
                  <a:lnTo>
                    <a:pt x="329" y="248"/>
                  </a:lnTo>
                  <a:lnTo>
                    <a:pt x="333" y="253"/>
                  </a:lnTo>
                  <a:lnTo>
                    <a:pt x="337" y="258"/>
                  </a:lnTo>
                  <a:lnTo>
                    <a:pt x="341" y="268"/>
                  </a:lnTo>
                  <a:lnTo>
                    <a:pt x="346" y="273"/>
                  </a:lnTo>
                  <a:lnTo>
                    <a:pt x="346" y="278"/>
                  </a:lnTo>
                  <a:lnTo>
                    <a:pt x="350" y="287"/>
                  </a:lnTo>
                  <a:lnTo>
                    <a:pt x="354" y="292"/>
                  </a:lnTo>
                  <a:lnTo>
                    <a:pt x="358" y="297"/>
                  </a:lnTo>
                  <a:lnTo>
                    <a:pt x="362" y="302"/>
                  </a:lnTo>
                  <a:lnTo>
                    <a:pt x="366" y="307"/>
                  </a:lnTo>
                  <a:lnTo>
                    <a:pt x="371" y="302"/>
                  </a:lnTo>
                  <a:lnTo>
                    <a:pt x="375" y="302"/>
                  </a:lnTo>
                  <a:lnTo>
                    <a:pt x="379" y="297"/>
                  </a:lnTo>
                  <a:lnTo>
                    <a:pt x="379" y="287"/>
                  </a:lnTo>
                  <a:lnTo>
                    <a:pt x="383" y="278"/>
                  </a:lnTo>
                  <a:lnTo>
                    <a:pt x="387" y="268"/>
                  </a:lnTo>
                  <a:lnTo>
                    <a:pt x="391" y="258"/>
                  </a:lnTo>
                  <a:lnTo>
                    <a:pt x="396" y="244"/>
                  </a:lnTo>
                  <a:lnTo>
                    <a:pt x="396" y="229"/>
                  </a:lnTo>
                  <a:lnTo>
                    <a:pt x="400" y="214"/>
                  </a:lnTo>
                  <a:lnTo>
                    <a:pt x="404" y="200"/>
                  </a:lnTo>
                  <a:lnTo>
                    <a:pt x="408" y="185"/>
                  </a:lnTo>
                  <a:lnTo>
                    <a:pt x="412" y="170"/>
                  </a:lnTo>
                  <a:lnTo>
                    <a:pt x="412" y="156"/>
                  </a:lnTo>
                  <a:lnTo>
                    <a:pt x="416" y="141"/>
                  </a:lnTo>
                  <a:lnTo>
                    <a:pt x="421" y="127"/>
                  </a:lnTo>
                  <a:lnTo>
                    <a:pt x="425" y="112"/>
                  </a:lnTo>
                  <a:lnTo>
                    <a:pt x="429" y="97"/>
                  </a:lnTo>
                  <a:lnTo>
                    <a:pt x="429" y="83"/>
                  </a:lnTo>
                  <a:lnTo>
                    <a:pt x="433" y="68"/>
                  </a:lnTo>
                  <a:lnTo>
                    <a:pt x="437" y="53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125" name="Freeform 141"/>
            <p:cNvSpPr>
              <a:spLocks/>
            </p:cNvSpPr>
            <p:nvPr/>
          </p:nvSpPr>
          <p:spPr bwMode="auto">
            <a:xfrm>
              <a:off x="3782" y="2396"/>
              <a:ext cx="548" cy="643"/>
            </a:xfrm>
            <a:custGeom>
              <a:avLst/>
              <a:gdLst/>
              <a:ahLst/>
              <a:cxnLst>
                <a:cxn ang="0">
                  <a:pos x="9" y="234"/>
                </a:cxn>
                <a:cxn ang="0">
                  <a:pos x="17" y="195"/>
                </a:cxn>
                <a:cxn ang="0">
                  <a:pos x="25" y="151"/>
                </a:cxn>
                <a:cxn ang="0">
                  <a:pos x="38" y="102"/>
                </a:cxn>
                <a:cxn ang="0">
                  <a:pos x="46" y="54"/>
                </a:cxn>
                <a:cxn ang="0">
                  <a:pos x="59" y="20"/>
                </a:cxn>
                <a:cxn ang="0">
                  <a:pos x="67" y="0"/>
                </a:cxn>
                <a:cxn ang="0">
                  <a:pos x="79" y="10"/>
                </a:cxn>
                <a:cxn ang="0">
                  <a:pos x="92" y="39"/>
                </a:cxn>
                <a:cxn ang="0">
                  <a:pos x="100" y="73"/>
                </a:cxn>
                <a:cxn ang="0">
                  <a:pos x="108" y="98"/>
                </a:cxn>
                <a:cxn ang="0">
                  <a:pos x="121" y="107"/>
                </a:cxn>
                <a:cxn ang="0">
                  <a:pos x="133" y="107"/>
                </a:cxn>
                <a:cxn ang="0">
                  <a:pos x="146" y="107"/>
                </a:cxn>
                <a:cxn ang="0">
                  <a:pos x="158" y="112"/>
                </a:cxn>
                <a:cxn ang="0">
                  <a:pos x="171" y="127"/>
                </a:cxn>
                <a:cxn ang="0">
                  <a:pos x="179" y="151"/>
                </a:cxn>
                <a:cxn ang="0">
                  <a:pos x="192" y="185"/>
                </a:cxn>
                <a:cxn ang="0">
                  <a:pos x="200" y="229"/>
                </a:cxn>
                <a:cxn ang="0">
                  <a:pos x="208" y="283"/>
                </a:cxn>
                <a:cxn ang="0">
                  <a:pos x="221" y="341"/>
                </a:cxn>
                <a:cxn ang="0">
                  <a:pos x="229" y="400"/>
                </a:cxn>
                <a:cxn ang="0">
                  <a:pos x="242" y="458"/>
                </a:cxn>
                <a:cxn ang="0">
                  <a:pos x="250" y="512"/>
                </a:cxn>
                <a:cxn ang="0">
                  <a:pos x="258" y="556"/>
                </a:cxn>
                <a:cxn ang="0">
                  <a:pos x="271" y="585"/>
                </a:cxn>
                <a:cxn ang="0">
                  <a:pos x="279" y="604"/>
                </a:cxn>
                <a:cxn ang="0">
                  <a:pos x="296" y="624"/>
                </a:cxn>
                <a:cxn ang="0">
                  <a:pos x="300" y="629"/>
                </a:cxn>
                <a:cxn ang="0">
                  <a:pos x="313" y="634"/>
                </a:cxn>
                <a:cxn ang="0">
                  <a:pos x="325" y="639"/>
                </a:cxn>
                <a:cxn ang="0">
                  <a:pos x="338" y="643"/>
                </a:cxn>
                <a:cxn ang="0">
                  <a:pos x="350" y="639"/>
                </a:cxn>
                <a:cxn ang="0">
                  <a:pos x="362" y="624"/>
                </a:cxn>
                <a:cxn ang="0">
                  <a:pos x="375" y="609"/>
                </a:cxn>
                <a:cxn ang="0">
                  <a:pos x="383" y="590"/>
                </a:cxn>
                <a:cxn ang="0">
                  <a:pos x="392" y="575"/>
                </a:cxn>
                <a:cxn ang="0">
                  <a:pos x="404" y="556"/>
                </a:cxn>
                <a:cxn ang="0">
                  <a:pos x="412" y="536"/>
                </a:cxn>
                <a:cxn ang="0">
                  <a:pos x="425" y="512"/>
                </a:cxn>
                <a:cxn ang="0">
                  <a:pos x="433" y="483"/>
                </a:cxn>
                <a:cxn ang="0">
                  <a:pos x="442" y="444"/>
                </a:cxn>
              </a:cxnLst>
              <a:rect l="0" t="0" r="r" b="b"/>
              <a:pathLst>
                <a:path w="450" h="643">
                  <a:moveTo>
                    <a:pt x="0" y="258"/>
                  </a:moveTo>
                  <a:lnTo>
                    <a:pt x="4" y="249"/>
                  </a:lnTo>
                  <a:lnTo>
                    <a:pt x="9" y="234"/>
                  </a:lnTo>
                  <a:lnTo>
                    <a:pt x="9" y="219"/>
                  </a:lnTo>
                  <a:lnTo>
                    <a:pt x="13" y="210"/>
                  </a:lnTo>
                  <a:lnTo>
                    <a:pt x="17" y="195"/>
                  </a:lnTo>
                  <a:lnTo>
                    <a:pt x="21" y="180"/>
                  </a:lnTo>
                  <a:lnTo>
                    <a:pt x="25" y="166"/>
                  </a:lnTo>
                  <a:lnTo>
                    <a:pt x="25" y="151"/>
                  </a:lnTo>
                  <a:lnTo>
                    <a:pt x="29" y="132"/>
                  </a:lnTo>
                  <a:lnTo>
                    <a:pt x="34" y="117"/>
                  </a:lnTo>
                  <a:lnTo>
                    <a:pt x="38" y="102"/>
                  </a:lnTo>
                  <a:lnTo>
                    <a:pt x="42" y="83"/>
                  </a:lnTo>
                  <a:lnTo>
                    <a:pt x="42" y="68"/>
                  </a:lnTo>
                  <a:lnTo>
                    <a:pt x="46" y="54"/>
                  </a:lnTo>
                  <a:lnTo>
                    <a:pt x="50" y="39"/>
                  </a:lnTo>
                  <a:lnTo>
                    <a:pt x="54" y="29"/>
                  </a:lnTo>
                  <a:lnTo>
                    <a:pt x="59" y="20"/>
                  </a:lnTo>
                  <a:lnTo>
                    <a:pt x="59" y="10"/>
                  </a:lnTo>
                  <a:lnTo>
                    <a:pt x="63" y="5"/>
                  </a:lnTo>
                  <a:lnTo>
                    <a:pt x="67" y="0"/>
                  </a:lnTo>
                  <a:lnTo>
                    <a:pt x="71" y="0"/>
                  </a:lnTo>
                  <a:lnTo>
                    <a:pt x="75" y="5"/>
                  </a:lnTo>
                  <a:lnTo>
                    <a:pt x="79" y="10"/>
                  </a:lnTo>
                  <a:lnTo>
                    <a:pt x="83" y="20"/>
                  </a:lnTo>
                  <a:lnTo>
                    <a:pt x="88" y="29"/>
                  </a:lnTo>
                  <a:lnTo>
                    <a:pt x="92" y="39"/>
                  </a:lnTo>
                  <a:lnTo>
                    <a:pt x="92" y="49"/>
                  </a:lnTo>
                  <a:lnTo>
                    <a:pt x="96" y="59"/>
                  </a:lnTo>
                  <a:lnTo>
                    <a:pt x="100" y="73"/>
                  </a:lnTo>
                  <a:lnTo>
                    <a:pt x="104" y="78"/>
                  </a:lnTo>
                  <a:lnTo>
                    <a:pt x="108" y="88"/>
                  </a:lnTo>
                  <a:lnTo>
                    <a:pt x="108" y="98"/>
                  </a:lnTo>
                  <a:lnTo>
                    <a:pt x="113" y="102"/>
                  </a:lnTo>
                  <a:lnTo>
                    <a:pt x="117" y="107"/>
                  </a:lnTo>
                  <a:lnTo>
                    <a:pt x="121" y="107"/>
                  </a:lnTo>
                  <a:lnTo>
                    <a:pt x="125" y="107"/>
                  </a:lnTo>
                  <a:lnTo>
                    <a:pt x="129" y="107"/>
                  </a:lnTo>
                  <a:lnTo>
                    <a:pt x="133" y="107"/>
                  </a:lnTo>
                  <a:lnTo>
                    <a:pt x="138" y="107"/>
                  </a:lnTo>
                  <a:lnTo>
                    <a:pt x="142" y="107"/>
                  </a:lnTo>
                  <a:lnTo>
                    <a:pt x="146" y="107"/>
                  </a:lnTo>
                  <a:lnTo>
                    <a:pt x="150" y="107"/>
                  </a:lnTo>
                  <a:lnTo>
                    <a:pt x="154" y="107"/>
                  </a:lnTo>
                  <a:lnTo>
                    <a:pt x="158" y="112"/>
                  </a:lnTo>
                  <a:lnTo>
                    <a:pt x="163" y="117"/>
                  </a:lnTo>
                  <a:lnTo>
                    <a:pt x="167" y="122"/>
                  </a:lnTo>
                  <a:lnTo>
                    <a:pt x="171" y="127"/>
                  </a:lnTo>
                  <a:lnTo>
                    <a:pt x="175" y="137"/>
                  </a:lnTo>
                  <a:lnTo>
                    <a:pt x="175" y="146"/>
                  </a:lnTo>
                  <a:lnTo>
                    <a:pt x="179" y="151"/>
                  </a:lnTo>
                  <a:lnTo>
                    <a:pt x="183" y="166"/>
                  </a:lnTo>
                  <a:lnTo>
                    <a:pt x="188" y="176"/>
                  </a:lnTo>
                  <a:lnTo>
                    <a:pt x="192" y="185"/>
                  </a:lnTo>
                  <a:lnTo>
                    <a:pt x="192" y="200"/>
                  </a:lnTo>
                  <a:lnTo>
                    <a:pt x="196" y="215"/>
                  </a:lnTo>
                  <a:lnTo>
                    <a:pt x="200" y="229"/>
                  </a:lnTo>
                  <a:lnTo>
                    <a:pt x="204" y="244"/>
                  </a:lnTo>
                  <a:lnTo>
                    <a:pt x="208" y="263"/>
                  </a:lnTo>
                  <a:lnTo>
                    <a:pt x="208" y="283"/>
                  </a:lnTo>
                  <a:lnTo>
                    <a:pt x="213" y="302"/>
                  </a:lnTo>
                  <a:lnTo>
                    <a:pt x="217" y="322"/>
                  </a:lnTo>
                  <a:lnTo>
                    <a:pt x="221" y="341"/>
                  </a:lnTo>
                  <a:lnTo>
                    <a:pt x="225" y="361"/>
                  </a:lnTo>
                  <a:lnTo>
                    <a:pt x="225" y="380"/>
                  </a:lnTo>
                  <a:lnTo>
                    <a:pt x="229" y="400"/>
                  </a:lnTo>
                  <a:lnTo>
                    <a:pt x="233" y="419"/>
                  </a:lnTo>
                  <a:lnTo>
                    <a:pt x="238" y="439"/>
                  </a:lnTo>
                  <a:lnTo>
                    <a:pt x="242" y="458"/>
                  </a:lnTo>
                  <a:lnTo>
                    <a:pt x="242" y="478"/>
                  </a:lnTo>
                  <a:lnTo>
                    <a:pt x="246" y="497"/>
                  </a:lnTo>
                  <a:lnTo>
                    <a:pt x="250" y="512"/>
                  </a:lnTo>
                  <a:lnTo>
                    <a:pt x="254" y="527"/>
                  </a:lnTo>
                  <a:lnTo>
                    <a:pt x="258" y="541"/>
                  </a:lnTo>
                  <a:lnTo>
                    <a:pt x="258" y="556"/>
                  </a:lnTo>
                  <a:lnTo>
                    <a:pt x="263" y="566"/>
                  </a:lnTo>
                  <a:lnTo>
                    <a:pt x="267" y="575"/>
                  </a:lnTo>
                  <a:lnTo>
                    <a:pt x="271" y="585"/>
                  </a:lnTo>
                  <a:lnTo>
                    <a:pt x="275" y="595"/>
                  </a:lnTo>
                  <a:lnTo>
                    <a:pt x="275" y="600"/>
                  </a:lnTo>
                  <a:lnTo>
                    <a:pt x="279" y="604"/>
                  </a:lnTo>
                  <a:lnTo>
                    <a:pt x="283" y="609"/>
                  </a:lnTo>
                  <a:lnTo>
                    <a:pt x="288" y="614"/>
                  </a:lnTo>
                  <a:lnTo>
                    <a:pt x="296" y="624"/>
                  </a:lnTo>
                  <a:lnTo>
                    <a:pt x="292" y="624"/>
                  </a:lnTo>
                  <a:lnTo>
                    <a:pt x="296" y="624"/>
                  </a:lnTo>
                  <a:lnTo>
                    <a:pt x="300" y="629"/>
                  </a:lnTo>
                  <a:lnTo>
                    <a:pt x="304" y="629"/>
                  </a:lnTo>
                  <a:lnTo>
                    <a:pt x="308" y="634"/>
                  </a:lnTo>
                  <a:lnTo>
                    <a:pt x="313" y="634"/>
                  </a:lnTo>
                  <a:lnTo>
                    <a:pt x="317" y="639"/>
                  </a:lnTo>
                  <a:lnTo>
                    <a:pt x="321" y="639"/>
                  </a:lnTo>
                  <a:lnTo>
                    <a:pt x="325" y="639"/>
                  </a:lnTo>
                  <a:lnTo>
                    <a:pt x="329" y="643"/>
                  </a:lnTo>
                  <a:lnTo>
                    <a:pt x="333" y="643"/>
                  </a:lnTo>
                  <a:lnTo>
                    <a:pt x="338" y="643"/>
                  </a:lnTo>
                  <a:lnTo>
                    <a:pt x="342" y="639"/>
                  </a:lnTo>
                  <a:lnTo>
                    <a:pt x="346" y="639"/>
                  </a:lnTo>
                  <a:lnTo>
                    <a:pt x="350" y="639"/>
                  </a:lnTo>
                  <a:lnTo>
                    <a:pt x="354" y="634"/>
                  </a:lnTo>
                  <a:lnTo>
                    <a:pt x="358" y="629"/>
                  </a:lnTo>
                  <a:lnTo>
                    <a:pt x="362" y="624"/>
                  </a:lnTo>
                  <a:lnTo>
                    <a:pt x="367" y="619"/>
                  </a:lnTo>
                  <a:lnTo>
                    <a:pt x="371" y="614"/>
                  </a:lnTo>
                  <a:lnTo>
                    <a:pt x="375" y="609"/>
                  </a:lnTo>
                  <a:lnTo>
                    <a:pt x="375" y="604"/>
                  </a:lnTo>
                  <a:lnTo>
                    <a:pt x="379" y="600"/>
                  </a:lnTo>
                  <a:lnTo>
                    <a:pt x="383" y="590"/>
                  </a:lnTo>
                  <a:lnTo>
                    <a:pt x="387" y="585"/>
                  </a:lnTo>
                  <a:lnTo>
                    <a:pt x="392" y="580"/>
                  </a:lnTo>
                  <a:lnTo>
                    <a:pt x="392" y="575"/>
                  </a:lnTo>
                  <a:lnTo>
                    <a:pt x="396" y="566"/>
                  </a:lnTo>
                  <a:lnTo>
                    <a:pt x="400" y="561"/>
                  </a:lnTo>
                  <a:lnTo>
                    <a:pt x="404" y="556"/>
                  </a:lnTo>
                  <a:lnTo>
                    <a:pt x="408" y="551"/>
                  </a:lnTo>
                  <a:lnTo>
                    <a:pt x="408" y="541"/>
                  </a:lnTo>
                  <a:lnTo>
                    <a:pt x="412" y="536"/>
                  </a:lnTo>
                  <a:lnTo>
                    <a:pt x="417" y="527"/>
                  </a:lnTo>
                  <a:lnTo>
                    <a:pt x="421" y="522"/>
                  </a:lnTo>
                  <a:lnTo>
                    <a:pt x="425" y="512"/>
                  </a:lnTo>
                  <a:lnTo>
                    <a:pt x="425" y="502"/>
                  </a:lnTo>
                  <a:lnTo>
                    <a:pt x="429" y="492"/>
                  </a:lnTo>
                  <a:lnTo>
                    <a:pt x="433" y="483"/>
                  </a:lnTo>
                  <a:lnTo>
                    <a:pt x="437" y="468"/>
                  </a:lnTo>
                  <a:lnTo>
                    <a:pt x="442" y="458"/>
                  </a:lnTo>
                  <a:lnTo>
                    <a:pt x="442" y="444"/>
                  </a:lnTo>
                  <a:lnTo>
                    <a:pt x="446" y="429"/>
                  </a:lnTo>
                  <a:lnTo>
                    <a:pt x="450" y="414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126" name="Freeform 142"/>
            <p:cNvSpPr>
              <a:spLocks/>
            </p:cNvSpPr>
            <p:nvPr/>
          </p:nvSpPr>
          <p:spPr bwMode="auto">
            <a:xfrm>
              <a:off x="4330" y="2552"/>
              <a:ext cx="541" cy="385"/>
            </a:xfrm>
            <a:custGeom>
              <a:avLst/>
              <a:gdLst/>
              <a:ahLst/>
              <a:cxnLst>
                <a:cxn ang="0">
                  <a:pos x="8" y="229"/>
                </a:cxn>
                <a:cxn ang="0">
                  <a:pos x="17" y="190"/>
                </a:cxn>
                <a:cxn ang="0">
                  <a:pos x="25" y="151"/>
                </a:cxn>
                <a:cxn ang="0">
                  <a:pos x="37" y="127"/>
                </a:cxn>
                <a:cxn ang="0">
                  <a:pos x="46" y="107"/>
                </a:cxn>
                <a:cxn ang="0">
                  <a:pos x="58" y="102"/>
                </a:cxn>
                <a:cxn ang="0">
                  <a:pos x="71" y="107"/>
                </a:cxn>
                <a:cxn ang="0">
                  <a:pos x="83" y="122"/>
                </a:cxn>
                <a:cxn ang="0">
                  <a:pos x="92" y="137"/>
                </a:cxn>
                <a:cxn ang="0">
                  <a:pos x="104" y="161"/>
                </a:cxn>
                <a:cxn ang="0">
                  <a:pos x="112" y="185"/>
                </a:cxn>
                <a:cxn ang="0">
                  <a:pos x="125" y="210"/>
                </a:cxn>
                <a:cxn ang="0">
                  <a:pos x="133" y="234"/>
                </a:cxn>
                <a:cxn ang="0">
                  <a:pos x="142" y="254"/>
                </a:cxn>
                <a:cxn ang="0">
                  <a:pos x="154" y="258"/>
                </a:cxn>
                <a:cxn ang="0">
                  <a:pos x="166" y="249"/>
                </a:cxn>
                <a:cxn ang="0">
                  <a:pos x="175" y="229"/>
                </a:cxn>
                <a:cxn ang="0">
                  <a:pos x="187" y="200"/>
                </a:cxn>
                <a:cxn ang="0">
                  <a:pos x="196" y="171"/>
                </a:cxn>
                <a:cxn ang="0">
                  <a:pos x="208" y="141"/>
                </a:cxn>
                <a:cxn ang="0">
                  <a:pos x="216" y="122"/>
                </a:cxn>
                <a:cxn ang="0">
                  <a:pos x="229" y="112"/>
                </a:cxn>
                <a:cxn ang="0">
                  <a:pos x="241" y="122"/>
                </a:cxn>
                <a:cxn ang="0">
                  <a:pos x="250" y="146"/>
                </a:cxn>
                <a:cxn ang="0">
                  <a:pos x="258" y="185"/>
                </a:cxn>
                <a:cxn ang="0">
                  <a:pos x="271" y="234"/>
                </a:cxn>
                <a:cxn ang="0">
                  <a:pos x="279" y="293"/>
                </a:cxn>
                <a:cxn ang="0">
                  <a:pos x="291" y="341"/>
                </a:cxn>
                <a:cxn ang="0">
                  <a:pos x="300" y="375"/>
                </a:cxn>
                <a:cxn ang="0">
                  <a:pos x="308" y="380"/>
                </a:cxn>
                <a:cxn ang="0">
                  <a:pos x="321" y="356"/>
                </a:cxn>
                <a:cxn ang="0">
                  <a:pos x="329" y="307"/>
                </a:cxn>
                <a:cxn ang="0">
                  <a:pos x="337" y="249"/>
                </a:cxn>
                <a:cxn ang="0">
                  <a:pos x="350" y="185"/>
                </a:cxn>
                <a:cxn ang="0">
                  <a:pos x="358" y="127"/>
                </a:cxn>
                <a:cxn ang="0">
                  <a:pos x="371" y="78"/>
                </a:cxn>
                <a:cxn ang="0">
                  <a:pos x="379" y="44"/>
                </a:cxn>
                <a:cxn ang="0">
                  <a:pos x="387" y="20"/>
                </a:cxn>
                <a:cxn ang="0">
                  <a:pos x="400" y="5"/>
                </a:cxn>
                <a:cxn ang="0">
                  <a:pos x="412" y="0"/>
                </a:cxn>
                <a:cxn ang="0">
                  <a:pos x="425" y="5"/>
                </a:cxn>
                <a:cxn ang="0">
                  <a:pos x="437" y="20"/>
                </a:cxn>
              </a:cxnLst>
              <a:rect l="0" t="0" r="r" b="b"/>
              <a:pathLst>
                <a:path w="445" h="385">
                  <a:moveTo>
                    <a:pt x="0" y="258"/>
                  </a:moveTo>
                  <a:lnTo>
                    <a:pt x="4" y="244"/>
                  </a:lnTo>
                  <a:lnTo>
                    <a:pt x="8" y="229"/>
                  </a:lnTo>
                  <a:lnTo>
                    <a:pt x="8" y="215"/>
                  </a:lnTo>
                  <a:lnTo>
                    <a:pt x="12" y="200"/>
                  </a:lnTo>
                  <a:lnTo>
                    <a:pt x="17" y="190"/>
                  </a:lnTo>
                  <a:lnTo>
                    <a:pt x="21" y="176"/>
                  </a:lnTo>
                  <a:lnTo>
                    <a:pt x="25" y="161"/>
                  </a:lnTo>
                  <a:lnTo>
                    <a:pt x="25" y="151"/>
                  </a:lnTo>
                  <a:lnTo>
                    <a:pt x="29" y="141"/>
                  </a:lnTo>
                  <a:lnTo>
                    <a:pt x="33" y="132"/>
                  </a:lnTo>
                  <a:lnTo>
                    <a:pt x="37" y="127"/>
                  </a:lnTo>
                  <a:lnTo>
                    <a:pt x="42" y="117"/>
                  </a:lnTo>
                  <a:lnTo>
                    <a:pt x="42" y="112"/>
                  </a:lnTo>
                  <a:lnTo>
                    <a:pt x="46" y="107"/>
                  </a:lnTo>
                  <a:lnTo>
                    <a:pt x="50" y="102"/>
                  </a:lnTo>
                  <a:lnTo>
                    <a:pt x="54" y="102"/>
                  </a:lnTo>
                  <a:lnTo>
                    <a:pt x="58" y="102"/>
                  </a:lnTo>
                  <a:lnTo>
                    <a:pt x="62" y="102"/>
                  </a:lnTo>
                  <a:lnTo>
                    <a:pt x="67" y="102"/>
                  </a:lnTo>
                  <a:lnTo>
                    <a:pt x="71" y="107"/>
                  </a:lnTo>
                  <a:lnTo>
                    <a:pt x="75" y="112"/>
                  </a:lnTo>
                  <a:lnTo>
                    <a:pt x="79" y="117"/>
                  </a:lnTo>
                  <a:lnTo>
                    <a:pt x="83" y="122"/>
                  </a:lnTo>
                  <a:lnTo>
                    <a:pt x="87" y="127"/>
                  </a:lnTo>
                  <a:lnTo>
                    <a:pt x="92" y="132"/>
                  </a:lnTo>
                  <a:lnTo>
                    <a:pt x="92" y="137"/>
                  </a:lnTo>
                  <a:lnTo>
                    <a:pt x="96" y="141"/>
                  </a:lnTo>
                  <a:lnTo>
                    <a:pt x="100" y="151"/>
                  </a:lnTo>
                  <a:lnTo>
                    <a:pt x="104" y="161"/>
                  </a:lnTo>
                  <a:lnTo>
                    <a:pt x="108" y="166"/>
                  </a:lnTo>
                  <a:lnTo>
                    <a:pt x="108" y="176"/>
                  </a:lnTo>
                  <a:lnTo>
                    <a:pt x="112" y="185"/>
                  </a:lnTo>
                  <a:lnTo>
                    <a:pt x="117" y="195"/>
                  </a:lnTo>
                  <a:lnTo>
                    <a:pt x="121" y="205"/>
                  </a:lnTo>
                  <a:lnTo>
                    <a:pt x="125" y="210"/>
                  </a:lnTo>
                  <a:lnTo>
                    <a:pt x="125" y="219"/>
                  </a:lnTo>
                  <a:lnTo>
                    <a:pt x="129" y="229"/>
                  </a:lnTo>
                  <a:lnTo>
                    <a:pt x="133" y="234"/>
                  </a:lnTo>
                  <a:lnTo>
                    <a:pt x="137" y="244"/>
                  </a:lnTo>
                  <a:lnTo>
                    <a:pt x="142" y="249"/>
                  </a:lnTo>
                  <a:lnTo>
                    <a:pt x="142" y="254"/>
                  </a:lnTo>
                  <a:lnTo>
                    <a:pt x="146" y="258"/>
                  </a:lnTo>
                  <a:lnTo>
                    <a:pt x="150" y="258"/>
                  </a:lnTo>
                  <a:lnTo>
                    <a:pt x="154" y="258"/>
                  </a:lnTo>
                  <a:lnTo>
                    <a:pt x="158" y="258"/>
                  </a:lnTo>
                  <a:lnTo>
                    <a:pt x="162" y="254"/>
                  </a:lnTo>
                  <a:lnTo>
                    <a:pt x="166" y="249"/>
                  </a:lnTo>
                  <a:lnTo>
                    <a:pt x="171" y="244"/>
                  </a:lnTo>
                  <a:lnTo>
                    <a:pt x="175" y="234"/>
                  </a:lnTo>
                  <a:lnTo>
                    <a:pt x="175" y="229"/>
                  </a:lnTo>
                  <a:lnTo>
                    <a:pt x="179" y="219"/>
                  </a:lnTo>
                  <a:lnTo>
                    <a:pt x="183" y="210"/>
                  </a:lnTo>
                  <a:lnTo>
                    <a:pt x="187" y="200"/>
                  </a:lnTo>
                  <a:lnTo>
                    <a:pt x="191" y="190"/>
                  </a:lnTo>
                  <a:lnTo>
                    <a:pt x="191" y="180"/>
                  </a:lnTo>
                  <a:lnTo>
                    <a:pt x="196" y="171"/>
                  </a:lnTo>
                  <a:lnTo>
                    <a:pt x="200" y="161"/>
                  </a:lnTo>
                  <a:lnTo>
                    <a:pt x="204" y="151"/>
                  </a:lnTo>
                  <a:lnTo>
                    <a:pt x="208" y="141"/>
                  </a:lnTo>
                  <a:lnTo>
                    <a:pt x="208" y="137"/>
                  </a:lnTo>
                  <a:lnTo>
                    <a:pt x="212" y="127"/>
                  </a:lnTo>
                  <a:lnTo>
                    <a:pt x="216" y="122"/>
                  </a:lnTo>
                  <a:lnTo>
                    <a:pt x="221" y="117"/>
                  </a:lnTo>
                  <a:lnTo>
                    <a:pt x="225" y="112"/>
                  </a:lnTo>
                  <a:lnTo>
                    <a:pt x="229" y="112"/>
                  </a:lnTo>
                  <a:lnTo>
                    <a:pt x="233" y="112"/>
                  </a:lnTo>
                  <a:lnTo>
                    <a:pt x="237" y="117"/>
                  </a:lnTo>
                  <a:lnTo>
                    <a:pt x="241" y="122"/>
                  </a:lnTo>
                  <a:lnTo>
                    <a:pt x="241" y="127"/>
                  </a:lnTo>
                  <a:lnTo>
                    <a:pt x="246" y="137"/>
                  </a:lnTo>
                  <a:lnTo>
                    <a:pt x="250" y="146"/>
                  </a:lnTo>
                  <a:lnTo>
                    <a:pt x="254" y="156"/>
                  </a:lnTo>
                  <a:lnTo>
                    <a:pt x="258" y="171"/>
                  </a:lnTo>
                  <a:lnTo>
                    <a:pt x="258" y="185"/>
                  </a:lnTo>
                  <a:lnTo>
                    <a:pt x="262" y="200"/>
                  </a:lnTo>
                  <a:lnTo>
                    <a:pt x="266" y="219"/>
                  </a:lnTo>
                  <a:lnTo>
                    <a:pt x="271" y="234"/>
                  </a:lnTo>
                  <a:lnTo>
                    <a:pt x="275" y="254"/>
                  </a:lnTo>
                  <a:lnTo>
                    <a:pt x="275" y="273"/>
                  </a:lnTo>
                  <a:lnTo>
                    <a:pt x="279" y="293"/>
                  </a:lnTo>
                  <a:lnTo>
                    <a:pt x="283" y="312"/>
                  </a:lnTo>
                  <a:lnTo>
                    <a:pt x="287" y="327"/>
                  </a:lnTo>
                  <a:lnTo>
                    <a:pt x="291" y="341"/>
                  </a:lnTo>
                  <a:lnTo>
                    <a:pt x="291" y="356"/>
                  </a:lnTo>
                  <a:lnTo>
                    <a:pt x="296" y="366"/>
                  </a:lnTo>
                  <a:lnTo>
                    <a:pt x="300" y="375"/>
                  </a:lnTo>
                  <a:lnTo>
                    <a:pt x="304" y="380"/>
                  </a:lnTo>
                  <a:lnTo>
                    <a:pt x="308" y="385"/>
                  </a:lnTo>
                  <a:lnTo>
                    <a:pt x="308" y="380"/>
                  </a:lnTo>
                  <a:lnTo>
                    <a:pt x="312" y="375"/>
                  </a:lnTo>
                  <a:lnTo>
                    <a:pt x="316" y="371"/>
                  </a:lnTo>
                  <a:lnTo>
                    <a:pt x="321" y="356"/>
                  </a:lnTo>
                  <a:lnTo>
                    <a:pt x="325" y="341"/>
                  </a:lnTo>
                  <a:lnTo>
                    <a:pt x="325" y="327"/>
                  </a:lnTo>
                  <a:lnTo>
                    <a:pt x="329" y="307"/>
                  </a:lnTo>
                  <a:lnTo>
                    <a:pt x="333" y="288"/>
                  </a:lnTo>
                  <a:lnTo>
                    <a:pt x="337" y="268"/>
                  </a:lnTo>
                  <a:lnTo>
                    <a:pt x="337" y="249"/>
                  </a:lnTo>
                  <a:lnTo>
                    <a:pt x="341" y="224"/>
                  </a:lnTo>
                  <a:lnTo>
                    <a:pt x="346" y="205"/>
                  </a:lnTo>
                  <a:lnTo>
                    <a:pt x="350" y="185"/>
                  </a:lnTo>
                  <a:lnTo>
                    <a:pt x="354" y="166"/>
                  </a:lnTo>
                  <a:lnTo>
                    <a:pt x="354" y="146"/>
                  </a:lnTo>
                  <a:lnTo>
                    <a:pt x="358" y="127"/>
                  </a:lnTo>
                  <a:lnTo>
                    <a:pt x="362" y="107"/>
                  </a:lnTo>
                  <a:lnTo>
                    <a:pt x="366" y="93"/>
                  </a:lnTo>
                  <a:lnTo>
                    <a:pt x="371" y="78"/>
                  </a:lnTo>
                  <a:lnTo>
                    <a:pt x="371" y="68"/>
                  </a:lnTo>
                  <a:lnTo>
                    <a:pt x="375" y="54"/>
                  </a:lnTo>
                  <a:lnTo>
                    <a:pt x="379" y="44"/>
                  </a:lnTo>
                  <a:lnTo>
                    <a:pt x="383" y="34"/>
                  </a:lnTo>
                  <a:lnTo>
                    <a:pt x="387" y="24"/>
                  </a:lnTo>
                  <a:lnTo>
                    <a:pt x="387" y="20"/>
                  </a:lnTo>
                  <a:lnTo>
                    <a:pt x="391" y="15"/>
                  </a:lnTo>
                  <a:lnTo>
                    <a:pt x="396" y="10"/>
                  </a:lnTo>
                  <a:lnTo>
                    <a:pt x="400" y="5"/>
                  </a:lnTo>
                  <a:lnTo>
                    <a:pt x="404" y="0"/>
                  </a:lnTo>
                  <a:lnTo>
                    <a:pt x="408" y="0"/>
                  </a:lnTo>
                  <a:lnTo>
                    <a:pt x="412" y="0"/>
                  </a:lnTo>
                  <a:lnTo>
                    <a:pt x="416" y="0"/>
                  </a:lnTo>
                  <a:lnTo>
                    <a:pt x="420" y="5"/>
                  </a:lnTo>
                  <a:lnTo>
                    <a:pt x="425" y="5"/>
                  </a:lnTo>
                  <a:lnTo>
                    <a:pt x="429" y="10"/>
                  </a:lnTo>
                  <a:lnTo>
                    <a:pt x="433" y="15"/>
                  </a:lnTo>
                  <a:lnTo>
                    <a:pt x="437" y="20"/>
                  </a:lnTo>
                  <a:lnTo>
                    <a:pt x="441" y="24"/>
                  </a:lnTo>
                  <a:lnTo>
                    <a:pt x="445" y="29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127" name="Freeform 143"/>
            <p:cNvSpPr>
              <a:spLocks/>
            </p:cNvSpPr>
            <p:nvPr/>
          </p:nvSpPr>
          <p:spPr bwMode="auto">
            <a:xfrm>
              <a:off x="4871" y="2537"/>
              <a:ext cx="543" cy="366"/>
            </a:xfrm>
            <a:custGeom>
              <a:avLst/>
              <a:gdLst/>
              <a:ahLst/>
              <a:cxnLst>
                <a:cxn ang="0">
                  <a:pos x="9" y="54"/>
                </a:cxn>
                <a:cxn ang="0">
                  <a:pos x="17" y="69"/>
                </a:cxn>
                <a:cxn ang="0">
                  <a:pos x="25" y="93"/>
                </a:cxn>
                <a:cxn ang="0">
                  <a:pos x="38" y="117"/>
                </a:cxn>
                <a:cxn ang="0">
                  <a:pos x="46" y="156"/>
                </a:cxn>
                <a:cxn ang="0">
                  <a:pos x="59" y="195"/>
                </a:cxn>
                <a:cxn ang="0">
                  <a:pos x="67" y="239"/>
                </a:cxn>
                <a:cxn ang="0">
                  <a:pos x="75" y="283"/>
                </a:cxn>
                <a:cxn ang="0">
                  <a:pos x="88" y="317"/>
                </a:cxn>
                <a:cxn ang="0">
                  <a:pos x="96" y="347"/>
                </a:cxn>
                <a:cxn ang="0">
                  <a:pos x="109" y="361"/>
                </a:cxn>
                <a:cxn ang="0">
                  <a:pos x="121" y="366"/>
                </a:cxn>
                <a:cxn ang="0">
                  <a:pos x="134" y="361"/>
                </a:cxn>
                <a:cxn ang="0">
                  <a:pos x="146" y="356"/>
                </a:cxn>
                <a:cxn ang="0">
                  <a:pos x="159" y="347"/>
                </a:cxn>
                <a:cxn ang="0">
                  <a:pos x="171" y="337"/>
                </a:cxn>
                <a:cxn ang="0">
                  <a:pos x="184" y="327"/>
                </a:cxn>
                <a:cxn ang="0">
                  <a:pos x="192" y="312"/>
                </a:cxn>
                <a:cxn ang="0">
                  <a:pos x="205" y="298"/>
                </a:cxn>
                <a:cxn ang="0">
                  <a:pos x="213" y="283"/>
                </a:cxn>
                <a:cxn ang="0">
                  <a:pos x="225" y="259"/>
                </a:cxn>
                <a:cxn ang="0">
                  <a:pos x="234" y="225"/>
                </a:cxn>
                <a:cxn ang="0">
                  <a:pos x="242" y="186"/>
                </a:cxn>
                <a:cxn ang="0">
                  <a:pos x="254" y="142"/>
                </a:cxn>
                <a:cxn ang="0">
                  <a:pos x="263" y="93"/>
                </a:cxn>
                <a:cxn ang="0">
                  <a:pos x="275" y="54"/>
                </a:cxn>
                <a:cxn ang="0">
                  <a:pos x="284" y="20"/>
                </a:cxn>
                <a:cxn ang="0">
                  <a:pos x="292" y="0"/>
                </a:cxn>
                <a:cxn ang="0">
                  <a:pos x="304" y="0"/>
                </a:cxn>
                <a:cxn ang="0">
                  <a:pos x="317" y="15"/>
                </a:cxn>
                <a:cxn ang="0">
                  <a:pos x="325" y="39"/>
                </a:cxn>
                <a:cxn ang="0">
                  <a:pos x="338" y="69"/>
                </a:cxn>
                <a:cxn ang="0">
                  <a:pos x="346" y="98"/>
                </a:cxn>
                <a:cxn ang="0">
                  <a:pos x="359" y="122"/>
                </a:cxn>
                <a:cxn ang="0">
                  <a:pos x="367" y="147"/>
                </a:cxn>
                <a:cxn ang="0">
                  <a:pos x="375" y="171"/>
                </a:cxn>
                <a:cxn ang="0">
                  <a:pos x="388" y="200"/>
                </a:cxn>
                <a:cxn ang="0">
                  <a:pos x="396" y="225"/>
                </a:cxn>
                <a:cxn ang="0">
                  <a:pos x="409" y="249"/>
                </a:cxn>
                <a:cxn ang="0">
                  <a:pos x="417" y="264"/>
                </a:cxn>
                <a:cxn ang="0">
                  <a:pos x="425" y="278"/>
                </a:cxn>
                <a:cxn ang="0">
                  <a:pos x="438" y="278"/>
                </a:cxn>
              </a:cxnLst>
              <a:rect l="0" t="0" r="r" b="b"/>
              <a:pathLst>
                <a:path w="446" h="366">
                  <a:moveTo>
                    <a:pt x="0" y="44"/>
                  </a:moveTo>
                  <a:lnTo>
                    <a:pt x="5" y="49"/>
                  </a:lnTo>
                  <a:lnTo>
                    <a:pt x="9" y="54"/>
                  </a:lnTo>
                  <a:lnTo>
                    <a:pt x="9" y="59"/>
                  </a:lnTo>
                  <a:lnTo>
                    <a:pt x="13" y="64"/>
                  </a:lnTo>
                  <a:lnTo>
                    <a:pt x="17" y="69"/>
                  </a:lnTo>
                  <a:lnTo>
                    <a:pt x="21" y="78"/>
                  </a:lnTo>
                  <a:lnTo>
                    <a:pt x="25" y="83"/>
                  </a:lnTo>
                  <a:lnTo>
                    <a:pt x="25" y="93"/>
                  </a:lnTo>
                  <a:lnTo>
                    <a:pt x="30" y="98"/>
                  </a:lnTo>
                  <a:lnTo>
                    <a:pt x="34" y="108"/>
                  </a:lnTo>
                  <a:lnTo>
                    <a:pt x="38" y="117"/>
                  </a:lnTo>
                  <a:lnTo>
                    <a:pt x="42" y="132"/>
                  </a:lnTo>
                  <a:lnTo>
                    <a:pt x="42" y="142"/>
                  </a:lnTo>
                  <a:lnTo>
                    <a:pt x="46" y="156"/>
                  </a:lnTo>
                  <a:lnTo>
                    <a:pt x="50" y="166"/>
                  </a:lnTo>
                  <a:lnTo>
                    <a:pt x="55" y="181"/>
                  </a:lnTo>
                  <a:lnTo>
                    <a:pt x="59" y="195"/>
                  </a:lnTo>
                  <a:lnTo>
                    <a:pt x="59" y="210"/>
                  </a:lnTo>
                  <a:lnTo>
                    <a:pt x="63" y="225"/>
                  </a:lnTo>
                  <a:lnTo>
                    <a:pt x="67" y="239"/>
                  </a:lnTo>
                  <a:lnTo>
                    <a:pt x="71" y="254"/>
                  </a:lnTo>
                  <a:lnTo>
                    <a:pt x="75" y="269"/>
                  </a:lnTo>
                  <a:lnTo>
                    <a:pt x="75" y="283"/>
                  </a:lnTo>
                  <a:lnTo>
                    <a:pt x="80" y="298"/>
                  </a:lnTo>
                  <a:lnTo>
                    <a:pt x="84" y="308"/>
                  </a:lnTo>
                  <a:lnTo>
                    <a:pt x="88" y="317"/>
                  </a:lnTo>
                  <a:lnTo>
                    <a:pt x="92" y="327"/>
                  </a:lnTo>
                  <a:lnTo>
                    <a:pt x="92" y="337"/>
                  </a:lnTo>
                  <a:lnTo>
                    <a:pt x="96" y="347"/>
                  </a:lnTo>
                  <a:lnTo>
                    <a:pt x="100" y="351"/>
                  </a:lnTo>
                  <a:lnTo>
                    <a:pt x="105" y="356"/>
                  </a:lnTo>
                  <a:lnTo>
                    <a:pt x="109" y="361"/>
                  </a:lnTo>
                  <a:lnTo>
                    <a:pt x="113" y="366"/>
                  </a:lnTo>
                  <a:lnTo>
                    <a:pt x="117" y="366"/>
                  </a:lnTo>
                  <a:lnTo>
                    <a:pt x="121" y="366"/>
                  </a:lnTo>
                  <a:lnTo>
                    <a:pt x="125" y="366"/>
                  </a:lnTo>
                  <a:lnTo>
                    <a:pt x="130" y="366"/>
                  </a:lnTo>
                  <a:lnTo>
                    <a:pt x="134" y="361"/>
                  </a:lnTo>
                  <a:lnTo>
                    <a:pt x="138" y="361"/>
                  </a:lnTo>
                  <a:lnTo>
                    <a:pt x="142" y="356"/>
                  </a:lnTo>
                  <a:lnTo>
                    <a:pt x="146" y="356"/>
                  </a:lnTo>
                  <a:lnTo>
                    <a:pt x="150" y="351"/>
                  </a:lnTo>
                  <a:lnTo>
                    <a:pt x="155" y="351"/>
                  </a:lnTo>
                  <a:lnTo>
                    <a:pt x="159" y="347"/>
                  </a:lnTo>
                  <a:lnTo>
                    <a:pt x="163" y="342"/>
                  </a:lnTo>
                  <a:lnTo>
                    <a:pt x="167" y="342"/>
                  </a:lnTo>
                  <a:lnTo>
                    <a:pt x="171" y="337"/>
                  </a:lnTo>
                  <a:lnTo>
                    <a:pt x="175" y="332"/>
                  </a:lnTo>
                  <a:lnTo>
                    <a:pt x="180" y="327"/>
                  </a:lnTo>
                  <a:lnTo>
                    <a:pt x="184" y="327"/>
                  </a:lnTo>
                  <a:lnTo>
                    <a:pt x="188" y="322"/>
                  </a:lnTo>
                  <a:lnTo>
                    <a:pt x="192" y="317"/>
                  </a:lnTo>
                  <a:lnTo>
                    <a:pt x="192" y="312"/>
                  </a:lnTo>
                  <a:lnTo>
                    <a:pt x="196" y="308"/>
                  </a:lnTo>
                  <a:lnTo>
                    <a:pt x="200" y="303"/>
                  </a:lnTo>
                  <a:lnTo>
                    <a:pt x="205" y="298"/>
                  </a:lnTo>
                  <a:lnTo>
                    <a:pt x="209" y="293"/>
                  </a:lnTo>
                  <a:lnTo>
                    <a:pt x="209" y="288"/>
                  </a:lnTo>
                  <a:lnTo>
                    <a:pt x="213" y="283"/>
                  </a:lnTo>
                  <a:lnTo>
                    <a:pt x="217" y="273"/>
                  </a:lnTo>
                  <a:lnTo>
                    <a:pt x="221" y="264"/>
                  </a:lnTo>
                  <a:lnTo>
                    <a:pt x="225" y="259"/>
                  </a:lnTo>
                  <a:lnTo>
                    <a:pt x="225" y="249"/>
                  </a:lnTo>
                  <a:lnTo>
                    <a:pt x="230" y="239"/>
                  </a:lnTo>
                  <a:lnTo>
                    <a:pt x="234" y="225"/>
                  </a:lnTo>
                  <a:lnTo>
                    <a:pt x="238" y="215"/>
                  </a:lnTo>
                  <a:lnTo>
                    <a:pt x="242" y="200"/>
                  </a:lnTo>
                  <a:lnTo>
                    <a:pt x="242" y="186"/>
                  </a:lnTo>
                  <a:lnTo>
                    <a:pt x="246" y="171"/>
                  </a:lnTo>
                  <a:lnTo>
                    <a:pt x="250" y="156"/>
                  </a:lnTo>
                  <a:lnTo>
                    <a:pt x="254" y="142"/>
                  </a:lnTo>
                  <a:lnTo>
                    <a:pt x="259" y="127"/>
                  </a:lnTo>
                  <a:lnTo>
                    <a:pt x="259" y="113"/>
                  </a:lnTo>
                  <a:lnTo>
                    <a:pt x="263" y="93"/>
                  </a:lnTo>
                  <a:lnTo>
                    <a:pt x="267" y="78"/>
                  </a:lnTo>
                  <a:lnTo>
                    <a:pt x="271" y="64"/>
                  </a:lnTo>
                  <a:lnTo>
                    <a:pt x="275" y="54"/>
                  </a:lnTo>
                  <a:lnTo>
                    <a:pt x="275" y="39"/>
                  </a:lnTo>
                  <a:lnTo>
                    <a:pt x="279" y="30"/>
                  </a:lnTo>
                  <a:lnTo>
                    <a:pt x="284" y="20"/>
                  </a:lnTo>
                  <a:lnTo>
                    <a:pt x="288" y="10"/>
                  </a:lnTo>
                  <a:lnTo>
                    <a:pt x="296" y="0"/>
                  </a:lnTo>
                  <a:lnTo>
                    <a:pt x="292" y="0"/>
                  </a:lnTo>
                  <a:lnTo>
                    <a:pt x="296" y="0"/>
                  </a:lnTo>
                  <a:lnTo>
                    <a:pt x="300" y="0"/>
                  </a:lnTo>
                  <a:lnTo>
                    <a:pt x="304" y="0"/>
                  </a:lnTo>
                  <a:lnTo>
                    <a:pt x="309" y="5"/>
                  </a:lnTo>
                  <a:lnTo>
                    <a:pt x="313" y="10"/>
                  </a:lnTo>
                  <a:lnTo>
                    <a:pt x="317" y="15"/>
                  </a:lnTo>
                  <a:lnTo>
                    <a:pt x="321" y="25"/>
                  </a:lnTo>
                  <a:lnTo>
                    <a:pt x="325" y="30"/>
                  </a:lnTo>
                  <a:lnTo>
                    <a:pt x="325" y="39"/>
                  </a:lnTo>
                  <a:lnTo>
                    <a:pt x="329" y="49"/>
                  </a:lnTo>
                  <a:lnTo>
                    <a:pt x="334" y="59"/>
                  </a:lnTo>
                  <a:lnTo>
                    <a:pt x="338" y="69"/>
                  </a:lnTo>
                  <a:lnTo>
                    <a:pt x="342" y="78"/>
                  </a:lnTo>
                  <a:lnTo>
                    <a:pt x="342" y="88"/>
                  </a:lnTo>
                  <a:lnTo>
                    <a:pt x="346" y="98"/>
                  </a:lnTo>
                  <a:lnTo>
                    <a:pt x="350" y="103"/>
                  </a:lnTo>
                  <a:lnTo>
                    <a:pt x="354" y="113"/>
                  </a:lnTo>
                  <a:lnTo>
                    <a:pt x="359" y="122"/>
                  </a:lnTo>
                  <a:lnTo>
                    <a:pt x="359" y="132"/>
                  </a:lnTo>
                  <a:lnTo>
                    <a:pt x="363" y="137"/>
                  </a:lnTo>
                  <a:lnTo>
                    <a:pt x="367" y="147"/>
                  </a:lnTo>
                  <a:lnTo>
                    <a:pt x="371" y="156"/>
                  </a:lnTo>
                  <a:lnTo>
                    <a:pt x="375" y="166"/>
                  </a:lnTo>
                  <a:lnTo>
                    <a:pt x="375" y="171"/>
                  </a:lnTo>
                  <a:lnTo>
                    <a:pt x="379" y="181"/>
                  </a:lnTo>
                  <a:lnTo>
                    <a:pt x="384" y="191"/>
                  </a:lnTo>
                  <a:lnTo>
                    <a:pt x="388" y="200"/>
                  </a:lnTo>
                  <a:lnTo>
                    <a:pt x="392" y="205"/>
                  </a:lnTo>
                  <a:lnTo>
                    <a:pt x="392" y="215"/>
                  </a:lnTo>
                  <a:lnTo>
                    <a:pt x="396" y="225"/>
                  </a:lnTo>
                  <a:lnTo>
                    <a:pt x="400" y="230"/>
                  </a:lnTo>
                  <a:lnTo>
                    <a:pt x="404" y="239"/>
                  </a:lnTo>
                  <a:lnTo>
                    <a:pt x="409" y="249"/>
                  </a:lnTo>
                  <a:lnTo>
                    <a:pt x="409" y="254"/>
                  </a:lnTo>
                  <a:lnTo>
                    <a:pt x="413" y="259"/>
                  </a:lnTo>
                  <a:lnTo>
                    <a:pt x="417" y="264"/>
                  </a:lnTo>
                  <a:lnTo>
                    <a:pt x="421" y="269"/>
                  </a:lnTo>
                  <a:lnTo>
                    <a:pt x="429" y="278"/>
                  </a:lnTo>
                  <a:lnTo>
                    <a:pt x="425" y="278"/>
                  </a:lnTo>
                  <a:lnTo>
                    <a:pt x="429" y="278"/>
                  </a:lnTo>
                  <a:lnTo>
                    <a:pt x="434" y="278"/>
                  </a:lnTo>
                  <a:lnTo>
                    <a:pt x="438" y="278"/>
                  </a:lnTo>
                  <a:lnTo>
                    <a:pt x="442" y="273"/>
                  </a:lnTo>
                  <a:lnTo>
                    <a:pt x="446" y="273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128" name="Freeform 144"/>
            <p:cNvSpPr>
              <a:spLocks/>
            </p:cNvSpPr>
            <p:nvPr/>
          </p:nvSpPr>
          <p:spPr bwMode="auto">
            <a:xfrm>
              <a:off x="5414" y="2796"/>
              <a:ext cx="106" cy="219"/>
            </a:xfrm>
            <a:custGeom>
              <a:avLst/>
              <a:gdLst/>
              <a:ahLst/>
              <a:cxnLst>
                <a:cxn ang="0">
                  <a:pos x="0" y="14"/>
                </a:cxn>
                <a:cxn ang="0">
                  <a:pos x="4" y="10"/>
                </a:cxn>
                <a:cxn ang="0">
                  <a:pos x="8" y="10"/>
                </a:cxn>
                <a:cxn ang="0">
                  <a:pos x="17" y="0"/>
                </a:cxn>
                <a:cxn ang="0">
                  <a:pos x="13" y="0"/>
                </a:cxn>
                <a:cxn ang="0">
                  <a:pos x="17" y="0"/>
                </a:cxn>
                <a:cxn ang="0">
                  <a:pos x="21" y="0"/>
                </a:cxn>
                <a:cxn ang="0">
                  <a:pos x="25" y="0"/>
                </a:cxn>
                <a:cxn ang="0">
                  <a:pos x="29" y="5"/>
                </a:cxn>
                <a:cxn ang="0">
                  <a:pos x="29" y="10"/>
                </a:cxn>
                <a:cxn ang="0">
                  <a:pos x="33" y="14"/>
                </a:cxn>
                <a:cxn ang="0">
                  <a:pos x="38" y="19"/>
                </a:cxn>
                <a:cxn ang="0">
                  <a:pos x="42" y="29"/>
                </a:cxn>
                <a:cxn ang="0">
                  <a:pos x="46" y="44"/>
                </a:cxn>
                <a:cxn ang="0">
                  <a:pos x="46" y="58"/>
                </a:cxn>
                <a:cxn ang="0">
                  <a:pos x="50" y="73"/>
                </a:cxn>
                <a:cxn ang="0">
                  <a:pos x="54" y="88"/>
                </a:cxn>
                <a:cxn ang="0">
                  <a:pos x="58" y="107"/>
                </a:cxn>
                <a:cxn ang="0">
                  <a:pos x="62" y="122"/>
                </a:cxn>
                <a:cxn ang="0">
                  <a:pos x="62" y="141"/>
                </a:cxn>
                <a:cxn ang="0">
                  <a:pos x="67" y="161"/>
                </a:cxn>
                <a:cxn ang="0">
                  <a:pos x="71" y="175"/>
                </a:cxn>
                <a:cxn ang="0">
                  <a:pos x="75" y="190"/>
                </a:cxn>
                <a:cxn ang="0">
                  <a:pos x="79" y="200"/>
                </a:cxn>
                <a:cxn ang="0">
                  <a:pos x="79" y="209"/>
                </a:cxn>
                <a:cxn ang="0">
                  <a:pos x="83" y="214"/>
                </a:cxn>
                <a:cxn ang="0">
                  <a:pos x="87" y="219"/>
                </a:cxn>
              </a:cxnLst>
              <a:rect l="0" t="0" r="r" b="b"/>
              <a:pathLst>
                <a:path w="87" h="219">
                  <a:moveTo>
                    <a:pt x="0" y="14"/>
                  </a:moveTo>
                  <a:lnTo>
                    <a:pt x="4" y="10"/>
                  </a:lnTo>
                  <a:lnTo>
                    <a:pt x="8" y="10"/>
                  </a:lnTo>
                  <a:lnTo>
                    <a:pt x="17" y="0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1" y="0"/>
                  </a:lnTo>
                  <a:lnTo>
                    <a:pt x="25" y="0"/>
                  </a:lnTo>
                  <a:lnTo>
                    <a:pt x="29" y="5"/>
                  </a:lnTo>
                  <a:lnTo>
                    <a:pt x="29" y="10"/>
                  </a:lnTo>
                  <a:lnTo>
                    <a:pt x="33" y="14"/>
                  </a:lnTo>
                  <a:lnTo>
                    <a:pt x="38" y="19"/>
                  </a:lnTo>
                  <a:lnTo>
                    <a:pt x="42" y="29"/>
                  </a:lnTo>
                  <a:lnTo>
                    <a:pt x="46" y="44"/>
                  </a:lnTo>
                  <a:lnTo>
                    <a:pt x="46" y="58"/>
                  </a:lnTo>
                  <a:lnTo>
                    <a:pt x="50" y="73"/>
                  </a:lnTo>
                  <a:lnTo>
                    <a:pt x="54" y="88"/>
                  </a:lnTo>
                  <a:lnTo>
                    <a:pt x="58" y="107"/>
                  </a:lnTo>
                  <a:lnTo>
                    <a:pt x="62" y="122"/>
                  </a:lnTo>
                  <a:lnTo>
                    <a:pt x="62" y="141"/>
                  </a:lnTo>
                  <a:lnTo>
                    <a:pt x="67" y="161"/>
                  </a:lnTo>
                  <a:lnTo>
                    <a:pt x="71" y="175"/>
                  </a:lnTo>
                  <a:lnTo>
                    <a:pt x="75" y="190"/>
                  </a:lnTo>
                  <a:lnTo>
                    <a:pt x="79" y="200"/>
                  </a:lnTo>
                  <a:lnTo>
                    <a:pt x="79" y="209"/>
                  </a:lnTo>
                  <a:lnTo>
                    <a:pt x="83" y="214"/>
                  </a:lnTo>
                  <a:lnTo>
                    <a:pt x="87" y="219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129" name="Freeform 145"/>
            <p:cNvSpPr>
              <a:spLocks/>
            </p:cNvSpPr>
            <p:nvPr/>
          </p:nvSpPr>
          <p:spPr bwMode="auto">
            <a:xfrm>
              <a:off x="533" y="1499"/>
              <a:ext cx="567" cy="527"/>
            </a:xfrm>
            <a:custGeom>
              <a:avLst/>
              <a:gdLst/>
              <a:ahLst/>
              <a:cxnLst>
                <a:cxn ang="0">
                  <a:pos x="8" y="259"/>
                </a:cxn>
                <a:cxn ang="0">
                  <a:pos x="21" y="259"/>
                </a:cxn>
                <a:cxn ang="0">
                  <a:pos x="29" y="244"/>
                </a:cxn>
                <a:cxn ang="0">
                  <a:pos x="38" y="346"/>
                </a:cxn>
                <a:cxn ang="0">
                  <a:pos x="50" y="146"/>
                </a:cxn>
                <a:cxn ang="0">
                  <a:pos x="58" y="341"/>
                </a:cxn>
                <a:cxn ang="0">
                  <a:pos x="71" y="322"/>
                </a:cxn>
                <a:cxn ang="0">
                  <a:pos x="79" y="268"/>
                </a:cxn>
                <a:cxn ang="0">
                  <a:pos x="88" y="249"/>
                </a:cxn>
                <a:cxn ang="0">
                  <a:pos x="100" y="215"/>
                </a:cxn>
                <a:cxn ang="0">
                  <a:pos x="112" y="249"/>
                </a:cxn>
                <a:cxn ang="0">
                  <a:pos x="125" y="259"/>
                </a:cxn>
                <a:cxn ang="0">
                  <a:pos x="137" y="254"/>
                </a:cxn>
                <a:cxn ang="0">
                  <a:pos x="150" y="259"/>
                </a:cxn>
                <a:cxn ang="0">
                  <a:pos x="162" y="254"/>
                </a:cxn>
                <a:cxn ang="0">
                  <a:pos x="175" y="259"/>
                </a:cxn>
                <a:cxn ang="0">
                  <a:pos x="187" y="254"/>
                </a:cxn>
                <a:cxn ang="0">
                  <a:pos x="200" y="249"/>
                </a:cxn>
                <a:cxn ang="0">
                  <a:pos x="212" y="249"/>
                </a:cxn>
                <a:cxn ang="0">
                  <a:pos x="225" y="254"/>
                </a:cxn>
                <a:cxn ang="0">
                  <a:pos x="237" y="254"/>
                </a:cxn>
                <a:cxn ang="0">
                  <a:pos x="250" y="254"/>
                </a:cxn>
                <a:cxn ang="0">
                  <a:pos x="262" y="244"/>
                </a:cxn>
                <a:cxn ang="0">
                  <a:pos x="275" y="249"/>
                </a:cxn>
                <a:cxn ang="0">
                  <a:pos x="292" y="263"/>
                </a:cxn>
                <a:cxn ang="0">
                  <a:pos x="296" y="259"/>
                </a:cxn>
                <a:cxn ang="0">
                  <a:pos x="308" y="259"/>
                </a:cxn>
                <a:cxn ang="0">
                  <a:pos x="321" y="259"/>
                </a:cxn>
                <a:cxn ang="0">
                  <a:pos x="329" y="239"/>
                </a:cxn>
                <a:cxn ang="0">
                  <a:pos x="337" y="366"/>
                </a:cxn>
                <a:cxn ang="0">
                  <a:pos x="350" y="64"/>
                </a:cxn>
                <a:cxn ang="0">
                  <a:pos x="358" y="361"/>
                </a:cxn>
                <a:cxn ang="0">
                  <a:pos x="371" y="361"/>
                </a:cxn>
                <a:cxn ang="0">
                  <a:pos x="379" y="356"/>
                </a:cxn>
                <a:cxn ang="0">
                  <a:pos x="387" y="249"/>
                </a:cxn>
                <a:cxn ang="0">
                  <a:pos x="400" y="210"/>
                </a:cxn>
                <a:cxn ang="0">
                  <a:pos x="408" y="195"/>
                </a:cxn>
                <a:cxn ang="0">
                  <a:pos x="421" y="224"/>
                </a:cxn>
                <a:cxn ang="0">
                  <a:pos x="429" y="254"/>
                </a:cxn>
                <a:cxn ang="0">
                  <a:pos x="437" y="215"/>
                </a:cxn>
                <a:cxn ang="0">
                  <a:pos x="450" y="224"/>
                </a:cxn>
                <a:cxn ang="0">
                  <a:pos x="458" y="54"/>
                </a:cxn>
              </a:cxnLst>
              <a:rect l="0" t="0" r="r" b="b"/>
              <a:pathLst>
                <a:path w="466" h="527">
                  <a:moveTo>
                    <a:pt x="0" y="259"/>
                  </a:moveTo>
                  <a:lnTo>
                    <a:pt x="4" y="263"/>
                  </a:lnTo>
                  <a:lnTo>
                    <a:pt x="8" y="259"/>
                  </a:lnTo>
                  <a:lnTo>
                    <a:pt x="13" y="254"/>
                  </a:lnTo>
                  <a:lnTo>
                    <a:pt x="17" y="259"/>
                  </a:lnTo>
                  <a:lnTo>
                    <a:pt x="21" y="259"/>
                  </a:lnTo>
                  <a:lnTo>
                    <a:pt x="21" y="273"/>
                  </a:lnTo>
                  <a:lnTo>
                    <a:pt x="25" y="254"/>
                  </a:lnTo>
                  <a:lnTo>
                    <a:pt x="29" y="244"/>
                  </a:lnTo>
                  <a:lnTo>
                    <a:pt x="33" y="249"/>
                  </a:lnTo>
                  <a:lnTo>
                    <a:pt x="38" y="249"/>
                  </a:lnTo>
                  <a:lnTo>
                    <a:pt x="38" y="346"/>
                  </a:lnTo>
                  <a:lnTo>
                    <a:pt x="42" y="224"/>
                  </a:lnTo>
                  <a:lnTo>
                    <a:pt x="46" y="0"/>
                  </a:lnTo>
                  <a:lnTo>
                    <a:pt x="50" y="146"/>
                  </a:lnTo>
                  <a:lnTo>
                    <a:pt x="54" y="288"/>
                  </a:lnTo>
                  <a:lnTo>
                    <a:pt x="54" y="278"/>
                  </a:lnTo>
                  <a:lnTo>
                    <a:pt x="58" y="341"/>
                  </a:lnTo>
                  <a:lnTo>
                    <a:pt x="63" y="351"/>
                  </a:lnTo>
                  <a:lnTo>
                    <a:pt x="67" y="332"/>
                  </a:lnTo>
                  <a:lnTo>
                    <a:pt x="71" y="322"/>
                  </a:lnTo>
                  <a:lnTo>
                    <a:pt x="71" y="288"/>
                  </a:lnTo>
                  <a:lnTo>
                    <a:pt x="75" y="278"/>
                  </a:lnTo>
                  <a:lnTo>
                    <a:pt x="79" y="268"/>
                  </a:lnTo>
                  <a:lnTo>
                    <a:pt x="83" y="273"/>
                  </a:lnTo>
                  <a:lnTo>
                    <a:pt x="88" y="268"/>
                  </a:lnTo>
                  <a:lnTo>
                    <a:pt x="88" y="249"/>
                  </a:lnTo>
                  <a:lnTo>
                    <a:pt x="92" y="239"/>
                  </a:lnTo>
                  <a:lnTo>
                    <a:pt x="96" y="220"/>
                  </a:lnTo>
                  <a:lnTo>
                    <a:pt x="100" y="215"/>
                  </a:lnTo>
                  <a:lnTo>
                    <a:pt x="104" y="215"/>
                  </a:lnTo>
                  <a:lnTo>
                    <a:pt x="108" y="229"/>
                  </a:lnTo>
                  <a:lnTo>
                    <a:pt x="112" y="249"/>
                  </a:lnTo>
                  <a:lnTo>
                    <a:pt x="117" y="263"/>
                  </a:lnTo>
                  <a:lnTo>
                    <a:pt x="121" y="259"/>
                  </a:lnTo>
                  <a:lnTo>
                    <a:pt x="125" y="259"/>
                  </a:lnTo>
                  <a:lnTo>
                    <a:pt x="129" y="259"/>
                  </a:lnTo>
                  <a:lnTo>
                    <a:pt x="133" y="259"/>
                  </a:lnTo>
                  <a:lnTo>
                    <a:pt x="137" y="254"/>
                  </a:lnTo>
                  <a:lnTo>
                    <a:pt x="142" y="259"/>
                  </a:lnTo>
                  <a:lnTo>
                    <a:pt x="146" y="259"/>
                  </a:lnTo>
                  <a:lnTo>
                    <a:pt x="150" y="259"/>
                  </a:lnTo>
                  <a:lnTo>
                    <a:pt x="154" y="254"/>
                  </a:lnTo>
                  <a:lnTo>
                    <a:pt x="158" y="254"/>
                  </a:lnTo>
                  <a:lnTo>
                    <a:pt x="162" y="254"/>
                  </a:lnTo>
                  <a:lnTo>
                    <a:pt x="167" y="254"/>
                  </a:lnTo>
                  <a:lnTo>
                    <a:pt x="171" y="259"/>
                  </a:lnTo>
                  <a:lnTo>
                    <a:pt x="175" y="259"/>
                  </a:lnTo>
                  <a:lnTo>
                    <a:pt x="179" y="254"/>
                  </a:lnTo>
                  <a:lnTo>
                    <a:pt x="183" y="259"/>
                  </a:lnTo>
                  <a:lnTo>
                    <a:pt x="187" y="254"/>
                  </a:lnTo>
                  <a:lnTo>
                    <a:pt x="192" y="254"/>
                  </a:lnTo>
                  <a:lnTo>
                    <a:pt x="196" y="254"/>
                  </a:lnTo>
                  <a:lnTo>
                    <a:pt x="200" y="249"/>
                  </a:lnTo>
                  <a:lnTo>
                    <a:pt x="204" y="254"/>
                  </a:lnTo>
                  <a:lnTo>
                    <a:pt x="208" y="249"/>
                  </a:lnTo>
                  <a:lnTo>
                    <a:pt x="212" y="249"/>
                  </a:lnTo>
                  <a:lnTo>
                    <a:pt x="217" y="249"/>
                  </a:lnTo>
                  <a:lnTo>
                    <a:pt x="221" y="254"/>
                  </a:lnTo>
                  <a:lnTo>
                    <a:pt x="225" y="254"/>
                  </a:lnTo>
                  <a:lnTo>
                    <a:pt x="229" y="254"/>
                  </a:lnTo>
                  <a:lnTo>
                    <a:pt x="233" y="259"/>
                  </a:lnTo>
                  <a:lnTo>
                    <a:pt x="237" y="254"/>
                  </a:lnTo>
                  <a:lnTo>
                    <a:pt x="242" y="254"/>
                  </a:lnTo>
                  <a:lnTo>
                    <a:pt x="246" y="254"/>
                  </a:lnTo>
                  <a:lnTo>
                    <a:pt x="250" y="254"/>
                  </a:lnTo>
                  <a:lnTo>
                    <a:pt x="254" y="254"/>
                  </a:lnTo>
                  <a:lnTo>
                    <a:pt x="258" y="249"/>
                  </a:lnTo>
                  <a:lnTo>
                    <a:pt x="262" y="244"/>
                  </a:lnTo>
                  <a:lnTo>
                    <a:pt x="267" y="244"/>
                  </a:lnTo>
                  <a:lnTo>
                    <a:pt x="271" y="244"/>
                  </a:lnTo>
                  <a:lnTo>
                    <a:pt x="275" y="249"/>
                  </a:lnTo>
                  <a:lnTo>
                    <a:pt x="279" y="249"/>
                  </a:lnTo>
                  <a:lnTo>
                    <a:pt x="283" y="254"/>
                  </a:lnTo>
                  <a:lnTo>
                    <a:pt x="292" y="263"/>
                  </a:lnTo>
                  <a:lnTo>
                    <a:pt x="287" y="263"/>
                  </a:lnTo>
                  <a:lnTo>
                    <a:pt x="292" y="263"/>
                  </a:lnTo>
                  <a:lnTo>
                    <a:pt x="296" y="259"/>
                  </a:lnTo>
                  <a:lnTo>
                    <a:pt x="300" y="259"/>
                  </a:lnTo>
                  <a:lnTo>
                    <a:pt x="304" y="254"/>
                  </a:lnTo>
                  <a:lnTo>
                    <a:pt x="308" y="259"/>
                  </a:lnTo>
                  <a:lnTo>
                    <a:pt x="312" y="254"/>
                  </a:lnTo>
                  <a:lnTo>
                    <a:pt x="317" y="254"/>
                  </a:lnTo>
                  <a:lnTo>
                    <a:pt x="321" y="259"/>
                  </a:lnTo>
                  <a:lnTo>
                    <a:pt x="321" y="254"/>
                  </a:lnTo>
                  <a:lnTo>
                    <a:pt x="325" y="263"/>
                  </a:lnTo>
                  <a:lnTo>
                    <a:pt x="329" y="239"/>
                  </a:lnTo>
                  <a:lnTo>
                    <a:pt x="333" y="205"/>
                  </a:lnTo>
                  <a:lnTo>
                    <a:pt x="337" y="293"/>
                  </a:lnTo>
                  <a:lnTo>
                    <a:pt x="337" y="366"/>
                  </a:lnTo>
                  <a:lnTo>
                    <a:pt x="342" y="249"/>
                  </a:lnTo>
                  <a:lnTo>
                    <a:pt x="346" y="64"/>
                  </a:lnTo>
                  <a:lnTo>
                    <a:pt x="350" y="64"/>
                  </a:lnTo>
                  <a:lnTo>
                    <a:pt x="354" y="142"/>
                  </a:lnTo>
                  <a:lnTo>
                    <a:pt x="354" y="190"/>
                  </a:lnTo>
                  <a:lnTo>
                    <a:pt x="358" y="361"/>
                  </a:lnTo>
                  <a:lnTo>
                    <a:pt x="362" y="444"/>
                  </a:lnTo>
                  <a:lnTo>
                    <a:pt x="367" y="376"/>
                  </a:lnTo>
                  <a:lnTo>
                    <a:pt x="371" y="361"/>
                  </a:lnTo>
                  <a:lnTo>
                    <a:pt x="371" y="346"/>
                  </a:lnTo>
                  <a:lnTo>
                    <a:pt x="375" y="346"/>
                  </a:lnTo>
                  <a:lnTo>
                    <a:pt x="379" y="356"/>
                  </a:lnTo>
                  <a:lnTo>
                    <a:pt x="383" y="312"/>
                  </a:lnTo>
                  <a:lnTo>
                    <a:pt x="387" y="278"/>
                  </a:lnTo>
                  <a:lnTo>
                    <a:pt x="387" y="249"/>
                  </a:lnTo>
                  <a:lnTo>
                    <a:pt x="391" y="234"/>
                  </a:lnTo>
                  <a:lnTo>
                    <a:pt x="396" y="229"/>
                  </a:lnTo>
                  <a:lnTo>
                    <a:pt x="400" y="210"/>
                  </a:lnTo>
                  <a:lnTo>
                    <a:pt x="404" y="200"/>
                  </a:lnTo>
                  <a:lnTo>
                    <a:pt x="404" y="205"/>
                  </a:lnTo>
                  <a:lnTo>
                    <a:pt x="408" y="195"/>
                  </a:lnTo>
                  <a:lnTo>
                    <a:pt x="412" y="195"/>
                  </a:lnTo>
                  <a:lnTo>
                    <a:pt x="416" y="205"/>
                  </a:lnTo>
                  <a:lnTo>
                    <a:pt x="421" y="224"/>
                  </a:lnTo>
                  <a:lnTo>
                    <a:pt x="421" y="234"/>
                  </a:lnTo>
                  <a:lnTo>
                    <a:pt x="425" y="239"/>
                  </a:lnTo>
                  <a:lnTo>
                    <a:pt x="429" y="254"/>
                  </a:lnTo>
                  <a:lnTo>
                    <a:pt x="433" y="254"/>
                  </a:lnTo>
                  <a:lnTo>
                    <a:pt x="437" y="234"/>
                  </a:lnTo>
                  <a:lnTo>
                    <a:pt x="437" y="215"/>
                  </a:lnTo>
                  <a:lnTo>
                    <a:pt x="441" y="205"/>
                  </a:lnTo>
                  <a:lnTo>
                    <a:pt x="446" y="229"/>
                  </a:lnTo>
                  <a:lnTo>
                    <a:pt x="450" y="224"/>
                  </a:lnTo>
                  <a:lnTo>
                    <a:pt x="454" y="220"/>
                  </a:lnTo>
                  <a:lnTo>
                    <a:pt x="454" y="181"/>
                  </a:lnTo>
                  <a:lnTo>
                    <a:pt x="458" y="54"/>
                  </a:lnTo>
                  <a:lnTo>
                    <a:pt x="462" y="224"/>
                  </a:lnTo>
                  <a:lnTo>
                    <a:pt x="466" y="527"/>
                  </a:lnTo>
                </a:path>
              </a:pathLst>
            </a:custGeom>
            <a:noFill/>
            <a:ln w="28575" cmpd="sng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130" name="Freeform 146"/>
            <p:cNvSpPr>
              <a:spLocks/>
            </p:cNvSpPr>
            <p:nvPr/>
          </p:nvSpPr>
          <p:spPr bwMode="auto">
            <a:xfrm>
              <a:off x="1100" y="1333"/>
              <a:ext cx="548" cy="693"/>
            </a:xfrm>
            <a:custGeom>
              <a:avLst/>
              <a:gdLst/>
              <a:ahLst/>
              <a:cxnLst>
                <a:cxn ang="0">
                  <a:pos x="5" y="454"/>
                </a:cxn>
                <a:cxn ang="0">
                  <a:pos x="17" y="381"/>
                </a:cxn>
                <a:cxn ang="0">
                  <a:pos x="25" y="478"/>
                </a:cxn>
                <a:cxn ang="0">
                  <a:pos x="38" y="439"/>
                </a:cxn>
                <a:cxn ang="0">
                  <a:pos x="46" y="415"/>
                </a:cxn>
                <a:cxn ang="0">
                  <a:pos x="59" y="405"/>
                </a:cxn>
                <a:cxn ang="0">
                  <a:pos x="71" y="410"/>
                </a:cxn>
                <a:cxn ang="0">
                  <a:pos x="84" y="415"/>
                </a:cxn>
                <a:cxn ang="0">
                  <a:pos x="96" y="415"/>
                </a:cxn>
                <a:cxn ang="0">
                  <a:pos x="105" y="425"/>
                </a:cxn>
                <a:cxn ang="0">
                  <a:pos x="117" y="434"/>
                </a:cxn>
                <a:cxn ang="0">
                  <a:pos x="130" y="420"/>
                </a:cxn>
                <a:cxn ang="0">
                  <a:pos x="138" y="410"/>
                </a:cxn>
                <a:cxn ang="0">
                  <a:pos x="150" y="415"/>
                </a:cxn>
                <a:cxn ang="0">
                  <a:pos x="159" y="395"/>
                </a:cxn>
                <a:cxn ang="0">
                  <a:pos x="167" y="381"/>
                </a:cxn>
                <a:cxn ang="0">
                  <a:pos x="179" y="439"/>
                </a:cxn>
                <a:cxn ang="0">
                  <a:pos x="188" y="415"/>
                </a:cxn>
                <a:cxn ang="0">
                  <a:pos x="200" y="429"/>
                </a:cxn>
                <a:cxn ang="0">
                  <a:pos x="209" y="473"/>
                </a:cxn>
                <a:cxn ang="0">
                  <a:pos x="221" y="464"/>
                </a:cxn>
                <a:cxn ang="0">
                  <a:pos x="234" y="493"/>
                </a:cxn>
                <a:cxn ang="0">
                  <a:pos x="242" y="371"/>
                </a:cxn>
                <a:cxn ang="0">
                  <a:pos x="250" y="132"/>
                </a:cxn>
                <a:cxn ang="0">
                  <a:pos x="263" y="444"/>
                </a:cxn>
                <a:cxn ang="0">
                  <a:pos x="271" y="580"/>
                </a:cxn>
                <a:cxn ang="0">
                  <a:pos x="284" y="649"/>
                </a:cxn>
                <a:cxn ang="0">
                  <a:pos x="292" y="434"/>
                </a:cxn>
                <a:cxn ang="0">
                  <a:pos x="300" y="342"/>
                </a:cxn>
                <a:cxn ang="0">
                  <a:pos x="313" y="259"/>
                </a:cxn>
                <a:cxn ang="0">
                  <a:pos x="321" y="244"/>
                </a:cxn>
                <a:cxn ang="0">
                  <a:pos x="334" y="468"/>
                </a:cxn>
                <a:cxn ang="0">
                  <a:pos x="342" y="269"/>
                </a:cxn>
                <a:cxn ang="0">
                  <a:pos x="350" y="434"/>
                </a:cxn>
                <a:cxn ang="0">
                  <a:pos x="363" y="449"/>
                </a:cxn>
                <a:cxn ang="0">
                  <a:pos x="375" y="459"/>
                </a:cxn>
                <a:cxn ang="0">
                  <a:pos x="384" y="444"/>
                </a:cxn>
                <a:cxn ang="0">
                  <a:pos x="396" y="425"/>
                </a:cxn>
                <a:cxn ang="0">
                  <a:pos x="404" y="415"/>
                </a:cxn>
                <a:cxn ang="0">
                  <a:pos x="417" y="410"/>
                </a:cxn>
                <a:cxn ang="0">
                  <a:pos x="429" y="415"/>
                </a:cxn>
                <a:cxn ang="0">
                  <a:pos x="442" y="400"/>
                </a:cxn>
              </a:cxnLst>
              <a:rect l="0" t="0" r="r" b="b"/>
              <a:pathLst>
                <a:path w="450" h="693">
                  <a:moveTo>
                    <a:pt x="0" y="693"/>
                  </a:moveTo>
                  <a:lnTo>
                    <a:pt x="5" y="615"/>
                  </a:lnTo>
                  <a:lnTo>
                    <a:pt x="5" y="454"/>
                  </a:lnTo>
                  <a:lnTo>
                    <a:pt x="9" y="415"/>
                  </a:lnTo>
                  <a:lnTo>
                    <a:pt x="13" y="376"/>
                  </a:lnTo>
                  <a:lnTo>
                    <a:pt x="17" y="381"/>
                  </a:lnTo>
                  <a:lnTo>
                    <a:pt x="21" y="395"/>
                  </a:lnTo>
                  <a:lnTo>
                    <a:pt x="21" y="429"/>
                  </a:lnTo>
                  <a:lnTo>
                    <a:pt x="25" y="478"/>
                  </a:lnTo>
                  <a:lnTo>
                    <a:pt x="30" y="464"/>
                  </a:lnTo>
                  <a:lnTo>
                    <a:pt x="34" y="439"/>
                  </a:lnTo>
                  <a:lnTo>
                    <a:pt x="38" y="439"/>
                  </a:lnTo>
                  <a:lnTo>
                    <a:pt x="38" y="429"/>
                  </a:lnTo>
                  <a:lnTo>
                    <a:pt x="42" y="420"/>
                  </a:lnTo>
                  <a:lnTo>
                    <a:pt x="46" y="415"/>
                  </a:lnTo>
                  <a:lnTo>
                    <a:pt x="50" y="410"/>
                  </a:lnTo>
                  <a:lnTo>
                    <a:pt x="55" y="410"/>
                  </a:lnTo>
                  <a:lnTo>
                    <a:pt x="59" y="405"/>
                  </a:lnTo>
                  <a:lnTo>
                    <a:pt x="63" y="405"/>
                  </a:lnTo>
                  <a:lnTo>
                    <a:pt x="67" y="405"/>
                  </a:lnTo>
                  <a:lnTo>
                    <a:pt x="71" y="410"/>
                  </a:lnTo>
                  <a:lnTo>
                    <a:pt x="75" y="415"/>
                  </a:lnTo>
                  <a:lnTo>
                    <a:pt x="80" y="420"/>
                  </a:lnTo>
                  <a:lnTo>
                    <a:pt x="84" y="415"/>
                  </a:lnTo>
                  <a:lnTo>
                    <a:pt x="88" y="420"/>
                  </a:lnTo>
                  <a:lnTo>
                    <a:pt x="92" y="415"/>
                  </a:lnTo>
                  <a:lnTo>
                    <a:pt x="96" y="415"/>
                  </a:lnTo>
                  <a:lnTo>
                    <a:pt x="105" y="425"/>
                  </a:lnTo>
                  <a:lnTo>
                    <a:pt x="100" y="425"/>
                  </a:lnTo>
                  <a:lnTo>
                    <a:pt x="105" y="425"/>
                  </a:lnTo>
                  <a:lnTo>
                    <a:pt x="109" y="425"/>
                  </a:lnTo>
                  <a:lnTo>
                    <a:pt x="113" y="429"/>
                  </a:lnTo>
                  <a:lnTo>
                    <a:pt x="117" y="434"/>
                  </a:lnTo>
                  <a:lnTo>
                    <a:pt x="121" y="429"/>
                  </a:lnTo>
                  <a:lnTo>
                    <a:pt x="125" y="425"/>
                  </a:lnTo>
                  <a:lnTo>
                    <a:pt x="130" y="420"/>
                  </a:lnTo>
                  <a:lnTo>
                    <a:pt x="138" y="410"/>
                  </a:lnTo>
                  <a:lnTo>
                    <a:pt x="134" y="410"/>
                  </a:lnTo>
                  <a:lnTo>
                    <a:pt x="138" y="410"/>
                  </a:lnTo>
                  <a:lnTo>
                    <a:pt x="142" y="415"/>
                  </a:lnTo>
                  <a:lnTo>
                    <a:pt x="146" y="420"/>
                  </a:lnTo>
                  <a:lnTo>
                    <a:pt x="150" y="415"/>
                  </a:lnTo>
                  <a:lnTo>
                    <a:pt x="150" y="405"/>
                  </a:lnTo>
                  <a:lnTo>
                    <a:pt x="155" y="400"/>
                  </a:lnTo>
                  <a:lnTo>
                    <a:pt x="159" y="395"/>
                  </a:lnTo>
                  <a:lnTo>
                    <a:pt x="163" y="390"/>
                  </a:lnTo>
                  <a:lnTo>
                    <a:pt x="167" y="386"/>
                  </a:lnTo>
                  <a:lnTo>
                    <a:pt x="167" y="381"/>
                  </a:lnTo>
                  <a:lnTo>
                    <a:pt x="171" y="395"/>
                  </a:lnTo>
                  <a:lnTo>
                    <a:pt x="175" y="425"/>
                  </a:lnTo>
                  <a:lnTo>
                    <a:pt x="179" y="439"/>
                  </a:lnTo>
                  <a:lnTo>
                    <a:pt x="184" y="434"/>
                  </a:lnTo>
                  <a:lnTo>
                    <a:pt x="184" y="420"/>
                  </a:lnTo>
                  <a:lnTo>
                    <a:pt x="188" y="415"/>
                  </a:lnTo>
                  <a:lnTo>
                    <a:pt x="192" y="415"/>
                  </a:lnTo>
                  <a:lnTo>
                    <a:pt x="196" y="415"/>
                  </a:lnTo>
                  <a:lnTo>
                    <a:pt x="200" y="429"/>
                  </a:lnTo>
                  <a:lnTo>
                    <a:pt x="200" y="444"/>
                  </a:lnTo>
                  <a:lnTo>
                    <a:pt x="204" y="459"/>
                  </a:lnTo>
                  <a:lnTo>
                    <a:pt x="209" y="473"/>
                  </a:lnTo>
                  <a:lnTo>
                    <a:pt x="213" y="478"/>
                  </a:lnTo>
                  <a:lnTo>
                    <a:pt x="217" y="473"/>
                  </a:lnTo>
                  <a:lnTo>
                    <a:pt x="221" y="464"/>
                  </a:lnTo>
                  <a:lnTo>
                    <a:pt x="225" y="454"/>
                  </a:lnTo>
                  <a:lnTo>
                    <a:pt x="229" y="434"/>
                  </a:lnTo>
                  <a:lnTo>
                    <a:pt x="234" y="493"/>
                  </a:lnTo>
                  <a:lnTo>
                    <a:pt x="234" y="668"/>
                  </a:lnTo>
                  <a:lnTo>
                    <a:pt x="238" y="668"/>
                  </a:lnTo>
                  <a:lnTo>
                    <a:pt x="242" y="371"/>
                  </a:lnTo>
                  <a:lnTo>
                    <a:pt x="246" y="220"/>
                  </a:lnTo>
                  <a:lnTo>
                    <a:pt x="250" y="298"/>
                  </a:lnTo>
                  <a:lnTo>
                    <a:pt x="250" y="132"/>
                  </a:lnTo>
                  <a:lnTo>
                    <a:pt x="254" y="0"/>
                  </a:lnTo>
                  <a:lnTo>
                    <a:pt x="259" y="249"/>
                  </a:lnTo>
                  <a:lnTo>
                    <a:pt x="263" y="444"/>
                  </a:lnTo>
                  <a:lnTo>
                    <a:pt x="267" y="498"/>
                  </a:lnTo>
                  <a:lnTo>
                    <a:pt x="267" y="546"/>
                  </a:lnTo>
                  <a:lnTo>
                    <a:pt x="271" y="580"/>
                  </a:lnTo>
                  <a:lnTo>
                    <a:pt x="275" y="658"/>
                  </a:lnTo>
                  <a:lnTo>
                    <a:pt x="279" y="693"/>
                  </a:lnTo>
                  <a:lnTo>
                    <a:pt x="284" y="649"/>
                  </a:lnTo>
                  <a:lnTo>
                    <a:pt x="284" y="605"/>
                  </a:lnTo>
                  <a:lnTo>
                    <a:pt x="288" y="546"/>
                  </a:lnTo>
                  <a:lnTo>
                    <a:pt x="292" y="434"/>
                  </a:lnTo>
                  <a:lnTo>
                    <a:pt x="296" y="351"/>
                  </a:lnTo>
                  <a:lnTo>
                    <a:pt x="300" y="351"/>
                  </a:lnTo>
                  <a:lnTo>
                    <a:pt x="300" y="342"/>
                  </a:lnTo>
                  <a:lnTo>
                    <a:pt x="304" y="293"/>
                  </a:lnTo>
                  <a:lnTo>
                    <a:pt x="309" y="273"/>
                  </a:lnTo>
                  <a:lnTo>
                    <a:pt x="313" y="259"/>
                  </a:lnTo>
                  <a:lnTo>
                    <a:pt x="317" y="293"/>
                  </a:lnTo>
                  <a:lnTo>
                    <a:pt x="317" y="303"/>
                  </a:lnTo>
                  <a:lnTo>
                    <a:pt x="321" y="244"/>
                  </a:lnTo>
                  <a:lnTo>
                    <a:pt x="325" y="415"/>
                  </a:lnTo>
                  <a:lnTo>
                    <a:pt x="329" y="610"/>
                  </a:lnTo>
                  <a:lnTo>
                    <a:pt x="334" y="468"/>
                  </a:lnTo>
                  <a:lnTo>
                    <a:pt x="334" y="298"/>
                  </a:lnTo>
                  <a:lnTo>
                    <a:pt x="338" y="264"/>
                  </a:lnTo>
                  <a:lnTo>
                    <a:pt x="342" y="269"/>
                  </a:lnTo>
                  <a:lnTo>
                    <a:pt x="346" y="347"/>
                  </a:lnTo>
                  <a:lnTo>
                    <a:pt x="350" y="410"/>
                  </a:lnTo>
                  <a:lnTo>
                    <a:pt x="350" y="434"/>
                  </a:lnTo>
                  <a:lnTo>
                    <a:pt x="354" y="454"/>
                  </a:lnTo>
                  <a:lnTo>
                    <a:pt x="359" y="454"/>
                  </a:lnTo>
                  <a:lnTo>
                    <a:pt x="363" y="449"/>
                  </a:lnTo>
                  <a:lnTo>
                    <a:pt x="367" y="464"/>
                  </a:lnTo>
                  <a:lnTo>
                    <a:pt x="371" y="464"/>
                  </a:lnTo>
                  <a:lnTo>
                    <a:pt x="375" y="459"/>
                  </a:lnTo>
                  <a:lnTo>
                    <a:pt x="379" y="454"/>
                  </a:lnTo>
                  <a:lnTo>
                    <a:pt x="384" y="454"/>
                  </a:lnTo>
                  <a:lnTo>
                    <a:pt x="384" y="444"/>
                  </a:lnTo>
                  <a:lnTo>
                    <a:pt x="388" y="439"/>
                  </a:lnTo>
                  <a:lnTo>
                    <a:pt x="392" y="429"/>
                  </a:lnTo>
                  <a:lnTo>
                    <a:pt x="396" y="425"/>
                  </a:lnTo>
                  <a:lnTo>
                    <a:pt x="404" y="415"/>
                  </a:lnTo>
                  <a:lnTo>
                    <a:pt x="400" y="415"/>
                  </a:lnTo>
                  <a:lnTo>
                    <a:pt x="404" y="415"/>
                  </a:lnTo>
                  <a:lnTo>
                    <a:pt x="409" y="415"/>
                  </a:lnTo>
                  <a:lnTo>
                    <a:pt x="413" y="410"/>
                  </a:lnTo>
                  <a:lnTo>
                    <a:pt x="417" y="410"/>
                  </a:lnTo>
                  <a:lnTo>
                    <a:pt x="421" y="410"/>
                  </a:lnTo>
                  <a:lnTo>
                    <a:pt x="425" y="420"/>
                  </a:lnTo>
                  <a:lnTo>
                    <a:pt x="429" y="415"/>
                  </a:lnTo>
                  <a:lnTo>
                    <a:pt x="433" y="415"/>
                  </a:lnTo>
                  <a:lnTo>
                    <a:pt x="438" y="405"/>
                  </a:lnTo>
                  <a:lnTo>
                    <a:pt x="442" y="400"/>
                  </a:lnTo>
                  <a:lnTo>
                    <a:pt x="446" y="395"/>
                  </a:lnTo>
                  <a:lnTo>
                    <a:pt x="450" y="381"/>
                  </a:lnTo>
                </a:path>
              </a:pathLst>
            </a:custGeom>
            <a:noFill/>
            <a:ln w="28575" cmpd="sng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131" name="Freeform 147"/>
            <p:cNvSpPr>
              <a:spLocks/>
            </p:cNvSpPr>
            <p:nvPr/>
          </p:nvSpPr>
          <p:spPr bwMode="auto">
            <a:xfrm>
              <a:off x="1648" y="1709"/>
              <a:ext cx="583" cy="73"/>
            </a:xfrm>
            <a:custGeom>
              <a:avLst/>
              <a:gdLst/>
              <a:ahLst/>
              <a:cxnLst>
                <a:cxn ang="0">
                  <a:pos x="4" y="19"/>
                </a:cxn>
                <a:cxn ang="0">
                  <a:pos x="17" y="39"/>
                </a:cxn>
                <a:cxn ang="0">
                  <a:pos x="25" y="58"/>
                </a:cxn>
                <a:cxn ang="0">
                  <a:pos x="38" y="63"/>
                </a:cxn>
                <a:cxn ang="0">
                  <a:pos x="50" y="58"/>
                </a:cxn>
                <a:cxn ang="0">
                  <a:pos x="63" y="53"/>
                </a:cxn>
                <a:cxn ang="0">
                  <a:pos x="71" y="44"/>
                </a:cxn>
                <a:cxn ang="0">
                  <a:pos x="88" y="44"/>
                </a:cxn>
                <a:cxn ang="0">
                  <a:pos x="92" y="39"/>
                </a:cxn>
                <a:cxn ang="0">
                  <a:pos x="104" y="44"/>
                </a:cxn>
                <a:cxn ang="0">
                  <a:pos x="117" y="49"/>
                </a:cxn>
                <a:cxn ang="0">
                  <a:pos x="129" y="49"/>
                </a:cxn>
                <a:cxn ang="0">
                  <a:pos x="142" y="44"/>
                </a:cxn>
                <a:cxn ang="0">
                  <a:pos x="154" y="49"/>
                </a:cxn>
                <a:cxn ang="0">
                  <a:pos x="171" y="58"/>
                </a:cxn>
                <a:cxn ang="0">
                  <a:pos x="175" y="58"/>
                </a:cxn>
                <a:cxn ang="0">
                  <a:pos x="183" y="68"/>
                </a:cxn>
                <a:cxn ang="0">
                  <a:pos x="196" y="29"/>
                </a:cxn>
                <a:cxn ang="0">
                  <a:pos x="204" y="0"/>
                </a:cxn>
                <a:cxn ang="0">
                  <a:pos x="217" y="29"/>
                </a:cxn>
                <a:cxn ang="0">
                  <a:pos x="225" y="53"/>
                </a:cxn>
                <a:cxn ang="0">
                  <a:pos x="238" y="63"/>
                </a:cxn>
                <a:cxn ang="0">
                  <a:pos x="250" y="53"/>
                </a:cxn>
                <a:cxn ang="0">
                  <a:pos x="262" y="44"/>
                </a:cxn>
                <a:cxn ang="0">
                  <a:pos x="275" y="44"/>
                </a:cxn>
                <a:cxn ang="0">
                  <a:pos x="287" y="39"/>
                </a:cxn>
                <a:cxn ang="0">
                  <a:pos x="300" y="39"/>
                </a:cxn>
                <a:cxn ang="0">
                  <a:pos x="312" y="39"/>
                </a:cxn>
                <a:cxn ang="0">
                  <a:pos x="325" y="39"/>
                </a:cxn>
                <a:cxn ang="0">
                  <a:pos x="337" y="44"/>
                </a:cxn>
                <a:cxn ang="0">
                  <a:pos x="350" y="44"/>
                </a:cxn>
                <a:cxn ang="0">
                  <a:pos x="362" y="49"/>
                </a:cxn>
                <a:cxn ang="0">
                  <a:pos x="375" y="53"/>
                </a:cxn>
                <a:cxn ang="0">
                  <a:pos x="387" y="39"/>
                </a:cxn>
                <a:cxn ang="0">
                  <a:pos x="400" y="29"/>
                </a:cxn>
                <a:cxn ang="0">
                  <a:pos x="412" y="34"/>
                </a:cxn>
                <a:cxn ang="0">
                  <a:pos x="421" y="58"/>
                </a:cxn>
                <a:cxn ang="0">
                  <a:pos x="433" y="68"/>
                </a:cxn>
                <a:cxn ang="0">
                  <a:pos x="442" y="53"/>
                </a:cxn>
                <a:cxn ang="0">
                  <a:pos x="450" y="44"/>
                </a:cxn>
                <a:cxn ang="0">
                  <a:pos x="462" y="34"/>
                </a:cxn>
                <a:cxn ang="0">
                  <a:pos x="471" y="19"/>
                </a:cxn>
              </a:cxnLst>
              <a:rect l="0" t="0" r="r" b="b"/>
              <a:pathLst>
                <a:path w="479" h="73">
                  <a:moveTo>
                    <a:pt x="0" y="5"/>
                  </a:moveTo>
                  <a:lnTo>
                    <a:pt x="0" y="10"/>
                  </a:lnTo>
                  <a:lnTo>
                    <a:pt x="4" y="19"/>
                  </a:lnTo>
                  <a:lnTo>
                    <a:pt x="8" y="24"/>
                  </a:lnTo>
                  <a:lnTo>
                    <a:pt x="13" y="29"/>
                  </a:lnTo>
                  <a:lnTo>
                    <a:pt x="17" y="39"/>
                  </a:lnTo>
                  <a:lnTo>
                    <a:pt x="17" y="44"/>
                  </a:lnTo>
                  <a:lnTo>
                    <a:pt x="21" y="49"/>
                  </a:lnTo>
                  <a:lnTo>
                    <a:pt x="25" y="58"/>
                  </a:lnTo>
                  <a:lnTo>
                    <a:pt x="29" y="58"/>
                  </a:lnTo>
                  <a:lnTo>
                    <a:pt x="33" y="63"/>
                  </a:lnTo>
                  <a:lnTo>
                    <a:pt x="38" y="63"/>
                  </a:lnTo>
                  <a:lnTo>
                    <a:pt x="42" y="58"/>
                  </a:lnTo>
                  <a:lnTo>
                    <a:pt x="46" y="63"/>
                  </a:lnTo>
                  <a:lnTo>
                    <a:pt x="50" y="58"/>
                  </a:lnTo>
                  <a:lnTo>
                    <a:pt x="54" y="58"/>
                  </a:lnTo>
                  <a:lnTo>
                    <a:pt x="58" y="58"/>
                  </a:lnTo>
                  <a:lnTo>
                    <a:pt x="63" y="53"/>
                  </a:lnTo>
                  <a:lnTo>
                    <a:pt x="71" y="44"/>
                  </a:lnTo>
                  <a:lnTo>
                    <a:pt x="67" y="44"/>
                  </a:lnTo>
                  <a:lnTo>
                    <a:pt x="71" y="44"/>
                  </a:lnTo>
                  <a:lnTo>
                    <a:pt x="75" y="44"/>
                  </a:lnTo>
                  <a:lnTo>
                    <a:pt x="79" y="44"/>
                  </a:lnTo>
                  <a:lnTo>
                    <a:pt x="88" y="44"/>
                  </a:lnTo>
                  <a:lnTo>
                    <a:pt x="83" y="44"/>
                  </a:lnTo>
                  <a:lnTo>
                    <a:pt x="88" y="44"/>
                  </a:lnTo>
                  <a:lnTo>
                    <a:pt x="92" y="39"/>
                  </a:lnTo>
                  <a:lnTo>
                    <a:pt x="96" y="44"/>
                  </a:lnTo>
                  <a:lnTo>
                    <a:pt x="100" y="39"/>
                  </a:lnTo>
                  <a:lnTo>
                    <a:pt x="104" y="44"/>
                  </a:lnTo>
                  <a:lnTo>
                    <a:pt x="108" y="49"/>
                  </a:lnTo>
                  <a:lnTo>
                    <a:pt x="113" y="49"/>
                  </a:lnTo>
                  <a:lnTo>
                    <a:pt x="117" y="49"/>
                  </a:lnTo>
                  <a:lnTo>
                    <a:pt x="121" y="44"/>
                  </a:lnTo>
                  <a:lnTo>
                    <a:pt x="125" y="49"/>
                  </a:lnTo>
                  <a:lnTo>
                    <a:pt x="129" y="49"/>
                  </a:lnTo>
                  <a:lnTo>
                    <a:pt x="133" y="44"/>
                  </a:lnTo>
                  <a:lnTo>
                    <a:pt x="138" y="44"/>
                  </a:lnTo>
                  <a:lnTo>
                    <a:pt x="142" y="44"/>
                  </a:lnTo>
                  <a:lnTo>
                    <a:pt x="146" y="49"/>
                  </a:lnTo>
                  <a:lnTo>
                    <a:pt x="150" y="44"/>
                  </a:lnTo>
                  <a:lnTo>
                    <a:pt x="154" y="49"/>
                  </a:lnTo>
                  <a:lnTo>
                    <a:pt x="158" y="53"/>
                  </a:lnTo>
                  <a:lnTo>
                    <a:pt x="163" y="49"/>
                  </a:lnTo>
                  <a:lnTo>
                    <a:pt x="171" y="58"/>
                  </a:lnTo>
                  <a:lnTo>
                    <a:pt x="167" y="58"/>
                  </a:lnTo>
                  <a:lnTo>
                    <a:pt x="171" y="58"/>
                  </a:lnTo>
                  <a:lnTo>
                    <a:pt x="175" y="58"/>
                  </a:lnTo>
                  <a:lnTo>
                    <a:pt x="179" y="58"/>
                  </a:lnTo>
                  <a:lnTo>
                    <a:pt x="183" y="63"/>
                  </a:lnTo>
                  <a:lnTo>
                    <a:pt x="183" y="68"/>
                  </a:lnTo>
                  <a:lnTo>
                    <a:pt x="188" y="58"/>
                  </a:lnTo>
                  <a:lnTo>
                    <a:pt x="192" y="49"/>
                  </a:lnTo>
                  <a:lnTo>
                    <a:pt x="196" y="29"/>
                  </a:lnTo>
                  <a:lnTo>
                    <a:pt x="200" y="14"/>
                  </a:lnTo>
                  <a:lnTo>
                    <a:pt x="200" y="5"/>
                  </a:lnTo>
                  <a:lnTo>
                    <a:pt x="204" y="0"/>
                  </a:lnTo>
                  <a:lnTo>
                    <a:pt x="208" y="5"/>
                  </a:lnTo>
                  <a:lnTo>
                    <a:pt x="213" y="19"/>
                  </a:lnTo>
                  <a:lnTo>
                    <a:pt x="217" y="29"/>
                  </a:lnTo>
                  <a:lnTo>
                    <a:pt x="217" y="39"/>
                  </a:lnTo>
                  <a:lnTo>
                    <a:pt x="221" y="49"/>
                  </a:lnTo>
                  <a:lnTo>
                    <a:pt x="225" y="53"/>
                  </a:lnTo>
                  <a:lnTo>
                    <a:pt x="229" y="58"/>
                  </a:lnTo>
                  <a:lnTo>
                    <a:pt x="233" y="63"/>
                  </a:lnTo>
                  <a:lnTo>
                    <a:pt x="238" y="63"/>
                  </a:lnTo>
                  <a:lnTo>
                    <a:pt x="242" y="63"/>
                  </a:lnTo>
                  <a:lnTo>
                    <a:pt x="246" y="58"/>
                  </a:lnTo>
                  <a:lnTo>
                    <a:pt x="250" y="53"/>
                  </a:lnTo>
                  <a:lnTo>
                    <a:pt x="254" y="49"/>
                  </a:lnTo>
                  <a:lnTo>
                    <a:pt x="258" y="49"/>
                  </a:lnTo>
                  <a:lnTo>
                    <a:pt x="262" y="44"/>
                  </a:lnTo>
                  <a:lnTo>
                    <a:pt x="267" y="44"/>
                  </a:lnTo>
                  <a:lnTo>
                    <a:pt x="271" y="44"/>
                  </a:lnTo>
                  <a:lnTo>
                    <a:pt x="275" y="44"/>
                  </a:lnTo>
                  <a:lnTo>
                    <a:pt x="279" y="39"/>
                  </a:lnTo>
                  <a:lnTo>
                    <a:pt x="283" y="39"/>
                  </a:lnTo>
                  <a:lnTo>
                    <a:pt x="287" y="39"/>
                  </a:lnTo>
                  <a:lnTo>
                    <a:pt x="292" y="39"/>
                  </a:lnTo>
                  <a:lnTo>
                    <a:pt x="296" y="44"/>
                  </a:lnTo>
                  <a:lnTo>
                    <a:pt x="300" y="39"/>
                  </a:lnTo>
                  <a:lnTo>
                    <a:pt x="304" y="39"/>
                  </a:lnTo>
                  <a:lnTo>
                    <a:pt x="308" y="44"/>
                  </a:lnTo>
                  <a:lnTo>
                    <a:pt x="312" y="39"/>
                  </a:lnTo>
                  <a:lnTo>
                    <a:pt x="317" y="39"/>
                  </a:lnTo>
                  <a:lnTo>
                    <a:pt x="321" y="39"/>
                  </a:lnTo>
                  <a:lnTo>
                    <a:pt x="325" y="39"/>
                  </a:lnTo>
                  <a:lnTo>
                    <a:pt x="329" y="44"/>
                  </a:lnTo>
                  <a:lnTo>
                    <a:pt x="333" y="49"/>
                  </a:lnTo>
                  <a:lnTo>
                    <a:pt x="337" y="44"/>
                  </a:lnTo>
                  <a:lnTo>
                    <a:pt x="342" y="44"/>
                  </a:lnTo>
                  <a:lnTo>
                    <a:pt x="346" y="44"/>
                  </a:lnTo>
                  <a:lnTo>
                    <a:pt x="350" y="44"/>
                  </a:lnTo>
                  <a:lnTo>
                    <a:pt x="354" y="49"/>
                  </a:lnTo>
                  <a:lnTo>
                    <a:pt x="358" y="49"/>
                  </a:lnTo>
                  <a:lnTo>
                    <a:pt x="362" y="49"/>
                  </a:lnTo>
                  <a:lnTo>
                    <a:pt x="367" y="53"/>
                  </a:lnTo>
                  <a:lnTo>
                    <a:pt x="371" y="53"/>
                  </a:lnTo>
                  <a:lnTo>
                    <a:pt x="375" y="53"/>
                  </a:lnTo>
                  <a:lnTo>
                    <a:pt x="379" y="53"/>
                  </a:lnTo>
                  <a:lnTo>
                    <a:pt x="383" y="49"/>
                  </a:lnTo>
                  <a:lnTo>
                    <a:pt x="387" y="39"/>
                  </a:lnTo>
                  <a:lnTo>
                    <a:pt x="392" y="29"/>
                  </a:lnTo>
                  <a:lnTo>
                    <a:pt x="396" y="24"/>
                  </a:lnTo>
                  <a:lnTo>
                    <a:pt x="400" y="29"/>
                  </a:lnTo>
                  <a:lnTo>
                    <a:pt x="404" y="29"/>
                  </a:lnTo>
                  <a:lnTo>
                    <a:pt x="408" y="29"/>
                  </a:lnTo>
                  <a:lnTo>
                    <a:pt x="412" y="34"/>
                  </a:lnTo>
                  <a:lnTo>
                    <a:pt x="417" y="39"/>
                  </a:lnTo>
                  <a:lnTo>
                    <a:pt x="417" y="49"/>
                  </a:lnTo>
                  <a:lnTo>
                    <a:pt x="421" y="58"/>
                  </a:lnTo>
                  <a:lnTo>
                    <a:pt x="425" y="63"/>
                  </a:lnTo>
                  <a:lnTo>
                    <a:pt x="429" y="73"/>
                  </a:lnTo>
                  <a:lnTo>
                    <a:pt x="433" y="68"/>
                  </a:lnTo>
                  <a:lnTo>
                    <a:pt x="433" y="63"/>
                  </a:lnTo>
                  <a:lnTo>
                    <a:pt x="437" y="68"/>
                  </a:lnTo>
                  <a:lnTo>
                    <a:pt x="442" y="53"/>
                  </a:lnTo>
                  <a:lnTo>
                    <a:pt x="446" y="53"/>
                  </a:lnTo>
                  <a:lnTo>
                    <a:pt x="450" y="58"/>
                  </a:lnTo>
                  <a:lnTo>
                    <a:pt x="450" y="44"/>
                  </a:lnTo>
                  <a:lnTo>
                    <a:pt x="454" y="34"/>
                  </a:lnTo>
                  <a:lnTo>
                    <a:pt x="458" y="34"/>
                  </a:lnTo>
                  <a:lnTo>
                    <a:pt x="462" y="34"/>
                  </a:lnTo>
                  <a:lnTo>
                    <a:pt x="467" y="29"/>
                  </a:lnTo>
                  <a:lnTo>
                    <a:pt x="467" y="19"/>
                  </a:lnTo>
                  <a:lnTo>
                    <a:pt x="471" y="19"/>
                  </a:lnTo>
                  <a:lnTo>
                    <a:pt x="475" y="19"/>
                  </a:lnTo>
                  <a:lnTo>
                    <a:pt x="479" y="19"/>
                  </a:lnTo>
                </a:path>
              </a:pathLst>
            </a:custGeom>
            <a:noFill/>
            <a:ln w="28575" cmpd="sng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132" name="Freeform 148"/>
            <p:cNvSpPr>
              <a:spLocks/>
            </p:cNvSpPr>
            <p:nvPr/>
          </p:nvSpPr>
          <p:spPr bwMode="auto">
            <a:xfrm>
              <a:off x="2231" y="1641"/>
              <a:ext cx="557" cy="190"/>
            </a:xfrm>
            <a:custGeom>
              <a:avLst/>
              <a:gdLst/>
              <a:ahLst/>
              <a:cxnLst>
                <a:cxn ang="0">
                  <a:pos x="8" y="87"/>
                </a:cxn>
                <a:cxn ang="0">
                  <a:pos x="21" y="112"/>
                </a:cxn>
                <a:cxn ang="0">
                  <a:pos x="29" y="126"/>
                </a:cxn>
                <a:cxn ang="0">
                  <a:pos x="42" y="121"/>
                </a:cxn>
                <a:cxn ang="0">
                  <a:pos x="58" y="112"/>
                </a:cxn>
                <a:cxn ang="0">
                  <a:pos x="62" y="117"/>
                </a:cxn>
                <a:cxn ang="0">
                  <a:pos x="75" y="112"/>
                </a:cxn>
                <a:cxn ang="0">
                  <a:pos x="87" y="112"/>
                </a:cxn>
                <a:cxn ang="0">
                  <a:pos x="100" y="97"/>
                </a:cxn>
                <a:cxn ang="0">
                  <a:pos x="112" y="102"/>
                </a:cxn>
                <a:cxn ang="0">
                  <a:pos x="125" y="112"/>
                </a:cxn>
                <a:cxn ang="0">
                  <a:pos x="137" y="117"/>
                </a:cxn>
                <a:cxn ang="0">
                  <a:pos x="150" y="121"/>
                </a:cxn>
                <a:cxn ang="0">
                  <a:pos x="158" y="107"/>
                </a:cxn>
                <a:cxn ang="0">
                  <a:pos x="171" y="87"/>
                </a:cxn>
                <a:cxn ang="0">
                  <a:pos x="179" y="107"/>
                </a:cxn>
                <a:cxn ang="0">
                  <a:pos x="187" y="92"/>
                </a:cxn>
                <a:cxn ang="0">
                  <a:pos x="200" y="68"/>
                </a:cxn>
                <a:cxn ang="0">
                  <a:pos x="208" y="121"/>
                </a:cxn>
                <a:cxn ang="0">
                  <a:pos x="221" y="151"/>
                </a:cxn>
                <a:cxn ang="0">
                  <a:pos x="233" y="165"/>
                </a:cxn>
                <a:cxn ang="0">
                  <a:pos x="242" y="146"/>
                </a:cxn>
                <a:cxn ang="0">
                  <a:pos x="258" y="107"/>
                </a:cxn>
                <a:cxn ang="0">
                  <a:pos x="262" y="102"/>
                </a:cxn>
                <a:cxn ang="0">
                  <a:pos x="271" y="102"/>
                </a:cxn>
                <a:cxn ang="0">
                  <a:pos x="283" y="107"/>
                </a:cxn>
                <a:cxn ang="0">
                  <a:pos x="292" y="97"/>
                </a:cxn>
                <a:cxn ang="0">
                  <a:pos x="304" y="102"/>
                </a:cxn>
                <a:cxn ang="0">
                  <a:pos x="312" y="131"/>
                </a:cxn>
                <a:cxn ang="0">
                  <a:pos x="321" y="78"/>
                </a:cxn>
                <a:cxn ang="0">
                  <a:pos x="333" y="0"/>
                </a:cxn>
                <a:cxn ang="0">
                  <a:pos x="341" y="117"/>
                </a:cxn>
                <a:cxn ang="0">
                  <a:pos x="354" y="190"/>
                </a:cxn>
                <a:cxn ang="0">
                  <a:pos x="362" y="151"/>
                </a:cxn>
                <a:cxn ang="0">
                  <a:pos x="371" y="146"/>
                </a:cxn>
                <a:cxn ang="0">
                  <a:pos x="383" y="117"/>
                </a:cxn>
                <a:cxn ang="0">
                  <a:pos x="391" y="126"/>
                </a:cxn>
                <a:cxn ang="0">
                  <a:pos x="404" y="68"/>
                </a:cxn>
                <a:cxn ang="0">
                  <a:pos x="416" y="87"/>
                </a:cxn>
                <a:cxn ang="0">
                  <a:pos x="425" y="107"/>
                </a:cxn>
                <a:cxn ang="0">
                  <a:pos x="437" y="112"/>
                </a:cxn>
                <a:cxn ang="0">
                  <a:pos x="450" y="112"/>
                </a:cxn>
              </a:cxnLst>
              <a:rect l="0" t="0" r="r" b="b"/>
              <a:pathLst>
                <a:path w="458" h="190">
                  <a:moveTo>
                    <a:pt x="0" y="87"/>
                  </a:moveTo>
                  <a:lnTo>
                    <a:pt x="4" y="87"/>
                  </a:lnTo>
                  <a:lnTo>
                    <a:pt x="8" y="87"/>
                  </a:lnTo>
                  <a:lnTo>
                    <a:pt x="13" y="102"/>
                  </a:lnTo>
                  <a:lnTo>
                    <a:pt x="17" y="107"/>
                  </a:lnTo>
                  <a:lnTo>
                    <a:pt x="21" y="112"/>
                  </a:lnTo>
                  <a:lnTo>
                    <a:pt x="21" y="121"/>
                  </a:lnTo>
                  <a:lnTo>
                    <a:pt x="25" y="126"/>
                  </a:lnTo>
                  <a:lnTo>
                    <a:pt x="29" y="126"/>
                  </a:lnTo>
                  <a:lnTo>
                    <a:pt x="33" y="126"/>
                  </a:lnTo>
                  <a:lnTo>
                    <a:pt x="37" y="126"/>
                  </a:lnTo>
                  <a:lnTo>
                    <a:pt x="42" y="121"/>
                  </a:lnTo>
                  <a:lnTo>
                    <a:pt x="46" y="121"/>
                  </a:lnTo>
                  <a:lnTo>
                    <a:pt x="50" y="121"/>
                  </a:lnTo>
                  <a:lnTo>
                    <a:pt x="58" y="112"/>
                  </a:lnTo>
                  <a:lnTo>
                    <a:pt x="54" y="112"/>
                  </a:lnTo>
                  <a:lnTo>
                    <a:pt x="58" y="112"/>
                  </a:lnTo>
                  <a:lnTo>
                    <a:pt x="62" y="117"/>
                  </a:lnTo>
                  <a:lnTo>
                    <a:pt x="67" y="117"/>
                  </a:lnTo>
                  <a:lnTo>
                    <a:pt x="71" y="112"/>
                  </a:lnTo>
                  <a:lnTo>
                    <a:pt x="75" y="112"/>
                  </a:lnTo>
                  <a:lnTo>
                    <a:pt x="79" y="117"/>
                  </a:lnTo>
                  <a:lnTo>
                    <a:pt x="83" y="117"/>
                  </a:lnTo>
                  <a:lnTo>
                    <a:pt x="87" y="112"/>
                  </a:lnTo>
                  <a:lnTo>
                    <a:pt x="92" y="107"/>
                  </a:lnTo>
                  <a:lnTo>
                    <a:pt x="96" y="97"/>
                  </a:lnTo>
                  <a:lnTo>
                    <a:pt x="100" y="97"/>
                  </a:lnTo>
                  <a:lnTo>
                    <a:pt x="104" y="102"/>
                  </a:lnTo>
                  <a:lnTo>
                    <a:pt x="108" y="102"/>
                  </a:lnTo>
                  <a:lnTo>
                    <a:pt x="112" y="102"/>
                  </a:lnTo>
                  <a:lnTo>
                    <a:pt x="117" y="107"/>
                  </a:lnTo>
                  <a:lnTo>
                    <a:pt x="121" y="112"/>
                  </a:lnTo>
                  <a:lnTo>
                    <a:pt x="125" y="112"/>
                  </a:lnTo>
                  <a:lnTo>
                    <a:pt x="129" y="112"/>
                  </a:lnTo>
                  <a:lnTo>
                    <a:pt x="133" y="117"/>
                  </a:lnTo>
                  <a:lnTo>
                    <a:pt x="137" y="117"/>
                  </a:lnTo>
                  <a:lnTo>
                    <a:pt x="142" y="121"/>
                  </a:lnTo>
                  <a:lnTo>
                    <a:pt x="146" y="121"/>
                  </a:lnTo>
                  <a:lnTo>
                    <a:pt x="150" y="121"/>
                  </a:lnTo>
                  <a:lnTo>
                    <a:pt x="154" y="121"/>
                  </a:lnTo>
                  <a:lnTo>
                    <a:pt x="154" y="112"/>
                  </a:lnTo>
                  <a:lnTo>
                    <a:pt x="158" y="107"/>
                  </a:lnTo>
                  <a:lnTo>
                    <a:pt x="162" y="97"/>
                  </a:lnTo>
                  <a:lnTo>
                    <a:pt x="167" y="87"/>
                  </a:lnTo>
                  <a:lnTo>
                    <a:pt x="171" y="87"/>
                  </a:lnTo>
                  <a:lnTo>
                    <a:pt x="171" y="97"/>
                  </a:lnTo>
                  <a:lnTo>
                    <a:pt x="175" y="102"/>
                  </a:lnTo>
                  <a:lnTo>
                    <a:pt x="179" y="107"/>
                  </a:lnTo>
                  <a:lnTo>
                    <a:pt x="183" y="121"/>
                  </a:lnTo>
                  <a:lnTo>
                    <a:pt x="187" y="117"/>
                  </a:lnTo>
                  <a:lnTo>
                    <a:pt x="187" y="92"/>
                  </a:lnTo>
                  <a:lnTo>
                    <a:pt x="192" y="73"/>
                  </a:lnTo>
                  <a:lnTo>
                    <a:pt x="196" y="58"/>
                  </a:lnTo>
                  <a:lnTo>
                    <a:pt x="200" y="68"/>
                  </a:lnTo>
                  <a:lnTo>
                    <a:pt x="204" y="92"/>
                  </a:lnTo>
                  <a:lnTo>
                    <a:pt x="204" y="107"/>
                  </a:lnTo>
                  <a:lnTo>
                    <a:pt x="208" y="121"/>
                  </a:lnTo>
                  <a:lnTo>
                    <a:pt x="212" y="131"/>
                  </a:lnTo>
                  <a:lnTo>
                    <a:pt x="217" y="141"/>
                  </a:lnTo>
                  <a:lnTo>
                    <a:pt x="221" y="151"/>
                  </a:lnTo>
                  <a:lnTo>
                    <a:pt x="225" y="156"/>
                  </a:lnTo>
                  <a:lnTo>
                    <a:pt x="229" y="160"/>
                  </a:lnTo>
                  <a:lnTo>
                    <a:pt x="233" y="165"/>
                  </a:lnTo>
                  <a:lnTo>
                    <a:pt x="237" y="165"/>
                  </a:lnTo>
                  <a:lnTo>
                    <a:pt x="237" y="156"/>
                  </a:lnTo>
                  <a:lnTo>
                    <a:pt x="242" y="146"/>
                  </a:lnTo>
                  <a:lnTo>
                    <a:pt x="246" y="131"/>
                  </a:lnTo>
                  <a:lnTo>
                    <a:pt x="250" y="121"/>
                  </a:lnTo>
                  <a:lnTo>
                    <a:pt x="258" y="107"/>
                  </a:lnTo>
                  <a:lnTo>
                    <a:pt x="254" y="107"/>
                  </a:lnTo>
                  <a:lnTo>
                    <a:pt x="258" y="107"/>
                  </a:lnTo>
                  <a:lnTo>
                    <a:pt x="262" y="102"/>
                  </a:lnTo>
                  <a:lnTo>
                    <a:pt x="267" y="92"/>
                  </a:lnTo>
                  <a:lnTo>
                    <a:pt x="271" y="97"/>
                  </a:lnTo>
                  <a:lnTo>
                    <a:pt x="271" y="102"/>
                  </a:lnTo>
                  <a:lnTo>
                    <a:pt x="275" y="97"/>
                  </a:lnTo>
                  <a:lnTo>
                    <a:pt x="279" y="102"/>
                  </a:lnTo>
                  <a:lnTo>
                    <a:pt x="283" y="107"/>
                  </a:lnTo>
                  <a:lnTo>
                    <a:pt x="287" y="112"/>
                  </a:lnTo>
                  <a:lnTo>
                    <a:pt x="287" y="107"/>
                  </a:lnTo>
                  <a:lnTo>
                    <a:pt x="292" y="97"/>
                  </a:lnTo>
                  <a:lnTo>
                    <a:pt x="296" y="87"/>
                  </a:lnTo>
                  <a:lnTo>
                    <a:pt x="300" y="92"/>
                  </a:lnTo>
                  <a:lnTo>
                    <a:pt x="304" y="102"/>
                  </a:lnTo>
                  <a:lnTo>
                    <a:pt x="304" y="97"/>
                  </a:lnTo>
                  <a:lnTo>
                    <a:pt x="308" y="102"/>
                  </a:lnTo>
                  <a:lnTo>
                    <a:pt x="312" y="131"/>
                  </a:lnTo>
                  <a:lnTo>
                    <a:pt x="316" y="131"/>
                  </a:lnTo>
                  <a:lnTo>
                    <a:pt x="321" y="82"/>
                  </a:lnTo>
                  <a:lnTo>
                    <a:pt x="321" y="78"/>
                  </a:lnTo>
                  <a:lnTo>
                    <a:pt x="325" y="131"/>
                  </a:lnTo>
                  <a:lnTo>
                    <a:pt x="329" y="87"/>
                  </a:lnTo>
                  <a:lnTo>
                    <a:pt x="333" y="0"/>
                  </a:lnTo>
                  <a:lnTo>
                    <a:pt x="337" y="34"/>
                  </a:lnTo>
                  <a:lnTo>
                    <a:pt x="337" y="97"/>
                  </a:lnTo>
                  <a:lnTo>
                    <a:pt x="341" y="117"/>
                  </a:lnTo>
                  <a:lnTo>
                    <a:pt x="346" y="156"/>
                  </a:lnTo>
                  <a:lnTo>
                    <a:pt x="350" y="185"/>
                  </a:lnTo>
                  <a:lnTo>
                    <a:pt x="354" y="190"/>
                  </a:lnTo>
                  <a:lnTo>
                    <a:pt x="354" y="185"/>
                  </a:lnTo>
                  <a:lnTo>
                    <a:pt x="358" y="165"/>
                  </a:lnTo>
                  <a:lnTo>
                    <a:pt x="362" y="151"/>
                  </a:lnTo>
                  <a:lnTo>
                    <a:pt x="366" y="156"/>
                  </a:lnTo>
                  <a:lnTo>
                    <a:pt x="371" y="156"/>
                  </a:lnTo>
                  <a:lnTo>
                    <a:pt x="371" y="146"/>
                  </a:lnTo>
                  <a:lnTo>
                    <a:pt x="375" y="121"/>
                  </a:lnTo>
                  <a:lnTo>
                    <a:pt x="379" y="112"/>
                  </a:lnTo>
                  <a:lnTo>
                    <a:pt x="383" y="117"/>
                  </a:lnTo>
                  <a:lnTo>
                    <a:pt x="387" y="117"/>
                  </a:lnTo>
                  <a:lnTo>
                    <a:pt x="387" y="126"/>
                  </a:lnTo>
                  <a:lnTo>
                    <a:pt x="391" y="126"/>
                  </a:lnTo>
                  <a:lnTo>
                    <a:pt x="396" y="102"/>
                  </a:lnTo>
                  <a:lnTo>
                    <a:pt x="400" y="78"/>
                  </a:lnTo>
                  <a:lnTo>
                    <a:pt x="404" y="68"/>
                  </a:lnTo>
                  <a:lnTo>
                    <a:pt x="408" y="78"/>
                  </a:lnTo>
                  <a:lnTo>
                    <a:pt x="412" y="82"/>
                  </a:lnTo>
                  <a:lnTo>
                    <a:pt x="416" y="87"/>
                  </a:lnTo>
                  <a:lnTo>
                    <a:pt x="421" y="97"/>
                  </a:lnTo>
                  <a:lnTo>
                    <a:pt x="421" y="102"/>
                  </a:lnTo>
                  <a:lnTo>
                    <a:pt x="425" y="107"/>
                  </a:lnTo>
                  <a:lnTo>
                    <a:pt x="429" y="107"/>
                  </a:lnTo>
                  <a:lnTo>
                    <a:pt x="433" y="112"/>
                  </a:lnTo>
                  <a:lnTo>
                    <a:pt x="437" y="112"/>
                  </a:lnTo>
                  <a:lnTo>
                    <a:pt x="441" y="107"/>
                  </a:lnTo>
                  <a:lnTo>
                    <a:pt x="446" y="107"/>
                  </a:lnTo>
                  <a:lnTo>
                    <a:pt x="450" y="112"/>
                  </a:lnTo>
                  <a:lnTo>
                    <a:pt x="454" y="107"/>
                  </a:lnTo>
                  <a:lnTo>
                    <a:pt x="458" y="112"/>
                  </a:lnTo>
                </a:path>
              </a:pathLst>
            </a:custGeom>
            <a:noFill/>
            <a:ln w="28575" cmpd="sng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133" name="Freeform 149"/>
            <p:cNvSpPr>
              <a:spLocks/>
            </p:cNvSpPr>
            <p:nvPr/>
          </p:nvSpPr>
          <p:spPr bwMode="auto">
            <a:xfrm>
              <a:off x="2788" y="1333"/>
              <a:ext cx="563" cy="624"/>
            </a:xfrm>
            <a:custGeom>
              <a:avLst/>
              <a:gdLst/>
              <a:ahLst/>
              <a:cxnLst>
                <a:cxn ang="0">
                  <a:pos x="8" y="410"/>
                </a:cxn>
                <a:cxn ang="0">
                  <a:pos x="21" y="415"/>
                </a:cxn>
                <a:cxn ang="0">
                  <a:pos x="33" y="420"/>
                </a:cxn>
                <a:cxn ang="0">
                  <a:pos x="46" y="420"/>
                </a:cxn>
                <a:cxn ang="0">
                  <a:pos x="58" y="425"/>
                </a:cxn>
                <a:cxn ang="0">
                  <a:pos x="71" y="425"/>
                </a:cxn>
                <a:cxn ang="0">
                  <a:pos x="83" y="425"/>
                </a:cxn>
                <a:cxn ang="0">
                  <a:pos x="96" y="420"/>
                </a:cxn>
                <a:cxn ang="0">
                  <a:pos x="104" y="420"/>
                </a:cxn>
                <a:cxn ang="0">
                  <a:pos x="117" y="420"/>
                </a:cxn>
                <a:cxn ang="0">
                  <a:pos x="129" y="415"/>
                </a:cxn>
                <a:cxn ang="0">
                  <a:pos x="142" y="410"/>
                </a:cxn>
                <a:cxn ang="0">
                  <a:pos x="154" y="444"/>
                </a:cxn>
                <a:cxn ang="0">
                  <a:pos x="162" y="420"/>
                </a:cxn>
                <a:cxn ang="0">
                  <a:pos x="175" y="410"/>
                </a:cxn>
                <a:cxn ang="0">
                  <a:pos x="187" y="415"/>
                </a:cxn>
                <a:cxn ang="0">
                  <a:pos x="200" y="415"/>
                </a:cxn>
                <a:cxn ang="0">
                  <a:pos x="208" y="415"/>
                </a:cxn>
                <a:cxn ang="0">
                  <a:pos x="221" y="425"/>
                </a:cxn>
                <a:cxn ang="0">
                  <a:pos x="233" y="429"/>
                </a:cxn>
                <a:cxn ang="0">
                  <a:pos x="242" y="405"/>
                </a:cxn>
                <a:cxn ang="0">
                  <a:pos x="254" y="366"/>
                </a:cxn>
                <a:cxn ang="0">
                  <a:pos x="262" y="288"/>
                </a:cxn>
                <a:cxn ang="0">
                  <a:pos x="275" y="468"/>
                </a:cxn>
                <a:cxn ang="0">
                  <a:pos x="283" y="488"/>
                </a:cxn>
                <a:cxn ang="0">
                  <a:pos x="292" y="395"/>
                </a:cxn>
                <a:cxn ang="0">
                  <a:pos x="304" y="522"/>
                </a:cxn>
                <a:cxn ang="0">
                  <a:pos x="312" y="83"/>
                </a:cxn>
                <a:cxn ang="0">
                  <a:pos x="325" y="512"/>
                </a:cxn>
                <a:cxn ang="0">
                  <a:pos x="333" y="624"/>
                </a:cxn>
                <a:cxn ang="0">
                  <a:pos x="342" y="415"/>
                </a:cxn>
                <a:cxn ang="0">
                  <a:pos x="354" y="390"/>
                </a:cxn>
                <a:cxn ang="0">
                  <a:pos x="366" y="405"/>
                </a:cxn>
                <a:cxn ang="0">
                  <a:pos x="375" y="415"/>
                </a:cxn>
                <a:cxn ang="0">
                  <a:pos x="387" y="439"/>
                </a:cxn>
                <a:cxn ang="0">
                  <a:pos x="396" y="195"/>
                </a:cxn>
                <a:cxn ang="0">
                  <a:pos x="408" y="200"/>
                </a:cxn>
                <a:cxn ang="0">
                  <a:pos x="416" y="546"/>
                </a:cxn>
                <a:cxn ang="0">
                  <a:pos x="425" y="464"/>
                </a:cxn>
                <a:cxn ang="0">
                  <a:pos x="437" y="425"/>
                </a:cxn>
                <a:cxn ang="0">
                  <a:pos x="446" y="386"/>
                </a:cxn>
                <a:cxn ang="0">
                  <a:pos x="458" y="390"/>
                </a:cxn>
              </a:cxnLst>
              <a:rect l="0" t="0" r="r" b="b"/>
              <a:pathLst>
                <a:path w="462" h="624">
                  <a:moveTo>
                    <a:pt x="0" y="420"/>
                  </a:moveTo>
                  <a:lnTo>
                    <a:pt x="4" y="415"/>
                  </a:lnTo>
                  <a:lnTo>
                    <a:pt x="8" y="410"/>
                  </a:lnTo>
                  <a:lnTo>
                    <a:pt x="13" y="415"/>
                  </a:lnTo>
                  <a:lnTo>
                    <a:pt x="17" y="415"/>
                  </a:lnTo>
                  <a:lnTo>
                    <a:pt x="21" y="415"/>
                  </a:lnTo>
                  <a:lnTo>
                    <a:pt x="25" y="420"/>
                  </a:lnTo>
                  <a:lnTo>
                    <a:pt x="29" y="420"/>
                  </a:lnTo>
                  <a:lnTo>
                    <a:pt x="33" y="420"/>
                  </a:lnTo>
                  <a:lnTo>
                    <a:pt x="38" y="415"/>
                  </a:lnTo>
                  <a:lnTo>
                    <a:pt x="42" y="420"/>
                  </a:lnTo>
                  <a:lnTo>
                    <a:pt x="46" y="420"/>
                  </a:lnTo>
                  <a:lnTo>
                    <a:pt x="50" y="420"/>
                  </a:lnTo>
                  <a:lnTo>
                    <a:pt x="54" y="425"/>
                  </a:lnTo>
                  <a:lnTo>
                    <a:pt x="58" y="425"/>
                  </a:lnTo>
                  <a:lnTo>
                    <a:pt x="63" y="429"/>
                  </a:lnTo>
                  <a:lnTo>
                    <a:pt x="67" y="425"/>
                  </a:lnTo>
                  <a:lnTo>
                    <a:pt x="71" y="425"/>
                  </a:lnTo>
                  <a:lnTo>
                    <a:pt x="75" y="425"/>
                  </a:lnTo>
                  <a:lnTo>
                    <a:pt x="79" y="425"/>
                  </a:lnTo>
                  <a:lnTo>
                    <a:pt x="83" y="425"/>
                  </a:lnTo>
                  <a:lnTo>
                    <a:pt x="88" y="425"/>
                  </a:lnTo>
                  <a:lnTo>
                    <a:pt x="92" y="425"/>
                  </a:lnTo>
                  <a:lnTo>
                    <a:pt x="96" y="420"/>
                  </a:lnTo>
                  <a:lnTo>
                    <a:pt x="96" y="415"/>
                  </a:lnTo>
                  <a:lnTo>
                    <a:pt x="100" y="420"/>
                  </a:lnTo>
                  <a:lnTo>
                    <a:pt x="104" y="420"/>
                  </a:lnTo>
                  <a:lnTo>
                    <a:pt x="108" y="420"/>
                  </a:lnTo>
                  <a:lnTo>
                    <a:pt x="112" y="420"/>
                  </a:lnTo>
                  <a:lnTo>
                    <a:pt x="117" y="420"/>
                  </a:lnTo>
                  <a:lnTo>
                    <a:pt x="121" y="420"/>
                  </a:lnTo>
                  <a:lnTo>
                    <a:pt x="125" y="420"/>
                  </a:lnTo>
                  <a:lnTo>
                    <a:pt x="129" y="415"/>
                  </a:lnTo>
                  <a:lnTo>
                    <a:pt x="133" y="405"/>
                  </a:lnTo>
                  <a:lnTo>
                    <a:pt x="137" y="405"/>
                  </a:lnTo>
                  <a:lnTo>
                    <a:pt x="142" y="410"/>
                  </a:lnTo>
                  <a:lnTo>
                    <a:pt x="146" y="439"/>
                  </a:lnTo>
                  <a:lnTo>
                    <a:pt x="150" y="454"/>
                  </a:lnTo>
                  <a:lnTo>
                    <a:pt x="154" y="444"/>
                  </a:lnTo>
                  <a:lnTo>
                    <a:pt x="158" y="429"/>
                  </a:lnTo>
                  <a:lnTo>
                    <a:pt x="158" y="425"/>
                  </a:lnTo>
                  <a:lnTo>
                    <a:pt x="162" y="420"/>
                  </a:lnTo>
                  <a:lnTo>
                    <a:pt x="167" y="420"/>
                  </a:lnTo>
                  <a:lnTo>
                    <a:pt x="171" y="415"/>
                  </a:lnTo>
                  <a:lnTo>
                    <a:pt x="175" y="410"/>
                  </a:lnTo>
                  <a:lnTo>
                    <a:pt x="179" y="415"/>
                  </a:lnTo>
                  <a:lnTo>
                    <a:pt x="183" y="415"/>
                  </a:lnTo>
                  <a:lnTo>
                    <a:pt x="187" y="415"/>
                  </a:lnTo>
                  <a:lnTo>
                    <a:pt x="192" y="420"/>
                  </a:lnTo>
                  <a:lnTo>
                    <a:pt x="196" y="420"/>
                  </a:lnTo>
                  <a:lnTo>
                    <a:pt x="200" y="415"/>
                  </a:lnTo>
                  <a:lnTo>
                    <a:pt x="204" y="415"/>
                  </a:lnTo>
                  <a:lnTo>
                    <a:pt x="208" y="420"/>
                  </a:lnTo>
                  <a:lnTo>
                    <a:pt x="208" y="415"/>
                  </a:lnTo>
                  <a:lnTo>
                    <a:pt x="212" y="420"/>
                  </a:lnTo>
                  <a:lnTo>
                    <a:pt x="217" y="425"/>
                  </a:lnTo>
                  <a:lnTo>
                    <a:pt x="221" y="425"/>
                  </a:lnTo>
                  <a:lnTo>
                    <a:pt x="225" y="434"/>
                  </a:lnTo>
                  <a:lnTo>
                    <a:pt x="229" y="439"/>
                  </a:lnTo>
                  <a:lnTo>
                    <a:pt x="233" y="429"/>
                  </a:lnTo>
                  <a:lnTo>
                    <a:pt x="237" y="415"/>
                  </a:lnTo>
                  <a:lnTo>
                    <a:pt x="242" y="425"/>
                  </a:lnTo>
                  <a:lnTo>
                    <a:pt x="242" y="405"/>
                  </a:lnTo>
                  <a:lnTo>
                    <a:pt x="246" y="420"/>
                  </a:lnTo>
                  <a:lnTo>
                    <a:pt x="250" y="415"/>
                  </a:lnTo>
                  <a:lnTo>
                    <a:pt x="254" y="366"/>
                  </a:lnTo>
                  <a:lnTo>
                    <a:pt x="258" y="322"/>
                  </a:lnTo>
                  <a:lnTo>
                    <a:pt x="258" y="181"/>
                  </a:lnTo>
                  <a:lnTo>
                    <a:pt x="262" y="288"/>
                  </a:lnTo>
                  <a:lnTo>
                    <a:pt x="267" y="605"/>
                  </a:lnTo>
                  <a:lnTo>
                    <a:pt x="271" y="556"/>
                  </a:lnTo>
                  <a:lnTo>
                    <a:pt x="275" y="468"/>
                  </a:lnTo>
                  <a:lnTo>
                    <a:pt x="275" y="546"/>
                  </a:lnTo>
                  <a:lnTo>
                    <a:pt x="279" y="517"/>
                  </a:lnTo>
                  <a:lnTo>
                    <a:pt x="283" y="488"/>
                  </a:lnTo>
                  <a:lnTo>
                    <a:pt x="287" y="478"/>
                  </a:lnTo>
                  <a:lnTo>
                    <a:pt x="292" y="425"/>
                  </a:lnTo>
                  <a:lnTo>
                    <a:pt x="292" y="395"/>
                  </a:lnTo>
                  <a:lnTo>
                    <a:pt x="296" y="395"/>
                  </a:lnTo>
                  <a:lnTo>
                    <a:pt x="300" y="400"/>
                  </a:lnTo>
                  <a:lnTo>
                    <a:pt x="304" y="522"/>
                  </a:lnTo>
                  <a:lnTo>
                    <a:pt x="308" y="415"/>
                  </a:lnTo>
                  <a:lnTo>
                    <a:pt x="308" y="0"/>
                  </a:lnTo>
                  <a:lnTo>
                    <a:pt x="312" y="83"/>
                  </a:lnTo>
                  <a:lnTo>
                    <a:pt x="317" y="468"/>
                  </a:lnTo>
                  <a:lnTo>
                    <a:pt x="321" y="527"/>
                  </a:lnTo>
                  <a:lnTo>
                    <a:pt x="325" y="512"/>
                  </a:lnTo>
                  <a:lnTo>
                    <a:pt x="325" y="478"/>
                  </a:lnTo>
                  <a:lnTo>
                    <a:pt x="329" y="527"/>
                  </a:lnTo>
                  <a:lnTo>
                    <a:pt x="333" y="624"/>
                  </a:lnTo>
                  <a:lnTo>
                    <a:pt x="337" y="503"/>
                  </a:lnTo>
                  <a:lnTo>
                    <a:pt x="342" y="434"/>
                  </a:lnTo>
                  <a:lnTo>
                    <a:pt x="342" y="415"/>
                  </a:lnTo>
                  <a:lnTo>
                    <a:pt x="346" y="342"/>
                  </a:lnTo>
                  <a:lnTo>
                    <a:pt x="350" y="361"/>
                  </a:lnTo>
                  <a:lnTo>
                    <a:pt x="354" y="390"/>
                  </a:lnTo>
                  <a:lnTo>
                    <a:pt x="358" y="376"/>
                  </a:lnTo>
                  <a:lnTo>
                    <a:pt x="362" y="390"/>
                  </a:lnTo>
                  <a:lnTo>
                    <a:pt x="366" y="405"/>
                  </a:lnTo>
                  <a:lnTo>
                    <a:pt x="371" y="444"/>
                  </a:lnTo>
                  <a:lnTo>
                    <a:pt x="375" y="464"/>
                  </a:lnTo>
                  <a:lnTo>
                    <a:pt x="375" y="415"/>
                  </a:lnTo>
                  <a:lnTo>
                    <a:pt x="379" y="449"/>
                  </a:lnTo>
                  <a:lnTo>
                    <a:pt x="383" y="410"/>
                  </a:lnTo>
                  <a:lnTo>
                    <a:pt x="387" y="439"/>
                  </a:lnTo>
                  <a:lnTo>
                    <a:pt x="391" y="590"/>
                  </a:lnTo>
                  <a:lnTo>
                    <a:pt x="391" y="303"/>
                  </a:lnTo>
                  <a:lnTo>
                    <a:pt x="396" y="195"/>
                  </a:lnTo>
                  <a:lnTo>
                    <a:pt x="400" y="522"/>
                  </a:lnTo>
                  <a:lnTo>
                    <a:pt x="404" y="347"/>
                  </a:lnTo>
                  <a:lnTo>
                    <a:pt x="408" y="200"/>
                  </a:lnTo>
                  <a:lnTo>
                    <a:pt x="408" y="512"/>
                  </a:lnTo>
                  <a:lnTo>
                    <a:pt x="412" y="600"/>
                  </a:lnTo>
                  <a:lnTo>
                    <a:pt x="416" y="546"/>
                  </a:lnTo>
                  <a:lnTo>
                    <a:pt x="421" y="517"/>
                  </a:lnTo>
                  <a:lnTo>
                    <a:pt x="425" y="468"/>
                  </a:lnTo>
                  <a:lnTo>
                    <a:pt x="425" y="464"/>
                  </a:lnTo>
                  <a:lnTo>
                    <a:pt x="429" y="439"/>
                  </a:lnTo>
                  <a:lnTo>
                    <a:pt x="433" y="420"/>
                  </a:lnTo>
                  <a:lnTo>
                    <a:pt x="437" y="425"/>
                  </a:lnTo>
                  <a:lnTo>
                    <a:pt x="441" y="395"/>
                  </a:lnTo>
                  <a:lnTo>
                    <a:pt x="441" y="390"/>
                  </a:lnTo>
                  <a:lnTo>
                    <a:pt x="446" y="386"/>
                  </a:lnTo>
                  <a:lnTo>
                    <a:pt x="450" y="381"/>
                  </a:lnTo>
                  <a:lnTo>
                    <a:pt x="454" y="386"/>
                  </a:lnTo>
                  <a:lnTo>
                    <a:pt x="458" y="390"/>
                  </a:lnTo>
                  <a:lnTo>
                    <a:pt x="458" y="395"/>
                  </a:lnTo>
                  <a:lnTo>
                    <a:pt x="462" y="405"/>
                  </a:lnTo>
                </a:path>
              </a:pathLst>
            </a:custGeom>
            <a:noFill/>
            <a:ln w="28575" cmpd="sng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134" name="Freeform 150"/>
            <p:cNvSpPr>
              <a:spLocks/>
            </p:cNvSpPr>
            <p:nvPr/>
          </p:nvSpPr>
          <p:spPr bwMode="auto">
            <a:xfrm>
              <a:off x="3351" y="1558"/>
              <a:ext cx="583" cy="453"/>
            </a:xfrm>
            <a:custGeom>
              <a:avLst/>
              <a:gdLst/>
              <a:ahLst/>
              <a:cxnLst>
                <a:cxn ang="0">
                  <a:pos x="9" y="185"/>
                </a:cxn>
                <a:cxn ang="0">
                  <a:pos x="17" y="195"/>
                </a:cxn>
                <a:cxn ang="0">
                  <a:pos x="29" y="185"/>
                </a:cxn>
                <a:cxn ang="0">
                  <a:pos x="42" y="229"/>
                </a:cxn>
                <a:cxn ang="0">
                  <a:pos x="50" y="209"/>
                </a:cxn>
                <a:cxn ang="0">
                  <a:pos x="63" y="200"/>
                </a:cxn>
                <a:cxn ang="0">
                  <a:pos x="75" y="195"/>
                </a:cxn>
                <a:cxn ang="0">
                  <a:pos x="88" y="180"/>
                </a:cxn>
                <a:cxn ang="0">
                  <a:pos x="100" y="180"/>
                </a:cxn>
                <a:cxn ang="0">
                  <a:pos x="113" y="180"/>
                </a:cxn>
                <a:cxn ang="0">
                  <a:pos x="125" y="185"/>
                </a:cxn>
                <a:cxn ang="0">
                  <a:pos x="138" y="195"/>
                </a:cxn>
                <a:cxn ang="0">
                  <a:pos x="150" y="200"/>
                </a:cxn>
                <a:cxn ang="0">
                  <a:pos x="163" y="195"/>
                </a:cxn>
                <a:cxn ang="0">
                  <a:pos x="175" y="190"/>
                </a:cxn>
                <a:cxn ang="0">
                  <a:pos x="183" y="185"/>
                </a:cxn>
                <a:cxn ang="0">
                  <a:pos x="196" y="190"/>
                </a:cxn>
                <a:cxn ang="0">
                  <a:pos x="208" y="200"/>
                </a:cxn>
                <a:cxn ang="0">
                  <a:pos x="217" y="204"/>
                </a:cxn>
                <a:cxn ang="0">
                  <a:pos x="229" y="209"/>
                </a:cxn>
                <a:cxn ang="0">
                  <a:pos x="242" y="200"/>
                </a:cxn>
                <a:cxn ang="0">
                  <a:pos x="254" y="195"/>
                </a:cxn>
                <a:cxn ang="0">
                  <a:pos x="267" y="200"/>
                </a:cxn>
                <a:cxn ang="0">
                  <a:pos x="279" y="204"/>
                </a:cxn>
                <a:cxn ang="0">
                  <a:pos x="292" y="195"/>
                </a:cxn>
                <a:cxn ang="0">
                  <a:pos x="300" y="195"/>
                </a:cxn>
                <a:cxn ang="0">
                  <a:pos x="313" y="170"/>
                </a:cxn>
                <a:cxn ang="0">
                  <a:pos x="321" y="165"/>
                </a:cxn>
                <a:cxn ang="0">
                  <a:pos x="329" y="0"/>
                </a:cxn>
                <a:cxn ang="0">
                  <a:pos x="342" y="360"/>
                </a:cxn>
                <a:cxn ang="0">
                  <a:pos x="350" y="214"/>
                </a:cxn>
                <a:cxn ang="0">
                  <a:pos x="363" y="195"/>
                </a:cxn>
                <a:cxn ang="0">
                  <a:pos x="371" y="204"/>
                </a:cxn>
                <a:cxn ang="0">
                  <a:pos x="379" y="190"/>
                </a:cxn>
                <a:cxn ang="0">
                  <a:pos x="392" y="175"/>
                </a:cxn>
                <a:cxn ang="0">
                  <a:pos x="400" y="195"/>
                </a:cxn>
                <a:cxn ang="0">
                  <a:pos x="413" y="185"/>
                </a:cxn>
                <a:cxn ang="0">
                  <a:pos x="421" y="165"/>
                </a:cxn>
                <a:cxn ang="0">
                  <a:pos x="433" y="185"/>
                </a:cxn>
                <a:cxn ang="0">
                  <a:pos x="446" y="204"/>
                </a:cxn>
                <a:cxn ang="0">
                  <a:pos x="458" y="204"/>
                </a:cxn>
                <a:cxn ang="0">
                  <a:pos x="471" y="204"/>
                </a:cxn>
              </a:cxnLst>
              <a:rect l="0" t="0" r="r" b="b"/>
              <a:pathLst>
                <a:path w="479" h="453">
                  <a:moveTo>
                    <a:pt x="0" y="180"/>
                  </a:moveTo>
                  <a:lnTo>
                    <a:pt x="4" y="185"/>
                  </a:lnTo>
                  <a:lnTo>
                    <a:pt x="9" y="185"/>
                  </a:lnTo>
                  <a:lnTo>
                    <a:pt x="17" y="195"/>
                  </a:lnTo>
                  <a:lnTo>
                    <a:pt x="13" y="195"/>
                  </a:lnTo>
                  <a:lnTo>
                    <a:pt x="17" y="195"/>
                  </a:lnTo>
                  <a:lnTo>
                    <a:pt x="21" y="185"/>
                  </a:lnTo>
                  <a:lnTo>
                    <a:pt x="25" y="180"/>
                  </a:lnTo>
                  <a:lnTo>
                    <a:pt x="29" y="185"/>
                  </a:lnTo>
                  <a:lnTo>
                    <a:pt x="34" y="209"/>
                  </a:lnTo>
                  <a:lnTo>
                    <a:pt x="38" y="229"/>
                  </a:lnTo>
                  <a:lnTo>
                    <a:pt x="42" y="229"/>
                  </a:lnTo>
                  <a:lnTo>
                    <a:pt x="46" y="219"/>
                  </a:lnTo>
                  <a:lnTo>
                    <a:pt x="46" y="209"/>
                  </a:lnTo>
                  <a:lnTo>
                    <a:pt x="50" y="209"/>
                  </a:lnTo>
                  <a:lnTo>
                    <a:pt x="54" y="204"/>
                  </a:lnTo>
                  <a:lnTo>
                    <a:pt x="59" y="200"/>
                  </a:lnTo>
                  <a:lnTo>
                    <a:pt x="63" y="200"/>
                  </a:lnTo>
                  <a:lnTo>
                    <a:pt x="67" y="200"/>
                  </a:lnTo>
                  <a:lnTo>
                    <a:pt x="71" y="200"/>
                  </a:lnTo>
                  <a:lnTo>
                    <a:pt x="75" y="195"/>
                  </a:lnTo>
                  <a:lnTo>
                    <a:pt x="79" y="195"/>
                  </a:lnTo>
                  <a:lnTo>
                    <a:pt x="84" y="185"/>
                  </a:lnTo>
                  <a:lnTo>
                    <a:pt x="88" y="180"/>
                  </a:lnTo>
                  <a:lnTo>
                    <a:pt x="92" y="180"/>
                  </a:lnTo>
                  <a:lnTo>
                    <a:pt x="96" y="180"/>
                  </a:lnTo>
                  <a:lnTo>
                    <a:pt x="100" y="180"/>
                  </a:lnTo>
                  <a:lnTo>
                    <a:pt x="104" y="185"/>
                  </a:lnTo>
                  <a:lnTo>
                    <a:pt x="109" y="180"/>
                  </a:lnTo>
                  <a:lnTo>
                    <a:pt x="113" y="180"/>
                  </a:lnTo>
                  <a:lnTo>
                    <a:pt x="117" y="180"/>
                  </a:lnTo>
                  <a:lnTo>
                    <a:pt x="121" y="185"/>
                  </a:lnTo>
                  <a:lnTo>
                    <a:pt x="125" y="185"/>
                  </a:lnTo>
                  <a:lnTo>
                    <a:pt x="129" y="185"/>
                  </a:lnTo>
                  <a:lnTo>
                    <a:pt x="134" y="190"/>
                  </a:lnTo>
                  <a:lnTo>
                    <a:pt x="138" y="195"/>
                  </a:lnTo>
                  <a:lnTo>
                    <a:pt x="142" y="200"/>
                  </a:lnTo>
                  <a:lnTo>
                    <a:pt x="146" y="195"/>
                  </a:lnTo>
                  <a:lnTo>
                    <a:pt x="150" y="200"/>
                  </a:lnTo>
                  <a:lnTo>
                    <a:pt x="154" y="200"/>
                  </a:lnTo>
                  <a:lnTo>
                    <a:pt x="159" y="200"/>
                  </a:lnTo>
                  <a:lnTo>
                    <a:pt x="163" y="195"/>
                  </a:lnTo>
                  <a:lnTo>
                    <a:pt x="167" y="195"/>
                  </a:lnTo>
                  <a:lnTo>
                    <a:pt x="171" y="190"/>
                  </a:lnTo>
                  <a:lnTo>
                    <a:pt x="175" y="190"/>
                  </a:lnTo>
                  <a:lnTo>
                    <a:pt x="179" y="190"/>
                  </a:lnTo>
                  <a:lnTo>
                    <a:pt x="179" y="180"/>
                  </a:lnTo>
                  <a:lnTo>
                    <a:pt x="183" y="185"/>
                  </a:lnTo>
                  <a:lnTo>
                    <a:pt x="188" y="185"/>
                  </a:lnTo>
                  <a:lnTo>
                    <a:pt x="192" y="185"/>
                  </a:lnTo>
                  <a:lnTo>
                    <a:pt x="196" y="190"/>
                  </a:lnTo>
                  <a:lnTo>
                    <a:pt x="200" y="195"/>
                  </a:lnTo>
                  <a:lnTo>
                    <a:pt x="204" y="200"/>
                  </a:lnTo>
                  <a:lnTo>
                    <a:pt x="208" y="200"/>
                  </a:lnTo>
                  <a:lnTo>
                    <a:pt x="213" y="204"/>
                  </a:lnTo>
                  <a:lnTo>
                    <a:pt x="213" y="209"/>
                  </a:lnTo>
                  <a:lnTo>
                    <a:pt x="217" y="204"/>
                  </a:lnTo>
                  <a:lnTo>
                    <a:pt x="221" y="204"/>
                  </a:lnTo>
                  <a:lnTo>
                    <a:pt x="225" y="204"/>
                  </a:lnTo>
                  <a:lnTo>
                    <a:pt x="229" y="209"/>
                  </a:lnTo>
                  <a:lnTo>
                    <a:pt x="233" y="204"/>
                  </a:lnTo>
                  <a:lnTo>
                    <a:pt x="238" y="195"/>
                  </a:lnTo>
                  <a:lnTo>
                    <a:pt x="242" y="200"/>
                  </a:lnTo>
                  <a:lnTo>
                    <a:pt x="246" y="195"/>
                  </a:lnTo>
                  <a:lnTo>
                    <a:pt x="250" y="195"/>
                  </a:lnTo>
                  <a:lnTo>
                    <a:pt x="254" y="195"/>
                  </a:lnTo>
                  <a:lnTo>
                    <a:pt x="258" y="195"/>
                  </a:lnTo>
                  <a:lnTo>
                    <a:pt x="263" y="200"/>
                  </a:lnTo>
                  <a:lnTo>
                    <a:pt x="267" y="200"/>
                  </a:lnTo>
                  <a:lnTo>
                    <a:pt x="271" y="200"/>
                  </a:lnTo>
                  <a:lnTo>
                    <a:pt x="275" y="200"/>
                  </a:lnTo>
                  <a:lnTo>
                    <a:pt x="279" y="204"/>
                  </a:lnTo>
                  <a:lnTo>
                    <a:pt x="283" y="200"/>
                  </a:lnTo>
                  <a:lnTo>
                    <a:pt x="288" y="200"/>
                  </a:lnTo>
                  <a:lnTo>
                    <a:pt x="292" y="195"/>
                  </a:lnTo>
                  <a:lnTo>
                    <a:pt x="300" y="195"/>
                  </a:lnTo>
                  <a:lnTo>
                    <a:pt x="296" y="195"/>
                  </a:lnTo>
                  <a:lnTo>
                    <a:pt x="300" y="195"/>
                  </a:lnTo>
                  <a:lnTo>
                    <a:pt x="304" y="190"/>
                  </a:lnTo>
                  <a:lnTo>
                    <a:pt x="308" y="161"/>
                  </a:lnTo>
                  <a:lnTo>
                    <a:pt x="313" y="170"/>
                  </a:lnTo>
                  <a:lnTo>
                    <a:pt x="313" y="151"/>
                  </a:lnTo>
                  <a:lnTo>
                    <a:pt x="317" y="136"/>
                  </a:lnTo>
                  <a:lnTo>
                    <a:pt x="321" y="165"/>
                  </a:lnTo>
                  <a:lnTo>
                    <a:pt x="325" y="214"/>
                  </a:lnTo>
                  <a:lnTo>
                    <a:pt x="329" y="234"/>
                  </a:lnTo>
                  <a:lnTo>
                    <a:pt x="329" y="0"/>
                  </a:lnTo>
                  <a:lnTo>
                    <a:pt x="333" y="39"/>
                  </a:lnTo>
                  <a:lnTo>
                    <a:pt x="338" y="453"/>
                  </a:lnTo>
                  <a:lnTo>
                    <a:pt x="342" y="360"/>
                  </a:lnTo>
                  <a:lnTo>
                    <a:pt x="346" y="165"/>
                  </a:lnTo>
                  <a:lnTo>
                    <a:pt x="346" y="258"/>
                  </a:lnTo>
                  <a:lnTo>
                    <a:pt x="350" y="214"/>
                  </a:lnTo>
                  <a:lnTo>
                    <a:pt x="354" y="190"/>
                  </a:lnTo>
                  <a:lnTo>
                    <a:pt x="358" y="219"/>
                  </a:lnTo>
                  <a:lnTo>
                    <a:pt x="363" y="195"/>
                  </a:lnTo>
                  <a:lnTo>
                    <a:pt x="363" y="214"/>
                  </a:lnTo>
                  <a:lnTo>
                    <a:pt x="367" y="204"/>
                  </a:lnTo>
                  <a:lnTo>
                    <a:pt x="371" y="204"/>
                  </a:lnTo>
                  <a:lnTo>
                    <a:pt x="375" y="204"/>
                  </a:lnTo>
                  <a:lnTo>
                    <a:pt x="379" y="185"/>
                  </a:lnTo>
                  <a:lnTo>
                    <a:pt x="379" y="190"/>
                  </a:lnTo>
                  <a:lnTo>
                    <a:pt x="383" y="180"/>
                  </a:lnTo>
                  <a:lnTo>
                    <a:pt x="388" y="170"/>
                  </a:lnTo>
                  <a:lnTo>
                    <a:pt x="392" y="175"/>
                  </a:lnTo>
                  <a:lnTo>
                    <a:pt x="396" y="180"/>
                  </a:lnTo>
                  <a:lnTo>
                    <a:pt x="396" y="190"/>
                  </a:lnTo>
                  <a:lnTo>
                    <a:pt x="400" y="195"/>
                  </a:lnTo>
                  <a:lnTo>
                    <a:pt x="404" y="209"/>
                  </a:lnTo>
                  <a:lnTo>
                    <a:pt x="408" y="209"/>
                  </a:lnTo>
                  <a:lnTo>
                    <a:pt x="413" y="185"/>
                  </a:lnTo>
                  <a:lnTo>
                    <a:pt x="413" y="170"/>
                  </a:lnTo>
                  <a:lnTo>
                    <a:pt x="417" y="161"/>
                  </a:lnTo>
                  <a:lnTo>
                    <a:pt x="421" y="165"/>
                  </a:lnTo>
                  <a:lnTo>
                    <a:pt x="425" y="180"/>
                  </a:lnTo>
                  <a:lnTo>
                    <a:pt x="429" y="175"/>
                  </a:lnTo>
                  <a:lnTo>
                    <a:pt x="433" y="185"/>
                  </a:lnTo>
                  <a:lnTo>
                    <a:pt x="437" y="195"/>
                  </a:lnTo>
                  <a:lnTo>
                    <a:pt x="442" y="204"/>
                  </a:lnTo>
                  <a:lnTo>
                    <a:pt x="446" y="204"/>
                  </a:lnTo>
                  <a:lnTo>
                    <a:pt x="450" y="204"/>
                  </a:lnTo>
                  <a:lnTo>
                    <a:pt x="454" y="209"/>
                  </a:lnTo>
                  <a:lnTo>
                    <a:pt x="458" y="204"/>
                  </a:lnTo>
                  <a:lnTo>
                    <a:pt x="462" y="209"/>
                  </a:lnTo>
                  <a:lnTo>
                    <a:pt x="467" y="195"/>
                  </a:lnTo>
                  <a:lnTo>
                    <a:pt x="471" y="204"/>
                  </a:lnTo>
                  <a:lnTo>
                    <a:pt x="475" y="204"/>
                  </a:lnTo>
                  <a:lnTo>
                    <a:pt x="479" y="200"/>
                  </a:lnTo>
                </a:path>
              </a:pathLst>
            </a:custGeom>
            <a:noFill/>
            <a:ln w="28575" cmpd="sng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135" name="Freeform 151"/>
            <p:cNvSpPr>
              <a:spLocks/>
            </p:cNvSpPr>
            <p:nvPr/>
          </p:nvSpPr>
          <p:spPr bwMode="auto">
            <a:xfrm>
              <a:off x="3934" y="1304"/>
              <a:ext cx="538" cy="722"/>
            </a:xfrm>
            <a:custGeom>
              <a:avLst/>
              <a:gdLst/>
              <a:ahLst/>
              <a:cxnLst>
                <a:cxn ang="0">
                  <a:pos x="4" y="434"/>
                </a:cxn>
                <a:cxn ang="0">
                  <a:pos x="17" y="707"/>
                </a:cxn>
                <a:cxn ang="0">
                  <a:pos x="25" y="346"/>
                </a:cxn>
                <a:cxn ang="0">
                  <a:pos x="33" y="93"/>
                </a:cxn>
                <a:cxn ang="0">
                  <a:pos x="46" y="522"/>
                </a:cxn>
                <a:cxn ang="0">
                  <a:pos x="54" y="722"/>
                </a:cxn>
                <a:cxn ang="0">
                  <a:pos x="67" y="595"/>
                </a:cxn>
                <a:cxn ang="0">
                  <a:pos x="75" y="415"/>
                </a:cxn>
                <a:cxn ang="0">
                  <a:pos x="83" y="351"/>
                </a:cxn>
                <a:cxn ang="0">
                  <a:pos x="96" y="332"/>
                </a:cxn>
                <a:cxn ang="0">
                  <a:pos x="104" y="376"/>
                </a:cxn>
                <a:cxn ang="0">
                  <a:pos x="117" y="444"/>
                </a:cxn>
                <a:cxn ang="0">
                  <a:pos x="125" y="376"/>
                </a:cxn>
                <a:cxn ang="0">
                  <a:pos x="133" y="536"/>
                </a:cxn>
                <a:cxn ang="0">
                  <a:pos x="146" y="332"/>
                </a:cxn>
                <a:cxn ang="0">
                  <a:pos x="154" y="449"/>
                </a:cxn>
                <a:cxn ang="0">
                  <a:pos x="167" y="463"/>
                </a:cxn>
                <a:cxn ang="0">
                  <a:pos x="175" y="488"/>
                </a:cxn>
                <a:cxn ang="0">
                  <a:pos x="183" y="463"/>
                </a:cxn>
                <a:cxn ang="0">
                  <a:pos x="196" y="439"/>
                </a:cxn>
                <a:cxn ang="0">
                  <a:pos x="204" y="429"/>
                </a:cxn>
                <a:cxn ang="0">
                  <a:pos x="217" y="449"/>
                </a:cxn>
                <a:cxn ang="0">
                  <a:pos x="225" y="429"/>
                </a:cxn>
                <a:cxn ang="0">
                  <a:pos x="237" y="429"/>
                </a:cxn>
                <a:cxn ang="0">
                  <a:pos x="250" y="439"/>
                </a:cxn>
                <a:cxn ang="0">
                  <a:pos x="258" y="483"/>
                </a:cxn>
                <a:cxn ang="0">
                  <a:pos x="267" y="658"/>
                </a:cxn>
                <a:cxn ang="0">
                  <a:pos x="279" y="439"/>
                </a:cxn>
                <a:cxn ang="0">
                  <a:pos x="287" y="439"/>
                </a:cxn>
                <a:cxn ang="0">
                  <a:pos x="300" y="395"/>
                </a:cxn>
                <a:cxn ang="0">
                  <a:pos x="312" y="468"/>
                </a:cxn>
                <a:cxn ang="0">
                  <a:pos x="321" y="380"/>
                </a:cxn>
                <a:cxn ang="0">
                  <a:pos x="333" y="434"/>
                </a:cxn>
                <a:cxn ang="0">
                  <a:pos x="342" y="463"/>
                </a:cxn>
                <a:cxn ang="0">
                  <a:pos x="350" y="512"/>
                </a:cxn>
                <a:cxn ang="0">
                  <a:pos x="362" y="497"/>
                </a:cxn>
                <a:cxn ang="0">
                  <a:pos x="371" y="468"/>
                </a:cxn>
                <a:cxn ang="0">
                  <a:pos x="383" y="434"/>
                </a:cxn>
                <a:cxn ang="0">
                  <a:pos x="396" y="439"/>
                </a:cxn>
                <a:cxn ang="0">
                  <a:pos x="408" y="424"/>
                </a:cxn>
                <a:cxn ang="0">
                  <a:pos x="421" y="429"/>
                </a:cxn>
                <a:cxn ang="0">
                  <a:pos x="433" y="434"/>
                </a:cxn>
              </a:cxnLst>
              <a:rect l="0" t="0" r="r" b="b"/>
              <a:pathLst>
                <a:path w="442" h="722">
                  <a:moveTo>
                    <a:pt x="0" y="454"/>
                  </a:moveTo>
                  <a:lnTo>
                    <a:pt x="0" y="463"/>
                  </a:lnTo>
                  <a:lnTo>
                    <a:pt x="4" y="434"/>
                  </a:lnTo>
                  <a:lnTo>
                    <a:pt x="8" y="463"/>
                  </a:lnTo>
                  <a:lnTo>
                    <a:pt x="13" y="575"/>
                  </a:lnTo>
                  <a:lnTo>
                    <a:pt x="17" y="707"/>
                  </a:lnTo>
                  <a:lnTo>
                    <a:pt x="17" y="644"/>
                  </a:lnTo>
                  <a:lnTo>
                    <a:pt x="21" y="327"/>
                  </a:lnTo>
                  <a:lnTo>
                    <a:pt x="25" y="346"/>
                  </a:lnTo>
                  <a:lnTo>
                    <a:pt x="29" y="361"/>
                  </a:lnTo>
                  <a:lnTo>
                    <a:pt x="33" y="0"/>
                  </a:lnTo>
                  <a:lnTo>
                    <a:pt x="33" y="93"/>
                  </a:lnTo>
                  <a:lnTo>
                    <a:pt x="38" y="390"/>
                  </a:lnTo>
                  <a:lnTo>
                    <a:pt x="42" y="429"/>
                  </a:lnTo>
                  <a:lnTo>
                    <a:pt x="46" y="522"/>
                  </a:lnTo>
                  <a:lnTo>
                    <a:pt x="50" y="566"/>
                  </a:lnTo>
                  <a:lnTo>
                    <a:pt x="50" y="619"/>
                  </a:lnTo>
                  <a:lnTo>
                    <a:pt x="54" y="722"/>
                  </a:lnTo>
                  <a:lnTo>
                    <a:pt x="58" y="702"/>
                  </a:lnTo>
                  <a:lnTo>
                    <a:pt x="63" y="644"/>
                  </a:lnTo>
                  <a:lnTo>
                    <a:pt x="67" y="595"/>
                  </a:lnTo>
                  <a:lnTo>
                    <a:pt x="67" y="556"/>
                  </a:lnTo>
                  <a:lnTo>
                    <a:pt x="71" y="493"/>
                  </a:lnTo>
                  <a:lnTo>
                    <a:pt x="75" y="415"/>
                  </a:lnTo>
                  <a:lnTo>
                    <a:pt x="79" y="385"/>
                  </a:lnTo>
                  <a:lnTo>
                    <a:pt x="83" y="366"/>
                  </a:lnTo>
                  <a:lnTo>
                    <a:pt x="83" y="351"/>
                  </a:lnTo>
                  <a:lnTo>
                    <a:pt x="88" y="341"/>
                  </a:lnTo>
                  <a:lnTo>
                    <a:pt x="92" y="322"/>
                  </a:lnTo>
                  <a:lnTo>
                    <a:pt x="96" y="332"/>
                  </a:lnTo>
                  <a:lnTo>
                    <a:pt x="100" y="332"/>
                  </a:lnTo>
                  <a:lnTo>
                    <a:pt x="100" y="346"/>
                  </a:lnTo>
                  <a:lnTo>
                    <a:pt x="104" y="376"/>
                  </a:lnTo>
                  <a:lnTo>
                    <a:pt x="108" y="390"/>
                  </a:lnTo>
                  <a:lnTo>
                    <a:pt x="113" y="429"/>
                  </a:lnTo>
                  <a:lnTo>
                    <a:pt x="117" y="444"/>
                  </a:lnTo>
                  <a:lnTo>
                    <a:pt x="117" y="473"/>
                  </a:lnTo>
                  <a:lnTo>
                    <a:pt x="121" y="454"/>
                  </a:lnTo>
                  <a:lnTo>
                    <a:pt x="125" y="376"/>
                  </a:lnTo>
                  <a:lnTo>
                    <a:pt x="129" y="541"/>
                  </a:lnTo>
                  <a:lnTo>
                    <a:pt x="133" y="712"/>
                  </a:lnTo>
                  <a:lnTo>
                    <a:pt x="133" y="536"/>
                  </a:lnTo>
                  <a:lnTo>
                    <a:pt x="138" y="361"/>
                  </a:lnTo>
                  <a:lnTo>
                    <a:pt x="142" y="332"/>
                  </a:lnTo>
                  <a:lnTo>
                    <a:pt x="146" y="332"/>
                  </a:lnTo>
                  <a:lnTo>
                    <a:pt x="150" y="395"/>
                  </a:lnTo>
                  <a:lnTo>
                    <a:pt x="150" y="444"/>
                  </a:lnTo>
                  <a:lnTo>
                    <a:pt x="154" y="449"/>
                  </a:lnTo>
                  <a:lnTo>
                    <a:pt x="158" y="449"/>
                  </a:lnTo>
                  <a:lnTo>
                    <a:pt x="163" y="444"/>
                  </a:lnTo>
                  <a:lnTo>
                    <a:pt x="167" y="463"/>
                  </a:lnTo>
                  <a:lnTo>
                    <a:pt x="167" y="497"/>
                  </a:lnTo>
                  <a:lnTo>
                    <a:pt x="171" y="507"/>
                  </a:lnTo>
                  <a:lnTo>
                    <a:pt x="175" y="488"/>
                  </a:lnTo>
                  <a:lnTo>
                    <a:pt x="179" y="478"/>
                  </a:lnTo>
                  <a:lnTo>
                    <a:pt x="183" y="478"/>
                  </a:lnTo>
                  <a:lnTo>
                    <a:pt x="183" y="463"/>
                  </a:lnTo>
                  <a:lnTo>
                    <a:pt x="188" y="454"/>
                  </a:lnTo>
                  <a:lnTo>
                    <a:pt x="192" y="444"/>
                  </a:lnTo>
                  <a:lnTo>
                    <a:pt x="196" y="439"/>
                  </a:lnTo>
                  <a:lnTo>
                    <a:pt x="204" y="429"/>
                  </a:lnTo>
                  <a:lnTo>
                    <a:pt x="200" y="429"/>
                  </a:lnTo>
                  <a:lnTo>
                    <a:pt x="204" y="429"/>
                  </a:lnTo>
                  <a:lnTo>
                    <a:pt x="208" y="439"/>
                  </a:lnTo>
                  <a:lnTo>
                    <a:pt x="213" y="444"/>
                  </a:lnTo>
                  <a:lnTo>
                    <a:pt x="217" y="449"/>
                  </a:lnTo>
                  <a:lnTo>
                    <a:pt x="217" y="444"/>
                  </a:lnTo>
                  <a:lnTo>
                    <a:pt x="221" y="429"/>
                  </a:lnTo>
                  <a:lnTo>
                    <a:pt x="225" y="429"/>
                  </a:lnTo>
                  <a:lnTo>
                    <a:pt x="229" y="424"/>
                  </a:lnTo>
                  <a:lnTo>
                    <a:pt x="233" y="429"/>
                  </a:lnTo>
                  <a:lnTo>
                    <a:pt x="237" y="429"/>
                  </a:lnTo>
                  <a:lnTo>
                    <a:pt x="242" y="449"/>
                  </a:lnTo>
                  <a:lnTo>
                    <a:pt x="246" y="434"/>
                  </a:lnTo>
                  <a:lnTo>
                    <a:pt x="250" y="439"/>
                  </a:lnTo>
                  <a:lnTo>
                    <a:pt x="250" y="458"/>
                  </a:lnTo>
                  <a:lnTo>
                    <a:pt x="254" y="454"/>
                  </a:lnTo>
                  <a:lnTo>
                    <a:pt x="258" y="483"/>
                  </a:lnTo>
                  <a:lnTo>
                    <a:pt x="262" y="439"/>
                  </a:lnTo>
                  <a:lnTo>
                    <a:pt x="267" y="473"/>
                  </a:lnTo>
                  <a:lnTo>
                    <a:pt x="267" y="658"/>
                  </a:lnTo>
                  <a:lnTo>
                    <a:pt x="271" y="614"/>
                  </a:lnTo>
                  <a:lnTo>
                    <a:pt x="275" y="463"/>
                  </a:lnTo>
                  <a:lnTo>
                    <a:pt x="279" y="439"/>
                  </a:lnTo>
                  <a:lnTo>
                    <a:pt x="283" y="424"/>
                  </a:lnTo>
                  <a:lnTo>
                    <a:pt x="283" y="429"/>
                  </a:lnTo>
                  <a:lnTo>
                    <a:pt x="287" y="439"/>
                  </a:lnTo>
                  <a:lnTo>
                    <a:pt x="292" y="419"/>
                  </a:lnTo>
                  <a:lnTo>
                    <a:pt x="296" y="410"/>
                  </a:lnTo>
                  <a:lnTo>
                    <a:pt x="300" y="395"/>
                  </a:lnTo>
                  <a:lnTo>
                    <a:pt x="304" y="415"/>
                  </a:lnTo>
                  <a:lnTo>
                    <a:pt x="308" y="434"/>
                  </a:lnTo>
                  <a:lnTo>
                    <a:pt x="312" y="468"/>
                  </a:lnTo>
                  <a:lnTo>
                    <a:pt x="317" y="473"/>
                  </a:lnTo>
                  <a:lnTo>
                    <a:pt x="317" y="434"/>
                  </a:lnTo>
                  <a:lnTo>
                    <a:pt x="321" y="380"/>
                  </a:lnTo>
                  <a:lnTo>
                    <a:pt x="325" y="376"/>
                  </a:lnTo>
                  <a:lnTo>
                    <a:pt x="329" y="415"/>
                  </a:lnTo>
                  <a:lnTo>
                    <a:pt x="333" y="434"/>
                  </a:lnTo>
                  <a:lnTo>
                    <a:pt x="333" y="429"/>
                  </a:lnTo>
                  <a:lnTo>
                    <a:pt x="337" y="434"/>
                  </a:lnTo>
                  <a:lnTo>
                    <a:pt x="342" y="463"/>
                  </a:lnTo>
                  <a:lnTo>
                    <a:pt x="346" y="493"/>
                  </a:lnTo>
                  <a:lnTo>
                    <a:pt x="350" y="507"/>
                  </a:lnTo>
                  <a:lnTo>
                    <a:pt x="350" y="512"/>
                  </a:lnTo>
                  <a:lnTo>
                    <a:pt x="354" y="517"/>
                  </a:lnTo>
                  <a:lnTo>
                    <a:pt x="358" y="507"/>
                  </a:lnTo>
                  <a:lnTo>
                    <a:pt x="362" y="497"/>
                  </a:lnTo>
                  <a:lnTo>
                    <a:pt x="367" y="493"/>
                  </a:lnTo>
                  <a:lnTo>
                    <a:pt x="367" y="478"/>
                  </a:lnTo>
                  <a:lnTo>
                    <a:pt x="371" y="468"/>
                  </a:lnTo>
                  <a:lnTo>
                    <a:pt x="375" y="458"/>
                  </a:lnTo>
                  <a:lnTo>
                    <a:pt x="379" y="444"/>
                  </a:lnTo>
                  <a:lnTo>
                    <a:pt x="383" y="434"/>
                  </a:lnTo>
                  <a:lnTo>
                    <a:pt x="387" y="424"/>
                  </a:lnTo>
                  <a:lnTo>
                    <a:pt x="392" y="429"/>
                  </a:lnTo>
                  <a:lnTo>
                    <a:pt x="396" y="439"/>
                  </a:lnTo>
                  <a:lnTo>
                    <a:pt x="400" y="434"/>
                  </a:lnTo>
                  <a:lnTo>
                    <a:pt x="404" y="429"/>
                  </a:lnTo>
                  <a:lnTo>
                    <a:pt x="408" y="424"/>
                  </a:lnTo>
                  <a:lnTo>
                    <a:pt x="412" y="429"/>
                  </a:lnTo>
                  <a:lnTo>
                    <a:pt x="417" y="424"/>
                  </a:lnTo>
                  <a:lnTo>
                    <a:pt x="421" y="429"/>
                  </a:lnTo>
                  <a:lnTo>
                    <a:pt x="425" y="429"/>
                  </a:lnTo>
                  <a:lnTo>
                    <a:pt x="429" y="429"/>
                  </a:lnTo>
                  <a:lnTo>
                    <a:pt x="433" y="434"/>
                  </a:lnTo>
                  <a:lnTo>
                    <a:pt x="437" y="434"/>
                  </a:lnTo>
                  <a:lnTo>
                    <a:pt x="442" y="439"/>
                  </a:lnTo>
                </a:path>
              </a:pathLst>
            </a:custGeom>
            <a:noFill/>
            <a:ln w="28575" cmpd="sng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136" name="Freeform 152"/>
            <p:cNvSpPr>
              <a:spLocks/>
            </p:cNvSpPr>
            <p:nvPr/>
          </p:nvSpPr>
          <p:spPr bwMode="auto">
            <a:xfrm>
              <a:off x="4472" y="1553"/>
              <a:ext cx="567" cy="375"/>
            </a:xfrm>
            <a:custGeom>
              <a:avLst/>
              <a:gdLst/>
              <a:ahLst/>
              <a:cxnLst>
                <a:cxn ang="0">
                  <a:pos x="8" y="200"/>
                </a:cxn>
                <a:cxn ang="0">
                  <a:pos x="16" y="224"/>
                </a:cxn>
                <a:cxn ang="0">
                  <a:pos x="29" y="229"/>
                </a:cxn>
                <a:cxn ang="0">
                  <a:pos x="41" y="214"/>
                </a:cxn>
                <a:cxn ang="0">
                  <a:pos x="54" y="205"/>
                </a:cxn>
                <a:cxn ang="0">
                  <a:pos x="62" y="180"/>
                </a:cxn>
                <a:cxn ang="0">
                  <a:pos x="79" y="185"/>
                </a:cxn>
                <a:cxn ang="0">
                  <a:pos x="83" y="190"/>
                </a:cxn>
                <a:cxn ang="0">
                  <a:pos x="95" y="195"/>
                </a:cxn>
                <a:cxn ang="0">
                  <a:pos x="108" y="195"/>
                </a:cxn>
                <a:cxn ang="0">
                  <a:pos x="120" y="200"/>
                </a:cxn>
                <a:cxn ang="0">
                  <a:pos x="133" y="200"/>
                </a:cxn>
                <a:cxn ang="0">
                  <a:pos x="145" y="200"/>
                </a:cxn>
                <a:cxn ang="0">
                  <a:pos x="158" y="219"/>
                </a:cxn>
                <a:cxn ang="0">
                  <a:pos x="170" y="219"/>
                </a:cxn>
                <a:cxn ang="0">
                  <a:pos x="179" y="205"/>
                </a:cxn>
                <a:cxn ang="0">
                  <a:pos x="191" y="190"/>
                </a:cxn>
                <a:cxn ang="0">
                  <a:pos x="199" y="190"/>
                </a:cxn>
                <a:cxn ang="0">
                  <a:pos x="212" y="190"/>
                </a:cxn>
                <a:cxn ang="0">
                  <a:pos x="224" y="190"/>
                </a:cxn>
                <a:cxn ang="0">
                  <a:pos x="241" y="195"/>
                </a:cxn>
                <a:cxn ang="0">
                  <a:pos x="245" y="190"/>
                </a:cxn>
                <a:cxn ang="0">
                  <a:pos x="254" y="205"/>
                </a:cxn>
                <a:cxn ang="0">
                  <a:pos x="266" y="136"/>
                </a:cxn>
                <a:cxn ang="0">
                  <a:pos x="274" y="341"/>
                </a:cxn>
                <a:cxn ang="0">
                  <a:pos x="287" y="312"/>
                </a:cxn>
                <a:cxn ang="0">
                  <a:pos x="299" y="234"/>
                </a:cxn>
                <a:cxn ang="0">
                  <a:pos x="308" y="175"/>
                </a:cxn>
                <a:cxn ang="0">
                  <a:pos x="320" y="161"/>
                </a:cxn>
                <a:cxn ang="0">
                  <a:pos x="328" y="175"/>
                </a:cxn>
                <a:cxn ang="0">
                  <a:pos x="341" y="190"/>
                </a:cxn>
                <a:cxn ang="0">
                  <a:pos x="353" y="190"/>
                </a:cxn>
                <a:cxn ang="0">
                  <a:pos x="366" y="219"/>
                </a:cxn>
                <a:cxn ang="0">
                  <a:pos x="374" y="180"/>
                </a:cxn>
                <a:cxn ang="0">
                  <a:pos x="387" y="131"/>
                </a:cxn>
                <a:cxn ang="0">
                  <a:pos x="395" y="161"/>
                </a:cxn>
                <a:cxn ang="0">
                  <a:pos x="403" y="263"/>
                </a:cxn>
                <a:cxn ang="0">
                  <a:pos x="416" y="253"/>
                </a:cxn>
                <a:cxn ang="0">
                  <a:pos x="424" y="234"/>
                </a:cxn>
                <a:cxn ang="0">
                  <a:pos x="437" y="205"/>
                </a:cxn>
                <a:cxn ang="0">
                  <a:pos x="445" y="185"/>
                </a:cxn>
                <a:cxn ang="0">
                  <a:pos x="458" y="175"/>
                </a:cxn>
              </a:cxnLst>
              <a:rect l="0" t="0" r="r" b="b"/>
              <a:pathLst>
                <a:path w="466" h="375">
                  <a:moveTo>
                    <a:pt x="0" y="190"/>
                  </a:moveTo>
                  <a:lnTo>
                    <a:pt x="4" y="195"/>
                  </a:lnTo>
                  <a:lnTo>
                    <a:pt x="8" y="200"/>
                  </a:lnTo>
                  <a:lnTo>
                    <a:pt x="8" y="209"/>
                  </a:lnTo>
                  <a:lnTo>
                    <a:pt x="12" y="219"/>
                  </a:lnTo>
                  <a:lnTo>
                    <a:pt x="16" y="224"/>
                  </a:lnTo>
                  <a:lnTo>
                    <a:pt x="20" y="229"/>
                  </a:lnTo>
                  <a:lnTo>
                    <a:pt x="25" y="229"/>
                  </a:lnTo>
                  <a:lnTo>
                    <a:pt x="29" y="229"/>
                  </a:lnTo>
                  <a:lnTo>
                    <a:pt x="33" y="219"/>
                  </a:lnTo>
                  <a:lnTo>
                    <a:pt x="37" y="219"/>
                  </a:lnTo>
                  <a:lnTo>
                    <a:pt x="41" y="214"/>
                  </a:lnTo>
                  <a:lnTo>
                    <a:pt x="45" y="209"/>
                  </a:lnTo>
                  <a:lnTo>
                    <a:pt x="49" y="205"/>
                  </a:lnTo>
                  <a:lnTo>
                    <a:pt x="54" y="205"/>
                  </a:lnTo>
                  <a:lnTo>
                    <a:pt x="58" y="205"/>
                  </a:lnTo>
                  <a:lnTo>
                    <a:pt x="58" y="195"/>
                  </a:lnTo>
                  <a:lnTo>
                    <a:pt x="62" y="180"/>
                  </a:lnTo>
                  <a:lnTo>
                    <a:pt x="66" y="180"/>
                  </a:lnTo>
                  <a:lnTo>
                    <a:pt x="70" y="175"/>
                  </a:lnTo>
                  <a:lnTo>
                    <a:pt x="79" y="185"/>
                  </a:lnTo>
                  <a:lnTo>
                    <a:pt x="74" y="185"/>
                  </a:lnTo>
                  <a:lnTo>
                    <a:pt x="79" y="185"/>
                  </a:lnTo>
                  <a:lnTo>
                    <a:pt x="83" y="190"/>
                  </a:lnTo>
                  <a:lnTo>
                    <a:pt x="87" y="195"/>
                  </a:lnTo>
                  <a:lnTo>
                    <a:pt x="91" y="195"/>
                  </a:lnTo>
                  <a:lnTo>
                    <a:pt x="95" y="195"/>
                  </a:lnTo>
                  <a:lnTo>
                    <a:pt x="99" y="195"/>
                  </a:lnTo>
                  <a:lnTo>
                    <a:pt x="104" y="200"/>
                  </a:lnTo>
                  <a:lnTo>
                    <a:pt x="108" y="195"/>
                  </a:lnTo>
                  <a:lnTo>
                    <a:pt x="112" y="195"/>
                  </a:lnTo>
                  <a:lnTo>
                    <a:pt x="116" y="195"/>
                  </a:lnTo>
                  <a:lnTo>
                    <a:pt x="120" y="200"/>
                  </a:lnTo>
                  <a:lnTo>
                    <a:pt x="124" y="195"/>
                  </a:lnTo>
                  <a:lnTo>
                    <a:pt x="129" y="195"/>
                  </a:lnTo>
                  <a:lnTo>
                    <a:pt x="133" y="200"/>
                  </a:lnTo>
                  <a:lnTo>
                    <a:pt x="137" y="195"/>
                  </a:lnTo>
                  <a:lnTo>
                    <a:pt x="141" y="200"/>
                  </a:lnTo>
                  <a:lnTo>
                    <a:pt x="145" y="200"/>
                  </a:lnTo>
                  <a:lnTo>
                    <a:pt x="149" y="200"/>
                  </a:lnTo>
                  <a:lnTo>
                    <a:pt x="154" y="209"/>
                  </a:lnTo>
                  <a:lnTo>
                    <a:pt x="158" y="219"/>
                  </a:lnTo>
                  <a:lnTo>
                    <a:pt x="162" y="224"/>
                  </a:lnTo>
                  <a:lnTo>
                    <a:pt x="166" y="229"/>
                  </a:lnTo>
                  <a:lnTo>
                    <a:pt x="170" y="219"/>
                  </a:lnTo>
                  <a:lnTo>
                    <a:pt x="174" y="214"/>
                  </a:lnTo>
                  <a:lnTo>
                    <a:pt x="174" y="209"/>
                  </a:lnTo>
                  <a:lnTo>
                    <a:pt x="179" y="205"/>
                  </a:lnTo>
                  <a:lnTo>
                    <a:pt x="183" y="200"/>
                  </a:lnTo>
                  <a:lnTo>
                    <a:pt x="187" y="195"/>
                  </a:lnTo>
                  <a:lnTo>
                    <a:pt x="191" y="190"/>
                  </a:lnTo>
                  <a:lnTo>
                    <a:pt x="191" y="195"/>
                  </a:lnTo>
                  <a:lnTo>
                    <a:pt x="195" y="190"/>
                  </a:lnTo>
                  <a:lnTo>
                    <a:pt x="199" y="190"/>
                  </a:lnTo>
                  <a:lnTo>
                    <a:pt x="204" y="190"/>
                  </a:lnTo>
                  <a:lnTo>
                    <a:pt x="208" y="190"/>
                  </a:lnTo>
                  <a:lnTo>
                    <a:pt x="212" y="190"/>
                  </a:lnTo>
                  <a:lnTo>
                    <a:pt x="216" y="195"/>
                  </a:lnTo>
                  <a:lnTo>
                    <a:pt x="220" y="190"/>
                  </a:lnTo>
                  <a:lnTo>
                    <a:pt x="224" y="190"/>
                  </a:lnTo>
                  <a:lnTo>
                    <a:pt x="229" y="195"/>
                  </a:lnTo>
                  <a:lnTo>
                    <a:pt x="233" y="195"/>
                  </a:lnTo>
                  <a:lnTo>
                    <a:pt x="241" y="195"/>
                  </a:lnTo>
                  <a:lnTo>
                    <a:pt x="237" y="195"/>
                  </a:lnTo>
                  <a:lnTo>
                    <a:pt x="241" y="195"/>
                  </a:lnTo>
                  <a:lnTo>
                    <a:pt x="245" y="190"/>
                  </a:lnTo>
                  <a:lnTo>
                    <a:pt x="249" y="200"/>
                  </a:lnTo>
                  <a:lnTo>
                    <a:pt x="254" y="190"/>
                  </a:lnTo>
                  <a:lnTo>
                    <a:pt x="254" y="205"/>
                  </a:lnTo>
                  <a:lnTo>
                    <a:pt x="258" y="209"/>
                  </a:lnTo>
                  <a:lnTo>
                    <a:pt x="262" y="170"/>
                  </a:lnTo>
                  <a:lnTo>
                    <a:pt x="266" y="136"/>
                  </a:lnTo>
                  <a:lnTo>
                    <a:pt x="270" y="0"/>
                  </a:lnTo>
                  <a:lnTo>
                    <a:pt x="270" y="29"/>
                  </a:lnTo>
                  <a:lnTo>
                    <a:pt x="274" y="341"/>
                  </a:lnTo>
                  <a:lnTo>
                    <a:pt x="279" y="375"/>
                  </a:lnTo>
                  <a:lnTo>
                    <a:pt x="283" y="263"/>
                  </a:lnTo>
                  <a:lnTo>
                    <a:pt x="287" y="312"/>
                  </a:lnTo>
                  <a:lnTo>
                    <a:pt x="291" y="287"/>
                  </a:lnTo>
                  <a:lnTo>
                    <a:pt x="295" y="273"/>
                  </a:lnTo>
                  <a:lnTo>
                    <a:pt x="299" y="234"/>
                  </a:lnTo>
                  <a:lnTo>
                    <a:pt x="303" y="214"/>
                  </a:lnTo>
                  <a:lnTo>
                    <a:pt x="303" y="190"/>
                  </a:lnTo>
                  <a:lnTo>
                    <a:pt x="308" y="175"/>
                  </a:lnTo>
                  <a:lnTo>
                    <a:pt x="312" y="166"/>
                  </a:lnTo>
                  <a:lnTo>
                    <a:pt x="316" y="156"/>
                  </a:lnTo>
                  <a:lnTo>
                    <a:pt x="320" y="161"/>
                  </a:lnTo>
                  <a:lnTo>
                    <a:pt x="320" y="166"/>
                  </a:lnTo>
                  <a:lnTo>
                    <a:pt x="324" y="170"/>
                  </a:lnTo>
                  <a:lnTo>
                    <a:pt x="328" y="175"/>
                  </a:lnTo>
                  <a:lnTo>
                    <a:pt x="333" y="180"/>
                  </a:lnTo>
                  <a:lnTo>
                    <a:pt x="337" y="185"/>
                  </a:lnTo>
                  <a:lnTo>
                    <a:pt x="341" y="190"/>
                  </a:lnTo>
                  <a:lnTo>
                    <a:pt x="345" y="190"/>
                  </a:lnTo>
                  <a:lnTo>
                    <a:pt x="349" y="195"/>
                  </a:lnTo>
                  <a:lnTo>
                    <a:pt x="353" y="190"/>
                  </a:lnTo>
                  <a:lnTo>
                    <a:pt x="358" y="195"/>
                  </a:lnTo>
                  <a:lnTo>
                    <a:pt x="362" y="190"/>
                  </a:lnTo>
                  <a:lnTo>
                    <a:pt x="366" y="219"/>
                  </a:lnTo>
                  <a:lnTo>
                    <a:pt x="370" y="268"/>
                  </a:lnTo>
                  <a:lnTo>
                    <a:pt x="370" y="239"/>
                  </a:lnTo>
                  <a:lnTo>
                    <a:pt x="374" y="180"/>
                  </a:lnTo>
                  <a:lnTo>
                    <a:pt x="378" y="185"/>
                  </a:lnTo>
                  <a:lnTo>
                    <a:pt x="383" y="209"/>
                  </a:lnTo>
                  <a:lnTo>
                    <a:pt x="387" y="131"/>
                  </a:lnTo>
                  <a:lnTo>
                    <a:pt x="387" y="53"/>
                  </a:lnTo>
                  <a:lnTo>
                    <a:pt x="391" y="107"/>
                  </a:lnTo>
                  <a:lnTo>
                    <a:pt x="395" y="161"/>
                  </a:lnTo>
                  <a:lnTo>
                    <a:pt x="399" y="180"/>
                  </a:lnTo>
                  <a:lnTo>
                    <a:pt x="403" y="239"/>
                  </a:lnTo>
                  <a:lnTo>
                    <a:pt x="403" y="263"/>
                  </a:lnTo>
                  <a:lnTo>
                    <a:pt x="408" y="268"/>
                  </a:lnTo>
                  <a:lnTo>
                    <a:pt x="412" y="268"/>
                  </a:lnTo>
                  <a:lnTo>
                    <a:pt x="416" y="253"/>
                  </a:lnTo>
                  <a:lnTo>
                    <a:pt x="420" y="244"/>
                  </a:lnTo>
                  <a:lnTo>
                    <a:pt x="420" y="239"/>
                  </a:lnTo>
                  <a:lnTo>
                    <a:pt x="424" y="234"/>
                  </a:lnTo>
                  <a:lnTo>
                    <a:pt x="428" y="229"/>
                  </a:lnTo>
                  <a:lnTo>
                    <a:pt x="433" y="214"/>
                  </a:lnTo>
                  <a:lnTo>
                    <a:pt x="437" y="205"/>
                  </a:lnTo>
                  <a:lnTo>
                    <a:pt x="437" y="200"/>
                  </a:lnTo>
                  <a:lnTo>
                    <a:pt x="441" y="195"/>
                  </a:lnTo>
                  <a:lnTo>
                    <a:pt x="445" y="185"/>
                  </a:lnTo>
                  <a:lnTo>
                    <a:pt x="449" y="185"/>
                  </a:lnTo>
                  <a:lnTo>
                    <a:pt x="453" y="180"/>
                  </a:lnTo>
                  <a:lnTo>
                    <a:pt x="458" y="175"/>
                  </a:lnTo>
                  <a:lnTo>
                    <a:pt x="462" y="180"/>
                  </a:lnTo>
                  <a:lnTo>
                    <a:pt x="466" y="190"/>
                  </a:lnTo>
                </a:path>
              </a:pathLst>
            </a:custGeom>
            <a:noFill/>
            <a:ln w="28575" cmpd="sng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137" name="Freeform 153"/>
            <p:cNvSpPr>
              <a:spLocks/>
            </p:cNvSpPr>
            <p:nvPr/>
          </p:nvSpPr>
          <p:spPr bwMode="auto">
            <a:xfrm>
              <a:off x="5039" y="1460"/>
              <a:ext cx="481" cy="507"/>
            </a:xfrm>
            <a:custGeom>
              <a:avLst/>
              <a:gdLst/>
              <a:ahLst/>
              <a:cxnLst>
                <a:cxn ang="0">
                  <a:pos x="4" y="273"/>
                </a:cxn>
                <a:cxn ang="0">
                  <a:pos x="8" y="307"/>
                </a:cxn>
                <a:cxn ang="0">
                  <a:pos x="17" y="307"/>
                </a:cxn>
                <a:cxn ang="0">
                  <a:pos x="21" y="166"/>
                </a:cxn>
                <a:cxn ang="0">
                  <a:pos x="29" y="380"/>
                </a:cxn>
                <a:cxn ang="0">
                  <a:pos x="37" y="322"/>
                </a:cxn>
                <a:cxn ang="0">
                  <a:pos x="42" y="302"/>
                </a:cxn>
                <a:cxn ang="0">
                  <a:pos x="50" y="317"/>
                </a:cxn>
                <a:cxn ang="0">
                  <a:pos x="54" y="302"/>
                </a:cxn>
                <a:cxn ang="0">
                  <a:pos x="62" y="298"/>
                </a:cxn>
                <a:cxn ang="0">
                  <a:pos x="71" y="268"/>
                </a:cxn>
                <a:cxn ang="0">
                  <a:pos x="75" y="244"/>
                </a:cxn>
                <a:cxn ang="0">
                  <a:pos x="83" y="234"/>
                </a:cxn>
                <a:cxn ang="0">
                  <a:pos x="87" y="268"/>
                </a:cxn>
                <a:cxn ang="0">
                  <a:pos x="96" y="268"/>
                </a:cxn>
                <a:cxn ang="0">
                  <a:pos x="104" y="351"/>
                </a:cxn>
                <a:cxn ang="0">
                  <a:pos x="108" y="215"/>
                </a:cxn>
                <a:cxn ang="0">
                  <a:pos x="116" y="288"/>
                </a:cxn>
                <a:cxn ang="0">
                  <a:pos x="121" y="356"/>
                </a:cxn>
                <a:cxn ang="0">
                  <a:pos x="129" y="395"/>
                </a:cxn>
                <a:cxn ang="0">
                  <a:pos x="137" y="351"/>
                </a:cxn>
                <a:cxn ang="0">
                  <a:pos x="141" y="317"/>
                </a:cxn>
                <a:cxn ang="0">
                  <a:pos x="150" y="283"/>
                </a:cxn>
                <a:cxn ang="0">
                  <a:pos x="154" y="268"/>
                </a:cxn>
                <a:cxn ang="0">
                  <a:pos x="162" y="259"/>
                </a:cxn>
                <a:cxn ang="0">
                  <a:pos x="171" y="268"/>
                </a:cxn>
                <a:cxn ang="0">
                  <a:pos x="175" y="268"/>
                </a:cxn>
                <a:cxn ang="0">
                  <a:pos x="183" y="283"/>
                </a:cxn>
                <a:cxn ang="0">
                  <a:pos x="191" y="288"/>
                </a:cxn>
                <a:cxn ang="0">
                  <a:pos x="200" y="293"/>
                </a:cxn>
                <a:cxn ang="0">
                  <a:pos x="208" y="288"/>
                </a:cxn>
                <a:cxn ang="0">
                  <a:pos x="216" y="283"/>
                </a:cxn>
                <a:cxn ang="0">
                  <a:pos x="225" y="293"/>
                </a:cxn>
                <a:cxn ang="0">
                  <a:pos x="233" y="298"/>
                </a:cxn>
                <a:cxn ang="0">
                  <a:pos x="241" y="298"/>
                </a:cxn>
                <a:cxn ang="0">
                  <a:pos x="250" y="302"/>
                </a:cxn>
                <a:cxn ang="0">
                  <a:pos x="254" y="293"/>
                </a:cxn>
                <a:cxn ang="0">
                  <a:pos x="262" y="298"/>
                </a:cxn>
                <a:cxn ang="0">
                  <a:pos x="271" y="288"/>
                </a:cxn>
                <a:cxn ang="0">
                  <a:pos x="279" y="288"/>
                </a:cxn>
                <a:cxn ang="0">
                  <a:pos x="287" y="288"/>
                </a:cxn>
                <a:cxn ang="0">
                  <a:pos x="291" y="273"/>
                </a:cxn>
                <a:cxn ang="0">
                  <a:pos x="300" y="268"/>
                </a:cxn>
                <a:cxn ang="0">
                  <a:pos x="304" y="254"/>
                </a:cxn>
                <a:cxn ang="0">
                  <a:pos x="312" y="288"/>
                </a:cxn>
                <a:cxn ang="0">
                  <a:pos x="321" y="302"/>
                </a:cxn>
                <a:cxn ang="0">
                  <a:pos x="329" y="307"/>
                </a:cxn>
                <a:cxn ang="0">
                  <a:pos x="337" y="317"/>
                </a:cxn>
                <a:cxn ang="0">
                  <a:pos x="341" y="312"/>
                </a:cxn>
                <a:cxn ang="0">
                  <a:pos x="350" y="322"/>
                </a:cxn>
                <a:cxn ang="0">
                  <a:pos x="354" y="351"/>
                </a:cxn>
                <a:cxn ang="0">
                  <a:pos x="362" y="366"/>
                </a:cxn>
                <a:cxn ang="0">
                  <a:pos x="370" y="288"/>
                </a:cxn>
                <a:cxn ang="0">
                  <a:pos x="375" y="371"/>
                </a:cxn>
                <a:cxn ang="0">
                  <a:pos x="383" y="0"/>
                </a:cxn>
                <a:cxn ang="0">
                  <a:pos x="387" y="444"/>
                </a:cxn>
                <a:cxn ang="0">
                  <a:pos x="395" y="351"/>
                </a:cxn>
              </a:cxnLst>
              <a:rect l="0" t="0" r="r" b="b"/>
              <a:pathLst>
                <a:path w="395" h="507">
                  <a:moveTo>
                    <a:pt x="0" y="283"/>
                  </a:moveTo>
                  <a:lnTo>
                    <a:pt x="4" y="273"/>
                  </a:lnTo>
                  <a:lnTo>
                    <a:pt x="4" y="293"/>
                  </a:lnTo>
                  <a:lnTo>
                    <a:pt x="8" y="307"/>
                  </a:lnTo>
                  <a:lnTo>
                    <a:pt x="12" y="337"/>
                  </a:lnTo>
                  <a:lnTo>
                    <a:pt x="17" y="307"/>
                  </a:lnTo>
                  <a:lnTo>
                    <a:pt x="21" y="127"/>
                  </a:lnTo>
                  <a:lnTo>
                    <a:pt x="21" y="166"/>
                  </a:lnTo>
                  <a:lnTo>
                    <a:pt x="25" y="385"/>
                  </a:lnTo>
                  <a:lnTo>
                    <a:pt x="29" y="380"/>
                  </a:lnTo>
                  <a:lnTo>
                    <a:pt x="33" y="312"/>
                  </a:lnTo>
                  <a:lnTo>
                    <a:pt x="37" y="322"/>
                  </a:lnTo>
                  <a:lnTo>
                    <a:pt x="37" y="302"/>
                  </a:lnTo>
                  <a:lnTo>
                    <a:pt x="42" y="302"/>
                  </a:lnTo>
                  <a:lnTo>
                    <a:pt x="46" y="312"/>
                  </a:lnTo>
                  <a:lnTo>
                    <a:pt x="50" y="317"/>
                  </a:lnTo>
                  <a:lnTo>
                    <a:pt x="54" y="317"/>
                  </a:lnTo>
                  <a:lnTo>
                    <a:pt x="54" y="302"/>
                  </a:lnTo>
                  <a:lnTo>
                    <a:pt x="58" y="298"/>
                  </a:lnTo>
                  <a:lnTo>
                    <a:pt x="62" y="298"/>
                  </a:lnTo>
                  <a:lnTo>
                    <a:pt x="67" y="283"/>
                  </a:lnTo>
                  <a:lnTo>
                    <a:pt x="71" y="268"/>
                  </a:lnTo>
                  <a:lnTo>
                    <a:pt x="71" y="254"/>
                  </a:lnTo>
                  <a:lnTo>
                    <a:pt x="75" y="244"/>
                  </a:lnTo>
                  <a:lnTo>
                    <a:pt x="79" y="244"/>
                  </a:lnTo>
                  <a:lnTo>
                    <a:pt x="83" y="234"/>
                  </a:lnTo>
                  <a:lnTo>
                    <a:pt x="87" y="249"/>
                  </a:lnTo>
                  <a:lnTo>
                    <a:pt x="87" y="268"/>
                  </a:lnTo>
                  <a:lnTo>
                    <a:pt x="92" y="259"/>
                  </a:lnTo>
                  <a:lnTo>
                    <a:pt x="96" y="268"/>
                  </a:lnTo>
                  <a:lnTo>
                    <a:pt x="100" y="273"/>
                  </a:lnTo>
                  <a:lnTo>
                    <a:pt x="104" y="351"/>
                  </a:lnTo>
                  <a:lnTo>
                    <a:pt x="104" y="419"/>
                  </a:lnTo>
                  <a:lnTo>
                    <a:pt x="108" y="215"/>
                  </a:lnTo>
                  <a:lnTo>
                    <a:pt x="112" y="122"/>
                  </a:lnTo>
                  <a:lnTo>
                    <a:pt x="116" y="288"/>
                  </a:lnTo>
                  <a:lnTo>
                    <a:pt x="121" y="341"/>
                  </a:lnTo>
                  <a:lnTo>
                    <a:pt x="121" y="356"/>
                  </a:lnTo>
                  <a:lnTo>
                    <a:pt x="125" y="410"/>
                  </a:lnTo>
                  <a:lnTo>
                    <a:pt x="129" y="395"/>
                  </a:lnTo>
                  <a:lnTo>
                    <a:pt x="133" y="376"/>
                  </a:lnTo>
                  <a:lnTo>
                    <a:pt x="137" y="351"/>
                  </a:lnTo>
                  <a:lnTo>
                    <a:pt x="137" y="327"/>
                  </a:lnTo>
                  <a:lnTo>
                    <a:pt x="141" y="317"/>
                  </a:lnTo>
                  <a:lnTo>
                    <a:pt x="146" y="293"/>
                  </a:lnTo>
                  <a:lnTo>
                    <a:pt x="150" y="283"/>
                  </a:lnTo>
                  <a:lnTo>
                    <a:pt x="154" y="273"/>
                  </a:lnTo>
                  <a:lnTo>
                    <a:pt x="154" y="268"/>
                  </a:lnTo>
                  <a:lnTo>
                    <a:pt x="158" y="263"/>
                  </a:lnTo>
                  <a:lnTo>
                    <a:pt x="162" y="259"/>
                  </a:lnTo>
                  <a:lnTo>
                    <a:pt x="166" y="263"/>
                  </a:lnTo>
                  <a:lnTo>
                    <a:pt x="171" y="268"/>
                  </a:lnTo>
                  <a:lnTo>
                    <a:pt x="171" y="263"/>
                  </a:lnTo>
                  <a:lnTo>
                    <a:pt x="175" y="268"/>
                  </a:lnTo>
                  <a:lnTo>
                    <a:pt x="179" y="278"/>
                  </a:lnTo>
                  <a:lnTo>
                    <a:pt x="183" y="283"/>
                  </a:lnTo>
                  <a:lnTo>
                    <a:pt x="187" y="283"/>
                  </a:lnTo>
                  <a:lnTo>
                    <a:pt x="191" y="288"/>
                  </a:lnTo>
                  <a:lnTo>
                    <a:pt x="196" y="293"/>
                  </a:lnTo>
                  <a:lnTo>
                    <a:pt x="200" y="293"/>
                  </a:lnTo>
                  <a:lnTo>
                    <a:pt x="204" y="288"/>
                  </a:lnTo>
                  <a:lnTo>
                    <a:pt x="208" y="288"/>
                  </a:lnTo>
                  <a:lnTo>
                    <a:pt x="212" y="283"/>
                  </a:lnTo>
                  <a:lnTo>
                    <a:pt x="216" y="283"/>
                  </a:lnTo>
                  <a:lnTo>
                    <a:pt x="221" y="288"/>
                  </a:lnTo>
                  <a:lnTo>
                    <a:pt x="225" y="293"/>
                  </a:lnTo>
                  <a:lnTo>
                    <a:pt x="229" y="298"/>
                  </a:lnTo>
                  <a:lnTo>
                    <a:pt x="233" y="298"/>
                  </a:lnTo>
                  <a:lnTo>
                    <a:pt x="237" y="302"/>
                  </a:lnTo>
                  <a:lnTo>
                    <a:pt x="241" y="298"/>
                  </a:lnTo>
                  <a:lnTo>
                    <a:pt x="246" y="298"/>
                  </a:lnTo>
                  <a:lnTo>
                    <a:pt x="250" y="302"/>
                  </a:lnTo>
                  <a:lnTo>
                    <a:pt x="254" y="298"/>
                  </a:lnTo>
                  <a:lnTo>
                    <a:pt x="254" y="293"/>
                  </a:lnTo>
                  <a:lnTo>
                    <a:pt x="258" y="298"/>
                  </a:lnTo>
                  <a:lnTo>
                    <a:pt x="262" y="298"/>
                  </a:lnTo>
                  <a:lnTo>
                    <a:pt x="266" y="288"/>
                  </a:lnTo>
                  <a:lnTo>
                    <a:pt x="271" y="288"/>
                  </a:lnTo>
                  <a:lnTo>
                    <a:pt x="275" y="288"/>
                  </a:lnTo>
                  <a:lnTo>
                    <a:pt x="279" y="288"/>
                  </a:lnTo>
                  <a:lnTo>
                    <a:pt x="283" y="293"/>
                  </a:lnTo>
                  <a:lnTo>
                    <a:pt x="287" y="288"/>
                  </a:lnTo>
                  <a:lnTo>
                    <a:pt x="287" y="278"/>
                  </a:lnTo>
                  <a:lnTo>
                    <a:pt x="291" y="273"/>
                  </a:lnTo>
                  <a:lnTo>
                    <a:pt x="296" y="273"/>
                  </a:lnTo>
                  <a:lnTo>
                    <a:pt x="300" y="268"/>
                  </a:lnTo>
                  <a:lnTo>
                    <a:pt x="304" y="259"/>
                  </a:lnTo>
                  <a:lnTo>
                    <a:pt x="304" y="254"/>
                  </a:lnTo>
                  <a:lnTo>
                    <a:pt x="308" y="263"/>
                  </a:lnTo>
                  <a:lnTo>
                    <a:pt x="312" y="288"/>
                  </a:lnTo>
                  <a:lnTo>
                    <a:pt x="316" y="302"/>
                  </a:lnTo>
                  <a:lnTo>
                    <a:pt x="321" y="302"/>
                  </a:lnTo>
                  <a:lnTo>
                    <a:pt x="325" y="302"/>
                  </a:lnTo>
                  <a:lnTo>
                    <a:pt x="329" y="307"/>
                  </a:lnTo>
                  <a:lnTo>
                    <a:pt x="333" y="312"/>
                  </a:lnTo>
                  <a:lnTo>
                    <a:pt x="337" y="317"/>
                  </a:lnTo>
                  <a:lnTo>
                    <a:pt x="337" y="322"/>
                  </a:lnTo>
                  <a:lnTo>
                    <a:pt x="341" y="312"/>
                  </a:lnTo>
                  <a:lnTo>
                    <a:pt x="346" y="317"/>
                  </a:lnTo>
                  <a:lnTo>
                    <a:pt x="350" y="322"/>
                  </a:lnTo>
                  <a:lnTo>
                    <a:pt x="354" y="307"/>
                  </a:lnTo>
                  <a:lnTo>
                    <a:pt x="354" y="351"/>
                  </a:lnTo>
                  <a:lnTo>
                    <a:pt x="358" y="356"/>
                  </a:lnTo>
                  <a:lnTo>
                    <a:pt x="362" y="366"/>
                  </a:lnTo>
                  <a:lnTo>
                    <a:pt x="366" y="507"/>
                  </a:lnTo>
                  <a:lnTo>
                    <a:pt x="370" y="288"/>
                  </a:lnTo>
                  <a:lnTo>
                    <a:pt x="370" y="34"/>
                  </a:lnTo>
                  <a:lnTo>
                    <a:pt x="375" y="371"/>
                  </a:lnTo>
                  <a:lnTo>
                    <a:pt x="379" y="366"/>
                  </a:lnTo>
                  <a:lnTo>
                    <a:pt x="383" y="0"/>
                  </a:lnTo>
                  <a:lnTo>
                    <a:pt x="387" y="224"/>
                  </a:lnTo>
                  <a:lnTo>
                    <a:pt x="387" y="444"/>
                  </a:lnTo>
                  <a:lnTo>
                    <a:pt x="391" y="356"/>
                  </a:lnTo>
                  <a:lnTo>
                    <a:pt x="395" y="351"/>
                  </a:lnTo>
                </a:path>
              </a:pathLst>
            </a:custGeom>
            <a:noFill/>
            <a:ln w="28575" cmpd="sng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138" name="Rectangle 159"/>
            <p:cNvSpPr>
              <a:spLocks noChangeArrowheads="1"/>
            </p:cNvSpPr>
            <p:nvPr/>
          </p:nvSpPr>
          <p:spPr bwMode="auto">
            <a:xfrm>
              <a:off x="2896" y="3839"/>
              <a:ext cx="374" cy="11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200">
                  <a:solidFill>
                    <a:srgbClr val="000000"/>
                  </a:solidFill>
                  <a:latin typeface="Helvetica" pitchFamily="34" charset="0"/>
                </a:rPr>
                <a:t>Time (s)</a:t>
              </a:r>
              <a:endParaRPr lang="en-US" sz="2800"/>
            </a:p>
          </p:txBody>
        </p:sp>
      </p:grpSp>
      <p:pic>
        <p:nvPicPr>
          <p:cNvPr id="141" name="iEMG_Neck.mp3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6" cstate="screen"/>
          <a:stretch>
            <a:fillRect/>
          </a:stretch>
        </p:blipFill>
        <p:spPr>
          <a:xfrm>
            <a:off x="11663853" y="2348880"/>
            <a:ext cx="244475" cy="244475"/>
          </a:xfrm>
          <a:prstGeom prst="rect">
            <a:avLst/>
          </a:prstGeom>
        </p:spPr>
      </p:pic>
      <p:pic>
        <p:nvPicPr>
          <p:cNvPr id="142" name="sEMG_Neck_1.mp3">
            <a:hlinkClick r:id="" action="ppaction://media"/>
          </p:cNvPr>
          <p:cNvPicPr>
            <a:picLocks noChangeAspect="1"/>
          </p:cNvPicPr>
          <p:nvPr>
            <a:audioFile r:link="rId4"/>
            <p:extLst>
              <p:ext uri="{DAA4B4D4-6D71-4841-9C94-3DE7FCFB9230}">
                <p14:media xmlns:p14="http://schemas.microsoft.com/office/powerpoint/2010/main" r:embed="rId3"/>
              </p:ext>
            </p:extLst>
          </p:nvPr>
        </p:nvPicPr>
        <p:blipFill>
          <a:blip r:embed="rId7" cstate="screen"/>
          <a:stretch>
            <a:fillRect/>
          </a:stretch>
        </p:blipFill>
        <p:spPr>
          <a:xfrm>
            <a:off x="11684173" y="3801760"/>
            <a:ext cx="244475" cy="244475"/>
          </a:xfrm>
          <a:prstGeom prst="rect">
            <a:avLst/>
          </a:prstGeom>
        </p:spPr>
      </p:pic>
      <p:pic>
        <p:nvPicPr>
          <p:cNvPr id="44" name="Picture 8"/>
          <p:cNvPicPr>
            <a:picLocks noChangeAspect="1" noChangeArrowheads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4680" y="0"/>
            <a:ext cx="808038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6" name="Titolo 1">
            <a:extLst>
              <a:ext uri="{FF2B5EF4-FFF2-40B4-BE49-F238E27FC236}">
                <a16:creationId xmlns:a16="http://schemas.microsoft.com/office/drawing/2014/main" id="{0B2C5A38-9E72-474D-8EB7-1DE43C5CF529}"/>
              </a:ext>
            </a:extLst>
          </p:cNvPr>
          <p:cNvSpPr txBox="1">
            <a:spLocks/>
          </p:cNvSpPr>
          <p:nvPr/>
        </p:nvSpPr>
        <p:spPr>
          <a:xfrm>
            <a:off x="783358" y="0"/>
            <a:ext cx="11408642" cy="764704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r>
              <a:rPr lang="cy-GB" sz="3200" b="1" dirty="0">
                <a:solidFill>
                  <a:schemeClr val="accent1">
                    <a:lumMod val="75000"/>
                  </a:schemeClr>
                </a:solidFill>
                <a:latin typeface="Arial" charset="0"/>
                <a:cs typeface="Arial" charset="0"/>
              </a:rPr>
              <a:t>sEMG vs iEMG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1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1" dur="10188" fill="hold"/>
                                        <p:tgtEl>
                                          <p:spTgt spid="141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1"/>
                  </p:tgtEl>
                </p:cond>
              </p:nextCondLst>
            </p:seq>
            <p:seq concurrent="1" nextAc="seek">
              <p:cTn id="12" restart="whenNotActive" fill="hold" evtFilter="cancelBubble" nodeType="interactiveSeq">
                <p:stCondLst>
                  <p:cond evt="onClick" delay="0">
                    <p:tgtEl>
                      <p:spTgt spid="1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3" fill="hold">
                      <p:stCondLst>
                        <p:cond delay="0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6" dur="10188" fill="hold"/>
                                        <p:tgtEl>
                                          <p:spTgt spid="14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2"/>
                  </p:tgtEl>
                </p:cond>
              </p:nextCondLst>
            </p:seq>
            <p:audio>
              <p:cMediaNode>
                <p:cTn id="17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41"/>
                </p:tgtEl>
              </p:cMediaNode>
            </p:audio>
            <p:audio>
              <p:cMediaNode>
                <p:cTn id="18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42"/>
                </p:tgtEl>
              </p:cMediaNode>
            </p:audio>
          </p:childTnLst>
        </p:cTn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3"/>
          <p:cNvPicPr>
            <a:picLocks noChangeAspect="1" noChangeArrowheads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83432" y="2364822"/>
            <a:ext cx="4065223" cy="3944498"/>
          </a:xfrm>
          <a:prstGeom prst="rect">
            <a:avLst/>
          </a:prstGeom>
          <a:noFill/>
          <a:ln w="9525">
            <a:noFill/>
            <a:round/>
            <a:headEnd/>
            <a:tailEnd/>
          </a:ln>
          <a:effectLst/>
        </p:spPr>
      </p:pic>
      <p:pic>
        <p:nvPicPr>
          <p:cNvPr id="35842" name="Picture 2" descr="Intramuscular injection of botulinum toxin type A or same volume placebo was performed by an experienced injector employing electromyography guidance. Multiple injection sites were employed to ensure the spread of injectate. A model is depicted for illustrative purposes."/>
          <p:cNvPicPr>
            <a:picLocks noChangeAspect="1" noChangeArrowheads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32897" y="2436830"/>
            <a:ext cx="5939946" cy="3944498"/>
          </a:xfrm>
          <a:prstGeom prst="rect">
            <a:avLst/>
          </a:prstGeom>
          <a:noFill/>
        </p:spPr>
      </p:pic>
      <p:sp>
        <p:nvSpPr>
          <p:cNvPr id="10" name="Torta 9"/>
          <p:cNvSpPr/>
          <p:nvPr/>
        </p:nvSpPr>
        <p:spPr>
          <a:xfrm>
            <a:off x="3551070" y="3671003"/>
            <a:ext cx="103632" cy="103632"/>
          </a:xfrm>
          <a:prstGeom prst="pie">
            <a:avLst>
              <a:gd name="adj1" fmla="val 10865473"/>
              <a:gd name="adj2" fmla="val 21571603"/>
            </a:avLst>
          </a:prstGeom>
          <a:gradFill flip="none" rotWithShape="1">
            <a:gsLst>
              <a:gs pos="0">
                <a:srgbClr val="FF0000">
                  <a:shade val="30000"/>
                  <a:satMod val="115000"/>
                </a:srgbClr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path path="circle">
              <a:fillToRect l="50000" t="50000" r="50000" b="50000"/>
            </a:path>
            <a:tileRect/>
          </a:gradFill>
          <a:ln>
            <a:solidFill>
              <a:srgbClr val="C0000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CH">
              <a:solidFill>
                <a:schemeClr val="tx1"/>
              </a:solidFill>
            </a:endParaRPr>
          </a:p>
        </p:txBody>
      </p:sp>
      <p:sp>
        <p:nvSpPr>
          <p:cNvPr id="11" name="Torta 10"/>
          <p:cNvSpPr/>
          <p:nvPr/>
        </p:nvSpPr>
        <p:spPr>
          <a:xfrm>
            <a:off x="3623079" y="4197164"/>
            <a:ext cx="243078" cy="244983"/>
          </a:xfrm>
          <a:prstGeom prst="pie">
            <a:avLst>
              <a:gd name="adj1" fmla="val 20749785"/>
              <a:gd name="adj2" fmla="val 9847214"/>
            </a:avLst>
          </a:prstGeom>
          <a:gradFill flip="none" rotWithShape="1">
            <a:gsLst>
              <a:gs pos="0">
                <a:srgbClr val="FF0000">
                  <a:shade val="30000"/>
                  <a:satMod val="115000"/>
                </a:srgbClr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path path="circle">
              <a:fillToRect l="50000" t="50000" r="50000" b="50000"/>
            </a:path>
            <a:tileRect/>
          </a:gradFill>
          <a:ln>
            <a:solidFill>
              <a:srgbClr val="C0000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CH">
              <a:solidFill>
                <a:schemeClr val="tx1"/>
              </a:solidFill>
            </a:endParaRPr>
          </a:p>
        </p:txBody>
      </p:sp>
      <p:sp>
        <p:nvSpPr>
          <p:cNvPr id="12" name="Torta 11"/>
          <p:cNvSpPr/>
          <p:nvPr/>
        </p:nvSpPr>
        <p:spPr>
          <a:xfrm>
            <a:off x="3628159" y="4700083"/>
            <a:ext cx="328295" cy="330868"/>
          </a:xfrm>
          <a:prstGeom prst="pie">
            <a:avLst>
              <a:gd name="adj1" fmla="val 11283296"/>
              <a:gd name="adj2" fmla="val 10306204"/>
            </a:avLst>
          </a:prstGeom>
          <a:gradFill flip="none" rotWithShape="1">
            <a:gsLst>
              <a:gs pos="0">
                <a:srgbClr val="FF0000">
                  <a:shade val="30000"/>
                  <a:satMod val="115000"/>
                </a:srgbClr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path path="circle">
              <a:fillToRect l="50000" t="50000" r="50000" b="50000"/>
            </a:path>
            <a:tileRect/>
          </a:gradFill>
          <a:ln>
            <a:solidFill>
              <a:srgbClr val="C0000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CH">
              <a:solidFill>
                <a:schemeClr val="tx1"/>
              </a:solidFill>
            </a:endParaRPr>
          </a:p>
        </p:txBody>
      </p:sp>
      <p:grpSp>
        <p:nvGrpSpPr>
          <p:cNvPr id="8" name="Gruppo 17"/>
          <p:cNvGrpSpPr/>
          <p:nvPr/>
        </p:nvGrpSpPr>
        <p:grpSpPr>
          <a:xfrm>
            <a:off x="2907942" y="5248470"/>
            <a:ext cx="2123440" cy="675640"/>
            <a:chOff x="2289048" y="4793488"/>
            <a:chExt cx="2123440" cy="675640"/>
          </a:xfrm>
        </p:grpSpPr>
        <p:sp>
          <p:nvSpPr>
            <p:cNvPr id="13" name="Rettangolo arrotondato 12"/>
            <p:cNvSpPr/>
            <p:nvPr/>
          </p:nvSpPr>
          <p:spPr>
            <a:xfrm>
              <a:off x="2289048" y="4793488"/>
              <a:ext cx="2123440" cy="675640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rgbClr val="FF0000">
                    <a:shade val="30000"/>
                    <a:satMod val="115000"/>
                  </a:srgbClr>
                </a:gs>
                <a:gs pos="50000">
                  <a:srgbClr val="FF0000">
                    <a:shade val="67500"/>
                    <a:satMod val="115000"/>
                  </a:srgbClr>
                </a:gs>
                <a:gs pos="100000">
                  <a:srgbClr val="FF0000">
                    <a:shade val="100000"/>
                    <a:satMod val="115000"/>
                  </a:srgbClr>
                </a:gs>
              </a:gsLst>
              <a:path path="circle">
                <a:fillToRect l="50000" t="50000" r="50000" b="50000"/>
              </a:path>
              <a:tileRect/>
            </a:gradFill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>
                <a:solidFill>
                  <a:schemeClr val="tx1"/>
                </a:solidFill>
              </a:endParaRPr>
            </a:p>
          </p:txBody>
        </p:sp>
        <p:sp>
          <p:nvSpPr>
            <p:cNvPr id="17" name="Figura a mano libera 16"/>
            <p:cNvSpPr/>
            <p:nvPr/>
          </p:nvSpPr>
          <p:spPr>
            <a:xfrm>
              <a:off x="2330385" y="5105401"/>
              <a:ext cx="1997776" cy="78105"/>
            </a:xfrm>
            <a:custGeom>
              <a:avLst/>
              <a:gdLst>
                <a:gd name="connsiteX0" fmla="*/ 0 w 600075"/>
                <a:gd name="connsiteY0" fmla="*/ 0 h 310515"/>
                <a:gd name="connsiteX1" fmla="*/ 1905 w 600075"/>
                <a:gd name="connsiteY1" fmla="*/ 310515 h 310515"/>
                <a:gd name="connsiteX2" fmla="*/ 443865 w 600075"/>
                <a:gd name="connsiteY2" fmla="*/ 310515 h 310515"/>
                <a:gd name="connsiteX3" fmla="*/ 600075 w 600075"/>
                <a:gd name="connsiteY3" fmla="*/ 1905 h 310515"/>
                <a:gd name="connsiteX4" fmla="*/ 0 w 600075"/>
                <a:gd name="connsiteY4" fmla="*/ 0 h 310515"/>
                <a:gd name="connsiteX0" fmla="*/ 0 w 600075"/>
                <a:gd name="connsiteY0" fmla="*/ 0 h 335029"/>
                <a:gd name="connsiteX1" fmla="*/ 1905 w 600075"/>
                <a:gd name="connsiteY1" fmla="*/ 310515 h 335029"/>
                <a:gd name="connsiteX2" fmla="*/ 529920 w 600075"/>
                <a:gd name="connsiteY2" fmla="*/ 335029 h 335029"/>
                <a:gd name="connsiteX3" fmla="*/ 600075 w 600075"/>
                <a:gd name="connsiteY3" fmla="*/ 1905 h 335029"/>
                <a:gd name="connsiteX4" fmla="*/ 0 w 600075"/>
                <a:gd name="connsiteY4" fmla="*/ 0 h 335029"/>
                <a:gd name="connsiteX0" fmla="*/ 0 w 605273"/>
                <a:gd name="connsiteY0" fmla="*/ 0 h 335029"/>
                <a:gd name="connsiteX1" fmla="*/ 1905 w 605273"/>
                <a:gd name="connsiteY1" fmla="*/ 310515 h 335029"/>
                <a:gd name="connsiteX2" fmla="*/ 529920 w 605273"/>
                <a:gd name="connsiteY2" fmla="*/ 335029 h 335029"/>
                <a:gd name="connsiteX3" fmla="*/ 605273 w 605273"/>
                <a:gd name="connsiteY3" fmla="*/ 1905 h 335029"/>
                <a:gd name="connsiteX4" fmla="*/ 0 w 605273"/>
                <a:gd name="connsiteY4" fmla="*/ 0 h 335029"/>
                <a:gd name="connsiteX0" fmla="*/ 0 w 605273"/>
                <a:gd name="connsiteY0" fmla="*/ 0 h 335029"/>
                <a:gd name="connsiteX1" fmla="*/ 1905 w 605273"/>
                <a:gd name="connsiteY1" fmla="*/ 310515 h 335029"/>
                <a:gd name="connsiteX2" fmla="*/ 522412 w 605273"/>
                <a:gd name="connsiteY2" fmla="*/ 335029 h 335029"/>
                <a:gd name="connsiteX3" fmla="*/ 605273 w 605273"/>
                <a:gd name="connsiteY3" fmla="*/ 1905 h 335029"/>
                <a:gd name="connsiteX4" fmla="*/ 0 w 605273"/>
                <a:gd name="connsiteY4" fmla="*/ 0 h 335029"/>
                <a:gd name="connsiteX0" fmla="*/ 405 w 605678"/>
                <a:gd name="connsiteY0" fmla="*/ 0 h 335029"/>
                <a:gd name="connsiteX1" fmla="*/ 0 w 605678"/>
                <a:gd name="connsiteY1" fmla="*/ 335029 h 335029"/>
                <a:gd name="connsiteX2" fmla="*/ 522817 w 605678"/>
                <a:gd name="connsiteY2" fmla="*/ 335029 h 335029"/>
                <a:gd name="connsiteX3" fmla="*/ 605678 w 605678"/>
                <a:gd name="connsiteY3" fmla="*/ 1905 h 335029"/>
                <a:gd name="connsiteX4" fmla="*/ 405 w 605678"/>
                <a:gd name="connsiteY4" fmla="*/ 0 h 335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5678" h="335029">
                  <a:moveTo>
                    <a:pt x="405" y="0"/>
                  </a:moveTo>
                  <a:lnTo>
                    <a:pt x="0" y="335029"/>
                  </a:lnTo>
                  <a:lnTo>
                    <a:pt x="522817" y="335029"/>
                  </a:lnTo>
                  <a:lnTo>
                    <a:pt x="605678" y="1905"/>
                  </a:lnTo>
                  <a:lnTo>
                    <a:pt x="405" y="0"/>
                  </a:lnTo>
                  <a:close/>
                </a:path>
              </a:pathLst>
            </a:custGeom>
            <a:solidFill>
              <a:schemeClr val="tx1"/>
            </a:solidFill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pic>
        <p:nvPicPr>
          <p:cNvPr id="16" name="Picture 8"/>
          <p:cNvPicPr>
            <a:picLocks noChangeAspect="1" noChangeArrowheads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4680" y="0"/>
            <a:ext cx="808038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8" name="Titolo 1"/>
          <p:cNvSpPr txBox="1">
            <a:spLocks/>
          </p:cNvSpPr>
          <p:nvPr/>
        </p:nvSpPr>
        <p:spPr>
          <a:xfrm>
            <a:off x="783358" y="0"/>
            <a:ext cx="11408642" cy="764704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r>
              <a:rPr lang="cy-GB" sz="3200" b="1" dirty="0">
                <a:solidFill>
                  <a:schemeClr val="accent1">
                    <a:lumMod val="75000"/>
                  </a:schemeClr>
                </a:solidFill>
                <a:latin typeface="Arial" charset="0"/>
                <a:cs typeface="Arial" charset="0"/>
              </a:rPr>
              <a:t>INTRAMUSCULAR NEEDLE ELECTRODES</a:t>
            </a:r>
          </a:p>
        </p:txBody>
      </p:sp>
      <p:sp>
        <p:nvSpPr>
          <p:cNvPr id="20" name="CasellaDiTesto 19"/>
          <p:cNvSpPr txBox="1"/>
          <p:nvPr/>
        </p:nvSpPr>
        <p:spPr>
          <a:xfrm>
            <a:off x="2949754" y="1052736"/>
            <a:ext cx="7250703" cy="87203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b="1" dirty="0">
                <a:latin typeface="Arial" pitchFamily="34" charset="0"/>
                <a:cs typeface="Arial" pitchFamily="34" charset="0"/>
              </a:rPr>
              <a:t>The different types of needle electrodes have different recording</a:t>
            </a:r>
          </a:p>
          <a:p>
            <a:pPr>
              <a:lnSpc>
                <a:spcPct val="150000"/>
              </a:lnSpc>
            </a:pPr>
            <a:r>
              <a:rPr lang="en-US" b="1" dirty="0">
                <a:latin typeface="Arial" pitchFamily="34" charset="0"/>
                <a:cs typeface="Arial" pitchFamily="34" charset="0"/>
              </a:rPr>
              <a:t>volumes covering different portions of a motor unit territory.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1" grpId="0" animBg="1"/>
      <p:bldP spid="12" grpId="0" animBg="1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8"/>
          <p:cNvPicPr>
            <a:picLocks noChangeAspect="1" noChangeArrowheads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4680" y="0"/>
            <a:ext cx="808038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" name="Titolo 1"/>
          <p:cNvSpPr txBox="1">
            <a:spLocks/>
          </p:cNvSpPr>
          <p:nvPr/>
        </p:nvSpPr>
        <p:spPr>
          <a:xfrm>
            <a:off x="2351584" y="0"/>
            <a:ext cx="8316416" cy="764704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r>
              <a:rPr lang="cy-GB" sz="3200" b="1" dirty="0">
                <a:solidFill>
                  <a:schemeClr val="accent1">
                    <a:lumMod val="75000"/>
                  </a:schemeClr>
                </a:solidFill>
                <a:latin typeface="Arial" charset="0"/>
                <a:cs typeface="Arial" charset="0"/>
              </a:rPr>
              <a:t>INTRAMUSCULAR WIRE ELECTRODES</a:t>
            </a:r>
          </a:p>
        </p:txBody>
      </p:sp>
      <p:sp>
        <p:nvSpPr>
          <p:cNvPr id="6" name="CasellaDiTesto 5"/>
          <p:cNvSpPr txBox="1"/>
          <p:nvPr/>
        </p:nvSpPr>
        <p:spPr>
          <a:xfrm>
            <a:off x="6009585" y="1052736"/>
            <a:ext cx="491095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b="1" dirty="0">
                <a:latin typeface="Arial" pitchFamily="34" charset="0"/>
                <a:cs typeface="Arial" pitchFamily="34" charset="0"/>
              </a:rPr>
              <a:t>Thin wire inserted with a needle</a:t>
            </a:r>
          </a:p>
          <a:p>
            <a:pPr>
              <a:lnSpc>
                <a:spcPct val="150000"/>
              </a:lnSpc>
            </a:pPr>
            <a:r>
              <a:rPr lang="en-US" b="1" dirty="0">
                <a:latin typeface="Arial" pitchFamily="34" charset="0"/>
                <a:cs typeface="Arial" pitchFamily="34" charset="0"/>
              </a:rPr>
              <a:t>After insertion the needle can be removed</a:t>
            </a:r>
          </a:p>
          <a:p>
            <a:pPr>
              <a:lnSpc>
                <a:spcPct val="150000"/>
              </a:lnSpc>
            </a:pPr>
            <a:r>
              <a:rPr lang="en-US" b="1" dirty="0">
                <a:latin typeface="Arial" pitchFamily="34" charset="0"/>
                <a:cs typeface="Arial" pitchFamily="34" charset="0"/>
              </a:rPr>
              <a:t>Only the tip of the wire is exposed</a:t>
            </a:r>
          </a:p>
          <a:p>
            <a:pPr>
              <a:lnSpc>
                <a:spcPct val="150000"/>
              </a:lnSpc>
            </a:pPr>
            <a:r>
              <a:rPr lang="en-US" b="1" dirty="0">
                <a:latin typeface="Arial" pitchFamily="34" charset="0"/>
                <a:cs typeface="Arial" pitchFamily="34" charset="0"/>
              </a:rPr>
              <a:t>Allows the detection during movements</a:t>
            </a:r>
          </a:p>
        </p:txBody>
      </p:sp>
      <p:pic>
        <p:nvPicPr>
          <p:cNvPr id="9" name="Picture 86" descr="elettrodo.jpg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7648" y="3275378"/>
            <a:ext cx="6573129" cy="21698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" name="Freeform 5"/>
          <p:cNvSpPr>
            <a:spLocks noEditPoints="1"/>
          </p:cNvSpPr>
          <p:nvPr/>
        </p:nvSpPr>
        <p:spPr bwMode="auto">
          <a:xfrm>
            <a:off x="2234459" y="5875907"/>
            <a:ext cx="3651273" cy="366403"/>
          </a:xfrm>
          <a:custGeom>
            <a:avLst/>
            <a:gdLst>
              <a:gd name="T0" fmla="*/ 2147483647 w 10704"/>
              <a:gd name="T1" fmla="*/ 2147483647 h 1270"/>
              <a:gd name="T2" fmla="*/ 2147483647 w 10704"/>
              <a:gd name="T3" fmla="*/ 2147483647 h 1270"/>
              <a:gd name="T4" fmla="*/ 2147483647 w 10704"/>
              <a:gd name="T5" fmla="*/ 2147483647 h 1270"/>
              <a:gd name="T6" fmla="*/ 2147483647 w 10704"/>
              <a:gd name="T7" fmla="*/ 2147483647 h 1270"/>
              <a:gd name="T8" fmla="*/ 2147483647 w 10704"/>
              <a:gd name="T9" fmla="*/ 2147483647 h 1270"/>
              <a:gd name="T10" fmla="*/ 2147483647 w 10704"/>
              <a:gd name="T11" fmla="*/ 2147483647 h 1270"/>
              <a:gd name="T12" fmla="*/ 2147483647 w 10704"/>
              <a:gd name="T13" fmla="*/ 2147483647 h 1270"/>
              <a:gd name="T14" fmla="*/ 2147483647 w 10704"/>
              <a:gd name="T15" fmla="*/ 2147483647 h 1270"/>
              <a:gd name="T16" fmla="*/ 2147483647 w 10704"/>
              <a:gd name="T17" fmla="*/ 2147483647 h 1270"/>
              <a:gd name="T18" fmla="*/ 2147483647 w 10704"/>
              <a:gd name="T19" fmla="*/ 2147483647 h 1270"/>
              <a:gd name="T20" fmla="*/ 2147483647 w 10704"/>
              <a:gd name="T21" fmla="*/ 2147483647 h 1270"/>
              <a:gd name="T22" fmla="*/ 2147483647 w 10704"/>
              <a:gd name="T23" fmla="*/ 2147483647 h 1270"/>
              <a:gd name="T24" fmla="*/ 2147483647 w 10704"/>
              <a:gd name="T25" fmla="*/ 2147483647 h 1270"/>
              <a:gd name="T26" fmla="*/ 2147483647 w 10704"/>
              <a:gd name="T27" fmla="*/ 2147483647 h 1270"/>
              <a:gd name="T28" fmla="*/ 2147483647 w 10704"/>
              <a:gd name="T29" fmla="*/ 2147483647 h 1270"/>
              <a:gd name="T30" fmla="*/ 2147483647 w 10704"/>
              <a:gd name="T31" fmla="*/ 2147483647 h 1270"/>
              <a:gd name="T32" fmla="*/ 2147483647 w 10704"/>
              <a:gd name="T33" fmla="*/ 2147483647 h 1270"/>
              <a:gd name="T34" fmla="*/ 2147483647 w 10704"/>
              <a:gd name="T35" fmla="*/ 0 h 1270"/>
              <a:gd name="T36" fmla="*/ 2147483647 w 10704"/>
              <a:gd name="T37" fmla="*/ 0 h 1270"/>
              <a:gd name="T38" fmla="*/ 2147483647 w 10704"/>
              <a:gd name="T39" fmla="*/ 0 h 1270"/>
              <a:gd name="T40" fmla="*/ 2147483647 w 10704"/>
              <a:gd name="T41" fmla="*/ 0 h 1270"/>
              <a:gd name="T42" fmla="*/ 2147483647 w 10704"/>
              <a:gd name="T43" fmla="*/ 2147483647 h 1270"/>
              <a:gd name="T44" fmla="*/ 2147483647 w 10704"/>
              <a:gd name="T45" fmla="*/ 2147483647 h 1270"/>
              <a:gd name="T46" fmla="*/ 2147483647 w 10704"/>
              <a:gd name="T47" fmla="*/ 2147483647 h 1270"/>
              <a:gd name="T48" fmla="*/ 2147483647 w 10704"/>
              <a:gd name="T49" fmla="*/ 2147483647 h 1270"/>
              <a:gd name="T50" fmla="*/ 2147483647 w 10704"/>
              <a:gd name="T51" fmla="*/ 2147483647 h 1270"/>
              <a:gd name="T52" fmla="*/ 2147483647 w 10704"/>
              <a:gd name="T53" fmla="*/ 2147483647 h 1270"/>
              <a:gd name="T54" fmla="*/ 2147483647 w 10704"/>
              <a:gd name="T55" fmla="*/ 2147483647 h 1270"/>
              <a:gd name="T56" fmla="*/ 2147483647 w 10704"/>
              <a:gd name="T57" fmla="*/ 2147483647 h 1270"/>
              <a:gd name="T58" fmla="*/ 2147483647 w 10704"/>
              <a:gd name="T59" fmla="*/ 2147483647 h 1270"/>
              <a:gd name="T60" fmla="*/ 2147483647 w 10704"/>
              <a:gd name="T61" fmla="*/ 2147483647 h 1270"/>
              <a:gd name="T62" fmla="*/ 2147483647 w 10704"/>
              <a:gd name="T63" fmla="*/ 2147483647 h 1270"/>
              <a:gd name="T64" fmla="*/ 2147483647 w 10704"/>
              <a:gd name="T65" fmla="*/ 2147483647 h 1270"/>
              <a:gd name="T66" fmla="*/ 2147483647 w 10704"/>
              <a:gd name="T67" fmla="*/ 2147483647 h 1270"/>
              <a:gd name="T68" fmla="*/ 2147483647 w 10704"/>
              <a:gd name="T69" fmla="*/ 2147483647 h 1270"/>
              <a:gd name="T70" fmla="*/ 0 w 10704"/>
              <a:gd name="T71" fmla="*/ 2147483647 h 1270"/>
              <a:gd name="T72" fmla="*/ 0 w 10704"/>
              <a:gd name="T73" fmla="*/ 2147483647 h 1270"/>
              <a:gd name="T74" fmla="*/ 0 w 10704"/>
              <a:gd name="T75" fmla="*/ 2147483647 h 1270"/>
              <a:gd name="T76" fmla="*/ 2147483647 w 10704"/>
              <a:gd name="T77" fmla="*/ 2147483647 h 1270"/>
              <a:gd name="T78" fmla="*/ 2147483647 w 10704"/>
              <a:gd name="T79" fmla="*/ 2147483647 h 1270"/>
              <a:gd name="T80" fmla="*/ 2147483647 w 10704"/>
              <a:gd name="T81" fmla="*/ 2147483647 h 1270"/>
              <a:gd name="T82" fmla="*/ 2147483647 w 10704"/>
              <a:gd name="T83" fmla="*/ 2147483647 h 1270"/>
              <a:gd name="T84" fmla="*/ 2147483647 w 10704"/>
              <a:gd name="T85" fmla="*/ 2147483647 h 1270"/>
              <a:gd name="T86" fmla="*/ 2147483647 w 10704"/>
              <a:gd name="T87" fmla="*/ 2147483647 h 1270"/>
              <a:gd name="T88" fmla="*/ 2147483647 w 10704"/>
              <a:gd name="T89" fmla="*/ 2147483647 h 1270"/>
              <a:gd name="T90" fmla="*/ 2147483647 w 10704"/>
              <a:gd name="T91" fmla="*/ 2147483647 h 1270"/>
              <a:gd name="T92" fmla="*/ 2147483647 w 10704"/>
              <a:gd name="T93" fmla="*/ 2147483647 h 1270"/>
              <a:gd name="T94" fmla="*/ 2147483647 w 10704"/>
              <a:gd name="T95" fmla="*/ 2147483647 h 1270"/>
              <a:gd name="T96" fmla="*/ 2147483647 w 10704"/>
              <a:gd name="T97" fmla="*/ 2147483647 h 1270"/>
              <a:gd name="T98" fmla="*/ 2147483647 w 10704"/>
              <a:gd name="T99" fmla="*/ 2147483647 h 1270"/>
              <a:gd name="T100" fmla="*/ 2147483647 w 10704"/>
              <a:gd name="T101" fmla="*/ 2147483647 h 1270"/>
              <a:gd name="T102" fmla="*/ 2147483647 w 10704"/>
              <a:gd name="T103" fmla="*/ 2147483647 h 1270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w 10704"/>
              <a:gd name="T157" fmla="*/ 0 h 1270"/>
              <a:gd name="T158" fmla="*/ 10704 w 10704"/>
              <a:gd name="T159" fmla="*/ 1270 h 1270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T156" t="T157" r="T158" b="T159"/>
            <a:pathLst>
              <a:path w="10704" h="1270">
                <a:moveTo>
                  <a:pt x="1784" y="1145"/>
                </a:moveTo>
                <a:cubicBezTo>
                  <a:pt x="1790" y="1133"/>
                  <a:pt x="1796" y="1121"/>
                  <a:pt x="1801" y="1108"/>
                </a:cubicBezTo>
                <a:cubicBezTo>
                  <a:pt x="1868" y="1025"/>
                  <a:pt x="2125" y="967"/>
                  <a:pt x="2421" y="967"/>
                </a:cubicBezTo>
                <a:lnTo>
                  <a:pt x="9978" y="967"/>
                </a:lnTo>
                <a:lnTo>
                  <a:pt x="10280" y="907"/>
                </a:lnTo>
                <a:cubicBezTo>
                  <a:pt x="10314" y="907"/>
                  <a:pt x="10341" y="934"/>
                  <a:pt x="10341" y="967"/>
                </a:cubicBezTo>
                <a:cubicBezTo>
                  <a:pt x="10341" y="1001"/>
                  <a:pt x="10314" y="1028"/>
                  <a:pt x="10280" y="1028"/>
                </a:cubicBezTo>
                <a:lnTo>
                  <a:pt x="9797" y="1118"/>
                </a:lnTo>
                <a:cubicBezTo>
                  <a:pt x="9780" y="1118"/>
                  <a:pt x="9766" y="1132"/>
                  <a:pt x="9766" y="1149"/>
                </a:cubicBezTo>
                <a:cubicBezTo>
                  <a:pt x="9766" y="1165"/>
                  <a:pt x="9780" y="1179"/>
                  <a:pt x="9797" y="1179"/>
                </a:cubicBezTo>
                <a:lnTo>
                  <a:pt x="10432" y="1149"/>
                </a:lnTo>
                <a:cubicBezTo>
                  <a:pt x="10532" y="1149"/>
                  <a:pt x="10613" y="1081"/>
                  <a:pt x="10613" y="997"/>
                </a:cubicBezTo>
                <a:cubicBezTo>
                  <a:pt x="10613" y="997"/>
                  <a:pt x="10613" y="997"/>
                  <a:pt x="10613" y="997"/>
                </a:cubicBezTo>
                <a:cubicBezTo>
                  <a:pt x="10613" y="900"/>
                  <a:pt x="10579" y="820"/>
                  <a:pt x="10536" y="820"/>
                </a:cubicBezTo>
                <a:cubicBezTo>
                  <a:pt x="10642" y="740"/>
                  <a:pt x="10704" y="616"/>
                  <a:pt x="10704" y="483"/>
                </a:cubicBezTo>
                <a:cubicBezTo>
                  <a:pt x="10704" y="216"/>
                  <a:pt x="10460" y="0"/>
                  <a:pt x="10159" y="0"/>
                </a:cubicBezTo>
                <a:cubicBezTo>
                  <a:pt x="10159" y="0"/>
                  <a:pt x="10159" y="0"/>
                  <a:pt x="10159" y="0"/>
                </a:cubicBezTo>
                <a:lnTo>
                  <a:pt x="2177" y="0"/>
                </a:lnTo>
                <a:cubicBezTo>
                  <a:pt x="2110" y="0"/>
                  <a:pt x="2056" y="54"/>
                  <a:pt x="2056" y="121"/>
                </a:cubicBezTo>
                <a:cubicBezTo>
                  <a:pt x="2056" y="187"/>
                  <a:pt x="2110" y="241"/>
                  <a:pt x="2177" y="241"/>
                </a:cubicBezTo>
                <a:lnTo>
                  <a:pt x="10159" y="241"/>
                </a:lnTo>
                <a:cubicBezTo>
                  <a:pt x="10166" y="241"/>
                  <a:pt x="10173" y="241"/>
                  <a:pt x="10179" y="240"/>
                </a:cubicBezTo>
                <a:cubicBezTo>
                  <a:pt x="10369" y="240"/>
                  <a:pt x="10522" y="349"/>
                  <a:pt x="10522" y="483"/>
                </a:cubicBezTo>
                <a:cubicBezTo>
                  <a:pt x="10522" y="483"/>
                  <a:pt x="10522" y="483"/>
                  <a:pt x="10522" y="483"/>
                </a:cubicBezTo>
                <a:cubicBezTo>
                  <a:pt x="10522" y="617"/>
                  <a:pt x="10414" y="725"/>
                  <a:pt x="10280" y="725"/>
                </a:cubicBezTo>
                <a:lnTo>
                  <a:pt x="9978" y="665"/>
                </a:lnTo>
                <a:lnTo>
                  <a:pt x="2425" y="665"/>
                </a:lnTo>
                <a:cubicBezTo>
                  <a:pt x="2124" y="665"/>
                  <a:pt x="1864" y="607"/>
                  <a:pt x="1801" y="525"/>
                </a:cubicBezTo>
                <a:cubicBezTo>
                  <a:pt x="1797" y="514"/>
                  <a:pt x="1792" y="503"/>
                  <a:pt x="1787" y="492"/>
                </a:cubicBezTo>
                <a:cubicBezTo>
                  <a:pt x="1745" y="412"/>
                  <a:pt x="1662" y="362"/>
                  <a:pt x="1572" y="362"/>
                </a:cubicBezTo>
                <a:lnTo>
                  <a:pt x="242" y="362"/>
                </a:lnTo>
                <a:cubicBezTo>
                  <a:pt x="108" y="362"/>
                  <a:pt x="0" y="471"/>
                  <a:pt x="0" y="604"/>
                </a:cubicBezTo>
                <a:lnTo>
                  <a:pt x="0" y="1028"/>
                </a:lnTo>
                <a:cubicBezTo>
                  <a:pt x="0" y="1161"/>
                  <a:pt x="108" y="1270"/>
                  <a:pt x="242" y="1270"/>
                </a:cubicBezTo>
                <a:lnTo>
                  <a:pt x="1572" y="1270"/>
                </a:lnTo>
                <a:cubicBezTo>
                  <a:pt x="1660" y="1270"/>
                  <a:pt x="1741" y="1222"/>
                  <a:pt x="1784" y="1145"/>
                </a:cubicBezTo>
                <a:close/>
                <a:moveTo>
                  <a:pt x="1784" y="1145"/>
                </a:moveTo>
                <a:lnTo>
                  <a:pt x="1784" y="1149"/>
                </a:lnTo>
                <a:cubicBezTo>
                  <a:pt x="1784" y="1148"/>
                  <a:pt x="1784" y="1146"/>
                  <a:pt x="1784" y="1145"/>
                </a:cubicBezTo>
                <a:close/>
                <a:moveTo>
                  <a:pt x="1787" y="492"/>
                </a:moveTo>
                <a:cubicBezTo>
                  <a:pt x="1787" y="491"/>
                  <a:pt x="1786" y="489"/>
                  <a:pt x="1786" y="488"/>
                </a:cubicBezTo>
                <a:lnTo>
                  <a:pt x="1786" y="492"/>
                </a:lnTo>
                <a:lnTo>
                  <a:pt x="1787" y="492"/>
                </a:lnTo>
                <a:close/>
              </a:path>
            </a:pathLst>
          </a:custGeom>
          <a:solidFill>
            <a:srgbClr val="E6E6E6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de-DE"/>
          </a:p>
        </p:txBody>
      </p:sp>
      <p:sp>
        <p:nvSpPr>
          <p:cNvPr id="11" name="Freeform 6"/>
          <p:cNvSpPr>
            <a:spLocks/>
          </p:cNvSpPr>
          <p:nvPr/>
        </p:nvSpPr>
        <p:spPr bwMode="auto">
          <a:xfrm>
            <a:off x="2234459" y="5875907"/>
            <a:ext cx="3651273" cy="366403"/>
          </a:xfrm>
          <a:custGeom>
            <a:avLst/>
            <a:gdLst>
              <a:gd name="T0" fmla="*/ 2147483647 w 10704"/>
              <a:gd name="T1" fmla="*/ 2147483647 h 1270"/>
              <a:gd name="T2" fmla="*/ 2147483647 w 10704"/>
              <a:gd name="T3" fmla="*/ 2147483647 h 1270"/>
              <a:gd name="T4" fmla="*/ 2147483647 w 10704"/>
              <a:gd name="T5" fmla="*/ 2147483647 h 1270"/>
              <a:gd name="T6" fmla="*/ 2147483647 w 10704"/>
              <a:gd name="T7" fmla="*/ 2147483647 h 1270"/>
              <a:gd name="T8" fmla="*/ 2147483647 w 10704"/>
              <a:gd name="T9" fmla="*/ 2147483647 h 1270"/>
              <a:gd name="T10" fmla="*/ 2147483647 w 10704"/>
              <a:gd name="T11" fmla="*/ 2147483647 h 1270"/>
              <a:gd name="T12" fmla="*/ 2147483647 w 10704"/>
              <a:gd name="T13" fmla="*/ 2147483647 h 1270"/>
              <a:gd name="T14" fmla="*/ 2147483647 w 10704"/>
              <a:gd name="T15" fmla="*/ 2147483647 h 1270"/>
              <a:gd name="T16" fmla="*/ 2147483647 w 10704"/>
              <a:gd name="T17" fmla="*/ 2147483647 h 1270"/>
              <a:gd name="T18" fmla="*/ 2147483647 w 10704"/>
              <a:gd name="T19" fmla="*/ 2147483647 h 1270"/>
              <a:gd name="T20" fmla="*/ 2147483647 w 10704"/>
              <a:gd name="T21" fmla="*/ 2147483647 h 1270"/>
              <a:gd name="T22" fmla="*/ 2147483647 w 10704"/>
              <a:gd name="T23" fmla="*/ 2147483647 h 1270"/>
              <a:gd name="T24" fmla="*/ 2147483647 w 10704"/>
              <a:gd name="T25" fmla="*/ 2147483647 h 1270"/>
              <a:gd name="T26" fmla="*/ 2147483647 w 10704"/>
              <a:gd name="T27" fmla="*/ 2147483647 h 1270"/>
              <a:gd name="T28" fmla="*/ 2147483647 w 10704"/>
              <a:gd name="T29" fmla="*/ 2147483647 h 1270"/>
              <a:gd name="T30" fmla="*/ 2147483647 w 10704"/>
              <a:gd name="T31" fmla="*/ 2147483647 h 1270"/>
              <a:gd name="T32" fmla="*/ 2147483647 w 10704"/>
              <a:gd name="T33" fmla="*/ 2147483647 h 1270"/>
              <a:gd name="T34" fmla="*/ 2147483647 w 10704"/>
              <a:gd name="T35" fmla="*/ 0 h 1270"/>
              <a:gd name="T36" fmla="*/ 2147483647 w 10704"/>
              <a:gd name="T37" fmla="*/ 0 h 1270"/>
              <a:gd name="T38" fmla="*/ 2147483647 w 10704"/>
              <a:gd name="T39" fmla="*/ 0 h 1270"/>
              <a:gd name="T40" fmla="*/ 2147483647 w 10704"/>
              <a:gd name="T41" fmla="*/ 0 h 1270"/>
              <a:gd name="T42" fmla="*/ 2147483647 w 10704"/>
              <a:gd name="T43" fmla="*/ 2147483647 h 1270"/>
              <a:gd name="T44" fmla="*/ 2147483647 w 10704"/>
              <a:gd name="T45" fmla="*/ 2147483647 h 1270"/>
              <a:gd name="T46" fmla="*/ 2147483647 w 10704"/>
              <a:gd name="T47" fmla="*/ 2147483647 h 1270"/>
              <a:gd name="T48" fmla="*/ 2147483647 w 10704"/>
              <a:gd name="T49" fmla="*/ 2147483647 h 1270"/>
              <a:gd name="T50" fmla="*/ 2147483647 w 10704"/>
              <a:gd name="T51" fmla="*/ 2147483647 h 1270"/>
              <a:gd name="T52" fmla="*/ 2147483647 w 10704"/>
              <a:gd name="T53" fmla="*/ 2147483647 h 1270"/>
              <a:gd name="T54" fmla="*/ 2147483647 w 10704"/>
              <a:gd name="T55" fmla="*/ 2147483647 h 1270"/>
              <a:gd name="T56" fmla="*/ 2147483647 w 10704"/>
              <a:gd name="T57" fmla="*/ 2147483647 h 1270"/>
              <a:gd name="T58" fmla="*/ 2147483647 w 10704"/>
              <a:gd name="T59" fmla="*/ 2147483647 h 1270"/>
              <a:gd name="T60" fmla="*/ 2147483647 w 10704"/>
              <a:gd name="T61" fmla="*/ 2147483647 h 1270"/>
              <a:gd name="T62" fmla="*/ 2147483647 w 10704"/>
              <a:gd name="T63" fmla="*/ 2147483647 h 1270"/>
              <a:gd name="T64" fmla="*/ 2147483647 w 10704"/>
              <a:gd name="T65" fmla="*/ 2147483647 h 1270"/>
              <a:gd name="T66" fmla="*/ 2147483647 w 10704"/>
              <a:gd name="T67" fmla="*/ 2147483647 h 1270"/>
              <a:gd name="T68" fmla="*/ 2147483647 w 10704"/>
              <a:gd name="T69" fmla="*/ 2147483647 h 1270"/>
              <a:gd name="T70" fmla="*/ 0 w 10704"/>
              <a:gd name="T71" fmla="*/ 2147483647 h 1270"/>
              <a:gd name="T72" fmla="*/ 0 w 10704"/>
              <a:gd name="T73" fmla="*/ 2147483647 h 1270"/>
              <a:gd name="T74" fmla="*/ 0 w 10704"/>
              <a:gd name="T75" fmla="*/ 2147483647 h 1270"/>
              <a:gd name="T76" fmla="*/ 2147483647 w 10704"/>
              <a:gd name="T77" fmla="*/ 2147483647 h 1270"/>
              <a:gd name="T78" fmla="*/ 2147483647 w 10704"/>
              <a:gd name="T79" fmla="*/ 2147483647 h 1270"/>
              <a:gd name="T80" fmla="*/ 2147483647 w 10704"/>
              <a:gd name="T81" fmla="*/ 2147483647 h 1270"/>
              <a:gd name="T82" fmla="*/ 2147483647 w 10704"/>
              <a:gd name="T83" fmla="*/ 2147483647 h 1270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w 10704"/>
              <a:gd name="T127" fmla="*/ 0 h 1270"/>
              <a:gd name="T128" fmla="*/ 10704 w 10704"/>
              <a:gd name="T129" fmla="*/ 1270 h 1270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T126" t="T127" r="T128" b="T129"/>
            <a:pathLst>
              <a:path w="10704" h="1270">
                <a:moveTo>
                  <a:pt x="1784" y="1145"/>
                </a:moveTo>
                <a:cubicBezTo>
                  <a:pt x="1790" y="1133"/>
                  <a:pt x="1796" y="1121"/>
                  <a:pt x="1801" y="1108"/>
                </a:cubicBezTo>
                <a:cubicBezTo>
                  <a:pt x="1868" y="1025"/>
                  <a:pt x="2125" y="967"/>
                  <a:pt x="2421" y="967"/>
                </a:cubicBezTo>
                <a:lnTo>
                  <a:pt x="9978" y="967"/>
                </a:lnTo>
                <a:lnTo>
                  <a:pt x="10280" y="907"/>
                </a:lnTo>
                <a:cubicBezTo>
                  <a:pt x="10314" y="907"/>
                  <a:pt x="10341" y="934"/>
                  <a:pt x="10341" y="967"/>
                </a:cubicBezTo>
                <a:cubicBezTo>
                  <a:pt x="10341" y="1001"/>
                  <a:pt x="10314" y="1028"/>
                  <a:pt x="10280" y="1028"/>
                </a:cubicBezTo>
                <a:lnTo>
                  <a:pt x="9797" y="1118"/>
                </a:lnTo>
                <a:cubicBezTo>
                  <a:pt x="9780" y="1118"/>
                  <a:pt x="9766" y="1132"/>
                  <a:pt x="9766" y="1149"/>
                </a:cubicBezTo>
                <a:cubicBezTo>
                  <a:pt x="9766" y="1165"/>
                  <a:pt x="9780" y="1179"/>
                  <a:pt x="9797" y="1179"/>
                </a:cubicBezTo>
                <a:lnTo>
                  <a:pt x="10432" y="1149"/>
                </a:lnTo>
                <a:cubicBezTo>
                  <a:pt x="10532" y="1149"/>
                  <a:pt x="10613" y="1081"/>
                  <a:pt x="10613" y="997"/>
                </a:cubicBezTo>
                <a:cubicBezTo>
                  <a:pt x="10613" y="997"/>
                  <a:pt x="10613" y="997"/>
                  <a:pt x="10613" y="997"/>
                </a:cubicBezTo>
                <a:cubicBezTo>
                  <a:pt x="10613" y="900"/>
                  <a:pt x="10579" y="820"/>
                  <a:pt x="10536" y="820"/>
                </a:cubicBezTo>
                <a:cubicBezTo>
                  <a:pt x="10642" y="740"/>
                  <a:pt x="10704" y="616"/>
                  <a:pt x="10704" y="483"/>
                </a:cubicBezTo>
                <a:cubicBezTo>
                  <a:pt x="10704" y="216"/>
                  <a:pt x="10460" y="0"/>
                  <a:pt x="10159" y="0"/>
                </a:cubicBezTo>
                <a:cubicBezTo>
                  <a:pt x="10159" y="0"/>
                  <a:pt x="10159" y="0"/>
                  <a:pt x="10159" y="0"/>
                </a:cubicBezTo>
                <a:lnTo>
                  <a:pt x="2177" y="0"/>
                </a:lnTo>
                <a:cubicBezTo>
                  <a:pt x="2110" y="0"/>
                  <a:pt x="2056" y="54"/>
                  <a:pt x="2056" y="121"/>
                </a:cubicBezTo>
                <a:cubicBezTo>
                  <a:pt x="2056" y="187"/>
                  <a:pt x="2110" y="241"/>
                  <a:pt x="2177" y="241"/>
                </a:cubicBezTo>
                <a:lnTo>
                  <a:pt x="10159" y="241"/>
                </a:lnTo>
                <a:cubicBezTo>
                  <a:pt x="10166" y="241"/>
                  <a:pt x="10173" y="241"/>
                  <a:pt x="10179" y="240"/>
                </a:cubicBezTo>
                <a:cubicBezTo>
                  <a:pt x="10369" y="240"/>
                  <a:pt x="10522" y="349"/>
                  <a:pt x="10522" y="483"/>
                </a:cubicBezTo>
                <a:cubicBezTo>
                  <a:pt x="10522" y="483"/>
                  <a:pt x="10522" y="483"/>
                  <a:pt x="10522" y="483"/>
                </a:cubicBezTo>
                <a:cubicBezTo>
                  <a:pt x="10522" y="617"/>
                  <a:pt x="10414" y="725"/>
                  <a:pt x="10280" y="725"/>
                </a:cubicBezTo>
                <a:lnTo>
                  <a:pt x="9978" y="665"/>
                </a:lnTo>
                <a:lnTo>
                  <a:pt x="2425" y="665"/>
                </a:lnTo>
                <a:cubicBezTo>
                  <a:pt x="2124" y="665"/>
                  <a:pt x="1864" y="607"/>
                  <a:pt x="1801" y="525"/>
                </a:cubicBezTo>
                <a:cubicBezTo>
                  <a:pt x="1797" y="514"/>
                  <a:pt x="1792" y="503"/>
                  <a:pt x="1787" y="492"/>
                </a:cubicBezTo>
                <a:cubicBezTo>
                  <a:pt x="1745" y="412"/>
                  <a:pt x="1662" y="362"/>
                  <a:pt x="1572" y="362"/>
                </a:cubicBezTo>
                <a:lnTo>
                  <a:pt x="242" y="362"/>
                </a:lnTo>
                <a:cubicBezTo>
                  <a:pt x="108" y="362"/>
                  <a:pt x="0" y="471"/>
                  <a:pt x="0" y="604"/>
                </a:cubicBezTo>
                <a:lnTo>
                  <a:pt x="0" y="1028"/>
                </a:lnTo>
                <a:cubicBezTo>
                  <a:pt x="0" y="1161"/>
                  <a:pt x="108" y="1270"/>
                  <a:pt x="242" y="1270"/>
                </a:cubicBezTo>
                <a:lnTo>
                  <a:pt x="1572" y="1270"/>
                </a:lnTo>
                <a:cubicBezTo>
                  <a:pt x="1660" y="1270"/>
                  <a:pt x="1741" y="1222"/>
                  <a:pt x="1784" y="1145"/>
                </a:cubicBezTo>
                <a:close/>
              </a:path>
            </a:pathLst>
          </a:custGeom>
          <a:noFill/>
          <a:ln w="1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2" name="Freeform 7"/>
          <p:cNvSpPr>
            <a:spLocks noEditPoints="1"/>
          </p:cNvSpPr>
          <p:nvPr/>
        </p:nvSpPr>
        <p:spPr bwMode="auto">
          <a:xfrm>
            <a:off x="2844220" y="6016725"/>
            <a:ext cx="0" cy="190038"/>
          </a:xfrm>
          <a:custGeom>
            <a:avLst/>
            <a:gdLst>
              <a:gd name="T0" fmla="*/ 0 w 3"/>
              <a:gd name="T1" fmla="*/ 2147483647 h 661"/>
              <a:gd name="T2" fmla="*/ 0 w 3"/>
              <a:gd name="T3" fmla="*/ 2147483647 h 661"/>
              <a:gd name="T4" fmla="*/ 0 w 3"/>
              <a:gd name="T5" fmla="*/ 2147483647 h 661"/>
              <a:gd name="T6" fmla="*/ 0 w 3"/>
              <a:gd name="T7" fmla="*/ 2147483647 h 661"/>
              <a:gd name="T8" fmla="*/ 0 w 3"/>
              <a:gd name="T9" fmla="*/ 0 h 661"/>
              <a:gd name="T10" fmla="*/ 0 w 3"/>
              <a:gd name="T11" fmla="*/ 0 h 661"/>
              <a:gd name="T12" fmla="*/ 0 w 3"/>
              <a:gd name="T13" fmla="*/ 2147483647 h 66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3"/>
              <a:gd name="T22" fmla="*/ 0 h 661"/>
              <a:gd name="T23" fmla="*/ 0 w 3"/>
              <a:gd name="T24" fmla="*/ 661 h 661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3" h="661">
                <a:moveTo>
                  <a:pt x="0" y="657"/>
                </a:moveTo>
                <a:lnTo>
                  <a:pt x="0" y="661"/>
                </a:lnTo>
                <a:cubicBezTo>
                  <a:pt x="0" y="660"/>
                  <a:pt x="0" y="658"/>
                  <a:pt x="0" y="657"/>
                </a:cubicBezTo>
                <a:moveTo>
                  <a:pt x="3" y="4"/>
                </a:moveTo>
                <a:cubicBezTo>
                  <a:pt x="3" y="3"/>
                  <a:pt x="2" y="1"/>
                  <a:pt x="2" y="0"/>
                </a:cubicBezTo>
                <a:lnTo>
                  <a:pt x="2" y="4"/>
                </a:lnTo>
              </a:path>
            </a:pathLst>
          </a:custGeom>
          <a:noFill/>
          <a:ln w="1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3" name="Oval 8"/>
          <p:cNvSpPr>
            <a:spLocks noChangeArrowheads="1"/>
          </p:cNvSpPr>
          <p:nvPr/>
        </p:nvSpPr>
        <p:spPr bwMode="auto">
          <a:xfrm>
            <a:off x="2956544" y="5897781"/>
            <a:ext cx="30634" cy="25976"/>
          </a:xfrm>
          <a:prstGeom prst="ellipse">
            <a:avLst/>
          </a:prstGeom>
          <a:solidFill>
            <a:srgbClr val="FFFFFF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it-IT" sz="4200">
              <a:ea typeface="ヒラギノ角ゴ ProN W3"/>
              <a:cs typeface="ヒラギノ角ゴ ProN W3"/>
              <a:sym typeface="Helvetica Neue Light"/>
            </a:endParaRPr>
          </a:p>
        </p:txBody>
      </p:sp>
      <p:sp>
        <p:nvSpPr>
          <p:cNvPr id="14" name="Oval 9"/>
          <p:cNvSpPr>
            <a:spLocks noChangeArrowheads="1"/>
          </p:cNvSpPr>
          <p:nvPr/>
        </p:nvSpPr>
        <p:spPr bwMode="auto">
          <a:xfrm>
            <a:off x="2956544" y="5897781"/>
            <a:ext cx="30634" cy="25976"/>
          </a:xfrm>
          <a:prstGeom prst="ellipse">
            <a:avLst/>
          </a:prstGeom>
          <a:noFill/>
          <a:ln w="1" cap="rnd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it-IT" sz="4200">
              <a:ea typeface="ヒラギノ角ゴ ProN W3"/>
              <a:cs typeface="ヒラギノ角ゴ ProN W3"/>
              <a:sym typeface="Helvetica Neue Light"/>
            </a:endParaRPr>
          </a:p>
        </p:txBody>
      </p:sp>
      <p:sp>
        <p:nvSpPr>
          <p:cNvPr id="15" name="Oval 10"/>
          <p:cNvSpPr>
            <a:spLocks noChangeArrowheads="1"/>
          </p:cNvSpPr>
          <p:nvPr/>
        </p:nvSpPr>
        <p:spPr bwMode="auto">
          <a:xfrm>
            <a:off x="5607110" y="6104224"/>
            <a:ext cx="20423" cy="16406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it-IT" sz="4200">
              <a:ea typeface="ヒラギノ角ゴ ProN W3"/>
              <a:cs typeface="ヒラギノ角ゴ ProN W3"/>
              <a:sym typeface="Helvetica Neue Light"/>
            </a:endParaRPr>
          </a:p>
        </p:txBody>
      </p:sp>
      <p:sp>
        <p:nvSpPr>
          <p:cNvPr id="16" name="Oval 11"/>
          <p:cNvSpPr>
            <a:spLocks noChangeArrowheads="1"/>
          </p:cNvSpPr>
          <p:nvPr/>
        </p:nvSpPr>
        <p:spPr bwMode="auto">
          <a:xfrm>
            <a:off x="5607110" y="6104224"/>
            <a:ext cx="20423" cy="16406"/>
          </a:xfrm>
          <a:prstGeom prst="ellipse">
            <a:avLst/>
          </a:prstGeom>
          <a:noFill/>
          <a:ln w="1" cap="rnd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it-IT" sz="4200">
              <a:ea typeface="ヒラギノ角ゴ ProN W3"/>
              <a:cs typeface="ヒラギノ角ゴ ProN W3"/>
              <a:sym typeface="Helvetica Neue Light"/>
            </a:endParaRPr>
          </a:p>
        </p:txBody>
      </p:sp>
      <p:sp>
        <p:nvSpPr>
          <p:cNvPr id="17" name="Oval 12"/>
          <p:cNvSpPr>
            <a:spLocks noChangeArrowheads="1"/>
          </p:cNvSpPr>
          <p:nvPr/>
        </p:nvSpPr>
        <p:spPr bwMode="auto">
          <a:xfrm>
            <a:off x="5503536" y="6104224"/>
            <a:ext cx="21882" cy="16406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it-IT" sz="4200">
              <a:ea typeface="ヒラギノ角ゴ ProN W3"/>
              <a:cs typeface="ヒラギノ角ゴ ProN W3"/>
              <a:sym typeface="Helvetica Neue Light"/>
            </a:endParaRPr>
          </a:p>
        </p:txBody>
      </p:sp>
      <p:sp>
        <p:nvSpPr>
          <p:cNvPr id="18" name="Oval 13"/>
          <p:cNvSpPr>
            <a:spLocks noChangeArrowheads="1"/>
          </p:cNvSpPr>
          <p:nvPr/>
        </p:nvSpPr>
        <p:spPr bwMode="auto">
          <a:xfrm>
            <a:off x="5503536" y="6104224"/>
            <a:ext cx="21882" cy="16406"/>
          </a:xfrm>
          <a:prstGeom prst="ellipse">
            <a:avLst/>
          </a:prstGeom>
          <a:noFill/>
          <a:ln w="1" cap="rnd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it-IT" sz="4200">
              <a:ea typeface="ヒラギノ角ゴ ProN W3"/>
              <a:cs typeface="ヒラギノ角ゴ ProN W3"/>
              <a:sym typeface="Helvetica Neue Light"/>
            </a:endParaRPr>
          </a:p>
        </p:txBody>
      </p:sp>
      <p:sp>
        <p:nvSpPr>
          <p:cNvPr id="19" name="Oval 14"/>
          <p:cNvSpPr>
            <a:spLocks noChangeArrowheads="1"/>
          </p:cNvSpPr>
          <p:nvPr/>
        </p:nvSpPr>
        <p:spPr bwMode="auto">
          <a:xfrm>
            <a:off x="5402884" y="6104224"/>
            <a:ext cx="18963" cy="16406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it-IT" sz="4200">
              <a:ea typeface="ヒラギノ角ゴ ProN W3"/>
              <a:cs typeface="ヒラギノ角ゴ ProN W3"/>
              <a:sym typeface="Helvetica Neue Light"/>
            </a:endParaRPr>
          </a:p>
        </p:txBody>
      </p:sp>
      <p:sp>
        <p:nvSpPr>
          <p:cNvPr id="20" name="Oval 15"/>
          <p:cNvSpPr>
            <a:spLocks noChangeArrowheads="1"/>
          </p:cNvSpPr>
          <p:nvPr/>
        </p:nvSpPr>
        <p:spPr bwMode="auto">
          <a:xfrm>
            <a:off x="5402884" y="6104224"/>
            <a:ext cx="18963" cy="16406"/>
          </a:xfrm>
          <a:prstGeom prst="ellipse">
            <a:avLst/>
          </a:prstGeom>
          <a:noFill/>
          <a:ln w="1" cap="rnd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it-IT" sz="4200">
              <a:ea typeface="ヒラギノ角ゴ ProN W3"/>
              <a:cs typeface="ヒラギノ角ゴ ProN W3"/>
              <a:sym typeface="Helvetica Neue Light"/>
            </a:endParaRPr>
          </a:p>
        </p:txBody>
      </p:sp>
      <p:sp>
        <p:nvSpPr>
          <p:cNvPr id="21" name="Oval 16"/>
          <p:cNvSpPr>
            <a:spLocks noChangeArrowheads="1"/>
          </p:cNvSpPr>
          <p:nvPr/>
        </p:nvSpPr>
        <p:spPr bwMode="auto">
          <a:xfrm>
            <a:off x="5299311" y="6104224"/>
            <a:ext cx="20423" cy="16406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it-IT" sz="4200">
              <a:ea typeface="ヒラギノ角ゴ ProN W3"/>
              <a:cs typeface="ヒラギノ角ゴ ProN W3"/>
              <a:sym typeface="Helvetica Neue Light"/>
            </a:endParaRPr>
          </a:p>
        </p:txBody>
      </p:sp>
      <p:sp>
        <p:nvSpPr>
          <p:cNvPr id="22" name="Oval 17"/>
          <p:cNvSpPr>
            <a:spLocks noChangeArrowheads="1"/>
          </p:cNvSpPr>
          <p:nvPr/>
        </p:nvSpPr>
        <p:spPr bwMode="auto">
          <a:xfrm>
            <a:off x="5299311" y="6104224"/>
            <a:ext cx="20423" cy="16406"/>
          </a:xfrm>
          <a:prstGeom prst="ellipse">
            <a:avLst/>
          </a:prstGeom>
          <a:noFill/>
          <a:ln w="1" cap="rnd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it-IT" sz="4200">
              <a:ea typeface="ヒラギノ角ゴ ProN W3"/>
              <a:cs typeface="ヒラギノ角ゴ ProN W3"/>
              <a:sym typeface="Helvetica Neue Light"/>
            </a:endParaRPr>
          </a:p>
        </p:txBody>
      </p:sp>
      <p:sp>
        <p:nvSpPr>
          <p:cNvPr id="23" name="Oval 18"/>
          <p:cNvSpPr>
            <a:spLocks noChangeArrowheads="1"/>
          </p:cNvSpPr>
          <p:nvPr/>
        </p:nvSpPr>
        <p:spPr bwMode="auto">
          <a:xfrm>
            <a:off x="5195740" y="6104224"/>
            <a:ext cx="18963" cy="16406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it-IT" sz="4200">
              <a:ea typeface="ヒラギノ角ゴ ProN W3"/>
              <a:cs typeface="ヒラギノ角ゴ ProN W3"/>
              <a:sym typeface="Helvetica Neue Light"/>
            </a:endParaRPr>
          </a:p>
        </p:txBody>
      </p:sp>
      <p:sp>
        <p:nvSpPr>
          <p:cNvPr id="24" name="Oval 19"/>
          <p:cNvSpPr>
            <a:spLocks noChangeArrowheads="1"/>
          </p:cNvSpPr>
          <p:nvPr/>
        </p:nvSpPr>
        <p:spPr bwMode="auto">
          <a:xfrm>
            <a:off x="5195740" y="6104224"/>
            <a:ext cx="18963" cy="16406"/>
          </a:xfrm>
          <a:prstGeom prst="ellipse">
            <a:avLst/>
          </a:prstGeom>
          <a:noFill/>
          <a:ln w="1" cap="rnd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it-IT" sz="4200">
              <a:ea typeface="ヒラギノ角ゴ ProN W3"/>
              <a:cs typeface="ヒラギノ角ゴ ProN W3"/>
              <a:sym typeface="Helvetica Neue Light"/>
            </a:endParaRPr>
          </a:p>
        </p:txBody>
      </p:sp>
      <p:sp>
        <p:nvSpPr>
          <p:cNvPr id="25" name="Oval 20"/>
          <p:cNvSpPr>
            <a:spLocks noChangeArrowheads="1"/>
          </p:cNvSpPr>
          <p:nvPr/>
        </p:nvSpPr>
        <p:spPr bwMode="auto">
          <a:xfrm>
            <a:off x="5092166" y="6104224"/>
            <a:ext cx="21882" cy="16406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it-IT" sz="4200">
              <a:ea typeface="ヒラギノ角ゴ ProN W3"/>
              <a:cs typeface="ヒラギノ角ゴ ProN W3"/>
              <a:sym typeface="Helvetica Neue Light"/>
            </a:endParaRPr>
          </a:p>
        </p:txBody>
      </p:sp>
      <p:sp>
        <p:nvSpPr>
          <p:cNvPr id="26" name="Oval 21"/>
          <p:cNvSpPr>
            <a:spLocks noChangeArrowheads="1"/>
          </p:cNvSpPr>
          <p:nvPr/>
        </p:nvSpPr>
        <p:spPr bwMode="auto">
          <a:xfrm>
            <a:off x="5092166" y="6104224"/>
            <a:ext cx="21882" cy="16406"/>
          </a:xfrm>
          <a:prstGeom prst="ellipse">
            <a:avLst/>
          </a:prstGeom>
          <a:noFill/>
          <a:ln w="1" cap="rnd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it-IT" sz="4200">
              <a:ea typeface="ヒラギノ角ゴ ProN W3"/>
              <a:cs typeface="ヒラギノ角ゴ ProN W3"/>
              <a:sym typeface="Helvetica Neue Light"/>
            </a:endParaRPr>
          </a:p>
        </p:txBody>
      </p:sp>
      <p:sp>
        <p:nvSpPr>
          <p:cNvPr id="27" name="Oval 22"/>
          <p:cNvSpPr>
            <a:spLocks noChangeArrowheads="1"/>
          </p:cNvSpPr>
          <p:nvPr/>
        </p:nvSpPr>
        <p:spPr bwMode="auto">
          <a:xfrm>
            <a:off x="4988596" y="6104224"/>
            <a:ext cx="21881" cy="16406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it-IT" sz="4200">
              <a:ea typeface="ヒラギノ角ゴ ProN W3"/>
              <a:cs typeface="ヒラギノ角ゴ ProN W3"/>
              <a:sym typeface="Helvetica Neue Light"/>
            </a:endParaRPr>
          </a:p>
        </p:txBody>
      </p:sp>
      <p:sp>
        <p:nvSpPr>
          <p:cNvPr id="28" name="Oval 23"/>
          <p:cNvSpPr>
            <a:spLocks noChangeArrowheads="1"/>
          </p:cNvSpPr>
          <p:nvPr/>
        </p:nvSpPr>
        <p:spPr bwMode="auto">
          <a:xfrm>
            <a:off x="4988596" y="6104224"/>
            <a:ext cx="21881" cy="16406"/>
          </a:xfrm>
          <a:prstGeom prst="ellipse">
            <a:avLst/>
          </a:prstGeom>
          <a:noFill/>
          <a:ln w="1" cap="rnd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it-IT" sz="4200">
              <a:ea typeface="ヒラギノ角ゴ ProN W3"/>
              <a:cs typeface="ヒラギノ角ゴ ProN W3"/>
              <a:sym typeface="Helvetica Neue Light"/>
            </a:endParaRPr>
          </a:p>
        </p:txBody>
      </p:sp>
      <p:sp>
        <p:nvSpPr>
          <p:cNvPr id="29" name="Oval 24"/>
          <p:cNvSpPr>
            <a:spLocks noChangeArrowheads="1"/>
          </p:cNvSpPr>
          <p:nvPr/>
        </p:nvSpPr>
        <p:spPr bwMode="auto">
          <a:xfrm>
            <a:off x="4887940" y="6104224"/>
            <a:ext cx="18964" cy="16406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it-IT" sz="4200">
              <a:ea typeface="ヒラギノ角ゴ ProN W3"/>
              <a:cs typeface="ヒラギノ角ゴ ProN W3"/>
              <a:sym typeface="Helvetica Neue Light"/>
            </a:endParaRPr>
          </a:p>
        </p:txBody>
      </p:sp>
      <p:sp>
        <p:nvSpPr>
          <p:cNvPr id="30" name="Oval 25"/>
          <p:cNvSpPr>
            <a:spLocks noChangeArrowheads="1"/>
          </p:cNvSpPr>
          <p:nvPr/>
        </p:nvSpPr>
        <p:spPr bwMode="auto">
          <a:xfrm>
            <a:off x="4887940" y="6104224"/>
            <a:ext cx="18964" cy="16406"/>
          </a:xfrm>
          <a:prstGeom prst="ellipse">
            <a:avLst/>
          </a:prstGeom>
          <a:noFill/>
          <a:ln w="1" cap="rnd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it-IT" sz="4200">
              <a:ea typeface="ヒラギノ角ゴ ProN W3"/>
              <a:cs typeface="ヒラギノ角ゴ ProN W3"/>
              <a:sym typeface="Helvetica Neue Light"/>
            </a:endParaRPr>
          </a:p>
        </p:txBody>
      </p:sp>
      <p:sp>
        <p:nvSpPr>
          <p:cNvPr id="31" name="Oval 26"/>
          <p:cNvSpPr>
            <a:spLocks noChangeArrowheads="1"/>
          </p:cNvSpPr>
          <p:nvPr/>
        </p:nvSpPr>
        <p:spPr bwMode="auto">
          <a:xfrm>
            <a:off x="4779993" y="6104224"/>
            <a:ext cx="20423" cy="16406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it-IT" sz="4200">
              <a:ea typeface="ヒラギノ角ゴ ProN W3"/>
              <a:cs typeface="ヒラギノ角ゴ ProN W3"/>
              <a:sym typeface="Helvetica Neue Light"/>
            </a:endParaRPr>
          </a:p>
        </p:txBody>
      </p:sp>
      <p:sp>
        <p:nvSpPr>
          <p:cNvPr id="32" name="Oval 27"/>
          <p:cNvSpPr>
            <a:spLocks noChangeArrowheads="1"/>
          </p:cNvSpPr>
          <p:nvPr/>
        </p:nvSpPr>
        <p:spPr bwMode="auto">
          <a:xfrm>
            <a:off x="4779993" y="6104224"/>
            <a:ext cx="20423" cy="16406"/>
          </a:xfrm>
          <a:prstGeom prst="ellipse">
            <a:avLst/>
          </a:prstGeom>
          <a:noFill/>
          <a:ln w="1" cap="rnd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it-IT" sz="4200">
              <a:ea typeface="ヒラギノ角ゴ ProN W3"/>
              <a:cs typeface="ヒラギノ角ゴ ProN W3"/>
              <a:sym typeface="Helvetica Neue Light"/>
            </a:endParaRPr>
          </a:p>
        </p:txBody>
      </p:sp>
      <p:sp>
        <p:nvSpPr>
          <p:cNvPr id="33" name="Oval 28"/>
          <p:cNvSpPr>
            <a:spLocks noChangeArrowheads="1"/>
          </p:cNvSpPr>
          <p:nvPr/>
        </p:nvSpPr>
        <p:spPr bwMode="auto">
          <a:xfrm>
            <a:off x="4680797" y="6104224"/>
            <a:ext cx="20423" cy="16406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it-IT" sz="4200">
              <a:ea typeface="ヒラギノ角ゴ ProN W3"/>
              <a:cs typeface="ヒラギノ角ゴ ProN W3"/>
              <a:sym typeface="Helvetica Neue Light"/>
            </a:endParaRPr>
          </a:p>
        </p:txBody>
      </p:sp>
      <p:sp>
        <p:nvSpPr>
          <p:cNvPr id="34" name="Oval 29"/>
          <p:cNvSpPr>
            <a:spLocks noChangeArrowheads="1"/>
          </p:cNvSpPr>
          <p:nvPr/>
        </p:nvSpPr>
        <p:spPr bwMode="auto">
          <a:xfrm>
            <a:off x="4680797" y="6104224"/>
            <a:ext cx="20423" cy="16406"/>
          </a:xfrm>
          <a:prstGeom prst="ellipse">
            <a:avLst/>
          </a:prstGeom>
          <a:noFill/>
          <a:ln w="1" cap="rnd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it-IT" sz="4200">
              <a:ea typeface="ヒラギノ角ゴ ProN W3"/>
              <a:cs typeface="ヒラギノ角ゴ ProN W3"/>
              <a:sym typeface="Helvetica Neue Light"/>
            </a:endParaRPr>
          </a:p>
        </p:txBody>
      </p:sp>
      <p:sp>
        <p:nvSpPr>
          <p:cNvPr id="35" name="Oval 30"/>
          <p:cNvSpPr>
            <a:spLocks noChangeArrowheads="1"/>
          </p:cNvSpPr>
          <p:nvPr/>
        </p:nvSpPr>
        <p:spPr bwMode="auto">
          <a:xfrm>
            <a:off x="4577226" y="6104224"/>
            <a:ext cx="20423" cy="16406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it-IT" sz="4200">
              <a:ea typeface="ヒラギノ角ゴ ProN W3"/>
              <a:cs typeface="ヒラギノ角ゴ ProN W3"/>
              <a:sym typeface="Helvetica Neue Light"/>
            </a:endParaRPr>
          </a:p>
        </p:txBody>
      </p:sp>
      <p:sp>
        <p:nvSpPr>
          <p:cNvPr id="36" name="Oval 31"/>
          <p:cNvSpPr>
            <a:spLocks noChangeArrowheads="1"/>
          </p:cNvSpPr>
          <p:nvPr/>
        </p:nvSpPr>
        <p:spPr bwMode="auto">
          <a:xfrm>
            <a:off x="4577226" y="6104224"/>
            <a:ext cx="20423" cy="16406"/>
          </a:xfrm>
          <a:prstGeom prst="ellipse">
            <a:avLst/>
          </a:prstGeom>
          <a:noFill/>
          <a:ln w="1" cap="rnd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it-IT" sz="4200">
              <a:ea typeface="ヒラギノ角ゴ ProN W3"/>
              <a:cs typeface="ヒラギノ角ゴ ProN W3"/>
              <a:sym typeface="Helvetica Neue Light"/>
            </a:endParaRPr>
          </a:p>
        </p:txBody>
      </p:sp>
      <p:sp>
        <p:nvSpPr>
          <p:cNvPr id="37" name="Oval 32"/>
          <p:cNvSpPr>
            <a:spLocks noChangeArrowheads="1"/>
          </p:cNvSpPr>
          <p:nvPr/>
        </p:nvSpPr>
        <p:spPr bwMode="auto">
          <a:xfrm>
            <a:off x="4473654" y="6104224"/>
            <a:ext cx="20423" cy="16406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it-IT" sz="4200">
              <a:ea typeface="ヒラギノ角ゴ ProN W3"/>
              <a:cs typeface="ヒラギノ角ゴ ProN W3"/>
              <a:sym typeface="Helvetica Neue Light"/>
            </a:endParaRPr>
          </a:p>
        </p:txBody>
      </p:sp>
      <p:sp>
        <p:nvSpPr>
          <p:cNvPr id="38" name="Oval 33"/>
          <p:cNvSpPr>
            <a:spLocks noChangeArrowheads="1"/>
          </p:cNvSpPr>
          <p:nvPr/>
        </p:nvSpPr>
        <p:spPr bwMode="auto">
          <a:xfrm>
            <a:off x="4473654" y="6104224"/>
            <a:ext cx="20423" cy="16406"/>
          </a:xfrm>
          <a:prstGeom prst="ellipse">
            <a:avLst/>
          </a:prstGeom>
          <a:noFill/>
          <a:ln w="1" cap="rnd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it-IT" sz="4200">
              <a:ea typeface="ヒラギノ角ゴ ProN W3"/>
              <a:cs typeface="ヒラギノ角ゴ ProN W3"/>
              <a:sym typeface="Helvetica Neue Light"/>
            </a:endParaRPr>
          </a:p>
        </p:txBody>
      </p:sp>
      <p:sp>
        <p:nvSpPr>
          <p:cNvPr id="39" name="Oval 34"/>
          <p:cNvSpPr>
            <a:spLocks noChangeArrowheads="1"/>
          </p:cNvSpPr>
          <p:nvPr/>
        </p:nvSpPr>
        <p:spPr bwMode="auto">
          <a:xfrm>
            <a:off x="4368623" y="6104224"/>
            <a:ext cx="20423" cy="16406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it-IT" sz="4200">
              <a:ea typeface="ヒラギノ角ゴ ProN W3"/>
              <a:cs typeface="ヒラギノ角ゴ ProN W3"/>
              <a:sym typeface="Helvetica Neue Light"/>
            </a:endParaRPr>
          </a:p>
        </p:txBody>
      </p:sp>
      <p:sp>
        <p:nvSpPr>
          <p:cNvPr id="40" name="Oval 35"/>
          <p:cNvSpPr>
            <a:spLocks noChangeArrowheads="1"/>
          </p:cNvSpPr>
          <p:nvPr/>
        </p:nvSpPr>
        <p:spPr bwMode="auto">
          <a:xfrm>
            <a:off x="4368623" y="6104224"/>
            <a:ext cx="20423" cy="16406"/>
          </a:xfrm>
          <a:prstGeom prst="ellipse">
            <a:avLst/>
          </a:prstGeom>
          <a:noFill/>
          <a:ln w="1" cap="rnd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it-IT" sz="4200">
              <a:ea typeface="ヒラギノ角ゴ ProN W3"/>
              <a:cs typeface="ヒラギノ角ゴ ProN W3"/>
              <a:sym typeface="Helvetica Neue Light"/>
            </a:endParaRPr>
          </a:p>
        </p:txBody>
      </p:sp>
      <p:sp>
        <p:nvSpPr>
          <p:cNvPr id="41" name="Oval 36"/>
          <p:cNvSpPr>
            <a:spLocks noChangeArrowheads="1"/>
          </p:cNvSpPr>
          <p:nvPr/>
        </p:nvSpPr>
        <p:spPr bwMode="auto">
          <a:xfrm>
            <a:off x="4269427" y="6104224"/>
            <a:ext cx="20423" cy="16406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it-IT" sz="4200">
              <a:ea typeface="ヒラギノ角ゴ ProN W3"/>
              <a:cs typeface="ヒラギノ角ゴ ProN W3"/>
              <a:sym typeface="Helvetica Neue Light"/>
            </a:endParaRPr>
          </a:p>
        </p:txBody>
      </p:sp>
      <p:sp>
        <p:nvSpPr>
          <p:cNvPr id="42" name="Oval 37"/>
          <p:cNvSpPr>
            <a:spLocks noChangeArrowheads="1"/>
          </p:cNvSpPr>
          <p:nvPr/>
        </p:nvSpPr>
        <p:spPr bwMode="auto">
          <a:xfrm>
            <a:off x="4269427" y="6104224"/>
            <a:ext cx="20423" cy="16406"/>
          </a:xfrm>
          <a:prstGeom prst="ellipse">
            <a:avLst/>
          </a:prstGeom>
          <a:noFill/>
          <a:ln w="1" cap="rnd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it-IT" sz="4200">
              <a:ea typeface="ヒラギノ角ゴ ProN W3"/>
              <a:cs typeface="ヒラギノ角ゴ ProN W3"/>
              <a:sym typeface="Helvetica Neue Light"/>
            </a:endParaRPr>
          </a:p>
        </p:txBody>
      </p:sp>
      <p:sp>
        <p:nvSpPr>
          <p:cNvPr id="43" name="Oval 38"/>
          <p:cNvSpPr>
            <a:spLocks noChangeArrowheads="1"/>
          </p:cNvSpPr>
          <p:nvPr/>
        </p:nvSpPr>
        <p:spPr bwMode="auto">
          <a:xfrm>
            <a:off x="4165856" y="6104224"/>
            <a:ext cx="20423" cy="16406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it-IT" sz="4200">
              <a:ea typeface="ヒラギノ角ゴ ProN W3"/>
              <a:cs typeface="ヒラギノ角ゴ ProN W3"/>
              <a:sym typeface="Helvetica Neue Light"/>
            </a:endParaRPr>
          </a:p>
        </p:txBody>
      </p:sp>
      <p:sp>
        <p:nvSpPr>
          <p:cNvPr id="44" name="Oval 39"/>
          <p:cNvSpPr>
            <a:spLocks noChangeArrowheads="1"/>
          </p:cNvSpPr>
          <p:nvPr/>
        </p:nvSpPr>
        <p:spPr bwMode="auto">
          <a:xfrm>
            <a:off x="4165856" y="6104224"/>
            <a:ext cx="20423" cy="16406"/>
          </a:xfrm>
          <a:prstGeom prst="ellipse">
            <a:avLst/>
          </a:prstGeom>
          <a:noFill/>
          <a:ln w="1" cap="rnd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it-IT" sz="4200">
              <a:ea typeface="ヒラギノ角ゴ ProN W3"/>
              <a:cs typeface="ヒラギノ角ゴ ProN W3"/>
              <a:sym typeface="Helvetica Neue Light"/>
            </a:endParaRPr>
          </a:p>
        </p:txBody>
      </p:sp>
      <p:sp>
        <p:nvSpPr>
          <p:cNvPr id="45" name="Oval 40"/>
          <p:cNvSpPr>
            <a:spLocks noChangeArrowheads="1"/>
          </p:cNvSpPr>
          <p:nvPr/>
        </p:nvSpPr>
        <p:spPr bwMode="auto">
          <a:xfrm>
            <a:off x="4060825" y="6104224"/>
            <a:ext cx="21881" cy="16406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it-IT" sz="4200">
              <a:ea typeface="ヒラギノ角ゴ ProN W3"/>
              <a:cs typeface="ヒラギノ角ゴ ProN W3"/>
              <a:sym typeface="Helvetica Neue Light"/>
            </a:endParaRPr>
          </a:p>
        </p:txBody>
      </p:sp>
      <p:sp>
        <p:nvSpPr>
          <p:cNvPr id="46" name="Oval 41"/>
          <p:cNvSpPr>
            <a:spLocks noChangeArrowheads="1"/>
          </p:cNvSpPr>
          <p:nvPr/>
        </p:nvSpPr>
        <p:spPr bwMode="auto">
          <a:xfrm>
            <a:off x="4060825" y="6104224"/>
            <a:ext cx="21881" cy="16406"/>
          </a:xfrm>
          <a:prstGeom prst="ellipse">
            <a:avLst/>
          </a:prstGeom>
          <a:noFill/>
          <a:ln w="1" cap="rnd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it-IT" sz="4200">
              <a:ea typeface="ヒラギノ角ゴ ProN W3"/>
              <a:cs typeface="ヒラギノ角ゴ ProN W3"/>
              <a:sym typeface="Helvetica Neue Light"/>
            </a:endParaRPr>
          </a:p>
        </p:txBody>
      </p:sp>
      <p:sp>
        <p:nvSpPr>
          <p:cNvPr id="47" name="Rectangle 42"/>
          <p:cNvSpPr>
            <a:spLocks noChangeArrowheads="1"/>
          </p:cNvSpPr>
          <p:nvPr/>
        </p:nvSpPr>
        <p:spPr bwMode="auto">
          <a:xfrm>
            <a:off x="2316150" y="6023561"/>
            <a:ext cx="20423" cy="16406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it-IT" sz="4200">
              <a:ea typeface="ヒラギノ角ゴ ProN W3"/>
              <a:cs typeface="ヒラギノ角ゴ ProN W3"/>
              <a:sym typeface="Helvetica Neue Light"/>
            </a:endParaRPr>
          </a:p>
        </p:txBody>
      </p:sp>
      <p:sp>
        <p:nvSpPr>
          <p:cNvPr id="48" name="Rectangle 43"/>
          <p:cNvSpPr>
            <a:spLocks noChangeArrowheads="1"/>
          </p:cNvSpPr>
          <p:nvPr/>
        </p:nvSpPr>
        <p:spPr bwMode="auto">
          <a:xfrm>
            <a:off x="2316150" y="6023561"/>
            <a:ext cx="20423" cy="16406"/>
          </a:xfrm>
          <a:prstGeom prst="rect">
            <a:avLst/>
          </a:prstGeom>
          <a:noFill/>
          <a:ln w="1" cap="rnd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it-IT" sz="4200">
              <a:ea typeface="ヒラギノ角ゴ ProN W3"/>
              <a:cs typeface="ヒラギノ角ゴ ProN W3"/>
              <a:sym typeface="Helvetica Neue Light"/>
            </a:endParaRPr>
          </a:p>
        </p:txBody>
      </p:sp>
      <p:sp>
        <p:nvSpPr>
          <p:cNvPr id="49" name="Rectangle 44"/>
          <p:cNvSpPr>
            <a:spLocks noChangeArrowheads="1"/>
          </p:cNvSpPr>
          <p:nvPr/>
        </p:nvSpPr>
        <p:spPr bwMode="auto">
          <a:xfrm>
            <a:off x="2454731" y="6023561"/>
            <a:ext cx="18964" cy="16406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it-IT" sz="4200">
              <a:ea typeface="ヒラギノ角ゴ ProN W3"/>
              <a:cs typeface="ヒラギノ角ゴ ProN W3"/>
              <a:sym typeface="Helvetica Neue Light"/>
            </a:endParaRPr>
          </a:p>
        </p:txBody>
      </p:sp>
      <p:sp>
        <p:nvSpPr>
          <p:cNvPr id="50" name="Rectangle 45"/>
          <p:cNvSpPr>
            <a:spLocks noChangeArrowheads="1"/>
          </p:cNvSpPr>
          <p:nvPr/>
        </p:nvSpPr>
        <p:spPr bwMode="auto">
          <a:xfrm>
            <a:off x="2454731" y="6023561"/>
            <a:ext cx="18964" cy="16406"/>
          </a:xfrm>
          <a:prstGeom prst="rect">
            <a:avLst/>
          </a:prstGeom>
          <a:noFill/>
          <a:ln w="1" cap="rnd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it-IT" sz="4200">
              <a:ea typeface="ヒラギノ角ゴ ProN W3"/>
              <a:cs typeface="ヒラギノ角ゴ ProN W3"/>
              <a:sym typeface="Helvetica Neue Light"/>
            </a:endParaRPr>
          </a:p>
        </p:txBody>
      </p:sp>
      <p:sp>
        <p:nvSpPr>
          <p:cNvPr id="51" name="Rectangle 46"/>
          <p:cNvSpPr>
            <a:spLocks noChangeArrowheads="1"/>
          </p:cNvSpPr>
          <p:nvPr/>
        </p:nvSpPr>
        <p:spPr bwMode="auto">
          <a:xfrm>
            <a:off x="2591854" y="6023561"/>
            <a:ext cx="18964" cy="16406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it-IT" sz="4200">
              <a:ea typeface="ヒラギノ角ゴ ProN W3"/>
              <a:cs typeface="ヒラギノ角ゴ ProN W3"/>
              <a:sym typeface="Helvetica Neue Light"/>
            </a:endParaRPr>
          </a:p>
        </p:txBody>
      </p:sp>
      <p:sp>
        <p:nvSpPr>
          <p:cNvPr id="52" name="Rectangle 47"/>
          <p:cNvSpPr>
            <a:spLocks noChangeArrowheads="1"/>
          </p:cNvSpPr>
          <p:nvPr/>
        </p:nvSpPr>
        <p:spPr bwMode="auto">
          <a:xfrm>
            <a:off x="2591854" y="6023561"/>
            <a:ext cx="18964" cy="16406"/>
          </a:xfrm>
          <a:prstGeom prst="rect">
            <a:avLst/>
          </a:prstGeom>
          <a:noFill/>
          <a:ln w="1" cap="rnd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it-IT" sz="4200">
              <a:ea typeface="ヒラギノ角ゴ ProN W3"/>
              <a:cs typeface="ヒラギノ角ゴ ProN W3"/>
              <a:sym typeface="Helvetica Neue Light"/>
            </a:endParaRPr>
          </a:p>
        </p:txBody>
      </p:sp>
      <p:sp>
        <p:nvSpPr>
          <p:cNvPr id="53" name="Rectangle 48"/>
          <p:cNvSpPr>
            <a:spLocks noChangeArrowheads="1"/>
          </p:cNvSpPr>
          <p:nvPr/>
        </p:nvSpPr>
        <p:spPr bwMode="auto">
          <a:xfrm>
            <a:off x="2727520" y="6023561"/>
            <a:ext cx="21881" cy="16406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it-IT" sz="4200">
              <a:ea typeface="ヒラギノ角ゴ ProN W3"/>
              <a:cs typeface="ヒラギノ角ゴ ProN W3"/>
              <a:sym typeface="Helvetica Neue Light"/>
            </a:endParaRPr>
          </a:p>
        </p:txBody>
      </p:sp>
      <p:sp>
        <p:nvSpPr>
          <p:cNvPr id="54" name="Rectangle 49"/>
          <p:cNvSpPr>
            <a:spLocks noChangeArrowheads="1"/>
          </p:cNvSpPr>
          <p:nvPr/>
        </p:nvSpPr>
        <p:spPr bwMode="auto">
          <a:xfrm>
            <a:off x="2727520" y="6023561"/>
            <a:ext cx="21881" cy="16406"/>
          </a:xfrm>
          <a:prstGeom prst="rect">
            <a:avLst/>
          </a:prstGeom>
          <a:noFill/>
          <a:ln w="1" cap="rnd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it-IT" sz="4200">
              <a:ea typeface="ヒラギノ角ゴ ProN W3"/>
              <a:cs typeface="ヒラギノ角ゴ ProN W3"/>
              <a:sym typeface="Helvetica Neue Light"/>
            </a:endParaRPr>
          </a:p>
        </p:txBody>
      </p:sp>
      <p:sp>
        <p:nvSpPr>
          <p:cNvPr id="55" name="Rectangle 50"/>
          <p:cNvSpPr>
            <a:spLocks noChangeArrowheads="1"/>
          </p:cNvSpPr>
          <p:nvPr/>
        </p:nvSpPr>
        <p:spPr bwMode="auto">
          <a:xfrm>
            <a:off x="2316150" y="6190356"/>
            <a:ext cx="20423" cy="16406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it-IT" sz="4200">
              <a:ea typeface="ヒラギノ角ゴ ProN W3"/>
              <a:cs typeface="ヒラギノ角ゴ ProN W3"/>
              <a:sym typeface="Helvetica Neue Light"/>
            </a:endParaRPr>
          </a:p>
        </p:txBody>
      </p:sp>
      <p:sp>
        <p:nvSpPr>
          <p:cNvPr id="56" name="Rectangle 51"/>
          <p:cNvSpPr>
            <a:spLocks noChangeArrowheads="1"/>
          </p:cNvSpPr>
          <p:nvPr/>
        </p:nvSpPr>
        <p:spPr bwMode="auto">
          <a:xfrm>
            <a:off x="2316150" y="6190356"/>
            <a:ext cx="20423" cy="16406"/>
          </a:xfrm>
          <a:prstGeom prst="rect">
            <a:avLst/>
          </a:prstGeom>
          <a:noFill/>
          <a:ln w="1" cap="rnd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it-IT" sz="4200">
              <a:ea typeface="ヒラギノ角ゴ ProN W3"/>
              <a:cs typeface="ヒラギノ角ゴ ProN W3"/>
              <a:sym typeface="Helvetica Neue Light"/>
            </a:endParaRPr>
          </a:p>
        </p:txBody>
      </p:sp>
      <p:sp>
        <p:nvSpPr>
          <p:cNvPr id="57" name="Rectangle 52"/>
          <p:cNvSpPr>
            <a:spLocks noChangeArrowheads="1"/>
          </p:cNvSpPr>
          <p:nvPr/>
        </p:nvSpPr>
        <p:spPr bwMode="auto">
          <a:xfrm>
            <a:off x="2454731" y="6190356"/>
            <a:ext cx="18964" cy="16406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it-IT" sz="4200">
              <a:ea typeface="ヒラギノ角ゴ ProN W3"/>
              <a:cs typeface="ヒラギノ角ゴ ProN W3"/>
              <a:sym typeface="Helvetica Neue Light"/>
            </a:endParaRPr>
          </a:p>
        </p:txBody>
      </p:sp>
      <p:sp>
        <p:nvSpPr>
          <p:cNvPr id="58" name="Rectangle 53"/>
          <p:cNvSpPr>
            <a:spLocks noChangeArrowheads="1"/>
          </p:cNvSpPr>
          <p:nvPr/>
        </p:nvSpPr>
        <p:spPr bwMode="auto">
          <a:xfrm>
            <a:off x="2454731" y="6190356"/>
            <a:ext cx="18964" cy="16406"/>
          </a:xfrm>
          <a:prstGeom prst="rect">
            <a:avLst/>
          </a:prstGeom>
          <a:noFill/>
          <a:ln w="1" cap="rnd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it-IT" sz="4200">
              <a:ea typeface="ヒラギノ角ゴ ProN W3"/>
              <a:cs typeface="ヒラギノ角ゴ ProN W3"/>
              <a:sym typeface="Helvetica Neue Light"/>
            </a:endParaRPr>
          </a:p>
        </p:txBody>
      </p:sp>
      <p:sp>
        <p:nvSpPr>
          <p:cNvPr id="59" name="Rectangle 54"/>
          <p:cNvSpPr>
            <a:spLocks noChangeArrowheads="1"/>
          </p:cNvSpPr>
          <p:nvPr/>
        </p:nvSpPr>
        <p:spPr bwMode="auto">
          <a:xfrm>
            <a:off x="2591854" y="6190356"/>
            <a:ext cx="18964" cy="16406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it-IT" sz="4200">
              <a:ea typeface="ヒラギノ角ゴ ProN W3"/>
              <a:cs typeface="ヒラギノ角ゴ ProN W3"/>
              <a:sym typeface="Helvetica Neue Light"/>
            </a:endParaRPr>
          </a:p>
        </p:txBody>
      </p:sp>
      <p:sp>
        <p:nvSpPr>
          <p:cNvPr id="60" name="Rectangle 55"/>
          <p:cNvSpPr>
            <a:spLocks noChangeArrowheads="1"/>
          </p:cNvSpPr>
          <p:nvPr/>
        </p:nvSpPr>
        <p:spPr bwMode="auto">
          <a:xfrm>
            <a:off x="2591854" y="6190356"/>
            <a:ext cx="18964" cy="16406"/>
          </a:xfrm>
          <a:prstGeom prst="rect">
            <a:avLst/>
          </a:prstGeom>
          <a:noFill/>
          <a:ln w="1" cap="rnd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it-IT" sz="4200">
              <a:ea typeface="ヒラギノ角ゴ ProN W3"/>
              <a:cs typeface="ヒラギノ角ゴ ProN W3"/>
              <a:sym typeface="Helvetica Neue Light"/>
            </a:endParaRPr>
          </a:p>
        </p:txBody>
      </p:sp>
      <p:sp>
        <p:nvSpPr>
          <p:cNvPr id="61" name="Rectangle 56"/>
          <p:cNvSpPr>
            <a:spLocks noChangeArrowheads="1"/>
          </p:cNvSpPr>
          <p:nvPr/>
        </p:nvSpPr>
        <p:spPr bwMode="auto">
          <a:xfrm>
            <a:off x="2727520" y="6190356"/>
            <a:ext cx="21881" cy="16406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it-IT" sz="4200">
              <a:ea typeface="ヒラギノ角ゴ ProN W3"/>
              <a:cs typeface="ヒラギノ角ゴ ProN W3"/>
              <a:sym typeface="Helvetica Neue Light"/>
            </a:endParaRPr>
          </a:p>
        </p:txBody>
      </p:sp>
      <p:sp>
        <p:nvSpPr>
          <p:cNvPr id="62" name="Rectangle 57"/>
          <p:cNvSpPr>
            <a:spLocks noChangeArrowheads="1"/>
          </p:cNvSpPr>
          <p:nvPr/>
        </p:nvSpPr>
        <p:spPr bwMode="auto">
          <a:xfrm>
            <a:off x="2727520" y="6190356"/>
            <a:ext cx="21881" cy="16406"/>
          </a:xfrm>
          <a:prstGeom prst="rect">
            <a:avLst/>
          </a:prstGeom>
          <a:noFill/>
          <a:ln w="1" cap="rnd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it-IT" sz="4200">
              <a:ea typeface="ヒラギノ角ゴ ProN W3"/>
              <a:cs typeface="ヒラギノ角ゴ ProN W3"/>
              <a:sym typeface="Helvetica Neue Light"/>
            </a:endParaRPr>
          </a:p>
        </p:txBody>
      </p:sp>
      <p:sp>
        <p:nvSpPr>
          <p:cNvPr id="63" name="Rectangle 58"/>
          <p:cNvSpPr>
            <a:spLocks noChangeArrowheads="1"/>
          </p:cNvSpPr>
          <p:nvPr/>
        </p:nvSpPr>
        <p:spPr bwMode="auto">
          <a:xfrm>
            <a:off x="2316150" y="6104224"/>
            <a:ext cx="20423" cy="16406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it-IT" sz="4200">
              <a:ea typeface="ヒラギノ角ゴ ProN W3"/>
              <a:cs typeface="ヒラギノ角ゴ ProN W3"/>
              <a:sym typeface="Helvetica Neue Light"/>
            </a:endParaRPr>
          </a:p>
        </p:txBody>
      </p:sp>
      <p:sp>
        <p:nvSpPr>
          <p:cNvPr id="64" name="Rectangle 59"/>
          <p:cNvSpPr>
            <a:spLocks noChangeArrowheads="1"/>
          </p:cNvSpPr>
          <p:nvPr/>
        </p:nvSpPr>
        <p:spPr bwMode="auto">
          <a:xfrm>
            <a:off x="2316150" y="6104224"/>
            <a:ext cx="20423" cy="16406"/>
          </a:xfrm>
          <a:prstGeom prst="rect">
            <a:avLst/>
          </a:prstGeom>
          <a:noFill/>
          <a:ln w="1" cap="rnd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it-IT" sz="4200">
              <a:ea typeface="ヒラギノ角ゴ ProN W3"/>
              <a:cs typeface="ヒラギノ角ゴ ProN W3"/>
              <a:sym typeface="Helvetica Neue Light"/>
            </a:endParaRPr>
          </a:p>
        </p:txBody>
      </p:sp>
      <p:sp>
        <p:nvSpPr>
          <p:cNvPr id="65" name="Rectangle 60"/>
          <p:cNvSpPr>
            <a:spLocks noChangeArrowheads="1"/>
          </p:cNvSpPr>
          <p:nvPr/>
        </p:nvSpPr>
        <p:spPr bwMode="auto">
          <a:xfrm>
            <a:off x="2454731" y="6104224"/>
            <a:ext cx="18964" cy="16406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it-IT" sz="4200">
              <a:ea typeface="ヒラギノ角ゴ ProN W3"/>
              <a:cs typeface="ヒラギノ角ゴ ProN W3"/>
              <a:sym typeface="Helvetica Neue Light"/>
            </a:endParaRPr>
          </a:p>
        </p:txBody>
      </p:sp>
      <p:sp>
        <p:nvSpPr>
          <p:cNvPr id="66" name="Rectangle 61"/>
          <p:cNvSpPr>
            <a:spLocks noChangeArrowheads="1"/>
          </p:cNvSpPr>
          <p:nvPr/>
        </p:nvSpPr>
        <p:spPr bwMode="auto">
          <a:xfrm>
            <a:off x="2454731" y="6104224"/>
            <a:ext cx="18964" cy="16406"/>
          </a:xfrm>
          <a:prstGeom prst="rect">
            <a:avLst/>
          </a:prstGeom>
          <a:noFill/>
          <a:ln w="1" cap="rnd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it-IT" sz="4200">
              <a:ea typeface="ヒラギノ角ゴ ProN W3"/>
              <a:cs typeface="ヒラギノ角ゴ ProN W3"/>
              <a:sym typeface="Helvetica Neue Light"/>
            </a:endParaRPr>
          </a:p>
        </p:txBody>
      </p:sp>
      <p:sp>
        <p:nvSpPr>
          <p:cNvPr id="67" name="Rectangle 62"/>
          <p:cNvSpPr>
            <a:spLocks noChangeArrowheads="1"/>
          </p:cNvSpPr>
          <p:nvPr/>
        </p:nvSpPr>
        <p:spPr bwMode="auto">
          <a:xfrm>
            <a:off x="2591854" y="6104224"/>
            <a:ext cx="18964" cy="16406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it-IT" sz="4200">
              <a:ea typeface="ヒラギノ角ゴ ProN W3"/>
              <a:cs typeface="ヒラギノ角ゴ ProN W3"/>
              <a:sym typeface="Helvetica Neue Light"/>
            </a:endParaRPr>
          </a:p>
        </p:txBody>
      </p:sp>
      <p:sp>
        <p:nvSpPr>
          <p:cNvPr id="68" name="Rectangle 63"/>
          <p:cNvSpPr>
            <a:spLocks noChangeArrowheads="1"/>
          </p:cNvSpPr>
          <p:nvPr/>
        </p:nvSpPr>
        <p:spPr bwMode="auto">
          <a:xfrm>
            <a:off x="2591854" y="6104224"/>
            <a:ext cx="18964" cy="16406"/>
          </a:xfrm>
          <a:prstGeom prst="rect">
            <a:avLst/>
          </a:prstGeom>
          <a:noFill/>
          <a:ln w="1" cap="rnd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it-IT" sz="4200">
              <a:ea typeface="ヒラギノ角ゴ ProN W3"/>
              <a:cs typeface="ヒラギノ角ゴ ProN W3"/>
              <a:sym typeface="Helvetica Neue Light"/>
            </a:endParaRPr>
          </a:p>
        </p:txBody>
      </p:sp>
      <p:sp>
        <p:nvSpPr>
          <p:cNvPr id="69" name="Rectangle 64"/>
          <p:cNvSpPr>
            <a:spLocks noChangeArrowheads="1"/>
          </p:cNvSpPr>
          <p:nvPr/>
        </p:nvSpPr>
        <p:spPr bwMode="auto">
          <a:xfrm>
            <a:off x="2727520" y="6104224"/>
            <a:ext cx="21881" cy="16406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it-IT" sz="4200">
              <a:ea typeface="ヒラギノ角ゴ ProN W3"/>
              <a:cs typeface="ヒラギノ角ゴ ProN W3"/>
              <a:sym typeface="Helvetica Neue Light"/>
            </a:endParaRPr>
          </a:p>
        </p:txBody>
      </p:sp>
      <p:sp>
        <p:nvSpPr>
          <p:cNvPr id="70" name="Rectangle 65"/>
          <p:cNvSpPr>
            <a:spLocks noChangeArrowheads="1"/>
          </p:cNvSpPr>
          <p:nvPr/>
        </p:nvSpPr>
        <p:spPr bwMode="auto">
          <a:xfrm>
            <a:off x="2727520" y="6104224"/>
            <a:ext cx="21881" cy="16406"/>
          </a:xfrm>
          <a:prstGeom prst="rect">
            <a:avLst/>
          </a:prstGeom>
          <a:noFill/>
          <a:ln w="1" cap="rnd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it-IT" sz="4200">
              <a:ea typeface="ヒラギノ角ゴ ProN W3"/>
              <a:cs typeface="ヒラギノ角ゴ ProN W3"/>
              <a:sym typeface="Helvetica Neue Light"/>
            </a:endParaRPr>
          </a:p>
        </p:txBody>
      </p:sp>
      <p:sp>
        <p:nvSpPr>
          <p:cNvPr id="71" name="Freeform 66"/>
          <p:cNvSpPr>
            <a:spLocks noEditPoints="1"/>
          </p:cNvSpPr>
          <p:nvPr/>
        </p:nvSpPr>
        <p:spPr bwMode="auto">
          <a:xfrm>
            <a:off x="4071035" y="6354419"/>
            <a:ext cx="1549202" cy="110741"/>
          </a:xfrm>
          <a:custGeom>
            <a:avLst/>
            <a:gdLst>
              <a:gd name="T0" fmla="*/ 0 w 956"/>
              <a:gd name="T1" fmla="*/ 2147483647 h 81"/>
              <a:gd name="T2" fmla="*/ 0 w 956"/>
              <a:gd name="T3" fmla="*/ 0 h 81"/>
              <a:gd name="T4" fmla="*/ 0 w 956"/>
              <a:gd name="T5" fmla="*/ 2147483647 h 81"/>
              <a:gd name="T6" fmla="*/ 2147483647 w 956"/>
              <a:gd name="T7" fmla="*/ 2147483647 h 81"/>
              <a:gd name="T8" fmla="*/ 2147483647 w 956"/>
              <a:gd name="T9" fmla="*/ 0 h 81"/>
              <a:gd name="T10" fmla="*/ 2147483647 w 956"/>
              <a:gd name="T11" fmla="*/ 2147483647 h 81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956"/>
              <a:gd name="T19" fmla="*/ 0 h 81"/>
              <a:gd name="T20" fmla="*/ 956 w 956"/>
              <a:gd name="T21" fmla="*/ 81 h 81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956" h="81">
                <a:moveTo>
                  <a:pt x="0" y="81"/>
                </a:moveTo>
                <a:lnTo>
                  <a:pt x="0" y="0"/>
                </a:lnTo>
                <a:lnTo>
                  <a:pt x="0" y="81"/>
                </a:lnTo>
                <a:close/>
                <a:moveTo>
                  <a:pt x="956" y="81"/>
                </a:moveTo>
                <a:lnTo>
                  <a:pt x="956" y="0"/>
                </a:lnTo>
                <a:lnTo>
                  <a:pt x="956" y="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2" name="Rectangle 72"/>
          <p:cNvSpPr>
            <a:spLocks noChangeArrowheads="1"/>
          </p:cNvSpPr>
          <p:nvPr/>
        </p:nvSpPr>
        <p:spPr bwMode="auto">
          <a:xfrm rot="20520000">
            <a:off x="5545842" y="6149341"/>
            <a:ext cx="344267" cy="92968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it-IT" sz="4200">
              <a:ea typeface="ヒラギノ角ゴ ProN W3"/>
              <a:cs typeface="ヒラギノ角ゴ ProN W3"/>
              <a:sym typeface="Helvetica Neue Light"/>
            </a:endParaRPr>
          </a:p>
        </p:txBody>
      </p:sp>
      <p:sp>
        <p:nvSpPr>
          <p:cNvPr id="73" name="Rectangle 75"/>
          <p:cNvSpPr>
            <a:spLocks noChangeArrowheads="1"/>
          </p:cNvSpPr>
          <p:nvPr/>
        </p:nvSpPr>
        <p:spPr bwMode="auto">
          <a:xfrm>
            <a:off x="2066389" y="6266918"/>
            <a:ext cx="98091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pPr algn="ctr"/>
            <a:r>
              <a:rPr lang="en-US" sz="1200">
                <a:ea typeface="ヒラギノ角ゴ ProN W3"/>
                <a:cs typeface="ヒラギノ角ゴ ProN W3"/>
                <a:sym typeface="Helvetica Neue Light"/>
              </a:rPr>
              <a:t>Connection Pad</a:t>
            </a:r>
          </a:p>
          <a:p>
            <a:pPr algn="ctr"/>
            <a:r>
              <a:rPr lang="en-US" sz="1200">
                <a:ea typeface="ヒラギノ角ゴ ProN W3"/>
                <a:cs typeface="ヒラギノ角ゴ ProN W3"/>
                <a:sym typeface="Helvetica Neue Light"/>
              </a:rPr>
              <a:t>Array</a:t>
            </a:r>
          </a:p>
        </p:txBody>
      </p:sp>
      <p:sp>
        <p:nvSpPr>
          <p:cNvPr id="74" name="Rectangle 79"/>
          <p:cNvSpPr>
            <a:spLocks noChangeArrowheads="1"/>
          </p:cNvSpPr>
          <p:nvPr/>
        </p:nvSpPr>
        <p:spPr bwMode="auto">
          <a:xfrm>
            <a:off x="2457649" y="5579228"/>
            <a:ext cx="1061381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1200">
                <a:ea typeface="ヒラギノ角ゴ ProN W3"/>
                <a:cs typeface="ヒラギノ角ゴ ProN W3"/>
                <a:sym typeface="Helvetica Neue Light"/>
              </a:rPr>
              <a:t>Guiding Filament</a:t>
            </a:r>
          </a:p>
        </p:txBody>
      </p:sp>
      <p:sp>
        <p:nvSpPr>
          <p:cNvPr id="75" name="Freeform 98"/>
          <p:cNvSpPr>
            <a:spLocks/>
          </p:cNvSpPr>
          <p:nvPr/>
        </p:nvSpPr>
        <p:spPr bwMode="auto">
          <a:xfrm>
            <a:off x="4019980" y="5877272"/>
            <a:ext cx="1845329" cy="69726"/>
          </a:xfrm>
          <a:custGeom>
            <a:avLst/>
            <a:gdLst/>
            <a:ahLst/>
            <a:cxnLst>
              <a:cxn ang="0">
                <a:pos x="1031" y="51"/>
              </a:cxn>
              <a:cxn ang="0">
                <a:pos x="0" y="51"/>
              </a:cxn>
              <a:cxn ang="0">
                <a:pos x="0" y="0"/>
              </a:cxn>
              <a:cxn ang="0">
                <a:pos x="1140" y="0"/>
              </a:cxn>
              <a:cxn ang="0">
                <a:pos x="1140" y="1"/>
              </a:cxn>
              <a:cxn ang="0">
                <a:pos x="1031" y="51"/>
              </a:cxn>
            </a:cxnLst>
            <a:rect l="0" t="0" r="r" b="b"/>
            <a:pathLst>
              <a:path w="1140" h="51">
                <a:moveTo>
                  <a:pt x="1031" y="51"/>
                </a:moveTo>
                <a:lnTo>
                  <a:pt x="0" y="51"/>
                </a:lnTo>
                <a:lnTo>
                  <a:pt x="0" y="0"/>
                </a:lnTo>
                <a:lnTo>
                  <a:pt x="1140" y="0"/>
                </a:lnTo>
                <a:lnTo>
                  <a:pt x="1140" y="1"/>
                </a:lnTo>
                <a:lnTo>
                  <a:pt x="1031" y="51"/>
                </a:lnTo>
                <a:close/>
              </a:path>
            </a:pathLst>
          </a:custGeom>
          <a:gradFill>
            <a:gsLst>
              <a:gs pos="50000">
                <a:srgbClr val="ADADAD"/>
              </a:gs>
              <a:gs pos="100000">
                <a:schemeClr val="accent1">
                  <a:tint val="23500"/>
                  <a:satMod val="160000"/>
                </a:schemeClr>
              </a:gs>
            </a:gsLst>
            <a:lin ang="2700000" scaled="1"/>
          </a:gradFill>
          <a:ln w="3" cap="rnd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pPr>
              <a:defRPr/>
            </a:pPr>
            <a:endParaRPr lang="en-US" sz="4200">
              <a:ea typeface="ヒラギノ角ゴ ProN W3"/>
              <a:cs typeface="ヒラギノ角ゴ ProN W3"/>
              <a:sym typeface="Helvetica Neue Light"/>
            </a:endParaRPr>
          </a:p>
        </p:txBody>
      </p:sp>
      <p:sp>
        <p:nvSpPr>
          <p:cNvPr id="76" name="Freeform 100"/>
          <p:cNvSpPr>
            <a:spLocks/>
          </p:cNvSpPr>
          <p:nvPr/>
        </p:nvSpPr>
        <p:spPr bwMode="auto">
          <a:xfrm>
            <a:off x="3452522" y="5806180"/>
            <a:ext cx="567458" cy="210545"/>
          </a:xfrm>
          <a:custGeom>
            <a:avLst/>
            <a:gdLst/>
            <a:ahLst/>
            <a:cxnLst>
              <a:cxn ang="0">
                <a:pos x="350" y="51"/>
              </a:cxn>
              <a:cxn ang="0">
                <a:pos x="286" y="26"/>
              </a:cxn>
              <a:cxn ang="0">
                <a:pos x="254" y="26"/>
              </a:cxn>
              <a:cxn ang="0">
                <a:pos x="254" y="0"/>
              </a:cxn>
              <a:cxn ang="0">
                <a:pos x="0" y="0"/>
              </a:cxn>
              <a:cxn ang="0">
                <a:pos x="0" y="153"/>
              </a:cxn>
              <a:cxn ang="0">
                <a:pos x="254" y="153"/>
              </a:cxn>
              <a:cxn ang="0">
                <a:pos x="254" y="130"/>
              </a:cxn>
              <a:cxn ang="0">
                <a:pos x="286" y="130"/>
              </a:cxn>
              <a:cxn ang="0">
                <a:pos x="350" y="102"/>
              </a:cxn>
              <a:cxn ang="0">
                <a:pos x="350" y="51"/>
              </a:cxn>
            </a:cxnLst>
            <a:rect l="0" t="0" r="r" b="b"/>
            <a:pathLst>
              <a:path w="350" h="153">
                <a:moveTo>
                  <a:pt x="350" y="51"/>
                </a:moveTo>
                <a:lnTo>
                  <a:pt x="286" y="26"/>
                </a:lnTo>
                <a:lnTo>
                  <a:pt x="254" y="26"/>
                </a:lnTo>
                <a:lnTo>
                  <a:pt x="254" y="0"/>
                </a:lnTo>
                <a:lnTo>
                  <a:pt x="0" y="0"/>
                </a:lnTo>
                <a:lnTo>
                  <a:pt x="0" y="153"/>
                </a:lnTo>
                <a:lnTo>
                  <a:pt x="254" y="153"/>
                </a:lnTo>
                <a:lnTo>
                  <a:pt x="254" y="130"/>
                </a:lnTo>
                <a:lnTo>
                  <a:pt x="286" y="130"/>
                </a:lnTo>
                <a:lnTo>
                  <a:pt x="350" y="102"/>
                </a:lnTo>
                <a:lnTo>
                  <a:pt x="350" y="51"/>
                </a:lnTo>
                <a:close/>
              </a:path>
            </a:pathLst>
          </a:custGeom>
          <a:gradFill flip="none" rotWithShape="1">
            <a:gsLst>
              <a:gs pos="50000">
                <a:srgbClr val="FF9605"/>
              </a:gs>
              <a:gs pos="100000">
                <a:schemeClr val="accent1">
                  <a:tint val="23500"/>
                  <a:satMod val="160000"/>
                </a:schemeClr>
              </a:gs>
            </a:gsLst>
            <a:lin ang="2700000" scaled="1"/>
            <a:tileRect/>
          </a:gradFill>
          <a:ln w="3" cap="rnd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pPr>
              <a:defRPr/>
            </a:pPr>
            <a:endParaRPr lang="en-US" sz="4200">
              <a:ea typeface="ヒラギノ角ゴ ProN W3"/>
              <a:cs typeface="ヒラギノ角ゴ ProN W3"/>
              <a:sym typeface="Helvetica Neue Light"/>
            </a:endParaRPr>
          </a:p>
        </p:txBody>
      </p:sp>
      <p:sp>
        <p:nvSpPr>
          <p:cNvPr id="77" name="Freeform 158"/>
          <p:cNvSpPr>
            <a:spLocks/>
          </p:cNvSpPr>
          <p:nvPr/>
        </p:nvSpPr>
        <p:spPr bwMode="auto">
          <a:xfrm>
            <a:off x="3420430" y="5787039"/>
            <a:ext cx="32093" cy="251560"/>
          </a:xfrm>
          <a:custGeom>
            <a:avLst/>
            <a:gdLst/>
            <a:ahLst/>
            <a:cxnLst>
              <a:cxn ang="0">
                <a:pos x="46" y="877"/>
              </a:cxn>
              <a:cxn ang="0">
                <a:pos x="91" y="832"/>
              </a:cxn>
              <a:cxn ang="0">
                <a:pos x="91" y="832"/>
              </a:cxn>
              <a:cxn ang="0">
                <a:pos x="91" y="832"/>
              </a:cxn>
              <a:cxn ang="0">
                <a:pos x="91" y="45"/>
              </a:cxn>
              <a:cxn ang="0">
                <a:pos x="46" y="0"/>
              </a:cxn>
              <a:cxn ang="0">
                <a:pos x="0" y="45"/>
              </a:cxn>
              <a:cxn ang="0">
                <a:pos x="0" y="45"/>
              </a:cxn>
              <a:cxn ang="0">
                <a:pos x="0" y="832"/>
              </a:cxn>
              <a:cxn ang="0">
                <a:pos x="46" y="877"/>
              </a:cxn>
            </a:cxnLst>
            <a:rect l="0" t="0" r="r" b="b"/>
            <a:pathLst>
              <a:path w="91" h="877">
                <a:moveTo>
                  <a:pt x="46" y="877"/>
                </a:moveTo>
                <a:cubicBezTo>
                  <a:pt x="71" y="877"/>
                  <a:pt x="91" y="857"/>
                  <a:pt x="91" y="832"/>
                </a:cubicBezTo>
                <a:cubicBezTo>
                  <a:pt x="91" y="832"/>
                  <a:pt x="91" y="832"/>
                  <a:pt x="91" y="832"/>
                </a:cubicBezTo>
                <a:lnTo>
                  <a:pt x="91" y="832"/>
                </a:lnTo>
                <a:lnTo>
                  <a:pt x="91" y="45"/>
                </a:lnTo>
                <a:cubicBezTo>
                  <a:pt x="91" y="20"/>
                  <a:pt x="71" y="0"/>
                  <a:pt x="46" y="0"/>
                </a:cubicBezTo>
                <a:cubicBezTo>
                  <a:pt x="20" y="0"/>
                  <a:pt x="0" y="20"/>
                  <a:pt x="0" y="45"/>
                </a:cubicBezTo>
                <a:lnTo>
                  <a:pt x="0" y="45"/>
                </a:lnTo>
                <a:lnTo>
                  <a:pt x="0" y="832"/>
                </a:lnTo>
                <a:cubicBezTo>
                  <a:pt x="0" y="857"/>
                  <a:pt x="20" y="877"/>
                  <a:pt x="46" y="877"/>
                </a:cubicBezTo>
                <a:close/>
              </a:path>
            </a:pathLst>
          </a:custGeom>
          <a:gradFill>
            <a:gsLst>
              <a:gs pos="50000">
                <a:srgbClr val="FF9605"/>
              </a:gs>
              <a:gs pos="100000">
                <a:schemeClr val="accent1">
                  <a:tint val="23500"/>
                  <a:satMod val="160000"/>
                </a:schemeClr>
              </a:gs>
            </a:gsLst>
            <a:lin ang="2700000" scaled="1"/>
          </a:gradFill>
          <a:ln w="3" cap="rnd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pPr>
              <a:defRPr/>
            </a:pPr>
            <a:endParaRPr lang="en-US" sz="4200">
              <a:ea typeface="ヒラギノ角ゴ ProN W3"/>
              <a:cs typeface="ヒラギノ角ゴ ProN W3"/>
              <a:sym typeface="Helvetica Neue Light"/>
            </a:endParaRPr>
          </a:p>
        </p:txBody>
      </p:sp>
      <p:sp>
        <p:nvSpPr>
          <p:cNvPr id="78" name="Rectangle 159"/>
          <p:cNvSpPr>
            <a:spLocks noChangeArrowheads="1"/>
          </p:cNvSpPr>
          <p:nvPr/>
        </p:nvSpPr>
        <p:spPr bwMode="auto">
          <a:xfrm>
            <a:off x="4588896" y="5696805"/>
            <a:ext cx="1021113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1200">
                <a:ea typeface="ヒラギノ角ゴ ProN W3"/>
                <a:cs typeface="ヒラギノ角ゴ ProN W3"/>
                <a:sym typeface="Helvetica Neue Light"/>
              </a:rPr>
              <a:t>Insertion</a:t>
            </a:r>
            <a:r>
              <a:rPr lang="en-US" sz="600">
                <a:ea typeface="ヒラギノ角ゴ ProN W3"/>
                <a:cs typeface="ヒラギノ角ゴ ProN W3"/>
                <a:sym typeface="Helvetica Neue Light"/>
              </a:rPr>
              <a:t> </a:t>
            </a:r>
            <a:r>
              <a:rPr lang="en-US" sz="1200">
                <a:ea typeface="ヒラギノ角ゴ ProN W3"/>
                <a:cs typeface="ヒラギノ角ゴ ProN W3"/>
                <a:sym typeface="Helvetica Neue Light"/>
              </a:rPr>
              <a:t>Needle</a:t>
            </a:r>
          </a:p>
        </p:txBody>
      </p:sp>
      <p:sp>
        <p:nvSpPr>
          <p:cNvPr id="79" name="Rectangle 160"/>
          <p:cNvSpPr>
            <a:spLocks noChangeArrowheads="1"/>
          </p:cNvSpPr>
          <p:nvPr/>
        </p:nvSpPr>
        <p:spPr bwMode="auto">
          <a:xfrm>
            <a:off x="4577226" y="6187622"/>
            <a:ext cx="885563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1200">
                <a:ea typeface="ヒラギノ角ゴ ProN W3"/>
                <a:cs typeface="ヒラギノ角ゴ ProN W3"/>
                <a:sym typeface="Helvetica Neue Light"/>
              </a:rPr>
              <a:t>Electrode Line</a:t>
            </a:r>
          </a:p>
        </p:txBody>
      </p:sp>
      <p:cxnSp>
        <p:nvCxnSpPr>
          <p:cNvPr id="80" name="Connettore 1 83"/>
          <p:cNvCxnSpPr>
            <a:cxnSpLocks noChangeShapeType="1"/>
          </p:cNvCxnSpPr>
          <p:nvPr/>
        </p:nvCxnSpPr>
        <p:spPr bwMode="auto">
          <a:xfrm rot="20520000">
            <a:off x="5758820" y="6123364"/>
            <a:ext cx="72938" cy="0"/>
          </a:xfrm>
          <a:prstGeom prst="line">
            <a:avLst/>
          </a:prstGeom>
          <a:noFill/>
          <a:ln w="0" algn="ctr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2" name="CasellaDiTesto 81"/>
          <p:cNvSpPr txBox="1"/>
          <p:nvPr/>
        </p:nvSpPr>
        <p:spPr>
          <a:xfrm>
            <a:off x="6492552" y="5579228"/>
            <a:ext cx="4355976" cy="87203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b="1" dirty="0">
                <a:latin typeface="Arial" pitchFamily="34" charset="0"/>
                <a:cs typeface="Arial" pitchFamily="34" charset="0"/>
              </a:rPr>
              <a:t>Multipoint intramuscular detection</a:t>
            </a:r>
          </a:p>
          <a:p>
            <a:pPr>
              <a:lnSpc>
                <a:spcPct val="150000"/>
              </a:lnSpc>
            </a:pPr>
            <a:r>
              <a:rPr lang="en-US" b="1" dirty="0">
                <a:latin typeface="Arial" pitchFamily="34" charset="0"/>
                <a:cs typeface="Arial" pitchFamily="34" charset="0"/>
              </a:rPr>
              <a:t>Developed in Germany at UMG</a:t>
            </a:r>
          </a:p>
        </p:txBody>
      </p:sp>
      <p:pic>
        <p:nvPicPr>
          <p:cNvPr id="3" name="Immagine 2">
            <a:extLst>
              <a:ext uri="{FF2B5EF4-FFF2-40B4-BE49-F238E27FC236}">
                <a16:creationId xmlns:a16="http://schemas.microsoft.com/office/drawing/2014/main" id="{E46BE65C-B32D-4F44-97DA-663C13CCF4F2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23097" y="335662"/>
            <a:ext cx="4437507" cy="2958338"/>
          </a:xfrm>
          <a:prstGeom prst="rect">
            <a:avLst/>
          </a:prstGeom>
        </p:spPr>
      </p:pic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2" descr="http://www.intechopen.com/source/html/19664/media/image3_w.jpg"/>
          <p:cNvPicPr>
            <a:picLocks noChangeAspect="1" noChangeArrowheads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1803" y="382352"/>
            <a:ext cx="5890262" cy="4240988"/>
          </a:xfrm>
          <a:prstGeom prst="rect">
            <a:avLst/>
          </a:prstGeom>
          <a:noFill/>
        </p:spPr>
      </p:pic>
      <p:pic>
        <p:nvPicPr>
          <p:cNvPr id="11" name="Picture 8"/>
          <p:cNvPicPr>
            <a:picLocks noChangeAspect="1" noChangeArrowheads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4680" y="0"/>
            <a:ext cx="808038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3" name="Titolo 1"/>
          <p:cNvSpPr txBox="1">
            <a:spLocks/>
          </p:cNvSpPr>
          <p:nvPr/>
        </p:nvSpPr>
        <p:spPr>
          <a:xfrm>
            <a:off x="781803" y="0"/>
            <a:ext cx="11410197" cy="764704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r>
              <a:rPr lang="cy-GB" sz="3200" b="1" dirty="0">
                <a:solidFill>
                  <a:schemeClr val="accent1">
                    <a:lumMod val="75000"/>
                  </a:schemeClr>
                </a:solidFill>
                <a:latin typeface="Arial" charset="0"/>
                <a:cs typeface="Arial" charset="0"/>
              </a:rPr>
              <a:t>BIPOLAR SURFACE EMG DETECTION</a:t>
            </a:r>
          </a:p>
        </p:txBody>
      </p:sp>
      <p:pic>
        <p:nvPicPr>
          <p:cNvPr id="2" name="Immagine 1">
            <a:extLst>
              <a:ext uri="{FF2B5EF4-FFF2-40B4-BE49-F238E27FC236}">
                <a16:creationId xmlns:a16="http://schemas.microsoft.com/office/drawing/2014/main" id="{FB3EC88A-47CF-4418-825E-7997E0999A87}"/>
              </a:ext>
            </a:extLst>
          </p:cNvPr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6576313" y="3620011"/>
            <a:ext cx="3336111" cy="3193365"/>
          </a:xfrm>
          <a:prstGeom prst="rect">
            <a:avLst/>
          </a:prstGeom>
        </p:spPr>
      </p:pic>
      <p:pic>
        <p:nvPicPr>
          <p:cNvPr id="10" name="Immagine 9">
            <a:extLst>
              <a:ext uri="{FF2B5EF4-FFF2-40B4-BE49-F238E27FC236}">
                <a16:creationId xmlns:a16="http://schemas.microsoft.com/office/drawing/2014/main" id="{6C0C3EB8-4CF8-42B6-A367-B2D2ED88BA31}"/>
              </a:ext>
            </a:extLst>
          </p:cNvPr>
          <p:cNvPicPr>
            <a:picLocks noChangeAspect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8808561" y="667683"/>
            <a:ext cx="3336111" cy="3193365"/>
          </a:xfrm>
          <a:prstGeom prst="rect">
            <a:avLst/>
          </a:prstGeom>
        </p:spPr>
      </p:pic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4" name="Picture 8"/>
          <p:cNvPicPr>
            <a:picLocks noChangeAspect="1" noChangeArrowheads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4680" y="0"/>
            <a:ext cx="808038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327" name="Titolo 1"/>
          <p:cNvSpPr txBox="1">
            <a:spLocks/>
          </p:cNvSpPr>
          <p:nvPr/>
        </p:nvSpPr>
        <p:spPr>
          <a:xfrm>
            <a:off x="2351584" y="0"/>
            <a:ext cx="8316416" cy="764704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r>
              <a:rPr lang="cy-GB" sz="3200" b="1" dirty="0">
                <a:solidFill>
                  <a:schemeClr val="accent1">
                    <a:lumMod val="75000"/>
                  </a:schemeClr>
                </a:solidFill>
                <a:latin typeface="Arial" charset="0"/>
                <a:cs typeface="Arial" charset="0"/>
              </a:rPr>
              <a:t>BIPOLAR PLACEMENT</a:t>
            </a:r>
          </a:p>
        </p:txBody>
      </p:sp>
      <p:grpSp>
        <p:nvGrpSpPr>
          <p:cNvPr id="17" name="Gruppo 16">
            <a:extLst>
              <a:ext uri="{FF2B5EF4-FFF2-40B4-BE49-F238E27FC236}">
                <a16:creationId xmlns:a16="http://schemas.microsoft.com/office/drawing/2014/main" id="{9662D3ED-72DF-43AD-BE4E-A0FDBFC31D1A}"/>
              </a:ext>
            </a:extLst>
          </p:cNvPr>
          <p:cNvGrpSpPr/>
          <p:nvPr/>
        </p:nvGrpSpPr>
        <p:grpSpPr>
          <a:xfrm>
            <a:off x="7068110" y="894617"/>
            <a:ext cx="2376264" cy="5790509"/>
            <a:chOff x="4367808" y="878852"/>
            <a:chExt cx="2376264" cy="5790509"/>
          </a:xfrm>
        </p:grpSpPr>
        <p:sp>
          <p:nvSpPr>
            <p:cNvPr id="333" name="Rettangolo 332"/>
            <p:cNvSpPr/>
            <p:nvPr/>
          </p:nvSpPr>
          <p:spPr>
            <a:xfrm>
              <a:off x="4367808" y="878852"/>
              <a:ext cx="2376264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 algn="ctr">
                <a:spcBef>
                  <a:spcPct val="50000"/>
                </a:spcBef>
              </a:pPr>
              <a:r>
                <a:rPr lang="it-IT" sz="1600" dirty="0">
                  <a:solidFill>
                    <a:srgbClr val="000000"/>
                  </a:solidFill>
                </a:rPr>
                <a:t>Wrong </a:t>
              </a:r>
              <a:r>
                <a:rPr lang="it-IT" sz="1600" dirty="0" err="1">
                  <a:solidFill>
                    <a:srgbClr val="000000"/>
                  </a:solidFill>
                </a:rPr>
                <a:t>Bipolar</a:t>
              </a:r>
              <a:r>
                <a:rPr lang="it-IT" sz="1600" dirty="0">
                  <a:solidFill>
                    <a:srgbClr val="000000"/>
                  </a:solidFill>
                </a:rPr>
                <a:t> Placement</a:t>
              </a:r>
            </a:p>
          </p:txBody>
        </p:sp>
        <p:grpSp>
          <p:nvGrpSpPr>
            <p:cNvPr id="6" name="Gruppo 60"/>
            <p:cNvGrpSpPr/>
            <p:nvPr/>
          </p:nvGrpSpPr>
          <p:grpSpPr>
            <a:xfrm>
              <a:off x="4562536" y="1324651"/>
              <a:ext cx="1893504" cy="5344710"/>
              <a:chOff x="73152" y="680720"/>
              <a:chExt cx="2115312" cy="6024880"/>
            </a:xfrm>
          </p:grpSpPr>
          <p:pic>
            <p:nvPicPr>
              <p:cNvPr id="360" name="Picture 19"/>
              <p:cNvPicPr>
                <a:picLocks noChangeAspect="1" noChangeArrowheads="1"/>
              </p:cNvPicPr>
              <p:nvPr/>
            </p:nvPicPr>
            <p:blipFill>
              <a:blip r:embed="rId4" cstate="screen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17391" t="27863" r="41159" b="8069"/>
              <a:stretch>
                <a:fillRect/>
              </a:stretch>
            </p:blipFill>
            <p:spPr bwMode="auto">
              <a:xfrm flipH="1">
                <a:off x="203199" y="680720"/>
                <a:ext cx="1953989" cy="5902960"/>
              </a:xfrm>
              <a:prstGeom prst="rect">
                <a:avLst/>
              </a:prstGeom>
              <a:ln>
                <a:noFill/>
              </a:ln>
              <a:effectLst>
                <a:softEdge rad="112500"/>
              </a:effectLst>
            </p:spPr>
          </p:pic>
          <p:sp>
            <p:nvSpPr>
              <p:cNvPr id="363" name="Ovale 362"/>
              <p:cNvSpPr/>
              <p:nvPr/>
            </p:nvSpPr>
            <p:spPr>
              <a:xfrm>
                <a:off x="1443228" y="1443990"/>
                <a:ext cx="573024" cy="8534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366" name="Ovale 365"/>
              <p:cNvSpPr/>
              <p:nvPr/>
            </p:nvSpPr>
            <p:spPr>
              <a:xfrm>
                <a:off x="126492" y="1450086"/>
                <a:ext cx="573024" cy="8534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369" name="Ovale 368"/>
              <p:cNvSpPr/>
              <p:nvPr/>
            </p:nvSpPr>
            <p:spPr>
              <a:xfrm>
                <a:off x="176784" y="3778758"/>
                <a:ext cx="353568" cy="11049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372" name="Ovale 371"/>
              <p:cNvSpPr/>
              <p:nvPr/>
            </p:nvSpPr>
            <p:spPr>
              <a:xfrm>
                <a:off x="109728" y="4693920"/>
                <a:ext cx="579120" cy="33528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375" name="Ovale 374"/>
              <p:cNvSpPr/>
              <p:nvPr/>
            </p:nvSpPr>
            <p:spPr>
              <a:xfrm>
                <a:off x="73152" y="5041392"/>
                <a:ext cx="292608" cy="33528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378" name="Ovale 377"/>
              <p:cNvSpPr/>
              <p:nvPr/>
            </p:nvSpPr>
            <p:spPr>
              <a:xfrm>
                <a:off x="1688592" y="5084064"/>
                <a:ext cx="292608" cy="33528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381" name="Ovale 380"/>
              <p:cNvSpPr/>
              <p:nvPr/>
            </p:nvSpPr>
            <p:spPr>
              <a:xfrm>
                <a:off x="347472" y="5992368"/>
                <a:ext cx="457200" cy="33528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384" name="Ovale 383"/>
              <p:cNvSpPr/>
              <p:nvPr/>
            </p:nvSpPr>
            <p:spPr>
              <a:xfrm>
                <a:off x="268224" y="6370320"/>
                <a:ext cx="457200" cy="33528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387" name="Ovale 386"/>
              <p:cNvSpPr/>
              <p:nvPr/>
            </p:nvSpPr>
            <p:spPr>
              <a:xfrm>
                <a:off x="1731264" y="6333744"/>
                <a:ext cx="457200" cy="33528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</p:grpSp>
        <p:sp>
          <p:nvSpPr>
            <p:cNvPr id="339" name="Figura a mano libera 338"/>
            <p:cNvSpPr/>
            <p:nvPr/>
          </p:nvSpPr>
          <p:spPr>
            <a:xfrm>
              <a:off x="5098130" y="1326990"/>
              <a:ext cx="891188" cy="2765525"/>
            </a:xfrm>
            <a:custGeom>
              <a:avLst/>
              <a:gdLst>
                <a:gd name="connsiteX0" fmla="*/ 153972 w 1051089"/>
                <a:gd name="connsiteY0" fmla="*/ 135117 h 3308808"/>
                <a:gd name="connsiteX1" fmla="*/ 31423 w 1051089"/>
                <a:gd name="connsiteY1" fmla="*/ 1813088 h 3308808"/>
                <a:gd name="connsiteX2" fmla="*/ 342508 w 1051089"/>
                <a:gd name="connsiteY2" fmla="*/ 3076280 h 3308808"/>
                <a:gd name="connsiteX3" fmla="*/ 908116 w 1051089"/>
                <a:gd name="connsiteY3" fmla="*/ 3208255 h 3308808"/>
                <a:gd name="connsiteX4" fmla="*/ 992958 w 1051089"/>
                <a:gd name="connsiteY4" fmla="*/ 3255389 h 3308808"/>
                <a:gd name="connsiteX5" fmla="*/ 917543 w 1051089"/>
                <a:gd name="connsiteY5" fmla="*/ 3179975 h 3308808"/>
                <a:gd name="connsiteX6" fmla="*/ 1002384 w 1051089"/>
                <a:gd name="connsiteY6" fmla="*/ 3161121 h 3308808"/>
                <a:gd name="connsiteX7" fmla="*/ 851555 w 1051089"/>
                <a:gd name="connsiteY7" fmla="*/ 3161121 h 3308808"/>
                <a:gd name="connsiteX8" fmla="*/ 1021238 w 1051089"/>
                <a:gd name="connsiteY8" fmla="*/ 3095134 h 3308808"/>
                <a:gd name="connsiteX9" fmla="*/ 785568 w 1051089"/>
                <a:gd name="connsiteY9" fmla="*/ 3161121 h 3308808"/>
                <a:gd name="connsiteX10" fmla="*/ 1049518 w 1051089"/>
                <a:gd name="connsiteY10" fmla="*/ 3000866 h 3308808"/>
                <a:gd name="connsiteX11" fmla="*/ 776141 w 1051089"/>
                <a:gd name="connsiteY11" fmla="*/ 3161121 h 3308808"/>
                <a:gd name="connsiteX12" fmla="*/ 606459 w 1051089"/>
                <a:gd name="connsiteY12" fmla="*/ 3198829 h 3308808"/>
                <a:gd name="connsiteX13" fmla="*/ 408496 w 1051089"/>
                <a:gd name="connsiteY13" fmla="*/ 3104561 h 3308808"/>
                <a:gd name="connsiteX14" fmla="*/ 163399 w 1051089"/>
                <a:gd name="connsiteY14" fmla="*/ 2501245 h 3308808"/>
                <a:gd name="connsiteX15" fmla="*/ 69131 w 1051089"/>
                <a:gd name="connsiteY15" fmla="*/ 1765954 h 3308808"/>
                <a:gd name="connsiteX16" fmla="*/ 106838 w 1051089"/>
                <a:gd name="connsiteY16" fmla="*/ 1002383 h 3308808"/>
                <a:gd name="connsiteX17" fmla="*/ 153972 w 1051089"/>
                <a:gd name="connsiteY17" fmla="*/ 135117 h 3308808"/>
                <a:gd name="connsiteX0" fmla="*/ 153972 w 1051089"/>
                <a:gd name="connsiteY0" fmla="*/ 247954 h 3421645"/>
                <a:gd name="connsiteX1" fmla="*/ 31423 w 1051089"/>
                <a:gd name="connsiteY1" fmla="*/ 1925925 h 3421645"/>
                <a:gd name="connsiteX2" fmla="*/ 342508 w 1051089"/>
                <a:gd name="connsiteY2" fmla="*/ 3189117 h 3421645"/>
                <a:gd name="connsiteX3" fmla="*/ 908116 w 1051089"/>
                <a:gd name="connsiteY3" fmla="*/ 3321092 h 3421645"/>
                <a:gd name="connsiteX4" fmla="*/ 992958 w 1051089"/>
                <a:gd name="connsiteY4" fmla="*/ 3368226 h 3421645"/>
                <a:gd name="connsiteX5" fmla="*/ 917543 w 1051089"/>
                <a:gd name="connsiteY5" fmla="*/ 3292812 h 3421645"/>
                <a:gd name="connsiteX6" fmla="*/ 1002384 w 1051089"/>
                <a:gd name="connsiteY6" fmla="*/ 3273958 h 3421645"/>
                <a:gd name="connsiteX7" fmla="*/ 851555 w 1051089"/>
                <a:gd name="connsiteY7" fmla="*/ 3273958 h 3421645"/>
                <a:gd name="connsiteX8" fmla="*/ 1021238 w 1051089"/>
                <a:gd name="connsiteY8" fmla="*/ 3207971 h 3421645"/>
                <a:gd name="connsiteX9" fmla="*/ 785568 w 1051089"/>
                <a:gd name="connsiteY9" fmla="*/ 3273958 h 3421645"/>
                <a:gd name="connsiteX10" fmla="*/ 1049518 w 1051089"/>
                <a:gd name="connsiteY10" fmla="*/ 3113703 h 3421645"/>
                <a:gd name="connsiteX11" fmla="*/ 776141 w 1051089"/>
                <a:gd name="connsiteY11" fmla="*/ 3273958 h 3421645"/>
                <a:gd name="connsiteX12" fmla="*/ 606459 w 1051089"/>
                <a:gd name="connsiteY12" fmla="*/ 3311666 h 3421645"/>
                <a:gd name="connsiteX13" fmla="*/ 408496 w 1051089"/>
                <a:gd name="connsiteY13" fmla="*/ 3217398 h 3421645"/>
                <a:gd name="connsiteX14" fmla="*/ 163399 w 1051089"/>
                <a:gd name="connsiteY14" fmla="*/ 2614082 h 3421645"/>
                <a:gd name="connsiteX15" fmla="*/ 69131 w 1051089"/>
                <a:gd name="connsiteY15" fmla="*/ 1878791 h 3421645"/>
                <a:gd name="connsiteX16" fmla="*/ 106838 w 1051089"/>
                <a:gd name="connsiteY16" fmla="*/ 1115220 h 3421645"/>
                <a:gd name="connsiteX17" fmla="*/ 208558 w 1051089"/>
                <a:gd name="connsiteY17" fmla="*/ 233640 h 3421645"/>
                <a:gd name="connsiteX18" fmla="*/ 153972 w 1051089"/>
                <a:gd name="connsiteY18" fmla="*/ 247954 h 3421645"/>
                <a:gd name="connsiteX0" fmla="*/ 153972 w 1051089"/>
                <a:gd name="connsiteY0" fmla="*/ 247954 h 3421645"/>
                <a:gd name="connsiteX1" fmla="*/ 31423 w 1051089"/>
                <a:gd name="connsiteY1" fmla="*/ 1925925 h 3421645"/>
                <a:gd name="connsiteX2" fmla="*/ 342508 w 1051089"/>
                <a:gd name="connsiteY2" fmla="*/ 3189117 h 3421645"/>
                <a:gd name="connsiteX3" fmla="*/ 908116 w 1051089"/>
                <a:gd name="connsiteY3" fmla="*/ 3321092 h 3421645"/>
                <a:gd name="connsiteX4" fmla="*/ 992958 w 1051089"/>
                <a:gd name="connsiteY4" fmla="*/ 3368226 h 3421645"/>
                <a:gd name="connsiteX5" fmla="*/ 917543 w 1051089"/>
                <a:gd name="connsiteY5" fmla="*/ 3292812 h 3421645"/>
                <a:gd name="connsiteX6" fmla="*/ 1002384 w 1051089"/>
                <a:gd name="connsiteY6" fmla="*/ 3273958 h 3421645"/>
                <a:gd name="connsiteX7" fmla="*/ 851555 w 1051089"/>
                <a:gd name="connsiteY7" fmla="*/ 3273958 h 3421645"/>
                <a:gd name="connsiteX8" fmla="*/ 1021238 w 1051089"/>
                <a:gd name="connsiteY8" fmla="*/ 3207971 h 3421645"/>
                <a:gd name="connsiteX9" fmla="*/ 785568 w 1051089"/>
                <a:gd name="connsiteY9" fmla="*/ 3273958 h 3421645"/>
                <a:gd name="connsiteX10" fmla="*/ 1049518 w 1051089"/>
                <a:gd name="connsiteY10" fmla="*/ 3113703 h 3421645"/>
                <a:gd name="connsiteX11" fmla="*/ 776141 w 1051089"/>
                <a:gd name="connsiteY11" fmla="*/ 3273958 h 3421645"/>
                <a:gd name="connsiteX12" fmla="*/ 606459 w 1051089"/>
                <a:gd name="connsiteY12" fmla="*/ 3311666 h 3421645"/>
                <a:gd name="connsiteX13" fmla="*/ 408496 w 1051089"/>
                <a:gd name="connsiteY13" fmla="*/ 3217398 h 3421645"/>
                <a:gd name="connsiteX14" fmla="*/ 163399 w 1051089"/>
                <a:gd name="connsiteY14" fmla="*/ 2614082 h 3421645"/>
                <a:gd name="connsiteX15" fmla="*/ 69131 w 1051089"/>
                <a:gd name="connsiteY15" fmla="*/ 1878791 h 3421645"/>
                <a:gd name="connsiteX16" fmla="*/ 106838 w 1051089"/>
                <a:gd name="connsiteY16" fmla="*/ 1115220 h 3421645"/>
                <a:gd name="connsiteX17" fmla="*/ 208558 w 1051089"/>
                <a:gd name="connsiteY17" fmla="*/ 233640 h 3421645"/>
                <a:gd name="connsiteX18" fmla="*/ 153972 w 1051089"/>
                <a:gd name="connsiteY18" fmla="*/ 247954 h 3421645"/>
                <a:gd name="connsiteX0" fmla="*/ 153972 w 1051089"/>
                <a:gd name="connsiteY0" fmla="*/ 23586 h 3197277"/>
                <a:gd name="connsiteX1" fmla="*/ 31423 w 1051089"/>
                <a:gd name="connsiteY1" fmla="*/ 1701557 h 3197277"/>
                <a:gd name="connsiteX2" fmla="*/ 342508 w 1051089"/>
                <a:gd name="connsiteY2" fmla="*/ 2964749 h 3197277"/>
                <a:gd name="connsiteX3" fmla="*/ 908116 w 1051089"/>
                <a:gd name="connsiteY3" fmla="*/ 3096724 h 3197277"/>
                <a:gd name="connsiteX4" fmla="*/ 992958 w 1051089"/>
                <a:gd name="connsiteY4" fmla="*/ 3143858 h 3197277"/>
                <a:gd name="connsiteX5" fmla="*/ 917543 w 1051089"/>
                <a:gd name="connsiteY5" fmla="*/ 3068444 h 3197277"/>
                <a:gd name="connsiteX6" fmla="*/ 1002384 w 1051089"/>
                <a:gd name="connsiteY6" fmla="*/ 3049590 h 3197277"/>
                <a:gd name="connsiteX7" fmla="*/ 851555 w 1051089"/>
                <a:gd name="connsiteY7" fmla="*/ 3049590 h 3197277"/>
                <a:gd name="connsiteX8" fmla="*/ 1021238 w 1051089"/>
                <a:gd name="connsiteY8" fmla="*/ 2983603 h 3197277"/>
                <a:gd name="connsiteX9" fmla="*/ 785568 w 1051089"/>
                <a:gd name="connsiteY9" fmla="*/ 3049590 h 3197277"/>
                <a:gd name="connsiteX10" fmla="*/ 1049518 w 1051089"/>
                <a:gd name="connsiteY10" fmla="*/ 2889335 h 3197277"/>
                <a:gd name="connsiteX11" fmla="*/ 776141 w 1051089"/>
                <a:gd name="connsiteY11" fmla="*/ 3049590 h 3197277"/>
                <a:gd name="connsiteX12" fmla="*/ 606459 w 1051089"/>
                <a:gd name="connsiteY12" fmla="*/ 3087298 h 3197277"/>
                <a:gd name="connsiteX13" fmla="*/ 408496 w 1051089"/>
                <a:gd name="connsiteY13" fmla="*/ 2993030 h 3197277"/>
                <a:gd name="connsiteX14" fmla="*/ 163399 w 1051089"/>
                <a:gd name="connsiteY14" fmla="*/ 2389714 h 3197277"/>
                <a:gd name="connsiteX15" fmla="*/ 69131 w 1051089"/>
                <a:gd name="connsiteY15" fmla="*/ 1654423 h 3197277"/>
                <a:gd name="connsiteX16" fmla="*/ 106838 w 1051089"/>
                <a:gd name="connsiteY16" fmla="*/ 890852 h 3197277"/>
                <a:gd name="connsiteX17" fmla="*/ 208558 w 1051089"/>
                <a:gd name="connsiteY17" fmla="*/ 9272 h 3197277"/>
                <a:gd name="connsiteX18" fmla="*/ 153972 w 1051089"/>
                <a:gd name="connsiteY18" fmla="*/ 23586 h 3197277"/>
                <a:gd name="connsiteX0" fmla="*/ 153972 w 1051089"/>
                <a:gd name="connsiteY0" fmla="*/ 23586 h 3197277"/>
                <a:gd name="connsiteX1" fmla="*/ 31423 w 1051089"/>
                <a:gd name="connsiteY1" fmla="*/ 1701557 h 3197277"/>
                <a:gd name="connsiteX2" fmla="*/ 342508 w 1051089"/>
                <a:gd name="connsiteY2" fmla="*/ 2964749 h 3197277"/>
                <a:gd name="connsiteX3" fmla="*/ 908116 w 1051089"/>
                <a:gd name="connsiteY3" fmla="*/ 3096724 h 3197277"/>
                <a:gd name="connsiteX4" fmla="*/ 992958 w 1051089"/>
                <a:gd name="connsiteY4" fmla="*/ 3143858 h 3197277"/>
                <a:gd name="connsiteX5" fmla="*/ 917543 w 1051089"/>
                <a:gd name="connsiteY5" fmla="*/ 3068444 h 3197277"/>
                <a:gd name="connsiteX6" fmla="*/ 1002384 w 1051089"/>
                <a:gd name="connsiteY6" fmla="*/ 3049590 h 3197277"/>
                <a:gd name="connsiteX7" fmla="*/ 851555 w 1051089"/>
                <a:gd name="connsiteY7" fmla="*/ 3049590 h 3197277"/>
                <a:gd name="connsiteX8" fmla="*/ 1021238 w 1051089"/>
                <a:gd name="connsiteY8" fmla="*/ 2983603 h 3197277"/>
                <a:gd name="connsiteX9" fmla="*/ 785568 w 1051089"/>
                <a:gd name="connsiteY9" fmla="*/ 3049590 h 3197277"/>
                <a:gd name="connsiteX10" fmla="*/ 1049518 w 1051089"/>
                <a:gd name="connsiteY10" fmla="*/ 2889335 h 3197277"/>
                <a:gd name="connsiteX11" fmla="*/ 776141 w 1051089"/>
                <a:gd name="connsiteY11" fmla="*/ 3049590 h 3197277"/>
                <a:gd name="connsiteX12" fmla="*/ 606459 w 1051089"/>
                <a:gd name="connsiteY12" fmla="*/ 3087298 h 3197277"/>
                <a:gd name="connsiteX13" fmla="*/ 408496 w 1051089"/>
                <a:gd name="connsiteY13" fmla="*/ 2993030 h 3197277"/>
                <a:gd name="connsiteX14" fmla="*/ 163399 w 1051089"/>
                <a:gd name="connsiteY14" fmla="*/ 2389714 h 3197277"/>
                <a:gd name="connsiteX15" fmla="*/ 69131 w 1051089"/>
                <a:gd name="connsiteY15" fmla="*/ 1654423 h 3197277"/>
                <a:gd name="connsiteX16" fmla="*/ 106838 w 1051089"/>
                <a:gd name="connsiteY16" fmla="*/ 890852 h 3197277"/>
                <a:gd name="connsiteX17" fmla="*/ 208558 w 1051089"/>
                <a:gd name="connsiteY17" fmla="*/ 9272 h 3197277"/>
                <a:gd name="connsiteX18" fmla="*/ 153972 w 1051089"/>
                <a:gd name="connsiteY18" fmla="*/ 23586 h 3197277"/>
                <a:gd name="connsiteX0" fmla="*/ 153972 w 1051089"/>
                <a:gd name="connsiteY0" fmla="*/ 23586 h 3197277"/>
                <a:gd name="connsiteX1" fmla="*/ 31423 w 1051089"/>
                <a:gd name="connsiteY1" fmla="*/ 1701557 h 3197277"/>
                <a:gd name="connsiteX2" fmla="*/ 342508 w 1051089"/>
                <a:gd name="connsiteY2" fmla="*/ 2964749 h 3197277"/>
                <a:gd name="connsiteX3" fmla="*/ 908116 w 1051089"/>
                <a:gd name="connsiteY3" fmla="*/ 3096724 h 3197277"/>
                <a:gd name="connsiteX4" fmla="*/ 992958 w 1051089"/>
                <a:gd name="connsiteY4" fmla="*/ 3143858 h 3197277"/>
                <a:gd name="connsiteX5" fmla="*/ 917543 w 1051089"/>
                <a:gd name="connsiteY5" fmla="*/ 3068444 h 3197277"/>
                <a:gd name="connsiteX6" fmla="*/ 1002384 w 1051089"/>
                <a:gd name="connsiteY6" fmla="*/ 3049590 h 3197277"/>
                <a:gd name="connsiteX7" fmla="*/ 851555 w 1051089"/>
                <a:gd name="connsiteY7" fmla="*/ 3049590 h 3197277"/>
                <a:gd name="connsiteX8" fmla="*/ 1021238 w 1051089"/>
                <a:gd name="connsiteY8" fmla="*/ 2983603 h 3197277"/>
                <a:gd name="connsiteX9" fmla="*/ 785568 w 1051089"/>
                <a:gd name="connsiteY9" fmla="*/ 3049590 h 3197277"/>
                <a:gd name="connsiteX10" fmla="*/ 1049518 w 1051089"/>
                <a:gd name="connsiteY10" fmla="*/ 2889335 h 3197277"/>
                <a:gd name="connsiteX11" fmla="*/ 776141 w 1051089"/>
                <a:gd name="connsiteY11" fmla="*/ 3049590 h 3197277"/>
                <a:gd name="connsiteX12" fmla="*/ 606459 w 1051089"/>
                <a:gd name="connsiteY12" fmla="*/ 3087298 h 3197277"/>
                <a:gd name="connsiteX13" fmla="*/ 352574 w 1051089"/>
                <a:gd name="connsiteY13" fmla="*/ 2961601 h 3197277"/>
                <a:gd name="connsiteX14" fmla="*/ 163399 w 1051089"/>
                <a:gd name="connsiteY14" fmla="*/ 2389714 h 3197277"/>
                <a:gd name="connsiteX15" fmla="*/ 69131 w 1051089"/>
                <a:gd name="connsiteY15" fmla="*/ 1654423 h 3197277"/>
                <a:gd name="connsiteX16" fmla="*/ 106838 w 1051089"/>
                <a:gd name="connsiteY16" fmla="*/ 890852 h 3197277"/>
                <a:gd name="connsiteX17" fmla="*/ 208558 w 1051089"/>
                <a:gd name="connsiteY17" fmla="*/ 9272 h 3197277"/>
                <a:gd name="connsiteX18" fmla="*/ 153972 w 1051089"/>
                <a:gd name="connsiteY18" fmla="*/ 23586 h 3197277"/>
                <a:gd name="connsiteX0" fmla="*/ 153972 w 1051089"/>
                <a:gd name="connsiteY0" fmla="*/ 23586 h 3197277"/>
                <a:gd name="connsiteX1" fmla="*/ 31423 w 1051089"/>
                <a:gd name="connsiteY1" fmla="*/ 1701557 h 3197277"/>
                <a:gd name="connsiteX2" fmla="*/ 342508 w 1051089"/>
                <a:gd name="connsiteY2" fmla="*/ 2964749 h 3197277"/>
                <a:gd name="connsiteX3" fmla="*/ 908116 w 1051089"/>
                <a:gd name="connsiteY3" fmla="*/ 3096724 h 3197277"/>
                <a:gd name="connsiteX4" fmla="*/ 992958 w 1051089"/>
                <a:gd name="connsiteY4" fmla="*/ 3143858 h 3197277"/>
                <a:gd name="connsiteX5" fmla="*/ 917543 w 1051089"/>
                <a:gd name="connsiteY5" fmla="*/ 3068444 h 3197277"/>
                <a:gd name="connsiteX6" fmla="*/ 1002384 w 1051089"/>
                <a:gd name="connsiteY6" fmla="*/ 3049590 h 3197277"/>
                <a:gd name="connsiteX7" fmla="*/ 851555 w 1051089"/>
                <a:gd name="connsiteY7" fmla="*/ 3049590 h 3197277"/>
                <a:gd name="connsiteX8" fmla="*/ 1021238 w 1051089"/>
                <a:gd name="connsiteY8" fmla="*/ 2983603 h 3197277"/>
                <a:gd name="connsiteX9" fmla="*/ 785568 w 1051089"/>
                <a:gd name="connsiteY9" fmla="*/ 3049590 h 3197277"/>
                <a:gd name="connsiteX10" fmla="*/ 1049518 w 1051089"/>
                <a:gd name="connsiteY10" fmla="*/ 2889335 h 3197277"/>
                <a:gd name="connsiteX11" fmla="*/ 776141 w 1051089"/>
                <a:gd name="connsiteY11" fmla="*/ 3049590 h 3197277"/>
                <a:gd name="connsiteX12" fmla="*/ 568598 w 1051089"/>
                <a:gd name="connsiteY12" fmla="*/ 3105617 h 3197277"/>
                <a:gd name="connsiteX13" fmla="*/ 352574 w 1051089"/>
                <a:gd name="connsiteY13" fmla="*/ 2961601 h 3197277"/>
                <a:gd name="connsiteX14" fmla="*/ 163399 w 1051089"/>
                <a:gd name="connsiteY14" fmla="*/ 2389714 h 3197277"/>
                <a:gd name="connsiteX15" fmla="*/ 69131 w 1051089"/>
                <a:gd name="connsiteY15" fmla="*/ 1654423 h 3197277"/>
                <a:gd name="connsiteX16" fmla="*/ 106838 w 1051089"/>
                <a:gd name="connsiteY16" fmla="*/ 890852 h 3197277"/>
                <a:gd name="connsiteX17" fmla="*/ 208558 w 1051089"/>
                <a:gd name="connsiteY17" fmla="*/ 9272 h 3197277"/>
                <a:gd name="connsiteX18" fmla="*/ 153972 w 1051089"/>
                <a:gd name="connsiteY18" fmla="*/ 23586 h 3197277"/>
                <a:gd name="connsiteX0" fmla="*/ 153972 w 1051089"/>
                <a:gd name="connsiteY0" fmla="*/ 23586 h 3197277"/>
                <a:gd name="connsiteX1" fmla="*/ 31423 w 1051089"/>
                <a:gd name="connsiteY1" fmla="*/ 1701557 h 3197277"/>
                <a:gd name="connsiteX2" fmla="*/ 342508 w 1051089"/>
                <a:gd name="connsiteY2" fmla="*/ 2964749 h 3197277"/>
                <a:gd name="connsiteX3" fmla="*/ 908116 w 1051089"/>
                <a:gd name="connsiteY3" fmla="*/ 3096724 h 3197277"/>
                <a:gd name="connsiteX4" fmla="*/ 992958 w 1051089"/>
                <a:gd name="connsiteY4" fmla="*/ 3143858 h 3197277"/>
                <a:gd name="connsiteX5" fmla="*/ 917543 w 1051089"/>
                <a:gd name="connsiteY5" fmla="*/ 3068444 h 3197277"/>
                <a:gd name="connsiteX6" fmla="*/ 1002384 w 1051089"/>
                <a:gd name="connsiteY6" fmla="*/ 3049590 h 3197277"/>
                <a:gd name="connsiteX7" fmla="*/ 851555 w 1051089"/>
                <a:gd name="connsiteY7" fmla="*/ 3049590 h 3197277"/>
                <a:gd name="connsiteX8" fmla="*/ 1021238 w 1051089"/>
                <a:gd name="connsiteY8" fmla="*/ 2983603 h 3197277"/>
                <a:gd name="connsiteX9" fmla="*/ 785568 w 1051089"/>
                <a:gd name="connsiteY9" fmla="*/ 3049590 h 3197277"/>
                <a:gd name="connsiteX10" fmla="*/ 1049518 w 1051089"/>
                <a:gd name="connsiteY10" fmla="*/ 2889335 h 3197277"/>
                <a:gd name="connsiteX11" fmla="*/ 776141 w 1051089"/>
                <a:gd name="connsiteY11" fmla="*/ 3049590 h 3197277"/>
                <a:gd name="connsiteX12" fmla="*/ 640606 w 1051089"/>
                <a:gd name="connsiteY12" fmla="*/ 3033609 h 3197277"/>
                <a:gd name="connsiteX13" fmla="*/ 352574 w 1051089"/>
                <a:gd name="connsiteY13" fmla="*/ 2961601 h 3197277"/>
                <a:gd name="connsiteX14" fmla="*/ 163399 w 1051089"/>
                <a:gd name="connsiteY14" fmla="*/ 2389714 h 3197277"/>
                <a:gd name="connsiteX15" fmla="*/ 69131 w 1051089"/>
                <a:gd name="connsiteY15" fmla="*/ 1654423 h 3197277"/>
                <a:gd name="connsiteX16" fmla="*/ 106838 w 1051089"/>
                <a:gd name="connsiteY16" fmla="*/ 890852 h 3197277"/>
                <a:gd name="connsiteX17" fmla="*/ 208558 w 1051089"/>
                <a:gd name="connsiteY17" fmla="*/ 9272 h 3197277"/>
                <a:gd name="connsiteX18" fmla="*/ 153972 w 1051089"/>
                <a:gd name="connsiteY18" fmla="*/ 23586 h 3197277"/>
                <a:gd name="connsiteX0" fmla="*/ 153972 w 1051089"/>
                <a:gd name="connsiteY0" fmla="*/ 23586 h 3197277"/>
                <a:gd name="connsiteX1" fmla="*/ 31423 w 1051089"/>
                <a:gd name="connsiteY1" fmla="*/ 1701557 h 3197277"/>
                <a:gd name="connsiteX2" fmla="*/ 342508 w 1051089"/>
                <a:gd name="connsiteY2" fmla="*/ 2964749 h 3197277"/>
                <a:gd name="connsiteX3" fmla="*/ 908116 w 1051089"/>
                <a:gd name="connsiteY3" fmla="*/ 3096724 h 3197277"/>
                <a:gd name="connsiteX4" fmla="*/ 992958 w 1051089"/>
                <a:gd name="connsiteY4" fmla="*/ 3143858 h 3197277"/>
                <a:gd name="connsiteX5" fmla="*/ 917543 w 1051089"/>
                <a:gd name="connsiteY5" fmla="*/ 3068444 h 3197277"/>
                <a:gd name="connsiteX6" fmla="*/ 1002384 w 1051089"/>
                <a:gd name="connsiteY6" fmla="*/ 3049590 h 3197277"/>
                <a:gd name="connsiteX7" fmla="*/ 851555 w 1051089"/>
                <a:gd name="connsiteY7" fmla="*/ 3049590 h 3197277"/>
                <a:gd name="connsiteX8" fmla="*/ 1021238 w 1051089"/>
                <a:gd name="connsiteY8" fmla="*/ 2983603 h 3197277"/>
                <a:gd name="connsiteX9" fmla="*/ 785568 w 1051089"/>
                <a:gd name="connsiteY9" fmla="*/ 3049590 h 3197277"/>
                <a:gd name="connsiteX10" fmla="*/ 1049518 w 1051089"/>
                <a:gd name="connsiteY10" fmla="*/ 2889335 h 3197277"/>
                <a:gd name="connsiteX11" fmla="*/ 776141 w 1051089"/>
                <a:gd name="connsiteY11" fmla="*/ 3049590 h 3197277"/>
                <a:gd name="connsiteX12" fmla="*/ 640606 w 1051089"/>
                <a:gd name="connsiteY12" fmla="*/ 3033609 h 3197277"/>
                <a:gd name="connsiteX13" fmla="*/ 394484 w 1051089"/>
                <a:gd name="connsiteY13" fmla="*/ 2988271 h 3197277"/>
                <a:gd name="connsiteX14" fmla="*/ 163399 w 1051089"/>
                <a:gd name="connsiteY14" fmla="*/ 2389714 h 3197277"/>
                <a:gd name="connsiteX15" fmla="*/ 69131 w 1051089"/>
                <a:gd name="connsiteY15" fmla="*/ 1654423 h 3197277"/>
                <a:gd name="connsiteX16" fmla="*/ 106838 w 1051089"/>
                <a:gd name="connsiteY16" fmla="*/ 890852 h 3197277"/>
                <a:gd name="connsiteX17" fmla="*/ 208558 w 1051089"/>
                <a:gd name="connsiteY17" fmla="*/ 9272 h 3197277"/>
                <a:gd name="connsiteX18" fmla="*/ 153972 w 1051089"/>
                <a:gd name="connsiteY18" fmla="*/ 23586 h 3197277"/>
                <a:gd name="connsiteX0" fmla="*/ 153972 w 1051089"/>
                <a:gd name="connsiteY0" fmla="*/ 23586 h 3197277"/>
                <a:gd name="connsiteX1" fmla="*/ 31423 w 1051089"/>
                <a:gd name="connsiteY1" fmla="*/ 1701557 h 3197277"/>
                <a:gd name="connsiteX2" fmla="*/ 342508 w 1051089"/>
                <a:gd name="connsiteY2" fmla="*/ 2964749 h 3197277"/>
                <a:gd name="connsiteX3" fmla="*/ 908116 w 1051089"/>
                <a:gd name="connsiteY3" fmla="*/ 3096724 h 3197277"/>
                <a:gd name="connsiteX4" fmla="*/ 992958 w 1051089"/>
                <a:gd name="connsiteY4" fmla="*/ 3143858 h 3197277"/>
                <a:gd name="connsiteX5" fmla="*/ 917543 w 1051089"/>
                <a:gd name="connsiteY5" fmla="*/ 3068444 h 3197277"/>
                <a:gd name="connsiteX6" fmla="*/ 1002384 w 1051089"/>
                <a:gd name="connsiteY6" fmla="*/ 3049590 h 3197277"/>
                <a:gd name="connsiteX7" fmla="*/ 851555 w 1051089"/>
                <a:gd name="connsiteY7" fmla="*/ 3049590 h 3197277"/>
                <a:gd name="connsiteX8" fmla="*/ 1021238 w 1051089"/>
                <a:gd name="connsiteY8" fmla="*/ 2983603 h 3197277"/>
                <a:gd name="connsiteX9" fmla="*/ 785568 w 1051089"/>
                <a:gd name="connsiteY9" fmla="*/ 3049590 h 3197277"/>
                <a:gd name="connsiteX10" fmla="*/ 1049518 w 1051089"/>
                <a:gd name="connsiteY10" fmla="*/ 2889335 h 3197277"/>
                <a:gd name="connsiteX11" fmla="*/ 776141 w 1051089"/>
                <a:gd name="connsiteY11" fmla="*/ 3049590 h 3197277"/>
                <a:gd name="connsiteX12" fmla="*/ 629176 w 1051089"/>
                <a:gd name="connsiteY12" fmla="*/ 3071709 h 3197277"/>
                <a:gd name="connsiteX13" fmla="*/ 394484 w 1051089"/>
                <a:gd name="connsiteY13" fmla="*/ 2988271 h 3197277"/>
                <a:gd name="connsiteX14" fmla="*/ 163399 w 1051089"/>
                <a:gd name="connsiteY14" fmla="*/ 2389714 h 3197277"/>
                <a:gd name="connsiteX15" fmla="*/ 69131 w 1051089"/>
                <a:gd name="connsiteY15" fmla="*/ 1654423 h 3197277"/>
                <a:gd name="connsiteX16" fmla="*/ 106838 w 1051089"/>
                <a:gd name="connsiteY16" fmla="*/ 890852 h 3197277"/>
                <a:gd name="connsiteX17" fmla="*/ 208558 w 1051089"/>
                <a:gd name="connsiteY17" fmla="*/ 9272 h 3197277"/>
                <a:gd name="connsiteX18" fmla="*/ 153972 w 1051089"/>
                <a:gd name="connsiteY18" fmla="*/ 23586 h 3197277"/>
                <a:gd name="connsiteX0" fmla="*/ 153972 w 1032236"/>
                <a:gd name="connsiteY0" fmla="*/ 23586 h 3197277"/>
                <a:gd name="connsiteX1" fmla="*/ 31423 w 1032236"/>
                <a:gd name="connsiteY1" fmla="*/ 1701557 h 3197277"/>
                <a:gd name="connsiteX2" fmla="*/ 342508 w 1032236"/>
                <a:gd name="connsiteY2" fmla="*/ 2964749 h 3197277"/>
                <a:gd name="connsiteX3" fmla="*/ 908116 w 1032236"/>
                <a:gd name="connsiteY3" fmla="*/ 3096724 h 3197277"/>
                <a:gd name="connsiteX4" fmla="*/ 992958 w 1032236"/>
                <a:gd name="connsiteY4" fmla="*/ 3143858 h 3197277"/>
                <a:gd name="connsiteX5" fmla="*/ 917543 w 1032236"/>
                <a:gd name="connsiteY5" fmla="*/ 3068444 h 3197277"/>
                <a:gd name="connsiteX6" fmla="*/ 1002384 w 1032236"/>
                <a:gd name="connsiteY6" fmla="*/ 3049590 h 3197277"/>
                <a:gd name="connsiteX7" fmla="*/ 851555 w 1032236"/>
                <a:gd name="connsiteY7" fmla="*/ 3049590 h 3197277"/>
                <a:gd name="connsiteX8" fmla="*/ 1021238 w 1032236"/>
                <a:gd name="connsiteY8" fmla="*/ 2983603 h 3197277"/>
                <a:gd name="connsiteX9" fmla="*/ 785568 w 1032236"/>
                <a:gd name="connsiteY9" fmla="*/ 3049590 h 3197277"/>
                <a:gd name="connsiteX10" fmla="*/ 851398 w 1032236"/>
                <a:gd name="connsiteY10" fmla="*/ 2935055 h 3197277"/>
                <a:gd name="connsiteX11" fmla="*/ 776141 w 1032236"/>
                <a:gd name="connsiteY11" fmla="*/ 3049590 h 3197277"/>
                <a:gd name="connsiteX12" fmla="*/ 629176 w 1032236"/>
                <a:gd name="connsiteY12" fmla="*/ 3071709 h 3197277"/>
                <a:gd name="connsiteX13" fmla="*/ 394484 w 1032236"/>
                <a:gd name="connsiteY13" fmla="*/ 2988271 h 3197277"/>
                <a:gd name="connsiteX14" fmla="*/ 163399 w 1032236"/>
                <a:gd name="connsiteY14" fmla="*/ 2389714 h 3197277"/>
                <a:gd name="connsiteX15" fmla="*/ 69131 w 1032236"/>
                <a:gd name="connsiteY15" fmla="*/ 1654423 h 3197277"/>
                <a:gd name="connsiteX16" fmla="*/ 106838 w 1032236"/>
                <a:gd name="connsiteY16" fmla="*/ 890852 h 3197277"/>
                <a:gd name="connsiteX17" fmla="*/ 208558 w 1032236"/>
                <a:gd name="connsiteY17" fmla="*/ 9272 h 3197277"/>
                <a:gd name="connsiteX18" fmla="*/ 153972 w 1032236"/>
                <a:gd name="connsiteY18" fmla="*/ 23586 h 3197277"/>
                <a:gd name="connsiteX0" fmla="*/ 153972 w 1032236"/>
                <a:gd name="connsiteY0" fmla="*/ 23586 h 3197277"/>
                <a:gd name="connsiteX1" fmla="*/ 31423 w 1032236"/>
                <a:gd name="connsiteY1" fmla="*/ 1701557 h 3197277"/>
                <a:gd name="connsiteX2" fmla="*/ 342508 w 1032236"/>
                <a:gd name="connsiteY2" fmla="*/ 2964749 h 3197277"/>
                <a:gd name="connsiteX3" fmla="*/ 809056 w 1032236"/>
                <a:gd name="connsiteY3" fmla="*/ 3096724 h 3197277"/>
                <a:gd name="connsiteX4" fmla="*/ 992958 w 1032236"/>
                <a:gd name="connsiteY4" fmla="*/ 3143858 h 3197277"/>
                <a:gd name="connsiteX5" fmla="*/ 917543 w 1032236"/>
                <a:gd name="connsiteY5" fmla="*/ 3068444 h 3197277"/>
                <a:gd name="connsiteX6" fmla="*/ 1002384 w 1032236"/>
                <a:gd name="connsiteY6" fmla="*/ 3049590 h 3197277"/>
                <a:gd name="connsiteX7" fmla="*/ 851555 w 1032236"/>
                <a:gd name="connsiteY7" fmla="*/ 3049590 h 3197277"/>
                <a:gd name="connsiteX8" fmla="*/ 1021238 w 1032236"/>
                <a:gd name="connsiteY8" fmla="*/ 2983603 h 3197277"/>
                <a:gd name="connsiteX9" fmla="*/ 785568 w 1032236"/>
                <a:gd name="connsiteY9" fmla="*/ 3049590 h 3197277"/>
                <a:gd name="connsiteX10" fmla="*/ 851398 w 1032236"/>
                <a:gd name="connsiteY10" fmla="*/ 2935055 h 3197277"/>
                <a:gd name="connsiteX11" fmla="*/ 776141 w 1032236"/>
                <a:gd name="connsiteY11" fmla="*/ 3049590 h 3197277"/>
                <a:gd name="connsiteX12" fmla="*/ 629176 w 1032236"/>
                <a:gd name="connsiteY12" fmla="*/ 3071709 h 3197277"/>
                <a:gd name="connsiteX13" fmla="*/ 394484 w 1032236"/>
                <a:gd name="connsiteY13" fmla="*/ 2988271 h 3197277"/>
                <a:gd name="connsiteX14" fmla="*/ 163399 w 1032236"/>
                <a:gd name="connsiteY14" fmla="*/ 2389714 h 3197277"/>
                <a:gd name="connsiteX15" fmla="*/ 69131 w 1032236"/>
                <a:gd name="connsiteY15" fmla="*/ 1654423 h 3197277"/>
                <a:gd name="connsiteX16" fmla="*/ 106838 w 1032236"/>
                <a:gd name="connsiteY16" fmla="*/ 890852 h 3197277"/>
                <a:gd name="connsiteX17" fmla="*/ 208558 w 1032236"/>
                <a:gd name="connsiteY17" fmla="*/ 9272 h 3197277"/>
                <a:gd name="connsiteX18" fmla="*/ 153972 w 1032236"/>
                <a:gd name="connsiteY18" fmla="*/ 23586 h 3197277"/>
                <a:gd name="connsiteX0" fmla="*/ 153972 w 1032236"/>
                <a:gd name="connsiteY0" fmla="*/ 23586 h 3197277"/>
                <a:gd name="connsiteX1" fmla="*/ 31423 w 1032236"/>
                <a:gd name="connsiteY1" fmla="*/ 1701557 h 3197277"/>
                <a:gd name="connsiteX2" fmla="*/ 342508 w 1032236"/>
                <a:gd name="connsiteY2" fmla="*/ 2964749 h 3197277"/>
                <a:gd name="connsiteX3" fmla="*/ 809056 w 1032236"/>
                <a:gd name="connsiteY3" fmla="*/ 3096724 h 3197277"/>
                <a:gd name="connsiteX4" fmla="*/ 992958 w 1032236"/>
                <a:gd name="connsiteY4" fmla="*/ 3143858 h 3197277"/>
                <a:gd name="connsiteX5" fmla="*/ 829913 w 1032236"/>
                <a:gd name="connsiteY5" fmla="*/ 3068444 h 3197277"/>
                <a:gd name="connsiteX6" fmla="*/ 1002384 w 1032236"/>
                <a:gd name="connsiteY6" fmla="*/ 3049590 h 3197277"/>
                <a:gd name="connsiteX7" fmla="*/ 851555 w 1032236"/>
                <a:gd name="connsiteY7" fmla="*/ 3049590 h 3197277"/>
                <a:gd name="connsiteX8" fmla="*/ 1021238 w 1032236"/>
                <a:gd name="connsiteY8" fmla="*/ 2983603 h 3197277"/>
                <a:gd name="connsiteX9" fmla="*/ 785568 w 1032236"/>
                <a:gd name="connsiteY9" fmla="*/ 3049590 h 3197277"/>
                <a:gd name="connsiteX10" fmla="*/ 851398 w 1032236"/>
                <a:gd name="connsiteY10" fmla="*/ 2935055 h 3197277"/>
                <a:gd name="connsiteX11" fmla="*/ 776141 w 1032236"/>
                <a:gd name="connsiteY11" fmla="*/ 3049590 h 3197277"/>
                <a:gd name="connsiteX12" fmla="*/ 629176 w 1032236"/>
                <a:gd name="connsiteY12" fmla="*/ 3071709 h 3197277"/>
                <a:gd name="connsiteX13" fmla="*/ 394484 w 1032236"/>
                <a:gd name="connsiteY13" fmla="*/ 2988271 h 3197277"/>
                <a:gd name="connsiteX14" fmla="*/ 163399 w 1032236"/>
                <a:gd name="connsiteY14" fmla="*/ 2389714 h 3197277"/>
                <a:gd name="connsiteX15" fmla="*/ 69131 w 1032236"/>
                <a:gd name="connsiteY15" fmla="*/ 1654423 h 3197277"/>
                <a:gd name="connsiteX16" fmla="*/ 106838 w 1032236"/>
                <a:gd name="connsiteY16" fmla="*/ 890852 h 3197277"/>
                <a:gd name="connsiteX17" fmla="*/ 208558 w 1032236"/>
                <a:gd name="connsiteY17" fmla="*/ 9272 h 3197277"/>
                <a:gd name="connsiteX18" fmla="*/ 153972 w 1032236"/>
                <a:gd name="connsiteY18" fmla="*/ 23586 h 3197277"/>
                <a:gd name="connsiteX0" fmla="*/ 153972 w 1032236"/>
                <a:gd name="connsiteY0" fmla="*/ 23586 h 3197277"/>
                <a:gd name="connsiteX1" fmla="*/ 31423 w 1032236"/>
                <a:gd name="connsiteY1" fmla="*/ 1701557 h 3197277"/>
                <a:gd name="connsiteX2" fmla="*/ 342508 w 1032236"/>
                <a:gd name="connsiteY2" fmla="*/ 2964749 h 3197277"/>
                <a:gd name="connsiteX3" fmla="*/ 809056 w 1032236"/>
                <a:gd name="connsiteY3" fmla="*/ 3096724 h 3197277"/>
                <a:gd name="connsiteX4" fmla="*/ 992958 w 1032236"/>
                <a:gd name="connsiteY4" fmla="*/ 3143858 h 3197277"/>
                <a:gd name="connsiteX5" fmla="*/ 829913 w 1032236"/>
                <a:gd name="connsiteY5" fmla="*/ 3068444 h 3197277"/>
                <a:gd name="connsiteX6" fmla="*/ 1002384 w 1032236"/>
                <a:gd name="connsiteY6" fmla="*/ 3049590 h 3197277"/>
                <a:gd name="connsiteX7" fmla="*/ 851555 w 1032236"/>
                <a:gd name="connsiteY7" fmla="*/ 3049590 h 3197277"/>
                <a:gd name="connsiteX8" fmla="*/ 1021238 w 1032236"/>
                <a:gd name="connsiteY8" fmla="*/ 2983603 h 3197277"/>
                <a:gd name="connsiteX9" fmla="*/ 785568 w 1032236"/>
                <a:gd name="connsiteY9" fmla="*/ 3049590 h 3197277"/>
                <a:gd name="connsiteX10" fmla="*/ 851398 w 1032236"/>
                <a:gd name="connsiteY10" fmla="*/ 2935055 h 3197277"/>
                <a:gd name="connsiteX11" fmla="*/ 799001 w 1032236"/>
                <a:gd name="connsiteY11" fmla="*/ 3051495 h 3197277"/>
                <a:gd name="connsiteX12" fmla="*/ 629176 w 1032236"/>
                <a:gd name="connsiteY12" fmla="*/ 3071709 h 3197277"/>
                <a:gd name="connsiteX13" fmla="*/ 394484 w 1032236"/>
                <a:gd name="connsiteY13" fmla="*/ 2988271 h 3197277"/>
                <a:gd name="connsiteX14" fmla="*/ 163399 w 1032236"/>
                <a:gd name="connsiteY14" fmla="*/ 2389714 h 3197277"/>
                <a:gd name="connsiteX15" fmla="*/ 69131 w 1032236"/>
                <a:gd name="connsiteY15" fmla="*/ 1654423 h 3197277"/>
                <a:gd name="connsiteX16" fmla="*/ 106838 w 1032236"/>
                <a:gd name="connsiteY16" fmla="*/ 890852 h 3197277"/>
                <a:gd name="connsiteX17" fmla="*/ 208558 w 1032236"/>
                <a:gd name="connsiteY17" fmla="*/ 9272 h 3197277"/>
                <a:gd name="connsiteX18" fmla="*/ 153972 w 1032236"/>
                <a:gd name="connsiteY18" fmla="*/ 23586 h 3197277"/>
                <a:gd name="connsiteX0" fmla="*/ 153972 w 1023028"/>
                <a:gd name="connsiteY0" fmla="*/ 23586 h 3197277"/>
                <a:gd name="connsiteX1" fmla="*/ 31423 w 1023028"/>
                <a:gd name="connsiteY1" fmla="*/ 1701557 h 3197277"/>
                <a:gd name="connsiteX2" fmla="*/ 342508 w 1023028"/>
                <a:gd name="connsiteY2" fmla="*/ 2964749 h 3197277"/>
                <a:gd name="connsiteX3" fmla="*/ 809056 w 1023028"/>
                <a:gd name="connsiteY3" fmla="*/ 3096724 h 3197277"/>
                <a:gd name="connsiteX4" fmla="*/ 992958 w 1023028"/>
                <a:gd name="connsiteY4" fmla="*/ 3143858 h 3197277"/>
                <a:gd name="connsiteX5" fmla="*/ 829913 w 1023028"/>
                <a:gd name="connsiteY5" fmla="*/ 3068444 h 3197277"/>
                <a:gd name="connsiteX6" fmla="*/ 1002384 w 1023028"/>
                <a:gd name="connsiteY6" fmla="*/ 3049590 h 3197277"/>
                <a:gd name="connsiteX7" fmla="*/ 851555 w 1023028"/>
                <a:gd name="connsiteY7" fmla="*/ 3049590 h 3197277"/>
                <a:gd name="connsiteX8" fmla="*/ 1021238 w 1023028"/>
                <a:gd name="connsiteY8" fmla="*/ 2983603 h 3197277"/>
                <a:gd name="connsiteX9" fmla="*/ 840813 w 1023028"/>
                <a:gd name="connsiteY9" fmla="*/ 3038160 h 3197277"/>
                <a:gd name="connsiteX10" fmla="*/ 851398 w 1023028"/>
                <a:gd name="connsiteY10" fmla="*/ 2935055 h 3197277"/>
                <a:gd name="connsiteX11" fmla="*/ 799001 w 1023028"/>
                <a:gd name="connsiteY11" fmla="*/ 3051495 h 3197277"/>
                <a:gd name="connsiteX12" fmla="*/ 629176 w 1023028"/>
                <a:gd name="connsiteY12" fmla="*/ 3071709 h 3197277"/>
                <a:gd name="connsiteX13" fmla="*/ 394484 w 1023028"/>
                <a:gd name="connsiteY13" fmla="*/ 2988271 h 3197277"/>
                <a:gd name="connsiteX14" fmla="*/ 163399 w 1023028"/>
                <a:gd name="connsiteY14" fmla="*/ 2389714 h 3197277"/>
                <a:gd name="connsiteX15" fmla="*/ 69131 w 1023028"/>
                <a:gd name="connsiteY15" fmla="*/ 1654423 h 3197277"/>
                <a:gd name="connsiteX16" fmla="*/ 106838 w 1023028"/>
                <a:gd name="connsiteY16" fmla="*/ 890852 h 3197277"/>
                <a:gd name="connsiteX17" fmla="*/ 208558 w 1023028"/>
                <a:gd name="connsiteY17" fmla="*/ 9272 h 3197277"/>
                <a:gd name="connsiteX18" fmla="*/ 153972 w 1023028"/>
                <a:gd name="connsiteY18" fmla="*/ 23586 h 3197277"/>
                <a:gd name="connsiteX0" fmla="*/ 153972 w 1023028"/>
                <a:gd name="connsiteY0" fmla="*/ 23586 h 3197277"/>
                <a:gd name="connsiteX1" fmla="*/ 31423 w 1023028"/>
                <a:gd name="connsiteY1" fmla="*/ 1701557 h 3197277"/>
                <a:gd name="connsiteX2" fmla="*/ 342508 w 1023028"/>
                <a:gd name="connsiteY2" fmla="*/ 2964749 h 3197277"/>
                <a:gd name="connsiteX3" fmla="*/ 809056 w 1023028"/>
                <a:gd name="connsiteY3" fmla="*/ 3096724 h 3197277"/>
                <a:gd name="connsiteX4" fmla="*/ 992958 w 1023028"/>
                <a:gd name="connsiteY4" fmla="*/ 3143858 h 3197277"/>
                <a:gd name="connsiteX5" fmla="*/ 829913 w 1023028"/>
                <a:gd name="connsiteY5" fmla="*/ 3068444 h 3197277"/>
                <a:gd name="connsiteX6" fmla="*/ 1002384 w 1023028"/>
                <a:gd name="connsiteY6" fmla="*/ 3049590 h 3197277"/>
                <a:gd name="connsiteX7" fmla="*/ 851555 w 1023028"/>
                <a:gd name="connsiteY7" fmla="*/ 3049590 h 3197277"/>
                <a:gd name="connsiteX8" fmla="*/ 1021238 w 1023028"/>
                <a:gd name="connsiteY8" fmla="*/ 2983603 h 3197277"/>
                <a:gd name="connsiteX9" fmla="*/ 840813 w 1023028"/>
                <a:gd name="connsiteY9" fmla="*/ 3038160 h 3197277"/>
                <a:gd name="connsiteX10" fmla="*/ 851398 w 1023028"/>
                <a:gd name="connsiteY10" fmla="*/ 2935055 h 3197277"/>
                <a:gd name="connsiteX11" fmla="*/ 770426 w 1023028"/>
                <a:gd name="connsiteY11" fmla="*/ 3047685 h 3197277"/>
                <a:gd name="connsiteX12" fmla="*/ 629176 w 1023028"/>
                <a:gd name="connsiteY12" fmla="*/ 3071709 h 3197277"/>
                <a:gd name="connsiteX13" fmla="*/ 394484 w 1023028"/>
                <a:gd name="connsiteY13" fmla="*/ 2988271 h 3197277"/>
                <a:gd name="connsiteX14" fmla="*/ 163399 w 1023028"/>
                <a:gd name="connsiteY14" fmla="*/ 2389714 h 3197277"/>
                <a:gd name="connsiteX15" fmla="*/ 69131 w 1023028"/>
                <a:gd name="connsiteY15" fmla="*/ 1654423 h 3197277"/>
                <a:gd name="connsiteX16" fmla="*/ 106838 w 1023028"/>
                <a:gd name="connsiteY16" fmla="*/ 890852 h 3197277"/>
                <a:gd name="connsiteX17" fmla="*/ 208558 w 1023028"/>
                <a:gd name="connsiteY17" fmla="*/ 9272 h 3197277"/>
                <a:gd name="connsiteX18" fmla="*/ 153972 w 1023028"/>
                <a:gd name="connsiteY18" fmla="*/ 23586 h 3197277"/>
                <a:gd name="connsiteX0" fmla="*/ 153972 w 1028743"/>
                <a:gd name="connsiteY0" fmla="*/ 23586 h 3197277"/>
                <a:gd name="connsiteX1" fmla="*/ 31423 w 1028743"/>
                <a:gd name="connsiteY1" fmla="*/ 1701557 h 3197277"/>
                <a:gd name="connsiteX2" fmla="*/ 342508 w 1028743"/>
                <a:gd name="connsiteY2" fmla="*/ 2964749 h 3197277"/>
                <a:gd name="connsiteX3" fmla="*/ 809056 w 1028743"/>
                <a:gd name="connsiteY3" fmla="*/ 3096724 h 3197277"/>
                <a:gd name="connsiteX4" fmla="*/ 992958 w 1028743"/>
                <a:gd name="connsiteY4" fmla="*/ 3143858 h 3197277"/>
                <a:gd name="connsiteX5" fmla="*/ 829913 w 1028743"/>
                <a:gd name="connsiteY5" fmla="*/ 3068444 h 3197277"/>
                <a:gd name="connsiteX6" fmla="*/ 1002384 w 1028743"/>
                <a:gd name="connsiteY6" fmla="*/ 3049590 h 3197277"/>
                <a:gd name="connsiteX7" fmla="*/ 851555 w 1028743"/>
                <a:gd name="connsiteY7" fmla="*/ 3049590 h 3197277"/>
                <a:gd name="connsiteX8" fmla="*/ 1021238 w 1028743"/>
                <a:gd name="connsiteY8" fmla="*/ 2983603 h 3197277"/>
                <a:gd name="connsiteX9" fmla="*/ 806523 w 1028743"/>
                <a:gd name="connsiteY9" fmla="*/ 3047685 h 3197277"/>
                <a:gd name="connsiteX10" fmla="*/ 851398 w 1028743"/>
                <a:gd name="connsiteY10" fmla="*/ 2935055 h 3197277"/>
                <a:gd name="connsiteX11" fmla="*/ 770426 w 1028743"/>
                <a:gd name="connsiteY11" fmla="*/ 3047685 h 3197277"/>
                <a:gd name="connsiteX12" fmla="*/ 629176 w 1028743"/>
                <a:gd name="connsiteY12" fmla="*/ 3071709 h 3197277"/>
                <a:gd name="connsiteX13" fmla="*/ 394484 w 1028743"/>
                <a:gd name="connsiteY13" fmla="*/ 2988271 h 3197277"/>
                <a:gd name="connsiteX14" fmla="*/ 163399 w 1028743"/>
                <a:gd name="connsiteY14" fmla="*/ 2389714 h 3197277"/>
                <a:gd name="connsiteX15" fmla="*/ 69131 w 1028743"/>
                <a:gd name="connsiteY15" fmla="*/ 1654423 h 3197277"/>
                <a:gd name="connsiteX16" fmla="*/ 106838 w 1028743"/>
                <a:gd name="connsiteY16" fmla="*/ 890852 h 3197277"/>
                <a:gd name="connsiteX17" fmla="*/ 208558 w 1028743"/>
                <a:gd name="connsiteY17" fmla="*/ 9272 h 3197277"/>
                <a:gd name="connsiteX18" fmla="*/ 153972 w 1028743"/>
                <a:gd name="connsiteY18" fmla="*/ 23586 h 3197277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1002384 w 1028743"/>
                <a:gd name="connsiteY6" fmla="*/ 304959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629176 w 1028743"/>
                <a:gd name="connsiteY12" fmla="*/ 3071709 h 3195054"/>
                <a:gd name="connsiteX13" fmla="*/ 394484 w 1028743"/>
                <a:gd name="connsiteY13" fmla="*/ 2988271 h 3195054"/>
                <a:gd name="connsiteX14" fmla="*/ 163399 w 1028743"/>
                <a:gd name="connsiteY14" fmla="*/ 2389714 h 3195054"/>
                <a:gd name="connsiteX15" fmla="*/ 69131 w 1028743"/>
                <a:gd name="connsiteY15" fmla="*/ 1654423 h 3195054"/>
                <a:gd name="connsiteX16" fmla="*/ 106838 w 1028743"/>
                <a:gd name="connsiteY16" fmla="*/ 890852 h 3195054"/>
                <a:gd name="connsiteX17" fmla="*/ 208558 w 1028743"/>
                <a:gd name="connsiteY17" fmla="*/ 927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629176 w 1028743"/>
                <a:gd name="connsiteY12" fmla="*/ 3071709 h 3195054"/>
                <a:gd name="connsiteX13" fmla="*/ 394484 w 1028743"/>
                <a:gd name="connsiteY13" fmla="*/ 2988271 h 3195054"/>
                <a:gd name="connsiteX14" fmla="*/ 163399 w 1028743"/>
                <a:gd name="connsiteY14" fmla="*/ 2389714 h 3195054"/>
                <a:gd name="connsiteX15" fmla="*/ 69131 w 1028743"/>
                <a:gd name="connsiteY15" fmla="*/ 1654423 h 3195054"/>
                <a:gd name="connsiteX16" fmla="*/ 106838 w 1028743"/>
                <a:gd name="connsiteY16" fmla="*/ 890852 h 3195054"/>
                <a:gd name="connsiteX17" fmla="*/ 208558 w 1028743"/>
                <a:gd name="connsiteY17" fmla="*/ 927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629176 w 1028743"/>
                <a:gd name="connsiteY12" fmla="*/ 3071709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69131 w 1028743"/>
                <a:gd name="connsiteY15" fmla="*/ 1654423 h 3195054"/>
                <a:gd name="connsiteX16" fmla="*/ 106838 w 1028743"/>
                <a:gd name="connsiteY16" fmla="*/ 890852 h 3195054"/>
                <a:gd name="connsiteX17" fmla="*/ 208558 w 1028743"/>
                <a:gd name="connsiteY17" fmla="*/ 927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549166 w 1028743"/>
                <a:gd name="connsiteY12" fmla="*/ 308504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69131 w 1028743"/>
                <a:gd name="connsiteY15" fmla="*/ 1654423 h 3195054"/>
                <a:gd name="connsiteX16" fmla="*/ 106838 w 1028743"/>
                <a:gd name="connsiteY16" fmla="*/ 890852 h 3195054"/>
                <a:gd name="connsiteX17" fmla="*/ 208558 w 1028743"/>
                <a:gd name="connsiteY17" fmla="*/ 927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564406 w 1028743"/>
                <a:gd name="connsiteY12" fmla="*/ 308123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69131 w 1028743"/>
                <a:gd name="connsiteY15" fmla="*/ 1654423 h 3195054"/>
                <a:gd name="connsiteX16" fmla="*/ 106838 w 1028743"/>
                <a:gd name="connsiteY16" fmla="*/ 890852 h 3195054"/>
                <a:gd name="connsiteX17" fmla="*/ 208558 w 1028743"/>
                <a:gd name="connsiteY17" fmla="*/ 927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564406 w 1028743"/>
                <a:gd name="connsiteY12" fmla="*/ 308123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69131 w 1028743"/>
                <a:gd name="connsiteY15" fmla="*/ 1654423 h 3195054"/>
                <a:gd name="connsiteX16" fmla="*/ 87788 w 1028743"/>
                <a:gd name="connsiteY16" fmla="*/ 890852 h 3195054"/>
                <a:gd name="connsiteX17" fmla="*/ 208558 w 1028743"/>
                <a:gd name="connsiteY17" fmla="*/ 927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564406 w 1028743"/>
                <a:gd name="connsiteY12" fmla="*/ 308123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57701 w 1028743"/>
                <a:gd name="connsiteY15" fmla="*/ 1677283 h 3195054"/>
                <a:gd name="connsiteX16" fmla="*/ 87788 w 1028743"/>
                <a:gd name="connsiteY16" fmla="*/ 890852 h 3195054"/>
                <a:gd name="connsiteX17" fmla="*/ 208558 w 1028743"/>
                <a:gd name="connsiteY17" fmla="*/ 927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564406 w 1028743"/>
                <a:gd name="connsiteY12" fmla="*/ 308123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57701 w 1028743"/>
                <a:gd name="connsiteY15" fmla="*/ 1677283 h 3195054"/>
                <a:gd name="connsiteX16" fmla="*/ 87788 w 1028743"/>
                <a:gd name="connsiteY16" fmla="*/ 890852 h 3195054"/>
                <a:gd name="connsiteX17" fmla="*/ 185698 w 1028743"/>
                <a:gd name="connsiteY17" fmla="*/ 1689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564406 w 1028743"/>
                <a:gd name="connsiteY12" fmla="*/ 308123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57701 w 1028743"/>
                <a:gd name="connsiteY15" fmla="*/ 1677283 h 3195054"/>
                <a:gd name="connsiteX16" fmla="*/ 87788 w 1028743"/>
                <a:gd name="connsiteY16" fmla="*/ 890852 h 3195054"/>
                <a:gd name="connsiteX17" fmla="*/ 185698 w 1028743"/>
                <a:gd name="connsiteY17" fmla="*/ 1689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30421 w 1028743"/>
                <a:gd name="connsiteY11" fmla="*/ 3059115 h 3195054"/>
                <a:gd name="connsiteX12" fmla="*/ 564406 w 1028743"/>
                <a:gd name="connsiteY12" fmla="*/ 308123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57701 w 1028743"/>
                <a:gd name="connsiteY15" fmla="*/ 1677283 h 3195054"/>
                <a:gd name="connsiteX16" fmla="*/ 87788 w 1028743"/>
                <a:gd name="connsiteY16" fmla="*/ 890852 h 3195054"/>
                <a:gd name="connsiteX17" fmla="*/ 185698 w 1028743"/>
                <a:gd name="connsiteY17" fmla="*/ 1689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30421 w 1028743"/>
                <a:gd name="connsiteY11" fmla="*/ 3059115 h 3195054"/>
                <a:gd name="connsiteX12" fmla="*/ 564406 w 1028743"/>
                <a:gd name="connsiteY12" fmla="*/ 308123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57701 w 1028743"/>
                <a:gd name="connsiteY15" fmla="*/ 1677283 h 3195054"/>
                <a:gd name="connsiteX16" fmla="*/ 87788 w 1028743"/>
                <a:gd name="connsiteY16" fmla="*/ 890852 h 3195054"/>
                <a:gd name="connsiteX17" fmla="*/ 185698 w 1028743"/>
                <a:gd name="connsiteY17" fmla="*/ 1689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31818 w 1028743"/>
                <a:gd name="connsiteY5" fmla="*/ 307987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30421 w 1028743"/>
                <a:gd name="connsiteY11" fmla="*/ 3059115 h 3195054"/>
                <a:gd name="connsiteX12" fmla="*/ 564406 w 1028743"/>
                <a:gd name="connsiteY12" fmla="*/ 308123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57701 w 1028743"/>
                <a:gd name="connsiteY15" fmla="*/ 1677283 h 3195054"/>
                <a:gd name="connsiteX16" fmla="*/ 87788 w 1028743"/>
                <a:gd name="connsiteY16" fmla="*/ 890852 h 3195054"/>
                <a:gd name="connsiteX17" fmla="*/ 185698 w 1028743"/>
                <a:gd name="connsiteY17" fmla="*/ 16892 h 3195054"/>
                <a:gd name="connsiteX18" fmla="*/ 153972 w 1028743"/>
                <a:gd name="connsiteY18" fmla="*/ 23586 h 3195054"/>
                <a:gd name="connsiteX0" fmla="*/ 153972 w 1031918"/>
                <a:gd name="connsiteY0" fmla="*/ 23586 h 3195054"/>
                <a:gd name="connsiteX1" fmla="*/ 31423 w 1031918"/>
                <a:gd name="connsiteY1" fmla="*/ 1701557 h 3195054"/>
                <a:gd name="connsiteX2" fmla="*/ 342508 w 1031918"/>
                <a:gd name="connsiteY2" fmla="*/ 2964749 h 3195054"/>
                <a:gd name="connsiteX3" fmla="*/ 809056 w 1031918"/>
                <a:gd name="connsiteY3" fmla="*/ 3083389 h 3195054"/>
                <a:gd name="connsiteX4" fmla="*/ 992958 w 1031918"/>
                <a:gd name="connsiteY4" fmla="*/ 3143858 h 3195054"/>
                <a:gd name="connsiteX5" fmla="*/ 831818 w 1031918"/>
                <a:gd name="connsiteY5" fmla="*/ 3079874 h 3195054"/>
                <a:gd name="connsiteX6" fmla="*/ 937614 w 1031918"/>
                <a:gd name="connsiteY6" fmla="*/ 3057210 h 3195054"/>
                <a:gd name="connsiteX7" fmla="*/ 870605 w 1031918"/>
                <a:gd name="connsiteY7" fmla="*/ 3051495 h 3195054"/>
                <a:gd name="connsiteX8" fmla="*/ 1021238 w 1031918"/>
                <a:gd name="connsiteY8" fmla="*/ 2983603 h 3195054"/>
                <a:gd name="connsiteX9" fmla="*/ 806523 w 1031918"/>
                <a:gd name="connsiteY9" fmla="*/ 3047685 h 3195054"/>
                <a:gd name="connsiteX10" fmla="*/ 851398 w 1031918"/>
                <a:gd name="connsiteY10" fmla="*/ 2935055 h 3195054"/>
                <a:gd name="connsiteX11" fmla="*/ 730421 w 1031918"/>
                <a:gd name="connsiteY11" fmla="*/ 3059115 h 3195054"/>
                <a:gd name="connsiteX12" fmla="*/ 564406 w 1031918"/>
                <a:gd name="connsiteY12" fmla="*/ 3081234 h 3195054"/>
                <a:gd name="connsiteX13" fmla="*/ 367814 w 1031918"/>
                <a:gd name="connsiteY13" fmla="*/ 2978746 h 3195054"/>
                <a:gd name="connsiteX14" fmla="*/ 163399 w 1031918"/>
                <a:gd name="connsiteY14" fmla="*/ 2389714 h 3195054"/>
                <a:gd name="connsiteX15" fmla="*/ 57701 w 1031918"/>
                <a:gd name="connsiteY15" fmla="*/ 1677283 h 3195054"/>
                <a:gd name="connsiteX16" fmla="*/ 87788 w 1031918"/>
                <a:gd name="connsiteY16" fmla="*/ 890852 h 3195054"/>
                <a:gd name="connsiteX17" fmla="*/ 185698 w 1031918"/>
                <a:gd name="connsiteY17" fmla="*/ 16892 h 3195054"/>
                <a:gd name="connsiteX18" fmla="*/ 153972 w 1031918"/>
                <a:gd name="connsiteY18" fmla="*/ 23586 h 3195054"/>
                <a:gd name="connsiteX0" fmla="*/ 153972 w 1031918"/>
                <a:gd name="connsiteY0" fmla="*/ 23586 h 3196324"/>
                <a:gd name="connsiteX1" fmla="*/ 31423 w 1031918"/>
                <a:gd name="connsiteY1" fmla="*/ 1701557 h 3196324"/>
                <a:gd name="connsiteX2" fmla="*/ 342508 w 1031918"/>
                <a:gd name="connsiteY2" fmla="*/ 2964749 h 3196324"/>
                <a:gd name="connsiteX3" fmla="*/ 784291 w 1031918"/>
                <a:gd name="connsiteY3" fmla="*/ 3091009 h 3196324"/>
                <a:gd name="connsiteX4" fmla="*/ 992958 w 1031918"/>
                <a:gd name="connsiteY4" fmla="*/ 3143858 h 3196324"/>
                <a:gd name="connsiteX5" fmla="*/ 831818 w 1031918"/>
                <a:gd name="connsiteY5" fmla="*/ 3079874 h 3196324"/>
                <a:gd name="connsiteX6" fmla="*/ 937614 w 1031918"/>
                <a:gd name="connsiteY6" fmla="*/ 3057210 h 3196324"/>
                <a:gd name="connsiteX7" fmla="*/ 870605 w 1031918"/>
                <a:gd name="connsiteY7" fmla="*/ 3051495 h 3196324"/>
                <a:gd name="connsiteX8" fmla="*/ 1021238 w 1031918"/>
                <a:gd name="connsiteY8" fmla="*/ 2983603 h 3196324"/>
                <a:gd name="connsiteX9" fmla="*/ 806523 w 1031918"/>
                <a:gd name="connsiteY9" fmla="*/ 3047685 h 3196324"/>
                <a:gd name="connsiteX10" fmla="*/ 851398 w 1031918"/>
                <a:gd name="connsiteY10" fmla="*/ 2935055 h 3196324"/>
                <a:gd name="connsiteX11" fmla="*/ 730421 w 1031918"/>
                <a:gd name="connsiteY11" fmla="*/ 3059115 h 3196324"/>
                <a:gd name="connsiteX12" fmla="*/ 564406 w 1031918"/>
                <a:gd name="connsiteY12" fmla="*/ 3081234 h 3196324"/>
                <a:gd name="connsiteX13" fmla="*/ 367814 w 1031918"/>
                <a:gd name="connsiteY13" fmla="*/ 2978746 h 3196324"/>
                <a:gd name="connsiteX14" fmla="*/ 163399 w 1031918"/>
                <a:gd name="connsiteY14" fmla="*/ 2389714 h 3196324"/>
                <a:gd name="connsiteX15" fmla="*/ 57701 w 1031918"/>
                <a:gd name="connsiteY15" fmla="*/ 1677283 h 3196324"/>
                <a:gd name="connsiteX16" fmla="*/ 87788 w 1031918"/>
                <a:gd name="connsiteY16" fmla="*/ 890852 h 3196324"/>
                <a:gd name="connsiteX17" fmla="*/ 185698 w 1031918"/>
                <a:gd name="connsiteY17" fmla="*/ 16892 h 3196324"/>
                <a:gd name="connsiteX18" fmla="*/ 153972 w 1031918"/>
                <a:gd name="connsiteY18" fmla="*/ 23586 h 3196324"/>
                <a:gd name="connsiteX0" fmla="*/ 153972 w 1031918"/>
                <a:gd name="connsiteY0" fmla="*/ 23586 h 3196324"/>
                <a:gd name="connsiteX1" fmla="*/ 31423 w 1031918"/>
                <a:gd name="connsiteY1" fmla="*/ 1701557 h 3196324"/>
                <a:gd name="connsiteX2" fmla="*/ 342508 w 1031918"/>
                <a:gd name="connsiteY2" fmla="*/ 2964749 h 3196324"/>
                <a:gd name="connsiteX3" fmla="*/ 784291 w 1031918"/>
                <a:gd name="connsiteY3" fmla="*/ 3091009 h 3196324"/>
                <a:gd name="connsiteX4" fmla="*/ 992958 w 1031918"/>
                <a:gd name="connsiteY4" fmla="*/ 3143858 h 3196324"/>
                <a:gd name="connsiteX5" fmla="*/ 831818 w 1031918"/>
                <a:gd name="connsiteY5" fmla="*/ 3079874 h 3196324"/>
                <a:gd name="connsiteX6" fmla="*/ 937614 w 1031918"/>
                <a:gd name="connsiteY6" fmla="*/ 3057210 h 3196324"/>
                <a:gd name="connsiteX7" fmla="*/ 870605 w 1031918"/>
                <a:gd name="connsiteY7" fmla="*/ 3051495 h 3196324"/>
                <a:gd name="connsiteX8" fmla="*/ 1021238 w 1031918"/>
                <a:gd name="connsiteY8" fmla="*/ 2983603 h 3196324"/>
                <a:gd name="connsiteX9" fmla="*/ 806523 w 1031918"/>
                <a:gd name="connsiteY9" fmla="*/ 3047685 h 3196324"/>
                <a:gd name="connsiteX10" fmla="*/ 851398 w 1031918"/>
                <a:gd name="connsiteY10" fmla="*/ 2935055 h 3196324"/>
                <a:gd name="connsiteX11" fmla="*/ 730421 w 1031918"/>
                <a:gd name="connsiteY11" fmla="*/ 3059115 h 3196324"/>
                <a:gd name="connsiteX12" fmla="*/ 564406 w 1031918"/>
                <a:gd name="connsiteY12" fmla="*/ 3081234 h 3196324"/>
                <a:gd name="connsiteX13" fmla="*/ 367814 w 1031918"/>
                <a:gd name="connsiteY13" fmla="*/ 2978746 h 3196324"/>
                <a:gd name="connsiteX14" fmla="*/ 163399 w 1031918"/>
                <a:gd name="connsiteY14" fmla="*/ 2389714 h 3196324"/>
                <a:gd name="connsiteX15" fmla="*/ 57701 w 1031918"/>
                <a:gd name="connsiteY15" fmla="*/ 1677283 h 3196324"/>
                <a:gd name="connsiteX16" fmla="*/ 87788 w 1031918"/>
                <a:gd name="connsiteY16" fmla="*/ 890852 h 3196324"/>
                <a:gd name="connsiteX17" fmla="*/ 185698 w 1031918"/>
                <a:gd name="connsiteY17" fmla="*/ 16892 h 3196324"/>
                <a:gd name="connsiteX18" fmla="*/ 153972 w 1031918"/>
                <a:gd name="connsiteY18" fmla="*/ 23586 h 3196324"/>
                <a:gd name="connsiteX0" fmla="*/ 153972 w 1031918"/>
                <a:gd name="connsiteY0" fmla="*/ 23586 h 3196324"/>
                <a:gd name="connsiteX1" fmla="*/ 31423 w 1031918"/>
                <a:gd name="connsiteY1" fmla="*/ 1701557 h 3196324"/>
                <a:gd name="connsiteX2" fmla="*/ 342508 w 1031918"/>
                <a:gd name="connsiteY2" fmla="*/ 2964749 h 3196324"/>
                <a:gd name="connsiteX3" fmla="*/ 784291 w 1031918"/>
                <a:gd name="connsiteY3" fmla="*/ 3091009 h 3196324"/>
                <a:gd name="connsiteX4" fmla="*/ 992958 w 1031918"/>
                <a:gd name="connsiteY4" fmla="*/ 3143858 h 3196324"/>
                <a:gd name="connsiteX5" fmla="*/ 831818 w 1031918"/>
                <a:gd name="connsiteY5" fmla="*/ 3079874 h 3196324"/>
                <a:gd name="connsiteX6" fmla="*/ 937614 w 1031918"/>
                <a:gd name="connsiteY6" fmla="*/ 3057210 h 3196324"/>
                <a:gd name="connsiteX7" fmla="*/ 870605 w 1031918"/>
                <a:gd name="connsiteY7" fmla="*/ 3051495 h 3196324"/>
                <a:gd name="connsiteX8" fmla="*/ 1021238 w 1031918"/>
                <a:gd name="connsiteY8" fmla="*/ 2983603 h 3196324"/>
                <a:gd name="connsiteX9" fmla="*/ 806523 w 1031918"/>
                <a:gd name="connsiteY9" fmla="*/ 3047685 h 3196324"/>
                <a:gd name="connsiteX10" fmla="*/ 851398 w 1031918"/>
                <a:gd name="connsiteY10" fmla="*/ 2935055 h 3196324"/>
                <a:gd name="connsiteX11" fmla="*/ 730421 w 1031918"/>
                <a:gd name="connsiteY11" fmla="*/ 3059115 h 3196324"/>
                <a:gd name="connsiteX12" fmla="*/ 564406 w 1031918"/>
                <a:gd name="connsiteY12" fmla="*/ 3081234 h 3196324"/>
                <a:gd name="connsiteX13" fmla="*/ 367814 w 1031918"/>
                <a:gd name="connsiteY13" fmla="*/ 2978746 h 3196324"/>
                <a:gd name="connsiteX14" fmla="*/ 163399 w 1031918"/>
                <a:gd name="connsiteY14" fmla="*/ 2389714 h 3196324"/>
                <a:gd name="connsiteX15" fmla="*/ 57701 w 1031918"/>
                <a:gd name="connsiteY15" fmla="*/ 1677283 h 3196324"/>
                <a:gd name="connsiteX16" fmla="*/ 87788 w 1031918"/>
                <a:gd name="connsiteY16" fmla="*/ 890852 h 3196324"/>
                <a:gd name="connsiteX17" fmla="*/ 185698 w 1031918"/>
                <a:gd name="connsiteY17" fmla="*/ 16892 h 3196324"/>
                <a:gd name="connsiteX18" fmla="*/ 153972 w 1031918"/>
                <a:gd name="connsiteY18" fmla="*/ 23586 h 3196324"/>
                <a:gd name="connsiteX0" fmla="*/ 153972 w 1030013"/>
                <a:gd name="connsiteY0" fmla="*/ 23586 h 3196324"/>
                <a:gd name="connsiteX1" fmla="*/ 31423 w 1030013"/>
                <a:gd name="connsiteY1" fmla="*/ 1701557 h 3196324"/>
                <a:gd name="connsiteX2" fmla="*/ 342508 w 1030013"/>
                <a:gd name="connsiteY2" fmla="*/ 2964749 h 3196324"/>
                <a:gd name="connsiteX3" fmla="*/ 784291 w 1030013"/>
                <a:gd name="connsiteY3" fmla="*/ 3091009 h 3196324"/>
                <a:gd name="connsiteX4" fmla="*/ 992958 w 1030013"/>
                <a:gd name="connsiteY4" fmla="*/ 3143858 h 3196324"/>
                <a:gd name="connsiteX5" fmla="*/ 831818 w 1030013"/>
                <a:gd name="connsiteY5" fmla="*/ 3079874 h 3196324"/>
                <a:gd name="connsiteX6" fmla="*/ 937614 w 1030013"/>
                <a:gd name="connsiteY6" fmla="*/ 3057210 h 3196324"/>
                <a:gd name="connsiteX7" fmla="*/ 870605 w 1030013"/>
                <a:gd name="connsiteY7" fmla="*/ 3051495 h 3196324"/>
                <a:gd name="connsiteX8" fmla="*/ 1021238 w 1030013"/>
                <a:gd name="connsiteY8" fmla="*/ 2983603 h 3196324"/>
                <a:gd name="connsiteX9" fmla="*/ 806523 w 1030013"/>
                <a:gd name="connsiteY9" fmla="*/ 3047685 h 3196324"/>
                <a:gd name="connsiteX10" fmla="*/ 851398 w 1030013"/>
                <a:gd name="connsiteY10" fmla="*/ 2935055 h 3196324"/>
                <a:gd name="connsiteX11" fmla="*/ 730421 w 1030013"/>
                <a:gd name="connsiteY11" fmla="*/ 3059115 h 3196324"/>
                <a:gd name="connsiteX12" fmla="*/ 564406 w 1030013"/>
                <a:gd name="connsiteY12" fmla="*/ 3081234 h 3196324"/>
                <a:gd name="connsiteX13" fmla="*/ 367814 w 1030013"/>
                <a:gd name="connsiteY13" fmla="*/ 2978746 h 3196324"/>
                <a:gd name="connsiteX14" fmla="*/ 163399 w 1030013"/>
                <a:gd name="connsiteY14" fmla="*/ 2389714 h 3196324"/>
                <a:gd name="connsiteX15" fmla="*/ 57701 w 1030013"/>
                <a:gd name="connsiteY15" fmla="*/ 1677283 h 3196324"/>
                <a:gd name="connsiteX16" fmla="*/ 87788 w 1030013"/>
                <a:gd name="connsiteY16" fmla="*/ 890852 h 3196324"/>
                <a:gd name="connsiteX17" fmla="*/ 185698 w 1030013"/>
                <a:gd name="connsiteY17" fmla="*/ 16892 h 3196324"/>
                <a:gd name="connsiteX18" fmla="*/ 153972 w 1030013"/>
                <a:gd name="connsiteY18" fmla="*/ 23586 h 3196324"/>
                <a:gd name="connsiteX0" fmla="*/ 153972 w 1030013"/>
                <a:gd name="connsiteY0" fmla="*/ 23586 h 3196324"/>
                <a:gd name="connsiteX1" fmla="*/ 31423 w 1030013"/>
                <a:gd name="connsiteY1" fmla="*/ 1701557 h 3196324"/>
                <a:gd name="connsiteX2" fmla="*/ 342508 w 1030013"/>
                <a:gd name="connsiteY2" fmla="*/ 2964749 h 3196324"/>
                <a:gd name="connsiteX3" fmla="*/ 784291 w 1030013"/>
                <a:gd name="connsiteY3" fmla="*/ 3091009 h 3196324"/>
                <a:gd name="connsiteX4" fmla="*/ 992958 w 1030013"/>
                <a:gd name="connsiteY4" fmla="*/ 3143858 h 3196324"/>
                <a:gd name="connsiteX5" fmla="*/ 831818 w 1030013"/>
                <a:gd name="connsiteY5" fmla="*/ 3079874 h 3196324"/>
                <a:gd name="connsiteX6" fmla="*/ 947139 w 1030013"/>
                <a:gd name="connsiteY6" fmla="*/ 3059115 h 3196324"/>
                <a:gd name="connsiteX7" fmla="*/ 870605 w 1030013"/>
                <a:gd name="connsiteY7" fmla="*/ 3051495 h 3196324"/>
                <a:gd name="connsiteX8" fmla="*/ 1021238 w 1030013"/>
                <a:gd name="connsiteY8" fmla="*/ 2983603 h 3196324"/>
                <a:gd name="connsiteX9" fmla="*/ 806523 w 1030013"/>
                <a:gd name="connsiteY9" fmla="*/ 3047685 h 3196324"/>
                <a:gd name="connsiteX10" fmla="*/ 851398 w 1030013"/>
                <a:gd name="connsiteY10" fmla="*/ 2935055 h 3196324"/>
                <a:gd name="connsiteX11" fmla="*/ 730421 w 1030013"/>
                <a:gd name="connsiteY11" fmla="*/ 3059115 h 3196324"/>
                <a:gd name="connsiteX12" fmla="*/ 564406 w 1030013"/>
                <a:gd name="connsiteY12" fmla="*/ 3081234 h 3196324"/>
                <a:gd name="connsiteX13" fmla="*/ 367814 w 1030013"/>
                <a:gd name="connsiteY13" fmla="*/ 2978746 h 3196324"/>
                <a:gd name="connsiteX14" fmla="*/ 163399 w 1030013"/>
                <a:gd name="connsiteY14" fmla="*/ 2389714 h 3196324"/>
                <a:gd name="connsiteX15" fmla="*/ 57701 w 1030013"/>
                <a:gd name="connsiteY15" fmla="*/ 1677283 h 3196324"/>
                <a:gd name="connsiteX16" fmla="*/ 87788 w 1030013"/>
                <a:gd name="connsiteY16" fmla="*/ 890852 h 3196324"/>
                <a:gd name="connsiteX17" fmla="*/ 185698 w 1030013"/>
                <a:gd name="connsiteY17" fmla="*/ 16892 h 3196324"/>
                <a:gd name="connsiteX18" fmla="*/ 153972 w 1030013"/>
                <a:gd name="connsiteY18" fmla="*/ 23586 h 3196324"/>
                <a:gd name="connsiteX0" fmla="*/ 153972 w 1030013"/>
                <a:gd name="connsiteY0" fmla="*/ 23586 h 3196324"/>
                <a:gd name="connsiteX1" fmla="*/ 31423 w 1030013"/>
                <a:gd name="connsiteY1" fmla="*/ 1701557 h 3196324"/>
                <a:gd name="connsiteX2" fmla="*/ 342508 w 1030013"/>
                <a:gd name="connsiteY2" fmla="*/ 2964749 h 3196324"/>
                <a:gd name="connsiteX3" fmla="*/ 784291 w 1030013"/>
                <a:gd name="connsiteY3" fmla="*/ 3091009 h 3196324"/>
                <a:gd name="connsiteX4" fmla="*/ 992958 w 1030013"/>
                <a:gd name="connsiteY4" fmla="*/ 3143858 h 3196324"/>
                <a:gd name="connsiteX5" fmla="*/ 831818 w 1030013"/>
                <a:gd name="connsiteY5" fmla="*/ 3079874 h 3196324"/>
                <a:gd name="connsiteX6" fmla="*/ 947139 w 1030013"/>
                <a:gd name="connsiteY6" fmla="*/ 3059115 h 3196324"/>
                <a:gd name="connsiteX7" fmla="*/ 870605 w 1030013"/>
                <a:gd name="connsiteY7" fmla="*/ 3051495 h 3196324"/>
                <a:gd name="connsiteX8" fmla="*/ 1021238 w 1030013"/>
                <a:gd name="connsiteY8" fmla="*/ 2983603 h 3196324"/>
                <a:gd name="connsiteX9" fmla="*/ 806523 w 1030013"/>
                <a:gd name="connsiteY9" fmla="*/ 3047685 h 3196324"/>
                <a:gd name="connsiteX10" fmla="*/ 851398 w 1030013"/>
                <a:gd name="connsiteY10" fmla="*/ 2935055 h 3196324"/>
                <a:gd name="connsiteX11" fmla="*/ 730421 w 1030013"/>
                <a:gd name="connsiteY11" fmla="*/ 3059115 h 3196324"/>
                <a:gd name="connsiteX12" fmla="*/ 564406 w 1030013"/>
                <a:gd name="connsiteY12" fmla="*/ 3081234 h 3196324"/>
                <a:gd name="connsiteX13" fmla="*/ 367814 w 1030013"/>
                <a:gd name="connsiteY13" fmla="*/ 2978746 h 3196324"/>
                <a:gd name="connsiteX14" fmla="*/ 163399 w 1030013"/>
                <a:gd name="connsiteY14" fmla="*/ 2389714 h 3196324"/>
                <a:gd name="connsiteX15" fmla="*/ 57701 w 1030013"/>
                <a:gd name="connsiteY15" fmla="*/ 1677283 h 3196324"/>
                <a:gd name="connsiteX16" fmla="*/ 87788 w 1030013"/>
                <a:gd name="connsiteY16" fmla="*/ 890852 h 3196324"/>
                <a:gd name="connsiteX17" fmla="*/ 185698 w 1030013"/>
                <a:gd name="connsiteY17" fmla="*/ 16892 h 3196324"/>
                <a:gd name="connsiteX18" fmla="*/ 153972 w 1030013"/>
                <a:gd name="connsiteY18" fmla="*/ 23586 h 3196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30013" h="3196324">
                  <a:moveTo>
                    <a:pt x="153972" y="23586"/>
                  </a:moveTo>
                  <a:cubicBezTo>
                    <a:pt x="141403" y="158703"/>
                    <a:pt x="0" y="1211363"/>
                    <a:pt x="31423" y="1701557"/>
                  </a:cubicBezTo>
                  <a:cubicBezTo>
                    <a:pt x="62846" y="2191751"/>
                    <a:pt x="217030" y="2733174"/>
                    <a:pt x="342508" y="2964749"/>
                  </a:cubicBezTo>
                  <a:cubicBezTo>
                    <a:pt x="467986" y="3196324"/>
                    <a:pt x="675883" y="3061158"/>
                    <a:pt x="784291" y="3091009"/>
                  </a:cubicBezTo>
                  <a:cubicBezTo>
                    <a:pt x="892699" y="3120860"/>
                    <a:pt x="983132" y="3164764"/>
                    <a:pt x="992958" y="3143858"/>
                  </a:cubicBezTo>
                  <a:cubicBezTo>
                    <a:pt x="1000879" y="3142002"/>
                    <a:pt x="839454" y="3093998"/>
                    <a:pt x="831818" y="3079874"/>
                  </a:cubicBezTo>
                  <a:cubicBezTo>
                    <a:pt x="824182" y="3065750"/>
                    <a:pt x="942579" y="3082895"/>
                    <a:pt x="947139" y="3059115"/>
                  </a:cubicBezTo>
                  <a:cubicBezTo>
                    <a:pt x="953604" y="3054385"/>
                    <a:pt x="858255" y="3064080"/>
                    <a:pt x="870605" y="3051495"/>
                  </a:cubicBezTo>
                  <a:cubicBezTo>
                    <a:pt x="882955" y="3038910"/>
                    <a:pt x="1030013" y="3014718"/>
                    <a:pt x="1021238" y="2983603"/>
                  </a:cubicBezTo>
                  <a:cubicBezTo>
                    <a:pt x="1010558" y="2982968"/>
                    <a:pt x="834830" y="3055776"/>
                    <a:pt x="806523" y="3047685"/>
                  </a:cubicBezTo>
                  <a:cubicBezTo>
                    <a:pt x="778216" y="3039594"/>
                    <a:pt x="888847" y="2940770"/>
                    <a:pt x="851398" y="2935055"/>
                  </a:cubicBezTo>
                  <a:cubicBezTo>
                    <a:pt x="838714" y="2936960"/>
                    <a:pt x="785873" y="3036657"/>
                    <a:pt x="730421" y="3059115"/>
                  </a:cubicBezTo>
                  <a:cubicBezTo>
                    <a:pt x="682589" y="3083478"/>
                    <a:pt x="624840" y="3094629"/>
                    <a:pt x="564406" y="3081234"/>
                  </a:cubicBezTo>
                  <a:cubicBezTo>
                    <a:pt x="503972" y="3067839"/>
                    <a:pt x="434649" y="3093999"/>
                    <a:pt x="367814" y="2978746"/>
                  </a:cubicBezTo>
                  <a:cubicBezTo>
                    <a:pt x="300980" y="2863493"/>
                    <a:pt x="215084" y="2606624"/>
                    <a:pt x="163399" y="2389714"/>
                  </a:cubicBezTo>
                  <a:cubicBezTo>
                    <a:pt x="111714" y="2172804"/>
                    <a:pt x="70303" y="1927093"/>
                    <a:pt x="57701" y="1677283"/>
                  </a:cubicBezTo>
                  <a:cubicBezTo>
                    <a:pt x="45099" y="1427473"/>
                    <a:pt x="66455" y="1167584"/>
                    <a:pt x="87788" y="890852"/>
                  </a:cubicBezTo>
                  <a:cubicBezTo>
                    <a:pt x="109121" y="614120"/>
                    <a:pt x="154982" y="226206"/>
                    <a:pt x="185698" y="16892"/>
                  </a:cubicBezTo>
                  <a:cubicBezTo>
                    <a:pt x="144301" y="48292"/>
                    <a:pt x="212960" y="0"/>
                    <a:pt x="153972" y="23586"/>
                  </a:cubicBezTo>
                  <a:close/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10" name="Gruppo 9">
            <a:extLst>
              <a:ext uri="{FF2B5EF4-FFF2-40B4-BE49-F238E27FC236}">
                <a16:creationId xmlns:a16="http://schemas.microsoft.com/office/drawing/2014/main" id="{7B64FC9F-4A20-4071-9E4E-0B001D2F23B2}"/>
              </a:ext>
            </a:extLst>
          </p:cNvPr>
          <p:cNvGrpSpPr/>
          <p:nvPr/>
        </p:nvGrpSpPr>
        <p:grpSpPr>
          <a:xfrm>
            <a:off x="8489250" y="3669000"/>
            <a:ext cx="1854141" cy="556559"/>
            <a:chOff x="5696048" y="3714229"/>
            <a:chExt cx="1854141" cy="556559"/>
          </a:xfrm>
        </p:grpSpPr>
        <p:sp>
          <p:nvSpPr>
            <p:cNvPr id="62" name="Freeform 13">
              <a:extLst>
                <a:ext uri="{FF2B5EF4-FFF2-40B4-BE49-F238E27FC236}">
                  <a16:creationId xmlns:a16="http://schemas.microsoft.com/office/drawing/2014/main" id="{BBDCBAB3-4AB6-4EF6-8F50-464E9B138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0016" y="3861048"/>
              <a:ext cx="1310173" cy="202307"/>
            </a:xfrm>
            <a:custGeom>
              <a:avLst/>
              <a:gdLst/>
              <a:ahLst/>
              <a:cxnLst>
                <a:cxn ang="0">
                  <a:pos x="48" y="81"/>
                </a:cxn>
                <a:cxn ang="0">
                  <a:pos x="122" y="62"/>
                </a:cxn>
                <a:cxn ang="0">
                  <a:pos x="194" y="62"/>
                </a:cxn>
                <a:cxn ang="0">
                  <a:pos x="267" y="70"/>
                </a:cxn>
                <a:cxn ang="0">
                  <a:pos x="339" y="79"/>
                </a:cxn>
                <a:cxn ang="0">
                  <a:pos x="413" y="81"/>
                </a:cxn>
                <a:cxn ang="0">
                  <a:pos x="485" y="60"/>
                </a:cxn>
                <a:cxn ang="0">
                  <a:pos x="558" y="62"/>
                </a:cxn>
                <a:cxn ang="0">
                  <a:pos x="630" y="30"/>
                </a:cxn>
                <a:cxn ang="0">
                  <a:pos x="704" y="42"/>
                </a:cxn>
                <a:cxn ang="0">
                  <a:pos x="777" y="44"/>
                </a:cxn>
                <a:cxn ang="0">
                  <a:pos x="849" y="56"/>
                </a:cxn>
                <a:cxn ang="0">
                  <a:pos x="921" y="81"/>
                </a:cxn>
                <a:cxn ang="0">
                  <a:pos x="995" y="93"/>
                </a:cxn>
                <a:cxn ang="0">
                  <a:pos x="1068" y="58"/>
                </a:cxn>
                <a:cxn ang="0">
                  <a:pos x="1140" y="30"/>
                </a:cxn>
                <a:cxn ang="0">
                  <a:pos x="1212" y="37"/>
                </a:cxn>
                <a:cxn ang="0">
                  <a:pos x="1286" y="62"/>
                </a:cxn>
                <a:cxn ang="0">
                  <a:pos x="1359" y="42"/>
                </a:cxn>
                <a:cxn ang="0">
                  <a:pos x="1431" y="28"/>
                </a:cxn>
                <a:cxn ang="0">
                  <a:pos x="1504" y="10"/>
                </a:cxn>
                <a:cxn ang="0">
                  <a:pos x="1578" y="26"/>
                </a:cxn>
                <a:cxn ang="0">
                  <a:pos x="1650" y="5"/>
                </a:cxn>
                <a:cxn ang="0">
                  <a:pos x="1722" y="7"/>
                </a:cxn>
                <a:cxn ang="0">
                  <a:pos x="1795" y="5"/>
                </a:cxn>
                <a:cxn ang="0">
                  <a:pos x="1867" y="19"/>
                </a:cxn>
                <a:cxn ang="0">
                  <a:pos x="1941" y="26"/>
                </a:cxn>
                <a:cxn ang="0">
                  <a:pos x="2013" y="42"/>
                </a:cxn>
                <a:cxn ang="0">
                  <a:pos x="2086" y="77"/>
                </a:cxn>
                <a:cxn ang="0">
                  <a:pos x="2158" y="139"/>
                </a:cxn>
                <a:cxn ang="0">
                  <a:pos x="2232" y="86"/>
                </a:cxn>
                <a:cxn ang="0">
                  <a:pos x="2305" y="79"/>
                </a:cxn>
                <a:cxn ang="0">
                  <a:pos x="2377" y="54"/>
                </a:cxn>
                <a:cxn ang="0">
                  <a:pos x="2449" y="21"/>
                </a:cxn>
                <a:cxn ang="0">
                  <a:pos x="2523" y="0"/>
                </a:cxn>
                <a:cxn ang="0">
                  <a:pos x="2596" y="28"/>
                </a:cxn>
                <a:cxn ang="0">
                  <a:pos x="2668" y="39"/>
                </a:cxn>
                <a:cxn ang="0">
                  <a:pos x="2740" y="32"/>
                </a:cxn>
                <a:cxn ang="0">
                  <a:pos x="2814" y="37"/>
                </a:cxn>
                <a:cxn ang="0">
                  <a:pos x="2887" y="51"/>
                </a:cxn>
                <a:cxn ang="0">
                  <a:pos x="2959" y="69"/>
                </a:cxn>
                <a:cxn ang="0">
                  <a:pos x="3031" y="77"/>
                </a:cxn>
                <a:cxn ang="0">
                  <a:pos x="3106" y="65"/>
                </a:cxn>
                <a:cxn ang="0">
                  <a:pos x="3178" y="70"/>
                </a:cxn>
                <a:cxn ang="0">
                  <a:pos x="3250" y="84"/>
                </a:cxn>
                <a:cxn ang="0">
                  <a:pos x="3323" y="92"/>
                </a:cxn>
                <a:cxn ang="0">
                  <a:pos x="3397" y="100"/>
                </a:cxn>
                <a:cxn ang="0">
                  <a:pos x="3469" y="114"/>
                </a:cxn>
                <a:cxn ang="0">
                  <a:pos x="3541" y="90"/>
                </a:cxn>
                <a:cxn ang="0">
                  <a:pos x="3614" y="83"/>
                </a:cxn>
                <a:cxn ang="0">
                  <a:pos x="3688" y="58"/>
                </a:cxn>
                <a:cxn ang="0">
                  <a:pos x="3760" y="90"/>
                </a:cxn>
                <a:cxn ang="0">
                  <a:pos x="3833" y="56"/>
                </a:cxn>
                <a:cxn ang="0">
                  <a:pos x="3905" y="33"/>
                </a:cxn>
                <a:cxn ang="0">
                  <a:pos x="3979" y="42"/>
                </a:cxn>
                <a:cxn ang="0">
                  <a:pos x="4051" y="58"/>
                </a:cxn>
                <a:cxn ang="0">
                  <a:pos x="4124" y="56"/>
                </a:cxn>
                <a:cxn ang="0">
                  <a:pos x="4196" y="39"/>
                </a:cxn>
                <a:cxn ang="0">
                  <a:pos x="4270" y="46"/>
                </a:cxn>
                <a:cxn ang="0">
                  <a:pos x="4342" y="65"/>
                </a:cxn>
                <a:cxn ang="0">
                  <a:pos x="4415" y="74"/>
                </a:cxn>
                <a:cxn ang="0">
                  <a:pos x="4487" y="77"/>
                </a:cxn>
              </a:cxnLst>
              <a:rect l="0" t="0" r="r" b="b"/>
              <a:pathLst>
                <a:path w="4512" h="139">
                  <a:moveTo>
                    <a:pt x="0" y="54"/>
                  </a:moveTo>
                  <a:lnTo>
                    <a:pt x="25" y="70"/>
                  </a:lnTo>
                  <a:lnTo>
                    <a:pt x="48" y="81"/>
                  </a:lnTo>
                  <a:lnTo>
                    <a:pt x="73" y="77"/>
                  </a:lnTo>
                  <a:lnTo>
                    <a:pt x="97" y="67"/>
                  </a:lnTo>
                  <a:lnTo>
                    <a:pt x="122" y="62"/>
                  </a:lnTo>
                  <a:lnTo>
                    <a:pt x="145" y="60"/>
                  </a:lnTo>
                  <a:lnTo>
                    <a:pt x="170" y="62"/>
                  </a:lnTo>
                  <a:lnTo>
                    <a:pt x="194" y="62"/>
                  </a:lnTo>
                  <a:lnTo>
                    <a:pt x="219" y="65"/>
                  </a:lnTo>
                  <a:lnTo>
                    <a:pt x="242" y="69"/>
                  </a:lnTo>
                  <a:lnTo>
                    <a:pt x="267" y="70"/>
                  </a:lnTo>
                  <a:lnTo>
                    <a:pt x="291" y="72"/>
                  </a:lnTo>
                  <a:lnTo>
                    <a:pt x="316" y="74"/>
                  </a:lnTo>
                  <a:lnTo>
                    <a:pt x="339" y="79"/>
                  </a:lnTo>
                  <a:lnTo>
                    <a:pt x="364" y="84"/>
                  </a:lnTo>
                  <a:lnTo>
                    <a:pt x="388" y="86"/>
                  </a:lnTo>
                  <a:lnTo>
                    <a:pt x="413" y="81"/>
                  </a:lnTo>
                  <a:lnTo>
                    <a:pt x="436" y="74"/>
                  </a:lnTo>
                  <a:lnTo>
                    <a:pt x="461" y="67"/>
                  </a:lnTo>
                  <a:lnTo>
                    <a:pt x="485" y="60"/>
                  </a:lnTo>
                  <a:lnTo>
                    <a:pt x="510" y="60"/>
                  </a:lnTo>
                  <a:lnTo>
                    <a:pt x="533" y="65"/>
                  </a:lnTo>
                  <a:lnTo>
                    <a:pt x="558" y="62"/>
                  </a:lnTo>
                  <a:lnTo>
                    <a:pt x="583" y="49"/>
                  </a:lnTo>
                  <a:lnTo>
                    <a:pt x="607" y="35"/>
                  </a:lnTo>
                  <a:lnTo>
                    <a:pt x="630" y="30"/>
                  </a:lnTo>
                  <a:lnTo>
                    <a:pt x="655" y="33"/>
                  </a:lnTo>
                  <a:lnTo>
                    <a:pt x="680" y="39"/>
                  </a:lnTo>
                  <a:lnTo>
                    <a:pt x="704" y="42"/>
                  </a:lnTo>
                  <a:lnTo>
                    <a:pt x="727" y="40"/>
                  </a:lnTo>
                  <a:lnTo>
                    <a:pt x="752" y="40"/>
                  </a:lnTo>
                  <a:lnTo>
                    <a:pt x="777" y="44"/>
                  </a:lnTo>
                  <a:lnTo>
                    <a:pt x="801" y="47"/>
                  </a:lnTo>
                  <a:lnTo>
                    <a:pt x="824" y="51"/>
                  </a:lnTo>
                  <a:lnTo>
                    <a:pt x="849" y="56"/>
                  </a:lnTo>
                  <a:lnTo>
                    <a:pt x="874" y="69"/>
                  </a:lnTo>
                  <a:lnTo>
                    <a:pt x="898" y="83"/>
                  </a:lnTo>
                  <a:lnTo>
                    <a:pt x="921" y="81"/>
                  </a:lnTo>
                  <a:lnTo>
                    <a:pt x="946" y="65"/>
                  </a:lnTo>
                  <a:lnTo>
                    <a:pt x="971" y="62"/>
                  </a:lnTo>
                  <a:lnTo>
                    <a:pt x="995" y="93"/>
                  </a:lnTo>
                  <a:lnTo>
                    <a:pt x="1018" y="113"/>
                  </a:lnTo>
                  <a:lnTo>
                    <a:pt x="1043" y="97"/>
                  </a:lnTo>
                  <a:lnTo>
                    <a:pt x="1068" y="58"/>
                  </a:lnTo>
                  <a:lnTo>
                    <a:pt x="1092" y="26"/>
                  </a:lnTo>
                  <a:lnTo>
                    <a:pt x="1115" y="23"/>
                  </a:lnTo>
                  <a:lnTo>
                    <a:pt x="1140" y="30"/>
                  </a:lnTo>
                  <a:lnTo>
                    <a:pt x="1165" y="32"/>
                  </a:lnTo>
                  <a:lnTo>
                    <a:pt x="1189" y="32"/>
                  </a:lnTo>
                  <a:lnTo>
                    <a:pt x="1212" y="37"/>
                  </a:lnTo>
                  <a:lnTo>
                    <a:pt x="1237" y="46"/>
                  </a:lnTo>
                  <a:lnTo>
                    <a:pt x="1262" y="58"/>
                  </a:lnTo>
                  <a:lnTo>
                    <a:pt x="1286" y="62"/>
                  </a:lnTo>
                  <a:lnTo>
                    <a:pt x="1309" y="58"/>
                  </a:lnTo>
                  <a:lnTo>
                    <a:pt x="1334" y="51"/>
                  </a:lnTo>
                  <a:lnTo>
                    <a:pt x="1359" y="42"/>
                  </a:lnTo>
                  <a:lnTo>
                    <a:pt x="1384" y="35"/>
                  </a:lnTo>
                  <a:lnTo>
                    <a:pt x="1406" y="32"/>
                  </a:lnTo>
                  <a:lnTo>
                    <a:pt x="1431" y="28"/>
                  </a:lnTo>
                  <a:lnTo>
                    <a:pt x="1456" y="23"/>
                  </a:lnTo>
                  <a:lnTo>
                    <a:pt x="1481" y="16"/>
                  </a:lnTo>
                  <a:lnTo>
                    <a:pt x="1504" y="10"/>
                  </a:lnTo>
                  <a:lnTo>
                    <a:pt x="1528" y="19"/>
                  </a:lnTo>
                  <a:lnTo>
                    <a:pt x="1553" y="30"/>
                  </a:lnTo>
                  <a:lnTo>
                    <a:pt x="1578" y="26"/>
                  </a:lnTo>
                  <a:lnTo>
                    <a:pt x="1601" y="12"/>
                  </a:lnTo>
                  <a:lnTo>
                    <a:pt x="1625" y="2"/>
                  </a:lnTo>
                  <a:lnTo>
                    <a:pt x="1650" y="5"/>
                  </a:lnTo>
                  <a:lnTo>
                    <a:pt x="1675" y="14"/>
                  </a:lnTo>
                  <a:lnTo>
                    <a:pt x="1698" y="16"/>
                  </a:lnTo>
                  <a:lnTo>
                    <a:pt x="1722" y="7"/>
                  </a:lnTo>
                  <a:lnTo>
                    <a:pt x="1747" y="0"/>
                  </a:lnTo>
                  <a:lnTo>
                    <a:pt x="1770" y="2"/>
                  </a:lnTo>
                  <a:lnTo>
                    <a:pt x="1795" y="5"/>
                  </a:lnTo>
                  <a:lnTo>
                    <a:pt x="1819" y="10"/>
                  </a:lnTo>
                  <a:lnTo>
                    <a:pt x="1844" y="14"/>
                  </a:lnTo>
                  <a:lnTo>
                    <a:pt x="1867" y="19"/>
                  </a:lnTo>
                  <a:lnTo>
                    <a:pt x="1892" y="26"/>
                  </a:lnTo>
                  <a:lnTo>
                    <a:pt x="1916" y="28"/>
                  </a:lnTo>
                  <a:lnTo>
                    <a:pt x="1941" y="26"/>
                  </a:lnTo>
                  <a:lnTo>
                    <a:pt x="1964" y="24"/>
                  </a:lnTo>
                  <a:lnTo>
                    <a:pt x="1989" y="33"/>
                  </a:lnTo>
                  <a:lnTo>
                    <a:pt x="2013" y="42"/>
                  </a:lnTo>
                  <a:lnTo>
                    <a:pt x="2038" y="49"/>
                  </a:lnTo>
                  <a:lnTo>
                    <a:pt x="2061" y="63"/>
                  </a:lnTo>
                  <a:lnTo>
                    <a:pt x="2086" y="77"/>
                  </a:lnTo>
                  <a:lnTo>
                    <a:pt x="2110" y="102"/>
                  </a:lnTo>
                  <a:lnTo>
                    <a:pt x="2135" y="127"/>
                  </a:lnTo>
                  <a:lnTo>
                    <a:pt x="2158" y="139"/>
                  </a:lnTo>
                  <a:lnTo>
                    <a:pt x="2183" y="129"/>
                  </a:lnTo>
                  <a:lnTo>
                    <a:pt x="2208" y="107"/>
                  </a:lnTo>
                  <a:lnTo>
                    <a:pt x="2232" y="86"/>
                  </a:lnTo>
                  <a:lnTo>
                    <a:pt x="2255" y="81"/>
                  </a:lnTo>
                  <a:lnTo>
                    <a:pt x="2280" y="79"/>
                  </a:lnTo>
                  <a:lnTo>
                    <a:pt x="2305" y="79"/>
                  </a:lnTo>
                  <a:lnTo>
                    <a:pt x="2329" y="72"/>
                  </a:lnTo>
                  <a:lnTo>
                    <a:pt x="2352" y="65"/>
                  </a:lnTo>
                  <a:lnTo>
                    <a:pt x="2377" y="54"/>
                  </a:lnTo>
                  <a:lnTo>
                    <a:pt x="2402" y="44"/>
                  </a:lnTo>
                  <a:lnTo>
                    <a:pt x="2426" y="33"/>
                  </a:lnTo>
                  <a:lnTo>
                    <a:pt x="2449" y="21"/>
                  </a:lnTo>
                  <a:lnTo>
                    <a:pt x="2474" y="12"/>
                  </a:lnTo>
                  <a:lnTo>
                    <a:pt x="2499" y="3"/>
                  </a:lnTo>
                  <a:lnTo>
                    <a:pt x="2523" y="0"/>
                  </a:lnTo>
                  <a:lnTo>
                    <a:pt x="2546" y="0"/>
                  </a:lnTo>
                  <a:lnTo>
                    <a:pt x="2571" y="9"/>
                  </a:lnTo>
                  <a:lnTo>
                    <a:pt x="2596" y="28"/>
                  </a:lnTo>
                  <a:lnTo>
                    <a:pt x="2620" y="42"/>
                  </a:lnTo>
                  <a:lnTo>
                    <a:pt x="2643" y="46"/>
                  </a:lnTo>
                  <a:lnTo>
                    <a:pt x="2668" y="39"/>
                  </a:lnTo>
                  <a:lnTo>
                    <a:pt x="2693" y="32"/>
                  </a:lnTo>
                  <a:lnTo>
                    <a:pt x="2717" y="30"/>
                  </a:lnTo>
                  <a:lnTo>
                    <a:pt x="2740" y="32"/>
                  </a:lnTo>
                  <a:lnTo>
                    <a:pt x="2765" y="32"/>
                  </a:lnTo>
                  <a:lnTo>
                    <a:pt x="2790" y="33"/>
                  </a:lnTo>
                  <a:lnTo>
                    <a:pt x="2814" y="37"/>
                  </a:lnTo>
                  <a:lnTo>
                    <a:pt x="2837" y="42"/>
                  </a:lnTo>
                  <a:lnTo>
                    <a:pt x="2862" y="47"/>
                  </a:lnTo>
                  <a:lnTo>
                    <a:pt x="2887" y="51"/>
                  </a:lnTo>
                  <a:lnTo>
                    <a:pt x="2912" y="54"/>
                  </a:lnTo>
                  <a:lnTo>
                    <a:pt x="2934" y="60"/>
                  </a:lnTo>
                  <a:lnTo>
                    <a:pt x="2959" y="69"/>
                  </a:lnTo>
                  <a:lnTo>
                    <a:pt x="2984" y="74"/>
                  </a:lnTo>
                  <a:lnTo>
                    <a:pt x="3009" y="81"/>
                  </a:lnTo>
                  <a:lnTo>
                    <a:pt x="3031" y="77"/>
                  </a:lnTo>
                  <a:lnTo>
                    <a:pt x="3056" y="72"/>
                  </a:lnTo>
                  <a:lnTo>
                    <a:pt x="3081" y="67"/>
                  </a:lnTo>
                  <a:lnTo>
                    <a:pt x="3106" y="65"/>
                  </a:lnTo>
                  <a:lnTo>
                    <a:pt x="3129" y="67"/>
                  </a:lnTo>
                  <a:lnTo>
                    <a:pt x="3153" y="67"/>
                  </a:lnTo>
                  <a:lnTo>
                    <a:pt x="3178" y="70"/>
                  </a:lnTo>
                  <a:lnTo>
                    <a:pt x="3203" y="74"/>
                  </a:lnTo>
                  <a:lnTo>
                    <a:pt x="3226" y="79"/>
                  </a:lnTo>
                  <a:lnTo>
                    <a:pt x="3250" y="84"/>
                  </a:lnTo>
                  <a:lnTo>
                    <a:pt x="3275" y="86"/>
                  </a:lnTo>
                  <a:lnTo>
                    <a:pt x="3300" y="84"/>
                  </a:lnTo>
                  <a:lnTo>
                    <a:pt x="3323" y="92"/>
                  </a:lnTo>
                  <a:lnTo>
                    <a:pt x="3347" y="109"/>
                  </a:lnTo>
                  <a:lnTo>
                    <a:pt x="3372" y="114"/>
                  </a:lnTo>
                  <a:lnTo>
                    <a:pt x="3397" y="100"/>
                  </a:lnTo>
                  <a:lnTo>
                    <a:pt x="3420" y="90"/>
                  </a:lnTo>
                  <a:lnTo>
                    <a:pt x="3444" y="104"/>
                  </a:lnTo>
                  <a:lnTo>
                    <a:pt x="3469" y="114"/>
                  </a:lnTo>
                  <a:lnTo>
                    <a:pt x="3494" y="109"/>
                  </a:lnTo>
                  <a:lnTo>
                    <a:pt x="3517" y="97"/>
                  </a:lnTo>
                  <a:lnTo>
                    <a:pt x="3541" y="90"/>
                  </a:lnTo>
                  <a:lnTo>
                    <a:pt x="3566" y="88"/>
                  </a:lnTo>
                  <a:lnTo>
                    <a:pt x="3591" y="86"/>
                  </a:lnTo>
                  <a:lnTo>
                    <a:pt x="3614" y="83"/>
                  </a:lnTo>
                  <a:lnTo>
                    <a:pt x="3638" y="79"/>
                  </a:lnTo>
                  <a:lnTo>
                    <a:pt x="3663" y="70"/>
                  </a:lnTo>
                  <a:lnTo>
                    <a:pt x="3688" y="58"/>
                  </a:lnTo>
                  <a:lnTo>
                    <a:pt x="3711" y="49"/>
                  </a:lnTo>
                  <a:lnTo>
                    <a:pt x="3735" y="63"/>
                  </a:lnTo>
                  <a:lnTo>
                    <a:pt x="3760" y="90"/>
                  </a:lnTo>
                  <a:lnTo>
                    <a:pt x="3785" y="104"/>
                  </a:lnTo>
                  <a:lnTo>
                    <a:pt x="3808" y="86"/>
                  </a:lnTo>
                  <a:lnTo>
                    <a:pt x="3833" y="56"/>
                  </a:lnTo>
                  <a:lnTo>
                    <a:pt x="3857" y="39"/>
                  </a:lnTo>
                  <a:lnTo>
                    <a:pt x="3882" y="35"/>
                  </a:lnTo>
                  <a:lnTo>
                    <a:pt x="3905" y="33"/>
                  </a:lnTo>
                  <a:lnTo>
                    <a:pt x="3930" y="37"/>
                  </a:lnTo>
                  <a:lnTo>
                    <a:pt x="3954" y="39"/>
                  </a:lnTo>
                  <a:lnTo>
                    <a:pt x="3979" y="42"/>
                  </a:lnTo>
                  <a:lnTo>
                    <a:pt x="4002" y="46"/>
                  </a:lnTo>
                  <a:lnTo>
                    <a:pt x="4027" y="53"/>
                  </a:lnTo>
                  <a:lnTo>
                    <a:pt x="4051" y="58"/>
                  </a:lnTo>
                  <a:lnTo>
                    <a:pt x="4076" y="63"/>
                  </a:lnTo>
                  <a:lnTo>
                    <a:pt x="4099" y="65"/>
                  </a:lnTo>
                  <a:lnTo>
                    <a:pt x="4124" y="56"/>
                  </a:lnTo>
                  <a:lnTo>
                    <a:pt x="4148" y="46"/>
                  </a:lnTo>
                  <a:lnTo>
                    <a:pt x="4173" y="39"/>
                  </a:lnTo>
                  <a:lnTo>
                    <a:pt x="4196" y="39"/>
                  </a:lnTo>
                  <a:lnTo>
                    <a:pt x="4221" y="40"/>
                  </a:lnTo>
                  <a:lnTo>
                    <a:pt x="4245" y="42"/>
                  </a:lnTo>
                  <a:lnTo>
                    <a:pt x="4270" y="46"/>
                  </a:lnTo>
                  <a:lnTo>
                    <a:pt x="4293" y="53"/>
                  </a:lnTo>
                  <a:lnTo>
                    <a:pt x="4318" y="60"/>
                  </a:lnTo>
                  <a:lnTo>
                    <a:pt x="4342" y="65"/>
                  </a:lnTo>
                  <a:lnTo>
                    <a:pt x="4367" y="70"/>
                  </a:lnTo>
                  <a:lnTo>
                    <a:pt x="4390" y="74"/>
                  </a:lnTo>
                  <a:lnTo>
                    <a:pt x="4415" y="74"/>
                  </a:lnTo>
                  <a:lnTo>
                    <a:pt x="4439" y="76"/>
                  </a:lnTo>
                  <a:lnTo>
                    <a:pt x="4464" y="76"/>
                  </a:lnTo>
                  <a:lnTo>
                    <a:pt x="4487" y="77"/>
                  </a:lnTo>
                  <a:lnTo>
                    <a:pt x="4512" y="83"/>
                  </a:lnTo>
                </a:path>
              </a:pathLst>
            </a:custGeom>
            <a:noFill/>
            <a:ln w="22225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grpSp>
          <p:nvGrpSpPr>
            <p:cNvPr id="75" name="Gruppo 224">
              <a:extLst>
                <a:ext uri="{FF2B5EF4-FFF2-40B4-BE49-F238E27FC236}">
                  <a16:creationId xmlns:a16="http://schemas.microsoft.com/office/drawing/2014/main" id="{62F626A5-6D24-4093-BF9B-9537764737B3}"/>
                </a:ext>
              </a:extLst>
            </p:cNvPr>
            <p:cNvGrpSpPr/>
            <p:nvPr/>
          </p:nvGrpSpPr>
          <p:grpSpPr>
            <a:xfrm>
              <a:off x="5696048" y="3714229"/>
              <a:ext cx="263951" cy="263951"/>
              <a:chOff x="331007" y="1610412"/>
              <a:chExt cx="263951" cy="263951"/>
            </a:xfrm>
          </p:grpSpPr>
          <p:sp>
            <p:nvSpPr>
              <p:cNvPr id="76" name="Ovale 75">
                <a:extLst>
                  <a:ext uri="{FF2B5EF4-FFF2-40B4-BE49-F238E27FC236}">
                    <a16:creationId xmlns:a16="http://schemas.microsoft.com/office/drawing/2014/main" id="{01CB75BD-0170-4947-BDA8-EFE8E01AD4E3}"/>
                  </a:ext>
                </a:extLst>
              </p:cNvPr>
              <p:cNvSpPr/>
              <p:nvPr/>
            </p:nvSpPr>
            <p:spPr>
              <a:xfrm>
                <a:off x="331007" y="1610412"/>
                <a:ext cx="263951" cy="263951"/>
              </a:xfrm>
              <a:prstGeom prst="ellipse">
                <a:avLst/>
              </a:prstGeom>
              <a:gradFill flip="none" rotWithShape="1">
                <a:gsLst>
                  <a:gs pos="18000">
                    <a:schemeClr val="accent4">
                      <a:lumMod val="40000"/>
                      <a:lumOff val="60000"/>
                    </a:schemeClr>
                  </a:gs>
                  <a:gs pos="41000">
                    <a:schemeClr val="accent4">
                      <a:lumMod val="20000"/>
                      <a:lumOff val="80000"/>
                    </a:schemeClr>
                  </a:gs>
                  <a:gs pos="63000">
                    <a:schemeClr val="bg1"/>
                  </a:gs>
                </a:gsLst>
                <a:path path="circle">
                  <a:fillToRect l="50000" t="50000" r="50000" b="50000"/>
                </a:path>
                <a:tileRect/>
              </a:gradFill>
              <a:ln w="3175"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77" name="Ovale 76">
                <a:extLst>
                  <a:ext uri="{FF2B5EF4-FFF2-40B4-BE49-F238E27FC236}">
                    <a16:creationId xmlns:a16="http://schemas.microsoft.com/office/drawing/2014/main" id="{78BCD357-952C-44F2-A406-0BA755760A80}"/>
                  </a:ext>
                </a:extLst>
              </p:cNvPr>
              <p:cNvSpPr/>
              <p:nvPr/>
            </p:nvSpPr>
            <p:spPr>
              <a:xfrm>
                <a:off x="426914" y="1705811"/>
                <a:ext cx="72136" cy="73152"/>
              </a:xfrm>
              <a:prstGeom prst="ellipse">
                <a:avLst/>
              </a:prstGeom>
              <a:gradFill flip="none" rotWithShape="1">
                <a:gsLst>
                  <a:gs pos="32000">
                    <a:schemeClr val="bg1">
                      <a:lumMod val="95000"/>
                    </a:schemeClr>
                  </a:gs>
                  <a:gs pos="27000">
                    <a:schemeClr val="bg1">
                      <a:lumMod val="85000"/>
                    </a:schemeClr>
                  </a:gs>
                  <a:gs pos="100000">
                    <a:schemeClr val="bg1">
                      <a:lumMod val="50000"/>
                      <a:shade val="100000"/>
                      <a:satMod val="115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</p:grpSp>
        <p:grpSp>
          <p:nvGrpSpPr>
            <p:cNvPr id="78" name="Gruppo 227">
              <a:extLst>
                <a:ext uri="{FF2B5EF4-FFF2-40B4-BE49-F238E27FC236}">
                  <a16:creationId xmlns:a16="http://schemas.microsoft.com/office/drawing/2014/main" id="{7BA91BD7-A49A-4F3A-AAF9-ADEFC4AFB847}"/>
                </a:ext>
              </a:extLst>
            </p:cNvPr>
            <p:cNvGrpSpPr/>
            <p:nvPr/>
          </p:nvGrpSpPr>
          <p:grpSpPr>
            <a:xfrm>
              <a:off x="5726528" y="4006837"/>
              <a:ext cx="263951" cy="263951"/>
              <a:chOff x="331007" y="1610412"/>
              <a:chExt cx="263951" cy="263951"/>
            </a:xfrm>
          </p:grpSpPr>
          <p:sp>
            <p:nvSpPr>
              <p:cNvPr id="79" name="Ovale 78">
                <a:extLst>
                  <a:ext uri="{FF2B5EF4-FFF2-40B4-BE49-F238E27FC236}">
                    <a16:creationId xmlns:a16="http://schemas.microsoft.com/office/drawing/2014/main" id="{54B63111-5319-4BB4-8749-F045C458EAC2}"/>
                  </a:ext>
                </a:extLst>
              </p:cNvPr>
              <p:cNvSpPr/>
              <p:nvPr/>
            </p:nvSpPr>
            <p:spPr>
              <a:xfrm>
                <a:off x="331007" y="1610412"/>
                <a:ext cx="263951" cy="263951"/>
              </a:xfrm>
              <a:prstGeom prst="ellipse">
                <a:avLst/>
              </a:prstGeom>
              <a:gradFill flip="none" rotWithShape="1">
                <a:gsLst>
                  <a:gs pos="18000">
                    <a:schemeClr val="accent4">
                      <a:lumMod val="40000"/>
                      <a:lumOff val="60000"/>
                    </a:schemeClr>
                  </a:gs>
                  <a:gs pos="41000">
                    <a:schemeClr val="accent4">
                      <a:lumMod val="20000"/>
                      <a:lumOff val="80000"/>
                    </a:schemeClr>
                  </a:gs>
                  <a:gs pos="63000">
                    <a:schemeClr val="bg1"/>
                  </a:gs>
                </a:gsLst>
                <a:path path="circle">
                  <a:fillToRect l="50000" t="50000" r="50000" b="50000"/>
                </a:path>
                <a:tileRect/>
              </a:gradFill>
              <a:ln w="3175"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80" name="Ovale 79">
                <a:extLst>
                  <a:ext uri="{FF2B5EF4-FFF2-40B4-BE49-F238E27FC236}">
                    <a16:creationId xmlns:a16="http://schemas.microsoft.com/office/drawing/2014/main" id="{69381D2A-D6E8-422A-81EE-4FA21506FD44}"/>
                  </a:ext>
                </a:extLst>
              </p:cNvPr>
              <p:cNvSpPr/>
              <p:nvPr/>
            </p:nvSpPr>
            <p:spPr>
              <a:xfrm>
                <a:off x="426914" y="1705811"/>
                <a:ext cx="72136" cy="73152"/>
              </a:xfrm>
              <a:prstGeom prst="ellipse">
                <a:avLst/>
              </a:prstGeom>
              <a:gradFill flip="none" rotWithShape="1">
                <a:gsLst>
                  <a:gs pos="32000">
                    <a:schemeClr val="bg1">
                      <a:lumMod val="95000"/>
                    </a:schemeClr>
                  </a:gs>
                  <a:gs pos="27000">
                    <a:schemeClr val="bg1">
                      <a:lumMod val="85000"/>
                    </a:schemeClr>
                  </a:gs>
                  <a:gs pos="100000">
                    <a:schemeClr val="bg1">
                      <a:lumMod val="50000"/>
                      <a:shade val="100000"/>
                      <a:satMod val="115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</p:grpSp>
      </p:grpSp>
      <p:grpSp>
        <p:nvGrpSpPr>
          <p:cNvPr id="11" name="Gruppo 10">
            <a:extLst>
              <a:ext uri="{FF2B5EF4-FFF2-40B4-BE49-F238E27FC236}">
                <a16:creationId xmlns:a16="http://schemas.microsoft.com/office/drawing/2014/main" id="{16BDEB2B-58C3-4320-9142-D333FEC1247E}"/>
              </a:ext>
            </a:extLst>
          </p:cNvPr>
          <p:cNvGrpSpPr/>
          <p:nvPr/>
        </p:nvGrpSpPr>
        <p:grpSpPr>
          <a:xfrm>
            <a:off x="7923235" y="2906394"/>
            <a:ext cx="2155550" cy="271684"/>
            <a:chOff x="5375920" y="3158426"/>
            <a:chExt cx="2155550" cy="271684"/>
          </a:xfrm>
        </p:grpSpPr>
        <p:grpSp>
          <p:nvGrpSpPr>
            <p:cNvPr id="7" name="Gruppo 224"/>
            <p:cNvGrpSpPr/>
            <p:nvPr/>
          </p:nvGrpSpPr>
          <p:grpSpPr>
            <a:xfrm>
              <a:off x="5375920" y="3166159"/>
              <a:ext cx="263951" cy="263951"/>
              <a:chOff x="331007" y="1610412"/>
              <a:chExt cx="263951" cy="263951"/>
            </a:xfrm>
          </p:grpSpPr>
          <p:sp>
            <p:nvSpPr>
              <p:cNvPr id="354" name="Ovale 353"/>
              <p:cNvSpPr/>
              <p:nvPr/>
            </p:nvSpPr>
            <p:spPr>
              <a:xfrm>
                <a:off x="331007" y="1610412"/>
                <a:ext cx="263951" cy="263951"/>
              </a:xfrm>
              <a:prstGeom prst="ellipse">
                <a:avLst/>
              </a:prstGeom>
              <a:gradFill flip="none" rotWithShape="1">
                <a:gsLst>
                  <a:gs pos="18000">
                    <a:schemeClr val="accent4">
                      <a:lumMod val="40000"/>
                      <a:lumOff val="60000"/>
                    </a:schemeClr>
                  </a:gs>
                  <a:gs pos="41000">
                    <a:schemeClr val="accent4">
                      <a:lumMod val="20000"/>
                      <a:lumOff val="80000"/>
                    </a:schemeClr>
                  </a:gs>
                  <a:gs pos="63000">
                    <a:schemeClr val="bg1"/>
                  </a:gs>
                </a:gsLst>
                <a:path path="circle">
                  <a:fillToRect l="50000" t="50000" r="50000" b="50000"/>
                </a:path>
                <a:tileRect/>
              </a:gradFill>
              <a:ln w="3175"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357" name="Ovale 356"/>
              <p:cNvSpPr/>
              <p:nvPr/>
            </p:nvSpPr>
            <p:spPr>
              <a:xfrm>
                <a:off x="426914" y="1705811"/>
                <a:ext cx="72136" cy="73152"/>
              </a:xfrm>
              <a:prstGeom prst="ellipse">
                <a:avLst/>
              </a:prstGeom>
              <a:gradFill flip="none" rotWithShape="1">
                <a:gsLst>
                  <a:gs pos="32000">
                    <a:schemeClr val="bg1">
                      <a:lumMod val="95000"/>
                    </a:schemeClr>
                  </a:gs>
                  <a:gs pos="27000">
                    <a:schemeClr val="bg1">
                      <a:lumMod val="85000"/>
                    </a:schemeClr>
                  </a:gs>
                  <a:gs pos="100000">
                    <a:schemeClr val="bg1">
                      <a:lumMod val="50000"/>
                      <a:shade val="100000"/>
                      <a:satMod val="115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</p:grpSp>
        <p:grpSp>
          <p:nvGrpSpPr>
            <p:cNvPr id="8" name="Gruppo 227"/>
            <p:cNvGrpSpPr/>
            <p:nvPr/>
          </p:nvGrpSpPr>
          <p:grpSpPr>
            <a:xfrm>
              <a:off x="5710894" y="3158426"/>
              <a:ext cx="263951" cy="263951"/>
              <a:chOff x="331007" y="1610412"/>
              <a:chExt cx="263951" cy="263951"/>
            </a:xfrm>
          </p:grpSpPr>
          <p:sp>
            <p:nvSpPr>
              <p:cNvPr id="348" name="Ovale 347"/>
              <p:cNvSpPr/>
              <p:nvPr/>
            </p:nvSpPr>
            <p:spPr>
              <a:xfrm>
                <a:off x="331007" y="1610412"/>
                <a:ext cx="263951" cy="263951"/>
              </a:xfrm>
              <a:prstGeom prst="ellipse">
                <a:avLst/>
              </a:prstGeom>
              <a:gradFill flip="none" rotWithShape="1">
                <a:gsLst>
                  <a:gs pos="18000">
                    <a:schemeClr val="accent4">
                      <a:lumMod val="40000"/>
                      <a:lumOff val="60000"/>
                    </a:schemeClr>
                  </a:gs>
                  <a:gs pos="41000">
                    <a:schemeClr val="accent4">
                      <a:lumMod val="20000"/>
                      <a:lumOff val="80000"/>
                    </a:schemeClr>
                  </a:gs>
                  <a:gs pos="63000">
                    <a:schemeClr val="bg1"/>
                  </a:gs>
                </a:gsLst>
                <a:path path="circle">
                  <a:fillToRect l="50000" t="50000" r="50000" b="50000"/>
                </a:path>
                <a:tileRect/>
              </a:gradFill>
              <a:ln w="3175"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351" name="Ovale 350"/>
              <p:cNvSpPr/>
              <p:nvPr/>
            </p:nvSpPr>
            <p:spPr>
              <a:xfrm>
                <a:off x="426914" y="1705811"/>
                <a:ext cx="72136" cy="73152"/>
              </a:xfrm>
              <a:prstGeom prst="ellipse">
                <a:avLst/>
              </a:prstGeom>
              <a:gradFill flip="none" rotWithShape="1">
                <a:gsLst>
                  <a:gs pos="32000">
                    <a:schemeClr val="bg1">
                      <a:lumMod val="95000"/>
                    </a:schemeClr>
                  </a:gs>
                  <a:gs pos="27000">
                    <a:schemeClr val="bg1">
                      <a:lumMod val="85000"/>
                    </a:schemeClr>
                  </a:gs>
                  <a:gs pos="100000">
                    <a:schemeClr val="bg1">
                      <a:lumMod val="50000"/>
                      <a:shade val="100000"/>
                      <a:satMod val="115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</p:grpSp>
        <p:sp>
          <p:nvSpPr>
            <p:cNvPr id="82" name="Freeform 20">
              <a:extLst>
                <a:ext uri="{FF2B5EF4-FFF2-40B4-BE49-F238E27FC236}">
                  <a16:creationId xmlns:a16="http://schemas.microsoft.com/office/drawing/2014/main" id="{B1C4E0AA-41B7-4197-98FD-33A3E0F851C6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6236756" y="3212976"/>
              <a:ext cx="1294714" cy="84699"/>
            </a:xfrm>
            <a:custGeom>
              <a:avLst/>
              <a:gdLst/>
              <a:ahLst/>
              <a:cxnLst>
                <a:cxn ang="0">
                  <a:pos x="48" y="51"/>
                </a:cxn>
                <a:cxn ang="0">
                  <a:pos x="122" y="44"/>
                </a:cxn>
                <a:cxn ang="0">
                  <a:pos x="194" y="44"/>
                </a:cxn>
                <a:cxn ang="0">
                  <a:pos x="267" y="44"/>
                </a:cxn>
                <a:cxn ang="0">
                  <a:pos x="339" y="42"/>
                </a:cxn>
                <a:cxn ang="0">
                  <a:pos x="413" y="42"/>
                </a:cxn>
                <a:cxn ang="0">
                  <a:pos x="485" y="42"/>
                </a:cxn>
                <a:cxn ang="0">
                  <a:pos x="558" y="49"/>
                </a:cxn>
                <a:cxn ang="0">
                  <a:pos x="630" y="53"/>
                </a:cxn>
                <a:cxn ang="0">
                  <a:pos x="704" y="49"/>
                </a:cxn>
                <a:cxn ang="0">
                  <a:pos x="777" y="46"/>
                </a:cxn>
                <a:cxn ang="0">
                  <a:pos x="849" y="58"/>
                </a:cxn>
                <a:cxn ang="0">
                  <a:pos x="921" y="39"/>
                </a:cxn>
                <a:cxn ang="0">
                  <a:pos x="995" y="19"/>
                </a:cxn>
                <a:cxn ang="0">
                  <a:pos x="1068" y="9"/>
                </a:cxn>
                <a:cxn ang="0">
                  <a:pos x="1140" y="10"/>
                </a:cxn>
                <a:cxn ang="0">
                  <a:pos x="1212" y="17"/>
                </a:cxn>
                <a:cxn ang="0">
                  <a:pos x="1286" y="28"/>
                </a:cxn>
                <a:cxn ang="0">
                  <a:pos x="1359" y="54"/>
                </a:cxn>
                <a:cxn ang="0">
                  <a:pos x="1431" y="51"/>
                </a:cxn>
                <a:cxn ang="0">
                  <a:pos x="1504" y="39"/>
                </a:cxn>
                <a:cxn ang="0">
                  <a:pos x="1578" y="26"/>
                </a:cxn>
                <a:cxn ang="0">
                  <a:pos x="1650" y="37"/>
                </a:cxn>
                <a:cxn ang="0">
                  <a:pos x="1722" y="70"/>
                </a:cxn>
                <a:cxn ang="0">
                  <a:pos x="1795" y="91"/>
                </a:cxn>
                <a:cxn ang="0">
                  <a:pos x="1867" y="102"/>
                </a:cxn>
                <a:cxn ang="0">
                  <a:pos x="1941" y="83"/>
                </a:cxn>
                <a:cxn ang="0">
                  <a:pos x="2013" y="65"/>
                </a:cxn>
                <a:cxn ang="0">
                  <a:pos x="2086" y="58"/>
                </a:cxn>
                <a:cxn ang="0">
                  <a:pos x="2158" y="35"/>
                </a:cxn>
                <a:cxn ang="0">
                  <a:pos x="2232" y="9"/>
                </a:cxn>
                <a:cxn ang="0">
                  <a:pos x="2305" y="7"/>
                </a:cxn>
                <a:cxn ang="0">
                  <a:pos x="2377" y="12"/>
                </a:cxn>
                <a:cxn ang="0">
                  <a:pos x="2449" y="30"/>
                </a:cxn>
                <a:cxn ang="0">
                  <a:pos x="2523" y="47"/>
                </a:cxn>
                <a:cxn ang="0">
                  <a:pos x="2596" y="49"/>
                </a:cxn>
                <a:cxn ang="0">
                  <a:pos x="2668" y="49"/>
                </a:cxn>
                <a:cxn ang="0">
                  <a:pos x="2740" y="51"/>
                </a:cxn>
                <a:cxn ang="0">
                  <a:pos x="2814" y="65"/>
                </a:cxn>
                <a:cxn ang="0">
                  <a:pos x="2887" y="67"/>
                </a:cxn>
                <a:cxn ang="0">
                  <a:pos x="2959" y="77"/>
                </a:cxn>
                <a:cxn ang="0">
                  <a:pos x="3031" y="74"/>
                </a:cxn>
                <a:cxn ang="0">
                  <a:pos x="3106" y="74"/>
                </a:cxn>
                <a:cxn ang="0">
                  <a:pos x="3178" y="69"/>
                </a:cxn>
                <a:cxn ang="0">
                  <a:pos x="3250" y="63"/>
                </a:cxn>
                <a:cxn ang="0">
                  <a:pos x="3323" y="53"/>
                </a:cxn>
                <a:cxn ang="0">
                  <a:pos x="3397" y="54"/>
                </a:cxn>
                <a:cxn ang="0">
                  <a:pos x="3469" y="60"/>
                </a:cxn>
                <a:cxn ang="0">
                  <a:pos x="3541" y="46"/>
                </a:cxn>
                <a:cxn ang="0">
                  <a:pos x="3614" y="37"/>
                </a:cxn>
                <a:cxn ang="0">
                  <a:pos x="3688" y="39"/>
                </a:cxn>
                <a:cxn ang="0">
                  <a:pos x="3760" y="54"/>
                </a:cxn>
                <a:cxn ang="0">
                  <a:pos x="3833" y="58"/>
                </a:cxn>
                <a:cxn ang="0">
                  <a:pos x="3905" y="53"/>
                </a:cxn>
                <a:cxn ang="0">
                  <a:pos x="3979" y="42"/>
                </a:cxn>
                <a:cxn ang="0">
                  <a:pos x="4051" y="37"/>
                </a:cxn>
                <a:cxn ang="0">
                  <a:pos x="4124" y="35"/>
                </a:cxn>
                <a:cxn ang="0">
                  <a:pos x="4196" y="46"/>
                </a:cxn>
                <a:cxn ang="0">
                  <a:pos x="4270" y="54"/>
                </a:cxn>
                <a:cxn ang="0">
                  <a:pos x="4342" y="37"/>
                </a:cxn>
                <a:cxn ang="0">
                  <a:pos x="4415" y="14"/>
                </a:cxn>
                <a:cxn ang="0">
                  <a:pos x="4487" y="2"/>
                </a:cxn>
              </a:cxnLst>
              <a:rect l="0" t="0" r="r" b="b"/>
              <a:pathLst>
                <a:path w="4512" h="102">
                  <a:moveTo>
                    <a:pt x="0" y="40"/>
                  </a:moveTo>
                  <a:lnTo>
                    <a:pt x="25" y="47"/>
                  </a:lnTo>
                  <a:lnTo>
                    <a:pt x="48" y="51"/>
                  </a:lnTo>
                  <a:lnTo>
                    <a:pt x="73" y="51"/>
                  </a:lnTo>
                  <a:lnTo>
                    <a:pt x="97" y="47"/>
                  </a:lnTo>
                  <a:lnTo>
                    <a:pt x="122" y="44"/>
                  </a:lnTo>
                  <a:lnTo>
                    <a:pt x="145" y="42"/>
                  </a:lnTo>
                  <a:lnTo>
                    <a:pt x="170" y="44"/>
                  </a:lnTo>
                  <a:lnTo>
                    <a:pt x="194" y="44"/>
                  </a:lnTo>
                  <a:lnTo>
                    <a:pt x="219" y="44"/>
                  </a:lnTo>
                  <a:lnTo>
                    <a:pt x="242" y="44"/>
                  </a:lnTo>
                  <a:lnTo>
                    <a:pt x="267" y="44"/>
                  </a:lnTo>
                  <a:lnTo>
                    <a:pt x="291" y="44"/>
                  </a:lnTo>
                  <a:lnTo>
                    <a:pt x="316" y="44"/>
                  </a:lnTo>
                  <a:lnTo>
                    <a:pt x="339" y="42"/>
                  </a:lnTo>
                  <a:lnTo>
                    <a:pt x="364" y="42"/>
                  </a:lnTo>
                  <a:lnTo>
                    <a:pt x="388" y="42"/>
                  </a:lnTo>
                  <a:lnTo>
                    <a:pt x="413" y="42"/>
                  </a:lnTo>
                  <a:lnTo>
                    <a:pt x="436" y="40"/>
                  </a:lnTo>
                  <a:lnTo>
                    <a:pt x="461" y="40"/>
                  </a:lnTo>
                  <a:lnTo>
                    <a:pt x="485" y="42"/>
                  </a:lnTo>
                  <a:lnTo>
                    <a:pt x="510" y="44"/>
                  </a:lnTo>
                  <a:lnTo>
                    <a:pt x="533" y="47"/>
                  </a:lnTo>
                  <a:lnTo>
                    <a:pt x="558" y="49"/>
                  </a:lnTo>
                  <a:lnTo>
                    <a:pt x="583" y="51"/>
                  </a:lnTo>
                  <a:lnTo>
                    <a:pt x="607" y="53"/>
                  </a:lnTo>
                  <a:lnTo>
                    <a:pt x="630" y="53"/>
                  </a:lnTo>
                  <a:lnTo>
                    <a:pt x="655" y="53"/>
                  </a:lnTo>
                  <a:lnTo>
                    <a:pt x="680" y="53"/>
                  </a:lnTo>
                  <a:lnTo>
                    <a:pt x="704" y="49"/>
                  </a:lnTo>
                  <a:lnTo>
                    <a:pt x="727" y="46"/>
                  </a:lnTo>
                  <a:lnTo>
                    <a:pt x="752" y="44"/>
                  </a:lnTo>
                  <a:lnTo>
                    <a:pt x="777" y="46"/>
                  </a:lnTo>
                  <a:lnTo>
                    <a:pt x="801" y="51"/>
                  </a:lnTo>
                  <a:lnTo>
                    <a:pt x="824" y="54"/>
                  </a:lnTo>
                  <a:lnTo>
                    <a:pt x="849" y="58"/>
                  </a:lnTo>
                  <a:lnTo>
                    <a:pt x="874" y="54"/>
                  </a:lnTo>
                  <a:lnTo>
                    <a:pt x="898" y="47"/>
                  </a:lnTo>
                  <a:lnTo>
                    <a:pt x="921" y="39"/>
                  </a:lnTo>
                  <a:lnTo>
                    <a:pt x="946" y="30"/>
                  </a:lnTo>
                  <a:lnTo>
                    <a:pt x="971" y="24"/>
                  </a:lnTo>
                  <a:lnTo>
                    <a:pt x="995" y="19"/>
                  </a:lnTo>
                  <a:lnTo>
                    <a:pt x="1018" y="17"/>
                  </a:lnTo>
                  <a:lnTo>
                    <a:pt x="1043" y="12"/>
                  </a:lnTo>
                  <a:lnTo>
                    <a:pt x="1068" y="9"/>
                  </a:lnTo>
                  <a:lnTo>
                    <a:pt x="1092" y="5"/>
                  </a:lnTo>
                  <a:lnTo>
                    <a:pt x="1115" y="5"/>
                  </a:lnTo>
                  <a:lnTo>
                    <a:pt x="1140" y="10"/>
                  </a:lnTo>
                  <a:lnTo>
                    <a:pt x="1165" y="16"/>
                  </a:lnTo>
                  <a:lnTo>
                    <a:pt x="1189" y="19"/>
                  </a:lnTo>
                  <a:lnTo>
                    <a:pt x="1212" y="17"/>
                  </a:lnTo>
                  <a:lnTo>
                    <a:pt x="1237" y="17"/>
                  </a:lnTo>
                  <a:lnTo>
                    <a:pt x="1262" y="21"/>
                  </a:lnTo>
                  <a:lnTo>
                    <a:pt x="1286" y="28"/>
                  </a:lnTo>
                  <a:lnTo>
                    <a:pt x="1309" y="37"/>
                  </a:lnTo>
                  <a:lnTo>
                    <a:pt x="1334" y="47"/>
                  </a:lnTo>
                  <a:lnTo>
                    <a:pt x="1359" y="54"/>
                  </a:lnTo>
                  <a:lnTo>
                    <a:pt x="1384" y="58"/>
                  </a:lnTo>
                  <a:lnTo>
                    <a:pt x="1406" y="56"/>
                  </a:lnTo>
                  <a:lnTo>
                    <a:pt x="1431" y="51"/>
                  </a:lnTo>
                  <a:lnTo>
                    <a:pt x="1456" y="46"/>
                  </a:lnTo>
                  <a:lnTo>
                    <a:pt x="1481" y="42"/>
                  </a:lnTo>
                  <a:lnTo>
                    <a:pt x="1504" y="39"/>
                  </a:lnTo>
                  <a:lnTo>
                    <a:pt x="1528" y="33"/>
                  </a:lnTo>
                  <a:lnTo>
                    <a:pt x="1553" y="28"/>
                  </a:lnTo>
                  <a:lnTo>
                    <a:pt x="1578" y="26"/>
                  </a:lnTo>
                  <a:lnTo>
                    <a:pt x="1601" y="26"/>
                  </a:lnTo>
                  <a:lnTo>
                    <a:pt x="1625" y="31"/>
                  </a:lnTo>
                  <a:lnTo>
                    <a:pt x="1650" y="37"/>
                  </a:lnTo>
                  <a:lnTo>
                    <a:pt x="1675" y="47"/>
                  </a:lnTo>
                  <a:lnTo>
                    <a:pt x="1698" y="60"/>
                  </a:lnTo>
                  <a:lnTo>
                    <a:pt x="1722" y="70"/>
                  </a:lnTo>
                  <a:lnTo>
                    <a:pt x="1747" y="77"/>
                  </a:lnTo>
                  <a:lnTo>
                    <a:pt x="1770" y="84"/>
                  </a:lnTo>
                  <a:lnTo>
                    <a:pt x="1795" y="91"/>
                  </a:lnTo>
                  <a:lnTo>
                    <a:pt x="1819" y="100"/>
                  </a:lnTo>
                  <a:lnTo>
                    <a:pt x="1844" y="102"/>
                  </a:lnTo>
                  <a:lnTo>
                    <a:pt x="1867" y="102"/>
                  </a:lnTo>
                  <a:lnTo>
                    <a:pt x="1892" y="97"/>
                  </a:lnTo>
                  <a:lnTo>
                    <a:pt x="1916" y="90"/>
                  </a:lnTo>
                  <a:lnTo>
                    <a:pt x="1941" y="83"/>
                  </a:lnTo>
                  <a:lnTo>
                    <a:pt x="1964" y="76"/>
                  </a:lnTo>
                  <a:lnTo>
                    <a:pt x="1989" y="67"/>
                  </a:lnTo>
                  <a:lnTo>
                    <a:pt x="2013" y="65"/>
                  </a:lnTo>
                  <a:lnTo>
                    <a:pt x="2038" y="65"/>
                  </a:lnTo>
                  <a:lnTo>
                    <a:pt x="2061" y="63"/>
                  </a:lnTo>
                  <a:lnTo>
                    <a:pt x="2086" y="58"/>
                  </a:lnTo>
                  <a:lnTo>
                    <a:pt x="2110" y="53"/>
                  </a:lnTo>
                  <a:lnTo>
                    <a:pt x="2135" y="44"/>
                  </a:lnTo>
                  <a:lnTo>
                    <a:pt x="2158" y="35"/>
                  </a:lnTo>
                  <a:lnTo>
                    <a:pt x="2183" y="24"/>
                  </a:lnTo>
                  <a:lnTo>
                    <a:pt x="2208" y="14"/>
                  </a:lnTo>
                  <a:lnTo>
                    <a:pt x="2232" y="9"/>
                  </a:lnTo>
                  <a:lnTo>
                    <a:pt x="2255" y="5"/>
                  </a:lnTo>
                  <a:lnTo>
                    <a:pt x="2280" y="3"/>
                  </a:lnTo>
                  <a:lnTo>
                    <a:pt x="2305" y="7"/>
                  </a:lnTo>
                  <a:lnTo>
                    <a:pt x="2329" y="9"/>
                  </a:lnTo>
                  <a:lnTo>
                    <a:pt x="2352" y="10"/>
                  </a:lnTo>
                  <a:lnTo>
                    <a:pt x="2377" y="12"/>
                  </a:lnTo>
                  <a:lnTo>
                    <a:pt x="2402" y="17"/>
                  </a:lnTo>
                  <a:lnTo>
                    <a:pt x="2426" y="24"/>
                  </a:lnTo>
                  <a:lnTo>
                    <a:pt x="2449" y="30"/>
                  </a:lnTo>
                  <a:lnTo>
                    <a:pt x="2474" y="39"/>
                  </a:lnTo>
                  <a:lnTo>
                    <a:pt x="2499" y="44"/>
                  </a:lnTo>
                  <a:lnTo>
                    <a:pt x="2523" y="47"/>
                  </a:lnTo>
                  <a:lnTo>
                    <a:pt x="2546" y="49"/>
                  </a:lnTo>
                  <a:lnTo>
                    <a:pt x="2571" y="49"/>
                  </a:lnTo>
                  <a:lnTo>
                    <a:pt x="2596" y="49"/>
                  </a:lnTo>
                  <a:lnTo>
                    <a:pt x="2620" y="49"/>
                  </a:lnTo>
                  <a:lnTo>
                    <a:pt x="2643" y="49"/>
                  </a:lnTo>
                  <a:lnTo>
                    <a:pt x="2668" y="49"/>
                  </a:lnTo>
                  <a:lnTo>
                    <a:pt x="2693" y="49"/>
                  </a:lnTo>
                  <a:lnTo>
                    <a:pt x="2717" y="49"/>
                  </a:lnTo>
                  <a:lnTo>
                    <a:pt x="2740" y="51"/>
                  </a:lnTo>
                  <a:lnTo>
                    <a:pt x="2765" y="54"/>
                  </a:lnTo>
                  <a:lnTo>
                    <a:pt x="2790" y="61"/>
                  </a:lnTo>
                  <a:lnTo>
                    <a:pt x="2814" y="65"/>
                  </a:lnTo>
                  <a:lnTo>
                    <a:pt x="2837" y="67"/>
                  </a:lnTo>
                  <a:lnTo>
                    <a:pt x="2862" y="65"/>
                  </a:lnTo>
                  <a:lnTo>
                    <a:pt x="2887" y="67"/>
                  </a:lnTo>
                  <a:lnTo>
                    <a:pt x="2912" y="72"/>
                  </a:lnTo>
                  <a:lnTo>
                    <a:pt x="2934" y="76"/>
                  </a:lnTo>
                  <a:lnTo>
                    <a:pt x="2959" y="77"/>
                  </a:lnTo>
                  <a:lnTo>
                    <a:pt x="2984" y="77"/>
                  </a:lnTo>
                  <a:lnTo>
                    <a:pt x="3009" y="76"/>
                  </a:lnTo>
                  <a:lnTo>
                    <a:pt x="3031" y="74"/>
                  </a:lnTo>
                  <a:lnTo>
                    <a:pt x="3056" y="76"/>
                  </a:lnTo>
                  <a:lnTo>
                    <a:pt x="3081" y="76"/>
                  </a:lnTo>
                  <a:lnTo>
                    <a:pt x="3106" y="74"/>
                  </a:lnTo>
                  <a:lnTo>
                    <a:pt x="3129" y="72"/>
                  </a:lnTo>
                  <a:lnTo>
                    <a:pt x="3153" y="70"/>
                  </a:lnTo>
                  <a:lnTo>
                    <a:pt x="3178" y="69"/>
                  </a:lnTo>
                  <a:lnTo>
                    <a:pt x="3203" y="69"/>
                  </a:lnTo>
                  <a:lnTo>
                    <a:pt x="3226" y="67"/>
                  </a:lnTo>
                  <a:lnTo>
                    <a:pt x="3250" y="63"/>
                  </a:lnTo>
                  <a:lnTo>
                    <a:pt x="3275" y="60"/>
                  </a:lnTo>
                  <a:lnTo>
                    <a:pt x="3300" y="56"/>
                  </a:lnTo>
                  <a:lnTo>
                    <a:pt x="3323" y="53"/>
                  </a:lnTo>
                  <a:lnTo>
                    <a:pt x="3347" y="51"/>
                  </a:lnTo>
                  <a:lnTo>
                    <a:pt x="3372" y="53"/>
                  </a:lnTo>
                  <a:lnTo>
                    <a:pt x="3397" y="54"/>
                  </a:lnTo>
                  <a:lnTo>
                    <a:pt x="3420" y="58"/>
                  </a:lnTo>
                  <a:lnTo>
                    <a:pt x="3444" y="60"/>
                  </a:lnTo>
                  <a:lnTo>
                    <a:pt x="3469" y="60"/>
                  </a:lnTo>
                  <a:lnTo>
                    <a:pt x="3494" y="58"/>
                  </a:lnTo>
                  <a:lnTo>
                    <a:pt x="3517" y="51"/>
                  </a:lnTo>
                  <a:lnTo>
                    <a:pt x="3541" y="46"/>
                  </a:lnTo>
                  <a:lnTo>
                    <a:pt x="3566" y="42"/>
                  </a:lnTo>
                  <a:lnTo>
                    <a:pt x="3591" y="39"/>
                  </a:lnTo>
                  <a:lnTo>
                    <a:pt x="3614" y="37"/>
                  </a:lnTo>
                  <a:lnTo>
                    <a:pt x="3638" y="35"/>
                  </a:lnTo>
                  <a:lnTo>
                    <a:pt x="3663" y="35"/>
                  </a:lnTo>
                  <a:lnTo>
                    <a:pt x="3688" y="39"/>
                  </a:lnTo>
                  <a:lnTo>
                    <a:pt x="3711" y="46"/>
                  </a:lnTo>
                  <a:lnTo>
                    <a:pt x="3735" y="51"/>
                  </a:lnTo>
                  <a:lnTo>
                    <a:pt x="3760" y="54"/>
                  </a:lnTo>
                  <a:lnTo>
                    <a:pt x="3785" y="56"/>
                  </a:lnTo>
                  <a:lnTo>
                    <a:pt x="3808" y="58"/>
                  </a:lnTo>
                  <a:lnTo>
                    <a:pt x="3833" y="58"/>
                  </a:lnTo>
                  <a:lnTo>
                    <a:pt x="3857" y="58"/>
                  </a:lnTo>
                  <a:lnTo>
                    <a:pt x="3882" y="56"/>
                  </a:lnTo>
                  <a:lnTo>
                    <a:pt x="3905" y="53"/>
                  </a:lnTo>
                  <a:lnTo>
                    <a:pt x="3930" y="49"/>
                  </a:lnTo>
                  <a:lnTo>
                    <a:pt x="3954" y="47"/>
                  </a:lnTo>
                  <a:lnTo>
                    <a:pt x="3979" y="42"/>
                  </a:lnTo>
                  <a:lnTo>
                    <a:pt x="4002" y="37"/>
                  </a:lnTo>
                  <a:lnTo>
                    <a:pt x="4027" y="35"/>
                  </a:lnTo>
                  <a:lnTo>
                    <a:pt x="4051" y="37"/>
                  </a:lnTo>
                  <a:lnTo>
                    <a:pt x="4076" y="37"/>
                  </a:lnTo>
                  <a:lnTo>
                    <a:pt x="4099" y="35"/>
                  </a:lnTo>
                  <a:lnTo>
                    <a:pt x="4124" y="35"/>
                  </a:lnTo>
                  <a:lnTo>
                    <a:pt x="4148" y="39"/>
                  </a:lnTo>
                  <a:lnTo>
                    <a:pt x="4173" y="42"/>
                  </a:lnTo>
                  <a:lnTo>
                    <a:pt x="4196" y="46"/>
                  </a:lnTo>
                  <a:lnTo>
                    <a:pt x="4221" y="49"/>
                  </a:lnTo>
                  <a:lnTo>
                    <a:pt x="4245" y="54"/>
                  </a:lnTo>
                  <a:lnTo>
                    <a:pt x="4270" y="54"/>
                  </a:lnTo>
                  <a:lnTo>
                    <a:pt x="4293" y="51"/>
                  </a:lnTo>
                  <a:lnTo>
                    <a:pt x="4318" y="44"/>
                  </a:lnTo>
                  <a:lnTo>
                    <a:pt x="4342" y="37"/>
                  </a:lnTo>
                  <a:lnTo>
                    <a:pt x="4367" y="28"/>
                  </a:lnTo>
                  <a:lnTo>
                    <a:pt x="4390" y="21"/>
                  </a:lnTo>
                  <a:lnTo>
                    <a:pt x="4415" y="14"/>
                  </a:lnTo>
                  <a:lnTo>
                    <a:pt x="4439" y="5"/>
                  </a:lnTo>
                  <a:lnTo>
                    <a:pt x="4464" y="0"/>
                  </a:lnTo>
                  <a:lnTo>
                    <a:pt x="4487" y="2"/>
                  </a:lnTo>
                  <a:lnTo>
                    <a:pt x="4512" y="5"/>
                  </a:lnTo>
                </a:path>
              </a:pathLst>
            </a:custGeom>
            <a:noFill/>
            <a:ln w="22225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</p:grpSp>
      <p:grpSp>
        <p:nvGrpSpPr>
          <p:cNvPr id="13" name="Gruppo 12">
            <a:extLst>
              <a:ext uri="{FF2B5EF4-FFF2-40B4-BE49-F238E27FC236}">
                <a16:creationId xmlns:a16="http://schemas.microsoft.com/office/drawing/2014/main" id="{81AD6738-F8FC-56E1-4A95-1F2B3195219C}"/>
              </a:ext>
            </a:extLst>
          </p:cNvPr>
          <p:cNvGrpSpPr/>
          <p:nvPr/>
        </p:nvGrpSpPr>
        <p:grpSpPr>
          <a:xfrm>
            <a:off x="2831042" y="849019"/>
            <a:ext cx="2376264" cy="5777628"/>
            <a:chOff x="790100" y="878851"/>
            <a:chExt cx="2376264" cy="5777628"/>
          </a:xfrm>
        </p:grpSpPr>
        <p:sp>
          <p:nvSpPr>
            <p:cNvPr id="14" name="Rettangolo 13">
              <a:extLst>
                <a:ext uri="{FF2B5EF4-FFF2-40B4-BE49-F238E27FC236}">
                  <a16:creationId xmlns:a16="http://schemas.microsoft.com/office/drawing/2014/main" id="{E5C2010E-403B-0FE1-3BF5-1E1D2B751C80}"/>
                </a:ext>
              </a:extLst>
            </p:cNvPr>
            <p:cNvSpPr/>
            <p:nvPr/>
          </p:nvSpPr>
          <p:spPr>
            <a:xfrm>
              <a:off x="790100" y="878851"/>
              <a:ext cx="2376264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 algn="ctr">
                <a:spcBef>
                  <a:spcPct val="50000"/>
                </a:spcBef>
              </a:pPr>
              <a:r>
                <a:rPr lang="it-IT" sz="1600" dirty="0" err="1">
                  <a:solidFill>
                    <a:srgbClr val="000000"/>
                  </a:solidFill>
                </a:rPr>
                <a:t>Proper</a:t>
              </a:r>
              <a:r>
                <a:rPr lang="it-IT" sz="1600" dirty="0">
                  <a:solidFill>
                    <a:srgbClr val="000000"/>
                  </a:solidFill>
                </a:rPr>
                <a:t> </a:t>
              </a:r>
              <a:r>
                <a:rPr lang="it-IT" sz="1600" dirty="0" err="1">
                  <a:solidFill>
                    <a:srgbClr val="000000"/>
                  </a:solidFill>
                </a:rPr>
                <a:t>Bipolar</a:t>
              </a:r>
              <a:r>
                <a:rPr lang="it-IT" sz="1600" dirty="0">
                  <a:solidFill>
                    <a:srgbClr val="000000"/>
                  </a:solidFill>
                </a:rPr>
                <a:t> placement</a:t>
              </a:r>
            </a:p>
          </p:txBody>
        </p:sp>
        <p:grpSp>
          <p:nvGrpSpPr>
            <p:cNvPr id="15" name="Gruppo 60">
              <a:extLst>
                <a:ext uri="{FF2B5EF4-FFF2-40B4-BE49-F238E27FC236}">
                  <a16:creationId xmlns:a16="http://schemas.microsoft.com/office/drawing/2014/main" id="{91232D6B-4DC2-71D5-65EA-7E8846428B1E}"/>
                </a:ext>
              </a:extLst>
            </p:cNvPr>
            <p:cNvGrpSpPr/>
            <p:nvPr/>
          </p:nvGrpSpPr>
          <p:grpSpPr>
            <a:xfrm>
              <a:off x="1006124" y="1311769"/>
              <a:ext cx="1893504" cy="5344710"/>
              <a:chOff x="73152" y="680720"/>
              <a:chExt cx="2115312" cy="6024880"/>
            </a:xfrm>
          </p:grpSpPr>
          <p:pic>
            <p:nvPicPr>
              <p:cNvPr id="20" name="Picture 19">
                <a:extLst>
                  <a:ext uri="{FF2B5EF4-FFF2-40B4-BE49-F238E27FC236}">
                    <a16:creationId xmlns:a16="http://schemas.microsoft.com/office/drawing/2014/main" id="{EBCC5F68-1859-674E-7B6E-F22C72446D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screen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17391" t="27863" r="41159" b="8069"/>
              <a:stretch>
                <a:fillRect/>
              </a:stretch>
            </p:blipFill>
            <p:spPr bwMode="auto">
              <a:xfrm flipH="1">
                <a:off x="203199" y="680720"/>
                <a:ext cx="1953989" cy="5902960"/>
              </a:xfrm>
              <a:prstGeom prst="rect">
                <a:avLst/>
              </a:prstGeom>
              <a:ln>
                <a:noFill/>
              </a:ln>
              <a:effectLst>
                <a:softEdge rad="112500"/>
              </a:effectLst>
            </p:spPr>
          </p:pic>
          <p:sp>
            <p:nvSpPr>
              <p:cNvPr id="21" name="Ovale 20">
                <a:extLst>
                  <a:ext uri="{FF2B5EF4-FFF2-40B4-BE49-F238E27FC236}">
                    <a16:creationId xmlns:a16="http://schemas.microsoft.com/office/drawing/2014/main" id="{1397D1C3-11A8-FCAC-F9D2-C74FEB1BFBCF}"/>
                  </a:ext>
                </a:extLst>
              </p:cNvPr>
              <p:cNvSpPr/>
              <p:nvPr/>
            </p:nvSpPr>
            <p:spPr>
              <a:xfrm>
                <a:off x="1443228" y="1443990"/>
                <a:ext cx="573024" cy="8534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22" name="Ovale 21">
                <a:extLst>
                  <a:ext uri="{FF2B5EF4-FFF2-40B4-BE49-F238E27FC236}">
                    <a16:creationId xmlns:a16="http://schemas.microsoft.com/office/drawing/2014/main" id="{0EA55B47-C175-7D1C-7DD0-BF9CFD1C56A1}"/>
                  </a:ext>
                </a:extLst>
              </p:cNvPr>
              <p:cNvSpPr/>
              <p:nvPr/>
            </p:nvSpPr>
            <p:spPr>
              <a:xfrm>
                <a:off x="126492" y="1450086"/>
                <a:ext cx="573024" cy="8534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23" name="Ovale 22">
                <a:extLst>
                  <a:ext uri="{FF2B5EF4-FFF2-40B4-BE49-F238E27FC236}">
                    <a16:creationId xmlns:a16="http://schemas.microsoft.com/office/drawing/2014/main" id="{F845DFD3-252A-DD08-6306-94090A744D46}"/>
                  </a:ext>
                </a:extLst>
              </p:cNvPr>
              <p:cNvSpPr/>
              <p:nvPr/>
            </p:nvSpPr>
            <p:spPr>
              <a:xfrm>
                <a:off x="176784" y="3778758"/>
                <a:ext cx="353568" cy="11049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24" name="Ovale 23">
                <a:extLst>
                  <a:ext uri="{FF2B5EF4-FFF2-40B4-BE49-F238E27FC236}">
                    <a16:creationId xmlns:a16="http://schemas.microsoft.com/office/drawing/2014/main" id="{00B28F8D-AD7D-8A38-F8B5-C16A388DD06C}"/>
                  </a:ext>
                </a:extLst>
              </p:cNvPr>
              <p:cNvSpPr/>
              <p:nvPr/>
            </p:nvSpPr>
            <p:spPr>
              <a:xfrm>
                <a:off x="109728" y="4693920"/>
                <a:ext cx="579120" cy="33528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25" name="Ovale 24">
                <a:extLst>
                  <a:ext uri="{FF2B5EF4-FFF2-40B4-BE49-F238E27FC236}">
                    <a16:creationId xmlns:a16="http://schemas.microsoft.com/office/drawing/2014/main" id="{DCA9EFDD-97B8-E544-20B0-D713BE697BD4}"/>
                  </a:ext>
                </a:extLst>
              </p:cNvPr>
              <p:cNvSpPr/>
              <p:nvPr/>
            </p:nvSpPr>
            <p:spPr>
              <a:xfrm>
                <a:off x="73152" y="5041392"/>
                <a:ext cx="292608" cy="33528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26" name="Ovale 25">
                <a:extLst>
                  <a:ext uri="{FF2B5EF4-FFF2-40B4-BE49-F238E27FC236}">
                    <a16:creationId xmlns:a16="http://schemas.microsoft.com/office/drawing/2014/main" id="{BEC9FA35-7A98-8722-218D-26947BD5785D}"/>
                  </a:ext>
                </a:extLst>
              </p:cNvPr>
              <p:cNvSpPr/>
              <p:nvPr/>
            </p:nvSpPr>
            <p:spPr>
              <a:xfrm>
                <a:off x="1688592" y="5084064"/>
                <a:ext cx="292608" cy="33528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27" name="Ovale 26">
                <a:extLst>
                  <a:ext uri="{FF2B5EF4-FFF2-40B4-BE49-F238E27FC236}">
                    <a16:creationId xmlns:a16="http://schemas.microsoft.com/office/drawing/2014/main" id="{F08987F0-295B-A0BA-E2D9-8D266E9AE692}"/>
                  </a:ext>
                </a:extLst>
              </p:cNvPr>
              <p:cNvSpPr/>
              <p:nvPr/>
            </p:nvSpPr>
            <p:spPr>
              <a:xfrm>
                <a:off x="347472" y="5992368"/>
                <a:ext cx="457200" cy="33528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28" name="Ovale 27">
                <a:extLst>
                  <a:ext uri="{FF2B5EF4-FFF2-40B4-BE49-F238E27FC236}">
                    <a16:creationId xmlns:a16="http://schemas.microsoft.com/office/drawing/2014/main" id="{697FBDDD-3364-68EA-37A2-684CB6B4CDD6}"/>
                  </a:ext>
                </a:extLst>
              </p:cNvPr>
              <p:cNvSpPr/>
              <p:nvPr/>
            </p:nvSpPr>
            <p:spPr>
              <a:xfrm>
                <a:off x="268224" y="6370320"/>
                <a:ext cx="457200" cy="33528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29" name="Ovale 28">
                <a:extLst>
                  <a:ext uri="{FF2B5EF4-FFF2-40B4-BE49-F238E27FC236}">
                    <a16:creationId xmlns:a16="http://schemas.microsoft.com/office/drawing/2014/main" id="{36B50F6B-268D-93F7-5958-150E90F85835}"/>
                  </a:ext>
                </a:extLst>
              </p:cNvPr>
              <p:cNvSpPr/>
              <p:nvPr/>
            </p:nvSpPr>
            <p:spPr>
              <a:xfrm>
                <a:off x="1731264" y="6333744"/>
                <a:ext cx="457200" cy="33528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</p:grpSp>
        <p:sp>
          <p:nvSpPr>
            <p:cNvPr id="19" name="Figura a mano libera 62">
              <a:extLst>
                <a:ext uri="{FF2B5EF4-FFF2-40B4-BE49-F238E27FC236}">
                  <a16:creationId xmlns:a16="http://schemas.microsoft.com/office/drawing/2014/main" id="{7B3427C7-2BAF-EC4F-29A2-5B013FC6C95D}"/>
                </a:ext>
              </a:extLst>
            </p:cNvPr>
            <p:cNvSpPr/>
            <p:nvPr/>
          </p:nvSpPr>
          <p:spPr>
            <a:xfrm>
              <a:off x="1541718" y="1314108"/>
              <a:ext cx="891188" cy="2765525"/>
            </a:xfrm>
            <a:custGeom>
              <a:avLst/>
              <a:gdLst>
                <a:gd name="connsiteX0" fmla="*/ 153972 w 1051089"/>
                <a:gd name="connsiteY0" fmla="*/ 135117 h 3308808"/>
                <a:gd name="connsiteX1" fmla="*/ 31423 w 1051089"/>
                <a:gd name="connsiteY1" fmla="*/ 1813088 h 3308808"/>
                <a:gd name="connsiteX2" fmla="*/ 342508 w 1051089"/>
                <a:gd name="connsiteY2" fmla="*/ 3076280 h 3308808"/>
                <a:gd name="connsiteX3" fmla="*/ 908116 w 1051089"/>
                <a:gd name="connsiteY3" fmla="*/ 3208255 h 3308808"/>
                <a:gd name="connsiteX4" fmla="*/ 992958 w 1051089"/>
                <a:gd name="connsiteY4" fmla="*/ 3255389 h 3308808"/>
                <a:gd name="connsiteX5" fmla="*/ 917543 w 1051089"/>
                <a:gd name="connsiteY5" fmla="*/ 3179975 h 3308808"/>
                <a:gd name="connsiteX6" fmla="*/ 1002384 w 1051089"/>
                <a:gd name="connsiteY6" fmla="*/ 3161121 h 3308808"/>
                <a:gd name="connsiteX7" fmla="*/ 851555 w 1051089"/>
                <a:gd name="connsiteY7" fmla="*/ 3161121 h 3308808"/>
                <a:gd name="connsiteX8" fmla="*/ 1021238 w 1051089"/>
                <a:gd name="connsiteY8" fmla="*/ 3095134 h 3308808"/>
                <a:gd name="connsiteX9" fmla="*/ 785568 w 1051089"/>
                <a:gd name="connsiteY9" fmla="*/ 3161121 h 3308808"/>
                <a:gd name="connsiteX10" fmla="*/ 1049518 w 1051089"/>
                <a:gd name="connsiteY10" fmla="*/ 3000866 h 3308808"/>
                <a:gd name="connsiteX11" fmla="*/ 776141 w 1051089"/>
                <a:gd name="connsiteY11" fmla="*/ 3161121 h 3308808"/>
                <a:gd name="connsiteX12" fmla="*/ 606459 w 1051089"/>
                <a:gd name="connsiteY12" fmla="*/ 3198829 h 3308808"/>
                <a:gd name="connsiteX13" fmla="*/ 408496 w 1051089"/>
                <a:gd name="connsiteY13" fmla="*/ 3104561 h 3308808"/>
                <a:gd name="connsiteX14" fmla="*/ 163399 w 1051089"/>
                <a:gd name="connsiteY14" fmla="*/ 2501245 h 3308808"/>
                <a:gd name="connsiteX15" fmla="*/ 69131 w 1051089"/>
                <a:gd name="connsiteY15" fmla="*/ 1765954 h 3308808"/>
                <a:gd name="connsiteX16" fmla="*/ 106838 w 1051089"/>
                <a:gd name="connsiteY16" fmla="*/ 1002383 h 3308808"/>
                <a:gd name="connsiteX17" fmla="*/ 153972 w 1051089"/>
                <a:gd name="connsiteY17" fmla="*/ 135117 h 3308808"/>
                <a:gd name="connsiteX0" fmla="*/ 153972 w 1051089"/>
                <a:gd name="connsiteY0" fmla="*/ 247954 h 3421645"/>
                <a:gd name="connsiteX1" fmla="*/ 31423 w 1051089"/>
                <a:gd name="connsiteY1" fmla="*/ 1925925 h 3421645"/>
                <a:gd name="connsiteX2" fmla="*/ 342508 w 1051089"/>
                <a:gd name="connsiteY2" fmla="*/ 3189117 h 3421645"/>
                <a:gd name="connsiteX3" fmla="*/ 908116 w 1051089"/>
                <a:gd name="connsiteY3" fmla="*/ 3321092 h 3421645"/>
                <a:gd name="connsiteX4" fmla="*/ 992958 w 1051089"/>
                <a:gd name="connsiteY4" fmla="*/ 3368226 h 3421645"/>
                <a:gd name="connsiteX5" fmla="*/ 917543 w 1051089"/>
                <a:gd name="connsiteY5" fmla="*/ 3292812 h 3421645"/>
                <a:gd name="connsiteX6" fmla="*/ 1002384 w 1051089"/>
                <a:gd name="connsiteY6" fmla="*/ 3273958 h 3421645"/>
                <a:gd name="connsiteX7" fmla="*/ 851555 w 1051089"/>
                <a:gd name="connsiteY7" fmla="*/ 3273958 h 3421645"/>
                <a:gd name="connsiteX8" fmla="*/ 1021238 w 1051089"/>
                <a:gd name="connsiteY8" fmla="*/ 3207971 h 3421645"/>
                <a:gd name="connsiteX9" fmla="*/ 785568 w 1051089"/>
                <a:gd name="connsiteY9" fmla="*/ 3273958 h 3421645"/>
                <a:gd name="connsiteX10" fmla="*/ 1049518 w 1051089"/>
                <a:gd name="connsiteY10" fmla="*/ 3113703 h 3421645"/>
                <a:gd name="connsiteX11" fmla="*/ 776141 w 1051089"/>
                <a:gd name="connsiteY11" fmla="*/ 3273958 h 3421645"/>
                <a:gd name="connsiteX12" fmla="*/ 606459 w 1051089"/>
                <a:gd name="connsiteY12" fmla="*/ 3311666 h 3421645"/>
                <a:gd name="connsiteX13" fmla="*/ 408496 w 1051089"/>
                <a:gd name="connsiteY13" fmla="*/ 3217398 h 3421645"/>
                <a:gd name="connsiteX14" fmla="*/ 163399 w 1051089"/>
                <a:gd name="connsiteY14" fmla="*/ 2614082 h 3421645"/>
                <a:gd name="connsiteX15" fmla="*/ 69131 w 1051089"/>
                <a:gd name="connsiteY15" fmla="*/ 1878791 h 3421645"/>
                <a:gd name="connsiteX16" fmla="*/ 106838 w 1051089"/>
                <a:gd name="connsiteY16" fmla="*/ 1115220 h 3421645"/>
                <a:gd name="connsiteX17" fmla="*/ 208558 w 1051089"/>
                <a:gd name="connsiteY17" fmla="*/ 233640 h 3421645"/>
                <a:gd name="connsiteX18" fmla="*/ 153972 w 1051089"/>
                <a:gd name="connsiteY18" fmla="*/ 247954 h 3421645"/>
                <a:gd name="connsiteX0" fmla="*/ 153972 w 1051089"/>
                <a:gd name="connsiteY0" fmla="*/ 247954 h 3421645"/>
                <a:gd name="connsiteX1" fmla="*/ 31423 w 1051089"/>
                <a:gd name="connsiteY1" fmla="*/ 1925925 h 3421645"/>
                <a:gd name="connsiteX2" fmla="*/ 342508 w 1051089"/>
                <a:gd name="connsiteY2" fmla="*/ 3189117 h 3421645"/>
                <a:gd name="connsiteX3" fmla="*/ 908116 w 1051089"/>
                <a:gd name="connsiteY3" fmla="*/ 3321092 h 3421645"/>
                <a:gd name="connsiteX4" fmla="*/ 992958 w 1051089"/>
                <a:gd name="connsiteY4" fmla="*/ 3368226 h 3421645"/>
                <a:gd name="connsiteX5" fmla="*/ 917543 w 1051089"/>
                <a:gd name="connsiteY5" fmla="*/ 3292812 h 3421645"/>
                <a:gd name="connsiteX6" fmla="*/ 1002384 w 1051089"/>
                <a:gd name="connsiteY6" fmla="*/ 3273958 h 3421645"/>
                <a:gd name="connsiteX7" fmla="*/ 851555 w 1051089"/>
                <a:gd name="connsiteY7" fmla="*/ 3273958 h 3421645"/>
                <a:gd name="connsiteX8" fmla="*/ 1021238 w 1051089"/>
                <a:gd name="connsiteY8" fmla="*/ 3207971 h 3421645"/>
                <a:gd name="connsiteX9" fmla="*/ 785568 w 1051089"/>
                <a:gd name="connsiteY9" fmla="*/ 3273958 h 3421645"/>
                <a:gd name="connsiteX10" fmla="*/ 1049518 w 1051089"/>
                <a:gd name="connsiteY10" fmla="*/ 3113703 h 3421645"/>
                <a:gd name="connsiteX11" fmla="*/ 776141 w 1051089"/>
                <a:gd name="connsiteY11" fmla="*/ 3273958 h 3421645"/>
                <a:gd name="connsiteX12" fmla="*/ 606459 w 1051089"/>
                <a:gd name="connsiteY12" fmla="*/ 3311666 h 3421645"/>
                <a:gd name="connsiteX13" fmla="*/ 408496 w 1051089"/>
                <a:gd name="connsiteY13" fmla="*/ 3217398 h 3421645"/>
                <a:gd name="connsiteX14" fmla="*/ 163399 w 1051089"/>
                <a:gd name="connsiteY14" fmla="*/ 2614082 h 3421645"/>
                <a:gd name="connsiteX15" fmla="*/ 69131 w 1051089"/>
                <a:gd name="connsiteY15" fmla="*/ 1878791 h 3421645"/>
                <a:gd name="connsiteX16" fmla="*/ 106838 w 1051089"/>
                <a:gd name="connsiteY16" fmla="*/ 1115220 h 3421645"/>
                <a:gd name="connsiteX17" fmla="*/ 208558 w 1051089"/>
                <a:gd name="connsiteY17" fmla="*/ 233640 h 3421645"/>
                <a:gd name="connsiteX18" fmla="*/ 153972 w 1051089"/>
                <a:gd name="connsiteY18" fmla="*/ 247954 h 3421645"/>
                <a:gd name="connsiteX0" fmla="*/ 153972 w 1051089"/>
                <a:gd name="connsiteY0" fmla="*/ 23586 h 3197277"/>
                <a:gd name="connsiteX1" fmla="*/ 31423 w 1051089"/>
                <a:gd name="connsiteY1" fmla="*/ 1701557 h 3197277"/>
                <a:gd name="connsiteX2" fmla="*/ 342508 w 1051089"/>
                <a:gd name="connsiteY2" fmla="*/ 2964749 h 3197277"/>
                <a:gd name="connsiteX3" fmla="*/ 908116 w 1051089"/>
                <a:gd name="connsiteY3" fmla="*/ 3096724 h 3197277"/>
                <a:gd name="connsiteX4" fmla="*/ 992958 w 1051089"/>
                <a:gd name="connsiteY4" fmla="*/ 3143858 h 3197277"/>
                <a:gd name="connsiteX5" fmla="*/ 917543 w 1051089"/>
                <a:gd name="connsiteY5" fmla="*/ 3068444 h 3197277"/>
                <a:gd name="connsiteX6" fmla="*/ 1002384 w 1051089"/>
                <a:gd name="connsiteY6" fmla="*/ 3049590 h 3197277"/>
                <a:gd name="connsiteX7" fmla="*/ 851555 w 1051089"/>
                <a:gd name="connsiteY7" fmla="*/ 3049590 h 3197277"/>
                <a:gd name="connsiteX8" fmla="*/ 1021238 w 1051089"/>
                <a:gd name="connsiteY8" fmla="*/ 2983603 h 3197277"/>
                <a:gd name="connsiteX9" fmla="*/ 785568 w 1051089"/>
                <a:gd name="connsiteY9" fmla="*/ 3049590 h 3197277"/>
                <a:gd name="connsiteX10" fmla="*/ 1049518 w 1051089"/>
                <a:gd name="connsiteY10" fmla="*/ 2889335 h 3197277"/>
                <a:gd name="connsiteX11" fmla="*/ 776141 w 1051089"/>
                <a:gd name="connsiteY11" fmla="*/ 3049590 h 3197277"/>
                <a:gd name="connsiteX12" fmla="*/ 606459 w 1051089"/>
                <a:gd name="connsiteY12" fmla="*/ 3087298 h 3197277"/>
                <a:gd name="connsiteX13" fmla="*/ 408496 w 1051089"/>
                <a:gd name="connsiteY13" fmla="*/ 2993030 h 3197277"/>
                <a:gd name="connsiteX14" fmla="*/ 163399 w 1051089"/>
                <a:gd name="connsiteY14" fmla="*/ 2389714 h 3197277"/>
                <a:gd name="connsiteX15" fmla="*/ 69131 w 1051089"/>
                <a:gd name="connsiteY15" fmla="*/ 1654423 h 3197277"/>
                <a:gd name="connsiteX16" fmla="*/ 106838 w 1051089"/>
                <a:gd name="connsiteY16" fmla="*/ 890852 h 3197277"/>
                <a:gd name="connsiteX17" fmla="*/ 208558 w 1051089"/>
                <a:gd name="connsiteY17" fmla="*/ 9272 h 3197277"/>
                <a:gd name="connsiteX18" fmla="*/ 153972 w 1051089"/>
                <a:gd name="connsiteY18" fmla="*/ 23586 h 3197277"/>
                <a:gd name="connsiteX0" fmla="*/ 153972 w 1051089"/>
                <a:gd name="connsiteY0" fmla="*/ 23586 h 3197277"/>
                <a:gd name="connsiteX1" fmla="*/ 31423 w 1051089"/>
                <a:gd name="connsiteY1" fmla="*/ 1701557 h 3197277"/>
                <a:gd name="connsiteX2" fmla="*/ 342508 w 1051089"/>
                <a:gd name="connsiteY2" fmla="*/ 2964749 h 3197277"/>
                <a:gd name="connsiteX3" fmla="*/ 908116 w 1051089"/>
                <a:gd name="connsiteY3" fmla="*/ 3096724 h 3197277"/>
                <a:gd name="connsiteX4" fmla="*/ 992958 w 1051089"/>
                <a:gd name="connsiteY4" fmla="*/ 3143858 h 3197277"/>
                <a:gd name="connsiteX5" fmla="*/ 917543 w 1051089"/>
                <a:gd name="connsiteY5" fmla="*/ 3068444 h 3197277"/>
                <a:gd name="connsiteX6" fmla="*/ 1002384 w 1051089"/>
                <a:gd name="connsiteY6" fmla="*/ 3049590 h 3197277"/>
                <a:gd name="connsiteX7" fmla="*/ 851555 w 1051089"/>
                <a:gd name="connsiteY7" fmla="*/ 3049590 h 3197277"/>
                <a:gd name="connsiteX8" fmla="*/ 1021238 w 1051089"/>
                <a:gd name="connsiteY8" fmla="*/ 2983603 h 3197277"/>
                <a:gd name="connsiteX9" fmla="*/ 785568 w 1051089"/>
                <a:gd name="connsiteY9" fmla="*/ 3049590 h 3197277"/>
                <a:gd name="connsiteX10" fmla="*/ 1049518 w 1051089"/>
                <a:gd name="connsiteY10" fmla="*/ 2889335 h 3197277"/>
                <a:gd name="connsiteX11" fmla="*/ 776141 w 1051089"/>
                <a:gd name="connsiteY11" fmla="*/ 3049590 h 3197277"/>
                <a:gd name="connsiteX12" fmla="*/ 606459 w 1051089"/>
                <a:gd name="connsiteY12" fmla="*/ 3087298 h 3197277"/>
                <a:gd name="connsiteX13" fmla="*/ 408496 w 1051089"/>
                <a:gd name="connsiteY13" fmla="*/ 2993030 h 3197277"/>
                <a:gd name="connsiteX14" fmla="*/ 163399 w 1051089"/>
                <a:gd name="connsiteY14" fmla="*/ 2389714 h 3197277"/>
                <a:gd name="connsiteX15" fmla="*/ 69131 w 1051089"/>
                <a:gd name="connsiteY15" fmla="*/ 1654423 h 3197277"/>
                <a:gd name="connsiteX16" fmla="*/ 106838 w 1051089"/>
                <a:gd name="connsiteY16" fmla="*/ 890852 h 3197277"/>
                <a:gd name="connsiteX17" fmla="*/ 208558 w 1051089"/>
                <a:gd name="connsiteY17" fmla="*/ 9272 h 3197277"/>
                <a:gd name="connsiteX18" fmla="*/ 153972 w 1051089"/>
                <a:gd name="connsiteY18" fmla="*/ 23586 h 3197277"/>
                <a:gd name="connsiteX0" fmla="*/ 153972 w 1051089"/>
                <a:gd name="connsiteY0" fmla="*/ 23586 h 3197277"/>
                <a:gd name="connsiteX1" fmla="*/ 31423 w 1051089"/>
                <a:gd name="connsiteY1" fmla="*/ 1701557 h 3197277"/>
                <a:gd name="connsiteX2" fmla="*/ 342508 w 1051089"/>
                <a:gd name="connsiteY2" fmla="*/ 2964749 h 3197277"/>
                <a:gd name="connsiteX3" fmla="*/ 908116 w 1051089"/>
                <a:gd name="connsiteY3" fmla="*/ 3096724 h 3197277"/>
                <a:gd name="connsiteX4" fmla="*/ 992958 w 1051089"/>
                <a:gd name="connsiteY4" fmla="*/ 3143858 h 3197277"/>
                <a:gd name="connsiteX5" fmla="*/ 917543 w 1051089"/>
                <a:gd name="connsiteY5" fmla="*/ 3068444 h 3197277"/>
                <a:gd name="connsiteX6" fmla="*/ 1002384 w 1051089"/>
                <a:gd name="connsiteY6" fmla="*/ 3049590 h 3197277"/>
                <a:gd name="connsiteX7" fmla="*/ 851555 w 1051089"/>
                <a:gd name="connsiteY7" fmla="*/ 3049590 h 3197277"/>
                <a:gd name="connsiteX8" fmla="*/ 1021238 w 1051089"/>
                <a:gd name="connsiteY8" fmla="*/ 2983603 h 3197277"/>
                <a:gd name="connsiteX9" fmla="*/ 785568 w 1051089"/>
                <a:gd name="connsiteY9" fmla="*/ 3049590 h 3197277"/>
                <a:gd name="connsiteX10" fmla="*/ 1049518 w 1051089"/>
                <a:gd name="connsiteY10" fmla="*/ 2889335 h 3197277"/>
                <a:gd name="connsiteX11" fmla="*/ 776141 w 1051089"/>
                <a:gd name="connsiteY11" fmla="*/ 3049590 h 3197277"/>
                <a:gd name="connsiteX12" fmla="*/ 606459 w 1051089"/>
                <a:gd name="connsiteY12" fmla="*/ 3087298 h 3197277"/>
                <a:gd name="connsiteX13" fmla="*/ 352574 w 1051089"/>
                <a:gd name="connsiteY13" fmla="*/ 2961601 h 3197277"/>
                <a:gd name="connsiteX14" fmla="*/ 163399 w 1051089"/>
                <a:gd name="connsiteY14" fmla="*/ 2389714 h 3197277"/>
                <a:gd name="connsiteX15" fmla="*/ 69131 w 1051089"/>
                <a:gd name="connsiteY15" fmla="*/ 1654423 h 3197277"/>
                <a:gd name="connsiteX16" fmla="*/ 106838 w 1051089"/>
                <a:gd name="connsiteY16" fmla="*/ 890852 h 3197277"/>
                <a:gd name="connsiteX17" fmla="*/ 208558 w 1051089"/>
                <a:gd name="connsiteY17" fmla="*/ 9272 h 3197277"/>
                <a:gd name="connsiteX18" fmla="*/ 153972 w 1051089"/>
                <a:gd name="connsiteY18" fmla="*/ 23586 h 3197277"/>
                <a:gd name="connsiteX0" fmla="*/ 153972 w 1051089"/>
                <a:gd name="connsiteY0" fmla="*/ 23586 h 3197277"/>
                <a:gd name="connsiteX1" fmla="*/ 31423 w 1051089"/>
                <a:gd name="connsiteY1" fmla="*/ 1701557 h 3197277"/>
                <a:gd name="connsiteX2" fmla="*/ 342508 w 1051089"/>
                <a:gd name="connsiteY2" fmla="*/ 2964749 h 3197277"/>
                <a:gd name="connsiteX3" fmla="*/ 908116 w 1051089"/>
                <a:gd name="connsiteY3" fmla="*/ 3096724 h 3197277"/>
                <a:gd name="connsiteX4" fmla="*/ 992958 w 1051089"/>
                <a:gd name="connsiteY4" fmla="*/ 3143858 h 3197277"/>
                <a:gd name="connsiteX5" fmla="*/ 917543 w 1051089"/>
                <a:gd name="connsiteY5" fmla="*/ 3068444 h 3197277"/>
                <a:gd name="connsiteX6" fmla="*/ 1002384 w 1051089"/>
                <a:gd name="connsiteY6" fmla="*/ 3049590 h 3197277"/>
                <a:gd name="connsiteX7" fmla="*/ 851555 w 1051089"/>
                <a:gd name="connsiteY7" fmla="*/ 3049590 h 3197277"/>
                <a:gd name="connsiteX8" fmla="*/ 1021238 w 1051089"/>
                <a:gd name="connsiteY8" fmla="*/ 2983603 h 3197277"/>
                <a:gd name="connsiteX9" fmla="*/ 785568 w 1051089"/>
                <a:gd name="connsiteY9" fmla="*/ 3049590 h 3197277"/>
                <a:gd name="connsiteX10" fmla="*/ 1049518 w 1051089"/>
                <a:gd name="connsiteY10" fmla="*/ 2889335 h 3197277"/>
                <a:gd name="connsiteX11" fmla="*/ 776141 w 1051089"/>
                <a:gd name="connsiteY11" fmla="*/ 3049590 h 3197277"/>
                <a:gd name="connsiteX12" fmla="*/ 568598 w 1051089"/>
                <a:gd name="connsiteY12" fmla="*/ 3105617 h 3197277"/>
                <a:gd name="connsiteX13" fmla="*/ 352574 w 1051089"/>
                <a:gd name="connsiteY13" fmla="*/ 2961601 h 3197277"/>
                <a:gd name="connsiteX14" fmla="*/ 163399 w 1051089"/>
                <a:gd name="connsiteY14" fmla="*/ 2389714 h 3197277"/>
                <a:gd name="connsiteX15" fmla="*/ 69131 w 1051089"/>
                <a:gd name="connsiteY15" fmla="*/ 1654423 h 3197277"/>
                <a:gd name="connsiteX16" fmla="*/ 106838 w 1051089"/>
                <a:gd name="connsiteY16" fmla="*/ 890852 h 3197277"/>
                <a:gd name="connsiteX17" fmla="*/ 208558 w 1051089"/>
                <a:gd name="connsiteY17" fmla="*/ 9272 h 3197277"/>
                <a:gd name="connsiteX18" fmla="*/ 153972 w 1051089"/>
                <a:gd name="connsiteY18" fmla="*/ 23586 h 3197277"/>
                <a:gd name="connsiteX0" fmla="*/ 153972 w 1051089"/>
                <a:gd name="connsiteY0" fmla="*/ 23586 h 3197277"/>
                <a:gd name="connsiteX1" fmla="*/ 31423 w 1051089"/>
                <a:gd name="connsiteY1" fmla="*/ 1701557 h 3197277"/>
                <a:gd name="connsiteX2" fmla="*/ 342508 w 1051089"/>
                <a:gd name="connsiteY2" fmla="*/ 2964749 h 3197277"/>
                <a:gd name="connsiteX3" fmla="*/ 908116 w 1051089"/>
                <a:gd name="connsiteY3" fmla="*/ 3096724 h 3197277"/>
                <a:gd name="connsiteX4" fmla="*/ 992958 w 1051089"/>
                <a:gd name="connsiteY4" fmla="*/ 3143858 h 3197277"/>
                <a:gd name="connsiteX5" fmla="*/ 917543 w 1051089"/>
                <a:gd name="connsiteY5" fmla="*/ 3068444 h 3197277"/>
                <a:gd name="connsiteX6" fmla="*/ 1002384 w 1051089"/>
                <a:gd name="connsiteY6" fmla="*/ 3049590 h 3197277"/>
                <a:gd name="connsiteX7" fmla="*/ 851555 w 1051089"/>
                <a:gd name="connsiteY7" fmla="*/ 3049590 h 3197277"/>
                <a:gd name="connsiteX8" fmla="*/ 1021238 w 1051089"/>
                <a:gd name="connsiteY8" fmla="*/ 2983603 h 3197277"/>
                <a:gd name="connsiteX9" fmla="*/ 785568 w 1051089"/>
                <a:gd name="connsiteY9" fmla="*/ 3049590 h 3197277"/>
                <a:gd name="connsiteX10" fmla="*/ 1049518 w 1051089"/>
                <a:gd name="connsiteY10" fmla="*/ 2889335 h 3197277"/>
                <a:gd name="connsiteX11" fmla="*/ 776141 w 1051089"/>
                <a:gd name="connsiteY11" fmla="*/ 3049590 h 3197277"/>
                <a:gd name="connsiteX12" fmla="*/ 640606 w 1051089"/>
                <a:gd name="connsiteY12" fmla="*/ 3033609 h 3197277"/>
                <a:gd name="connsiteX13" fmla="*/ 352574 w 1051089"/>
                <a:gd name="connsiteY13" fmla="*/ 2961601 h 3197277"/>
                <a:gd name="connsiteX14" fmla="*/ 163399 w 1051089"/>
                <a:gd name="connsiteY14" fmla="*/ 2389714 h 3197277"/>
                <a:gd name="connsiteX15" fmla="*/ 69131 w 1051089"/>
                <a:gd name="connsiteY15" fmla="*/ 1654423 h 3197277"/>
                <a:gd name="connsiteX16" fmla="*/ 106838 w 1051089"/>
                <a:gd name="connsiteY16" fmla="*/ 890852 h 3197277"/>
                <a:gd name="connsiteX17" fmla="*/ 208558 w 1051089"/>
                <a:gd name="connsiteY17" fmla="*/ 9272 h 3197277"/>
                <a:gd name="connsiteX18" fmla="*/ 153972 w 1051089"/>
                <a:gd name="connsiteY18" fmla="*/ 23586 h 3197277"/>
                <a:gd name="connsiteX0" fmla="*/ 153972 w 1051089"/>
                <a:gd name="connsiteY0" fmla="*/ 23586 h 3197277"/>
                <a:gd name="connsiteX1" fmla="*/ 31423 w 1051089"/>
                <a:gd name="connsiteY1" fmla="*/ 1701557 h 3197277"/>
                <a:gd name="connsiteX2" fmla="*/ 342508 w 1051089"/>
                <a:gd name="connsiteY2" fmla="*/ 2964749 h 3197277"/>
                <a:gd name="connsiteX3" fmla="*/ 908116 w 1051089"/>
                <a:gd name="connsiteY3" fmla="*/ 3096724 h 3197277"/>
                <a:gd name="connsiteX4" fmla="*/ 992958 w 1051089"/>
                <a:gd name="connsiteY4" fmla="*/ 3143858 h 3197277"/>
                <a:gd name="connsiteX5" fmla="*/ 917543 w 1051089"/>
                <a:gd name="connsiteY5" fmla="*/ 3068444 h 3197277"/>
                <a:gd name="connsiteX6" fmla="*/ 1002384 w 1051089"/>
                <a:gd name="connsiteY6" fmla="*/ 3049590 h 3197277"/>
                <a:gd name="connsiteX7" fmla="*/ 851555 w 1051089"/>
                <a:gd name="connsiteY7" fmla="*/ 3049590 h 3197277"/>
                <a:gd name="connsiteX8" fmla="*/ 1021238 w 1051089"/>
                <a:gd name="connsiteY8" fmla="*/ 2983603 h 3197277"/>
                <a:gd name="connsiteX9" fmla="*/ 785568 w 1051089"/>
                <a:gd name="connsiteY9" fmla="*/ 3049590 h 3197277"/>
                <a:gd name="connsiteX10" fmla="*/ 1049518 w 1051089"/>
                <a:gd name="connsiteY10" fmla="*/ 2889335 h 3197277"/>
                <a:gd name="connsiteX11" fmla="*/ 776141 w 1051089"/>
                <a:gd name="connsiteY11" fmla="*/ 3049590 h 3197277"/>
                <a:gd name="connsiteX12" fmla="*/ 640606 w 1051089"/>
                <a:gd name="connsiteY12" fmla="*/ 3033609 h 3197277"/>
                <a:gd name="connsiteX13" fmla="*/ 394484 w 1051089"/>
                <a:gd name="connsiteY13" fmla="*/ 2988271 h 3197277"/>
                <a:gd name="connsiteX14" fmla="*/ 163399 w 1051089"/>
                <a:gd name="connsiteY14" fmla="*/ 2389714 h 3197277"/>
                <a:gd name="connsiteX15" fmla="*/ 69131 w 1051089"/>
                <a:gd name="connsiteY15" fmla="*/ 1654423 h 3197277"/>
                <a:gd name="connsiteX16" fmla="*/ 106838 w 1051089"/>
                <a:gd name="connsiteY16" fmla="*/ 890852 h 3197277"/>
                <a:gd name="connsiteX17" fmla="*/ 208558 w 1051089"/>
                <a:gd name="connsiteY17" fmla="*/ 9272 h 3197277"/>
                <a:gd name="connsiteX18" fmla="*/ 153972 w 1051089"/>
                <a:gd name="connsiteY18" fmla="*/ 23586 h 3197277"/>
                <a:gd name="connsiteX0" fmla="*/ 153972 w 1051089"/>
                <a:gd name="connsiteY0" fmla="*/ 23586 h 3197277"/>
                <a:gd name="connsiteX1" fmla="*/ 31423 w 1051089"/>
                <a:gd name="connsiteY1" fmla="*/ 1701557 h 3197277"/>
                <a:gd name="connsiteX2" fmla="*/ 342508 w 1051089"/>
                <a:gd name="connsiteY2" fmla="*/ 2964749 h 3197277"/>
                <a:gd name="connsiteX3" fmla="*/ 908116 w 1051089"/>
                <a:gd name="connsiteY3" fmla="*/ 3096724 h 3197277"/>
                <a:gd name="connsiteX4" fmla="*/ 992958 w 1051089"/>
                <a:gd name="connsiteY4" fmla="*/ 3143858 h 3197277"/>
                <a:gd name="connsiteX5" fmla="*/ 917543 w 1051089"/>
                <a:gd name="connsiteY5" fmla="*/ 3068444 h 3197277"/>
                <a:gd name="connsiteX6" fmla="*/ 1002384 w 1051089"/>
                <a:gd name="connsiteY6" fmla="*/ 3049590 h 3197277"/>
                <a:gd name="connsiteX7" fmla="*/ 851555 w 1051089"/>
                <a:gd name="connsiteY7" fmla="*/ 3049590 h 3197277"/>
                <a:gd name="connsiteX8" fmla="*/ 1021238 w 1051089"/>
                <a:gd name="connsiteY8" fmla="*/ 2983603 h 3197277"/>
                <a:gd name="connsiteX9" fmla="*/ 785568 w 1051089"/>
                <a:gd name="connsiteY9" fmla="*/ 3049590 h 3197277"/>
                <a:gd name="connsiteX10" fmla="*/ 1049518 w 1051089"/>
                <a:gd name="connsiteY10" fmla="*/ 2889335 h 3197277"/>
                <a:gd name="connsiteX11" fmla="*/ 776141 w 1051089"/>
                <a:gd name="connsiteY11" fmla="*/ 3049590 h 3197277"/>
                <a:gd name="connsiteX12" fmla="*/ 629176 w 1051089"/>
                <a:gd name="connsiteY12" fmla="*/ 3071709 h 3197277"/>
                <a:gd name="connsiteX13" fmla="*/ 394484 w 1051089"/>
                <a:gd name="connsiteY13" fmla="*/ 2988271 h 3197277"/>
                <a:gd name="connsiteX14" fmla="*/ 163399 w 1051089"/>
                <a:gd name="connsiteY14" fmla="*/ 2389714 h 3197277"/>
                <a:gd name="connsiteX15" fmla="*/ 69131 w 1051089"/>
                <a:gd name="connsiteY15" fmla="*/ 1654423 h 3197277"/>
                <a:gd name="connsiteX16" fmla="*/ 106838 w 1051089"/>
                <a:gd name="connsiteY16" fmla="*/ 890852 h 3197277"/>
                <a:gd name="connsiteX17" fmla="*/ 208558 w 1051089"/>
                <a:gd name="connsiteY17" fmla="*/ 9272 h 3197277"/>
                <a:gd name="connsiteX18" fmla="*/ 153972 w 1051089"/>
                <a:gd name="connsiteY18" fmla="*/ 23586 h 3197277"/>
                <a:gd name="connsiteX0" fmla="*/ 153972 w 1032236"/>
                <a:gd name="connsiteY0" fmla="*/ 23586 h 3197277"/>
                <a:gd name="connsiteX1" fmla="*/ 31423 w 1032236"/>
                <a:gd name="connsiteY1" fmla="*/ 1701557 h 3197277"/>
                <a:gd name="connsiteX2" fmla="*/ 342508 w 1032236"/>
                <a:gd name="connsiteY2" fmla="*/ 2964749 h 3197277"/>
                <a:gd name="connsiteX3" fmla="*/ 908116 w 1032236"/>
                <a:gd name="connsiteY3" fmla="*/ 3096724 h 3197277"/>
                <a:gd name="connsiteX4" fmla="*/ 992958 w 1032236"/>
                <a:gd name="connsiteY4" fmla="*/ 3143858 h 3197277"/>
                <a:gd name="connsiteX5" fmla="*/ 917543 w 1032236"/>
                <a:gd name="connsiteY5" fmla="*/ 3068444 h 3197277"/>
                <a:gd name="connsiteX6" fmla="*/ 1002384 w 1032236"/>
                <a:gd name="connsiteY6" fmla="*/ 3049590 h 3197277"/>
                <a:gd name="connsiteX7" fmla="*/ 851555 w 1032236"/>
                <a:gd name="connsiteY7" fmla="*/ 3049590 h 3197277"/>
                <a:gd name="connsiteX8" fmla="*/ 1021238 w 1032236"/>
                <a:gd name="connsiteY8" fmla="*/ 2983603 h 3197277"/>
                <a:gd name="connsiteX9" fmla="*/ 785568 w 1032236"/>
                <a:gd name="connsiteY9" fmla="*/ 3049590 h 3197277"/>
                <a:gd name="connsiteX10" fmla="*/ 851398 w 1032236"/>
                <a:gd name="connsiteY10" fmla="*/ 2935055 h 3197277"/>
                <a:gd name="connsiteX11" fmla="*/ 776141 w 1032236"/>
                <a:gd name="connsiteY11" fmla="*/ 3049590 h 3197277"/>
                <a:gd name="connsiteX12" fmla="*/ 629176 w 1032236"/>
                <a:gd name="connsiteY12" fmla="*/ 3071709 h 3197277"/>
                <a:gd name="connsiteX13" fmla="*/ 394484 w 1032236"/>
                <a:gd name="connsiteY13" fmla="*/ 2988271 h 3197277"/>
                <a:gd name="connsiteX14" fmla="*/ 163399 w 1032236"/>
                <a:gd name="connsiteY14" fmla="*/ 2389714 h 3197277"/>
                <a:gd name="connsiteX15" fmla="*/ 69131 w 1032236"/>
                <a:gd name="connsiteY15" fmla="*/ 1654423 h 3197277"/>
                <a:gd name="connsiteX16" fmla="*/ 106838 w 1032236"/>
                <a:gd name="connsiteY16" fmla="*/ 890852 h 3197277"/>
                <a:gd name="connsiteX17" fmla="*/ 208558 w 1032236"/>
                <a:gd name="connsiteY17" fmla="*/ 9272 h 3197277"/>
                <a:gd name="connsiteX18" fmla="*/ 153972 w 1032236"/>
                <a:gd name="connsiteY18" fmla="*/ 23586 h 3197277"/>
                <a:gd name="connsiteX0" fmla="*/ 153972 w 1032236"/>
                <a:gd name="connsiteY0" fmla="*/ 23586 h 3197277"/>
                <a:gd name="connsiteX1" fmla="*/ 31423 w 1032236"/>
                <a:gd name="connsiteY1" fmla="*/ 1701557 h 3197277"/>
                <a:gd name="connsiteX2" fmla="*/ 342508 w 1032236"/>
                <a:gd name="connsiteY2" fmla="*/ 2964749 h 3197277"/>
                <a:gd name="connsiteX3" fmla="*/ 809056 w 1032236"/>
                <a:gd name="connsiteY3" fmla="*/ 3096724 h 3197277"/>
                <a:gd name="connsiteX4" fmla="*/ 992958 w 1032236"/>
                <a:gd name="connsiteY4" fmla="*/ 3143858 h 3197277"/>
                <a:gd name="connsiteX5" fmla="*/ 917543 w 1032236"/>
                <a:gd name="connsiteY5" fmla="*/ 3068444 h 3197277"/>
                <a:gd name="connsiteX6" fmla="*/ 1002384 w 1032236"/>
                <a:gd name="connsiteY6" fmla="*/ 3049590 h 3197277"/>
                <a:gd name="connsiteX7" fmla="*/ 851555 w 1032236"/>
                <a:gd name="connsiteY7" fmla="*/ 3049590 h 3197277"/>
                <a:gd name="connsiteX8" fmla="*/ 1021238 w 1032236"/>
                <a:gd name="connsiteY8" fmla="*/ 2983603 h 3197277"/>
                <a:gd name="connsiteX9" fmla="*/ 785568 w 1032236"/>
                <a:gd name="connsiteY9" fmla="*/ 3049590 h 3197277"/>
                <a:gd name="connsiteX10" fmla="*/ 851398 w 1032236"/>
                <a:gd name="connsiteY10" fmla="*/ 2935055 h 3197277"/>
                <a:gd name="connsiteX11" fmla="*/ 776141 w 1032236"/>
                <a:gd name="connsiteY11" fmla="*/ 3049590 h 3197277"/>
                <a:gd name="connsiteX12" fmla="*/ 629176 w 1032236"/>
                <a:gd name="connsiteY12" fmla="*/ 3071709 h 3197277"/>
                <a:gd name="connsiteX13" fmla="*/ 394484 w 1032236"/>
                <a:gd name="connsiteY13" fmla="*/ 2988271 h 3197277"/>
                <a:gd name="connsiteX14" fmla="*/ 163399 w 1032236"/>
                <a:gd name="connsiteY14" fmla="*/ 2389714 h 3197277"/>
                <a:gd name="connsiteX15" fmla="*/ 69131 w 1032236"/>
                <a:gd name="connsiteY15" fmla="*/ 1654423 h 3197277"/>
                <a:gd name="connsiteX16" fmla="*/ 106838 w 1032236"/>
                <a:gd name="connsiteY16" fmla="*/ 890852 h 3197277"/>
                <a:gd name="connsiteX17" fmla="*/ 208558 w 1032236"/>
                <a:gd name="connsiteY17" fmla="*/ 9272 h 3197277"/>
                <a:gd name="connsiteX18" fmla="*/ 153972 w 1032236"/>
                <a:gd name="connsiteY18" fmla="*/ 23586 h 3197277"/>
                <a:gd name="connsiteX0" fmla="*/ 153972 w 1032236"/>
                <a:gd name="connsiteY0" fmla="*/ 23586 h 3197277"/>
                <a:gd name="connsiteX1" fmla="*/ 31423 w 1032236"/>
                <a:gd name="connsiteY1" fmla="*/ 1701557 h 3197277"/>
                <a:gd name="connsiteX2" fmla="*/ 342508 w 1032236"/>
                <a:gd name="connsiteY2" fmla="*/ 2964749 h 3197277"/>
                <a:gd name="connsiteX3" fmla="*/ 809056 w 1032236"/>
                <a:gd name="connsiteY3" fmla="*/ 3096724 h 3197277"/>
                <a:gd name="connsiteX4" fmla="*/ 992958 w 1032236"/>
                <a:gd name="connsiteY4" fmla="*/ 3143858 h 3197277"/>
                <a:gd name="connsiteX5" fmla="*/ 829913 w 1032236"/>
                <a:gd name="connsiteY5" fmla="*/ 3068444 h 3197277"/>
                <a:gd name="connsiteX6" fmla="*/ 1002384 w 1032236"/>
                <a:gd name="connsiteY6" fmla="*/ 3049590 h 3197277"/>
                <a:gd name="connsiteX7" fmla="*/ 851555 w 1032236"/>
                <a:gd name="connsiteY7" fmla="*/ 3049590 h 3197277"/>
                <a:gd name="connsiteX8" fmla="*/ 1021238 w 1032236"/>
                <a:gd name="connsiteY8" fmla="*/ 2983603 h 3197277"/>
                <a:gd name="connsiteX9" fmla="*/ 785568 w 1032236"/>
                <a:gd name="connsiteY9" fmla="*/ 3049590 h 3197277"/>
                <a:gd name="connsiteX10" fmla="*/ 851398 w 1032236"/>
                <a:gd name="connsiteY10" fmla="*/ 2935055 h 3197277"/>
                <a:gd name="connsiteX11" fmla="*/ 776141 w 1032236"/>
                <a:gd name="connsiteY11" fmla="*/ 3049590 h 3197277"/>
                <a:gd name="connsiteX12" fmla="*/ 629176 w 1032236"/>
                <a:gd name="connsiteY12" fmla="*/ 3071709 h 3197277"/>
                <a:gd name="connsiteX13" fmla="*/ 394484 w 1032236"/>
                <a:gd name="connsiteY13" fmla="*/ 2988271 h 3197277"/>
                <a:gd name="connsiteX14" fmla="*/ 163399 w 1032236"/>
                <a:gd name="connsiteY14" fmla="*/ 2389714 h 3197277"/>
                <a:gd name="connsiteX15" fmla="*/ 69131 w 1032236"/>
                <a:gd name="connsiteY15" fmla="*/ 1654423 h 3197277"/>
                <a:gd name="connsiteX16" fmla="*/ 106838 w 1032236"/>
                <a:gd name="connsiteY16" fmla="*/ 890852 h 3197277"/>
                <a:gd name="connsiteX17" fmla="*/ 208558 w 1032236"/>
                <a:gd name="connsiteY17" fmla="*/ 9272 h 3197277"/>
                <a:gd name="connsiteX18" fmla="*/ 153972 w 1032236"/>
                <a:gd name="connsiteY18" fmla="*/ 23586 h 3197277"/>
                <a:gd name="connsiteX0" fmla="*/ 153972 w 1032236"/>
                <a:gd name="connsiteY0" fmla="*/ 23586 h 3197277"/>
                <a:gd name="connsiteX1" fmla="*/ 31423 w 1032236"/>
                <a:gd name="connsiteY1" fmla="*/ 1701557 h 3197277"/>
                <a:gd name="connsiteX2" fmla="*/ 342508 w 1032236"/>
                <a:gd name="connsiteY2" fmla="*/ 2964749 h 3197277"/>
                <a:gd name="connsiteX3" fmla="*/ 809056 w 1032236"/>
                <a:gd name="connsiteY3" fmla="*/ 3096724 h 3197277"/>
                <a:gd name="connsiteX4" fmla="*/ 992958 w 1032236"/>
                <a:gd name="connsiteY4" fmla="*/ 3143858 h 3197277"/>
                <a:gd name="connsiteX5" fmla="*/ 829913 w 1032236"/>
                <a:gd name="connsiteY5" fmla="*/ 3068444 h 3197277"/>
                <a:gd name="connsiteX6" fmla="*/ 1002384 w 1032236"/>
                <a:gd name="connsiteY6" fmla="*/ 3049590 h 3197277"/>
                <a:gd name="connsiteX7" fmla="*/ 851555 w 1032236"/>
                <a:gd name="connsiteY7" fmla="*/ 3049590 h 3197277"/>
                <a:gd name="connsiteX8" fmla="*/ 1021238 w 1032236"/>
                <a:gd name="connsiteY8" fmla="*/ 2983603 h 3197277"/>
                <a:gd name="connsiteX9" fmla="*/ 785568 w 1032236"/>
                <a:gd name="connsiteY9" fmla="*/ 3049590 h 3197277"/>
                <a:gd name="connsiteX10" fmla="*/ 851398 w 1032236"/>
                <a:gd name="connsiteY10" fmla="*/ 2935055 h 3197277"/>
                <a:gd name="connsiteX11" fmla="*/ 799001 w 1032236"/>
                <a:gd name="connsiteY11" fmla="*/ 3051495 h 3197277"/>
                <a:gd name="connsiteX12" fmla="*/ 629176 w 1032236"/>
                <a:gd name="connsiteY12" fmla="*/ 3071709 h 3197277"/>
                <a:gd name="connsiteX13" fmla="*/ 394484 w 1032236"/>
                <a:gd name="connsiteY13" fmla="*/ 2988271 h 3197277"/>
                <a:gd name="connsiteX14" fmla="*/ 163399 w 1032236"/>
                <a:gd name="connsiteY14" fmla="*/ 2389714 h 3197277"/>
                <a:gd name="connsiteX15" fmla="*/ 69131 w 1032236"/>
                <a:gd name="connsiteY15" fmla="*/ 1654423 h 3197277"/>
                <a:gd name="connsiteX16" fmla="*/ 106838 w 1032236"/>
                <a:gd name="connsiteY16" fmla="*/ 890852 h 3197277"/>
                <a:gd name="connsiteX17" fmla="*/ 208558 w 1032236"/>
                <a:gd name="connsiteY17" fmla="*/ 9272 h 3197277"/>
                <a:gd name="connsiteX18" fmla="*/ 153972 w 1032236"/>
                <a:gd name="connsiteY18" fmla="*/ 23586 h 3197277"/>
                <a:gd name="connsiteX0" fmla="*/ 153972 w 1023028"/>
                <a:gd name="connsiteY0" fmla="*/ 23586 h 3197277"/>
                <a:gd name="connsiteX1" fmla="*/ 31423 w 1023028"/>
                <a:gd name="connsiteY1" fmla="*/ 1701557 h 3197277"/>
                <a:gd name="connsiteX2" fmla="*/ 342508 w 1023028"/>
                <a:gd name="connsiteY2" fmla="*/ 2964749 h 3197277"/>
                <a:gd name="connsiteX3" fmla="*/ 809056 w 1023028"/>
                <a:gd name="connsiteY3" fmla="*/ 3096724 h 3197277"/>
                <a:gd name="connsiteX4" fmla="*/ 992958 w 1023028"/>
                <a:gd name="connsiteY4" fmla="*/ 3143858 h 3197277"/>
                <a:gd name="connsiteX5" fmla="*/ 829913 w 1023028"/>
                <a:gd name="connsiteY5" fmla="*/ 3068444 h 3197277"/>
                <a:gd name="connsiteX6" fmla="*/ 1002384 w 1023028"/>
                <a:gd name="connsiteY6" fmla="*/ 3049590 h 3197277"/>
                <a:gd name="connsiteX7" fmla="*/ 851555 w 1023028"/>
                <a:gd name="connsiteY7" fmla="*/ 3049590 h 3197277"/>
                <a:gd name="connsiteX8" fmla="*/ 1021238 w 1023028"/>
                <a:gd name="connsiteY8" fmla="*/ 2983603 h 3197277"/>
                <a:gd name="connsiteX9" fmla="*/ 840813 w 1023028"/>
                <a:gd name="connsiteY9" fmla="*/ 3038160 h 3197277"/>
                <a:gd name="connsiteX10" fmla="*/ 851398 w 1023028"/>
                <a:gd name="connsiteY10" fmla="*/ 2935055 h 3197277"/>
                <a:gd name="connsiteX11" fmla="*/ 799001 w 1023028"/>
                <a:gd name="connsiteY11" fmla="*/ 3051495 h 3197277"/>
                <a:gd name="connsiteX12" fmla="*/ 629176 w 1023028"/>
                <a:gd name="connsiteY12" fmla="*/ 3071709 h 3197277"/>
                <a:gd name="connsiteX13" fmla="*/ 394484 w 1023028"/>
                <a:gd name="connsiteY13" fmla="*/ 2988271 h 3197277"/>
                <a:gd name="connsiteX14" fmla="*/ 163399 w 1023028"/>
                <a:gd name="connsiteY14" fmla="*/ 2389714 h 3197277"/>
                <a:gd name="connsiteX15" fmla="*/ 69131 w 1023028"/>
                <a:gd name="connsiteY15" fmla="*/ 1654423 h 3197277"/>
                <a:gd name="connsiteX16" fmla="*/ 106838 w 1023028"/>
                <a:gd name="connsiteY16" fmla="*/ 890852 h 3197277"/>
                <a:gd name="connsiteX17" fmla="*/ 208558 w 1023028"/>
                <a:gd name="connsiteY17" fmla="*/ 9272 h 3197277"/>
                <a:gd name="connsiteX18" fmla="*/ 153972 w 1023028"/>
                <a:gd name="connsiteY18" fmla="*/ 23586 h 3197277"/>
                <a:gd name="connsiteX0" fmla="*/ 153972 w 1023028"/>
                <a:gd name="connsiteY0" fmla="*/ 23586 h 3197277"/>
                <a:gd name="connsiteX1" fmla="*/ 31423 w 1023028"/>
                <a:gd name="connsiteY1" fmla="*/ 1701557 h 3197277"/>
                <a:gd name="connsiteX2" fmla="*/ 342508 w 1023028"/>
                <a:gd name="connsiteY2" fmla="*/ 2964749 h 3197277"/>
                <a:gd name="connsiteX3" fmla="*/ 809056 w 1023028"/>
                <a:gd name="connsiteY3" fmla="*/ 3096724 h 3197277"/>
                <a:gd name="connsiteX4" fmla="*/ 992958 w 1023028"/>
                <a:gd name="connsiteY4" fmla="*/ 3143858 h 3197277"/>
                <a:gd name="connsiteX5" fmla="*/ 829913 w 1023028"/>
                <a:gd name="connsiteY5" fmla="*/ 3068444 h 3197277"/>
                <a:gd name="connsiteX6" fmla="*/ 1002384 w 1023028"/>
                <a:gd name="connsiteY6" fmla="*/ 3049590 h 3197277"/>
                <a:gd name="connsiteX7" fmla="*/ 851555 w 1023028"/>
                <a:gd name="connsiteY7" fmla="*/ 3049590 h 3197277"/>
                <a:gd name="connsiteX8" fmla="*/ 1021238 w 1023028"/>
                <a:gd name="connsiteY8" fmla="*/ 2983603 h 3197277"/>
                <a:gd name="connsiteX9" fmla="*/ 840813 w 1023028"/>
                <a:gd name="connsiteY9" fmla="*/ 3038160 h 3197277"/>
                <a:gd name="connsiteX10" fmla="*/ 851398 w 1023028"/>
                <a:gd name="connsiteY10" fmla="*/ 2935055 h 3197277"/>
                <a:gd name="connsiteX11" fmla="*/ 770426 w 1023028"/>
                <a:gd name="connsiteY11" fmla="*/ 3047685 h 3197277"/>
                <a:gd name="connsiteX12" fmla="*/ 629176 w 1023028"/>
                <a:gd name="connsiteY12" fmla="*/ 3071709 h 3197277"/>
                <a:gd name="connsiteX13" fmla="*/ 394484 w 1023028"/>
                <a:gd name="connsiteY13" fmla="*/ 2988271 h 3197277"/>
                <a:gd name="connsiteX14" fmla="*/ 163399 w 1023028"/>
                <a:gd name="connsiteY14" fmla="*/ 2389714 h 3197277"/>
                <a:gd name="connsiteX15" fmla="*/ 69131 w 1023028"/>
                <a:gd name="connsiteY15" fmla="*/ 1654423 h 3197277"/>
                <a:gd name="connsiteX16" fmla="*/ 106838 w 1023028"/>
                <a:gd name="connsiteY16" fmla="*/ 890852 h 3197277"/>
                <a:gd name="connsiteX17" fmla="*/ 208558 w 1023028"/>
                <a:gd name="connsiteY17" fmla="*/ 9272 h 3197277"/>
                <a:gd name="connsiteX18" fmla="*/ 153972 w 1023028"/>
                <a:gd name="connsiteY18" fmla="*/ 23586 h 3197277"/>
                <a:gd name="connsiteX0" fmla="*/ 153972 w 1028743"/>
                <a:gd name="connsiteY0" fmla="*/ 23586 h 3197277"/>
                <a:gd name="connsiteX1" fmla="*/ 31423 w 1028743"/>
                <a:gd name="connsiteY1" fmla="*/ 1701557 h 3197277"/>
                <a:gd name="connsiteX2" fmla="*/ 342508 w 1028743"/>
                <a:gd name="connsiteY2" fmla="*/ 2964749 h 3197277"/>
                <a:gd name="connsiteX3" fmla="*/ 809056 w 1028743"/>
                <a:gd name="connsiteY3" fmla="*/ 3096724 h 3197277"/>
                <a:gd name="connsiteX4" fmla="*/ 992958 w 1028743"/>
                <a:gd name="connsiteY4" fmla="*/ 3143858 h 3197277"/>
                <a:gd name="connsiteX5" fmla="*/ 829913 w 1028743"/>
                <a:gd name="connsiteY5" fmla="*/ 3068444 h 3197277"/>
                <a:gd name="connsiteX6" fmla="*/ 1002384 w 1028743"/>
                <a:gd name="connsiteY6" fmla="*/ 3049590 h 3197277"/>
                <a:gd name="connsiteX7" fmla="*/ 851555 w 1028743"/>
                <a:gd name="connsiteY7" fmla="*/ 3049590 h 3197277"/>
                <a:gd name="connsiteX8" fmla="*/ 1021238 w 1028743"/>
                <a:gd name="connsiteY8" fmla="*/ 2983603 h 3197277"/>
                <a:gd name="connsiteX9" fmla="*/ 806523 w 1028743"/>
                <a:gd name="connsiteY9" fmla="*/ 3047685 h 3197277"/>
                <a:gd name="connsiteX10" fmla="*/ 851398 w 1028743"/>
                <a:gd name="connsiteY10" fmla="*/ 2935055 h 3197277"/>
                <a:gd name="connsiteX11" fmla="*/ 770426 w 1028743"/>
                <a:gd name="connsiteY11" fmla="*/ 3047685 h 3197277"/>
                <a:gd name="connsiteX12" fmla="*/ 629176 w 1028743"/>
                <a:gd name="connsiteY12" fmla="*/ 3071709 h 3197277"/>
                <a:gd name="connsiteX13" fmla="*/ 394484 w 1028743"/>
                <a:gd name="connsiteY13" fmla="*/ 2988271 h 3197277"/>
                <a:gd name="connsiteX14" fmla="*/ 163399 w 1028743"/>
                <a:gd name="connsiteY14" fmla="*/ 2389714 h 3197277"/>
                <a:gd name="connsiteX15" fmla="*/ 69131 w 1028743"/>
                <a:gd name="connsiteY15" fmla="*/ 1654423 h 3197277"/>
                <a:gd name="connsiteX16" fmla="*/ 106838 w 1028743"/>
                <a:gd name="connsiteY16" fmla="*/ 890852 h 3197277"/>
                <a:gd name="connsiteX17" fmla="*/ 208558 w 1028743"/>
                <a:gd name="connsiteY17" fmla="*/ 9272 h 3197277"/>
                <a:gd name="connsiteX18" fmla="*/ 153972 w 1028743"/>
                <a:gd name="connsiteY18" fmla="*/ 23586 h 3197277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1002384 w 1028743"/>
                <a:gd name="connsiteY6" fmla="*/ 304959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629176 w 1028743"/>
                <a:gd name="connsiteY12" fmla="*/ 3071709 h 3195054"/>
                <a:gd name="connsiteX13" fmla="*/ 394484 w 1028743"/>
                <a:gd name="connsiteY13" fmla="*/ 2988271 h 3195054"/>
                <a:gd name="connsiteX14" fmla="*/ 163399 w 1028743"/>
                <a:gd name="connsiteY14" fmla="*/ 2389714 h 3195054"/>
                <a:gd name="connsiteX15" fmla="*/ 69131 w 1028743"/>
                <a:gd name="connsiteY15" fmla="*/ 1654423 h 3195054"/>
                <a:gd name="connsiteX16" fmla="*/ 106838 w 1028743"/>
                <a:gd name="connsiteY16" fmla="*/ 890852 h 3195054"/>
                <a:gd name="connsiteX17" fmla="*/ 208558 w 1028743"/>
                <a:gd name="connsiteY17" fmla="*/ 927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629176 w 1028743"/>
                <a:gd name="connsiteY12" fmla="*/ 3071709 h 3195054"/>
                <a:gd name="connsiteX13" fmla="*/ 394484 w 1028743"/>
                <a:gd name="connsiteY13" fmla="*/ 2988271 h 3195054"/>
                <a:gd name="connsiteX14" fmla="*/ 163399 w 1028743"/>
                <a:gd name="connsiteY14" fmla="*/ 2389714 h 3195054"/>
                <a:gd name="connsiteX15" fmla="*/ 69131 w 1028743"/>
                <a:gd name="connsiteY15" fmla="*/ 1654423 h 3195054"/>
                <a:gd name="connsiteX16" fmla="*/ 106838 w 1028743"/>
                <a:gd name="connsiteY16" fmla="*/ 890852 h 3195054"/>
                <a:gd name="connsiteX17" fmla="*/ 208558 w 1028743"/>
                <a:gd name="connsiteY17" fmla="*/ 927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629176 w 1028743"/>
                <a:gd name="connsiteY12" fmla="*/ 3071709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69131 w 1028743"/>
                <a:gd name="connsiteY15" fmla="*/ 1654423 h 3195054"/>
                <a:gd name="connsiteX16" fmla="*/ 106838 w 1028743"/>
                <a:gd name="connsiteY16" fmla="*/ 890852 h 3195054"/>
                <a:gd name="connsiteX17" fmla="*/ 208558 w 1028743"/>
                <a:gd name="connsiteY17" fmla="*/ 927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549166 w 1028743"/>
                <a:gd name="connsiteY12" fmla="*/ 308504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69131 w 1028743"/>
                <a:gd name="connsiteY15" fmla="*/ 1654423 h 3195054"/>
                <a:gd name="connsiteX16" fmla="*/ 106838 w 1028743"/>
                <a:gd name="connsiteY16" fmla="*/ 890852 h 3195054"/>
                <a:gd name="connsiteX17" fmla="*/ 208558 w 1028743"/>
                <a:gd name="connsiteY17" fmla="*/ 927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564406 w 1028743"/>
                <a:gd name="connsiteY12" fmla="*/ 308123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69131 w 1028743"/>
                <a:gd name="connsiteY15" fmla="*/ 1654423 h 3195054"/>
                <a:gd name="connsiteX16" fmla="*/ 106838 w 1028743"/>
                <a:gd name="connsiteY16" fmla="*/ 890852 h 3195054"/>
                <a:gd name="connsiteX17" fmla="*/ 208558 w 1028743"/>
                <a:gd name="connsiteY17" fmla="*/ 927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564406 w 1028743"/>
                <a:gd name="connsiteY12" fmla="*/ 308123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69131 w 1028743"/>
                <a:gd name="connsiteY15" fmla="*/ 1654423 h 3195054"/>
                <a:gd name="connsiteX16" fmla="*/ 87788 w 1028743"/>
                <a:gd name="connsiteY16" fmla="*/ 890852 h 3195054"/>
                <a:gd name="connsiteX17" fmla="*/ 208558 w 1028743"/>
                <a:gd name="connsiteY17" fmla="*/ 927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564406 w 1028743"/>
                <a:gd name="connsiteY12" fmla="*/ 308123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57701 w 1028743"/>
                <a:gd name="connsiteY15" fmla="*/ 1677283 h 3195054"/>
                <a:gd name="connsiteX16" fmla="*/ 87788 w 1028743"/>
                <a:gd name="connsiteY16" fmla="*/ 890852 h 3195054"/>
                <a:gd name="connsiteX17" fmla="*/ 208558 w 1028743"/>
                <a:gd name="connsiteY17" fmla="*/ 927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564406 w 1028743"/>
                <a:gd name="connsiteY12" fmla="*/ 308123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57701 w 1028743"/>
                <a:gd name="connsiteY15" fmla="*/ 1677283 h 3195054"/>
                <a:gd name="connsiteX16" fmla="*/ 87788 w 1028743"/>
                <a:gd name="connsiteY16" fmla="*/ 890852 h 3195054"/>
                <a:gd name="connsiteX17" fmla="*/ 185698 w 1028743"/>
                <a:gd name="connsiteY17" fmla="*/ 1689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564406 w 1028743"/>
                <a:gd name="connsiteY12" fmla="*/ 308123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57701 w 1028743"/>
                <a:gd name="connsiteY15" fmla="*/ 1677283 h 3195054"/>
                <a:gd name="connsiteX16" fmla="*/ 87788 w 1028743"/>
                <a:gd name="connsiteY16" fmla="*/ 890852 h 3195054"/>
                <a:gd name="connsiteX17" fmla="*/ 185698 w 1028743"/>
                <a:gd name="connsiteY17" fmla="*/ 1689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30421 w 1028743"/>
                <a:gd name="connsiteY11" fmla="*/ 3059115 h 3195054"/>
                <a:gd name="connsiteX12" fmla="*/ 564406 w 1028743"/>
                <a:gd name="connsiteY12" fmla="*/ 308123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57701 w 1028743"/>
                <a:gd name="connsiteY15" fmla="*/ 1677283 h 3195054"/>
                <a:gd name="connsiteX16" fmla="*/ 87788 w 1028743"/>
                <a:gd name="connsiteY16" fmla="*/ 890852 h 3195054"/>
                <a:gd name="connsiteX17" fmla="*/ 185698 w 1028743"/>
                <a:gd name="connsiteY17" fmla="*/ 1689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30421 w 1028743"/>
                <a:gd name="connsiteY11" fmla="*/ 3059115 h 3195054"/>
                <a:gd name="connsiteX12" fmla="*/ 564406 w 1028743"/>
                <a:gd name="connsiteY12" fmla="*/ 308123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57701 w 1028743"/>
                <a:gd name="connsiteY15" fmla="*/ 1677283 h 3195054"/>
                <a:gd name="connsiteX16" fmla="*/ 87788 w 1028743"/>
                <a:gd name="connsiteY16" fmla="*/ 890852 h 3195054"/>
                <a:gd name="connsiteX17" fmla="*/ 185698 w 1028743"/>
                <a:gd name="connsiteY17" fmla="*/ 1689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31818 w 1028743"/>
                <a:gd name="connsiteY5" fmla="*/ 307987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30421 w 1028743"/>
                <a:gd name="connsiteY11" fmla="*/ 3059115 h 3195054"/>
                <a:gd name="connsiteX12" fmla="*/ 564406 w 1028743"/>
                <a:gd name="connsiteY12" fmla="*/ 308123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57701 w 1028743"/>
                <a:gd name="connsiteY15" fmla="*/ 1677283 h 3195054"/>
                <a:gd name="connsiteX16" fmla="*/ 87788 w 1028743"/>
                <a:gd name="connsiteY16" fmla="*/ 890852 h 3195054"/>
                <a:gd name="connsiteX17" fmla="*/ 185698 w 1028743"/>
                <a:gd name="connsiteY17" fmla="*/ 16892 h 3195054"/>
                <a:gd name="connsiteX18" fmla="*/ 153972 w 1028743"/>
                <a:gd name="connsiteY18" fmla="*/ 23586 h 3195054"/>
                <a:gd name="connsiteX0" fmla="*/ 153972 w 1031918"/>
                <a:gd name="connsiteY0" fmla="*/ 23586 h 3195054"/>
                <a:gd name="connsiteX1" fmla="*/ 31423 w 1031918"/>
                <a:gd name="connsiteY1" fmla="*/ 1701557 h 3195054"/>
                <a:gd name="connsiteX2" fmla="*/ 342508 w 1031918"/>
                <a:gd name="connsiteY2" fmla="*/ 2964749 h 3195054"/>
                <a:gd name="connsiteX3" fmla="*/ 809056 w 1031918"/>
                <a:gd name="connsiteY3" fmla="*/ 3083389 h 3195054"/>
                <a:gd name="connsiteX4" fmla="*/ 992958 w 1031918"/>
                <a:gd name="connsiteY4" fmla="*/ 3143858 h 3195054"/>
                <a:gd name="connsiteX5" fmla="*/ 831818 w 1031918"/>
                <a:gd name="connsiteY5" fmla="*/ 3079874 h 3195054"/>
                <a:gd name="connsiteX6" fmla="*/ 937614 w 1031918"/>
                <a:gd name="connsiteY6" fmla="*/ 3057210 h 3195054"/>
                <a:gd name="connsiteX7" fmla="*/ 870605 w 1031918"/>
                <a:gd name="connsiteY7" fmla="*/ 3051495 h 3195054"/>
                <a:gd name="connsiteX8" fmla="*/ 1021238 w 1031918"/>
                <a:gd name="connsiteY8" fmla="*/ 2983603 h 3195054"/>
                <a:gd name="connsiteX9" fmla="*/ 806523 w 1031918"/>
                <a:gd name="connsiteY9" fmla="*/ 3047685 h 3195054"/>
                <a:gd name="connsiteX10" fmla="*/ 851398 w 1031918"/>
                <a:gd name="connsiteY10" fmla="*/ 2935055 h 3195054"/>
                <a:gd name="connsiteX11" fmla="*/ 730421 w 1031918"/>
                <a:gd name="connsiteY11" fmla="*/ 3059115 h 3195054"/>
                <a:gd name="connsiteX12" fmla="*/ 564406 w 1031918"/>
                <a:gd name="connsiteY12" fmla="*/ 3081234 h 3195054"/>
                <a:gd name="connsiteX13" fmla="*/ 367814 w 1031918"/>
                <a:gd name="connsiteY13" fmla="*/ 2978746 h 3195054"/>
                <a:gd name="connsiteX14" fmla="*/ 163399 w 1031918"/>
                <a:gd name="connsiteY14" fmla="*/ 2389714 h 3195054"/>
                <a:gd name="connsiteX15" fmla="*/ 57701 w 1031918"/>
                <a:gd name="connsiteY15" fmla="*/ 1677283 h 3195054"/>
                <a:gd name="connsiteX16" fmla="*/ 87788 w 1031918"/>
                <a:gd name="connsiteY16" fmla="*/ 890852 h 3195054"/>
                <a:gd name="connsiteX17" fmla="*/ 185698 w 1031918"/>
                <a:gd name="connsiteY17" fmla="*/ 16892 h 3195054"/>
                <a:gd name="connsiteX18" fmla="*/ 153972 w 1031918"/>
                <a:gd name="connsiteY18" fmla="*/ 23586 h 3195054"/>
                <a:gd name="connsiteX0" fmla="*/ 153972 w 1031918"/>
                <a:gd name="connsiteY0" fmla="*/ 23586 h 3196324"/>
                <a:gd name="connsiteX1" fmla="*/ 31423 w 1031918"/>
                <a:gd name="connsiteY1" fmla="*/ 1701557 h 3196324"/>
                <a:gd name="connsiteX2" fmla="*/ 342508 w 1031918"/>
                <a:gd name="connsiteY2" fmla="*/ 2964749 h 3196324"/>
                <a:gd name="connsiteX3" fmla="*/ 784291 w 1031918"/>
                <a:gd name="connsiteY3" fmla="*/ 3091009 h 3196324"/>
                <a:gd name="connsiteX4" fmla="*/ 992958 w 1031918"/>
                <a:gd name="connsiteY4" fmla="*/ 3143858 h 3196324"/>
                <a:gd name="connsiteX5" fmla="*/ 831818 w 1031918"/>
                <a:gd name="connsiteY5" fmla="*/ 3079874 h 3196324"/>
                <a:gd name="connsiteX6" fmla="*/ 937614 w 1031918"/>
                <a:gd name="connsiteY6" fmla="*/ 3057210 h 3196324"/>
                <a:gd name="connsiteX7" fmla="*/ 870605 w 1031918"/>
                <a:gd name="connsiteY7" fmla="*/ 3051495 h 3196324"/>
                <a:gd name="connsiteX8" fmla="*/ 1021238 w 1031918"/>
                <a:gd name="connsiteY8" fmla="*/ 2983603 h 3196324"/>
                <a:gd name="connsiteX9" fmla="*/ 806523 w 1031918"/>
                <a:gd name="connsiteY9" fmla="*/ 3047685 h 3196324"/>
                <a:gd name="connsiteX10" fmla="*/ 851398 w 1031918"/>
                <a:gd name="connsiteY10" fmla="*/ 2935055 h 3196324"/>
                <a:gd name="connsiteX11" fmla="*/ 730421 w 1031918"/>
                <a:gd name="connsiteY11" fmla="*/ 3059115 h 3196324"/>
                <a:gd name="connsiteX12" fmla="*/ 564406 w 1031918"/>
                <a:gd name="connsiteY12" fmla="*/ 3081234 h 3196324"/>
                <a:gd name="connsiteX13" fmla="*/ 367814 w 1031918"/>
                <a:gd name="connsiteY13" fmla="*/ 2978746 h 3196324"/>
                <a:gd name="connsiteX14" fmla="*/ 163399 w 1031918"/>
                <a:gd name="connsiteY14" fmla="*/ 2389714 h 3196324"/>
                <a:gd name="connsiteX15" fmla="*/ 57701 w 1031918"/>
                <a:gd name="connsiteY15" fmla="*/ 1677283 h 3196324"/>
                <a:gd name="connsiteX16" fmla="*/ 87788 w 1031918"/>
                <a:gd name="connsiteY16" fmla="*/ 890852 h 3196324"/>
                <a:gd name="connsiteX17" fmla="*/ 185698 w 1031918"/>
                <a:gd name="connsiteY17" fmla="*/ 16892 h 3196324"/>
                <a:gd name="connsiteX18" fmla="*/ 153972 w 1031918"/>
                <a:gd name="connsiteY18" fmla="*/ 23586 h 3196324"/>
                <a:gd name="connsiteX0" fmla="*/ 153972 w 1031918"/>
                <a:gd name="connsiteY0" fmla="*/ 23586 h 3196324"/>
                <a:gd name="connsiteX1" fmla="*/ 31423 w 1031918"/>
                <a:gd name="connsiteY1" fmla="*/ 1701557 h 3196324"/>
                <a:gd name="connsiteX2" fmla="*/ 342508 w 1031918"/>
                <a:gd name="connsiteY2" fmla="*/ 2964749 h 3196324"/>
                <a:gd name="connsiteX3" fmla="*/ 784291 w 1031918"/>
                <a:gd name="connsiteY3" fmla="*/ 3091009 h 3196324"/>
                <a:gd name="connsiteX4" fmla="*/ 992958 w 1031918"/>
                <a:gd name="connsiteY4" fmla="*/ 3143858 h 3196324"/>
                <a:gd name="connsiteX5" fmla="*/ 831818 w 1031918"/>
                <a:gd name="connsiteY5" fmla="*/ 3079874 h 3196324"/>
                <a:gd name="connsiteX6" fmla="*/ 937614 w 1031918"/>
                <a:gd name="connsiteY6" fmla="*/ 3057210 h 3196324"/>
                <a:gd name="connsiteX7" fmla="*/ 870605 w 1031918"/>
                <a:gd name="connsiteY7" fmla="*/ 3051495 h 3196324"/>
                <a:gd name="connsiteX8" fmla="*/ 1021238 w 1031918"/>
                <a:gd name="connsiteY8" fmla="*/ 2983603 h 3196324"/>
                <a:gd name="connsiteX9" fmla="*/ 806523 w 1031918"/>
                <a:gd name="connsiteY9" fmla="*/ 3047685 h 3196324"/>
                <a:gd name="connsiteX10" fmla="*/ 851398 w 1031918"/>
                <a:gd name="connsiteY10" fmla="*/ 2935055 h 3196324"/>
                <a:gd name="connsiteX11" fmla="*/ 730421 w 1031918"/>
                <a:gd name="connsiteY11" fmla="*/ 3059115 h 3196324"/>
                <a:gd name="connsiteX12" fmla="*/ 564406 w 1031918"/>
                <a:gd name="connsiteY12" fmla="*/ 3081234 h 3196324"/>
                <a:gd name="connsiteX13" fmla="*/ 367814 w 1031918"/>
                <a:gd name="connsiteY13" fmla="*/ 2978746 h 3196324"/>
                <a:gd name="connsiteX14" fmla="*/ 163399 w 1031918"/>
                <a:gd name="connsiteY14" fmla="*/ 2389714 h 3196324"/>
                <a:gd name="connsiteX15" fmla="*/ 57701 w 1031918"/>
                <a:gd name="connsiteY15" fmla="*/ 1677283 h 3196324"/>
                <a:gd name="connsiteX16" fmla="*/ 87788 w 1031918"/>
                <a:gd name="connsiteY16" fmla="*/ 890852 h 3196324"/>
                <a:gd name="connsiteX17" fmla="*/ 185698 w 1031918"/>
                <a:gd name="connsiteY17" fmla="*/ 16892 h 3196324"/>
                <a:gd name="connsiteX18" fmla="*/ 153972 w 1031918"/>
                <a:gd name="connsiteY18" fmla="*/ 23586 h 3196324"/>
                <a:gd name="connsiteX0" fmla="*/ 153972 w 1031918"/>
                <a:gd name="connsiteY0" fmla="*/ 23586 h 3196324"/>
                <a:gd name="connsiteX1" fmla="*/ 31423 w 1031918"/>
                <a:gd name="connsiteY1" fmla="*/ 1701557 h 3196324"/>
                <a:gd name="connsiteX2" fmla="*/ 342508 w 1031918"/>
                <a:gd name="connsiteY2" fmla="*/ 2964749 h 3196324"/>
                <a:gd name="connsiteX3" fmla="*/ 784291 w 1031918"/>
                <a:gd name="connsiteY3" fmla="*/ 3091009 h 3196324"/>
                <a:gd name="connsiteX4" fmla="*/ 992958 w 1031918"/>
                <a:gd name="connsiteY4" fmla="*/ 3143858 h 3196324"/>
                <a:gd name="connsiteX5" fmla="*/ 831818 w 1031918"/>
                <a:gd name="connsiteY5" fmla="*/ 3079874 h 3196324"/>
                <a:gd name="connsiteX6" fmla="*/ 937614 w 1031918"/>
                <a:gd name="connsiteY6" fmla="*/ 3057210 h 3196324"/>
                <a:gd name="connsiteX7" fmla="*/ 870605 w 1031918"/>
                <a:gd name="connsiteY7" fmla="*/ 3051495 h 3196324"/>
                <a:gd name="connsiteX8" fmla="*/ 1021238 w 1031918"/>
                <a:gd name="connsiteY8" fmla="*/ 2983603 h 3196324"/>
                <a:gd name="connsiteX9" fmla="*/ 806523 w 1031918"/>
                <a:gd name="connsiteY9" fmla="*/ 3047685 h 3196324"/>
                <a:gd name="connsiteX10" fmla="*/ 851398 w 1031918"/>
                <a:gd name="connsiteY10" fmla="*/ 2935055 h 3196324"/>
                <a:gd name="connsiteX11" fmla="*/ 730421 w 1031918"/>
                <a:gd name="connsiteY11" fmla="*/ 3059115 h 3196324"/>
                <a:gd name="connsiteX12" fmla="*/ 564406 w 1031918"/>
                <a:gd name="connsiteY12" fmla="*/ 3081234 h 3196324"/>
                <a:gd name="connsiteX13" fmla="*/ 367814 w 1031918"/>
                <a:gd name="connsiteY13" fmla="*/ 2978746 h 3196324"/>
                <a:gd name="connsiteX14" fmla="*/ 163399 w 1031918"/>
                <a:gd name="connsiteY14" fmla="*/ 2389714 h 3196324"/>
                <a:gd name="connsiteX15" fmla="*/ 57701 w 1031918"/>
                <a:gd name="connsiteY15" fmla="*/ 1677283 h 3196324"/>
                <a:gd name="connsiteX16" fmla="*/ 87788 w 1031918"/>
                <a:gd name="connsiteY16" fmla="*/ 890852 h 3196324"/>
                <a:gd name="connsiteX17" fmla="*/ 185698 w 1031918"/>
                <a:gd name="connsiteY17" fmla="*/ 16892 h 3196324"/>
                <a:gd name="connsiteX18" fmla="*/ 153972 w 1031918"/>
                <a:gd name="connsiteY18" fmla="*/ 23586 h 3196324"/>
                <a:gd name="connsiteX0" fmla="*/ 153972 w 1030013"/>
                <a:gd name="connsiteY0" fmla="*/ 23586 h 3196324"/>
                <a:gd name="connsiteX1" fmla="*/ 31423 w 1030013"/>
                <a:gd name="connsiteY1" fmla="*/ 1701557 h 3196324"/>
                <a:gd name="connsiteX2" fmla="*/ 342508 w 1030013"/>
                <a:gd name="connsiteY2" fmla="*/ 2964749 h 3196324"/>
                <a:gd name="connsiteX3" fmla="*/ 784291 w 1030013"/>
                <a:gd name="connsiteY3" fmla="*/ 3091009 h 3196324"/>
                <a:gd name="connsiteX4" fmla="*/ 992958 w 1030013"/>
                <a:gd name="connsiteY4" fmla="*/ 3143858 h 3196324"/>
                <a:gd name="connsiteX5" fmla="*/ 831818 w 1030013"/>
                <a:gd name="connsiteY5" fmla="*/ 3079874 h 3196324"/>
                <a:gd name="connsiteX6" fmla="*/ 937614 w 1030013"/>
                <a:gd name="connsiteY6" fmla="*/ 3057210 h 3196324"/>
                <a:gd name="connsiteX7" fmla="*/ 870605 w 1030013"/>
                <a:gd name="connsiteY7" fmla="*/ 3051495 h 3196324"/>
                <a:gd name="connsiteX8" fmla="*/ 1021238 w 1030013"/>
                <a:gd name="connsiteY8" fmla="*/ 2983603 h 3196324"/>
                <a:gd name="connsiteX9" fmla="*/ 806523 w 1030013"/>
                <a:gd name="connsiteY9" fmla="*/ 3047685 h 3196324"/>
                <a:gd name="connsiteX10" fmla="*/ 851398 w 1030013"/>
                <a:gd name="connsiteY10" fmla="*/ 2935055 h 3196324"/>
                <a:gd name="connsiteX11" fmla="*/ 730421 w 1030013"/>
                <a:gd name="connsiteY11" fmla="*/ 3059115 h 3196324"/>
                <a:gd name="connsiteX12" fmla="*/ 564406 w 1030013"/>
                <a:gd name="connsiteY12" fmla="*/ 3081234 h 3196324"/>
                <a:gd name="connsiteX13" fmla="*/ 367814 w 1030013"/>
                <a:gd name="connsiteY13" fmla="*/ 2978746 h 3196324"/>
                <a:gd name="connsiteX14" fmla="*/ 163399 w 1030013"/>
                <a:gd name="connsiteY14" fmla="*/ 2389714 h 3196324"/>
                <a:gd name="connsiteX15" fmla="*/ 57701 w 1030013"/>
                <a:gd name="connsiteY15" fmla="*/ 1677283 h 3196324"/>
                <a:gd name="connsiteX16" fmla="*/ 87788 w 1030013"/>
                <a:gd name="connsiteY16" fmla="*/ 890852 h 3196324"/>
                <a:gd name="connsiteX17" fmla="*/ 185698 w 1030013"/>
                <a:gd name="connsiteY17" fmla="*/ 16892 h 3196324"/>
                <a:gd name="connsiteX18" fmla="*/ 153972 w 1030013"/>
                <a:gd name="connsiteY18" fmla="*/ 23586 h 3196324"/>
                <a:gd name="connsiteX0" fmla="*/ 153972 w 1030013"/>
                <a:gd name="connsiteY0" fmla="*/ 23586 h 3196324"/>
                <a:gd name="connsiteX1" fmla="*/ 31423 w 1030013"/>
                <a:gd name="connsiteY1" fmla="*/ 1701557 h 3196324"/>
                <a:gd name="connsiteX2" fmla="*/ 342508 w 1030013"/>
                <a:gd name="connsiteY2" fmla="*/ 2964749 h 3196324"/>
                <a:gd name="connsiteX3" fmla="*/ 784291 w 1030013"/>
                <a:gd name="connsiteY3" fmla="*/ 3091009 h 3196324"/>
                <a:gd name="connsiteX4" fmla="*/ 992958 w 1030013"/>
                <a:gd name="connsiteY4" fmla="*/ 3143858 h 3196324"/>
                <a:gd name="connsiteX5" fmla="*/ 831818 w 1030013"/>
                <a:gd name="connsiteY5" fmla="*/ 3079874 h 3196324"/>
                <a:gd name="connsiteX6" fmla="*/ 947139 w 1030013"/>
                <a:gd name="connsiteY6" fmla="*/ 3059115 h 3196324"/>
                <a:gd name="connsiteX7" fmla="*/ 870605 w 1030013"/>
                <a:gd name="connsiteY7" fmla="*/ 3051495 h 3196324"/>
                <a:gd name="connsiteX8" fmla="*/ 1021238 w 1030013"/>
                <a:gd name="connsiteY8" fmla="*/ 2983603 h 3196324"/>
                <a:gd name="connsiteX9" fmla="*/ 806523 w 1030013"/>
                <a:gd name="connsiteY9" fmla="*/ 3047685 h 3196324"/>
                <a:gd name="connsiteX10" fmla="*/ 851398 w 1030013"/>
                <a:gd name="connsiteY10" fmla="*/ 2935055 h 3196324"/>
                <a:gd name="connsiteX11" fmla="*/ 730421 w 1030013"/>
                <a:gd name="connsiteY11" fmla="*/ 3059115 h 3196324"/>
                <a:gd name="connsiteX12" fmla="*/ 564406 w 1030013"/>
                <a:gd name="connsiteY12" fmla="*/ 3081234 h 3196324"/>
                <a:gd name="connsiteX13" fmla="*/ 367814 w 1030013"/>
                <a:gd name="connsiteY13" fmla="*/ 2978746 h 3196324"/>
                <a:gd name="connsiteX14" fmla="*/ 163399 w 1030013"/>
                <a:gd name="connsiteY14" fmla="*/ 2389714 h 3196324"/>
                <a:gd name="connsiteX15" fmla="*/ 57701 w 1030013"/>
                <a:gd name="connsiteY15" fmla="*/ 1677283 h 3196324"/>
                <a:gd name="connsiteX16" fmla="*/ 87788 w 1030013"/>
                <a:gd name="connsiteY16" fmla="*/ 890852 h 3196324"/>
                <a:gd name="connsiteX17" fmla="*/ 185698 w 1030013"/>
                <a:gd name="connsiteY17" fmla="*/ 16892 h 3196324"/>
                <a:gd name="connsiteX18" fmla="*/ 153972 w 1030013"/>
                <a:gd name="connsiteY18" fmla="*/ 23586 h 3196324"/>
                <a:gd name="connsiteX0" fmla="*/ 153972 w 1030013"/>
                <a:gd name="connsiteY0" fmla="*/ 23586 h 3196324"/>
                <a:gd name="connsiteX1" fmla="*/ 31423 w 1030013"/>
                <a:gd name="connsiteY1" fmla="*/ 1701557 h 3196324"/>
                <a:gd name="connsiteX2" fmla="*/ 342508 w 1030013"/>
                <a:gd name="connsiteY2" fmla="*/ 2964749 h 3196324"/>
                <a:gd name="connsiteX3" fmla="*/ 784291 w 1030013"/>
                <a:gd name="connsiteY3" fmla="*/ 3091009 h 3196324"/>
                <a:gd name="connsiteX4" fmla="*/ 992958 w 1030013"/>
                <a:gd name="connsiteY4" fmla="*/ 3143858 h 3196324"/>
                <a:gd name="connsiteX5" fmla="*/ 831818 w 1030013"/>
                <a:gd name="connsiteY5" fmla="*/ 3079874 h 3196324"/>
                <a:gd name="connsiteX6" fmla="*/ 947139 w 1030013"/>
                <a:gd name="connsiteY6" fmla="*/ 3059115 h 3196324"/>
                <a:gd name="connsiteX7" fmla="*/ 870605 w 1030013"/>
                <a:gd name="connsiteY7" fmla="*/ 3051495 h 3196324"/>
                <a:gd name="connsiteX8" fmla="*/ 1021238 w 1030013"/>
                <a:gd name="connsiteY8" fmla="*/ 2983603 h 3196324"/>
                <a:gd name="connsiteX9" fmla="*/ 806523 w 1030013"/>
                <a:gd name="connsiteY9" fmla="*/ 3047685 h 3196324"/>
                <a:gd name="connsiteX10" fmla="*/ 851398 w 1030013"/>
                <a:gd name="connsiteY10" fmla="*/ 2935055 h 3196324"/>
                <a:gd name="connsiteX11" fmla="*/ 730421 w 1030013"/>
                <a:gd name="connsiteY11" fmla="*/ 3059115 h 3196324"/>
                <a:gd name="connsiteX12" fmla="*/ 564406 w 1030013"/>
                <a:gd name="connsiteY12" fmla="*/ 3081234 h 3196324"/>
                <a:gd name="connsiteX13" fmla="*/ 367814 w 1030013"/>
                <a:gd name="connsiteY13" fmla="*/ 2978746 h 3196324"/>
                <a:gd name="connsiteX14" fmla="*/ 163399 w 1030013"/>
                <a:gd name="connsiteY14" fmla="*/ 2389714 h 3196324"/>
                <a:gd name="connsiteX15" fmla="*/ 57701 w 1030013"/>
                <a:gd name="connsiteY15" fmla="*/ 1677283 h 3196324"/>
                <a:gd name="connsiteX16" fmla="*/ 87788 w 1030013"/>
                <a:gd name="connsiteY16" fmla="*/ 890852 h 3196324"/>
                <a:gd name="connsiteX17" fmla="*/ 185698 w 1030013"/>
                <a:gd name="connsiteY17" fmla="*/ 16892 h 3196324"/>
                <a:gd name="connsiteX18" fmla="*/ 153972 w 1030013"/>
                <a:gd name="connsiteY18" fmla="*/ 23586 h 3196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30013" h="3196324">
                  <a:moveTo>
                    <a:pt x="153972" y="23586"/>
                  </a:moveTo>
                  <a:cubicBezTo>
                    <a:pt x="141403" y="158703"/>
                    <a:pt x="0" y="1211363"/>
                    <a:pt x="31423" y="1701557"/>
                  </a:cubicBezTo>
                  <a:cubicBezTo>
                    <a:pt x="62846" y="2191751"/>
                    <a:pt x="217030" y="2733174"/>
                    <a:pt x="342508" y="2964749"/>
                  </a:cubicBezTo>
                  <a:cubicBezTo>
                    <a:pt x="467986" y="3196324"/>
                    <a:pt x="675883" y="3061158"/>
                    <a:pt x="784291" y="3091009"/>
                  </a:cubicBezTo>
                  <a:cubicBezTo>
                    <a:pt x="892699" y="3120860"/>
                    <a:pt x="983132" y="3164764"/>
                    <a:pt x="992958" y="3143858"/>
                  </a:cubicBezTo>
                  <a:cubicBezTo>
                    <a:pt x="1000879" y="3142002"/>
                    <a:pt x="839454" y="3093998"/>
                    <a:pt x="831818" y="3079874"/>
                  </a:cubicBezTo>
                  <a:cubicBezTo>
                    <a:pt x="824182" y="3065750"/>
                    <a:pt x="942579" y="3082895"/>
                    <a:pt x="947139" y="3059115"/>
                  </a:cubicBezTo>
                  <a:cubicBezTo>
                    <a:pt x="953604" y="3054385"/>
                    <a:pt x="858255" y="3064080"/>
                    <a:pt x="870605" y="3051495"/>
                  </a:cubicBezTo>
                  <a:cubicBezTo>
                    <a:pt x="882955" y="3038910"/>
                    <a:pt x="1030013" y="3014718"/>
                    <a:pt x="1021238" y="2983603"/>
                  </a:cubicBezTo>
                  <a:cubicBezTo>
                    <a:pt x="1010558" y="2982968"/>
                    <a:pt x="834830" y="3055776"/>
                    <a:pt x="806523" y="3047685"/>
                  </a:cubicBezTo>
                  <a:cubicBezTo>
                    <a:pt x="778216" y="3039594"/>
                    <a:pt x="888847" y="2940770"/>
                    <a:pt x="851398" y="2935055"/>
                  </a:cubicBezTo>
                  <a:cubicBezTo>
                    <a:pt x="838714" y="2936960"/>
                    <a:pt x="785873" y="3036657"/>
                    <a:pt x="730421" y="3059115"/>
                  </a:cubicBezTo>
                  <a:cubicBezTo>
                    <a:pt x="682589" y="3083478"/>
                    <a:pt x="624840" y="3094629"/>
                    <a:pt x="564406" y="3081234"/>
                  </a:cubicBezTo>
                  <a:cubicBezTo>
                    <a:pt x="503972" y="3067839"/>
                    <a:pt x="434649" y="3093999"/>
                    <a:pt x="367814" y="2978746"/>
                  </a:cubicBezTo>
                  <a:cubicBezTo>
                    <a:pt x="300980" y="2863493"/>
                    <a:pt x="215084" y="2606624"/>
                    <a:pt x="163399" y="2389714"/>
                  </a:cubicBezTo>
                  <a:cubicBezTo>
                    <a:pt x="111714" y="2172804"/>
                    <a:pt x="70303" y="1927093"/>
                    <a:pt x="57701" y="1677283"/>
                  </a:cubicBezTo>
                  <a:cubicBezTo>
                    <a:pt x="45099" y="1427473"/>
                    <a:pt x="66455" y="1167584"/>
                    <a:pt x="87788" y="890852"/>
                  </a:cubicBezTo>
                  <a:cubicBezTo>
                    <a:pt x="109121" y="614120"/>
                    <a:pt x="154982" y="226206"/>
                    <a:pt x="185698" y="16892"/>
                  </a:cubicBezTo>
                  <a:cubicBezTo>
                    <a:pt x="144301" y="48292"/>
                    <a:pt x="212960" y="0"/>
                    <a:pt x="153972" y="23586"/>
                  </a:cubicBezTo>
                  <a:close/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30" name="Gruppo 29">
            <a:extLst>
              <a:ext uri="{FF2B5EF4-FFF2-40B4-BE49-F238E27FC236}">
                <a16:creationId xmlns:a16="http://schemas.microsoft.com/office/drawing/2014/main" id="{DF66C0F1-3B04-7922-7AAE-08BAED7E4241}"/>
              </a:ext>
            </a:extLst>
          </p:cNvPr>
          <p:cNvGrpSpPr/>
          <p:nvPr/>
        </p:nvGrpSpPr>
        <p:grpSpPr>
          <a:xfrm>
            <a:off x="4055178" y="2951871"/>
            <a:ext cx="1921524" cy="655797"/>
            <a:chOff x="2014236" y="2981703"/>
            <a:chExt cx="1921524" cy="655797"/>
          </a:xfrm>
        </p:grpSpPr>
        <p:grpSp>
          <p:nvGrpSpPr>
            <p:cNvPr id="31" name="Gruppo 224">
              <a:extLst>
                <a:ext uri="{FF2B5EF4-FFF2-40B4-BE49-F238E27FC236}">
                  <a16:creationId xmlns:a16="http://schemas.microsoft.com/office/drawing/2014/main" id="{1233DC1D-843D-19CB-1776-26FB18789AAE}"/>
                </a:ext>
              </a:extLst>
            </p:cNvPr>
            <p:cNvGrpSpPr/>
            <p:nvPr/>
          </p:nvGrpSpPr>
          <p:grpSpPr>
            <a:xfrm>
              <a:off x="2014236" y="2996952"/>
              <a:ext cx="263951" cy="263951"/>
              <a:chOff x="331007" y="1610412"/>
              <a:chExt cx="263951" cy="263951"/>
            </a:xfrm>
          </p:grpSpPr>
          <p:sp>
            <p:nvSpPr>
              <p:cNvPr id="36" name="Ovale 35">
                <a:extLst>
                  <a:ext uri="{FF2B5EF4-FFF2-40B4-BE49-F238E27FC236}">
                    <a16:creationId xmlns:a16="http://schemas.microsoft.com/office/drawing/2014/main" id="{3F34F47B-DF2B-312E-E22C-83320BCCC66D}"/>
                  </a:ext>
                </a:extLst>
              </p:cNvPr>
              <p:cNvSpPr/>
              <p:nvPr/>
            </p:nvSpPr>
            <p:spPr>
              <a:xfrm>
                <a:off x="331007" y="1610412"/>
                <a:ext cx="263951" cy="263951"/>
              </a:xfrm>
              <a:prstGeom prst="ellipse">
                <a:avLst/>
              </a:prstGeom>
              <a:gradFill flip="none" rotWithShape="1">
                <a:gsLst>
                  <a:gs pos="18000">
                    <a:schemeClr val="accent4">
                      <a:lumMod val="40000"/>
                      <a:lumOff val="60000"/>
                    </a:schemeClr>
                  </a:gs>
                  <a:gs pos="41000">
                    <a:schemeClr val="accent4">
                      <a:lumMod val="20000"/>
                      <a:lumOff val="80000"/>
                    </a:schemeClr>
                  </a:gs>
                  <a:gs pos="63000">
                    <a:schemeClr val="bg1"/>
                  </a:gs>
                </a:gsLst>
                <a:path path="circle">
                  <a:fillToRect l="50000" t="50000" r="50000" b="50000"/>
                </a:path>
                <a:tileRect/>
              </a:gradFill>
              <a:ln w="3175"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37" name="Ovale 36">
                <a:extLst>
                  <a:ext uri="{FF2B5EF4-FFF2-40B4-BE49-F238E27FC236}">
                    <a16:creationId xmlns:a16="http://schemas.microsoft.com/office/drawing/2014/main" id="{795DA866-D90A-A520-A5EC-F988F5AD85DC}"/>
                  </a:ext>
                </a:extLst>
              </p:cNvPr>
              <p:cNvSpPr/>
              <p:nvPr/>
            </p:nvSpPr>
            <p:spPr>
              <a:xfrm>
                <a:off x="426914" y="1705811"/>
                <a:ext cx="72136" cy="73152"/>
              </a:xfrm>
              <a:prstGeom prst="ellipse">
                <a:avLst/>
              </a:prstGeom>
              <a:gradFill flip="none" rotWithShape="1">
                <a:gsLst>
                  <a:gs pos="32000">
                    <a:schemeClr val="bg1">
                      <a:lumMod val="95000"/>
                    </a:schemeClr>
                  </a:gs>
                  <a:gs pos="27000">
                    <a:schemeClr val="bg1">
                      <a:lumMod val="85000"/>
                    </a:schemeClr>
                  </a:gs>
                  <a:gs pos="100000">
                    <a:schemeClr val="bg1">
                      <a:lumMod val="50000"/>
                      <a:shade val="100000"/>
                      <a:satMod val="115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</p:grpSp>
        <p:grpSp>
          <p:nvGrpSpPr>
            <p:cNvPr id="32" name="Gruppo 227">
              <a:extLst>
                <a:ext uri="{FF2B5EF4-FFF2-40B4-BE49-F238E27FC236}">
                  <a16:creationId xmlns:a16="http://schemas.microsoft.com/office/drawing/2014/main" id="{33D7C1DC-E277-FDC1-2F77-44CCC071F38F}"/>
                </a:ext>
              </a:extLst>
            </p:cNvPr>
            <p:cNvGrpSpPr/>
            <p:nvPr/>
          </p:nvGrpSpPr>
          <p:grpSpPr>
            <a:xfrm>
              <a:off x="2044716" y="3289560"/>
              <a:ext cx="263951" cy="263951"/>
              <a:chOff x="331007" y="1610412"/>
              <a:chExt cx="263951" cy="263951"/>
            </a:xfrm>
          </p:grpSpPr>
          <p:sp>
            <p:nvSpPr>
              <p:cNvPr id="34" name="Ovale 33">
                <a:extLst>
                  <a:ext uri="{FF2B5EF4-FFF2-40B4-BE49-F238E27FC236}">
                    <a16:creationId xmlns:a16="http://schemas.microsoft.com/office/drawing/2014/main" id="{7AE619DD-4434-708F-C679-F0F536722CCC}"/>
                  </a:ext>
                </a:extLst>
              </p:cNvPr>
              <p:cNvSpPr/>
              <p:nvPr/>
            </p:nvSpPr>
            <p:spPr>
              <a:xfrm>
                <a:off x="331007" y="1610412"/>
                <a:ext cx="263951" cy="263951"/>
              </a:xfrm>
              <a:prstGeom prst="ellipse">
                <a:avLst/>
              </a:prstGeom>
              <a:gradFill flip="none" rotWithShape="1">
                <a:gsLst>
                  <a:gs pos="18000">
                    <a:schemeClr val="accent4">
                      <a:lumMod val="40000"/>
                      <a:lumOff val="60000"/>
                    </a:schemeClr>
                  </a:gs>
                  <a:gs pos="41000">
                    <a:schemeClr val="accent4">
                      <a:lumMod val="20000"/>
                      <a:lumOff val="80000"/>
                    </a:schemeClr>
                  </a:gs>
                  <a:gs pos="63000">
                    <a:schemeClr val="bg1"/>
                  </a:gs>
                </a:gsLst>
                <a:path path="circle">
                  <a:fillToRect l="50000" t="50000" r="50000" b="50000"/>
                </a:path>
                <a:tileRect/>
              </a:gradFill>
              <a:ln w="3175"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35" name="Ovale 34">
                <a:extLst>
                  <a:ext uri="{FF2B5EF4-FFF2-40B4-BE49-F238E27FC236}">
                    <a16:creationId xmlns:a16="http://schemas.microsoft.com/office/drawing/2014/main" id="{E3CE8955-3E62-0958-2873-42C2F7093016}"/>
                  </a:ext>
                </a:extLst>
              </p:cNvPr>
              <p:cNvSpPr/>
              <p:nvPr/>
            </p:nvSpPr>
            <p:spPr>
              <a:xfrm>
                <a:off x="426914" y="1705811"/>
                <a:ext cx="72136" cy="73152"/>
              </a:xfrm>
              <a:prstGeom prst="ellipse">
                <a:avLst/>
              </a:prstGeom>
              <a:gradFill flip="none" rotWithShape="1">
                <a:gsLst>
                  <a:gs pos="32000">
                    <a:schemeClr val="bg1">
                      <a:lumMod val="95000"/>
                    </a:schemeClr>
                  </a:gs>
                  <a:gs pos="27000">
                    <a:schemeClr val="bg1">
                      <a:lumMod val="85000"/>
                    </a:schemeClr>
                  </a:gs>
                  <a:gs pos="100000">
                    <a:schemeClr val="bg1">
                      <a:lumMod val="50000"/>
                      <a:shade val="100000"/>
                      <a:satMod val="115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</p:grpSp>
        <p:sp>
          <p:nvSpPr>
            <p:cNvPr id="33" name="Freeform 12">
              <a:extLst>
                <a:ext uri="{FF2B5EF4-FFF2-40B4-BE49-F238E27FC236}">
                  <a16:creationId xmlns:a16="http://schemas.microsoft.com/office/drawing/2014/main" id="{B1289BB6-EADC-18AA-B9B3-64548185B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484" y="2981703"/>
              <a:ext cx="1288276" cy="655797"/>
            </a:xfrm>
            <a:custGeom>
              <a:avLst/>
              <a:gdLst/>
              <a:ahLst/>
              <a:cxnLst>
                <a:cxn ang="0">
                  <a:pos x="48" y="215"/>
                </a:cxn>
                <a:cxn ang="0">
                  <a:pos x="122" y="252"/>
                </a:cxn>
                <a:cxn ang="0">
                  <a:pos x="194" y="174"/>
                </a:cxn>
                <a:cxn ang="0">
                  <a:pos x="267" y="141"/>
                </a:cxn>
                <a:cxn ang="0">
                  <a:pos x="339" y="155"/>
                </a:cxn>
                <a:cxn ang="0">
                  <a:pos x="413" y="178"/>
                </a:cxn>
                <a:cxn ang="0">
                  <a:pos x="485" y="183"/>
                </a:cxn>
                <a:cxn ang="0">
                  <a:pos x="558" y="231"/>
                </a:cxn>
                <a:cxn ang="0">
                  <a:pos x="630" y="194"/>
                </a:cxn>
                <a:cxn ang="0">
                  <a:pos x="704" y="118"/>
                </a:cxn>
                <a:cxn ang="0">
                  <a:pos x="777" y="127"/>
                </a:cxn>
                <a:cxn ang="0">
                  <a:pos x="849" y="123"/>
                </a:cxn>
                <a:cxn ang="0">
                  <a:pos x="921" y="206"/>
                </a:cxn>
                <a:cxn ang="0">
                  <a:pos x="995" y="249"/>
                </a:cxn>
                <a:cxn ang="0">
                  <a:pos x="1068" y="271"/>
                </a:cxn>
                <a:cxn ang="0">
                  <a:pos x="1140" y="114"/>
                </a:cxn>
                <a:cxn ang="0">
                  <a:pos x="1212" y="0"/>
                </a:cxn>
                <a:cxn ang="0">
                  <a:pos x="1286" y="63"/>
                </a:cxn>
                <a:cxn ang="0">
                  <a:pos x="1359" y="106"/>
                </a:cxn>
                <a:cxn ang="0">
                  <a:pos x="1431" y="93"/>
                </a:cxn>
                <a:cxn ang="0">
                  <a:pos x="1504" y="104"/>
                </a:cxn>
                <a:cxn ang="0">
                  <a:pos x="1578" y="166"/>
                </a:cxn>
                <a:cxn ang="0">
                  <a:pos x="1650" y="157"/>
                </a:cxn>
                <a:cxn ang="0">
                  <a:pos x="1722" y="125"/>
                </a:cxn>
                <a:cxn ang="0">
                  <a:pos x="1795" y="76"/>
                </a:cxn>
                <a:cxn ang="0">
                  <a:pos x="1867" y="51"/>
                </a:cxn>
                <a:cxn ang="0">
                  <a:pos x="1941" y="91"/>
                </a:cxn>
                <a:cxn ang="0">
                  <a:pos x="2013" y="155"/>
                </a:cxn>
                <a:cxn ang="0">
                  <a:pos x="2086" y="324"/>
                </a:cxn>
                <a:cxn ang="0">
                  <a:pos x="2158" y="361"/>
                </a:cxn>
                <a:cxn ang="0">
                  <a:pos x="2232" y="222"/>
                </a:cxn>
                <a:cxn ang="0">
                  <a:pos x="2305" y="39"/>
                </a:cxn>
                <a:cxn ang="0">
                  <a:pos x="2377" y="7"/>
                </a:cxn>
                <a:cxn ang="0">
                  <a:pos x="2449" y="47"/>
                </a:cxn>
                <a:cxn ang="0">
                  <a:pos x="2523" y="67"/>
                </a:cxn>
                <a:cxn ang="0">
                  <a:pos x="2596" y="109"/>
                </a:cxn>
                <a:cxn ang="0">
                  <a:pos x="2668" y="169"/>
                </a:cxn>
                <a:cxn ang="0">
                  <a:pos x="2740" y="129"/>
                </a:cxn>
                <a:cxn ang="0">
                  <a:pos x="2814" y="91"/>
                </a:cxn>
                <a:cxn ang="0">
                  <a:pos x="2887" y="111"/>
                </a:cxn>
                <a:cxn ang="0">
                  <a:pos x="2959" y="190"/>
                </a:cxn>
                <a:cxn ang="0">
                  <a:pos x="3031" y="236"/>
                </a:cxn>
                <a:cxn ang="0">
                  <a:pos x="3106" y="204"/>
                </a:cxn>
                <a:cxn ang="0">
                  <a:pos x="3178" y="153"/>
                </a:cxn>
                <a:cxn ang="0">
                  <a:pos x="3250" y="146"/>
                </a:cxn>
                <a:cxn ang="0">
                  <a:pos x="3323" y="183"/>
                </a:cxn>
                <a:cxn ang="0">
                  <a:pos x="3397" y="278"/>
                </a:cxn>
                <a:cxn ang="0">
                  <a:pos x="3469" y="303"/>
                </a:cxn>
                <a:cxn ang="0">
                  <a:pos x="3541" y="169"/>
                </a:cxn>
                <a:cxn ang="0">
                  <a:pos x="3614" y="65"/>
                </a:cxn>
                <a:cxn ang="0">
                  <a:pos x="3688" y="74"/>
                </a:cxn>
                <a:cxn ang="0">
                  <a:pos x="3760" y="183"/>
                </a:cxn>
                <a:cxn ang="0">
                  <a:pos x="3833" y="335"/>
                </a:cxn>
                <a:cxn ang="0">
                  <a:pos x="3905" y="160"/>
                </a:cxn>
                <a:cxn ang="0">
                  <a:pos x="3979" y="14"/>
                </a:cxn>
                <a:cxn ang="0">
                  <a:pos x="4051" y="19"/>
                </a:cxn>
                <a:cxn ang="0">
                  <a:pos x="4124" y="99"/>
                </a:cxn>
                <a:cxn ang="0">
                  <a:pos x="4196" y="134"/>
                </a:cxn>
                <a:cxn ang="0">
                  <a:pos x="4270" y="109"/>
                </a:cxn>
                <a:cxn ang="0">
                  <a:pos x="4342" y="113"/>
                </a:cxn>
                <a:cxn ang="0">
                  <a:pos x="4415" y="143"/>
                </a:cxn>
                <a:cxn ang="0">
                  <a:pos x="4487" y="150"/>
                </a:cxn>
              </a:cxnLst>
              <a:rect l="0" t="0" r="r" b="b"/>
              <a:pathLst>
                <a:path w="4512" h="367">
                  <a:moveTo>
                    <a:pt x="0" y="148"/>
                  </a:moveTo>
                  <a:lnTo>
                    <a:pt x="25" y="180"/>
                  </a:lnTo>
                  <a:lnTo>
                    <a:pt x="48" y="215"/>
                  </a:lnTo>
                  <a:lnTo>
                    <a:pt x="73" y="243"/>
                  </a:lnTo>
                  <a:lnTo>
                    <a:pt x="97" y="257"/>
                  </a:lnTo>
                  <a:lnTo>
                    <a:pt x="122" y="252"/>
                  </a:lnTo>
                  <a:lnTo>
                    <a:pt x="145" y="231"/>
                  </a:lnTo>
                  <a:lnTo>
                    <a:pt x="170" y="203"/>
                  </a:lnTo>
                  <a:lnTo>
                    <a:pt x="194" y="174"/>
                  </a:lnTo>
                  <a:lnTo>
                    <a:pt x="219" y="153"/>
                  </a:lnTo>
                  <a:lnTo>
                    <a:pt x="242" y="143"/>
                  </a:lnTo>
                  <a:lnTo>
                    <a:pt x="267" y="141"/>
                  </a:lnTo>
                  <a:lnTo>
                    <a:pt x="291" y="143"/>
                  </a:lnTo>
                  <a:lnTo>
                    <a:pt x="316" y="146"/>
                  </a:lnTo>
                  <a:lnTo>
                    <a:pt x="339" y="155"/>
                  </a:lnTo>
                  <a:lnTo>
                    <a:pt x="364" y="164"/>
                  </a:lnTo>
                  <a:lnTo>
                    <a:pt x="388" y="173"/>
                  </a:lnTo>
                  <a:lnTo>
                    <a:pt x="413" y="178"/>
                  </a:lnTo>
                  <a:lnTo>
                    <a:pt x="436" y="181"/>
                  </a:lnTo>
                  <a:lnTo>
                    <a:pt x="461" y="181"/>
                  </a:lnTo>
                  <a:lnTo>
                    <a:pt x="485" y="183"/>
                  </a:lnTo>
                  <a:lnTo>
                    <a:pt x="510" y="194"/>
                  </a:lnTo>
                  <a:lnTo>
                    <a:pt x="533" y="217"/>
                  </a:lnTo>
                  <a:lnTo>
                    <a:pt x="558" y="231"/>
                  </a:lnTo>
                  <a:lnTo>
                    <a:pt x="583" y="233"/>
                  </a:lnTo>
                  <a:lnTo>
                    <a:pt x="607" y="220"/>
                  </a:lnTo>
                  <a:lnTo>
                    <a:pt x="630" y="194"/>
                  </a:lnTo>
                  <a:lnTo>
                    <a:pt x="655" y="160"/>
                  </a:lnTo>
                  <a:lnTo>
                    <a:pt x="680" y="134"/>
                  </a:lnTo>
                  <a:lnTo>
                    <a:pt x="704" y="118"/>
                  </a:lnTo>
                  <a:lnTo>
                    <a:pt x="727" y="118"/>
                  </a:lnTo>
                  <a:lnTo>
                    <a:pt x="752" y="123"/>
                  </a:lnTo>
                  <a:lnTo>
                    <a:pt x="777" y="127"/>
                  </a:lnTo>
                  <a:lnTo>
                    <a:pt x="801" y="129"/>
                  </a:lnTo>
                  <a:lnTo>
                    <a:pt x="824" y="125"/>
                  </a:lnTo>
                  <a:lnTo>
                    <a:pt x="849" y="123"/>
                  </a:lnTo>
                  <a:lnTo>
                    <a:pt x="874" y="150"/>
                  </a:lnTo>
                  <a:lnTo>
                    <a:pt x="898" y="183"/>
                  </a:lnTo>
                  <a:lnTo>
                    <a:pt x="921" y="206"/>
                  </a:lnTo>
                  <a:lnTo>
                    <a:pt x="946" y="224"/>
                  </a:lnTo>
                  <a:lnTo>
                    <a:pt x="971" y="229"/>
                  </a:lnTo>
                  <a:lnTo>
                    <a:pt x="995" y="249"/>
                  </a:lnTo>
                  <a:lnTo>
                    <a:pt x="1018" y="277"/>
                  </a:lnTo>
                  <a:lnTo>
                    <a:pt x="1043" y="284"/>
                  </a:lnTo>
                  <a:lnTo>
                    <a:pt x="1068" y="271"/>
                  </a:lnTo>
                  <a:lnTo>
                    <a:pt x="1092" y="236"/>
                  </a:lnTo>
                  <a:lnTo>
                    <a:pt x="1115" y="178"/>
                  </a:lnTo>
                  <a:lnTo>
                    <a:pt x="1140" y="114"/>
                  </a:lnTo>
                  <a:lnTo>
                    <a:pt x="1165" y="60"/>
                  </a:lnTo>
                  <a:lnTo>
                    <a:pt x="1189" y="19"/>
                  </a:lnTo>
                  <a:lnTo>
                    <a:pt x="1212" y="0"/>
                  </a:lnTo>
                  <a:lnTo>
                    <a:pt x="1237" y="7"/>
                  </a:lnTo>
                  <a:lnTo>
                    <a:pt x="1262" y="35"/>
                  </a:lnTo>
                  <a:lnTo>
                    <a:pt x="1286" y="63"/>
                  </a:lnTo>
                  <a:lnTo>
                    <a:pt x="1309" y="86"/>
                  </a:lnTo>
                  <a:lnTo>
                    <a:pt x="1334" y="102"/>
                  </a:lnTo>
                  <a:lnTo>
                    <a:pt x="1359" y="106"/>
                  </a:lnTo>
                  <a:lnTo>
                    <a:pt x="1384" y="100"/>
                  </a:lnTo>
                  <a:lnTo>
                    <a:pt x="1406" y="95"/>
                  </a:lnTo>
                  <a:lnTo>
                    <a:pt x="1431" y="93"/>
                  </a:lnTo>
                  <a:lnTo>
                    <a:pt x="1456" y="93"/>
                  </a:lnTo>
                  <a:lnTo>
                    <a:pt x="1481" y="99"/>
                  </a:lnTo>
                  <a:lnTo>
                    <a:pt x="1504" y="104"/>
                  </a:lnTo>
                  <a:lnTo>
                    <a:pt x="1528" y="120"/>
                  </a:lnTo>
                  <a:lnTo>
                    <a:pt x="1553" y="144"/>
                  </a:lnTo>
                  <a:lnTo>
                    <a:pt x="1578" y="166"/>
                  </a:lnTo>
                  <a:lnTo>
                    <a:pt x="1601" y="174"/>
                  </a:lnTo>
                  <a:lnTo>
                    <a:pt x="1625" y="166"/>
                  </a:lnTo>
                  <a:lnTo>
                    <a:pt x="1650" y="157"/>
                  </a:lnTo>
                  <a:lnTo>
                    <a:pt x="1675" y="148"/>
                  </a:lnTo>
                  <a:lnTo>
                    <a:pt x="1698" y="136"/>
                  </a:lnTo>
                  <a:lnTo>
                    <a:pt x="1722" y="125"/>
                  </a:lnTo>
                  <a:lnTo>
                    <a:pt x="1747" y="113"/>
                  </a:lnTo>
                  <a:lnTo>
                    <a:pt x="1770" y="93"/>
                  </a:lnTo>
                  <a:lnTo>
                    <a:pt x="1795" y="76"/>
                  </a:lnTo>
                  <a:lnTo>
                    <a:pt x="1819" y="60"/>
                  </a:lnTo>
                  <a:lnTo>
                    <a:pt x="1844" y="49"/>
                  </a:lnTo>
                  <a:lnTo>
                    <a:pt x="1867" y="51"/>
                  </a:lnTo>
                  <a:lnTo>
                    <a:pt x="1892" y="63"/>
                  </a:lnTo>
                  <a:lnTo>
                    <a:pt x="1916" y="81"/>
                  </a:lnTo>
                  <a:lnTo>
                    <a:pt x="1941" y="91"/>
                  </a:lnTo>
                  <a:lnTo>
                    <a:pt x="1964" y="100"/>
                  </a:lnTo>
                  <a:lnTo>
                    <a:pt x="1989" y="121"/>
                  </a:lnTo>
                  <a:lnTo>
                    <a:pt x="2013" y="155"/>
                  </a:lnTo>
                  <a:lnTo>
                    <a:pt x="2038" y="206"/>
                  </a:lnTo>
                  <a:lnTo>
                    <a:pt x="2061" y="277"/>
                  </a:lnTo>
                  <a:lnTo>
                    <a:pt x="2086" y="324"/>
                  </a:lnTo>
                  <a:lnTo>
                    <a:pt x="2110" y="347"/>
                  </a:lnTo>
                  <a:lnTo>
                    <a:pt x="2135" y="367"/>
                  </a:lnTo>
                  <a:lnTo>
                    <a:pt x="2158" y="361"/>
                  </a:lnTo>
                  <a:lnTo>
                    <a:pt x="2183" y="326"/>
                  </a:lnTo>
                  <a:lnTo>
                    <a:pt x="2208" y="280"/>
                  </a:lnTo>
                  <a:lnTo>
                    <a:pt x="2232" y="222"/>
                  </a:lnTo>
                  <a:lnTo>
                    <a:pt x="2255" y="150"/>
                  </a:lnTo>
                  <a:lnTo>
                    <a:pt x="2280" y="84"/>
                  </a:lnTo>
                  <a:lnTo>
                    <a:pt x="2305" y="39"/>
                  </a:lnTo>
                  <a:lnTo>
                    <a:pt x="2329" y="16"/>
                  </a:lnTo>
                  <a:lnTo>
                    <a:pt x="2352" y="5"/>
                  </a:lnTo>
                  <a:lnTo>
                    <a:pt x="2377" y="7"/>
                  </a:lnTo>
                  <a:lnTo>
                    <a:pt x="2402" y="19"/>
                  </a:lnTo>
                  <a:lnTo>
                    <a:pt x="2426" y="35"/>
                  </a:lnTo>
                  <a:lnTo>
                    <a:pt x="2449" y="47"/>
                  </a:lnTo>
                  <a:lnTo>
                    <a:pt x="2474" y="54"/>
                  </a:lnTo>
                  <a:lnTo>
                    <a:pt x="2499" y="60"/>
                  </a:lnTo>
                  <a:lnTo>
                    <a:pt x="2523" y="67"/>
                  </a:lnTo>
                  <a:lnTo>
                    <a:pt x="2546" y="74"/>
                  </a:lnTo>
                  <a:lnTo>
                    <a:pt x="2571" y="86"/>
                  </a:lnTo>
                  <a:lnTo>
                    <a:pt x="2596" y="109"/>
                  </a:lnTo>
                  <a:lnTo>
                    <a:pt x="2620" y="137"/>
                  </a:lnTo>
                  <a:lnTo>
                    <a:pt x="2643" y="159"/>
                  </a:lnTo>
                  <a:lnTo>
                    <a:pt x="2668" y="169"/>
                  </a:lnTo>
                  <a:lnTo>
                    <a:pt x="2693" y="164"/>
                  </a:lnTo>
                  <a:lnTo>
                    <a:pt x="2717" y="148"/>
                  </a:lnTo>
                  <a:lnTo>
                    <a:pt x="2740" y="129"/>
                  </a:lnTo>
                  <a:lnTo>
                    <a:pt x="2765" y="109"/>
                  </a:lnTo>
                  <a:lnTo>
                    <a:pt x="2790" y="95"/>
                  </a:lnTo>
                  <a:lnTo>
                    <a:pt x="2814" y="91"/>
                  </a:lnTo>
                  <a:lnTo>
                    <a:pt x="2837" y="95"/>
                  </a:lnTo>
                  <a:lnTo>
                    <a:pt x="2862" y="102"/>
                  </a:lnTo>
                  <a:lnTo>
                    <a:pt x="2887" y="111"/>
                  </a:lnTo>
                  <a:lnTo>
                    <a:pt x="2912" y="127"/>
                  </a:lnTo>
                  <a:lnTo>
                    <a:pt x="2934" y="159"/>
                  </a:lnTo>
                  <a:lnTo>
                    <a:pt x="2959" y="190"/>
                  </a:lnTo>
                  <a:lnTo>
                    <a:pt x="2984" y="213"/>
                  </a:lnTo>
                  <a:lnTo>
                    <a:pt x="3009" y="231"/>
                  </a:lnTo>
                  <a:lnTo>
                    <a:pt x="3031" y="236"/>
                  </a:lnTo>
                  <a:lnTo>
                    <a:pt x="3056" y="229"/>
                  </a:lnTo>
                  <a:lnTo>
                    <a:pt x="3081" y="215"/>
                  </a:lnTo>
                  <a:lnTo>
                    <a:pt x="3106" y="204"/>
                  </a:lnTo>
                  <a:lnTo>
                    <a:pt x="3129" y="189"/>
                  </a:lnTo>
                  <a:lnTo>
                    <a:pt x="3153" y="171"/>
                  </a:lnTo>
                  <a:lnTo>
                    <a:pt x="3178" y="153"/>
                  </a:lnTo>
                  <a:lnTo>
                    <a:pt x="3203" y="144"/>
                  </a:lnTo>
                  <a:lnTo>
                    <a:pt x="3226" y="143"/>
                  </a:lnTo>
                  <a:lnTo>
                    <a:pt x="3250" y="146"/>
                  </a:lnTo>
                  <a:lnTo>
                    <a:pt x="3275" y="153"/>
                  </a:lnTo>
                  <a:lnTo>
                    <a:pt x="3300" y="162"/>
                  </a:lnTo>
                  <a:lnTo>
                    <a:pt x="3323" y="183"/>
                  </a:lnTo>
                  <a:lnTo>
                    <a:pt x="3347" y="227"/>
                  </a:lnTo>
                  <a:lnTo>
                    <a:pt x="3372" y="257"/>
                  </a:lnTo>
                  <a:lnTo>
                    <a:pt x="3397" y="278"/>
                  </a:lnTo>
                  <a:lnTo>
                    <a:pt x="3420" y="308"/>
                  </a:lnTo>
                  <a:lnTo>
                    <a:pt x="3444" y="323"/>
                  </a:lnTo>
                  <a:lnTo>
                    <a:pt x="3469" y="303"/>
                  </a:lnTo>
                  <a:lnTo>
                    <a:pt x="3494" y="275"/>
                  </a:lnTo>
                  <a:lnTo>
                    <a:pt x="3517" y="229"/>
                  </a:lnTo>
                  <a:lnTo>
                    <a:pt x="3541" y="169"/>
                  </a:lnTo>
                  <a:lnTo>
                    <a:pt x="3566" y="120"/>
                  </a:lnTo>
                  <a:lnTo>
                    <a:pt x="3591" y="84"/>
                  </a:lnTo>
                  <a:lnTo>
                    <a:pt x="3614" y="65"/>
                  </a:lnTo>
                  <a:lnTo>
                    <a:pt x="3638" y="60"/>
                  </a:lnTo>
                  <a:lnTo>
                    <a:pt x="3663" y="63"/>
                  </a:lnTo>
                  <a:lnTo>
                    <a:pt x="3688" y="74"/>
                  </a:lnTo>
                  <a:lnTo>
                    <a:pt x="3711" y="93"/>
                  </a:lnTo>
                  <a:lnTo>
                    <a:pt x="3735" y="129"/>
                  </a:lnTo>
                  <a:lnTo>
                    <a:pt x="3760" y="183"/>
                  </a:lnTo>
                  <a:lnTo>
                    <a:pt x="3785" y="256"/>
                  </a:lnTo>
                  <a:lnTo>
                    <a:pt x="3808" y="319"/>
                  </a:lnTo>
                  <a:lnTo>
                    <a:pt x="3833" y="335"/>
                  </a:lnTo>
                  <a:lnTo>
                    <a:pt x="3857" y="305"/>
                  </a:lnTo>
                  <a:lnTo>
                    <a:pt x="3882" y="238"/>
                  </a:lnTo>
                  <a:lnTo>
                    <a:pt x="3905" y="160"/>
                  </a:lnTo>
                  <a:lnTo>
                    <a:pt x="3930" y="93"/>
                  </a:lnTo>
                  <a:lnTo>
                    <a:pt x="3954" y="44"/>
                  </a:lnTo>
                  <a:lnTo>
                    <a:pt x="3979" y="14"/>
                  </a:lnTo>
                  <a:lnTo>
                    <a:pt x="4002" y="5"/>
                  </a:lnTo>
                  <a:lnTo>
                    <a:pt x="4027" y="9"/>
                  </a:lnTo>
                  <a:lnTo>
                    <a:pt x="4051" y="19"/>
                  </a:lnTo>
                  <a:lnTo>
                    <a:pt x="4076" y="39"/>
                  </a:lnTo>
                  <a:lnTo>
                    <a:pt x="4099" y="65"/>
                  </a:lnTo>
                  <a:lnTo>
                    <a:pt x="4124" y="99"/>
                  </a:lnTo>
                  <a:lnTo>
                    <a:pt x="4148" y="123"/>
                  </a:lnTo>
                  <a:lnTo>
                    <a:pt x="4173" y="134"/>
                  </a:lnTo>
                  <a:lnTo>
                    <a:pt x="4196" y="134"/>
                  </a:lnTo>
                  <a:lnTo>
                    <a:pt x="4221" y="129"/>
                  </a:lnTo>
                  <a:lnTo>
                    <a:pt x="4245" y="118"/>
                  </a:lnTo>
                  <a:lnTo>
                    <a:pt x="4270" y="109"/>
                  </a:lnTo>
                  <a:lnTo>
                    <a:pt x="4293" y="104"/>
                  </a:lnTo>
                  <a:lnTo>
                    <a:pt x="4318" y="104"/>
                  </a:lnTo>
                  <a:lnTo>
                    <a:pt x="4342" y="113"/>
                  </a:lnTo>
                  <a:lnTo>
                    <a:pt x="4367" y="123"/>
                  </a:lnTo>
                  <a:lnTo>
                    <a:pt x="4390" y="134"/>
                  </a:lnTo>
                  <a:lnTo>
                    <a:pt x="4415" y="143"/>
                  </a:lnTo>
                  <a:lnTo>
                    <a:pt x="4439" y="148"/>
                  </a:lnTo>
                  <a:lnTo>
                    <a:pt x="4464" y="148"/>
                  </a:lnTo>
                  <a:lnTo>
                    <a:pt x="4487" y="150"/>
                  </a:lnTo>
                  <a:lnTo>
                    <a:pt x="4512" y="151"/>
                  </a:lnTo>
                </a:path>
              </a:pathLst>
            </a:custGeom>
            <a:noFill/>
            <a:ln w="22225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</p:grpSp>
    </p:spTree>
    <p:extLst>
      <p:ext uri="{BB962C8B-B14F-4D97-AF65-F5344CB8AC3E}">
        <p14:creationId xmlns:p14="http://schemas.microsoft.com/office/powerpoint/2010/main" val="22027516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uppo 101"/>
          <p:cNvGrpSpPr/>
          <p:nvPr/>
        </p:nvGrpSpPr>
        <p:grpSpPr>
          <a:xfrm>
            <a:off x="2039808" y="1046987"/>
            <a:ext cx="1893504" cy="5769855"/>
            <a:chOff x="1193750" y="1046986"/>
            <a:chExt cx="1893504" cy="5769855"/>
          </a:xfrm>
        </p:grpSpPr>
        <p:grpSp>
          <p:nvGrpSpPr>
            <p:cNvPr id="6" name="Gruppo 98"/>
            <p:cNvGrpSpPr/>
            <p:nvPr/>
          </p:nvGrpSpPr>
          <p:grpSpPr>
            <a:xfrm>
              <a:off x="1193750" y="1046986"/>
              <a:ext cx="1893504" cy="5769855"/>
              <a:chOff x="1193750" y="1046986"/>
              <a:chExt cx="1893504" cy="5769855"/>
            </a:xfrm>
          </p:grpSpPr>
          <p:sp>
            <p:nvSpPr>
              <p:cNvPr id="57" name="Rettangolo 56"/>
              <p:cNvSpPr/>
              <p:nvPr/>
            </p:nvSpPr>
            <p:spPr>
              <a:xfrm>
                <a:off x="1600440" y="1046986"/>
                <a:ext cx="1152880" cy="33855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sz="1600" dirty="0" err="1">
                    <a:solidFill>
                      <a:srgbClr val="000000"/>
                    </a:solidFill>
                  </a:rPr>
                  <a:t>Monopolar</a:t>
                </a:r>
                <a:endParaRPr lang="it-CH" dirty="0"/>
              </a:p>
            </p:txBody>
          </p:sp>
          <p:grpSp>
            <p:nvGrpSpPr>
              <p:cNvPr id="7" name="Gruppo 38"/>
              <p:cNvGrpSpPr/>
              <p:nvPr/>
            </p:nvGrpSpPr>
            <p:grpSpPr>
              <a:xfrm>
                <a:off x="1193750" y="1472131"/>
                <a:ext cx="1893504" cy="5344710"/>
                <a:chOff x="73152" y="680720"/>
                <a:chExt cx="2115312" cy="6024880"/>
              </a:xfrm>
            </p:grpSpPr>
            <p:pic>
              <p:nvPicPr>
                <p:cNvPr id="105" name="Picture 19"/>
                <p:cNvPicPr>
                  <a:picLocks noChangeAspect="1" noChangeArrowheads="1"/>
                </p:cNvPicPr>
                <p:nvPr/>
              </p:nvPicPr>
              <p:blipFill>
                <a:blip r:embed="rId2" cstate="screen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l="17391" t="27863" r="41159" b="8069"/>
                <a:stretch>
                  <a:fillRect/>
                </a:stretch>
              </p:blipFill>
              <p:spPr bwMode="auto">
                <a:xfrm flipH="1">
                  <a:off x="203199" y="680720"/>
                  <a:ext cx="1953989" cy="5902960"/>
                </a:xfrm>
                <a:prstGeom prst="rect">
                  <a:avLst/>
                </a:prstGeom>
                <a:ln>
                  <a:noFill/>
                </a:ln>
                <a:effectLst>
                  <a:softEdge rad="112500"/>
                </a:effectLst>
              </p:spPr>
            </p:pic>
            <p:sp>
              <p:nvSpPr>
                <p:cNvPr id="106" name="Ovale 105"/>
                <p:cNvSpPr/>
                <p:nvPr/>
              </p:nvSpPr>
              <p:spPr>
                <a:xfrm>
                  <a:off x="1443228" y="1443990"/>
                  <a:ext cx="573024" cy="8534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it-CH"/>
                </a:p>
              </p:txBody>
            </p:sp>
            <p:sp>
              <p:nvSpPr>
                <p:cNvPr id="107" name="Ovale 106"/>
                <p:cNvSpPr/>
                <p:nvPr/>
              </p:nvSpPr>
              <p:spPr>
                <a:xfrm>
                  <a:off x="126492" y="1450086"/>
                  <a:ext cx="573024" cy="8534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it-CH"/>
                </a:p>
              </p:txBody>
            </p:sp>
            <p:sp>
              <p:nvSpPr>
                <p:cNvPr id="108" name="Ovale 107"/>
                <p:cNvSpPr/>
                <p:nvPr/>
              </p:nvSpPr>
              <p:spPr>
                <a:xfrm>
                  <a:off x="176784" y="3778758"/>
                  <a:ext cx="353568" cy="11049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it-CH"/>
                </a:p>
              </p:txBody>
            </p:sp>
            <p:sp>
              <p:nvSpPr>
                <p:cNvPr id="109" name="Ovale 108"/>
                <p:cNvSpPr/>
                <p:nvPr/>
              </p:nvSpPr>
              <p:spPr>
                <a:xfrm>
                  <a:off x="109728" y="4693920"/>
                  <a:ext cx="579120" cy="33528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it-CH"/>
                </a:p>
              </p:txBody>
            </p:sp>
            <p:sp>
              <p:nvSpPr>
                <p:cNvPr id="110" name="Ovale 109"/>
                <p:cNvSpPr/>
                <p:nvPr/>
              </p:nvSpPr>
              <p:spPr>
                <a:xfrm>
                  <a:off x="73152" y="5041392"/>
                  <a:ext cx="292608" cy="33528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it-CH"/>
                </a:p>
              </p:txBody>
            </p:sp>
            <p:sp>
              <p:nvSpPr>
                <p:cNvPr id="111" name="Ovale 110"/>
                <p:cNvSpPr/>
                <p:nvPr/>
              </p:nvSpPr>
              <p:spPr>
                <a:xfrm>
                  <a:off x="1688592" y="5084064"/>
                  <a:ext cx="292608" cy="33528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it-CH"/>
                </a:p>
              </p:txBody>
            </p:sp>
            <p:sp>
              <p:nvSpPr>
                <p:cNvPr id="112" name="Ovale 111"/>
                <p:cNvSpPr/>
                <p:nvPr/>
              </p:nvSpPr>
              <p:spPr>
                <a:xfrm>
                  <a:off x="347472" y="5992368"/>
                  <a:ext cx="457200" cy="33528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it-CH"/>
                </a:p>
              </p:txBody>
            </p:sp>
            <p:sp>
              <p:nvSpPr>
                <p:cNvPr id="113" name="Ovale 112"/>
                <p:cNvSpPr/>
                <p:nvPr/>
              </p:nvSpPr>
              <p:spPr>
                <a:xfrm>
                  <a:off x="268224" y="6370320"/>
                  <a:ext cx="457200" cy="33528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it-CH"/>
                </a:p>
              </p:txBody>
            </p:sp>
            <p:sp>
              <p:nvSpPr>
                <p:cNvPr id="114" name="Ovale 113"/>
                <p:cNvSpPr/>
                <p:nvPr/>
              </p:nvSpPr>
              <p:spPr>
                <a:xfrm>
                  <a:off x="1731264" y="6333744"/>
                  <a:ext cx="457200" cy="33528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it-CH"/>
                </a:p>
              </p:txBody>
            </p:sp>
          </p:grpSp>
        </p:grpSp>
        <p:sp>
          <p:nvSpPr>
            <p:cNvPr id="115" name="Figura a mano libera 114"/>
            <p:cNvSpPr/>
            <p:nvPr/>
          </p:nvSpPr>
          <p:spPr>
            <a:xfrm>
              <a:off x="1729344" y="1474470"/>
              <a:ext cx="891188" cy="2765525"/>
            </a:xfrm>
            <a:custGeom>
              <a:avLst/>
              <a:gdLst>
                <a:gd name="connsiteX0" fmla="*/ 153972 w 1051089"/>
                <a:gd name="connsiteY0" fmla="*/ 135117 h 3308808"/>
                <a:gd name="connsiteX1" fmla="*/ 31423 w 1051089"/>
                <a:gd name="connsiteY1" fmla="*/ 1813088 h 3308808"/>
                <a:gd name="connsiteX2" fmla="*/ 342508 w 1051089"/>
                <a:gd name="connsiteY2" fmla="*/ 3076280 h 3308808"/>
                <a:gd name="connsiteX3" fmla="*/ 908116 w 1051089"/>
                <a:gd name="connsiteY3" fmla="*/ 3208255 h 3308808"/>
                <a:gd name="connsiteX4" fmla="*/ 992958 w 1051089"/>
                <a:gd name="connsiteY4" fmla="*/ 3255389 h 3308808"/>
                <a:gd name="connsiteX5" fmla="*/ 917543 w 1051089"/>
                <a:gd name="connsiteY5" fmla="*/ 3179975 h 3308808"/>
                <a:gd name="connsiteX6" fmla="*/ 1002384 w 1051089"/>
                <a:gd name="connsiteY6" fmla="*/ 3161121 h 3308808"/>
                <a:gd name="connsiteX7" fmla="*/ 851555 w 1051089"/>
                <a:gd name="connsiteY7" fmla="*/ 3161121 h 3308808"/>
                <a:gd name="connsiteX8" fmla="*/ 1021238 w 1051089"/>
                <a:gd name="connsiteY8" fmla="*/ 3095134 h 3308808"/>
                <a:gd name="connsiteX9" fmla="*/ 785568 w 1051089"/>
                <a:gd name="connsiteY9" fmla="*/ 3161121 h 3308808"/>
                <a:gd name="connsiteX10" fmla="*/ 1049518 w 1051089"/>
                <a:gd name="connsiteY10" fmla="*/ 3000866 h 3308808"/>
                <a:gd name="connsiteX11" fmla="*/ 776141 w 1051089"/>
                <a:gd name="connsiteY11" fmla="*/ 3161121 h 3308808"/>
                <a:gd name="connsiteX12" fmla="*/ 606459 w 1051089"/>
                <a:gd name="connsiteY12" fmla="*/ 3198829 h 3308808"/>
                <a:gd name="connsiteX13" fmla="*/ 408496 w 1051089"/>
                <a:gd name="connsiteY13" fmla="*/ 3104561 h 3308808"/>
                <a:gd name="connsiteX14" fmla="*/ 163399 w 1051089"/>
                <a:gd name="connsiteY14" fmla="*/ 2501245 h 3308808"/>
                <a:gd name="connsiteX15" fmla="*/ 69131 w 1051089"/>
                <a:gd name="connsiteY15" fmla="*/ 1765954 h 3308808"/>
                <a:gd name="connsiteX16" fmla="*/ 106838 w 1051089"/>
                <a:gd name="connsiteY16" fmla="*/ 1002383 h 3308808"/>
                <a:gd name="connsiteX17" fmla="*/ 153972 w 1051089"/>
                <a:gd name="connsiteY17" fmla="*/ 135117 h 3308808"/>
                <a:gd name="connsiteX0" fmla="*/ 153972 w 1051089"/>
                <a:gd name="connsiteY0" fmla="*/ 247954 h 3421645"/>
                <a:gd name="connsiteX1" fmla="*/ 31423 w 1051089"/>
                <a:gd name="connsiteY1" fmla="*/ 1925925 h 3421645"/>
                <a:gd name="connsiteX2" fmla="*/ 342508 w 1051089"/>
                <a:gd name="connsiteY2" fmla="*/ 3189117 h 3421645"/>
                <a:gd name="connsiteX3" fmla="*/ 908116 w 1051089"/>
                <a:gd name="connsiteY3" fmla="*/ 3321092 h 3421645"/>
                <a:gd name="connsiteX4" fmla="*/ 992958 w 1051089"/>
                <a:gd name="connsiteY4" fmla="*/ 3368226 h 3421645"/>
                <a:gd name="connsiteX5" fmla="*/ 917543 w 1051089"/>
                <a:gd name="connsiteY5" fmla="*/ 3292812 h 3421645"/>
                <a:gd name="connsiteX6" fmla="*/ 1002384 w 1051089"/>
                <a:gd name="connsiteY6" fmla="*/ 3273958 h 3421645"/>
                <a:gd name="connsiteX7" fmla="*/ 851555 w 1051089"/>
                <a:gd name="connsiteY7" fmla="*/ 3273958 h 3421645"/>
                <a:gd name="connsiteX8" fmla="*/ 1021238 w 1051089"/>
                <a:gd name="connsiteY8" fmla="*/ 3207971 h 3421645"/>
                <a:gd name="connsiteX9" fmla="*/ 785568 w 1051089"/>
                <a:gd name="connsiteY9" fmla="*/ 3273958 h 3421645"/>
                <a:gd name="connsiteX10" fmla="*/ 1049518 w 1051089"/>
                <a:gd name="connsiteY10" fmla="*/ 3113703 h 3421645"/>
                <a:gd name="connsiteX11" fmla="*/ 776141 w 1051089"/>
                <a:gd name="connsiteY11" fmla="*/ 3273958 h 3421645"/>
                <a:gd name="connsiteX12" fmla="*/ 606459 w 1051089"/>
                <a:gd name="connsiteY12" fmla="*/ 3311666 h 3421645"/>
                <a:gd name="connsiteX13" fmla="*/ 408496 w 1051089"/>
                <a:gd name="connsiteY13" fmla="*/ 3217398 h 3421645"/>
                <a:gd name="connsiteX14" fmla="*/ 163399 w 1051089"/>
                <a:gd name="connsiteY14" fmla="*/ 2614082 h 3421645"/>
                <a:gd name="connsiteX15" fmla="*/ 69131 w 1051089"/>
                <a:gd name="connsiteY15" fmla="*/ 1878791 h 3421645"/>
                <a:gd name="connsiteX16" fmla="*/ 106838 w 1051089"/>
                <a:gd name="connsiteY16" fmla="*/ 1115220 h 3421645"/>
                <a:gd name="connsiteX17" fmla="*/ 208558 w 1051089"/>
                <a:gd name="connsiteY17" fmla="*/ 233640 h 3421645"/>
                <a:gd name="connsiteX18" fmla="*/ 153972 w 1051089"/>
                <a:gd name="connsiteY18" fmla="*/ 247954 h 3421645"/>
                <a:gd name="connsiteX0" fmla="*/ 153972 w 1051089"/>
                <a:gd name="connsiteY0" fmla="*/ 247954 h 3421645"/>
                <a:gd name="connsiteX1" fmla="*/ 31423 w 1051089"/>
                <a:gd name="connsiteY1" fmla="*/ 1925925 h 3421645"/>
                <a:gd name="connsiteX2" fmla="*/ 342508 w 1051089"/>
                <a:gd name="connsiteY2" fmla="*/ 3189117 h 3421645"/>
                <a:gd name="connsiteX3" fmla="*/ 908116 w 1051089"/>
                <a:gd name="connsiteY3" fmla="*/ 3321092 h 3421645"/>
                <a:gd name="connsiteX4" fmla="*/ 992958 w 1051089"/>
                <a:gd name="connsiteY4" fmla="*/ 3368226 h 3421645"/>
                <a:gd name="connsiteX5" fmla="*/ 917543 w 1051089"/>
                <a:gd name="connsiteY5" fmla="*/ 3292812 h 3421645"/>
                <a:gd name="connsiteX6" fmla="*/ 1002384 w 1051089"/>
                <a:gd name="connsiteY6" fmla="*/ 3273958 h 3421645"/>
                <a:gd name="connsiteX7" fmla="*/ 851555 w 1051089"/>
                <a:gd name="connsiteY7" fmla="*/ 3273958 h 3421645"/>
                <a:gd name="connsiteX8" fmla="*/ 1021238 w 1051089"/>
                <a:gd name="connsiteY8" fmla="*/ 3207971 h 3421645"/>
                <a:gd name="connsiteX9" fmla="*/ 785568 w 1051089"/>
                <a:gd name="connsiteY9" fmla="*/ 3273958 h 3421645"/>
                <a:gd name="connsiteX10" fmla="*/ 1049518 w 1051089"/>
                <a:gd name="connsiteY10" fmla="*/ 3113703 h 3421645"/>
                <a:gd name="connsiteX11" fmla="*/ 776141 w 1051089"/>
                <a:gd name="connsiteY11" fmla="*/ 3273958 h 3421645"/>
                <a:gd name="connsiteX12" fmla="*/ 606459 w 1051089"/>
                <a:gd name="connsiteY12" fmla="*/ 3311666 h 3421645"/>
                <a:gd name="connsiteX13" fmla="*/ 408496 w 1051089"/>
                <a:gd name="connsiteY13" fmla="*/ 3217398 h 3421645"/>
                <a:gd name="connsiteX14" fmla="*/ 163399 w 1051089"/>
                <a:gd name="connsiteY14" fmla="*/ 2614082 h 3421645"/>
                <a:gd name="connsiteX15" fmla="*/ 69131 w 1051089"/>
                <a:gd name="connsiteY15" fmla="*/ 1878791 h 3421645"/>
                <a:gd name="connsiteX16" fmla="*/ 106838 w 1051089"/>
                <a:gd name="connsiteY16" fmla="*/ 1115220 h 3421645"/>
                <a:gd name="connsiteX17" fmla="*/ 208558 w 1051089"/>
                <a:gd name="connsiteY17" fmla="*/ 233640 h 3421645"/>
                <a:gd name="connsiteX18" fmla="*/ 153972 w 1051089"/>
                <a:gd name="connsiteY18" fmla="*/ 247954 h 3421645"/>
                <a:gd name="connsiteX0" fmla="*/ 153972 w 1051089"/>
                <a:gd name="connsiteY0" fmla="*/ 23586 h 3197277"/>
                <a:gd name="connsiteX1" fmla="*/ 31423 w 1051089"/>
                <a:gd name="connsiteY1" fmla="*/ 1701557 h 3197277"/>
                <a:gd name="connsiteX2" fmla="*/ 342508 w 1051089"/>
                <a:gd name="connsiteY2" fmla="*/ 2964749 h 3197277"/>
                <a:gd name="connsiteX3" fmla="*/ 908116 w 1051089"/>
                <a:gd name="connsiteY3" fmla="*/ 3096724 h 3197277"/>
                <a:gd name="connsiteX4" fmla="*/ 992958 w 1051089"/>
                <a:gd name="connsiteY4" fmla="*/ 3143858 h 3197277"/>
                <a:gd name="connsiteX5" fmla="*/ 917543 w 1051089"/>
                <a:gd name="connsiteY5" fmla="*/ 3068444 h 3197277"/>
                <a:gd name="connsiteX6" fmla="*/ 1002384 w 1051089"/>
                <a:gd name="connsiteY6" fmla="*/ 3049590 h 3197277"/>
                <a:gd name="connsiteX7" fmla="*/ 851555 w 1051089"/>
                <a:gd name="connsiteY7" fmla="*/ 3049590 h 3197277"/>
                <a:gd name="connsiteX8" fmla="*/ 1021238 w 1051089"/>
                <a:gd name="connsiteY8" fmla="*/ 2983603 h 3197277"/>
                <a:gd name="connsiteX9" fmla="*/ 785568 w 1051089"/>
                <a:gd name="connsiteY9" fmla="*/ 3049590 h 3197277"/>
                <a:gd name="connsiteX10" fmla="*/ 1049518 w 1051089"/>
                <a:gd name="connsiteY10" fmla="*/ 2889335 h 3197277"/>
                <a:gd name="connsiteX11" fmla="*/ 776141 w 1051089"/>
                <a:gd name="connsiteY11" fmla="*/ 3049590 h 3197277"/>
                <a:gd name="connsiteX12" fmla="*/ 606459 w 1051089"/>
                <a:gd name="connsiteY12" fmla="*/ 3087298 h 3197277"/>
                <a:gd name="connsiteX13" fmla="*/ 408496 w 1051089"/>
                <a:gd name="connsiteY13" fmla="*/ 2993030 h 3197277"/>
                <a:gd name="connsiteX14" fmla="*/ 163399 w 1051089"/>
                <a:gd name="connsiteY14" fmla="*/ 2389714 h 3197277"/>
                <a:gd name="connsiteX15" fmla="*/ 69131 w 1051089"/>
                <a:gd name="connsiteY15" fmla="*/ 1654423 h 3197277"/>
                <a:gd name="connsiteX16" fmla="*/ 106838 w 1051089"/>
                <a:gd name="connsiteY16" fmla="*/ 890852 h 3197277"/>
                <a:gd name="connsiteX17" fmla="*/ 208558 w 1051089"/>
                <a:gd name="connsiteY17" fmla="*/ 9272 h 3197277"/>
                <a:gd name="connsiteX18" fmla="*/ 153972 w 1051089"/>
                <a:gd name="connsiteY18" fmla="*/ 23586 h 3197277"/>
                <a:gd name="connsiteX0" fmla="*/ 153972 w 1051089"/>
                <a:gd name="connsiteY0" fmla="*/ 23586 h 3197277"/>
                <a:gd name="connsiteX1" fmla="*/ 31423 w 1051089"/>
                <a:gd name="connsiteY1" fmla="*/ 1701557 h 3197277"/>
                <a:gd name="connsiteX2" fmla="*/ 342508 w 1051089"/>
                <a:gd name="connsiteY2" fmla="*/ 2964749 h 3197277"/>
                <a:gd name="connsiteX3" fmla="*/ 908116 w 1051089"/>
                <a:gd name="connsiteY3" fmla="*/ 3096724 h 3197277"/>
                <a:gd name="connsiteX4" fmla="*/ 992958 w 1051089"/>
                <a:gd name="connsiteY4" fmla="*/ 3143858 h 3197277"/>
                <a:gd name="connsiteX5" fmla="*/ 917543 w 1051089"/>
                <a:gd name="connsiteY5" fmla="*/ 3068444 h 3197277"/>
                <a:gd name="connsiteX6" fmla="*/ 1002384 w 1051089"/>
                <a:gd name="connsiteY6" fmla="*/ 3049590 h 3197277"/>
                <a:gd name="connsiteX7" fmla="*/ 851555 w 1051089"/>
                <a:gd name="connsiteY7" fmla="*/ 3049590 h 3197277"/>
                <a:gd name="connsiteX8" fmla="*/ 1021238 w 1051089"/>
                <a:gd name="connsiteY8" fmla="*/ 2983603 h 3197277"/>
                <a:gd name="connsiteX9" fmla="*/ 785568 w 1051089"/>
                <a:gd name="connsiteY9" fmla="*/ 3049590 h 3197277"/>
                <a:gd name="connsiteX10" fmla="*/ 1049518 w 1051089"/>
                <a:gd name="connsiteY10" fmla="*/ 2889335 h 3197277"/>
                <a:gd name="connsiteX11" fmla="*/ 776141 w 1051089"/>
                <a:gd name="connsiteY11" fmla="*/ 3049590 h 3197277"/>
                <a:gd name="connsiteX12" fmla="*/ 606459 w 1051089"/>
                <a:gd name="connsiteY12" fmla="*/ 3087298 h 3197277"/>
                <a:gd name="connsiteX13" fmla="*/ 408496 w 1051089"/>
                <a:gd name="connsiteY13" fmla="*/ 2993030 h 3197277"/>
                <a:gd name="connsiteX14" fmla="*/ 163399 w 1051089"/>
                <a:gd name="connsiteY14" fmla="*/ 2389714 h 3197277"/>
                <a:gd name="connsiteX15" fmla="*/ 69131 w 1051089"/>
                <a:gd name="connsiteY15" fmla="*/ 1654423 h 3197277"/>
                <a:gd name="connsiteX16" fmla="*/ 106838 w 1051089"/>
                <a:gd name="connsiteY16" fmla="*/ 890852 h 3197277"/>
                <a:gd name="connsiteX17" fmla="*/ 208558 w 1051089"/>
                <a:gd name="connsiteY17" fmla="*/ 9272 h 3197277"/>
                <a:gd name="connsiteX18" fmla="*/ 153972 w 1051089"/>
                <a:gd name="connsiteY18" fmla="*/ 23586 h 3197277"/>
                <a:gd name="connsiteX0" fmla="*/ 153972 w 1051089"/>
                <a:gd name="connsiteY0" fmla="*/ 23586 h 3197277"/>
                <a:gd name="connsiteX1" fmla="*/ 31423 w 1051089"/>
                <a:gd name="connsiteY1" fmla="*/ 1701557 h 3197277"/>
                <a:gd name="connsiteX2" fmla="*/ 342508 w 1051089"/>
                <a:gd name="connsiteY2" fmla="*/ 2964749 h 3197277"/>
                <a:gd name="connsiteX3" fmla="*/ 908116 w 1051089"/>
                <a:gd name="connsiteY3" fmla="*/ 3096724 h 3197277"/>
                <a:gd name="connsiteX4" fmla="*/ 992958 w 1051089"/>
                <a:gd name="connsiteY4" fmla="*/ 3143858 h 3197277"/>
                <a:gd name="connsiteX5" fmla="*/ 917543 w 1051089"/>
                <a:gd name="connsiteY5" fmla="*/ 3068444 h 3197277"/>
                <a:gd name="connsiteX6" fmla="*/ 1002384 w 1051089"/>
                <a:gd name="connsiteY6" fmla="*/ 3049590 h 3197277"/>
                <a:gd name="connsiteX7" fmla="*/ 851555 w 1051089"/>
                <a:gd name="connsiteY7" fmla="*/ 3049590 h 3197277"/>
                <a:gd name="connsiteX8" fmla="*/ 1021238 w 1051089"/>
                <a:gd name="connsiteY8" fmla="*/ 2983603 h 3197277"/>
                <a:gd name="connsiteX9" fmla="*/ 785568 w 1051089"/>
                <a:gd name="connsiteY9" fmla="*/ 3049590 h 3197277"/>
                <a:gd name="connsiteX10" fmla="*/ 1049518 w 1051089"/>
                <a:gd name="connsiteY10" fmla="*/ 2889335 h 3197277"/>
                <a:gd name="connsiteX11" fmla="*/ 776141 w 1051089"/>
                <a:gd name="connsiteY11" fmla="*/ 3049590 h 3197277"/>
                <a:gd name="connsiteX12" fmla="*/ 606459 w 1051089"/>
                <a:gd name="connsiteY12" fmla="*/ 3087298 h 3197277"/>
                <a:gd name="connsiteX13" fmla="*/ 352574 w 1051089"/>
                <a:gd name="connsiteY13" fmla="*/ 2961601 h 3197277"/>
                <a:gd name="connsiteX14" fmla="*/ 163399 w 1051089"/>
                <a:gd name="connsiteY14" fmla="*/ 2389714 h 3197277"/>
                <a:gd name="connsiteX15" fmla="*/ 69131 w 1051089"/>
                <a:gd name="connsiteY15" fmla="*/ 1654423 h 3197277"/>
                <a:gd name="connsiteX16" fmla="*/ 106838 w 1051089"/>
                <a:gd name="connsiteY16" fmla="*/ 890852 h 3197277"/>
                <a:gd name="connsiteX17" fmla="*/ 208558 w 1051089"/>
                <a:gd name="connsiteY17" fmla="*/ 9272 h 3197277"/>
                <a:gd name="connsiteX18" fmla="*/ 153972 w 1051089"/>
                <a:gd name="connsiteY18" fmla="*/ 23586 h 3197277"/>
                <a:gd name="connsiteX0" fmla="*/ 153972 w 1051089"/>
                <a:gd name="connsiteY0" fmla="*/ 23586 h 3197277"/>
                <a:gd name="connsiteX1" fmla="*/ 31423 w 1051089"/>
                <a:gd name="connsiteY1" fmla="*/ 1701557 h 3197277"/>
                <a:gd name="connsiteX2" fmla="*/ 342508 w 1051089"/>
                <a:gd name="connsiteY2" fmla="*/ 2964749 h 3197277"/>
                <a:gd name="connsiteX3" fmla="*/ 908116 w 1051089"/>
                <a:gd name="connsiteY3" fmla="*/ 3096724 h 3197277"/>
                <a:gd name="connsiteX4" fmla="*/ 992958 w 1051089"/>
                <a:gd name="connsiteY4" fmla="*/ 3143858 h 3197277"/>
                <a:gd name="connsiteX5" fmla="*/ 917543 w 1051089"/>
                <a:gd name="connsiteY5" fmla="*/ 3068444 h 3197277"/>
                <a:gd name="connsiteX6" fmla="*/ 1002384 w 1051089"/>
                <a:gd name="connsiteY6" fmla="*/ 3049590 h 3197277"/>
                <a:gd name="connsiteX7" fmla="*/ 851555 w 1051089"/>
                <a:gd name="connsiteY7" fmla="*/ 3049590 h 3197277"/>
                <a:gd name="connsiteX8" fmla="*/ 1021238 w 1051089"/>
                <a:gd name="connsiteY8" fmla="*/ 2983603 h 3197277"/>
                <a:gd name="connsiteX9" fmla="*/ 785568 w 1051089"/>
                <a:gd name="connsiteY9" fmla="*/ 3049590 h 3197277"/>
                <a:gd name="connsiteX10" fmla="*/ 1049518 w 1051089"/>
                <a:gd name="connsiteY10" fmla="*/ 2889335 h 3197277"/>
                <a:gd name="connsiteX11" fmla="*/ 776141 w 1051089"/>
                <a:gd name="connsiteY11" fmla="*/ 3049590 h 3197277"/>
                <a:gd name="connsiteX12" fmla="*/ 568598 w 1051089"/>
                <a:gd name="connsiteY12" fmla="*/ 3105617 h 3197277"/>
                <a:gd name="connsiteX13" fmla="*/ 352574 w 1051089"/>
                <a:gd name="connsiteY13" fmla="*/ 2961601 h 3197277"/>
                <a:gd name="connsiteX14" fmla="*/ 163399 w 1051089"/>
                <a:gd name="connsiteY14" fmla="*/ 2389714 h 3197277"/>
                <a:gd name="connsiteX15" fmla="*/ 69131 w 1051089"/>
                <a:gd name="connsiteY15" fmla="*/ 1654423 h 3197277"/>
                <a:gd name="connsiteX16" fmla="*/ 106838 w 1051089"/>
                <a:gd name="connsiteY16" fmla="*/ 890852 h 3197277"/>
                <a:gd name="connsiteX17" fmla="*/ 208558 w 1051089"/>
                <a:gd name="connsiteY17" fmla="*/ 9272 h 3197277"/>
                <a:gd name="connsiteX18" fmla="*/ 153972 w 1051089"/>
                <a:gd name="connsiteY18" fmla="*/ 23586 h 3197277"/>
                <a:gd name="connsiteX0" fmla="*/ 153972 w 1051089"/>
                <a:gd name="connsiteY0" fmla="*/ 23586 h 3197277"/>
                <a:gd name="connsiteX1" fmla="*/ 31423 w 1051089"/>
                <a:gd name="connsiteY1" fmla="*/ 1701557 h 3197277"/>
                <a:gd name="connsiteX2" fmla="*/ 342508 w 1051089"/>
                <a:gd name="connsiteY2" fmla="*/ 2964749 h 3197277"/>
                <a:gd name="connsiteX3" fmla="*/ 908116 w 1051089"/>
                <a:gd name="connsiteY3" fmla="*/ 3096724 h 3197277"/>
                <a:gd name="connsiteX4" fmla="*/ 992958 w 1051089"/>
                <a:gd name="connsiteY4" fmla="*/ 3143858 h 3197277"/>
                <a:gd name="connsiteX5" fmla="*/ 917543 w 1051089"/>
                <a:gd name="connsiteY5" fmla="*/ 3068444 h 3197277"/>
                <a:gd name="connsiteX6" fmla="*/ 1002384 w 1051089"/>
                <a:gd name="connsiteY6" fmla="*/ 3049590 h 3197277"/>
                <a:gd name="connsiteX7" fmla="*/ 851555 w 1051089"/>
                <a:gd name="connsiteY7" fmla="*/ 3049590 h 3197277"/>
                <a:gd name="connsiteX8" fmla="*/ 1021238 w 1051089"/>
                <a:gd name="connsiteY8" fmla="*/ 2983603 h 3197277"/>
                <a:gd name="connsiteX9" fmla="*/ 785568 w 1051089"/>
                <a:gd name="connsiteY9" fmla="*/ 3049590 h 3197277"/>
                <a:gd name="connsiteX10" fmla="*/ 1049518 w 1051089"/>
                <a:gd name="connsiteY10" fmla="*/ 2889335 h 3197277"/>
                <a:gd name="connsiteX11" fmla="*/ 776141 w 1051089"/>
                <a:gd name="connsiteY11" fmla="*/ 3049590 h 3197277"/>
                <a:gd name="connsiteX12" fmla="*/ 640606 w 1051089"/>
                <a:gd name="connsiteY12" fmla="*/ 3033609 h 3197277"/>
                <a:gd name="connsiteX13" fmla="*/ 352574 w 1051089"/>
                <a:gd name="connsiteY13" fmla="*/ 2961601 h 3197277"/>
                <a:gd name="connsiteX14" fmla="*/ 163399 w 1051089"/>
                <a:gd name="connsiteY14" fmla="*/ 2389714 h 3197277"/>
                <a:gd name="connsiteX15" fmla="*/ 69131 w 1051089"/>
                <a:gd name="connsiteY15" fmla="*/ 1654423 h 3197277"/>
                <a:gd name="connsiteX16" fmla="*/ 106838 w 1051089"/>
                <a:gd name="connsiteY16" fmla="*/ 890852 h 3197277"/>
                <a:gd name="connsiteX17" fmla="*/ 208558 w 1051089"/>
                <a:gd name="connsiteY17" fmla="*/ 9272 h 3197277"/>
                <a:gd name="connsiteX18" fmla="*/ 153972 w 1051089"/>
                <a:gd name="connsiteY18" fmla="*/ 23586 h 3197277"/>
                <a:gd name="connsiteX0" fmla="*/ 153972 w 1051089"/>
                <a:gd name="connsiteY0" fmla="*/ 23586 h 3197277"/>
                <a:gd name="connsiteX1" fmla="*/ 31423 w 1051089"/>
                <a:gd name="connsiteY1" fmla="*/ 1701557 h 3197277"/>
                <a:gd name="connsiteX2" fmla="*/ 342508 w 1051089"/>
                <a:gd name="connsiteY2" fmla="*/ 2964749 h 3197277"/>
                <a:gd name="connsiteX3" fmla="*/ 908116 w 1051089"/>
                <a:gd name="connsiteY3" fmla="*/ 3096724 h 3197277"/>
                <a:gd name="connsiteX4" fmla="*/ 992958 w 1051089"/>
                <a:gd name="connsiteY4" fmla="*/ 3143858 h 3197277"/>
                <a:gd name="connsiteX5" fmla="*/ 917543 w 1051089"/>
                <a:gd name="connsiteY5" fmla="*/ 3068444 h 3197277"/>
                <a:gd name="connsiteX6" fmla="*/ 1002384 w 1051089"/>
                <a:gd name="connsiteY6" fmla="*/ 3049590 h 3197277"/>
                <a:gd name="connsiteX7" fmla="*/ 851555 w 1051089"/>
                <a:gd name="connsiteY7" fmla="*/ 3049590 h 3197277"/>
                <a:gd name="connsiteX8" fmla="*/ 1021238 w 1051089"/>
                <a:gd name="connsiteY8" fmla="*/ 2983603 h 3197277"/>
                <a:gd name="connsiteX9" fmla="*/ 785568 w 1051089"/>
                <a:gd name="connsiteY9" fmla="*/ 3049590 h 3197277"/>
                <a:gd name="connsiteX10" fmla="*/ 1049518 w 1051089"/>
                <a:gd name="connsiteY10" fmla="*/ 2889335 h 3197277"/>
                <a:gd name="connsiteX11" fmla="*/ 776141 w 1051089"/>
                <a:gd name="connsiteY11" fmla="*/ 3049590 h 3197277"/>
                <a:gd name="connsiteX12" fmla="*/ 640606 w 1051089"/>
                <a:gd name="connsiteY12" fmla="*/ 3033609 h 3197277"/>
                <a:gd name="connsiteX13" fmla="*/ 394484 w 1051089"/>
                <a:gd name="connsiteY13" fmla="*/ 2988271 h 3197277"/>
                <a:gd name="connsiteX14" fmla="*/ 163399 w 1051089"/>
                <a:gd name="connsiteY14" fmla="*/ 2389714 h 3197277"/>
                <a:gd name="connsiteX15" fmla="*/ 69131 w 1051089"/>
                <a:gd name="connsiteY15" fmla="*/ 1654423 h 3197277"/>
                <a:gd name="connsiteX16" fmla="*/ 106838 w 1051089"/>
                <a:gd name="connsiteY16" fmla="*/ 890852 h 3197277"/>
                <a:gd name="connsiteX17" fmla="*/ 208558 w 1051089"/>
                <a:gd name="connsiteY17" fmla="*/ 9272 h 3197277"/>
                <a:gd name="connsiteX18" fmla="*/ 153972 w 1051089"/>
                <a:gd name="connsiteY18" fmla="*/ 23586 h 3197277"/>
                <a:gd name="connsiteX0" fmla="*/ 153972 w 1051089"/>
                <a:gd name="connsiteY0" fmla="*/ 23586 h 3197277"/>
                <a:gd name="connsiteX1" fmla="*/ 31423 w 1051089"/>
                <a:gd name="connsiteY1" fmla="*/ 1701557 h 3197277"/>
                <a:gd name="connsiteX2" fmla="*/ 342508 w 1051089"/>
                <a:gd name="connsiteY2" fmla="*/ 2964749 h 3197277"/>
                <a:gd name="connsiteX3" fmla="*/ 908116 w 1051089"/>
                <a:gd name="connsiteY3" fmla="*/ 3096724 h 3197277"/>
                <a:gd name="connsiteX4" fmla="*/ 992958 w 1051089"/>
                <a:gd name="connsiteY4" fmla="*/ 3143858 h 3197277"/>
                <a:gd name="connsiteX5" fmla="*/ 917543 w 1051089"/>
                <a:gd name="connsiteY5" fmla="*/ 3068444 h 3197277"/>
                <a:gd name="connsiteX6" fmla="*/ 1002384 w 1051089"/>
                <a:gd name="connsiteY6" fmla="*/ 3049590 h 3197277"/>
                <a:gd name="connsiteX7" fmla="*/ 851555 w 1051089"/>
                <a:gd name="connsiteY7" fmla="*/ 3049590 h 3197277"/>
                <a:gd name="connsiteX8" fmla="*/ 1021238 w 1051089"/>
                <a:gd name="connsiteY8" fmla="*/ 2983603 h 3197277"/>
                <a:gd name="connsiteX9" fmla="*/ 785568 w 1051089"/>
                <a:gd name="connsiteY9" fmla="*/ 3049590 h 3197277"/>
                <a:gd name="connsiteX10" fmla="*/ 1049518 w 1051089"/>
                <a:gd name="connsiteY10" fmla="*/ 2889335 h 3197277"/>
                <a:gd name="connsiteX11" fmla="*/ 776141 w 1051089"/>
                <a:gd name="connsiteY11" fmla="*/ 3049590 h 3197277"/>
                <a:gd name="connsiteX12" fmla="*/ 629176 w 1051089"/>
                <a:gd name="connsiteY12" fmla="*/ 3071709 h 3197277"/>
                <a:gd name="connsiteX13" fmla="*/ 394484 w 1051089"/>
                <a:gd name="connsiteY13" fmla="*/ 2988271 h 3197277"/>
                <a:gd name="connsiteX14" fmla="*/ 163399 w 1051089"/>
                <a:gd name="connsiteY14" fmla="*/ 2389714 h 3197277"/>
                <a:gd name="connsiteX15" fmla="*/ 69131 w 1051089"/>
                <a:gd name="connsiteY15" fmla="*/ 1654423 h 3197277"/>
                <a:gd name="connsiteX16" fmla="*/ 106838 w 1051089"/>
                <a:gd name="connsiteY16" fmla="*/ 890852 h 3197277"/>
                <a:gd name="connsiteX17" fmla="*/ 208558 w 1051089"/>
                <a:gd name="connsiteY17" fmla="*/ 9272 h 3197277"/>
                <a:gd name="connsiteX18" fmla="*/ 153972 w 1051089"/>
                <a:gd name="connsiteY18" fmla="*/ 23586 h 3197277"/>
                <a:gd name="connsiteX0" fmla="*/ 153972 w 1032236"/>
                <a:gd name="connsiteY0" fmla="*/ 23586 h 3197277"/>
                <a:gd name="connsiteX1" fmla="*/ 31423 w 1032236"/>
                <a:gd name="connsiteY1" fmla="*/ 1701557 h 3197277"/>
                <a:gd name="connsiteX2" fmla="*/ 342508 w 1032236"/>
                <a:gd name="connsiteY2" fmla="*/ 2964749 h 3197277"/>
                <a:gd name="connsiteX3" fmla="*/ 908116 w 1032236"/>
                <a:gd name="connsiteY3" fmla="*/ 3096724 h 3197277"/>
                <a:gd name="connsiteX4" fmla="*/ 992958 w 1032236"/>
                <a:gd name="connsiteY4" fmla="*/ 3143858 h 3197277"/>
                <a:gd name="connsiteX5" fmla="*/ 917543 w 1032236"/>
                <a:gd name="connsiteY5" fmla="*/ 3068444 h 3197277"/>
                <a:gd name="connsiteX6" fmla="*/ 1002384 w 1032236"/>
                <a:gd name="connsiteY6" fmla="*/ 3049590 h 3197277"/>
                <a:gd name="connsiteX7" fmla="*/ 851555 w 1032236"/>
                <a:gd name="connsiteY7" fmla="*/ 3049590 h 3197277"/>
                <a:gd name="connsiteX8" fmla="*/ 1021238 w 1032236"/>
                <a:gd name="connsiteY8" fmla="*/ 2983603 h 3197277"/>
                <a:gd name="connsiteX9" fmla="*/ 785568 w 1032236"/>
                <a:gd name="connsiteY9" fmla="*/ 3049590 h 3197277"/>
                <a:gd name="connsiteX10" fmla="*/ 851398 w 1032236"/>
                <a:gd name="connsiteY10" fmla="*/ 2935055 h 3197277"/>
                <a:gd name="connsiteX11" fmla="*/ 776141 w 1032236"/>
                <a:gd name="connsiteY11" fmla="*/ 3049590 h 3197277"/>
                <a:gd name="connsiteX12" fmla="*/ 629176 w 1032236"/>
                <a:gd name="connsiteY12" fmla="*/ 3071709 h 3197277"/>
                <a:gd name="connsiteX13" fmla="*/ 394484 w 1032236"/>
                <a:gd name="connsiteY13" fmla="*/ 2988271 h 3197277"/>
                <a:gd name="connsiteX14" fmla="*/ 163399 w 1032236"/>
                <a:gd name="connsiteY14" fmla="*/ 2389714 h 3197277"/>
                <a:gd name="connsiteX15" fmla="*/ 69131 w 1032236"/>
                <a:gd name="connsiteY15" fmla="*/ 1654423 h 3197277"/>
                <a:gd name="connsiteX16" fmla="*/ 106838 w 1032236"/>
                <a:gd name="connsiteY16" fmla="*/ 890852 h 3197277"/>
                <a:gd name="connsiteX17" fmla="*/ 208558 w 1032236"/>
                <a:gd name="connsiteY17" fmla="*/ 9272 h 3197277"/>
                <a:gd name="connsiteX18" fmla="*/ 153972 w 1032236"/>
                <a:gd name="connsiteY18" fmla="*/ 23586 h 3197277"/>
                <a:gd name="connsiteX0" fmla="*/ 153972 w 1032236"/>
                <a:gd name="connsiteY0" fmla="*/ 23586 h 3197277"/>
                <a:gd name="connsiteX1" fmla="*/ 31423 w 1032236"/>
                <a:gd name="connsiteY1" fmla="*/ 1701557 h 3197277"/>
                <a:gd name="connsiteX2" fmla="*/ 342508 w 1032236"/>
                <a:gd name="connsiteY2" fmla="*/ 2964749 h 3197277"/>
                <a:gd name="connsiteX3" fmla="*/ 809056 w 1032236"/>
                <a:gd name="connsiteY3" fmla="*/ 3096724 h 3197277"/>
                <a:gd name="connsiteX4" fmla="*/ 992958 w 1032236"/>
                <a:gd name="connsiteY4" fmla="*/ 3143858 h 3197277"/>
                <a:gd name="connsiteX5" fmla="*/ 917543 w 1032236"/>
                <a:gd name="connsiteY5" fmla="*/ 3068444 h 3197277"/>
                <a:gd name="connsiteX6" fmla="*/ 1002384 w 1032236"/>
                <a:gd name="connsiteY6" fmla="*/ 3049590 h 3197277"/>
                <a:gd name="connsiteX7" fmla="*/ 851555 w 1032236"/>
                <a:gd name="connsiteY7" fmla="*/ 3049590 h 3197277"/>
                <a:gd name="connsiteX8" fmla="*/ 1021238 w 1032236"/>
                <a:gd name="connsiteY8" fmla="*/ 2983603 h 3197277"/>
                <a:gd name="connsiteX9" fmla="*/ 785568 w 1032236"/>
                <a:gd name="connsiteY9" fmla="*/ 3049590 h 3197277"/>
                <a:gd name="connsiteX10" fmla="*/ 851398 w 1032236"/>
                <a:gd name="connsiteY10" fmla="*/ 2935055 h 3197277"/>
                <a:gd name="connsiteX11" fmla="*/ 776141 w 1032236"/>
                <a:gd name="connsiteY11" fmla="*/ 3049590 h 3197277"/>
                <a:gd name="connsiteX12" fmla="*/ 629176 w 1032236"/>
                <a:gd name="connsiteY12" fmla="*/ 3071709 h 3197277"/>
                <a:gd name="connsiteX13" fmla="*/ 394484 w 1032236"/>
                <a:gd name="connsiteY13" fmla="*/ 2988271 h 3197277"/>
                <a:gd name="connsiteX14" fmla="*/ 163399 w 1032236"/>
                <a:gd name="connsiteY14" fmla="*/ 2389714 h 3197277"/>
                <a:gd name="connsiteX15" fmla="*/ 69131 w 1032236"/>
                <a:gd name="connsiteY15" fmla="*/ 1654423 h 3197277"/>
                <a:gd name="connsiteX16" fmla="*/ 106838 w 1032236"/>
                <a:gd name="connsiteY16" fmla="*/ 890852 h 3197277"/>
                <a:gd name="connsiteX17" fmla="*/ 208558 w 1032236"/>
                <a:gd name="connsiteY17" fmla="*/ 9272 h 3197277"/>
                <a:gd name="connsiteX18" fmla="*/ 153972 w 1032236"/>
                <a:gd name="connsiteY18" fmla="*/ 23586 h 3197277"/>
                <a:gd name="connsiteX0" fmla="*/ 153972 w 1032236"/>
                <a:gd name="connsiteY0" fmla="*/ 23586 h 3197277"/>
                <a:gd name="connsiteX1" fmla="*/ 31423 w 1032236"/>
                <a:gd name="connsiteY1" fmla="*/ 1701557 h 3197277"/>
                <a:gd name="connsiteX2" fmla="*/ 342508 w 1032236"/>
                <a:gd name="connsiteY2" fmla="*/ 2964749 h 3197277"/>
                <a:gd name="connsiteX3" fmla="*/ 809056 w 1032236"/>
                <a:gd name="connsiteY3" fmla="*/ 3096724 h 3197277"/>
                <a:gd name="connsiteX4" fmla="*/ 992958 w 1032236"/>
                <a:gd name="connsiteY4" fmla="*/ 3143858 h 3197277"/>
                <a:gd name="connsiteX5" fmla="*/ 829913 w 1032236"/>
                <a:gd name="connsiteY5" fmla="*/ 3068444 h 3197277"/>
                <a:gd name="connsiteX6" fmla="*/ 1002384 w 1032236"/>
                <a:gd name="connsiteY6" fmla="*/ 3049590 h 3197277"/>
                <a:gd name="connsiteX7" fmla="*/ 851555 w 1032236"/>
                <a:gd name="connsiteY7" fmla="*/ 3049590 h 3197277"/>
                <a:gd name="connsiteX8" fmla="*/ 1021238 w 1032236"/>
                <a:gd name="connsiteY8" fmla="*/ 2983603 h 3197277"/>
                <a:gd name="connsiteX9" fmla="*/ 785568 w 1032236"/>
                <a:gd name="connsiteY9" fmla="*/ 3049590 h 3197277"/>
                <a:gd name="connsiteX10" fmla="*/ 851398 w 1032236"/>
                <a:gd name="connsiteY10" fmla="*/ 2935055 h 3197277"/>
                <a:gd name="connsiteX11" fmla="*/ 776141 w 1032236"/>
                <a:gd name="connsiteY11" fmla="*/ 3049590 h 3197277"/>
                <a:gd name="connsiteX12" fmla="*/ 629176 w 1032236"/>
                <a:gd name="connsiteY12" fmla="*/ 3071709 h 3197277"/>
                <a:gd name="connsiteX13" fmla="*/ 394484 w 1032236"/>
                <a:gd name="connsiteY13" fmla="*/ 2988271 h 3197277"/>
                <a:gd name="connsiteX14" fmla="*/ 163399 w 1032236"/>
                <a:gd name="connsiteY14" fmla="*/ 2389714 h 3197277"/>
                <a:gd name="connsiteX15" fmla="*/ 69131 w 1032236"/>
                <a:gd name="connsiteY15" fmla="*/ 1654423 h 3197277"/>
                <a:gd name="connsiteX16" fmla="*/ 106838 w 1032236"/>
                <a:gd name="connsiteY16" fmla="*/ 890852 h 3197277"/>
                <a:gd name="connsiteX17" fmla="*/ 208558 w 1032236"/>
                <a:gd name="connsiteY17" fmla="*/ 9272 h 3197277"/>
                <a:gd name="connsiteX18" fmla="*/ 153972 w 1032236"/>
                <a:gd name="connsiteY18" fmla="*/ 23586 h 3197277"/>
                <a:gd name="connsiteX0" fmla="*/ 153972 w 1032236"/>
                <a:gd name="connsiteY0" fmla="*/ 23586 h 3197277"/>
                <a:gd name="connsiteX1" fmla="*/ 31423 w 1032236"/>
                <a:gd name="connsiteY1" fmla="*/ 1701557 h 3197277"/>
                <a:gd name="connsiteX2" fmla="*/ 342508 w 1032236"/>
                <a:gd name="connsiteY2" fmla="*/ 2964749 h 3197277"/>
                <a:gd name="connsiteX3" fmla="*/ 809056 w 1032236"/>
                <a:gd name="connsiteY3" fmla="*/ 3096724 h 3197277"/>
                <a:gd name="connsiteX4" fmla="*/ 992958 w 1032236"/>
                <a:gd name="connsiteY4" fmla="*/ 3143858 h 3197277"/>
                <a:gd name="connsiteX5" fmla="*/ 829913 w 1032236"/>
                <a:gd name="connsiteY5" fmla="*/ 3068444 h 3197277"/>
                <a:gd name="connsiteX6" fmla="*/ 1002384 w 1032236"/>
                <a:gd name="connsiteY6" fmla="*/ 3049590 h 3197277"/>
                <a:gd name="connsiteX7" fmla="*/ 851555 w 1032236"/>
                <a:gd name="connsiteY7" fmla="*/ 3049590 h 3197277"/>
                <a:gd name="connsiteX8" fmla="*/ 1021238 w 1032236"/>
                <a:gd name="connsiteY8" fmla="*/ 2983603 h 3197277"/>
                <a:gd name="connsiteX9" fmla="*/ 785568 w 1032236"/>
                <a:gd name="connsiteY9" fmla="*/ 3049590 h 3197277"/>
                <a:gd name="connsiteX10" fmla="*/ 851398 w 1032236"/>
                <a:gd name="connsiteY10" fmla="*/ 2935055 h 3197277"/>
                <a:gd name="connsiteX11" fmla="*/ 799001 w 1032236"/>
                <a:gd name="connsiteY11" fmla="*/ 3051495 h 3197277"/>
                <a:gd name="connsiteX12" fmla="*/ 629176 w 1032236"/>
                <a:gd name="connsiteY12" fmla="*/ 3071709 h 3197277"/>
                <a:gd name="connsiteX13" fmla="*/ 394484 w 1032236"/>
                <a:gd name="connsiteY13" fmla="*/ 2988271 h 3197277"/>
                <a:gd name="connsiteX14" fmla="*/ 163399 w 1032236"/>
                <a:gd name="connsiteY14" fmla="*/ 2389714 h 3197277"/>
                <a:gd name="connsiteX15" fmla="*/ 69131 w 1032236"/>
                <a:gd name="connsiteY15" fmla="*/ 1654423 h 3197277"/>
                <a:gd name="connsiteX16" fmla="*/ 106838 w 1032236"/>
                <a:gd name="connsiteY16" fmla="*/ 890852 h 3197277"/>
                <a:gd name="connsiteX17" fmla="*/ 208558 w 1032236"/>
                <a:gd name="connsiteY17" fmla="*/ 9272 h 3197277"/>
                <a:gd name="connsiteX18" fmla="*/ 153972 w 1032236"/>
                <a:gd name="connsiteY18" fmla="*/ 23586 h 3197277"/>
                <a:gd name="connsiteX0" fmla="*/ 153972 w 1023028"/>
                <a:gd name="connsiteY0" fmla="*/ 23586 h 3197277"/>
                <a:gd name="connsiteX1" fmla="*/ 31423 w 1023028"/>
                <a:gd name="connsiteY1" fmla="*/ 1701557 h 3197277"/>
                <a:gd name="connsiteX2" fmla="*/ 342508 w 1023028"/>
                <a:gd name="connsiteY2" fmla="*/ 2964749 h 3197277"/>
                <a:gd name="connsiteX3" fmla="*/ 809056 w 1023028"/>
                <a:gd name="connsiteY3" fmla="*/ 3096724 h 3197277"/>
                <a:gd name="connsiteX4" fmla="*/ 992958 w 1023028"/>
                <a:gd name="connsiteY4" fmla="*/ 3143858 h 3197277"/>
                <a:gd name="connsiteX5" fmla="*/ 829913 w 1023028"/>
                <a:gd name="connsiteY5" fmla="*/ 3068444 h 3197277"/>
                <a:gd name="connsiteX6" fmla="*/ 1002384 w 1023028"/>
                <a:gd name="connsiteY6" fmla="*/ 3049590 h 3197277"/>
                <a:gd name="connsiteX7" fmla="*/ 851555 w 1023028"/>
                <a:gd name="connsiteY7" fmla="*/ 3049590 h 3197277"/>
                <a:gd name="connsiteX8" fmla="*/ 1021238 w 1023028"/>
                <a:gd name="connsiteY8" fmla="*/ 2983603 h 3197277"/>
                <a:gd name="connsiteX9" fmla="*/ 840813 w 1023028"/>
                <a:gd name="connsiteY9" fmla="*/ 3038160 h 3197277"/>
                <a:gd name="connsiteX10" fmla="*/ 851398 w 1023028"/>
                <a:gd name="connsiteY10" fmla="*/ 2935055 h 3197277"/>
                <a:gd name="connsiteX11" fmla="*/ 799001 w 1023028"/>
                <a:gd name="connsiteY11" fmla="*/ 3051495 h 3197277"/>
                <a:gd name="connsiteX12" fmla="*/ 629176 w 1023028"/>
                <a:gd name="connsiteY12" fmla="*/ 3071709 h 3197277"/>
                <a:gd name="connsiteX13" fmla="*/ 394484 w 1023028"/>
                <a:gd name="connsiteY13" fmla="*/ 2988271 h 3197277"/>
                <a:gd name="connsiteX14" fmla="*/ 163399 w 1023028"/>
                <a:gd name="connsiteY14" fmla="*/ 2389714 h 3197277"/>
                <a:gd name="connsiteX15" fmla="*/ 69131 w 1023028"/>
                <a:gd name="connsiteY15" fmla="*/ 1654423 h 3197277"/>
                <a:gd name="connsiteX16" fmla="*/ 106838 w 1023028"/>
                <a:gd name="connsiteY16" fmla="*/ 890852 h 3197277"/>
                <a:gd name="connsiteX17" fmla="*/ 208558 w 1023028"/>
                <a:gd name="connsiteY17" fmla="*/ 9272 h 3197277"/>
                <a:gd name="connsiteX18" fmla="*/ 153972 w 1023028"/>
                <a:gd name="connsiteY18" fmla="*/ 23586 h 3197277"/>
                <a:gd name="connsiteX0" fmla="*/ 153972 w 1023028"/>
                <a:gd name="connsiteY0" fmla="*/ 23586 h 3197277"/>
                <a:gd name="connsiteX1" fmla="*/ 31423 w 1023028"/>
                <a:gd name="connsiteY1" fmla="*/ 1701557 h 3197277"/>
                <a:gd name="connsiteX2" fmla="*/ 342508 w 1023028"/>
                <a:gd name="connsiteY2" fmla="*/ 2964749 h 3197277"/>
                <a:gd name="connsiteX3" fmla="*/ 809056 w 1023028"/>
                <a:gd name="connsiteY3" fmla="*/ 3096724 h 3197277"/>
                <a:gd name="connsiteX4" fmla="*/ 992958 w 1023028"/>
                <a:gd name="connsiteY4" fmla="*/ 3143858 h 3197277"/>
                <a:gd name="connsiteX5" fmla="*/ 829913 w 1023028"/>
                <a:gd name="connsiteY5" fmla="*/ 3068444 h 3197277"/>
                <a:gd name="connsiteX6" fmla="*/ 1002384 w 1023028"/>
                <a:gd name="connsiteY6" fmla="*/ 3049590 h 3197277"/>
                <a:gd name="connsiteX7" fmla="*/ 851555 w 1023028"/>
                <a:gd name="connsiteY7" fmla="*/ 3049590 h 3197277"/>
                <a:gd name="connsiteX8" fmla="*/ 1021238 w 1023028"/>
                <a:gd name="connsiteY8" fmla="*/ 2983603 h 3197277"/>
                <a:gd name="connsiteX9" fmla="*/ 840813 w 1023028"/>
                <a:gd name="connsiteY9" fmla="*/ 3038160 h 3197277"/>
                <a:gd name="connsiteX10" fmla="*/ 851398 w 1023028"/>
                <a:gd name="connsiteY10" fmla="*/ 2935055 h 3197277"/>
                <a:gd name="connsiteX11" fmla="*/ 770426 w 1023028"/>
                <a:gd name="connsiteY11" fmla="*/ 3047685 h 3197277"/>
                <a:gd name="connsiteX12" fmla="*/ 629176 w 1023028"/>
                <a:gd name="connsiteY12" fmla="*/ 3071709 h 3197277"/>
                <a:gd name="connsiteX13" fmla="*/ 394484 w 1023028"/>
                <a:gd name="connsiteY13" fmla="*/ 2988271 h 3197277"/>
                <a:gd name="connsiteX14" fmla="*/ 163399 w 1023028"/>
                <a:gd name="connsiteY14" fmla="*/ 2389714 h 3197277"/>
                <a:gd name="connsiteX15" fmla="*/ 69131 w 1023028"/>
                <a:gd name="connsiteY15" fmla="*/ 1654423 h 3197277"/>
                <a:gd name="connsiteX16" fmla="*/ 106838 w 1023028"/>
                <a:gd name="connsiteY16" fmla="*/ 890852 h 3197277"/>
                <a:gd name="connsiteX17" fmla="*/ 208558 w 1023028"/>
                <a:gd name="connsiteY17" fmla="*/ 9272 h 3197277"/>
                <a:gd name="connsiteX18" fmla="*/ 153972 w 1023028"/>
                <a:gd name="connsiteY18" fmla="*/ 23586 h 3197277"/>
                <a:gd name="connsiteX0" fmla="*/ 153972 w 1028743"/>
                <a:gd name="connsiteY0" fmla="*/ 23586 h 3197277"/>
                <a:gd name="connsiteX1" fmla="*/ 31423 w 1028743"/>
                <a:gd name="connsiteY1" fmla="*/ 1701557 h 3197277"/>
                <a:gd name="connsiteX2" fmla="*/ 342508 w 1028743"/>
                <a:gd name="connsiteY2" fmla="*/ 2964749 h 3197277"/>
                <a:gd name="connsiteX3" fmla="*/ 809056 w 1028743"/>
                <a:gd name="connsiteY3" fmla="*/ 3096724 h 3197277"/>
                <a:gd name="connsiteX4" fmla="*/ 992958 w 1028743"/>
                <a:gd name="connsiteY4" fmla="*/ 3143858 h 3197277"/>
                <a:gd name="connsiteX5" fmla="*/ 829913 w 1028743"/>
                <a:gd name="connsiteY5" fmla="*/ 3068444 h 3197277"/>
                <a:gd name="connsiteX6" fmla="*/ 1002384 w 1028743"/>
                <a:gd name="connsiteY6" fmla="*/ 3049590 h 3197277"/>
                <a:gd name="connsiteX7" fmla="*/ 851555 w 1028743"/>
                <a:gd name="connsiteY7" fmla="*/ 3049590 h 3197277"/>
                <a:gd name="connsiteX8" fmla="*/ 1021238 w 1028743"/>
                <a:gd name="connsiteY8" fmla="*/ 2983603 h 3197277"/>
                <a:gd name="connsiteX9" fmla="*/ 806523 w 1028743"/>
                <a:gd name="connsiteY9" fmla="*/ 3047685 h 3197277"/>
                <a:gd name="connsiteX10" fmla="*/ 851398 w 1028743"/>
                <a:gd name="connsiteY10" fmla="*/ 2935055 h 3197277"/>
                <a:gd name="connsiteX11" fmla="*/ 770426 w 1028743"/>
                <a:gd name="connsiteY11" fmla="*/ 3047685 h 3197277"/>
                <a:gd name="connsiteX12" fmla="*/ 629176 w 1028743"/>
                <a:gd name="connsiteY12" fmla="*/ 3071709 h 3197277"/>
                <a:gd name="connsiteX13" fmla="*/ 394484 w 1028743"/>
                <a:gd name="connsiteY13" fmla="*/ 2988271 h 3197277"/>
                <a:gd name="connsiteX14" fmla="*/ 163399 w 1028743"/>
                <a:gd name="connsiteY14" fmla="*/ 2389714 h 3197277"/>
                <a:gd name="connsiteX15" fmla="*/ 69131 w 1028743"/>
                <a:gd name="connsiteY15" fmla="*/ 1654423 h 3197277"/>
                <a:gd name="connsiteX16" fmla="*/ 106838 w 1028743"/>
                <a:gd name="connsiteY16" fmla="*/ 890852 h 3197277"/>
                <a:gd name="connsiteX17" fmla="*/ 208558 w 1028743"/>
                <a:gd name="connsiteY17" fmla="*/ 9272 h 3197277"/>
                <a:gd name="connsiteX18" fmla="*/ 153972 w 1028743"/>
                <a:gd name="connsiteY18" fmla="*/ 23586 h 3197277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1002384 w 1028743"/>
                <a:gd name="connsiteY6" fmla="*/ 304959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629176 w 1028743"/>
                <a:gd name="connsiteY12" fmla="*/ 3071709 h 3195054"/>
                <a:gd name="connsiteX13" fmla="*/ 394484 w 1028743"/>
                <a:gd name="connsiteY13" fmla="*/ 2988271 h 3195054"/>
                <a:gd name="connsiteX14" fmla="*/ 163399 w 1028743"/>
                <a:gd name="connsiteY14" fmla="*/ 2389714 h 3195054"/>
                <a:gd name="connsiteX15" fmla="*/ 69131 w 1028743"/>
                <a:gd name="connsiteY15" fmla="*/ 1654423 h 3195054"/>
                <a:gd name="connsiteX16" fmla="*/ 106838 w 1028743"/>
                <a:gd name="connsiteY16" fmla="*/ 890852 h 3195054"/>
                <a:gd name="connsiteX17" fmla="*/ 208558 w 1028743"/>
                <a:gd name="connsiteY17" fmla="*/ 927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629176 w 1028743"/>
                <a:gd name="connsiteY12" fmla="*/ 3071709 h 3195054"/>
                <a:gd name="connsiteX13" fmla="*/ 394484 w 1028743"/>
                <a:gd name="connsiteY13" fmla="*/ 2988271 h 3195054"/>
                <a:gd name="connsiteX14" fmla="*/ 163399 w 1028743"/>
                <a:gd name="connsiteY14" fmla="*/ 2389714 h 3195054"/>
                <a:gd name="connsiteX15" fmla="*/ 69131 w 1028743"/>
                <a:gd name="connsiteY15" fmla="*/ 1654423 h 3195054"/>
                <a:gd name="connsiteX16" fmla="*/ 106838 w 1028743"/>
                <a:gd name="connsiteY16" fmla="*/ 890852 h 3195054"/>
                <a:gd name="connsiteX17" fmla="*/ 208558 w 1028743"/>
                <a:gd name="connsiteY17" fmla="*/ 927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629176 w 1028743"/>
                <a:gd name="connsiteY12" fmla="*/ 3071709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69131 w 1028743"/>
                <a:gd name="connsiteY15" fmla="*/ 1654423 h 3195054"/>
                <a:gd name="connsiteX16" fmla="*/ 106838 w 1028743"/>
                <a:gd name="connsiteY16" fmla="*/ 890852 h 3195054"/>
                <a:gd name="connsiteX17" fmla="*/ 208558 w 1028743"/>
                <a:gd name="connsiteY17" fmla="*/ 927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549166 w 1028743"/>
                <a:gd name="connsiteY12" fmla="*/ 308504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69131 w 1028743"/>
                <a:gd name="connsiteY15" fmla="*/ 1654423 h 3195054"/>
                <a:gd name="connsiteX16" fmla="*/ 106838 w 1028743"/>
                <a:gd name="connsiteY16" fmla="*/ 890852 h 3195054"/>
                <a:gd name="connsiteX17" fmla="*/ 208558 w 1028743"/>
                <a:gd name="connsiteY17" fmla="*/ 927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564406 w 1028743"/>
                <a:gd name="connsiteY12" fmla="*/ 308123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69131 w 1028743"/>
                <a:gd name="connsiteY15" fmla="*/ 1654423 h 3195054"/>
                <a:gd name="connsiteX16" fmla="*/ 106838 w 1028743"/>
                <a:gd name="connsiteY16" fmla="*/ 890852 h 3195054"/>
                <a:gd name="connsiteX17" fmla="*/ 208558 w 1028743"/>
                <a:gd name="connsiteY17" fmla="*/ 927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564406 w 1028743"/>
                <a:gd name="connsiteY12" fmla="*/ 308123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69131 w 1028743"/>
                <a:gd name="connsiteY15" fmla="*/ 1654423 h 3195054"/>
                <a:gd name="connsiteX16" fmla="*/ 87788 w 1028743"/>
                <a:gd name="connsiteY16" fmla="*/ 890852 h 3195054"/>
                <a:gd name="connsiteX17" fmla="*/ 208558 w 1028743"/>
                <a:gd name="connsiteY17" fmla="*/ 927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564406 w 1028743"/>
                <a:gd name="connsiteY12" fmla="*/ 308123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57701 w 1028743"/>
                <a:gd name="connsiteY15" fmla="*/ 1677283 h 3195054"/>
                <a:gd name="connsiteX16" fmla="*/ 87788 w 1028743"/>
                <a:gd name="connsiteY16" fmla="*/ 890852 h 3195054"/>
                <a:gd name="connsiteX17" fmla="*/ 208558 w 1028743"/>
                <a:gd name="connsiteY17" fmla="*/ 927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564406 w 1028743"/>
                <a:gd name="connsiteY12" fmla="*/ 308123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57701 w 1028743"/>
                <a:gd name="connsiteY15" fmla="*/ 1677283 h 3195054"/>
                <a:gd name="connsiteX16" fmla="*/ 87788 w 1028743"/>
                <a:gd name="connsiteY16" fmla="*/ 890852 h 3195054"/>
                <a:gd name="connsiteX17" fmla="*/ 185698 w 1028743"/>
                <a:gd name="connsiteY17" fmla="*/ 1689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564406 w 1028743"/>
                <a:gd name="connsiteY12" fmla="*/ 308123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57701 w 1028743"/>
                <a:gd name="connsiteY15" fmla="*/ 1677283 h 3195054"/>
                <a:gd name="connsiteX16" fmla="*/ 87788 w 1028743"/>
                <a:gd name="connsiteY16" fmla="*/ 890852 h 3195054"/>
                <a:gd name="connsiteX17" fmla="*/ 185698 w 1028743"/>
                <a:gd name="connsiteY17" fmla="*/ 1689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30421 w 1028743"/>
                <a:gd name="connsiteY11" fmla="*/ 3059115 h 3195054"/>
                <a:gd name="connsiteX12" fmla="*/ 564406 w 1028743"/>
                <a:gd name="connsiteY12" fmla="*/ 308123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57701 w 1028743"/>
                <a:gd name="connsiteY15" fmla="*/ 1677283 h 3195054"/>
                <a:gd name="connsiteX16" fmla="*/ 87788 w 1028743"/>
                <a:gd name="connsiteY16" fmla="*/ 890852 h 3195054"/>
                <a:gd name="connsiteX17" fmla="*/ 185698 w 1028743"/>
                <a:gd name="connsiteY17" fmla="*/ 1689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30421 w 1028743"/>
                <a:gd name="connsiteY11" fmla="*/ 3059115 h 3195054"/>
                <a:gd name="connsiteX12" fmla="*/ 564406 w 1028743"/>
                <a:gd name="connsiteY12" fmla="*/ 308123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57701 w 1028743"/>
                <a:gd name="connsiteY15" fmla="*/ 1677283 h 3195054"/>
                <a:gd name="connsiteX16" fmla="*/ 87788 w 1028743"/>
                <a:gd name="connsiteY16" fmla="*/ 890852 h 3195054"/>
                <a:gd name="connsiteX17" fmla="*/ 185698 w 1028743"/>
                <a:gd name="connsiteY17" fmla="*/ 1689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31818 w 1028743"/>
                <a:gd name="connsiteY5" fmla="*/ 307987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30421 w 1028743"/>
                <a:gd name="connsiteY11" fmla="*/ 3059115 h 3195054"/>
                <a:gd name="connsiteX12" fmla="*/ 564406 w 1028743"/>
                <a:gd name="connsiteY12" fmla="*/ 308123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57701 w 1028743"/>
                <a:gd name="connsiteY15" fmla="*/ 1677283 h 3195054"/>
                <a:gd name="connsiteX16" fmla="*/ 87788 w 1028743"/>
                <a:gd name="connsiteY16" fmla="*/ 890852 h 3195054"/>
                <a:gd name="connsiteX17" fmla="*/ 185698 w 1028743"/>
                <a:gd name="connsiteY17" fmla="*/ 16892 h 3195054"/>
                <a:gd name="connsiteX18" fmla="*/ 153972 w 1028743"/>
                <a:gd name="connsiteY18" fmla="*/ 23586 h 3195054"/>
                <a:gd name="connsiteX0" fmla="*/ 153972 w 1031918"/>
                <a:gd name="connsiteY0" fmla="*/ 23586 h 3195054"/>
                <a:gd name="connsiteX1" fmla="*/ 31423 w 1031918"/>
                <a:gd name="connsiteY1" fmla="*/ 1701557 h 3195054"/>
                <a:gd name="connsiteX2" fmla="*/ 342508 w 1031918"/>
                <a:gd name="connsiteY2" fmla="*/ 2964749 h 3195054"/>
                <a:gd name="connsiteX3" fmla="*/ 809056 w 1031918"/>
                <a:gd name="connsiteY3" fmla="*/ 3083389 h 3195054"/>
                <a:gd name="connsiteX4" fmla="*/ 992958 w 1031918"/>
                <a:gd name="connsiteY4" fmla="*/ 3143858 h 3195054"/>
                <a:gd name="connsiteX5" fmla="*/ 831818 w 1031918"/>
                <a:gd name="connsiteY5" fmla="*/ 3079874 h 3195054"/>
                <a:gd name="connsiteX6" fmla="*/ 937614 w 1031918"/>
                <a:gd name="connsiteY6" fmla="*/ 3057210 h 3195054"/>
                <a:gd name="connsiteX7" fmla="*/ 870605 w 1031918"/>
                <a:gd name="connsiteY7" fmla="*/ 3051495 h 3195054"/>
                <a:gd name="connsiteX8" fmla="*/ 1021238 w 1031918"/>
                <a:gd name="connsiteY8" fmla="*/ 2983603 h 3195054"/>
                <a:gd name="connsiteX9" fmla="*/ 806523 w 1031918"/>
                <a:gd name="connsiteY9" fmla="*/ 3047685 h 3195054"/>
                <a:gd name="connsiteX10" fmla="*/ 851398 w 1031918"/>
                <a:gd name="connsiteY10" fmla="*/ 2935055 h 3195054"/>
                <a:gd name="connsiteX11" fmla="*/ 730421 w 1031918"/>
                <a:gd name="connsiteY11" fmla="*/ 3059115 h 3195054"/>
                <a:gd name="connsiteX12" fmla="*/ 564406 w 1031918"/>
                <a:gd name="connsiteY12" fmla="*/ 3081234 h 3195054"/>
                <a:gd name="connsiteX13" fmla="*/ 367814 w 1031918"/>
                <a:gd name="connsiteY13" fmla="*/ 2978746 h 3195054"/>
                <a:gd name="connsiteX14" fmla="*/ 163399 w 1031918"/>
                <a:gd name="connsiteY14" fmla="*/ 2389714 h 3195054"/>
                <a:gd name="connsiteX15" fmla="*/ 57701 w 1031918"/>
                <a:gd name="connsiteY15" fmla="*/ 1677283 h 3195054"/>
                <a:gd name="connsiteX16" fmla="*/ 87788 w 1031918"/>
                <a:gd name="connsiteY16" fmla="*/ 890852 h 3195054"/>
                <a:gd name="connsiteX17" fmla="*/ 185698 w 1031918"/>
                <a:gd name="connsiteY17" fmla="*/ 16892 h 3195054"/>
                <a:gd name="connsiteX18" fmla="*/ 153972 w 1031918"/>
                <a:gd name="connsiteY18" fmla="*/ 23586 h 3195054"/>
                <a:gd name="connsiteX0" fmla="*/ 153972 w 1031918"/>
                <a:gd name="connsiteY0" fmla="*/ 23586 h 3196324"/>
                <a:gd name="connsiteX1" fmla="*/ 31423 w 1031918"/>
                <a:gd name="connsiteY1" fmla="*/ 1701557 h 3196324"/>
                <a:gd name="connsiteX2" fmla="*/ 342508 w 1031918"/>
                <a:gd name="connsiteY2" fmla="*/ 2964749 h 3196324"/>
                <a:gd name="connsiteX3" fmla="*/ 784291 w 1031918"/>
                <a:gd name="connsiteY3" fmla="*/ 3091009 h 3196324"/>
                <a:gd name="connsiteX4" fmla="*/ 992958 w 1031918"/>
                <a:gd name="connsiteY4" fmla="*/ 3143858 h 3196324"/>
                <a:gd name="connsiteX5" fmla="*/ 831818 w 1031918"/>
                <a:gd name="connsiteY5" fmla="*/ 3079874 h 3196324"/>
                <a:gd name="connsiteX6" fmla="*/ 937614 w 1031918"/>
                <a:gd name="connsiteY6" fmla="*/ 3057210 h 3196324"/>
                <a:gd name="connsiteX7" fmla="*/ 870605 w 1031918"/>
                <a:gd name="connsiteY7" fmla="*/ 3051495 h 3196324"/>
                <a:gd name="connsiteX8" fmla="*/ 1021238 w 1031918"/>
                <a:gd name="connsiteY8" fmla="*/ 2983603 h 3196324"/>
                <a:gd name="connsiteX9" fmla="*/ 806523 w 1031918"/>
                <a:gd name="connsiteY9" fmla="*/ 3047685 h 3196324"/>
                <a:gd name="connsiteX10" fmla="*/ 851398 w 1031918"/>
                <a:gd name="connsiteY10" fmla="*/ 2935055 h 3196324"/>
                <a:gd name="connsiteX11" fmla="*/ 730421 w 1031918"/>
                <a:gd name="connsiteY11" fmla="*/ 3059115 h 3196324"/>
                <a:gd name="connsiteX12" fmla="*/ 564406 w 1031918"/>
                <a:gd name="connsiteY12" fmla="*/ 3081234 h 3196324"/>
                <a:gd name="connsiteX13" fmla="*/ 367814 w 1031918"/>
                <a:gd name="connsiteY13" fmla="*/ 2978746 h 3196324"/>
                <a:gd name="connsiteX14" fmla="*/ 163399 w 1031918"/>
                <a:gd name="connsiteY14" fmla="*/ 2389714 h 3196324"/>
                <a:gd name="connsiteX15" fmla="*/ 57701 w 1031918"/>
                <a:gd name="connsiteY15" fmla="*/ 1677283 h 3196324"/>
                <a:gd name="connsiteX16" fmla="*/ 87788 w 1031918"/>
                <a:gd name="connsiteY16" fmla="*/ 890852 h 3196324"/>
                <a:gd name="connsiteX17" fmla="*/ 185698 w 1031918"/>
                <a:gd name="connsiteY17" fmla="*/ 16892 h 3196324"/>
                <a:gd name="connsiteX18" fmla="*/ 153972 w 1031918"/>
                <a:gd name="connsiteY18" fmla="*/ 23586 h 3196324"/>
                <a:gd name="connsiteX0" fmla="*/ 153972 w 1031918"/>
                <a:gd name="connsiteY0" fmla="*/ 23586 h 3196324"/>
                <a:gd name="connsiteX1" fmla="*/ 31423 w 1031918"/>
                <a:gd name="connsiteY1" fmla="*/ 1701557 h 3196324"/>
                <a:gd name="connsiteX2" fmla="*/ 342508 w 1031918"/>
                <a:gd name="connsiteY2" fmla="*/ 2964749 h 3196324"/>
                <a:gd name="connsiteX3" fmla="*/ 784291 w 1031918"/>
                <a:gd name="connsiteY3" fmla="*/ 3091009 h 3196324"/>
                <a:gd name="connsiteX4" fmla="*/ 992958 w 1031918"/>
                <a:gd name="connsiteY4" fmla="*/ 3143858 h 3196324"/>
                <a:gd name="connsiteX5" fmla="*/ 831818 w 1031918"/>
                <a:gd name="connsiteY5" fmla="*/ 3079874 h 3196324"/>
                <a:gd name="connsiteX6" fmla="*/ 937614 w 1031918"/>
                <a:gd name="connsiteY6" fmla="*/ 3057210 h 3196324"/>
                <a:gd name="connsiteX7" fmla="*/ 870605 w 1031918"/>
                <a:gd name="connsiteY7" fmla="*/ 3051495 h 3196324"/>
                <a:gd name="connsiteX8" fmla="*/ 1021238 w 1031918"/>
                <a:gd name="connsiteY8" fmla="*/ 2983603 h 3196324"/>
                <a:gd name="connsiteX9" fmla="*/ 806523 w 1031918"/>
                <a:gd name="connsiteY9" fmla="*/ 3047685 h 3196324"/>
                <a:gd name="connsiteX10" fmla="*/ 851398 w 1031918"/>
                <a:gd name="connsiteY10" fmla="*/ 2935055 h 3196324"/>
                <a:gd name="connsiteX11" fmla="*/ 730421 w 1031918"/>
                <a:gd name="connsiteY11" fmla="*/ 3059115 h 3196324"/>
                <a:gd name="connsiteX12" fmla="*/ 564406 w 1031918"/>
                <a:gd name="connsiteY12" fmla="*/ 3081234 h 3196324"/>
                <a:gd name="connsiteX13" fmla="*/ 367814 w 1031918"/>
                <a:gd name="connsiteY13" fmla="*/ 2978746 h 3196324"/>
                <a:gd name="connsiteX14" fmla="*/ 163399 w 1031918"/>
                <a:gd name="connsiteY14" fmla="*/ 2389714 h 3196324"/>
                <a:gd name="connsiteX15" fmla="*/ 57701 w 1031918"/>
                <a:gd name="connsiteY15" fmla="*/ 1677283 h 3196324"/>
                <a:gd name="connsiteX16" fmla="*/ 87788 w 1031918"/>
                <a:gd name="connsiteY16" fmla="*/ 890852 h 3196324"/>
                <a:gd name="connsiteX17" fmla="*/ 185698 w 1031918"/>
                <a:gd name="connsiteY17" fmla="*/ 16892 h 3196324"/>
                <a:gd name="connsiteX18" fmla="*/ 153972 w 1031918"/>
                <a:gd name="connsiteY18" fmla="*/ 23586 h 3196324"/>
                <a:gd name="connsiteX0" fmla="*/ 153972 w 1031918"/>
                <a:gd name="connsiteY0" fmla="*/ 23586 h 3196324"/>
                <a:gd name="connsiteX1" fmla="*/ 31423 w 1031918"/>
                <a:gd name="connsiteY1" fmla="*/ 1701557 h 3196324"/>
                <a:gd name="connsiteX2" fmla="*/ 342508 w 1031918"/>
                <a:gd name="connsiteY2" fmla="*/ 2964749 h 3196324"/>
                <a:gd name="connsiteX3" fmla="*/ 784291 w 1031918"/>
                <a:gd name="connsiteY3" fmla="*/ 3091009 h 3196324"/>
                <a:gd name="connsiteX4" fmla="*/ 992958 w 1031918"/>
                <a:gd name="connsiteY4" fmla="*/ 3143858 h 3196324"/>
                <a:gd name="connsiteX5" fmla="*/ 831818 w 1031918"/>
                <a:gd name="connsiteY5" fmla="*/ 3079874 h 3196324"/>
                <a:gd name="connsiteX6" fmla="*/ 937614 w 1031918"/>
                <a:gd name="connsiteY6" fmla="*/ 3057210 h 3196324"/>
                <a:gd name="connsiteX7" fmla="*/ 870605 w 1031918"/>
                <a:gd name="connsiteY7" fmla="*/ 3051495 h 3196324"/>
                <a:gd name="connsiteX8" fmla="*/ 1021238 w 1031918"/>
                <a:gd name="connsiteY8" fmla="*/ 2983603 h 3196324"/>
                <a:gd name="connsiteX9" fmla="*/ 806523 w 1031918"/>
                <a:gd name="connsiteY9" fmla="*/ 3047685 h 3196324"/>
                <a:gd name="connsiteX10" fmla="*/ 851398 w 1031918"/>
                <a:gd name="connsiteY10" fmla="*/ 2935055 h 3196324"/>
                <a:gd name="connsiteX11" fmla="*/ 730421 w 1031918"/>
                <a:gd name="connsiteY11" fmla="*/ 3059115 h 3196324"/>
                <a:gd name="connsiteX12" fmla="*/ 564406 w 1031918"/>
                <a:gd name="connsiteY12" fmla="*/ 3081234 h 3196324"/>
                <a:gd name="connsiteX13" fmla="*/ 367814 w 1031918"/>
                <a:gd name="connsiteY13" fmla="*/ 2978746 h 3196324"/>
                <a:gd name="connsiteX14" fmla="*/ 163399 w 1031918"/>
                <a:gd name="connsiteY14" fmla="*/ 2389714 h 3196324"/>
                <a:gd name="connsiteX15" fmla="*/ 57701 w 1031918"/>
                <a:gd name="connsiteY15" fmla="*/ 1677283 h 3196324"/>
                <a:gd name="connsiteX16" fmla="*/ 87788 w 1031918"/>
                <a:gd name="connsiteY16" fmla="*/ 890852 h 3196324"/>
                <a:gd name="connsiteX17" fmla="*/ 185698 w 1031918"/>
                <a:gd name="connsiteY17" fmla="*/ 16892 h 3196324"/>
                <a:gd name="connsiteX18" fmla="*/ 153972 w 1031918"/>
                <a:gd name="connsiteY18" fmla="*/ 23586 h 3196324"/>
                <a:gd name="connsiteX0" fmla="*/ 153972 w 1030013"/>
                <a:gd name="connsiteY0" fmla="*/ 23586 h 3196324"/>
                <a:gd name="connsiteX1" fmla="*/ 31423 w 1030013"/>
                <a:gd name="connsiteY1" fmla="*/ 1701557 h 3196324"/>
                <a:gd name="connsiteX2" fmla="*/ 342508 w 1030013"/>
                <a:gd name="connsiteY2" fmla="*/ 2964749 h 3196324"/>
                <a:gd name="connsiteX3" fmla="*/ 784291 w 1030013"/>
                <a:gd name="connsiteY3" fmla="*/ 3091009 h 3196324"/>
                <a:gd name="connsiteX4" fmla="*/ 992958 w 1030013"/>
                <a:gd name="connsiteY4" fmla="*/ 3143858 h 3196324"/>
                <a:gd name="connsiteX5" fmla="*/ 831818 w 1030013"/>
                <a:gd name="connsiteY5" fmla="*/ 3079874 h 3196324"/>
                <a:gd name="connsiteX6" fmla="*/ 937614 w 1030013"/>
                <a:gd name="connsiteY6" fmla="*/ 3057210 h 3196324"/>
                <a:gd name="connsiteX7" fmla="*/ 870605 w 1030013"/>
                <a:gd name="connsiteY7" fmla="*/ 3051495 h 3196324"/>
                <a:gd name="connsiteX8" fmla="*/ 1021238 w 1030013"/>
                <a:gd name="connsiteY8" fmla="*/ 2983603 h 3196324"/>
                <a:gd name="connsiteX9" fmla="*/ 806523 w 1030013"/>
                <a:gd name="connsiteY9" fmla="*/ 3047685 h 3196324"/>
                <a:gd name="connsiteX10" fmla="*/ 851398 w 1030013"/>
                <a:gd name="connsiteY10" fmla="*/ 2935055 h 3196324"/>
                <a:gd name="connsiteX11" fmla="*/ 730421 w 1030013"/>
                <a:gd name="connsiteY11" fmla="*/ 3059115 h 3196324"/>
                <a:gd name="connsiteX12" fmla="*/ 564406 w 1030013"/>
                <a:gd name="connsiteY12" fmla="*/ 3081234 h 3196324"/>
                <a:gd name="connsiteX13" fmla="*/ 367814 w 1030013"/>
                <a:gd name="connsiteY13" fmla="*/ 2978746 h 3196324"/>
                <a:gd name="connsiteX14" fmla="*/ 163399 w 1030013"/>
                <a:gd name="connsiteY14" fmla="*/ 2389714 h 3196324"/>
                <a:gd name="connsiteX15" fmla="*/ 57701 w 1030013"/>
                <a:gd name="connsiteY15" fmla="*/ 1677283 h 3196324"/>
                <a:gd name="connsiteX16" fmla="*/ 87788 w 1030013"/>
                <a:gd name="connsiteY16" fmla="*/ 890852 h 3196324"/>
                <a:gd name="connsiteX17" fmla="*/ 185698 w 1030013"/>
                <a:gd name="connsiteY17" fmla="*/ 16892 h 3196324"/>
                <a:gd name="connsiteX18" fmla="*/ 153972 w 1030013"/>
                <a:gd name="connsiteY18" fmla="*/ 23586 h 3196324"/>
                <a:gd name="connsiteX0" fmla="*/ 153972 w 1030013"/>
                <a:gd name="connsiteY0" fmla="*/ 23586 h 3196324"/>
                <a:gd name="connsiteX1" fmla="*/ 31423 w 1030013"/>
                <a:gd name="connsiteY1" fmla="*/ 1701557 h 3196324"/>
                <a:gd name="connsiteX2" fmla="*/ 342508 w 1030013"/>
                <a:gd name="connsiteY2" fmla="*/ 2964749 h 3196324"/>
                <a:gd name="connsiteX3" fmla="*/ 784291 w 1030013"/>
                <a:gd name="connsiteY3" fmla="*/ 3091009 h 3196324"/>
                <a:gd name="connsiteX4" fmla="*/ 992958 w 1030013"/>
                <a:gd name="connsiteY4" fmla="*/ 3143858 h 3196324"/>
                <a:gd name="connsiteX5" fmla="*/ 831818 w 1030013"/>
                <a:gd name="connsiteY5" fmla="*/ 3079874 h 3196324"/>
                <a:gd name="connsiteX6" fmla="*/ 947139 w 1030013"/>
                <a:gd name="connsiteY6" fmla="*/ 3059115 h 3196324"/>
                <a:gd name="connsiteX7" fmla="*/ 870605 w 1030013"/>
                <a:gd name="connsiteY7" fmla="*/ 3051495 h 3196324"/>
                <a:gd name="connsiteX8" fmla="*/ 1021238 w 1030013"/>
                <a:gd name="connsiteY8" fmla="*/ 2983603 h 3196324"/>
                <a:gd name="connsiteX9" fmla="*/ 806523 w 1030013"/>
                <a:gd name="connsiteY9" fmla="*/ 3047685 h 3196324"/>
                <a:gd name="connsiteX10" fmla="*/ 851398 w 1030013"/>
                <a:gd name="connsiteY10" fmla="*/ 2935055 h 3196324"/>
                <a:gd name="connsiteX11" fmla="*/ 730421 w 1030013"/>
                <a:gd name="connsiteY11" fmla="*/ 3059115 h 3196324"/>
                <a:gd name="connsiteX12" fmla="*/ 564406 w 1030013"/>
                <a:gd name="connsiteY12" fmla="*/ 3081234 h 3196324"/>
                <a:gd name="connsiteX13" fmla="*/ 367814 w 1030013"/>
                <a:gd name="connsiteY13" fmla="*/ 2978746 h 3196324"/>
                <a:gd name="connsiteX14" fmla="*/ 163399 w 1030013"/>
                <a:gd name="connsiteY14" fmla="*/ 2389714 h 3196324"/>
                <a:gd name="connsiteX15" fmla="*/ 57701 w 1030013"/>
                <a:gd name="connsiteY15" fmla="*/ 1677283 h 3196324"/>
                <a:gd name="connsiteX16" fmla="*/ 87788 w 1030013"/>
                <a:gd name="connsiteY16" fmla="*/ 890852 h 3196324"/>
                <a:gd name="connsiteX17" fmla="*/ 185698 w 1030013"/>
                <a:gd name="connsiteY17" fmla="*/ 16892 h 3196324"/>
                <a:gd name="connsiteX18" fmla="*/ 153972 w 1030013"/>
                <a:gd name="connsiteY18" fmla="*/ 23586 h 3196324"/>
                <a:gd name="connsiteX0" fmla="*/ 153972 w 1030013"/>
                <a:gd name="connsiteY0" fmla="*/ 23586 h 3196324"/>
                <a:gd name="connsiteX1" fmla="*/ 31423 w 1030013"/>
                <a:gd name="connsiteY1" fmla="*/ 1701557 h 3196324"/>
                <a:gd name="connsiteX2" fmla="*/ 342508 w 1030013"/>
                <a:gd name="connsiteY2" fmla="*/ 2964749 h 3196324"/>
                <a:gd name="connsiteX3" fmla="*/ 784291 w 1030013"/>
                <a:gd name="connsiteY3" fmla="*/ 3091009 h 3196324"/>
                <a:gd name="connsiteX4" fmla="*/ 992958 w 1030013"/>
                <a:gd name="connsiteY4" fmla="*/ 3143858 h 3196324"/>
                <a:gd name="connsiteX5" fmla="*/ 831818 w 1030013"/>
                <a:gd name="connsiteY5" fmla="*/ 3079874 h 3196324"/>
                <a:gd name="connsiteX6" fmla="*/ 947139 w 1030013"/>
                <a:gd name="connsiteY6" fmla="*/ 3059115 h 3196324"/>
                <a:gd name="connsiteX7" fmla="*/ 870605 w 1030013"/>
                <a:gd name="connsiteY7" fmla="*/ 3051495 h 3196324"/>
                <a:gd name="connsiteX8" fmla="*/ 1021238 w 1030013"/>
                <a:gd name="connsiteY8" fmla="*/ 2983603 h 3196324"/>
                <a:gd name="connsiteX9" fmla="*/ 806523 w 1030013"/>
                <a:gd name="connsiteY9" fmla="*/ 3047685 h 3196324"/>
                <a:gd name="connsiteX10" fmla="*/ 851398 w 1030013"/>
                <a:gd name="connsiteY10" fmla="*/ 2935055 h 3196324"/>
                <a:gd name="connsiteX11" fmla="*/ 730421 w 1030013"/>
                <a:gd name="connsiteY11" fmla="*/ 3059115 h 3196324"/>
                <a:gd name="connsiteX12" fmla="*/ 564406 w 1030013"/>
                <a:gd name="connsiteY12" fmla="*/ 3081234 h 3196324"/>
                <a:gd name="connsiteX13" fmla="*/ 367814 w 1030013"/>
                <a:gd name="connsiteY13" fmla="*/ 2978746 h 3196324"/>
                <a:gd name="connsiteX14" fmla="*/ 163399 w 1030013"/>
                <a:gd name="connsiteY14" fmla="*/ 2389714 h 3196324"/>
                <a:gd name="connsiteX15" fmla="*/ 57701 w 1030013"/>
                <a:gd name="connsiteY15" fmla="*/ 1677283 h 3196324"/>
                <a:gd name="connsiteX16" fmla="*/ 87788 w 1030013"/>
                <a:gd name="connsiteY16" fmla="*/ 890852 h 3196324"/>
                <a:gd name="connsiteX17" fmla="*/ 185698 w 1030013"/>
                <a:gd name="connsiteY17" fmla="*/ 16892 h 3196324"/>
                <a:gd name="connsiteX18" fmla="*/ 153972 w 1030013"/>
                <a:gd name="connsiteY18" fmla="*/ 23586 h 3196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30013" h="3196324">
                  <a:moveTo>
                    <a:pt x="153972" y="23586"/>
                  </a:moveTo>
                  <a:cubicBezTo>
                    <a:pt x="141403" y="158703"/>
                    <a:pt x="0" y="1211363"/>
                    <a:pt x="31423" y="1701557"/>
                  </a:cubicBezTo>
                  <a:cubicBezTo>
                    <a:pt x="62846" y="2191751"/>
                    <a:pt x="217030" y="2733174"/>
                    <a:pt x="342508" y="2964749"/>
                  </a:cubicBezTo>
                  <a:cubicBezTo>
                    <a:pt x="467986" y="3196324"/>
                    <a:pt x="675883" y="3061158"/>
                    <a:pt x="784291" y="3091009"/>
                  </a:cubicBezTo>
                  <a:cubicBezTo>
                    <a:pt x="892699" y="3120860"/>
                    <a:pt x="983132" y="3164764"/>
                    <a:pt x="992958" y="3143858"/>
                  </a:cubicBezTo>
                  <a:cubicBezTo>
                    <a:pt x="1000879" y="3142002"/>
                    <a:pt x="839454" y="3093998"/>
                    <a:pt x="831818" y="3079874"/>
                  </a:cubicBezTo>
                  <a:cubicBezTo>
                    <a:pt x="824182" y="3065750"/>
                    <a:pt x="942579" y="3082895"/>
                    <a:pt x="947139" y="3059115"/>
                  </a:cubicBezTo>
                  <a:cubicBezTo>
                    <a:pt x="953604" y="3054385"/>
                    <a:pt x="858255" y="3064080"/>
                    <a:pt x="870605" y="3051495"/>
                  </a:cubicBezTo>
                  <a:cubicBezTo>
                    <a:pt x="882955" y="3038910"/>
                    <a:pt x="1030013" y="3014718"/>
                    <a:pt x="1021238" y="2983603"/>
                  </a:cubicBezTo>
                  <a:cubicBezTo>
                    <a:pt x="1010558" y="2982968"/>
                    <a:pt x="834830" y="3055776"/>
                    <a:pt x="806523" y="3047685"/>
                  </a:cubicBezTo>
                  <a:cubicBezTo>
                    <a:pt x="778216" y="3039594"/>
                    <a:pt x="888847" y="2940770"/>
                    <a:pt x="851398" y="2935055"/>
                  </a:cubicBezTo>
                  <a:cubicBezTo>
                    <a:pt x="838714" y="2936960"/>
                    <a:pt x="785873" y="3036657"/>
                    <a:pt x="730421" y="3059115"/>
                  </a:cubicBezTo>
                  <a:cubicBezTo>
                    <a:pt x="682589" y="3083478"/>
                    <a:pt x="624840" y="3094629"/>
                    <a:pt x="564406" y="3081234"/>
                  </a:cubicBezTo>
                  <a:cubicBezTo>
                    <a:pt x="503972" y="3067839"/>
                    <a:pt x="434649" y="3093999"/>
                    <a:pt x="367814" y="2978746"/>
                  </a:cubicBezTo>
                  <a:cubicBezTo>
                    <a:pt x="300980" y="2863493"/>
                    <a:pt x="215084" y="2606624"/>
                    <a:pt x="163399" y="2389714"/>
                  </a:cubicBezTo>
                  <a:cubicBezTo>
                    <a:pt x="111714" y="2172804"/>
                    <a:pt x="70303" y="1927093"/>
                    <a:pt x="57701" y="1677283"/>
                  </a:cubicBezTo>
                  <a:cubicBezTo>
                    <a:pt x="45099" y="1427473"/>
                    <a:pt x="66455" y="1167584"/>
                    <a:pt x="87788" y="890852"/>
                  </a:cubicBezTo>
                  <a:cubicBezTo>
                    <a:pt x="109121" y="614120"/>
                    <a:pt x="154982" y="226206"/>
                    <a:pt x="185698" y="16892"/>
                  </a:cubicBezTo>
                  <a:cubicBezTo>
                    <a:pt x="144301" y="48292"/>
                    <a:pt x="212960" y="0"/>
                    <a:pt x="153972" y="23586"/>
                  </a:cubicBezTo>
                  <a:close/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8" name="Gruppo 102"/>
          <p:cNvGrpSpPr/>
          <p:nvPr/>
        </p:nvGrpSpPr>
        <p:grpSpPr>
          <a:xfrm>
            <a:off x="5231904" y="1046987"/>
            <a:ext cx="2718118" cy="5769855"/>
            <a:chOff x="3398202" y="1046986"/>
            <a:chExt cx="2718118" cy="5769855"/>
          </a:xfrm>
        </p:grpSpPr>
        <p:grpSp>
          <p:nvGrpSpPr>
            <p:cNvPr id="9" name="Gruppo 99"/>
            <p:cNvGrpSpPr/>
            <p:nvPr/>
          </p:nvGrpSpPr>
          <p:grpSpPr>
            <a:xfrm>
              <a:off x="3398202" y="1046986"/>
              <a:ext cx="2718118" cy="5769855"/>
              <a:chOff x="3398202" y="1046986"/>
              <a:chExt cx="2718118" cy="5769855"/>
            </a:xfrm>
          </p:grpSpPr>
          <p:sp>
            <p:nvSpPr>
              <p:cNvPr id="56" name="Rettangolo 55"/>
              <p:cNvSpPr/>
              <p:nvPr/>
            </p:nvSpPr>
            <p:spPr>
              <a:xfrm>
                <a:off x="3398202" y="1046986"/>
                <a:ext cx="2718118" cy="33855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lvl="0" algn="ctr">
                  <a:spcBef>
                    <a:spcPct val="50000"/>
                  </a:spcBef>
                </a:pPr>
                <a:r>
                  <a:rPr lang="it-IT" sz="1600" dirty="0" err="1">
                    <a:solidFill>
                      <a:srgbClr val="000000"/>
                    </a:solidFill>
                  </a:rPr>
                  <a:t>Bipolar</a:t>
                </a:r>
                <a:r>
                  <a:rPr lang="it-IT" sz="1600" dirty="0">
                    <a:solidFill>
                      <a:srgbClr val="000000"/>
                    </a:solidFill>
                  </a:rPr>
                  <a:t> or single </a:t>
                </a:r>
                <a:r>
                  <a:rPr lang="it-IT" sz="1600" dirty="0" err="1">
                    <a:solidFill>
                      <a:srgbClr val="000000"/>
                    </a:solidFill>
                  </a:rPr>
                  <a:t>differential</a:t>
                </a:r>
                <a:endParaRPr lang="it-IT" sz="1600" dirty="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10" name="Gruppo 60"/>
              <p:cNvGrpSpPr/>
              <p:nvPr/>
            </p:nvGrpSpPr>
            <p:grpSpPr>
              <a:xfrm>
                <a:off x="3836817" y="1472131"/>
                <a:ext cx="1893504" cy="5344710"/>
                <a:chOff x="73152" y="680720"/>
                <a:chExt cx="2115312" cy="6024880"/>
              </a:xfrm>
            </p:grpSpPr>
            <p:pic>
              <p:nvPicPr>
                <p:cNvPr id="120" name="Picture 19"/>
                <p:cNvPicPr>
                  <a:picLocks noChangeAspect="1" noChangeArrowheads="1"/>
                </p:cNvPicPr>
                <p:nvPr/>
              </p:nvPicPr>
              <p:blipFill>
                <a:blip r:embed="rId2" cstate="screen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l="17391" t="27863" r="41159" b="8069"/>
                <a:stretch>
                  <a:fillRect/>
                </a:stretch>
              </p:blipFill>
              <p:spPr bwMode="auto">
                <a:xfrm flipH="1">
                  <a:off x="203199" y="680720"/>
                  <a:ext cx="1953989" cy="5902960"/>
                </a:xfrm>
                <a:prstGeom prst="rect">
                  <a:avLst/>
                </a:prstGeom>
                <a:ln>
                  <a:noFill/>
                </a:ln>
                <a:effectLst>
                  <a:softEdge rad="112500"/>
                </a:effectLst>
              </p:spPr>
            </p:pic>
            <p:sp>
              <p:nvSpPr>
                <p:cNvPr id="121" name="Ovale 120"/>
                <p:cNvSpPr/>
                <p:nvPr/>
              </p:nvSpPr>
              <p:spPr>
                <a:xfrm>
                  <a:off x="1443228" y="1443990"/>
                  <a:ext cx="573024" cy="8534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it-CH"/>
                </a:p>
              </p:txBody>
            </p:sp>
            <p:sp>
              <p:nvSpPr>
                <p:cNvPr id="122" name="Ovale 121"/>
                <p:cNvSpPr/>
                <p:nvPr/>
              </p:nvSpPr>
              <p:spPr>
                <a:xfrm>
                  <a:off x="126492" y="1450086"/>
                  <a:ext cx="573024" cy="8534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it-CH"/>
                </a:p>
              </p:txBody>
            </p:sp>
            <p:sp>
              <p:nvSpPr>
                <p:cNvPr id="123" name="Ovale 122"/>
                <p:cNvSpPr/>
                <p:nvPr/>
              </p:nvSpPr>
              <p:spPr>
                <a:xfrm>
                  <a:off x="176784" y="3778758"/>
                  <a:ext cx="353568" cy="11049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it-CH"/>
                </a:p>
              </p:txBody>
            </p:sp>
            <p:sp>
              <p:nvSpPr>
                <p:cNvPr id="124" name="Ovale 123"/>
                <p:cNvSpPr/>
                <p:nvPr/>
              </p:nvSpPr>
              <p:spPr>
                <a:xfrm>
                  <a:off x="109728" y="4693920"/>
                  <a:ext cx="579120" cy="33528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it-CH"/>
                </a:p>
              </p:txBody>
            </p:sp>
            <p:sp>
              <p:nvSpPr>
                <p:cNvPr id="125" name="Ovale 124"/>
                <p:cNvSpPr/>
                <p:nvPr/>
              </p:nvSpPr>
              <p:spPr>
                <a:xfrm>
                  <a:off x="73152" y="5041392"/>
                  <a:ext cx="292608" cy="33528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it-CH"/>
                </a:p>
              </p:txBody>
            </p:sp>
            <p:sp>
              <p:nvSpPr>
                <p:cNvPr id="126" name="Ovale 125"/>
                <p:cNvSpPr/>
                <p:nvPr/>
              </p:nvSpPr>
              <p:spPr>
                <a:xfrm>
                  <a:off x="1688592" y="5084064"/>
                  <a:ext cx="292608" cy="33528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it-CH"/>
                </a:p>
              </p:txBody>
            </p:sp>
            <p:sp>
              <p:nvSpPr>
                <p:cNvPr id="127" name="Ovale 126"/>
                <p:cNvSpPr/>
                <p:nvPr/>
              </p:nvSpPr>
              <p:spPr>
                <a:xfrm>
                  <a:off x="347472" y="5992368"/>
                  <a:ext cx="457200" cy="33528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it-CH"/>
                </a:p>
              </p:txBody>
            </p:sp>
            <p:sp>
              <p:nvSpPr>
                <p:cNvPr id="128" name="Ovale 127"/>
                <p:cNvSpPr/>
                <p:nvPr/>
              </p:nvSpPr>
              <p:spPr>
                <a:xfrm>
                  <a:off x="268224" y="6370320"/>
                  <a:ext cx="457200" cy="33528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it-CH"/>
                </a:p>
              </p:txBody>
            </p:sp>
            <p:sp>
              <p:nvSpPr>
                <p:cNvPr id="129" name="Ovale 128"/>
                <p:cNvSpPr/>
                <p:nvPr/>
              </p:nvSpPr>
              <p:spPr>
                <a:xfrm>
                  <a:off x="1731264" y="6333744"/>
                  <a:ext cx="457200" cy="33528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it-CH"/>
                </a:p>
              </p:txBody>
            </p:sp>
          </p:grpSp>
        </p:grpSp>
        <p:sp>
          <p:nvSpPr>
            <p:cNvPr id="130" name="Figura a mano libera 129"/>
            <p:cNvSpPr/>
            <p:nvPr/>
          </p:nvSpPr>
          <p:spPr>
            <a:xfrm>
              <a:off x="4372411" y="1474470"/>
              <a:ext cx="891188" cy="2765525"/>
            </a:xfrm>
            <a:custGeom>
              <a:avLst/>
              <a:gdLst>
                <a:gd name="connsiteX0" fmla="*/ 153972 w 1051089"/>
                <a:gd name="connsiteY0" fmla="*/ 135117 h 3308808"/>
                <a:gd name="connsiteX1" fmla="*/ 31423 w 1051089"/>
                <a:gd name="connsiteY1" fmla="*/ 1813088 h 3308808"/>
                <a:gd name="connsiteX2" fmla="*/ 342508 w 1051089"/>
                <a:gd name="connsiteY2" fmla="*/ 3076280 h 3308808"/>
                <a:gd name="connsiteX3" fmla="*/ 908116 w 1051089"/>
                <a:gd name="connsiteY3" fmla="*/ 3208255 h 3308808"/>
                <a:gd name="connsiteX4" fmla="*/ 992958 w 1051089"/>
                <a:gd name="connsiteY4" fmla="*/ 3255389 h 3308808"/>
                <a:gd name="connsiteX5" fmla="*/ 917543 w 1051089"/>
                <a:gd name="connsiteY5" fmla="*/ 3179975 h 3308808"/>
                <a:gd name="connsiteX6" fmla="*/ 1002384 w 1051089"/>
                <a:gd name="connsiteY6" fmla="*/ 3161121 h 3308808"/>
                <a:gd name="connsiteX7" fmla="*/ 851555 w 1051089"/>
                <a:gd name="connsiteY7" fmla="*/ 3161121 h 3308808"/>
                <a:gd name="connsiteX8" fmla="*/ 1021238 w 1051089"/>
                <a:gd name="connsiteY8" fmla="*/ 3095134 h 3308808"/>
                <a:gd name="connsiteX9" fmla="*/ 785568 w 1051089"/>
                <a:gd name="connsiteY9" fmla="*/ 3161121 h 3308808"/>
                <a:gd name="connsiteX10" fmla="*/ 1049518 w 1051089"/>
                <a:gd name="connsiteY10" fmla="*/ 3000866 h 3308808"/>
                <a:gd name="connsiteX11" fmla="*/ 776141 w 1051089"/>
                <a:gd name="connsiteY11" fmla="*/ 3161121 h 3308808"/>
                <a:gd name="connsiteX12" fmla="*/ 606459 w 1051089"/>
                <a:gd name="connsiteY12" fmla="*/ 3198829 h 3308808"/>
                <a:gd name="connsiteX13" fmla="*/ 408496 w 1051089"/>
                <a:gd name="connsiteY13" fmla="*/ 3104561 h 3308808"/>
                <a:gd name="connsiteX14" fmla="*/ 163399 w 1051089"/>
                <a:gd name="connsiteY14" fmla="*/ 2501245 h 3308808"/>
                <a:gd name="connsiteX15" fmla="*/ 69131 w 1051089"/>
                <a:gd name="connsiteY15" fmla="*/ 1765954 h 3308808"/>
                <a:gd name="connsiteX16" fmla="*/ 106838 w 1051089"/>
                <a:gd name="connsiteY16" fmla="*/ 1002383 h 3308808"/>
                <a:gd name="connsiteX17" fmla="*/ 153972 w 1051089"/>
                <a:gd name="connsiteY17" fmla="*/ 135117 h 3308808"/>
                <a:gd name="connsiteX0" fmla="*/ 153972 w 1051089"/>
                <a:gd name="connsiteY0" fmla="*/ 247954 h 3421645"/>
                <a:gd name="connsiteX1" fmla="*/ 31423 w 1051089"/>
                <a:gd name="connsiteY1" fmla="*/ 1925925 h 3421645"/>
                <a:gd name="connsiteX2" fmla="*/ 342508 w 1051089"/>
                <a:gd name="connsiteY2" fmla="*/ 3189117 h 3421645"/>
                <a:gd name="connsiteX3" fmla="*/ 908116 w 1051089"/>
                <a:gd name="connsiteY3" fmla="*/ 3321092 h 3421645"/>
                <a:gd name="connsiteX4" fmla="*/ 992958 w 1051089"/>
                <a:gd name="connsiteY4" fmla="*/ 3368226 h 3421645"/>
                <a:gd name="connsiteX5" fmla="*/ 917543 w 1051089"/>
                <a:gd name="connsiteY5" fmla="*/ 3292812 h 3421645"/>
                <a:gd name="connsiteX6" fmla="*/ 1002384 w 1051089"/>
                <a:gd name="connsiteY6" fmla="*/ 3273958 h 3421645"/>
                <a:gd name="connsiteX7" fmla="*/ 851555 w 1051089"/>
                <a:gd name="connsiteY7" fmla="*/ 3273958 h 3421645"/>
                <a:gd name="connsiteX8" fmla="*/ 1021238 w 1051089"/>
                <a:gd name="connsiteY8" fmla="*/ 3207971 h 3421645"/>
                <a:gd name="connsiteX9" fmla="*/ 785568 w 1051089"/>
                <a:gd name="connsiteY9" fmla="*/ 3273958 h 3421645"/>
                <a:gd name="connsiteX10" fmla="*/ 1049518 w 1051089"/>
                <a:gd name="connsiteY10" fmla="*/ 3113703 h 3421645"/>
                <a:gd name="connsiteX11" fmla="*/ 776141 w 1051089"/>
                <a:gd name="connsiteY11" fmla="*/ 3273958 h 3421645"/>
                <a:gd name="connsiteX12" fmla="*/ 606459 w 1051089"/>
                <a:gd name="connsiteY12" fmla="*/ 3311666 h 3421645"/>
                <a:gd name="connsiteX13" fmla="*/ 408496 w 1051089"/>
                <a:gd name="connsiteY13" fmla="*/ 3217398 h 3421645"/>
                <a:gd name="connsiteX14" fmla="*/ 163399 w 1051089"/>
                <a:gd name="connsiteY14" fmla="*/ 2614082 h 3421645"/>
                <a:gd name="connsiteX15" fmla="*/ 69131 w 1051089"/>
                <a:gd name="connsiteY15" fmla="*/ 1878791 h 3421645"/>
                <a:gd name="connsiteX16" fmla="*/ 106838 w 1051089"/>
                <a:gd name="connsiteY16" fmla="*/ 1115220 h 3421645"/>
                <a:gd name="connsiteX17" fmla="*/ 208558 w 1051089"/>
                <a:gd name="connsiteY17" fmla="*/ 233640 h 3421645"/>
                <a:gd name="connsiteX18" fmla="*/ 153972 w 1051089"/>
                <a:gd name="connsiteY18" fmla="*/ 247954 h 3421645"/>
                <a:gd name="connsiteX0" fmla="*/ 153972 w 1051089"/>
                <a:gd name="connsiteY0" fmla="*/ 247954 h 3421645"/>
                <a:gd name="connsiteX1" fmla="*/ 31423 w 1051089"/>
                <a:gd name="connsiteY1" fmla="*/ 1925925 h 3421645"/>
                <a:gd name="connsiteX2" fmla="*/ 342508 w 1051089"/>
                <a:gd name="connsiteY2" fmla="*/ 3189117 h 3421645"/>
                <a:gd name="connsiteX3" fmla="*/ 908116 w 1051089"/>
                <a:gd name="connsiteY3" fmla="*/ 3321092 h 3421645"/>
                <a:gd name="connsiteX4" fmla="*/ 992958 w 1051089"/>
                <a:gd name="connsiteY4" fmla="*/ 3368226 h 3421645"/>
                <a:gd name="connsiteX5" fmla="*/ 917543 w 1051089"/>
                <a:gd name="connsiteY5" fmla="*/ 3292812 h 3421645"/>
                <a:gd name="connsiteX6" fmla="*/ 1002384 w 1051089"/>
                <a:gd name="connsiteY6" fmla="*/ 3273958 h 3421645"/>
                <a:gd name="connsiteX7" fmla="*/ 851555 w 1051089"/>
                <a:gd name="connsiteY7" fmla="*/ 3273958 h 3421645"/>
                <a:gd name="connsiteX8" fmla="*/ 1021238 w 1051089"/>
                <a:gd name="connsiteY8" fmla="*/ 3207971 h 3421645"/>
                <a:gd name="connsiteX9" fmla="*/ 785568 w 1051089"/>
                <a:gd name="connsiteY9" fmla="*/ 3273958 h 3421645"/>
                <a:gd name="connsiteX10" fmla="*/ 1049518 w 1051089"/>
                <a:gd name="connsiteY10" fmla="*/ 3113703 h 3421645"/>
                <a:gd name="connsiteX11" fmla="*/ 776141 w 1051089"/>
                <a:gd name="connsiteY11" fmla="*/ 3273958 h 3421645"/>
                <a:gd name="connsiteX12" fmla="*/ 606459 w 1051089"/>
                <a:gd name="connsiteY12" fmla="*/ 3311666 h 3421645"/>
                <a:gd name="connsiteX13" fmla="*/ 408496 w 1051089"/>
                <a:gd name="connsiteY13" fmla="*/ 3217398 h 3421645"/>
                <a:gd name="connsiteX14" fmla="*/ 163399 w 1051089"/>
                <a:gd name="connsiteY14" fmla="*/ 2614082 h 3421645"/>
                <a:gd name="connsiteX15" fmla="*/ 69131 w 1051089"/>
                <a:gd name="connsiteY15" fmla="*/ 1878791 h 3421645"/>
                <a:gd name="connsiteX16" fmla="*/ 106838 w 1051089"/>
                <a:gd name="connsiteY16" fmla="*/ 1115220 h 3421645"/>
                <a:gd name="connsiteX17" fmla="*/ 208558 w 1051089"/>
                <a:gd name="connsiteY17" fmla="*/ 233640 h 3421645"/>
                <a:gd name="connsiteX18" fmla="*/ 153972 w 1051089"/>
                <a:gd name="connsiteY18" fmla="*/ 247954 h 3421645"/>
                <a:gd name="connsiteX0" fmla="*/ 153972 w 1051089"/>
                <a:gd name="connsiteY0" fmla="*/ 23586 h 3197277"/>
                <a:gd name="connsiteX1" fmla="*/ 31423 w 1051089"/>
                <a:gd name="connsiteY1" fmla="*/ 1701557 h 3197277"/>
                <a:gd name="connsiteX2" fmla="*/ 342508 w 1051089"/>
                <a:gd name="connsiteY2" fmla="*/ 2964749 h 3197277"/>
                <a:gd name="connsiteX3" fmla="*/ 908116 w 1051089"/>
                <a:gd name="connsiteY3" fmla="*/ 3096724 h 3197277"/>
                <a:gd name="connsiteX4" fmla="*/ 992958 w 1051089"/>
                <a:gd name="connsiteY4" fmla="*/ 3143858 h 3197277"/>
                <a:gd name="connsiteX5" fmla="*/ 917543 w 1051089"/>
                <a:gd name="connsiteY5" fmla="*/ 3068444 h 3197277"/>
                <a:gd name="connsiteX6" fmla="*/ 1002384 w 1051089"/>
                <a:gd name="connsiteY6" fmla="*/ 3049590 h 3197277"/>
                <a:gd name="connsiteX7" fmla="*/ 851555 w 1051089"/>
                <a:gd name="connsiteY7" fmla="*/ 3049590 h 3197277"/>
                <a:gd name="connsiteX8" fmla="*/ 1021238 w 1051089"/>
                <a:gd name="connsiteY8" fmla="*/ 2983603 h 3197277"/>
                <a:gd name="connsiteX9" fmla="*/ 785568 w 1051089"/>
                <a:gd name="connsiteY9" fmla="*/ 3049590 h 3197277"/>
                <a:gd name="connsiteX10" fmla="*/ 1049518 w 1051089"/>
                <a:gd name="connsiteY10" fmla="*/ 2889335 h 3197277"/>
                <a:gd name="connsiteX11" fmla="*/ 776141 w 1051089"/>
                <a:gd name="connsiteY11" fmla="*/ 3049590 h 3197277"/>
                <a:gd name="connsiteX12" fmla="*/ 606459 w 1051089"/>
                <a:gd name="connsiteY12" fmla="*/ 3087298 h 3197277"/>
                <a:gd name="connsiteX13" fmla="*/ 408496 w 1051089"/>
                <a:gd name="connsiteY13" fmla="*/ 2993030 h 3197277"/>
                <a:gd name="connsiteX14" fmla="*/ 163399 w 1051089"/>
                <a:gd name="connsiteY14" fmla="*/ 2389714 h 3197277"/>
                <a:gd name="connsiteX15" fmla="*/ 69131 w 1051089"/>
                <a:gd name="connsiteY15" fmla="*/ 1654423 h 3197277"/>
                <a:gd name="connsiteX16" fmla="*/ 106838 w 1051089"/>
                <a:gd name="connsiteY16" fmla="*/ 890852 h 3197277"/>
                <a:gd name="connsiteX17" fmla="*/ 208558 w 1051089"/>
                <a:gd name="connsiteY17" fmla="*/ 9272 h 3197277"/>
                <a:gd name="connsiteX18" fmla="*/ 153972 w 1051089"/>
                <a:gd name="connsiteY18" fmla="*/ 23586 h 3197277"/>
                <a:gd name="connsiteX0" fmla="*/ 153972 w 1051089"/>
                <a:gd name="connsiteY0" fmla="*/ 23586 h 3197277"/>
                <a:gd name="connsiteX1" fmla="*/ 31423 w 1051089"/>
                <a:gd name="connsiteY1" fmla="*/ 1701557 h 3197277"/>
                <a:gd name="connsiteX2" fmla="*/ 342508 w 1051089"/>
                <a:gd name="connsiteY2" fmla="*/ 2964749 h 3197277"/>
                <a:gd name="connsiteX3" fmla="*/ 908116 w 1051089"/>
                <a:gd name="connsiteY3" fmla="*/ 3096724 h 3197277"/>
                <a:gd name="connsiteX4" fmla="*/ 992958 w 1051089"/>
                <a:gd name="connsiteY4" fmla="*/ 3143858 h 3197277"/>
                <a:gd name="connsiteX5" fmla="*/ 917543 w 1051089"/>
                <a:gd name="connsiteY5" fmla="*/ 3068444 h 3197277"/>
                <a:gd name="connsiteX6" fmla="*/ 1002384 w 1051089"/>
                <a:gd name="connsiteY6" fmla="*/ 3049590 h 3197277"/>
                <a:gd name="connsiteX7" fmla="*/ 851555 w 1051089"/>
                <a:gd name="connsiteY7" fmla="*/ 3049590 h 3197277"/>
                <a:gd name="connsiteX8" fmla="*/ 1021238 w 1051089"/>
                <a:gd name="connsiteY8" fmla="*/ 2983603 h 3197277"/>
                <a:gd name="connsiteX9" fmla="*/ 785568 w 1051089"/>
                <a:gd name="connsiteY9" fmla="*/ 3049590 h 3197277"/>
                <a:gd name="connsiteX10" fmla="*/ 1049518 w 1051089"/>
                <a:gd name="connsiteY10" fmla="*/ 2889335 h 3197277"/>
                <a:gd name="connsiteX11" fmla="*/ 776141 w 1051089"/>
                <a:gd name="connsiteY11" fmla="*/ 3049590 h 3197277"/>
                <a:gd name="connsiteX12" fmla="*/ 606459 w 1051089"/>
                <a:gd name="connsiteY12" fmla="*/ 3087298 h 3197277"/>
                <a:gd name="connsiteX13" fmla="*/ 408496 w 1051089"/>
                <a:gd name="connsiteY13" fmla="*/ 2993030 h 3197277"/>
                <a:gd name="connsiteX14" fmla="*/ 163399 w 1051089"/>
                <a:gd name="connsiteY14" fmla="*/ 2389714 h 3197277"/>
                <a:gd name="connsiteX15" fmla="*/ 69131 w 1051089"/>
                <a:gd name="connsiteY15" fmla="*/ 1654423 h 3197277"/>
                <a:gd name="connsiteX16" fmla="*/ 106838 w 1051089"/>
                <a:gd name="connsiteY16" fmla="*/ 890852 h 3197277"/>
                <a:gd name="connsiteX17" fmla="*/ 208558 w 1051089"/>
                <a:gd name="connsiteY17" fmla="*/ 9272 h 3197277"/>
                <a:gd name="connsiteX18" fmla="*/ 153972 w 1051089"/>
                <a:gd name="connsiteY18" fmla="*/ 23586 h 3197277"/>
                <a:gd name="connsiteX0" fmla="*/ 153972 w 1051089"/>
                <a:gd name="connsiteY0" fmla="*/ 23586 h 3197277"/>
                <a:gd name="connsiteX1" fmla="*/ 31423 w 1051089"/>
                <a:gd name="connsiteY1" fmla="*/ 1701557 h 3197277"/>
                <a:gd name="connsiteX2" fmla="*/ 342508 w 1051089"/>
                <a:gd name="connsiteY2" fmla="*/ 2964749 h 3197277"/>
                <a:gd name="connsiteX3" fmla="*/ 908116 w 1051089"/>
                <a:gd name="connsiteY3" fmla="*/ 3096724 h 3197277"/>
                <a:gd name="connsiteX4" fmla="*/ 992958 w 1051089"/>
                <a:gd name="connsiteY4" fmla="*/ 3143858 h 3197277"/>
                <a:gd name="connsiteX5" fmla="*/ 917543 w 1051089"/>
                <a:gd name="connsiteY5" fmla="*/ 3068444 h 3197277"/>
                <a:gd name="connsiteX6" fmla="*/ 1002384 w 1051089"/>
                <a:gd name="connsiteY6" fmla="*/ 3049590 h 3197277"/>
                <a:gd name="connsiteX7" fmla="*/ 851555 w 1051089"/>
                <a:gd name="connsiteY7" fmla="*/ 3049590 h 3197277"/>
                <a:gd name="connsiteX8" fmla="*/ 1021238 w 1051089"/>
                <a:gd name="connsiteY8" fmla="*/ 2983603 h 3197277"/>
                <a:gd name="connsiteX9" fmla="*/ 785568 w 1051089"/>
                <a:gd name="connsiteY9" fmla="*/ 3049590 h 3197277"/>
                <a:gd name="connsiteX10" fmla="*/ 1049518 w 1051089"/>
                <a:gd name="connsiteY10" fmla="*/ 2889335 h 3197277"/>
                <a:gd name="connsiteX11" fmla="*/ 776141 w 1051089"/>
                <a:gd name="connsiteY11" fmla="*/ 3049590 h 3197277"/>
                <a:gd name="connsiteX12" fmla="*/ 606459 w 1051089"/>
                <a:gd name="connsiteY12" fmla="*/ 3087298 h 3197277"/>
                <a:gd name="connsiteX13" fmla="*/ 352574 w 1051089"/>
                <a:gd name="connsiteY13" fmla="*/ 2961601 h 3197277"/>
                <a:gd name="connsiteX14" fmla="*/ 163399 w 1051089"/>
                <a:gd name="connsiteY14" fmla="*/ 2389714 h 3197277"/>
                <a:gd name="connsiteX15" fmla="*/ 69131 w 1051089"/>
                <a:gd name="connsiteY15" fmla="*/ 1654423 h 3197277"/>
                <a:gd name="connsiteX16" fmla="*/ 106838 w 1051089"/>
                <a:gd name="connsiteY16" fmla="*/ 890852 h 3197277"/>
                <a:gd name="connsiteX17" fmla="*/ 208558 w 1051089"/>
                <a:gd name="connsiteY17" fmla="*/ 9272 h 3197277"/>
                <a:gd name="connsiteX18" fmla="*/ 153972 w 1051089"/>
                <a:gd name="connsiteY18" fmla="*/ 23586 h 3197277"/>
                <a:gd name="connsiteX0" fmla="*/ 153972 w 1051089"/>
                <a:gd name="connsiteY0" fmla="*/ 23586 h 3197277"/>
                <a:gd name="connsiteX1" fmla="*/ 31423 w 1051089"/>
                <a:gd name="connsiteY1" fmla="*/ 1701557 h 3197277"/>
                <a:gd name="connsiteX2" fmla="*/ 342508 w 1051089"/>
                <a:gd name="connsiteY2" fmla="*/ 2964749 h 3197277"/>
                <a:gd name="connsiteX3" fmla="*/ 908116 w 1051089"/>
                <a:gd name="connsiteY3" fmla="*/ 3096724 h 3197277"/>
                <a:gd name="connsiteX4" fmla="*/ 992958 w 1051089"/>
                <a:gd name="connsiteY4" fmla="*/ 3143858 h 3197277"/>
                <a:gd name="connsiteX5" fmla="*/ 917543 w 1051089"/>
                <a:gd name="connsiteY5" fmla="*/ 3068444 h 3197277"/>
                <a:gd name="connsiteX6" fmla="*/ 1002384 w 1051089"/>
                <a:gd name="connsiteY6" fmla="*/ 3049590 h 3197277"/>
                <a:gd name="connsiteX7" fmla="*/ 851555 w 1051089"/>
                <a:gd name="connsiteY7" fmla="*/ 3049590 h 3197277"/>
                <a:gd name="connsiteX8" fmla="*/ 1021238 w 1051089"/>
                <a:gd name="connsiteY8" fmla="*/ 2983603 h 3197277"/>
                <a:gd name="connsiteX9" fmla="*/ 785568 w 1051089"/>
                <a:gd name="connsiteY9" fmla="*/ 3049590 h 3197277"/>
                <a:gd name="connsiteX10" fmla="*/ 1049518 w 1051089"/>
                <a:gd name="connsiteY10" fmla="*/ 2889335 h 3197277"/>
                <a:gd name="connsiteX11" fmla="*/ 776141 w 1051089"/>
                <a:gd name="connsiteY11" fmla="*/ 3049590 h 3197277"/>
                <a:gd name="connsiteX12" fmla="*/ 568598 w 1051089"/>
                <a:gd name="connsiteY12" fmla="*/ 3105617 h 3197277"/>
                <a:gd name="connsiteX13" fmla="*/ 352574 w 1051089"/>
                <a:gd name="connsiteY13" fmla="*/ 2961601 h 3197277"/>
                <a:gd name="connsiteX14" fmla="*/ 163399 w 1051089"/>
                <a:gd name="connsiteY14" fmla="*/ 2389714 h 3197277"/>
                <a:gd name="connsiteX15" fmla="*/ 69131 w 1051089"/>
                <a:gd name="connsiteY15" fmla="*/ 1654423 h 3197277"/>
                <a:gd name="connsiteX16" fmla="*/ 106838 w 1051089"/>
                <a:gd name="connsiteY16" fmla="*/ 890852 h 3197277"/>
                <a:gd name="connsiteX17" fmla="*/ 208558 w 1051089"/>
                <a:gd name="connsiteY17" fmla="*/ 9272 h 3197277"/>
                <a:gd name="connsiteX18" fmla="*/ 153972 w 1051089"/>
                <a:gd name="connsiteY18" fmla="*/ 23586 h 3197277"/>
                <a:gd name="connsiteX0" fmla="*/ 153972 w 1051089"/>
                <a:gd name="connsiteY0" fmla="*/ 23586 h 3197277"/>
                <a:gd name="connsiteX1" fmla="*/ 31423 w 1051089"/>
                <a:gd name="connsiteY1" fmla="*/ 1701557 h 3197277"/>
                <a:gd name="connsiteX2" fmla="*/ 342508 w 1051089"/>
                <a:gd name="connsiteY2" fmla="*/ 2964749 h 3197277"/>
                <a:gd name="connsiteX3" fmla="*/ 908116 w 1051089"/>
                <a:gd name="connsiteY3" fmla="*/ 3096724 h 3197277"/>
                <a:gd name="connsiteX4" fmla="*/ 992958 w 1051089"/>
                <a:gd name="connsiteY4" fmla="*/ 3143858 h 3197277"/>
                <a:gd name="connsiteX5" fmla="*/ 917543 w 1051089"/>
                <a:gd name="connsiteY5" fmla="*/ 3068444 h 3197277"/>
                <a:gd name="connsiteX6" fmla="*/ 1002384 w 1051089"/>
                <a:gd name="connsiteY6" fmla="*/ 3049590 h 3197277"/>
                <a:gd name="connsiteX7" fmla="*/ 851555 w 1051089"/>
                <a:gd name="connsiteY7" fmla="*/ 3049590 h 3197277"/>
                <a:gd name="connsiteX8" fmla="*/ 1021238 w 1051089"/>
                <a:gd name="connsiteY8" fmla="*/ 2983603 h 3197277"/>
                <a:gd name="connsiteX9" fmla="*/ 785568 w 1051089"/>
                <a:gd name="connsiteY9" fmla="*/ 3049590 h 3197277"/>
                <a:gd name="connsiteX10" fmla="*/ 1049518 w 1051089"/>
                <a:gd name="connsiteY10" fmla="*/ 2889335 h 3197277"/>
                <a:gd name="connsiteX11" fmla="*/ 776141 w 1051089"/>
                <a:gd name="connsiteY11" fmla="*/ 3049590 h 3197277"/>
                <a:gd name="connsiteX12" fmla="*/ 640606 w 1051089"/>
                <a:gd name="connsiteY12" fmla="*/ 3033609 h 3197277"/>
                <a:gd name="connsiteX13" fmla="*/ 352574 w 1051089"/>
                <a:gd name="connsiteY13" fmla="*/ 2961601 h 3197277"/>
                <a:gd name="connsiteX14" fmla="*/ 163399 w 1051089"/>
                <a:gd name="connsiteY14" fmla="*/ 2389714 h 3197277"/>
                <a:gd name="connsiteX15" fmla="*/ 69131 w 1051089"/>
                <a:gd name="connsiteY15" fmla="*/ 1654423 h 3197277"/>
                <a:gd name="connsiteX16" fmla="*/ 106838 w 1051089"/>
                <a:gd name="connsiteY16" fmla="*/ 890852 h 3197277"/>
                <a:gd name="connsiteX17" fmla="*/ 208558 w 1051089"/>
                <a:gd name="connsiteY17" fmla="*/ 9272 h 3197277"/>
                <a:gd name="connsiteX18" fmla="*/ 153972 w 1051089"/>
                <a:gd name="connsiteY18" fmla="*/ 23586 h 3197277"/>
                <a:gd name="connsiteX0" fmla="*/ 153972 w 1051089"/>
                <a:gd name="connsiteY0" fmla="*/ 23586 h 3197277"/>
                <a:gd name="connsiteX1" fmla="*/ 31423 w 1051089"/>
                <a:gd name="connsiteY1" fmla="*/ 1701557 h 3197277"/>
                <a:gd name="connsiteX2" fmla="*/ 342508 w 1051089"/>
                <a:gd name="connsiteY2" fmla="*/ 2964749 h 3197277"/>
                <a:gd name="connsiteX3" fmla="*/ 908116 w 1051089"/>
                <a:gd name="connsiteY3" fmla="*/ 3096724 h 3197277"/>
                <a:gd name="connsiteX4" fmla="*/ 992958 w 1051089"/>
                <a:gd name="connsiteY4" fmla="*/ 3143858 h 3197277"/>
                <a:gd name="connsiteX5" fmla="*/ 917543 w 1051089"/>
                <a:gd name="connsiteY5" fmla="*/ 3068444 h 3197277"/>
                <a:gd name="connsiteX6" fmla="*/ 1002384 w 1051089"/>
                <a:gd name="connsiteY6" fmla="*/ 3049590 h 3197277"/>
                <a:gd name="connsiteX7" fmla="*/ 851555 w 1051089"/>
                <a:gd name="connsiteY7" fmla="*/ 3049590 h 3197277"/>
                <a:gd name="connsiteX8" fmla="*/ 1021238 w 1051089"/>
                <a:gd name="connsiteY8" fmla="*/ 2983603 h 3197277"/>
                <a:gd name="connsiteX9" fmla="*/ 785568 w 1051089"/>
                <a:gd name="connsiteY9" fmla="*/ 3049590 h 3197277"/>
                <a:gd name="connsiteX10" fmla="*/ 1049518 w 1051089"/>
                <a:gd name="connsiteY10" fmla="*/ 2889335 h 3197277"/>
                <a:gd name="connsiteX11" fmla="*/ 776141 w 1051089"/>
                <a:gd name="connsiteY11" fmla="*/ 3049590 h 3197277"/>
                <a:gd name="connsiteX12" fmla="*/ 640606 w 1051089"/>
                <a:gd name="connsiteY12" fmla="*/ 3033609 h 3197277"/>
                <a:gd name="connsiteX13" fmla="*/ 394484 w 1051089"/>
                <a:gd name="connsiteY13" fmla="*/ 2988271 h 3197277"/>
                <a:gd name="connsiteX14" fmla="*/ 163399 w 1051089"/>
                <a:gd name="connsiteY14" fmla="*/ 2389714 h 3197277"/>
                <a:gd name="connsiteX15" fmla="*/ 69131 w 1051089"/>
                <a:gd name="connsiteY15" fmla="*/ 1654423 h 3197277"/>
                <a:gd name="connsiteX16" fmla="*/ 106838 w 1051089"/>
                <a:gd name="connsiteY16" fmla="*/ 890852 h 3197277"/>
                <a:gd name="connsiteX17" fmla="*/ 208558 w 1051089"/>
                <a:gd name="connsiteY17" fmla="*/ 9272 h 3197277"/>
                <a:gd name="connsiteX18" fmla="*/ 153972 w 1051089"/>
                <a:gd name="connsiteY18" fmla="*/ 23586 h 3197277"/>
                <a:gd name="connsiteX0" fmla="*/ 153972 w 1051089"/>
                <a:gd name="connsiteY0" fmla="*/ 23586 h 3197277"/>
                <a:gd name="connsiteX1" fmla="*/ 31423 w 1051089"/>
                <a:gd name="connsiteY1" fmla="*/ 1701557 h 3197277"/>
                <a:gd name="connsiteX2" fmla="*/ 342508 w 1051089"/>
                <a:gd name="connsiteY2" fmla="*/ 2964749 h 3197277"/>
                <a:gd name="connsiteX3" fmla="*/ 908116 w 1051089"/>
                <a:gd name="connsiteY3" fmla="*/ 3096724 h 3197277"/>
                <a:gd name="connsiteX4" fmla="*/ 992958 w 1051089"/>
                <a:gd name="connsiteY4" fmla="*/ 3143858 h 3197277"/>
                <a:gd name="connsiteX5" fmla="*/ 917543 w 1051089"/>
                <a:gd name="connsiteY5" fmla="*/ 3068444 h 3197277"/>
                <a:gd name="connsiteX6" fmla="*/ 1002384 w 1051089"/>
                <a:gd name="connsiteY6" fmla="*/ 3049590 h 3197277"/>
                <a:gd name="connsiteX7" fmla="*/ 851555 w 1051089"/>
                <a:gd name="connsiteY7" fmla="*/ 3049590 h 3197277"/>
                <a:gd name="connsiteX8" fmla="*/ 1021238 w 1051089"/>
                <a:gd name="connsiteY8" fmla="*/ 2983603 h 3197277"/>
                <a:gd name="connsiteX9" fmla="*/ 785568 w 1051089"/>
                <a:gd name="connsiteY9" fmla="*/ 3049590 h 3197277"/>
                <a:gd name="connsiteX10" fmla="*/ 1049518 w 1051089"/>
                <a:gd name="connsiteY10" fmla="*/ 2889335 h 3197277"/>
                <a:gd name="connsiteX11" fmla="*/ 776141 w 1051089"/>
                <a:gd name="connsiteY11" fmla="*/ 3049590 h 3197277"/>
                <a:gd name="connsiteX12" fmla="*/ 629176 w 1051089"/>
                <a:gd name="connsiteY12" fmla="*/ 3071709 h 3197277"/>
                <a:gd name="connsiteX13" fmla="*/ 394484 w 1051089"/>
                <a:gd name="connsiteY13" fmla="*/ 2988271 h 3197277"/>
                <a:gd name="connsiteX14" fmla="*/ 163399 w 1051089"/>
                <a:gd name="connsiteY14" fmla="*/ 2389714 h 3197277"/>
                <a:gd name="connsiteX15" fmla="*/ 69131 w 1051089"/>
                <a:gd name="connsiteY15" fmla="*/ 1654423 h 3197277"/>
                <a:gd name="connsiteX16" fmla="*/ 106838 w 1051089"/>
                <a:gd name="connsiteY16" fmla="*/ 890852 h 3197277"/>
                <a:gd name="connsiteX17" fmla="*/ 208558 w 1051089"/>
                <a:gd name="connsiteY17" fmla="*/ 9272 h 3197277"/>
                <a:gd name="connsiteX18" fmla="*/ 153972 w 1051089"/>
                <a:gd name="connsiteY18" fmla="*/ 23586 h 3197277"/>
                <a:gd name="connsiteX0" fmla="*/ 153972 w 1032236"/>
                <a:gd name="connsiteY0" fmla="*/ 23586 h 3197277"/>
                <a:gd name="connsiteX1" fmla="*/ 31423 w 1032236"/>
                <a:gd name="connsiteY1" fmla="*/ 1701557 h 3197277"/>
                <a:gd name="connsiteX2" fmla="*/ 342508 w 1032236"/>
                <a:gd name="connsiteY2" fmla="*/ 2964749 h 3197277"/>
                <a:gd name="connsiteX3" fmla="*/ 908116 w 1032236"/>
                <a:gd name="connsiteY3" fmla="*/ 3096724 h 3197277"/>
                <a:gd name="connsiteX4" fmla="*/ 992958 w 1032236"/>
                <a:gd name="connsiteY4" fmla="*/ 3143858 h 3197277"/>
                <a:gd name="connsiteX5" fmla="*/ 917543 w 1032236"/>
                <a:gd name="connsiteY5" fmla="*/ 3068444 h 3197277"/>
                <a:gd name="connsiteX6" fmla="*/ 1002384 w 1032236"/>
                <a:gd name="connsiteY6" fmla="*/ 3049590 h 3197277"/>
                <a:gd name="connsiteX7" fmla="*/ 851555 w 1032236"/>
                <a:gd name="connsiteY7" fmla="*/ 3049590 h 3197277"/>
                <a:gd name="connsiteX8" fmla="*/ 1021238 w 1032236"/>
                <a:gd name="connsiteY8" fmla="*/ 2983603 h 3197277"/>
                <a:gd name="connsiteX9" fmla="*/ 785568 w 1032236"/>
                <a:gd name="connsiteY9" fmla="*/ 3049590 h 3197277"/>
                <a:gd name="connsiteX10" fmla="*/ 851398 w 1032236"/>
                <a:gd name="connsiteY10" fmla="*/ 2935055 h 3197277"/>
                <a:gd name="connsiteX11" fmla="*/ 776141 w 1032236"/>
                <a:gd name="connsiteY11" fmla="*/ 3049590 h 3197277"/>
                <a:gd name="connsiteX12" fmla="*/ 629176 w 1032236"/>
                <a:gd name="connsiteY12" fmla="*/ 3071709 h 3197277"/>
                <a:gd name="connsiteX13" fmla="*/ 394484 w 1032236"/>
                <a:gd name="connsiteY13" fmla="*/ 2988271 h 3197277"/>
                <a:gd name="connsiteX14" fmla="*/ 163399 w 1032236"/>
                <a:gd name="connsiteY14" fmla="*/ 2389714 h 3197277"/>
                <a:gd name="connsiteX15" fmla="*/ 69131 w 1032236"/>
                <a:gd name="connsiteY15" fmla="*/ 1654423 h 3197277"/>
                <a:gd name="connsiteX16" fmla="*/ 106838 w 1032236"/>
                <a:gd name="connsiteY16" fmla="*/ 890852 h 3197277"/>
                <a:gd name="connsiteX17" fmla="*/ 208558 w 1032236"/>
                <a:gd name="connsiteY17" fmla="*/ 9272 h 3197277"/>
                <a:gd name="connsiteX18" fmla="*/ 153972 w 1032236"/>
                <a:gd name="connsiteY18" fmla="*/ 23586 h 3197277"/>
                <a:gd name="connsiteX0" fmla="*/ 153972 w 1032236"/>
                <a:gd name="connsiteY0" fmla="*/ 23586 h 3197277"/>
                <a:gd name="connsiteX1" fmla="*/ 31423 w 1032236"/>
                <a:gd name="connsiteY1" fmla="*/ 1701557 h 3197277"/>
                <a:gd name="connsiteX2" fmla="*/ 342508 w 1032236"/>
                <a:gd name="connsiteY2" fmla="*/ 2964749 h 3197277"/>
                <a:gd name="connsiteX3" fmla="*/ 809056 w 1032236"/>
                <a:gd name="connsiteY3" fmla="*/ 3096724 h 3197277"/>
                <a:gd name="connsiteX4" fmla="*/ 992958 w 1032236"/>
                <a:gd name="connsiteY4" fmla="*/ 3143858 h 3197277"/>
                <a:gd name="connsiteX5" fmla="*/ 917543 w 1032236"/>
                <a:gd name="connsiteY5" fmla="*/ 3068444 h 3197277"/>
                <a:gd name="connsiteX6" fmla="*/ 1002384 w 1032236"/>
                <a:gd name="connsiteY6" fmla="*/ 3049590 h 3197277"/>
                <a:gd name="connsiteX7" fmla="*/ 851555 w 1032236"/>
                <a:gd name="connsiteY7" fmla="*/ 3049590 h 3197277"/>
                <a:gd name="connsiteX8" fmla="*/ 1021238 w 1032236"/>
                <a:gd name="connsiteY8" fmla="*/ 2983603 h 3197277"/>
                <a:gd name="connsiteX9" fmla="*/ 785568 w 1032236"/>
                <a:gd name="connsiteY9" fmla="*/ 3049590 h 3197277"/>
                <a:gd name="connsiteX10" fmla="*/ 851398 w 1032236"/>
                <a:gd name="connsiteY10" fmla="*/ 2935055 h 3197277"/>
                <a:gd name="connsiteX11" fmla="*/ 776141 w 1032236"/>
                <a:gd name="connsiteY11" fmla="*/ 3049590 h 3197277"/>
                <a:gd name="connsiteX12" fmla="*/ 629176 w 1032236"/>
                <a:gd name="connsiteY12" fmla="*/ 3071709 h 3197277"/>
                <a:gd name="connsiteX13" fmla="*/ 394484 w 1032236"/>
                <a:gd name="connsiteY13" fmla="*/ 2988271 h 3197277"/>
                <a:gd name="connsiteX14" fmla="*/ 163399 w 1032236"/>
                <a:gd name="connsiteY14" fmla="*/ 2389714 h 3197277"/>
                <a:gd name="connsiteX15" fmla="*/ 69131 w 1032236"/>
                <a:gd name="connsiteY15" fmla="*/ 1654423 h 3197277"/>
                <a:gd name="connsiteX16" fmla="*/ 106838 w 1032236"/>
                <a:gd name="connsiteY16" fmla="*/ 890852 h 3197277"/>
                <a:gd name="connsiteX17" fmla="*/ 208558 w 1032236"/>
                <a:gd name="connsiteY17" fmla="*/ 9272 h 3197277"/>
                <a:gd name="connsiteX18" fmla="*/ 153972 w 1032236"/>
                <a:gd name="connsiteY18" fmla="*/ 23586 h 3197277"/>
                <a:gd name="connsiteX0" fmla="*/ 153972 w 1032236"/>
                <a:gd name="connsiteY0" fmla="*/ 23586 h 3197277"/>
                <a:gd name="connsiteX1" fmla="*/ 31423 w 1032236"/>
                <a:gd name="connsiteY1" fmla="*/ 1701557 h 3197277"/>
                <a:gd name="connsiteX2" fmla="*/ 342508 w 1032236"/>
                <a:gd name="connsiteY2" fmla="*/ 2964749 h 3197277"/>
                <a:gd name="connsiteX3" fmla="*/ 809056 w 1032236"/>
                <a:gd name="connsiteY3" fmla="*/ 3096724 h 3197277"/>
                <a:gd name="connsiteX4" fmla="*/ 992958 w 1032236"/>
                <a:gd name="connsiteY4" fmla="*/ 3143858 h 3197277"/>
                <a:gd name="connsiteX5" fmla="*/ 829913 w 1032236"/>
                <a:gd name="connsiteY5" fmla="*/ 3068444 h 3197277"/>
                <a:gd name="connsiteX6" fmla="*/ 1002384 w 1032236"/>
                <a:gd name="connsiteY6" fmla="*/ 3049590 h 3197277"/>
                <a:gd name="connsiteX7" fmla="*/ 851555 w 1032236"/>
                <a:gd name="connsiteY7" fmla="*/ 3049590 h 3197277"/>
                <a:gd name="connsiteX8" fmla="*/ 1021238 w 1032236"/>
                <a:gd name="connsiteY8" fmla="*/ 2983603 h 3197277"/>
                <a:gd name="connsiteX9" fmla="*/ 785568 w 1032236"/>
                <a:gd name="connsiteY9" fmla="*/ 3049590 h 3197277"/>
                <a:gd name="connsiteX10" fmla="*/ 851398 w 1032236"/>
                <a:gd name="connsiteY10" fmla="*/ 2935055 h 3197277"/>
                <a:gd name="connsiteX11" fmla="*/ 776141 w 1032236"/>
                <a:gd name="connsiteY11" fmla="*/ 3049590 h 3197277"/>
                <a:gd name="connsiteX12" fmla="*/ 629176 w 1032236"/>
                <a:gd name="connsiteY12" fmla="*/ 3071709 h 3197277"/>
                <a:gd name="connsiteX13" fmla="*/ 394484 w 1032236"/>
                <a:gd name="connsiteY13" fmla="*/ 2988271 h 3197277"/>
                <a:gd name="connsiteX14" fmla="*/ 163399 w 1032236"/>
                <a:gd name="connsiteY14" fmla="*/ 2389714 h 3197277"/>
                <a:gd name="connsiteX15" fmla="*/ 69131 w 1032236"/>
                <a:gd name="connsiteY15" fmla="*/ 1654423 h 3197277"/>
                <a:gd name="connsiteX16" fmla="*/ 106838 w 1032236"/>
                <a:gd name="connsiteY16" fmla="*/ 890852 h 3197277"/>
                <a:gd name="connsiteX17" fmla="*/ 208558 w 1032236"/>
                <a:gd name="connsiteY17" fmla="*/ 9272 h 3197277"/>
                <a:gd name="connsiteX18" fmla="*/ 153972 w 1032236"/>
                <a:gd name="connsiteY18" fmla="*/ 23586 h 3197277"/>
                <a:gd name="connsiteX0" fmla="*/ 153972 w 1032236"/>
                <a:gd name="connsiteY0" fmla="*/ 23586 h 3197277"/>
                <a:gd name="connsiteX1" fmla="*/ 31423 w 1032236"/>
                <a:gd name="connsiteY1" fmla="*/ 1701557 h 3197277"/>
                <a:gd name="connsiteX2" fmla="*/ 342508 w 1032236"/>
                <a:gd name="connsiteY2" fmla="*/ 2964749 h 3197277"/>
                <a:gd name="connsiteX3" fmla="*/ 809056 w 1032236"/>
                <a:gd name="connsiteY3" fmla="*/ 3096724 h 3197277"/>
                <a:gd name="connsiteX4" fmla="*/ 992958 w 1032236"/>
                <a:gd name="connsiteY4" fmla="*/ 3143858 h 3197277"/>
                <a:gd name="connsiteX5" fmla="*/ 829913 w 1032236"/>
                <a:gd name="connsiteY5" fmla="*/ 3068444 h 3197277"/>
                <a:gd name="connsiteX6" fmla="*/ 1002384 w 1032236"/>
                <a:gd name="connsiteY6" fmla="*/ 3049590 h 3197277"/>
                <a:gd name="connsiteX7" fmla="*/ 851555 w 1032236"/>
                <a:gd name="connsiteY7" fmla="*/ 3049590 h 3197277"/>
                <a:gd name="connsiteX8" fmla="*/ 1021238 w 1032236"/>
                <a:gd name="connsiteY8" fmla="*/ 2983603 h 3197277"/>
                <a:gd name="connsiteX9" fmla="*/ 785568 w 1032236"/>
                <a:gd name="connsiteY9" fmla="*/ 3049590 h 3197277"/>
                <a:gd name="connsiteX10" fmla="*/ 851398 w 1032236"/>
                <a:gd name="connsiteY10" fmla="*/ 2935055 h 3197277"/>
                <a:gd name="connsiteX11" fmla="*/ 799001 w 1032236"/>
                <a:gd name="connsiteY11" fmla="*/ 3051495 h 3197277"/>
                <a:gd name="connsiteX12" fmla="*/ 629176 w 1032236"/>
                <a:gd name="connsiteY12" fmla="*/ 3071709 h 3197277"/>
                <a:gd name="connsiteX13" fmla="*/ 394484 w 1032236"/>
                <a:gd name="connsiteY13" fmla="*/ 2988271 h 3197277"/>
                <a:gd name="connsiteX14" fmla="*/ 163399 w 1032236"/>
                <a:gd name="connsiteY14" fmla="*/ 2389714 h 3197277"/>
                <a:gd name="connsiteX15" fmla="*/ 69131 w 1032236"/>
                <a:gd name="connsiteY15" fmla="*/ 1654423 h 3197277"/>
                <a:gd name="connsiteX16" fmla="*/ 106838 w 1032236"/>
                <a:gd name="connsiteY16" fmla="*/ 890852 h 3197277"/>
                <a:gd name="connsiteX17" fmla="*/ 208558 w 1032236"/>
                <a:gd name="connsiteY17" fmla="*/ 9272 h 3197277"/>
                <a:gd name="connsiteX18" fmla="*/ 153972 w 1032236"/>
                <a:gd name="connsiteY18" fmla="*/ 23586 h 3197277"/>
                <a:gd name="connsiteX0" fmla="*/ 153972 w 1023028"/>
                <a:gd name="connsiteY0" fmla="*/ 23586 h 3197277"/>
                <a:gd name="connsiteX1" fmla="*/ 31423 w 1023028"/>
                <a:gd name="connsiteY1" fmla="*/ 1701557 h 3197277"/>
                <a:gd name="connsiteX2" fmla="*/ 342508 w 1023028"/>
                <a:gd name="connsiteY2" fmla="*/ 2964749 h 3197277"/>
                <a:gd name="connsiteX3" fmla="*/ 809056 w 1023028"/>
                <a:gd name="connsiteY3" fmla="*/ 3096724 h 3197277"/>
                <a:gd name="connsiteX4" fmla="*/ 992958 w 1023028"/>
                <a:gd name="connsiteY4" fmla="*/ 3143858 h 3197277"/>
                <a:gd name="connsiteX5" fmla="*/ 829913 w 1023028"/>
                <a:gd name="connsiteY5" fmla="*/ 3068444 h 3197277"/>
                <a:gd name="connsiteX6" fmla="*/ 1002384 w 1023028"/>
                <a:gd name="connsiteY6" fmla="*/ 3049590 h 3197277"/>
                <a:gd name="connsiteX7" fmla="*/ 851555 w 1023028"/>
                <a:gd name="connsiteY7" fmla="*/ 3049590 h 3197277"/>
                <a:gd name="connsiteX8" fmla="*/ 1021238 w 1023028"/>
                <a:gd name="connsiteY8" fmla="*/ 2983603 h 3197277"/>
                <a:gd name="connsiteX9" fmla="*/ 840813 w 1023028"/>
                <a:gd name="connsiteY9" fmla="*/ 3038160 h 3197277"/>
                <a:gd name="connsiteX10" fmla="*/ 851398 w 1023028"/>
                <a:gd name="connsiteY10" fmla="*/ 2935055 h 3197277"/>
                <a:gd name="connsiteX11" fmla="*/ 799001 w 1023028"/>
                <a:gd name="connsiteY11" fmla="*/ 3051495 h 3197277"/>
                <a:gd name="connsiteX12" fmla="*/ 629176 w 1023028"/>
                <a:gd name="connsiteY12" fmla="*/ 3071709 h 3197277"/>
                <a:gd name="connsiteX13" fmla="*/ 394484 w 1023028"/>
                <a:gd name="connsiteY13" fmla="*/ 2988271 h 3197277"/>
                <a:gd name="connsiteX14" fmla="*/ 163399 w 1023028"/>
                <a:gd name="connsiteY14" fmla="*/ 2389714 h 3197277"/>
                <a:gd name="connsiteX15" fmla="*/ 69131 w 1023028"/>
                <a:gd name="connsiteY15" fmla="*/ 1654423 h 3197277"/>
                <a:gd name="connsiteX16" fmla="*/ 106838 w 1023028"/>
                <a:gd name="connsiteY16" fmla="*/ 890852 h 3197277"/>
                <a:gd name="connsiteX17" fmla="*/ 208558 w 1023028"/>
                <a:gd name="connsiteY17" fmla="*/ 9272 h 3197277"/>
                <a:gd name="connsiteX18" fmla="*/ 153972 w 1023028"/>
                <a:gd name="connsiteY18" fmla="*/ 23586 h 3197277"/>
                <a:gd name="connsiteX0" fmla="*/ 153972 w 1023028"/>
                <a:gd name="connsiteY0" fmla="*/ 23586 h 3197277"/>
                <a:gd name="connsiteX1" fmla="*/ 31423 w 1023028"/>
                <a:gd name="connsiteY1" fmla="*/ 1701557 h 3197277"/>
                <a:gd name="connsiteX2" fmla="*/ 342508 w 1023028"/>
                <a:gd name="connsiteY2" fmla="*/ 2964749 h 3197277"/>
                <a:gd name="connsiteX3" fmla="*/ 809056 w 1023028"/>
                <a:gd name="connsiteY3" fmla="*/ 3096724 h 3197277"/>
                <a:gd name="connsiteX4" fmla="*/ 992958 w 1023028"/>
                <a:gd name="connsiteY4" fmla="*/ 3143858 h 3197277"/>
                <a:gd name="connsiteX5" fmla="*/ 829913 w 1023028"/>
                <a:gd name="connsiteY5" fmla="*/ 3068444 h 3197277"/>
                <a:gd name="connsiteX6" fmla="*/ 1002384 w 1023028"/>
                <a:gd name="connsiteY6" fmla="*/ 3049590 h 3197277"/>
                <a:gd name="connsiteX7" fmla="*/ 851555 w 1023028"/>
                <a:gd name="connsiteY7" fmla="*/ 3049590 h 3197277"/>
                <a:gd name="connsiteX8" fmla="*/ 1021238 w 1023028"/>
                <a:gd name="connsiteY8" fmla="*/ 2983603 h 3197277"/>
                <a:gd name="connsiteX9" fmla="*/ 840813 w 1023028"/>
                <a:gd name="connsiteY9" fmla="*/ 3038160 h 3197277"/>
                <a:gd name="connsiteX10" fmla="*/ 851398 w 1023028"/>
                <a:gd name="connsiteY10" fmla="*/ 2935055 h 3197277"/>
                <a:gd name="connsiteX11" fmla="*/ 770426 w 1023028"/>
                <a:gd name="connsiteY11" fmla="*/ 3047685 h 3197277"/>
                <a:gd name="connsiteX12" fmla="*/ 629176 w 1023028"/>
                <a:gd name="connsiteY12" fmla="*/ 3071709 h 3197277"/>
                <a:gd name="connsiteX13" fmla="*/ 394484 w 1023028"/>
                <a:gd name="connsiteY13" fmla="*/ 2988271 h 3197277"/>
                <a:gd name="connsiteX14" fmla="*/ 163399 w 1023028"/>
                <a:gd name="connsiteY14" fmla="*/ 2389714 h 3197277"/>
                <a:gd name="connsiteX15" fmla="*/ 69131 w 1023028"/>
                <a:gd name="connsiteY15" fmla="*/ 1654423 h 3197277"/>
                <a:gd name="connsiteX16" fmla="*/ 106838 w 1023028"/>
                <a:gd name="connsiteY16" fmla="*/ 890852 h 3197277"/>
                <a:gd name="connsiteX17" fmla="*/ 208558 w 1023028"/>
                <a:gd name="connsiteY17" fmla="*/ 9272 h 3197277"/>
                <a:gd name="connsiteX18" fmla="*/ 153972 w 1023028"/>
                <a:gd name="connsiteY18" fmla="*/ 23586 h 3197277"/>
                <a:gd name="connsiteX0" fmla="*/ 153972 w 1028743"/>
                <a:gd name="connsiteY0" fmla="*/ 23586 h 3197277"/>
                <a:gd name="connsiteX1" fmla="*/ 31423 w 1028743"/>
                <a:gd name="connsiteY1" fmla="*/ 1701557 h 3197277"/>
                <a:gd name="connsiteX2" fmla="*/ 342508 w 1028743"/>
                <a:gd name="connsiteY2" fmla="*/ 2964749 h 3197277"/>
                <a:gd name="connsiteX3" fmla="*/ 809056 w 1028743"/>
                <a:gd name="connsiteY3" fmla="*/ 3096724 h 3197277"/>
                <a:gd name="connsiteX4" fmla="*/ 992958 w 1028743"/>
                <a:gd name="connsiteY4" fmla="*/ 3143858 h 3197277"/>
                <a:gd name="connsiteX5" fmla="*/ 829913 w 1028743"/>
                <a:gd name="connsiteY5" fmla="*/ 3068444 h 3197277"/>
                <a:gd name="connsiteX6" fmla="*/ 1002384 w 1028743"/>
                <a:gd name="connsiteY6" fmla="*/ 3049590 h 3197277"/>
                <a:gd name="connsiteX7" fmla="*/ 851555 w 1028743"/>
                <a:gd name="connsiteY7" fmla="*/ 3049590 h 3197277"/>
                <a:gd name="connsiteX8" fmla="*/ 1021238 w 1028743"/>
                <a:gd name="connsiteY8" fmla="*/ 2983603 h 3197277"/>
                <a:gd name="connsiteX9" fmla="*/ 806523 w 1028743"/>
                <a:gd name="connsiteY9" fmla="*/ 3047685 h 3197277"/>
                <a:gd name="connsiteX10" fmla="*/ 851398 w 1028743"/>
                <a:gd name="connsiteY10" fmla="*/ 2935055 h 3197277"/>
                <a:gd name="connsiteX11" fmla="*/ 770426 w 1028743"/>
                <a:gd name="connsiteY11" fmla="*/ 3047685 h 3197277"/>
                <a:gd name="connsiteX12" fmla="*/ 629176 w 1028743"/>
                <a:gd name="connsiteY12" fmla="*/ 3071709 h 3197277"/>
                <a:gd name="connsiteX13" fmla="*/ 394484 w 1028743"/>
                <a:gd name="connsiteY13" fmla="*/ 2988271 h 3197277"/>
                <a:gd name="connsiteX14" fmla="*/ 163399 w 1028743"/>
                <a:gd name="connsiteY14" fmla="*/ 2389714 h 3197277"/>
                <a:gd name="connsiteX15" fmla="*/ 69131 w 1028743"/>
                <a:gd name="connsiteY15" fmla="*/ 1654423 h 3197277"/>
                <a:gd name="connsiteX16" fmla="*/ 106838 w 1028743"/>
                <a:gd name="connsiteY16" fmla="*/ 890852 h 3197277"/>
                <a:gd name="connsiteX17" fmla="*/ 208558 w 1028743"/>
                <a:gd name="connsiteY17" fmla="*/ 9272 h 3197277"/>
                <a:gd name="connsiteX18" fmla="*/ 153972 w 1028743"/>
                <a:gd name="connsiteY18" fmla="*/ 23586 h 3197277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1002384 w 1028743"/>
                <a:gd name="connsiteY6" fmla="*/ 304959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629176 w 1028743"/>
                <a:gd name="connsiteY12" fmla="*/ 3071709 h 3195054"/>
                <a:gd name="connsiteX13" fmla="*/ 394484 w 1028743"/>
                <a:gd name="connsiteY13" fmla="*/ 2988271 h 3195054"/>
                <a:gd name="connsiteX14" fmla="*/ 163399 w 1028743"/>
                <a:gd name="connsiteY14" fmla="*/ 2389714 h 3195054"/>
                <a:gd name="connsiteX15" fmla="*/ 69131 w 1028743"/>
                <a:gd name="connsiteY15" fmla="*/ 1654423 h 3195054"/>
                <a:gd name="connsiteX16" fmla="*/ 106838 w 1028743"/>
                <a:gd name="connsiteY16" fmla="*/ 890852 h 3195054"/>
                <a:gd name="connsiteX17" fmla="*/ 208558 w 1028743"/>
                <a:gd name="connsiteY17" fmla="*/ 927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629176 w 1028743"/>
                <a:gd name="connsiteY12" fmla="*/ 3071709 h 3195054"/>
                <a:gd name="connsiteX13" fmla="*/ 394484 w 1028743"/>
                <a:gd name="connsiteY13" fmla="*/ 2988271 h 3195054"/>
                <a:gd name="connsiteX14" fmla="*/ 163399 w 1028743"/>
                <a:gd name="connsiteY14" fmla="*/ 2389714 h 3195054"/>
                <a:gd name="connsiteX15" fmla="*/ 69131 w 1028743"/>
                <a:gd name="connsiteY15" fmla="*/ 1654423 h 3195054"/>
                <a:gd name="connsiteX16" fmla="*/ 106838 w 1028743"/>
                <a:gd name="connsiteY16" fmla="*/ 890852 h 3195054"/>
                <a:gd name="connsiteX17" fmla="*/ 208558 w 1028743"/>
                <a:gd name="connsiteY17" fmla="*/ 927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629176 w 1028743"/>
                <a:gd name="connsiteY12" fmla="*/ 3071709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69131 w 1028743"/>
                <a:gd name="connsiteY15" fmla="*/ 1654423 h 3195054"/>
                <a:gd name="connsiteX16" fmla="*/ 106838 w 1028743"/>
                <a:gd name="connsiteY16" fmla="*/ 890852 h 3195054"/>
                <a:gd name="connsiteX17" fmla="*/ 208558 w 1028743"/>
                <a:gd name="connsiteY17" fmla="*/ 927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549166 w 1028743"/>
                <a:gd name="connsiteY12" fmla="*/ 308504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69131 w 1028743"/>
                <a:gd name="connsiteY15" fmla="*/ 1654423 h 3195054"/>
                <a:gd name="connsiteX16" fmla="*/ 106838 w 1028743"/>
                <a:gd name="connsiteY16" fmla="*/ 890852 h 3195054"/>
                <a:gd name="connsiteX17" fmla="*/ 208558 w 1028743"/>
                <a:gd name="connsiteY17" fmla="*/ 927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564406 w 1028743"/>
                <a:gd name="connsiteY12" fmla="*/ 308123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69131 w 1028743"/>
                <a:gd name="connsiteY15" fmla="*/ 1654423 h 3195054"/>
                <a:gd name="connsiteX16" fmla="*/ 106838 w 1028743"/>
                <a:gd name="connsiteY16" fmla="*/ 890852 h 3195054"/>
                <a:gd name="connsiteX17" fmla="*/ 208558 w 1028743"/>
                <a:gd name="connsiteY17" fmla="*/ 927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564406 w 1028743"/>
                <a:gd name="connsiteY12" fmla="*/ 308123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69131 w 1028743"/>
                <a:gd name="connsiteY15" fmla="*/ 1654423 h 3195054"/>
                <a:gd name="connsiteX16" fmla="*/ 87788 w 1028743"/>
                <a:gd name="connsiteY16" fmla="*/ 890852 h 3195054"/>
                <a:gd name="connsiteX17" fmla="*/ 208558 w 1028743"/>
                <a:gd name="connsiteY17" fmla="*/ 927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564406 w 1028743"/>
                <a:gd name="connsiteY12" fmla="*/ 308123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57701 w 1028743"/>
                <a:gd name="connsiteY15" fmla="*/ 1677283 h 3195054"/>
                <a:gd name="connsiteX16" fmla="*/ 87788 w 1028743"/>
                <a:gd name="connsiteY16" fmla="*/ 890852 h 3195054"/>
                <a:gd name="connsiteX17" fmla="*/ 208558 w 1028743"/>
                <a:gd name="connsiteY17" fmla="*/ 927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564406 w 1028743"/>
                <a:gd name="connsiteY12" fmla="*/ 308123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57701 w 1028743"/>
                <a:gd name="connsiteY15" fmla="*/ 1677283 h 3195054"/>
                <a:gd name="connsiteX16" fmla="*/ 87788 w 1028743"/>
                <a:gd name="connsiteY16" fmla="*/ 890852 h 3195054"/>
                <a:gd name="connsiteX17" fmla="*/ 185698 w 1028743"/>
                <a:gd name="connsiteY17" fmla="*/ 1689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564406 w 1028743"/>
                <a:gd name="connsiteY12" fmla="*/ 308123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57701 w 1028743"/>
                <a:gd name="connsiteY15" fmla="*/ 1677283 h 3195054"/>
                <a:gd name="connsiteX16" fmla="*/ 87788 w 1028743"/>
                <a:gd name="connsiteY16" fmla="*/ 890852 h 3195054"/>
                <a:gd name="connsiteX17" fmla="*/ 185698 w 1028743"/>
                <a:gd name="connsiteY17" fmla="*/ 1689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30421 w 1028743"/>
                <a:gd name="connsiteY11" fmla="*/ 3059115 h 3195054"/>
                <a:gd name="connsiteX12" fmla="*/ 564406 w 1028743"/>
                <a:gd name="connsiteY12" fmla="*/ 308123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57701 w 1028743"/>
                <a:gd name="connsiteY15" fmla="*/ 1677283 h 3195054"/>
                <a:gd name="connsiteX16" fmla="*/ 87788 w 1028743"/>
                <a:gd name="connsiteY16" fmla="*/ 890852 h 3195054"/>
                <a:gd name="connsiteX17" fmla="*/ 185698 w 1028743"/>
                <a:gd name="connsiteY17" fmla="*/ 1689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30421 w 1028743"/>
                <a:gd name="connsiteY11" fmla="*/ 3059115 h 3195054"/>
                <a:gd name="connsiteX12" fmla="*/ 564406 w 1028743"/>
                <a:gd name="connsiteY12" fmla="*/ 308123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57701 w 1028743"/>
                <a:gd name="connsiteY15" fmla="*/ 1677283 h 3195054"/>
                <a:gd name="connsiteX16" fmla="*/ 87788 w 1028743"/>
                <a:gd name="connsiteY16" fmla="*/ 890852 h 3195054"/>
                <a:gd name="connsiteX17" fmla="*/ 185698 w 1028743"/>
                <a:gd name="connsiteY17" fmla="*/ 1689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31818 w 1028743"/>
                <a:gd name="connsiteY5" fmla="*/ 307987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30421 w 1028743"/>
                <a:gd name="connsiteY11" fmla="*/ 3059115 h 3195054"/>
                <a:gd name="connsiteX12" fmla="*/ 564406 w 1028743"/>
                <a:gd name="connsiteY12" fmla="*/ 308123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57701 w 1028743"/>
                <a:gd name="connsiteY15" fmla="*/ 1677283 h 3195054"/>
                <a:gd name="connsiteX16" fmla="*/ 87788 w 1028743"/>
                <a:gd name="connsiteY16" fmla="*/ 890852 h 3195054"/>
                <a:gd name="connsiteX17" fmla="*/ 185698 w 1028743"/>
                <a:gd name="connsiteY17" fmla="*/ 16892 h 3195054"/>
                <a:gd name="connsiteX18" fmla="*/ 153972 w 1028743"/>
                <a:gd name="connsiteY18" fmla="*/ 23586 h 3195054"/>
                <a:gd name="connsiteX0" fmla="*/ 153972 w 1031918"/>
                <a:gd name="connsiteY0" fmla="*/ 23586 h 3195054"/>
                <a:gd name="connsiteX1" fmla="*/ 31423 w 1031918"/>
                <a:gd name="connsiteY1" fmla="*/ 1701557 h 3195054"/>
                <a:gd name="connsiteX2" fmla="*/ 342508 w 1031918"/>
                <a:gd name="connsiteY2" fmla="*/ 2964749 h 3195054"/>
                <a:gd name="connsiteX3" fmla="*/ 809056 w 1031918"/>
                <a:gd name="connsiteY3" fmla="*/ 3083389 h 3195054"/>
                <a:gd name="connsiteX4" fmla="*/ 992958 w 1031918"/>
                <a:gd name="connsiteY4" fmla="*/ 3143858 h 3195054"/>
                <a:gd name="connsiteX5" fmla="*/ 831818 w 1031918"/>
                <a:gd name="connsiteY5" fmla="*/ 3079874 h 3195054"/>
                <a:gd name="connsiteX6" fmla="*/ 937614 w 1031918"/>
                <a:gd name="connsiteY6" fmla="*/ 3057210 h 3195054"/>
                <a:gd name="connsiteX7" fmla="*/ 870605 w 1031918"/>
                <a:gd name="connsiteY7" fmla="*/ 3051495 h 3195054"/>
                <a:gd name="connsiteX8" fmla="*/ 1021238 w 1031918"/>
                <a:gd name="connsiteY8" fmla="*/ 2983603 h 3195054"/>
                <a:gd name="connsiteX9" fmla="*/ 806523 w 1031918"/>
                <a:gd name="connsiteY9" fmla="*/ 3047685 h 3195054"/>
                <a:gd name="connsiteX10" fmla="*/ 851398 w 1031918"/>
                <a:gd name="connsiteY10" fmla="*/ 2935055 h 3195054"/>
                <a:gd name="connsiteX11" fmla="*/ 730421 w 1031918"/>
                <a:gd name="connsiteY11" fmla="*/ 3059115 h 3195054"/>
                <a:gd name="connsiteX12" fmla="*/ 564406 w 1031918"/>
                <a:gd name="connsiteY12" fmla="*/ 3081234 h 3195054"/>
                <a:gd name="connsiteX13" fmla="*/ 367814 w 1031918"/>
                <a:gd name="connsiteY13" fmla="*/ 2978746 h 3195054"/>
                <a:gd name="connsiteX14" fmla="*/ 163399 w 1031918"/>
                <a:gd name="connsiteY14" fmla="*/ 2389714 h 3195054"/>
                <a:gd name="connsiteX15" fmla="*/ 57701 w 1031918"/>
                <a:gd name="connsiteY15" fmla="*/ 1677283 h 3195054"/>
                <a:gd name="connsiteX16" fmla="*/ 87788 w 1031918"/>
                <a:gd name="connsiteY16" fmla="*/ 890852 h 3195054"/>
                <a:gd name="connsiteX17" fmla="*/ 185698 w 1031918"/>
                <a:gd name="connsiteY17" fmla="*/ 16892 h 3195054"/>
                <a:gd name="connsiteX18" fmla="*/ 153972 w 1031918"/>
                <a:gd name="connsiteY18" fmla="*/ 23586 h 3195054"/>
                <a:gd name="connsiteX0" fmla="*/ 153972 w 1031918"/>
                <a:gd name="connsiteY0" fmla="*/ 23586 h 3196324"/>
                <a:gd name="connsiteX1" fmla="*/ 31423 w 1031918"/>
                <a:gd name="connsiteY1" fmla="*/ 1701557 h 3196324"/>
                <a:gd name="connsiteX2" fmla="*/ 342508 w 1031918"/>
                <a:gd name="connsiteY2" fmla="*/ 2964749 h 3196324"/>
                <a:gd name="connsiteX3" fmla="*/ 784291 w 1031918"/>
                <a:gd name="connsiteY3" fmla="*/ 3091009 h 3196324"/>
                <a:gd name="connsiteX4" fmla="*/ 992958 w 1031918"/>
                <a:gd name="connsiteY4" fmla="*/ 3143858 h 3196324"/>
                <a:gd name="connsiteX5" fmla="*/ 831818 w 1031918"/>
                <a:gd name="connsiteY5" fmla="*/ 3079874 h 3196324"/>
                <a:gd name="connsiteX6" fmla="*/ 937614 w 1031918"/>
                <a:gd name="connsiteY6" fmla="*/ 3057210 h 3196324"/>
                <a:gd name="connsiteX7" fmla="*/ 870605 w 1031918"/>
                <a:gd name="connsiteY7" fmla="*/ 3051495 h 3196324"/>
                <a:gd name="connsiteX8" fmla="*/ 1021238 w 1031918"/>
                <a:gd name="connsiteY8" fmla="*/ 2983603 h 3196324"/>
                <a:gd name="connsiteX9" fmla="*/ 806523 w 1031918"/>
                <a:gd name="connsiteY9" fmla="*/ 3047685 h 3196324"/>
                <a:gd name="connsiteX10" fmla="*/ 851398 w 1031918"/>
                <a:gd name="connsiteY10" fmla="*/ 2935055 h 3196324"/>
                <a:gd name="connsiteX11" fmla="*/ 730421 w 1031918"/>
                <a:gd name="connsiteY11" fmla="*/ 3059115 h 3196324"/>
                <a:gd name="connsiteX12" fmla="*/ 564406 w 1031918"/>
                <a:gd name="connsiteY12" fmla="*/ 3081234 h 3196324"/>
                <a:gd name="connsiteX13" fmla="*/ 367814 w 1031918"/>
                <a:gd name="connsiteY13" fmla="*/ 2978746 h 3196324"/>
                <a:gd name="connsiteX14" fmla="*/ 163399 w 1031918"/>
                <a:gd name="connsiteY14" fmla="*/ 2389714 h 3196324"/>
                <a:gd name="connsiteX15" fmla="*/ 57701 w 1031918"/>
                <a:gd name="connsiteY15" fmla="*/ 1677283 h 3196324"/>
                <a:gd name="connsiteX16" fmla="*/ 87788 w 1031918"/>
                <a:gd name="connsiteY16" fmla="*/ 890852 h 3196324"/>
                <a:gd name="connsiteX17" fmla="*/ 185698 w 1031918"/>
                <a:gd name="connsiteY17" fmla="*/ 16892 h 3196324"/>
                <a:gd name="connsiteX18" fmla="*/ 153972 w 1031918"/>
                <a:gd name="connsiteY18" fmla="*/ 23586 h 3196324"/>
                <a:gd name="connsiteX0" fmla="*/ 153972 w 1031918"/>
                <a:gd name="connsiteY0" fmla="*/ 23586 h 3196324"/>
                <a:gd name="connsiteX1" fmla="*/ 31423 w 1031918"/>
                <a:gd name="connsiteY1" fmla="*/ 1701557 h 3196324"/>
                <a:gd name="connsiteX2" fmla="*/ 342508 w 1031918"/>
                <a:gd name="connsiteY2" fmla="*/ 2964749 h 3196324"/>
                <a:gd name="connsiteX3" fmla="*/ 784291 w 1031918"/>
                <a:gd name="connsiteY3" fmla="*/ 3091009 h 3196324"/>
                <a:gd name="connsiteX4" fmla="*/ 992958 w 1031918"/>
                <a:gd name="connsiteY4" fmla="*/ 3143858 h 3196324"/>
                <a:gd name="connsiteX5" fmla="*/ 831818 w 1031918"/>
                <a:gd name="connsiteY5" fmla="*/ 3079874 h 3196324"/>
                <a:gd name="connsiteX6" fmla="*/ 937614 w 1031918"/>
                <a:gd name="connsiteY6" fmla="*/ 3057210 h 3196324"/>
                <a:gd name="connsiteX7" fmla="*/ 870605 w 1031918"/>
                <a:gd name="connsiteY7" fmla="*/ 3051495 h 3196324"/>
                <a:gd name="connsiteX8" fmla="*/ 1021238 w 1031918"/>
                <a:gd name="connsiteY8" fmla="*/ 2983603 h 3196324"/>
                <a:gd name="connsiteX9" fmla="*/ 806523 w 1031918"/>
                <a:gd name="connsiteY9" fmla="*/ 3047685 h 3196324"/>
                <a:gd name="connsiteX10" fmla="*/ 851398 w 1031918"/>
                <a:gd name="connsiteY10" fmla="*/ 2935055 h 3196324"/>
                <a:gd name="connsiteX11" fmla="*/ 730421 w 1031918"/>
                <a:gd name="connsiteY11" fmla="*/ 3059115 h 3196324"/>
                <a:gd name="connsiteX12" fmla="*/ 564406 w 1031918"/>
                <a:gd name="connsiteY12" fmla="*/ 3081234 h 3196324"/>
                <a:gd name="connsiteX13" fmla="*/ 367814 w 1031918"/>
                <a:gd name="connsiteY13" fmla="*/ 2978746 h 3196324"/>
                <a:gd name="connsiteX14" fmla="*/ 163399 w 1031918"/>
                <a:gd name="connsiteY14" fmla="*/ 2389714 h 3196324"/>
                <a:gd name="connsiteX15" fmla="*/ 57701 w 1031918"/>
                <a:gd name="connsiteY15" fmla="*/ 1677283 h 3196324"/>
                <a:gd name="connsiteX16" fmla="*/ 87788 w 1031918"/>
                <a:gd name="connsiteY16" fmla="*/ 890852 h 3196324"/>
                <a:gd name="connsiteX17" fmla="*/ 185698 w 1031918"/>
                <a:gd name="connsiteY17" fmla="*/ 16892 h 3196324"/>
                <a:gd name="connsiteX18" fmla="*/ 153972 w 1031918"/>
                <a:gd name="connsiteY18" fmla="*/ 23586 h 3196324"/>
                <a:gd name="connsiteX0" fmla="*/ 153972 w 1031918"/>
                <a:gd name="connsiteY0" fmla="*/ 23586 h 3196324"/>
                <a:gd name="connsiteX1" fmla="*/ 31423 w 1031918"/>
                <a:gd name="connsiteY1" fmla="*/ 1701557 h 3196324"/>
                <a:gd name="connsiteX2" fmla="*/ 342508 w 1031918"/>
                <a:gd name="connsiteY2" fmla="*/ 2964749 h 3196324"/>
                <a:gd name="connsiteX3" fmla="*/ 784291 w 1031918"/>
                <a:gd name="connsiteY3" fmla="*/ 3091009 h 3196324"/>
                <a:gd name="connsiteX4" fmla="*/ 992958 w 1031918"/>
                <a:gd name="connsiteY4" fmla="*/ 3143858 h 3196324"/>
                <a:gd name="connsiteX5" fmla="*/ 831818 w 1031918"/>
                <a:gd name="connsiteY5" fmla="*/ 3079874 h 3196324"/>
                <a:gd name="connsiteX6" fmla="*/ 937614 w 1031918"/>
                <a:gd name="connsiteY6" fmla="*/ 3057210 h 3196324"/>
                <a:gd name="connsiteX7" fmla="*/ 870605 w 1031918"/>
                <a:gd name="connsiteY7" fmla="*/ 3051495 h 3196324"/>
                <a:gd name="connsiteX8" fmla="*/ 1021238 w 1031918"/>
                <a:gd name="connsiteY8" fmla="*/ 2983603 h 3196324"/>
                <a:gd name="connsiteX9" fmla="*/ 806523 w 1031918"/>
                <a:gd name="connsiteY9" fmla="*/ 3047685 h 3196324"/>
                <a:gd name="connsiteX10" fmla="*/ 851398 w 1031918"/>
                <a:gd name="connsiteY10" fmla="*/ 2935055 h 3196324"/>
                <a:gd name="connsiteX11" fmla="*/ 730421 w 1031918"/>
                <a:gd name="connsiteY11" fmla="*/ 3059115 h 3196324"/>
                <a:gd name="connsiteX12" fmla="*/ 564406 w 1031918"/>
                <a:gd name="connsiteY12" fmla="*/ 3081234 h 3196324"/>
                <a:gd name="connsiteX13" fmla="*/ 367814 w 1031918"/>
                <a:gd name="connsiteY13" fmla="*/ 2978746 h 3196324"/>
                <a:gd name="connsiteX14" fmla="*/ 163399 w 1031918"/>
                <a:gd name="connsiteY14" fmla="*/ 2389714 h 3196324"/>
                <a:gd name="connsiteX15" fmla="*/ 57701 w 1031918"/>
                <a:gd name="connsiteY15" fmla="*/ 1677283 h 3196324"/>
                <a:gd name="connsiteX16" fmla="*/ 87788 w 1031918"/>
                <a:gd name="connsiteY16" fmla="*/ 890852 h 3196324"/>
                <a:gd name="connsiteX17" fmla="*/ 185698 w 1031918"/>
                <a:gd name="connsiteY17" fmla="*/ 16892 h 3196324"/>
                <a:gd name="connsiteX18" fmla="*/ 153972 w 1031918"/>
                <a:gd name="connsiteY18" fmla="*/ 23586 h 3196324"/>
                <a:gd name="connsiteX0" fmla="*/ 153972 w 1030013"/>
                <a:gd name="connsiteY0" fmla="*/ 23586 h 3196324"/>
                <a:gd name="connsiteX1" fmla="*/ 31423 w 1030013"/>
                <a:gd name="connsiteY1" fmla="*/ 1701557 h 3196324"/>
                <a:gd name="connsiteX2" fmla="*/ 342508 w 1030013"/>
                <a:gd name="connsiteY2" fmla="*/ 2964749 h 3196324"/>
                <a:gd name="connsiteX3" fmla="*/ 784291 w 1030013"/>
                <a:gd name="connsiteY3" fmla="*/ 3091009 h 3196324"/>
                <a:gd name="connsiteX4" fmla="*/ 992958 w 1030013"/>
                <a:gd name="connsiteY4" fmla="*/ 3143858 h 3196324"/>
                <a:gd name="connsiteX5" fmla="*/ 831818 w 1030013"/>
                <a:gd name="connsiteY5" fmla="*/ 3079874 h 3196324"/>
                <a:gd name="connsiteX6" fmla="*/ 937614 w 1030013"/>
                <a:gd name="connsiteY6" fmla="*/ 3057210 h 3196324"/>
                <a:gd name="connsiteX7" fmla="*/ 870605 w 1030013"/>
                <a:gd name="connsiteY7" fmla="*/ 3051495 h 3196324"/>
                <a:gd name="connsiteX8" fmla="*/ 1021238 w 1030013"/>
                <a:gd name="connsiteY8" fmla="*/ 2983603 h 3196324"/>
                <a:gd name="connsiteX9" fmla="*/ 806523 w 1030013"/>
                <a:gd name="connsiteY9" fmla="*/ 3047685 h 3196324"/>
                <a:gd name="connsiteX10" fmla="*/ 851398 w 1030013"/>
                <a:gd name="connsiteY10" fmla="*/ 2935055 h 3196324"/>
                <a:gd name="connsiteX11" fmla="*/ 730421 w 1030013"/>
                <a:gd name="connsiteY11" fmla="*/ 3059115 h 3196324"/>
                <a:gd name="connsiteX12" fmla="*/ 564406 w 1030013"/>
                <a:gd name="connsiteY12" fmla="*/ 3081234 h 3196324"/>
                <a:gd name="connsiteX13" fmla="*/ 367814 w 1030013"/>
                <a:gd name="connsiteY13" fmla="*/ 2978746 h 3196324"/>
                <a:gd name="connsiteX14" fmla="*/ 163399 w 1030013"/>
                <a:gd name="connsiteY14" fmla="*/ 2389714 h 3196324"/>
                <a:gd name="connsiteX15" fmla="*/ 57701 w 1030013"/>
                <a:gd name="connsiteY15" fmla="*/ 1677283 h 3196324"/>
                <a:gd name="connsiteX16" fmla="*/ 87788 w 1030013"/>
                <a:gd name="connsiteY16" fmla="*/ 890852 h 3196324"/>
                <a:gd name="connsiteX17" fmla="*/ 185698 w 1030013"/>
                <a:gd name="connsiteY17" fmla="*/ 16892 h 3196324"/>
                <a:gd name="connsiteX18" fmla="*/ 153972 w 1030013"/>
                <a:gd name="connsiteY18" fmla="*/ 23586 h 3196324"/>
                <a:gd name="connsiteX0" fmla="*/ 153972 w 1030013"/>
                <a:gd name="connsiteY0" fmla="*/ 23586 h 3196324"/>
                <a:gd name="connsiteX1" fmla="*/ 31423 w 1030013"/>
                <a:gd name="connsiteY1" fmla="*/ 1701557 h 3196324"/>
                <a:gd name="connsiteX2" fmla="*/ 342508 w 1030013"/>
                <a:gd name="connsiteY2" fmla="*/ 2964749 h 3196324"/>
                <a:gd name="connsiteX3" fmla="*/ 784291 w 1030013"/>
                <a:gd name="connsiteY3" fmla="*/ 3091009 h 3196324"/>
                <a:gd name="connsiteX4" fmla="*/ 992958 w 1030013"/>
                <a:gd name="connsiteY4" fmla="*/ 3143858 h 3196324"/>
                <a:gd name="connsiteX5" fmla="*/ 831818 w 1030013"/>
                <a:gd name="connsiteY5" fmla="*/ 3079874 h 3196324"/>
                <a:gd name="connsiteX6" fmla="*/ 947139 w 1030013"/>
                <a:gd name="connsiteY6" fmla="*/ 3059115 h 3196324"/>
                <a:gd name="connsiteX7" fmla="*/ 870605 w 1030013"/>
                <a:gd name="connsiteY7" fmla="*/ 3051495 h 3196324"/>
                <a:gd name="connsiteX8" fmla="*/ 1021238 w 1030013"/>
                <a:gd name="connsiteY8" fmla="*/ 2983603 h 3196324"/>
                <a:gd name="connsiteX9" fmla="*/ 806523 w 1030013"/>
                <a:gd name="connsiteY9" fmla="*/ 3047685 h 3196324"/>
                <a:gd name="connsiteX10" fmla="*/ 851398 w 1030013"/>
                <a:gd name="connsiteY10" fmla="*/ 2935055 h 3196324"/>
                <a:gd name="connsiteX11" fmla="*/ 730421 w 1030013"/>
                <a:gd name="connsiteY11" fmla="*/ 3059115 h 3196324"/>
                <a:gd name="connsiteX12" fmla="*/ 564406 w 1030013"/>
                <a:gd name="connsiteY12" fmla="*/ 3081234 h 3196324"/>
                <a:gd name="connsiteX13" fmla="*/ 367814 w 1030013"/>
                <a:gd name="connsiteY13" fmla="*/ 2978746 h 3196324"/>
                <a:gd name="connsiteX14" fmla="*/ 163399 w 1030013"/>
                <a:gd name="connsiteY14" fmla="*/ 2389714 h 3196324"/>
                <a:gd name="connsiteX15" fmla="*/ 57701 w 1030013"/>
                <a:gd name="connsiteY15" fmla="*/ 1677283 h 3196324"/>
                <a:gd name="connsiteX16" fmla="*/ 87788 w 1030013"/>
                <a:gd name="connsiteY16" fmla="*/ 890852 h 3196324"/>
                <a:gd name="connsiteX17" fmla="*/ 185698 w 1030013"/>
                <a:gd name="connsiteY17" fmla="*/ 16892 h 3196324"/>
                <a:gd name="connsiteX18" fmla="*/ 153972 w 1030013"/>
                <a:gd name="connsiteY18" fmla="*/ 23586 h 3196324"/>
                <a:gd name="connsiteX0" fmla="*/ 153972 w 1030013"/>
                <a:gd name="connsiteY0" fmla="*/ 23586 h 3196324"/>
                <a:gd name="connsiteX1" fmla="*/ 31423 w 1030013"/>
                <a:gd name="connsiteY1" fmla="*/ 1701557 h 3196324"/>
                <a:gd name="connsiteX2" fmla="*/ 342508 w 1030013"/>
                <a:gd name="connsiteY2" fmla="*/ 2964749 h 3196324"/>
                <a:gd name="connsiteX3" fmla="*/ 784291 w 1030013"/>
                <a:gd name="connsiteY3" fmla="*/ 3091009 h 3196324"/>
                <a:gd name="connsiteX4" fmla="*/ 992958 w 1030013"/>
                <a:gd name="connsiteY4" fmla="*/ 3143858 h 3196324"/>
                <a:gd name="connsiteX5" fmla="*/ 831818 w 1030013"/>
                <a:gd name="connsiteY5" fmla="*/ 3079874 h 3196324"/>
                <a:gd name="connsiteX6" fmla="*/ 947139 w 1030013"/>
                <a:gd name="connsiteY6" fmla="*/ 3059115 h 3196324"/>
                <a:gd name="connsiteX7" fmla="*/ 870605 w 1030013"/>
                <a:gd name="connsiteY7" fmla="*/ 3051495 h 3196324"/>
                <a:gd name="connsiteX8" fmla="*/ 1021238 w 1030013"/>
                <a:gd name="connsiteY8" fmla="*/ 2983603 h 3196324"/>
                <a:gd name="connsiteX9" fmla="*/ 806523 w 1030013"/>
                <a:gd name="connsiteY9" fmla="*/ 3047685 h 3196324"/>
                <a:gd name="connsiteX10" fmla="*/ 851398 w 1030013"/>
                <a:gd name="connsiteY10" fmla="*/ 2935055 h 3196324"/>
                <a:gd name="connsiteX11" fmla="*/ 730421 w 1030013"/>
                <a:gd name="connsiteY11" fmla="*/ 3059115 h 3196324"/>
                <a:gd name="connsiteX12" fmla="*/ 564406 w 1030013"/>
                <a:gd name="connsiteY12" fmla="*/ 3081234 h 3196324"/>
                <a:gd name="connsiteX13" fmla="*/ 367814 w 1030013"/>
                <a:gd name="connsiteY13" fmla="*/ 2978746 h 3196324"/>
                <a:gd name="connsiteX14" fmla="*/ 163399 w 1030013"/>
                <a:gd name="connsiteY14" fmla="*/ 2389714 h 3196324"/>
                <a:gd name="connsiteX15" fmla="*/ 57701 w 1030013"/>
                <a:gd name="connsiteY15" fmla="*/ 1677283 h 3196324"/>
                <a:gd name="connsiteX16" fmla="*/ 87788 w 1030013"/>
                <a:gd name="connsiteY16" fmla="*/ 890852 h 3196324"/>
                <a:gd name="connsiteX17" fmla="*/ 185698 w 1030013"/>
                <a:gd name="connsiteY17" fmla="*/ 16892 h 3196324"/>
                <a:gd name="connsiteX18" fmla="*/ 153972 w 1030013"/>
                <a:gd name="connsiteY18" fmla="*/ 23586 h 3196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30013" h="3196324">
                  <a:moveTo>
                    <a:pt x="153972" y="23586"/>
                  </a:moveTo>
                  <a:cubicBezTo>
                    <a:pt x="141403" y="158703"/>
                    <a:pt x="0" y="1211363"/>
                    <a:pt x="31423" y="1701557"/>
                  </a:cubicBezTo>
                  <a:cubicBezTo>
                    <a:pt x="62846" y="2191751"/>
                    <a:pt x="217030" y="2733174"/>
                    <a:pt x="342508" y="2964749"/>
                  </a:cubicBezTo>
                  <a:cubicBezTo>
                    <a:pt x="467986" y="3196324"/>
                    <a:pt x="675883" y="3061158"/>
                    <a:pt x="784291" y="3091009"/>
                  </a:cubicBezTo>
                  <a:cubicBezTo>
                    <a:pt x="892699" y="3120860"/>
                    <a:pt x="983132" y="3164764"/>
                    <a:pt x="992958" y="3143858"/>
                  </a:cubicBezTo>
                  <a:cubicBezTo>
                    <a:pt x="1000879" y="3142002"/>
                    <a:pt x="839454" y="3093998"/>
                    <a:pt x="831818" y="3079874"/>
                  </a:cubicBezTo>
                  <a:cubicBezTo>
                    <a:pt x="824182" y="3065750"/>
                    <a:pt x="942579" y="3082895"/>
                    <a:pt x="947139" y="3059115"/>
                  </a:cubicBezTo>
                  <a:cubicBezTo>
                    <a:pt x="953604" y="3054385"/>
                    <a:pt x="858255" y="3064080"/>
                    <a:pt x="870605" y="3051495"/>
                  </a:cubicBezTo>
                  <a:cubicBezTo>
                    <a:pt x="882955" y="3038910"/>
                    <a:pt x="1030013" y="3014718"/>
                    <a:pt x="1021238" y="2983603"/>
                  </a:cubicBezTo>
                  <a:cubicBezTo>
                    <a:pt x="1010558" y="2982968"/>
                    <a:pt x="834830" y="3055776"/>
                    <a:pt x="806523" y="3047685"/>
                  </a:cubicBezTo>
                  <a:cubicBezTo>
                    <a:pt x="778216" y="3039594"/>
                    <a:pt x="888847" y="2940770"/>
                    <a:pt x="851398" y="2935055"/>
                  </a:cubicBezTo>
                  <a:cubicBezTo>
                    <a:pt x="838714" y="2936960"/>
                    <a:pt x="785873" y="3036657"/>
                    <a:pt x="730421" y="3059115"/>
                  </a:cubicBezTo>
                  <a:cubicBezTo>
                    <a:pt x="682589" y="3083478"/>
                    <a:pt x="624840" y="3094629"/>
                    <a:pt x="564406" y="3081234"/>
                  </a:cubicBezTo>
                  <a:cubicBezTo>
                    <a:pt x="503972" y="3067839"/>
                    <a:pt x="434649" y="3093999"/>
                    <a:pt x="367814" y="2978746"/>
                  </a:cubicBezTo>
                  <a:cubicBezTo>
                    <a:pt x="300980" y="2863493"/>
                    <a:pt x="215084" y="2606624"/>
                    <a:pt x="163399" y="2389714"/>
                  </a:cubicBezTo>
                  <a:cubicBezTo>
                    <a:pt x="111714" y="2172804"/>
                    <a:pt x="70303" y="1927093"/>
                    <a:pt x="57701" y="1677283"/>
                  </a:cubicBezTo>
                  <a:cubicBezTo>
                    <a:pt x="45099" y="1427473"/>
                    <a:pt x="66455" y="1167584"/>
                    <a:pt x="87788" y="890852"/>
                  </a:cubicBezTo>
                  <a:cubicBezTo>
                    <a:pt x="109121" y="614120"/>
                    <a:pt x="154982" y="226206"/>
                    <a:pt x="185698" y="16892"/>
                  </a:cubicBezTo>
                  <a:cubicBezTo>
                    <a:pt x="144301" y="48292"/>
                    <a:pt x="212960" y="0"/>
                    <a:pt x="153972" y="23586"/>
                  </a:cubicBezTo>
                  <a:close/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11" name="Gruppo 115"/>
          <p:cNvGrpSpPr/>
          <p:nvPr/>
        </p:nvGrpSpPr>
        <p:grpSpPr>
          <a:xfrm>
            <a:off x="9460395" y="1046987"/>
            <a:ext cx="2324237" cy="5769855"/>
            <a:chOff x="6372723" y="1046986"/>
            <a:chExt cx="2324237" cy="5769855"/>
          </a:xfrm>
        </p:grpSpPr>
        <p:grpSp>
          <p:nvGrpSpPr>
            <p:cNvPr id="12" name="Gruppo 100"/>
            <p:cNvGrpSpPr/>
            <p:nvPr/>
          </p:nvGrpSpPr>
          <p:grpSpPr>
            <a:xfrm>
              <a:off x="6372723" y="1046986"/>
              <a:ext cx="2324237" cy="5769855"/>
              <a:chOff x="6372723" y="1046986"/>
              <a:chExt cx="2324237" cy="5769855"/>
            </a:xfrm>
          </p:grpSpPr>
          <p:sp>
            <p:nvSpPr>
              <p:cNvPr id="58" name="Rettangolo 57"/>
              <p:cNvSpPr/>
              <p:nvPr/>
            </p:nvSpPr>
            <p:spPr>
              <a:xfrm>
                <a:off x="6437630" y="1046986"/>
                <a:ext cx="2259330" cy="33855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lvl="0" algn="ctr"/>
                <a:r>
                  <a:rPr lang="it-IT" sz="1600" dirty="0">
                    <a:solidFill>
                      <a:srgbClr val="000000"/>
                    </a:solidFill>
                  </a:rPr>
                  <a:t>Linear </a:t>
                </a:r>
                <a:r>
                  <a:rPr lang="it-IT" sz="1600" dirty="0" err="1">
                    <a:solidFill>
                      <a:srgbClr val="000000"/>
                    </a:solidFill>
                  </a:rPr>
                  <a:t>electrode</a:t>
                </a:r>
                <a:r>
                  <a:rPr lang="it-IT" sz="1600" dirty="0">
                    <a:solidFill>
                      <a:srgbClr val="000000"/>
                    </a:solidFill>
                  </a:rPr>
                  <a:t> </a:t>
                </a:r>
                <a:r>
                  <a:rPr lang="it-IT" sz="1600" dirty="0" err="1">
                    <a:solidFill>
                      <a:srgbClr val="000000"/>
                    </a:solidFill>
                  </a:rPr>
                  <a:t>array</a:t>
                </a:r>
                <a:endParaRPr lang="it-IT" sz="1600" dirty="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13" name="Gruppo 75"/>
              <p:cNvGrpSpPr/>
              <p:nvPr/>
            </p:nvGrpSpPr>
            <p:grpSpPr>
              <a:xfrm>
                <a:off x="6372723" y="1472131"/>
                <a:ext cx="1893504" cy="5344710"/>
                <a:chOff x="73152" y="680720"/>
                <a:chExt cx="2115312" cy="6024880"/>
              </a:xfrm>
            </p:grpSpPr>
            <p:pic>
              <p:nvPicPr>
                <p:cNvPr id="132" name="Picture 19"/>
                <p:cNvPicPr>
                  <a:picLocks noChangeAspect="1" noChangeArrowheads="1"/>
                </p:cNvPicPr>
                <p:nvPr/>
              </p:nvPicPr>
              <p:blipFill>
                <a:blip r:embed="rId2" cstate="screen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l="17391" t="27863" r="41159" b="8069"/>
                <a:stretch>
                  <a:fillRect/>
                </a:stretch>
              </p:blipFill>
              <p:spPr bwMode="auto">
                <a:xfrm flipH="1">
                  <a:off x="203199" y="680720"/>
                  <a:ext cx="1953989" cy="5902960"/>
                </a:xfrm>
                <a:prstGeom prst="rect">
                  <a:avLst/>
                </a:prstGeom>
                <a:ln>
                  <a:noFill/>
                </a:ln>
                <a:effectLst>
                  <a:softEdge rad="112500"/>
                </a:effectLst>
              </p:spPr>
            </p:pic>
            <p:sp>
              <p:nvSpPr>
                <p:cNvPr id="133" name="Ovale 132"/>
                <p:cNvSpPr/>
                <p:nvPr/>
              </p:nvSpPr>
              <p:spPr>
                <a:xfrm>
                  <a:off x="1443228" y="1443990"/>
                  <a:ext cx="573024" cy="8534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it-CH"/>
                </a:p>
              </p:txBody>
            </p:sp>
            <p:sp>
              <p:nvSpPr>
                <p:cNvPr id="134" name="Ovale 133"/>
                <p:cNvSpPr/>
                <p:nvPr/>
              </p:nvSpPr>
              <p:spPr>
                <a:xfrm>
                  <a:off x="126492" y="1450086"/>
                  <a:ext cx="573024" cy="8534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it-CH"/>
                </a:p>
              </p:txBody>
            </p:sp>
            <p:sp>
              <p:nvSpPr>
                <p:cNvPr id="135" name="Ovale 134"/>
                <p:cNvSpPr/>
                <p:nvPr/>
              </p:nvSpPr>
              <p:spPr>
                <a:xfrm>
                  <a:off x="176784" y="3778758"/>
                  <a:ext cx="353568" cy="11049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it-CH"/>
                </a:p>
              </p:txBody>
            </p:sp>
            <p:sp>
              <p:nvSpPr>
                <p:cNvPr id="136" name="Ovale 135"/>
                <p:cNvSpPr/>
                <p:nvPr/>
              </p:nvSpPr>
              <p:spPr>
                <a:xfrm>
                  <a:off x="109728" y="4693920"/>
                  <a:ext cx="579120" cy="33528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it-CH"/>
                </a:p>
              </p:txBody>
            </p:sp>
            <p:sp>
              <p:nvSpPr>
                <p:cNvPr id="137" name="Ovale 136"/>
                <p:cNvSpPr/>
                <p:nvPr/>
              </p:nvSpPr>
              <p:spPr>
                <a:xfrm>
                  <a:off x="73152" y="5041392"/>
                  <a:ext cx="292608" cy="33528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it-CH"/>
                </a:p>
              </p:txBody>
            </p:sp>
            <p:sp>
              <p:nvSpPr>
                <p:cNvPr id="138" name="Ovale 137"/>
                <p:cNvSpPr/>
                <p:nvPr/>
              </p:nvSpPr>
              <p:spPr>
                <a:xfrm>
                  <a:off x="1688592" y="5084064"/>
                  <a:ext cx="292608" cy="33528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it-CH"/>
                </a:p>
              </p:txBody>
            </p:sp>
            <p:sp>
              <p:nvSpPr>
                <p:cNvPr id="139" name="Ovale 138"/>
                <p:cNvSpPr/>
                <p:nvPr/>
              </p:nvSpPr>
              <p:spPr>
                <a:xfrm>
                  <a:off x="347472" y="5992368"/>
                  <a:ext cx="457200" cy="33528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it-CH"/>
                </a:p>
              </p:txBody>
            </p:sp>
            <p:sp>
              <p:nvSpPr>
                <p:cNvPr id="140" name="Ovale 139"/>
                <p:cNvSpPr/>
                <p:nvPr/>
              </p:nvSpPr>
              <p:spPr>
                <a:xfrm>
                  <a:off x="268224" y="6370320"/>
                  <a:ext cx="457200" cy="33528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it-CH"/>
                </a:p>
              </p:txBody>
            </p:sp>
            <p:sp>
              <p:nvSpPr>
                <p:cNvPr id="141" name="Ovale 140"/>
                <p:cNvSpPr/>
                <p:nvPr/>
              </p:nvSpPr>
              <p:spPr>
                <a:xfrm>
                  <a:off x="1731264" y="6333744"/>
                  <a:ext cx="457200" cy="33528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it-CH"/>
                </a:p>
              </p:txBody>
            </p:sp>
          </p:grpSp>
        </p:grpSp>
        <p:sp>
          <p:nvSpPr>
            <p:cNvPr id="142" name="Figura a mano libera 141"/>
            <p:cNvSpPr/>
            <p:nvPr/>
          </p:nvSpPr>
          <p:spPr>
            <a:xfrm>
              <a:off x="6908317" y="1474470"/>
              <a:ext cx="891188" cy="2765525"/>
            </a:xfrm>
            <a:custGeom>
              <a:avLst/>
              <a:gdLst>
                <a:gd name="connsiteX0" fmla="*/ 153972 w 1051089"/>
                <a:gd name="connsiteY0" fmla="*/ 135117 h 3308808"/>
                <a:gd name="connsiteX1" fmla="*/ 31423 w 1051089"/>
                <a:gd name="connsiteY1" fmla="*/ 1813088 h 3308808"/>
                <a:gd name="connsiteX2" fmla="*/ 342508 w 1051089"/>
                <a:gd name="connsiteY2" fmla="*/ 3076280 h 3308808"/>
                <a:gd name="connsiteX3" fmla="*/ 908116 w 1051089"/>
                <a:gd name="connsiteY3" fmla="*/ 3208255 h 3308808"/>
                <a:gd name="connsiteX4" fmla="*/ 992958 w 1051089"/>
                <a:gd name="connsiteY4" fmla="*/ 3255389 h 3308808"/>
                <a:gd name="connsiteX5" fmla="*/ 917543 w 1051089"/>
                <a:gd name="connsiteY5" fmla="*/ 3179975 h 3308808"/>
                <a:gd name="connsiteX6" fmla="*/ 1002384 w 1051089"/>
                <a:gd name="connsiteY6" fmla="*/ 3161121 h 3308808"/>
                <a:gd name="connsiteX7" fmla="*/ 851555 w 1051089"/>
                <a:gd name="connsiteY7" fmla="*/ 3161121 h 3308808"/>
                <a:gd name="connsiteX8" fmla="*/ 1021238 w 1051089"/>
                <a:gd name="connsiteY8" fmla="*/ 3095134 h 3308808"/>
                <a:gd name="connsiteX9" fmla="*/ 785568 w 1051089"/>
                <a:gd name="connsiteY9" fmla="*/ 3161121 h 3308808"/>
                <a:gd name="connsiteX10" fmla="*/ 1049518 w 1051089"/>
                <a:gd name="connsiteY10" fmla="*/ 3000866 h 3308808"/>
                <a:gd name="connsiteX11" fmla="*/ 776141 w 1051089"/>
                <a:gd name="connsiteY11" fmla="*/ 3161121 h 3308808"/>
                <a:gd name="connsiteX12" fmla="*/ 606459 w 1051089"/>
                <a:gd name="connsiteY12" fmla="*/ 3198829 h 3308808"/>
                <a:gd name="connsiteX13" fmla="*/ 408496 w 1051089"/>
                <a:gd name="connsiteY13" fmla="*/ 3104561 h 3308808"/>
                <a:gd name="connsiteX14" fmla="*/ 163399 w 1051089"/>
                <a:gd name="connsiteY14" fmla="*/ 2501245 h 3308808"/>
                <a:gd name="connsiteX15" fmla="*/ 69131 w 1051089"/>
                <a:gd name="connsiteY15" fmla="*/ 1765954 h 3308808"/>
                <a:gd name="connsiteX16" fmla="*/ 106838 w 1051089"/>
                <a:gd name="connsiteY16" fmla="*/ 1002383 h 3308808"/>
                <a:gd name="connsiteX17" fmla="*/ 153972 w 1051089"/>
                <a:gd name="connsiteY17" fmla="*/ 135117 h 3308808"/>
                <a:gd name="connsiteX0" fmla="*/ 153972 w 1051089"/>
                <a:gd name="connsiteY0" fmla="*/ 247954 h 3421645"/>
                <a:gd name="connsiteX1" fmla="*/ 31423 w 1051089"/>
                <a:gd name="connsiteY1" fmla="*/ 1925925 h 3421645"/>
                <a:gd name="connsiteX2" fmla="*/ 342508 w 1051089"/>
                <a:gd name="connsiteY2" fmla="*/ 3189117 h 3421645"/>
                <a:gd name="connsiteX3" fmla="*/ 908116 w 1051089"/>
                <a:gd name="connsiteY3" fmla="*/ 3321092 h 3421645"/>
                <a:gd name="connsiteX4" fmla="*/ 992958 w 1051089"/>
                <a:gd name="connsiteY4" fmla="*/ 3368226 h 3421645"/>
                <a:gd name="connsiteX5" fmla="*/ 917543 w 1051089"/>
                <a:gd name="connsiteY5" fmla="*/ 3292812 h 3421645"/>
                <a:gd name="connsiteX6" fmla="*/ 1002384 w 1051089"/>
                <a:gd name="connsiteY6" fmla="*/ 3273958 h 3421645"/>
                <a:gd name="connsiteX7" fmla="*/ 851555 w 1051089"/>
                <a:gd name="connsiteY7" fmla="*/ 3273958 h 3421645"/>
                <a:gd name="connsiteX8" fmla="*/ 1021238 w 1051089"/>
                <a:gd name="connsiteY8" fmla="*/ 3207971 h 3421645"/>
                <a:gd name="connsiteX9" fmla="*/ 785568 w 1051089"/>
                <a:gd name="connsiteY9" fmla="*/ 3273958 h 3421645"/>
                <a:gd name="connsiteX10" fmla="*/ 1049518 w 1051089"/>
                <a:gd name="connsiteY10" fmla="*/ 3113703 h 3421645"/>
                <a:gd name="connsiteX11" fmla="*/ 776141 w 1051089"/>
                <a:gd name="connsiteY11" fmla="*/ 3273958 h 3421645"/>
                <a:gd name="connsiteX12" fmla="*/ 606459 w 1051089"/>
                <a:gd name="connsiteY12" fmla="*/ 3311666 h 3421645"/>
                <a:gd name="connsiteX13" fmla="*/ 408496 w 1051089"/>
                <a:gd name="connsiteY13" fmla="*/ 3217398 h 3421645"/>
                <a:gd name="connsiteX14" fmla="*/ 163399 w 1051089"/>
                <a:gd name="connsiteY14" fmla="*/ 2614082 h 3421645"/>
                <a:gd name="connsiteX15" fmla="*/ 69131 w 1051089"/>
                <a:gd name="connsiteY15" fmla="*/ 1878791 h 3421645"/>
                <a:gd name="connsiteX16" fmla="*/ 106838 w 1051089"/>
                <a:gd name="connsiteY16" fmla="*/ 1115220 h 3421645"/>
                <a:gd name="connsiteX17" fmla="*/ 208558 w 1051089"/>
                <a:gd name="connsiteY17" fmla="*/ 233640 h 3421645"/>
                <a:gd name="connsiteX18" fmla="*/ 153972 w 1051089"/>
                <a:gd name="connsiteY18" fmla="*/ 247954 h 3421645"/>
                <a:gd name="connsiteX0" fmla="*/ 153972 w 1051089"/>
                <a:gd name="connsiteY0" fmla="*/ 247954 h 3421645"/>
                <a:gd name="connsiteX1" fmla="*/ 31423 w 1051089"/>
                <a:gd name="connsiteY1" fmla="*/ 1925925 h 3421645"/>
                <a:gd name="connsiteX2" fmla="*/ 342508 w 1051089"/>
                <a:gd name="connsiteY2" fmla="*/ 3189117 h 3421645"/>
                <a:gd name="connsiteX3" fmla="*/ 908116 w 1051089"/>
                <a:gd name="connsiteY3" fmla="*/ 3321092 h 3421645"/>
                <a:gd name="connsiteX4" fmla="*/ 992958 w 1051089"/>
                <a:gd name="connsiteY4" fmla="*/ 3368226 h 3421645"/>
                <a:gd name="connsiteX5" fmla="*/ 917543 w 1051089"/>
                <a:gd name="connsiteY5" fmla="*/ 3292812 h 3421645"/>
                <a:gd name="connsiteX6" fmla="*/ 1002384 w 1051089"/>
                <a:gd name="connsiteY6" fmla="*/ 3273958 h 3421645"/>
                <a:gd name="connsiteX7" fmla="*/ 851555 w 1051089"/>
                <a:gd name="connsiteY7" fmla="*/ 3273958 h 3421645"/>
                <a:gd name="connsiteX8" fmla="*/ 1021238 w 1051089"/>
                <a:gd name="connsiteY8" fmla="*/ 3207971 h 3421645"/>
                <a:gd name="connsiteX9" fmla="*/ 785568 w 1051089"/>
                <a:gd name="connsiteY9" fmla="*/ 3273958 h 3421645"/>
                <a:gd name="connsiteX10" fmla="*/ 1049518 w 1051089"/>
                <a:gd name="connsiteY10" fmla="*/ 3113703 h 3421645"/>
                <a:gd name="connsiteX11" fmla="*/ 776141 w 1051089"/>
                <a:gd name="connsiteY11" fmla="*/ 3273958 h 3421645"/>
                <a:gd name="connsiteX12" fmla="*/ 606459 w 1051089"/>
                <a:gd name="connsiteY12" fmla="*/ 3311666 h 3421645"/>
                <a:gd name="connsiteX13" fmla="*/ 408496 w 1051089"/>
                <a:gd name="connsiteY13" fmla="*/ 3217398 h 3421645"/>
                <a:gd name="connsiteX14" fmla="*/ 163399 w 1051089"/>
                <a:gd name="connsiteY14" fmla="*/ 2614082 h 3421645"/>
                <a:gd name="connsiteX15" fmla="*/ 69131 w 1051089"/>
                <a:gd name="connsiteY15" fmla="*/ 1878791 h 3421645"/>
                <a:gd name="connsiteX16" fmla="*/ 106838 w 1051089"/>
                <a:gd name="connsiteY16" fmla="*/ 1115220 h 3421645"/>
                <a:gd name="connsiteX17" fmla="*/ 208558 w 1051089"/>
                <a:gd name="connsiteY17" fmla="*/ 233640 h 3421645"/>
                <a:gd name="connsiteX18" fmla="*/ 153972 w 1051089"/>
                <a:gd name="connsiteY18" fmla="*/ 247954 h 3421645"/>
                <a:gd name="connsiteX0" fmla="*/ 153972 w 1051089"/>
                <a:gd name="connsiteY0" fmla="*/ 23586 h 3197277"/>
                <a:gd name="connsiteX1" fmla="*/ 31423 w 1051089"/>
                <a:gd name="connsiteY1" fmla="*/ 1701557 h 3197277"/>
                <a:gd name="connsiteX2" fmla="*/ 342508 w 1051089"/>
                <a:gd name="connsiteY2" fmla="*/ 2964749 h 3197277"/>
                <a:gd name="connsiteX3" fmla="*/ 908116 w 1051089"/>
                <a:gd name="connsiteY3" fmla="*/ 3096724 h 3197277"/>
                <a:gd name="connsiteX4" fmla="*/ 992958 w 1051089"/>
                <a:gd name="connsiteY4" fmla="*/ 3143858 h 3197277"/>
                <a:gd name="connsiteX5" fmla="*/ 917543 w 1051089"/>
                <a:gd name="connsiteY5" fmla="*/ 3068444 h 3197277"/>
                <a:gd name="connsiteX6" fmla="*/ 1002384 w 1051089"/>
                <a:gd name="connsiteY6" fmla="*/ 3049590 h 3197277"/>
                <a:gd name="connsiteX7" fmla="*/ 851555 w 1051089"/>
                <a:gd name="connsiteY7" fmla="*/ 3049590 h 3197277"/>
                <a:gd name="connsiteX8" fmla="*/ 1021238 w 1051089"/>
                <a:gd name="connsiteY8" fmla="*/ 2983603 h 3197277"/>
                <a:gd name="connsiteX9" fmla="*/ 785568 w 1051089"/>
                <a:gd name="connsiteY9" fmla="*/ 3049590 h 3197277"/>
                <a:gd name="connsiteX10" fmla="*/ 1049518 w 1051089"/>
                <a:gd name="connsiteY10" fmla="*/ 2889335 h 3197277"/>
                <a:gd name="connsiteX11" fmla="*/ 776141 w 1051089"/>
                <a:gd name="connsiteY11" fmla="*/ 3049590 h 3197277"/>
                <a:gd name="connsiteX12" fmla="*/ 606459 w 1051089"/>
                <a:gd name="connsiteY12" fmla="*/ 3087298 h 3197277"/>
                <a:gd name="connsiteX13" fmla="*/ 408496 w 1051089"/>
                <a:gd name="connsiteY13" fmla="*/ 2993030 h 3197277"/>
                <a:gd name="connsiteX14" fmla="*/ 163399 w 1051089"/>
                <a:gd name="connsiteY14" fmla="*/ 2389714 h 3197277"/>
                <a:gd name="connsiteX15" fmla="*/ 69131 w 1051089"/>
                <a:gd name="connsiteY15" fmla="*/ 1654423 h 3197277"/>
                <a:gd name="connsiteX16" fmla="*/ 106838 w 1051089"/>
                <a:gd name="connsiteY16" fmla="*/ 890852 h 3197277"/>
                <a:gd name="connsiteX17" fmla="*/ 208558 w 1051089"/>
                <a:gd name="connsiteY17" fmla="*/ 9272 h 3197277"/>
                <a:gd name="connsiteX18" fmla="*/ 153972 w 1051089"/>
                <a:gd name="connsiteY18" fmla="*/ 23586 h 3197277"/>
                <a:gd name="connsiteX0" fmla="*/ 153972 w 1051089"/>
                <a:gd name="connsiteY0" fmla="*/ 23586 h 3197277"/>
                <a:gd name="connsiteX1" fmla="*/ 31423 w 1051089"/>
                <a:gd name="connsiteY1" fmla="*/ 1701557 h 3197277"/>
                <a:gd name="connsiteX2" fmla="*/ 342508 w 1051089"/>
                <a:gd name="connsiteY2" fmla="*/ 2964749 h 3197277"/>
                <a:gd name="connsiteX3" fmla="*/ 908116 w 1051089"/>
                <a:gd name="connsiteY3" fmla="*/ 3096724 h 3197277"/>
                <a:gd name="connsiteX4" fmla="*/ 992958 w 1051089"/>
                <a:gd name="connsiteY4" fmla="*/ 3143858 h 3197277"/>
                <a:gd name="connsiteX5" fmla="*/ 917543 w 1051089"/>
                <a:gd name="connsiteY5" fmla="*/ 3068444 h 3197277"/>
                <a:gd name="connsiteX6" fmla="*/ 1002384 w 1051089"/>
                <a:gd name="connsiteY6" fmla="*/ 3049590 h 3197277"/>
                <a:gd name="connsiteX7" fmla="*/ 851555 w 1051089"/>
                <a:gd name="connsiteY7" fmla="*/ 3049590 h 3197277"/>
                <a:gd name="connsiteX8" fmla="*/ 1021238 w 1051089"/>
                <a:gd name="connsiteY8" fmla="*/ 2983603 h 3197277"/>
                <a:gd name="connsiteX9" fmla="*/ 785568 w 1051089"/>
                <a:gd name="connsiteY9" fmla="*/ 3049590 h 3197277"/>
                <a:gd name="connsiteX10" fmla="*/ 1049518 w 1051089"/>
                <a:gd name="connsiteY10" fmla="*/ 2889335 h 3197277"/>
                <a:gd name="connsiteX11" fmla="*/ 776141 w 1051089"/>
                <a:gd name="connsiteY11" fmla="*/ 3049590 h 3197277"/>
                <a:gd name="connsiteX12" fmla="*/ 606459 w 1051089"/>
                <a:gd name="connsiteY12" fmla="*/ 3087298 h 3197277"/>
                <a:gd name="connsiteX13" fmla="*/ 408496 w 1051089"/>
                <a:gd name="connsiteY13" fmla="*/ 2993030 h 3197277"/>
                <a:gd name="connsiteX14" fmla="*/ 163399 w 1051089"/>
                <a:gd name="connsiteY14" fmla="*/ 2389714 h 3197277"/>
                <a:gd name="connsiteX15" fmla="*/ 69131 w 1051089"/>
                <a:gd name="connsiteY15" fmla="*/ 1654423 h 3197277"/>
                <a:gd name="connsiteX16" fmla="*/ 106838 w 1051089"/>
                <a:gd name="connsiteY16" fmla="*/ 890852 h 3197277"/>
                <a:gd name="connsiteX17" fmla="*/ 208558 w 1051089"/>
                <a:gd name="connsiteY17" fmla="*/ 9272 h 3197277"/>
                <a:gd name="connsiteX18" fmla="*/ 153972 w 1051089"/>
                <a:gd name="connsiteY18" fmla="*/ 23586 h 3197277"/>
                <a:gd name="connsiteX0" fmla="*/ 153972 w 1051089"/>
                <a:gd name="connsiteY0" fmla="*/ 23586 h 3197277"/>
                <a:gd name="connsiteX1" fmla="*/ 31423 w 1051089"/>
                <a:gd name="connsiteY1" fmla="*/ 1701557 h 3197277"/>
                <a:gd name="connsiteX2" fmla="*/ 342508 w 1051089"/>
                <a:gd name="connsiteY2" fmla="*/ 2964749 h 3197277"/>
                <a:gd name="connsiteX3" fmla="*/ 908116 w 1051089"/>
                <a:gd name="connsiteY3" fmla="*/ 3096724 h 3197277"/>
                <a:gd name="connsiteX4" fmla="*/ 992958 w 1051089"/>
                <a:gd name="connsiteY4" fmla="*/ 3143858 h 3197277"/>
                <a:gd name="connsiteX5" fmla="*/ 917543 w 1051089"/>
                <a:gd name="connsiteY5" fmla="*/ 3068444 h 3197277"/>
                <a:gd name="connsiteX6" fmla="*/ 1002384 w 1051089"/>
                <a:gd name="connsiteY6" fmla="*/ 3049590 h 3197277"/>
                <a:gd name="connsiteX7" fmla="*/ 851555 w 1051089"/>
                <a:gd name="connsiteY7" fmla="*/ 3049590 h 3197277"/>
                <a:gd name="connsiteX8" fmla="*/ 1021238 w 1051089"/>
                <a:gd name="connsiteY8" fmla="*/ 2983603 h 3197277"/>
                <a:gd name="connsiteX9" fmla="*/ 785568 w 1051089"/>
                <a:gd name="connsiteY9" fmla="*/ 3049590 h 3197277"/>
                <a:gd name="connsiteX10" fmla="*/ 1049518 w 1051089"/>
                <a:gd name="connsiteY10" fmla="*/ 2889335 h 3197277"/>
                <a:gd name="connsiteX11" fmla="*/ 776141 w 1051089"/>
                <a:gd name="connsiteY11" fmla="*/ 3049590 h 3197277"/>
                <a:gd name="connsiteX12" fmla="*/ 606459 w 1051089"/>
                <a:gd name="connsiteY12" fmla="*/ 3087298 h 3197277"/>
                <a:gd name="connsiteX13" fmla="*/ 352574 w 1051089"/>
                <a:gd name="connsiteY13" fmla="*/ 2961601 h 3197277"/>
                <a:gd name="connsiteX14" fmla="*/ 163399 w 1051089"/>
                <a:gd name="connsiteY14" fmla="*/ 2389714 h 3197277"/>
                <a:gd name="connsiteX15" fmla="*/ 69131 w 1051089"/>
                <a:gd name="connsiteY15" fmla="*/ 1654423 h 3197277"/>
                <a:gd name="connsiteX16" fmla="*/ 106838 w 1051089"/>
                <a:gd name="connsiteY16" fmla="*/ 890852 h 3197277"/>
                <a:gd name="connsiteX17" fmla="*/ 208558 w 1051089"/>
                <a:gd name="connsiteY17" fmla="*/ 9272 h 3197277"/>
                <a:gd name="connsiteX18" fmla="*/ 153972 w 1051089"/>
                <a:gd name="connsiteY18" fmla="*/ 23586 h 3197277"/>
                <a:gd name="connsiteX0" fmla="*/ 153972 w 1051089"/>
                <a:gd name="connsiteY0" fmla="*/ 23586 h 3197277"/>
                <a:gd name="connsiteX1" fmla="*/ 31423 w 1051089"/>
                <a:gd name="connsiteY1" fmla="*/ 1701557 h 3197277"/>
                <a:gd name="connsiteX2" fmla="*/ 342508 w 1051089"/>
                <a:gd name="connsiteY2" fmla="*/ 2964749 h 3197277"/>
                <a:gd name="connsiteX3" fmla="*/ 908116 w 1051089"/>
                <a:gd name="connsiteY3" fmla="*/ 3096724 h 3197277"/>
                <a:gd name="connsiteX4" fmla="*/ 992958 w 1051089"/>
                <a:gd name="connsiteY4" fmla="*/ 3143858 h 3197277"/>
                <a:gd name="connsiteX5" fmla="*/ 917543 w 1051089"/>
                <a:gd name="connsiteY5" fmla="*/ 3068444 h 3197277"/>
                <a:gd name="connsiteX6" fmla="*/ 1002384 w 1051089"/>
                <a:gd name="connsiteY6" fmla="*/ 3049590 h 3197277"/>
                <a:gd name="connsiteX7" fmla="*/ 851555 w 1051089"/>
                <a:gd name="connsiteY7" fmla="*/ 3049590 h 3197277"/>
                <a:gd name="connsiteX8" fmla="*/ 1021238 w 1051089"/>
                <a:gd name="connsiteY8" fmla="*/ 2983603 h 3197277"/>
                <a:gd name="connsiteX9" fmla="*/ 785568 w 1051089"/>
                <a:gd name="connsiteY9" fmla="*/ 3049590 h 3197277"/>
                <a:gd name="connsiteX10" fmla="*/ 1049518 w 1051089"/>
                <a:gd name="connsiteY10" fmla="*/ 2889335 h 3197277"/>
                <a:gd name="connsiteX11" fmla="*/ 776141 w 1051089"/>
                <a:gd name="connsiteY11" fmla="*/ 3049590 h 3197277"/>
                <a:gd name="connsiteX12" fmla="*/ 568598 w 1051089"/>
                <a:gd name="connsiteY12" fmla="*/ 3105617 h 3197277"/>
                <a:gd name="connsiteX13" fmla="*/ 352574 w 1051089"/>
                <a:gd name="connsiteY13" fmla="*/ 2961601 h 3197277"/>
                <a:gd name="connsiteX14" fmla="*/ 163399 w 1051089"/>
                <a:gd name="connsiteY14" fmla="*/ 2389714 h 3197277"/>
                <a:gd name="connsiteX15" fmla="*/ 69131 w 1051089"/>
                <a:gd name="connsiteY15" fmla="*/ 1654423 h 3197277"/>
                <a:gd name="connsiteX16" fmla="*/ 106838 w 1051089"/>
                <a:gd name="connsiteY16" fmla="*/ 890852 h 3197277"/>
                <a:gd name="connsiteX17" fmla="*/ 208558 w 1051089"/>
                <a:gd name="connsiteY17" fmla="*/ 9272 h 3197277"/>
                <a:gd name="connsiteX18" fmla="*/ 153972 w 1051089"/>
                <a:gd name="connsiteY18" fmla="*/ 23586 h 3197277"/>
                <a:gd name="connsiteX0" fmla="*/ 153972 w 1051089"/>
                <a:gd name="connsiteY0" fmla="*/ 23586 h 3197277"/>
                <a:gd name="connsiteX1" fmla="*/ 31423 w 1051089"/>
                <a:gd name="connsiteY1" fmla="*/ 1701557 h 3197277"/>
                <a:gd name="connsiteX2" fmla="*/ 342508 w 1051089"/>
                <a:gd name="connsiteY2" fmla="*/ 2964749 h 3197277"/>
                <a:gd name="connsiteX3" fmla="*/ 908116 w 1051089"/>
                <a:gd name="connsiteY3" fmla="*/ 3096724 h 3197277"/>
                <a:gd name="connsiteX4" fmla="*/ 992958 w 1051089"/>
                <a:gd name="connsiteY4" fmla="*/ 3143858 h 3197277"/>
                <a:gd name="connsiteX5" fmla="*/ 917543 w 1051089"/>
                <a:gd name="connsiteY5" fmla="*/ 3068444 h 3197277"/>
                <a:gd name="connsiteX6" fmla="*/ 1002384 w 1051089"/>
                <a:gd name="connsiteY6" fmla="*/ 3049590 h 3197277"/>
                <a:gd name="connsiteX7" fmla="*/ 851555 w 1051089"/>
                <a:gd name="connsiteY7" fmla="*/ 3049590 h 3197277"/>
                <a:gd name="connsiteX8" fmla="*/ 1021238 w 1051089"/>
                <a:gd name="connsiteY8" fmla="*/ 2983603 h 3197277"/>
                <a:gd name="connsiteX9" fmla="*/ 785568 w 1051089"/>
                <a:gd name="connsiteY9" fmla="*/ 3049590 h 3197277"/>
                <a:gd name="connsiteX10" fmla="*/ 1049518 w 1051089"/>
                <a:gd name="connsiteY10" fmla="*/ 2889335 h 3197277"/>
                <a:gd name="connsiteX11" fmla="*/ 776141 w 1051089"/>
                <a:gd name="connsiteY11" fmla="*/ 3049590 h 3197277"/>
                <a:gd name="connsiteX12" fmla="*/ 640606 w 1051089"/>
                <a:gd name="connsiteY12" fmla="*/ 3033609 h 3197277"/>
                <a:gd name="connsiteX13" fmla="*/ 352574 w 1051089"/>
                <a:gd name="connsiteY13" fmla="*/ 2961601 h 3197277"/>
                <a:gd name="connsiteX14" fmla="*/ 163399 w 1051089"/>
                <a:gd name="connsiteY14" fmla="*/ 2389714 h 3197277"/>
                <a:gd name="connsiteX15" fmla="*/ 69131 w 1051089"/>
                <a:gd name="connsiteY15" fmla="*/ 1654423 h 3197277"/>
                <a:gd name="connsiteX16" fmla="*/ 106838 w 1051089"/>
                <a:gd name="connsiteY16" fmla="*/ 890852 h 3197277"/>
                <a:gd name="connsiteX17" fmla="*/ 208558 w 1051089"/>
                <a:gd name="connsiteY17" fmla="*/ 9272 h 3197277"/>
                <a:gd name="connsiteX18" fmla="*/ 153972 w 1051089"/>
                <a:gd name="connsiteY18" fmla="*/ 23586 h 3197277"/>
                <a:gd name="connsiteX0" fmla="*/ 153972 w 1051089"/>
                <a:gd name="connsiteY0" fmla="*/ 23586 h 3197277"/>
                <a:gd name="connsiteX1" fmla="*/ 31423 w 1051089"/>
                <a:gd name="connsiteY1" fmla="*/ 1701557 h 3197277"/>
                <a:gd name="connsiteX2" fmla="*/ 342508 w 1051089"/>
                <a:gd name="connsiteY2" fmla="*/ 2964749 h 3197277"/>
                <a:gd name="connsiteX3" fmla="*/ 908116 w 1051089"/>
                <a:gd name="connsiteY3" fmla="*/ 3096724 h 3197277"/>
                <a:gd name="connsiteX4" fmla="*/ 992958 w 1051089"/>
                <a:gd name="connsiteY4" fmla="*/ 3143858 h 3197277"/>
                <a:gd name="connsiteX5" fmla="*/ 917543 w 1051089"/>
                <a:gd name="connsiteY5" fmla="*/ 3068444 h 3197277"/>
                <a:gd name="connsiteX6" fmla="*/ 1002384 w 1051089"/>
                <a:gd name="connsiteY6" fmla="*/ 3049590 h 3197277"/>
                <a:gd name="connsiteX7" fmla="*/ 851555 w 1051089"/>
                <a:gd name="connsiteY7" fmla="*/ 3049590 h 3197277"/>
                <a:gd name="connsiteX8" fmla="*/ 1021238 w 1051089"/>
                <a:gd name="connsiteY8" fmla="*/ 2983603 h 3197277"/>
                <a:gd name="connsiteX9" fmla="*/ 785568 w 1051089"/>
                <a:gd name="connsiteY9" fmla="*/ 3049590 h 3197277"/>
                <a:gd name="connsiteX10" fmla="*/ 1049518 w 1051089"/>
                <a:gd name="connsiteY10" fmla="*/ 2889335 h 3197277"/>
                <a:gd name="connsiteX11" fmla="*/ 776141 w 1051089"/>
                <a:gd name="connsiteY11" fmla="*/ 3049590 h 3197277"/>
                <a:gd name="connsiteX12" fmla="*/ 640606 w 1051089"/>
                <a:gd name="connsiteY12" fmla="*/ 3033609 h 3197277"/>
                <a:gd name="connsiteX13" fmla="*/ 394484 w 1051089"/>
                <a:gd name="connsiteY13" fmla="*/ 2988271 h 3197277"/>
                <a:gd name="connsiteX14" fmla="*/ 163399 w 1051089"/>
                <a:gd name="connsiteY14" fmla="*/ 2389714 h 3197277"/>
                <a:gd name="connsiteX15" fmla="*/ 69131 w 1051089"/>
                <a:gd name="connsiteY15" fmla="*/ 1654423 h 3197277"/>
                <a:gd name="connsiteX16" fmla="*/ 106838 w 1051089"/>
                <a:gd name="connsiteY16" fmla="*/ 890852 h 3197277"/>
                <a:gd name="connsiteX17" fmla="*/ 208558 w 1051089"/>
                <a:gd name="connsiteY17" fmla="*/ 9272 h 3197277"/>
                <a:gd name="connsiteX18" fmla="*/ 153972 w 1051089"/>
                <a:gd name="connsiteY18" fmla="*/ 23586 h 3197277"/>
                <a:gd name="connsiteX0" fmla="*/ 153972 w 1051089"/>
                <a:gd name="connsiteY0" fmla="*/ 23586 h 3197277"/>
                <a:gd name="connsiteX1" fmla="*/ 31423 w 1051089"/>
                <a:gd name="connsiteY1" fmla="*/ 1701557 h 3197277"/>
                <a:gd name="connsiteX2" fmla="*/ 342508 w 1051089"/>
                <a:gd name="connsiteY2" fmla="*/ 2964749 h 3197277"/>
                <a:gd name="connsiteX3" fmla="*/ 908116 w 1051089"/>
                <a:gd name="connsiteY3" fmla="*/ 3096724 h 3197277"/>
                <a:gd name="connsiteX4" fmla="*/ 992958 w 1051089"/>
                <a:gd name="connsiteY4" fmla="*/ 3143858 h 3197277"/>
                <a:gd name="connsiteX5" fmla="*/ 917543 w 1051089"/>
                <a:gd name="connsiteY5" fmla="*/ 3068444 h 3197277"/>
                <a:gd name="connsiteX6" fmla="*/ 1002384 w 1051089"/>
                <a:gd name="connsiteY6" fmla="*/ 3049590 h 3197277"/>
                <a:gd name="connsiteX7" fmla="*/ 851555 w 1051089"/>
                <a:gd name="connsiteY7" fmla="*/ 3049590 h 3197277"/>
                <a:gd name="connsiteX8" fmla="*/ 1021238 w 1051089"/>
                <a:gd name="connsiteY8" fmla="*/ 2983603 h 3197277"/>
                <a:gd name="connsiteX9" fmla="*/ 785568 w 1051089"/>
                <a:gd name="connsiteY9" fmla="*/ 3049590 h 3197277"/>
                <a:gd name="connsiteX10" fmla="*/ 1049518 w 1051089"/>
                <a:gd name="connsiteY10" fmla="*/ 2889335 h 3197277"/>
                <a:gd name="connsiteX11" fmla="*/ 776141 w 1051089"/>
                <a:gd name="connsiteY11" fmla="*/ 3049590 h 3197277"/>
                <a:gd name="connsiteX12" fmla="*/ 629176 w 1051089"/>
                <a:gd name="connsiteY12" fmla="*/ 3071709 h 3197277"/>
                <a:gd name="connsiteX13" fmla="*/ 394484 w 1051089"/>
                <a:gd name="connsiteY13" fmla="*/ 2988271 h 3197277"/>
                <a:gd name="connsiteX14" fmla="*/ 163399 w 1051089"/>
                <a:gd name="connsiteY14" fmla="*/ 2389714 h 3197277"/>
                <a:gd name="connsiteX15" fmla="*/ 69131 w 1051089"/>
                <a:gd name="connsiteY15" fmla="*/ 1654423 h 3197277"/>
                <a:gd name="connsiteX16" fmla="*/ 106838 w 1051089"/>
                <a:gd name="connsiteY16" fmla="*/ 890852 h 3197277"/>
                <a:gd name="connsiteX17" fmla="*/ 208558 w 1051089"/>
                <a:gd name="connsiteY17" fmla="*/ 9272 h 3197277"/>
                <a:gd name="connsiteX18" fmla="*/ 153972 w 1051089"/>
                <a:gd name="connsiteY18" fmla="*/ 23586 h 3197277"/>
                <a:gd name="connsiteX0" fmla="*/ 153972 w 1032236"/>
                <a:gd name="connsiteY0" fmla="*/ 23586 h 3197277"/>
                <a:gd name="connsiteX1" fmla="*/ 31423 w 1032236"/>
                <a:gd name="connsiteY1" fmla="*/ 1701557 h 3197277"/>
                <a:gd name="connsiteX2" fmla="*/ 342508 w 1032236"/>
                <a:gd name="connsiteY2" fmla="*/ 2964749 h 3197277"/>
                <a:gd name="connsiteX3" fmla="*/ 908116 w 1032236"/>
                <a:gd name="connsiteY3" fmla="*/ 3096724 h 3197277"/>
                <a:gd name="connsiteX4" fmla="*/ 992958 w 1032236"/>
                <a:gd name="connsiteY4" fmla="*/ 3143858 h 3197277"/>
                <a:gd name="connsiteX5" fmla="*/ 917543 w 1032236"/>
                <a:gd name="connsiteY5" fmla="*/ 3068444 h 3197277"/>
                <a:gd name="connsiteX6" fmla="*/ 1002384 w 1032236"/>
                <a:gd name="connsiteY6" fmla="*/ 3049590 h 3197277"/>
                <a:gd name="connsiteX7" fmla="*/ 851555 w 1032236"/>
                <a:gd name="connsiteY7" fmla="*/ 3049590 h 3197277"/>
                <a:gd name="connsiteX8" fmla="*/ 1021238 w 1032236"/>
                <a:gd name="connsiteY8" fmla="*/ 2983603 h 3197277"/>
                <a:gd name="connsiteX9" fmla="*/ 785568 w 1032236"/>
                <a:gd name="connsiteY9" fmla="*/ 3049590 h 3197277"/>
                <a:gd name="connsiteX10" fmla="*/ 851398 w 1032236"/>
                <a:gd name="connsiteY10" fmla="*/ 2935055 h 3197277"/>
                <a:gd name="connsiteX11" fmla="*/ 776141 w 1032236"/>
                <a:gd name="connsiteY11" fmla="*/ 3049590 h 3197277"/>
                <a:gd name="connsiteX12" fmla="*/ 629176 w 1032236"/>
                <a:gd name="connsiteY12" fmla="*/ 3071709 h 3197277"/>
                <a:gd name="connsiteX13" fmla="*/ 394484 w 1032236"/>
                <a:gd name="connsiteY13" fmla="*/ 2988271 h 3197277"/>
                <a:gd name="connsiteX14" fmla="*/ 163399 w 1032236"/>
                <a:gd name="connsiteY14" fmla="*/ 2389714 h 3197277"/>
                <a:gd name="connsiteX15" fmla="*/ 69131 w 1032236"/>
                <a:gd name="connsiteY15" fmla="*/ 1654423 h 3197277"/>
                <a:gd name="connsiteX16" fmla="*/ 106838 w 1032236"/>
                <a:gd name="connsiteY16" fmla="*/ 890852 h 3197277"/>
                <a:gd name="connsiteX17" fmla="*/ 208558 w 1032236"/>
                <a:gd name="connsiteY17" fmla="*/ 9272 h 3197277"/>
                <a:gd name="connsiteX18" fmla="*/ 153972 w 1032236"/>
                <a:gd name="connsiteY18" fmla="*/ 23586 h 3197277"/>
                <a:gd name="connsiteX0" fmla="*/ 153972 w 1032236"/>
                <a:gd name="connsiteY0" fmla="*/ 23586 h 3197277"/>
                <a:gd name="connsiteX1" fmla="*/ 31423 w 1032236"/>
                <a:gd name="connsiteY1" fmla="*/ 1701557 h 3197277"/>
                <a:gd name="connsiteX2" fmla="*/ 342508 w 1032236"/>
                <a:gd name="connsiteY2" fmla="*/ 2964749 h 3197277"/>
                <a:gd name="connsiteX3" fmla="*/ 809056 w 1032236"/>
                <a:gd name="connsiteY3" fmla="*/ 3096724 h 3197277"/>
                <a:gd name="connsiteX4" fmla="*/ 992958 w 1032236"/>
                <a:gd name="connsiteY4" fmla="*/ 3143858 h 3197277"/>
                <a:gd name="connsiteX5" fmla="*/ 917543 w 1032236"/>
                <a:gd name="connsiteY5" fmla="*/ 3068444 h 3197277"/>
                <a:gd name="connsiteX6" fmla="*/ 1002384 w 1032236"/>
                <a:gd name="connsiteY6" fmla="*/ 3049590 h 3197277"/>
                <a:gd name="connsiteX7" fmla="*/ 851555 w 1032236"/>
                <a:gd name="connsiteY7" fmla="*/ 3049590 h 3197277"/>
                <a:gd name="connsiteX8" fmla="*/ 1021238 w 1032236"/>
                <a:gd name="connsiteY8" fmla="*/ 2983603 h 3197277"/>
                <a:gd name="connsiteX9" fmla="*/ 785568 w 1032236"/>
                <a:gd name="connsiteY9" fmla="*/ 3049590 h 3197277"/>
                <a:gd name="connsiteX10" fmla="*/ 851398 w 1032236"/>
                <a:gd name="connsiteY10" fmla="*/ 2935055 h 3197277"/>
                <a:gd name="connsiteX11" fmla="*/ 776141 w 1032236"/>
                <a:gd name="connsiteY11" fmla="*/ 3049590 h 3197277"/>
                <a:gd name="connsiteX12" fmla="*/ 629176 w 1032236"/>
                <a:gd name="connsiteY12" fmla="*/ 3071709 h 3197277"/>
                <a:gd name="connsiteX13" fmla="*/ 394484 w 1032236"/>
                <a:gd name="connsiteY13" fmla="*/ 2988271 h 3197277"/>
                <a:gd name="connsiteX14" fmla="*/ 163399 w 1032236"/>
                <a:gd name="connsiteY14" fmla="*/ 2389714 h 3197277"/>
                <a:gd name="connsiteX15" fmla="*/ 69131 w 1032236"/>
                <a:gd name="connsiteY15" fmla="*/ 1654423 h 3197277"/>
                <a:gd name="connsiteX16" fmla="*/ 106838 w 1032236"/>
                <a:gd name="connsiteY16" fmla="*/ 890852 h 3197277"/>
                <a:gd name="connsiteX17" fmla="*/ 208558 w 1032236"/>
                <a:gd name="connsiteY17" fmla="*/ 9272 h 3197277"/>
                <a:gd name="connsiteX18" fmla="*/ 153972 w 1032236"/>
                <a:gd name="connsiteY18" fmla="*/ 23586 h 3197277"/>
                <a:gd name="connsiteX0" fmla="*/ 153972 w 1032236"/>
                <a:gd name="connsiteY0" fmla="*/ 23586 h 3197277"/>
                <a:gd name="connsiteX1" fmla="*/ 31423 w 1032236"/>
                <a:gd name="connsiteY1" fmla="*/ 1701557 h 3197277"/>
                <a:gd name="connsiteX2" fmla="*/ 342508 w 1032236"/>
                <a:gd name="connsiteY2" fmla="*/ 2964749 h 3197277"/>
                <a:gd name="connsiteX3" fmla="*/ 809056 w 1032236"/>
                <a:gd name="connsiteY3" fmla="*/ 3096724 h 3197277"/>
                <a:gd name="connsiteX4" fmla="*/ 992958 w 1032236"/>
                <a:gd name="connsiteY4" fmla="*/ 3143858 h 3197277"/>
                <a:gd name="connsiteX5" fmla="*/ 829913 w 1032236"/>
                <a:gd name="connsiteY5" fmla="*/ 3068444 h 3197277"/>
                <a:gd name="connsiteX6" fmla="*/ 1002384 w 1032236"/>
                <a:gd name="connsiteY6" fmla="*/ 3049590 h 3197277"/>
                <a:gd name="connsiteX7" fmla="*/ 851555 w 1032236"/>
                <a:gd name="connsiteY7" fmla="*/ 3049590 h 3197277"/>
                <a:gd name="connsiteX8" fmla="*/ 1021238 w 1032236"/>
                <a:gd name="connsiteY8" fmla="*/ 2983603 h 3197277"/>
                <a:gd name="connsiteX9" fmla="*/ 785568 w 1032236"/>
                <a:gd name="connsiteY9" fmla="*/ 3049590 h 3197277"/>
                <a:gd name="connsiteX10" fmla="*/ 851398 w 1032236"/>
                <a:gd name="connsiteY10" fmla="*/ 2935055 h 3197277"/>
                <a:gd name="connsiteX11" fmla="*/ 776141 w 1032236"/>
                <a:gd name="connsiteY11" fmla="*/ 3049590 h 3197277"/>
                <a:gd name="connsiteX12" fmla="*/ 629176 w 1032236"/>
                <a:gd name="connsiteY12" fmla="*/ 3071709 h 3197277"/>
                <a:gd name="connsiteX13" fmla="*/ 394484 w 1032236"/>
                <a:gd name="connsiteY13" fmla="*/ 2988271 h 3197277"/>
                <a:gd name="connsiteX14" fmla="*/ 163399 w 1032236"/>
                <a:gd name="connsiteY14" fmla="*/ 2389714 h 3197277"/>
                <a:gd name="connsiteX15" fmla="*/ 69131 w 1032236"/>
                <a:gd name="connsiteY15" fmla="*/ 1654423 h 3197277"/>
                <a:gd name="connsiteX16" fmla="*/ 106838 w 1032236"/>
                <a:gd name="connsiteY16" fmla="*/ 890852 h 3197277"/>
                <a:gd name="connsiteX17" fmla="*/ 208558 w 1032236"/>
                <a:gd name="connsiteY17" fmla="*/ 9272 h 3197277"/>
                <a:gd name="connsiteX18" fmla="*/ 153972 w 1032236"/>
                <a:gd name="connsiteY18" fmla="*/ 23586 h 3197277"/>
                <a:gd name="connsiteX0" fmla="*/ 153972 w 1032236"/>
                <a:gd name="connsiteY0" fmla="*/ 23586 h 3197277"/>
                <a:gd name="connsiteX1" fmla="*/ 31423 w 1032236"/>
                <a:gd name="connsiteY1" fmla="*/ 1701557 h 3197277"/>
                <a:gd name="connsiteX2" fmla="*/ 342508 w 1032236"/>
                <a:gd name="connsiteY2" fmla="*/ 2964749 h 3197277"/>
                <a:gd name="connsiteX3" fmla="*/ 809056 w 1032236"/>
                <a:gd name="connsiteY3" fmla="*/ 3096724 h 3197277"/>
                <a:gd name="connsiteX4" fmla="*/ 992958 w 1032236"/>
                <a:gd name="connsiteY4" fmla="*/ 3143858 h 3197277"/>
                <a:gd name="connsiteX5" fmla="*/ 829913 w 1032236"/>
                <a:gd name="connsiteY5" fmla="*/ 3068444 h 3197277"/>
                <a:gd name="connsiteX6" fmla="*/ 1002384 w 1032236"/>
                <a:gd name="connsiteY6" fmla="*/ 3049590 h 3197277"/>
                <a:gd name="connsiteX7" fmla="*/ 851555 w 1032236"/>
                <a:gd name="connsiteY7" fmla="*/ 3049590 h 3197277"/>
                <a:gd name="connsiteX8" fmla="*/ 1021238 w 1032236"/>
                <a:gd name="connsiteY8" fmla="*/ 2983603 h 3197277"/>
                <a:gd name="connsiteX9" fmla="*/ 785568 w 1032236"/>
                <a:gd name="connsiteY9" fmla="*/ 3049590 h 3197277"/>
                <a:gd name="connsiteX10" fmla="*/ 851398 w 1032236"/>
                <a:gd name="connsiteY10" fmla="*/ 2935055 h 3197277"/>
                <a:gd name="connsiteX11" fmla="*/ 799001 w 1032236"/>
                <a:gd name="connsiteY11" fmla="*/ 3051495 h 3197277"/>
                <a:gd name="connsiteX12" fmla="*/ 629176 w 1032236"/>
                <a:gd name="connsiteY12" fmla="*/ 3071709 h 3197277"/>
                <a:gd name="connsiteX13" fmla="*/ 394484 w 1032236"/>
                <a:gd name="connsiteY13" fmla="*/ 2988271 h 3197277"/>
                <a:gd name="connsiteX14" fmla="*/ 163399 w 1032236"/>
                <a:gd name="connsiteY14" fmla="*/ 2389714 h 3197277"/>
                <a:gd name="connsiteX15" fmla="*/ 69131 w 1032236"/>
                <a:gd name="connsiteY15" fmla="*/ 1654423 h 3197277"/>
                <a:gd name="connsiteX16" fmla="*/ 106838 w 1032236"/>
                <a:gd name="connsiteY16" fmla="*/ 890852 h 3197277"/>
                <a:gd name="connsiteX17" fmla="*/ 208558 w 1032236"/>
                <a:gd name="connsiteY17" fmla="*/ 9272 h 3197277"/>
                <a:gd name="connsiteX18" fmla="*/ 153972 w 1032236"/>
                <a:gd name="connsiteY18" fmla="*/ 23586 h 3197277"/>
                <a:gd name="connsiteX0" fmla="*/ 153972 w 1023028"/>
                <a:gd name="connsiteY0" fmla="*/ 23586 h 3197277"/>
                <a:gd name="connsiteX1" fmla="*/ 31423 w 1023028"/>
                <a:gd name="connsiteY1" fmla="*/ 1701557 h 3197277"/>
                <a:gd name="connsiteX2" fmla="*/ 342508 w 1023028"/>
                <a:gd name="connsiteY2" fmla="*/ 2964749 h 3197277"/>
                <a:gd name="connsiteX3" fmla="*/ 809056 w 1023028"/>
                <a:gd name="connsiteY3" fmla="*/ 3096724 h 3197277"/>
                <a:gd name="connsiteX4" fmla="*/ 992958 w 1023028"/>
                <a:gd name="connsiteY4" fmla="*/ 3143858 h 3197277"/>
                <a:gd name="connsiteX5" fmla="*/ 829913 w 1023028"/>
                <a:gd name="connsiteY5" fmla="*/ 3068444 h 3197277"/>
                <a:gd name="connsiteX6" fmla="*/ 1002384 w 1023028"/>
                <a:gd name="connsiteY6" fmla="*/ 3049590 h 3197277"/>
                <a:gd name="connsiteX7" fmla="*/ 851555 w 1023028"/>
                <a:gd name="connsiteY7" fmla="*/ 3049590 h 3197277"/>
                <a:gd name="connsiteX8" fmla="*/ 1021238 w 1023028"/>
                <a:gd name="connsiteY8" fmla="*/ 2983603 h 3197277"/>
                <a:gd name="connsiteX9" fmla="*/ 840813 w 1023028"/>
                <a:gd name="connsiteY9" fmla="*/ 3038160 h 3197277"/>
                <a:gd name="connsiteX10" fmla="*/ 851398 w 1023028"/>
                <a:gd name="connsiteY10" fmla="*/ 2935055 h 3197277"/>
                <a:gd name="connsiteX11" fmla="*/ 799001 w 1023028"/>
                <a:gd name="connsiteY11" fmla="*/ 3051495 h 3197277"/>
                <a:gd name="connsiteX12" fmla="*/ 629176 w 1023028"/>
                <a:gd name="connsiteY12" fmla="*/ 3071709 h 3197277"/>
                <a:gd name="connsiteX13" fmla="*/ 394484 w 1023028"/>
                <a:gd name="connsiteY13" fmla="*/ 2988271 h 3197277"/>
                <a:gd name="connsiteX14" fmla="*/ 163399 w 1023028"/>
                <a:gd name="connsiteY14" fmla="*/ 2389714 h 3197277"/>
                <a:gd name="connsiteX15" fmla="*/ 69131 w 1023028"/>
                <a:gd name="connsiteY15" fmla="*/ 1654423 h 3197277"/>
                <a:gd name="connsiteX16" fmla="*/ 106838 w 1023028"/>
                <a:gd name="connsiteY16" fmla="*/ 890852 h 3197277"/>
                <a:gd name="connsiteX17" fmla="*/ 208558 w 1023028"/>
                <a:gd name="connsiteY17" fmla="*/ 9272 h 3197277"/>
                <a:gd name="connsiteX18" fmla="*/ 153972 w 1023028"/>
                <a:gd name="connsiteY18" fmla="*/ 23586 h 3197277"/>
                <a:gd name="connsiteX0" fmla="*/ 153972 w 1023028"/>
                <a:gd name="connsiteY0" fmla="*/ 23586 h 3197277"/>
                <a:gd name="connsiteX1" fmla="*/ 31423 w 1023028"/>
                <a:gd name="connsiteY1" fmla="*/ 1701557 h 3197277"/>
                <a:gd name="connsiteX2" fmla="*/ 342508 w 1023028"/>
                <a:gd name="connsiteY2" fmla="*/ 2964749 h 3197277"/>
                <a:gd name="connsiteX3" fmla="*/ 809056 w 1023028"/>
                <a:gd name="connsiteY3" fmla="*/ 3096724 h 3197277"/>
                <a:gd name="connsiteX4" fmla="*/ 992958 w 1023028"/>
                <a:gd name="connsiteY4" fmla="*/ 3143858 h 3197277"/>
                <a:gd name="connsiteX5" fmla="*/ 829913 w 1023028"/>
                <a:gd name="connsiteY5" fmla="*/ 3068444 h 3197277"/>
                <a:gd name="connsiteX6" fmla="*/ 1002384 w 1023028"/>
                <a:gd name="connsiteY6" fmla="*/ 3049590 h 3197277"/>
                <a:gd name="connsiteX7" fmla="*/ 851555 w 1023028"/>
                <a:gd name="connsiteY7" fmla="*/ 3049590 h 3197277"/>
                <a:gd name="connsiteX8" fmla="*/ 1021238 w 1023028"/>
                <a:gd name="connsiteY8" fmla="*/ 2983603 h 3197277"/>
                <a:gd name="connsiteX9" fmla="*/ 840813 w 1023028"/>
                <a:gd name="connsiteY9" fmla="*/ 3038160 h 3197277"/>
                <a:gd name="connsiteX10" fmla="*/ 851398 w 1023028"/>
                <a:gd name="connsiteY10" fmla="*/ 2935055 h 3197277"/>
                <a:gd name="connsiteX11" fmla="*/ 770426 w 1023028"/>
                <a:gd name="connsiteY11" fmla="*/ 3047685 h 3197277"/>
                <a:gd name="connsiteX12" fmla="*/ 629176 w 1023028"/>
                <a:gd name="connsiteY12" fmla="*/ 3071709 h 3197277"/>
                <a:gd name="connsiteX13" fmla="*/ 394484 w 1023028"/>
                <a:gd name="connsiteY13" fmla="*/ 2988271 h 3197277"/>
                <a:gd name="connsiteX14" fmla="*/ 163399 w 1023028"/>
                <a:gd name="connsiteY14" fmla="*/ 2389714 h 3197277"/>
                <a:gd name="connsiteX15" fmla="*/ 69131 w 1023028"/>
                <a:gd name="connsiteY15" fmla="*/ 1654423 h 3197277"/>
                <a:gd name="connsiteX16" fmla="*/ 106838 w 1023028"/>
                <a:gd name="connsiteY16" fmla="*/ 890852 h 3197277"/>
                <a:gd name="connsiteX17" fmla="*/ 208558 w 1023028"/>
                <a:gd name="connsiteY17" fmla="*/ 9272 h 3197277"/>
                <a:gd name="connsiteX18" fmla="*/ 153972 w 1023028"/>
                <a:gd name="connsiteY18" fmla="*/ 23586 h 3197277"/>
                <a:gd name="connsiteX0" fmla="*/ 153972 w 1028743"/>
                <a:gd name="connsiteY0" fmla="*/ 23586 h 3197277"/>
                <a:gd name="connsiteX1" fmla="*/ 31423 w 1028743"/>
                <a:gd name="connsiteY1" fmla="*/ 1701557 h 3197277"/>
                <a:gd name="connsiteX2" fmla="*/ 342508 w 1028743"/>
                <a:gd name="connsiteY2" fmla="*/ 2964749 h 3197277"/>
                <a:gd name="connsiteX3" fmla="*/ 809056 w 1028743"/>
                <a:gd name="connsiteY3" fmla="*/ 3096724 h 3197277"/>
                <a:gd name="connsiteX4" fmla="*/ 992958 w 1028743"/>
                <a:gd name="connsiteY4" fmla="*/ 3143858 h 3197277"/>
                <a:gd name="connsiteX5" fmla="*/ 829913 w 1028743"/>
                <a:gd name="connsiteY5" fmla="*/ 3068444 h 3197277"/>
                <a:gd name="connsiteX6" fmla="*/ 1002384 w 1028743"/>
                <a:gd name="connsiteY6" fmla="*/ 3049590 h 3197277"/>
                <a:gd name="connsiteX7" fmla="*/ 851555 w 1028743"/>
                <a:gd name="connsiteY7" fmla="*/ 3049590 h 3197277"/>
                <a:gd name="connsiteX8" fmla="*/ 1021238 w 1028743"/>
                <a:gd name="connsiteY8" fmla="*/ 2983603 h 3197277"/>
                <a:gd name="connsiteX9" fmla="*/ 806523 w 1028743"/>
                <a:gd name="connsiteY9" fmla="*/ 3047685 h 3197277"/>
                <a:gd name="connsiteX10" fmla="*/ 851398 w 1028743"/>
                <a:gd name="connsiteY10" fmla="*/ 2935055 h 3197277"/>
                <a:gd name="connsiteX11" fmla="*/ 770426 w 1028743"/>
                <a:gd name="connsiteY11" fmla="*/ 3047685 h 3197277"/>
                <a:gd name="connsiteX12" fmla="*/ 629176 w 1028743"/>
                <a:gd name="connsiteY12" fmla="*/ 3071709 h 3197277"/>
                <a:gd name="connsiteX13" fmla="*/ 394484 w 1028743"/>
                <a:gd name="connsiteY13" fmla="*/ 2988271 h 3197277"/>
                <a:gd name="connsiteX14" fmla="*/ 163399 w 1028743"/>
                <a:gd name="connsiteY14" fmla="*/ 2389714 h 3197277"/>
                <a:gd name="connsiteX15" fmla="*/ 69131 w 1028743"/>
                <a:gd name="connsiteY15" fmla="*/ 1654423 h 3197277"/>
                <a:gd name="connsiteX16" fmla="*/ 106838 w 1028743"/>
                <a:gd name="connsiteY16" fmla="*/ 890852 h 3197277"/>
                <a:gd name="connsiteX17" fmla="*/ 208558 w 1028743"/>
                <a:gd name="connsiteY17" fmla="*/ 9272 h 3197277"/>
                <a:gd name="connsiteX18" fmla="*/ 153972 w 1028743"/>
                <a:gd name="connsiteY18" fmla="*/ 23586 h 3197277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1002384 w 1028743"/>
                <a:gd name="connsiteY6" fmla="*/ 304959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629176 w 1028743"/>
                <a:gd name="connsiteY12" fmla="*/ 3071709 h 3195054"/>
                <a:gd name="connsiteX13" fmla="*/ 394484 w 1028743"/>
                <a:gd name="connsiteY13" fmla="*/ 2988271 h 3195054"/>
                <a:gd name="connsiteX14" fmla="*/ 163399 w 1028743"/>
                <a:gd name="connsiteY14" fmla="*/ 2389714 h 3195054"/>
                <a:gd name="connsiteX15" fmla="*/ 69131 w 1028743"/>
                <a:gd name="connsiteY15" fmla="*/ 1654423 h 3195054"/>
                <a:gd name="connsiteX16" fmla="*/ 106838 w 1028743"/>
                <a:gd name="connsiteY16" fmla="*/ 890852 h 3195054"/>
                <a:gd name="connsiteX17" fmla="*/ 208558 w 1028743"/>
                <a:gd name="connsiteY17" fmla="*/ 927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629176 w 1028743"/>
                <a:gd name="connsiteY12" fmla="*/ 3071709 h 3195054"/>
                <a:gd name="connsiteX13" fmla="*/ 394484 w 1028743"/>
                <a:gd name="connsiteY13" fmla="*/ 2988271 h 3195054"/>
                <a:gd name="connsiteX14" fmla="*/ 163399 w 1028743"/>
                <a:gd name="connsiteY14" fmla="*/ 2389714 h 3195054"/>
                <a:gd name="connsiteX15" fmla="*/ 69131 w 1028743"/>
                <a:gd name="connsiteY15" fmla="*/ 1654423 h 3195054"/>
                <a:gd name="connsiteX16" fmla="*/ 106838 w 1028743"/>
                <a:gd name="connsiteY16" fmla="*/ 890852 h 3195054"/>
                <a:gd name="connsiteX17" fmla="*/ 208558 w 1028743"/>
                <a:gd name="connsiteY17" fmla="*/ 927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629176 w 1028743"/>
                <a:gd name="connsiteY12" fmla="*/ 3071709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69131 w 1028743"/>
                <a:gd name="connsiteY15" fmla="*/ 1654423 h 3195054"/>
                <a:gd name="connsiteX16" fmla="*/ 106838 w 1028743"/>
                <a:gd name="connsiteY16" fmla="*/ 890852 h 3195054"/>
                <a:gd name="connsiteX17" fmla="*/ 208558 w 1028743"/>
                <a:gd name="connsiteY17" fmla="*/ 927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549166 w 1028743"/>
                <a:gd name="connsiteY12" fmla="*/ 308504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69131 w 1028743"/>
                <a:gd name="connsiteY15" fmla="*/ 1654423 h 3195054"/>
                <a:gd name="connsiteX16" fmla="*/ 106838 w 1028743"/>
                <a:gd name="connsiteY16" fmla="*/ 890852 h 3195054"/>
                <a:gd name="connsiteX17" fmla="*/ 208558 w 1028743"/>
                <a:gd name="connsiteY17" fmla="*/ 927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564406 w 1028743"/>
                <a:gd name="connsiteY12" fmla="*/ 308123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69131 w 1028743"/>
                <a:gd name="connsiteY15" fmla="*/ 1654423 h 3195054"/>
                <a:gd name="connsiteX16" fmla="*/ 106838 w 1028743"/>
                <a:gd name="connsiteY16" fmla="*/ 890852 h 3195054"/>
                <a:gd name="connsiteX17" fmla="*/ 208558 w 1028743"/>
                <a:gd name="connsiteY17" fmla="*/ 927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564406 w 1028743"/>
                <a:gd name="connsiteY12" fmla="*/ 308123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69131 w 1028743"/>
                <a:gd name="connsiteY15" fmla="*/ 1654423 h 3195054"/>
                <a:gd name="connsiteX16" fmla="*/ 87788 w 1028743"/>
                <a:gd name="connsiteY16" fmla="*/ 890852 h 3195054"/>
                <a:gd name="connsiteX17" fmla="*/ 208558 w 1028743"/>
                <a:gd name="connsiteY17" fmla="*/ 927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564406 w 1028743"/>
                <a:gd name="connsiteY12" fmla="*/ 308123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57701 w 1028743"/>
                <a:gd name="connsiteY15" fmla="*/ 1677283 h 3195054"/>
                <a:gd name="connsiteX16" fmla="*/ 87788 w 1028743"/>
                <a:gd name="connsiteY16" fmla="*/ 890852 h 3195054"/>
                <a:gd name="connsiteX17" fmla="*/ 208558 w 1028743"/>
                <a:gd name="connsiteY17" fmla="*/ 927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564406 w 1028743"/>
                <a:gd name="connsiteY12" fmla="*/ 308123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57701 w 1028743"/>
                <a:gd name="connsiteY15" fmla="*/ 1677283 h 3195054"/>
                <a:gd name="connsiteX16" fmla="*/ 87788 w 1028743"/>
                <a:gd name="connsiteY16" fmla="*/ 890852 h 3195054"/>
                <a:gd name="connsiteX17" fmla="*/ 185698 w 1028743"/>
                <a:gd name="connsiteY17" fmla="*/ 1689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564406 w 1028743"/>
                <a:gd name="connsiteY12" fmla="*/ 308123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57701 w 1028743"/>
                <a:gd name="connsiteY15" fmla="*/ 1677283 h 3195054"/>
                <a:gd name="connsiteX16" fmla="*/ 87788 w 1028743"/>
                <a:gd name="connsiteY16" fmla="*/ 890852 h 3195054"/>
                <a:gd name="connsiteX17" fmla="*/ 185698 w 1028743"/>
                <a:gd name="connsiteY17" fmla="*/ 1689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30421 w 1028743"/>
                <a:gd name="connsiteY11" fmla="*/ 3059115 h 3195054"/>
                <a:gd name="connsiteX12" fmla="*/ 564406 w 1028743"/>
                <a:gd name="connsiteY12" fmla="*/ 308123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57701 w 1028743"/>
                <a:gd name="connsiteY15" fmla="*/ 1677283 h 3195054"/>
                <a:gd name="connsiteX16" fmla="*/ 87788 w 1028743"/>
                <a:gd name="connsiteY16" fmla="*/ 890852 h 3195054"/>
                <a:gd name="connsiteX17" fmla="*/ 185698 w 1028743"/>
                <a:gd name="connsiteY17" fmla="*/ 1689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30421 w 1028743"/>
                <a:gd name="connsiteY11" fmla="*/ 3059115 h 3195054"/>
                <a:gd name="connsiteX12" fmla="*/ 564406 w 1028743"/>
                <a:gd name="connsiteY12" fmla="*/ 308123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57701 w 1028743"/>
                <a:gd name="connsiteY15" fmla="*/ 1677283 h 3195054"/>
                <a:gd name="connsiteX16" fmla="*/ 87788 w 1028743"/>
                <a:gd name="connsiteY16" fmla="*/ 890852 h 3195054"/>
                <a:gd name="connsiteX17" fmla="*/ 185698 w 1028743"/>
                <a:gd name="connsiteY17" fmla="*/ 1689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31818 w 1028743"/>
                <a:gd name="connsiteY5" fmla="*/ 307987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30421 w 1028743"/>
                <a:gd name="connsiteY11" fmla="*/ 3059115 h 3195054"/>
                <a:gd name="connsiteX12" fmla="*/ 564406 w 1028743"/>
                <a:gd name="connsiteY12" fmla="*/ 308123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57701 w 1028743"/>
                <a:gd name="connsiteY15" fmla="*/ 1677283 h 3195054"/>
                <a:gd name="connsiteX16" fmla="*/ 87788 w 1028743"/>
                <a:gd name="connsiteY16" fmla="*/ 890852 h 3195054"/>
                <a:gd name="connsiteX17" fmla="*/ 185698 w 1028743"/>
                <a:gd name="connsiteY17" fmla="*/ 16892 h 3195054"/>
                <a:gd name="connsiteX18" fmla="*/ 153972 w 1028743"/>
                <a:gd name="connsiteY18" fmla="*/ 23586 h 3195054"/>
                <a:gd name="connsiteX0" fmla="*/ 153972 w 1031918"/>
                <a:gd name="connsiteY0" fmla="*/ 23586 h 3195054"/>
                <a:gd name="connsiteX1" fmla="*/ 31423 w 1031918"/>
                <a:gd name="connsiteY1" fmla="*/ 1701557 h 3195054"/>
                <a:gd name="connsiteX2" fmla="*/ 342508 w 1031918"/>
                <a:gd name="connsiteY2" fmla="*/ 2964749 h 3195054"/>
                <a:gd name="connsiteX3" fmla="*/ 809056 w 1031918"/>
                <a:gd name="connsiteY3" fmla="*/ 3083389 h 3195054"/>
                <a:gd name="connsiteX4" fmla="*/ 992958 w 1031918"/>
                <a:gd name="connsiteY4" fmla="*/ 3143858 h 3195054"/>
                <a:gd name="connsiteX5" fmla="*/ 831818 w 1031918"/>
                <a:gd name="connsiteY5" fmla="*/ 3079874 h 3195054"/>
                <a:gd name="connsiteX6" fmla="*/ 937614 w 1031918"/>
                <a:gd name="connsiteY6" fmla="*/ 3057210 h 3195054"/>
                <a:gd name="connsiteX7" fmla="*/ 870605 w 1031918"/>
                <a:gd name="connsiteY7" fmla="*/ 3051495 h 3195054"/>
                <a:gd name="connsiteX8" fmla="*/ 1021238 w 1031918"/>
                <a:gd name="connsiteY8" fmla="*/ 2983603 h 3195054"/>
                <a:gd name="connsiteX9" fmla="*/ 806523 w 1031918"/>
                <a:gd name="connsiteY9" fmla="*/ 3047685 h 3195054"/>
                <a:gd name="connsiteX10" fmla="*/ 851398 w 1031918"/>
                <a:gd name="connsiteY10" fmla="*/ 2935055 h 3195054"/>
                <a:gd name="connsiteX11" fmla="*/ 730421 w 1031918"/>
                <a:gd name="connsiteY11" fmla="*/ 3059115 h 3195054"/>
                <a:gd name="connsiteX12" fmla="*/ 564406 w 1031918"/>
                <a:gd name="connsiteY12" fmla="*/ 3081234 h 3195054"/>
                <a:gd name="connsiteX13" fmla="*/ 367814 w 1031918"/>
                <a:gd name="connsiteY13" fmla="*/ 2978746 h 3195054"/>
                <a:gd name="connsiteX14" fmla="*/ 163399 w 1031918"/>
                <a:gd name="connsiteY14" fmla="*/ 2389714 h 3195054"/>
                <a:gd name="connsiteX15" fmla="*/ 57701 w 1031918"/>
                <a:gd name="connsiteY15" fmla="*/ 1677283 h 3195054"/>
                <a:gd name="connsiteX16" fmla="*/ 87788 w 1031918"/>
                <a:gd name="connsiteY16" fmla="*/ 890852 h 3195054"/>
                <a:gd name="connsiteX17" fmla="*/ 185698 w 1031918"/>
                <a:gd name="connsiteY17" fmla="*/ 16892 h 3195054"/>
                <a:gd name="connsiteX18" fmla="*/ 153972 w 1031918"/>
                <a:gd name="connsiteY18" fmla="*/ 23586 h 3195054"/>
                <a:gd name="connsiteX0" fmla="*/ 153972 w 1031918"/>
                <a:gd name="connsiteY0" fmla="*/ 23586 h 3196324"/>
                <a:gd name="connsiteX1" fmla="*/ 31423 w 1031918"/>
                <a:gd name="connsiteY1" fmla="*/ 1701557 h 3196324"/>
                <a:gd name="connsiteX2" fmla="*/ 342508 w 1031918"/>
                <a:gd name="connsiteY2" fmla="*/ 2964749 h 3196324"/>
                <a:gd name="connsiteX3" fmla="*/ 784291 w 1031918"/>
                <a:gd name="connsiteY3" fmla="*/ 3091009 h 3196324"/>
                <a:gd name="connsiteX4" fmla="*/ 992958 w 1031918"/>
                <a:gd name="connsiteY4" fmla="*/ 3143858 h 3196324"/>
                <a:gd name="connsiteX5" fmla="*/ 831818 w 1031918"/>
                <a:gd name="connsiteY5" fmla="*/ 3079874 h 3196324"/>
                <a:gd name="connsiteX6" fmla="*/ 937614 w 1031918"/>
                <a:gd name="connsiteY6" fmla="*/ 3057210 h 3196324"/>
                <a:gd name="connsiteX7" fmla="*/ 870605 w 1031918"/>
                <a:gd name="connsiteY7" fmla="*/ 3051495 h 3196324"/>
                <a:gd name="connsiteX8" fmla="*/ 1021238 w 1031918"/>
                <a:gd name="connsiteY8" fmla="*/ 2983603 h 3196324"/>
                <a:gd name="connsiteX9" fmla="*/ 806523 w 1031918"/>
                <a:gd name="connsiteY9" fmla="*/ 3047685 h 3196324"/>
                <a:gd name="connsiteX10" fmla="*/ 851398 w 1031918"/>
                <a:gd name="connsiteY10" fmla="*/ 2935055 h 3196324"/>
                <a:gd name="connsiteX11" fmla="*/ 730421 w 1031918"/>
                <a:gd name="connsiteY11" fmla="*/ 3059115 h 3196324"/>
                <a:gd name="connsiteX12" fmla="*/ 564406 w 1031918"/>
                <a:gd name="connsiteY12" fmla="*/ 3081234 h 3196324"/>
                <a:gd name="connsiteX13" fmla="*/ 367814 w 1031918"/>
                <a:gd name="connsiteY13" fmla="*/ 2978746 h 3196324"/>
                <a:gd name="connsiteX14" fmla="*/ 163399 w 1031918"/>
                <a:gd name="connsiteY14" fmla="*/ 2389714 h 3196324"/>
                <a:gd name="connsiteX15" fmla="*/ 57701 w 1031918"/>
                <a:gd name="connsiteY15" fmla="*/ 1677283 h 3196324"/>
                <a:gd name="connsiteX16" fmla="*/ 87788 w 1031918"/>
                <a:gd name="connsiteY16" fmla="*/ 890852 h 3196324"/>
                <a:gd name="connsiteX17" fmla="*/ 185698 w 1031918"/>
                <a:gd name="connsiteY17" fmla="*/ 16892 h 3196324"/>
                <a:gd name="connsiteX18" fmla="*/ 153972 w 1031918"/>
                <a:gd name="connsiteY18" fmla="*/ 23586 h 3196324"/>
                <a:gd name="connsiteX0" fmla="*/ 153972 w 1031918"/>
                <a:gd name="connsiteY0" fmla="*/ 23586 h 3196324"/>
                <a:gd name="connsiteX1" fmla="*/ 31423 w 1031918"/>
                <a:gd name="connsiteY1" fmla="*/ 1701557 h 3196324"/>
                <a:gd name="connsiteX2" fmla="*/ 342508 w 1031918"/>
                <a:gd name="connsiteY2" fmla="*/ 2964749 h 3196324"/>
                <a:gd name="connsiteX3" fmla="*/ 784291 w 1031918"/>
                <a:gd name="connsiteY3" fmla="*/ 3091009 h 3196324"/>
                <a:gd name="connsiteX4" fmla="*/ 992958 w 1031918"/>
                <a:gd name="connsiteY4" fmla="*/ 3143858 h 3196324"/>
                <a:gd name="connsiteX5" fmla="*/ 831818 w 1031918"/>
                <a:gd name="connsiteY5" fmla="*/ 3079874 h 3196324"/>
                <a:gd name="connsiteX6" fmla="*/ 937614 w 1031918"/>
                <a:gd name="connsiteY6" fmla="*/ 3057210 h 3196324"/>
                <a:gd name="connsiteX7" fmla="*/ 870605 w 1031918"/>
                <a:gd name="connsiteY7" fmla="*/ 3051495 h 3196324"/>
                <a:gd name="connsiteX8" fmla="*/ 1021238 w 1031918"/>
                <a:gd name="connsiteY8" fmla="*/ 2983603 h 3196324"/>
                <a:gd name="connsiteX9" fmla="*/ 806523 w 1031918"/>
                <a:gd name="connsiteY9" fmla="*/ 3047685 h 3196324"/>
                <a:gd name="connsiteX10" fmla="*/ 851398 w 1031918"/>
                <a:gd name="connsiteY10" fmla="*/ 2935055 h 3196324"/>
                <a:gd name="connsiteX11" fmla="*/ 730421 w 1031918"/>
                <a:gd name="connsiteY11" fmla="*/ 3059115 h 3196324"/>
                <a:gd name="connsiteX12" fmla="*/ 564406 w 1031918"/>
                <a:gd name="connsiteY12" fmla="*/ 3081234 h 3196324"/>
                <a:gd name="connsiteX13" fmla="*/ 367814 w 1031918"/>
                <a:gd name="connsiteY13" fmla="*/ 2978746 h 3196324"/>
                <a:gd name="connsiteX14" fmla="*/ 163399 w 1031918"/>
                <a:gd name="connsiteY14" fmla="*/ 2389714 h 3196324"/>
                <a:gd name="connsiteX15" fmla="*/ 57701 w 1031918"/>
                <a:gd name="connsiteY15" fmla="*/ 1677283 h 3196324"/>
                <a:gd name="connsiteX16" fmla="*/ 87788 w 1031918"/>
                <a:gd name="connsiteY16" fmla="*/ 890852 h 3196324"/>
                <a:gd name="connsiteX17" fmla="*/ 185698 w 1031918"/>
                <a:gd name="connsiteY17" fmla="*/ 16892 h 3196324"/>
                <a:gd name="connsiteX18" fmla="*/ 153972 w 1031918"/>
                <a:gd name="connsiteY18" fmla="*/ 23586 h 3196324"/>
                <a:gd name="connsiteX0" fmla="*/ 153972 w 1031918"/>
                <a:gd name="connsiteY0" fmla="*/ 23586 h 3196324"/>
                <a:gd name="connsiteX1" fmla="*/ 31423 w 1031918"/>
                <a:gd name="connsiteY1" fmla="*/ 1701557 h 3196324"/>
                <a:gd name="connsiteX2" fmla="*/ 342508 w 1031918"/>
                <a:gd name="connsiteY2" fmla="*/ 2964749 h 3196324"/>
                <a:gd name="connsiteX3" fmla="*/ 784291 w 1031918"/>
                <a:gd name="connsiteY3" fmla="*/ 3091009 h 3196324"/>
                <a:gd name="connsiteX4" fmla="*/ 992958 w 1031918"/>
                <a:gd name="connsiteY4" fmla="*/ 3143858 h 3196324"/>
                <a:gd name="connsiteX5" fmla="*/ 831818 w 1031918"/>
                <a:gd name="connsiteY5" fmla="*/ 3079874 h 3196324"/>
                <a:gd name="connsiteX6" fmla="*/ 937614 w 1031918"/>
                <a:gd name="connsiteY6" fmla="*/ 3057210 h 3196324"/>
                <a:gd name="connsiteX7" fmla="*/ 870605 w 1031918"/>
                <a:gd name="connsiteY7" fmla="*/ 3051495 h 3196324"/>
                <a:gd name="connsiteX8" fmla="*/ 1021238 w 1031918"/>
                <a:gd name="connsiteY8" fmla="*/ 2983603 h 3196324"/>
                <a:gd name="connsiteX9" fmla="*/ 806523 w 1031918"/>
                <a:gd name="connsiteY9" fmla="*/ 3047685 h 3196324"/>
                <a:gd name="connsiteX10" fmla="*/ 851398 w 1031918"/>
                <a:gd name="connsiteY10" fmla="*/ 2935055 h 3196324"/>
                <a:gd name="connsiteX11" fmla="*/ 730421 w 1031918"/>
                <a:gd name="connsiteY11" fmla="*/ 3059115 h 3196324"/>
                <a:gd name="connsiteX12" fmla="*/ 564406 w 1031918"/>
                <a:gd name="connsiteY12" fmla="*/ 3081234 h 3196324"/>
                <a:gd name="connsiteX13" fmla="*/ 367814 w 1031918"/>
                <a:gd name="connsiteY13" fmla="*/ 2978746 h 3196324"/>
                <a:gd name="connsiteX14" fmla="*/ 163399 w 1031918"/>
                <a:gd name="connsiteY14" fmla="*/ 2389714 h 3196324"/>
                <a:gd name="connsiteX15" fmla="*/ 57701 w 1031918"/>
                <a:gd name="connsiteY15" fmla="*/ 1677283 h 3196324"/>
                <a:gd name="connsiteX16" fmla="*/ 87788 w 1031918"/>
                <a:gd name="connsiteY16" fmla="*/ 890852 h 3196324"/>
                <a:gd name="connsiteX17" fmla="*/ 185698 w 1031918"/>
                <a:gd name="connsiteY17" fmla="*/ 16892 h 3196324"/>
                <a:gd name="connsiteX18" fmla="*/ 153972 w 1031918"/>
                <a:gd name="connsiteY18" fmla="*/ 23586 h 3196324"/>
                <a:gd name="connsiteX0" fmla="*/ 153972 w 1030013"/>
                <a:gd name="connsiteY0" fmla="*/ 23586 h 3196324"/>
                <a:gd name="connsiteX1" fmla="*/ 31423 w 1030013"/>
                <a:gd name="connsiteY1" fmla="*/ 1701557 h 3196324"/>
                <a:gd name="connsiteX2" fmla="*/ 342508 w 1030013"/>
                <a:gd name="connsiteY2" fmla="*/ 2964749 h 3196324"/>
                <a:gd name="connsiteX3" fmla="*/ 784291 w 1030013"/>
                <a:gd name="connsiteY3" fmla="*/ 3091009 h 3196324"/>
                <a:gd name="connsiteX4" fmla="*/ 992958 w 1030013"/>
                <a:gd name="connsiteY4" fmla="*/ 3143858 h 3196324"/>
                <a:gd name="connsiteX5" fmla="*/ 831818 w 1030013"/>
                <a:gd name="connsiteY5" fmla="*/ 3079874 h 3196324"/>
                <a:gd name="connsiteX6" fmla="*/ 937614 w 1030013"/>
                <a:gd name="connsiteY6" fmla="*/ 3057210 h 3196324"/>
                <a:gd name="connsiteX7" fmla="*/ 870605 w 1030013"/>
                <a:gd name="connsiteY7" fmla="*/ 3051495 h 3196324"/>
                <a:gd name="connsiteX8" fmla="*/ 1021238 w 1030013"/>
                <a:gd name="connsiteY8" fmla="*/ 2983603 h 3196324"/>
                <a:gd name="connsiteX9" fmla="*/ 806523 w 1030013"/>
                <a:gd name="connsiteY9" fmla="*/ 3047685 h 3196324"/>
                <a:gd name="connsiteX10" fmla="*/ 851398 w 1030013"/>
                <a:gd name="connsiteY10" fmla="*/ 2935055 h 3196324"/>
                <a:gd name="connsiteX11" fmla="*/ 730421 w 1030013"/>
                <a:gd name="connsiteY11" fmla="*/ 3059115 h 3196324"/>
                <a:gd name="connsiteX12" fmla="*/ 564406 w 1030013"/>
                <a:gd name="connsiteY12" fmla="*/ 3081234 h 3196324"/>
                <a:gd name="connsiteX13" fmla="*/ 367814 w 1030013"/>
                <a:gd name="connsiteY13" fmla="*/ 2978746 h 3196324"/>
                <a:gd name="connsiteX14" fmla="*/ 163399 w 1030013"/>
                <a:gd name="connsiteY14" fmla="*/ 2389714 h 3196324"/>
                <a:gd name="connsiteX15" fmla="*/ 57701 w 1030013"/>
                <a:gd name="connsiteY15" fmla="*/ 1677283 h 3196324"/>
                <a:gd name="connsiteX16" fmla="*/ 87788 w 1030013"/>
                <a:gd name="connsiteY16" fmla="*/ 890852 h 3196324"/>
                <a:gd name="connsiteX17" fmla="*/ 185698 w 1030013"/>
                <a:gd name="connsiteY17" fmla="*/ 16892 h 3196324"/>
                <a:gd name="connsiteX18" fmla="*/ 153972 w 1030013"/>
                <a:gd name="connsiteY18" fmla="*/ 23586 h 3196324"/>
                <a:gd name="connsiteX0" fmla="*/ 153972 w 1030013"/>
                <a:gd name="connsiteY0" fmla="*/ 23586 h 3196324"/>
                <a:gd name="connsiteX1" fmla="*/ 31423 w 1030013"/>
                <a:gd name="connsiteY1" fmla="*/ 1701557 h 3196324"/>
                <a:gd name="connsiteX2" fmla="*/ 342508 w 1030013"/>
                <a:gd name="connsiteY2" fmla="*/ 2964749 h 3196324"/>
                <a:gd name="connsiteX3" fmla="*/ 784291 w 1030013"/>
                <a:gd name="connsiteY3" fmla="*/ 3091009 h 3196324"/>
                <a:gd name="connsiteX4" fmla="*/ 992958 w 1030013"/>
                <a:gd name="connsiteY4" fmla="*/ 3143858 h 3196324"/>
                <a:gd name="connsiteX5" fmla="*/ 831818 w 1030013"/>
                <a:gd name="connsiteY5" fmla="*/ 3079874 h 3196324"/>
                <a:gd name="connsiteX6" fmla="*/ 947139 w 1030013"/>
                <a:gd name="connsiteY6" fmla="*/ 3059115 h 3196324"/>
                <a:gd name="connsiteX7" fmla="*/ 870605 w 1030013"/>
                <a:gd name="connsiteY7" fmla="*/ 3051495 h 3196324"/>
                <a:gd name="connsiteX8" fmla="*/ 1021238 w 1030013"/>
                <a:gd name="connsiteY8" fmla="*/ 2983603 h 3196324"/>
                <a:gd name="connsiteX9" fmla="*/ 806523 w 1030013"/>
                <a:gd name="connsiteY9" fmla="*/ 3047685 h 3196324"/>
                <a:gd name="connsiteX10" fmla="*/ 851398 w 1030013"/>
                <a:gd name="connsiteY10" fmla="*/ 2935055 h 3196324"/>
                <a:gd name="connsiteX11" fmla="*/ 730421 w 1030013"/>
                <a:gd name="connsiteY11" fmla="*/ 3059115 h 3196324"/>
                <a:gd name="connsiteX12" fmla="*/ 564406 w 1030013"/>
                <a:gd name="connsiteY12" fmla="*/ 3081234 h 3196324"/>
                <a:gd name="connsiteX13" fmla="*/ 367814 w 1030013"/>
                <a:gd name="connsiteY13" fmla="*/ 2978746 h 3196324"/>
                <a:gd name="connsiteX14" fmla="*/ 163399 w 1030013"/>
                <a:gd name="connsiteY14" fmla="*/ 2389714 h 3196324"/>
                <a:gd name="connsiteX15" fmla="*/ 57701 w 1030013"/>
                <a:gd name="connsiteY15" fmla="*/ 1677283 h 3196324"/>
                <a:gd name="connsiteX16" fmla="*/ 87788 w 1030013"/>
                <a:gd name="connsiteY16" fmla="*/ 890852 h 3196324"/>
                <a:gd name="connsiteX17" fmla="*/ 185698 w 1030013"/>
                <a:gd name="connsiteY17" fmla="*/ 16892 h 3196324"/>
                <a:gd name="connsiteX18" fmla="*/ 153972 w 1030013"/>
                <a:gd name="connsiteY18" fmla="*/ 23586 h 3196324"/>
                <a:gd name="connsiteX0" fmla="*/ 153972 w 1030013"/>
                <a:gd name="connsiteY0" fmla="*/ 23586 h 3196324"/>
                <a:gd name="connsiteX1" fmla="*/ 31423 w 1030013"/>
                <a:gd name="connsiteY1" fmla="*/ 1701557 h 3196324"/>
                <a:gd name="connsiteX2" fmla="*/ 342508 w 1030013"/>
                <a:gd name="connsiteY2" fmla="*/ 2964749 h 3196324"/>
                <a:gd name="connsiteX3" fmla="*/ 784291 w 1030013"/>
                <a:gd name="connsiteY3" fmla="*/ 3091009 h 3196324"/>
                <a:gd name="connsiteX4" fmla="*/ 992958 w 1030013"/>
                <a:gd name="connsiteY4" fmla="*/ 3143858 h 3196324"/>
                <a:gd name="connsiteX5" fmla="*/ 831818 w 1030013"/>
                <a:gd name="connsiteY5" fmla="*/ 3079874 h 3196324"/>
                <a:gd name="connsiteX6" fmla="*/ 947139 w 1030013"/>
                <a:gd name="connsiteY6" fmla="*/ 3059115 h 3196324"/>
                <a:gd name="connsiteX7" fmla="*/ 870605 w 1030013"/>
                <a:gd name="connsiteY7" fmla="*/ 3051495 h 3196324"/>
                <a:gd name="connsiteX8" fmla="*/ 1021238 w 1030013"/>
                <a:gd name="connsiteY8" fmla="*/ 2983603 h 3196324"/>
                <a:gd name="connsiteX9" fmla="*/ 806523 w 1030013"/>
                <a:gd name="connsiteY9" fmla="*/ 3047685 h 3196324"/>
                <a:gd name="connsiteX10" fmla="*/ 851398 w 1030013"/>
                <a:gd name="connsiteY10" fmla="*/ 2935055 h 3196324"/>
                <a:gd name="connsiteX11" fmla="*/ 730421 w 1030013"/>
                <a:gd name="connsiteY11" fmla="*/ 3059115 h 3196324"/>
                <a:gd name="connsiteX12" fmla="*/ 564406 w 1030013"/>
                <a:gd name="connsiteY12" fmla="*/ 3081234 h 3196324"/>
                <a:gd name="connsiteX13" fmla="*/ 367814 w 1030013"/>
                <a:gd name="connsiteY13" fmla="*/ 2978746 h 3196324"/>
                <a:gd name="connsiteX14" fmla="*/ 163399 w 1030013"/>
                <a:gd name="connsiteY14" fmla="*/ 2389714 h 3196324"/>
                <a:gd name="connsiteX15" fmla="*/ 57701 w 1030013"/>
                <a:gd name="connsiteY15" fmla="*/ 1677283 h 3196324"/>
                <a:gd name="connsiteX16" fmla="*/ 87788 w 1030013"/>
                <a:gd name="connsiteY16" fmla="*/ 890852 h 3196324"/>
                <a:gd name="connsiteX17" fmla="*/ 185698 w 1030013"/>
                <a:gd name="connsiteY17" fmla="*/ 16892 h 3196324"/>
                <a:gd name="connsiteX18" fmla="*/ 153972 w 1030013"/>
                <a:gd name="connsiteY18" fmla="*/ 23586 h 3196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30013" h="3196324">
                  <a:moveTo>
                    <a:pt x="153972" y="23586"/>
                  </a:moveTo>
                  <a:cubicBezTo>
                    <a:pt x="141403" y="158703"/>
                    <a:pt x="0" y="1211363"/>
                    <a:pt x="31423" y="1701557"/>
                  </a:cubicBezTo>
                  <a:cubicBezTo>
                    <a:pt x="62846" y="2191751"/>
                    <a:pt x="217030" y="2733174"/>
                    <a:pt x="342508" y="2964749"/>
                  </a:cubicBezTo>
                  <a:cubicBezTo>
                    <a:pt x="467986" y="3196324"/>
                    <a:pt x="675883" y="3061158"/>
                    <a:pt x="784291" y="3091009"/>
                  </a:cubicBezTo>
                  <a:cubicBezTo>
                    <a:pt x="892699" y="3120860"/>
                    <a:pt x="983132" y="3164764"/>
                    <a:pt x="992958" y="3143858"/>
                  </a:cubicBezTo>
                  <a:cubicBezTo>
                    <a:pt x="1000879" y="3142002"/>
                    <a:pt x="839454" y="3093998"/>
                    <a:pt x="831818" y="3079874"/>
                  </a:cubicBezTo>
                  <a:cubicBezTo>
                    <a:pt x="824182" y="3065750"/>
                    <a:pt x="942579" y="3082895"/>
                    <a:pt x="947139" y="3059115"/>
                  </a:cubicBezTo>
                  <a:cubicBezTo>
                    <a:pt x="953604" y="3054385"/>
                    <a:pt x="858255" y="3064080"/>
                    <a:pt x="870605" y="3051495"/>
                  </a:cubicBezTo>
                  <a:cubicBezTo>
                    <a:pt x="882955" y="3038910"/>
                    <a:pt x="1030013" y="3014718"/>
                    <a:pt x="1021238" y="2983603"/>
                  </a:cubicBezTo>
                  <a:cubicBezTo>
                    <a:pt x="1010558" y="2982968"/>
                    <a:pt x="834830" y="3055776"/>
                    <a:pt x="806523" y="3047685"/>
                  </a:cubicBezTo>
                  <a:cubicBezTo>
                    <a:pt x="778216" y="3039594"/>
                    <a:pt x="888847" y="2940770"/>
                    <a:pt x="851398" y="2935055"/>
                  </a:cubicBezTo>
                  <a:cubicBezTo>
                    <a:pt x="838714" y="2936960"/>
                    <a:pt x="785873" y="3036657"/>
                    <a:pt x="730421" y="3059115"/>
                  </a:cubicBezTo>
                  <a:cubicBezTo>
                    <a:pt x="682589" y="3083478"/>
                    <a:pt x="624840" y="3094629"/>
                    <a:pt x="564406" y="3081234"/>
                  </a:cubicBezTo>
                  <a:cubicBezTo>
                    <a:pt x="503972" y="3067839"/>
                    <a:pt x="434649" y="3093999"/>
                    <a:pt x="367814" y="2978746"/>
                  </a:cubicBezTo>
                  <a:cubicBezTo>
                    <a:pt x="300980" y="2863493"/>
                    <a:pt x="215084" y="2606624"/>
                    <a:pt x="163399" y="2389714"/>
                  </a:cubicBezTo>
                  <a:cubicBezTo>
                    <a:pt x="111714" y="2172804"/>
                    <a:pt x="70303" y="1927093"/>
                    <a:pt x="57701" y="1677283"/>
                  </a:cubicBezTo>
                  <a:cubicBezTo>
                    <a:pt x="45099" y="1427473"/>
                    <a:pt x="66455" y="1167584"/>
                    <a:pt x="87788" y="890852"/>
                  </a:cubicBezTo>
                  <a:cubicBezTo>
                    <a:pt x="109121" y="614120"/>
                    <a:pt x="154982" y="226206"/>
                    <a:pt x="185698" y="16892"/>
                  </a:cubicBezTo>
                  <a:cubicBezTo>
                    <a:pt x="144301" y="48292"/>
                    <a:pt x="212960" y="0"/>
                    <a:pt x="153972" y="23586"/>
                  </a:cubicBezTo>
                  <a:close/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14" name="Gruppo 142"/>
          <p:cNvGrpSpPr/>
          <p:nvPr/>
        </p:nvGrpSpPr>
        <p:grpSpPr>
          <a:xfrm>
            <a:off x="2321082" y="5438701"/>
            <a:ext cx="263951" cy="263951"/>
            <a:chOff x="331007" y="1610412"/>
            <a:chExt cx="263951" cy="263951"/>
          </a:xfrm>
        </p:grpSpPr>
        <p:sp>
          <p:nvSpPr>
            <p:cNvPr id="144" name="Ovale 143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145" name="Ovale 144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15" name="Gruppo 145"/>
          <p:cNvGrpSpPr/>
          <p:nvPr/>
        </p:nvGrpSpPr>
        <p:grpSpPr>
          <a:xfrm>
            <a:off x="3095274" y="3140509"/>
            <a:ext cx="263951" cy="263951"/>
            <a:chOff x="331007" y="1610412"/>
            <a:chExt cx="263951" cy="263951"/>
          </a:xfrm>
        </p:grpSpPr>
        <p:sp>
          <p:nvSpPr>
            <p:cNvPr id="147" name="Ovale 146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148" name="Ovale 147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16" name="Gruppo 148"/>
          <p:cNvGrpSpPr/>
          <p:nvPr/>
        </p:nvGrpSpPr>
        <p:grpSpPr>
          <a:xfrm>
            <a:off x="6716390" y="2988109"/>
            <a:ext cx="263951" cy="263951"/>
            <a:chOff x="331007" y="1610412"/>
            <a:chExt cx="263951" cy="263951"/>
          </a:xfrm>
        </p:grpSpPr>
        <p:sp>
          <p:nvSpPr>
            <p:cNvPr id="150" name="Ovale 149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151" name="Ovale 150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17" name="Gruppo 151"/>
          <p:cNvGrpSpPr/>
          <p:nvPr/>
        </p:nvGrpSpPr>
        <p:grpSpPr>
          <a:xfrm>
            <a:off x="6746870" y="3280717"/>
            <a:ext cx="263951" cy="263951"/>
            <a:chOff x="331007" y="1610412"/>
            <a:chExt cx="263951" cy="263951"/>
          </a:xfrm>
        </p:grpSpPr>
        <p:sp>
          <p:nvSpPr>
            <p:cNvPr id="153" name="Ovale 152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154" name="Ovale 153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18" name="Gruppo 154"/>
          <p:cNvGrpSpPr/>
          <p:nvPr/>
        </p:nvGrpSpPr>
        <p:grpSpPr>
          <a:xfrm>
            <a:off x="10366982" y="2105996"/>
            <a:ext cx="263951" cy="263951"/>
            <a:chOff x="331007" y="1610412"/>
            <a:chExt cx="263951" cy="263951"/>
          </a:xfrm>
        </p:grpSpPr>
        <p:sp>
          <p:nvSpPr>
            <p:cNvPr id="156" name="Ovale 155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157" name="Ovale 156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19" name="Gruppo 157"/>
          <p:cNvGrpSpPr/>
          <p:nvPr/>
        </p:nvGrpSpPr>
        <p:grpSpPr>
          <a:xfrm>
            <a:off x="10401901" y="2383240"/>
            <a:ext cx="263951" cy="263951"/>
            <a:chOff x="331007" y="1610412"/>
            <a:chExt cx="263951" cy="263951"/>
          </a:xfrm>
        </p:grpSpPr>
        <p:sp>
          <p:nvSpPr>
            <p:cNvPr id="159" name="Ovale 158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160" name="Ovale 159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20" name="Gruppo 160"/>
          <p:cNvGrpSpPr/>
          <p:nvPr/>
        </p:nvGrpSpPr>
        <p:grpSpPr>
          <a:xfrm>
            <a:off x="10436191" y="2660484"/>
            <a:ext cx="263951" cy="263951"/>
            <a:chOff x="331007" y="1610412"/>
            <a:chExt cx="263951" cy="263951"/>
          </a:xfrm>
        </p:grpSpPr>
        <p:sp>
          <p:nvSpPr>
            <p:cNvPr id="162" name="Ovale 161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163" name="Ovale 162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21" name="Gruppo 163"/>
          <p:cNvGrpSpPr/>
          <p:nvPr/>
        </p:nvGrpSpPr>
        <p:grpSpPr>
          <a:xfrm>
            <a:off x="10462469" y="2937728"/>
            <a:ext cx="263951" cy="263951"/>
            <a:chOff x="331007" y="1610412"/>
            <a:chExt cx="263951" cy="263951"/>
          </a:xfrm>
        </p:grpSpPr>
        <p:sp>
          <p:nvSpPr>
            <p:cNvPr id="165" name="Ovale 164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166" name="Ovale 165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22" name="Gruppo 166"/>
          <p:cNvGrpSpPr/>
          <p:nvPr/>
        </p:nvGrpSpPr>
        <p:grpSpPr>
          <a:xfrm>
            <a:off x="10486939" y="3214972"/>
            <a:ext cx="263951" cy="263951"/>
            <a:chOff x="331007" y="1610412"/>
            <a:chExt cx="263951" cy="263951"/>
          </a:xfrm>
        </p:grpSpPr>
        <p:sp>
          <p:nvSpPr>
            <p:cNvPr id="168" name="Ovale 167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169" name="Ovale 168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23" name="Gruppo 169"/>
          <p:cNvGrpSpPr/>
          <p:nvPr/>
        </p:nvGrpSpPr>
        <p:grpSpPr>
          <a:xfrm>
            <a:off x="10503986" y="3492216"/>
            <a:ext cx="263951" cy="263951"/>
            <a:chOff x="331007" y="1610412"/>
            <a:chExt cx="263951" cy="263951"/>
          </a:xfrm>
        </p:grpSpPr>
        <p:sp>
          <p:nvSpPr>
            <p:cNvPr id="171" name="Ovale 170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172" name="Ovale 171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24" name="Gruppo 172"/>
          <p:cNvGrpSpPr/>
          <p:nvPr/>
        </p:nvGrpSpPr>
        <p:grpSpPr>
          <a:xfrm>
            <a:off x="10513020" y="3769460"/>
            <a:ext cx="263951" cy="263951"/>
            <a:chOff x="331007" y="1610412"/>
            <a:chExt cx="263951" cy="263951"/>
          </a:xfrm>
        </p:grpSpPr>
        <p:sp>
          <p:nvSpPr>
            <p:cNvPr id="174" name="Ovale 173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175" name="Ovale 174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25" name="Gruppo 175"/>
          <p:cNvGrpSpPr/>
          <p:nvPr/>
        </p:nvGrpSpPr>
        <p:grpSpPr>
          <a:xfrm>
            <a:off x="10513020" y="4046704"/>
            <a:ext cx="263951" cy="263951"/>
            <a:chOff x="331007" y="1610412"/>
            <a:chExt cx="263951" cy="263951"/>
          </a:xfrm>
        </p:grpSpPr>
        <p:sp>
          <p:nvSpPr>
            <p:cNvPr id="177" name="Ovale 176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178" name="Ovale 177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26" name="Gruppo 178"/>
          <p:cNvGrpSpPr/>
          <p:nvPr/>
        </p:nvGrpSpPr>
        <p:grpSpPr>
          <a:xfrm>
            <a:off x="10514041" y="4323948"/>
            <a:ext cx="263951" cy="263951"/>
            <a:chOff x="331007" y="1610412"/>
            <a:chExt cx="263951" cy="263951"/>
          </a:xfrm>
        </p:grpSpPr>
        <p:sp>
          <p:nvSpPr>
            <p:cNvPr id="180" name="Ovale 179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181" name="Ovale 180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27" name="Gruppo 181"/>
          <p:cNvGrpSpPr/>
          <p:nvPr/>
        </p:nvGrpSpPr>
        <p:grpSpPr>
          <a:xfrm>
            <a:off x="10506421" y="4601192"/>
            <a:ext cx="263951" cy="263951"/>
            <a:chOff x="331007" y="1610412"/>
            <a:chExt cx="263951" cy="263951"/>
          </a:xfrm>
        </p:grpSpPr>
        <p:sp>
          <p:nvSpPr>
            <p:cNvPr id="183" name="Ovale 182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184" name="Ovale 183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28" name="Gruppo 184"/>
          <p:cNvGrpSpPr/>
          <p:nvPr/>
        </p:nvGrpSpPr>
        <p:grpSpPr>
          <a:xfrm>
            <a:off x="10491181" y="4878436"/>
            <a:ext cx="263951" cy="263951"/>
            <a:chOff x="331007" y="1610412"/>
            <a:chExt cx="263951" cy="263951"/>
          </a:xfrm>
        </p:grpSpPr>
        <p:sp>
          <p:nvSpPr>
            <p:cNvPr id="186" name="Ovale 185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187" name="Ovale 186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29" name="Gruppo 187"/>
          <p:cNvGrpSpPr/>
          <p:nvPr/>
        </p:nvGrpSpPr>
        <p:grpSpPr>
          <a:xfrm>
            <a:off x="10467929" y="5155680"/>
            <a:ext cx="263951" cy="263951"/>
            <a:chOff x="331007" y="1610412"/>
            <a:chExt cx="263951" cy="263951"/>
          </a:xfrm>
        </p:grpSpPr>
        <p:sp>
          <p:nvSpPr>
            <p:cNvPr id="189" name="Ovale 188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190" name="Ovale 189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30" name="Gruppo 190"/>
          <p:cNvGrpSpPr/>
          <p:nvPr/>
        </p:nvGrpSpPr>
        <p:grpSpPr>
          <a:xfrm>
            <a:off x="10431439" y="5432924"/>
            <a:ext cx="263951" cy="263951"/>
            <a:chOff x="331007" y="1610412"/>
            <a:chExt cx="263951" cy="263951"/>
          </a:xfrm>
        </p:grpSpPr>
        <p:sp>
          <p:nvSpPr>
            <p:cNvPr id="192" name="Ovale 191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193" name="Ovale 192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31" name="Gruppo 193"/>
          <p:cNvGrpSpPr/>
          <p:nvPr/>
        </p:nvGrpSpPr>
        <p:grpSpPr>
          <a:xfrm>
            <a:off x="10394242" y="5710162"/>
            <a:ext cx="263951" cy="263951"/>
            <a:chOff x="331007" y="1610412"/>
            <a:chExt cx="263951" cy="263951"/>
          </a:xfrm>
        </p:grpSpPr>
        <p:sp>
          <p:nvSpPr>
            <p:cNvPr id="195" name="Ovale 194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196" name="Ovale 195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sp>
        <p:nvSpPr>
          <p:cNvPr id="59" name="Rettangolo 58"/>
          <p:cNvSpPr/>
          <p:nvPr/>
        </p:nvSpPr>
        <p:spPr>
          <a:xfrm>
            <a:off x="911424" y="5724545"/>
            <a:ext cx="1797752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/>
            <a:r>
              <a:rPr lang="it-IT" sz="1600" dirty="0" err="1">
                <a:solidFill>
                  <a:srgbClr val="000000"/>
                </a:solidFill>
              </a:rPr>
              <a:t>Second</a:t>
            </a:r>
            <a:r>
              <a:rPr lang="it-IT" sz="1600" dirty="0">
                <a:solidFill>
                  <a:srgbClr val="000000"/>
                </a:solidFill>
              </a:rPr>
              <a:t> </a:t>
            </a:r>
            <a:r>
              <a:rPr lang="it-IT" sz="1600" dirty="0" err="1">
                <a:solidFill>
                  <a:srgbClr val="000000"/>
                </a:solidFill>
              </a:rPr>
              <a:t>electrode</a:t>
            </a:r>
            <a:r>
              <a:rPr lang="it-IT" sz="1600" dirty="0">
                <a:solidFill>
                  <a:srgbClr val="000000"/>
                </a:solidFill>
              </a:rPr>
              <a:t> at “zero” </a:t>
            </a:r>
            <a:r>
              <a:rPr lang="it-IT" sz="1600" dirty="0" err="1">
                <a:solidFill>
                  <a:srgbClr val="000000"/>
                </a:solidFill>
              </a:rPr>
              <a:t>potential</a:t>
            </a:r>
            <a:endParaRPr lang="it-IT" sz="1600" dirty="0">
              <a:solidFill>
                <a:srgbClr val="000000"/>
              </a:solidFill>
            </a:endParaRPr>
          </a:p>
        </p:txBody>
      </p:sp>
      <p:pic>
        <p:nvPicPr>
          <p:cNvPr id="116" name="Picture 8"/>
          <p:cNvPicPr>
            <a:picLocks noChangeAspect="1" noChangeArrowheads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4680" y="0"/>
            <a:ext cx="808038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17" name="Titolo 1"/>
          <p:cNvSpPr txBox="1">
            <a:spLocks/>
          </p:cNvSpPr>
          <p:nvPr/>
        </p:nvSpPr>
        <p:spPr>
          <a:xfrm>
            <a:off x="2351584" y="0"/>
            <a:ext cx="8316416" cy="764704"/>
          </a:xfrm>
          <a:prstGeom prst="rect">
            <a:avLst/>
          </a:prstGeom>
        </p:spPr>
        <p:txBody>
          <a:bodyPr vert="horz" lIns="91440" tIns="45720" rIns="91440" bIns="45720" rtlCol="0" anchor="ctr">
            <a:normAutofit fontScale="92500"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r>
              <a:rPr lang="cy-GB" sz="3200" b="1" dirty="0">
                <a:solidFill>
                  <a:schemeClr val="accent1">
                    <a:lumMod val="75000"/>
                  </a:schemeClr>
                </a:solidFill>
                <a:latin typeface="Arial" charset="0"/>
                <a:cs typeface="Arial" charset="0"/>
              </a:rPr>
              <a:t>MULTICHANNEL sEMG DETECTION MODES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2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100"/>
                            </p:stCondLst>
                            <p:childTnLst>
                              <p:par>
                                <p:cTn id="42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200"/>
                            </p:stCondLst>
                            <p:childTnLst>
                              <p:par>
                                <p:cTn id="45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300"/>
                            </p:stCondLst>
                            <p:childTnLst>
                              <p:par>
                                <p:cTn id="48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400"/>
                            </p:stCondLst>
                            <p:childTnLst>
                              <p:par>
                                <p:cTn id="51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00"/>
                            </p:stCondLst>
                            <p:childTnLst>
                              <p:par>
                                <p:cTn id="54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00"/>
                            </p:stCondLst>
                            <p:childTnLst>
                              <p:par>
                                <p:cTn id="57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700"/>
                            </p:stCondLst>
                            <p:childTnLst>
                              <p:par>
                                <p:cTn id="60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800"/>
                            </p:stCondLst>
                            <p:childTnLst>
                              <p:par>
                                <p:cTn id="63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900"/>
                            </p:stCondLst>
                            <p:childTnLst>
                              <p:par>
                                <p:cTn id="66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1000"/>
                            </p:stCondLst>
                            <p:childTnLst>
                              <p:par>
                                <p:cTn id="69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100"/>
                            </p:stCondLst>
                            <p:childTnLst>
                              <p:par>
                                <p:cTn id="72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1200"/>
                            </p:stCondLst>
                            <p:childTnLst>
                              <p:par>
                                <p:cTn id="75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uppo 5"/>
          <p:cNvGrpSpPr/>
          <p:nvPr/>
        </p:nvGrpSpPr>
        <p:grpSpPr>
          <a:xfrm>
            <a:off x="1347606" y="883126"/>
            <a:ext cx="2156106" cy="6052276"/>
            <a:chOff x="73152" y="680720"/>
            <a:chExt cx="2084036" cy="5902960"/>
          </a:xfrm>
        </p:grpSpPr>
        <p:pic>
          <p:nvPicPr>
            <p:cNvPr id="7" name="Picture 19"/>
            <p:cNvPicPr>
              <a:picLocks noChangeAspect="1" noChangeArrowheads="1"/>
            </p:cNvPicPr>
            <p:nvPr/>
          </p:nvPicPr>
          <p:blipFill>
            <a:blip r:embed="rId2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7391" t="27863" r="41159" b="8069"/>
            <a:stretch>
              <a:fillRect/>
            </a:stretch>
          </p:blipFill>
          <p:spPr bwMode="auto">
            <a:xfrm flipH="1">
              <a:off x="203199" y="680720"/>
              <a:ext cx="1953989" cy="5902960"/>
            </a:xfrm>
            <a:prstGeom prst="rect">
              <a:avLst/>
            </a:prstGeom>
            <a:ln>
              <a:noFill/>
            </a:ln>
            <a:effectLst>
              <a:softEdge rad="112500"/>
            </a:effectLst>
          </p:spPr>
        </p:pic>
        <p:sp>
          <p:nvSpPr>
            <p:cNvPr id="8" name="Ovale 7"/>
            <p:cNvSpPr/>
            <p:nvPr/>
          </p:nvSpPr>
          <p:spPr>
            <a:xfrm>
              <a:off x="1443228" y="1443990"/>
              <a:ext cx="573024" cy="8534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9" name="Ovale 8"/>
            <p:cNvSpPr/>
            <p:nvPr/>
          </p:nvSpPr>
          <p:spPr>
            <a:xfrm>
              <a:off x="126492" y="1450086"/>
              <a:ext cx="573024" cy="8534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10" name="Ovale 9"/>
            <p:cNvSpPr/>
            <p:nvPr/>
          </p:nvSpPr>
          <p:spPr>
            <a:xfrm>
              <a:off x="176784" y="3778758"/>
              <a:ext cx="353568" cy="11049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11" name="Ovale 10"/>
            <p:cNvSpPr/>
            <p:nvPr/>
          </p:nvSpPr>
          <p:spPr>
            <a:xfrm>
              <a:off x="109728" y="4693920"/>
              <a:ext cx="579120" cy="33528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12" name="Ovale 11"/>
            <p:cNvSpPr/>
            <p:nvPr/>
          </p:nvSpPr>
          <p:spPr>
            <a:xfrm>
              <a:off x="73152" y="5041392"/>
              <a:ext cx="292608" cy="33528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13" name="Ovale 12"/>
            <p:cNvSpPr/>
            <p:nvPr/>
          </p:nvSpPr>
          <p:spPr>
            <a:xfrm>
              <a:off x="1688592" y="5084064"/>
              <a:ext cx="292608" cy="33528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14" name="Ovale 13"/>
            <p:cNvSpPr/>
            <p:nvPr/>
          </p:nvSpPr>
          <p:spPr>
            <a:xfrm>
              <a:off x="347472" y="5992368"/>
              <a:ext cx="457200" cy="33528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sp>
        <p:nvSpPr>
          <p:cNvPr id="66" name="Figura a mano libera 65"/>
          <p:cNvSpPr/>
          <p:nvPr/>
        </p:nvSpPr>
        <p:spPr>
          <a:xfrm>
            <a:off x="1966633" y="885829"/>
            <a:ext cx="1030013" cy="3196324"/>
          </a:xfrm>
          <a:custGeom>
            <a:avLst/>
            <a:gdLst>
              <a:gd name="connsiteX0" fmla="*/ 153972 w 1051089"/>
              <a:gd name="connsiteY0" fmla="*/ 135117 h 3308808"/>
              <a:gd name="connsiteX1" fmla="*/ 31423 w 1051089"/>
              <a:gd name="connsiteY1" fmla="*/ 1813088 h 3308808"/>
              <a:gd name="connsiteX2" fmla="*/ 342508 w 1051089"/>
              <a:gd name="connsiteY2" fmla="*/ 3076280 h 3308808"/>
              <a:gd name="connsiteX3" fmla="*/ 908116 w 1051089"/>
              <a:gd name="connsiteY3" fmla="*/ 3208255 h 3308808"/>
              <a:gd name="connsiteX4" fmla="*/ 992958 w 1051089"/>
              <a:gd name="connsiteY4" fmla="*/ 3255389 h 3308808"/>
              <a:gd name="connsiteX5" fmla="*/ 917543 w 1051089"/>
              <a:gd name="connsiteY5" fmla="*/ 3179975 h 3308808"/>
              <a:gd name="connsiteX6" fmla="*/ 1002384 w 1051089"/>
              <a:gd name="connsiteY6" fmla="*/ 3161121 h 3308808"/>
              <a:gd name="connsiteX7" fmla="*/ 851555 w 1051089"/>
              <a:gd name="connsiteY7" fmla="*/ 3161121 h 3308808"/>
              <a:gd name="connsiteX8" fmla="*/ 1021238 w 1051089"/>
              <a:gd name="connsiteY8" fmla="*/ 3095134 h 3308808"/>
              <a:gd name="connsiteX9" fmla="*/ 785568 w 1051089"/>
              <a:gd name="connsiteY9" fmla="*/ 3161121 h 3308808"/>
              <a:gd name="connsiteX10" fmla="*/ 1049518 w 1051089"/>
              <a:gd name="connsiteY10" fmla="*/ 3000866 h 3308808"/>
              <a:gd name="connsiteX11" fmla="*/ 776141 w 1051089"/>
              <a:gd name="connsiteY11" fmla="*/ 3161121 h 3308808"/>
              <a:gd name="connsiteX12" fmla="*/ 606459 w 1051089"/>
              <a:gd name="connsiteY12" fmla="*/ 3198829 h 3308808"/>
              <a:gd name="connsiteX13" fmla="*/ 408496 w 1051089"/>
              <a:gd name="connsiteY13" fmla="*/ 3104561 h 3308808"/>
              <a:gd name="connsiteX14" fmla="*/ 163399 w 1051089"/>
              <a:gd name="connsiteY14" fmla="*/ 2501245 h 3308808"/>
              <a:gd name="connsiteX15" fmla="*/ 69131 w 1051089"/>
              <a:gd name="connsiteY15" fmla="*/ 1765954 h 3308808"/>
              <a:gd name="connsiteX16" fmla="*/ 106838 w 1051089"/>
              <a:gd name="connsiteY16" fmla="*/ 1002383 h 3308808"/>
              <a:gd name="connsiteX17" fmla="*/ 153972 w 1051089"/>
              <a:gd name="connsiteY17" fmla="*/ 135117 h 3308808"/>
              <a:gd name="connsiteX0" fmla="*/ 153972 w 1051089"/>
              <a:gd name="connsiteY0" fmla="*/ 247954 h 3421645"/>
              <a:gd name="connsiteX1" fmla="*/ 31423 w 1051089"/>
              <a:gd name="connsiteY1" fmla="*/ 1925925 h 3421645"/>
              <a:gd name="connsiteX2" fmla="*/ 342508 w 1051089"/>
              <a:gd name="connsiteY2" fmla="*/ 3189117 h 3421645"/>
              <a:gd name="connsiteX3" fmla="*/ 908116 w 1051089"/>
              <a:gd name="connsiteY3" fmla="*/ 3321092 h 3421645"/>
              <a:gd name="connsiteX4" fmla="*/ 992958 w 1051089"/>
              <a:gd name="connsiteY4" fmla="*/ 3368226 h 3421645"/>
              <a:gd name="connsiteX5" fmla="*/ 917543 w 1051089"/>
              <a:gd name="connsiteY5" fmla="*/ 3292812 h 3421645"/>
              <a:gd name="connsiteX6" fmla="*/ 1002384 w 1051089"/>
              <a:gd name="connsiteY6" fmla="*/ 3273958 h 3421645"/>
              <a:gd name="connsiteX7" fmla="*/ 851555 w 1051089"/>
              <a:gd name="connsiteY7" fmla="*/ 3273958 h 3421645"/>
              <a:gd name="connsiteX8" fmla="*/ 1021238 w 1051089"/>
              <a:gd name="connsiteY8" fmla="*/ 3207971 h 3421645"/>
              <a:gd name="connsiteX9" fmla="*/ 785568 w 1051089"/>
              <a:gd name="connsiteY9" fmla="*/ 3273958 h 3421645"/>
              <a:gd name="connsiteX10" fmla="*/ 1049518 w 1051089"/>
              <a:gd name="connsiteY10" fmla="*/ 3113703 h 3421645"/>
              <a:gd name="connsiteX11" fmla="*/ 776141 w 1051089"/>
              <a:gd name="connsiteY11" fmla="*/ 3273958 h 3421645"/>
              <a:gd name="connsiteX12" fmla="*/ 606459 w 1051089"/>
              <a:gd name="connsiteY12" fmla="*/ 3311666 h 3421645"/>
              <a:gd name="connsiteX13" fmla="*/ 408496 w 1051089"/>
              <a:gd name="connsiteY13" fmla="*/ 3217398 h 3421645"/>
              <a:gd name="connsiteX14" fmla="*/ 163399 w 1051089"/>
              <a:gd name="connsiteY14" fmla="*/ 2614082 h 3421645"/>
              <a:gd name="connsiteX15" fmla="*/ 69131 w 1051089"/>
              <a:gd name="connsiteY15" fmla="*/ 1878791 h 3421645"/>
              <a:gd name="connsiteX16" fmla="*/ 106838 w 1051089"/>
              <a:gd name="connsiteY16" fmla="*/ 1115220 h 3421645"/>
              <a:gd name="connsiteX17" fmla="*/ 208558 w 1051089"/>
              <a:gd name="connsiteY17" fmla="*/ 233640 h 3421645"/>
              <a:gd name="connsiteX18" fmla="*/ 153972 w 1051089"/>
              <a:gd name="connsiteY18" fmla="*/ 247954 h 3421645"/>
              <a:gd name="connsiteX0" fmla="*/ 153972 w 1051089"/>
              <a:gd name="connsiteY0" fmla="*/ 247954 h 3421645"/>
              <a:gd name="connsiteX1" fmla="*/ 31423 w 1051089"/>
              <a:gd name="connsiteY1" fmla="*/ 1925925 h 3421645"/>
              <a:gd name="connsiteX2" fmla="*/ 342508 w 1051089"/>
              <a:gd name="connsiteY2" fmla="*/ 3189117 h 3421645"/>
              <a:gd name="connsiteX3" fmla="*/ 908116 w 1051089"/>
              <a:gd name="connsiteY3" fmla="*/ 3321092 h 3421645"/>
              <a:gd name="connsiteX4" fmla="*/ 992958 w 1051089"/>
              <a:gd name="connsiteY4" fmla="*/ 3368226 h 3421645"/>
              <a:gd name="connsiteX5" fmla="*/ 917543 w 1051089"/>
              <a:gd name="connsiteY5" fmla="*/ 3292812 h 3421645"/>
              <a:gd name="connsiteX6" fmla="*/ 1002384 w 1051089"/>
              <a:gd name="connsiteY6" fmla="*/ 3273958 h 3421645"/>
              <a:gd name="connsiteX7" fmla="*/ 851555 w 1051089"/>
              <a:gd name="connsiteY7" fmla="*/ 3273958 h 3421645"/>
              <a:gd name="connsiteX8" fmla="*/ 1021238 w 1051089"/>
              <a:gd name="connsiteY8" fmla="*/ 3207971 h 3421645"/>
              <a:gd name="connsiteX9" fmla="*/ 785568 w 1051089"/>
              <a:gd name="connsiteY9" fmla="*/ 3273958 h 3421645"/>
              <a:gd name="connsiteX10" fmla="*/ 1049518 w 1051089"/>
              <a:gd name="connsiteY10" fmla="*/ 3113703 h 3421645"/>
              <a:gd name="connsiteX11" fmla="*/ 776141 w 1051089"/>
              <a:gd name="connsiteY11" fmla="*/ 3273958 h 3421645"/>
              <a:gd name="connsiteX12" fmla="*/ 606459 w 1051089"/>
              <a:gd name="connsiteY12" fmla="*/ 3311666 h 3421645"/>
              <a:gd name="connsiteX13" fmla="*/ 408496 w 1051089"/>
              <a:gd name="connsiteY13" fmla="*/ 3217398 h 3421645"/>
              <a:gd name="connsiteX14" fmla="*/ 163399 w 1051089"/>
              <a:gd name="connsiteY14" fmla="*/ 2614082 h 3421645"/>
              <a:gd name="connsiteX15" fmla="*/ 69131 w 1051089"/>
              <a:gd name="connsiteY15" fmla="*/ 1878791 h 3421645"/>
              <a:gd name="connsiteX16" fmla="*/ 106838 w 1051089"/>
              <a:gd name="connsiteY16" fmla="*/ 1115220 h 3421645"/>
              <a:gd name="connsiteX17" fmla="*/ 208558 w 1051089"/>
              <a:gd name="connsiteY17" fmla="*/ 233640 h 3421645"/>
              <a:gd name="connsiteX18" fmla="*/ 153972 w 1051089"/>
              <a:gd name="connsiteY18" fmla="*/ 247954 h 3421645"/>
              <a:gd name="connsiteX0" fmla="*/ 153972 w 1051089"/>
              <a:gd name="connsiteY0" fmla="*/ 23586 h 3197277"/>
              <a:gd name="connsiteX1" fmla="*/ 31423 w 1051089"/>
              <a:gd name="connsiteY1" fmla="*/ 1701557 h 3197277"/>
              <a:gd name="connsiteX2" fmla="*/ 342508 w 1051089"/>
              <a:gd name="connsiteY2" fmla="*/ 2964749 h 3197277"/>
              <a:gd name="connsiteX3" fmla="*/ 908116 w 1051089"/>
              <a:gd name="connsiteY3" fmla="*/ 3096724 h 3197277"/>
              <a:gd name="connsiteX4" fmla="*/ 992958 w 1051089"/>
              <a:gd name="connsiteY4" fmla="*/ 3143858 h 3197277"/>
              <a:gd name="connsiteX5" fmla="*/ 917543 w 1051089"/>
              <a:gd name="connsiteY5" fmla="*/ 3068444 h 3197277"/>
              <a:gd name="connsiteX6" fmla="*/ 1002384 w 1051089"/>
              <a:gd name="connsiteY6" fmla="*/ 3049590 h 3197277"/>
              <a:gd name="connsiteX7" fmla="*/ 851555 w 1051089"/>
              <a:gd name="connsiteY7" fmla="*/ 3049590 h 3197277"/>
              <a:gd name="connsiteX8" fmla="*/ 1021238 w 1051089"/>
              <a:gd name="connsiteY8" fmla="*/ 2983603 h 3197277"/>
              <a:gd name="connsiteX9" fmla="*/ 785568 w 1051089"/>
              <a:gd name="connsiteY9" fmla="*/ 3049590 h 3197277"/>
              <a:gd name="connsiteX10" fmla="*/ 1049518 w 1051089"/>
              <a:gd name="connsiteY10" fmla="*/ 2889335 h 3197277"/>
              <a:gd name="connsiteX11" fmla="*/ 776141 w 1051089"/>
              <a:gd name="connsiteY11" fmla="*/ 3049590 h 3197277"/>
              <a:gd name="connsiteX12" fmla="*/ 606459 w 1051089"/>
              <a:gd name="connsiteY12" fmla="*/ 3087298 h 3197277"/>
              <a:gd name="connsiteX13" fmla="*/ 408496 w 1051089"/>
              <a:gd name="connsiteY13" fmla="*/ 2993030 h 3197277"/>
              <a:gd name="connsiteX14" fmla="*/ 163399 w 1051089"/>
              <a:gd name="connsiteY14" fmla="*/ 2389714 h 3197277"/>
              <a:gd name="connsiteX15" fmla="*/ 69131 w 1051089"/>
              <a:gd name="connsiteY15" fmla="*/ 1654423 h 3197277"/>
              <a:gd name="connsiteX16" fmla="*/ 106838 w 1051089"/>
              <a:gd name="connsiteY16" fmla="*/ 890852 h 3197277"/>
              <a:gd name="connsiteX17" fmla="*/ 208558 w 1051089"/>
              <a:gd name="connsiteY17" fmla="*/ 9272 h 3197277"/>
              <a:gd name="connsiteX18" fmla="*/ 153972 w 1051089"/>
              <a:gd name="connsiteY18" fmla="*/ 23586 h 3197277"/>
              <a:gd name="connsiteX0" fmla="*/ 153972 w 1051089"/>
              <a:gd name="connsiteY0" fmla="*/ 23586 h 3197277"/>
              <a:gd name="connsiteX1" fmla="*/ 31423 w 1051089"/>
              <a:gd name="connsiteY1" fmla="*/ 1701557 h 3197277"/>
              <a:gd name="connsiteX2" fmla="*/ 342508 w 1051089"/>
              <a:gd name="connsiteY2" fmla="*/ 2964749 h 3197277"/>
              <a:gd name="connsiteX3" fmla="*/ 908116 w 1051089"/>
              <a:gd name="connsiteY3" fmla="*/ 3096724 h 3197277"/>
              <a:gd name="connsiteX4" fmla="*/ 992958 w 1051089"/>
              <a:gd name="connsiteY4" fmla="*/ 3143858 h 3197277"/>
              <a:gd name="connsiteX5" fmla="*/ 917543 w 1051089"/>
              <a:gd name="connsiteY5" fmla="*/ 3068444 h 3197277"/>
              <a:gd name="connsiteX6" fmla="*/ 1002384 w 1051089"/>
              <a:gd name="connsiteY6" fmla="*/ 3049590 h 3197277"/>
              <a:gd name="connsiteX7" fmla="*/ 851555 w 1051089"/>
              <a:gd name="connsiteY7" fmla="*/ 3049590 h 3197277"/>
              <a:gd name="connsiteX8" fmla="*/ 1021238 w 1051089"/>
              <a:gd name="connsiteY8" fmla="*/ 2983603 h 3197277"/>
              <a:gd name="connsiteX9" fmla="*/ 785568 w 1051089"/>
              <a:gd name="connsiteY9" fmla="*/ 3049590 h 3197277"/>
              <a:gd name="connsiteX10" fmla="*/ 1049518 w 1051089"/>
              <a:gd name="connsiteY10" fmla="*/ 2889335 h 3197277"/>
              <a:gd name="connsiteX11" fmla="*/ 776141 w 1051089"/>
              <a:gd name="connsiteY11" fmla="*/ 3049590 h 3197277"/>
              <a:gd name="connsiteX12" fmla="*/ 606459 w 1051089"/>
              <a:gd name="connsiteY12" fmla="*/ 3087298 h 3197277"/>
              <a:gd name="connsiteX13" fmla="*/ 408496 w 1051089"/>
              <a:gd name="connsiteY13" fmla="*/ 2993030 h 3197277"/>
              <a:gd name="connsiteX14" fmla="*/ 163399 w 1051089"/>
              <a:gd name="connsiteY14" fmla="*/ 2389714 h 3197277"/>
              <a:gd name="connsiteX15" fmla="*/ 69131 w 1051089"/>
              <a:gd name="connsiteY15" fmla="*/ 1654423 h 3197277"/>
              <a:gd name="connsiteX16" fmla="*/ 106838 w 1051089"/>
              <a:gd name="connsiteY16" fmla="*/ 890852 h 3197277"/>
              <a:gd name="connsiteX17" fmla="*/ 208558 w 1051089"/>
              <a:gd name="connsiteY17" fmla="*/ 9272 h 3197277"/>
              <a:gd name="connsiteX18" fmla="*/ 153972 w 1051089"/>
              <a:gd name="connsiteY18" fmla="*/ 23586 h 3197277"/>
              <a:gd name="connsiteX0" fmla="*/ 153972 w 1051089"/>
              <a:gd name="connsiteY0" fmla="*/ 23586 h 3197277"/>
              <a:gd name="connsiteX1" fmla="*/ 31423 w 1051089"/>
              <a:gd name="connsiteY1" fmla="*/ 1701557 h 3197277"/>
              <a:gd name="connsiteX2" fmla="*/ 342508 w 1051089"/>
              <a:gd name="connsiteY2" fmla="*/ 2964749 h 3197277"/>
              <a:gd name="connsiteX3" fmla="*/ 908116 w 1051089"/>
              <a:gd name="connsiteY3" fmla="*/ 3096724 h 3197277"/>
              <a:gd name="connsiteX4" fmla="*/ 992958 w 1051089"/>
              <a:gd name="connsiteY4" fmla="*/ 3143858 h 3197277"/>
              <a:gd name="connsiteX5" fmla="*/ 917543 w 1051089"/>
              <a:gd name="connsiteY5" fmla="*/ 3068444 h 3197277"/>
              <a:gd name="connsiteX6" fmla="*/ 1002384 w 1051089"/>
              <a:gd name="connsiteY6" fmla="*/ 3049590 h 3197277"/>
              <a:gd name="connsiteX7" fmla="*/ 851555 w 1051089"/>
              <a:gd name="connsiteY7" fmla="*/ 3049590 h 3197277"/>
              <a:gd name="connsiteX8" fmla="*/ 1021238 w 1051089"/>
              <a:gd name="connsiteY8" fmla="*/ 2983603 h 3197277"/>
              <a:gd name="connsiteX9" fmla="*/ 785568 w 1051089"/>
              <a:gd name="connsiteY9" fmla="*/ 3049590 h 3197277"/>
              <a:gd name="connsiteX10" fmla="*/ 1049518 w 1051089"/>
              <a:gd name="connsiteY10" fmla="*/ 2889335 h 3197277"/>
              <a:gd name="connsiteX11" fmla="*/ 776141 w 1051089"/>
              <a:gd name="connsiteY11" fmla="*/ 3049590 h 3197277"/>
              <a:gd name="connsiteX12" fmla="*/ 606459 w 1051089"/>
              <a:gd name="connsiteY12" fmla="*/ 3087298 h 3197277"/>
              <a:gd name="connsiteX13" fmla="*/ 352574 w 1051089"/>
              <a:gd name="connsiteY13" fmla="*/ 2961601 h 3197277"/>
              <a:gd name="connsiteX14" fmla="*/ 163399 w 1051089"/>
              <a:gd name="connsiteY14" fmla="*/ 2389714 h 3197277"/>
              <a:gd name="connsiteX15" fmla="*/ 69131 w 1051089"/>
              <a:gd name="connsiteY15" fmla="*/ 1654423 h 3197277"/>
              <a:gd name="connsiteX16" fmla="*/ 106838 w 1051089"/>
              <a:gd name="connsiteY16" fmla="*/ 890852 h 3197277"/>
              <a:gd name="connsiteX17" fmla="*/ 208558 w 1051089"/>
              <a:gd name="connsiteY17" fmla="*/ 9272 h 3197277"/>
              <a:gd name="connsiteX18" fmla="*/ 153972 w 1051089"/>
              <a:gd name="connsiteY18" fmla="*/ 23586 h 3197277"/>
              <a:gd name="connsiteX0" fmla="*/ 153972 w 1051089"/>
              <a:gd name="connsiteY0" fmla="*/ 23586 h 3197277"/>
              <a:gd name="connsiteX1" fmla="*/ 31423 w 1051089"/>
              <a:gd name="connsiteY1" fmla="*/ 1701557 h 3197277"/>
              <a:gd name="connsiteX2" fmla="*/ 342508 w 1051089"/>
              <a:gd name="connsiteY2" fmla="*/ 2964749 h 3197277"/>
              <a:gd name="connsiteX3" fmla="*/ 908116 w 1051089"/>
              <a:gd name="connsiteY3" fmla="*/ 3096724 h 3197277"/>
              <a:gd name="connsiteX4" fmla="*/ 992958 w 1051089"/>
              <a:gd name="connsiteY4" fmla="*/ 3143858 h 3197277"/>
              <a:gd name="connsiteX5" fmla="*/ 917543 w 1051089"/>
              <a:gd name="connsiteY5" fmla="*/ 3068444 h 3197277"/>
              <a:gd name="connsiteX6" fmla="*/ 1002384 w 1051089"/>
              <a:gd name="connsiteY6" fmla="*/ 3049590 h 3197277"/>
              <a:gd name="connsiteX7" fmla="*/ 851555 w 1051089"/>
              <a:gd name="connsiteY7" fmla="*/ 3049590 h 3197277"/>
              <a:gd name="connsiteX8" fmla="*/ 1021238 w 1051089"/>
              <a:gd name="connsiteY8" fmla="*/ 2983603 h 3197277"/>
              <a:gd name="connsiteX9" fmla="*/ 785568 w 1051089"/>
              <a:gd name="connsiteY9" fmla="*/ 3049590 h 3197277"/>
              <a:gd name="connsiteX10" fmla="*/ 1049518 w 1051089"/>
              <a:gd name="connsiteY10" fmla="*/ 2889335 h 3197277"/>
              <a:gd name="connsiteX11" fmla="*/ 776141 w 1051089"/>
              <a:gd name="connsiteY11" fmla="*/ 3049590 h 3197277"/>
              <a:gd name="connsiteX12" fmla="*/ 568598 w 1051089"/>
              <a:gd name="connsiteY12" fmla="*/ 3105617 h 3197277"/>
              <a:gd name="connsiteX13" fmla="*/ 352574 w 1051089"/>
              <a:gd name="connsiteY13" fmla="*/ 2961601 h 3197277"/>
              <a:gd name="connsiteX14" fmla="*/ 163399 w 1051089"/>
              <a:gd name="connsiteY14" fmla="*/ 2389714 h 3197277"/>
              <a:gd name="connsiteX15" fmla="*/ 69131 w 1051089"/>
              <a:gd name="connsiteY15" fmla="*/ 1654423 h 3197277"/>
              <a:gd name="connsiteX16" fmla="*/ 106838 w 1051089"/>
              <a:gd name="connsiteY16" fmla="*/ 890852 h 3197277"/>
              <a:gd name="connsiteX17" fmla="*/ 208558 w 1051089"/>
              <a:gd name="connsiteY17" fmla="*/ 9272 h 3197277"/>
              <a:gd name="connsiteX18" fmla="*/ 153972 w 1051089"/>
              <a:gd name="connsiteY18" fmla="*/ 23586 h 3197277"/>
              <a:gd name="connsiteX0" fmla="*/ 153972 w 1051089"/>
              <a:gd name="connsiteY0" fmla="*/ 23586 h 3197277"/>
              <a:gd name="connsiteX1" fmla="*/ 31423 w 1051089"/>
              <a:gd name="connsiteY1" fmla="*/ 1701557 h 3197277"/>
              <a:gd name="connsiteX2" fmla="*/ 342508 w 1051089"/>
              <a:gd name="connsiteY2" fmla="*/ 2964749 h 3197277"/>
              <a:gd name="connsiteX3" fmla="*/ 908116 w 1051089"/>
              <a:gd name="connsiteY3" fmla="*/ 3096724 h 3197277"/>
              <a:gd name="connsiteX4" fmla="*/ 992958 w 1051089"/>
              <a:gd name="connsiteY4" fmla="*/ 3143858 h 3197277"/>
              <a:gd name="connsiteX5" fmla="*/ 917543 w 1051089"/>
              <a:gd name="connsiteY5" fmla="*/ 3068444 h 3197277"/>
              <a:gd name="connsiteX6" fmla="*/ 1002384 w 1051089"/>
              <a:gd name="connsiteY6" fmla="*/ 3049590 h 3197277"/>
              <a:gd name="connsiteX7" fmla="*/ 851555 w 1051089"/>
              <a:gd name="connsiteY7" fmla="*/ 3049590 h 3197277"/>
              <a:gd name="connsiteX8" fmla="*/ 1021238 w 1051089"/>
              <a:gd name="connsiteY8" fmla="*/ 2983603 h 3197277"/>
              <a:gd name="connsiteX9" fmla="*/ 785568 w 1051089"/>
              <a:gd name="connsiteY9" fmla="*/ 3049590 h 3197277"/>
              <a:gd name="connsiteX10" fmla="*/ 1049518 w 1051089"/>
              <a:gd name="connsiteY10" fmla="*/ 2889335 h 3197277"/>
              <a:gd name="connsiteX11" fmla="*/ 776141 w 1051089"/>
              <a:gd name="connsiteY11" fmla="*/ 3049590 h 3197277"/>
              <a:gd name="connsiteX12" fmla="*/ 640606 w 1051089"/>
              <a:gd name="connsiteY12" fmla="*/ 3033609 h 3197277"/>
              <a:gd name="connsiteX13" fmla="*/ 352574 w 1051089"/>
              <a:gd name="connsiteY13" fmla="*/ 2961601 h 3197277"/>
              <a:gd name="connsiteX14" fmla="*/ 163399 w 1051089"/>
              <a:gd name="connsiteY14" fmla="*/ 2389714 h 3197277"/>
              <a:gd name="connsiteX15" fmla="*/ 69131 w 1051089"/>
              <a:gd name="connsiteY15" fmla="*/ 1654423 h 3197277"/>
              <a:gd name="connsiteX16" fmla="*/ 106838 w 1051089"/>
              <a:gd name="connsiteY16" fmla="*/ 890852 h 3197277"/>
              <a:gd name="connsiteX17" fmla="*/ 208558 w 1051089"/>
              <a:gd name="connsiteY17" fmla="*/ 9272 h 3197277"/>
              <a:gd name="connsiteX18" fmla="*/ 153972 w 1051089"/>
              <a:gd name="connsiteY18" fmla="*/ 23586 h 3197277"/>
              <a:gd name="connsiteX0" fmla="*/ 153972 w 1051089"/>
              <a:gd name="connsiteY0" fmla="*/ 23586 h 3197277"/>
              <a:gd name="connsiteX1" fmla="*/ 31423 w 1051089"/>
              <a:gd name="connsiteY1" fmla="*/ 1701557 h 3197277"/>
              <a:gd name="connsiteX2" fmla="*/ 342508 w 1051089"/>
              <a:gd name="connsiteY2" fmla="*/ 2964749 h 3197277"/>
              <a:gd name="connsiteX3" fmla="*/ 908116 w 1051089"/>
              <a:gd name="connsiteY3" fmla="*/ 3096724 h 3197277"/>
              <a:gd name="connsiteX4" fmla="*/ 992958 w 1051089"/>
              <a:gd name="connsiteY4" fmla="*/ 3143858 h 3197277"/>
              <a:gd name="connsiteX5" fmla="*/ 917543 w 1051089"/>
              <a:gd name="connsiteY5" fmla="*/ 3068444 h 3197277"/>
              <a:gd name="connsiteX6" fmla="*/ 1002384 w 1051089"/>
              <a:gd name="connsiteY6" fmla="*/ 3049590 h 3197277"/>
              <a:gd name="connsiteX7" fmla="*/ 851555 w 1051089"/>
              <a:gd name="connsiteY7" fmla="*/ 3049590 h 3197277"/>
              <a:gd name="connsiteX8" fmla="*/ 1021238 w 1051089"/>
              <a:gd name="connsiteY8" fmla="*/ 2983603 h 3197277"/>
              <a:gd name="connsiteX9" fmla="*/ 785568 w 1051089"/>
              <a:gd name="connsiteY9" fmla="*/ 3049590 h 3197277"/>
              <a:gd name="connsiteX10" fmla="*/ 1049518 w 1051089"/>
              <a:gd name="connsiteY10" fmla="*/ 2889335 h 3197277"/>
              <a:gd name="connsiteX11" fmla="*/ 776141 w 1051089"/>
              <a:gd name="connsiteY11" fmla="*/ 3049590 h 3197277"/>
              <a:gd name="connsiteX12" fmla="*/ 640606 w 1051089"/>
              <a:gd name="connsiteY12" fmla="*/ 3033609 h 3197277"/>
              <a:gd name="connsiteX13" fmla="*/ 394484 w 1051089"/>
              <a:gd name="connsiteY13" fmla="*/ 2988271 h 3197277"/>
              <a:gd name="connsiteX14" fmla="*/ 163399 w 1051089"/>
              <a:gd name="connsiteY14" fmla="*/ 2389714 h 3197277"/>
              <a:gd name="connsiteX15" fmla="*/ 69131 w 1051089"/>
              <a:gd name="connsiteY15" fmla="*/ 1654423 h 3197277"/>
              <a:gd name="connsiteX16" fmla="*/ 106838 w 1051089"/>
              <a:gd name="connsiteY16" fmla="*/ 890852 h 3197277"/>
              <a:gd name="connsiteX17" fmla="*/ 208558 w 1051089"/>
              <a:gd name="connsiteY17" fmla="*/ 9272 h 3197277"/>
              <a:gd name="connsiteX18" fmla="*/ 153972 w 1051089"/>
              <a:gd name="connsiteY18" fmla="*/ 23586 h 3197277"/>
              <a:gd name="connsiteX0" fmla="*/ 153972 w 1051089"/>
              <a:gd name="connsiteY0" fmla="*/ 23586 h 3197277"/>
              <a:gd name="connsiteX1" fmla="*/ 31423 w 1051089"/>
              <a:gd name="connsiteY1" fmla="*/ 1701557 h 3197277"/>
              <a:gd name="connsiteX2" fmla="*/ 342508 w 1051089"/>
              <a:gd name="connsiteY2" fmla="*/ 2964749 h 3197277"/>
              <a:gd name="connsiteX3" fmla="*/ 908116 w 1051089"/>
              <a:gd name="connsiteY3" fmla="*/ 3096724 h 3197277"/>
              <a:gd name="connsiteX4" fmla="*/ 992958 w 1051089"/>
              <a:gd name="connsiteY4" fmla="*/ 3143858 h 3197277"/>
              <a:gd name="connsiteX5" fmla="*/ 917543 w 1051089"/>
              <a:gd name="connsiteY5" fmla="*/ 3068444 h 3197277"/>
              <a:gd name="connsiteX6" fmla="*/ 1002384 w 1051089"/>
              <a:gd name="connsiteY6" fmla="*/ 3049590 h 3197277"/>
              <a:gd name="connsiteX7" fmla="*/ 851555 w 1051089"/>
              <a:gd name="connsiteY7" fmla="*/ 3049590 h 3197277"/>
              <a:gd name="connsiteX8" fmla="*/ 1021238 w 1051089"/>
              <a:gd name="connsiteY8" fmla="*/ 2983603 h 3197277"/>
              <a:gd name="connsiteX9" fmla="*/ 785568 w 1051089"/>
              <a:gd name="connsiteY9" fmla="*/ 3049590 h 3197277"/>
              <a:gd name="connsiteX10" fmla="*/ 1049518 w 1051089"/>
              <a:gd name="connsiteY10" fmla="*/ 2889335 h 3197277"/>
              <a:gd name="connsiteX11" fmla="*/ 776141 w 1051089"/>
              <a:gd name="connsiteY11" fmla="*/ 3049590 h 3197277"/>
              <a:gd name="connsiteX12" fmla="*/ 629176 w 1051089"/>
              <a:gd name="connsiteY12" fmla="*/ 3071709 h 3197277"/>
              <a:gd name="connsiteX13" fmla="*/ 394484 w 1051089"/>
              <a:gd name="connsiteY13" fmla="*/ 2988271 h 3197277"/>
              <a:gd name="connsiteX14" fmla="*/ 163399 w 1051089"/>
              <a:gd name="connsiteY14" fmla="*/ 2389714 h 3197277"/>
              <a:gd name="connsiteX15" fmla="*/ 69131 w 1051089"/>
              <a:gd name="connsiteY15" fmla="*/ 1654423 h 3197277"/>
              <a:gd name="connsiteX16" fmla="*/ 106838 w 1051089"/>
              <a:gd name="connsiteY16" fmla="*/ 890852 h 3197277"/>
              <a:gd name="connsiteX17" fmla="*/ 208558 w 1051089"/>
              <a:gd name="connsiteY17" fmla="*/ 9272 h 3197277"/>
              <a:gd name="connsiteX18" fmla="*/ 153972 w 1051089"/>
              <a:gd name="connsiteY18" fmla="*/ 23586 h 3197277"/>
              <a:gd name="connsiteX0" fmla="*/ 153972 w 1032236"/>
              <a:gd name="connsiteY0" fmla="*/ 23586 h 3197277"/>
              <a:gd name="connsiteX1" fmla="*/ 31423 w 1032236"/>
              <a:gd name="connsiteY1" fmla="*/ 1701557 h 3197277"/>
              <a:gd name="connsiteX2" fmla="*/ 342508 w 1032236"/>
              <a:gd name="connsiteY2" fmla="*/ 2964749 h 3197277"/>
              <a:gd name="connsiteX3" fmla="*/ 908116 w 1032236"/>
              <a:gd name="connsiteY3" fmla="*/ 3096724 h 3197277"/>
              <a:gd name="connsiteX4" fmla="*/ 992958 w 1032236"/>
              <a:gd name="connsiteY4" fmla="*/ 3143858 h 3197277"/>
              <a:gd name="connsiteX5" fmla="*/ 917543 w 1032236"/>
              <a:gd name="connsiteY5" fmla="*/ 3068444 h 3197277"/>
              <a:gd name="connsiteX6" fmla="*/ 1002384 w 1032236"/>
              <a:gd name="connsiteY6" fmla="*/ 3049590 h 3197277"/>
              <a:gd name="connsiteX7" fmla="*/ 851555 w 1032236"/>
              <a:gd name="connsiteY7" fmla="*/ 3049590 h 3197277"/>
              <a:gd name="connsiteX8" fmla="*/ 1021238 w 1032236"/>
              <a:gd name="connsiteY8" fmla="*/ 2983603 h 3197277"/>
              <a:gd name="connsiteX9" fmla="*/ 785568 w 1032236"/>
              <a:gd name="connsiteY9" fmla="*/ 3049590 h 3197277"/>
              <a:gd name="connsiteX10" fmla="*/ 851398 w 1032236"/>
              <a:gd name="connsiteY10" fmla="*/ 2935055 h 3197277"/>
              <a:gd name="connsiteX11" fmla="*/ 776141 w 1032236"/>
              <a:gd name="connsiteY11" fmla="*/ 3049590 h 3197277"/>
              <a:gd name="connsiteX12" fmla="*/ 629176 w 1032236"/>
              <a:gd name="connsiteY12" fmla="*/ 3071709 h 3197277"/>
              <a:gd name="connsiteX13" fmla="*/ 394484 w 1032236"/>
              <a:gd name="connsiteY13" fmla="*/ 2988271 h 3197277"/>
              <a:gd name="connsiteX14" fmla="*/ 163399 w 1032236"/>
              <a:gd name="connsiteY14" fmla="*/ 2389714 h 3197277"/>
              <a:gd name="connsiteX15" fmla="*/ 69131 w 1032236"/>
              <a:gd name="connsiteY15" fmla="*/ 1654423 h 3197277"/>
              <a:gd name="connsiteX16" fmla="*/ 106838 w 1032236"/>
              <a:gd name="connsiteY16" fmla="*/ 890852 h 3197277"/>
              <a:gd name="connsiteX17" fmla="*/ 208558 w 1032236"/>
              <a:gd name="connsiteY17" fmla="*/ 9272 h 3197277"/>
              <a:gd name="connsiteX18" fmla="*/ 153972 w 1032236"/>
              <a:gd name="connsiteY18" fmla="*/ 23586 h 3197277"/>
              <a:gd name="connsiteX0" fmla="*/ 153972 w 1032236"/>
              <a:gd name="connsiteY0" fmla="*/ 23586 h 3197277"/>
              <a:gd name="connsiteX1" fmla="*/ 31423 w 1032236"/>
              <a:gd name="connsiteY1" fmla="*/ 1701557 h 3197277"/>
              <a:gd name="connsiteX2" fmla="*/ 342508 w 1032236"/>
              <a:gd name="connsiteY2" fmla="*/ 2964749 h 3197277"/>
              <a:gd name="connsiteX3" fmla="*/ 809056 w 1032236"/>
              <a:gd name="connsiteY3" fmla="*/ 3096724 h 3197277"/>
              <a:gd name="connsiteX4" fmla="*/ 992958 w 1032236"/>
              <a:gd name="connsiteY4" fmla="*/ 3143858 h 3197277"/>
              <a:gd name="connsiteX5" fmla="*/ 917543 w 1032236"/>
              <a:gd name="connsiteY5" fmla="*/ 3068444 h 3197277"/>
              <a:gd name="connsiteX6" fmla="*/ 1002384 w 1032236"/>
              <a:gd name="connsiteY6" fmla="*/ 3049590 h 3197277"/>
              <a:gd name="connsiteX7" fmla="*/ 851555 w 1032236"/>
              <a:gd name="connsiteY7" fmla="*/ 3049590 h 3197277"/>
              <a:gd name="connsiteX8" fmla="*/ 1021238 w 1032236"/>
              <a:gd name="connsiteY8" fmla="*/ 2983603 h 3197277"/>
              <a:gd name="connsiteX9" fmla="*/ 785568 w 1032236"/>
              <a:gd name="connsiteY9" fmla="*/ 3049590 h 3197277"/>
              <a:gd name="connsiteX10" fmla="*/ 851398 w 1032236"/>
              <a:gd name="connsiteY10" fmla="*/ 2935055 h 3197277"/>
              <a:gd name="connsiteX11" fmla="*/ 776141 w 1032236"/>
              <a:gd name="connsiteY11" fmla="*/ 3049590 h 3197277"/>
              <a:gd name="connsiteX12" fmla="*/ 629176 w 1032236"/>
              <a:gd name="connsiteY12" fmla="*/ 3071709 h 3197277"/>
              <a:gd name="connsiteX13" fmla="*/ 394484 w 1032236"/>
              <a:gd name="connsiteY13" fmla="*/ 2988271 h 3197277"/>
              <a:gd name="connsiteX14" fmla="*/ 163399 w 1032236"/>
              <a:gd name="connsiteY14" fmla="*/ 2389714 h 3197277"/>
              <a:gd name="connsiteX15" fmla="*/ 69131 w 1032236"/>
              <a:gd name="connsiteY15" fmla="*/ 1654423 h 3197277"/>
              <a:gd name="connsiteX16" fmla="*/ 106838 w 1032236"/>
              <a:gd name="connsiteY16" fmla="*/ 890852 h 3197277"/>
              <a:gd name="connsiteX17" fmla="*/ 208558 w 1032236"/>
              <a:gd name="connsiteY17" fmla="*/ 9272 h 3197277"/>
              <a:gd name="connsiteX18" fmla="*/ 153972 w 1032236"/>
              <a:gd name="connsiteY18" fmla="*/ 23586 h 3197277"/>
              <a:gd name="connsiteX0" fmla="*/ 153972 w 1032236"/>
              <a:gd name="connsiteY0" fmla="*/ 23586 h 3197277"/>
              <a:gd name="connsiteX1" fmla="*/ 31423 w 1032236"/>
              <a:gd name="connsiteY1" fmla="*/ 1701557 h 3197277"/>
              <a:gd name="connsiteX2" fmla="*/ 342508 w 1032236"/>
              <a:gd name="connsiteY2" fmla="*/ 2964749 h 3197277"/>
              <a:gd name="connsiteX3" fmla="*/ 809056 w 1032236"/>
              <a:gd name="connsiteY3" fmla="*/ 3096724 h 3197277"/>
              <a:gd name="connsiteX4" fmla="*/ 992958 w 1032236"/>
              <a:gd name="connsiteY4" fmla="*/ 3143858 h 3197277"/>
              <a:gd name="connsiteX5" fmla="*/ 829913 w 1032236"/>
              <a:gd name="connsiteY5" fmla="*/ 3068444 h 3197277"/>
              <a:gd name="connsiteX6" fmla="*/ 1002384 w 1032236"/>
              <a:gd name="connsiteY6" fmla="*/ 3049590 h 3197277"/>
              <a:gd name="connsiteX7" fmla="*/ 851555 w 1032236"/>
              <a:gd name="connsiteY7" fmla="*/ 3049590 h 3197277"/>
              <a:gd name="connsiteX8" fmla="*/ 1021238 w 1032236"/>
              <a:gd name="connsiteY8" fmla="*/ 2983603 h 3197277"/>
              <a:gd name="connsiteX9" fmla="*/ 785568 w 1032236"/>
              <a:gd name="connsiteY9" fmla="*/ 3049590 h 3197277"/>
              <a:gd name="connsiteX10" fmla="*/ 851398 w 1032236"/>
              <a:gd name="connsiteY10" fmla="*/ 2935055 h 3197277"/>
              <a:gd name="connsiteX11" fmla="*/ 776141 w 1032236"/>
              <a:gd name="connsiteY11" fmla="*/ 3049590 h 3197277"/>
              <a:gd name="connsiteX12" fmla="*/ 629176 w 1032236"/>
              <a:gd name="connsiteY12" fmla="*/ 3071709 h 3197277"/>
              <a:gd name="connsiteX13" fmla="*/ 394484 w 1032236"/>
              <a:gd name="connsiteY13" fmla="*/ 2988271 h 3197277"/>
              <a:gd name="connsiteX14" fmla="*/ 163399 w 1032236"/>
              <a:gd name="connsiteY14" fmla="*/ 2389714 h 3197277"/>
              <a:gd name="connsiteX15" fmla="*/ 69131 w 1032236"/>
              <a:gd name="connsiteY15" fmla="*/ 1654423 h 3197277"/>
              <a:gd name="connsiteX16" fmla="*/ 106838 w 1032236"/>
              <a:gd name="connsiteY16" fmla="*/ 890852 h 3197277"/>
              <a:gd name="connsiteX17" fmla="*/ 208558 w 1032236"/>
              <a:gd name="connsiteY17" fmla="*/ 9272 h 3197277"/>
              <a:gd name="connsiteX18" fmla="*/ 153972 w 1032236"/>
              <a:gd name="connsiteY18" fmla="*/ 23586 h 3197277"/>
              <a:gd name="connsiteX0" fmla="*/ 153972 w 1032236"/>
              <a:gd name="connsiteY0" fmla="*/ 23586 h 3197277"/>
              <a:gd name="connsiteX1" fmla="*/ 31423 w 1032236"/>
              <a:gd name="connsiteY1" fmla="*/ 1701557 h 3197277"/>
              <a:gd name="connsiteX2" fmla="*/ 342508 w 1032236"/>
              <a:gd name="connsiteY2" fmla="*/ 2964749 h 3197277"/>
              <a:gd name="connsiteX3" fmla="*/ 809056 w 1032236"/>
              <a:gd name="connsiteY3" fmla="*/ 3096724 h 3197277"/>
              <a:gd name="connsiteX4" fmla="*/ 992958 w 1032236"/>
              <a:gd name="connsiteY4" fmla="*/ 3143858 h 3197277"/>
              <a:gd name="connsiteX5" fmla="*/ 829913 w 1032236"/>
              <a:gd name="connsiteY5" fmla="*/ 3068444 h 3197277"/>
              <a:gd name="connsiteX6" fmla="*/ 1002384 w 1032236"/>
              <a:gd name="connsiteY6" fmla="*/ 3049590 h 3197277"/>
              <a:gd name="connsiteX7" fmla="*/ 851555 w 1032236"/>
              <a:gd name="connsiteY7" fmla="*/ 3049590 h 3197277"/>
              <a:gd name="connsiteX8" fmla="*/ 1021238 w 1032236"/>
              <a:gd name="connsiteY8" fmla="*/ 2983603 h 3197277"/>
              <a:gd name="connsiteX9" fmla="*/ 785568 w 1032236"/>
              <a:gd name="connsiteY9" fmla="*/ 3049590 h 3197277"/>
              <a:gd name="connsiteX10" fmla="*/ 851398 w 1032236"/>
              <a:gd name="connsiteY10" fmla="*/ 2935055 h 3197277"/>
              <a:gd name="connsiteX11" fmla="*/ 799001 w 1032236"/>
              <a:gd name="connsiteY11" fmla="*/ 3051495 h 3197277"/>
              <a:gd name="connsiteX12" fmla="*/ 629176 w 1032236"/>
              <a:gd name="connsiteY12" fmla="*/ 3071709 h 3197277"/>
              <a:gd name="connsiteX13" fmla="*/ 394484 w 1032236"/>
              <a:gd name="connsiteY13" fmla="*/ 2988271 h 3197277"/>
              <a:gd name="connsiteX14" fmla="*/ 163399 w 1032236"/>
              <a:gd name="connsiteY14" fmla="*/ 2389714 h 3197277"/>
              <a:gd name="connsiteX15" fmla="*/ 69131 w 1032236"/>
              <a:gd name="connsiteY15" fmla="*/ 1654423 h 3197277"/>
              <a:gd name="connsiteX16" fmla="*/ 106838 w 1032236"/>
              <a:gd name="connsiteY16" fmla="*/ 890852 h 3197277"/>
              <a:gd name="connsiteX17" fmla="*/ 208558 w 1032236"/>
              <a:gd name="connsiteY17" fmla="*/ 9272 h 3197277"/>
              <a:gd name="connsiteX18" fmla="*/ 153972 w 1032236"/>
              <a:gd name="connsiteY18" fmla="*/ 23586 h 3197277"/>
              <a:gd name="connsiteX0" fmla="*/ 153972 w 1023028"/>
              <a:gd name="connsiteY0" fmla="*/ 23586 h 3197277"/>
              <a:gd name="connsiteX1" fmla="*/ 31423 w 1023028"/>
              <a:gd name="connsiteY1" fmla="*/ 1701557 h 3197277"/>
              <a:gd name="connsiteX2" fmla="*/ 342508 w 1023028"/>
              <a:gd name="connsiteY2" fmla="*/ 2964749 h 3197277"/>
              <a:gd name="connsiteX3" fmla="*/ 809056 w 1023028"/>
              <a:gd name="connsiteY3" fmla="*/ 3096724 h 3197277"/>
              <a:gd name="connsiteX4" fmla="*/ 992958 w 1023028"/>
              <a:gd name="connsiteY4" fmla="*/ 3143858 h 3197277"/>
              <a:gd name="connsiteX5" fmla="*/ 829913 w 1023028"/>
              <a:gd name="connsiteY5" fmla="*/ 3068444 h 3197277"/>
              <a:gd name="connsiteX6" fmla="*/ 1002384 w 1023028"/>
              <a:gd name="connsiteY6" fmla="*/ 3049590 h 3197277"/>
              <a:gd name="connsiteX7" fmla="*/ 851555 w 1023028"/>
              <a:gd name="connsiteY7" fmla="*/ 3049590 h 3197277"/>
              <a:gd name="connsiteX8" fmla="*/ 1021238 w 1023028"/>
              <a:gd name="connsiteY8" fmla="*/ 2983603 h 3197277"/>
              <a:gd name="connsiteX9" fmla="*/ 840813 w 1023028"/>
              <a:gd name="connsiteY9" fmla="*/ 3038160 h 3197277"/>
              <a:gd name="connsiteX10" fmla="*/ 851398 w 1023028"/>
              <a:gd name="connsiteY10" fmla="*/ 2935055 h 3197277"/>
              <a:gd name="connsiteX11" fmla="*/ 799001 w 1023028"/>
              <a:gd name="connsiteY11" fmla="*/ 3051495 h 3197277"/>
              <a:gd name="connsiteX12" fmla="*/ 629176 w 1023028"/>
              <a:gd name="connsiteY12" fmla="*/ 3071709 h 3197277"/>
              <a:gd name="connsiteX13" fmla="*/ 394484 w 1023028"/>
              <a:gd name="connsiteY13" fmla="*/ 2988271 h 3197277"/>
              <a:gd name="connsiteX14" fmla="*/ 163399 w 1023028"/>
              <a:gd name="connsiteY14" fmla="*/ 2389714 h 3197277"/>
              <a:gd name="connsiteX15" fmla="*/ 69131 w 1023028"/>
              <a:gd name="connsiteY15" fmla="*/ 1654423 h 3197277"/>
              <a:gd name="connsiteX16" fmla="*/ 106838 w 1023028"/>
              <a:gd name="connsiteY16" fmla="*/ 890852 h 3197277"/>
              <a:gd name="connsiteX17" fmla="*/ 208558 w 1023028"/>
              <a:gd name="connsiteY17" fmla="*/ 9272 h 3197277"/>
              <a:gd name="connsiteX18" fmla="*/ 153972 w 1023028"/>
              <a:gd name="connsiteY18" fmla="*/ 23586 h 3197277"/>
              <a:gd name="connsiteX0" fmla="*/ 153972 w 1023028"/>
              <a:gd name="connsiteY0" fmla="*/ 23586 h 3197277"/>
              <a:gd name="connsiteX1" fmla="*/ 31423 w 1023028"/>
              <a:gd name="connsiteY1" fmla="*/ 1701557 h 3197277"/>
              <a:gd name="connsiteX2" fmla="*/ 342508 w 1023028"/>
              <a:gd name="connsiteY2" fmla="*/ 2964749 h 3197277"/>
              <a:gd name="connsiteX3" fmla="*/ 809056 w 1023028"/>
              <a:gd name="connsiteY3" fmla="*/ 3096724 h 3197277"/>
              <a:gd name="connsiteX4" fmla="*/ 992958 w 1023028"/>
              <a:gd name="connsiteY4" fmla="*/ 3143858 h 3197277"/>
              <a:gd name="connsiteX5" fmla="*/ 829913 w 1023028"/>
              <a:gd name="connsiteY5" fmla="*/ 3068444 h 3197277"/>
              <a:gd name="connsiteX6" fmla="*/ 1002384 w 1023028"/>
              <a:gd name="connsiteY6" fmla="*/ 3049590 h 3197277"/>
              <a:gd name="connsiteX7" fmla="*/ 851555 w 1023028"/>
              <a:gd name="connsiteY7" fmla="*/ 3049590 h 3197277"/>
              <a:gd name="connsiteX8" fmla="*/ 1021238 w 1023028"/>
              <a:gd name="connsiteY8" fmla="*/ 2983603 h 3197277"/>
              <a:gd name="connsiteX9" fmla="*/ 840813 w 1023028"/>
              <a:gd name="connsiteY9" fmla="*/ 3038160 h 3197277"/>
              <a:gd name="connsiteX10" fmla="*/ 851398 w 1023028"/>
              <a:gd name="connsiteY10" fmla="*/ 2935055 h 3197277"/>
              <a:gd name="connsiteX11" fmla="*/ 770426 w 1023028"/>
              <a:gd name="connsiteY11" fmla="*/ 3047685 h 3197277"/>
              <a:gd name="connsiteX12" fmla="*/ 629176 w 1023028"/>
              <a:gd name="connsiteY12" fmla="*/ 3071709 h 3197277"/>
              <a:gd name="connsiteX13" fmla="*/ 394484 w 1023028"/>
              <a:gd name="connsiteY13" fmla="*/ 2988271 h 3197277"/>
              <a:gd name="connsiteX14" fmla="*/ 163399 w 1023028"/>
              <a:gd name="connsiteY14" fmla="*/ 2389714 h 3197277"/>
              <a:gd name="connsiteX15" fmla="*/ 69131 w 1023028"/>
              <a:gd name="connsiteY15" fmla="*/ 1654423 h 3197277"/>
              <a:gd name="connsiteX16" fmla="*/ 106838 w 1023028"/>
              <a:gd name="connsiteY16" fmla="*/ 890852 h 3197277"/>
              <a:gd name="connsiteX17" fmla="*/ 208558 w 1023028"/>
              <a:gd name="connsiteY17" fmla="*/ 9272 h 3197277"/>
              <a:gd name="connsiteX18" fmla="*/ 153972 w 1023028"/>
              <a:gd name="connsiteY18" fmla="*/ 23586 h 3197277"/>
              <a:gd name="connsiteX0" fmla="*/ 153972 w 1028743"/>
              <a:gd name="connsiteY0" fmla="*/ 23586 h 3197277"/>
              <a:gd name="connsiteX1" fmla="*/ 31423 w 1028743"/>
              <a:gd name="connsiteY1" fmla="*/ 1701557 h 3197277"/>
              <a:gd name="connsiteX2" fmla="*/ 342508 w 1028743"/>
              <a:gd name="connsiteY2" fmla="*/ 2964749 h 3197277"/>
              <a:gd name="connsiteX3" fmla="*/ 809056 w 1028743"/>
              <a:gd name="connsiteY3" fmla="*/ 3096724 h 3197277"/>
              <a:gd name="connsiteX4" fmla="*/ 992958 w 1028743"/>
              <a:gd name="connsiteY4" fmla="*/ 3143858 h 3197277"/>
              <a:gd name="connsiteX5" fmla="*/ 829913 w 1028743"/>
              <a:gd name="connsiteY5" fmla="*/ 3068444 h 3197277"/>
              <a:gd name="connsiteX6" fmla="*/ 1002384 w 1028743"/>
              <a:gd name="connsiteY6" fmla="*/ 3049590 h 3197277"/>
              <a:gd name="connsiteX7" fmla="*/ 851555 w 1028743"/>
              <a:gd name="connsiteY7" fmla="*/ 3049590 h 3197277"/>
              <a:gd name="connsiteX8" fmla="*/ 1021238 w 1028743"/>
              <a:gd name="connsiteY8" fmla="*/ 2983603 h 3197277"/>
              <a:gd name="connsiteX9" fmla="*/ 806523 w 1028743"/>
              <a:gd name="connsiteY9" fmla="*/ 3047685 h 3197277"/>
              <a:gd name="connsiteX10" fmla="*/ 851398 w 1028743"/>
              <a:gd name="connsiteY10" fmla="*/ 2935055 h 3197277"/>
              <a:gd name="connsiteX11" fmla="*/ 770426 w 1028743"/>
              <a:gd name="connsiteY11" fmla="*/ 3047685 h 3197277"/>
              <a:gd name="connsiteX12" fmla="*/ 629176 w 1028743"/>
              <a:gd name="connsiteY12" fmla="*/ 3071709 h 3197277"/>
              <a:gd name="connsiteX13" fmla="*/ 394484 w 1028743"/>
              <a:gd name="connsiteY13" fmla="*/ 2988271 h 3197277"/>
              <a:gd name="connsiteX14" fmla="*/ 163399 w 1028743"/>
              <a:gd name="connsiteY14" fmla="*/ 2389714 h 3197277"/>
              <a:gd name="connsiteX15" fmla="*/ 69131 w 1028743"/>
              <a:gd name="connsiteY15" fmla="*/ 1654423 h 3197277"/>
              <a:gd name="connsiteX16" fmla="*/ 106838 w 1028743"/>
              <a:gd name="connsiteY16" fmla="*/ 890852 h 3197277"/>
              <a:gd name="connsiteX17" fmla="*/ 208558 w 1028743"/>
              <a:gd name="connsiteY17" fmla="*/ 9272 h 3197277"/>
              <a:gd name="connsiteX18" fmla="*/ 153972 w 1028743"/>
              <a:gd name="connsiteY18" fmla="*/ 23586 h 3197277"/>
              <a:gd name="connsiteX0" fmla="*/ 153972 w 1028743"/>
              <a:gd name="connsiteY0" fmla="*/ 23586 h 3195054"/>
              <a:gd name="connsiteX1" fmla="*/ 31423 w 1028743"/>
              <a:gd name="connsiteY1" fmla="*/ 1701557 h 3195054"/>
              <a:gd name="connsiteX2" fmla="*/ 342508 w 1028743"/>
              <a:gd name="connsiteY2" fmla="*/ 2964749 h 3195054"/>
              <a:gd name="connsiteX3" fmla="*/ 809056 w 1028743"/>
              <a:gd name="connsiteY3" fmla="*/ 3083389 h 3195054"/>
              <a:gd name="connsiteX4" fmla="*/ 992958 w 1028743"/>
              <a:gd name="connsiteY4" fmla="*/ 3143858 h 3195054"/>
              <a:gd name="connsiteX5" fmla="*/ 829913 w 1028743"/>
              <a:gd name="connsiteY5" fmla="*/ 3068444 h 3195054"/>
              <a:gd name="connsiteX6" fmla="*/ 1002384 w 1028743"/>
              <a:gd name="connsiteY6" fmla="*/ 3049590 h 3195054"/>
              <a:gd name="connsiteX7" fmla="*/ 851555 w 1028743"/>
              <a:gd name="connsiteY7" fmla="*/ 3049590 h 3195054"/>
              <a:gd name="connsiteX8" fmla="*/ 1021238 w 1028743"/>
              <a:gd name="connsiteY8" fmla="*/ 2983603 h 3195054"/>
              <a:gd name="connsiteX9" fmla="*/ 806523 w 1028743"/>
              <a:gd name="connsiteY9" fmla="*/ 3047685 h 3195054"/>
              <a:gd name="connsiteX10" fmla="*/ 851398 w 1028743"/>
              <a:gd name="connsiteY10" fmla="*/ 2935055 h 3195054"/>
              <a:gd name="connsiteX11" fmla="*/ 770426 w 1028743"/>
              <a:gd name="connsiteY11" fmla="*/ 3047685 h 3195054"/>
              <a:gd name="connsiteX12" fmla="*/ 629176 w 1028743"/>
              <a:gd name="connsiteY12" fmla="*/ 3071709 h 3195054"/>
              <a:gd name="connsiteX13" fmla="*/ 394484 w 1028743"/>
              <a:gd name="connsiteY13" fmla="*/ 2988271 h 3195054"/>
              <a:gd name="connsiteX14" fmla="*/ 163399 w 1028743"/>
              <a:gd name="connsiteY14" fmla="*/ 2389714 h 3195054"/>
              <a:gd name="connsiteX15" fmla="*/ 69131 w 1028743"/>
              <a:gd name="connsiteY15" fmla="*/ 1654423 h 3195054"/>
              <a:gd name="connsiteX16" fmla="*/ 106838 w 1028743"/>
              <a:gd name="connsiteY16" fmla="*/ 890852 h 3195054"/>
              <a:gd name="connsiteX17" fmla="*/ 208558 w 1028743"/>
              <a:gd name="connsiteY17" fmla="*/ 9272 h 3195054"/>
              <a:gd name="connsiteX18" fmla="*/ 153972 w 1028743"/>
              <a:gd name="connsiteY18" fmla="*/ 23586 h 3195054"/>
              <a:gd name="connsiteX0" fmla="*/ 153972 w 1028743"/>
              <a:gd name="connsiteY0" fmla="*/ 23586 h 3195054"/>
              <a:gd name="connsiteX1" fmla="*/ 31423 w 1028743"/>
              <a:gd name="connsiteY1" fmla="*/ 1701557 h 3195054"/>
              <a:gd name="connsiteX2" fmla="*/ 342508 w 1028743"/>
              <a:gd name="connsiteY2" fmla="*/ 2964749 h 3195054"/>
              <a:gd name="connsiteX3" fmla="*/ 809056 w 1028743"/>
              <a:gd name="connsiteY3" fmla="*/ 3083389 h 3195054"/>
              <a:gd name="connsiteX4" fmla="*/ 992958 w 1028743"/>
              <a:gd name="connsiteY4" fmla="*/ 3143858 h 3195054"/>
              <a:gd name="connsiteX5" fmla="*/ 829913 w 1028743"/>
              <a:gd name="connsiteY5" fmla="*/ 3068444 h 3195054"/>
              <a:gd name="connsiteX6" fmla="*/ 937614 w 1028743"/>
              <a:gd name="connsiteY6" fmla="*/ 3057210 h 3195054"/>
              <a:gd name="connsiteX7" fmla="*/ 851555 w 1028743"/>
              <a:gd name="connsiteY7" fmla="*/ 3049590 h 3195054"/>
              <a:gd name="connsiteX8" fmla="*/ 1021238 w 1028743"/>
              <a:gd name="connsiteY8" fmla="*/ 2983603 h 3195054"/>
              <a:gd name="connsiteX9" fmla="*/ 806523 w 1028743"/>
              <a:gd name="connsiteY9" fmla="*/ 3047685 h 3195054"/>
              <a:gd name="connsiteX10" fmla="*/ 851398 w 1028743"/>
              <a:gd name="connsiteY10" fmla="*/ 2935055 h 3195054"/>
              <a:gd name="connsiteX11" fmla="*/ 770426 w 1028743"/>
              <a:gd name="connsiteY11" fmla="*/ 3047685 h 3195054"/>
              <a:gd name="connsiteX12" fmla="*/ 629176 w 1028743"/>
              <a:gd name="connsiteY12" fmla="*/ 3071709 h 3195054"/>
              <a:gd name="connsiteX13" fmla="*/ 394484 w 1028743"/>
              <a:gd name="connsiteY13" fmla="*/ 2988271 h 3195054"/>
              <a:gd name="connsiteX14" fmla="*/ 163399 w 1028743"/>
              <a:gd name="connsiteY14" fmla="*/ 2389714 h 3195054"/>
              <a:gd name="connsiteX15" fmla="*/ 69131 w 1028743"/>
              <a:gd name="connsiteY15" fmla="*/ 1654423 h 3195054"/>
              <a:gd name="connsiteX16" fmla="*/ 106838 w 1028743"/>
              <a:gd name="connsiteY16" fmla="*/ 890852 h 3195054"/>
              <a:gd name="connsiteX17" fmla="*/ 208558 w 1028743"/>
              <a:gd name="connsiteY17" fmla="*/ 9272 h 3195054"/>
              <a:gd name="connsiteX18" fmla="*/ 153972 w 1028743"/>
              <a:gd name="connsiteY18" fmla="*/ 23586 h 3195054"/>
              <a:gd name="connsiteX0" fmla="*/ 153972 w 1028743"/>
              <a:gd name="connsiteY0" fmla="*/ 23586 h 3195054"/>
              <a:gd name="connsiteX1" fmla="*/ 31423 w 1028743"/>
              <a:gd name="connsiteY1" fmla="*/ 1701557 h 3195054"/>
              <a:gd name="connsiteX2" fmla="*/ 342508 w 1028743"/>
              <a:gd name="connsiteY2" fmla="*/ 2964749 h 3195054"/>
              <a:gd name="connsiteX3" fmla="*/ 809056 w 1028743"/>
              <a:gd name="connsiteY3" fmla="*/ 3083389 h 3195054"/>
              <a:gd name="connsiteX4" fmla="*/ 992958 w 1028743"/>
              <a:gd name="connsiteY4" fmla="*/ 3143858 h 3195054"/>
              <a:gd name="connsiteX5" fmla="*/ 829913 w 1028743"/>
              <a:gd name="connsiteY5" fmla="*/ 3068444 h 3195054"/>
              <a:gd name="connsiteX6" fmla="*/ 937614 w 1028743"/>
              <a:gd name="connsiteY6" fmla="*/ 3057210 h 3195054"/>
              <a:gd name="connsiteX7" fmla="*/ 851555 w 1028743"/>
              <a:gd name="connsiteY7" fmla="*/ 3049590 h 3195054"/>
              <a:gd name="connsiteX8" fmla="*/ 1021238 w 1028743"/>
              <a:gd name="connsiteY8" fmla="*/ 2983603 h 3195054"/>
              <a:gd name="connsiteX9" fmla="*/ 806523 w 1028743"/>
              <a:gd name="connsiteY9" fmla="*/ 3047685 h 3195054"/>
              <a:gd name="connsiteX10" fmla="*/ 851398 w 1028743"/>
              <a:gd name="connsiteY10" fmla="*/ 2935055 h 3195054"/>
              <a:gd name="connsiteX11" fmla="*/ 770426 w 1028743"/>
              <a:gd name="connsiteY11" fmla="*/ 3047685 h 3195054"/>
              <a:gd name="connsiteX12" fmla="*/ 629176 w 1028743"/>
              <a:gd name="connsiteY12" fmla="*/ 3071709 h 3195054"/>
              <a:gd name="connsiteX13" fmla="*/ 367814 w 1028743"/>
              <a:gd name="connsiteY13" fmla="*/ 2978746 h 3195054"/>
              <a:gd name="connsiteX14" fmla="*/ 163399 w 1028743"/>
              <a:gd name="connsiteY14" fmla="*/ 2389714 h 3195054"/>
              <a:gd name="connsiteX15" fmla="*/ 69131 w 1028743"/>
              <a:gd name="connsiteY15" fmla="*/ 1654423 h 3195054"/>
              <a:gd name="connsiteX16" fmla="*/ 106838 w 1028743"/>
              <a:gd name="connsiteY16" fmla="*/ 890852 h 3195054"/>
              <a:gd name="connsiteX17" fmla="*/ 208558 w 1028743"/>
              <a:gd name="connsiteY17" fmla="*/ 9272 h 3195054"/>
              <a:gd name="connsiteX18" fmla="*/ 153972 w 1028743"/>
              <a:gd name="connsiteY18" fmla="*/ 23586 h 3195054"/>
              <a:gd name="connsiteX0" fmla="*/ 153972 w 1028743"/>
              <a:gd name="connsiteY0" fmla="*/ 23586 h 3195054"/>
              <a:gd name="connsiteX1" fmla="*/ 31423 w 1028743"/>
              <a:gd name="connsiteY1" fmla="*/ 1701557 h 3195054"/>
              <a:gd name="connsiteX2" fmla="*/ 342508 w 1028743"/>
              <a:gd name="connsiteY2" fmla="*/ 2964749 h 3195054"/>
              <a:gd name="connsiteX3" fmla="*/ 809056 w 1028743"/>
              <a:gd name="connsiteY3" fmla="*/ 3083389 h 3195054"/>
              <a:gd name="connsiteX4" fmla="*/ 992958 w 1028743"/>
              <a:gd name="connsiteY4" fmla="*/ 3143858 h 3195054"/>
              <a:gd name="connsiteX5" fmla="*/ 829913 w 1028743"/>
              <a:gd name="connsiteY5" fmla="*/ 3068444 h 3195054"/>
              <a:gd name="connsiteX6" fmla="*/ 937614 w 1028743"/>
              <a:gd name="connsiteY6" fmla="*/ 3057210 h 3195054"/>
              <a:gd name="connsiteX7" fmla="*/ 851555 w 1028743"/>
              <a:gd name="connsiteY7" fmla="*/ 3049590 h 3195054"/>
              <a:gd name="connsiteX8" fmla="*/ 1021238 w 1028743"/>
              <a:gd name="connsiteY8" fmla="*/ 2983603 h 3195054"/>
              <a:gd name="connsiteX9" fmla="*/ 806523 w 1028743"/>
              <a:gd name="connsiteY9" fmla="*/ 3047685 h 3195054"/>
              <a:gd name="connsiteX10" fmla="*/ 851398 w 1028743"/>
              <a:gd name="connsiteY10" fmla="*/ 2935055 h 3195054"/>
              <a:gd name="connsiteX11" fmla="*/ 770426 w 1028743"/>
              <a:gd name="connsiteY11" fmla="*/ 3047685 h 3195054"/>
              <a:gd name="connsiteX12" fmla="*/ 549166 w 1028743"/>
              <a:gd name="connsiteY12" fmla="*/ 3085044 h 3195054"/>
              <a:gd name="connsiteX13" fmla="*/ 367814 w 1028743"/>
              <a:gd name="connsiteY13" fmla="*/ 2978746 h 3195054"/>
              <a:gd name="connsiteX14" fmla="*/ 163399 w 1028743"/>
              <a:gd name="connsiteY14" fmla="*/ 2389714 h 3195054"/>
              <a:gd name="connsiteX15" fmla="*/ 69131 w 1028743"/>
              <a:gd name="connsiteY15" fmla="*/ 1654423 h 3195054"/>
              <a:gd name="connsiteX16" fmla="*/ 106838 w 1028743"/>
              <a:gd name="connsiteY16" fmla="*/ 890852 h 3195054"/>
              <a:gd name="connsiteX17" fmla="*/ 208558 w 1028743"/>
              <a:gd name="connsiteY17" fmla="*/ 9272 h 3195054"/>
              <a:gd name="connsiteX18" fmla="*/ 153972 w 1028743"/>
              <a:gd name="connsiteY18" fmla="*/ 23586 h 3195054"/>
              <a:gd name="connsiteX0" fmla="*/ 153972 w 1028743"/>
              <a:gd name="connsiteY0" fmla="*/ 23586 h 3195054"/>
              <a:gd name="connsiteX1" fmla="*/ 31423 w 1028743"/>
              <a:gd name="connsiteY1" fmla="*/ 1701557 h 3195054"/>
              <a:gd name="connsiteX2" fmla="*/ 342508 w 1028743"/>
              <a:gd name="connsiteY2" fmla="*/ 2964749 h 3195054"/>
              <a:gd name="connsiteX3" fmla="*/ 809056 w 1028743"/>
              <a:gd name="connsiteY3" fmla="*/ 3083389 h 3195054"/>
              <a:gd name="connsiteX4" fmla="*/ 992958 w 1028743"/>
              <a:gd name="connsiteY4" fmla="*/ 3143858 h 3195054"/>
              <a:gd name="connsiteX5" fmla="*/ 829913 w 1028743"/>
              <a:gd name="connsiteY5" fmla="*/ 3068444 h 3195054"/>
              <a:gd name="connsiteX6" fmla="*/ 937614 w 1028743"/>
              <a:gd name="connsiteY6" fmla="*/ 3057210 h 3195054"/>
              <a:gd name="connsiteX7" fmla="*/ 851555 w 1028743"/>
              <a:gd name="connsiteY7" fmla="*/ 3049590 h 3195054"/>
              <a:gd name="connsiteX8" fmla="*/ 1021238 w 1028743"/>
              <a:gd name="connsiteY8" fmla="*/ 2983603 h 3195054"/>
              <a:gd name="connsiteX9" fmla="*/ 806523 w 1028743"/>
              <a:gd name="connsiteY9" fmla="*/ 3047685 h 3195054"/>
              <a:gd name="connsiteX10" fmla="*/ 851398 w 1028743"/>
              <a:gd name="connsiteY10" fmla="*/ 2935055 h 3195054"/>
              <a:gd name="connsiteX11" fmla="*/ 770426 w 1028743"/>
              <a:gd name="connsiteY11" fmla="*/ 3047685 h 3195054"/>
              <a:gd name="connsiteX12" fmla="*/ 564406 w 1028743"/>
              <a:gd name="connsiteY12" fmla="*/ 3081234 h 3195054"/>
              <a:gd name="connsiteX13" fmla="*/ 367814 w 1028743"/>
              <a:gd name="connsiteY13" fmla="*/ 2978746 h 3195054"/>
              <a:gd name="connsiteX14" fmla="*/ 163399 w 1028743"/>
              <a:gd name="connsiteY14" fmla="*/ 2389714 h 3195054"/>
              <a:gd name="connsiteX15" fmla="*/ 69131 w 1028743"/>
              <a:gd name="connsiteY15" fmla="*/ 1654423 h 3195054"/>
              <a:gd name="connsiteX16" fmla="*/ 106838 w 1028743"/>
              <a:gd name="connsiteY16" fmla="*/ 890852 h 3195054"/>
              <a:gd name="connsiteX17" fmla="*/ 208558 w 1028743"/>
              <a:gd name="connsiteY17" fmla="*/ 9272 h 3195054"/>
              <a:gd name="connsiteX18" fmla="*/ 153972 w 1028743"/>
              <a:gd name="connsiteY18" fmla="*/ 23586 h 3195054"/>
              <a:gd name="connsiteX0" fmla="*/ 153972 w 1028743"/>
              <a:gd name="connsiteY0" fmla="*/ 23586 h 3195054"/>
              <a:gd name="connsiteX1" fmla="*/ 31423 w 1028743"/>
              <a:gd name="connsiteY1" fmla="*/ 1701557 h 3195054"/>
              <a:gd name="connsiteX2" fmla="*/ 342508 w 1028743"/>
              <a:gd name="connsiteY2" fmla="*/ 2964749 h 3195054"/>
              <a:gd name="connsiteX3" fmla="*/ 809056 w 1028743"/>
              <a:gd name="connsiteY3" fmla="*/ 3083389 h 3195054"/>
              <a:gd name="connsiteX4" fmla="*/ 992958 w 1028743"/>
              <a:gd name="connsiteY4" fmla="*/ 3143858 h 3195054"/>
              <a:gd name="connsiteX5" fmla="*/ 829913 w 1028743"/>
              <a:gd name="connsiteY5" fmla="*/ 3068444 h 3195054"/>
              <a:gd name="connsiteX6" fmla="*/ 937614 w 1028743"/>
              <a:gd name="connsiteY6" fmla="*/ 3057210 h 3195054"/>
              <a:gd name="connsiteX7" fmla="*/ 851555 w 1028743"/>
              <a:gd name="connsiteY7" fmla="*/ 3049590 h 3195054"/>
              <a:gd name="connsiteX8" fmla="*/ 1021238 w 1028743"/>
              <a:gd name="connsiteY8" fmla="*/ 2983603 h 3195054"/>
              <a:gd name="connsiteX9" fmla="*/ 806523 w 1028743"/>
              <a:gd name="connsiteY9" fmla="*/ 3047685 h 3195054"/>
              <a:gd name="connsiteX10" fmla="*/ 851398 w 1028743"/>
              <a:gd name="connsiteY10" fmla="*/ 2935055 h 3195054"/>
              <a:gd name="connsiteX11" fmla="*/ 770426 w 1028743"/>
              <a:gd name="connsiteY11" fmla="*/ 3047685 h 3195054"/>
              <a:gd name="connsiteX12" fmla="*/ 564406 w 1028743"/>
              <a:gd name="connsiteY12" fmla="*/ 3081234 h 3195054"/>
              <a:gd name="connsiteX13" fmla="*/ 367814 w 1028743"/>
              <a:gd name="connsiteY13" fmla="*/ 2978746 h 3195054"/>
              <a:gd name="connsiteX14" fmla="*/ 163399 w 1028743"/>
              <a:gd name="connsiteY14" fmla="*/ 2389714 h 3195054"/>
              <a:gd name="connsiteX15" fmla="*/ 69131 w 1028743"/>
              <a:gd name="connsiteY15" fmla="*/ 1654423 h 3195054"/>
              <a:gd name="connsiteX16" fmla="*/ 87788 w 1028743"/>
              <a:gd name="connsiteY16" fmla="*/ 890852 h 3195054"/>
              <a:gd name="connsiteX17" fmla="*/ 208558 w 1028743"/>
              <a:gd name="connsiteY17" fmla="*/ 9272 h 3195054"/>
              <a:gd name="connsiteX18" fmla="*/ 153972 w 1028743"/>
              <a:gd name="connsiteY18" fmla="*/ 23586 h 3195054"/>
              <a:gd name="connsiteX0" fmla="*/ 153972 w 1028743"/>
              <a:gd name="connsiteY0" fmla="*/ 23586 h 3195054"/>
              <a:gd name="connsiteX1" fmla="*/ 31423 w 1028743"/>
              <a:gd name="connsiteY1" fmla="*/ 1701557 h 3195054"/>
              <a:gd name="connsiteX2" fmla="*/ 342508 w 1028743"/>
              <a:gd name="connsiteY2" fmla="*/ 2964749 h 3195054"/>
              <a:gd name="connsiteX3" fmla="*/ 809056 w 1028743"/>
              <a:gd name="connsiteY3" fmla="*/ 3083389 h 3195054"/>
              <a:gd name="connsiteX4" fmla="*/ 992958 w 1028743"/>
              <a:gd name="connsiteY4" fmla="*/ 3143858 h 3195054"/>
              <a:gd name="connsiteX5" fmla="*/ 829913 w 1028743"/>
              <a:gd name="connsiteY5" fmla="*/ 3068444 h 3195054"/>
              <a:gd name="connsiteX6" fmla="*/ 937614 w 1028743"/>
              <a:gd name="connsiteY6" fmla="*/ 3057210 h 3195054"/>
              <a:gd name="connsiteX7" fmla="*/ 851555 w 1028743"/>
              <a:gd name="connsiteY7" fmla="*/ 3049590 h 3195054"/>
              <a:gd name="connsiteX8" fmla="*/ 1021238 w 1028743"/>
              <a:gd name="connsiteY8" fmla="*/ 2983603 h 3195054"/>
              <a:gd name="connsiteX9" fmla="*/ 806523 w 1028743"/>
              <a:gd name="connsiteY9" fmla="*/ 3047685 h 3195054"/>
              <a:gd name="connsiteX10" fmla="*/ 851398 w 1028743"/>
              <a:gd name="connsiteY10" fmla="*/ 2935055 h 3195054"/>
              <a:gd name="connsiteX11" fmla="*/ 770426 w 1028743"/>
              <a:gd name="connsiteY11" fmla="*/ 3047685 h 3195054"/>
              <a:gd name="connsiteX12" fmla="*/ 564406 w 1028743"/>
              <a:gd name="connsiteY12" fmla="*/ 3081234 h 3195054"/>
              <a:gd name="connsiteX13" fmla="*/ 367814 w 1028743"/>
              <a:gd name="connsiteY13" fmla="*/ 2978746 h 3195054"/>
              <a:gd name="connsiteX14" fmla="*/ 163399 w 1028743"/>
              <a:gd name="connsiteY14" fmla="*/ 2389714 h 3195054"/>
              <a:gd name="connsiteX15" fmla="*/ 57701 w 1028743"/>
              <a:gd name="connsiteY15" fmla="*/ 1677283 h 3195054"/>
              <a:gd name="connsiteX16" fmla="*/ 87788 w 1028743"/>
              <a:gd name="connsiteY16" fmla="*/ 890852 h 3195054"/>
              <a:gd name="connsiteX17" fmla="*/ 208558 w 1028743"/>
              <a:gd name="connsiteY17" fmla="*/ 9272 h 3195054"/>
              <a:gd name="connsiteX18" fmla="*/ 153972 w 1028743"/>
              <a:gd name="connsiteY18" fmla="*/ 23586 h 3195054"/>
              <a:gd name="connsiteX0" fmla="*/ 153972 w 1028743"/>
              <a:gd name="connsiteY0" fmla="*/ 23586 h 3195054"/>
              <a:gd name="connsiteX1" fmla="*/ 31423 w 1028743"/>
              <a:gd name="connsiteY1" fmla="*/ 1701557 h 3195054"/>
              <a:gd name="connsiteX2" fmla="*/ 342508 w 1028743"/>
              <a:gd name="connsiteY2" fmla="*/ 2964749 h 3195054"/>
              <a:gd name="connsiteX3" fmla="*/ 809056 w 1028743"/>
              <a:gd name="connsiteY3" fmla="*/ 3083389 h 3195054"/>
              <a:gd name="connsiteX4" fmla="*/ 992958 w 1028743"/>
              <a:gd name="connsiteY4" fmla="*/ 3143858 h 3195054"/>
              <a:gd name="connsiteX5" fmla="*/ 829913 w 1028743"/>
              <a:gd name="connsiteY5" fmla="*/ 3068444 h 3195054"/>
              <a:gd name="connsiteX6" fmla="*/ 937614 w 1028743"/>
              <a:gd name="connsiteY6" fmla="*/ 3057210 h 3195054"/>
              <a:gd name="connsiteX7" fmla="*/ 851555 w 1028743"/>
              <a:gd name="connsiteY7" fmla="*/ 3049590 h 3195054"/>
              <a:gd name="connsiteX8" fmla="*/ 1021238 w 1028743"/>
              <a:gd name="connsiteY8" fmla="*/ 2983603 h 3195054"/>
              <a:gd name="connsiteX9" fmla="*/ 806523 w 1028743"/>
              <a:gd name="connsiteY9" fmla="*/ 3047685 h 3195054"/>
              <a:gd name="connsiteX10" fmla="*/ 851398 w 1028743"/>
              <a:gd name="connsiteY10" fmla="*/ 2935055 h 3195054"/>
              <a:gd name="connsiteX11" fmla="*/ 770426 w 1028743"/>
              <a:gd name="connsiteY11" fmla="*/ 3047685 h 3195054"/>
              <a:gd name="connsiteX12" fmla="*/ 564406 w 1028743"/>
              <a:gd name="connsiteY12" fmla="*/ 3081234 h 3195054"/>
              <a:gd name="connsiteX13" fmla="*/ 367814 w 1028743"/>
              <a:gd name="connsiteY13" fmla="*/ 2978746 h 3195054"/>
              <a:gd name="connsiteX14" fmla="*/ 163399 w 1028743"/>
              <a:gd name="connsiteY14" fmla="*/ 2389714 h 3195054"/>
              <a:gd name="connsiteX15" fmla="*/ 57701 w 1028743"/>
              <a:gd name="connsiteY15" fmla="*/ 1677283 h 3195054"/>
              <a:gd name="connsiteX16" fmla="*/ 87788 w 1028743"/>
              <a:gd name="connsiteY16" fmla="*/ 890852 h 3195054"/>
              <a:gd name="connsiteX17" fmla="*/ 185698 w 1028743"/>
              <a:gd name="connsiteY17" fmla="*/ 16892 h 3195054"/>
              <a:gd name="connsiteX18" fmla="*/ 153972 w 1028743"/>
              <a:gd name="connsiteY18" fmla="*/ 23586 h 3195054"/>
              <a:gd name="connsiteX0" fmla="*/ 153972 w 1028743"/>
              <a:gd name="connsiteY0" fmla="*/ 23586 h 3195054"/>
              <a:gd name="connsiteX1" fmla="*/ 31423 w 1028743"/>
              <a:gd name="connsiteY1" fmla="*/ 1701557 h 3195054"/>
              <a:gd name="connsiteX2" fmla="*/ 342508 w 1028743"/>
              <a:gd name="connsiteY2" fmla="*/ 2964749 h 3195054"/>
              <a:gd name="connsiteX3" fmla="*/ 809056 w 1028743"/>
              <a:gd name="connsiteY3" fmla="*/ 3083389 h 3195054"/>
              <a:gd name="connsiteX4" fmla="*/ 992958 w 1028743"/>
              <a:gd name="connsiteY4" fmla="*/ 3143858 h 3195054"/>
              <a:gd name="connsiteX5" fmla="*/ 829913 w 1028743"/>
              <a:gd name="connsiteY5" fmla="*/ 3068444 h 3195054"/>
              <a:gd name="connsiteX6" fmla="*/ 937614 w 1028743"/>
              <a:gd name="connsiteY6" fmla="*/ 3057210 h 3195054"/>
              <a:gd name="connsiteX7" fmla="*/ 851555 w 1028743"/>
              <a:gd name="connsiteY7" fmla="*/ 3049590 h 3195054"/>
              <a:gd name="connsiteX8" fmla="*/ 1021238 w 1028743"/>
              <a:gd name="connsiteY8" fmla="*/ 2983603 h 3195054"/>
              <a:gd name="connsiteX9" fmla="*/ 806523 w 1028743"/>
              <a:gd name="connsiteY9" fmla="*/ 3047685 h 3195054"/>
              <a:gd name="connsiteX10" fmla="*/ 851398 w 1028743"/>
              <a:gd name="connsiteY10" fmla="*/ 2935055 h 3195054"/>
              <a:gd name="connsiteX11" fmla="*/ 770426 w 1028743"/>
              <a:gd name="connsiteY11" fmla="*/ 3047685 h 3195054"/>
              <a:gd name="connsiteX12" fmla="*/ 564406 w 1028743"/>
              <a:gd name="connsiteY12" fmla="*/ 3081234 h 3195054"/>
              <a:gd name="connsiteX13" fmla="*/ 367814 w 1028743"/>
              <a:gd name="connsiteY13" fmla="*/ 2978746 h 3195054"/>
              <a:gd name="connsiteX14" fmla="*/ 163399 w 1028743"/>
              <a:gd name="connsiteY14" fmla="*/ 2389714 h 3195054"/>
              <a:gd name="connsiteX15" fmla="*/ 57701 w 1028743"/>
              <a:gd name="connsiteY15" fmla="*/ 1677283 h 3195054"/>
              <a:gd name="connsiteX16" fmla="*/ 87788 w 1028743"/>
              <a:gd name="connsiteY16" fmla="*/ 890852 h 3195054"/>
              <a:gd name="connsiteX17" fmla="*/ 185698 w 1028743"/>
              <a:gd name="connsiteY17" fmla="*/ 16892 h 3195054"/>
              <a:gd name="connsiteX18" fmla="*/ 153972 w 1028743"/>
              <a:gd name="connsiteY18" fmla="*/ 23586 h 3195054"/>
              <a:gd name="connsiteX0" fmla="*/ 153972 w 1028743"/>
              <a:gd name="connsiteY0" fmla="*/ 23586 h 3195054"/>
              <a:gd name="connsiteX1" fmla="*/ 31423 w 1028743"/>
              <a:gd name="connsiteY1" fmla="*/ 1701557 h 3195054"/>
              <a:gd name="connsiteX2" fmla="*/ 342508 w 1028743"/>
              <a:gd name="connsiteY2" fmla="*/ 2964749 h 3195054"/>
              <a:gd name="connsiteX3" fmla="*/ 809056 w 1028743"/>
              <a:gd name="connsiteY3" fmla="*/ 3083389 h 3195054"/>
              <a:gd name="connsiteX4" fmla="*/ 992958 w 1028743"/>
              <a:gd name="connsiteY4" fmla="*/ 3143858 h 3195054"/>
              <a:gd name="connsiteX5" fmla="*/ 829913 w 1028743"/>
              <a:gd name="connsiteY5" fmla="*/ 3068444 h 3195054"/>
              <a:gd name="connsiteX6" fmla="*/ 937614 w 1028743"/>
              <a:gd name="connsiteY6" fmla="*/ 3057210 h 3195054"/>
              <a:gd name="connsiteX7" fmla="*/ 851555 w 1028743"/>
              <a:gd name="connsiteY7" fmla="*/ 3049590 h 3195054"/>
              <a:gd name="connsiteX8" fmla="*/ 1021238 w 1028743"/>
              <a:gd name="connsiteY8" fmla="*/ 2983603 h 3195054"/>
              <a:gd name="connsiteX9" fmla="*/ 806523 w 1028743"/>
              <a:gd name="connsiteY9" fmla="*/ 3047685 h 3195054"/>
              <a:gd name="connsiteX10" fmla="*/ 851398 w 1028743"/>
              <a:gd name="connsiteY10" fmla="*/ 2935055 h 3195054"/>
              <a:gd name="connsiteX11" fmla="*/ 730421 w 1028743"/>
              <a:gd name="connsiteY11" fmla="*/ 3059115 h 3195054"/>
              <a:gd name="connsiteX12" fmla="*/ 564406 w 1028743"/>
              <a:gd name="connsiteY12" fmla="*/ 3081234 h 3195054"/>
              <a:gd name="connsiteX13" fmla="*/ 367814 w 1028743"/>
              <a:gd name="connsiteY13" fmla="*/ 2978746 h 3195054"/>
              <a:gd name="connsiteX14" fmla="*/ 163399 w 1028743"/>
              <a:gd name="connsiteY14" fmla="*/ 2389714 h 3195054"/>
              <a:gd name="connsiteX15" fmla="*/ 57701 w 1028743"/>
              <a:gd name="connsiteY15" fmla="*/ 1677283 h 3195054"/>
              <a:gd name="connsiteX16" fmla="*/ 87788 w 1028743"/>
              <a:gd name="connsiteY16" fmla="*/ 890852 h 3195054"/>
              <a:gd name="connsiteX17" fmla="*/ 185698 w 1028743"/>
              <a:gd name="connsiteY17" fmla="*/ 16892 h 3195054"/>
              <a:gd name="connsiteX18" fmla="*/ 153972 w 1028743"/>
              <a:gd name="connsiteY18" fmla="*/ 23586 h 3195054"/>
              <a:gd name="connsiteX0" fmla="*/ 153972 w 1028743"/>
              <a:gd name="connsiteY0" fmla="*/ 23586 h 3195054"/>
              <a:gd name="connsiteX1" fmla="*/ 31423 w 1028743"/>
              <a:gd name="connsiteY1" fmla="*/ 1701557 h 3195054"/>
              <a:gd name="connsiteX2" fmla="*/ 342508 w 1028743"/>
              <a:gd name="connsiteY2" fmla="*/ 2964749 h 3195054"/>
              <a:gd name="connsiteX3" fmla="*/ 809056 w 1028743"/>
              <a:gd name="connsiteY3" fmla="*/ 3083389 h 3195054"/>
              <a:gd name="connsiteX4" fmla="*/ 992958 w 1028743"/>
              <a:gd name="connsiteY4" fmla="*/ 3143858 h 3195054"/>
              <a:gd name="connsiteX5" fmla="*/ 829913 w 1028743"/>
              <a:gd name="connsiteY5" fmla="*/ 3068444 h 3195054"/>
              <a:gd name="connsiteX6" fmla="*/ 937614 w 1028743"/>
              <a:gd name="connsiteY6" fmla="*/ 3057210 h 3195054"/>
              <a:gd name="connsiteX7" fmla="*/ 851555 w 1028743"/>
              <a:gd name="connsiteY7" fmla="*/ 3049590 h 3195054"/>
              <a:gd name="connsiteX8" fmla="*/ 1021238 w 1028743"/>
              <a:gd name="connsiteY8" fmla="*/ 2983603 h 3195054"/>
              <a:gd name="connsiteX9" fmla="*/ 806523 w 1028743"/>
              <a:gd name="connsiteY9" fmla="*/ 3047685 h 3195054"/>
              <a:gd name="connsiteX10" fmla="*/ 851398 w 1028743"/>
              <a:gd name="connsiteY10" fmla="*/ 2935055 h 3195054"/>
              <a:gd name="connsiteX11" fmla="*/ 730421 w 1028743"/>
              <a:gd name="connsiteY11" fmla="*/ 3059115 h 3195054"/>
              <a:gd name="connsiteX12" fmla="*/ 564406 w 1028743"/>
              <a:gd name="connsiteY12" fmla="*/ 3081234 h 3195054"/>
              <a:gd name="connsiteX13" fmla="*/ 367814 w 1028743"/>
              <a:gd name="connsiteY13" fmla="*/ 2978746 h 3195054"/>
              <a:gd name="connsiteX14" fmla="*/ 163399 w 1028743"/>
              <a:gd name="connsiteY14" fmla="*/ 2389714 h 3195054"/>
              <a:gd name="connsiteX15" fmla="*/ 57701 w 1028743"/>
              <a:gd name="connsiteY15" fmla="*/ 1677283 h 3195054"/>
              <a:gd name="connsiteX16" fmla="*/ 87788 w 1028743"/>
              <a:gd name="connsiteY16" fmla="*/ 890852 h 3195054"/>
              <a:gd name="connsiteX17" fmla="*/ 185698 w 1028743"/>
              <a:gd name="connsiteY17" fmla="*/ 16892 h 3195054"/>
              <a:gd name="connsiteX18" fmla="*/ 153972 w 1028743"/>
              <a:gd name="connsiteY18" fmla="*/ 23586 h 3195054"/>
              <a:gd name="connsiteX0" fmla="*/ 153972 w 1028743"/>
              <a:gd name="connsiteY0" fmla="*/ 23586 h 3195054"/>
              <a:gd name="connsiteX1" fmla="*/ 31423 w 1028743"/>
              <a:gd name="connsiteY1" fmla="*/ 1701557 h 3195054"/>
              <a:gd name="connsiteX2" fmla="*/ 342508 w 1028743"/>
              <a:gd name="connsiteY2" fmla="*/ 2964749 h 3195054"/>
              <a:gd name="connsiteX3" fmla="*/ 809056 w 1028743"/>
              <a:gd name="connsiteY3" fmla="*/ 3083389 h 3195054"/>
              <a:gd name="connsiteX4" fmla="*/ 992958 w 1028743"/>
              <a:gd name="connsiteY4" fmla="*/ 3143858 h 3195054"/>
              <a:gd name="connsiteX5" fmla="*/ 831818 w 1028743"/>
              <a:gd name="connsiteY5" fmla="*/ 3079874 h 3195054"/>
              <a:gd name="connsiteX6" fmla="*/ 937614 w 1028743"/>
              <a:gd name="connsiteY6" fmla="*/ 3057210 h 3195054"/>
              <a:gd name="connsiteX7" fmla="*/ 851555 w 1028743"/>
              <a:gd name="connsiteY7" fmla="*/ 3049590 h 3195054"/>
              <a:gd name="connsiteX8" fmla="*/ 1021238 w 1028743"/>
              <a:gd name="connsiteY8" fmla="*/ 2983603 h 3195054"/>
              <a:gd name="connsiteX9" fmla="*/ 806523 w 1028743"/>
              <a:gd name="connsiteY9" fmla="*/ 3047685 h 3195054"/>
              <a:gd name="connsiteX10" fmla="*/ 851398 w 1028743"/>
              <a:gd name="connsiteY10" fmla="*/ 2935055 h 3195054"/>
              <a:gd name="connsiteX11" fmla="*/ 730421 w 1028743"/>
              <a:gd name="connsiteY11" fmla="*/ 3059115 h 3195054"/>
              <a:gd name="connsiteX12" fmla="*/ 564406 w 1028743"/>
              <a:gd name="connsiteY12" fmla="*/ 3081234 h 3195054"/>
              <a:gd name="connsiteX13" fmla="*/ 367814 w 1028743"/>
              <a:gd name="connsiteY13" fmla="*/ 2978746 h 3195054"/>
              <a:gd name="connsiteX14" fmla="*/ 163399 w 1028743"/>
              <a:gd name="connsiteY14" fmla="*/ 2389714 h 3195054"/>
              <a:gd name="connsiteX15" fmla="*/ 57701 w 1028743"/>
              <a:gd name="connsiteY15" fmla="*/ 1677283 h 3195054"/>
              <a:gd name="connsiteX16" fmla="*/ 87788 w 1028743"/>
              <a:gd name="connsiteY16" fmla="*/ 890852 h 3195054"/>
              <a:gd name="connsiteX17" fmla="*/ 185698 w 1028743"/>
              <a:gd name="connsiteY17" fmla="*/ 16892 h 3195054"/>
              <a:gd name="connsiteX18" fmla="*/ 153972 w 1028743"/>
              <a:gd name="connsiteY18" fmla="*/ 23586 h 3195054"/>
              <a:gd name="connsiteX0" fmla="*/ 153972 w 1031918"/>
              <a:gd name="connsiteY0" fmla="*/ 23586 h 3195054"/>
              <a:gd name="connsiteX1" fmla="*/ 31423 w 1031918"/>
              <a:gd name="connsiteY1" fmla="*/ 1701557 h 3195054"/>
              <a:gd name="connsiteX2" fmla="*/ 342508 w 1031918"/>
              <a:gd name="connsiteY2" fmla="*/ 2964749 h 3195054"/>
              <a:gd name="connsiteX3" fmla="*/ 809056 w 1031918"/>
              <a:gd name="connsiteY3" fmla="*/ 3083389 h 3195054"/>
              <a:gd name="connsiteX4" fmla="*/ 992958 w 1031918"/>
              <a:gd name="connsiteY4" fmla="*/ 3143858 h 3195054"/>
              <a:gd name="connsiteX5" fmla="*/ 831818 w 1031918"/>
              <a:gd name="connsiteY5" fmla="*/ 3079874 h 3195054"/>
              <a:gd name="connsiteX6" fmla="*/ 937614 w 1031918"/>
              <a:gd name="connsiteY6" fmla="*/ 3057210 h 3195054"/>
              <a:gd name="connsiteX7" fmla="*/ 870605 w 1031918"/>
              <a:gd name="connsiteY7" fmla="*/ 3051495 h 3195054"/>
              <a:gd name="connsiteX8" fmla="*/ 1021238 w 1031918"/>
              <a:gd name="connsiteY8" fmla="*/ 2983603 h 3195054"/>
              <a:gd name="connsiteX9" fmla="*/ 806523 w 1031918"/>
              <a:gd name="connsiteY9" fmla="*/ 3047685 h 3195054"/>
              <a:gd name="connsiteX10" fmla="*/ 851398 w 1031918"/>
              <a:gd name="connsiteY10" fmla="*/ 2935055 h 3195054"/>
              <a:gd name="connsiteX11" fmla="*/ 730421 w 1031918"/>
              <a:gd name="connsiteY11" fmla="*/ 3059115 h 3195054"/>
              <a:gd name="connsiteX12" fmla="*/ 564406 w 1031918"/>
              <a:gd name="connsiteY12" fmla="*/ 3081234 h 3195054"/>
              <a:gd name="connsiteX13" fmla="*/ 367814 w 1031918"/>
              <a:gd name="connsiteY13" fmla="*/ 2978746 h 3195054"/>
              <a:gd name="connsiteX14" fmla="*/ 163399 w 1031918"/>
              <a:gd name="connsiteY14" fmla="*/ 2389714 h 3195054"/>
              <a:gd name="connsiteX15" fmla="*/ 57701 w 1031918"/>
              <a:gd name="connsiteY15" fmla="*/ 1677283 h 3195054"/>
              <a:gd name="connsiteX16" fmla="*/ 87788 w 1031918"/>
              <a:gd name="connsiteY16" fmla="*/ 890852 h 3195054"/>
              <a:gd name="connsiteX17" fmla="*/ 185698 w 1031918"/>
              <a:gd name="connsiteY17" fmla="*/ 16892 h 3195054"/>
              <a:gd name="connsiteX18" fmla="*/ 153972 w 1031918"/>
              <a:gd name="connsiteY18" fmla="*/ 23586 h 3195054"/>
              <a:gd name="connsiteX0" fmla="*/ 153972 w 1031918"/>
              <a:gd name="connsiteY0" fmla="*/ 23586 h 3196324"/>
              <a:gd name="connsiteX1" fmla="*/ 31423 w 1031918"/>
              <a:gd name="connsiteY1" fmla="*/ 1701557 h 3196324"/>
              <a:gd name="connsiteX2" fmla="*/ 342508 w 1031918"/>
              <a:gd name="connsiteY2" fmla="*/ 2964749 h 3196324"/>
              <a:gd name="connsiteX3" fmla="*/ 784291 w 1031918"/>
              <a:gd name="connsiteY3" fmla="*/ 3091009 h 3196324"/>
              <a:gd name="connsiteX4" fmla="*/ 992958 w 1031918"/>
              <a:gd name="connsiteY4" fmla="*/ 3143858 h 3196324"/>
              <a:gd name="connsiteX5" fmla="*/ 831818 w 1031918"/>
              <a:gd name="connsiteY5" fmla="*/ 3079874 h 3196324"/>
              <a:gd name="connsiteX6" fmla="*/ 937614 w 1031918"/>
              <a:gd name="connsiteY6" fmla="*/ 3057210 h 3196324"/>
              <a:gd name="connsiteX7" fmla="*/ 870605 w 1031918"/>
              <a:gd name="connsiteY7" fmla="*/ 3051495 h 3196324"/>
              <a:gd name="connsiteX8" fmla="*/ 1021238 w 1031918"/>
              <a:gd name="connsiteY8" fmla="*/ 2983603 h 3196324"/>
              <a:gd name="connsiteX9" fmla="*/ 806523 w 1031918"/>
              <a:gd name="connsiteY9" fmla="*/ 3047685 h 3196324"/>
              <a:gd name="connsiteX10" fmla="*/ 851398 w 1031918"/>
              <a:gd name="connsiteY10" fmla="*/ 2935055 h 3196324"/>
              <a:gd name="connsiteX11" fmla="*/ 730421 w 1031918"/>
              <a:gd name="connsiteY11" fmla="*/ 3059115 h 3196324"/>
              <a:gd name="connsiteX12" fmla="*/ 564406 w 1031918"/>
              <a:gd name="connsiteY12" fmla="*/ 3081234 h 3196324"/>
              <a:gd name="connsiteX13" fmla="*/ 367814 w 1031918"/>
              <a:gd name="connsiteY13" fmla="*/ 2978746 h 3196324"/>
              <a:gd name="connsiteX14" fmla="*/ 163399 w 1031918"/>
              <a:gd name="connsiteY14" fmla="*/ 2389714 h 3196324"/>
              <a:gd name="connsiteX15" fmla="*/ 57701 w 1031918"/>
              <a:gd name="connsiteY15" fmla="*/ 1677283 h 3196324"/>
              <a:gd name="connsiteX16" fmla="*/ 87788 w 1031918"/>
              <a:gd name="connsiteY16" fmla="*/ 890852 h 3196324"/>
              <a:gd name="connsiteX17" fmla="*/ 185698 w 1031918"/>
              <a:gd name="connsiteY17" fmla="*/ 16892 h 3196324"/>
              <a:gd name="connsiteX18" fmla="*/ 153972 w 1031918"/>
              <a:gd name="connsiteY18" fmla="*/ 23586 h 3196324"/>
              <a:gd name="connsiteX0" fmla="*/ 153972 w 1031918"/>
              <a:gd name="connsiteY0" fmla="*/ 23586 h 3196324"/>
              <a:gd name="connsiteX1" fmla="*/ 31423 w 1031918"/>
              <a:gd name="connsiteY1" fmla="*/ 1701557 h 3196324"/>
              <a:gd name="connsiteX2" fmla="*/ 342508 w 1031918"/>
              <a:gd name="connsiteY2" fmla="*/ 2964749 h 3196324"/>
              <a:gd name="connsiteX3" fmla="*/ 784291 w 1031918"/>
              <a:gd name="connsiteY3" fmla="*/ 3091009 h 3196324"/>
              <a:gd name="connsiteX4" fmla="*/ 992958 w 1031918"/>
              <a:gd name="connsiteY4" fmla="*/ 3143858 h 3196324"/>
              <a:gd name="connsiteX5" fmla="*/ 831818 w 1031918"/>
              <a:gd name="connsiteY5" fmla="*/ 3079874 h 3196324"/>
              <a:gd name="connsiteX6" fmla="*/ 937614 w 1031918"/>
              <a:gd name="connsiteY6" fmla="*/ 3057210 h 3196324"/>
              <a:gd name="connsiteX7" fmla="*/ 870605 w 1031918"/>
              <a:gd name="connsiteY7" fmla="*/ 3051495 h 3196324"/>
              <a:gd name="connsiteX8" fmla="*/ 1021238 w 1031918"/>
              <a:gd name="connsiteY8" fmla="*/ 2983603 h 3196324"/>
              <a:gd name="connsiteX9" fmla="*/ 806523 w 1031918"/>
              <a:gd name="connsiteY9" fmla="*/ 3047685 h 3196324"/>
              <a:gd name="connsiteX10" fmla="*/ 851398 w 1031918"/>
              <a:gd name="connsiteY10" fmla="*/ 2935055 h 3196324"/>
              <a:gd name="connsiteX11" fmla="*/ 730421 w 1031918"/>
              <a:gd name="connsiteY11" fmla="*/ 3059115 h 3196324"/>
              <a:gd name="connsiteX12" fmla="*/ 564406 w 1031918"/>
              <a:gd name="connsiteY12" fmla="*/ 3081234 h 3196324"/>
              <a:gd name="connsiteX13" fmla="*/ 367814 w 1031918"/>
              <a:gd name="connsiteY13" fmla="*/ 2978746 h 3196324"/>
              <a:gd name="connsiteX14" fmla="*/ 163399 w 1031918"/>
              <a:gd name="connsiteY14" fmla="*/ 2389714 h 3196324"/>
              <a:gd name="connsiteX15" fmla="*/ 57701 w 1031918"/>
              <a:gd name="connsiteY15" fmla="*/ 1677283 h 3196324"/>
              <a:gd name="connsiteX16" fmla="*/ 87788 w 1031918"/>
              <a:gd name="connsiteY16" fmla="*/ 890852 h 3196324"/>
              <a:gd name="connsiteX17" fmla="*/ 185698 w 1031918"/>
              <a:gd name="connsiteY17" fmla="*/ 16892 h 3196324"/>
              <a:gd name="connsiteX18" fmla="*/ 153972 w 1031918"/>
              <a:gd name="connsiteY18" fmla="*/ 23586 h 3196324"/>
              <a:gd name="connsiteX0" fmla="*/ 153972 w 1031918"/>
              <a:gd name="connsiteY0" fmla="*/ 23586 h 3196324"/>
              <a:gd name="connsiteX1" fmla="*/ 31423 w 1031918"/>
              <a:gd name="connsiteY1" fmla="*/ 1701557 h 3196324"/>
              <a:gd name="connsiteX2" fmla="*/ 342508 w 1031918"/>
              <a:gd name="connsiteY2" fmla="*/ 2964749 h 3196324"/>
              <a:gd name="connsiteX3" fmla="*/ 784291 w 1031918"/>
              <a:gd name="connsiteY3" fmla="*/ 3091009 h 3196324"/>
              <a:gd name="connsiteX4" fmla="*/ 992958 w 1031918"/>
              <a:gd name="connsiteY4" fmla="*/ 3143858 h 3196324"/>
              <a:gd name="connsiteX5" fmla="*/ 831818 w 1031918"/>
              <a:gd name="connsiteY5" fmla="*/ 3079874 h 3196324"/>
              <a:gd name="connsiteX6" fmla="*/ 937614 w 1031918"/>
              <a:gd name="connsiteY6" fmla="*/ 3057210 h 3196324"/>
              <a:gd name="connsiteX7" fmla="*/ 870605 w 1031918"/>
              <a:gd name="connsiteY7" fmla="*/ 3051495 h 3196324"/>
              <a:gd name="connsiteX8" fmla="*/ 1021238 w 1031918"/>
              <a:gd name="connsiteY8" fmla="*/ 2983603 h 3196324"/>
              <a:gd name="connsiteX9" fmla="*/ 806523 w 1031918"/>
              <a:gd name="connsiteY9" fmla="*/ 3047685 h 3196324"/>
              <a:gd name="connsiteX10" fmla="*/ 851398 w 1031918"/>
              <a:gd name="connsiteY10" fmla="*/ 2935055 h 3196324"/>
              <a:gd name="connsiteX11" fmla="*/ 730421 w 1031918"/>
              <a:gd name="connsiteY11" fmla="*/ 3059115 h 3196324"/>
              <a:gd name="connsiteX12" fmla="*/ 564406 w 1031918"/>
              <a:gd name="connsiteY12" fmla="*/ 3081234 h 3196324"/>
              <a:gd name="connsiteX13" fmla="*/ 367814 w 1031918"/>
              <a:gd name="connsiteY13" fmla="*/ 2978746 h 3196324"/>
              <a:gd name="connsiteX14" fmla="*/ 163399 w 1031918"/>
              <a:gd name="connsiteY14" fmla="*/ 2389714 h 3196324"/>
              <a:gd name="connsiteX15" fmla="*/ 57701 w 1031918"/>
              <a:gd name="connsiteY15" fmla="*/ 1677283 h 3196324"/>
              <a:gd name="connsiteX16" fmla="*/ 87788 w 1031918"/>
              <a:gd name="connsiteY16" fmla="*/ 890852 h 3196324"/>
              <a:gd name="connsiteX17" fmla="*/ 185698 w 1031918"/>
              <a:gd name="connsiteY17" fmla="*/ 16892 h 3196324"/>
              <a:gd name="connsiteX18" fmla="*/ 153972 w 1031918"/>
              <a:gd name="connsiteY18" fmla="*/ 23586 h 3196324"/>
              <a:gd name="connsiteX0" fmla="*/ 153972 w 1030013"/>
              <a:gd name="connsiteY0" fmla="*/ 23586 h 3196324"/>
              <a:gd name="connsiteX1" fmla="*/ 31423 w 1030013"/>
              <a:gd name="connsiteY1" fmla="*/ 1701557 h 3196324"/>
              <a:gd name="connsiteX2" fmla="*/ 342508 w 1030013"/>
              <a:gd name="connsiteY2" fmla="*/ 2964749 h 3196324"/>
              <a:gd name="connsiteX3" fmla="*/ 784291 w 1030013"/>
              <a:gd name="connsiteY3" fmla="*/ 3091009 h 3196324"/>
              <a:gd name="connsiteX4" fmla="*/ 992958 w 1030013"/>
              <a:gd name="connsiteY4" fmla="*/ 3143858 h 3196324"/>
              <a:gd name="connsiteX5" fmla="*/ 831818 w 1030013"/>
              <a:gd name="connsiteY5" fmla="*/ 3079874 h 3196324"/>
              <a:gd name="connsiteX6" fmla="*/ 937614 w 1030013"/>
              <a:gd name="connsiteY6" fmla="*/ 3057210 h 3196324"/>
              <a:gd name="connsiteX7" fmla="*/ 870605 w 1030013"/>
              <a:gd name="connsiteY7" fmla="*/ 3051495 h 3196324"/>
              <a:gd name="connsiteX8" fmla="*/ 1021238 w 1030013"/>
              <a:gd name="connsiteY8" fmla="*/ 2983603 h 3196324"/>
              <a:gd name="connsiteX9" fmla="*/ 806523 w 1030013"/>
              <a:gd name="connsiteY9" fmla="*/ 3047685 h 3196324"/>
              <a:gd name="connsiteX10" fmla="*/ 851398 w 1030013"/>
              <a:gd name="connsiteY10" fmla="*/ 2935055 h 3196324"/>
              <a:gd name="connsiteX11" fmla="*/ 730421 w 1030013"/>
              <a:gd name="connsiteY11" fmla="*/ 3059115 h 3196324"/>
              <a:gd name="connsiteX12" fmla="*/ 564406 w 1030013"/>
              <a:gd name="connsiteY12" fmla="*/ 3081234 h 3196324"/>
              <a:gd name="connsiteX13" fmla="*/ 367814 w 1030013"/>
              <a:gd name="connsiteY13" fmla="*/ 2978746 h 3196324"/>
              <a:gd name="connsiteX14" fmla="*/ 163399 w 1030013"/>
              <a:gd name="connsiteY14" fmla="*/ 2389714 h 3196324"/>
              <a:gd name="connsiteX15" fmla="*/ 57701 w 1030013"/>
              <a:gd name="connsiteY15" fmla="*/ 1677283 h 3196324"/>
              <a:gd name="connsiteX16" fmla="*/ 87788 w 1030013"/>
              <a:gd name="connsiteY16" fmla="*/ 890852 h 3196324"/>
              <a:gd name="connsiteX17" fmla="*/ 185698 w 1030013"/>
              <a:gd name="connsiteY17" fmla="*/ 16892 h 3196324"/>
              <a:gd name="connsiteX18" fmla="*/ 153972 w 1030013"/>
              <a:gd name="connsiteY18" fmla="*/ 23586 h 3196324"/>
              <a:gd name="connsiteX0" fmla="*/ 153972 w 1030013"/>
              <a:gd name="connsiteY0" fmla="*/ 23586 h 3196324"/>
              <a:gd name="connsiteX1" fmla="*/ 31423 w 1030013"/>
              <a:gd name="connsiteY1" fmla="*/ 1701557 h 3196324"/>
              <a:gd name="connsiteX2" fmla="*/ 342508 w 1030013"/>
              <a:gd name="connsiteY2" fmla="*/ 2964749 h 3196324"/>
              <a:gd name="connsiteX3" fmla="*/ 784291 w 1030013"/>
              <a:gd name="connsiteY3" fmla="*/ 3091009 h 3196324"/>
              <a:gd name="connsiteX4" fmla="*/ 992958 w 1030013"/>
              <a:gd name="connsiteY4" fmla="*/ 3143858 h 3196324"/>
              <a:gd name="connsiteX5" fmla="*/ 831818 w 1030013"/>
              <a:gd name="connsiteY5" fmla="*/ 3079874 h 3196324"/>
              <a:gd name="connsiteX6" fmla="*/ 947139 w 1030013"/>
              <a:gd name="connsiteY6" fmla="*/ 3059115 h 3196324"/>
              <a:gd name="connsiteX7" fmla="*/ 870605 w 1030013"/>
              <a:gd name="connsiteY7" fmla="*/ 3051495 h 3196324"/>
              <a:gd name="connsiteX8" fmla="*/ 1021238 w 1030013"/>
              <a:gd name="connsiteY8" fmla="*/ 2983603 h 3196324"/>
              <a:gd name="connsiteX9" fmla="*/ 806523 w 1030013"/>
              <a:gd name="connsiteY9" fmla="*/ 3047685 h 3196324"/>
              <a:gd name="connsiteX10" fmla="*/ 851398 w 1030013"/>
              <a:gd name="connsiteY10" fmla="*/ 2935055 h 3196324"/>
              <a:gd name="connsiteX11" fmla="*/ 730421 w 1030013"/>
              <a:gd name="connsiteY11" fmla="*/ 3059115 h 3196324"/>
              <a:gd name="connsiteX12" fmla="*/ 564406 w 1030013"/>
              <a:gd name="connsiteY12" fmla="*/ 3081234 h 3196324"/>
              <a:gd name="connsiteX13" fmla="*/ 367814 w 1030013"/>
              <a:gd name="connsiteY13" fmla="*/ 2978746 h 3196324"/>
              <a:gd name="connsiteX14" fmla="*/ 163399 w 1030013"/>
              <a:gd name="connsiteY14" fmla="*/ 2389714 h 3196324"/>
              <a:gd name="connsiteX15" fmla="*/ 57701 w 1030013"/>
              <a:gd name="connsiteY15" fmla="*/ 1677283 h 3196324"/>
              <a:gd name="connsiteX16" fmla="*/ 87788 w 1030013"/>
              <a:gd name="connsiteY16" fmla="*/ 890852 h 3196324"/>
              <a:gd name="connsiteX17" fmla="*/ 185698 w 1030013"/>
              <a:gd name="connsiteY17" fmla="*/ 16892 h 3196324"/>
              <a:gd name="connsiteX18" fmla="*/ 153972 w 1030013"/>
              <a:gd name="connsiteY18" fmla="*/ 23586 h 3196324"/>
              <a:gd name="connsiteX0" fmla="*/ 153972 w 1030013"/>
              <a:gd name="connsiteY0" fmla="*/ 23586 h 3196324"/>
              <a:gd name="connsiteX1" fmla="*/ 31423 w 1030013"/>
              <a:gd name="connsiteY1" fmla="*/ 1701557 h 3196324"/>
              <a:gd name="connsiteX2" fmla="*/ 342508 w 1030013"/>
              <a:gd name="connsiteY2" fmla="*/ 2964749 h 3196324"/>
              <a:gd name="connsiteX3" fmla="*/ 784291 w 1030013"/>
              <a:gd name="connsiteY3" fmla="*/ 3091009 h 3196324"/>
              <a:gd name="connsiteX4" fmla="*/ 992958 w 1030013"/>
              <a:gd name="connsiteY4" fmla="*/ 3143858 h 3196324"/>
              <a:gd name="connsiteX5" fmla="*/ 831818 w 1030013"/>
              <a:gd name="connsiteY5" fmla="*/ 3079874 h 3196324"/>
              <a:gd name="connsiteX6" fmla="*/ 947139 w 1030013"/>
              <a:gd name="connsiteY6" fmla="*/ 3059115 h 3196324"/>
              <a:gd name="connsiteX7" fmla="*/ 870605 w 1030013"/>
              <a:gd name="connsiteY7" fmla="*/ 3051495 h 3196324"/>
              <a:gd name="connsiteX8" fmla="*/ 1021238 w 1030013"/>
              <a:gd name="connsiteY8" fmla="*/ 2983603 h 3196324"/>
              <a:gd name="connsiteX9" fmla="*/ 806523 w 1030013"/>
              <a:gd name="connsiteY9" fmla="*/ 3047685 h 3196324"/>
              <a:gd name="connsiteX10" fmla="*/ 851398 w 1030013"/>
              <a:gd name="connsiteY10" fmla="*/ 2935055 h 3196324"/>
              <a:gd name="connsiteX11" fmla="*/ 730421 w 1030013"/>
              <a:gd name="connsiteY11" fmla="*/ 3059115 h 3196324"/>
              <a:gd name="connsiteX12" fmla="*/ 564406 w 1030013"/>
              <a:gd name="connsiteY12" fmla="*/ 3081234 h 3196324"/>
              <a:gd name="connsiteX13" fmla="*/ 367814 w 1030013"/>
              <a:gd name="connsiteY13" fmla="*/ 2978746 h 3196324"/>
              <a:gd name="connsiteX14" fmla="*/ 163399 w 1030013"/>
              <a:gd name="connsiteY14" fmla="*/ 2389714 h 3196324"/>
              <a:gd name="connsiteX15" fmla="*/ 57701 w 1030013"/>
              <a:gd name="connsiteY15" fmla="*/ 1677283 h 3196324"/>
              <a:gd name="connsiteX16" fmla="*/ 87788 w 1030013"/>
              <a:gd name="connsiteY16" fmla="*/ 890852 h 3196324"/>
              <a:gd name="connsiteX17" fmla="*/ 185698 w 1030013"/>
              <a:gd name="connsiteY17" fmla="*/ 16892 h 3196324"/>
              <a:gd name="connsiteX18" fmla="*/ 153972 w 1030013"/>
              <a:gd name="connsiteY18" fmla="*/ 23586 h 31963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1030013" h="3196324">
                <a:moveTo>
                  <a:pt x="153972" y="23586"/>
                </a:moveTo>
                <a:cubicBezTo>
                  <a:pt x="141403" y="158703"/>
                  <a:pt x="0" y="1211363"/>
                  <a:pt x="31423" y="1701557"/>
                </a:cubicBezTo>
                <a:cubicBezTo>
                  <a:pt x="62846" y="2191751"/>
                  <a:pt x="217030" y="2733174"/>
                  <a:pt x="342508" y="2964749"/>
                </a:cubicBezTo>
                <a:cubicBezTo>
                  <a:pt x="467986" y="3196324"/>
                  <a:pt x="675883" y="3061158"/>
                  <a:pt x="784291" y="3091009"/>
                </a:cubicBezTo>
                <a:cubicBezTo>
                  <a:pt x="892699" y="3120860"/>
                  <a:pt x="983132" y="3164764"/>
                  <a:pt x="992958" y="3143858"/>
                </a:cubicBezTo>
                <a:cubicBezTo>
                  <a:pt x="1000879" y="3142002"/>
                  <a:pt x="839454" y="3093998"/>
                  <a:pt x="831818" y="3079874"/>
                </a:cubicBezTo>
                <a:cubicBezTo>
                  <a:pt x="824182" y="3065750"/>
                  <a:pt x="942579" y="3082895"/>
                  <a:pt x="947139" y="3059115"/>
                </a:cubicBezTo>
                <a:cubicBezTo>
                  <a:pt x="953604" y="3054385"/>
                  <a:pt x="858255" y="3064080"/>
                  <a:pt x="870605" y="3051495"/>
                </a:cubicBezTo>
                <a:cubicBezTo>
                  <a:pt x="882955" y="3038910"/>
                  <a:pt x="1030013" y="3014718"/>
                  <a:pt x="1021238" y="2983603"/>
                </a:cubicBezTo>
                <a:cubicBezTo>
                  <a:pt x="1010558" y="2982968"/>
                  <a:pt x="834830" y="3055776"/>
                  <a:pt x="806523" y="3047685"/>
                </a:cubicBezTo>
                <a:cubicBezTo>
                  <a:pt x="778216" y="3039594"/>
                  <a:pt x="888847" y="2940770"/>
                  <a:pt x="851398" y="2935055"/>
                </a:cubicBezTo>
                <a:cubicBezTo>
                  <a:pt x="838714" y="2936960"/>
                  <a:pt x="785873" y="3036657"/>
                  <a:pt x="730421" y="3059115"/>
                </a:cubicBezTo>
                <a:cubicBezTo>
                  <a:pt x="682589" y="3083478"/>
                  <a:pt x="624840" y="3094629"/>
                  <a:pt x="564406" y="3081234"/>
                </a:cubicBezTo>
                <a:cubicBezTo>
                  <a:pt x="503972" y="3067839"/>
                  <a:pt x="434649" y="3093999"/>
                  <a:pt x="367814" y="2978746"/>
                </a:cubicBezTo>
                <a:cubicBezTo>
                  <a:pt x="300980" y="2863493"/>
                  <a:pt x="215084" y="2606624"/>
                  <a:pt x="163399" y="2389714"/>
                </a:cubicBezTo>
                <a:cubicBezTo>
                  <a:pt x="111714" y="2172804"/>
                  <a:pt x="70303" y="1927093"/>
                  <a:pt x="57701" y="1677283"/>
                </a:cubicBezTo>
                <a:cubicBezTo>
                  <a:pt x="45099" y="1427473"/>
                  <a:pt x="66455" y="1167584"/>
                  <a:pt x="87788" y="890852"/>
                </a:cubicBezTo>
                <a:cubicBezTo>
                  <a:pt x="109121" y="614120"/>
                  <a:pt x="154982" y="226206"/>
                  <a:pt x="185698" y="16892"/>
                </a:cubicBezTo>
                <a:cubicBezTo>
                  <a:pt x="144301" y="48292"/>
                  <a:pt x="212960" y="0"/>
                  <a:pt x="153972" y="23586"/>
                </a:cubicBezTo>
                <a:close/>
              </a:path>
            </a:pathLst>
          </a:custGeom>
          <a:solidFill>
            <a:srgbClr val="FFFF00"/>
          </a:solidFill>
          <a:ln>
            <a:solidFill>
              <a:srgbClr val="FFC00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CH"/>
          </a:p>
        </p:txBody>
      </p:sp>
      <p:sp>
        <p:nvSpPr>
          <p:cNvPr id="126" name="Text Box 12"/>
          <p:cNvSpPr txBox="1">
            <a:spLocks noChangeArrowheads="1"/>
          </p:cNvSpPr>
          <p:nvPr/>
        </p:nvSpPr>
        <p:spPr bwMode="auto">
          <a:xfrm>
            <a:off x="5015880" y="4158516"/>
            <a:ext cx="5404586" cy="8309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/>
          <a:p>
            <a:r>
              <a:rPr lang="it-IT" sz="2400" dirty="0" err="1">
                <a:solidFill>
                  <a:schemeClr val="accent2"/>
                </a:solidFill>
                <a:latin typeface="+mj-lt"/>
                <a:cs typeface="ＭＳ Ｐゴシック" pitchFamily="-112" charset="-128"/>
              </a:rPr>
              <a:t>Channel</a:t>
            </a:r>
            <a:r>
              <a:rPr lang="it-IT" sz="2400" dirty="0">
                <a:solidFill>
                  <a:schemeClr val="accent2"/>
                </a:solidFill>
                <a:latin typeface="+mj-lt"/>
                <a:cs typeface="ＭＳ Ｐゴシック" pitchFamily="-112" charset="-128"/>
              </a:rPr>
              <a:t> </a:t>
            </a:r>
            <a:r>
              <a:rPr lang="it-IT" sz="2400" dirty="0" err="1">
                <a:solidFill>
                  <a:schemeClr val="accent2"/>
                </a:solidFill>
                <a:latin typeface="+mj-lt"/>
                <a:cs typeface="ＭＳ Ｐゴシック" pitchFamily="-112" charset="-128"/>
              </a:rPr>
              <a:t>with</a:t>
            </a:r>
            <a:r>
              <a:rPr lang="it-IT" sz="2400" dirty="0">
                <a:solidFill>
                  <a:schemeClr val="accent2"/>
                </a:solidFill>
                <a:latin typeface="+mj-lt"/>
                <a:cs typeface="ＭＳ Ｐゴシック" pitchFamily="-112" charset="-128"/>
              </a:rPr>
              <a:t> </a:t>
            </a:r>
            <a:r>
              <a:rPr lang="it-IT" sz="2400" dirty="0" err="1">
                <a:solidFill>
                  <a:schemeClr val="accent2"/>
                </a:solidFill>
                <a:latin typeface="+mj-lt"/>
                <a:cs typeface="ＭＳ Ｐゴシック" pitchFamily="-112" charset="-128"/>
              </a:rPr>
              <a:t>smaller</a:t>
            </a:r>
            <a:r>
              <a:rPr lang="it-IT" sz="2400" dirty="0">
                <a:solidFill>
                  <a:schemeClr val="accent2"/>
                </a:solidFill>
                <a:latin typeface="+mj-lt"/>
                <a:cs typeface="ＭＳ Ｐゴシック" pitchFamily="-112" charset="-128"/>
              </a:rPr>
              <a:t> </a:t>
            </a:r>
            <a:r>
              <a:rPr lang="it-IT" sz="2400" dirty="0" err="1">
                <a:solidFill>
                  <a:schemeClr val="accent2"/>
                </a:solidFill>
                <a:latin typeface="+mj-lt"/>
                <a:cs typeface="ＭＳ Ｐゴシック" pitchFamily="-112" charset="-128"/>
              </a:rPr>
              <a:t>amplitude</a:t>
            </a:r>
            <a:r>
              <a:rPr lang="it-IT" sz="2400" dirty="0">
                <a:solidFill>
                  <a:schemeClr val="accent2"/>
                </a:solidFill>
                <a:latin typeface="+mj-lt"/>
                <a:cs typeface="ＭＳ Ｐゴシック" pitchFamily="-112" charset="-128"/>
              </a:rPr>
              <a:t>, </a:t>
            </a:r>
            <a:r>
              <a:rPr lang="it-IT" sz="2400" dirty="0" err="1">
                <a:solidFill>
                  <a:schemeClr val="accent2"/>
                </a:solidFill>
                <a:latin typeface="+mj-lt"/>
                <a:cs typeface="ＭＳ Ｐゴシック" pitchFamily="-112" charset="-128"/>
              </a:rPr>
              <a:t>possibly</a:t>
            </a:r>
            <a:r>
              <a:rPr lang="it-IT" sz="2400" dirty="0">
                <a:solidFill>
                  <a:schemeClr val="accent2"/>
                </a:solidFill>
                <a:latin typeface="+mj-lt"/>
                <a:cs typeface="ＭＳ Ｐゴシック" pitchFamily="-112" charset="-128"/>
              </a:rPr>
              <a:t> </a:t>
            </a:r>
            <a:r>
              <a:rPr lang="it-IT" sz="2400" dirty="0" err="1">
                <a:solidFill>
                  <a:schemeClr val="accent2"/>
                </a:solidFill>
                <a:latin typeface="+mj-lt"/>
                <a:cs typeface="ＭＳ Ｐゴシック" pitchFamily="-112" charset="-128"/>
              </a:rPr>
              <a:t>near</a:t>
            </a:r>
            <a:r>
              <a:rPr lang="it-IT" sz="2400" dirty="0">
                <a:solidFill>
                  <a:schemeClr val="accent2"/>
                </a:solidFill>
                <a:latin typeface="+mj-lt"/>
                <a:cs typeface="ＭＳ Ｐゴシック" pitchFamily="-112" charset="-128"/>
              </a:rPr>
              <a:t> or </a:t>
            </a:r>
            <a:r>
              <a:rPr lang="it-IT" sz="2400" dirty="0" err="1">
                <a:solidFill>
                  <a:schemeClr val="accent2"/>
                </a:solidFill>
                <a:latin typeface="+mj-lt"/>
                <a:cs typeface="ＭＳ Ｐゴシック" pitchFamily="-112" charset="-128"/>
              </a:rPr>
              <a:t>over</a:t>
            </a:r>
            <a:r>
              <a:rPr lang="it-IT" sz="2400" dirty="0">
                <a:solidFill>
                  <a:schemeClr val="accent2"/>
                </a:solidFill>
                <a:latin typeface="+mj-lt"/>
                <a:cs typeface="ＭＳ Ｐゴシック" pitchFamily="-112" charset="-128"/>
              </a:rPr>
              <a:t> the innervation zone.</a:t>
            </a:r>
            <a:endParaRPr lang="en-US" sz="2400" dirty="0">
              <a:solidFill>
                <a:schemeClr val="accent2"/>
              </a:solidFill>
              <a:latin typeface="+mj-lt"/>
              <a:cs typeface="ＭＳ Ｐゴシック" pitchFamily="-112" charset="-128"/>
            </a:endParaRPr>
          </a:p>
        </p:txBody>
      </p:sp>
      <p:sp>
        <p:nvSpPr>
          <p:cNvPr id="127" name="Text Box 11"/>
          <p:cNvSpPr txBox="1">
            <a:spLocks noChangeArrowheads="1"/>
          </p:cNvSpPr>
          <p:nvPr/>
        </p:nvSpPr>
        <p:spPr bwMode="auto">
          <a:xfrm>
            <a:off x="5017213" y="5029685"/>
            <a:ext cx="4447941" cy="8309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/>
          <a:p>
            <a:r>
              <a:rPr lang="it-IT" sz="2400" dirty="0">
                <a:solidFill>
                  <a:schemeClr val="accent2"/>
                </a:solidFill>
                <a:latin typeface="+mj-lt"/>
                <a:cs typeface="ＭＳ Ｐゴシック" pitchFamily="-112" charset="-128"/>
              </a:rPr>
              <a:t>Three SD </a:t>
            </a:r>
            <a:r>
              <a:rPr lang="it-IT" sz="2400" dirty="0" err="1">
                <a:solidFill>
                  <a:schemeClr val="accent2"/>
                </a:solidFill>
                <a:latin typeface="+mj-lt"/>
                <a:cs typeface="ＭＳ Ｐゴシック" pitchFamily="-112" charset="-128"/>
              </a:rPr>
              <a:t>channels</a:t>
            </a:r>
            <a:r>
              <a:rPr lang="it-IT" sz="2400" dirty="0">
                <a:solidFill>
                  <a:schemeClr val="accent2"/>
                </a:solidFill>
                <a:latin typeface="+mj-lt"/>
                <a:cs typeface="ＭＳ Ｐゴシック" pitchFamily="-112" charset="-128"/>
              </a:rPr>
              <a:t> </a:t>
            </a:r>
            <a:r>
              <a:rPr lang="it-IT" sz="2400" dirty="0" err="1">
                <a:solidFill>
                  <a:schemeClr val="accent2"/>
                </a:solidFill>
                <a:latin typeface="+mj-lt"/>
                <a:cs typeface="ＭＳ Ｐゴシック" pitchFamily="-112" charset="-128"/>
              </a:rPr>
              <a:t>provide</a:t>
            </a:r>
            <a:r>
              <a:rPr lang="it-IT" sz="2400" dirty="0">
                <a:solidFill>
                  <a:schemeClr val="accent2"/>
                </a:solidFill>
                <a:latin typeface="+mj-lt"/>
                <a:cs typeface="ＭＳ Ｐゴシック" pitchFamily="-112" charset="-128"/>
              </a:rPr>
              <a:t> some </a:t>
            </a:r>
            <a:r>
              <a:rPr lang="it-IT" sz="2400" dirty="0" err="1">
                <a:solidFill>
                  <a:schemeClr val="accent2"/>
                </a:solidFill>
                <a:latin typeface="+mj-lt"/>
                <a:cs typeface="ＭＳ Ｐゴシック" pitchFamily="-112" charset="-128"/>
              </a:rPr>
              <a:t>additional</a:t>
            </a:r>
            <a:r>
              <a:rPr lang="it-IT" sz="2400" dirty="0">
                <a:solidFill>
                  <a:schemeClr val="accent2"/>
                </a:solidFill>
                <a:latin typeface="+mj-lt"/>
                <a:cs typeface="ＭＳ Ｐゴシック" pitchFamily="-112" charset="-128"/>
              </a:rPr>
              <a:t> information</a:t>
            </a:r>
            <a:endParaRPr lang="en-US" sz="2400" dirty="0">
              <a:solidFill>
                <a:schemeClr val="accent2"/>
              </a:solidFill>
              <a:latin typeface="+mj-lt"/>
              <a:cs typeface="ＭＳ Ｐゴシック" pitchFamily="-112" charset="-128"/>
            </a:endParaRPr>
          </a:p>
        </p:txBody>
      </p:sp>
      <p:sp>
        <p:nvSpPr>
          <p:cNvPr id="128" name="Text Box 19"/>
          <p:cNvSpPr txBox="1">
            <a:spLocks noChangeArrowheads="1"/>
          </p:cNvSpPr>
          <p:nvPr/>
        </p:nvSpPr>
        <p:spPr bwMode="auto">
          <a:xfrm>
            <a:off x="5036136" y="6027004"/>
            <a:ext cx="5957741" cy="8309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/>
          <a:p>
            <a:r>
              <a:rPr lang="it-IT" sz="2400" dirty="0" err="1">
                <a:solidFill>
                  <a:schemeClr val="accent2"/>
                </a:solidFill>
                <a:latin typeface="+mj-lt"/>
                <a:cs typeface="ＭＳ Ｐゴシック" pitchFamily="-112" charset="-128"/>
              </a:rPr>
              <a:t>With</a:t>
            </a:r>
            <a:r>
              <a:rPr lang="it-IT" sz="2400" dirty="0">
                <a:solidFill>
                  <a:schemeClr val="accent2"/>
                </a:solidFill>
                <a:latin typeface="+mj-lt"/>
                <a:cs typeface="ＭＳ Ｐゴシック" pitchFamily="-112" charset="-128"/>
              </a:rPr>
              <a:t> 7 </a:t>
            </a:r>
            <a:r>
              <a:rPr lang="it-IT" sz="2400" dirty="0" err="1">
                <a:solidFill>
                  <a:schemeClr val="accent2"/>
                </a:solidFill>
                <a:latin typeface="+mj-lt"/>
                <a:cs typeface="ＭＳ Ｐゴシック" pitchFamily="-112" charset="-128"/>
              </a:rPr>
              <a:t>channels</a:t>
            </a:r>
            <a:r>
              <a:rPr lang="it-IT" sz="2400" dirty="0">
                <a:solidFill>
                  <a:schemeClr val="accent2"/>
                </a:solidFill>
                <a:latin typeface="+mj-lt"/>
                <a:cs typeface="ＭＳ Ｐゴシック" pitchFamily="-112" charset="-128"/>
              </a:rPr>
              <a:t> </a:t>
            </a:r>
            <a:r>
              <a:rPr lang="it-IT" sz="2400" dirty="0" err="1">
                <a:solidFill>
                  <a:schemeClr val="accent2"/>
                </a:solidFill>
                <a:latin typeface="+mj-lt"/>
                <a:cs typeface="ＭＳ Ｐゴシック" pitchFamily="-112" charset="-128"/>
              </a:rPr>
              <a:t>we</a:t>
            </a:r>
            <a:r>
              <a:rPr lang="it-IT" sz="2400" dirty="0">
                <a:solidFill>
                  <a:schemeClr val="accent2"/>
                </a:solidFill>
                <a:latin typeface="+mj-lt"/>
                <a:cs typeface="ＭＳ Ｐゴシック" pitchFamily="-112" charset="-128"/>
              </a:rPr>
              <a:t> </a:t>
            </a:r>
            <a:r>
              <a:rPr lang="it-IT" sz="2400" dirty="0" err="1">
                <a:solidFill>
                  <a:schemeClr val="accent2"/>
                </a:solidFill>
                <a:latin typeface="+mj-lt"/>
                <a:cs typeface="ＭＳ Ｐゴシック" pitchFamily="-112" charset="-128"/>
              </a:rPr>
              <a:t>begin</a:t>
            </a:r>
            <a:r>
              <a:rPr lang="it-IT" sz="2400" dirty="0">
                <a:solidFill>
                  <a:schemeClr val="accent2"/>
                </a:solidFill>
                <a:latin typeface="+mj-lt"/>
                <a:cs typeface="ＭＳ Ｐゴシック" pitchFamily="-112" charset="-128"/>
              </a:rPr>
              <a:t> </a:t>
            </a:r>
            <a:r>
              <a:rPr lang="it-IT" sz="2400" dirty="0" err="1">
                <a:solidFill>
                  <a:schemeClr val="accent2"/>
                </a:solidFill>
                <a:latin typeface="+mj-lt"/>
                <a:cs typeface="ＭＳ Ｐゴシック" pitchFamily="-112" charset="-128"/>
              </a:rPr>
              <a:t>to</a:t>
            </a:r>
            <a:r>
              <a:rPr lang="it-IT" sz="2400" dirty="0">
                <a:solidFill>
                  <a:schemeClr val="accent2"/>
                </a:solidFill>
                <a:latin typeface="+mj-lt"/>
                <a:cs typeface="ＭＳ Ｐゴシック" pitchFamily="-112" charset="-128"/>
              </a:rPr>
              <a:t> </a:t>
            </a:r>
            <a:r>
              <a:rPr lang="it-IT" sz="2400" dirty="0" err="1">
                <a:solidFill>
                  <a:schemeClr val="accent2"/>
                </a:solidFill>
                <a:latin typeface="+mj-lt"/>
                <a:cs typeface="ＭＳ Ｐゴシック" pitchFamily="-112" charset="-128"/>
              </a:rPr>
              <a:t>see</a:t>
            </a:r>
            <a:r>
              <a:rPr lang="it-IT" sz="2400" dirty="0">
                <a:solidFill>
                  <a:schemeClr val="accent2"/>
                </a:solidFill>
                <a:latin typeface="+mj-lt"/>
                <a:cs typeface="ＭＳ Ｐゴシック" pitchFamily="-112" charset="-128"/>
              </a:rPr>
              <a:t> </a:t>
            </a:r>
            <a:r>
              <a:rPr lang="it-IT" sz="2400" dirty="0" err="1">
                <a:solidFill>
                  <a:schemeClr val="accent2"/>
                </a:solidFill>
                <a:latin typeface="+mj-lt"/>
                <a:cs typeface="ＭＳ Ｐゴシック" pitchFamily="-112" charset="-128"/>
              </a:rPr>
              <a:t>patterns</a:t>
            </a:r>
            <a:r>
              <a:rPr lang="it-IT" sz="2400" dirty="0">
                <a:solidFill>
                  <a:schemeClr val="accent2"/>
                </a:solidFill>
                <a:latin typeface="+mj-lt"/>
                <a:cs typeface="ＭＳ Ｐゴシック" pitchFamily="-112" charset="-128"/>
              </a:rPr>
              <a:t> </a:t>
            </a:r>
            <a:r>
              <a:rPr lang="it-IT" sz="2400" dirty="0" err="1">
                <a:solidFill>
                  <a:schemeClr val="accent2"/>
                </a:solidFill>
                <a:latin typeface="+mj-lt"/>
                <a:cs typeface="ＭＳ Ｐゴシック" pitchFamily="-112" charset="-128"/>
              </a:rPr>
              <a:t>that</a:t>
            </a:r>
            <a:r>
              <a:rPr lang="it-IT" sz="2400" dirty="0">
                <a:solidFill>
                  <a:schemeClr val="accent2"/>
                </a:solidFill>
                <a:latin typeface="+mj-lt"/>
                <a:cs typeface="ＭＳ Ｐゴシック" pitchFamily="-112" charset="-128"/>
              </a:rPr>
              <a:t> </a:t>
            </a:r>
            <a:r>
              <a:rPr lang="it-IT" sz="2400" dirty="0" err="1">
                <a:solidFill>
                  <a:schemeClr val="accent2"/>
                </a:solidFill>
                <a:latin typeface="+mj-lt"/>
                <a:cs typeface="ＭＳ Ｐゴシック" pitchFamily="-112" charset="-128"/>
              </a:rPr>
              <a:t>might</a:t>
            </a:r>
            <a:r>
              <a:rPr lang="it-IT" sz="2400" dirty="0">
                <a:solidFill>
                  <a:schemeClr val="accent2"/>
                </a:solidFill>
                <a:latin typeface="+mj-lt"/>
                <a:cs typeface="ＭＳ Ｐゴシック" pitchFamily="-112" charset="-128"/>
              </a:rPr>
              <a:t> </a:t>
            </a:r>
            <a:r>
              <a:rPr lang="it-IT" sz="2400" dirty="0" err="1">
                <a:solidFill>
                  <a:schemeClr val="accent2"/>
                </a:solidFill>
                <a:latin typeface="+mj-lt"/>
                <a:cs typeface="ＭＳ Ｐゴシック" pitchFamily="-112" charset="-128"/>
              </a:rPr>
              <a:t>be</a:t>
            </a:r>
            <a:r>
              <a:rPr lang="it-IT" sz="2400" dirty="0">
                <a:solidFill>
                  <a:schemeClr val="accent2"/>
                </a:solidFill>
                <a:latin typeface="+mj-lt"/>
                <a:cs typeface="ＭＳ Ｐゴシック" pitchFamily="-112" charset="-128"/>
              </a:rPr>
              <a:t> the “</a:t>
            </a:r>
            <a:r>
              <a:rPr lang="it-IT" sz="2400" dirty="0" err="1">
                <a:solidFill>
                  <a:schemeClr val="accent2"/>
                </a:solidFill>
                <a:latin typeface="+mj-lt"/>
                <a:cs typeface="ＭＳ Ｐゴシック" pitchFamily="-112" charset="-128"/>
              </a:rPr>
              <a:t>signatures</a:t>
            </a:r>
            <a:r>
              <a:rPr lang="it-IT" sz="2400" dirty="0">
                <a:solidFill>
                  <a:schemeClr val="accent2"/>
                </a:solidFill>
                <a:latin typeface="+mj-lt"/>
                <a:cs typeface="ＭＳ Ｐゴシック" pitchFamily="-112" charset="-128"/>
              </a:rPr>
              <a:t>” </a:t>
            </a:r>
            <a:r>
              <a:rPr lang="it-IT" sz="2400" dirty="0" err="1">
                <a:solidFill>
                  <a:schemeClr val="accent2"/>
                </a:solidFill>
                <a:latin typeface="+mj-lt"/>
                <a:cs typeface="ＭＳ Ｐゴシック" pitchFamily="-112" charset="-128"/>
              </a:rPr>
              <a:t>of</a:t>
            </a:r>
            <a:r>
              <a:rPr lang="it-IT" sz="2400" dirty="0">
                <a:solidFill>
                  <a:schemeClr val="accent2"/>
                </a:solidFill>
                <a:latin typeface="+mj-lt"/>
                <a:cs typeface="ＭＳ Ｐゴシック" pitchFamily="-112" charset="-128"/>
              </a:rPr>
              <a:t> motor </a:t>
            </a:r>
            <a:r>
              <a:rPr lang="it-IT" sz="2400" dirty="0" err="1">
                <a:solidFill>
                  <a:schemeClr val="accent2"/>
                </a:solidFill>
                <a:latin typeface="+mj-lt"/>
                <a:cs typeface="ＭＳ Ｐゴシック" pitchFamily="-112" charset="-128"/>
              </a:rPr>
              <a:t>units</a:t>
            </a:r>
            <a:endParaRPr lang="en-US" sz="2400" dirty="0">
              <a:solidFill>
                <a:schemeClr val="accent2"/>
              </a:solidFill>
              <a:latin typeface="+mj-lt"/>
              <a:cs typeface="ＭＳ Ｐゴシック" pitchFamily="-112" charset="-128"/>
            </a:endParaRPr>
          </a:p>
        </p:txBody>
      </p:sp>
      <p:sp>
        <p:nvSpPr>
          <p:cNvPr id="137" name="Rettangolo 136"/>
          <p:cNvSpPr/>
          <p:nvPr/>
        </p:nvSpPr>
        <p:spPr>
          <a:xfrm>
            <a:off x="4799856" y="1046376"/>
            <a:ext cx="6176544" cy="5811624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CH"/>
          </a:p>
        </p:txBody>
      </p:sp>
      <p:sp>
        <p:nvSpPr>
          <p:cNvPr id="18" name="Freeform 6"/>
          <p:cNvSpPr>
            <a:spLocks/>
          </p:cNvSpPr>
          <p:nvPr/>
        </p:nvSpPr>
        <p:spPr bwMode="auto">
          <a:xfrm>
            <a:off x="3287689" y="1325270"/>
            <a:ext cx="8725394" cy="353809"/>
          </a:xfrm>
          <a:custGeom>
            <a:avLst/>
            <a:gdLst/>
            <a:ahLst/>
            <a:cxnLst>
              <a:cxn ang="0">
                <a:pos x="48" y="97"/>
              </a:cxn>
              <a:cxn ang="0">
                <a:pos x="122" y="113"/>
              </a:cxn>
              <a:cxn ang="0">
                <a:pos x="194" y="103"/>
              </a:cxn>
              <a:cxn ang="0">
                <a:pos x="267" y="52"/>
              </a:cxn>
              <a:cxn ang="0">
                <a:pos x="339" y="60"/>
              </a:cxn>
              <a:cxn ang="0">
                <a:pos x="413" y="76"/>
              </a:cxn>
              <a:cxn ang="0">
                <a:pos x="485" y="83"/>
              </a:cxn>
              <a:cxn ang="0">
                <a:pos x="558" y="90"/>
              </a:cxn>
              <a:cxn ang="0">
                <a:pos x="630" y="112"/>
              </a:cxn>
              <a:cxn ang="0">
                <a:pos x="704" y="138"/>
              </a:cxn>
              <a:cxn ang="0">
                <a:pos x="777" y="110"/>
              </a:cxn>
              <a:cxn ang="0">
                <a:pos x="849" y="67"/>
              </a:cxn>
              <a:cxn ang="0">
                <a:pos x="921" y="87"/>
              </a:cxn>
              <a:cxn ang="0">
                <a:pos x="995" y="117"/>
              </a:cxn>
              <a:cxn ang="0">
                <a:pos x="1068" y="126"/>
              </a:cxn>
              <a:cxn ang="0">
                <a:pos x="1140" y="119"/>
              </a:cxn>
              <a:cxn ang="0">
                <a:pos x="1212" y="131"/>
              </a:cxn>
              <a:cxn ang="0">
                <a:pos x="1286" y="105"/>
              </a:cxn>
              <a:cxn ang="0">
                <a:pos x="1359" y="87"/>
              </a:cxn>
              <a:cxn ang="0">
                <a:pos x="1431" y="120"/>
              </a:cxn>
              <a:cxn ang="0">
                <a:pos x="1504" y="124"/>
              </a:cxn>
              <a:cxn ang="0">
                <a:pos x="1578" y="97"/>
              </a:cxn>
              <a:cxn ang="0">
                <a:pos x="1650" y="106"/>
              </a:cxn>
              <a:cxn ang="0">
                <a:pos x="1722" y="101"/>
              </a:cxn>
              <a:cxn ang="0">
                <a:pos x="1795" y="76"/>
              </a:cxn>
              <a:cxn ang="0">
                <a:pos x="1867" y="0"/>
              </a:cxn>
              <a:cxn ang="0">
                <a:pos x="1941" y="34"/>
              </a:cxn>
              <a:cxn ang="0">
                <a:pos x="2013" y="69"/>
              </a:cxn>
              <a:cxn ang="0">
                <a:pos x="2086" y="80"/>
              </a:cxn>
              <a:cxn ang="0">
                <a:pos x="2158" y="101"/>
              </a:cxn>
              <a:cxn ang="0">
                <a:pos x="2232" y="120"/>
              </a:cxn>
              <a:cxn ang="0">
                <a:pos x="2305" y="101"/>
              </a:cxn>
              <a:cxn ang="0">
                <a:pos x="2377" y="103"/>
              </a:cxn>
              <a:cxn ang="0">
                <a:pos x="2449" y="90"/>
              </a:cxn>
              <a:cxn ang="0">
                <a:pos x="2523" y="96"/>
              </a:cxn>
              <a:cxn ang="0">
                <a:pos x="2596" y="147"/>
              </a:cxn>
              <a:cxn ang="0">
                <a:pos x="2668" y="198"/>
              </a:cxn>
              <a:cxn ang="0">
                <a:pos x="2740" y="168"/>
              </a:cxn>
              <a:cxn ang="0">
                <a:pos x="2814" y="101"/>
              </a:cxn>
              <a:cxn ang="0">
                <a:pos x="2887" y="62"/>
              </a:cxn>
              <a:cxn ang="0">
                <a:pos x="2959" y="57"/>
              </a:cxn>
              <a:cxn ang="0">
                <a:pos x="3031" y="48"/>
              </a:cxn>
              <a:cxn ang="0">
                <a:pos x="3106" y="52"/>
              </a:cxn>
              <a:cxn ang="0">
                <a:pos x="3178" y="89"/>
              </a:cxn>
              <a:cxn ang="0">
                <a:pos x="3250" y="106"/>
              </a:cxn>
              <a:cxn ang="0">
                <a:pos x="3323" y="106"/>
              </a:cxn>
              <a:cxn ang="0">
                <a:pos x="3397" y="92"/>
              </a:cxn>
              <a:cxn ang="0">
                <a:pos x="3469" y="90"/>
              </a:cxn>
              <a:cxn ang="0">
                <a:pos x="3541" y="101"/>
              </a:cxn>
              <a:cxn ang="0">
                <a:pos x="3614" y="113"/>
              </a:cxn>
              <a:cxn ang="0">
                <a:pos x="3688" y="117"/>
              </a:cxn>
              <a:cxn ang="0">
                <a:pos x="3760" y="94"/>
              </a:cxn>
              <a:cxn ang="0">
                <a:pos x="3833" y="66"/>
              </a:cxn>
              <a:cxn ang="0">
                <a:pos x="3905" y="101"/>
              </a:cxn>
              <a:cxn ang="0">
                <a:pos x="3979" y="142"/>
              </a:cxn>
              <a:cxn ang="0">
                <a:pos x="4051" y="168"/>
              </a:cxn>
              <a:cxn ang="0">
                <a:pos x="4124" y="165"/>
              </a:cxn>
              <a:cxn ang="0">
                <a:pos x="4196" y="82"/>
              </a:cxn>
              <a:cxn ang="0">
                <a:pos x="4270" y="36"/>
              </a:cxn>
              <a:cxn ang="0">
                <a:pos x="4342" y="108"/>
              </a:cxn>
              <a:cxn ang="0">
                <a:pos x="4415" y="179"/>
              </a:cxn>
              <a:cxn ang="0">
                <a:pos x="4487" y="177"/>
              </a:cxn>
            </a:cxnLst>
            <a:rect l="0" t="0" r="r" b="b"/>
            <a:pathLst>
              <a:path w="4512" h="198">
                <a:moveTo>
                  <a:pt x="0" y="115"/>
                </a:moveTo>
                <a:lnTo>
                  <a:pt x="25" y="103"/>
                </a:lnTo>
                <a:lnTo>
                  <a:pt x="48" y="97"/>
                </a:lnTo>
                <a:lnTo>
                  <a:pt x="73" y="99"/>
                </a:lnTo>
                <a:lnTo>
                  <a:pt x="97" y="105"/>
                </a:lnTo>
                <a:lnTo>
                  <a:pt x="122" y="113"/>
                </a:lnTo>
                <a:lnTo>
                  <a:pt x="145" y="119"/>
                </a:lnTo>
                <a:lnTo>
                  <a:pt x="170" y="115"/>
                </a:lnTo>
                <a:lnTo>
                  <a:pt x="194" y="103"/>
                </a:lnTo>
                <a:lnTo>
                  <a:pt x="219" y="82"/>
                </a:lnTo>
                <a:lnTo>
                  <a:pt x="242" y="64"/>
                </a:lnTo>
                <a:lnTo>
                  <a:pt x="267" y="52"/>
                </a:lnTo>
                <a:lnTo>
                  <a:pt x="291" y="48"/>
                </a:lnTo>
                <a:lnTo>
                  <a:pt x="316" y="52"/>
                </a:lnTo>
                <a:lnTo>
                  <a:pt x="339" y="60"/>
                </a:lnTo>
                <a:lnTo>
                  <a:pt x="364" y="69"/>
                </a:lnTo>
                <a:lnTo>
                  <a:pt x="388" y="75"/>
                </a:lnTo>
                <a:lnTo>
                  <a:pt x="413" y="76"/>
                </a:lnTo>
                <a:lnTo>
                  <a:pt x="436" y="80"/>
                </a:lnTo>
                <a:lnTo>
                  <a:pt x="461" y="82"/>
                </a:lnTo>
                <a:lnTo>
                  <a:pt x="485" y="83"/>
                </a:lnTo>
                <a:lnTo>
                  <a:pt x="510" y="85"/>
                </a:lnTo>
                <a:lnTo>
                  <a:pt x="533" y="89"/>
                </a:lnTo>
                <a:lnTo>
                  <a:pt x="558" y="90"/>
                </a:lnTo>
                <a:lnTo>
                  <a:pt x="583" y="96"/>
                </a:lnTo>
                <a:lnTo>
                  <a:pt x="607" y="103"/>
                </a:lnTo>
                <a:lnTo>
                  <a:pt x="630" y="112"/>
                </a:lnTo>
                <a:lnTo>
                  <a:pt x="655" y="120"/>
                </a:lnTo>
                <a:lnTo>
                  <a:pt x="680" y="131"/>
                </a:lnTo>
                <a:lnTo>
                  <a:pt x="704" y="138"/>
                </a:lnTo>
                <a:lnTo>
                  <a:pt x="727" y="138"/>
                </a:lnTo>
                <a:lnTo>
                  <a:pt x="752" y="127"/>
                </a:lnTo>
                <a:lnTo>
                  <a:pt x="777" y="110"/>
                </a:lnTo>
                <a:lnTo>
                  <a:pt x="801" y="89"/>
                </a:lnTo>
                <a:lnTo>
                  <a:pt x="824" y="73"/>
                </a:lnTo>
                <a:lnTo>
                  <a:pt x="849" y="67"/>
                </a:lnTo>
                <a:lnTo>
                  <a:pt x="874" y="69"/>
                </a:lnTo>
                <a:lnTo>
                  <a:pt x="898" y="76"/>
                </a:lnTo>
                <a:lnTo>
                  <a:pt x="921" y="87"/>
                </a:lnTo>
                <a:lnTo>
                  <a:pt x="946" y="99"/>
                </a:lnTo>
                <a:lnTo>
                  <a:pt x="971" y="110"/>
                </a:lnTo>
                <a:lnTo>
                  <a:pt x="995" y="117"/>
                </a:lnTo>
                <a:lnTo>
                  <a:pt x="1018" y="120"/>
                </a:lnTo>
                <a:lnTo>
                  <a:pt x="1043" y="126"/>
                </a:lnTo>
                <a:lnTo>
                  <a:pt x="1068" y="126"/>
                </a:lnTo>
                <a:lnTo>
                  <a:pt x="1092" y="120"/>
                </a:lnTo>
                <a:lnTo>
                  <a:pt x="1115" y="117"/>
                </a:lnTo>
                <a:lnTo>
                  <a:pt x="1140" y="119"/>
                </a:lnTo>
                <a:lnTo>
                  <a:pt x="1165" y="126"/>
                </a:lnTo>
                <a:lnTo>
                  <a:pt x="1189" y="129"/>
                </a:lnTo>
                <a:lnTo>
                  <a:pt x="1212" y="131"/>
                </a:lnTo>
                <a:lnTo>
                  <a:pt x="1237" y="126"/>
                </a:lnTo>
                <a:lnTo>
                  <a:pt x="1262" y="119"/>
                </a:lnTo>
                <a:lnTo>
                  <a:pt x="1286" y="105"/>
                </a:lnTo>
                <a:lnTo>
                  <a:pt x="1309" y="92"/>
                </a:lnTo>
                <a:lnTo>
                  <a:pt x="1334" y="85"/>
                </a:lnTo>
                <a:lnTo>
                  <a:pt x="1359" y="87"/>
                </a:lnTo>
                <a:lnTo>
                  <a:pt x="1384" y="96"/>
                </a:lnTo>
                <a:lnTo>
                  <a:pt x="1406" y="106"/>
                </a:lnTo>
                <a:lnTo>
                  <a:pt x="1431" y="120"/>
                </a:lnTo>
                <a:lnTo>
                  <a:pt x="1456" y="129"/>
                </a:lnTo>
                <a:lnTo>
                  <a:pt x="1481" y="131"/>
                </a:lnTo>
                <a:lnTo>
                  <a:pt x="1504" y="124"/>
                </a:lnTo>
                <a:lnTo>
                  <a:pt x="1528" y="113"/>
                </a:lnTo>
                <a:lnTo>
                  <a:pt x="1553" y="103"/>
                </a:lnTo>
                <a:lnTo>
                  <a:pt x="1578" y="97"/>
                </a:lnTo>
                <a:lnTo>
                  <a:pt x="1601" y="99"/>
                </a:lnTo>
                <a:lnTo>
                  <a:pt x="1625" y="103"/>
                </a:lnTo>
                <a:lnTo>
                  <a:pt x="1650" y="106"/>
                </a:lnTo>
                <a:lnTo>
                  <a:pt x="1675" y="106"/>
                </a:lnTo>
                <a:lnTo>
                  <a:pt x="1698" y="105"/>
                </a:lnTo>
                <a:lnTo>
                  <a:pt x="1722" y="101"/>
                </a:lnTo>
                <a:lnTo>
                  <a:pt x="1747" y="96"/>
                </a:lnTo>
                <a:lnTo>
                  <a:pt x="1770" y="89"/>
                </a:lnTo>
                <a:lnTo>
                  <a:pt x="1795" y="76"/>
                </a:lnTo>
                <a:lnTo>
                  <a:pt x="1819" y="52"/>
                </a:lnTo>
                <a:lnTo>
                  <a:pt x="1844" y="22"/>
                </a:lnTo>
                <a:lnTo>
                  <a:pt x="1867" y="0"/>
                </a:lnTo>
                <a:lnTo>
                  <a:pt x="1892" y="0"/>
                </a:lnTo>
                <a:lnTo>
                  <a:pt x="1916" y="13"/>
                </a:lnTo>
                <a:lnTo>
                  <a:pt x="1941" y="34"/>
                </a:lnTo>
                <a:lnTo>
                  <a:pt x="1964" y="52"/>
                </a:lnTo>
                <a:lnTo>
                  <a:pt x="1989" y="62"/>
                </a:lnTo>
                <a:lnTo>
                  <a:pt x="2013" y="69"/>
                </a:lnTo>
                <a:lnTo>
                  <a:pt x="2038" y="71"/>
                </a:lnTo>
                <a:lnTo>
                  <a:pt x="2061" y="75"/>
                </a:lnTo>
                <a:lnTo>
                  <a:pt x="2086" y="80"/>
                </a:lnTo>
                <a:lnTo>
                  <a:pt x="2110" y="85"/>
                </a:lnTo>
                <a:lnTo>
                  <a:pt x="2135" y="90"/>
                </a:lnTo>
                <a:lnTo>
                  <a:pt x="2158" y="101"/>
                </a:lnTo>
                <a:lnTo>
                  <a:pt x="2183" y="110"/>
                </a:lnTo>
                <a:lnTo>
                  <a:pt x="2208" y="119"/>
                </a:lnTo>
                <a:lnTo>
                  <a:pt x="2232" y="120"/>
                </a:lnTo>
                <a:lnTo>
                  <a:pt x="2255" y="117"/>
                </a:lnTo>
                <a:lnTo>
                  <a:pt x="2280" y="108"/>
                </a:lnTo>
                <a:lnTo>
                  <a:pt x="2305" y="101"/>
                </a:lnTo>
                <a:lnTo>
                  <a:pt x="2329" y="99"/>
                </a:lnTo>
                <a:lnTo>
                  <a:pt x="2352" y="103"/>
                </a:lnTo>
                <a:lnTo>
                  <a:pt x="2377" y="103"/>
                </a:lnTo>
                <a:lnTo>
                  <a:pt x="2402" y="103"/>
                </a:lnTo>
                <a:lnTo>
                  <a:pt x="2426" y="97"/>
                </a:lnTo>
                <a:lnTo>
                  <a:pt x="2449" y="90"/>
                </a:lnTo>
                <a:lnTo>
                  <a:pt x="2474" y="87"/>
                </a:lnTo>
                <a:lnTo>
                  <a:pt x="2499" y="85"/>
                </a:lnTo>
                <a:lnTo>
                  <a:pt x="2523" y="96"/>
                </a:lnTo>
                <a:lnTo>
                  <a:pt x="2546" y="110"/>
                </a:lnTo>
                <a:lnTo>
                  <a:pt x="2571" y="126"/>
                </a:lnTo>
                <a:lnTo>
                  <a:pt x="2596" y="147"/>
                </a:lnTo>
                <a:lnTo>
                  <a:pt x="2620" y="168"/>
                </a:lnTo>
                <a:lnTo>
                  <a:pt x="2643" y="187"/>
                </a:lnTo>
                <a:lnTo>
                  <a:pt x="2668" y="198"/>
                </a:lnTo>
                <a:lnTo>
                  <a:pt x="2693" y="198"/>
                </a:lnTo>
                <a:lnTo>
                  <a:pt x="2717" y="189"/>
                </a:lnTo>
                <a:lnTo>
                  <a:pt x="2740" y="168"/>
                </a:lnTo>
                <a:lnTo>
                  <a:pt x="2765" y="145"/>
                </a:lnTo>
                <a:lnTo>
                  <a:pt x="2790" y="122"/>
                </a:lnTo>
                <a:lnTo>
                  <a:pt x="2814" y="101"/>
                </a:lnTo>
                <a:lnTo>
                  <a:pt x="2837" y="87"/>
                </a:lnTo>
                <a:lnTo>
                  <a:pt x="2862" y="73"/>
                </a:lnTo>
                <a:lnTo>
                  <a:pt x="2887" y="62"/>
                </a:lnTo>
                <a:lnTo>
                  <a:pt x="2912" y="57"/>
                </a:lnTo>
                <a:lnTo>
                  <a:pt x="2934" y="55"/>
                </a:lnTo>
                <a:lnTo>
                  <a:pt x="2959" y="57"/>
                </a:lnTo>
                <a:lnTo>
                  <a:pt x="2984" y="57"/>
                </a:lnTo>
                <a:lnTo>
                  <a:pt x="3009" y="55"/>
                </a:lnTo>
                <a:lnTo>
                  <a:pt x="3031" y="48"/>
                </a:lnTo>
                <a:lnTo>
                  <a:pt x="3056" y="45"/>
                </a:lnTo>
                <a:lnTo>
                  <a:pt x="3081" y="46"/>
                </a:lnTo>
                <a:lnTo>
                  <a:pt x="3106" y="52"/>
                </a:lnTo>
                <a:lnTo>
                  <a:pt x="3129" y="64"/>
                </a:lnTo>
                <a:lnTo>
                  <a:pt x="3153" y="76"/>
                </a:lnTo>
                <a:lnTo>
                  <a:pt x="3178" y="89"/>
                </a:lnTo>
                <a:lnTo>
                  <a:pt x="3203" y="97"/>
                </a:lnTo>
                <a:lnTo>
                  <a:pt x="3226" y="103"/>
                </a:lnTo>
                <a:lnTo>
                  <a:pt x="3250" y="106"/>
                </a:lnTo>
                <a:lnTo>
                  <a:pt x="3275" y="108"/>
                </a:lnTo>
                <a:lnTo>
                  <a:pt x="3300" y="110"/>
                </a:lnTo>
                <a:lnTo>
                  <a:pt x="3323" y="106"/>
                </a:lnTo>
                <a:lnTo>
                  <a:pt x="3347" y="103"/>
                </a:lnTo>
                <a:lnTo>
                  <a:pt x="3372" y="97"/>
                </a:lnTo>
                <a:lnTo>
                  <a:pt x="3397" y="92"/>
                </a:lnTo>
                <a:lnTo>
                  <a:pt x="3420" y="89"/>
                </a:lnTo>
                <a:lnTo>
                  <a:pt x="3444" y="89"/>
                </a:lnTo>
                <a:lnTo>
                  <a:pt x="3469" y="90"/>
                </a:lnTo>
                <a:lnTo>
                  <a:pt x="3494" y="94"/>
                </a:lnTo>
                <a:lnTo>
                  <a:pt x="3517" y="97"/>
                </a:lnTo>
                <a:lnTo>
                  <a:pt x="3541" y="101"/>
                </a:lnTo>
                <a:lnTo>
                  <a:pt x="3566" y="108"/>
                </a:lnTo>
                <a:lnTo>
                  <a:pt x="3591" y="112"/>
                </a:lnTo>
                <a:lnTo>
                  <a:pt x="3614" y="113"/>
                </a:lnTo>
                <a:lnTo>
                  <a:pt x="3638" y="113"/>
                </a:lnTo>
                <a:lnTo>
                  <a:pt x="3663" y="115"/>
                </a:lnTo>
                <a:lnTo>
                  <a:pt x="3688" y="117"/>
                </a:lnTo>
                <a:lnTo>
                  <a:pt x="3711" y="115"/>
                </a:lnTo>
                <a:lnTo>
                  <a:pt x="3735" y="108"/>
                </a:lnTo>
                <a:lnTo>
                  <a:pt x="3760" y="94"/>
                </a:lnTo>
                <a:lnTo>
                  <a:pt x="3785" y="78"/>
                </a:lnTo>
                <a:lnTo>
                  <a:pt x="3808" y="67"/>
                </a:lnTo>
                <a:lnTo>
                  <a:pt x="3833" y="66"/>
                </a:lnTo>
                <a:lnTo>
                  <a:pt x="3857" y="73"/>
                </a:lnTo>
                <a:lnTo>
                  <a:pt x="3882" y="85"/>
                </a:lnTo>
                <a:lnTo>
                  <a:pt x="3905" y="101"/>
                </a:lnTo>
                <a:lnTo>
                  <a:pt x="3930" y="115"/>
                </a:lnTo>
                <a:lnTo>
                  <a:pt x="3954" y="129"/>
                </a:lnTo>
                <a:lnTo>
                  <a:pt x="3979" y="142"/>
                </a:lnTo>
                <a:lnTo>
                  <a:pt x="4002" y="150"/>
                </a:lnTo>
                <a:lnTo>
                  <a:pt x="4027" y="161"/>
                </a:lnTo>
                <a:lnTo>
                  <a:pt x="4051" y="168"/>
                </a:lnTo>
                <a:lnTo>
                  <a:pt x="4076" y="172"/>
                </a:lnTo>
                <a:lnTo>
                  <a:pt x="4099" y="172"/>
                </a:lnTo>
                <a:lnTo>
                  <a:pt x="4124" y="165"/>
                </a:lnTo>
                <a:lnTo>
                  <a:pt x="4148" y="143"/>
                </a:lnTo>
                <a:lnTo>
                  <a:pt x="4173" y="117"/>
                </a:lnTo>
                <a:lnTo>
                  <a:pt x="4196" y="82"/>
                </a:lnTo>
                <a:lnTo>
                  <a:pt x="4221" y="50"/>
                </a:lnTo>
                <a:lnTo>
                  <a:pt x="4245" y="34"/>
                </a:lnTo>
                <a:lnTo>
                  <a:pt x="4270" y="36"/>
                </a:lnTo>
                <a:lnTo>
                  <a:pt x="4293" y="48"/>
                </a:lnTo>
                <a:lnTo>
                  <a:pt x="4318" y="75"/>
                </a:lnTo>
                <a:lnTo>
                  <a:pt x="4342" y="108"/>
                </a:lnTo>
                <a:lnTo>
                  <a:pt x="4367" y="140"/>
                </a:lnTo>
                <a:lnTo>
                  <a:pt x="4390" y="161"/>
                </a:lnTo>
                <a:lnTo>
                  <a:pt x="4415" y="179"/>
                </a:lnTo>
                <a:lnTo>
                  <a:pt x="4439" y="187"/>
                </a:lnTo>
                <a:lnTo>
                  <a:pt x="4464" y="187"/>
                </a:lnTo>
                <a:lnTo>
                  <a:pt x="4487" y="177"/>
                </a:lnTo>
                <a:lnTo>
                  <a:pt x="4512" y="152"/>
                </a:lnTo>
              </a:path>
            </a:pathLst>
          </a:custGeom>
          <a:noFill/>
          <a:ln w="36576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it-CH"/>
          </a:p>
        </p:txBody>
      </p:sp>
      <p:sp>
        <p:nvSpPr>
          <p:cNvPr id="19" name="Freeform 7"/>
          <p:cNvSpPr>
            <a:spLocks/>
          </p:cNvSpPr>
          <p:nvPr/>
        </p:nvSpPr>
        <p:spPr bwMode="auto">
          <a:xfrm>
            <a:off x="3287689" y="1575437"/>
            <a:ext cx="8725394" cy="598616"/>
          </a:xfrm>
          <a:custGeom>
            <a:avLst/>
            <a:gdLst/>
            <a:ahLst/>
            <a:cxnLst>
              <a:cxn ang="0">
                <a:pos x="48" y="139"/>
              </a:cxn>
              <a:cxn ang="0">
                <a:pos x="122" y="123"/>
              </a:cxn>
              <a:cxn ang="0">
                <a:pos x="194" y="74"/>
              </a:cxn>
              <a:cxn ang="0">
                <a:pos x="267" y="79"/>
              </a:cxn>
              <a:cxn ang="0">
                <a:pos x="339" y="113"/>
              </a:cxn>
              <a:cxn ang="0">
                <a:pos x="413" y="134"/>
              </a:cxn>
              <a:cxn ang="0">
                <a:pos x="485" y="164"/>
              </a:cxn>
              <a:cxn ang="0">
                <a:pos x="558" y="201"/>
              </a:cxn>
              <a:cxn ang="0">
                <a:pos x="630" y="212"/>
              </a:cxn>
              <a:cxn ang="0">
                <a:pos x="704" y="160"/>
              </a:cxn>
              <a:cxn ang="0">
                <a:pos x="777" y="114"/>
              </a:cxn>
              <a:cxn ang="0">
                <a:pos x="849" y="137"/>
              </a:cxn>
              <a:cxn ang="0">
                <a:pos x="921" y="167"/>
              </a:cxn>
              <a:cxn ang="0">
                <a:pos x="995" y="190"/>
              </a:cxn>
              <a:cxn ang="0">
                <a:pos x="1068" y="206"/>
              </a:cxn>
              <a:cxn ang="0">
                <a:pos x="1140" y="182"/>
              </a:cxn>
              <a:cxn ang="0">
                <a:pos x="1212" y="136"/>
              </a:cxn>
              <a:cxn ang="0">
                <a:pos x="1286" y="125"/>
              </a:cxn>
              <a:cxn ang="0">
                <a:pos x="1359" y="171"/>
              </a:cxn>
              <a:cxn ang="0">
                <a:pos x="1431" y="222"/>
              </a:cxn>
              <a:cxn ang="0">
                <a:pos x="1504" y="238"/>
              </a:cxn>
              <a:cxn ang="0">
                <a:pos x="1578" y="217"/>
              </a:cxn>
              <a:cxn ang="0">
                <a:pos x="1650" y="146"/>
              </a:cxn>
              <a:cxn ang="0">
                <a:pos x="1722" y="44"/>
              </a:cxn>
              <a:cxn ang="0">
                <a:pos x="1795" y="0"/>
              </a:cxn>
              <a:cxn ang="0">
                <a:pos x="1867" y="26"/>
              </a:cxn>
              <a:cxn ang="0">
                <a:pos x="1941" y="88"/>
              </a:cxn>
              <a:cxn ang="0">
                <a:pos x="2013" y="127"/>
              </a:cxn>
              <a:cxn ang="0">
                <a:pos x="2086" y="162"/>
              </a:cxn>
              <a:cxn ang="0">
                <a:pos x="2158" y="162"/>
              </a:cxn>
              <a:cxn ang="0">
                <a:pos x="2232" y="127"/>
              </a:cxn>
              <a:cxn ang="0">
                <a:pos x="2305" y="104"/>
              </a:cxn>
              <a:cxn ang="0">
                <a:pos x="2377" y="106"/>
              </a:cxn>
              <a:cxn ang="0">
                <a:pos x="2449" y="146"/>
              </a:cxn>
              <a:cxn ang="0">
                <a:pos x="2523" y="261"/>
              </a:cxn>
              <a:cxn ang="0">
                <a:pos x="2596" y="335"/>
              </a:cxn>
              <a:cxn ang="0">
                <a:pos x="2668" y="273"/>
              </a:cxn>
              <a:cxn ang="0">
                <a:pos x="2740" y="143"/>
              </a:cxn>
              <a:cxn ang="0">
                <a:pos x="2814" y="54"/>
              </a:cxn>
              <a:cxn ang="0">
                <a:pos x="2887" y="26"/>
              </a:cxn>
              <a:cxn ang="0">
                <a:pos x="2959" y="17"/>
              </a:cxn>
              <a:cxn ang="0">
                <a:pos x="3031" y="39"/>
              </a:cxn>
              <a:cxn ang="0">
                <a:pos x="3106" y="109"/>
              </a:cxn>
              <a:cxn ang="0">
                <a:pos x="3178" y="166"/>
              </a:cxn>
              <a:cxn ang="0">
                <a:pos x="3250" y="148"/>
              </a:cxn>
              <a:cxn ang="0">
                <a:pos x="3323" y="114"/>
              </a:cxn>
              <a:cxn ang="0">
                <a:pos x="3397" y="125"/>
              </a:cxn>
              <a:cxn ang="0">
                <a:pos x="3469" y="153"/>
              </a:cxn>
              <a:cxn ang="0">
                <a:pos x="3541" y="178"/>
              </a:cxn>
              <a:cxn ang="0">
                <a:pos x="3614" y="183"/>
              </a:cxn>
              <a:cxn ang="0">
                <a:pos x="3688" y="155"/>
              </a:cxn>
              <a:cxn ang="0">
                <a:pos x="3760" y="141"/>
              </a:cxn>
              <a:cxn ang="0">
                <a:pos x="3833" y="182"/>
              </a:cxn>
              <a:cxn ang="0">
                <a:pos x="3905" y="259"/>
              </a:cxn>
              <a:cxn ang="0">
                <a:pos x="3979" y="277"/>
              </a:cxn>
              <a:cxn ang="0">
                <a:pos x="4051" y="167"/>
              </a:cxn>
              <a:cxn ang="0">
                <a:pos x="4124" y="51"/>
              </a:cxn>
              <a:cxn ang="0">
                <a:pos x="4196" y="40"/>
              </a:cxn>
              <a:cxn ang="0">
                <a:pos x="4270" y="166"/>
              </a:cxn>
              <a:cxn ang="0">
                <a:pos x="4342" y="282"/>
              </a:cxn>
              <a:cxn ang="0">
                <a:pos x="4415" y="226"/>
              </a:cxn>
              <a:cxn ang="0">
                <a:pos x="4487" y="109"/>
              </a:cxn>
            </a:cxnLst>
            <a:rect l="0" t="0" r="r" b="b"/>
            <a:pathLst>
              <a:path w="4512" h="335">
                <a:moveTo>
                  <a:pt x="0" y="120"/>
                </a:moveTo>
                <a:lnTo>
                  <a:pt x="25" y="130"/>
                </a:lnTo>
                <a:lnTo>
                  <a:pt x="48" y="139"/>
                </a:lnTo>
                <a:lnTo>
                  <a:pt x="73" y="143"/>
                </a:lnTo>
                <a:lnTo>
                  <a:pt x="97" y="136"/>
                </a:lnTo>
                <a:lnTo>
                  <a:pt x="122" y="123"/>
                </a:lnTo>
                <a:lnTo>
                  <a:pt x="145" y="104"/>
                </a:lnTo>
                <a:lnTo>
                  <a:pt x="170" y="88"/>
                </a:lnTo>
                <a:lnTo>
                  <a:pt x="194" y="74"/>
                </a:lnTo>
                <a:lnTo>
                  <a:pt x="219" y="67"/>
                </a:lnTo>
                <a:lnTo>
                  <a:pt x="242" y="70"/>
                </a:lnTo>
                <a:lnTo>
                  <a:pt x="267" y="79"/>
                </a:lnTo>
                <a:lnTo>
                  <a:pt x="291" y="92"/>
                </a:lnTo>
                <a:lnTo>
                  <a:pt x="316" y="102"/>
                </a:lnTo>
                <a:lnTo>
                  <a:pt x="339" y="113"/>
                </a:lnTo>
                <a:lnTo>
                  <a:pt x="364" y="122"/>
                </a:lnTo>
                <a:lnTo>
                  <a:pt x="388" y="127"/>
                </a:lnTo>
                <a:lnTo>
                  <a:pt x="413" y="134"/>
                </a:lnTo>
                <a:lnTo>
                  <a:pt x="436" y="143"/>
                </a:lnTo>
                <a:lnTo>
                  <a:pt x="461" y="153"/>
                </a:lnTo>
                <a:lnTo>
                  <a:pt x="485" y="164"/>
                </a:lnTo>
                <a:lnTo>
                  <a:pt x="510" y="176"/>
                </a:lnTo>
                <a:lnTo>
                  <a:pt x="533" y="189"/>
                </a:lnTo>
                <a:lnTo>
                  <a:pt x="558" y="201"/>
                </a:lnTo>
                <a:lnTo>
                  <a:pt x="583" y="210"/>
                </a:lnTo>
                <a:lnTo>
                  <a:pt x="607" y="213"/>
                </a:lnTo>
                <a:lnTo>
                  <a:pt x="630" y="212"/>
                </a:lnTo>
                <a:lnTo>
                  <a:pt x="655" y="201"/>
                </a:lnTo>
                <a:lnTo>
                  <a:pt x="680" y="182"/>
                </a:lnTo>
                <a:lnTo>
                  <a:pt x="704" y="160"/>
                </a:lnTo>
                <a:lnTo>
                  <a:pt x="727" y="139"/>
                </a:lnTo>
                <a:lnTo>
                  <a:pt x="752" y="123"/>
                </a:lnTo>
                <a:lnTo>
                  <a:pt x="777" y="114"/>
                </a:lnTo>
                <a:lnTo>
                  <a:pt x="801" y="116"/>
                </a:lnTo>
                <a:lnTo>
                  <a:pt x="824" y="125"/>
                </a:lnTo>
                <a:lnTo>
                  <a:pt x="849" y="137"/>
                </a:lnTo>
                <a:lnTo>
                  <a:pt x="874" y="150"/>
                </a:lnTo>
                <a:lnTo>
                  <a:pt x="898" y="159"/>
                </a:lnTo>
                <a:lnTo>
                  <a:pt x="921" y="167"/>
                </a:lnTo>
                <a:lnTo>
                  <a:pt x="946" y="176"/>
                </a:lnTo>
                <a:lnTo>
                  <a:pt x="971" y="185"/>
                </a:lnTo>
                <a:lnTo>
                  <a:pt x="995" y="190"/>
                </a:lnTo>
                <a:lnTo>
                  <a:pt x="1018" y="197"/>
                </a:lnTo>
                <a:lnTo>
                  <a:pt x="1043" y="204"/>
                </a:lnTo>
                <a:lnTo>
                  <a:pt x="1068" y="206"/>
                </a:lnTo>
                <a:lnTo>
                  <a:pt x="1092" y="203"/>
                </a:lnTo>
                <a:lnTo>
                  <a:pt x="1115" y="194"/>
                </a:lnTo>
                <a:lnTo>
                  <a:pt x="1140" y="182"/>
                </a:lnTo>
                <a:lnTo>
                  <a:pt x="1165" y="166"/>
                </a:lnTo>
                <a:lnTo>
                  <a:pt x="1189" y="150"/>
                </a:lnTo>
                <a:lnTo>
                  <a:pt x="1212" y="136"/>
                </a:lnTo>
                <a:lnTo>
                  <a:pt x="1237" y="125"/>
                </a:lnTo>
                <a:lnTo>
                  <a:pt x="1262" y="120"/>
                </a:lnTo>
                <a:lnTo>
                  <a:pt x="1286" y="125"/>
                </a:lnTo>
                <a:lnTo>
                  <a:pt x="1309" y="137"/>
                </a:lnTo>
                <a:lnTo>
                  <a:pt x="1334" y="153"/>
                </a:lnTo>
                <a:lnTo>
                  <a:pt x="1359" y="171"/>
                </a:lnTo>
                <a:lnTo>
                  <a:pt x="1384" y="189"/>
                </a:lnTo>
                <a:lnTo>
                  <a:pt x="1406" y="206"/>
                </a:lnTo>
                <a:lnTo>
                  <a:pt x="1431" y="222"/>
                </a:lnTo>
                <a:lnTo>
                  <a:pt x="1456" y="233"/>
                </a:lnTo>
                <a:lnTo>
                  <a:pt x="1481" y="238"/>
                </a:lnTo>
                <a:lnTo>
                  <a:pt x="1504" y="238"/>
                </a:lnTo>
                <a:lnTo>
                  <a:pt x="1528" y="234"/>
                </a:lnTo>
                <a:lnTo>
                  <a:pt x="1553" y="229"/>
                </a:lnTo>
                <a:lnTo>
                  <a:pt x="1578" y="217"/>
                </a:lnTo>
                <a:lnTo>
                  <a:pt x="1601" y="199"/>
                </a:lnTo>
                <a:lnTo>
                  <a:pt x="1625" y="174"/>
                </a:lnTo>
                <a:lnTo>
                  <a:pt x="1650" y="146"/>
                </a:lnTo>
                <a:lnTo>
                  <a:pt x="1675" y="111"/>
                </a:lnTo>
                <a:lnTo>
                  <a:pt x="1698" y="76"/>
                </a:lnTo>
                <a:lnTo>
                  <a:pt x="1722" y="44"/>
                </a:lnTo>
                <a:lnTo>
                  <a:pt x="1747" y="19"/>
                </a:lnTo>
                <a:lnTo>
                  <a:pt x="1770" y="5"/>
                </a:lnTo>
                <a:lnTo>
                  <a:pt x="1795" y="0"/>
                </a:lnTo>
                <a:lnTo>
                  <a:pt x="1819" y="2"/>
                </a:lnTo>
                <a:lnTo>
                  <a:pt x="1844" y="10"/>
                </a:lnTo>
                <a:lnTo>
                  <a:pt x="1867" y="26"/>
                </a:lnTo>
                <a:lnTo>
                  <a:pt x="1892" y="46"/>
                </a:lnTo>
                <a:lnTo>
                  <a:pt x="1916" y="67"/>
                </a:lnTo>
                <a:lnTo>
                  <a:pt x="1941" y="88"/>
                </a:lnTo>
                <a:lnTo>
                  <a:pt x="1964" y="104"/>
                </a:lnTo>
                <a:lnTo>
                  <a:pt x="1989" y="116"/>
                </a:lnTo>
                <a:lnTo>
                  <a:pt x="2013" y="127"/>
                </a:lnTo>
                <a:lnTo>
                  <a:pt x="2038" y="137"/>
                </a:lnTo>
                <a:lnTo>
                  <a:pt x="2061" y="148"/>
                </a:lnTo>
                <a:lnTo>
                  <a:pt x="2086" y="162"/>
                </a:lnTo>
                <a:lnTo>
                  <a:pt x="2110" y="169"/>
                </a:lnTo>
                <a:lnTo>
                  <a:pt x="2135" y="167"/>
                </a:lnTo>
                <a:lnTo>
                  <a:pt x="2158" y="162"/>
                </a:lnTo>
                <a:lnTo>
                  <a:pt x="2183" y="153"/>
                </a:lnTo>
                <a:lnTo>
                  <a:pt x="2208" y="141"/>
                </a:lnTo>
                <a:lnTo>
                  <a:pt x="2232" y="127"/>
                </a:lnTo>
                <a:lnTo>
                  <a:pt x="2255" y="114"/>
                </a:lnTo>
                <a:lnTo>
                  <a:pt x="2280" y="106"/>
                </a:lnTo>
                <a:lnTo>
                  <a:pt x="2305" y="104"/>
                </a:lnTo>
                <a:lnTo>
                  <a:pt x="2329" y="102"/>
                </a:lnTo>
                <a:lnTo>
                  <a:pt x="2352" y="102"/>
                </a:lnTo>
                <a:lnTo>
                  <a:pt x="2377" y="106"/>
                </a:lnTo>
                <a:lnTo>
                  <a:pt x="2402" y="111"/>
                </a:lnTo>
                <a:lnTo>
                  <a:pt x="2426" y="125"/>
                </a:lnTo>
                <a:lnTo>
                  <a:pt x="2449" y="146"/>
                </a:lnTo>
                <a:lnTo>
                  <a:pt x="2474" y="178"/>
                </a:lnTo>
                <a:lnTo>
                  <a:pt x="2499" y="219"/>
                </a:lnTo>
                <a:lnTo>
                  <a:pt x="2523" y="261"/>
                </a:lnTo>
                <a:lnTo>
                  <a:pt x="2546" y="298"/>
                </a:lnTo>
                <a:lnTo>
                  <a:pt x="2571" y="323"/>
                </a:lnTo>
                <a:lnTo>
                  <a:pt x="2596" y="335"/>
                </a:lnTo>
                <a:lnTo>
                  <a:pt x="2620" y="328"/>
                </a:lnTo>
                <a:lnTo>
                  <a:pt x="2643" y="305"/>
                </a:lnTo>
                <a:lnTo>
                  <a:pt x="2668" y="273"/>
                </a:lnTo>
                <a:lnTo>
                  <a:pt x="2693" y="234"/>
                </a:lnTo>
                <a:lnTo>
                  <a:pt x="2717" y="189"/>
                </a:lnTo>
                <a:lnTo>
                  <a:pt x="2740" y="143"/>
                </a:lnTo>
                <a:lnTo>
                  <a:pt x="2765" y="107"/>
                </a:lnTo>
                <a:lnTo>
                  <a:pt x="2790" y="76"/>
                </a:lnTo>
                <a:lnTo>
                  <a:pt x="2814" y="54"/>
                </a:lnTo>
                <a:lnTo>
                  <a:pt x="2837" y="40"/>
                </a:lnTo>
                <a:lnTo>
                  <a:pt x="2862" y="33"/>
                </a:lnTo>
                <a:lnTo>
                  <a:pt x="2887" y="26"/>
                </a:lnTo>
                <a:lnTo>
                  <a:pt x="2912" y="19"/>
                </a:lnTo>
                <a:lnTo>
                  <a:pt x="2934" y="17"/>
                </a:lnTo>
                <a:lnTo>
                  <a:pt x="2959" y="17"/>
                </a:lnTo>
                <a:lnTo>
                  <a:pt x="2984" y="17"/>
                </a:lnTo>
                <a:lnTo>
                  <a:pt x="3009" y="23"/>
                </a:lnTo>
                <a:lnTo>
                  <a:pt x="3031" y="39"/>
                </a:lnTo>
                <a:lnTo>
                  <a:pt x="3056" y="58"/>
                </a:lnTo>
                <a:lnTo>
                  <a:pt x="3081" y="83"/>
                </a:lnTo>
                <a:lnTo>
                  <a:pt x="3106" y="109"/>
                </a:lnTo>
                <a:lnTo>
                  <a:pt x="3129" y="134"/>
                </a:lnTo>
                <a:lnTo>
                  <a:pt x="3153" y="153"/>
                </a:lnTo>
                <a:lnTo>
                  <a:pt x="3178" y="166"/>
                </a:lnTo>
                <a:lnTo>
                  <a:pt x="3203" y="166"/>
                </a:lnTo>
                <a:lnTo>
                  <a:pt x="3226" y="157"/>
                </a:lnTo>
                <a:lnTo>
                  <a:pt x="3250" y="148"/>
                </a:lnTo>
                <a:lnTo>
                  <a:pt x="3275" y="134"/>
                </a:lnTo>
                <a:lnTo>
                  <a:pt x="3300" y="122"/>
                </a:lnTo>
                <a:lnTo>
                  <a:pt x="3323" y="114"/>
                </a:lnTo>
                <a:lnTo>
                  <a:pt x="3347" y="113"/>
                </a:lnTo>
                <a:lnTo>
                  <a:pt x="3372" y="118"/>
                </a:lnTo>
                <a:lnTo>
                  <a:pt x="3397" y="125"/>
                </a:lnTo>
                <a:lnTo>
                  <a:pt x="3420" y="134"/>
                </a:lnTo>
                <a:lnTo>
                  <a:pt x="3444" y="143"/>
                </a:lnTo>
                <a:lnTo>
                  <a:pt x="3469" y="153"/>
                </a:lnTo>
                <a:lnTo>
                  <a:pt x="3494" y="162"/>
                </a:lnTo>
                <a:lnTo>
                  <a:pt x="3517" y="171"/>
                </a:lnTo>
                <a:lnTo>
                  <a:pt x="3541" y="178"/>
                </a:lnTo>
                <a:lnTo>
                  <a:pt x="3566" y="183"/>
                </a:lnTo>
                <a:lnTo>
                  <a:pt x="3591" y="187"/>
                </a:lnTo>
                <a:lnTo>
                  <a:pt x="3614" y="183"/>
                </a:lnTo>
                <a:lnTo>
                  <a:pt x="3638" y="174"/>
                </a:lnTo>
                <a:lnTo>
                  <a:pt x="3663" y="164"/>
                </a:lnTo>
                <a:lnTo>
                  <a:pt x="3688" y="155"/>
                </a:lnTo>
                <a:lnTo>
                  <a:pt x="3711" y="148"/>
                </a:lnTo>
                <a:lnTo>
                  <a:pt x="3735" y="143"/>
                </a:lnTo>
                <a:lnTo>
                  <a:pt x="3760" y="141"/>
                </a:lnTo>
                <a:lnTo>
                  <a:pt x="3785" y="144"/>
                </a:lnTo>
                <a:lnTo>
                  <a:pt x="3808" y="157"/>
                </a:lnTo>
                <a:lnTo>
                  <a:pt x="3833" y="182"/>
                </a:lnTo>
                <a:lnTo>
                  <a:pt x="3857" y="210"/>
                </a:lnTo>
                <a:lnTo>
                  <a:pt x="3882" y="236"/>
                </a:lnTo>
                <a:lnTo>
                  <a:pt x="3905" y="259"/>
                </a:lnTo>
                <a:lnTo>
                  <a:pt x="3930" y="277"/>
                </a:lnTo>
                <a:lnTo>
                  <a:pt x="3954" y="284"/>
                </a:lnTo>
                <a:lnTo>
                  <a:pt x="3979" y="277"/>
                </a:lnTo>
                <a:lnTo>
                  <a:pt x="4002" y="254"/>
                </a:lnTo>
                <a:lnTo>
                  <a:pt x="4027" y="213"/>
                </a:lnTo>
                <a:lnTo>
                  <a:pt x="4051" y="167"/>
                </a:lnTo>
                <a:lnTo>
                  <a:pt x="4076" y="122"/>
                </a:lnTo>
                <a:lnTo>
                  <a:pt x="4099" y="83"/>
                </a:lnTo>
                <a:lnTo>
                  <a:pt x="4124" y="51"/>
                </a:lnTo>
                <a:lnTo>
                  <a:pt x="4148" y="33"/>
                </a:lnTo>
                <a:lnTo>
                  <a:pt x="4173" y="26"/>
                </a:lnTo>
                <a:lnTo>
                  <a:pt x="4196" y="40"/>
                </a:lnTo>
                <a:lnTo>
                  <a:pt x="4221" y="72"/>
                </a:lnTo>
                <a:lnTo>
                  <a:pt x="4245" y="116"/>
                </a:lnTo>
                <a:lnTo>
                  <a:pt x="4270" y="166"/>
                </a:lnTo>
                <a:lnTo>
                  <a:pt x="4293" y="217"/>
                </a:lnTo>
                <a:lnTo>
                  <a:pt x="4318" y="259"/>
                </a:lnTo>
                <a:lnTo>
                  <a:pt x="4342" y="282"/>
                </a:lnTo>
                <a:lnTo>
                  <a:pt x="4367" y="284"/>
                </a:lnTo>
                <a:lnTo>
                  <a:pt x="4390" y="264"/>
                </a:lnTo>
                <a:lnTo>
                  <a:pt x="4415" y="226"/>
                </a:lnTo>
                <a:lnTo>
                  <a:pt x="4439" y="185"/>
                </a:lnTo>
                <a:lnTo>
                  <a:pt x="4464" y="146"/>
                </a:lnTo>
                <a:lnTo>
                  <a:pt x="4487" y="109"/>
                </a:lnTo>
                <a:lnTo>
                  <a:pt x="4512" y="79"/>
                </a:lnTo>
              </a:path>
            </a:pathLst>
          </a:custGeom>
          <a:noFill/>
          <a:ln w="36576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it-CH"/>
          </a:p>
        </p:txBody>
      </p:sp>
      <p:sp>
        <p:nvSpPr>
          <p:cNvPr id="20" name="Freeform 8"/>
          <p:cNvSpPr>
            <a:spLocks/>
          </p:cNvSpPr>
          <p:nvPr/>
        </p:nvSpPr>
        <p:spPr bwMode="auto">
          <a:xfrm>
            <a:off x="3287689" y="1947116"/>
            <a:ext cx="8725394" cy="491401"/>
          </a:xfrm>
          <a:custGeom>
            <a:avLst/>
            <a:gdLst/>
            <a:ahLst/>
            <a:cxnLst>
              <a:cxn ang="0">
                <a:pos x="48" y="83"/>
              </a:cxn>
              <a:cxn ang="0">
                <a:pos x="122" y="72"/>
              </a:cxn>
              <a:cxn ang="0">
                <a:pos x="194" y="93"/>
              </a:cxn>
              <a:cxn ang="0">
                <a:pos x="267" y="115"/>
              </a:cxn>
              <a:cxn ang="0">
                <a:pos x="339" y="134"/>
              </a:cxn>
              <a:cxn ang="0">
                <a:pos x="413" y="161"/>
              </a:cxn>
              <a:cxn ang="0">
                <a:pos x="485" y="194"/>
              </a:cxn>
              <a:cxn ang="0">
                <a:pos x="558" y="171"/>
              </a:cxn>
              <a:cxn ang="0">
                <a:pos x="630" y="101"/>
              </a:cxn>
              <a:cxn ang="0">
                <a:pos x="704" y="108"/>
              </a:cxn>
              <a:cxn ang="0">
                <a:pos x="777" y="134"/>
              </a:cxn>
              <a:cxn ang="0">
                <a:pos x="849" y="145"/>
              </a:cxn>
              <a:cxn ang="0">
                <a:pos x="921" y="159"/>
              </a:cxn>
              <a:cxn ang="0">
                <a:pos x="995" y="173"/>
              </a:cxn>
              <a:cxn ang="0">
                <a:pos x="1068" y="138"/>
              </a:cxn>
              <a:cxn ang="0">
                <a:pos x="1140" y="99"/>
              </a:cxn>
              <a:cxn ang="0">
                <a:pos x="1212" y="120"/>
              </a:cxn>
              <a:cxn ang="0">
                <a:pos x="1286" y="152"/>
              </a:cxn>
              <a:cxn ang="0">
                <a:pos x="1359" y="191"/>
              </a:cxn>
              <a:cxn ang="0">
                <a:pos x="1431" y="206"/>
              </a:cxn>
              <a:cxn ang="0">
                <a:pos x="1504" y="171"/>
              </a:cxn>
              <a:cxn ang="0">
                <a:pos x="1578" y="86"/>
              </a:cxn>
              <a:cxn ang="0">
                <a:pos x="1650" y="0"/>
              </a:cxn>
              <a:cxn ang="0">
                <a:pos x="1722" y="34"/>
              </a:cxn>
              <a:cxn ang="0">
                <a:pos x="1795" y="78"/>
              </a:cxn>
              <a:cxn ang="0">
                <a:pos x="1867" y="93"/>
              </a:cxn>
              <a:cxn ang="0">
                <a:pos x="1941" y="123"/>
              </a:cxn>
              <a:cxn ang="0">
                <a:pos x="2013" y="146"/>
              </a:cxn>
              <a:cxn ang="0">
                <a:pos x="2086" y="120"/>
              </a:cxn>
              <a:cxn ang="0">
                <a:pos x="2158" y="92"/>
              </a:cxn>
              <a:cxn ang="0">
                <a:pos x="2232" y="78"/>
              </a:cxn>
              <a:cxn ang="0">
                <a:pos x="2305" y="86"/>
              </a:cxn>
              <a:cxn ang="0">
                <a:pos x="2377" y="157"/>
              </a:cxn>
              <a:cxn ang="0">
                <a:pos x="2449" y="247"/>
              </a:cxn>
              <a:cxn ang="0">
                <a:pos x="2523" y="265"/>
              </a:cxn>
              <a:cxn ang="0">
                <a:pos x="2596" y="189"/>
              </a:cxn>
              <a:cxn ang="0">
                <a:pos x="2668" y="78"/>
              </a:cxn>
              <a:cxn ang="0">
                <a:pos x="2740" y="7"/>
              </a:cxn>
              <a:cxn ang="0">
                <a:pos x="2814" y="5"/>
              </a:cxn>
              <a:cxn ang="0">
                <a:pos x="2887" y="28"/>
              </a:cxn>
              <a:cxn ang="0">
                <a:pos x="2959" y="74"/>
              </a:cxn>
              <a:cxn ang="0">
                <a:pos x="3031" y="125"/>
              </a:cxn>
              <a:cxn ang="0">
                <a:pos x="3106" y="162"/>
              </a:cxn>
              <a:cxn ang="0">
                <a:pos x="3178" y="132"/>
              </a:cxn>
              <a:cxn ang="0">
                <a:pos x="3250" y="104"/>
              </a:cxn>
              <a:cxn ang="0">
                <a:pos x="3323" y="125"/>
              </a:cxn>
              <a:cxn ang="0">
                <a:pos x="3397" y="150"/>
              </a:cxn>
              <a:cxn ang="0">
                <a:pos x="3469" y="161"/>
              </a:cxn>
              <a:cxn ang="0">
                <a:pos x="3541" y="141"/>
              </a:cxn>
              <a:cxn ang="0">
                <a:pos x="3614" y="125"/>
              </a:cxn>
              <a:cxn ang="0">
                <a:pos x="3688" y="143"/>
              </a:cxn>
              <a:cxn ang="0">
                <a:pos x="3760" y="187"/>
              </a:cxn>
              <a:cxn ang="0">
                <a:pos x="3833" y="236"/>
              </a:cxn>
              <a:cxn ang="0">
                <a:pos x="3905" y="201"/>
              </a:cxn>
              <a:cxn ang="0">
                <a:pos x="3979" y="76"/>
              </a:cxn>
              <a:cxn ang="0">
                <a:pos x="4051" y="16"/>
              </a:cxn>
              <a:cxn ang="0">
                <a:pos x="4124" y="88"/>
              </a:cxn>
              <a:cxn ang="0">
                <a:pos x="4196" y="198"/>
              </a:cxn>
              <a:cxn ang="0">
                <a:pos x="4270" y="240"/>
              </a:cxn>
              <a:cxn ang="0">
                <a:pos x="4342" y="129"/>
              </a:cxn>
              <a:cxn ang="0">
                <a:pos x="4415" y="34"/>
              </a:cxn>
              <a:cxn ang="0">
                <a:pos x="4487" y="56"/>
              </a:cxn>
            </a:cxnLst>
            <a:rect l="0" t="0" r="r" b="b"/>
            <a:pathLst>
              <a:path w="4512" h="275">
                <a:moveTo>
                  <a:pt x="0" y="111"/>
                </a:moveTo>
                <a:lnTo>
                  <a:pt x="25" y="95"/>
                </a:lnTo>
                <a:lnTo>
                  <a:pt x="48" y="83"/>
                </a:lnTo>
                <a:lnTo>
                  <a:pt x="73" y="72"/>
                </a:lnTo>
                <a:lnTo>
                  <a:pt x="97" y="69"/>
                </a:lnTo>
                <a:lnTo>
                  <a:pt x="122" y="72"/>
                </a:lnTo>
                <a:lnTo>
                  <a:pt x="145" y="79"/>
                </a:lnTo>
                <a:lnTo>
                  <a:pt x="170" y="86"/>
                </a:lnTo>
                <a:lnTo>
                  <a:pt x="194" y="93"/>
                </a:lnTo>
                <a:lnTo>
                  <a:pt x="219" y="101"/>
                </a:lnTo>
                <a:lnTo>
                  <a:pt x="242" y="108"/>
                </a:lnTo>
                <a:lnTo>
                  <a:pt x="267" y="115"/>
                </a:lnTo>
                <a:lnTo>
                  <a:pt x="291" y="122"/>
                </a:lnTo>
                <a:lnTo>
                  <a:pt x="316" y="129"/>
                </a:lnTo>
                <a:lnTo>
                  <a:pt x="339" y="134"/>
                </a:lnTo>
                <a:lnTo>
                  <a:pt x="364" y="139"/>
                </a:lnTo>
                <a:lnTo>
                  <a:pt x="388" y="150"/>
                </a:lnTo>
                <a:lnTo>
                  <a:pt x="413" y="161"/>
                </a:lnTo>
                <a:lnTo>
                  <a:pt x="436" y="175"/>
                </a:lnTo>
                <a:lnTo>
                  <a:pt x="461" y="185"/>
                </a:lnTo>
                <a:lnTo>
                  <a:pt x="485" y="194"/>
                </a:lnTo>
                <a:lnTo>
                  <a:pt x="510" y="198"/>
                </a:lnTo>
                <a:lnTo>
                  <a:pt x="533" y="191"/>
                </a:lnTo>
                <a:lnTo>
                  <a:pt x="558" y="171"/>
                </a:lnTo>
                <a:lnTo>
                  <a:pt x="583" y="145"/>
                </a:lnTo>
                <a:lnTo>
                  <a:pt x="607" y="118"/>
                </a:lnTo>
                <a:lnTo>
                  <a:pt x="630" y="101"/>
                </a:lnTo>
                <a:lnTo>
                  <a:pt x="655" y="93"/>
                </a:lnTo>
                <a:lnTo>
                  <a:pt x="680" y="97"/>
                </a:lnTo>
                <a:lnTo>
                  <a:pt x="704" y="108"/>
                </a:lnTo>
                <a:lnTo>
                  <a:pt x="727" y="116"/>
                </a:lnTo>
                <a:lnTo>
                  <a:pt x="752" y="127"/>
                </a:lnTo>
                <a:lnTo>
                  <a:pt x="777" y="134"/>
                </a:lnTo>
                <a:lnTo>
                  <a:pt x="801" y="139"/>
                </a:lnTo>
                <a:lnTo>
                  <a:pt x="824" y="141"/>
                </a:lnTo>
                <a:lnTo>
                  <a:pt x="849" y="145"/>
                </a:lnTo>
                <a:lnTo>
                  <a:pt x="874" y="148"/>
                </a:lnTo>
                <a:lnTo>
                  <a:pt x="898" y="153"/>
                </a:lnTo>
                <a:lnTo>
                  <a:pt x="921" y="159"/>
                </a:lnTo>
                <a:lnTo>
                  <a:pt x="946" y="166"/>
                </a:lnTo>
                <a:lnTo>
                  <a:pt x="971" y="171"/>
                </a:lnTo>
                <a:lnTo>
                  <a:pt x="995" y="173"/>
                </a:lnTo>
                <a:lnTo>
                  <a:pt x="1018" y="169"/>
                </a:lnTo>
                <a:lnTo>
                  <a:pt x="1043" y="159"/>
                </a:lnTo>
                <a:lnTo>
                  <a:pt x="1068" y="138"/>
                </a:lnTo>
                <a:lnTo>
                  <a:pt x="1092" y="118"/>
                </a:lnTo>
                <a:lnTo>
                  <a:pt x="1115" y="104"/>
                </a:lnTo>
                <a:lnTo>
                  <a:pt x="1140" y="99"/>
                </a:lnTo>
                <a:lnTo>
                  <a:pt x="1165" y="99"/>
                </a:lnTo>
                <a:lnTo>
                  <a:pt x="1189" y="109"/>
                </a:lnTo>
                <a:lnTo>
                  <a:pt x="1212" y="120"/>
                </a:lnTo>
                <a:lnTo>
                  <a:pt x="1237" y="131"/>
                </a:lnTo>
                <a:lnTo>
                  <a:pt x="1262" y="139"/>
                </a:lnTo>
                <a:lnTo>
                  <a:pt x="1286" y="152"/>
                </a:lnTo>
                <a:lnTo>
                  <a:pt x="1309" y="162"/>
                </a:lnTo>
                <a:lnTo>
                  <a:pt x="1334" y="173"/>
                </a:lnTo>
                <a:lnTo>
                  <a:pt x="1359" y="191"/>
                </a:lnTo>
                <a:lnTo>
                  <a:pt x="1384" y="205"/>
                </a:lnTo>
                <a:lnTo>
                  <a:pt x="1406" y="210"/>
                </a:lnTo>
                <a:lnTo>
                  <a:pt x="1431" y="206"/>
                </a:lnTo>
                <a:lnTo>
                  <a:pt x="1456" y="198"/>
                </a:lnTo>
                <a:lnTo>
                  <a:pt x="1481" y="183"/>
                </a:lnTo>
                <a:lnTo>
                  <a:pt x="1504" y="171"/>
                </a:lnTo>
                <a:lnTo>
                  <a:pt x="1528" y="153"/>
                </a:lnTo>
                <a:lnTo>
                  <a:pt x="1553" y="125"/>
                </a:lnTo>
                <a:lnTo>
                  <a:pt x="1578" y="86"/>
                </a:lnTo>
                <a:lnTo>
                  <a:pt x="1601" y="46"/>
                </a:lnTo>
                <a:lnTo>
                  <a:pt x="1625" y="16"/>
                </a:lnTo>
                <a:lnTo>
                  <a:pt x="1650" y="0"/>
                </a:lnTo>
                <a:lnTo>
                  <a:pt x="1675" y="0"/>
                </a:lnTo>
                <a:lnTo>
                  <a:pt x="1698" y="14"/>
                </a:lnTo>
                <a:lnTo>
                  <a:pt x="1722" y="34"/>
                </a:lnTo>
                <a:lnTo>
                  <a:pt x="1747" y="51"/>
                </a:lnTo>
                <a:lnTo>
                  <a:pt x="1770" y="65"/>
                </a:lnTo>
                <a:lnTo>
                  <a:pt x="1795" y="78"/>
                </a:lnTo>
                <a:lnTo>
                  <a:pt x="1819" y="86"/>
                </a:lnTo>
                <a:lnTo>
                  <a:pt x="1844" y="92"/>
                </a:lnTo>
                <a:lnTo>
                  <a:pt x="1867" y="93"/>
                </a:lnTo>
                <a:lnTo>
                  <a:pt x="1892" y="101"/>
                </a:lnTo>
                <a:lnTo>
                  <a:pt x="1916" y="111"/>
                </a:lnTo>
                <a:lnTo>
                  <a:pt x="1941" y="123"/>
                </a:lnTo>
                <a:lnTo>
                  <a:pt x="1964" y="136"/>
                </a:lnTo>
                <a:lnTo>
                  <a:pt x="1989" y="143"/>
                </a:lnTo>
                <a:lnTo>
                  <a:pt x="2013" y="146"/>
                </a:lnTo>
                <a:lnTo>
                  <a:pt x="2038" y="145"/>
                </a:lnTo>
                <a:lnTo>
                  <a:pt x="2061" y="136"/>
                </a:lnTo>
                <a:lnTo>
                  <a:pt x="2086" y="120"/>
                </a:lnTo>
                <a:lnTo>
                  <a:pt x="2110" y="104"/>
                </a:lnTo>
                <a:lnTo>
                  <a:pt x="2135" y="92"/>
                </a:lnTo>
                <a:lnTo>
                  <a:pt x="2158" y="92"/>
                </a:lnTo>
                <a:lnTo>
                  <a:pt x="2183" y="90"/>
                </a:lnTo>
                <a:lnTo>
                  <a:pt x="2208" y="85"/>
                </a:lnTo>
                <a:lnTo>
                  <a:pt x="2232" y="78"/>
                </a:lnTo>
                <a:lnTo>
                  <a:pt x="2255" y="74"/>
                </a:lnTo>
                <a:lnTo>
                  <a:pt x="2280" y="76"/>
                </a:lnTo>
                <a:lnTo>
                  <a:pt x="2305" y="86"/>
                </a:lnTo>
                <a:lnTo>
                  <a:pt x="2329" y="102"/>
                </a:lnTo>
                <a:lnTo>
                  <a:pt x="2352" y="127"/>
                </a:lnTo>
                <a:lnTo>
                  <a:pt x="2377" y="157"/>
                </a:lnTo>
                <a:lnTo>
                  <a:pt x="2402" y="189"/>
                </a:lnTo>
                <a:lnTo>
                  <a:pt x="2426" y="221"/>
                </a:lnTo>
                <a:lnTo>
                  <a:pt x="2449" y="247"/>
                </a:lnTo>
                <a:lnTo>
                  <a:pt x="2474" y="268"/>
                </a:lnTo>
                <a:lnTo>
                  <a:pt x="2499" y="275"/>
                </a:lnTo>
                <a:lnTo>
                  <a:pt x="2523" y="265"/>
                </a:lnTo>
                <a:lnTo>
                  <a:pt x="2546" y="240"/>
                </a:lnTo>
                <a:lnTo>
                  <a:pt x="2571" y="215"/>
                </a:lnTo>
                <a:lnTo>
                  <a:pt x="2596" y="189"/>
                </a:lnTo>
                <a:lnTo>
                  <a:pt x="2620" y="161"/>
                </a:lnTo>
                <a:lnTo>
                  <a:pt x="2643" y="123"/>
                </a:lnTo>
                <a:lnTo>
                  <a:pt x="2668" y="78"/>
                </a:lnTo>
                <a:lnTo>
                  <a:pt x="2693" y="41"/>
                </a:lnTo>
                <a:lnTo>
                  <a:pt x="2717" y="18"/>
                </a:lnTo>
                <a:lnTo>
                  <a:pt x="2740" y="7"/>
                </a:lnTo>
                <a:lnTo>
                  <a:pt x="2765" y="5"/>
                </a:lnTo>
                <a:lnTo>
                  <a:pt x="2790" y="5"/>
                </a:lnTo>
                <a:lnTo>
                  <a:pt x="2814" y="5"/>
                </a:lnTo>
                <a:lnTo>
                  <a:pt x="2837" y="9"/>
                </a:lnTo>
                <a:lnTo>
                  <a:pt x="2862" y="16"/>
                </a:lnTo>
                <a:lnTo>
                  <a:pt x="2887" y="28"/>
                </a:lnTo>
                <a:lnTo>
                  <a:pt x="2912" y="41"/>
                </a:lnTo>
                <a:lnTo>
                  <a:pt x="2934" y="56"/>
                </a:lnTo>
                <a:lnTo>
                  <a:pt x="2959" y="74"/>
                </a:lnTo>
                <a:lnTo>
                  <a:pt x="2984" y="90"/>
                </a:lnTo>
                <a:lnTo>
                  <a:pt x="3009" y="108"/>
                </a:lnTo>
                <a:lnTo>
                  <a:pt x="3031" y="125"/>
                </a:lnTo>
                <a:lnTo>
                  <a:pt x="3056" y="141"/>
                </a:lnTo>
                <a:lnTo>
                  <a:pt x="3081" y="153"/>
                </a:lnTo>
                <a:lnTo>
                  <a:pt x="3106" y="162"/>
                </a:lnTo>
                <a:lnTo>
                  <a:pt x="3129" y="157"/>
                </a:lnTo>
                <a:lnTo>
                  <a:pt x="3153" y="146"/>
                </a:lnTo>
                <a:lnTo>
                  <a:pt x="3178" y="132"/>
                </a:lnTo>
                <a:lnTo>
                  <a:pt x="3203" y="116"/>
                </a:lnTo>
                <a:lnTo>
                  <a:pt x="3226" y="106"/>
                </a:lnTo>
                <a:lnTo>
                  <a:pt x="3250" y="104"/>
                </a:lnTo>
                <a:lnTo>
                  <a:pt x="3275" y="109"/>
                </a:lnTo>
                <a:lnTo>
                  <a:pt x="3300" y="116"/>
                </a:lnTo>
                <a:lnTo>
                  <a:pt x="3323" y="125"/>
                </a:lnTo>
                <a:lnTo>
                  <a:pt x="3347" y="134"/>
                </a:lnTo>
                <a:lnTo>
                  <a:pt x="3372" y="143"/>
                </a:lnTo>
                <a:lnTo>
                  <a:pt x="3397" y="150"/>
                </a:lnTo>
                <a:lnTo>
                  <a:pt x="3420" y="153"/>
                </a:lnTo>
                <a:lnTo>
                  <a:pt x="3444" y="157"/>
                </a:lnTo>
                <a:lnTo>
                  <a:pt x="3469" y="161"/>
                </a:lnTo>
                <a:lnTo>
                  <a:pt x="3494" y="157"/>
                </a:lnTo>
                <a:lnTo>
                  <a:pt x="3517" y="152"/>
                </a:lnTo>
                <a:lnTo>
                  <a:pt x="3541" y="141"/>
                </a:lnTo>
                <a:lnTo>
                  <a:pt x="3566" y="132"/>
                </a:lnTo>
                <a:lnTo>
                  <a:pt x="3591" y="125"/>
                </a:lnTo>
                <a:lnTo>
                  <a:pt x="3614" y="125"/>
                </a:lnTo>
                <a:lnTo>
                  <a:pt x="3638" y="129"/>
                </a:lnTo>
                <a:lnTo>
                  <a:pt x="3663" y="136"/>
                </a:lnTo>
                <a:lnTo>
                  <a:pt x="3688" y="143"/>
                </a:lnTo>
                <a:lnTo>
                  <a:pt x="3711" y="152"/>
                </a:lnTo>
                <a:lnTo>
                  <a:pt x="3735" y="168"/>
                </a:lnTo>
                <a:lnTo>
                  <a:pt x="3760" y="187"/>
                </a:lnTo>
                <a:lnTo>
                  <a:pt x="3785" y="203"/>
                </a:lnTo>
                <a:lnTo>
                  <a:pt x="3808" y="221"/>
                </a:lnTo>
                <a:lnTo>
                  <a:pt x="3833" y="236"/>
                </a:lnTo>
                <a:lnTo>
                  <a:pt x="3857" y="242"/>
                </a:lnTo>
                <a:lnTo>
                  <a:pt x="3882" y="229"/>
                </a:lnTo>
                <a:lnTo>
                  <a:pt x="3905" y="201"/>
                </a:lnTo>
                <a:lnTo>
                  <a:pt x="3930" y="162"/>
                </a:lnTo>
                <a:lnTo>
                  <a:pt x="3954" y="120"/>
                </a:lnTo>
                <a:lnTo>
                  <a:pt x="3979" y="76"/>
                </a:lnTo>
                <a:lnTo>
                  <a:pt x="4002" y="41"/>
                </a:lnTo>
                <a:lnTo>
                  <a:pt x="4027" y="21"/>
                </a:lnTo>
                <a:lnTo>
                  <a:pt x="4051" y="16"/>
                </a:lnTo>
                <a:lnTo>
                  <a:pt x="4076" y="26"/>
                </a:lnTo>
                <a:lnTo>
                  <a:pt x="4099" y="53"/>
                </a:lnTo>
                <a:lnTo>
                  <a:pt x="4124" y="88"/>
                </a:lnTo>
                <a:lnTo>
                  <a:pt x="4148" y="125"/>
                </a:lnTo>
                <a:lnTo>
                  <a:pt x="4173" y="162"/>
                </a:lnTo>
                <a:lnTo>
                  <a:pt x="4196" y="198"/>
                </a:lnTo>
                <a:lnTo>
                  <a:pt x="4221" y="226"/>
                </a:lnTo>
                <a:lnTo>
                  <a:pt x="4245" y="240"/>
                </a:lnTo>
                <a:lnTo>
                  <a:pt x="4270" y="240"/>
                </a:lnTo>
                <a:lnTo>
                  <a:pt x="4293" y="215"/>
                </a:lnTo>
                <a:lnTo>
                  <a:pt x="4318" y="176"/>
                </a:lnTo>
                <a:lnTo>
                  <a:pt x="4342" y="129"/>
                </a:lnTo>
                <a:lnTo>
                  <a:pt x="4367" y="85"/>
                </a:lnTo>
                <a:lnTo>
                  <a:pt x="4390" y="51"/>
                </a:lnTo>
                <a:lnTo>
                  <a:pt x="4415" y="34"/>
                </a:lnTo>
                <a:lnTo>
                  <a:pt x="4439" y="32"/>
                </a:lnTo>
                <a:lnTo>
                  <a:pt x="4464" y="41"/>
                </a:lnTo>
                <a:lnTo>
                  <a:pt x="4487" y="56"/>
                </a:lnTo>
                <a:lnTo>
                  <a:pt x="4512" y="78"/>
                </a:lnTo>
              </a:path>
            </a:pathLst>
          </a:custGeom>
          <a:noFill/>
          <a:ln w="36576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it-CH"/>
          </a:p>
        </p:txBody>
      </p:sp>
      <p:sp>
        <p:nvSpPr>
          <p:cNvPr id="21" name="Freeform 9"/>
          <p:cNvSpPr>
            <a:spLocks/>
          </p:cNvSpPr>
          <p:nvPr/>
        </p:nvSpPr>
        <p:spPr bwMode="auto">
          <a:xfrm>
            <a:off x="3287689" y="2195496"/>
            <a:ext cx="8725394" cy="602190"/>
          </a:xfrm>
          <a:custGeom>
            <a:avLst/>
            <a:gdLst/>
            <a:ahLst/>
            <a:cxnLst>
              <a:cxn ang="0">
                <a:pos x="48" y="119"/>
              </a:cxn>
              <a:cxn ang="0">
                <a:pos x="122" y="141"/>
              </a:cxn>
              <a:cxn ang="0">
                <a:pos x="194" y="161"/>
              </a:cxn>
              <a:cxn ang="0">
                <a:pos x="267" y="193"/>
              </a:cxn>
              <a:cxn ang="0">
                <a:pos x="339" y="230"/>
              </a:cxn>
              <a:cxn ang="0">
                <a:pos x="413" y="267"/>
              </a:cxn>
              <a:cxn ang="0">
                <a:pos x="485" y="217"/>
              </a:cxn>
              <a:cxn ang="0">
                <a:pos x="558" y="150"/>
              </a:cxn>
              <a:cxn ang="0">
                <a:pos x="630" y="164"/>
              </a:cxn>
              <a:cxn ang="0">
                <a:pos x="704" y="184"/>
              </a:cxn>
              <a:cxn ang="0">
                <a:pos x="777" y="198"/>
              </a:cxn>
              <a:cxn ang="0">
                <a:pos x="849" y="221"/>
              </a:cxn>
              <a:cxn ang="0">
                <a:pos x="921" y="230"/>
              </a:cxn>
              <a:cxn ang="0">
                <a:pos x="995" y="173"/>
              </a:cxn>
              <a:cxn ang="0">
                <a:pos x="1068" y="133"/>
              </a:cxn>
              <a:cxn ang="0">
                <a:pos x="1140" y="161"/>
              </a:cxn>
              <a:cxn ang="0">
                <a:pos x="1212" y="184"/>
              </a:cxn>
              <a:cxn ang="0">
                <a:pos x="1286" y="251"/>
              </a:cxn>
              <a:cxn ang="0">
                <a:pos x="1359" y="254"/>
              </a:cxn>
              <a:cxn ang="0">
                <a:pos x="1431" y="217"/>
              </a:cxn>
              <a:cxn ang="0">
                <a:pos x="1504" y="78"/>
              </a:cxn>
              <a:cxn ang="0">
                <a:pos x="1578" y="16"/>
              </a:cxn>
              <a:cxn ang="0">
                <a:pos x="1650" y="82"/>
              </a:cxn>
              <a:cxn ang="0">
                <a:pos x="1722" y="140"/>
              </a:cxn>
              <a:cxn ang="0">
                <a:pos x="1795" y="168"/>
              </a:cxn>
              <a:cxn ang="0">
                <a:pos x="1867" y="205"/>
              </a:cxn>
              <a:cxn ang="0">
                <a:pos x="1941" y="214"/>
              </a:cxn>
              <a:cxn ang="0">
                <a:pos x="2013" y="166"/>
              </a:cxn>
              <a:cxn ang="0">
                <a:pos x="2086" y="138"/>
              </a:cxn>
              <a:cxn ang="0">
                <a:pos x="2158" y="108"/>
              </a:cxn>
              <a:cxn ang="0">
                <a:pos x="2232" y="140"/>
              </a:cxn>
              <a:cxn ang="0">
                <a:pos x="2305" y="246"/>
              </a:cxn>
              <a:cxn ang="0">
                <a:pos x="2377" y="330"/>
              </a:cxn>
              <a:cxn ang="0">
                <a:pos x="2449" y="311"/>
              </a:cxn>
              <a:cxn ang="0">
                <a:pos x="2523" y="210"/>
              </a:cxn>
              <a:cxn ang="0">
                <a:pos x="2596" y="83"/>
              </a:cxn>
              <a:cxn ang="0">
                <a:pos x="2668" y="4"/>
              </a:cxn>
              <a:cxn ang="0">
                <a:pos x="2740" y="16"/>
              </a:cxn>
              <a:cxn ang="0">
                <a:pos x="2814" y="83"/>
              </a:cxn>
              <a:cxn ang="0">
                <a:pos x="2887" y="134"/>
              </a:cxn>
              <a:cxn ang="0">
                <a:pos x="2959" y="191"/>
              </a:cxn>
              <a:cxn ang="0">
                <a:pos x="3031" y="219"/>
              </a:cxn>
              <a:cxn ang="0">
                <a:pos x="3106" y="186"/>
              </a:cxn>
              <a:cxn ang="0">
                <a:pos x="3178" y="182"/>
              </a:cxn>
              <a:cxn ang="0">
                <a:pos x="3250" y="189"/>
              </a:cxn>
              <a:cxn ang="0">
                <a:pos x="3323" y="214"/>
              </a:cxn>
              <a:cxn ang="0">
                <a:pos x="3397" y="223"/>
              </a:cxn>
              <a:cxn ang="0">
                <a:pos x="3469" y="198"/>
              </a:cxn>
              <a:cxn ang="0">
                <a:pos x="3541" y="194"/>
              </a:cxn>
              <a:cxn ang="0">
                <a:pos x="3614" y="221"/>
              </a:cxn>
              <a:cxn ang="0">
                <a:pos x="3688" y="256"/>
              </a:cxn>
              <a:cxn ang="0">
                <a:pos x="3760" y="286"/>
              </a:cxn>
              <a:cxn ang="0">
                <a:pos x="3833" y="203"/>
              </a:cxn>
              <a:cxn ang="0">
                <a:pos x="3905" y="80"/>
              </a:cxn>
              <a:cxn ang="0">
                <a:pos x="3979" y="62"/>
              </a:cxn>
              <a:cxn ang="0">
                <a:pos x="4051" y="163"/>
              </a:cxn>
              <a:cxn ang="0">
                <a:pos x="4124" y="272"/>
              </a:cxn>
              <a:cxn ang="0">
                <a:pos x="4196" y="288"/>
              </a:cxn>
              <a:cxn ang="0">
                <a:pos x="4270" y="134"/>
              </a:cxn>
              <a:cxn ang="0">
                <a:pos x="4342" y="55"/>
              </a:cxn>
              <a:cxn ang="0">
                <a:pos x="4415" y="94"/>
              </a:cxn>
              <a:cxn ang="0">
                <a:pos x="4487" y="145"/>
              </a:cxn>
            </a:cxnLst>
            <a:rect l="0" t="0" r="r" b="b"/>
            <a:pathLst>
              <a:path w="4512" h="337">
                <a:moveTo>
                  <a:pt x="0" y="108"/>
                </a:moveTo>
                <a:lnTo>
                  <a:pt x="25" y="111"/>
                </a:lnTo>
                <a:lnTo>
                  <a:pt x="48" y="119"/>
                </a:lnTo>
                <a:lnTo>
                  <a:pt x="73" y="127"/>
                </a:lnTo>
                <a:lnTo>
                  <a:pt x="97" y="134"/>
                </a:lnTo>
                <a:lnTo>
                  <a:pt x="122" y="141"/>
                </a:lnTo>
                <a:lnTo>
                  <a:pt x="145" y="149"/>
                </a:lnTo>
                <a:lnTo>
                  <a:pt x="170" y="154"/>
                </a:lnTo>
                <a:lnTo>
                  <a:pt x="194" y="161"/>
                </a:lnTo>
                <a:lnTo>
                  <a:pt x="219" y="170"/>
                </a:lnTo>
                <a:lnTo>
                  <a:pt x="242" y="182"/>
                </a:lnTo>
                <a:lnTo>
                  <a:pt x="267" y="193"/>
                </a:lnTo>
                <a:lnTo>
                  <a:pt x="291" y="203"/>
                </a:lnTo>
                <a:lnTo>
                  <a:pt x="316" y="217"/>
                </a:lnTo>
                <a:lnTo>
                  <a:pt x="339" y="230"/>
                </a:lnTo>
                <a:lnTo>
                  <a:pt x="364" y="242"/>
                </a:lnTo>
                <a:lnTo>
                  <a:pt x="388" y="256"/>
                </a:lnTo>
                <a:lnTo>
                  <a:pt x="413" y="267"/>
                </a:lnTo>
                <a:lnTo>
                  <a:pt x="436" y="263"/>
                </a:lnTo>
                <a:lnTo>
                  <a:pt x="461" y="244"/>
                </a:lnTo>
                <a:lnTo>
                  <a:pt x="485" y="217"/>
                </a:lnTo>
                <a:lnTo>
                  <a:pt x="510" y="186"/>
                </a:lnTo>
                <a:lnTo>
                  <a:pt x="533" y="161"/>
                </a:lnTo>
                <a:lnTo>
                  <a:pt x="558" y="150"/>
                </a:lnTo>
                <a:lnTo>
                  <a:pt x="583" y="150"/>
                </a:lnTo>
                <a:lnTo>
                  <a:pt x="607" y="157"/>
                </a:lnTo>
                <a:lnTo>
                  <a:pt x="630" y="164"/>
                </a:lnTo>
                <a:lnTo>
                  <a:pt x="655" y="173"/>
                </a:lnTo>
                <a:lnTo>
                  <a:pt x="680" y="180"/>
                </a:lnTo>
                <a:lnTo>
                  <a:pt x="704" y="184"/>
                </a:lnTo>
                <a:lnTo>
                  <a:pt x="727" y="189"/>
                </a:lnTo>
                <a:lnTo>
                  <a:pt x="752" y="193"/>
                </a:lnTo>
                <a:lnTo>
                  <a:pt x="777" y="198"/>
                </a:lnTo>
                <a:lnTo>
                  <a:pt x="801" y="207"/>
                </a:lnTo>
                <a:lnTo>
                  <a:pt x="824" y="214"/>
                </a:lnTo>
                <a:lnTo>
                  <a:pt x="849" y="221"/>
                </a:lnTo>
                <a:lnTo>
                  <a:pt x="874" y="228"/>
                </a:lnTo>
                <a:lnTo>
                  <a:pt x="898" y="231"/>
                </a:lnTo>
                <a:lnTo>
                  <a:pt x="921" y="230"/>
                </a:lnTo>
                <a:lnTo>
                  <a:pt x="946" y="217"/>
                </a:lnTo>
                <a:lnTo>
                  <a:pt x="971" y="196"/>
                </a:lnTo>
                <a:lnTo>
                  <a:pt x="995" y="173"/>
                </a:lnTo>
                <a:lnTo>
                  <a:pt x="1018" y="149"/>
                </a:lnTo>
                <a:lnTo>
                  <a:pt x="1043" y="133"/>
                </a:lnTo>
                <a:lnTo>
                  <a:pt x="1068" y="133"/>
                </a:lnTo>
                <a:lnTo>
                  <a:pt x="1092" y="140"/>
                </a:lnTo>
                <a:lnTo>
                  <a:pt x="1115" y="152"/>
                </a:lnTo>
                <a:lnTo>
                  <a:pt x="1140" y="161"/>
                </a:lnTo>
                <a:lnTo>
                  <a:pt x="1165" y="166"/>
                </a:lnTo>
                <a:lnTo>
                  <a:pt x="1189" y="175"/>
                </a:lnTo>
                <a:lnTo>
                  <a:pt x="1212" y="184"/>
                </a:lnTo>
                <a:lnTo>
                  <a:pt x="1237" y="201"/>
                </a:lnTo>
                <a:lnTo>
                  <a:pt x="1262" y="226"/>
                </a:lnTo>
                <a:lnTo>
                  <a:pt x="1286" y="251"/>
                </a:lnTo>
                <a:lnTo>
                  <a:pt x="1309" y="261"/>
                </a:lnTo>
                <a:lnTo>
                  <a:pt x="1334" y="263"/>
                </a:lnTo>
                <a:lnTo>
                  <a:pt x="1359" y="254"/>
                </a:lnTo>
                <a:lnTo>
                  <a:pt x="1384" y="246"/>
                </a:lnTo>
                <a:lnTo>
                  <a:pt x="1406" y="235"/>
                </a:lnTo>
                <a:lnTo>
                  <a:pt x="1431" y="217"/>
                </a:lnTo>
                <a:lnTo>
                  <a:pt x="1456" y="180"/>
                </a:lnTo>
                <a:lnTo>
                  <a:pt x="1481" y="131"/>
                </a:lnTo>
                <a:lnTo>
                  <a:pt x="1504" y="78"/>
                </a:lnTo>
                <a:lnTo>
                  <a:pt x="1528" y="34"/>
                </a:lnTo>
                <a:lnTo>
                  <a:pt x="1553" y="13"/>
                </a:lnTo>
                <a:lnTo>
                  <a:pt x="1578" y="16"/>
                </a:lnTo>
                <a:lnTo>
                  <a:pt x="1601" y="32"/>
                </a:lnTo>
                <a:lnTo>
                  <a:pt x="1625" y="55"/>
                </a:lnTo>
                <a:lnTo>
                  <a:pt x="1650" y="82"/>
                </a:lnTo>
                <a:lnTo>
                  <a:pt x="1675" y="106"/>
                </a:lnTo>
                <a:lnTo>
                  <a:pt x="1698" y="126"/>
                </a:lnTo>
                <a:lnTo>
                  <a:pt x="1722" y="140"/>
                </a:lnTo>
                <a:lnTo>
                  <a:pt x="1747" y="152"/>
                </a:lnTo>
                <a:lnTo>
                  <a:pt x="1770" y="159"/>
                </a:lnTo>
                <a:lnTo>
                  <a:pt x="1795" y="168"/>
                </a:lnTo>
                <a:lnTo>
                  <a:pt x="1819" y="182"/>
                </a:lnTo>
                <a:lnTo>
                  <a:pt x="1844" y="194"/>
                </a:lnTo>
                <a:lnTo>
                  <a:pt x="1867" y="205"/>
                </a:lnTo>
                <a:lnTo>
                  <a:pt x="1892" y="214"/>
                </a:lnTo>
                <a:lnTo>
                  <a:pt x="1916" y="217"/>
                </a:lnTo>
                <a:lnTo>
                  <a:pt x="1941" y="214"/>
                </a:lnTo>
                <a:lnTo>
                  <a:pt x="1964" y="201"/>
                </a:lnTo>
                <a:lnTo>
                  <a:pt x="1989" y="182"/>
                </a:lnTo>
                <a:lnTo>
                  <a:pt x="2013" y="166"/>
                </a:lnTo>
                <a:lnTo>
                  <a:pt x="2038" y="156"/>
                </a:lnTo>
                <a:lnTo>
                  <a:pt x="2061" y="149"/>
                </a:lnTo>
                <a:lnTo>
                  <a:pt x="2086" y="138"/>
                </a:lnTo>
                <a:lnTo>
                  <a:pt x="2110" y="129"/>
                </a:lnTo>
                <a:lnTo>
                  <a:pt x="2135" y="120"/>
                </a:lnTo>
                <a:lnTo>
                  <a:pt x="2158" y="108"/>
                </a:lnTo>
                <a:lnTo>
                  <a:pt x="2183" y="106"/>
                </a:lnTo>
                <a:lnTo>
                  <a:pt x="2208" y="117"/>
                </a:lnTo>
                <a:lnTo>
                  <a:pt x="2232" y="140"/>
                </a:lnTo>
                <a:lnTo>
                  <a:pt x="2255" y="173"/>
                </a:lnTo>
                <a:lnTo>
                  <a:pt x="2280" y="210"/>
                </a:lnTo>
                <a:lnTo>
                  <a:pt x="2305" y="246"/>
                </a:lnTo>
                <a:lnTo>
                  <a:pt x="2329" y="276"/>
                </a:lnTo>
                <a:lnTo>
                  <a:pt x="2352" y="306"/>
                </a:lnTo>
                <a:lnTo>
                  <a:pt x="2377" y="330"/>
                </a:lnTo>
                <a:lnTo>
                  <a:pt x="2402" y="337"/>
                </a:lnTo>
                <a:lnTo>
                  <a:pt x="2426" y="332"/>
                </a:lnTo>
                <a:lnTo>
                  <a:pt x="2449" y="311"/>
                </a:lnTo>
                <a:lnTo>
                  <a:pt x="2474" y="283"/>
                </a:lnTo>
                <a:lnTo>
                  <a:pt x="2499" y="253"/>
                </a:lnTo>
                <a:lnTo>
                  <a:pt x="2523" y="210"/>
                </a:lnTo>
                <a:lnTo>
                  <a:pt x="2546" y="166"/>
                </a:lnTo>
                <a:lnTo>
                  <a:pt x="2571" y="126"/>
                </a:lnTo>
                <a:lnTo>
                  <a:pt x="2596" y="83"/>
                </a:lnTo>
                <a:lnTo>
                  <a:pt x="2620" y="43"/>
                </a:lnTo>
                <a:lnTo>
                  <a:pt x="2643" y="13"/>
                </a:lnTo>
                <a:lnTo>
                  <a:pt x="2668" y="4"/>
                </a:lnTo>
                <a:lnTo>
                  <a:pt x="2693" y="0"/>
                </a:lnTo>
                <a:lnTo>
                  <a:pt x="2717" y="4"/>
                </a:lnTo>
                <a:lnTo>
                  <a:pt x="2740" y="16"/>
                </a:lnTo>
                <a:lnTo>
                  <a:pt x="2765" y="39"/>
                </a:lnTo>
                <a:lnTo>
                  <a:pt x="2790" y="64"/>
                </a:lnTo>
                <a:lnTo>
                  <a:pt x="2814" y="83"/>
                </a:lnTo>
                <a:lnTo>
                  <a:pt x="2837" y="99"/>
                </a:lnTo>
                <a:lnTo>
                  <a:pt x="2862" y="115"/>
                </a:lnTo>
                <a:lnTo>
                  <a:pt x="2887" y="134"/>
                </a:lnTo>
                <a:lnTo>
                  <a:pt x="2912" y="154"/>
                </a:lnTo>
                <a:lnTo>
                  <a:pt x="2934" y="171"/>
                </a:lnTo>
                <a:lnTo>
                  <a:pt x="2959" y="191"/>
                </a:lnTo>
                <a:lnTo>
                  <a:pt x="2984" y="210"/>
                </a:lnTo>
                <a:lnTo>
                  <a:pt x="3009" y="221"/>
                </a:lnTo>
                <a:lnTo>
                  <a:pt x="3031" y="219"/>
                </a:lnTo>
                <a:lnTo>
                  <a:pt x="3056" y="210"/>
                </a:lnTo>
                <a:lnTo>
                  <a:pt x="3081" y="196"/>
                </a:lnTo>
                <a:lnTo>
                  <a:pt x="3106" y="186"/>
                </a:lnTo>
                <a:lnTo>
                  <a:pt x="3129" y="182"/>
                </a:lnTo>
                <a:lnTo>
                  <a:pt x="3153" y="180"/>
                </a:lnTo>
                <a:lnTo>
                  <a:pt x="3178" y="182"/>
                </a:lnTo>
                <a:lnTo>
                  <a:pt x="3203" y="182"/>
                </a:lnTo>
                <a:lnTo>
                  <a:pt x="3226" y="184"/>
                </a:lnTo>
                <a:lnTo>
                  <a:pt x="3250" y="189"/>
                </a:lnTo>
                <a:lnTo>
                  <a:pt x="3275" y="196"/>
                </a:lnTo>
                <a:lnTo>
                  <a:pt x="3300" y="205"/>
                </a:lnTo>
                <a:lnTo>
                  <a:pt x="3323" y="214"/>
                </a:lnTo>
                <a:lnTo>
                  <a:pt x="3347" y="219"/>
                </a:lnTo>
                <a:lnTo>
                  <a:pt x="3372" y="223"/>
                </a:lnTo>
                <a:lnTo>
                  <a:pt x="3397" y="223"/>
                </a:lnTo>
                <a:lnTo>
                  <a:pt x="3420" y="217"/>
                </a:lnTo>
                <a:lnTo>
                  <a:pt x="3444" y="210"/>
                </a:lnTo>
                <a:lnTo>
                  <a:pt x="3469" y="198"/>
                </a:lnTo>
                <a:lnTo>
                  <a:pt x="3494" y="191"/>
                </a:lnTo>
                <a:lnTo>
                  <a:pt x="3517" y="189"/>
                </a:lnTo>
                <a:lnTo>
                  <a:pt x="3541" y="194"/>
                </a:lnTo>
                <a:lnTo>
                  <a:pt x="3566" y="201"/>
                </a:lnTo>
                <a:lnTo>
                  <a:pt x="3591" y="209"/>
                </a:lnTo>
                <a:lnTo>
                  <a:pt x="3614" y="221"/>
                </a:lnTo>
                <a:lnTo>
                  <a:pt x="3638" y="235"/>
                </a:lnTo>
                <a:lnTo>
                  <a:pt x="3663" y="247"/>
                </a:lnTo>
                <a:lnTo>
                  <a:pt x="3688" y="256"/>
                </a:lnTo>
                <a:lnTo>
                  <a:pt x="3711" y="269"/>
                </a:lnTo>
                <a:lnTo>
                  <a:pt x="3735" y="281"/>
                </a:lnTo>
                <a:lnTo>
                  <a:pt x="3760" y="286"/>
                </a:lnTo>
                <a:lnTo>
                  <a:pt x="3785" y="272"/>
                </a:lnTo>
                <a:lnTo>
                  <a:pt x="3808" y="242"/>
                </a:lnTo>
                <a:lnTo>
                  <a:pt x="3833" y="203"/>
                </a:lnTo>
                <a:lnTo>
                  <a:pt x="3857" y="156"/>
                </a:lnTo>
                <a:lnTo>
                  <a:pt x="3882" y="113"/>
                </a:lnTo>
                <a:lnTo>
                  <a:pt x="3905" y="80"/>
                </a:lnTo>
                <a:lnTo>
                  <a:pt x="3930" y="55"/>
                </a:lnTo>
                <a:lnTo>
                  <a:pt x="3954" y="50"/>
                </a:lnTo>
                <a:lnTo>
                  <a:pt x="3979" y="62"/>
                </a:lnTo>
                <a:lnTo>
                  <a:pt x="4002" y="90"/>
                </a:lnTo>
                <a:lnTo>
                  <a:pt x="4027" y="127"/>
                </a:lnTo>
                <a:lnTo>
                  <a:pt x="4051" y="163"/>
                </a:lnTo>
                <a:lnTo>
                  <a:pt x="4076" y="200"/>
                </a:lnTo>
                <a:lnTo>
                  <a:pt x="4099" y="237"/>
                </a:lnTo>
                <a:lnTo>
                  <a:pt x="4124" y="272"/>
                </a:lnTo>
                <a:lnTo>
                  <a:pt x="4148" y="298"/>
                </a:lnTo>
                <a:lnTo>
                  <a:pt x="4173" y="306"/>
                </a:lnTo>
                <a:lnTo>
                  <a:pt x="4196" y="288"/>
                </a:lnTo>
                <a:lnTo>
                  <a:pt x="4221" y="246"/>
                </a:lnTo>
                <a:lnTo>
                  <a:pt x="4245" y="189"/>
                </a:lnTo>
                <a:lnTo>
                  <a:pt x="4270" y="134"/>
                </a:lnTo>
                <a:lnTo>
                  <a:pt x="4293" y="90"/>
                </a:lnTo>
                <a:lnTo>
                  <a:pt x="4318" y="64"/>
                </a:lnTo>
                <a:lnTo>
                  <a:pt x="4342" y="55"/>
                </a:lnTo>
                <a:lnTo>
                  <a:pt x="4367" y="62"/>
                </a:lnTo>
                <a:lnTo>
                  <a:pt x="4390" y="76"/>
                </a:lnTo>
                <a:lnTo>
                  <a:pt x="4415" y="94"/>
                </a:lnTo>
                <a:lnTo>
                  <a:pt x="4439" y="113"/>
                </a:lnTo>
                <a:lnTo>
                  <a:pt x="4464" y="131"/>
                </a:lnTo>
                <a:lnTo>
                  <a:pt x="4487" y="145"/>
                </a:lnTo>
                <a:lnTo>
                  <a:pt x="4512" y="156"/>
                </a:lnTo>
              </a:path>
            </a:pathLst>
          </a:custGeom>
          <a:noFill/>
          <a:ln w="36576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it-CH"/>
          </a:p>
        </p:txBody>
      </p:sp>
      <p:sp>
        <p:nvSpPr>
          <p:cNvPr id="22" name="Freeform 10"/>
          <p:cNvSpPr>
            <a:spLocks/>
          </p:cNvSpPr>
          <p:nvPr/>
        </p:nvSpPr>
        <p:spPr bwMode="auto">
          <a:xfrm>
            <a:off x="3287689" y="2536798"/>
            <a:ext cx="8725394" cy="620059"/>
          </a:xfrm>
          <a:custGeom>
            <a:avLst/>
            <a:gdLst/>
            <a:ahLst/>
            <a:cxnLst>
              <a:cxn ang="0">
                <a:pos x="48" y="134"/>
              </a:cxn>
              <a:cxn ang="0">
                <a:pos x="122" y="160"/>
              </a:cxn>
              <a:cxn ang="0">
                <a:pos x="194" y="194"/>
              </a:cxn>
              <a:cxn ang="0">
                <a:pos x="267" y="235"/>
              </a:cxn>
              <a:cxn ang="0">
                <a:pos x="339" y="250"/>
              </a:cxn>
              <a:cxn ang="0">
                <a:pos x="413" y="190"/>
              </a:cxn>
              <a:cxn ang="0">
                <a:pos x="485" y="150"/>
              </a:cxn>
              <a:cxn ang="0">
                <a:pos x="558" y="166"/>
              </a:cxn>
              <a:cxn ang="0">
                <a:pos x="630" y="192"/>
              </a:cxn>
              <a:cxn ang="0">
                <a:pos x="704" y="203"/>
              </a:cxn>
              <a:cxn ang="0">
                <a:pos x="777" y="220"/>
              </a:cxn>
              <a:cxn ang="0">
                <a:pos x="849" y="215"/>
              </a:cxn>
              <a:cxn ang="0">
                <a:pos x="921" y="166"/>
              </a:cxn>
              <a:cxn ang="0">
                <a:pos x="995" y="159"/>
              </a:cxn>
              <a:cxn ang="0">
                <a:pos x="1068" y="176"/>
              </a:cxn>
              <a:cxn ang="0">
                <a:pos x="1140" y="212"/>
              </a:cxn>
              <a:cxn ang="0">
                <a:pos x="1212" y="249"/>
              </a:cxn>
              <a:cxn ang="0">
                <a:pos x="1286" y="238"/>
              </a:cxn>
              <a:cxn ang="0">
                <a:pos x="1359" y="173"/>
              </a:cxn>
              <a:cxn ang="0">
                <a:pos x="1431" y="53"/>
              </a:cxn>
              <a:cxn ang="0">
                <a:pos x="1504" y="44"/>
              </a:cxn>
              <a:cxn ang="0">
                <a:pos x="1578" y="93"/>
              </a:cxn>
              <a:cxn ang="0">
                <a:pos x="1650" y="123"/>
              </a:cxn>
              <a:cxn ang="0">
                <a:pos x="1722" y="150"/>
              </a:cxn>
              <a:cxn ang="0">
                <a:pos x="1795" y="180"/>
              </a:cxn>
              <a:cxn ang="0">
                <a:pos x="1867" y="185"/>
              </a:cxn>
              <a:cxn ang="0">
                <a:pos x="1941" y="145"/>
              </a:cxn>
              <a:cxn ang="0">
                <a:pos x="2013" y="116"/>
              </a:cxn>
              <a:cxn ang="0">
                <a:pos x="2086" y="104"/>
              </a:cxn>
              <a:cxn ang="0">
                <a:pos x="2158" y="152"/>
              </a:cxn>
              <a:cxn ang="0">
                <a:pos x="2232" y="261"/>
              </a:cxn>
              <a:cxn ang="0">
                <a:pos x="2305" y="347"/>
              </a:cxn>
              <a:cxn ang="0">
                <a:pos x="2377" y="300"/>
              </a:cxn>
              <a:cxn ang="0">
                <a:pos x="2449" y="187"/>
              </a:cxn>
              <a:cxn ang="0">
                <a:pos x="2523" y="49"/>
              </a:cxn>
              <a:cxn ang="0">
                <a:pos x="2596" y="2"/>
              </a:cxn>
              <a:cxn ang="0">
                <a:pos x="2668" y="23"/>
              </a:cxn>
              <a:cxn ang="0">
                <a:pos x="2740" y="76"/>
              </a:cxn>
              <a:cxn ang="0">
                <a:pos x="2814" y="130"/>
              </a:cxn>
              <a:cxn ang="0">
                <a:pos x="2887" y="175"/>
              </a:cxn>
              <a:cxn ang="0">
                <a:pos x="2959" y="178"/>
              </a:cxn>
              <a:cxn ang="0">
                <a:pos x="3031" y="162"/>
              </a:cxn>
              <a:cxn ang="0">
                <a:pos x="3106" y="183"/>
              </a:cxn>
              <a:cxn ang="0">
                <a:pos x="3178" y="215"/>
              </a:cxn>
              <a:cxn ang="0">
                <a:pos x="3250" y="219"/>
              </a:cxn>
              <a:cxn ang="0">
                <a:pos x="3323" y="197"/>
              </a:cxn>
              <a:cxn ang="0">
                <a:pos x="3397" y="173"/>
              </a:cxn>
              <a:cxn ang="0">
                <a:pos x="3469" y="190"/>
              </a:cxn>
              <a:cxn ang="0">
                <a:pos x="3541" y="247"/>
              </a:cxn>
              <a:cxn ang="0">
                <a:pos x="3614" y="282"/>
              </a:cxn>
              <a:cxn ang="0">
                <a:pos x="3688" y="265"/>
              </a:cxn>
              <a:cxn ang="0">
                <a:pos x="3760" y="152"/>
              </a:cxn>
              <a:cxn ang="0">
                <a:pos x="3833" y="67"/>
              </a:cxn>
              <a:cxn ang="0">
                <a:pos x="3905" y="106"/>
              </a:cxn>
              <a:cxn ang="0">
                <a:pos x="3979" y="205"/>
              </a:cxn>
              <a:cxn ang="0">
                <a:pos x="4051" y="282"/>
              </a:cxn>
              <a:cxn ang="0">
                <a:pos x="4124" y="210"/>
              </a:cxn>
              <a:cxn ang="0">
                <a:pos x="4196" y="85"/>
              </a:cxn>
              <a:cxn ang="0">
                <a:pos x="4270" y="70"/>
              </a:cxn>
              <a:cxn ang="0">
                <a:pos x="4342" y="125"/>
              </a:cxn>
              <a:cxn ang="0">
                <a:pos x="4415" y="157"/>
              </a:cxn>
              <a:cxn ang="0">
                <a:pos x="4487" y="136"/>
              </a:cxn>
            </a:cxnLst>
            <a:rect l="0" t="0" r="r" b="b"/>
            <a:pathLst>
              <a:path w="4512" h="347">
                <a:moveTo>
                  <a:pt x="0" y="115"/>
                </a:moveTo>
                <a:lnTo>
                  <a:pt x="25" y="125"/>
                </a:lnTo>
                <a:lnTo>
                  <a:pt x="48" y="134"/>
                </a:lnTo>
                <a:lnTo>
                  <a:pt x="73" y="143"/>
                </a:lnTo>
                <a:lnTo>
                  <a:pt x="97" y="152"/>
                </a:lnTo>
                <a:lnTo>
                  <a:pt x="122" y="160"/>
                </a:lnTo>
                <a:lnTo>
                  <a:pt x="145" y="171"/>
                </a:lnTo>
                <a:lnTo>
                  <a:pt x="170" y="182"/>
                </a:lnTo>
                <a:lnTo>
                  <a:pt x="194" y="194"/>
                </a:lnTo>
                <a:lnTo>
                  <a:pt x="219" y="208"/>
                </a:lnTo>
                <a:lnTo>
                  <a:pt x="242" y="222"/>
                </a:lnTo>
                <a:lnTo>
                  <a:pt x="267" y="235"/>
                </a:lnTo>
                <a:lnTo>
                  <a:pt x="291" y="247"/>
                </a:lnTo>
                <a:lnTo>
                  <a:pt x="316" y="254"/>
                </a:lnTo>
                <a:lnTo>
                  <a:pt x="339" y="250"/>
                </a:lnTo>
                <a:lnTo>
                  <a:pt x="364" y="235"/>
                </a:lnTo>
                <a:lnTo>
                  <a:pt x="388" y="213"/>
                </a:lnTo>
                <a:lnTo>
                  <a:pt x="413" y="190"/>
                </a:lnTo>
                <a:lnTo>
                  <a:pt x="436" y="169"/>
                </a:lnTo>
                <a:lnTo>
                  <a:pt x="461" y="157"/>
                </a:lnTo>
                <a:lnTo>
                  <a:pt x="485" y="150"/>
                </a:lnTo>
                <a:lnTo>
                  <a:pt x="510" y="152"/>
                </a:lnTo>
                <a:lnTo>
                  <a:pt x="533" y="157"/>
                </a:lnTo>
                <a:lnTo>
                  <a:pt x="558" y="166"/>
                </a:lnTo>
                <a:lnTo>
                  <a:pt x="583" y="176"/>
                </a:lnTo>
                <a:lnTo>
                  <a:pt x="607" y="185"/>
                </a:lnTo>
                <a:lnTo>
                  <a:pt x="630" y="192"/>
                </a:lnTo>
                <a:lnTo>
                  <a:pt x="655" y="197"/>
                </a:lnTo>
                <a:lnTo>
                  <a:pt x="680" y="199"/>
                </a:lnTo>
                <a:lnTo>
                  <a:pt x="704" y="203"/>
                </a:lnTo>
                <a:lnTo>
                  <a:pt x="727" y="208"/>
                </a:lnTo>
                <a:lnTo>
                  <a:pt x="752" y="215"/>
                </a:lnTo>
                <a:lnTo>
                  <a:pt x="777" y="220"/>
                </a:lnTo>
                <a:lnTo>
                  <a:pt x="801" y="224"/>
                </a:lnTo>
                <a:lnTo>
                  <a:pt x="824" y="224"/>
                </a:lnTo>
                <a:lnTo>
                  <a:pt x="849" y="215"/>
                </a:lnTo>
                <a:lnTo>
                  <a:pt x="874" y="197"/>
                </a:lnTo>
                <a:lnTo>
                  <a:pt x="898" y="178"/>
                </a:lnTo>
                <a:lnTo>
                  <a:pt x="921" y="166"/>
                </a:lnTo>
                <a:lnTo>
                  <a:pt x="946" y="159"/>
                </a:lnTo>
                <a:lnTo>
                  <a:pt x="971" y="159"/>
                </a:lnTo>
                <a:lnTo>
                  <a:pt x="995" y="159"/>
                </a:lnTo>
                <a:lnTo>
                  <a:pt x="1018" y="160"/>
                </a:lnTo>
                <a:lnTo>
                  <a:pt x="1043" y="166"/>
                </a:lnTo>
                <a:lnTo>
                  <a:pt x="1068" y="176"/>
                </a:lnTo>
                <a:lnTo>
                  <a:pt x="1092" y="189"/>
                </a:lnTo>
                <a:lnTo>
                  <a:pt x="1115" y="199"/>
                </a:lnTo>
                <a:lnTo>
                  <a:pt x="1140" y="212"/>
                </a:lnTo>
                <a:lnTo>
                  <a:pt x="1165" y="226"/>
                </a:lnTo>
                <a:lnTo>
                  <a:pt x="1189" y="240"/>
                </a:lnTo>
                <a:lnTo>
                  <a:pt x="1212" y="249"/>
                </a:lnTo>
                <a:lnTo>
                  <a:pt x="1237" y="252"/>
                </a:lnTo>
                <a:lnTo>
                  <a:pt x="1262" y="247"/>
                </a:lnTo>
                <a:lnTo>
                  <a:pt x="1286" y="238"/>
                </a:lnTo>
                <a:lnTo>
                  <a:pt x="1309" y="231"/>
                </a:lnTo>
                <a:lnTo>
                  <a:pt x="1334" y="212"/>
                </a:lnTo>
                <a:lnTo>
                  <a:pt x="1359" y="173"/>
                </a:lnTo>
                <a:lnTo>
                  <a:pt x="1384" y="129"/>
                </a:lnTo>
                <a:lnTo>
                  <a:pt x="1406" y="86"/>
                </a:lnTo>
                <a:lnTo>
                  <a:pt x="1431" y="53"/>
                </a:lnTo>
                <a:lnTo>
                  <a:pt x="1456" y="39"/>
                </a:lnTo>
                <a:lnTo>
                  <a:pt x="1481" y="39"/>
                </a:lnTo>
                <a:lnTo>
                  <a:pt x="1504" y="44"/>
                </a:lnTo>
                <a:lnTo>
                  <a:pt x="1528" y="60"/>
                </a:lnTo>
                <a:lnTo>
                  <a:pt x="1553" y="76"/>
                </a:lnTo>
                <a:lnTo>
                  <a:pt x="1578" y="93"/>
                </a:lnTo>
                <a:lnTo>
                  <a:pt x="1601" y="106"/>
                </a:lnTo>
                <a:lnTo>
                  <a:pt x="1625" y="116"/>
                </a:lnTo>
                <a:lnTo>
                  <a:pt x="1650" y="123"/>
                </a:lnTo>
                <a:lnTo>
                  <a:pt x="1675" y="130"/>
                </a:lnTo>
                <a:lnTo>
                  <a:pt x="1698" y="139"/>
                </a:lnTo>
                <a:lnTo>
                  <a:pt x="1722" y="150"/>
                </a:lnTo>
                <a:lnTo>
                  <a:pt x="1747" y="162"/>
                </a:lnTo>
                <a:lnTo>
                  <a:pt x="1770" y="171"/>
                </a:lnTo>
                <a:lnTo>
                  <a:pt x="1795" y="180"/>
                </a:lnTo>
                <a:lnTo>
                  <a:pt x="1819" y="189"/>
                </a:lnTo>
                <a:lnTo>
                  <a:pt x="1844" y="190"/>
                </a:lnTo>
                <a:lnTo>
                  <a:pt x="1867" y="185"/>
                </a:lnTo>
                <a:lnTo>
                  <a:pt x="1892" y="171"/>
                </a:lnTo>
                <a:lnTo>
                  <a:pt x="1916" y="155"/>
                </a:lnTo>
                <a:lnTo>
                  <a:pt x="1941" y="145"/>
                </a:lnTo>
                <a:lnTo>
                  <a:pt x="1964" y="137"/>
                </a:lnTo>
                <a:lnTo>
                  <a:pt x="1989" y="127"/>
                </a:lnTo>
                <a:lnTo>
                  <a:pt x="2013" y="116"/>
                </a:lnTo>
                <a:lnTo>
                  <a:pt x="2038" y="106"/>
                </a:lnTo>
                <a:lnTo>
                  <a:pt x="2061" y="100"/>
                </a:lnTo>
                <a:lnTo>
                  <a:pt x="2086" y="104"/>
                </a:lnTo>
                <a:lnTo>
                  <a:pt x="2110" y="115"/>
                </a:lnTo>
                <a:lnTo>
                  <a:pt x="2135" y="130"/>
                </a:lnTo>
                <a:lnTo>
                  <a:pt x="2158" y="152"/>
                </a:lnTo>
                <a:lnTo>
                  <a:pt x="2183" y="183"/>
                </a:lnTo>
                <a:lnTo>
                  <a:pt x="2208" y="220"/>
                </a:lnTo>
                <a:lnTo>
                  <a:pt x="2232" y="261"/>
                </a:lnTo>
                <a:lnTo>
                  <a:pt x="2255" y="300"/>
                </a:lnTo>
                <a:lnTo>
                  <a:pt x="2280" y="332"/>
                </a:lnTo>
                <a:lnTo>
                  <a:pt x="2305" y="347"/>
                </a:lnTo>
                <a:lnTo>
                  <a:pt x="2329" y="340"/>
                </a:lnTo>
                <a:lnTo>
                  <a:pt x="2352" y="324"/>
                </a:lnTo>
                <a:lnTo>
                  <a:pt x="2377" y="300"/>
                </a:lnTo>
                <a:lnTo>
                  <a:pt x="2402" y="268"/>
                </a:lnTo>
                <a:lnTo>
                  <a:pt x="2426" y="229"/>
                </a:lnTo>
                <a:lnTo>
                  <a:pt x="2449" y="187"/>
                </a:lnTo>
                <a:lnTo>
                  <a:pt x="2474" y="136"/>
                </a:lnTo>
                <a:lnTo>
                  <a:pt x="2499" y="88"/>
                </a:lnTo>
                <a:lnTo>
                  <a:pt x="2523" y="49"/>
                </a:lnTo>
                <a:lnTo>
                  <a:pt x="2546" y="26"/>
                </a:lnTo>
                <a:lnTo>
                  <a:pt x="2571" y="12"/>
                </a:lnTo>
                <a:lnTo>
                  <a:pt x="2596" y="2"/>
                </a:lnTo>
                <a:lnTo>
                  <a:pt x="2620" y="0"/>
                </a:lnTo>
                <a:lnTo>
                  <a:pt x="2643" y="7"/>
                </a:lnTo>
                <a:lnTo>
                  <a:pt x="2668" y="23"/>
                </a:lnTo>
                <a:lnTo>
                  <a:pt x="2693" y="39"/>
                </a:lnTo>
                <a:lnTo>
                  <a:pt x="2717" y="56"/>
                </a:lnTo>
                <a:lnTo>
                  <a:pt x="2740" y="76"/>
                </a:lnTo>
                <a:lnTo>
                  <a:pt x="2765" y="95"/>
                </a:lnTo>
                <a:lnTo>
                  <a:pt x="2790" y="115"/>
                </a:lnTo>
                <a:lnTo>
                  <a:pt x="2814" y="130"/>
                </a:lnTo>
                <a:lnTo>
                  <a:pt x="2837" y="145"/>
                </a:lnTo>
                <a:lnTo>
                  <a:pt x="2862" y="160"/>
                </a:lnTo>
                <a:lnTo>
                  <a:pt x="2887" y="175"/>
                </a:lnTo>
                <a:lnTo>
                  <a:pt x="2912" y="183"/>
                </a:lnTo>
                <a:lnTo>
                  <a:pt x="2934" y="182"/>
                </a:lnTo>
                <a:lnTo>
                  <a:pt x="2959" y="178"/>
                </a:lnTo>
                <a:lnTo>
                  <a:pt x="2984" y="173"/>
                </a:lnTo>
                <a:lnTo>
                  <a:pt x="3009" y="166"/>
                </a:lnTo>
                <a:lnTo>
                  <a:pt x="3031" y="162"/>
                </a:lnTo>
                <a:lnTo>
                  <a:pt x="3056" y="166"/>
                </a:lnTo>
                <a:lnTo>
                  <a:pt x="3081" y="173"/>
                </a:lnTo>
                <a:lnTo>
                  <a:pt x="3106" y="183"/>
                </a:lnTo>
                <a:lnTo>
                  <a:pt x="3129" y="196"/>
                </a:lnTo>
                <a:lnTo>
                  <a:pt x="3153" y="206"/>
                </a:lnTo>
                <a:lnTo>
                  <a:pt x="3178" y="215"/>
                </a:lnTo>
                <a:lnTo>
                  <a:pt x="3203" y="220"/>
                </a:lnTo>
                <a:lnTo>
                  <a:pt x="3226" y="220"/>
                </a:lnTo>
                <a:lnTo>
                  <a:pt x="3250" y="219"/>
                </a:lnTo>
                <a:lnTo>
                  <a:pt x="3275" y="215"/>
                </a:lnTo>
                <a:lnTo>
                  <a:pt x="3300" y="208"/>
                </a:lnTo>
                <a:lnTo>
                  <a:pt x="3323" y="197"/>
                </a:lnTo>
                <a:lnTo>
                  <a:pt x="3347" y="185"/>
                </a:lnTo>
                <a:lnTo>
                  <a:pt x="3372" y="176"/>
                </a:lnTo>
                <a:lnTo>
                  <a:pt x="3397" y="173"/>
                </a:lnTo>
                <a:lnTo>
                  <a:pt x="3420" y="173"/>
                </a:lnTo>
                <a:lnTo>
                  <a:pt x="3444" y="180"/>
                </a:lnTo>
                <a:lnTo>
                  <a:pt x="3469" y="190"/>
                </a:lnTo>
                <a:lnTo>
                  <a:pt x="3494" y="205"/>
                </a:lnTo>
                <a:lnTo>
                  <a:pt x="3517" y="226"/>
                </a:lnTo>
                <a:lnTo>
                  <a:pt x="3541" y="247"/>
                </a:lnTo>
                <a:lnTo>
                  <a:pt x="3566" y="263"/>
                </a:lnTo>
                <a:lnTo>
                  <a:pt x="3591" y="272"/>
                </a:lnTo>
                <a:lnTo>
                  <a:pt x="3614" y="282"/>
                </a:lnTo>
                <a:lnTo>
                  <a:pt x="3638" y="291"/>
                </a:lnTo>
                <a:lnTo>
                  <a:pt x="3663" y="284"/>
                </a:lnTo>
                <a:lnTo>
                  <a:pt x="3688" y="265"/>
                </a:lnTo>
                <a:lnTo>
                  <a:pt x="3711" y="235"/>
                </a:lnTo>
                <a:lnTo>
                  <a:pt x="3735" y="197"/>
                </a:lnTo>
                <a:lnTo>
                  <a:pt x="3760" y="152"/>
                </a:lnTo>
                <a:lnTo>
                  <a:pt x="3785" y="113"/>
                </a:lnTo>
                <a:lnTo>
                  <a:pt x="3808" y="83"/>
                </a:lnTo>
                <a:lnTo>
                  <a:pt x="3833" y="67"/>
                </a:lnTo>
                <a:lnTo>
                  <a:pt x="3857" y="67"/>
                </a:lnTo>
                <a:lnTo>
                  <a:pt x="3882" y="83"/>
                </a:lnTo>
                <a:lnTo>
                  <a:pt x="3905" y="106"/>
                </a:lnTo>
                <a:lnTo>
                  <a:pt x="3930" y="136"/>
                </a:lnTo>
                <a:lnTo>
                  <a:pt x="3954" y="167"/>
                </a:lnTo>
                <a:lnTo>
                  <a:pt x="3979" y="205"/>
                </a:lnTo>
                <a:lnTo>
                  <a:pt x="4002" y="240"/>
                </a:lnTo>
                <a:lnTo>
                  <a:pt x="4027" y="268"/>
                </a:lnTo>
                <a:lnTo>
                  <a:pt x="4051" y="282"/>
                </a:lnTo>
                <a:lnTo>
                  <a:pt x="4076" y="275"/>
                </a:lnTo>
                <a:lnTo>
                  <a:pt x="4099" y="250"/>
                </a:lnTo>
                <a:lnTo>
                  <a:pt x="4124" y="210"/>
                </a:lnTo>
                <a:lnTo>
                  <a:pt x="4148" y="162"/>
                </a:lnTo>
                <a:lnTo>
                  <a:pt x="4173" y="123"/>
                </a:lnTo>
                <a:lnTo>
                  <a:pt x="4196" y="85"/>
                </a:lnTo>
                <a:lnTo>
                  <a:pt x="4221" y="63"/>
                </a:lnTo>
                <a:lnTo>
                  <a:pt x="4245" y="62"/>
                </a:lnTo>
                <a:lnTo>
                  <a:pt x="4270" y="70"/>
                </a:lnTo>
                <a:lnTo>
                  <a:pt x="4293" y="86"/>
                </a:lnTo>
                <a:lnTo>
                  <a:pt x="4318" y="106"/>
                </a:lnTo>
                <a:lnTo>
                  <a:pt x="4342" y="125"/>
                </a:lnTo>
                <a:lnTo>
                  <a:pt x="4367" y="143"/>
                </a:lnTo>
                <a:lnTo>
                  <a:pt x="4390" y="153"/>
                </a:lnTo>
                <a:lnTo>
                  <a:pt x="4415" y="157"/>
                </a:lnTo>
                <a:lnTo>
                  <a:pt x="4439" y="153"/>
                </a:lnTo>
                <a:lnTo>
                  <a:pt x="4464" y="148"/>
                </a:lnTo>
                <a:lnTo>
                  <a:pt x="4487" y="136"/>
                </a:lnTo>
                <a:lnTo>
                  <a:pt x="4512" y="125"/>
                </a:lnTo>
              </a:path>
            </a:pathLst>
          </a:custGeom>
          <a:noFill/>
          <a:ln w="36576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it-CH"/>
          </a:p>
        </p:txBody>
      </p:sp>
      <p:sp>
        <p:nvSpPr>
          <p:cNvPr id="23" name="Freeform 11"/>
          <p:cNvSpPr>
            <a:spLocks/>
          </p:cNvSpPr>
          <p:nvPr/>
        </p:nvSpPr>
        <p:spPr bwMode="auto">
          <a:xfrm>
            <a:off x="3287689" y="2804835"/>
            <a:ext cx="8725394" cy="698683"/>
          </a:xfrm>
          <a:custGeom>
            <a:avLst/>
            <a:gdLst/>
            <a:ahLst/>
            <a:cxnLst>
              <a:cxn ang="0">
                <a:pos x="48" y="227"/>
              </a:cxn>
              <a:cxn ang="0">
                <a:pos x="122" y="273"/>
              </a:cxn>
              <a:cxn ang="0">
                <a:pos x="194" y="303"/>
              </a:cxn>
              <a:cxn ang="0">
                <a:pos x="267" y="268"/>
              </a:cxn>
              <a:cxn ang="0">
                <a:pos x="339" y="203"/>
              </a:cxn>
              <a:cxn ang="0">
                <a:pos x="413" y="194"/>
              </a:cxn>
              <a:cxn ang="0">
                <a:pos x="485" y="215"/>
              </a:cxn>
              <a:cxn ang="0">
                <a:pos x="558" y="243"/>
              </a:cxn>
              <a:cxn ang="0">
                <a:pos x="630" y="264"/>
              </a:cxn>
              <a:cxn ang="0">
                <a:pos x="704" y="254"/>
              </a:cxn>
              <a:cxn ang="0">
                <a:pos x="777" y="219"/>
              </a:cxn>
              <a:cxn ang="0">
                <a:pos x="849" y="190"/>
              </a:cxn>
              <a:cxn ang="0">
                <a:pos x="921" y="204"/>
              </a:cxn>
              <a:cxn ang="0">
                <a:pos x="995" y="234"/>
              </a:cxn>
              <a:cxn ang="0">
                <a:pos x="1068" y="282"/>
              </a:cxn>
              <a:cxn ang="0">
                <a:pos x="1140" y="280"/>
              </a:cxn>
              <a:cxn ang="0">
                <a:pos x="1212" y="222"/>
              </a:cxn>
              <a:cxn ang="0">
                <a:pos x="1286" y="104"/>
              </a:cxn>
              <a:cxn ang="0">
                <a:pos x="1359" y="72"/>
              </a:cxn>
              <a:cxn ang="0">
                <a:pos x="1431" y="107"/>
              </a:cxn>
              <a:cxn ang="0">
                <a:pos x="1504" y="148"/>
              </a:cxn>
              <a:cxn ang="0">
                <a:pos x="1578" y="174"/>
              </a:cxn>
              <a:cxn ang="0">
                <a:pos x="1650" y="208"/>
              </a:cxn>
              <a:cxn ang="0">
                <a:pos x="1722" y="231"/>
              </a:cxn>
              <a:cxn ang="0">
                <a:pos x="1795" y="206"/>
              </a:cxn>
              <a:cxn ang="0">
                <a:pos x="1867" y="173"/>
              </a:cxn>
              <a:cxn ang="0">
                <a:pos x="1941" y="134"/>
              </a:cxn>
              <a:cxn ang="0">
                <a:pos x="2013" y="141"/>
              </a:cxn>
              <a:cxn ang="0">
                <a:pos x="2086" y="243"/>
              </a:cxn>
              <a:cxn ang="0">
                <a:pos x="2158" y="360"/>
              </a:cxn>
              <a:cxn ang="0">
                <a:pos x="2232" y="390"/>
              </a:cxn>
              <a:cxn ang="0">
                <a:pos x="2305" y="282"/>
              </a:cxn>
              <a:cxn ang="0">
                <a:pos x="2377" y="116"/>
              </a:cxn>
              <a:cxn ang="0">
                <a:pos x="2449" y="12"/>
              </a:cxn>
              <a:cxn ang="0">
                <a:pos x="2523" y="16"/>
              </a:cxn>
              <a:cxn ang="0">
                <a:pos x="2596" y="77"/>
              </a:cxn>
              <a:cxn ang="0">
                <a:pos x="2668" y="159"/>
              </a:cxn>
              <a:cxn ang="0">
                <a:pos x="2740" y="213"/>
              </a:cxn>
              <a:cxn ang="0">
                <a:pos x="2814" y="233"/>
              </a:cxn>
              <a:cxn ang="0">
                <a:pos x="2887" y="204"/>
              </a:cxn>
              <a:cxn ang="0">
                <a:pos x="2959" y="212"/>
              </a:cxn>
              <a:cxn ang="0">
                <a:pos x="3031" y="249"/>
              </a:cxn>
              <a:cxn ang="0">
                <a:pos x="3106" y="282"/>
              </a:cxn>
              <a:cxn ang="0">
                <a:pos x="3178" y="275"/>
              </a:cxn>
              <a:cxn ang="0">
                <a:pos x="3250" y="220"/>
              </a:cxn>
              <a:cxn ang="0">
                <a:pos x="3323" y="203"/>
              </a:cxn>
              <a:cxn ang="0">
                <a:pos x="3397" y="250"/>
              </a:cxn>
              <a:cxn ang="0">
                <a:pos x="3469" y="324"/>
              </a:cxn>
              <a:cxn ang="0">
                <a:pos x="3541" y="349"/>
              </a:cxn>
              <a:cxn ang="0">
                <a:pos x="3614" y="245"/>
              </a:cxn>
              <a:cxn ang="0">
                <a:pos x="3688" y="125"/>
              </a:cxn>
              <a:cxn ang="0">
                <a:pos x="3760" y="88"/>
              </a:cxn>
              <a:cxn ang="0">
                <a:pos x="3833" y="199"/>
              </a:cxn>
              <a:cxn ang="0">
                <a:pos x="3905" y="305"/>
              </a:cxn>
              <a:cxn ang="0">
                <a:pos x="3979" y="293"/>
              </a:cxn>
              <a:cxn ang="0">
                <a:pos x="4051" y="150"/>
              </a:cxn>
              <a:cxn ang="0">
                <a:pos x="4124" y="86"/>
              </a:cxn>
              <a:cxn ang="0">
                <a:pos x="4196" y="141"/>
              </a:cxn>
              <a:cxn ang="0">
                <a:pos x="4270" y="203"/>
              </a:cxn>
              <a:cxn ang="0">
                <a:pos x="4342" y="197"/>
              </a:cxn>
              <a:cxn ang="0">
                <a:pos x="4415" y="174"/>
              </a:cxn>
              <a:cxn ang="0">
                <a:pos x="4487" y="180"/>
              </a:cxn>
            </a:cxnLst>
            <a:rect l="0" t="0" r="r" b="b"/>
            <a:pathLst>
              <a:path w="4512" h="391">
                <a:moveTo>
                  <a:pt x="0" y="201"/>
                </a:moveTo>
                <a:lnTo>
                  <a:pt x="25" y="213"/>
                </a:lnTo>
                <a:lnTo>
                  <a:pt x="48" y="227"/>
                </a:lnTo>
                <a:lnTo>
                  <a:pt x="73" y="243"/>
                </a:lnTo>
                <a:lnTo>
                  <a:pt x="97" y="259"/>
                </a:lnTo>
                <a:lnTo>
                  <a:pt x="122" y="273"/>
                </a:lnTo>
                <a:lnTo>
                  <a:pt x="145" y="287"/>
                </a:lnTo>
                <a:lnTo>
                  <a:pt x="170" y="298"/>
                </a:lnTo>
                <a:lnTo>
                  <a:pt x="194" y="303"/>
                </a:lnTo>
                <a:lnTo>
                  <a:pt x="219" y="302"/>
                </a:lnTo>
                <a:lnTo>
                  <a:pt x="242" y="289"/>
                </a:lnTo>
                <a:lnTo>
                  <a:pt x="267" y="268"/>
                </a:lnTo>
                <a:lnTo>
                  <a:pt x="291" y="243"/>
                </a:lnTo>
                <a:lnTo>
                  <a:pt x="316" y="219"/>
                </a:lnTo>
                <a:lnTo>
                  <a:pt x="339" y="203"/>
                </a:lnTo>
                <a:lnTo>
                  <a:pt x="364" y="196"/>
                </a:lnTo>
                <a:lnTo>
                  <a:pt x="388" y="194"/>
                </a:lnTo>
                <a:lnTo>
                  <a:pt x="413" y="194"/>
                </a:lnTo>
                <a:lnTo>
                  <a:pt x="436" y="199"/>
                </a:lnTo>
                <a:lnTo>
                  <a:pt x="461" y="206"/>
                </a:lnTo>
                <a:lnTo>
                  <a:pt x="485" y="215"/>
                </a:lnTo>
                <a:lnTo>
                  <a:pt x="510" y="224"/>
                </a:lnTo>
                <a:lnTo>
                  <a:pt x="533" y="233"/>
                </a:lnTo>
                <a:lnTo>
                  <a:pt x="558" y="243"/>
                </a:lnTo>
                <a:lnTo>
                  <a:pt x="583" y="252"/>
                </a:lnTo>
                <a:lnTo>
                  <a:pt x="607" y="261"/>
                </a:lnTo>
                <a:lnTo>
                  <a:pt x="630" y="264"/>
                </a:lnTo>
                <a:lnTo>
                  <a:pt x="655" y="263"/>
                </a:lnTo>
                <a:lnTo>
                  <a:pt x="680" y="259"/>
                </a:lnTo>
                <a:lnTo>
                  <a:pt x="704" y="254"/>
                </a:lnTo>
                <a:lnTo>
                  <a:pt x="727" y="245"/>
                </a:lnTo>
                <a:lnTo>
                  <a:pt x="752" y="233"/>
                </a:lnTo>
                <a:lnTo>
                  <a:pt x="777" y="219"/>
                </a:lnTo>
                <a:lnTo>
                  <a:pt x="801" y="206"/>
                </a:lnTo>
                <a:lnTo>
                  <a:pt x="824" y="196"/>
                </a:lnTo>
                <a:lnTo>
                  <a:pt x="849" y="190"/>
                </a:lnTo>
                <a:lnTo>
                  <a:pt x="874" y="192"/>
                </a:lnTo>
                <a:lnTo>
                  <a:pt x="898" y="197"/>
                </a:lnTo>
                <a:lnTo>
                  <a:pt x="921" y="204"/>
                </a:lnTo>
                <a:lnTo>
                  <a:pt x="946" y="213"/>
                </a:lnTo>
                <a:lnTo>
                  <a:pt x="971" y="224"/>
                </a:lnTo>
                <a:lnTo>
                  <a:pt x="995" y="234"/>
                </a:lnTo>
                <a:lnTo>
                  <a:pt x="1018" y="250"/>
                </a:lnTo>
                <a:lnTo>
                  <a:pt x="1043" y="268"/>
                </a:lnTo>
                <a:lnTo>
                  <a:pt x="1068" y="282"/>
                </a:lnTo>
                <a:lnTo>
                  <a:pt x="1092" y="289"/>
                </a:lnTo>
                <a:lnTo>
                  <a:pt x="1115" y="289"/>
                </a:lnTo>
                <a:lnTo>
                  <a:pt x="1140" y="280"/>
                </a:lnTo>
                <a:lnTo>
                  <a:pt x="1165" y="264"/>
                </a:lnTo>
                <a:lnTo>
                  <a:pt x="1189" y="245"/>
                </a:lnTo>
                <a:lnTo>
                  <a:pt x="1212" y="222"/>
                </a:lnTo>
                <a:lnTo>
                  <a:pt x="1237" y="189"/>
                </a:lnTo>
                <a:lnTo>
                  <a:pt x="1262" y="144"/>
                </a:lnTo>
                <a:lnTo>
                  <a:pt x="1286" y="104"/>
                </a:lnTo>
                <a:lnTo>
                  <a:pt x="1309" y="79"/>
                </a:lnTo>
                <a:lnTo>
                  <a:pt x="1334" y="69"/>
                </a:lnTo>
                <a:lnTo>
                  <a:pt x="1359" y="72"/>
                </a:lnTo>
                <a:lnTo>
                  <a:pt x="1384" y="81"/>
                </a:lnTo>
                <a:lnTo>
                  <a:pt x="1406" y="95"/>
                </a:lnTo>
                <a:lnTo>
                  <a:pt x="1431" y="107"/>
                </a:lnTo>
                <a:lnTo>
                  <a:pt x="1456" y="125"/>
                </a:lnTo>
                <a:lnTo>
                  <a:pt x="1481" y="137"/>
                </a:lnTo>
                <a:lnTo>
                  <a:pt x="1504" y="148"/>
                </a:lnTo>
                <a:lnTo>
                  <a:pt x="1528" y="157"/>
                </a:lnTo>
                <a:lnTo>
                  <a:pt x="1553" y="164"/>
                </a:lnTo>
                <a:lnTo>
                  <a:pt x="1578" y="174"/>
                </a:lnTo>
                <a:lnTo>
                  <a:pt x="1601" y="185"/>
                </a:lnTo>
                <a:lnTo>
                  <a:pt x="1625" y="197"/>
                </a:lnTo>
                <a:lnTo>
                  <a:pt x="1650" y="208"/>
                </a:lnTo>
                <a:lnTo>
                  <a:pt x="1675" y="217"/>
                </a:lnTo>
                <a:lnTo>
                  <a:pt x="1698" y="227"/>
                </a:lnTo>
                <a:lnTo>
                  <a:pt x="1722" y="231"/>
                </a:lnTo>
                <a:lnTo>
                  <a:pt x="1747" y="229"/>
                </a:lnTo>
                <a:lnTo>
                  <a:pt x="1770" y="220"/>
                </a:lnTo>
                <a:lnTo>
                  <a:pt x="1795" y="206"/>
                </a:lnTo>
                <a:lnTo>
                  <a:pt x="1819" y="192"/>
                </a:lnTo>
                <a:lnTo>
                  <a:pt x="1844" y="183"/>
                </a:lnTo>
                <a:lnTo>
                  <a:pt x="1867" y="173"/>
                </a:lnTo>
                <a:lnTo>
                  <a:pt x="1892" y="160"/>
                </a:lnTo>
                <a:lnTo>
                  <a:pt x="1916" y="146"/>
                </a:lnTo>
                <a:lnTo>
                  <a:pt x="1941" y="134"/>
                </a:lnTo>
                <a:lnTo>
                  <a:pt x="1964" y="125"/>
                </a:lnTo>
                <a:lnTo>
                  <a:pt x="1989" y="129"/>
                </a:lnTo>
                <a:lnTo>
                  <a:pt x="2013" y="141"/>
                </a:lnTo>
                <a:lnTo>
                  <a:pt x="2038" y="164"/>
                </a:lnTo>
                <a:lnTo>
                  <a:pt x="2061" y="201"/>
                </a:lnTo>
                <a:lnTo>
                  <a:pt x="2086" y="243"/>
                </a:lnTo>
                <a:lnTo>
                  <a:pt x="2110" y="284"/>
                </a:lnTo>
                <a:lnTo>
                  <a:pt x="2135" y="324"/>
                </a:lnTo>
                <a:lnTo>
                  <a:pt x="2158" y="360"/>
                </a:lnTo>
                <a:lnTo>
                  <a:pt x="2183" y="381"/>
                </a:lnTo>
                <a:lnTo>
                  <a:pt x="2208" y="391"/>
                </a:lnTo>
                <a:lnTo>
                  <a:pt x="2232" y="390"/>
                </a:lnTo>
                <a:lnTo>
                  <a:pt x="2255" y="369"/>
                </a:lnTo>
                <a:lnTo>
                  <a:pt x="2280" y="331"/>
                </a:lnTo>
                <a:lnTo>
                  <a:pt x="2305" y="282"/>
                </a:lnTo>
                <a:lnTo>
                  <a:pt x="2329" y="231"/>
                </a:lnTo>
                <a:lnTo>
                  <a:pt x="2352" y="173"/>
                </a:lnTo>
                <a:lnTo>
                  <a:pt x="2377" y="116"/>
                </a:lnTo>
                <a:lnTo>
                  <a:pt x="2402" y="67"/>
                </a:lnTo>
                <a:lnTo>
                  <a:pt x="2426" y="33"/>
                </a:lnTo>
                <a:lnTo>
                  <a:pt x="2449" y="12"/>
                </a:lnTo>
                <a:lnTo>
                  <a:pt x="2474" y="0"/>
                </a:lnTo>
                <a:lnTo>
                  <a:pt x="2499" y="2"/>
                </a:lnTo>
                <a:lnTo>
                  <a:pt x="2523" y="16"/>
                </a:lnTo>
                <a:lnTo>
                  <a:pt x="2546" y="33"/>
                </a:lnTo>
                <a:lnTo>
                  <a:pt x="2571" y="53"/>
                </a:lnTo>
                <a:lnTo>
                  <a:pt x="2596" y="77"/>
                </a:lnTo>
                <a:lnTo>
                  <a:pt x="2620" y="104"/>
                </a:lnTo>
                <a:lnTo>
                  <a:pt x="2643" y="132"/>
                </a:lnTo>
                <a:lnTo>
                  <a:pt x="2668" y="159"/>
                </a:lnTo>
                <a:lnTo>
                  <a:pt x="2693" y="180"/>
                </a:lnTo>
                <a:lnTo>
                  <a:pt x="2717" y="197"/>
                </a:lnTo>
                <a:lnTo>
                  <a:pt x="2740" y="213"/>
                </a:lnTo>
                <a:lnTo>
                  <a:pt x="2765" y="226"/>
                </a:lnTo>
                <a:lnTo>
                  <a:pt x="2790" y="233"/>
                </a:lnTo>
                <a:lnTo>
                  <a:pt x="2814" y="233"/>
                </a:lnTo>
                <a:lnTo>
                  <a:pt x="2837" y="224"/>
                </a:lnTo>
                <a:lnTo>
                  <a:pt x="2862" y="215"/>
                </a:lnTo>
                <a:lnTo>
                  <a:pt x="2887" y="204"/>
                </a:lnTo>
                <a:lnTo>
                  <a:pt x="2912" y="199"/>
                </a:lnTo>
                <a:lnTo>
                  <a:pt x="2934" y="201"/>
                </a:lnTo>
                <a:lnTo>
                  <a:pt x="2959" y="212"/>
                </a:lnTo>
                <a:lnTo>
                  <a:pt x="2984" y="224"/>
                </a:lnTo>
                <a:lnTo>
                  <a:pt x="3009" y="234"/>
                </a:lnTo>
                <a:lnTo>
                  <a:pt x="3031" y="249"/>
                </a:lnTo>
                <a:lnTo>
                  <a:pt x="3056" y="261"/>
                </a:lnTo>
                <a:lnTo>
                  <a:pt x="3081" y="273"/>
                </a:lnTo>
                <a:lnTo>
                  <a:pt x="3106" y="282"/>
                </a:lnTo>
                <a:lnTo>
                  <a:pt x="3129" y="287"/>
                </a:lnTo>
                <a:lnTo>
                  <a:pt x="3153" y="286"/>
                </a:lnTo>
                <a:lnTo>
                  <a:pt x="3178" y="275"/>
                </a:lnTo>
                <a:lnTo>
                  <a:pt x="3203" y="257"/>
                </a:lnTo>
                <a:lnTo>
                  <a:pt x="3226" y="240"/>
                </a:lnTo>
                <a:lnTo>
                  <a:pt x="3250" y="220"/>
                </a:lnTo>
                <a:lnTo>
                  <a:pt x="3275" y="206"/>
                </a:lnTo>
                <a:lnTo>
                  <a:pt x="3300" y="201"/>
                </a:lnTo>
                <a:lnTo>
                  <a:pt x="3323" y="203"/>
                </a:lnTo>
                <a:lnTo>
                  <a:pt x="3347" y="213"/>
                </a:lnTo>
                <a:lnTo>
                  <a:pt x="3372" y="229"/>
                </a:lnTo>
                <a:lnTo>
                  <a:pt x="3397" y="250"/>
                </a:lnTo>
                <a:lnTo>
                  <a:pt x="3420" y="279"/>
                </a:lnTo>
                <a:lnTo>
                  <a:pt x="3444" y="305"/>
                </a:lnTo>
                <a:lnTo>
                  <a:pt x="3469" y="324"/>
                </a:lnTo>
                <a:lnTo>
                  <a:pt x="3494" y="344"/>
                </a:lnTo>
                <a:lnTo>
                  <a:pt x="3517" y="354"/>
                </a:lnTo>
                <a:lnTo>
                  <a:pt x="3541" y="349"/>
                </a:lnTo>
                <a:lnTo>
                  <a:pt x="3566" y="326"/>
                </a:lnTo>
                <a:lnTo>
                  <a:pt x="3591" y="289"/>
                </a:lnTo>
                <a:lnTo>
                  <a:pt x="3614" y="245"/>
                </a:lnTo>
                <a:lnTo>
                  <a:pt x="3638" y="197"/>
                </a:lnTo>
                <a:lnTo>
                  <a:pt x="3663" y="155"/>
                </a:lnTo>
                <a:lnTo>
                  <a:pt x="3688" y="125"/>
                </a:lnTo>
                <a:lnTo>
                  <a:pt x="3711" y="99"/>
                </a:lnTo>
                <a:lnTo>
                  <a:pt x="3735" y="85"/>
                </a:lnTo>
                <a:lnTo>
                  <a:pt x="3760" y="88"/>
                </a:lnTo>
                <a:lnTo>
                  <a:pt x="3785" y="115"/>
                </a:lnTo>
                <a:lnTo>
                  <a:pt x="3808" y="155"/>
                </a:lnTo>
                <a:lnTo>
                  <a:pt x="3833" y="199"/>
                </a:lnTo>
                <a:lnTo>
                  <a:pt x="3857" y="238"/>
                </a:lnTo>
                <a:lnTo>
                  <a:pt x="3882" y="275"/>
                </a:lnTo>
                <a:lnTo>
                  <a:pt x="3905" y="305"/>
                </a:lnTo>
                <a:lnTo>
                  <a:pt x="3930" y="321"/>
                </a:lnTo>
                <a:lnTo>
                  <a:pt x="3954" y="317"/>
                </a:lnTo>
                <a:lnTo>
                  <a:pt x="3979" y="293"/>
                </a:lnTo>
                <a:lnTo>
                  <a:pt x="4002" y="252"/>
                </a:lnTo>
                <a:lnTo>
                  <a:pt x="4027" y="201"/>
                </a:lnTo>
                <a:lnTo>
                  <a:pt x="4051" y="150"/>
                </a:lnTo>
                <a:lnTo>
                  <a:pt x="4076" y="109"/>
                </a:lnTo>
                <a:lnTo>
                  <a:pt x="4099" y="88"/>
                </a:lnTo>
                <a:lnTo>
                  <a:pt x="4124" y="86"/>
                </a:lnTo>
                <a:lnTo>
                  <a:pt x="4148" y="97"/>
                </a:lnTo>
                <a:lnTo>
                  <a:pt x="4173" y="116"/>
                </a:lnTo>
                <a:lnTo>
                  <a:pt x="4196" y="141"/>
                </a:lnTo>
                <a:lnTo>
                  <a:pt x="4221" y="164"/>
                </a:lnTo>
                <a:lnTo>
                  <a:pt x="4245" y="187"/>
                </a:lnTo>
                <a:lnTo>
                  <a:pt x="4270" y="203"/>
                </a:lnTo>
                <a:lnTo>
                  <a:pt x="4293" y="208"/>
                </a:lnTo>
                <a:lnTo>
                  <a:pt x="4318" y="204"/>
                </a:lnTo>
                <a:lnTo>
                  <a:pt x="4342" y="197"/>
                </a:lnTo>
                <a:lnTo>
                  <a:pt x="4367" y="189"/>
                </a:lnTo>
                <a:lnTo>
                  <a:pt x="4390" y="180"/>
                </a:lnTo>
                <a:lnTo>
                  <a:pt x="4415" y="174"/>
                </a:lnTo>
                <a:lnTo>
                  <a:pt x="4439" y="174"/>
                </a:lnTo>
                <a:lnTo>
                  <a:pt x="4464" y="174"/>
                </a:lnTo>
                <a:lnTo>
                  <a:pt x="4487" y="180"/>
                </a:lnTo>
                <a:lnTo>
                  <a:pt x="4512" y="187"/>
                </a:lnTo>
              </a:path>
            </a:pathLst>
          </a:custGeom>
          <a:noFill/>
          <a:ln w="36576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it-CH"/>
          </a:p>
        </p:txBody>
      </p:sp>
      <p:sp>
        <p:nvSpPr>
          <p:cNvPr id="24" name="Freeform 12"/>
          <p:cNvSpPr>
            <a:spLocks/>
          </p:cNvSpPr>
          <p:nvPr/>
        </p:nvSpPr>
        <p:spPr bwMode="auto">
          <a:xfrm>
            <a:off x="3287689" y="3233694"/>
            <a:ext cx="8725394" cy="655797"/>
          </a:xfrm>
          <a:custGeom>
            <a:avLst/>
            <a:gdLst/>
            <a:ahLst/>
            <a:cxnLst>
              <a:cxn ang="0">
                <a:pos x="48" y="215"/>
              </a:cxn>
              <a:cxn ang="0">
                <a:pos x="122" y="252"/>
              </a:cxn>
              <a:cxn ang="0">
                <a:pos x="194" y="174"/>
              </a:cxn>
              <a:cxn ang="0">
                <a:pos x="267" y="141"/>
              </a:cxn>
              <a:cxn ang="0">
                <a:pos x="339" y="155"/>
              </a:cxn>
              <a:cxn ang="0">
                <a:pos x="413" y="178"/>
              </a:cxn>
              <a:cxn ang="0">
                <a:pos x="485" y="183"/>
              </a:cxn>
              <a:cxn ang="0">
                <a:pos x="558" y="231"/>
              </a:cxn>
              <a:cxn ang="0">
                <a:pos x="630" y="194"/>
              </a:cxn>
              <a:cxn ang="0">
                <a:pos x="704" y="118"/>
              </a:cxn>
              <a:cxn ang="0">
                <a:pos x="777" y="127"/>
              </a:cxn>
              <a:cxn ang="0">
                <a:pos x="849" y="123"/>
              </a:cxn>
              <a:cxn ang="0">
                <a:pos x="921" y="206"/>
              </a:cxn>
              <a:cxn ang="0">
                <a:pos x="995" y="249"/>
              </a:cxn>
              <a:cxn ang="0">
                <a:pos x="1068" y="271"/>
              </a:cxn>
              <a:cxn ang="0">
                <a:pos x="1140" y="114"/>
              </a:cxn>
              <a:cxn ang="0">
                <a:pos x="1212" y="0"/>
              </a:cxn>
              <a:cxn ang="0">
                <a:pos x="1286" y="63"/>
              </a:cxn>
              <a:cxn ang="0">
                <a:pos x="1359" y="106"/>
              </a:cxn>
              <a:cxn ang="0">
                <a:pos x="1431" y="93"/>
              </a:cxn>
              <a:cxn ang="0">
                <a:pos x="1504" y="104"/>
              </a:cxn>
              <a:cxn ang="0">
                <a:pos x="1578" y="166"/>
              </a:cxn>
              <a:cxn ang="0">
                <a:pos x="1650" y="157"/>
              </a:cxn>
              <a:cxn ang="0">
                <a:pos x="1722" y="125"/>
              </a:cxn>
              <a:cxn ang="0">
                <a:pos x="1795" y="76"/>
              </a:cxn>
              <a:cxn ang="0">
                <a:pos x="1867" y="51"/>
              </a:cxn>
              <a:cxn ang="0">
                <a:pos x="1941" y="91"/>
              </a:cxn>
              <a:cxn ang="0">
                <a:pos x="2013" y="155"/>
              </a:cxn>
              <a:cxn ang="0">
                <a:pos x="2086" y="324"/>
              </a:cxn>
              <a:cxn ang="0">
                <a:pos x="2158" y="361"/>
              </a:cxn>
              <a:cxn ang="0">
                <a:pos x="2232" y="222"/>
              </a:cxn>
              <a:cxn ang="0">
                <a:pos x="2305" y="39"/>
              </a:cxn>
              <a:cxn ang="0">
                <a:pos x="2377" y="7"/>
              </a:cxn>
              <a:cxn ang="0">
                <a:pos x="2449" y="47"/>
              </a:cxn>
              <a:cxn ang="0">
                <a:pos x="2523" y="67"/>
              </a:cxn>
              <a:cxn ang="0">
                <a:pos x="2596" y="109"/>
              </a:cxn>
              <a:cxn ang="0">
                <a:pos x="2668" y="169"/>
              </a:cxn>
              <a:cxn ang="0">
                <a:pos x="2740" y="129"/>
              </a:cxn>
              <a:cxn ang="0">
                <a:pos x="2814" y="91"/>
              </a:cxn>
              <a:cxn ang="0">
                <a:pos x="2887" y="111"/>
              </a:cxn>
              <a:cxn ang="0">
                <a:pos x="2959" y="190"/>
              </a:cxn>
              <a:cxn ang="0">
                <a:pos x="3031" y="236"/>
              </a:cxn>
              <a:cxn ang="0">
                <a:pos x="3106" y="204"/>
              </a:cxn>
              <a:cxn ang="0">
                <a:pos x="3178" y="153"/>
              </a:cxn>
              <a:cxn ang="0">
                <a:pos x="3250" y="146"/>
              </a:cxn>
              <a:cxn ang="0">
                <a:pos x="3323" y="183"/>
              </a:cxn>
              <a:cxn ang="0">
                <a:pos x="3397" y="278"/>
              </a:cxn>
              <a:cxn ang="0">
                <a:pos x="3469" y="303"/>
              </a:cxn>
              <a:cxn ang="0">
                <a:pos x="3541" y="169"/>
              </a:cxn>
              <a:cxn ang="0">
                <a:pos x="3614" y="65"/>
              </a:cxn>
              <a:cxn ang="0">
                <a:pos x="3688" y="74"/>
              </a:cxn>
              <a:cxn ang="0">
                <a:pos x="3760" y="183"/>
              </a:cxn>
              <a:cxn ang="0">
                <a:pos x="3833" y="335"/>
              </a:cxn>
              <a:cxn ang="0">
                <a:pos x="3905" y="160"/>
              </a:cxn>
              <a:cxn ang="0">
                <a:pos x="3979" y="14"/>
              </a:cxn>
              <a:cxn ang="0">
                <a:pos x="4051" y="19"/>
              </a:cxn>
              <a:cxn ang="0">
                <a:pos x="4124" y="99"/>
              </a:cxn>
              <a:cxn ang="0">
                <a:pos x="4196" y="134"/>
              </a:cxn>
              <a:cxn ang="0">
                <a:pos x="4270" y="109"/>
              </a:cxn>
              <a:cxn ang="0">
                <a:pos x="4342" y="113"/>
              </a:cxn>
              <a:cxn ang="0">
                <a:pos x="4415" y="143"/>
              </a:cxn>
              <a:cxn ang="0">
                <a:pos x="4487" y="150"/>
              </a:cxn>
            </a:cxnLst>
            <a:rect l="0" t="0" r="r" b="b"/>
            <a:pathLst>
              <a:path w="4512" h="367">
                <a:moveTo>
                  <a:pt x="0" y="148"/>
                </a:moveTo>
                <a:lnTo>
                  <a:pt x="25" y="180"/>
                </a:lnTo>
                <a:lnTo>
                  <a:pt x="48" y="215"/>
                </a:lnTo>
                <a:lnTo>
                  <a:pt x="73" y="243"/>
                </a:lnTo>
                <a:lnTo>
                  <a:pt x="97" y="257"/>
                </a:lnTo>
                <a:lnTo>
                  <a:pt x="122" y="252"/>
                </a:lnTo>
                <a:lnTo>
                  <a:pt x="145" y="231"/>
                </a:lnTo>
                <a:lnTo>
                  <a:pt x="170" y="203"/>
                </a:lnTo>
                <a:lnTo>
                  <a:pt x="194" y="174"/>
                </a:lnTo>
                <a:lnTo>
                  <a:pt x="219" y="153"/>
                </a:lnTo>
                <a:lnTo>
                  <a:pt x="242" y="143"/>
                </a:lnTo>
                <a:lnTo>
                  <a:pt x="267" y="141"/>
                </a:lnTo>
                <a:lnTo>
                  <a:pt x="291" y="143"/>
                </a:lnTo>
                <a:lnTo>
                  <a:pt x="316" y="146"/>
                </a:lnTo>
                <a:lnTo>
                  <a:pt x="339" y="155"/>
                </a:lnTo>
                <a:lnTo>
                  <a:pt x="364" y="164"/>
                </a:lnTo>
                <a:lnTo>
                  <a:pt x="388" y="173"/>
                </a:lnTo>
                <a:lnTo>
                  <a:pt x="413" y="178"/>
                </a:lnTo>
                <a:lnTo>
                  <a:pt x="436" y="181"/>
                </a:lnTo>
                <a:lnTo>
                  <a:pt x="461" y="181"/>
                </a:lnTo>
                <a:lnTo>
                  <a:pt x="485" y="183"/>
                </a:lnTo>
                <a:lnTo>
                  <a:pt x="510" y="194"/>
                </a:lnTo>
                <a:lnTo>
                  <a:pt x="533" y="217"/>
                </a:lnTo>
                <a:lnTo>
                  <a:pt x="558" y="231"/>
                </a:lnTo>
                <a:lnTo>
                  <a:pt x="583" y="233"/>
                </a:lnTo>
                <a:lnTo>
                  <a:pt x="607" y="220"/>
                </a:lnTo>
                <a:lnTo>
                  <a:pt x="630" y="194"/>
                </a:lnTo>
                <a:lnTo>
                  <a:pt x="655" y="160"/>
                </a:lnTo>
                <a:lnTo>
                  <a:pt x="680" y="134"/>
                </a:lnTo>
                <a:lnTo>
                  <a:pt x="704" y="118"/>
                </a:lnTo>
                <a:lnTo>
                  <a:pt x="727" y="118"/>
                </a:lnTo>
                <a:lnTo>
                  <a:pt x="752" y="123"/>
                </a:lnTo>
                <a:lnTo>
                  <a:pt x="777" y="127"/>
                </a:lnTo>
                <a:lnTo>
                  <a:pt x="801" y="129"/>
                </a:lnTo>
                <a:lnTo>
                  <a:pt x="824" y="125"/>
                </a:lnTo>
                <a:lnTo>
                  <a:pt x="849" y="123"/>
                </a:lnTo>
                <a:lnTo>
                  <a:pt x="874" y="150"/>
                </a:lnTo>
                <a:lnTo>
                  <a:pt x="898" y="183"/>
                </a:lnTo>
                <a:lnTo>
                  <a:pt x="921" y="206"/>
                </a:lnTo>
                <a:lnTo>
                  <a:pt x="946" y="224"/>
                </a:lnTo>
                <a:lnTo>
                  <a:pt x="971" y="229"/>
                </a:lnTo>
                <a:lnTo>
                  <a:pt x="995" y="249"/>
                </a:lnTo>
                <a:lnTo>
                  <a:pt x="1018" y="277"/>
                </a:lnTo>
                <a:lnTo>
                  <a:pt x="1043" y="284"/>
                </a:lnTo>
                <a:lnTo>
                  <a:pt x="1068" y="271"/>
                </a:lnTo>
                <a:lnTo>
                  <a:pt x="1092" y="236"/>
                </a:lnTo>
                <a:lnTo>
                  <a:pt x="1115" y="178"/>
                </a:lnTo>
                <a:lnTo>
                  <a:pt x="1140" y="114"/>
                </a:lnTo>
                <a:lnTo>
                  <a:pt x="1165" y="60"/>
                </a:lnTo>
                <a:lnTo>
                  <a:pt x="1189" y="19"/>
                </a:lnTo>
                <a:lnTo>
                  <a:pt x="1212" y="0"/>
                </a:lnTo>
                <a:lnTo>
                  <a:pt x="1237" y="7"/>
                </a:lnTo>
                <a:lnTo>
                  <a:pt x="1262" y="35"/>
                </a:lnTo>
                <a:lnTo>
                  <a:pt x="1286" y="63"/>
                </a:lnTo>
                <a:lnTo>
                  <a:pt x="1309" y="86"/>
                </a:lnTo>
                <a:lnTo>
                  <a:pt x="1334" y="102"/>
                </a:lnTo>
                <a:lnTo>
                  <a:pt x="1359" y="106"/>
                </a:lnTo>
                <a:lnTo>
                  <a:pt x="1384" y="100"/>
                </a:lnTo>
                <a:lnTo>
                  <a:pt x="1406" y="95"/>
                </a:lnTo>
                <a:lnTo>
                  <a:pt x="1431" y="93"/>
                </a:lnTo>
                <a:lnTo>
                  <a:pt x="1456" y="93"/>
                </a:lnTo>
                <a:lnTo>
                  <a:pt x="1481" y="99"/>
                </a:lnTo>
                <a:lnTo>
                  <a:pt x="1504" y="104"/>
                </a:lnTo>
                <a:lnTo>
                  <a:pt x="1528" y="120"/>
                </a:lnTo>
                <a:lnTo>
                  <a:pt x="1553" y="144"/>
                </a:lnTo>
                <a:lnTo>
                  <a:pt x="1578" y="166"/>
                </a:lnTo>
                <a:lnTo>
                  <a:pt x="1601" y="174"/>
                </a:lnTo>
                <a:lnTo>
                  <a:pt x="1625" y="166"/>
                </a:lnTo>
                <a:lnTo>
                  <a:pt x="1650" y="157"/>
                </a:lnTo>
                <a:lnTo>
                  <a:pt x="1675" y="148"/>
                </a:lnTo>
                <a:lnTo>
                  <a:pt x="1698" y="136"/>
                </a:lnTo>
                <a:lnTo>
                  <a:pt x="1722" y="125"/>
                </a:lnTo>
                <a:lnTo>
                  <a:pt x="1747" y="113"/>
                </a:lnTo>
                <a:lnTo>
                  <a:pt x="1770" y="93"/>
                </a:lnTo>
                <a:lnTo>
                  <a:pt x="1795" y="76"/>
                </a:lnTo>
                <a:lnTo>
                  <a:pt x="1819" y="60"/>
                </a:lnTo>
                <a:lnTo>
                  <a:pt x="1844" y="49"/>
                </a:lnTo>
                <a:lnTo>
                  <a:pt x="1867" y="51"/>
                </a:lnTo>
                <a:lnTo>
                  <a:pt x="1892" y="63"/>
                </a:lnTo>
                <a:lnTo>
                  <a:pt x="1916" y="81"/>
                </a:lnTo>
                <a:lnTo>
                  <a:pt x="1941" y="91"/>
                </a:lnTo>
                <a:lnTo>
                  <a:pt x="1964" y="100"/>
                </a:lnTo>
                <a:lnTo>
                  <a:pt x="1989" y="121"/>
                </a:lnTo>
                <a:lnTo>
                  <a:pt x="2013" y="155"/>
                </a:lnTo>
                <a:lnTo>
                  <a:pt x="2038" y="206"/>
                </a:lnTo>
                <a:lnTo>
                  <a:pt x="2061" y="277"/>
                </a:lnTo>
                <a:lnTo>
                  <a:pt x="2086" y="324"/>
                </a:lnTo>
                <a:lnTo>
                  <a:pt x="2110" y="347"/>
                </a:lnTo>
                <a:lnTo>
                  <a:pt x="2135" y="367"/>
                </a:lnTo>
                <a:lnTo>
                  <a:pt x="2158" y="361"/>
                </a:lnTo>
                <a:lnTo>
                  <a:pt x="2183" y="326"/>
                </a:lnTo>
                <a:lnTo>
                  <a:pt x="2208" y="280"/>
                </a:lnTo>
                <a:lnTo>
                  <a:pt x="2232" y="222"/>
                </a:lnTo>
                <a:lnTo>
                  <a:pt x="2255" y="150"/>
                </a:lnTo>
                <a:lnTo>
                  <a:pt x="2280" y="84"/>
                </a:lnTo>
                <a:lnTo>
                  <a:pt x="2305" y="39"/>
                </a:lnTo>
                <a:lnTo>
                  <a:pt x="2329" y="16"/>
                </a:lnTo>
                <a:lnTo>
                  <a:pt x="2352" y="5"/>
                </a:lnTo>
                <a:lnTo>
                  <a:pt x="2377" y="7"/>
                </a:lnTo>
                <a:lnTo>
                  <a:pt x="2402" y="19"/>
                </a:lnTo>
                <a:lnTo>
                  <a:pt x="2426" y="35"/>
                </a:lnTo>
                <a:lnTo>
                  <a:pt x="2449" y="47"/>
                </a:lnTo>
                <a:lnTo>
                  <a:pt x="2474" y="54"/>
                </a:lnTo>
                <a:lnTo>
                  <a:pt x="2499" y="60"/>
                </a:lnTo>
                <a:lnTo>
                  <a:pt x="2523" y="67"/>
                </a:lnTo>
                <a:lnTo>
                  <a:pt x="2546" y="74"/>
                </a:lnTo>
                <a:lnTo>
                  <a:pt x="2571" y="86"/>
                </a:lnTo>
                <a:lnTo>
                  <a:pt x="2596" y="109"/>
                </a:lnTo>
                <a:lnTo>
                  <a:pt x="2620" y="137"/>
                </a:lnTo>
                <a:lnTo>
                  <a:pt x="2643" y="159"/>
                </a:lnTo>
                <a:lnTo>
                  <a:pt x="2668" y="169"/>
                </a:lnTo>
                <a:lnTo>
                  <a:pt x="2693" y="164"/>
                </a:lnTo>
                <a:lnTo>
                  <a:pt x="2717" y="148"/>
                </a:lnTo>
                <a:lnTo>
                  <a:pt x="2740" y="129"/>
                </a:lnTo>
                <a:lnTo>
                  <a:pt x="2765" y="109"/>
                </a:lnTo>
                <a:lnTo>
                  <a:pt x="2790" y="95"/>
                </a:lnTo>
                <a:lnTo>
                  <a:pt x="2814" y="91"/>
                </a:lnTo>
                <a:lnTo>
                  <a:pt x="2837" y="95"/>
                </a:lnTo>
                <a:lnTo>
                  <a:pt x="2862" y="102"/>
                </a:lnTo>
                <a:lnTo>
                  <a:pt x="2887" y="111"/>
                </a:lnTo>
                <a:lnTo>
                  <a:pt x="2912" y="127"/>
                </a:lnTo>
                <a:lnTo>
                  <a:pt x="2934" y="159"/>
                </a:lnTo>
                <a:lnTo>
                  <a:pt x="2959" y="190"/>
                </a:lnTo>
                <a:lnTo>
                  <a:pt x="2984" y="213"/>
                </a:lnTo>
                <a:lnTo>
                  <a:pt x="3009" y="231"/>
                </a:lnTo>
                <a:lnTo>
                  <a:pt x="3031" y="236"/>
                </a:lnTo>
                <a:lnTo>
                  <a:pt x="3056" y="229"/>
                </a:lnTo>
                <a:lnTo>
                  <a:pt x="3081" y="215"/>
                </a:lnTo>
                <a:lnTo>
                  <a:pt x="3106" y="204"/>
                </a:lnTo>
                <a:lnTo>
                  <a:pt x="3129" y="189"/>
                </a:lnTo>
                <a:lnTo>
                  <a:pt x="3153" y="171"/>
                </a:lnTo>
                <a:lnTo>
                  <a:pt x="3178" y="153"/>
                </a:lnTo>
                <a:lnTo>
                  <a:pt x="3203" y="144"/>
                </a:lnTo>
                <a:lnTo>
                  <a:pt x="3226" y="143"/>
                </a:lnTo>
                <a:lnTo>
                  <a:pt x="3250" y="146"/>
                </a:lnTo>
                <a:lnTo>
                  <a:pt x="3275" y="153"/>
                </a:lnTo>
                <a:lnTo>
                  <a:pt x="3300" y="162"/>
                </a:lnTo>
                <a:lnTo>
                  <a:pt x="3323" y="183"/>
                </a:lnTo>
                <a:lnTo>
                  <a:pt x="3347" y="227"/>
                </a:lnTo>
                <a:lnTo>
                  <a:pt x="3372" y="257"/>
                </a:lnTo>
                <a:lnTo>
                  <a:pt x="3397" y="278"/>
                </a:lnTo>
                <a:lnTo>
                  <a:pt x="3420" y="308"/>
                </a:lnTo>
                <a:lnTo>
                  <a:pt x="3444" y="323"/>
                </a:lnTo>
                <a:lnTo>
                  <a:pt x="3469" y="303"/>
                </a:lnTo>
                <a:lnTo>
                  <a:pt x="3494" y="275"/>
                </a:lnTo>
                <a:lnTo>
                  <a:pt x="3517" y="229"/>
                </a:lnTo>
                <a:lnTo>
                  <a:pt x="3541" y="169"/>
                </a:lnTo>
                <a:lnTo>
                  <a:pt x="3566" y="120"/>
                </a:lnTo>
                <a:lnTo>
                  <a:pt x="3591" y="84"/>
                </a:lnTo>
                <a:lnTo>
                  <a:pt x="3614" y="65"/>
                </a:lnTo>
                <a:lnTo>
                  <a:pt x="3638" y="60"/>
                </a:lnTo>
                <a:lnTo>
                  <a:pt x="3663" y="63"/>
                </a:lnTo>
                <a:lnTo>
                  <a:pt x="3688" y="74"/>
                </a:lnTo>
                <a:lnTo>
                  <a:pt x="3711" y="93"/>
                </a:lnTo>
                <a:lnTo>
                  <a:pt x="3735" y="129"/>
                </a:lnTo>
                <a:lnTo>
                  <a:pt x="3760" y="183"/>
                </a:lnTo>
                <a:lnTo>
                  <a:pt x="3785" y="256"/>
                </a:lnTo>
                <a:lnTo>
                  <a:pt x="3808" y="319"/>
                </a:lnTo>
                <a:lnTo>
                  <a:pt x="3833" y="335"/>
                </a:lnTo>
                <a:lnTo>
                  <a:pt x="3857" y="305"/>
                </a:lnTo>
                <a:lnTo>
                  <a:pt x="3882" y="238"/>
                </a:lnTo>
                <a:lnTo>
                  <a:pt x="3905" y="160"/>
                </a:lnTo>
                <a:lnTo>
                  <a:pt x="3930" y="93"/>
                </a:lnTo>
                <a:lnTo>
                  <a:pt x="3954" y="44"/>
                </a:lnTo>
                <a:lnTo>
                  <a:pt x="3979" y="14"/>
                </a:lnTo>
                <a:lnTo>
                  <a:pt x="4002" y="5"/>
                </a:lnTo>
                <a:lnTo>
                  <a:pt x="4027" y="9"/>
                </a:lnTo>
                <a:lnTo>
                  <a:pt x="4051" y="19"/>
                </a:lnTo>
                <a:lnTo>
                  <a:pt x="4076" y="39"/>
                </a:lnTo>
                <a:lnTo>
                  <a:pt x="4099" y="65"/>
                </a:lnTo>
                <a:lnTo>
                  <a:pt x="4124" y="99"/>
                </a:lnTo>
                <a:lnTo>
                  <a:pt x="4148" y="123"/>
                </a:lnTo>
                <a:lnTo>
                  <a:pt x="4173" y="134"/>
                </a:lnTo>
                <a:lnTo>
                  <a:pt x="4196" y="134"/>
                </a:lnTo>
                <a:lnTo>
                  <a:pt x="4221" y="129"/>
                </a:lnTo>
                <a:lnTo>
                  <a:pt x="4245" y="118"/>
                </a:lnTo>
                <a:lnTo>
                  <a:pt x="4270" y="109"/>
                </a:lnTo>
                <a:lnTo>
                  <a:pt x="4293" y="104"/>
                </a:lnTo>
                <a:lnTo>
                  <a:pt x="4318" y="104"/>
                </a:lnTo>
                <a:lnTo>
                  <a:pt x="4342" y="113"/>
                </a:lnTo>
                <a:lnTo>
                  <a:pt x="4367" y="123"/>
                </a:lnTo>
                <a:lnTo>
                  <a:pt x="4390" y="134"/>
                </a:lnTo>
                <a:lnTo>
                  <a:pt x="4415" y="143"/>
                </a:lnTo>
                <a:lnTo>
                  <a:pt x="4439" y="148"/>
                </a:lnTo>
                <a:lnTo>
                  <a:pt x="4464" y="148"/>
                </a:lnTo>
                <a:lnTo>
                  <a:pt x="4487" y="150"/>
                </a:lnTo>
                <a:lnTo>
                  <a:pt x="4512" y="151"/>
                </a:lnTo>
              </a:path>
            </a:pathLst>
          </a:custGeom>
          <a:noFill/>
          <a:ln w="36576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it-CH"/>
          </a:p>
        </p:txBody>
      </p:sp>
      <p:sp>
        <p:nvSpPr>
          <p:cNvPr id="25" name="Freeform 13"/>
          <p:cNvSpPr>
            <a:spLocks/>
          </p:cNvSpPr>
          <p:nvPr/>
        </p:nvSpPr>
        <p:spPr bwMode="auto">
          <a:xfrm>
            <a:off x="3287689" y="3741178"/>
            <a:ext cx="8725394" cy="248381"/>
          </a:xfrm>
          <a:custGeom>
            <a:avLst/>
            <a:gdLst/>
            <a:ahLst/>
            <a:cxnLst>
              <a:cxn ang="0">
                <a:pos x="48" y="81"/>
              </a:cxn>
              <a:cxn ang="0">
                <a:pos x="122" y="62"/>
              </a:cxn>
              <a:cxn ang="0">
                <a:pos x="194" y="62"/>
              </a:cxn>
              <a:cxn ang="0">
                <a:pos x="267" y="70"/>
              </a:cxn>
              <a:cxn ang="0">
                <a:pos x="339" y="79"/>
              </a:cxn>
              <a:cxn ang="0">
                <a:pos x="413" y="81"/>
              </a:cxn>
              <a:cxn ang="0">
                <a:pos x="485" y="60"/>
              </a:cxn>
              <a:cxn ang="0">
                <a:pos x="558" y="62"/>
              </a:cxn>
              <a:cxn ang="0">
                <a:pos x="630" y="30"/>
              </a:cxn>
              <a:cxn ang="0">
                <a:pos x="704" y="42"/>
              </a:cxn>
              <a:cxn ang="0">
                <a:pos x="777" y="44"/>
              </a:cxn>
              <a:cxn ang="0">
                <a:pos x="849" y="56"/>
              </a:cxn>
              <a:cxn ang="0">
                <a:pos x="921" y="81"/>
              </a:cxn>
              <a:cxn ang="0">
                <a:pos x="995" y="93"/>
              </a:cxn>
              <a:cxn ang="0">
                <a:pos x="1068" y="58"/>
              </a:cxn>
              <a:cxn ang="0">
                <a:pos x="1140" y="30"/>
              </a:cxn>
              <a:cxn ang="0">
                <a:pos x="1212" y="37"/>
              </a:cxn>
              <a:cxn ang="0">
                <a:pos x="1286" y="62"/>
              </a:cxn>
              <a:cxn ang="0">
                <a:pos x="1359" y="42"/>
              </a:cxn>
              <a:cxn ang="0">
                <a:pos x="1431" y="28"/>
              </a:cxn>
              <a:cxn ang="0">
                <a:pos x="1504" y="10"/>
              </a:cxn>
              <a:cxn ang="0">
                <a:pos x="1578" y="26"/>
              </a:cxn>
              <a:cxn ang="0">
                <a:pos x="1650" y="5"/>
              </a:cxn>
              <a:cxn ang="0">
                <a:pos x="1722" y="7"/>
              </a:cxn>
              <a:cxn ang="0">
                <a:pos x="1795" y="5"/>
              </a:cxn>
              <a:cxn ang="0">
                <a:pos x="1867" y="19"/>
              </a:cxn>
              <a:cxn ang="0">
                <a:pos x="1941" y="26"/>
              </a:cxn>
              <a:cxn ang="0">
                <a:pos x="2013" y="42"/>
              </a:cxn>
              <a:cxn ang="0">
                <a:pos x="2086" y="77"/>
              </a:cxn>
              <a:cxn ang="0">
                <a:pos x="2158" y="139"/>
              </a:cxn>
              <a:cxn ang="0">
                <a:pos x="2232" y="86"/>
              </a:cxn>
              <a:cxn ang="0">
                <a:pos x="2305" y="79"/>
              </a:cxn>
              <a:cxn ang="0">
                <a:pos x="2377" y="54"/>
              </a:cxn>
              <a:cxn ang="0">
                <a:pos x="2449" y="21"/>
              </a:cxn>
              <a:cxn ang="0">
                <a:pos x="2523" y="0"/>
              </a:cxn>
              <a:cxn ang="0">
                <a:pos x="2596" y="28"/>
              </a:cxn>
              <a:cxn ang="0">
                <a:pos x="2668" y="39"/>
              </a:cxn>
              <a:cxn ang="0">
                <a:pos x="2740" y="32"/>
              </a:cxn>
              <a:cxn ang="0">
                <a:pos x="2814" y="37"/>
              </a:cxn>
              <a:cxn ang="0">
                <a:pos x="2887" y="51"/>
              </a:cxn>
              <a:cxn ang="0">
                <a:pos x="2959" y="69"/>
              </a:cxn>
              <a:cxn ang="0">
                <a:pos x="3031" y="77"/>
              </a:cxn>
              <a:cxn ang="0">
                <a:pos x="3106" y="65"/>
              </a:cxn>
              <a:cxn ang="0">
                <a:pos x="3178" y="70"/>
              </a:cxn>
              <a:cxn ang="0">
                <a:pos x="3250" y="84"/>
              </a:cxn>
              <a:cxn ang="0">
                <a:pos x="3323" y="92"/>
              </a:cxn>
              <a:cxn ang="0">
                <a:pos x="3397" y="100"/>
              </a:cxn>
              <a:cxn ang="0">
                <a:pos x="3469" y="114"/>
              </a:cxn>
              <a:cxn ang="0">
                <a:pos x="3541" y="90"/>
              </a:cxn>
              <a:cxn ang="0">
                <a:pos x="3614" y="83"/>
              </a:cxn>
              <a:cxn ang="0">
                <a:pos x="3688" y="58"/>
              </a:cxn>
              <a:cxn ang="0">
                <a:pos x="3760" y="90"/>
              </a:cxn>
              <a:cxn ang="0">
                <a:pos x="3833" y="56"/>
              </a:cxn>
              <a:cxn ang="0">
                <a:pos x="3905" y="33"/>
              </a:cxn>
              <a:cxn ang="0">
                <a:pos x="3979" y="42"/>
              </a:cxn>
              <a:cxn ang="0">
                <a:pos x="4051" y="58"/>
              </a:cxn>
              <a:cxn ang="0">
                <a:pos x="4124" y="56"/>
              </a:cxn>
              <a:cxn ang="0">
                <a:pos x="4196" y="39"/>
              </a:cxn>
              <a:cxn ang="0">
                <a:pos x="4270" y="46"/>
              </a:cxn>
              <a:cxn ang="0">
                <a:pos x="4342" y="65"/>
              </a:cxn>
              <a:cxn ang="0">
                <a:pos x="4415" y="74"/>
              </a:cxn>
              <a:cxn ang="0">
                <a:pos x="4487" y="77"/>
              </a:cxn>
            </a:cxnLst>
            <a:rect l="0" t="0" r="r" b="b"/>
            <a:pathLst>
              <a:path w="4512" h="139">
                <a:moveTo>
                  <a:pt x="0" y="54"/>
                </a:moveTo>
                <a:lnTo>
                  <a:pt x="25" y="70"/>
                </a:lnTo>
                <a:lnTo>
                  <a:pt x="48" y="81"/>
                </a:lnTo>
                <a:lnTo>
                  <a:pt x="73" y="77"/>
                </a:lnTo>
                <a:lnTo>
                  <a:pt x="97" y="67"/>
                </a:lnTo>
                <a:lnTo>
                  <a:pt x="122" y="62"/>
                </a:lnTo>
                <a:lnTo>
                  <a:pt x="145" y="60"/>
                </a:lnTo>
                <a:lnTo>
                  <a:pt x="170" y="62"/>
                </a:lnTo>
                <a:lnTo>
                  <a:pt x="194" y="62"/>
                </a:lnTo>
                <a:lnTo>
                  <a:pt x="219" y="65"/>
                </a:lnTo>
                <a:lnTo>
                  <a:pt x="242" y="69"/>
                </a:lnTo>
                <a:lnTo>
                  <a:pt x="267" y="70"/>
                </a:lnTo>
                <a:lnTo>
                  <a:pt x="291" y="72"/>
                </a:lnTo>
                <a:lnTo>
                  <a:pt x="316" y="74"/>
                </a:lnTo>
                <a:lnTo>
                  <a:pt x="339" y="79"/>
                </a:lnTo>
                <a:lnTo>
                  <a:pt x="364" y="84"/>
                </a:lnTo>
                <a:lnTo>
                  <a:pt x="388" y="86"/>
                </a:lnTo>
                <a:lnTo>
                  <a:pt x="413" y="81"/>
                </a:lnTo>
                <a:lnTo>
                  <a:pt x="436" y="74"/>
                </a:lnTo>
                <a:lnTo>
                  <a:pt x="461" y="67"/>
                </a:lnTo>
                <a:lnTo>
                  <a:pt x="485" y="60"/>
                </a:lnTo>
                <a:lnTo>
                  <a:pt x="510" y="60"/>
                </a:lnTo>
                <a:lnTo>
                  <a:pt x="533" y="65"/>
                </a:lnTo>
                <a:lnTo>
                  <a:pt x="558" y="62"/>
                </a:lnTo>
                <a:lnTo>
                  <a:pt x="583" y="49"/>
                </a:lnTo>
                <a:lnTo>
                  <a:pt x="607" y="35"/>
                </a:lnTo>
                <a:lnTo>
                  <a:pt x="630" y="30"/>
                </a:lnTo>
                <a:lnTo>
                  <a:pt x="655" y="33"/>
                </a:lnTo>
                <a:lnTo>
                  <a:pt x="680" y="39"/>
                </a:lnTo>
                <a:lnTo>
                  <a:pt x="704" y="42"/>
                </a:lnTo>
                <a:lnTo>
                  <a:pt x="727" y="40"/>
                </a:lnTo>
                <a:lnTo>
                  <a:pt x="752" y="40"/>
                </a:lnTo>
                <a:lnTo>
                  <a:pt x="777" y="44"/>
                </a:lnTo>
                <a:lnTo>
                  <a:pt x="801" y="47"/>
                </a:lnTo>
                <a:lnTo>
                  <a:pt x="824" y="51"/>
                </a:lnTo>
                <a:lnTo>
                  <a:pt x="849" y="56"/>
                </a:lnTo>
                <a:lnTo>
                  <a:pt x="874" y="69"/>
                </a:lnTo>
                <a:lnTo>
                  <a:pt x="898" y="83"/>
                </a:lnTo>
                <a:lnTo>
                  <a:pt x="921" y="81"/>
                </a:lnTo>
                <a:lnTo>
                  <a:pt x="946" y="65"/>
                </a:lnTo>
                <a:lnTo>
                  <a:pt x="971" y="62"/>
                </a:lnTo>
                <a:lnTo>
                  <a:pt x="995" y="93"/>
                </a:lnTo>
                <a:lnTo>
                  <a:pt x="1018" y="113"/>
                </a:lnTo>
                <a:lnTo>
                  <a:pt x="1043" y="97"/>
                </a:lnTo>
                <a:lnTo>
                  <a:pt x="1068" y="58"/>
                </a:lnTo>
                <a:lnTo>
                  <a:pt x="1092" y="26"/>
                </a:lnTo>
                <a:lnTo>
                  <a:pt x="1115" y="23"/>
                </a:lnTo>
                <a:lnTo>
                  <a:pt x="1140" y="30"/>
                </a:lnTo>
                <a:lnTo>
                  <a:pt x="1165" y="32"/>
                </a:lnTo>
                <a:lnTo>
                  <a:pt x="1189" y="32"/>
                </a:lnTo>
                <a:lnTo>
                  <a:pt x="1212" y="37"/>
                </a:lnTo>
                <a:lnTo>
                  <a:pt x="1237" y="46"/>
                </a:lnTo>
                <a:lnTo>
                  <a:pt x="1262" y="58"/>
                </a:lnTo>
                <a:lnTo>
                  <a:pt x="1286" y="62"/>
                </a:lnTo>
                <a:lnTo>
                  <a:pt x="1309" y="58"/>
                </a:lnTo>
                <a:lnTo>
                  <a:pt x="1334" y="51"/>
                </a:lnTo>
                <a:lnTo>
                  <a:pt x="1359" y="42"/>
                </a:lnTo>
                <a:lnTo>
                  <a:pt x="1384" y="35"/>
                </a:lnTo>
                <a:lnTo>
                  <a:pt x="1406" y="32"/>
                </a:lnTo>
                <a:lnTo>
                  <a:pt x="1431" y="28"/>
                </a:lnTo>
                <a:lnTo>
                  <a:pt x="1456" y="23"/>
                </a:lnTo>
                <a:lnTo>
                  <a:pt x="1481" y="16"/>
                </a:lnTo>
                <a:lnTo>
                  <a:pt x="1504" y="10"/>
                </a:lnTo>
                <a:lnTo>
                  <a:pt x="1528" y="19"/>
                </a:lnTo>
                <a:lnTo>
                  <a:pt x="1553" y="30"/>
                </a:lnTo>
                <a:lnTo>
                  <a:pt x="1578" y="26"/>
                </a:lnTo>
                <a:lnTo>
                  <a:pt x="1601" y="12"/>
                </a:lnTo>
                <a:lnTo>
                  <a:pt x="1625" y="2"/>
                </a:lnTo>
                <a:lnTo>
                  <a:pt x="1650" y="5"/>
                </a:lnTo>
                <a:lnTo>
                  <a:pt x="1675" y="14"/>
                </a:lnTo>
                <a:lnTo>
                  <a:pt x="1698" y="16"/>
                </a:lnTo>
                <a:lnTo>
                  <a:pt x="1722" y="7"/>
                </a:lnTo>
                <a:lnTo>
                  <a:pt x="1747" y="0"/>
                </a:lnTo>
                <a:lnTo>
                  <a:pt x="1770" y="2"/>
                </a:lnTo>
                <a:lnTo>
                  <a:pt x="1795" y="5"/>
                </a:lnTo>
                <a:lnTo>
                  <a:pt x="1819" y="10"/>
                </a:lnTo>
                <a:lnTo>
                  <a:pt x="1844" y="14"/>
                </a:lnTo>
                <a:lnTo>
                  <a:pt x="1867" y="19"/>
                </a:lnTo>
                <a:lnTo>
                  <a:pt x="1892" y="26"/>
                </a:lnTo>
                <a:lnTo>
                  <a:pt x="1916" y="28"/>
                </a:lnTo>
                <a:lnTo>
                  <a:pt x="1941" y="26"/>
                </a:lnTo>
                <a:lnTo>
                  <a:pt x="1964" y="24"/>
                </a:lnTo>
                <a:lnTo>
                  <a:pt x="1989" y="33"/>
                </a:lnTo>
                <a:lnTo>
                  <a:pt x="2013" y="42"/>
                </a:lnTo>
                <a:lnTo>
                  <a:pt x="2038" y="49"/>
                </a:lnTo>
                <a:lnTo>
                  <a:pt x="2061" y="63"/>
                </a:lnTo>
                <a:lnTo>
                  <a:pt x="2086" y="77"/>
                </a:lnTo>
                <a:lnTo>
                  <a:pt x="2110" y="102"/>
                </a:lnTo>
                <a:lnTo>
                  <a:pt x="2135" y="127"/>
                </a:lnTo>
                <a:lnTo>
                  <a:pt x="2158" y="139"/>
                </a:lnTo>
                <a:lnTo>
                  <a:pt x="2183" y="129"/>
                </a:lnTo>
                <a:lnTo>
                  <a:pt x="2208" y="107"/>
                </a:lnTo>
                <a:lnTo>
                  <a:pt x="2232" y="86"/>
                </a:lnTo>
                <a:lnTo>
                  <a:pt x="2255" y="81"/>
                </a:lnTo>
                <a:lnTo>
                  <a:pt x="2280" y="79"/>
                </a:lnTo>
                <a:lnTo>
                  <a:pt x="2305" y="79"/>
                </a:lnTo>
                <a:lnTo>
                  <a:pt x="2329" y="72"/>
                </a:lnTo>
                <a:lnTo>
                  <a:pt x="2352" y="65"/>
                </a:lnTo>
                <a:lnTo>
                  <a:pt x="2377" y="54"/>
                </a:lnTo>
                <a:lnTo>
                  <a:pt x="2402" y="44"/>
                </a:lnTo>
                <a:lnTo>
                  <a:pt x="2426" y="33"/>
                </a:lnTo>
                <a:lnTo>
                  <a:pt x="2449" y="21"/>
                </a:lnTo>
                <a:lnTo>
                  <a:pt x="2474" y="12"/>
                </a:lnTo>
                <a:lnTo>
                  <a:pt x="2499" y="3"/>
                </a:lnTo>
                <a:lnTo>
                  <a:pt x="2523" y="0"/>
                </a:lnTo>
                <a:lnTo>
                  <a:pt x="2546" y="0"/>
                </a:lnTo>
                <a:lnTo>
                  <a:pt x="2571" y="9"/>
                </a:lnTo>
                <a:lnTo>
                  <a:pt x="2596" y="28"/>
                </a:lnTo>
                <a:lnTo>
                  <a:pt x="2620" y="42"/>
                </a:lnTo>
                <a:lnTo>
                  <a:pt x="2643" y="46"/>
                </a:lnTo>
                <a:lnTo>
                  <a:pt x="2668" y="39"/>
                </a:lnTo>
                <a:lnTo>
                  <a:pt x="2693" y="32"/>
                </a:lnTo>
                <a:lnTo>
                  <a:pt x="2717" y="30"/>
                </a:lnTo>
                <a:lnTo>
                  <a:pt x="2740" y="32"/>
                </a:lnTo>
                <a:lnTo>
                  <a:pt x="2765" y="32"/>
                </a:lnTo>
                <a:lnTo>
                  <a:pt x="2790" y="33"/>
                </a:lnTo>
                <a:lnTo>
                  <a:pt x="2814" y="37"/>
                </a:lnTo>
                <a:lnTo>
                  <a:pt x="2837" y="42"/>
                </a:lnTo>
                <a:lnTo>
                  <a:pt x="2862" y="47"/>
                </a:lnTo>
                <a:lnTo>
                  <a:pt x="2887" y="51"/>
                </a:lnTo>
                <a:lnTo>
                  <a:pt x="2912" y="54"/>
                </a:lnTo>
                <a:lnTo>
                  <a:pt x="2934" y="60"/>
                </a:lnTo>
                <a:lnTo>
                  <a:pt x="2959" y="69"/>
                </a:lnTo>
                <a:lnTo>
                  <a:pt x="2984" y="74"/>
                </a:lnTo>
                <a:lnTo>
                  <a:pt x="3009" y="81"/>
                </a:lnTo>
                <a:lnTo>
                  <a:pt x="3031" y="77"/>
                </a:lnTo>
                <a:lnTo>
                  <a:pt x="3056" y="72"/>
                </a:lnTo>
                <a:lnTo>
                  <a:pt x="3081" y="67"/>
                </a:lnTo>
                <a:lnTo>
                  <a:pt x="3106" y="65"/>
                </a:lnTo>
                <a:lnTo>
                  <a:pt x="3129" y="67"/>
                </a:lnTo>
                <a:lnTo>
                  <a:pt x="3153" y="67"/>
                </a:lnTo>
                <a:lnTo>
                  <a:pt x="3178" y="70"/>
                </a:lnTo>
                <a:lnTo>
                  <a:pt x="3203" y="74"/>
                </a:lnTo>
                <a:lnTo>
                  <a:pt x="3226" y="79"/>
                </a:lnTo>
                <a:lnTo>
                  <a:pt x="3250" y="84"/>
                </a:lnTo>
                <a:lnTo>
                  <a:pt x="3275" y="86"/>
                </a:lnTo>
                <a:lnTo>
                  <a:pt x="3300" y="84"/>
                </a:lnTo>
                <a:lnTo>
                  <a:pt x="3323" y="92"/>
                </a:lnTo>
                <a:lnTo>
                  <a:pt x="3347" y="109"/>
                </a:lnTo>
                <a:lnTo>
                  <a:pt x="3372" y="114"/>
                </a:lnTo>
                <a:lnTo>
                  <a:pt x="3397" y="100"/>
                </a:lnTo>
                <a:lnTo>
                  <a:pt x="3420" y="90"/>
                </a:lnTo>
                <a:lnTo>
                  <a:pt x="3444" y="104"/>
                </a:lnTo>
                <a:lnTo>
                  <a:pt x="3469" y="114"/>
                </a:lnTo>
                <a:lnTo>
                  <a:pt x="3494" y="109"/>
                </a:lnTo>
                <a:lnTo>
                  <a:pt x="3517" y="97"/>
                </a:lnTo>
                <a:lnTo>
                  <a:pt x="3541" y="90"/>
                </a:lnTo>
                <a:lnTo>
                  <a:pt x="3566" y="88"/>
                </a:lnTo>
                <a:lnTo>
                  <a:pt x="3591" y="86"/>
                </a:lnTo>
                <a:lnTo>
                  <a:pt x="3614" y="83"/>
                </a:lnTo>
                <a:lnTo>
                  <a:pt x="3638" y="79"/>
                </a:lnTo>
                <a:lnTo>
                  <a:pt x="3663" y="70"/>
                </a:lnTo>
                <a:lnTo>
                  <a:pt x="3688" y="58"/>
                </a:lnTo>
                <a:lnTo>
                  <a:pt x="3711" y="49"/>
                </a:lnTo>
                <a:lnTo>
                  <a:pt x="3735" y="63"/>
                </a:lnTo>
                <a:lnTo>
                  <a:pt x="3760" y="90"/>
                </a:lnTo>
                <a:lnTo>
                  <a:pt x="3785" y="104"/>
                </a:lnTo>
                <a:lnTo>
                  <a:pt x="3808" y="86"/>
                </a:lnTo>
                <a:lnTo>
                  <a:pt x="3833" y="56"/>
                </a:lnTo>
                <a:lnTo>
                  <a:pt x="3857" y="39"/>
                </a:lnTo>
                <a:lnTo>
                  <a:pt x="3882" y="35"/>
                </a:lnTo>
                <a:lnTo>
                  <a:pt x="3905" y="33"/>
                </a:lnTo>
                <a:lnTo>
                  <a:pt x="3930" y="37"/>
                </a:lnTo>
                <a:lnTo>
                  <a:pt x="3954" y="39"/>
                </a:lnTo>
                <a:lnTo>
                  <a:pt x="3979" y="42"/>
                </a:lnTo>
                <a:lnTo>
                  <a:pt x="4002" y="46"/>
                </a:lnTo>
                <a:lnTo>
                  <a:pt x="4027" y="53"/>
                </a:lnTo>
                <a:lnTo>
                  <a:pt x="4051" y="58"/>
                </a:lnTo>
                <a:lnTo>
                  <a:pt x="4076" y="63"/>
                </a:lnTo>
                <a:lnTo>
                  <a:pt x="4099" y="65"/>
                </a:lnTo>
                <a:lnTo>
                  <a:pt x="4124" y="56"/>
                </a:lnTo>
                <a:lnTo>
                  <a:pt x="4148" y="46"/>
                </a:lnTo>
                <a:lnTo>
                  <a:pt x="4173" y="39"/>
                </a:lnTo>
                <a:lnTo>
                  <a:pt x="4196" y="39"/>
                </a:lnTo>
                <a:lnTo>
                  <a:pt x="4221" y="40"/>
                </a:lnTo>
                <a:lnTo>
                  <a:pt x="4245" y="42"/>
                </a:lnTo>
                <a:lnTo>
                  <a:pt x="4270" y="46"/>
                </a:lnTo>
                <a:lnTo>
                  <a:pt x="4293" y="53"/>
                </a:lnTo>
                <a:lnTo>
                  <a:pt x="4318" y="60"/>
                </a:lnTo>
                <a:lnTo>
                  <a:pt x="4342" y="65"/>
                </a:lnTo>
                <a:lnTo>
                  <a:pt x="4367" y="70"/>
                </a:lnTo>
                <a:lnTo>
                  <a:pt x="4390" y="74"/>
                </a:lnTo>
                <a:lnTo>
                  <a:pt x="4415" y="74"/>
                </a:lnTo>
                <a:lnTo>
                  <a:pt x="4439" y="76"/>
                </a:lnTo>
                <a:lnTo>
                  <a:pt x="4464" y="76"/>
                </a:lnTo>
                <a:lnTo>
                  <a:pt x="4487" y="77"/>
                </a:lnTo>
                <a:lnTo>
                  <a:pt x="4512" y="83"/>
                </a:lnTo>
              </a:path>
            </a:pathLst>
          </a:custGeom>
          <a:noFill/>
          <a:ln w="36576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it-CH"/>
          </a:p>
        </p:txBody>
      </p:sp>
      <p:sp>
        <p:nvSpPr>
          <p:cNvPr id="26" name="Freeform 14"/>
          <p:cNvSpPr>
            <a:spLocks/>
          </p:cNvSpPr>
          <p:nvPr/>
        </p:nvSpPr>
        <p:spPr bwMode="auto">
          <a:xfrm>
            <a:off x="3287689" y="3823376"/>
            <a:ext cx="8725394" cy="721913"/>
          </a:xfrm>
          <a:custGeom>
            <a:avLst/>
            <a:gdLst/>
            <a:ahLst/>
            <a:cxnLst>
              <a:cxn ang="0">
                <a:pos x="48" y="137"/>
              </a:cxn>
              <a:cxn ang="0">
                <a:pos x="122" y="160"/>
              </a:cxn>
              <a:cxn ang="0">
                <a:pos x="194" y="238"/>
              </a:cxn>
              <a:cxn ang="0">
                <a:pos x="267" y="257"/>
              </a:cxn>
              <a:cxn ang="0">
                <a:pos x="339" y="238"/>
              </a:cxn>
              <a:cxn ang="0">
                <a:pos x="413" y="203"/>
              </a:cxn>
              <a:cxn ang="0">
                <a:pos x="485" y="199"/>
              </a:cxn>
              <a:cxn ang="0">
                <a:pos x="558" y="141"/>
              </a:cxn>
              <a:cxn ang="0">
                <a:pos x="630" y="194"/>
              </a:cxn>
              <a:cxn ang="0">
                <a:pos x="704" y="257"/>
              </a:cxn>
              <a:cxn ang="0">
                <a:pos x="777" y="236"/>
              </a:cxn>
              <a:cxn ang="0">
                <a:pos x="849" y="213"/>
              </a:cxn>
              <a:cxn ang="0">
                <a:pos x="921" y="132"/>
              </a:cxn>
              <a:cxn ang="0">
                <a:pos x="995" y="116"/>
              </a:cxn>
              <a:cxn ang="0">
                <a:pos x="1068" y="120"/>
              </a:cxn>
              <a:cxn ang="0">
                <a:pos x="1140" y="301"/>
              </a:cxn>
              <a:cxn ang="0">
                <a:pos x="1212" y="349"/>
              </a:cxn>
              <a:cxn ang="0">
                <a:pos x="1286" y="270"/>
              </a:cxn>
              <a:cxn ang="0">
                <a:pos x="1359" y="218"/>
              </a:cxn>
              <a:cxn ang="0">
                <a:pos x="1431" y="204"/>
              </a:cxn>
              <a:cxn ang="0">
                <a:pos x="1504" y="192"/>
              </a:cxn>
              <a:cxn ang="0">
                <a:pos x="1578" y="120"/>
              </a:cxn>
              <a:cxn ang="0">
                <a:pos x="1650" y="160"/>
              </a:cxn>
              <a:cxn ang="0">
                <a:pos x="1722" y="195"/>
              </a:cxn>
              <a:cxn ang="0">
                <a:pos x="1795" y="273"/>
              </a:cxn>
              <a:cxn ang="0">
                <a:pos x="1867" y="291"/>
              </a:cxn>
              <a:cxn ang="0">
                <a:pos x="1941" y="250"/>
              </a:cxn>
              <a:cxn ang="0">
                <a:pos x="2013" y="185"/>
              </a:cxn>
              <a:cxn ang="0">
                <a:pos x="2086" y="91"/>
              </a:cxn>
              <a:cxn ang="0">
                <a:pos x="2158" y="68"/>
              </a:cxn>
              <a:cxn ang="0">
                <a:pos x="2232" y="284"/>
              </a:cxn>
              <a:cxn ang="0">
                <a:pos x="2305" y="404"/>
              </a:cxn>
              <a:cxn ang="0">
                <a:pos x="2377" y="338"/>
              </a:cxn>
              <a:cxn ang="0">
                <a:pos x="2449" y="243"/>
              </a:cxn>
              <a:cxn ang="0">
                <a:pos x="2523" y="188"/>
              </a:cxn>
              <a:cxn ang="0">
                <a:pos x="2596" y="171"/>
              </a:cxn>
              <a:cxn ang="0">
                <a:pos x="2668" y="167"/>
              </a:cxn>
              <a:cxn ang="0">
                <a:pos x="2740" y="217"/>
              </a:cxn>
              <a:cxn ang="0">
                <a:pos x="2814" y="229"/>
              </a:cxn>
              <a:cxn ang="0">
                <a:pos x="2887" y="215"/>
              </a:cxn>
              <a:cxn ang="0">
                <a:pos x="2959" y="153"/>
              </a:cxn>
              <a:cxn ang="0">
                <a:pos x="3031" y="134"/>
              </a:cxn>
              <a:cxn ang="0">
                <a:pos x="3106" y="203"/>
              </a:cxn>
              <a:cxn ang="0">
                <a:pos x="3178" y="234"/>
              </a:cxn>
              <a:cxn ang="0">
                <a:pos x="3250" y="194"/>
              </a:cxn>
              <a:cxn ang="0">
                <a:pos x="3323" y="162"/>
              </a:cxn>
              <a:cxn ang="0">
                <a:pos x="3397" y="86"/>
              </a:cxn>
              <a:cxn ang="0">
                <a:pos x="3469" y="125"/>
              </a:cxn>
              <a:cxn ang="0">
                <a:pos x="3541" y="250"/>
              </a:cxn>
              <a:cxn ang="0">
                <a:pos x="3614" y="282"/>
              </a:cxn>
              <a:cxn ang="0">
                <a:pos x="3688" y="227"/>
              </a:cxn>
              <a:cxn ang="0">
                <a:pos x="3760" y="81"/>
              </a:cxn>
              <a:cxn ang="0">
                <a:pos x="3833" y="31"/>
              </a:cxn>
              <a:cxn ang="0">
                <a:pos x="3905" y="233"/>
              </a:cxn>
              <a:cxn ang="0">
                <a:pos x="3979" y="303"/>
              </a:cxn>
              <a:cxn ang="0">
                <a:pos x="4051" y="271"/>
              </a:cxn>
              <a:cxn ang="0">
                <a:pos x="4124" y="190"/>
              </a:cxn>
              <a:cxn ang="0">
                <a:pos x="4196" y="188"/>
              </a:cxn>
              <a:cxn ang="0">
                <a:pos x="4270" y="206"/>
              </a:cxn>
              <a:cxn ang="0">
                <a:pos x="4342" y="217"/>
              </a:cxn>
              <a:cxn ang="0">
                <a:pos x="4415" y="210"/>
              </a:cxn>
              <a:cxn ang="0">
                <a:pos x="4487" y="201"/>
              </a:cxn>
            </a:cxnLst>
            <a:rect l="0" t="0" r="r" b="b"/>
            <a:pathLst>
              <a:path w="4512" h="404">
                <a:moveTo>
                  <a:pt x="0" y="194"/>
                </a:moveTo>
                <a:lnTo>
                  <a:pt x="25" y="165"/>
                </a:lnTo>
                <a:lnTo>
                  <a:pt x="48" y="137"/>
                </a:lnTo>
                <a:lnTo>
                  <a:pt x="73" y="127"/>
                </a:lnTo>
                <a:lnTo>
                  <a:pt x="97" y="136"/>
                </a:lnTo>
                <a:lnTo>
                  <a:pt x="122" y="160"/>
                </a:lnTo>
                <a:lnTo>
                  <a:pt x="145" y="190"/>
                </a:lnTo>
                <a:lnTo>
                  <a:pt x="170" y="218"/>
                </a:lnTo>
                <a:lnTo>
                  <a:pt x="194" y="238"/>
                </a:lnTo>
                <a:lnTo>
                  <a:pt x="219" y="250"/>
                </a:lnTo>
                <a:lnTo>
                  <a:pt x="242" y="255"/>
                </a:lnTo>
                <a:lnTo>
                  <a:pt x="267" y="257"/>
                </a:lnTo>
                <a:lnTo>
                  <a:pt x="291" y="254"/>
                </a:lnTo>
                <a:lnTo>
                  <a:pt x="316" y="250"/>
                </a:lnTo>
                <a:lnTo>
                  <a:pt x="339" y="238"/>
                </a:lnTo>
                <a:lnTo>
                  <a:pt x="364" y="222"/>
                </a:lnTo>
                <a:lnTo>
                  <a:pt x="388" y="210"/>
                </a:lnTo>
                <a:lnTo>
                  <a:pt x="413" y="203"/>
                </a:lnTo>
                <a:lnTo>
                  <a:pt x="436" y="199"/>
                </a:lnTo>
                <a:lnTo>
                  <a:pt x="461" y="199"/>
                </a:lnTo>
                <a:lnTo>
                  <a:pt x="485" y="199"/>
                </a:lnTo>
                <a:lnTo>
                  <a:pt x="510" y="181"/>
                </a:lnTo>
                <a:lnTo>
                  <a:pt x="533" y="151"/>
                </a:lnTo>
                <a:lnTo>
                  <a:pt x="558" y="141"/>
                </a:lnTo>
                <a:lnTo>
                  <a:pt x="583" y="150"/>
                </a:lnTo>
                <a:lnTo>
                  <a:pt x="607" y="169"/>
                </a:lnTo>
                <a:lnTo>
                  <a:pt x="630" y="194"/>
                </a:lnTo>
                <a:lnTo>
                  <a:pt x="655" y="222"/>
                </a:lnTo>
                <a:lnTo>
                  <a:pt x="680" y="247"/>
                </a:lnTo>
                <a:lnTo>
                  <a:pt x="704" y="257"/>
                </a:lnTo>
                <a:lnTo>
                  <a:pt x="727" y="255"/>
                </a:lnTo>
                <a:lnTo>
                  <a:pt x="752" y="248"/>
                </a:lnTo>
                <a:lnTo>
                  <a:pt x="777" y="236"/>
                </a:lnTo>
                <a:lnTo>
                  <a:pt x="801" y="227"/>
                </a:lnTo>
                <a:lnTo>
                  <a:pt x="824" y="222"/>
                </a:lnTo>
                <a:lnTo>
                  <a:pt x="849" y="213"/>
                </a:lnTo>
                <a:lnTo>
                  <a:pt x="874" y="174"/>
                </a:lnTo>
                <a:lnTo>
                  <a:pt x="898" y="139"/>
                </a:lnTo>
                <a:lnTo>
                  <a:pt x="921" y="132"/>
                </a:lnTo>
                <a:lnTo>
                  <a:pt x="946" y="146"/>
                </a:lnTo>
                <a:lnTo>
                  <a:pt x="971" y="157"/>
                </a:lnTo>
                <a:lnTo>
                  <a:pt x="995" y="116"/>
                </a:lnTo>
                <a:lnTo>
                  <a:pt x="1018" y="79"/>
                </a:lnTo>
                <a:lnTo>
                  <a:pt x="1043" y="81"/>
                </a:lnTo>
                <a:lnTo>
                  <a:pt x="1068" y="120"/>
                </a:lnTo>
                <a:lnTo>
                  <a:pt x="1092" y="178"/>
                </a:lnTo>
                <a:lnTo>
                  <a:pt x="1115" y="243"/>
                </a:lnTo>
                <a:lnTo>
                  <a:pt x="1140" y="301"/>
                </a:lnTo>
                <a:lnTo>
                  <a:pt x="1165" y="335"/>
                </a:lnTo>
                <a:lnTo>
                  <a:pt x="1189" y="347"/>
                </a:lnTo>
                <a:lnTo>
                  <a:pt x="1212" y="349"/>
                </a:lnTo>
                <a:lnTo>
                  <a:pt x="1237" y="335"/>
                </a:lnTo>
                <a:lnTo>
                  <a:pt x="1262" y="301"/>
                </a:lnTo>
                <a:lnTo>
                  <a:pt x="1286" y="270"/>
                </a:lnTo>
                <a:lnTo>
                  <a:pt x="1309" y="247"/>
                </a:lnTo>
                <a:lnTo>
                  <a:pt x="1334" y="227"/>
                </a:lnTo>
                <a:lnTo>
                  <a:pt x="1359" y="218"/>
                </a:lnTo>
                <a:lnTo>
                  <a:pt x="1384" y="215"/>
                </a:lnTo>
                <a:lnTo>
                  <a:pt x="1406" y="210"/>
                </a:lnTo>
                <a:lnTo>
                  <a:pt x="1431" y="204"/>
                </a:lnTo>
                <a:lnTo>
                  <a:pt x="1456" y="199"/>
                </a:lnTo>
                <a:lnTo>
                  <a:pt x="1481" y="195"/>
                </a:lnTo>
                <a:lnTo>
                  <a:pt x="1504" y="192"/>
                </a:lnTo>
                <a:lnTo>
                  <a:pt x="1528" y="165"/>
                </a:lnTo>
                <a:lnTo>
                  <a:pt x="1553" y="134"/>
                </a:lnTo>
                <a:lnTo>
                  <a:pt x="1578" y="120"/>
                </a:lnTo>
                <a:lnTo>
                  <a:pt x="1601" y="130"/>
                </a:lnTo>
                <a:lnTo>
                  <a:pt x="1625" y="151"/>
                </a:lnTo>
                <a:lnTo>
                  <a:pt x="1650" y="160"/>
                </a:lnTo>
                <a:lnTo>
                  <a:pt x="1675" y="164"/>
                </a:lnTo>
                <a:lnTo>
                  <a:pt x="1698" y="174"/>
                </a:lnTo>
                <a:lnTo>
                  <a:pt x="1722" y="195"/>
                </a:lnTo>
                <a:lnTo>
                  <a:pt x="1747" y="222"/>
                </a:lnTo>
                <a:lnTo>
                  <a:pt x="1770" y="250"/>
                </a:lnTo>
                <a:lnTo>
                  <a:pt x="1795" y="273"/>
                </a:lnTo>
                <a:lnTo>
                  <a:pt x="1819" y="289"/>
                </a:lnTo>
                <a:lnTo>
                  <a:pt x="1844" y="294"/>
                </a:lnTo>
                <a:lnTo>
                  <a:pt x="1867" y="291"/>
                </a:lnTo>
                <a:lnTo>
                  <a:pt x="1892" y="278"/>
                </a:lnTo>
                <a:lnTo>
                  <a:pt x="1916" y="264"/>
                </a:lnTo>
                <a:lnTo>
                  <a:pt x="1941" y="250"/>
                </a:lnTo>
                <a:lnTo>
                  <a:pt x="1964" y="241"/>
                </a:lnTo>
                <a:lnTo>
                  <a:pt x="1989" y="213"/>
                </a:lnTo>
                <a:lnTo>
                  <a:pt x="2013" y="185"/>
                </a:lnTo>
                <a:lnTo>
                  <a:pt x="2038" y="158"/>
                </a:lnTo>
                <a:lnTo>
                  <a:pt x="2061" y="114"/>
                </a:lnTo>
                <a:lnTo>
                  <a:pt x="2086" y="91"/>
                </a:lnTo>
                <a:lnTo>
                  <a:pt x="2110" y="81"/>
                </a:lnTo>
                <a:lnTo>
                  <a:pt x="2135" y="61"/>
                </a:lnTo>
                <a:lnTo>
                  <a:pt x="2158" y="68"/>
                </a:lnTo>
                <a:lnTo>
                  <a:pt x="2183" y="123"/>
                </a:lnTo>
                <a:lnTo>
                  <a:pt x="2208" y="204"/>
                </a:lnTo>
                <a:lnTo>
                  <a:pt x="2232" y="284"/>
                </a:lnTo>
                <a:lnTo>
                  <a:pt x="2255" y="349"/>
                </a:lnTo>
                <a:lnTo>
                  <a:pt x="2280" y="390"/>
                </a:lnTo>
                <a:lnTo>
                  <a:pt x="2305" y="404"/>
                </a:lnTo>
                <a:lnTo>
                  <a:pt x="2329" y="393"/>
                </a:lnTo>
                <a:lnTo>
                  <a:pt x="2352" y="368"/>
                </a:lnTo>
                <a:lnTo>
                  <a:pt x="2377" y="338"/>
                </a:lnTo>
                <a:lnTo>
                  <a:pt x="2402" y="307"/>
                </a:lnTo>
                <a:lnTo>
                  <a:pt x="2426" y="273"/>
                </a:lnTo>
                <a:lnTo>
                  <a:pt x="2449" y="243"/>
                </a:lnTo>
                <a:lnTo>
                  <a:pt x="2474" y="220"/>
                </a:lnTo>
                <a:lnTo>
                  <a:pt x="2499" y="201"/>
                </a:lnTo>
                <a:lnTo>
                  <a:pt x="2523" y="188"/>
                </a:lnTo>
                <a:lnTo>
                  <a:pt x="2546" y="183"/>
                </a:lnTo>
                <a:lnTo>
                  <a:pt x="2571" y="180"/>
                </a:lnTo>
                <a:lnTo>
                  <a:pt x="2596" y="171"/>
                </a:lnTo>
                <a:lnTo>
                  <a:pt x="2620" y="160"/>
                </a:lnTo>
                <a:lnTo>
                  <a:pt x="2643" y="158"/>
                </a:lnTo>
                <a:lnTo>
                  <a:pt x="2668" y="167"/>
                </a:lnTo>
                <a:lnTo>
                  <a:pt x="2693" y="185"/>
                </a:lnTo>
                <a:lnTo>
                  <a:pt x="2717" y="203"/>
                </a:lnTo>
                <a:lnTo>
                  <a:pt x="2740" y="217"/>
                </a:lnTo>
                <a:lnTo>
                  <a:pt x="2765" y="224"/>
                </a:lnTo>
                <a:lnTo>
                  <a:pt x="2790" y="227"/>
                </a:lnTo>
                <a:lnTo>
                  <a:pt x="2814" y="229"/>
                </a:lnTo>
                <a:lnTo>
                  <a:pt x="2837" y="227"/>
                </a:lnTo>
                <a:lnTo>
                  <a:pt x="2862" y="222"/>
                </a:lnTo>
                <a:lnTo>
                  <a:pt x="2887" y="215"/>
                </a:lnTo>
                <a:lnTo>
                  <a:pt x="2912" y="204"/>
                </a:lnTo>
                <a:lnTo>
                  <a:pt x="2934" y="178"/>
                </a:lnTo>
                <a:lnTo>
                  <a:pt x="2959" y="153"/>
                </a:lnTo>
                <a:lnTo>
                  <a:pt x="2984" y="136"/>
                </a:lnTo>
                <a:lnTo>
                  <a:pt x="3009" y="125"/>
                </a:lnTo>
                <a:lnTo>
                  <a:pt x="3031" y="134"/>
                </a:lnTo>
                <a:lnTo>
                  <a:pt x="3056" y="157"/>
                </a:lnTo>
                <a:lnTo>
                  <a:pt x="3081" y="183"/>
                </a:lnTo>
                <a:lnTo>
                  <a:pt x="3106" y="203"/>
                </a:lnTo>
                <a:lnTo>
                  <a:pt x="3129" y="220"/>
                </a:lnTo>
                <a:lnTo>
                  <a:pt x="3153" y="231"/>
                </a:lnTo>
                <a:lnTo>
                  <a:pt x="3178" y="234"/>
                </a:lnTo>
                <a:lnTo>
                  <a:pt x="3203" y="225"/>
                </a:lnTo>
                <a:lnTo>
                  <a:pt x="3226" y="210"/>
                </a:lnTo>
                <a:lnTo>
                  <a:pt x="3250" y="194"/>
                </a:lnTo>
                <a:lnTo>
                  <a:pt x="3275" y="185"/>
                </a:lnTo>
                <a:lnTo>
                  <a:pt x="3300" y="183"/>
                </a:lnTo>
                <a:lnTo>
                  <a:pt x="3323" y="162"/>
                </a:lnTo>
                <a:lnTo>
                  <a:pt x="3347" y="106"/>
                </a:lnTo>
                <a:lnTo>
                  <a:pt x="3372" y="76"/>
                </a:lnTo>
                <a:lnTo>
                  <a:pt x="3397" y="86"/>
                </a:lnTo>
                <a:lnTo>
                  <a:pt x="3420" y="90"/>
                </a:lnTo>
                <a:lnTo>
                  <a:pt x="3444" y="91"/>
                </a:lnTo>
                <a:lnTo>
                  <a:pt x="3469" y="125"/>
                </a:lnTo>
                <a:lnTo>
                  <a:pt x="3494" y="174"/>
                </a:lnTo>
                <a:lnTo>
                  <a:pt x="3517" y="217"/>
                </a:lnTo>
                <a:lnTo>
                  <a:pt x="3541" y="250"/>
                </a:lnTo>
                <a:lnTo>
                  <a:pt x="3566" y="277"/>
                </a:lnTo>
                <a:lnTo>
                  <a:pt x="3591" y="291"/>
                </a:lnTo>
                <a:lnTo>
                  <a:pt x="3614" y="282"/>
                </a:lnTo>
                <a:lnTo>
                  <a:pt x="3638" y="264"/>
                </a:lnTo>
                <a:lnTo>
                  <a:pt x="3663" y="243"/>
                </a:lnTo>
                <a:lnTo>
                  <a:pt x="3688" y="227"/>
                </a:lnTo>
                <a:lnTo>
                  <a:pt x="3711" y="204"/>
                </a:lnTo>
                <a:lnTo>
                  <a:pt x="3735" y="150"/>
                </a:lnTo>
                <a:lnTo>
                  <a:pt x="3760" y="81"/>
                </a:lnTo>
                <a:lnTo>
                  <a:pt x="3785" y="19"/>
                </a:lnTo>
                <a:lnTo>
                  <a:pt x="3808" y="0"/>
                </a:lnTo>
                <a:lnTo>
                  <a:pt x="3833" y="31"/>
                </a:lnTo>
                <a:lnTo>
                  <a:pt x="3857" y="95"/>
                </a:lnTo>
                <a:lnTo>
                  <a:pt x="3882" y="169"/>
                </a:lnTo>
                <a:lnTo>
                  <a:pt x="3905" y="233"/>
                </a:lnTo>
                <a:lnTo>
                  <a:pt x="3930" y="275"/>
                </a:lnTo>
                <a:lnTo>
                  <a:pt x="3954" y="294"/>
                </a:lnTo>
                <a:lnTo>
                  <a:pt x="3979" y="303"/>
                </a:lnTo>
                <a:lnTo>
                  <a:pt x="4002" y="301"/>
                </a:lnTo>
                <a:lnTo>
                  <a:pt x="4027" y="289"/>
                </a:lnTo>
                <a:lnTo>
                  <a:pt x="4051" y="271"/>
                </a:lnTo>
                <a:lnTo>
                  <a:pt x="4076" y="243"/>
                </a:lnTo>
                <a:lnTo>
                  <a:pt x="4099" y="211"/>
                </a:lnTo>
                <a:lnTo>
                  <a:pt x="4124" y="190"/>
                </a:lnTo>
                <a:lnTo>
                  <a:pt x="4148" y="180"/>
                </a:lnTo>
                <a:lnTo>
                  <a:pt x="4173" y="180"/>
                </a:lnTo>
                <a:lnTo>
                  <a:pt x="4196" y="188"/>
                </a:lnTo>
                <a:lnTo>
                  <a:pt x="4221" y="197"/>
                </a:lnTo>
                <a:lnTo>
                  <a:pt x="4245" y="203"/>
                </a:lnTo>
                <a:lnTo>
                  <a:pt x="4270" y="206"/>
                </a:lnTo>
                <a:lnTo>
                  <a:pt x="4293" y="211"/>
                </a:lnTo>
                <a:lnTo>
                  <a:pt x="4318" y="217"/>
                </a:lnTo>
                <a:lnTo>
                  <a:pt x="4342" y="217"/>
                </a:lnTo>
                <a:lnTo>
                  <a:pt x="4367" y="213"/>
                </a:lnTo>
                <a:lnTo>
                  <a:pt x="4390" y="211"/>
                </a:lnTo>
                <a:lnTo>
                  <a:pt x="4415" y="210"/>
                </a:lnTo>
                <a:lnTo>
                  <a:pt x="4439" y="208"/>
                </a:lnTo>
                <a:lnTo>
                  <a:pt x="4464" y="204"/>
                </a:lnTo>
                <a:lnTo>
                  <a:pt x="4487" y="201"/>
                </a:lnTo>
                <a:lnTo>
                  <a:pt x="4512" y="199"/>
                </a:lnTo>
              </a:path>
            </a:pathLst>
          </a:custGeom>
          <a:noFill/>
          <a:ln w="36576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it-CH"/>
          </a:p>
        </p:txBody>
      </p:sp>
      <p:sp>
        <p:nvSpPr>
          <p:cNvPr id="27" name="Freeform 15"/>
          <p:cNvSpPr>
            <a:spLocks/>
          </p:cNvSpPr>
          <p:nvPr/>
        </p:nvSpPr>
        <p:spPr bwMode="auto">
          <a:xfrm>
            <a:off x="3287689" y="4170036"/>
            <a:ext cx="8725394" cy="677240"/>
          </a:xfrm>
          <a:custGeom>
            <a:avLst/>
            <a:gdLst/>
            <a:ahLst/>
            <a:cxnLst>
              <a:cxn ang="0">
                <a:pos x="48" y="158"/>
              </a:cxn>
              <a:cxn ang="0">
                <a:pos x="122" y="136"/>
              </a:cxn>
              <a:cxn ang="0">
                <a:pos x="194" y="127"/>
              </a:cxn>
              <a:cxn ang="0">
                <a:pos x="267" y="192"/>
              </a:cxn>
              <a:cxn ang="0">
                <a:pos x="339" y="215"/>
              </a:cxn>
              <a:cxn ang="0">
                <a:pos x="413" y="197"/>
              </a:cxn>
              <a:cxn ang="0">
                <a:pos x="485" y="192"/>
              </a:cxn>
              <a:cxn ang="0">
                <a:pos x="558" y="169"/>
              </a:cxn>
              <a:cxn ang="0">
                <a:pos x="630" y="153"/>
              </a:cxn>
              <a:cxn ang="0">
                <a:pos x="704" y="164"/>
              </a:cxn>
              <a:cxn ang="0">
                <a:pos x="777" y="217"/>
              </a:cxn>
              <a:cxn ang="0">
                <a:pos x="849" y="226"/>
              </a:cxn>
              <a:cxn ang="0">
                <a:pos x="921" y="188"/>
              </a:cxn>
              <a:cxn ang="0">
                <a:pos x="995" y="118"/>
              </a:cxn>
              <a:cxn ang="0">
                <a:pos x="1068" y="65"/>
              </a:cxn>
              <a:cxn ang="0">
                <a:pos x="1140" y="116"/>
              </a:cxn>
              <a:cxn ang="0">
                <a:pos x="1212" y="240"/>
              </a:cxn>
              <a:cxn ang="0">
                <a:pos x="1286" y="342"/>
              </a:cxn>
              <a:cxn ang="0">
                <a:pos x="1359" y="282"/>
              </a:cxn>
              <a:cxn ang="0">
                <a:pos x="1431" y="227"/>
              </a:cxn>
              <a:cxn ang="0">
                <a:pos x="1504" y="215"/>
              </a:cxn>
              <a:cxn ang="0">
                <a:pos x="1578" y="194"/>
              </a:cxn>
              <a:cxn ang="0">
                <a:pos x="1650" y="151"/>
              </a:cxn>
              <a:cxn ang="0">
                <a:pos x="1722" y="144"/>
              </a:cxn>
              <a:cxn ang="0">
                <a:pos x="1795" y="203"/>
              </a:cxn>
              <a:cxn ang="0">
                <a:pos x="1867" y="250"/>
              </a:cxn>
              <a:cxn ang="0">
                <a:pos x="1941" y="277"/>
              </a:cxn>
              <a:cxn ang="0">
                <a:pos x="2013" y="245"/>
              </a:cxn>
              <a:cxn ang="0">
                <a:pos x="2086" y="148"/>
              </a:cxn>
              <a:cxn ang="0">
                <a:pos x="2158" y="33"/>
              </a:cxn>
              <a:cxn ang="0">
                <a:pos x="2232" y="1"/>
              </a:cxn>
              <a:cxn ang="0">
                <a:pos x="2305" y="125"/>
              </a:cxn>
              <a:cxn ang="0">
                <a:pos x="2377" y="330"/>
              </a:cxn>
              <a:cxn ang="0">
                <a:pos x="2449" y="375"/>
              </a:cxn>
              <a:cxn ang="0">
                <a:pos x="2523" y="317"/>
              </a:cxn>
              <a:cxn ang="0">
                <a:pos x="2596" y="270"/>
              </a:cxn>
              <a:cxn ang="0">
                <a:pos x="2668" y="206"/>
              </a:cxn>
              <a:cxn ang="0">
                <a:pos x="2740" y="155"/>
              </a:cxn>
              <a:cxn ang="0">
                <a:pos x="2814" y="178"/>
              </a:cxn>
              <a:cxn ang="0">
                <a:pos x="2887" y="215"/>
              </a:cxn>
              <a:cxn ang="0">
                <a:pos x="2959" y="196"/>
              </a:cxn>
              <a:cxn ang="0">
                <a:pos x="3031" y="164"/>
              </a:cxn>
              <a:cxn ang="0">
                <a:pos x="3106" y="129"/>
              </a:cxn>
              <a:cxn ang="0">
                <a:pos x="3178" y="158"/>
              </a:cxn>
              <a:cxn ang="0">
                <a:pos x="3250" y="210"/>
              </a:cxn>
              <a:cxn ang="0">
                <a:pos x="3323" y="204"/>
              </a:cxn>
              <a:cxn ang="0">
                <a:pos x="3397" y="144"/>
              </a:cxn>
              <a:cxn ang="0">
                <a:pos x="3469" y="51"/>
              </a:cxn>
              <a:cxn ang="0">
                <a:pos x="3541" y="76"/>
              </a:cxn>
              <a:cxn ang="0">
                <a:pos x="3614" y="211"/>
              </a:cxn>
              <a:cxn ang="0">
                <a:pos x="3688" y="296"/>
              </a:cxn>
              <a:cxn ang="0">
                <a:pos x="3760" y="280"/>
              </a:cxn>
              <a:cxn ang="0">
                <a:pos x="3833" y="157"/>
              </a:cxn>
              <a:cxn ang="0">
                <a:pos x="3905" y="74"/>
              </a:cxn>
              <a:cxn ang="0">
                <a:pos x="3979" y="188"/>
              </a:cxn>
              <a:cxn ang="0">
                <a:pos x="4051" y="328"/>
              </a:cxn>
              <a:cxn ang="0">
                <a:pos x="4124" y="310"/>
              </a:cxn>
              <a:cxn ang="0">
                <a:pos x="4196" y="243"/>
              </a:cxn>
              <a:cxn ang="0">
                <a:pos x="4270" y="217"/>
              </a:cxn>
              <a:cxn ang="0">
                <a:pos x="4342" y="236"/>
              </a:cxn>
              <a:cxn ang="0">
                <a:pos x="4415" y="227"/>
              </a:cxn>
              <a:cxn ang="0">
                <a:pos x="4487" y="208"/>
              </a:cxn>
            </a:cxnLst>
            <a:rect l="0" t="0" r="r" b="b"/>
            <a:pathLst>
              <a:path w="4512" h="379">
                <a:moveTo>
                  <a:pt x="0" y="180"/>
                </a:moveTo>
                <a:lnTo>
                  <a:pt x="25" y="171"/>
                </a:lnTo>
                <a:lnTo>
                  <a:pt x="48" y="158"/>
                </a:lnTo>
                <a:lnTo>
                  <a:pt x="73" y="151"/>
                </a:lnTo>
                <a:lnTo>
                  <a:pt x="97" y="144"/>
                </a:lnTo>
                <a:lnTo>
                  <a:pt x="122" y="136"/>
                </a:lnTo>
                <a:lnTo>
                  <a:pt x="145" y="125"/>
                </a:lnTo>
                <a:lnTo>
                  <a:pt x="170" y="120"/>
                </a:lnTo>
                <a:lnTo>
                  <a:pt x="194" y="127"/>
                </a:lnTo>
                <a:lnTo>
                  <a:pt x="219" y="144"/>
                </a:lnTo>
                <a:lnTo>
                  <a:pt x="242" y="167"/>
                </a:lnTo>
                <a:lnTo>
                  <a:pt x="267" y="192"/>
                </a:lnTo>
                <a:lnTo>
                  <a:pt x="291" y="208"/>
                </a:lnTo>
                <a:lnTo>
                  <a:pt x="316" y="215"/>
                </a:lnTo>
                <a:lnTo>
                  <a:pt x="339" y="215"/>
                </a:lnTo>
                <a:lnTo>
                  <a:pt x="364" y="208"/>
                </a:lnTo>
                <a:lnTo>
                  <a:pt x="388" y="201"/>
                </a:lnTo>
                <a:lnTo>
                  <a:pt x="413" y="197"/>
                </a:lnTo>
                <a:lnTo>
                  <a:pt x="436" y="197"/>
                </a:lnTo>
                <a:lnTo>
                  <a:pt x="461" y="196"/>
                </a:lnTo>
                <a:lnTo>
                  <a:pt x="485" y="192"/>
                </a:lnTo>
                <a:lnTo>
                  <a:pt x="510" y="187"/>
                </a:lnTo>
                <a:lnTo>
                  <a:pt x="533" y="176"/>
                </a:lnTo>
                <a:lnTo>
                  <a:pt x="558" y="169"/>
                </a:lnTo>
                <a:lnTo>
                  <a:pt x="583" y="164"/>
                </a:lnTo>
                <a:lnTo>
                  <a:pt x="607" y="158"/>
                </a:lnTo>
                <a:lnTo>
                  <a:pt x="630" y="153"/>
                </a:lnTo>
                <a:lnTo>
                  <a:pt x="655" y="153"/>
                </a:lnTo>
                <a:lnTo>
                  <a:pt x="680" y="155"/>
                </a:lnTo>
                <a:lnTo>
                  <a:pt x="704" y="164"/>
                </a:lnTo>
                <a:lnTo>
                  <a:pt x="727" y="180"/>
                </a:lnTo>
                <a:lnTo>
                  <a:pt x="752" y="199"/>
                </a:lnTo>
                <a:lnTo>
                  <a:pt x="777" y="217"/>
                </a:lnTo>
                <a:lnTo>
                  <a:pt x="801" y="226"/>
                </a:lnTo>
                <a:lnTo>
                  <a:pt x="824" y="227"/>
                </a:lnTo>
                <a:lnTo>
                  <a:pt x="849" y="226"/>
                </a:lnTo>
                <a:lnTo>
                  <a:pt x="874" y="217"/>
                </a:lnTo>
                <a:lnTo>
                  <a:pt x="898" y="204"/>
                </a:lnTo>
                <a:lnTo>
                  <a:pt x="921" y="188"/>
                </a:lnTo>
                <a:lnTo>
                  <a:pt x="946" y="171"/>
                </a:lnTo>
                <a:lnTo>
                  <a:pt x="971" y="148"/>
                </a:lnTo>
                <a:lnTo>
                  <a:pt x="995" y="118"/>
                </a:lnTo>
                <a:lnTo>
                  <a:pt x="1018" y="86"/>
                </a:lnTo>
                <a:lnTo>
                  <a:pt x="1043" y="69"/>
                </a:lnTo>
                <a:lnTo>
                  <a:pt x="1068" y="65"/>
                </a:lnTo>
                <a:lnTo>
                  <a:pt x="1092" y="74"/>
                </a:lnTo>
                <a:lnTo>
                  <a:pt x="1115" y="97"/>
                </a:lnTo>
                <a:lnTo>
                  <a:pt x="1140" y="116"/>
                </a:lnTo>
                <a:lnTo>
                  <a:pt x="1165" y="143"/>
                </a:lnTo>
                <a:lnTo>
                  <a:pt x="1189" y="185"/>
                </a:lnTo>
                <a:lnTo>
                  <a:pt x="1212" y="240"/>
                </a:lnTo>
                <a:lnTo>
                  <a:pt x="1237" y="294"/>
                </a:lnTo>
                <a:lnTo>
                  <a:pt x="1262" y="335"/>
                </a:lnTo>
                <a:lnTo>
                  <a:pt x="1286" y="342"/>
                </a:lnTo>
                <a:lnTo>
                  <a:pt x="1309" y="328"/>
                </a:lnTo>
                <a:lnTo>
                  <a:pt x="1334" y="305"/>
                </a:lnTo>
                <a:lnTo>
                  <a:pt x="1359" y="282"/>
                </a:lnTo>
                <a:lnTo>
                  <a:pt x="1384" y="261"/>
                </a:lnTo>
                <a:lnTo>
                  <a:pt x="1406" y="243"/>
                </a:lnTo>
                <a:lnTo>
                  <a:pt x="1431" y="227"/>
                </a:lnTo>
                <a:lnTo>
                  <a:pt x="1456" y="217"/>
                </a:lnTo>
                <a:lnTo>
                  <a:pt x="1481" y="211"/>
                </a:lnTo>
                <a:lnTo>
                  <a:pt x="1504" y="215"/>
                </a:lnTo>
                <a:lnTo>
                  <a:pt x="1528" y="213"/>
                </a:lnTo>
                <a:lnTo>
                  <a:pt x="1553" y="204"/>
                </a:lnTo>
                <a:lnTo>
                  <a:pt x="1578" y="194"/>
                </a:lnTo>
                <a:lnTo>
                  <a:pt x="1601" y="178"/>
                </a:lnTo>
                <a:lnTo>
                  <a:pt x="1625" y="166"/>
                </a:lnTo>
                <a:lnTo>
                  <a:pt x="1650" y="151"/>
                </a:lnTo>
                <a:lnTo>
                  <a:pt x="1675" y="139"/>
                </a:lnTo>
                <a:lnTo>
                  <a:pt x="1698" y="137"/>
                </a:lnTo>
                <a:lnTo>
                  <a:pt x="1722" y="144"/>
                </a:lnTo>
                <a:lnTo>
                  <a:pt x="1747" y="162"/>
                </a:lnTo>
                <a:lnTo>
                  <a:pt x="1770" y="185"/>
                </a:lnTo>
                <a:lnTo>
                  <a:pt x="1795" y="203"/>
                </a:lnTo>
                <a:lnTo>
                  <a:pt x="1819" y="217"/>
                </a:lnTo>
                <a:lnTo>
                  <a:pt x="1844" y="233"/>
                </a:lnTo>
                <a:lnTo>
                  <a:pt x="1867" y="250"/>
                </a:lnTo>
                <a:lnTo>
                  <a:pt x="1892" y="266"/>
                </a:lnTo>
                <a:lnTo>
                  <a:pt x="1916" y="275"/>
                </a:lnTo>
                <a:lnTo>
                  <a:pt x="1941" y="277"/>
                </a:lnTo>
                <a:lnTo>
                  <a:pt x="1964" y="273"/>
                </a:lnTo>
                <a:lnTo>
                  <a:pt x="1989" y="263"/>
                </a:lnTo>
                <a:lnTo>
                  <a:pt x="2013" y="245"/>
                </a:lnTo>
                <a:lnTo>
                  <a:pt x="2038" y="218"/>
                </a:lnTo>
                <a:lnTo>
                  <a:pt x="2061" y="183"/>
                </a:lnTo>
                <a:lnTo>
                  <a:pt x="2086" y="148"/>
                </a:lnTo>
                <a:lnTo>
                  <a:pt x="2110" y="111"/>
                </a:lnTo>
                <a:lnTo>
                  <a:pt x="2135" y="69"/>
                </a:lnTo>
                <a:lnTo>
                  <a:pt x="2158" y="33"/>
                </a:lnTo>
                <a:lnTo>
                  <a:pt x="2183" y="10"/>
                </a:lnTo>
                <a:lnTo>
                  <a:pt x="2208" y="0"/>
                </a:lnTo>
                <a:lnTo>
                  <a:pt x="2232" y="1"/>
                </a:lnTo>
                <a:lnTo>
                  <a:pt x="2255" y="23"/>
                </a:lnTo>
                <a:lnTo>
                  <a:pt x="2280" y="63"/>
                </a:lnTo>
                <a:lnTo>
                  <a:pt x="2305" y="125"/>
                </a:lnTo>
                <a:lnTo>
                  <a:pt x="2329" y="201"/>
                </a:lnTo>
                <a:lnTo>
                  <a:pt x="2352" y="273"/>
                </a:lnTo>
                <a:lnTo>
                  <a:pt x="2377" y="330"/>
                </a:lnTo>
                <a:lnTo>
                  <a:pt x="2402" y="367"/>
                </a:lnTo>
                <a:lnTo>
                  <a:pt x="2426" y="379"/>
                </a:lnTo>
                <a:lnTo>
                  <a:pt x="2449" y="375"/>
                </a:lnTo>
                <a:lnTo>
                  <a:pt x="2474" y="360"/>
                </a:lnTo>
                <a:lnTo>
                  <a:pt x="2499" y="338"/>
                </a:lnTo>
                <a:lnTo>
                  <a:pt x="2523" y="317"/>
                </a:lnTo>
                <a:lnTo>
                  <a:pt x="2546" y="300"/>
                </a:lnTo>
                <a:lnTo>
                  <a:pt x="2571" y="286"/>
                </a:lnTo>
                <a:lnTo>
                  <a:pt x="2596" y="270"/>
                </a:lnTo>
                <a:lnTo>
                  <a:pt x="2620" y="250"/>
                </a:lnTo>
                <a:lnTo>
                  <a:pt x="2643" y="227"/>
                </a:lnTo>
                <a:lnTo>
                  <a:pt x="2668" y="206"/>
                </a:lnTo>
                <a:lnTo>
                  <a:pt x="2693" y="185"/>
                </a:lnTo>
                <a:lnTo>
                  <a:pt x="2717" y="167"/>
                </a:lnTo>
                <a:lnTo>
                  <a:pt x="2740" y="155"/>
                </a:lnTo>
                <a:lnTo>
                  <a:pt x="2765" y="153"/>
                </a:lnTo>
                <a:lnTo>
                  <a:pt x="2790" y="162"/>
                </a:lnTo>
                <a:lnTo>
                  <a:pt x="2814" y="178"/>
                </a:lnTo>
                <a:lnTo>
                  <a:pt x="2837" y="197"/>
                </a:lnTo>
                <a:lnTo>
                  <a:pt x="2862" y="208"/>
                </a:lnTo>
                <a:lnTo>
                  <a:pt x="2887" y="215"/>
                </a:lnTo>
                <a:lnTo>
                  <a:pt x="2912" y="213"/>
                </a:lnTo>
                <a:lnTo>
                  <a:pt x="2934" y="206"/>
                </a:lnTo>
                <a:lnTo>
                  <a:pt x="2959" y="196"/>
                </a:lnTo>
                <a:lnTo>
                  <a:pt x="2984" y="183"/>
                </a:lnTo>
                <a:lnTo>
                  <a:pt x="3009" y="171"/>
                </a:lnTo>
                <a:lnTo>
                  <a:pt x="3031" y="164"/>
                </a:lnTo>
                <a:lnTo>
                  <a:pt x="3056" y="153"/>
                </a:lnTo>
                <a:lnTo>
                  <a:pt x="3081" y="141"/>
                </a:lnTo>
                <a:lnTo>
                  <a:pt x="3106" y="129"/>
                </a:lnTo>
                <a:lnTo>
                  <a:pt x="3129" y="127"/>
                </a:lnTo>
                <a:lnTo>
                  <a:pt x="3153" y="137"/>
                </a:lnTo>
                <a:lnTo>
                  <a:pt x="3178" y="158"/>
                </a:lnTo>
                <a:lnTo>
                  <a:pt x="3203" y="185"/>
                </a:lnTo>
                <a:lnTo>
                  <a:pt x="3226" y="204"/>
                </a:lnTo>
                <a:lnTo>
                  <a:pt x="3250" y="210"/>
                </a:lnTo>
                <a:lnTo>
                  <a:pt x="3275" y="208"/>
                </a:lnTo>
                <a:lnTo>
                  <a:pt x="3300" y="208"/>
                </a:lnTo>
                <a:lnTo>
                  <a:pt x="3323" y="204"/>
                </a:lnTo>
                <a:lnTo>
                  <a:pt x="3347" y="188"/>
                </a:lnTo>
                <a:lnTo>
                  <a:pt x="3372" y="167"/>
                </a:lnTo>
                <a:lnTo>
                  <a:pt x="3397" y="144"/>
                </a:lnTo>
                <a:lnTo>
                  <a:pt x="3420" y="114"/>
                </a:lnTo>
                <a:lnTo>
                  <a:pt x="3444" y="81"/>
                </a:lnTo>
                <a:lnTo>
                  <a:pt x="3469" y="51"/>
                </a:lnTo>
                <a:lnTo>
                  <a:pt x="3494" y="35"/>
                </a:lnTo>
                <a:lnTo>
                  <a:pt x="3517" y="46"/>
                </a:lnTo>
                <a:lnTo>
                  <a:pt x="3541" y="76"/>
                </a:lnTo>
                <a:lnTo>
                  <a:pt x="3566" y="116"/>
                </a:lnTo>
                <a:lnTo>
                  <a:pt x="3591" y="167"/>
                </a:lnTo>
                <a:lnTo>
                  <a:pt x="3614" y="211"/>
                </a:lnTo>
                <a:lnTo>
                  <a:pt x="3638" y="243"/>
                </a:lnTo>
                <a:lnTo>
                  <a:pt x="3663" y="271"/>
                </a:lnTo>
                <a:lnTo>
                  <a:pt x="3688" y="296"/>
                </a:lnTo>
                <a:lnTo>
                  <a:pt x="3711" y="308"/>
                </a:lnTo>
                <a:lnTo>
                  <a:pt x="3735" y="303"/>
                </a:lnTo>
                <a:lnTo>
                  <a:pt x="3760" y="280"/>
                </a:lnTo>
                <a:lnTo>
                  <a:pt x="3785" y="243"/>
                </a:lnTo>
                <a:lnTo>
                  <a:pt x="3808" y="201"/>
                </a:lnTo>
                <a:lnTo>
                  <a:pt x="3833" y="157"/>
                </a:lnTo>
                <a:lnTo>
                  <a:pt x="3857" y="116"/>
                </a:lnTo>
                <a:lnTo>
                  <a:pt x="3882" y="84"/>
                </a:lnTo>
                <a:lnTo>
                  <a:pt x="3905" y="74"/>
                </a:lnTo>
                <a:lnTo>
                  <a:pt x="3930" y="90"/>
                </a:lnTo>
                <a:lnTo>
                  <a:pt x="3954" y="130"/>
                </a:lnTo>
                <a:lnTo>
                  <a:pt x="3979" y="188"/>
                </a:lnTo>
                <a:lnTo>
                  <a:pt x="4002" y="248"/>
                </a:lnTo>
                <a:lnTo>
                  <a:pt x="4027" y="296"/>
                </a:lnTo>
                <a:lnTo>
                  <a:pt x="4051" y="328"/>
                </a:lnTo>
                <a:lnTo>
                  <a:pt x="4076" y="337"/>
                </a:lnTo>
                <a:lnTo>
                  <a:pt x="4099" y="328"/>
                </a:lnTo>
                <a:lnTo>
                  <a:pt x="4124" y="310"/>
                </a:lnTo>
                <a:lnTo>
                  <a:pt x="4148" y="289"/>
                </a:lnTo>
                <a:lnTo>
                  <a:pt x="4173" y="266"/>
                </a:lnTo>
                <a:lnTo>
                  <a:pt x="4196" y="243"/>
                </a:lnTo>
                <a:lnTo>
                  <a:pt x="4221" y="229"/>
                </a:lnTo>
                <a:lnTo>
                  <a:pt x="4245" y="218"/>
                </a:lnTo>
                <a:lnTo>
                  <a:pt x="4270" y="217"/>
                </a:lnTo>
                <a:lnTo>
                  <a:pt x="4293" y="226"/>
                </a:lnTo>
                <a:lnTo>
                  <a:pt x="4318" y="234"/>
                </a:lnTo>
                <a:lnTo>
                  <a:pt x="4342" y="236"/>
                </a:lnTo>
                <a:lnTo>
                  <a:pt x="4367" y="234"/>
                </a:lnTo>
                <a:lnTo>
                  <a:pt x="4390" y="231"/>
                </a:lnTo>
                <a:lnTo>
                  <a:pt x="4415" y="227"/>
                </a:lnTo>
                <a:lnTo>
                  <a:pt x="4439" y="220"/>
                </a:lnTo>
                <a:lnTo>
                  <a:pt x="4464" y="211"/>
                </a:lnTo>
                <a:lnTo>
                  <a:pt x="4487" y="208"/>
                </a:lnTo>
                <a:lnTo>
                  <a:pt x="4512" y="208"/>
                </a:lnTo>
              </a:path>
            </a:pathLst>
          </a:custGeom>
          <a:noFill/>
          <a:ln w="36576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it-CH"/>
          </a:p>
        </p:txBody>
      </p:sp>
      <p:sp>
        <p:nvSpPr>
          <p:cNvPr id="28" name="Freeform 16"/>
          <p:cNvSpPr>
            <a:spLocks/>
          </p:cNvSpPr>
          <p:nvPr/>
        </p:nvSpPr>
        <p:spPr bwMode="auto">
          <a:xfrm>
            <a:off x="3287689" y="4484533"/>
            <a:ext cx="8725394" cy="813046"/>
          </a:xfrm>
          <a:custGeom>
            <a:avLst/>
            <a:gdLst/>
            <a:ahLst/>
            <a:cxnLst>
              <a:cxn ang="0">
                <a:pos x="48" y="180"/>
              </a:cxn>
              <a:cxn ang="0">
                <a:pos x="122" y="177"/>
              </a:cxn>
              <a:cxn ang="0">
                <a:pos x="194" y="155"/>
              </a:cxn>
              <a:cxn ang="0">
                <a:pos x="267" y="117"/>
              </a:cxn>
              <a:cxn ang="0">
                <a:pos x="339" y="155"/>
              </a:cxn>
              <a:cxn ang="0">
                <a:pos x="413" y="244"/>
              </a:cxn>
              <a:cxn ang="0">
                <a:pos x="485" y="233"/>
              </a:cxn>
              <a:cxn ang="0">
                <a:pos x="558" y="196"/>
              </a:cxn>
              <a:cxn ang="0">
                <a:pos x="630" y="191"/>
              </a:cxn>
              <a:cxn ang="0">
                <a:pos x="704" y="171"/>
              </a:cxn>
              <a:cxn ang="0">
                <a:pos x="777" y="147"/>
              </a:cxn>
              <a:cxn ang="0">
                <a:pos x="849" y="210"/>
              </a:cxn>
              <a:cxn ang="0">
                <a:pos x="921" y="284"/>
              </a:cxn>
              <a:cxn ang="0">
                <a:pos x="995" y="235"/>
              </a:cxn>
              <a:cxn ang="0">
                <a:pos x="1068" y="162"/>
              </a:cxn>
              <a:cxn ang="0">
                <a:pos x="1140" y="80"/>
              </a:cxn>
              <a:cxn ang="0">
                <a:pos x="1212" y="117"/>
              </a:cxn>
              <a:cxn ang="0">
                <a:pos x="1286" y="166"/>
              </a:cxn>
              <a:cxn ang="0">
                <a:pos x="1359" y="293"/>
              </a:cxn>
              <a:cxn ang="0">
                <a:pos x="1431" y="367"/>
              </a:cxn>
              <a:cxn ang="0">
                <a:pos x="1504" y="258"/>
              </a:cxn>
              <a:cxn ang="0">
                <a:pos x="1578" y="198"/>
              </a:cxn>
              <a:cxn ang="0">
                <a:pos x="1650" y="187"/>
              </a:cxn>
              <a:cxn ang="0">
                <a:pos x="1722" y="178"/>
              </a:cxn>
              <a:cxn ang="0">
                <a:pos x="1795" y="131"/>
              </a:cxn>
              <a:cxn ang="0">
                <a:pos x="1867" y="192"/>
              </a:cxn>
              <a:cxn ang="0">
                <a:pos x="1941" y="249"/>
              </a:cxn>
              <a:cxn ang="0">
                <a:pos x="2013" y="302"/>
              </a:cxn>
              <a:cxn ang="0">
                <a:pos x="2086" y="286"/>
              </a:cxn>
              <a:cxn ang="0">
                <a:pos x="2158" y="166"/>
              </a:cxn>
              <a:cxn ang="0">
                <a:pos x="2232" y="53"/>
              </a:cxn>
              <a:cxn ang="0">
                <a:pos x="2305" y="0"/>
              </a:cxn>
              <a:cxn ang="0">
                <a:pos x="2377" y="67"/>
              </a:cxn>
              <a:cxn ang="0">
                <a:pos x="2449" y="268"/>
              </a:cxn>
              <a:cxn ang="0">
                <a:pos x="2523" y="439"/>
              </a:cxn>
              <a:cxn ang="0">
                <a:pos x="2596" y="397"/>
              </a:cxn>
              <a:cxn ang="0">
                <a:pos x="2668" y="258"/>
              </a:cxn>
              <a:cxn ang="0">
                <a:pos x="2740" y="171"/>
              </a:cxn>
              <a:cxn ang="0">
                <a:pos x="2814" y="147"/>
              </a:cxn>
              <a:cxn ang="0">
                <a:pos x="2887" y="162"/>
              </a:cxn>
              <a:cxn ang="0">
                <a:pos x="2959" y="226"/>
              </a:cxn>
              <a:cxn ang="0">
                <a:pos x="3031" y="256"/>
              </a:cxn>
              <a:cxn ang="0">
                <a:pos x="3106" y="210"/>
              </a:cxn>
              <a:cxn ang="0">
                <a:pos x="3178" y="134"/>
              </a:cxn>
              <a:cxn ang="0">
                <a:pos x="3250" y="122"/>
              </a:cxn>
              <a:cxn ang="0">
                <a:pos x="3323" y="217"/>
              </a:cxn>
              <a:cxn ang="0">
                <a:pos x="3397" y="235"/>
              </a:cxn>
              <a:cxn ang="0">
                <a:pos x="3469" y="173"/>
              </a:cxn>
              <a:cxn ang="0">
                <a:pos x="3541" y="90"/>
              </a:cxn>
              <a:cxn ang="0">
                <a:pos x="3614" y="35"/>
              </a:cxn>
              <a:cxn ang="0">
                <a:pos x="3688" y="162"/>
              </a:cxn>
              <a:cxn ang="0">
                <a:pos x="3760" y="341"/>
              </a:cxn>
              <a:cxn ang="0">
                <a:pos x="3833" y="356"/>
              </a:cxn>
              <a:cxn ang="0">
                <a:pos x="3905" y="224"/>
              </a:cxn>
              <a:cxn ang="0">
                <a:pos x="3979" y="95"/>
              </a:cxn>
              <a:cxn ang="0">
                <a:pos x="4051" y="99"/>
              </a:cxn>
              <a:cxn ang="0">
                <a:pos x="4124" y="279"/>
              </a:cxn>
              <a:cxn ang="0">
                <a:pos x="4196" y="388"/>
              </a:cxn>
              <a:cxn ang="0">
                <a:pos x="4270" y="327"/>
              </a:cxn>
              <a:cxn ang="0">
                <a:pos x="4342" y="254"/>
              </a:cxn>
              <a:cxn ang="0">
                <a:pos x="4415" y="231"/>
              </a:cxn>
              <a:cxn ang="0">
                <a:pos x="4487" y="244"/>
              </a:cxn>
            </a:cxnLst>
            <a:rect l="0" t="0" r="r" b="b"/>
            <a:pathLst>
              <a:path w="4512" h="455">
                <a:moveTo>
                  <a:pt x="0" y="180"/>
                </a:moveTo>
                <a:lnTo>
                  <a:pt x="25" y="173"/>
                </a:lnTo>
                <a:lnTo>
                  <a:pt x="48" y="180"/>
                </a:lnTo>
                <a:lnTo>
                  <a:pt x="73" y="187"/>
                </a:lnTo>
                <a:lnTo>
                  <a:pt x="97" y="182"/>
                </a:lnTo>
                <a:lnTo>
                  <a:pt x="122" y="177"/>
                </a:lnTo>
                <a:lnTo>
                  <a:pt x="145" y="171"/>
                </a:lnTo>
                <a:lnTo>
                  <a:pt x="170" y="164"/>
                </a:lnTo>
                <a:lnTo>
                  <a:pt x="194" y="155"/>
                </a:lnTo>
                <a:lnTo>
                  <a:pt x="219" y="140"/>
                </a:lnTo>
                <a:lnTo>
                  <a:pt x="242" y="129"/>
                </a:lnTo>
                <a:lnTo>
                  <a:pt x="267" y="117"/>
                </a:lnTo>
                <a:lnTo>
                  <a:pt x="291" y="118"/>
                </a:lnTo>
                <a:lnTo>
                  <a:pt x="316" y="132"/>
                </a:lnTo>
                <a:lnTo>
                  <a:pt x="339" y="155"/>
                </a:lnTo>
                <a:lnTo>
                  <a:pt x="364" y="187"/>
                </a:lnTo>
                <a:lnTo>
                  <a:pt x="388" y="222"/>
                </a:lnTo>
                <a:lnTo>
                  <a:pt x="413" y="244"/>
                </a:lnTo>
                <a:lnTo>
                  <a:pt x="436" y="249"/>
                </a:lnTo>
                <a:lnTo>
                  <a:pt x="461" y="247"/>
                </a:lnTo>
                <a:lnTo>
                  <a:pt x="485" y="233"/>
                </a:lnTo>
                <a:lnTo>
                  <a:pt x="510" y="214"/>
                </a:lnTo>
                <a:lnTo>
                  <a:pt x="533" y="201"/>
                </a:lnTo>
                <a:lnTo>
                  <a:pt x="558" y="196"/>
                </a:lnTo>
                <a:lnTo>
                  <a:pt x="583" y="191"/>
                </a:lnTo>
                <a:lnTo>
                  <a:pt x="607" y="185"/>
                </a:lnTo>
                <a:lnTo>
                  <a:pt x="630" y="191"/>
                </a:lnTo>
                <a:lnTo>
                  <a:pt x="655" y="191"/>
                </a:lnTo>
                <a:lnTo>
                  <a:pt x="680" y="182"/>
                </a:lnTo>
                <a:lnTo>
                  <a:pt x="704" y="171"/>
                </a:lnTo>
                <a:lnTo>
                  <a:pt x="727" y="161"/>
                </a:lnTo>
                <a:lnTo>
                  <a:pt x="752" y="154"/>
                </a:lnTo>
                <a:lnTo>
                  <a:pt x="777" y="147"/>
                </a:lnTo>
                <a:lnTo>
                  <a:pt x="801" y="155"/>
                </a:lnTo>
                <a:lnTo>
                  <a:pt x="824" y="182"/>
                </a:lnTo>
                <a:lnTo>
                  <a:pt x="849" y="210"/>
                </a:lnTo>
                <a:lnTo>
                  <a:pt x="874" y="242"/>
                </a:lnTo>
                <a:lnTo>
                  <a:pt x="898" y="270"/>
                </a:lnTo>
                <a:lnTo>
                  <a:pt x="921" y="284"/>
                </a:lnTo>
                <a:lnTo>
                  <a:pt x="946" y="282"/>
                </a:lnTo>
                <a:lnTo>
                  <a:pt x="971" y="261"/>
                </a:lnTo>
                <a:lnTo>
                  <a:pt x="995" y="235"/>
                </a:lnTo>
                <a:lnTo>
                  <a:pt x="1018" y="212"/>
                </a:lnTo>
                <a:lnTo>
                  <a:pt x="1043" y="192"/>
                </a:lnTo>
                <a:lnTo>
                  <a:pt x="1068" y="162"/>
                </a:lnTo>
                <a:lnTo>
                  <a:pt x="1092" y="141"/>
                </a:lnTo>
                <a:lnTo>
                  <a:pt x="1115" y="104"/>
                </a:lnTo>
                <a:lnTo>
                  <a:pt x="1140" y="80"/>
                </a:lnTo>
                <a:lnTo>
                  <a:pt x="1165" y="85"/>
                </a:lnTo>
                <a:lnTo>
                  <a:pt x="1189" y="102"/>
                </a:lnTo>
                <a:lnTo>
                  <a:pt x="1212" y="117"/>
                </a:lnTo>
                <a:lnTo>
                  <a:pt x="1237" y="124"/>
                </a:lnTo>
                <a:lnTo>
                  <a:pt x="1262" y="134"/>
                </a:lnTo>
                <a:lnTo>
                  <a:pt x="1286" y="166"/>
                </a:lnTo>
                <a:lnTo>
                  <a:pt x="1309" y="198"/>
                </a:lnTo>
                <a:lnTo>
                  <a:pt x="1334" y="238"/>
                </a:lnTo>
                <a:lnTo>
                  <a:pt x="1359" y="293"/>
                </a:lnTo>
                <a:lnTo>
                  <a:pt x="1384" y="349"/>
                </a:lnTo>
                <a:lnTo>
                  <a:pt x="1406" y="376"/>
                </a:lnTo>
                <a:lnTo>
                  <a:pt x="1431" y="367"/>
                </a:lnTo>
                <a:lnTo>
                  <a:pt x="1456" y="335"/>
                </a:lnTo>
                <a:lnTo>
                  <a:pt x="1481" y="297"/>
                </a:lnTo>
                <a:lnTo>
                  <a:pt x="1504" y="258"/>
                </a:lnTo>
                <a:lnTo>
                  <a:pt x="1528" y="231"/>
                </a:lnTo>
                <a:lnTo>
                  <a:pt x="1553" y="214"/>
                </a:lnTo>
                <a:lnTo>
                  <a:pt x="1578" y="198"/>
                </a:lnTo>
                <a:lnTo>
                  <a:pt x="1601" y="189"/>
                </a:lnTo>
                <a:lnTo>
                  <a:pt x="1625" y="185"/>
                </a:lnTo>
                <a:lnTo>
                  <a:pt x="1650" y="187"/>
                </a:lnTo>
                <a:lnTo>
                  <a:pt x="1675" y="191"/>
                </a:lnTo>
                <a:lnTo>
                  <a:pt x="1698" y="187"/>
                </a:lnTo>
                <a:lnTo>
                  <a:pt x="1722" y="178"/>
                </a:lnTo>
                <a:lnTo>
                  <a:pt x="1747" y="159"/>
                </a:lnTo>
                <a:lnTo>
                  <a:pt x="1770" y="136"/>
                </a:lnTo>
                <a:lnTo>
                  <a:pt x="1795" y="131"/>
                </a:lnTo>
                <a:lnTo>
                  <a:pt x="1819" y="147"/>
                </a:lnTo>
                <a:lnTo>
                  <a:pt x="1844" y="166"/>
                </a:lnTo>
                <a:lnTo>
                  <a:pt x="1867" y="192"/>
                </a:lnTo>
                <a:lnTo>
                  <a:pt x="1892" y="214"/>
                </a:lnTo>
                <a:lnTo>
                  <a:pt x="1916" y="231"/>
                </a:lnTo>
                <a:lnTo>
                  <a:pt x="1941" y="249"/>
                </a:lnTo>
                <a:lnTo>
                  <a:pt x="1964" y="265"/>
                </a:lnTo>
                <a:lnTo>
                  <a:pt x="1989" y="284"/>
                </a:lnTo>
                <a:lnTo>
                  <a:pt x="2013" y="302"/>
                </a:lnTo>
                <a:lnTo>
                  <a:pt x="2038" y="319"/>
                </a:lnTo>
                <a:lnTo>
                  <a:pt x="2061" y="319"/>
                </a:lnTo>
                <a:lnTo>
                  <a:pt x="2086" y="286"/>
                </a:lnTo>
                <a:lnTo>
                  <a:pt x="2110" y="238"/>
                </a:lnTo>
                <a:lnTo>
                  <a:pt x="2135" y="199"/>
                </a:lnTo>
                <a:lnTo>
                  <a:pt x="2158" y="166"/>
                </a:lnTo>
                <a:lnTo>
                  <a:pt x="2183" y="138"/>
                </a:lnTo>
                <a:lnTo>
                  <a:pt x="2208" y="95"/>
                </a:lnTo>
                <a:lnTo>
                  <a:pt x="2232" y="53"/>
                </a:lnTo>
                <a:lnTo>
                  <a:pt x="2255" y="23"/>
                </a:lnTo>
                <a:lnTo>
                  <a:pt x="2280" y="9"/>
                </a:lnTo>
                <a:lnTo>
                  <a:pt x="2305" y="0"/>
                </a:lnTo>
                <a:lnTo>
                  <a:pt x="2329" y="9"/>
                </a:lnTo>
                <a:lnTo>
                  <a:pt x="2352" y="30"/>
                </a:lnTo>
                <a:lnTo>
                  <a:pt x="2377" y="67"/>
                </a:lnTo>
                <a:lnTo>
                  <a:pt x="2402" y="118"/>
                </a:lnTo>
                <a:lnTo>
                  <a:pt x="2426" y="192"/>
                </a:lnTo>
                <a:lnTo>
                  <a:pt x="2449" y="268"/>
                </a:lnTo>
                <a:lnTo>
                  <a:pt x="2474" y="341"/>
                </a:lnTo>
                <a:lnTo>
                  <a:pt x="2499" y="397"/>
                </a:lnTo>
                <a:lnTo>
                  <a:pt x="2523" y="439"/>
                </a:lnTo>
                <a:lnTo>
                  <a:pt x="2546" y="455"/>
                </a:lnTo>
                <a:lnTo>
                  <a:pt x="2571" y="441"/>
                </a:lnTo>
                <a:lnTo>
                  <a:pt x="2596" y="397"/>
                </a:lnTo>
                <a:lnTo>
                  <a:pt x="2620" y="346"/>
                </a:lnTo>
                <a:lnTo>
                  <a:pt x="2643" y="304"/>
                </a:lnTo>
                <a:lnTo>
                  <a:pt x="2668" y="258"/>
                </a:lnTo>
                <a:lnTo>
                  <a:pt x="2693" y="219"/>
                </a:lnTo>
                <a:lnTo>
                  <a:pt x="2717" y="187"/>
                </a:lnTo>
                <a:lnTo>
                  <a:pt x="2740" y="171"/>
                </a:lnTo>
                <a:lnTo>
                  <a:pt x="2765" y="157"/>
                </a:lnTo>
                <a:lnTo>
                  <a:pt x="2790" y="152"/>
                </a:lnTo>
                <a:lnTo>
                  <a:pt x="2814" y="147"/>
                </a:lnTo>
                <a:lnTo>
                  <a:pt x="2837" y="138"/>
                </a:lnTo>
                <a:lnTo>
                  <a:pt x="2862" y="145"/>
                </a:lnTo>
                <a:lnTo>
                  <a:pt x="2887" y="162"/>
                </a:lnTo>
                <a:lnTo>
                  <a:pt x="2912" y="184"/>
                </a:lnTo>
                <a:lnTo>
                  <a:pt x="2934" y="212"/>
                </a:lnTo>
                <a:lnTo>
                  <a:pt x="2959" y="226"/>
                </a:lnTo>
                <a:lnTo>
                  <a:pt x="2984" y="245"/>
                </a:lnTo>
                <a:lnTo>
                  <a:pt x="3009" y="259"/>
                </a:lnTo>
                <a:lnTo>
                  <a:pt x="3031" y="256"/>
                </a:lnTo>
                <a:lnTo>
                  <a:pt x="3056" y="245"/>
                </a:lnTo>
                <a:lnTo>
                  <a:pt x="3081" y="226"/>
                </a:lnTo>
                <a:lnTo>
                  <a:pt x="3106" y="210"/>
                </a:lnTo>
                <a:lnTo>
                  <a:pt x="3129" y="185"/>
                </a:lnTo>
                <a:lnTo>
                  <a:pt x="3153" y="157"/>
                </a:lnTo>
                <a:lnTo>
                  <a:pt x="3178" y="134"/>
                </a:lnTo>
                <a:lnTo>
                  <a:pt x="3203" y="113"/>
                </a:lnTo>
                <a:lnTo>
                  <a:pt x="3226" y="110"/>
                </a:lnTo>
                <a:lnTo>
                  <a:pt x="3250" y="122"/>
                </a:lnTo>
                <a:lnTo>
                  <a:pt x="3275" y="152"/>
                </a:lnTo>
                <a:lnTo>
                  <a:pt x="3300" y="191"/>
                </a:lnTo>
                <a:lnTo>
                  <a:pt x="3323" y="217"/>
                </a:lnTo>
                <a:lnTo>
                  <a:pt x="3347" y="238"/>
                </a:lnTo>
                <a:lnTo>
                  <a:pt x="3372" y="251"/>
                </a:lnTo>
                <a:lnTo>
                  <a:pt x="3397" y="235"/>
                </a:lnTo>
                <a:lnTo>
                  <a:pt x="3420" y="217"/>
                </a:lnTo>
                <a:lnTo>
                  <a:pt x="3444" y="194"/>
                </a:lnTo>
                <a:lnTo>
                  <a:pt x="3469" y="173"/>
                </a:lnTo>
                <a:lnTo>
                  <a:pt x="3494" y="148"/>
                </a:lnTo>
                <a:lnTo>
                  <a:pt x="3517" y="122"/>
                </a:lnTo>
                <a:lnTo>
                  <a:pt x="3541" y="90"/>
                </a:lnTo>
                <a:lnTo>
                  <a:pt x="3566" y="65"/>
                </a:lnTo>
                <a:lnTo>
                  <a:pt x="3591" y="41"/>
                </a:lnTo>
                <a:lnTo>
                  <a:pt x="3614" y="35"/>
                </a:lnTo>
                <a:lnTo>
                  <a:pt x="3638" y="53"/>
                </a:lnTo>
                <a:lnTo>
                  <a:pt x="3663" y="101"/>
                </a:lnTo>
                <a:lnTo>
                  <a:pt x="3688" y="162"/>
                </a:lnTo>
                <a:lnTo>
                  <a:pt x="3711" y="233"/>
                </a:lnTo>
                <a:lnTo>
                  <a:pt x="3735" y="298"/>
                </a:lnTo>
                <a:lnTo>
                  <a:pt x="3760" y="341"/>
                </a:lnTo>
                <a:lnTo>
                  <a:pt x="3785" y="367"/>
                </a:lnTo>
                <a:lnTo>
                  <a:pt x="3808" y="374"/>
                </a:lnTo>
                <a:lnTo>
                  <a:pt x="3833" y="356"/>
                </a:lnTo>
                <a:lnTo>
                  <a:pt x="3857" y="318"/>
                </a:lnTo>
                <a:lnTo>
                  <a:pt x="3882" y="272"/>
                </a:lnTo>
                <a:lnTo>
                  <a:pt x="3905" y="224"/>
                </a:lnTo>
                <a:lnTo>
                  <a:pt x="3930" y="175"/>
                </a:lnTo>
                <a:lnTo>
                  <a:pt x="3954" y="134"/>
                </a:lnTo>
                <a:lnTo>
                  <a:pt x="3979" y="95"/>
                </a:lnTo>
                <a:lnTo>
                  <a:pt x="4002" y="69"/>
                </a:lnTo>
                <a:lnTo>
                  <a:pt x="4027" y="71"/>
                </a:lnTo>
                <a:lnTo>
                  <a:pt x="4051" y="99"/>
                </a:lnTo>
                <a:lnTo>
                  <a:pt x="4076" y="148"/>
                </a:lnTo>
                <a:lnTo>
                  <a:pt x="4099" y="212"/>
                </a:lnTo>
                <a:lnTo>
                  <a:pt x="4124" y="279"/>
                </a:lnTo>
                <a:lnTo>
                  <a:pt x="4148" y="341"/>
                </a:lnTo>
                <a:lnTo>
                  <a:pt x="4173" y="372"/>
                </a:lnTo>
                <a:lnTo>
                  <a:pt x="4196" y="388"/>
                </a:lnTo>
                <a:lnTo>
                  <a:pt x="4221" y="374"/>
                </a:lnTo>
                <a:lnTo>
                  <a:pt x="4245" y="349"/>
                </a:lnTo>
                <a:lnTo>
                  <a:pt x="4270" y="327"/>
                </a:lnTo>
                <a:lnTo>
                  <a:pt x="4293" y="304"/>
                </a:lnTo>
                <a:lnTo>
                  <a:pt x="4318" y="277"/>
                </a:lnTo>
                <a:lnTo>
                  <a:pt x="4342" y="254"/>
                </a:lnTo>
                <a:lnTo>
                  <a:pt x="4367" y="245"/>
                </a:lnTo>
                <a:lnTo>
                  <a:pt x="4390" y="237"/>
                </a:lnTo>
                <a:lnTo>
                  <a:pt x="4415" y="231"/>
                </a:lnTo>
                <a:lnTo>
                  <a:pt x="4439" y="233"/>
                </a:lnTo>
                <a:lnTo>
                  <a:pt x="4464" y="238"/>
                </a:lnTo>
                <a:lnTo>
                  <a:pt x="4487" y="244"/>
                </a:lnTo>
                <a:lnTo>
                  <a:pt x="4512" y="244"/>
                </a:lnTo>
              </a:path>
            </a:pathLst>
          </a:custGeom>
          <a:noFill/>
          <a:ln w="36576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it-CH"/>
          </a:p>
        </p:txBody>
      </p:sp>
      <p:sp>
        <p:nvSpPr>
          <p:cNvPr id="29" name="Freeform 17"/>
          <p:cNvSpPr>
            <a:spLocks/>
          </p:cNvSpPr>
          <p:nvPr/>
        </p:nvSpPr>
        <p:spPr bwMode="auto">
          <a:xfrm>
            <a:off x="3287689" y="4847277"/>
            <a:ext cx="8725394" cy="838063"/>
          </a:xfrm>
          <a:custGeom>
            <a:avLst/>
            <a:gdLst/>
            <a:ahLst/>
            <a:cxnLst>
              <a:cxn ang="0">
                <a:pos x="48" y="213"/>
              </a:cxn>
              <a:cxn ang="0">
                <a:pos x="122" y="168"/>
              </a:cxn>
              <a:cxn ang="0">
                <a:pos x="194" y="150"/>
              </a:cxn>
              <a:cxn ang="0">
                <a:pos x="267" y="148"/>
              </a:cxn>
              <a:cxn ang="0">
                <a:pos x="339" y="134"/>
              </a:cxn>
              <a:cxn ang="0">
                <a:pos x="413" y="111"/>
              </a:cxn>
              <a:cxn ang="0">
                <a:pos x="485" y="194"/>
              </a:cxn>
              <a:cxn ang="0">
                <a:pos x="558" y="265"/>
              </a:cxn>
              <a:cxn ang="0">
                <a:pos x="630" y="236"/>
              </a:cxn>
              <a:cxn ang="0">
                <a:pos x="704" y="187"/>
              </a:cxn>
              <a:cxn ang="0">
                <a:pos x="777" y="162"/>
              </a:cxn>
              <a:cxn ang="0">
                <a:pos x="849" y="136"/>
              </a:cxn>
              <a:cxn ang="0">
                <a:pos x="921" y="127"/>
              </a:cxn>
              <a:cxn ang="0">
                <a:pos x="995" y="222"/>
              </a:cxn>
              <a:cxn ang="0">
                <a:pos x="1068" y="265"/>
              </a:cxn>
              <a:cxn ang="0">
                <a:pos x="1140" y="222"/>
              </a:cxn>
              <a:cxn ang="0">
                <a:pos x="1212" y="99"/>
              </a:cxn>
              <a:cxn ang="0">
                <a:pos x="1286" y="44"/>
              </a:cxn>
              <a:cxn ang="0">
                <a:pos x="1359" y="92"/>
              </a:cxn>
              <a:cxn ang="0">
                <a:pos x="1431" y="203"/>
              </a:cxn>
              <a:cxn ang="0">
                <a:pos x="1504" y="379"/>
              </a:cxn>
              <a:cxn ang="0">
                <a:pos x="1578" y="411"/>
              </a:cxn>
              <a:cxn ang="0">
                <a:pos x="1650" y="326"/>
              </a:cxn>
              <a:cxn ang="0">
                <a:pos x="1722" y="259"/>
              </a:cxn>
              <a:cxn ang="0">
                <a:pos x="1795" y="242"/>
              </a:cxn>
              <a:cxn ang="0">
                <a:pos x="1867" y="168"/>
              </a:cxn>
              <a:cxn ang="0">
                <a:pos x="1941" y="145"/>
              </a:cxn>
              <a:cxn ang="0">
                <a:pos x="2013" y="171"/>
              </a:cxn>
              <a:cxn ang="0">
                <a:pos x="2086" y="180"/>
              </a:cxn>
              <a:cxn ang="0">
                <a:pos x="2158" y="245"/>
              </a:cxn>
              <a:cxn ang="0">
                <a:pos x="2232" y="224"/>
              </a:cxn>
              <a:cxn ang="0">
                <a:pos x="2305" y="139"/>
              </a:cxn>
              <a:cxn ang="0">
                <a:pos x="2377" y="49"/>
              </a:cxn>
              <a:cxn ang="0">
                <a:pos x="2449" y="37"/>
              </a:cxn>
              <a:cxn ang="0">
                <a:pos x="2523" y="131"/>
              </a:cxn>
              <a:cxn ang="0">
                <a:pos x="2596" y="332"/>
              </a:cxn>
              <a:cxn ang="0">
                <a:pos x="2668" y="464"/>
              </a:cxn>
              <a:cxn ang="0">
                <a:pos x="2740" y="430"/>
              </a:cxn>
              <a:cxn ang="0">
                <a:pos x="2814" y="298"/>
              </a:cxn>
              <a:cxn ang="0">
                <a:pos x="2887" y="208"/>
              </a:cxn>
              <a:cxn ang="0">
                <a:pos x="2959" y="141"/>
              </a:cxn>
              <a:cxn ang="0">
                <a:pos x="3031" y="127"/>
              </a:cxn>
              <a:cxn ang="0">
                <a:pos x="3106" y="189"/>
              </a:cxn>
              <a:cxn ang="0">
                <a:pos x="3178" y="224"/>
              </a:cxn>
              <a:cxn ang="0">
                <a:pos x="3250" y="185"/>
              </a:cxn>
              <a:cxn ang="0">
                <a:pos x="3323" y="83"/>
              </a:cxn>
              <a:cxn ang="0">
                <a:pos x="3397" y="106"/>
              </a:cxn>
              <a:cxn ang="0">
                <a:pos x="3469" y="185"/>
              </a:cxn>
              <a:cxn ang="0">
                <a:pos x="3541" y="210"/>
              </a:cxn>
              <a:cxn ang="0">
                <a:pos x="3614" y="155"/>
              </a:cxn>
              <a:cxn ang="0">
                <a:pos x="3688" y="51"/>
              </a:cxn>
              <a:cxn ang="0">
                <a:pos x="3760" y="16"/>
              </a:cxn>
              <a:cxn ang="0">
                <a:pos x="3833" y="146"/>
              </a:cxn>
              <a:cxn ang="0">
                <a:pos x="3905" y="333"/>
              </a:cxn>
              <a:cxn ang="0">
                <a:pos x="3979" y="321"/>
              </a:cxn>
              <a:cxn ang="0">
                <a:pos x="4051" y="192"/>
              </a:cxn>
              <a:cxn ang="0">
                <a:pos x="4124" y="51"/>
              </a:cxn>
              <a:cxn ang="0">
                <a:pos x="4196" y="83"/>
              </a:cxn>
              <a:cxn ang="0">
                <a:pos x="4270" y="261"/>
              </a:cxn>
              <a:cxn ang="0">
                <a:pos x="4342" y="319"/>
              </a:cxn>
              <a:cxn ang="0">
                <a:pos x="4415" y="266"/>
              </a:cxn>
              <a:cxn ang="0">
                <a:pos x="4487" y="212"/>
              </a:cxn>
            </a:cxnLst>
            <a:rect l="0" t="0" r="r" b="b"/>
            <a:pathLst>
              <a:path w="4512" h="469">
                <a:moveTo>
                  <a:pt x="0" y="251"/>
                </a:moveTo>
                <a:lnTo>
                  <a:pt x="25" y="240"/>
                </a:lnTo>
                <a:lnTo>
                  <a:pt x="48" y="213"/>
                </a:lnTo>
                <a:lnTo>
                  <a:pt x="73" y="187"/>
                </a:lnTo>
                <a:lnTo>
                  <a:pt x="97" y="175"/>
                </a:lnTo>
                <a:lnTo>
                  <a:pt x="122" y="168"/>
                </a:lnTo>
                <a:lnTo>
                  <a:pt x="145" y="157"/>
                </a:lnTo>
                <a:lnTo>
                  <a:pt x="170" y="152"/>
                </a:lnTo>
                <a:lnTo>
                  <a:pt x="194" y="150"/>
                </a:lnTo>
                <a:lnTo>
                  <a:pt x="219" y="152"/>
                </a:lnTo>
                <a:lnTo>
                  <a:pt x="242" y="148"/>
                </a:lnTo>
                <a:lnTo>
                  <a:pt x="267" y="148"/>
                </a:lnTo>
                <a:lnTo>
                  <a:pt x="291" y="146"/>
                </a:lnTo>
                <a:lnTo>
                  <a:pt x="316" y="145"/>
                </a:lnTo>
                <a:lnTo>
                  <a:pt x="339" y="134"/>
                </a:lnTo>
                <a:lnTo>
                  <a:pt x="364" y="122"/>
                </a:lnTo>
                <a:lnTo>
                  <a:pt x="388" y="109"/>
                </a:lnTo>
                <a:lnTo>
                  <a:pt x="413" y="111"/>
                </a:lnTo>
                <a:lnTo>
                  <a:pt x="436" y="131"/>
                </a:lnTo>
                <a:lnTo>
                  <a:pt x="461" y="157"/>
                </a:lnTo>
                <a:lnTo>
                  <a:pt x="485" y="194"/>
                </a:lnTo>
                <a:lnTo>
                  <a:pt x="510" y="233"/>
                </a:lnTo>
                <a:lnTo>
                  <a:pt x="533" y="259"/>
                </a:lnTo>
                <a:lnTo>
                  <a:pt x="558" y="265"/>
                </a:lnTo>
                <a:lnTo>
                  <a:pt x="583" y="263"/>
                </a:lnTo>
                <a:lnTo>
                  <a:pt x="607" y="256"/>
                </a:lnTo>
                <a:lnTo>
                  <a:pt x="630" y="236"/>
                </a:lnTo>
                <a:lnTo>
                  <a:pt x="655" y="213"/>
                </a:lnTo>
                <a:lnTo>
                  <a:pt x="680" y="198"/>
                </a:lnTo>
                <a:lnTo>
                  <a:pt x="704" y="187"/>
                </a:lnTo>
                <a:lnTo>
                  <a:pt x="727" y="175"/>
                </a:lnTo>
                <a:lnTo>
                  <a:pt x="752" y="164"/>
                </a:lnTo>
                <a:lnTo>
                  <a:pt x="777" y="162"/>
                </a:lnTo>
                <a:lnTo>
                  <a:pt x="801" y="155"/>
                </a:lnTo>
                <a:lnTo>
                  <a:pt x="824" y="143"/>
                </a:lnTo>
                <a:lnTo>
                  <a:pt x="849" y="136"/>
                </a:lnTo>
                <a:lnTo>
                  <a:pt x="874" y="129"/>
                </a:lnTo>
                <a:lnTo>
                  <a:pt x="898" y="122"/>
                </a:lnTo>
                <a:lnTo>
                  <a:pt x="921" y="127"/>
                </a:lnTo>
                <a:lnTo>
                  <a:pt x="946" y="148"/>
                </a:lnTo>
                <a:lnTo>
                  <a:pt x="971" y="185"/>
                </a:lnTo>
                <a:lnTo>
                  <a:pt x="995" y="222"/>
                </a:lnTo>
                <a:lnTo>
                  <a:pt x="1018" y="245"/>
                </a:lnTo>
                <a:lnTo>
                  <a:pt x="1043" y="256"/>
                </a:lnTo>
                <a:lnTo>
                  <a:pt x="1068" y="265"/>
                </a:lnTo>
                <a:lnTo>
                  <a:pt x="1092" y="254"/>
                </a:lnTo>
                <a:lnTo>
                  <a:pt x="1115" y="243"/>
                </a:lnTo>
                <a:lnTo>
                  <a:pt x="1140" y="222"/>
                </a:lnTo>
                <a:lnTo>
                  <a:pt x="1165" y="187"/>
                </a:lnTo>
                <a:lnTo>
                  <a:pt x="1189" y="143"/>
                </a:lnTo>
                <a:lnTo>
                  <a:pt x="1212" y="99"/>
                </a:lnTo>
                <a:lnTo>
                  <a:pt x="1237" y="64"/>
                </a:lnTo>
                <a:lnTo>
                  <a:pt x="1262" y="46"/>
                </a:lnTo>
                <a:lnTo>
                  <a:pt x="1286" y="44"/>
                </a:lnTo>
                <a:lnTo>
                  <a:pt x="1309" y="64"/>
                </a:lnTo>
                <a:lnTo>
                  <a:pt x="1334" y="81"/>
                </a:lnTo>
                <a:lnTo>
                  <a:pt x="1359" y="92"/>
                </a:lnTo>
                <a:lnTo>
                  <a:pt x="1384" y="102"/>
                </a:lnTo>
                <a:lnTo>
                  <a:pt x="1406" y="141"/>
                </a:lnTo>
                <a:lnTo>
                  <a:pt x="1431" y="203"/>
                </a:lnTo>
                <a:lnTo>
                  <a:pt x="1456" y="273"/>
                </a:lnTo>
                <a:lnTo>
                  <a:pt x="1481" y="332"/>
                </a:lnTo>
                <a:lnTo>
                  <a:pt x="1504" y="379"/>
                </a:lnTo>
                <a:lnTo>
                  <a:pt x="1528" y="406"/>
                </a:lnTo>
                <a:lnTo>
                  <a:pt x="1553" y="416"/>
                </a:lnTo>
                <a:lnTo>
                  <a:pt x="1578" y="411"/>
                </a:lnTo>
                <a:lnTo>
                  <a:pt x="1601" y="390"/>
                </a:lnTo>
                <a:lnTo>
                  <a:pt x="1625" y="362"/>
                </a:lnTo>
                <a:lnTo>
                  <a:pt x="1650" y="326"/>
                </a:lnTo>
                <a:lnTo>
                  <a:pt x="1675" y="293"/>
                </a:lnTo>
                <a:lnTo>
                  <a:pt x="1698" y="273"/>
                </a:lnTo>
                <a:lnTo>
                  <a:pt x="1722" y="259"/>
                </a:lnTo>
                <a:lnTo>
                  <a:pt x="1747" y="258"/>
                </a:lnTo>
                <a:lnTo>
                  <a:pt x="1770" y="256"/>
                </a:lnTo>
                <a:lnTo>
                  <a:pt x="1795" y="242"/>
                </a:lnTo>
                <a:lnTo>
                  <a:pt x="1819" y="215"/>
                </a:lnTo>
                <a:lnTo>
                  <a:pt x="1844" y="194"/>
                </a:lnTo>
                <a:lnTo>
                  <a:pt x="1867" y="168"/>
                </a:lnTo>
                <a:lnTo>
                  <a:pt x="1892" y="150"/>
                </a:lnTo>
                <a:lnTo>
                  <a:pt x="1916" y="143"/>
                </a:lnTo>
                <a:lnTo>
                  <a:pt x="1941" y="145"/>
                </a:lnTo>
                <a:lnTo>
                  <a:pt x="1964" y="153"/>
                </a:lnTo>
                <a:lnTo>
                  <a:pt x="1989" y="162"/>
                </a:lnTo>
                <a:lnTo>
                  <a:pt x="2013" y="171"/>
                </a:lnTo>
                <a:lnTo>
                  <a:pt x="2038" y="164"/>
                </a:lnTo>
                <a:lnTo>
                  <a:pt x="2061" y="161"/>
                </a:lnTo>
                <a:lnTo>
                  <a:pt x="2086" y="180"/>
                </a:lnTo>
                <a:lnTo>
                  <a:pt x="2110" y="210"/>
                </a:lnTo>
                <a:lnTo>
                  <a:pt x="2135" y="233"/>
                </a:lnTo>
                <a:lnTo>
                  <a:pt x="2158" y="245"/>
                </a:lnTo>
                <a:lnTo>
                  <a:pt x="2183" y="243"/>
                </a:lnTo>
                <a:lnTo>
                  <a:pt x="2208" y="238"/>
                </a:lnTo>
                <a:lnTo>
                  <a:pt x="2232" y="224"/>
                </a:lnTo>
                <a:lnTo>
                  <a:pt x="2255" y="201"/>
                </a:lnTo>
                <a:lnTo>
                  <a:pt x="2280" y="171"/>
                </a:lnTo>
                <a:lnTo>
                  <a:pt x="2305" y="139"/>
                </a:lnTo>
                <a:lnTo>
                  <a:pt x="2329" y="101"/>
                </a:lnTo>
                <a:lnTo>
                  <a:pt x="2352" y="71"/>
                </a:lnTo>
                <a:lnTo>
                  <a:pt x="2377" y="49"/>
                </a:lnTo>
                <a:lnTo>
                  <a:pt x="2402" y="35"/>
                </a:lnTo>
                <a:lnTo>
                  <a:pt x="2426" y="30"/>
                </a:lnTo>
                <a:lnTo>
                  <a:pt x="2449" y="37"/>
                </a:lnTo>
                <a:lnTo>
                  <a:pt x="2474" y="56"/>
                </a:lnTo>
                <a:lnTo>
                  <a:pt x="2499" y="90"/>
                </a:lnTo>
                <a:lnTo>
                  <a:pt x="2523" y="131"/>
                </a:lnTo>
                <a:lnTo>
                  <a:pt x="2546" y="187"/>
                </a:lnTo>
                <a:lnTo>
                  <a:pt x="2571" y="256"/>
                </a:lnTo>
                <a:lnTo>
                  <a:pt x="2596" y="332"/>
                </a:lnTo>
                <a:lnTo>
                  <a:pt x="2620" y="397"/>
                </a:lnTo>
                <a:lnTo>
                  <a:pt x="2643" y="439"/>
                </a:lnTo>
                <a:lnTo>
                  <a:pt x="2668" y="464"/>
                </a:lnTo>
                <a:lnTo>
                  <a:pt x="2693" y="469"/>
                </a:lnTo>
                <a:lnTo>
                  <a:pt x="2717" y="459"/>
                </a:lnTo>
                <a:lnTo>
                  <a:pt x="2740" y="430"/>
                </a:lnTo>
                <a:lnTo>
                  <a:pt x="2765" y="393"/>
                </a:lnTo>
                <a:lnTo>
                  <a:pt x="2790" y="344"/>
                </a:lnTo>
                <a:lnTo>
                  <a:pt x="2814" y="298"/>
                </a:lnTo>
                <a:lnTo>
                  <a:pt x="2837" y="266"/>
                </a:lnTo>
                <a:lnTo>
                  <a:pt x="2862" y="235"/>
                </a:lnTo>
                <a:lnTo>
                  <a:pt x="2887" y="208"/>
                </a:lnTo>
                <a:lnTo>
                  <a:pt x="2912" y="182"/>
                </a:lnTo>
                <a:lnTo>
                  <a:pt x="2934" y="153"/>
                </a:lnTo>
                <a:lnTo>
                  <a:pt x="2959" y="141"/>
                </a:lnTo>
                <a:lnTo>
                  <a:pt x="2984" y="131"/>
                </a:lnTo>
                <a:lnTo>
                  <a:pt x="3009" y="120"/>
                </a:lnTo>
                <a:lnTo>
                  <a:pt x="3031" y="127"/>
                </a:lnTo>
                <a:lnTo>
                  <a:pt x="3056" y="145"/>
                </a:lnTo>
                <a:lnTo>
                  <a:pt x="3081" y="171"/>
                </a:lnTo>
                <a:lnTo>
                  <a:pt x="3106" y="189"/>
                </a:lnTo>
                <a:lnTo>
                  <a:pt x="3129" y="205"/>
                </a:lnTo>
                <a:lnTo>
                  <a:pt x="3153" y="219"/>
                </a:lnTo>
                <a:lnTo>
                  <a:pt x="3178" y="224"/>
                </a:lnTo>
                <a:lnTo>
                  <a:pt x="3203" y="222"/>
                </a:lnTo>
                <a:lnTo>
                  <a:pt x="3226" y="206"/>
                </a:lnTo>
                <a:lnTo>
                  <a:pt x="3250" y="185"/>
                </a:lnTo>
                <a:lnTo>
                  <a:pt x="3275" y="152"/>
                </a:lnTo>
                <a:lnTo>
                  <a:pt x="3300" y="111"/>
                </a:lnTo>
                <a:lnTo>
                  <a:pt x="3323" y="83"/>
                </a:lnTo>
                <a:lnTo>
                  <a:pt x="3347" y="72"/>
                </a:lnTo>
                <a:lnTo>
                  <a:pt x="3372" y="76"/>
                </a:lnTo>
                <a:lnTo>
                  <a:pt x="3397" y="106"/>
                </a:lnTo>
                <a:lnTo>
                  <a:pt x="3420" y="136"/>
                </a:lnTo>
                <a:lnTo>
                  <a:pt x="3444" y="164"/>
                </a:lnTo>
                <a:lnTo>
                  <a:pt x="3469" y="185"/>
                </a:lnTo>
                <a:lnTo>
                  <a:pt x="3494" y="203"/>
                </a:lnTo>
                <a:lnTo>
                  <a:pt x="3517" y="210"/>
                </a:lnTo>
                <a:lnTo>
                  <a:pt x="3541" y="210"/>
                </a:lnTo>
                <a:lnTo>
                  <a:pt x="3566" y="194"/>
                </a:lnTo>
                <a:lnTo>
                  <a:pt x="3591" y="171"/>
                </a:lnTo>
                <a:lnTo>
                  <a:pt x="3614" y="155"/>
                </a:lnTo>
                <a:lnTo>
                  <a:pt x="3638" y="132"/>
                </a:lnTo>
                <a:lnTo>
                  <a:pt x="3663" y="95"/>
                </a:lnTo>
                <a:lnTo>
                  <a:pt x="3688" y="51"/>
                </a:lnTo>
                <a:lnTo>
                  <a:pt x="3711" y="14"/>
                </a:lnTo>
                <a:lnTo>
                  <a:pt x="3735" y="0"/>
                </a:lnTo>
                <a:lnTo>
                  <a:pt x="3760" y="16"/>
                </a:lnTo>
                <a:lnTo>
                  <a:pt x="3785" y="44"/>
                </a:lnTo>
                <a:lnTo>
                  <a:pt x="3808" y="86"/>
                </a:lnTo>
                <a:lnTo>
                  <a:pt x="3833" y="146"/>
                </a:lnTo>
                <a:lnTo>
                  <a:pt x="3857" y="221"/>
                </a:lnTo>
                <a:lnTo>
                  <a:pt x="3882" y="286"/>
                </a:lnTo>
                <a:lnTo>
                  <a:pt x="3905" y="333"/>
                </a:lnTo>
                <a:lnTo>
                  <a:pt x="3930" y="356"/>
                </a:lnTo>
                <a:lnTo>
                  <a:pt x="3954" y="346"/>
                </a:lnTo>
                <a:lnTo>
                  <a:pt x="3979" y="321"/>
                </a:lnTo>
                <a:lnTo>
                  <a:pt x="4002" y="286"/>
                </a:lnTo>
                <a:lnTo>
                  <a:pt x="4027" y="240"/>
                </a:lnTo>
                <a:lnTo>
                  <a:pt x="4051" y="192"/>
                </a:lnTo>
                <a:lnTo>
                  <a:pt x="4076" y="139"/>
                </a:lnTo>
                <a:lnTo>
                  <a:pt x="4099" y="90"/>
                </a:lnTo>
                <a:lnTo>
                  <a:pt x="4124" y="51"/>
                </a:lnTo>
                <a:lnTo>
                  <a:pt x="4148" y="30"/>
                </a:lnTo>
                <a:lnTo>
                  <a:pt x="4173" y="49"/>
                </a:lnTo>
                <a:lnTo>
                  <a:pt x="4196" y="83"/>
                </a:lnTo>
                <a:lnTo>
                  <a:pt x="4221" y="145"/>
                </a:lnTo>
                <a:lnTo>
                  <a:pt x="4245" y="210"/>
                </a:lnTo>
                <a:lnTo>
                  <a:pt x="4270" y="261"/>
                </a:lnTo>
                <a:lnTo>
                  <a:pt x="4293" y="293"/>
                </a:lnTo>
                <a:lnTo>
                  <a:pt x="4318" y="314"/>
                </a:lnTo>
                <a:lnTo>
                  <a:pt x="4342" y="319"/>
                </a:lnTo>
                <a:lnTo>
                  <a:pt x="4367" y="305"/>
                </a:lnTo>
                <a:lnTo>
                  <a:pt x="4390" y="289"/>
                </a:lnTo>
                <a:lnTo>
                  <a:pt x="4415" y="266"/>
                </a:lnTo>
                <a:lnTo>
                  <a:pt x="4439" y="245"/>
                </a:lnTo>
                <a:lnTo>
                  <a:pt x="4464" y="228"/>
                </a:lnTo>
                <a:lnTo>
                  <a:pt x="4487" y="212"/>
                </a:lnTo>
                <a:lnTo>
                  <a:pt x="4512" y="201"/>
                </a:lnTo>
              </a:path>
            </a:pathLst>
          </a:custGeom>
          <a:noFill/>
          <a:ln w="36576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it-CH"/>
          </a:p>
        </p:txBody>
      </p:sp>
      <p:sp>
        <p:nvSpPr>
          <p:cNvPr id="30" name="Freeform 18"/>
          <p:cNvSpPr>
            <a:spLocks/>
          </p:cNvSpPr>
          <p:nvPr/>
        </p:nvSpPr>
        <p:spPr bwMode="auto">
          <a:xfrm>
            <a:off x="3287689" y="5260053"/>
            <a:ext cx="8725394" cy="589682"/>
          </a:xfrm>
          <a:custGeom>
            <a:avLst/>
            <a:gdLst/>
            <a:ahLst/>
            <a:cxnLst>
              <a:cxn ang="0">
                <a:pos x="48" y="208"/>
              </a:cxn>
              <a:cxn ang="0">
                <a:pos x="122" y="187"/>
              </a:cxn>
              <a:cxn ang="0">
                <a:pos x="194" y="159"/>
              </a:cxn>
              <a:cxn ang="0">
                <a:pos x="267" y="134"/>
              </a:cxn>
              <a:cxn ang="0">
                <a:pos x="339" y="132"/>
              </a:cxn>
              <a:cxn ang="0">
                <a:pos x="413" y="124"/>
              </a:cxn>
              <a:cxn ang="0">
                <a:pos x="485" y="92"/>
              </a:cxn>
              <a:cxn ang="0">
                <a:pos x="558" y="106"/>
              </a:cxn>
              <a:cxn ang="0">
                <a:pos x="630" y="164"/>
              </a:cxn>
              <a:cxn ang="0">
                <a:pos x="704" y="175"/>
              </a:cxn>
              <a:cxn ang="0">
                <a:pos x="777" y="152"/>
              </a:cxn>
              <a:cxn ang="0">
                <a:pos x="849" y="124"/>
              </a:cxn>
              <a:cxn ang="0">
                <a:pos x="921" y="99"/>
              </a:cxn>
              <a:cxn ang="0">
                <a:pos x="995" y="92"/>
              </a:cxn>
              <a:cxn ang="0">
                <a:pos x="1068" y="124"/>
              </a:cxn>
              <a:cxn ang="0">
                <a:pos x="1140" y="182"/>
              </a:cxn>
              <a:cxn ang="0">
                <a:pos x="1212" y="187"/>
              </a:cxn>
              <a:cxn ang="0">
                <a:pos x="1286" y="129"/>
              </a:cxn>
              <a:cxn ang="0">
                <a:pos x="1359" y="69"/>
              </a:cxn>
              <a:cxn ang="0">
                <a:pos x="1431" y="50"/>
              </a:cxn>
              <a:cxn ang="0">
                <a:pos x="1504" y="94"/>
              </a:cxn>
              <a:cxn ang="0">
                <a:pos x="1578" y="189"/>
              </a:cxn>
              <a:cxn ang="0">
                <a:pos x="1650" y="302"/>
              </a:cxn>
              <a:cxn ang="0">
                <a:pos x="1722" y="305"/>
              </a:cxn>
              <a:cxn ang="0">
                <a:pos x="1795" y="252"/>
              </a:cxn>
              <a:cxn ang="0">
                <a:pos x="1867" y="222"/>
              </a:cxn>
              <a:cxn ang="0">
                <a:pos x="1941" y="187"/>
              </a:cxn>
              <a:cxn ang="0">
                <a:pos x="2013" y="129"/>
              </a:cxn>
              <a:cxn ang="0">
                <a:pos x="2086" y="87"/>
              </a:cxn>
              <a:cxn ang="0">
                <a:pos x="2158" y="111"/>
              </a:cxn>
              <a:cxn ang="0">
                <a:pos x="2232" y="157"/>
              </a:cxn>
              <a:cxn ang="0">
                <a:pos x="2305" y="205"/>
              </a:cxn>
              <a:cxn ang="0">
                <a:pos x="2377" y="166"/>
              </a:cxn>
              <a:cxn ang="0">
                <a:pos x="2449" y="94"/>
              </a:cxn>
              <a:cxn ang="0">
                <a:pos x="2523" y="39"/>
              </a:cxn>
              <a:cxn ang="0">
                <a:pos x="2596" y="9"/>
              </a:cxn>
              <a:cxn ang="0">
                <a:pos x="2668" y="102"/>
              </a:cxn>
              <a:cxn ang="0">
                <a:pos x="2740" y="252"/>
              </a:cxn>
              <a:cxn ang="0">
                <a:pos x="2814" y="330"/>
              </a:cxn>
              <a:cxn ang="0">
                <a:pos x="2887" y="300"/>
              </a:cxn>
              <a:cxn ang="0">
                <a:pos x="2959" y="244"/>
              </a:cxn>
              <a:cxn ang="0">
                <a:pos x="3031" y="169"/>
              </a:cxn>
              <a:cxn ang="0">
                <a:pos x="3106" y="120"/>
              </a:cxn>
              <a:cxn ang="0">
                <a:pos x="3178" y="138"/>
              </a:cxn>
              <a:cxn ang="0">
                <a:pos x="3250" y="175"/>
              </a:cxn>
              <a:cxn ang="0">
                <a:pos x="3323" y="161"/>
              </a:cxn>
              <a:cxn ang="0">
                <a:pos x="3397" y="106"/>
              </a:cxn>
              <a:cxn ang="0">
                <a:pos x="3469" y="71"/>
              </a:cxn>
              <a:cxn ang="0">
                <a:pos x="3541" y="131"/>
              </a:cxn>
              <a:cxn ang="0">
                <a:pos x="3614" y="184"/>
              </a:cxn>
              <a:cxn ang="0">
                <a:pos x="3688" y="162"/>
              </a:cxn>
              <a:cxn ang="0">
                <a:pos x="3760" y="88"/>
              </a:cxn>
              <a:cxn ang="0">
                <a:pos x="3833" y="12"/>
              </a:cxn>
              <a:cxn ang="0">
                <a:pos x="3905" y="30"/>
              </a:cxn>
              <a:cxn ang="0">
                <a:pos x="3979" y="161"/>
              </a:cxn>
              <a:cxn ang="0">
                <a:pos x="4051" y="249"/>
              </a:cxn>
              <a:cxn ang="0">
                <a:pos x="4124" y="219"/>
              </a:cxn>
              <a:cxn ang="0">
                <a:pos x="4196" y="134"/>
              </a:cxn>
              <a:cxn ang="0">
                <a:pos x="4270" y="51"/>
              </a:cxn>
              <a:cxn ang="0">
                <a:pos x="4342" y="94"/>
              </a:cxn>
              <a:cxn ang="0">
                <a:pos x="4415" y="207"/>
              </a:cxn>
              <a:cxn ang="0">
                <a:pos x="4487" y="240"/>
              </a:cxn>
            </a:cxnLst>
            <a:rect l="0" t="0" r="r" b="b"/>
            <a:pathLst>
              <a:path w="4512" h="330">
                <a:moveTo>
                  <a:pt x="0" y="196"/>
                </a:moveTo>
                <a:lnTo>
                  <a:pt x="25" y="201"/>
                </a:lnTo>
                <a:lnTo>
                  <a:pt x="48" y="208"/>
                </a:lnTo>
                <a:lnTo>
                  <a:pt x="73" y="205"/>
                </a:lnTo>
                <a:lnTo>
                  <a:pt x="97" y="198"/>
                </a:lnTo>
                <a:lnTo>
                  <a:pt x="122" y="187"/>
                </a:lnTo>
                <a:lnTo>
                  <a:pt x="145" y="178"/>
                </a:lnTo>
                <a:lnTo>
                  <a:pt x="170" y="169"/>
                </a:lnTo>
                <a:lnTo>
                  <a:pt x="194" y="159"/>
                </a:lnTo>
                <a:lnTo>
                  <a:pt x="219" y="148"/>
                </a:lnTo>
                <a:lnTo>
                  <a:pt x="242" y="139"/>
                </a:lnTo>
                <a:lnTo>
                  <a:pt x="267" y="134"/>
                </a:lnTo>
                <a:lnTo>
                  <a:pt x="291" y="131"/>
                </a:lnTo>
                <a:lnTo>
                  <a:pt x="316" y="131"/>
                </a:lnTo>
                <a:lnTo>
                  <a:pt x="339" y="132"/>
                </a:lnTo>
                <a:lnTo>
                  <a:pt x="364" y="134"/>
                </a:lnTo>
                <a:lnTo>
                  <a:pt x="388" y="131"/>
                </a:lnTo>
                <a:lnTo>
                  <a:pt x="413" y="124"/>
                </a:lnTo>
                <a:lnTo>
                  <a:pt x="436" y="111"/>
                </a:lnTo>
                <a:lnTo>
                  <a:pt x="461" y="101"/>
                </a:lnTo>
                <a:lnTo>
                  <a:pt x="485" y="92"/>
                </a:lnTo>
                <a:lnTo>
                  <a:pt x="510" y="88"/>
                </a:lnTo>
                <a:lnTo>
                  <a:pt x="533" y="94"/>
                </a:lnTo>
                <a:lnTo>
                  <a:pt x="558" y="106"/>
                </a:lnTo>
                <a:lnTo>
                  <a:pt x="583" y="124"/>
                </a:lnTo>
                <a:lnTo>
                  <a:pt x="607" y="143"/>
                </a:lnTo>
                <a:lnTo>
                  <a:pt x="630" y="164"/>
                </a:lnTo>
                <a:lnTo>
                  <a:pt x="655" y="177"/>
                </a:lnTo>
                <a:lnTo>
                  <a:pt x="680" y="178"/>
                </a:lnTo>
                <a:lnTo>
                  <a:pt x="704" y="175"/>
                </a:lnTo>
                <a:lnTo>
                  <a:pt x="727" y="169"/>
                </a:lnTo>
                <a:lnTo>
                  <a:pt x="752" y="161"/>
                </a:lnTo>
                <a:lnTo>
                  <a:pt x="777" y="152"/>
                </a:lnTo>
                <a:lnTo>
                  <a:pt x="801" y="145"/>
                </a:lnTo>
                <a:lnTo>
                  <a:pt x="824" y="134"/>
                </a:lnTo>
                <a:lnTo>
                  <a:pt x="849" y="124"/>
                </a:lnTo>
                <a:lnTo>
                  <a:pt x="874" y="115"/>
                </a:lnTo>
                <a:lnTo>
                  <a:pt x="898" y="108"/>
                </a:lnTo>
                <a:lnTo>
                  <a:pt x="921" y="99"/>
                </a:lnTo>
                <a:lnTo>
                  <a:pt x="946" y="92"/>
                </a:lnTo>
                <a:lnTo>
                  <a:pt x="971" y="90"/>
                </a:lnTo>
                <a:lnTo>
                  <a:pt x="995" y="92"/>
                </a:lnTo>
                <a:lnTo>
                  <a:pt x="1018" y="99"/>
                </a:lnTo>
                <a:lnTo>
                  <a:pt x="1043" y="111"/>
                </a:lnTo>
                <a:lnTo>
                  <a:pt x="1068" y="124"/>
                </a:lnTo>
                <a:lnTo>
                  <a:pt x="1092" y="141"/>
                </a:lnTo>
                <a:lnTo>
                  <a:pt x="1115" y="161"/>
                </a:lnTo>
                <a:lnTo>
                  <a:pt x="1140" y="182"/>
                </a:lnTo>
                <a:lnTo>
                  <a:pt x="1165" y="196"/>
                </a:lnTo>
                <a:lnTo>
                  <a:pt x="1189" y="196"/>
                </a:lnTo>
                <a:lnTo>
                  <a:pt x="1212" y="187"/>
                </a:lnTo>
                <a:lnTo>
                  <a:pt x="1237" y="169"/>
                </a:lnTo>
                <a:lnTo>
                  <a:pt x="1262" y="150"/>
                </a:lnTo>
                <a:lnTo>
                  <a:pt x="1286" y="129"/>
                </a:lnTo>
                <a:lnTo>
                  <a:pt x="1309" y="106"/>
                </a:lnTo>
                <a:lnTo>
                  <a:pt x="1334" y="85"/>
                </a:lnTo>
                <a:lnTo>
                  <a:pt x="1359" y="69"/>
                </a:lnTo>
                <a:lnTo>
                  <a:pt x="1384" y="55"/>
                </a:lnTo>
                <a:lnTo>
                  <a:pt x="1406" y="46"/>
                </a:lnTo>
                <a:lnTo>
                  <a:pt x="1431" y="50"/>
                </a:lnTo>
                <a:lnTo>
                  <a:pt x="1456" y="60"/>
                </a:lnTo>
                <a:lnTo>
                  <a:pt x="1481" y="76"/>
                </a:lnTo>
                <a:lnTo>
                  <a:pt x="1504" y="94"/>
                </a:lnTo>
                <a:lnTo>
                  <a:pt x="1528" y="117"/>
                </a:lnTo>
                <a:lnTo>
                  <a:pt x="1553" y="150"/>
                </a:lnTo>
                <a:lnTo>
                  <a:pt x="1578" y="189"/>
                </a:lnTo>
                <a:lnTo>
                  <a:pt x="1601" y="229"/>
                </a:lnTo>
                <a:lnTo>
                  <a:pt x="1625" y="270"/>
                </a:lnTo>
                <a:lnTo>
                  <a:pt x="1650" y="302"/>
                </a:lnTo>
                <a:lnTo>
                  <a:pt x="1675" y="321"/>
                </a:lnTo>
                <a:lnTo>
                  <a:pt x="1698" y="318"/>
                </a:lnTo>
                <a:lnTo>
                  <a:pt x="1722" y="305"/>
                </a:lnTo>
                <a:lnTo>
                  <a:pt x="1747" y="286"/>
                </a:lnTo>
                <a:lnTo>
                  <a:pt x="1770" y="268"/>
                </a:lnTo>
                <a:lnTo>
                  <a:pt x="1795" y="252"/>
                </a:lnTo>
                <a:lnTo>
                  <a:pt x="1819" y="240"/>
                </a:lnTo>
                <a:lnTo>
                  <a:pt x="1844" y="231"/>
                </a:lnTo>
                <a:lnTo>
                  <a:pt x="1867" y="222"/>
                </a:lnTo>
                <a:lnTo>
                  <a:pt x="1892" y="215"/>
                </a:lnTo>
                <a:lnTo>
                  <a:pt x="1916" y="203"/>
                </a:lnTo>
                <a:lnTo>
                  <a:pt x="1941" y="187"/>
                </a:lnTo>
                <a:lnTo>
                  <a:pt x="1964" y="166"/>
                </a:lnTo>
                <a:lnTo>
                  <a:pt x="1989" y="147"/>
                </a:lnTo>
                <a:lnTo>
                  <a:pt x="2013" y="129"/>
                </a:lnTo>
                <a:lnTo>
                  <a:pt x="2038" y="111"/>
                </a:lnTo>
                <a:lnTo>
                  <a:pt x="2061" y="97"/>
                </a:lnTo>
                <a:lnTo>
                  <a:pt x="2086" y="87"/>
                </a:lnTo>
                <a:lnTo>
                  <a:pt x="2110" y="87"/>
                </a:lnTo>
                <a:lnTo>
                  <a:pt x="2135" y="97"/>
                </a:lnTo>
                <a:lnTo>
                  <a:pt x="2158" y="111"/>
                </a:lnTo>
                <a:lnTo>
                  <a:pt x="2183" y="127"/>
                </a:lnTo>
                <a:lnTo>
                  <a:pt x="2208" y="141"/>
                </a:lnTo>
                <a:lnTo>
                  <a:pt x="2232" y="157"/>
                </a:lnTo>
                <a:lnTo>
                  <a:pt x="2255" y="178"/>
                </a:lnTo>
                <a:lnTo>
                  <a:pt x="2280" y="198"/>
                </a:lnTo>
                <a:lnTo>
                  <a:pt x="2305" y="205"/>
                </a:lnTo>
                <a:lnTo>
                  <a:pt x="2329" y="199"/>
                </a:lnTo>
                <a:lnTo>
                  <a:pt x="2352" y="185"/>
                </a:lnTo>
                <a:lnTo>
                  <a:pt x="2377" y="166"/>
                </a:lnTo>
                <a:lnTo>
                  <a:pt x="2402" y="143"/>
                </a:lnTo>
                <a:lnTo>
                  <a:pt x="2426" y="118"/>
                </a:lnTo>
                <a:lnTo>
                  <a:pt x="2449" y="94"/>
                </a:lnTo>
                <a:lnTo>
                  <a:pt x="2474" y="72"/>
                </a:lnTo>
                <a:lnTo>
                  <a:pt x="2499" y="55"/>
                </a:lnTo>
                <a:lnTo>
                  <a:pt x="2523" y="39"/>
                </a:lnTo>
                <a:lnTo>
                  <a:pt x="2546" y="23"/>
                </a:lnTo>
                <a:lnTo>
                  <a:pt x="2571" y="11"/>
                </a:lnTo>
                <a:lnTo>
                  <a:pt x="2596" y="9"/>
                </a:lnTo>
                <a:lnTo>
                  <a:pt x="2620" y="25"/>
                </a:lnTo>
                <a:lnTo>
                  <a:pt x="2643" y="57"/>
                </a:lnTo>
                <a:lnTo>
                  <a:pt x="2668" y="102"/>
                </a:lnTo>
                <a:lnTo>
                  <a:pt x="2693" y="152"/>
                </a:lnTo>
                <a:lnTo>
                  <a:pt x="2717" y="205"/>
                </a:lnTo>
                <a:lnTo>
                  <a:pt x="2740" y="252"/>
                </a:lnTo>
                <a:lnTo>
                  <a:pt x="2765" y="293"/>
                </a:lnTo>
                <a:lnTo>
                  <a:pt x="2790" y="318"/>
                </a:lnTo>
                <a:lnTo>
                  <a:pt x="2814" y="330"/>
                </a:lnTo>
                <a:lnTo>
                  <a:pt x="2837" y="330"/>
                </a:lnTo>
                <a:lnTo>
                  <a:pt x="2862" y="318"/>
                </a:lnTo>
                <a:lnTo>
                  <a:pt x="2887" y="300"/>
                </a:lnTo>
                <a:lnTo>
                  <a:pt x="2912" y="282"/>
                </a:lnTo>
                <a:lnTo>
                  <a:pt x="2934" y="265"/>
                </a:lnTo>
                <a:lnTo>
                  <a:pt x="2959" y="244"/>
                </a:lnTo>
                <a:lnTo>
                  <a:pt x="2984" y="221"/>
                </a:lnTo>
                <a:lnTo>
                  <a:pt x="3009" y="196"/>
                </a:lnTo>
                <a:lnTo>
                  <a:pt x="3031" y="169"/>
                </a:lnTo>
                <a:lnTo>
                  <a:pt x="3056" y="145"/>
                </a:lnTo>
                <a:lnTo>
                  <a:pt x="3081" y="127"/>
                </a:lnTo>
                <a:lnTo>
                  <a:pt x="3106" y="120"/>
                </a:lnTo>
                <a:lnTo>
                  <a:pt x="3129" y="118"/>
                </a:lnTo>
                <a:lnTo>
                  <a:pt x="3153" y="125"/>
                </a:lnTo>
                <a:lnTo>
                  <a:pt x="3178" y="138"/>
                </a:lnTo>
                <a:lnTo>
                  <a:pt x="3203" y="152"/>
                </a:lnTo>
                <a:lnTo>
                  <a:pt x="3226" y="166"/>
                </a:lnTo>
                <a:lnTo>
                  <a:pt x="3250" y="175"/>
                </a:lnTo>
                <a:lnTo>
                  <a:pt x="3275" y="178"/>
                </a:lnTo>
                <a:lnTo>
                  <a:pt x="3300" y="173"/>
                </a:lnTo>
                <a:lnTo>
                  <a:pt x="3323" y="161"/>
                </a:lnTo>
                <a:lnTo>
                  <a:pt x="3347" y="147"/>
                </a:lnTo>
                <a:lnTo>
                  <a:pt x="3372" y="129"/>
                </a:lnTo>
                <a:lnTo>
                  <a:pt x="3397" y="106"/>
                </a:lnTo>
                <a:lnTo>
                  <a:pt x="3420" y="87"/>
                </a:lnTo>
                <a:lnTo>
                  <a:pt x="3444" y="72"/>
                </a:lnTo>
                <a:lnTo>
                  <a:pt x="3469" y="71"/>
                </a:lnTo>
                <a:lnTo>
                  <a:pt x="3494" y="83"/>
                </a:lnTo>
                <a:lnTo>
                  <a:pt x="3517" y="104"/>
                </a:lnTo>
                <a:lnTo>
                  <a:pt x="3541" y="131"/>
                </a:lnTo>
                <a:lnTo>
                  <a:pt x="3566" y="157"/>
                </a:lnTo>
                <a:lnTo>
                  <a:pt x="3591" y="175"/>
                </a:lnTo>
                <a:lnTo>
                  <a:pt x="3614" y="184"/>
                </a:lnTo>
                <a:lnTo>
                  <a:pt x="3638" y="185"/>
                </a:lnTo>
                <a:lnTo>
                  <a:pt x="3663" y="178"/>
                </a:lnTo>
                <a:lnTo>
                  <a:pt x="3688" y="162"/>
                </a:lnTo>
                <a:lnTo>
                  <a:pt x="3711" y="139"/>
                </a:lnTo>
                <a:lnTo>
                  <a:pt x="3735" y="115"/>
                </a:lnTo>
                <a:lnTo>
                  <a:pt x="3760" y="88"/>
                </a:lnTo>
                <a:lnTo>
                  <a:pt x="3785" y="62"/>
                </a:lnTo>
                <a:lnTo>
                  <a:pt x="3808" y="35"/>
                </a:lnTo>
                <a:lnTo>
                  <a:pt x="3833" y="12"/>
                </a:lnTo>
                <a:lnTo>
                  <a:pt x="3857" y="0"/>
                </a:lnTo>
                <a:lnTo>
                  <a:pt x="3882" y="5"/>
                </a:lnTo>
                <a:lnTo>
                  <a:pt x="3905" y="30"/>
                </a:lnTo>
                <a:lnTo>
                  <a:pt x="3930" y="67"/>
                </a:lnTo>
                <a:lnTo>
                  <a:pt x="3954" y="113"/>
                </a:lnTo>
                <a:lnTo>
                  <a:pt x="3979" y="161"/>
                </a:lnTo>
                <a:lnTo>
                  <a:pt x="4002" y="199"/>
                </a:lnTo>
                <a:lnTo>
                  <a:pt x="4027" y="231"/>
                </a:lnTo>
                <a:lnTo>
                  <a:pt x="4051" y="249"/>
                </a:lnTo>
                <a:lnTo>
                  <a:pt x="4076" y="251"/>
                </a:lnTo>
                <a:lnTo>
                  <a:pt x="4099" y="240"/>
                </a:lnTo>
                <a:lnTo>
                  <a:pt x="4124" y="219"/>
                </a:lnTo>
                <a:lnTo>
                  <a:pt x="4148" y="192"/>
                </a:lnTo>
                <a:lnTo>
                  <a:pt x="4173" y="162"/>
                </a:lnTo>
                <a:lnTo>
                  <a:pt x="4196" y="134"/>
                </a:lnTo>
                <a:lnTo>
                  <a:pt x="4221" y="99"/>
                </a:lnTo>
                <a:lnTo>
                  <a:pt x="4245" y="71"/>
                </a:lnTo>
                <a:lnTo>
                  <a:pt x="4270" y="51"/>
                </a:lnTo>
                <a:lnTo>
                  <a:pt x="4293" y="44"/>
                </a:lnTo>
                <a:lnTo>
                  <a:pt x="4318" y="60"/>
                </a:lnTo>
                <a:lnTo>
                  <a:pt x="4342" y="94"/>
                </a:lnTo>
                <a:lnTo>
                  <a:pt x="4367" y="134"/>
                </a:lnTo>
                <a:lnTo>
                  <a:pt x="4390" y="169"/>
                </a:lnTo>
                <a:lnTo>
                  <a:pt x="4415" y="207"/>
                </a:lnTo>
                <a:lnTo>
                  <a:pt x="4439" y="237"/>
                </a:lnTo>
                <a:lnTo>
                  <a:pt x="4464" y="247"/>
                </a:lnTo>
                <a:lnTo>
                  <a:pt x="4487" y="240"/>
                </a:lnTo>
                <a:lnTo>
                  <a:pt x="4512" y="224"/>
                </a:lnTo>
              </a:path>
            </a:pathLst>
          </a:custGeom>
          <a:noFill/>
          <a:ln w="36576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it-CH"/>
          </a:p>
        </p:txBody>
      </p:sp>
      <p:sp>
        <p:nvSpPr>
          <p:cNvPr id="31" name="Freeform 19"/>
          <p:cNvSpPr>
            <a:spLocks/>
          </p:cNvSpPr>
          <p:nvPr/>
        </p:nvSpPr>
        <p:spPr bwMode="auto">
          <a:xfrm>
            <a:off x="3287689" y="5721078"/>
            <a:ext cx="8725394" cy="318071"/>
          </a:xfrm>
          <a:custGeom>
            <a:avLst/>
            <a:gdLst/>
            <a:ahLst/>
            <a:cxnLst>
              <a:cxn ang="0">
                <a:pos x="48" y="111"/>
              </a:cxn>
              <a:cxn ang="0">
                <a:pos x="122" y="98"/>
              </a:cxn>
              <a:cxn ang="0">
                <a:pos x="194" y="95"/>
              </a:cxn>
              <a:cxn ang="0">
                <a:pos x="267" y="88"/>
              </a:cxn>
              <a:cxn ang="0">
                <a:pos x="339" y="76"/>
              </a:cxn>
              <a:cxn ang="0">
                <a:pos x="413" y="74"/>
              </a:cxn>
              <a:cxn ang="0">
                <a:pos x="485" y="77"/>
              </a:cxn>
              <a:cxn ang="0">
                <a:pos x="558" y="72"/>
              </a:cxn>
              <a:cxn ang="0">
                <a:pos x="630" y="61"/>
              </a:cxn>
              <a:cxn ang="0">
                <a:pos x="704" y="65"/>
              </a:cxn>
              <a:cxn ang="0">
                <a:pos x="777" y="98"/>
              </a:cxn>
              <a:cxn ang="0">
                <a:pos x="849" y="100"/>
              </a:cxn>
              <a:cxn ang="0">
                <a:pos x="921" y="65"/>
              </a:cxn>
              <a:cxn ang="0">
                <a:pos x="995" y="40"/>
              </a:cxn>
              <a:cxn ang="0">
                <a:pos x="1068" y="47"/>
              </a:cxn>
              <a:cxn ang="0">
                <a:pos x="1140" y="65"/>
              </a:cxn>
              <a:cxn ang="0">
                <a:pos x="1212" y="88"/>
              </a:cxn>
              <a:cxn ang="0">
                <a:pos x="1286" y="106"/>
              </a:cxn>
              <a:cxn ang="0">
                <a:pos x="1359" y="102"/>
              </a:cxn>
              <a:cxn ang="0">
                <a:pos x="1431" y="63"/>
              </a:cxn>
              <a:cxn ang="0">
                <a:pos x="1504" y="53"/>
              </a:cxn>
              <a:cxn ang="0">
                <a:pos x="1578" y="63"/>
              </a:cxn>
              <a:cxn ang="0">
                <a:pos x="1650" y="100"/>
              </a:cxn>
              <a:cxn ang="0">
                <a:pos x="1722" y="160"/>
              </a:cxn>
              <a:cxn ang="0">
                <a:pos x="1795" y="178"/>
              </a:cxn>
              <a:cxn ang="0">
                <a:pos x="1867" y="148"/>
              </a:cxn>
              <a:cxn ang="0">
                <a:pos x="1941" y="114"/>
              </a:cxn>
              <a:cxn ang="0">
                <a:pos x="2013" y="111"/>
              </a:cxn>
              <a:cxn ang="0">
                <a:pos x="2086" y="70"/>
              </a:cxn>
              <a:cxn ang="0">
                <a:pos x="2158" y="39"/>
              </a:cxn>
              <a:cxn ang="0">
                <a:pos x="2232" y="37"/>
              </a:cxn>
              <a:cxn ang="0">
                <a:pos x="2305" y="65"/>
              </a:cxn>
              <a:cxn ang="0">
                <a:pos x="2377" y="90"/>
              </a:cxn>
              <a:cxn ang="0">
                <a:pos x="2449" y="100"/>
              </a:cxn>
              <a:cxn ang="0">
                <a:pos x="2523" y="86"/>
              </a:cxn>
              <a:cxn ang="0">
                <a:pos x="2596" y="53"/>
              </a:cxn>
              <a:cxn ang="0">
                <a:pos x="2668" y="30"/>
              </a:cxn>
              <a:cxn ang="0">
                <a:pos x="2740" y="61"/>
              </a:cxn>
              <a:cxn ang="0">
                <a:pos x="2814" y="114"/>
              </a:cxn>
              <a:cxn ang="0">
                <a:pos x="2887" y="150"/>
              </a:cxn>
              <a:cxn ang="0">
                <a:pos x="2959" y="158"/>
              </a:cxn>
              <a:cxn ang="0">
                <a:pos x="3031" y="139"/>
              </a:cxn>
              <a:cxn ang="0">
                <a:pos x="3106" y="100"/>
              </a:cxn>
              <a:cxn ang="0">
                <a:pos x="3178" y="67"/>
              </a:cxn>
              <a:cxn ang="0">
                <a:pos x="3250" y="56"/>
              </a:cxn>
              <a:cxn ang="0">
                <a:pos x="3323" y="70"/>
              </a:cxn>
              <a:cxn ang="0">
                <a:pos x="3397" y="84"/>
              </a:cxn>
              <a:cxn ang="0">
                <a:pos x="3469" y="63"/>
              </a:cxn>
              <a:cxn ang="0">
                <a:pos x="3541" y="21"/>
              </a:cxn>
              <a:cxn ang="0">
                <a:pos x="3614" y="39"/>
              </a:cxn>
              <a:cxn ang="0">
                <a:pos x="3688" y="91"/>
              </a:cxn>
              <a:cxn ang="0">
                <a:pos x="3760" y="90"/>
              </a:cxn>
              <a:cxn ang="0">
                <a:pos x="3833" y="61"/>
              </a:cxn>
              <a:cxn ang="0">
                <a:pos x="3905" y="30"/>
              </a:cxn>
              <a:cxn ang="0">
                <a:pos x="3979" y="16"/>
              </a:cxn>
              <a:cxn ang="0">
                <a:pos x="4051" y="49"/>
              </a:cxn>
              <a:cxn ang="0">
                <a:pos x="4124" y="93"/>
              </a:cxn>
              <a:cxn ang="0">
                <a:pos x="4196" y="120"/>
              </a:cxn>
              <a:cxn ang="0">
                <a:pos x="4270" y="86"/>
              </a:cxn>
              <a:cxn ang="0">
                <a:pos x="4342" y="23"/>
              </a:cxn>
              <a:cxn ang="0">
                <a:pos x="4415" y="0"/>
              </a:cxn>
              <a:cxn ang="0">
                <a:pos x="4487" y="47"/>
              </a:cxn>
            </a:cxnLst>
            <a:rect l="0" t="0" r="r" b="b"/>
            <a:pathLst>
              <a:path w="4512" h="178">
                <a:moveTo>
                  <a:pt x="0" y="116"/>
                </a:moveTo>
                <a:lnTo>
                  <a:pt x="25" y="116"/>
                </a:lnTo>
                <a:lnTo>
                  <a:pt x="48" y="111"/>
                </a:lnTo>
                <a:lnTo>
                  <a:pt x="73" y="106"/>
                </a:lnTo>
                <a:lnTo>
                  <a:pt x="97" y="100"/>
                </a:lnTo>
                <a:lnTo>
                  <a:pt x="122" y="98"/>
                </a:lnTo>
                <a:lnTo>
                  <a:pt x="145" y="98"/>
                </a:lnTo>
                <a:lnTo>
                  <a:pt x="170" y="97"/>
                </a:lnTo>
                <a:lnTo>
                  <a:pt x="194" y="95"/>
                </a:lnTo>
                <a:lnTo>
                  <a:pt x="219" y="93"/>
                </a:lnTo>
                <a:lnTo>
                  <a:pt x="242" y="91"/>
                </a:lnTo>
                <a:lnTo>
                  <a:pt x="267" y="88"/>
                </a:lnTo>
                <a:lnTo>
                  <a:pt x="291" y="83"/>
                </a:lnTo>
                <a:lnTo>
                  <a:pt x="316" y="79"/>
                </a:lnTo>
                <a:lnTo>
                  <a:pt x="339" y="76"/>
                </a:lnTo>
                <a:lnTo>
                  <a:pt x="364" y="74"/>
                </a:lnTo>
                <a:lnTo>
                  <a:pt x="388" y="74"/>
                </a:lnTo>
                <a:lnTo>
                  <a:pt x="413" y="74"/>
                </a:lnTo>
                <a:lnTo>
                  <a:pt x="436" y="76"/>
                </a:lnTo>
                <a:lnTo>
                  <a:pt x="461" y="77"/>
                </a:lnTo>
                <a:lnTo>
                  <a:pt x="485" y="77"/>
                </a:lnTo>
                <a:lnTo>
                  <a:pt x="510" y="79"/>
                </a:lnTo>
                <a:lnTo>
                  <a:pt x="533" y="76"/>
                </a:lnTo>
                <a:lnTo>
                  <a:pt x="558" y="72"/>
                </a:lnTo>
                <a:lnTo>
                  <a:pt x="583" y="67"/>
                </a:lnTo>
                <a:lnTo>
                  <a:pt x="607" y="63"/>
                </a:lnTo>
                <a:lnTo>
                  <a:pt x="630" y="61"/>
                </a:lnTo>
                <a:lnTo>
                  <a:pt x="655" y="61"/>
                </a:lnTo>
                <a:lnTo>
                  <a:pt x="680" y="63"/>
                </a:lnTo>
                <a:lnTo>
                  <a:pt x="704" y="65"/>
                </a:lnTo>
                <a:lnTo>
                  <a:pt x="727" y="72"/>
                </a:lnTo>
                <a:lnTo>
                  <a:pt x="752" y="84"/>
                </a:lnTo>
                <a:lnTo>
                  <a:pt x="777" y="98"/>
                </a:lnTo>
                <a:lnTo>
                  <a:pt x="801" y="107"/>
                </a:lnTo>
                <a:lnTo>
                  <a:pt x="824" y="107"/>
                </a:lnTo>
                <a:lnTo>
                  <a:pt x="849" y="100"/>
                </a:lnTo>
                <a:lnTo>
                  <a:pt x="874" y="90"/>
                </a:lnTo>
                <a:lnTo>
                  <a:pt x="898" y="77"/>
                </a:lnTo>
                <a:lnTo>
                  <a:pt x="921" y="65"/>
                </a:lnTo>
                <a:lnTo>
                  <a:pt x="946" y="54"/>
                </a:lnTo>
                <a:lnTo>
                  <a:pt x="971" y="44"/>
                </a:lnTo>
                <a:lnTo>
                  <a:pt x="995" y="40"/>
                </a:lnTo>
                <a:lnTo>
                  <a:pt x="1018" y="42"/>
                </a:lnTo>
                <a:lnTo>
                  <a:pt x="1043" y="44"/>
                </a:lnTo>
                <a:lnTo>
                  <a:pt x="1068" y="47"/>
                </a:lnTo>
                <a:lnTo>
                  <a:pt x="1092" y="53"/>
                </a:lnTo>
                <a:lnTo>
                  <a:pt x="1115" y="58"/>
                </a:lnTo>
                <a:lnTo>
                  <a:pt x="1140" y="65"/>
                </a:lnTo>
                <a:lnTo>
                  <a:pt x="1165" y="72"/>
                </a:lnTo>
                <a:lnTo>
                  <a:pt x="1189" y="79"/>
                </a:lnTo>
                <a:lnTo>
                  <a:pt x="1212" y="88"/>
                </a:lnTo>
                <a:lnTo>
                  <a:pt x="1237" y="93"/>
                </a:lnTo>
                <a:lnTo>
                  <a:pt x="1262" y="100"/>
                </a:lnTo>
                <a:lnTo>
                  <a:pt x="1286" y="106"/>
                </a:lnTo>
                <a:lnTo>
                  <a:pt x="1309" y="109"/>
                </a:lnTo>
                <a:lnTo>
                  <a:pt x="1334" y="107"/>
                </a:lnTo>
                <a:lnTo>
                  <a:pt x="1359" y="102"/>
                </a:lnTo>
                <a:lnTo>
                  <a:pt x="1384" y="91"/>
                </a:lnTo>
                <a:lnTo>
                  <a:pt x="1406" y="77"/>
                </a:lnTo>
                <a:lnTo>
                  <a:pt x="1431" y="63"/>
                </a:lnTo>
                <a:lnTo>
                  <a:pt x="1456" y="53"/>
                </a:lnTo>
                <a:lnTo>
                  <a:pt x="1481" y="51"/>
                </a:lnTo>
                <a:lnTo>
                  <a:pt x="1504" y="53"/>
                </a:lnTo>
                <a:lnTo>
                  <a:pt x="1528" y="54"/>
                </a:lnTo>
                <a:lnTo>
                  <a:pt x="1553" y="60"/>
                </a:lnTo>
                <a:lnTo>
                  <a:pt x="1578" y="63"/>
                </a:lnTo>
                <a:lnTo>
                  <a:pt x="1601" y="72"/>
                </a:lnTo>
                <a:lnTo>
                  <a:pt x="1625" y="83"/>
                </a:lnTo>
                <a:lnTo>
                  <a:pt x="1650" y="100"/>
                </a:lnTo>
                <a:lnTo>
                  <a:pt x="1675" y="120"/>
                </a:lnTo>
                <a:lnTo>
                  <a:pt x="1698" y="141"/>
                </a:lnTo>
                <a:lnTo>
                  <a:pt x="1722" y="160"/>
                </a:lnTo>
                <a:lnTo>
                  <a:pt x="1747" y="173"/>
                </a:lnTo>
                <a:lnTo>
                  <a:pt x="1770" y="176"/>
                </a:lnTo>
                <a:lnTo>
                  <a:pt x="1795" y="178"/>
                </a:lnTo>
                <a:lnTo>
                  <a:pt x="1819" y="174"/>
                </a:lnTo>
                <a:lnTo>
                  <a:pt x="1844" y="162"/>
                </a:lnTo>
                <a:lnTo>
                  <a:pt x="1867" y="148"/>
                </a:lnTo>
                <a:lnTo>
                  <a:pt x="1892" y="132"/>
                </a:lnTo>
                <a:lnTo>
                  <a:pt x="1916" y="121"/>
                </a:lnTo>
                <a:lnTo>
                  <a:pt x="1941" y="114"/>
                </a:lnTo>
                <a:lnTo>
                  <a:pt x="1964" y="113"/>
                </a:lnTo>
                <a:lnTo>
                  <a:pt x="1989" y="114"/>
                </a:lnTo>
                <a:lnTo>
                  <a:pt x="2013" y="111"/>
                </a:lnTo>
                <a:lnTo>
                  <a:pt x="2038" y="106"/>
                </a:lnTo>
                <a:lnTo>
                  <a:pt x="2061" y="90"/>
                </a:lnTo>
                <a:lnTo>
                  <a:pt x="2086" y="70"/>
                </a:lnTo>
                <a:lnTo>
                  <a:pt x="2110" y="54"/>
                </a:lnTo>
                <a:lnTo>
                  <a:pt x="2135" y="46"/>
                </a:lnTo>
                <a:lnTo>
                  <a:pt x="2158" y="39"/>
                </a:lnTo>
                <a:lnTo>
                  <a:pt x="2183" y="33"/>
                </a:lnTo>
                <a:lnTo>
                  <a:pt x="2208" y="30"/>
                </a:lnTo>
                <a:lnTo>
                  <a:pt x="2232" y="37"/>
                </a:lnTo>
                <a:lnTo>
                  <a:pt x="2255" y="46"/>
                </a:lnTo>
                <a:lnTo>
                  <a:pt x="2280" y="56"/>
                </a:lnTo>
                <a:lnTo>
                  <a:pt x="2305" y="65"/>
                </a:lnTo>
                <a:lnTo>
                  <a:pt x="2329" y="74"/>
                </a:lnTo>
                <a:lnTo>
                  <a:pt x="2352" y="83"/>
                </a:lnTo>
                <a:lnTo>
                  <a:pt x="2377" y="90"/>
                </a:lnTo>
                <a:lnTo>
                  <a:pt x="2402" y="98"/>
                </a:lnTo>
                <a:lnTo>
                  <a:pt x="2426" y="100"/>
                </a:lnTo>
                <a:lnTo>
                  <a:pt x="2449" y="100"/>
                </a:lnTo>
                <a:lnTo>
                  <a:pt x="2474" y="98"/>
                </a:lnTo>
                <a:lnTo>
                  <a:pt x="2499" y="95"/>
                </a:lnTo>
                <a:lnTo>
                  <a:pt x="2523" y="86"/>
                </a:lnTo>
                <a:lnTo>
                  <a:pt x="2546" y="74"/>
                </a:lnTo>
                <a:lnTo>
                  <a:pt x="2571" y="61"/>
                </a:lnTo>
                <a:lnTo>
                  <a:pt x="2596" y="53"/>
                </a:lnTo>
                <a:lnTo>
                  <a:pt x="2620" y="44"/>
                </a:lnTo>
                <a:lnTo>
                  <a:pt x="2643" y="35"/>
                </a:lnTo>
                <a:lnTo>
                  <a:pt x="2668" y="30"/>
                </a:lnTo>
                <a:lnTo>
                  <a:pt x="2693" y="33"/>
                </a:lnTo>
                <a:lnTo>
                  <a:pt x="2717" y="46"/>
                </a:lnTo>
                <a:lnTo>
                  <a:pt x="2740" y="61"/>
                </a:lnTo>
                <a:lnTo>
                  <a:pt x="2765" y="79"/>
                </a:lnTo>
                <a:lnTo>
                  <a:pt x="2790" y="98"/>
                </a:lnTo>
                <a:lnTo>
                  <a:pt x="2814" y="114"/>
                </a:lnTo>
                <a:lnTo>
                  <a:pt x="2837" y="128"/>
                </a:lnTo>
                <a:lnTo>
                  <a:pt x="2862" y="141"/>
                </a:lnTo>
                <a:lnTo>
                  <a:pt x="2887" y="150"/>
                </a:lnTo>
                <a:lnTo>
                  <a:pt x="2912" y="157"/>
                </a:lnTo>
                <a:lnTo>
                  <a:pt x="2934" y="158"/>
                </a:lnTo>
                <a:lnTo>
                  <a:pt x="2959" y="158"/>
                </a:lnTo>
                <a:lnTo>
                  <a:pt x="2984" y="155"/>
                </a:lnTo>
                <a:lnTo>
                  <a:pt x="3009" y="148"/>
                </a:lnTo>
                <a:lnTo>
                  <a:pt x="3031" y="139"/>
                </a:lnTo>
                <a:lnTo>
                  <a:pt x="3056" y="127"/>
                </a:lnTo>
                <a:lnTo>
                  <a:pt x="3081" y="113"/>
                </a:lnTo>
                <a:lnTo>
                  <a:pt x="3106" y="100"/>
                </a:lnTo>
                <a:lnTo>
                  <a:pt x="3129" y="86"/>
                </a:lnTo>
                <a:lnTo>
                  <a:pt x="3153" y="76"/>
                </a:lnTo>
                <a:lnTo>
                  <a:pt x="3178" y="67"/>
                </a:lnTo>
                <a:lnTo>
                  <a:pt x="3203" y="61"/>
                </a:lnTo>
                <a:lnTo>
                  <a:pt x="3226" y="58"/>
                </a:lnTo>
                <a:lnTo>
                  <a:pt x="3250" y="56"/>
                </a:lnTo>
                <a:lnTo>
                  <a:pt x="3275" y="58"/>
                </a:lnTo>
                <a:lnTo>
                  <a:pt x="3300" y="63"/>
                </a:lnTo>
                <a:lnTo>
                  <a:pt x="3323" y="70"/>
                </a:lnTo>
                <a:lnTo>
                  <a:pt x="3347" y="77"/>
                </a:lnTo>
                <a:lnTo>
                  <a:pt x="3372" y="83"/>
                </a:lnTo>
                <a:lnTo>
                  <a:pt x="3397" y="84"/>
                </a:lnTo>
                <a:lnTo>
                  <a:pt x="3420" y="81"/>
                </a:lnTo>
                <a:lnTo>
                  <a:pt x="3444" y="74"/>
                </a:lnTo>
                <a:lnTo>
                  <a:pt x="3469" y="63"/>
                </a:lnTo>
                <a:lnTo>
                  <a:pt x="3494" y="46"/>
                </a:lnTo>
                <a:lnTo>
                  <a:pt x="3517" y="30"/>
                </a:lnTo>
                <a:lnTo>
                  <a:pt x="3541" y="21"/>
                </a:lnTo>
                <a:lnTo>
                  <a:pt x="3566" y="19"/>
                </a:lnTo>
                <a:lnTo>
                  <a:pt x="3591" y="26"/>
                </a:lnTo>
                <a:lnTo>
                  <a:pt x="3614" y="39"/>
                </a:lnTo>
                <a:lnTo>
                  <a:pt x="3638" y="56"/>
                </a:lnTo>
                <a:lnTo>
                  <a:pt x="3663" y="77"/>
                </a:lnTo>
                <a:lnTo>
                  <a:pt x="3688" y="91"/>
                </a:lnTo>
                <a:lnTo>
                  <a:pt x="3711" y="97"/>
                </a:lnTo>
                <a:lnTo>
                  <a:pt x="3735" y="97"/>
                </a:lnTo>
                <a:lnTo>
                  <a:pt x="3760" y="90"/>
                </a:lnTo>
                <a:lnTo>
                  <a:pt x="3785" y="81"/>
                </a:lnTo>
                <a:lnTo>
                  <a:pt x="3808" y="72"/>
                </a:lnTo>
                <a:lnTo>
                  <a:pt x="3833" y="61"/>
                </a:lnTo>
                <a:lnTo>
                  <a:pt x="3857" y="54"/>
                </a:lnTo>
                <a:lnTo>
                  <a:pt x="3882" y="44"/>
                </a:lnTo>
                <a:lnTo>
                  <a:pt x="3905" y="30"/>
                </a:lnTo>
                <a:lnTo>
                  <a:pt x="3930" y="19"/>
                </a:lnTo>
                <a:lnTo>
                  <a:pt x="3954" y="16"/>
                </a:lnTo>
                <a:lnTo>
                  <a:pt x="3979" y="16"/>
                </a:lnTo>
                <a:lnTo>
                  <a:pt x="4002" y="24"/>
                </a:lnTo>
                <a:lnTo>
                  <a:pt x="4027" y="35"/>
                </a:lnTo>
                <a:lnTo>
                  <a:pt x="4051" y="49"/>
                </a:lnTo>
                <a:lnTo>
                  <a:pt x="4076" y="67"/>
                </a:lnTo>
                <a:lnTo>
                  <a:pt x="4099" y="81"/>
                </a:lnTo>
                <a:lnTo>
                  <a:pt x="4124" y="93"/>
                </a:lnTo>
                <a:lnTo>
                  <a:pt x="4148" y="107"/>
                </a:lnTo>
                <a:lnTo>
                  <a:pt x="4173" y="116"/>
                </a:lnTo>
                <a:lnTo>
                  <a:pt x="4196" y="120"/>
                </a:lnTo>
                <a:lnTo>
                  <a:pt x="4221" y="116"/>
                </a:lnTo>
                <a:lnTo>
                  <a:pt x="4245" y="104"/>
                </a:lnTo>
                <a:lnTo>
                  <a:pt x="4270" y="86"/>
                </a:lnTo>
                <a:lnTo>
                  <a:pt x="4293" y="67"/>
                </a:lnTo>
                <a:lnTo>
                  <a:pt x="4318" y="44"/>
                </a:lnTo>
                <a:lnTo>
                  <a:pt x="4342" y="23"/>
                </a:lnTo>
                <a:lnTo>
                  <a:pt x="4367" y="7"/>
                </a:lnTo>
                <a:lnTo>
                  <a:pt x="4390" y="0"/>
                </a:lnTo>
                <a:lnTo>
                  <a:pt x="4415" y="0"/>
                </a:lnTo>
                <a:lnTo>
                  <a:pt x="4439" y="10"/>
                </a:lnTo>
                <a:lnTo>
                  <a:pt x="4464" y="26"/>
                </a:lnTo>
                <a:lnTo>
                  <a:pt x="4487" y="47"/>
                </a:lnTo>
                <a:lnTo>
                  <a:pt x="4512" y="68"/>
                </a:lnTo>
              </a:path>
            </a:pathLst>
          </a:custGeom>
          <a:noFill/>
          <a:ln w="36576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it-CH"/>
          </a:p>
        </p:txBody>
      </p:sp>
      <p:sp>
        <p:nvSpPr>
          <p:cNvPr id="32" name="Freeform 20"/>
          <p:cNvSpPr>
            <a:spLocks/>
          </p:cNvSpPr>
          <p:nvPr/>
        </p:nvSpPr>
        <p:spPr bwMode="auto">
          <a:xfrm>
            <a:off x="3287689" y="6121347"/>
            <a:ext cx="8725394" cy="182265"/>
          </a:xfrm>
          <a:custGeom>
            <a:avLst/>
            <a:gdLst/>
            <a:ahLst/>
            <a:cxnLst>
              <a:cxn ang="0">
                <a:pos x="48" y="51"/>
              </a:cxn>
              <a:cxn ang="0">
                <a:pos x="122" y="44"/>
              </a:cxn>
              <a:cxn ang="0">
                <a:pos x="194" y="44"/>
              </a:cxn>
              <a:cxn ang="0">
                <a:pos x="267" y="44"/>
              </a:cxn>
              <a:cxn ang="0">
                <a:pos x="339" y="42"/>
              </a:cxn>
              <a:cxn ang="0">
                <a:pos x="413" y="42"/>
              </a:cxn>
              <a:cxn ang="0">
                <a:pos x="485" y="42"/>
              </a:cxn>
              <a:cxn ang="0">
                <a:pos x="558" y="49"/>
              </a:cxn>
              <a:cxn ang="0">
                <a:pos x="630" y="53"/>
              </a:cxn>
              <a:cxn ang="0">
                <a:pos x="704" y="49"/>
              </a:cxn>
              <a:cxn ang="0">
                <a:pos x="777" y="46"/>
              </a:cxn>
              <a:cxn ang="0">
                <a:pos x="849" y="58"/>
              </a:cxn>
              <a:cxn ang="0">
                <a:pos x="921" y="39"/>
              </a:cxn>
              <a:cxn ang="0">
                <a:pos x="995" y="19"/>
              </a:cxn>
              <a:cxn ang="0">
                <a:pos x="1068" y="9"/>
              </a:cxn>
              <a:cxn ang="0">
                <a:pos x="1140" y="10"/>
              </a:cxn>
              <a:cxn ang="0">
                <a:pos x="1212" y="17"/>
              </a:cxn>
              <a:cxn ang="0">
                <a:pos x="1286" y="28"/>
              </a:cxn>
              <a:cxn ang="0">
                <a:pos x="1359" y="54"/>
              </a:cxn>
              <a:cxn ang="0">
                <a:pos x="1431" y="51"/>
              </a:cxn>
              <a:cxn ang="0">
                <a:pos x="1504" y="39"/>
              </a:cxn>
              <a:cxn ang="0">
                <a:pos x="1578" y="26"/>
              </a:cxn>
              <a:cxn ang="0">
                <a:pos x="1650" y="37"/>
              </a:cxn>
              <a:cxn ang="0">
                <a:pos x="1722" y="70"/>
              </a:cxn>
              <a:cxn ang="0">
                <a:pos x="1795" y="91"/>
              </a:cxn>
              <a:cxn ang="0">
                <a:pos x="1867" y="102"/>
              </a:cxn>
              <a:cxn ang="0">
                <a:pos x="1941" y="83"/>
              </a:cxn>
              <a:cxn ang="0">
                <a:pos x="2013" y="65"/>
              </a:cxn>
              <a:cxn ang="0">
                <a:pos x="2086" y="58"/>
              </a:cxn>
              <a:cxn ang="0">
                <a:pos x="2158" y="35"/>
              </a:cxn>
              <a:cxn ang="0">
                <a:pos x="2232" y="9"/>
              </a:cxn>
              <a:cxn ang="0">
                <a:pos x="2305" y="7"/>
              </a:cxn>
              <a:cxn ang="0">
                <a:pos x="2377" y="12"/>
              </a:cxn>
              <a:cxn ang="0">
                <a:pos x="2449" y="30"/>
              </a:cxn>
              <a:cxn ang="0">
                <a:pos x="2523" y="47"/>
              </a:cxn>
              <a:cxn ang="0">
                <a:pos x="2596" y="49"/>
              </a:cxn>
              <a:cxn ang="0">
                <a:pos x="2668" y="49"/>
              </a:cxn>
              <a:cxn ang="0">
                <a:pos x="2740" y="51"/>
              </a:cxn>
              <a:cxn ang="0">
                <a:pos x="2814" y="65"/>
              </a:cxn>
              <a:cxn ang="0">
                <a:pos x="2887" y="67"/>
              </a:cxn>
              <a:cxn ang="0">
                <a:pos x="2959" y="77"/>
              </a:cxn>
              <a:cxn ang="0">
                <a:pos x="3031" y="74"/>
              </a:cxn>
              <a:cxn ang="0">
                <a:pos x="3106" y="74"/>
              </a:cxn>
              <a:cxn ang="0">
                <a:pos x="3178" y="69"/>
              </a:cxn>
              <a:cxn ang="0">
                <a:pos x="3250" y="63"/>
              </a:cxn>
              <a:cxn ang="0">
                <a:pos x="3323" y="53"/>
              </a:cxn>
              <a:cxn ang="0">
                <a:pos x="3397" y="54"/>
              </a:cxn>
              <a:cxn ang="0">
                <a:pos x="3469" y="60"/>
              </a:cxn>
              <a:cxn ang="0">
                <a:pos x="3541" y="46"/>
              </a:cxn>
              <a:cxn ang="0">
                <a:pos x="3614" y="37"/>
              </a:cxn>
              <a:cxn ang="0">
                <a:pos x="3688" y="39"/>
              </a:cxn>
              <a:cxn ang="0">
                <a:pos x="3760" y="54"/>
              </a:cxn>
              <a:cxn ang="0">
                <a:pos x="3833" y="58"/>
              </a:cxn>
              <a:cxn ang="0">
                <a:pos x="3905" y="53"/>
              </a:cxn>
              <a:cxn ang="0">
                <a:pos x="3979" y="42"/>
              </a:cxn>
              <a:cxn ang="0">
                <a:pos x="4051" y="37"/>
              </a:cxn>
              <a:cxn ang="0">
                <a:pos x="4124" y="35"/>
              </a:cxn>
              <a:cxn ang="0">
                <a:pos x="4196" y="46"/>
              </a:cxn>
              <a:cxn ang="0">
                <a:pos x="4270" y="54"/>
              </a:cxn>
              <a:cxn ang="0">
                <a:pos x="4342" y="37"/>
              </a:cxn>
              <a:cxn ang="0">
                <a:pos x="4415" y="14"/>
              </a:cxn>
              <a:cxn ang="0">
                <a:pos x="4487" y="2"/>
              </a:cxn>
            </a:cxnLst>
            <a:rect l="0" t="0" r="r" b="b"/>
            <a:pathLst>
              <a:path w="4512" h="102">
                <a:moveTo>
                  <a:pt x="0" y="40"/>
                </a:moveTo>
                <a:lnTo>
                  <a:pt x="25" y="47"/>
                </a:lnTo>
                <a:lnTo>
                  <a:pt x="48" y="51"/>
                </a:lnTo>
                <a:lnTo>
                  <a:pt x="73" y="51"/>
                </a:lnTo>
                <a:lnTo>
                  <a:pt x="97" y="47"/>
                </a:lnTo>
                <a:lnTo>
                  <a:pt x="122" y="44"/>
                </a:lnTo>
                <a:lnTo>
                  <a:pt x="145" y="42"/>
                </a:lnTo>
                <a:lnTo>
                  <a:pt x="170" y="44"/>
                </a:lnTo>
                <a:lnTo>
                  <a:pt x="194" y="44"/>
                </a:lnTo>
                <a:lnTo>
                  <a:pt x="219" y="44"/>
                </a:lnTo>
                <a:lnTo>
                  <a:pt x="242" y="44"/>
                </a:lnTo>
                <a:lnTo>
                  <a:pt x="267" y="44"/>
                </a:lnTo>
                <a:lnTo>
                  <a:pt x="291" y="44"/>
                </a:lnTo>
                <a:lnTo>
                  <a:pt x="316" y="44"/>
                </a:lnTo>
                <a:lnTo>
                  <a:pt x="339" y="42"/>
                </a:lnTo>
                <a:lnTo>
                  <a:pt x="364" y="42"/>
                </a:lnTo>
                <a:lnTo>
                  <a:pt x="388" y="42"/>
                </a:lnTo>
                <a:lnTo>
                  <a:pt x="413" y="42"/>
                </a:lnTo>
                <a:lnTo>
                  <a:pt x="436" y="40"/>
                </a:lnTo>
                <a:lnTo>
                  <a:pt x="461" y="40"/>
                </a:lnTo>
                <a:lnTo>
                  <a:pt x="485" y="42"/>
                </a:lnTo>
                <a:lnTo>
                  <a:pt x="510" y="44"/>
                </a:lnTo>
                <a:lnTo>
                  <a:pt x="533" y="47"/>
                </a:lnTo>
                <a:lnTo>
                  <a:pt x="558" y="49"/>
                </a:lnTo>
                <a:lnTo>
                  <a:pt x="583" y="51"/>
                </a:lnTo>
                <a:lnTo>
                  <a:pt x="607" y="53"/>
                </a:lnTo>
                <a:lnTo>
                  <a:pt x="630" y="53"/>
                </a:lnTo>
                <a:lnTo>
                  <a:pt x="655" y="53"/>
                </a:lnTo>
                <a:lnTo>
                  <a:pt x="680" y="53"/>
                </a:lnTo>
                <a:lnTo>
                  <a:pt x="704" y="49"/>
                </a:lnTo>
                <a:lnTo>
                  <a:pt x="727" y="46"/>
                </a:lnTo>
                <a:lnTo>
                  <a:pt x="752" y="44"/>
                </a:lnTo>
                <a:lnTo>
                  <a:pt x="777" y="46"/>
                </a:lnTo>
                <a:lnTo>
                  <a:pt x="801" y="51"/>
                </a:lnTo>
                <a:lnTo>
                  <a:pt x="824" y="54"/>
                </a:lnTo>
                <a:lnTo>
                  <a:pt x="849" y="58"/>
                </a:lnTo>
                <a:lnTo>
                  <a:pt x="874" y="54"/>
                </a:lnTo>
                <a:lnTo>
                  <a:pt x="898" y="47"/>
                </a:lnTo>
                <a:lnTo>
                  <a:pt x="921" y="39"/>
                </a:lnTo>
                <a:lnTo>
                  <a:pt x="946" y="30"/>
                </a:lnTo>
                <a:lnTo>
                  <a:pt x="971" y="24"/>
                </a:lnTo>
                <a:lnTo>
                  <a:pt x="995" y="19"/>
                </a:lnTo>
                <a:lnTo>
                  <a:pt x="1018" y="17"/>
                </a:lnTo>
                <a:lnTo>
                  <a:pt x="1043" y="12"/>
                </a:lnTo>
                <a:lnTo>
                  <a:pt x="1068" y="9"/>
                </a:lnTo>
                <a:lnTo>
                  <a:pt x="1092" y="5"/>
                </a:lnTo>
                <a:lnTo>
                  <a:pt x="1115" y="5"/>
                </a:lnTo>
                <a:lnTo>
                  <a:pt x="1140" y="10"/>
                </a:lnTo>
                <a:lnTo>
                  <a:pt x="1165" y="16"/>
                </a:lnTo>
                <a:lnTo>
                  <a:pt x="1189" y="19"/>
                </a:lnTo>
                <a:lnTo>
                  <a:pt x="1212" y="17"/>
                </a:lnTo>
                <a:lnTo>
                  <a:pt x="1237" y="17"/>
                </a:lnTo>
                <a:lnTo>
                  <a:pt x="1262" y="21"/>
                </a:lnTo>
                <a:lnTo>
                  <a:pt x="1286" y="28"/>
                </a:lnTo>
                <a:lnTo>
                  <a:pt x="1309" y="37"/>
                </a:lnTo>
                <a:lnTo>
                  <a:pt x="1334" y="47"/>
                </a:lnTo>
                <a:lnTo>
                  <a:pt x="1359" y="54"/>
                </a:lnTo>
                <a:lnTo>
                  <a:pt x="1384" y="58"/>
                </a:lnTo>
                <a:lnTo>
                  <a:pt x="1406" y="56"/>
                </a:lnTo>
                <a:lnTo>
                  <a:pt x="1431" y="51"/>
                </a:lnTo>
                <a:lnTo>
                  <a:pt x="1456" y="46"/>
                </a:lnTo>
                <a:lnTo>
                  <a:pt x="1481" y="42"/>
                </a:lnTo>
                <a:lnTo>
                  <a:pt x="1504" y="39"/>
                </a:lnTo>
                <a:lnTo>
                  <a:pt x="1528" y="33"/>
                </a:lnTo>
                <a:lnTo>
                  <a:pt x="1553" y="28"/>
                </a:lnTo>
                <a:lnTo>
                  <a:pt x="1578" y="26"/>
                </a:lnTo>
                <a:lnTo>
                  <a:pt x="1601" y="26"/>
                </a:lnTo>
                <a:lnTo>
                  <a:pt x="1625" y="31"/>
                </a:lnTo>
                <a:lnTo>
                  <a:pt x="1650" y="37"/>
                </a:lnTo>
                <a:lnTo>
                  <a:pt x="1675" y="47"/>
                </a:lnTo>
                <a:lnTo>
                  <a:pt x="1698" y="60"/>
                </a:lnTo>
                <a:lnTo>
                  <a:pt x="1722" y="70"/>
                </a:lnTo>
                <a:lnTo>
                  <a:pt x="1747" y="77"/>
                </a:lnTo>
                <a:lnTo>
                  <a:pt x="1770" y="84"/>
                </a:lnTo>
                <a:lnTo>
                  <a:pt x="1795" y="91"/>
                </a:lnTo>
                <a:lnTo>
                  <a:pt x="1819" y="100"/>
                </a:lnTo>
                <a:lnTo>
                  <a:pt x="1844" y="102"/>
                </a:lnTo>
                <a:lnTo>
                  <a:pt x="1867" y="102"/>
                </a:lnTo>
                <a:lnTo>
                  <a:pt x="1892" y="97"/>
                </a:lnTo>
                <a:lnTo>
                  <a:pt x="1916" y="90"/>
                </a:lnTo>
                <a:lnTo>
                  <a:pt x="1941" y="83"/>
                </a:lnTo>
                <a:lnTo>
                  <a:pt x="1964" y="76"/>
                </a:lnTo>
                <a:lnTo>
                  <a:pt x="1989" y="67"/>
                </a:lnTo>
                <a:lnTo>
                  <a:pt x="2013" y="65"/>
                </a:lnTo>
                <a:lnTo>
                  <a:pt x="2038" y="65"/>
                </a:lnTo>
                <a:lnTo>
                  <a:pt x="2061" y="63"/>
                </a:lnTo>
                <a:lnTo>
                  <a:pt x="2086" y="58"/>
                </a:lnTo>
                <a:lnTo>
                  <a:pt x="2110" y="53"/>
                </a:lnTo>
                <a:lnTo>
                  <a:pt x="2135" y="44"/>
                </a:lnTo>
                <a:lnTo>
                  <a:pt x="2158" y="35"/>
                </a:lnTo>
                <a:lnTo>
                  <a:pt x="2183" y="24"/>
                </a:lnTo>
                <a:lnTo>
                  <a:pt x="2208" y="14"/>
                </a:lnTo>
                <a:lnTo>
                  <a:pt x="2232" y="9"/>
                </a:lnTo>
                <a:lnTo>
                  <a:pt x="2255" y="5"/>
                </a:lnTo>
                <a:lnTo>
                  <a:pt x="2280" y="3"/>
                </a:lnTo>
                <a:lnTo>
                  <a:pt x="2305" y="7"/>
                </a:lnTo>
                <a:lnTo>
                  <a:pt x="2329" y="9"/>
                </a:lnTo>
                <a:lnTo>
                  <a:pt x="2352" y="10"/>
                </a:lnTo>
                <a:lnTo>
                  <a:pt x="2377" y="12"/>
                </a:lnTo>
                <a:lnTo>
                  <a:pt x="2402" y="17"/>
                </a:lnTo>
                <a:lnTo>
                  <a:pt x="2426" y="24"/>
                </a:lnTo>
                <a:lnTo>
                  <a:pt x="2449" y="30"/>
                </a:lnTo>
                <a:lnTo>
                  <a:pt x="2474" y="39"/>
                </a:lnTo>
                <a:lnTo>
                  <a:pt x="2499" y="44"/>
                </a:lnTo>
                <a:lnTo>
                  <a:pt x="2523" y="47"/>
                </a:lnTo>
                <a:lnTo>
                  <a:pt x="2546" y="49"/>
                </a:lnTo>
                <a:lnTo>
                  <a:pt x="2571" y="49"/>
                </a:lnTo>
                <a:lnTo>
                  <a:pt x="2596" y="49"/>
                </a:lnTo>
                <a:lnTo>
                  <a:pt x="2620" y="49"/>
                </a:lnTo>
                <a:lnTo>
                  <a:pt x="2643" y="49"/>
                </a:lnTo>
                <a:lnTo>
                  <a:pt x="2668" y="49"/>
                </a:lnTo>
                <a:lnTo>
                  <a:pt x="2693" y="49"/>
                </a:lnTo>
                <a:lnTo>
                  <a:pt x="2717" y="49"/>
                </a:lnTo>
                <a:lnTo>
                  <a:pt x="2740" y="51"/>
                </a:lnTo>
                <a:lnTo>
                  <a:pt x="2765" y="54"/>
                </a:lnTo>
                <a:lnTo>
                  <a:pt x="2790" y="61"/>
                </a:lnTo>
                <a:lnTo>
                  <a:pt x="2814" y="65"/>
                </a:lnTo>
                <a:lnTo>
                  <a:pt x="2837" y="67"/>
                </a:lnTo>
                <a:lnTo>
                  <a:pt x="2862" y="65"/>
                </a:lnTo>
                <a:lnTo>
                  <a:pt x="2887" y="67"/>
                </a:lnTo>
                <a:lnTo>
                  <a:pt x="2912" y="72"/>
                </a:lnTo>
                <a:lnTo>
                  <a:pt x="2934" y="76"/>
                </a:lnTo>
                <a:lnTo>
                  <a:pt x="2959" y="77"/>
                </a:lnTo>
                <a:lnTo>
                  <a:pt x="2984" y="77"/>
                </a:lnTo>
                <a:lnTo>
                  <a:pt x="3009" y="76"/>
                </a:lnTo>
                <a:lnTo>
                  <a:pt x="3031" y="74"/>
                </a:lnTo>
                <a:lnTo>
                  <a:pt x="3056" y="76"/>
                </a:lnTo>
                <a:lnTo>
                  <a:pt x="3081" y="76"/>
                </a:lnTo>
                <a:lnTo>
                  <a:pt x="3106" y="74"/>
                </a:lnTo>
                <a:lnTo>
                  <a:pt x="3129" y="72"/>
                </a:lnTo>
                <a:lnTo>
                  <a:pt x="3153" y="70"/>
                </a:lnTo>
                <a:lnTo>
                  <a:pt x="3178" y="69"/>
                </a:lnTo>
                <a:lnTo>
                  <a:pt x="3203" y="69"/>
                </a:lnTo>
                <a:lnTo>
                  <a:pt x="3226" y="67"/>
                </a:lnTo>
                <a:lnTo>
                  <a:pt x="3250" y="63"/>
                </a:lnTo>
                <a:lnTo>
                  <a:pt x="3275" y="60"/>
                </a:lnTo>
                <a:lnTo>
                  <a:pt x="3300" y="56"/>
                </a:lnTo>
                <a:lnTo>
                  <a:pt x="3323" y="53"/>
                </a:lnTo>
                <a:lnTo>
                  <a:pt x="3347" y="51"/>
                </a:lnTo>
                <a:lnTo>
                  <a:pt x="3372" y="53"/>
                </a:lnTo>
                <a:lnTo>
                  <a:pt x="3397" y="54"/>
                </a:lnTo>
                <a:lnTo>
                  <a:pt x="3420" y="58"/>
                </a:lnTo>
                <a:lnTo>
                  <a:pt x="3444" y="60"/>
                </a:lnTo>
                <a:lnTo>
                  <a:pt x="3469" y="60"/>
                </a:lnTo>
                <a:lnTo>
                  <a:pt x="3494" y="58"/>
                </a:lnTo>
                <a:lnTo>
                  <a:pt x="3517" y="51"/>
                </a:lnTo>
                <a:lnTo>
                  <a:pt x="3541" y="46"/>
                </a:lnTo>
                <a:lnTo>
                  <a:pt x="3566" y="42"/>
                </a:lnTo>
                <a:lnTo>
                  <a:pt x="3591" y="39"/>
                </a:lnTo>
                <a:lnTo>
                  <a:pt x="3614" y="37"/>
                </a:lnTo>
                <a:lnTo>
                  <a:pt x="3638" y="35"/>
                </a:lnTo>
                <a:lnTo>
                  <a:pt x="3663" y="35"/>
                </a:lnTo>
                <a:lnTo>
                  <a:pt x="3688" y="39"/>
                </a:lnTo>
                <a:lnTo>
                  <a:pt x="3711" y="46"/>
                </a:lnTo>
                <a:lnTo>
                  <a:pt x="3735" y="51"/>
                </a:lnTo>
                <a:lnTo>
                  <a:pt x="3760" y="54"/>
                </a:lnTo>
                <a:lnTo>
                  <a:pt x="3785" y="56"/>
                </a:lnTo>
                <a:lnTo>
                  <a:pt x="3808" y="58"/>
                </a:lnTo>
                <a:lnTo>
                  <a:pt x="3833" y="58"/>
                </a:lnTo>
                <a:lnTo>
                  <a:pt x="3857" y="58"/>
                </a:lnTo>
                <a:lnTo>
                  <a:pt x="3882" y="56"/>
                </a:lnTo>
                <a:lnTo>
                  <a:pt x="3905" y="53"/>
                </a:lnTo>
                <a:lnTo>
                  <a:pt x="3930" y="49"/>
                </a:lnTo>
                <a:lnTo>
                  <a:pt x="3954" y="47"/>
                </a:lnTo>
                <a:lnTo>
                  <a:pt x="3979" y="42"/>
                </a:lnTo>
                <a:lnTo>
                  <a:pt x="4002" y="37"/>
                </a:lnTo>
                <a:lnTo>
                  <a:pt x="4027" y="35"/>
                </a:lnTo>
                <a:lnTo>
                  <a:pt x="4051" y="37"/>
                </a:lnTo>
                <a:lnTo>
                  <a:pt x="4076" y="37"/>
                </a:lnTo>
                <a:lnTo>
                  <a:pt x="4099" y="35"/>
                </a:lnTo>
                <a:lnTo>
                  <a:pt x="4124" y="35"/>
                </a:lnTo>
                <a:lnTo>
                  <a:pt x="4148" y="39"/>
                </a:lnTo>
                <a:lnTo>
                  <a:pt x="4173" y="42"/>
                </a:lnTo>
                <a:lnTo>
                  <a:pt x="4196" y="46"/>
                </a:lnTo>
                <a:lnTo>
                  <a:pt x="4221" y="49"/>
                </a:lnTo>
                <a:lnTo>
                  <a:pt x="4245" y="54"/>
                </a:lnTo>
                <a:lnTo>
                  <a:pt x="4270" y="54"/>
                </a:lnTo>
                <a:lnTo>
                  <a:pt x="4293" y="51"/>
                </a:lnTo>
                <a:lnTo>
                  <a:pt x="4318" y="44"/>
                </a:lnTo>
                <a:lnTo>
                  <a:pt x="4342" y="37"/>
                </a:lnTo>
                <a:lnTo>
                  <a:pt x="4367" y="28"/>
                </a:lnTo>
                <a:lnTo>
                  <a:pt x="4390" y="21"/>
                </a:lnTo>
                <a:lnTo>
                  <a:pt x="4415" y="14"/>
                </a:lnTo>
                <a:lnTo>
                  <a:pt x="4439" y="5"/>
                </a:lnTo>
                <a:lnTo>
                  <a:pt x="4464" y="0"/>
                </a:lnTo>
                <a:lnTo>
                  <a:pt x="4487" y="2"/>
                </a:lnTo>
                <a:lnTo>
                  <a:pt x="4512" y="5"/>
                </a:lnTo>
              </a:path>
            </a:pathLst>
          </a:custGeom>
          <a:noFill/>
          <a:ln w="36576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it-CH"/>
          </a:p>
        </p:txBody>
      </p:sp>
      <p:sp>
        <p:nvSpPr>
          <p:cNvPr id="33" name="Text Box 37"/>
          <p:cNvSpPr txBox="1">
            <a:spLocks noChangeArrowheads="1"/>
          </p:cNvSpPr>
          <p:nvPr/>
        </p:nvSpPr>
        <p:spPr bwMode="auto">
          <a:xfrm>
            <a:off x="1429463" y="916311"/>
            <a:ext cx="652743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algn="ctr"/>
            <a:r>
              <a:rPr lang="it-IT" sz="1200" dirty="0" err="1"/>
              <a:t>tendon</a:t>
            </a:r>
            <a:endParaRPr lang="it-IT" sz="1200" dirty="0"/>
          </a:p>
        </p:txBody>
      </p:sp>
      <p:sp>
        <p:nvSpPr>
          <p:cNvPr id="34" name="Text Box 38"/>
          <p:cNvSpPr txBox="1">
            <a:spLocks noChangeArrowheads="1"/>
          </p:cNvSpPr>
          <p:nvPr/>
        </p:nvSpPr>
        <p:spPr bwMode="auto">
          <a:xfrm>
            <a:off x="1399871" y="6263447"/>
            <a:ext cx="652743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algn="ctr"/>
            <a:r>
              <a:rPr lang="it-IT" sz="1200" dirty="0" err="1"/>
              <a:t>tendon</a:t>
            </a:r>
            <a:endParaRPr lang="it-IT" sz="1200" dirty="0"/>
          </a:p>
        </p:txBody>
      </p:sp>
      <p:sp>
        <p:nvSpPr>
          <p:cNvPr id="35" name="Text Box 39"/>
          <p:cNvSpPr txBox="1">
            <a:spLocks noChangeArrowheads="1"/>
          </p:cNvSpPr>
          <p:nvPr/>
        </p:nvSpPr>
        <p:spPr bwMode="auto">
          <a:xfrm>
            <a:off x="911424" y="3645025"/>
            <a:ext cx="1036320" cy="4616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/>
            <a:r>
              <a:rPr lang="it-IT" sz="1200" dirty="0"/>
              <a:t>Innervation</a:t>
            </a:r>
            <a:br>
              <a:rPr lang="it-IT" sz="1200" dirty="0"/>
            </a:br>
            <a:r>
              <a:rPr lang="it-IT" sz="1200" dirty="0"/>
              <a:t>Zone</a:t>
            </a:r>
          </a:p>
        </p:txBody>
      </p:sp>
      <p:grpSp>
        <p:nvGrpSpPr>
          <p:cNvPr id="6" name="Gruppo 130"/>
          <p:cNvGrpSpPr/>
          <p:nvPr/>
        </p:nvGrpSpPr>
        <p:grpSpPr>
          <a:xfrm>
            <a:off x="3359696" y="1327149"/>
            <a:ext cx="1629571" cy="4561682"/>
            <a:chOff x="3108960" y="1327149"/>
            <a:chExt cx="1084848" cy="4561682"/>
          </a:xfrm>
        </p:grpSpPr>
        <p:sp>
          <p:nvSpPr>
            <p:cNvPr id="39" name="Line 43"/>
            <p:cNvSpPr>
              <a:spLocks noChangeShapeType="1"/>
            </p:cNvSpPr>
            <p:nvPr/>
          </p:nvSpPr>
          <p:spPr bwMode="auto">
            <a:xfrm flipH="1">
              <a:off x="3108960" y="1327149"/>
              <a:ext cx="1084848" cy="2498091"/>
            </a:xfrm>
            <a:prstGeom prst="line">
              <a:avLst/>
            </a:prstGeom>
            <a:noFill/>
            <a:ln w="25400">
              <a:solidFill>
                <a:schemeClr val="accent3">
                  <a:lumMod val="60000"/>
                  <a:lumOff val="40000"/>
                </a:schemeClr>
              </a:solidFill>
              <a:prstDash val="dash"/>
              <a:round/>
              <a:headEnd/>
              <a:tailEnd/>
            </a:ln>
            <a:effectLst/>
          </p:spPr>
          <p:txBody>
            <a:bodyPr/>
            <a:lstStyle/>
            <a:p>
              <a:endParaRPr lang="it-CH"/>
            </a:p>
          </p:txBody>
        </p:sp>
        <p:sp>
          <p:nvSpPr>
            <p:cNvPr id="42" name="Line 46"/>
            <p:cNvSpPr>
              <a:spLocks noChangeShapeType="1"/>
            </p:cNvSpPr>
            <p:nvPr/>
          </p:nvSpPr>
          <p:spPr bwMode="auto">
            <a:xfrm>
              <a:off x="3112770" y="3859530"/>
              <a:ext cx="923925" cy="2029301"/>
            </a:xfrm>
            <a:prstGeom prst="line">
              <a:avLst/>
            </a:prstGeom>
            <a:noFill/>
            <a:ln w="25400">
              <a:solidFill>
                <a:schemeClr val="accent3">
                  <a:lumMod val="60000"/>
                  <a:lumOff val="40000"/>
                </a:schemeClr>
              </a:solidFill>
              <a:prstDash val="dash"/>
              <a:round/>
              <a:headEnd/>
              <a:tailEnd/>
            </a:ln>
            <a:effectLst/>
          </p:spPr>
          <p:txBody>
            <a:bodyPr/>
            <a:lstStyle/>
            <a:p>
              <a:endParaRPr lang="it-CH"/>
            </a:p>
          </p:txBody>
        </p:sp>
      </p:grpSp>
      <p:grpSp>
        <p:nvGrpSpPr>
          <p:cNvPr id="17" name="Gruppo 132"/>
          <p:cNvGrpSpPr/>
          <p:nvPr/>
        </p:nvGrpSpPr>
        <p:grpSpPr>
          <a:xfrm>
            <a:off x="5387577" y="1255142"/>
            <a:ext cx="1716535" cy="4648613"/>
            <a:chOff x="4347209" y="1255141"/>
            <a:chExt cx="1142743" cy="4648613"/>
          </a:xfrm>
        </p:grpSpPr>
        <p:sp>
          <p:nvSpPr>
            <p:cNvPr id="36" name="Line 40"/>
            <p:cNvSpPr>
              <a:spLocks noChangeShapeType="1"/>
            </p:cNvSpPr>
            <p:nvPr/>
          </p:nvSpPr>
          <p:spPr bwMode="auto">
            <a:xfrm flipH="1">
              <a:off x="4371658" y="1255141"/>
              <a:ext cx="1118294" cy="2555651"/>
            </a:xfrm>
            <a:prstGeom prst="line">
              <a:avLst/>
            </a:prstGeom>
            <a:noFill/>
            <a:ln w="25400">
              <a:solidFill>
                <a:schemeClr val="accent3">
                  <a:lumMod val="60000"/>
                  <a:lumOff val="40000"/>
                </a:schemeClr>
              </a:solidFill>
              <a:prstDash val="dash"/>
              <a:round/>
              <a:headEnd/>
              <a:tailEnd/>
            </a:ln>
            <a:effectLst/>
          </p:spPr>
          <p:txBody>
            <a:bodyPr/>
            <a:lstStyle/>
            <a:p>
              <a:endParaRPr lang="it-CH"/>
            </a:p>
          </p:txBody>
        </p:sp>
        <p:sp>
          <p:nvSpPr>
            <p:cNvPr id="43" name="Line 47"/>
            <p:cNvSpPr>
              <a:spLocks noChangeShapeType="1"/>
            </p:cNvSpPr>
            <p:nvPr/>
          </p:nvSpPr>
          <p:spPr bwMode="auto">
            <a:xfrm>
              <a:off x="4347209" y="3844290"/>
              <a:ext cx="898525" cy="2059464"/>
            </a:xfrm>
            <a:prstGeom prst="line">
              <a:avLst/>
            </a:prstGeom>
            <a:noFill/>
            <a:ln w="25400">
              <a:solidFill>
                <a:schemeClr val="accent3">
                  <a:lumMod val="60000"/>
                  <a:lumOff val="40000"/>
                </a:schemeClr>
              </a:solidFill>
              <a:prstDash val="dash"/>
              <a:round/>
              <a:headEnd/>
              <a:tailEnd/>
            </a:ln>
            <a:effectLst/>
          </p:spPr>
          <p:txBody>
            <a:bodyPr/>
            <a:lstStyle/>
            <a:p>
              <a:endParaRPr lang="it-CH"/>
            </a:p>
          </p:txBody>
        </p:sp>
      </p:grpSp>
      <p:grpSp>
        <p:nvGrpSpPr>
          <p:cNvPr id="48" name="Gruppo 133"/>
          <p:cNvGrpSpPr/>
          <p:nvPr/>
        </p:nvGrpSpPr>
        <p:grpSpPr>
          <a:xfrm>
            <a:off x="7248288" y="1327151"/>
            <a:ext cx="1584016" cy="4561681"/>
            <a:chOff x="5803582" y="1327150"/>
            <a:chExt cx="1054521" cy="4561681"/>
          </a:xfrm>
        </p:grpSpPr>
        <p:sp>
          <p:nvSpPr>
            <p:cNvPr id="37" name="Line 41"/>
            <p:cNvSpPr>
              <a:spLocks noChangeShapeType="1"/>
            </p:cNvSpPr>
            <p:nvPr/>
          </p:nvSpPr>
          <p:spPr bwMode="auto">
            <a:xfrm flipH="1">
              <a:off x="5803582" y="1327150"/>
              <a:ext cx="1054521" cy="2532856"/>
            </a:xfrm>
            <a:prstGeom prst="line">
              <a:avLst/>
            </a:prstGeom>
            <a:noFill/>
            <a:ln w="25400">
              <a:solidFill>
                <a:schemeClr val="accent3">
                  <a:lumMod val="60000"/>
                  <a:lumOff val="40000"/>
                </a:schemeClr>
              </a:solidFill>
              <a:prstDash val="dash"/>
              <a:round/>
              <a:headEnd/>
              <a:tailEnd/>
            </a:ln>
            <a:effectLst/>
          </p:spPr>
          <p:txBody>
            <a:bodyPr/>
            <a:lstStyle/>
            <a:p>
              <a:endParaRPr lang="it-CH"/>
            </a:p>
          </p:txBody>
        </p:sp>
        <p:sp>
          <p:nvSpPr>
            <p:cNvPr id="44" name="Line 48"/>
            <p:cNvSpPr>
              <a:spLocks noChangeShapeType="1"/>
            </p:cNvSpPr>
            <p:nvPr/>
          </p:nvSpPr>
          <p:spPr bwMode="auto">
            <a:xfrm>
              <a:off x="5803583" y="3912394"/>
              <a:ext cx="860425" cy="1976437"/>
            </a:xfrm>
            <a:prstGeom prst="line">
              <a:avLst/>
            </a:prstGeom>
            <a:noFill/>
            <a:ln w="25400">
              <a:solidFill>
                <a:schemeClr val="accent3">
                  <a:lumMod val="60000"/>
                  <a:lumOff val="40000"/>
                </a:schemeClr>
              </a:solidFill>
              <a:prstDash val="dash"/>
              <a:round/>
              <a:headEnd/>
              <a:tailEnd/>
            </a:ln>
            <a:effectLst/>
          </p:spPr>
          <p:txBody>
            <a:bodyPr/>
            <a:lstStyle/>
            <a:p>
              <a:endParaRPr lang="it-CH"/>
            </a:p>
          </p:txBody>
        </p:sp>
      </p:grpSp>
      <p:grpSp>
        <p:nvGrpSpPr>
          <p:cNvPr id="65" name="Gruppo 134"/>
          <p:cNvGrpSpPr/>
          <p:nvPr/>
        </p:nvGrpSpPr>
        <p:grpSpPr>
          <a:xfrm>
            <a:off x="9757442" y="1327149"/>
            <a:ext cx="1595142" cy="4409282"/>
            <a:chOff x="7452360" y="1327149"/>
            <a:chExt cx="1061928" cy="4409282"/>
          </a:xfrm>
        </p:grpSpPr>
        <p:sp>
          <p:nvSpPr>
            <p:cNvPr id="38" name="Line 42"/>
            <p:cNvSpPr>
              <a:spLocks noChangeShapeType="1"/>
            </p:cNvSpPr>
            <p:nvPr/>
          </p:nvSpPr>
          <p:spPr bwMode="auto">
            <a:xfrm flipH="1">
              <a:off x="7452360" y="1327149"/>
              <a:ext cx="1061928" cy="2608581"/>
            </a:xfrm>
            <a:prstGeom prst="line">
              <a:avLst/>
            </a:prstGeom>
            <a:noFill/>
            <a:ln w="25400">
              <a:solidFill>
                <a:schemeClr val="accent3">
                  <a:lumMod val="60000"/>
                  <a:lumOff val="40000"/>
                </a:schemeClr>
              </a:solidFill>
              <a:prstDash val="dash"/>
              <a:round/>
              <a:headEnd/>
              <a:tailEnd/>
            </a:ln>
            <a:effectLst/>
          </p:spPr>
          <p:txBody>
            <a:bodyPr/>
            <a:lstStyle/>
            <a:p>
              <a:endParaRPr lang="it-CH"/>
            </a:p>
          </p:txBody>
        </p:sp>
        <p:sp>
          <p:nvSpPr>
            <p:cNvPr id="45" name="Line 49"/>
            <p:cNvSpPr>
              <a:spLocks noChangeShapeType="1"/>
            </p:cNvSpPr>
            <p:nvPr/>
          </p:nvSpPr>
          <p:spPr bwMode="auto">
            <a:xfrm>
              <a:off x="7452360" y="3950970"/>
              <a:ext cx="838835" cy="1785461"/>
            </a:xfrm>
            <a:prstGeom prst="line">
              <a:avLst/>
            </a:prstGeom>
            <a:noFill/>
            <a:ln w="25400">
              <a:solidFill>
                <a:schemeClr val="accent3">
                  <a:lumMod val="60000"/>
                  <a:lumOff val="40000"/>
                </a:schemeClr>
              </a:solidFill>
              <a:prstDash val="dash"/>
              <a:round/>
              <a:headEnd/>
              <a:tailEnd/>
            </a:ln>
            <a:effectLst/>
          </p:spPr>
          <p:txBody>
            <a:bodyPr/>
            <a:lstStyle/>
            <a:p>
              <a:endParaRPr lang="it-CH"/>
            </a:p>
          </p:txBody>
        </p:sp>
      </p:grpSp>
      <p:grpSp>
        <p:nvGrpSpPr>
          <p:cNvPr id="67" name="Gruppo 135"/>
          <p:cNvGrpSpPr/>
          <p:nvPr/>
        </p:nvGrpSpPr>
        <p:grpSpPr>
          <a:xfrm>
            <a:off x="10704512" y="1380332"/>
            <a:ext cx="1402629" cy="4306887"/>
            <a:chOff x="7978139" y="1380331"/>
            <a:chExt cx="933767" cy="4306887"/>
          </a:xfrm>
        </p:grpSpPr>
        <p:sp>
          <p:nvSpPr>
            <p:cNvPr id="41" name="Line 45"/>
            <p:cNvSpPr>
              <a:spLocks noChangeShapeType="1"/>
            </p:cNvSpPr>
            <p:nvPr/>
          </p:nvSpPr>
          <p:spPr bwMode="auto">
            <a:xfrm flipH="1">
              <a:off x="7978139" y="1380331"/>
              <a:ext cx="933767" cy="2498249"/>
            </a:xfrm>
            <a:prstGeom prst="line">
              <a:avLst/>
            </a:prstGeom>
            <a:noFill/>
            <a:ln w="25400">
              <a:solidFill>
                <a:schemeClr val="accent3">
                  <a:lumMod val="60000"/>
                  <a:lumOff val="40000"/>
                </a:schemeClr>
              </a:solidFill>
              <a:prstDash val="dash"/>
              <a:round/>
              <a:headEnd/>
              <a:tailEnd/>
            </a:ln>
            <a:effectLst/>
          </p:spPr>
          <p:txBody>
            <a:bodyPr/>
            <a:lstStyle/>
            <a:p>
              <a:endParaRPr lang="it-CH"/>
            </a:p>
          </p:txBody>
        </p:sp>
        <p:sp>
          <p:nvSpPr>
            <p:cNvPr id="46" name="Line 50"/>
            <p:cNvSpPr>
              <a:spLocks noChangeShapeType="1"/>
            </p:cNvSpPr>
            <p:nvPr/>
          </p:nvSpPr>
          <p:spPr bwMode="auto">
            <a:xfrm>
              <a:off x="7981949" y="3870960"/>
              <a:ext cx="785495" cy="1816258"/>
            </a:xfrm>
            <a:prstGeom prst="line">
              <a:avLst/>
            </a:prstGeom>
            <a:noFill/>
            <a:ln w="25400">
              <a:solidFill>
                <a:schemeClr val="accent3">
                  <a:lumMod val="60000"/>
                  <a:lumOff val="40000"/>
                </a:schemeClr>
              </a:solidFill>
              <a:prstDash val="dash"/>
              <a:round/>
              <a:headEnd/>
              <a:tailEnd/>
            </a:ln>
            <a:effectLst/>
          </p:spPr>
          <p:txBody>
            <a:bodyPr/>
            <a:lstStyle/>
            <a:p>
              <a:endParaRPr lang="it-CH"/>
            </a:p>
          </p:txBody>
        </p:sp>
      </p:grpSp>
      <p:grpSp>
        <p:nvGrpSpPr>
          <p:cNvPr id="68" name="Gruppo 131"/>
          <p:cNvGrpSpPr/>
          <p:nvPr/>
        </p:nvGrpSpPr>
        <p:grpSpPr>
          <a:xfrm>
            <a:off x="4173934" y="1327149"/>
            <a:ext cx="1562026" cy="4561682"/>
            <a:chOff x="3729990" y="1327149"/>
            <a:chExt cx="1039882" cy="4561682"/>
          </a:xfrm>
        </p:grpSpPr>
        <p:sp>
          <p:nvSpPr>
            <p:cNvPr id="40" name="Line 44"/>
            <p:cNvSpPr>
              <a:spLocks noChangeShapeType="1"/>
            </p:cNvSpPr>
            <p:nvPr/>
          </p:nvSpPr>
          <p:spPr bwMode="auto">
            <a:xfrm flipH="1">
              <a:off x="3749358" y="1327149"/>
              <a:ext cx="1020514" cy="2483643"/>
            </a:xfrm>
            <a:prstGeom prst="line">
              <a:avLst/>
            </a:prstGeom>
            <a:noFill/>
            <a:ln w="25400">
              <a:solidFill>
                <a:schemeClr val="accent3">
                  <a:lumMod val="60000"/>
                  <a:lumOff val="40000"/>
                </a:schemeClr>
              </a:solidFill>
              <a:prstDash val="dash"/>
              <a:round/>
              <a:headEnd/>
              <a:tailEnd/>
            </a:ln>
            <a:effectLst/>
          </p:spPr>
          <p:txBody>
            <a:bodyPr/>
            <a:lstStyle/>
            <a:p>
              <a:endParaRPr lang="it-CH"/>
            </a:p>
          </p:txBody>
        </p:sp>
        <p:sp>
          <p:nvSpPr>
            <p:cNvPr id="47" name="Line 51"/>
            <p:cNvSpPr>
              <a:spLocks noChangeShapeType="1"/>
            </p:cNvSpPr>
            <p:nvPr/>
          </p:nvSpPr>
          <p:spPr bwMode="auto">
            <a:xfrm>
              <a:off x="3729990" y="3840480"/>
              <a:ext cx="927418" cy="2048351"/>
            </a:xfrm>
            <a:prstGeom prst="line">
              <a:avLst/>
            </a:prstGeom>
            <a:noFill/>
            <a:ln w="25400">
              <a:solidFill>
                <a:schemeClr val="accent3">
                  <a:lumMod val="60000"/>
                  <a:lumOff val="40000"/>
                </a:schemeClr>
              </a:solidFill>
              <a:prstDash val="dash"/>
              <a:round/>
              <a:headEnd/>
              <a:tailEnd/>
            </a:ln>
            <a:effectLst/>
          </p:spPr>
          <p:txBody>
            <a:bodyPr/>
            <a:lstStyle/>
            <a:p>
              <a:endParaRPr lang="it-CH"/>
            </a:p>
          </p:txBody>
        </p:sp>
      </p:grpSp>
      <p:pic>
        <p:nvPicPr>
          <p:cNvPr id="49" name="Picture 20" descr="http://bio-medical.com/media/catalog/product/cache/2/image/600x600/9df78eab33525d08d6e5fb8d27136e95/a/r/arbo-1.jpg"/>
          <p:cNvPicPr>
            <a:picLocks noChangeAspect="1" noChangeArrowheads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322119" y="1217805"/>
            <a:ext cx="317435" cy="317435"/>
          </a:xfrm>
          <a:prstGeom prst="ellipse">
            <a:avLst/>
          </a:prstGeom>
          <a:ln w="63500" cap="rnd">
            <a:noFill/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pic>
        <p:nvPicPr>
          <p:cNvPr id="50" name="Picture 20" descr="http://bio-medical.com/media/catalog/product/cache/2/image/600x600/9df78eab33525d08d6e5fb8d27136e95/a/r/arbo-1.jpg"/>
          <p:cNvPicPr>
            <a:picLocks noChangeAspect="1" noChangeArrowheads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333356" y="1549385"/>
            <a:ext cx="317435" cy="317435"/>
          </a:xfrm>
          <a:prstGeom prst="ellipse">
            <a:avLst/>
          </a:prstGeom>
          <a:ln w="63500" cap="rnd">
            <a:noFill/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pic>
        <p:nvPicPr>
          <p:cNvPr id="51" name="Picture 20" descr="http://bio-medical.com/media/catalog/product/cache/2/image/600x600/9df78eab33525d08d6e5fb8d27136e95/a/r/arbo-1.jpg"/>
          <p:cNvPicPr>
            <a:picLocks noChangeAspect="1" noChangeArrowheads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372919" y="1880965"/>
            <a:ext cx="317435" cy="317435"/>
          </a:xfrm>
          <a:prstGeom prst="ellipse">
            <a:avLst/>
          </a:prstGeom>
          <a:ln w="63500" cap="rnd">
            <a:noFill/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pic>
        <p:nvPicPr>
          <p:cNvPr id="52" name="Picture 20" descr="http://bio-medical.com/media/catalog/product/cache/2/image/600x600/9df78eab33525d08d6e5fb8d27136e95/a/r/arbo-1.jpg"/>
          <p:cNvPicPr>
            <a:picLocks noChangeAspect="1" noChangeArrowheads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436732" y="2212545"/>
            <a:ext cx="317435" cy="317435"/>
          </a:xfrm>
          <a:prstGeom prst="ellipse">
            <a:avLst/>
          </a:prstGeom>
          <a:ln w="63500" cap="rnd">
            <a:noFill/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pic>
        <p:nvPicPr>
          <p:cNvPr id="53" name="Picture 20" descr="http://bio-medical.com/media/catalog/product/cache/2/image/600x600/9df78eab33525d08d6e5fb8d27136e95/a/r/arbo-1.jpg"/>
          <p:cNvPicPr>
            <a:picLocks noChangeAspect="1" noChangeArrowheads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493500" y="2544125"/>
            <a:ext cx="317435" cy="317435"/>
          </a:xfrm>
          <a:prstGeom prst="ellipse">
            <a:avLst/>
          </a:prstGeom>
          <a:ln w="63500" cap="rnd">
            <a:noFill/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pic>
        <p:nvPicPr>
          <p:cNvPr id="54" name="Picture 20" descr="http://bio-medical.com/media/catalog/product/cache/2/image/600x600/9df78eab33525d08d6e5fb8d27136e95/a/r/arbo-1.jpg"/>
          <p:cNvPicPr>
            <a:picLocks noChangeAspect="1" noChangeArrowheads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549967" y="2875705"/>
            <a:ext cx="317435" cy="317435"/>
          </a:xfrm>
          <a:prstGeom prst="ellipse">
            <a:avLst/>
          </a:prstGeom>
          <a:ln w="63500" cap="rnd">
            <a:noFill/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pic>
        <p:nvPicPr>
          <p:cNvPr id="55" name="Picture 20" descr="http://bio-medical.com/media/catalog/product/cache/2/image/600x600/9df78eab33525d08d6e5fb8d27136e95/a/r/arbo-1.jpg"/>
          <p:cNvPicPr>
            <a:picLocks noChangeAspect="1" noChangeArrowheads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613075" y="3207286"/>
            <a:ext cx="317435" cy="317435"/>
          </a:xfrm>
          <a:prstGeom prst="ellipse">
            <a:avLst/>
          </a:prstGeom>
          <a:ln w="63500" cap="rnd">
            <a:noFill/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pic>
        <p:nvPicPr>
          <p:cNvPr id="56" name="Picture 20" descr="http://bio-medical.com/media/catalog/product/cache/2/image/600x600/9df78eab33525d08d6e5fb8d27136e95/a/r/arbo-1.jpg"/>
          <p:cNvPicPr>
            <a:picLocks noChangeAspect="1" noChangeArrowheads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640623" y="3538866"/>
            <a:ext cx="317435" cy="317435"/>
          </a:xfrm>
          <a:prstGeom prst="ellipse">
            <a:avLst/>
          </a:prstGeom>
          <a:ln w="63500" cap="rnd">
            <a:noFill/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pic>
        <p:nvPicPr>
          <p:cNvPr id="57" name="Picture 20" descr="http://bio-medical.com/media/catalog/product/cache/2/image/600x600/9df78eab33525d08d6e5fb8d27136e95/a/r/arbo-1.jpg"/>
          <p:cNvPicPr>
            <a:picLocks noChangeAspect="1" noChangeArrowheads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642596" y="3870446"/>
            <a:ext cx="317435" cy="317435"/>
          </a:xfrm>
          <a:prstGeom prst="ellipse">
            <a:avLst/>
          </a:prstGeom>
          <a:ln w="63500" cap="rnd">
            <a:noFill/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pic>
        <p:nvPicPr>
          <p:cNvPr id="58" name="Picture 20" descr="http://bio-medical.com/media/catalog/product/cache/2/image/600x600/9df78eab33525d08d6e5fb8d27136e95/a/r/arbo-1.jpg"/>
          <p:cNvPicPr>
            <a:picLocks noChangeAspect="1" noChangeArrowheads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637516" y="4202026"/>
            <a:ext cx="317435" cy="317435"/>
          </a:xfrm>
          <a:prstGeom prst="ellipse">
            <a:avLst/>
          </a:prstGeom>
          <a:ln w="63500" cap="rnd">
            <a:noFill/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pic>
        <p:nvPicPr>
          <p:cNvPr id="59" name="Picture 20" descr="http://bio-medical.com/media/catalog/product/cache/2/image/600x600/9df78eab33525d08d6e5fb8d27136e95/a/r/arbo-1.jpg"/>
          <p:cNvPicPr>
            <a:picLocks noChangeAspect="1" noChangeArrowheads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610151" y="4533606"/>
            <a:ext cx="317435" cy="317435"/>
          </a:xfrm>
          <a:prstGeom prst="ellipse">
            <a:avLst/>
          </a:prstGeom>
          <a:ln w="63500" cap="rnd">
            <a:noFill/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pic>
        <p:nvPicPr>
          <p:cNvPr id="60" name="Picture 20" descr="http://bio-medical.com/media/catalog/product/cache/2/image/600x600/9df78eab33525d08d6e5fb8d27136e95/a/r/arbo-1.jpg"/>
          <p:cNvPicPr>
            <a:picLocks noChangeAspect="1" noChangeArrowheads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578783" y="4865186"/>
            <a:ext cx="317435" cy="317435"/>
          </a:xfrm>
          <a:prstGeom prst="ellipse">
            <a:avLst/>
          </a:prstGeom>
          <a:ln w="63500" cap="rnd">
            <a:noFill/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pic>
        <p:nvPicPr>
          <p:cNvPr id="61" name="Picture 20" descr="http://bio-medical.com/media/catalog/product/cache/2/image/600x600/9df78eab33525d08d6e5fb8d27136e95/a/r/arbo-1.jpg"/>
          <p:cNvPicPr>
            <a:picLocks noChangeAspect="1" noChangeArrowheads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533063" y="5196766"/>
            <a:ext cx="317435" cy="317435"/>
          </a:xfrm>
          <a:prstGeom prst="ellipse">
            <a:avLst/>
          </a:prstGeom>
          <a:ln w="63500" cap="rnd">
            <a:noFill/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pic>
        <p:nvPicPr>
          <p:cNvPr id="62" name="Picture 20" descr="http://bio-medical.com/media/catalog/product/cache/2/image/600x600/9df78eab33525d08d6e5fb8d27136e95/a/r/arbo-1.jpg"/>
          <p:cNvPicPr>
            <a:picLocks noChangeAspect="1" noChangeArrowheads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482263" y="5528346"/>
            <a:ext cx="317435" cy="317435"/>
          </a:xfrm>
          <a:prstGeom prst="ellipse">
            <a:avLst/>
          </a:prstGeom>
          <a:ln w="63500" cap="rnd">
            <a:noFill/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pic>
        <p:nvPicPr>
          <p:cNvPr id="63" name="Picture 20" descr="http://bio-medical.com/media/catalog/product/cache/2/image/600x600/9df78eab33525d08d6e5fb8d27136e95/a/r/arbo-1.jpg"/>
          <p:cNvPicPr>
            <a:picLocks noChangeAspect="1" noChangeArrowheads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456863" y="5859926"/>
            <a:ext cx="317435" cy="317435"/>
          </a:xfrm>
          <a:prstGeom prst="ellipse">
            <a:avLst/>
          </a:prstGeom>
          <a:ln w="63500" cap="rnd">
            <a:noFill/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pic>
        <p:nvPicPr>
          <p:cNvPr id="64" name="Picture 20" descr="http://bio-medical.com/media/catalog/product/cache/2/image/600x600/9df78eab33525d08d6e5fb8d27136e95/a/r/arbo-1.jpg"/>
          <p:cNvPicPr>
            <a:picLocks noChangeAspect="1" noChangeArrowheads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436543" y="6191504"/>
            <a:ext cx="317435" cy="317435"/>
          </a:xfrm>
          <a:prstGeom prst="ellipse">
            <a:avLst/>
          </a:prstGeom>
          <a:ln w="63500" cap="rnd">
            <a:noFill/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pic>
        <p:nvPicPr>
          <p:cNvPr id="73" name="Picture 8"/>
          <p:cNvPicPr>
            <a:picLocks noChangeAspect="1" noChangeArrowheads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4680" y="0"/>
            <a:ext cx="808038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74" name="Titolo 1"/>
          <p:cNvSpPr txBox="1">
            <a:spLocks/>
          </p:cNvSpPr>
          <p:nvPr/>
        </p:nvSpPr>
        <p:spPr>
          <a:xfrm>
            <a:off x="2351584" y="0"/>
            <a:ext cx="8316416" cy="764704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r>
              <a:rPr lang="cy-GB" sz="3200" b="1" dirty="0">
                <a:solidFill>
                  <a:schemeClr val="accent1">
                    <a:lumMod val="75000"/>
                  </a:schemeClr>
                </a:solidFill>
                <a:latin typeface="Arial" charset="0"/>
                <a:cs typeface="Arial" charset="0"/>
              </a:rPr>
              <a:t>SIGNATURES OF MOTOR UNITS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nodeType="after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nodeType="after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nodeType="after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" dur="1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000"/>
                            </p:stCondLst>
                            <p:childTnLst>
                              <p:par>
                                <p:cTn id="4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ntr" presetSubtype="0" fill="hold" nodeType="after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200"/>
                            </p:stCondLst>
                            <p:childTnLst>
                              <p:par>
                                <p:cTn id="58" presetID="1" presetClass="entr" presetSubtype="0" fill="hold" nodeType="after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400"/>
                            </p:stCondLst>
                            <p:childTnLst>
                              <p:par>
                                <p:cTn id="61" presetID="1" presetClass="entr" presetSubtype="0" fill="hold" nodeType="after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800"/>
                            </p:stCondLst>
                            <p:childTnLst>
                              <p:par>
                                <p:cTn id="64" presetID="1" presetClass="entr" presetSubtype="0" fill="hold" nodeType="after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1000"/>
                            </p:stCondLst>
                            <p:childTnLst>
                              <p:par>
                                <p:cTn id="67" presetID="1" presetClass="entr" presetSubtype="0" fill="hold" nodeType="after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1200"/>
                            </p:stCondLst>
                            <p:childTnLst>
                              <p:par>
                                <p:cTn id="70" presetID="1" presetClass="entr" presetSubtype="0" fill="hold" nodeType="after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1400"/>
                            </p:stCondLst>
                            <p:childTnLst>
                              <p:par>
                                <p:cTn id="73" presetID="1" presetClass="entr" presetSubtype="0" fill="hold" nodeType="after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6" dur="1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500"/>
                            </p:stCondLst>
                            <p:childTnLst>
                              <p:par>
                                <p:cTn id="84" presetID="22" presetClass="entr" presetSubtype="8" fill="hold" grpId="0" nodeType="after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6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1200"/>
                            </p:stCondLst>
                            <p:childTnLst>
                              <p:par>
                                <p:cTn id="88" presetID="22" presetClass="entr" presetSubtype="8" fill="hold" grpId="0" nodeType="after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1900"/>
                            </p:stCondLst>
                            <p:childTnLst>
                              <p:par>
                                <p:cTn id="92" presetID="22" presetClass="entr" presetSubtype="8" fill="hold" grpId="0" nodeType="after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2600"/>
                            </p:stCondLst>
                            <p:childTnLst>
                              <p:par>
                                <p:cTn id="9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1" presetClass="entr" presetSubtype="0" fill="hold" nodeType="after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7" dur="2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500"/>
                            </p:stCondLst>
                            <p:childTnLst>
                              <p:par>
                                <p:cTn id="115" presetID="22" presetClass="entr" presetSubtype="8" fill="hold" grpId="0" nodeType="after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1200"/>
                            </p:stCondLst>
                            <p:childTnLst>
                              <p:par>
                                <p:cTn id="119" presetID="22" presetClass="entr" presetSubtype="8" fill="hold" grpId="0" nodeType="after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2" fill="hold">
                            <p:stCondLst>
                              <p:cond delay="1900"/>
                            </p:stCondLst>
                            <p:childTnLst>
                              <p:par>
                                <p:cTn id="123" presetID="22" presetClass="entr" presetSubtype="8" fill="hold" grpId="0" nodeType="after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6" fill="hold">
                            <p:stCondLst>
                              <p:cond delay="2600"/>
                            </p:stCondLst>
                            <p:childTnLst>
                              <p:par>
                                <p:cTn id="127" presetID="22" presetClass="entr" presetSubtype="8" fill="hold" grpId="0" nodeType="after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3300"/>
                            </p:stCondLst>
                            <p:childTnLst>
                              <p:par>
                                <p:cTn id="131" presetID="22" presetClass="entr" presetSubtype="8" fill="hold" grpId="0" nodeType="after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4" fill="hold">
                            <p:stCondLst>
                              <p:cond delay="4000"/>
                            </p:stCondLst>
                            <p:childTnLst>
                              <p:par>
                                <p:cTn id="135" presetID="22" presetClass="entr" presetSubtype="8" fill="hold" grpId="0" nodeType="after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8" fill="hold">
                            <p:stCondLst>
                              <p:cond delay="4700"/>
                            </p:stCondLst>
                            <p:childTnLst>
                              <p:par>
                                <p:cTn id="139" presetID="22" presetClass="entr" presetSubtype="8" fill="hold" grpId="0" nodeType="after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2" fill="hold">
                      <p:stCondLst>
                        <p:cond delay="indefinite"/>
                      </p:stCondLst>
                      <p:childTnLst>
                        <p:par>
                          <p:cTn id="143" fill="hold">
                            <p:stCondLst>
                              <p:cond delay="0"/>
                            </p:stCondLst>
                            <p:childTnLst>
                              <p:par>
                                <p:cTn id="14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7" fill="hold">
                            <p:stCondLst>
                              <p:cond delay="500"/>
                            </p:stCondLst>
                            <p:childTnLst>
                              <p:par>
                                <p:cTn id="148" presetID="22" presetClass="entr" presetSubtype="8" fill="hold" nodeType="after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0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1200"/>
                            </p:stCondLst>
                            <p:childTnLst>
                              <p:par>
                                <p:cTn id="152" presetID="22" presetClass="entr" presetSubtype="8" fill="hold" nodeType="after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5" fill="hold">
                            <p:stCondLst>
                              <p:cond delay="1900"/>
                            </p:stCondLst>
                            <p:childTnLst>
                              <p:par>
                                <p:cTn id="156" presetID="22" presetClass="entr" presetSubtype="8" fill="hold" nodeType="after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8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9" fill="hold">
                            <p:stCondLst>
                              <p:cond delay="2600"/>
                            </p:stCondLst>
                            <p:childTnLst>
                              <p:par>
                                <p:cTn id="160" presetID="22" presetClass="entr" presetSubtype="8" fill="hold" nodeType="after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2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3300"/>
                            </p:stCondLst>
                            <p:childTnLst>
                              <p:par>
                                <p:cTn id="164" presetID="22" presetClass="entr" presetSubtype="8" fill="hold" nodeType="after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6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1" presetClass="entr" presetSubtype="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6" grpId="0"/>
      <p:bldP spid="126" grpId="1"/>
      <p:bldP spid="127" grpId="0"/>
      <p:bldP spid="127" grpId="1"/>
      <p:bldP spid="128" grpId="0"/>
      <p:bldP spid="128" grpId="1"/>
      <p:bldP spid="137" grpId="0" animBg="1"/>
      <p:bldP spid="19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Box 39"/>
          <p:cNvSpPr txBox="1">
            <a:spLocks noChangeArrowheads="1"/>
          </p:cNvSpPr>
          <p:nvPr/>
        </p:nvSpPr>
        <p:spPr bwMode="auto">
          <a:xfrm>
            <a:off x="8040216" y="1412776"/>
            <a:ext cx="3960440" cy="189282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spcBef>
                <a:spcPct val="50000"/>
              </a:spcBef>
            </a:pPr>
            <a:r>
              <a:rPr lang="en-US" dirty="0">
                <a:latin typeface="Arial" pitchFamily="34" charset="0"/>
                <a:cs typeface="Arial" pitchFamily="34" charset="0"/>
              </a:rPr>
              <a:t>DRY ARRAYS</a:t>
            </a:r>
          </a:p>
          <a:p>
            <a:pPr>
              <a:lnSpc>
                <a:spcPct val="150000"/>
              </a:lnSpc>
              <a:spcBef>
                <a:spcPct val="50000"/>
              </a:spcBef>
            </a:pPr>
            <a:r>
              <a:rPr lang="en-US" dirty="0">
                <a:latin typeface="Arial" pitchFamily="34" charset="0"/>
                <a:cs typeface="Arial" pitchFamily="34" charset="0"/>
              </a:rPr>
              <a:t>Suitable only for short term acquisition and for the location of the best position on the muscle</a:t>
            </a:r>
            <a:endParaRPr lang="en-US" baseline="-25000" dirty="0">
              <a:latin typeface="Arial" pitchFamily="34" charset="0"/>
              <a:cs typeface="Arial" pitchFamily="34" charset="0"/>
            </a:endParaRPr>
          </a:p>
        </p:txBody>
      </p:sp>
      <p:pic>
        <p:nvPicPr>
          <p:cNvPr id="10" name="Picture 8"/>
          <p:cNvPicPr>
            <a:picLocks noChangeAspect="1" noChangeArrowheads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4680" y="-12947"/>
            <a:ext cx="808038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1" name="Titolo 1"/>
          <p:cNvSpPr txBox="1">
            <a:spLocks/>
          </p:cNvSpPr>
          <p:nvPr/>
        </p:nvSpPr>
        <p:spPr>
          <a:xfrm>
            <a:off x="2351584" y="0"/>
            <a:ext cx="8316416" cy="764704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r>
              <a:rPr lang="cy-GB" sz="3200" b="1" dirty="0">
                <a:solidFill>
                  <a:schemeClr val="accent1">
                    <a:lumMod val="75000"/>
                  </a:schemeClr>
                </a:solidFill>
                <a:latin typeface="Arial" charset="0"/>
                <a:cs typeface="Arial" charset="0"/>
              </a:rPr>
              <a:t>ELECTRODE ARRAYS</a:t>
            </a:r>
          </a:p>
        </p:txBody>
      </p:sp>
      <p:sp>
        <p:nvSpPr>
          <p:cNvPr id="12" name="Text Box 39"/>
          <p:cNvSpPr txBox="1">
            <a:spLocks noChangeArrowheads="1"/>
          </p:cNvSpPr>
          <p:nvPr/>
        </p:nvSpPr>
        <p:spPr bwMode="auto">
          <a:xfrm>
            <a:off x="8112224" y="4687976"/>
            <a:ext cx="3960440" cy="14773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spcBef>
                <a:spcPct val="50000"/>
              </a:spcBef>
            </a:pPr>
            <a:r>
              <a:rPr lang="en-US" dirty="0">
                <a:latin typeface="Arial" pitchFamily="34" charset="0"/>
                <a:cs typeface="Arial" pitchFamily="34" charset="0"/>
              </a:rPr>
              <a:t>ADHESIVE ARRAY</a:t>
            </a:r>
          </a:p>
          <a:p>
            <a:pPr>
              <a:lnSpc>
                <a:spcPct val="150000"/>
              </a:lnSpc>
              <a:spcBef>
                <a:spcPct val="50000"/>
              </a:spcBef>
            </a:pPr>
            <a:r>
              <a:rPr lang="en-US" dirty="0">
                <a:latin typeface="Arial" pitchFamily="34" charset="0"/>
                <a:cs typeface="Arial" pitchFamily="34" charset="0"/>
              </a:rPr>
              <a:t>Suitable for long term acquisition and for dynamic contractions</a:t>
            </a:r>
            <a:endParaRPr lang="en-US" baseline="-25000" dirty="0">
              <a:latin typeface="Arial" pitchFamily="34" charset="0"/>
              <a:cs typeface="Arial" pitchFamily="34" charset="0"/>
            </a:endParaRPr>
          </a:p>
        </p:txBody>
      </p:sp>
      <p:pic>
        <p:nvPicPr>
          <p:cNvPr id="14" name="Immagine 13">
            <a:extLst>
              <a:ext uri="{FF2B5EF4-FFF2-40B4-BE49-F238E27FC236}">
                <a16:creationId xmlns:a16="http://schemas.microsoft.com/office/drawing/2014/main" id="{DFC9B847-ED93-45FF-B96A-8CBE997432E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3432" y="548680"/>
            <a:ext cx="3386778" cy="2257852"/>
          </a:xfrm>
          <a:prstGeom prst="rect">
            <a:avLst/>
          </a:prstGeom>
        </p:spPr>
      </p:pic>
      <p:pic>
        <p:nvPicPr>
          <p:cNvPr id="16" name="Immagine 15">
            <a:extLst>
              <a:ext uri="{FF2B5EF4-FFF2-40B4-BE49-F238E27FC236}">
                <a16:creationId xmlns:a16="http://schemas.microsoft.com/office/drawing/2014/main" id="{9F85CE45-EC86-4FAC-B8B8-D215B5176357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24833" y="1791163"/>
            <a:ext cx="2067111" cy="1378074"/>
          </a:xfrm>
          <a:prstGeom prst="rect">
            <a:avLst/>
          </a:prstGeom>
        </p:spPr>
      </p:pic>
      <p:pic>
        <p:nvPicPr>
          <p:cNvPr id="18" name="Immagine 17">
            <a:extLst>
              <a:ext uri="{FF2B5EF4-FFF2-40B4-BE49-F238E27FC236}">
                <a16:creationId xmlns:a16="http://schemas.microsoft.com/office/drawing/2014/main" id="{D36915D4-CB8E-4A37-A38D-479DBB4F6C73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17059" y="2269986"/>
            <a:ext cx="1719101" cy="1146067"/>
          </a:xfrm>
          <a:prstGeom prst="rect">
            <a:avLst/>
          </a:prstGeom>
        </p:spPr>
      </p:pic>
      <p:pic>
        <p:nvPicPr>
          <p:cNvPr id="20" name="Immagine 19">
            <a:extLst>
              <a:ext uri="{FF2B5EF4-FFF2-40B4-BE49-F238E27FC236}">
                <a16:creationId xmlns:a16="http://schemas.microsoft.com/office/drawing/2014/main" id="{32E25454-1F92-468F-8E03-49A67502987E}"/>
              </a:ext>
            </a:extLst>
          </p:cNvPr>
          <p:cNvPicPr>
            <a:picLocks noChangeAspect="1"/>
          </p:cNvPicPr>
          <p:nvPr/>
        </p:nvPicPr>
        <p:blipFill rotWithShape="1"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5791" b="35541"/>
          <a:stretch/>
        </p:blipFill>
        <p:spPr>
          <a:xfrm>
            <a:off x="1487488" y="3832991"/>
            <a:ext cx="5818087" cy="1111958"/>
          </a:xfrm>
          <a:prstGeom prst="rect">
            <a:avLst/>
          </a:prstGeom>
        </p:spPr>
      </p:pic>
      <p:pic>
        <p:nvPicPr>
          <p:cNvPr id="22" name="Immagine 21">
            <a:extLst>
              <a:ext uri="{FF2B5EF4-FFF2-40B4-BE49-F238E27FC236}">
                <a16:creationId xmlns:a16="http://schemas.microsoft.com/office/drawing/2014/main" id="{BEE5A6C1-66E1-4753-B5CB-F08C77E4029B}"/>
              </a:ext>
            </a:extLst>
          </p:cNvPr>
          <p:cNvPicPr>
            <a:picLocks noChangeAspect="1"/>
          </p:cNvPicPr>
          <p:nvPr/>
        </p:nvPicPr>
        <p:blipFill rotWithShape="1"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3660" b="29199"/>
          <a:stretch/>
        </p:blipFill>
        <p:spPr>
          <a:xfrm>
            <a:off x="2900088" y="4989103"/>
            <a:ext cx="3877853" cy="960177"/>
          </a:xfrm>
          <a:prstGeom prst="rect">
            <a:avLst/>
          </a:prstGeom>
        </p:spPr>
      </p:pic>
      <p:pic>
        <p:nvPicPr>
          <p:cNvPr id="24" name="Immagine 23">
            <a:extLst>
              <a:ext uri="{FF2B5EF4-FFF2-40B4-BE49-F238E27FC236}">
                <a16:creationId xmlns:a16="http://schemas.microsoft.com/office/drawing/2014/main" id="{4588D474-4D05-4E24-B57B-B44FA61AEEEC}"/>
              </a:ext>
            </a:extLst>
          </p:cNvPr>
          <p:cNvPicPr>
            <a:picLocks noChangeAspect="1"/>
          </p:cNvPicPr>
          <p:nvPr/>
        </p:nvPicPr>
        <p:blipFill rotWithShape="1"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2149" b="29866"/>
          <a:stretch/>
        </p:blipFill>
        <p:spPr>
          <a:xfrm>
            <a:off x="3346920" y="6016814"/>
            <a:ext cx="3321757" cy="841185"/>
          </a:xfrm>
          <a:prstGeom prst="rect">
            <a:avLst/>
          </a:prstGeom>
        </p:spPr>
      </p:pic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26" descr="IMG_0741"/>
          <p:cNvPicPr>
            <a:picLocks noChangeAspect="1" noChangeArrowheads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21874" y="1520695"/>
            <a:ext cx="3874012" cy="188171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8" name="Text Box 28"/>
          <p:cNvSpPr txBox="1">
            <a:spLocks noChangeArrowheads="1"/>
          </p:cNvSpPr>
          <p:nvPr/>
        </p:nvSpPr>
        <p:spPr bwMode="auto">
          <a:xfrm>
            <a:off x="2759932" y="2895328"/>
            <a:ext cx="1128759" cy="4616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en-US" sz="1200" dirty="0">
                <a:latin typeface="Arial" pitchFamily="34" charset="0"/>
                <a:cs typeface="Arial" pitchFamily="34" charset="0"/>
              </a:rPr>
              <a:t>Mylar support layer</a:t>
            </a:r>
          </a:p>
        </p:txBody>
      </p:sp>
      <p:sp>
        <p:nvSpPr>
          <p:cNvPr id="9" name="Line 29"/>
          <p:cNvSpPr>
            <a:spLocks noChangeShapeType="1"/>
          </p:cNvSpPr>
          <p:nvPr/>
        </p:nvSpPr>
        <p:spPr bwMode="auto">
          <a:xfrm flipV="1">
            <a:off x="3840051" y="2883123"/>
            <a:ext cx="823771" cy="156220"/>
          </a:xfrm>
          <a:prstGeom prst="line">
            <a:avLst/>
          </a:prstGeom>
          <a:noFill/>
          <a:ln w="38100">
            <a:solidFill>
              <a:srgbClr val="C00000"/>
            </a:solidFill>
            <a:round/>
            <a:headEnd/>
            <a:tailEnd type="triangle" w="lg" len="lg"/>
          </a:ln>
        </p:spPr>
        <p:txBody>
          <a:bodyPr/>
          <a:lstStyle/>
          <a:p>
            <a:endParaRPr lang="it-CH" sz="1200"/>
          </a:p>
        </p:txBody>
      </p:sp>
      <p:sp>
        <p:nvSpPr>
          <p:cNvPr id="10" name="Text Box 30"/>
          <p:cNvSpPr txBox="1">
            <a:spLocks noChangeArrowheads="1"/>
          </p:cNvSpPr>
          <p:nvPr/>
        </p:nvSpPr>
        <p:spPr bwMode="auto">
          <a:xfrm>
            <a:off x="4992179" y="3471392"/>
            <a:ext cx="1584176" cy="4616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>
              <a:spcBef>
                <a:spcPct val="50000"/>
              </a:spcBef>
            </a:pPr>
            <a:r>
              <a:rPr lang="en-US" sz="1200" dirty="0">
                <a:latin typeface="Arial" pitchFamily="34" charset="0"/>
                <a:cs typeface="Arial" pitchFamily="34" charset="0"/>
              </a:rPr>
              <a:t>Silver deposed with serigraphic process</a:t>
            </a:r>
          </a:p>
        </p:txBody>
      </p:sp>
      <p:sp>
        <p:nvSpPr>
          <p:cNvPr id="11" name="Line 31"/>
          <p:cNvSpPr>
            <a:spLocks noChangeShapeType="1"/>
          </p:cNvSpPr>
          <p:nvPr/>
        </p:nvSpPr>
        <p:spPr bwMode="auto">
          <a:xfrm flipH="1" flipV="1">
            <a:off x="5748784" y="2787084"/>
            <a:ext cx="134376" cy="709133"/>
          </a:xfrm>
          <a:prstGeom prst="line">
            <a:avLst/>
          </a:prstGeom>
          <a:noFill/>
          <a:ln w="38100">
            <a:solidFill>
              <a:srgbClr val="C00000"/>
            </a:solidFill>
            <a:round/>
            <a:headEnd/>
            <a:tailEnd type="triangle" w="lg" len="lg"/>
          </a:ln>
        </p:spPr>
        <p:txBody>
          <a:bodyPr/>
          <a:lstStyle/>
          <a:p>
            <a:endParaRPr lang="it-CH" sz="1200"/>
          </a:p>
        </p:txBody>
      </p:sp>
      <p:sp>
        <p:nvSpPr>
          <p:cNvPr id="12" name="Text Box 32"/>
          <p:cNvSpPr txBox="1">
            <a:spLocks noChangeArrowheads="1"/>
          </p:cNvSpPr>
          <p:nvPr/>
        </p:nvSpPr>
        <p:spPr bwMode="auto">
          <a:xfrm>
            <a:off x="8448564" y="2895328"/>
            <a:ext cx="1535869" cy="6463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en-US" sz="1200" dirty="0" err="1">
                <a:latin typeface="Arial" pitchFamily="34" charset="0"/>
                <a:cs typeface="Arial" pitchFamily="34" charset="0"/>
              </a:rPr>
              <a:t>Siliconic</a:t>
            </a:r>
            <a:r>
              <a:rPr lang="en-US" sz="1200" dirty="0">
                <a:latin typeface="Arial" pitchFamily="34" charset="0"/>
                <a:cs typeface="Arial" pitchFamily="34" charset="0"/>
              </a:rPr>
              <a:t> paper for the insulation of </a:t>
            </a:r>
            <a:r>
              <a:rPr lang="en-US" sz="1200" dirty="0" err="1">
                <a:latin typeface="Arial" pitchFamily="34" charset="0"/>
                <a:cs typeface="Arial" pitchFamily="34" charset="0"/>
              </a:rPr>
              <a:t>traks</a:t>
            </a:r>
            <a:endParaRPr lang="en-US" sz="1200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13" name="Line 33"/>
          <p:cNvSpPr>
            <a:spLocks noChangeShapeType="1"/>
          </p:cNvSpPr>
          <p:nvPr/>
        </p:nvSpPr>
        <p:spPr bwMode="auto">
          <a:xfrm flipH="1" flipV="1">
            <a:off x="7554400" y="2782617"/>
            <a:ext cx="822155" cy="544759"/>
          </a:xfrm>
          <a:prstGeom prst="line">
            <a:avLst/>
          </a:prstGeom>
          <a:noFill/>
          <a:ln w="38100">
            <a:solidFill>
              <a:srgbClr val="C00000"/>
            </a:solidFill>
            <a:round/>
            <a:headEnd/>
            <a:tailEnd type="triangle" w="lg" len="lg"/>
          </a:ln>
        </p:spPr>
        <p:txBody>
          <a:bodyPr/>
          <a:lstStyle/>
          <a:p>
            <a:endParaRPr lang="it-CH" sz="1200"/>
          </a:p>
        </p:txBody>
      </p:sp>
      <p:sp>
        <p:nvSpPr>
          <p:cNvPr id="14" name="Text Box 34"/>
          <p:cNvSpPr txBox="1">
            <a:spLocks noChangeArrowheads="1"/>
          </p:cNvSpPr>
          <p:nvPr/>
        </p:nvSpPr>
        <p:spPr bwMode="auto">
          <a:xfrm>
            <a:off x="2975956" y="1527176"/>
            <a:ext cx="1128759" cy="4616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en-US" sz="1200" dirty="0">
                <a:latin typeface="Arial" pitchFamily="34" charset="0"/>
                <a:cs typeface="Arial" pitchFamily="34" charset="0"/>
              </a:rPr>
              <a:t>Holes for the gel insertion</a:t>
            </a:r>
          </a:p>
        </p:txBody>
      </p:sp>
      <p:sp>
        <p:nvSpPr>
          <p:cNvPr id="15" name="Line 35"/>
          <p:cNvSpPr>
            <a:spLocks noChangeShapeType="1"/>
          </p:cNvSpPr>
          <p:nvPr/>
        </p:nvSpPr>
        <p:spPr bwMode="auto">
          <a:xfrm>
            <a:off x="3768044" y="2031231"/>
            <a:ext cx="850986" cy="294637"/>
          </a:xfrm>
          <a:prstGeom prst="line">
            <a:avLst/>
          </a:prstGeom>
          <a:noFill/>
          <a:ln w="38100">
            <a:solidFill>
              <a:srgbClr val="C00000"/>
            </a:solidFill>
            <a:round/>
            <a:headEnd/>
            <a:tailEnd type="triangle" w="lg" len="lg"/>
          </a:ln>
        </p:spPr>
        <p:txBody>
          <a:bodyPr/>
          <a:lstStyle/>
          <a:p>
            <a:endParaRPr lang="it-CH" sz="1200"/>
          </a:p>
        </p:txBody>
      </p:sp>
      <p:sp>
        <p:nvSpPr>
          <p:cNvPr id="16" name="Text Box 36"/>
          <p:cNvSpPr txBox="1">
            <a:spLocks noChangeArrowheads="1"/>
          </p:cNvSpPr>
          <p:nvPr/>
        </p:nvSpPr>
        <p:spPr bwMode="auto">
          <a:xfrm>
            <a:off x="5159897" y="951112"/>
            <a:ext cx="1428619" cy="4616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>
              <a:spcBef>
                <a:spcPct val="50000"/>
              </a:spcBef>
            </a:pPr>
            <a:r>
              <a:rPr lang="en-US" sz="1200" dirty="0">
                <a:latin typeface="Arial" pitchFamily="34" charset="0"/>
                <a:cs typeface="Arial" pitchFamily="34" charset="0"/>
              </a:rPr>
              <a:t>Silver chloride electrodes</a:t>
            </a:r>
          </a:p>
        </p:txBody>
      </p:sp>
      <p:sp>
        <p:nvSpPr>
          <p:cNvPr id="17" name="Line 37"/>
          <p:cNvSpPr>
            <a:spLocks noChangeShapeType="1"/>
          </p:cNvSpPr>
          <p:nvPr/>
        </p:nvSpPr>
        <p:spPr bwMode="auto">
          <a:xfrm>
            <a:off x="5640252" y="1383159"/>
            <a:ext cx="242908" cy="1095702"/>
          </a:xfrm>
          <a:prstGeom prst="line">
            <a:avLst/>
          </a:prstGeom>
          <a:noFill/>
          <a:ln w="38100">
            <a:solidFill>
              <a:srgbClr val="C00000"/>
            </a:solidFill>
            <a:round/>
            <a:headEnd/>
            <a:tailEnd type="triangle" w="lg" len="lg"/>
          </a:ln>
        </p:spPr>
        <p:txBody>
          <a:bodyPr/>
          <a:lstStyle/>
          <a:p>
            <a:endParaRPr lang="it-CH" sz="1200"/>
          </a:p>
        </p:txBody>
      </p:sp>
      <p:sp>
        <p:nvSpPr>
          <p:cNvPr id="18" name="Text Box 38"/>
          <p:cNvSpPr txBox="1">
            <a:spLocks noChangeArrowheads="1"/>
          </p:cNvSpPr>
          <p:nvPr/>
        </p:nvSpPr>
        <p:spPr bwMode="auto">
          <a:xfrm>
            <a:off x="8304547" y="1455168"/>
            <a:ext cx="1625452" cy="6463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en-US" sz="1200" dirty="0">
                <a:latin typeface="Arial" pitchFamily="34" charset="0"/>
                <a:cs typeface="Arial" pitchFamily="34" charset="0"/>
              </a:rPr>
              <a:t>Holes for the exposure of electrodes</a:t>
            </a:r>
          </a:p>
        </p:txBody>
      </p:sp>
      <p:sp>
        <p:nvSpPr>
          <p:cNvPr id="19" name="Line 39"/>
          <p:cNvSpPr>
            <a:spLocks noChangeShapeType="1"/>
          </p:cNvSpPr>
          <p:nvPr/>
        </p:nvSpPr>
        <p:spPr bwMode="auto">
          <a:xfrm flipH="1">
            <a:off x="7057706" y="1671191"/>
            <a:ext cx="1174833" cy="300668"/>
          </a:xfrm>
          <a:prstGeom prst="line">
            <a:avLst/>
          </a:prstGeom>
          <a:noFill/>
          <a:ln w="38100">
            <a:solidFill>
              <a:srgbClr val="C00000"/>
            </a:solidFill>
            <a:round/>
            <a:headEnd/>
            <a:tailEnd type="triangle" w="lg" len="lg"/>
          </a:ln>
        </p:spPr>
        <p:txBody>
          <a:bodyPr/>
          <a:lstStyle/>
          <a:p>
            <a:endParaRPr lang="it-CH" sz="1200"/>
          </a:p>
        </p:txBody>
      </p:sp>
      <p:grpSp>
        <p:nvGrpSpPr>
          <p:cNvPr id="6" name="Gruppo 51"/>
          <p:cNvGrpSpPr/>
          <p:nvPr/>
        </p:nvGrpSpPr>
        <p:grpSpPr>
          <a:xfrm>
            <a:off x="2567609" y="4985871"/>
            <a:ext cx="9361039" cy="278416"/>
            <a:chOff x="-4404937" y="5519732"/>
            <a:chExt cx="5590237" cy="433352"/>
          </a:xfrm>
          <a:gradFill flip="none" rotWithShape="1">
            <a:gsLst>
              <a:gs pos="0">
                <a:srgbClr val="FFFF99">
                  <a:shade val="30000"/>
                  <a:satMod val="115000"/>
                </a:srgbClr>
              </a:gs>
              <a:gs pos="50000">
                <a:srgbClr val="FFFF99">
                  <a:shade val="67500"/>
                  <a:satMod val="115000"/>
                </a:srgbClr>
              </a:gs>
              <a:gs pos="100000">
                <a:srgbClr val="FFFF99">
                  <a:shade val="100000"/>
                  <a:satMod val="115000"/>
                </a:srgbClr>
              </a:gs>
            </a:gsLst>
            <a:lin ang="5400000" scaled="1"/>
            <a:tileRect/>
          </a:gradFill>
        </p:grpSpPr>
        <p:sp>
          <p:nvSpPr>
            <p:cNvPr id="62" name="Rectangle 45"/>
            <p:cNvSpPr>
              <a:spLocks noChangeArrowheads="1"/>
            </p:cNvSpPr>
            <p:nvPr/>
          </p:nvSpPr>
          <p:spPr bwMode="auto">
            <a:xfrm>
              <a:off x="-4404937" y="5519732"/>
              <a:ext cx="5590237" cy="433343"/>
            </a:xfrm>
            <a:prstGeom prst="rect">
              <a:avLst/>
            </a:prstGeom>
            <a:gradFill>
              <a:gsLst>
                <a:gs pos="18000">
                  <a:srgbClr val="FFFFCC">
                    <a:alpha val="80000"/>
                  </a:srgbClr>
                </a:gs>
                <a:gs pos="63000">
                  <a:schemeClr val="bg1">
                    <a:lumMod val="65000"/>
                    <a:alpha val="77000"/>
                  </a:schemeClr>
                </a:gs>
              </a:gsLst>
              <a:lin ang="16200000" scaled="1"/>
            </a:gradFill>
            <a:ln w="19050">
              <a:noFill/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5" name="Rectangle 44"/>
            <p:cNvSpPr>
              <a:spLocks noChangeArrowheads="1"/>
            </p:cNvSpPr>
            <p:nvPr/>
          </p:nvSpPr>
          <p:spPr bwMode="auto">
            <a:xfrm>
              <a:off x="-4401592" y="5519739"/>
              <a:ext cx="1137285" cy="433343"/>
            </a:xfrm>
            <a:prstGeom prst="rect">
              <a:avLst/>
            </a:prstGeom>
            <a:grpFill/>
            <a:ln w="19050">
              <a:noFill/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6" name="Rectangle 45"/>
            <p:cNvSpPr>
              <a:spLocks noChangeArrowheads="1"/>
            </p:cNvSpPr>
            <p:nvPr/>
          </p:nvSpPr>
          <p:spPr bwMode="auto">
            <a:xfrm>
              <a:off x="-2922465" y="5519736"/>
              <a:ext cx="1137285" cy="433343"/>
            </a:xfrm>
            <a:prstGeom prst="rect">
              <a:avLst/>
            </a:prstGeom>
            <a:grpFill/>
            <a:ln w="19050">
              <a:noFill/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49" name="Rectangle 44"/>
            <p:cNvSpPr>
              <a:spLocks noChangeArrowheads="1"/>
            </p:cNvSpPr>
            <p:nvPr/>
          </p:nvSpPr>
          <p:spPr bwMode="auto">
            <a:xfrm>
              <a:off x="-1443337" y="5519741"/>
              <a:ext cx="1137285" cy="433343"/>
            </a:xfrm>
            <a:prstGeom prst="rect">
              <a:avLst/>
            </a:prstGeom>
            <a:grpFill/>
            <a:ln w="19050">
              <a:noFill/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50" name="Rectangle 45"/>
            <p:cNvSpPr>
              <a:spLocks noChangeArrowheads="1"/>
            </p:cNvSpPr>
            <p:nvPr/>
          </p:nvSpPr>
          <p:spPr bwMode="auto">
            <a:xfrm>
              <a:off x="35789" y="5519733"/>
              <a:ext cx="1137285" cy="433343"/>
            </a:xfrm>
            <a:prstGeom prst="rect">
              <a:avLst/>
            </a:prstGeom>
            <a:grpFill/>
            <a:ln w="19050">
              <a:noFill/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it-IT"/>
            </a:p>
          </p:txBody>
        </p:sp>
      </p:grpSp>
      <p:sp>
        <p:nvSpPr>
          <p:cNvPr id="53" name="Ovale 52"/>
          <p:cNvSpPr/>
          <p:nvPr/>
        </p:nvSpPr>
        <p:spPr>
          <a:xfrm>
            <a:off x="4583833" y="4585415"/>
            <a:ext cx="395880" cy="355753"/>
          </a:xfrm>
          <a:prstGeom prst="ellipse">
            <a:avLst/>
          </a:prstGeom>
          <a:blipFill>
            <a:blip r:embed="rId3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tile tx="0" ty="0" sx="100000" sy="100000" flip="none" algn="tl"/>
          </a:blip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CH"/>
          </a:p>
        </p:txBody>
      </p:sp>
      <p:sp>
        <p:nvSpPr>
          <p:cNvPr id="54" name="Ovale 53"/>
          <p:cNvSpPr/>
          <p:nvPr/>
        </p:nvSpPr>
        <p:spPr>
          <a:xfrm>
            <a:off x="7059944" y="4597186"/>
            <a:ext cx="404209" cy="343982"/>
          </a:xfrm>
          <a:prstGeom prst="ellipse">
            <a:avLst/>
          </a:prstGeom>
          <a:blipFill>
            <a:blip r:embed="rId3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tile tx="0" ty="0" sx="100000" sy="100000" flip="none" algn="tl"/>
          </a:blip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CH"/>
          </a:p>
        </p:txBody>
      </p:sp>
      <p:sp>
        <p:nvSpPr>
          <p:cNvPr id="55" name="Ovale 54"/>
          <p:cNvSpPr/>
          <p:nvPr/>
        </p:nvSpPr>
        <p:spPr>
          <a:xfrm>
            <a:off x="9465384" y="4586571"/>
            <a:ext cx="447041" cy="354597"/>
          </a:xfrm>
          <a:prstGeom prst="ellipse">
            <a:avLst/>
          </a:prstGeom>
          <a:blipFill>
            <a:blip r:embed="rId3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tile tx="0" ty="0" sx="100000" sy="100000" flip="none" algn="tl"/>
          </a:blip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CH"/>
          </a:p>
        </p:txBody>
      </p:sp>
      <p:grpSp>
        <p:nvGrpSpPr>
          <p:cNvPr id="20" name="Gruppo 60"/>
          <p:cNvGrpSpPr/>
          <p:nvPr/>
        </p:nvGrpSpPr>
        <p:grpSpPr>
          <a:xfrm>
            <a:off x="2567609" y="4369181"/>
            <a:ext cx="9340565" cy="253623"/>
            <a:chOff x="4469853" y="1551009"/>
            <a:chExt cx="4417187" cy="191431"/>
          </a:xfrm>
        </p:grpSpPr>
        <p:sp>
          <p:nvSpPr>
            <p:cNvPr id="51" name="Rettangolo 50"/>
            <p:cNvSpPr/>
            <p:nvPr/>
          </p:nvSpPr>
          <p:spPr>
            <a:xfrm>
              <a:off x="4469853" y="1551009"/>
              <a:ext cx="4417187" cy="139208"/>
            </a:xfrm>
            <a:prstGeom prst="rect">
              <a:avLst/>
            </a:prstGeom>
            <a:gradFill flip="none" rotWithShape="1">
              <a:gsLst>
                <a:gs pos="0">
                  <a:schemeClr val="bg2">
                    <a:shade val="30000"/>
                    <a:satMod val="115000"/>
                  </a:schemeClr>
                </a:gs>
                <a:gs pos="50000">
                  <a:schemeClr val="bg2">
                    <a:shade val="67500"/>
                    <a:satMod val="115000"/>
                  </a:schemeClr>
                </a:gs>
                <a:gs pos="100000">
                  <a:schemeClr val="bg2">
                    <a:shade val="100000"/>
                    <a:satMod val="115000"/>
                  </a:schemeClr>
                </a:gs>
              </a:gsLst>
              <a:lin ang="5400000" scaled="1"/>
              <a:tileRect/>
            </a:gradFill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58" name="Rettangolo 57"/>
            <p:cNvSpPr/>
            <p:nvPr/>
          </p:nvSpPr>
          <p:spPr>
            <a:xfrm>
              <a:off x="5384800" y="1691640"/>
              <a:ext cx="274320" cy="50800"/>
            </a:xfrm>
            <a:prstGeom prst="rect">
              <a:avLst/>
            </a:prstGeom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59" name="Rettangolo 58"/>
            <p:cNvSpPr/>
            <p:nvPr/>
          </p:nvSpPr>
          <p:spPr>
            <a:xfrm>
              <a:off x="6553200" y="1691640"/>
              <a:ext cx="274320" cy="50800"/>
            </a:xfrm>
            <a:prstGeom prst="rect">
              <a:avLst/>
            </a:prstGeom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60" name="Rettangolo 59"/>
            <p:cNvSpPr/>
            <p:nvPr/>
          </p:nvSpPr>
          <p:spPr>
            <a:xfrm>
              <a:off x="7711440" y="1691640"/>
              <a:ext cx="274320" cy="50800"/>
            </a:xfrm>
            <a:prstGeom prst="rect">
              <a:avLst/>
            </a:prstGeom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sp>
        <p:nvSpPr>
          <p:cNvPr id="45" name="Figura a mano libera 44"/>
          <p:cNvSpPr/>
          <p:nvPr/>
        </p:nvSpPr>
        <p:spPr>
          <a:xfrm>
            <a:off x="2567609" y="5600454"/>
            <a:ext cx="9361039" cy="996898"/>
          </a:xfrm>
          <a:custGeom>
            <a:avLst/>
            <a:gdLst>
              <a:gd name="connsiteX0" fmla="*/ 2100580 w 16250920"/>
              <a:gd name="connsiteY0" fmla="*/ 299720 h 1981200"/>
              <a:gd name="connsiteX1" fmla="*/ 2451100 w 16250920"/>
              <a:gd name="connsiteY1" fmla="*/ 132080 h 1981200"/>
              <a:gd name="connsiteX2" fmla="*/ 2999740 w 16250920"/>
              <a:gd name="connsiteY2" fmla="*/ 421640 h 1981200"/>
              <a:gd name="connsiteX3" fmla="*/ 3655060 w 16250920"/>
              <a:gd name="connsiteY3" fmla="*/ 147320 h 1981200"/>
              <a:gd name="connsiteX4" fmla="*/ 4432300 w 16250920"/>
              <a:gd name="connsiteY4" fmla="*/ 513080 h 1981200"/>
              <a:gd name="connsiteX5" fmla="*/ 5179060 w 16250920"/>
              <a:gd name="connsiteY5" fmla="*/ 193040 h 1981200"/>
              <a:gd name="connsiteX6" fmla="*/ 6154420 w 16250920"/>
              <a:gd name="connsiteY6" fmla="*/ 391160 h 1981200"/>
              <a:gd name="connsiteX7" fmla="*/ 6885940 w 16250920"/>
              <a:gd name="connsiteY7" fmla="*/ 147320 h 1981200"/>
              <a:gd name="connsiteX8" fmla="*/ 7693660 w 16250920"/>
              <a:gd name="connsiteY8" fmla="*/ 452120 h 1981200"/>
              <a:gd name="connsiteX9" fmla="*/ 8425180 w 16250920"/>
              <a:gd name="connsiteY9" fmla="*/ 238760 h 1981200"/>
              <a:gd name="connsiteX10" fmla="*/ 8943340 w 16250920"/>
              <a:gd name="connsiteY10" fmla="*/ 375920 h 1981200"/>
              <a:gd name="connsiteX11" fmla="*/ 9903460 w 16250920"/>
              <a:gd name="connsiteY11" fmla="*/ 132080 h 1981200"/>
              <a:gd name="connsiteX12" fmla="*/ 10299700 w 16250920"/>
              <a:gd name="connsiteY12" fmla="*/ 375920 h 1981200"/>
              <a:gd name="connsiteX13" fmla="*/ 11000740 w 16250920"/>
              <a:gd name="connsiteY13" fmla="*/ 132080 h 1981200"/>
              <a:gd name="connsiteX14" fmla="*/ 11610340 w 16250920"/>
              <a:gd name="connsiteY14" fmla="*/ 391160 h 1981200"/>
              <a:gd name="connsiteX15" fmla="*/ 12524740 w 16250920"/>
              <a:gd name="connsiteY15" fmla="*/ 71120 h 1981200"/>
              <a:gd name="connsiteX16" fmla="*/ 13103860 w 16250920"/>
              <a:gd name="connsiteY16" fmla="*/ 345440 h 1981200"/>
              <a:gd name="connsiteX17" fmla="*/ 13865860 w 16250920"/>
              <a:gd name="connsiteY17" fmla="*/ 132080 h 1981200"/>
              <a:gd name="connsiteX18" fmla="*/ 14124940 w 16250920"/>
              <a:gd name="connsiteY18" fmla="*/ 269240 h 1981200"/>
              <a:gd name="connsiteX19" fmla="*/ 14231620 w 16250920"/>
              <a:gd name="connsiteY19" fmla="*/ 1747520 h 1981200"/>
              <a:gd name="connsiteX20" fmla="*/ 2009140 w 16250920"/>
              <a:gd name="connsiteY20" fmla="*/ 1671320 h 1981200"/>
              <a:gd name="connsiteX21" fmla="*/ 2176780 w 16250920"/>
              <a:gd name="connsiteY21" fmla="*/ 269240 h 1981200"/>
              <a:gd name="connsiteX0" fmla="*/ 1643380 w 15717520"/>
              <a:gd name="connsiteY0" fmla="*/ 299720 h 9705340"/>
              <a:gd name="connsiteX1" fmla="*/ 1993900 w 15717520"/>
              <a:gd name="connsiteY1" fmla="*/ 132080 h 9705340"/>
              <a:gd name="connsiteX2" fmla="*/ 2542540 w 15717520"/>
              <a:gd name="connsiteY2" fmla="*/ 421640 h 9705340"/>
              <a:gd name="connsiteX3" fmla="*/ 3197860 w 15717520"/>
              <a:gd name="connsiteY3" fmla="*/ 147320 h 9705340"/>
              <a:gd name="connsiteX4" fmla="*/ 3975100 w 15717520"/>
              <a:gd name="connsiteY4" fmla="*/ 513080 h 9705340"/>
              <a:gd name="connsiteX5" fmla="*/ 4721860 w 15717520"/>
              <a:gd name="connsiteY5" fmla="*/ 193040 h 9705340"/>
              <a:gd name="connsiteX6" fmla="*/ 5697220 w 15717520"/>
              <a:gd name="connsiteY6" fmla="*/ 391160 h 9705340"/>
              <a:gd name="connsiteX7" fmla="*/ 6428740 w 15717520"/>
              <a:gd name="connsiteY7" fmla="*/ 147320 h 9705340"/>
              <a:gd name="connsiteX8" fmla="*/ 7236460 w 15717520"/>
              <a:gd name="connsiteY8" fmla="*/ 452120 h 9705340"/>
              <a:gd name="connsiteX9" fmla="*/ 7967980 w 15717520"/>
              <a:gd name="connsiteY9" fmla="*/ 238760 h 9705340"/>
              <a:gd name="connsiteX10" fmla="*/ 8486140 w 15717520"/>
              <a:gd name="connsiteY10" fmla="*/ 375920 h 9705340"/>
              <a:gd name="connsiteX11" fmla="*/ 9446260 w 15717520"/>
              <a:gd name="connsiteY11" fmla="*/ 132080 h 9705340"/>
              <a:gd name="connsiteX12" fmla="*/ 9842500 w 15717520"/>
              <a:gd name="connsiteY12" fmla="*/ 375920 h 9705340"/>
              <a:gd name="connsiteX13" fmla="*/ 10543540 w 15717520"/>
              <a:gd name="connsiteY13" fmla="*/ 132080 h 9705340"/>
              <a:gd name="connsiteX14" fmla="*/ 11153140 w 15717520"/>
              <a:gd name="connsiteY14" fmla="*/ 391160 h 9705340"/>
              <a:gd name="connsiteX15" fmla="*/ 12067540 w 15717520"/>
              <a:gd name="connsiteY15" fmla="*/ 71120 h 9705340"/>
              <a:gd name="connsiteX16" fmla="*/ 12646660 w 15717520"/>
              <a:gd name="connsiteY16" fmla="*/ 345440 h 9705340"/>
              <a:gd name="connsiteX17" fmla="*/ 13408660 w 15717520"/>
              <a:gd name="connsiteY17" fmla="*/ 132080 h 9705340"/>
              <a:gd name="connsiteX18" fmla="*/ 13667740 w 15717520"/>
              <a:gd name="connsiteY18" fmla="*/ 269240 h 9705340"/>
              <a:gd name="connsiteX19" fmla="*/ 13774420 w 15717520"/>
              <a:gd name="connsiteY19" fmla="*/ 1747520 h 9705340"/>
              <a:gd name="connsiteX20" fmla="*/ 2009140 w 15717520"/>
              <a:gd name="connsiteY20" fmla="*/ 9458960 h 9705340"/>
              <a:gd name="connsiteX21" fmla="*/ 1719580 w 15717520"/>
              <a:gd name="connsiteY21" fmla="*/ 269240 h 9705340"/>
              <a:gd name="connsiteX0" fmla="*/ 1600200 w 15415260"/>
              <a:gd name="connsiteY0" fmla="*/ 1610360 h 12453620"/>
              <a:gd name="connsiteX1" fmla="*/ 1950720 w 15415260"/>
              <a:gd name="connsiteY1" fmla="*/ 1442720 h 12453620"/>
              <a:gd name="connsiteX2" fmla="*/ 2499360 w 15415260"/>
              <a:gd name="connsiteY2" fmla="*/ 1732280 h 12453620"/>
              <a:gd name="connsiteX3" fmla="*/ 3154680 w 15415260"/>
              <a:gd name="connsiteY3" fmla="*/ 1457960 h 12453620"/>
              <a:gd name="connsiteX4" fmla="*/ 3931920 w 15415260"/>
              <a:gd name="connsiteY4" fmla="*/ 1823720 h 12453620"/>
              <a:gd name="connsiteX5" fmla="*/ 4678680 w 15415260"/>
              <a:gd name="connsiteY5" fmla="*/ 1503680 h 12453620"/>
              <a:gd name="connsiteX6" fmla="*/ 5654040 w 15415260"/>
              <a:gd name="connsiteY6" fmla="*/ 1701800 h 12453620"/>
              <a:gd name="connsiteX7" fmla="*/ 6385560 w 15415260"/>
              <a:gd name="connsiteY7" fmla="*/ 1457960 h 12453620"/>
              <a:gd name="connsiteX8" fmla="*/ 7193280 w 15415260"/>
              <a:gd name="connsiteY8" fmla="*/ 1762760 h 12453620"/>
              <a:gd name="connsiteX9" fmla="*/ 7924800 w 15415260"/>
              <a:gd name="connsiteY9" fmla="*/ 1549400 h 12453620"/>
              <a:gd name="connsiteX10" fmla="*/ 8442960 w 15415260"/>
              <a:gd name="connsiteY10" fmla="*/ 1686560 h 12453620"/>
              <a:gd name="connsiteX11" fmla="*/ 9403080 w 15415260"/>
              <a:gd name="connsiteY11" fmla="*/ 1442720 h 12453620"/>
              <a:gd name="connsiteX12" fmla="*/ 9799320 w 15415260"/>
              <a:gd name="connsiteY12" fmla="*/ 1686560 h 12453620"/>
              <a:gd name="connsiteX13" fmla="*/ 10500360 w 15415260"/>
              <a:gd name="connsiteY13" fmla="*/ 1442720 h 12453620"/>
              <a:gd name="connsiteX14" fmla="*/ 11109960 w 15415260"/>
              <a:gd name="connsiteY14" fmla="*/ 1701800 h 12453620"/>
              <a:gd name="connsiteX15" fmla="*/ 12024360 w 15415260"/>
              <a:gd name="connsiteY15" fmla="*/ 1381760 h 12453620"/>
              <a:gd name="connsiteX16" fmla="*/ 12603480 w 15415260"/>
              <a:gd name="connsiteY16" fmla="*/ 1656080 h 12453620"/>
              <a:gd name="connsiteX17" fmla="*/ 13365480 w 15415260"/>
              <a:gd name="connsiteY17" fmla="*/ 1442720 h 12453620"/>
              <a:gd name="connsiteX18" fmla="*/ 13624560 w 15415260"/>
              <a:gd name="connsiteY18" fmla="*/ 1579880 h 12453620"/>
              <a:gd name="connsiteX19" fmla="*/ 13472160 w 15415260"/>
              <a:gd name="connsiteY19" fmla="*/ 10922000 h 12453620"/>
              <a:gd name="connsiteX20" fmla="*/ 1965960 w 15415260"/>
              <a:gd name="connsiteY20" fmla="*/ 10769600 h 12453620"/>
              <a:gd name="connsiteX21" fmla="*/ 1676400 w 15415260"/>
              <a:gd name="connsiteY21" fmla="*/ 1579880 h 12453620"/>
              <a:gd name="connsiteX0" fmla="*/ 1600200 w 13642340"/>
              <a:gd name="connsiteY0" fmla="*/ 1610360 h 12453620"/>
              <a:gd name="connsiteX1" fmla="*/ 1950720 w 13642340"/>
              <a:gd name="connsiteY1" fmla="*/ 1442720 h 12453620"/>
              <a:gd name="connsiteX2" fmla="*/ 2499360 w 13642340"/>
              <a:gd name="connsiteY2" fmla="*/ 1732280 h 12453620"/>
              <a:gd name="connsiteX3" fmla="*/ 3154680 w 13642340"/>
              <a:gd name="connsiteY3" fmla="*/ 1457960 h 12453620"/>
              <a:gd name="connsiteX4" fmla="*/ 3931920 w 13642340"/>
              <a:gd name="connsiteY4" fmla="*/ 1823720 h 12453620"/>
              <a:gd name="connsiteX5" fmla="*/ 4678680 w 13642340"/>
              <a:gd name="connsiteY5" fmla="*/ 1503680 h 12453620"/>
              <a:gd name="connsiteX6" fmla="*/ 5654040 w 13642340"/>
              <a:gd name="connsiteY6" fmla="*/ 1701800 h 12453620"/>
              <a:gd name="connsiteX7" fmla="*/ 6385560 w 13642340"/>
              <a:gd name="connsiteY7" fmla="*/ 1457960 h 12453620"/>
              <a:gd name="connsiteX8" fmla="*/ 7193280 w 13642340"/>
              <a:gd name="connsiteY8" fmla="*/ 1762760 h 12453620"/>
              <a:gd name="connsiteX9" fmla="*/ 7924800 w 13642340"/>
              <a:gd name="connsiteY9" fmla="*/ 1549400 h 12453620"/>
              <a:gd name="connsiteX10" fmla="*/ 8442960 w 13642340"/>
              <a:gd name="connsiteY10" fmla="*/ 1686560 h 12453620"/>
              <a:gd name="connsiteX11" fmla="*/ 9403080 w 13642340"/>
              <a:gd name="connsiteY11" fmla="*/ 1442720 h 12453620"/>
              <a:gd name="connsiteX12" fmla="*/ 9799320 w 13642340"/>
              <a:gd name="connsiteY12" fmla="*/ 1686560 h 12453620"/>
              <a:gd name="connsiteX13" fmla="*/ 10500360 w 13642340"/>
              <a:gd name="connsiteY13" fmla="*/ 1442720 h 12453620"/>
              <a:gd name="connsiteX14" fmla="*/ 11109960 w 13642340"/>
              <a:gd name="connsiteY14" fmla="*/ 1701800 h 12453620"/>
              <a:gd name="connsiteX15" fmla="*/ 12024360 w 13642340"/>
              <a:gd name="connsiteY15" fmla="*/ 1381760 h 12453620"/>
              <a:gd name="connsiteX16" fmla="*/ 12603480 w 13642340"/>
              <a:gd name="connsiteY16" fmla="*/ 1656080 h 12453620"/>
              <a:gd name="connsiteX17" fmla="*/ 13365480 w 13642340"/>
              <a:gd name="connsiteY17" fmla="*/ 1442720 h 12453620"/>
              <a:gd name="connsiteX18" fmla="*/ 13624560 w 13642340"/>
              <a:gd name="connsiteY18" fmla="*/ 1579880 h 12453620"/>
              <a:gd name="connsiteX19" fmla="*/ 13472160 w 13642340"/>
              <a:gd name="connsiteY19" fmla="*/ 10922000 h 12453620"/>
              <a:gd name="connsiteX20" fmla="*/ 1965960 w 13642340"/>
              <a:gd name="connsiteY20" fmla="*/ 10769600 h 12453620"/>
              <a:gd name="connsiteX21" fmla="*/ 1676400 w 13642340"/>
              <a:gd name="connsiteY21" fmla="*/ 1579880 h 12453620"/>
              <a:gd name="connsiteX0" fmla="*/ 1012190 w 13054330"/>
              <a:gd name="connsiteY0" fmla="*/ 1610360 h 12453620"/>
              <a:gd name="connsiteX1" fmla="*/ 1362710 w 13054330"/>
              <a:gd name="connsiteY1" fmla="*/ 1442720 h 12453620"/>
              <a:gd name="connsiteX2" fmla="*/ 1911350 w 13054330"/>
              <a:gd name="connsiteY2" fmla="*/ 1732280 h 12453620"/>
              <a:gd name="connsiteX3" fmla="*/ 2566670 w 13054330"/>
              <a:gd name="connsiteY3" fmla="*/ 1457960 h 12453620"/>
              <a:gd name="connsiteX4" fmla="*/ 3343910 w 13054330"/>
              <a:gd name="connsiteY4" fmla="*/ 1823720 h 12453620"/>
              <a:gd name="connsiteX5" fmla="*/ 4090670 w 13054330"/>
              <a:gd name="connsiteY5" fmla="*/ 1503680 h 12453620"/>
              <a:gd name="connsiteX6" fmla="*/ 5066030 w 13054330"/>
              <a:gd name="connsiteY6" fmla="*/ 1701800 h 12453620"/>
              <a:gd name="connsiteX7" fmla="*/ 5797550 w 13054330"/>
              <a:gd name="connsiteY7" fmla="*/ 1457960 h 12453620"/>
              <a:gd name="connsiteX8" fmla="*/ 6605270 w 13054330"/>
              <a:gd name="connsiteY8" fmla="*/ 1762760 h 12453620"/>
              <a:gd name="connsiteX9" fmla="*/ 7336790 w 13054330"/>
              <a:gd name="connsiteY9" fmla="*/ 1549400 h 12453620"/>
              <a:gd name="connsiteX10" fmla="*/ 7854950 w 13054330"/>
              <a:gd name="connsiteY10" fmla="*/ 1686560 h 12453620"/>
              <a:gd name="connsiteX11" fmla="*/ 8815070 w 13054330"/>
              <a:gd name="connsiteY11" fmla="*/ 1442720 h 12453620"/>
              <a:gd name="connsiteX12" fmla="*/ 9211310 w 13054330"/>
              <a:gd name="connsiteY12" fmla="*/ 1686560 h 12453620"/>
              <a:gd name="connsiteX13" fmla="*/ 9912350 w 13054330"/>
              <a:gd name="connsiteY13" fmla="*/ 1442720 h 12453620"/>
              <a:gd name="connsiteX14" fmla="*/ 10521950 w 13054330"/>
              <a:gd name="connsiteY14" fmla="*/ 1701800 h 12453620"/>
              <a:gd name="connsiteX15" fmla="*/ 11436350 w 13054330"/>
              <a:gd name="connsiteY15" fmla="*/ 1381760 h 12453620"/>
              <a:gd name="connsiteX16" fmla="*/ 12015470 w 13054330"/>
              <a:gd name="connsiteY16" fmla="*/ 1656080 h 12453620"/>
              <a:gd name="connsiteX17" fmla="*/ 12777470 w 13054330"/>
              <a:gd name="connsiteY17" fmla="*/ 1442720 h 12453620"/>
              <a:gd name="connsiteX18" fmla="*/ 13036550 w 13054330"/>
              <a:gd name="connsiteY18" fmla="*/ 1579880 h 12453620"/>
              <a:gd name="connsiteX19" fmla="*/ 12884150 w 13054330"/>
              <a:gd name="connsiteY19" fmla="*/ 10922000 h 12453620"/>
              <a:gd name="connsiteX20" fmla="*/ 1377950 w 13054330"/>
              <a:gd name="connsiteY20" fmla="*/ 10769600 h 12453620"/>
              <a:gd name="connsiteX21" fmla="*/ 1088390 w 13054330"/>
              <a:gd name="connsiteY21" fmla="*/ 1579880 h 12453620"/>
              <a:gd name="connsiteX0" fmla="*/ 585470 w 13054330"/>
              <a:gd name="connsiteY0" fmla="*/ 1473200 h 12453620"/>
              <a:gd name="connsiteX1" fmla="*/ 1362710 w 13054330"/>
              <a:gd name="connsiteY1" fmla="*/ 1442720 h 12453620"/>
              <a:gd name="connsiteX2" fmla="*/ 1911350 w 13054330"/>
              <a:gd name="connsiteY2" fmla="*/ 1732280 h 12453620"/>
              <a:gd name="connsiteX3" fmla="*/ 2566670 w 13054330"/>
              <a:gd name="connsiteY3" fmla="*/ 1457960 h 12453620"/>
              <a:gd name="connsiteX4" fmla="*/ 3343910 w 13054330"/>
              <a:gd name="connsiteY4" fmla="*/ 1823720 h 12453620"/>
              <a:gd name="connsiteX5" fmla="*/ 4090670 w 13054330"/>
              <a:gd name="connsiteY5" fmla="*/ 1503680 h 12453620"/>
              <a:gd name="connsiteX6" fmla="*/ 5066030 w 13054330"/>
              <a:gd name="connsiteY6" fmla="*/ 1701800 h 12453620"/>
              <a:gd name="connsiteX7" fmla="*/ 5797550 w 13054330"/>
              <a:gd name="connsiteY7" fmla="*/ 1457960 h 12453620"/>
              <a:gd name="connsiteX8" fmla="*/ 6605270 w 13054330"/>
              <a:gd name="connsiteY8" fmla="*/ 1762760 h 12453620"/>
              <a:gd name="connsiteX9" fmla="*/ 7336790 w 13054330"/>
              <a:gd name="connsiteY9" fmla="*/ 1549400 h 12453620"/>
              <a:gd name="connsiteX10" fmla="*/ 7854950 w 13054330"/>
              <a:gd name="connsiteY10" fmla="*/ 1686560 h 12453620"/>
              <a:gd name="connsiteX11" fmla="*/ 8815070 w 13054330"/>
              <a:gd name="connsiteY11" fmla="*/ 1442720 h 12453620"/>
              <a:gd name="connsiteX12" fmla="*/ 9211310 w 13054330"/>
              <a:gd name="connsiteY12" fmla="*/ 1686560 h 12453620"/>
              <a:gd name="connsiteX13" fmla="*/ 9912350 w 13054330"/>
              <a:gd name="connsiteY13" fmla="*/ 1442720 h 12453620"/>
              <a:gd name="connsiteX14" fmla="*/ 10521950 w 13054330"/>
              <a:gd name="connsiteY14" fmla="*/ 1701800 h 12453620"/>
              <a:gd name="connsiteX15" fmla="*/ 11436350 w 13054330"/>
              <a:gd name="connsiteY15" fmla="*/ 1381760 h 12453620"/>
              <a:gd name="connsiteX16" fmla="*/ 12015470 w 13054330"/>
              <a:gd name="connsiteY16" fmla="*/ 1656080 h 12453620"/>
              <a:gd name="connsiteX17" fmla="*/ 12777470 w 13054330"/>
              <a:gd name="connsiteY17" fmla="*/ 1442720 h 12453620"/>
              <a:gd name="connsiteX18" fmla="*/ 13036550 w 13054330"/>
              <a:gd name="connsiteY18" fmla="*/ 1579880 h 12453620"/>
              <a:gd name="connsiteX19" fmla="*/ 12884150 w 13054330"/>
              <a:gd name="connsiteY19" fmla="*/ 10922000 h 12453620"/>
              <a:gd name="connsiteX20" fmla="*/ 1377950 w 13054330"/>
              <a:gd name="connsiteY20" fmla="*/ 10769600 h 12453620"/>
              <a:gd name="connsiteX21" fmla="*/ 1088390 w 13054330"/>
              <a:gd name="connsiteY21" fmla="*/ 1579880 h 12453620"/>
              <a:gd name="connsiteX0" fmla="*/ 1012190 w 13481050"/>
              <a:gd name="connsiteY0" fmla="*/ 1473200 h 12453620"/>
              <a:gd name="connsiteX1" fmla="*/ 1789430 w 13481050"/>
              <a:gd name="connsiteY1" fmla="*/ 1442720 h 12453620"/>
              <a:gd name="connsiteX2" fmla="*/ 2338070 w 13481050"/>
              <a:gd name="connsiteY2" fmla="*/ 1732280 h 12453620"/>
              <a:gd name="connsiteX3" fmla="*/ 2993390 w 13481050"/>
              <a:gd name="connsiteY3" fmla="*/ 1457960 h 12453620"/>
              <a:gd name="connsiteX4" fmla="*/ 3770630 w 13481050"/>
              <a:gd name="connsiteY4" fmla="*/ 1823720 h 12453620"/>
              <a:gd name="connsiteX5" fmla="*/ 4517390 w 13481050"/>
              <a:gd name="connsiteY5" fmla="*/ 1503680 h 12453620"/>
              <a:gd name="connsiteX6" fmla="*/ 5492750 w 13481050"/>
              <a:gd name="connsiteY6" fmla="*/ 1701800 h 12453620"/>
              <a:gd name="connsiteX7" fmla="*/ 6224270 w 13481050"/>
              <a:gd name="connsiteY7" fmla="*/ 1457960 h 12453620"/>
              <a:gd name="connsiteX8" fmla="*/ 7031990 w 13481050"/>
              <a:gd name="connsiteY8" fmla="*/ 1762760 h 12453620"/>
              <a:gd name="connsiteX9" fmla="*/ 7763510 w 13481050"/>
              <a:gd name="connsiteY9" fmla="*/ 1549400 h 12453620"/>
              <a:gd name="connsiteX10" fmla="*/ 8281670 w 13481050"/>
              <a:gd name="connsiteY10" fmla="*/ 1686560 h 12453620"/>
              <a:gd name="connsiteX11" fmla="*/ 9241790 w 13481050"/>
              <a:gd name="connsiteY11" fmla="*/ 1442720 h 12453620"/>
              <a:gd name="connsiteX12" fmla="*/ 9638030 w 13481050"/>
              <a:gd name="connsiteY12" fmla="*/ 1686560 h 12453620"/>
              <a:gd name="connsiteX13" fmla="*/ 10339070 w 13481050"/>
              <a:gd name="connsiteY13" fmla="*/ 1442720 h 12453620"/>
              <a:gd name="connsiteX14" fmla="*/ 10948670 w 13481050"/>
              <a:gd name="connsiteY14" fmla="*/ 1701800 h 12453620"/>
              <a:gd name="connsiteX15" fmla="*/ 11863070 w 13481050"/>
              <a:gd name="connsiteY15" fmla="*/ 1381760 h 12453620"/>
              <a:gd name="connsiteX16" fmla="*/ 12442190 w 13481050"/>
              <a:gd name="connsiteY16" fmla="*/ 1656080 h 12453620"/>
              <a:gd name="connsiteX17" fmla="*/ 13204190 w 13481050"/>
              <a:gd name="connsiteY17" fmla="*/ 1442720 h 12453620"/>
              <a:gd name="connsiteX18" fmla="*/ 13463270 w 13481050"/>
              <a:gd name="connsiteY18" fmla="*/ 1579880 h 12453620"/>
              <a:gd name="connsiteX19" fmla="*/ 13310870 w 13481050"/>
              <a:gd name="connsiteY19" fmla="*/ 10922000 h 12453620"/>
              <a:gd name="connsiteX20" fmla="*/ 1804670 w 13481050"/>
              <a:gd name="connsiteY20" fmla="*/ 10769600 h 12453620"/>
              <a:gd name="connsiteX21" fmla="*/ 1088390 w 13481050"/>
              <a:gd name="connsiteY21" fmla="*/ 1473200 h 12453620"/>
              <a:gd name="connsiteX0" fmla="*/ 0 w 12468860"/>
              <a:gd name="connsiteY0" fmla="*/ 1473200 h 12453620"/>
              <a:gd name="connsiteX1" fmla="*/ 777240 w 12468860"/>
              <a:gd name="connsiteY1" fmla="*/ 1442720 h 12453620"/>
              <a:gd name="connsiteX2" fmla="*/ 1325880 w 12468860"/>
              <a:gd name="connsiteY2" fmla="*/ 1732280 h 12453620"/>
              <a:gd name="connsiteX3" fmla="*/ 1981200 w 12468860"/>
              <a:gd name="connsiteY3" fmla="*/ 1457960 h 12453620"/>
              <a:gd name="connsiteX4" fmla="*/ 2758440 w 12468860"/>
              <a:gd name="connsiteY4" fmla="*/ 1823720 h 12453620"/>
              <a:gd name="connsiteX5" fmla="*/ 3505200 w 12468860"/>
              <a:gd name="connsiteY5" fmla="*/ 1503680 h 12453620"/>
              <a:gd name="connsiteX6" fmla="*/ 4480560 w 12468860"/>
              <a:gd name="connsiteY6" fmla="*/ 1701800 h 12453620"/>
              <a:gd name="connsiteX7" fmla="*/ 5212080 w 12468860"/>
              <a:gd name="connsiteY7" fmla="*/ 1457960 h 12453620"/>
              <a:gd name="connsiteX8" fmla="*/ 6019800 w 12468860"/>
              <a:gd name="connsiteY8" fmla="*/ 1762760 h 12453620"/>
              <a:gd name="connsiteX9" fmla="*/ 6751320 w 12468860"/>
              <a:gd name="connsiteY9" fmla="*/ 1549400 h 12453620"/>
              <a:gd name="connsiteX10" fmla="*/ 7269480 w 12468860"/>
              <a:gd name="connsiteY10" fmla="*/ 1686560 h 12453620"/>
              <a:gd name="connsiteX11" fmla="*/ 8229600 w 12468860"/>
              <a:gd name="connsiteY11" fmla="*/ 1442720 h 12453620"/>
              <a:gd name="connsiteX12" fmla="*/ 8625840 w 12468860"/>
              <a:gd name="connsiteY12" fmla="*/ 1686560 h 12453620"/>
              <a:gd name="connsiteX13" fmla="*/ 9326880 w 12468860"/>
              <a:gd name="connsiteY13" fmla="*/ 1442720 h 12453620"/>
              <a:gd name="connsiteX14" fmla="*/ 9936480 w 12468860"/>
              <a:gd name="connsiteY14" fmla="*/ 1701800 h 12453620"/>
              <a:gd name="connsiteX15" fmla="*/ 10850880 w 12468860"/>
              <a:gd name="connsiteY15" fmla="*/ 1381760 h 12453620"/>
              <a:gd name="connsiteX16" fmla="*/ 11430000 w 12468860"/>
              <a:gd name="connsiteY16" fmla="*/ 1656080 h 12453620"/>
              <a:gd name="connsiteX17" fmla="*/ 12192000 w 12468860"/>
              <a:gd name="connsiteY17" fmla="*/ 1442720 h 12453620"/>
              <a:gd name="connsiteX18" fmla="*/ 12451080 w 12468860"/>
              <a:gd name="connsiteY18" fmla="*/ 1579880 h 12453620"/>
              <a:gd name="connsiteX19" fmla="*/ 12298680 w 12468860"/>
              <a:gd name="connsiteY19" fmla="*/ 10922000 h 12453620"/>
              <a:gd name="connsiteX20" fmla="*/ 792480 w 12468860"/>
              <a:gd name="connsiteY20" fmla="*/ 10769600 h 12453620"/>
              <a:gd name="connsiteX21" fmla="*/ 76200 w 12468860"/>
              <a:gd name="connsiteY21" fmla="*/ 1473200 h 12453620"/>
              <a:gd name="connsiteX0" fmla="*/ 45720 w 12514580"/>
              <a:gd name="connsiteY0" fmla="*/ 1473200 h 12453620"/>
              <a:gd name="connsiteX1" fmla="*/ 822960 w 12514580"/>
              <a:gd name="connsiteY1" fmla="*/ 1442720 h 12453620"/>
              <a:gd name="connsiteX2" fmla="*/ 1371600 w 12514580"/>
              <a:gd name="connsiteY2" fmla="*/ 1732280 h 12453620"/>
              <a:gd name="connsiteX3" fmla="*/ 2026920 w 12514580"/>
              <a:gd name="connsiteY3" fmla="*/ 1457960 h 12453620"/>
              <a:gd name="connsiteX4" fmla="*/ 2804160 w 12514580"/>
              <a:gd name="connsiteY4" fmla="*/ 1823720 h 12453620"/>
              <a:gd name="connsiteX5" fmla="*/ 3550920 w 12514580"/>
              <a:gd name="connsiteY5" fmla="*/ 1503680 h 12453620"/>
              <a:gd name="connsiteX6" fmla="*/ 4526280 w 12514580"/>
              <a:gd name="connsiteY6" fmla="*/ 1701800 h 12453620"/>
              <a:gd name="connsiteX7" fmla="*/ 5257800 w 12514580"/>
              <a:gd name="connsiteY7" fmla="*/ 1457960 h 12453620"/>
              <a:gd name="connsiteX8" fmla="*/ 6065520 w 12514580"/>
              <a:gd name="connsiteY8" fmla="*/ 1762760 h 12453620"/>
              <a:gd name="connsiteX9" fmla="*/ 6797040 w 12514580"/>
              <a:gd name="connsiteY9" fmla="*/ 1549400 h 12453620"/>
              <a:gd name="connsiteX10" fmla="*/ 7315200 w 12514580"/>
              <a:gd name="connsiteY10" fmla="*/ 1686560 h 12453620"/>
              <a:gd name="connsiteX11" fmla="*/ 8275320 w 12514580"/>
              <a:gd name="connsiteY11" fmla="*/ 1442720 h 12453620"/>
              <a:gd name="connsiteX12" fmla="*/ 8671560 w 12514580"/>
              <a:gd name="connsiteY12" fmla="*/ 1686560 h 12453620"/>
              <a:gd name="connsiteX13" fmla="*/ 9372600 w 12514580"/>
              <a:gd name="connsiteY13" fmla="*/ 1442720 h 12453620"/>
              <a:gd name="connsiteX14" fmla="*/ 9982200 w 12514580"/>
              <a:gd name="connsiteY14" fmla="*/ 1701800 h 12453620"/>
              <a:gd name="connsiteX15" fmla="*/ 10896600 w 12514580"/>
              <a:gd name="connsiteY15" fmla="*/ 1381760 h 12453620"/>
              <a:gd name="connsiteX16" fmla="*/ 11475720 w 12514580"/>
              <a:gd name="connsiteY16" fmla="*/ 1656080 h 12453620"/>
              <a:gd name="connsiteX17" fmla="*/ 12237720 w 12514580"/>
              <a:gd name="connsiteY17" fmla="*/ 1442720 h 12453620"/>
              <a:gd name="connsiteX18" fmla="*/ 12496800 w 12514580"/>
              <a:gd name="connsiteY18" fmla="*/ 1579880 h 12453620"/>
              <a:gd name="connsiteX19" fmla="*/ 12344400 w 12514580"/>
              <a:gd name="connsiteY19" fmla="*/ 10922000 h 12453620"/>
              <a:gd name="connsiteX20" fmla="*/ 838200 w 12514580"/>
              <a:gd name="connsiteY20" fmla="*/ 10769600 h 12453620"/>
              <a:gd name="connsiteX21" fmla="*/ 0 w 12514580"/>
              <a:gd name="connsiteY21" fmla="*/ 1549400 h 12453620"/>
              <a:gd name="connsiteX0" fmla="*/ 45720 w 12514580"/>
              <a:gd name="connsiteY0" fmla="*/ 1473200 h 12453620"/>
              <a:gd name="connsiteX1" fmla="*/ 822960 w 12514580"/>
              <a:gd name="connsiteY1" fmla="*/ 1442720 h 12453620"/>
              <a:gd name="connsiteX2" fmla="*/ 1371600 w 12514580"/>
              <a:gd name="connsiteY2" fmla="*/ 1732280 h 12453620"/>
              <a:gd name="connsiteX3" fmla="*/ 2026920 w 12514580"/>
              <a:gd name="connsiteY3" fmla="*/ 1457960 h 12453620"/>
              <a:gd name="connsiteX4" fmla="*/ 2804160 w 12514580"/>
              <a:gd name="connsiteY4" fmla="*/ 1823720 h 12453620"/>
              <a:gd name="connsiteX5" fmla="*/ 3550920 w 12514580"/>
              <a:gd name="connsiteY5" fmla="*/ 1503680 h 12453620"/>
              <a:gd name="connsiteX6" fmla="*/ 4526280 w 12514580"/>
              <a:gd name="connsiteY6" fmla="*/ 1701800 h 12453620"/>
              <a:gd name="connsiteX7" fmla="*/ 5257800 w 12514580"/>
              <a:gd name="connsiteY7" fmla="*/ 1457960 h 12453620"/>
              <a:gd name="connsiteX8" fmla="*/ 6065520 w 12514580"/>
              <a:gd name="connsiteY8" fmla="*/ 1762760 h 12453620"/>
              <a:gd name="connsiteX9" fmla="*/ 6797040 w 12514580"/>
              <a:gd name="connsiteY9" fmla="*/ 1549400 h 12453620"/>
              <a:gd name="connsiteX10" fmla="*/ 7315200 w 12514580"/>
              <a:gd name="connsiteY10" fmla="*/ 1686560 h 12453620"/>
              <a:gd name="connsiteX11" fmla="*/ 8275320 w 12514580"/>
              <a:gd name="connsiteY11" fmla="*/ 1442720 h 12453620"/>
              <a:gd name="connsiteX12" fmla="*/ 8671560 w 12514580"/>
              <a:gd name="connsiteY12" fmla="*/ 1686560 h 12453620"/>
              <a:gd name="connsiteX13" fmla="*/ 9372600 w 12514580"/>
              <a:gd name="connsiteY13" fmla="*/ 1442720 h 12453620"/>
              <a:gd name="connsiteX14" fmla="*/ 9982200 w 12514580"/>
              <a:gd name="connsiteY14" fmla="*/ 1701800 h 12453620"/>
              <a:gd name="connsiteX15" fmla="*/ 10896600 w 12514580"/>
              <a:gd name="connsiteY15" fmla="*/ 1381760 h 12453620"/>
              <a:gd name="connsiteX16" fmla="*/ 11475720 w 12514580"/>
              <a:gd name="connsiteY16" fmla="*/ 1656080 h 12453620"/>
              <a:gd name="connsiteX17" fmla="*/ 12237720 w 12514580"/>
              <a:gd name="connsiteY17" fmla="*/ 1442720 h 12453620"/>
              <a:gd name="connsiteX18" fmla="*/ 12496800 w 12514580"/>
              <a:gd name="connsiteY18" fmla="*/ 1579880 h 12453620"/>
              <a:gd name="connsiteX19" fmla="*/ 12344400 w 12514580"/>
              <a:gd name="connsiteY19" fmla="*/ 10922000 h 12453620"/>
              <a:gd name="connsiteX20" fmla="*/ 838200 w 12514580"/>
              <a:gd name="connsiteY20" fmla="*/ 10769600 h 12453620"/>
              <a:gd name="connsiteX21" fmla="*/ 0 w 12514580"/>
              <a:gd name="connsiteY21" fmla="*/ 1549400 h 12453620"/>
              <a:gd name="connsiteX22" fmla="*/ 45720 w 12514580"/>
              <a:gd name="connsiteY22" fmla="*/ 1473200 h 12453620"/>
              <a:gd name="connsiteX0" fmla="*/ 182880 w 12514580"/>
              <a:gd name="connsiteY0" fmla="*/ 2357120 h 12453620"/>
              <a:gd name="connsiteX1" fmla="*/ 822960 w 12514580"/>
              <a:gd name="connsiteY1" fmla="*/ 1442720 h 12453620"/>
              <a:gd name="connsiteX2" fmla="*/ 1371600 w 12514580"/>
              <a:gd name="connsiteY2" fmla="*/ 1732280 h 12453620"/>
              <a:gd name="connsiteX3" fmla="*/ 2026920 w 12514580"/>
              <a:gd name="connsiteY3" fmla="*/ 1457960 h 12453620"/>
              <a:gd name="connsiteX4" fmla="*/ 2804160 w 12514580"/>
              <a:gd name="connsiteY4" fmla="*/ 1823720 h 12453620"/>
              <a:gd name="connsiteX5" fmla="*/ 3550920 w 12514580"/>
              <a:gd name="connsiteY5" fmla="*/ 1503680 h 12453620"/>
              <a:gd name="connsiteX6" fmla="*/ 4526280 w 12514580"/>
              <a:gd name="connsiteY6" fmla="*/ 1701800 h 12453620"/>
              <a:gd name="connsiteX7" fmla="*/ 5257800 w 12514580"/>
              <a:gd name="connsiteY7" fmla="*/ 1457960 h 12453620"/>
              <a:gd name="connsiteX8" fmla="*/ 6065520 w 12514580"/>
              <a:gd name="connsiteY8" fmla="*/ 1762760 h 12453620"/>
              <a:gd name="connsiteX9" fmla="*/ 6797040 w 12514580"/>
              <a:gd name="connsiteY9" fmla="*/ 1549400 h 12453620"/>
              <a:gd name="connsiteX10" fmla="*/ 7315200 w 12514580"/>
              <a:gd name="connsiteY10" fmla="*/ 1686560 h 12453620"/>
              <a:gd name="connsiteX11" fmla="*/ 8275320 w 12514580"/>
              <a:gd name="connsiteY11" fmla="*/ 1442720 h 12453620"/>
              <a:gd name="connsiteX12" fmla="*/ 8671560 w 12514580"/>
              <a:gd name="connsiteY12" fmla="*/ 1686560 h 12453620"/>
              <a:gd name="connsiteX13" fmla="*/ 9372600 w 12514580"/>
              <a:gd name="connsiteY13" fmla="*/ 1442720 h 12453620"/>
              <a:gd name="connsiteX14" fmla="*/ 9982200 w 12514580"/>
              <a:gd name="connsiteY14" fmla="*/ 1701800 h 12453620"/>
              <a:gd name="connsiteX15" fmla="*/ 10896600 w 12514580"/>
              <a:gd name="connsiteY15" fmla="*/ 1381760 h 12453620"/>
              <a:gd name="connsiteX16" fmla="*/ 11475720 w 12514580"/>
              <a:gd name="connsiteY16" fmla="*/ 1656080 h 12453620"/>
              <a:gd name="connsiteX17" fmla="*/ 12237720 w 12514580"/>
              <a:gd name="connsiteY17" fmla="*/ 1442720 h 12453620"/>
              <a:gd name="connsiteX18" fmla="*/ 12496800 w 12514580"/>
              <a:gd name="connsiteY18" fmla="*/ 1579880 h 12453620"/>
              <a:gd name="connsiteX19" fmla="*/ 12344400 w 12514580"/>
              <a:gd name="connsiteY19" fmla="*/ 10922000 h 12453620"/>
              <a:gd name="connsiteX20" fmla="*/ 838200 w 12514580"/>
              <a:gd name="connsiteY20" fmla="*/ 10769600 h 12453620"/>
              <a:gd name="connsiteX21" fmla="*/ 0 w 12514580"/>
              <a:gd name="connsiteY21" fmla="*/ 1549400 h 12453620"/>
              <a:gd name="connsiteX22" fmla="*/ 182880 w 12514580"/>
              <a:gd name="connsiteY22" fmla="*/ 2357120 h 12453620"/>
              <a:gd name="connsiteX0" fmla="*/ 167640 w 12514580"/>
              <a:gd name="connsiteY0" fmla="*/ 1549400 h 12453620"/>
              <a:gd name="connsiteX1" fmla="*/ 822960 w 12514580"/>
              <a:gd name="connsiteY1" fmla="*/ 1442720 h 12453620"/>
              <a:gd name="connsiteX2" fmla="*/ 1371600 w 12514580"/>
              <a:gd name="connsiteY2" fmla="*/ 1732280 h 12453620"/>
              <a:gd name="connsiteX3" fmla="*/ 2026920 w 12514580"/>
              <a:gd name="connsiteY3" fmla="*/ 1457960 h 12453620"/>
              <a:gd name="connsiteX4" fmla="*/ 2804160 w 12514580"/>
              <a:gd name="connsiteY4" fmla="*/ 1823720 h 12453620"/>
              <a:gd name="connsiteX5" fmla="*/ 3550920 w 12514580"/>
              <a:gd name="connsiteY5" fmla="*/ 1503680 h 12453620"/>
              <a:gd name="connsiteX6" fmla="*/ 4526280 w 12514580"/>
              <a:gd name="connsiteY6" fmla="*/ 1701800 h 12453620"/>
              <a:gd name="connsiteX7" fmla="*/ 5257800 w 12514580"/>
              <a:gd name="connsiteY7" fmla="*/ 1457960 h 12453620"/>
              <a:gd name="connsiteX8" fmla="*/ 6065520 w 12514580"/>
              <a:gd name="connsiteY8" fmla="*/ 1762760 h 12453620"/>
              <a:gd name="connsiteX9" fmla="*/ 6797040 w 12514580"/>
              <a:gd name="connsiteY9" fmla="*/ 1549400 h 12453620"/>
              <a:gd name="connsiteX10" fmla="*/ 7315200 w 12514580"/>
              <a:gd name="connsiteY10" fmla="*/ 1686560 h 12453620"/>
              <a:gd name="connsiteX11" fmla="*/ 8275320 w 12514580"/>
              <a:gd name="connsiteY11" fmla="*/ 1442720 h 12453620"/>
              <a:gd name="connsiteX12" fmla="*/ 8671560 w 12514580"/>
              <a:gd name="connsiteY12" fmla="*/ 1686560 h 12453620"/>
              <a:gd name="connsiteX13" fmla="*/ 9372600 w 12514580"/>
              <a:gd name="connsiteY13" fmla="*/ 1442720 h 12453620"/>
              <a:gd name="connsiteX14" fmla="*/ 9982200 w 12514580"/>
              <a:gd name="connsiteY14" fmla="*/ 1701800 h 12453620"/>
              <a:gd name="connsiteX15" fmla="*/ 10896600 w 12514580"/>
              <a:gd name="connsiteY15" fmla="*/ 1381760 h 12453620"/>
              <a:gd name="connsiteX16" fmla="*/ 11475720 w 12514580"/>
              <a:gd name="connsiteY16" fmla="*/ 1656080 h 12453620"/>
              <a:gd name="connsiteX17" fmla="*/ 12237720 w 12514580"/>
              <a:gd name="connsiteY17" fmla="*/ 1442720 h 12453620"/>
              <a:gd name="connsiteX18" fmla="*/ 12496800 w 12514580"/>
              <a:gd name="connsiteY18" fmla="*/ 1579880 h 12453620"/>
              <a:gd name="connsiteX19" fmla="*/ 12344400 w 12514580"/>
              <a:gd name="connsiteY19" fmla="*/ 10922000 h 12453620"/>
              <a:gd name="connsiteX20" fmla="*/ 838200 w 12514580"/>
              <a:gd name="connsiteY20" fmla="*/ 10769600 h 12453620"/>
              <a:gd name="connsiteX21" fmla="*/ 0 w 12514580"/>
              <a:gd name="connsiteY21" fmla="*/ 1549400 h 12453620"/>
              <a:gd name="connsiteX22" fmla="*/ 167640 w 12514580"/>
              <a:gd name="connsiteY22" fmla="*/ 1549400 h 12453620"/>
              <a:gd name="connsiteX0" fmla="*/ 0 w 12514580"/>
              <a:gd name="connsiteY0" fmla="*/ 1549400 h 12453620"/>
              <a:gd name="connsiteX1" fmla="*/ 822960 w 12514580"/>
              <a:gd name="connsiteY1" fmla="*/ 1442720 h 12453620"/>
              <a:gd name="connsiteX2" fmla="*/ 1371600 w 12514580"/>
              <a:gd name="connsiteY2" fmla="*/ 1732280 h 12453620"/>
              <a:gd name="connsiteX3" fmla="*/ 2026920 w 12514580"/>
              <a:gd name="connsiteY3" fmla="*/ 1457960 h 12453620"/>
              <a:gd name="connsiteX4" fmla="*/ 2804160 w 12514580"/>
              <a:gd name="connsiteY4" fmla="*/ 1823720 h 12453620"/>
              <a:gd name="connsiteX5" fmla="*/ 3550920 w 12514580"/>
              <a:gd name="connsiteY5" fmla="*/ 1503680 h 12453620"/>
              <a:gd name="connsiteX6" fmla="*/ 4526280 w 12514580"/>
              <a:gd name="connsiteY6" fmla="*/ 1701800 h 12453620"/>
              <a:gd name="connsiteX7" fmla="*/ 5257800 w 12514580"/>
              <a:gd name="connsiteY7" fmla="*/ 1457960 h 12453620"/>
              <a:gd name="connsiteX8" fmla="*/ 6065520 w 12514580"/>
              <a:gd name="connsiteY8" fmla="*/ 1762760 h 12453620"/>
              <a:gd name="connsiteX9" fmla="*/ 6797040 w 12514580"/>
              <a:gd name="connsiteY9" fmla="*/ 1549400 h 12453620"/>
              <a:gd name="connsiteX10" fmla="*/ 7315200 w 12514580"/>
              <a:gd name="connsiteY10" fmla="*/ 1686560 h 12453620"/>
              <a:gd name="connsiteX11" fmla="*/ 8275320 w 12514580"/>
              <a:gd name="connsiteY11" fmla="*/ 1442720 h 12453620"/>
              <a:gd name="connsiteX12" fmla="*/ 8671560 w 12514580"/>
              <a:gd name="connsiteY12" fmla="*/ 1686560 h 12453620"/>
              <a:gd name="connsiteX13" fmla="*/ 9372600 w 12514580"/>
              <a:gd name="connsiteY13" fmla="*/ 1442720 h 12453620"/>
              <a:gd name="connsiteX14" fmla="*/ 9982200 w 12514580"/>
              <a:gd name="connsiteY14" fmla="*/ 1701800 h 12453620"/>
              <a:gd name="connsiteX15" fmla="*/ 10896600 w 12514580"/>
              <a:gd name="connsiteY15" fmla="*/ 1381760 h 12453620"/>
              <a:gd name="connsiteX16" fmla="*/ 11475720 w 12514580"/>
              <a:gd name="connsiteY16" fmla="*/ 1656080 h 12453620"/>
              <a:gd name="connsiteX17" fmla="*/ 12237720 w 12514580"/>
              <a:gd name="connsiteY17" fmla="*/ 1442720 h 12453620"/>
              <a:gd name="connsiteX18" fmla="*/ 12496800 w 12514580"/>
              <a:gd name="connsiteY18" fmla="*/ 1579880 h 12453620"/>
              <a:gd name="connsiteX19" fmla="*/ 12344400 w 12514580"/>
              <a:gd name="connsiteY19" fmla="*/ 10922000 h 12453620"/>
              <a:gd name="connsiteX20" fmla="*/ 838200 w 12514580"/>
              <a:gd name="connsiteY20" fmla="*/ 10769600 h 12453620"/>
              <a:gd name="connsiteX21" fmla="*/ 0 w 12514580"/>
              <a:gd name="connsiteY21" fmla="*/ 1549400 h 12453620"/>
              <a:gd name="connsiteX0" fmla="*/ 0 w 12514580"/>
              <a:gd name="connsiteY0" fmla="*/ 1549400 h 12453620"/>
              <a:gd name="connsiteX1" fmla="*/ 822960 w 12514580"/>
              <a:gd name="connsiteY1" fmla="*/ 1442720 h 12453620"/>
              <a:gd name="connsiteX2" fmla="*/ 1371600 w 12514580"/>
              <a:gd name="connsiteY2" fmla="*/ 1732280 h 12453620"/>
              <a:gd name="connsiteX3" fmla="*/ 2026920 w 12514580"/>
              <a:gd name="connsiteY3" fmla="*/ 1457960 h 12453620"/>
              <a:gd name="connsiteX4" fmla="*/ 2804160 w 12514580"/>
              <a:gd name="connsiteY4" fmla="*/ 1823720 h 12453620"/>
              <a:gd name="connsiteX5" fmla="*/ 3550920 w 12514580"/>
              <a:gd name="connsiteY5" fmla="*/ 1503680 h 12453620"/>
              <a:gd name="connsiteX6" fmla="*/ 4526280 w 12514580"/>
              <a:gd name="connsiteY6" fmla="*/ 1701800 h 12453620"/>
              <a:gd name="connsiteX7" fmla="*/ 5257800 w 12514580"/>
              <a:gd name="connsiteY7" fmla="*/ 1457960 h 12453620"/>
              <a:gd name="connsiteX8" fmla="*/ 6065520 w 12514580"/>
              <a:gd name="connsiteY8" fmla="*/ 1762760 h 12453620"/>
              <a:gd name="connsiteX9" fmla="*/ 6797040 w 12514580"/>
              <a:gd name="connsiteY9" fmla="*/ 1549400 h 12453620"/>
              <a:gd name="connsiteX10" fmla="*/ 7315200 w 12514580"/>
              <a:gd name="connsiteY10" fmla="*/ 1686560 h 12453620"/>
              <a:gd name="connsiteX11" fmla="*/ 8275320 w 12514580"/>
              <a:gd name="connsiteY11" fmla="*/ 1442720 h 12453620"/>
              <a:gd name="connsiteX12" fmla="*/ 8671560 w 12514580"/>
              <a:gd name="connsiteY12" fmla="*/ 1686560 h 12453620"/>
              <a:gd name="connsiteX13" fmla="*/ 9372600 w 12514580"/>
              <a:gd name="connsiteY13" fmla="*/ 1442720 h 12453620"/>
              <a:gd name="connsiteX14" fmla="*/ 9982200 w 12514580"/>
              <a:gd name="connsiteY14" fmla="*/ 1701800 h 12453620"/>
              <a:gd name="connsiteX15" fmla="*/ 10896600 w 12514580"/>
              <a:gd name="connsiteY15" fmla="*/ 1381760 h 12453620"/>
              <a:gd name="connsiteX16" fmla="*/ 11475720 w 12514580"/>
              <a:gd name="connsiteY16" fmla="*/ 1656080 h 12453620"/>
              <a:gd name="connsiteX17" fmla="*/ 12237720 w 12514580"/>
              <a:gd name="connsiteY17" fmla="*/ 1442720 h 12453620"/>
              <a:gd name="connsiteX18" fmla="*/ 12496800 w 12514580"/>
              <a:gd name="connsiteY18" fmla="*/ 1579880 h 12453620"/>
              <a:gd name="connsiteX19" fmla="*/ 12344400 w 12514580"/>
              <a:gd name="connsiteY19" fmla="*/ 10922000 h 12453620"/>
              <a:gd name="connsiteX20" fmla="*/ 838200 w 12514580"/>
              <a:gd name="connsiteY20" fmla="*/ 10769600 h 12453620"/>
              <a:gd name="connsiteX21" fmla="*/ 0 w 12514580"/>
              <a:gd name="connsiteY21" fmla="*/ 1549400 h 12453620"/>
              <a:gd name="connsiteX0" fmla="*/ 0 w 12529820"/>
              <a:gd name="connsiteY0" fmla="*/ 1397000 h 12453620"/>
              <a:gd name="connsiteX1" fmla="*/ 838200 w 12529820"/>
              <a:gd name="connsiteY1" fmla="*/ 1442720 h 12453620"/>
              <a:gd name="connsiteX2" fmla="*/ 1386840 w 12529820"/>
              <a:gd name="connsiteY2" fmla="*/ 1732280 h 12453620"/>
              <a:gd name="connsiteX3" fmla="*/ 2042160 w 12529820"/>
              <a:gd name="connsiteY3" fmla="*/ 1457960 h 12453620"/>
              <a:gd name="connsiteX4" fmla="*/ 2819400 w 12529820"/>
              <a:gd name="connsiteY4" fmla="*/ 1823720 h 12453620"/>
              <a:gd name="connsiteX5" fmla="*/ 3566160 w 12529820"/>
              <a:gd name="connsiteY5" fmla="*/ 1503680 h 12453620"/>
              <a:gd name="connsiteX6" fmla="*/ 4541520 w 12529820"/>
              <a:gd name="connsiteY6" fmla="*/ 1701800 h 12453620"/>
              <a:gd name="connsiteX7" fmla="*/ 5273040 w 12529820"/>
              <a:gd name="connsiteY7" fmla="*/ 1457960 h 12453620"/>
              <a:gd name="connsiteX8" fmla="*/ 6080760 w 12529820"/>
              <a:gd name="connsiteY8" fmla="*/ 1762760 h 12453620"/>
              <a:gd name="connsiteX9" fmla="*/ 6812280 w 12529820"/>
              <a:gd name="connsiteY9" fmla="*/ 1549400 h 12453620"/>
              <a:gd name="connsiteX10" fmla="*/ 7330440 w 12529820"/>
              <a:gd name="connsiteY10" fmla="*/ 1686560 h 12453620"/>
              <a:gd name="connsiteX11" fmla="*/ 8290560 w 12529820"/>
              <a:gd name="connsiteY11" fmla="*/ 1442720 h 12453620"/>
              <a:gd name="connsiteX12" fmla="*/ 8686800 w 12529820"/>
              <a:gd name="connsiteY12" fmla="*/ 1686560 h 12453620"/>
              <a:gd name="connsiteX13" fmla="*/ 9387840 w 12529820"/>
              <a:gd name="connsiteY13" fmla="*/ 1442720 h 12453620"/>
              <a:gd name="connsiteX14" fmla="*/ 9997440 w 12529820"/>
              <a:gd name="connsiteY14" fmla="*/ 1701800 h 12453620"/>
              <a:gd name="connsiteX15" fmla="*/ 10911840 w 12529820"/>
              <a:gd name="connsiteY15" fmla="*/ 1381760 h 12453620"/>
              <a:gd name="connsiteX16" fmla="*/ 11490960 w 12529820"/>
              <a:gd name="connsiteY16" fmla="*/ 1656080 h 12453620"/>
              <a:gd name="connsiteX17" fmla="*/ 12252960 w 12529820"/>
              <a:gd name="connsiteY17" fmla="*/ 1442720 h 12453620"/>
              <a:gd name="connsiteX18" fmla="*/ 12512040 w 12529820"/>
              <a:gd name="connsiteY18" fmla="*/ 1579880 h 12453620"/>
              <a:gd name="connsiteX19" fmla="*/ 12359640 w 12529820"/>
              <a:gd name="connsiteY19" fmla="*/ 10922000 h 12453620"/>
              <a:gd name="connsiteX20" fmla="*/ 853440 w 12529820"/>
              <a:gd name="connsiteY20" fmla="*/ 10769600 h 12453620"/>
              <a:gd name="connsiteX21" fmla="*/ 0 w 12529820"/>
              <a:gd name="connsiteY21" fmla="*/ 1397000 h 12453620"/>
              <a:gd name="connsiteX0" fmla="*/ 0 w 14259560"/>
              <a:gd name="connsiteY0" fmla="*/ 1498600 h 12555220"/>
              <a:gd name="connsiteX1" fmla="*/ 838200 w 14259560"/>
              <a:gd name="connsiteY1" fmla="*/ 1544320 h 12555220"/>
              <a:gd name="connsiteX2" fmla="*/ 1386840 w 14259560"/>
              <a:gd name="connsiteY2" fmla="*/ 1833880 h 12555220"/>
              <a:gd name="connsiteX3" fmla="*/ 2042160 w 14259560"/>
              <a:gd name="connsiteY3" fmla="*/ 1559560 h 12555220"/>
              <a:gd name="connsiteX4" fmla="*/ 2819400 w 14259560"/>
              <a:gd name="connsiteY4" fmla="*/ 1925320 h 12555220"/>
              <a:gd name="connsiteX5" fmla="*/ 3566160 w 14259560"/>
              <a:gd name="connsiteY5" fmla="*/ 1605280 h 12555220"/>
              <a:gd name="connsiteX6" fmla="*/ 4541520 w 14259560"/>
              <a:gd name="connsiteY6" fmla="*/ 1803400 h 12555220"/>
              <a:gd name="connsiteX7" fmla="*/ 5273040 w 14259560"/>
              <a:gd name="connsiteY7" fmla="*/ 1559560 h 12555220"/>
              <a:gd name="connsiteX8" fmla="*/ 6080760 w 14259560"/>
              <a:gd name="connsiteY8" fmla="*/ 1864360 h 12555220"/>
              <a:gd name="connsiteX9" fmla="*/ 6812280 w 14259560"/>
              <a:gd name="connsiteY9" fmla="*/ 1651000 h 12555220"/>
              <a:gd name="connsiteX10" fmla="*/ 7330440 w 14259560"/>
              <a:gd name="connsiteY10" fmla="*/ 1788160 h 12555220"/>
              <a:gd name="connsiteX11" fmla="*/ 8290560 w 14259560"/>
              <a:gd name="connsiteY11" fmla="*/ 1544320 h 12555220"/>
              <a:gd name="connsiteX12" fmla="*/ 8686800 w 14259560"/>
              <a:gd name="connsiteY12" fmla="*/ 1788160 h 12555220"/>
              <a:gd name="connsiteX13" fmla="*/ 9387840 w 14259560"/>
              <a:gd name="connsiteY13" fmla="*/ 1544320 h 12555220"/>
              <a:gd name="connsiteX14" fmla="*/ 9997440 w 14259560"/>
              <a:gd name="connsiteY14" fmla="*/ 1803400 h 12555220"/>
              <a:gd name="connsiteX15" fmla="*/ 10911840 w 14259560"/>
              <a:gd name="connsiteY15" fmla="*/ 1483360 h 12555220"/>
              <a:gd name="connsiteX16" fmla="*/ 11490960 w 14259560"/>
              <a:gd name="connsiteY16" fmla="*/ 1757680 h 12555220"/>
              <a:gd name="connsiteX17" fmla="*/ 12252960 w 14259560"/>
              <a:gd name="connsiteY17" fmla="*/ 1544320 h 12555220"/>
              <a:gd name="connsiteX18" fmla="*/ 12359640 w 14259560"/>
              <a:gd name="connsiteY18" fmla="*/ 11023600 h 12555220"/>
              <a:gd name="connsiteX19" fmla="*/ 853440 w 14259560"/>
              <a:gd name="connsiteY19" fmla="*/ 10871200 h 12555220"/>
              <a:gd name="connsiteX20" fmla="*/ 0 w 14259560"/>
              <a:gd name="connsiteY20" fmla="*/ 1498600 h 12555220"/>
              <a:gd name="connsiteX0" fmla="*/ 0 w 14259560"/>
              <a:gd name="connsiteY0" fmla="*/ 721360 h 11777980"/>
              <a:gd name="connsiteX1" fmla="*/ 838200 w 14259560"/>
              <a:gd name="connsiteY1" fmla="*/ 767080 h 11777980"/>
              <a:gd name="connsiteX2" fmla="*/ 1386840 w 14259560"/>
              <a:gd name="connsiteY2" fmla="*/ 1056640 h 11777980"/>
              <a:gd name="connsiteX3" fmla="*/ 2042160 w 14259560"/>
              <a:gd name="connsiteY3" fmla="*/ 782320 h 11777980"/>
              <a:gd name="connsiteX4" fmla="*/ 2819400 w 14259560"/>
              <a:gd name="connsiteY4" fmla="*/ 1148080 h 11777980"/>
              <a:gd name="connsiteX5" fmla="*/ 3566160 w 14259560"/>
              <a:gd name="connsiteY5" fmla="*/ 828040 h 11777980"/>
              <a:gd name="connsiteX6" fmla="*/ 4541520 w 14259560"/>
              <a:gd name="connsiteY6" fmla="*/ 1026160 h 11777980"/>
              <a:gd name="connsiteX7" fmla="*/ 5273040 w 14259560"/>
              <a:gd name="connsiteY7" fmla="*/ 782320 h 11777980"/>
              <a:gd name="connsiteX8" fmla="*/ 6080760 w 14259560"/>
              <a:gd name="connsiteY8" fmla="*/ 1087120 h 11777980"/>
              <a:gd name="connsiteX9" fmla="*/ 6812280 w 14259560"/>
              <a:gd name="connsiteY9" fmla="*/ 873760 h 11777980"/>
              <a:gd name="connsiteX10" fmla="*/ 7330440 w 14259560"/>
              <a:gd name="connsiteY10" fmla="*/ 1010920 h 11777980"/>
              <a:gd name="connsiteX11" fmla="*/ 8290560 w 14259560"/>
              <a:gd name="connsiteY11" fmla="*/ 767080 h 11777980"/>
              <a:gd name="connsiteX12" fmla="*/ 8686800 w 14259560"/>
              <a:gd name="connsiteY12" fmla="*/ 1010920 h 11777980"/>
              <a:gd name="connsiteX13" fmla="*/ 9387840 w 14259560"/>
              <a:gd name="connsiteY13" fmla="*/ 767080 h 11777980"/>
              <a:gd name="connsiteX14" fmla="*/ 9997440 w 14259560"/>
              <a:gd name="connsiteY14" fmla="*/ 1026160 h 11777980"/>
              <a:gd name="connsiteX15" fmla="*/ 10911840 w 14259560"/>
              <a:gd name="connsiteY15" fmla="*/ 706120 h 11777980"/>
              <a:gd name="connsiteX16" fmla="*/ 11490960 w 14259560"/>
              <a:gd name="connsiteY16" fmla="*/ 980440 h 11777980"/>
              <a:gd name="connsiteX17" fmla="*/ 12298680 w 14259560"/>
              <a:gd name="connsiteY17" fmla="*/ 1544320 h 11777980"/>
              <a:gd name="connsiteX18" fmla="*/ 12359640 w 14259560"/>
              <a:gd name="connsiteY18" fmla="*/ 10246360 h 11777980"/>
              <a:gd name="connsiteX19" fmla="*/ 853440 w 14259560"/>
              <a:gd name="connsiteY19" fmla="*/ 10093960 h 11777980"/>
              <a:gd name="connsiteX20" fmla="*/ 0 w 14259560"/>
              <a:gd name="connsiteY20" fmla="*/ 721360 h 11777980"/>
              <a:gd name="connsiteX0" fmla="*/ 0 w 14277340"/>
              <a:gd name="connsiteY0" fmla="*/ 1450340 h 12506960"/>
              <a:gd name="connsiteX1" fmla="*/ 838200 w 14277340"/>
              <a:gd name="connsiteY1" fmla="*/ 1496060 h 12506960"/>
              <a:gd name="connsiteX2" fmla="*/ 1386840 w 14277340"/>
              <a:gd name="connsiteY2" fmla="*/ 1785620 h 12506960"/>
              <a:gd name="connsiteX3" fmla="*/ 2042160 w 14277340"/>
              <a:gd name="connsiteY3" fmla="*/ 1511300 h 12506960"/>
              <a:gd name="connsiteX4" fmla="*/ 2819400 w 14277340"/>
              <a:gd name="connsiteY4" fmla="*/ 1877060 h 12506960"/>
              <a:gd name="connsiteX5" fmla="*/ 3566160 w 14277340"/>
              <a:gd name="connsiteY5" fmla="*/ 1557020 h 12506960"/>
              <a:gd name="connsiteX6" fmla="*/ 4541520 w 14277340"/>
              <a:gd name="connsiteY6" fmla="*/ 1755140 h 12506960"/>
              <a:gd name="connsiteX7" fmla="*/ 5273040 w 14277340"/>
              <a:gd name="connsiteY7" fmla="*/ 1511300 h 12506960"/>
              <a:gd name="connsiteX8" fmla="*/ 6080760 w 14277340"/>
              <a:gd name="connsiteY8" fmla="*/ 1816100 h 12506960"/>
              <a:gd name="connsiteX9" fmla="*/ 6812280 w 14277340"/>
              <a:gd name="connsiteY9" fmla="*/ 1602740 h 12506960"/>
              <a:gd name="connsiteX10" fmla="*/ 7330440 w 14277340"/>
              <a:gd name="connsiteY10" fmla="*/ 1739900 h 12506960"/>
              <a:gd name="connsiteX11" fmla="*/ 8290560 w 14277340"/>
              <a:gd name="connsiteY11" fmla="*/ 1496060 h 12506960"/>
              <a:gd name="connsiteX12" fmla="*/ 8686800 w 14277340"/>
              <a:gd name="connsiteY12" fmla="*/ 1739900 h 12506960"/>
              <a:gd name="connsiteX13" fmla="*/ 9387840 w 14277340"/>
              <a:gd name="connsiteY13" fmla="*/ 1496060 h 12506960"/>
              <a:gd name="connsiteX14" fmla="*/ 9997440 w 14277340"/>
              <a:gd name="connsiteY14" fmla="*/ 1755140 h 12506960"/>
              <a:gd name="connsiteX15" fmla="*/ 10911840 w 14277340"/>
              <a:gd name="connsiteY15" fmla="*/ 1435100 h 12506960"/>
              <a:gd name="connsiteX16" fmla="*/ 11490960 w 14277340"/>
              <a:gd name="connsiteY16" fmla="*/ 1709420 h 12506960"/>
              <a:gd name="connsiteX17" fmla="*/ 12298680 w 14277340"/>
              <a:gd name="connsiteY17" fmla="*/ 2273300 h 12506960"/>
              <a:gd name="connsiteX18" fmla="*/ 12512040 w 14277340"/>
              <a:gd name="connsiteY18" fmla="*/ 1450340 h 12506960"/>
              <a:gd name="connsiteX19" fmla="*/ 12359640 w 14277340"/>
              <a:gd name="connsiteY19" fmla="*/ 10975340 h 12506960"/>
              <a:gd name="connsiteX20" fmla="*/ 853440 w 14277340"/>
              <a:gd name="connsiteY20" fmla="*/ 10822940 h 12506960"/>
              <a:gd name="connsiteX21" fmla="*/ 0 w 14277340"/>
              <a:gd name="connsiteY21" fmla="*/ 1450340 h 12506960"/>
              <a:gd name="connsiteX0" fmla="*/ 0 w 14277340"/>
              <a:gd name="connsiteY0" fmla="*/ 1450340 h 12506960"/>
              <a:gd name="connsiteX1" fmla="*/ 838200 w 14277340"/>
              <a:gd name="connsiteY1" fmla="*/ 1496060 h 12506960"/>
              <a:gd name="connsiteX2" fmla="*/ 1386840 w 14277340"/>
              <a:gd name="connsiteY2" fmla="*/ 1785620 h 12506960"/>
              <a:gd name="connsiteX3" fmla="*/ 2042160 w 14277340"/>
              <a:gd name="connsiteY3" fmla="*/ 1511300 h 12506960"/>
              <a:gd name="connsiteX4" fmla="*/ 2819400 w 14277340"/>
              <a:gd name="connsiteY4" fmla="*/ 1877060 h 12506960"/>
              <a:gd name="connsiteX5" fmla="*/ 3566160 w 14277340"/>
              <a:gd name="connsiteY5" fmla="*/ 1557020 h 12506960"/>
              <a:gd name="connsiteX6" fmla="*/ 4541520 w 14277340"/>
              <a:gd name="connsiteY6" fmla="*/ 1755140 h 12506960"/>
              <a:gd name="connsiteX7" fmla="*/ 5273040 w 14277340"/>
              <a:gd name="connsiteY7" fmla="*/ 1511300 h 12506960"/>
              <a:gd name="connsiteX8" fmla="*/ 6080760 w 14277340"/>
              <a:gd name="connsiteY8" fmla="*/ 1816100 h 12506960"/>
              <a:gd name="connsiteX9" fmla="*/ 6812280 w 14277340"/>
              <a:gd name="connsiteY9" fmla="*/ 1602740 h 12506960"/>
              <a:gd name="connsiteX10" fmla="*/ 7330440 w 14277340"/>
              <a:gd name="connsiteY10" fmla="*/ 1739900 h 12506960"/>
              <a:gd name="connsiteX11" fmla="*/ 8290560 w 14277340"/>
              <a:gd name="connsiteY11" fmla="*/ 1496060 h 12506960"/>
              <a:gd name="connsiteX12" fmla="*/ 8686800 w 14277340"/>
              <a:gd name="connsiteY12" fmla="*/ 1739900 h 12506960"/>
              <a:gd name="connsiteX13" fmla="*/ 9387840 w 14277340"/>
              <a:gd name="connsiteY13" fmla="*/ 1496060 h 12506960"/>
              <a:gd name="connsiteX14" fmla="*/ 9997440 w 14277340"/>
              <a:gd name="connsiteY14" fmla="*/ 1755140 h 12506960"/>
              <a:gd name="connsiteX15" fmla="*/ 10911840 w 14277340"/>
              <a:gd name="connsiteY15" fmla="*/ 1435100 h 12506960"/>
              <a:gd name="connsiteX16" fmla="*/ 11490960 w 14277340"/>
              <a:gd name="connsiteY16" fmla="*/ 1709420 h 12506960"/>
              <a:gd name="connsiteX17" fmla="*/ 12298680 w 14277340"/>
              <a:gd name="connsiteY17" fmla="*/ 2273300 h 12506960"/>
              <a:gd name="connsiteX18" fmla="*/ 12512040 w 14277340"/>
              <a:gd name="connsiteY18" fmla="*/ 1450340 h 12506960"/>
              <a:gd name="connsiteX19" fmla="*/ 12359640 w 14277340"/>
              <a:gd name="connsiteY19" fmla="*/ 10975340 h 12506960"/>
              <a:gd name="connsiteX20" fmla="*/ 853440 w 14277340"/>
              <a:gd name="connsiteY20" fmla="*/ 10822940 h 12506960"/>
              <a:gd name="connsiteX21" fmla="*/ 0 w 14277340"/>
              <a:gd name="connsiteY21" fmla="*/ 1450340 h 12506960"/>
              <a:gd name="connsiteX0" fmla="*/ 0 w 14277340"/>
              <a:gd name="connsiteY0" fmla="*/ 1374140 h 12430760"/>
              <a:gd name="connsiteX1" fmla="*/ 838200 w 14277340"/>
              <a:gd name="connsiteY1" fmla="*/ 1419860 h 12430760"/>
              <a:gd name="connsiteX2" fmla="*/ 1386840 w 14277340"/>
              <a:gd name="connsiteY2" fmla="*/ 1709420 h 12430760"/>
              <a:gd name="connsiteX3" fmla="*/ 2042160 w 14277340"/>
              <a:gd name="connsiteY3" fmla="*/ 1435100 h 12430760"/>
              <a:gd name="connsiteX4" fmla="*/ 2819400 w 14277340"/>
              <a:gd name="connsiteY4" fmla="*/ 1800860 h 12430760"/>
              <a:gd name="connsiteX5" fmla="*/ 3566160 w 14277340"/>
              <a:gd name="connsiteY5" fmla="*/ 1480820 h 12430760"/>
              <a:gd name="connsiteX6" fmla="*/ 4541520 w 14277340"/>
              <a:gd name="connsiteY6" fmla="*/ 1678940 h 12430760"/>
              <a:gd name="connsiteX7" fmla="*/ 5273040 w 14277340"/>
              <a:gd name="connsiteY7" fmla="*/ 1435100 h 12430760"/>
              <a:gd name="connsiteX8" fmla="*/ 6080760 w 14277340"/>
              <a:gd name="connsiteY8" fmla="*/ 1739900 h 12430760"/>
              <a:gd name="connsiteX9" fmla="*/ 6812280 w 14277340"/>
              <a:gd name="connsiteY9" fmla="*/ 1526540 h 12430760"/>
              <a:gd name="connsiteX10" fmla="*/ 7330440 w 14277340"/>
              <a:gd name="connsiteY10" fmla="*/ 1663700 h 12430760"/>
              <a:gd name="connsiteX11" fmla="*/ 8290560 w 14277340"/>
              <a:gd name="connsiteY11" fmla="*/ 1419860 h 12430760"/>
              <a:gd name="connsiteX12" fmla="*/ 8686800 w 14277340"/>
              <a:gd name="connsiteY12" fmla="*/ 1663700 h 12430760"/>
              <a:gd name="connsiteX13" fmla="*/ 9387840 w 14277340"/>
              <a:gd name="connsiteY13" fmla="*/ 1419860 h 12430760"/>
              <a:gd name="connsiteX14" fmla="*/ 9997440 w 14277340"/>
              <a:gd name="connsiteY14" fmla="*/ 1678940 h 12430760"/>
              <a:gd name="connsiteX15" fmla="*/ 10911840 w 14277340"/>
              <a:gd name="connsiteY15" fmla="*/ 1358900 h 12430760"/>
              <a:gd name="connsiteX16" fmla="*/ 11490960 w 14277340"/>
              <a:gd name="connsiteY16" fmla="*/ 1633220 h 12430760"/>
              <a:gd name="connsiteX17" fmla="*/ 12298680 w 14277340"/>
              <a:gd name="connsiteY17" fmla="*/ 2197100 h 12430760"/>
              <a:gd name="connsiteX18" fmla="*/ 12832080 w 14277340"/>
              <a:gd name="connsiteY18" fmla="*/ 1450340 h 12430760"/>
              <a:gd name="connsiteX19" fmla="*/ 12359640 w 14277340"/>
              <a:gd name="connsiteY19" fmla="*/ 10899140 h 12430760"/>
              <a:gd name="connsiteX20" fmla="*/ 853440 w 14277340"/>
              <a:gd name="connsiteY20" fmla="*/ 10746740 h 12430760"/>
              <a:gd name="connsiteX21" fmla="*/ 0 w 14277340"/>
              <a:gd name="connsiteY21" fmla="*/ 1374140 h 12430760"/>
              <a:gd name="connsiteX0" fmla="*/ 0 w 14277340"/>
              <a:gd name="connsiteY0" fmla="*/ 22860 h 11079480"/>
              <a:gd name="connsiteX1" fmla="*/ 838200 w 14277340"/>
              <a:gd name="connsiteY1" fmla="*/ 68580 h 11079480"/>
              <a:gd name="connsiteX2" fmla="*/ 1386840 w 14277340"/>
              <a:gd name="connsiteY2" fmla="*/ 358140 h 11079480"/>
              <a:gd name="connsiteX3" fmla="*/ 2042160 w 14277340"/>
              <a:gd name="connsiteY3" fmla="*/ 83820 h 11079480"/>
              <a:gd name="connsiteX4" fmla="*/ 2819400 w 14277340"/>
              <a:gd name="connsiteY4" fmla="*/ 449580 h 11079480"/>
              <a:gd name="connsiteX5" fmla="*/ 3566160 w 14277340"/>
              <a:gd name="connsiteY5" fmla="*/ 129540 h 11079480"/>
              <a:gd name="connsiteX6" fmla="*/ 4541520 w 14277340"/>
              <a:gd name="connsiteY6" fmla="*/ 327660 h 11079480"/>
              <a:gd name="connsiteX7" fmla="*/ 5273040 w 14277340"/>
              <a:gd name="connsiteY7" fmla="*/ 83820 h 11079480"/>
              <a:gd name="connsiteX8" fmla="*/ 6080760 w 14277340"/>
              <a:gd name="connsiteY8" fmla="*/ 388620 h 11079480"/>
              <a:gd name="connsiteX9" fmla="*/ 6812280 w 14277340"/>
              <a:gd name="connsiteY9" fmla="*/ 175260 h 11079480"/>
              <a:gd name="connsiteX10" fmla="*/ 7330440 w 14277340"/>
              <a:gd name="connsiteY10" fmla="*/ 312420 h 11079480"/>
              <a:gd name="connsiteX11" fmla="*/ 8290560 w 14277340"/>
              <a:gd name="connsiteY11" fmla="*/ 68580 h 11079480"/>
              <a:gd name="connsiteX12" fmla="*/ 8686800 w 14277340"/>
              <a:gd name="connsiteY12" fmla="*/ 312420 h 11079480"/>
              <a:gd name="connsiteX13" fmla="*/ 9387840 w 14277340"/>
              <a:gd name="connsiteY13" fmla="*/ 68580 h 11079480"/>
              <a:gd name="connsiteX14" fmla="*/ 9997440 w 14277340"/>
              <a:gd name="connsiteY14" fmla="*/ 327660 h 11079480"/>
              <a:gd name="connsiteX15" fmla="*/ 10911840 w 14277340"/>
              <a:gd name="connsiteY15" fmla="*/ 7620 h 11079480"/>
              <a:gd name="connsiteX16" fmla="*/ 11490960 w 14277340"/>
              <a:gd name="connsiteY16" fmla="*/ 281940 h 11079480"/>
              <a:gd name="connsiteX17" fmla="*/ 12298680 w 14277340"/>
              <a:gd name="connsiteY17" fmla="*/ 845820 h 11079480"/>
              <a:gd name="connsiteX18" fmla="*/ 12832080 w 14277340"/>
              <a:gd name="connsiteY18" fmla="*/ 99060 h 11079480"/>
              <a:gd name="connsiteX19" fmla="*/ 12359640 w 14277340"/>
              <a:gd name="connsiteY19" fmla="*/ 9547860 h 11079480"/>
              <a:gd name="connsiteX20" fmla="*/ 853440 w 14277340"/>
              <a:gd name="connsiteY20" fmla="*/ 9395460 h 11079480"/>
              <a:gd name="connsiteX21" fmla="*/ 0 w 14277340"/>
              <a:gd name="connsiteY21" fmla="*/ 22860 h 11079480"/>
              <a:gd name="connsiteX0" fmla="*/ 0 w 14277340"/>
              <a:gd name="connsiteY0" fmla="*/ 22860 h 11079480"/>
              <a:gd name="connsiteX1" fmla="*/ 838200 w 14277340"/>
              <a:gd name="connsiteY1" fmla="*/ 68580 h 11079480"/>
              <a:gd name="connsiteX2" fmla="*/ 1386840 w 14277340"/>
              <a:gd name="connsiteY2" fmla="*/ 358140 h 11079480"/>
              <a:gd name="connsiteX3" fmla="*/ 2042160 w 14277340"/>
              <a:gd name="connsiteY3" fmla="*/ 83820 h 11079480"/>
              <a:gd name="connsiteX4" fmla="*/ 2819400 w 14277340"/>
              <a:gd name="connsiteY4" fmla="*/ 449580 h 11079480"/>
              <a:gd name="connsiteX5" fmla="*/ 3566160 w 14277340"/>
              <a:gd name="connsiteY5" fmla="*/ 129540 h 11079480"/>
              <a:gd name="connsiteX6" fmla="*/ 4541520 w 14277340"/>
              <a:gd name="connsiteY6" fmla="*/ 327660 h 11079480"/>
              <a:gd name="connsiteX7" fmla="*/ 5273040 w 14277340"/>
              <a:gd name="connsiteY7" fmla="*/ 83820 h 11079480"/>
              <a:gd name="connsiteX8" fmla="*/ 6080760 w 14277340"/>
              <a:gd name="connsiteY8" fmla="*/ 388620 h 11079480"/>
              <a:gd name="connsiteX9" fmla="*/ 6812280 w 14277340"/>
              <a:gd name="connsiteY9" fmla="*/ 175260 h 11079480"/>
              <a:gd name="connsiteX10" fmla="*/ 7330440 w 14277340"/>
              <a:gd name="connsiteY10" fmla="*/ 312420 h 11079480"/>
              <a:gd name="connsiteX11" fmla="*/ 8290560 w 14277340"/>
              <a:gd name="connsiteY11" fmla="*/ 68580 h 11079480"/>
              <a:gd name="connsiteX12" fmla="*/ 8686800 w 14277340"/>
              <a:gd name="connsiteY12" fmla="*/ 312420 h 11079480"/>
              <a:gd name="connsiteX13" fmla="*/ 9387840 w 14277340"/>
              <a:gd name="connsiteY13" fmla="*/ 68580 h 11079480"/>
              <a:gd name="connsiteX14" fmla="*/ 9997440 w 14277340"/>
              <a:gd name="connsiteY14" fmla="*/ 327660 h 11079480"/>
              <a:gd name="connsiteX15" fmla="*/ 10911840 w 14277340"/>
              <a:gd name="connsiteY15" fmla="*/ 7620 h 11079480"/>
              <a:gd name="connsiteX16" fmla="*/ 11490960 w 14277340"/>
              <a:gd name="connsiteY16" fmla="*/ 281940 h 11079480"/>
              <a:gd name="connsiteX17" fmla="*/ 12298680 w 14277340"/>
              <a:gd name="connsiteY17" fmla="*/ 845820 h 11079480"/>
              <a:gd name="connsiteX18" fmla="*/ 12496800 w 14277340"/>
              <a:gd name="connsiteY18" fmla="*/ 38100 h 11079480"/>
              <a:gd name="connsiteX19" fmla="*/ 12359640 w 14277340"/>
              <a:gd name="connsiteY19" fmla="*/ 9547860 h 11079480"/>
              <a:gd name="connsiteX20" fmla="*/ 853440 w 14277340"/>
              <a:gd name="connsiteY20" fmla="*/ 9395460 h 11079480"/>
              <a:gd name="connsiteX21" fmla="*/ 0 w 14277340"/>
              <a:gd name="connsiteY21" fmla="*/ 22860 h 11079480"/>
              <a:gd name="connsiteX0" fmla="*/ 0 w 14277340"/>
              <a:gd name="connsiteY0" fmla="*/ 1529080 h 12585700"/>
              <a:gd name="connsiteX1" fmla="*/ 838200 w 14277340"/>
              <a:gd name="connsiteY1" fmla="*/ 1574800 h 12585700"/>
              <a:gd name="connsiteX2" fmla="*/ 1386840 w 14277340"/>
              <a:gd name="connsiteY2" fmla="*/ 1864360 h 12585700"/>
              <a:gd name="connsiteX3" fmla="*/ 2042160 w 14277340"/>
              <a:gd name="connsiteY3" fmla="*/ 1590040 h 12585700"/>
              <a:gd name="connsiteX4" fmla="*/ 2819400 w 14277340"/>
              <a:gd name="connsiteY4" fmla="*/ 1955800 h 12585700"/>
              <a:gd name="connsiteX5" fmla="*/ 3566160 w 14277340"/>
              <a:gd name="connsiteY5" fmla="*/ 1635760 h 12585700"/>
              <a:gd name="connsiteX6" fmla="*/ 4541520 w 14277340"/>
              <a:gd name="connsiteY6" fmla="*/ 1833880 h 12585700"/>
              <a:gd name="connsiteX7" fmla="*/ 5273040 w 14277340"/>
              <a:gd name="connsiteY7" fmla="*/ 1590040 h 12585700"/>
              <a:gd name="connsiteX8" fmla="*/ 6080760 w 14277340"/>
              <a:gd name="connsiteY8" fmla="*/ 1894840 h 12585700"/>
              <a:gd name="connsiteX9" fmla="*/ 6812280 w 14277340"/>
              <a:gd name="connsiteY9" fmla="*/ 1681480 h 12585700"/>
              <a:gd name="connsiteX10" fmla="*/ 7330440 w 14277340"/>
              <a:gd name="connsiteY10" fmla="*/ 1818640 h 12585700"/>
              <a:gd name="connsiteX11" fmla="*/ 8290560 w 14277340"/>
              <a:gd name="connsiteY11" fmla="*/ 1574800 h 12585700"/>
              <a:gd name="connsiteX12" fmla="*/ 8686800 w 14277340"/>
              <a:gd name="connsiteY12" fmla="*/ 1818640 h 12585700"/>
              <a:gd name="connsiteX13" fmla="*/ 9387840 w 14277340"/>
              <a:gd name="connsiteY13" fmla="*/ 1574800 h 12585700"/>
              <a:gd name="connsiteX14" fmla="*/ 9997440 w 14277340"/>
              <a:gd name="connsiteY14" fmla="*/ 1833880 h 12585700"/>
              <a:gd name="connsiteX15" fmla="*/ 10911840 w 14277340"/>
              <a:gd name="connsiteY15" fmla="*/ 1513840 h 12585700"/>
              <a:gd name="connsiteX16" fmla="*/ 11490960 w 14277340"/>
              <a:gd name="connsiteY16" fmla="*/ 1788160 h 12585700"/>
              <a:gd name="connsiteX17" fmla="*/ 12496800 w 14277340"/>
              <a:gd name="connsiteY17" fmla="*/ 1544320 h 12585700"/>
              <a:gd name="connsiteX18" fmla="*/ 12359640 w 14277340"/>
              <a:gd name="connsiteY18" fmla="*/ 11054080 h 12585700"/>
              <a:gd name="connsiteX19" fmla="*/ 853440 w 14277340"/>
              <a:gd name="connsiteY19" fmla="*/ 10901680 h 12585700"/>
              <a:gd name="connsiteX20" fmla="*/ 0 w 14277340"/>
              <a:gd name="connsiteY20" fmla="*/ 1529080 h 12585700"/>
              <a:gd name="connsiteX0" fmla="*/ 0 w 14277340"/>
              <a:gd name="connsiteY0" fmla="*/ 22860 h 11079480"/>
              <a:gd name="connsiteX1" fmla="*/ 838200 w 14277340"/>
              <a:gd name="connsiteY1" fmla="*/ 68580 h 11079480"/>
              <a:gd name="connsiteX2" fmla="*/ 1386840 w 14277340"/>
              <a:gd name="connsiteY2" fmla="*/ 358140 h 11079480"/>
              <a:gd name="connsiteX3" fmla="*/ 2042160 w 14277340"/>
              <a:gd name="connsiteY3" fmla="*/ 83820 h 11079480"/>
              <a:gd name="connsiteX4" fmla="*/ 2819400 w 14277340"/>
              <a:gd name="connsiteY4" fmla="*/ 449580 h 11079480"/>
              <a:gd name="connsiteX5" fmla="*/ 3566160 w 14277340"/>
              <a:gd name="connsiteY5" fmla="*/ 129540 h 11079480"/>
              <a:gd name="connsiteX6" fmla="*/ 4541520 w 14277340"/>
              <a:gd name="connsiteY6" fmla="*/ 327660 h 11079480"/>
              <a:gd name="connsiteX7" fmla="*/ 5273040 w 14277340"/>
              <a:gd name="connsiteY7" fmla="*/ 83820 h 11079480"/>
              <a:gd name="connsiteX8" fmla="*/ 6080760 w 14277340"/>
              <a:gd name="connsiteY8" fmla="*/ 388620 h 11079480"/>
              <a:gd name="connsiteX9" fmla="*/ 6812280 w 14277340"/>
              <a:gd name="connsiteY9" fmla="*/ 175260 h 11079480"/>
              <a:gd name="connsiteX10" fmla="*/ 7330440 w 14277340"/>
              <a:gd name="connsiteY10" fmla="*/ 312420 h 11079480"/>
              <a:gd name="connsiteX11" fmla="*/ 8290560 w 14277340"/>
              <a:gd name="connsiteY11" fmla="*/ 68580 h 11079480"/>
              <a:gd name="connsiteX12" fmla="*/ 8686800 w 14277340"/>
              <a:gd name="connsiteY12" fmla="*/ 312420 h 11079480"/>
              <a:gd name="connsiteX13" fmla="*/ 9387840 w 14277340"/>
              <a:gd name="connsiteY13" fmla="*/ 68580 h 11079480"/>
              <a:gd name="connsiteX14" fmla="*/ 9997440 w 14277340"/>
              <a:gd name="connsiteY14" fmla="*/ 327660 h 11079480"/>
              <a:gd name="connsiteX15" fmla="*/ 10911840 w 14277340"/>
              <a:gd name="connsiteY15" fmla="*/ 7620 h 11079480"/>
              <a:gd name="connsiteX16" fmla="*/ 11490960 w 14277340"/>
              <a:gd name="connsiteY16" fmla="*/ 281940 h 11079480"/>
              <a:gd name="connsiteX17" fmla="*/ 12496800 w 14277340"/>
              <a:gd name="connsiteY17" fmla="*/ 38100 h 11079480"/>
              <a:gd name="connsiteX18" fmla="*/ 12359640 w 14277340"/>
              <a:gd name="connsiteY18" fmla="*/ 9547860 h 11079480"/>
              <a:gd name="connsiteX19" fmla="*/ 853440 w 14277340"/>
              <a:gd name="connsiteY19" fmla="*/ 9395460 h 11079480"/>
              <a:gd name="connsiteX20" fmla="*/ 0 w 14277340"/>
              <a:gd name="connsiteY20" fmla="*/ 22860 h 11079480"/>
              <a:gd name="connsiteX0" fmla="*/ 0 w 14277340"/>
              <a:gd name="connsiteY0" fmla="*/ 1510030 h 12566650"/>
              <a:gd name="connsiteX1" fmla="*/ 838200 w 14277340"/>
              <a:gd name="connsiteY1" fmla="*/ 1555750 h 12566650"/>
              <a:gd name="connsiteX2" fmla="*/ 1386840 w 14277340"/>
              <a:gd name="connsiteY2" fmla="*/ 1845310 h 12566650"/>
              <a:gd name="connsiteX3" fmla="*/ 2042160 w 14277340"/>
              <a:gd name="connsiteY3" fmla="*/ 1570990 h 12566650"/>
              <a:gd name="connsiteX4" fmla="*/ 2819400 w 14277340"/>
              <a:gd name="connsiteY4" fmla="*/ 1936750 h 12566650"/>
              <a:gd name="connsiteX5" fmla="*/ 3566160 w 14277340"/>
              <a:gd name="connsiteY5" fmla="*/ 1616710 h 12566650"/>
              <a:gd name="connsiteX6" fmla="*/ 4541520 w 14277340"/>
              <a:gd name="connsiteY6" fmla="*/ 1814830 h 12566650"/>
              <a:gd name="connsiteX7" fmla="*/ 5273040 w 14277340"/>
              <a:gd name="connsiteY7" fmla="*/ 1570990 h 12566650"/>
              <a:gd name="connsiteX8" fmla="*/ 6080760 w 14277340"/>
              <a:gd name="connsiteY8" fmla="*/ 1875790 h 12566650"/>
              <a:gd name="connsiteX9" fmla="*/ 6812280 w 14277340"/>
              <a:gd name="connsiteY9" fmla="*/ 1662430 h 12566650"/>
              <a:gd name="connsiteX10" fmla="*/ 7330440 w 14277340"/>
              <a:gd name="connsiteY10" fmla="*/ 1799590 h 12566650"/>
              <a:gd name="connsiteX11" fmla="*/ 8290560 w 14277340"/>
              <a:gd name="connsiteY11" fmla="*/ 1555750 h 12566650"/>
              <a:gd name="connsiteX12" fmla="*/ 8686800 w 14277340"/>
              <a:gd name="connsiteY12" fmla="*/ 1799590 h 12566650"/>
              <a:gd name="connsiteX13" fmla="*/ 9387840 w 14277340"/>
              <a:gd name="connsiteY13" fmla="*/ 1555750 h 12566650"/>
              <a:gd name="connsiteX14" fmla="*/ 9997440 w 14277340"/>
              <a:gd name="connsiteY14" fmla="*/ 1814830 h 12566650"/>
              <a:gd name="connsiteX15" fmla="*/ 10911840 w 14277340"/>
              <a:gd name="connsiteY15" fmla="*/ 1494790 h 12566650"/>
              <a:gd name="connsiteX16" fmla="*/ 11490960 w 14277340"/>
              <a:gd name="connsiteY16" fmla="*/ 1769110 h 12566650"/>
              <a:gd name="connsiteX17" fmla="*/ 11978640 w 14277340"/>
              <a:gd name="connsiteY17" fmla="*/ 1563370 h 12566650"/>
              <a:gd name="connsiteX18" fmla="*/ 12496800 w 14277340"/>
              <a:gd name="connsiteY18" fmla="*/ 1525270 h 12566650"/>
              <a:gd name="connsiteX19" fmla="*/ 12359640 w 14277340"/>
              <a:gd name="connsiteY19" fmla="*/ 11035030 h 12566650"/>
              <a:gd name="connsiteX20" fmla="*/ 853440 w 14277340"/>
              <a:gd name="connsiteY20" fmla="*/ 10882630 h 12566650"/>
              <a:gd name="connsiteX21" fmla="*/ 0 w 14277340"/>
              <a:gd name="connsiteY21" fmla="*/ 1510030 h 12566650"/>
              <a:gd name="connsiteX0" fmla="*/ 0 w 14277340"/>
              <a:gd name="connsiteY0" fmla="*/ 22860 h 11079480"/>
              <a:gd name="connsiteX1" fmla="*/ 838200 w 14277340"/>
              <a:gd name="connsiteY1" fmla="*/ 68580 h 11079480"/>
              <a:gd name="connsiteX2" fmla="*/ 1386840 w 14277340"/>
              <a:gd name="connsiteY2" fmla="*/ 358140 h 11079480"/>
              <a:gd name="connsiteX3" fmla="*/ 2042160 w 14277340"/>
              <a:gd name="connsiteY3" fmla="*/ 83820 h 11079480"/>
              <a:gd name="connsiteX4" fmla="*/ 2819400 w 14277340"/>
              <a:gd name="connsiteY4" fmla="*/ 449580 h 11079480"/>
              <a:gd name="connsiteX5" fmla="*/ 3566160 w 14277340"/>
              <a:gd name="connsiteY5" fmla="*/ 129540 h 11079480"/>
              <a:gd name="connsiteX6" fmla="*/ 4541520 w 14277340"/>
              <a:gd name="connsiteY6" fmla="*/ 327660 h 11079480"/>
              <a:gd name="connsiteX7" fmla="*/ 5273040 w 14277340"/>
              <a:gd name="connsiteY7" fmla="*/ 83820 h 11079480"/>
              <a:gd name="connsiteX8" fmla="*/ 6080760 w 14277340"/>
              <a:gd name="connsiteY8" fmla="*/ 388620 h 11079480"/>
              <a:gd name="connsiteX9" fmla="*/ 6812280 w 14277340"/>
              <a:gd name="connsiteY9" fmla="*/ 175260 h 11079480"/>
              <a:gd name="connsiteX10" fmla="*/ 7330440 w 14277340"/>
              <a:gd name="connsiteY10" fmla="*/ 312420 h 11079480"/>
              <a:gd name="connsiteX11" fmla="*/ 8290560 w 14277340"/>
              <a:gd name="connsiteY11" fmla="*/ 68580 h 11079480"/>
              <a:gd name="connsiteX12" fmla="*/ 8686800 w 14277340"/>
              <a:gd name="connsiteY12" fmla="*/ 312420 h 11079480"/>
              <a:gd name="connsiteX13" fmla="*/ 9387840 w 14277340"/>
              <a:gd name="connsiteY13" fmla="*/ 68580 h 11079480"/>
              <a:gd name="connsiteX14" fmla="*/ 9997440 w 14277340"/>
              <a:gd name="connsiteY14" fmla="*/ 327660 h 11079480"/>
              <a:gd name="connsiteX15" fmla="*/ 10911840 w 14277340"/>
              <a:gd name="connsiteY15" fmla="*/ 7620 h 11079480"/>
              <a:gd name="connsiteX16" fmla="*/ 11490960 w 14277340"/>
              <a:gd name="connsiteY16" fmla="*/ 281940 h 11079480"/>
              <a:gd name="connsiteX17" fmla="*/ 11978640 w 14277340"/>
              <a:gd name="connsiteY17" fmla="*/ 76200 h 11079480"/>
              <a:gd name="connsiteX18" fmla="*/ 12496800 w 14277340"/>
              <a:gd name="connsiteY18" fmla="*/ 38100 h 11079480"/>
              <a:gd name="connsiteX19" fmla="*/ 12359640 w 14277340"/>
              <a:gd name="connsiteY19" fmla="*/ 9547860 h 11079480"/>
              <a:gd name="connsiteX20" fmla="*/ 853440 w 14277340"/>
              <a:gd name="connsiteY20" fmla="*/ 9395460 h 11079480"/>
              <a:gd name="connsiteX21" fmla="*/ 0 w 14277340"/>
              <a:gd name="connsiteY21" fmla="*/ 22860 h 11079480"/>
              <a:gd name="connsiteX0" fmla="*/ 0 w 14460220"/>
              <a:gd name="connsiteY0" fmla="*/ 22860 h 11673840"/>
              <a:gd name="connsiteX1" fmla="*/ 838200 w 14460220"/>
              <a:gd name="connsiteY1" fmla="*/ 68580 h 11673840"/>
              <a:gd name="connsiteX2" fmla="*/ 1386840 w 14460220"/>
              <a:gd name="connsiteY2" fmla="*/ 358140 h 11673840"/>
              <a:gd name="connsiteX3" fmla="*/ 2042160 w 14460220"/>
              <a:gd name="connsiteY3" fmla="*/ 83820 h 11673840"/>
              <a:gd name="connsiteX4" fmla="*/ 2819400 w 14460220"/>
              <a:gd name="connsiteY4" fmla="*/ 449580 h 11673840"/>
              <a:gd name="connsiteX5" fmla="*/ 3566160 w 14460220"/>
              <a:gd name="connsiteY5" fmla="*/ 129540 h 11673840"/>
              <a:gd name="connsiteX6" fmla="*/ 4541520 w 14460220"/>
              <a:gd name="connsiteY6" fmla="*/ 327660 h 11673840"/>
              <a:gd name="connsiteX7" fmla="*/ 5273040 w 14460220"/>
              <a:gd name="connsiteY7" fmla="*/ 83820 h 11673840"/>
              <a:gd name="connsiteX8" fmla="*/ 6080760 w 14460220"/>
              <a:gd name="connsiteY8" fmla="*/ 388620 h 11673840"/>
              <a:gd name="connsiteX9" fmla="*/ 6812280 w 14460220"/>
              <a:gd name="connsiteY9" fmla="*/ 175260 h 11673840"/>
              <a:gd name="connsiteX10" fmla="*/ 7330440 w 14460220"/>
              <a:gd name="connsiteY10" fmla="*/ 312420 h 11673840"/>
              <a:gd name="connsiteX11" fmla="*/ 8290560 w 14460220"/>
              <a:gd name="connsiteY11" fmla="*/ 68580 h 11673840"/>
              <a:gd name="connsiteX12" fmla="*/ 8686800 w 14460220"/>
              <a:gd name="connsiteY12" fmla="*/ 312420 h 11673840"/>
              <a:gd name="connsiteX13" fmla="*/ 9387840 w 14460220"/>
              <a:gd name="connsiteY13" fmla="*/ 68580 h 11673840"/>
              <a:gd name="connsiteX14" fmla="*/ 9997440 w 14460220"/>
              <a:gd name="connsiteY14" fmla="*/ 327660 h 11673840"/>
              <a:gd name="connsiteX15" fmla="*/ 10911840 w 14460220"/>
              <a:gd name="connsiteY15" fmla="*/ 7620 h 11673840"/>
              <a:gd name="connsiteX16" fmla="*/ 11490960 w 14460220"/>
              <a:gd name="connsiteY16" fmla="*/ 281940 h 11673840"/>
              <a:gd name="connsiteX17" fmla="*/ 11978640 w 14460220"/>
              <a:gd name="connsiteY17" fmla="*/ 76200 h 11673840"/>
              <a:gd name="connsiteX18" fmla="*/ 12496800 w 14460220"/>
              <a:gd name="connsiteY18" fmla="*/ 38100 h 11673840"/>
              <a:gd name="connsiteX19" fmla="*/ 12542520 w 14460220"/>
              <a:gd name="connsiteY19" fmla="*/ 10142220 h 11673840"/>
              <a:gd name="connsiteX20" fmla="*/ 853440 w 14460220"/>
              <a:gd name="connsiteY20" fmla="*/ 9395460 h 11673840"/>
              <a:gd name="connsiteX21" fmla="*/ 0 w 14460220"/>
              <a:gd name="connsiteY21" fmla="*/ 22860 h 11673840"/>
              <a:gd name="connsiteX0" fmla="*/ 0 w 12542520"/>
              <a:gd name="connsiteY0" fmla="*/ 22860 h 11673840"/>
              <a:gd name="connsiteX1" fmla="*/ 838200 w 12542520"/>
              <a:gd name="connsiteY1" fmla="*/ 68580 h 11673840"/>
              <a:gd name="connsiteX2" fmla="*/ 1386840 w 12542520"/>
              <a:gd name="connsiteY2" fmla="*/ 358140 h 11673840"/>
              <a:gd name="connsiteX3" fmla="*/ 2042160 w 12542520"/>
              <a:gd name="connsiteY3" fmla="*/ 83820 h 11673840"/>
              <a:gd name="connsiteX4" fmla="*/ 2819400 w 12542520"/>
              <a:gd name="connsiteY4" fmla="*/ 449580 h 11673840"/>
              <a:gd name="connsiteX5" fmla="*/ 3566160 w 12542520"/>
              <a:gd name="connsiteY5" fmla="*/ 129540 h 11673840"/>
              <a:gd name="connsiteX6" fmla="*/ 4541520 w 12542520"/>
              <a:gd name="connsiteY6" fmla="*/ 327660 h 11673840"/>
              <a:gd name="connsiteX7" fmla="*/ 5273040 w 12542520"/>
              <a:gd name="connsiteY7" fmla="*/ 83820 h 11673840"/>
              <a:gd name="connsiteX8" fmla="*/ 6080760 w 12542520"/>
              <a:gd name="connsiteY8" fmla="*/ 388620 h 11673840"/>
              <a:gd name="connsiteX9" fmla="*/ 6812280 w 12542520"/>
              <a:gd name="connsiteY9" fmla="*/ 175260 h 11673840"/>
              <a:gd name="connsiteX10" fmla="*/ 7330440 w 12542520"/>
              <a:gd name="connsiteY10" fmla="*/ 312420 h 11673840"/>
              <a:gd name="connsiteX11" fmla="*/ 8290560 w 12542520"/>
              <a:gd name="connsiteY11" fmla="*/ 68580 h 11673840"/>
              <a:gd name="connsiteX12" fmla="*/ 8686800 w 12542520"/>
              <a:gd name="connsiteY12" fmla="*/ 312420 h 11673840"/>
              <a:gd name="connsiteX13" fmla="*/ 9387840 w 12542520"/>
              <a:gd name="connsiteY13" fmla="*/ 68580 h 11673840"/>
              <a:gd name="connsiteX14" fmla="*/ 9997440 w 12542520"/>
              <a:gd name="connsiteY14" fmla="*/ 327660 h 11673840"/>
              <a:gd name="connsiteX15" fmla="*/ 10911840 w 12542520"/>
              <a:gd name="connsiteY15" fmla="*/ 7620 h 11673840"/>
              <a:gd name="connsiteX16" fmla="*/ 11490960 w 12542520"/>
              <a:gd name="connsiteY16" fmla="*/ 281940 h 11673840"/>
              <a:gd name="connsiteX17" fmla="*/ 11978640 w 12542520"/>
              <a:gd name="connsiteY17" fmla="*/ 76200 h 11673840"/>
              <a:gd name="connsiteX18" fmla="*/ 12496800 w 12542520"/>
              <a:gd name="connsiteY18" fmla="*/ 38100 h 11673840"/>
              <a:gd name="connsiteX19" fmla="*/ 12542520 w 12542520"/>
              <a:gd name="connsiteY19" fmla="*/ 10142220 h 11673840"/>
              <a:gd name="connsiteX20" fmla="*/ 853440 w 12542520"/>
              <a:gd name="connsiteY20" fmla="*/ 9395460 h 11673840"/>
              <a:gd name="connsiteX21" fmla="*/ 0 w 12542520"/>
              <a:gd name="connsiteY21" fmla="*/ 22860 h 11673840"/>
              <a:gd name="connsiteX0" fmla="*/ 0 w 12542520"/>
              <a:gd name="connsiteY0" fmla="*/ 22860 h 10952480"/>
              <a:gd name="connsiteX1" fmla="*/ 838200 w 12542520"/>
              <a:gd name="connsiteY1" fmla="*/ 68580 h 10952480"/>
              <a:gd name="connsiteX2" fmla="*/ 1386840 w 12542520"/>
              <a:gd name="connsiteY2" fmla="*/ 358140 h 10952480"/>
              <a:gd name="connsiteX3" fmla="*/ 2042160 w 12542520"/>
              <a:gd name="connsiteY3" fmla="*/ 83820 h 10952480"/>
              <a:gd name="connsiteX4" fmla="*/ 2819400 w 12542520"/>
              <a:gd name="connsiteY4" fmla="*/ 449580 h 10952480"/>
              <a:gd name="connsiteX5" fmla="*/ 3566160 w 12542520"/>
              <a:gd name="connsiteY5" fmla="*/ 129540 h 10952480"/>
              <a:gd name="connsiteX6" fmla="*/ 4541520 w 12542520"/>
              <a:gd name="connsiteY6" fmla="*/ 327660 h 10952480"/>
              <a:gd name="connsiteX7" fmla="*/ 5273040 w 12542520"/>
              <a:gd name="connsiteY7" fmla="*/ 83820 h 10952480"/>
              <a:gd name="connsiteX8" fmla="*/ 6080760 w 12542520"/>
              <a:gd name="connsiteY8" fmla="*/ 388620 h 10952480"/>
              <a:gd name="connsiteX9" fmla="*/ 6812280 w 12542520"/>
              <a:gd name="connsiteY9" fmla="*/ 175260 h 10952480"/>
              <a:gd name="connsiteX10" fmla="*/ 7330440 w 12542520"/>
              <a:gd name="connsiteY10" fmla="*/ 312420 h 10952480"/>
              <a:gd name="connsiteX11" fmla="*/ 8290560 w 12542520"/>
              <a:gd name="connsiteY11" fmla="*/ 68580 h 10952480"/>
              <a:gd name="connsiteX12" fmla="*/ 8686800 w 12542520"/>
              <a:gd name="connsiteY12" fmla="*/ 312420 h 10952480"/>
              <a:gd name="connsiteX13" fmla="*/ 9387840 w 12542520"/>
              <a:gd name="connsiteY13" fmla="*/ 68580 h 10952480"/>
              <a:gd name="connsiteX14" fmla="*/ 9997440 w 12542520"/>
              <a:gd name="connsiteY14" fmla="*/ 327660 h 10952480"/>
              <a:gd name="connsiteX15" fmla="*/ 10911840 w 12542520"/>
              <a:gd name="connsiteY15" fmla="*/ 7620 h 10952480"/>
              <a:gd name="connsiteX16" fmla="*/ 11490960 w 12542520"/>
              <a:gd name="connsiteY16" fmla="*/ 281940 h 10952480"/>
              <a:gd name="connsiteX17" fmla="*/ 11978640 w 12542520"/>
              <a:gd name="connsiteY17" fmla="*/ 76200 h 10952480"/>
              <a:gd name="connsiteX18" fmla="*/ 12496800 w 12542520"/>
              <a:gd name="connsiteY18" fmla="*/ 38100 h 10952480"/>
              <a:gd name="connsiteX19" fmla="*/ 12542520 w 12542520"/>
              <a:gd name="connsiteY19" fmla="*/ 10142220 h 10952480"/>
              <a:gd name="connsiteX20" fmla="*/ 853440 w 12542520"/>
              <a:gd name="connsiteY20" fmla="*/ 9395460 h 10952480"/>
              <a:gd name="connsiteX21" fmla="*/ 0 w 12542520"/>
              <a:gd name="connsiteY21" fmla="*/ 22860 h 10952480"/>
              <a:gd name="connsiteX0" fmla="*/ 106680 w 12649200"/>
              <a:gd name="connsiteY0" fmla="*/ 22860 h 11615420"/>
              <a:gd name="connsiteX1" fmla="*/ 944880 w 12649200"/>
              <a:gd name="connsiteY1" fmla="*/ 68580 h 11615420"/>
              <a:gd name="connsiteX2" fmla="*/ 1493520 w 12649200"/>
              <a:gd name="connsiteY2" fmla="*/ 358140 h 11615420"/>
              <a:gd name="connsiteX3" fmla="*/ 2148840 w 12649200"/>
              <a:gd name="connsiteY3" fmla="*/ 83820 h 11615420"/>
              <a:gd name="connsiteX4" fmla="*/ 2926080 w 12649200"/>
              <a:gd name="connsiteY4" fmla="*/ 449580 h 11615420"/>
              <a:gd name="connsiteX5" fmla="*/ 3672840 w 12649200"/>
              <a:gd name="connsiteY5" fmla="*/ 129540 h 11615420"/>
              <a:gd name="connsiteX6" fmla="*/ 4648200 w 12649200"/>
              <a:gd name="connsiteY6" fmla="*/ 327660 h 11615420"/>
              <a:gd name="connsiteX7" fmla="*/ 5379720 w 12649200"/>
              <a:gd name="connsiteY7" fmla="*/ 83820 h 11615420"/>
              <a:gd name="connsiteX8" fmla="*/ 6187440 w 12649200"/>
              <a:gd name="connsiteY8" fmla="*/ 388620 h 11615420"/>
              <a:gd name="connsiteX9" fmla="*/ 6918960 w 12649200"/>
              <a:gd name="connsiteY9" fmla="*/ 175260 h 11615420"/>
              <a:gd name="connsiteX10" fmla="*/ 7437120 w 12649200"/>
              <a:gd name="connsiteY10" fmla="*/ 312420 h 11615420"/>
              <a:gd name="connsiteX11" fmla="*/ 8397240 w 12649200"/>
              <a:gd name="connsiteY11" fmla="*/ 68580 h 11615420"/>
              <a:gd name="connsiteX12" fmla="*/ 8793480 w 12649200"/>
              <a:gd name="connsiteY12" fmla="*/ 312420 h 11615420"/>
              <a:gd name="connsiteX13" fmla="*/ 9494520 w 12649200"/>
              <a:gd name="connsiteY13" fmla="*/ 68580 h 11615420"/>
              <a:gd name="connsiteX14" fmla="*/ 10104120 w 12649200"/>
              <a:gd name="connsiteY14" fmla="*/ 327660 h 11615420"/>
              <a:gd name="connsiteX15" fmla="*/ 11018520 w 12649200"/>
              <a:gd name="connsiteY15" fmla="*/ 7620 h 11615420"/>
              <a:gd name="connsiteX16" fmla="*/ 11597640 w 12649200"/>
              <a:gd name="connsiteY16" fmla="*/ 281940 h 11615420"/>
              <a:gd name="connsiteX17" fmla="*/ 12085320 w 12649200"/>
              <a:gd name="connsiteY17" fmla="*/ 76200 h 11615420"/>
              <a:gd name="connsiteX18" fmla="*/ 12603480 w 12649200"/>
              <a:gd name="connsiteY18" fmla="*/ 38100 h 11615420"/>
              <a:gd name="connsiteX19" fmla="*/ 12649200 w 12649200"/>
              <a:gd name="connsiteY19" fmla="*/ 10142220 h 11615420"/>
              <a:gd name="connsiteX20" fmla="*/ 91440 w 12649200"/>
              <a:gd name="connsiteY20" fmla="*/ 10058400 h 11615420"/>
              <a:gd name="connsiteX21" fmla="*/ 106680 w 12649200"/>
              <a:gd name="connsiteY21" fmla="*/ 22860 h 11615420"/>
              <a:gd name="connsiteX0" fmla="*/ 106680 w 12649200"/>
              <a:gd name="connsiteY0" fmla="*/ 22860 h 10142220"/>
              <a:gd name="connsiteX1" fmla="*/ 944880 w 12649200"/>
              <a:gd name="connsiteY1" fmla="*/ 68580 h 10142220"/>
              <a:gd name="connsiteX2" fmla="*/ 1493520 w 12649200"/>
              <a:gd name="connsiteY2" fmla="*/ 358140 h 10142220"/>
              <a:gd name="connsiteX3" fmla="*/ 2148840 w 12649200"/>
              <a:gd name="connsiteY3" fmla="*/ 83820 h 10142220"/>
              <a:gd name="connsiteX4" fmla="*/ 2926080 w 12649200"/>
              <a:gd name="connsiteY4" fmla="*/ 449580 h 10142220"/>
              <a:gd name="connsiteX5" fmla="*/ 3672840 w 12649200"/>
              <a:gd name="connsiteY5" fmla="*/ 129540 h 10142220"/>
              <a:gd name="connsiteX6" fmla="*/ 4648200 w 12649200"/>
              <a:gd name="connsiteY6" fmla="*/ 327660 h 10142220"/>
              <a:gd name="connsiteX7" fmla="*/ 5379720 w 12649200"/>
              <a:gd name="connsiteY7" fmla="*/ 83820 h 10142220"/>
              <a:gd name="connsiteX8" fmla="*/ 6187440 w 12649200"/>
              <a:gd name="connsiteY8" fmla="*/ 388620 h 10142220"/>
              <a:gd name="connsiteX9" fmla="*/ 6918960 w 12649200"/>
              <a:gd name="connsiteY9" fmla="*/ 175260 h 10142220"/>
              <a:gd name="connsiteX10" fmla="*/ 7437120 w 12649200"/>
              <a:gd name="connsiteY10" fmla="*/ 312420 h 10142220"/>
              <a:gd name="connsiteX11" fmla="*/ 8397240 w 12649200"/>
              <a:gd name="connsiteY11" fmla="*/ 68580 h 10142220"/>
              <a:gd name="connsiteX12" fmla="*/ 8793480 w 12649200"/>
              <a:gd name="connsiteY12" fmla="*/ 312420 h 10142220"/>
              <a:gd name="connsiteX13" fmla="*/ 9494520 w 12649200"/>
              <a:gd name="connsiteY13" fmla="*/ 68580 h 10142220"/>
              <a:gd name="connsiteX14" fmla="*/ 10104120 w 12649200"/>
              <a:gd name="connsiteY14" fmla="*/ 327660 h 10142220"/>
              <a:gd name="connsiteX15" fmla="*/ 11018520 w 12649200"/>
              <a:gd name="connsiteY15" fmla="*/ 7620 h 10142220"/>
              <a:gd name="connsiteX16" fmla="*/ 11597640 w 12649200"/>
              <a:gd name="connsiteY16" fmla="*/ 281940 h 10142220"/>
              <a:gd name="connsiteX17" fmla="*/ 12085320 w 12649200"/>
              <a:gd name="connsiteY17" fmla="*/ 76200 h 10142220"/>
              <a:gd name="connsiteX18" fmla="*/ 12603480 w 12649200"/>
              <a:gd name="connsiteY18" fmla="*/ 38100 h 10142220"/>
              <a:gd name="connsiteX19" fmla="*/ 12649200 w 12649200"/>
              <a:gd name="connsiteY19" fmla="*/ 10142220 h 10142220"/>
              <a:gd name="connsiteX20" fmla="*/ 91440 w 12649200"/>
              <a:gd name="connsiteY20" fmla="*/ 10058400 h 10142220"/>
              <a:gd name="connsiteX21" fmla="*/ 106680 w 12649200"/>
              <a:gd name="connsiteY21" fmla="*/ 22860 h 10142220"/>
              <a:gd name="connsiteX0" fmla="*/ 15240 w 12557760"/>
              <a:gd name="connsiteY0" fmla="*/ 22860 h 10142220"/>
              <a:gd name="connsiteX1" fmla="*/ 853440 w 12557760"/>
              <a:gd name="connsiteY1" fmla="*/ 68580 h 10142220"/>
              <a:gd name="connsiteX2" fmla="*/ 1402080 w 12557760"/>
              <a:gd name="connsiteY2" fmla="*/ 358140 h 10142220"/>
              <a:gd name="connsiteX3" fmla="*/ 2057400 w 12557760"/>
              <a:gd name="connsiteY3" fmla="*/ 83820 h 10142220"/>
              <a:gd name="connsiteX4" fmla="*/ 2834640 w 12557760"/>
              <a:gd name="connsiteY4" fmla="*/ 449580 h 10142220"/>
              <a:gd name="connsiteX5" fmla="*/ 3581400 w 12557760"/>
              <a:gd name="connsiteY5" fmla="*/ 129540 h 10142220"/>
              <a:gd name="connsiteX6" fmla="*/ 4556760 w 12557760"/>
              <a:gd name="connsiteY6" fmla="*/ 327660 h 10142220"/>
              <a:gd name="connsiteX7" fmla="*/ 5288280 w 12557760"/>
              <a:gd name="connsiteY7" fmla="*/ 83820 h 10142220"/>
              <a:gd name="connsiteX8" fmla="*/ 6096000 w 12557760"/>
              <a:gd name="connsiteY8" fmla="*/ 388620 h 10142220"/>
              <a:gd name="connsiteX9" fmla="*/ 6827520 w 12557760"/>
              <a:gd name="connsiteY9" fmla="*/ 175260 h 10142220"/>
              <a:gd name="connsiteX10" fmla="*/ 7345680 w 12557760"/>
              <a:gd name="connsiteY10" fmla="*/ 312420 h 10142220"/>
              <a:gd name="connsiteX11" fmla="*/ 8305800 w 12557760"/>
              <a:gd name="connsiteY11" fmla="*/ 68580 h 10142220"/>
              <a:gd name="connsiteX12" fmla="*/ 8702040 w 12557760"/>
              <a:gd name="connsiteY12" fmla="*/ 312420 h 10142220"/>
              <a:gd name="connsiteX13" fmla="*/ 9403080 w 12557760"/>
              <a:gd name="connsiteY13" fmla="*/ 68580 h 10142220"/>
              <a:gd name="connsiteX14" fmla="*/ 10012680 w 12557760"/>
              <a:gd name="connsiteY14" fmla="*/ 327660 h 10142220"/>
              <a:gd name="connsiteX15" fmla="*/ 10927080 w 12557760"/>
              <a:gd name="connsiteY15" fmla="*/ 7620 h 10142220"/>
              <a:gd name="connsiteX16" fmla="*/ 11506200 w 12557760"/>
              <a:gd name="connsiteY16" fmla="*/ 281940 h 10142220"/>
              <a:gd name="connsiteX17" fmla="*/ 11993880 w 12557760"/>
              <a:gd name="connsiteY17" fmla="*/ 76200 h 10142220"/>
              <a:gd name="connsiteX18" fmla="*/ 12512040 w 12557760"/>
              <a:gd name="connsiteY18" fmla="*/ 38100 h 10142220"/>
              <a:gd name="connsiteX19" fmla="*/ 12557760 w 12557760"/>
              <a:gd name="connsiteY19" fmla="*/ 10142220 h 10142220"/>
              <a:gd name="connsiteX20" fmla="*/ 0 w 12557760"/>
              <a:gd name="connsiteY20" fmla="*/ 10058400 h 10142220"/>
              <a:gd name="connsiteX21" fmla="*/ 15240 w 12557760"/>
              <a:gd name="connsiteY21" fmla="*/ 22860 h 10142220"/>
              <a:gd name="connsiteX0" fmla="*/ 0 w 12542520"/>
              <a:gd name="connsiteY0" fmla="*/ 22860 h 10142220"/>
              <a:gd name="connsiteX1" fmla="*/ 838200 w 12542520"/>
              <a:gd name="connsiteY1" fmla="*/ 68580 h 10142220"/>
              <a:gd name="connsiteX2" fmla="*/ 1386840 w 12542520"/>
              <a:gd name="connsiteY2" fmla="*/ 358140 h 10142220"/>
              <a:gd name="connsiteX3" fmla="*/ 2042160 w 12542520"/>
              <a:gd name="connsiteY3" fmla="*/ 83820 h 10142220"/>
              <a:gd name="connsiteX4" fmla="*/ 2819400 w 12542520"/>
              <a:gd name="connsiteY4" fmla="*/ 449580 h 10142220"/>
              <a:gd name="connsiteX5" fmla="*/ 3566160 w 12542520"/>
              <a:gd name="connsiteY5" fmla="*/ 129540 h 10142220"/>
              <a:gd name="connsiteX6" fmla="*/ 4541520 w 12542520"/>
              <a:gd name="connsiteY6" fmla="*/ 327660 h 10142220"/>
              <a:gd name="connsiteX7" fmla="*/ 5273040 w 12542520"/>
              <a:gd name="connsiteY7" fmla="*/ 83820 h 10142220"/>
              <a:gd name="connsiteX8" fmla="*/ 6080760 w 12542520"/>
              <a:gd name="connsiteY8" fmla="*/ 388620 h 10142220"/>
              <a:gd name="connsiteX9" fmla="*/ 6812280 w 12542520"/>
              <a:gd name="connsiteY9" fmla="*/ 175260 h 10142220"/>
              <a:gd name="connsiteX10" fmla="*/ 7330440 w 12542520"/>
              <a:gd name="connsiteY10" fmla="*/ 312420 h 10142220"/>
              <a:gd name="connsiteX11" fmla="*/ 8290560 w 12542520"/>
              <a:gd name="connsiteY11" fmla="*/ 68580 h 10142220"/>
              <a:gd name="connsiteX12" fmla="*/ 8686800 w 12542520"/>
              <a:gd name="connsiteY12" fmla="*/ 312420 h 10142220"/>
              <a:gd name="connsiteX13" fmla="*/ 9387840 w 12542520"/>
              <a:gd name="connsiteY13" fmla="*/ 68580 h 10142220"/>
              <a:gd name="connsiteX14" fmla="*/ 9997440 w 12542520"/>
              <a:gd name="connsiteY14" fmla="*/ 327660 h 10142220"/>
              <a:gd name="connsiteX15" fmla="*/ 10911840 w 12542520"/>
              <a:gd name="connsiteY15" fmla="*/ 7620 h 10142220"/>
              <a:gd name="connsiteX16" fmla="*/ 11490960 w 12542520"/>
              <a:gd name="connsiteY16" fmla="*/ 281940 h 10142220"/>
              <a:gd name="connsiteX17" fmla="*/ 11978640 w 12542520"/>
              <a:gd name="connsiteY17" fmla="*/ 76200 h 10142220"/>
              <a:gd name="connsiteX18" fmla="*/ 12496800 w 12542520"/>
              <a:gd name="connsiteY18" fmla="*/ 38100 h 10142220"/>
              <a:gd name="connsiteX19" fmla="*/ 12542520 w 12542520"/>
              <a:gd name="connsiteY19" fmla="*/ 10142220 h 10142220"/>
              <a:gd name="connsiteX20" fmla="*/ 0 w 12542520"/>
              <a:gd name="connsiteY20" fmla="*/ 10104120 h 10142220"/>
              <a:gd name="connsiteX21" fmla="*/ 0 w 12542520"/>
              <a:gd name="connsiteY21" fmla="*/ 22860 h 10142220"/>
              <a:gd name="connsiteX0" fmla="*/ 0 w 12512040"/>
              <a:gd name="connsiteY0" fmla="*/ 22860 h 10157460"/>
              <a:gd name="connsiteX1" fmla="*/ 838200 w 12512040"/>
              <a:gd name="connsiteY1" fmla="*/ 68580 h 10157460"/>
              <a:gd name="connsiteX2" fmla="*/ 1386840 w 12512040"/>
              <a:gd name="connsiteY2" fmla="*/ 358140 h 10157460"/>
              <a:gd name="connsiteX3" fmla="*/ 2042160 w 12512040"/>
              <a:gd name="connsiteY3" fmla="*/ 83820 h 10157460"/>
              <a:gd name="connsiteX4" fmla="*/ 2819400 w 12512040"/>
              <a:gd name="connsiteY4" fmla="*/ 449580 h 10157460"/>
              <a:gd name="connsiteX5" fmla="*/ 3566160 w 12512040"/>
              <a:gd name="connsiteY5" fmla="*/ 129540 h 10157460"/>
              <a:gd name="connsiteX6" fmla="*/ 4541520 w 12512040"/>
              <a:gd name="connsiteY6" fmla="*/ 327660 h 10157460"/>
              <a:gd name="connsiteX7" fmla="*/ 5273040 w 12512040"/>
              <a:gd name="connsiteY7" fmla="*/ 83820 h 10157460"/>
              <a:gd name="connsiteX8" fmla="*/ 6080760 w 12512040"/>
              <a:gd name="connsiteY8" fmla="*/ 388620 h 10157460"/>
              <a:gd name="connsiteX9" fmla="*/ 6812280 w 12512040"/>
              <a:gd name="connsiteY9" fmla="*/ 175260 h 10157460"/>
              <a:gd name="connsiteX10" fmla="*/ 7330440 w 12512040"/>
              <a:gd name="connsiteY10" fmla="*/ 312420 h 10157460"/>
              <a:gd name="connsiteX11" fmla="*/ 8290560 w 12512040"/>
              <a:gd name="connsiteY11" fmla="*/ 68580 h 10157460"/>
              <a:gd name="connsiteX12" fmla="*/ 8686800 w 12512040"/>
              <a:gd name="connsiteY12" fmla="*/ 312420 h 10157460"/>
              <a:gd name="connsiteX13" fmla="*/ 9387840 w 12512040"/>
              <a:gd name="connsiteY13" fmla="*/ 68580 h 10157460"/>
              <a:gd name="connsiteX14" fmla="*/ 9997440 w 12512040"/>
              <a:gd name="connsiteY14" fmla="*/ 327660 h 10157460"/>
              <a:gd name="connsiteX15" fmla="*/ 10911840 w 12512040"/>
              <a:gd name="connsiteY15" fmla="*/ 7620 h 10157460"/>
              <a:gd name="connsiteX16" fmla="*/ 11490960 w 12512040"/>
              <a:gd name="connsiteY16" fmla="*/ 281940 h 10157460"/>
              <a:gd name="connsiteX17" fmla="*/ 11978640 w 12512040"/>
              <a:gd name="connsiteY17" fmla="*/ 76200 h 10157460"/>
              <a:gd name="connsiteX18" fmla="*/ 12496800 w 12512040"/>
              <a:gd name="connsiteY18" fmla="*/ 38100 h 10157460"/>
              <a:gd name="connsiteX19" fmla="*/ 12512040 w 12512040"/>
              <a:gd name="connsiteY19" fmla="*/ 10157460 h 10157460"/>
              <a:gd name="connsiteX20" fmla="*/ 0 w 12512040"/>
              <a:gd name="connsiteY20" fmla="*/ 10104120 h 10157460"/>
              <a:gd name="connsiteX21" fmla="*/ 0 w 12512040"/>
              <a:gd name="connsiteY21" fmla="*/ 22860 h 10157460"/>
              <a:gd name="connsiteX0" fmla="*/ 0 w 12512040"/>
              <a:gd name="connsiteY0" fmla="*/ 22860 h 10157460"/>
              <a:gd name="connsiteX1" fmla="*/ 838200 w 12512040"/>
              <a:gd name="connsiteY1" fmla="*/ 68580 h 10157460"/>
              <a:gd name="connsiteX2" fmla="*/ 1386840 w 12512040"/>
              <a:gd name="connsiteY2" fmla="*/ 358140 h 10157460"/>
              <a:gd name="connsiteX3" fmla="*/ 2042160 w 12512040"/>
              <a:gd name="connsiteY3" fmla="*/ 83820 h 10157460"/>
              <a:gd name="connsiteX4" fmla="*/ 2819400 w 12512040"/>
              <a:gd name="connsiteY4" fmla="*/ 449580 h 10157460"/>
              <a:gd name="connsiteX5" fmla="*/ 3566160 w 12512040"/>
              <a:gd name="connsiteY5" fmla="*/ 129540 h 10157460"/>
              <a:gd name="connsiteX6" fmla="*/ 4541520 w 12512040"/>
              <a:gd name="connsiteY6" fmla="*/ 327660 h 10157460"/>
              <a:gd name="connsiteX7" fmla="*/ 5273040 w 12512040"/>
              <a:gd name="connsiteY7" fmla="*/ 83820 h 10157460"/>
              <a:gd name="connsiteX8" fmla="*/ 6080760 w 12512040"/>
              <a:gd name="connsiteY8" fmla="*/ 388620 h 10157460"/>
              <a:gd name="connsiteX9" fmla="*/ 6812280 w 12512040"/>
              <a:gd name="connsiteY9" fmla="*/ 175260 h 10157460"/>
              <a:gd name="connsiteX10" fmla="*/ 7330440 w 12512040"/>
              <a:gd name="connsiteY10" fmla="*/ 312420 h 10157460"/>
              <a:gd name="connsiteX11" fmla="*/ 8290560 w 12512040"/>
              <a:gd name="connsiteY11" fmla="*/ 68580 h 10157460"/>
              <a:gd name="connsiteX12" fmla="*/ 8686800 w 12512040"/>
              <a:gd name="connsiteY12" fmla="*/ 312420 h 10157460"/>
              <a:gd name="connsiteX13" fmla="*/ 9387840 w 12512040"/>
              <a:gd name="connsiteY13" fmla="*/ 68580 h 10157460"/>
              <a:gd name="connsiteX14" fmla="*/ 9997440 w 12512040"/>
              <a:gd name="connsiteY14" fmla="*/ 327660 h 10157460"/>
              <a:gd name="connsiteX15" fmla="*/ 10911840 w 12512040"/>
              <a:gd name="connsiteY15" fmla="*/ 7620 h 10157460"/>
              <a:gd name="connsiteX16" fmla="*/ 11490960 w 12512040"/>
              <a:gd name="connsiteY16" fmla="*/ 281940 h 10157460"/>
              <a:gd name="connsiteX17" fmla="*/ 11978640 w 12512040"/>
              <a:gd name="connsiteY17" fmla="*/ 76200 h 10157460"/>
              <a:gd name="connsiteX18" fmla="*/ 12496800 w 12512040"/>
              <a:gd name="connsiteY18" fmla="*/ 38100 h 10157460"/>
              <a:gd name="connsiteX19" fmla="*/ 12512040 w 12512040"/>
              <a:gd name="connsiteY19" fmla="*/ 10157460 h 10157460"/>
              <a:gd name="connsiteX20" fmla="*/ 0 w 12512040"/>
              <a:gd name="connsiteY20" fmla="*/ 10104120 h 10157460"/>
              <a:gd name="connsiteX21" fmla="*/ 0 w 12512040"/>
              <a:gd name="connsiteY21" fmla="*/ 22860 h 10157460"/>
              <a:gd name="connsiteX0" fmla="*/ 6350 w 12518390"/>
              <a:gd name="connsiteY0" fmla="*/ 22860 h 10157460"/>
              <a:gd name="connsiteX1" fmla="*/ 844550 w 12518390"/>
              <a:gd name="connsiteY1" fmla="*/ 68580 h 10157460"/>
              <a:gd name="connsiteX2" fmla="*/ 1393190 w 12518390"/>
              <a:gd name="connsiteY2" fmla="*/ 358140 h 10157460"/>
              <a:gd name="connsiteX3" fmla="*/ 2048510 w 12518390"/>
              <a:gd name="connsiteY3" fmla="*/ 83820 h 10157460"/>
              <a:gd name="connsiteX4" fmla="*/ 2825750 w 12518390"/>
              <a:gd name="connsiteY4" fmla="*/ 449580 h 10157460"/>
              <a:gd name="connsiteX5" fmla="*/ 3572510 w 12518390"/>
              <a:gd name="connsiteY5" fmla="*/ 129540 h 10157460"/>
              <a:gd name="connsiteX6" fmla="*/ 4547870 w 12518390"/>
              <a:gd name="connsiteY6" fmla="*/ 327660 h 10157460"/>
              <a:gd name="connsiteX7" fmla="*/ 5279390 w 12518390"/>
              <a:gd name="connsiteY7" fmla="*/ 83820 h 10157460"/>
              <a:gd name="connsiteX8" fmla="*/ 6087110 w 12518390"/>
              <a:gd name="connsiteY8" fmla="*/ 388620 h 10157460"/>
              <a:gd name="connsiteX9" fmla="*/ 6818630 w 12518390"/>
              <a:gd name="connsiteY9" fmla="*/ 175260 h 10157460"/>
              <a:gd name="connsiteX10" fmla="*/ 7336790 w 12518390"/>
              <a:gd name="connsiteY10" fmla="*/ 312420 h 10157460"/>
              <a:gd name="connsiteX11" fmla="*/ 8296910 w 12518390"/>
              <a:gd name="connsiteY11" fmla="*/ 68580 h 10157460"/>
              <a:gd name="connsiteX12" fmla="*/ 8693150 w 12518390"/>
              <a:gd name="connsiteY12" fmla="*/ 312420 h 10157460"/>
              <a:gd name="connsiteX13" fmla="*/ 9394190 w 12518390"/>
              <a:gd name="connsiteY13" fmla="*/ 68580 h 10157460"/>
              <a:gd name="connsiteX14" fmla="*/ 10003790 w 12518390"/>
              <a:gd name="connsiteY14" fmla="*/ 327660 h 10157460"/>
              <a:gd name="connsiteX15" fmla="*/ 10918190 w 12518390"/>
              <a:gd name="connsiteY15" fmla="*/ 7620 h 10157460"/>
              <a:gd name="connsiteX16" fmla="*/ 11497310 w 12518390"/>
              <a:gd name="connsiteY16" fmla="*/ 281940 h 10157460"/>
              <a:gd name="connsiteX17" fmla="*/ 11984990 w 12518390"/>
              <a:gd name="connsiteY17" fmla="*/ 76200 h 10157460"/>
              <a:gd name="connsiteX18" fmla="*/ 12503150 w 12518390"/>
              <a:gd name="connsiteY18" fmla="*/ 38100 h 10157460"/>
              <a:gd name="connsiteX19" fmla="*/ 12518390 w 12518390"/>
              <a:gd name="connsiteY19" fmla="*/ 10157460 h 10157460"/>
              <a:gd name="connsiteX20" fmla="*/ 6350 w 12518390"/>
              <a:gd name="connsiteY20" fmla="*/ 10104120 h 10157460"/>
              <a:gd name="connsiteX21" fmla="*/ 6350 w 12518390"/>
              <a:gd name="connsiteY21" fmla="*/ 22860 h 101574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12518390" h="10157460">
                <a:moveTo>
                  <a:pt x="6350" y="22860"/>
                </a:moveTo>
                <a:cubicBezTo>
                  <a:pt x="554990" y="581660"/>
                  <a:pt x="570230" y="104140"/>
                  <a:pt x="844550" y="68580"/>
                </a:cubicBezTo>
                <a:cubicBezTo>
                  <a:pt x="1045210" y="99060"/>
                  <a:pt x="1192530" y="355600"/>
                  <a:pt x="1393190" y="358140"/>
                </a:cubicBezTo>
                <a:cubicBezTo>
                  <a:pt x="1593850" y="360680"/>
                  <a:pt x="1809750" y="68580"/>
                  <a:pt x="2048510" y="83820"/>
                </a:cubicBezTo>
                <a:cubicBezTo>
                  <a:pt x="2287270" y="99060"/>
                  <a:pt x="2571750" y="441960"/>
                  <a:pt x="2825750" y="449580"/>
                </a:cubicBezTo>
                <a:cubicBezTo>
                  <a:pt x="3079750" y="457200"/>
                  <a:pt x="3285490" y="149860"/>
                  <a:pt x="3572510" y="129540"/>
                </a:cubicBezTo>
                <a:cubicBezTo>
                  <a:pt x="3859530" y="109220"/>
                  <a:pt x="4263390" y="335280"/>
                  <a:pt x="4547870" y="327660"/>
                </a:cubicBezTo>
                <a:cubicBezTo>
                  <a:pt x="4832350" y="320040"/>
                  <a:pt x="5022850" y="73660"/>
                  <a:pt x="5279390" y="83820"/>
                </a:cubicBezTo>
                <a:cubicBezTo>
                  <a:pt x="5535930" y="93980"/>
                  <a:pt x="5830570" y="373380"/>
                  <a:pt x="6087110" y="388620"/>
                </a:cubicBezTo>
                <a:cubicBezTo>
                  <a:pt x="6343650" y="403860"/>
                  <a:pt x="6610350" y="187960"/>
                  <a:pt x="6818630" y="175260"/>
                </a:cubicBezTo>
                <a:cubicBezTo>
                  <a:pt x="7026910" y="162560"/>
                  <a:pt x="7090410" y="330200"/>
                  <a:pt x="7336790" y="312420"/>
                </a:cubicBezTo>
                <a:cubicBezTo>
                  <a:pt x="7583170" y="294640"/>
                  <a:pt x="8070850" y="68580"/>
                  <a:pt x="8296910" y="68580"/>
                </a:cubicBezTo>
                <a:cubicBezTo>
                  <a:pt x="8522970" y="68580"/>
                  <a:pt x="8510270" y="312420"/>
                  <a:pt x="8693150" y="312420"/>
                </a:cubicBezTo>
                <a:cubicBezTo>
                  <a:pt x="8876030" y="312420"/>
                  <a:pt x="9175750" y="66040"/>
                  <a:pt x="9394190" y="68580"/>
                </a:cubicBezTo>
                <a:cubicBezTo>
                  <a:pt x="9612630" y="71120"/>
                  <a:pt x="9749790" y="337820"/>
                  <a:pt x="10003790" y="327660"/>
                </a:cubicBezTo>
                <a:cubicBezTo>
                  <a:pt x="10257790" y="317500"/>
                  <a:pt x="10669270" y="15240"/>
                  <a:pt x="10918190" y="7620"/>
                </a:cubicBezTo>
                <a:cubicBezTo>
                  <a:pt x="11167110" y="0"/>
                  <a:pt x="11319510" y="270510"/>
                  <a:pt x="11497310" y="281940"/>
                </a:cubicBezTo>
                <a:cubicBezTo>
                  <a:pt x="11675110" y="293370"/>
                  <a:pt x="11817350" y="116840"/>
                  <a:pt x="11984990" y="76200"/>
                </a:cubicBezTo>
                <a:cubicBezTo>
                  <a:pt x="12152630" y="35560"/>
                  <a:pt x="12195810" y="661670"/>
                  <a:pt x="12503150" y="38100"/>
                </a:cubicBezTo>
                <a:cubicBezTo>
                  <a:pt x="12513310" y="1488440"/>
                  <a:pt x="12492990" y="7660640"/>
                  <a:pt x="12518390" y="10157460"/>
                </a:cubicBezTo>
                <a:lnTo>
                  <a:pt x="6350" y="10104120"/>
                </a:lnTo>
                <a:cubicBezTo>
                  <a:pt x="21590" y="5712460"/>
                  <a:pt x="0" y="5297005"/>
                  <a:pt x="6350" y="22860"/>
                </a:cubicBezTo>
                <a:close/>
              </a:path>
            </a:pathLst>
          </a:custGeom>
          <a:gradFill flip="none" rotWithShape="1">
            <a:gsLst>
              <a:gs pos="0">
                <a:srgbClr val="FF9900">
                  <a:shade val="30000"/>
                  <a:satMod val="115000"/>
                </a:srgbClr>
              </a:gs>
              <a:gs pos="50000">
                <a:srgbClr val="FF9900">
                  <a:shade val="67500"/>
                  <a:satMod val="115000"/>
                </a:srgbClr>
              </a:gs>
              <a:gs pos="100000">
                <a:srgbClr val="FF9900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it-CH"/>
          </a:p>
        </p:txBody>
      </p:sp>
      <p:sp>
        <p:nvSpPr>
          <p:cNvPr id="29" name="Text Box 50"/>
          <p:cNvSpPr txBox="1">
            <a:spLocks noChangeArrowheads="1"/>
          </p:cNvSpPr>
          <p:nvPr/>
        </p:nvSpPr>
        <p:spPr bwMode="auto">
          <a:xfrm>
            <a:off x="767408" y="6011996"/>
            <a:ext cx="1728192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it-IT" sz="1200" dirty="0" err="1">
                <a:latin typeface="Arial" pitchFamily="34" charset="0"/>
                <a:cs typeface="Arial" pitchFamily="34" charset="0"/>
              </a:rPr>
              <a:t>Skin</a:t>
            </a:r>
            <a:endParaRPr lang="it-IT" sz="1200" dirty="0">
              <a:latin typeface="Arial" pitchFamily="34" charset="0"/>
              <a:cs typeface="Arial" pitchFamily="34" charset="0"/>
            </a:endParaRPr>
          </a:p>
        </p:txBody>
      </p:sp>
      <p:pic>
        <p:nvPicPr>
          <p:cNvPr id="46" name="Picture 8"/>
          <p:cNvPicPr>
            <a:picLocks noChangeAspect="1" noChangeArrowheads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4680" y="0"/>
            <a:ext cx="808038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7" name="Titolo 1"/>
          <p:cNvSpPr txBox="1">
            <a:spLocks/>
          </p:cNvSpPr>
          <p:nvPr/>
        </p:nvSpPr>
        <p:spPr>
          <a:xfrm>
            <a:off x="783358" y="0"/>
            <a:ext cx="11408642" cy="764704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r>
              <a:rPr lang="cy-GB" sz="3200" b="1" dirty="0">
                <a:solidFill>
                  <a:schemeClr val="accent1">
                    <a:lumMod val="75000"/>
                  </a:schemeClr>
                </a:solidFill>
                <a:latin typeface="Arial" charset="0"/>
                <a:cs typeface="Arial" charset="0"/>
              </a:rPr>
              <a:t>ADHESIVE ELECTRODE ARRAY AND GRIDS PLACEMENT</a:t>
            </a:r>
          </a:p>
        </p:txBody>
      </p:sp>
      <p:sp>
        <p:nvSpPr>
          <p:cNvPr id="36" name="Text Box 50">
            <a:extLst>
              <a:ext uri="{FF2B5EF4-FFF2-40B4-BE49-F238E27FC236}">
                <a16:creationId xmlns:a16="http://schemas.microsoft.com/office/drawing/2014/main" id="{D111AFD1-9B54-4CBB-8794-9504BD373D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408" y="5024209"/>
            <a:ext cx="1728193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/>
            <a:r>
              <a:rPr lang="it-IT" sz="1200" dirty="0">
                <a:latin typeface="Arial" pitchFamily="34" charset="0"/>
                <a:cs typeface="Arial" pitchFamily="34" charset="0"/>
              </a:rPr>
              <a:t>Double </a:t>
            </a:r>
            <a:r>
              <a:rPr lang="it-IT" sz="1200" dirty="0" err="1">
                <a:latin typeface="Arial" pitchFamily="34" charset="0"/>
                <a:cs typeface="Arial" pitchFamily="34" charset="0"/>
              </a:rPr>
              <a:t>adhesive</a:t>
            </a:r>
            <a:r>
              <a:rPr lang="it-IT" sz="1200" dirty="0">
                <a:latin typeface="Arial" pitchFamily="34" charset="0"/>
                <a:cs typeface="Arial" pitchFamily="34" charset="0"/>
              </a:rPr>
              <a:t> foam</a:t>
            </a:r>
          </a:p>
        </p:txBody>
      </p:sp>
      <p:sp>
        <p:nvSpPr>
          <p:cNvPr id="37" name="Text Box 50">
            <a:extLst>
              <a:ext uri="{FF2B5EF4-FFF2-40B4-BE49-F238E27FC236}">
                <a16:creationId xmlns:a16="http://schemas.microsoft.com/office/drawing/2014/main" id="{E68799CB-0444-47A8-AA3B-56471C70B5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408" y="4221088"/>
            <a:ext cx="1728192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it-IT" sz="1200" dirty="0" err="1">
                <a:latin typeface="Arial" pitchFamily="34" charset="0"/>
                <a:cs typeface="Arial" pitchFamily="34" charset="0"/>
              </a:rPr>
              <a:t>Electrode</a:t>
            </a:r>
            <a:r>
              <a:rPr lang="it-IT" sz="1200" dirty="0">
                <a:latin typeface="Arial" pitchFamily="34" charset="0"/>
                <a:cs typeface="Arial" pitchFamily="34" charset="0"/>
              </a:rPr>
              <a:t> support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04167E-6 -2.22222E-6 L 0.00039 -0.07222 " pathEditMode="relative" rAng="0" ptsTypes="AA">
                                      <p:cBhvr>
                                        <p:cTn id="24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-3611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0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95833E-6 2.22222E-6 L 0.00039 -0.07222 " pathEditMode="relative" rAng="0" ptsTypes="AA">
                                      <p:cBhvr>
                                        <p:cTn id="26" dur="2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-361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55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500"/>
                            </p:stCondLst>
                            <p:childTnLst>
                              <p:par>
                                <p:cTn id="35" presetID="55" presetClass="entr" presetSubtype="0" fill="hold" grpId="0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100"/>
                            </p:stCondLst>
                            <p:childTnLst>
                              <p:par>
                                <p:cTn id="41" presetID="55" presetClass="entr" presetSubtype="0" fill="hold" grpId="0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39 -0.07222 L 0.00013 0.05533 " pathEditMode="relative" rAng="0" ptsTypes="AA">
                                      <p:cBhvr>
                                        <p:cTn id="49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6366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66 0.00208 L -0.00104 0.12361 " pathEditMode="relative" rAng="0" ptsTypes="AA">
                                      <p:cBhvr>
                                        <p:cTn id="51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1" y="6065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-4.44444E-6 L -0.00091 0.11852 " pathEditMode="relative" rAng="0" ptsTypes="AA">
                                      <p:cBhvr>
                                        <p:cTn id="53" dur="2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5926"/>
                                    </p:animMotion>
                                  </p:childTnLst>
                                </p:cTn>
                              </p:par>
                              <p:par>
                                <p:cTn id="54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1667E-6 -3.7037E-7 L -0.00091 0.12292 " pathEditMode="relative" rAng="0" ptsTypes="AA">
                                      <p:cBhvr>
                                        <p:cTn id="55" dur="2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6134"/>
                                    </p:animMotion>
                                  </p:childTnLst>
                                </p:cTn>
                              </p:par>
                              <p:par>
                                <p:cTn id="56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45833E-6 4.07407E-6 L 0.00013 0.11967 " pathEditMode="relative" rAng="0" ptsTypes="AA">
                                      <p:cBhvr>
                                        <p:cTn id="57" dur="2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972"/>
                                    </p:animMotion>
                                  </p:childTnLst>
                                </p:cTn>
                              </p:par>
                              <p:par>
                                <p:cTn id="5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65 0.00208 L -0.00104 0.12361 " pathEditMode="relative" rAng="0" ptsTypes="AA">
                                      <p:cBhvr>
                                        <p:cTn id="59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1" y="6065"/>
                                    </p:animMotion>
                                  </p:childTnLst>
                                </p:cTn>
                              </p:par>
                              <p:par>
                                <p:cTn id="60" presetID="42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39 -0.07222 L 0.00013 0.05532 " pathEditMode="relative" rAng="0" ptsTypes="AA">
                                      <p:cBhvr>
                                        <p:cTn id="61" dur="2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636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" grpId="0" animBg="1"/>
      <p:bldP spid="53" grpId="1" animBg="1"/>
      <p:bldP spid="54" grpId="0" animBg="1"/>
      <p:bldP spid="54" grpId="1" animBg="1"/>
      <p:bldP spid="55" grpId="0" animBg="1"/>
      <p:bldP spid="55" grpId="1" animBg="1"/>
      <p:bldP spid="45" grpId="0" animBg="1"/>
      <p:bldP spid="29" grpId="0"/>
      <p:bldP spid="36" grpId="0"/>
      <p:bldP spid="36" grpId="1"/>
      <p:bldP spid="36" grpId="2"/>
      <p:bldP spid="37" grpId="0"/>
      <p:bldP spid="37" grpId="1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" name="Rettangolo 74"/>
          <p:cNvSpPr/>
          <p:nvPr/>
        </p:nvSpPr>
        <p:spPr>
          <a:xfrm>
            <a:off x="9597310" y="764705"/>
            <a:ext cx="2259330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/>
            <a:r>
              <a:rPr lang="it-IT" sz="1600" dirty="0">
                <a:solidFill>
                  <a:srgbClr val="000000"/>
                </a:solidFill>
              </a:rPr>
              <a:t>2D </a:t>
            </a:r>
            <a:r>
              <a:rPr lang="it-IT" sz="1600" dirty="0" err="1">
                <a:solidFill>
                  <a:srgbClr val="000000"/>
                </a:solidFill>
              </a:rPr>
              <a:t>electrode</a:t>
            </a:r>
            <a:r>
              <a:rPr lang="it-IT" sz="1600" dirty="0">
                <a:solidFill>
                  <a:srgbClr val="000000"/>
                </a:solidFill>
              </a:rPr>
              <a:t> </a:t>
            </a:r>
            <a:r>
              <a:rPr lang="it-IT" sz="1600" dirty="0" err="1">
                <a:solidFill>
                  <a:srgbClr val="000000"/>
                </a:solidFill>
              </a:rPr>
              <a:t>array</a:t>
            </a:r>
            <a:r>
              <a:rPr lang="it-IT" sz="1600" dirty="0">
                <a:solidFill>
                  <a:srgbClr val="000000"/>
                </a:solidFill>
              </a:rPr>
              <a:t> </a:t>
            </a:r>
            <a:br>
              <a:rPr lang="it-IT" sz="1600" dirty="0">
                <a:solidFill>
                  <a:srgbClr val="000000"/>
                </a:solidFill>
              </a:rPr>
            </a:br>
            <a:r>
              <a:rPr lang="it-IT" sz="1600" dirty="0">
                <a:solidFill>
                  <a:srgbClr val="000000"/>
                </a:solidFill>
              </a:rPr>
              <a:t>(</a:t>
            </a:r>
            <a:r>
              <a:rPr lang="it-IT" sz="1600" dirty="0" err="1">
                <a:solidFill>
                  <a:srgbClr val="000000"/>
                </a:solidFill>
              </a:rPr>
              <a:t>HD-sEMG</a:t>
            </a:r>
            <a:r>
              <a:rPr lang="it-IT" sz="1600" dirty="0">
                <a:solidFill>
                  <a:srgbClr val="000000"/>
                </a:solidFill>
              </a:rPr>
              <a:t>)</a:t>
            </a:r>
          </a:p>
        </p:txBody>
      </p:sp>
      <p:grpSp>
        <p:nvGrpSpPr>
          <p:cNvPr id="3" name="Gruppo 75"/>
          <p:cNvGrpSpPr/>
          <p:nvPr/>
        </p:nvGrpSpPr>
        <p:grpSpPr>
          <a:xfrm>
            <a:off x="9697265" y="1311769"/>
            <a:ext cx="1893504" cy="5344710"/>
            <a:chOff x="73152" y="680720"/>
            <a:chExt cx="2115312" cy="6024880"/>
          </a:xfrm>
        </p:grpSpPr>
        <p:pic>
          <p:nvPicPr>
            <p:cNvPr id="93" name="Picture 19"/>
            <p:cNvPicPr>
              <a:picLocks noChangeAspect="1" noChangeArrowheads="1"/>
            </p:cNvPicPr>
            <p:nvPr/>
          </p:nvPicPr>
          <p:blipFill>
            <a:blip r:embed="rId3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7391" t="27863" r="41159" b="8069"/>
            <a:stretch>
              <a:fillRect/>
            </a:stretch>
          </p:blipFill>
          <p:spPr bwMode="auto">
            <a:xfrm flipH="1">
              <a:off x="203199" y="680720"/>
              <a:ext cx="1953989" cy="5902960"/>
            </a:xfrm>
            <a:prstGeom prst="rect">
              <a:avLst/>
            </a:prstGeom>
            <a:ln>
              <a:noFill/>
            </a:ln>
            <a:effectLst>
              <a:softEdge rad="112500"/>
            </a:effectLst>
          </p:spPr>
        </p:pic>
        <p:sp>
          <p:nvSpPr>
            <p:cNvPr id="103" name="Ovale 102"/>
            <p:cNvSpPr/>
            <p:nvPr/>
          </p:nvSpPr>
          <p:spPr>
            <a:xfrm>
              <a:off x="1443228" y="1443990"/>
              <a:ext cx="573024" cy="8534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104" name="Ovale 103"/>
            <p:cNvSpPr/>
            <p:nvPr/>
          </p:nvSpPr>
          <p:spPr>
            <a:xfrm>
              <a:off x="126492" y="1450086"/>
              <a:ext cx="573024" cy="8534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105" name="Ovale 104"/>
            <p:cNvSpPr/>
            <p:nvPr/>
          </p:nvSpPr>
          <p:spPr>
            <a:xfrm>
              <a:off x="176784" y="3778758"/>
              <a:ext cx="353568" cy="11049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106" name="Ovale 105"/>
            <p:cNvSpPr/>
            <p:nvPr/>
          </p:nvSpPr>
          <p:spPr>
            <a:xfrm>
              <a:off x="109728" y="4693920"/>
              <a:ext cx="579120" cy="33528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107" name="Ovale 106"/>
            <p:cNvSpPr/>
            <p:nvPr/>
          </p:nvSpPr>
          <p:spPr>
            <a:xfrm>
              <a:off x="73152" y="5041392"/>
              <a:ext cx="292608" cy="33528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108" name="Ovale 107"/>
            <p:cNvSpPr/>
            <p:nvPr/>
          </p:nvSpPr>
          <p:spPr>
            <a:xfrm>
              <a:off x="1688592" y="5084064"/>
              <a:ext cx="292608" cy="33528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109" name="Ovale 108"/>
            <p:cNvSpPr/>
            <p:nvPr/>
          </p:nvSpPr>
          <p:spPr>
            <a:xfrm>
              <a:off x="347472" y="5992368"/>
              <a:ext cx="457200" cy="33528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110" name="Ovale 109"/>
            <p:cNvSpPr/>
            <p:nvPr/>
          </p:nvSpPr>
          <p:spPr>
            <a:xfrm>
              <a:off x="268224" y="6370320"/>
              <a:ext cx="457200" cy="33528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111" name="Ovale 110"/>
            <p:cNvSpPr/>
            <p:nvPr/>
          </p:nvSpPr>
          <p:spPr>
            <a:xfrm>
              <a:off x="1731264" y="6333744"/>
              <a:ext cx="457200" cy="33528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sp>
        <p:nvSpPr>
          <p:cNvPr id="113" name="Figura a mano libera 112"/>
          <p:cNvSpPr/>
          <p:nvPr/>
        </p:nvSpPr>
        <p:spPr>
          <a:xfrm>
            <a:off x="10232859" y="1314109"/>
            <a:ext cx="891188" cy="2765525"/>
          </a:xfrm>
          <a:custGeom>
            <a:avLst/>
            <a:gdLst>
              <a:gd name="connsiteX0" fmla="*/ 153972 w 1051089"/>
              <a:gd name="connsiteY0" fmla="*/ 135117 h 3308808"/>
              <a:gd name="connsiteX1" fmla="*/ 31423 w 1051089"/>
              <a:gd name="connsiteY1" fmla="*/ 1813088 h 3308808"/>
              <a:gd name="connsiteX2" fmla="*/ 342508 w 1051089"/>
              <a:gd name="connsiteY2" fmla="*/ 3076280 h 3308808"/>
              <a:gd name="connsiteX3" fmla="*/ 908116 w 1051089"/>
              <a:gd name="connsiteY3" fmla="*/ 3208255 h 3308808"/>
              <a:gd name="connsiteX4" fmla="*/ 992958 w 1051089"/>
              <a:gd name="connsiteY4" fmla="*/ 3255389 h 3308808"/>
              <a:gd name="connsiteX5" fmla="*/ 917543 w 1051089"/>
              <a:gd name="connsiteY5" fmla="*/ 3179975 h 3308808"/>
              <a:gd name="connsiteX6" fmla="*/ 1002384 w 1051089"/>
              <a:gd name="connsiteY6" fmla="*/ 3161121 h 3308808"/>
              <a:gd name="connsiteX7" fmla="*/ 851555 w 1051089"/>
              <a:gd name="connsiteY7" fmla="*/ 3161121 h 3308808"/>
              <a:gd name="connsiteX8" fmla="*/ 1021238 w 1051089"/>
              <a:gd name="connsiteY8" fmla="*/ 3095134 h 3308808"/>
              <a:gd name="connsiteX9" fmla="*/ 785568 w 1051089"/>
              <a:gd name="connsiteY9" fmla="*/ 3161121 h 3308808"/>
              <a:gd name="connsiteX10" fmla="*/ 1049518 w 1051089"/>
              <a:gd name="connsiteY10" fmla="*/ 3000866 h 3308808"/>
              <a:gd name="connsiteX11" fmla="*/ 776141 w 1051089"/>
              <a:gd name="connsiteY11" fmla="*/ 3161121 h 3308808"/>
              <a:gd name="connsiteX12" fmla="*/ 606459 w 1051089"/>
              <a:gd name="connsiteY12" fmla="*/ 3198829 h 3308808"/>
              <a:gd name="connsiteX13" fmla="*/ 408496 w 1051089"/>
              <a:gd name="connsiteY13" fmla="*/ 3104561 h 3308808"/>
              <a:gd name="connsiteX14" fmla="*/ 163399 w 1051089"/>
              <a:gd name="connsiteY14" fmla="*/ 2501245 h 3308808"/>
              <a:gd name="connsiteX15" fmla="*/ 69131 w 1051089"/>
              <a:gd name="connsiteY15" fmla="*/ 1765954 h 3308808"/>
              <a:gd name="connsiteX16" fmla="*/ 106838 w 1051089"/>
              <a:gd name="connsiteY16" fmla="*/ 1002383 h 3308808"/>
              <a:gd name="connsiteX17" fmla="*/ 153972 w 1051089"/>
              <a:gd name="connsiteY17" fmla="*/ 135117 h 3308808"/>
              <a:gd name="connsiteX0" fmla="*/ 153972 w 1051089"/>
              <a:gd name="connsiteY0" fmla="*/ 247954 h 3421645"/>
              <a:gd name="connsiteX1" fmla="*/ 31423 w 1051089"/>
              <a:gd name="connsiteY1" fmla="*/ 1925925 h 3421645"/>
              <a:gd name="connsiteX2" fmla="*/ 342508 w 1051089"/>
              <a:gd name="connsiteY2" fmla="*/ 3189117 h 3421645"/>
              <a:gd name="connsiteX3" fmla="*/ 908116 w 1051089"/>
              <a:gd name="connsiteY3" fmla="*/ 3321092 h 3421645"/>
              <a:gd name="connsiteX4" fmla="*/ 992958 w 1051089"/>
              <a:gd name="connsiteY4" fmla="*/ 3368226 h 3421645"/>
              <a:gd name="connsiteX5" fmla="*/ 917543 w 1051089"/>
              <a:gd name="connsiteY5" fmla="*/ 3292812 h 3421645"/>
              <a:gd name="connsiteX6" fmla="*/ 1002384 w 1051089"/>
              <a:gd name="connsiteY6" fmla="*/ 3273958 h 3421645"/>
              <a:gd name="connsiteX7" fmla="*/ 851555 w 1051089"/>
              <a:gd name="connsiteY7" fmla="*/ 3273958 h 3421645"/>
              <a:gd name="connsiteX8" fmla="*/ 1021238 w 1051089"/>
              <a:gd name="connsiteY8" fmla="*/ 3207971 h 3421645"/>
              <a:gd name="connsiteX9" fmla="*/ 785568 w 1051089"/>
              <a:gd name="connsiteY9" fmla="*/ 3273958 h 3421645"/>
              <a:gd name="connsiteX10" fmla="*/ 1049518 w 1051089"/>
              <a:gd name="connsiteY10" fmla="*/ 3113703 h 3421645"/>
              <a:gd name="connsiteX11" fmla="*/ 776141 w 1051089"/>
              <a:gd name="connsiteY11" fmla="*/ 3273958 h 3421645"/>
              <a:gd name="connsiteX12" fmla="*/ 606459 w 1051089"/>
              <a:gd name="connsiteY12" fmla="*/ 3311666 h 3421645"/>
              <a:gd name="connsiteX13" fmla="*/ 408496 w 1051089"/>
              <a:gd name="connsiteY13" fmla="*/ 3217398 h 3421645"/>
              <a:gd name="connsiteX14" fmla="*/ 163399 w 1051089"/>
              <a:gd name="connsiteY14" fmla="*/ 2614082 h 3421645"/>
              <a:gd name="connsiteX15" fmla="*/ 69131 w 1051089"/>
              <a:gd name="connsiteY15" fmla="*/ 1878791 h 3421645"/>
              <a:gd name="connsiteX16" fmla="*/ 106838 w 1051089"/>
              <a:gd name="connsiteY16" fmla="*/ 1115220 h 3421645"/>
              <a:gd name="connsiteX17" fmla="*/ 208558 w 1051089"/>
              <a:gd name="connsiteY17" fmla="*/ 233640 h 3421645"/>
              <a:gd name="connsiteX18" fmla="*/ 153972 w 1051089"/>
              <a:gd name="connsiteY18" fmla="*/ 247954 h 3421645"/>
              <a:gd name="connsiteX0" fmla="*/ 153972 w 1051089"/>
              <a:gd name="connsiteY0" fmla="*/ 247954 h 3421645"/>
              <a:gd name="connsiteX1" fmla="*/ 31423 w 1051089"/>
              <a:gd name="connsiteY1" fmla="*/ 1925925 h 3421645"/>
              <a:gd name="connsiteX2" fmla="*/ 342508 w 1051089"/>
              <a:gd name="connsiteY2" fmla="*/ 3189117 h 3421645"/>
              <a:gd name="connsiteX3" fmla="*/ 908116 w 1051089"/>
              <a:gd name="connsiteY3" fmla="*/ 3321092 h 3421645"/>
              <a:gd name="connsiteX4" fmla="*/ 992958 w 1051089"/>
              <a:gd name="connsiteY4" fmla="*/ 3368226 h 3421645"/>
              <a:gd name="connsiteX5" fmla="*/ 917543 w 1051089"/>
              <a:gd name="connsiteY5" fmla="*/ 3292812 h 3421645"/>
              <a:gd name="connsiteX6" fmla="*/ 1002384 w 1051089"/>
              <a:gd name="connsiteY6" fmla="*/ 3273958 h 3421645"/>
              <a:gd name="connsiteX7" fmla="*/ 851555 w 1051089"/>
              <a:gd name="connsiteY7" fmla="*/ 3273958 h 3421645"/>
              <a:gd name="connsiteX8" fmla="*/ 1021238 w 1051089"/>
              <a:gd name="connsiteY8" fmla="*/ 3207971 h 3421645"/>
              <a:gd name="connsiteX9" fmla="*/ 785568 w 1051089"/>
              <a:gd name="connsiteY9" fmla="*/ 3273958 h 3421645"/>
              <a:gd name="connsiteX10" fmla="*/ 1049518 w 1051089"/>
              <a:gd name="connsiteY10" fmla="*/ 3113703 h 3421645"/>
              <a:gd name="connsiteX11" fmla="*/ 776141 w 1051089"/>
              <a:gd name="connsiteY11" fmla="*/ 3273958 h 3421645"/>
              <a:gd name="connsiteX12" fmla="*/ 606459 w 1051089"/>
              <a:gd name="connsiteY12" fmla="*/ 3311666 h 3421645"/>
              <a:gd name="connsiteX13" fmla="*/ 408496 w 1051089"/>
              <a:gd name="connsiteY13" fmla="*/ 3217398 h 3421645"/>
              <a:gd name="connsiteX14" fmla="*/ 163399 w 1051089"/>
              <a:gd name="connsiteY14" fmla="*/ 2614082 h 3421645"/>
              <a:gd name="connsiteX15" fmla="*/ 69131 w 1051089"/>
              <a:gd name="connsiteY15" fmla="*/ 1878791 h 3421645"/>
              <a:gd name="connsiteX16" fmla="*/ 106838 w 1051089"/>
              <a:gd name="connsiteY16" fmla="*/ 1115220 h 3421645"/>
              <a:gd name="connsiteX17" fmla="*/ 208558 w 1051089"/>
              <a:gd name="connsiteY17" fmla="*/ 233640 h 3421645"/>
              <a:gd name="connsiteX18" fmla="*/ 153972 w 1051089"/>
              <a:gd name="connsiteY18" fmla="*/ 247954 h 3421645"/>
              <a:gd name="connsiteX0" fmla="*/ 153972 w 1051089"/>
              <a:gd name="connsiteY0" fmla="*/ 23586 h 3197277"/>
              <a:gd name="connsiteX1" fmla="*/ 31423 w 1051089"/>
              <a:gd name="connsiteY1" fmla="*/ 1701557 h 3197277"/>
              <a:gd name="connsiteX2" fmla="*/ 342508 w 1051089"/>
              <a:gd name="connsiteY2" fmla="*/ 2964749 h 3197277"/>
              <a:gd name="connsiteX3" fmla="*/ 908116 w 1051089"/>
              <a:gd name="connsiteY3" fmla="*/ 3096724 h 3197277"/>
              <a:gd name="connsiteX4" fmla="*/ 992958 w 1051089"/>
              <a:gd name="connsiteY4" fmla="*/ 3143858 h 3197277"/>
              <a:gd name="connsiteX5" fmla="*/ 917543 w 1051089"/>
              <a:gd name="connsiteY5" fmla="*/ 3068444 h 3197277"/>
              <a:gd name="connsiteX6" fmla="*/ 1002384 w 1051089"/>
              <a:gd name="connsiteY6" fmla="*/ 3049590 h 3197277"/>
              <a:gd name="connsiteX7" fmla="*/ 851555 w 1051089"/>
              <a:gd name="connsiteY7" fmla="*/ 3049590 h 3197277"/>
              <a:gd name="connsiteX8" fmla="*/ 1021238 w 1051089"/>
              <a:gd name="connsiteY8" fmla="*/ 2983603 h 3197277"/>
              <a:gd name="connsiteX9" fmla="*/ 785568 w 1051089"/>
              <a:gd name="connsiteY9" fmla="*/ 3049590 h 3197277"/>
              <a:gd name="connsiteX10" fmla="*/ 1049518 w 1051089"/>
              <a:gd name="connsiteY10" fmla="*/ 2889335 h 3197277"/>
              <a:gd name="connsiteX11" fmla="*/ 776141 w 1051089"/>
              <a:gd name="connsiteY11" fmla="*/ 3049590 h 3197277"/>
              <a:gd name="connsiteX12" fmla="*/ 606459 w 1051089"/>
              <a:gd name="connsiteY12" fmla="*/ 3087298 h 3197277"/>
              <a:gd name="connsiteX13" fmla="*/ 408496 w 1051089"/>
              <a:gd name="connsiteY13" fmla="*/ 2993030 h 3197277"/>
              <a:gd name="connsiteX14" fmla="*/ 163399 w 1051089"/>
              <a:gd name="connsiteY14" fmla="*/ 2389714 h 3197277"/>
              <a:gd name="connsiteX15" fmla="*/ 69131 w 1051089"/>
              <a:gd name="connsiteY15" fmla="*/ 1654423 h 3197277"/>
              <a:gd name="connsiteX16" fmla="*/ 106838 w 1051089"/>
              <a:gd name="connsiteY16" fmla="*/ 890852 h 3197277"/>
              <a:gd name="connsiteX17" fmla="*/ 208558 w 1051089"/>
              <a:gd name="connsiteY17" fmla="*/ 9272 h 3197277"/>
              <a:gd name="connsiteX18" fmla="*/ 153972 w 1051089"/>
              <a:gd name="connsiteY18" fmla="*/ 23586 h 3197277"/>
              <a:gd name="connsiteX0" fmla="*/ 153972 w 1051089"/>
              <a:gd name="connsiteY0" fmla="*/ 23586 h 3197277"/>
              <a:gd name="connsiteX1" fmla="*/ 31423 w 1051089"/>
              <a:gd name="connsiteY1" fmla="*/ 1701557 h 3197277"/>
              <a:gd name="connsiteX2" fmla="*/ 342508 w 1051089"/>
              <a:gd name="connsiteY2" fmla="*/ 2964749 h 3197277"/>
              <a:gd name="connsiteX3" fmla="*/ 908116 w 1051089"/>
              <a:gd name="connsiteY3" fmla="*/ 3096724 h 3197277"/>
              <a:gd name="connsiteX4" fmla="*/ 992958 w 1051089"/>
              <a:gd name="connsiteY4" fmla="*/ 3143858 h 3197277"/>
              <a:gd name="connsiteX5" fmla="*/ 917543 w 1051089"/>
              <a:gd name="connsiteY5" fmla="*/ 3068444 h 3197277"/>
              <a:gd name="connsiteX6" fmla="*/ 1002384 w 1051089"/>
              <a:gd name="connsiteY6" fmla="*/ 3049590 h 3197277"/>
              <a:gd name="connsiteX7" fmla="*/ 851555 w 1051089"/>
              <a:gd name="connsiteY7" fmla="*/ 3049590 h 3197277"/>
              <a:gd name="connsiteX8" fmla="*/ 1021238 w 1051089"/>
              <a:gd name="connsiteY8" fmla="*/ 2983603 h 3197277"/>
              <a:gd name="connsiteX9" fmla="*/ 785568 w 1051089"/>
              <a:gd name="connsiteY9" fmla="*/ 3049590 h 3197277"/>
              <a:gd name="connsiteX10" fmla="*/ 1049518 w 1051089"/>
              <a:gd name="connsiteY10" fmla="*/ 2889335 h 3197277"/>
              <a:gd name="connsiteX11" fmla="*/ 776141 w 1051089"/>
              <a:gd name="connsiteY11" fmla="*/ 3049590 h 3197277"/>
              <a:gd name="connsiteX12" fmla="*/ 606459 w 1051089"/>
              <a:gd name="connsiteY12" fmla="*/ 3087298 h 3197277"/>
              <a:gd name="connsiteX13" fmla="*/ 408496 w 1051089"/>
              <a:gd name="connsiteY13" fmla="*/ 2993030 h 3197277"/>
              <a:gd name="connsiteX14" fmla="*/ 163399 w 1051089"/>
              <a:gd name="connsiteY14" fmla="*/ 2389714 h 3197277"/>
              <a:gd name="connsiteX15" fmla="*/ 69131 w 1051089"/>
              <a:gd name="connsiteY15" fmla="*/ 1654423 h 3197277"/>
              <a:gd name="connsiteX16" fmla="*/ 106838 w 1051089"/>
              <a:gd name="connsiteY16" fmla="*/ 890852 h 3197277"/>
              <a:gd name="connsiteX17" fmla="*/ 208558 w 1051089"/>
              <a:gd name="connsiteY17" fmla="*/ 9272 h 3197277"/>
              <a:gd name="connsiteX18" fmla="*/ 153972 w 1051089"/>
              <a:gd name="connsiteY18" fmla="*/ 23586 h 3197277"/>
              <a:gd name="connsiteX0" fmla="*/ 153972 w 1051089"/>
              <a:gd name="connsiteY0" fmla="*/ 23586 h 3197277"/>
              <a:gd name="connsiteX1" fmla="*/ 31423 w 1051089"/>
              <a:gd name="connsiteY1" fmla="*/ 1701557 h 3197277"/>
              <a:gd name="connsiteX2" fmla="*/ 342508 w 1051089"/>
              <a:gd name="connsiteY2" fmla="*/ 2964749 h 3197277"/>
              <a:gd name="connsiteX3" fmla="*/ 908116 w 1051089"/>
              <a:gd name="connsiteY3" fmla="*/ 3096724 h 3197277"/>
              <a:gd name="connsiteX4" fmla="*/ 992958 w 1051089"/>
              <a:gd name="connsiteY4" fmla="*/ 3143858 h 3197277"/>
              <a:gd name="connsiteX5" fmla="*/ 917543 w 1051089"/>
              <a:gd name="connsiteY5" fmla="*/ 3068444 h 3197277"/>
              <a:gd name="connsiteX6" fmla="*/ 1002384 w 1051089"/>
              <a:gd name="connsiteY6" fmla="*/ 3049590 h 3197277"/>
              <a:gd name="connsiteX7" fmla="*/ 851555 w 1051089"/>
              <a:gd name="connsiteY7" fmla="*/ 3049590 h 3197277"/>
              <a:gd name="connsiteX8" fmla="*/ 1021238 w 1051089"/>
              <a:gd name="connsiteY8" fmla="*/ 2983603 h 3197277"/>
              <a:gd name="connsiteX9" fmla="*/ 785568 w 1051089"/>
              <a:gd name="connsiteY9" fmla="*/ 3049590 h 3197277"/>
              <a:gd name="connsiteX10" fmla="*/ 1049518 w 1051089"/>
              <a:gd name="connsiteY10" fmla="*/ 2889335 h 3197277"/>
              <a:gd name="connsiteX11" fmla="*/ 776141 w 1051089"/>
              <a:gd name="connsiteY11" fmla="*/ 3049590 h 3197277"/>
              <a:gd name="connsiteX12" fmla="*/ 606459 w 1051089"/>
              <a:gd name="connsiteY12" fmla="*/ 3087298 h 3197277"/>
              <a:gd name="connsiteX13" fmla="*/ 352574 w 1051089"/>
              <a:gd name="connsiteY13" fmla="*/ 2961601 h 3197277"/>
              <a:gd name="connsiteX14" fmla="*/ 163399 w 1051089"/>
              <a:gd name="connsiteY14" fmla="*/ 2389714 h 3197277"/>
              <a:gd name="connsiteX15" fmla="*/ 69131 w 1051089"/>
              <a:gd name="connsiteY15" fmla="*/ 1654423 h 3197277"/>
              <a:gd name="connsiteX16" fmla="*/ 106838 w 1051089"/>
              <a:gd name="connsiteY16" fmla="*/ 890852 h 3197277"/>
              <a:gd name="connsiteX17" fmla="*/ 208558 w 1051089"/>
              <a:gd name="connsiteY17" fmla="*/ 9272 h 3197277"/>
              <a:gd name="connsiteX18" fmla="*/ 153972 w 1051089"/>
              <a:gd name="connsiteY18" fmla="*/ 23586 h 3197277"/>
              <a:gd name="connsiteX0" fmla="*/ 153972 w 1051089"/>
              <a:gd name="connsiteY0" fmla="*/ 23586 h 3197277"/>
              <a:gd name="connsiteX1" fmla="*/ 31423 w 1051089"/>
              <a:gd name="connsiteY1" fmla="*/ 1701557 h 3197277"/>
              <a:gd name="connsiteX2" fmla="*/ 342508 w 1051089"/>
              <a:gd name="connsiteY2" fmla="*/ 2964749 h 3197277"/>
              <a:gd name="connsiteX3" fmla="*/ 908116 w 1051089"/>
              <a:gd name="connsiteY3" fmla="*/ 3096724 h 3197277"/>
              <a:gd name="connsiteX4" fmla="*/ 992958 w 1051089"/>
              <a:gd name="connsiteY4" fmla="*/ 3143858 h 3197277"/>
              <a:gd name="connsiteX5" fmla="*/ 917543 w 1051089"/>
              <a:gd name="connsiteY5" fmla="*/ 3068444 h 3197277"/>
              <a:gd name="connsiteX6" fmla="*/ 1002384 w 1051089"/>
              <a:gd name="connsiteY6" fmla="*/ 3049590 h 3197277"/>
              <a:gd name="connsiteX7" fmla="*/ 851555 w 1051089"/>
              <a:gd name="connsiteY7" fmla="*/ 3049590 h 3197277"/>
              <a:gd name="connsiteX8" fmla="*/ 1021238 w 1051089"/>
              <a:gd name="connsiteY8" fmla="*/ 2983603 h 3197277"/>
              <a:gd name="connsiteX9" fmla="*/ 785568 w 1051089"/>
              <a:gd name="connsiteY9" fmla="*/ 3049590 h 3197277"/>
              <a:gd name="connsiteX10" fmla="*/ 1049518 w 1051089"/>
              <a:gd name="connsiteY10" fmla="*/ 2889335 h 3197277"/>
              <a:gd name="connsiteX11" fmla="*/ 776141 w 1051089"/>
              <a:gd name="connsiteY11" fmla="*/ 3049590 h 3197277"/>
              <a:gd name="connsiteX12" fmla="*/ 568598 w 1051089"/>
              <a:gd name="connsiteY12" fmla="*/ 3105617 h 3197277"/>
              <a:gd name="connsiteX13" fmla="*/ 352574 w 1051089"/>
              <a:gd name="connsiteY13" fmla="*/ 2961601 h 3197277"/>
              <a:gd name="connsiteX14" fmla="*/ 163399 w 1051089"/>
              <a:gd name="connsiteY14" fmla="*/ 2389714 h 3197277"/>
              <a:gd name="connsiteX15" fmla="*/ 69131 w 1051089"/>
              <a:gd name="connsiteY15" fmla="*/ 1654423 h 3197277"/>
              <a:gd name="connsiteX16" fmla="*/ 106838 w 1051089"/>
              <a:gd name="connsiteY16" fmla="*/ 890852 h 3197277"/>
              <a:gd name="connsiteX17" fmla="*/ 208558 w 1051089"/>
              <a:gd name="connsiteY17" fmla="*/ 9272 h 3197277"/>
              <a:gd name="connsiteX18" fmla="*/ 153972 w 1051089"/>
              <a:gd name="connsiteY18" fmla="*/ 23586 h 3197277"/>
              <a:gd name="connsiteX0" fmla="*/ 153972 w 1051089"/>
              <a:gd name="connsiteY0" fmla="*/ 23586 h 3197277"/>
              <a:gd name="connsiteX1" fmla="*/ 31423 w 1051089"/>
              <a:gd name="connsiteY1" fmla="*/ 1701557 h 3197277"/>
              <a:gd name="connsiteX2" fmla="*/ 342508 w 1051089"/>
              <a:gd name="connsiteY2" fmla="*/ 2964749 h 3197277"/>
              <a:gd name="connsiteX3" fmla="*/ 908116 w 1051089"/>
              <a:gd name="connsiteY3" fmla="*/ 3096724 h 3197277"/>
              <a:gd name="connsiteX4" fmla="*/ 992958 w 1051089"/>
              <a:gd name="connsiteY4" fmla="*/ 3143858 h 3197277"/>
              <a:gd name="connsiteX5" fmla="*/ 917543 w 1051089"/>
              <a:gd name="connsiteY5" fmla="*/ 3068444 h 3197277"/>
              <a:gd name="connsiteX6" fmla="*/ 1002384 w 1051089"/>
              <a:gd name="connsiteY6" fmla="*/ 3049590 h 3197277"/>
              <a:gd name="connsiteX7" fmla="*/ 851555 w 1051089"/>
              <a:gd name="connsiteY7" fmla="*/ 3049590 h 3197277"/>
              <a:gd name="connsiteX8" fmla="*/ 1021238 w 1051089"/>
              <a:gd name="connsiteY8" fmla="*/ 2983603 h 3197277"/>
              <a:gd name="connsiteX9" fmla="*/ 785568 w 1051089"/>
              <a:gd name="connsiteY9" fmla="*/ 3049590 h 3197277"/>
              <a:gd name="connsiteX10" fmla="*/ 1049518 w 1051089"/>
              <a:gd name="connsiteY10" fmla="*/ 2889335 h 3197277"/>
              <a:gd name="connsiteX11" fmla="*/ 776141 w 1051089"/>
              <a:gd name="connsiteY11" fmla="*/ 3049590 h 3197277"/>
              <a:gd name="connsiteX12" fmla="*/ 640606 w 1051089"/>
              <a:gd name="connsiteY12" fmla="*/ 3033609 h 3197277"/>
              <a:gd name="connsiteX13" fmla="*/ 352574 w 1051089"/>
              <a:gd name="connsiteY13" fmla="*/ 2961601 h 3197277"/>
              <a:gd name="connsiteX14" fmla="*/ 163399 w 1051089"/>
              <a:gd name="connsiteY14" fmla="*/ 2389714 h 3197277"/>
              <a:gd name="connsiteX15" fmla="*/ 69131 w 1051089"/>
              <a:gd name="connsiteY15" fmla="*/ 1654423 h 3197277"/>
              <a:gd name="connsiteX16" fmla="*/ 106838 w 1051089"/>
              <a:gd name="connsiteY16" fmla="*/ 890852 h 3197277"/>
              <a:gd name="connsiteX17" fmla="*/ 208558 w 1051089"/>
              <a:gd name="connsiteY17" fmla="*/ 9272 h 3197277"/>
              <a:gd name="connsiteX18" fmla="*/ 153972 w 1051089"/>
              <a:gd name="connsiteY18" fmla="*/ 23586 h 3197277"/>
              <a:gd name="connsiteX0" fmla="*/ 153972 w 1051089"/>
              <a:gd name="connsiteY0" fmla="*/ 23586 h 3197277"/>
              <a:gd name="connsiteX1" fmla="*/ 31423 w 1051089"/>
              <a:gd name="connsiteY1" fmla="*/ 1701557 h 3197277"/>
              <a:gd name="connsiteX2" fmla="*/ 342508 w 1051089"/>
              <a:gd name="connsiteY2" fmla="*/ 2964749 h 3197277"/>
              <a:gd name="connsiteX3" fmla="*/ 908116 w 1051089"/>
              <a:gd name="connsiteY3" fmla="*/ 3096724 h 3197277"/>
              <a:gd name="connsiteX4" fmla="*/ 992958 w 1051089"/>
              <a:gd name="connsiteY4" fmla="*/ 3143858 h 3197277"/>
              <a:gd name="connsiteX5" fmla="*/ 917543 w 1051089"/>
              <a:gd name="connsiteY5" fmla="*/ 3068444 h 3197277"/>
              <a:gd name="connsiteX6" fmla="*/ 1002384 w 1051089"/>
              <a:gd name="connsiteY6" fmla="*/ 3049590 h 3197277"/>
              <a:gd name="connsiteX7" fmla="*/ 851555 w 1051089"/>
              <a:gd name="connsiteY7" fmla="*/ 3049590 h 3197277"/>
              <a:gd name="connsiteX8" fmla="*/ 1021238 w 1051089"/>
              <a:gd name="connsiteY8" fmla="*/ 2983603 h 3197277"/>
              <a:gd name="connsiteX9" fmla="*/ 785568 w 1051089"/>
              <a:gd name="connsiteY9" fmla="*/ 3049590 h 3197277"/>
              <a:gd name="connsiteX10" fmla="*/ 1049518 w 1051089"/>
              <a:gd name="connsiteY10" fmla="*/ 2889335 h 3197277"/>
              <a:gd name="connsiteX11" fmla="*/ 776141 w 1051089"/>
              <a:gd name="connsiteY11" fmla="*/ 3049590 h 3197277"/>
              <a:gd name="connsiteX12" fmla="*/ 640606 w 1051089"/>
              <a:gd name="connsiteY12" fmla="*/ 3033609 h 3197277"/>
              <a:gd name="connsiteX13" fmla="*/ 394484 w 1051089"/>
              <a:gd name="connsiteY13" fmla="*/ 2988271 h 3197277"/>
              <a:gd name="connsiteX14" fmla="*/ 163399 w 1051089"/>
              <a:gd name="connsiteY14" fmla="*/ 2389714 h 3197277"/>
              <a:gd name="connsiteX15" fmla="*/ 69131 w 1051089"/>
              <a:gd name="connsiteY15" fmla="*/ 1654423 h 3197277"/>
              <a:gd name="connsiteX16" fmla="*/ 106838 w 1051089"/>
              <a:gd name="connsiteY16" fmla="*/ 890852 h 3197277"/>
              <a:gd name="connsiteX17" fmla="*/ 208558 w 1051089"/>
              <a:gd name="connsiteY17" fmla="*/ 9272 h 3197277"/>
              <a:gd name="connsiteX18" fmla="*/ 153972 w 1051089"/>
              <a:gd name="connsiteY18" fmla="*/ 23586 h 3197277"/>
              <a:gd name="connsiteX0" fmla="*/ 153972 w 1051089"/>
              <a:gd name="connsiteY0" fmla="*/ 23586 h 3197277"/>
              <a:gd name="connsiteX1" fmla="*/ 31423 w 1051089"/>
              <a:gd name="connsiteY1" fmla="*/ 1701557 h 3197277"/>
              <a:gd name="connsiteX2" fmla="*/ 342508 w 1051089"/>
              <a:gd name="connsiteY2" fmla="*/ 2964749 h 3197277"/>
              <a:gd name="connsiteX3" fmla="*/ 908116 w 1051089"/>
              <a:gd name="connsiteY3" fmla="*/ 3096724 h 3197277"/>
              <a:gd name="connsiteX4" fmla="*/ 992958 w 1051089"/>
              <a:gd name="connsiteY4" fmla="*/ 3143858 h 3197277"/>
              <a:gd name="connsiteX5" fmla="*/ 917543 w 1051089"/>
              <a:gd name="connsiteY5" fmla="*/ 3068444 h 3197277"/>
              <a:gd name="connsiteX6" fmla="*/ 1002384 w 1051089"/>
              <a:gd name="connsiteY6" fmla="*/ 3049590 h 3197277"/>
              <a:gd name="connsiteX7" fmla="*/ 851555 w 1051089"/>
              <a:gd name="connsiteY7" fmla="*/ 3049590 h 3197277"/>
              <a:gd name="connsiteX8" fmla="*/ 1021238 w 1051089"/>
              <a:gd name="connsiteY8" fmla="*/ 2983603 h 3197277"/>
              <a:gd name="connsiteX9" fmla="*/ 785568 w 1051089"/>
              <a:gd name="connsiteY9" fmla="*/ 3049590 h 3197277"/>
              <a:gd name="connsiteX10" fmla="*/ 1049518 w 1051089"/>
              <a:gd name="connsiteY10" fmla="*/ 2889335 h 3197277"/>
              <a:gd name="connsiteX11" fmla="*/ 776141 w 1051089"/>
              <a:gd name="connsiteY11" fmla="*/ 3049590 h 3197277"/>
              <a:gd name="connsiteX12" fmla="*/ 629176 w 1051089"/>
              <a:gd name="connsiteY12" fmla="*/ 3071709 h 3197277"/>
              <a:gd name="connsiteX13" fmla="*/ 394484 w 1051089"/>
              <a:gd name="connsiteY13" fmla="*/ 2988271 h 3197277"/>
              <a:gd name="connsiteX14" fmla="*/ 163399 w 1051089"/>
              <a:gd name="connsiteY14" fmla="*/ 2389714 h 3197277"/>
              <a:gd name="connsiteX15" fmla="*/ 69131 w 1051089"/>
              <a:gd name="connsiteY15" fmla="*/ 1654423 h 3197277"/>
              <a:gd name="connsiteX16" fmla="*/ 106838 w 1051089"/>
              <a:gd name="connsiteY16" fmla="*/ 890852 h 3197277"/>
              <a:gd name="connsiteX17" fmla="*/ 208558 w 1051089"/>
              <a:gd name="connsiteY17" fmla="*/ 9272 h 3197277"/>
              <a:gd name="connsiteX18" fmla="*/ 153972 w 1051089"/>
              <a:gd name="connsiteY18" fmla="*/ 23586 h 3197277"/>
              <a:gd name="connsiteX0" fmla="*/ 153972 w 1032236"/>
              <a:gd name="connsiteY0" fmla="*/ 23586 h 3197277"/>
              <a:gd name="connsiteX1" fmla="*/ 31423 w 1032236"/>
              <a:gd name="connsiteY1" fmla="*/ 1701557 h 3197277"/>
              <a:gd name="connsiteX2" fmla="*/ 342508 w 1032236"/>
              <a:gd name="connsiteY2" fmla="*/ 2964749 h 3197277"/>
              <a:gd name="connsiteX3" fmla="*/ 908116 w 1032236"/>
              <a:gd name="connsiteY3" fmla="*/ 3096724 h 3197277"/>
              <a:gd name="connsiteX4" fmla="*/ 992958 w 1032236"/>
              <a:gd name="connsiteY4" fmla="*/ 3143858 h 3197277"/>
              <a:gd name="connsiteX5" fmla="*/ 917543 w 1032236"/>
              <a:gd name="connsiteY5" fmla="*/ 3068444 h 3197277"/>
              <a:gd name="connsiteX6" fmla="*/ 1002384 w 1032236"/>
              <a:gd name="connsiteY6" fmla="*/ 3049590 h 3197277"/>
              <a:gd name="connsiteX7" fmla="*/ 851555 w 1032236"/>
              <a:gd name="connsiteY7" fmla="*/ 3049590 h 3197277"/>
              <a:gd name="connsiteX8" fmla="*/ 1021238 w 1032236"/>
              <a:gd name="connsiteY8" fmla="*/ 2983603 h 3197277"/>
              <a:gd name="connsiteX9" fmla="*/ 785568 w 1032236"/>
              <a:gd name="connsiteY9" fmla="*/ 3049590 h 3197277"/>
              <a:gd name="connsiteX10" fmla="*/ 851398 w 1032236"/>
              <a:gd name="connsiteY10" fmla="*/ 2935055 h 3197277"/>
              <a:gd name="connsiteX11" fmla="*/ 776141 w 1032236"/>
              <a:gd name="connsiteY11" fmla="*/ 3049590 h 3197277"/>
              <a:gd name="connsiteX12" fmla="*/ 629176 w 1032236"/>
              <a:gd name="connsiteY12" fmla="*/ 3071709 h 3197277"/>
              <a:gd name="connsiteX13" fmla="*/ 394484 w 1032236"/>
              <a:gd name="connsiteY13" fmla="*/ 2988271 h 3197277"/>
              <a:gd name="connsiteX14" fmla="*/ 163399 w 1032236"/>
              <a:gd name="connsiteY14" fmla="*/ 2389714 h 3197277"/>
              <a:gd name="connsiteX15" fmla="*/ 69131 w 1032236"/>
              <a:gd name="connsiteY15" fmla="*/ 1654423 h 3197277"/>
              <a:gd name="connsiteX16" fmla="*/ 106838 w 1032236"/>
              <a:gd name="connsiteY16" fmla="*/ 890852 h 3197277"/>
              <a:gd name="connsiteX17" fmla="*/ 208558 w 1032236"/>
              <a:gd name="connsiteY17" fmla="*/ 9272 h 3197277"/>
              <a:gd name="connsiteX18" fmla="*/ 153972 w 1032236"/>
              <a:gd name="connsiteY18" fmla="*/ 23586 h 3197277"/>
              <a:gd name="connsiteX0" fmla="*/ 153972 w 1032236"/>
              <a:gd name="connsiteY0" fmla="*/ 23586 h 3197277"/>
              <a:gd name="connsiteX1" fmla="*/ 31423 w 1032236"/>
              <a:gd name="connsiteY1" fmla="*/ 1701557 h 3197277"/>
              <a:gd name="connsiteX2" fmla="*/ 342508 w 1032236"/>
              <a:gd name="connsiteY2" fmla="*/ 2964749 h 3197277"/>
              <a:gd name="connsiteX3" fmla="*/ 809056 w 1032236"/>
              <a:gd name="connsiteY3" fmla="*/ 3096724 h 3197277"/>
              <a:gd name="connsiteX4" fmla="*/ 992958 w 1032236"/>
              <a:gd name="connsiteY4" fmla="*/ 3143858 h 3197277"/>
              <a:gd name="connsiteX5" fmla="*/ 917543 w 1032236"/>
              <a:gd name="connsiteY5" fmla="*/ 3068444 h 3197277"/>
              <a:gd name="connsiteX6" fmla="*/ 1002384 w 1032236"/>
              <a:gd name="connsiteY6" fmla="*/ 3049590 h 3197277"/>
              <a:gd name="connsiteX7" fmla="*/ 851555 w 1032236"/>
              <a:gd name="connsiteY7" fmla="*/ 3049590 h 3197277"/>
              <a:gd name="connsiteX8" fmla="*/ 1021238 w 1032236"/>
              <a:gd name="connsiteY8" fmla="*/ 2983603 h 3197277"/>
              <a:gd name="connsiteX9" fmla="*/ 785568 w 1032236"/>
              <a:gd name="connsiteY9" fmla="*/ 3049590 h 3197277"/>
              <a:gd name="connsiteX10" fmla="*/ 851398 w 1032236"/>
              <a:gd name="connsiteY10" fmla="*/ 2935055 h 3197277"/>
              <a:gd name="connsiteX11" fmla="*/ 776141 w 1032236"/>
              <a:gd name="connsiteY11" fmla="*/ 3049590 h 3197277"/>
              <a:gd name="connsiteX12" fmla="*/ 629176 w 1032236"/>
              <a:gd name="connsiteY12" fmla="*/ 3071709 h 3197277"/>
              <a:gd name="connsiteX13" fmla="*/ 394484 w 1032236"/>
              <a:gd name="connsiteY13" fmla="*/ 2988271 h 3197277"/>
              <a:gd name="connsiteX14" fmla="*/ 163399 w 1032236"/>
              <a:gd name="connsiteY14" fmla="*/ 2389714 h 3197277"/>
              <a:gd name="connsiteX15" fmla="*/ 69131 w 1032236"/>
              <a:gd name="connsiteY15" fmla="*/ 1654423 h 3197277"/>
              <a:gd name="connsiteX16" fmla="*/ 106838 w 1032236"/>
              <a:gd name="connsiteY16" fmla="*/ 890852 h 3197277"/>
              <a:gd name="connsiteX17" fmla="*/ 208558 w 1032236"/>
              <a:gd name="connsiteY17" fmla="*/ 9272 h 3197277"/>
              <a:gd name="connsiteX18" fmla="*/ 153972 w 1032236"/>
              <a:gd name="connsiteY18" fmla="*/ 23586 h 3197277"/>
              <a:gd name="connsiteX0" fmla="*/ 153972 w 1032236"/>
              <a:gd name="connsiteY0" fmla="*/ 23586 h 3197277"/>
              <a:gd name="connsiteX1" fmla="*/ 31423 w 1032236"/>
              <a:gd name="connsiteY1" fmla="*/ 1701557 h 3197277"/>
              <a:gd name="connsiteX2" fmla="*/ 342508 w 1032236"/>
              <a:gd name="connsiteY2" fmla="*/ 2964749 h 3197277"/>
              <a:gd name="connsiteX3" fmla="*/ 809056 w 1032236"/>
              <a:gd name="connsiteY3" fmla="*/ 3096724 h 3197277"/>
              <a:gd name="connsiteX4" fmla="*/ 992958 w 1032236"/>
              <a:gd name="connsiteY4" fmla="*/ 3143858 h 3197277"/>
              <a:gd name="connsiteX5" fmla="*/ 829913 w 1032236"/>
              <a:gd name="connsiteY5" fmla="*/ 3068444 h 3197277"/>
              <a:gd name="connsiteX6" fmla="*/ 1002384 w 1032236"/>
              <a:gd name="connsiteY6" fmla="*/ 3049590 h 3197277"/>
              <a:gd name="connsiteX7" fmla="*/ 851555 w 1032236"/>
              <a:gd name="connsiteY7" fmla="*/ 3049590 h 3197277"/>
              <a:gd name="connsiteX8" fmla="*/ 1021238 w 1032236"/>
              <a:gd name="connsiteY8" fmla="*/ 2983603 h 3197277"/>
              <a:gd name="connsiteX9" fmla="*/ 785568 w 1032236"/>
              <a:gd name="connsiteY9" fmla="*/ 3049590 h 3197277"/>
              <a:gd name="connsiteX10" fmla="*/ 851398 w 1032236"/>
              <a:gd name="connsiteY10" fmla="*/ 2935055 h 3197277"/>
              <a:gd name="connsiteX11" fmla="*/ 776141 w 1032236"/>
              <a:gd name="connsiteY11" fmla="*/ 3049590 h 3197277"/>
              <a:gd name="connsiteX12" fmla="*/ 629176 w 1032236"/>
              <a:gd name="connsiteY12" fmla="*/ 3071709 h 3197277"/>
              <a:gd name="connsiteX13" fmla="*/ 394484 w 1032236"/>
              <a:gd name="connsiteY13" fmla="*/ 2988271 h 3197277"/>
              <a:gd name="connsiteX14" fmla="*/ 163399 w 1032236"/>
              <a:gd name="connsiteY14" fmla="*/ 2389714 h 3197277"/>
              <a:gd name="connsiteX15" fmla="*/ 69131 w 1032236"/>
              <a:gd name="connsiteY15" fmla="*/ 1654423 h 3197277"/>
              <a:gd name="connsiteX16" fmla="*/ 106838 w 1032236"/>
              <a:gd name="connsiteY16" fmla="*/ 890852 h 3197277"/>
              <a:gd name="connsiteX17" fmla="*/ 208558 w 1032236"/>
              <a:gd name="connsiteY17" fmla="*/ 9272 h 3197277"/>
              <a:gd name="connsiteX18" fmla="*/ 153972 w 1032236"/>
              <a:gd name="connsiteY18" fmla="*/ 23586 h 3197277"/>
              <a:gd name="connsiteX0" fmla="*/ 153972 w 1032236"/>
              <a:gd name="connsiteY0" fmla="*/ 23586 h 3197277"/>
              <a:gd name="connsiteX1" fmla="*/ 31423 w 1032236"/>
              <a:gd name="connsiteY1" fmla="*/ 1701557 h 3197277"/>
              <a:gd name="connsiteX2" fmla="*/ 342508 w 1032236"/>
              <a:gd name="connsiteY2" fmla="*/ 2964749 h 3197277"/>
              <a:gd name="connsiteX3" fmla="*/ 809056 w 1032236"/>
              <a:gd name="connsiteY3" fmla="*/ 3096724 h 3197277"/>
              <a:gd name="connsiteX4" fmla="*/ 992958 w 1032236"/>
              <a:gd name="connsiteY4" fmla="*/ 3143858 h 3197277"/>
              <a:gd name="connsiteX5" fmla="*/ 829913 w 1032236"/>
              <a:gd name="connsiteY5" fmla="*/ 3068444 h 3197277"/>
              <a:gd name="connsiteX6" fmla="*/ 1002384 w 1032236"/>
              <a:gd name="connsiteY6" fmla="*/ 3049590 h 3197277"/>
              <a:gd name="connsiteX7" fmla="*/ 851555 w 1032236"/>
              <a:gd name="connsiteY7" fmla="*/ 3049590 h 3197277"/>
              <a:gd name="connsiteX8" fmla="*/ 1021238 w 1032236"/>
              <a:gd name="connsiteY8" fmla="*/ 2983603 h 3197277"/>
              <a:gd name="connsiteX9" fmla="*/ 785568 w 1032236"/>
              <a:gd name="connsiteY9" fmla="*/ 3049590 h 3197277"/>
              <a:gd name="connsiteX10" fmla="*/ 851398 w 1032236"/>
              <a:gd name="connsiteY10" fmla="*/ 2935055 h 3197277"/>
              <a:gd name="connsiteX11" fmla="*/ 799001 w 1032236"/>
              <a:gd name="connsiteY11" fmla="*/ 3051495 h 3197277"/>
              <a:gd name="connsiteX12" fmla="*/ 629176 w 1032236"/>
              <a:gd name="connsiteY12" fmla="*/ 3071709 h 3197277"/>
              <a:gd name="connsiteX13" fmla="*/ 394484 w 1032236"/>
              <a:gd name="connsiteY13" fmla="*/ 2988271 h 3197277"/>
              <a:gd name="connsiteX14" fmla="*/ 163399 w 1032236"/>
              <a:gd name="connsiteY14" fmla="*/ 2389714 h 3197277"/>
              <a:gd name="connsiteX15" fmla="*/ 69131 w 1032236"/>
              <a:gd name="connsiteY15" fmla="*/ 1654423 h 3197277"/>
              <a:gd name="connsiteX16" fmla="*/ 106838 w 1032236"/>
              <a:gd name="connsiteY16" fmla="*/ 890852 h 3197277"/>
              <a:gd name="connsiteX17" fmla="*/ 208558 w 1032236"/>
              <a:gd name="connsiteY17" fmla="*/ 9272 h 3197277"/>
              <a:gd name="connsiteX18" fmla="*/ 153972 w 1032236"/>
              <a:gd name="connsiteY18" fmla="*/ 23586 h 3197277"/>
              <a:gd name="connsiteX0" fmla="*/ 153972 w 1023028"/>
              <a:gd name="connsiteY0" fmla="*/ 23586 h 3197277"/>
              <a:gd name="connsiteX1" fmla="*/ 31423 w 1023028"/>
              <a:gd name="connsiteY1" fmla="*/ 1701557 h 3197277"/>
              <a:gd name="connsiteX2" fmla="*/ 342508 w 1023028"/>
              <a:gd name="connsiteY2" fmla="*/ 2964749 h 3197277"/>
              <a:gd name="connsiteX3" fmla="*/ 809056 w 1023028"/>
              <a:gd name="connsiteY3" fmla="*/ 3096724 h 3197277"/>
              <a:gd name="connsiteX4" fmla="*/ 992958 w 1023028"/>
              <a:gd name="connsiteY4" fmla="*/ 3143858 h 3197277"/>
              <a:gd name="connsiteX5" fmla="*/ 829913 w 1023028"/>
              <a:gd name="connsiteY5" fmla="*/ 3068444 h 3197277"/>
              <a:gd name="connsiteX6" fmla="*/ 1002384 w 1023028"/>
              <a:gd name="connsiteY6" fmla="*/ 3049590 h 3197277"/>
              <a:gd name="connsiteX7" fmla="*/ 851555 w 1023028"/>
              <a:gd name="connsiteY7" fmla="*/ 3049590 h 3197277"/>
              <a:gd name="connsiteX8" fmla="*/ 1021238 w 1023028"/>
              <a:gd name="connsiteY8" fmla="*/ 2983603 h 3197277"/>
              <a:gd name="connsiteX9" fmla="*/ 840813 w 1023028"/>
              <a:gd name="connsiteY9" fmla="*/ 3038160 h 3197277"/>
              <a:gd name="connsiteX10" fmla="*/ 851398 w 1023028"/>
              <a:gd name="connsiteY10" fmla="*/ 2935055 h 3197277"/>
              <a:gd name="connsiteX11" fmla="*/ 799001 w 1023028"/>
              <a:gd name="connsiteY11" fmla="*/ 3051495 h 3197277"/>
              <a:gd name="connsiteX12" fmla="*/ 629176 w 1023028"/>
              <a:gd name="connsiteY12" fmla="*/ 3071709 h 3197277"/>
              <a:gd name="connsiteX13" fmla="*/ 394484 w 1023028"/>
              <a:gd name="connsiteY13" fmla="*/ 2988271 h 3197277"/>
              <a:gd name="connsiteX14" fmla="*/ 163399 w 1023028"/>
              <a:gd name="connsiteY14" fmla="*/ 2389714 h 3197277"/>
              <a:gd name="connsiteX15" fmla="*/ 69131 w 1023028"/>
              <a:gd name="connsiteY15" fmla="*/ 1654423 h 3197277"/>
              <a:gd name="connsiteX16" fmla="*/ 106838 w 1023028"/>
              <a:gd name="connsiteY16" fmla="*/ 890852 h 3197277"/>
              <a:gd name="connsiteX17" fmla="*/ 208558 w 1023028"/>
              <a:gd name="connsiteY17" fmla="*/ 9272 h 3197277"/>
              <a:gd name="connsiteX18" fmla="*/ 153972 w 1023028"/>
              <a:gd name="connsiteY18" fmla="*/ 23586 h 3197277"/>
              <a:gd name="connsiteX0" fmla="*/ 153972 w 1023028"/>
              <a:gd name="connsiteY0" fmla="*/ 23586 h 3197277"/>
              <a:gd name="connsiteX1" fmla="*/ 31423 w 1023028"/>
              <a:gd name="connsiteY1" fmla="*/ 1701557 h 3197277"/>
              <a:gd name="connsiteX2" fmla="*/ 342508 w 1023028"/>
              <a:gd name="connsiteY2" fmla="*/ 2964749 h 3197277"/>
              <a:gd name="connsiteX3" fmla="*/ 809056 w 1023028"/>
              <a:gd name="connsiteY3" fmla="*/ 3096724 h 3197277"/>
              <a:gd name="connsiteX4" fmla="*/ 992958 w 1023028"/>
              <a:gd name="connsiteY4" fmla="*/ 3143858 h 3197277"/>
              <a:gd name="connsiteX5" fmla="*/ 829913 w 1023028"/>
              <a:gd name="connsiteY5" fmla="*/ 3068444 h 3197277"/>
              <a:gd name="connsiteX6" fmla="*/ 1002384 w 1023028"/>
              <a:gd name="connsiteY6" fmla="*/ 3049590 h 3197277"/>
              <a:gd name="connsiteX7" fmla="*/ 851555 w 1023028"/>
              <a:gd name="connsiteY7" fmla="*/ 3049590 h 3197277"/>
              <a:gd name="connsiteX8" fmla="*/ 1021238 w 1023028"/>
              <a:gd name="connsiteY8" fmla="*/ 2983603 h 3197277"/>
              <a:gd name="connsiteX9" fmla="*/ 840813 w 1023028"/>
              <a:gd name="connsiteY9" fmla="*/ 3038160 h 3197277"/>
              <a:gd name="connsiteX10" fmla="*/ 851398 w 1023028"/>
              <a:gd name="connsiteY10" fmla="*/ 2935055 h 3197277"/>
              <a:gd name="connsiteX11" fmla="*/ 770426 w 1023028"/>
              <a:gd name="connsiteY11" fmla="*/ 3047685 h 3197277"/>
              <a:gd name="connsiteX12" fmla="*/ 629176 w 1023028"/>
              <a:gd name="connsiteY12" fmla="*/ 3071709 h 3197277"/>
              <a:gd name="connsiteX13" fmla="*/ 394484 w 1023028"/>
              <a:gd name="connsiteY13" fmla="*/ 2988271 h 3197277"/>
              <a:gd name="connsiteX14" fmla="*/ 163399 w 1023028"/>
              <a:gd name="connsiteY14" fmla="*/ 2389714 h 3197277"/>
              <a:gd name="connsiteX15" fmla="*/ 69131 w 1023028"/>
              <a:gd name="connsiteY15" fmla="*/ 1654423 h 3197277"/>
              <a:gd name="connsiteX16" fmla="*/ 106838 w 1023028"/>
              <a:gd name="connsiteY16" fmla="*/ 890852 h 3197277"/>
              <a:gd name="connsiteX17" fmla="*/ 208558 w 1023028"/>
              <a:gd name="connsiteY17" fmla="*/ 9272 h 3197277"/>
              <a:gd name="connsiteX18" fmla="*/ 153972 w 1023028"/>
              <a:gd name="connsiteY18" fmla="*/ 23586 h 3197277"/>
              <a:gd name="connsiteX0" fmla="*/ 153972 w 1028743"/>
              <a:gd name="connsiteY0" fmla="*/ 23586 h 3197277"/>
              <a:gd name="connsiteX1" fmla="*/ 31423 w 1028743"/>
              <a:gd name="connsiteY1" fmla="*/ 1701557 h 3197277"/>
              <a:gd name="connsiteX2" fmla="*/ 342508 w 1028743"/>
              <a:gd name="connsiteY2" fmla="*/ 2964749 h 3197277"/>
              <a:gd name="connsiteX3" fmla="*/ 809056 w 1028743"/>
              <a:gd name="connsiteY3" fmla="*/ 3096724 h 3197277"/>
              <a:gd name="connsiteX4" fmla="*/ 992958 w 1028743"/>
              <a:gd name="connsiteY4" fmla="*/ 3143858 h 3197277"/>
              <a:gd name="connsiteX5" fmla="*/ 829913 w 1028743"/>
              <a:gd name="connsiteY5" fmla="*/ 3068444 h 3197277"/>
              <a:gd name="connsiteX6" fmla="*/ 1002384 w 1028743"/>
              <a:gd name="connsiteY6" fmla="*/ 3049590 h 3197277"/>
              <a:gd name="connsiteX7" fmla="*/ 851555 w 1028743"/>
              <a:gd name="connsiteY7" fmla="*/ 3049590 h 3197277"/>
              <a:gd name="connsiteX8" fmla="*/ 1021238 w 1028743"/>
              <a:gd name="connsiteY8" fmla="*/ 2983603 h 3197277"/>
              <a:gd name="connsiteX9" fmla="*/ 806523 w 1028743"/>
              <a:gd name="connsiteY9" fmla="*/ 3047685 h 3197277"/>
              <a:gd name="connsiteX10" fmla="*/ 851398 w 1028743"/>
              <a:gd name="connsiteY10" fmla="*/ 2935055 h 3197277"/>
              <a:gd name="connsiteX11" fmla="*/ 770426 w 1028743"/>
              <a:gd name="connsiteY11" fmla="*/ 3047685 h 3197277"/>
              <a:gd name="connsiteX12" fmla="*/ 629176 w 1028743"/>
              <a:gd name="connsiteY12" fmla="*/ 3071709 h 3197277"/>
              <a:gd name="connsiteX13" fmla="*/ 394484 w 1028743"/>
              <a:gd name="connsiteY13" fmla="*/ 2988271 h 3197277"/>
              <a:gd name="connsiteX14" fmla="*/ 163399 w 1028743"/>
              <a:gd name="connsiteY14" fmla="*/ 2389714 h 3197277"/>
              <a:gd name="connsiteX15" fmla="*/ 69131 w 1028743"/>
              <a:gd name="connsiteY15" fmla="*/ 1654423 h 3197277"/>
              <a:gd name="connsiteX16" fmla="*/ 106838 w 1028743"/>
              <a:gd name="connsiteY16" fmla="*/ 890852 h 3197277"/>
              <a:gd name="connsiteX17" fmla="*/ 208558 w 1028743"/>
              <a:gd name="connsiteY17" fmla="*/ 9272 h 3197277"/>
              <a:gd name="connsiteX18" fmla="*/ 153972 w 1028743"/>
              <a:gd name="connsiteY18" fmla="*/ 23586 h 3197277"/>
              <a:gd name="connsiteX0" fmla="*/ 153972 w 1028743"/>
              <a:gd name="connsiteY0" fmla="*/ 23586 h 3195054"/>
              <a:gd name="connsiteX1" fmla="*/ 31423 w 1028743"/>
              <a:gd name="connsiteY1" fmla="*/ 1701557 h 3195054"/>
              <a:gd name="connsiteX2" fmla="*/ 342508 w 1028743"/>
              <a:gd name="connsiteY2" fmla="*/ 2964749 h 3195054"/>
              <a:gd name="connsiteX3" fmla="*/ 809056 w 1028743"/>
              <a:gd name="connsiteY3" fmla="*/ 3083389 h 3195054"/>
              <a:gd name="connsiteX4" fmla="*/ 992958 w 1028743"/>
              <a:gd name="connsiteY4" fmla="*/ 3143858 h 3195054"/>
              <a:gd name="connsiteX5" fmla="*/ 829913 w 1028743"/>
              <a:gd name="connsiteY5" fmla="*/ 3068444 h 3195054"/>
              <a:gd name="connsiteX6" fmla="*/ 1002384 w 1028743"/>
              <a:gd name="connsiteY6" fmla="*/ 3049590 h 3195054"/>
              <a:gd name="connsiteX7" fmla="*/ 851555 w 1028743"/>
              <a:gd name="connsiteY7" fmla="*/ 3049590 h 3195054"/>
              <a:gd name="connsiteX8" fmla="*/ 1021238 w 1028743"/>
              <a:gd name="connsiteY8" fmla="*/ 2983603 h 3195054"/>
              <a:gd name="connsiteX9" fmla="*/ 806523 w 1028743"/>
              <a:gd name="connsiteY9" fmla="*/ 3047685 h 3195054"/>
              <a:gd name="connsiteX10" fmla="*/ 851398 w 1028743"/>
              <a:gd name="connsiteY10" fmla="*/ 2935055 h 3195054"/>
              <a:gd name="connsiteX11" fmla="*/ 770426 w 1028743"/>
              <a:gd name="connsiteY11" fmla="*/ 3047685 h 3195054"/>
              <a:gd name="connsiteX12" fmla="*/ 629176 w 1028743"/>
              <a:gd name="connsiteY12" fmla="*/ 3071709 h 3195054"/>
              <a:gd name="connsiteX13" fmla="*/ 394484 w 1028743"/>
              <a:gd name="connsiteY13" fmla="*/ 2988271 h 3195054"/>
              <a:gd name="connsiteX14" fmla="*/ 163399 w 1028743"/>
              <a:gd name="connsiteY14" fmla="*/ 2389714 h 3195054"/>
              <a:gd name="connsiteX15" fmla="*/ 69131 w 1028743"/>
              <a:gd name="connsiteY15" fmla="*/ 1654423 h 3195054"/>
              <a:gd name="connsiteX16" fmla="*/ 106838 w 1028743"/>
              <a:gd name="connsiteY16" fmla="*/ 890852 h 3195054"/>
              <a:gd name="connsiteX17" fmla="*/ 208558 w 1028743"/>
              <a:gd name="connsiteY17" fmla="*/ 9272 h 3195054"/>
              <a:gd name="connsiteX18" fmla="*/ 153972 w 1028743"/>
              <a:gd name="connsiteY18" fmla="*/ 23586 h 3195054"/>
              <a:gd name="connsiteX0" fmla="*/ 153972 w 1028743"/>
              <a:gd name="connsiteY0" fmla="*/ 23586 h 3195054"/>
              <a:gd name="connsiteX1" fmla="*/ 31423 w 1028743"/>
              <a:gd name="connsiteY1" fmla="*/ 1701557 h 3195054"/>
              <a:gd name="connsiteX2" fmla="*/ 342508 w 1028743"/>
              <a:gd name="connsiteY2" fmla="*/ 2964749 h 3195054"/>
              <a:gd name="connsiteX3" fmla="*/ 809056 w 1028743"/>
              <a:gd name="connsiteY3" fmla="*/ 3083389 h 3195054"/>
              <a:gd name="connsiteX4" fmla="*/ 992958 w 1028743"/>
              <a:gd name="connsiteY4" fmla="*/ 3143858 h 3195054"/>
              <a:gd name="connsiteX5" fmla="*/ 829913 w 1028743"/>
              <a:gd name="connsiteY5" fmla="*/ 3068444 h 3195054"/>
              <a:gd name="connsiteX6" fmla="*/ 937614 w 1028743"/>
              <a:gd name="connsiteY6" fmla="*/ 3057210 h 3195054"/>
              <a:gd name="connsiteX7" fmla="*/ 851555 w 1028743"/>
              <a:gd name="connsiteY7" fmla="*/ 3049590 h 3195054"/>
              <a:gd name="connsiteX8" fmla="*/ 1021238 w 1028743"/>
              <a:gd name="connsiteY8" fmla="*/ 2983603 h 3195054"/>
              <a:gd name="connsiteX9" fmla="*/ 806523 w 1028743"/>
              <a:gd name="connsiteY9" fmla="*/ 3047685 h 3195054"/>
              <a:gd name="connsiteX10" fmla="*/ 851398 w 1028743"/>
              <a:gd name="connsiteY10" fmla="*/ 2935055 h 3195054"/>
              <a:gd name="connsiteX11" fmla="*/ 770426 w 1028743"/>
              <a:gd name="connsiteY11" fmla="*/ 3047685 h 3195054"/>
              <a:gd name="connsiteX12" fmla="*/ 629176 w 1028743"/>
              <a:gd name="connsiteY12" fmla="*/ 3071709 h 3195054"/>
              <a:gd name="connsiteX13" fmla="*/ 394484 w 1028743"/>
              <a:gd name="connsiteY13" fmla="*/ 2988271 h 3195054"/>
              <a:gd name="connsiteX14" fmla="*/ 163399 w 1028743"/>
              <a:gd name="connsiteY14" fmla="*/ 2389714 h 3195054"/>
              <a:gd name="connsiteX15" fmla="*/ 69131 w 1028743"/>
              <a:gd name="connsiteY15" fmla="*/ 1654423 h 3195054"/>
              <a:gd name="connsiteX16" fmla="*/ 106838 w 1028743"/>
              <a:gd name="connsiteY16" fmla="*/ 890852 h 3195054"/>
              <a:gd name="connsiteX17" fmla="*/ 208558 w 1028743"/>
              <a:gd name="connsiteY17" fmla="*/ 9272 h 3195054"/>
              <a:gd name="connsiteX18" fmla="*/ 153972 w 1028743"/>
              <a:gd name="connsiteY18" fmla="*/ 23586 h 3195054"/>
              <a:gd name="connsiteX0" fmla="*/ 153972 w 1028743"/>
              <a:gd name="connsiteY0" fmla="*/ 23586 h 3195054"/>
              <a:gd name="connsiteX1" fmla="*/ 31423 w 1028743"/>
              <a:gd name="connsiteY1" fmla="*/ 1701557 h 3195054"/>
              <a:gd name="connsiteX2" fmla="*/ 342508 w 1028743"/>
              <a:gd name="connsiteY2" fmla="*/ 2964749 h 3195054"/>
              <a:gd name="connsiteX3" fmla="*/ 809056 w 1028743"/>
              <a:gd name="connsiteY3" fmla="*/ 3083389 h 3195054"/>
              <a:gd name="connsiteX4" fmla="*/ 992958 w 1028743"/>
              <a:gd name="connsiteY4" fmla="*/ 3143858 h 3195054"/>
              <a:gd name="connsiteX5" fmla="*/ 829913 w 1028743"/>
              <a:gd name="connsiteY5" fmla="*/ 3068444 h 3195054"/>
              <a:gd name="connsiteX6" fmla="*/ 937614 w 1028743"/>
              <a:gd name="connsiteY6" fmla="*/ 3057210 h 3195054"/>
              <a:gd name="connsiteX7" fmla="*/ 851555 w 1028743"/>
              <a:gd name="connsiteY7" fmla="*/ 3049590 h 3195054"/>
              <a:gd name="connsiteX8" fmla="*/ 1021238 w 1028743"/>
              <a:gd name="connsiteY8" fmla="*/ 2983603 h 3195054"/>
              <a:gd name="connsiteX9" fmla="*/ 806523 w 1028743"/>
              <a:gd name="connsiteY9" fmla="*/ 3047685 h 3195054"/>
              <a:gd name="connsiteX10" fmla="*/ 851398 w 1028743"/>
              <a:gd name="connsiteY10" fmla="*/ 2935055 h 3195054"/>
              <a:gd name="connsiteX11" fmla="*/ 770426 w 1028743"/>
              <a:gd name="connsiteY11" fmla="*/ 3047685 h 3195054"/>
              <a:gd name="connsiteX12" fmla="*/ 629176 w 1028743"/>
              <a:gd name="connsiteY12" fmla="*/ 3071709 h 3195054"/>
              <a:gd name="connsiteX13" fmla="*/ 367814 w 1028743"/>
              <a:gd name="connsiteY13" fmla="*/ 2978746 h 3195054"/>
              <a:gd name="connsiteX14" fmla="*/ 163399 w 1028743"/>
              <a:gd name="connsiteY14" fmla="*/ 2389714 h 3195054"/>
              <a:gd name="connsiteX15" fmla="*/ 69131 w 1028743"/>
              <a:gd name="connsiteY15" fmla="*/ 1654423 h 3195054"/>
              <a:gd name="connsiteX16" fmla="*/ 106838 w 1028743"/>
              <a:gd name="connsiteY16" fmla="*/ 890852 h 3195054"/>
              <a:gd name="connsiteX17" fmla="*/ 208558 w 1028743"/>
              <a:gd name="connsiteY17" fmla="*/ 9272 h 3195054"/>
              <a:gd name="connsiteX18" fmla="*/ 153972 w 1028743"/>
              <a:gd name="connsiteY18" fmla="*/ 23586 h 3195054"/>
              <a:gd name="connsiteX0" fmla="*/ 153972 w 1028743"/>
              <a:gd name="connsiteY0" fmla="*/ 23586 h 3195054"/>
              <a:gd name="connsiteX1" fmla="*/ 31423 w 1028743"/>
              <a:gd name="connsiteY1" fmla="*/ 1701557 h 3195054"/>
              <a:gd name="connsiteX2" fmla="*/ 342508 w 1028743"/>
              <a:gd name="connsiteY2" fmla="*/ 2964749 h 3195054"/>
              <a:gd name="connsiteX3" fmla="*/ 809056 w 1028743"/>
              <a:gd name="connsiteY3" fmla="*/ 3083389 h 3195054"/>
              <a:gd name="connsiteX4" fmla="*/ 992958 w 1028743"/>
              <a:gd name="connsiteY4" fmla="*/ 3143858 h 3195054"/>
              <a:gd name="connsiteX5" fmla="*/ 829913 w 1028743"/>
              <a:gd name="connsiteY5" fmla="*/ 3068444 h 3195054"/>
              <a:gd name="connsiteX6" fmla="*/ 937614 w 1028743"/>
              <a:gd name="connsiteY6" fmla="*/ 3057210 h 3195054"/>
              <a:gd name="connsiteX7" fmla="*/ 851555 w 1028743"/>
              <a:gd name="connsiteY7" fmla="*/ 3049590 h 3195054"/>
              <a:gd name="connsiteX8" fmla="*/ 1021238 w 1028743"/>
              <a:gd name="connsiteY8" fmla="*/ 2983603 h 3195054"/>
              <a:gd name="connsiteX9" fmla="*/ 806523 w 1028743"/>
              <a:gd name="connsiteY9" fmla="*/ 3047685 h 3195054"/>
              <a:gd name="connsiteX10" fmla="*/ 851398 w 1028743"/>
              <a:gd name="connsiteY10" fmla="*/ 2935055 h 3195054"/>
              <a:gd name="connsiteX11" fmla="*/ 770426 w 1028743"/>
              <a:gd name="connsiteY11" fmla="*/ 3047685 h 3195054"/>
              <a:gd name="connsiteX12" fmla="*/ 549166 w 1028743"/>
              <a:gd name="connsiteY12" fmla="*/ 3085044 h 3195054"/>
              <a:gd name="connsiteX13" fmla="*/ 367814 w 1028743"/>
              <a:gd name="connsiteY13" fmla="*/ 2978746 h 3195054"/>
              <a:gd name="connsiteX14" fmla="*/ 163399 w 1028743"/>
              <a:gd name="connsiteY14" fmla="*/ 2389714 h 3195054"/>
              <a:gd name="connsiteX15" fmla="*/ 69131 w 1028743"/>
              <a:gd name="connsiteY15" fmla="*/ 1654423 h 3195054"/>
              <a:gd name="connsiteX16" fmla="*/ 106838 w 1028743"/>
              <a:gd name="connsiteY16" fmla="*/ 890852 h 3195054"/>
              <a:gd name="connsiteX17" fmla="*/ 208558 w 1028743"/>
              <a:gd name="connsiteY17" fmla="*/ 9272 h 3195054"/>
              <a:gd name="connsiteX18" fmla="*/ 153972 w 1028743"/>
              <a:gd name="connsiteY18" fmla="*/ 23586 h 3195054"/>
              <a:gd name="connsiteX0" fmla="*/ 153972 w 1028743"/>
              <a:gd name="connsiteY0" fmla="*/ 23586 h 3195054"/>
              <a:gd name="connsiteX1" fmla="*/ 31423 w 1028743"/>
              <a:gd name="connsiteY1" fmla="*/ 1701557 h 3195054"/>
              <a:gd name="connsiteX2" fmla="*/ 342508 w 1028743"/>
              <a:gd name="connsiteY2" fmla="*/ 2964749 h 3195054"/>
              <a:gd name="connsiteX3" fmla="*/ 809056 w 1028743"/>
              <a:gd name="connsiteY3" fmla="*/ 3083389 h 3195054"/>
              <a:gd name="connsiteX4" fmla="*/ 992958 w 1028743"/>
              <a:gd name="connsiteY4" fmla="*/ 3143858 h 3195054"/>
              <a:gd name="connsiteX5" fmla="*/ 829913 w 1028743"/>
              <a:gd name="connsiteY5" fmla="*/ 3068444 h 3195054"/>
              <a:gd name="connsiteX6" fmla="*/ 937614 w 1028743"/>
              <a:gd name="connsiteY6" fmla="*/ 3057210 h 3195054"/>
              <a:gd name="connsiteX7" fmla="*/ 851555 w 1028743"/>
              <a:gd name="connsiteY7" fmla="*/ 3049590 h 3195054"/>
              <a:gd name="connsiteX8" fmla="*/ 1021238 w 1028743"/>
              <a:gd name="connsiteY8" fmla="*/ 2983603 h 3195054"/>
              <a:gd name="connsiteX9" fmla="*/ 806523 w 1028743"/>
              <a:gd name="connsiteY9" fmla="*/ 3047685 h 3195054"/>
              <a:gd name="connsiteX10" fmla="*/ 851398 w 1028743"/>
              <a:gd name="connsiteY10" fmla="*/ 2935055 h 3195054"/>
              <a:gd name="connsiteX11" fmla="*/ 770426 w 1028743"/>
              <a:gd name="connsiteY11" fmla="*/ 3047685 h 3195054"/>
              <a:gd name="connsiteX12" fmla="*/ 564406 w 1028743"/>
              <a:gd name="connsiteY12" fmla="*/ 3081234 h 3195054"/>
              <a:gd name="connsiteX13" fmla="*/ 367814 w 1028743"/>
              <a:gd name="connsiteY13" fmla="*/ 2978746 h 3195054"/>
              <a:gd name="connsiteX14" fmla="*/ 163399 w 1028743"/>
              <a:gd name="connsiteY14" fmla="*/ 2389714 h 3195054"/>
              <a:gd name="connsiteX15" fmla="*/ 69131 w 1028743"/>
              <a:gd name="connsiteY15" fmla="*/ 1654423 h 3195054"/>
              <a:gd name="connsiteX16" fmla="*/ 106838 w 1028743"/>
              <a:gd name="connsiteY16" fmla="*/ 890852 h 3195054"/>
              <a:gd name="connsiteX17" fmla="*/ 208558 w 1028743"/>
              <a:gd name="connsiteY17" fmla="*/ 9272 h 3195054"/>
              <a:gd name="connsiteX18" fmla="*/ 153972 w 1028743"/>
              <a:gd name="connsiteY18" fmla="*/ 23586 h 3195054"/>
              <a:gd name="connsiteX0" fmla="*/ 153972 w 1028743"/>
              <a:gd name="connsiteY0" fmla="*/ 23586 h 3195054"/>
              <a:gd name="connsiteX1" fmla="*/ 31423 w 1028743"/>
              <a:gd name="connsiteY1" fmla="*/ 1701557 h 3195054"/>
              <a:gd name="connsiteX2" fmla="*/ 342508 w 1028743"/>
              <a:gd name="connsiteY2" fmla="*/ 2964749 h 3195054"/>
              <a:gd name="connsiteX3" fmla="*/ 809056 w 1028743"/>
              <a:gd name="connsiteY3" fmla="*/ 3083389 h 3195054"/>
              <a:gd name="connsiteX4" fmla="*/ 992958 w 1028743"/>
              <a:gd name="connsiteY4" fmla="*/ 3143858 h 3195054"/>
              <a:gd name="connsiteX5" fmla="*/ 829913 w 1028743"/>
              <a:gd name="connsiteY5" fmla="*/ 3068444 h 3195054"/>
              <a:gd name="connsiteX6" fmla="*/ 937614 w 1028743"/>
              <a:gd name="connsiteY6" fmla="*/ 3057210 h 3195054"/>
              <a:gd name="connsiteX7" fmla="*/ 851555 w 1028743"/>
              <a:gd name="connsiteY7" fmla="*/ 3049590 h 3195054"/>
              <a:gd name="connsiteX8" fmla="*/ 1021238 w 1028743"/>
              <a:gd name="connsiteY8" fmla="*/ 2983603 h 3195054"/>
              <a:gd name="connsiteX9" fmla="*/ 806523 w 1028743"/>
              <a:gd name="connsiteY9" fmla="*/ 3047685 h 3195054"/>
              <a:gd name="connsiteX10" fmla="*/ 851398 w 1028743"/>
              <a:gd name="connsiteY10" fmla="*/ 2935055 h 3195054"/>
              <a:gd name="connsiteX11" fmla="*/ 770426 w 1028743"/>
              <a:gd name="connsiteY11" fmla="*/ 3047685 h 3195054"/>
              <a:gd name="connsiteX12" fmla="*/ 564406 w 1028743"/>
              <a:gd name="connsiteY12" fmla="*/ 3081234 h 3195054"/>
              <a:gd name="connsiteX13" fmla="*/ 367814 w 1028743"/>
              <a:gd name="connsiteY13" fmla="*/ 2978746 h 3195054"/>
              <a:gd name="connsiteX14" fmla="*/ 163399 w 1028743"/>
              <a:gd name="connsiteY14" fmla="*/ 2389714 h 3195054"/>
              <a:gd name="connsiteX15" fmla="*/ 69131 w 1028743"/>
              <a:gd name="connsiteY15" fmla="*/ 1654423 h 3195054"/>
              <a:gd name="connsiteX16" fmla="*/ 87788 w 1028743"/>
              <a:gd name="connsiteY16" fmla="*/ 890852 h 3195054"/>
              <a:gd name="connsiteX17" fmla="*/ 208558 w 1028743"/>
              <a:gd name="connsiteY17" fmla="*/ 9272 h 3195054"/>
              <a:gd name="connsiteX18" fmla="*/ 153972 w 1028743"/>
              <a:gd name="connsiteY18" fmla="*/ 23586 h 3195054"/>
              <a:gd name="connsiteX0" fmla="*/ 153972 w 1028743"/>
              <a:gd name="connsiteY0" fmla="*/ 23586 h 3195054"/>
              <a:gd name="connsiteX1" fmla="*/ 31423 w 1028743"/>
              <a:gd name="connsiteY1" fmla="*/ 1701557 h 3195054"/>
              <a:gd name="connsiteX2" fmla="*/ 342508 w 1028743"/>
              <a:gd name="connsiteY2" fmla="*/ 2964749 h 3195054"/>
              <a:gd name="connsiteX3" fmla="*/ 809056 w 1028743"/>
              <a:gd name="connsiteY3" fmla="*/ 3083389 h 3195054"/>
              <a:gd name="connsiteX4" fmla="*/ 992958 w 1028743"/>
              <a:gd name="connsiteY4" fmla="*/ 3143858 h 3195054"/>
              <a:gd name="connsiteX5" fmla="*/ 829913 w 1028743"/>
              <a:gd name="connsiteY5" fmla="*/ 3068444 h 3195054"/>
              <a:gd name="connsiteX6" fmla="*/ 937614 w 1028743"/>
              <a:gd name="connsiteY6" fmla="*/ 3057210 h 3195054"/>
              <a:gd name="connsiteX7" fmla="*/ 851555 w 1028743"/>
              <a:gd name="connsiteY7" fmla="*/ 3049590 h 3195054"/>
              <a:gd name="connsiteX8" fmla="*/ 1021238 w 1028743"/>
              <a:gd name="connsiteY8" fmla="*/ 2983603 h 3195054"/>
              <a:gd name="connsiteX9" fmla="*/ 806523 w 1028743"/>
              <a:gd name="connsiteY9" fmla="*/ 3047685 h 3195054"/>
              <a:gd name="connsiteX10" fmla="*/ 851398 w 1028743"/>
              <a:gd name="connsiteY10" fmla="*/ 2935055 h 3195054"/>
              <a:gd name="connsiteX11" fmla="*/ 770426 w 1028743"/>
              <a:gd name="connsiteY11" fmla="*/ 3047685 h 3195054"/>
              <a:gd name="connsiteX12" fmla="*/ 564406 w 1028743"/>
              <a:gd name="connsiteY12" fmla="*/ 3081234 h 3195054"/>
              <a:gd name="connsiteX13" fmla="*/ 367814 w 1028743"/>
              <a:gd name="connsiteY13" fmla="*/ 2978746 h 3195054"/>
              <a:gd name="connsiteX14" fmla="*/ 163399 w 1028743"/>
              <a:gd name="connsiteY14" fmla="*/ 2389714 h 3195054"/>
              <a:gd name="connsiteX15" fmla="*/ 57701 w 1028743"/>
              <a:gd name="connsiteY15" fmla="*/ 1677283 h 3195054"/>
              <a:gd name="connsiteX16" fmla="*/ 87788 w 1028743"/>
              <a:gd name="connsiteY16" fmla="*/ 890852 h 3195054"/>
              <a:gd name="connsiteX17" fmla="*/ 208558 w 1028743"/>
              <a:gd name="connsiteY17" fmla="*/ 9272 h 3195054"/>
              <a:gd name="connsiteX18" fmla="*/ 153972 w 1028743"/>
              <a:gd name="connsiteY18" fmla="*/ 23586 h 3195054"/>
              <a:gd name="connsiteX0" fmla="*/ 153972 w 1028743"/>
              <a:gd name="connsiteY0" fmla="*/ 23586 h 3195054"/>
              <a:gd name="connsiteX1" fmla="*/ 31423 w 1028743"/>
              <a:gd name="connsiteY1" fmla="*/ 1701557 h 3195054"/>
              <a:gd name="connsiteX2" fmla="*/ 342508 w 1028743"/>
              <a:gd name="connsiteY2" fmla="*/ 2964749 h 3195054"/>
              <a:gd name="connsiteX3" fmla="*/ 809056 w 1028743"/>
              <a:gd name="connsiteY3" fmla="*/ 3083389 h 3195054"/>
              <a:gd name="connsiteX4" fmla="*/ 992958 w 1028743"/>
              <a:gd name="connsiteY4" fmla="*/ 3143858 h 3195054"/>
              <a:gd name="connsiteX5" fmla="*/ 829913 w 1028743"/>
              <a:gd name="connsiteY5" fmla="*/ 3068444 h 3195054"/>
              <a:gd name="connsiteX6" fmla="*/ 937614 w 1028743"/>
              <a:gd name="connsiteY6" fmla="*/ 3057210 h 3195054"/>
              <a:gd name="connsiteX7" fmla="*/ 851555 w 1028743"/>
              <a:gd name="connsiteY7" fmla="*/ 3049590 h 3195054"/>
              <a:gd name="connsiteX8" fmla="*/ 1021238 w 1028743"/>
              <a:gd name="connsiteY8" fmla="*/ 2983603 h 3195054"/>
              <a:gd name="connsiteX9" fmla="*/ 806523 w 1028743"/>
              <a:gd name="connsiteY9" fmla="*/ 3047685 h 3195054"/>
              <a:gd name="connsiteX10" fmla="*/ 851398 w 1028743"/>
              <a:gd name="connsiteY10" fmla="*/ 2935055 h 3195054"/>
              <a:gd name="connsiteX11" fmla="*/ 770426 w 1028743"/>
              <a:gd name="connsiteY11" fmla="*/ 3047685 h 3195054"/>
              <a:gd name="connsiteX12" fmla="*/ 564406 w 1028743"/>
              <a:gd name="connsiteY12" fmla="*/ 3081234 h 3195054"/>
              <a:gd name="connsiteX13" fmla="*/ 367814 w 1028743"/>
              <a:gd name="connsiteY13" fmla="*/ 2978746 h 3195054"/>
              <a:gd name="connsiteX14" fmla="*/ 163399 w 1028743"/>
              <a:gd name="connsiteY14" fmla="*/ 2389714 h 3195054"/>
              <a:gd name="connsiteX15" fmla="*/ 57701 w 1028743"/>
              <a:gd name="connsiteY15" fmla="*/ 1677283 h 3195054"/>
              <a:gd name="connsiteX16" fmla="*/ 87788 w 1028743"/>
              <a:gd name="connsiteY16" fmla="*/ 890852 h 3195054"/>
              <a:gd name="connsiteX17" fmla="*/ 185698 w 1028743"/>
              <a:gd name="connsiteY17" fmla="*/ 16892 h 3195054"/>
              <a:gd name="connsiteX18" fmla="*/ 153972 w 1028743"/>
              <a:gd name="connsiteY18" fmla="*/ 23586 h 3195054"/>
              <a:gd name="connsiteX0" fmla="*/ 153972 w 1028743"/>
              <a:gd name="connsiteY0" fmla="*/ 23586 h 3195054"/>
              <a:gd name="connsiteX1" fmla="*/ 31423 w 1028743"/>
              <a:gd name="connsiteY1" fmla="*/ 1701557 h 3195054"/>
              <a:gd name="connsiteX2" fmla="*/ 342508 w 1028743"/>
              <a:gd name="connsiteY2" fmla="*/ 2964749 h 3195054"/>
              <a:gd name="connsiteX3" fmla="*/ 809056 w 1028743"/>
              <a:gd name="connsiteY3" fmla="*/ 3083389 h 3195054"/>
              <a:gd name="connsiteX4" fmla="*/ 992958 w 1028743"/>
              <a:gd name="connsiteY4" fmla="*/ 3143858 h 3195054"/>
              <a:gd name="connsiteX5" fmla="*/ 829913 w 1028743"/>
              <a:gd name="connsiteY5" fmla="*/ 3068444 h 3195054"/>
              <a:gd name="connsiteX6" fmla="*/ 937614 w 1028743"/>
              <a:gd name="connsiteY6" fmla="*/ 3057210 h 3195054"/>
              <a:gd name="connsiteX7" fmla="*/ 851555 w 1028743"/>
              <a:gd name="connsiteY7" fmla="*/ 3049590 h 3195054"/>
              <a:gd name="connsiteX8" fmla="*/ 1021238 w 1028743"/>
              <a:gd name="connsiteY8" fmla="*/ 2983603 h 3195054"/>
              <a:gd name="connsiteX9" fmla="*/ 806523 w 1028743"/>
              <a:gd name="connsiteY9" fmla="*/ 3047685 h 3195054"/>
              <a:gd name="connsiteX10" fmla="*/ 851398 w 1028743"/>
              <a:gd name="connsiteY10" fmla="*/ 2935055 h 3195054"/>
              <a:gd name="connsiteX11" fmla="*/ 770426 w 1028743"/>
              <a:gd name="connsiteY11" fmla="*/ 3047685 h 3195054"/>
              <a:gd name="connsiteX12" fmla="*/ 564406 w 1028743"/>
              <a:gd name="connsiteY12" fmla="*/ 3081234 h 3195054"/>
              <a:gd name="connsiteX13" fmla="*/ 367814 w 1028743"/>
              <a:gd name="connsiteY13" fmla="*/ 2978746 h 3195054"/>
              <a:gd name="connsiteX14" fmla="*/ 163399 w 1028743"/>
              <a:gd name="connsiteY14" fmla="*/ 2389714 h 3195054"/>
              <a:gd name="connsiteX15" fmla="*/ 57701 w 1028743"/>
              <a:gd name="connsiteY15" fmla="*/ 1677283 h 3195054"/>
              <a:gd name="connsiteX16" fmla="*/ 87788 w 1028743"/>
              <a:gd name="connsiteY16" fmla="*/ 890852 h 3195054"/>
              <a:gd name="connsiteX17" fmla="*/ 185698 w 1028743"/>
              <a:gd name="connsiteY17" fmla="*/ 16892 h 3195054"/>
              <a:gd name="connsiteX18" fmla="*/ 153972 w 1028743"/>
              <a:gd name="connsiteY18" fmla="*/ 23586 h 3195054"/>
              <a:gd name="connsiteX0" fmla="*/ 153972 w 1028743"/>
              <a:gd name="connsiteY0" fmla="*/ 23586 h 3195054"/>
              <a:gd name="connsiteX1" fmla="*/ 31423 w 1028743"/>
              <a:gd name="connsiteY1" fmla="*/ 1701557 h 3195054"/>
              <a:gd name="connsiteX2" fmla="*/ 342508 w 1028743"/>
              <a:gd name="connsiteY2" fmla="*/ 2964749 h 3195054"/>
              <a:gd name="connsiteX3" fmla="*/ 809056 w 1028743"/>
              <a:gd name="connsiteY3" fmla="*/ 3083389 h 3195054"/>
              <a:gd name="connsiteX4" fmla="*/ 992958 w 1028743"/>
              <a:gd name="connsiteY4" fmla="*/ 3143858 h 3195054"/>
              <a:gd name="connsiteX5" fmla="*/ 829913 w 1028743"/>
              <a:gd name="connsiteY5" fmla="*/ 3068444 h 3195054"/>
              <a:gd name="connsiteX6" fmla="*/ 937614 w 1028743"/>
              <a:gd name="connsiteY6" fmla="*/ 3057210 h 3195054"/>
              <a:gd name="connsiteX7" fmla="*/ 851555 w 1028743"/>
              <a:gd name="connsiteY7" fmla="*/ 3049590 h 3195054"/>
              <a:gd name="connsiteX8" fmla="*/ 1021238 w 1028743"/>
              <a:gd name="connsiteY8" fmla="*/ 2983603 h 3195054"/>
              <a:gd name="connsiteX9" fmla="*/ 806523 w 1028743"/>
              <a:gd name="connsiteY9" fmla="*/ 3047685 h 3195054"/>
              <a:gd name="connsiteX10" fmla="*/ 851398 w 1028743"/>
              <a:gd name="connsiteY10" fmla="*/ 2935055 h 3195054"/>
              <a:gd name="connsiteX11" fmla="*/ 730421 w 1028743"/>
              <a:gd name="connsiteY11" fmla="*/ 3059115 h 3195054"/>
              <a:gd name="connsiteX12" fmla="*/ 564406 w 1028743"/>
              <a:gd name="connsiteY12" fmla="*/ 3081234 h 3195054"/>
              <a:gd name="connsiteX13" fmla="*/ 367814 w 1028743"/>
              <a:gd name="connsiteY13" fmla="*/ 2978746 h 3195054"/>
              <a:gd name="connsiteX14" fmla="*/ 163399 w 1028743"/>
              <a:gd name="connsiteY14" fmla="*/ 2389714 h 3195054"/>
              <a:gd name="connsiteX15" fmla="*/ 57701 w 1028743"/>
              <a:gd name="connsiteY15" fmla="*/ 1677283 h 3195054"/>
              <a:gd name="connsiteX16" fmla="*/ 87788 w 1028743"/>
              <a:gd name="connsiteY16" fmla="*/ 890852 h 3195054"/>
              <a:gd name="connsiteX17" fmla="*/ 185698 w 1028743"/>
              <a:gd name="connsiteY17" fmla="*/ 16892 h 3195054"/>
              <a:gd name="connsiteX18" fmla="*/ 153972 w 1028743"/>
              <a:gd name="connsiteY18" fmla="*/ 23586 h 3195054"/>
              <a:gd name="connsiteX0" fmla="*/ 153972 w 1028743"/>
              <a:gd name="connsiteY0" fmla="*/ 23586 h 3195054"/>
              <a:gd name="connsiteX1" fmla="*/ 31423 w 1028743"/>
              <a:gd name="connsiteY1" fmla="*/ 1701557 h 3195054"/>
              <a:gd name="connsiteX2" fmla="*/ 342508 w 1028743"/>
              <a:gd name="connsiteY2" fmla="*/ 2964749 h 3195054"/>
              <a:gd name="connsiteX3" fmla="*/ 809056 w 1028743"/>
              <a:gd name="connsiteY3" fmla="*/ 3083389 h 3195054"/>
              <a:gd name="connsiteX4" fmla="*/ 992958 w 1028743"/>
              <a:gd name="connsiteY4" fmla="*/ 3143858 h 3195054"/>
              <a:gd name="connsiteX5" fmla="*/ 829913 w 1028743"/>
              <a:gd name="connsiteY5" fmla="*/ 3068444 h 3195054"/>
              <a:gd name="connsiteX6" fmla="*/ 937614 w 1028743"/>
              <a:gd name="connsiteY6" fmla="*/ 3057210 h 3195054"/>
              <a:gd name="connsiteX7" fmla="*/ 851555 w 1028743"/>
              <a:gd name="connsiteY7" fmla="*/ 3049590 h 3195054"/>
              <a:gd name="connsiteX8" fmla="*/ 1021238 w 1028743"/>
              <a:gd name="connsiteY8" fmla="*/ 2983603 h 3195054"/>
              <a:gd name="connsiteX9" fmla="*/ 806523 w 1028743"/>
              <a:gd name="connsiteY9" fmla="*/ 3047685 h 3195054"/>
              <a:gd name="connsiteX10" fmla="*/ 851398 w 1028743"/>
              <a:gd name="connsiteY10" fmla="*/ 2935055 h 3195054"/>
              <a:gd name="connsiteX11" fmla="*/ 730421 w 1028743"/>
              <a:gd name="connsiteY11" fmla="*/ 3059115 h 3195054"/>
              <a:gd name="connsiteX12" fmla="*/ 564406 w 1028743"/>
              <a:gd name="connsiteY12" fmla="*/ 3081234 h 3195054"/>
              <a:gd name="connsiteX13" fmla="*/ 367814 w 1028743"/>
              <a:gd name="connsiteY13" fmla="*/ 2978746 h 3195054"/>
              <a:gd name="connsiteX14" fmla="*/ 163399 w 1028743"/>
              <a:gd name="connsiteY14" fmla="*/ 2389714 h 3195054"/>
              <a:gd name="connsiteX15" fmla="*/ 57701 w 1028743"/>
              <a:gd name="connsiteY15" fmla="*/ 1677283 h 3195054"/>
              <a:gd name="connsiteX16" fmla="*/ 87788 w 1028743"/>
              <a:gd name="connsiteY16" fmla="*/ 890852 h 3195054"/>
              <a:gd name="connsiteX17" fmla="*/ 185698 w 1028743"/>
              <a:gd name="connsiteY17" fmla="*/ 16892 h 3195054"/>
              <a:gd name="connsiteX18" fmla="*/ 153972 w 1028743"/>
              <a:gd name="connsiteY18" fmla="*/ 23586 h 3195054"/>
              <a:gd name="connsiteX0" fmla="*/ 153972 w 1028743"/>
              <a:gd name="connsiteY0" fmla="*/ 23586 h 3195054"/>
              <a:gd name="connsiteX1" fmla="*/ 31423 w 1028743"/>
              <a:gd name="connsiteY1" fmla="*/ 1701557 h 3195054"/>
              <a:gd name="connsiteX2" fmla="*/ 342508 w 1028743"/>
              <a:gd name="connsiteY2" fmla="*/ 2964749 h 3195054"/>
              <a:gd name="connsiteX3" fmla="*/ 809056 w 1028743"/>
              <a:gd name="connsiteY3" fmla="*/ 3083389 h 3195054"/>
              <a:gd name="connsiteX4" fmla="*/ 992958 w 1028743"/>
              <a:gd name="connsiteY4" fmla="*/ 3143858 h 3195054"/>
              <a:gd name="connsiteX5" fmla="*/ 831818 w 1028743"/>
              <a:gd name="connsiteY5" fmla="*/ 3079874 h 3195054"/>
              <a:gd name="connsiteX6" fmla="*/ 937614 w 1028743"/>
              <a:gd name="connsiteY6" fmla="*/ 3057210 h 3195054"/>
              <a:gd name="connsiteX7" fmla="*/ 851555 w 1028743"/>
              <a:gd name="connsiteY7" fmla="*/ 3049590 h 3195054"/>
              <a:gd name="connsiteX8" fmla="*/ 1021238 w 1028743"/>
              <a:gd name="connsiteY8" fmla="*/ 2983603 h 3195054"/>
              <a:gd name="connsiteX9" fmla="*/ 806523 w 1028743"/>
              <a:gd name="connsiteY9" fmla="*/ 3047685 h 3195054"/>
              <a:gd name="connsiteX10" fmla="*/ 851398 w 1028743"/>
              <a:gd name="connsiteY10" fmla="*/ 2935055 h 3195054"/>
              <a:gd name="connsiteX11" fmla="*/ 730421 w 1028743"/>
              <a:gd name="connsiteY11" fmla="*/ 3059115 h 3195054"/>
              <a:gd name="connsiteX12" fmla="*/ 564406 w 1028743"/>
              <a:gd name="connsiteY12" fmla="*/ 3081234 h 3195054"/>
              <a:gd name="connsiteX13" fmla="*/ 367814 w 1028743"/>
              <a:gd name="connsiteY13" fmla="*/ 2978746 h 3195054"/>
              <a:gd name="connsiteX14" fmla="*/ 163399 w 1028743"/>
              <a:gd name="connsiteY14" fmla="*/ 2389714 h 3195054"/>
              <a:gd name="connsiteX15" fmla="*/ 57701 w 1028743"/>
              <a:gd name="connsiteY15" fmla="*/ 1677283 h 3195054"/>
              <a:gd name="connsiteX16" fmla="*/ 87788 w 1028743"/>
              <a:gd name="connsiteY16" fmla="*/ 890852 h 3195054"/>
              <a:gd name="connsiteX17" fmla="*/ 185698 w 1028743"/>
              <a:gd name="connsiteY17" fmla="*/ 16892 h 3195054"/>
              <a:gd name="connsiteX18" fmla="*/ 153972 w 1028743"/>
              <a:gd name="connsiteY18" fmla="*/ 23586 h 3195054"/>
              <a:gd name="connsiteX0" fmla="*/ 153972 w 1031918"/>
              <a:gd name="connsiteY0" fmla="*/ 23586 h 3195054"/>
              <a:gd name="connsiteX1" fmla="*/ 31423 w 1031918"/>
              <a:gd name="connsiteY1" fmla="*/ 1701557 h 3195054"/>
              <a:gd name="connsiteX2" fmla="*/ 342508 w 1031918"/>
              <a:gd name="connsiteY2" fmla="*/ 2964749 h 3195054"/>
              <a:gd name="connsiteX3" fmla="*/ 809056 w 1031918"/>
              <a:gd name="connsiteY3" fmla="*/ 3083389 h 3195054"/>
              <a:gd name="connsiteX4" fmla="*/ 992958 w 1031918"/>
              <a:gd name="connsiteY4" fmla="*/ 3143858 h 3195054"/>
              <a:gd name="connsiteX5" fmla="*/ 831818 w 1031918"/>
              <a:gd name="connsiteY5" fmla="*/ 3079874 h 3195054"/>
              <a:gd name="connsiteX6" fmla="*/ 937614 w 1031918"/>
              <a:gd name="connsiteY6" fmla="*/ 3057210 h 3195054"/>
              <a:gd name="connsiteX7" fmla="*/ 870605 w 1031918"/>
              <a:gd name="connsiteY7" fmla="*/ 3051495 h 3195054"/>
              <a:gd name="connsiteX8" fmla="*/ 1021238 w 1031918"/>
              <a:gd name="connsiteY8" fmla="*/ 2983603 h 3195054"/>
              <a:gd name="connsiteX9" fmla="*/ 806523 w 1031918"/>
              <a:gd name="connsiteY9" fmla="*/ 3047685 h 3195054"/>
              <a:gd name="connsiteX10" fmla="*/ 851398 w 1031918"/>
              <a:gd name="connsiteY10" fmla="*/ 2935055 h 3195054"/>
              <a:gd name="connsiteX11" fmla="*/ 730421 w 1031918"/>
              <a:gd name="connsiteY11" fmla="*/ 3059115 h 3195054"/>
              <a:gd name="connsiteX12" fmla="*/ 564406 w 1031918"/>
              <a:gd name="connsiteY12" fmla="*/ 3081234 h 3195054"/>
              <a:gd name="connsiteX13" fmla="*/ 367814 w 1031918"/>
              <a:gd name="connsiteY13" fmla="*/ 2978746 h 3195054"/>
              <a:gd name="connsiteX14" fmla="*/ 163399 w 1031918"/>
              <a:gd name="connsiteY14" fmla="*/ 2389714 h 3195054"/>
              <a:gd name="connsiteX15" fmla="*/ 57701 w 1031918"/>
              <a:gd name="connsiteY15" fmla="*/ 1677283 h 3195054"/>
              <a:gd name="connsiteX16" fmla="*/ 87788 w 1031918"/>
              <a:gd name="connsiteY16" fmla="*/ 890852 h 3195054"/>
              <a:gd name="connsiteX17" fmla="*/ 185698 w 1031918"/>
              <a:gd name="connsiteY17" fmla="*/ 16892 h 3195054"/>
              <a:gd name="connsiteX18" fmla="*/ 153972 w 1031918"/>
              <a:gd name="connsiteY18" fmla="*/ 23586 h 3195054"/>
              <a:gd name="connsiteX0" fmla="*/ 153972 w 1031918"/>
              <a:gd name="connsiteY0" fmla="*/ 23586 h 3196324"/>
              <a:gd name="connsiteX1" fmla="*/ 31423 w 1031918"/>
              <a:gd name="connsiteY1" fmla="*/ 1701557 h 3196324"/>
              <a:gd name="connsiteX2" fmla="*/ 342508 w 1031918"/>
              <a:gd name="connsiteY2" fmla="*/ 2964749 h 3196324"/>
              <a:gd name="connsiteX3" fmla="*/ 784291 w 1031918"/>
              <a:gd name="connsiteY3" fmla="*/ 3091009 h 3196324"/>
              <a:gd name="connsiteX4" fmla="*/ 992958 w 1031918"/>
              <a:gd name="connsiteY4" fmla="*/ 3143858 h 3196324"/>
              <a:gd name="connsiteX5" fmla="*/ 831818 w 1031918"/>
              <a:gd name="connsiteY5" fmla="*/ 3079874 h 3196324"/>
              <a:gd name="connsiteX6" fmla="*/ 937614 w 1031918"/>
              <a:gd name="connsiteY6" fmla="*/ 3057210 h 3196324"/>
              <a:gd name="connsiteX7" fmla="*/ 870605 w 1031918"/>
              <a:gd name="connsiteY7" fmla="*/ 3051495 h 3196324"/>
              <a:gd name="connsiteX8" fmla="*/ 1021238 w 1031918"/>
              <a:gd name="connsiteY8" fmla="*/ 2983603 h 3196324"/>
              <a:gd name="connsiteX9" fmla="*/ 806523 w 1031918"/>
              <a:gd name="connsiteY9" fmla="*/ 3047685 h 3196324"/>
              <a:gd name="connsiteX10" fmla="*/ 851398 w 1031918"/>
              <a:gd name="connsiteY10" fmla="*/ 2935055 h 3196324"/>
              <a:gd name="connsiteX11" fmla="*/ 730421 w 1031918"/>
              <a:gd name="connsiteY11" fmla="*/ 3059115 h 3196324"/>
              <a:gd name="connsiteX12" fmla="*/ 564406 w 1031918"/>
              <a:gd name="connsiteY12" fmla="*/ 3081234 h 3196324"/>
              <a:gd name="connsiteX13" fmla="*/ 367814 w 1031918"/>
              <a:gd name="connsiteY13" fmla="*/ 2978746 h 3196324"/>
              <a:gd name="connsiteX14" fmla="*/ 163399 w 1031918"/>
              <a:gd name="connsiteY14" fmla="*/ 2389714 h 3196324"/>
              <a:gd name="connsiteX15" fmla="*/ 57701 w 1031918"/>
              <a:gd name="connsiteY15" fmla="*/ 1677283 h 3196324"/>
              <a:gd name="connsiteX16" fmla="*/ 87788 w 1031918"/>
              <a:gd name="connsiteY16" fmla="*/ 890852 h 3196324"/>
              <a:gd name="connsiteX17" fmla="*/ 185698 w 1031918"/>
              <a:gd name="connsiteY17" fmla="*/ 16892 h 3196324"/>
              <a:gd name="connsiteX18" fmla="*/ 153972 w 1031918"/>
              <a:gd name="connsiteY18" fmla="*/ 23586 h 3196324"/>
              <a:gd name="connsiteX0" fmla="*/ 153972 w 1031918"/>
              <a:gd name="connsiteY0" fmla="*/ 23586 h 3196324"/>
              <a:gd name="connsiteX1" fmla="*/ 31423 w 1031918"/>
              <a:gd name="connsiteY1" fmla="*/ 1701557 h 3196324"/>
              <a:gd name="connsiteX2" fmla="*/ 342508 w 1031918"/>
              <a:gd name="connsiteY2" fmla="*/ 2964749 h 3196324"/>
              <a:gd name="connsiteX3" fmla="*/ 784291 w 1031918"/>
              <a:gd name="connsiteY3" fmla="*/ 3091009 h 3196324"/>
              <a:gd name="connsiteX4" fmla="*/ 992958 w 1031918"/>
              <a:gd name="connsiteY4" fmla="*/ 3143858 h 3196324"/>
              <a:gd name="connsiteX5" fmla="*/ 831818 w 1031918"/>
              <a:gd name="connsiteY5" fmla="*/ 3079874 h 3196324"/>
              <a:gd name="connsiteX6" fmla="*/ 937614 w 1031918"/>
              <a:gd name="connsiteY6" fmla="*/ 3057210 h 3196324"/>
              <a:gd name="connsiteX7" fmla="*/ 870605 w 1031918"/>
              <a:gd name="connsiteY7" fmla="*/ 3051495 h 3196324"/>
              <a:gd name="connsiteX8" fmla="*/ 1021238 w 1031918"/>
              <a:gd name="connsiteY8" fmla="*/ 2983603 h 3196324"/>
              <a:gd name="connsiteX9" fmla="*/ 806523 w 1031918"/>
              <a:gd name="connsiteY9" fmla="*/ 3047685 h 3196324"/>
              <a:gd name="connsiteX10" fmla="*/ 851398 w 1031918"/>
              <a:gd name="connsiteY10" fmla="*/ 2935055 h 3196324"/>
              <a:gd name="connsiteX11" fmla="*/ 730421 w 1031918"/>
              <a:gd name="connsiteY11" fmla="*/ 3059115 h 3196324"/>
              <a:gd name="connsiteX12" fmla="*/ 564406 w 1031918"/>
              <a:gd name="connsiteY12" fmla="*/ 3081234 h 3196324"/>
              <a:gd name="connsiteX13" fmla="*/ 367814 w 1031918"/>
              <a:gd name="connsiteY13" fmla="*/ 2978746 h 3196324"/>
              <a:gd name="connsiteX14" fmla="*/ 163399 w 1031918"/>
              <a:gd name="connsiteY14" fmla="*/ 2389714 h 3196324"/>
              <a:gd name="connsiteX15" fmla="*/ 57701 w 1031918"/>
              <a:gd name="connsiteY15" fmla="*/ 1677283 h 3196324"/>
              <a:gd name="connsiteX16" fmla="*/ 87788 w 1031918"/>
              <a:gd name="connsiteY16" fmla="*/ 890852 h 3196324"/>
              <a:gd name="connsiteX17" fmla="*/ 185698 w 1031918"/>
              <a:gd name="connsiteY17" fmla="*/ 16892 h 3196324"/>
              <a:gd name="connsiteX18" fmla="*/ 153972 w 1031918"/>
              <a:gd name="connsiteY18" fmla="*/ 23586 h 3196324"/>
              <a:gd name="connsiteX0" fmla="*/ 153972 w 1031918"/>
              <a:gd name="connsiteY0" fmla="*/ 23586 h 3196324"/>
              <a:gd name="connsiteX1" fmla="*/ 31423 w 1031918"/>
              <a:gd name="connsiteY1" fmla="*/ 1701557 h 3196324"/>
              <a:gd name="connsiteX2" fmla="*/ 342508 w 1031918"/>
              <a:gd name="connsiteY2" fmla="*/ 2964749 h 3196324"/>
              <a:gd name="connsiteX3" fmla="*/ 784291 w 1031918"/>
              <a:gd name="connsiteY3" fmla="*/ 3091009 h 3196324"/>
              <a:gd name="connsiteX4" fmla="*/ 992958 w 1031918"/>
              <a:gd name="connsiteY4" fmla="*/ 3143858 h 3196324"/>
              <a:gd name="connsiteX5" fmla="*/ 831818 w 1031918"/>
              <a:gd name="connsiteY5" fmla="*/ 3079874 h 3196324"/>
              <a:gd name="connsiteX6" fmla="*/ 937614 w 1031918"/>
              <a:gd name="connsiteY6" fmla="*/ 3057210 h 3196324"/>
              <a:gd name="connsiteX7" fmla="*/ 870605 w 1031918"/>
              <a:gd name="connsiteY7" fmla="*/ 3051495 h 3196324"/>
              <a:gd name="connsiteX8" fmla="*/ 1021238 w 1031918"/>
              <a:gd name="connsiteY8" fmla="*/ 2983603 h 3196324"/>
              <a:gd name="connsiteX9" fmla="*/ 806523 w 1031918"/>
              <a:gd name="connsiteY9" fmla="*/ 3047685 h 3196324"/>
              <a:gd name="connsiteX10" fmla="*/ 851398 w 1031918"/>
              <a:gd name="connsiteY10" fmla="*/ 2935055 h 3196324"/>
              <a:gd name="connsiteX11" fmla="*/ 730421 w 1031918"/>
              <a:gd name="connsiteY11" fmla="*/ 3059115 h 3196324"/>
              <a:gd name="connsiteX12" fmla="*/ 564406 w 1031918"/>
              <a:gd name="connsiteY12" fmla="*/ 3081234 h 3196324"/>
              <a:gd name="connsiteX13" fmla="*/ 367814 w 1031918"/>
              <a:gd name="connsiteY13" fmla="*/ 2978746 h 3196324"/>
              <a:gd name="connsiteX14" fmla="*/ 163399 w 1031918"/>
              <a:gd name="connsiteY14" fmla="*/ 2389714 h 3196324"/>
              <a:gd name="connsiteX15" fmla="*/ 57701 w 1031918"/>
              <a:gd name="connsiteY15" fmla="*/ 1677283 h 3196324"/>
              <a:gd name="connsiteX16" fmla="*/ 87788 w 1031918"/>
              <a:gd name="connsiteY16" fmla="*/ 890852 h 3196324"/>
              <a:gd name="connsiteX17" fmla="*/ 185698 w 1031918"/>
              <a:gd name="connsiteY17" fmla="*/ 16892 h 3196324"/>
              <a:gd name="connsiteX18" fmla="*/ 153972 w 1031918"/>
              <a:gd name="connsiteY18" fmla="*/ 23586 h 3196324"/>
              <a:gd name="connsiteX0" fmla="*/ 153972 w 1030013"/>
              <a:gd name="connsiteY0" fmla="*/ 23586 h 3196324"/>
              <a:gd name="connsiteX1" fmla="*/ 31423 w 1030013"/>
              <a:gd name="connsiteY1" fmla="*/ 1701557 h 3196324"/>
              <a:gd name="connsiteX2" fmla="*/ 342508 w 1030013"/>
              <a:gd name="connsiteY2" fmla="*/ 2964749 h 3196324"/>
              <a:gd name="connsiteX3" fmla="*/ 784291 w 1030013"/>
              <a:gd name="connsiteY3" fmla="*/ 3091009 h 3196324"/>
              <a:gd name="connsiteX4" fmla="*/ 992958 w 1030013"/>
              <a:gd name="connsiteY4" fmla="*/ 3143858 h 3196324"/>
              <a:gd name="connsiteX5" fmla="*/ 831818 w 1030013"/>
              <a:gd name="connsiteY5" fmla="*/ 3079874 h 3196324"/>
              <a:gd name="connsiteX6" fmla="*/ 937614 w 1030013"/>
              <a:gd name="connsiteY6" fmla="*/ 3057210 h 3196324"/>
              <a:gd name="connsiteX7" fmla="*/ 870605 w 1030013"/>
              <a:gd name="connsiteY7" fmla="*/ 3051495 h 3196324"/>
              <a:gd name="connsiteX8" fmla="*/ 1021238 w 1030013"/>
              <a:gd name="connsiteY8" fmla="*/ 2983603 h 3196324"/>
              <a:gd name="connsiteX9" fmla="*/ 806523 w 1030013"/>
              <a:gd name="connsiteY9" fmla="*/ 3047685 h 3196324"/>
              <a:gd name="connsiteX10" fmla="*/ 851398 w 1030013"/>
              <a:gd name="connsiteY10" fmla="*/ 2935055 h 3196324"/>
              <a:gd name="connsiteX11" fmla="*/ 730421 w 1030013"/>
              <a:gd name="connsiteY11" fmla="*/ 3059115 h 3196324"/>
              <a:gd name="connsiteX12" fmla="*/ 564406 w 1030013"/>
              <a:gd name="connsiteY12" fmla="*/ 3081234 h 3196324"/>
              <a:gd name="connsiteX13" fmla="*/ 367814 w 1030013"/>
              <a:gd name="connsiteY13" fmla="*/ 2978746 h 3196324"/>
              <a:gd name="connsiteX14" fmla="*/ 163399 w 1030013"/>
              <a:gd name="connsiteY14" fmla="*/ 2389714 h 3196324"/>
              <a:gd name="connsiteX15" fmla="*/ 57701 w 1030013"/>
              <a:gd name="connsiteY15" fmla="*/ 1677283 h 3196324"/>
              <a:gd name="connsiteX16" fmla="*/ 87788 w 1030013"/>
              <a:gd name="connsiteY16" fmla="*/ 890852 h 3196324"/>
              <a:gd name="connsiteX17" fmla="*/ 185698 w 1030013"/>
              <a:gd name="connsiteY17" fmla="*/ 16892 h 3196324"/>
              <a:gd name="connsiteX18" fmla="*/ 153972 w 1030013"/>
              <a:gd name="connsiteY18" fmla="*/ 23586 h 3196324"/>
              <a:gd name="connsiteX0" fmla="*/ 153972 w 1030013"/>
              <a:gd name="connsiteY0" fmla="*/ 23586 h 3196324"/>
              <a:gd name="connsiteX1" fmla="*/ 31423 w 1030013"/>
              <a:gd name="connsiteY1" fmla="*/ 1701557 h 3196324"/>
              <a:gd name="connsiteX2" fmla="*/ 342508 w 1030013"/>
              <a:gd name="connsiteY2" fmla="*/ 2964749 h 3196324"/>
              <a:gd name="connsiteX3" fmla="*/ 784291 w 1030013"/>
              <a:gd name="connsiteY3" fmla="*/ 3091009 h 3196324"/>
              <a:gd name="connsiteX4" fmla="*/ 992958 w 1030013"/>
              <a:gd name="connsiteY4" fmla="*/ 3143858 h 3196324"/>
              <a:gd name="connsiteX5" fmla="*/ 831818 w 1030013"/>
              <a:gd name="connsiteY5" fmla="*/ 3079874 h 3196324"/>
              <a:gd name="connsiteX6" fmla="*/ 947139 w 1030013"/>
              <a:gd name="connsiteY6" fmla="*/ 3059115 h 3196324"/>
              <a:gd name="connsiteX7" fmla="*/ 870605 w 1030013"/>
              <a:gd name="connsiteY7" fmla="*/ 3051495 h 3196324"/>
              <a:gd name="connsiteX8" fmla="*/ 1021238 w 1030013"/>
              <a:gd name="connsiteY8" fmla="*/ 2983603 h 3196324"/>
              <a:gd name="connsiteX9" fmla="*/ 806523 w 1030013"/>
              <a:gd name="connsiteY9" fmla="*/ 3047685 h 3196324"/>
              <a:gd name="connsiteX10" fmla="*/ 851398 w 1030013"/>
              <a:gd name="connsiteY10" fmla="*/ 2935055 h 3196324"/>
              <a:gd name="connsiteX11" fmla="*/ 730421 w 1030013"/>
              <a:gd name="connsiteY11" fmla="*/ 3059115 h 3196324"/>
              <a:gd name="connsiteX12" fmla="*/ 564406 w 1030013"/>
              <a:gd name="connsiteY12" fmla="*/ 3081234 h 3196324"/>
              <a:gd name="connsiteX13" fmla="*/ 367814 w 1030013"/>
              <a:gd name="connsiteY13" fmla="*/ 2978746 h 3196324"/>
              <a:gd name="connsiteX14" fmla="*/ 163399 w 1030013"/>
              <a:gd name="connsiteY14" fmla="*/ 2389714 h 3196324"/>
              <a:gd name="connsiteX15" fmla="*/ 57701 w 1030013"/>
              <a:gd name="connsiteY15" fmla="*/ 1677283 h 3196324"/>
              <a:gd name="connsiteX16" fmla="*/ 87788 w 1030013"/>
              <a:gd name="connsiteY16" fmla="*/ 890852 h 3196324"/>
              <a:gd name="connsiteX17" fmla="*/ 185698 w 1030013"/>
              <a:gd name="connsiteY17" fmla="*/ 16892 h 3196324"/>
              <a:gd name="connsiteX18" fmla="*/ 153972 w 1030013"/>
              <a:gd name="connsiteY18" fmla="*/ 23586 h 3196324"/>
              <a:gd name="connsiteX0" fmla="*/ 153972 w 1030013"/>
              <a:gd name="connsiteY0" fmla="*/ 23586 h 3196324"/>
              <a:gd name="connsiteX1" fmla="*/ 31423 w 1030013"/>
              <a:gd name="connsiteY1" fmla="*/ 1701557 h 3196324"/>
              <a:gd name="connsiteX2" fmla="*/ 342508 w 1030013"/>
              <a:gd name="connsiteY2" fmla="*/ 2964749 h 3196324"/>
              <a:gd name="connsiteX3" fmla="*/ 784291 w 1030013"/>
              <a:gd name="connsiteY3" fmla="*/ 3091009 h 3196324"/>
              <a:gd name="connsiteX4" fmla="*/ 992958 w 1030013"/>
              <a:gd name="connsiteY4" fmla="*/ 3143858 h 3196324"/>
              <a:gd name="connsiteX5" fmla="*/ 831818 w 1030013"/>
              <a:gd name="connsiteY5" fmla="*/ 3079874 h 3196324"/>
              <a:gd name="connsiteX6" fmla="*/ 947139 w 1030013"/>
              <a:gd name="connsiteY6" fmla="*/ 3059115 h 3196324"/>
              <a:gd name="connsiteX7" fmla="*/ 870605 w 1030013"/>
              <a:gd name="connsiteY7" fmla="*/ 3051495 h 3196324"/>
              <a:gd name="connsiteX8" fmla="*/ 1021238 w 1030013"/>
              <a:gd name="connsiteY8" fmla="*/ 2983603 h 3196324"/>
              <a:gd name="connsiteX9" fmla="*/ 806523 w 1030013"/>
              <a:gd name="connsiteY9" fmla="*/ 3047685 h 3196324"/>
              <a:gd name="connsiteX10" fmla="*/ 851398 w 1030013"/>
              <a:gd name="connsiteY10" fmla="*/ 2935055 h 3196324"/>
              <a:gd name="connsiteX11" fmla="*/ 730421 w 1030013"/>
              <a:gd name="connsiteY11" fmla="*/ 3059115 h 3196324"/>
              <a:gd name="connsiteX12" fmla="*/ 564406 w 1030013"/>
              <a:gd name="connsiteY12" fmla="*/ 3081234 h 3196324"/>
              <a:gd name="connsiteX13" fmla="*/ 367814 w 1030013"/>
              <a:gd name="connsiteY13" fmla="*/ 2978746 h 3196324"/>
              <a:gd name="connsiteX14" fmla="*/ 163399 w 1030013"/>
              <a:gd name="connsiteY14" fmla="*/ 2389714 h 3196324"/>
              <a:gd name="connsiteX15" fmla="*/ 57701 w 1030013"/>
              <a:gd name="connsiteY15" fmla="*/ 1677283 h 3196324"/>
              <a:gd name="connsiteX16" fmla="*/ 87788 w 1030013"/>
              <a:gd name="connsiteY16" fmla="*/ 890852 h 3196324"/>
              <a:gd name="connsiteX17" fmla="*/ 185698 w 1030013"/>
              <a:gd name="connsiteY17" fmla="*/ 16892 h 3196324"/>
              <a:gd name="connsiteX18" fmla="*/ 153972 w 1030013"/>
              <a:gd name="connsiteY18" fmla="*/ 23586 h 31963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1030013" h="3196324">
                <a:moveTo>
                  <a:pt x="153972" y="23586"/>
                </a:moveTo>
                <a:cubicBezTo>
                  <a:pt x="141403" y="158703"/>
                  <a:pt x="0" y="1211363"/>
                  <a:pt x="31423" y="1701557"/>
                </a:cubicBezTo>
                <a:cubicBezTo>
                  <a:pt x="62846" y="2191751"/>
                  <a:pt x="217030" y="2733174"/>
                  <a:pt x="342508" y="2964749"/>
                </a:cubicBezTo>
                <a:cubicBezTo>
                  <a:pt x="467986" y="3196324"/>
                  <a:pt x="675883" y="3061158"/>
                  <a:pt x="784291" y="3091009"/>
                </a:cubicBezTo>
                <a:cubicBezTo>
                  <a:pt x="892699" y="3120860"/>
                  <a:pt x="983132" y="3164764"/>
                  <a:pt x="992958" y="3143858"/>
                </a:cubicBezTo>
                <a:cubicBezTo>
                  <a:pt x="1000879" y="3142002"/>
                  <a:pt x="839454" y="3093998"/>
                  <a:pt x="831818" y="3079874"/>
                </a:cubicBezTo>
                <a:cubicBezTo>
                  <a:pt x="824182" y="3065750"/>
                  <a:pt x="942579" y="3082895"/>
                  <a:pt x="947139" y="3059115"/>
                </a:cubicBezTo>
                <a:cubicBezTo>
                  <a:pt x="953604" y="3054385"/>
                  <a:pt x="858255" y="3064080"/>
                  <a:pt x="870605" y="3051495"/>
                </a:cubicBezTo>
                <a:cubicBezTo>
                  <a:pt x="882955" y="3038910"/>
                  <a:pt x="1030013" y="3014718"/>
                  <a:pt x="1021238" y="2983603"/>
                </a:cubicBezTo>
                <a:cubicBezTo>
                  <a:pt x="1010558" y="2982968"/>
                  <a:pt x="834830" y="3055776"/>
                  <a:pt x="806523" y="3047685"/>
                </a:cubicBezTo>
                <a:cubicBezTo>
                  <a:pt x="778216" y="3039594"/>
                  <a:pt x="888847" y="2940770"/>
                  <a:pt x="851398" y="2935055"/>
                </a:cubicBezTo>
                <a:cubicBezTo>
                  <a:pt x="838714" y="2936960"/>
                  <a:pt x="785873" y="3036657"/>
                  <a:pt x="730421" y="3059115"/>
                </a:cubicBezTo>
                <a:cubicBezTo>
                  <a:pt x="682589" y="3083478"/>
                  <a:pt x="624840" y="3094629"/>
                  <a:pt x="564406" y="3081234"/>
                </a:cubicBezTo>
                <a:cubicBezTo>
                  <a:pt x="503972" y="3067839"/>
                  <a:pt x="434649" y="3093999"/>
                  <a:pt x="367814" y="2978746"/>
                </a:cubicBezTo>
                <a:cubicBezTo>
                  <a:pt x="300980" y="2863493"/>
                  <a:pt x="215084" y="2606624"/>
                  <a:pt x="163399" y="2389714"/>
                </a:cubicBezTo>
                <a:cubicBezTo>
                  <a:pt x="111714" y="2172804"/>
                  <a:pt x="70303" y="1927093"/>
                  <a:pt x="57701" y="1677283"/>
                </a:cubicBezTo>
                <a:cubicBezTo>
                  <a:pt x="45099" y="1427473"/>
                  <a:pt x="66455" y="1167584"/>
                  <a:pt x="87788" y="890852"/>
                </a:cubicBezTo>
                <a:cubicBezTo>
                  <a:pt x="109121" y="614120"/>
                  <a:pt x="154982" y="226206"/>
                  <a:pt x="185698" y="16892"/>
                </a:cubicBezTo>
                <a:cubicBezTo>
                  <a:pt x="144301" y="48292"/>
                  <a:pt x="212960" y="0"/>
                  <a:pt x="153972" y="23586"/>
                </a:cubicBezTo>
                <a:close/>
              </a:path>
            </a:pathLst>
          </a:custGeom>
          <a:solidFill>
            <a:srgbClr val="FFFF00"/>
          </a:solidFill>
          <a:ln>
            <a:solidFill>
              <a:srgbClr val="FFC00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CH"/>
          </a:p>
        </p:txBody>
      </p:sp>
      <p:grpSp>
        <p:nvGrpSpPr>
          <p:cNvPr id="6" name="Gruppo 502"/>
          <p:cNvGrpSpPr/>
          <p:nvPr/>
        </p:nvGrpSpPr>
        <p:grpSpPr>
          <a:xfrm>
            <a:off x="1199456" y="886625"/>
            <a:ext cx="1893504" cy="5769855"/>
            <a:chOff x="513030" y="1046986"/>
            <a:chExt cx="1893504" cy="5769855"/>
          </a:xfrm>
        </p:grpSpPr>
        <p:grpSp>
          <p:nvGrpSpPr>
            <p:cNvPr id="7" name="Gruppo 38"/>
            <p:cNvGrpSpPr/>
            <p:nvPr/>
          </p:nvGrpSpPr>
          <p:grpSpPr>
            <a:xfrm>
              <a:off x="513030" y="1472131"/>
              <a:ext cx="1893504" cy="5344710"/>
              <a:chOff x="73152" y="680720"/>
              <a:chExt cx="2115312" cy="6024880"/>
            </a:xfrm>
          </p:grpSpPr>
          <p:pic>
            <p:nvPicPr>
              <p:cNvPr id="40" name="Picture 19"/>
              <p:cNvPicPr>
                <a:picLocks noChangeAspect="1" noChangeArrowheads="1"/>
              </p:cNvPicPr>
              <p:nvPr/>
            </p:nvPicPr>
            <p:blipFill>
              <a:blip r:embed="rId3" cstate="screen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17391" t="27863" r="41159" b="8069"/>
              <a:stretch>
                <a:fillRect/>
              </a:stretch>
            </p:blipFill>
            <p:spPr bwMode="auto">
              <a:xfrm flipH="1">
                <a:off x="203199" y="680720"/>
                <a:ext cx="1953989" cy="5902960"/>
              </a:xfrm>
              <a:prstGeom prst="rect">
                <a:avLst/>
              </a:prstGeom>
              <a:ln>
                <a:noFill/>
              </a:ln>
              <a:effectLst>
                <a:softEdge rad="112500"/>
              </a:effectLst>
            </p:spPr>
          </p:pic>
          <p:sp>
            <p:nvSpPr>
              <p:cNvPr id="41" name="Ovale 40"/>
              <p:cNvSpPr/>
              <p:nvPr/>
            </p:nvSpPr>
            <p:spPr>
              <a:xfrm>
                <a:off x="1443228" y="1443990"/>
                <a:ext cx="573024" cy="8534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42" name="Ovale 41"/>
              <p:cNvSpPr/>
              <p:nvPr/>
            </p:nvSpPr>
            <p:spPr>
              <a:xfrm>
                <a:off x="126492" y="1450086"/>
                <a:ext cx="573024" cy="8534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43" name="Ovale 42"/>
              <p:cNvSpPr/>
              <p:nvPr/>
            </p:nvSpPr>
            <p:spPr>
              <a:xfrm>
                <a:off x="176784" y="3778758"/>
                <a:ext cx="353568" cy="11049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44" name="Ovale 43"/>
              <p:cNvSpPr/>
              <p:nvPr/>
            </p:nvSpPr>
            <p:spPr>
              <a:xfrm>
                <a:off x="109728" y="4693920"/>
                <a:ext cx="579120" cy="33528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45" name="Ovale 44"/>
              <p:cNvSpPr/>
              <p:nvPr/>
            </p:nvSpPr>
            <p:spPr>
              <a:xfrm>
                <a:off x="73152" y="5041392"/>
                <a:ext cx="292608" cy="33528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46" name="Ovale 45"/>
              <p:cNvSpPr/>
              <p:nvPr/>
            </p:nvSpPr>
            <p:spPr>
              <a:xfrm>
                <a:off x="1688592" y="5084064"/>
                <a:ext cx="292608" cy="33528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47" name="Ovale 46"/>
              <p:cNvSpPr/>
              <p:nvPr/>
            </p:nvSpPr>
            <p:spPr>
              <a:xfrm>
                <a:off x="347472" y="5992368"/>
                <a:ext cx="457200" cy="33528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48" name="Ovale 47"/>
              <p:cNvSpPr/>
              <p:nvPr/>
            </p:nvSpPr>
            <p:spPr>
              <a:xfrm>
                <a:off x="268224" y="6370320"/>
                <a:ext cx="457200" cy="33528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49" name="Ovale 48"/>
              <p:cNvSpPr/>
              <p:nvPr/>
            </p:nvSpPr>
            <p:spPr>
              <a:xfrm>
                <a:off x="1731264" y="6333744"/>
                <a:ext cx="457200" cy="33528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</p:grpSp>
        <p:sp>
          <p:nvSpPr>
            <p:cNvPr id="51" name="Figura a mano libera 50"/>
            <p:cNvSpPr/>
            <p:nvPr/>
          </p:nvSpPr>
          <p:spPr>
            <a:xfrm>
              <a:off x="1048624" y="1474470"/>
              <a:ext cx="891188" cy="2765525"/>
            </a:xfrm>
            <a:custGeom>
              <a:avLst/>
              <a:gdLst>
                <a:gd name="connsiteX0" fmla="*/ 153972 w 1051089"/>
                <a:gd name="connsiteY0" fmla="*/ 135117 h 3308808"/>
                <a:gd name="connsiteX1" fmla="*/ 31423 w 1051089"/>
                <a:gd name="connsiteY1" fmla="*/ 1813088 h 3308808"/>
                <a:gd name="connsiteX2" fmla="*/ 342508 w 1051089"/>
                <a:gd name="connsiteY2" fmla="*/ 3076280 h 3308808"/>
                <a:gd name="connsiteX3" fmla="*/ 908116 w 1051089"/>
                <a:gd name="connsiteY3" fmla="*/ 3208255 h 3308808"/>
                <a:gd name="connsiteX4" fmla="*/ 992958 w 1051089"/>
                <a:gd name="connsiteY4" fmla="*/ 3255389 h 3308808"/>
                <a:gd name="connsiteX5" fmla="*/ 917543 w 1051089"/>
                <a:gd name="connsiteY5" fmla="*/ 3179975 h 3308808"/>
                <a:gd name="connsiteX6" fmla="*/ 1002384 w 1051089"/>
                <a:gd name="connsiteY6" fmla="*/ 3161121 h 3308808"/>
                <a:gd name="connsiteX7" fmla="*/ 851555 w 1051089"/>
                <a:gd name="connsiteY7" fmla="*/ 3161121 h 3308808"/>
                <a:gd name="connsiteX8" fmla="*/ 1021238 w 1051089"/>
                <a:gd name="connsiteY8" fmla="*/ 3095134 h 3308808"/>
                <a:gd name="connsiteX9" fmla="*/ 785568 w 1051089"/>
                <a:gd name="connsiteY9" fmla="*/ 3161121 h 3308808"/>
                <a:gd name="connsiteX10" fmla="*/ 1049518 w 1051089"/>
                <a:gd name="connsiteY10" fmla="*/ 3000866 h 3308808"/>
                <a:gd name="connsiteX11" fmla="*/ 776141 w 1051089"/>
                <a:gd name="connsiteY11" fmla="*/ 3161121 h 3308808"/>
                <a:gd name="connsiteX12" fmla="*/ 606459 w 1051089"/>
                <a:gd name="connsiteY12" fmla="*/ 3198829 h 3308808"/>
                <a:gd name="connsiteX13" fmla="*/ 408496 w 1051089"/>
                <a:gd name="connsiteY13" fmla="*/ 3104561 h 3308808"/>
                <a:gd name="connsiteX14" fmla="*/ 163399 w 1051089"/>
                <a:gd name="connsiteY14" fmla="*/ 2501245 h 3308808"/>
                <a:gd name="connsiteX15" fmla="*/ 69131 w 1051089"/>
                <a:gd name="connsiteY15" fmla="*/ 1765954 h 3308808"/>
                <a:gd name="connsiteX16" fmla="*/ 106838 w 1051089"/>
                <a:gd name="connsiteY16" fmla="*/ 1002383 h 3308808"/>
                <a:gd name="connsiteX17" fmla="*/ 153972 w 1051089"/>
                <a:gd name="connsiteY17" fmla="*/ 135117 h 3308808"/>
                <a:gd name="connsiteX0" fmla="*/ 153972 w 1051089"/>
                <a:gd name="connsiteY0" fmla="*/ 247954 h 3421645"/>
                <a:gd name="connsiteX1" fmla="*/ 31423 w 1051089"/>
                <a:gd name="connsiteY1" fmla="*/ 1925925 h 3421645"/>
                <a:gd name="connsiteX2" fmla="*/ 342508 w 1051089"/>
                <a:gd name="connsiteY2" fmla="*/ 3189117 h 3421645"/>
                <a:gd name="connsiteX3" fmla="*/ 908116 w 1051089"/>
                <a:gd name="connsiteY3" fmla="*/ 3321092 h 3421645"/>
                <a:gd name="connsiteX4" fmla="*/ 992958 w 1051089"/>
                <a:gd name="connsiteY4" fmla="*/ 3368226 h 3421645"/>
                <a:gd name="connsiteX5" fmla="*/ 917543 w 1051089"/>
                <a:gd name="connsiteY5" fmla="*/ 3292812 h 3421645"/>
                <a:gd name="connsiteX6" fmla="*/ 1002384 w 1051089"/>
                <a:gd name="connsiteY6" fmla="*/ 3273958 h 3421645"/>
                <a:gd name="connsiteX7" fmla="*/ 851555 w 1051089"/>
                <a:gd name="connsiteY7" fmla="*/ 3273958 h 3421645"/>
                <a:gd name="connsiteX8" fmla="*/ 1021238 w 1051089"/>
                <a:gd name="connsiteY8" fmla="*/ 3207971 h 3421645"/>
                <a:gd name="connsiteX9" fmla="*/ 785568 w 1051089"/>
                <a:gd name="connsiteY9" fmla="*/ 3273958 h 3421645"/>
                <a:gd name="connsiteX10" fmla="*/ 1049518 w 1051089"/>
                <a:gd name="connsiteY10" fmla="*/ 3113703 h 3421645"/>
                <a:gd name="connsiteX11" fmla="*/ 776141 w 1051089"/>
                <a:gd name="connsiteY11" fmla="*/ 3273958 h 3421645"/>
                <a:gd name="connsiteX12" fmla="*/ 606459 w 1051089"/>
                <a:gd name="connsiteY12" fmla="*/ 3311666 h 3421645"/>
                <a:gd name="connsiteX13" fmla="*/ 408496 w 1051089"/>
                <a:gd name="connsiteY13" fmla="*/ 3217398 h 3421645"/>
                <a:gd name="connsiteX14" fmla="*/ 163399 w 1051089"/>
                <a:gd name="connsiteY14" fmla="*/ 2614082 h 3421645"/>
                <a:gd name="connsiteX15" fmla="*/ 69131 w 1051089"/>
                <a:gd name="connsiteY15" fmla="*/ 1878791 h 3421645"/>
                <a:gd name="connsiteX16" fmla="*/ 106838 w 1051089"/>
                <a:gd name="connsiteY16" fmla="*/ 1115220 h 3421645"/>
                <a:gd name="connsiteX17" fmla="*/ 208558 w 1051089"/>
                <a:gd name="connsiteY17" fmla="*/ 233640 h 3421645"/>
                <a:gd name="connsiteX18" fmla="*/ 153972 w 1051089"/>
                <a:gd name="connsiteY18" fmla="*/ 247954 h 3421645"/>
                <a:gd name="connsiteX0" fmla="*/ 153972 w 1051089"/>
                <a:gd name="connsiteY0" fmla="*/ 247954 h 3421645"/>
                <a:gd name="connsiteX1" fmla="*/ 31423 w 1051089"/>
                <a:gd name="connsiteY1" fmla="*/ 1925925 h 3421645"/>
                <a:gd name="connsiteX2" fmla="*/ 342508 w 1051089"/>
                <a:gd name="connsiteY2" fmla="*/ 3189117 h 3421645"/>
                <a:gd name="connsiteX3" fmla="*/ 908116 w 1051089"/>
                <a:gd name="connsiteY3" fmla="*/ 3321092 h 3421645"/>
                <a:gd name="connsiteX4" fmla="*/ 992958 w 1051089"/>
                <a:gd name="connsiteY4" fmla="*/ 3368226 h 3421645"/>
                <a:gd name="connsiteX5" fmla="*/ 917543 w 1051089"/>
                <a:gd name="connsiteY5" fmla="*/ 3292812 h 3421645"/>
                <a:gd name="connsiteX6" fmla="*/ 1002384 w 1051089"/>
                <a:gd name="connsiteY6" fmla="*/ 3273958 h 3421645"/>
                <a:gd name="connsiteX7" fmla="*/ 851555 w 1051089"/>
                <a:gd name="connsiteY7" fmla="*/ 3273958 h 3421645"/>
                <a:gd name="connsiteX8" fmla="*/ 1021238 w 1051089"/>
                <a:gd name="connsiteY8" fmla="*/ 3207971 h 3421645"/>
                <a:gd name="connsiteX9" fmla="*/ 785568 w 1051089"/>
                <a:gd name="connsiteY9" fmla="*/ 3273958 h 3421645"/>
                <a:gd name="connsiteX10" fmla="*/ 1049518 w 1051089"/>
                <a:gd name="connsiteY10" fmla="*/ 3113703 h 3421645"/>
                <a:gd name="connsiteX11" fmla="*/ 776141 w 1051089"/>
                <a:gd name="connsiteY11" fmla="*/ 3273958 h 3421645"/>
                <a:gd name="connsiteX12" fmla="*/ 606459 w 1051089"/>
                <a:gd name="connsiteY12" fmla="*/ 3311666 h 3421645"/>
                <a:gd name="connsiteX13" fmla="*/ 408496 w 1051089"/>
                <a:gd name="connsiteY13" fmla="*/ 3217398 h 3421645"/>
                <a:gd name="connsiteX14" fmla="*/ 163399 w 1051089"/>
                <a:gd name="connsiteY14" fmla="*/ 2614082 h 3421645"/>
                <a:gd name="connsiteX15" fmla="*/ 69131 w 1051089"/>
                <a:gd name="connsiteY15" fmla="*/ 1878791 h 3421645"/>
                <a:gd name="connsiteX16" fmla="*/ 106838 w 1051089"/>
                <a:gd name="connsiteY16" fmla="*/ 1115220 h 3421645"/>
                <a:gd name="connsiteX17" fmla="*/ 208558 w 1051089"/>
                <a:gd name="connsiteY17" fmla="*/ 233640 h 3421645"/>
                <a:gd name="connsiteX18" fmla="*/ 153972 w 1051089"/>
                <a:gd name="connsiteY18" fmla="*/ 247954 h 3421645"/>
                <a:gd name="connsiteX0" fmla="*/ 153972 w 1051089"/>
                <a:gd name="connsiteY0" fmla="*/ 23586 h 3197277"/>
                <a:gd name="connsiteX1" fmla="*/ 31423 w 1051089"/>
                <a:gd name="connsiteY1" fmla="*/ 1701557 h 3197277"/>
                <a:gd name="connsiteX2" fmla="*/ 342508 w 1051089"/>
                <a:gd name="connsiteY2" fmla="*/ 2964749 h 3197277"/>
                <a:gd name="connsiteX3" fmla="*/ 908116 w 1051089"/>
                <a:gd name="connsiteY3" fmla="*/ 3096724 h 3197277"/>
                <a:gd name="connsiteX4" fmla="*/ 992958 w 1051089"/>
                <a:gd name="connsiteY4" fmla="*/ 3143858 h 3197277"/>
                <a:gd name="connsiteX5" fmla="*/ 917543 w 1051089"/>
                <a:gd name="connsiteY5" fmla="*/ 3068444 h 3197277"/>
                <a:gd name="connsiteX6" fmla="*/ 1002384 w 1051089"/>
                <a:gd name="connsiteY6" fmla="*/ 3049590 h 3197277"/>
                <a:gd name="connsiteX7" fmla="*/ 851555 w 1051089"/>
                <a:gd name="connsiteY7" fmla="*/ 3049590 h 3197277"/>
                <a:gd name="connsiteX8" fmla="*/ 1021238 w 1051089"/>
                <a:gd name="connsiteY8" fmla="*/ 2983603 h 3197277"/>
                <a:gd name="connsiteX9" fmla="*/ 785568 w 1051089"/>
                <a:gd name="connsiteY9" fmla="*/ 3049590 h 3197277"/>
                <a:gd name="connsiteX10" fmla="*/ 1049518 w 1051089"/>
                <a:gd name="connsiteY10" fmla="*/ 2889335 h 3197277"/>
                <a:gd name="connsiteX11" fmla="*/ 776141 w 1051089"/>
                <a:gd name="connsiteY11" fmla="*/ 3049590 h 3197277"/>
                <a:gd name="connsiteX12" fmla="*/ 606459 w 1051089"/>
                <a:gd name="connsiteY12" fmla="*/ 3087298 h 3197277"/>
                <a:gd name="connsiteX13" fmla="*/ 408496 w 1051089"/>
                <a:gd name="connsiteY13" fmla="*/ 2993030 h 3197277"/>
                <a:gd name="connsiteX14" fmla="*/ 163399 w 1051089"/>
                <a:gd name="connsiteY14" fmla="*/ 2389714 h 3197277"/>
                <a:gd name="connsiteX15" fmla="*/ 69131 w 1051089"/>
                <a:gd name="connsiteY15" fmla="*/ 1654423 h 3197277"/>
                <a:gd name="connsiteX16" fmla="*/ 106838 w 1051089"/>
                <a:gd name="connsiteY16" fmla="*/ 890852 h 3197277"/>
                <a:gd name="connsiteX17" fmla="*/ 208558 w 1051089"/>
                <a:gd name="connsiteY17" fmla="*/ 9272 h 3197277"/>
                <a:gd name="connsiteX18" fmla="*/ 153972 w 1051089"/>
                <a:gd name="connsiteY18" fmla="*/ 23586 h 3197277"/>
                <a:gd name="connsiteX0" fmla="*/ 153972 w 1051089"/>
                <a:gd name="connsiteY0" fmla="*/ 23586 h 3197277"/>
                <a:gd name="connsiteX1" fmla="*/ 31423 w 1051089"/>
                <a:gd name="connsiteY1" fmla="*/ 1701557 h 3197277"/>
                <a:gd name="connsiteX2" fmla="*/ 342508 w 1051089"/>
                <a:gd name="connsiteY2" fmla="*/ 2964749 h 3197277"/>
                <a:gd name="connsiteX3" fmla="*/ 908116 w 1051089"/>
                <a:gd name="connsiteY3" fmla="*/ 3096724 h 3197277"/>
                <a:gd name="connsiteX4" fmla="*/ 992958 w 1051089"/>
                <a:gd name="connsiteY4" fmla="*/ 3143858 h 3197277"/>
                <a:gd name="connsiteX5" fmla="*/ 917543 w 1051089"/>
                <a:gd name="connsiteY5" fmla="*/ 3068444 h 3197277"/>
                <a:gd name="connsiteX6" fmla="*/ 1002384 w 1051089"/>
                <a:gd name="connsiteY6" fmla="*/ 3049590 h 3197277"/>
                <a:gd name="connsiteX7" fmla="*/ 851555 w 1051089"/>
                <a:gd name="connsiteY7" fmla="*/ 3049590 h 3197277"/>
                <a:gd name="connsiteX8" fmla="*/ 1021238 w 1051089"/>
                <a:gd name="connsiteY8" fmla="*/ 2983603 h 3197277"/>
                <a:gd name="connsiteX9" fmla="*/ 785568 w 1051089"/>
                <a:gd name="connsiteY9" fmla="*/ 3049590 h 3197277"/>
                <a:gd name="connsiteX10" fmla="*/ 1049518 w 1051089"/>
                <a:gd name="connsiteY10" fmla="*/ 2889335 h 3197277"/>
                <a:gd name="connsiteX11" fmla="*/ 776141 w 1051089"/>
                <a:gd name="connsiteY11" fmla="*/ 3049590 h 3197277"/>
                <a:gd name="connsiteX12" fmla="*/ 606459 w 1051089"/>
                <a:gd name="connsiteY12" fmla="*/ 3087298 h 3197277"/>
                <a:gd name="connsiteX13" fmla="*/ 408496 w 1051089"/>
                <a:gd name="connsiteY13" fmla="*/ 2993030 h 3197277"/>
                <a:gd name="connsiteX14" fmla="*/ 163399 w 1051089"/>
                <a:gd name="connsiteY14" fmla="*/ 2389714 h 3197277"/>
                <a:gd name="connsiteX15" fmla="*/ 69131 w 1051089"/>
                <a:gd name="connsiteY15" fmla="*/ 1654423 h 3197277"/>
                <a:gd name="connsiteX16" fmla="*/ 106838 w 1051089"/>
                <a:gd name="connsiteY16" fmla="*/ 890852 h 3197277"/>
                <a:gd name="connsiteX17" fmla="*/ 208558 w 1051089"/>
                <a:gd name="connsiteY17" fmla="*/ 9272 h 3197277"/>
                <a:gd name="connsiteX18" fmla="*/ 153972 w 1051089"/>
                <a:gd name="connsiteY18" fmla="*/ 23586 h 3197277"/>
                <a:gd name="connsiteX0" fmla="*/ 153972 w 1051089"/>
                <a:gd name="connsiteY0" fmla="*/ 23586 h 3197277"/>
                <a:gd name="connsiteX1" fmla="*/ 31423 w 1051089"/>
                <a:gd name="connsiteY1" fmla="*/ 1701557 h 3197277"/>
                <a:gd name="connsiteX2" fmla="*/ 342508 w 1051089"/>
                <a:gd name="connsiteY2" fmla="*/ 2964749 h 3197277"/>
                <a:gd name="connsiteX3" fmla="*/ 908116 w 1051089"/>
                <a:gd name="connsiteY3" fmla="*/ 3096724 h 3197277"/>
                <a:gd name="connsiteX4" fmla="*/ 992958 w 1051089"/>
                <a:gd name="connsiteY4" fmla="*/ 3143858 h 3197277"/>
                <a:gd name="connsiteX5" fmla="*/ 917543 w 1051089"/>
                <a:gd name="connsiteY5" fmla="*/ 3068444 h 3197277"/>
                <a:gd name="connsiteX6" fmla="*/ 1002384 w 1051089"/>
                <a:gd name="connsiteY6" fmla="*/ 3049590 h 3197277"/>
                <a:gd name="connsiteX7" fmla="*/ 851555 w 1051089"/>
                <a:gd name="connsiteY7" fmla="*/ 3049590 h 3197277"/>
                <a:gd name="connsiteX8" fmla="*/ 1021238 w 1051089"/>
                <a:gd name="connsiteY8" fmla="*/ 2983603 h 3197277"/>
                <a:gd name="connsiteX9" fmla="*/ 785568 w 1051089"/>
                <a:gd name="connsiteY9" fmla="*/ 3049590 h 3197277"/>
                <a:gd name="connsiteX10" fmla="*/ 1049518 w 1051089"/>
                <a:gd name="connsiteY10" fmla="*/ 2889335 h 3197277"/>
                <a:gd name="connsiteX11" fmla="*/ 776141 w 1051089"/>
                <a:gd name="connsiteY11" fmla="*/ 3049590 h 3197277"/>
                <a:gd name="connsiteX12" fmla="*/ 606459 w 1051089"/>
                <a:gd name="connsiteY12" fmla="*/ 3087298 h 3197277"/>
                <a:gd name="connsiteX13" fmla="*/ 352574 w 1051089"/>
                <a:gd name="connsiteY13" fmla="*/ 2961601 h 3197277"/>
                <a:gd name="connsiteX14" fmla="*/ 163399 w 1051089"/>
                <a:gd name="connsiteY14" fmla="*/ 2389714 h 3197277"/>
                <a:gd name="connsiteX15" fmla="*/ 69131 w 1051089"/>
                <a:gd name="connsiteY15" fmla="*/ 1654423 h 3197277"/>
                <a:gd name="connsiteX16" fmla="*/ 106838 w 1051089"/>
                <a:gd name="connsiteY16" fmla="*/ 890852 h 3197277"/>
                <a:gd name="connsiteX17" fmla="*/ 208558 w 1051089"/>
                <a:gd name="connsiteY17" fmla="*/ 9272 h 3197277"/>
                <a:gd name="connsiteX18" fmla="*/ 153972 w 1051089"/>
                <a:gd name="connsiteY18" fmla="*/ 23586 h 3197277"/>
                <a:gd name="connsiteX0" fmla="*/ 153972 w 1051089"/>
                <a:gd name="connsiteY0" fmla="*/ 23586 h 3197277"/>
                <a:gd name="connsiteX1" fmla="*/ 31423 w 1051089"/>
                <a:gd name="connsiteY1" fmla="*/ 1701557 h 3197277"/>
                <a:gd name="connsiteX2" fmla="*/ 342508 w 1051089"/>
                <a:gd name="connsiteY2" fmla="*/ 2964749 h 3197277"/>
                <a:gd name="connsiteX3" fmla="*/ 908116 w 1051089"/>
                <a:gd name="connsiteY3" fmla="*/ 3096724 h 3197277"/>
                <a:gd name="connsiteX4" fmla="*/ 992958 w 1051089"/>
                <a:gd name="connsiteY4" fmla="*/ 3143858 h 3197277"/>
                <a:gd name="connsiteX5" fmla="*/ 917543 w 1051089"/>
                <a:gd name="connsiteY5" fmla="*/ 3068444 h 3197277"/>
                <a:gd name="connsiteX6" fmla="*/ 1002384 w 1051089"/>
                <a:gd name="connsiteY6" fmla="*/ 3049590 h 3197277"/>
                <a:gd name="connsiteX7" fmla="*/ 851555 w 1051089"/>
                <a:gd name="connsiteY7" fmla="*/ 3049590 h 3197277"/>
                <a:gd name="connsiteX8" fmla="*/ 1021238 w 1051089"/>
                <a:gd name="connsiteY8" fmla="*/ 2983603 h 3197277"/>
                <a:gd name="connsiteX9" fmla="*/ 785568 w 1051089"/>
                <a:gd name="connsiteY9" fmla="*/ 3049590 h 3197277"/>
                <a:gd name="connsiteX10" fmla="*/ 1049518 w 1051089"/>
                <a:gd name="connsiteY10" fmla="*/ 2889335 h 3197277"/>
                <a:gd name="connsiteX11" fmla="*/ 776141 w 1051089"/>
                <a:gd name="connsiteY11" fmla="*/ 3049590 h 3197277"/>
                <a:gd name="connsiteX12" fmla="*/ 568598 w 1051089"/>
                <a:gd name="connsiteY12" fmla="*/ 3105617 h 3197277"/>
                <a:gd name="connsiteX13" fmla="*/ 352574 w 1051089"/>
                <a:gd name="connsiteY13" fmla="*/ 2961601 h 3197277"/>
                <a:gd name="connsiteX14" fmla="*/ 163399 w 1051089"/>
                <a:gd name="connsiteY14" fmla="*/ 2389714 h 3197277"/>
                <a:gd name="connsiteX15" fmla="*/ 69131 w 1051089"/>
                <a:gd name="connsiteY15" fmla="*/ 1654423 h 3197277"/>
                <a:gd name="connsiteX16" fmla="*/ 106838 w 1051089"/>
                <a:gd name="connsiteY16" fmla="*/ 890852 h 3197277"/>
                <a:gd name="connsiteX17" fmla="*/ 208558 w 1051089"/>
                <a:gd name="connsiteY17" fmla="*/ 9272 h 3197277"/>
                <a:gd name="connsiteX18" fmla="*/ 153972 w 1051089"/>
                <a:gd name="connsiteY18" fmla="*/ 23586 h 3197277"/>
                <a:gd name="connsiteX0" fmla="*/ 153972 w 1051089"/>
                <a:gd name="connsiteY0" fmla="*/ 23586 h 3197277"/>
                <a:gd name="connsiteX1" fmla="*/ 31423 w 1051089"/>
                <a:gd name="connsiteY1" fmla="*/ 1701557 h 3197277"/>
                <a:gd name="connsiteX2" fmla="*/ 342508 w 1051089"/>
                <a:gd name="connsiteY2" fmla="*/ 2964749 h 3197277"/>
                <a:gd name="connsiteX3" fmla="*/ 908116 w 1051089"/>
                <a:gd name="connsiteY3" fmla="*/ 3096724 h 3197277"/>
                <a:gd name="connsiteX4" fmla="*/ 992958 w 1051089"/>
                <a:gd name="connsiteY4" fmla="*/ 3143858 h 3197277"/>
                <a:gd name="connsiteX5" fmla="*/ 917543 w 1051089"/>
                <a:gd name="connsiteY5" fmla="*/ 3068444 h 3197277"/>
                <a:gd name="connsiteX6" fmla="*/ 1002384 w 1051089"/>
                <a:gd name="connsiteY6" fmla="*/ 3049590 h 3197277"/>
                <a:gd name="connsiteX7" fmla="*/ 851555 w 1051089"/>
                <a:gd name="connsiteY7" fmla="*/ 3049590 h 3197277"/>
                <a:gd name="connsiteX8" fmla="*/ 1021238 w 1051089"/>
                <a:gd name="connsiteY8" fmla="*/ 2983603 h 3197277"/>
                <a:gd name="connsiteX9" fmla="*/ 785568 w 1051089"/>
                <a:gd name="connsiteY9" fmla="*/ 3049590 h 3197277"/>
                <a:gd name="connsiteX10" fmla="*/ 1049518 w 1051089"/>
                <a:gd name="connsiteY10" fmla="*/ 2889335 h 3197277"/>
                <a:gd name="connsiteX11" fmla="*/ 776141 w 1051089"/>
                <a:gd name="connsiteY11" fmla="*/ 3049590 h 3197277"/>
                <a:gd name="connsiteX12" fmla="*/ 640606 w 1051089"/>
                <a:gd name="connsiteY12" fmla="*/ 3033609 h 3197277"/>
                <a:gd name="connsiteX13" fmla="*/ 352574 w 1051089"/>
                <a:gd name="connsiteY13" fmla="*/ 2961601 h 3197277"/>
                <a:gd name="connsiteX14" fmla="*/ 163399 w 1051089"/>
                <a:gd name="connsiteY14" fmla="*/ 2389714 h 3197277"/>
                <a:gd name="connsiteX15" fmla="*/ 69131 w 1051089"/>
                <a:gd name="connsiteY15" fmla="*/ 1654423 h 3197277"/>
                <a:gd name="connsiteX16" fmla="*/ 106838 w 1051089"/>
                <a:gd name="connsiteY16" fmla="*/ 890852 h 3197277"/>
                <a:gd name="connsiteX17" fmla="*/ 208558 w 1051089"/>
                <a:gd name="connsiteY17" fmla="*/ 9272 h 3197277"/>
                <a:gd name="connsiteX18" fmla="*/ 153972 w 1051089"/>
                <a:gd name="connsiteY18" fmla="*/ 23586 h 3197277"/>
                <a:gd name="connsiteX0" fmla="*/ 153972 w 1051089"/>
                <a:gd name="connsiteY0" fmla="*/ 23586 h 3197277"/>
                <a:gd name="connsiteX1" fmla="*/ 31423 w 1051089"/>
                <a:gd name="connsiteY1" fmla="*/ 1701557 h 3197277"/>
                <a:gd name="connsiteX2" fmla="*/ 342508 w 1051089"/>
                <a:gd name="connsiteY2" fmla="*/ 2964749 h 3197277"/>
                <a:gd name="connsiteX3" fmla="*/ 908116 w 1051089"/>
                <a:gd name="connsiteY3" fmla="*/ 3096724 h 3197277"/>
                <a:gd name="connsiteX4" fmla="*/ 992958 w 1051089"/>
                <a:gd name="connsiteY4" fmla="*/ 3143858 h 3197277"/>
                <a:gd name="connsiteX5" fmla="*/ 917543 w 1051089"/>
                <a:gd name="connsiteY5" fmla="*/ 3068444 h 3197277"/>
                <a:gd name="connsiteX6" fmla="*/ 1002384 w 1051089"/>
                <a:gd name="connsiteY6" fmla="*/ 3049590 h 3197277"/>
                <a:gd name="connsiteX7" fmla="*/ 851555 w 1051089"/>
                <a:gd name="connsiteY7" fmla="*/ 3049590 h 3197277"/>
                <a:gd name="connsiteX8" fmla="*/ 1021238 w 1051089"/>
                <a:gd name="connsiteY8" fmla="*/ 2983603 h 3197277"/>
                <a:gd name="connsiteX9" fmla="*/ 785568 w 1051089"/>
                <a:gd name="connsiteY9" fmla="*/ 3049590 h 3197277"/>
                <a:gd name="connsiteX10" fmla="*/ 1049518 w 1051089"/>
                <a:gd name="connsiteY10" fmla="*/ 2889335 h 3197277"/>
                <a:gd name="connsiteX11" fmla="*/ 776141 w 1051089"/>
                <a:gd name="connsiteY11" fmla="*/ 3049590 h 3197277"/>
                <a:gd name="connsiteX12" fmla="*/ 640606 w 1051089"/>
                <a:gd name="connsiteY12" fmla="*/ 3033609 h 3197277"/>
                <a:gd name="connsiteX13" fmla="*/ 394484 w 1051089"/>
                <a:gd name="connsiteY13" fmla="*/ 2988271 h 3197277"/>
                <a:gd name="connsiteX14" fmla="*/ 163399 w 1051089"/>
                <a:gd name="connsiteY14" fmla="*/ 2389714 h 3197277"/>
                <a:gd name="connsiteX15" fmla="*/ 69131 w 1051089"/>
                <a:gd name="connsiteY15" fmla="*/ 1654423 h 3197277"/>
                <a:gd name="connsiteX16" fmla="*/ 106838 w 1051089"/>
                <a:gd name="connsiteY16" fmla="*/ 890852 h 3197277"/>
                <a:gd name="connsiteX17" fmla="*/ 208558 w 1051089"/>
                <a:gd name="connsiteY17" fmla="*/ 9272 h 3197277"/>
                <a:gd name="connsiteX18" fmla="*/ 153972 w 1051089"/>
                <a:gd name="connsiteY18" fmla="*/ 23586 h 3197277"/>
                <a:gd name="connsiteX0" fmla="*/ 153972 w 1051089"/>
                <a:gd name="connsiteY0" fmla="*/ 23586 h 3197277"/>
                <a:gd name="connsiteX1" fmla="*/ 31423 w 1051089"/>
                <a:gd name="connsiteY1" fmla="*/ 1701557 h 3197277"/>
                <a:gd name="connsiteX2" fmla="*/ 342508 w 1051089"/>
                <a:gd name="connsiteY2" fmla="*/ 2964749 h 3197277"/>
                <a:gd name="connsiteX3" fmla="*/ 908116 w 1051089"/>
                <a:gd name="connsiteY3" fmla="*/ 3096724 h 3197277"/>
                <a:gd name="connsiteX4" fmla="*/ 992958 w 1051089"/>
                <a:gd name="connsiteY4" fmla="*/ 3143858 h 3197277"/>
                <a:gd name="connsiteX5" fmla="*/ 917543 w 1051089"/>
                <a:gd name="connsiteY5" fmla="*/ 3068444 h 3197277"/>
                <a:gd name="connsiteX6" fmla="*/ 1002384 w 1051089"/>
                <a:gd name="connsiteY6" fmla="*/ 3049590 h 3197277"/>
                <a:gd name="connsiteX7" fmla="*/ 851555 w 1051089"/>
                <a:gd name="connsiteY7" fmla="*/ 3049590 h 3197277"/>
                <a:gd name="connsiteX8" fmla="*/ 1021238 w 1051089"/>
                <a:gd name="connsiteY8" fmla="*/ 2983603 h 3197277"/>
                <a:gd name="connsiteX9" fmla="*/ 785568 w 1051089"/>
                <a:gd name="connsiteY9" fmla="*/ 3049590 h 3197277"/>
                <a:gd name="connsiteX10" fmla="*/ 1049518 w 1051089"/>
                <a:gd name="connsiteY10" fmla="*/ 2889335 h 3197277"/>
                <a:gd name="connsiteX11" fmla="*/ 776141 w 1051089"/>
                <a:gd name="connsiteY11" fmla="*/ 3049590 h 3197277"/>
                <a:gd name="connsiteX12" fmla="*/ 629176 w 1051089"/>
                <a:gd name="connsiteY12" fmla="*/ 3071709 h 3197277"/>
                <a:gd name="connsiteX13" fmla="*/ 394484 w 1051089"/>
                <a:gd name="connsiteY13" fmla="*/ 2988271 h 3197277"/>
                <a:gd name="connsiteX14" fmla="*/ 163399 w 1051089"/>
                <a:gd name="connsiteY14" fmla="*/ 2389714 h 3197277"/>
                <a:gd name="connsiteX15" fmla="*/ 69131 w 1051089"/>
                <a:gd name="connsiteY15" fmla="*/ 1654423 h 3197277"/>
                <a:gd name="connsiteX16" fmla="*/ 106838 w 1051089"/>
                <a:gd name="connsiteY16" fmla="*/ 890852 h 3197277"/>
                <a:gd name="connsiteX17" fmla="*/ 208558 w 1051089"/>
                <a:gd name="connsiteY17" fmla="*/ 9272 h 3197277"/>
                <a:gd name="connsiteX18" fmla="*/ 153972 w 1051089"/>
                <a:gd name="connsiteY18" fmla="*/ 23586 h 3197277"/>
                <a:gd name="connsiteX0" fmla="*/ 153972 w 1032236"/>
                <a:gd name="connsiteY0" fmla="*/ 23586 h 3197277"/>
                <a:gd name="connsiteX1" fmla="*/ 31423 w 1032236"/>
                <a:gd name="connsiteY1" fmla="*/ 1701557 h 3197277"/>
                <a:gd name="connsiteX2" fmla="*/ 342508 w 1032236"/>
                <a:gd name="connsiteY2" fmla="*/ 2964749 h 3197277"/>
                <a:gd name="connsiteX3" fmla="*/ 908116 w 1032236"/>
                <a:gd name="connsiteY3" fmla="*/ 3096724 h 3197277"/>
                <a:gd name="connsiteX4" fmla="*/ 992958 w 1032236"/>
                <a:gd name="connsiteY4" fmla="*/ 3143858 h 3197277"/>
                <a:gd name="connsiteX5" fmla="*/ 917543 w 1032236"/>
                <a:gd name="connsiteY5" fmla="*/ 3068444 h 3197277"/>
                <a:gd name="connsiteX6" fmla="*/ 1002384 w 1032236"/>
                <a:gd name="connsiteY6" fmla="*/ 3049590 h 3197277"/>
                <a:gd name="connsiteX7" fmla="*/ 851555 w 1032236"/>
                <a:gd name="connsiteY7" fmla="*/ 3049590 h 3197277"/>
                <a:gd name="connsiteX8" fmla="*/ 1021238 w 1032236"/>
                <a:gd name="connsiteY8" fmla="*/ 2983603 h 3197277"/>
                <a:gd name="connsiteX9" fmla="*/ 785568 w 1032236"/>
                <a:gd name="connsiteY9" fmla="*/ 3049590 h 3197277"/>
                <a:gd name="connsiteX10" fmla="*/ 851398 w 1032236"/>
                <a:gd name="connsiteY10" fmla="*/ 2935055 h 3197277"/>
                <a:gd name="connsiteX11" fmla="*/ 776141 w 1032236"/>
                <a:gd name="connsiteY11" fmla="*/ 3049590 h 3197277"/>
                <a:gd name="connsiteX12" fmla="*/ 629176 w 1032236"/>
                <a:gd name="connsiteY12" fmla="*/ 3071709 h 3197277"/>
                <a:gd name="connsiteX13" fmla="*/ 394484 w 1032236"/>
                <a:gd name="connsiteY13" fmla="*/ 2988271 h 3197277"/>
                <a:gd name="connsiteX14" fmla="*/ 163399 w 1032236"/>
                <a:gd name="connsiteY14" fmla="*/ 2389714 h 3197277"/>
                <a:gd name="connsiteX15" fmla="*/ 69131 w 1032236"/>
                <a:gd name="connsiteY15" fmla="*/ 1654423 h 3197277"/>
                <a:gd name="connsiteX16" fmla="*/ 106838 w 1032236"/>
                <a:gd name="connsiteY16" fmla="*/ 890852 h 3197277"/>
                <a:gd name="connsiteX17" fmla="*/ 208558 w 1032236"/>
                <a:gd name="connsiteY17" fmla="*/ 9272 h 3197277"/>
                <a:gd name="connsiteX18" fmla="*/ 153972 w 1032236"/>
                <a:gd name="connsiteY18" fmla="*/ 23586 h 3197277"/>
                <a:gd name="connsiteX0" fmla="*/ 153972 w 1032236"/>
                <a:gd name="connsiteY0" fmla="*/ 23586 h 3197277"/>
                <a:gd name="connsiteX1" fmla="*/ 31423 w 1032236"/>
                <a:gd name="connsiteY1" fmla="*/ 1701557 h 3197277"/>
                <a:gd name="connsiteX2" fmla="*/ 342508 w 1032236"/>
                <a:gd name="connsiteY2" fmla="*/ 2964749 h 3197277"/>
                <a:gd name="connsiteX3" fmla="*/ 809056 w 1032236"/>
                <a:gd name="connsiteY3" fmla="*/ 3096724 h 3197277"/>
                <a:gd name="connsiteX4" fmla="*/ 992958 w 1032236"/>
                <a:gd name="connsiteY4" fmla="*/ 3143858 h 3197277"/>
                <a:gd name="connsiteX5" fmla="*/ 917543 w 1032236"/>
                <a:gd name="connsiteY5" fmla="*/ 3068444 h 3197277"/>
                <a:gd name="connsiteX6" fmla="*/ 1002384 w 1032236"/>
                <a:gd name="connsiteY6" fmla="*/ 3049590 h 3197277"/>
                <a:gd name="connsiteX7" fmla="*/ 851555 w 1032236"/>
                <a:gd name="connsiteY7" fmla="*/ 3049590 h 3197277"/>
                <a:gd name="connsiteX8" fmla="*/ 1021238 w 1032236"/>
                <a:gd name="connsiteY8" fmla="*/ 2983603 h 3197277"/>
                <a:gd name="connsiteX9" fmla="*/ 785568 w 1032236"/>
                <a:gd name="connsiteY9" fmla="*/ 3049590 h 3197277"/>
                <a:gd name="connsiteX10" fmla="*/ 851398 w 1032236"/>
                <a:gd name="connsiteY10" fmla="*/ 2935055 h 3197277"/>
                <a:gd name="connsiteX11" fmla="*/ 776141 w 1032236"/>
                <a:gd name="connsiteY11" fmla="*/ 3049590 h 3197277"/>
                <a:gd name="connsiteX12" fmla="*/ 629176 w 1032236"/>
                <a:gd name="connsiteY12" fmla="*/ 3071709 h 3197277"/>
                <a:gd name="connsiteX13" fmla="*/ 394484 w 1032236"/>
                <a:gd name="connsiteY13" fmla="*/ 2988271 h 3197277"/>
                <a:gd name="connsiteX14" fmla="*/ 163399 w 1032236"/>
                <a:gd name="connsiteY14" fmla="*/ 2389714 h 3197277"/>
                <a:gd name="connsiteX15" fmla="*/ 69131 w 1032236"/>
                <a:gd name="connsiteY15" fmla="*/ 1654423 h 3197277"/>
                <a:gd name="connsiteX16" fmla="*/ 106838 w 1032236"/>
                <a:gd name="connsiteY16" fmla="*/ 890852 h 3197277"/>
                <a:gd name="connsiteX17" fmla="*/ 208558 w 1032236"/>
                <a:gd name="connsiteY17" fmla="*/ 9272 h 3197277"/>
                <a:gd name="connsiteX18" fmla="*/ 153972 w 1032236"/>
                <a:gd name="connsiteY18" fmla="*/ 23586 h 3197277"/>
                <a:gd name="connsiteX0" fmla="*/ 153972 w 1032236"/>
                <a:gd name="connsiteY0" fmla="*/ 23586 h 3197277"/>
                <a:gd name="connsiteX1" fmla="*/ 31423 w 1032236"/>
                <a:gd name="connsiteY1" fmla="*/ 1701557 h 3197277"/>
                <a:gd name="connsiteX2" fmla="*/ 342508 w 1032236"/>
                <a:gd name="connsiteY2" fmla="*/ 2964749 h 3197277"/>
                <a:gd name="connsiteX3" fmla="*/ 809056 w 1032236"/>
                <a:gd name="connsiteY3" fmla="*/ 3096724 h 3197277"/>
                <a:gd name="connsiteX4" fmla="*/ 992958 w 1032236"/>
                <a:gd name="connsiteY4" fmla="*/ 3143858 h 3197277"/>
                <a:gd name="connsiteX5" fmla="*/ 829913 w 1032236"/>
                <a:gd name="connsiteY5" fmla="*/ 3068444 h 3197277"/>
                <a:gd name="connsiteX6" fmla="*/ 1002384 w 1032236"/>
                <a:gd name="connsiteY6" fmla="*/ 3049590 h 3197277"/>
                <a:gd name="connsiteX7" fmla="*/ 851555 w 1032236"/>
                <a:gd name="connsiteY7" fmla="*/ 3049590 h 3197277"/>
                <a:gd name="connsiteX8" fmla="*/ 1021238 w 1032236"/>
                <a:gd name="connsiteY8" fmla="*/ 2983603 h 3197277"/>
                <a:gd name="connsiteX9" fmla="*/ 785568 w 1032236"/>
                <a:gd name="connsiteY9" fmla="*/ 3049590 h 3197277"/>
                <a:gd name="connsiteX10" fmla="*/ 851398 w 1032236"/>
                <a:gd name="connsiteY10" fmla="*/ 2935055 h 3197277"/>
                <a:gd name="connsiteX11" fmla="*/ 776141 w 1032236"/>
                <a:gd name="connsiteY11" fmla="*/ 3049590 h 3197277"/>
                <a:gd name="connsiteX12" fmla="*/ 629176 w 1032236"/>
                <a:gd name="connsiteY12" fmla="*/ 3071709 h 3197277"/>
                <a:gd name="connsiteX13" fmla="*/ 394484 w 1032236"/>
                <a:gd name="connsiteY13" fmla="*/ 2988271 h 3197277"/>
                <a:gd name="connsiteX14" fmla="*/ 163399 w 1032236"/>
                <a:gd name="connsiteY14" fmla="*/ 2389714 h 3197277"/>
                <a:gd name="connsiteX15" fmla="*/ 69131 w 1032236"/>
                <a:gd name="connsiteY15" fmla="*/ 1654423 h 3197277"/>
                <a:gd name="connsiteX16" fmla="*/ 106838 w 1032236"/>
                <a:gd name="connsiteY16" fmla="*/ 890852 h 3197277"/>
                <a:gd name="connsiteX17" fmla="*/ 208558 w 1032236"/>
                <a:gd name="connsiteY17" fmla="*/ 9272 h 3197277"/>
                <a:gd name="connsiteX18" fmla="*/ 153972 w 1032236"/>
                <a:gd name="connsiteY18" fmla="*/ 23586 h 3197277"/>
                <a:gd name="connsiteX0" fmla="*/ 153972 w 1032236"/>
                <a:gd name="connsiteY0" fmla="*/ 23586 h 3197277"/>
                <a:gd name="connsiteX1" fmla="*/ 31423 w 1032236"/>
                <a:gd name="connsiteY1" fmla="*/ 1701557 h 3197277"/>
                <a:gd name="connsiteX2" fmla="*/ 342508 w 1032236"/>
                <a:gd name="connsiteY2" fmla="*/ 2964749 h 3197277"/>
                <a:gd name="connsiteX3" fmla="*/ 809056 w 1032236"/>
                <a:gd name="connsiteY3" fmla="*/ 3096724 h 3197277"/>
                <a:gd name="connsiteX4" fmla="*/ 992958 w 1032236"/>
                <a:gd name="connsiteY4" fmla="*/ 3143858 h 3197277"/>
                <a:gd name="connsiteX5" fmla="*/ 829913 w 1032236"/>
                <a:gd name="connsiteY5" fmla="*/ 3068444 h 3197277"/>
                <a:gd name="connsiteX6" fmla="*/ 1002384 w 1032236"/>
                <a:gd name="connsiteY6" fmla="*/ 3049590 h 3197277"/>
                <a:gd name="connsiteX7" fmla="*/ 851555 w 1032236"/>
                <a:gd name="connsiteY7" fmla="*/ 3049590 h 3197277"/>
                <a:gd name="connsiteX8" fmla="*/ 1021238 w 1032236"/>
                <a:gd name="connsiteY8" fmla="*/ 2983603 h 3197277"/>
                <a:gd name="connsiteX9" fmla="*/ 785568 w 1032236"/>
                <a:gd name="connsiteY9" fmla="*/ 3049590 h 3197277"/>
                <a:gd name="connsiteX10" fmla="*/ 851398 w 1032236"/>
                <a:gd name="connsiteY10" fmla="*/ 2935055 h 3197277"/>
                <a:gd name="connsiteX11" fmla="*/ 799001 w 1032236"/>
                <a:gd name="connsiteY11" fmla="*/ 3051495 h 3197277"/>
                <a:gd name="connsiteX12" fmla="*/ 629176 w 1032236"/>
                <a:gd name="connsiteY12" fmla="*/ 3071709 h 3197277"/>
                <a:gd name="connsiteX13" fmla="*/ 394484 w 1032236"/>
                <a:gd name="connsiteY13" fmla="*/ 2988271 h 3197277"/>
                <a:gd name="connsiteX14" fmla="*/ 163399 w 1032236"/>
                <a:gd name="connsiteY14" fmla="*/ 2389714 h 3197277"/>
                <a:gd name="connsiteX15" fmla="*/ 69131 w 1032236"/>
                <a:gd name="connsiteY15" fmla="*/ 1654423 h 3197277"/>
                <a:gd name="connsiteX16" fmla="*/ 106838 w 1032236"/>
                <a:gd name="connsiteY16" fmla="*/ 890852 h 3197277"/>
                <a:gd name="connsiteX17" fmla="*/ 208558 w 1032236"/>
                <a:gd name="connsiteY17" fmla="*/ 9272 h 3197277"/>
                <a:gd name="connsiteX18" fmla="*/ 153972 w 1032236"/>
                <a:gd name="connsiteY18" fmla="*/ 23586 h 3197277"/>
                <a:gd name="connsiteX0" fmla="*/ 153972 w 1023028"/>
                <a:gd name="connsiteY0" fmla="*/ 23586 h 3197277"/>
                <a:gd name="connsiteX1" fmla="*/ 31423 w 1023028"/>
                <a:gd name="connsiteY1" fmla="*/ 1701557 h 3197277"/>
                <a:gd name="connsiteX2" fmla="*/ 342508 w 1023028"/>
                <a:gd name="connsiteY2" fmla="*/ 2964749 h 3197277"/>
                <a:gd name="connsiteX3" fmla="*/ 809056 w 1023028"/>
                <a:gd name="connsiteY3" fmla="*/ 3096724 h 3197277"/>
                <a:gd name="connsiteX4" fmla="*/ 992958 w 1023028"/>
                <a:gd name="connsiteY4" fmla="*/ 3143858 h 3197277"/>
                <a:gd name="connsiteX5" fmla="*/ 829913 w 1023028"/>
                <a:gd name="connsiteY5" fmla="*/ 3068444 h 3197277"/>
                <a:gd name="connsiteX6" fmla="*/ 1002384 w 1023028"/>
                <a:gd name="connsiteY6" fmla="*/ 3049590 h 3197277"/>
                <a:gd name="connsiteX7" fmla="*/ 851555 w 1023028"/>
                <a:gd name="connsiteY7" fmla="*/ 3049590 h 3197277"/>
                <a:gd name="connsiteX8" fmla="*/ 1021238 w 1023028"/>
                <a:gd name="connsiteY8" fmla="*/ 2983603 h 3197277"/>
                <a:gd name="connsiteX9" fmla="*/ 840813 w 1023028"/>
                <a:gd name="connsiteY9" fmla="*/ 3038160 h 3197277"/>
                <a:gd name="connsiteX10" fmla="*/ 851398 w 1023028"/>
                <a:gd name="connsiteY10" fmla="*/ 2935055 h 3197277"/>
                <a:gd name="connsiteX11" fmla="*/ 799001 w 1023028"/>
                <a:gd name="connsiteY11" fmla="*/ 3051495 h 3197277"/>
                <a:gd name="connsiteX12" fmla="*/ 629176 w 1023028"/>
                <a:gd name="connsiteY12" fmla="*/ 3071709 h 3197277"/>
                <a:gd name="connsiteX13" fmla="*/ 394484 w 1023028"/>
                <a:gd name="connsiteY13" fmla="*/ 2988271 h 3197277"/>
                <a:gd name="connsiteX14" fmla="*/ 163399 w 1023028"/>
                <a:gd name="connsiteY14" fmla="*/ 2389714 h 3197277"/>
                <a:gd name="connsiteX15" fmla="*/ 69131 w 1023028"/>
                <a:gd name="connsiteY15" fmla="*/ 1654423 h 3197277"/>
                <a:gd name="connsiteX16" fmla="*/ 106838 w 1023028"/>
                <a:gd name="connsiteY16" fmla="*/ 890852 h 3197277"/>
                <a:gd name="connsiteX17" fmla="*/ 208558 w 1023028"/>
                <a:gd name="connsiteY17" fmla="*/ 9272 h 3197277"/>
                <a:gd name="connsiteX18" fmla="*/ 153972 w 1023028"/>
                <a:gd name="connsiteY18" fmla="*/ 23586 h 3197277"/>
                <a:gd name="connsiteX0" fmla="*/ 153972 w 1023028"/>
                <a:gd name="connsiteY0" fmla="*/ 23586 h 3197277"/>
                <a:gd name="connsiteX1" fmla="*/ 31423 w 1023028"/>
                <a:gd name="connsiteY1" fmla="*/ 1701557 h 3197277"/>
                <a:gd name="connsiteX2" fmla="*/ 342508 w 1023028"/>
                <a:gd name="connsiteY2" fmla="*/ 2964749 h 3197277"/>
                <a:gd name="connsiteX3" fmla="*/ 809056 w 1023028"/>
                <a:gd name="connsiteY3" fmla="*/ 3096724 h 3197277"/>
                <a:gd name="connsiteX4" fmla="*/ 992958 w 1023028"/>
                <a:gd name="connsiteY4" fmla="*/ 3143858 h 3197277"/>
                <a:gd name="connsiteX5" fmla="*/ 829913 w 1023028"/>
                <a:gd name="connsiteY5" fmla="*/ 3068444 h 3197277"/>
                <a:gd name="connsiteX6" fmla="*/ 1002384 w 1023028"/>
                <a:gd name="connsiteY6" fmla="*/ 3049590 h 3197277"/>
                <a:gd name="connsiteX7" fmla="*/ 851555 w 1023028"/>
                <a:gd name="connsiteY7" fmla="*/ 3049590 h 3197277"/>
                <a:gd name="connsiteX8" fmla="*/ 1021238 w 1023028"/>
                <a:gd name="connsiteY8" fmla="*/ 2983603 h 3197277"/>
                <a:gd name="connsiteX9" fmla="*/ 840813 w 1023028"/>
                <a:gd name="connsiteY9" fmla="*/ 3038160 h 3197277"/>
                <a:gd name="connsiteX10" fmla="*/ 851398 w 1023028"/>
                <a:gd name="connsiteY10" fmla="*/ 2935055 h 3197277"/>
                <a:gd name="connsiteX11" fmla="*/ 770426 w 1023028"/>
                <a:gd name="connsiteY11" fmla="*/ 3047685 h 3197277"/>
                <a:gd name="connsiteX12" fmla="*/ 629176 w 1023028"/>
                <a:gd name="connsiteY12" fmla="*/ 3071709 h 3197277"/>
                <a:gd name="connsiteX13" fmla="*/ 394484 w 1023028"/>
                <a:gd name="connsiteY13" fmla="*/ 2988271 h 3197277"/>
                <a:gd name="connsiteX14" fmla="*/ 163399 w 1023028"/>
                <a:gd name="connsiteY14" fmla="*/ 2389714 h 3197277"/>
                <a:gd name="connsiteX15" fmla="*/ 69131 w 1023028"/>
                <a:gd name="connsiteY15" fmla="*/ 1654423 h 3197277"/>
                <a:gd name="connsiteX16" fmla="*/ 106838 w 1023028"/>
                <a:gd name="connsiteY16" fmla="*/ 890852 h 3197277"/>
                <a:gd name="connsiteX17" fmla="*/ 208558 w 1023028"/>
                <a:gd name="connsiteY17" fmla="*/ 9272 h 3197277"/>
                <a:gd name="connsiteX18" fmla="*/ 153972 w 1023028"/>
                <a:gd name="connsiteY18" fmla="*/ 23586 h 3197277"/>
                <a:gd name="connsiteX0" fmla="*/ 153972 w 1028743"/>
                <a:gd name="connsiteY0" fmla="*/ 23586 h 3197277"/>
                <a:gd name="connsiteX1" fmla="*/ 31423 w 1028743"/>
                <a:gd name="connsiteY1" fmla="*/ 1701557 h 3197277"/>
                <a:gd name="connsiteX2" fmla="*/ 342508 w 1028743"/>
                <a:gd name="connsiteY2" fmla="*/ 2964749 h 3197277"/>
                <a:gd name="connsiteX3" fmla="*/ 809056 w 1028743"/>
                <a:gd name="connsiteY3" fmla="*/ 3096724 h 3197277"/>
                <a:gd name="connsiteX4" fmla="*/ 992958 w 1028743"/>
                <a:gd name="connsiteY4" fmla="*/ 3143858 h 3197277"/>
                <a:gd name="connsiteX5" fmla="*/ 829913 w 1028743"/>
                <a:gd name="connsiteY5" fmla="*/ 3068444 h 3197277"/>
                <a:gd name="connsiteX6" fmla="*/ 1002384 w 1028743"/>
                <a:gd name="connsiteY6" fmla="*/ 3049590 h 3197277"/>
                <a:gd name="connsiteX7" fmla="*/ 851555 w 1028743"/>
                <a:gd name="connsiteY7" fmla="*/ 3049590 h 3197277"/>
                <a:gd name="connsiteX8" fmla="*/ 1021238 w 1028743"/>
                <a:gd name="connsiteY8" fmla="*/ 2983603 h 3197277"/>
                <a:gd name="connsiteX9" fmla="*/ 806523 w 1028743"/>
                <a:gd name="connsiteY9" fmla="*/ 3047685 h 3197277"/>
                <a:gd name="connsiteX10" fmla="*/ 851398 w 1028743"/>
                <a:gd name="connsiteY10" fmla="*/ 2935055 h 3197277"/>
                <a:gd name="connsiteX11" fmla="*/ 770426 w 1028743"/>
                <a:gd name="connsiteY11" fmla="*/ 3047685 h 3197277"/>
                <a:gd name="connsiteX12" fmla="*/ 629176 w 1028743"/>
                <a:gd name="connsiteY12" fmla="*/ 3071709 h 3197277"/>
                <a:gd name="connsiteX13" fmla="*/ 394484 w 1028743"/>
                <a:gd name="connsiteY13" fmla="*/ 2988271 h 3197277"/>
                <a:gd name="connsiteX14" fmla="*/ 163399 w 1028743"/>
                <a:gd name="connsiteY14" fmla="*/ 2389714 h 3197277"/>
                <a:gd name="connsiteX15" fmla="*/ 69131 w 1028743"/>
                <a:gd name="connsiteY15" fmla="*/ 1654423 h 3197277"/>
                <a:gd name="connsiteX16" fmla="*/ 106838 w 1028743"/>
                <a:gd name="connsiteY16" fmla="*/ 890852 h 3197277"/>
                <a:gd name="connsiteX17" fmla="*/ 208558 w 1028743"/>
                <a:gd name="connsiteY17" fmla="*/ 9272 h 3197277"/>
                <a:gd name="connsiteX18" fmla="*/ 153972 w 1028743"/>
                <a:gd name="connsiteY18" fmla="*/ 23586 h 3197277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1002384 w 1028743"/>
                <a:gd name="connsiteY6" fmla="*/ 304959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629176 w 1028743"/>
                <a:gd name="connsiteY12" fmla="*/ 3071709 h 3195054"/>
                <a:gd name="connsiteX13" fmla="*/ 394484 w 1028743"/>
                <a:gd name="connsiteY13" fmla="*/ 2988271 h 3195054"/>
                <a:gd name="connsiteX14" fmla="*/ 163399 w 1028743"/>
                <a:gd name="connsiteY14" fmla="*/ 2389714 h 3195054"/>
                <a:gd name="connsiteX15" fmla="*/ 69131 w 1028743"/>
                <a:gd name="connsiteY15" fmla="*/ 1654423 h 3195054"/>
                <a:gd name="connsiteX16" fmla="*/ 106838 w 1028743"/>
                <a:gd name="connsiteY16" fmla="*/ 890852 h 3195054"/>
                <a:gd name="connsiteX17" fmla="*/ 208558 w 1028743"/>
                <a:gd name="connsiteY17" fmla="*/ 927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629176 w 1028743"/>
                <a:gd name="connsiteY12" fmla="*/ 3071709 h 3195054"/>
                <a:gd name="connsiteX13" fmla="*/ 394484 w 1028743"/>
                <a:gd name="connsiteY13" fmla="*/ 2988271 h 3195054"/>
                <a:gd name="connsiteX14" fmla="*/ 163399 w 1028743"/>
                <a:gd name="connsiteY14" fmla="*/ 2389714 h 3195054"/>
                <a:gd name="connsiteX15" fmla="*/ 69131 w 1028743"/>
                <a:gd name="connsiteY15" fmla="*/ 1654423 h 3195054"/>
                <a:gd name="connsiteX16" fmla="*/ 106838 w 1028743"/>
                <a:gd name="connsiteY16" fmla="*/ 890852 h 3195054"/>
                <a:gd name="connsiteX17" fmla="*/ 208558 w 1028743"/>
                <a:gd name="connsiteY17" fmla="*/ 927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629176 w 1028743"/>
                <a:gd name="connsiteY12" fmla="*/ 3071709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69131 w 1028743"/>
                <a:gd name="connsiteY15" fmla="*/ 1654423 h 3195054"/>
                <a:gd name="connsiteX16" fmla="*/ 106838 w 1028743"/>
                <a:gd name="connsiteY16" fmla="*/ 890852 h 3195054"/>
                <a:gd name="connsiteX17" fmla="*/ 208558 w 1028743"/>
                <a:gd name="connsiteY17" fmla="*/ 927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549166 w 1028743"/>
                <a:gd name="connsiteY12" fmla="*/ 308504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69131 w 1028743"/>
                <a:gd name="connsiteY15" fmla="*/ 1654423 h 3195054"/>
                <a:gd name="connsiteX16" fmla="*/ 106838 w 1028743"/>
                <a:gd name="connsiteY16" fmla="*/ 890852 h 3195054"/>
                <a:gd name="connsiteX17" fmla="*/ 208558 w 1028743"/>
                <a:gd name="connsiteY17" fmla="*/ 927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564406 w 1028743"/>
                <a:gd name="connsiteY12" fmla="*/ 308123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69131 w 1028743"/>
                <a:gd name="connsiteY15" fmla="*/ 1654423 h 3195054"/>
                <a:gd name="connsiteX16" fmla="*/ 106838 w 1028743"/>
                <a:gd name="connsiteY16" fmla="*/ 890852 h 3195054"/>
                <a:gd name="connsiteX17" fmla="*/ 208558 w 1028743"/>
                <a:gd name="connsiteY17" fmla="*/ 927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564406 w 1028743"/>
                <a:gd name="connsiteY12" fmla="*/ 308123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69131 w 1028743"/>
                <a:gd name="connsiteY15" fmla="*/ 1654423 h 3195054"/>
                <a:gd name="connsiteX16" fmla="*/ 87788 w 1028743"/>
                <a:gd name="connsiteY16" fmla="*/ 890852 h 3195054"/>
                <a:gd name="connsiteX17" fmla="*/ 208558 w 1028743"/>
                <a:gd name="connsiteY17" fmla="*/ 927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564406 w 1028743"/>
                <a:gd name="connsiteY12" fmla="*/ 308123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57701 w 1028743"/>
                <a:gd name="connsiteY15" fmla="*/ 1677283 h 3195054"/>
                <a:gd name="connsiteX16" fmla="*/ 87788 w 1028743"/>
                <a:gd name="connsiteY16" fmla="*/ 890852 h 3195054"/>
                <a:gd name="connsiteX17" fmla="*/ 208558 w 1028743"/>
                <a:gd name="connsiteY17" fmla="*/ 927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564406 w 1028743"/>
                <a:gd name="connsiteY12" fmla="*/ 308123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57701 w 1028743"/>
                <a:gd name="connsiteY15" fmla="*/ 1677283 h 3195054"/>
                <a:gd name="connsiteX16" fmla="*/ 87788 w 1028743"/>
                <a:gd name="connsiteY16" fmla="*/ 890852 h 3195054"/>
                <a:gd name="connsiteX17" fmla="*/ 185698 w 1028743"/>
                <a:gd name="connsiteY17" fmla="*/ 1689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564406 w 1028743"/>
                <a:gd name="connsiteY12" fmla="*/ 308123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57701 w 1028743"/>
                <a:gd name="connsiteY15" fmla="*/ 1677283 h 3195054"/>
                <a:gd name="connsiteX16" fmla="*/ 87788 w 1028743"/>
                <a:gd name="connsiteY16" fmla="*/ 890852 h 3195054"/>
                <a:gd name="connsiteX17" fmla="*/ 185698 w 1028743"/>
                <a:gd name="connsiteY17" fmla="*/ 1689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30421 w 1028743"/>
                <a:gd name="connsiteY11" fmla="*/ 3059115 h 3195054"/>
                <a:gd name="connsiteX12" fmla="*/ 564406 w 1028743"/>
                <a:gd name="connsiteY12" fmla="*/ 308123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57701 w 1028743"/>
                <a:gd name="connsiteY15" fmla="*/ 1677283 h 3195054"/>
                <a:gd name="connsiteX16" fmla="*/ 87788 w 1028743"/>
                <a:gd name="connsiteY16" fmla="*/ 890852 h 3195054"/>
                <a:gd name="connsiteX17" fmla="*/ 185698 w 1028743"/>
                <a:gd name="connsiteY17" fmla="*/ 1689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30421 w 1028743"/>
                <a:gd name="connsiteY11" fmla="*/ 3059115 h 3195054"/>
                <a:gd name="connsiteX12" fmla="*/ 564406 w 1028743"/>
                <a:gd name="connsiteY12" fmla="*/ 308123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57701 w 1028743"/>
                <a:gd name="connsiteY15" fmla="*/ 1677283 h 3195054"/>
                <a:gd name="connsiteX16" fmla="*/ 87788 w 1028743"/>
                <a:gd name="connsiteY16" fmla="*/ 890852 h 3195054"/>
                <a:gd name="connsiteX17" fmla="*/ 185698 w 1028743"/>
                <a:gd name="connsiteY17" fmla="*/ 1689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31818 w 1028743"/>
                <a:gd name="connsiteY5" fmla="*/ 307987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30421 w 1028743"/>
                <a:gd name="connsiteY11" fmla="*/ 3059115 h 3195054"/>
                <a:gd name="connsiteX12" fmla="*/ 564406 w 1028743"/>
                <a:gd name="connsiteY12" fmla="*/ 308123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57701 w 1028743"/>
                <a:gd name="connsiteY15" fmla="*/ 1677283 h 3195054"/>
                <a:gd name="connsiteX16" fmla="*/ 87788 w 1028743"/>
                <a:gd name="connsiteY16" fmla="*/ 890852 h 3195054"/>
                <a:gd name="connsiteX17" fmla="*/ 185698 w 1028743"/>
                <a:gd name="connsiteY17" fmla="*/ 16892 h 3195054"/>
                <a:gd name="connsiteX18" fmla="*/ 153972 w 1028743"/>
                <a:gd name="connsiteY18" fmla="*/ 23586 h 3195054"/>
                <a:gd name="connsiteX0" fmla="*/ 153972 w 1031918"/>
                <a:gd name="connsiteY0" fmla="*/ 23586 h 3195054"/>
                <a:gd name="connsiteX1" fmla="*/ 31423 w 1031918"/>
                <a:gd name="connsiteY1" fmla="*/ 1701557 h 3195054"/>
                <a:gd name="connsiteX2" fmla="*/ 342508 w 1031918"/>
                <a:gd name="connsiteY2" fmla="*/ 2964749 h 3195054"/>
                <a:gd name="connsiteX3" fmla="*/ 809056 w 1031918"/>
                <a:gd name="connsiteY3" fmla="*/ 3083389 h 3195054"/>
                <a:gd name="connsiteX4" fmla="*/ 992958 w 1031918"/>
                <a:gd name="connsiteY4" fmla="*/ 3143858 h 3195054"/>
                <a:gd name="connsiteX5" fmla="*/ 831818 w 1031918"/>
                <a:gd name="connsiteY5" fmla="*/ 3079874 h 3195054"/>
                <a:gd name="connsiteX6" fmla="*/ 937614 w 1031918"/>
                <a:gd name="connsiteY6" fmla="*/ 3057210 h 3195054"/>
                <a:gd name="connsiteX7" fmla="*/ 870605 w 1031918"/>
                <a:gd name="connsiteY7" fmla="*/ 3051495 h 3195054"/>
                <a:gd name="connsiteX8" fmla="*/ 1021238 w 1031918"/>
                <a:gd name="connsiteY8" fmla="*/ 2983603 h 3195054"/>
                <a:gd name="connsiteX9" fmla="*/ 806523 w 1031918"/>
                <a:gd name="connsiteY9" fmla="*/ 3047685 h 3195054"/>
                <a:gd name="connsiteX10" fmla="*/ 851398 w 1031918"/>
                <a:gd name="connsiteY10" fmla="*/ 2935055 h 3195054"/>
                <a:gd name="connsiteX11" fmla="*/ 730421 w 1031918"/>
                <a:gd name="connsiteY11" fmla="*/ 3059115 h 3195054"/>
                <a:gd name="connsiteX12" fmla="*/ 564406 w 1031918"/>
                <a:gd name="connsiteY12" fmla="*/ 3081234 h 3195054"/>
                <a:gd name="connsiteX13" fmla="*/ 367814 w 1031918"/>
                <a:gd name="connsiteY13" fmla="*/ 2978746 h 3195054"/>
                <a:gd name="connsiteX14" fmla="*/ 163399 w 1031918"/>
                <a:gd name="connsiteY14" fmla="*/ 2389714 h 3195054"/>
                <a:gd name="connsiteX15" fmla="*/ 57701 w 1031918"/>
                <a:gd name="connsiteY15" fmla="*/ 1677283 h 3195054"/>
                <a:gd name="connsiteX16" fmla="*/ 87788 w 1031918"/>
                <a:gd name="connsiteY16" fmla="*/ 890852 h 3195054"/>
                <a:gd name="connsiteX17" fmla="*/ 185698 w 1031918"/>
                <a:gd name="connsiteY17" fmla="*/ 16892 h 3195054"/>
                <a:gd name="connsiteX18" fmla="*/ 153972 w 1031918"/>
                <a:gd name="connsiteY18" fmla="*/ 23586 h 3195054"/>
                <a:gd name="connsiteX0" fmla="*/ 153972 w 1031918"/>
                <a:gd name="connsiteY0" fmla="*/ 23586 h 3196324"/>
                <a:gd name="connsiteX1" fmla="*/ 31423 w 1031918"/>
                <a:gd name="connsiteY1" fmla="*/ 1701557 h 3196324"/>
                <a:gd name="connsiteX2" fmla="*/ 342508 w 1031918"/>
                <a:gd name="connsiteY2" fmla="*/ 2964749 h 3196324"/>
                <a:gd name="connsiteX3" fmla="*/ 784291 w 1031918"/>
                <a:gd name="connsiteY3" fmla="*/ 3091009 h 3196324"/>
                <a:gd name="connsiteX4" fmla="*/ 992958 w 1031918"/>
                <a:gd name="connsiteY4" fmla="*/ 3143858 h 3196324"/>
                <a:gd name="connsiteX5" fmla="*/ 831818 w 1031918"/>
                <a:gd name="connsiteY5" fmla="*/ 3079874 h 3196324"/>
                <a:gd name="connsiteX6" fmla="*/ 937614 w 1031918"/>
                <a:gd name="connsiteY6" fmla="*/ 3057210 h 3196324"/>
                <a:gd name="connsiteX7" fmla="*/ 870605 w 1031918"/>
                <a:gd name="connsiteY7" fmla="*/ 3051495 h 3196324"/>
                <a:gd name="connsiteX8" fmla="*/ 1021238 w 1031918"/>
                <a:gd name="connsiteY8" fmla="*/ 2983603 h 3196324"/>
                <a:gd name="connsiteX9" fmla="*/ 806523 w 1031918"/>
                <a:gd name="connsiteY9" fmla="*/ 3047685 h 3196324"/>
                <a:gd name="connsiteX10" fmla="*/ 851398 w 1031918"/>
                <a:gd name="connsiteY10" fmla="*/ 2935055 h 3196324"/>
                <a:gd name="connsiteX11" fmla="*/ 730421 w 1031918"/>
                <a:gd name="connsiteY11" fmla="*/ 3059115 h 3196324"/>
                <a:gd name="connsiteX12" fmla="*/ 564406 w 1031918"/>
                <a:gd name="connsiteY12" fmla="*/ 3081234 h 3196324"/>
                <a:gd name="connsiteX13" fmla="*/ 367814 w 1031918"/>
                <a:gd name="connsiteY13" fmla="*/ 2978746 h 3196324"/>
                <a:gd name="connsiteX14" fmla="*/ 163399 w 1031918"/>
                <a:gd name="connsiteY14" fmla="*/ 2389714 h 3196324"/>
                <a:gd name="connsiteX15" fmla="*/ 57701 w 1031918"/>
                <a:gd name="connsiteY15" fmla="*/ 1677283 h 3196324"/>
                <a:gd name="connsiteX16" fmla="*/ 87788 w 1031918"/>
                <a:gd name="connsiteY16" fmla="*/ 890852 h 3196324"/>
                <a:gd name="connsiteX17" fmla="*/ 185698 w 1031918"/>
                <a:gd name="connsiteY17" fmla="*/ 16892 h 3196324"/>
                <a:gd name="connsiteX18" fmla="*/ 153972 w 1031918"/>
                <a:gd name="connsiteY18" fmla="*/ 23586 h 3196324"/>
                <a:gd name="connsiteX0" fmla="*/ 153972 w 1031918"/>
                <a:gd name="connsiteY0" fmla="*/ 23586 h 3196324"/>
                <a:gd name="connsiteX1" fmla="*/ 31423 w 1031918"/>
                <a:gd name="connsiteY1" fmla="*/ 1701557 h 3196324"/>
                <a:gd name="connsiteX2" fmla="*/ 342508 w 1031918"/>
                <a:gd name="connsiteY2" fmla="*/ 2964749 h 3196324"/>
                <a:gd name="connsiteX3" fmla="*/ 784291 w 1031918"/>
                <a:gd name="connsiteY3" fmla="*/ 3091009 h 3196324"/>
                <a:gd name="connsiteX4" fmla="*/ 992958 w 1031918"/>
                <a:gd name="connsiteY4" fmla="*/ 3143858 h 3196324"/>
                <a:gd name="connsiteX5" fmla="*/ 831818 w 1031918"/>
                <a:gd name="connsiteY5" fmla="*/ 3079874 h 3196324"/>
                <a:gd name="connsiteX6" fmla="*/ 937614 w 1031918"/>
                <a:gd name="connsiteY6" fmla="*/ 3057210 h 3196324"/>
                <a:gd name="connsiteX7" fmla="*/ 870605 w 1031918"/>
                <a:gd name="connsiteY7" fmla="*/ 3051495 h 3196324"/>
                <a:gd name="connsiteX8" fmla="*/ 1021238 w 1031918"/>
                <a:gd name="connsiteY8" fmla="*/ 2983603 h 3196324"/>
                <a:gd name="connsiteX9" fmla="*/ 806523 w 1031918"/>
                <a:gd name="connsiteY9" fmla="*/ 3047685 h 3196324"/>
                <a:gd name="connsiteX10" fmla="*/ 851398 w 1031918"/>
                <a:gd name="connsiteY10" fmla="*/ 2935055 h 3196324"/>
                <a:gd name="connsiteX11" fmla="*/ 730421 w 1031918"/>
                <a:gd name="connsiteY11" fmla="*/ 3059115 h 3196324"/>
                <a:gd name="connsiteX12" fmla="*/ 564406 w 1031918"/>
                <a:gd name="connsiteY12" fmla="*/ 3081234 h 3196324"/>
                <a:gd name="connsiteX13" fmla="*/ 367814 w 1031918"/>
                <a:gd name="connsiteY13" fmla="*/ 2978746 h 3196324"/>
                <a:gd name="connsiteX14" fmla="*/ 163399 w 1031918"/>
                <a:gd name="connsiteY14" fmla="*/ 2389714 h 3196324"/>
                <a:gd name="connsiteX15" fmla="*/ 57701 w 1031918"/>
                <a:gd name="connsiteY15" fmla="*/ 1677283 h 3196324"/>
                <a:gd name="connsiteX16" fmla="*/ 87788 w 1031918"/>
                <a:gd name="connsiteY16" fmla="*/ 890852 h 3196324"/>
                <a:gd name="connsiteX17" fmla="*/ 185698 w 1031918"/>
                <a:gd name="connsiteY17" fmla="*/ 16892 h 3196324"/>
                <a:gd name="connsiteX18" fmla="*/ 153972 w 1031918"/>
                <a:gd name="connsiteY18" fmla="*/ 23586 h 3196324"/>
                <a:gd name="connsiteX0" fmla="*/ 153972 w 1031918"/>
                <a:gd name="connsiteY0" fmla="*/ 23586 h 3196324"/>
                <a:gd name="connsiteX1" fmla="*/ 31423 w 1031918"/>
                <a:gd name="connsiteY1" fmla="*/ 1701557 h 3196324"/>
                <a:gd name="connsiteX2" fmla="*/ 342508 w 1031918"/>
                <a:gd name="connsiteY2" fmla="*/ 2964749 h 3196324"/>
                <a:gd name="connsiteX3" fmla="*/ 784291 w 1031918"/>
                <a:gd name="connsiteY3" fmla="*/ 3091009 h 3196324"/>
                <a:gd name="connsiteX4" fmla="*/ 992958 w 1031918"/>
                <a:gd name="connsiteY4" fmla="*/ 3143858 h 3196324"/>
                <a:gd name="connsiteX5" fmla="*/ 831818 w 1031918"/>
                <a:gd name="connsiteY5" fmla="*/ 3079874 h 3196324"/>
                <a:gd name="connsiteX6" fmla="*/ 937614 w 1031918"/>
                <a:gd name="connsiteY6" fmla="*/ 3057210 h 3196324"/>
                <a:gd name="connsiteX7" fmla="*/ 870605 w 1031918"/>
                <a:gd name="connsiteY7" fmla="*/ 3051495 h 3196324"/>
                <a:gd name="connsiteX8" fmla="*/ 1021238 w 1031918"/>
                <a:gd name="connsiteY8" fmla="*/ 2983603 h 3196324"/>
                <a:gd name="connsiteX9" fmla="*/ 806523 w 1031918"/>
                <a:gd name="connsiteY9" fmla="*/ 3047685 h 3196324"/>
                <a:gd name="connsiteX10" fmla="*/ 851398 w 1031918"/>
                <a:gd name="connsiteY10" fmla="*/ 2935055 h 3196324"/>
                <a:gd name="connsiteX11" fmla="*/ 730421 w 1031918"/>
                <a:gd name="connsiteY11" fmla="*/ 3059115 h 3196324"/>
                <a:gd name="connsiteX12" fmla="*/ 564406 w 1031918"/>
                <a:gd name="connsiteY12" fmla="*/ 3081234 h 3196324"/>
                <a:gd name="connsiteX13" fmla="*/ 367814 w 1031918"/>
                <a:gd name="connsiteY13" fmla="*/ 2978746 h 3196324"/>
                <a:gd name="connsiteX14" fmla="*/ 163399 w 1031918"/>
                <a:gd name="connsiteY14" fmla="*/ 2389714 h 3196324"/>
                <a:gd name="connsiteX15" fmla="*/ 57701 w 1031918"/>
                <a:gd name="connsiteY15" fmla="*/ 1677283 h 3196324"/>
                <a:gd name="connsiteX16" fmla="*/ 87788 w 1031918"/>
                <a:gd name="connsiteY16" fmla="*/ 890852 h 3196324"/>
                <a:gd name="connsiteX17" fmla="*/ 185698 w 1031918"/>
                <a:gd name="connsiteY17" fmla="*/ 16892 h 3196324"/>
                <a:gd name="connsiteX18" fmla="*/ 153972 w 1031918"/>
                <a:gd name="connsiteY18" fmla="*/ 23586 h 3196324"/>
                <a:gd name="connsiteX0" fmla="*/ 153972 w 1030013"/>
                <a:gd name="connsiteY0" fmla="*/ 23586 h 3196324"/>
                <a:gd name="connsiteX1" fmla="*/ 31423 w 1030013"/>
                <a:gd name="connsiteY1" fmla="*/ 1701557 h 3196324"/>
                <a:gd name="connsiteX2" fmla="*/ 342508 w 1030013"/>
                <a:gd name="connsiteY2" fmla="*/ 2964749 h 3196324"/>
                <a:gd name="connsiteX3" fmla="*/ 784291 w 1030013"/>
                <a:gd name="connsiteY3" fmla="*/ 3091009 h 3196324"/>
                <a:gd name="connsiteX4" fmla="*/ 992958 w 1030013"/>
                <a:gd name="connsiteY4" fmla="*/ 3143858 h 3196324"/>
                <a:gd name="connsiteX5" fmla="*/ 831818 w 1030013"/>
                <a:gd name="connsiteY5" fmla="*/ 3079874 h 3196324"/>
                <a:gd name="connsiteX6" fmla="*/ 937614 w 1030013"/>
                <a:gd name="connsiteY6" fmla="*/ 3057210 h 3196324"/>
                <a:gd name="connsiteX7" fmla="*/ 870605 w 1030013"/>
                <a:gd name="connsiteY7" fmla="*/ 3051495 h 3196324"/>
                <a:gd name="connsiteX8" fmla="*/ 1021238 w 1030013"/>
                <a:gd name="connsiteY8" fmla="*/ 2983603 h 3196324"/>
                <a:gd name="connsiteX9" fmla="*/ 806523 w 1030013"/>
                <a:gd name="connsiteY9" fmla="*/ 3047685 h 3196324"/>
                <a:gd name="connsiteX10" fmla="*/ 851398 w 1030013"/>
                <a:gd name="connsiteY10" fmla="*/ 2935055 h 3196324"/>
                <a:gd name="connsiteX11" fmla="*/ 730421 w 1030013"/>
                <a:gd name="connsiteY11" fmla="*/ 3059115 h 3196324"/>
                <a:gd name="connsiteX12" fmla="*/ 564406 w 1030013"/>
                <a:gd name="connsiteY12" fmla="*/ 3081234 h 3196324"/>
                <a:gd name="connsiteX13" fmla="*/ 367814 w 1030013"/>
                <a:gd name="connsiteY13" fmla="*/ 2978746 h 3196324"/>
                <a:gd name="connsiteX14" fmla="*/ 163399 w 1030013"/>
                <a:gd name="connsiteY14" fmla="*/ 2389714 h 3196324"/>
                <a:gd name="connsiteX15" fmla="*/ 57701 w 1030013"/>
                <a:gd name="connsiteY15" fmla="*/ 1677283 h 3196324"/>
                <a:gd name="connsiteX16" fmla="*/ 87788 w 1030013"/>
                <a:gd name="connsiteY16" fmla="*/ 890852 h 3196324"/>
                <a:gd name="connsiteX17" fmla="*/ 185698 w 1030013"/>
                <a:gd name="connsiteY17" fmla="*/ 16892 h 3196324"/>
                <a:gd name="connsiteX18" fmla="*/ 153972 w 1030013"/>
                <a:gd name="connsiteY18" fmla="*/ 23586 h 3196324"/>
                <a:gd name="connsiteX0" fmla="*/ 153972 w 1030013"/>
                <a:gd name="connsiteY0" fmla="*/ 23586 h 3196324"/>
                <a:gd name="connsiteX1" fmla="*/ 31423 w 1030013"/>
                <a:gd name="connsiteY1" fmla="*/ 1701557 h 3196324"/>
                <a:gd name="connsiteX2" fmla="*/ 342508 w 1030013"/>
                <a:gd name="connsiteY2" fmla="*/ 2964749 h 3196324"/>
                <a:gd name="connsiteX3" fmla="*/ 784291 w 1030013"/>
                <a:gd name="connsiteY3" fmla="*/ 3091009 h 3196324"/>
                <a:gd name="connsiteX4" fmla="*/ 992958 w 1030013"/>
                <a:gd name="connsiteY4" fmla="*/ 3143858 h 3196324"/>
                <a:gd name="connsiteX5" fmla="*/ 831818 w 1030013"/>
                <a:gd name="connsiteY5" fmla="*/ 3079874 h 3196324"/>
                <a:gd name="connsiteX6" fmla="*/ 947139 w 1030013"/>
                <a:gd name="connsiteY6" fmla="*/ 3059115 h 3196324"/>
                <a:gd name="connsiteX7" fmla="*/ 870605 w 1030013"/>
                <a:gd name="connsiteY7" fmla="*/ 3051495 h 3196324"/>
                <a:gd name="connsiteX8" fmla="*/ 1021238 w 1030013"/>
                <a:gd name="connsiteY8" fmla="*/ 2983603 h 3196324"/>
                <a:gd name="connsiteX9" fmla="*/ 806523 w 1030013"/>
                <a:gd name="connsiteY9" fmla="*/ 3047685 h 3196324"/>
                <a:gd name="connsiteX10" fmla="*/ 851398 w 1030013"/>
                <a:gd name="connsiteY10" fmla="*/ 2935055 h 3196324"/>
                <a:gd name="connsiteX11" fmla="*/ 730421 w 1030013"/>
                <a:gd name="connsiteY11" fmla="*/ 3059115 h 3196324"/>
                <a:gd name="connsiteX12" fmla="*/ 564406 w 1030013"/>
                <a:gd name="connsiteY12" fmla="*/ 3081234 h 3196324"/>
                <a:gd name="connsiteX13" fmla="*/ 367814 w 1030013"/>
                <a:gd name="connsiteY13" fmla="*/ 2978746 h 3196324"/>
                <a:gd name="connsiteX14" fmla="*/ 163399 w 1030013"/>
                <a:gd name="connsiteY14" fmla="*/ 2389714 h 3196324"/>
                <a:gd name="connsiteX15" fmla="*/ 57701 w 1030013"/>
                <a:gd name="connsiteY15" fmla="*/ 1677283 h 3196324"/>
                <a:gd name="connsiteX16" fmla="*/ 87788 w 1030013"/>
                <a:gd name="connsiteY16" fmla="*/ 890852 h 3196324"/>
                <a:gd name="connsiteX17" fmla="*/ 185698 w 1030013"/>
                <a:gd name="connsiteY17" fmla="*/ 16892 h 3196324"/>
                <a:gd name="connsiteX18" fmla="*/ 153972 w 1030013"/>
                <a:gd name="connsiteY18" fmla="*/ 23586 h 3196324"/>
                <a:gd name="connsiteX0" fmla="*/ 153972 w 1030013"/>
                <a:gd name="connsiteY0" fmla="*/ 23586 h 3196324"/>
                <a:gd name="connsiteX1" fmla="*/ 31423 w 1030013"/>
                <a:gd name="connsiteY1" fmla="*/ 1701557 h 3196324"/>
                <a:gd name="connsiteX2" fmla="*/ 342508 w 1030013"/>
                <a:gd name="connsiteY2" fmla="*/ 2964749 h 3196324"/>
                <a:gd name="connsiteX3" fmla="*/ 784291 w 1030013"/>
                <a:gd name="connsiteY3" fmla="*/ 3091009 h 3196324"/>
                <a:gd name="connsiteX4" fmla="*/ 992958 w 1030013"/>
                <a:gd name="connsiteY4" fmla="*/ 3143858 h 3196324"/>
                <a:gd name="connsiteX5" fmla="*/ 831818 w 1030013"/>
                <a:gd name="connsiteY5" fmla="*/ 3079874 h 3196324"/>
                <a:gd name="connsiteX6" fmla="*/ 947139 w 1030013"/>
                <a:gd name="connsiteY6" fmla="*/ 3059115 h 3196324"/>
                <a:gd name="connsiteX7" fmla="*/ 870605 w 1030013"/>
                <a:gd name="connsiteY7" fmla="*/ 3051495 h 3196324"/>
                <a:gd name="connsiteX8" fmla="*/ 1021238 w 1030013"/>
                <a:gd name="connsiteY8" fmla="*/ 2983603 h 3196324"/>
                <a:gd name="connsiteX9" fmla="*/ 806523 w 1030013"/>
                <a:gd name="connsiteY9" fmla="*/ 3047685 h 3196324"/>
                <a:gd name="connsiteX10" fmla="*/ 851398 w 1030013"/>
                <a:gd name="connsiteY10" fmla="*/ 2935055 h 3196324"/>
                <a:gd name="connsiteX11" fmla="*/ 730421 w 1030013"/>
                <a:gd name="connsiteY11" fmla="*/ 3059115 h 3196324"/>
                <a:gd name="connsiteX12" fmla="*/ 564406 w 1030013"/>
                <a:gd name="connsiteY12" fmla="*/ 3081234 h 3196324"/>
                <a:gd name="connsiteX13" fmla="*/ 367814 w 1030013"/>
                <a:gd name="connsiteY13" fmla="*/ 2978746 h 3196324"/>
                <a:gd name="connsiteX14" fmla="*/ 163399 w 1030013"/>
                <a:gd name="connsiteY14" fmla="*/ 2389714 h 3196324"/>
                <a:gd name="connsiteX15" fmla="*/ 57701 w 1030013"/>
                <a:gd name="connsiteY15" fmla="*/ 1677283 h 3196324"/>
                <a:gd name="connsiteX16" fmla="*/ 87788 w 1030013"/>
                <a:gd name="connsiteY16" fmla="*/ 890852 h 3196324"/>
                <a:gd name="connsiteX17" fmla="*/ 185698 w 1030013"/>
                <a:gd name="connsiteY17" fmla="*/ 16892 h 3196324"/>
                <a:gd name="connsiteX18" fmla="*/ 153972 w 1030013"/>
                <a:gd name="connsiteY18" fmla="*/ 23586 h 3196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30013" h="3196324">
                  <a:moveTo>
                    <a:pt x="153972" y="23586"/>
                  </a:moveTo>
                  <a:cubicBezTo>
                    <a:pt x="141403" y="158703"/>
                    <a:pt x="0" y="1211363"/>
                    <a:pt x="31423" y="1701557"/>
                  </a:cubicBezTo>
                  <a:cubicBezTo>
                    <a:pt x="62846" y="2191751"/>
                    <a:pt x="217030" y="2733174"/>
                    <a:pt x="342508" y="2964749"/>
                  </a:cubicBezTo>
                  <a:cubicBezTo>
                    <a:pt x="467986" y="3196324"/>
                    <a:pt x="675883" y="3061158"/>
                    <a:pt x="784291" y="3091009"/>
                  </a:cubicBezTo>
                  <a:cubicBezTo>
                    <a:pt x="892699" y="3120860"/>
                    <a:pt x="983132" y="3164764"/>
                    <a:pt x="992958" y="3143858"/>
                  </a:cubicBezTo>
                  <a:cubicBezTo>
                    <a:pt x="1000879" y="3142002"/>
                    <a:pt x="839454" y="3093998"/>
                    <a:pt x="831818" y="3079874"/>
                  </a:cubicBezTo>
                  <a:cubicBezTo>
                    <a:pt x="824182" y="3065750"/>
                    <a:pt x="942579" y="3082895"/>
                    <a:pt x="947139" y="3059115"/>
                  </a:cubicBezTo>
                  <a:cubicBezTo>
                    <a:pt x="953604" y="3054385"/>
                    <a:pt x="858255" y="3064080"/>
                    <a:pt x="870605" y="3051495"/>
                  </a:cubicBezTo>
                  <a:cubicBezTo>
                    <a:pt x="882955" y="3038910"/>
                    <a:pt x="1030013" y="3014718"/>
                    <a:pt x="1021238" y="2983603"/>
                  </a:cubicBezTo>
                  <a:cubicBezTo>
                    <a:pt x="1010558" y="2982968"/>
                    <a:pt x="834830" y="3055776"/>
                    <a:pt x="806523" y="3047685"/>
                  </a:cubicBezTo>
                  <a:cubicBezTo>
                    <a:pt x="778216" y="3039594"/>
                    <a:pt x="888847" y="2940770"/>
                    <a:pt x="851398" y="2935055"/>
                  </a:cubicBezTo>
                  <a:cubicBezTo>
                    <a:pt x="838714" y="2936960"/>
                    <a:pt x="785873" y="3036657"/>
                    <a:pt x="730421" y="3059115"/>
                  </a:cubicBezTo>
                  <a:cubicBezTo>
                    <a:pt x="682589" y="3083478"/>
                    <a:pt x="624840" y="3094629"/>
                    <a:pt x="564406" y="3081234"/>
                  </a:cubicBezTo>
                  <a:cubicBezTo>
                    <a:pt x="503972" y="3067839"/>
                    <a:pt x="434649" y="3093999"/>
                    <a:pt x="367814" y="2978746"/>
                  </a:cubicBezTo>
                  <a:cubicBezTo>
                    <a:pt x="300980" y="2863493"/>
                    <a:pt x="215084" y="2606624"/>
                    <a:pt x="163399" y="2389714"/>
                  </a:cubicBezTo>
                  <a:cubicBezTo>
                    <a:pt x="111714" y="2172804"/>
                    <a:pt x="70303" y="1927093"/>
                    <a:pt x="57701" y="1677283"/>
                  </a:cubicBezTo>
                  <a:cubicBezTo>
                    <a:pt x="45099" y="1427473"/>
                    <a:pt x="66455" y="1167584"/>
                    <a:pt x="87788" y="890852"/>
                  </a:cubicBezTo>
                  <a:cubicBezTo>
                    <a:pt x="109121" y="614120"/>
                    <a:pt x="154982" y="226206"/>
                    <a:pt x="185698" y="16892"/>
                  </a:cubicBezTo>
                  <a:cubicBezTo>
                    <a:pt x="144301" y="48292"/>
                    <a:pt x="212960" y="0"/>
                    <a:pt x="153972" y="23586"/>
                  </a:cubicBezTo>
                  <a:close/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57" name="Rettangolo 56"/>
            <p:cNvSpPr/>
            <p:nvPr/>
          </p:nvSpPr>
          <p:spPr>
            <a:xfrm>
              <a:off x="949990" y="1046986"/>
              <a:ext cx="1152880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sz="1600" dirty="0" err="1">
                  <a:solidFill>
                    <a:srgbClr val="000000"/>
                  </a:solidFill>
                </a:rPr>
                <a:t>Monopolar</a:t>
              </a:r>
              <a:endParaRPr lang="it-CH" dirty="0"/>
            </a:p>
          </p:txBody>
        </p:sp>
        <p:grpSp>
          <p:nvGrpSpPr>
            <p:cNvPr id="8" name="Gruppo 220"/>
            <p:cNvGrpSpPr/>
            <p:nvPr/>
          </p:nvGrpSpPr>
          <p:grpSpPr>
            <a:xfrm>
              <a:off x="794303" y="5438700"/>
              <a:ext cx="263951" cy="263951"/>
              <a:chOff x="331007" y="1610412"/>
              <a:chExt cx="263951" cy="263951"/>
            </a:xfrm>
          </p:grpSpPr>
          <p:sp>
            <p:nvSpPr>
              <p:cNvPr id="219" name="Ovale 218"/>
              <p:cNvSpPr/>
              <p:nvPr/>
            </p:nvSpPr>
            <p:spPr>
              <a:xfrm>
                <a:off x="331007" y="1610412"/>
                <a:ext cx="263951" cy="263951"/>
              </a:xfrm>
              <a:prstGeom prst="ellipse">
                <a:avLst/>
              </a:prstGeom>
              <a:gradFill flip="none" rotWithShape="1">
                <a:gsLst>
                  <a:gs pos="18000">
                    <a:schemeClr val="accent4">
                      <a:lumMod val="40000"/>
                      <a:lumOff val="60000"/>
                    </a:schemeClr>
                  </a:gs>
                  <a:gs pos="41000">
                    <a:schemeClr val="accent4">
                      <a:lumMod val="20000"/>
                      <a:lumOff val="80000"/>
                    </a:schemeClr>
                  </a:gs>
                  <a:gs pos="63000">
                    <a:schemeClr val="bg1"/>
                  </a:gs>
                </a:gsLst>
                <a:path path="circle">
                  <a:fillToRect l="50000" t="50000" r="50000" b="50000"/>
                </a:path>
                <a:tileRect/>
              </a:gradFill>
              <a:ln w="3175"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220" name="Ovale 219"/>
              <p:cNvSpPr/>
              <p:nvPr/>
            </p:nvSpPr>
            <p:spPr>
              <a:xfrm>
                <a:off x="426914" y="1705811"/>
                <a:ext cx="72136" cy="73152"/>
              </a:xfrm>
              <a:prstGeom prst="ellipse">
                <a:avLst/>
              </a:prstGeom>
              <a:gradFill flip="none" rotWithShape="1">
                <a:gsLst>
                  <a:gs pos="32000">
                    <a:schemeClr val="bg1">
                      <a:lumMod val="95000"/>
                    </a:schemeClr>
                  </a:gs>
                  <a:gs pos="27000">
                    <a:schemeClr val="bg1">
                      <a:lumMod val="85000"/>
                    </a:schemeClr>
                  </a:gs>
                  <a:gs pos="100000">
                    <a:schemeClr val="bg1">
                      <a:lumMod val="50000"/>
                      <a:shade val="100000"/>
                      <a:satMod val="115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</p:grpSp>
        <p:grpSp>
          <p:nvGrpSpPr>
            <p:cNvPr id="9" name="Gruppo 221"/>
            <p:cNvGrpSpPr/>
            <p:nvPr/>
          </p:nvGrpSpPr>
          <p:grpSpPr>
            <a:xfrm>
              <a:off x="1568495" y="3140508"/>
              <a:ext cx="263951" cy="263951"/>
              <a:chOff x="331007" y="1610412"/>
              <a:chExt cx="263951" cy="263951"/>
            </a:xfrm>
          </p:grpSpPr>
          <p:sp>
            <p:nvSpPr>
              <p:cNvPr id="223" name="Ovale 222"/>
              <p:cNvSpPr/>
              <p:nvPr/>
            </p:nvSpPr>
            <p:spPr>
              <a:xfrm>
                <a:off x="331007" y="1610412"/>
                <a:ext cx="263951" cy="263951"/>
              </a:xfrm>
              <a:prstGeom prst="ellipse">
                <a:avLst/>
              </a:prstGeom>
              <a:gradFill flip="none" rotWithShape="1">
                <a:gsLst>
                  <a:gs pos="18000">
                    <a:schemeClr val="accent4">
                      <a:lumMod val="40000"/>
                      <a:lumOff val="60000"/>
                    </a:schemeClr>
                  </a:gs>
                  <a:gs pos="41000">
                    <a:schemeClr val="accent4">
                      <a:lumMod val="20000"/>
                      <a:lumOff val="80000"/>
                    </a:schemeClr>
                  </a:gs>
                  <a:gs pos="63000">
                    <a:schemeClr val="bg1"/>
                  </a:gs>
                </a:gsLst>
                <a:path path="circle">
                  <a:fillToRect l="50000" t="50000" r="50000" b="50000"/>
                </a:path>
                <a:tileRect/>
              </a:gradFill>
              <a:ln w="3175"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224" name="Ovale 223"/>
              <p:cNvSpPr/>
              <p:nvPr/>
            </p:nvSpPr>
            <p:spPr>
              <a:xfrm>
                <a:off x="426914" y="1705811"/>
                <a:ext cx="72136" cy="73152"/>
              </a:xfrm>
              <a:prstGeom prst="ellipse">
                <a:avLst/>
              </a:prstGeom>
              <a:gradFill flip="none" rotWithShape="1">
                <a:gsLst>
                  <a:gs pos="32000">
                    <a:schemeClr val="bg1">
                      <a:lumMod val="95000"/>
                    </a:schemeClr>
                  </a:gs>
                  <a:gs pos="27000">
                    <a:schemeClr val="bg1">
                      <a:lumMod val="85000"/>
                    </a:schemeClr>
                  </a:gs>
                  <a:gs pos="100000">
                    <a:schemeClr val="bg1">
                      <a:lumMod val="50000"/>
                      <a:shade val="100000"/>
                      <a:satMod val="115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</p:grpSp>
      </p:grpSp>
      <p:grpSp>
        <p:nvGrpSpPr>
          <p:cNvPr id="10" name="Gruppo 503"/>
          <p:cNvGrpSpPr/>
          <p:nvPr/>
        </p:nvGrpSpPr>
        <p:grpSpPr>
          <a:xfrm>
            <a:off x="3935760" y="886625"/>
            <a:ext cx="1893504" cy="5769855"/>
            <a:chOff x="2241697" y="1046986"/>
            <a:chExt cx="1893504" cy="5769855"/>
          </a:xfrm>
        </p:grpSpPr>
        <p:sp>
          <p:nvSpPr>
            <p:cNvPr id="56" name="Rettangolo 55"/>
            <p:cNvSpPr/>
            <p:nvPr/>
          </p:nvSpPr>
          <p:spPr>
            <a:xfrm>
              <a:off x="2500980" y="1046986"/>
              <a:ext cx="1345156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 algn="ctr">
                <a:spcBef>
                  <a:spcPct val="50000"/>
                </a:spcBef>
              </a:pPr>
              <a:r>
                <a:rPr lang="it-IT" sz="1600" dirty="0" err="1">
                  <a:solidFill>
                    <a:srgbClr val="000000"/>
                  </a:solidFill>
                </a:rPr>
                <a:t>Bipolar</a:t>
              </a:r>
              <a:endParaRPr lang="it-IT" sz="1600" dirty="0">
                <a:solidFill>
                  <a:srgbClr val="000000"/>
                </a:solidFill>
              </a:endParaRPr>
            </a:p>
          </p:txBody>
        </p:sp>
        <p:grpSp>
          <p:nvGrpSpPr>
            <p:cNvPr id="11" name="Gruppo 60"/>
            <p:cNvGrpSpPr/>
            <p:nvPr/>
          </p:nvGrpSpPr>
          <p:grpSpPr>
            <a:xfrm>
              <a:off x="2241697" y="1472131"/>
              <a:ext cx="1893504" cy="5344710"/>
              <a:chOff x="73152" y="680720"/>
              <a:chExt cx="2115312" cy="6024880"/>
            </a:xfrm>
          </p:grpSpPr>
          <p:pic>
            <p:nvPicPr>
              <p:cNvPr id="65" name="Picture 19"/>
              <p:cNvPicPr>
                <a:picLocks noChangeAspect="1" noChangeArrowheads="1"/>
              </p:cNvPicPr>
              <p:nvPr/>
            </p:nvPicPr>
            <p:blipFill>
              <a:blip r:embed="rId3" cstate="screen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17391" t="27863" r="41159" b="8069"/>
              <a:stretch>
                <a:fillRect/>
              </a:stretch>
            </p:blipFill>
            <p:spPr bwMode="auto">
              <a:xfrm flipH="1">
                <a:off x="203199" y="680720"/>
                <a:ext cx="1953989" cy="5902960"/>
              </a:xfrm>
              <a:prstGeom prst="rect">
                <a:avLst/>
              </a:prstGeom>
              <a:ln>
                <a:noFill/>
              </a:ln>
              <a:effectLst>
                <a:softEdge rad="112500"/>
              </a:effectLst>
            </p:spPr>
          </p:pic>
          <p:sp>
            <p:nvSpPr>
              <p:cNvPr id="66" name="Ovale 65"/>
              <p:cNvSpPr/>
              <p:nvPr/>
            </p:nvSpPr>
            <p:spPr>
              <a:xfrm>
                <a:off x="1443228" y="1443990"/>
                <a:ext cx="573024" cy="8534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67" name="Ovale 66"/>
              <p:cNvSpPr/>
              <p:nvPr/>
            </p:nvSpPr>
            <p:spPr>
              <a:xfrm>
                <a:off x="126492" y="1450086"/>
                <a:ext cx="573024" cy="8534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68" name="Ovale 67"/>
              <p:cNvSpPr/>
              <p:nvPr/>
            </p:nvSpPr>
            <p:spPr>
              <a:xfrm>
                <a:off x="176784" y="3778758"/>
                <a:ext cx="353568" cy="11049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69" name="Ovale 68"/>
              <p:cNvSpPr/>
              <p:nvPr/>
            </p:nvSpPr>
            <p:spPr>
              <a:xfrm>
                <a:off x="109728" y="4693920"/>
                <a:ext cx="579120" cy="33528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70" name="Ovale 69"/>
              <p:cNvSpPr/>
              <p:nvPr/>
            </p:nvSpPr>
            <p:spPr>
              <a:xfrm>
                <a:off x="73152" y="5041392"/>
                <a:ext cx="292608" cy="33528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71" name="Ovale 70"/>
              <p:cNvSpPr/>
              <p:nvPr/>
            </p:nvSpPr>
            <p:spPr>
              <a:xfrm>
                <a:off x="1688592" y="5084064"/>
                <a:ext cx="292608" cy="33528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72" name="Ovale 71"/>
              <p:cNvSpPr/>
              <p:nvPr/>
            </p:nvSpPr>
            <p:spPr>
              <a:xfrm>
                <a:off x="347472" y="5992368"/>
                <a:ext cx="457200" cy="33528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73" name="Ovale 72"/>
              <p:cNvSpPr/>
              <p:nvPr/>
            </p:nvSpPr>
            <p:spPr>
              <a:xfrm>
                <a:off x="268224" y="6370320"/>
                <a:ext cx="457200" cy="33528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74" name="Ovale 73"/>
              <p:cNvSpPr/>
              <p:nvPr/>
            </p:nvSpPr>
            <p:spPr>
              <a:xfrm>
                <a:off x="1731264" y="6333744"/>
                <a:ext cx="457200" cy="33528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</p:grpSp>
        <p:sp>
          <p:nvSpPr>
            <p:cNvPr id="63" name="Figura a mano libera 62"/>
            <p:cNvSpPr/>
            <p:nvPr/>
          </p:nvSpPr>
          <p:spPr>
            <a:xfrm>
              <a:off x="2777291" y="1474470"/>
              <a:ext cx="891188" cy="2765525"/>
            </a:xfrm>
            <a:custGeom>
              <a:avLst/>
              <a:gdLst>
                <a:gd name="connsiteX0" fmla="*/ 153972 w 1051089"/>
                <a:gd name="connsiteY0" fmla="*/ 135117 h 3308808"/>
                <a:gd name="connsiteX1" fmla="*/ 31423 w 1051089"/>
                <a:gd name="connsiteY1" fmla="*/ 1813088 h 3308808"/>
                <a:gd name="connsiteX2" fmla="*/ 342508 w 1051089"/>
                <a:gd name="connsiteY2" fmla="*/ 3076280 h 3308808"/>
                <a:gd name="connsiteX3" fmla="*/ 908116 w 1051089"/>
                <a:gd name="connsiteY3" fmla="*/ 3208255 h 3308808"/>
                <a:gd name="connsiteX4" fmla="*/ 992958 w 1051089"/>
                <a:gd name="connsiteY4" fmla="*/ 3255389 h 3308808"/>
                <a:gd name="connsiteX5" fmla="*/ 917543 w 1051089"/>
                <a:gd name="connsiteY5" fmla="*/ 3179975 h 3308808"/>
                <a:gd name="connsiteX6" fmla="*/ 1002384 w 1051089"/>
                <a:gd name="connsiteY6" fmla="*/ 3161121 h 3308808"/>
                <a:gd name="connsiteX7" fmla="*/ 851555 w 1051089"/>
                <a:gd name="connsiteY7" fmla="*/ 3161121 h 3308808"/>
                <a:gd name="connsiteX8" fmla="*/ 1021238 w 1051089"/>
                <a:gd name="connsiteY8" fmla="*/ 3095134 h 3308808"/>
                <a:gd name="connsiteX9" fmla="*/ 785568 w 1051089"/>
                <a:gd name="connsiteY9" fmla="*/ 3161121 h 3308808"/>
                <a:gd name="connsiteX10" fmla="*/ 1049518 w 1051089"/>
                <a:gd name="connsiteY10" fmla="*/ 3000866 h 3308808"/>
                <a:gd name="connsiteX11" fmla="*/ 776141 w 1051089"/>
                <a:gd name="connsiteY11" fmla="*/ 3161121 h 3308808"/>
                <a:gd name="connsiteX12" fmla="*/ 606459 w 1051089"/>
                <a:gd name="connsiteY12" fmla="*/ 3198829 h 3308808"/>
                <a:gd name="connsiteX13" fmla="*/ 408496 w 1051089"/>
                <a:gd name="connsiteY13" fmla="*/ 3104561 h 3308808"/>
                <a:gd name="connsiteX14" fmla="*/ 163399 w 1051089"/>
                <a:gd name="connsiteY14" fmla="*/ 2501245 h 3308808"/>
                <a:gd name="connsiteX15" fmla="*/ 69131 w 1051089"/>
                <a:gd name="connsiteY15" fmla="*/ 1765954 h 3308808"/>
                <a:gd name="connsiteX16" fmla="*/ 106838 w 1051089"/>
                <a:gd name="connsiteY16" fmla="*/ 1002383 h 3308808"/>
                <a:gd name="connsiteX17" fmla="*/ 153972 w 1051089"/>
                <a:gd name="connsiteY17" fmla="*/ 135117 h 3308808"/>
                <a:gd name="connsiteX0" fmla="*/ 153972 w 1051089"/>
                <a:gd name="connsiteY0" fmla="*/ 247954 h 3421645"/>
                <a:gd name="connsiteX1" fmla="*/ 31423 w 1051089"/>
                <a:gd name="connsiteY1" fmla="*/ 1925925 h 3421645"/>
                <a:gd name="connsiteX2" fmla="*/ 342508 w 1051089"/>
                <a:gd name="connsiteY2" fmla="*/ 3189117 h 3421645"/>
                <a:gd name="connsiteX3" fmla="*/ 908116 w 1051089"/>
                <a:gd name="connsiteY3" fmla="*/ 3321092 h 3421645"/>
                <a:gd name="connsiteX4" fmla="*/ 992958 w 1051089"/>
                <a:gd name="connsiteY4" fmla="*/ 3368226 h 3421645"/>
                <a:gd name="connsiteX5" fmla="*/ 917543 w 1051089"/>
                <a:gd name="connsiteY5" fmla="*/ 3292812 h 3421645"/>
                <a:gd name="connsiteX6" fmla="*/ 1002384 w 1051089"/>
                <a:gd name="connsiteY6" fmla="*/ 3273958 h 3421645"/>
                <a:gd name="connsiteX7" fmla="*/ 851555 w 1051089"/>
                <a:gd name="connsiteY7" fmla="*/ 3273958 h 3421645"/>
                <a:gd name="connsiteX8" fmla="*/ 1021238 w 1051089"/>
                <a:gd name="connsiteY8" fmla="*/ 3207971 h 3421645"/>
                <a:gd name="connsiteX9" fmla="*/ 785568 w 1051089"/>
                <a:gd name="connsiteY9" fmla="*/ 3273958 h 3421645"/>
                <a:gd name="connsiteX10" fmla="*/ 1049518 w 1051089"/>
                <a:gd name="connsiteY10" fmla="*/ 3113703 h 3421645"/>
                <a:gd name="connsiteX11" fmla="*/ 776141 w 1051089"/>
                <a:gd name="connsiteY11" fmla="*/ 3273958 h 3421645"/>
                <a:gd name="connsiteX12" fmla="*/ 606459 w 1051089"/>
                <a:gd name="connsiteY12" fmla="*/ 3311666 h 3421645"/>
                <a:gd name="connsiteX13" fmla="*/ 408496 w 1051089"/>
                <a:gd name="connsiteY13" fmla="*/ 3217398 h 3421645"/>
                <a:gd name="connsiteX14" fmla="*/ 163399 w 1051089"/>
                <a:gd name="connsiteY14" fmla="*/ 2614082 h 3421645"/>
                <a:gd name="connsiteX15" fmla="*/ 69131 w 1051089"/>
                <a:gd name="connsiteY15" fmla="*/ 1878791 h 3421645"/>
                <a:gd name="connsiteX16" fmla="*/ 106838 w 1051089"/>
                <a:gd name="connsiteY16" fmla="*/ 1115220 h 3421645"/>
                <a:gd name="connsiteX17" fmla="*/ 208558 w 1051089"/>
                <a:gd name="connsiteY17" fmla="*/ 233640 h 3421645"/>
                <a:gd name="connsiteX18" fmla="*/ 153972 w 1051089"/>
                <a:gd name="connsiteY18" fmla="*/ 247954 h 3421645"/>
                <a:gd name="connsiteX0" fmla="*/ 153972 w 1051089"/>
                <a:gd name="connsiteY0" fmla="*/ 247954 h 3421645"/>
                <a:gd name="connsiteX1" fmla="*/ 31423 w 1051089"/>
                <a:gd name="connsiteY1" fmla="*/ 1925925 h 3421645"/>
                <a:gd name="connsiteX2" fmla="*/ 342508 w 1051089"/>
                <a:gd name="connsiteY2" fmla="*/ 3189117 h 3421645"/>
                <a:gd name="connsiteX3" fmla="*/ 908116 w 1051089"/>
                <a:gd name="connsiteY3" fmla="*/ 3321092 h 3421645"/>
                <a:gd name="connsiteX4" fmla="*/ 992958 w 1051089"/>
                <a:gd name="connsiteY4" fmla="*/ 3368226 h 3421645"/>
                <a:gd name="connsiteX5" fmla="*/ 917543 w 1051089"/>
                <a:gd name="connsiteY5" fmla="*/ 3292812 h 3421645"/>
                <a:gd name="connsiteX6" fmla="*/ 1002384 w 1051089"/>
                <a:gd name="connsiteY6" fmla="*/ 3273958 h 3421645"/>
                <a:gd name="connsiteX7" fmla="*/ 851555 w 1051089"/>
                <a:gd name="connsiteY7" fmla="*/ 3273958 h 3421645"/>
                <a:gd name="connsiteX8" fmla="*/ 1021238 w 1051089"/>
                <a:gd name="connsiteY8" fmla="*/ 3207971 h 3421645"/>
                <a:gd name="connsiteX9" fmla="*/ 785568 w 1051089"/>
                <a:gd name="connsiteY9" fmla="*/ 3273958 h 3421645"/>
                <a:gd name="connsiteX10" fmla="*/ 1049518 w 1051089"/>
                <a:gd name="connsiteY10" fmla="*/ 3113703 h 3421645"/>
                <a:gd name="connsiteX11" fmla="*/ 776141 w 1051089"/>
                <a:gd name="connsiteY11" fmla="*/ 3273958 h 3421645"/>
                <a:gd name="connsiteX12" fmla="*/ 606459 w 1051089"/>
                <a:gd name="connsiteY12" fmla="*/ 3311666 h 3421645"/>
                <a:gd name="connsiteX13" fmla="*/ 408496 w 1051089"/>
                <a:gd name="connsiteY13" fmla="*/ 3217398 h 3421645"/>
                <a:gd name="connsiteX14" fmla="*/ 163399 w 1051089"/>
                <a:gd name="connsiteY14" fmla="*/ 2614082 h 3421645"/>
                <a:gd name="connsiteX15" fmla="*/ 69131 w 1051089"/>
                <a:gd name="connsiteY15" fmla="*/ 1878791 h 3421645"/>
                <a:gd name="connsiteX16" fmla="*/ 106838 w 1051089"/>
                <a:gd name="connsiteY16" fmla="*/ 1115220 h 3421645"/>
                <a:gd name="connsiteX17" fmla="*/ 208558 w 1051089"/>
                <a:gd name="connsiteY17" fmla="*/ 233640 h 3421645"/>
                <a:gd name="connsiteX18" fmla="*/ 153972 w 1051089"/>
                <a:gd name="connsiteY18" fmla="*/ 247954 h 3421645"/>
                <a:gd name="connsiteX0" fmla="*/ 153972 w 1051089"/>
                <a:gd name="connsiteY0" fmla="*/ 23586 h 3197277"/>
                <a:gd name="connsiteX1" fmla="*/ 31423 w 1051089"/>
                <a:gd name="connsiteY1" fmla="*/ 1701557 h 3197277"/>
                <a:gd name="connsiteX2" fmla="*/ 342508 w 1051089"/>
                <a:gd name="connsiteY2" fmla="*/ 2964749 h 3197277"/>
                <a:gd name="connsiteX3" fmla="*/ 908116 w 1051089"/>
                <a:gd name="connsiteY3" fmla="*/ 3096724 h 3197277"/>
                <a:gd name="connsiteX4" fmla="*/ 992958 w 1051089"/>
                <a:gd name="connsiteY4" fmla="*/ 3143858 h 3197277"/>
                <a:gd name="connsiteX5" fmla="*/ 917543 w 1051089"/>
                <a:gd name="connsiteY5" fmla="*/ 3068444 h 3197277"/>
                <a:gd name="connsiteX6" fmla="*/ 1002384 w 1051089"/>
                <a:gd name="connsiteY6" fmla="*/ 3049590 h 3197277"/>
                <a:gd name="connsiteX7" fmla="*/ 851555 w 1051089"/>
                <a:gd name="connsiteY7" fmla="*/ 3049590 h 3197277"/>
                <a:gd name="connsiteX8" fmla="*/ 1021238 w 1051089"/>
                <a:gd name="connsiteY8" fmla="*/ 2983603 h 3197277"/>
                <a:gd name="connsiteX9" fmla="*/ 785568 w 1051089"/>
                <a:gd name="connsiteY9" fmla="*/ 3049590 h 3197277"/>
                <a:gd name="connsiteX10" fmla="*/ 1049518 w 1051089"/>
                <a:gd name="connsiteY10" fmla="*/ 2889335 h 3197277"/>
                <a:gd name="connsiteX11" fmla="*/ 776141 w 1051089"/>
                <a:gd name="connsiteY11" fmla="*/ 3049590 h 3197277"/>
                <a:gd name="connsiteX12" fmla="*/ 606459 w 1051089"/>
                <a:gd name="connsiteY12" fmla="*/ 3087298 h 3197277"/>
                <a:gd name="connsiteX13" fmla="*/ 408496 w 1051089"/>
                <a:gd name="connsiteY13" fmla="*/ 2993030 h 3197277"/>
                <a:gd name="connsiteX14" fmla="*/ 163399 w 1051089"/>
                <a:gd name="connsiteY14" fmla="*/ 2389714 h 3197277"/>
                <a:gd name="connsiteX15" fmla="*/ 69131 w 1051089"/>
                <a:gd name="connsiteY15" fmla="*/ 1654423 h 3197277"/>
                <a:gd name="connsiteX16" fmla="*/ 106838 w 1051089"/>
                <a:gd name="connsiteY16" fmla="*/ 890852 h 3197277"/>
                <a:gd name="connsiteX17" fmla="*/ 208558 w 1051089"/>
                <a:gd name="connsiteY17" fmla="*/ 9272 h 3197277"/>
                <a:gd name="connsiteX18" fmla="*/ 153972 w 1051089"/>
                <a:gd name="connsiteY18" fmla="*/ 23586 h 3197277"/>
                <a:gd name="connsiteX0" fmla="*/ 153972 w 1051089"/>
                <a:gd name="connsiteY0" fmla="*/ 23586 h 3197277"/>
                <a:gd name="connsiteX1" fmla="*/ 31423 w 1051089"/>
                <a:gd name="connsiteY1" fmla="*/ 1701557 h 3197277"/>
                <a:gd name="connsiteX2" fmla="*/ 342508 w 1051089"/>
                <a:gd name="connsiteY2" fmla="*/ 2964749 h 3197277"/>
                <a:gd name="connsiteX3" fmla="*/ 908116 w 1051089"/>
                <a:gd name="connsiteY3" fmla="*/ 3096724 h 3197277"/>
                <a:gd name="connsiteX4" fmla="*/ 992958 w 1051089"/>
                <a:gd name="connsiteY4" fmla="*/ 3143858 h 3197277"/>
                <a:gd name="connsiteX5" fmla="*/ 917543 w 1051089"/>
                <a:gd name="connsiteY5" fmla="*/ 3068444 h 3197277"/>
                <a:gd name="connsiteX6" fmla="*/ 1002384 w 1051089"/>
                <a:gd name="connsiteY6" fmla="*/ 3049590 h 3197277"/>
                <a:gd name="connsiteX7" fmla="*/ 851555 w 1051089"/>
                <a:gd name="connsiteY7" fmla="*/ 3049590 h 3197277"/>
                <a:gd name="connsiteX8" fmla="*/ 1021238 w 1051089"/>
                <a:gd name="connsiteY8" fmla="*/ 2983603 h 3197277"/>
                <a:gd name="connsiteX9" fmla="*/ 785568 w 1051089"/>
                <a:gd name="connsiteY9" fmla="*/ 3049590 h 3197277"/>
                <a:gd name="connsiteX10" fmla="*/ 1049518 w 1051089"/>
                <a:gd name="connsiteY10" fmla="*/ 2889335 h 3197277"/>
                <a:gd name="connsiteX11" fmla="*/ 776141 w 1051089"/>
                <a:gd name="connsiteY11" fmla="*/ 3049590 h 3197277"/>
                <a:gd name="connsiteX12" fmla="*/ 606459 w 1051089"/>
                <a:gd name="connsiteY12" fmla="*/ 3087298 h 3197277"/>
                <a:gd name="connsiteX13" fmla="*/ 408496 w 1051089"/>
                <a:gd name="connsiteY13" fmla="*/ 2993030 h 3197277"/>
                <a:gd name="connsiteX14" fmla="*/ 163399 w 1051089"/>
                <a:gd name="connsiteY14" fmla="*/ 2389714 h 3197277"/>
                <a:gd name="connsiteX15" fmla="*/ 69131 w 1051089"/>
                <a:gd name="connsiteY15" fmla="*/ 1654423 h 3197277"/>
                <a:gd name="connsiteX16" fmla="*/ 106838 w 1051089"/>
                <a:gd name="connsiteY16" fmla="*/ 890852 h 3197277"/>
                <a:gd name="connsiteX17" fmla="*/ 208558 w 1051089"/>
                <a:gd name="connsiteY17" fmla="*/ 9272 h 3197277"/>
                <a:gd name="connsiteX18" fmla="*/ 153972 w 1051089"/>
                <a:gd name="connsiteY18" fmla="*/ 23586 h 3197277"/>
                <a:gd name="connsiteX0" fmla="*/ 153972 w 1051089"/>
                <a:gd name="connsiteY0" fmla="*/ 23586 h 3197277"/>
                <a:gd name="connsiteX1" fmla="*/ 31423 w 1051089"/>
                <a:gd name="connsiteY1" fmla="*/ 1701557 h 3197277"/>
                <a:gd name="connsiteX2" fmla="*/ 342508 w 1051089"/>
                <a:gd name="connsiteY2" fmla="*/ 2964749 h 3197277"/>
                <a:gd name="connsiteX3" fmla="*/ 908116 w 1051089"/>
                <a:gd name="connsiteY3" fmla="*/ 3096724 h 3197277"/>
                <a:gd name="connsiteX4" fmla="*/ 992958 w 1051089"/>
                <a:gd name="connsiteY4" fmla="*/ 3143858 h 3197277"/>
                <a:gd name="connsiteX5" fmla="*/ 917543 w 1051089"/>
                <a:gd name="connsiteY5" fmla="*/ 3068444 h 3197277"/>
                <a:gd name="connsiteX6" fmla="*/ 1002384 w 1051089"/>
                <a:gd name="connsiteY6" fmla="*/ 3049590 h 3197277"/>
                <a:gd name="connsiteX7" fmla="*/ 851555 w 1051089"/>
                <a:gd name="connsiteY7" fmla="*/ 3049590 h 3197277"/>
                <a:gd name="connsiteX8" fmla="*/ 1021238 w 1051089"/>
                <a:gd name="connsiteY8" fmla="*/ 2983603 h 3197277"/>
                <a:gd name="connsiteX9" fmla="*/ 785568 w 1051089"/>
                <a:gd name="connsiteY9" fmla="*/ 3049590 h 3197277"/>
                <a:gd name="connsiteX10" fmla="*/ 1049518 w 1051089"/>
                <a:gd name="connsiteY10" fmla="*/ 2889335 h 3197277"/>
                <a:gd name="connsiteX11" fmla="*/ 776141 w 1051089"/>
                <a:gd name="connsiteY11" fmla="*/ 3049590 h 3197277"/>
                <a:gd name="connsiteX12" fmla="*/ 606459 w 1051089"/>
                <a:gd name="connsiteY12" fmla="*/ 3087298 h 3197277"/>
                <a:gd name="connsiteX13" fmla="*/ 352574 w 1051089"/>
                <a:gd name="connsiteY13" fmla="*/ 2961601 h 3197277"/>
                <a:gd name="connsiteX14" fmla="*/ 163399 w 1051089"/>
                <a:gd name="connsiteY14" fmla="*/ 2389714 h 3197277"/>
                <a:gd name="connsiteX15" fmla="*/ 69131 w 1051089"/>
                <a:gd name="connsiteY15" fmla="*/ 1654423 h 3197277"/>
                <a:gd name="connsiteX16" fmla="*/ 106838 w 1051089"/>
                <a:gd name="connsiteY16" fmla="*/ 890852 h 3197277"/>
                <a:gd name="connsiteX17" fmla="*/ 208558 w 1051089"/>
                <a:gd name="connsiteY17" fmla="*/ 9272 h 3197277"/>
                <a:gd name="connsiteX18" fmla="*/ 153972 w 1051089"/>
                <a:gd name="connsiteY18" fmla="*/ 23586 h 3197277"/>
                <a:gd name="connsiteX0" fmla="*/ 153972 w 1051089"/>
                <a:gd name="connsiteY0" fmla="*/ 23586 h 3197277"/>
                <a:gd name="connsiteX1" fmla="*/ 31423 w 1051089"/>
                <a:gd name="connsiteY1" fmla="*/ 1701557 h 3197277"/>
                <a:gd name="connsiteX2" fmla="*/ 342508 w 1051089"/>
                <a:gd name="connsiteY2" fmla="*/ 2964749 h 3197277"/>
                <a:gd name="connsiteX3" fmla="*/ 908116 w 1051089"/>
                <a:gd name="connsiteY3" fmla="*/ 3096724 h 3197277"/>
                <a:gd name="connsiteX4" fmla="*/ 992958 w 1051089"/>
                <a:gd name="connsiteY4" fmla="*/ 3143858 h 3197277"/>
                <a:gd name="connsiteX5" fmla="*/ 917543 w 1051089"/>
                <a:gd name="connsiteY5" fmla="*/ 3068444 h 3197277"/>
                <a:gd name="connsiteX6" fmla="*/ 1002384 w 1051089"/>
                <a:gd name="connsiteY6" fmla="*/ 3049590 h 3197277"/>
                <a:gd name="connsiteX7" fmla="*/ 851555 w 1051089"/>
                <a:gd name="connsiteY7" fmla="*/ 3049590 h 3197277"/>
                <a:gd name="connsiteX8" fmla="*/ 1021238 w 1051089"/>
                <a:gd name="connsiteY8" fmla="*/ 2983603 h 3197277"/>
                <a:gd name="connsiteX9" fmla="*/ 785568 w 1051089"/>
                <a:gd name="connsiteY9" fmla="*/ 3049590 h 3197277"/>
                <a:gd name="connsiteX10" fmla="*/ 1049518 w 1051089"/>
                <a:gd name="connsiteY10" fmla="*/ 2889335 h 3197277"/>
                <a:gd name="connsiteX11" fmla="*/ 776141 w 1051089"/>
                <a:gd name="connsiteY11" fmla="*/ 3049590 h 3197277"/>
                <a:gd name="connsiteX12" fmla="*/ 568598 w 1051089"/>
                <a:gd name="connsiteY12" fmla="*/ 3105617 h 3197277"/>
                <a:gd name="connsiteX13" fmla="*/ 352574 w 1051089"/>
                <a:gd name="connsiteY13" fmla="*/ 2961601 h 3197277"/>
                <a:gd name="connsiteX14" fmla="*/ 163399 w 1051089"/>
                <a:gd name="connsiteY14" fmla="*/ 2389714 h 3197277"/>
                <a:gd name="connsiteX15" fmla="*/ 69131 w 1051089"/>
                <a:gd name="connsiteY15" fmla="*/ 1654423 h 3197277"/>
                <a:gd name="connsiteX16" fmla="*/ 106838 w 1051089"/>
                <a:gd name="connsiteY16" fmla="*/ 890852 h 3197277"/>
                <a:gd name="connsiteX17" fmla="*/ 208558 w 1051089"/>
                <a:gd name="connsiteY17" fmla="*/ 9272 h 3197277"/>
                <a:gd name="connsiteX18" fmla="*/ 153972 w 1051089"/>
                <a:gd name="connsiteY18" fmla="*/ 23586 h 3197277"/>
                <a:gd name="connsiteX0" fmla="*/ 153972 w 1051089"/>
                <a:gd name="connsiteY0" fmla="*/ 23586 h 3197277"/>
                <a:gd name="connsiteX1" fmla="*/ 31423 w 1051089"/>
                <a:gd name="connsiteY1" fmla="*/ 1701557 h 3197277"/>
                <a:gd name="connsiteX2" fmla="*/ 342508 w 1051089"/>
                <a:gd name="connsiteY2" fmla="*/ 2964749 h 3197277"/>
                <a:gd name="connsiteX3" fmla="*/ 908116 w 1051089"/>
                <a:gd name="connsiteY3" fmla="*/ 3096724 h 3197277"/>
                <a:gd name="connsiteX4" fmla="*/ 992958 w 1051089"/>
                <a:gd name="connsiteY4" fmla="*/ 3143858 h 3197277"/>
                <a:gd name="connsiteX5" fmla="*/ 917543 w 1051089"/>
                <a:gd name="connsiteY5" fmla="*/ 3068444 h 3197277"/>
                <a:gd name="connsiteX6" fmla="*/ 1002384 w 1051089"/>
                <a:gd name="connsiteY6" fmla="*/ 3049590 h 3197277"/>
                <a:gd name="connsiteX7" fmla="*/ 851555 w 1051089"/>
                <a:gd name="connsiteY7" fmla="*/ 3049590 h 3197277"/>
                <a:gd name="connsiteX8" fmla="*/ 1021238 w 1051089"/>
                <a:gd name="connsiteY8" fmla="*/ 2983603 h 3197277"/>
                <a:gd name="connsiteX9" fmla="*/ 785568 w 1051089"/>
                <a:gd name="connsiteY9" fmla="*/ 3049590 h 3197277"/>
                <a:gd name="connsiteX10" fmla="*/ 1049518 w 1051089"/>
                <a:gd name="connsiteY10" fmla="*/ 2889335 h 3197277"/>
                <a:gd name="connsiteX11" fmla="*/ 776141 w 1051089"/>
                <a:gd name="connsiteY11" fmla="*/ 3049590 h 3197277"/>
                <a:gd name="connsiteX12" fmla="*/ 640606 w 1051089"/>
                <a:gd name="connsiteY12" fmla="*/ 3033609 h 3197277"/>
                <a:gd name="connsiteX13" fmla="*/ 352574 w 1051089"/>
                <a:gd name="connsiteY13" fmla="*/ 2961601 h 3197277"/>
                <a:gd name="connsiteX14" fmla="*/ 163399 w 1051089"/>
                <a:gd name="connsiteY14" fmla="*/ 2389714 h 3197277"/>
                <a:gd name="connsiteX15" fmla="*/ 69131 w 1051089"/>
                <a:gd name="connsiteY15" fmla="*/ 1654423 h 3197277"/>
                <a:gd name="connsiteX16" fmla="*/ 106838 w 1051089"/>
                <a:gd name="connsiteY16" fmla="*/ 890852 h 3197277"/>
                <a:gd name="connsiteX17" fmla="*/ 208558 w 1051089"/>
                <a:gd name="connsiteY17" fmla="*/ 9272 h 3197277"/>
                <a:gd name="connsiteX18" fmla="*/ 153972 w 1051089"/>
                <a:gd name="connsiteY18" fmla="*/ 23586 h 3197277"/>
                <a:gd name="connsiteX0" fmla="*/ 153972 w 1051089"/>
                <a:gd name="connsiteY0" fmla="*/ 23586 h 3197277"/>
                <a:gd name="connsiteX1" fmla="*/ 31423 w 1051089"/>
                <a:gd name="connsiteY1" fmla="*/ 1701557 h 3197277"/>
                <a:gd name="connsiteX2" fmla="*/ 342508 w 1051089"/>
                <a:gd name="connsiteY2" fmla="*/ 2964749 h 3197277"/>
                <a:gd name="connsiteX3" fmla="*/ 908116 w 1051089"/>
                <a:gd name="connsiteY3" fmla="*/ 3096724 h 3197277"/>
                <a:gd name="connsiteX4" fmla="*/ 992958 w 1051089"/>
                <a:gd name="connsiteY4" fmla="*/ 3143858 h 3197277"/>
                <a:gd name="connsiteX5" fmla="*/ 917543 w 1051089"/>
                <a:gd name="connsiteY5" fmla="*/ 3068444 h 3197277"/>
                <a:gd name="connsiteX6" fmla="*/ 1002384 w 1051089"/>
                <a:gd name="connsiteY6" fmla="*/ 3049590 h 3197277"/>
                <a:gd name="connsiteX7" fmla="*/ 851555 w 1051089"/>
                <a:gd name="connsiteY7" fmla="*/ 3049590 h 3197277"/>
                <a:gd name="connsiteX8" fmla="*/ 1021238 w 1051089"/>
                <a:gd name="connsiteY8" fmla="*/ 2983603 h 3197277"/>
                <a:gd name="connsiteX9" fmla="*/ 785568 w 1051089"/>
                <a:gd name="connsiteY9" fmla="*/ 3049590 h 3197277"/>
                <a:gd name="connsiteX10" fmla="*/ 1049518 w 1051089"/>
                <a:gd name="connsiteY10" fmla="*/ 2889335 h 3197277"/>
                <a:gd name="connsiteX11" fmla="*/ 776141 w 1051089"/>
                <a:gd name="connsiteY11" fmla="*/ 3049590 h 3197277"/>
                <a:gd name="connsiteX12" fmla="*/ 640606 w 1051089"/>
                <a:gd name="connsiteY12" fmla="*/ 3033609 h 3197277"/>
                <a:gd name="connsiteX13" fmla="*/ 394484 w 1051089"/>
                <a:gd name="connsiteY13" fmla="*/ 2988271 h 3197277"/>
                <a:gd name="connsiteX14" fmla="*/ 163399 w 1051089"/>
                <a:gd name="connsiteY14" fmla="*/ 2389714 h 3197277"/>
                <a:gd name="connsiteX15" fmla="*/ 69131 w 1051089"/>
                <a:gd name="connsiteY15" fmla="*/ 1654423 h 3197277"/>
                <a:gd name="connsiteX16" fmla="*/ 106838 w 1051089"/>
                <a:gd name="connsiteY16" fmla="*/ 890852 h 3197277"/>
                <a:gd name="connsiteX17" fmla="*/ 208558 w 1051089"/>
                <a:gd name="connsiteY17" fmla="*/ 9272 h 3197277"/>
                <a:gd name="connsiteX18" fmla="*/ 153972 w 1051089"/>
                <a:gd name="connsiteY18" fmla="*/ 23586 h 3197277"/>
                <a:gd name="connsiteX0" fmla="*/ 153972 w 1051089"/>
                <a:gd name="connsiteY0" fmla="*/ 23586 h 3197277"/>
                <a:gd name="connsiteX1" fmla="*/ 31423 w 1051089"/>
                <a:gd name="connsiteY1" fmla="*/ 1701557 h 3197277"/>
                <a:gd name="connsiteX2" fmla="*/ 342508 w 1051089"/>
                <a:gd name="connsiteY2" fmla="*/ 2964749 h 3197277"/>
                <a:gd name="connsiteX3" fmla="*/ 908116 w 1051089"/>
                <a:gd name="connsiteY3" fmla="*/ 3096724 h 3197277"/>
                <a:gd name="connsiteX4" fmla="*/ 992958 w 1051089"/>
                <a:gd name="connsiteY4" fmla="*/ 3143858 h 3197277"/>
                <a:gd name="connsiteX5" fmla="*/ 917543 w 1051089"/>
                <a:gd name="connsiteY5" fmla="*/ 3068444 h 3197277"/>
                <a:gd name="connsiteX6" fmla="*/ 1002384 w 1051089"/>
                <a:gd name="connsiteY6" fmla="*/ 3049590 h 3197277"/>
                <a:gd name="connsiteX7" fmla="*/ 851555 w 1051089"/>
                <a:gd name="connsiteY7" fmla="*/ 3049590 h 3197277"/>
                <a:gd name="connsiteX8" fmla="*/ 1021238 w 1051089"/>
                <a:gd name="connsiteY8" fmla="*/ 2983603 h 3197277"/>
                <a:gd name="connsiteX9" fmla="*/ 785568 w 1051089"/>
                <a:gd name="connsiteY9" fmla="*/ 3049590 h 3197277"/>
                <a:gd name="connsiteX10" fmla="*/ 1049518 w 1051089"/>
                <a:gd name="connsiteY10" fmla="*/ 2889335 h 3197277"/>
                <a:gd name="connsiteX11" fmla="*/ 776141 w 1051089"/>
                <a:gd name="connsiteY11" fmla="*/ 3049590 h 3197277"/>
                <a:gd name="connsiteX12" fmla="*/ 629176 w 1051089"/>
                <a:gd name="connsiteY12" fmla="*/ 3071709 h 3197277"/>
                <a:gd name="connsiteX13" fmla="*/ 394484 w 1051089"/>
                <a:gd name="connsiteY13" fmla="*/ 2988271 h 3197277"/>
                <a:gd name="connsiteX14" fmla="*/ 163399 w 1051089"/>
                <a:gd name="connsiteY14" fmla="*/ 2389714 h 3197277"/>
                <a:gd name="connsiteX15" fmla="*/ 69131 w 1051089"/>
                <a:gd name="connsiteY15" fmla="*/ 1654423 h 3197277"/>
                <a:gd name="connsiteX16" fmla="*/ 106838 w 1051089"/>
                <a:gd name="connsiteY16" fmla="*/ 890852 h 3197277"/>
                <a:gd name="connsiteX17" fmla="*/ 208558 w 1051089"/>
                <a:gd name="connsiteY17" fmla="*/ 9272 h 3197277"/>
                <a:gd name="connsiteX18" fmla="*/ 153972 w 1051089"/>
                <a:gd name="connsiteY18" fmla="*/ 23586 h 3197277"/>
                <a:gd name="connsiteX0" fmla="*/ 153972 w 1032236"/>
                <a:gd name="connsiteY0" fmla="*/ 23586 h 3197277"/>
                <a:gd name="connsiteX1" fmla="*/ 31423 w 1032236"/>
                <a:gd name="connsiteY1" fmla="*/ 1701557 h 3197277"/>
                <a:gd name="connsiteX2" fmla="*/ 342508 w 1032236"/>
                <a:gd name="connsiteY2" fmla="*/ 2964749 h 3197277"/>
                <a:gd name="connsiteX3" fmla="*/ 908116 w 1032236"/>
                <a:gd name="connsiteY3" fmla="*/ 3096724 h 3197277"/>
                <a:gd name="connsiteX4" fmla="*/ 992958 w 1032236"/>
                <a:gd name="connsiteY4" fmla="*/ 3143858 h 3197277"/>
                <a:gd name="connsiteX5" fmla="*/ 917543 w 1032236"/>
                <a:gd name="connsiteY5" fmla="*/ 3068444 h 3197277"/>
                <a:gd name="connsiteX6" fmla="*/ 1002384 w 1032236"/>
                <a:gd name="connsiteY6" fmla="*/ 3049590 h 3197277"/>
                <a:gd name="connsiteX7" fmla="*/ 851555 w 1032236"/>
                <a:gd name="connsiteY7" fmla="*/ 3049590 h 3197277"/>
                <a:gd name="connsiteX8" fmla="*/ 1021238 w 1032236"/>
                <a:gd name="connsiteY8" fmla="*/ 2983603 h 3197277"/>
                <a:gd name="connsiteX9" fmla="*/ 785568 w 1032236"/>
                <a:gd name="connsiteY9" fmla="*/ 3049590 h 3197277"/>
                <a:gd name="connsiteX10" fmla="*/ 851398 w 1032236"/>
                <a:gd name="connsiteY10" fmla="*/ 2935055 h 3197277"/>
                <a:gd name="connsiteX11" fmla="*/ 776141 w 1032236"/>
                <a:gd name="connsiteY11" fmla="*/ 3049590 h 3197277"/>
                <a:gd name="connsiteX12" fmla="*/ 629176 w 1032236"/>
                <a:gd name="connsiteY12" fmla="*/ 3071709 h 3197277"/>
                <a:gd name="connsiteX13" fmla="*/ 394484 w 1032236"/>
                <a:gd name="connsiteY13" fmla="*/ 2988271 h 3197277"/>
                <a:gd name="connsiteX14" fmla="*/ 163399 w 1032236"/>
                <a:gd name="connsiteY14" fmla="*/ 2389714 h 3197277"/>
                <a:gd name="connsiteX15" fmla="*/ 69131 w 1032236"/>
                <a:gd name="connsiteY15" fmla="*/ 1654423 h 3197277"/>
                <a:gd name="connsiteX16" fmla="*/ 106838 w 1032236"/>
                <a:gd name="connsiteY16" fmla="*/ 890852 h 3197277"/>
                <a:gd name="connsiteX17" fmla="*/ 208558 w 1032236"/>
                <a:gd name="connsiteY17" fmla="*/ 9272 h 3197277"/>
                <a:gd name="connsiteX18" fmla="*/ 153972 w 1032236"/>
                <a:gd name="connsiteY18" fmla="*/ 23586 h 3197277"/>
                <a:gd name="connsiteX0" fmla="*/ 153972 w 1032236"/>
                <a:gd name="connsiteY0" fmla="*/ 23586 h 3197277"/>
                <a:gd name="connsiteX1" fmla="*/ 31423 w 1032236"/>
                <a:gd name="connsiteY1" fmla="*/ 1701557 h 3197277"/>
                <a:gd name="connsiteX2" fmla="*/ 342508 w 1032236"/>
                <a:gd name="connsiteY2" fmla="*/ 2964749 h 3197277"/>
                <a:gd name="connsiteX3" fmla="*/ 809056 w 1032236"/>
                <a:gd name="connsiteY3" fmla="*/ 3096724 h 3197277"/>
                <a:gd name="connsiteX4" fmla="*/ 992958 w 1032236"/>
                <a:gd name="connsiteY4" fmla="*/ 3143858 h 3197277"/>
                <a:gd name="connsiteX5" fmla="*/ 917543 w 1032236"/>
                <a:gd name="connsiteY5" fmla="*/ 3068444 h 3197277"/>
                <a:gd name="connsiteX6" fmla="*/ 1002384 w 1032236"/>
                <a:gd name="connsiteY6" fmla="*/ 3049590 h 3197277"/>
                <a:gd name="connsiteX7" fmla="*/ 851555 w 1032236"/>
                <a:gd name="connsiteY7" fmla="*/ 3049590 h 3197277"/>
                <a:gd name="connsiteX8" fmla="*/ 1021238 w 1032236"/>
                <a:gd name="connsiteY8" fmla="*/ 2983603 h 3197277"/>
                <a:gd name="connsiteX9" fmla="*/ 785568 w 1032236"/>
                <a:gd name="connsiteY9" fmla="*/ 3049590 h 3197277"/>
                <a:gd name="connsiteX10" fmla="*/ 851398 w 1032236"/>
                <a:gd name="connsiteY10" fmla="*/ 2935055 h 3197277"/>
                <a:gd name="connsiteX11" fmla="*/ 776141 w 1032236"/>
                <a:gd name="connsiteY11" fmla="*/ 3049590 h 3197277"/>
                <a:gd name="connsiteX12" fmla="*/ 629176 w 1032236"/>
                <a:gd name="connsiteY12" fmla="*/ 3071709 h 3197277"/>
                <a:gd name="connsiteX13" fmla="*/ 394484 w 1032236"/>
                <a:gd name="connsiteY13" fmla="*/ 2988271 h 3197277"/>
                <a:gd name="connsiteX14" fmla="*/ 163399 w 1032236"/>
                <a:gd name="connsiteY14" fmla="*/ 2389714 h 3197277"/>
                <a:gd name="connsiteX15" fmla="*/ 69131 w 1032236"/>
                <a:gd name="connsiteY15" fmla="*/ 1654423 h 3197277"/>
                <a:gd name="connsiteX16" fmla="*/ 106838 w 1032236"/>
                <a:gd name="connsiteY16" fmla="*/ 890852 h 3197277"/>
                <a:gd name="connsiteX17" fmla="*/ 208558 w 1032236"/>
                <a:gd name="connsiteY17" fmla="*/ 9272 h 3197277"/>
                <a:gd name="connsiteX18" fmla="*/ 153972 w 1032236"/>
                <a:gd name="connsiteY18" fmla="*/ 23586 h 3197277"/>
                <a:gd name="connsiteX0" fmla="*/ 153972 w 1032236"/>
                <a:gd name="connsiteY0" fmla="*/ 23586 h 3197277"/>
                <a:gd name="connsiteX1" fmla="*/ 31423 w 1032236"/>
                <a:gd name="connsiteY1" fmla="*/ 1701557 h 3197277"/>
                <a:gd name="connsiteX2" fmla="*/ 342508 w 1032236"/>
                <a:gd name="connsiteY2" fmla="*/ 2964749 h 3197277"/>
                <a:gd name="connsiteX3" fmla="*/ 809056 w 1032236"/>
                <a:gd name="connsiteY3" fmla="*/ 3096724 h 3197277"/>
                <a:gd name="connsiteX4" fmla="*/ 992958 w 1032236"/>
                <a:gd name="connsiteY4" fmla="*/ 3143858 h 3197277"/>
                <a:gd name="connsiteX5" fmla="*/ 829913 w 1032236"/>
                <a:gd name="connsiteY5" fmla="*/ 3068444 h 3197277"/>
                <a:gd name="connsiteX6" fmla="*/ 1002384 w 1032236"/>
                <a:gd name="connsiteY6" fmla="*/ 3049590 h 3197277"/>
                <a:gd name="connsiteX7" fmla="*/ 851555 w 1032236"/>
                <a:gd name="connsiteY7" fmla="*/ 3049590 h 3197277"/>
                <a:gd name="connsiteX8" fmla="*/ 1021238 w 1032236"/>
                <a:gd name="connsiteY8" fmla="*/ 2983603 h 3197277"/>
                <a:gd name="connsiteX9" fmla="*/ 785568 w 1032236"/>
                <a:gd name="connsiteY9" fmla="*/ 3049590 h 3197277"/>
                <a:gd name="connsiteX10" fmla="*/ 851398 w 1032236"/>
                <a:gd name="connsiteY10" fmla="*/ 2935055 h 3197277"/>
                <a:gd name="connsiteX11" fmla="*/ 776141 w 1032236"/>
                <a:gd name="connsiteY11" fmla="*/ 3049590 h 3197277"/>
                <a:gd name="connsiteX12" fmla="*/ 629176 w 1032236"/>
                <a:gd name="connsiteY12" fmla="*/ 3071709 h 3197277"/>
                <a:gd name="connsiteX13" fmla="*/ 394484 w 1032236"/>
                <a:gd name="connsiteY13" fmla="*/ 2988271 h 3197277"/>
                <a:gd name="connsiteX14" fmla="*/ 163399 w 1032236"/>
                <a:gd name="connsiteY14" fmla="*/ 2389714 h 3197277"/>
                <a:gd name="connsiteX15" fmla="*/ 69131 w 1032236"/>
                <a:gd name="connsiteY15" fmla="*/ 1654423 h 3197277"/>
                <a:gd name="connsiteX16" fmla="*/ 106838 w 1032236"/>
                <a:gd name="connsiteY16" fmla="*/ 890852 h 3197277"/>
                <a:gd name="connsiteX17" fmla="*/ 208558 w 1032236"/>
                <a:gd name="connsiteY17" fmla="*/ 9272 h 3197277"/>
                <a:gd name="connsiteX18" fmla="*/ 153972 w 1032236"/>
                <a:gd name="connsiteY18" fmla="*/ 23586 h 3197277"/>
                <a:gd name="connsiteX0" fmla="*/ 153972 w 1032236"/>
                <a:gd name="connsiteY0" fmla="*/ 23586 h 3197277"/>
                <a:gd name="connsiteX1" fmla="*/ 31423 w 1032236"/>
                <a:gd name="connsiteY1" fmla="*/ 1701557 h 3197277"/>
                <a:gd name="connsiteX2" fmla="*/ 342508 w 1032236"/>
                <a:gd name="connsiteY2" fmla="*/ 2964749 h 3197277"/>
                <a:gd name="connsiteX3" fmla="*/ 809056 w 1032236"/>
                <a:gd name="connsiteY3" fmla="*/ 3096724 h 3197277"/>
                <a:gd name="connsiteX4" fmla="*/ 992958 w 1032236"/>
                <a:gd name="connsiteY4" fmla="*/ 3143858 h 3197277"/>
                <a:gd name="connsiteX5" fmla="*/ 829913 w 1032236"/>
                <a:gd name="connsiteY5" fmla="*/ 3068444 h 3197277"/>
                <a:gd name="connsiteX6" fmla="*/ 1002384 w 1032236"/>
                <a:gd name="connsiteY6" fmla="*/ 3049590 h 3197277"/>
                <a:gd name="connsiteX7" fmla="*/ 851555 w 1032236"/>
                <a:gd name="connsiteY7" fmla="*/ 3049590 h 3197277"/>
                <a:gd name="connsiteX8" fmla="*/ 1021238 w 1032236"/>
                <a:gd name="connsiteY8" fmla="*/ 2983603 h 3197277"/>
                <a:gd name="connsiteX9" fmla="*/ 785568 w 1032236"/>
                <a:gd name="connsiteY9" fmla="*/ 3049590 h 3197277"/>
                <a:gd name="connsiteX10" fmla="*/ 851398 w 1032236"/>
                <a:gd name="connsiteY10" fmla="*/ 2935055 h 3197277"/>
                <a:gd name="connsiteX11" fmla="*/ 799001 w 1032236"/>
                <a:gd name="connsiteY11" fmla="*/ 3051495 h 3197277"/>
                <a:gd name="connsiteX12" fmla="*/ 629176 w 1032236"/>
                <a:gd name="connsiteY12" fmla="*/ 3071709 h 3197277"/>
                <a:gd name="connsiteX13" fmla="*/ 394484 w 1032236"/>
                <a:gd name="connsiteY13" fmla="*/ 2988271 h 3197277"/>
                <a:gd name="connsiteX14" fmla="*/ 163399 w 1032236"/>
                <a:gd name="connsiteY14" fmla="*/ 2389714 h 3197277"/>
                <a:gd name="connsiteX15" fmla="*/ 69131 w 1032236"/>
                <a:gd name="connsiteY15" fmla="*/ 1654423 h 3197277"/>
                <a:gd name="connsiteX16" fmla="*/ 106838 w 1032236"/>
                <a:gd name="connsiteY16" fmla="*/ 890852 h 3197277"/>
                <a:gd name="connsiteX17" fmla="*/ 208558 w 1032236"/>
                <a:gd name="connsiteY17" fmla="*/ 9272 h 3197277"/>
                <a:gd name="connsiteX18" fmla="*/ 153972 w 1032236"/>
                <a:gd name="connsiteY18" fmla="*/ 23586 h 3197277"/>
                <a:gd name="connsiteX0" fmla="*/ 153972 w 1023028"/>
                <a:gd name="connsiteY0" fmla="*/ 23586 h 3197277"/>
                <a:gd name="connsiteX1" fmla="*/ 31423 w 1023028"/>
                <a:gd name="connsiteY1" fmla="*/ 1701557 h 3197277"/>
                <a:gd name="connsiteX2" fmla="*/ 342508 w 1023028"/>
                <a:gd name="connsiteY2" fmla="*/ 2964749 h 3197277"/>
                <a:gd name="connsiteX3" fmla="*/ 809056 w 1023028"/>
                <a:gd name="connsiteY3" fmla="*/ 3096724 h 3197277"/>
                <a:gd name="connsiteX4" fmla="*/ 992958 w 1023028"/>
                <a:gd name="connsiteY4" fmla="*/ 3143858 h 3197277"/>
                <a:gd name="connsiteX5" fmla="*/ 829913 w 1023028"/>
                <a:gd name="connsiteY5" fmla="*/ 3068444 h 3197277"/>
                <a:gd name="connsiteX6" fmla="*/ 1002384 w 1023028"/>
                <a:gd name="connsiteY6" fmla="*/ 3049590 h 3197277"/>
                <a:gd name="connsiteX7" fmla="*/ 851555 w 1023028"/>
                <a:gd name="connsiteY7" fmla="*/ 3049590 h 3197277"/>
                <a:gd name="connsiteX8" fmla="*/ 1021238 w 1023028"/>
                <a:gd name="connsiteY8" fmla="*/ 2983603 h 3197277"/>
                <a:gd name="connsiteX9" fmla="*/ 840813 w 1023028"/>
                <a:gd name="connsiteY9" fmla="*/ 3038160 h 3197277"/>
                <a:gd name="connsiteX10" fmla="*/ 851398 w 1023028"/>
                <a:gd name="connsiteY10" fmla="*/ 2935055 h 3197277"/>
                <a:gd name="connsiteX11" fmla="*/ 799001 w 1023028"/>
                <a:gd name="connsiteY11" fmla="*/ 3051495 h 3197277"/>
                <a:gd name="connsiteX12" fmla="*/ 629176 w 1023028"/>
                <a:gd name="connsiteY12" fmla="*/ 3071709 h 3197277"/>
                <a:gd name="connsiteX13" fmla="*/ 394484 w 1023028"/>
                <a:gd name="connsiteY13" fmla="*/ 2988271 h 3197277"/>
                <a:gd name="connsiteX14" fmla="*/ 163399 w 1023028"/>
                <a:gd name="connsiteY14" fmla="*/ 2389714 h 3197277"/>
                <a:gd name="connsiteX15" fmla="*/ 69131 w 1023028"/>
                <a:gd name="connsiteY15" fmla="*/ 1654423 h 3197277"/>
                <a:gd name="connsiteX16" fmla="*/ 106838 w 1023028"/>
                <a:gd name="connsiteY16" fmla="*/ 890852 h 3197277"/>
                <a:gd name="connsiteX17" fmla="*/ 208558 w 1023028"/>
                <a:gd name="connsiteY17" fmla="*/ 9272 h 3197277"/>
                <a:gd name="connsiteX18" fmla="*/ 153972 w 1023028"/>
                <a:gd name="connsiteY18" fmla="*/ 23586 h 3197277"/>
                <a:gd name="connsiteX0" fmla="*/ 153972 w 1023028"/>
                <a:gd name="connsiteY0" fmla="*/ 23586 h 3197277"/>
                <a:gd name="connsiteX1" fmla="*/ 31423 w 1023028"/>
                <a:gd name="connsiteY1" fmla="*/ 1701557 h 3197277"/>
                <a:gd name="connsiteX2" fmla="*/ 342508 w 1023028"/>
                <a:gd name="connsiteY2" fmla="*/ 2964749 h 3197277"/>
                <a:gd name="connsiteX3" fmla="*/ 809056 w 1023028"/>
                <a:gd name="connsiteY3" fmla="*/ 3096724 h 3197277"/>
                <a:gd name="connsiteX4" fmla="*/ 992958 w 1023028"/>
                <a:gd name="connsiteY4" fmla="*/ 3143858 h 3197277"/>
                <a:gd name="connsiteX5" fmla="*/ 829913 w 1023028"/>
                <a:gd name="connsiteY5" fmla="*/ 3068444 h 3197277"/>
                <a:gd name="connsiteX6" fmla="*/ 1002384 w 1023028"/>
                <a:gd name="connsiteY6" fmla="*/ 3049590 h 3197277"/>
                <a:gd name="connsiteX7" fmla="*/ 851555 w 1023028"/>
                <a:gd name="connsiteY7" fmla="*/ 3049590 h 3197277"/>
                <a:gd name="connsiteX8" fmla="*/ 1021238 w 1023028"/>
                <a:gd name="connsiteY8" fmla="*/ 2983603 h 3197277"/>
                <a:gd name="connsiteX9" fmla="*/ 840813 w 1023028"/>
                <a:gd name="connsiteY9" fmla="*/ 3038160 h 3197277"/>
                <a:gd name="connsiteX10" fmla="*/ 851398 w 1023028"/>
                <a:gd name="connsiteY10" fmla="*/ 2935055 h 3197277"/>
                <a:gd name="connsiteX11" fmla="*/ 770426 w 1023028"/>
                <a:gd name="connsiteY11" fmla="*/ 3047685 h 3197277"/>
                <a:gd name="connsiteX12" fmla="*/ 629176 w 1023028"/>
                <a:gd name="connsiteY12" fmla="*/ 3071709 h 3197277"/>
                <a:gd name="connsiteX13" fmla="*/ 394484 w 1023028"/>
                <a:gd name="connsiteY13" fmla="*/ 2988271 h 3197277"/>
                <a:gd name="connsiteX14" fmla="*/ 163399 w 1023028"/>
                <a:gd name="connsiteY14" fmla="*/ 2389714 h 3197277"/>
                <a:gd name="connsiteX15" fmla="*/ 69131 w 1023028"/>
                <a:gd name="connsiteY15" fmla="*/ 1654423 h 3197277"/>
                <a:gd name="connsiteX16" fmla="*/ 106838 w 1023028"/>
                <a:gd name="connsiteY16" fmla="*/ 890852 h 3197277"/>
                <a:gd name="connsiteX17" fmla="*/ 208558 w 1023028"/>
                <a:gd name="connsiteY17" fmla="*/ 9272 h 3197277"/>
                <a:gd name="connsiteX18" fmla="*/ 153972 w 1023028"/>
                <a:gd name="connsiteY18" fmla="*/ 23586 h 3197277"/>
                <a:gd name="connsiteX0" fmla="*/ 153972 w 1028743"/>
                <a:gd name="connsiteY0" fmla="*/ 23586 h 3197277"/>
                <a:gd name="connsiteX1" fmla="*/ 31423 w 1028743"/>
                <a:gd name="connsiteY1" fmla="*/ 1701557 h 3197277"/>
                <a:gd name="connsiteX2" fmla="*/ 342508 w 1028743"/>
                <a:gd name="connsiteY2" fmla="*/ 2964749 h 3197277"/>
                <a:gd name="connsiteX3" fmla="*/ 809056 w 1028743"/>
                <a:gd name="connsiteY3" fmla="*/ 3096724 h 3197277"/>
                <a:gd name="connsiteX4" fmla="*/ 992958 w 1028743"/>
                <a:gd name="connsiteY4" fmla="*/ 3143858 h 3197277"/>
                <a:gd name="connsiteX5" fmla="*/ 829913 w 1028743"/>
                <a:gd name="connsiteY5" fmla="*/ 3068444 h 3197277"/>
                <a:gd name="connsiteX6" fmla="*/ 1002384 w 1028743"/>
                <a:gd name="connsiteY6" fmla="*/ 3049590 h 3197277"/>
                <a:gd name="connsiteX7" fmla="*/ 851555 w 1028743"/>
                <a:gd name="connsiteY7" fmla="*/ 3049590 h 3197277"/>
                <a:gd name="connsiteX8" fmla="*/ 1021238 w 1028743"/>
                <a:gd name="connsiteY8" fmla="*/ 2983603 h 3197277"/>
                <a:gd name="connsiteX9" fmla="*/ 806523 w 1028743"/>
                <a:gd name="connsiteY9" fmla="*/ 3047685 h 3197277"/>
                <a:gd name="connsiteX10" fmla="*/ 851398 w 1028743"/>
                <a:gd name="connsiteY10" fmla="*/ 2935055 h 3197277"/>
                <a:gd name="connsiteX11" fmla="*/ 770426 w 1028743"/>
                <a:gd name="connsiteY11" fmla="*/ 3047685 h 3197277"/>
                <a:gd name="connsiteX12" fmla="*/ 629176 w 1028743"/>
                <a:gd name="connsiteY12" fmla="*/ 3071709 h 3197277"/>
                <a:gd name="connsiteX13" fmla="*/ 394484 w 1028743"/>
                <a:gd name="connsiteY13" fmla="*/ 2988271 h 3197277"/>
                <a:gd name="connsiteX14" fmla="*/ 163399 w 1028743"/>
                <a:gd name="connsiteY14" fmla="*/ 2389714 h 3197277"/>
                <a:gd name="connsiteX15" fmla="*/ 69131 w 1028743"/>
                <a:gd name="connsiteY15" fmla="*/ 1654423 h 3197277"/>
                <a:gd name="connsiteX16" fmla="*/ 106838 w 1028743"/>
                <a:gd name="connsiteY16" fmla="*/ 890852 h 3197277"/>
                <a:gd name="connsiteX17" fmla="*/ 208558 w 1028743"/>
                <a:gd name="connsiteY17" fmla="*/ 9272 h 3197277"/>
                <a:gd name="connsiteX18" fmla="*/ 153972 w 1028743"/>
                <a:gd name="connsiteY18" fmla="*/ 23586 h 3197277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1002384 w 1028743"/>
                <a:gd name="connsiteY6" fmla="*/ 304959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629176 w 1028743"/>
                <a:gd name="connsiteY12" fmla="*/ 3071709 h 3195054"/>
                <a:gd name="connsiteX13" fmla="*/ 394484 w 1028743"/>
                <a:gd name="connsiteY13" fmla="*/ 2988271 h 3195054"/>
                <a:gd name="connsiteX14" fmla="*/ 163399 w 1028743"/>
                <a:gd name="connsiteY14" fmla="*/ 2389714 h 3195054"/>
                <a:gd name="connsiteX15" fmla="*/ 69131 w 1028743"/>
                <a:gd name="connsiteY15" fmla="*/ 1654423 h 3195054"/>
                <a:gd name="connsiteX16" fmla="*/ 106838 w 1028743"/>
                <a:gd name="connsiteY16" fmla="*/ 890852 h 3195054"/>
                <a:gd name="connsiteX17" fmla="*/ 208558 w 1028743"/>
                <a:gd name="connsiteY17" fmla="*/ 927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629176 w 1028743"/>
                <a:gd name="connsiteY12" fmla="*/ 3071709 h 3195054"/>
                <a:gd name="connsiteX13" fmla="*/ 394484 w 1028743"/>
                <a:gd name="connsiteY13" fmla="*/ 2988271 h 3195054"/>
                <a:gd name="connsiteX14" fmla="*/ 163399 w 1028743"/>
                <a:gd name="connsiteY14" fmla="*/ 2389714 h 3195054"/>
                <a:gd name="connsiteX15" fmla="*/ 69131 w 1028743"/>
                <a:gd name="connsiteY15" fmla="*/ 1654423 h 3195054"/>
                <a:gd name="connsiteX16" fmla="*/ 106838 w 1028743"/>
                <a:gd name="connsiteY16" fmla="*/ 890852 h 3195054"/>
                <a:gd name="connsiteX17" fmla="*/ 208558 w 1028743"/>
                <a:gd name="connsiteY17" fmla="*/ 927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629176 w 1028743"/>
                <a:gd name="connsiteY12" fmla="*/ 3071709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69131 w 1028743"/>
                <a:gd name="connsiteY15" fmla="*/ 1654423 h 3195054"/>
                <a:gd name="connsiteX16" fmla="*/ 106838 w 1028743"/>
                <a:gd name="connsiteY16" fmla="*/ 890852 h 3195054"/>
                <a:gd name="connsiteX17" fmla="*/ 208558 w 1028743"/>
                <a:gd name="connsiteY17" fmla="*/ 927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549166 w 1028743"/>
                <a:gd name="connsiteY12" fmla="*/ 308504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69131 w 1028743"/>
                <a:gd name="connsiteY15" fmla="*/ 1654423 h 3195054"/>
                <a:gd name="connsiteX16" fmla="*/ 106838 w 1028743"/>
                <a:gd name="connsiteY16" fmla="*/ 890852 h 3195054"/>
                <a:gd name="connsiteX17" fmla="*/ 208558 w 1028743"/>
                <a:gd name="connsiteY17" fmla="*/ 927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564406 w 1028743"/>
                <a:gd name="connsiteY12" fmla="*/ 308123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69131 w 1028743"/>
                <a:gd name="connsiteY15" fmla="*/ 1654423 h 3195054"/>
                <a:gd name="connsiteX16" fmla="*/ 106838 w 1028743"/>
                <a:gd name="connsiteY16" fmla="*/ 890852 h 3195054"/>
                <a:gd name="connsiteX17" fmla="*/ 208558 w 1028743"/>
                <a:gd name="connsiteY17" fmla="*/ 927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564406 w 1028743"/>
                <a:gd name="connsiteY12" fmla="*/ 308123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69131 w 1028743"/>
                <a:gd name="connsiteY15" fmla="*/ 1654423 h 3195054"/>
                <a:gd name="connsiteX16" fmla="*/ 87788 w 1028743"/>
                <a:gd name="connsiteY16" fmla="*/ 890852 h 3195054"/>
                <a:gd name="connsiteX17" fmla="*/ 208558 w 1028743"/>
                <a:gd name="connsiteY17" fmla="*/ 927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564406 w 1028743"/>
                <a:gd name="connsiteY12" fmla="*/ 308123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57701 w 1028743"/>
                <a:gd name="connsiteY15" fmla="*/ 1677283 h 3195054"/>
                <a:gd name="connsiteX16" fmla="*/ 87788 w 1028743"/>
                <a:gd name="connsiteY16" fmla="*/ 890852 h 3195054"/>
                <a:gd name="connsiteX17" fmla="*/ 208558 w 1028743"/>
                <a:gd name="connsiteY17" fmla="*/ 927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564406 w 1028743"/>
                <a:gd name="connsiteY12" fmla="*/ 308123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57701 w 1028743"/>
                <a:gd name="connsiteY15" fmla="*/ 1677283 h 3195054"/>
                <a:gd name="connsiteX16" fmla="*/ 87788 w 1028743"/>
                <a:gd name="connsiteY16" fmla="*/ 890852 h 3195054"/>
                <a:gd name="connsiteX17" fmla="*/ 185698 w 1028743"/>
                <a:gd name="connsiteY17" fmla="*/ 1689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564406 w 1028743"/>
                <a:gd name="connsiteY12" fmla="*/ 308123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57701 w 1028743"/>
                <a:gd name="connsiteY15" fmla="*/ 1677283 h 3195054"/>
                <a:gd name="connsiteX16" fmla="*/ 87788 w 1028743"/>
                <a:gd name="connsiteY16" fmla="*/ 890852 h 3195054"/>
                <a:gd name="connsiteX17" fmla="*/ 185698 w 1028743"/>
                <a:gd name="connsiteY17" fmla="*/ 1689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30421 w 1028743"/>
                <a:gd name="connsiteY11" fmla="*/ 3059115 h 3195054"/>
                <a:gd name="connsiteX12" fmla="*/ 564406 w 1028743"/>
                <a:gd name="connsiteY12" fmla="*/ 308123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57701 w 1028743"/>
                <a:gd name="connsiteY15" fmla="*/ 1677283 h 3195054"/>
                <a:gd name="connsiteX16" fmla="*/ 87788 w 1028743"/>
                <a:gd name="connsiteY16" fmla="*/ 890852 h 3195054"/>
                <a:gd name="connsiteX17" fmla="*/ 185698 w 1028743"/>
                <a:gd name="connsiteY17" fmla="*/ 1689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30421 w 1028743"/>
                <a:gd name="connsiteY11" fmla="*/ 3059115 h 3195054"/>
                <a:gd name="connsiteX12" fmla="*/ 564406 w 1028743"/>
                <a:gd name="connsiteY12" fmla="*/ 308123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57701 w 1028743"/>
                <a:gd name="connsiteY15" fmla="*/ 1677283 h 3195054"/>
                <a:gd name="connsiteX16" fmla="*/ 87788 w 1028743"/>
                <a:gd name="connsiteY16" fmla="*/ 890852 h 3195054"/>
                <a:gd name="connsiteX17" fmla="*/ 185698 w 1028743"/>
                <a:gd name="connsiteY17" fmla="*/ 1689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31818 w 1028743"/>
                <a:gd name="connsiteY5" fmla="*/ 307987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30421 w 1028743"/>
                <a:gd name="connsiteY11" fmla="*/ 3059115 h 3195054"/>
                <a:gd name="connsiteX12" fmla="*/ 564406 w 1028743"/>
                <a:gd name="connsiteY12" fmla="*/ 308123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57701 w 1028743"/>
                <a:gd name="connsiteY15" fmla="*/ 1677283 h 3195054"/>
                <a:gd name="connsiteX16" fmla="*/ 87788 w 1028743"/>
                <a:gd name="connsiteY16" fmla="*/ 890852 h 3195054"/>
                <a:gd name="connsiteX17" fmla="*/ 185698 w 1028743"/>
                <a:gd name="connsiteY17" fmla="*/ 16892 h 3195054"/>
                <a:gd name="connsiteX18" fmla="*/ 153972 w 1028743"/>
                <a:gd name="connsiteY18" fmla="*/ 23586 h 3195054"/>
                <a:gd name="connsiteX0" fmla="*/ 153972 w 1031918"/>
                <a:gd name="connsiteY0" fmla="*/ 23586 h 3195054"/>
                <a:gd name="connsiteX1" fmla="*/ 31423 w 1031918"/>
                <a:gd name="connsiteY1" fmla="*/ 1701557 h 3195054"/>
                <a:gd name="connsiteX2" fmla="*/ 342508 w 1031918"/>
                <a:gd name="connsiteY2" fmla="*/ 2964749 h 3195054"/>
                <a:gd name="connsiteX3" fmla="*/ 809056 w 1031918"/>
                <a:gd name="connsiteY3" fmla="*/ 3083389 h 3195054"/>
                <a:gd name="connsiteX4" fmla="*/ 992958 w 1031918"/>
                <a:gd name="connsiteY4" fmla="*/ 3143858 h 3195054"/>
                <a:gd name="connsiteX5" fmla="*/ 831818 w 1031918"/>
                <a:gd name="connsiteY5" fmla="*/ 3079874 h 3195054"/>
                <a:gd name="connsiteX6" fmla="*/ 937614 w 1031918"/>
                <a:gd name="connsiteY6" fmla="*/ 3057210 h 3195054"/>
                <a:gd name="connsiteX7" fmla="*/ 870605 w 1031918"/>
                <a:gd name="connsiteY7" fmla="*/ 3051495 h 3195054"/>
                <a:gd name="connsiteX8" fmla="*/ 1021238 w 1031918"/>
                <a:gd name="connsiteY8" fmla="*/ 2983603 h 3195054"/>
                <a:gd name="connsiteX9" fmla="*/ 806523 w 1031918"/>
                <a:gd name="connsiteY9" fmla="*/ 3047685 h 3195054"/>
                <a:gd name="connsiteX10" fmla="*/ 851398 w 1031918"/>
                <a:gd name="connsiteY10" fmla="*/ 2935055 h 3195054"/>
                <a:gd name="connsiteX11" fmla="*/ 730421 w 1031918"/>
                <a:gd name="connsiteY11" fmla="*/ 3059115 h 3195054"/>
                <a:gd name="connsiteX12" fmla="*/ 564406 w 1031918"/>
                <a:gd name="connsiteY12" fmla="*/ 3081234 h 3195054"/>
                <a:gd name="connsiteX13" fmla="*/ 367814 w 1031918"/>
                <a:gd name="connsiteY13" fmla="*/ 2978746 h 3195054"/>
                <a:gd name="connsiteX14" fmla="*/ 163399 w 1031918"/>
                <a:gd name="connsiteY14" fmla="*/ 2389714 h 3195054"/>
                <a:gd name="connsiteX15" fmla="*/ 57701 w 1031918"/>
                <a:gd name="connsiteY15" fmla="*/ 1677283 h 3195054"/>
                <a:gd name="connsiteX16" fmla="*/ 87788 w 1031918"/>
                <a:gd name="connsiteY16" fmla="*/ 890852 h 3195054"/>
                <a:gd name="connsiteX17" fmla="*/ 185698 w 1031918"/>
                <a:gd name="connsiteY17" fmla="*/ 16892 h 3195054"/>
                <a:gd name="connsiteX18" fmla="*/ 153972 w 1031918"/>
                <a:gd name="connsiteY18" fmla="*/ 23586 h 3195054"/>
                <a:gd name="connsiteX0" fmla="*/ 153972 w 1031918"/>
                <a:gd name="connsiteY0" fmla="*/ 23586 h 3196324"/>
                <a:gd name="connsiteX1" fmla="*/ 31423 w 1031918"/>
                <a:gd name="connsiteY1" fmla="*/ 1701557 h 3196324"/>
                <a:gd name="connsiteX2" fmla="*/ 342508 w 1031918"/>
                <a:gd name="connsiteY2" fmla="*/ 2964749 h 3196324"/>
                <a:gd name="connsiteX3" fmla="*/ 784291 w 1031918"/>
                <a:gd name="connsiteY3" fmla="*/ 3091009 h 3196324"/>
                <a:gd name="connsiteX4" fmla="*/ 992958 w 1031918"/>
                <a:gd name="connsiteY4" fmla="*/ 3143858 h 3196324"/>
                <a:gd name="connsiteX5" fmla="*/ 831818 w 1031918"/>
                <a:gd name="connsiteY5" fmla="*/ 3079874 h 3196324"/>
                <a:gd name="connsiteX6" fmla="*/ 937614 w 1031918"/>
                <a:gd name="connsiteY6" fmla="*/ 3057210 h 3196324"/>
                <a:gd name="connsiteX7" fmla="*/ 870605 w 1031918"/>
                <a:gd name="connsiteY7" fmla="*/ 3051495 h 3196324"/>
                <a:gd name="connsiteX8" fmla="*/ 1021238 w 1031918"/>
                <a:gd name="connsiteY8" fmla="*/ 2983603 h 3196324"/>
                <a:gd name="connsiteX9" fmla="*/ 806523 w 1031918"/>
                <a:gd name="connsiteY9" fmla="*/ 3047685 h 3196324"/>
                <a:gd name="connsiteX10" fmla="*/ 851398 w 1031918"/>
                <a:gd name="connsiteY10" fmla="*/ 2935055 h 3196324"/>
                <a:gd name="connsiteX11" fmla="*/ 730421 w 1031918"/>
                <a:gd name="connsiteY11" fmla="*/ 3059115 h 3196324"/>
                <a:gd name="connsiteX12" fmla="*/ 564406 w 1031918"/>
                <a:gd name="connsiteY12" fmla="*/ 3081234 h 3196324"/>
                <a:gd name="connsiteX13" fmla="*/ 367814 w 1031918"/>
                <a:gd name="connsiteY13" fmla="*/ 2978746 h 3196324"/>
                <a:gd name="connsiteX14" fmla="*/ 163399 w 1031918"/>
                <a:gd name="connsiteY14" fmla="*/ 2389714 h 3196324"/>
                <a:gd name="connsiteX15" fmla="*/ 57701 w 1031918"/>
                <a:gd name="connsiteY15" fmla="*/ 1677283 h 3196324"/>
                <a:gd name="connsiteX16" fmla="*/ 87788 w 1031918"/>
                <a:gd name="connsiteY16" fmla="*/ 890852 h 3196324"/>
                <a:gd name="connsiteX17" fmla="*/ 185698 w 1031918"/>
                <a:gd name="connsiteY17" fmla="*/ 16892 h 3196324"/>
                <a:gd name="connsiteX18" fmla="*/ 153972 w 1031918"/>
                <a:gd name="connsiteY18" fmla="*/ 23586 h 3196324"/>
                <a:gd name="connsiteX0" fmla="*/ 153972 w 1031918"/>
                <a:gd name="connsiteY0" fmla="*/ 23586 h 3196324"/>
                <a:gd name="connsiteX1" fmla="*/ 31423 w 1031918"/>
                <a:gd name="connsiteY1" fmla="*/ 1701557 h 3196324"/>
                <a:gd name="connsiteX2" fmla="*/ 342508 w 1031918"/>
                <a:gd name="connsiteY2" fmla="*/ 2964749 h 3196324"/>
                <a:gd name="connsiteX3" fmla="*/ 784291 w 1031918"/>
                <a:gd name="connsiteY3" fmla="*/ 3091009 h 3196324"/>
                <a:gd name="connsiteX4" fmla="*/ 992958 w 1031918"/>
                <a:gd name="connsiteY4" fmla="*/ 3143858 h 3196324"/>
                <a:gd name="connsiteX5" fmla="*/ 831818 w 1031918"/>
                <a:gd name="connsiteY5" fmla="*/ 3079874 h 3196324"/>
                <a:gd name="connsiteX6" fmla="*/ 937614 w 1031918"/>
                <a:gd name="connsiteY6" fmla="*/ 3057210 h 3196324"/>
                <a:gd name="connsiteX7" fmla="*/ 870605 w 1031918"/>
                <a:gd name="connsiteY7" fmla="*/ 3051495 h 3196324"/>
                <a:gd name="connsiteX8" fmla="*/ 1021238 w 1031918"/>
                <a:gd name="connsiteY8" fmla="*/ 2983603 h 3196324"/>
                <a:gd name="connsiteX9" fmla="*/ 806523 w 1031918"/>
                <a:gd name="connsiteY9" fmla="*/ 3047685 h 3196324"/>
                <a:gd name="connsiteX10" fmla="*/ 851398 w 1031918"/>
                <a:gd name="connsiteY10" fmla="*/ 2935055 h 3196324"/>
                <a:gd name="connsiteX11" fmla="*/ 730421 w 1031918"/>
                <a:gd name="connsiteY11" fmla="*/ 3059115 h 3196324"/>
                <a:gd name="connsiteX12" fmla="*/ 564406 w 1031918"/>
                <a:gd name="connsiteY12" fmla="*/ 3081234 h 3196324"/>
                <a:gd name="connsiteX13" fmla="*/ 367814 w 1031918"/>
                <a:gd name="connsiteY13" fmla="*/ 2978746 h 3196324"/>
                <a:gd name="connsiteX14" fmla="*/ 163399 w 1031918"/>
                <a:gd name="connsiteY14" fmla="*/ 2389714 h 3196324"/>
                <a:gd name="connsiteX15" fmla="*/ 57701 w 1031918"/>
                <a:gd name="connsiteY15" fmla="*/ 1677283 h 3196324"/>
                <a:gd name="connsiteX16" fmla="*/ 87788 w 1031918"/>
                <a:gd name="connsiteY16" fmla="*/ 890852 h 3196324"/>
                <a:gd name="connsiteX17" fmla="*/ 185698 w 1031918"/>
                <a:gd name="connsiteY17" fmla="*/ 16892 h 3196324"/>
                <a:gd name="connsiteX18" fmla="*/ 153972 w 1031918"/>
                <a:gd name="connsiteY18" fmla="*/ 23586 h 3196324"/>
                <a:gd name="connsiteX0" fmla="*/ 153972 w 1031918"/>
                <a:gd name="connsiteY0" fmla="*/ 23586 h 3196324"/>
                <a:gd name="connsiteX1" fmla="*/ 31423 w 1031918"/>
                <a:gd name="connsiteY1" fmla="*/ 1701557 h 3196324"/>
                <a:gd name="connsiteX2" fmla="*/ 342508 w 1031918"/>
                <a:gd name="connsiteY2" fmla="*/ 2964749 h 3196324"/>
                <a:gd name="connsiteX3" fmla="*/ 784291 w 1031918"/>
                <a:gd name="connsiteY3" fmla="*/ 3091009 h 3196324"/>
                <a:gd name="connsiteX4" fmla="*/ 992958 w 1031918"/>
                <a:gd name="connsiteY4" fmla="*/ 3143858 h 3196324"/>
                <a:gd name="connsiteX5" fmla="*/ 831818 w 1031918"/>
                <a:gd name="connsiteY5" fmla="*/ 3079874 h 3196324"/>
                <a:gd name="connsiteX6" fmla="*/ 937614 w 1031918"/>
                <a:gd name="connsiteY6" fmla="*/ 3057210 h 3196324"/>
                <a:gd name="connsiteX7" fmla="*/ 870605 w 1031918"/>
                <a:gd name="connsiteY7" fmla="*/ 3051495 h 3196324"/>
                <a:gd name="connsiteX8" fmla="*/ 1021238 w 1031918"/>
                <a:gd name="connsiteY8" fmla="*/ 2983603 h 3196324"/>
                <a:gd name="connsiteX9" fmla="*/ 806523 w 1031918"/>
                <a:gd name="connsiteY9" fmla="*/ 3047685 h 3196324"/>
                <a:gd name="connsiteX10" fmla="*/ 851398 w 1031918"/>
                <a:gd name="connsiteY10" fmla="*/ 2935055 h 3196324"/>
                <a:gd name="connsiteX11" fmla="*/ 730421 w 1031918"/>
                <a:gd name="connsiteY11" fmla="*/ 3059115 h 3196324"/>
                <a:gd name="connsiteX12" fmla="*/ 564406 w 1031918"/>
                <a:gd name="connsiteY12" fmla="*/ 3081234 h 3196324"/>
                <a:gd name="connsiteX13" fmla="*/ 367814 w 1031918"/>
                <a:gd name="connsiteY13" fmla="*/ 2978746 h 3196324"/>
                <a:gd name="connsiteX14" fmla="*/ 163399 w 1031918"/>
                <a:gd name="connsiteY14" fmla="*/ 2389714 h 3196324"/>
                <a:gd name="connsiteX15" fmla="*/ 57701 w 1031918"/>
                <a:gd name="connsiteY15" fmla="*/ 1677283 h 3196324"/>
                <a:gd name="connsiteX16" fmla="*/ 87788 w 1031918"/>
                <a:gd name="connsiteY16" fmla="*/ 890852 h 3196324"/>
                <a:gd name="connsiteX17" fmla="*/ 185698 w 1031918"/>
                <a:gd name="connsiteY17" fmla="*/ 16892 h 3196324"/>
                <a:gd name="connsiteX18" fmla="*/ 153972 w 1031918"/>
                <a:gd name="connsiteY18" fmla="*/ 23586 h 3196324"/>
                <a:gd name="connsiteX0" fmla="*/ 153972 w 1030013"/>
                <a:gd name="connsiteY0" fmla="*/ 23586 h 3196324"/>
                <a:gd name="connsiteX1" fmla="*/ 31423 w 1030013"/>
                <a:gd name="connsiteY1" fmla="*/ 1701557 h 3196324"/>
                <a:gd name="connsiteX2" fmla="*/ 342508 w 1030013"/>
                <a:gd name="connsiteY2" fmla="*/ 2964749 h 3196324"/>
                <a:gd name="connsiteX3" fmla="*/ 784291 w 1030013"/>
                <a:gd name="connsiteY3" fmla="*/ 3091009 h 3196324"/>
                <a:gd name="connsiteX4" fmla="*/ 992958 w 1030013"/>
                <a:gd name="connsiteY4" fmla="*/ 3143858 h 3196324"/>
                <a:gd name="connsiteX5" fmla="*/ 831818 w 1030013"/>
                <a:gd name="connsiteY5" fmla="*/ 3079874 h 3196324"/>
                <a:gd name="connsiteX6" fmla="*/ 937614 w 1030013"/>
                <a:gd name="connsiteY6" fmla="*/ 3057210 h 3196324"/>
                <a:gd name="connsiteX7" fmla="*/ 870605 w 1030013"/>
                <a:gd name="connsiteY7" fmla="*/ 3051495 h 3196324"/>
                <a:gd name="connsiteX8" fmla="*/ 1021238 w 1030013"/>
                <a:gd name="connsiteY8" fmla="*/ 2983603 h 3196324"/>
                <a:gd name="connsiteX9" fmla="*/ 806523 w 1030013"/>
                <a:gd name="connsiteY9" fmla="*/ 3047685 h 3196324"/>
                <a:gd name="connsiteX10" fmla="*/ 851398 w 1030013"/>
                <a:gd name="connsiteY10" fmla="*/ 2935055 h 3196324"/>
                <a:gd name="connsiteX11" fmla="*/ 730421 w 1030013"/>
                <a:gd name="connsiteY11" fmla="*/ 3059115 h 3196324"/>
                <a:gd name="connsiteX12" fmla="*/ 564406 w 1030013"/>
                <a:gd name="connsiteY12" fmla="*/ 3081234 h 3196324"/>
                <a:gd name="connsiteX13" fmla="*/ 367814 w 1030013"/>
                <a:gd name="connsiteY13" fmla="*/ 2978746 h 3196324"/>
                <a:gd name="connsiteX14" fmla="*/ 163399 w 1030013"/>
                <a:gd name="connsiteY14" fmla="*/ 2389714 h 3196324"/>
                <a:gd name="connsiteX15" fmla="*/ 57701 w 1030013"/>
                <a:gd name="connsiteY15" fmla="*/ 1677283 h 3196324"/>
                <a:gd name="connsiteX16" fmla="*/ 87788 w 1030013"/>
                <a:gd name="connsiteY16" fmla="*/ 890852 h 3196324"/>
                <a:gd name="connsiteX17" fmla="*/ 185698 w 1030013"/>
                <a:gd name="connsiteY17" fmla="*/ 16892 h 3196324"/>
                <a:gd name="connsiteX18" fmla="*/ 153972 w 1030013"/>
                <a:gd name="connsiteY18" fmla="*/ 23586 h 3196324"/>
                <a:gd name="connsiteX0" fmla="*/ 153972 w 1030013"/>
                <a:gd name="connsiteY0" fmla="*/ 23586 h 3196324"/>
                <a:gd name="connsiteX1" fmla="*/ 31423 w 1030013"/>
                <a:gd name="connsiteY1" fmla="*/ 1701557 h 3196324"/>
                <a:gd name="connsiteX2" fmla="*/ 342508 w 1030013"/>
                <a:gd name="connsiteY2" fmla="*/ 2964749 h 3196324"/>
                <a:gd name="connsiteX3" fmla="*/ 784291 w 1030013"/>
                <a:gd name="connsiteY3" fmla="*/ 3091009 h 3196324"/>
                <a:gd name="connsiteX4" fmla="*/ 992958 w 1030013"/>
                <a:gd name="connsiteY4" fmla="*/ 3143858 h 3196324"/>
                <a:gd name="connsiteX5" fmla="*/ 831818 w 1030013"/>
                <a:gd name="connsiteY5" fmla="*/ 3079874 h 3196324"/>
                <a:gd name="connsiteX6" fmla="*/ 947139 w 1030013"/>
                <a:gd name="connsiteY6" fmla="*/ 3059115 h 3196324"/>
                <a:gd name="connsiteX7" fmla="*/ 870605 w 1030013"/>
                <a:gd name="connsiteY7" fmla="*/ 3051495 h 3196324"/>
                <a:gd name="connsiteX8" fmla="*/ 1021238 w 1030013"/>
                <a:gd name="connsiteY8" fmla="*/ 2983603 h 3196324"/>
                <a:gd name="connsiteX9" fmla="*/ 806523 w 1030013"/>
                <a:gd name="connsiteY9" fmla="*/ 3047685 h 3196324"/>
                <a:gd name="connsiteX10" fmla="*/ 851398 w 1030013"/>
                <a:gd name="connsiteY10" fmla="*/ 2935055 h 3196324"/>
                <a:gd name="connsiteX11" fmla="*/ 730421 w 1030013"/>
                <a:gd name="connsiteY11" fmla="*/ 3059115 h 3196324"/>
                <a:gd name="connsiteX12" fmla="*/ 564406 w 1030013"/>
                <a:gd name="connsiteY12" fmla="*/ 3081234 h 3196324"/>
                <a:gd name="connsiteX13" fmla="*/ 367814 w 1030013"/>
                <a:gd name="connsiteY13" fmla="*/ 2978746 h 3196324"/>
                <a:gd name="connsiteX14" fmla="*/ 163399 w 1030013"/>
                <a:gd name="connsiteY14" fmla="*/ 2389714 h 3196324"/>
                <a:gd name="connsiteX15" fmla="*/ 57701 w 1030013"/>
                <a:gd name="connsiteY15" fmla="*/ 1677283 h 3196324"/>
                <a:gd name="connsiteX16" fmla="*/ 87788 w 1030013"/>
                <a:gd name="connsiteY16" fmla="*/ 890852 h 3196324"/>
                <a:gd name="connsiteX17" fmla="*/ 185698 w 1030013"/>
                <a:gd name="connsiteY17" fmla="*/ 16892 h 3196324"/>
                <a:gd name="connsiteX18" fmla="*/ 153972 w 1030013"/>
                <a:gd name="connsiteY18" fmla="*/ 23586 h 3196324"/>
                <a:gd name="connsiteX0" fmla="*/ 153972 w 1030013"/>
                <a:gd name="connsiteY0" fmla="*/ 23586 h 3196324"/>
                <a:gd name="connsiteX1" fmla="*/ 31423 w 1030013"/>
                <a:gd name="connsiteY1" fmla="*/ 1701557 h 3196324"/>
                <a:gd name="connsiteX2" fmla="*/ 342508 w 1030013"/>
                <a:gd name="connsiteY2" fmla="*/ 2964749 h 3196324"/>
                <a:gd name="connsiteX3" fmla="*/ 784291 w 1030013"/>
                <a:gd name="connsiteY3" fmla="*/ 3091009 h 3196324"/>
                <a:gd name="connsiteX4" fmla="*/ 992958 w 1030013"/>
                <a:gd name="connsiteY4" fmla="*/ 3143858 h 3196324"/>
                <a:gd name="connsiteX5" fmla="*/ 831818 w 1030013"/>
                <a:gd name="connsiteY5" fmla="*/ 3079874 h 3196324"/>
                <a:gd name="connsiteX6" fmla="*/ 947139 w 1030013"/>
                <a:gd name="connsiteY6" fmla="*/ 3059115 h 3196324"/>
                <a:gd name="connsiteX7" fmla="*/ 870605 w 1030013"/>
                <a:gd name="connsiteY7" fmla="*/ 3051495 h 3196324"/>
                <a:gd name="connsiteX8" fmla="*/ 1021238 w 1030013"/>
                <a:gd name="connsiteY8" fmla="*/ 2983603 h 3196324"/>
                <a:gd name="connsiteX9" fmla="*/ 806523 w 1030013"/>
                <a:gd name="connsiteY9" fmla="*/ 3047685 h 3196324"/>
                <a:gd name="connsiteX10" fmla="*/ 851398 w 1030013"/>
                <a:gd name="connsiteY10" fmla="*/ 2935055 h 3196324"/>
                <a:gd name="connsiteX11" fmla="*/ 730421 w 1030013"/>
                <a:gd name="connsiteY11" fmla="*/ 3059115 h 3196324"/>
                <a:gd name="connsiteX12" fmla="*/ 564406 w 1030013"/>
                <a:gd name="connsiteY12" fmla="*/ 3081234 h 3196324"/>
                <a:gd name="connsiteX13" fmla="*/ 367814 w 1030013"/>
                <a:gd name="connsiteY13" fmla="*/ 2978746 h 3196324"/>
                <a:gd name="connsiteX14" fmla="*/ 163399 w 1030013"/>
                <a:gd name="connsiteY14" fmla="*/ 2389714 h 3196324"/>
                <a:gd name="connsiteX15" fmla="*/ 57701 w 1030013"/>
                <a:gd name="connsiteY15" fmla="*/ 1677283 h 3196324"/>
                <a:gd name="connsiteX16" fmla="*/ 87788 w 1030013"/>
                <a:gd name="connsiteY16" fmla="*/ 890852 h 3196324"/>
                <a:gd name="connsiteX17" fmla="*/ 185698 w 1030013"/>
                <a:gd name="connsiteY17" fmla="*/ 16892 h 3196324"/>
                <a:gd name="connsiteX18" fmla="*/ 153972 w 1030013"/>
                <a:gd name="connsiteY18" fmla="*/ 23586 h 3196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30013" h="3196324">
                  <a:moveTo>
                    <a:pt x="153972" y="23586"/>
                  </a:moveTo>
                  <a:cubicBezTo>
                    <a:pt x="141403" y="158703"/>
                    <a:pt x="0" y="1211363"/>
                    <a:pt x="31423" y="1701557"/>
                  </a:cubicBezTo>
                  <a:cubicBezTo>
                    <a:pt x="62846" y="2191751"/>
                    <a:pt x="217030" y="2733174"/>
                    <a:pt x="342508" y="2964749"/>
                  </a:cubicBezTo>
                  <a:cubicBezTo>
                    <a:pt x="467986" y="3196324"/>
                    <a:pt x="675883" y="3061158"/>
                    <a:pt x="784291" y="3091009"/>
                  </a:cubicBezTo>
                  <a:cubicBezTo>
                    <a:pt x="892699" y="3120860"/>
                    <a:pt x="983132" y="3164764"/>
                    <a:pt x="992958" y="3143858"/>
                  </a:cubicBezTo>
                  <a:cubicBezTo>
                    <a:pt x="1000879" y="3142002"/>
                    <a:pt x="839454" y="3093998"/>
                    <a:pt x="831818" y="3079874"/>
                  </a:cubicBezTo>
                  <a:cubicBezTo>
                    <a:pt x="824182" y="3065750"/>
                    <a:pt x="942579" y="3082895"/>
                    <a:pt x="947139" y="3059115"/>
                  </a:cubicBezTo>
                  <a:cubicBezTo>
                    <a:pt x="953604" y="3054385"/>
                    <a:pt x="858255" y="3064080"/>
                    <a:pt x="870605" y="3051495"/>
                  </a:cubicBezTo>
                  <a:cubicBezTo>
                    <a:pt x="882955" y="3038910"/>
                    <a:pt x="1030013" y="3014718"/>
                    <a:pt x="1021238" y="2983603"/>
                  </a:cubicBezTo>
                  <a:cubicBezTo>
                    <a:pt x="1010558" y="2982968"/>
                    <a:pt x="834830" y="3055776"/>
                    <a:pt x="806523" y="3047685"/>
                  </a:cubicBezTo>
                  <a:cubicBezTo>
                    <a:pt x="778216" y="3039594"/>
                    <a:pt x="888847" y="2940770"/>
                    <a:pt x="851398" y="2935055"/>
                  </a:cubicBezTo>
                  <a:cubicBezTo>
                    <a:pt x="838714" y="2936960"/>
                    <a:pt x="785873" y="3036657"/>
                    <a:pt x="730421" y="3059115"/>
                  </a:cubicBezTo>
                  <a:cubicBezTo>
                    <a:pt x="682589" y="3083478"/>
                    <a:pt x="624840" y="3094629"/>
                    <a:pt x="564406" y="3081234"/>
                  </a:cubicBezTo>
                  <a:cubicBezTo>
                    <a:pt x="503972" y="3067839"/>
                    <a:pt x="434649" y="3093999"/>
                    <a:pt x="367814" y="2978746"/>
                  </a:cubicBezTo>
                  <a:cubicBezTo>
                    <a:pt x="300980" y="2863493"/>
                    <a:pt x="215084" y="2606624"/>
                    <a:pt x="163399" y="2389714"/>
                  </a:cubicBezTo>
                  <a:cubicBezTo>
                    <a:pt x="111714" y="2172804"/>
                    <a:pt x="70303" y="1927093"/>
                    <a:pt x="57701" y="1677283"/>
                  </a:cubicBezTo>
                  <a:cubicBezTo>
                    <a:pt x="45099" y="1427473"/>
                    <a:pt x="66455" y="1167584"/>
                    <a:pt x="87788" y="890852"/>
                  </a:cubicBezTo>
                  <a:cubicBezTo>
                    <a:pt x="109121" y="614120"/>
                    <a:pt x="154982" y="226206"/>
                    <a:pt x="185698" y="16892"/>
                  </a:cubicBezTo>
                  <a:cubicBezTo>
                    <a:pt x="144301" y="48292"/>
                    <a:pt x="212960" y="0"/>
                    <a:pt x="153972" y="23586"/>
                  </a:cubicBezTo>
                  <a:close/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grpSp>
          <p:nvGrpSpPr>
            <p:cNvPr id="12" name="Gruppo 224"/>
            <p:cNvGrpSpPr/>
            <p:nvPr/>
          </p:nvGrpSpPr>
          <p:grpSpPr>
            <a:xfrm>
              <a:off x="3287567" y="2988108"/>
              <a:ext cx="263951" cy="263951"/>
              <a:chOff x="331007" y="1610412"/>
              <a:chExt cx="263951" cy="263951"/>
            </a:xfrm>
          </p:grpSpPr>
          <p:sp>
            <p:nvSpPr>
              <p:cNvPr id="226" name="Ovale 225"/>
              <p:cNvSpPr/>
              <p:nvPr/>
            </p:nvSpPr>
            <p:spPr>
              <a:xfrm>
                <a:off x="331007" y="1610412"/>
                <a:ext cx="263951" cy="263951"/>
              </a:xfrm>
              <a:prstGeom prst="ellipse">
                <a:avLst/>
              </a:prstGeom>
              <a:gradFill flip="none" rotWithShape="1">
                <a:gsLst>
                  <a:gs pos="18000">
                    <a:schemeClr val="accent4">
                      <a:lumMod val="40000"/>
                      <a:lumOff val="60000"/>
                    </a:schemeClr>
                  </a:gs>
                  <a:gs pos="41000">
                    <a:schemeClr val="accent4">
                      <a:lumMod val="20000"/>
                      <a:lumOff val="80000"/>
                    </a:schemeClr>
                  </a:gs>
                  <a:gs pos="63000">
                    <a:schemeClr val="bg1"/>
                  </a:gs>
                </a:gsLst>
                <a:path path="circle">
                  <a:fillToRect l="50000" t="50000" r="50000" b="50000"/>
                </a:path>
                <a:tileRect/>
              </a:gradFill>
              <a:ln w="3175"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227" name="Ovale 226"/>
              <p:cNvSpPr/>
              <p:nvPr/>
            </p:nvSpPr>
            <p:spPr>
              <a:xfrm>
                <a:off x="426914" y="1705811"/>
                <a:ext cx="72136" cy="73152"/>
              </a:xfrm>
              <a:prstGeom prst="ellipse">
                <a:avLst/>
              </a:prstGeom>
              <a:gradFill flip="none" rotWithShape="1">
                <a:gsLst>
                  <a:gs pos="32000">
                    <a:schemeClr val="bg1">
                      <a:lumMod val="95000"/>
                    </a:schemeClr>
                  </a:gs>
                  <a:gs pos="27000">
                    <a:schemeClr val="bg1">
                      <a:lumMod val="85000"/>
                    </a:schemeClr>
                  </a:gs>
                  <a:gs pos="100000">
                    <a:schemeClr val="bg1">
                      <a:lumMod val="50000"/>
                      <a:shade val="100000"/>
                      <a:satMod val="115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</p:grpSp>
        <p:grpSp>
          <p:nvGrpSpPr>
            <p:cNvPr id="13" name="Gruppo 227"/>
            <p:cNvGrpSpPr/>
            <p:nvPr/>
          </p:nvGrpSpPr>
          <p:grpSpPr>
            <a:xfrm>
              <a:off x="3318047" y="3280716"/>
              <a:ext cx="263951" cy="263951"/>
              <a:chOff x="331007" y="1610412"/>
              <a:chExt cx="263951" cy="263951"/>
            </a:xfrm>
          </p:grpSpPr>
          <p:sp>
            <p:nvSpPr>
              <p:cNvPr id="229" name="Ovale 228"/>
              <p:cNvSpPr/>
              <p:nvPr/>
            </p:nvSpPr>
            <p:spPr>
              <a:xfrm>
                <a:off x="331007" y="1610412"/>
                <a:ext cx="263951" cy="263951"/>
              </a:xfrm>
              <a:prstGeom prst="ellipse">
                <a:avLst/>
              </a:prstGeom>
              <a:gradFill flip="none" rotWithShape="1">
                <a:gsLst>
                  <a:gs pos="18000">
                    <a:schemeClr val="accent4">
                      <a:lumMod val="40000"/>
                      <a:lumOff val="60000"/>
                    </a:schemeClr>
                  </a:gs>
                  <a:gs pos="41000">
                    <a:schemeClr val="accent4">
                      <a:lumMod val="20000"/>
                      <a:lumOff val="80000"/>
                    </a:schemeClr>
                  </a:gs>
                  <a:gs pos="63000">
                    <a:schemeClr val="bg1"/>
                  </a:gs>
                </a:gsLst>
                <a:path path="circle">
                  <a:fillToRect l="50000" t="50000" r="50000" b="50000"/>
                </a:path>
                <a:tileRect/>
              </a:gradFill>
              <a:ln w="3175"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230" name="Ovale 229"/>
              <p:cNvSpPr/>
              <p:nvPr/>
            </p:nvSpPr>
            <p:spPr>
              <a:xfrm>
                <a:off x="426914" y="1705811"/>
                <a:ext cx="72136" cy="73152"/>
              </a:xfrm>
              <a:prstGeom prst="ellipse">
                <a:avLst/>
              </a:prstGeom>
              <a:gradFill flip="none" rotWithShape="1">
                <a:gsLst>
                  <a:gs pos="32000">
                    <a:schemeClr val="bg1">
                      <a:lumMod val="95000"/>
                    </a:schemeClr>
                  </a:gs>
                  <a:gs pos="27000">
                    <a:schemeClr val="bg1">
                      <a:lumMod val="85000"/>
                    </a:schemeClr>
                  </a:gs>
                  <a:gs pos="100000">
                    <a:schemeClr val="bg1">
                      <a:lumMod val="50000"/>
                      <a:shade val="100000"/>
                      <a:satMod val="115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</p:grpSp>
      </p:grpSp>
      <p:grpSp>
        <p:nvGrpSpPr>
          <p:cNvPr id="14" name="Gruppo 504"/>
          <p:cNvGrpSpPr/>
          <p:nvPr/>
        </p:nvGrpSpPr>
        <p:grpSpPr>
          <a:xfrm>
            <a:off x="6644982" y="886625"/>
            <a:ext cx="2259330" cy="5769855"/>
            <a:chOff x="3854688" y="1046986"/>
            <a:chExt cx="2259330" cy="5769855"/>
          </a:xfrm>
        </p:grpSpPr>
        <p:sp>
          <p:nvSpPr>
            <p:cNvPr id="58" name="Rettangolo 57"/>
            <p:cNvSpPr/>
            <p:nvPr/>
          </p:nvSpPr>
          <p:spPr>
            <a:xfrm>
              <a:off x="3854688" y="1046986"/>
              <a:ext cx="2259330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 algn="ctr"/>
              <a:r>
                <a:rPr lang="it-IT" sz="1600" dirty="0">
                  <a:solidFill>
                    <a:srgbClr val="000000"/>
                  </a:solidFill>
                </a:rPr>
                <a:t>Linear </a:t>
              </a:r>
              <a:r>
                <a:rPr lang="it-IT" sz="1600" dirty="0" err="1">
                  <a:solidFill>
                    <a:srgbClr val="000000"/>
                  </a:solidFill>
                </a:rPr>
                <a:t>electrode</a:t>
              </a:r>
              <a:r>
                <a:rPr lang="it-IT" sz="1600" dirty="0">
                  <a:solidFill>
                    <a:srgbClr val="000000"/>
                  </a:solidFill>
                </a:rPr>
                <a:t> </a:t>
              </a:r>
              <a:r>
                <a:rPr lang="it-IT" sz="1600" dirty="0" err="1">
                  <a:solidFill>
                    <a:srgbClr val="000000"/>
                  </a:solidFill>
                </a:rPr>
                <a:t>array</a:t>
              </a:r>
              <a:endParaRPr lang="it-IT" sz="1600" dirty="0">
                <a:solidFill>
                  <a:srgbClr val="000000"/>
                </a:solidFill>
              </a:endParaRPr>
            </a:p>
          </p:txBody>
        </p:sp>
        <p:grpSp>
          <p:nvGrpSpPr>
            <p:cNvPr id="15" name="Gruppo 75"/>
            <p:cNvGrpSpPr/>
            <p:nvPr/>
          </p:nvGrpSpPr>
          <p:grpSpPr>
            <a:xfrm>
              <a:off x="3954643" y="1472131"/>
              <a:ext cx="1893504" cy="5344710"/>
              <a:chOff x="73152" y="680720"/>
              <a:chExt cx="2115312" cy="6024880"/>
            </a:xfrm>
          </p:grpSpPr>
          <p:pic>
            <p:nvPicPr>
              <p:cNvPr id="80" name="Picture 19"/>
              <p:cNvPicPr>
                <a:picLocks noChangeAspect="1" noChangeArrowheads="1"/>
              </p:cNvPicPr>
              <p:nvPr/>
            </p:nvPicPr>
            <p:blipFill>
              <a:blip r:embed="rId3" cstate="screen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17391" t="27863" r="41159" b="8069"/>
              <a:stretch>
                <a:fillRect/>
              </a:stretch>
            </p:blipFill>
            <p:spPr bwMode="auto">
              <a:xfrm flipH="1">
                <a:off x="203199" y="680720"/>
                <a:ext cx="1953989" cy="5902960"/>
              </a:xfrm>
              <a:prstGeom prst="rect">
                <a:avLst/>
              </a:prstGeom>
              <a:ln>
                <a:noFill/>
              </a:ln>
              <a:effectLst>
                <a:softEdge rad="112500"/>
              </a:effectLst>
            </p:spPr>
          </p:pic>
          <p:sp>
            <p:nvSpPr>
              <p:cNvPr id="81" name="Ovale 80"/>
              <p:cNvSpPr/>
              <p:nvPr/>
            </p:nvSpPr>
            <p:spPr>
              <a:xfrm>
                <a:off x="1443228" y="1443990"/>
                <a:ext cx="573024" cy="8534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82" name="Ovale 81"/>
              <p:cNvSpPr/>
              <p:nvPr/>
            </p:nvSpPr>
            <p:spPr>
              <a:xfrm>
                <a:off x="126492" y="1450086"/>
                <a:ext cx="573024" cy="8534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83" name="Ovale 82"/>
              <p:cNvSpPr/>
              <p:nvPr/>
            </p:nvSpPr>
            <p:spPr>
              <a:xfrm>
                <a:off x="176784" y="3778758"/>
                <a:ext cx="353568" cy="11049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84" name="Ovale 83"/>
              <p:cNvSpPr/>
              <p:nvPr/>
            </p:nvSpPr>
            <p:spPr>
              <a:xfrm>
                <a:off x="109728" y="4693920"/>
                <a:ext cx="579120" cy="33528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85" name="Ovale 84"/>
              <p:cNvSpPr/>
              <p:nvPr/>
            </p:nvSpPr>
            <p:spPr>
              <a:xfrm>
                <a:off x="73152" y="5041392"/>
                <a:ext cx="292608" cy="33528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86" name="Ovale 85"/>
              <p:cNvSpPr/>
              <p:nvPr/>
            </p:nvSpPr>
            <p:spPr>
              <a:xfrm>
                <a:off x="1688592" y="5084064"/>
                <a:ext cx="292608" cy="33528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87" name="Ovale 86"/>
              <p:cNvSpPr/>
              <p:nvPr/>
            </p:nvSpPr>
            <p:spPr>
              <a:xfrm>
                <a:off x="347472" y="5992368"/>
                <a:ext cx="457200" cy="33528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88" name="Ovale 87"/>
              <p:cNvSpPr/>
              <p:nvPr/>
            </p:nvSpPr>
            <p:spPr>
              <a:xfrm>
                <a:off x="268224" y="6370320"/>
                <a:ext cx="457200" cy="33528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89" name="Ovale 88"/>
              <p:cNvSpPr/>
              <p:nvPr/>
            </p:nvSpPr>
            <p:spPr>
              <a:xfrm>
                <a:off x="1731264" y="6333744"/>
                <a:ext cx="457200" cy="33528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</p:grpSp>
        <p:sp>
          <p:nvSpPr>
            <p:cNvPr id="78" name="Figura a mano libera 77"/>
            <p:cNvSpPr/>
            <p:nvPr/>
          </p:nvSpPr>
          <p:spPr>
            <a:xfrm>
              <a:off x="4490237" y="1474470"/>
              <a:ext cx="891188" cy="2765525"/>
            </a:xfrm>
            <a:custGeom>
              <a:avLst/>
              <a:gdLst>
                <a:gd name="connsiteX0" fmla="*/ 153972 w 1051089"/>
                <a:gd name="connsiteY0" fmla="*/ 135117 h 3308808"/>
                <a:gd name="connsiteX1" fmla="*/ 31423 w 1051089"/>
                <a:gd name="connsiteY1" fmla="*/ 1813088 h 3308808"/>
                <a:gd name="connsiteX2" fmla="*/ 342508 w 1051089"/>
                <a:gd name="connsiteY2" fmla="*/ 3076280 h 3308808"/>
                <a:gd name="connsiteX3" fmla="*/ 908116 w 1051089"/>
                <a:gd name="connsiteY3" fmla="*/ 3208255 h 3308808"/>
                <a:gd name="connsiteX4" fmla="*/ 992958 w 1051089"/>
                <a:gd name="connsiteY4" fmla="*/ 3255389 h 3308808"/>
                <a:gd name="connsiteX5" fmla="*/ 917543 w 1051089"/>
                <a:gd name="connsiteY5" fmla="*/ 3179975 h 3308808"/>
                <a:gd name="connsiteX6" fmla="*/ 1002384 w 1051089"/>
                <a:gd name="connsiteY6" fmla="*/ 3161121 h 3308808"/>
                <a:gd name="connsiteX7" fmla="*/ 851555 w 1051089"/>
                <a:gd name="connsiteY7" fmla="*/ 3161121 h 3308808"/>
                <a:gd name="connsiteX8" fmla="*/ 1021238 w 1051089"/>
                <a:gd name="connsiteY8" fmla="*/ 3095134 h 3308808"/>
                <a:gd name="connsiteX9" fmla="*/ 785568 w 1051089"/>
                <a:gd name="connsiteY9" fmla="*/ 3161121 h 3308808"/>
                <a:gd name="connsiteX10" fmla="*/ 1049518 w 1051089"/>
                <a:gd name="connsiteY10" fmla="*/ 3000866 h 3308808"/>
                <a:gd name="connsiteX11" fmla="*/ 776141 w 1051089"/>
                <a:gd name="connsiteY11" fmla="*/ 3161121 h 3308808"/>
                <a:gd name="connsiteX12" fmla="*/ 606459 w 1051089"/>
                <a:gd name="connsiteY12" fmla="*/ 3198829 h 3308808"/>
                <a:gd name="connsiteX13" fmla="*/ 408496 w 1051089"/>
                <a:gd name="connsiteY13" fmla="*/ 3104561 h 3308808"/>
                <a:gd name="connsiteX14" fmla="*/ 163399 w 1051089"/>
                <a:gd name="connsiteY14" fmla="*/ 2501245 h 3308808"/>
                <a:gd name="connsiteX15" fmla="*/ 69131 w 1051089"/>
                <a:gd name="connsiteY15" fmla="*/ 1765954 h 3308808"/>
                <a:gd name="connsiteX16" fmla="*/ 106838 w 1051089"/>
                <a:gd name="connsiteY16" fmla="*/ 1002383 h 3308808"/>
                <a:gd name="connsiteX17" fmla="*/ 153972 w 1051089"/>
                <a:gd name="connsiteY17" fmla="*/ 135117 h 3308808"/>
                <a:gd name="connsiteX0" fmla="*/ 153972 w 1051089"/>
                <a:gd name="connsiteY0" fmla="*/ 247954 h 3421645"/>
                <a:gd name="connsiteX1" fmla="*/ 31423 w 1051089"/>
                <a:gd name="connsiteY1" fmla="*/ 1925925 h 3421645"/>
                <a:gd name="connsiteX2" fmla="*/ 342508 w 1051089"/>
                <a:gd name="connsiteY2" fmla="*/ 3189117 h 3421645"/>
                <a:gd name="connsiteX3" fmla="*/ 908116 w 1051089"/>
                <a:gd name="connsiteY3" fmla="*/ 3321092 h 3421645"/>
                <a:gd name="connsiteX4" fmla="*/ 992958 w 1051089"/>
                <a:gd name="connsiteY4" fmla="*/ 3368226 h 3421645"/>
                <a:gd name="connsiteX5" fmla="*/ 917543 w 1051089"/>
                <a:gd name="connsiteY5" fmla="*/ 3292812 h 3421645"/>
                <a:gd name="connsiteX6" fmla="*/ 1002384 w 1051089"/>
                <a:gd name="connsiteY6" fmla="*/ 3273958 h 3421645"/>
                <a:gd name="connsiteX7" fmla="*/ 851555 w 1051089"/>
                <a:gd name="connsiteY7" fmla="*/ 3273958 h 3421645"/>
                <a:gd name="connsiteX8" fmla="*/ 1021238 w 1051089"/>
                <a:gd name="connsiteY8" fmla="*/ 3207971 h 3421645"/>
                <a:gd name="connsiteX9" fmla="*/ 785568 w 1051089"/>
                <a:gd name="connsiteY9" fmla="*/ 3273958 h 3421645"/>
                <a:gd name="connsiteX10" fmla="*/ 1049518 w 1051089"/>
                <a:gd name="connsiteY10" fmla="*/ 3113703 h 3421645"/>
                <a:gd name="connsiteX11" fmla="*/ 776141 w 1051089"/>
                <a:gd name="connsiteY11" fmla="*/ 3273958 h 3421645"/>
                <a:gd name="connsiteX12" fmla="*/ 606459 w 1051089"/>
                <a:gd name="connsiteY12" fmla="*/ 3311666 h 3421645"/>
                <a:gd name="connsiteX13" fmla="*/ 408496 w 1051089"/>
                <a:gd name="connsiteY13" fmla="*/ 3217398 h 3421645"/>
                <a:gd name="connsiteX14" fmla="*/ 163399 w 1051089"/>
                <a:gd name="connsiteY14" fmla="*/ 2614082 h 3421645"/>
                <a:gd name="connsiteX15" fmla="*/ 69131 w 1051089"/>
                <a:gd name="connsiteY15" fmla="*/ 1878791 h 3421645"/>
                <a:gd name="connsiteX16" fmla="*/ 106838 w 1051089"/>
                <a:gd name="connsiteY16" fmla="*/ 1115220 h 3421645"/>
                <a:gd name="connsiteX17" fmla="*/ 208558 w 1051089"/>
                <a:gd name="connsiteY17" fmla="*/ 233640 h 3421645"/>
                <a:gd name="connsiteX18" fmla="*/ 153972 w 1051089"/>
                <a:gd name="connsiteY18" fmla="*/ 247954 h 3421645"/>
                <a:gd name="connsiteX0" fmla="*/ 153972 w 1051089"/>
                <a:gd name="connsiteY0" fmla="*/ 247954 h 3421645"/>
                <a:gd name="connsiteX1" fmla="*/ 31423 w 1051089"/>
                <a:gd name="connsiteY1" fmla="*/ 1925925 h 3421645"/>
                <a:gd name="connsiteX2" fmla="*/ 342508 w 1051089"/>
                <a:gd name="connsiteY2" fmla="*/ 3189117 h 3421645"/>
                <a:gd name="connsiteX3" fmla="*/ 908116 w 1051089"/>
                <a:gd name="connsiteY3" fmla="*/ 3321092 h 3421645"/>
                <a:gd name="connsiteX4" fmla="*/ 992958 w 1051089"/>
                <a:gd name="connsiteY4" fmla="*/ 3368226 h 3421645"/>
                <a:gd name="connsiteX5" fmla="*/ 917543 w 1051089"/>
                <a:gd name="connsiteY5" fmla="*/ 3292812 h 3421645"/>
                <a:gd name="connsiteX6" fmla="*/ 1002384 w 1051089"/>
                <a:gd name="connsiteY6" fmla="*/ 3273958 h 3421645"/>
                <a:gd name="connsiteX7" fmla="*/ 851555 w 1051089"/>
                <a:gd name="connsiteY7" fmla="*/ 3273958 h 3421645"/>
                <a:gd name="connsiteX8" fmla="*/ 1021238 w 1051089"/>
                <a:gd name="connsiteY8" fmla="*/ 3207971 h 3421645"/>
                <a:gd name="connsiteX9" fmla="*/ 785568 w 1051089"/>
                <a:gd name="connsiteY9" fmla="*/ 3273958 h 3421645"/>
                <a:gd name="connsiteX10" fmla="*/ 1049518 w 1051089"/>
                <a:gd name="connsiteY10" fmla="*/ 3113703 h 3421645"/>
                <a:gd name="connsiteX11" fmla="*/ 776141 w 1051089"/>
                <a:gd name="connsiteY11" fmla="*/ 3273958 h 3421645"/>
                <a:gd name="connsiteX12" fmla="*/ 606459 w 1051089"/>
                <a:gd name="connsiteY12" fmla="*/ 3311666 h 3421645"/>
                <a:gd name="connsiteX13" fmla="*/ 408496 w 1051089"/>
                <a:gd name="connsiteY13" fmla="*/ 3217398 h 3421645"/>
                <a:gd name="connsiteX14" fmla="*/ 163399 w 1051089"/>
                <a:gd name="connsiteY14" fmla="*/ 2614082 h 3421645"/>
                <a:gd name="connsiteX15" fmla="*/ 69131 w 1051089"/>
                <a:gd name="connsiteY15" fmla="*/ 1878791 h 3421645"/>
                <a:gd name="connsiteX16" fmla="*/ 106838 w 1051089"/>
                <a:gd name="connsiteY16" fmla="*/ 1115220 h 3421645"/>
                <a:gd name="connsiteX17" fmla="*/ 208558 w 1051089"/>
                <a:gd name="connsiteY17" fmla="*/ 233640 h 3421645"/>
                <a:gd name="connsiteX18" fmla="*/ 153972 w 1051089"/>
                <a:gd name="connsiteY18" fmla="*/ 247954 h 3421645"/>
                <a:gd name="connsiteX0" fmla="*/ 153972 w 1051089"/>
                <a:gd name="connsiteY0" fmla="*/ 23586 h 3197277"/>
                <a:gd name="connsiteX1" fmla="*/ 31423 w 1051089"/>
                <a:gd name="connsiteY1" fmla="*/ 1701557 h 3197277"/>
                <a:gd name="connsiteX2" fmla="*/ 342508 w 1051089"/>
                <a:gd name="connsiteY2" fmla="*/ 2964749 h 3197277"/>
                <a:gd name="connsiteX3" fmla="*/ 908116 w 1051089"/>
                <a:gd name="connsiteY3" fmla="*/ 3096724 h 3197277"/>
                <a:gd name="connsiteX4" fmla="*/ 992958 w 1051089"/>
                <a:gd name="connsiteY4" fmla="*/ 3143858 h 3197277"/>
                <a:gd name="connsiteX5" fmla="*/ 917543 w 1051089"/>
                <a:gd name="connsiteY5" fmla="*/ 3068444 h 3197277"/>
                <a:gd name="connsiteX6" fmla="*/ 1002384 w 1051089"/>
                <a:gd name="connsiteY6" fmla="*/ 3049590 h 3197277"/>
                <a:gd name="connsiteX7" fmla="*/ 851555 w 1051089"/>
                <a:gd name="connsiteY7" fmla="*/ 3049590 h 3197277"/>
                <a:gd name="connsiteX8" fmla="*/ 1021238 w 1051089"/>
                <a:gd name="connsiteY8" fmla="*/ 2983603 h 3197277"/>
                <a:gd name="connsiteX9" fmla="*/ 785568 w 1051089"/>
                <a:gd name="connsiteY9" fmla="*/ 3049590 h 3197277"/>
                <a:gd name="connsiteX10" fmla="*/ 1049518 w 1051089"/>
                <a:gd name="connsiteY10" fmla="*/ 2889335 h 3197277"/>
                <a:gd name="connsiteX11" fmla="*/ 776141 w 1051089"/>
                <a:gd name="connsiteY11" fmla="*/ 3049590 h 3197277"/>
                <a:gd name="connsiteX12" fmla="*/ 606459 w 1051089"/>
                <a:gd name="connsiteY12" fmla="*/ 3087298 h 3197277"/>
                <a:gd name="connsiteX13" fmla="*/ 408496 w 1051089"/>
                <a:gd name="connsiteY13" fmla="*/ 2993030 h 3197277"/>
                <a:gd name="connsiteX14" fmla="*/ 163399 w 1051089"/>
                <a:gd name="connsiteY14" fmla="*/ 2389714 h 3197277"/>
                <a:gd name="connsiteX15" fmla="*/ 69131 w 1051089"/>
                <a:gd name="connsiteY15" fmla="*/ 1654423 h 3197277"/>
                <a:gd name="connsiteX16" fmla="*/ 106838 w 1051089"/>
                <a:gd name="connsiteY16" fmla="*/ 890852 h 3197277"/>
                <a:gd name="connsiteX17" fmla="*/ 208558 w 1051089"/>
                <a:gd name="connsiteY17" fmla="*/ 9272 h 3197277"/>
                <a:gd name="connsiteX18" fmla="*/ 153972 w 1051089"/>
                <a:gd name="connsiteY18" fmla="*/ 23586 h 3197277"/>
                <a:gd name="connsiteX0" fmla="*/ 153972 w 1051089"/>
                <a:gd name="connsiteY0" fmla="*/ 23586 h 3197277"/>
                <a:gd name="connsiteX1" fmla="*/ 31423 w 1051089"/>
                <a:gd name="connsiteY1" fmla="*/ 1701557 h 3197277"/>
                <a:gd name="connsiteX2" fmla="*/ 342508 w 1051089"/>
                <a:gd name="connsiteY2" fmla="*/ 2964749 h 3197277"/>
                <a:gd name="connsiteX3" fmla="*/ 908116 w 1051089"/>
                <a:gd name="connsiteY3" fmla="*/ 3096724 h 3197277"/>
                <a:gd name="connsiteX4" fmla="*/ 992958 w 1051089"/>
                <a:gd name="connsiteY4" fmla="*/ 3143858 h 3197277"/>
                <a:gd name="connsiteX5" fmla="*/ 917543 w 1051089"/>
                <a:gd name="connsiteY5" fmla="*/ 3068444 h 3197277"/>
                <a:gd name="connsiteX6" fmla="*/ 1002384 w 1051089"/>
                <a:gd name="connsiteY6" fmla="*/ 3049590 h 3197277"/>
                <a:gd name="connsiteX7" fmla="*/ 851555 w 1051089"/>
                <a:gd name="connsiteY7" fmla="*/ 3049590 h 3197277"/>
                <a:gd name="connsiteX8" fmla="*/ 1021238 w 1051089"/>
                <a:gd name="connsiteY8" fmla="*/ 2983603 h 3197277"/>
                <a:gd name="connsiteX9" fmla="*/ 785568 w 1051089"/>
                <a:gd name="connsiteY9" fmla="*/ 3049590 h 3197277"/>
                <a:gd name="connsiteX10" fmla="*/ 1049518 w 1051089"/>
                <a:gd name="connsiteY10" fmla="*/ 2889335 h 3197277"/>
                <a:gd name="connsiteX11" fmla="*/ 776141 w 1051089"/>
                <a:gd name="connsiteY11" fmla="*/ 3049590 h 3197277"/>
                <a:gd name="connsiteX12" fmla="*/ 606459 w 1051089"/>
                <a:gd name="connsiteY12" fmla="*/ 3087298 h 3197277"/>
                <a:gd name="connsiteX13" fmla="*/ 408496 w 1051089"/>
                <a:gd name="connsiteY13" fmla="*/ 2993030 h 3197277"/>
                <a:gd name="connsiteX14" fmla="*/ 163399 w 1051089"/>
                <a:gd name="connsiteY14" fmla="*/ 2389714 h 3197277"/>
                <a:gd name="connsiteX15" fmla="*/ 69131 w 1051089"/>
                <a:gd name="connsiteY15" fmla="*/ 1654423 h 3197277"/>
                <a:gd name="connsiteX16" fmla="*/ 106838 w 1051089"/>
                <a:gd name="connsiteY16" fmla="*/ 890852 h 3197277"/>
                <a:gd name="connsiteX17" fmla="*/ 208558 w 1051089"/>
                <a:gd name="connsiteY17" fmla="*/ 9272 h 3197277"/>
                <a:gd name="connsiteX18" fmla="*/ 153972 w 1051089"/>
                <a:gd name="connsiteY18" fmla="*/ 23586 h 3197277"/>
                <a:gd name="connsiteX0" fmla="*/ 153972 w 1051089"/>
                <a:gd name="connsiteY0" fmla="*/ 23586 h 3197277"/>
                <a:gd name="connsiteX1" fmla="*/ 31423 w 1051089"/>
                <a:gd name="connsiteY1" fmla="*/ 1701557 h 3197277"/>
                <a:gd name="connsiteX2" fmla="*/ 342508 w 1051089"/>
                <a:gd name="connsiteY2" fmla="*/ 2964749 h 3197277"/>
                <a:gd name="connsiteX3" fmla="*/ 908116 w 1051089"/>
                <a:gd name="connsiteY3" fmla="*/ 3096724 h 3197277"/>
                <a:gd name="connsiteX4" fmla="*/ 992958 w 1051089"/>
                <a:gd name="connsiteY4" fmla="*/ 3143858 h 3197277"/>
                <a:gd name="connsiteX5" fmla="*/ 917543 w 1051089"/>
                <a:gd name="connsiteY5" fmla="*/ 3068444 h 3197277"/>
                <a:gd name="connsiteX6" fmla="*/ 1002384 w 1051089"/>
                <a:gd name="connsiteY6" fmla="*/ 3049590 h 3197277"/>
                <a:gd name="connsiteX7" fmla="*/ 851555 w 1051089"/>
                <a:gd name="connsiteY7" fmla="*/ 3049590 h 3197277"/>
                <a:gd name="connsiteX8" fmla="*/ 1021238 w 1051089"/>
                <a:gd name="connsiteY8" fmla="*/ 2983603 h 3197277"/>
                <a:gd name="connsiteX9" fmla="*/ 785568 w 1051089"/>
                <a:gd name="connsiteY9" fmla="*/ 3049590 h 3197277"/>
                <a:gd name="connsiteX10" fmla="*/ 1049518 w 1051089"/>
                <a:gd name="connsiteY10" fmla="*/ 2889335 h 3197277"/>
                <a:gd name="connsiteX11" fmla="*/ 776141 w 1051089"/>
                <a:gd name="connsiteY11" fmla="*/ 3049590 h 3197277"/>
                <a:gd name="connsiteX12" fmla="*/ 606459 w 1051089"/>
                <a:gd name="connsiteY12" fmla="*/ 3087298 h 3197277"/>
                <a:gd name="connsiteX13" fmla="*/ 352574 w 1051089"/>
                <a:gd name="connsiteY13" fmla="*/ 2961601 h 3197277"/>
                <a:gd name="connsiteX14" fmla="*/ 163399 w 1051089"/>
                <a:gd name="connsiteY14" fmla="*/ 2389714 h 3197277"/>
                <a:gd name="connsiteX15" fmla="*/ 69131 w 1051089"/>
                <a:gd name="connsiteY15" fmla="*/ 1654423 h 3197277"/>
                <a:gd name="connsiteX16" fmla="*/ 106838 w 1051089"/>
                <a:gd name="connsiteY16" fmla="*/ 890852 h 3197277"/>
                <a:gd name="connsiteX17" fmla="*/ 208558 w 1051089"/>
                <a:gd name="connsiteY17" fmla="*/ 9272 h 3197277"/>
                <a:gd name="connsiteX18" fmla="*/ 153972 w 1051089"/>
                <a:gd name="connsiteY18" fmla="*/ 23586 h 3197277"/>
                <a:gd name="connsiteX0" fmla="*/ 153972 w 1051089"/>
                <a:gd name="connsiteY0" fmla="*/ 23586 h 3197277"/>
                <a:gd name="connsiteX1" fmla="*/ 31423 w 1051089"/>
                <a:gd name="connsiteY1" fmla="*/ 1701557 h 3197277"/>
                <a:gd name="connsiteX2" fmla="*/ 342508 w 1051089"/>
                <a:gd name="connsiteY2" fmla="*/ 2964749 h 3197277"/>
                <a:gd name="connsiteX3" fmla="*/ 908116 w 1051089"/>
                <a:gd name="connsiteY3" fmla="*/ 3096724 h 3197277"/>
                <a:gd name="connsiteX4" fmla="*/ 992958 w 1051089"/>
                <a:gd name="connsiteY4" fmla="*/ 3143858 h 3197277"/>
                <a:gd name="connsiteX5" fmla="*/ 917543 w 1051089"/>
                <a:gd name="connsiteY5" fmla="*/ 3068444 h 3197277"/>
                <a:gd name="connsiteX6" fmla="*/ 1002384 w 1051089"/>
                <a:gd name="connsiteY6" fmla="*/ 3049590 h 3197277"/>
                <a:gd name="connsiteX7" fmla="*/ 851555 w 1051089"/>
                <a:gd name="connsiteY7" fmla="*/ 3049590 h 3197277"/>
                <a:gd name="connsiteX8" fmla="*/ 1021238 w 1051089"/>
                <a:gd name="connsiteY8" fmla="*/ 2983603 h 3197277"/>
                <a:gd name="connsiteX9" fmla="*/ 785568 w 1051089"/>
                <a:gd name="connsiteY9" fmla="*/ 3049590 h 3197277"/>
                <a:gd name="connsiteX10" fmla="*/ 1049518 w 1051089"/>
                <a:gd name="connsiteY10" fmla="*/ 2889335 h 3197277"/>
                <a:gd name="connsiteX11" fmla="*/ 776141 w 1051089"/>
                <a:gd name="connsiteY11" fmla="*/ 3049590 h 3197277"/>
                <a:gd name="connsiteX12" fmla="*/ 568598 w 1051089"/>
                <a:gd name="connsiteY12" fmla="*/ 3105617 h 3197277"/>
                <a:gd name="connsiteX13" fmla="*/ 352574 w 1051089"/>
                <a:gd name="connsiteY13" fmla="*/ 2961601 h 3197277"/>
                <a:gd name="connsiteX14" fmla="*/ 163399 w 1051089"/>
                <a:gd name="connsiteY14" fmla="*/ 2389714 h 3197277"/>
                <a:gd name="connsiteX15" fmla="*/ 69131 w 1051089"/>
                <a:gd name="connsiteY15" fmla="*/ 1654423 h 3197277"/>
                <a:gd name="connsiteX16" fmla="*/ 106838 w 1051089"/>
                <a:gd name="connsiteY16" fmla="*/ 890852 h 3197277"/>
                <a:gd name="connsiteX17" fmla="*/ 208558 w 1051089"/>
                <a:gd name="connsiteY17" fmla="*/ 9272 h 3197277"/>
                <a:gd name="connsiteX18" fmla="*/ 153972 w 1051089"/>
                <a:gd name="connsiteY18" fmla="*/ 23586 h 3197277"/>
                <a:gd name="connsiteX0" fmla="*/ 153972 w 1051089"/>
                <a:gd name="connsiteY0" fmla="*/ 23586 h 3197277"/>
                <a:gd name="connsiteX1" fmla="*/ 31423 w 1051089"/>
                <a:gd name="connsiteY1" fmla="*/ 1701557 h 3197277"/>
                <a:gd name="connsiteX2" fmla="*/ 342508 w 1051089"/>
                <a:gd name="connsiteY2" fmla="*/ 2964749 h 3197277"/>
                <a:gd name="connsiteX3" fmla="*/ 908116 w 1051089"/>
                <a:gd name="connsiteY3" fmla="*/ 3096724 h 3197277"/>
                <a:gd name="connsiteX4" fmla="*/ 992958 w 1051089"/>
                <a:gd name="connsiteY4" fmla="*/ 3143858 h 3197277"/>
                <a:gd name="connsiteX5" fmla="*/ 917543 w 1051089"/>
                <a:gd name="connsiteY5" fmla="*/ 3068444 h 3197277"/>
                <a:gd name="connsiteX6" fmla="*/ 1002384 w 1051089"/>
                <a:gd name="connsiteY6" fmla="*/ 3049590 h 3197277"/>
                <a:gd name="connsiteX7" fmla="*/ 851555 w 1051089"/>
                <a:gd name="connsiteY7" fmla="*/ 3049590 h 3197277"/>
                <a:gd name="connsiteX8" fmla="*/ 1021238 w 1051089"/>
                <a:gd name="connsiteY8" fmla="*/ 2983603 h 3197277"/>
                <a:gd name="connsiteX9" fmla="*/ 785568 w 1051089"/>
                <a:gd name="connsiteY9" fmla="*/ 3049590 h 3197277"/>
                <a:gd name="connsiteX10" fmla="*/ 1049518 w 1051089"/>
                <a:gd name="connsiteY10" fmla="*/ 2889335 h 3197277"/>
                <a:gd name="connsiteX11" fmla="*/ 776141 w 1051089"/>
                <a:gd name="connsiteY11" fmla="*/ 3049590 h 3197277"/>
                <a:gd name="connsiteX12" fmla="*/ 640606 w 1051089"/>
                <a:gd name="connsiteY12" fmla="*/ 3033609 h 3197277"/>
                <a:gd name="connsiteX13" fmla="*/ 352574 w 1051089"/>
                <a:gd name="connsiteY13" fmla="*/ 2961601 h 3197277"/>
                <a:gd name="connsiteX14" fmla="*/ 163399 w 1051089"/>
                <a:gd name="connsiteY14" fmla="*/ 2389714 h 3197277"/>
                <a:gd name="connsiteX15" fmla="*/ 69131 w 1051089"/>
                <a:gd name="connsiteY15" fmla="*/ 1654423 h 3197277"/>
                <a:gd name="connsiteX16" fmla="*/ 106838 w 1051089"/>
                <a:gd name="connsiteY16" fmla="*/ 890852 h 3197277"/>
                <a:gd name="connsiteX17" fmla="*/ 208558 w 1051089"/>
                <a:gd name="connsiteY17" fmla="*/ 9272 h 3197277"/>
                <a:gd name="connsiteX18" fmla="*/ 153972 w 1051089"/>
                <a:gd name="connsiteY18" fmla="*/ 23586 h 3197277"/>
                <a:gd name="connsiteX0" fmla="*/ 153972 w 1051089"/>
                <a:gd name="connsiteY0" fmla="*/ 23586 h 3197277"/>
                <a:gd name="connsiteX1" fmla="*/ 31423 w 1051089"/>
                <a:gd name="connsiteY1" fmla="*/ 1701557 h 3197277"/>
                <a:gd name="connsiteX2" fmla="*/ 342508 w 1051089"/>
                <a:gd name="connsiteY2" fmla="*/ 2964749 h 3197277"/>
                <a:gd name="connsiteX3" fmla="*/ 908116 w 1051089"/>
                <a:gd name="connsiteY3" fmla="*/ 3096724 h 3197277"/>
                <a:gd name="connsiteX4" fmla="*/ 992958 w 1051089"/>
                <a:gd name="connsiteY4" fmla="*/ 3143858 h 3197277"/>
                <a:gd name="connsiteX5" fmla="*/ 917543 w 1051089"/>
                <a:gd name="connsiteY5" fmla="*/ 3068444 h 3197277"/>
                <a:gd name="connsiteX6" fmla="*/ 1002384 w 1051089"/>
                <a:gd name="connsiteY6" fmla="*/ 3049590 h 3197277"/>
                <a:gd name="connsiteX7" fmla="*/ 851555 w 1051089"/>
                <a:gd name="connsiteY7" fmla="*/ 3049590 h 3197277"/>
                <a:gd name="connsiteX8" fmla="*/ 1021238 w 1051089"/>
                <a:gd name="connsiteY8" fmla="*/ 2983603 h 3197277"/>
                <a:gd name="connsiteX9" fmla="*/ 785568 w 1051089"/>
                <a:gd name="connsiteY9" fmla="*/ 3049590 h 3197277"/>
                <a:gd name="connsiteX10" fmla="*/ 1049518 w 1051089"/>
                <a:gd name="connsiteY10" fmla="*/ 2889335 h 3197277"/>
                <a:gd name="connsiteX11" fmla="*/ 776141 w 1051089"/>
                <a:gd name="connsiteY11" fmla="*/ 3049590 h 3197277"/>
                <a:gd name="connsiteX12" fmla="*/ 640606 w 1051089"/>
                <a:gd name="connsiteY12" fmla="*/ 3033609 h 3197277"/>
                <a:gd name="connsiteX13" fmla="*/ 394484 w 1051089"/>
                <a:gd name="connsiteY13" fmla="*/ 2988271 h 3197277"/>
                <a:gd name="connsiteX14" fmla="*/ 163399 w 1051089"/>
                <a:gd name="connsiteY14" fmla="*/ 2389714 h 3197277"/>
                <a:gd name="connsiteX15" fmla="*/ 69131 w 1051089"/>
                <a:gd name="connsiteY15" fmla="*/ 1654423 h 3197277"/>
                <a:gd name="connsiteX16" fmla="*/ 106838 w 1051089"/>
                <a:gd name="connsiteY16" fmla="*/ 890852 h 3197277"/>
                <a:gd name="connsiteX17" fmla="*/ 208558 w 1051089"/>
                <a:gd name="connsiteY17" fmla="*/ 9272 h 3197277"/>
                <a:gd name="connsiteX18" fmla="*/ 153972 w 1051089"/>
                <a:gd name="connsiteY18" fmla="*/ 23586 h 3197277"/>
                <a:gd name="connsiteX0" fmla="*/ 153972 w 1051089"/>
                <a:gd name="connsiteY0" fmla="*/ 23586 h 3197277"/>
                <a:gd name="connsiteX1" fmla="*/ 31423 w 1051089"/>
                <a:gd name="connsiteY1" fmla="*/ 1701557 h 3197277"/>
                <a:gd name="connsiteX2" fmla="*/ 342508 w 1051089"/>
                <a:gd name="connsiteY2" fmla="*/ 2964749 h 3197277"/>
                <a:gd name="connsiteX3" fmla="*/ 908116 w 1051089"/>
                <a:gd name="connsiteY3" fmla="*/ 3096724 h 3197277"/>
                <a:gd name="connsiteX4" fmla="*/ 992958 w 1051089"/>
                <a:gd name="connsiteY4" fmla="*/ 3143858 h 3197277"/>
                <a:gd name="connsiteX5" fmla="*/ 917543 w 1051089"/>
                <a:gd name="connsiteY5" fmla="*/ 3068444 h 3197277"/>
                <a:gd name="connsiteX6" fmla="*/ 1002384 w 1051089"/>
                <a:gd name="connsiteY6" fmla="*/ 3049590 h 3197277"/>
                <a:gd name="connsiteX7" fmla="*/ 851555 w 1051089"/>
                <a:gd name="connsiteY7" fmla="*/ 3049590 h 3197277"/>
                <a:gd name="connsiteX8" fmla="*/ 1021238 w 1051089"/>
                <a:gd name="connsiteY8" fmla="*/ 2983603 h 3197277"/>
                <a:gd name="connsiteX9" fmla="*/ 785568 w 1051089"/>
                <a:gd name="connsiteY9" fmla="*/ 3049590 h 3197277"/>
                <a:gd name="connsiteX10" fmla="*/ 1049518 w 1051089"/>
                <a:gd name="connsiteY10" fmla="*/ 2889335 h 3197277"/>
                <a:gd name="connsiteX11" fmla="*/ 776141 w 1051089"/>
                <a:gd name="connsiteY11" fmla="*/ 3049590 h 3197277"/>
                <a:gd name="connsiteX12" fmla="*/ 629176 w 1051089"/>
                <a:gd name="connsiteY12" fmla="*/ 3071709 h 3197277"/>
                <a:gd name="connsiteX13" fmla="*/ 394484 w 1051089"/>
                <a:gd name="connsiteY13" fmla="*/ 2988271 h 3197277"/>
                <a:gd name="connsiteX14" fmla="*/ 163399 w 1051089"/>
                <a:gd name="connsiteY14" fmla="*/ 2389714 h 3197277"/>
                <a:gd name="connsiteX15" fmla="*/ 69131 w 1051089"/>
                <a:gd name="connsiteY15" fmla="*/ 1654423 h 3197277"/>
                <a:gd name="connsiteX16" fmla="*/ 106838 w 1051089"/>
                <a:gd name="connsiteY16" fmla="*/ 890852 h 3197277"/>
                <a:gd name="connsiteX17" fmla="*/ 208558 w 1051089"/>
                <a:gd name="connsiteY17" fmla="*/ 9272 h 3197277"/>
                <a:gd name="connsiteX18" fmla="*/ 153972 w 1051089"/>
                <a:gd name="connsiteY18" fmla="*/ 23586 h 3197277"/>
                <a:gd name="connsiteX0" fmla="*/ 153972 w 1032236"/>
                <a:gd name="connsiteY0" fmla="*/ 23586 h 3197277"/>
                <a:gd name="connsiteX1" fmla="*/ 31423 w 1032236"/>
                <a:gd name="connsiteY1" fmla="*/ 1701557 h 3197277"/>
                <a:gd name="connsiteX2" fmla="*/ 342508 w 1032236"/>
                <a:gd name="connsiteY2" fmla="*/ 2964749 h 3197277"/>
                <a:gd name="connsiteX3" fmla="*/ 908116 w 1032236"/>
                <a:gd name="connsiteY3" fmla="*/ 3096724 h 3197277"/>
                <a:gd name="connsiteX4" fmla="*/ 992958 w 1032236"/>
                <a:gd name="connsiteY4" fmla="*/ 3143858 h 3197277"/>
                <a:gd name="connsiteX5" fmla="*/ 917543 w 1032236"/>
                <a:gd name="connsiteY5" fmla="*/ 3068444 h 3197277"/>
                <a:gd name="connsiteX6" fmla="*/ 1002384 w 1032236"/>
                <a:gd name="connsiteY6" fmla="*/ 3049590 h 3197277"/>
                <a:gd name="connsiteX7" fmla="*/ 851555 w 1032236"/>
                <a:gd name="connsiteY7" fmla="*/ 3049590 h 3197277"/>
                <a:gd name="connsiteX8" fmla="*/ 1021238 w 1032236"/>
                <a:gd name="connsiteY8" fmla="*/ 2983603 h 3197277"/>
                <a:gd name="connsiteX9" fmla="*/ 785568 w 1032236"/>
                <a:gd name="connsiteY9" fmla="*/ 3049590 h 3197277"/>
                <a:gd name="connsiteX10" fmla="*/ 851398 w 1032236"/>
                <a:gd name="connsiteY10" fmla="*/ 2935055 h 3197277"/>
                <a:gd name="connsiteX11" fmla="*/ 776141 w 1032236"/>
                <a:gd name="connsiteY11" fmla="*/ 3049590 h 3197277"/>
                <a:gd name="connsiteX12" fmla="*/ 629176 w 1032236"/>
                <a:gd name="connsiteY12" fmla="*/ 3071709 h 3197277"/>
                <a:gd name="connsiteX13" fmla="*/ 394484 w 1032236"/>
                <a:gd name="connsiteY13" fmla="*/ 2988271 h 3197277"/>
                <a:gd name="connsiteX14" fmla="*/ 163399 w 1032236"/>
                <a:gd name="connsiteY14" fmla="*/ 2389714 h 3197277"/>
                <a:gd name="connsiteX15" fmla="*/ 69131 w 1032236"/>
                <a:gd name="connsiteY15" fmla="*/ 1654423 h 3197277"/>
                <a:gd name="connsiteX16" fmla="*/ 106838 w 1032236"/>
                <a:gd name="connsiteY16" fmla="*/ 890852 h 3197277"/>
                <a:gd name="connsiteX17" fmla="*/ 208558 w 1032236"/>
                <a:gd name="connsiteY17" fmla="*/ 9272 h 3197277"/>
                <a:gd name="connsiteX18" fmla="*/ 153972 w 1032236"/>
                <a:gd name="connsiteY18" fmla="*/ 23586 h 3197277"/>
                <a:gd name="connsiteX0" fmla="*/ 153972 w 1032236"/>
                <a:gd name="connsiteY0" fmla="*/ 23586 h 3197277"/>
                <a:gd name="connsiteX1" fmla="*/ 31423 w 1032236"/>
                <a:gd name="connsiteY1" fmla="*/ 1701557 h 3197277"/>
                <a:gd name="connsiteX2" fmla="*/ 342508 w 1032236"/>
                <a:gd name="connsiteY2" fmla="*/ 2964749 h 3197277"/>
                <a:gd name="connsiteX3" fmla="*/ 809056 w 1032236"/>
                <a:gd name="connsiteY3" fmla="*/ 3096724 h 3197277"/>
                <a:gd name="connsiteX4" fmla="*/ 992958 w 1032236"/>
                <a:gd name="connsiteY4" fmla="*/ 3143858 h 3197277"/>
                <a:gd name="connsiteX5" fmla="*/ 917543 w 1032236"/>
                <a:gd name="connsiteY5" fmla="*/ 3068444 h 3197277"/>
                <a:gd name="connsiteX6" fmla="*/ 1002384 w 1032236"/>
                <a:gd name="connsiteY6" fmla="*/ 3049590 h 3197277"/>
                <a:gd name="connsiteX7" fmla="*/ 851555 w 1032236"/>
                <a:gd name="connsiteY7" fmla="*/ 3049590 h 3197277"/>
                <a:gd name="connsiteX8" fmla="*/ 1021238 w 1032236"/>
                <a:gd name="connsiteY8" fmla="*/ 2983603 h 3197277"/>
                <a:gd name="connsiteX9" fmla="*/ 785568 w 1032236"/>
                <a:gd name="connsiteY9" fmla="*/ 3049590 h 3197277"/>
                <a:gd name="connsiteX10" fmla="*/ 851398 w 1032236"/>
                <a:gd name="connsiteY10" fmla="*/ 2935055 h 3197277"/>
                <a:gd name="connsiteX11" fmla="*/ 776141 w 1032236"/>
                <a:gd name="connsiteY11" fmla="*/ 3049590 h 3197277"/>
                <a:gd name="connsiteX12" fmla="*/ 629176 w 1032236"/>
                <a:gd name="connsiteY12" fmla="*/ 3071709 h 3197277"/>
                <a:gd name="connsiteX13" fmla="*/ 394484 w 1032236"/>
                <a:gd name="connsiteY13" fmla="*/ 2988271 h 3197277"/>
                <a:gd name="connsiteX14" fmla="*/ 163399 w 1032236"/>
                <a:gd name="connsiteY14" fmla="*/ 2389714 h 3197277"/>
                <a:gd name="connsiteX15" fmla="*/ 69131 w 1032236"/>
                <a:gd name="connsiteY15" fmla="*/ 1654423 h 3197277"/>
                <a:gd name="connsiteX16" fmla="*/ 106838 w 1032236"/>
                <a:gd name="connsiteY16" fmla="*/ 890852 h 3197277"/>
                <a:gd name="connsiteX17" fmla="*/ 208558 w 1032236"/>
                <a:gd name="connsiteY17" fmla="*/ 9272 h 3197277"/>
                <a:gd name="connsiteX18" fmla="*/ 153972 w 1032236"/>
                <a:gd name="connsiteY18" fmla="*/ 23586 h 3197277"/>
                <a:gd name="connsiteX0" fmla="*/ 153972 w 1032236"/>
                <a:gd name="connsiteY0" fmla="*/ 23586 h 3197277"/>
                <a:gd name="connsiteX1" fmla="*/ 31423 w 1032236"/>
                <a:gd name="connsiteY1" fmla="*/ 1701557 h 3197277"/>
                <a:gd name="connsiteX2" fmla="*/ 342508 w 1032236"/>
                <a:gd name="connsiteY2" fmla="*/ 2964749 h 3197277"/>
                <a:gd name="connsiteX3" fmla="*/ 809056 w 1032236"/>
                <a:gd name="connsiteY3" fmla="*/ 3096724 h 3197277"/>
                <a:gd name="connsiteX4" fmla="*/ 992958 w 1032236"/>
                <a:gd name="connsiteY4" fmla="*/ 3143858 h 3197277"/>
                <a:gd name="connsiteX5" fmla="*/ 829913 w 1032236"/>
                <a:gd name="connsiteY5" fmla="*/ 3068444 h 3197277"/>
                <a:gd name="connsiteX6" fmla="*/ 1002384 w 1032236"/>
                <a:gd name="connsiteY6" fmla="*/ 3049590 h 3197277"/>
                <a:gd name="connsiteX7" fmla="*/ 851555 w 1032236"/>
                <a:gd name="connsiteY7" fmla="*/ 3049590 h 3197277"/>
                <a:gd name="connsiteX8" fmla="*/ 1021238 w 1032236"/>
                <a:gd name="connsiteY8" fmla="*/ 2983603 h 3197277"/>
                <a:gd name="connsiteX9" fmla="*/ 785568 w 1032236"/>
                <a:gd name="connsiteY9" fmla="*/ 3049590 h 3197277"/>
                <a:gd name="connsiteX10" fmla="*/ 851398 w 1032236"/>
                <a:gd name="connsiteY10" fmla="*/ 2935055 h 3197277"/>
                <a:gd name="connsiteX11" fmla="*/ 776141 w 1032236"/>
                <a:gd name="connsiteY11" fmla="*/ 3049590 h 3197277"/>
                <a:gd name="connsiteX12" fmla="*/ 629176 w 1032236"/>
                <a:gd name="connsiteY12" fmla="*/ 3071709 h 3197277"/>
                <a:gd name="connsiteX13" fmla="*/ 394484 w 1032236"/>
                <a:gd name="connsiteY13" fmla="*/ 2988271 h 3197277"/>
                <a:gd name="connsiteX14" fmla="*/ 163399 w 1032236"/>
                <a:gd name="connsiteY14" fmla="*/ 2389714 h 3197277"/>
                <a:gd name="connsiteX15" fmla="*/ 69131 w 1032236"/>
                <a:gd name="connsiteY15" fmla="*/ 1654423 h 3197277"/>
                <a:gd name="connsiteX16" fmla="*/ 106838 w 1032236"/>
                <a:gd name="connsiteY16" fmla="*/ 890852 h 3197277"/>
                <a:gd name="connsiteX17" fmla="*/ 208558 w 1032236"/>
                <a:gd name="connsiteY17" fmla="*/ 9272 h 3197277"/>
                <a:gd name="connsiteX18" fmla="*/ 153972 w 1032236"/>
                <a:gd name="connsiteY18" fmla="*/ 23586 h 3197277"/>
                <a:gd name="connsiteX0" fmla="*/ 153972 w 1032236"/>
                <a:gd name="connsiteY0" fmla="*/ 23586 h 3197277"/>
                <a:gd name="connsiteX1" fmla="*/ 31423 w 1032236"/>
                <a:gd name="connsiteY1" fmla="*/ 1701557 h 3197277"/>
                <a:gd name="connsiteX2" fmla="*/ 342508 w 1032236"/>
                <a:gd name="connsiteY2" fmla="*/ 2964749 h 3197277"/>
                <a:gd name="connsiteX3" fmla="*/ 809056 w 1032236"/>
                <a:gd name="connsiteY3" fmla="*/ 3096724 h 3197277"/>
                <a:gd name="connsiteX4" fmla="*/ 992958 w 1032236"/>
                <a:gd name="connsiteY4" fmla="*/ 3143858 h 3197277"/>
                <a:gd name="connsiteX5" fmla="*/ 829913 w 1032236"/>
                <a:gd name="connsiteY5" fmla="*/ 3068444 h 3197277"/>
                <a:gd name="connsiteX6" fmla="*/ 1002384 w 1032236"/>
                <a:gd name="connsiteY6" fmla="*/ 3049590 h 3197277"/>
                <a:gd name="connsiteX7" fmla="*/ 851555 w 1032236"/>
                <a:gd name="connsiteY7" fmla="*/ 3049590 h 3197277"/>
                <a:gd name="connsiteX8" fmla="*/ 1021238 w 1032236"/>
                <a:gd name="connsiteY8" fmla="*/ 2983603 h 3197277"/>
                <a:gd name="connsiteX9" fmla="*/ 785568 w 1032236"/>
                <a:gd name="connsiteY9" fmla="*/ 3049590 h 3197277"/>
                <a:gd name="connsiteX10" fmla="*/ 851398 w 1032236"/>
                <a:gd name="connsiteY10" fmla="*/ 2935055 h 3197277"/>
                <a:gd name="connsiteX11" fmla="*/ 799001 w 1032236"/>
                <a:gd name="connsiteY11" fmla="*/ 3051495 h 3197277"/>
                <a:gd name="connsiteX12" fmla="*/ 629176 w 1032236"/>
                <a:gd name="connsiteY12" fmla="*/ 3071709 h 3197277"/>
                <a:gd name="connsiteX13" fmla="*/ 394484 w 1032236"/>
                <a:gd name="connsiteY13" fmla="*/ 2988271 h 3197277"/>
                <a:gd name="connsiteX14" fmla="*/ 163399 w 1032236"/>
                <a:gd name="connsiteY14" fmla="*/ 2389714 h 3197277"/>
                <a:gd name="connsiteX15" fmla="*/ 69131 w 1032236"/>
                <a:gd name="connsiteY15" fmla="*/ 1654423 h 3197277"/>
                <a:gd name="connsiteX16" fmla="*/ 106838 w 1032236"/>
                <a:gd name="connsiteY16" fmla="*/ 890852 h 3197277"/>
                <a:gd name="connsiteX17" fmla="*/ 208558 w 1032236"/>
                <a:gd name="connsiteY17" fmla="*/ 9272 h 3197277"/>
                <a:gd name="connsiteX18" fmla="*/ 153972 w 1032236"/>
                <a:gd name="connsiteY18" fmla="*/ 23586 h 3197277"/>
                <a:gd name="connsiteX0" fmla="*/ 153972 w 1023028"/>
                <a:gd name="connsiteY0" fmla="*/ 23586 h 3197277"/>
                <a:gd name="connsiteX1" fmla="*/ 31423 w 1023028"/>
                <a:gd name="connsiteY1" fmla="*/ 1701557 h 3197277"/>
                <a:gd name="connsiteX2" fmla="*/ 342508 w 1023028"/>
                <a:gd name="connsiteY2" fmla="*/ 2964749 h 3197277"/>
                <a:gd name="connsiteX3" fmla="*/ 809056 w 1023028"/>
                <a:gd name="connsiteY3" fmla="*/ 3096724 h 3197277"/>
                <a:gd name="connsiteX4" fmla="*/ 992958 w 1023028"/>
                <a:gd name="connsiteY4" fmla="*/ 3143858 h 3197277"/>
                <a:gd name="connsiteX5" fmla="*/ 829913 w 1023028"/>
                <a:gd name="connsiteY5" fmla="*/ 3068444 h 3197277"/>
                <a:gd name="connsiteX6" fmla="*/ 1002384 w 1023028"/>
                <a:gd name="connsiteY6" fmla="*/ 3049590 h 3197277"/>
                <a:gd name="connsiteX7" fmla="*/ 851555 w 1023028"/>
                <a:gd name="connsiteY7" fmla="*/ 3049590 h 3197277"/>
                <a:gd name="connsiteX8" fmla="*/ 1021238 w 1023028"/>
                <a:gd name="connsiteY8" fmla="*/ 2983603 h 3197277"/>
                <a:gd name="connsiteX9" fmla="*/ 840813 w 1023028"/>
                <a:gd name="connsiteY9" fmla="*/ 3038160 h 3197277"/>
                <a:gd name="connsiteX10" fmla="*/ 851398 w 1023028"/>
                <a:gd name="connsiteY10" fmla="*/ 2935055 h 3197277"/>
                <a:gd name="connsiteX11" fmla="*/ 799001 w 1023028"/>
                <a:gd name="connsiteY11" fmla="*/ 3051495 h 3197277"/>
                <a:gd name="connsiteX12" fmla="*/ 629176 w 1023028"/>
                <a:gd name="connsiteY12" fmla="*/ 3071709 h 3197277"/>
                <a:gd name="connsiteX13" fmla="*/ 394484 w 1023028"/>
                <a:gd name="connsiteY13" fmla="*/ 2988271 h 3197277"/>
                <a:gd name="connsiteX14" fmla="*/ 163399 w 1023028"/>
                <a:gd name="connsiteY14" fmla="*/ 2389714 h 3197277"/>
                <a:gd name="connsiteX15" fmla="*/ 69131 w 1023028"/>
                <a:gd name="connsiteY15" fmla="*/ 1654423 h 3197277"/>
                <a:gd name="connsiteX16" fmla="*/ 106838 w 1023028"/>
                <a:gd name="connsiteY16" fmla="*/ 890852 h 3197277"/>
                <a:gd name="connsiteX17" fmla="*/ 208558 w 1023028"/>
                <a:gd name="connsiteY17" fmla="*/ 9272 h 3197277"/>
                <a:gd name="connsiteX18" fmla="*/ 153972 w 1023028"/>
                <a:gd name="connsiteY18" fmla="*/ 23586 h 3197277"/>
                <a:gd name="connsiteX0" fmla="*/ 153972 w 1023028"/>
                <a:gd name="connsiteY0" fmla="*/ 23586 h 3197277"/>
                <a:gd name="connsiteX1" fmla="*/ 31423 w 1023028"/>
                <a:gd name="connsiteY1" fmla="*/ 1701557 h 3197277"/>
                <a:gd name="connsiteX2" fmla="*/ 342508 w 1023028"/>
                <a:gd name="connsiteY2" fmla="*/ 2964749 h 3197277"/>
                <a:gd name="connsiteX3" fmla="*/ 809056 w 1023028"/>
                <a:gd name="connsiteY3" fmla="*/ 3096724 h 3197277"/>
                <a:gd name="connsiteX4" fmla="*/ 992958 w 1023028"/>
                <a:gd name="connsiteY4" fmla="*/ 3143858 h 3197277"/>
                <a:gd name="connsiteX5" fmla="*/ 829913 w 1023028"/>
                <a:gd name="connsiteY5" fmla="*/ 3068444 h 3197277"/>
                <a:gd name="connsiteX6" fmla="*/ 1002384 w 1023028"/>
                <a:gd name="connsiteY6" fmla="*/ 3049590 h 3197277"/>
                <a:gd name="connsiteX7" fmla="*/ 851555 w 1023028"/>
                <a:gd name="connsiteY7" fmla="*/ 3049590 h 3197277"/>
                <a:gd name="connsiteX8" fmla="*/ 1021238 w 1023028"/>
                <a:gd name="connsiteY8" fmla="*/ 2983603 h 3197277"/>
                <a:gd name="connsiteX9" fmla="*/ 840813 w 1023028"/>
                <a:gd name="connsiteY9" fmla="*/ 3038160 h 3197277"/>
                <a:gd name="connsiteX10" fmla="*/ 851398 w 1023028"/>
                <a:gd name="connsiteY10" fmla="*/ 2935055 h 3197277"/>
                <a:gd name="connsiteX11" fmla="*/ 770426 w 1023028"/>
                <a:gd name="connsiteY11" fmla="*/ 3047685 h 3197277"/>
                <a:gd name="connsiteX12" fmla="*/ 629176 w 1023028"/>
                <a:gd name="connsiteY12" fmla="*/ 3071709 h 3197277"/>
                <a:gd name="connsiteX13" fmla="*/ 394484 w 1023028"/>
                <a:gd name="connsiteY13" fmla="*/ 2988271 h 3197277"/>
                <a:gd name="connsiteX14" fmla="*/ 163399 w 1023028"/>
                <a:gd name="connsiteY14" fmla="*/ 2389714 h 3197277"/>
                <a:gd name="connsiteX15" fmla="*/ 69131 w 1023028"/>
                <a:gd name="connsiteY15" fmla="*/ 1654423 h 3197277"/>
                <a:gd name="connsiteX16" fmla="*/ 106838 w 1023028"/>
                <a:gd name="connsiteY16" fmla="*/ 890852 h 3197277"/>
                <a:gd name="connsiteX17" fmla="*/ 208558 w 1023028"/>
                <a:gd name="connsiteY17" fmla="*/ 9272 h 3197277"/>
                <a:gd name="connsiteX18" fmla="*/ 153972 w 1023028"/>
                <a:gd name="connsiteY18" fmla="*/ 23586 h 3197277"/>
                <a:gd name="connsiteX0" fmla="*/ 153972 w 1028743"/>
                <a:gd name="connsiteY0" fmla="*/ 23586 h 3197277"/>
                <a:gd name="connsiteX1" fmla="*/ 31423 w 1028743"/>
                <a:gd name="connsiteY1" fmla="*/ 1701557 h 3197277"/>
                <a:gd name="connsiteX2" fmla="*/ 342508 w 1028743"/>
                <a:gd name="connsiteY2" fmla="*/ 2964749 h 3197277"/>
                <a:gd name="connsiteX3" fmla="*/ 809056 w 1028743"/>
                <a:gd name="connsiteY3" fmla="*/ 3096724 h 3197277"/>
                <a:gd name="connsiteX4" fmla="*/ 992958 w 1028743"/>
                <a:gd name="connsiteY4" fmla="*/ 3143858 h 3197277"/>
                <a:gd name="connsiteX5" fmla="*/ 829913 w 1028743"/>
                <a:gd name="connsiteY5" fmla="*/ 3068444 h 3197277"/>
                <a:gd name="connsiteX6" fmla="*/ 1002384 w 1028743"/>
                <a:gd name="connsiteY6" fmla="*/ 3049590 h 3197277"/>
                <a:gd name="connsiteX7" fmla="*/ 851555 w 1028743"/>
                <a:gd name="connsiteY7" fmla="*/ 3049590 h 3197277"/>
                <a:gd name="connsiteX8" fmla="*/ 1021238 w 1028743"/>
                <a:gd name="connsiteY8" fmla="*/ 2983603 h 3197277"/>
                <a:gd name="connsiteX9" fmla="*/ 806523 w 1028743"/>
                <a:gd name="connsiteY9" fmla="*/ 3047685 h 3197277"/>
                <a:gd name="connsiteX10" fmla="*/ 851398 w 1028743"/>
                <a:gd name="connsiteY10" fmla="*/ 2935055 h 3197277"/>
                <a:gd name="connsiteX11" fmla="*/ 770426 w 1028743"/>
                <a:gd name="connsiteY11" fmla="*/ 3047685 h 3197277"/>
                <a:gd name="connsiteX12" fmla="*/ 629176 w 1028743"/>
                <a:gd name="connsiteY12" fmla="*/ 3071709 h 3197277"/>
                <a:gd name="connsiteX13" fmla="*/ 394484 w 1028743"/>
                <a:gd name="connsiteY13" fmla="*/ 2988271 h 3197277"/>
                <a:gd name="connsiteX14" fmla="*/ 163399 w 1028743"/>
                <a:gd name="connsiteY14" fmla="*/ 2389714 h 3197277"/>
                <a:gd name="connsiteX15" fmla="*/ 69131 w 1028743"/>
                <a:gd name="connsiteY15" fmla="*/ 1654423 h 3197277"/>
                <a:gd name="connsiteX16" fmla="*/ 106838 w 1028743"/>
                <a:gd name="connsiteY16" fmla="*/ 890852 h 3197277"/>
                <a:gd name="connsiteX17" fmla="*/ 208558 w 1028743"/>
                <a:gd name="connsiteY17" fmla="*/ 9272 h 3197277"/>
                <a:gd name="connsiteX18" fmla="*/ 153972 w 1028743"/>
                <a:gd name="connsiteY18" fmla="*/ 23586 h 3197277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1002384 w 1028743"/>
                <a:gd name="connsiteY6" fmla="*/ 304959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629176 w 1028743"/>
                <a:gd name="connsiteY12" fmla="*/ 3071709 h 3195054"/>
                <a:gd name="connsiteX13" fmla="*/ 394484 w 1028743"/>
                <a:gd name="connsiteY13" fmla="*/ 2988271 h 3195054"/>
                <a:gd name="connsiteX14" fmla="*/ 163399 w 1028743"/>
                <a:gd name="connsiteY14" fmla="*/ 2389714 h 3195054"/>
                <a:gd name="connsiteX15" fmla="*/ 69131 w 1028743"/>
                <a:gd name="connsiteY15" fmla="*/ 1654423 h 3195054"/>
                <a:gd name="connsiteX16" fmla="*/ 106838 w 1028743"/>
                <a:gd name="connsiteY16" fmla="*/ 890852 h 3195054"/>
                <a:gd name="connsiteX17" fmla="*/ 208558 w 1028743"/>
                <a:gd name="connsiteY17" fmla="*/ 927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629176 w 1028743"/>
                <a:gd name="connsiteY12" fmla="*/ 3071709 h 3195054"/>
                <a:gd name="connsiteX13" fmla="*/ 394484 w 1028743"/>
                <a:gd name="connsiteY13" fmla="*/ 2988271 h 3195054"/>
                <a:gd name="connsiteX14" fmla="*/ 163399 w 1028743"/>
                <a:gd name="connsiteY14" fmla="*/ 2389714 h 3195054"/>
                <a:gd name="connsiteX15" fmla="*/ 69131 w 1028743"/>
                <a:gd name="connsiteY15" fmla="*/ 1654423 h 3195054"/>
                <a:gd name="connsiteX16" fmla="*/ 106838 w 1028743"/>
                <a:gd name="connsiteY16" fmla="*/ 890852 h 3195054"/>
                <a:gd name="connsiteX17" fmla="*/ 208558 w 1028743"/>
                <a:gd name="connsiteY17" fmla="*/ 927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629176 w 1028743"/>
                <a:gd name="connsiteY12" fmla="*/ 3071709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69131 w 1028743"/>
                <a:gd name="connsiteY15" fmla="*/ 1654423 h 3195054"/>
                <a:gd name="connsiteX16" fmla="*/ 106838 w 1028743"/>
                <a:gd name="connsiteY16" fmla="*/ 890852 h 3195054"/>
                <a:gd name="connsiteX17" fmla="*/ 208558 w 1028743"/>
                <a:gd name="connsiteY17" fmla="*/ 927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549166 w 1028743"/>
                <a:gd name="connsiteY12" fmla="*/ 308504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69131 w 1028743"/>
                <a:gd name="connsiteY15" fmla="*/ 1654423 h 3195054"/>
                <a:gd name="connsiteX16" fmla="*/ 106838 w 1028743"/>
                <a:gd name="connsiteY16" fmla="*/ 890852 h 3195054"/>
                <a:gd name="connsiteX17" fmla="*/ 208558 w 1028743"/>
                <a:gd name="connsiteY17" fmla="*/ 927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564406 w 1028743"/>
                <a:gd name="connsiteY12" fmla="*/ 308123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69131 w 1028743"/>
                <a:gd name="connsiteY15" fmla="*/ 1654423 h 3195054"/>
                <a:gd name="connsiteX16" fmla="*/ 106838 w 1028743"/>
                <a:gd name="connsiteY16" fmla="*/ 890852 h 3195054"/>
                <a:gd name="connsiteX17" fmla="*/ 208558 w 1028743"/>
                <a:gd name="connsiteY17" fmla="*/ 927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564406 w 1028743"/>
                <a:gd name="connsiteY12" fmla="*/ 308123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69131 w 1028743"/>
                <a:gd name="connsiteY15" fmla="*/ 1654423 h 3195054"/>
                <a:gd name="connsiteX16" fmla="*/ 87788 w 1028743"/>
                <a:gd name="connsiteY16" fmla="*/ 890852 h 3195054"/>
                <a:gd name="connsiteX17" fmla="*/ 208558 w 1028743"/>
                <a:gd name="connsiteY17" fmla="*/ 927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564406 w 1028743"/>
                <a:gd name="connsiteY12" fmla="*/ 308123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57701 w 1028743"/>
                <a:gd name="connsiteY15" fmla="*/ 1677283 h 3195054"/>
                <a:gd name="connsiteX16" fmla="*/ 87788 w 1028743"/>
                <a:gd name="connsiteY16" fmla="*/ 890852 h 3195054"/>
                <a:gd name="connsiteX17" fmla="*/ 208558 w 1028743"/>
                <a:gd name="connsiteY17" fmla="*/ 927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564406 w 1028743"/>
                <a:gd name="connsiteY12" fmla="*/ 308123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57701 w 1028743"/>
                <a:gd name="connsiteY15" fmla="*/ 1677283 h 3195054"/>
                <a:gd name="connsiteX16" fmla="*/ 87788 w 1028743"/>
                <a:gd name="connsiteY16" fmla="*/ 890852 h 3195054"/>
                <a:gd name="connsiteX17" fmla="*/ 185698 w 1028743"/>
                <a:gd name="connsiteY17" fmla="*/ 1689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70426 w 1028743"/>
                <a:gd name="connsiteY11" fmla="*/ 3047685 h 3195054"/>
                <a:gd name="connsiteX12" fmla="*/ 564406 w 1028743"/>
                <a:gd name="connsiteY12" fmla="*/ 308123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57701 w 1028743"/>
                <a:gd name="connsiteY15" fmla="*/ 1677283 h 3195054"/>
                <a:gd name="connsiteX16" fmla="*/ 87788 w 1028743"/>
                <a:gd name="connsiteY16" fmla="*/ 890852 h 3195054"/>
                <a:gd name="connsiteX17" fmla="*/ 185698 w 1028743"/>
                <a:gd name="connsiteY17" fmla="*/ 1689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30421 w 1028743"/>
                <a:gd name="connsiteY11" fmla="*/ 3059115 h 3195054"/>
                <a:gd name="connsiteX12" fmla="*/ 564406 w 1028743"/>
                <a:gd name="connsiteY12" fmla="*/ 308123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57701 w 1028743"/>
                <a:gd name="connsiteY15" fmla="*/ 1677283 h 3195054"/>
                <a:gd name="connsiteX16" fmla="*/ 87788 w 1028743"/>
                <a:gd name="connsiteY16" fmla="*/ 890852 h 3195054"/>
                <a:gd name="connsiteX17" fmla="*/ 185698 w 1028743"/>
                <a:gd name="connsiteY17" fmla="*/ 1689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29913 w 1028743"/>
                <a:gd name="connsiteY5" fmla="*/ 306844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30421 w 1028743"/>
                <a:gd name="connsiteY11" fmla="*/ 3059115 h 3195054"/>
                <a:gd name="connsiteX12" fmla="*/ 564406 w 1028743"/>
                <a:gd name="connsiteY12" fmla="*/ 308123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57701 w 1028743"/>
                <a:gd name="connsiteY15" fmla="*/ 1677283 h 3195054"/>
                <a:gd name="connsiteX16" fmla="*/ 87788 w 1028743"/>
                <a:gd name="connsiteY16" fmla="*/ 890852 h 3195054"/>
                <a:gd name="connsiteX17" fmla="*/ 185698 w 1028743"/>
                <a:gd name="connsiteY17" fmla="*/ 16892 h 3195054"/>
                <a:gd name="connsiteX18" fmla="*/ 153972 w 1028743"/>
                <a:gd name="connsiteY18" fmla="*/ 23586 h 3195054"/>
                <a:gd name="connsiteX0" fmla="*/ 153972 w 1028743"/>
                <a:gd name="connsiteY0" fmla="*/ 23586 h 3195054"/>
                <a:gd name="connsiteX1" fmla="*/ 31423 w 1028743"/>
                <a:gd name="connsiteY1" fmla="*/ 1701557 h 3195054"/>
                <a:gd name="connsiteX2" fmla="*/ 342508 w 1028743"/>
                <a:gd name="connsiteY2" fmla="*/ 2964749 h 3195054"/>
                <a:gd name="connsiteX3" fmla="*/ 809056 w 1028743"/>
                <a:gd name="connsiteY3" fmla="*/ 3083389 h 3195054"/>
                <a:gd name="connsiteX4" fmla="*/ 992958 w 1028743"/>
                <a:gd name="connsiteY4" fmla="*/ 3143858 h 3195054"/>
                <a:gd name="connsiteX5" fmla="*/ 831818 w 1028743"/>
                <a:gd name="connsiteY5" fmla="*/ 3079874 h 3195054"/>
                <a:gd name="connsiteX6" fmla="*/ 937614 w 1028743"/>
                <a:gd name="connsiteY6" fmla="*/ 3057210 h 3195054"/>
                <a:gd name="connsiteX7" fmla="*/ 851555 w 1028743"/>
                <a:gd name="connsiteY7" fmla="*/ 3049590 h 3195054"/>
                <a:gd name="connsiteX8" fmla="*/ 1021238 w 1028743"/>
                <a:gd name="connsiteY8" fmla="*/ 2983603 h 3195054"/>
                <a:gd name="connsiteX9" fmla="*/ 806523 w 1028743"/>
                <a:gd name="connsiteY9" fmla="*/ 3047685 h 3195054"/>
                <a:gd name="connsiteX10" fmla="*/ 851398 w 1028743"/>
                <a:gd name="connsiteY10" fmla="*/ 2935055 h 3195054"/>
                <a:gd name="connsiteX11" fmla="*/ 730421 w 1028743"/>
                <a:gd name="connsiteY11" fmla="*/ 3059115 h 3195054"/>
                <a:gd name="connsiteX12" fmla="*/ 564406 w 1028743"/>
                <a:gd name="connsiteY12" fmla="*/ 3081234 h 3195054"/>
                <a:gd name="connsiteX13" fmla="*/ 367814 w 1028743"/>
                <a:gd name="connsiteY13" fmla="*/ 2978746 h 3195054"/>
                <a:gd name="connsiteX14" fmla="*/ 163399 w 1028743"/>
                <a:gd name="connsiteY14" fmla="*/ 2389714 h 3195054"/>
                <a:gd name="connsiteX15" fmla="*/ 57701 w 1028743"/>
                <a:gd name="connsiteY15" fmla="*/ 1677283 h 3195054"/>
                <a:gd name="connsiteX16" fmla="*/ 87788 w 1028743"/>
                <a:gd name="connsiteY16" fmla="*/ 890852 h 3195054"/>
                <a:gd name="connsiteX17" fmla="*/ 185698 w 1028743"/>
                <a:gd name="connsiteY17" fmla="*/ 16892 h 3195054"/>
                <a:gd name="connsiteX18" fmla="*/ 153972 w 1028743"/>
                <a:gd name="connsiteY18" fmla="*/ 23586 h 3195054"/>
                <a:gd name="connsiteX0" fmla="*/ 153972 w 1031918"/>
                <a:gd name="connsiteY0" fmla="*/ 23586 h 3195054"/>
                <a:gd name="connsiteX1" fmla="*/ 31423 w 1031918"/>
                <a:gd name="connsiteY1" fmla="*/ 1701557 h 3195054"/>
                <a:gd name="connsiteX2" fmla="*/ 342508 w 1031918"/>
                <a:gd name="connsiteY2" fmla="*/ 2964749 h 3195054"/>
                <a:gd name="connsiteX3" fmla="*/ 809056 w 1031918"/>
                <a:gd name="connsiteY3" fmla="*/ 3083389 h 3195054"/>
                <a:gd name="connsiteX4" fmla="*/ 992958 w 1031918"/>
                <a:gd name="connsiteY4" fmla="*/ 3143858 h 3195054"/>
                <a:gd name="connsiteX5" fmla="*/ 831818 w 1031918"/>
                <a:gd name="connsiteY5" fmla="*/ 3079874 h 3195054"/>
                <a:gd name="connsiteX6" fmla="*/ 937614 w 1031918"/>
                <a:gd name="connsiteY6" fmla="*/ 3057210 h 3195054"/>
                <a:gd name="connsiteX7" fmla="*/ 870605 w 1031918"/>
                <a:gd name="connsiteY7" fmla="*/ 3051495 h 3195054"/>
                <a:gd name="connsiteX8" fmla="*/ 1021238 w 1031918"/>
                <a:gd name="connsiteY8" fmla="*/ 2983603 h 3195054"/>
                <a:gd name="connsiteX9" fmla="*/ 806523 w 1031918"/>
                <a:gd name="connsiteY9" fmla="*/ 3047685 h 3195054"/>
                <a:gd name="connsiteX10" fmla="*/ 851398 w 1031918"/>
                <a:gd name="connsiteY10" fmla="*/ 2935055 h 3195054"/>
                <a:gd name="connsiteX11" fmla="*/ 730421 w 1031918"/>
                <a:gd name="connsiteY11" fmla="*/ 3059115 h 3195054"/>
                <a:gd name="connsiteX12" fmla="*/ 564406 w 1031918"/>
                <a:gd name="connsiteY12" fmla="*/ 3081234 h 3195054"/>
                <a:gd name="connsiteX13" fmla="*/ 367814 w 1031918"/>
                <a:gd name="connsiteY13" fmla="*/ 2978746 h 3195054"/>
                <a:gd name="connsiteX14" fmla="*/ 163399 w 1031918"/>
                <a:gd name="connsiteY14" fmla="*/ 2389714 h 3195054"/>
                <a:gd name="connsiteX15" fmla="*/ 57701 w 1031918"/>
                <a:gd name="connsiteY15" fmla="*/ 1677283 h 3195054"/>
                <a:gd name="connsiteX16" fmla="*/ 87788 w 1031918"/>
                <a:gd name="connsiteY16" fmla="*/ 890852 h 3195054"/>
                <a:gd name="connsiteX17" fmla="*/ 185698 w 1031918"/>
                <a:gd name="connsiteY17" fmla="*/ 16892 h 3195054"/>
                <a:gd name="connsiteX18" fmla="*/ 153972 w 1031918"/>
                <a:gd name="connsiteY18" fmla="*/ 23586 h 3195054"/>
                <a:gd name="connsiteX0" fmla="*/ 153972 w 1031918"/>
                <a:gd name="connsiteY0" fmla="*/ 23586 h 3196324"/>
                <a:gd name="connsiteX1" fmla="*/ 31423 w 1031918"/>
                <a:gd name="connsiteY1" fmla="*/ 1701557 h 3196324"/>
                <a:gd name="connsiteX2" fmla="*/ 342508 w 1031918"/>
                <a:gd name="connsiteY2" fmla="*/ 2964749 h 3196324"/>
                <a:gd name="connsiteX3" fmla="*/ 784291 w 1031918"/>
                <a:gd name="connsiteY3" fmla="*/ 3091009 h 3196324"/>
                <a:gd name="connsiteX4" fmla="*/ 992958 w 1031918"/>
                <a:gd name="connsiteY4" fmla="*/ 3143858 h 3196324"/>
                <a:gd name="connsiteX5" fmla="*/ 831818 w 1031918"/>
                <a:gd name="connsiteY5" fmla="*/ 3079874 h 3196324"/>
                <a:gd name="connsiteX6" fmla="*/ 937614 w 1031918"/>
                <a:gd name="connsiteY6" fmla="*/ 3057210 h 3196324"/>
                <a:gd name="connsiteX7" fmla="*/ 870605 w 1031918"/>
                <a:gd name="connsiteY7" fmla="*/ 3051495 h 3196324"/>
                <a:gd name="connsiteX8" fmla="*/ 1021238 w 1031918"/>
                <a:gd name="connsiteY8" fmla="*/ 2983603 h 3196324"/>
                <a:gd name="connsiteX9" fmla="*/ 806523 w 1031918"/>
                <a:gd name="connsiteY9" fmla="*/ 3047685 h 3196324"/>
                <a:gd name="connsiteX10" fmla="*/ 851398 w 1031918"/>
                <a:gd name="connsiteY10" fmla="*/ 2935055 h 3196324"/>
                <a:gd name="connsiteX11" fmla="*/ 730421 w 1031918"/>
                <a:gd name="connsiteY11" fmla="*/ 3059115 h 3196324"/>
                <a:gd name="connsiteX12" fmla="*/ 564406 w 1031918"/>
                <a:gd name="connsiteY12" fmla="*/ 3081234 h 3196324"/>
                <a:gd name="connsiteX13" fmla="*/ 367814 w 1031918"/>
                <a:gd name="connsiteY13" fmla="*/ 2978746 h 3196324"/>
                <a:gd name="connsiteX14" fmla="*/ 163399 w 1031918"/>
                <a:gd name="connsiteY14" fmla="*/ 2389714 h 3196324"/>
                <a:gd name="connsiteX15" fmla="*/ 57701 w 1031918"/>
                <a:gd name="connsiteY15" fmla="*/ 1677283 h 3196324"/>
                <a:gd name="connsiteX16" fmla="*/ 87788 w 1031918"/>
                <a:gd name="connsiteY16" fmla="*/ 890852 h 3196324"/>
                <a:gd name="connsiteX17" fmla="*/ 185698 w 1031918"/>
                <a:gd name="connsiteY17" fmla="*/ 16892 h 3196324"/>
                <a:gd name="connsiteX18" fmla="*/ 153972 w 1031918"/>
                <a:gd name="connsiteY18" fmla="*/ 23586 h 3196324"/>
                <a:gd name="connsiteX0" fmla="*/ 153972 w 1031918"/>
                <a:gd name="connsiteY0" fmla="*/ 23586 h 3196324"/>
                <a:gd name="connsiteX1" fmla="*/ 31423 w 1031918"/>
                <a:gd name="connsiteY1" fmla="*/ 1701557 h 3196324"/>
                <a:gd name="connsiteX2" fmla="*/ 342508 w 1031918"/>
                <a:gd name="connsiteY2" fmla="*/ 2964749 h 3196324"/>
                <a:gd name="connsiteX3" fmla="*/ 784291 w 1031918"/>
                <a:gd name="connsiteY3" fmla="*/ 3091009 h 3196324"/>
                <a:gd name="connsiteX4" fmla="*/ 992958 w 1031918"/>
                <a:gd name="connsiteY4" fmla="*/ 3143858 h 3196324"/>
                <a:gd name="connsiteX5" fmla="*/ 831818 w 1031918"/>
                <a:gd name="connsiteY5" fmla="*/ 3079874 h 3196324"/>
                <a:gd name="connsiteX6" fmla="*/ 937614 w 1031918"/>
                <a:gd name="connsiteY6" fmla="*/ 3057210 h 3196324"/>
                <a:gd name="connsiteX7" fmla="*/ 870605 w 1031918"/>
                <a:gd name="connsiteY7" fmla="*/ 3051495 h 3196324"/>
                <a:gd name="connsiteX8" fmla="*/ 1021238 w 1031918"/>
                <a:gd name="connsiteY8" fmla="*/ 2983603 h 3196324"/>
                <a:gd name="connsiteX9" fmla="*/ 806523 w 1031918"/>
                <a:gd name="connsiteY9" fmla="*/ 3047685 h 3196324"/>
                <a:gd name="connsiteX10" fmla="*/ 851398 w 1031918"/>
                <a:gd name="connsiteY10" fmla="*/ 2935055 h 3196324"/>
                <a:gd name="connsiteX11" fmla="*/ 730421 w 1031918"/>
                <a:gd name="connsiteY11" fmla="*/ 3059115 h 3196324"/>
                <a:gd name="connsiteX12" fmla="*/ 564406 w 1031918"/>
                <a:gd name="connsiteY12" fmla="*/ 3081234 h 3196324"/>
                <a:gd name="connsiteX13" fmla="*/ 367814 w 1031918"/>
                <a:gd name="connsiteY13" fmla="*/ 2978746 h 3196324"/>
                <a:gd name="connsiteX14" fmla="*/ 163399 w 1031918"/>
                <a:gd name="connsiteY14" fmla="*/ 2389714 h 3196324"/>
                <a:gd name="connsiteX15" fmla="*/ 57701 w 1031918"/>
                <a:gd name="connsiteY15" fmla="*/ 1677283 h 3196324"/>
                <a:gd name="connsiteX16" fmla="*/ 87788 w 1031918"/>
                <a:gd name="connsiteY16" fmla="*/ 890852 h 3196324"/>
                <a:gd name="connsiteX17" fmla="*/ 185698 w 1031918"/>
                <a:gd name="connsiteY17" fmla="*/ 16892 h 3196324"/>
                <a:gd name="connsiteX18" fmla="*/ 153972 w 1031918"/>
                <a:gd name="connsiteY18" fmla="*/ 23586 h 3196324"/>
                <a:gd name="connsiteX0" fmla="*/ 153972 w 1031918"/>
                <a:gd name="connsiteY0" fmla="*/ 23586 h 3196324"/>
                <a:gd name="connsiteX1" fmla="*/ 31423 w 1031918"/>
                <a:gd name="connsiteY1" fmla="*/ 1701557 h 3196324"/>
                <a:gd name="connsiteX2" fmla="*/ 342508 w 1031918"/>
                <a:gd name="connsiteY2" fmla="*/ 2964749 h 3196324"/>
                <a:gd name="connsiteX3" fmla="*/ 784291 w 1031918"/>
                <a:gd name="connsiteY3" fmla="*/ 3091009 h 3196324"/>
                <a:gd name="connsiteX4" fmla="*/ 992958 w 1031918"/>
                <a:gd name="connsiteY4" fmla="*/ 3143858 h 3196324"/>
                <a:gd name="connsiteX5" fmla="*/ 831818 w 1031918"/>
                <a:gd name="connsiteY5" fmla="*/ 3079874 h 3196324"/>
                <a:gd name="connsiteX6" fmla="*/ 937614 w 1031918"/>
                <a:gd name="connsiteY6" fmla="*/ 3057210 h 3196324"/>
                <a:gd name="connsiteX7" fmla="*/ 870605 w 1031918"/>
                <a:gd name="connsiteY7" fmla="*/ 3051495 h 3196324"/>
                <a:gd name="connsiteX8" fmla="*/ 1021238 w 1031918"/>
                <a:gd name="connsiteY8" fmla="*/ 2983603 h 3196324"/>
                <a:gd name="connsiteX9" fmla="*/ 806523 w 1031918"/>
                <a:gd name="connsiteY9" fmla="*/ 3047685 h 3196324"/>
                <a:gd name="connsiteX10" fmla="*/ 851398 w 1031918"/>
                <a:gd name="connsiteY10" fmla="*/ 2935055 h 3196324"/>
                <a:gd name="connsiteX11" fmla="*/ 730421 w 1031918"/>
                <a:gd name="connsiteY11" fmla="*/ 3059115 h 3196324"/>
                <a:gd name="connsiteX12" fmla="*/ 564406 w 1031918"/>
                <a:gd name="connsiteY12" fmla="*/ 3081234 h 3196324"/>
                <a:gd name="connsiteX13" fmla="*/ 367814 w 1031918"/>
                <a:gd name="connsiteY13" fmla="*/ 2978746 h 3196324"/>
                <a:gd name="connsiteX14" fmla="*/ 163399 w 1031918"/>
                <a:gd name="connsiteY14" fmla="*/ 2389714 h 3196324"/>
                <a:gd name="connsiteX15" fmla="*/ 57701 w 1031918"/>
                <a:gd name="connsiteY15" fmla="*/ 1677283 h 3196324"/>
                <a:gd name="connsiteX16" fmla="*/ 87788 w 1031918"/>
                <a:gd name="connsiteY16" fmla="*/ 890852 h 3196324"/>
                <a:gd name="connsiteX17" fmla="*/ 185698 w 1031918"/>
                <a:gd name="connsiteY17" fmla="*/ 16892 h 3196324"/>
                <a:gd name="connsiteX18" fmla="*/ 153972 w 1031918"/>
                <a:gd name="connsiteY18" fmla="*/ 23586 h 3196324"/>
                <a:gd name="connsiteX0" fmla="*/ 153972 w 1030013"/>
                <a:gd name="connsiteY0" fmla="*/ 23586 h 3196324"/>
                <a:gd name="connsiteX1" fmla="*/ 31423 w 1030013"/>
                <a:gd name="connsiteY1" fmla="*/ 1701557 h 3196324"/>
                <a:gd name="connsiteX2" fmla="*/ 342508 w 1030013"/>
                <a:gd name="connsiteY2" fmla="*/ 2964749 h 3196324"/>
                <a:gd name="connsiteX3" fmla="*/ 784291 w 1030013"/>
                <a:gd name="connsiteY3" fmla="*/ 3091009 h 3196324"/>
                <a:gd name="connsiteX4" fmla="*/ 992958 w 1030013"/>
                <a:gd name="connsiteY4" fmla="*/ 3143858 h 3196324"/>
                <a:gd name="connsiteX5" fmla="*/ 831818 w 1030013"/>
                <a:gd name="connsiteY5" fmla="*/ 3079874 h 3196324"/>
                <a:gd name="connsiteX6" fmla="*/ 937614 w 1030013"/>
                <a:gd name="connsiteY6" fmla="*/ 3057210 h 3196324"/>
                <a:gd name="connsiteX7" fmla="*/ 870605 w 1030013"/>
                <a:gd name="connsiteY7" fmla="*/ 3051495 h 3196324"/>
                <a:gd name="connsiteX8" fmla="*/ 1021238 w 1030013"/>
                <a:gd name="connsiteY8" fmla="*/ 2983603 h 3196324"/>
                <a:gd name="connsiteX9" fmla="*/ 806523 w 1030013"/>
                <a:gd name="connsiteY9" fmla="*/ 3047685 h 3196324"/>
                <a:gd name="connsiteX10" fmla="*/ 851398 w 1030013"/>
                <a:gd name="connsiteY10" fmla="*/ 2935055 h 3196324"/>
                <a:gd name="connsiteX11" fmla="*/ 730421 w 1030013"/>
                <a:gd name="connsiteY11" fmla="*/ 3059115 h 3196324"/>
                <a:gd name="connsiteX12" fmla="*/ 564406 w 1030013"/>
                <a:gd name="connsiteY12" fmla="*/ 3081234 h 3196324"/>
                <a:gd name="connsiteX13" fmla="*/ 367814 w 1030013"/>
                <a:gd name="connsiteY13" fmla="*/ 2978746 h 3196324"/>
                <a:gd name="connsiteX14" fmla="*/ 163399 w 1030013"/>
                <a:gd name="connsiteY14" fmla="*/ 2389714 h 3196324"/>
                <a:gd name="connsiteX15" fmla="*/ 57701 w 1030013"/>
                <a:gd name="connsiteY15" fmla="*/ 1677283 h 3196324"/>
                <a:gd name="connsiteX16" fmla="*/ 87788 w 1030013"/>
                <a:gd name="connsiteY16" fmla="*/ 890852 h 3196324"/>
                <a:gd name="connsiteX17" fmla="*/ 185698 w 1030013"/>
                <a:gd name="connsiteY17" fmla="*/ 16892 h 3196324"/>
                <a:gd name="connsiteX18" fmla="*/ 153972 w 1030013"/>
                <a:gd name="connsiteY18" fmla="*/ 23586 h 3196324"/>
                <a:gd name="connsiteX0" fmla="*/ 153972 w 1030013"/>
                <a:gd name="connsiteY0" fmla="*/ 23586 h 3196324"/>
                <a:gd name="connsiteX1" fmla="*/ 31423 w 1030013"/>
                <a:gd name="connsiteY1" fmla="*/ 1701557 h 3196324"/>
                <a:gd name="connsiteX2" fmla="*/ 342508 w 1030013"/>
                <a:gd name="connsiteY2" fmla="*/ 2964749 h 3196324"/>
                <a:gd name="connsiteX3" fmla="*/ 784291 w 1030013"/>
                <a:gd name="connsiteY3" fmla="*/ 3091009 h 3196324"/>
                <a:gd name="connsiteX4" fmla="*/ 992958 w 1030013"/>
                <a:gd name="connsiteY4" fmla="*/ 3143858 h 3196324"/>
                <a:gd name="connsiteX5" fmla="*/ 831818 w 1030013"/>
                <a:gd name="connsiteY5" fmla="*/ 3079874 h 3196324"/>
                <a:gd name="connsiteX6" fmla="*/ 947139 w 1030013"/>
                <a:gd name="connsiteY6" fmla="*/ 3059115 h 3196324"/>
                <a:gd name="connsiteX7" fmla="*/ 870605 w 1030013"/>
                <a:gd name="connsiteY7" fmla="*/ 3051495 h 3196324"/>
                <a:gd name="connsiteX8" fmla="*/ 1021238 w 1030013"/>
                <a:gd name="connsiteY8" fmla="*/ 2983603 h 3196324"/>
                <a:gd name="connsiteX9" fmla="*/ 806523 w 1030013"/>
                <a:gd name="connsiteY9" fmla="*/ 3047685 h 3196324"/>
                <a:gd name="connsiteX10" fmla="*/ 851398 w 1030013"/>
                <a:gd name="connsiteY10" fmla="*/ 2935055 h 3196324"/>
                <a:gd name="connsiteX11" fmla="*/ 730421 w 1030013"/>
                <a:gd name="connsiteY11" fmla="*/ 3059115 h 3196324"/>
                <a:gd name="connsiteX12" fmla="*/ 564406 w 1030013"/>
                <a:gd name="connsiteY12" fmla="*/ 3081234 h 3196324"/>
                <a:gd name="connsiteX13" fmla="*/ 367814 w 1030013"/>
                <a:gd name="connsiteY13" fmla="*/ 2978746 h 3196324"/>
                <a:gd name="connsiteX14" fmla="*/ 163399 w 1030013"/>
                <a:gd name="connsiteY14" fmla="*/ 2389714 h 3196324"/>
                <a:gd name="connsiteX15" fmla="*/ 57701 w 1030013"/>
                <a:gd name="connsiteY15" fmla="*/ 1677283 h 3196324"/>
                <a:gd name="connsiteX16" fmla="*/ 87788 w 1030013"/>
                <a:gd name="connsiteY16" fmla="*/ 890852 h 3196324"/>
                <a:gd name="connsiteX17" fmla="*/ 185698 w 1030013"/>
                <a:gd name="connsiteY17" fmla="*/ 16892 h 3196324"/>
                <a:gd name="connsiteX18" fmla="*/ 153972 w 1030013"/>
                <a:gd name="connsiteY18" fmla="*/ 23586 h 3196324"/>
                <a:gd name="connsiteX0" fmla="*/ 153972 w 1030013"/>
                <a:gd name="connsiteY0" fmla="*/ 23586 h 3196324"/>
                <a:gd name="connsiteX1" fmla="*/ 31423 w 1030013"/>
                <a:gd name="connsiteY1" fmla="*/ 1701557 h 3196324"/>
                <a:gd name="connsiteX2" fmla="*/ 342508 w 1030013"/>
                <a:gd name="connsiteY2" fmla="*/ 2964749 h 3196324"/>
                <a:gd name="connsiteX3" fmla="*/ 784291 w 1030013"/>
                <a:gd name="connsiteY3" fmla="*/ 3091009 h 3196324"/>
                <a:gd name="connsiteX4" fmla="*/ 992958 w 1030013"/>
                <a:gd name="connsiteY4" fmla="*/ 3143858 h 3196324"/>
                <a:gd name="connsiteX5" fmla="*/ 831818 w 1030013"/>
                <a:gd name="connsiteY5" fmla="*/ 3079874 h 3196324"/>
                <a:gd name="connsiteX6" fmla="*/ 947139 w 1030013"/>
                <a:gd name="connsiteY6" fmla="*/ 3059115 h 3196324"/>
                <a:gd name="connsiteX7" fmla="*/ 870605 w 1030013"/>
                <a:gd name="connsiteY7" fmla="*/ 3051495 h 3196324"/>
                <a:gd name="connsiteX8" fmla="*/ 1021238 w 1030013"/>
                <a:gd name="connsiteY8" fmla="*/ 2983603 h 3196324"/>
                <a:gd name="connsiteX9" fmla="*/ 806523 w 1030013"/>
                <a:gd name="connsiteY9" fmla="*/ 3047685 h 3196324"/>
                <a:gd name="connsiteX10" fmla="*/ 851398 w 1030013"/>
                <a:gd name="connsiteY10" fmla="*/ 2935055 h 3196324"/>
                <a:gd name="connsiteX11" fmla="*/ 730421 w 1030013"/>
                <a:gd name="connsiteY11" fmla="*/ 3059115 h 3196324"/>
                <a:gd name="connsiteX12" fmla="*/ 564406 w 1030013"/>
                <a:gd name="connsiteY12" fmla="*/ 3081234 h 3196324"/>
                <a:gd name="connsiteX13" fmla="*/ 367814 w 1030013"/>
                <a:gd name="connsiteY13" fmla="*/ 2978746 h 3196324"/>
                <a:gd name="connsiteX14" fmla="*/ 163399 w 1030013"/>
                <a:gd name="connsiteY14" fmla="*/ 2389714 h 3196324"/>
                <a:gd name="connsiteX15" fmla="*/ 57701 w 1030013"/>
                <a:gd name="connsiteY15" fmla="*/ 1677283 h 3196324"/>
                <a:gd name="connsiteX16" fmla="*/ 87788 w 1030013"/>
                <a:gd name="connsiteY16" fmla="*/ 890852 h 3196324"/>
                <a:gd name="connsiteX17" fmla="*/ 185698 w 1030013"/>
                <a:gd name="connsiteY17" fmla="*/ 16892 h 3196324"/>
                <a:gd name="connsiteX18" fmla="*/ 153972 w 1030013"/>
                <a:gd name="connsiteY18" fmla="*/ 23586 h 3196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30013" h="3196324">
                  <a:moveTo>
                    <a:pt x="153972" y="23586"/>
                  </a:moveTo>
                  <a:cubicBezTo>
                    <a:pt x="141403" y="158703"/>
                    <a:pt x="0" y="1211363"/>
                    <a:pt x="31423" y="1701557"/>
                  </a:cubicBezTo>
                  <a:cubicBezTo>
                    <a:pt x="62846" y="2191751"/>
                    <a:pt x="217030" y="2733174"/>
                    <a:pt x="342508" y="2964749"/>
                  </a:cubicBezTo>
                  <a:cubicBezTo>
                    <a:pt x="467986" y="3196324"/>
                    <a:pt x="675883" y="3061158"/>
                    <a:pt x="784291" y="3091009"/>
                  </a:cubicBezTo>
                  <a:cubicBezTo>
                    <a:pt x="892699" y="3120860"/>
                    <a:pt x="983132" y="3164764"/>
                    <a:pt x="992958" y="3143858"/>
                  </a:cubicBezTo>
                  <a:cubicBezTo>
                    <a:pt x="1000879" y="3142002"/>
                    <a:pt x="839454" y="3093998"/>
                    <a:pt x="831818" y="3079874"/>
                  </a:cubicBezTo>
                  <a:cubicBezTo>
                    <a:pt x="824182" y="3065750"/>
                    <a:pt x="942579" y="3082895"/>
                    <a:pt x="947139" y="3059115"/>
                  </a:cubicBezTo>
                  <a:cubicBezTo>
                    <a:pt x="953604" y="3054385"/>
                    <a:pt x="858255" y="3064080"/>
                    <a:pt x="870605" y="3051495"/>
                  </a:cubicBezTo>
                  <a:cubicBezTo>
                    <a:pt x="882955" y="3038910"/>
                    <a:pt x="1030013" y="3014718"/>
                    <a:pt x="1021238" y="2983603"/>
                  </a:cubicBezTo>
                  <a:cubicBezTo>
                    <a:pt x="1010558" y="2982968"/>
                    <a:pt x="834830" y="3055776"/>
                    <a:pt x="806523" y="3047685"/>
                  </a:cubicBezTo>
                  <a:cubicBezTo>
                    <a:pt x="778216" y="3039594"/>
                    <a:pt x="888847" y="2940770"/>
                    <a:pt x="851398" y="2935055"/>
                  </a:cubicBezTo>
                  <a:cubicBezTo>
                    <a:pt x="838714" y="2936960"/>
                    <a:pt x="785873" y="3036657"/>
                    <a:pt x="730421" y="3059115"/>
                  </a:cubicBezTo>
                  <a:cubicBezTo>
                    <a:pt x="682589" y="3083478"/>
                    <a:pt x="624840" y="3094629"/>
                    <a:pt x="564406" y="3081234"/>
                  </a:cubicBezTo>
                  <a:cubicBezTo>
                    <a:pt x="503972" y="3067839"/>
                    <a:pt x="434649" y="3093999"/>
                    <a:pt x="367814" y="2978746"/>
                  </a:cubicBezTo>
                  <a:cubicBezTo>
                    <a:pt x="300980" y="2863493"/>
                    <a:pt x="215084" y="2606624"/>
                    <a:pt x="163399" y="2389714"/>
                  </a:cubicBezTo>
                  <a:cubicBezTo>
                    <a:pt x="111714" y="2172804"/>
                    <a:pt x="70303" y="1927093"/>
                    <a:pt x="57701" y="1677283"/>
                  </a:cubicBezTo>
                  <a:cubicBezTo>
                    <a:pt x="45099" y="1427473"/>
                    <a:pt x="66455" y="1167584"/>
                    <a:pt x="87788" y="890852"/>
                  </a:cubicBezTo>
                  <a:cubicBezTo>
                    <a:pt x="109121" y="614120"/>
                    <a:pt x="154982" y="226206"/>
                    <a:pt x="185698" y="16892"/>
                  </a:cubicBezTo>
                  <a:cubicBezTo>
                    <a:pt x="144301" y="48292"/>
                    <a:pt x="212960" y="0"/>
                    <a:pt x="153972" y="23586"/>
                  </a:cubicBezTo>
                  <a:close/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grpSp>
          <p:nvGrpSpPr>
            <p:cNvPr id="16" name="Gruppo 230"/>
            <p:cNvGrpSpPr/>
            <p:nvPr/>
          </p:nvGrpSpPr>
          <p:grpSpPr>
            <a:xfrm>
              <a:off x="4861230" y="2105995"/>
              <a:ext cx="263951" cy="263951"/>
              <a:chOff x="331007" y="1610412"/>
              <a:chExt cx="263951" cy="263951"/>
            </a:xfrm>
          </p:grpSpPr>
          <p:sp>
            <p:nvSpPr>
              <p:cNvPr id="232" name="Ovale 231"/>
              <p:cNvSpPr/>
              <p:nvPr/>
            </p:nvSpPr>
            <p:spPr>
              <a:xfrm>
                <a:off x="331007" y="1610412"/>
                <a:ext cx="263951" cy="263951"/>
              </a:xfrm>
              <a:prstGeom prst="ellipse">
                <a:avLst/>
              </a:prstGeom>
              <a:gradFill flip="none" rotWithShape="1">
                <a:gsLst>
                  <a:gs pos="18000">
                    <a:schemeClr val="accent4">
                      <a:lumMod val="40000"/>
                      <a:lumOff val="60000"/>
                    </a:schemeClr>
                  </a:gs>
                  <a:gs pos="41000">
                    <a:schemeClr val="accent4">
                      <a:lumMod val="20000"/>
                      <a:lumOff val="80000"/>
                    </a:schemeClr>
                  </a:gs>
                  <a:gs pos="63000">
                    <a:schemeClr val="bg1"/>
                  </a:gs>
                </a:gsLst>
                <a:path path="circle">
                  <a:fillToRect l="50000" t="50000" r="50000" b="50000"/>
                </a:path>
                <a:tileRect/>
              </a:gradFill>
              <a:ln w="3175"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233" name="Ovale 232"/>
              <p:cNvSpPr/>
              <p:nvPr/>
            </p:nvSpPr>
            <p:spPr>
              <a:xfrm>
                <a:off x="426914" y="1705811"/>
                <a:ext cx="72136" cy="73152"/>
              </a:xfrm>
              <a:prstGeom prst="ellipse">
                <a:avLst/>
              </a:prstGeom>
              <a:gradFill flip="none" rotWithShape="1">
                <a:gsLst>
                  <a:gs pos="32000">
                    <a:schemeClr val="bg1">
                      <a:lumMod val="95000"/>
                    </a:schemeClr>
                  </a:gs>
                  <a:gs pos="27000">
                    <a:schemeClr val="bg1">
                      <a:lumMod val="85000"/>
                    </a:schemeClr>
                  </a:gs>
                  <a:gs pos="100000">
                    <a:schemeClr val="bg1">
                      <a:lumMod val="50000"/>
                      <a:shade val="100000"/>
                      <a:satMod val="115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</p:grpSp>
        <p:grpSp>
          <p:nvGrpSpPr>
            <p:cNvPr id="17" name="Gruppo 233"/>
            <p:cNvGrpSpPr/>
            <p:nvPr/>
          </p:nvGrpSpPr>
          <p:grpSpPr>
            <a:xfrm>
              <a:off x="4896149" y="2383239"/>
              <a:ext cx="263951" cy="263951"/>
              <a:chOff x="331007" y="1610412"/>
              <a:chExt cx="263951" cy="263951"/>
            </a:xfrm>
          </p:grpSpPr>
          <p:sp>
            <p:nvSpPr>
              <p:cNvPr id="235" name="Ovale 234"/>
              <p:cNvSpPr/>
              <p:nvPr/>
            </p:nvSpPr>
            <p:spPr>
              <a:xfrm>
                <a:off x="331007" y="1610412"/>
                <a:ext cx="263951" cy="263951"/>
              </a:xfrm>
              <a:prstGeom prst="ellipse">
                <a:avLst/>
              </a:prstGeom>
              <a:gradFill flip="none" rotWithShape="1">
                <a:gsLst>
                  <a:gs pos="18000">
                    <a:schemeClr val="accent4">
                      <a:lumMod val="40000"/>
                      <a:lumOff val="60000"/>
                    </a:schemeClr>
                  </a:gs>
                  <a:gs pos="41000">
                    <a:schemeClr val="accent4">
                      <a:lumMod val="20000"/>
                      <a:lumOff val="80000"/>
                    </a:schemeClr>
                  </a:gs>
                  <a:gs pos="63000">
                    <a:schemeClr val="bg1"/>
                  </a:gs>
                </a:gsLst>
                <a:path path="circle">
                  <a:fillToRect l="50000" t="50000" r="50000" b="50000"/>
                </a:path>
                <a:tileRect/>
              </a:gradFill>
              <a:ln w="3175"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236" name="Ovale 235"/>
              <p:cNvSpPr/>
              <p:nvPr/>
            </p:nvSpPr>
            <p:spPr>
              <a:xfrm>
                <a:off x="426914" y="1705811"/>
                <a:ext cx="72136" cy="73152"/>
              </a:xfrm>
              <a:prstGeom prst="ellipse">
                <a:avLst/>
              </a:prstGeom>
              <a:gradFill flip="none" rotWithShape="1">
                <a:gsLst>
                  <a:gs pos="32000">
                    <a:schemeClr val="bg1">
                      <a:lumMod val="95000"/>
                    </a:schemeClr>
                  </a:gs>
                  <a:gs pos="27000">
                    <a:schemeClr val="bg1">
                      <a:lumMod val="85000"/>
                    </a:schemeClr>
                  </a:gs>
                  <a:gs pos="100000">
                    <a:schemeClr val="bg1">
                      <a:lumMod val="50000"/>
                      <a:shade val="100000"/>
                      <a:satMod val="115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</p:grpSp>
        <p:grpSp>
          <p:nvGrpSpPr>
            <p:cNvPr id="18" name="Gruppo 236"/>
            <p:cNvGrpSpPr/>
            <p:nvPr/>
          </p:nvGrpSpPr>
          <p:grpSpPr>
            <a:xfrm>
              <a:off x="4930439" y="2660483"/>
              <a:ext cx="263951" cy="263951"/>
              <a:chOff x="331007" y="1610412"/>
              <a:chExt cx="263951" cy="263951"/>
            </a:xfrm>
          </p:grpSpPr>
          <p:sp>
            <p:nvSpPr>
              <p:cNvPr id="238" name="Ovale 237"/>
              <p:cNvSpPr/>
              <p:nvPr/>
            </p:nvSpPr>
            <p:spPr>
              <a:xfrm>
                <a:off x="331007" y="1610412"/>
                <a:ext cx="263951" cy="263951"/>
              </a:xfrm>
              <a:prstGeom prst="ellipse">
                <a:avLst/>
              </a:prstGeom>
              <a:gradFill flip="none" rotWithShape="1">
                <a:gsLst>
                  <a:gs pos="18000">
                    <a:schemeClr val="accent4">
                      <a:lumMod val="40000"/>
                      <a:lumOff val="60000"/>
                    </a:schemeClr>
                  </a:gs>
                  <a:gs pos="41000">
                    <a:schemeClr val="accent4">
                      <a:lumMod val="20000"/>
                      <a:lumOff val="80000"/>
                    </a:schemeClr>
                  </a:gs>
                  <a:gs pos="63000">
                    <a:schemeClr val="bg1"/>
                  </a:gs>
                </a:gsLst>
                <a:path path="circle">
                  <a:fillToRect l="50000" t="50000" r="50000" b="50000"/>
                </a:path>
                <a:tileRect/>
              </a:gradFill>
              <a:ln w="3175"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239" name="Ovale 238"/>
              <p:cNvSpPr/>
              <p:nvPr/>
            </p:nvSpPr>
            <p:spPr>
              <a:xfrm>
                <a:off x="426914" y="1705811"/>
                <a:ext cx="72136" cy="73152"/>
              </a:xfrm>
              <a:prstGeom prst="ellipse">
                <a:avLst/>
              </a:prstGeom>
              <a:gradFill flip="none" rotWithShape="1">
                <a:gsLst>
                  <a:gs pos="32000">
                    <a:schemeClr val="bg1">
                      <a:lumMod val="95000"/>
                    </a:schemeClr>
                  </a:gs>
                  <a:gs pos="27000">
                    <a:schemeClr val="bg1">
                      <a:lumMod val="85000"/>
                    </a:schemeClr>
                  </a:gs>
                  <a:gs pos="100000">
                    <a:schemeClr val="bg1">
                      <a:lumMod val="50000"/>
                      <a:shade val="100000"/>
                      <a:satMod val="115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</p:grpSp>
        <p:grpSp>
          <p:nvGrpSpPr>
            <p:cNvPr id="19" name="Gruppo 239"/>
            <p:cNvGrpSpPr/>
            <p:nvPr/>
          </p:nvGrpSpPr>
          <p:grpSpPr>
            <a:xfrm>
              <a:off x="4956717" y="2937727"/>
              <a:ext cx="263951" cy="263951"/>
              <a:chOff x="331007" y="1610412"/>
              <a:chExt cx="263951" cy="263951"/>
            </a:xfrm>
          </p:grpSpPr>
          <p:sp>
            <p:nvSpPr>
              <p:cNvPr id="241" name="Ovale 240"/>
              <p:cNvSpPr/>
              <p:nvPr/>
            </p:nvSpPr>
            <p:spPr>
              <a:xfrm>
                <a:off x="331007" y="1610412"/>
                <a:ext cx="263951" cy="263951"/>
              </a:xfrm>
              <a:prstGeom prst="ellipse">
                <a:avLst/>
              </a:prstGeom>
              <a:gradFill flip="none" rotWithShape="1">
                <a:gsLst>
                  <a:gs pos="18000">
                    <a:schemeClr val="accent4">
                      <a:lumMod val="40000"/>
                      <a:lumOff val="60000"/>
                    </a:schemeClr>
                  </a:gs>
                  <a:gs pos="41000">
                    <a:schemeClr val="accent4">
                      <a:lumMod val="20000"/>
                      <a:lumOff val="80000"/>
                    </a:schemeClr>
                  </a:gs>
                  <a:gs pos="63000">
                    <a:schemeClr val="bg1"/>
                  </a:gs>
                </a:gsLst>
                <a:path path="circle">
                  <a:fillToRect l="50000" t="50000" r="50000" b="50000"/>
                </a:path>
                <a:tileRect/>
              </a:gradFill>
              <a:ln w="3175"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242" name="Ovale 241"/>
              <p:cNvSpPr/>
              <p:nvPr/>
            </p:nvSpPr>
            <p:spPr>
              <a:xfrm>
                <a:off x="426914" y="1705811"/>
                <a:ext cx="72136" cy="73152"/>
              </a:xfrm>
              <a:prstGeom prst="ellipse">
                <a:avLst/>
              </a:prstGeom>
              <a:gradFill flip="none" rotWithShape="1">
                <a:gsLst>
                  <a:gs pos="32000">
                    <a:schemeClr val="bg1">
                      <a:lumMod val="95000"/>
                    </a:schemeClr>
                  </a:gs>
                  <a:gs pos="27000">
                    <a:schemeClr val="bg1">
                      <a:lumMod val="85000"/>
                    </a:schemeClr>
                  </a:gs>
                  <a:gs pos="100000">
                    <a:schemeClr val="bg1">
                      <a:lumMod val="50000"/>
                      <a:shade val="100000"/>
                      <a:satMod val="115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</p:grpSp>
        <p:grpSp>
          <p:nvGrpSpPr>
            <p:cNvPr id="20" name="Gruppo 242"/>
            <p:cNvGrpSpPr/>
            <p:nvPr/>
          </p:nvGrpSpPr>
          <p:grpSpPr>
            <a:xfrm>
              <a:off x="4981187" y="3214971"/>
              <a:ext cx="263951" cy="263951"/>
              <a:chOff x="331007" y="1610412"/>
              <a:chExt cx="263951" cy="263951"/>
            </a:xfrm>
          </p:grpSpPr>
          <p:sp>
            <p:nvSpPr>
              <p:cNvPr id="244" name="Ovale 243"/>
              <p:cNvSpPr/>
              <p:nvPr/>
            </p:nvSpPr>
            <p:spPr>
              <a:xfrm>
                <a:off x="331007" y="1610412"/>
                <a:ext cx="263951" cy="263951"/>
              </a:xfrm>
              <a:prstGeom prst="ellipse">
                <a:avLst/>
              </a:prstGeom>
              <a:gradFill flip="none" rotWithShape="1">
                <a:gsLst>
                  <a:gs pos="18000">
                    <a:schemeClr val="accent4">
                      <a:lumMod val="40000"/>
                      <a:lumOff val="60000"/>
                    </a:schemeClr>
                  </a:gs>
                  <a:gs pos="41000">
                    <a:schemeClr val="accent4">
                      <a:lumMod val="20000"/>
                      <a:lumOff val="80000"/>
                    </a:schemeClr>
                  </a:gs>
                  <a:gs pos="63000">
                    <a:schemeClr val="bg1"/>
                  </a:gs>
                </a:gsLst>
                <a:path path="circle">
                  <a:fillToRect l="50000" t="50000" r="50000" b="50000"/>
                </a:path>
                <a:tileRect/>
              </a:gradFill>
              <a:ln w="3175"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245" name="Ovale 244"/>
              <p:cNvSpPr/>
              <p:nvPr/>
            </p:nvSpPr>
            <p:spPr>
              <a:xfrm>
                <a:off x="426914" y="1705811"/>
                <a:ext cx="72136" cy="73152"/>
              </a:xfrm>
              <a:prstGeom prst="ellipse">
                <a:avLst/>
              </a:prstGeom>
              <a:gradFill flip="none" rotWithShape="1">
                <a:gsLst>
                  <a:gs pos="32000">
                    <a:schemeClr val="bg1">
                      <a:lumMod val="95000"/>
                    </a:schemeClr>
                  </a:gs>
                  <a:gs pos="27000">
                    <a:schemeClr val="bg1">
                      <a:lumMod val="85000"/>
                    </a:schemeClr>
                  </a:gs>
                  <a:gs pos="100000">
                    <a:schemeClr val="bg1">
                      <a:lumMod val="50000"/>
                      <a:shade val="100000"/>
                      <a:satMod val="115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</p:grpSp>
        <p:grpSp>
          <p:nvGrpSpPr>
            <p:cNvPr id="21" name="Gruppo 245"/>
            <p:cNvGrpSpPr/>
            <p:nvPr/>
          </p:nvGrpSpPr>
          <p:grpSpPr>
            <a:xfrm>
              <a:off x="4998234" y="3492215"/>
              <a:ext cx="263951" cy="263951"/>
              <a:chOff x="331007" y="1610412"/>
              <a:chExt cx="263951" cy="263951"/>
            </a:xfrm>
          </p:grpSpPr>
          <p:sp>
            <p:nvSpPr>
              <p:cNvPr id="247" name="Ovale 246"/>
              <p:cNvSpPr/>
              <p:nvPr/>
            </p:nvSpPr>
            <p:spPr>
              <a:xfrm>
                <a:off x="331007" y="1610412"/>
                <a:ext cx="263951" cy="263951"/>
              </a:xfrm>
              <a:prstGeom prst="ellipse">
                <a:avLst/>
              </a:prstGeom>
              <a:gradFill flip="none" rotWithShape="1">
                <a:gsLst>
                  <a:gs pos="18000">
                    <a:schemeClr val="accent4">
                      <a:lumMod val="40000"/>
                      <a:lumOff val="60000"/>
                    </a:schemeClr>
                  </a:gs>
                  <a:gs pos="41000">
                    <a:schemeClr val="accent4">
                      <a:lumMod val="20000"/>
                      <a:lumOff val="80000"/>
                    </a:schemeClr>
                  </a:gs>
                  <a:gs pos="63000">
                    <a:schemeClr val="bg1"/>
                  </a:gs>
                </a:gsLst>
                <a:path path="circle">
                  <a:fillToRect l="50000" t="50000" r="50000" b="50000"/>
                </a:path>
                <a:tileRect/>
              </a:gradFill>
              <a:ln w="3175"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248" name="Ovale 247"/>
              <p:cNvSpPr/>
              <p:nvPr/>
            </p:nvSpPr>
            <p:spPr>
              <a:xfrm>
                <a:off x="426914" y="1705811"/>
                <a:ext cx="72136" cy="73152"/>
              </a:xfrm>
              <a:prstGeom prst="ellipse">
                <a:avLst/>
              </a:prstGeom>
              <a:gradFill flip="none" rotWithShape="1">
                <a:gsLst>
                  <a:gs pos="32000">
                    <a:schemeClr val="bg1">
                      <a:lumMod val="95000"/>
                    </a:schemeClr>
                  </a:gs>
                  <a:gs pos="27000">
                    <a:schemeClr val="bg1">
                      <a:lumMod val="85000"/>
                    </a:schemeClr>
                  </a:gs>
                  <a:gs pos="100000">
                    <a:schemeClr val="bg1">
                      <a:lumMod val="50000"/>
                      <a:shade val="100000"/>
                      <a:satMod val="115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</p:grpSp>
        <p:grpSp>
          <p:nvGrpSpPr>
            <p:cNvPr id="22" name="Gruppo 248"/>
            <p:cNvGrpSpPr/>
            <p:nvPr/>
          </p:nvGrpSpPr>
          <p:grpSpPr>
            <a:xfrm>
              <a:off x="5007268" y="3769459"/>
              <a:ext cx="263951" cy="263951"/>
              <a:chOff x="331007" y="1610412"/>
              <a:chExt cx="263951" cy="263951"/>
            </a:xfrm>
          </p:grpSpPr>
          <p:sp>
            <p:nvSpPr>
              <p:cNvPr id="250" name="Ovale 249"/>
              <p:cNvSpPr/>
              <p:nvPr/>
            </p:nvSpPr>
            <p:spPr>
              <a:xfrm>
                <a:off x="331007" y="1610412"/>
                <a:ext cx="263951" cy="263951"/>
              </a:xfrm>
              <a:prstGeom prst="ellipse">
                <a:avLst/>
              </a:prstGeom>
              <a:gradFill flip="none" rotWithShape="1">
                <a:gsLst>
                  <a:gs pos="18000">
                    <a:schemeClr val="accent4">
                      <a:lumMod val="40000"/>
                      <a:lumOff val="60000"/>
                    </a:schemeClr>
                  </a:gs>
                  <a:gs pos="41000">
                    <a:schemeClr val="accent4">
                      <a:lumMod val="20000"/>
                      <a:lumOff val="80000"/>
                    </a:schemeClr>
                  </a:gs>
                  <a:gs pos="63000">
                    <a:schemeClr val="bg1"/>
                  </a:gs>
                </a:gsLst>
                <a:path path="circle">
                  <a:fillToRect l="50000" t="50000" r="50000" b="50000"/>
                </a:path>
                <a:tileRect/>
              </a:gradFill>
              <a:ln w="3175"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251" name="Ovale 250"/>
              <p:cNvSpPr/>
              <p:nvPr/>
            </p:nvSpPr>
            <p:spPr>
              <a:xfrm>
                <a:off x="426914" y="1705811"/>
                <a:ext cx="72136" cy="73152"/>
              </a:xfrm>
              <a:prstGeom prst="ellipse">
                <a:avLst/>
              </a:prstGeom>
              <a:gradFill flip="none" rotWithShape="1">
                <a:gsLst>
                  <a:gs pos="32000">
                    <a:schemeClr val="bg1">
                      <a:lumMod val="95000"/>
                    </a:schemeClr>
                  </a:gs>
                  <a:gs pos="27000">
                    <a:schemeClr val="bg1">
                      <a:lumMod val="85000"/>
                    </a:schemeClr>
                  </a:gs>
                  <a:gs pos="100000">
                    <a:schemeClr val="bg1">
                      <a:lumMod val="50000"/>
                      <a:shade val="100000"/>
                      <a:satMod val="115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</p:grpSp>
        <p:grpSp>
          <p:nvGrpSpPr>
            <p:cNvPr id="23" name="Gruppo 251"/>
            <p:cNvGrpSpPr/>
            <p:nvPr/>
          </p:nvGrpSpPr>
          <p:grpSpPr>
            <a:xfrm>
              <a:off x="5007268" y="4046703"/>
              <a:ext cx="263951" cy="263951"/>
              <a:chOff x="331007" y="1610412"/>
              <a:chExt cx="263951" cy="263951"/>
            </a:xfrm>
          </p:grpSpPr>
          <p:sp>
            <p:nvSpPr>
              <p:cNvPr id="253" name="Ovale 252"/>
              <p:cNvSpPr/>
              <p:nvPr/>
            </p:nvSpPr>
            <p:spPr>
              <a:xfrm>
                <a:off x="331007" y="1610412"/>
                <a:ext cx="263951" cy="263951"/>
              </a:xfrm>
              <a:prstGeom prst="ellipse">
                <a:avLst/>
              </a:prstGeom>
              <a:gradFill flip="none" rotWithShape="1">
                <a:gsLst>
                  <a:gs pos="18000">
                    <a:schemeClr val="accent4">
                      <a:lumMod val="40000"/>
                      <a:lumOff val="60000"/>
                    </a:schemeClr>
                  </a:gs>
                  <a:gs pos="41000">
                    <a:schemeClr val="accent4">
                      <a:lumMod val="20000"/>
                      <a:lumOff val="80000"/>
                    </a:schemeClr>
                  </a:gs>
                  <a:gs pos="63000">
                    <a:schemeClr val="bg1"/>
                  </a:gs>
                </a:gsLst>
                <a:path path="circle">
                  <a:fillToRect l="50000" t="50000" r="50000" b="50000"/>
                </a:path>
                <a:tileRect/>
              </a:gradFill>
              <a:ln w="3175"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254" name="Ovale 253"/>
              <p:cNvSpPr/>
              <p:nvPr/>
            </p:nvSpPr>
            <p:spPr>
              <a:xfrm>
                <a:off x="426914" y="1705811"/>
                <a:ext cx="72136" cy="73152"/>
              </a:xfrm>
              <a:prstGeom prst="ellipse">
                <a:avLst/>
              </a:prstGeom>
              <a:gradFill flip="none" rotWithShape="1">
                <a:gsLst>
                  <a:gs pos="32000">
                    <a:schemeClr val="bg1">
                      <a:lumMod val="95000"/>
                    </a:schemeClr>
                  </a:gs>
                  <a:gs pos="27000">
                    <a:schemeClr val="bg1">
                      <a:lumMod val="85000"/>
                    </a:schemeClr>
                  </a:gs>
                  <a:gs pos="100000">
                    <a:schemeClr val="bg1">
                      <a:lumMod val="50000"/>
                      <a:shade val="100000"/>
                      <a:satMod val="115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</p:grpSp>
        <p:grpSp>
          <p:nvGrpSpPr>
            <p:cNvPr id="24" name="Gruppo 254"/>
            <p:cNvGrpSpPr/>
            <p:nvPr/>
          </p:nvGrpSpPr>
          <p:grpSpPr>
            <a:xfrm>
              <a:off x="5008289" y="4323947"/>
              <a:ext cx="263951" cy="263951"/>
              <a:chOff x="331007" y="1610412"/>
              <a:chExt cx="263951" cy="263951"/>
            </a:xfrm>
          </p:grpSpPr>
          <p:sp>
            <p:nvSpPr>
              <p:cNvPr id="256" name="Ovale 255"/>
              <p:cNvSpPr/>
              <p:nvPr/>
            </p:nvSpPr>
            <p:spPr>
              <a:xfrm>
                <a:off x="331007" y="1610412"/>
                <a:ext cx="263951" cy="263951"/>
              </a:xfrm>
              <a:prstGeom prst="ellipse">
                <a:avLst/>
              </a:prstGeom>
              <a:gradFill flip="none" rotWithShape="1">
                <a:gsLst>
                  <a:gs pos="18000">
                    <a:schemeClr val="accent4">
                      <a:lumMod val="40000"/>
                      <a:lumOff val="60000"/>
                    </a:schemeClr>
                  </a:gs>
                  <a:gs pos="41000">
                    <a:schemeClr val="accent4">
                      <a:lumMod val="20000"/>
                      <a:lumOff val="80000"/>
                    </a:schemeClr>
                  </a:gs>
                  <a:gs pos="63000">
                    <a:schemeClr val="bg1"/>
                  </a:gs>
                </a:gsLst>
                <a:path path="circle">
                  <a:fillToRect l="50000" t="50000" r="50000" b="50000"/>
                </a:path>
                <a:tileRect/>
              </a:gradFill>
              <a:ln w="3175"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257" name="Ovale 256"/>
              <p:cNvSpPr/>
              <p:nvPr/>
            </p:nvSpPr>
            <p:spPr>
              <a:xfrm>
                <a:off x="426914" y="1705811"/>
                <a:ext cx="72136" cy="73152"/>
              </a:xfrm>
              <a:prstGeom prst="ellipse">
                <a:avLst/>
              </a:prstGeom>
              <a:gradFill flip="none" rotWithShape="1">
                <a:gsLst>
                  <a:gs pos="32000">
                    <a:schemeClr val="bg1">
                      <a:lumMod val="95000"/>
                    </a:schemeClr>
                  </a:gs>
                  <a:gs pos="27000">
                    <a:schemeClr val="bg1">
                      <a:lumMod val="85000"/>
                    </a:schemeClr>
                  </a:gs>
                  <a:gs pos="100000">
                    <a:schemeClr val="bg1">
                      <a:lumMod val="50000"/>
                      <a:shade val="100000"/>
                      <a:satMod val="115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</p:grpSp>
        <p:grpSp>
          <p:nvGrpSpPr>
            <p:cNvPr id="25" name="Gruppo 257"/>
            <p:cNvGrpSpPr/>
            <p:nvPr/>
          </p:nvGrpSpPr>
          <p:grpSpPr>
            <a:xfrm>
              <a:off x="5000669" y="4601191"/>
              <a:ext cx="263951" cy="263951"/>
              <a:chOff x="331007" y="1610412"/>
              <a:chExt cx="263951" cy="263951"/>
            </a:xfrm>
          </p:grpSpPr>
          <p:sp>
            <p:nvSpPr>
              <p:cNvPr id="259" name="Ovale 258"/>
              <p:cNvSpPr/>
              <p:nvPr/>
            </p:nvSpPr>
            <p:spPr>
              <a:xfrm>
                <a:off x="331007" y="1610412"/>
                <a:ext cx="263951" cy="263951"/>
              </a:xfrm>
              <a:prstGeom prst="ellipse">
                <a:avLst/>
              </a:prstGeom>
              <a:gradFill flip="none" rotWithShape="1">
                <a:gsLst>
                  <a:gs pos="18000">
                    <a:schemeClr val="accent4">
                      <a:lumMod val="40000"/>
                      <a:lumOff val="60000"/>
                    </a:schemeClr>
                  </a:gs>
                  <a:gs pos="41000">
                    <a:schemeClr val="accent4">
                      <a:lumMod val="20000"/>
                      <a:lumOff val="80000"/>
                    </a:schemeClr>
                  </a:gs>
                  <a:gs pos="63000">
                    <a:schemeClr val="bg1"/>
                  </a:gs>
                </a:gsLst>
                <a:path path="circle">
                  <a:fillToRect l="50000" t="50000" r="50000" b="50000"/>
                </a:path>
                <a:tileRect/>
              </a:gradFill>
              <a:ln w="3175"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260" name="Ovale 259"/>
              <p:cNvSpPr/>
              <p:nvPr/>
            </p:nvSpPr>
            <p:spPr>
              <a:xfrm>
                <a:off x="426914" y="1705811"/>
                <a:ext cx="72136" cy="73152"/>
              </a:xfrm>
              <a:prstGeom prst="ellipse">
                <a:avLst/>
              </a:prstGeom>
              <a:gradFill flip="none" rotWithShape="1">
                <a:gsLst>
                  <a:gs pos="32000">
                    <a:schemeClr val="bg1">
                      <a:lumMod val="95000"/>
                    </a:schemeClr>
                  </a:gs>
                  <a:gs pos="27000">
                    <a:schemeClr val="bg1">
                      <a:lumMod val="85000"/>
                    </a:schemeClr>
                  </a:gs>
                  <a:gs pos="100000">
                    <a:schemeClr val="bg1">
                      <a:lumMod val="50000"/>
                      <a:shade val="100000"/>
                      <a:satMod val="115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</p:grpSp>
        <p:grpSp>
          <p:nvGrpSpPr>
            <p:cNvPr id="26" name="Gruppo 260"/>
            <p:cNvGrpSpPr/>
            <p:nvPr/>
          </p:nvGrpSpPr>
          <p:grpSpPr>
            <a:xfrm>
              <a:off x="4985429" y="4878435"/>
              <a:ext cx="263951" cy="263951"/>
              <a:chOff x="331007" y="1610412"/>
              <a:chExt cx="263951" cy="263951"/>
            </a:xfrm>
          </p:grpSpPr>
          <p:sp>
            <p:nvSpPr>
              <p:cNvPr id="262" name="Ovale 261"/>
              <p:cNvSpPr/>
              <p:nvPr/>
            </p:nvSpPr>
            <p:spPr>
              <a:xfrm>
                <a:off x="331007" y="1610412"/>
                <a:ext cx="263951" cy="263951"/>
              </a:xfrm>
              <a:prstGeom prst="ellipse">
                <a:avLst/>
              </a:prstGeom>
              <a:gradFill flip="none" rotWithShape="1">
                <a:gsLst>
                  <a:gs pos="18000">
                    <a:schemeClr val="accent4">
                      <a:lumMod val="40000"/>
                      <a:lumOff val="60000"/>
                    </a:schemeClr>
                  </a:gs>
                  <a:gs pos="41000">
                    <a:schemeClr val="accent4">
                      <a:lumMod val="20000"/>
                      <a:lumOff val="80000"/>
                    </a:schemeClr>
                  </a:gs>
                  <a:gs pos="63000">
                    <a:schemeClr val="bg1"/>
                  </a:gs>
                </a:gsLst>
                <a:path path="circle">
                  <a:fillToRect l="50000" t="50000" r="50000" b="50000"/>
                </a:path>
                <a:tileRect/>
              </a:gradFill>
              <a:ln w="3175"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263" name="Ovale 262"/>
              <p:cNvSpPr/>
              <p:nvPr/>
            </p:nvSpPr>
            <p:spPr>
              <a:xfrm>
                <a:off x="426914" y="1705811"/>
                <a:ext cx="72136" cy="73152"/>
              </a:xfrm>
              <a:prstGeom prst="ellipse">
                <a:avLst/>
              </a:prstGeom>
              <a:gradFill flip="none" rotWithShape="1">
                <a:gsLst>
                  <a:gs pos="32000">
                    <a:schemeClr val="bg1">
                      <a:lumMod val="95000"/>
                    </a:schemeClr>
                  </a:gs>
                  <a:gs pos="27000">
                    <a:schemeClr val="bg1">
                      <a:lumMod val="85000"/>
                    </a:schemeClr>
                  </a:gs>
                  <a:gs pos="100000">
                    <a:schemeClr val="bg1">
                      <a:lumMod val="50000"/>
                      <a:shade val="100000"/>
                      <a:satMod val="115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</p:grpSp>
        <p:grpSp>
          <p:nvGrpSpPr>
            <p:cNvPr id="27" name="Gruppo 263"/>
            <p:cNvGrpSpPr/>
            <p:nvPr/>
          </p:nvGrpSpPr>
          <p:grpSpPr>
            <a:xfrm>
              <a:off x="4962177" y="5155679"/>
              <a:ext cx="263951" cy="263951"/>
              <a:chOff x="331007" y="1610412"/>
              <a:chExt cx="263951" cy="263951"/>
            </a:xfrm>
          </p:grpSpPr>
          <p:sp>
            <p:nvSpPr>
              <p:cNvPr id="265" name="Ovale 264"/>
              <p:cNvSpPr/>
              <p:nvPr/>
            </p:nvSpPr>
            <p:spPr>
              <a:xfrm>
                <a:off x="331007" y="1610412"/>
                <a:ext cx="263951" cy="263951"/>
              </a:xfrm>
              <a:prstGeom prst="ellipse">
                <a:avLst/>
              </a:prstGeom>
              <a:gradFill flip="none" rotWithShape="1">
                <a:gsLst>
                  <a:gs pos="18000">
                    <a:schemeClr val="accent4">
                      <a:lumMod val="40000"/>
                      <a:lumOff val="60000"/>
                    </a:schemeClr>
                  </a:gs>
                  <a:gs pos="41000">
                    <a:schemeClr val="accent4">
                      <a:lumMod val="20000"/>
                      <a:lumOff val="80000"/>
                    </a:schemeClr>
                  </a:gs>
                  <a:gs pos="63000">
                    <a:schemeClr val="bg1"/>
                  </a:gs>
                </a:gsLst>
                <a:path path="circle">
                  <a:fillToRect l="50000" t="50000" r="50000" b="50000"/>
                </a:path>
                <a:tileRect/>
              </a:gradFill>
              <a:ln w="3175"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266" name="Ovale 265"/>
              <p:cNvSpPr/>
              <p:nvPr/>
            </p:nvSpPr>
            <p:spPr>
              <a:xfrm>
                <a:off x="426914" y="1705811"/>
                <a:ext cx="72136" cy="73152"/>
              </a:xfrm>
              <a:prstGeom prst="ellipse">
                <a:avLst/>
              </a:prstGeom>
              <a:gradFill flip="none" rotWithShape="1">
                <a:gsLst>
                  <a:gs pos="32000">
                    <a:schemeClr val="bg1">
                      <a:lumMod val="95000"/>
                    </a:schemeClr>
                  </a:gs>
                  <a:gs pos="27000">
                    <a:schemeClr val="bg1">
                      <a:lumMod val="85000"/>
                    </a:schemeClr>
                  </a:gs>
                  <a:gs pos="100000">
                    <a:schemeClr val="bg1">
                      <a:lumMod val="50000"/>
                      <a:shade val="100000"/>
                      <a:satMod val="115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</p:grpSp>
        <p:grpSp>
          <p:nvGrpSpPr>
            <p:cNvPr id="28" name="Gruppo 266"/>
            <p:cNvGrpSpPr/>
            <p:nvPr/>
          </p:nvGrpSpPr>
          <p:grpSpPr>
            <a:xfrm>
              <a:off x="4925687" y="5432923"/>
              <a:ext cx="263951" cy="263951"/>
              <a:chOff x="331007" y="1610412"/>
              <a:chExt cx="263951" cy="263951"/>
            </a:xfrm>
          </p:grpSpPr>
          <p:sp>
            <p:nvSpPr>
              <p:cNvPr id="268" name="Ovale 267"/>
              <p:cNvSpPr/>
              <p:nvPr/>
            </p:nvSpPr>
            <p:spPr>
              <a:xfrm>
                <a:off x="331007" y="1610412"/>
                <a:ext cx="263951" cy="263951"/>
              </a:xfrm>
              <a:prstGeom prst="ellipse">
                <a:avLst/>
              </a:prstGeom>
              <a:gradFill flip="none" rotWithShape="1">
                <a:gsLst>
                  <a:gs pos="18000">
                    <a:schemeClr val="accent4">
                      <a:lumMod val="40000"/>
                      <a:lumOff val="60000"/>
                    </a:schemeClr>
                  </a:gs>
                  <a:gs pos="41000">
                    <a:schemeClr val="accent4">
                      <a:lumMod val="20000"/>
                      <a:lumOff val="80000"/>
                    </a:schemeClr>
                  </a:gs>
                  <a:gs pos="63000">
                    <a:schemeClr val="bg1"/>
                  </a:gs>
                </a:gsLst>
                <a:path path="circle">
                  <a:fillToRect l="50000" t="50000" r="50000" b="50000"/>
                </a:path>
                <a:tileRect/>
              </a:gradFill>
              <a:ln w="3175"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269" name="Ovale 268"/>
              <p:cNvSpPr/>
              <p:nvPr/>
            </p:nvSpPr>
            <p:spPr>
              <a:xfrm>
                <a:off x="426914" y="1705811"/>
                <a:ext cx="72136" cy="73152"/>
              </a:xfrm>
              <a:prstGeom prst="ellipse">
                <a:avLst/>
              </a:prstGeom>
              <a:gradFill flip="none" rotWithShape="1">
                <a:gsLst>
                  <a:gs pos="32000">
                    <a:schemeClr val="bg1">
                      <a:lumMod val="95000"/>
                    </a:schemeClr>
                  </a:gs>
                  <a:gs pos="27000">
                    <a:schemeClr val="bg1">
                      <a:lumMod val="85000"/>
                    </a:schemeClr>
                  </a:gs>
                  <a:gs pos="100000">
                    <a:schemeClr val="bg1">
                      <a:lumMod val="50000"/>
                      <a:shade val="100000"/>
                      <a:satMod val="115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</p:grpSp>
        <p:grpSp>
          <p:nvGrpSpPr>
            <p:cNvPr id="29" name="Gruppo 269"/>
            <p:cNvGrpSpPr/>
            <p:nvPr/>
          </p:nvGrpSpPr>
          <p:grpSpPr>
            <a:xfrm>
              <a:off x="4888490" y="5710161"/>
              <a:ext cx="263951" cy="263951"/>
              <a:chOff x="331007" y="1610412"/>
              <a:chExt cx="263951" cy="263951"/>
            </a:xfrm>
          </p:grpSpPr>
          <p:sp>
            <p:nvSpPr>
              <p:cNvPr id="271" name="Ovale 270"/>
              <p:cNvSpPr/>
              <p:nvPr/>
            </p:nvSpPr>
            <p:spPr>
              <a:xfrm>
                <a:off x="331007" y="1610412"/>
                <a:ext cx="263951" cy="263951"/>
              </a:xfrm>
              <a:prstGeom prst="ellipse">
                <a:avLst/>
              </a:prstGeom>
              <a:gradFill flip="none" rotWithShape="1">
                <a:gsLst>
                  <a:gs pos="18000">
                    <a:schemeClr val="accent4">
                      <a:lumMod val="40000"/>
                      <a:lumOff val="60000"/>
                    </a:schemeClr>
                  </a:gs>
                  <a:gs pos="41000">
                    <a:schemeClr val="accent4">
                      <a:lumMod val="20000"/>
                      <a:lumOff val="80000"/>
                    </a:schemeClr>
                  </a:gs>
                  <a:gs pos="63000">
                    <a:schemeClr val="bg1"/>
                  </a:gs>
                </a:gsLst>
                <a:path path="circle">
                  <a:fillToRect l="50000" t="50000" r="50000" b="50000"/>
                </a:path>
                <a:tileRect/>
              </a:gradFill>
              <a:ln w="3175"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272" name="Ovale 271"/>
              <p:cNvSpPr/>
              <p:nvPr/>
            </p:nvSpPr>
            <p:spPr>
              <a:xfrm>
                <a:off x="426914" y="1705811"/>
                <a:ext cx="72136" cy="73152"/>
              </a:xfrm>
              <a:prstGeom prst="ellipse">
                <a:avLst/>
              </a:prstGeom>
              <a:gradFill flip="none" rotWithShape="1">
                <a:gsLst>
                  <a:gs pos="32000">
                    <a:schemeClr val="bg1">
                      <a:lumMod val="95000"/>
                    </a:schemeClr>
                  </a:gs>
                  <a:gs pos="27000">
                    <a:schemeClr val="bg1">
                      <a:lumMod val="85000"/>
                    </a:schemeClr>
                  </a:gs>
                  <a:gs pos="100000">
                    <a:schemeClr val="bg1">
                      <a:lumMod val="50000"/>
                      <a:shade val="100000"/>
                      <a:satMod val="115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</p:grpSp>
      </p:grpSp>
      <p:grpSp>
        <p:nvGrpSpPr>
          <p:cNvPr id="30" name="Gruppo 278"/>
          <p:cNvGrpSpPr/>
          <p:nvPr/>
        </p:nvGrpSpPr>
        <p:grpSpPr>
          <a:xfrm>
            <a:off x="10688433" y="1945634"/>
            <a:ext cx="207351" cy="263951"/>
            <a:chOff x="331007" y="1610412"/>
            <a:chExt cx="263951" cy="263951"/>
          </a:xfrm>
        </p:grpSpPr>
        <p:sp>
          <p:nvSpPr>
            <p:cNvPr id="280" name="Ovale 279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281" name="Ovale 280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31" name="Gruppo 320"/>
          <p:cNvGrpSpPr/>
          <p:nvPr/>
        </p:nvGrpSpPr>
        <p:grpSpPr>
          <a:xfrm>
            <a:off x="10897945" y="1945634"/>
            <a:ext cx="172865" cy="263951"/>
            <a:chOff x="331007" y="1610412"/>
            <a:chExt cx="263951" cy="263951"/>
          </a:xfrm>
        </p:grpSpPr>
        <p:sp>
          <p:nvSpPr>
            <p:cNvPr id="322" name="Ovale 321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323" name="Ovale 322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32" name="Gruppo 362"/>
          <p:cNvGrpSpPr/>
          <p:nvPr/>
        </p:nvGrpSpPr>
        <p:grpSpPr>
          <a:xfrm>
            <a:off x="10471406" y="1945634"/>
            <a:ext cx="216299" cy="263951"/>
            <a:chOff x="331007" y="1610412"/>
            <a:chExt cx="263951" cy="263951"/>
          </a:xfrm>
        </p:grpSpPr>
        <p:sp>
          <p:nvSpPr>
            <p:cNvPr id="364" name="Ovale 363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365" name="Ovale 364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33" name="Gruppo 404"/>
          <p:cNvGrpSpPr/>
          <p:nvPr/>
        </p:nvGrpSpPr>
        <p:grpSpPr>
          <a:xfrm>
            <a:off x="10286640" y="1945634"/>
            <a:ext cx="185567" cy="263951"/>
            <a:chOff x="331007" y="1610412"/>
            <a:chExt cx="263951" cy="263951"/>
          </a:xfrm>
        </p:grpSpPr>
        <p:sp>
          <p:nvSpPr>
            <p:cNvPr id="406" name="Ovale 405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407" name="Ovale 406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34" name="Gruppo 446"/>
          <p:cNvGrpSpPr/>
          <p:nvPr/>
        </p:nvGrpSpPr>
        <p:grpSpPr>
          <a:xfrm>
            <a:off x="10172906" y="1945634"/>
            <a:ext cx="119720" cy="263951"/>
            <a:chOff x="331007" y="1610412"/>
            <a:chExt cx="263951" cy="263951"/>
          </a:xfrm>
        </p:grpSpPr>
        <p:sp>
          <p:nvSpPr>
            <p:cNvPr id="448" name="Ovale 447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449" name="Ovale 448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35" name="Gruppo 281"/>
          <p:cNvGrpSpPr/>
          <p:nvPr/>
        </p:nvGrpSpPr>
        <p:grpSpPr>
          <a:xfrm>
            <a:off x="10693338" y="2222878"/>
            <a:ext cx="223627" cy="263951"/>
            <a:chOff x="331007" y="1610412"/>
            <a:chExt cx="263951" cy="263951"/>
          </a:xfrm>
        </p:grpSpPr>
        <p:sp>
          <p:nvSpPr>
            <p:cNvPr id="283" name="Ovale 282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284" name="Ovale 283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36" name="Gruppo 323"/>
          <p:cNvGrpSpPr/>
          <p:nvPr/>
        </p:nvGrpSpPr>
        <p:grpSpPr>
          <a:xfrm>
            <a:off x="10919294" y="2222878"/>
            <a:ext cx="186434" cy="263951"/>
            <a:chOff x="331007" y="1610412"/>
            <a:chExt cx="263951" cy="263951"/>
          </a:xfrm>
        </p:grpSpPr>
        <p:sp>
          <p:nvSpPr>
            <p:cNvPr id="325" name="Ovale 324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326" name="Ovale 325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37" name="Gruppo 365"/>
          <p:cNvGrpSpPr/>
          <p:nvPr/>
        </p:nvGrpSpPr>
        <p:grpSpPr>
          <a:xfrm>
            <a:off x="10459276" y="2222878"/>
            <a:ext cx="233277" cy="263951"/>
            <a:chOff x="331007" y="1610412"/>
            <a:chExt cx="263951" cy="263951"/>
          </a:xfrm>
        </p:grpSpPr>
        <p:sp>
          <p:nvSpPr>
            <p:cNvPr id="367" name="Ovale 366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368" name="Ovale 367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38" name="Gruppo 407"/>
          <p:cNvGrpSpPr/>
          <p:nvPr/>
        </p:nvGrpSpPr>
        <p:grpSpPr>
          <a:xfrm>
            <a:off x="10260008" y="2222878"/>
            <a:ext cx="200133" cy="263951"/>
            <a:chOff x="331007" y="1610412"/>
            <a:chExt cx="263951" cy="263951"/>
          </a:xfrm>
        </p:grpSpPr>
        <p:sp>
          <p:nvSpPr>
            <p:cNvPr id="409" name="Ovale 408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410" name="Ovale 409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39" name="Gruppo 449"/>
          <p:cNvGrpSpPr/>
          <p:nvPr/>
        </p:nvGrpSpPr>
        <p:grpSpPr>
          <a:xfrm>
            <a:off x="10137347" y="2222878"/>
            <a:ext cx="129117" cy="263951"/>
            <a:chOff x="331007" y="1610412"/>
            <a:chExt cx="263951" cy="263951"/>
          </a:xfrm>
        </p:grpSpPr>
        <p:sp>
          <p:nvSpPr>
            <p:cNvPr id="451" name="Ovale 450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452" name="Ovale 451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50" name="Gruppo 284"/>
          <p:cNvGrpSpPr/>
          <p:nvPr/>
        </p:nvGrpSpPr>
        <p:grpSpPr>
          <a:xfrm>
            <a:off x="10698963" y="2500122"/>
            <a:ext cx="239170" cy="263951"/>
            <a:chOff x="331007" y="1610412"/>
            <a:chExt cx="263951" cy="263951"/>
          </a:xfrm>
        </p:grpSpPr>
        <p:sp>
          <p:nvSpPr>
            <p:cNvPr id="286" name="Ovale 285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287" name="Ovale 286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52" name="Gruppo 326"/>
          <p:cNvGrpSpPr/>
          <p:nvPr/>
        </p:nvGrpSpPr>
        <p:grpSpPr>
          <a:xfrm>
            <a:off x="10940626" y="2500122"/>
            <a:ext cx="199393" cy="263951"/>
            <a:chOff x="331007" y="1610412"/>
            <a:chExt cx="263951" cy="263951"/>
          </a:xfrm>
        </p:grpSpPr>
        <p:sp>
          <p:nvSpPr>
            <p:cNvPr id="328" name="Ovale 327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329" name="Ovale 328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53" name="Gruppo 368"/>
          <p:cNvGrpSpPr/>
          <p:nvPr/>
        </p:nvGrpSpPr>
        <p:grpSpPr>
          <a:xfrm>
            <a:off x="10448631" y="2500122"/>
            <a:ext cx="249492" cy="263951"/>
            <a:chOff x="331007" y="1610412"/>
            <a:chExt cx="263951" cy="263951"/>
          </a:xfrm>
        </p:grpSpPr>
        <p:sp>
          <p:nvSpPr>
            <p:cNvPr id="370" name="Ovale 369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371" name="Ovale 370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54" name="Gruppo 410"/>
          <p:cNvGrpSpPr/>
          <p:nvPr/>
        </p:nvGrpSpPr>
        <p:grpSpPr>
          <a:xfrm>
            <a:off x="10235513" y="2500122"/>
            <a:ext cx="214044" cy="263951"/>
            <a:chOff x="331007" y="1610412"/>
            <a:chExt cx="263951" cy="263951"/>
          </a:xfrm>
        </p:grpSpPr>
        <p:sp>
          <p:nvSpPr>
            <p:cNvPr id="412" name="Ovale 411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413" name="Ovale 412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55" name="Gruppo 452"/>
          <p:cNvGrpSpPr/>
          <p:nvPr/>
        </p:nvGrpSpPr>
        <p:grpSpPr>
          <a:xfrm>
            <a:off x="10104326" y="2500122"/>
            <a:ext cx="138092" cy="263951"/>
            <a:chOff x="331007" y="1610412"/>
            <a:chExt cx="263951" cy="263951"/>
          </a:xfrm>
        </p:grpSpPr>
        <p:sp>
          <p:nvSpPr>
            <p:cNvPr id="454" name="Ovale 453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455" name="Ovale 454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59" name="Gruppo 287"/>
          <p:cNvGrpSpPr/>
          <p:nvPr/>
        </p:nvGrpSpPr>
        <p:grpSpPr>
          <a:xfrm>
            <a:off x="10706480" y="2777366"/>
            <a:ext cx="249345" cy="263951"/>
            <a:chOff x="331007" y="1610412"/>
            <a:chExt cx="263951" cy="263951"/>
          </a:xfrm>
        </p:grpSpPr>
        <p:sp>
          <p:nvSpPr>
            <p:cNvPr id="289" name="Ovale 288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290" name="Ovale 289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60" name="Gruppo 329"/>
          <p:cNvGrpSpPr/>
          <p:nvPr/>
        </p:nvGrpSpPr>
        <p:grpSpPr>
          <a:xfrm>
            <a:off x="10958422" y="2777366"/>
            <a:ext cx="207875" cy="263951"/>
            <a:chOff x="331007" y="1610412"/>
            <a:chExt cx="263951" cy="263951"/>
          </a:xfrm>
        </p:grpSpPr>
        <p:sp>
          <p:nvSpPr>
            <p:cNvPr id="331" name="Ovale 330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332" name="Ovale 331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61" name="Gruppo 371"/>
          <p:cNvGrpSpPr/>
          <p:nvPr/>
        </p:nvGrpSpPr>
        <p:grpSpPr>
          <a:xfrm>
            <a:off x="10445499" y="2777366"/>
            <a:ext cx="260105" cy="263951"/>
            <a:chOff x="331007" y="1610412"/>
            <a:chExt cx="263951" cy="263951"/>
          </a:xfrm>
        </p:grpSpPr>
        <p:sp>
          <p:nvSpPr>
            <p:cNvPr id="373" name="Ovale 372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374" name="Ovale 373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62" name="Gruppo 413"/>
          <p:cNvGrpSpPr/>
          <p:nvPr/>
        </p:nvGrpSpPr>
        <p:grpSpPr>
          <a:xfrm>
            <a:off x="10223314" y="2777366"/>
            <a:ext cx="223149" cy="263951"/>
            <a:chOff x="331007" y="1610412"/>
            <a:chExt cx="263951" cy="263951"/>
          </a:xfrm>
        </p:grpSpPr>
        <p:sp>
          <p:nvSpPr>
            <p:cNvPr id="415" name="Ovale 414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416" name="Ovale 415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64" name="Gruppo 455"/>
          <p:cNvGrpSpPr/>
          <p:nvPr/>
        </p:nvGrpSpPr>
        <p:grpSpPr>
          <a:xfrm>
            <a:off x="10086547" y="2777366"/>
            <a:ext cx="143967" cy="263951"/>
            <a:chOff x="331007" y="1610412"/>
            <a:chExt cx="263951" cy="263951"/>
          </a:xfrm>
        </p:grpSpPr>
        <p:sp>
          <p:nvSpPr>
            <p:cNvPr id="457" name="Ovale 456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458" name="Ovale 457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76" name="Gruppo 290"/>
          <p:cNvGrpSpPr/>
          <p:nvPr/>
        </p:nvGrpSpPr>
        <p:grpSpPr>
          <a:xfrm>
            <a:off x="10704014" y="3054610"/>
            <a:ext cx="263951" cy="263951"/>
            <a:chOff x="331007" y="1610412"/>
            <a:chExt cx="263951" cy="263951"/>
          </a:xfrm>
        </p:grpSpPr>
        <p:sp>
          <p:nvSpPr>
            <p:cNvPr id="292" name="Ovale 291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293" name="Ovale 292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77" name="Gruppo 332"/>
          <p:cNvGrpSpPr/>
          <p:nvPr/>
        </p:nvGrpSpPr>
        <p:grpSpPr>
          <a:xfrm>
            <a:off x="10970714" y="3054610"/>
            <a:ext cx="220052" cy="263951"/>
            <a:chOff x="331007" y="1610412"/>
            <a:chExt cx="263951" cy="263951"/>
          </a:xfrm>
        </p:grpSpPr>
        <p:sp>
          <p:nvSpPr>
            <p:cNvPr id="334" name="Ovale 333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335" name="Ovale 334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79" name="Gruppo 374"/>
          <p:cNvGrpSpPr/>
          <p:nvPr/>
        </p:nvGrpSpPr>
        <p:grpSpPr>
          <a:xfrm>
            <a:off x="10427744" y="3054610"/>
            <a:ext cx="275342" cy="263951"/>
            <a:chOff x="331007" y="1610412"/>
            <a:chExt cx="263951" cy="263951"/>
          </a:xfrm>
        </p:grpSpPr>
        <p:sp>
          <p:nvSpPr>
            <p:cNvPr id="376" name="Ovale 375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377" name="Ovale 376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90" name="Gruppo 416"/>
          <p:cNvGrpSpPr/>
          <p:nvPr/>
        </p:nvGrpSpPr>
        <p:grpSpPr>
          <a:xfrm>
            <a:off x="10192545" y="3054610"/>
            <a:ext cx="236221" cy="263951"/>
            <a:chOff x="331007" y="1610412"/>
            <a:chExt cx="263951" cy="263951"/>
          </a:xfrm>
        </p:grpSpPr>
        <p:sp>
          <p:nvSpPr>
            <p:cNvPr id="418" name="Ovale 417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419" name="Ovale 418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91" name="Gruppo 458"/>
          <p:cNvGrpSpPr/>
          <p:nvPr/>
        </p:nvGrpSpPr>
        <p:grpSpPr>
          <a:xfrm>
            <a:off x="10047765" y="3054610"/>
            <a:ext cx="152400" cy="263951"/>
            <a:chOff x="331007" y="1610412"/>
            <a:chExt cx="263951" cy="263951"/>
          </a:xfrm>
        </p:grpSpPr>
        <p:sp>
          <p:nvSpPr>
            <p:cNvPr id="460" name="Ovale 459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461" name="Ovale 460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92" name="Gruppo 293"/>
          <p:cNvGrpSpPr/>
          <p:nvPr/>
        </p:nvGrpSpPr>
        <p:grpSpPr>
          <a:xfrm>
            <a:off x="10713010" y="3331854"/>
            <a:ext cx="268317" cy="263951"/>
            <a:chOff x="331007" y="1610412"/>
            <a:chExt cx="263951" cy="263951"/>
          </a:xfrm>
        </p:grpSpPr>
        <p:sp>
          <p:nvSpPr>
            <p:cNvPr id="295" name="Ovale 294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296" name="Ovale 295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94" name="Gruppo 335"/>
          <p:cNvGrpSpPr/>
          <p:nvPr/>
        </p:nvGrpSpPr>
        <p:grpSpPr>
          <a:xfrm>
            <a:off x="10984121" y="3331854"/>
            <a:ext cx="223692" cy="263951"/>
            <a:chOff x="331007" y="1610412"/>
            <a:chExt cx="263951" cy="263951"/>
          </a:xfrm>
        </p:grpSpPr>
        <p:sp>
          <p:nvSpPr>
            <p:cNvPr id="337" name="Ovale 336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338" name="Ovale 337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95" name="Gruppo 377"/>
          <p:cNvGrpSpPr/>
          <p:nvPr/>
        </p:nvGrpSpPr>
        <p:grpSpPr>
          <a:xfrm>
            <a:off x="10432170" y="3331854"/>
            <a:ext cx="279896" cy="263951"/>
            <a:chOff x="331007" y="1610412"/>
            <a:chExt cx="263951" cy="263951"/>
          </a:xfrm>
        </p:grpSpPr>
        <p:sp>
          <p:nvSpPr>
            <p:cNvPr id="379" name="Ovale 378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380" name="Ovale 379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96" name="Gruppo 419"/>
          <p:cNvGrpSpPr/>
          <p:nvPr/>
        </p:nvGrpSpPr>
        <p:grpSpPr>
          <a:xfrm>
            <a:off x="10193080" y="3331854"/>
            <a:ext cx="240128" cy="263951"/>
            <a:chOff x="331007" y="1610412"/>
            <a:chExt cx="263951" cy="263951"/>
          </a:xfrm>
        </p:grpSpPr>
        <p:sp>
          <p:nvSpPr>
            <p:cNvPr id="421" name="Ovale 420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422" name="Ovale 421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97" name="Gruppo 461"/>
          <p:cNvGrpSpPr/>
          <p:nvPr/>
        </p:nvGrpSpPr>
        <p:grpSpPr>
          <a:xfrm>
            <a:off x="10045907" y="3331854"/>
            <a:ext cx="154921" cy="263951"/>
            <a:chOff x="331007" y="1610412"/>
            <a:chExt cx="263951" cy="263951"/>
          </a:xfrm>
        </p:grpSpPr>
        <p:sp>
          <p:nvSpPr>
            <p:cNvPr id="463" name="Ovale 462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464" name="Ovale 463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98" name="Gruppo 296"/>
          <p:cNvGrpSpPr/>
          <p:nvPr/>
        </p:nvGrpSpPr>
        <p:grpSpPr>
          <a:xfrm>
            <a:off x="10718197" y="3609098"/>
            <a:ext cx="270403" cy="263951"/>
            <a:chOff x="331007" y="1610412"/>
            <a:chExt cx="263951" cy="263951"/>
          </a:xfrm>
        </p:grpSpPr>
        <p:sp>
          <p:nvSpPr>
            <p:cNvPr id="298" name="Ovale 297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299" name="Ovale 298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99" name="Gruppo 338"/>
          <p:cNvGrpSpPr/>
          <p:nvPr/>
        </p:nvGrpSpPr>
        <p:grpSpPr>
          <a:xfrm>
            <a:off x="10991417" y="3609098"/>
            <a:ext cx="225431" cy="263951"/>
            <a:chOff x="331007" y="1610412"/>
            <a:chExt cx="263951" cy="263951"/>
          </a:xfrm>
        </p:grpSpPr>
        <p:sp>
          <p:nvSpPr>
            <p:cNvPr id="340" name="Ovale 339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341" name="Ovale 340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100" name="Gruppo 380"/>
          <p:cNvGrpSpPr/>
          <p:nvPr/>
        </p:nvGrpSpPr>
        <p:grpSpPr>
          <a:xfrm>
            <a:off x="10435174" y="3609098"/>
            <a:ext cx="282073" cy="263951"/>
            <a:chOff x="331007" y="1610412"/>
            <a:chExt cx="263951" cy="263951"/>
          </a:xfrm>
        </p:grpSpPr>
        <p:sp>
          <p:nvSpPr>
            <p:cNvPr id="382" name="Ovale 381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383" name="Ovale 382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101" name="Gruppo 422"/>
          <p:cNvGrpSpPr/>
          <p:nvPr/>
        </p:nvGrpSpPr>
        <p:grpSpPr>
          <a:xfrm>
            <a:off x="10194225" y="3609098"/>
            <a:ext cx="241995" cy="263951"/>
            <a:chOff x="331007" y="1610412"/>
            <a:chExt cx="263951" cy="263951"/>
          </a:xfrm>
        </p:grpSpPr>
        <p:sp>
          <p:nvSpPr>
            <p:cNvPr id="424" name="Ovale 423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425" name="Ovale 424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102" name="Gruppo 464"/>
          <p:cNvGrpSpPr/>
          <p:nvPr/>
        </p:nvGrpSpPr>
        <p:grpSpPr>
          <a:xfrm>
            <a:off x="10045907" y="3609098"/>
            <a:ext cx="156125" cy="263951"/>
            <a:chOff x="331007" y="1610412"/>
            <a:chExt cx="263951" cy="263951"/>
          </a:xfrm>
        </p:grpSpPr>
        <p:sp>
          <p:nvSpPr>
            <p:cNvPr id="466" name="Ovale 465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467" name="Ovale 466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112" name="Gruppo 299"/>
          <p:cNvGrpSpPr/>
          <p:nvPr/>
        </p:nvGrpSpPr>
        <p:grpSpPr>
          <a:xfrm>
            <a:off x="10724686" y="3886342"/>
            <a:ext cx="266884" cy="263951"/>
            <a:chOff x="331007" y="1610412"/>
            <a:chExt cx="263951" cy="263951"/>
          </a:xfrm>
        </p:grpSpPr>
        <p:sp>
          <p:nvSpPr>
            <p:cNvPr id="301" name="Ovale 300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302" name="Ovale 301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114" name="Gruppo 341"/>
          <p:cNvGrpSpPr/>
          <p:nvPr/>
        </p:nvGrpSpPr>
        <p:grpSpPr>
          <a:xfrm>
            <a:off x="10994351" y="3886342"/>
            <a:ext cx="222497" cy="263951"/>
            <a:chOff x="331007" y="1610412"/>
            <a:chExt cx="263951" cy="263951"/>
          </a:xfrm>
        </p:grpSpPr>
        <p:sp>
          <p:nvSpPr>
            <p:cNvPr id="343" name="Ovale 342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344" name="Ovale 343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115" name="Gruppo 383"/>
          <p:cNvGrpSpPr/>
          <p:nvPr/>
        </p:nvGrpSpPr>
        <p:grpSpPr>
          <a:xfrm>
            <a:off x="10445348" y="3886342"/>
            <a:ext cx="278401" cy="263951"/>
            <a:chOff x="331007" y="1610412"/>
            <a:chExt cx="263951" cy="263951"/>
          </a:xfrm>
        </p:grpSpPr>
        <p:sp>
          <p:nvSpPr>
            <p:cNvPr id="385" name="Ovale 384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386" name="Ovale 385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116" name="Gruppo 425"/>
          <p:cNvGrpSpPr/>
          <p:nvPr/>
        </p:nvGrpSpPr>
        <p:grpSpPr>
          <a:xfrm>
            <a:off x="10207534" y="3886342"/>
            <a:ext cx="238846" cy="263951"/>
            <a:chOff x="331007" y="1610412"/>
            <a:chExt cx="263951" cy="263951"/>
          </a:xfrm>
        </p:grpSpPr>
        <p:sp>
          <p:nvSpPr>
            <p:cNvPr id="427" name="Ovale 426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428" name="Ovale 427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117" name="Gruppo 467"/>
          <p:cNvGrpSpPr/>
          <p:nvPr/>
        </p:nvGrpSpPr>
        <p:grpSpPr>
          <a:xfrm>
            <a:off x="10061147" y="3886342"/>
            <a:ext cx="154093" cy="263951"/>
            <a:chOff x="331007" y="1610412"/>
            <a:chExt cx="263951" cy="263951"/>
          </a:xfrm>
        </p:grpSpPr>
        <p:sp>
          <p:nvSpPr>
            <p:cNvPr id="469" name="Ovale 468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470" name="Ovale 469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118" name="Gruppo 302"/>
          <p:cNvGrpSpPr/>
          <p:nvPr/>
        </p:nvGrpSpPr>
        <p:grpSpPr>
          <a:xfrm>
            <a:off x="10737171" y="4163586"/>
            <a:ext cx="260667" cy="263951"/>
            <a:chOff x="331007" y="1610412"/>
            <a:chExt cx="263951" cy="263951"/>
          </a:xfrm>
        </p:grpSpPr>
        <p:sp>
          <p:nvSpPr>
            <p:cNvPr id="304" name="Ovale 303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305" name="Ovale 304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119" name="Gruppo 344"/>
          <p:cNvGrpSpPr/>
          <p:nvPr/>
        </p:nvGrpSpPr>
        <p:grpSpPr>
          <a:xfrm>
            <a:off x="11000554" y="4163586"/>
            <a:ext cx="217315" cy="263951"/>
            <a:chOff x="331007" y="1610412"/>
            <a:chExt cx="263951" cy="263951"/>
          </a:xfrm>
        </p:grpSpPr>
        <p:sp>
          <p:nvSpPr>
            <p:cNvPr id="346" name="Ovale 345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347" name="Ovale 346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120" name="Gruppo 386"/>
          <p:cNvGrpSpPr/>
          <p:nvPr/>
        </p:nvGrpSpPr>
        <p:grpSpPr>
          <a:xfrm>
            <a:off x="10464339" y="4163586"/>
            <a:ext cx="271917" cy="263951"/>
            <a:chOff x="331007" y="1610412"/>
            <a:chExt cx="263951" cy="263951"/>
          </a:xfrm>
        </p:grpSpPr>
        <p:sp>
          <p:nvSpPr>
            <p:cNvPr id="388" name="Ovale 387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389" name="Ovale 388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121" name="Gruppo 428"/>
          <p:cNvGrpSpPr/>
          <p:nvPr/>
        </p:nvGrpSpPr>
        <p:grpSpPr>
          <a:xfrm>
            <a:off x="10232064" y="4163586"/>
            <a:ext cx="233282" cy="263951"/>
            <a:chOff x="331007" y="1610412"/>
            <a:chExt cx="263951" cy="263951"/>
          </a:xfrm>
        </p:grpSpPr>
        <p:sp>
          <p:nvSpPr>
            <p:cNvPr id="430" name="Ovale 429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431" name="Ovale 430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122" name="Gruppo 470"/>
          <p:cNvGrpSpPr/>
          <p:nvPr/>
        </p:nvGrpSpPr>
        <p:grpSpPr>
          <a:xfrm>
            <a:off x="10089086" y="4163586"/>
            <a:ext cx="150504" cy="263951"/>
            <a:chOff x="331007" y="1610412"/>
            <a:chExt cx="263951" cy="263951"/>
          </a:xfrm>
        </p:grpSpPr>
        <p:sp>
          <p:nvSpPr>
            <p:cNvPr id="472" name="Ovale 471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473" name="Ovale 472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123" name="Gruppo 305"/>
          <p:cNvGrpSpPr/>
          <p:nvPr/>
        </p:nvGrpSpPr>
        <p:grpSpPr>
          <a:xfrm>
            <a:off x="10750103" y="4440830"/>
            <a:ext cx="249523" cy="263951"/>
            <a:chOff x="331007" y="1610412"/>
            <a:chExt cx="263951" cy="263951"/>
          </a:xfrm>
        </p:grpSpPr>
        <p:sp>
          <p:nvSpPr>
            <p:cNvPr id="307" name="Ovale 306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308" name="Ovale 307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124" name="Gruppo 347"/>
          <p:cNvGrpSpPr/>
          <p:nvPr/>
        </p:nvGrpSpPr>
        <p:grpSpPr>
          <a:xfrm>
            <a:off x="11002226" y="4440830"/>
            <a:ext cx="208023" cy="263951"/>
            <a:chOff x="331007" y="1610412"/>
            <a:chExt cx="263951" cy="263951"/>
          </a:xfrm>
        </p:grpSpPr>
        <p:sp>
          <p:nvSpPr>
            <p:cNvPr id="349" name="Ovale 348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350" name="Ovale 349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125" name="Gruppo 389"/>
          <p:cNvGrpSpPr/>
          <p:nvPr/>
        </p:nvGrpSpPr>
        <p:grpSpPr>
          <a:xfrm>
            <a:off x="10488935" y="4440830"/>
            <a:ext cx="260291" cy="263951"/>
            <a:chOff x="331007" y="1610412"/>
            <a:chExt cx="263951" cy="263951"/>
          </a:xfrm>
        </p:grpSpPr>
        <p:sp>
          <p:nvSpPr>
            <p:cNvPr id="391" name="Ovale 390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392" name="Ovale 391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126" name="Gruppo 431"/>
          <p:cNvGrpSpPr/>
          <p:nvPr/>
        </p:nvGrpSpPr>
        <p:grpSpPr>
          <a:xfrm>
            <a:off x="10266592" y="4440830"/>
            <a:ext cx="223309" cy="263951"/>
            <a:chOff x="331007" y="1610412"/>
            <a:chExt cx="263951" cy="263951"/>
          </a:xfrm>
        </p:grpSpPr>
        <p:sp>
          <p:nvSpPr>
            <p:cNvPr id="433" name="Ovale 432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434" name="Ovale 433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127" name="Gruppo 473"/>
          <p:cNvGrpSpPr/>
          <p:nvPr/>
        </p:nvGrpSpPr>
        <p:grpSpPr>
          <a:xfrm>
            <a:off x="10129727" y="4440830"/>
            <a:ext cx="144069" cy="263951"/>
            <a:chOff x="331007" y="1610412"/>
            <a:chExt cx="263951" cy="263951"/>
          </a:xfrm>
        </p:grpSpPr>
        <p:sp>
          <p:nvSpPr>
            <p:cNvPr id="475" name="Ovale 474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476" name="Ovale 475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192" name="Gruppo 308"/>
          <p:cNvGrpSpPr/>
          <p:nvPr/>
        </p:nvGrpSpPr>
        <p:grpSpPr>
          <a:xfrm>
            <a:off x="10758660" y="4718074"/>
            <a:ext cx="236619" cy="263951"/>
            <a:chOff x="331007" y="1610412"/>
            <a:chExt cx="263951" cy="263951"/>
          </a:xfrm>
        </p:grpSpPr>
        <p:sp>
          <p:nvSpPr>
            <p:cNvPr id="310" name="Ovale 309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311" name="Ovale 310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193" name="Gruppo 350"/>
          <p:cNvGrpSpPr/>
          <p:nvPr/>
        </p:nvGrpSpPr>
        <p:grpSpPr>
          <a:xfrm>
            <a:off x="10997744" y="4718074"/>
            <a:ext cx="197265" cy="263951"/>
            <a:chOff x="331007" y="1610412"/>
            <a:chExt cx="263951" cy="263951"/>
          </a:xfrm>
        </p:grpSpPr>
        <p:sp>
          <p:nvSpPr>
            <p:cNvPr id="352" name="Ovale 351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353" name="Ovale 352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194" name="Gruppo 392"/>
          <p:cNvGrpSpPr/>
          <p:nvPr/>
        </p:nvGrpSpPr>
        <p:grpSpPr>
          <a:xfrm>
            <a:off x="10510998" y="4718074"/>
            <a:ext cx="246830" cy="263951"/>
            <a:chOff x="331007" y="1610412"/>
            <a:chExt cx="263951" cy="263951"/>
          </a:xfrm>
        </p:grpSpPr>
        <p:sp>
          <p:nvSpPr>
            <p:cNvPr id="394" name="Ovale 393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395" name="Ovale 394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195" name="Gruppo 434"/>
          <p:cNvGrpSpPr/>
          <p:nvPr/>
        </p:nvGrpSpPr>
        <p:grpSpPr>
          <a:xfrm>
            <a:off x="10300153" y="4718074"/>
            <a:ext cx="211760" cy="263951"/>
            <a:chOff x="331007" y="1610412"/>
            <a:chExt cx="263951" cy="263951"/>
          </a:xfrm>
        </p:grpSpPr>
        <p:sp>
          <p:nvSpPr>
            <p:cNvPr id="436" name="Ovale 435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437" name="Ovale 436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196" name="Gruppo 476"/>
          <p:cNvGrpSpPr/>
          <p:nvPr/>
        </p:nvGrpSpPr>
        <p:grpSpPr>
          <a:xfrm>
            <a:off x="10170367" y="4718074"/>
            <a:ext cx="136619" cy="263951"/>
            <a:chOff x="331007" y="1610412"/>
            <a:chExt cx="263951" cy="263951"/>
          </a:xfrm>
        </p:grpSpPr>
        <p:sp>
          <p:nvSpPr>
            <p:cNvPr id="478" name="Ovale 477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479" name="Ovale 478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197" name="Gruppo 311"/>
          <p:cNvGrpSpPr/>
          <p:nvPr/>
        </p:nvGrpSpPr>
        <p:grpSpPr>
          <a:xfrm>
            <a:off x="10766942" y="4995318"/>
            <a:ext cx="219518" cy="263951"/>
            <a:chOff x="331007" y="1610412"/>
            <a:chExt cx="263951" cy="263951"/>
          </a:xfrm>
        </p:grpSpPr>
        <p:sp>
          <p:nvSpPr>
            <p:cNvPr id="313" name="Ovale 312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314" name="Ovale 313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198" name="Gruppo 353"/>
          <p:cNvGrpSpPr/>
          <p:nvPr/>
        </p:nvGrpSpPr>
        <p:grpSpPr>
          <a:xfrm>
            <a:off x="10988748" y="4995318"/>
            <a:ext cx="183009" cy="263951"/>
            <a:chOff x="331007" y="1610412"/>
            <a:chExt cx="263951" cy="263951"/>
          </a:xfrm>
        </p:grpSpPr>
        <p:sp>
          <p:nvSpPr>
            <p:cNvPr id="355" name="Ovale 354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356" name="Ovale 355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199" name="Gruppo 395"/>
          <p:cNvGrpSpPr/>
          <p:nvPr/>
        </p:nvGrpSpPr>
        <p:grpSpPr>
          <a:xfrm>
            <a:off x="10537181" y="4995318"/>
            <a:ext cx="228991" cy="263951"/>
            <a:chOff x="331007" y="1610412"/>
            <a:chExt cx="263951" cy="263951"/>
          </a:xfrm>
        </p:grpSpPr>
        <p:sp>
          <p:nvSpPr>
            <p:cNvPr id="397" name="Ovale 396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398" name="Ovale 397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200" name="Gruppo 437"/>
          <p:cNvGrpSpPr/>
          <p:nvPr/>
        </p:nvGrpSpPr>
        <p:grpSpPr>
          <a:xfrm>
            <a:off x="10341573" y="4995318"/>
            <a:ext cx="196456" cy="263951"/>
            <a:chOff x="331007" y="1610412"/>
            <a:chExt cx="263951" cy="263951"/>
          </a:xfrm>
        </p:grpSpPr>
        <p:sp>
          <p:nvSpPr>
            <p:cNvPr id="439" name="Ovale 438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440" name="Ovale 439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201" name="Gruppo 479"/>
          <p:cNvGrpSpPr/>
          <p:nvPr/>
        </p:nvGrpSpPr>
        <p:grpSpPr>
          <a:xfrm>
            <a:off x="10221167" y="4995318"/>
            <a:ext cx="126745" cy="263951"/>
            <a:chOff x="331007" y="1610412"/>
            <a:chExt cx="263951" cy="263951"/>
          </a:xfrm>
        </p:grpSpPr>
        <p:sp>
          <p:nvSpPr>
            <p:cNvPr id="481" name="Ovale 480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482" name="Ovale 481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202" name="Gruppo 314"/>
          <p:cNvGrpSpPr/>
          <p:nvPr/>
        </p:nvGrpSpPr>
        <p:grpSpPr>
          <a:xfrm>
            <a:off x="10768707" y="5272562"/>
            <a:ext cx="198774" cy="263951"/>
            <a:chOff x="331007" y="1610412"/>
            <a:chExt cx="263951" cy="263951"/>
          </a:xfrm>
        </p:grpSpPr>
        <p:sp>
          <p:nvSpPr>
            <p:cNvPr id="316" name="Ovale 315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317" name="Ovale 316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203" name="Gruppo 356"/>
          <p:cNvGrpSpPr/>
          <p:nvPr/>
        </p:nvGrpSpPr>
        <p:grpSpPr>
          <a:xfrm>
            <a:off x="10969552" y="5272562"/>
            <a:ext cx="165715" cy="263951"/>
            <a:chOff x="331007" y="1610412"/>
            <a:chExt cx="263951" cy="263951"/>
          </a:xfrm>
        </p:grpSpPr>
        <p:sp>
          <p:nvSpPr>
            <p:cNvPr id="358" name="Ovale 357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359" name="Ovale 358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204" name="Gruppo 398"/>
          <p:cNvGrpSpPr/>
          <p:nvPr/>
        </p:nvGrpSpPr>
        <p:grpSpPr>
          <a:xfrm>
            <a:off x="10560657" y="5272562"/>
            <a:ext cx="207352" cy="263951"/>
            <a:chOff x="331007" y="1610412"/>
            <a:chExt cx="263951" cy="263951"/>
          </a:xfrm>
        </p:grpSpPr>
        <p:sp>
          <p:nvSpPr>
            <p:cNvPr id="400" name="Ovale 399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401" name="Ovale 400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205" name="Gruppo 440"/>
          <p:cNvGrpSpPr/>
          <p:nvPr/>
        </p:nvGrpSpPr>
        <p:grpSpPr>
          <a:xfrm>
            <a:off x="10383536" y="5272562"/>
            <a:ext cx="177891" cy="263951"/>
            <a:chOff x="331007" y="1610412"/>
            <a:chExt cx="263951" cy="263951"/>
          </a:xfrm>
        </p:grpSpPr>
        <p:sp>
          <p:nvSpPr>
            <p:cNvPr id="442" name="Ovale 441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443" name="Ovale 442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206" name="Gruppo 482"/>
          <p:cNvGrpSpPr/>
          <p:nvPr/>
        </p:nvGrpSpPr>
        <p:grpSpPr>
          <a:xfrm>
            <a:off x="10274506" y="5272562"/>
            <a:ext cx="114768" cy="263951"/>
            <a:chOff x="331007" y="1610412"/>
            <a:chExt cx="263951" cy="263951"/>
          </a:xfrm>
        </p:grpSpPr>
        <p:sp>
          <p:nvSpPr>
            <p:cNvPr id="484" name="Ovale 483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485" name="Ovale 484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207" name="Gruppo 317"/>
          <p:cNvGrpSpPr/>
          <p:nvPr/>
        </p:nvGrpSpPr>
        <p:grpSpPr>
          <a:xfrm>
            <a:off x="10772230" y="5549800"/>
            <a:ext cx="176693" cy="263951"/>
            <a:chOff x="331007" y="1610412"/>
            <a:chExt cx="263951" cy="263951"/>
          </a:xfrm>
        </p:grpSpPr>
        <p:sp>
          <p:nvSpPr>
            <p:cNvPr id="319" name="Ovale 318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320" name="Ovale 319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208" name="Gruppo 359"/>
          <p:cNvGrpSpPr/>
          <p:nvPr/>
        </p:nvGrpSpPr>
        <p:grpSpPr>
          <a:xfrm>
            <a:off x="10950763" y="5549800"/>
            <a:ext cx="147306" cy="263951"/>
            <a:chOff x="331007" y="1610412"/>
            <a:chExt cx="263951" cy="263951"/>
          </a:xfrm>
        </p:grpSpPr>
        <p:sp>
          <p:nvSpPr>
            <p:cNvPr id="361" name="Ovale 360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362" name="Ovale 361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209" name="Gruppo 401"/>
          <p:cNvGrpSpPr/>
          <p:nvPr/>
        </p:nvGrpSpPr>
        <p:grpSpPr>
          <a:xfrm>
            <a:off x="10587290" y="5549800"/>
            <a:ext cx="184318" cy="263951"/>
            <a:chOff x="331007" y="1610412"/>
            <a:chExt cx="263951" cy="263951"/>
          </a:xfrm>
        </p:grpSpPr>
        <p:sp>
          <p:nvSpPr>
            <p:cNvPr id="403" name="Ovale 402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404" name="Ovale 403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210" name="Gruppo 443"/>
          <p:cNvGrpSpPr/>
          <p:nvPr/>
        </p:nvGrpSpPr>
        <p:grpSpPr>
          <a:xfrm>
            <a:off x="10429843" y="5549800"/>
            <a:ext cx="158130" cy="263951"/>
            <a:chOff x="331007" y="1610412"/>
            <a:chExt cx="263951" cy="263951"/>
          </a:xfrm>
        </p:grpSpPr>
        <p:sp>
          <p:nvSpPr>
            <p:cNvPr id="445" name="Ovale 444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446" name="Ovale 445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211" name="Gruppo 485"/>
          <p:cNvGrpSpPr/>
          <p:nvPr/>
        </p:nvGrpSpPr>
        <p:grpSpPr>
          <a:xfrm>
            <a:off x="10332927" y="5549800"/>
            <a:ext cx="102019" cy="263951"/>
            <a:chOff x="331007" y="1610412"/>
            <a:chExt cx="263951" cy="263951"/>
          </a:xfrm>
        </p:grpSpPr>
        <p:sp>
          <p:nvSpPr>
            <p:cNvPr id="487" name="Ovale 486"/>
            <p:cNvSpPr/>
            <p:nvPr/>
          </p:nvSpPr>
          <p:spPr>
            <a:xfrm>
              <a:off x="331007" y="1610412"/>
              <a:ext cx="263951" cy="263951"/>
            </a:xfrm>
            <a:prstGeom prst="ellipse">
              <a:avLst/>
            </a:prstGeom>
            <a:gradFill flip="none" rotWithShape="1">
              <a:gsLst>
                <a:gs pos="18000">
                  <a:schemeClr val="accent4">
                    <a:lumMod val="40000"/>
                    <a:lumOff val="60000"/>
                  </a:schemeClr>
                </a:gs>
                <a:gs pos="41000">
                  <a:schemeClr val="accent4">
                    <a:lumMod val="20000"/>
                    <a:lumOff val="80000"/>
                  </a:schemeClr>
                </a:gs>
                <a:gs pos="63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488" name="Ovale 487"/>
            <p:cNvSpPr/>
            <p:nvPr/>
          </p:nvSpPr>
          <p:spPr>
            <a:xfrm>
              <a:off x="426914" y="1705811"/>
              <a:ext cx="72136" cy="73152"/>
            </a:xfrm>
            <a:prstGeom prst="ellipse">
              <a:avLst/>
            </a:prstGeom>
            <a:gradFill flip="none" rotWithShape="1">
              <a:gsLst>
                <a:gs pos="32000">
                  <a:schemeClr val="bg1">
                    <a:lumMod val="95000"/>
                  </a:schemeClr>
                </a:gs>
                <a:gs pos="27000">
                  <a:schemeClr val="bg1">
                    <a:lumMod val="85000"/>
                  </a:schemeClr>
                </a:gs>
                <a:gs pos="100000">
                  <a:schemeClr val="bg1">
                    <a:lumMod val="5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pic>
        <p:nvPicPr>
          <p:cNvPr id="324" name="Picture 8"/>
          <p:cNvPicPr>
            <a:picLocks noChangeAspect="1" noChangeArrowheads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96688" y="0"/>
            <a:ext cx="808038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327" name="Titolo 1"/>
          <p:cNvSpPr txBox="1">
            <a:spLocks/>
          </p:cNvSpPr>
          <p:nvPr/>
        </p:nvSpPr>
        <p:spPr>
          <a:xfrm>
            <a:off x="2351584" y="0"/>
            <a:ext cx="8316416" cy="764704"/>
          </a:xfrm>
          <a:prstGeom prst="rect">
            <a:avLst/>
          </a:prstGeom>
        </p:spPr>
        <p:txBody>
          <a:bodyPr vert="horz" lIns="91440" tIns="45720" rIns="91440" bIns="45720" rtlCol="0" anchor="ctr">
            <a:normAutofit fontScale="92500"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r>
              <a:rPr lang="cy-GB" sz="3200" b="1" dirty="0">
                <a:solidFill>
                  <a:schemeClr val="accent1">
                    <a:lumMod val="75000"/>
                  </a:schemeClr>
                </a:solidFill>
                <a:latin typeface="Arial" charset="0"/>
                <a:cs typeface="Arial" charset="0"/>
              </a:rPr>
              <a:t>HIGH DENSITY SURFACE EMG (HD-sEMG)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"/>
                            </p:stCondLst>
                            <p:childTnLst>
                              <p:par>
                                <p:cTn id="27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00"/>
                            </p:stCondLst>
                            <p:childTnLst>
                              <p:par>
                                <p:cTn id="30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"/>
                            </p:stCondLst>
                            <p:childTnLst>
                              <p:par>
                                <p:cTn id="33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400"/>
                            </p:stCondLst>
                            <p:childTnLst>
                              <p:par>
                                <p:cTn id="36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"/>
                            </p:stCondLst>
                            <p:childTnLst>
                              <p:par>
                                <p:cTn id="39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600"/>
                            </p:stCondLst>
                            <p:childTnLst>
                              <p:par>
                                <p:cTn id="42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700"/>
                            </p:stCondLst>
                            <p:childTnLst>
                              <p:par>
                                <p:cTn id="45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800"/>
                            </p:stCondLst>
                            <p:childTnLst>
                              <p:par>
                                <p:cTn id="48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900"/>
                            </p:stCondLst>
                            <p:childTnLst>
                              <p:par>
                                <p:cTn id="51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1000"/>
                            </p:stCondLst>
                            <p:childTnLst>
                              <p:par>
                                <p:cTn id="54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100"/>
                            </p:stCondLst>
                            <p:childTnLst>
                              <p:par>
                                <p:cTn id="57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1200"/>
                            </p:stCondLst>
                            <p:childTnLst>
                              <p:par>
                                <p:cTn id="60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1300"/>
                            </p:stCondLst>
                            <p:childTnLst>
                              <p:par>
                                <p:cTn id="63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1400"/>
                            </p:stCondLst>
                            <p:childTnLst>
                              <p:par>
                                <p:cTn id="66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1500"/>
                            </p:stCondLst>
                            <p:childTnLst>
                              <p:par>
                                <p:cTn id="69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600"/>
                            </p:stCondLst>
                            <p:childTnLst>
                              <p:par>
                                <p:cTn id="72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1700"/>
                            </p:stCondLst>
                            <p:childTnLst>
                              <p:par>
                                <p:cTn id="75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1800"/>
                            </p:stCondLst>
                            <p:childTnLst>
                              <p:par>
                                <p:cTn id="78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1900"/>
                            </p:stCondLst>
                            <p:childTnLst>
                              <p:par>
                                <p:cTn id="81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000"/>
                            </p:stCondLst>
                            <p:childTnLst>
                              <p:par>
                                <p:cTn id="84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2100"/>
                            </p:stCondLst>
                            <p:childTnLst>
                              <p:par>
                                <p:cTn id="87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2200"/>
                            </p:stCondLst>
                            <p:childTnLst>
                              <p:par>
                                <p:cTn id="90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2300"/>
                            </p:stCondLst>
                            <p:childTnLst>
                              <p:par>
                                <p:cTn id="93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2400"/>
                            </p:stCondLst>
                            <p:childTnLst>
                              <p:par>
                                <p:cTn id="96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" fill="hold">
                            <p:stCondLst>
                              <p:cond delay="2500"/>
                            </p:stCondLst>
                            <p:childTnLst>
                              <p:par>
                                <p:cTn id="99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" fill="hold">
                            <p:stCondLst>
                              <p:cond delay="2600"/>
                            </p:stCondLst>
                            <p:childTnLst>
                              <p:par>
                                <p:cTn id="102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2700"/>
                            </p:stCondLst>
                            <p:childTnLst>
                              <p:par>
                                <p:cTn id="105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7" fill="hold">
                            <p:stCondLst>
                              <p:cond delay="2800"/>
                            </p:stCondLst>
                            <p:childTnLst>
                              <p:par>
                                <p:cTn id="108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>
                            <p:stCondLst>
                              <p:cond delay="2900"/>
                            </p:stCondLst>
                            <p:childTnLst>
                              <p:par>
                                <p:cTn id="111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14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3100"/>
                            </p:stCondLst>
                            <p:childTnLst>
                              <p:par>
                                <p:cTn id="117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" fill="hold">
                            <p:stCondLst>
                              <p:cond delay="3200"/>
                            </p:stCondLst>
                            <p:childTnLst>
                              <p:par>
                                <p:cTn id="120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2" fill="hold">
                            <p:stCondLst>
                              <p:cond delay="3300"/>
                            </p:stCondLst>
                            <p:childTnLst>
                              <p:par>
                                <p:cTn id="123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5" fill="hold">
                            <p:stCondLst>
                              <p:cond delay="3400"/>
                            </p:stCondLst>
                            <p:childTnLst>
                              <p:par>
                                <p:cTn id="126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" fill="hold">
                            <p:stCondLst>
                              <p:cond delay="3500"/>
                            </p:stCondLst>
                            <p:childTnLst>
                              <p:par>
                                <p:cTn id="129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1" fill="hold">
                            <p:stCondLst>
                              <p:cond delay="3600"/>
                            </p:stCondLst>
                            <p:childTnLst>
                              <p:par>
                                <p:cTn id="132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4" fill="hold">
                            <p:stCondLst>
                              <p:cond delay="3700"/>
                            </p:stCondLst>
                            <p:childTnLst>
                              <p:par>
                                <p:cTn id="135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7" fill="hold">
                            <p:stCondLst>
                              <p:cond delay="3800"/>
                            </p:stCondLst>
                            <p:childTnLst>
                              <p:par>
                                <p:cTn id="138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0" fill="hold">
                            <p:stCondLst>
                              <p:cond delay="3900"/>
                            </p:stCondLst>
                            <p:childTnLst>
                              <p:par>
                                <p:cTn id="141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3" fill="hold">
                            <p:stCondLst>
                              <p:cond delay="4000"/>
                            </p:stCondLst>
                            <p:childTnLst>
                              <p:par>
                                <p:cTn id="144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6" fill="hold">
                            <p:stCondLst>
                              <p:cond delay="4100"/>
                            </p:stCondLst>
                            <p:childTnLst>
                              <p:par>
                                <p:cTn id="147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9" fill="hold">
                            <p:stCondLst>
                              <p:cond delay="4200"/>
                            </p:stCondLst>
                            <p:childTnLst>
                              <p:par>
                                <p:cTn id="150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2" fill="hold">
                            <p:stCondLst>
                              <p:cond delay="4300"/>
                            </p:stCondLst>
                            <p:childTnLst>
                              <p:par>
                                <p:cTn id="153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5" fill="hold">
                            <p:stCondLst>
                              <p:cond delay="4400"/>
                            </p:stCondLst>
                            <p:childTnLst>
                              <p:par>
                                <p:cTn id="156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8" fill="hold">
                            <p:stCondLst>
                              <p:cond delay="4500"/>
                            </p:stCondLst>
                            <p:childTnLst>
                              <p:par>
                                <p:cTn id="159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1" fill="hold">
                            <p:stCondLst>
                              <p:cond delay="4600"/>
                            </p:stCondLst>
                            <p:childTnLst>
                              <p:par>
                                <p:cTn id="162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4" fill="hold">
                            <p:stCondLst>
                              <p:cond delay="4700"/>
                            </p:stCondLst>
                            <p:childTnLst>
                              <p:par>
                                <p:cTn id="165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7" fill="hold">
                            <p:stCondLst>
                              <p:cond delay="4800"/>
                            </p:stCondLst>
                            <p:childTnLst>
                              <p:par>
                                <p:cTn id="168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0" fill="hold">
                            <p:stCondLst>
                              <p:cond delay="4900"/>
                            </p:stCondLst>
                            <p:childTnLst>
                              <p:par>
                                <p:cTn id="171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3" fill="hold">
                            <p:stCondLst>
                              <p:cond delay="5000"/>
                            </p:stCondLst>
                            <p:childTnLst>
                              <p:par>
                                <p:cTn id="174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6" fill="hold">
                            <p:stCondLst>
                              <p:cond delay="5100"/>
                            </p:stCondLst>
                            <p:childTnLst>
                              <p:par>
                                <p:cTn id="177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9" fill="hold">
                            <p:stCondLst>
                              <p:cond delay="5200"/>
                            </p:stCondLst>
                            <p:childTnLst>
                              <p:par>
                                <p:cTn id="180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2" fill="hold">
                            <p:stCondLst>
                              <p:cond delay="5300"/>
                            </p:stCondLst>
                            <p:childTnLst>
                              <p:par>
                                <p:cTn id="183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5" fill="hold">
                            <p:stCondLst>
                              <p:cond delay="5400"/>
                            </p:stCondLst>
                            <p:childTnLst>
                              <p:par>
                                <p:cTn id="186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8" fill="hold">
                            <p:stCondLst>
                              <p:cond delay="5500"/>
                            </p:stCondLst>
                            <p:childTnLst>
                              <p:par>
                                <p:cTn id="189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1" fill="hold">
                            <p:stCondLst>
                              <p:cond delay="5600"/>
                            </p:stCondLst>
                            <p:childTnLst>
                              <p:par>
                                <p:cTn id="192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4" fill="hold">
                            <p:stCondLst>
                              <p:cond delay="5700"/>
                            </p:stCondLst>
                            <p:childTnLst>
                              <p:par>
                                <p:cTn id="195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7" fill="hold">
                            <p:stCondLst>
                              <p:cond delay="5800"/>
                            </p:stCondLst>
                            <p:childTnLst>
                              <p:par>
                                <p:cTn id="198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0" fill="hold">
                            <p:stCondLst>
                              <p:cond delay="5900"/>
                            </p:stCondLst>
                            <p:childTnLst>
                              <p:par>
                                <p:cTn id="201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3" fill="hold">
                            <p:stCondLst>
                              <p:cond delay="6000"/>
                            </p:stCondLst>
                            <p:childTnLst>
                              <p:par>
                                <p:cTn id="204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6" fill="hold">
                            <p:stCondLst>
                              <p:cond delay="6100"/>
                            </p:stCondLst>
                            <p:childTnLst>
                              <p:par>
                                <p:cTn id="207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9" fill="hold">
                            <p:stCondLst>
                              <p:cond delay="6200"/>
                            </p:stCondLst>
                            <p:childTnLst>
                              <p:par>
                                <p:cTn id="210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2" fill="hold">
                            <p:stCondLst>
                              <p:cond delay="6300"/>
                            </p:stCondLst>
                            <p:childTnLst>
                              <p:par>
                                <p:cTn id="213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5" fill="hold">
                            <p:stCondLst>
                              <p:cond delay="6400"/>
                            </p:stCondLst>
                            <p:childTnLst>
                              <p:par>
                                <p:cTn id="216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8" fill="hold">
                            <p:stCondLst>
                              <p:cond delay="6500"/>
                            </p:stCondLst>
                            <p:childTnLst>
                              <p:par>
                                <p:cTn id="219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1" fill="hold">
                            <p:stCondLst>
                              <p:cond delay="6600"/>
                            </p:stCondLst>
                            <p:childTnLst>
                              <p:par>
                                <p:cTn id="222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4" fill="hold">
                            <p:stCondLst>
                              <p:cond delay="6700"/>
                            </p:stCondLst>
                            <p:childTnLst>
                              <p:par>
                                <p:cTn id="225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7" fill="hold">
                            <p:stCondLst>
                              <p:cond delay="6800"/>
                            </p:stCondLst>
                            <p:childTnLst>
                              <p:par>
                                <p:cTn id="228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0" fill="hold">
                            <p:stCondLst>
                              <p:cond delay="6900"/>
                            </p:stCondLst>
                            <p:childTnLst>
                              <p:par>
                                <p:cTn id="231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5" grpId="0"/>
      <p:bldP spid="113" grpId="0" animBg="1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8"/>
          <p:cNvPicPr>
            <a:picLocks noChangeAspect="1" noChangeArrowheads="1"/>
          </p:cNvPicPr>
          <p:nvPr/>
        </p:nvPicPr>
        <p:blipFill>
          <a:blip r:embed="rId2" cstate="screen"/>
          <a:srcRect/>
          <a:stretch>
            <a:fillRect/>
          </a:stretch>
        </p:blipFill>
        <p:spPr bwMode="auto">
          <a:xfrm>
            <a:off x="0" y="0"/>
            <a:ext cx="808038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1" name="Titolo 1"/>
          <p:cNvSpPr txBox="1">
            <a:spLocks/>
          </p:cNvSpPr>
          <p:nvPr/>
        </p:nvSpPr>
        <p:spPr>
          <a:xfrm>
            <a:off x="2351584" y="0"/>
            <a:ext cx="8316416" cy="764704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r>
              <a:rPr lang="cy-GB" sz="3200" b="1" dirty="0">
                <a:solidFill>
                  <a:srgbClr val="4F81BD">
                    <a:lumMod val="75000"/>
                  </a:srgbClr>
                </a:solidFill>
                <a:latin typeface="Arial" charset="0"/>
                <a:cs typeface="Arial" charset="0"/>
              </a:rPr>
              <a:t>ELECTRODE MATRICES</a:t>
            </a:r>
          </a:p>
        </p:txBody>
      </p:sp>
      <p:pic>
        <p:nvPicPr>
          <p:cNvPr id="12" name="Immagine 11">
            <a:extLst>
              <a:ext uri="{FF2B5EF4-FFF2-40B4-BE49-F238E27FC236}">
                <a16:creationId xmlns:a16="http://schemas.microsoft.com/office/drawing/2014/main" id="{F2C8C9AC-919D-47DF-9721-3327FB9A4B1D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 rot="20441636">
            <a:off x="4066932" y="2721851"/>
            <a:ext cx="5983978" cy="3989319"/>
          </a:xfrm>
          <a:prstGeom prst="rect">
            <a:avLst/>
          </a:prstGeom>
          <a:effectLst>
            <a:outerShdw blurRad="25400" dist="25400" dir="2700000" algn="ctr" rotWithShape="0">
              <a:srgbClr val="000000">
                <a:alpha val="67000"/>
              </a:srgbClr>
            </a:outerShdw>
          </a:effectLst>
        </p:spPr>
      </p:pic>
      <p:pic>
        <p:nvPicPr>
          <p:cNvPr id="14" name="Immagine 13">
            <a:extLst>
              <a:ext uri="{FF2B5EF4-FFF2-40B4-BE49-F238E27FC236}">
                <a16:creationId xmlns:a16="http://schemas.microsoft.com/office/drawing/2014/main" id="{57330F80-AE44-4A8D-AAEE-35FB5CE0D2F6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0260175">
            <a:off x="7167433" y="1245580"/>
            <a:ext cx="4352732" cy="2901821"/>
          </a:xfrm>
          <a:prstGeom prst="rect">
            <a:avLst/>
          </a:prstGeom>
        </p:spPr>
      </p:pic>
      <p:pic>
        <p:nvPicPr>
          <p:cNvPr id="15" name="Immagine 14">
            <a:extLst>
              <a:ext uri="{FF2B5EF4-FFF2-40B4-BE49-F238E27FC236}">
                <a16:creationId xmlns:a16="http://schemas.microsoft.com/office/drawing/2014/main" id="{5733CD67-40E9-4C65-B64B-12E07393B36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0235061">
            <a:off x="5637734" y="449361"/>
            <a:ext cx="3684859" cy="2456573"/>
          </a:xfrm>
          <a:prstGeom prst="rect">
            <a:avLst/>
          </a:prstGeom>
        </p:spPr>
      </p:pic>
      <p:pic>
        <p:nvPicPr>
          <p:cNvPr id="16" name="Immagine 15">
            <a:extLst>
              <a:ext uri="{FF2B5EF4-FFF2-40B4-BE49-F238E27FC236}">
                <a16:creationId xmlns:a16="http://schemas.microsoft.com/office/drawing/2014/main" id="{DBE9D9FD-62C3-4EAB-818C-23CAA916ACEA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0355556">
            <a:off x="1734190" y="2891847"/>
            <a:ext cx="4042298" cy="2694865"/>
          </a:xfrm>
          <a:prstGeom prst="rect">
            <a:avLst/>
          </a:prstGeom>
        </p:spPr>
      </p:pic>
      <p:pic>
        <p:nvPicPr>
          <p:cNvPr id="17" name="Immagine 16">
            <a:extLst>
              <a:ext uri="{FF2B5EF4-FFF2-40B4-BE49-F238E27FC236}">
                <a16:creationId xmlns:a16="http://schemas.microsoft.com/office/drawing/2014/main" id="{2F03E526-1334-4CC0-8FFF-9B09E2442039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0336942">
            <a:off x="1568208" y="1041287"/>
            <a:ext cx="3547324" cy="2364882"/>
          </a:xfrm>
          <a:prstGeom prst="rect">
            <a:avLst/>
          </a:prstGeom>
        </p:spPr>
      </p:pic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626" name="Picture 2" descr="http://www.afadoc.it/wp/wp-content/uploads/2013/03/green_globe_ok_tic_584.jpg"/>
          <p:cNvPicPr>
            <a:picLocks noChangeAspect="1" noChangeArrowheads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1356" y="1412776"/>
            <a:ext cx="428265" cy="428264"/>
          </a:xfrm>
          <a:prstGeom prst="rect">
            <a:avLst/>
          </a:prstGeom>
          <a:noFill/>
        </p:spPr>
      </p:pic>
      <p:pic>
        <p:nvPicPr>
          <p:cNvPr id="130" name="Picture 2" descr="http://www.afadoc.it/wp/wp-content/uploads/2013/03/green_globe_ok_tic_584.jpg"/>
          <p:cNvPicPr>
            <a:picLocks noChangeAspect="1" noChangeArrowheads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212521" y="1424350"/>
            <a:ext cx="428265" cy="428264"/>
          </a:xfrm>
          <a:prstGeom prst="rect">
            <a:avLst/>
          </a:prstGeom>
          <a:noFill/>
        </p:spPr>
      </p:pic>
      <p:pic>
        <p:nvPicPr>
          <p:cNvPr id="131" name="Picture 2" descr="http://www.afadoc.it/wp/wp-content/uploads/2013/03/green_globe_ok_tic_584.jpg"/>
          <p:cNvPicPr>
            <a:picLocks noChangeAspect="1" noChangeArrowheads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23697" y="2061914"/>
            <a:ext cx="428265" cy="428264"/>
          </a:xfrm>
          <a:prstGeom prst="rect">
            <a:avLst/>
          </a:prstGeom>
          <a:noFill/>
        </p:spPr>
      </p:pic>
      <p:pic>
        <p:nvPicPr>
          <p:cNvPr id="132" name="Picture 2" descr="http://www.afadoc.it/wp/wp-content/uploads/2013/03/green_globe_ok_tic_584.jpg"/>
          <p:cNvPicPr>
            <a:picLocks noChangeAspect="1" noChangeArrowheads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212521" y="2693031"/>
            <a:ext cx="428265" cy="428264"/>
          </a:xfrm>
          <a:prstGeom prst="rect">
            <a:avLst/>
          </a:prstGeom>
          <a:noFill/>
        </p:spPr>
      </p:pic>
      <p:pic>
        <p:nvPicPr>
          <p:cNvPr id="133" name="Picture 2" descr="http://www.afadoc.it/wp/wp-content/uploads/2013/03/green_globe_ok_tic_584.jpg"/>
          <p:cNvPicPr>
            <a:picLocks noChangeAspect="1" noChangeArrowheads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23697" y="3342169"/>
            <a:ext cx="428265" cy="428264"/>
          </a:xfrm>
          <a:prstGeom prst="rect">
            <a:avLst/>
          </a:prstGeom>
          <a:noFill/>
        </p:spPr>
      </p:pic>
      <p:pic>
        <p:nvPicPr>
          <p:cNvPr id="134" name="Picture 2" descr="http://www.afadoc.it/wp/wp-content/uploads/2013/03/green_globe_ok_tic_584.jpg"/>
          <p:cNvPicPr>
            <a:picLocks noChangeAspect="1" noChangeArrowheads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23697" y="3977583"/>
            <a:ext cx="428265" cy="428264"/>
          </a:xfrm>
          <a:prstGeom prst="rect">
            <a:avLst/>
          </a:prstGeom>
          <a:noFill/>
        </p:spPr>
      </p:pic>
      <p:pic>
        <p:nvPicPr>
          <p:cNvPr id="26628" name="Picture 4" descr="http://static.freepik.com/foto-gratuito/non-ok-mark-clip-art_423235.jpg"/>
          <p:cNvPicPr>
            <a:picLocks noChangeAspect="1" noChangeArrowheads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44663" y="1488228"/>
            <a:ext cx="386333" cy="387102"/>
          </a:xfrm>
          <a:prstGeom prst="rect">
            <a:avLst/>
          </a:prstGeom>
          <a:noFill/>
        </p:spPr>
      </p:pic>
      <p:pic>
        <p:nvPicPr>
          <p:cNvPr id="135" name="Picture 4" descr="http://static.freepik.com/foto-gratuito/non-ok-mark-clip-art_423235.jpg"/>
          <p:cNvPicPr>
            <a:picLocks noChangeAspect="1" noChangeArrowheads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2322" y="2054194"/>
            <a:ext cx="386333" cy="387102"/>
          </a:xfrm>
          <a:prstGeom prst="rect">
            <a:avLst/>
          </a:prstGeom>
          <a:noFill/>
        </p:spPr>
      </p:pic>
      <p:pic>
        <p:nvPicPr>
          <p:cNvPr id="136" name="Picture 4" descr="http://static.freepik.com/foto-gratuito/non-ok-mark-clip-art_423235.jpg"/>
          <p:cNvPicPr>
            <a:picLocks noChangeAspect="1" noChangeArrowheads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44663" y="2724332"/>
            <a:ext cx="386333" cy="387102"/>
          </a:xfrm>
          <a:prstGeom prst="rect">
            <a:avLst/>
          </a:prstGeom>
          <a:noFill/>
        </p:spPr>
      </p:pic>
      <p:pic>
        <p:nvPicPr>
          <p:cNvPr id="137" name="Picture 4" descr="http://static.freepik.com/foto-gratuito/non-ok-mark-clip-art_423235.jpg"/>
          <p:cNvPicPr>
            <a:picLocks noChangeAspect="1" noChangeArrowheads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2322" y="3355091"/>
            <a:ext cx="386333" cy="387102"/>
          </a:xfrm>
          <a:prstGeom prst="rect">
            <a:avLst/>
          </a:prstGeom>
          <a:noFill/>
        </p:spPr>
      </p:pic>
      <p:pic>
        <p:nvPicPr>
          <p:cNvPr id="138" name="Picture 4" descr="http://static.freepik.com/foto-gratuito/non-ok-mark-clip-art_423235.jpg"/>
          <p:cNvPicPr>
            <a:picLocks noChangeAspect="1" noChangeArrowheads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2322" y="2716216"/>
            <a:ext cx="386333" cy="387102"/>
          </a:xfrm>
          <a:prstGeom prst="rect">
            <a:avLst/>
          </a:prstGeom>
          <a:noFill/>
        </p:spPr>
      </p:pic>
      <p:pic>
        <p:nvPicPr>
          <p:cNvPr id="140" name="Picture 4" descr="http://static.freepik.com/foto-gratuito/non-ok-mark-clip-art_423235.jpg"/>
          <p:cNvPicPr>
            <a:picLocks noChangeAspect="1" noChangeArrowheads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2322" y="4021771"/>
            <a:ext cx="386333" cy="387102"/>
          </a:xfrm>
          <a:prstGeom prst="rect">
            <a:avLst/>
          </a:prstGeom>
          <a:noFill/>
        </p:spPr>
      </p:pic>
      <p:pic>
        <p:nvPicPr>
          <p:cNvPr id="144" name="Picture 2" descr="http://www.afadoc.it/wp/wp-content/uploads/2013/03/green_globe_ok_tic_584.jpg"/>
          <p:cNvPicPr>
            <a:picLocks noChangeAspect="1" noChangeArrowheads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1356" y="5237551"/>
            <a:ext cx="428265" cy="428264"/>
          </a:xfrm>
          <a:prstGeom prst="rect">
            <a:avLst/>
          </a:prstGeom>
          <a:noFill/>
        </p:spPr>
      </p:pic>
      <p:pic>
        <p:nvPicPr>
          <p:cNvPr id="145" name="Picture 4" descr="http://static.freepik.com/foto-gratuito/non-ok-mark-clip-art_423235.jpg"/>
          <p:cNvPicPr>
            <a:picLocks noChangeAspect="1" noChangeArrowheads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44663" y="5257635"/>
            <a:ext cx="386333" cy="387102"/>
          </a:xfrm>
          <a:prstGeom prst="rect">
            <a:avLst/>
          </a:prstGeom>
          <a:noFill/>
        </p:spPr>
      </p:pic>
      <p:pic>
        <p:nvPicPr>
          <p:cNvPr id="26630" name="Picture 6" descr="http://www.clker.com/cliparts/d/1/7/d/1237098626205569070yoderj_mid-OK_icon.svg.hi.png"/>
          <p:cNvPicPr>
            <a:picLocks noChangeAspect="1" noChangeArrowheads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46747" y="4641935"/>
            <a:ext cx="382164" cy="382163"/>
          </a:xfrm>
          <a:prstGeom prst="rect">
            <a:avLst/>
          </a:prstGeom>
          <a:noFill/>
        </p:spPr>
      </p:pic>
      <p:pic>
        <p:nvPicPr>
          <p:cNvPr id="152" name="Picture 6" descr="http://www.clker.com/cliparts/d/1/7/d/1237098626205569070yoderj_mid-OK_icon.svg.hi.png"/>
          <p:cNvPicPr>
            <a:picLocks noChangeAspect="1" noChangeArrowheads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4406" y="4641935"/>
            <a:ext cx="382164" cy="382163"/>
          </a:xfrm>
          <a:prstGeom prst="rect">
            <a:avLst/>
          </a:prstGeom>
          <a:noFill/>
        </p:spPr>
      </p:pic>
      <p:pic>
        <p:nvPicPr>
          <p:cNvPr id="153" name="Picture 2" descr="http://www.afadoc.it/wp/wp-content/uploads/2013/03/green_globe_ok_tic_584.jpg"/>
          <p:cNvPicPr>
            <a:picLocks noChangeAspect="1" noChangeArrowheads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212521" y="4599752"/>
            <a:ext cx="428265" cy="428264"/>
          </a:xfrm>
          <a:prstGeom prst="rect">
            <a:avLst/>
          </a:prstGeom>
          <a:noFill/>
        </p:spPr>
      </p:pic>
      <p:pic>
        <p:nvPicPr>
          <p:cNvPr id="154" name="Picture 6" descr="http://www.clker.com/cliparts/d/1/7/d/1237098626205569070yoderj_mid-OK_icon.svg.hi.png"/>
          <p:cNvPicPr>
            <a:picLocks noChangeAspect="1" noChangeArrowheads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235571" y="4010339"/>
            <a:ext cx="382164" cy="382163"/>
          </a:xfrm>
          <a:prstGeom prst="rect">
            <a:avLst/>
          </a:prstGeom>
          <a:noFill/>
        </p:spPr>
      </p:pic>
      <p:pic>
        <p:nvPicPr>
          <p:cNvPr id="155" name="Picture 6" descr="http://www.clker.com/cliparts/d/1/7/d/1237098626205569070yoderj_mid-OK_icon.svg.hi.png"/>
          <p:cNvPicPr>
            <a:picLocks noChangeAspect="1" noChangeArrowheads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235571" y="3369317"/>
            <a:ext cx="382164" cy="382163"/>
          </a:xfrm>
          <a:prstGeom prst="rect">
            <a:avLst/>
          </a:prstGeom>
          <a:noFill/>
        </p:spPr>
      </p:pic>
      <p:pic>
        <p:nvPicPr>
          <p:cNvPr id="156" name="Picture 6" descr="http://www.clker.com/cliparts/d/1/7/d/1237098626205569070yoderj_mid-OK_icon.svg.hi.png"/>
          <p:cNvPicPr>
            <a:picLocks noChangeAspect="1" noChangeArrowheads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235571" y="2115552"/>
            <a:ext cx="382164" cy="382163"/>
          </a:xfrm>
          <a:prstGeom prst="rect">
            <a:avLst/>
          </a:prstGeom>
          <a:noFill/>
        </p:spPr>
      </p:pic>
      <p:pic>
        <p:nvPicPr>
          <p:cNvPr id="158" name="Picture 6" descr="http://www.clker.com/cliparts/d/1/7/d/1237098626205569070yoderj_mid-OK_icon.svg.hi.png"/>
          <p:cNvPicPr>
            <a:picLocks noChangeAspect="1" noChangeArrowheads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235571" y="5292385"/>
            <a:ext cx="382164" cy="382163"/>
          </a:xfrm>
          <a:prstGeom prst="rect">
            <a:avLst/>
          </a:prstGeom>
          <a:noFill/>
        </p:spPr>
      </p:pic>
      <p:pic>
        <p:nvPicPr>
          <p:cNvPr id="159" name="Picture 4" descr="http://static.freepik.com/foto-gratuito/non-ok-mark-clip-art_423235.jpg"/>
          <p:cNvPicPr>
            <a:picLocks noChangeAspect="1" noChangeArrowheads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44663" y="5879804"/>
            <a:ext cx="386333" cy="387102"/>
          </a:xfrm>
          <a:prstGeom prst="rect">
            <a:avLst/>
          </a:prstGeom>
          <a:noFill/>
        </p:spPr>
      </p:pic>
      <p:pic>
        <p:nvPicPr>
          <p:cNvPr id="160" name="Picture 2" descr="http://www.afadoc.it/wp/wp-content/uploads/2013/03/green_globe_ok_tic_584.jpg"/>
          <p:cNvPicPr>
            <a:picLocks noChangeAspect="1" noChangeArrowheads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1356" y="5859720"/>
            <a:ext cx="428265" cy="428264"/>
          </a:xfrm>
          <a:prstGeom prst="rect">
            <a:avLst/>
          </a:prstGeom>
          <a:noFill/>
        </p:spPr>
      </p:pic>
      <p:pic>
        <p:nvPicPr>
          <p:cNvPr id="161" name="Picture 2" descr="http://www.afadoc.it/wp/wp-content/uploads/2013/03/green_globe_ok_tic_584.jpg"/>
          <p:cNvPicPr>
            <a:picLocks noChangeAspect="1" noChangeArrowheads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212521" y="5859720"/>
            <a:ext cx="428265" cy="428264"/>
          </a:xfrm>
          <a:prstGeom prst="rect">
            <a:avLst/>
          </a:prstGeom>
          <a:noFill/>
        </p:spPr>
      </p:pic>
      <p:sp>
        <p:nvSpPr>
          <p:cNvPr id="55" name="Rettangolo 54"/>
          <p:cNvSpPr/>
          <p:nvPr/>
        </p:nvSpPr>
        <p:spPr>
          <a:xfrm>
            <a:off x="5015880" y="912519"/>
            <a:ext cx="1844040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>
              <a:spcBef>
                <a:spcPct val="50000"/>
              </a:spcBef>
            </a:pPr>
            <a:r>
              <a:rPr lang="it-CH" sz="2400" kern="0" dirty="0" err="1">
                <a:solidFill>
                  <a:schemeClr val="accent1">
                    <a:lumMod val="7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iEMG</a:t>
            </a:r>
            <a:endParaRPr lang="it-CH" sz="2400" kern="0" dirty="0">
              <a:solidFill>
                <a:schemeClr val="accent1">
                  <a:lumMod val="75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6" name="Rettangolo 55"/>
          <p:cNvSpPr/>
          <p:nvPr/>
        </p:nvSpPr>
        <p:spPr>
          <a:xfrm>
            <a:off x="7219528" y="912519"/>
            <a:ext cx="1828800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>
              <a:spcBef>
                <a:spcPct val="50000"/>
              </a:spcBef>
            </a:pPr>
            <a:r>
              <a:rPr lang="it-CH" sz="2400" kern="0" dirty="0" err="1">
                <a:solidFill>
                  <a:schemeClr val="accent1">
                    <a:lumMod val="7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sEMG</a:t>
            </a:r>
            <a:endParaRPr lang="it-CH" sz="2400" kern="0" dirty="0">
              <a:solidFill>
                <a:schemeClr val="accent1">
                  <a:lumMod val="75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7" name="Rettangolo 56"/>
          <p:cNvSpPr/>
          <p:nvPr/>
        </p:nvSpPr>
        <p:spPr>
          <a:xfrm>
            <a:off x="2248534" y="1390656"/>
            <a:ext cx="1528467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it-IT" sz="1600" dirty="0">
                <a:solidFill>
                  <a:srgbClr val="000000"/>
                </a:solidFill>
              </a:rPr>
              <a:t>Non-Invasive (no </a:t>
            </a:r>
            <a:r>
              <a:rPr lang="it-IT" sz="1600" dirty="0" err="1">
                <a:solidFill>
                  <a:srgbClr val="000000"/>
                </a:solidFill>
              </a:rPr>
              <a:t>pain</a:t>
            </a:r>
            <a:r>
              <a:rPr lang="it-IT" sz="1600" dirty="0">
                <a:solidFill>
                  <a:srgbClr val="000000"/>
                </a:solidFill>
              </a:rPr>
              <a:t>)</a:t>
            </a:r>
          </a:p>
        </p:txBody>
      </p:sp>
      <p:sp>
        <p:nvSpPr>
          <p:cNvPr id="58" name="Rettangolo 57"/>
          <p:cNvSpPr/>
          <p:nvPr/>
        </p:nvSpPr>
        <p:spPr>
          <a:xfrm>
            <a:off x="1733011" y="2659503"/>
            <a:ext cx="2582658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 algn="ctr">
              <a:spcBef>
                <a:spcPct val="50000"/>
              </a:spcBef>
            </a:pPr>
            <a:r>
              <a:rPr lang="it-IT" sz="1600" dirty="0" err="1">
                <a:solidFill>
                  <a:srgbClr val="000000"/>
                </a:solidFill>
              </a:rPr>
              <a:t>Exact</a:t>
            </a:r>
            <a:r>
              <a:rPr lang="it-IT" sz="1600" dirty="0">
                <a:solidFill>
                  <a:srgbClr val="000000"/>
                </a:solidFill>
              </a:rPr>
              <a:t> </a:t>
            </a:r>
            <a:r>
              <a:rPr lang="it-IT" sz="1600" dirty="0" err="1">
                <a:solidFill>
                  <a:srgbClr val="000000"/>
                </a:solidFill>
              </a:rPr>
              <a:t>estimation</a:t>
            </a:r>
            <a:r>
              <a:rPr lang="it-IT" sz="1600" dirty="0">
                <a:solidFill>
                  <a:srgbClr val="000000"/>
                </a:solidFill>
              </a:rPr>
              <a:t> </a:t>
            </a:r>
            <a:r>
              <a:rPr lang="it-IT" sz="1600" dirty="0" err="1">
                <a:solidFill>
                  <a:srgbClr val="000000"/>
                </a:solidFill>
              </a:rPr>
              <a:t>of</a:t>
            </a:r>
            <a:r>
              <a:rPr lang="it-IT" sz="1600" dirty="0">
                <a:solidFill>
                  <a:srgbClr val="000000"/>
                </a:solidFill>
              </a:rPr>
              <a:t> </a:t>
            </a:r>
            <a:r>
              <a:rPr lang="it-IT" sz="1600" dirty="0" err="1">
                <a:solidFill>
                  <a:srgbClr val="000000"/>
                </a:solidFill>
              </a:rPr>
              <a:t>conduction</a:t>
            </a:r>
            <a:r>
              <a:rPr lang="it-IT" sz="1600" dirty="0">
                <a:solidFill>
                  <a:srgbClr val="000000"/>
                </a:solidFill>
              </a:rPr>
              <a:t> </a:t>
            </a:r>
            <a:r>
              <a:rPr lang="it-IT" sz="1600" dirty="0" err="1">
                <a:solidFill>
                  <a:srgbClr val="000000"/>
                </a:solidFill>
              </a:rPr>
              <a:t>velocity</a:t>
            </a:r>
            <a:endParaRPr lang="it-IT" sz="1600" dirty="0">
              <a:solidFill>
                <a:srgbClr val="000000"/>
              </a:solidFill>
            </a:endParaRPr>
          </a:p>
        </p:txBody>
      </p:sp>
      <p:sp>
        <p:nvSpPr>
          <p:cNvPr id="66" name="Rettangolo 65"/>
          <p:cNvSpPr/>
          <p:nvPr/>
        </p:nvSpPr>
        <p:spPr>
          <a:xfrm>
            <a:off x="1917252" y="4690572"/>
            <a:ext cx="2262148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it-IT" sz="1600" dirty="0">
                <a:solidFill>
                  <a:srgbClr val="000000"/>
                </a:solidFill>
              </a:rPr>
              <a:t>Detection area</a:t>
            </a:r>
          </a:p>
        </p:txBody>
      </p:sp>
      <p:sp>
        <p:nvSpPr>
          <p:cNvPr id="77" name="Rettangolo 76"/>
          <p:cNvSpPr/>
          <p:nvPr/>
        </p:nvSpPr>
        <p:spPr>
          <a:xfrm>
            <a:off x="1881693" y="2143809"/>
            <a:ext cx="2262148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it-IT" sz="1600" dirty="0">
                <a:solidFill>
                  <a:srgbClr val="000000"/>
                </a:solidFill>
              </a:rPr>
              <a:t>No cross-talk</a:t>
            </a:r>
          </a:p>
        </p:txBody>
      </p:sp>
      <p:sp>
        <p:nvSpPr>
          <p:cNvPr id="90" name="Rettangolo 89"/>
          <p:cNvSpPr/>
          <p:nvPr/>
        </p:nvSpPr>
        <p:spPr>
          <a:xfrm>
            <a:off x="1841002" y="3378478"/>
            <a:ext cx="2412976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it-IT" sz="1600" dirty="0" err="1">
                <a:solidFill>
                  <a:srgbClr val="000000"/>
                </a:solidFill>
              </a:rPr>
              <a:t>Discharge</a:t>
            </a:r>
            <a:r>
              <a:rPr lang="it-IT" sz="1600" dirty="0">
                <a:solidFill>
                  <a:srgbClr val="000000"/>
                </a:solidFill>
              </a:rPr>
              <a:t> rate </a:t>
            </a:r>
            <a:r>
              <a:rPr lang="it-IT" sz="1600" dirty="0" err="1">
                <a:solidFill>
                  <a:srgbClr val="000000"/>
                </a:solidFill>
              </a:rPr>
              <a:t>estimation</a:t>
            </a:r>
            <a:endParaRPr lang="it-IT" sz="1600" dirty="0">
              <a:solidFill>
                <a:srgbClr val="000000"/>
              </a:solidFill>
            </a:endParaRPr>
          </a:p>
        </p:txBody>
      </p:sp>
      <p:sp>
        <p:nvSpPr>
          <p:cNvPr id="97" name="Rettangolo 96"/>
          <p:cNvSpPr/>
          <p:nvPr/>
        </p:nvSpPr>
        <p:spPr>
          <a:xfrm>
            <a:off x="1685604" y="3919758"/>
            <a:ext cx="2677477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 algn="ctr">
              <a:spcBef>
                <a:spcPct val="50000"/>
              </a:spcBef>
            </a:pPr>
            <a:r>
              <a:rPr lang="it-IT" sz="1600" dirty="0" err="1">
                <a:solidFill>
                  <a:srgbClr val="000000"/>
                </a:solidFill>
              </a:rPr>
              <a:t>Estimation</a:t>
            </a:r>
            <a:r>
              <a:rPr lang="it-IT" sz="1600" dirty="0">
                <a:solidFill>
                  <a:srgbClr val="000000"/>
                </a:solidFill>
              </a:rPr>
              <a:t> </a:t>
            </a:r>
            <a:r>
              <a:rPr lang="it-IT" sz="1600" dirty="0" err="1">
                <a:solidFill>
                  <a:srgbClr val="000000"/>
                </a:solidFill>
              </a:rPr>
              <a:t>of</a:t>
            </a:r>
            <a:r>
              <a:rPr lang="it-IT" sz="1600" dirty="0">
                <a:solidFill>
                  <a:srgbClr val="000000"/>
                </a:solidFill>
              </a:rPr>
              <a:t> MU </a:t>
            </a:r>
            <a:r>
              <a:rPr lang="it-IT" sz="1600" dirty="0" err="1">
                <a:solidFill>
                  <a:srgbClr val="000000"/>
                </a:solidFill>
              </a:rPr>
              <a:t>recruitment</a:t>
            </a:r>
            <a:r>
              <a:rPr lang="it-IT" sz="1600" dirty="0">
                <a:solidFill>
                  <a:srgbClr val="000000"/>
                </a:solidFill>
              </a:rPr>
              <a:t> </a:t>
            </a:r>
            <a:r>
              <a:rPr lang="it-IT" sz="1600" dirty="0" err="1">
                <a:solidFill>
                  <a:srgbClr val="000000"/>
                </a:solidFill>
              </a:rPr>
              <a:t>thresholds</a:t>
            </a:r>
            <a:endParaRPr lang="it-IT" sz="1600" dirty="0">
              <a:solidFill>
                <a:srgbClr val="000000"/>
              </a:solidFill>
            </a:endParaRPr>
          </a:p>
        </p:txBody>
      </p:sp>
      <p:sp>
        <p:nvSpPr>
          <p:cNvPr id="121" name="Rettangolo 120"/>
          <p:cNvSpPr/>
          <p:nvPr/>
        </p:nvSpPr>
        <p:spPr>
          <a:xfrm>
            <a:off x="9508544" y="912519"/>
            <a:ext cx="1844040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>
              <a:spcBef>
                <a:spcPct val="50000"/>
              </a:spcBef>
            </a:pPr>
            <a:r>
              <a:rPr lang="it-CH" sz="2400" kern="0" dirty="0" err="1">
                <a:solidFill>
                  <a:schemeClr val="accent1">
                    <a:lumMod val="7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HD-sEMG</a:t>
            </a:r>
            <a:endParaRPr lang="it-CH" sz="2400" kern="0" dirty="0">
              <a:solidFill>
                <a:schemeClr val="accent1">
                  <a:lumMod val="75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41" name="Rettangolo 140"/>
          <p:cNvSpPr/>
          <p:nvPr/>
        </p:nvSpPr>
        <p:spPr>
          <a:xfrm>
            <a:off x="1916416" y="5320376"/>
            <a:ext cx="2262148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it-IT" sz="1600" dirty="0">
                <a:solidFill>
                  <a:srgbClr val="000000"/>
                </a:solidFill>
              </a:rPr>
              <a:t>Easy </a:t>
            </a:r>
            <a:r>
              <a:rPr lang="it-IT" sz="1600" dirty="0" err="1">
                <a:solidFill>
                  <a:srgbClr val="000000"/>
                </a:solidFill>
              </a:rPr>
              <a:t>to</a:t>
            </a:r>
            <a:r>
              <a:rPr lang="it-IT" sz="1600" dirty="0">
                <a:solidFill>
                  <a:srgbClr val="000000"/>
                </a:solidFill>
              </a:rPr>
              <a:t> </a:t>
            </a:r>
            <a:r>
              <a:rPr lang="it-IT" sz="1600" dirty="0" err="1">
                <a:solidFill>
                  <a:srgbClr val="000000"/>
                </a:solidFill>
              </a:rPr>
              <a:t>perform</a:t>
            </a:r>
            <a:endParaRPr lang="it-IT" sz="1600" dirty="0">
              <a:solidFill>
                <a:srgbClr val="000000"/>
              </a:solidFill>
            </a:endParaRPr>
          </a:p>
        </p:txBody>
      </p:sp>
      <p:grpSp>
        <p:nvGrpSpPr>
          <p:cNvPr id="2" name="Gruppo 149"/>
          <p:cNvGrpSpPr/>
          <p:nvPr/>
        </p:nvGrpSpPr>
        <p:grpSpPr>
          <a:xfrm>
            <a:off x="1199456" y="1355088"/>
            <a:ext cx="10369152" cy="5080437"/>
            <a:chOff x="396240" y="1355087"/>
            <a:chExt cx="8469252" cy="5740193"/>
          </a:xfrm>
        </p:grpSpPr>
        <p:grpSp>
          <p:nvGrpSpPr>
            <p:cNvPr id="3" name="Gruppo 147"/>
            <p:cNvGrpSpPr/>
            <p:nvPr/>
          </p:nvGrpSpPr>
          <p:grpSpPr>
            <a:xfrm>
              <a:off x="400011" y="1355087"/>
              <a:ext cx="8423949" cy="5740193"/>
              <a:chOff x="400011" y="1355088"/>
              <a:chExt cx="8423949" cy="4282440"/>
            </a:xfrm>
          </p:grpSpPr>
          <p:cxnSp>
            <p:nvCxnSpPr>
              <p:cNvPr id="111" name="Connettore 1 110"/>
              <p:cNvCxnSpPr/>
              <p:nvPr/>
            </p:nvCxnSpPr>
            <p:spPr>
              <a:xfrm>
                <a:off x="5156200" y="1355088"/>
                <a:ext cx="0" cy="4282440"/>
              </a:xfrm>
              <a:prstGeom prst="line">
                <a:avLst/>
              </a:pr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" name="Connettore 1 111"/>
              <p:cNvCxnSpPr/>
              <p:nvPr/>
            </p:nvCxnSpPr>
            <p:spPr>
              <a:xfrm>
                <a:off x="8823960" y="1355088"/>
                <a:ext cx="0" cy="4282440"/>
              </a:xfrm>
              <a:prstGeom prst="line">
                <a:avLst/>
              </a:pr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Connettore 1 112"/>
              <p:cNvCxnSpPr/>
              <p:nvPr/>
            </p:nvCxnSpPr>
            <p:spPr>
              <a:xfrm>
                <a:off x="3322320" y="1355088"/>
                <a:ext cx="0" cy="4282440"/>
              </a:xfrm>
              <a:prstGeom prst="line">
                <a:avLst/>
              </a:pr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Connettore 1 121"/>
              <p:cNvCxnSpPr/>
              <p:nvPr/>
            </p:nvCxnSpPr>
            <p:spPr>
              <a:xfrm>
                <a:off x="6990080" y="1355088"/>
                <a:ext cx="0" cy="4282440"/>
              </a:xfrm>
              <a:prstGeom prst="line">
                <a:avLst/>
              </a:pr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9" name="Connettore 1 128"/>
              <p:cNvCxnSpPr/>
              <p:nvPr/>
            </p:nvCxnSpPr>
            <p:spPr>
              <a:xfrm>
                <a:off x="400011" y="1355088"/>
                <a:ext cx="0" cy="4282440"/>
              </a:xfrm>
              <a:prstGeom prst="line">
                <a:avLst/>
              </a:pr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" name="Gruppo 148"/>
            <p:cNvGrpSpPr/>
            <p:nvPr/>
          </p:nvGrpSpPr>
          <p:grpSpPr>
            <a:xfrm>
              <a:off x="396240" y="1357460"/>
              <a:ext cx="8469252" cy="5714671"/>
              <a:chOff x="396240" y="1357460"/>
              <a:chExt cx="8469252" cy="5714671"/>
            </a:xfrm>
          </p:grpSpPr>
          <p:cxnSp>
            <p:nvCxnSpPr>
              <p:cNvPr id="70" name="Connettore 1 69"/>
              <p:cNvCxnSpPr/>
              <p:nvPr/>
            </p:nvCxnSpPr>
            <p:spPr>
              <a:xfrm>
                <a:off x="396240" y="1357460"/>
                <a:ext cx="8446102" cy="0"/>
              </a:xfrm>
              <a:prstGeom prst="line">
                <a:avLst/>
              </a:pr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" name="Connettore 1 114"/>
              <p:cNvCxnSpPr/>
              <p:nvPr/>
            </p:nvCxnSpPr>
            <p:spPr>
              <a:xfrm>
                <a:off x="396240" y="2071708"/>
                <a:ext cx="8446102" cy="0"/>
              </a:xfrm>
              <a:prstGeom prst="line">
                <a:avLst/>
              </a:pr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Connettore 1 115"/>
              <p:cNvCxnSpPr/>
              <p:nvPr/>
            </p:nvCxnSpPr>
            <p:spPr>
              <a:xfrm>
                <a:off x="396240" y="2785956"/>
                <a:ext cx="8446102" cy="0"/>
              </a:xfrm>
              <a:prstGeom prst="line">
                <a:avLst/>
              </a:pr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Connettore 1 116"/>
              <p:cNvCxnSpPr/>
              <p:nvPr/>
            </p:nvCxnSpPr>
            <p:spPr>
              <a:xfrm>
                <a:off x="396240" y="3500204"/>
                <a:ext cx="8446102" cy="0"/>
              </a:xfrm>
              <a:prstGeom prst="line">
                <a:avLst/>
              </a:pr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Connettore 1 117"/>
              <p:cNvCxnSpPr/>
              <p:nvPr/>
            </p:nvCxnSpPr>
            <p:spPr>
              <a:xfrm>
                <a:off x="396240" y="4214452"/>
                <a:ext cx="8446102" cy="0"/>
              </a:xfrm>
              <a:prstGeom prst="line">
                <a:avLst/>
              </a:pr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Connettore 1 118"/>
              <p:cNvCxnSpPr/>
              <p:nvPr/>
            </p:nvCxnSpPr>
            <p:spPr>
              <a:xfrm>
                <a:off x="396240" y="4928700"/>
                <a:ext cx="8446102" cy="0"/>
              </a:xfrm>
              <a:prstGeom prst="line">
                <a:avLst/>
              </a:pr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Connettore 1 119"/>
              <p:cNvCxnSpPr/>
              <p:nvPr/>
            </p:nvCxnSpPr>
            <p:spPr>
              <a:xfrm>
                <a:off x="396240" y="5642948"/>
                <a:ext cx="8446102" cy="0"/>
              </a:xfrm>
              <a:prstGeom prst="line">
                <a:avLst/>
              </a:pr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Connettore 1 142"/>
              <p:cNvCxnSpPr/>
              <p:nvPr/>
            </p:nvCxnSpPr>
            <p:spPr>
              <a:xfrm>
                <a:off x="396240" y="6359385"/>
                <a:ext cx="8446102" cy="0"/>
              </a:xfrm>
              <a:prstGeom prst="line">
                <a:avLst/>
              </a:pr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Connettore 1 146"/>
              <p:cNvCxnSpPr/>
              <p:nvPr/>
            </p:nvCxnSpPr>
            <p:spPr>
              <a:xfrm>
                <a:off x="419390" y="7072131"/>
                <a:ext cx="8446102" cy="0"/>
              </a:xfrm>
              <a:prstGeom prst="line">
                <a:avLst/>
              </a:pr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57" name="Rettangolo 156"/>
          <p:cNvSpPr/>
          <p:nvPr/>
        </p:nvSpPr>
        <p:spPr>
          <a:xfrm>
            <a:off x="1730578" y="5819999"/>
            <a:ext cx="2709238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it-IT" sz="1600" dirty="0">
                <a:solidFill>
                  <a:srgbClr val="000000"/>
                </a:solidFill>
              </a:rPr>
              <a:t>No </a:t>
            </a:r>
            <a:r>
              <a:rPr lang="it-IT" sz="1600" dirty="0" err="1">
                <a:solidFill>
                  <a:srgbClr val="000000"/>
                </a:solidFill>
              </a:rPr>
              <a:t>danger</a:t>
            </a:r>
            <a:endParaRPr lang="it-IT" sz="1600" dirty="0">
              <a:solidFill>
                <a:srgbClr val="000000"/>
              </a:solidFill>
            </a:endParaRPr>
          </a:p>
          <a:p>
            <a:pPr algn="ctr"/>
            <a:r>
              <a:rPr lang="it-IT" sz="1600" dirty="0">
                <a:solidFill>
                  <a:srgbClr val="000000"/>
                </a:solidFill>
              </a:rPr>
              <a:t>(no risk of </a:t>
            </a:r>
            <a:r>
              <a:rPr lang="it-IT" sz="1600" dirty="0" err="1">
                <a:solidFill>
                  <a:srgbClr val="000000"/>
                </a:solidFill>
              </a:rPr>
              <a:t>infections</a:t>
            </a:r>
            <a:r>
              <a:rPr lang="it-IT" sz="1600" dirty="0">
                <a:solidFill>
                  <a:srgbClr val="000000"/>
                </a:solidFill>
              </a:rPr>
              <a:t>)</a:t>
            </a:r>
          </a:p>
        </p:txBody>
      </p:sp>
      <p:pic>
        <p:nvPicPr>
          <p:cNvPr id="59" name="Picture 8"/>
          <p:cNvPicPr>
            <a:picLocks noChangeAspect="1" noChangeArrowheads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4680" y="0"/>
            <a:ext cx="808038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61" name="Titolo 1"/>
          <p:cNvSpPr txBox="1">
            <a:spLocks/>
          </p:cNvSpPr>
          <p:nvPr/>
        </p:nvSpPr>
        <p:spPr>
          <a:xfrm>
            <a:off x="2351584" y="0"/>
            <a:ext cx="8316416" cy="764704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r>
              <a:rPr lang="cy-GB" sz="3200" b="1" dirty="0">
                <a:solidFill>
                  <a:schemeClr val="accent1">
                    <a:lumMod val="75000"/>
                  </a:schemeClr>
                </a:solidFill>
                <a:latin typeface="Arial" charset="0"/>
                <a:cs typeface="Arial" charset="0"/>
              </a:rPr>
              <a:t>iEMG VS sEMG VS HD-sEMG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"/>
                            </p:stCondLst>
                            <p:childTnLst>
                              <p:par>
                                <p:cTn id="11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200"/>
                            </p:stCondLst>
                            <p:childTnLst>
                              <p:par>
                                <p:cTn id="14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00"/>
                            </p:stCondLst>
                            <p:childTnLst>
                              <p:par>
                                <p:cTn id="17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400"/>
                            </p:stCondLst>
                            <p:childTnLst>
                              <p:par>
                                <p:cTn id="20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"/>
                            </p:stCondLst>
                            <p:childTnLst>
                              <p:par>
                                <p:cTn id="23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600"/>
                            </p:stCondLst>
                            <p:childTnLst>
                              <p:par>
                                <p:cTn id="26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00"/>
                            </p:stCondLst>
                            <p:childTnLst>
                              <p:par>
                                <p:cTn id="36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200"/>
                            </p:stCondLst>
                            <p:childTnLst>
                              <p:par>
                                <p:cTn id="39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300"/>
                            </p:stCondLst>
                            <p:childTnLst>
                              <p:par>
                                <p:cTn id="42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00"/>
                            </p:stCondLst>
                            <p:childTnLst>
                              <p:par>
                                <p:cTn id="45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"/>
                            </p:stCondLst>
                            <p:childTnLst>
                              <p:par>
                                <p:cTn id="48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00"/>
                            </p:stCondLst>
                            <p:childTnLst>
                              <p:par>
                                <p:cTn id="51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00"/>
                            </p:stCondLst>
                            <p:childTnLst>
                              <p:par>
                                <p:cTn id="61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200"/>
                            </p:stCondLst>
                            <p:childTnLst>
                              <p:par>
                                <p:cTn id="64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300"/>
                            </p:stCondLst>
                            <p:childTnLst>
                              <p:par>
                                <p:cTn id="67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400"/>
                            </p:stCondLst>
                            <p:childTnLst>
                              <p:par>
                                <p:cTn id="70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500"/>
                            </p:stCondLst>
                            <p:childTnLst>
                              <p:par>
                                <p:cTn id="73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600"/>
                            </p:stCondLst>
                            <p:childTnLst>
                              <p:par>
                                <p:cTn id="76" presetID="1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8"/>
          <p:cNvPicPr>
            <a:picLocks noChangeAspect="1" noChangeArrowheads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4680" y="0"/>
            <a:ext cx="808038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7" name="Titolo 1"/>
          <p:cNvSpPr txBox="1">
            <a:spLocks/>
          </p:cNvSpPr>
          <p:nvPr/>
        </p:nvSpPr>
        <p:spPr>
          <a:xfrm>
            <a:off x="783358" y="0"/>
            <a:ext cx="11408642" cy="764704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r>
              <a:rPr lang="cy-GB" sz="3200" b="1" dirty="0">
                <a:solidFill>
                  <a:schemeClr val="accent1">
                    <a:lumMod val="75000"/>
                  </a:schemeClr>
                </a:solidFill>
                <a:latin typeface="Arial" charset="0"/>
                <a:cs typeface="Arial" charset="0"/>
              </a:rPr>
              <a:t>TOPICS</a:t>
            </a:r>
          </a:p>
        </p:txBody>
      </p:sp>
      <p:sp>
        <p:nvSpPr>
          <p:cNvPr id="8" name="CasellaDiTesto 7"/>
          <p:cNvSpPr txBox="1"/>
          <p:nvPr/>
        </p:nvSpPr>
        <p:spPr>
          <a:xfrm>
            <a:off x="783358" y="1445870"/>
            <a:ext cx="11408642" cy="46474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spcAft>
                <a:spcPts val="1200"/>
              </a:spcAft>
            </a:pPr>
            <a:r>
              <a:rPr lang="pt-BR" sz="2400" b="1" dirty="0">
                <a:solidFill>
                  <a:schemeClr val="bg1">
                    <a:lumMod val="75000"/>
                  </a:schemeClr>
                </a:solidFill>
                <a:latin typeface="Arial" pitchFamily="34" charset="0"/>
                <a:cs typeface="Arial" pitchFamily="34" charset="0"/>
              </a:rPr>
              <a:t>OT BIOELETTRONICA</a:t>
            </a:r>
          </a:p>
          <a:p>
            <a:pPr algn="ctr">
              <a:spcAft>
                <a:spcPts val="1200"/>
              </a:spcAft>
            </a:pPr>
            <a:endParaRPr lang="pt-BR" sz="2400" b="1" dirty="0">
              <a:latin typeface="Arial" pitchFamily="34" charset="0"/>
              <a:cs typeface="Arial" pitchFamily="34" charset="0"/>
            </a:endParaRPr>
          </a:p>
          <a:p>
            <a:pPr algn="ctr">
              <a:spcAft>
                <a:spcPts val="1200"/>
              </a:spcAft>
            </a:pPr>
            <a:r>
              <a:rPr lang="pt-BR" sz="2400" b="1" dirty="0">
                <a:solidFill>
                  <a:schemeClr val="bg1">
                    <a:lumMod val="75000"/>
                  </a:schemeClr>
                </a:solidFill>
                <a:latin typeface="Arial" pitchFamily="34" charset="0"/>
                <a:cs typeface="Arial" pitchFamily="34" charset="0"/>
              </a:rPr>
              <a:t>BIOPOTENTIALS</a:t>
            </a:r>
          </a:p>
          <a:p>
            <a:pPr algn="ctr">
              <a:spcAft>
                <a:spcPts val="1200"/>
              </a:spcAft>
            </a:pPr>
            <a:endParaRPr lang="pt-BR" sz="2400" b="1" dirty="0">
              <a:solidFill>
                <a:schemeClr val="bg1">
                  <a:lumMod val="75000"/>
                </a:schemeClr>
              </a:solidFill>
              <a:latin typeface="Arial" pitchFamily="34" charset="0"/>
              <a:cs typeface="Arial" pitchFamily="34" charset="0"/>
            </a:endParaRPr>
          </a:p>
          <a:p>
            <a:pPr algn="ctr">
              <a:spcAft>
                <a:spcPts val="1200"/>
              </a:spcAft>
            </a:pPr>
            <a:r>
              <a:rPr lang="pt-BR" sz="2400" b="1" dirty="0">
                <a:solidFill>
                  <a:schemeClr val="bg1">
                    <a:lumMod val="75000"/>
                  </a:schemeClr>
                </a:solidFill>
                <a:latin typeface="Arial" pitchFamily="34" charset="0"/>
                <a:cs typeface="Arial" pitchFamily="34" charset="0"/>
              </a:rPr>
              <a:t>EMG GENERATION AND DETECTION</a:t>
            </a:r>
          </a:p>
          <a:p>
            <a:pPr algn="ctr">
              <a:spcAft>
                <a:spcPts val="1200"/>
              </a:spcAft>
            </a:pPr>
            <a:endParaRPr lang="pt-BR" sz="2400" b="1" dirty="0">
              <a:solidFill>
                <a:schemeClr val="bg1">
                  <a:lumMod val="75000"/>
                </a:schemeClr>
              </a:solidFill>
              <a:latin typeface="Arial" pitchFamily="34" charset="0"/>
              <a:cs typeface="Arial" pitchFamily="34" charset="0"/>
            </a:endParaRPr>
          </a:p>
          <a:p>
            <a:pPr algn="ctr">
              <a:spcAft>
                <a:spcPts val="1200"/>
              </a:spcAft>
            </a:pPr>
            <a:r>
              <a:rPr lang="pt-BR" sz="2400" b="1" dirty="0">
                <a:latin typeface="Arial" pitchFamily="34" charset="0"/>
                <a:cs typeface="Arial" pitchFamily="34" charset="0"/>
              </a:rPr>
              <a:t>EMG PROCESSING</a:t>
            </a:r>
          </a:p>
          <a:p>
            <a:pPr algn="ctr">
              <a:spcAft>
                <a:spcPts val="1200"/>
              </a:spcAft>
            </a:pPr>
            <a:endParaRPr lang="pt-BR" sz="2400" b="1" dirty="0">
              <a:solidFill>
                <a:schemeClr val="bg1">
                  <a:lumMod val="75000"/>
                </a:schemeClr>
              </a:solidFill>
              <a:latin typeface="Arial" pitchFamily="34" charset="0"/>
              <a:cs typeface="Arial" pitchFamily="34" charset="0"/>
            </a:endParaRPr>
          </a:p>
          <a:p>
            <a:pPr algn="ctr">
              <a:spcAft>
                <a:spcPts val="1200"/>
              </a:spcAft>
            </a:pPr>
            <a:r>
              <a:rPr lang="pt-BR" sz="2400" b="1" dirty="0">
                <a:solidFill>
                  <a:schemeClr val="bg1">
                    <a:lumMod val="75000"/>
                  </a:schemeClr>
                </a:solidFill>
                <a:latin typeface="Arial" pitchFamily="34" charset="0"/>
                <a:cs typeface="Arial" pitchFamily="34" charset="0"/>
              </a:rPr>
              <a:t>APPLICATIONS</a:t>
            </a:r>
          </a:p>
        </p:txBody>
      </p:sp>
    </p:spTree>
    <p:extLst>
      <p:ext uri="{BB962C8B-B14F-4D97-AF65-F5344CB8AC3E}">
        <p14:creationId xmlns:p14="http://schemas.microsoft.com/office/powerpoint/2010/main" val="167926335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Picture 8"/>
          <p:cNvPicPr>
            <a:picLocks noChangeAspect="1" noChangeArrowheads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4680" y="8413"/>
            <a:ext cx="808038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0" name="Titolo 1"/>
          <p:cNvSpPr txBox="1">
            <a:spLocks/>
          </p:cNvSpPr>
          <p:nvPr/>
        </p:nvSpPr>
        <p:spPr>
          <a:xfrm>
            <a:off x="2351584" y="-27384"/>
            <a:ext cx="8316416" cy="764704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r>
              <a:rPr lang="cy-GB" sz="3200" b="1" dirty="0">
                <a:solidFill>
                  <a:schemeClr val="accent1">
                    <a:lumMod val="75000"/>
                  </a:schemeClr>
                </a:solidFill>
                <a:latin typeface="Arial" charset="0"/>
                <a:cs typeface="Arial" charset="0"/>
              </a:rPr>
              <a:t>HOW EMG CHANGE</a:t>
            </a:r>
          </a:p>
        </p:txBody>
      </p:sp>
      <p:grpSp>
        <p:nvGrpSpPr>
          <p:cNvPr id="13" name="Gruppo 12"/>
          <p:cNvGrpSpPr/>
          <p:nvPr/>
        </p:nvGrpSpPr>
        <p:grpSpPr>
          <a:xfrm>
            <a:off x="5735960" y="1897141"/>
            <a:ext cx="2373709" cy="2251939"/>
            <a:chOff x="-2083443" y="4003820"/>
            <a:chExt cx="3898283" cy="3698307"/>
          </a:xfrm>
        </p:grpSpPr>
        <p:pic>
          <p:nvPicPr>
            <p:cNvPr id="14" name="Picture 4" descr="http://www.easynotecards.com/uploads/616/61/_4a88b4c5_140c98ff4b1__8000_00009260.jpg"/>
            <p:cNvPicPr>
              <a:picLocks noChangeAspect="1" noChangeArrowheads="1"/>
            </p:cNvPicPr>
            <p:nvPr/>
          </p:nvPicPr>
          <p:blipFill>
            <a:blip r:embed="rId3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2083443" y="4111201"/>
              <a:ext cx="3761772" cy="3590926"/>
            </a:xfrm>
            <a:prstGeom prst="rect">
              <a:avLst/>
            </a:prstGeom>
            <a:noFill/>
          </p:spPr>
        </p:pic>
        <p:sp>
          <p:nvSpPr>
            <p:cNvPr id="15" name="Figura a mano libera 14"/>
            <p:cNvSpPr/>
            <p:nvPr/>
          </p:nvSpPr>
          <p:spPr>
            <a:xfrm>
              <a:off x="-176529" y="4472071"/>
              <a:ext cx="1991369" cy="986686"/>
            </a:xfrm>
            <a:custGeom>
              <a:avLst/>
              <a:gdLst>
                <a:gd name="connsiteX0" fmla="*/ 1082233 w 2172182"/>
                <a:gd name="connsiteY0" fmla="*/ 21220 h 1452622"/>
                <a:gd name="connsiteX1" fmla="*/ 1568370 w 2172182"/>
                <a:gd name="connsiteY1" fmla="*/ 136967 h 1452622"/>
                <a:gd name="connsiteX2" fmla="*/ 2089230 w 2172182"/>
                <a:gd name="connsiteY2" fmla="*/ 414759 h 1452622"/>
                <a:gd name="connsiteX3" fmla="*/ 2066081 w 2172182"/>
                <a:gd name="connsiteY3" fmla="*/ 843023 h 1452622"/>
                <a:gd name="connsiteX4" fmla="*/ 1799863 w 2172182"/>
                <a:gd name="connsiteY4" fmla="*/ 1213412 h 1452622"/>
                <a:gd name="connsiteX5" fmla="*/ 1475772 w 2172182"/>
                <a:gd name="connsiteY5" fmla="*/ 1271286 h 1452622"/>
                <a:gd name="connsiteX6" fmla="*/ 1232704 w 2172182"/>
                <a:gd name="connsiteY6" fmla="*/ 1398607 h 1452622"/>
                <a:gd name="connsiteX7" fmla="*/ 214132 w 2172182"/>
                <a:gd name="connsiteY7" fmla="*/ 947195 h 1452622"/>
                <a:gd name="connsiteX8" fmla="*/ 63661 w 2172182"/>
                <a:gd name="connsiteY8" fmla="*/ 623104 h 1452622"/>
                <a:gd name="connsiteX9" fmla="*/ 596096 w 2172182"/>
                <a:gd name="connsiteY9" fmla="*/ 264288 h 1452622"/>
                <a:gd name="connsiteX10" fmla="*/ 1082233 w 2172182"/>
                <a:gd name="connsiteY10" fmla="*/ 21220 h 1452622"/>
                <a:gd name="connsiteX0" fmla="*/ 1082233 w 2172182"/>
                <a:gd name="connsiteY0" fmla="*/ 21220 h 1406323"/>
                <a:gd name="connsiteX1" fmla="*/ 1568370 w 2172182"/>
                <a:gd name="connsiteY1" fmla="*/ 136967 h 1406323"/>
                <a:gd name="connsiteX2" fmla="*/ 2089230 w 2172182"/>
                <a:gd name="connsiteY2" fmla="*/ 414759 h 1406323"/>
                <a:gd name="connsiteX3" fmla="*/ 2066081 w 2172182"/>
                <a:gd name="connsiteY3" fmla="*/ 843023 h 1406323"/>
                <a:gd name="connsiteX4" fmla="*/ 1799863 w 2172182"/>
                <a:gd name="connsiteY4" fmla="*/ 1213412 h 1406323"/>
                <a:gd name="connsiteX5" fmla="*/ 1475772 w 2172182"/>
                <a:gd name="connsiteY5" fmla="*/ 1271286 h 1406323"/>
                <a:gd name="connsiteX6" fmla="*/ 943337 w 2172182"/>
                <a:gd name="connsiteY6" fmla="*/ 1352308 h 1406323"/>
                <a:gd name="connsiteX7" fmla="*/ 214132 w 2172182"/>
                <a:gd name="connsiteY7" fmla="*/ 947195 h 1406323"/>
                <a:gd name="connsiteX8" fmla="*/ 63661 w 2172182"/>
                <a:gd name="connsiteY8" fmla="*/ 623104 h 1406323"/>
                <a:gd name="connsiteX9" fmla="*/ 596096 w 2172182"/>
                <a:gd name="connsiteY9" fmla="*/ 264288 h 1406323"/>
                <a:gd name="connsiteX10" fmla="*/ 1082233 w 2172182"/>
                <a:gd name="connsiteY10" fmla="*/ 21220 h 1406323"/>
                <a:gd name="connsiteX0" fmla="*/ 1082233 w 2104663"/>
                <a:gd name="connsiteY0" fmla="*/ 21220 h 1406323"/>
                <a:gd name="connsiteX1" fmla="*/ 1568370 w 2104663"/>
                <a:gd name="connsiteY1" fmla="*/ 136967 h 1406323"/>
                <a:gd name="connsiteX2" fmla="*/ 2066081 w 2104663"/>
                <a:gd name="connsiteY2" fmla="*/ 843023 h 1406323"/>
                <a:gd name="connsiteX3" fmla="*/ 1799863 w 2104663"/>
                <a:gd name="connsiteY3" fmla="*/ 1213412 h 1406323"/>
                <a:gd name="connsiteX4" fmla="*/ 1475772 w 2104663"/>
                <a:gd name="connsiteY4" fmla="*/ 1271286 h 1406323"/>
                <a:gd name="connsiteX5" fmla="*/ 943337 w 2104663"/>
                <a:gd name="connsiteY5" fmla="*/ 1352308 h 1406323"/>
                <a:gd name="connsiteX6" fmla="*/ 214132 w 2104663"/>
                <a:gd name="connsiteY6" fmla="*/ 947195 h 1406323"/>
                <a:gd name="connsiteX7" fmla="*/ 63661 w 2104663"/>
                <a:gd name="connsiteY7" fmla="*/ 623104 h 1406323"/>
                <a:gd name="connsiteX8" fmla="*/ 596096 w 2104663"/>
                <a:gd name="connsiteY8" fmla="*/ 264288 h 1406323"/>
                <a:gd name="connsiteX9" fmla="*/ 1082233 w 2104663"/>
                <a:gd name="connsiteY9" fmla="*/ 21220 h 1406323"/>
                <a:gd name="connsiteX0" fmla="*/ 1082233 w 2185686"/>
                <a:gd name="connsiteY0" fmla="*/ 96456 h 1481559"/>
                <a:gd name="connsiteX1" fmla="*/ 2066081 w 2185686"/>
                <a:gd name="connsiteY1" fmla="*/ 918259 h 1481559"/>
                <a:gd name="connsiteX2" fmla="*/ 1799863 w 2185686"/>
                <a:gd name="connsiteY2" fmla="*/ 1288648 h 1481559"/>
                <a:gd name="connsiteX3" fmla="*/ 1475772 w 2185686"/>
                <a:gd name="connsiteY3" fmla="*/ 1346522 h 1481559"/>
                <a:gd name="connsiteX4" fmla="*/ 943337 w 2185686"/>
                <a:gd name="connsiteY4" fmla="*/ 1427544 h 1481559"/>
                <a:gd name="connsiteX5" fmla="*/ 214132 w 2185686"/>
                <a:gd name="connsiteY5" fmla="*/ 1022431 h 1481559"/>
                <a:gd name="connsiteX6" fmla="*/ 63661 w 2185686"/>
                <a:gd name="connsiteY6" fmla="*/ 698340 h 1481559"/>
                <a:gd name="connsiteX7" fmla="*/ 596096 w 2185686"/>
                <a:gd name="connsiteY7" fmla="*/ 339524 h 1481559"/>
                <a:gd name="connsiteX8" fmla="*/ 1082233 w 2185686"/>
                <a:gd name="connsiteY8" fmla="*/ 96456 h 1481559"/>
                <a:gd name="connsiteX0" fmla="*/ 596096 w 2266709"/>
                <a:gd name="connsiteY0" fmla="*/ 36653 h 1178688"/>
                <a:gd name="connsiteX1" fmla="*/ 2066081 w 2266709"/>
                <a:gd name="connsiteY1" fmla="*/ 615388 h 1178688"/>
                <a:gd name="connsiteX2" fmla="*/ 1799863 w 2266709"/>
                <a:gd name="connsiteY2" fmla="*/ 985777 h 1178688"/>
                <a:gd name="connsiteX3" fmla="*/ 1475772 w 2266709"/>
                <a:gd name="connsiteY3" fmla="*/ 1043651 h 1178688"/>
                <a:gd name="connsiteX4" fmla="*/ 943337 w 2266709"/>
                <a:gd name="connsiteY4" fmla="*/ 1124673 h 1178688"/>
                <a:gd name="connsiteX5" fmla="*/ 214132 w 2266709"/>
                <a:gd name="connsiteY5" fmla="*/ 719560 h 1178688"/>
                <a:gd name="connsiteX6" fmla="*/ 63661 w 2266709"/>
                <a:gd name="connsiteY6" fmla="*/ 395469 h 1178688"/>
                <a:gd name="connsiteX7" fmla="*/ 596096 w 2266709"/>
                <a:gd name="connsiteY7" fmla="*/ 36653 h 1178688"/>
                <a:gd name="connsiteX0" fmla="*/ 308658 w 2600445"/>
                <a:gd name="connsiteY0" fmla="*/ 17362 h 800581"/>
                <a:gd name="connsiteX1" fmla="*/ 2311078 w 2600445"/>
                <a:gd name="connsiteY1" fmla="*/ 237281 h 800581"/>
                <a:gd name="connsiteX2" fmla="*/ 2044860 w 2600445"/>
                <a:gd name="connsiteY2" fmla="*/ 607670 h 800581"/>
                <a:gd name="connsiteX3" fmla="*/ 1720769 w 2600445"/>
                <a:gd name="connsiteY3" fmla="*/ 665544 h 800581"/>
                <a:gd name="connsiteX4" fmla="*/ 1188334 w 2600445"/>
                <a:gd name="connsiteY4" fmla="*/ 746566 h 800581"/>
                <a:gd name="connsiteX5" fmla="*/ 459129 w 2600445"/>
                <a:gd name="connsiteY5" fmla="*/ 341453 h 800581"/>
                <a:gd name="connsiteX6" fmla="*/ 308658 w 2600445"/>
                <a:gd name="connsiteY6" fmla="*/ 17362 h 800581"/>
                <a:gd name="connsiteX0" fmla="*/ 264288 w 2235842"/>
                <a:gd name="connsiteY0" fmla="*/ 44370 h 827589"/>
                <a:gd name="connsiteX1" fmla="*/ 2000490 w 2235842"/>
                <a:gd name="connsiteY1" fmla="*/ 634678 h 827589"/>
                <a:gd name="connsiteX2" fmla="*/ 1676399 w 2235842"/>
                <a:gd name="connsiteY2" fmla="*/ 692552 h 827589"/>
                <a:gd name="connsiteX3" fmla="*/ 1143964 w 2235842"/>
                <a:gd name="connsiteY3" fmla="*/ 773574 h 827589"/>
                <a:gd name="connsiteX4" fmla="*/ 414759 w 2235842"/>
                <a:gd name="connsiteY4" fmla="*/ 368461 h 827589"/>
                <a:gd name="connsiteX5" fmla="*/ 264288 w 2235842"/>
                <a:gd name="connsiteY5" fmla="*/ 44370 h 827589"/>
                <a:gd name="connsiteX0" fmla="*/ 210273 w 1768997"/>
                <a:gd name="connsiteY0" fmla="*/ 54015 h 837234"/>
                <a:gd name="connsiteX1" fmla="*/ 1622384 w 1768997"/>
                <a:gd name="connsiteY1" fmla="*/ 702197 h 837234"/>
                <a:gd name="connsiteX2" fmla="*/ 1089949 w 1768997"/>
                <a:gd name="connsiteY2" fmla="*/ 783219 h 837234"/>
                <a:gd name="connsiteX3" fmla="*/ 360744 w 1768997"/>
                <a:gd name="connsiteY3" fmla="*/ 378106 h 837234"/>
                <a:gd name="connsiteX4" fmla="*/ 210273 w 1768997"/>
                <a:gd name="connsiteY4" fmla="*/ 54015 h 837234"/>
                <a:gd name="connsiteX0" fmla="*/ 322162 w 2552217"/>
                <a:gd name="connsiteY0" fmla="*/ 131180 h 1363883"/>
                <a:gd name="connsiteX1" fmla="*/ 2405604 w 2552217"/>
                <a:gd name="connsiteY1" fmla="*/ 1242349 h 1363883"/>
                <a:gd name="connsiteX2" fmla="*/ 1201838 w 2552217"/>
                <a:gd name="connsiteY2" fmla="*/ 860384 h 1363883"/>
                <a:gd name="connsiteX3" fmla="*/ 472633 w 2552217"/>
                <a:gd name="connsiteY3" fmla="*/ 455271 h 1363883"/>
                <a:gd name="connsiteX4" fmla="*/ 322162 w 2552217"/>
                <a:gd name="connsiteY4" fmla="*/ 131180 h 1363883"/>
                <a:gd name="connsiteX0" fmla="*/ 322162 w 2642885"/>
                <a:gd name="connsiteY0" fmla="*/ 131180 h 1400536"/>
                <a:gd name="connsiteX1" fmla="*/ 2405604 w 2642885"/>
                <a:gd name="connsiteY1" fmla="*/ 1242349 h 1400536"/>
                <a:gd name="connsiteX2" fmla="*/ 1745848 w 2642885"/>
                <a:gd name="connsiteY2" fmla="*/ 1080303 h 1400536"/>
                <a:gd name="connsiteX3" fmla="*/ 472633 w 2642885"/>
                <a:gd name="connsiteY3" fmla="*/ 455271 h 1400536"/>
                <a:gd name="connsiteX4" fmla="*/ 322162 w 2642885"/>
                <a:gd name="connsiteY4" fmla="*/ 131180 h 1400536"/>
                <a:gd name="connsiteX0" fmla="*/ 312516 w 2633239"/>
                <a:gd name="connsiteY0" fmla="*/ 140825 h 1410181"/>
                <a:gd name="connsiteX1" fmla="*/ 2395958 w 2633239"/>
                <a:gd name="connsiteY1" fmla="*/ 1251994 h 1410181"/>
                <a:gd name="connsiteX2" fmla="*/ 1736202 w 2633239"/>
                <a:gd name="connsiteY2" fmla="*/ 1089948 h 1410181"/>
                <a:gd name="connsiteX3" fmla="*/ 520860 w 2633239"/>
                <a:gd name="connsiteY3" fmla="*/ 407043 h 1410181"/>
                <a:gd name="connsiteX4" fmla="*/ 312516 w 2633239"/>
                <a:gd name="connsiteY4" fmla="*/ 140825 h 1410181"/>
                <a:gd name="connsiteX0" fmla="*/ 189053 w 2285999"/>
                <a:gd name="connsiteY0" fmla="*/ 42441 h 1224987"/>
                <a:gd name="connsiteX1" fmla="*/ 1531716 w 2285999"/>
                <a:gd name="connsiteY1" fmla="*/ 563302 h 1224987"/>
                <a:gd name="connsiteX2" fmla="*/ 2272495 w 2285999"/>
                <a:gd name="connsiteY2" fmla="*/ 1153610 h 1224987"/>
                <a:gd name="connsiteX3" fmla="*/ 1612739 w 2285999"/>
                <a:gd name="connsiteY3" fmla="*/ 991564 h 1224987"/>
                <a:gd name="connsiteX4" fmla="*/ 397397 w 2285999"/>
                <a:gd name="connsiteY4" fmla="*/ 308659 h 1224987"/>
                <a:gd name="connsiteX5" fmla="*/ 189053 w 2285999"/>
                <a:gd name="connsiteY5" fmla="*/ 42441 h 1224987"/>
                <a:gd name="connsiteX0" fmla="*/ 189053 w 2282141"/>
                <a:gd name="connsiteY0" fmla="*/ 42441 h 1188334"/>
                <a:gd name="connsiteX1" fmla="*/ 1531716 w 2282141"/>
                <a:gd name="connsiteY1" fmla="*/ 563302 h 1188334"/>
                <a:gd name="connsiteX2" fmla="*/ 1554865 w 2282141"/>
                <a:gd name="connsiteY2" fmla="*/ 783221 h 1188334"/>
                <a:gd name="connsiteX3" fmla="*/ 2272495 w 2282141"/>
                <a:gd name="connsiteY3" fmla="*/ 1153610 h 1188334"/>
                <a:gd name="connsiteX4" fmla="*/ 1612739 w 2282141"/>
                <a:gd name="connsiteY4" fmla="*/ 991564 h 1188334"/>
                <a:gd name="connsiteX5" fmla="*/ 397397 w 2282141"/>
                <a:gd name="connsiteY5" fmla="*/ 308659 h 1188334"/>
                <a:gd name="connsiteX6" fmla="*/ 189053 w 2282141"/>
                <a:gd name="connsiteY6" fmla="*/ 42441 h 1188334"/>
                <a:gd name="connsiteX0" fmla="*/ 173620 w 2266708"/>
                <a:gd name="connsiteY0" fmla="*/ 5787 h 1151680"/>
                <a:gd name="connsiteX1" fmla="*/ 1423685 w 2266708"/>
                <a:gd name="connsiteY1" fmla="*/ 306729 h 1151680"/>
                <a:gd name="connsiteX2" fmla="*/ 1539432 w 2266708"/>
                <a:gd name="connsiteY2" fmla="*/ 746567 h 1151680"/>
                <a:gd name="connsiteX3" fmla="*/ 2257062 w 2266708"/>
                <a:gd name="connsiteY3" fmla="*/ 1116956 h 1151680"/>
                <a:gd name="connsiteX4" fmla="*/ 1597306 w 2266708"/>
                <a:gd name="connsiteY4" fmla="*/ 954910 h 1151680"/>
                <a:gd name="connsiteX5" fmla="*/ 381964 w 2266708"/>
                <a:gd name="connsiteY5" fmla="*/ 272005 h 1151680"/>
                <a:gd name="connsiteX6" fmla="*/ 173620 w 2266708"/>
                <a:gd name="connsiteY6" fmla="*/ 5787 h 1151680"/>
                <a:gd name="connsiteX0" fmla="*/ 111888 w 2204976"/>
                <a:gd name="connsiteY0" fmla="*/ 25078 h 1170971"/>
                <a:gd name="connsiteX1" fmla="*/ 991563 w 2204976"/>
                <a:gd name="connsiteY1" fmla="*/ 441767 h 1170971"/>
                <a:gd name="connsiteX2" fmla="*/ 1361953 w 2204976"/>
                <a:gd name="connsiteY2" fmla="*/ 326020 h 1170971"/>
                <a:gd name="connsiteX3" fmla="*/ 1477700 w 2204976"/>
                <a:gd name="connsiteY3" fmla="*/ 765858 h 1170971"/>
                <a:gd name="connsiteX4" fmla="*/ 2195330 w 2204976"/>
                <a:gd name="connsiteY4" fmla="*/ 1136247 h 1170971"/>
                <a:gd name="connsiteX5" fmla="*/ 1535574 w 2204976"/>
                <a:gd name="connsiteY5" fmla="*/ 974201 h 1170971"/>
                <a:gd name="connsiteX6" fmla="*/ 320232 w 2204976"/>
                <a:gd name="connsiteY6" fmla="*/ 291296 h 1170971"/>
                <a:gd name="connsiteX7" fmla="*/ 111888 w 2204976"/>
                <a:gd name="connsiteY7" fmla="*/ 25078 h 1170971"/>
                <a:gd name="connsiteX0" fmla="*/ 111889 w 2204977"/>
                <a:gd name="connsiteY0" fmla="*/ 19363 h 1165256"/>
                <a:gd name="connsiteX1" fmla="*/ 991564 w 2204977"/>
                <a:gd name="connsiteY1" fmla="*/ 436052 h 1165256"/>
                <a:gd name="connsiteX2" fmla="*/ 1361954 w 2204977"/>
                <a:gd name="connsiteY2" fmla="*/ 320305 h 1165256"/>
                <a:gd name="connsiteX3" fmla="*/ 1477701 w 2204977"/>
                <a:gd name="connsiteY3" fmla="*/ 760143 h 1165256"/>
                <a:gd name="connsiteX4" fmla="*/ 2195331 w 2204977"/>
                <a:gd name="connsiteY4" fmla="*/ 1130532 h 1165256"/>
                <a:gd name="connsiteX5" fmla="*/ 1535575 w 2204977"/>
                <a:gd name="connsiteY5" fmla="*/ 968486 h 1165256"/>
                <a:gd name="connsiteX6" fmla="*/ 320232 w 2204977"/>
                <a:gd name="connsiteY6" fmla="*/ 319871 h 1165256"/>
                <a:gd name="connsiteX7" fmla="*/ 111889 w 2204977"/>
                <a:gd name="connsiteY7" fmla="*/ 19363 h 1165256"/>
                <a:gd name="connsiteX0" fmla="*/ 202558 w 2087302"/>
                <a:gd name="connsiteY0" fmla="*/ 19363 h 1047146"/>
                <a:gd name="connsiteX1" fmla="*/ 873889 w 2087302"/>
                <a:gd name="connsiteY1" fmla="*/ 317942 h 1047146"/>
                <a:gd name="connsiteX2" fmla="*/ 1244279 w 2087302"/>
                <a:gd name="connsiteY2" fmla="*/ 202195 h 1047146"/>
                <a:gd name="connsiteX3" fmla="*/ 1360026 w 2087302"/>
                <a:gd name="connsiteY3" fmla="*/ 642033 h 1047146"/>
                <a:gd name="connsiteX4" fmla="*/ 2077656 w 2087302"/>
                <a:gd name="connsiteY4" fmla="*/ 1012422 h 1047146"/>
                <a:gd name="connsiteX5" fmla="*/ 1417900 w 2087302"/>
                <a:gd name="connsiteY5" fmla="*/ 850376 h 1047146"/>
                <a:gd name="connsiteX6" fmla="*/ 202557 w 2087302"/>
                <a:gd name="connsiteY6" fmla="*/ 201761 h 1047146"/>
                <a:gd name="connsiteX7" fmla="*/ 202558 w 2087302"/>
                <a:gd name="connsiteY7" fmla="*/ 19363 h 1047146"/>
                <a:gd name="connsiteX0" fmla="*/ 328288 w 2213032"/>
                <a:gd name="connsiteY0" fmla="*/ 21268 h 1049051"/>
                <a:gd name="connsiteX1" fmla="*/ 999619 w 2213032"/>
                <a:gd name="connsiteY1" fmla="*/ 319847 h 1049051"/>
                <a:gd name="connsiteX2" fmla="*/ 1370009 w 2213032"/>
                <a:gd name="connsiteY2" fmla="*/ 204100 h 1049051"/>
                <a:gd name="connsiteX3" fmla="*/ 1485756 w 2213032"/>
                <a:gd name="connsiteY3" fmla="*/ 643938 h 1049051"/>
                <a:gd name="connsiteX4" fmla="*/ 2203386 w 2213032"/>
                <a:gd name="connsiteY4" fmla="*/ 1014327 h 1049051"/>
                <a:gd name="connsiteX5" fmla="*/ 1543630 w 2213032"/>
                <a:gd name="connsiteY5" fmla="*/ 852281 h 1049051"/>
                <a:gd name="connsiteX6" fmla="*/ 202557 w 2213032"/>
                <a:gd name="connsiteY6" fmla="*/ 192236 h 1049051"/>
                <a:gd name="connsiteX7" fmla="*/ 328288 w 2213032"/>
                <a:gd name="connsiteY7" fmla="*/ 21268 h 1049051"/>
                <a:gd name="connsiteX0" fmla="*/ 177166 w 2061910"/>
                <a:gd name="connsiteY0" fmla="*/ 21268 h 1049051"/>
                <a:gd name="connsiteX1" fmla="*/ 848497 w 2061910"/>
                <a:gd name="connsiteY1" fmla="*/ 319847 h 1049051"/>
                <a:gd name="connsiteX2" fmla="*/ 1218887 w 2061910"/>
                <a:gd name="connsiteY2" fmla="*/ 204100 h 1049051"/>
                <a:gd name="connsiteX3" fmla="*/ 1334634 w 2061910"/>
                <a:gd name="connsiteY3" fmla="*/ 643938 h 1049051"/>
                <a:gd name="connsiteX4" fmla="*/ 2052264 w 2061910"/>
                <a:gd name="connsiteY4" fmla="*/ 1014327 h 1049051"/>
                <a:gd name="connsiteX5" fmla="*/ 1392508 w 2061910"/>
                <a:gd name="connsiteY5" fmla="*/ 852281 h 1049051"/>
                <a:gd name="connsiteX6" fmla="*/ 485775 w 2061910"/>
                <a:gd name="connsiteY6" fmla="*/ 381869 h 1049051"/>
                <a:gd name="connsiteX7" fmla="*/ 51435 w 2061910"/>
                <a:gd name="connsiteY7" fmla="*/ 192236 h 1049051"/>
                <a:gd name="connsiteX8" fmla="*/ 177166 w 2061910"/>
                <a:gd name="connsiteY8" fmla="*/ 21268 h 1049051"/>
                <a:gd name="connsiteX0" fmla="*/ 177166 w 1886650"/>
                <a:gd name="connsiteY0" fmla="*/ 21268 h 1106201"/>
                <a:gd name="connsiteX1" fmla="*/ 848497 w 1886650"/>
                <a:gd name="connsiteY1" fmla="*/ 319847 h 1106201"/>
                <a:gd name="connsiteX2" fmla="*/ 1218887 w 1886650"/>
                <a:gd name="connsiteY2" fmla="*/ 204100 h 1106201"/>
                <a:gd name="connsiteX3" fmla="*/ 1334634 w 1886650"/>
                <a:gd name="connsiteY3" fmla="*/ 643938 h 1106201"/>
                <a:gd name="connsiteX4" fmla="*/ 1877004 w 1886650"/>
                <a:gd name="connsiteY4" fmla="*/ 1071477 h 1106201"/>
                <a:gd name="connsiteX5" fmla="*/ 1392508 w 1886650"/>
                <a:gd name="connsiteY5" fmla="*/ 852281 h 1106201"/>
                <a:gd name="connsiteX6" fmla="*/ 485775 w 1886650"/>
                <a:gd name="connsiteY6" fmla="*/ 381869 h 1106201"/>
                <a:gd name="connsiteX7" fmla="*/ 51435 w 1886650"/>
                <a:gd name="connsiteY7" fmla="*/ 192236 h 1106201"/>
                <a:gd name="connsiteX8" fmla="*/ 177166 w 1886650"/>
                <a:gd name="connsiteY8" fmla="*/ 21268 h 1106201"/>
                <a:gd name="connsiteX0" fmla="*/ 177166 w 2031188"/>
                <a:gd name="connsiteY0" fmla="*/ 21268 h 1106201"/>
                <a:gd name="connsiteX1" fmla="*/ 848497 w 2031188"/>
                <a:gd name="connsiteY1" fmla="*/ 319847 h 1106201"/>
                <a:gd name="connsiteX2" fmla="*/ 1218887 w 2031188"/>
                <a:gd name="connsiteY2" fmla="*/ 204100 h 1106201"/>
                <a:gd name="connsiteX3" fmla="*/ 1334634 w 2031188"/>
                <a:gd name="connsiteY3" fmla="*/ 643938 h 1106201"/>
                <a:gd name="connsiteX4" fmla="*/ 1877004 w 2031188"/>
                <a:gd name="connsiteY4" fmla="*/ 1071477 h 1106201"/>
                <a:gd name="connsiteX5" fmla="*/ 1392508 w 2031188"/>
                <a:gd name="connsiteY5" fmla="*/ 852281 h 1106201"/>
                <a:gd name="connsiteX6" fmla="*/ 485775 w 2031188"/>
                <a:gd name="connsiteY6" fmla="*/ 381869 h 1106201"/>
                <a:gd name="connsiteX7" fmla="*/ 51435 w 2031188"/>
                <a:gd name="connsiteY7" fmla="*/ 192236 h 1106201"/>
                <a:gd name="connsiteX8" fmla="*/ 177166 w 2031188"/>
                <a:gd name="connsiteY8" fmla="*/ 21268 h 1106201"/>
                <a:gd name="connsiteX0" fmla="*/ 177166 w 2008328"/>
                <a:gd name="connsiteY0" fmla="*/ 21268 h 1045241"/>
                <a:gd name="connsiteX1" fmla="*/ 848497 w 2008328"/>
                <a:gd name="connsiteY1" fmla="*/ 319847 h 1045241"/>
                <a:gd name="connsiteX2" fmla="*/ 1218887 w 2008328"/>
                <a:gd name="connsiteY2" fmla="*/ 204100 h 1045241"/>
                <a:gd name="connsiteX3" fmla="*/ 1334634 w 2008328"/>
                <a:gd name="connsiteY3" fmla="*/ 643938 h 1045241"/>
                <a:gd name="connsiteX4" fmla="*/ 1854144 w 2008328"/>
                <a:gd name="connsiteY4" fmla="*/ 1010517 h 1045241"/>
                <a:gd name="connsiteX5" fmla="*/ 1392508 w 2008328"/>
                <a:gd name="connsiteY5" fmla="*/ 852281 h 1045241"/>
                <a:gd name="connsiteX6" fmla="*/ 485775 w 2008328"/>
                <a:gd name="connsiteY6" fmla="*/ 381869 h 1045241"/>
                <a:gd name="connsiteX7" fmla="*/ 51435 w 2008328"/>
                <a:gd name="connsiteY7" fmla="*/ 192236 h 1045241"/>
                <a:gd name="connsiteX8" fmla="*/ 177166 w 2008328"/>
                <a:gd name="connsiteY8" fmla="*/ 21268 h 1045241"/>
                <a:gd name="connsiteX0" fmla="*/ 177166 w 1533985"/>
                <a:gd name="connsiteY0" fmla="*/ 21268 h 895959"/>
                <a:gd name="connsiteX1" fmla="*/ 848497 w 1533985"/>
                <a:gd name="connsiteY1" fmla="*/ 319847 h 895959"/>
                <a:gd name="connsiteX2" fmla="*/ 1218887 w 1533985"/>
                <a:gd name="connsiteY2" fmla="*/ 204100 h 895959"/>
                <a:gd name="connsiteX3" fmla="*/ 1334634 w 1533985"/>
                <a:gd name="connsiteY3" fmla="*/ 643938 h 895959"/>
                <a:gd name="connsiteX4" fmla="*/ 1392508 w 1533985"/>
                <a:gd name="connsiteY4" fmla="*/ 852281 h 895959"/>
                <a:gd name="connsiteX5" fmla="*/ 485775 w 1533985"/>
                <a:gd name="connsiteY5" fmla="*/ 381869 h 895959"/>
                <a:gd name="connsiteX6" fmla="*/ 51435 w 1533985"/>
                <a:gd name="connsiteY6" fmla="*/ 192236 h 895959"/>
                <a:gd name="connsiteX7" fmla="*/ 177166 w 1533985"/>
                <a:gd name="connsiteY7" fmla="*/ 21268 h 895959"/>
                <a:gd name="connsiteX0" fmla="*/ 177166 w 1958462"/>
                <a:gd name="connsiteY0" fmla="*/ 21268 h 999523"/>
                <a:gd name="connsiteX1" fmla="*/ 848497 w 1958462"/>
                <a:gd name="connsiteY1" fmla="*/ 319847 h 999523"/>
                <a:gd name="connsiteX2" fmla="*/ 1218887 w 1958462"/>
                <a:gd name="connsiteY2" fmla="*/ 204100 h 999523"/>
                <a:gd name="connsiteX3" fmla="*/ 1334634 w 1958462"/>
                <a:gd name="connsiteY3" fmla="*/ 643938 h 999523"/>
                <a:gd name="connsiteX4" fmla="*/ 1948816 w 1958462"/>
                <a:gd name="connsiteY4" fmla="*/ 964799 h 999523"/>
                <a:gd name="connsiteX5" fmla="*/ 1392508 w 1958462"/>
                <a:gd name="connsiteY5" fmla="*/ 852281 h 999523"/>
                <a:gd name="connsiteX6" fmla="*/ 485775 w 1958462"/>
                <a:gd name="connsiteY6" fmla="*/ 381869 h 999523"/>
                <a:gd name="connsiteX7" fmla="*/ 51435 w 1958462"/>
                <a:gd name="connsiteY7" fmla="*/ 192236 h 999523"/>
                <a:gd name="connsiteX8" fmla="*/ 177166 w 1958462"/>
                <a:gd name="connsiteY8" fmla="*/ 21268 h 999523"/>
                <a:gd name="connsiteX0" fmla="*/ 177166 w 1952112"/>
                <a:gd name="connsiteY0" fmla="*/ 21268 h 1009683"/>
                <a:gd name="connsiteX1" fmla="*/ 848497 w 1952112"/>
                <a:gd name="connsiteY1" fmla="*/ 319847 h 1009683"/>
                <a:gd name="connsiteX2" fmla="*/ 1218887 w 1952112"/>
                <a:gd name="connsiteY2" fmla="*/ 204100 h 1009683"/>
                <a:gd name="connsiteX3" fmla="*/ 1372734 w 1952112"/>
                <a:gd name="connsiteY3" fmla="*/ 582978 h 1009683"/>
                <a:gd name="connsiteX4" fmla="*/ 1948816 w 1952112"/>
                <a:gd name="connsiteY4" fmla="*/ 964799 h 1009683"/>
                <a:gd name="connsiteX5" fmla="*/ 1392508 w 1952112"/>
                <a:gd name="connsiteY5" fmla="*/ 852281 h 1009683"/>
                <a:gd name="connsiteX6" fmla="*/ 485775 w 1952112"/>
                <a:gd name="connsiteY6" fmla="*/ 381869 h 1009683"/>
                <a:gd name="connsiteX7" fmla="*/ 51435 w 1952112"/>
                <a:gd name="connsiteY7" fmla="*/ 192236 h 1009683"/>
                <a:gd name="connsiteX8" fmla="*/ 177166 w 1952112"/>
                <a:gd name="connsiteY8" fmla="*/ 21268 h 1009683"/>
                <a:gd name="connsiteX0" fmla="*/ 176531 w 1951477"/>
                <a:gd name="connsiteY0" fmla="*/ 21268 h 1009683"/>
                <a:gd name="connsiteX1" fmla="*/ 847862 w 1951477"/>
                <a:gd name="connsiteY1" fmla="*/ 319847 h 1009683"/>
                <a:gd name="connsiteX2" fmla="*/ 1218252 w 1951477"/>
                <a:gd name="connsiteY2" fmla="*/ 204100 h 1009683"/>
                <a:gd name="connsiteX3" fmla="*/ 1372099 w 1951477"/>
                <a:gd name="connsiteY3" fmla="*/ 582978 h 1009683"/>
                <a:gd name="connsiteX4" fmla="*/ 1948181 w 1951477"/>
                <a:gd name="connsiteY4" fmla="*/ 964799 h 1009683"/>
                <a:gd name="connsiteX5" fmla="*/ 1391873 w 1951477"/>
                <a:gd name="connsiteY5" fmla="*/ 852281 h 1009683"/>
                <a:gd name="connsiteX6" fmla="*/ 481330 w 1951477"/>
                <a:gd name="connsiteY6" fmla="*/ 359009 h 1009683"/>
                <a:gd name="connsiteX7" fmla="*/ 50800 w 1951477"/>
                <a:gd name="connsiteY7" fmla="*/ 192236 h 1009683"/>
                <a:gd name="connsiteX8" fmla="*/ 176531 w 1951477"/>
                <a:gd name="connsiteY8" fmla="*/ 21268 h 1009683"/>
                <a:gd name="connsiteX0" fmla="*/ 176531 w 1951477"/>
                <a:gd name="connsiteY0" fmla="*/ 21268 h 1009683"/>
                <a:gd name="connsiteX1" fmla="*/ 847862 w 1951477"/>
                <a:gd name="connsiteY1" fmla="*/ 319847 h 1009683"/>
                <a:gd name="connsiteX2" fmla="*/ 1138242 w 1951477"/>
                <a:gd name="connsiteY2" fmla="*/ 154570 h 1009683"/>
                <a:gd name="connsiteX3" fmla="*/ 1372099 w 1951477"/>
                <a:gd name="connsiteY3" fmla="*/ 582978 h 1009683"/>
                <a:gd name="connsiteX4" fmla="*/ 1948181 w 1951477"/>
                <a:gd name="connsiteY4" fmla="*/ 964799 h 1009683"/>
                <a:gd name="connsiteX5" fmla="*/ 1391873 w 1951477"/>
                <a:gd name="connsiteY5" fmla="*/ 852281 h 1009683"/>
                <a:gd name="connsiteX6" fmla="*/ 481330 w 1951477"/>
                <a:gd name="connsiteY6" fmla="*/ 359009 h 1009683"/>
                <a:gd name="connsiteX7" fmla="*/ 50800 w 1951477"/>
                <a:gd name="connsiteY7" fmla="*/ 192236 h 1009683"/>
                <a:gd name="connsiteX8" fmla="*/ 176531 w 1951477"/>
                <a:gd name="connsiteY8" fmla="*/ 21268 h 1009683"/>
                <a:gd name="connsiteX0" fmla="*/ 176531 w 1971162"/>
                <a:gd name="connsiteY0" fmla="*/ 21268 h 1017303"/>
                <a:gd name="connsiteX1" fmla="*/ 847862 w 1971162"/>
                <a:gd name="connsiteY1" fmla="*/ 319847 h 1017303"/>
                <a:gd name="connsiteX2" fmla="*/ 1138242 w 1971162"/>
                <a:gd name="connsiteY2" fmla="*/ 154570 h 1017303"/>
                <a:gd name="connsiteX3" fmla="*/ 1253989 w 1971162"/>
                <a:gd name="connsiteY3" fmla="*/ 537258 h 1017303"/>
                <a:gd name="connsiteX4" fmla="*/ 1948181 w 1971162"/>
                <a:gd name="connsiteY4" fmla="*/ 964799 h 1017303"/>
                <a:gd name="connsiteX5" fmla="*/ 1391873 w 1971162"/>
                <a:gd name="connsiteY5" fmla="*/ 852281 h 1017303"/>
                <a:gd name="connsiteX6" fmla="*/ 481330 w 1971162"/>
                <a:gd name="connsiteY6" fmla="*/ 359009 h 1017303"/>
                <a:gd name="connsiteX7" fmla="*/ 50800 w 1971162"/>
                <a:gd name="connsiteY7" fmla="*/ 192236 h 1017303"/>
                <a:gd name="connsiteX8" fmla="*/ 176531 w 1971162"/>
                <a:gd name="connsiteY8" fmla="*/ 21268 h 1017303"/>
                <a:gd name="connsiteX0" fmla="*/ 176531 w 1991369"/>
                <a:gd name="connsiteY0" fmla="*/ 21268 h 986686"/>
                <a:gd name="connsiteX1" fmla="*/ 847862 w 1991369"/>
                <a:gd name="connsiteY1" fmla="*/ 319847 h 986686"/>
                <a:gd name="connsiteX2" fmla="*/ 1138242 w 1991369"/>
                <a:gd name="connsiteY2" fmla="*/ 154570 h 986686"/>
                <a:gd name="connsiteX3" fmla="*/ 1253989 w 1991369"/>
                <a:gd name="connsiteY3" fmla="*/ 537258 h 986686"/>
                <a:gd name="connsiteX4" fmla="*/ 1650999 w 1991369"/>
                <a:gd name="connsiteY4" fmla="*/ 720959 h 986686"/>
                <a:gd name="connsiteX5" fmla="*/ 1948181 w 1991369"/>
                <a:gd name="connsiteY5" fmla="*/ 964799 h 986686"/>
                <a:gd name="connsiteX6" fmla="*/ 1391873 w 1991369"/>
                <a:gd name="connsiteY6" fmla="*/ 852281 h 986686"/>
                <a:gd name="connsiteX7" fmla="*/ 481330 w 1991369"/>
                <a:gd name="connsiteY7" fmla="*/ 359009 h 986686"/>
                <a:gd name="connsiteX8" fmla="*/ 50800 w 1991369"/>
                <a:gd name="connsiteY8" fmla="*/ 192236 h 986686"/>
                <a:gd name="connsiteX9" fmla="*/ 176531 w 1991369"/>
                <a:gd name="connsiteY9" fmla="*/ 21268 h 986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91369" h="986686">
                  <a:moveTo>
                    <a:pt x="176531" y="21268"/>
                  </a:moveTo>
                  <a:cubicBezTo>
                    <a:pt x="309375" y="42536"/>
                    <a:pt x="687577" y="297630"/>
                    <a:pt x="847862" y="319847"/>
                  </a:cubicBezTo>
                  <a:cubicBezTo>
                    <a:pt x="1008147" y="342064"/>
                    <a:pt x="1049503" y="54256"/>
                    <a:pt x="1138242" y="154570"/>
                  </a:cubicBezTo>
                  <a:cubicBezTo>
                    <a:pt x="1387098" y="252955"/>
                    <a:pt x="1225052" y="429228"/>
                    <a:pt x="1253989" y="537258"/>
                  </a:cubicBezTo>
                  <a:cubicBezTo>
                    <a:pt x="1329289" y="638006"/>
                    <a:pt x="1535300" y="649702"/>
                    <a:pt x="1650999" y="720959"/>
                  </a:cubicBezTo>
                  <a:cubicBezTo>
                    <a:pt x="1766698" y="792216"/>
                    <a:pt x="1991369" y="942912"/>
                    <a:pt x="1948181" y="964799"/>
                  </a:cubicBezTo>
                  <a:cubicBezTo>
                    <a:pt x="1904993" y="986686"/>
                    <a:pt x="1636348" y="953246"/>
                    <a:pt x="1391873" y="852281"/>
                  </a:cubicBezTo>
                  <a:cubicBezTo>
                    <a:pt x="1147398" y="751316"/>
                    <a:pt x="704842" y="469016"/>
                    <a:pt x="481330" y="359009"/>
                  </a:cubicBezTo>
                  <a:cubicBezTo>
                    <a:pt x="257818" y="249002"/>
                    <a:pt x="101600" y="248526"/>
                    <a:pt x="50800" y="192236"/>
                  </a:cubicBezTo>
                  <a:cubicBezTo>
                    <a:pt x="0" y="135946"/>
                    <a:pt x="43687" y="0"/>
                    <a:pt x="176531" y="2126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16" name="Figura a mano libera 15"/>
            <p:cNvSpPr/>
            <p:nvPr/>
          </p:nvSpPr>
          <p:spPr>
            <a:xfrm>
              <a:off x="-1917302" y="4003820"/>
              <a:ext cx="991574" cy="790574"/>
            </a:xfrm>
            <a:custGeom>
              <a:avLst/>
              <a:gdLst>
                <a:gd name="connsiteX0" fmla="*/ 1082233 w 2172182"/>
                <a:gd name="connsiteY0" fmla="*/ 21220 h 1452622"/>
                <a:gd name="connsiteX1" fmla="*/ 1568370 w 2172182"/>
                <a:gd name="connsiteY1" fmla="*/ 136967 h 1452622"/>
                <a:gd name="connsiteX2" fmla="*/ 2089230 w 2172182"/>
                <a:gd name="connsiteY2" fmla="*/ 414759 h 1452622"/>
                <a:gd name="connsiteX3" fmla="*/ 2066081 w 2172182"/>
                <a:gd name="connsiteY3" fmla="*/ 843023 h 1452622"/>
                <a:gd name="connsiteX4" fmla="*/ 1799863 w 2172182"/>
                <a:gd name="connsiteY4" fmla="*/ 1213412 h 1452622"/>
                <a:gd name="connsiteX5" fmla="*/ 1475772 w 2172182"/>
                <a:gd name="connsiteY5" fmla="*/ 1271286 h 1452622"/>
                <a:gd name="connsiteX6" fmla="*/ 1232704 w 2172182"/>
                <a:gd name="connsiteY6" fmla="*/ 1398607 h 1452622"/>
                <a:gd name="connsiteX7" fmla="*/ 214132 w 2172182"/>
                <a:gd name="connsiteY7" fmla="*/ 947195 h 1452622"/>
                <a:gd name="connsiteX8" fmla="*/ 63661 w 2172182"/>
                <a:gd name="connsiteY8" fmla="*/ 623104 h 1452622"/>
                <a:gd name="connsiteX9" fmla="*/ 596096 w 2172182"/>
                <a:gd name="connsiteY9" fmla="*/ 264288 h 1452622"/>
                <a:gd name="connsiteX10" fmla="*/ 1082233 w 2172182"/>
                <a:gd name="connsiteY10" fmla="*/ 21220 h 1452622"/>
                <a:gd name="connsiteX0" fmla="*/ 1082233 w 2172182"/>
                <a:gd name="connsiteY0" fmla="*/ 21220 h 1406323"/>
                <a:gd name="connsiteX1" fmla="*/ 1568370 w 2172182"/>
                <a:gd name="connsiteY1" fmla="*/ 136967 h 1406323"/>
                <a:gd name="connsiteX2" fmla="*/ 2089230 w 2172182"/>
                <a:gd name="connsiteY2" fmla="*/ 414759 h 1406323"/>
                <a:gd name="connsiteX3" fmla="*/ 2066081 w 2172182"/>
                <a:gd name="connsiteY3" fmla="*/ 843023 h 1406323"/>
                <a:gd name="connsiteX4" fmla="*/ 1799863 w 2172182"/>
                <a:gd name="connsiteY4" fmla="*/ 1213412 h 1406323"/>
                <a:gd name="connsiteX5" fmla="*/ 1475772 w 2172182"/>
                <a:gd name="connsiteY5" fmla="*/ 1271286 h 1406323"/>
                <a:gd name="connsiteX6" fmla="*/ 943337 w 2172182"/>
                <a:gd name="connsiteY6" fmla="*/ 1352308 h 1406323"/>
                <a:gd name="connsiteX7" fmla="*/ 214132 w 2172182"/>
                <a:gd name="connsiteY7" fmla="*/ 947195 h 1406323"/>
                <a:gd name="connsiteX8" fmla="*/ 63661 w 2172182"/>
                <a:gd name="connsiteY8" fmla="*/ 623104 h 1406323"/>
                <a:gd name="connsiteX9" fmla="*/ 596096 w 2172182"/>
                <a:gd name="connsiteY9" fmla="*/ 264288 h 1406323"/>
                <a:gd name="connsiteX10" fmla="*/ 1082233 w 2172182"/>
                <a:gd name="connsiteY10" fmla="*/ 21220 h 1406323"/>
                <a:gd name="connsiteX0" fmla="*/ 1082233 w 2104663"/>
                <a:gd name="connsiteY0" fmla="*/ 21220 h 1406323"/>
                <a:gd name="connsiteX1" fmla="*/ 1568370 w 2104663"/>
                <a:gd name="connsiteY1" fmla="*/ 136967 h 1406323"/>
                <a:gd name="connsiteX2" fmla="*/ 2066081 w 2104663"/>
                <a:gd name="connsiteY2" fmla="*/ 843023 h 1406323"/>
                <a:gd name="connsiteX3" fmla="*/ 1799863 w 2104663"/>
                <a:gd name="connsiteY3" fmla="*/ 1213412 h 1406323"/>
                <a:gd name="connsiteX4" fmla="*/ 1475772 w 2104663"/>
                <a:gd name="connsiteY4" fmla="*/ 1271286 h 1406323"/>
                <a:gd name="connsiteX5" fmla="*/ 943337 w 2104663"/>
                <a:gd name="connsiteY5" fmla="*/ 1352308 h 1406323"/>
                <a:gd name="connsiteX6" fmla="*/ 214132 w 2104663"/>
                <a:gd name="connsiteY6" fmla="*/ 947195 h 1406323"/>
                <a:gd name="connsiteX7" fmla="*/ 63661 w 2104663"/>
                <a:gd name="connsiteY7" fmla="*/ 623104 h 1406323"/>
                <a:gd name="connsiteX8" fmla="*/ 596096 w 2104663"/>
                <a:gd name="connsiteY8" fmla="*/ 264288 h 1406323"/>
                <a:gd name="connsiteX9" fmla="*/ 1082233 w 2104663"/>
                <a:gd name="connsiteY9" fmla="*/ 21220 h 1406323"/>
                <a:gd name="connsiteX0" fmla="*/ 1082233 w 2185686"/>
                <a:gd name="connsiteY0" fmla="*/ 96456 h 1481559"/>
                <a:gd name="connsiteX1" fmla="*/ 2066081 w 2185686"/>
                <a:gd name="connsiteY1" fmla="*/ 918259 h 1481559"/>
                <a:gd name="connsiteX2" fmla="*/ 1799863 w 2185686"/>
                <a:gd name="connsiteY2" fmla="*/ 1288648 h 1481559"/>
                <a:gd name="connsiteX3" fmla="*/ 1475772 w 2185686"/>
                <a:gd name="connsiteY3" fmla="*/ 1346522 h 1481559"/>
                <a:gd name="connsiteX4" fmla="*/ 943337 w 2185686"/>
                <a:gd name="connsiteY4" fmla="*/ 1427544 h 1481559"/>
                <a:gd name="connsiteX5" fmla="*/ 214132 w 2185686"/>
                <a:gd name="connsiteY5" fmla="*/ 1022431 h 1481559"/>
                <a:gd name="connsiteX6" fmla="*/ 63661 w 2185686"/>
                <a:gd name="connsiteY6" fmla="*/ 698340 h 1481559"/>
                <a:gd name="connsiteX7" fmla="*/ 596096 w 2185686"/>
                <a:gd name="connsiteY7" fmla="*/ 339524 h 1481559"/>
                <a:gd name="connsiteX8" fmla="*/ 1082233 w 2185686"/>
                <a:gd name="connsiteY8" fmla="*/ 96456 h 1481559"/>
                <a:gd name="connsiteX0" fmla="*/ 596096 w 2266709"/>
                <a:gd name="connsiteY0" fmla="*/ 36653 h 1178688"/>
                <a:gd name="connsiteX1" fmla="*/ 2066081 w 2266709"/>
                <a:gd name="connsiteY1" fmla="*/ 615388 h 1178688"/>
                <a:gd name="connsiteX2" fmla="*/ 1799863 w 2266709"/>
                <a:gd name="connsiteY2" fmla="*/ 985777 h 1178688"/>
                <a:gd name="connsiteX3" fmla="*/ 1475772 w 2266709"/>
                <a:gd name="connsiteY3" fmla="*/ 1043651 h 1178688"/>
                <a:gd name="connsiteX4" fmla="*/ 943337 w 2266709"/>
                <a:gd name="connsiteY4" fmla="*/ 1124673 h 1178688"/>
                <a:gd name="connsiteX5" fmla="*/ 214132 w 2266709"/>
                <a:gd name="connsiteY5" fmla="*/ 719560 h 1178688"/>
                <a:gd name="connsiteX6" fmla="*/ 63661 w 2266709"/>
                <a:gd name="connsiteY6" fmla="*/ 395469 h 1178688"/>
                <a:gd name="connsiteX7" fmla="*/ 596096 w 2266709"/>
                <a:gd name="connsiteY7" fmla="*/ 36653 h 1178688"/>
                <a:gd name="connsiteX0" fmla="*/ 308658 w 2600445"/>
                <a:gd name="connsiteY0" fmla="*/ 17362 h 800581"/>
                <a:gd name="connsiteX1" fmla="*/ 2311078 w 2600445"/>
                <a:gd name="connsiteY1" fmla="*/ 237281 h 800581"/>
                <a:gd name="connsiteX2" fmla="*/ 2044860 w 2600445"/>
                <a:gd name="connsiteY2" fmla="*/ 607670 h 800581"/>
                <a:gd name="connsiteX3" fmla="*/ 1720769 w 2600445"/>
                <a:gd name="connsiteY3" fmla="*/ 665544 h 800581"/>
                <a:gd name="connsiteX4" fmla="*/ 1188334 w 2600445"/>
                <a:gd name="connsiteY4" fmla="*/ 746566 h 800581"/>
                <a:gd name="connsiteX5" fmla="*/ 459129 w 2600445"/>
                <a:gd name="connsiteY5" fmla="*/ 341453 h 800581"/>
                <a:gd name="connsiteX6" fmla="*/ 308658 w 2600445"/>
                <a:gd name="connsiteY6" fmla="*/ 17362 h 800581"/>
                <a:gd name="connsiteX0" fmla="*/ 264288 w 2235842"/>
                <a:gd name="connsiteY0" fmla="*/ 44370 h 827589"/>
                <a:gd name="connsiteX1" fmla="*/ 2000490 w 2235842"/>
                <a:gd name="connsiteY1" fmla="*/ 634678 h 827589"/>
                <a:gd name="connsiteX2" fmla="*/ 1676399 w 2235842"/>
                <a:gd name="connsiteY2" fmla="*/ 692552 h 827589"/>
                <a:gd name="connsiteX3" fmla="*/ 1143964 w 2235842"/>
                <a:gd name="connsiteY3" fmla="*/ 773574 h 827589"/>
                <a:gd name="connsiteX4" fmla="*/ 414759 w 2235842"/>
                <a:gd name="connsiteY4" fmla="*/ 368461 h 827589"/>
                <a:gd name="connsiteX5" fmla="*/ 264288 w 2235842"/>
                <a:gd name="connsiteY5" fmla="*/ 44370 h 827589"/>
                <a:gd name="connsiteX0" fmla="*/ 210273 w 1768997"/>
                <a:gd name="connsiteY0" fmla="*/ 54015 h 837234"/>
                <a:gd name="connsiteX1" fmla="*/ 1622384 w 1768997"/>
                <a:gd name="connsiteY1" fmla="*/ 702197 h 837234"/>
                <a:gd name="connsiteX2" fmla="*/ 1089949 w 1768997"/>
                <a:gd name="connsiteY2" fmla="*/ 783219 h 837234"/>
                <a:gd name="connsiteX3" fmla="*/ 360744 w 1768997"/>
                <a:gd name="connsiteY3" fmla="*/ 378106 h 837234"/>
                <a:gd name="connsiteX4" fmla="*/ 210273 w 1768997"/>
                <a:gd name="connsiteY4" fmla="*/ 54015 h 837234"/>
                <a:gd name="connsiteX0" fmla="*/ 322162 w 2552217"/>
                <a:gd name="connsiteY0" fmla="*/ 131180 h 1363883"/>
                <a:gd name="connsiteX1" fmla="*/ 2405604 w 2552217"/>
                <a:gd name="connsiteY1" fmla="*/ 1242349 h 1363883"/>
                <a:gd name="connsiteX2" fmla="*/ 1201838 w 2552217"/>
                <a:gd name="connsiteY2" fmla="*/ 860384 h 1363883"/>
                <a:gd name="connsiteX3" fmla="*/ 472633 w 2552217"/>
                <a:gd name="connsiteY3" fmla="*/ 455271 h 1363883"/>
                <a:gd name="connsiteX4" fmla="*/ 322162 w 2552217"/>
                <a:gd name="connsiteY4" fmla="*/ 131180 h 1363883"/>
                <a:gd name="connsiteX0" fmla="*/ 322162 w 2642885"/>
                <a:gd name="connsiteY0" fmla="*/ 131180 h 1400536"/>
                <a:gd name="connsiteX1" fmla="*/ 2405604 w 2642885"/>
                <a:gd name="connsiteY1" fmla="*/ 1242349 h 1400536"/>
                <a:gd name="connsiteX2" fmla="*/ 1745848 w 2642885"/>
                <a:gd name="connsiteY2" fmla="*/ 1080303 h 1400536"/>
                <a:gd name="connsiteX3" fmla="*/ 472633 w 2642885"/>
                <a:gd name="connsiteY3" fmla="*/ 455271 h 1400536"/>
                <a:gd name="connsiteX4" fmla="*/ 322162 w 2642885"/>
                <a:gd name="connsiteY4" fmla="*/ 131180 h 1400536"/>
                <a:gd name="connsiteX0" fmla="*/ 312516 w 2633239"/>
                <a:gd name="connsiteY0" fmla="*/ 140825 h 1410181"/>
                <a:gd name="connsiteX1" fmla="*/ 2395958 w 2633239"/>
                <a:gd name="connsiteY1" fmla="*/ 1251994 h 1410181"/>
                <a:gd name="connsiteX2" fmla="*/ 1736202 w 2633239"/>
                <a:gd name="connsiteY2" fmla="*/ 1089948 h 1410181"/>
                <a:gd name="connsiteX3" fmla="*/ 520860 w 2633239"/>
                <a:gd name="connsiteY3" fmla="*/ 407043 h 1410181"/>
                <a:gd name="connsiteX4" fmla="*/ 312516 w 2633239"/>
                <a:gd name="connsiteY4" fmla="*/ 140825 h 1410181"/>
                <a:gd name="connsiteX0" fmla="*/ 189053 w 2285999"/>
                <a:gd name="connsiteY0" fmla="*/ 42441 h 1224987"/>
                <a:gd name="connsiteX1" fmla="*/ 1531716 w 2285999"/>
                <a:gd name="connsiteY1" fmla="*/ 563302 h 1224987"/>
                <a:gd name="connsiteX2" fmla="*/ 2272495 w 2285999"/>
                <a:gd name="connsiteY2" fmla="*/ 1153610 h 1224987"/>
                <a:gd name="connsiteX3" fmla="*/ 1612739 w 2285999"/>
                <a:gd name="connsiteY3" fmla="*/ 991564 h 1224987"/>
                <a:gd name="connsiteX4" fmla="*/ 397397 w 2285999"/>
                <a:gd name="connsiteY4" fmla="*/ 308659 h 1224987"/>
                <a:gd name="connsiteX5" fmla="*/ 189053 w 2285999"/>
                <a:gd name="connsiteY5" fmla="*/ 42441 h 1224987"/>
                <a:gd name="connsiteX0" fmla="*/ 189053 w 2282141"/>
                <a:gd name="connsiteY0" fmla="*/ 42441 h 1188334"/>
                <a:gd name="connsiteX1" fmla="*/ 1531716 w 2282141"/>
                <a:gd name="connsiteY1" fmla="*/ 563302 h 1188334"/>
                <a:gd name="connsiteX2" fmla="*/ 1554865 w 2282141"/>
                <a:gd name="connsiteY2" fmla="*/ 783221 h 1188334"/>
                <a:gd name="connsiteX3" fmla="*/ 2272495 w 2282141"/>
                <a:gd name="connsiteY3" fmla="*/ 1153610 h 1188334"/>
                <a:gd name="connsiteX4" fmla="*/ 1612739 w 2282141"/>
                <a:gd name="connsiteY4" fmla="*/ 991564 h 1188334"/>
                <a:gd name="connsiteX5" fmla="*/ 397397 w 2282141"/>
                <a:gd name="connsiteY5" fmla="*/ 308659 h 1188334"/>
                <a:gd name="connsiteX6" fmla="*/ 189053 w 2282141"/>
                <a:gd name="connsiteY6" fmla="*/ 42441 h 1188334"/>
                <a:gd name="connsiteX0" fmla="*/ 173620 w 2266708"/>
                <a:gd name="connsiteY0" fmla="*/ 5787 h 1151680"/>
                <a:gd name="connsiteX1" fmla="*/ 1423685 w 2266708"/>
                <a:gd name="connsiteY1" fmla="*/ 306729 h 1151680"/>
                <a:gd name="connsiteX2" fmla="*/ 1539432 w 2266708"/>
                <a:gd name="connsiteY2" fmla="*/ 746567 h 1151680"/>
                <a:gd name="connsiteX3" fmla="*/ 2257062 w 2266708"/>
                <a:gd name="connsiteY3" fmla="*/ 1116956 h 1151680"/>
                <a:gd name="connsiteX4" fmla="*/ 1597306 w 2266708"/>
                <a:gd name="connsiteY4" fmla="*/ 954910 h 1151680"/>
                <a:gd name="connsiteX5" fmla="*/ 381964 w 2266708"/>
                <a:gd name="connsiteY5" fmla="*/ 272005 h 1151680"/>
                <a:gd name="connsiteX6" fmla="*/ 173620 w 2266708"/>
                <a:gd name="connsiteY6" fmla="*/ 5787 h 1151680"/>
                <a:gd name="connsiteX0" fmla="*/ 111888 w 2204976"/>
                <a:gd name="connsiteY0" fmla="*/ 25078 h 1170971"/>
                <a:gd name="connsiteX1" fmla="*/ 991563 w 2204976"/>
                <a:gd name="connsiteY1" fmla="*/ 441767 h 1170971"/>
                <a:gd name="connsiteX2" fmla="*/ 1361953 w 2204976"/>
                <a:gd name="connsiteY2" fmla="*/ 326020 h 1170971"/>
                <a:gd name="connsiteX3" fmla="*/ 1477700 w 2204976"/>
                <a:gd name="connsiteY3" fmla="*/ 765858 h 1170971"/>
                <a:gd name="connsiteX4" fmla="*/ 2195330 w 2204976"/>
                <a:gd name="connsiteY4" fmla="*/ 1136247 h 1170971"/>
                <a:gd name="connsiteX5" fmla="*/ 1535574 w 2204976"/>
                <a:gd name="connsiteY5" fmla="*/ 974201 h 1170971"/>
                <a:gd name="connsiteX6" fmla="*/ 320232 w 2204976"/>
                <a:gd name="connsiteY6" fmla="*/ 291296 h 1170971"/>
                <a:gd name="connsiteX7" fmla="*/ 111888 w 2204976"/>
                <a:gd name="connsiteY7" fmla="*/ 25078 h 1170971"/>
                <a:gd name="connsiteX0" fmla="*/ 111889 w 2204977"/>
                <a:gd name="connsiteY0" fmla="*/ 19363 h 1165256"/>
                <a:gd name="connsiteX1" fmla="*/ 991564 w 2204977"/>
                <a:gd name="connsiteY1" fmla="*/ 436052 h 1165256"/>
                <a:gd name="connsiteX2" fmla="*/ 1361954 w 2204977"/>
                <a:gd name="connsiteY2" fmla="*/ 320305 h 1165256"/>
                <a:gd name="connsiteX3" fmla="*/ 1477701 w 2204977"/>
                <a:gd name="connsiteY3" fmla="*/ 760143 h 1165256"/>
                <a:gd name="connsiteX4" fmla="*/ 2195331 w 2204977"/>
                <a:gd name="connsiteY4" fmla="*/ 1130532 h 1165256"/>
                <a:gd name="connsiteX5" fmla="*/ 1535575 w 2204977"/>
                <a:gd name="connsiteY5" fmla="*/ 968486 h 1165256"/>
                <a:gd name="connsiteX6" fmla="*/ 320232 w 2204977"/>
                <a:gd name="connsiteY6" fmla="*/ 319871 h 1165256"/>
                <a:gd name="connsiteX7" fmla="*/ 111889 w 2204977"/>
                <a:gd name="connsiteY7" fmla="*/ 19363 h 1165256"/>
                <a:gd name="connsiteX0" fmla="*/ 202558 w 2087302"/>
                <a:gd name="connsiteY0" fmla="*/ 19363 h 1047146"/>
                <a:gd name="connsiteX1" fmla="*/ 873889 w 2087302"/>
                <a:gd name="connsiteY1" fmla="*/ 317942 h 1047146"/>
                <a:gd name="connsiteX2" fmla="*/ 1244279 w 2087302"/>
                <a:gd name="connsiteY2" fmla="*/ 202195 h 1047146"/>
                <a:gd name="connsiteX3" fmla="*/ 1360026 w 2087302"/>
                <a:gd name="connsiteY3" fmla="*/ 642033 h 1047146"/>
                <a:gd name="connsiteX4" fmla="*/ 2077656 w 2087302"/>
                <a:gd name="connsiteY4" fmla="*/ 1012422 h 1047146"/>
                <a:gd name="connsiteX5" fmla="*/ 1417900 w 2087302"/>
                <a:gd name="connsiteY5" fmla="*/ 850376 h 1047146"/>
                <a:gd name="connsiteX6" fmla="*/ 202557 w 2087302"/>
                <a:gd name="connsiteY6" fmla="*/ 201761 h 1047146"/>
                <a:gd name="connsiteX7" fmla="*/ 202558 w 2087302"/>
                <a:gd name="connsiteY7" fmla="*/ 19363 h 1047146"/>
                <a:gd name="connsiteX0" fmla="*/ 328288 w 2213032"/>
                <a:gd name="connsiteY0" fmla="*/ 21268 h 1049051"/>
                <a:gd name="connsiteX1" fmla="*/ 999619 w 2213032"/>
                <a:gd name="connsiteY1" fmla="*/ 319847 h 1049051"/>
                <a:gd name="connsiteX2" fmla="*/ 1370009 w 2213032"/>
                <a:gd name="connsiteY2" fmla="*/ 204100 h 1049051"/>
                <a:gd name="connsiteX3" fmla="*/ 1485756 w 2213032"/>
                <a:gd name="connsiteY3" fmla="*/ 643938 h 1049051"/>
                <a:gd name="connsiteX4" fmla="*/ 2203386 w 2213032"/>
                <a:gd name="connsiteY4" fmla="*/ 1014327 h 1049051"/>
                <a:gd name="connsiteX5" fmla="*/ 1543630 w 2213032"/>
                <a:gd name="connsiteY5" fmla="*/ 852281 h 1049051"/>
                <a:gd name="connsiteX6" fmla="*/ 202557 w 2213032"/>
                <a:gd name="connsiteY6" fmla="*/ 192236 h 1049051"/>
                <a:gd name="connsiteX7" fmla="*/ 328288 w 2213032"/>
                <a:gd name="connsiteY7" fmla="*/ 21268 h 1049051"/>
                <a:gd name="connsiteX0" fmla="*/ 177166 w 2061910"/>
                <a:gd name="connsiteY0" fmla="*/ 21268 h 1049051"/>
                <a:gd name="connsiteX1" fmla="*/ 848497 w 2061910"/>
                <a:gd name="connsiteY1" fmla="*/ 319847 h 1049051"/>
                <a:gd name="connsiteX2" fmla="*/ 1218887 w 2061910"/>
                <a:gd name="connsiteY2" fmla="*/ 204100 h 1049051"/>
                <a:gd name="connsiteX3" fmla="*/ 1334634 w 2061910"/>
                <a:gd name="connsiteY3" fmla="*/ 643938 h 1049051"/>
                <a:gd name="connsiteX4" fmla="*/ 2052264 w 2061910"/>
                <a:gd name="connsiteY4" fmla="*/ 1014327 h 1049051"/>
                <a:gd name="connsiteX5" fmla="*/ 1392508 w 2061910"/>
                <a:gd name="connsiteY5" fmla="*/ 852281 h 1049051"/>
                <a:gd name="connsiteX6" fmla="*/ 485775 w 2061910"/>
                <a:gd name="connsiteY6" fmla="*/ 381869 h 1049051"/>
                <a:gd name="connsiteX7" fmla="*/ 51435 w 2061910"/>
                <a:gd name="connsiteY7" fmla="*/ 192236 h 1049051"/>
                <a:gd name="connsiteX8" fmla="*/ 177166 w 2061910"/>
                <a:gd name="connsiteY8" fmla="*/ 21268 h 1049051"/>
                <a:gd name="connsiteX0" fmla="*/ 177166 w 1886650"/>
                <a:gd name="connsiteY0" fmla="*/ 21268 h 1106201"/>
                <a:gd name="connsiteX1" fmla="*/ 848497 w 1886650"/>
                <a:gd name="connsiteY1" fmla="*/ 319847 h 1106201"/>
                <a:gd name="connsiteX2" fmla="*/ 1218887 w 1886650"/>
                <a:gd name="connsiteY2" fmla="*/ 204100 h 1106201"/>
                <a:gd name="connsiteX3" fmla="*/ 1334634 w 1886650"/>
                <a:gd name="connsiteY3" fmla="*/ 643938 h 1106201"/>
                <a:gd name="connsiteX4" fmla="*/ 1877004 w 1886650"/>
                <a:gd name="connsiteY4" fmla="*/ 1071477 h 1106201"/>
                <a:gd name="connsiteX5" fmla="*/ 1392508 w 1886650"/>
                <a:gd name="connsiteY5" fmla="*/ 852281 h 1106201"/>
                <a:gd name="connsiteX6" fmla="*/ 485775 w 1886650"/>
                <a:gd name="connsiteY6" fmla="*/ 381869 h 1106201"/>
                <a:gd name="connsiteX7" fmla="*/ 51435 w 1886650"/>
                <a:gd name="connsiteY7" fmla="*/ 192236 h 1106201"/>
                <a:gd name="connsiteX8" fmla="*/ 177166 w 1886650"/>
                <a:gd name="connsiteY8" fmla="*/ 21268 h 1106201"/>
                <a:gd name="connsiteX0" fmla="*/ 177166 w 2031188"/>
                <a:gd name="connsiteY0" fmla="*/ 21268 h 1106201"/>
                <a:gd name="connsiteX1" fmla="*/ 848497 w 2031188"/>
                <a:gd name="connsiteY1" fmla="*/ 319847 h 1106201"/>
                <a:gd name="connsiteX2" fmla="*/ 1218887 w 2031188"/>
                <a:gd name="connsiteY2" fmla="*/ 204100 h 1106201"/>
                <a:gd name="connsiteX3" fmla="*/ 1334634 w 2031188"/>
                <a:gd name="connsiteY3" fmla="*/ 643938 h 1106201"/>
                <a:gd name="connsiteX4" fmla="*/ 1877004 w 2031188"/>
                <a:gd name="connsiteY4" fmla="*/ 1071477 h 1106201"/>
                <a:gd name="connsiteX5" fmla="*/ 1392508 w 2031188"/>
                <a:gd name="connsiteY5" fmla="*/ 852281 h 1106201"/>
                <a:gd name="connsiteX6" fmla="*/ 485775 w 2031188"/>
                <a:gd name="connsiteY6" fmla="*/ 381869 h 1106201"/>
                <a:gd name="connsiteX7" fmla="*/ 51435 w 2031188"/>
                <a:gd name="connsiteY7" fmla="*/ 192236 h 1106201"/>
                <a:gd name="connsiteX8" fmla="*/ 177166 w 2031188"/>
                <a:gd name="connsiteY8" fmla="*/ 21268 h 1106201"/>
                <a:gd name="connsiteX0" fmla="*/ 177166 w 2008328"/>
                <a:gd name="connsiteY0" fmla="*/ 21268 h 1045241"/>
                <a:gd name="connsiteX1" fmla="*/ 848497 w 2008328"/>
                <a:gd name="connsiteY1" fmla="*/ 319847 h 1045241"/>
                <a:gd name="connsiteX2" fmla="*/ 1218887 w 2008328"/>
                <a:gd name="connsiteY2" fmla="*/ 204100 h 1045241"/>
                <a:gd name="connsiteX3" fmla="*/ 1334634 w 2008328"/>
                <a:gd name="connsiteY3" fmla="*/ 643938 h 1045241"/>
                <a:gd name="connsiteX4" fmla="*/ 1854144 w 2008328"/>
                <a:gd name="connsiteY4" fmla="*/ 1010517 h 1045241"/>
                <a:gd name="connsiteX5" fmla="*/ 1392508 w 2008328"/>
                <a:gd name="connsiteY5" fmla="*/ 852281 h 1045241"/>
                <a:gd name="connsiteX6" fmla="*/ 485775 w 2008328"/>
                <a:gd name="connsiteY6" fmla="*/ 381869 h 1045241"/>
                <a:gd name="connsiteX7" fmla="*/ 51435 w 2008328"/>
                <a:gd name="connsiteY7" fmla="*/ 192236 h 1045241"/>
                <a:gd name="connsiteX8" fmla="*/ 177166 w 2008328"/>
                <a:gd name="connsiteY8" fmla="*/ 21268 h 1045241"/>
                <a:gd name="connsiteX0" fmla="*/ 177166 w 1533985"/>
                <a:gd name="connsiteY0" fmla="*/ 21268 h 895959"/>
                <a:gd name="connsiteX1" fmla="*/ 848497 w 1533985"/>
                <a:gd name="connsiteY1" fmla="*/ 319847 h 895959"/>
                <a:gd name="connsiteX2" fmla="*/ 1218887 w 1533985"/>
                <a:gd name="connsiteY2" fmla="*/ 204100 h 895959"/>
                <a:gd name="connsiteX3" fmla="*/ 1334634 w 1533985"/>
                <a:gd name="connsiteY3" fmla="*/ 643938 h 895959"/>
                <a:gd name="connsiteX4" fmla="*/ 1392508 w 1533985"/>
                <a:gd name="connsiteY4" fmla="*/ 852281 h 895959"/>
                <a:gd name="connsiteX5" fmla="*/ 485775 w 1533985"/>
                <a:gd name="connsiteY5" fmla="*/ 381869 h 895959"/>
                <a:gd name="connsiteX6" fmla="*/ 51435 w 1533985"/>
                <a:gd name="connsiteY6" fmla="*/ 192236 h 895959"/>
                <a:gd name="connsiteX7" fmla="*/ 177166 w 1533985"/>
                <a:gd name="connsiteY7" fmla="*/ 21268 h 895959"/>
                <a:gd name="connsiteX0" fmla="*/ 177166 w 1958462"/>
                <a:gd name="connsiteY0" fmla="*/ 21268 h 999523"/>
                <a:gd name="connsiteX1" fmla="*/ 848497 w 1958462"/>
                <a:gd name="connsiteY1" fmla="*/ 319847 h 999523"/>
                <a:gd name="connsiteX2" fmla="*/ 1218887 w 1958462"/>
                <a:gd name="connsiteY2" fmla="*/ 204100 h 999523"/>
                <a:gd name="connsiteX3" fmla="*/ 1334634 w 1958462"/>
                <a:gd name="connsiteY3" fmla="*/ 643938 h 999523"/>
                <a:gd name="connsiteX4" fmla="*/ 1948816 w 1958462"/>
                <a:gd name="connsiteY4" fmla="*/ 964799 h 999523"/>
                <a:gd name="connsiteX5" fmla="*/ 1392508 w 1958462"/>
                <a:gd name="connsiteY5" fmla="*/ 852281 h 999523"/>
                <a:gd name="connsiteX6" fmla="*/ 485775 w 1958462"/>
                <a:gd name="connsiteY6" fmla="*/ 381869 h 999523"/>
                <a:gd name="connsiteX7" fmla="*/ 51435 w 1958462"/>
                <a:gd name="connsiteY7" fmla="*/ 192236 h 999523"/>
                <a:gd name="connsiteX8" fmla="*/ 177166 w 1958462"/>
                <a:gd name="connsiteY8" fmla="*/ 21268 h 999523"/>
                <a:gd name="connsiteX0" fmla="*/ 177166 w 1952112"/>
                <a:gd name="connsiteY0" fmla="*/ 21268 h 1009683"/>
                <a:gd name="connsiteX1" fmla="*/ 848497 w 1952112"/>
                <a:gd name="connsiteY1" fmla="*/ 319847 h 1009683"/>
                <a:gd name="connsiteX2" fmla="*/ 1218887 w 1952112"/>
                <a:gd name="connsiteY2" fmla="*/ 204100 h 1009683"/>
                <a:gd name="connsiteX3" fmla="*/ 1372734 w 1952112"/>
                <a:gd name="connsiteY3" fmla="*/ 582978 h 1009683"/>
                <a:gd name="connsiteX4" fmla="*/ 1948816 w 1952112"/>
                <a:gd name="connsiteY4" fmla="*/ 964799 h 1009683"/>
                <a:gd name="connsiteX5" fmla="*/ 1392508 w 1952112"/>
                <a:gd name="connsiteY5" fmla="*/ 852281 h 1009683"/>
                <a:gd name="connsiteX6" fmla="*/ 485775 w 1952112"/>
                <a:gd name="connsiteY6" fmla="*/ 381869 h 1009683"/>
                <a:gd name="connsiteX7" fmla="*/ 51435 w 1952112"/>
                <a:gd name="connsiteY7" fmla="*/ 192236 h 1009683"/>
                <a:gd name="connsiteX8" fmla="*/ 177166 w 1952112"/>
                <a:gd name="connsiteY8" fmla="*/ 21268 h 1009683"/>
                <a:gd name="connsiteX0" fmla="*/ 176531 w 1951477"/>
                <a:gd name="connsiteY0" fmla="*/ 21268 h 1009683"/>
                <a:gd name="connsiteX1" fmla="*/ 847862 w 1951477"/>
                <a:gd name="connsiteY1" fmla="*/ 319847 h 1009683"/>
                <a:gd name="connsiteX2" fmla="*/ 1218252 w 1951477"/>
                <a:gd name="connsiteY2" fmla="*/ 204100 h 1009683"/>
                <a:gd name="connsiteX3" fmla="*/ 1372099 w 1951477"/>
                <a:gd name="connsiteY3" fmla="*/ 582978 h 1009683"/>
                <a:gd name="connsiteX4" fmla="*/ 1948181 w 1951477"/>
                <a:gd name="connsiteY4" fmla="*/ 964799 h 1009683"/>
                <a:gd name="connsiteX5" fmla="*/ 1391873 w 1951477"/>
                <a:gd name="connsiteY5" fmla="*/ 852281 h 1009683"/>
                <a:gd name="connsiteX6" fmla="*/ 481330 w 1951477"/>
                <a:gd name="connsiteY6" fmla="*/ 359009 h 1009683"/>
                <a:gd name="connsiteX7" fmla="*/ 50800 w 1951477"/>
                <a:gd name="connsiteY7" fmla="*/ 192236 h 1009683"/>
                <a:gd name="connsiteX8" fmla="*/ 176531 w 1951477"/>
                <a:gd name="connsiteY8" fmla="*/ 21268 h 1009683"/>
                <a:gd name="connsiteX0" fmla="*/ 176531 w 1951477"/>
                <a:gd name="connsiteY0" fmla="*/ 21268 h 1009683"/>
                <a:gd name="connsiteX1" fmla="*/ 847862 w 1951477"/>
                <a:gd name="connsiteY1" fmla="*/ 319847 h 1009683"/>
                <a:gd name="connsiteX2" fmla="*/ 1138242 w 1951477"/>
                <a:gd name="connsiteY2" fmla="*/ 154570 h 1009683"/>
                <a:gd name="connsiteX3" fmla="*/ 1372099 w 1951477"/>
                <a:gd name="connsiteY3" fmla="*/ 582978 h 1009683"/>
                <a:gd name="connsiteX4" fmla="*/ 1948181 w 1951477"/>
                <a:gd name="connsiteY4" fmla="*/ 964799 h 1009683"/>
                <a:gd name="connsiteX5" fmla="*/ 1391873 w 1951477"/>
                <a:gd name="connsiteY5" fmla="*/ 852281 h 1009683"/>
                <a:gd name="connsiteX6" fmla="*/ 481330 w 1951477"/>
                <a:gd name="connsiteY6" fmla="*/ 359009 h 1009683"/>
                <a:gd name="connsiteX7" fmla="*/ 50800 w 1951477"/>
                <a:gd name="connsiteY7" fmla="*/ 192236 h 1009683"/>
                <a:gd name="connsiteX8" fmla="*/ 176531 w 1951477"/>
                <a:gd name="connsiteY8" fmla="*/ 21268 h 1009683"/>
                <a:gd name="connsiteX0" fmla="*/ 176531 w 1971162"/>
                <a:gd name="connsiteY0" fmla="*/ 21268 h 1017303"/>
                <a:gd name="connsiteX1" fmla="*/ 847862 w 1971162"/>
                <a:gd name="connsiteY1" fmla="*/ 319847 h 1017303"/>
                <a:gd name="connsiteX2" fmla="*/ 1138242 w 1971162"/>
                <a:gd name="connsiteY2" fmla="*/ 154570 h 1017303"/>
                <a:gd name="connsiteX3" fmla="*/ 1253989 w 1971162"/>
                <a:gd name="connsiteY3" fmla="*/ 537258 h 1017303"/>
                <a:gd name="connsiteX4" fmla="*/ 1948181 w 1971162"/>
                <a:gd name="connsiteY4" fmla="*/ 964799 h 1017303"/>
                <a:gd name="connsiteX5" fmla="*/ 1391873 w 1971162"/>
                <a:gd name="connsiteY5" fmla="*/ 852281 h 1017303"/>
                <a:gd name="connsiteX6" fmla="*/ 481330 w 1971162"/>
                <a:gd name="connsiteY6" fmla="*/ 359009 h 1017303"/>
                <a:gd name="connsiteX7" fmla="*/ 50800 w 1971162"/>
                <a:gd name="connsiteY7" fmla="*/ 192236 h 1017303"/>
                <a:gd name="connsiteX8" fmla="*/ 176531 w 1971162"/>
                <a:gd name="connsiteY8" fmla="*/ 21268 h 1017303"/>
                <a:gd name="connsiteX0" fmla="*/ 176531 w 1991369"/>
                <a:gd name="connsiteY0" fmla="*/ 21268 h 986686"/>
                <a:gd name="connsiteX1" fmla="*/ 847862 w 1991369"/>
                <a:gd name="connsiteY1" fmla="*/ 319847 h 986686"/>
                <a:gd name="connsiteX2" fmla="*/ 1138242 w 1991369"/>
                <a:gd name="connsiteY2" fmla="*/ 154570 h 986686"/>
                <a:gd name="connsiteX3" fmla="*/ 1253989 w 1991369"/>
                <a:gd name="connsiteY3" fmla="*/ 537258 h 986686"/>
                <a:gd name="connsiteX4" fmla="*/ 1650999 w 1991369"/>
                <a:gd name="connsiteY4" fmla="*/ 720959 h 986686"/>
                <a:gd name="connsiteX5" fmla="*/ 1948181 w 1991369"/>
                <a:gd name="connsiteY5" fmla="*/ 964799 h 986686"/>
                <a:gd name="connsiteX6" fmla="*/ 1391873 w 1991369"/>
                <a:gd name="connsiteY6" fmla="*/ 852281 h 986686"/>
                <a:gd name="connsiteX7" fmla="*/ 481330 w 1991369"/>
                <a:gd name="connsiteY7" fmla="*/ 359009 h 986686"/>
                <a:gd name="connsiteX8" fmla="*/ 50800 w 1991369"/>
                <a:gd name="connsiteY8" fmla="*/ 192236 h 986686"/>
                <a:gd name="connsiteX9" fmla="*/ 176531 w 1991369"/>
                <a:gd name="connsiteY9" fmla="*/ 21268 h 986686"/>
                <a:gd name="connsiteX0" fmla="*/ 176531 w 3205282"/>
                <a:gd name="connsiteY0" fmla="*/ 21268 h 986686"/>
                <a:gd name="connsiteX1" fmla="*/ 847862 w 3205282"/>
                <a:gd name="connsiteY1" fmla="*/ 319847 h 986686"/>
                <a:gd name="connsiteX2" fmla="*/ 1138242 w 3205282"/>
                <a:gd name="connsiteY2" fmla="*/ 154570 h 986686"/>
                <a:gd name="connsiteX3" fmla="*/ 3129981 w 3205282"/>
                <a:gd name="connsiteY3" fmla="*/ 335998 h 986686"/>
                <a:gd name="connsiteX4" fmla="*/ 1650999 w 3205282"/>
                <a:gd name="connsiteY4" fmla="*/ 720959 h 986686"/>
                <a:gd name="connsiteX5" fmla="*/ 1948181 w 3205282"/>
                <a:gd name="connsiteY5" fmla="*/ 964799 h 986686"/>
                <a:gd name="connsiteX6" fmla="*/ 1391873 w 3205282"/>
                <a:gd name="connsiteY6" fmla="*/ 852281 h 986686"/>
                <a:gd name="connsiteX7" fmla="*/ 481330 w 3205282"/>
                <a:gd name="connsiteY7" fmla="*/ 359009 h 986686"/>
                <a:gd name="connsiteX8" fmla="*/ 50800 w 3205282"/>
                <a:gd name="connsiteY8" fmla="*/ 192236 h 986686"/>
                <a:gd name="connsiteX9" fmla="*/ 176531 w 3205282"/>
                <a:gd name="connsiteY9" fmla="*/ 21268 h 986686"/>
                <a:gd name="connsiteX0" fmla="*/ 176531 w 3205282"/>
                <a:gd name="connsiteY0" fmla="*/ 21268 h 989266"/>
                <a:gd name="connsiteX1" fmla="*/ 847862 w 3205282"/>
                <a:gd name="connsiteY1" fmla="*/ 319847 h 989266"/>
                <a:gd name="connsiteX2" fmla="*/ 1138242 w 3205282"/>
                <a:gd name="connsiteY2" fmla="*/ 154570 h 989266"/>
                <a:gd name="connsiteX3" fmla="*/ 3129981 w 3205282"/>
                <a:gd name="connsiteY3" fmla="*/ 335998 h 989266"/>
                <a:gd name="connsiteX4" fmla="*/ 2682795 w 3205282"/>
                <a:gd name="connsiteY4" fmla="*/ 705477 h 989266"/>
                <a:gd name="connsiteX5" fmla="*/ 1948181 w 3205282"/>
                <a:gd name="connsiteY5" fmla="*/ 964799 h 989266"/>
                <a:gd name="connsiteX6" fmla="*/ 1391873 w 3205282"/>
                <a:gd name="connsiteY6" fmla="*/ 852281 h 989266"/>
                <a:gd name="connsiteX7" fmla="*/ 481330 w 3205282"/>
                <a:gd name="connsiteY7" fmla="*/ 359009 h 989266"/>
                <a:gd name="connsiteX8" fmla="*/ 50800 w 3205282"/>
                <a:gd name="connsiteY8" fmla="*/ 192236 h 989266"/>
                <a:gd name="connsiteX9" fmla="*/ 176531 w 3205282"/>
                <a:gd name="connsiteY9" fmla="*/ 21268 h 989266"/>
                <a:gd name="connsiteX0" fmla="*/ 181241 w 3209992"/>
                <a:gd name="connsiteY0" fmla="*/ 6277 h 974275"/>
                <a:gd name="connsiteX1" fmla="*/ 1142952 w 3209992"/>
                <a:gd name="connsiteY1" fmla="*/ 139579 h 974275"/>
                <a:gd name="connsiteX2" fmla="*/ 3134691 w 3209992"/>
                <a:gd name="connsiteY2" fmla="*/ 321007 h 974275"/>
                <a:gd name="connsiteX3" fmla="*/ 2687505 w 3209992"/>
                <a:gd name="connsiteY3" fmla="*/ 690486 h 974275"/>
                <a:gd name="connsiteX4" fmla="*/ 1952891 w 3209992"/>
                <a:gd name="connsiteY4" fmla="*/ 949808 h 974275"/>
                <a:gd name="connsiteX5" fmla="*/ 1396583 w 3209992"/>
                <a:gd name="connsiteY5" fmla="*/ 837290 h 974275"/>
                <a:gd name="connsiteX6" fmla="*/ 486040 w 3209992"/>
                <a:gd name="connsiteY6" fmla="*/ 344018 h 974275"/>
                <a:gd name="connsiteX7" fmla="*/ 55510 w 3209992"/>
                <a:gd name="connsiteY7" fmla="*/ 177245 h 974275"/>
                <a:gd name="connsiteX8" fmla="*/ 181241 w 3209992"/>
                <a:gd name="connsiteY8" fmla="*/ 6277 h 974275"/>
                <a:gd name="connsiteX0" fmla="*/ 109484 w 3263966"/>
                <a:gd name="connsiteY0" fmla="*/ 61626 h 858656"/>
                <a:gd name="connsiteX1" fmla="*/ 1196926 w 3263966"/>
                <a:gd name="connsiteY1" fmla="*/ 23960 h 858656"/>
                <a:gd name="connsiteX2" fmla="*/ 3188665 w 3263966"/>
                <a:gd name="connsiteY2" fmla="*/ 205388 h 858656"/>
                <a:gd name="connsiteX3" fmla="*/ 2741479 w 3263966"/>
                <a:gd name="connsiteY3" fmla="*/ 574867 h 858656"/>
                <a:gd name="connsiteX4" fmla="*/ 2006865 w 3263966"/>
                <a:gd name="connsiteY4" fmla="*/ 834189 h 858656"/>
                <a:gd name="connsiteX5" fmla="*/ 1450557 w 3263966"/>
                <a:gd name="connsiteY5" fmla="*/ 721671 h 858656"/>
                <a:gd name="connsiteX6" fmla="*/ 540014 w 3263966"/>
                <a:gd name="connsiteY6" fmla="*/ 228399 h 858656"/>
                <a:gd name="connsiteX7" fmla="*/ 109484 w 3263966"/>
                <a:gd name="connsiteY7" fmla="*/ 61626 h 858656"/>
                <a:gd name="connsiteX0" fmla="*/ 42274 w 2766226"/>
                <a:gd name="connsiteY0" fmla="*/ 204438 h 834695"/>
                <a:gd name="connsiteX1" fmla="*/ 699186 w 2766226"/>
                <a:gd name="connsiteY1" fmla="*/ -1 h 834695"/>
                <a:gd name="connsiteX2" fmla="*/ 2690925 w 2766226"/>
                <a:gd name="connsiteY2" fmla="*/ 181427 h 834695"/>
                <a:gd name="connsiteX3" fmla="*/ 2243739 w 2766226"/>
                <a:gd name="connsiteY3" fmla="*/ 550906 h 834695"/>
                <a:gd name="connsiteX4" fmla="*/ 1509125 w 2766226"/>
                <a:gd name="connsiteY4" fmla="*/ 810228 h 834695"/>
                <a:gd name="connsiteX5" fmla="*/ 952817 w 2766226"/>
                <a:gd name="connsiteY5" fmla="*/ 697710 h 834695"/>
                <a:gd name="connsiteX6" fmla="*/ 42274 w 2766226"/>
                <a:gd name="connsiteY6" fmla="*/ 204438 h 834695"/>
                <a:gd name="connsiteX0" fmla="*/ 543316 w 2356725"/>
                <a:gd name="connsiteY0" fmla="*/ 697712 h 834697"/>
                <a:gd name="connsiteX1" fmla="*/ 289685 w 2356725"/>
                <a:gd name="connsiteY1" fmla="*/ 1 h 834697"/>
                <a:gd name="connsiteX2" fmla="*/ 2281424 w 2356725"/>
                <a:gd name="connsiteY2" fmla="*/ 181429 h 834697"/>
                <a:gd name="connsiteX3" fmla="*/ 1834238 w 2356725"/>
                <a:gd name="connsiteY3" fmla="*/ 550908 h 834697"/>
                <a:gd name="connsiteX4" fmla="*/ 1099624 w 2356725"/>
                <a:gd name="connsiteY4" fmla="*/ 810230 h 834697"/>
                <a:gd name="connsiteX5" fmla="*/ 543316 w 2356725"/>
                <a:gd name="connsiteY5" fmla="*/ 697712 h 834697"/>
                <a:gd name="connsiteX0" fmla="*/ 543316 w 2356725"/>
                <a:gd name="connsiteY0" fmla="*/ 697710 h 832748"/>
                <a:gd name="connsiteX1" fmla="*/ 289685 w 2356725"/>
                <a:gd name="connsiteY1" fmla="*/ -1 h 832748"/>
                <a:gd name="connsiteX2" fmla="*/ 2281424 w 2356725"/>
                <a:gd name="connsiteY2" fmla="*/ 181427 h 832748"/>
                <a:gd name="connsiteX3" fmla="*/ 1834238 w 2356725"/>
                <a:gd name="connsiteY3" fmla="*/ 550906 h 832748"/>
                <a:gd name="connsiteX4" fmla="*/ 2080807 w 2356725"/>
                <a:gd name="connsiteY4" fmla="*/ 702429 h 832748"/>
                <a:gd name="connsiteX5" fmla="*/ 1099624 w 2356725"/>
                <a:gd name="connsiteY5" fmla="*/ 810228 h 832748"/>
                <a:gd name="connsiteX6" fmla="*/ 543316 w 2356725"/>
                <a:gd name="connsiteY6" fmla="*/ 697710 h 832748"/>
                <a:gd name="connsiteX0" fmla="*/ 196966 w 2010375"/>
                <a:gd name="connsiteY0" fmla="*/ 516283 h 629587"/>
                <a:gd name="connsiteX1" fmla="*/ 1935074 w 2010375"/>
                <a:gd name="connsiteY1" fmla="*/ 0 h 629587"/>
                <a:gd name="connsiteX2" fmla="*/ 1487888 w 2010375"/>
                <a:gd name="connsiteY2" fmla="*/ 369479 h 629587"/>
                <a:gd name="connsiteX3" fmla="*/ 1734457 w 2010375"/>
                <a:gd name="connsiteY3" fmla="*/ 521002 h 629587"/>
                <a:gd name="connsiteX4" fmla="*/ 753274 w 2010375"/>
                <a:gd name="connsiteY4" fmla="*/ 628801 h 629587"/>
                <a:gd name="connsiteX5" fmla="*/ 196966 w 2010375"/>
                <a:gd name="connsiteY5" fmla="*/ 516283 h 629587"/>
                <a:gd name="connsiteX0" fmla="*/ 33436 w 1290537"/>
                <a:gd name="connsiteY0" fmla="*/ 628801 h 715636"/>
                <a:gd name="connsiteX1" fmla="*/ 1215236 w 1290537"/>
                <a:gd name="connsiteY1" fmla="*/ 0 h 715636"/>
                <a:gd name="connsiteX2" fmla="*/ 768050 w 1290537"/>
                <a:gd name="connsiteY2" fmla="*/ 369479 h 715636"/>
                <a:gd name="connsiteX3" fmla="*/ 1014619 w 1290537"/>
                <a:gd name="connsiteY3" fmla="*/ 521002 h 715636"/>
                <a:gd name="connsiteX4" fmla="*/ 33436 w 1290537"/>
                <a:gd name="connsiteY4" fmla="*/ 628801 h 715636"/>
                <a:gd name="connsiteX0" fmla="*/ 341378 w 1598479"/>
                <a:gd name="connsiteY0" fmla="*/ 800894 h 898942"/>
                <a:gd name="connsiteX1" fmla="*/ 196966 w 1598479"/>
                <a:gd name="connsiteY1" fmla="*/ 104801 h 898942"/>
                <a:gd name="connsiteX2" fmla="*/ 1523178 w 1598479"/>
                <a:gd name="connsiteY2" fmla="*/ 172093 h 898942"/>
                <a:gd name="connsiteX3" fmla="*/ 1075992 w 1598479"/>
                <a:gd name="connsiteY3" fmla="*/ 541572 h 898942"/>
                <a:gd name="connsiteX4" fmla="*/ 1322561 w 1598479"/>
                <a:gd name="connsiteY4" fmla="*/ 693095 h 898942"/>
                <a:gd name="connsiteX5" fmla="*/ 341378 w 1598479"/>
                <a:gd name="connsiteY5" fmla="*/ 800894 h 898942"/>
                <a:gd name="connsiteX0" fmla="*/ 523764 w 1562001"/>
                <a:gd name="connsiteY0" fmla="*/ 674464 h 772513"/>
                <a:gd name="connsiteX1" fmla="*/ 160488 w 1562001"/>
                <a:gd name="connsiteY1" fmla="*/ 86739 h 772513"/>
                <a:gd name="connsiteX2" fmla="*/ 1486700 w 1562001"/>
                <a:gd name="connsiteY2" fmla="*/ 154031 h 772513"/>
                <a:gd name="connsiteX3" fmla="*/ 1039514 w 1562001"/>
                <a:gd name="connsiteY3" fmla="*/ 523510 h 772513"/>
                <a:gd name="connsiteX4" fmla="*/ 1286083 w 1562001"/>
                <a:gd name="connsiteY4" fmla="*/ 675033 h 772513"/>
                <a:gd name="connsiteX5" fmla="*/ 523764 w 1562001"/>
                <a:gd name="connsiteY5" fmla="*/ 674464 h 772513"/>
                <a:gd name="connsiteX0" fmla="*/ 805165 w 1843402"/>
                <a:gd name="connsiteY0" fmla="*/ 689946 h 790575"/>
                <a:gd name="connsiteX1" fmla="*/ 160488 w 1843402"/>
                <a:gd name="connsiteY1" fmla="*/ 86739 h 790575"/>
                <a:gd name="connsiteX2" fmla="*/ 1768101 w 1843402"/>
                <a:gd name="connsiteY2" fmla="*/ 169513 h 790575"/>
                <a:gd name="connsiteX3" fmla="*/ 1320915 w 1843402"/>
                <a:gd name="connsiteY3" fmla="*/ 538992 h 790575"/>
                <a:gd name="connsiteX4" fmla="*/ 1567484 w 1843402"/>
                <a:gd name="connsiteY4" fmla="*/ 690515 h 790575"/>
                <a:gd name="connsiteX5" fmla="*/ 805165 w 1843402"/>
                <a:gd name="connsiteY5" fmla="*/ 689946 h 790575"/>
                <a:gd name="connsiteX0" fmla="*/ 805165 w 1843402"/>
                <a:gd name="connsiteY0" fmla="*/ 689946 h 790575"/>
                <a:gd name="connsiteX1" fmla="*/ 160488 w 1843402"/>
                <a:gd name="connsiteY1" fmla="*/ 86739 h 790575"/>
                <a:gd name="connsiteX2" fmla="*/ 1768101 w 1843402"/>
                <a:gd name="connsiteY2" fmla="*/ 169513 h 790575"/>
                <a:gd name="connsiteX3" fmla="*/ 1633580 w 1843402"/>
                <a:gd name="connsiteY3" fmla="*/ 508029 h 790575"/>
                <a:gd name="connsiteX4" fmla="*/ 1567484 w 1843402"/>
                <a:gd name="connsiteY4" fmla="*/ 690515 h 790575"/>
                <a:gd name="connsiteX5" fmla="*/ 805165 w 1843402"/>
                <a:gd name="connsiteY5" fmla="*/ 689946 h 790575"/>
                <a:gd name="connsiteX0" fmla="*/ 805165 w 2002600"/>
                <a:gd name="connsiteY0" fmla="*/ 689946 h 790575"/>
                <a:gd name="connsiteX1" fmla="*/ 160488 w 2002600"/>
                <a:gd name="connsiteY1" fmla="*/ 86739 h 790575"/>
                <a:gd name="connsiteX2" fmla="*/ 1768101 w 2002600"/>
                <a:gd name="connsiteY2" fmla="*/ 169513 h 790575"/>
                <a:gd name="connsiteX3" fmla="*/ 1567484 w 2002600"/>
                <a:gd name="connsiteY3" fmla="*/ 690515 h 790575"/>
                <a:gd name="connsiteX4" fmla="*/ 805165 w 2002600"/>
                <a:gd name="connsiteY4" fmla="*/ 689946 h 790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2600" h="790575">
                  <a:moveTo>
                    <a:pt x="805165" y="689946"/>
                  </a:moveTo>
                  <a:cubicBezTo>
                    <a:pt x="570666" y="589317"/>
                    <a:pt x="-1" y="173478"/>
                    <a:pt x="160488" y="86739"/>
                  </a:cubicBezTo>
                  <a:cubicBezTo>
                    <a:pt x="320977" y="0"/>
                    <a:pt x="1720607" y="166384"/>
                    <a:pt x="1768101" y="169513"/>
                  </a:cubicBezTo>
                  <a:cubicBezTo>
                    <a:pt x="2002600" y="270142"/>
                    <a:pt x="1727973" y="603776"/>
                    <a:pt x="1567484" y="690515"/>
                  </a:cubicBezTo>
                  <a:cubicBezTo>
                    <a:pt x="1406995" y="777254"/>
                    <a:pt x="1039664" y="790575"/>
                    <a:pt x="805165" y="68994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sp>
        <p:nvSpPr>
          <p:cNvPr id="17" name="Figura a mano libera 16"/>
          <p:cNvSpPr/>
          <p:nvPr/>
        </p:nvSpPr>
        <p:spPr>
          <a:xfrm>
            <a:off x="7247584" y="3246465"/>
            <a:ext cx="1315781" cy="816022"/>
          </a:xfrm>
          <a:custGeom>
            <a:avLst/>
            <a:gdLst>
              <a:gd name="connsiteX0" fmla="*/ 1082233 w 2172182"/>
              <a:gd name="connsiteY0" fmla="*/ 21220 h 1452622"/>
              <a:gd name="connsiteX1" fmla="*/ 1568370 w 2172182"/>
              <a:gd name="connsiteY1" fmla="*/ 136967 h 1452622"/>
              <a:gd name="connsiteX2" fmla="*/ 2089230 w 2172182"/>
              <a:gd name="connsiteY2" fmla="*/ 414759 h 1452622"/>
              <a:gd name="connsiteX3" fmla="*/ 2066081 w 2172182"/>
              <a:gd name="connsiteY3" fmla="*/ 843023 h 1452622"/>
              <a:gd name="connsiteX4" fmla="*/ 1799863 w 2172182"/>
              <a:gd name="connsiteY4" fmla="*/ 1213412 h 1452622"/>
              <a:gd name="connsiteX5" fmla="*/ 1475772 w 2172182"/>
              <a:gd name="connsiteY5" fmla="*/ 1271286 h 1452622"/>
              <a:gd name="connsiteX6" fmla="*/ 1232704 w 2172182"/>
              <a:gd name="connsiteY6" fmla="*/ 1398607 h 1452622"/>
              <a:gd name="connsiteX7" fmla="*/ 214132 w 2172182"/>
              <a:gd name="connsiteY7" fmla="*/ 947195 h 1452622"/>
              <a:gd name="connsiteX8" fmla="*/ 63661 w 2172182"/>
              <a:gd name="connsiteY8" fmla="*/ 623104 h 1452622"/>
              <a:gd name="connsiteX9" fmla="*/ 596096 w 2172182"/>
              <a:gd name="connsiteY9" fmla="*/ 264288 h 1452622"/>
              <a:gd name="connsiteX10" fmla="*/ 1082233 w 2172182"/>
              <a:gd name="connsiteY10" fmla="*/ 21220 h 1452622"/>
              <a:gd name="connsiteX0" fmla="*/ 1082233 w 2172182"/>
              <a:gd name="connsiteY0" fmla="*/ 21220 h 1406323"/>
              <a:gd name="connsiteX1" fmla="*/ 1568370 w 2172182"/>
              <a:gd name="connsiteY1" fmla="*/ 136967 h 1406323"/>
              <a:gd name="connsiteX2" fmla="*/ 2089230 w 2172182"/>
              <a:gd name="connsiteY2" fmla="*/ 414759 h 1406323"/>
              <a:gd name="connsiteX3" fmla="*/ 2066081 w 2172182"/>
              <a:gd name="connsiteY3" fmla="*/ 843023 h 1406323"/>
              <a:gd name="connsiteX4" fmla="*/ 1799863 w 2172182"/>
              <a:gd name="connsiteY4" fmla="*/ 1213412 h 1406323"/>
              <a:gd name="connsiteX5" fmla="*/ 1475772 w 2172182"/>
              <a:gd name="connsiteY5" fmla="*/ 1271286 h 1406323"/>
              <a:gd name="connsiteX6" fmla="*/ 943337 w 2172182"/>
              <a:gd name="connsiteY6" fmla="*/ 1352308 h 1406323"/>
              <a:gd name="connsiteX7" fmla="*/ 214132 w 2172182"/>
              <a:gd name="connsiteY7" fmla="*/ 947195 h 1406323"/>
              <a:gd name="connsiteX8" fmla="*/ 63661 w 2172182"/>
              <a:gd name="connsiteY8" fmla="*/ 623104 h 1406323"/>
              <a:gd name="connsiteX9" fmla="*/ 596096 w 2172182"/>
              <a:gd name="connsiteY9" fmla="*/ 264288 h 1406323"/>
              <a:gd name="connsiteX10" fmla="*/ 1082233 w 2172182"/>
              <a:gd name="connsiteY10" fmla="*/ 21220 h 1406323"/>
              <a:gd name="connsiteX0" fmla="*/ 1027023 w 2116972"/>
              <a:gd name="connsiteY0" fmla="*/ 21220 h 1406323"/>
              <a:gd name="connsiteX1" fmla="*/ 1513160 w 2116972"/>
              <a:gd name="connsiteY1" fmla="*/ 136967 h 1406323"/>
              <a:gd name="connsiteX2" fmla="*/ 2034020 w 2116972"/>
              <a:gd name="connsiteY2" fmla="*/ 414759 h 1406323"/>
              <a:gd name="connsiteX3" fmla="*/ 2010871 w 2116972"/>
              <a:gd name="connsiteY3" fmla="*/ 843023 h 1406323"/>
              <a:gd name="connsiteX4" fmla="*/ 1744653 w 2116972"/>
              <a:gd name="connsiteY4" fmla="*/ 1213412 h 1406323"/>
              <a:gd name="connsiteX5" fmla="*/ 1420562 w 2116972"/>
              <a:gd name="connsiteY5" fmla="*/ 1271286 h 1406323"/>
              <a:gd name="connsiteX6" fmla="*/ 888127 w 2116972"/>
              <a:gd name="connsiteY6" fmla="*/ 1352308 h 1406323"/>
              <a:gd name="connsiteX7" fmla="*/ 158922 w 2116972"/>
              <a:gd name="connsiteY7" fmla="*/ 947195 h 1406323"/>
              <a:gd name="connsiteX8" fmla="*/ 8451 w 2116972"/>
              <a:gd name="connsiteY8" fmla="*/ 623104 h 1406323"/>
              <a:gd name="connsiteX9" fmla="*/ 108218 w 2116972"/>
              <a:gd name="connsiteY9" fmla="*/ 513756 h 1406323"/>
              <a:gd name="connsiteX10" fmla="*/ 540886 w 2116972"/>
              <a:gd name="connsiteY10" fmla="*/ 264288 h 1406323"/>
              <a:gd name="connsiteX11" fmla="*/ 1027023 w 2116972"/>
              <a:gd name="connsiteY11" fmla="*/ 21220 h 1406323"/>
              <a:gd name="connsiteX0" fmla="*/ 998086 w 2088035"/>
              <a:gd name="connsiteY0" fmla="*/ 21220 h 1406323"/>
              <a:gd name="connsiteX1" fmla="*/ 1484223 w 2088035"/>
              <a:gd name="connsiteY1" fmla="*/ 136967 h 1406323"/>
              <a:gd name="connsiteX2" fmla="*/ 2005083 w 2088035"/>
              <a:gd name="connsiteY2" fmla="*/ 414759 h 1406323"/>
              <a:gd name="connsiteX3" fmla="*/ 1981934 w 2088035"/>
              <a:gd name="connsiteY3" fmla="*/ 843023 h 1406323"/>
              <a:gd name="connsiteX4" fmla="*/ 1715716 w 2088035"/>
              <a:gd name="connsiteY4" fmla="*/ 1213412 h 1406323"/>
              <a:gd name="connsiteX5" fmla="*/ 1391625 w 2088035"/>
              <a:gd name="connsiteY5" fmla="*/ 1271286 h 1406323"/>
              <a:gd name="connsiteX6" fmla="*/ 859190 w 2088035"/>
              <a:gd name="connsiteY6" fmla="*/ 1352308 h 1406323"/>
              <a:gd name="connsiteX7" fmla="*/ 129985 w 2088035"/>
              <a:gd name="connsiteY7" fmla="*/ 947195 h 1406323"/>
              <a:gd name="connsiteX8" fmla="*/ 79281 w 2088035"/>
              <a:gd name="connsiteY8" fmla="*/ 513756 h 1406323"/>
              <a:gd name="connsiteX9" fmla="*/ 511949 w 2088035"/>
              <a:gd name="connsiteY9" fmla="*/ 264288 h 1406323"/>
              <a:gd name="connsiteX10" fmla="*/ 998086 w 2088035"/>
              <a:gd name="connsiteY10" fmla="*/ 21220 h 1406323"/>
              <a:gd name="connsiteX0" fmla="*/ 1073906 w 2163855"/>
              <a:gd name="connsiteY0" fmla="*/ 21220 h 1406323"/>
              <a:gd name="connsiteX1" fmla="*/ 1560043 w 2163855"/>
              <a:gd name="connsiteY1" fmla="*/ 136967 h 1406323"/>
              <a:gd name="connsiteX2" fmla="*/ 2080903 w 2163855"/>
              <a:gd name="connsiteY2" fmla="*/ 414759 h 1406323"/>
              <a:gd name="connsiteX3" fmla="*/ 2057754 w 2163855"/>
              <a:gd name="connsiteY3" fmla="*/ 843023 h 1406323"/>
              <a:gd name="connsiteX4" fmla="*/ 1791536 w 2163855"/>
              <a:gd name="connsiteY4" fmla="*/ 1213412 h 1406323"/>
              <a:gd name="connsiteX5" fmla="*/ 1467445 w 2163855"/>
              <a:gd name="connsiteY5" fmla="*/ 1271286 h 1406323"/>
              <a:gd name="connsiteX6" fmla="*/ 935010 w 2163855"/>
              <a:gd name="connsiteY6" fmla="*/ 1352308 h 1406323"/>
              <a:gd name="connsiteX7" fmla="*/ 205805 w 2163855"/>
              <a:gd name="connsiteY7" fmla="*/ 947195 h 1406323"/>
              <a:gd name="connsiteX8" fmla="*/ 63661 w 2163855"/>
              <a:gd name="connsiteY8" fmla="*/ 587416 h 1406323"/>
              <a:gd name="connsiteX9" fmla="*/ 587769 w 2163855"/>
              <a:gd name="connsiteY9" fmla="*/ 264288 h 1406323"/>
              <a:gd name="connsiteX10" fmla="*/ 1073906 w 2163855"/>
              <a:gd name="connsiteY10" fmla="*/ 21220 h 1406323"/>
              <a:gd name="connsiteX0" fmla="*/ 1091686 w 2163855"/>
              <a:gd name="connsiteY0" fmla="*/ 21220 h 1380923"/>
              <a:gd name="connsiteX1" fmla="*/ 1560043 w 2163855"/>
              <a:gd name="connsiteY1" fmla="*/ 111567 h 1380923"/>
              <a:gd name="connsiteX2" fmla="*/ 2080903 w 2163855"/>
              <a:gd name="connsiteY2" fmla="*/ 389359 h 1380923"/>
              <a:gd name="connsiteX3" fmla="*/ 2057754 w 2163855"/>
              <a:gd name="connsiteY3" fmla="*/ 817623 h 1380923"/>
              <a:gd name="connsiteX4" fmla="*/ 1791536 w 2163855"/>
              <a:gd name="connsiteY4" fmla="*/ 1188012 h 1380923"/>
              <a:gd name="connsiteX5" fmla="*/ 1467445 w 2163855"/>
              <a:gd name="connsiteY5" fmla="*/ 1245886 h 1380923"/>
              <a:gd name="connsiteX6" fmla="*/ 935010 w 2163855"/>
              <a:gd name="connsiteY6" fmla="*/ 1326908 h 1380923"/>
              <a:gd name="connsiteX7" fmla="*/ 205805 w 2163855"/>
              <a:gd name="connsiteY7" fmla="*/ 921795 h 1380923"/>
              <a:gd name="connsiteX8" fmla="*/ 63661 w 2163855"/>
              <a:gd name="connsiteY8" fmla="*/ 562016 h 1380923"/>
              <a:gd name="connsiteX9" fmla="*/ 587769 w 2163855"/>
              <a:gd name="connsiteY9" fmla="*/ 238888 h 1380923"/>
              <a:gd name="connsiteX10" fmla="*/ 1091686 w 2163855"/>
              <a:gd name="connsiteY10" fmla="*/ 21220 h 1380923"/>
              <a:gd name="connsiteX0" fmla="*/ 1091686 w 2163855"/>
              <a:gd name="connsiteY0" fmla="*/ 21220 h 1383886"/>
              <a:gd name="connsiteX1" fmla="*/ 1560043 w 2163855"/>
              <a:gd name="connsiteY1" fmla="*/ 111567 h 1383886"/>
              <a:gd name="connsiteX2" fmla="*/ 2080903 w 2163855"/>
              <a:gd name="connsiteY2" fmla="*/ 389359 h 1383886"/>
              <a:gd name="connsiteX3" fmla="*/ 2057754 w 2163855"/>
              <a:gd name="connsiteY3" fmla="*/ 817623 h 1383886"/>
              <a:gd name="connsiteX4" fmla="*/ 1791536 w 2163855"/>
              <a:gd name="connsiteY4" fmla="*/ 1188012 h 1383886"/>
              <a:gd name="connsiteX5" fmla="*/ 1581745 w 2163855"/>
              <a:gd name="connsiteY5" fmla="*/ 1263666 h 1383886"/>
              <a:gd name="connsiteX6" fmla="*/ 935010 w 2163855"/>
              <a:gd name="connsiteY6" fmla="*/ 1326908 h 1383886"/>
              <a:gd name="connsiteX7" fmla="*/ 205805 w 2163855"/>
              <a:gd name="connsiteY7" fmla="*/ 921795 h 1383886"/>
              <a:gd name="connsiteX8" fmla="*/ 63661 w 2163855"/>
              <a:gd name="connsiteY8" fmla="*/ 562016 h 1383886"/>
              <a:gd name="connsiteX9" fmla="*/ 587769 w 2163855"/>
              <a:gd name="connsiteY9" fmla="*/ 238888 h 1383886"/>
              <a:gd name="connsiteX10" fmla="*/ 1091686 w 2163855"/>
              <a:gd name="connsiteY10" fmla="*/ 21220 h 1383886"/>
              <a:gd name="connsiteX0" fmla="*/ 1091686 w 2163855"/>
              <a:gd name="connsiteY0" fmla="*/ 21220 h 1363566"/>
              <a:gd name="connsiteX1" fmla="*/ 1560043 w 2163855"/>
              <a:gd name="connsiteY1" fmla="*/ 111567 h 1363566"/>
              <a:gd name="connsiteX2" fmla="*/ 2080903 w 2163855"/>
              <a:gd name="connsiteY2" fmla="*/ 389359 h 1363566"/>
              <a:gd name="connsiteX3" fmla="*/ 2057754 w 2163855"/>
              <a:gd name="connsiteY3" fmla="*/ 817623 h 1363566"/>
              <a:gd name="connsiteX4" fmla="*/ 1791536 w 2163855"/>
              <a:gd name="connsiteY4" fmla="*/ 1188012 h 1363566"/>
              <a:gd name="connsiteX5" fmla="*/ 1581745 w 2163855"/>
              <a:gd name="connsiteY5" fmla="*/ 1263666 h 1363566"/>
              <a:gd name="connsiteX6" fmla="*/ 904530 w 2163855"/>
              <a:gd name="connsiteY6" fmla="*/ 1306588 h 1363566"/>
              <a:gd name="connsiteX7" fmla="*/ 205805 w 2163855"/>
              <a:gd name="connsiteY7" fmla="*/ 921795 h 1363566"/>
              <a:gd name="connsiteX8" fmla="*/ 63661 w 2163855"/>
              <a:gd name="connsiteY8" fmla="*/ 562016 h 1363566"/>
              <a:gd name="connsiteX9" fmla="*/ 587769 w 2163855"/>
              <a:gd name="connsiteY9" fmla="*/ 238888 h 1363566"/>
              <a:gd name="connsiteX10" fmla="*/ 1091686 w 2163855"/>
              <a:gd name="connsiteY10" fmla="*/ 21220 h 1363566"/>
              <a:gd name="connsiteX0" fmla="*/ 1091686 w 2163855"/>
              <a:gd name="connsiteY0" fmla="*/ 21220 h 1322353"/>
              <a:gd name="connsiteX1" fmla="*/ 1560043 w 2163855"/>
              <a:gd name="connsiteY1" fmla="*/ 111567 h 1322353"/>
              <a:gd name="connsiteX2" fmla="*/ 2080903 w 2163855"/>
              <a:gd name="connsiteY2" fmla="*/ 389359 h 1322353"/>
              <a:gd name="connsiteX3" fmla="*/ 2057754 w 2163855"/>
              <a:gd name="connsiteY3" fmla="*/ 817623 h 1322353"/>
              <a:gd name="connsiteX4" fmla="*/ 1791536 w 2163855"/>
              <a:gd name="connsiteY4" fmla="*/ 1188012 h 1322353"/>
              <a:gd name="connsiteX5" fmla="*/ 1581745 w 2163855"/>
              <a:gd name="connsiteY5" fmla="*/ 1263666 h 1322353"/>
              <a:gd name="connsiteX6" fmla="*/ 904530 w 2163855"/>
              <a:gd name="connsiteY6" fmla="*/ 1306588 h 1322353"/>
              <a:gd name="connsiteX7" fmla="*/ 492921 w 2163855"/>
              <a:gd name="connsiteY7" fmla="*/ 1169075 h 1322353"/>
              <a:gd name="connsiteX8" fmla="*/ 205805 w 2163855"/>
              <a:gd name="connsiteY8" fmla="*/ 921795 h 1322353"/>
              <a:gd name="connsiteX9" fmla="*/ 63661 w 2163855"/>
              <a:gd name="connsiteY9" fmla="*/ 562016 h 1322353"/>
              <a:gd name="connsiteX10" fmla="*/ 587769 w 2163855"/>
              <a:gd name="connsiteY10" fmla="*/ 238888 h 1322353"/>
              <a:gd name="connsiteX11" fmla="*/ 1091686 w 2163855"/>
              <a:gd name="connsiteY11" fmla="*/ 21220 h 1322353"/>
              <a:gd name="connsiteX0" fmla="*/ 1097612 w 2169781"/>
              <a:gd name="connsiteY0" fmla="*/ 21220 h 1322353"/>
              <a:gd name="connsiteX1" fmla="*/ 1565969 w 2169781"/>
              <a:gd name="connsiteY1" fmla="*/ 111567 h 1322353"/>
              <a:gd name="connsiteX2" fmla="*/ 2086829 w 2169781"/>
              <a:gd name="connsiteY2" fmla="*/ 389359 h 1322353"/>
              <a:gd name="connsiteX3" fmla="*/ 2063680 w 2169781"/>
              <a:gd name="connsiteY3" fmla="*/ 817623 h 1322353"/>
              <a:gd name="connsiteX4" fmla="*/ 1797462 w 2169781"/>
              <a:gd name="connsiteY4" fmla="*/ 1188012 h 1322353"/>
              <a:gd name="connsiteX5" fmla="*/ 1587671 w 2169781"/>
              <a:gd name="connsiteY5" fmla="*/ 1263666 h 1322353"/>
              <a:gd name="connsiteX6" fmla="*/ 910456 w 2169781"/>
              <a:gd name="connsiteY6" fmla="*/ 1306588 h 1322353"/>
              <a:gd name="connsiteX7" fmla="*/ 498847 w 2169781"/>
              <a:gd name="connsiteY7" fmla="*/ 1169075 h 1322353"/>
              <a:gd name="connsiteX8" fmla="*/ 176171 w 2169781"/>
              <a:gd name="connsiteY8" fmla="*/ 931955 h 1322353"/>
              <a:gd name="connsiteX9" fmla="*/ 69587 w 2169781"/>
              <a:gd name="connsiteY9" fmla="*/ 562016 h 1322353"/>
              <a:gd name="connsiteX10" fmla="*/ 593695 w 2169781"/>
              <a:gd name="connsiteY10" fmla="*/ 238888 h 1322353"/>
              <a:gd name="connsiteX11" fmla="*/ 1097612 w 2169781"/>
              <a:gd name="connsiteY11" fmla="*/ 21220 h 1322353"/>
              <a:gd name="connsiteX0" fmla="*/ 1097612 w 2169781"/>
              <a:gd name="connsiteY0" fmla="*/ 21220 h 1322353"/>
              <a:gd name="connsiteX1" fmla="*/ 1565969 w 2169781"/>
              <a:gd name="connsiteY1" fmla="*/ 111567 h 1322353"/>
              <a:gd name="connsiteX2" fmla="*/ 2086829 w 2169781"/>
              <a:gd name="connsiteY2" fmla="*/ 389359 h 1322353"/>
              <a:gd name="connsiteX3" fmla="*/ 2063680 w 2169781"/>
              <a:gd name="connsiteY3" fmla="*/ 817623 h 1322353"/>
              <a:gd name="connsiteX4" fmla="*/ 1797462 w 2169781"/>
              <a:gd name="connsiteY4" fmla="*/ 1188012 h 1322353"/>
              <a:gd name="connsiteX5" fmla="*/ 1587671 w 2169781"/>
              <a:gd name="connsiteY5" fmla="*/ 1263666 h 1322353"/>
              <a:gd name="connsiteX6" fmla="*/ 910456 w 2169781"/>
              <a:gd name="connsiteY6" fmla="*/ 1306588 h 1322353"/>
              <a:gd name="connsiteX7" fmla="*/ 498847 w 2169781"/>
              <a:gd name="connsiteY7" fmla="*/ 1169075 h 1322353"/>
              <a:gd name="connsiteX8" fmla="*/ 359147 w 2169781"/>
              <a:gd name="connsiteY8" fmla="*/ 1031916 h 1322353"/>
              <a:gd name="connsiteX9" fmla="*/ 176171 w 2169781"/>
              <a:gd name="connsiteY9" fmla="*/ 931955 h 1322353"/>
              <a:gd name="connsiteX10" fmla="*/ 69587 w 2169781"/>
              <a:gd name="connsiteY10" fmla="*/ 562016 h 1322353"/>
              <a:gd name="connsiteX11" fmla="*/ 593695 w 2169781"/>
              <a:gd name="connsiteY11" fmla="*/ 238888 h 1322353"/>
              <a:gd name="connsiteX12" fmla="*/ 1097612 w 2169781"/>
              <a:gd name="connsiteY12" fmla="*/ 21220 h 1322353"/>
              <a:gd name="connsiteX0" fmla="*/ 1102692 w 2174861"/>
              <a:gd name="connsiteY0" fmla="*/ 21220 h 1322353"/>
              <a:gd name="connsiteX1" fmla="*/ 1571049 w 2174861"/>
              <a:gd name="connsiteY1" fmla="*/ 111567 h 1322353"/>
              <a:gd name="connsiteX2" fmla="*/ 2091909 w 2174861"/>
              <a:gd name="connsiteY2" fmla="*/ 389359 h 1322353"/>
              <a:gd name="connsiteX3" fmla="*/ 2068760 w 2174861"/>
              <a:gd name="connsiteY3" fmla="*/ 817623 h 1322353"/>
              <a:gd name="connsiteX4" fmla="*/ 1802542 w 2174861"/>
              <a:gd name="connsiteY4" fmla="*/ 1188012 h 1322353"/>
              <a:gd name="connsiteX5" fmla="*/ 1592751 w 2174861"/>
              <a:gd name="connsiteY5" fmla="*/ 1263666 h 1322353"/>
              <a:gd name="connsiteX6" fmla="*/ 915536 w 2174861"/>
              <a:gd name="connsiteY6" fmla="*/ 1306588 h 1322353"/>
              <a:gd name="connsiteX7" fmla="*/ 503927 w 2174861"/>
              <a:gd name="connsiteY7" fmla="*/ 1169075 h 1322353"/>
              <a:gd name="connsiteX8" fmla="*/ 364227 w 2174861"/>
              <a:gd name="connsiteY8" fmla="*/ 1031916 h 1322353"/>
              <a:gd name="connsiteX9" fmla="*/ 150771 w 2174861"/>
              <a:gd name="connsiteY9" fmla="*/ 850675 h 1322353"/>
              <a:gd name="connsiteX10" fmla="*/ 74667 w 2174861"/>
              <a:gd name="connsiteY10" fmla="*/ 562016 h 1322353"/>
              <a:gd name="connsiteX11" fmla="*/ 598775 w 2174861"/>
              <a:gd name="connsiteY11" fmla="*/ 238888 h 1322353"/>
              <a:gd name="connsiteX12" fmla="*/ 1102692 w 2174861"/>
              <a:gd name="connsiteY12" fmla="*/ 21220 h 1322353"/>
              <a:gd name="connsiteX0" fmla="*/ 1067116 w 2139285"/>
              <a:gd name="connsiteY0" fmla="*/ 21220 h 1322353"/>
              <a:gd name="connsiteX1" fmla="*/ 1535473 w 2139285"/>
              <a:gd name="connsiteY1" fmla="*/ 111567 h 1322353"/>
              <a:gd name="connsiteX2" fmla="*/ 2056333 w 2139285"/>
              <a:gd name="connsiteY2" fmla="*/ 389359 h 1322353"/>
              <a:gd name="connsiteX3" fmla="*/ 2033184 w 2139285"/>
              <a:gd name="connsiteY3" fmla="*/ 817623 h 1322353"/>
              <a:gd name="connsiteX4" fmla="*/ 1766966 w 2139285"/>
              <a:gd name="connsiteY4" fmla="*/ 1188012 h 1322353"/>
              <a:gd name="connsiteX5" fmla="*/ 1557175 w 2139285"/>
              <a:gd name="connsiteY5" fmla="*/ 1263666 h 1322353"/>
              <a:gd name="connsiteX6" fmla="*/ 879960 w 2139285"/>
              <a:gd name="connsiteY6" fmla="*/ 1306588 h 1322353"/>
              <a:gd name="connsiteX7" fmla="*/ 468351 w 2139285"/>
              <a:gd name="connsiteY7" fmla="*/ 1169075 h 1322353"/>
              <a:gd name="connsiteX8" fmla="*/ 328651 w 2139285"/>
              <a:gd name="connsiteY8" fmla="*/ 1031916 h 1322353"/>
              <a:gd name="connsiteX9" fmla="*/ 39091 w 2139285"/>
              <a:gd name="connsiteY9" fmla="*/ 562016 h 1322353"/>
              <a:gd name="connsiteX10" fmla="*/ 563199 w 2139285"/>
              <a:gd name="connsiteY10" fmla="*/ 238888 h 1322353"/>
              <a:gd name="connsiteX11" fmla="*/ 1067116 w 2139285"/>
              <a:gd name="connsiteY11" fmla="*/ 21220 h 1322353"/>
              <a:gd name="connsiteX0" fmla="*/ 1107756 w 2179925"/>
              <a:gd name="connsiteY0" fmla="*/ 21220 h 1322353"/>
              <a:gd name="connsiteX1" fmla="*/ 1576113 w 2179925"/>
              <a:gd name="connsiteY1" fmla="*/ 111567 h 1322353"/>
              <a:gd name="connsiteX2" fmla="*/ 2096973 w 2179925"/>
              <a:gd name="connsiteY2" fmla="*/ 389359 h 1322353"/>
              <a:gd name="connsiteX3" fmla="*/ 2073824 w 2179925"/>
              <a:gd name="connsiteY3" fmla="*/ 817623 h 1322353"/>
              <a:gd name="connsiteX4" fmla="*/ 1807606 w 2179925"/>
              <a:gd name="connsiteY4" fmla="*/ 1188012 h 1322353"/>
              <a:gd name="connsiteX5" fmla="*/ 1597815 w 2179925"/>
              <a:gd name="connsiteY5" fmla="*/ 1263666 h 1322353"/>
              <a:gd name="connsiteX6" fmla="*/ 920600 w 2179925"/>
              <a:gd name="connsiteY6" fmla="*/ 1306588 h 1322353"/>
              <a:gd name="connsiteX7" fmla="*/ 508991 w 2179925"/>
              <a:gd name="connsiteY7" fmla="*/ 1169075 h 1322353"/>
              <a:gd name="connsiteX8" fmla="*/ 369291 w 2179925"/>
              <a:gd name="connsiteY8" fmla="*/ 1031916 h 1322353"/>
              <a:gd name="connsiteX9" fmla="*/ 125451 w 2179925"/>
              <a:gd name="connsiteY9" fmla="*/ 833796 h 1322353"/>
              <a:gd name="connsiteX10" fmla="*/ 79731 w 2179925"/>
              <a:gd name="connsiteY10" fmla="*/ 562016 h 1322353"/>
              <a:gd name="connsiteX11" fmla="*/ 603839 w 2179925"/>
              <a:gd name="connsiteY11" fmla="*/ 238888 h 1322353"/>
              <a:gd name="connsiteX12" fmla="*/ 1107756 w 2179925"/>
              <a:gd name="connsiteY12" fmla="*/ 21220 h 1322353"/>
              <a:gd name="connsiteX0" fmla="*/ 1082356 w 2154525"/>
              <a:gd name="connsiteY0" fmla="*/ 21220 h 1322353"/>
              <a:gd name="connsiteX1" fmla="*/ 1550713 w 2154525"/>
              <a:gd name="connsiteY1" fmla="*/ 111567 h 1322353"/>
              <a:gd name="connsiteX2" fmla="*/ 2071573 w 2154525"/>
              <a:gd name="connsiteY2" fmla="*/ 389359 h 1322353"/>
              <a:gd name="connsiteX3" fmla="*/ 2048424 w 2154525"/>
              <a:gd name="connsiteY3" fmla="*/ 817623 h 1322353"/>
              <a:gd name="connsiteX4" fmla="*/ 1782206 w 2154525"/>
              <a:gd name="connsiteY4" fmla="*/ 1188012 h 1322353"/>
              <a:gd name="connsiteX5" fmla="*/ 1572415 w 2154525"/>
              <a:gd name="connsiteY5" fmla="*/ 1263666 h 1322353"/>
              <a:gd name="connsiteX6" fmla="*/ 895200 w 2154525"/>
              <a:gd name="connsiteY6" fmla="*/ 1306588 h 1322353"/>
              <a:gd name="connsiteX7" fmla="*/ 483591 w 2154525"/>
              <a:gd name="connsiteY7" fmla="*/ 1169075 h 1322353"/>
              <a:gd name="connsiteX8" fmla="*/ 343891 w 2154525"/>
              <a:gd name="connsiteY8" fmla="*/ 1031916 h 1322353"/>
              <a:gd name="connsiteX9" fmla="*/ 100051 w 2154525"/>
              <a:gd name="connsiteY9" fmla="*/ 833796 h 1322353"/>
              <a:gd name="connsiteX10" fmla="*/ 79731 w 2154525"/>
              <a:gd name="connsiteY10" fmla="*/ 531536 h 1322353"/>
              <a:gd name="connsiteX11" fmla="*/ 578439 w 2154525"/>
              <a:gd name="connsiteY11" fmla="*/ 238888 h 1322353"/>
              <a:gd name="connsiteX12" fmla="*/ 1082356 w 2154525"/>
              <a:gd name="connsiteY12" fmla="*/ 21220 h 1322353"/>
              <a:gd name="connsiteX0" fmla="*/ 1088706 w 2160875"/>
              <a:gd name="connsiteY0" fmla="*/ 21220 h 1322353"/>
              <a:gd name="connsiteX1" fmla="*/ 1557063 w 2160875"/>
              <a:gd name="connsiteY1" fmla="*/ 111567 h 1322353"/>
              <a:gd name="connsiteX2" fmla="*/ 2077923 w 2160875"/>
              <a:gd name="connsiteY2" fmla="*/ 389359 h 1322353"/>
              <a:gd name="connsiteX3" fmla="*/ 2054774 w 2160875"/>
              <a:gd name="connsiteY3" fmla="*/ 817623 h 1322353"/>
              <a:gd name="connsiteX4" fmla="*/ 1788556 w 2160875"/>
              <a:gd name="connsiteY4" fmla="*/ 1188012 h 1322353"/>
              <a:gd name="connsiteX5" fmla="*/ 1578765 w 2160875"/>
              <a:gd name="connsiteY5" fmla="*/ 1263666 h 1322353"/>
              <a:gd name="connsiteX6" fmla="*/ 901550 w 2160875"/>
              <a:gd name="connsiteY6" fmla="*/ 1306588 h 1322353"/>
              <a:gd name="connsiteX7" fmla="*/ 489941 w 2160875"/>
              <a:gd name="connsiteY7" fmla="*/ 1169075 h 1322353"/>
              <a:gd name="connsiteX8" fmla="*/ 350241 w 2160875"/>
              <a:gd name="connsiteY8" fmla="*/ 1031916 h 1322353"/>
              <a:gd name="connsiteX9" fmla="*/ 68301 w 2160875"/>
              <a:gd name="connsiteY9" fmla="*/ 777916 h 1322353"/>
              <a:gd name="connsiteX10" fmla="*/ 86081 w 2160875"/>
              <a:gd name="connsiteY10" fmla="*/ 531536 h 1322353"/>
              <a:gd name="connsiteX11" fmla="*/ 584789 w 2160875"/>
              <a:gd name="connsiteY11" fmla="*/ 238888 h 1322353"/>
              <a:gd name="connsiteX12" fmla="*/ 1088706 w 2160875"/>
              <a:gd name="connsiteY12" fmla="*/ 21220 h 1322353"/>
              <a:gd name="connsiteX0" fmla="*/ 1088706 w 2160875"/>
              <a:gd name="connsiteY0" fmla="*/ 21220 h 1324470"/>
              <a:gd name="connsiteX1" fmla="*/ 1557063 w 2160875"/>
              <a:gd name="connsiteY1" fmla="*/ 111567 h 1324470"/>
              <a:gd name="connsiteX2" fmla="*/ 2077923 w 2160875"/>
              <a:gd name="connsiteY2" fmla="*/ 389359 h 1324470"/>
              <a:gd name="connsiteX3" fmla="*/ 2054774 w 2160875"/>
              <a:gd name="connsiteY3" fmla="*/ 817623 h 1324470"/>
              <a:gd name="connsiteX4" fmla="*/ 1788556 w 2160875"/>
              <a:gd name="connsiteY4" fmla="*/ 1188012 h 1324470"/>
              <a:gd name="connsiteX5" fmla="*/ 1578765 w 2160875"/>
              <a:gd name="connsiteY5" fmla="*/ 1263666 h 1324470"/>
              <a:gd name="connsiteX6" fmla="*/ 901550 w 2160875"/>
              <a:gd name="connsiteY6" fmla="*/ 1306588 h 1324470"/>
              <a:gd name="connsiteX7" fmla="*/ 497561 w 2160875"/>
              <a:gd name="connsiteY7" fmla="*/ 1156375 h 1324470"/>
              <a:gd name="connsiteX8" fmla="*/ 350241 w 2160875"/>
              <a:gd name="connsiteY8" fmla="*/ 1031916 h 1324470"/>
              <a:gd name="connsiteX9" fmla="*/ 68301 w 2160875"/>
              <a:gd name="connsiteY9" fmla="*/ 777916 h 1324470"/>
              <a:gd name="connsiteX10" fmla="*/ 86081 w 2160875"/>
              <a:gd name="connsiteY10" fmla="*/ 531536 h 1324470"/>
              <a:gd name="connsiteX11" fmla="*/ 584789 w 2160875"/>
              <a:gd name="connsiteY11" fmla="*/ 238888 h 1324470"/>
              <a:gd name="connsiteX12" fmla="*/ 1088706 w 2160875"/>
              <a:gd name="connsiteY12" fmla="*/ 21220 h 1324470"/>
              <a:gd name="connsiteX0" fmla="*/ 1088706 w 2160875"/>
              <a:gd name="connsiteY0" fmla="*/ 21220 h 1324470"/>
              <a:gd name="connsiteX1" fmla="*/ 1557063 w 2160875"/>
              <a:gd name="connsiteY1" fmla="*/ 111567 h 1324470"/>
              <a:gd name="connsiteX2" fmla="*/ 2077923 w 2160875"/>
              <a:gd name="connsiteY2" fmla="*/ 389359 h 1324470"/>
              <a:gd name="connsiteX3" fmla="*/ 2054774 w 2160875"/>
              <a:gd name="connsiteY3" fmla="*/ 817623 h 1324470"/>
              <a:gd name="connsiteX4" fmla="*/ 1788556 w 2160875"/>
              <a:gd name="connsiteY4" fmla="*/ 1188012 h 1324470"/>
              <a:gd name="connsiteX5" fmla="*/ 1578765 w 2160875"/>
              <a:gd name="connsiteY5" fmla="*/ 1263666 h 1324470"/>
              <a:gd name="connsiteX6" fmla="*/ 901550 w 2160875"/>
              <a:gd name="connsiteY6" fmla="*/ 1306588 h 1324470"/>
              <a:gd name="connsiteX7" fmla="*/ 497561 w 2160875"/>
              <a:gd name="connsiteY7" fmla="*/ 1156375 h 1324470"/>
              <a:gd name="connsiteX8" fmla="*/ 388341 w 2160875"/>
              <a:gd name="connsiteY8" fmla="*/ 1049696 h 1324470"/>
              <a:gd name="connsiteX9" fmla="*/ 68301 w 2160875"/>
              <a:gd name="connsiteY9" fmla="*/ 777916 h 1324470"/>
              <a:gd name="connsiteX10" fmla="*/ 86081 w 2160875"/>
              <a:gd name="connsiteY10" fmla="*/ 531536 h 1324470"/>
              <a:gd name="connsiteX11" fmla="*/ 584789 w 2160875"/>
              <a:gd name="connsiteY11" fmla="*/ 238888 h 1324470"/>
              <a:gd name="connsiteX12" fmla="*/ 1088706 w 2160875"/>
              <a:gd name="connsiteY12" fmla="*/ 21220 h 1324470"/>
              <a:gd name="connsiteX0" fmla="*/ 1088706 w 2160875"/>
              <a:gd name="connsiteY0" fmla="*/ 21220 h 1312193"/>
              <a:gd name="connsiteX1" fmla="*/ 1557063 w 2160875"/>
              <a:gd name="connsiteY1" fmla="*/ 111567 h 1312193"/>
              <a:gd name="connsiteX2" fmla="*/ 2077923 w 2160875"/>
              <a:gd name="connsiteY2" fmla="*/ 389359 h 1312193"/>
              <a:gd name="connsiteX3" fmla="*/ 2054774 w 2160875"/>
              <a:gd name="connsiteY3" fmla="*/ 817623 h 1312193"/>
              <a:gd name="connsiteX4" fmla="*/ 1788556 w 2160875"/>
              <a:gd name="connsiteY4" fmla="*/ 1188012 h 1312193"/>
              <a:gd name="connsiteX5" fmla="*/ 1578765 w 2160875"/>
              <a:gd name="connsiteY5" fmla="*/ 1263666 h 1312193"/>
              <a:gd name="connsiteX6" fmla="*/ 901550 w 2160875"/>
              <a:gd name="connsiteY6" fmla="*/ 1306588 h 1312193"/>
              <a:gd name="connsiteX7" fmla="*/ 688061 w 2160875"/>
              <a:gd name="connsiteY7" fmla="*/ 1230035 h 1312193"/>
              <a:gd name="connsiteX8" fmla="*/ 497561 w 2160875"/>
              <a:gd name="connsiteY8" fmla="*/ 1156375 h 1312193"/>
              <a:gd name="connsiteX9" fmla="*/ 388341 w 2160875"/>
              <a:gd name="connsiteY9" fmla="*/ 1049696 h 1312193"/>
              <a:gd name="connsiteX10" fmla="*/ 68301 w 2160875"/>
              <a:gd name="connsiteY10" fmla="*/ 777916 h 1312193"/>
              <a:gd name="connsiteX11" fmla="*/ 86081 w 2160875"/>
              <a:gd name="connsiteY11" fmla="*/ 531536 h 1312193"/>
              <a:gd name="connsiteX12" fmla="*/ 584789 w 2160875"/>
              <a:gd name="connsiteY12" fmla="*/ 238888 h 1312193"/>
              <a:gd name="connsiteX13" fmla="*/ 1088706 w 2160875"/>
              <a:gd name="connsiteY13" fmla="*/ 21220 h 1312193"/>
              <a:gd name="connsiteX0" fmla="*/ 1088706 w 2160875"/>
              <a:gd name="connsiteY0" fmla="*/ 21220 h 1340133"/>
              <a:gd name="connsiteX1" fmla="*/ 1557063 w 2160875"/>
              <a:gd name="connsiteY1" fmla="*/ 111567 h 1340133"/>
              <a:gd name="connsiteX2" fmla="*/ 2077923 w 2160875"/>
              <a:gd name="connsiteY2" fmla="*/ 389359 h 1340133"/>
              <a:gd name="connsiteX3" fmla="*/ 2054774 w 2160875"/>
              <a:gd name="connsiteY3" fmla="*/ 817623 h 1340133"/>
              <a:gd name="connsiteX4" fmla="*/ 1788556 w 2160875"/>
              <a:gd name="connsiteY4" fmla="*/ 1188012 h 1340133"/>
              <a:gd name="connsiteX5" fmla="*/ 1578765 w 2160875"/>
              <a:gd name="connsiteY5" fmla="*/ 1263666 h 1340133"/>
              <a:gd name="connsiteX6" fmla="*/ 1056490 w 2160875"/>
              <a:gd name="connsiteY6" fmla="*/ 1334528 h 1340133"/>
              <a:gd name="connsiteX7" fmla="*/ 688061 w 2160875"/>
              <a:gd name="connsiteY7" fmla="*/ 1230035 h 1340133"/>
              <a:gd name="connsiteX8" fmla="*/ 497561 w 2160875"/>
              <a:gd name="connsiteY8" fmla="*/ 1156375 h 1340133"/>
              <a:gd name="connsiteX9" fmla="*/ 388341 w 2160875"/>
              <a:gd name="connsiteY9" fmla="*/ 1049696 h 1340133"/>
              <a:gd name="connsiteX10" fmla="*/ 68301 w 2160875"/>
              <a:gd name="connsiteY10" fmla="*/ 777916 h 1340133"/>
              <a:gd name="connsiteX11" fmla="*/ 86081 w 2160875"/>
              <a:gd name="connsiteY11" fmla="*/ 531536 h 1340133"/>
              <a:gd name="connsiteX12" fmla="*/ 584789 w 2160875"/>
              <a:gd name="connsiteY12" fmla="*/ 238888 h 1340133"/>
              <a:gd name="connsiteX13" fmla="*/ 1088706 w 2160875"/>
              <a:gd name="connsiteY13" fmla="*/ 21220 h 1340133"/>
              <a:gd name="connsiteX0" fmla="*/ 1088706 w 2160875"/>
              <a:gd name="connsiteY0" fmla="*/ 21220 h 1340133"/>
              <a:gd name="connsiteX1" fmla="*/ 1557063 w 2160875"/>
              <a:gd name="connsiteY1" fmla="*/ 111567 h 1340133"/>
              <a:gd name="connsiteX2" fmla="*/ 2077923 w 2160875"/>
              <a:gd name="connsiteY2" fmla="*/ 389359 h 1340133"/>
              <a:gd name="connsiteX3" fmla="*/ 2054774 w 2160875"/>
              <a:gd name="connsiteY3" fmla="*/ 817623 h 1340133"/>
              <a:gd name="connsiteX4" fmla="*/ 1788556 w 2160875"/>
              <a:gd name="connsiteY4" fmla="*/ 1188012 h 1340133"/>
              <a:gd name="connsiteX5" fmla="*/ 1578765 w 2160875"/>
              <a:gd name="connsiteY5" fmla="*/ 1263666 h 1340133"/>
              <a:gd name="connsiteX6" fmla="*/ 1056490 w 2160875"/>
              <a:gd name="connsiteY6" fmla="*/ 1334528 h 1340133"/>
              <a:gd name="connsiteX7" fmla="*/ 688061 w 2160875"/>
              <a:gd name="connsiteY7" fmla="*/ 1230035 h 1340133"/>
              <a:gd name="connsiteX8" fmla="*/ 497561 w 2160875"/>
              <a:gd name="connsiteY8" fmla="*/ 1156375 h 1340133"/>
              <a:gd name="connsiteX9" fmla="*/ 388341 w 2160875"/>
              <a:gd name="connsiteY9" fmla="*/ 1049696 h 1340133"/>
              <a:gd name="connsiteX10" fmla="*/ 68301 w 2160875"/>
              <a:gd name="connsiteY10" fmla="*/ 777916 h 1340133"/>
              <a:gd name="connsiteX11" fmla="*/ 86081 w 2160875"/>
              <a:gd name="connsiteY11" fmla="*/ 531536 h 1340133"/>
              <a:gd name="connsiteX12" fmla="*/ 584789 w 2160875"/>
              <a:gd name="connsiteY12" fmla="*/ 238888 h 1340133"/>
              <a:gd name="connsiteX13" fmla="*/ 1088706 w 2160875"/>
              <a:gd name="connsiteY13" fmla="*/ 21220 h 1340133"/>
              <a:gd name="connsiteX0" fmla="*/ 1088706 w 2160875"/>
              <a:gd name="connsiteY0" fmla="*/ 21220 h 1340133"/>
              <a:gd name="connsiteX1" fmla="*/ 1557063 w 2160875"/>
              <a:gd name="connsiteY1" fmla="*/ 111567 h 1340133"/>
              <a:gd name="connsiteX2" fmla="*/ 2077923 w 2160875"/>
              <a:gd name="connsiteY2" fmla="*/ 389359 h 1340133"/>
              <a:gd name="connsiteX3" fmla="*/ 2054774 w 2160875"/>
              <a:gd name="connsiteY3" fmla="*/ 817623 h 1340133"/>
              <a:gd name="connsiteX4" fmla="*/ 1788556 w 2160875"/>
              <a:gd name="connsiteY4" fmla="*/ 1188012 h 1340133"/>
              <a:gd name="connsiteX5" fmla="*/ 1578765 w 2160875"/>
              <a:gd name="connsiteY5" fmla="*/ 1263666 h 1340133"/>
              <a:gd name="connsiteX6" fmla="*/ 1056490 w 2160875"/>
              <a:gd name="connsiteY6" fmla="*/ 1334528 h 1340133"/>
              <a:gd name="connsiteX7" fmla="*/ 616941 w 2160875"/>
              <a:gd name="connsiteY7" fmla="*/ 1199555 h 1340133"/>
              <a:gd name="connsiteX8" fmla="*/ 497561 w 2160875"/>
              <a:gd name="connsiteY8" fmla="*/ 1156375 h 1340133"/>
              <a:gd name="connsiteX9" fmla="*/ 388341 w 2160875"/>
              <a:gd name="connsiteY9" fmla="*/ 1049696 h 1340133"/>
              <a:gd name="connsiteX10" fmla="*/ 68301 w 2160875"/>
              <a:gd name="connsiteY10" fmla="*/ 777916 h 1340133"/>
              <a:gd name="connsiteX11" fmla="*/ 86081 w 2160875"/>
              <a:gd name="connsiteY11" fmla="*/ 531536 h 1340133"/>
              <a:gd name="connsiteX12" fmla="*/ 584789 w 2160875"/>
              <a:gd name="connsiteY12" fmla="*/ 238888 h 1340133"/>
              <a:gd name="connsiteX13" fmla="*/ 1088706 w 2160875"/>
              <a:gd name="connsiteY13" fmla="*/ 21220 h 1340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160875" h="1340133">
                <a:moveTo>
                  <a:pt x="1088706" y="21220"/>
                </a:moveTo>
                <a:cubicBezTo>
                  <a:pt x="1250752" y="0"/>
                  <a:pt x="1392194" y="50211"/>
                  <a:pt x="1557063" y="111567"/>
                </a:cubicBezTo>
                <a:cubicBezTo>
                  <a:pt x="1721932" y="172923"/>
                  <a:pt x="1994971" y="271683"/>
                  <a:pt x="2077923" y="389359"/>
                </a:cubicBezTo>
                <a:cubicBezTo>
                  <a:pt x="2160875" y="507035"/>
                  <a:pt x="2103002" y="684514"/>
                  <a:pt x="2054774" y="817623"/>
                </a:cubicBezTo>
                <a:cubicBezTo>
                  <a:pt x="2006546" y="950732"/>
                  <a:pt x="1867891" y="1113672"/>
                  <a:pt x="1788556" y="1188012"/>
                </a:cubicBezTo>
                <a:cubicBezTo>
                  <a:pt x="1709221" y="1262352"/>
                  <a:pt x="1700776" y="1239247"/>
                  <a:pt x="1578765" y="1263666"/>
                </a:cubicBezTo>
                <a:cubicBezTo>
                  <a:pt x="1456754" y="1288085"/>
                  <a:pt x="1204940" y="1340133"/>
                  <a:pt x="1056490" y="1334528"/>
                </a:cubicBezTo>
                <a:cubicBezTo>
                  <a:pt x="770880" y="1313683"/>
                  <a:pt x="710096" y="1229247"/>
                  <a:pt x="616941" y="1199555"/>
                </a:cubicBezTo>
                <a:cubicBezTo>
                  <a:pt x="523786" y="1169863"/>
                  <a:pt x="535661" y="1181352"/>
                  <a:pt x="497561" y="1156375"/>
                </a:cubicBezTo>
                <a:cubicBezTo>
                  <a:pt x="459461" y="1131399"/>
                  <a:pt x="459884" y="1112772"/>
                  <a:pt x="388341" y="1049696"/>
                </a:cubicBezTo>
                <a:cubicBezTo>
                  <a:pt x="316798" y="986620"/>
                  <a:pt x="118678" y="864276"/>
                  <a:pt x="68301" y="777916"/>
                </a:cubicBezTo>
                <a:cubicBezTo>
                  <a:pt x="17924" y="691556"/>
                  <a:pt x="0" y="621374"/>
                  <a:pt x="86081" y="531536"/>
                </a:cubicBezTo>
                <a:cubicBezTo>
                  <a:pt x="172162" y="441698"/>
                  <a:pt x="417685" y="323941"/>
                  <a:pt x="584789" y="238888"/>
                </a:cubicBezTo>
                <a:cubicBezTo>
                  <a:pt x="751893" y="153835"/>
                  <a:pt x="926660" y="42440"/>
                  <a:pt x="1088706" y="2122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rgbClr val="FFCCCC"/>
              </a:gs>
            </a:gsLst>
            <a:path path="circle">
              <a:fillToRect l="50000" t="50000" r="50000" b="50000"/>
            </a:path>
            <a:tileRect/>
          </a:gradFill>
          <a:ln>
            <a:solidFill>
              <a:srgbClr val="FFA87D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CH"/>
          </a:p>
        </p:txBody>
      </p:sp>
      <p:grpSp>
        <p:nvGrpSpPr>
          <p:cNvPr id="18" name="Group 55"/>
          <p:cNvGrpSpPr>
            <a:grpSpLocks/>
          </p:cNvGrpSpPr>
          <p:nvPr/>
        </p:nvGrpSpPr>
        <p:grpSpPr bwMode="auto">
          <a:xfrm>
            <a:off x="4449815" y="3170054"/>
            <a:ext cx="443526" cy="393324"/>
            <a:chOff x="2510" y="2251"/>
            <a:chExt cx="814" cy="542"/>
          </a:xfrm>
        </p:grpSpPr>
        <p:pic>
          <p:nvPicPr>
            <p:cNvPr id="19" name="Picture 56"/>
            <p:cNvPicPr>
              <a:picLocks noChangeAspect="1" noChangeArrowheads="1"/>
            </p:cNvPicPr>
            <p:nvPr/>
          </p:nvPicPr>
          <p:blipFill>
            <a:blip r:embed="rId4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17" y="2251"/>
              <a:ext cx="807" cy="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</p:pic>
        <p:sp>
          <p:nvSpPr>
            <p:cNvPr id="20" name="Freeform 57"/>
            <p:cNvSpPr>
              <a:spLocks/>
            </p:cNvSpPr>
            <p:nvPr/>
          </p:nvSpPr>
          <p:spPr bwMode="auto">
            <a:xfrm>
              <a:off x="2896" y="2380"/>
              <a:ext cx="421" cy="405"/>
            </a:xfrm>
            <a:custGeom>
              <a:avLst/>
              <a:gdLst/>
              <a:ahLst/>
              <a:cxnLst>
                <a:cxn ang="0">
                  <a:pos x="0" y="36"/>
                </a:cxn>
                <a:cxn ang="0">
                  <a:pos x="223" y="0"/>
                </a:cxn>
                <a:cxn ang="0">
                  <a:pos x="421" y="297"/>
                </a:cxn>
                <a:cxn ang="0">
                  <a:pos x="22" y="405"/>
                </a:cxn>
                <a:cxn ang="0">
                  <a:pos x="0" y="36"/>
                </a:cxn>
              </a:cxnLst>
              <a:rect l="0" t="0" r="r" b="b"/>
              <a:pathLst>
                <a:path w="421" h="405">
                  <a:moveTo>
                    <a:pt x="0" y="36"/>
                  </a:moveTo>
                  <a:lnTo>
                    <a:pt x="223" y="0"/>
                  </a:lnTo>
                  <a:lnTo>
                    <a:pt x="421" y="297"/>
                  </a:lnTo>
                  <a:lnTo>
                    <a:pt x="22" y="405"/>
                  </a:lnTo>
                  <a:lnTo>
                    <a:pt x="0" y="36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chemeClr val="tx1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/>
            <a:lstStyle/>
            <a:p>
              <a:endParaRPr lang="it-CH"/>
            </a:p>
          </p:txBody>
        </p:sp>
        <p:sp>
          <p:nvSpPr>
            <p:cNvPr id="21" name="Freeform 58"/>
            <p:cNvSpPr>
              <a:spLocks/>
            </p:cNvSpPr>
            <p:nvPr/>
          </p:nvSpPr>
          <p:spPr bwMode="auto">
            <a:xfrm>
              <a:off x="2510" y="2379"/>
              <a:ext cx="400" cy="411"/>
            </a:xfrm>
            <a:custGeom>
              <a:avLst/>
              <a:gdLst/>
              <a:ahLst/>
              <a:cxnLst>
                <a:cxn ang="0">
                  <a:pos x="9" y="290"/>
                </a:cxn>
                <a:cxn ang="0">
                  <a:pos x="400" y="411"/>
                </a:cxn>
                <a:cxn ang="0">
                  <a:pos x="381" y="38"/>
                </a:cxn>
                <a:cxn ang="0">
                  <a:pos x="187" y="0"/>
                </a:cxn>
                <a:cxn ang="0">
                  <a:pos x="0" y="285"/>
                </a:cxn>
                <a:cxn ang="0">
                  <a:pos x="9" y="290"/>
                </a:cxn>
              </a:cxnLst>
              <a:rect l="0" t="0" r="r" b="b"/>
              <a:pathLst>
                <a:path w="400" h="411">
                  <a:moveTo>
                    <a:pt x="9" y="290"/>
                  </a:moveTo>
                  <a:lnTo>
                    <a:pt x="400" y="411"/>
                  </a:lnTo>
                  <a:lnTo>
                    <a:pt x="381" y="38"/>
                  </a:lnTo>
                  <a:lnTo>
                    <a:pt x="187" y="0"/>
                  </a:lnTo>
                  <a:lnTo>
                    <a:pt x="0" y="285"/>
                  </a:lnTo>
                  <a:lnTo>
                    <a:pt x="9" y="29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chemeClr val="tx1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/>
            <a:lstStyle/>
            <a:p>
              <a:endParaRPr lang="it-CH"/>
            </a:p>
          </p:txBody>
        </p:sp>
      </p:grpSp>
      <p:grpSp>
        <p:nvGrpSpPr>
          <p:cNvPr id="22" name="Group 55"/>
          <p:cNvGrpSpPr>
            <a:grpSpLocks/>
          </p:cNvGrpSpPr>
          <p:nvPr/>
        </p:nvGrpSpPr>
        <p:grpSpPr bwMode="auto">
          <a:xfrm>
            <a:off x="4109664" y="2736890"/>
            <a:ext cx="971428" cy="861476"/>
            <a:chOff x="2510" y="2251"/>
            <a:chExt cx="814" cy="542"/>
          </a:xfrm>
        </p:grpSpPr>
        <p:pic>
          <p:nvPicPr>
            <p:cNvPr id="23" name="Picture 56"/>
            <p:cNvPicPr>
              <a:picLocks noChangeAspect="1" noChangeArrowheads="1"/>
            </p:cNvPicPr>
            <p:nvPr/>
          </p:nvPicPr>
          <p:blipFill>
            <a:blip r:embed="rId5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17" y="2251"/>
              <a:ext cx="807" cy="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</p:pic>
        <p:sp>
          <p:nvSpPr>
            <p:cNvPr id="24" name="Freeform 57"/>
            <p:cNvSpPr>
              <a:spLocks/>
            </p:cNvSpPr>
            <p:nvPr/>
          </p:nvSpPr>
          <p:spPr bwMode="auto">
            <a:xfrm>
              <a:off x="2896" y="2380"/>
              <a:ext cx="421" cy="405"/>
            </a:xfrm>
            <a:custGeom>
              <a:avLst/>
              <a:gdLst/>
              <a:ahLst/>
              <a:cxnLst>
                <a:cxn ang="0">
                  <a:pos x="0" y="36"/>
                </a:cxn>
                <a:cxn ang="0">
                  <a:pos x="223" y="0"/>
                </a:cxn>
                <a:cxn ang="0">
                  <a:pos x="421" y="297"/>
                </a:cxn>
                <a:cxn ang="0">
                  <a:pos x="22" y="405"/>
                </a:cxn>
                <a:cxn ang="0">
                  <a:pos x="0" y="36"/>
                </a:cxn>
              </a:cxnLst>
              <a:rect l="0" t="0" r="r" b="b"/>
              <a:pathLst>
                <a:path w="421" h="405">
                  <a:moveTo>
                    <a:pt x="0" y="36"/>
                  </a:moveTo>
                  <a:lnTo>
                    <a:pt x="223" y="0"/>
                  </a:lnTo>
                  <a:lnTo>
                    <a:pt x="421" y="297"/>
                  </a:lnTo>
                  <a:lnTo>
                    <a:pt x="22" y="405"/>
                  </a:lnTo>
                  <a:lnTo>
                    <a:pt x="0" y="36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chemeClr val="tx1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/>
            <a:lstStyle/>
            <a:p>
              <a:endParaRPr lang="it-CH"/>
            </a:p>
          </p:txBody>
        </p:sp>
        <p:sp>
          <p:nvSpPr>
            <p:cNvPr id="25" name="Freeform 58"/>
            <p:cNvSpPr>
              <a:spLocks/>
            </p:cNvSpPr>
            <p:nvPr/>
          </p:nvSpPr>
          <p:spPr bwMode="auto">
            <a:xfrm>
              <a:off x="2510" y="2379"/>
              <a:ext cx="400" cy="411"/>
            </a:xfrm>
            <a:custGeom>
              <a:avLst/>
              <a:gdLst/>
              <a:ahLst/>
              <a:cxnLst>
                <a:cxn ang="0">
                  <a:pos x="9" y="290"/>
                </a:cxn>
                <a:cxn ang="0">
                  <a:pos x="400" y="411"/>
                </a:cxn>
                <a:cxn ang="0">
                  <a:pos x="381" y="38"/>
                </a:cxn>
                <a:cxn ang="0">
                  <a:pos x="187" y="0"/>
                </a:cxn>
                <a:cxn ang="0">
                  <a:pos x="0" y="285"/>
                </a:cxn>
                <a:cxn ang="0">
                  <a:pos x="9" y="290"/>
                </a:cxn>
              </a:cxnLst>
              <a:rect l="0" t="0" r="r" b="b"/>
              <a:pathLst>
                <a:path w="400" h="411">
                  <a:moveTo>
                    <a:pt x="9" y="290"/>
                  </a:moveTo>
                  <a:lnTo>
                    <a:pt x="400" y="411"/>
                  </a:lnTo>
                  <a:lnTo>
                    <a:pt x="381" y="38"/>
                  </a:lnTo>
                  <a:lnTo>
                    <a:pt x="187" y="0"/>
                  </a:lnTo>
                  <a:lnTo>
                    <a:pt x="0" y="285"/>
                  </a:lnTo>
                  <a:lnTo>
                    <a:pt x="9" y="29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chemeClr val="tx1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/>
            <a:lstStyle/>
            <a:p>
              <a:endParaRPr lang="it-CH"/>
            </a:p>
          </p:txBody>
        </p:sp>
      </p:grpSp>
      <p:grpSp>
        <p:nvGrpSpPr>
          <p:cNvPr id="26" name="Group 55"/>
          <p:cNvGrpSpPr>
            <a:grpSpLocks/>
          </p:cNvGrpSpPr>
          <p:nvPr/>
        </p:nvGrpSpPr>
        <p:grpSpPr bwMode="auto">
          <a:xfrm>
            <a:off x="4017988" y="2549407"/>
            <a:ext cx="1178818" cy="1045392"/>
            <a:chOff x="2510" y="2251"/>
            <a:chExt cx="814" cy="542"/>
          </a:xfrm>
        </p:grpSpPr>
        <p:pic>
          <p:nvPicPr>
            <p:cNvPr id="27" name="Picture 56"/>
            <p:cNvPicPr>
              <a:picLocks noChangeAspect="1" noChangeArrowheads="1"/>
            </p:cNvPicPr>
            <p:nvPr/>
          </p:nvPicPr>
          <p:blipFill>
            <a:blip r:embed="rId6" cstate="screen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17" y="2251"/>
              <a:ext cx="807" cy="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</p:pic>
        <p:sp>
          <p:nvSpPr>
            <p:cNvPr id="28" name="Freeform 57"/>
            <p:cNvSpPr>
              <a:spLocks/>
            </p:cNvSpPr>
            <p:nvPr/>
          </p:nvSpPr>
          <p:spPr bwMode="auto">
            <a:xfrm>
              <a:off x="2896" y="2380"/>
              <a:ext cx="421" cy="405"/>
            </a:xfrm>
            <a:custGeom>
              <a:avLst/>
              <a:gdLst/>
              <a:ahLst/>
              <a:cxnLst>
                <a:cxn ang="0">
                  <a:pos x="0" y="36"/>
                </a:cxn>
                <a:cxn ang="0">
                  <a:pos x="223" y="0"/>
                </a:cxn>
                <a:cxn ang="0">
                  <a:pos x="421" y="297"/>
                </a:cxn>
                <a:cxn ang="0">
                  <a:pos x="22" y="405"/>
                </a:cxn>
                <a:cxn ang="0">
                  <a:pos x="0" y="36"/>
                </a:cxn>
              </a:cxnLst>
              <a:rect l="0" t="0" r="r" b="b"/>
              <a:pathLst>
                <a:path w="421" h="405">
                  <a:moveTo>
                    <a:pt x="0" y="36"/>
                  </a:moveTo>
                  <a:lnTo>
                    <a:pt x="223" y="0"/>
                  </a:lnTo>
                  <a:lnTo>
                    <a:pt x="421" y="297"/>
                  </a:lnTo>
                  <a:lnTo>
                    <a:pt x="22" y="405"/>
                  </a:lnTo>
                  <a:lnTo>
                    <a:pt x="0" y="36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chemeClr val="tx1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/>
            <a:lstStyle/>
            <a:p>
              <a:endParaRPr lang="it-CH"/>
            </a:p>
          </p:txBody>
        </p:sp>
        <p:sp>
          <p:nvSpPr>
            <p:cNvPr id="29" name="Freeform 58"/>
            <p:cNvSpPr>
              <a:spLocks/>
            </p:cNvSpPr>
            <p:nvPr/>
          </p:nvSpPr>
          <p:spPr bwMode="auto">
            <a:xfrm>
              <a:off x="2510" y="2379"/>
              <a:ext cx="400" cy="411"/>
            </a:xfrm>
            <a:custGeom>
              <a:avLst/>
              <a:gdLst/>
              <a:ahLst/>
              <a:cxnLst>
                <a:cxn ang="0">
                  <a:pos x="9" y="290"/>
                </a:cxn>
                <a:cxn ang="0">
                  <a:pos x="400" y="411"/>
                </a:cxn>
                <a:cxn ang="0">
                  <a:pos x="381" y="38"/>
                </a:cxn>
                <a:cxn ang="0">
                  <a:pos x="187" y="0"/>
                </a:cxn>
                <a:cxn ang="0">
                  <a:pos x="0" y="285"/>
                </a:cxn>
                <a:cxn ang="0">
                  <a:pos x="9" y="290"/>
                </a:cxn>
              </a:cxnLst>
              <a:rect l="0" t="0" r="r" b="b"/>
              <a:pathLst>
                <a:path w="400" h="411">
                  <a:moveTo>
                    <a:pt x="9" y="290"/>
                  </a:moveTo>
                  <a:lnTo>
                    <a:pt x="400" y="411"/>
                  </a:lnTo>
                  <a:lnTo>
                    <a:pt x="381" y="38"/>
                  </a:lnTo>
                  <a:lnTo>
                    <a:pt x="187" y="0"/>
                  </a:lnTo>
                  <a:lnTo>
                    <a:pt x="0" y="285"/>
                  </a:lnTo>
                  <a:lnTo>
                    <a:pt x="9" y="29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chemeClr val="tx1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/>
            <a:lstStyle/>
            <a:p>
              <a:endParaRPr lang="it-CH"/>
            </a:p>
          </p:txBody>
        </p:sp>
      </p:grpSp>
      <p:grpSp>
        <p:nvGrpSpPr>
          <p:cNvPr id="30" name="Group 55"/>
          <p:cNvGrpSpPr>
            <a:grpSpLocks/>
          </p:cNvGrpSpPr>
          <p:nvPr/>
        </p:nvGrpSpPr>
        <p:grpSpPr bwMode="auto">
          <a:xfrm>
            <a:off x="3850161" y="2288184"/>
            <a:ext cx="1502846" cy="1332744"/>
            <a:chOff x="2510" y="2251"/>
            <a:chExt cx="814" cy="542"/>
          </a:xfrm>
        </p:grpSpPr>
        <p:pic>
          <p:nvPicPr>
            <p:cNvPr id="31" name="Picture 56"/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17" y="2251"/>
              <a:ext cx="807" cy="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</p:pic>
        <p:sp>
          <p:nvSpPr>
            <p:cNvPr id="32" name="Freeform 57"/>
            <p:cNvSpPr>
              <a:spLocks/>
            </p:cNvSpPr>
            <p:nvPr/>
          </p:nvSpPr>
          <p:spPr bwMode="auto">
            <a:xfrm>
              <a:off x="2896" y="2380"/>
              <a:ext cx="421" cy="405"/>
            </a:xfrm>
            <a:custGeom>
              <a:avLst/>
              <a:gdLst/>
              <a:ahLst/>
              <a:cxnLst>
                <a:cxn ang="0">
                  <a:pos x="0" y="36"/>
                </a:cxn>
                <a:cxn ang="0">
                  <a:pos x="223" y="0"/>
                </a:cxn>
                <a:cxn ang="0">
                  <a:pos x="421" y="297"/>
                </a:cxn>
                <a:cxn ang="0">
                  <a:pos x="22" y="405"/>
                </a:cxn>
                <a:cxn ang="0">
                  <a:pos x="0" y="36"/>
                </a:cxn>
              </a:cxnLst>
              <a:rect l="0" t="0" r="r" b="b"/>
              <a:pathLst>
                <a:path w="421" h="405">
                  <a:moveTo>
                    <a:pt x="0" y="36"/>
                  </a:moveTo>
                  <a:lnTo>
                    <a:pt x="223" y="0"/>
                  </a:lnTo>
                  <a:lnTo>
                    <a:pt x="421" y="297"/>
                  </a:lnTo>
                  <a:lnTo>
                    <a:pt x="22" y="405"/>
                  </a:lnTo>
                  <a:lnTo>
                    <a:pt x="0" y="36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chemeClr val="tx1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/>
            <a:lstStyle/>
            <a:p>
              <a:endParaRPr lang="it-CH"/>
            </a:p>
          </p:txBody>
        </p:sp>
        <p:sp>
          <p:nvSpPr>
            <p:cNvPr id="33" name="Freeform 58"/>
            <p:cNvSpPr>
              <a:spLocks/>
            </p:cNvSpPr>
            <p:nvPr/>
          </p:nvSpPr>
          <p:spPr bwMode="auto">
            <a:xfrm>
              <a:off x="2510" y="2379"/>
              <a:ext cx="400" cy="411"/>
            </a:xfrm>
            <a:custGeom>
              <a:avLst/>
              <a:gdLst/>
              <a:ahLst/>
              <a:cxnLst>
                <a:cxn ang="0">
                  <a:pos x="9" y="290"/>
                </a:cxn>
                <a:cxn ang="0">
                  <a:pos x="400" y="411"/>
                </a:cxn>
                <a:cxn ang="0">
                  <a:pos x="381" y="38"/>
                </a:cxn>
                <a:cxn ang="0">
                  <a:pos x="187" y="0"/>
                </a:cxn>
                <a:cxn ang="0">
                  <a:pos x="0" y="285"/>
                </a:cxn>
                <a:cxn ang="0">
                  <a:pos x="9" y="290"/>
                </a:cxn>
              </a:cxnLst>
              <a:rect l="0" t="0" r="r" b="b"/>
              <a:pathLst>
                <a:path w="400" h="411">
                  <a:moveTo>
                    <a:pt x="9" y="290"/>
                  </a:moveTo>
                  <a:lnTo>
                    <a:pt x="400" y="411"/>
                  </a:lnTo>
                  <a:lnTo>
                    <a:pt x="381" y="38"/>
                  </a:lnTo>
                  <a:lnTo>
                    <a:pt x="187" y="0"/>
                  </a:lnTo>
                  <a:lnTo>
                    <a:pt x="0" y="285"/>
                  </a:lnTo>
                  <a:lnTo>
                    <a:pt x="9" y="29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chemeClr val="tx1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/>
            <a:lstStyle/>
            <a:p>
              <a:endParaRPr lang="it-CH"/>
            </a:p>
          </p:txBody>
        </p:sp>
      </p:grpSp>
      <p:grpSp>
        <p:nvGrpSpPr>
          <p:cNvPr id="34" name="Group 286"/>
          <p:cNvGrpSpPr>
            <a:grpSpLocks/>
          </p:cNvGrpSpPr>
          <p:nvPr/>
        </p:nvGrpSpPr>
        <p:grpSpPr bwMode="auto">
          <a:xfrm>
            <a:off x="1335588" y="1508957"/>
            <a:ext cx="3775187" cy="2365728"/>
            <a:chOff x="106" y="2621"/>
            <a:chExt cx="2724" cy="1707"/>
          </a:xfrm>
        </p:grpSpPr>
        <p:sp>
          <p:nvSpPr>
            <p:cNvPr id="35" name="Freeform 177"/>
            <p:cNvSpPr>
              <a:spLocks/>
            </p:cNvSpPr>
            <p:nvPr/>
          </p:nvSpPr>
          <p:spPr bwMode="auto">
            <a:xfrm>
              <a:off x="581" y="3071"/>
              <a:ext cx="2249" cy="1193"/>
            </a:xfrm>
            <a:custGeom>
              <a:avLst/>
              <a:gdLst>
                <a:gd name="T0" fmla="*/ 0 w 2249"/>
                <a:gd name="T1" fmla="*/ 345 h 1193"/>
                <a:gd name="T2" fmla="*/ 45 w 2249"/>
                <a:gd name="T3" fmla="*/ 387 h 1193"/>
                <a:gd name="T4" fmla="*/ 111 w 2249"/>
                <a:gd name="T5" fmla="*/ 594 h 1193"/>
                <a:gd name="T6" fmla="*/ 156 w 2249"/>
                <a:gd name="T7" fmla="*/ 732 h 1193"/>
                <a:gd name="T8" fmla="*/ 249 w 2249"/>
                <a:gd name="T9" fmla="*/ 927 h 1193"/>
                <a:gd name="T10" fmla="*/ 336 w 2249"/>
                <a:gd name="T11" fmla="*/ 1065 h 1193"/>
                <a:gd name="T12" fmla="*/ 387 w 2249"/>
                <a:gd name="T13" fmla="*/ 1149 h 1193"/>
                <a:gd name="T14" fmla="*/ 417 w 2249"/>
                <a:gd name="T15" fmla="*/ 1185 h 1193"/>
                <a:gd name="T16" fmla="*/ 531 w 2249"/>
                <a:gd name="T17" fmla="*/ 1173 h 1193"/>
                <a:gd name="T18" fmla="*/ 657 w 2249"/>
                <a:gd name="T19" fmla="*/ 1182 h 1193"/>
                <a:gd name="T20" fmla="*/ 888 w 2249"/>
                <a:gd name="T21" fmla="*/ 1191 h 1193"/>
                <a:gd name="T22" fmla="*/ 1104 w 2249"/>
                <a:gd name="T23" fmla="*/ 1170 h 1193"/>
                <a:gd name="T24" fmla="*/ 1347 w 2249"/>
                <a:gd name="T25" fmla="*/ 1113 h 1193"/>
                <a:gd name="T26" fmla="*/ 1524 w 2249"/>
                <a:gd name="T27" fmla="*/ 1062 h 1193"/>
                <a:gd name="T28" fmla="*/ 1557 w 2249"/>
                <a:gd name="T29" fmla="*/ 1053 h 1193"/>
                <a:gd name="T30" fmla="*/ 1662 w 2249"/>
                <a:gd name="T31" fmla="*/ 1074 h 1193"/>
                <a:gd name="T32" fmla="*/ 1872 w 2249"/>
                <a:gd name="T33" fmla="*/ 1089 h 1193"/>
                <a:gd name="T34" fmla="*/ 2055 w 2249"/>
                <a:gd name="T35" fmla="*/ 1047 h 1193"/>
                <a:gd name="T36" fmla="*/ 2148 w 2249"/>
                <a:gd name="T37" fmla="*/ 1023 h 1193"/>
                <a:gd name="T38" fmla="*/ 2226 w 2249"/>
                <a:gd name="T39" fmla="*/ 993 h 1193"/>
                <a:gd name="T40" fmla="*/ 2247 w 2249"/>
                <a:gd name="T41" fmla="*/ 963 h 1193"/>
                <a:gd name="T42" fmla="*/ 2214 w 2249"/>
                <a:gd name="T43" fmla="*/ 945 h 1193"/>
                <a:gd name="T44" fmla="*/ 2133 w 2249"/>
                <a:gd name="T45" fmla="*/ 951 h 1193"/>
                <a:gd name="T46" fmla="*/ 2073 w 2249"/>
                <a:gd name="T47" fmla="*/ 969 h 1193"/>
                <a:gd name="T48" fmla="*/ 1932 w 2249"/>
                <a:gd name="T49" fmla="*/ 975 h 1193"/>
                <a:gd name="T50" fmla="*/ 1854 w 2249"/>
                <a:gd name="T51" fmla="*/ 954 h 1193"/>
                <a:gd name="T52" fmla="*/ 1782 w 2249"/>
                <a:gd name="T53" fmla="*/ 927 h 1193"/>
                <a:gd name="T54" fmla="*/ 1710 w 2249"/>
                <a:gd name="T55" fmla="*/ 945 h 1193"/>
                <a:gd name="T56" fmla="*/ 1728 w 2249"/>
                <a:gd name="T57" fmla="*/ 939 h 1193"/>
                <a:gd name="T58" fmla="*/ 1815 w 2249"/>
                <a:gd name="T59" fmla="*/ 906 h 1193"/>
                <a:gd name="T60" fmla="*/ 1896 w 2249"/>
                <a:gd name="T61" fmla="*/ 867 h 1193"/>
                <a:gd name="T62" fmla="*/ 1932 w 2249"/>
                <a:gd name="T63" fmla="*/ 852 h 1193"/>
                <a:gd name="T64" fmla="*/ 1956 w 2249"/>
                <a:gd name="T65" fmla="*/ 810 h 1193"/>
                <a:gd name="T66" fmla="*/ 1908 w 2249"/>
                <a:gd name="T67" fmla="*/ 786 h 1193"/>
                <a:gd name="T68" fmla="*/ 1851 w 2249"/>
                <a:gd name="T69" fmla="*/ 792 h 1193"/>
                <a:gd name="T70" fmla="*/ 1749 w 2249"/>
                <a:gd name="T71" fmla="*/ 810 h 1193"/>
                <a:gd name="T72" fmla="*/ 1689 w 2249"/>
                <a:gd name="T73" fmla="*/ 810 h 1193"/>
                <a:gd name="T74" fmla="*/ 1578 w 2249"/>
                <a:gd name="T75" fmla="*/ 810 h 1193"/>
                <a:gd name="T76" fmla="*/ 1515 w 2249"/>
                <a:gd name="T77" fmla="*/ 843 h 1193"/>
                <a:gd name="T78" fmla="*/ 1482 w 2249"/>
                <a:gd name="T79" fmla="*/ 873 h 1193"/>
                <a:gd name="T80" fmla="*/ 1401 w 2249"/>
                <a:gd name="T81" fmla="*/ 873 h 1193"/>
                <a:gd name="T82" fmla="*/ 1239 w 2249"/>
                <a:gd name="T83" fmla="*/ 873 h 1193"/>
                <a:gd name="T84" fmla="*/ 1104 w 2249"/>
                <a:gd name="T85" fmla="*/ 843 h 1193"/>
                <a:gd name="T86" fmla="*/ 933 w 2249"/>
                <a:gd name="T87" fmla="*/ 819 h 1193"/>
                <a:gd name="T88" fmla="*/ 747 w 2249"/>
                <a:gd name="T89" fmla="*/ 828 h 1193"/>
                <a:gd name="T90" fmla="*/ 699 w 2249"/>
                <a:gd name="T91" fmla="*/ 828 h 1193"/>
                <a:gd name="T92" fmla="*/ 657 w 2249"/>
                <a:gd name="T93" fmla="*/ 741 h 1193"/>
                <a:gd name="T94" fmla="*/ 621 w 2249"/>
                <a:gd name="T95" fmla="*/ 573 h 1193"/>
                <a:gd name="T96" fmla="*/ 558 w 2249"/>
                <a:gd name="T97" fmla="*/ 345 h 1193"/>
                <a:gd name="T98" fmla="*/ 504 w 2249"/>
                <a:gd name="T99" fmla="*/ 207 h 1193"/>
                <a:gd name="T100" fmla="*/ 456 w 2249"/>
                <a:gd name="T101" fmla="*/ 84 h 1193"/>
                <a:gd name="T102" fmla="*/ 444 w 2249"/>
                <a:gd name="T103" fmla="*/ 0 h 119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249"/>
                <a:gd name="T157" fmla="*/ 0 h 1193"/>
                <a:gd name="T158" fmla="*/ 2249 w 2249"/>
                <a:gd name="T159" fmla="*/ 1193 h 119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249" h="1193">
                  <a:moveTo>
                    <a:pt x="0" y="345"/>
                  </a:moveTo>
                  <a:cubicBezTo>
                    <a:pt x="13" y="345"/>
                    <a:pt x="26" y="345"/>
                    <a:pt x="45" y="387"/>
                  </a:cubicBezTo>
                  <a:cubicBezTo>
                    <a:pt x="64" y="429"/>
                    <a:pt x="92" y="537"/>
                    <a:pt x="111" y="594"/>
                  </a:cubicBezTo>
                  <a:cubicBezTo>
                    <a:pt x="130" y="651"/>
                    <a:pt x="133" y="676"/>
                    <a:pt x="156" y="732"/>
                  </a:cubicBezTo>
                  <a:cubicBezTo>
                    <a:pt x="179" y="788"/>
                    <a:pt x="219" y="871"/>
                    <a:pt x="249" y="927"/>
                  </a:cubicBezTo>
                  <a:cubicBezTo>
                    <a:pt x="279" y="983"/>
                    <a:pt x="313" y="1028"/>
                    <a:pt x="336" y="1065"/>
                  </a:cubicBezTo>
                  <a:cubicBezTo>
                    <a:pt x="359" y="1102"/>
                    <a:pt x="374" y="1129"/>
                    <a:pt x="387" y="1149"/>
                  </a:cubicBezTo>
                  <a:cubicBezTo>
                    <a:pt x="400" y="1169"/>
                    <a:pt x="393" y="1181"/>
                    <a:pt x="417" y="1185"/>
                  </a:cubicBezTo>
                  <a:cubicBezTo>
                    <a:pt x="441" y="1189"/>
                    <a:pt x="491" y="1173"/>
                    <a:pt x="531" y="1173"/>
                  </a:cubicBezTo>
                  <a:cubicBezTo>
                    <a:pt x="571" y="1173"/>
                    <a:pt x="598" y="1179"/>
                    <a:pt x="657" y="1182"/>
                  </a:cubicBezTo>
                  <a:cubicBezTo>
                    <a:pt x="716" y="1185"/>
                    <a:pt x="814" y="1193"/>
                    <a:pt x="888" y="1191"/>
                  </a:cubicBezTo>
                  <a:cubicBezTo>
                    <a:pt x="962" y="1189"/>
                    <a:pt x="1028" y="1183"/>
                    <a:pt x="1104" y="1170"/>
                  </a:cubicBezTo>
                  <a:cubicBezTo>
                    <a:pt x="1180" y="1157"/>
                    <a:pt x="1277" y="1131"/>
                    <a:pt x="1347" y="1113"/>
                  </a:cubicBezTo>
                  <a:cubicBezTo>
                    <a:pt x="1417" y="1095"/>
                    <a:pt x="1489" y="1072"/>
                    <a:pt x="1524" y="1062"/>
                  </a:cubicBezTo>
                  <a:cubicBezTo>
                    <a:pt x="1559" y="1052"/>
                    <a:pt x="1534" y="1051"/>
                    <a:pt x="1557" y="1053"/>
                  </a:cubicBezTo>
                  <a:cubicBezTo>
                    <a:pt x="1580" y="1055"/>
                    <a:pt x="1610" y="1068"/>
                    <a:pt x="1662" y="1074"/>
                  </a:cubicBezTo>
                  <a:cubicBezTo>
                    <a:pt x="1714" y="1080"/>
                    <a:pt x="1807" y="1093"/>
                    <a:pt x="1872" y="1089"/>
                  </a:cubicBezTo>
                  <a:cubicBezTo>
                    <a:pt x="1937" y="1085"/>
                    <a:pt x="2009" y="1058"/>
                    <a:pt x="2055" y="1047"/>
                  </a:cubicBezTo>
                  <a:cubicBezTo>
                    <a:pt x="2101" y="1036"/>
                    <a:pt x="2120" y="1032"/>
                    <a:pt x="2148" y="1023"/>
                  </a:cubicBezTo>
                  <a:cubicBezTo>
                    <a:pt x="2176" y="1014"/>
                    <a:pt x="2210" y="1003"/>
                    <a:pt x="2226" y="993"/>
                  </a:cubicBezTo>
                  <a:cubicBezTo>
                    <a:pt x="2242" y="983"/>
                    <a:pt x="2249" y="971"/>
                    <a:pt x="2247" y="963"/>
                  </a:cubicBezTo>
                  <a:cubicBezTo>
                    <a:pt x="2245" y="955"/>
                    <a:pt x="2233" y="947"/>
                    <a:pt x="2214" y="945"/>
                  </a:cubicBezTo>
                  <a:cubicBezTo>
                    <a:pt x="2195" y="943"/>
                    <a:pt x="2156" y="947"/>
                    <a:pt x="2133" y="951"/>
                  </a:cubicBezTo>
                  <a:cubicBezTo>
                    <a:pt x="2110" y="955"/>
                    <a:pt x="2106" y="965"/>
                    <a:pt x="2073" y="969"/>
                  </a:cubicBezTo>
                  <a:cubicBezTo>
                    <a:pt x="2040" y="973"/>
                    <a:pt x="1968" y="977"/>
                    <a:pt x="1932" y="975"/>
                  </a:cubicBezTo>
                  <a:cubicBezTo>
                    <a:pt x="1896" y="973"/>
                    <a:pt x="1879" y="962"/>
                    <a:pt x="1854" y="954"/>
                  </a:cubicBezTo>
                  <a:cubicBezTo>
                    <a:pt x="1829" y="946"/>
                    <a:pt x="1806" y="929"/>
                    <a:pt x="1782" y="927"/>
                  </a:cubicBezTo>
                  <a:cubicBezTo>
                    <a:pt x="1758" y="925"/>
                    <a:pt x="1719" y="943"/>
                    <a:pt x="1710" y="945"/>
                  </a:cubicBezTo>
                  <a:cubicBezTo>
                    <a:pt x="1701" y="947"/>
                    <a:pt x="1711" y="945"/>
                    <a:pt x="1728" y="939"/>
                  </a:cubicBezTo>
                  <a:cubicBezTo>
                    <a:pt x="1745" y="933"/>
                    <a:pt x="1787" y="918"/>
                    <a:pt x="1815" y="906"/>
                  </a:cubicBezTo>
                  <a:cubicBezTo>
                    <a:pt x="1843" y="894"/>
                    <a:pt x="1876" y="876"/>
                    <a:pt x="1896" y="867"/>
                  </a:cubicBezTo>
                  <a:cubicBezTo>
                    <a:pt x="1916" y="858"/>
                    <a:pt x="1922" y="861"/>
                    <a:pt x="1932" y="852"/>
                  </a:cubicBezTo>
                  <a:cubicBezTo>
                    <a:pt x="1942" y="843"/>
                    <a:pt x="1960" y="821"/>
                    <a:pt x="1956" y="810"/>
                  </a:cubicBezTo>
                  <a:cubicBezTo>
                    <a:pt x="1952" y="799"/>
                    <a:pt x="1925" y="789"/>
                    <a:pt x="1908" y="786"/>
                  </a:cubicBezTo>
                  <a:cubicBezTo>
                    <a:pt x="1891" y="783"/>
                    <a:pt x="1878" y="788"/>
                    <a:pt x="1851" y="792"/>
                  </a:cubicBezTo>
                  <a:cubicBezTo>
                    <a:pt x="1824" y="796"/>
                    <a:pt x="1776" y="807"/>
                    <a:pt x="1749" y="810"/>
                  </a:cubicBezTo>
                  <a:cubicBezTo>
                    <a:pt x="1722" y="813"/>
                    <a:pt x="1717" y="810"/>
                    <a:pt x="1689" y="810"/>
                  </a:cubicBezTo>
                  <a:cubicBezTo>
                    <a:pt x="1661" y="810"/>
                    <a:pt x="1607" y="805"/>
                    <a:pt x="1578" y="810"/>
                  </a:cubicBezTo>
                  <a:cubicBezTo>
                    <a:pt x="1549" y="815"/>
                    <a:pt x="1531" y="833"/>
                    <a:pt x="1515" y="843"/>
                  </a:cubicBezTo>
                  <a:cubicBezTo>
                    <a:pt x="1499" y="853"/>
                    <a:pt x="1501" y="868"/>
                    <a:pt x="1482" y="873"/>
                  </a:cubicBezTo>
                  <a:cubicBezTo>
                    <a:pt x="1463" y="878"/>
                    <a:pt x="1441" y="873"/>
                    <a:pt x="1401" y="873"/>
                  </a:cubicBezTo>
                  <a:cubicBezTo>
                    <a:pt x="1361" y="873"/>
                    <a:pt x="1288" y="878"/>
                    <a:pt x="1239" y="873"/>
                  </a:cubicBezTo>
                  <a:cubicBezTo>
                    <a:pt x="1190" y="868"/>
                    <a:pt x="1155" y="852"/>
                    <a:pt x="1104" y="843"/>
                  </a:cubicBezTo>
                  <a:cubicBezTo>
                    <a:pt x="1053" y="834"/>
                    <a:pt x="992" y="821"/>
                    <a:pt x="933" y="819"/>
                  </a:cubicBezTo>
                  <a:cubicBezTo>
                    <a:pt x="874" y="817"/>
                    <a:pt x="786" y="827"/>
                    <a:pt x="747" y="828"/>
                  </a:cubicBezTo>
                  <a:cubicBezTo>
                    <a:pt x="708" y="829"/>
                    <a:pt x="714" y="842"/>
                    <a:pt x="699" y="828"/>
                  </a:cubicBezTo>
                  <a:cubicBezTo>
                    <a:pt x="684" y="814"/>
                    <a:pt x="670" y="783"/>
                    <a:pt x="657" y="741"/>
                  </a:cubicBezTo>
                  <a:cubicBezTo>
                    <a:pt x="644" y="699"/>
                    <a:pt x="638" y="639"/>
                    <a:pt x="621" y="573"/>
                  </a:cubicBezTo>
                  <a:cubicBezTo>
                    <a:pt x="604" y="507"/>
                    <a:pt x="578" y="406"/>
                    <a:pt x="558" y="345"/>
                  </a:cubicBezTo>
                  <a:cubicBezTo>
                    <a:pt x="538" y="284"/>
                    <a:pt x="521" y="250"/>
                    <a:pt x="504" y="207"/>
                  </a:cubicBezTo>
                  <a:cubicBezTo>
                    <a:pt x="487" y="164"/>
                    <a:pt x="466" y="118"/>
                    <a:pt x="456" y="84"/>
                  </a:cubicBezTo>
                  <a:cubicBezTo>
                    <a:pt x="446" y="50"/>
                    <a:pt x="445" y="25"/>
                    <a:pt x="444" y="0"/>
                  </a:cubicBezTo>
                </a:path>
              </a:pathLst>
            </a:custGeom>
            <a:solidFill>
              <a:schemeClr val="bg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36" name="Freeform 157"/>
            <p:cNvSpPr>
              <a:spLocks/>
            </p:cNvSpPr>
            <p:nvPr/>
          </p:nvSpPr>
          <p:spPr bwMode="auto">
            <a:xfrm>
              <a:off x="106" y="2621"/>
              <a:ext cx="226" cy="1707"/>
            </a:xfrm>
            <a:custGeom>
              <a:avLst/>
              <a:gdLst>
                <a:gd name="T0" fmla="*/ 226 w 226"/>
                <a:gd name="T1" fmla="*/ 1707 h 1707"/>
                <a:gd name="T2" fmla="*/ 187 w 226"/>
                <a:gd name="T3" fmla="*/ 1467 h 1707"/>
                <a:gd name="T4" fmla="*/ 130 w 226"/>
                <a:gd name="T5" fmla="*/ 1155 h 1707"/>
                <a:gd name="T6" fmla="*/ 70 w 226"/>
                <a:gd name="T7" fmla="*/ 966 h 1707"/>
                <a:gd name="T8" fmla="*/ 10 w 226"/>
                <a:gd name="T9" fmla="*/ 840 h 1707"/>
                <a:gd name="T10" fmla="*/ 7 w 226"/>
                <a:gd name="T11" fmla="*/ 675 h 1707"/>
                <a:gd name="T12" fmla="*/ 49 w 226"/>
                <a:gd name="T13" fmla="*/ 351 h 1707"/>
                <a:gd name="T14" fmla="*/ 112 w 226"/>
                <a:gd name="T15" fmla="*/ 210 h 1707"/>
                <a:gd name="T16" fmla="*/ 199 w 226"/>
                <a:gd name="T17" fmla="*/ 48 h 1707"/>
                <a:gd name="T18" fmla="*/ 217 w 226"/>
                <a:gd name="T19" fmla="*/ 0 h 17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26"/>
                <a:gd name="T31" fmla="*/ 0 h 1707"/>
                <a:gd name="T32" fmla="*/ 226 w 226"/>
                <a:gd name="T33" fmla="*/ 1707 h 170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26" h="1707">
                  <a:moveTo>
                    <a:pt x="226" y="1707"/>
                  </a:moveTo>
                  <a:cubicBezTo>
                    <a:pt x="214" y="1633"/>
                    <a:pt x="203" y="1559"/>
                    <a:pt x="187" y="1467"/>
                  </a:cubicBezTo>
                  <a:cubicBezTo>
                    <a:pt x="171" y="1375"/>
                    <a:pt x="149" y="1238"/>
                    <a:pt x="130" y="1155"/>
                  </a:cubicBezTo>
                  <a:cubicBezTo>
                    <a:pt x="111" y="1072"/>
                    <a:pt x="90" y="1018"/>
                    <a:pt x="70" y="966"/>
                  </a:cubicBezTo>
                  <a:cubicBezTo>
                    <a:pt x="50" y="914"/>
                    <a:pt x="20" y="888"/>
                    <a:pt x="10" y="840"/>
                  </a:cubicBezTo>
                  <a:cubicBezTo>
                    <a:pt x="0" y="792"/>
                    <a:pt x="1" y="756"/>
                    <a:pt x="7" y="675"/>
                  </a:cubicBezTo>
                  <a:cubicBezTo>
                    <a:pt x="13" y="594"/>
                    <a:pt x="32" y="428"/>
                    <a:pt x="49" y="351"/>
                  </a:cubicBezTo>
                  <a:cubicBezTo>
                    <a:pt x="66" y="274"/>
                    <a:pt x="87" y="260"/>
                    <a:pt x="112" y="210"/>
                  </a:cubicBezTo>
                  <a:cubicBezTo>
                    <a:pt x="137" y="160"/>
                    <a:pt x="182" y="83"/>
                    <a:pt x="199" y="48"/>
                  </a:cubicBezTo>
                  <a:cubicBezTo>
                    <a:pt x="216" y="13"/>
                    <a:pt x="215" y="11"/>
                    <a:pt x="217" y="0"/>
                  </a:cubicBez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37" name="Freeform 158"/>
            <p:cNvSpPr>
              <a:spLocks/>
            </p:cNvSpPr>
            <p:nvPr/>
          </p:nvSpPr>
          <p:spPr bwMode="auto">
            <a:xfrm>
              <a:off x="823" y="2633"/>
              <a:ext cx="451" cy="1248"/>
            </a:xfrm>
            <a:custGeom>
              <a:avLst/>
              <a:gdLst>
                <a:gd name="T0" fmla="*/ 13 w 451"/>
                <a:gd name="T1" fmla="*/ 0 h 1248"/>
                <a:gd name="T2" fmla="*/ 7 w 451"/>
                <a:gd name="T3" fmla="*/ 72 h 1248"/>
                <a:gd name="T4" fmla="*/ 55 w 451"/>
                <a:gd name="T5" fmla="*/ 156 h 1248"/>
                <a:gd name="T6" fmla="*/ 157 w 451"/>
                <a:gd name="T7" fmla="*/ 249 h 1248"/>
                <a:gd name="T8" fmla="*/ 214 w 451"/>
                <a:gd name="T9" fmla="*/ 369 h 1248"/>
                <a:gd name="T10" fmla="*/ 274 w 451"/>
                <a:gd name="T11" fmla="*/ 468 h 1248"/>
                <a:gd name="T12" fmla="*/ 364 w 451"/>
                <a:gd name="T13" fmla="*/ 630 h 1248"/>
                <a:gd name="T14" fmla="*/ 400 w 451"/>
                <a:gd name="T15" fmla="*/ 783 h 1248"/>
                <a:gd name="T16" fmla="*/ 391 w 451"/>
                <a:gd name="T17" fmla="*/ 876 h 1248"/>
                <a:gd name="T18" fmla="*/ 415 w 451"/>
                <a:gd name="T19" fmla="*/ 1002 h 1248"/>
                <a:gd name="T20" fmla="*/ 430 w 451"/>
                <a:gd name="T21" fmla="*/ 1101 h 1248"/>
                <a:gd name="T22" fmla="*/ 436 w 451"/>
                <a:gd name="T23" fmla="*/ 1200 h 1248"/>
                <a:gd name="T24" fmla="*/ 451 w 451"/>
                <a:gd name="T25" fmla="*/ 1248 h 12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51"/>
                <a:gd name="T40" fmla="*/ 0 h 1248"/>
                <a:gd name="T41" fmla="*/ 451 w 451"/>
                <a:gd name="T42" fmla="*/ 1248 h 124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51" h="1248">
                  <a:moveTo>
                    <a:pt x="13" y="0"/>
                  </a:moveTo>
                  <a:cubicBezTo>
                    <a:pt x="6" y="23"/>
                    <a:pt x="0" y="46"/>
                    <a:pt x="7" y="72"/>
                  </a:cubicBezTo>
                  <a:cubicBezTo>
                    <a:pt x="14" y="98"/>
                    <a:pt x="30" y="127"/>
                    <a:pt x="55" y="156"/>
                  </a:cubicBezTo>
                  <a:cubicBezTo>
                    <a:pt x="80" y="185"/>
                    <a:pt x="131" y="214"/>
                    <a:pt x="157" y="249"/>
                  </a:cubicBezTo>
                  <a:cubicBezTo>
                    <a:pt x="183" y="284"/>
                    <a:pt x="195" y="333"/>
                    <a:pt x="214" y="369"/>
                  </a:cubicBezTo>
                  <a:cubicBezTo>
                    <a:pt x="233" y="405"/>
                    <a:pt x="249" y="425"/>
                    <a:pt x="274" y="468"/>
                  </a:cubicBezTo>
                  <a:cubicBezTo>
                    <a:pt x="299" y="511"/>
                    <a:pt x="343" y="578"/>
                    <a:pt x="364" y="630"/>
                  </a:cubicBezTo>
                  <a:cubicBezTo>
                    <a:pt x="385" y="682"/>
                    <a:pt x="396" y="742"/>
                    <a:pt x="400" y="783"/>
                  </a:cubicBezTo>
                  <a:cubicBezTo>
                    <a:pt x="404" y="824"/>
                    <a:pt x="389" y="840"/>
                    <a:pt x="391" y="876"/>
                  </a:cubicBezTo>
                  <a:cubicBezTo>
                    <a:pt x="393" y="912"/>
                    <a:pt x="409" y="965"/>
                    <a:pt x="415" y="1002"/>
                  </a:cubicBezTo>
                  <a:cubicBezTo>
                    <a:pt x="421" y="1039"/>
                    <a:pt x="427" y="1068"/>
                    <a:pt x="430" y="1101"/>
                  </a:cubicBezTo>
                  <a:cubicBezTo>
                    <a:pt x="433" y="1134"/>
                    <a:pt x="433" y="1176"/>
                    <a:pt x="436" y="1200"/>
                  </a:cubicBezTo>
                  <a:cubicBezTo>
                    <a:pt x="439" y="1224"/>
                    <a:pt x="445" y="1236"/>
                    <a:pt x="451" y="1248"/>
                  </a:cubicBez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grpSp>
          <p:nvGrpSpPr>
            <p:cNvPr id="38" name="Group 216"/>
            <p:cNvGrpSpPr>
              <a:grpSpLocks/>
            </p:cNvGrpSpPr>
            <p:nvPr/>
          </p:nvGrpSpPr>
          <p:grpSpPr bwMode="auto">
            <a:xfrm>
              <a:off x="202" y="2765"/>
              <a:ext cx="1882" cy="1449"/>
              <a:chOff x="202" y="2605"/>
              <a:chExt cx="1882" cy="1449"/>
            </a:xfrm>
          </p:grpSpPr>
          <p:sp>
            <p:nvSpPr>
              <p:cNvPr id="47" name="Freeform 159"/>
              <p:cNvSpPr>
                <a:spLocks/>
              </p:cNvSpPr>
              <p:nvPr/>
            </p:nvSpPr>
            <p:spPr bwMode="auto">
              <a:xfrm>
                <a:off x="202" y="2605"/>
                <a:ext cx="594" cy="760"/>
              </a:xfrm>
              <a:custGeom>
                <a:avLst/>
                <a:gdLst>
                  <a:gd name="T0" fmla="*/ 175 w 594"/>
                  <a:gd name="T1" fmla="*/ 96 h 760"/>
                  <a:gd name="T2" fmla="*/ 211 w 594"/>
                  <a:gd name="T3" fmla="*/ 93 h 760"/>
                  <a:gd name="T4" fmla="*/ 235 w 594"/>
                  <a:gd name="T5" fmla="*/ 93 h 760"/>
                  <a:gd name="T6" fmla="*/ 277 w 594"/>
                  <a:gd name="T7" fmla="*/ 78 h 760"/>
                  <a:gd name="T8" fmla="*/ 310 w 594"/>
                  <a:gd name="T9" fmla="*/ 69 h 760"/>
                  <a:gd name="T10" fmla="*/ 334 w 594"/>
                  <a:gd name="T11" fmla="*/ 87 h 760"/>
                  <a:gd name="T12" fmla="*/ 364 w 594"/>
                  <a:gd name="T13" fmla="*/ 81 h 760"/>
                  <a:gd name="T14" fmla="*/ 382 w 594"/>
                  <a:gd name="T15" fmla="*/ 66 h 760"/>
                  <a:gd name="T16" fmla="*/ 424 w 594"/>
                  <a:gd name="T17" fmla="*/ 75 h 760"/>
                  <a:gd name="T18" fmla="*/ 448 w 594"/>
                  <a:gd name="T19" fmla="*/ 87 h 760"/>
                  <a:gd name="T20" fmla="*/ 469 w 594"/>
                  <a:gd name="T21" fmla="*/ 108 h 760"/>
                  <a:gd name="T22" fmla="*/ 520 w 594"/>
                  <a:gd name="T23" fmla="*/ 108 h 760"/>
                  <a:gd name="T24" fmla="*/ 571 w 594"/>
                  <a:gd name="T25" fmla="*/ 108 h 760"/>
                  <a:gd name="T26" fmla="*/ 592 w 594"/>
                  <a:gd name="T27" fmla="*/ 96 h 760"/>
                  <a:gd name="T28" fmla="*/ 583 w 594"/>
                  <a:gd name="T29" fmla="*/ 69 h 760"/>
                  <a:gd name="T30" fmla="*/ 541 w 594"/>
                  <a:gd name="T31" fmla="*/ 63 h 760"/>
                  <a:gd name="T32" fmla="*/ 502 w 594"/>
                  <a:gd name="T33" fmla="*/ 63 h 760"/>
                  <a:gd name="T34" fmla="*/ 463 w 594"/>
                  <a:gd name="T35" fmla="*/ 24 h 760"/>
                  <a:gd name="T36" fmla="*/ 412 w 594"/>
                  <a:gd name="T37" fmla="*/ 3 h 760"/>
                  <a:gd name="T38" fmla="*/ 370 w 594"/>
                  <a:gd name="T39" fmla="*/ 3 h 760"/>
                  <a:gd name="T40" fmla="*/ 340 w 594"/>
                  <a:gd name="T41" fmla="*/ 6 h 760"/>
                  <a:gd name="T42" fmla="*/ 301 w 594"/>
                  <a:gd name="T43" fmla="*/ 21 h 760"/>
                  <a:gd name="T44" fmla="*/ 283 w 594"/>
                  <a:gd name="T45" fmla="*/ 15 h 760"/>
                  <a:gd name="T46" fmla="*/ 220 w 594"/>
                  <a:gd name="T47" fmla="*/ 42 h 760"/>
                  <a:gd name="T48" fmla="*/ 196 w 594"/>
                  <a:gd name="T49" fmla="*/ 54 h 760"/>
                  <a:gd name="T50" fmla="*/ 175 w 594"/>
                  <a:gd name="T51" fmla="*/ 63 h 760"/>
                  <a:gd name="T52" fmla="*/ 124 w 594"/>
                  <a:gd name="T53" fmla="*/ 51 h 760"/>
                  <a:gd name="T54" fmla="*/ 100 w 594"/>
                  <a:gd name="T55" fmla="*/ 81 h 760"/>
                  <a:gd name="T56" fmla="*/ 97 w 594"/>
                  <a:gd name="T57" fmla="*/ 120 h 760"/>
                  <a:gd name="T58" fmla="*/ 91 w 594"/>
                  <a:gd name="T59" fmla="*/ 159 h 760"/>
                  <a:gd name="T60" fmla="*/ 94 w 594"/>
                  <a:gd name="T61" fmla="*/ 96 h 760"/>
                  <a:gd name="T62" fmla="*/ 49 w 594"/>
                  <a:gd name="T63" fmla="*/ 150 h 760"/>
                  <a:gd name="T64" fmla="*/ 7 w 594"/>
                  <a:gd name="T65" fmla="*/ 222 h 760"/>
                  <a:gd name="T66" fmla="*/ 4 w 594"/>
                  <a:gd name="T67" fmla="*/ 297 h 760"/>
                  <a:gd name="T68" fmla="*/ 7 w 594"/>
                  <a:gd name="T69" fmla="*/ 426 h 760"/>
                  <a:gd name="T70" fmla="*/ 19 w 594"/>
                  <a:gd name="T71" fmla="*/ 573 h 760"/>
                  <a:gd name="T72" fmla="*/ 70 w 594"/>
                  <a:gd name="T73" fmla="*/ 642 h 760"/>
                  <a:gd name="T74" fmla="*/ 118 w 594"/>
                  <a:gd name="T75" fmla="*/ 708 h 760"/>
                  <a:gd name="T76" fmla="*/ 157 w 594"/>
                  <a:gd name="T77" fmla="*/ 759 h 760"/>
                  <a:gd name="T78" fmla="*/ 223 w 594"/>
                  <a:gd name="T79" fmla="*/ 717 h 760"/>
                  <a:gd name="T80" fmla="*/ 307 w 594"/>
                  <a:gd name="T81" fmla="*/ 594 h 760"/>
                  <a:gd name="T82" fmla="*/ 319 w 594"/>
                  <a:gd name="T83" fmla="*/ 465 h 760"/>
                  <a:gd name="T84" fmla="*/ 334 w 594"/>
                  <a:gd name="T85" fmla="*/ 396 h 760"/>
                  <a:gd name="T86" fmla="*/ 373 w 594"/>
                  <a:gd name="T87" fmla="*/ 378 h 760"/>
                  <a:gd name="T88" fmla="*/ 343 w 594"/>
                  <a:gd name="T89" fmla="*/ 387 h 760"/>
                  <a:gd name="T90" fmla="*/ 307 w 594"/>
                  <a:gd name="T91" fmla="*/ 387 h 760"/>
                  <a:gd name="T92" fmla="*/ 241 w 594"/>
                  <a:gd name="T93" fmla="*/ 345 h 760"/>
                  <a:gd name="T94" fmla="*/ 238 w 594"/>
                  <a:gd name="T95" fmla="*/ 294 h 760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594"/>
                  <a:gd name="T145" fmla="*/ 0 h 760"/>
                  <a:gd name="T146" fmla="*/ 594 w 594"/>
                  <a:gd name="T147" fmla="*/ 760 h 760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594" h="760">
                    <a:moveTo>
                      <a:pt x="175" y="96"/>
                    </a:moveTo>
                    <a:cubicBezTo>
                      <a:pt x="188" y="94"/>
                      <a:pt x="201" y="93"/>
                      <a:pt x="211" y="93"/>
                    </a:cubicBezTo>
                    <a:cubicBezTo>
                      <a:pt x="221" y="93"/>
                      <a:pt x="224" y="95"/>
                      <a:pt x="235" y="93"/>
                    </a:cubicBezTo>
                    <a:cubicBezTo>
                      <a:pt x="246" y="91"/>
                      <a:pt x="265" y="82"/>
                      <a:pt x="277" y="78"/>
                    </a:cubicBezTo>
                    <a:cubicBezTo>
                      <a:pt x="289" y="74"/>
                      <a:pt x="301" y="68"/>
                      <a:pt x="310" y="69"/>
                    </a:cubicBezTo>
                    <a:cubicBezTo>
                      <a:pt x="319" y="70"/>
                      <a:pt x="325" y="85"/>
                      <a:pt x="334" y="87"/>
                    </a:cubicBezTo>
                    <a:cubicBezTo>
                      <a:pt x="343" y="89"/>
                      <a:pt x="356" y="85"/>
                      <a:pt x="364" y="81"/>
                    </a:cubicBezTo>
                    <a:cubicBezTo>
                      <a:pt x="372" y="77"/>
                      <a:pt x="372" y="67"/>
                      <a:pt x="382" y="66"/>
                    </a:cubicBezTo>
                    <a:cubicBezTo>
                      <a:pt x="392" y="65"/>
                      <a:pt x="413" y="72"/>
                      <a:pt x="424" y="75"/>
                    </a:cubicBezTo>
                    <a:cubicBezTo>
                      <a:pt x="435" y="78"/>
                      <a:pt x="441" y="82"/>
                      <a:pt x="448" y="87"/>
                    </a:cubicBezTo>
                    <a:cubicBezTo>
                      <a:pt x="455" y="92"/>
                      <a:pt x="457" y="105"/>
                      <a:pt x="469" y="108"/>
                    </a:cubicBezTo>
                    <a:cubicBezTo>
                      <a:pt x="481" y="111"/>
                      <a:pt x="503" y="108"/>
                      <a:pt x="520" y="108"/>
                    </a:cubicBezTo>
                    <a:cubicBezTo>
                      <a:pt x="537" y="108"/>
                      <a:pt x="559" y="110"/>
                      <a:pt x="571" y="108"/>
                    </a:cubicBezTo>
                    <a:cubicBezTo>
                      <a:pt x="583" y="106"/>
                      <a:pt x="590" y="103"/>
                      <a:pt x="592" y="96"/>
                    </a:cubicBezTo>
                    <a:cubicBezTo>
                      <a:pt x="594" y="89"/>
                      <a:pt x="591" y="75"/>
                      <a:pt x="583" y="69"/>
                    </a:cubicBezTo>
                    <a:cubicBezTo>
                      <a:pt x="575" y="63"/>
                      <a:pt x="554" y="64"/>
                      <a:pt x="541" y="63"/>
                    </a:cubicBezTo>
                    <a:cubicBezTo>
                      <a:pt x="528" y="62"/>
                      <a:pt x="515" y="69"/>
                      <a:pt x="502" y="63"/>
                    </a:cubicBezTo>
                    <a:cubicBezTo>
                      <a:pt x="489" y="57"/>
                      <a:pt x="478" y="34"/>
                      <a:pt x="463" y="24"/>
                    </a:cubicBezTo>
                    <a:cubicBezTo>
                      <a:pt x="448" y="14"/>
                      <a:pt x="427" y="6"/>
                      <a:pt x="412" y="3"/>
                    </a:cubicBezTo>
                    <a:cubicBezTo>
                      <a:pt x="397" y="0"/>
                      <a:pt x="382" y="3"/>
                      <a:pt x="370" y="3"/>
                    </a:cubicBezTo>
                    <a:cubicBezTo>
                      <a:pt x="358" y="3"/>
                      <a:pt x="351" y="3"/>
                      <a:pt x="340" y="6"/>
                    </a:cubicBezTo>
                    <a:cubicBezTo>
                      <a:pt x="329" y="9"/>
                      <a:pt x="310" y="20"/>
                      <a:pt x="301" y="21"/>
                    </a:cubicBezTo>
                    <a:cubicBezTo>
                      <a:pt x="292" y="22"/>
                      <a:pt x="296" y="12"/>
                      <a:pt x="283" y="15"/>
                    </a:cubicBezTo>
                    <a:cubicBezTo>
                      <a:pt x="270" y="18"/>
                      <a:pt x="235" y="35"/>
                      <a:pt x="220" y="42"/>
                    </a:cubicBezTo>
                    <a:cubicBezTo>
                      <a:pt x="205" y="49"/>
                      <a:pt x="203" y="51"/>
                      <a:pt x="196" y="54"/>
                    </a:cubicBezTo>
                    <a:cubicBezTo>
                      <a:pt x="189" y="57"/>
                      <a:pt x="187" y="63"/>
                      <a:pt x="175" y="63"/>
                    </a:cubicBezTo>
                    <a:cubicBezTo>
                      <a:pt x="163" y="63"/>
                      <a:pt x="136" y="48"/>
                      <a:pt x="124" y="51"/>
                    </a:cubicBezTo>
                    <a:cubicBezTo>
                      <a:pt x="112" y="54"/>
                      <a:pt x="104" y="70"/>
                      <a:pt x="100" y="81"/>
                    </a:cubicBezTo>
                    <a:cubicBezTo>
                      <a:pt x="96" y="92"/>
                      <a:pt x="99" y="107"/>
                      <a:pt x="97" y="120"/>
                    </a:cubicBezTo>
                    <a:cubicBezTo>
                      <a:pt x="95" y="133"/>
                      <a:pt x="91" y="163"/>
                      <a:pt x="91" y="159"/>
                    </a:cubicBezTo>
                    <a:cubicBezTo>
                      <a:pt x="91" y="155"/>
                      <a:pt x="101" y="97"/>
                      <a:pt x="94" y="96"/>
                    </a:cubicBezTo>
                    <a:cubicBezTo>
                      <a:pt x="87" y="95"/>
                      <a:pt x="63" y="129"/>
                      <a:pt x="49" y="150"/>
                    </a:cubicBezTo>
                    <a:cubicBezTo>
                      <a:pt x="35" y="171"/>
                      <a:pt x="14" y="198"/>
                      <a:pt x="7" y="222"/>
                    </a:cubicBezTo>
                    <a:cubicBezTo>
                      <a:pt x="0" y="246"/>
                      <a:pt x="4" y="263"/>
                      <a:pt x="4" y="297"/>
                    </a:cubicBezTo>
                    <a:cubicBezTo>
                      <a:pt x="4" y="331"/>
                      <a:pt x="5" y="380"/>
                      <a:pt x="7" y="426"/>
                    </a:cubicBezTo>
                    <a:cubicBezTo>
                      <a:pt x="9" y="472"/>
                      <a:pt x="9" y="537"/>
                      <a:pt x="19" y="573"/>
                    </a:cubicBezTo>
                    <a:cubicBezTo>
                      <a:pt x="29" y="609"/>
                      <a:pt x="53" y="619"/>
                      <a:pt x="70" y="642"/>
                    </a:cubicBezTo>
                    <a:cubicBezTo>
                      <a:pt x="87" y="665"/>
                      <a:pt x="104" y="689"/>
                      <a:pt x="118" y="708"/>
                    </a:cubicBezTo>
                    <a:cubicBezTo>
                      <a:pt x="132" y="727"/>
                      <a:pt x="140" y="758"/>
                      <a:pt x="157" y="759"/>
                    </a:cubicBezTo>
                    <a:cubicBezTo>
                      <a:pt x="174" y="760"/>
                      <a:pt x="198" y="744"/>
                      <a:pt x="223" y="717"/>
                    </a:cubicBezTo>
                    <a:cubicBezTo>
                      <a:pt x="248" y="690"/>
                      <a:pt x="291" y="636"/>
                      <a:pt x="307" y="594"/>
                    </a:cubicBezTo>
                    <a:cubicBezTo>
                      <a:pt x="323" y="552"/>
                      <a:pt x="314" y="498"/>
                      <a:pt x="319" y="465"/>
                    </a:cubicBezTo>
                    <a:cubicBezTo>
                      <a:pt x="324" y="432"/>
                      <a:pt x="325" y="410"/>
                      <a:pt x="334" y="396"/>
                    </a:cubicBezTo>
                    <a:cubicBezTo>
                      <a:pt x="343" y="382"/>
                      <a:pt x="372" y="379"/>
                      <a:pt x="373" y="378"/>
                    </a:cubicBezTo>
                    <a:cubicBezTo>
                      <a:pt x="374" y="377"/>
                      <a:pt x="354" y="385"/>
                      <a:pt x="343" y="387"/>
                    </a:cubicBezTo>
                    <a:cubicBezTo>
                      <a:pt x="332" y="389"/>
                      <a:pt x="324" y="394"/>
                      <a:pt x="307" y="387"/>
                    </a:cubicBezTo>
                    <a:cubicBezTo>
                      <a:pt x="290" y="380"/>
                      <a:pt x="252" y="360"/>
                      <a:pt x="241" y="345"/>
                    </a:cubicBezTo>
                    <a:cubicBezTo>
                      <a:pt x="230" y="330"/>
                      <a:pt x="238" y="304"/>
                      <a:pt x="238" y="29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it-CH"/>
              </a:p>
            </p:txBody>
          </p:sp>
          <p:sp>
            <p:nvSpPr>
              <p:cNvPr id="48" name="Freeform 160"/>
              <p:cNvSpPr>
                <a:spLocks/>
              </p:cNvSpPr>
              <p:nvPr/>
            </p:nvSpPr>
            <p:spPr bwMode="auto">
              <a:xfrm>
                <a:off x="464" y="2797"/>
                <a:ext cx="27" cy="138"/>
              </a:xfrm>
              <a:custGeom>
                <a:avLst/>
                <a:gdLst>
                  <a:gd name="T0" fmla="*/ 27 w 27"/>
                  <a:gd name="T1" fmla="*/ 0 h 138"/>
                  <a:gd name="T2" fmla="*/ 3 w 27"/>
                  <a:gd name="T3" fmla="*/ 48 h 138"/>
                  <a:gd name="T4" fmla="*/ 9 w 27"/>
                  <a:gd name="T5" fmla="*/ 84 h 138"/>
                  <a:gd name="T6" fmla="*/ 24 w 27"/>
                  <a:gd name="T7" fmla="*/ 138 h 13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7"/>
                  <a:gd name="T13" fmla="*/ 0 h 138"/>
                  <a:gd name="T14" fmla="*/ 27 w 27"/>
                  <a:gd name="T15" fmla="*/ 138 h 13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7" h="138">
                    <a:moveTo>
                      <a:pt x="27" y="0"/>
                    </a:moveTo>
                    <a:cubicBezTo>
                      <a:pt x="23" y="8"/>
                      <a:pt x="6" y="34"/>
                      <a:pt x="3" y="48"/>
                    </a:cubicBezTo>
                    <a:cubicBezTo>
                      <a:pt x="0" y="62"/>
                      <a:pt x="5" y="69"/>
                      <a:pt x="9" y="84"/>
                    </a:cubicBezTo>
                    <a:cubicBezTo>
                      <a:pt x="13" y="99"/>
                      <a:pt x="16" y="122"/>
                      <a:pt x="24" y="13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it-CH"/>
              </a:p>
            </p:txBody>
          </p:sp>
          <p:sp>
            <p:nvSpPr>
              <p:cNvPr id="49" name="Freeform 161"/>
              <p:cNvSpPr>
                <a:spLocks/>
              </p:cNvSpPr>
              <p:nvPr/>
            </p:nvSpPr>
            <p:spPr bwMode="auto">
              <a:xfrm>
                <a:off x="329" y="2753"/>
                <a:ext cx="930" cy="1127"/>
              </a:xfrm>
              <a:custGeom>
                <a:avLst/>
                <a:gdLst>
                  <a:gd name="T0" fmla="*/ 0 w 930"/>
                  <a:gd name="T1" fmla="*/ 176 h 1127"/>
                  <a:gd name="T2" fmla="*/ 36 w 930"/>
                  <a:gd name="T3" fmla="*/ 110 h 1127"/>
                  <a:gd name="T4" fmla="*/ 108 w 930"/>
                  <a:gd name="T5" fmla="*/ 50 h 1127"/>
                  <a:gd name="T6" fmla="*/ 153 w 930"/>
                  <a:gd name="T7" fmla="*/ 23 h 1127"/>
                  <a:gd name="T8" fmla="*/ 141 w 930"/>
                  <a:gd name="T9" fmla="*/ 2 h 1127"/>
                  <a:gd name="T10" fmla="*/ 159 w 930"/>
                  <a:gd name="T11" fmla="*/ 8 h 1127"/>
                  <a:gd name="T12" fmla="*/ 222 w 930"/>
                  <a:gd name="T13" fmla="*/ 32 h 1127"/>
                  <a:gd name="T14" fmla="*/ 291 w 930"/>
                  <a:gd name="T15" fmla="*/ 125 h 1127"/>
                  <a:gd name="T16" fmla="*/ 345 w 930"/>
                  <a:gd name="T17" fmla="*/ 224 h 1127"/>
                  <a:gd name="T18" fmla="*/ 378 w 930"/>
                  <a:gd name="T19" fmla="*/ 320 h 1127"/>
                  <a:gd name="T20" fmla="*/ 450 w 930"/>
                  <a:gd name="T21" fmla="*/ 533 h 1127"/>
                  <a:gd name="T22" fmla="*/ 540 w 930"/>
                  <a:gd name="T23" fmla="*/ 731 h 1127"/>
                  <a:gd name="T24" fmla="*/ 666 w 930"/>
                  <a:gd name="T25" fmla="*/ 869 h 1127"/>
                  <a:gd name="T26" fmla="*/ 789 w 930"/>
                  <a:gd name="T27" fmla="*/ 965 h 1127"/>
                  <a:gd name="T28" fmla="*/ 864 w 930"/>
                  <a:gd name="T29" fmla="*/ 1055 h 1127"/>
                  <a:gd name="T30" fmla="*/ 930 w 930"/>
                  <a:gd name="T31" fmla="*/ 1127 h 112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930"/>
                  <a:gd name="T49" fmla="*/ 0 h 1127"/>
                  <a:gd name="T50" fmla="*/ 930 w 930"/>
                  <a:gd name="T51" fmla="*/ 1127 h 1127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930" h="1127">
                    <a:moveTo>
                      <a:pt x="0" y="176"/>
                    </a:moveTo>
                    <a:cubicBezTo>
                      <a:pt x="9" y="153"/>
                      <a:pt x="18" y="131"/>
                      <a:pt x="36" y="110"/>
                    </a:cubicBezTo>
                    <a:cubicBezTo>
                      <a:pt x="54" y="89"/>
                      <a:pt x="89" y="64"/>
                      <a:pt x="108" y="50"/>
                    </a:cubicBezTo>
                    <a:cubicBezTo>
                      <a:pt x="127" y="36"/>
                      <a:pt x="148" y="31"/>
                      <a:pt x="153" y="23"/>
                    </a:cubicBezTo>
                    <a:cubicBezTo>
                      <a:pt x="158" y="15"/>
                      <a:pt x="140" y="4"/>
                      <a:pt x="141" y="2"/>
                    </a:cubicBezTo>
                    <a:cubicBezTo>
                      <a:pt x="142" y="0"/>
                      <a:pt x="146" y="3"/>
                      <a:pt x="159" y="8"/>
                    </a:cubicBezTo>
                    <a:cubicBezTo>
                      <a:pt x="172" y="13"/>
                      <a:pt x="200" y="13"/>
                      <a:pt x="222" y="32"/>
                    </a:cubicBezTo>
                    <a:cubicBezTo>
                      <a:pt x="244" y="51"/>
                      <a:pt x="271" y="93"/>
                      <a:pt x="291" y="125"/>
                    </a:cubicBezTo>
                    <a:cubicBezTo>
                      <a:pt x="311" y="157"/>
                      <a:pt x="330" y="191"/>
                      <a:pt x="345" y="224"/>
                    </a:cubicBezTo>
                    <a:cubicBezTo>
                      <a:pt x="360" y="257"/>
                      <a:pt x="360" y="269"/>
                      <a:pt x="378" y="320"/>
                    </a:cubicBezTo>
                    <a:cubicBezTo>
                      <a:pt x="396" y="371"/>
                      <a:pt x="423" y="465"/>
                      <a:pt x="450" y="533"/>
                    </a:cubicBezTo>
                    <a:cubicBezTo>
                      <a:pt x="477" y="601"/>
                      <a:pt x="504" y="675"/>
                      <a:pt x="540" y="731"/>
                    </a:cubicBezTo>
                    <a:cubicBezTo>
                      <a:pt x="576" y="787"/>
                      <a:pt x="625" y="830"/>
                      <a:pt x="666" y="869"/>
                    </a:cubicBezTo>
                    <a:cubicBezTo>
                      <a:pt x="707" y="908"/>
                      <a:pt x="756" y="934"/>
                      <a:pt x="789" y="965"/>
                    </a:cubicBezTo>
                    <a:cubicBezTo>
                      <a:pt x="822" y="996"/>
                      <a:pt x="841" y="1028"/>
                      <a:pt x="864" y="1055"/>
                    </a:cubicBezTo>
                    <a:cubicBezTo>
                      <a:pt x="887" y="1082"/>
                      <a:pt x="908" y="1104"/>
                      <a:pt x="930" y="1127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it-CH"/>
              </a:p>
            </p:txBody>
          </p:sp>
          <p:sp>
            <p:nvSpPr>
              <p:cNvPr id="50" name="Freeform 162"/>
              <p:cNvSpPr>
                <a:spLocks/>
              </p:cNvSpPr>
              <p:nvPr/>
            </p:nvSpPr>
            <p:spPr bwMode="auto">
              <a:xfrm>
                <a:off x="239" y="2755"/>
                <a:ext cx="111" cy="108"/>
              </a:xfrm>
              <a:custGeom>
                <a:avLst/>
                <a:gdLst>
                  <a:gd name="T0" fmla="*/ 0 w 111"/>
                  <a:gd name="T1" fmla="*/ 108 h 108"/>
                  <a:gd name="T2" fmla="*/ 51 w 111"/>
                  <a:gd name="T3" fmla="*/ 87 h 108"/>
                  <a:gd name="T4" fmla="*/ 78 w 111"/>
                  <a:gd name="T5" fmla="*/ 36 h 108"/>
                  <a:gd name="T6" fmla="*/ 111 w 111"/>
                  <a:gd name="T7" fmla="*/ 0 h 10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11"/>
                  <a:gd name="T13" fmla="*/ 0 h 108"/>
                  <a:gd name="T14" fmla="*/ 111 w 111"/>
                  <a:gd name="T15" fmla="*/ 108 h 10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11" h="108">
                    <a:moveTo>
                      <a:pt x="0" y="108"/>
                    </a:moveTo>
                    <a:cubicBezTo>
                      <a:pt x="19" y="103"/>
                      <a:pt x="38" y="99"/>
                      <a:pt x="51" y="87"/>
                    </a:cubicBezTo>
                    <a:cubicBezTo>
                      <a:pt x="64" y="75"/>
                      <a:pt x="68" y="51"/>
                      <a:pt x="78" y="36"/>
                    </a:cubicBezTo>
                    <a:cubicBezTo>
                      <a:pt x="88" y="21"/>
                      <a:pt x="99" y="10"/>
                      <a:pt x="111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it-CH"/>
              </a:p>
            </p:txBody>
          </p:sp>
          <p:sp>
            <p:nvSpPr>
              <p:cNvPr id="51" name="Freeform 163"/>
              <p:cNvSpPr>
                <a:spLocks/>
              </p:cNvSpPr>
              <p:nvPr/>
            </p:nvSpPr>
            <p:spPr bwMode="auto">
              <a:xfrm>
                <a:off x="464" y="2714"/>
                <a:ext cx="418" cy="509"/>
              </a:xfrm>
              <a:custGeom>
                <a:avLst/>
                <a:gdLst>
                  <a:gd name="T0" fmla="*/ 0 w 418"/>
                  <a:gd name="T1" fmla="*/ 8 h 509"/>
                  <a:gd name="T2" fmla="*/ 93 w 418"/>
                  <a:gd name="T3" fmla="*/ 8 h 509"/>
                  <a:gd name="T4" fmla="*/ 168 w 418"/>
                  <a:gd name="T5" fmla="*/ 56 h 509"/>
                  <a:gd name="T6" fmla="*/ 240 w 418"/>
                  <a:gd name="T7" fmla="*/ 176 h 509"/>
                  <a:gd name="T8" fmla="*/ 294 w 418"/>
                  <a:gd name="T9" fmla="*/ 278 h 509"/>
                  <a:gd name="T10" fmla="*/ 342 w 418"/>
                  <a:gd name="T11" fmla="*/ 362 h 509"/>
                  <a:gd name="T12" fmla="*/ 393 w 418"/>
                  <a:gd name="T13" fmla="*/ 446 h 509"/>
                  <a:gd name="T14" fmla="*/ 417 w 418"/>
                  <a:gd name="T15" fmla="*/ 500 h 509"/>
                  <a:gd name="T16" fmla="*/ 384 w 418"/>
                  <a:gd name="T17" fmla="*/ 392 h 509"/>
                  <a:gd name="T18" fmla="*/ 330 w 418"/>
                  <a:gd name="T19" fmla="*/ 233 h 509"/>
                  <a:gd name="T20" fmla="*/ 267 w 418"/>
                  <a:gd name="T21" fmla="*/ 110 h 509"/>
                  <a:gd name="T22" fmla="*/ 213 w 418"/>
                  <a:gd name="T23" fmla="*/ 80 h 50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18"/>
                  <a:gd name="T37" fmla="*/ 0 h 509"/>
                  <a:gd name="T38" fmla="*/ 418 w 418"/>
                  <a:gd name="T39" fmla="*/ 509 h 50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18" h="509">
                    <a:moveTo>
                      <a:pt x="0" y="8"/>
                    </a:moveTo>
                    <a:cubicBezTo>
                      <a:pt x="32" y="4"/>
                      <a:pt x="65" y="0"/>
                      <a:pt x="93" y="8"/>
                    </a:cubicBezTo>
                    <a:cubicBezTo>
                      <a:pt x="121" y="16"/>
                      <a:pt x="143" y="28"/>
                      <a:pt x="168" y="56"/>
                    </a:cubicBezTo>
                    <a:cubicBezTo>
                      <a:pt x="193" y="84"/>
                      <a:pt x="219" y="139"/>
                      <a:pt x="240" y="176"/>
                    </a:cubicBezTo>
                    <a:cubicBezTo>
                      <a:pt x="261" y="213"/>
                      <a:pt x="277" y="247"/>
                      <a:pt x="294" y="278"/>
                    </a:cubicBezTo>
                    <a:cubicBezTo>
                      <a:pt x="311" y="309"/>
                      <a:pt x="326" y="334"/>
                      <a:pt x="342" y="362"/>
                    </a:cubicBezTo>
                    <a:cubicBezTo>
                      <a:pt x="358" y="390"/>
                      <a:pt x="380" y="423"/>
                      <a:pt x="393" y="446"/>
                    </a:cubicBezTo>
                    <a:cubicBezTo>
                      <a:pt x="406" y="469"/>
                      <a:pt x="418" y="509"/>
                      <a:pt x="417" y="500"/>
                    </a:cubicBezTo>
                    <a:cubicBezTo>
                      <a:pt x="416" y="491"/>
                      <a:pt x="398" y="436"/>
                      <a:pt x="384" y="392"/>
                    </a:cubicBezTo>
                    <a:cubicBezTo>
                      <a:pt x="370" y="348"/>
                      <a:pt x="349" y="280"/>
                      <a:pt x="330" y="233"/>
                    </a:cubicBezTo>
                    <a:cubicBezTo>
                      <a:pt x="311" y="186"/>
                      <a:pt x="287" y="136"/>
                      <a:pt x="267" y="110"/>
                    </a:cubicBezTo>
                    <a:cubicBezTo>
                      <a:pt x="247" y="84"/>
                      <a:pt x="229" y="83"/>
                      <a:pt x="213" y="8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it-CH"/>
              </a:p>
            </p:txBody>
          </p:sp>
          <p:sp>
            <p:nvSpPr>
              <p:cNvPr id="52" name="Freeform 164"/>
              <p:cNvSpPr>
                <a:spLocks/>
              </p:cNvSpPr>
              <p:nvPr/>
            </p:nvSpPr>
            <p:spPr bwMode="auto">
              <a:xfrm>
                <a:off x="620" y="2740"/>
                <a:ext cx="729" cy="1116"/>
              </a:xfrm>
              <a:custGeom>
                <a:avLst/>
                <a:gdLst>
                  <a:gd name="T0" fmla="*/ 0 w 729"/>
                  <a:gd name="T1" fmla="*/ 0 h 1116"/>
                  <a:gd name="T2" fmla="*/ 66 w 729"/>
                  <a:gd name="T3" fmla="*/ 6 h 1116"/>
                  <a:gd name="T4" fmla="*/ 135 w 729"/>
                  <a:gd name="T5" fmla="*/ 36 h 1116"/>
                  <a:gd name="T6" fmla="*/ 207 w 729"/>
                  <a:gd name="T7" fmla="*/ 126 h 1116"/>
                  <a:gd name="T8" fmla="*/ 273 w 729"/>
                  <a:gd name="T9" fmla="*/ 276 h 1116"/>
                  <a:gd name="T10" fmla="*/ 336 w 729"/>
                  <a:gd name="T11" fmla="*/ 357 h 1116"/>
                  <a:gd name="T12" fmla="*/ 465 w 729"/>
                  <a:gd name="T13" fmla="*/ 534 h 1116"/>
                  <a:gd name="T14" fmla="*/ 528 w 729"/>
                  <a:gd name="T15" fmla="*/ 702 h 1116"/>
                  <a:gd name="T16" fmla="*/ 579 w 729"/>
                  <a:gd name="T17" fmla="*/ 831 h 1116"/>
                  <a:gd name="T18" fmla="*/ 618 w 729"/>
                  <a:gd name="T19" fmla="*/ 963 h 1116"/>
                  <a:gd name="T20" fmla="*/ 672 w 729"/>
                  <a:gd name="T21" fmla="*/ 1071 h 1116"/>
                  <a:gd name="T22" fmla="*/ 729 w 729"/>
                  <a:gd name="T23" fmla="*/ 1116 h 11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729"/>
                  <a:gd name="T37" fmla="*/ 0 h 1116"/>
                  <a:gd name="T38" fmla="*/ 729 w 729"/>
                  <a:gd name="T39" fmla="*/ 1116 h 111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729" h="1116">
                    <a:moveTo>
                      <a:pt x="0" y="0"/>
                    </a:moveTo>
                    <a:cubicBezTo>
                      <a:pt x="22" y="0"/>
                      <a:pt x="44" y="0"/>
                      <a:pt x="66" y="6"/>
                    </a:cubicBezTo>
                    <a:cubicBezTo>
                      <a:pt x="88" y="12"/>
                      <a:pt x="112" y="16"/>
                      <a:pt x="135" y="36"/>
                    </a:cubicBezTo>
                    <a:cubicBezTo>
                      <a:pt x="158" y="56"/>
                      <a:pt x="184" y="86"/>
                      <a:pt x="207" y="126"/>
                    </a:cubicBezTo>
                    <a:cubicBezTo>
                      <a:pt x="230" y="166"/>
                      <a:pt x="252" y="238"/>
                      <a:pt x="273" y="276"/>
                    </a:cubicBezTo>
                    <a:cubicBezTo>
                      <a:pt x="294" y="314"/>
                      <a:pt x="304" y="314"/>
                      <a:pt x="336" y="357"/>
                    </a:cubicBezTo>
                    <a:cubicBezTo>
                      <a:pt x="368" y="400"/>
                      <a:pt x="433" y="476"/>
                      <a:pt x="465" y="534"/>
                    </a:cubicBezTo>
                    <a:cubicBezTo>
                      <a:pt x="497" y="592"/>
                      <a:pt x="509" y="653"/>
                      <a:pt x="528" y="702"/>
                    </a:cubicBezTo>
                    <a:cubicBezTo>
                      <a:pt x="547" y="751"/>
                      <a:pt x="564" y="788"/>
                      <a:pt x="579" y="831"/>
                    </a:cubicBezTo>
                    <a:cubicBezTo>
                      <a:pt x="594" y="874"/>
                      <a:pt x="603" y="923"/>
                      <a:pt x="618" y="963"/>
                    </a:cubicBezTo>
                    <a:cubicBezTo>
                      <a:pt x="633" y="1003"/>
                      <a:pt x="653" y="1046"/>
                      <a:pt x="672" y="1071"/>
                    </a:cubicBezTo>
                    <a:cubicBezTo>
                      <a:pt x="691" y="1096"/>
                      <a:pt x="721" y="1109"/>
                      <a:pt x="729" y="111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it-CH"/>
              </a:p>
            </p:txBody>
          </p:sp>
          <p:sp>
            <p:nvSpPr>
              <p:cNvPr id="53" name="Freeform 165"/>
              <p:cNvSpPr>
                <a:spLocks/>
              </p:cNvSpPr>
              <p:nvPr/>
            </p:nvSpPr>
            <p:spPr bwMode="auto">
              <a:xfrm>
                <a:off x="508" y="2785"/>
                <a:ext cx="94" cy="180"/>
              </a:xfrm>
              <a:custGeom>
                <a:avLst/>
                <a:gdLst>
                  <a:gd name="T0" fmla="*/ 34 w 94"/>
                  <a:gd name="T1" fmla="*/ 0 h 180"/>
                  <a:gd name="T2" fmla="*/ 4 w 94"/>
                  <a:gd name="T3" fmla="*/ 72 h 180"/>
                  <a:gd name="T4" fmla="*/ 10 w 94"/>
                  <a:gd name="T5" fmla="*/ 141 h 180"/>
                  <a:gd name="T6" fmla="*/ 58 w 94"/>
                  <a:gd name="T7" fmla="*/ 171 h 180"/>
                  <a:gd name="T8" fmla="*/ 94 w 94"/>
                  <a:gd name="T9" fmla="*/ 180 h 1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4"/>
                  <a:gd name="T16" fmla="*/ 0 h 180"/>
                  <a:gd name="T17" fmla="*/ 94 w 94"/>
                  <a:gd name="T18" fmla="*/ 180 h 18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4" h="180">
                    <a:moveTo>
                      <a:pt x="34" y="0"/>
                    </a:moveTo>
                    <a:cubicBezTo>
                      <a:pt x="21" y="24"/>
                      <a:pt x="8" y="49"/>
                      <a:pt x="4" y="72"/>
                    </a:cubicBezTo>
                    <a:cubicBezTo>
                      <a:pt x="0" y="95"/>
                      <a:pt x="1" y="125"/>
                      <a:pt x="10" y="141"/>
                    </a:cubicBezTo>
                    <a:cubicBezTo>
                      <a:pt x="19" y="157"/>
                      <a:pt x="44" y="165"/>
                      <a:pt x="58" y="171"/>
                    </a:cubicBezTo>
                    <a:cubicBezTo>
                      <a:pt x="72" y="177"/>
                      <a:pt x="83" y="178"/>
                      <a:pt x="94" y="18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it-CH"/>
              </a:p>
            </p:txBody>
          </p:sp>
          <p:sp>
            <p:nvSpPr>
              <p:cNvPr id="54" name="Freeform 166"/>
              <p:cNvSpPr>
                <a:spLocks/>
              </p:cNvSpPr>
              <p:nvPr/>
            </p:nvSpPr>
            <p:spPr bwMode="auto">
              <a:xfrm>
                <a:off x="532" y="2857"/>
                <a:ext cx="55" cy="110"/>
              </a:xfrm>
              <a:custGeom>
                <a:avLst/>
                <a:gdLst>
                  <a:gd name="T0" fmla="*/ 13 w 55"/>
                  <a:gd name="T1" fmla="*/ 0 h 110"/>
                  <a:gd name="T2" fmla="*/ 4 w 55"/>
                  <a:gd name="T3" fmla="*/ 42 h 110"/>
                  <a:gd name="T4" fmla="*/ 37 w 55"/>
                  <a:gd name="T5" fmla="*/ 99 h 110"/>
                  <a:gd name="T6" fmla="*/ 55 w 55"/>
                  <a:gd name="T7" fmla="*/ 105 h 1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5"/>
                  <a:gd name="T13" fmla="*/ 0 h 110"/>
                  <a:gd name="T14" fmla="*/ 55 w 55"/>
                  <a:gd name="T15" fmla="*/ 110 h 1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5" h="110">
                    <a:moveTo>
                      <a:pt x="13" y="0"/>
                    </a:moveTo>
                    <a:cubicBezTo>
                      <a:pt x="6" y="13"/>
                      <a:pt x="0" y="26"/>
                      <a:pt x="4" y="42"/>
                    </a:cubicBezTo>
                    <a:cubicBezTo>
                      <a:pt x="8" y="58"/>
                      <a:pt x="28" y="88"/>
                      <a:pt x="37" y="99"/>
                    </a:cubicBezTo>
                    <a:cubicBezTo>
                      <a:pt x="46" y="110"/>
                      <a:pt x="50" y="107"/>
                      <a:pt x="55" y="105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it-CH"/>
              </a:p>
            </p:txBody>
          </p:sp>
          <p:sp>
            <p:nvSpPr>
              <p:cNvPr id="55" name="Freeform 167"/>
              <p:cNvSpPr>
                <a:spLocks/>
              </p:cNvSpPr>
              <p:nvPr/>
            </p:nvSpPr>
            <p:spPr bwMode="auto">
              <a:xfrm>
                <a:off x="584" y="2935"/>
                <a:ext cx="105" cy="105"/>
              </a:xfrm>
              <a:custGeom>
                <a:avLst/>
                <a:gdLst>
                  <a:gd name="T0" fmla="*/ 0 w 105"/>
                  <a:gd name="T1" fmla="*/ 0 h 105"/>
                  <a:gd name="T2" fmla="*/ 63 w 105"/>
                  <a:gd name="T3" fmla="*/ 51 h 105"/>
                  <a:gd name="T4" fmla="*/ 105 w 105"/>
                  <a:gd name="T5" fmla="*/ 105 h 105"/>
                  <a:gd name="T6" fmla="*/ 0 60000 65536"/>
                  <a:gd name="T7" fmla="*/ 0 60000 65536"/>
                  <a:gd name="T8" fmla="*/ 0 60000 65536"/>
                  <a:gd name="T9" fmla="*/ 0 w 105"/>
                  <a:gd name="T10" fmla="*/ 0 h 105"/>
                  <a:gd name="T11" fmla="*/ 105 w 105"/>
                  <a:gd name="T12" fmla="*/ 105 h 10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5" h="105">
                    <a:moveTo>
                      <a:pt x="0" y="0"/>
                    </a:moveTo>
                    <a:cubicBezTo>
                      <a:pt x="23" y="17"/>
                      <a:pt x="46" y="34"/>
                      <a:pt x="63" y="51"/>
                    </a:cubicBezTo>
                    <a:cubicBezTo>
                      <a:pt x="80" y="68"/>
                      <a:pt x="97" y="94"/>
                      <a:pt x="105" y="105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it-CH"/>
              </a:p>
            </p:txBody>
          </p:sp>
          <p:sp>
            <p:nvSpPr>
              <p:cNvPr id="56" name="Freeform 168"/>
              <p:cNvSpPr>
                <a:spLocks/>
              </p:cNvSpPr>
              <p:nvPr/>
            </p:nvSpPr>
            <p:spPr bwMode="auto">
              <a:xfrm>
                <a:off x="857" y="3475"/>
                <a:ext cx="301" cy="460"/>
              </a:xfrm>
              <a:custGeom>
                <a:avLst/>
                <a:gdLst>
                  <a:gd name="T0" fmla="*/ 0 w 301"/>
                  <a:gd name="T1" fmla="*/ 0 h 460"/>
                  <a:gd name="T2" fmla="*/ 81 w 301"/>
                  <a:gd name="T3" fmla="*/ 222 h 460"/>
                  <a:gd name="T4" fmla="*/ 129 w 301"/>
                  <a:gd name="T5" fmla="*/ 324 h 460"/>
                  <a:gd name="T6" fmla="*/ 141 w 301"/>
                  <a:gd name="T7" fmla="*/ 375 h 460"/>
                  <a:gd name="T8" fmla="*/ 168 w 301"/>
                  <a:gd name="T9" fmla="*/ 444 h 460"/>
                  <a:gd name="T10" fmla="*/ 240 w 301"/>
                  <a:gd name="T11" fmla="*/ 459 h 460"/>
                  <a:gd name="T12" fmla="*/ 273 w 301"/>
                  <a:gd name="T13" fmla="*/ 453 h 460"/>
                  <a:gd name="T14" fmla="*/ 297 w 301"/>
                  <a:gd name="T15" fmla="*/ 417 h 460"/>
                  <a:gd name="T16" fmla="*/ 297 w 301"/>
                  <a:gd name="T17" fmla="*/ 378 h 460"/>
                  <a:gd name="T18" fmla="*/ 270 w 301"/>
                  <a:gd name="T19" fmla="*/ 366 h 460"/>
                  <a:gd name="T20" fmla="*/ 237 w 301"/>
                  <a:gd name="T21" fmla="*/ 360 h 460"/>
                  <a:gd name="T22" fmla="*/ 213 w 301"/>
                  <a:gd name="T23" fmla="*/ 360 h 460"/>
                  <a:gd name="T24" fmla="*/ 192 w 301"/>
                  <a:gd name="T25" fmla="*/ 336 h 46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01"/>
                  <a:gd name="T40" fmla="*/ 0 h 460"/>
                  <a:gd name="T41" fmla="*/ 301 w 301"/>
                  <a:gd name="T42" fmla="*/ 460 h 46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01" h="460">
                    <a:moveTo>
                      <a:pt x="0" y="0"/>
                    </a:moveTo>
                    <a:cubicBezTo>
                      <a:pt x="30" y="84"/>
                      <a:pt x="60" y="168"/>
                      <a:pt x="81" y="222"/>
                    </a:cubicBezTo>
                    <a:cubicBezTo>
                      <a:pt x="102" y="276"/>
                      <a:pt x="119" y="299"/>
                      <a:pt x="129" y="324"/>
                    </a:cubicBezTo>
                    <a:cubicBezTo>
                      <a:pt x="139" y="349"/>
                      <a:pt x="134" y="355"/>
                      <a:pt x="141" y="375"/>
                    </a:cubicBezTo>
                    <a:cubicBezTo>
                      <a:pt x="148" y="395"/>
                      <a:pt x="152" y="430"/>
                      <a:pt x="168" y="444"/>
                    </a:cubicBezTo>
                    <a:cubicBezTo>
                      <a:pt x="184" y="458"/>
                      <a:pt x="223" y="458"/>
                      <a:pt x="240" y="459"/>
                    </a:cubicBezTo>
                    <a:cubicBezTo>
                      <a:pt x="257" y="460"/>
                      <a:pt x="264" y="460"/>
                      <a:pt x="273" y="453"/>
                    </a:cubicBezTo>
                    <a:cubicBezTo>
                      <a:pt x="282" y="446"/>
                      <a:pt x="293" y="429"/>
                      <a:pt x="297" y="417"/>
                    </a:cubicBezTo>
                    <a:cubicBezTo>
                      <a:pt x="301" y="405"/>
                      <a:pt x="301" y="386"/>
                      <a:pt x="297" y="378"/>
                    </a:cubicBezTo>
                    <a:cubicBezTo>
                      <a:pt x="293" y="370"/>
                      <a:pt x="280" y="369"/>
                      <a:pt x="270" y="366"/>
                    </a:cubicBezTo>
                    <a:cubicBezTo>
                      <a:pt x="260" y="363"/>
                      <a:pt x="246" y="361"/>
                      <a:pt x="237" y="360"/>
                    </a:cubicBezTo>
                    <a:cubicBezTo>
                      <a:pt x="228" y="359"/>
                      <a:pt x="220" y="364"/>
                      <a:pt x="213" y="360"/>
                    </a:cubicBezTo>
                    <a:cubicBezTo>
                      <a:pt x="206" y="356"/>
                      <a:pt x="199" y="346"/>
                      <a:pt x="192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it-CH"/>
              </a:p>
            </p:txBody>
          </p:sp>
          <p:sp>
            <p:nvSpPr>
              <p:cNvPr id="57" name="Freeform 169"/>
              <p:cNvSpPr>
                <a:spLocks/>
              </p:cNvSpPr>
              <p:nvPr/>
            </p:nvSpPr>
            <p:spPr bwMode="auto">
              <a:xfrm>
                <a:off x="1031" y="3658"/>
                <a:ext cx="78" cy="180"/>
              </a:xfrm>
              <a:custGeom>
                <a:avLst/>
                <a:gdLst>
                  <a:gd name="T0" fmla="*/ 0 w 78"/>
                  <a:gd name="T1" fmla="*/ 0 h 180"/>
                  <a:gd name="T2" fmla="*/ 36 w 78"/>
                  <a:gd name="T3" fmla="*/ 99 h 180"/>
                  <a:gd name="T4" fmla="*/ 60 w 78"/>
                  <a:gd name="T5" fmla="*/ 162 h 180"/>
                  <a:gd name="T6" fmla="*/ 78 w 78"/>
                  <a:gd name="T7" fmla="*/ 180 h 18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78"/>
                  <a:gd name="T13" fmla="*/ 0 h 180"/>
                  <a:gd name="T14" fmla="*/ 78 w 78"/>
                  <a:gd name="T15" fmla="*/ 180 h 18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78" h="180">
                    <a:moveTo>
                      <a:pt x="0" y="0"/>
                    </a:moveTo>
                    <a:cubicBezTo>
                      <a:pt x="13" y="36"/>
                      <a:pt x="26" y="72"/>
                      <a:pt x="36" y="99"/>
                    </a:cubicBezTo>
                    <a:cubicBezTo>
                      <a:pt x="46" y="126"/>
                      <a:pt x="53" y="149"/>
                      <a:pt x="60" y="162"/>
                    </a:cubicBezTo>
                    <a:cubicBezTo>
                      <a:pt x="67" y="175"/>
                      <a:pt x="72" y="177"/>
                      <a:pt x="78" y="18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it-CH"/>
              </a:p>
            </p:txBody>
          </p:sp>
          <p:sp>
            <p:nvSpPr>
              <p:cNvPr id="58" name="Freeform 170"/>
              <p:cNvSpPr>
                <a:spLocks/>
              </p:cNvSpPr>
              <p:nvPr/>
            </p:nvSpPr>
            <p:spPr bwMode="auto">
              <a:xfrm>
                <a:off x="1130" y="3827"/>
                <a:ext cx="72" cy="122"/>
              </a:xfrm>
              <a:custGeom>
                <a:avLst/>
                <a:gdLst>
                  <a:gd name="T0" fmla="*/ 18 w 72"/>
                  <a:gd name="T1" fmla="*/ 11 h 122"/>
                  <a:gd name="T2" fmla="*/ 39 w 72"/>
                  <a:gd name="T3" fmla="*/ 2 h 122"/>
                  <a:gd name="T4" fmla="*/ 63 w 72"/>
                  <a:gd name="T5" fmla="*/ 26 h 122"/>
                  <a:gd name="T6" fmla="*/ 72 w 72"/>
                  <a:gd name="T7" fmla="*/ 56 h 122"/>
                  <a:gd name="T8" fmla="*/ 63 w 72"/>
                  <a:gd name="T9" fmla="*/ 98 h 122"/>
                  <a:gd name="T10" fmla="*/ 45 w 72"/>
                  <a:gd name="T11" fmla="*/ 116 h 122"/>
                  <a:gd name="T12" fmla="*/ 21 w 72"/>
                  <a:gd name="T13" fmla="*/ 122 h 122"/>
                  <a:gd name="T14" fmla="*/ 0 w 72"/>
                  <a:gd name="T15" fmla="*/ 113 h 1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2"/>
                  <a:gd name="T25" fmla="*/ 0 h 122"/>
                  <a:gd name="T26" fmla="*/ 72 w 72"/>
                  <a:gd name="T27" fmla="*/ 122 h 12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2" h="122">
                    <a:moveTo>
                      <a:pt x="18" y="11"/>
                    </a:moveTo>
                    <a:cubicBezTo>
                      <a:pt x="25" y="5"/>
                      <a:pt x="32" y="0"/>
                      <a:pt x="39" y="2"/>
                    </a:cubicBezTo>
                    <a:cubicBezTo>
                      <a:pt x="46" y="4"/>
                      <a:pt x="57" y="17"/>
                      <a:pt x="63" y="26"/>
                    </a:cubicBezTo>
                    <a:cubicBezTo>
                      <a:pt x="69" y="35"/>
                      <a:pt x="72" y="44"/>
                      <a:pt x="72" y="56"/>
                    </a:cubicBezTo>
                    <a:cubicBezTo>
                      <a:pt x="72" y="68"/>
                      <a:pt x="67" y="88"/>
                      <a:pt x="63" y="98"/>
                    </a:cubicBezTo>
                    <a:cubicBezTo>
                      <a:pt x="59" y="108"/>
                      <a:pt x="52" y="112"/>
                      <a:pt x="45" y="116"/>
                    </a:cubicBezTo>
                    <a:cubicBezTo>
                      <a:pt x="38" y="120"/>
                      <a:pt x="28" y="122"/>
                      <a:pt x="21" y="122"/>
                    </a:cubicBezTo>
                    <a:cubicBezTo>
                      <a:pt x="14" y="122"/>
                      <a:pt x="4" y="116"/>
                      <a:pt x="0" y="11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it-CH"/>
              </a:p>
            </p:txBody>
          </p:sp>
          <p:sp>
            <p:nvSpPr>
              <p:cNvPr id="59" name="Freeform 171"/>
              <p:cNvSpPr>
                <a:spLocks/>
              </p:cNvSpPr>
              <p:nvPr/>
            </p:nvSpPr>
            <p:spPr bwMode="auto">
              <a:xfrm>
                <a:off x="1202" y="3822"/>
                <a:ext cx="882" cy="138"/>
              </a:xfrm>
              <a:custGeom>
                <a:avLst/>
                <a:gdLst>
                  <a:gd name="T0" fmla="*/ 0 w 882"/>
                  <a:gd name="T1" fmla="*/ 112 h 138"/>
                  <a:gd name="T2" fmla="*/ 72 w 882"/>
                  <a:gd name="T3" fmla="*/ 88 h 138"/>
                  <a:gd name="T4" fmla="*/ 216 w 882"/>
                  <a:gd name="T5" fmla="*/ 73 h 138"/>
                  <a:gd name="T6" fmla="*/ 333 w 882"/>
                  <a:gd name="T7" fmla="*/ 73 h 138"/>
                  <a:gd name="T8" fmla="*/ 480 w 882"/>
                  <a:gd name="T9" fmla="*/ 82 h 138"/>
                  <a:gd name="T10" fmla="*/ 591 w 882"/>
                  <a:gd name="T11" fmla="*/ 103 h 138"/>
                  <a:gd name="T12" fmla="*/ 759 w 882"/>
                  <a:gd name="T13" fmla="*/ 106 h 138"/>
                  <a:gd name="T14" fmla="*/ 858 w 882"/>
                  <a:gd name="T15" fmla="*/ 136 h 138"/>
                  <a:gd name="T16" fmla="*/ 882 w 882"/>
                  <a:gd name="T17" fmla="*/ 118 h 138"/>
                  <a:gd name="T18" fmla="*/ 858 w 882"/>
                  <a:gd name="T19" fmla="*/ 46 h 138"/>
                  <a:gd name="T20" fmla="*/ 843 w 882"/>
                  <a:gd name="T21" fmla="*/ 28 h 138"/>
                  <a:gd name="T22" fmla="*/ 759 w 882"/>
                  <a:gd name="T23" fmla="*/ 28 h 138"/>
                  <a:gd name="T24" fmla="*/ 645 w 882"/>
                  <a:gd name="T25" fmla="*/ 19 h 138"/>
                  <a:gd name="T26" fmla="*/ 420 w 882"/>
                  <a:gd name="T27" fmla="*/ 13 h 138"/>
                  <a:gd name="T28" fmla="*/ 213 w 882"/>
                  <a:gd name="T29" fmla="*/ 1 h 138"/>
                  <a:gd name="T30" fmla="*/ 120 w 882"/>
                  <a:gd name="T31" fmla="*/ 7 h 13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882"/>
                  <a:gd name="T49" fmla="*/ 0 h 138"/>
                  <a:gd name="T50" fmla="*/ 882 w 882"/>
                  <a:gd name="T51" fmla="*/ 138 h 13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882" h="138">
                    <a:moveTo>
                      <a:pt x="0" y="112"/>
                    </a:moveTo>
                    <a:cubicBezTo>
                      <a:pt x="18" y="103"/>
                      <a:pt x="36" y="94"/>
                      <a:pt x="72" y="88"/>
                    </a:cubicBezTo>
                    <a:cubicBezTo>
                      <a:pt x="108" y="82"/>
                      <a:pt x="173" y="75"/>
                      <a:pt x="216" y="73"/>
                    </a:cubicBezTo>
                    <a:cubicBezTo>
                      <a:pt x="259" y="71"/>
                      <a:pt x="289" y="72"/>
                      <a:pt x="333" y="73"/>
                    </a:cubicBezTo>
                    <a:cubicBezTo>
                      <a:pt x="377" y="74"/>
                      <a:pt x="437" y="77"/>
                      <a:pt x="480" y="82"/>
                    </a:cubicBezTo>
                    <a:cubicBezTo>
                      <a:pt x="523" y="87"/>
                      <a:pt x="545" y="99"/>
                      <a:pt x="591" y="103"/>
                    </a:cubicBezTo>
                    <a:cubicBezTo>
                      <a:pt x="637" y="107"/>
                      <a:pt x="715" y="101"/>
                      <a:pt x="759" y="106"/>
                    </a:cubicBezTo>
                    <a:cubicBezTo>
                      <a:pt x="803" y="111"/>
                      <a:pt x="838" y="134"/>
                      <a:pt x="858" y="136"/>
                    </a:cubicBezTo>
                    <a:cubicBezTo>
                      <a:pt x="878" y="138"/>
                      <a:pt x="882" y="133"/>
                      <a:pt x="882" y="118"/>
                    </a:cubicBezTo>
                    <a:cubicBezTo>
                      <a:pt x="882" y="103"/>
                      <a:pt x="865" y="61"/>
                      <a:pt x="858" y="46"/>
                    </a:cubicBezTo>
                    <a:cubicBezTo>
                      <a:pt x="851" y="31"/>
                      <a:pt x="859" y="31"/>
                      <a:pt x="843" y="28"/>
                    </a:cubicBezTo>
                    <a:cubicBezTo>
                      <a:pt x="827" y="25"/>
                      <a:pt x="792" y="30"/>
                      <a:pt x="759" y="28"/>
                    </a:cubicBezTo>
                    <a:cubicBezTo>
                      <a:pt x="726" y="26"/>
                      <a:pt x="701" y="21"/>
                      <a:pt x="645" y="19"/>
                    </a:cubicBezTo>
                    <a:cubicBezTo>
                      <a:pt x="589" y="17"/>
                      <a:pt x="492" y="16"/>
                      <a:pt x="420" y="13"/>
                    </a:cubicBezTo>
                    <a:cubicBezTo>
                      <a:pt x="348" y="10"/>
                      <a:pt x="263" y="2"/>
                      <a:pt x="213" y="1"/>
                    </a:cubicBezTo>
                    <a:cubicBezTo>
                      <a:pt x="163" y="0"/>
                      <a:pt x="136" y="6"/>
                      <a:pt x="120" y="7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it-CH"/>
              </a:p>
            </p:txBody>
          </p:sp>
          <p:sp>
            <p:nvSpPr>
              <p:cNvPr id="60" name="Freeform 172"/>
              <p:cNvSpPr>
                <a:spLocks/>
              </p:cNvSpPr>
              <p:nvPr/>
            </p:nvSpPr>
            <p:spPr bwMode="auto">
              <a:xfrm>
                <a:off x="1193" y="3844"/>
                <a:ext cx="27" cy="3"/>
              </a:xfrm>
              <a:custGeom>
                <a:avLst/>
                <a:gdLst>
                  <a:gd name="T0" fmla="*/ 0 w 27"/>
                  <a:gd name="T1" fmla="*/ 3 h 3"/>
                  <a:gd name="T2" fmla="*/ 27 w 27"/>
                  <a:gd name="T3" fmla="*/ 0 h 3"/>
                  <a:gd name="T4" fmla="*/ 0 60000 65536"/>
                  <a:gd name="T5" fmla="*/ 0 60000 65536"/>
                  <a:gd name="T6" fmla="*/ 0 w 27"/>
                  <a:gd name="T7" fmla="*/ 0 h 3"/>
                  <a:gd name="T8" fmla="*/ 27 w 27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7" h="3">
                    <a:moveTo>
                      <a:pt x="0" y="3"/>
                    </a:moveTo>
                    <a:cubicBezTo>
                      <a:pt x="0" y="3"/>
                      <a:pt x="13" y="1"/>
                      <a:pt x="27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it-CH"/>
              </a:p>
            </p:txBody>
          </p:sp>
          <p:sp>
            <p:nvSpPr>
              <p:cNvPr id="61" name="Freeform 173"/>
              <p:cNvSpPr>
                <a:spLocks/>
              </p:cNvSpPr>
              <p:nvPr/>
            </p:nvSpPr>
            <p:spPr bwMode="auto">
              <a:xfrm>
                <a:off x="1082" y="3970"/>
                <a:ext cx="111" cy="9"/>
              </a:xfrm>
              <a:custGeom>
                <a:avLst/>
                <a:gdLst>
                  <a:gd name="T0" fmla="*/ 0 w 111"/>
                  <a:gd name="T1" fmla="*/ 0 h 9"/>
                  <a:gd name="T2" fmla="*/ 42 w 111"/>
                  <a:gd name="T3" fmla="*/ 3 h 9"/>
                  <a:gd name="T4" fmla="*/ 60 w 111"/>
                  <a:gd name="T5" fmla="*/ 9 h 9"/>
                  <a:gd name="T6" fmla="*/ 111 w 111"/>
                  <a:gd name="T7" fmla="*/ 3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11"/>
                  <a:gd name="T13" fmla="*/ 0 h 9"/>
                  <a:gd name="T14" fmla="*/ 111 w 111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11" h="9">
                    <a:moveTo>
                      <a:pt x="0" y="0"/>
                    </a:moveTo>
                    <a:cubicBezTo>
                      <a:pt x="16" y="1"/>
                      <a:pt x="32" y="2"/>
                      <a:pt x="42" y="3"/>
                    </a:cubicBezTo>
                    <a:cubicBezTo>
                      <a:pt x="52" y="4"/>
                      <a:pt x="49" y="9"/>
                      <a:pt x="60" y="9"/>
                    </a:cubicBezTo>
                    <a:cubicBezTo>
                      <a:pt x="71" y="9"/>
                      <a:pt x="91" y="6"/>
                      <a:pt x="111" y="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it-CH"/>
              </a:p>
            </p:txBody>
          </p:sp>
          <p:sp>
            <p:nvSpPr>
              <p:cNvPr id="62" name="Freeform 174"/>
              <p:cNvSpPr>
                <a:spLocks/>
              </p:cNvSpPr>
              <p:nvPr/>
            </p:nvSpPr>
            <p:spPr bwMode="auto">
              <a:xfrm>
                <a:off x="1006" y="3925"/>
                <a:ext cx="760" cy="129"/>
              </a:xfrm>
              <a:custGeom>
                <a:avLst/>
                <a:gdLst>
                  <a:gd name="T0" fmla="*/ 34 w 760"/>
                  <a:gd name="T1" fmla="*/ 9 h 129"/>
                  <a:gd name="T2" fmla="*/ 37 w 760"/>
                  <a:gd name="T3" fmla="*/ 36 h 129"/>
                  <a:gd name="T4" fmla="*/ 7 w 760"/>
                  <a:gd name="T5" fmla="*/ 48 h 129"/>
                  <a:gd name="T6" fmla="*/ 4 w 760"/>
                  <a:gd name="T7" fmla="*/ 78 h 129"/>
                  <a:gd name="T8" fmla="*/ 31 w 760"/>
                  <a:gd name="T9" fmla="*/ 105 h 129"/>
                  <a:gd name="T10" fmla="*/ 76 w 760"/>
                  <a:gd name="T11" fmla="*/ 102 h 129"/>
                  <a:gd name="T12" fmla="*/ 106 w 760"/>
                  <a:gd name="T13" fmla="*/ 117 h 129"/>
                  <a:gd name="T14" fmla="*/ 157 w 760"/>
                  <a:gd name="T15" fmla="*/ 123 h 129"/>
                  <a:gd name="T16" fmla="*/ 298 w 760"/>
                  <a:gd name="T17" fmla="*/ 84 h 129"/>
                  <a:gd name="T18" fmla="*/ 454 w 760"/>
                  <a:gd name="T19" fmla="*/ 57 h 129"/>
                  <a:gd name="T20" fmla="*/ 649 w 760"/>
                  <a:gd name="T21" fmla="*/ 24 h 129"/>
                  <a:gd name="T22" fmla="*/ 742 w 760"/>
                  <a:gd name="T23" fmla="*/ 3 h 129"/>
                  <a:gd name="T24" fmla="*/ 760 w 760"/>
                  <a:gd name="T25" fmla="*/ 3 h 12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760"/>
                  <a:gd name="T40" fmla="*/ 0 h 129"/>
                  <a:gd name="T41" fmla="*/ 760 w 760"/>
                  <a:gd name="T42" fmla="*/ 129 h 12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760" h="129">
                    <a:moveTo>
                      <a:pt x="34" y="9"/>
                    </a:moveTo>
                    <a:cubicBezTo>
                      <a:pt x="37" y="19"/>
                      <a:pt x="41" y="29"/>
                      <a:pt x="37" y="36"/>
                    </a:cubicBezTo>
                    <a:cubicBezTo>
                      <a:pt x="33" y="43"/>
                      <a:pt x="12" y="41"/>
                      <a:pt x="7" y="48"/>
                    </a:cubicBezTo>
                    <a:cubicBezTo>
                      <a:pt x="2" y="55"/>
                      <a:pt x="0" y="69"/>
                      <a:pt x="4" y="78"/>
                    </a:cubicBezTo>
                    <a:cubicBezTo>
                      <a:pt x="8" y="87"/>
                      <a:pt x="19" y="101"/>
                      <a:pt x="31" y="105"/>
                    </a:cubicBezTo>
                    <a:cubicBezTo>
                      <a:pt x="43" y="109"/>
                      <a:pt x="64" y="100"/>
                      <a:pt x="76" y="102"/>
                    </a:cubicBezTo>
                    <a:cubicBezTo>
                      <a:pt x="88" y="104"/>
                      <a:pt x="93" y="114"/>
                      <a:pt x="106" y="117"/>
                    </a:cubicBezTo>
                    <a:cubicBezTo>
                      <a:pt x="119" y="120"/>
                      <a:pt x="125" y="129"/>
                      <a:pt x="157" y="123"/>
                    </a:cubicBezTo>
                    <a:cubicBezTo>
                      <a:pt x="189" y="117"/>
                      <a:pt x="249" y="95"/>
                      <a:pt x="298" y="84"/>
                    </a:cubicBezTo>
                    <a:cubicBezTo>
                      <a:pt x="347" y="73"/>
                      <a:pt x="396" y="67"/>
                      <a:pt x="454" y="57"/>
                    </a:cubicBezTo>
                    <a:cubicBezTo>
                      <a:pt x="512" y="47"/>
                      <a:pt x="601" y="33"/>
                      <a:pt x="649" y="24"/>
                    </a:cubicBezTo>
                    <a:cubicBezTo>
                      <a:pt x="697" y="15"/>
                      <a:pt x="724" y="6"/>
                      <a:pt x="742" y="3"/>
                    </a:cubicBezTo>
                    <a:cubicBezTo>
                      <a:pt x="760" y="0"/>
                      <a:pt x="760" y="1"/>
                      <a:pt x="760" y="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it-CH"/>
              </a:p>
            </p:txBody>
          </p:sp>
          <p:sp>
            <p:nvSpPr>
              <p:cNvPr id="63" name="Freeform 175"/>
              <p:cNvSpPr>
                <a:spLocks/>
              </p:cNvSpPr>
              <p:nvPr/>
            </p:nvSpPr>
            <p:spPr bwMode="auto">
              <a:xfrm>
                <a:off x="1235" y="3895"/>
                <a:ext cx="300" cy="30"/>
              </a:xfrm>
              <a:custGeom>
                <a:avLst/>
                <a:gdLst>
                  <a:gd name="T0" fmla="*/ 0 w 300"/>
                  <a:gd name="T1" fmla="*/ 27 h 30"/>
                  <a:gd name="T2" fmla="*/ 96 w 300"/>
                  <a:gd name="T3" fmla="*/ 24 h 30"/>
                  <a:gd name="T4" fmla="*/ 183 w 300"/>
                  <a:gd name="T5" fmla="*/ 27 h 30"/>
                  <a:gd name="T6" fmla="*/ 273 w 300"/>
                  <a:gd name="T7" fmla="*/ 6 h 30"/>
                  <a:gd name="T8" fmla="*/ 300 w 300"/>
                  <a:gd name="T9" fmla="*/ 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0"/>
                  <a:gd name="T16" fmla="*/ 0 h 30"/>
                  <a:gd name="T17" fmla="*/ 300 w 300"/>
                  <a:gd name="T18" fmla="*/ 30 h 3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0" h="30">
                    <a:moveTo>
                      <a:pt x="0" y="27"/>
                    </a:moveTo>
                    <a:cubicBezTo>
                      <a:pt x="33" y="25"/>
                      <a:pt x="66" y="24"/>
                      <a:pt x="96" y="24"/>
                    </a:cubicBezTo>
                    <a:cubicBezTo>
                      <a:pt x="126" y="24"/>
                      <a:pt x="154" y="30"/>
                      <a:pt x="183" y="27"/>
                    </a:cubicBezTo>
                    <a:cubicBezTo>
                      <a:pt x="212" y="24"/>
                      <a:pt x="254" y="10"/>
                      <a:pt x="273" y="6"/>
                    </a:cubicBezTo>
                    <a:cubicBezTo>
                      <a:pt x="292" y="2"/>
                      <a:pt x="296" y="1"/>
                      <a:pt x="30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it-CH"/>
              </a:p>
            </p:txBody>
          </p:sp>
          <p:sp>
            <p:nvSpPr>
              <p:cNvPr id="64" name="Freeform 176"/>
              <p:cNvSpPr>
                <a:spLocks/>
              </p:cNvSpPr>
              <p:nvPr/>
            </p:nvSpPr>
            <p:spPr bwMode="auto">
              <a:xfrm>
                <a:off x="1826" y="3813"/>
                <a:ext cx="223" cy="31"/>
              </a:xfrm>
              <a:custGeom>
                <a:avLst/>
                <a:gdLst>
                  <a:gd name="T0" fmla="*/ 222 w 223"/>
                  <a:gd name="T1" fmla="*/ 31 h 31"/>
                  <a:gd name="T2" fmla="*/ 213 w 223"/>
                  <a:gd name="T3" fmla="*/ 1 h 31"/>
                  <a:gd name="T4" fmla="*/ 159 w 223"/>
                  <a:gd name="T5" fmla="*/ 22 h 31"/>
                  <a:gd name="T6" fmla="*/ 48 w 223"/>
                  <a:gd name="T7" fmla="*/ 19 h 31"/>
                  <a:gd name="T8" fmla="*/ 0 w 223"/>
                  <a:gd name="T9" fmla="*/ 2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31"/>
                  <a:gd name="T17" fmla="*/ 223 w 223"/>
                  <a:gd name="T18" fmla="*/ 31 h 3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31">
                    <a:moveTo>
                      <a:pt x="222" y="31"/>
                    </a:moveTo>
                    <a:cubicBezTo>
                      <a:pt x="222" y="16"/>
                      <a:pt x="223" y="2"/>
                      <a:pt x="213" y="1"/>
                    </a:cubicBezTo>
                    <a:cubicBezTo>
                      <a:pt x="203" y="0"/>
                      <a:pt x="186" y="19"/>
                      <a:pt x="159" y="22"/>
                    </a:cubicBezTo>
                    <a:cubicBezTo>
                      <a:pt x="132" y="25"/>
                      <a:pt x="74" y="19"/>
                      <a:pt x="48" y="19"/>
                    </a:cubicBezTo>
                    <a:cubicBezTo>
                      <a:pt x="22" y="19"/>
                      <a:pt x="11" y="20"/>
                      <a:pt x="0" y="2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it-CH"/>
              </a:p>
            </p:txBody>
          </p:sp>
        </p:grpSp>
        <p:grpSp>
          <p:nvGrpSpPr>
            <p:cNvPr id="39" name="Group 218"/>
            <p:cNvGrpSpPr>
              <a:grpSpLocks/>
            </p:cNvGrpSpPr>
            <p:nvPr/>
          </p:nvGrpSpPr>
          <p:grpSpPr bwMode="auto">
            <a:xfrm>
              <a:off x="704" y="3074"/>
              <a:ext cx="562" cy="924"/>
              <a:chOff x="704" y="2914"/>
              <a:chExt cx="562" cy="924"/>
            </a:xfrm>
          </p:grpSpPr>
          <p:sp>
            <p:nvSpPr>
              <p:cNvPr id="40" name="Freeform 209"/>
              <p:cNvSpPr>
                <a:spLocks/>
              </p:cNvSpPr>
              <p:nvPr/>
            </p:nvSpPr>
            <p:spPr bwMode="auto">
              <a:xfrm>
                <a:off x="704" y="3006"/>
                <a:ext cx="536" cy="832"/>
              </a:xfrm>
              <a:custGeom>
                <a:avLst/>
                <a:gdLst>
                  <a:gd name="T0" fmla="*/ 0 w 536"/>
                  <a:gd name="T1" fmla="*/ 0 h 832"/>
                  <a:gd name="T2" fmla="*/ 28 w 536"/>
                  <a:gd name="T3" fmla="*/ 92 h 832"/>
                  <a:gd name="T4" fmla="*/ 148 w 536"/>
                  <a:gd name="T5" fmla="*/ 378 h 832"/>
                  <a:gd name="T6" fmla="*/ 274 w 536"/>
                  <a:gd name="T7" fmla="*/ 558 h 832"/>
                  <a:gd name="T8" fmla="*/ 398 w 536"/>
                  <a:gd name="T9" fmla="*/ 664 h 832"/>
                  <a:gd name="T10" fmla="*/ 494 w 536"/>
                  <a:gd name="T11" fmla="*/ 774 h 832"/>
                  <a:gd name="T12" fmla="*/ 536 w 536"/>
                  <a:gd name="T13" fmla="*/ 832 h 8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36"/>
                  <a:gd name="T22" fmla="*/ 0 h 832"/>
                  <a:gd name="T23" fmla="*/ 536 w 536"/>
                  <a:gd name="T24" fmla="*/ 832 h 83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36" h="832">
                    <a:moveTo>
                      <a:pt x="0" y="0"/>
                    </a:moveTo>
                    <a:cubicBezTo>
                      <a:pt x="1" y="14"/>
                      <a:pt x="3" y="29"/>
                      <a:pt x="28" y="92"/>
                    </a:cubicBezTo>
                    <a:cubicBezTo>
                      <a:pt x="53" y="155"/>
                      <a:pt x="107" y="300"/>
                      <a:pt x="148" y="378"/>
                    </a:cubicBezTo>
                    <a:cubicBezTo>
                      <a:pt x="189" y="456"/>
                      <a:pt x="232" y="510"/>
                      <a:pt x="274" y="558"/>
                    </a:cubicBezTo>
                    <a:cubicBezTo>
                      <a:pt x="316" y="606"/>
                      <a:pt x="361" y="628"/>
                      <a:pt x="398" y="664"/>
                    </a:cubicBezTo>
                    <a:cubicBezTo>
                      <a:pt x="435" y="700"/>
                      <a:pt x="471" y="746"/>
                      <a:pt x="494" y="774"/>
                    </a:cubicBezTo>
                    <a:cubicBezTo>
                      <a:pt x="517" y="802"/>
                      <a:pt x="526" y="817"/>
                      <a:pt x="536" y="832"/>
                    </a:cubicBezTo>
                  </a:path>
                </a:pathLst>
              </a:custGeom>
              <a:noFill/>
              <a:ln w="12700">
                <a:solidFill>
                  <a:srgbClr val="FFA87D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it-CH"/>
              </a:p>
            </p:txBody>
          </p:sp>
          <p:sp>
            <p:nvSpPr>
              <p:cNvPr id="41" name="Freeform 210"/>
              <p:cNvSpPr>
                <a:spLocks/>
              </p:cNvSpPr>
              <p:nvPr/>
            </p:nvSpPr>
            <p:spPr bwMode="auto">
              <a:xfrm>
                <a:off x="730" y="3040"/>
                <a:ext cx="478" cy="730"/>
              </a:xfrm>
              <a:custGeom>
                <a:avLst/>
                <a:gdLst>
                  <a:gd name="T0" fmla="*/ 0 w 478"/>
                  <a:gd name="T1" fmla="*/ 0 h 730"/>
                  <a:gd name="T2" fmla="*/ 88 w 478"/>
                  <a:gd name="T3" fmla="*/ 204 h 730"/>
                  <a:gd name="T4" fmla="*/ 200 w 478"/>
                  <a:gd name="T5" fmla="*/ 414 h 730"/>
                  <a:gd name="T6" fmla="*/ 316 w 478"/>
                  <a:gd name="T7" fmla="*/ 550 h 730"/>
                  <a:gd name="T8" fmla="*/ 444 w 478"/>
                  <a:gd name="T9" fmla="*/ 680 h 730"/>
                  <a:gd name="T10" fmla="*/ 478 w 478"/>
                  <a:gd name="T11" fmla="*/ 730 h 7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78"/>
                  <a:gd name="T19" fmla="*/ 0 h 730"/>
                  <a:gd name="T20" fmla="*/ 478 w 478"/>
                  <a:gd name="T21" fmla="*/ 730 h 73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78" h="730">
                    <a:moveTo>
                      <a:pt x="0" y="0"/>
                    </a:moveTo>
                    <a:cubicBezTo>
                      <a:pt x="27" y="67"/>
                      <a:pt x="55" y="135"/>
                      <a:pt x="88" y="204"/>
                    </a:cubicBezTo>
                    <a:cubicBezTo>
                      <a:pt x="121" y="273"/>
                      <a:pt x="162" y="356"/>
                      <a:pt x="200" y="414"/>
                    </a:cubicBezTo>
                    <a:cubicBezTo>
                      <a:pt x="238" y="472"/>
                      <a:pt x="275" y="506"/>
                      <a:pt x="316" y="550"/>
                    </a:cubicBezTo>
                    <a:cubicBezTo>
                      <a:pt x="357" y="594"/>
                      <a:pt x="417" y="650"/>
                      <a:pt x="444" y="680"/>
                    </a:cubicBezTo>
                    <a:cubicBezTo>
                      <a:pt x="471" y="710"/>
                      <a:pt x="474" y="720"/>
                      <a:pt x="478" y="730"/>
                    </a:cubicBezTo>
                  </a:path>
                </a:pathLst>
              </a:custGeom>
              <a:noFill/>
              <a:ln w="12700">
                <a:solidFill>
                  <a:srgbClr val="FFA87D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it-CH"/>
              </a:p>
            </p:txBody>
          </p:sp>
          <p:sp>
            <p:nvSpPr>
              <p:cNvPr id="42" name="Freeform 211"/>
              <p:cNvSpPr>
                <a:spLocks/>
              </p:cNvSpPr>
              <p:nvPr/>
            </p:nvSpPr>
            <p:spPr bwMode="auto">
              <a:xfrm>
                <a:off x="726" y="2990"/>
                <a:ext cx="508" cy="806"/>
              </a:xfrm>
              <a:custGeom>
                <a:avLst/>
                <a:gdLst>
                  <a:gd name="T0" fmla="*/ 0 w 508"/>
                  <a:gd name="T1" fmla="*/ 0 h 806"/>
                  <a:gd name="T2" fmla="*/ 52 w 508"/>
                  <a:gd name="T3" fmla="*/ 80 h 806"/>
                  <a:gd name="T4" fmla="*/ 162 w 508"/>
                  <a:gd name="T5" fmla="*/ 320 h 806"/>
                  <a:gd name="T6" fmla="*/ 276 w 508"/>
                  <a:gd name="T7" fmla="*/ 492 h 806"/>
                  <a:gd name="T8" fmla="*/ 352 w 508"/>
                  <a:gd name="T9" fmla="*/ 596 h 806"/>
                  <a:gd name="T10" fmla="*/ 444 w 508"/>
                  <a:gd name="T11" fmla="*/ 698 h 806"/>
                  <a:gd name="T12" fmla="*/ 508 w 508"/>
                  <a:gd name="T13" fmla="*/ 806 h 80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08"/>
                  <a:gd name="T22" fmla="*/ 0 h 806"/>
                  <a:gd name="T23" fmla="*/ 508 w 508"/>
                  <a:gd name="T24" fmla="*/ 806 h 80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08" h="806">
                    <a:moveTo>
                      <a:pt x="0" y="0"/>
                    </a:moveTo>
                    <a:cubicBezTo>
                      <a:pt x="12" y="13"/>
                      <a:pt x="25" y="27"/>
                      <a:pt x="52" y="80"/>
                    </a:cubicBezTo>
                    <a:cubicBezTo>
                      <a:pt x="79" y="133"/>
                      <a:pt x="125" y="251"/>
                      <a:pt x="162" y="320"/>
                    </a:cubicBezTo>
                    <a:cubicBezTo>
                      <a:pt x="199" y="389"/>
                      <a:pt x="244" y="446"/>
                      <a:pt x="276" y="492"/>
                    </a:cubicBezTo>
                    <a:cubicBezTo>
                      <a:pt x="308" y="538"/>
                      <a:pt x="324" y="562"/>
                      <a:pt x="352" y="596"/>
                    </a:cubicBezTo>
                    <a:cubicBezTo>
                      <a:pt x="380" y="630"/>
                      <a:pt x="418" y="663"/>
                      <a:pt x="444" y="698"/>
                    </a:cubicBezTo>
                    <a:cubicBezTo>
                      <a:pt x="470" y="733"/>
                      <a:pt x="489" y="769"/>
                      <a:pt x="508" y="806"/>
                    </a:cubicBezTo>
                  </a:path>
                </a:pathLst>
              </a:custGeom>
              <a:noFill/>
              <a:ln w="12700">
                <a:solidFill>
                  <a:srgbClr val="FFA87D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it-CH"/>
              </a:p>
            </p:txBody>
          </p:sp>
          <p:sp>
            <p:nvSpPr>
              <p:cNvPr id="43" name="Freeform 212"/>
              <p:cNvSpPr>
                <a:spLocks/>
              </p:cNvSpPr>
              <p:nvPr/>
            </p:nvSpPr>
            <p:spPr bwMode="auto">
              <a:xfrm>
                <a:off x="798" y="2914"/>
                <a:ext cx="444" cy="890"/>
              </a:xfrm>
              <a:custGeom>
                <a:avLst/>
                <a:gdLst>
                  <a:gd name="T0" fmla="*/ 0 w 444"/>
                  <a:gd name="T1" fmla="*/ 0 h 890"/>
                  <a:gd name="T2" fmla="*/ 94 w 444"/>
                  <a:gd name="T3" fmla="*/ 246 h 890"/>
                  <a:gd name="T4" fmla="*/ 188 w 444"/>
                  <a:gd name="T5" fmla="*/ 428 h 890"/>
                  <a:gd name="T6" fmla="*/ 278 w 444"/>
                  <a:gd name="T7" fmla="*/ 583 h 890"/>
                  <a:gd name="T8" fmla="*/ 352 w 444"/>
                  <a:gd name="T9" fmla="*/ 736 h 890"/>
                  <a:gd name="T10" fmla="*/ 444 w 444"/>
                  <a:gd name="T11" fmla="*/ 890 h 89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44"/>
                  <a:gd name="T19" fmla="*/ 0 h 890"/>
                  <a:gd name="T20" fmla="*/ 444 w 444"/>
                  <a:gd name="T21" fmla="*/ 890 h 89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44" h="890">
                    <a:moveTo>
                      <a:pt x="0" y="0"/>
                    </a:moveTo>
                    <a:cubicBezTo>
                      <a:pt x="33" y="87"/>
                      <a:pt x="63" y="175"/>
                      <a:pt x="94" y="246"/>
                    </a:cubicBezTo>
                    <a:cubicBezTo>
                      <a:pt x="125" y="317"/>
                      <a:pt x="157" y="372"/>
                      <a:pt x="188" y="428"/>
                    </a:cubicBezTo>
                    <a:cubicBezTo>
                      <a:pt x="219" y="484"/>
                      <a:pt x="251" y="532"/>
                      <a:pt x="278" y="583"/>
                    </a:cubicBezTo>
                    <a:cubicBezTo>
                      <a:pt x="305" y="634"/>
                      <a:pt x="324" y="685"/>
                      <a:pt x="352" y="736"/>
                    </a:cubicBezTo>
                    <a:cubicBezTo>
                      <a:pt x="380" y="787"/>
                      <a:pt x="429" y="864"/>
                      <a:pt x="444" y="890"/>
                    </a:cubicBezTo>
                  </a:path>
                </a:pathLst>
              </a:custGeom>
              <a:noFill/>
              <a:ln w="12700">
                <a:solidFill>
                  <a:srgbClr val="FFA87D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it-CH"/>
              </a:p>
            </p:txBody>
          </p:sp>
          <p:sp>
            <p:nvSpPr>
              <p:cNvPr id="44" name="Freeform 213"/>
              <p:cNvSpPr>
                <a:spLocks/>
              </p:cNvSpPr>
              <p:nvPr/>
            </p:nvSpPr>
            <p:spPr bwMode="auto">
              <a:xfrm>
                <a:off x="818" y="2938"/>
                <a:ext cx="448" cy="882"/>
              </a:xfrm>
              <a:custGeom>
                <a:avLst/>
                <a:gdLst>
                  <a:gd name="T0" fmla="*/ 0 w 448"/>
                  <a:gd name="T1" fmla="*/ 0 h 882"/>
                  <a:gd name="T2" fmla="*/ 66 w 448"/>
                  <a:gd name="T3" fmla="*/ 142 h 882"/>
                  <a:gd name="T4" fmla="*/ 188 w 448"/>
                  <a:gd name="T5" fmla="*/ 338 h 882"/>
                  <a:gd name="T6" fmla="*/ 296 w 448"/>
                  <a:gd name="T7" fmla="*/ 568 h 882"/>
                  <a:gd name="T8" fmla="*/ 382 w 448"/>
                  <a:gd name="T9" fmla="*/ 766 h 882"/>
                  <a:gd name="T10" fmla="*/ 448 w 448"/>
                  <a:gd name="T11" fmla="*/ 882 h 88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48"/>
                  <a:gd name="T19" fmla="*/ 0 h 882"/>
                  <a:gd name="T20" fmla="*/ 448 w 448"/>
                  <a:gd name="T21" fmla="*/ 882 h 88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48" h="882">
                    <a:moveTo>
                      <a:pt x="0" y="0"/>
                    </a:moveTo>
                    <a:cubicBezTo>
                      <a:pt x="17" y="43"/>
                      <a:pt x="35" y="86"/>
                      <a:pt x="66" y="142"/>
                    </a:cubicBezTo>
                    <a:cubicBezTo>
                      <a:pt x="97" y="198"/>
                      <a:pt x="150" y="267"/>
                      <a:pt x="188" y="338"/>
                    </a:cubicBezTo>
                    <a:cubicBezTo>
                      <a:pt x="226" y="409"/>
                      <a:pt x="264" y="497"/>
                      <a:pt x="296" y="568"/>
                    </a:cubicBezTo>
                    <a:cubicBezTo>
                      <a:pt x="328" y="639"/>
                      <a:pt x="357" y="714"/>
                      <a:pt x="382" y="766"/>
                    </a:cubicBezTo>
                    <a:cubicBezTo>
                      <a:pt x="407" y="818"/>
                      <a:pt x="427" y="850"/>
                      <a:pt x="448" y="882"/>
                    </a:cubicBezTo>
                  </a:path>
                </a:pathLst>
              </a:custGeom>
              <a:noFill/>
              <a:ln w="12700">
                <a:solidFill>
                  <a:srgbClr val="FFA87D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it-CH"/>
              </a:p>
            </p:txBody>
          </p:sp>
          <p:sp>
            <p:nvSpPr>
              <p:cNvPr id="45" name="Freeform 214"/>
              <p:cNvSpPr>
                <a:spLocks/>
              </p:cNvSpPr>
              <p:nvPr/>
            </p:nvSpPr>
            <p:spPr bwMode="auto">
              <a:xfrm>
                <a:off x="832" y="2924"/>
                <a:ext cx="422" cy="860"/>
              </a:xfrm>
              <a:custGeom>
                <a:avLst/>
                <a:gdLst>
                  <a:gd name="T0" fmla="*/ 0 w 422"/>
                  <a:gd name="T1" fmla="*/ 0 h 860"/>
                  <a:gd name="T2" fmla="*/ 76 w 422"/>
                  <a:gd name="T3" fmla="*/ 146 h 860"/>
                  <a:gd name="T4" fmla="*/ 190 w 422"/>
                  <a:gd name="T5" fmla="*/ 294 h 860"/>
                  <a:gd name="T6" fmla="*/ 278 w 422"/>
                  <a:gd name="T7" fmla="*/ 464 h 860"/>
                  <a:gd name="T8" fmla="*/ 338 w 422"/>
                  <a:gd name="T9" fmla="*/ 650 h 860"/>
                  <a:gd name="T10" fmla="*/ 390 w 422"/>
                  <a:gd name="T11" fmla="*/ 784 h 860"/>
                  <a:gd name="T12" fmla="*/ 422 w 422"/>
                  <a:gd name="T13" fmla="*/ 860 h 8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22"/>
                  <a:gd name="T22" fmla="*/ 0 h 860"/>
                  <a:gd name="T23" fmla="*/ 422 w 422"/>
                  <a:gd name="T24" fmla="*/ 860 h 86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22" h="860">
                    <a:moveTo>
                      <a:pt x="0" y="0"/>
                    </a:moveTo>
                    <a:cubicBezTo>
                      <a:pt x="22" y="48"/>
                      <a:pt x="44" y="97"/>
                      <a:pt x="76" y="146"/>
                    </a:cubicBezTo>
                    <a:cubicBezTo>
                      <a:pt x="108" y="195"/>
                      <a:pt x="156" y="241"/>
                      <a:pt x="190" y="294"/>
                    </a:cubicBezTo>
                    <a:cubicBezTo>
                      <a:pt x="224" y="347"/>
                      <a:pt x="253" y="405"/>
                      <a:pt x="278" y="464"/>
                    </a:cubicBezTo>
                    <a:cubicBezTo>
                      <a:pt x="303" y="523"/>
                      <a:pt x="319" y="597"/>
                      <a:pt x="338" y="650"/>
                    </a:cubicBezTo>
                    <a:cubicBezTo>
                      <a:pt x="357" y="703"/>
                      <a:pt x="376" y="749"/>
                      <a:pt x="390" y="784"/>
                    </a:cubicBezTo>
                    <a:cubicBezTo>
                      <a:pt x="404" y="819"/>
                      <a:pt x="413" y="839"/>
                      <a:pt x="422" y="860"/>
                    </a:cubicBezTo>
                  </a:path>
                </a:pathLst>
              </a:custGeom>
              <a:noFill/>
              <a:ln w="12700">
                <a:solidFill>
                  <a:srgbClr val="FFA87D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it-CH"/>
              </a:p>
            </p:txBody>
          </p:sp>
          <p:sp>
            <p:nvSpPr>
              <p:cNvPr id="46" name="Freeform 217"/>
              <p:cNvSpPr>
                <a:spLocks/>
              </p:cNvSpPr>
              <p:nvPr/>
            </p:nvSpPr>
            <p:spPr bwMode="auto">
              <a:xfrm>
                <a:off x="880" y="3221"/>
                <a:ext cx="184" cy="313"/>
              </a:xfrm>
              <a:custGeom>
                <a:avLst/>
                <a:gdLst>
                  <a:gd name="T0" fmla="*/ 0 w 184"/>
                  <a:gd name="T1" fmla="*/ 0 h 313"/>
                  <a:gd name="T2" fmla="*/ 44 w 184"/>
                  <a:gd name="T3" fmla="*/ 85 h 313"/>
                  <a:gd name="T4" fmla="*/ 184 w 184"/>
                  <a:gd name="T5" fmla="*/ 313 h 313"/>
                  <a:gd name="T6" fmla="*/ 0 60000 65536"/>
                  <a:gd name="T7" fmla="*/ 0 60000 65536"/>
                  <a:gd name="T8" fmla="*/ 0 60000 65536"/>
                  <a:gd name="T9" fmla="*/ 0 w 184"/>
                  <a:gd name="T10" fmla="*/ 0 h 313"/>
                  <a:gd name="T11" fmla="*/ 184 w 184"/>
                  <a:gd name="T12" fmla="*/ 313 h 31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84" h="313">
                    <a:moveTo>
                      <a:pt x="0" y="0"/>
                    </a:moveTo>
                    <a:cubicBezTo>
                      <a:pt x="7" y="14"/>
                      <a:pt x="13" y="33"/>
                      <a:pt x="44" y="85"/>
                    </a:cubicBezTo>
                    <a:cubicBezTo>
                      <a:pt x="75" y="137"/>
                      <a:pt x="161" y="275"/>
                      <a:pt x="184" y="313"/>
                    </a:cubicBezTo>
                  </a:path>
                </a:pathLst>
              </a:custGeom>
              <a:noFill/>
              <a:ln w="12700">
                <a:solidFill>
                  <a:srgbClr val="FFA87D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it-CH"/>
              </a:p>
            </p:txBody>
          </p:sp>
        </p:grpSp>
      </p:grpSp>
      <p:sp>
        <p:nvSpPr>
          <p:cNvPr id="65" name="Oval 178"/>
          <p:cNvSpPr>
            <a:spLocks noChangeArrowheads="1"/>
          </p:cNvSpPr>
          <p:nvPr/>
        </p:nvSpPr>
        <p:spPr bwMode="auto">
          <a:xfrm>
            <a:off x="2567652" y="2628764"/>
            <a:ext cx="99785" cy="94241"/>
          </a:xfrm>
          <a:prstGeom prst="ellipse">
            <a:avLst/>
          </a:prstGeom>
          <a:solidFill>
            <a:schemeClr val="accent5">
              <a:lumMod val="75000"/>
            </a:schemeClr>
          </a:solidFill>
          <a:ln w="9525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it-IT">
              <a:latin typeface="Arial" charset="0"/>
              <a:cs typeface="Arial" charset="0"/>
            </a:endParaRPr>
          </a:p>
        </p:txBody>
      </p:sp>
      <p:sp>
        <p:nvSpPr>
          <p:cNvPr id="66" name="Oval 181"/>
          <p:cNvSpPr>
            <a:spLocks noChangeArrowheads="1"/>
          </p:cNvSpPr>
          <p:nvPr/>
        </p:nvSpPr>
        <p:spPr bwMode="auto">
          <a:xfrm>
            <a:off x="2642490" y="2774283"/>
            <a:ext cx="99785" cy="94241"/>
          </a:xfrm>
          <a:prstGeom prst="ellipse">
            <a:avLst/>
          </a:prstGeom>
          <a:solidFill>
            <a:schemeClr val="accent5">
              <a:lumMod val="75000"/>
            </a:schemeClr>
          </a:solidFill>
          <a:ln w="9525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it-IT">
              <a:latin typeface="Arial" charset="0"/>
              <a:cs typeface="Arial" charset="0"/>
            </a:endParaRPr>
          </a:p>
        </p:txBody>
      </p:sp>
      <p:sp>
        <p:nvSpPr>
          <p:cNvPr id="67" name="Freeform 107"/>
          <p:cNvSpPr>
            <a:spLocks/>
          </p:cNvSpPr>
          <p:nvPr/>
        </p:nvSpPr>
        <p:spPr bwMode="auto">
          <a:xfrm flipH="1" flipV="1">
            <a:off x="5303912" y="1236727"/>
            <a:ext cx="1154336" cy="104041"/>
          </a:xfrm>
          <a:custGeom>
            <a:avLst/>
            <a:gdLst>
              <a:gd name="T0" fmla="*/ 68883 w 2772"/>
              <a:gd name="T1" fmla="*/ 321931 h 278"/>
              <a:gd name="T2" fmla="*/ 141211 w 2772"/>
              <a:gd name="T3" fmla="*/ 303429 h 278"/>
              <a:gd name="T4" fmla="*/ 218704 w 2772"/>
              <a:gd name="T5" fmla="*/ 188718 h 278"/>
              <a:gd name="T6" fmla="*/ 296198 w 2772"/>
              <a:gd name="T7" fmla="*/ 160966 h 278"/>
              <a:gd name="T8" fmla="*/ 373692 w 2772"/>
              <a:gd name="T9" fmla="*/ 303429 h 278"/>
              <a:gd name="T10" fmla="*/ 449463 w 2772"/>
              <a:gd name="T11" fmla="*/ 271976 h 278"/>
              <a:gd name="T12" fmla="*/ 521791 w 2772"/>
              <a:gd name="T13" fmla="*/ 203520 h 278"/>
              <a:gd name="T14" fmla="*/ 604451 w 2772"/>
              <a:gd name="T15" fmla="*/ 207220 h 278"/>
              <a:gd name="T16" fmla="*/ 680222 w 2772"/>
              <a:gd name="T17" fmla="*/ 138763 h 278"/>
              <a:gd name="T18" fmla="*/ 757716 w 2772"/>
              <a:gd name="T19" fmla="*/ 318231 h 278"/>
              <a:gd name="T20" fmla="*/ 830044 w 2772"/>
              <a:gd name="T21" fmla="*/ 238673 h 278"/>
              <a:gd name="T22" fmla="*/ 907537 w 2772"/>
              <a:gd name="T23" fmla="*/ 229422 h 278"/>
              <a:gd name="T24" fmla="*/ 985031 w 2772"/>
              <a:gd name="T25" fmla="*/ 262726 h 278"/>
              <a:gd name="T26" fmla="*/ 1060803 w 2772"/>
              <a:gd name="T27" fmla="*/ 220171 h 278"/>
              <a:gd name="T28" fmla="*/ 1138296 w 2772"/>
              <a:gd name="T29" fmla="*/ 234973 h 278"/>
              <a:gd name="T30" fmla="*/ 1215790 w 2772"/>
              <a:gd name="T31" fmla="*/ 207220 h 278"/>
              <a:gd name="T32" fmla="*/ 1288118 w 2772"/>
              <a:gd name="T33" fmla="*/ 257175 h 278"/>
              <a:gd name="T34" fmla="*/ 1369055 w 2772"/>
              <a:gd name="T35" fmla="*/ 197969 h 278"/>
              <a:gd name="T36" fmla="*/ 1441383 w 2772"/>
              <a:gd name="T37" fmla="*/ 238673 h 278"/>
              <a:gd name="T38" fmla="*/ 1518877 w 2772"/>
              <a:gd name="T39" fmla="*/ 432942 h 278"/>
              <a:gd name="T40" fmla="*/ 1596370 w 2772"/>
              <a:gd name="T41" fmla="*/ 371886 h 278"/>
              <a:gd name="T42" fmla="*/ 1673864 w 2772"/>
              <a:gd name="T43" fmla="*/ 362635 h 278"/>
              <a:gd name="T44" fmla="*/ 1749636 w 2772"/>
              <a:gd name="T45" fmla="*/ 179467 h 278"/>
              <a:gd name="T46" fmla="*/ 1827129 w 2772"/>
              <a:gd name="T47" fmla="*/ 188718 h 278"/>
              <a:gd name="T48" fmla="*/ 1904623 w 2772"/>
              <a:gd name="T49" fmla="*/ 331182 h 278"/>
              <a:gd name="T50" fmla="*/ 1976950 w 2772"/>
              <a:gd name="T51" fmla="*/ 216471 h 278"/>
              <a:gd name="T52" fmla="*/ 2054444 w 2772"/>
              <a:gd name="T53" fmla="*/ 138763 h 278"/>
              <a:gd name="T54" fmla="*/ 2135382 w 2772"/>
              <a:gd name="T55" fmla="*/ 225722 h 278"/>
              <a:gd name="T56" fmla="*/ 2207709 w 2772"/>
              <a:gd name="T57" fmla="*/ 318231 h 278"/>
              <a:gd name="T58" fmla="*/ 2285203 w 2772"/>
              <a:gd name="T59" fmla="*/ 229422 h 278"/>
              <a:gd name="T60" fmla="*/ 2362697 w 2772"/>
              <a:gd name="T61" fmla="*/ 234973 h 278"/>
              <a:gd name="T62" fmla="*/ 2438468 w 2772"/>
              <a:gd name="T63" fmla="*/ 275677 h 278"/>
              <a:gd name="T64" fmla="*/ 2515962 w 2772"/>
              <a:gd name="T65" fmla="*/ 138763 h 278"/>
              <a:gd name="T66" fmla="*/ 2588290 w 2772"/>
              <a:gd name="T67" fmla="*/ 160966 h 278"/>
              <a:gd name="T68" fmla="*/ 2669227 w 2772"/>
              <a:gd name="T69" fmla="*/ 234973 h 278"/>
              <a:gd name="T70" fmla="*/ 2743277 w 2772"/>
              <a:gd name="T71" fmla="*/ 220171 h 278"/>
              <a:gd name="T72" fmla="*/ 2819049 w 2772"/>
              <a:gd name="T73" fmla="*/ 194269 h 278"/>
              <a:gd name="T74" fmla="*/ 2896542 w 2772"/>
              <a:gd name="T75" fmla="*/ 331182 h 278"/>
              <a:gd name="T76" fmla="*/ 2974036 w 2772"/>
              <a:gd name="T77" fmla="*/ 120262 h 278"/>
              <a:gd name="T78" fmla="*/ 3049808 w 2772"/>
              <a:gd name="T79" fmla="*/ 281227 h 278"/>
              <a:gd name="T80" fmla="*/ 3127301 w 2772"/>
              <a:gd name="T81" fmla="*/ 229422 h 278"/>
              <a:gd name="T82" fmla="*/ 3204795 w 2772"/>
              <a:gd name="T83" fmla="*/ 281227 h 278"/>
              <a:gd name="T84" fmla="*/ 3282289 w 2772"/>
              <a:gd name="T85" fmla="*/ 175767 h 278"/>
              <a:gd name="T86" fmla="*/ 3354616 w 2772"/>
              <a:gd name="T87" fmla="*/ 514350 h 278"/>
              <a:gd name="T88" fmla="*/ 3430388 w 2772"/>
              <a:gd name="T89" fmla="*/ 188718 h 278"/>
              <a:gd name="T90" fmla="*/ 3507882 w 2772"/>
              <a:gd name="T91" fmla="*/ 247924 h 278"/>
              <a:gd name="T92" fmla="*/ 3585375 w 2772"/>
              <a:gd name="T93" fmla="*/ 312680 h 278"/>
              <a:gd name="T94" fmla="*/ 3662869 w 2772"/>
              <a:gd name="T95" fmla="*/ 244224 h 278"/>
              <a:gd name="T96" fmla="*/ 3738641 w 2772"/>
              <a:gd name="T97" fmla="*/ 170217 h 278"/>
              <a:gd name="T98" fmla="*/ 3816134 w 2772"/>
              <a:gd name="T99" fmla="*/ 197969 h 278"/>
              <a:gd name="T100" fmla="*/ 3893628 w 2772"/>
              <a:gd name="T101" fmla="*/ 210921 h 278"/>
              <a:gd name="T102" fmla="*/ 3969400 w 2772"/>
              <a:gd name="T103" fmla="*/ 210921 h 278"/>
              <a:gd name="T104" fmla="*/ 4043449 w 2772"/>
              <a:gd name="T105" fmla="*/ 253475 h 278"/>
              <a:gd name="T106" fmla="*/ 4119221 w 2772"/>
              <a:gd name="T107" fmla="*/ 247924 h 278"/>
              <a:gd name="T108" fmla="*/ 4196714 w 2772"/>
              <a:gd name="T109" fmla="*/ 266426 h 278"/>
              <a:gd name="T110" fmla="*/ 4274208 w 2772"/>
              <a:gd name="T111" fmla="*/ 290478 h 278"/>
              <a:gd name="T112" fmla="*/ 4349980 w 2772"/>
              <a:gd name="T113" fmla="*/ 42554 h 278"/>
              <a:gd name="T114" fmla="*/ 4427473 w 2772"/>
              <a:gd name="T115" fmla="*/ 312680 h 278"/>
              <a:gd name="T116" fmla="*/ 4504967 w 2772"/>
              <a:gd name="T117" fmla="*/ 234973 h 278"/>
              <a:gd name="T118" fmla="*/ 4582461 w 2772"/>
              <a:gd name="T119" fmla="*/ 216471 h 278"/>
              <a:gd name="T120" fmla="*/ 4658232 w 2772"/>
              <a:gd name="T121" fmla="*/ 262726 h 278"/>
              <a:gd name="T122" fmla="*/ 4732282 w 2772"/>
              <a:gd name="T123" fmla="*/ 101760 h 278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2772" h="278">
                <a:moveTo>
                  <a:pt x="0" y="177"/>
                </a:moveTo>
                <a:lnTo>
                  <a:pt x="5" y="137"/>
                </a:lnTo>
                <a:lnTo>
                  <a:pt x="10" y="97"/>
                </a:lnTo>
                <a:lnTo>
                  <a:pt x="15" y="90"/>
                </a:lnTo>
                <a:lnTo>
                  <a:pt x="23" y="70"/>
                </a:lnTo>
                <a:lnTo>
                  <a:pt x="28" y="87"/>
                </a:lnTo>
                <a:lnTo>
                  <a:pt x="33" y="132"/>
                </a:lnTo>
                <a:lnTo>
                  <a:pt x="40" y="174"/>
                </a:lnTo>
                <a:lnTo>
                  <a:pt x="45" y="174"/>
                </a:lnTo>
                <a:lnTo>
                  <a:pt x="50" y="159"/>
                </a:lnTo>
                <a:lnTo>
                  <a:pt x="55" y="127"/>
                </a:lnTo>
                <a:lnTo>
                  <a:pt x="60" y="95"/>
                </a:lnTo>
                <a:lnTo>
                  <a:pt x="68" y="65"/>
                </a:lnTo>
                <a:lnTo>
                  <a:pt x="72" y="80"/>
                </a:lnTo>
                <a:lnTo>
                  <a:pt x="77" y="127"/>
                </a:lnTo>
                <a:lnTo>
                  <a:pt x="82" y="164"/>
                </a:lnTo>
                <a:lnTo>
                  <a:pt x="87" y="149"/>
                </a:lnTo>
                <a:lnTo>
                  <a:pt x="95" y="139"/>
                </a:lnTo>
                <a:lnTo>
                  <a:pt x="100" y="139"/>
                </a:lnTo>
                <a:lnTo>
                  <a:pt x="105" y="144"/>
                </a:lnTo>
                <a:lnTo>
                  <a:pt x="112" y="154"/>
                </a:lnTo>
                <a:lnTo>
                  <a:pt x="117" y="142"/>
                </a:lnTo>
                <a:lnTo>
                  <a:pt x="122" y="114"/>
                </a:lnTo>
                <a:lnTo>
                  <a:pt x="127" y="102"/>
                </a:lnTo>
                <a:lnTo>
                  <a:pt x="132" y="87"/>
                </a:lnTo>
                <a:lnTo>
                  <a:pt x="137" y="65"/>
                </a:lnTo>
                <a:lnTo>
                  <a:pt x="145" y="65"/>
                </a:lnTo>
                <a:lnTo>
                  <a:pt x="149" y="139"/>
                </a:lnTo>
                <a:lnTo>
                  <a:pt x="154" y="196"/>
                </a:lnTo>
                <a:lnTo>
                  <a:pt x="162" y="162"/>
                </a:lnTo>
                <a:lnTo>
                  <a:pt x="167" y="114"/>
                </a:lnTo>
                <a:lnTo>
                  <a:pt x="172" y="87"/>
                </a:lnTo>
                <a:lnTo>
                  <a:pt x="177" y="75"/>
                </a:lnTo>
                <a:lnTo>
                  <a:pt x="184" y="139"/>
                </a:lnTo>
                <a:lnTo>
                  <a:pt x="189" y="189"/>
                </a:lnTo>
                <a:lnTo>
                  <a:pt x="194" y="174"/>
                </a:lnTo>
                <a:lnTo>
                  <a:pt x="199" y="124"/>
                </a:lnTo>
                <a:lnTo>
                  <a:pt x="204" y="127"/>
                </a:lnTo>
                <a:lnTo>
                  <a:pt x="212" y="154"/>
                </a:lnTo>
                <a:lnTo>
                  <a:pt x="217" y="164"/>
                </a:lnTo>
                <a:lnTo>
                  <a:pt x="221" y="167"/>
                </a:lnTo>
                <a:lnTo>
                  <a:pt x="226" y="164"/>
                </a:lnTo>
                <a:lnTo>
                  <a:pt x="234" y="162"/>
                </a:lnTo>
                <a:lnTo>
                  <a:pt x="239" y="124"/>
                </a:lnTo>
                <a:lnTo>
                  <a:pt x="244" y="107"/>
                </a:lnTo>
                <a:lnTo>
                  <a:pt x="249" y="100"/>
                </a:lnTo>
                <a:lnTo>
                  <a:pt x="254" y="122"/>
                </a:lnTo>
                <a:lnTo>
                  <a:pt x="261" y="147"/>
                </a:lnTo>
                <a:lnTo>
                  <a:pt x="266" y="134"/>
                </a:lnTo>
                <a:lnTo>
                  <a:pt x="274" y="147"/>
                </a:lnTo>
                <a:lnTo>
                  <a:pt x="279" y="164"/>
                </a:lnTo>
                <a:lnTo>
                  <a:pt x="284" y="162"/>
                </a:lnTo>
                <a:lnTo>
                  <a:pt x="289" y="147"/>
                </a:lnTo>
                <a:lnTo>
                  <a:pt x="294" y="137"/>
                </a:lnTo>
                <a:lnTo>
                  <a:pt x="298" y="132"/>
                </a:lnTo>
                <a:lnTo>
                  <a:pt x="303" y="110"/>
                </a:lnTo>
                <a:lnTo>
                  <a:pt x="311" y="105"/>
                </a:lnTo>
                <a:lnTo>
                  <a:pt x="316" y="107"/>
                </a:lnTo>
                <a:lnTo>
                  <a:pt x="323" y="107"/>
                </a:lnTo>
                <a:lnTo>
                  <a:pt x="328" y="105"/>
                </a:lnTo>
                <a:lnTo>
                  <a:pt x="333" y="100"/>
                </a:lnTo>
                <a:lnTo>
                  <a:pt x="338" y="92"/>
                </a:lnTo>
                <a:lnTo>
                  <a:pt x="343" y="90"/>
                </a:lnTo>
                <a:lnTo>
                  <a:pt x="351" y="112"/>
                </a:lnTo>
                <a:lnTo>
                  <a:pt x="356" y="134"/>
                </a:lnTo>
                <a:lnTo>
                  <a:pt x="361" y="139"/>
                </a:lnTo>
                <a:lnTo>
                  <a:pt x="366" y="147"/>
                </a:lnTo>
                <a:lnTo>
                  <a:pt x="371" y="152"/>
                </a:lnTo>
                <a:lnTo>
                  <a:pt x="378" y="142"/>
                </a:lnTo>
                <a:lnTo>
                  <a:pt x="383" y="127"/>
                </a:lnTo>
                <a:lnTo>
                  <a:pt x="388" y="102"/>
                </a:lnTo>
                <a:lnTo>
                  <a:pt x="395" y="75"/>
                </a:lnTo>
                <a:lnTo>
                  <a:pt x="400" y="57"/>
                </a:lnTo>
                <a:lnTo>
                  <a:pt x="405" y="75"/>
                </a:lnTo>
                <a:lnTo>
                  <a:pt x="410" y="107"/>
                </a:lnTo>
                <a:lnTo>
                  <a:pt x="415" y="134"/>
                </a:lnTo>
                <a:lnTo>
                  <a:pt x="423" y="137"/>
                </a:lnTo>
                <a:lnTo>
                  <a:pt x="428" y="147"/>
                </a:lnTo>
                <a:lnTo>
                  <a:pt x="433" y="159"/>
                </a:lnTo>
                <a:lnTo>
                  <a:pt x="440" y="172"/>
                </a:lnTo>
                <a:lnTo>
                  <a:pt x="445" y="162"/>
                </a:lnTo>
                <a:lnTo>
                  <a:pt x="450" y="142"/>
                </a:lnTo>
                <a:lnTo>
                  <a:pt x="455" y="134"/>
                </a:lnTo>
                <a:lnTo>
                  <a:pt x="460" y="134"/>
                </a:lnTo>
                <a:lnTo>
                  <a:pt x="465" y="147"/>
                </a:lnTo>
                <a:lnTo>
                  <a:pt x="472" y="149"/>
                </a:lnTo>
                <a:lnTo>
                  <a:pt x="477" y="142"/>
                </a:lnTo>
                <a:lnTo>
                  <a:pt x="482" y="129"/>
                </a:lnTo>
                <a:lnTo>
                  <a:pt x="487" y="117"/>
                </a:lnTo>
                <a:lnTo>
                  <a:pt x="495" y="112"/>
                </a:lnTo>
                <a:lnTo>
                  <a:pt x="500" y="95"/>
                </a:lnTo>
                <a:lnTo>
                  <a:pt x="505" y="85"/>
                </a:lnTo>
                <a:lnTo>
                  <a:pt x="512" y="90"/>
                </a:lnTo>
                <a:lnTo>
                  <a:pt x="517" y="105"/>
                </a:lnTo>
                <a:lnTo>
                  <a:pt x="522" y="112"/>
                </a:lnTo>
                <a:lnTo>
                  <a:pt x="527" y="124"/>
                </a:lnTo>
                <a:lnTo>
                  <a:pt x="532" y="127"/>
                </a:lnTo>
                <a:lnTo>
                  <a:pt x="537" y="122"/>
                </a:lnTo>
                <a:lnTo>
                  <a:pt x="542" y="127"/>
                </a:lnTo>
                <a:lnTo>
                  <a:pt x="549" y="134"/>
                </a:lnTo>
                <a:lnTo>
                  <a:pt x="557" y="134"/>
                </a:lnTo>
                <a:lnTo>
                  <a:pt x="562" y="142"/>
                </a:lnTo>
                <a:lnTo>
                  <a:pt x="567" y="147"/>
                </a:lnTo>
                <a:lnTo>
                  <a:pt x="572" y="142"/>
                </a:lnTo>
                <a:lnTo>
                  <a:pt x="577" y="124"/>
                </a:lnTo>
                <a:lnTo>
                  <a:pt x="582" y="100"/>
                </a:lnTo>
                <a:lnTo>
                  <a:pt x="589" y="75"/>
                </a:lnTo>
                <a:lnTo>
                  <a:pt x="594" y="87"/>
                </a:lnTo>
                <a:lnTo>
                  <a:pt x="599" y="152"/>
                </a:lnTo>
                <a:lnTo>
                  <a:pt x="606" y="177"/>
                </a:lnTo>
                <a:lnTo>
                  <a:pt x="611" y="139"/>
                </a:lnTo>
                <a:lnTo>
                  <a:pt x="616" y="119"/>
                </a:lnTo>
                <a:lnTo>
                  <a:pt x="621" y="112"/>
                </a:lnTo>
                <a:lnTo>
                  <a:pt x="626" y="127"/>
                </a:lnTo>
                <a:lnTo>
                  <a:pt x="634" y="154"/>
                </a:lnTo>
                <a:lnTo>
                  <a:pt x="639" y="167"/>
                </a:lnTo>
                <a:lnTo>
                  <a:pt x="644" y="159"/>
                </a:lnTo>
                <a:lnTo>
                  <a:pt x="649" y="142"/>
                </a:lnTo>
                <a:lnTo>
                  <a:pt x="654" y="134"/>
                </a:lnTo>
                <a:lnTo>
                  <a:pt x="661" y="127"/>
                </a:lnTo>
                <a:lnTo>
                  <a:pt x="666" y="117"/>
                </a:lnTo>
                <a:lnTo>
                  <a:pt x="671" y="110"/>
                </a:lnTo>
                <a:lnTo>
                  <a:pt x="679" y="107"/>
                </a:lnTo>
                <a:lnTo>
                  <a:pt x="683" y="90"/>
                </a:lnTo>
                <a:lnTo>
                  <a:pt x="688" y="105"/>
                </a:lnTo>
                <a:lnTo>
                  <a:pt x="693" y="127"/>
                </a:lnTo>
                <a:lnTo>
                  <a:pt x="698" y="114"/>
                </a:lnTo>
                <a:lnTo>
                  <a:pt x="706" y="112"/>
                </a:lnTo>
                <a:lnTo>
                  <a:pt x="711" y="139"/>
                </a:lnTo>
                <a:lnTo>
                  <a:pt x="718" y="142"/>
                </a:lnTo>
                <a:lnTo>
                  <a:pt x="723" y="134"/>
                </a:lnTo>
                <a:lnTo>
                  <a:pt x="728" y="137"/>
                </a:lnTo>
                <a:lnTo>
                  <a:pt x="733" y="132"/>
                </a:lnTo>
                <a:lnTo>
                  <a:pt x="738" y="129"/>
                </a:lnTo>
                <a:lnTo>
                  <a:pt x="743" y="129"/>
                </a:lnTo>
                <a:lnTo>
                  <a:pt x="748" y="139"/>
                </a:lnTo>
                <a:lnTo>
                  <a:pt x="756" y="142"/>
                </a:lnTo>
                <a:lnTo>
                  <a:pt x="760" y="139"/>
                </a:lnTo>
                <a:lnTo>
                  <a:pt x="765" y="147"/>
                </a:lnTo>
                <a:lnTo>
                  <a:pt x="770" y="139"/>
                </a:lnTo>
                <a:lnTo>
                  <a:pt x="778" y="137"/>
                </a:lnTo>
                <a:lnTo>
                  <a:pt x="783" y="119"/>
                </a:lnTo>
                <a:lnTo>
                  <a:pt x="788" y="110"/>
                </a:lnTo>
                <a:lnTo>
                  <a:pt x="795" y="107"/>
                </a:lnTo>
                <a:lnTo>
                  <a:pt x="800" y="105"/>
                </a:lnTo>
                <a:lnTo>
                  <a:pt x="805" y="110"/>
                </a:lnTo>
                <a:lnTo>
                  <a:pt x="810" y="112"/>
                </a:lnTo>
                <a:lnTo>
                  <a:pt x="815" y="119"/>
                </a:lnTo>
                <a:lnTo>
                  <a:pt x="820" y="124"/>
                </a:lnTo>
                <a:lnTo>
                  <a:pt x="828" y="134"/>
                </a:lnTo>
                <a:lnTo>
                  <a:pt x="833" y="139"/>
                </a:lnTo>
                <a:lnTo>
                  <a:pt x="837" y="129"/>
                </a:lnTo>
                <a:lnTo>
                  <a:pt x="845" y="122"/>
                </a:lnTo>
                <a:lnTo>
                  <a:pt x="850" y="87"/>
                </a:lnTo>
                <a:lnTo>
                  <a:pt x="855" y="52"/>
                </a:lnTo>
                <a:lnTo>
                  <a:pt x="860" y="47"/>
                </a:lnTo>
                <a:lnTo>
                  <a:pt x="867" y="45"/>
                </a:lnTo>
                <a:lnTo>
                  <a:pt x="872" y="124"/>
                </a:lnTo>
                <a:lnTo>
                  <a:pt x="877" y="204"/>
                </a:lnTo>
                <a:lnTo>
                  <a:pt x="882" y="234"/>
                </a:lnTo>
                <a:lnTo>
                  <a:pt x="890" y="216"/>
                </a:lnTo>
                <a:lnTo>
                  <a:pt x="895" y="184"/>
                </a:lnTo>
                <a:lnTo>
                  <a:pt x="900" y="142"/>
                </a:lnTo>
                <a:lnTo>
                  <a:pt x="905" y="122"/>
                </a:lnTo>
                <a:lnTo>
                  <a:pt x="910" y="122"/>
                </a:lnTo>
                <a:lnTo>
                  <a:pt x="917" y="127"/>
                </a:lnTo>
                <a:lnTo>
                  <a:pt x="922" y="169"/>
                </a:lnTo>
                <a:lnTo>
                  <a:pt x="927" y="201"/>
                </a:lnTo>
                <a:lnTo>
                  <a:pt x="932" y="177"/>
                </a:lnTo>
                <a:lnTo>
                  <a:pt x="937" y="127"/>
                </a:lnTo>
                <a:lnTo>
                  <a:pt x="944" y="82"/>
                </a:lnTo>
                <a:lnTo>
                  <a:pt x="949" y="38"/>
                </a:lnTo>
                <a:lnTo>
                  <a:pt x="957" y="38"/>
                </a:lnTo>
                <a:lnTo>
                  <a:pt x="962" y="72"/>
                </a:lnTo>
                <a:lnTo>
                  <a:pt x="967" y="124"/>
                </a:lnTo>
                <a:lnTo>
                  <a:pt x="972" y="196"/>
                </a:lnTo>
                <a:lnTo>
                  <a:pt x="977" y="239"/>
                </a:lnTo>
                <a:lnTo>
                  <a:pt x="982" y="226"/>
                </a:lnTo>
                <a:lnTo>
                  <a:pt x="987" y="191"/>
                </a:lnTo>
                <a:lnTo>
                  <a:pt x="994" y="164"/>
                </a:lnTo>
                <a:lnTo>
                  <a:pt x="999" y="144"/>
                </a:lnTo>
                <a:lnTo>
                  <a:pt x="1006" y="134"/>
                </a:lnTo>
                <a:lnTo>
                  <a:pt x="1011" y="122"/>
                </a:lnTo>
                <a:lnTo>
                  <a:pt x="1016" y="97"/>
                </a:lnTo>
                <a:lnTo>
                  <a:pt x="1021" y="70"/>
                </a:lnTo>
                <a:lnTo>
                  <a:pt x="1026" y="82"/>
                </a:lnTo>
                <a:lnTo>
                  <a:pt x="1034" y="124"/>
                </a:lnTo>
                <a:lnTo>
                  <a:pt x="1039" y="137"/>
                </a:lnTo>
                <a:lnTo>
                  <a:pt x="1044" y="112"/>
                </a:lnTo>
                <a:lnTo>
                  <a:pt x="1049" y="97"/>
                </a:lnTo>
                <a:lnTo>
                  <a:pt x="1056" y="92"/>
                </a:lnTo>
                <a:lnTo>
                  <a:pt x="1061" y="102"/>
                </a:lnTo>
                <a:lnTo>
                  <a:pt x="1066" y="100"/>
                </a:lnTo>
                <a:lnTo>
                  <a:pt x="1071" y="92"/>
                </a:lnTo>
                <a:lnTo>
                  <a:pt x="1076" y="77"/>
                </a:lnTo>
                <a:lnTo>
                  <a:pt x="1083" y="35"/>
                </a:lnTo>
                <a:lnTo>
                  <a:pt x="1088" y="62"/>
                </a:lnTo>
                <a:lnTo>
                  <a:pt x="1093" y="127"/>
                </a:lnTo>
                <a:lnTo>
                  <a:pt x="1098" y="169"/>
                </a:lnTo>
                <a:lnTo>
                  <a:pt x="1106" y="179"/>
                </a:lnTo>
                <a:lnTo>
                  <a:pt x="1111" y="179"/>
                </a:lnTo>
                <a:lnTo>
                  <a:pt x="1116" y="184"/>
                </a:lnTo>
                <a:lnTo>
                  <a:pt x="1123" y="194"/>
                </a:lnTo>
                <a:lnTo>
                  <a:pt x="1128" y="191"/>
                </a:lnTo>
                <a:lnTo>
                  <a:pt x="1133" y="184"/>
                </a:lnTo>
                <a:lnTo>
                  <a:pt x="1138" y="169"/>
                </a:lnTo>
                <a:lnTo>
                  <a:pt x="1143" y="142"/>
                </a:lnTo>
                <a:lnTo>
                  <a:pt x="1148" y="117"/>
                </a:lnTo>
                <a:lnTo>
                  <a:pt x="1155" y="97"/>
                </a:lnTo>
                <a:lnTo>
                  <a:pt x="1160" y="82"/>
                </a:lnTo>
                <a:lnTo>
                  <a:pt x="1165" y="82"/>
                </a:lnTo>
                <a:lnTo>
                  <a:pt x="1173" y="95"/>
                </a:lnTo>
                <a:lnTo>
                  <a:pt x="1178" y="92"/>
                </a:lnTo>
                <a:lnTo>
                  <a:pt x="1183" y="77"/>
                </a:lnTo>
                <a:lnTo>
                  <a:pt x="1188" y="77"/>
                </a:lnTo>
                <a:lnTo>
                  <a:pt x="1193" y="75"/>
                </a:lnTo>
                <a:lnTo>
                  <a:pt x="1200" y="77"/>
                </a:lnTo>
                <a:lnTo>
                  <a:pt x="1205" y="85"/>
                </a:lnTo>
                <a:lnTo>
                  <a:pt x="1210" y="134"/>
                </a:lnTo>
                <a:lnTo>
                  <a:pt x="1215" y="209"/>
                </a:lnTo>
                <a:lnTo>
                  <a:pt x="1220" y="231"/>
                </a:lnTo>
                <a:lnTo>
                  <a:pt x="1227" y="184"/>
                </a:lnTo>
                <a:lnTo>
                  <a:pt x="1232" y="144"/>
                </a:lnTo>
                <a:lnTo>
                  <a:pt x="1240" y="122"/>
                </a:lnTo>
                <a:lnTo>
                  <a:pt x="1245" y="107"/>
                </a:lnTo>
                <a:lnTo>
                  <a:pt x="1250" y="124"/>
                </a:lnTo>
                <a:lnTo>
                  <a:pt x="1255" y="137"/>
                </a:lnTo>
                <a:lnTo>
                  <a:pt x="1260" y="122"/>
                </a:lnTo>
                <a:lnTo>
                  <a:pt x="1265" y="92"/>
                </a:lnTo>
                <a:lnTo>
                  <a:pt x="1272" y="122"/>
                </a:lnTo>
                <a:lnTo>
                  <a:pt x="1277" y="159"/>
                </a:lnTo>
                <a:lnTo>
                  <a:pt x="1282" y="172"/>
                </a:lnTo>
                <a:lnTo>
                  <a:pt x="1290" y="167"/>
                </a:lnTo>
                <a:lnTo>
                  <a:pt x="1295" y="149"/>
                </a:lnTo>
                <a:lnTo>
                  <a:pt x="1299" y="137"/>
                </a:lnTo>
                <a:lnTo>
                  <a:pt x="1304" y="134"/>
                </a:lnTo>
                <a:lnTo>
                  <a:pt x="1309" y="132"/>
                </a:lnTo>
                <a:lnTo>
                  <a:pt x="1317" y="124"/>
                </a:lnTo>
                <a:lnTo>
                  <a:pt x="1322" y="114"/>
                </a:lnTo>
                <a:lnTo>
                  <a:pt x="1327" y="124"/>
                </a:lnTo>
                <a:lnTo>
                  <a:pt x="1332" y="137"/>
                </a:lnTo>
                <a:lnTo>
                  <a:pt x="1339" y="139"/>
                </a:lnTo>
                <a:lnTo>
                  <a:pt x="1344" y="112"/>
                </a:lnTo>
                <a:lnTo>
                  <a:pt x="1349" y="60"/>
                </a:lnTo>
                <a:lnTo>
                  <a:pt x="1354" y="47"/>
                </a:lnTo>
                <a:lnTo>
                  <a:pt x="1362" y="92"/>
                </a:lnTo>
                <a:lnTo>
                  <a:pt x="1367" y="114"/>
                </a:lnTo>
                <a:lnTo>
                  <a:pt x="1372" y="127"/>
                </a:lnTo>
                <a:lnTo>
                  <a:pt x="1376" y="137"/>
                </a:lnTo>
                <a:lnTo>
                  <a:pt x="1381" y="147"/>
                </a:lnTo>
                <a:lnTo>
                  <a:pt x="1386" y="142"/>
                </a:lnTo>
                <a:lnTo>
                  <a:pt x="1394" y="147"/>
                </a:lnTo>
                <a:lnTo>
                  <a:pt x="1401" y="154"/>
                </a:lnTo>
                <a:lnTo>
                  <a:pt x="1406" y="157"/>
                </a:lnTo>
                <a:lnTo>
                  <a:pt x="1411" y="157"/>
                </a:lnTo>
                <a:lnTo>
                  <a:pt x="1416" y="149"/>
                </a:lnTo>
                <a:lnTo>
                  <a:pt x="1421" y="137"/>
                </a:lnTo>
                <a:lnTo>
                  <a:pt x="1426" y="124"/>
                </a:lnTo>
                <a:lnTo>
                  <a:pt x="1431" y="107"/>
                </a:lnTo>
                <a:lnTo>
                  <a:pt x="1439" y="90"/>
                </a:lnTo>
                <a:lnTo>
                  <a:pt x="1444" y="77"/>
                </a:lnTo>
                <a:lnTo>
                  <a:pt x="1449" y="72"/>
                </a:lnTo>
                <a:lnTo>
                  <a:pt x="1456" y="70"/>
                </a:lnTo>
                <a:lnTo>
                  <a:pt x="1461" y="75"/>
                </a:lnTo>
                <a:lnTo>
                  <a:pt x="1466" y="75"/>
                </a:lnTo>
                <a:lnTo>
                  <a:pt x="1471" y="147"/>
                </a:lnTo>
                <a:lnTo>
                  <a:pt x="1478" y="209"/>
                </a:lnTo>
                <a:lnTo>
                  <a:pt x="1483" y="224"/>
                </a:lnTo>
                <a:lnTo>
                  <a:pt x="1488" y="189"/>
                </a:lnTo>
                <a:lnTo>
                  <a:pt x="1493" y="154"/>
                </a:lnTo>
                <a:lnTo>
                  <a:pt x="1498" y="114"/>
                </a:lnTo>
                <a:lnTo>
                  <a:pt x="1503" y="87"/>
                </a:lnTo>
                <a:lnTo>
                  <a:pt x="1511" y="80"/>
                </a:lnTo>
                <a:lnTo>
                  <a:pt x="1516" y="124"/>
                </a:lnTo>
                <a:lnTo>
                  <a:pt x="1521" y="196"/>
                </a:lnTo>
                <a:lnTo>
                  <a:pt x="1528" y="216"/>
                </a:lnTo>
                <a:lnTo>
                  <a:pt x="1533" y="187"/>
                </a:lnTo>
                <a:lnTo>
                  <a:pt x="1538" y="164"/>
                </a:lnTo>
                <a:lnTo>
                  <a:pt x="1543" y="149"/>
                </a:lnTo>
                <a:lnTo>
                  <a:pt x="1550" y="127"/>
                </a:lnTo>
                <a:lnTo>
                  <a:pt x="1555" y="100"/>
                </a:lnTo>
                <a:lnTo>
                  <a:pt x="1560" y="70"/>
                </a:lnTo>
                <a:lnTo>
                  <a:pt x="1568" y="45"/>
                </a:lnTo>
                <a:lnTo>
                  <a:pt x="1573" y="52"/>
                </a:lnTo>
                <a:lnTo>
                  <a:pt x="1578" y="107"/>
                </a:lnTo>
                <a:lnTo>
                  <a:pt x="1583" y="154"/>
                </a:lnTo>
                <a:lnTo>
                  <a:pt x="1588" y="142"/>
                </a:lnTo>
                <a:lnTo>
                  <a:pt x="1593" y="119"/>
                </a:lnTo>
                <a:lnTo>
                  <a:pt x="1600" y="134"/>
                </a:lnTo>
                <a:lnTo>
                  <a:pt x="1605" y="157"/>
                </a:lnTo>
                <a:lnTo>
                  <a:pt x="1610" y="139"/>
                </a:lnTo>
                <a:lnTo>
                  <a:pt x="1615" y="100"/>
                </a:lnTo>
                <a:lnTo>
                  <a:pt x="1622" y="45"/>
                </a:lnTo>
                <a:lnTo>
                  <a:pt x="1627" y="23"/>
                </a:lnTo>
                <a:lnTo>
                  <a:pt x="1632" y="60"/>
                </a:lnTo>
                <a:lnTo>
                  <a:pt x="1637" y="105"/>
                </a:lnTo>
                <a:lnTo>
                  <a:pt x="1645" y="114"/>
                </a:lnTo>
                <a:lnTo>
                  <a:pt x="1650" y="122"/>
                </a:lnTo>
                <a:lnTo>
                  <a:pt x="1655" y="184"/>
                </a:lnTo>
                <a:lnTo>
                  <a:pt x="1660" y="221"/>
                </a:lnTo>
                <a:lnTo>
                  <a:pt x="1665" y="224"/>
                </a:lnTo>
                <a:lnTo>
                  <a:pt x="1670" y="224"/>
                </a:lnTo>
                <a:lnTo>
                  <a:pt x="1677" y="206"/>
                </a:lnTo>
                <a:lnTo>
                  <a:pt x="1682" y="179"/>
                </a:lnTo>
                <a:lnTo>
                  <a:pt x="1689" y="157"/>
                </a:lnTo>
                <a:lnTo>
                  <a:pt x="1694" y="149"/>
                </a:lnTo>
                <a:lnTo>
                  <a:pt x="1699" y="134"/>
                </a:lnTo>
                <a:lnTo>
                  <a:pt x="1704" y="95"/>
                </a:lnTo>
                <a:lnTo>
                  <a:pt x="1709" y="62"/>
                </a:lnTo>
                <a:lnTo>
                  <a:pt x="1717" y="52"/>
                </a:lnTo>
                <a:lnTo>
                  <a:pt x="1722" y="57"/>
                </a:lnTo>
                <a:lnTo>
                  <a:pt x="1727" y="65"/>
                </a:lnTo>
                <a:lnTo>
                  <a:pt x="1734" y="57"/>
                </a:lnTo>
                <a:lnTo>
                  <a:pt x="1739" y="62"/>
                </a:lnTo>
                <a:lnTo>
                  <a:pt x="1744" y="157"/>
                </a:lnTo>
                <a:lnTo>
                  <a:pt x="1749" y="244"/>
                </a:lnTo>
                <a:lnTo>
                  <a:pt x="1754" y="241"/>
                </a:lnTo>
                <a:lnTo>
                  <a:pt x="1759" y="201"/>
                </a:lnTo>
                <a:lnTo>
                  <a:pt x="1766" y="172"/>
                </a:lnTo>
                <a:lnTo>
                  <a:pt x="1771" y="152"/>
                </a:lnTo>
                <a:lnTo>
                  <a:pt x="1776" y="137"/>
                </a:lnTo>
                <a:lnTo>
                  <a:pt x="1781" y="129"/>
                </a:lnTo>
                <a:lnTo>
                  <a:pt x="1789" y="107"/>
                </a:lnTo>
                <a:lnTo>
                  <a:pt x="1794" y="87"/>
                </a:lnTo>
                <a:lnTo>
                  <a:pt x="1799" y="72"/>
                </a:lnTo>
                <a:lnTo>
                  <a:pt x="1806" y="90"/>
                </a:lnTo>
                <a:lnTo>
                  <a:pt x="1811" y="114"/>
                </a:lnTo>
                <a:lnTo>
                  <a:pt x="1816" y="124"/>
                </a:lnTo>
                <a:lnTo>
                  <a:pt x="1821" y="110"/>
                </a:lnTo>
                <a:lnTo>
                  <a:pt x="1826" y="87"/>
                </a:lnTo>
                <a:lnTo>
                  <a:pt x="1831" y="97"/>
                </a:lnTo>
                <a:lnTo>
                  <a:pt x="1838" y="139"/>
                </a:lnTo>
                <a:lnTo>
                  <a:pt x="1843" y="162"/>
                </a:lnTo>
                <a:lnTo>
                  <a:pt x="1851" y="164"/>
                </a:lnTo>
                <a:lnTo>
                  <a:pt x="1856" y="164"/>
                </a:lnTo>
                <a:lnTo>
                  <a:pt x="1861" y="152"/>
                </a:lnTo>
                <a:lnTo>
                  <a:pt x="1866" y="142"/>
                </a:lnTo>
                <a:lnTo>
                  <a:pt x="1871" y="137"/>
                </a:lnTo>
                <a:lnTo>
                  <a:pt x="1876" y="139"/>
                </a:lnTo>
                <a:lnTo>
                  <a:pt x="1883" y="137"/>
                </a:lnTo>
                <a:lnTo>
                  <a:pt x="1888" y="110"/>
                </a:lnTo>
                <a:lnTo>
                  <a:pt x="1893" y="87"/>
                </a:lnTo>
                <a:lnTo>
                  <a:pt x="1898" y="77"/>
                </a:lnTo>
                <a:lnTo>
                  <a:pt x="1906" y="95"/>
                </a:lnTo>
                <a:lnTo>
                  <a:pt x="1910" y="127"/>
                </a:lnTo>
                <a:lnTo>
                  <a:pt x="1915" y="129"/>
                </a:lnTo>
                <a:lnTo>
                  <a:pt x="1923" y="87"/>
                </a:lnTo>
                <a:lnTo>
                  <a:pt x="1928" y="38"/>
                </a:lnTo>
                <a:lnTo>
                  <a:pt x="1933" y="5"/>
                </a:lnTo>
                <a:lnTo>
                  <a:pt x="1938" y="117"/>
                </a:lnTo>
                <a:lnTo>
                  <a:pt x="1943" y="244"/>
                </a:lnTo>
                <a:lnTo>
                  <a:pt x="1948" y="278"/>
                </a:lnTo>
                <a:lnTo>
                  <a:pt x="1955" y="231"/>
                </a:lnTo>
                <a:lnTo>
                  <a:pt x="1960" y="189"/>
                </a:lnTo>
                <a:lnTo>
                  <a:pt x="1965" y="172"/>
                </a:lnTo>
                <a:lnTo>
                  <a:pt x="1973" y="157"/>
                </a:lnTo>
                <a:lnTo>
                  <a:pt x="1978" y="149"/>
                </a:lnTo>
                <a:lnTo>
                  <a:pt x="1983" y="134"/>
                </a:lnTo>
                <a:lnTo>
                  <a:pt x="1987" y="114"/>
                </a:lnTo>
                <a:lnTo>
                  <a:pt x="1992" y="102"/>
                </a:lnTo>
                <a:lnTo>
                  <a:pt x="2000" y="100"/>
                </a:lnTo>
                <a:lnTo>
                  <a:pt x="2005" y="97"/>
                </a:lnTo>
                <a:lnTo>
                  <a:pt x="2010" y="92"/>
                </a:lnTo>
                <a:lnTo>
                  <a:pt x="2017" y="95"/>
                </a:lnTo>
                <a:lnTo>
                  <a:pt x="2022" y="90"/>
                </a:lnTo>
                <a:lnTo>
                  <a:pt x="2027" y="77"/>
                </a:lnTo>
                <a:lnTo>
                  <a:pt x="2032" y="80"/>
                </a:lnTo>
                <a:lnTo>
                  <a:pt x="2037" y="134"/>
                </a:lnTo>
                <a:lnTo>
                  <a:pt x="2042" y="182"/>
                </a:lnTo>
                <a:lnTo>
                  <a:pt x="2050" y="187"/>
                </a:lnTo>
                <a:lnTo>
                  <a:pt x="2055" y="152"/>
                </a:lnTo>
                <a:lnTo>
                  <a:pt x="2060" y="107"/>
                </a:lnTo>
                <a:lnTo>
                  <a:pt x="2064" y="87"/>
                </a:lnTo>
                <a:lnTo>
                  <a:pt x="2072" y="95"/>
                </a:lnTo>
                <a:lnTo>
                  <a:pt x="2077" y="129"/>
                </a:lnTo>
                <a:lnTo>
                  <a:pt x="2082" y="169"/>
                </a:lnTo>
                <a:lnTo>
                  <a:pt x="2089" y="164"/>
                </a:lnTo>
                <a:lnTo>
                  <a:pt x="2094" y="147"/>
                </a:lnTo>
                <a:lnTo>
                  <a:pt x="2099" y="134"/>
                </a:lnTo>
                <a:lnTo>
                  <a:pt x="2104" y="134"/>
                </a:lnTo>
                <a:lnTo>
                  <a:pt x="2109" y="134"/>
                </a:lnTo>
                <a:lnTo>
                  <a:pt x="2114" y="132"/>
                </a:lnTo>
                <a:lnTo>
                  <a:pt x="2122" y="132"/>
                </a:lnTo>
                <a:lnTo>
                  <a:pt x="2127" y="132"/>
                </a:lnTo>
                <a:lnTo>
                  <a:pt x="2132" y="132"/>
                </a:lnTo>
                <a:lnTo>
                  <a:pt x="2139" y="137"/>
                </a:lnTo>
                <a:lnTo>
                  <a:pt x="2144" y="134"/>
                </a:lnTo>
                <a:lnTo>
                  <a:pt x="2149" y="112"/>
                </a:lnTo>
                <a:lnTo>
                  <a:pt x="2154" y="82"/>
                </a:lnTo>
                <a:lnTo>
                  <a:pt x="2161" y="52"/>
                </a:lnTo>
                <a:lnTo>
                  <a:pt x="2166" y="40"/>
                </a:lnTo>
                <a:lnTo>
                  <a:pt x="2171" y="92"/>
                </a:lnTo>
                <a:lnTo>
                  <a:pt x="2176" y="129"/>
                </a:lnTo>
                <a:lnTo>
                  <a:pt x="2181" y="137"/>
                </a:lnTo>
                <a:lnTo>
                  <a:pt x="2189" y="172"/>
                </a:lnTo>
                <a:lnTo>
                  <a:pt x="2194" y="191"/>
                </a:lnTo>
                <a:lnTo>
                  <a:pt x="2199" y="167"/>
                </a:lnTo>
                <a:lnTo>
                  <a:pt x="2204" y="142"/>
                </a:lnTo>
                <a:lnTo>
                  <a:pt x="2211" y="110"/>
                </a:lnTo>
                <a:lnTo>
                  <a:pt x="2216" y="107"/>
                </a:lnTo>
                <a:lnTo>
                  <a:pt x="2221" y="119"/>
                </a:lnTo>
                <a:lnTo>
                  <a:pt x="2226" y="117"/>
                </a:lnTo>
                <a:lnTo>
                  <a:pt x="2231" y="119"/>
                </a:lnTo>
                <a:lnTo>
                  <a:pt x="2238" y="124"/>
                </a:lnTo>
                <a:lnTo>
                  <a:pt x="2243" y="122"/>
                </a:lnTo>
                <a:lnTo>
                  <a:pt x="2251" y="112"/>
                </a:lnTo>
                <a:lnTo>
                  <a:pt x="2256" y="100"/>
                </a:lnTo>
                <a:lnTo>
                  <a:pt x="2261" y="114"/>
                </a:lnTo>
                <a:lnTo>
                  <a:pt x="2266" y="137"/>
                </a:lnTo>
                <a:lnTo>
                  <a:pt x="2271" y="152"/>
                </a:lnTo>
                <a:lnTo>
                  <a:pt x="2276" y="162"/>
                </a:lnTo>
                <a:lnTo>
                  <a:pt x="2281" y="152"/>
                </a:lnTo>
                <a:lnTo>
                  <a:pt x="2288" y="137"/>
                </a:lnTo>
                <a:lnTo>
                  <a:pt x="2293" y="127"/>
                </a:lnTo>
                <a:lnTo>
                  <a:pt x="2300" y="117"/>
                </a:lnTo>
                <a:lnTo>
                  <a:pt x="2305" y="114"/>
                </a:lnTo>
                <a:lnTo>
                  <a:pt x="2310" y="119"/>
                </a:lnTo>
                <a:lnTo>
                  <a:pt x="2315" y="122"/>
                </a:lnTo>
                <a:lnTo>
                  <a:pt x="2320" y="119"/>
                </a:lnTo>
                <a:lnTo>
                  <a:pt x="2328" y="124"/>
                </a:lnTo>
                <a:lnTo>
                  <a:pt x="2333" y="127"/>
                </a:lnTo>
                <a:lnTo>
                  <a:pt x="2338" y="139"/>
                </a:lnTo>
                <a:lnTo>
                  <a:pt x="2343" y="139"/>
                </a:lnTo>
                <a:lnTo>
                  <a:pt x="2348" y="137"/>
                </a:lnTo>
                <a:lnTo>
                  <a:pt x="2355" y="139"/>
                </a:lnTo>
                <a:lnTo>
                  <a:pt x="2360" y="142"/>
                </a:lnTo>
                <a:lnTo>
                  <a:pt x="2365" y="124"/>
                </a:lnTo>
                <a:lnTo>
                  <a:pt x="2372" y="110"/>
                </a:lnTo>
                <a:lnTo>
                  <a:pt x="2377" y="100"/>
                </a:lnTo>
                <a:lnTo>
                  <a:pt x="2382" y="105"/>
                </a:lnTo>
                <a:lnTo>
                  <a:pt x="2387" y="119"/>
                </a:lnTo>
                <a:lnTo>
                  <a:pt x="2392" y="134"/>
                </a:lnTo>
                <a:lnTo>
                  <a:pt x="2400" y="117"/>
                </a:lnTo>
                <a:lnTo>
                  <a:pt x="2405" y="100"/>
                </a:lnTo>
                <a:lnTo>
                  <a:pt x="2410" y="82"/>
                </a:lnTo>
                <a:lnTo>
                  <a:pt x="2417" y="127"/>
                </a:lnTo>
                <a:lnTo>
                  <a:pt x="2422" y="179"/>
                </a:lnTo>
                <a:lnTo>
                  <a:pt x="2427" y="191"/>
                </a:lnTo>
                <a:lnTo>
                  <a:pt x="2432" y="169"/>
                </a:lnTo>
                <a:lnTo>
                  <a:pt x="2437" y="144"/>
                </a:lnTo>
                <a:lnTo>
                  <a:pt x="2442" y="122"/>
                </a:lnTo>
                <a:lnTo>
                  <a:pt x="2449" y="110"/>
                </a:lnTo>
                <a:lnTo>
                  <a:pt x="2454" y="95"/>
                </a:lnTo>
                <a:lnTo>
                  <a:pt x="2459" y="85"/>
                </a:lnTo>
                <a:lnTo>
                  <a:pt x="2464" y="105"/>
                </a:lnTo>
                <a:lnTo>
                  <a:pt x="2472" y="139"/>
                </a:lnTo>
                <a:lnTo>
                  <a:pt x="2477" y="164"/>
                </a:lnTo>
                <a:lnTo>
                  <a:pt x="2482" y="157"/>
                </a:lnTo>
                <a:lnTo>
                  <a:pt x="2487" y="139"/>
                </a:lnTo>
                <a:lnTo>
                  <a:pt x="2494" y="134"/>
                </a:lnTo>
                <a:lnTo>
                  <a:pt x="2499" y="129"/>
                </a:lnTo>
                <a:lnTo>
                  <a:pt x="2504" y="129"/>
                </a:lnTo>
                <a:lnTo>
                  <a:pt x="2509" y="100"/>
                </a:lnTo>
                <a:lnTo>
                  <a:pt x="2514" y="52"/>
                </a:lnTo>
                <a:lnTo>
                  <a:pt x="2522" y="0"/>
                </a:lnTo>
                <a:lnTo>
                  <a:pt x="2526" y="23"/>
                </a:lnTo>
                <a:lnTo>
                  <a:pt x="2534" y="100"/>
                </a:lnTo>
                <a:lnTo>
                  <a:pt x="2539" y="189"/>
                </a:lnTo>
                <a:lnTo>
                  <a:pt x="2544" y="234"/>
                </a:lnTo>
                <a:lnTo>
                  <a:pt x="2549" y="231"/>
                </a:lnTo>
                <a:lnTo>
                  <a:pt x="2554" y="204"/>
                </a:lnTo>
                <a:lnTo>
                  <a:pt x="2559" y="187"/>
                </a:lnTo>
                <a:lnTo>
                  <a:pt x="2566" y="182"/>
                </a:lnTo>
                <a:lnTo>
                  <a:pt x="2571" y="169"/>
                </a:lnTo>
                <a:lnTo>
                  <a:pt x="2576" y="144"/>
                </a:lnTo>
                <a:lnTo>
                  <a:pt x="2584" y="114"/>
                </a:lnTo>
                <a:lnTo>
                  <a:pt x="2589" y="95"/>
                </a:lnTo>
                <a:lnTo>
                  <a:pt x="2594" y="90"/>
                </a:lnTo>
                <a:lnTo>
                  <a:pt x="2599" y="105"/>
                </a:lnTo>
                <a:lnTo>
                  <a:pt x="2603" y="122"/>
                </a:lnTo>
                <a:lnTo>
                  <a:pt x="2611" y="124"/>
                </a:lnTo>
                <a:lnTo>
                  <a:pt x="2616" y="127"/>
                </a:lnTo>
                <a:lnTo>
                  <a:pt x="2621" y="124"/>
                </a:lnTo>
                <a:lnTo>
                  <a:pt x="2626" y="122"/>
                </a:lnTo>
                <a:lnTo>
                  <a:pt x="2631" y="127"/>
                </a:lnTo>
                <a:lnTo>
                  <a:pt x="2638" y="134"/>
                </a:lnTo>
                <a:lnTo>
                  <a:pt x="2643" y="129"/>
                </a:lnTo>
                <a:lnTo>
                  <a:pt x="2648" y="127"/>
                </a:lnTo>
                <a:lnTo>
                  <a:pt x="2656" y="119"/>
                </a:lnTo>
                <a:lnTo>
                  <a:pt x="2661" y="117"/>
                </a:lnTo>
                <a:lnTo>
                  <a:pt x="2666" y="110"/>
                </a:lnTo>
                <a:lnTo>
                  <a:pt x="2671" y="102"/>
                </a:lnTo>
                <a:lnTo>
                  <a:pt x="2676" y="92"/>
                </a:lnTo>
                <a:lnTo>
                  <a:pt x="2683" y="82"/>
                </a:lnTo>
                <a:lnTo>
                  <a:pt x="2688" y="90"/>
                </a:lnTo>
                <a:lnTo>
                  <a:pt x="2695" y="114"/>
                </a:lnTo>
                <a:lnTo>
                  <a:pt x="2700" y="139"/>
                </a:lnTo>
                <a:lnTo>
                  <a:pt x="2705" y="142"/>
                </a:lnTo>
                <a:lnTo>
                  <a:pt x="2710" y="129"/>
                </a:lnTo>
                <a:lnTo>
                  <a:pt x="2715" y="122"/>
                </a:lnTo>
                <a:lnTo>
                  <a:pt x="2720" y="142"/>
                </a:lnTo>
                <a:lnTo>
                  <a:pt x="2725" y="157"/>
                </a:lnTo>
                <a:lnTo>
                  <a:pt x="2733" y="157"/>
                </a:lnTo>
                <a:lnTo>
                  <a:pt x="2738" y="127"/>
                </a:lnTo>
                <a:lnTo>
                  <a:pt x="2743" y="77"/>
                </a:lnTo>
                <a:lnTo>
                  <a:pt x="2748" y="55"/>
                </a:lnTo>
                <a:lnTo>
                  <a:pt x="2755" y="55"/>
                </a:lnTo>
                <a:lnTo>
                  <a:pt x="2760" y="60"/>
                </a:lnTo>
                <a:lnTo>
                  <a:pt x="2765" y="100"/>
                </a:lnTo>
                <a:lnTo>
                  <a:pt x="2772" y="182"/>
                </a:lnTo>
              </a:path>
            </a:pathLst>
          </a:custGeom>
          <a:noFill/>
          <a:ln w="12700" cmpd="sng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it-CH"/>
          </a:p>
        </p:txBody>
      </p:sp>
      <p:sp>
        <p:nvSpPr>
          <p:cNvPr id="68" name="Freeform 289"/>
          <p:cNvSpPr>
            <a:spLocks/>
          </p:cNvSpPr>
          <p:nvPr/>
        </p:nvSpPr>
        <p:spPr bwMode="auto">
          <a:xfrm rot="10800000">
            <a:off x="7610376" y="836711"/>
            <a:ext cx="1210338" cy="918465"/>
          </a:xfrm>
          <a:custGeom>
            <a:avLst/>
            <a:gdLst>
              <a:gd name="T0" fmla="*/ 68860 w 2772"/>
              <a:gd name="T1" fmla="*/ 419031 h 780"/>
              <a:gd name="T2" fmla="*/ 141164 w 2772"/>
              <a:gd name="T3" fmla="*/ 704565 h 780"/>
              <a:gd name="T4" fmla="*/ 218632 w 2772"/>
              <a:gd name="T5" fmla="*/ 815812 h 780"/>
              <a:gd name="T6" fmla="*/ 296100 w 2772"/>
              <a:gd name="T7" fmla="*/ 487633 h 780"/>
              <a:gd name="T8" fmla="*/ 373568 w 2772"/>
              <a:gd name="T9" fmla="*/ 810250 h 780"/>
              <a:gd name="T10" fmla="*/ 449314 w 2772"/>
              <a:gd name="T11" fmla="*/ 949309 h 780"/>
              <a:gd name="T12" fmla="*/ 521617 w 2772"/>
              <a:gd name="T13" fmla="*/ 713836 h 780"/>
              <a:gd name="T14" fmla="*/ 604250 w 2772"/>
              <a:gd name="T15" fmla="*/ 995662 h 780"/>
              <a:gd name="T16" fmla="*/ 679996 w 2772"/>
              <a:gd name="T17" fmla="*/ 443134 h 780"/>
              <a:gd name="T18" fmla="*/ 757464 w 2772"/>
              <a:gd name="T19" fmla="*/ 778730 h 780"/>
              <a:gd name="T20" fmla="*/ 829768 w 2772"/>
              <a:gd name="T21" fmla="*/ 875144 h 780"/>
              <a:gd name="T22" fmla="*/ 907236 w 2772"/>
              <a:gd name="T23" fmla="*/ 654504 h 780"/>
              <a:gd name="T24" fmla="*/ 984704 w 2772"/>
              <a:gd name="T25" fmla="*/ 838062 h 780"/>
              <a:gd name="T26" fmla="*/ 1060450 w 2772"/>
              <a:gd name="T27" fmla="*/ 604443 h 780"/>
              <a:gd name="T28" fmla="*/ 1137918 w 2772"/>
              <a:gd name="T29" fmla="*/ 999370 h 780"/>
              <a:gd name="T30" fmla="*/ 1215386 w 2772"/>
              <a:gd name="T31" fmla="*/ 1064264 h 780"/>
              <a:gd name="T32" fmla="*/ 1287689 w 2772"/>
              <a:gd name="T33" fmla="*/ 865874 h 780"/>
              <a:gd name="T34" fmla="*/ 1368600 w 2772"/>
              <a:gd name="T35" fmla="*/ 585902 h 780"/>
              <a:gd name="T36" fmla="*/ 1440904 w 2772"/>
              <a:gd name="T37" fmla="*/ 825083 h 780"/>
              <a:gd name="T38" fmla="*/ 1518372 w 2772"/>
              <a:gd name="T39" fmla="*/ 630401 h 780"/>
              <a:gd name="T40" fmla="*/ 1595840 w 2772"/>
              <a:gd name="T41" fmla="*/ 630401 h 780"/>
              <a:gd name="T42" fmla="*/ 1673307 w 2772"/>
              <a:gd name="T43" fmla="*/ 1095784 h 780"/>
              <a:gd name="T44" fmla="*/ 1749054 w 2772"/>
              <a:gd name="T45" fmla="*/ 773168 h 780"/>
              <a:gd name="T46" fmla="*/ 1826522 w 2772"/>
              <a:gd name="T47" fmla="*/ 754627 h 780"/>
              <a:gd name="T48" fmla="*/ 1903990 w 2772"/>
              <a:gd name="T49" fmla="*/ 691586 h 780"/>
              <a:gd name="T50" fmla="*/ 1976293 w 2772"/>
              <a:gd name="T51" fmla="*/ 1114326 h 780"/>
              <a:gd name="T52" fmla="*/ 2053761 w 2772"/>
              <a:gd name="T53" fmla="*/ 704565 h 780"/>
              <a:gd name="T54" fmla="*/ 2134672 w 2772"/>
              <a:gd name="T55" fmla="*/ 1156970 h 780"/>
              <a:gd name="T56" fmla="*/ 2206975 w 2772"/>
              <a:gd name="T57" fmla="*/ 654504 h 780"/>
              <a:gd name="T58" fmla="*/ 2284443 w 2772"/>
              <a:gd name="T59" fmla="*/ 737939 h 780"/>
              <a:gd name="T60" fmla="*/ 2361911 w 2772"/>
              <a:gd name="T61" fmla="*/ 552528 h 780"/>
              <a:gd name="T62" fmla="*/ 2437658 w 2772"/>
              <a:gd name="T63" fmla="*/ 990100 h 780"/>
              <a:gd name="T64" fmla="*/ 2515126 w 2772"/>
              <a:gd name="T65" fmla="*/ 630401 h 780"/>
              <a:gd name="T66" fmla="*/ 2587429 w 2772"/>
              <a:gd name="T67" fmla="*/ 719398 h 780"/>
              <a:gd name="T68" fmla="*/ 2668340 w 2772"/>
              <a:gd name="T69" fmla="*/ 667483 h 780"/>
              <a:gd name="T70" fmla="*/ 2742365 w 2772"/>
              <a:gd name="T71" fmla="*/ 585902 h 780"/>
              <a:gd name="T72" fmla="*/ 2818111 w 2772"/>
              <a:gd name="T73" fmla="*/ 713836 h 780"/>
              <a:gd name="T74" fmla="*/ 2895579 w 2772"/>
              <a:gd name="T75" fmla="*/ 700857 h 780"/>
              <a:gd name="T76" fmla="*/ 2973047 w 2772"/>
              <a:gd name="T77" fmla="*/ 341158 h 780"/>
              <a:gd name="T78" fmla="*/ 3048794 w 2772"/>
              <a:gd name="T79" fmla="*/ 211370 h 780"/>
              <a:gd name="T80" fmla="*/ 3126262 w 2772"/>
              <a:gd name="T81" fmla="*/ 990100 h 780"/>
              <a:gd name="T82" fmla="*/ 3203730 w 2772"/>
              <a:gd name="T83" fmla="*/ 626692 h 780"/>
              <a:gd name="T84" fmla="*/ 3281198 w 2772"/>
              <a:gd name="T85" fmla="*/ 645233 h 780"/>
              <a:gd name="T86" fmla="*/ 3353501 w 2772"/>
              <a:gd name="T87" fmla="*/ 769459 h 780"/>
              <a:gd name="T88" fmla="*/ 3429247 w 2772"/>
              <a:gd name="T89" fmla="*/ 673045 h 780"/>
              <a:gd name="T90" fmla="*/ 3506715 w 2772"/>
              <a:gd name="T91" fmla="*/ 769459 h 780"/>
              <a:gd name="T92" fmla="*/ 3584183 w 2772"/>
              <a:gd name="T93" fmla="*/ 630401 h 780"/>
              <a:gd name="T94" fmla="*/ 3661651 w 2772"/>
              <a:gd name="T95" fmla="*/ 1058702 h 780"/>
              <a:gd name="T96" fmla="*/ 3737398 w 2772"/>
              <a:gd name="T97" fmla="*/ 571069 h 780"/>
              <a:gd name="T98" fmla="*/ 3814866 w 2772"/>
              <a:gd name="T99" fmla="*/ 621130 h 780"/>
              <a:gd name="T100" fmla="*/ 3892334 w 2772"/>
              <a:gd name="T101" fmla="*/ 934476 h 780"/>
              <a:gd name="T102" fmla="*/ 3968080 w 2772"/>
              <a:gd name="T103" fmla="*/ 1188490 h 780"/>
              <a:gd name="T104" fmla="*/ 4042105 w 2772"/>
              <a:gd name="T105" fmla="*/ 626692 h 780"/>
              <a:gd name="T106" fmla="*/ 4117851 w 2772"/>
              <a:gd name="T107" fmla="*/ 741648 h 780"/>
              <a:gd name="T108" fmla="*/ 4195319 w 2772"/>
              <a:gd name="T109" fmla="*/ 710128 h 780"/>
              <a:gd name="T110" fmla="*/ 4272787 w 2772"/>
              <a:gd name="T111" fmla="*/ 691586 h 780"/>
              <a:gd name="T112" fmla="*/ 4348534 w 2772"/>
              <a:gd name="T113" fmla="*/ 875144 h 780"/>
              <a:gd name="T114" fmla="*/ 4426002 w 2772"/>
              <a:gd name="T115" fmla="*/ 710128 h 780"/>
              <a:gd name="T116" fmla="*/ 4503469 w 2772"/>
              <a:gd name="T117" fmla="*/ 782438 h 780"/>
              <a:gd name="T118" fmla="*/ 4580937 w 2772"/>
              <a:gd name="T119" fmla="*/ 754627 h 780"/>
              <a:gd name="T120" fmla="*/ 4656684 w 2772"/>
              <a:gd name="T121" fmla="*/ 676754 h 780"/>
              <a:gd name="T122" fmla="*/ 4730709 w 2772"/>
              <a:gd name="T123" fmla="*/ 676754 h 780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2772" h="780">
                <a:moveTo>
                  <a:pt x="0" y="398"/>
                </a:moveTo>
                <a:lnTo>
                  <a:pt x="5" y="494"/>
                </a:lnTo>
                <a:lnTo>
                  <a:pt x="10" y="537"/>
                </a:lnTo>
                <a:lnTo>
                  <a:pt x="15" y="499"/>
                </a:lnTo>
                <a:lnTo>
                  <a:pt x="23" y="427"/>
                </a:lnTo>
                <a:lnTo>
                  <a:pt x="28" y="326"/>
                </a:lnTo>
                <a:lnTo>
                  <a:pt x="33" y="244"/>
                </a:lnTo>
                <a:lnTo>
                  <a:pt x="40" y="226"/>
                </a:lnTo>
                <a:lnTo>
                  <a:pt x="45" y="311"/>
                </a:lnTo>
                <a:lnTo>
                  <a:pt x="50" y="417"/>
                </a:lnTo>
                <a:lnTo>
                  <a:pt x="55" y="482"/>
                </a:lnTo>
                <a:lnTo>
                  <a:pt x="60" y="494"/>
                </a:lnTo>
                <a:lnTo>
                  <a:pt x="68" y="477"/>
                </a:lnTo>
                <a:lnTo>
                  <a:pt x="72" y="442"/>
                </a:lnTo>
                <a:lnTo>
                  <a:pt x="77" y="420"/>
                </a:lnTo>
                <a:lnTo>
                  <a:pt x="82" y="380"/>
                </a:lnTo>
                <a:lnTo>
                  <a:pt x="87" y="313"/>
                </a:lnTo>
                <a:lnTo>
                  <a:pt x="95" y="296"/>
                </a:lnTo>
                <a:lnTo>
                  <a:pt x="100" y="301"/>
                </a:lnTo>
                <a:lnTo>
                  <a:pt x="105" y="321"/>
                </a:lnTo>
                <a:lnTo>
                  <a:pt x="112" y="380"/>
                </a:lnTo>
                <a:lnTo>
                  <a:pt x="117" y="430"/>
                </a:lnTo>
                <a:lnTo>
                  <a:pt x="122" y="430"/>
                </a:lnTo>
                <a:lnTo>
                  <a:pt x="127" y="440"/>
                </a:lnTo>
                <a:lnTo>
                  <a:pt x="132" y="445"/>
                </a:lnTo>
                <a:lnTo>
                  <a:pt x="137" y="455"/>
                </a:lnTo>
                <a:lnTo>
                  <a:pt x="145" y="447"/>
                </a:lnTo>
                <a:lnTo>
                  <a:pt x="149" y="415"/>
                </a:lnTo>
                <a:lnTo>
                  <a:pt x="154" y="388"/>
                </a:lnTo>
                <a:lnTo>
                  <a:pt x="162" y="353"/>
                </a:lnTo>
                <a:lnTo>
                  <a:pt x="167" y="316"/>
                </a:lnTo>
                <a:lnTo>
                  <a:pt x="172" y="263"/>
                </a:lnTo>
                <a:lnTo>
                  <a:pt x="177" y="236"/>
                </a:lnTo>
                <a:lnTo>
                  <a:pt x="184" y="256"/>
                </a:lnTo>
                <a:lnTo>
                  <a:pt x="189" y="355"/>
                </a:lnTo>
                <a:lnTo>
                  <a:pt x="194" y="475"/>
                </a:lnTo>
                <a:lnTo>
                  <a:pt x="199" y="566"/>
                </a:lnTo>
                <a:lnTo>
                  <a:pt x="204" y="581"/>
                </a:lnTo>
                <a:lnTo>
                  <a:pt x="212" y="552"/>
                </a:lnTo>
                <a:lnTo>
                  <a:pt x="217" y="437"/>
                </a:lnTo>
                <a:lnTo>
                  <a:pt x="221" y="256"/>
                </a:lnTo>
                <a:lnTo>
                  <a:pt x="226" y="102"/>
                </a:lnTo>
                <a:lnTo>
                  <a:pt x="234" y="75"/>
                </a:lnTo>
                <a:lnTo>
                  <a:pt x="239" y="256"/>
                </a:lnTo>
                <a:lnTo>
                  <a:pt x="244" y="604"/>
                </a:lnTo>
                <a:lnTo>
                  <a:pt x="249" y="780"/>
                </a:lnTo>
                <a:lnTo>
                  <a:pt x="254" y="688"/>
                </a:lnTo>
                <a:lnTo>
                  <a:pt x="261" y="512"/>
                </a:lnTo>
                <a:lnTo>
                  <a:pt x="266" y="395"/>
                </a:lnTo>
                <a:lnTo>
                  <a:pt x="274" y="370"/>
                </a:lnTo>
                <a:lnTo>
                  <a:pt x="279" y="390"/>
                </a:lnTo>
                <a:lnTo>
                  <a:pt x="284" y="430"/>
                </a:lnTo>
                <a:lnTo>
                  <a:pt x="289" y="440"/>
                </a:lnTo>
                <a:lnTo>
                  <a:pt x="294" y="435"/>
                </a:lnTo>
                <a:lnTo>
                  <a:pt x="298" y="417"/>
                </a:lnTo>
                <a:lnTo>
                  <a:pt x="303" y="385"/>
                </a:lnTo>
                <a:lnTo>
                  <a:pt x="311" y="293"/>
                </a:lnTo>
                <a:lnTo>
                  <a:pt x="316" y="263"/>
                </a:lnTo>
                <a:lnTo>
                  <a:pt x="323" y="261"/>
                </a:lnTo>
                <a:lnTo>
                  <a:pt x="328" y="263"/>
                </a:lnTo>
                <a:lnTo>
                  <a:pt x="333" y="338"/>
                </a:lnTo>
                <a:lnTo>
                  <a:pt x="338" y="417"/>
                </a:lnTo>
                <a:lnTo>
                  <a:pt x="343" y="492"/>
                </a:lnTo>
                <a:lnTo>
                  <a:pt x="351" y="537"/>
                </a:lnTo>
                <a:lnTo>
                  <a:pt x="356" y="552"/>
                </a:lnTo>
                <a:lnTo>
                  <a:pt x="361" y="512"/>
                </a:lnTo>
                <a:lnTo>
                  <a:pt x="366" y="487"/>
                </a:lnTo>
                <a:lnTo>
                  <a:pt x="371" y="460"/>
                </a:lnTo>
                <a:lnTo>
                  <a:pt x="378" y="405"/>
                </a:lnTo>
                <a:lnTo>
                  <a:pt x="383" y="340"/>
                </a:lnTo>
                <a:lnTo>
                  <a:pt x="388" y="283"/>
                </a:lnTo>
                <a:lnTo>
                  <a:pt x="395" y="239"/>
                </a:lnTo>
                <a:lnTo>
                  <a:pt x="400" y="273"/>
                </a:lnTo>
                <a:lnTo>
                  <a:pt x="405" y="345"/>
                </a:lnTo>
                <a:lnTo>
                  <a:pt x="410" y="383"/>
                </a:lnTo>
                <a:lnTo>
                  <a:pt x="415" y="338"/>
                </a:lnTo>
                <a:lnTo>
                  <a:pt x="423" y="246"/>
                </a:lnTo>
                <a:lnTo>
                  <a:pt x="428" y="196"/>
                </a:lnTo>
                <a:lnTo>
                  <a:pt x="433" y="278"/>
                </a:lnTo>
                <a:lnTo>
                  <a:pt x="440" y="420"/>
                </a:lnTo>
                <a:lnTo>
                  <a:pt x="445" y="492"/>
                </a:lnTo>
                <a:lnTo>
                  <a:pt x="450" y="447"/>
                </a:lnTo>
                <a:lnTo>
                  <a:pt x="455" y="417"/>
                </a:lnTo>
                <a:lnTo>
                  <a:pt x="460" y="430"/>
                </a:lnTo>
                <a:lnTo>
                  <a:pt x="465" y="442"/>
                </a:lnTo>
                <a:lnTo>
                  <a:pt x="472" y="492"/>
                </a:lnTo>
                <a:lnTo>
                  <a:pt x="477" y="504"/>
                </a:lnTo>
                <a:lnTo>
                  <a:pt x="482" y="472"/>
                </a:lnTo>
                <a:lnTo>
                  <a:pt x="487" y="430"/>
                </a:lnTo>
                <a:lnTo>
                  <a:pt x="495" y="420"/>
                </a:lnTo>
                <a:lnTo>
                  <a:pt x="500" y="425"/>
                </a:lnTo>
                <a:lnTo>
                  <a:pt x="505" y="430"/>
                </a:lnTo>
                <a:lnTo>
                  <a:pt x="512" y="405"/>
                </a:lnTo>
                <a:lnTo>
                  <a:pt x="517" y="343"/>
                </a:lnTo>
                <a:lnTo>
                  <a:pt x="522" y="335"/>
                </a:lnTo>
                <a:lnTo>
                  <a:pt x="527" y="353"/>
                </a:lnTo>
                <a:lnTo>
                  <a:pt x="532" y="420"/>
                </a:lnTo>
                <a:lnTo>
                  <a:pt x="537" y="514"/>
                </a:lnTo>
                <a:lnTo>
                  <a:pt x="542" y="542"/>
                </a:lnTo>
                <a:lnTo>
                  <a:pt x="549" y="479"/>
                </a:lnTo>
                <a:lnTo>
                  <a:pt x="557" y="417"/>
                </a:lnTo>
                <a:lnTo>
                  <a:pt x="562" y="402"/>
                </a:lnTo>
                <a:lnTo>
                  <a:pt x="567" y="440"/>
                </a:lnTo>
                <a:lnTo>
                  <a:pt x="572" y="452"/>
                </a:lnTo>
                <a:lnTo>
                  <a:pt x="577" y="447"/>
                </a:lnTo>
                <a:lnTo>
                  <a:pt x="582" y="417"/>
                </a:lnTo>
                <a:lnTo>
                  <a:pt x="589" y="383"/>
                </a:lnTo>
                <a:lnTo>
                  <a:pt x="594" y="360"/>
                </a:lnTo>
                <a:lnTo>
                  <a:pt x="599" y="348"/>
                </a:lnTo>
                <a:lnTo>
                  <a:pt x="606" y="345"/>
                </a:lnTo>
                <a:lnTo>
                  <a:pt x="611" y="343"/>
                </a:lnTo>
                <a:lnTo>
                  <a:pt x="616" y="326"/>
                </a:lnTo>
                <a:lnTo>
                  <a:pt x="621" y="291"/>
                </a:lnTo>
                <a:lnTo>
                  <a:pt x="626" y="234"/>
                </a:lnTo>
                <a:lnTo>
                  <a:pt x="634" y="196"/>
                </a:lnTo>
                <a:lnTo>
                  <a:pt x="639" y="236"/>
                </a:lnTo>
                <a:lnTo>
                  <a:pt x="644" y="358"/>
                </a:lnTo>
                <a:lnTo>
                  <a:pt x="649" y="499"/>
                </a:lnTo>
                <a:lnTo>
                  <a:pt x="654" y="561"/>
                </a:lnTo>
                <a:lnTo>
                  <a:pt x="661" y="539"/>
                </a:lnTo>
                <a:lnTo>
                  <a:pt x="666" y="482"/>
                </a:lnTo>
                <a:lnTo>
                  <a:pt x="671" y="385"/>
                </a:lnTo>
                <a:lnTo>
                  <a:pt x="679" y="281"/>
                </a:lnTo>
                <a:lnTo>
                  <a:pt x="683" y="224"/>
                </a:lnTo>
                <a:lnTo>
                  <a:pt x="688" y="174"/>
                </a:lnTo>
                <a:lnTo>
                  <a:pt x="693" y="239"/>
                </a:lnTo>
                <a:lnTo>
                  <a:pt x="698" y="435"/>
                </a:lnTo>
                <a:lnTo>
                  <a:pt x="706" y="574"/>
                </a:lnTo>
                <a:lnTo>
                  <a:pt x="711" y="556"/>
                </a:lnTo>
                <a:lnTo>
                  <a:pt x="718" y="497"/>
                </a:lnTo>
                <a:lnTo>
                  <a:pt x="723" y="432"/>
                </a:lnTo>
                <a:lnTo>
                  <a:pt x="728" y="363"/>
                </a:lnTo>
                <a:lnTo>
                  <a:pt x="733" y="311"/>
                </a:lnTo>
                <a:lnTo>
                  <a:pt x="738" y="266"/>
                </a:lnTo>
                <a:lnTo>
                  <a:pt x="743" y="303"/>
                </a:lnTo>
                <a:lnTo>
                  <a:pt x="748" y="467"/>
                </a:lnTo>
                <a:lnTo>
                  <a:pt x="756" y="599"/>
                </a:lnTo>
                <a:lnTo>
                  <a:pt x="760" y="596"/>
                </a:lnTo>
                <a:lnTo>
                  <a:pt x="765" y="554"/>
                </a:lnTo>
                <a:lnTo>
                  <a:pt x="770" y="507"/>
                </a:lnTo>
                <a:lnTo>
                  <a:pt x="778" y="465"/>
                </a:lnTo>
                <a:lnTo>
                  <a:pt x="783" y="415"/>
                </a:lnTo>
                <a:lnTo>
                  <a:pt x="788" y="370"/>
                </a:lnTo>
                <a:lnTo>
                  <a:pt x="795" y="316"/>
                </a:lnTo>
                <a:lnTo>
                  <a:pt x="800" y="263"/>
                </a:lnTo>
                <a:lnTo>
                  <a:pt x="805" y="286"/>
                </a:lnTo>
                <a:lnTo>
                  <a:pt x="810" y="335"/>
                </a:lnTo>
                <a:lnTo>
                  <a:pt x="815" y="375"/>
                </a:lnTo>
                <a:lnTo>
                  <a:pt x="820" y="442"/>
                </a:lnTo>
                <a:lnTo>
                  <a:pt x="828" y="484"/>
                </a:lnTo>
                <a:lnTo>
                  <a:pt x="833" y="479"/>
                </a:lnTo>
                <a:lnTo>
                  <a:pt x="837" y="445"/>
                </a:lnTo>
                <a:lnTo>
                  <a:pt x="845" y="402"/>
                </a:lnTo>
                <a:lnTo>
                  <a:pt x="850" y="353"/>
                </a:lnTo>
                <a:lnTo>
                  <a:pt x="855" y="358"/>
                </a:lnTo>
                <a:lnTo>
                  <a:pt x="860" y="415"/>
                </a:lnTo>
                <a:lnTo>
                  <a:pt x="867" y="465"/>
                </a:lnTo>
                <a:lnTo>
                  <a:pt x="872" y="457"/>
                </a:lnTo>
                <a:lnTo>
                  <a:pt x="877" y="395"/>
                </a:lnTo>
                <a:lnTo>
                  <a:pt x="882" y="340"/>
                </a:lnTo>
                <a:lnTo>
                  <a:pt x="890" y="313"/>
                </a:lnTo>
                <a:lnTo>
                  <a:pt x="895" y="338"/>
                </a:lnTo>
                <a:lnTo>
                  <a:pt x="900" y="385"/>
                </a:lnTo>
                <a:lnTo>
                  <a:pt x="905" y="437"/>
                </a:lnTo>
                <a:lnTo>
                  <a:pt x="910" y="445"/>
                </a:lnTo>
                <a:lnTo>
                  <a:pt x="917" y="425"/>
                </a:lnTo>
                <a:lnTo>
                  <a:pt x="922" y="398"/>
                </a:lnTo>
                <a:lnTo>
                  <a:pt x="927" y="340"/>
                </a:lnTo>
                <a:lnTo>
                  <a:pt x="932" y="291"/>
                </a:lnTo>
                <a:lnTo>
                  <a:pt x="937" y="306"/>
                </a:lnTo>
                <a:lnTo>
                  <a:pt x="944" y="273"/>
                </a:lnTo>
                <a:lnTo>
                  <a:pt x="949" y="204"/>
                </a:lnTo>
                <a:lnTo>
                  <a:pt x="957" y="70"/>
                </a:lnTo>
                <a:lnTo>
                  <a:pt x="962" y="90"/>
                </a:lnTo>
                <a:lnTo>
                  <a:pt x="967" y="311"/>
                </a:lnTo>
                <a:lnTo>
                  <a:pt x="972" y="591"/>
                </a:lnTo>
                <a:lnTo>
                  <a:pt x="977" y="735"/>
                </a:lnTo>
                <a:lnTo>
                  <a:pt x="982" y="715"/>
                </a:lnTo>
                <a:lnTo>
                  <a:pt x="987" y="614"/>
                </a:lnTo>
                <a:lnTo>
                  <a:pt x="994" y="529"/>
                </a:lnTo>
                <a:lnTo>
                  <a:pt x="999" y="460"/>
                </a:lnTo>
                <a:lnTo>
                  <a:pt x="1006" y="422"/>
                </a:lnTo>
                <a:lnTo>
                  <a:pt x="1011" y="412"/>
                </a:lnTo>
                <a:lnTo>
                  <a:pt x="1016" y="417"/>
                </a:lnTo>
                <a:lnTo>
                  <a:pt x="1021" y="393"/>
                </a:lnTo>
                <a:lnTo>
                  <a:pt x="1026" y="380"/>
                </a:lnTo>
                <a:lnTo>
                  <a:pt x="1034" y="368"/>
                </a:lnTo>
                <a:lnTo>
                  <a:pt x="1039" y="385"/>
                </a:lnTo>
                <a:lnTo>
                  <a:pt x="1044" y="398"/>
                </a:lnTo>
                <a:lnTo>
                  <a:pt x="1049" y="427"/>
                </a:lnTo>
                <a:lnTo>
                  <a:pt x="1056" y="422"/>
                </a:lnTo>
                <a:lnTo>
                  <a:pt x="1061" y="407"/>
                </a:lnTo>
                <a:lnTo>
                  <a:pt x="1066" y="390"/>
                </a:lnTo>
                <a:lnTo>
                  <a:pt x="1071" y="380"/>
                </a:lnTo>
                <a:lnTo>
                  <a:pt x="1076" y="370"/>
                </a:lnTo>
                <a:lnTo>
                  <a:pt x="1083" y="375"/>
                </a:lnTo>
                <a:lnTo>
                  <a:pt x="1088" y="373"/>
                </a:lnTo>
                <a:lnTo>
                  <a:pt x="1093" y="358"/>
                </a:lnTo>
                <a:lnTo>
                  <a:pt x="1098" y="363"/>
                </a:lnTo>
                <a:lnTo>
                  <a:pt x="1106" y="373"/>
                </a:lnTo>
                <a:lnTo>
                  <a:pt x="1111" y="380"/>
                </a:lnTo>
                <a:lnTo>
                  <a:pt x="1116" y="326"/>
                </a:lnTo>
                <a:lnTo>
                  <a:pt x="1123" y="189"/>
                </a:lnTo>
                <a:lnTo>
                  <a:pt x="1128" y="72"/>
                </a:lnTo>
                <a:lnTo>
                  <a:pt x="1133" y="0"/>
                </a:lnTo>
                <a:lnTo>
                  <a:pt x="1138" y="82"/>
                </a:lnTo>
                <a:lnTo>
                  <a:pt x="1143" y="350"/>
                </a:lnTo>
                <a:lnTo>
                  <a:pt x="1148" y="601"/>
                </a:lnTo>
                <a:lnTo>
                  <a:pt x="1155" y="733"/>
                </a:lnTo>
                <a:lnTo>
                  <a:pt x="1160" y="733"/>
                </a:lnTo>
                <a:lnTo>
                  <a:pt x="1165" y="658"/>
                </a:lnTo>
                <a:lnTo>
                  <a:pt x="1173" y="599"/>
                </a:lnTo>
                <a:lnTo>
                  <a:pt x="1178" y="564"/>
                </a:lnTo>
                <a:lnTo>
                  <a:pt x="1183" y="502"/>
                </a:lnTo>
                <a:lnTo>
                  <a:pt x="1188" y="432"/>
                </a:lnTo>
                <a:lnTo>
                  <a:pt x="1193" y="380"/>
                </a:lnTo>
                <a:lnTo>
                  <a:pt x="1200" y="345"/>
                </a:lnTo>
                <a:lnTo>
                  <a:pt x="1205" y="348"/>
                </a:lnTo>
                <a:lnTo>
                  <a:pt x="1210" y="303"/>
                </a:lnTo>
                <a:lnTo>
                  <a:pt x="1215" y="214"/>
                </a:lnTo>
                <a:lnTo>
                  <a:pt x="1220" y="152"/>
                </a:lnTo>
                <a:lnTo>
                  <a:pt x="1227" y="226"/>
                </a:lnTo>
                <a:lnTo>
                  <a:pt x="1232" y="455"/>
                </a:lnTo>
                <a:lnTo>
                  <a:pt x="1240" y="624"/>
                </a:lnTo>
                <a:lnTo>
                  <a:pt x="1245" y="631"/>
                </a:lnTo>
                <a:lnTo>
                  <a:pt x="1250" y="554"/>
                </a:lnTo>
                <a:lnTo>
                  <a:pt x="1255" y="484"/>
                </a:lnTo>
                <a:lnTo>
                  <a:pt x="1260" y="440"/>
                </a:lnTo>
                <a:lnTo>
                  <a:pt x="1265" y="415"/>
                </a:lnTo>
                <a:lnTo>
                  <a:pt x="1272" y="402"/>
                </a:lnTo>
                <a:lnTo>
                  <a:pt x="1277" y="380"/>
                </a:lnTo>
                <a:lnTo>
                  <a:pt x="1282" y="353"/>
                </a:lnTo>
                <a:lnTo>
                  <a:pt x="1290" y="338"/>
                </a:lnTo>
                <a:lnTo>
                  <a:pt x="1295" y="321"/>
                </a:lnTo>
                <a:lnTo>
                  <a:pt x="1299" y="301"/>
                </a:lnTo>
                <a:lnTo>
                  <a:pt x="1304" y="288"/>
                </a:lnTo>
                <a:lnTo>
                  <a:pt x="1309" y="281"/>
                </a:lnTo>
                <a:lnTo>
                  <a:pt x="1317" y="298"/>
                </a:lnTo>
                <a:lnTo>
                  <a:pt x="1322" y="358"/>
                </a:lnTo>
                <a:lnTo>
                  <a:pt x="1327" y="398"/>
                </a:lnTo>
                <a:lnTo>
                  <a:pt x="1332" y="417"/>
                </a:lnTo>
                <a:lnTo>
                  <a:pt x="1339" y="427"/>
                </a:lnTo>
                <a:lnTo>
                  <a:pt x="1344" y="432"/>
                </a:lnTo>
                <a:lnTo>
                  <a:pt x="1349" y="430"/>
                </a:lnTo>
                <a:lnTo>
                  <a:pt x="1354" y="407"/>
                </a:lnTo>
                <a:lnTo>
                  <a:pt x="1362" y="370"/>
                </a:lnTo>
                <a:lnTo>
                  <a:pt x="1367" y="343"/>
                </a:lnTo>
                <a:lnTo>
                  <a:pt x="1372" y="298"/>
                </a:lnTo>
                <a:lnTo>
                  <a:pt x="1376" y="263"/>
                </a:lnTo>
                <a:lnTo>
                  <a:pt x="1381" y="263"/>
                </a:lnTo>
                <a:lnTo>
                  <a:pt x="1386" y="296"/>
                </a:lnTo>
                <a:lnTo>
                  <a:pt x="1394" y="405"/>
                </a:lnTo>
                <a:lnTo>
                  <a:pt x="1401" y="502"/>
                </a:lnTo>
                <a:lnTo>
                  <a:pt x="1406" y="571"/>
                </a:lnTo>
                <a:lnTo>
                  <a:pt x="1411" y="574"/>
                </a:lnTo>
                <a:lnTo>
                  <a:pt x="1416" y="534"/>
                </a:lnTo>
                <a:lnTo>
                  <a:pt x="1421" y="482"/>
                </a:lnTo>
                <a:lnTo>
                  <a:pt x="1426" y="460"/>
                </a:lnTo>
                <a:lnTo>
                  <a:pt x="1431" y="432"/>
                </a:lnTo>
                <a:lnTo>
                  <a:pt x="1439" y="358"/>
                </a:lnTo>
                <a:lnTo>
                  <a:pt x="1444" y="239"/>
                </a:lnTo>
                <a:lnTo>
                  <a:pt x="1449" y="204"/>
                </a:lnTo>
                <a:lnTo>
                  <a:pt x="1456" y="271"/>
                </a:lnTo>
                <a:lnTo>
                  <a:pt x="1461" y="340"/>
                </a:lnTo>
                <a:lnTo>
                  <a:pt x="1466" y="415"/>
                </a:lnTo>
                <a:lnTo>
                  <a:pt x="1471" y="547"/>
                </a:lnTo>
                <a:lnTo>
                  <a:pt x="1478" y="638"/>
                </a:lnTo>
                <a:lnTo>
                  <a:pt x="1483" y="633"/>
                </a:lnTo>
                <a:lnTo>
                  <a:pt x="1488" y="566"/>
                </a:lnTo>
                <a:lnTo>
                  <a:pt x="1493" y="489"/>
                </a:lnTo>
                <a:lnTo>
                  <a:pt x="1498" y="422"/>
                </a:lnTo>
                <a:lnTo>
                  <a:pt x="1503" y="388"/>
                </a:lnTo>
                <a:lnTo>
                  <a:pt x="1511" y="355"/>
                </a:lnTo>
                <a:lnTo>
                  <a:pt x="1516" y="330"/>
                </a:lnTo>
                <a:lnTo>
                  <a:pt x="1521" y="303"/>
                </a:lnTo>
                <a:lnTo>
                  <a:pt x="1528" y="286"/>
                </a:lnTo>
                <a:lnTo>
                  <a:pt x="1533" y="251"/>
                </a:lnTo>
                <a:lnTo>
                  <a:pt x="1538" y="249"/>
                </a:lnTo>
                <a:lnTo>
                  <a:pt x="1543" y="291"/>
                </a:lnTo>
                <a:lnTo>
                  <a:pt x="1550" y="360"/>
                </a:lnTo>
                <a:lnTo>
                  <a:pt x="1555" y="415"/>
                </a:lnTo>
                <a:lnTo>
                  <a:pt x="1560" y="447"/>
                </a:lnTo>
                <a:lnTo>
                  <a:pt x="1568" y="475"/>
                </a:lnTo>
                <a:lnTo>
                  <a:pt x="1573" y="470"/>
                </a:lnTo>
                <a:lnTo>
                  <a:pt x="1578" y="415"/>
                </a:lnTo>
                <a:lnTo>
                  <a:pt x="1583" y="343"/>
                </a:lnTo>
                <a:lnTo>
                  <a:pt x="1588" y="318"/>
                </a:lnTo>
                <a:lnTo>
                  <a:pt x="1593" y="316"/>
                </a:lnTo>
                <a:lnTo>
                  <a:pt x="1600" y="388"/>
                </a:lnTo>
                <a:lnTo>
                  <a:pt x="1605" y="460"/>
                </a:lnTo>
                <a:lnTo>
                  <a:pt x="1610" y="452"/>
                </a:lnTo>
                <a:lnTo>
                  <a:pt x="1615" y="415"/>
                </a:lnTo>
                <a:lnTo>
                  <a:pt x="1622" y="395"/>
                </a:lnTo>
                <a:lnTo>
                  <a:pt x="1627" y="415"/>
                </a:lnTo>
                <a:lnTo>
                  <a:pt x="1632" y="402"/>
                </a:lnTo>
                <a:lnTo>
                  <a:pt x="1637" y="385"/>
                </a:lnTo>
                <a:lnTo>
                  <a:pt x="1645" y="348"/>
                </a:lnTo>
                <a:lnTo>
                  <a:pt x="1650" y="340"/>
                </a:lnTo>
                <a:lnTo>
                  <a:pt x="1655" y="412"/>
                </a:lnTo>
                <a:lnTo>
                  <a:pt x="1660" y="497"/>
                </a:lnTo>
                <a:lnTo>
                  <a:pt x="1665" y="517"/>
                </a:lnTo>
                <a:lnTo>
                  <a:pt x="1670" y="482"/>
                </a:lnTo>
                <a:lnTo>
                  <a:pt x="1677" y="430"/>
                </a:lnTo>
                <a:lnTo>
                  <a:pt x="1682" y="378"/>
                </a:lnTo>
                <a:lnTo>
                  <a:pt x="1689" y="350"/>
                </a:lnTo>
                <a:lnTo>
                  <a:pt x="1694" y="338"/>
                </a:lnTo>
                <a:lnTo>
                  <a:pt x="1699" y="363"/>
                </a:lnTo>
                <a:lnTo>
                  <a:pt x="1704" y="412"/>
                </a:lnTo>
                <a:lnTo>
                  <a:pt x="1709" y="402"/>
                </a:lnTo>
                <a:lnTo>
                  <a:pt x="1717" y="313"/>
                </a:lnTo>
                <a:lnTo>
                  <a:pt x="1722" y="239"/>
                </a:lnTo>
                <a:lnTo>
                  <a:pt x="1727" y="184"/>
                </a:lnTo>
                <a:lnTo>
                  <a:pt x="1734" y="296"/>
                </a:lnTo>
                <a:lnTo>
                  <a:pt x="1739" y="462"/>
                </a:lnTo>
                <a:lnTo>
                  <a:pt x="1744" y="571"/>
                </a:lnTo>
                <a:lnTo>
                  <a:pt x="1749" y="596"/>
                </a:lnTo>
                <a:lnTo>
                  <a:pt x="1754" y="574"/>
                </a:lnTo>
                <a:lnTo>
                  <a:pt x="1759" y="455"/>
                </a:lnTo>
                <a:lnTo>
                  <a:pt x="1766" y="268"/>
                </a:lnTo>
                <a:lnTo>
                  <a:pt x="1771" y="114"/>
                </a:lnTo>
                <a:lnTo>
                  <a:pt x="1776" y="55"/>
                </a:lnTo>
                <a:lnTo>
                  <a:pt x="1781" y="234"/>
                </a:lnTo>
                <a:lnTo>
                  <a:pt x="1789" y="502"/>
                </a:lnTo>
                <a:lnTo>
                  <a:pt x="1794" y="673"/>
                </a:lnTo>
                <a:lnTo>
                  <a:pt x="1799" y="708"/>
                </a:lnTo>
                <a:lnTo>
                  <a:pt x="1806" y="671"/>
                </a:lnTo>
                <a:lnTo>
                  <a:pt x="1811" y="599"/>
                </a:lnTo>
                <a:lnTo>
                  <a:pt x="1816" y="534"/>
                </a:lnTo>
                <a:lnTo>
                  <a:pt x="1821" y="475"/>
                </a:lnTo>
                <a:lnTo>
                  <a:pt x="1826" y="400"/>
                </a:lnTo>
                <a:lnTo>
                  <a:pt x="1831" y="313"/>
                </a:lnTo>
                <a:lnTo>
                  <a:pt x="1838" y="263"/>
                </a:lnTo>
                <a:lnTo>
                  <a:pt x="1843" y="268"/>
                </a:lnTo>
                <a:lnTo>
                  <a:pt x="1851" y="326"/>
                </a:lnTo>
                <a:lnTo>
                  <a:pt x="1856" y="355"/>
                </a:lnTo>
                <a:lnTo>
                  <a:pt x="1861" y="338"/>
                </a:lnTo>
                <a:lnTo>
                  <a:pt x="1866" y="333"/>
                </a:lnTo>
                <a:lnTo>
                  <a:pt x="1871" y="338"/>
                </a:lnTo>
                <a:lnTo>
                  <a:pt x="1876" y="360"/>
                </a:lnTo>
                <a:lnTo>
                  <a:pt x="1883" y="385"/>
                </a:lnTo>
                <a:lnTo>
                  <a:pt x="1888" y="388"/>
                </a:lnTo>
                <a:lnTo>
                  <a:pt x="1893" y="370"/>
                </a:lnTo>
                <a:lnTo>
                  <a:pt x="1898" y="345"/>
                </a:lnTo>
                <a:lnTo>
                  <a:pt x="1906" y="348"/>
                </a:lnTo>
                <a:lnTo>
                  <a:pt x="1910" y="353"/>
                </a:lnTo>
                <a:lnTo>
                  <a:pt x="1915" y="343"/>
                </a:lnTo>
                <a:lnTo>
                  <a:pt x="1923" y="370"/>
                </a:lnTo>
                <a:lnTo>
                  <a:pt x="1928" y="430"/>
                </a:lnTo>
                <a:lnTo>
                  <a:pt x="1933" y="472"/>
                </a:lnTo>
                <a:lnTo>
                  <a:pt x="1938" y="460"/>
                </a:lnTo>
                <a:lnTo>
                  <a:pt x="1943" y="435"/>
                </a:lnTo>
                <a:lnTo>
                  <a:pt x="1948" y="415"/>
                </a:lnTo>
                <a:lnTo>
                  <a:pt x="1955" y="385"/>
                </a:lnTo>
                <a:lnTo>
                  <a:pt x="1960" y="363"/>
                </a:lnTo>
                <a:lnTo>
                  <a:pt x="1965" y="353"/>
                </a:lnTo>
                <a:lnTo>
                  <a:pt x="1973" y="350"/>
                </a:lnTo>
                <a:lnTo>
                  <a:pt x="1978" y="358"/>
                </a:lnTo>
                <a:lnTo>
                  <a:pt x="1983" y="407"/>
                </a:lnTo>
                <a:lnTo>
                  <a:pt x="1987" y="407"/>
                </a:lnTo>
                <a:lnTo>
                  <a:pt x="1992" y="363"/>
                </a:lnTo>
                <a:lnTo>
                  <a:pt x="2000" y="345"/>
                </a:lnTo>
                <a:lnTo>
                  <a:pt x="2005" y="363"/>
                </a:lnTo>
                <a:lnTo>
                  <a:pt x="2010" y="402"/>
                </a:lnTo>
                <a:lnTo>
                  <a:pt x="2017" y="447"/>
                </a:lnTo>
                <a:lnTo>
                  <a:pt x="2022" y="472"/>
                </a:lnTo>
                <a:lnTo>
                  <a:pt x="2027" y="465"/>
                </a:lnTo>
                <a:lnTo>
                  <a:pt x="2032" y="460"/>
                </a:lnTo>
                <a:lnTo>
                  <a:pt x="2037" y="415"/>
                </a:lnTo>
                <a:lnTo>
                  <a:pt x="2042" y="365"/>
                </a:lnTo>
                <a:lnTo>
                  <a:pt x="2050" y="321"/>
                </a:lnTo>
                <a:lnTo>
                  <a:pt x="2055" y="271"/>
                </a:lnTo>
                <a:lnTo>
                  <a:pt x="2060" y="266"/>
                </a:lnTo>
                <a:lnTo>
                  <a:pt x="2064" y="375"/>
                </a:lnTo>
                <a:lnTo>
                  <a:pt x="2072" y="475"/>
                </a:lnTo>
                <a:lnTo>
                  <a:pt x="2077" y="455"/>
                </a:lnTo>
                <a:lnTo>
                  <a:pt x="2082" y="340"/>
                </a:lnTo>
                <a:lnTo>
                  <a:pt x="2089" y="211"/>
                </a:lnTo>
                <a:lnTo>
                  <a:pt x="2094" y="154"/>
                </a:lnTo>
                <a:lnTo>
                  <a:pt x="2099" y="313"/>
                </a:lnTo>
                <a:lnTo>
                  <a:pt x="2104" y="497"/>
                </a:lnTo>
                <a:lnTo>
                  <a:pt x="2109" y="609"/>
                </a:lnTo>
                <a:lnTo>
                  <a:pt x="2114" y="591"/>
                </a:lnTo>
                <a:lnTo>
                  <a:pt x="2122" y="569"/>
                </a:lnTo>
                <a:lnTo>
                  <a:pt x="2127" y="571"/>
                </a:lnTo>
                <a:lnTo>
                  <a:pt x="2132" y="589"/>
                </a:lnTo>
                <a:lnTo>
                  <a:pt x="2139" y="599"/>
                </a:lnTo>
                <a:lnTo>
                  <a:pt x="2144" y="564"/>
                </a:lnTo>
                <a:lnTo>
                  <a:pt x="2149" y="509"/>
                </a:lnTo>
                <a:lnTo>
                  <a:pt x="2154" y="457"/>
                </a:lnTo>
                <a:lnTo>
                  <a:pt x="2161" y="402"/>
                </a:lnTo>
                <a:lnTo>
                  <a:pt x="2166" y="360"/>
                </a:lnTo>
                <a:lnTo>
                  <a:pt x="2171" y="308"/>
                </a:lnTo>
                <a:lnTo>
                  <a:pt x="2176" y="271"/>
                </a:lnTo>
                <a:lnTo>
                  <a:pt x="2181" y="229"/>
                </a:lnTo>
                <a:lnTo>
                  <a:pt x="2189" y="219"/>
                </a:lnTo>
                <a:lnTo>
                  <a:pt x="2194" y="271"/>
                </a:lnTo>
                <a:lnTo>
                  <a:pt x="2199" y="348"/>
                </a:lnTo>
                <a:lnTo>
                  <a:pt x="2204" y="358"/>
                </a:lnTo>
                <a:lnTo>
                  <a:pt x="2211" y="338"/>
                </a:lnTo>
                <a:lnTo>
                  <a:pt x="2216" y="335"/>
                </a:lnTo>
                <a:lnTo>
                  <a:pt x="2221" y="328"/>
                </a:lnTo>
                <a:lnTo>
                  <a:pt x="2226" y="308"/>
                </a:lnTo>
                <a:lnTo>
                  <a:pt x="2231" y="363"/>
                </a:lnTo>
                <a:lnTo>
                  <a:pt x="2238" y="412"/>
                </a:lnTo>
                <a:lnTo>
                  <a:pt x="2243" y="472"/>
                </a:lnTo>
                <a:lnTo>
                  <a:pt x="2251" y="524"/>
                </a:lnTo>
                <a:lnTo>
                  <a:pt x="2256" y="532"/>
                </a:lnTo>
                <a:lnTo>
                  <a:pt x="2261" y="504"/>
                </a:lnTo>
                <a:lnTo>
                  <a:pt x="2266" y="415"/>
                </a:lnTo>
                <a:lnTo>
                  <a:pt x="2271" y="216"/>
                </a:lnTo>
                <a:lnTo>
                  <a:pt x="2276" y="97"/>
                </a:lnTo>
                <a:lnTo>
                  <a:pt x="2281" y="75"/>
                </a:lnTo>
                <a:lnTo>
                  <a:pt x="2288" y="281"/>
                </a:lnTo>
                <a:lnTo>
                  <a:pt x="2293" y="534"/>
                </a:lnTo>
                <a:lnTo>
                  <a:pt x="2300" y="646"/>
                </a:lnTo>
                <a:lnTo>
                  <a:pt x="2305" y="641"/>
                </a:lnTo>
                <a:lnTo>
                  <a:pt x="2310" y="599"/>
                </a:lnTo>
                <a:lnTo>
                  <a:pt x="2315" y="549"/>
                </a:lnTo>
                <a:lnTo>
                  <a:pt x="2320" y="502"/>
                </a:lnTo>
                <a:lnTo>
                  <a:pt x="2328" y="477"/>
                </a:lnTo>
                <a:lnTo>
                  <a:pt x="2333" y="455"/>
                </a:lnTo>
                <a:lnTo>
                  <a:pt x="2338" y="425"/>
                </a:lnTo>
                <a:lnTo>
                  <a:pt x="2343" y="380"/>
                </a:lnTo>
                <a:lnTo>
                  <a:pt x="2348" y="338"/>
                </a:lnTo>
                <a:lnTo>
                  <a:pt x="2355" y="296"/>
                </a:lnTo>
                <a:lnTo>
                  <a:pt x="2360" y="276"/>
                </a:lnTo>
                <a:lnTo>
                  <a:pt x="2365" y="253"/>
                </a:lnTo>
                <a:lnTo>
                  <a:pt x="2372" y="263"/>
                </a:lnTo>
                <a:lnTo>
                  <a:pt x="2377" y="253"/>
                </a:lnTo>
                <a:lnTo>
                  <a:pt x="2382" y="196"/>
                </a:lnTo>
                <a:lnTo>
                  <a:pt x="2387" y="226"/>
                </a:lnTo>
                <a:lnTo>
                  <a:pt x="2392" y="400"/>
                </a:lnTo>
                <a:lnTo>
                  <a:pt x="2400" y="534"/>
                </a:lnTo>
                <a:lnTo>
                  <a:pt x="2405" y="549"/>
                </a:lnTo>
                <a:lnTo>
                  <a:pt x="2410" y="532"/>
                </a:lnTo>
                <a:lnTo>
                  <a:pt x="2417" y="472"/>
                </a:lnTo>
                <a:lnTo>
                  <a:pt x="2422" y="388"/>
                </a:lnTo>
                <a:lnTo>
                  <a:pt x="2427" y="303"/>
                </a:lnTo>
                <a:lnTo>
                  <a:pt x="2432" y="296"/>
                </a:lnTo>
                <a:lnTo>
                  <a:pt x="2437" y="383"/>
                </a:lnTo>
                <a:lnTo>
                  <a:pt x="2442" y="514"/>
                </a:lnTo>
                <a:lnTo>
                  <a:pt x="2449" y="601"/>
                </a:lnTo>
                <a:lnTo>
                  <a:pt x="2454" y="596"/>
                </a:lnTo>
                <a:lnTo>
                  <a:pt x="2459" y="544"/>
                </a:lnTo>
                <a:lnTo>
                  <a:pt x="2464" y="487"/>
                </a:lnTo>
                <a:lnTo>
                  <a:pt x="2472" y="442"/>
                </a:lnTo>
                <a:lnTo>
                  <a:pt x="2477" y="412"/>
                </a:lnTo>
                <a:lnTo>
                  <a:pt x="2482" y="373"/>
                </a:lnTo>
                <a:lnTo>
                  <a:pt x="2487" y="311"/>
                </a:lnTo>
                <a:lnTo>
                  <a:pt x="2494" y="253"/>
                </a:lnTo>
                <a:lnTo>
                  <a:pt x="2499" y="224"/>
                </a:lnTo>
                <a:lnTo>
                  <a:pt x="2504" y="231"/>
                </a:lnTo>
                <a:lnTo>
                  <a:pt x="2509" y="286"/>
                </a:lnTo>
                <a:lnTo>
                  <a:pt x="2514" y="415"/>
                </a:lnTo>
                <a:lnTo>
                  <a:pt x="2522" y="504"/>
                </a:lnTo>
                <a:lnTo>
                  <a:pt x="2526" y="472"/>
                </a:lnTo>
                <a:lnTo>
                  <a:pt x="2534" y="398"/>
                </a:lnTo>
                <a:lnTo>
                  <a:pt x="2539" y="355"/>
                </a:lnTo>
                <a:lnTo>
                  <a:pt x="2544" y="388"/>
                </a:lnTo>
                <a:lnTo>
                  <a:pt x="2549" y="460"/>
                </a:lnTo>
                <a:lnTo>
                  <a:pt x="2554" y="482"/>
                </a:lnTo>
                <a:lnTo>
                  <a:pt x="2559" y="442"/>
                </a:lnTo>
                <a:lnTo>
                  <a:pt x="2566" y="402"/>
                </a:lnTo>
                <a:lnTo>
                  <a:pt x="2571" y="383"/>
                </a:lnTo>
                <a:lnTo>
                  <a:pt x="2576" y="368"/>
                </a:lnTo>
                <a:lnTo>
                  <a:pt x="2584" y="348"/>
                </a:lnTo>
                <a:lnTo>
                  <a:pt x="2589" y="326"/>
                </a:lnTo>
                <a:lnTo>
                  <a:pt x="2594" y="321"/>
                </a:lnTo>
                <a:lnTo>
                  <a:pt x="2599" y="323"/>
                </a:lnTo>
                <a:lnTo>
                  <a:pt x="2603" y="348"/>
                </a:lnTo>
                <a:lnTo>
                  <a:pt x="2611" y="373"/>
                </a:lnTo>
                <a:lnTo>
                  <a:pt x="2616" y="422"/>
                </a:lnTo>
                <a:lnTo>
                  <a:pt x="2621" y="475"/>
                </a:lnTo>
                <a:lnTo>
                  <a:pt x="2626" y="492"/>
                </a:lnTo>
                <a:lnTo>
                  <a:pt x="2631" y="470"/>
                </a:lnTo>
                <a:lnTo>
                  <a:pt x="2638" y="415"/>
                </a:lnTo>
                <a:lnTo>
                  <a:pt x="2643" y="385"/>
                </a:lnTo>
                <a:lnTo>
                  <a:pt x="2648" y="373"/>
                </a:lnTo>
                <a:lnTo>
                  <a:pt x="2656" y="390"/>
                </a:lnTo>
                <a:lnTo>
                  <a:pt x="2661" y="407"/>
                </a:lnTo>
                <a:lnTo>
                  <a:pt x="2666" y="405"/>
                </a:lnTo>
                <a:lnTo>
                  <a:pt x="2671" y="417"/>
                </a:lnTo>
                <a:lnTo>
                  <a:pt x="2676" y="400"/>
                </a:lnTo>
                <a:lnTo>
                  <a:pt x="2683" y="388"/>
                </a:lnTo>
                <a:lnTo>
                  <a:pt x="2688" y="385"/>
                </a:lnTo>
                <a:lnTo>
                  <a:pt x="2695" y="390"/>
                </a:lnTo>
                <a:lnTo>
                  <a:pt x="2700" y="380"/>
                </a:lnTo>
                <a:lnTo>
                  <a:pt x="2705" y="365"/>
                </a:lnTo>
                <a:lnTo>
                  <a:pt x="2710" y="370"/>
                </a:lnTo>
                <a:lnTo>
                  <a:pt x="2715" y="388"/>
                </a:lnTo>
                <a:lnTo>
                  <a:pt x="2720" y="383"/>
                </a:lnTo>
                <a:lnTo>
                  <a:pt x="2725" y="380"/>
                </a:lnTo>
                <a:lnTo>
                  <a:pt x="2733" y="363"/>
                </a:lnTo>
                <a:lnTo>
                  <a:pt x="2738" y="343"/>
                </a:lnTo>
                <a:lnTo>
                  <a:pt x="2743" y="358"/>
                </a:lnTo>
                <a:lnTo>
                  <a:pt x="2748" y="365"/>
                </a:lnTo>
                <a:lnTo>
                  <a:pt x="2755" y="370"/>
                </a:lnTo>
                <a:lnTo>
                  <a:pt x="2760" y="373"/>
                </a:lnTo>
                <a:lnTo>
                  <a:pt x="2765" y="370"/>
                </a:lnTo>
                <a:lnTo>
                  <a:pt x="2772" y="417"/>
                </a:lnTo>
              </a:path>
            </a:pathLst>
          </a:custGeom>
          <a:noFill/>
          <a:ln w="12700" cmpd="sng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it-CH"/>
          </a:p>
        </p:txBody>
      </p:sp>
      <p:grpSp>
        <p:nvGrpSpPr>
          <p:cNvPr id="69" name="Gruppo 68"/>
          <p:cNvGrpSpPr/>
          <p:nvPr/>
        </p:nvGrpSpPr>
        <p:grpSpPr>
          <a:xfrm>
            <a:off x="2622947" y="1115300"/>
            <a:ext cx="2591221" cy="1748532"/>
            <a:chOff x="1485479" y="1115300"/>
            <a:chExt cx="2591221" cy="1748532"/>
          </a:xfrm>
        </p:grpSpPr>
        <p:sp>
          <p:nvSpPr>
            <p:cNvPr id="70" name="Freeform 388"/>
            <p:cNvSpPr/>
            <p:nvPr/>
          </p:nvSpPr>
          <p:spPr>
            <a:xfrm>
              <a:off x="1493935" y="1156408"/>
              <a:ext cx="2267360" cy="1512546"/>
            </a:xfrm>
            <a:custGeom>
              <a:avLst/>
              <a:gdLst>
                <a:gd name="connsiteX0" fmla="*/ 0 w 895350"/>
                <a:gd name="connsiteY0" fmla="*/ 105525 h 181979"/>
                <a:gd name="connsiteX1" fmla="*/ 304800 w 895350"/>
                <a:gd name="connsiteY1" fmla="*/ 750 h 181979"/>
                <a:gd name="connsiteX2" fmla="*/ 676275 w 895350"/>
                <a:gd name="connsiteY2" fmla="*/ 153150 h 181979"/>
                <a:gd name="connsiteX3" fmla="*/ 895350 w 895350"/>
                <a:gd name="connsiteY3" fmla="*/ 181725 h 181979"/>
                <a:gd name="connsiteX0" fmla="*/ 0 w 923925"/>
                <a:gd name="connsiteY0" fmla="*/ 105525 h 229361"/>
                <a:gd name="connsiteX1" fmla="*/ 304800 w 923925"/>
                <a:gd name="connsiteY1" fmla="*/ 750 h 229361"/>
                <a:gd name="connsiteX2" fmla="*/ 676275 w 923925"/>
                <a:gd name="connsiteY2" fmla="*/ 153150 h 229361"/>
                <a:gd name="connsiteX3" fmla="*/ 923925 w 923925"/>
                <a:gd name="connsiteY3" fmla="*/ 229350 h 229361"/>
                <a:gd name="connsiteX0" fmla="*/ 0 w 923925"/>
                <a:gd name="connsiteY0" fmla="*/ 107202 h 231030"/>
                <a:gd name="connsiteX1" fmla="*/ 304800 w 923925"/>
                <a:gd name="connsiteY1" fmla="*/ 2427 h 231030"/>
                <a:gd name="connsiteX2" fmla="*/ 676275 w 923925"/>
                <a:gd name="connsiteY2" fmla="*/ 50052 h 231030"/>
                <a:gd name="connsiteX3" fmla="*/ 923925 w 923925"/>
                <a:gd name="connsiteY3" fmla="*/ 231027 h 231030"/>
                <a:gd name="connsiteX0" fmla="*/ 0 w 952500"/>
                <a:gd name="connsiteY0" fmla="*/ 105994 h 105994"/>
                <a:gd name="connsiteX1" fmla="*/ 304800 w 952500"/>
                <a:gd name="connsiteY1" fmla="*/ 1219 h 105994"/>
                <a:gd name="connsiteX2" fmla="*/ 676275 w 952500"/>
                <a:gd name="connsiteY2" fmla="*/ 48844 h 105994"/>
                <a:gd name="connsiteX3" fmla="*/ 952500 w 952500"/>
                <a:gd name="connsiteY3" fmla="*/ 48844 h 105994"/>
                <a:gd name="connsiteX0" fmla="*/ 0 w 758511"/>
                <a:gd name="connsiteY0" fmla="*/ 668486 h 705288"/>
                <a:gd name="connsiteX1" fmla="*/ 304800 w 758511"/>
                <a:gd name="connsiteY1" fmla="*/ 563711 h 705288"/>
                <a:gd name="connsiteX2" fmla="*/ 676275 w 758511"/>
                <a:gd name="connsiteY2" fmla="*/ 611336 h 705288"/>
                <a:gd name="connsiteX3" fmla="*/ 758511 w 758511"/>
                <a:gd name="connsiteY3" fmla="*/ 0 h 705288"/>
                <a:gd name="connsiteX0" fmla="*/ 0 w 758511"/>
                <a:gd name="connsiteY0" fmla="*/ 668486 h 668486"/>
                <a:gd name="connsiteX1" fmla="*/ 304800 w 758511"/>
                <a:gd name="connsiteY1" fmla="*/ 563711 h 668486"/>
                <a:gd name="connsiteX2" fmla="*/ 553416 w 758511"/>
                <a:gd name="connsiteY2" fmla="*/ 230694 h 668486"/>
                <a:gd name="connsiteX3" fmla="*/ 758511 w 758511"/>
                <a:gd name="connsiteY3" fmla="*/ 0 h 668486"/>
                <a:gd name="connsiteX0" fmla="*/ 0 w 589159"/>
                <a:gd name="connsiteY0" fmla="*/ 1176010 h 1176010"/>
                <a:gd name="connsiteX1" fmla="*/ 304800 w 589159"/>
                <a:gd name="connsiteY1" fmla="*/ 1071235 h 1176010"/>
                <a:gd name="connsiteX2" fmla="*/ 553416 w 589159"/>
                <a:gd name="connsiteY2" fmla="*/ 738218 h 1176010"/>
                <a:gd name="connsiteX3" fmla="*/ 519258 w 589159"/>
                <a:gd name="connsiteY3" fmla="*/ 0 h 1176010"/>
                <a:gd name="connsiteX0" fmla="*/ 0 w 1406028"/>
                <a:gd name="connsiteY0" fmla="*/ 1326583 h 1326583"/>
                <a:gd name="connsiteX1" fmla="*/ 304800 w 1406028"/>
                <a:gd name="connsiteY1" fmla="*/ 1221808 h 1326583"/>
                <a:gd name="connsiteX2" fmla="*/ 553416 w 1406028"/>
                <a:gd name="connsiteY2" fmla="*/ 888791 h 1326583"/>
                <a:gd name="connsiteX3" fmla="*/ 1406028 w 1406028"/>
                <a:gd name="connsiteY3" fmla="*/ 0 h 1326583"/>
                <a:gd name="connsiteX0" fmla="*/ 0 w 1406028"/>
                <a:gd name="connsiteY0" fmla="*/ 1326583 h 1442905"/>
                <a:gd name="connsiteX1" fmla="*/ 304800 w 1406028"/>
                <a:gd name="connsiteY1" fmla="*/ 1221808 h 1442905"/>
                <a:gd name="connsiteX2" fmla="*/ 1406028 w 1406028"/>
                <a:gd name="connsiteY2" fmla="*/ 0 h 1442905"/>
                <a:gd name="connsiteX0" fmla="*/ 0 w 1406028"/>
                <a:gd name="connsiteY0" fmla="*/ 1326583 h 1326583"/>
                <a:gd name="connsiteX1" fmla="*/ 883915 w 1406028"/>
                <a:gd name="connsiteY1" fmla="*/ 725802 h 1326583"/>
                <a:gd name="connsiteX2" fmla="*/ 1406028 w 1406028"/>
                <a:gd name="connsiteY2" fmla="*/ 0 h 1326583"/>
                <a:gd name="connsiteX0" fmla="*/ 0 w 1406028"/>
                <a:gd name="connsiteY0" fmla="*/ 1354679 h 1354679"/>
                <a:gd name="connsiteX1" fmla="*/ 883915 w 1406028"/>
                <a:gd name="connsiteY1" fmla="*/ 753898 h 1354679"/>
                <a:gd name="connsiteX2" fmla="*/ 1224811 w 1406028"/>
                <a:gd name="connsiteY2" fmla="*/ 120967 h 1354679"/>
                <a:gd name="connsiteX3" fmla="*/ 1406028 w 1406028"/>
                <a:gd name="connsiteY3" fmla="*/ 28096 h 1354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06028" h="1354679">
                  <a:moveTo>
                    <a:pt x="0" y="1354679"/>
                  </a:moveTo>
                  <a:cubicBezTo>
                    <a:pt x="96044" y="1298323"/>
                    <a:pt x="649577" y="974995"/>
                    <a:pt x="883915" y="753898"/>
                  </a:cubicBezTo>
                  <a:cubicBezTo>
                    <a:pt x="1073436" y="596123"/>
                    <a:pt x="1137792" y="241934"/>
                    <a:pt x="1224811" y="120967"/>
                  </a:cubicBezTo>
                  <a:cubicBezTo>
                    <a:pt x="1311830" y="0"/>
                    <a:pt x="1361211" y="91418"/>
                    <a:pt x="1406028" y="28096"/>
                  </a:cubicBezTo>
                </a:path>
              </a:pathLst>
            </a:cu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  <p:sp>
          <p:nvSpPr>
            <p:cNvPr id="71" name="Freeform 389"/>
            <p:cNvSpPr/>
            <p:nvPr/>
          </p:nvSpPr>
          <p:spPr>
            <a:xfrm>
              <a:off x="1485479" y="1356694"/>
              <a:ext cx="2244197" cy="1507138"/>
            </a:xfrm>
            <a:custGeom>
              <a:avLst/>
              <a:gdLst>
                <a:gd name="connsiteX0" fmla="*/ 0 w 895350"/>
                <a:gd name="connsiteY0" fmla="*/ 105525 h 181979"/>
                <a:gd name="connsiteX1" fmla="*/ 304800 w 895350"/>
                <a:gd name="connsiteY1" fmla="*/ 750 h 181979"/>
                <a:gd name="connsiteX2" fmla="*/ 676275 w 895350"/>
                <a:gd name="connsiteY2" fmla="*/ 153150 h 181979"/>
                <a:gd name="connsiteX3" fmla="*/ 895350 w 895350"/>
                <a:gd name="connsiteY3" fmla="*/ 181725 h 181979"/>
                <a:gd name="connsiteX0" fmla="*/ 0 w 895350"/>
                <a:gd name="connsiteY0" fmla="*/ 105918 h 182122"/>
                <a:gd name="connsiteX1" fmla="*/ 304800 w 895350"/>
                <a:gd name="connsiteY1" fmla="*/ 1143 h 182122"/>
                <a:gd name="connsiteX2" fmla="*/ 571500 w 895350"/>
                <a:gd name="connsiteY2" fmla="*/ 58293 h 182122"/>
                <a:gd name="connsiteX3" fmla="*/ 895350 w 895350"/>
                <a:gd name="connsiteY3" fmla="*/ 182118 h 182122"/>
                <a:gd name="connsiteX0" fmla="*/ 0 w 847725"/>
                <a:gd name="connsiteY0" fmla="*/ 105478 h 105478"/>
                <a:gd name="connsiteX1" fmla="*/ 304800 w 847725"/>
                <a:gd name="connsiteY1" fmla="*/ 703 h 105478"/>
                <a:gd name="connsiteX2" fmla="*/ 571500 w 847725"/>
                <a:gd name="connsiteY2" fmla="*/ 57853 h 105478"/>
                <a:gd name="connsiteX3" fmla="*/ 847725 w 847725"/>
                <a:gd name="connsiteY3" fmla="*/ 19753 h 105478"/>
                <a:gd name="connsiteX0" fmla="*/ 0 w 611030"/>
                <a:gd name="connsiteY0" fmla="*/ 1355830 h 1516715"/>
                <a:gd name="connsiteX1" fmla="*/ 304800 w 611030"/>
                <a:gd name="connsiteY1" fmla="*/ 1251055 h 1516715"/>
                <a:gd name="connsiteX2" fmla="*/ 571500 w 611030"/>
                <a:gd name="connsiteY2" fmla="*/ 1308205 h 1516715"/>
                <a:gd name="connsiteX3" fmla="*/ 541978 w 611030"/>
                <a:gd name="connsiteY3" fmla="*/ 0 h 1516715"/>
                <a:gd name="connsiteX0" fmla="*/ 0 w 581055"/>
                <a:gd name="connsiteY0" fmla="*/ 1355830 h 1355830"/>
                <a:gd name="connsiteX1" fmla="*/ 304800 w 581055"/>
                <a:gd name="connsiteY1" fmla="*/ 1251055 h 1355830"/>
                <a:gd name="connsiteX2" fmla="*/ 541525 w 581055"/>
                <a:gd name="connsiteY2" fmla="*/ 981940 h 1355830"/>
                <a:gd name="connsiteX3" fmla="*/ 541978 w 581055"/>
                <a:gd name="connsiteY3" fmla="*/ 0 h 1355830"/>
                <a:gd name="connsiteX0" fmla="*/ 0 w 1274635"/>
                <a:gd name="connsiteY0" fmla="*/ 1627593 h 1627593"/>
                <a:gd name="connsiteX1" fmla="*/ 304800 w 1274635"/>
                <a:gd name="connsiteY1" fmla="*/ 1522818 h 1627593"/>
                <a:gd name="connsiteX2" fmla="*/ 541525 w 1274635"/>
                <a:gd name="connsiteY2" fmla="*/ 1253703 h 1627593"/>
                <a:gd name="connsiteX3" fmla="*/ 1274635 w 1274635"/>
                <a:gd name="connsiteY3" fmla="*/ 0 h 1627593"/>
                <a:gd name="connsiteX0" fmla="*/ 0 w 1274635"/>
                <a:gd name="connsiteY0" fmla="*/ 1627593 h 1627593"/>
                <a:gd name="connsiteX1" fmla="*/ 541525 w 1274635"/>
                <a:gd name="connsiteY1" fmla="*/ 1253703 h 1627593"/>
                <a:gd name="connsiteX2" fmla="*/ 1274635 w 1274635"/>
                <a:gd name="connsiteY2" fmla="*/ 0 h 1627593"/>
                <a:gd name="connsiteX0" fmla="*/ 56817 w 1331452"/>
                <a:gd name="connsiteY0" fmla="*/ 1627593 h 1698897"/>
                <a:gd name="connsiteX1" fmla="*/ 212439 w 1331452"/>
                <a:gd name="connsiteY1" fmla="*/ 1427632 h 1698897"/>
                <a:gd name="connsiteX2" fmla="*/ 1331452 w 1331452"/>
                <a:gd name="connsiteY2" fmla="*/ 0 h 1698897"/>
                <a:gd name="connsiteX0" fmla="*/ 56817 w 1331452"/>
                <a:gd name="connsiteY0" fmla="*/ 1627593 h 1698897"/>
                <a:gd name="connsiteX1" fmla="*/ 212439 w 1331452"/>
                <a:gd name="connsiteY1" fmla="*/ 1427632 h 1698897"/>
                <a:gd name="connsiteX2" fmla="*/ 936344 w 1331452"/>
                <a:gd name="connsiteY2" fmla="*/ 657535 h 1698897"/>
                <a:gd name="connsiteX3" fmla="*/ 1331452 w 1331452"/>
                <a:gd name="connsiteY3" fmla="*/ 0 h 1698897"/>
                <a:gd name="connsiteX0" fmla="*/ 56817 w 1331452"/>
                <a:gd name="connsiteY0" fmla="*/ 1627593 h 1698897"/>
                <a:gd name="connsiteX1" fmla="*/ 212439 w 1331452"/>
                <a:gd name="connsiteY1" fmla="*/ 1427632 h 1698897"/>
                <a:gd name="connsiteX2" fmla="*/ 936344 w 1331452"/>
                <a:gd name="connsiteY2" fmla="*/ 657535 h 1698897"/>
                <a:gd name="connsiteX3" fmla="*/ 1331452 w 1331452"/>
                <a:gd name="connsiteY3" fmla="*/ 0 h 1698897"/>
                <a:gd name="connsiteX0" fmla="*/ 56817 w 1331452"/>
                <a:gd name="connsiteY0" fmla="*/ 1666655 h 1737959"/>
                <a:gd name="connsiteX1" fmla="*/ 212439 w 1331452"/>
                <a:gd name="connsiteY1" fmla="*/ 1466694 h 1737959"/>
                <a:gd name="connsiteX2" fmla="*/ 936344 w 1331452"/>
                <a:gd name="connsiteY2" fmla="*/ 696597 h 1737959"/>
                <a:gd name="connsiteX3" fmla="*/ 1210391 w 1331452"/>
                <a:gd name="connsiteY3" fmla="*/ 109589 h 1737959"/>
                <a:gd name="connsiteX4" fmla="*/ 1331452 w 1331452"/>
                <a:gd name="connsiteY4" fmla="*/ 39062 h 1737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1452" h="1737959">
                  <a:moveTo>
                    <a:pt x="56817" y="1666655"/>
                  </a:moveTo>
                  <a:cubicBezTo>
                    <a:pt x="169635" y="1588761"/>
                    <a:pt x="0" y="1737959"/>
                    <a:pt x="212439" y="1466694"/>
                  </a:cubicBezTo>
                  <a:cubicBezTo>
                    <a:pt x="298438" y="1348500"/>
                    <a:pt x="749842" y="934536"/>
                    <a:pt x="936344" y="696597"/>
                  </a:cubicBezTo>
                  <a:cubicBezTo>
                    <a:pt x="1103602" y="479472"/>
                    <a:pt x="1144540" y="219178"/>
                    <a:pt x="1210391" y="109589"/>
                  </a:cubicBezTo>
                  <a:cubicBezTo>
                    <a:pt x="1276242" y="0"/>
                    <a:pt x="1312207" y="59875"/>
                    <a:pt x="1331452" y="39062"/>
                  </a:cubicBezTo>
                </a:path>
              </a:pathLst>
            </a:cu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  <p:sp>
          <p:nvSpPr>
            <p:cNvPr id="72" name="Triangolo isoscele 71"/>
            <p:cNvSpPr/>
            <p:nvPr/>
          </p:nvSpPr>
          <p:spPr>
            <a:xfrm rot="5400000">
              <a:off x="3663543" y="1171703"/>
              <a:ext cx="357904" cy="245097"/>
            </a:xfrm>
            <a:prstGeom prst="triangl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cxnSp>
          <p:nvCxnSpPr>
            <p:cNvPr id="73" name="Connettore 1 72"/>
            <p:cNvCxnSpPr/>
            <p:nvPr/>
          </p:nvCxnSpPr>
          <p:spPr>
            <a:xfrm>
              <a:off x="3965044" y="1306444"/>
              <a:ext cx="111656" cy="263"/>
            </a:xfrm>
            <a:prstGeom prst="line">
              <a:avLst/>
            </a:prstGeom>
            <a:ln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4" name="Gruppo 73"/>
          <p:cNvGrpSpPr/>
          <p:nvPr/>
        </p:nvGrpSpPr>
        <p:grpSpPr>
          <a:xfrm>
            <a:off x="7290468" y="3257620"/>
            <a:ext cx="1248548" cy="800962"/>
            <a:chOff x="6200057" y="4099411"/>
            <a:chExt cx="1248548" cy="800962"/>
          </a:xfrm>
        </p:grpSpPr>
        <p:sp>
          <p:nvSpPr>
            <p:cNvPr id="75" name="Ovale 74"/>
            <p:cNvSpPr/>
            <p:nvPr/>
          </p:nvSpPr>
          <p:spPr>
            <a:xfrm>
              <a:off x="6688101" y="4140993"/>
              <a:ext cx="45719" cy="45719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it-CH">
                <a:latin typeface="Arial" pitchFamily="34" charset="0"/>
                <a:ea typeface="MS PGothic" pitchFamily="34" charset="-128"/>
              </a:endParaRPr>
            </a:p>
          </p:txBody>
        </p:sp>
        <p:sp>
          <p:nvSpPr>
            <p:cNvPr id="76" name="Ovale 75"/>
            <p:cNvSpPr/>
            <p:nvPr/>
          </p:nvSpPr>
          <p:spPr>
            <a:xfrm>
              <a:off x="6613806" y="4177188"/>
              <a:ext cx="45719" cy="45719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it-CH">
                <a:latin typeface="Arial" pitchFamily="34" charset="0"/>
                <a:ea typeface="MS PGothic" pitchFamily="34" charset="-128"/>
              </a:endParaRPr>
            </a:p>
          </p:txBody>
        </p:sp>
        <p:sp>
          <p:nvSpPr>
            <p:cNvPr id="77" name="Ovale 76"/>
            <p:cNvSpPr/>
            <p:nvPr/>
          </p:nvSpPr>
          <p:spPr>
            <a:xfrm>
              <a:off x="6634761" y="4308633"/>
              <a:ext cx="45719" cy="45719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it-CH">
                <a:latin typeface="Arial" pitchFamily="34" charset="0"/>
                <a:ea typeface="MS PGothic" pitchFamily="34" charset="-128"/>
              </a:endParaRPr>
            </a:p>
          </p:txBody>
        </p:sp>
        <p:sp>
          <p:nvSpPr>
            <p:cNvPr id="78" name="Ovale 77"/>
            <p:cNvSpPr/>
            <p:nvPr/>
          </p:nvSpPr>
          <p:spPr>
            <a:xfrm>
              <a:off x="6228996" y="4386738"/>
              <a:ext cx="45719" cy="45719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it-CH">
                <a:latin typeface="Arial" pitchFamily="34" charset="0"/>
                <a:ea typeface="MS PGothic" pitchFamily="34" charset="-128"/>
              </a:endParaRPr>
            </a:p>
          </p:txBody>
        </p:sp>
        <p:sp>
          <p:nvSpPr>
            <p:cNvPr id="79" name="Ovale 78"/>
            <p:cNvSpPr/>
            <p:nvPr/>
          </p:nvSpPr>
          <p:spPr>
            <a:xfrm>
              <a:off x="6324246" y="4413408"/>
              <a:ext cx="45719" cy="45719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it-CH">
                <a:latin typeface="Arial" pitchFamily="34" charset="0"/>
                <a:ea typeface="MS PGothic" pitchFamily="34" charset="-128"/>
              </a:endParaRPr>
            </a:p>
          </p:txBody>
        </p:sp>
        <p:sp>
          <p:nvSpPr>
            <p:cNvPr id="80" name="Ovale 79"/>
            <p:cNvSpPr/>
            <p:nvPr/>
          </p:nvSpPr>
          <p:spPr>
            <a:xfrm>
              <a:off x="6364251" y="4514373"/>
              <a:ext cx="45719" cy="45719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it-CH">
                <a:latin typeface="Arial" pitchFamily="34" charset="0"/>
                <a:ea typeface="MS PGothic" pitchFamily="34" charset="-128"/>
              </a:endParaRPr>
            </a:p>
          </p:txBody>
        </p:sp>
        <p:sp>
          <p:nvSpPr>
            <p:cNvPr id="81" name="Ovale 80"/>
            <p:cNvSpPr/>
            <p:nvPr/>
          </p:nvSpPr>
          <p:spPr>
            <a:xfrm>
              <a:off x="6545226" y="4342923"/>
              <a:ext cx="45719" cy="45719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it-CH">
                <a:latin typeface="Arial" pitchFamily="34" charset="0"/>
                <a:ea typeface="MS PGothic" pitchFamily="34" charset="-128"/>
              </a:endParaRPr>
            </a:p>
          </p:txBody>
        </p:sp>
        <p:sp>
          <p:nvSpPr>
            <p:cNvPr id="82" name="Ovale 81"/>
            <p:cNvSpPr/>
            <p:nvPr/>
          </p:nvSpPr>
          <p:spPr>
            <a:xfrm>
              <a:off x="6368061" y="4613433"/>
              <a:ext cx="45719" cy="45719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it-CH">
                <a:latin typeface="Arial" pitchFamily="34" charset="0"/>
                <a:ea typeface="MS PGothic" pitchFamily="34" charset="-128"/>
              </a:endParaRPr>
            </a:p>
          </p:txBody>
        </p:sp>
        <p:sp>
          <p:nvSpPr>
            <p:cNvPr id="83" name="Ovale 82"/>
            <p:cNvSpPr/>
            <p:nvPr/>
          </p:nvSpPr>
          <p:spPr>
            <a:xfrm>
              <a:off x="6520461" y="4449603"/>
              <a:ext cx="45719" cy="45719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it-CH">
                <a:latin typeface="Arial" pitchFamily="34" charset="0"/>
                <a:ea typeface="MS PGothic" pitchFamily="34" charset="-128"/>
              </a:endParaRPr>
            </a:p>
          </p:txBody>
        </p:sp>
        <p:sp>
          <p:nvSpPr>
            <p:cNvPr id="84" name="Ovale 83"/>
            <p:cNvSpPr/>
            <p:nvPr/>
          </p:nvSpPr>
          <p:spPr>
            <a:xfrm>
              <a:off x="6733821" y="4287678"/>
              <a:ext cx="45719" cy="45719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it-CH">
                <a:latin typeface="Arial" pitchFamily="34" charset="0"/>
                <a:ea typeface="MS PGothic" pitchFamily="34" charset="-128"/>
              </a:endParaRPr>
            </a:p>
          </p:txBody>
        </p:sp>
        <p:sp>
          <p:nvSpPr>
            <p:cNvPr id="85" name="Ovale 84"/>
            <p:cNvSpPr/>
            <p:nvPr/>
          </p:nvSpPr>
          <p:spPr>
            <a:xfrm>
              <a:off x="6691911" y="4379118"/>
              <a:ext cx="45719" cy="45719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it-CH">
                <a:latin typeface="Arial" pitchFamily="34" charset="0"/>
                <a:ea typeface="MS PGothic" pitchFamily="34" charset="-128"/>
              </a:endParaRPr>
            </a:p>
          </p:txBody>
        </p:sp>
        <p:sp>
          <p:nvSpPr>
            <p:cNvPr id="86" name="Ovale 85"/>
            <p:cNvSpPr/>
            <p:nvPr/>
          </p:nvSpPr>
          <p:spPr>
            <a:xfrm>
              <a:off x="6947181" y="4361973"/>
              <a:ext cx="45719" cy="45719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it-CH">
                <a:latin typeface="Arial" pitchFamily="34" charset="0"/>
                <a:ea typeface="MS PGothic" pitchFamily="34" charset="-128"/>
              </a:endParaRPr>
            </a:p>
          </p:txBody>
        </p:sp>
        <p:sp>
          <p:nvSpPr>
            <p:cNvPr id="87" name="Ovale 86"/>
            <p:cNvSpPr/>
            <p:nvPr/>
          </p:nvSpPr>
          <p:spPr>
            <a:xfrm>
              <a:off x="7004331" y="4544853"/>
              <a:ext cx="45719" cy="45719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it-CH">
                <a:latin typeface="Arial" pitchFamily="34" charset="0"/>
                <a:ea typeface="MS PGothic" pitchFamily="34" charset="-128"/>
              </a:endParaRPr>
            </a:p>
          </p:txBody>
        </p:sp>
        <p:sp>
          <p:nvSpPr>
            <p:cNvPr id="88" name="Ovale 87"/>
            <p:cNvSpPr/>
            <p:nvPr/>
          </p:nvSpPr>
          <p:spPr>
            <a:xfrm>
              <a:off x="7196736" y="4428648"/>
              <a:ext cx="45719" cy="45719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it-CH">
                <a:latin typeface="Arial" pitchFamily="34" charset="0"/>
                <a:ea typeface="MS PGothic" pitchFamily="34" charset="-128"/>
              </a:endParaRPr>
            </a:p>
          </p:txBody>
        </p:sp>
        <p:sp>
          <p:nvSpPr>
            <p:cNvPr id="89" name="Ovale 88"/>
            <p:cNvSpPr/>
            <p:nvPr/>
          </p:nvSpPr>
          <p:spPr>
            <a:xfrm>
              <a:off x="7137681" y="4295298"/>
              <a:ext cx="45719" cy="45719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it-CH">
                <a:latin typeface="Arial" pitchFamily="34" charset="0"/>
                <a:ea typeface="MS PGothic" pitchFamily="34" charset="-128"/>
              </a:endParaRPr>
            </a:p>
          </p:txBody>
        </p:sp>
        <p:sp>
          <p:nvSpPr>
            <p:cNvPr id="90" name="Ovale 89"/>
            <p:cNvSpPr/>
            <p:nvPr/>
          </p:nvSpPr>
          <p:spPr>
            <a:xfrm>
              <a:off x="6962421" y="4251483"/>
              <a:ext cx="45719" cy="45719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it-CH">
                <a:latin typeface="Arial" pitchFamily="34" charset="0"/>
                <a:ea typeface="MS PGothic" pitchFamily="34" charset="-128"/>
              </a:endParaRPr>
            </a:p>
          </p:txBody>
        </p:sp>
        <p:sp>
          <p:nvSpPr>
            <p:cNvPr id="91" name="Ovale 90"/>
            <p:cNvSpPr/>
            <p:nvPr/>
          </p:nvSpPr>
          <p:spPr>
            <a:xfrm>
              <a:off x="7112916" y="4175283"/>
              <a:ext cx="45719" cy="45719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it-CH">
                <a:latin typeface="Arial" pitchFamily="34" charset="0"/>
                <a:ea typeface="MS PGothic" pitchFamily="34" charset="-128"/>
              </a:endParaRPr>
            </a:p>
          </p:txBody>
        </p:sp>
        <p:sp>
          <p:nvSpPr>
            <p:cNvPr id="92" name="Ovale 91"/>
            <p:cNvSpPr/>
            <p:nvPr/>
          </p:nvSpPr>
          <p:spPr>
            <a:xfrm>
              <a:off x="7394856" y="4445793"/>
              <a:ext cx="45719" cy="45719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it-CH">
                <a:latin typeface="Arial" pitchFamily="34" charset="0"/>
                <a:ea typeface="MS PGothic" pitchFamily="34" charset="-128"/>
              </a:endParaRPr>
            </a:p>
          </p:txBody>
        </p:sp>
        <p:sp>
          <p:nvSpPr>
            <p:cNvPr id="93" name="Ovale 92"/>
            <p:cNvSpPr/>
            <p:nvPr/>
          </p:nvSpPr>
          <p:spPr>
            <a:xfrm>
              <a:off x="7162446" y="4699158"/>
              <a:ext cx="45719" cy="45719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it-CH">
                <a:latin typeface="Arial" pitchFamily="34" charset="0"/>
                <a:ea typeface="MS PGothic" pitchFamily="34" charset="-128"/>
              </a:endParaRPr>
            </a:p>
          </p:txBody>
        </p:sp>
        <p:sp>
          <p:nvSpPr>
            <p:cNvPr id="94" name="Ovale 93"/>
            <p:cNvSpPr/>
            <p:nvPr/>
          </p:nvSpPr>
          <p:spPr>
            <a:xfrm>
              <a:off x="6939561" y="4655343"/>
              <a:ext cx="45719" cy="45719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it-CH">
                <a:latin typeface="Arial" pitchFamily="34" charset="0"/>
                <a:ea typeface="MS PGothic" pitchFamily="34" charset="-128"/>
              </a:endParaRPr>
            </a:p>
          </p:txBody>
        </p:sp>
        <p:sp>
          <p:nvSpPr>
            <p:cNvPr id="95" name="Ovale 94"/>
            <p:cNvSpPr/>
            <p:nvPr/>
          </p:nvSpPr>
          <p:spPr>
            <a:xfrm>
              <a:off x="6754776" y="4539138"/>
              <a:ext cx="45719" cy="45719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it-CH">
                <a:latin typeface="Arial" pitchFamily="34" charset="0"/>
                <a:ea typeface="MS PGothic" pitchFamily="34" charset="-128"/>
              </a:endParaRPr>
            </a:p>
          </p:txBody>
        </p:sp>
        <p:sp>
          <p:nvSpPr>
            <p:cNvPr id="96" name="Ovale 95"/>
            <p:cNvSpPr/>
            <p:nvPr/>
          </p:nvSpPr>
          <p:spPr>
            <a:xfrm>
              <a:off x="6674766" y="4626768"/>
              <a:ext cx="45719" cy="45719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it-CH">
                <a:latin typeface="Arial" pitchFamily="34" charset="0"/>
                <a:ea typeface="MS PGothic" pitchFamily="34" charset="-128"/>
              </a:endParaRPr>
            </a:p>
          </p:txBody>
        </p:sp>
        <p:sp>
          <p:nvSpPr>
            <p:cNvPr id="97" name="Ovale 96"/>
            <p:cNvSpPr/>
            <p:nvPr/>
          </p:nvSpPr>
          <p:spPr>
            <a:xfrm>
              <a:off x="6520461" y="4767738"/>
              <a:ext cx="45719" cy="45719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it-CH">
                <a:latin typeface="Arial" pitchFamily="34" charset="0"/>
                <a:ea typeface="MS PGothic" pitchFamily="34" charset="-128"/>
              </a:endParaRPr>
            </a:p>
          </p:txBody>
        </p:sp>
        <p:sp>
          <p:nvSpPr>
            <p:cNvPr id="98" name="Ovale 97"/>
            <p:cNvSpPr/>
            <p:nvPr/>
          </p:nvSpPr>
          <p:spPr>
            <a:xfrm>
              <a:off x="6634761" y="4826793"/>
              <a:ext cx="45719" cy="45719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it-CH">
                <a:latin typeface="Arial" pitchFamily="34" charset="0"/>
                <a:ea typeface="MS PGothic" pitchFamily="34" charset="-128"/>
              </a:endParaRPr>
            </a:p>
          </p:txBody>
        </p:sp>
        <p:sp>
          <p:nvSpPr>
            <p:cNvPr id="99" name="Ovale 98"/>
            <p:cNvSpPr/>
            <p:nvPr/>
          </p:nvSpPr>
          <p:spPr>
            <a:xfrm>
              <a:off x="6882411" y="4836318"/>
              <a:ext cx="45719" cy="45719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it-CH">
                <a:latin typeface="Arial" pitchFamily="34" charset="0"/>
                <a:ea typeface="MS PGothic" pitchFamily="34" charset="-128"/>
              </a:endParaRPr>
            </a:p>
          </p:txBody>
        </p:sp>
        <p:sp>
          <p:nvSpPr>
            <p:cNvPr id="100" name="Ovale 99"/>
            <p:cNvSpPr/>
            <p:nvPr/>
          </p:nvSpPr>
          <p:spPr>
            <a:xfrm>
              <a:off x="6217566" y="4565808"/>
              <a:ext cx="45719" cy="45719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it-CH">
                <a:latin typeface="Arial" pitchFamily="34" charset="0"/>
                <a:ea typeface="MS PGothic" pitchFamily="34" charset="-128"/>
              </a:endParaRPr>
            </a:p>
          </p:txBody>
        </p:sp>
        <p:sp>
          <p:nvSpPr>
            <p:cNvPr id="101" name="Ovale 100"/>
            <p:cNvSpPr/>
            <p:nvPr/>
          </p:nvSpPr>
          <p:spPr>
            <a:xfrm>
              <a:off x="6890031" y="4470558"/>
              <a:ext cx="45719" cy="45719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it-CH">
                <a:latin typeface="Arial" pitchFamily="34" charset="0"/>
                <a:ea typeface="MS PGothic" pitchFamily="34" charset="-128"/>
              </a:endParaRPr>
            </a:p>
          </p:txBody>
        </p:sp>
        <p:sp>
          <p:nvSpPr>
            <p:cNvPr id="102" name="Ovale 101"/>
            <p:cNvSpPr/>
            <p:nvPr/>
          </p:nvSpPr>
          <p:spPr>
            <a:xfrm>
              <a:off x="7248171" y="4626768"/>
              <a:ext cx="45719" cy="45719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it-CH">
                <a:latin typeface="Arial" pitchFamily="34" charset="0"/>
                <a:ea typeface="MS PGothic" pitchFamily="34" charset="-128"/>
              </a:endParaRPr>
            </a:p>
          </p:txBody>
        </p:sp>
        <p:sp>
          <p:nvSpPr>
            <p:cNvPr id="103" name="Oval 292"/>
            <p:cNvSpPr>
              <a:spLocks noChangeAspect="1" noChangeArrowheads="1"/>
            </p:cNvSpPr>
            <p:nvPr/>
          </p:nvSpPr>
          <p:spPr bwMode="auto">
            <a:xfrm>
              <a:off x="6740324" y="4638899"/>
              <a:ext cx="204763" cy="204763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4" name="Oval 292"/>
            <p:cNvSpPr>
              <a:spLocks noChangeAspect="1" noChangeArrowheads="1"/>
            </p:cNvSpPr>
            <p:nvPr/>
          </p:nvSpPr>
          <p:spPr bwMode="auto">
            <a:xfrm>
              <a:off x="7071578" y="4478143"/>
              <a:ext cx="204763" cy="204763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5" name="Oval 292"/>
            <p:cNvSpPr>
              <a:spLocks noChangeAspect="1" noChangeArrowheads="1"/>
            </p:cNvSpPr>
            <p:nvPr/>
          </p:nvSpPr>
          <p:spPr bwMode="auto">
            <a:xfrm>
              <a:off x="6744876" y="4290780"/>
              <a:ext cx="204763" cy="204763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6" name="Oval 292"/>
            <p:cNvSpPr>
              <a:spLocks noChangeAspect="1" noChangeArrowheads="1"/>
            </p:cNvSpPr>
            <p:nvPr/>
          </p:nvSpPr>
          <p:spPr bwMode="auto">
            <a:xfrm>
              <a:off x="6491590" y="4478143"/>
              <a:ext cx="204763" cy="204763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" name="Oval 292"/>
            <p:cNvSpPr>
              <a:spLocks noChangeAspect="1" noChangeArrowheads="1"/>
            </p:cNvSpPr>
            <p:nvPr/>
          </p:nvSpPr>
          <p:spPr bwMode="auto">
            <a:xfrm>
              <a:off x="7177743" y="4243275"/>
              <a:ext cx="180349" cy="180350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8" name="Oval 308"/>
            <p:cNvSpPr>
              <a:spLocks noChangeAspect="1" noChangeArrowheads="1"/>
            </p:cNvSpPr>
            <p:nvPr/>
          </p:nvSpPr>
          <p:spPr bwMode="auto">
            <a:xfrm>
              <a:off x="6910569" y="4177707"/>
              <a:ext cx="82165" cy="82165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9" name="Oval 308"/>
            <p:cNvSpPr>
              <a:spLocks noChangeAspect="1" noChangeArrowheads="1"/>
            </p:cNvSpPr>
            <p:nvPr/>
          </p:nvSpPr>
          <p:spPr bwMode="auto">
            <a:xfrm>
              <a:off x="6560257" y="4267025"/>
              <a:ext cx="82165" cy="82165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0" name="Oval 308"/>
            <p:cNvSpPr>
              <a:spLocks noChangeAspect="1" noChangeArrowheads="1"/>
            </p:cNvSpPr>
            <p:nvPr/>
          </p:nvSpPr>
          <p:spPr bwMode="auto">
            <a:xfrm>
              <a:off x="6335221" y="4320384"/>
              <a:ext cx="82165" cy="82165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1" name="Oval 308"/>
            <p:cNvSpPr>
              <a:spLocks noChangeAspect="1" noChangeArrowheads="1"/>
            </p:cNvSpPr>
            <p:nvPr/>
          </p:nvSpPr>
          <p:spPr bwMode="auto">
            <a:xfrm>
              <a:off x="6484858" y="4363498"/>
              <a:ext cx="82165" cy="82165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2" name="Oval 308"/>
            <p:cNvSpPr>
              <a:spLocks noChangeAspect="1" noChangeArrowheads="1"/>
            </p:cNvSpPr>
            <p:nvPr/>
          </p:nvSpPr>
          <p:spPr bwMode="auto">
            <a:xfrm>
              <a:off x="6418740" y="4600133"/>
              <a:ext cx="82165" cy="82165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3" name="Oval 308"/>
            <p:cNvSpPr>
              <a:spLocks noChangeAspect="1" noChangeArrowheads="1"/>
            </p:cNvSpPr>
            <p:nvPr/>
          </p:nvSpPr>
          <p:spPr bwMode="auto">
            <a:xfrm>
              <a:off x="6256343" y="4437060"/>
              <a:ext cx="82165" cy="82165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4" name="Oval 308"/>
            <p:cNvSpPr>
              <a:spLocks noChangeAspect="1" noChangeArrowheads="1"/>
            </p:cNvSpPr>
            <p:nvPr/>
          </p:nvSpPr>
          <p:spPr bwMode="auto">
            <a:xfrm>
              <a:off x="6722653" y="4580897"/>
              <a:ext cx="82165" cy="82165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5" name="Oval 308"/>
            <p:cNvSpPr>
              <a:spLocks noChangeAspect="1" noChangeArrowheads="1"/>
            </p:cNvSpPr>
            <p:nvPr/>
          </p:nvSpPr>
          <p:spPr bwMode="auto">
            <a:xfrm>
              <a:off x="6929129" y="4478143"/>
              <a:ext cx="82165" cy="82165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6" name="Oval 308"/>
            <p:cNvSpPr>
              <a:spLocks noChangeAspect="1" noChangeArrowheads="1"/>
            </p:cNvSpPr>
            <p:nvPr/>
          </p:nvSpPr>
          <p:spPr bwMode="auto">
            <a:xfrm>
              <a:off x="6974368" y="4279787"/>
              <a:ext cx="82165" cy="82165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7" name="Oval 308"/>
            <p:cNvSpPr>
              <a:spLocks noChangeAspect="1" noChangeArrowheads="1"/>
            </p:cNvSpPr>
            <p:nvPr/>
          </p:nvSpPr>
          <p:spPr bwMode="auto">
            <a:xfrm>
              <a:off x="6764412" y="4206709"/>
              <a:ext cx="82165" cy="82165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8" name="Oval 308"/>
            <p:cNvSpPr>
              <a:spLocks noChangeAspect="1" noChangeArrowheads="1"/>
            </p:cNvSpPr>
            <p:nvPr/>
          </p:nvSpPr>
          <p:spPr bwMode="auto">
            <a:xfrm>
              <a:off x="7104285" y="4211349"/>
              <a:ext cx="82165" cy="82165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9" name="Oval 308"/>
            <p:cNvSpPr>
              <a:spLocks noChangeAspect="1" noChangeArrowheads="1"/>
            </p:cNvSpPr>
            <p:nvPr/>
          </p:nvSpPr>
          <p:spPr bwMode="auto">
            <a:xfrm>
              <a:off x="7240002" y="4437060"/>
              <a:ext cx="82165" cy="82165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" name="Oval 308"/>
            <p:cNvSpPr>
              <a:spLocks noChangeAspect="1" noChangeArrowheads="1"/>
            </p:cNvSpPr>
            <p:nvPr/>
          </p:nvSpPr>
          <p:spPr bwMode="auto">
            <a:xfrm>
              <a:off x="7366440" y="4369105"/>
              <a:ext cx="82165" cy="82165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" name="Oval 308"/>
            <p:cNvSpPr>
              <a:spLocks noChangeAspect="1" noChangeArrowheads="1"/>
            </p:cNvSpPr>
            <p:nvPr/>
          </p:nvSpPr>
          <p:spPr bwMode="auto">
            <a:xfrm>
              <a:off x="7096165" y="4744937"/>
              <a:ext cx="82165" cy="82165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" name="Oval 308"/>
            <p:cNvSpPr>
              <a:spLocks noChangeAspect="1" noChangeArrowheads="1"/>
            </p:cNvSpPr>
            <p:nvPr/>
          </p:nvSpPr>
          <p:spPr bwMode="auto">
            <a:xfrm>
              <a:off x="6685534" y="4802936"/>
              <a:ext cx="82165" cy="82165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3" name="Oval 308"/>
            <p:cNvSpPr>
              <a:spLocks noChangeAspect="1" noChangeArrowheads="1"/>
            </p:cNvSpPr>
            <p:nvPr/>
          </p:nvSpPr>
          <p:spPr bwMode="auto">
            <a:xfrm>
              <a:off x="6448899" y="4705498"/>
              <a:ext cx="82165" cy="82165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4" name="Oval 308"/>
            <p:cNvSpPr>
              <a:spLocks noChangeAspect="1" noChangeArrowheads="1"/>
            </p:cNvSpPr>
            <p:nvPr/>
          </p:nvSpPr>
          <p:spPr bwMode="auto">
            <a:xfrm>
              <a:off x="7005687" y="4610381"/>
              <a:ext cx="82165" cy="82165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5" name="Oval 308"/>
            <p:cNvSpPr>
              <a:spLocks noChangeAspect="1" noChangeArrowheads="1"/>
            </p:cNvSpPr>
            <p:nvPr/>
          </p:nvSpPr>
          <p:spPr bwMode="auto">
            <a:xfrm>
              <a:off x="6933769" y="4795976"/>
              <a:ext cx="82165" cy="82165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6" name="Oval 308"/>
            <p:cNvSpPr>
              <a:spLocks noChangeAspect="1" noChangeArrowheads="1"/>
            </p:cNvSpPr>
            <p:nvPr/>
          </p:nvSpPr>
          <p:spPr bwMode="auto">
            <a:xfrm>
              <a:off x="7200563" y="4668379"/>
              <a:ext cx="82165" cy="82165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" name="Oval 308"/>
            <p:cNvSpPr>
              <a:spLocks noChangeAspect="1" noChangeArrowheads="1"/>
            </p:cNvSpPr>
            <p:nvPr/>
          </p:nvSpPr>
          <p:spPr bwMode="auto">
            <a:xfrm>
              <a:off x="7110085" y="4343102"/>
              <a:ext cx="82165" cy="82165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" name="Oval 308"/>
            <p:cNvSpPr>
              <a:spLocks noChangeAspect="1" noChangeArrowheads="1"/>
            </p:cNvSpPr>
            <p:nvPr/>
          </p:nvSpPr>
          <p:spPr bwMode="auto">
            <a:xfrm>
              <a:off x="6682054" y="4421981"/>
              <a:ext cx="82165" cy="82165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9" name="Oval 315"/>
            <p:cNvSpPr>
              <a:spLocks noChangeAspect="1" noChangeArrowheads="1"/>
            </p:cNvSpPr>
            <p:nvPr/>
          </p:nvSpPr>
          <p:spPr bwMode="auto">
            <a:xfrm>
              <a:off x="6994032" y="4353446"/>
              <a:ext cx="122764" cy="124698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0" name="Oval 315"/>
            <p:cNvSpPr>
              <a:spLocks noChangeAspect="1" noChangeArrowheads="1"/>
            </p:cNvSpPr>
            <p:nvPr/>
          </p:nvSpPr>
          <p:spPr bwMode="auto">
            <a:xfrm>
              <a:off x="6448666" y="4235099"/>
              <a:ext cx="122764" cy="124698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1" name="Oval 315"/>
            <p:cNvSpPr>
              <a:spLocks noChangeAspect="1" noChangeArrowheads="1"/>
            </p:cNvSpPr>
            <p:nvPr/>
          </p:nvSpPr>
          <p:spPr bwMode="auto">
            <a:xfrm>
              <a:off x="6567851" y="4353446"/>
              <a:ext cx="122764" cy="124698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2" name="Oval 315"/>
            <p:cNvSpPr>
              <a:spLocks noChangeAspect="1" noChangeArrowheads="1"/>
            </p:cNvSpPr>
            <p:nvPr/>
          </p:nvSpPr>
          <p:spPr bwMode="auto">
            <a:xfrm>
              <a:off x="6385955" y="4415794"/>
              <a:ext cx="122764" cy="124698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" name="Oval 315"/>
            <p:cNvSpPr>
              <a:spLocks noChangeAspect="1" noChangeArrowheads="1"/>
            </p:cNvSpPr>
            <p:nvPr/>
          </p:nvSpPr>
          <p:spPr bwMode="auto">
            <a:xfrm>
              <a:off x="6972888" y="4688223"/>
              <a:ext cx="122764" cy="124698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4" name="Oval 315"/>
            <p:cNvSpPr>
              <a:spLocks noChangeAspect="1" noChangeArrowheads="1"/>
            </p:cNvSpPr>
            <p:nvPr/>
          </p:nvSpPr>
          <p:spPr bwMode="auto">
            <a:xfrm>
              <a:off x="6799009" y="4499023"/>
              <a:ext cx="122764" cy="124698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5" name="Oval 315"/>
            <p:cNvSpPr>
              <a:spLocks noChangeAspect="1" noChangeArrowheads="1"/>
            </p:cNvSpPr>
            <p:nvPr/>
          </p:nvSpPr>
          <p:spPr bwMode="auto">
            <a:xfrm>
              <a:off x="6641634" y="4182129"/>
              <a:ext cx="122764" cy="124698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6" name="Oval 315"/>
            <p:cNvSpPr>
              <a:spLocks noChangeAspect="1" noChangeArrowheads="1"/>
            </p:cNvSpPr>
            <p:nvPr/>
          </p:nvSpPr>
          <p:spPr bwMode="auto">
            <a:xfrm>
              <a:off x="6564106" y="4702319"/>
              <a:ext cx="122764" cy="124698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7" name="Oval 315"/>
            <p:cNvSpPr>
              <a:spLocks noChangeAspect="1" noChangeArrowheads="1"/>
            </p:cNvSpPr>
            <p:nvPr/>
          </p:nvSpPr>
          <p:spPr bwMode="auto">
            <a:xfrm>
              <a:off x="7274600" y="4524542"/>
              <a:ext cx="122764" cy="124698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8" name="Oval 315"/>
            <p:cNvSpPr>
              <a:spLocks noChangeAspect="1" noChangeArrowheads="1"/>
            </p:cNvSpPr>
            <p:nvPr/>
          </p:nvSpPr>
          <p:spPr bwMode="auto">
            <a:xfrm>
              <a:off x="6990083" y="4146970"/>
              <a:ext cx="122764" cy="124698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9" name="Oval 315"/>
            <p:cNvSpPr>
              <a:spLocks noChangeAspect="1" noChangeArrowheads="1"/>
            </p:cNvSpPr>
            <p:nvPr/>
          </p:nvSpPr>
          <p:spPr bwMode="auto">
            <a:xfrm>
              <a:off x="6800316" y="4099411"/>
              <a:ext cx="122764" cy="124698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0" name="Oval 315"/>
            <p:cNvSpPr>
              <a:spLocks noChangeAspect="1" noChangeArrowheads="1"/>
            </p:cNvSpPr>
            <p:nvPr/>
          </p:nvSpPr>
          <p:spPr bwMode="auto">
            <a:xfrm>
              <a:off x="6265390" y="4528573"/>
              <a:ext cx="122764" cy="124698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1" name="Oval 295"/>
            <p:cNvSpPr>
              <a:spLocks noChangeAspect="1" noChangeArrowheads="1"/>
            </p:cNvSpPr>
            <p:nvPr/>
          </p:nvSpPr>
          <p:spPr bwMode="auto">
            <a:xfrm>
              <a:off x="7362353" y="4302364"/>
              <a:ext cx="57032" cy="57999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2" name="Oval 295"/>
            <p:cNvSpPr>
              <a:spLocks noChangeAspect="1" noChangeArrowheads="1"/>
            </p:cNvSpPr>
            <p:nvPr/>
          </p:nvSpPr>
          <p:spPr bwMode="auto">
            <a:xfrm>
              <a:off x="7078159" y="4286125"/>
              <a:ext cx="57032" cy="57999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3" name="Oval 295"/>
            <p:cNvSpPr>
              <a:spLocks noChangeAspect="1" noChangeArrowheads="1"/>
            </p:cNvSpPr>
            <p:nvPr/>
          </p:nvSpPr>
          <p:spPr bwMode="auto">
            <a:xfrm>
              <a:off x="6919242" y="4278005"/>
              <a:ext cx="57032" cy="57999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4" name="Oval 295"/>
            <p:cNvSpPr>
              <a:spLocks noChangeAspect="1" noChangeArrowheads="1"/>
            </p:cNvSpPr>
            <p:nvPr/>
          </p:nvSpPr>
          <p:spPr bwMode="auto">
            <a:xfrm>
              <a:off x="6740606" y="4139968"/>
              <a:ext cx="57032" cy="57999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" name="Oval 295"/>
            <p:cNvSpPr>
              <a:spLocks noChangeAspect="1" noChangeArrowheads="1"/>
            </p:cNvSpPr>
            <p:nvPr/>
          </p:nvSpPr>
          <p:spPr bwMode="auto">
            <a:xfrm>
              <a:off x="6573569" y="4202606"/>
              <a:ext cx="57032" cy="57999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6" name="Oval 295"/>
            <p:cNvSpPr>
              <a:spLocks noChangeAspect="1" noChangeArrowheads="1"/>
            </p:cNvSpPr>
            <p:nvPr/>
          </p:nvSpPr>
          <p:spPr bwMode="auto">
            <a:xfrm>
              <a:off x="6274295" y="4367323"/>
              <a:ext cx="57032" cy="57999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7" name="Oval 295"/>
            <p:cNvSpPr>
              <a:spLocks noChangeAspect="1" noChangeArrowheads="1"/>
            </p:cNvSpPr>
            <p:nvPr/>
          </p:nvSpPr>
          <p:spPr bwMode="auto">
            <a:xfrm>
              <a:off x="6418132" y="4364465"/>
              <a:ext cx="57032" cy="57999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8" name="Oval 295"/>
            <p:cNvSpPr>
              <a:spLocks noChangeAspect="1" noChangeArrowheads="1"/>
            </p:cNvSpPr>
            <p:nvPr/>
          </p:nvSpPr>
          <p:spPr bwMode="auto">
            <a:xfrm>
              <a:off x="6207017" y="4505981"/>
              <a:ext cx="57032" cy="57999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9" name="Oval 295"/>
            <p:cNvSpPr>
              <a:spLocks noChangeAspect="1" noChangeArrowheads="1"/>
            </p:cNvSpPr>
            <p:nvPr/>
          </p:nvSpPr>
          <p:spPr bwMode="auto">
            <a:xfrm>
              <a:off x="6394933" y="4541941"/>
              <a:ext cx="57032" cy="57999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0" name="Oval 295"/>
            <p:cNvSpPr>
              <a:spLocks noChangeAspect="1" noChangeArrowheads="1"/>
            </p:cNvSpPr>
            <p:nvPr/>
          </p:nvSpPr>
          <p:spPr bwMode="auto">
            <a:xfrm>
              <a:off x="6695367" y="4529181"/>
              <a:ext cx="57032" cy="57999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1" name="Oval 295"/>
            <p:cNvSpPr>
              <a:spLocks noChangeAspect="1" noChangeArrowheads="1"/>
            </p:cNvSpPr>
            <p:nvPr/>
          </p:nvSpPr>
          <p:spPr bwMode="auto">
            <a:xfrm>
              <a:off x="6677967" y="4663738"/>
              <a:ext cx="57032" cy="57999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2" name="Oval 295"/>
            <p:cNvSpPr>
              <a:spLocks noChangeAspect="1" noChangeArrowheads="1"/>
            </p:cNvSpPr>
            <p:nvPr/>
          </p:nvSpPr>
          <p:spPr bwMode="auto">
            <a:xfrm>
              <a:off x="6954041" y="4584860"/>
              <a:ext cx="57032" cy="57999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3" name="Oval 295"/>
            <p:cNvSpPr>
              <a:spLocks noChangeAspect="1" noChangeArrowheads="1"/>
            </p:cNvSpPr>
            <p:nvPr/>
          </p:nvSpPr>
          <p:spPr bwMode="auto">
            <a:xfrm>
              <a:off x="7126878" y="4420143"/>
              <a:ext cx="57032" cy="57999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4" name="Oval 295"/>
            <p:cNvSpPr>
              <a:spLocks noChangeAspect="1" noChangeArrowheads="1"/>
            </p:cNvSpPr>
            <p:nvPr/>
          </p:nvSpPr>
          <p:spPr bwMode="auto">
            <a:xfrm>
              <a:off x="7306674" y="4396944"/>
              <a:ext cx="57032" cy="57999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5" name="Oval 295"/>
            <p:cNvSpPr>
              <a:spLocks noChangeAspect="1" noChangeArrowheads="1"/>
            </p:cNvSpPr>
            <p:nvPr/>
          </p:nvSpPr>
          <p:spPr bwMode="auto">
            <a:xfrm>
              <a:off x="7371633" y="4492062"/>
              <a:ext cx="57032" cy="57999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6" name="Oval 295"/>
            <p:cNvSpPr>
              <a:spLocks noChangeAspect="1" noChangeArrowheads="1"/>
            </p:cNvSpPr>
            <p:nvPr/>
          </p:nvSpPr>
          <p:spPr bwMode="auto">
            <a:xfrm>
              <a:off x="6937802" y="4420143"/>
              <a:ext cx="57032" cy="57999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7" name="Oval 295"/>
            <p:cNvSpPr>
              <a:spLocks noChangeAspect="1" noChangeArrowheads="1"/>
            </p:cNvSpPr>
            <p:nvPr/>
          </p:nvSpPr>
          <p:spPr bwMode="auto">
            <a:xfrm>
              <a:off x="6862403" y="4240347"/>
              <a:ext cx="57032" cy="57999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8" name="Oval 295"/>
            <p:cNvSpPr>
              <a:spLocks noChangeAspect="1" noChangeArrowheads="1"/>
            </p:cNvSpPr>
            <p:nvPr/>
          </p:nvSpPr>
          <p:spPr bwMode="auto">
            <a:xfrm>
              <a:off x="6755685" y="4478142"/>
              <a:ext cx="57032" cy="57999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9" name="Oval 295"/>
            <p:cNvSpPr>
              <a:spLocks noChangeAspect="1" noChangeArrowheads="1"/>
            </p:cNvSpPr>
            <p:nvPr/>
          </p:nvSpPr>
          <p:spPr bwMode="auto">
            <a:xfrm>
              <a:off x="6675647" y="4311106"/>
              <a:ext cx="57032" cy="57999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0" name="Oval 295"/>
            <p:cNvSpPr>
              <a:spLocks noChangeAspect="1" noChangeArrowheads="1"/>
            </p:cNvSpPr>
            <p:nvPr/>
          </p:nvSpPr>
          <p:spPr bwMode="auto">
            <a:xfrm>
              <a:off x="6200057" y="4420143"/>
              <a:ext cx="57032" cy="57999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1" name="Oval 295"/>
            <p:cNvSpPr>
              <a:spLocks noChangeAspect="1" noChangeArrowheads="1"/>
            </p:cNvSpPr>
            <p:nvPr/>
          </p:nvSpPr>
          <p:spPr bwMode="auto">
            <a:xfrm>
              <a:off x="6515570" y="4677658"/>
              <a:ext cx="57032" cy="57999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2" name="Oval 295"/>
            <p:cNvSpPr>
              <a:spLocks noChangeAspect="1" noChangeArrowheads="1"/>
            </p:cNvSpPr>
            <p:nvPr/>
          </p:nvSpPr>
          <p:spPr bwMode="auto">
            <a:xfrm>
              <a:off x="6694207" y="4744936"/>
              <a:ext cx="57032" cy="57999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3" name="Oval 295"/>
            <p:cNvSpPr>
              <a:spLocks noChangeAspect="1" noChangeArrowheads="1"/>
            </p:cNvSpPr>
            <p:nvPr/>
          </p:nvSpPr>
          <p:spPr bwMode="auto">
            <a:xfrm>
              <a:off x="6817164" y="4842374"/>
              <a:ext cx="57032" cy="57999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4" name="Oval 295"/>
            <p:cNvSpPr>
              <a:spLocks noChangeAspect="1" noChangeArrowheads="1"/>
            </p:cNvSpPr>
            <p:nvPr/>
          </p:nvSpPr>
          <p:spPr bwMode="auto">
            <a:xfrm>
              <a:off x="7028280" y="4805255"/>
              <a:ext cx="57032" cy="57999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5" name="Oval 295"/>
            <p:cNvSpPr>
              <a:spLocks noChangeAspect="1" noChangeArrowheads="1"/>
            </p:cNvSpPr>
            <p:nvPr/>
          </p:nvSpPr>
          <p:spPr bwMode="auto">
            <a:xfrm>
              <a:off x="7102518" y="4677658"/>
              <a:ext cx="57032" cy="57999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6" name="Oval 295"/>
            <p:cNvSpPr>
              <a:spLocks noChangeAspect="1" noChangeArrowheads="1"/>
            </p:cNvSpPr>
            <p:nvPr/>
          </p:nvSpPr>
          <p:spPr bwMode="auto">
            <a:xfrm>
              <a:off x="7281154" y="4661418"/>
              <a:ext cx="57032" cy="57999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7" name="Oval 295"/>
            <p:cNvSpPr>
              <a:spLocks noChangeAspect="1" noChangeArrowheads="1"/>
            </p:cNvSpPr>
            <p:nvPr/>
          </p:nvSpPr>
          <p:spPr bwMode="auto">
            <a:xfrm>
              <a:off x="7039879" y="4478142"/>
              <a:ext cx="57032" cy="57999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8" name="Oval 295"/>
            <p:cNvSpPr>
              <a:spLocks noChangeAspect="1" noChangeArrowheads="1"/>
            </p:cNvSpPr>
            <p:nvPr/>
          </p:nvSpPr>
          <p:spPr bwMode="auto">
            <a:xfrm>
              <a:off x="6896042" y="4597620"/>
              <a:ext cx="57032" cy="57999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9" name="Oval 295"/>
            <p:cNvSpPr>
              <a:spLocks noChangeAspect="1" noChangeArrowheads="1"/>
            </p:cNvSpPr>
            <p:nvPr/>
          </p:nvSpPr>
          <p:spPr bwMode="auto">
            <a:xfrm>
              <a:off x="7182556" y="4200908"/>
              <a:ext cx="57032" cy="57999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0" name="Oval 295"/>
            <p:cNvSpPr>
              <a:spLocks noChangeAspect="1" noChangeArrowheads="1"/>
            </p:cNvSpPr>
            <p:nvPr/>
          </p:nvSpPr>
          <p:spPr bwMode="auto">
            <a:xfrm>
              <a:off x="6399573" y="4283805"/>
              <a:ext cx="57032" cy="57999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1" name="Oval 295"/>
            <p:cNvSpPr>
              <a:spLocks noChangeAspect="1" noChangeArrowheads="1"/>
            </p:cNvSpPr>
            <p:nvPr/>
          </p:nvSpPr>
          <p:spPr bwMode="auto">
            <a:xfrm>
              <a:off x="7181397" y="4756536"/>
              <a:ext cx="57032" cy="57999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2" name="Oval 295"/>
            <p:cNvSpPr>
              <a:spLocks noChangeAspect="1" noChangeArrowheads="1"/>
            </p:cNvSpPr>
            <p:nvPr/>
          </p:nvSpPr>
          <p:spPr bwMode="auto">
            <a:xfrm>
              <a:off x="6933162" y="4123728"/>
              <a:ext cx="57032" cy="57999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3" name="Oval 295"/>
            <p:cNvSpPr>
              <a:spLocks noChangeAspect="1" noChangeArrowheads="1"/>
            </p:cNvSpPr>
            <p:nvPr/>
          </p:nvSpPr>
          <p:spPr bwMode="auto">
            <a:xfrm>
              <a:off x="6374053" y="4661418"/>
              <a:ext cx="57032" cy="57999"/>
            </a:xfrm>
            <a:prstGeom prst="ellipse">
              <a:avLst/>
            </a:prstGeom>
            <a:gradFill>
              <a:gsLst>
                <a:gs pos="0">
                  <a:srgbClr val="FF9966">
                    <a:alpha val="0"/>
                  </a:srgbClr>
                </a:gs>
                <a:gs pos="100000">
                  <a:srgbClr val="FF7B21">
                    <a:alpha val="33000"/>
                  </a:srgbClr>
                </a:gs>
              </a:gsLst>
              <a:path path="circle">
                <a:fillToRect l="50000" t="50000" r="50000" b="50000"/>
              </a:path>
            </a:gradFill>
            <a:ln w="9525">
              <a:solidFill>
                <a:schemeClr val="tx1">
                  <a:alpha val="19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74" name="Gruppo 173"/>
          <p:cNvGrpSpPr/>
          <p:nvPr/>
        </p:nvGrpSpPr>
        <p:grpSpPr>
          <a:xfrm>
            <a:off x="7306708" y="3299837"/>
            <a:ext cx="1223009" cy="741044"/>
            <a:chOff x="6303645" y="1640206"/>
            <a:chExt cx="1223009" cy="741044"/>
          </a:xfrm>
          <a:solidFill>
            <a:srgbClr val="FFFF00"/>
          </a:solidFill>
        </p:grpSpPr>
        <p:sp>
          <p:nvSpPr>
            <p:cNvPr id="175" name="Ovale 174"/>
            <p:cNvSpPr/>
            <p:nvPr/>
          </p:nvSpPr>
          <p:spPr>
            <a:xfrm>
              <a:off x="6774180" y="1640206"/>
              <a:ext cx="45719" cy="45719"/>
            </a:xfrm>
            <a:prstGeom prst="ellipse">
              <a:avLst/>
            </a:prstGeom>
            <a:grpFill/>
            <a:ln w="63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176" name="Ovale 175"/>
            <p:cNvSpPr/>
            <p:nvPr/>
          </p:nvSpPr>
          <p:spPr>
            <a:xfrm>
              <a:off x="6699885" y="1676401"/>
              <a:ext cx="45719" cy="45719"/>
            </a:xfrm>
            <a:prstGeom prst="ellipse">
              <a:avLst/>
            </a:prstGeom>
            <a:grpFill/>
            <a:ln w="63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177" name="Ovale 176"/>
            <p:cNvSpPr/>
            <p:nvPr/>
          </p:nvSpPr>
          <p:spPr>
            <a:xfrm>
              <a:off x="6720840" y="1807846"/>
              <a:ext cx="45719" cy="45719"/>
            </a:xfrm>
            <a:prstGeom prst="ellipse">
              <a:avLst/>
            </a:prstGeom>
            <a:grpFill/>
            <a:ln w="63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178" name="Ovale 177"/>
            <p:cNvSpPr/>
            <p:nvPr/>
          </p:nvSpPr>
          <p:spPr>
            <a:xfrm>
              <a:off x="6315075" y="1885951"/>
              <a:ext cx="45719" cy="45719"/>
            </a:xfrm>
            <a:prstGeom prst="ellipse">
              <a:avLst/>
            </a:prstGeom>
            <a:grpFill/>
            <a:ln w="63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179" name="Ovale 178"/>
            <p:cNvSpPr/>
            <p:nvPr/>
          </p:nvSpPr>
          <p:spPr>
            <a:xfrm>
              <a:off x="6410325" y="1912621"/>
              <a:ext cx="45719" cy="45719"/>
            </a:xfrm>
            <a:prstGeom prst="ellipse">
              <a:avLst/>
            </a:prstGeom>
            <a:grpFill/>
            <a:ln w="63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180" name="Ovale 179"/>
            <p:cNvSpPr/>
            <p:nvPr/>
          </p:nvSpPr>
          <p:spPr>
            <a:xfrm>
              <a:off x="6450330" y="2013586"/>
              <a:ext cx="45719" cy="45719"/>
            </a:xfrm>
            <a:prstGeom prst="ellipse">
              <a:avLst/>
            </a:prstGeom>
            <a:grpFill/>
            <a:ln w="63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181" name="Ovale 180"/>
            <p:cNvSpPr/>
            <p:nvPr/>
          </p:nvSpPr>
          <p:spPr>
            <a:xfrm>
              <a:off x="6631305" y="1842136"/>
              <a:ext cx="45719" cy="45719"/>
            </a:xfrm>
            <a:prstGeom prst="ellipse">
              <a:avLst/>
            </a:prstGeom>
            <a:grpFill/>
            <a:ln w="63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182" name="Ovale 181"/>
            <p:cNvSpPr/>
            <p:nvPr/>
          </p:nvSpPr>
          <p:spPr>
            <a:xfrm>
              <a:off x="6454140" y="2112646"/>
              <a:ext cx="45719" cy="45719"/>
            </a:xfrm>
            <a:prstGeom prst="ellipse">
              <a:avLst/>
            </a:prstGeom>
            <a:grpFill/>
            <a:ln w="63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183" name="Ovale 182"/>
            <p:cNvSpPr/>
            <p:nvPr/>
          </p:nvSpPr>
          <p:spPr>
            <a:xfrm>
              <a:off x="6606540" y="1948816"/>
              <a:ext cx="45719" cy="45719"/>
            </a:xfrm>
            <a:prstGeom prst="ellipse">
              <a:avLst/>
            </a:prstGeom>
            <a:grpFill/>
            <a:ln w="63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184" name="Ovale 183"/>
            <p:cNvSpPr/>
            <p:nvPr/>
          </p:nvSpPr>
          <p:spPr>
            <a:xfrm>
              <a:off x="6819900" y="1786891"/>
              <a:ext cx="45719" cy="45719"/>
            </a:xfrm>
            <a:prstGeom prst="ellipse">
              <a:avLst/>
            </a:prstGeom>
            <a:grpFill/>
            <a:ln w="63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185" name="Ovale 184"/>
            <p:cNvSpPr/>
            <p:nvPr/>
          </p:nvSpPr>
          <p:spPr>
            <a:xfrm>
              <a:off x="6777990" y="1878331"/>
              <a:ext cx="45719" cy="45719"/>
            </a:xfrm>
            <a:prstGeom prst="ellipse">
              <a:avLst/>
            </a:prstGeom>
            <a:grpFill/>
            <a:ln w="63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186" name="Ovale 185"/>
            <p:cNvSpPr/>
            <p:nvPr/>
          </p:nvSpPr>
          <p:spPr>
            <a:xfrm>
              <a:off x="7033260" y="1861186"/>
              <a:ext cx="45719" cy="45719"/>
            </a:xfrm>
            <a:prstGeom prst="ellipse">
              <a:avLst/>
            </a:prstGeom>
            <a:grpFill/>
            <a:ln w="63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187" name="Ovale 186"/>
            <p:cNvSpPr/>
            <p:nvPr/>
          </p:nvSpPr>
          <p:spPr>
            <a:xfrm>
              <a:off x="7090410" y="2044066"/>
              <a:ext cx="45719" cy="45719"/>
            </a:xfrm>
            <a:prstGeom prst="ellipse">
              <a:avLst/>
            </a:prstGeom>
            <a:grpFill/>
            <a:ln w="63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188" name="Ovale 187"/>
            <p:cNvSpPr/>
            <p:nvPr/>
          </p:nvSpPr>
          <p:spPr>
            <a:xfrm>
              <a:off x="7282815" y="1927861"/>
              <a:ext cx="45719" cy="45719"/>
            </a:xfrm>
            <a:prstGeom prst="ellipse">
              <a:avLst/>
            </a:prstGeom>
            <a:grpFill/>
            <a:ln w="63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189" name="Ovale 188"/>
            <p:cNvSpPr/>
            <p:nvPr/>
          </p:nvSpPr>
          <p:spPr>
            <a:xfrm>
              <a:off x="7223760" y="1794511"/>
              <a:ext cx="45719" cy="45719"/>
            </a:xfrm>
            <a:prstGeom prst="ellipse">
              <a:avLst/>
            </a:prstGeom>
            <a:grpFill/>
            <a:ln w="63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190" name="Ovale 189"/>
            <p:cNvSpPr/>
            <p:nvPr/>
          </p:nvSpPr>
          <p:spPr>
            <a:xfrm>
              <a:off x="7048500" y="1750696"/>
              <a:ext cx="45719" cy="45719"/>
            </a:xfrm>
            <a:prstGeom prst="ellipse">
              <a:avLst/>
            </a:prstGeom>
            <a:grpFill/>
            <a:ln w="63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191" name="Ovale 190"/>
            <p:cNvSpPr/>
            <p:nvPr/>
          </p:nvSpPr>
          <p:spPr>
            <a:xfrm>
              <a:off x="7198995" y="1674496"/>
              <a:ext cx="45719" cy="45719"/>
            </a:xfrm>
            <a:prstGeom prst="ellipse">
              <a:avLst/>
            </a:prstGeom>
            <a:grpFill/>
            <a:ln w="63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192" name="Ovale 191"/>
            <p:cNvSpPr/>
            <p:nvPr/>
          </p:nvSpPr>
          <p:spPr>
            <a:xfrm>
              <a:off x="7480935" y="1945006"/>
              <a:ext cx="45719" cy="45719"/>
            </a:xfrm>
            <a:prstGeom prst="ellipse">
              <a:avLst/>
            </a:prstGeom>
            <a:grpFill/>
            <a:ln w="63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193" name="Ovale 192"/>
            <p:cNvSpPr/>
            <p:nvPr/>
          </p:nvSpPr>
          <p:spPr>
            <a:xfrm>
              <a:off x="7248525" y="2198371"/>
              <a:ext cx="45719" cy="45719"/>
            </a:xfrm>
            <a:prstGeom prst="ellipse">
              <a:avLst/>
            </a:prstGeom>
            <a:grpFill/>
            <a:ln w="63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194" name="Ovale 193"/>
            <p:cNvSpPr/>
            <p:nvPr/>
          </p:nvSpPr>
          <p:spPr>
            <a:xfrm>
              <a:off x="7025640" y="2154556"/>
              <a:ext cx="45719" cy="45719"/>
            </a:xfrm>
            <a:prstGeom prst="ellipse">
              <a:avLst/>
            </a:prstGeom>
            <a:grpFill/>
            <a:ln w="63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195" name="Ovale 194"/>
            <p:cNvSpPr/>
            <p:nvPr/>
          </p:nvSpPr>
          <p:spPr>
            <a:xfrm>
              <a:off x="6840855" y="2038351"/>
              <a:ext cx="45719" cy="45719"/>
            </a:xfrm>
            <a:prstGeom prst="ellipse">
              <a:avLst/>
            </a:prstGeom>
            <a:grpFill/>
            <a:ln w="63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196" name="Ovale 195"/>
            <p:cNvSpPr/>
            <p:nvPr/>
          </p:nvSpPr>
          <p:spPr>
            <a:xfrm>
              <a:off x="6760845" y="2125981"/>
              <a:ext cx="45719" cy="45719"/>
            </a:xfrm>
            <a:prstGeom prst="ellipse">
              <a:avLst/>
            </a:prstGeom>
            <a:grpFill/>
            <a:ln w="63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197" name="Ovale 196"/>
            <p:cNvSpPr/>
            <p:nvPr/>
          </p:nvSpPr>
          <p:spPr>
            <a:xfrm>
              <a:off x="6606540" y="2266951"/>
              <a:ext cx="45719" cy="45719"/>
            </a:xfrm>
            <a:prstGeom prst="ellipse">
              <a:avLst/>
            </a:prstGeom>
            <a:grpFill/>
            <a:ln w="63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198" name="Ovale 197"/>
            <p:cNvSpPr/>
            <p:nvPr/>
          </p:nvSpPr>
          <p:spPr>
            <a:xfrm>
              <a:off x="6720840" y="2326006"/>
              <a:ext cx="45719" cy="45719"/>
            </a:xfrm>
            <a:prstGeom prst="ellipse">
              <a:avLst/>
            </a:prstGeom>
            <a:grpFill/>
            <a:ln w="63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199" name="Ovale 198"/>
            <p:cNvSpPr/>
            <p:nvPr/>
          </p:nvSpPr>
          <p:spPr>
            <a:xfrm>
              <a:off x="6968490" y="2335531"/>
              <a:ext cx="45719" cy="45719"/>
            </a:xfrm>
            <a:prstGeom prst="ellipse">
              <a:avLst/>
            </a:prstGeom>
            <a:grpFill/>
            <a:ln w="63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200" name="Ovale 199"/>
            <p:cNvSpPr/>
            <p:nvPr/>
          </p:nvSpPr>
          <p:spPr>
            <a:xfrm>
              <a:off x="6303645" y="2065021"/>
              <a:ext cx="45719" cy="45719"/>
            </a:xfrm>
            <a:prstGeom prst="ellipse">
              <a:avLst/>
            </a:prstGeom>
            <a:grpFill/>
            <a:ln w="63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201" name="Ovale 200"/>
            <p:cNvSpPr/>
            <p:nvPr/>
          </p:nvSpPr>
          <p:spPr>
            <a:xfrm>
              <a:off x="6976110" y="1969771"/>
              <a:ext cx="45719" cy="45719"/>
            </a:xfrm>
            <a:prstGeom prst="ellipse">
              <a:avLst/>
            </a:prstGeom>
            <a:grpFill/>
            <a:ln w="63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202" name="Ovale 201"/>
            <p:cNvSpPr/>
            <p:nvPr/>
          </p:nvSpPr>
          <p:spPr>
            <a:xfrm>
              <a:off x="7334250" y="2125981"/>
              <a:ext cx="45719" cy="45719"/>
            </a:xfrm>
            <a:prstGeom prst="ellipse">
              <a:avLst/>
            </a:prstGeom>
            <a:grpFill/>
            <a:ln w="63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203" name="Gruppo 202"/>
          <p:cNvGrpSpPr/>
          <p:nvPr/>
        </p:nvGrpSpPr>
        <p:grpSpPr>
          <a:xfrm>
            <a:off x="7582636" y="3400215"/>
            <a:ext cx="866502" cy="600387"/>
            <a:chOff x="945138" y="6472282"/>
            <a:chExt cx="1423035" cy="986002"/>
          </a:xfrm>
          <a:solidFill>
            <a:srgbClr val="FFFF00"/>
          </a:solidFill>
        </p:grpSpPr>
        <p:sp>
          <p:nvSpPr>
            <p:cNvPr id="204" name="Oval 292"/>
            <p:cNvSpPr>
              <a:spLocks noChangeAspect="1" noChangeArrowheads="1"/>
            </p:cNvSpPr>
            <p:nvPr/>
          </p:nvSpPr>
          <p:spPr bwMode="auto">
            <a:xfrm>
              <a:off x="1353627" y="7122007"/>
              <a:ext cx="336277" cy="336277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5" name="Oval 292"/>
            <p:cNvSpPr>
              <a:spLocks noChangeAspect="1" noChangeArrowheads="1"/>
            </p:cNvSpPr>
            <p:nvPr/>
          </p:nvSpPr>
          <p:spPr bwMode="auto">
            <a:xfrm>
              <a:off x="1897638" y="6858000"/>
              <a:ext cx="336277" cy="336277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6" name="Oval 292"/>
            <p:cNvSpPr>
              <a:spLocks noChangeAspect="1" noChangeArrowheads="1"/>
            </p:cNvSpPr>
            <p:nvPr/>
          </p:nvSpPr>
          <p:spPr bwMode="auto">
            <a:xfrm>
              <a:off x="1361103" y="6550298"/>
              <a:ext cx="336277" cy="336277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7" name="Oval 292"/>
            <p:cNvSpPr>
              <a:spLocks noChangeAspect="1" noChangeArrowheads="1"/>
            </p:cNvSpPr>
            <p:nvPr/>
          </p:nvSpPr>
          <p:spPr bwMode="auto">
            <a:xfrm>
              <a:off x="945138" y="6858000"/>
              <a:ext cx="336277" cy="336277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8" name="Oval 292"/>
            <p:cNvSpPr>
              <a:spLocks noChangeAspect="1" noChangeArrowheads="1"/>
            </p:cNvSpPr>
            <p:nvPr/>
          </p:nvSpPr>
          <p:spPr bwMode="auto">
            <a:xfrm>
              <a:off x="2071991" y="6472282"/>
              <a:ext cx="296182" cy="296184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09" name="Gruppo 208"/>
          <p:cNvGrpSpPr/>
          <p:nvPr/>
        </p:nvGrpSpPr>
        <p:grpSpPr>
          <a:xfrm>
            <a:off x="7347389" y="3334646"/>
            <a:ext cx="1192262" cy="707394"/>
            <a:chOff x="558797" y="6364601"/>
            <a:chExt cx="1958023" cy="1161737"/>
          </a:xfrm>
          <a:solidFill>
            <a:srgbClr val="FFFF00"/>
          </a:solidFill>
        </p:grpSpPr>
        <p:sp>
          <p:nvSpPr>
            <p:cNvPr id="210" name="Oval 308"/>
            <p:cNvSpPr>
              <a:spLocks noChangeAspect="1" noChangeArrowheads="1"/>
            </p:cNvSpPr>
            <p:nvPr/>
          </p:nvSpPr>
          <p:spPr bwMode="auto">
            <a:xfrm>
              <a:off x="1633217" y="6364601"/>
              <a:ext cx="134938" cy="134938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1" name="Oval 308"/>
            <p:cNvSpPr>
              <a:spLocks noChangeAspect="1" noChangeArrowheads="1"/>
            </p:cNvSpPr>
            <p:nvPr/>
          </p:nvSpPr>
          <p:spPr bwMode="auto">
            <a:xfrm>
              <a:off x="1057907" y="6511286"/>
              <a:ext cx="134938" cy="134938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2" name="Oval 308"/>
            <p:cNvSpPr>
              <a:spLocks noChangeAspect="1" noChangeArrowheads="1"/>
            </p:cNvSpPr>
            <p:nvPr/>
          </p:nvSpPr>
          <p:spPr bwMode="auto">
            <a:xfrm>
              <a:off x="688337" y="6598916"/>
              <a:ext cx="134938" cy="134938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3" name="Oval 308"/>
            <p:cNvSpPr>
              <a:spLocks noChangeAspect="1" noChangeArrowheads="1"/>
            </p:cNvSpPr>
            <p:nvPr/>
          </p:nvSpPr>
          <p:spPr bwMode="auto">
            <a:xfrm>
              <a:off x="934082" y="6669722"/>
              <a:ext cx="134938" cy="134938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4" name="Oval 308"/>
            <p:cNvSpPr>
              <a:spLocks noChangeAspect="1" noChangeArrowheads="1"/>
            </p:cNvSpPr>
            <p:nvPr/>
          </p:nvSpPr>
          <p:spPr bwMode="auto">
            <a:xfrm>
              <a:off x="825497" y="7058342"/>
              <a:ext cx="134938" cy="134938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5" name="Oval 308"/>
            <p:cNvSpPr>
              <a:spLocks noChangeAspect="1" noChangeArrowheads="1"/>
            </p:cNvSpPr>
            <p:nvPr/>
          </p:nvSpPr>
          <p:spPr bwMode="auto">
            <a:xfrm>
              <a:off x="558797" y="6790531"/>
              <a:ext cx="134938" cy="134938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6" name="Oval 308"/>
            <p:cNvSpPr>
              <a:spLocks noChangeAspect="1" noChangeArrowheads="1"/>
            </p:cNvSpPr>
            <p:nvPr/>
          </p:nvSpPr>
          <p:spPr bwMode="auto">
            <a:xfrm>
              <a:off x="1324607" y="7026751"/>
              <a:ext cx="134938" cy="134938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7" name="Oval 308"/>
            <p:cNvSpPr>
              <a:spLocks noChangeAspect="1" noChangeArrowheads="1"/>
            </p:cNvSpPr>
            <p:nvPr/>
          </p:nvSpPr>
          <p:spPr bwMode="auto">
            <a:xfrm>
              <a:off x="1663697" y="6858000"/>
              <a:ext cx="134938" cy="134938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8" name="Oval 308"/>
            <p:cNvSpPr>
              <a:spLocks noChangeAspect="1" noChangeArrowheads="1"/>
            </p:cNvSpPr>
            <p:nvPr/>
          </p:nvSpPr>
          <p:spPr bwMode="auto">
            <a:xfrm>
              <a:off x="1737992" y="6532245"/>
              <a:ext cx="134938" cy="134938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9" name="Oval 308"/>
            <p:cNvSpPr>
              <a:spLocks noChangeAspect="1" noChangeArrowheads="1"/>
            </p:cNvSpPr>
            <p:nvPr/>
          </p:nvSpPr>
          <p:spPr bwMode="auto">
            <a:xfrm>
              <a:off x="1393187" y="6412230"/>
              <a:ext cx="134938" cy="134938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0" name="Oval 308"/>
            <p:cNvSpPr>
              <a:spLocks noChangeAspect="1" noChangeArrowheads="1"/>
            </p:cNvSpPr>
            <p:nvPr/>
          </p:nvSpPr>
          <p:spPr bwMode="auto">
            <a:xfrm>
              <a:off x="1951352" y="6419850"/>
              <a:ext cx="134938" cy="134938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1" name="Oval 308"/>
            <p:cNvSpPr>
              <a:spLocks noChangeAspect="1" noChangeArrowheads="1"/>
            </p:cNvSpPr>
            <p:nvPr/>
          </p:nvSpPr>
          <p:spPr bwMode="auto">
            <a:xfrm>
              <a:off x="2174237" y="6790531"/>
              <a:ext cx="134938" cy="134938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2" name="Oval 308"/>
            <p:cNvSpPr>
              <a:spLocks noChangeAspect="1" noChangeArrowheads="1"/>
            </p:cNvSpPr>
            <p:nvPr/>
          </p:nvSpPr>
          <p:spPr bwMode="auto">
            <a:xfrm>
              <a:off x="2381882" y="6678930"/>
              <a:ext cx="134938" cy="134938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3" name="Oval 308"/>
            <p:cNvSpPr>
              <a:spLocks noChangeAspect="1" noChangeArrowheads="1"/>
            </p:cNvSpPr>
            <p:nvPr/>
          </p:nvSpPr>
          <p:spPr bwMode="auto">
            <a:xfrm>
              <a:off x="1938017" y="7296150"/>
              <a:ext cx="134938" cy="134938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4" name="Oval 308"/>
            <p:cNvSpPr>
              <a:spLocks noChangeAspect="1" noChangeArrowheads="1"/>
            </p:cNvSpPr>
            <p:nvPr/>
          </p:nvSpPr>
          <p:spPr bwMode="auto">
            <a:xfrm>
              <a:off x="1263647" y="7391400"/>
              <a:ext cx="134938" cy="134938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5" name="Oval 308"/>
            <p:cNvSpPr>
              <a:spLocks noChangeAspect="1" noChangeArrowheads="1"/>
            </p:cNvSpPr>
            <p:nvPr/>
          </p:nvSpPr>
          <p:spPr bwMode="auto">
            <a:xfrm>
              <a:off x="875027" y="7231380"/>
              <a:ext cx="134938" cy="134938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6" name="Oval 308"/>
            <p:cNvSpPr>
              <a:spLocks noChangeAspect="1" noChangeArrowheads="1"/>
            </p:cNvSpPr>
            <p:nvPr/>
          </p:nvSpPr>
          <p:spPr bwMode="auto">
            <a:xfrm>
              <a:off x="1789427" y="7075170"/>
              <a:ext cx="134938" cy="134938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7" name="Oval 308"/>
            <p:cNvSpPr>
              <a:spLocks noChangeAspect="1" noChangeArrowheads="1"/>
            </p:cNvSpPr>
            <p:nvPr/>
          </p:nvSpPr>
          <p:spPr bwMode="auto">
            <a:xfrm>
              <a:off x="1671317" y="7379970"/>
              <a:ext cx="134938" cy="134938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8" name="Oval 308"/>
            <p:cNvSpPr>
              <a:spLocks noChangeAspect="1" noChangeArrowheads="1"/>
            </p:cNvSpPr>
            <p:nvPr/>
          </p:nvSpPr>
          <p:spPr bwMode="auto">
            <a:xfrm>
              <a:off x="2109467" y="7170420"/>
              <a:ext cx="134938" cy="134938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9" name="Oval 308"/>
            <p:cNvSpPr>
              <a:spLocks noChangeAspect="1" noChangeArrowheads="1"/>
            </p:cNvSpPr>
            <p:nvPr/>
          </p:nvSpPr>
          <p:spPr bwMode="auto">
            <a:xfrm>
              <a:off x="1960877" y="6636226"/>
              <a:ext cx="134938" cy="134938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0" name="Oval 308"/>
            <p:cNvSpPr>
              <a:spLocks noChangeAspect="1" noChangeArrowheads="1"/>
            </p:cNvSpPr>
            <p:nvPr/>
          </p:nvSpPr>
          <p:spPr bwMode="auto">
            <a:xfrm>
              <a:off x="1257932" y="6765766"/>
              <a:ext cx="134938" cy="134938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31" name="Gruppo 230"/>
          <p:cNvGrpSpPr/>
          <p:nvPr/>
        </p:nvGrpSpPr>
        <p:grpSpPr>
          <a:xfrm>
            <a:off x="7356436" y="3256350"/>
            <a:ext cx="1131974" cy="727606"/>
            <a:chOff x="573654" y="6236017"/>
            <a:chExt cx="1859012" cy="1194930"/>
          </a:xfrm>
          <a:solidFill>
            <a:srgbClr val="FFFF00"/>
          </a:solidFill>
        </p:grpSpPr>
        <p:sp>
          <p:nvSpPr>
            <p:cNvPr id="232" name="Oval 315"/>
            <p:cNvSpPr>
              <a:spLocks noChangeAspect="1" noChangeArrowheads="1"/>
            </p:cNvSpPr>
            <p:nvPr/>
          </p:nvSpPr>
          <p:spPr bwMode="auto">
            <a:xfrm>
              <a:off x="1770284" y="6653212"/>
              <a:ext cx="201613" cy="204788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3" name="Oval 315"/>
            <p:cNvSpPr>
              <a:spLocks noChangeAspect="1" noChangeArrowheads="1"/>
            </p:cNvSpPr>
            <p:nvPr/>
          </p:nvSpPr>
          <p:spPr bwMode="auto">
            <a:xfrm>
              <a:off x="874644" y="6458854"/>
              <a:ext cx="201613" cy="204788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4" name="Oval 315"/>
            <p:cNvSpPr>
              <a:spLocks noChangeAspect="1" noChangeArrowheads="1"/>
            </p:cNvSpPr>
            <p:nvPr/>
          </p:nvSpPr>
          <p:spPr bwMode="auto">
            <a:xfrm>
              <a:off x="1070378" y="6653212"/>
              <a:ext cx="201613" cy="204788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5" name="Oval 315"/>
            <p:cNvSpPr>
              <a:spLocks noChangeAspect="1" noChangeArrowheads="1"/>
            </p:cNvSpPr>
            <p:nvPr/>
          </p:nvSpPr>
          <p:spPr bwMode="auto">
            <a:xfrm>
              <a:off x="771655" y="6755606"/>
              <a:ext cx="201613" cy="204788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6" name="Oval 315"/>
            <p:cNvSpPr>
              <a:spLocks noChangeAspect="1" noChangeArrowheads="1"/>
            </p:cNvSpPr>
            <p:nvPr/>
          </p:nvSpPr>
          <p:spPr bwMode="auto">
            <a:xfrm>
              <a:off x="1735560" y="7203009"/>
              <a:ext cx="201613" cy="204788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7" name="Oval 315"/>
            <p:cNvSpPr>
              <a:spLocks noChangeAspect="1" noChangeArrowheads="1"/>
            </p:cNvSpPr>
            <p:nvPr/>
          </p:nvSpPr>
          <p:spPr bwMode="auto">
            <a:xfrm>
              <a:off x="1450003" y="6892290"/>
              <a:ext cx="201613" cy="204788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8" name="Oval 315"/>
            <p:cNvSpPr>
              <a:spLocks noChangeAspect="1" noChangeArrowheads="1"/>
            </p:cNvSpPr>
            <p:nvPr/>
          </p:nvSpPr>
          <p:spPr bwMode="auto">
            <a:xfrm>
              <a:off x="1191550" y="6371863"/>
              <a:ext cx="201613" cy="204788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9" name="Oval 315"/>
            <p:cNvSpPr>
              <a:spLocks noChangeAspect="1" noChangeArrowheads="1"/>
            </p:cNvSpPr>
            <p:nvPr/>
          </p:nvSpPr>
          <p:spPr bwMode="auto">
            <a:xfrm>
              <a:off x="1064228" y="7226159"/>
              <a:ext cx="201613" cy="204788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0" name="Oval 315"/>
            <p:cNvSpPr>
              <a:spLocks noChangeAspect="1" noChangeArrowheads="1"/>
            </p:cNvSpPr>
            <p:nvPr/>
          </p:nvSpPr>
          <p:spPr bwMode="auto">
            <a:xfrm>
              <a:off x="2231053" y="6934200"/>
              <a:ext cx="201613" cy="204788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1" name="Oval 315"/>
            <p:cNvSpPr>
              <a:spLocks noChangeAspect="1" noChangeArrowheads="1"/>
            </p:cNvSpPr>
            <p:nvPr/>
          </p:nvSpPr>
          <p:spPr bwMode="auto">
            <a:xfrm>
              <a:off x="1763798" y="6314122"/>
              <a:ext cx="201613" cy="204788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2" name="Oval 315"/>
            <p:cNvSpPr>
              <a:spLocks noChangeAspect="1" noChangeArrowheads="1"/>
            </p:cNvSpPr>
            <p:nvPr/>
          </p:nvSpPr>
          <p:spPr bwMode="auto">
            <a:xfrm>
              <a:off x="1452149" y="6236017"/>
              <a:ext cx="201613" cy="204788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3" name="Oval 315"/>
            <p:cNvSpPr>
              <a:spLocks noChangeAspect="1" noChangeArrowheads="1"/>
            </p:cNvSpPr>
            <p:nvPr/>
          </p:nvSpPr>
          <p:spPr bwMode="auto">
            <a:xfrm>
              <a:off x="573654" y="6940819"/>
              <a:ext cx="201613" cy="204788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44" name="Gruppo 243"/>
          <p:cNvGrpSpPr/>
          <p:nvPr/>
        </p:nvGrpSpPr>
        <p:grpSpPr>
          <a:xfrm>
            <a:off x="7291103" y="3280668"/>
            <a:ext cx="1228608" cy="776645"/>
            <a:chOff x="466360" y="6275954"/>
            <a:chExt cx="2017713" cy="1275466"/>
          </a:xfrm>
          <a:solidFill>
            <a:srgbClr val="FFFF00"/>
          </a:solidFill>
        </p:grpSpPr>
        <p:sp>
          <p:nvSpPr>
            <p:cNvPr id="245" name="Oval 295"/>
            <p:cNvSpPr>
              <a:spLocks noChangeAspect="1" noChangeArrowheads="1"/>
            </p:cNvSpPr>
            <p:nvPr/>
          </p:nvSpPr>
          <p:spPr bwMode="auto">
            <a:xfrm>
              <a:off x="2375170" y="6569324"/>
              <a:ext cx="93663" cy="95250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6" name="Oval 295"/>
            <p:cNvSpPr>
              <a:spLocks noChangeAspect="1" noChangeArrowheads="1"/>
            </p:cNvSpPr>
            <p:nvPr/>
          </p:nvSpPr>
          <p:spPr bwMode="auto">
            <a:xfrm>
              <a:off x="1908445" y="6542654"/>
              <a:ext cx="93663" cy="95250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7" name="Oval 295"/>
            <p:cNvSpPr>
              <a:spLocks noChangeAspect="1" noChangeArrowheads="1"/>
            </p:cNvSpPr>
            <p:nvPr/>
          </p:nvSpPr>
          <p:spPr bwMode="auto">
            <a:xfrm>
              <a:off x="1647460" y="6529319"/>
              <a:ext cx="93663" cy="95250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8" name="Oval 295"/>
            <p:cNvSpPr>
              <a:spLocks noChangeAspect="1" noChangeArrowheads="1"/>
            </p:cNvSpPr>
            <p:nvPr/>
          </p:nvSpPr>
          <p:spPr bwMode="auto">
            <a:xfrm>
              <a:off x="1354090" y="6302624"/>
              <a:ext cx="93663" cy="95250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9" name="Oval 295"/>
            <p:cNvSpPr>
              <a:spLocks noChangeAspect="1" noChangeArrowheads="1"/>
            </p:cNvSpPr>
            <p:nvPr/>
          </p:nvSpPr>
          <p:spPr bwMode="auto">
            <a:xfrm>
              <a:off x="1079770" y="6405494"/>
              <a:ext cx="93663" cy="95250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0" name="Oval 295"/>
            <p:cNvSpPr>
              <a:spLocks noChangeAspect="1" noChangeArrowheads="1"/>
            </p:cNvSpPr>
            <p:nvPr/>
          </p:nvSpPr>
          <p:spPr bwMode="auto">
            <a:xfrm>
              <a:off x="588280" y="6676004"/>
              <a:ext cx="93663" cy="95250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1" name="Oval 295"/>
            <p:cNvSpPr>
              <a:spLocks noChangeAspect="1" noChangeArrowheads="1"/>
            </p:cNvSpPr>
            <p:nvPr/>
          </p:nvSpPr>
          <p:spPr bwMode="auto">
            <a:xfrm>
              <a:off x="824500" y="6671310"/>
              <a:ext cx="93663" cy="95250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2" name="Oval 295"/>
            <p:cNvSpPr>
              <a:spLocks noChangeAspect="1" noChangeArrowheads="1"/>
            </p:cNvSpPr>
            <p:nvPr/>
          </p:nvSpPr>
          <p:spPr bwMode="auto">
            <a:xfrm>
              <a:off x="477790" y="6903720"/>
              <a:ext cx="93663" cy="95250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3" name="Oval 295"/>
            <p:cNvSpPr>
              <a:spLocks noChangeAspect="1" noChangeArrowheads="1"/>
            </p:cNvSpPr>
            <p:nvPr/>
          </p:nvSpPr>
          <p:spPr bwMode="auto">
            <a:xfrm>
              <a:off x="786400" y="6962775"/>
              <a:ext cx="93663" cy="95250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4" name="Oval 295"/>
            <p:cNvSpPr>
              <a:spLocks noChangeAspect="1" noChangeArrowheads="1"/>
            </p:cNvSpPr>
            <p:nvPr/>
          </p:nvSpPr>
          <p:spPr bwMode="auto">
            <a:xfrm>
              <a:off x="1279795" y="6941820"/>
              <a:ext cx="93663" cy="95250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5" name="Oval 295"/>
            <p:cNvSpPr>
              <a:spLocks noChangeAspect="1" noChangeArrowheads="1"/>
            </p:cNvSpPr>
            <p:nvPr/>
          </p:nvSpPr>
          <p:spPr bwMode="auto">
            <a:xfrm>
              <a:off x="1251220" y="7162800"/>
              <a:ext cx="93663" cy="95250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6" name="Oval 295"/>
            <p:cNvSpPr>
              <a:spLocks noChangeAspect="1" noChangeArrowheads="1"/>
            </p:cNvSpPr>
            <p:nvPr/>
          </p:nvSpPr>
          <p:spPr bwMode="auto">
            <a:xfrm>
              <a:off x="1704610" y="7033260"/>
              <a:ext cx="93663" cy="95250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7" name="Oval 295"/>
            <p:cNvSpPr>
              <a:spLocks noChangeAspect="1" noChangeArrowheads="1"/>
            </p:cNvSpPr>
            <p:nvPr/>
          </p:nvSpPr>
          <p:spPr bwMode="auto">
            <a:xfrm>
              <a:off x="1988455" y="6762750"/>
              <a:ext cx="93663" cy="95250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8" name="Oval 295"/>
            <p:cNvSpPr>
              <a:spLocks noChangeAspect="1" noChangeArrowheads="1"/>
            </p:cNvSpPr>
            <p:nvPr/>
          </p:nvSpPr>
          <p:spPr bwMode="auto">
            <a:xfrm>
              <a:off x="2283730" y="6724650"/>
              <a:ext cx="93663" cy="95250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9" name="Oval 295"/>
            <p:cNvSpPr>
              <a:spLocks noChangeAspect="1" noChangeArrowheads="1"/>
            </p:cNvSpPr>
            <p:nvPr/>
          </p:nvSpPr>
          <p:spPr bwMode="auto">
            <a:xfrm>
              <a:off x="2390410" y="6880860"/>
              <a:ext cx="93663" cy="95250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0" name="Oval 295"/>
            <p:cNvSpPr>
              <a:spLocks noChangeAspect="1" noChangeArrowheads="1"/>
            </p:cNvSpPr>
            <p:nvPr/>
          </p:nvSpPr>
          <p:spPr bwMode="auto">
            <a:xfrm>
              <a:off x="1677940" y="6762750"/>
              <a:ext cx="93663" cy="95250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1" name="Oval 295"/>
            <p:cNvSpPr>
              <a:spLocks noChangeAspect="1" noChangeArrowheads="1"/>
            </p:cNvSpPr>
            <p:nvPr/>
          </p:nvSpPr>
          <p:spPr bwMode="auto">
            <a:xfrm>
              <a:off x="1554115" y="6467475"/>
              <a:ext cx="93663" cy="95250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2" name="Oval 295"/>
            <p:cNvSpPr>
              <a:spLocks noChangeAspect="1" noChangeArrowheads="1"/>
            </p:cNvSpPr>
            <p:nvPr/>
          </p:nvSpPr>
          <p:spPr bwMode="auto">
            <a:xfrm>
              <a:off x="1378855" y="6858000"/>
              <a:ext cx="93663" cy="95250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3" name="Oval 295"/>
            <p:cNvSpPr>
              <a:spLocks noChangeAspect="1" noChangeArrowheads="1"/>
            </p:cNvSpPr>
            <p:nvPr/>
          </p:nvSpPr>
          <p:spPr bwMode="auto">
            <a:xfrm>
              <a:off x="1247410" y="6583680"/>
              <a:ext cx="93663" cy="95250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4" name="Oval 295"/>
            <p:cNvSpPr>
              <a:spLocks noChangeAspect="1" noChangeArrowheads="1"/>
            </p:cNvSpPr>
            <p:nvPr/>
          </p:nvSpPr>
          <p:spPr bwMode="auto">
            <a:xfrm>
              <a:off x="466360" y="6762750"/>
              <a:ext cx="93663" cy="95250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5" name="Oval 295"/>
            <p:cNvSpPr>
              <a:spLocks noChangeAspect="1" noChangeArrowheads="1"/>
            </p:cNvSpPr>
            <p:nvPr/>
          </p:nvSpPr>
          <p:spPr bwMode="auto">
            <a:xfrm>
              <a:off x="984520" y="7185660"/>
              <a:ext cx="93663" cy="95250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6" name="Oval 295"/>
            <p:cNvSpPr>
              <a:spLocks noChangeAspect="1" noChangeArrowheads="1"/>
            </p:cNvSpPr>
            <p:nvPr/>
          </p:nvSpPr>
          <p:spPr bwMode="auto">
            <a:xfrm>
              <a:off x="1277890" y="7296150"/>
              <a:ext cx="93663" cy="95250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7" name="Oval 295"/>
            <p:cNvSpPr>
              <a:spLocks noChangeAspect="1" noChangeArrowheads="1"/>
            </p:cNvSpPr>
            <p:nvPr/>
          </p:nvSpPr>
          <p:spPr bwMode="auto">
            <a:xfrm>
              <a:off x="1479820" y="7456170"/>
              <a:ext cx="93663" cy="95250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8" name="Oval 295"/>
            <p:cNvSpPr>
              <a:spLocks noChangeAspect="1" noChangeArrowheads="1"/>
            </p:cNvSpPr>
            <p:nvPr/>
          </p:nvSpPr>
          <p:spPr bwMode="auto">
            <a:xfrm>
              <a:off x="1826530" y="7395210"/>
              <a:ext cx="93663" cy="95250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9" name="Oval 295"/>
            <p:cNvSpPr>
              <a:spLocks noChangeAspect="1" noChangeArrowheads="1"/>
            </p:cNvSpPr>
            <p:nvPr/>
          </p:nvSpPr>
          <p:spPr bwMode="auto">
            <a:xfrm>
              <a:off x="1948450" y="7185660"/>
              <a:ext cx="93663" cy="95250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0" name="Oval 295"/>
            <p:cNvSpPr>
              <a:spLocks noChangeAspect="1" noChangeArrowheads="1"/>
            </p:cNvSpPr>
            <p:nvPr/>
          </p:nvSpPr>
          <p:spPr bwMode="auto">
            <a:xfrm>
              <a:off x="2241820" y="7158990"/>
              <a:ext cx="93663" cy="95250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1" name="Oval 295"/>
            <p:cNvSpPr>
              <a:spLocks noChangeAspect="1" noChangeArrowheads="1"/>
            </p:cNvSpPr>
            <p:nvPr/>
          </p:nvSpPr>
          <p:spPr bwMode="auto">
            <a:xfrm>
              <a:off x="1845580" y="6858000"/>
              <a:ext cx="93663" cy="95250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2" name="Oval 295"/>
            <p:cNvSpPr>
              <a:spLocks noChangeAspect="1" noChangeArrowheads="1"/>
            </p:cNvSpPr>
            <p:nvPr/>
          </p:nvSpPr>
          <p:spPr bwMode="auto">
            <a:xfrm>
              <a:off x="1609360" y="7054215"/>
              <a:ext cx="93663" cy="95250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3" name="Oval 295"/>
            <p:cNvSpPr>
              <a:spLocks noChangeAspect="1" noChangeArrowheads="1"/>
            </p:cNvSpPr>
            <p:nvPr/>
          </p:nvSpPr>
          <p:spPr bwMode="auto">
            <a:xfrm>
              <a:off x="2079895" y="6402705"/>
              <a:ext cx="93663" cy="95250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4" name="Oval 295"/>
            <p:cNvSpPr>
              <a:spLocks noChangeAspect="1" noChangeArrowheads="1"/>
            </p:cNvSpPr>
            <p:nvPr/>
          </p:nvSpPr>
          <p:spPr bwMode="auto">
            <a:xfrm>
              <a:off x="794020" y="6538844"/>
              <a:ext cx="93663" cy="95250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5" name="Oval 295"/>
            <p:cNvSpPr>
              <a:spLocks noChangeAspect="1" noChangeArrowheads="1"/>
            </p:cNvSpPr>
            <p:nvPr/>
          </p:nvSpPr>
          <p:spPr bwMode="auto">
            <a:xfrm>
              <a:off x="2077990" y="7315200"/>
              <a:ext cx="93663" cy="95250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6" name="Oval 295"/>
            <p:cNvSpPr>
              <a:spLocks noChangeAspect="1" noChangeArrowheads="1"/>
            </p:cNvSpPr>
            <p:nvPr/>
          </p:nvSpPr>
          <p:spPr bwMode="auto">
            <a:xfrm>
              <a:off x="1670320" y="6275954"/>
              <a:ext cx="93663" cy="95250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7" name="Oval 295"/>
            <p:cNvSpPr>
              <a:spLocks noChangeAspect="1" noChangeArrowheads="1"/>
            </p:cNvSpPr>
            <p:nvPr/>
          </p:nvSpPr>
          <p:spPr bwMode="auto">
            <a:xfrm>
              <a:off x="752110" y="7158990"/>
              <a:ext cx="93663" cy="95250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78" name="Gruppo 277"/>
          <p:cNvGrpSpPr/>
          <p:nvPr/>
        </p:nvGrpSpPr>
        <p:grpSpPr>
          <a:xfrm>
            <a:off x="1777547" y="4401532"/>
            <a:ext cx="9791061" cy="2189219"/>
            <a:chOff x="-1628992" y="4401531"/>
            <a:chExt cx="10878385" cy="2189219"/>
          </a:xfrm>
        </p:grpSpPr>
        <p:sp>
          <p:nvSpPr>
            <p:cNvPr id="279" name="Freeform 107"/>
            <p:cNvSpPr>
              <a:spLocks/>
            </p:cNvSpPr>
            <p:nvPr/>
          </p:nvSpPr>
          <p:spPr bwMode="auto">
            <a:xfrm>
              <a:off x="-1006206" y="4706370"/>
              <a:ext cx="1006206" cy="1714582"/>
            </a:xfrm>
            <a:custGeom>
              <a:avLst/>
              <a:gdLst>
                <a:gd name="T0" fmla="*/ 68883 w 2772"/>
                <a:gd name="T1" fmla="*/ 321931 h 278"/>
                <a:gd name="T2" fmla="*/ 141211 w 2772"/>
                <a:gd name="T3" fmla="*/ 303429 h 278"/>
                <a:gd name="T4" fmla="*/ 218704 w 2772"/>
                <a:gd name="T5" fmla="*/ 188718 h 278"/>
                <a:gd name="T6" fmla="*/ 296198 w 2772"/>
                <a:gd name="T7" fmla="*/ 160966 h 278"/>
                <a:gd name="T8" fmla="*/ 373692 w 2772"/>
                <a:gd name="T9" fmla="*/ 303429 h 278"/>
                <a:gd name="T10" fmla="*/ 449463 w 2772"/>
                <a:gd name="T11" fmla="*/ 271976 h 278"/>
                <a:gd name="T12" fmla="*/ 521791 w 2772"/>
                <a:gd name="T13" fmla="*/ 203520 h 278"/>
                <a:gd name="T14" fmla="*/ 604451 w 2772"/>
                <a:gd name="T15" fmla="*/ 207220 h 278"/>
                <a:gd name="T16" fmla="*/ 680222 w 2772"/>
                <a:gd name="T17" fmla="*/ 138763 h 278"/>
                <a:gd name="T18" fmla="*/ 757716 w 2772"/>
                <a:gd name="T19" fmla="*/ 318231 h 278"/>
                <a:gd name="T20" fmla="*/ 830044 w 2772"/>
                <a:gd name="T21" fmla="*/ 238673 h 278"/>
                <a:gd name="T22" fmla="*/ 907537 w 2772"/>
                <a:gd name="T23" fmla="*/ 229422 h 278"/>
                <a:gd name="T24" fmla="*/ 985031 w 2772"/>
                <a:gd name="T25" fmla="*/ 262726 h 278"/>
                <a:gd name="T26" fmla="*/ 1060803 w 2772"/>
                <a:gd name="T27" fmla="*/ 220171 h 278"/>
                <a:gd name="T28" fmla="*/ 1138296 w 2772"/>
                <a:gd name="T29" fmla="*/ 234973 h 278"/>
                <a:gd name="T30" fmla="*/ 1215790 w 2772"/>
                <a:gd name="T31" fmla="*/ 207220 h 278"/>
                <a:gd name="T32" fmla="*/ 1288118 w 2772"/>
                <a:gd name="T33" fmla="*/ 257175 h 278"/>
                <a:gd name="T34" fmla="*/ 1369055 w 2772"/>
                <a:gd name="T35" fmla="*/ 197969 h 278"/>
                <a:gd name="T36" fmla="*/ 1441383 w 2772"/>
                <a:gd name="T37" fmla="*/ 238673 h 278"/>
                <a:gd name="T38" fmla="*/ 1518877 w 2772"/>
                <a:gd name="T39" fmla="*/ 432942 h 278"/>
                <a:gd name="T40" fmla="*/ 1596370 w 2772"/>
                <a:gd name="T41" fmla="*/ 371886 h 278"/>
                <a:gd name="T42" fmla="*/ 1673864 w 2772"/>
                <a:gd name="T43" fmla="*/ 362635 h 278"/>
                <a:gd name="T44" fmla="*/ 1749636 w 2772"/>
                <a:gd name="T45" fmla="*/ 179467 h 278"/>
                <a:gd name="T46" fmla="*/ 1827129 w 2772"/>
                <a:gd name="T47" fmla="*/ 188718 h 278"/>
                <a:gd name="T48" fmla="*/ 1904623 w 2772"/>
                <a:gd name="T49" fmla="*/ 331182 h 278"/>
                <a:gd name="T50" fmla="*/ 1976950 w 2772"/>
                <a:gd name="T51" fmla="*/ 216471 h 278"/>
                <a:gd name="T52" fmla="*/ 2054444 w 2772"/>
                <a:gd name="T53" fmla="*/ 138763 h 278"/>
                <a:gd name="T54" fmla="*/ 2135382 w 2772"/>
                <a:gd name="T55" fmla="*/ 225722 h 278"/>
                <a:gd name="T56" fmla="*/ 2207709 w 2772"/>
                <a:gd name="T57" fmla="*/ 318231 h 278"/>
                <a:gd name="T58" fmla="*/ 2285203 w 2772"/>
                <a:gd name="T59" fmla="*/ 229422 h 278"/>
                <a:gd name="T60" fmla="*/ 2362697 w 2772"/>
                <a:gd name="T61" fmla="*/ 234973 h 278"/>
                <a:gd name="T62" fmla="*/ 2438468 w 2772"/>
                <a:gd name="T63" fmla="*/ 275677 h 278"/>
                <a:gd name="T64" fmla="*/ 2515962 w 2772"/>
                <a:gd name="T65" fmla="*/ 138763 h 278"/>
                <a:gd name="T66" fmla="*/ 2588290 w 2772"/>
                <a:gd name="T67" fmla="*/ 160966 h 278"/>
                <a:gd name="T68" fmla="*/ 2669227 w 2772"/>
                <a:gd name="T69" fmla="*/ 234973 h 278"/>
                <a:gd name="T70" fmla="*/ 2743277 w 2772"/>
                <a:gd name="T71" fmla="*/ 220171 h 278"/>
                <a:gd name="T72" fmla="*/ 2819049 w 2772"/>
                <a:gd name="T73" fmla="*/ 194269 h 278"/>
                <a:gd name="T74" fmla="*/ 2896542 w 2772"/>
                <a:gd name="T75" fmla="*/ 331182 h 278"/>
                <a:gd name="T76" fmla="*/ 2974036 w 2772"/>
                <a:gd name="T77" fmla="*/ 120262 h 278"/>
                <a:gd name="T78" fmla="*/ 3049808 w 2772"/>
                <a:gd name="T79" fmla="*/ 281227 h 278"/>
                <a:gd name="T80" fmla="*/ 3127301 w 2772"/>
                <a:gd name="T81" fmla="*/ 229422 h 278"/>
                <a:gd name="T82" fmla="*/ 3204795 w 2772"/>
                <a:gd name="T83" fmla="*/ 281227 h 278"/>
                <a:gd name="T84" fmla="*/ 3282289 w 2772"/>
                <a:gd name="T85" fmla="*/ 175767 h 278"/>
                <a:gd name="T86" fmla="*/ 3354616 w 2772"/>
                <a:gd name="T87" fmla="*/ 514350 h 278"/>
                <a:gd name="T88" fmla="*/ 3430388 w 2772"/>
                <a:gd name="T89" fmla="*/ 188718 h 278"/>
                <a:gd name="T90" fmla="*/ 3507882 w 2772"/>
                <a:gd name="T91" fmla="*/ 247924 h 278"/>
                <a:gd name="T92" fmla="*/ 3585375 w 2772"/>
                <a:gd name="T93" fmla="*/ 312680 h 278"/>
                <a:gd name="T94" fmla="*/ 3662869 w 2772"/>
                <a:gd name="T95" fmla="*/ 244224 h 278"/>
                <a:gd name="T96" fmla="*/ 3738641 w 2772"/>
                <a:gd name="T97" fmla="*/ 170217 h 278"/>
                <a:gd name="T98" fmla="*/ 3816134 w 2772"/>
                <a:gd name="T99" fmla="*/ 197969 h 278"/>
                <a:gd name="T100" fmla="*/ 3893628 w 2772"/>
                <a:gd name="T101" fmla="*/ 210921 h 278"/>
                <a:gd name="T102" fmla="*/ 3969400 w 2772"/>
                <a:gd name="T103" fmla="*/ 210921 h 278"/>
                <a:gd name="T104" fmla="*/ 4043449 w 2772"/>
                <a:gd name="T105" fmla="*/ 253475 h 278"/>
                <a:gd name="T106" fmla="*/ 4119221 w 2772"/>
                <a:gd name="T107" fmla="*/ 247924 h 278"/>
                <a:gd name="T108" fmla="*/ 4196714 w 2772"/>
                <a:gd name="T109" fmla="*/ 266426 h 278"/>
                <a:gd name="T110" fmla="*/ 4274208 w 2772"/>
                <a:gd name="T111" fmla="*/ 290478 h 278"/>
                <a:gd name="T112" fmla="*/ 4349980 w 2772"/>
                <a:gd name="T113" fmla="*/ 42554 h 278"/>
                <a:gd name="T114" fmla="*/ 4427473 w 2772"/>
                <a:gd name="T115" fmla="*/ 312680 h 278"/>
                <a:gd name="T116" fmla="*/ 4504967 w 2772"/>
                <a:gd name="T117" fmla="*/ 234973 h 278"/>
                <a:gd name="T118" fmla="*/ 4582461 w 2772"/>
                <a:gd name="T119" fmla="*/ 216471 h 278"/>
                <a:gd name="T120" fmla="*/ 4658232 w 2772"/>
                <a:gd name="T121" fmla="*/ 262726 h 278"/>
                <a:gd name="T122" fmla="*/ 4732282 w 2772"/>
                <a:gd name="T123" fmla="*/ 101760 h 27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2772" h="278">
                  <a:moveTo>
                    <a:pt x="0" y="177"/>
                  </a:moveTo>
                  <a:lnTo>
                    <a:pt x="5" y="137"/>
                  </a:lnTo>
                  <a:lnTo>
                    <a:pt x="10" y="97"/>
                  </a:lnTo>
                  <a:lnTo>
                    <a:pt x="15" y="90"/>
                  </a:lnTo>
                  <a:lnTo>
                    <a:pt x="23" y="70"/>
                  </a:lnTo>
                  <a:lnTo>
                    <a:pt x="28" y="87"/>
                  </a:lnTo>
                  <a:lnTo>
                    <a:pt x="33" y="132"/>
                  </a:lnTo>
                  <a:lnTo>
                    <a:pt x="40" y="174"/>
                  </a:lnTo>
                  <a:lnTo>
                    <a:pt x="45" y="174"/>
                  </a:lnTo>
                  <a:lnTo>
                    <a:pt x="50" y="159"/>
                  </a:lnTo>
                  <a:lnTo>
                    <a:pt x="55" y="127"/>
                  </a:lnTo>
                  <a:lnTo>
                    <a:pt x="60" y="95"/>
                  </a:lnTo>
                  <a:lnTo>
                    <a:pt x="68" y="65"/>
                  </a:lnTo>
                  <a:lnTo>
                    <a:pt x="72" y="80"/>
                  </a:lnTo>
                  <a:lnTo>
                    <a:pt x="77" y="127"/>
                  </a:lnTo>
                  <a:lnTo>
                    <a:pt x="82" y="164"/>
                  </a:lnTo>
                  <a:lnTo>
                    <a:pt x="87" y="149"/>
                  </a:lnTo>
                  <a:lnTo>
                    <a:pt x="95" y="139"/>
                  </a:lnTo>
                  <a:lnTo>
                    <a:pt x="100" y="139"/>
                  </a:lnTo>
                  <a:lnTo>
                    <a:pt x="105" y="144"/>
                  </a:lnTo>
                  <a:lnTo>
                    <a:pt x="112" y="154"/>
                  </a:lnTo>
                  <a:lnTo>
                    <a:pt x="117" y="142"/>
                  </a:lnTo>
                  <a:lnTo>
                    <a:pt x="122" y="114"/>
                  </a:lnTo>
                  <a:lnTo>
                    <a:pt x="127" y="102"/>
                  </a:lnTo>
                  <a:lnTo>
                    <a:pt x="132" y="87"/>
                  </a:lnTo>
                  <a:lnTo>
                    <a:pt x="137" y="65"/>
                  </a:lnTo>
                  <a:lnTo>
                    <a:pt x="145" y="65"/>
                  </a:lnTo>
                  <a:lnTo>
                    <a:pt x="149" y="139"/>
                  </a:lnTo>
                  <a:lnTo>
                    <a:pt x="154" y="196"/>
                  </a:lnTo>
                  <a:lnTo>
                    <a:pt x="162" y="162"/>
                  </a:lnTo>
                  <a:lnTo>
                    <a:pt x="167" y="114"/>
                  </a:lnTo>
                  <a:lnTo>
                    <a:pt x="172" y="87"/>
                  </a:lnTo>
                  <a:lnTo>
                    <a:pt x="177" y="75"/>
                  </a:lnTo>
                  <a:lnTo>
                    <a:pt x="184" y="139"/>
                  </a:lnTo>
                  <a:lnTo>
                    <a:pt x="189" y="189"/>
                  </a:lnTo>
                  <a:lnTo>
                    <a:pt x="194" y="174"/>
                  </a:lnTo>
                  <a:lnTo>
                    <a:pt x="199" y="124"/>
                  </a:lnTo>
                  <a:lnTo>
                    <a:pt x="204" y="127"/>
                  </a:lnTo>
                  <a:lnTo>
                    <a:pt x="212" y="154"/>
                  </a:lnTo>
                  <a:lnTo>
                    <a:pt x="217" y="164"/>
                  </a:lnTo>
                  <a:lnTo>
                    <a:pt x="221" y="167"/>
                  </a:lnTo>
                  <a:lnTo>
                    <a:pt x="226" y="164"/>
                  </a:lnTo>
                  <a:lnTo>
                    <a:pt x="234" y="162"/>
                  </a:lnTo>
                  <a:lnTo>
                    <a:pt x="239" y="124"/>
                  </a:lnTo>
                  <a:lnTo>
                    <a:pt x="244" y="107"/>
                  </a:lnTo>
                  <a:lnTo>
                    <a:pt x="249" y="100"/>
                  </a:lnTo>
                  <a:lnTo>
                    <a:pt x="254" y="122"/>
                  </a:lnTo>
                  <a:lnTo>
                    <a:pt x="261" y="147"/>
                  </a:lnTo>
                  <a:lnTo>
                    <a:pt x="266" y="134"/>
                  </a:lnTo>
                  <a:lnTo>
                    <a:pt x="274" y="147"/>
                  </a:lnTo>
                  <a:lnTo>
                    <a:pt x="279" y="164"/>
                  </a:lnTo>
                  <a:lnTo>
                    <a:pt x="284" y="162"/>
                  </a:lnTo>
                  <a:lnTo>
                    <a:pt x="289" y="147"/>
                  </a:lnTo>
                  <a:lnTo>
                    <a:pt x="294" y="137"/>
                  </a:lnTo>
                  <a:lnTo>
                    <a:pt x="298" y="132"/>
                  </a:lnTo>
                  <a:lnTo>
                    <a:pt x="303" y="110"/>
                  </a:lnTo>
                  <a:lnTo>
                    <a:pt x="311" y="105"/>
                  </a:lnTo>
                  <a:lnTo>
                    <a:pt x="316" y="107"/>
                  </a:lnTo>
                  <a:lnTo>
                    <a:pt x="323" y="107"/>
                  </a:lnTo>
                  <a:lnTo>
                    <a:pt x="328" y="105"/>
                  </a:lnTo>
                  <a:lnTo>
                    <a:pt x="333" y="100"/>
                  </a:lnTo>
                  <a:lnTo>
                    <a:pt x="338" y="92"/>
                  </a:lnTo>
                  <a:lnTo>
                    <a:pt x="343" y="90"/>
                  </a:lnTo>
                  <a:lnTo>
                    <a:pt x="351" y="112"/>
                  </a:lnTo>
                  <a:lnTo>
                    <a:pt x="356" y="134"/>
                  </a:lnTo>
                  <a:lnTo>
                    <a:pt x="361" y="139"/>
                  </a:lnTo>
                  <a:lnTo>
                    <a:pt x="366" y="147"/>
                  </a:lnTo>
                  <a:lnTo>
                    <a:pt x="371" y="152"/>
                  </a:lnTo>
                  <a:lnTo>
                    <a:pt x="378" y="142"/>
                  </a:lnTo>
                  <a:lnTo>
                    <a:pt x="383" y="127"/>
                  </a:lnTo>
                  <a:lnTo>
                    <a:pt x="388" y="102"/>
                  </a:lnTo>
                  <a:lnTo>
                    <a:pt x="395" y="75"/>
                  </a:lnTo>
                  <a:lnTo>
                    <a:pt x="400" y="57"/>
                  </a:lnTo>
                  <a:lnTo>
                    <a:pt x="405" y="75"/>
                  </a:lnTo>
                  <a:lnTo>
                    <a:pt x="410" y="107"/>
                  </a:lnTo>
                  <a:lnTo>
                    <a:pt x="415" y="134"/>
                  </a:lnTo>
                  <a:lnTo>
                    <a:pt x="423" y="137"/>
                  </a:lnTo>
                  <a:lnTo>
                    <a:pt x="428" y="147"/>
                  </a:lnTo>
                  <a:lnTo>
                    <a:pt x="433" y="159"/>
                  </a:lnTo>
                  <a:lnTo>
                    <a:pt x="440" y="172"/>
                  </a:lnTo>
                  <a:lnTo>
                    <a:pt x="445" y="162"/>
                  </a:lnTo>
                  <a:lnTo>
                    <a:pt x="450" y="142"/>
                  </a:lnTo>
                  <a:lnTo>
                    <a:pt x="455" y="134"/>
                  </a:lnTo>
                  <a:lnTo>
                    <a:pt x="460" y="134"/>
                  </a:lnTo>
                  <a:lnTo>
                    <a:pt x="465" y="147"/>
                  </a:lnTo>
                  <a:lnTo>
                    <a:pt x="472" y="149"/>
                  </a:lnTo>
                  <a:lnTo>
                    <a:pt x="477" y="142"/>
                  </a:lnTo>
                  <a:lnTo>
                    <a:pt x="482" y="129"/>
                  </a:lnTo>
                  <a:lnTo>
                    <a:pt x="487" y="117"/>
                  </a:lnTo>
                  <a:lnTo>
                    <a:pt x="495" y="112"/>
                  </a:lnTo>
                  <a:lnTo>
                    <a:pt x="500" y="95"/>
                  </a:lnTo>
                  <a:lnTo>
                    <a:pt x="505" y="85"/>
                  </a:lnTo>
                  <a:lnTo>
                    <a:pt x="512" y="90"/>
                  </a:lnTo>
                  <a:lnTo>
                    <a:pt x="517" y="105"/>
                  </a:lnTo>
                  <a:lnTo>
                    <a:pt x="522" y="112"/>
                  </a:lnTo>
                  <a:lnTo>
                    <a:pt x="527" y="124"/>
                  </a:lnTo>
                  <a:lnTo>
                    <a:pt x="532" y="127"/>
                  </a:lnTo>
                  <a:lnTo>
                    <a:pt x="537" y="122"/>
                  </a:lnTo>
                  <a:lnTo>
                    <a:pt x="542" y="127"/>
                  </a:lnTo>
                  <a:lnTo>
                    <a:pt x="549" y="134"/>
                  </a:lnTo>
                  <a:lnTo>
                    <a:pt x="557" y="134"/>
                  </a:lnTo>
                  <a:lnTo>
                    <a:pt x="562" y="142"/>
                  </a:lnTo>
                  <a:lnTo>
                    <a:pt x="567" y="147"/>
                  </a:lnTo>
                  <a:lnTo>
                    <a:pt x="572" y="142"/>
                  </a:lnTo>
                  <a:lnTo>
                    <a:pt x="577" y="124"/>
                  </a:lnTo>
                  <a:lnTo>
                    <a:pt x="582" y="100"/>
                  </a:lnTo>
                  <a:lnTo>
                    <a:pt x="589" y="75"/>
                  </a:lnTo>
                  <a:lnTo>
                    <a:pt x="594" y="87"/>
                  </a:lnTo>
                  <a:lnTo>
                    <a:pt x="599" y="152"/>
                  </a:lnTo>
                  <a:lnTo>
                    <a:pt x="606" y="177"/>
                  </a:lnTo>
                  <a:lnTo>
                    <a:pt x="611" y="139"/>
                  </a:lnTo>
                  <a:lnTo>
                    <a:pt x="616" y="119"/>
                  </a:lnTo>
                  <a:lnTo>
                    <a:pt x="621" y="112"/>
                  </a:lnTo>
                  <a:lnTo>
                    <a:pt x="626" y="127"/>
                  </a:lnTo>
                  <a:lnTo>
                    <a:pt x="634" y="154"/>
                  </a:lnTo>
                  <a:lnTo>
                    <a:pt x="639" y="167"/>
                  </a:lnTo>
                  <a:lnTo>
                    <a:pt x="644" y="159"/>
                  </a:lnTo>
                  <a:lnTo>
                    <a:pt x="649" y="142"/>
                  </a:lnTo>
                  <a:lnTo>
                    <a:pt x="654" y="134"/>
                  </a:lnTo>
                  <a:lnTo>
                    <a:pt x="661" y="127"/>
                  </a:lnTo>
                  <a:lnTo>
                    <a:pt x="666" y="117"/>
                  </a:lnTo>
                  <a:lnTo>
                    <a:pt x="671" y="110"/>
                  </a:lnTo>
                  <a:lnTo>
                    <a:pt x="679" y="107"/>
                  </a:lnTo>
                  <a:lnTo>
                    <a:pt x="683" y="90"/>
                  </a:lnTo>
                  <a:lnTo>
                    <a:pt x="688" y="105"/>
                  </a:lnTo>
                  <a:lnTo>
                    <a:pt x="693" y="127"/>
                  </a:lnTo>
                  <a:lnTo>
                    <a:pt x="698" y="114"/>
                  </a:lnTo>
                  <a:lnTo>
                    <a:pt x="706" y="112"/>
                  </a:lnTo>
                  <a:lnTo>
                    <a:pt x="711" y="139"/>
                  </a:lnTo>
                  <a:lnTo>
                    <a:pt x="718" y="142"/>
                  </a:lnTo>
                  <a:lnTo>
                    <a:pt x="723" y="134"/>
                  </a:lnTo>
                  <a:lnTo>
                    <a:pt x="728" y="137"/>
                  </a:lnTo>
                  <a:lnTo>
                    <a:pt x="733" y="132"/>
                  </a:lnTo>
                  <a:lnTo>
                    <a:pt x="738" y="129"/>
                  </a:lnTo>
                  <a:lnTo>
                    <a:pt x="743" y="129"/>
                  </a:lnTo>
                  <a:lnTo>
                    <a:pt x="748" y="139"/>
                  </a:lnTo>
                  <a:lnTo>
                    <a:pt x="756" y="142"/>
                  </a:lnTo>
                  <a:lnTo>
                    <a:pt x="760" y="139"/>
                  </a:lnTo>
                  <a:lnTo>
                    <a:pt x="765" y="147"/>
                  </a:lnTo>
                  <a:lnTo>
                    <a:pt x="770" y="139"/>
                  </a:lnTo>
                  <a:lnTo>
                    <a:pt x="778" y="137"/>
                  </a:lnTo>
                  <a:lnTo>
                    <a:pt x="783" y="119"/>
                  </a:lnTo>
                  <a:lnTo>
                    <a:pt x="788" y="110"/>
                  </a:lnTo>
                  <a:lnTo>
                    <a:pt x="795" y="107"/>
                  </a:lnTo>
                  <a:lnTo>
                    <a:pt x="800" y="105"/>
                  </a:lnTo>
                  <a:lnTo>
                    <a:pt x="805" y="110"/>
                  </a:lnTo>
                  <a:lnTo>
                    <a:pt x="810" y="112"/>
                  </a:lnTo>
                  <a:lnTo>
                    <a:pt x="815" y="119"/>
                  </a:lnTo>
                  <a:lnTo>
                    <a:pt x="820" y="124"/>
                  </a:lnTo>
                  <a:lnTo>
                    <a:pt x="828" y="134"/>
                  </a:lnTo>
                  <a:lnTo>
                    <a:pt x="833" y="139"/>
                  </a:lnTo>
                  <a:lnTo>
                    <a:pt x="837" y="129"/>
                  </a:lnTo>
                  <a:lnTo>
                    <a:pt x="845" y="122"/>
                  </a:lnTo>
                  <a:lnTo>
                    <a:pt x="850" y="87"/>
                  </a:lnTo>
                  <a:lnTo>
                    <a:pt x="855" y="52"/>
                  </a:lnTo>
                  <a:lnTo>
                    <a:pt x="860" y="47"/>
                  </a:lnTo>
                  <a:lnTo>
                    <a:pt x="867" y="45"/>
                  </a:lnTo>
                  <a:lnTo>
                    <a:pt x="872" y="124"/>
                  </a:lnTo>
                  <a:lnTo>
                    <a:pt x="877" y="204"/>
                  </a:lnTo>
                  <a:lnTo>
                    <a:pt x="882" y="234"/>
                  </a:lnTo>
                  <a:lnTo>
                    <a:pt x="890" y="216"/>
                  </a:lnTo>
                  <a:lnTo>
                    <a:pt x="895" y="184"/>
                  </a:lnTo>
                  <a:lnTo>
                    <a:pt x="900" y="142"/>
                  </a:lnTo>
                  <a:lnTo>
                    <a:pt x="905" y="122"/>
                  </a:lnTo>
                  <a:lnTo>
                    <a:pt x="910" y="122"/>
                  </a:lnTo>
                  <a:lnTo>
                    <a:pt x="917" y="127"/>
                  </a:lnTo>
                  <a:lnTo>
                    <a:pt x="922" y="169"/>
                  </a:lnTo>
                  <a:lnTo>
                    <a:pt x="927" y="201"/>
                  </a:lnTo>
                  <a:lnTo>
                    <a:pt x="932" y="177"/>
                  </a:lnTo>
                  <a:lnTo>
                    <a:pt x="937" y="127"/>
                  </a:lnTo>
                  <a:lnTo>
                    <a:pt x="944" y="82"/>
                  </a:lnTo>
                  <a:lnTo>
                    <a:pt x="949" y="38"/>
                  </a:lnTo>
                  <a:lnTo>
                    <a:pt x="957" y="38"/>
                  </a:lnTo>
                  <a:lnTo>
                    <a:pt x="962" y="72"/>
                  </a:lnTo>
                  <a:lnTo>
                    <a:pt x="967" y="124"/>
                  </a:lnTo>
                  <a:lnTo>
                    <a:pt x="972" y="196"/>
                  </a:lnTo>
                  <a:lnTo>
                    <a:pt x="977" y="239"/>
                  </a:lnTo>
                  <a:lnTo>
                    <a:pt x="982" y="226"/>
                  </a:lnTo>
                  <a:lnTo>
                    <a:pt x="987" y="191"/>
                  </a:lnTo>
                  <a:lnTo>
                    <a:pt x="994" y="164"/>
                  </a:lnTo>
                  <a:lnTo>
                    <a:pt x="999" y="144"/>
                  </a:lnTo>
                  <a:lnTo>
                    <a:pt x="1006" y="134"/>
                  </a:lnTo>
                  <a:lnTo>
                    <a:pt x="1011" y="122"/>
                  </a:lnTo>
                  <a:lnTo>
                    <a:pt x="1016" y="97"/>
                  </a:lnTo>
                  <a:lnTo>
                    <a:pt x="1021" y="70"/>
                  </a:lnTo>
                  <a:lnTo>
                    <a:pt x="1026" y="82"/>
                  </a:lnTo>
                  <a:lnTo>
                    <a:pt x="1034" y="124"/>
                  </a:lnTo>
                  <a:lnTo>
                    <a:pt x="1039" y="137"/>
                  </a:lnTo>
                  <a:lnTo>
                    <a:pt x="1044" y="112"/>
                  </a:lnTo>
                  <a:lnTo>
                    <a:pt x="1049" y="97"/>
                  </a:lnTo>
                  <a:lnTo>
                    <a:pt x="1056" y="92"/>
                  </a:lnTo>
                  <a:lnTo>
                    <a:pt x="1061" y="102"/>
                  </a:lnTo>
                  <a:lnTo>
                    <a:pt x="1066" y="100"/>
                  </a:lnTo>
                  <a:lnTo>
                    <a:pt x="1071" y="92"/>
                  </a:lnTo>
                  <a:lnTo>
                    <a:pt x="1076" y="77"/>
                  </a:lnTo>
                  <a:lnTo>
                    <a:pt x="1083" y="35"/>
                  </a:lnTo>
                  <a:lnTo>
                    <a:pt x="1088" y="62"/>
                  </a:lnTo>
                  <a:lnTo>
                    <a:pt x="1093" y="127"/>
                  </a:lnTo>
                  <a:lnTo>
                    <a:pt x="1098" y="169"/>
                  </a:lnTo>
                  <a:lnTo>
                    <a:pt x="1106" y="179"/>
                  </a:lnTo>
                  <a:lnTo>
                    <a:pt x="1111" y="179"/>
                  </a:lnTo>
                  <a:lnTo>
                    <a:pt x="1116" y="184"/>
                  </a:lnTo>
                  <a:lnTo>
                    <a:pt x="1123" y="194"/>
                  </a:lnTo>
                  <a:lnTo>
                    <a:pt x="1128" y="191"/>
                  </a:lnTo>
                  <a:lnTo>
                    <a:pt x="1133" y="184"/>
                  </a:lnTo>
                  <a:lnTo>
                    <a:pt x="1138" y="169"/>
                  </a:lnTo>
                  <a:lnTo>
                    <a:pt x="1143" y="142"/>
                  </a:lnTo>
                  <a:lnTo>
                    <a:pt x="1148" y="117"/>
                  </a:lnTo>
                  <a:lnTo>
                    <a:pt x="1155" y="97"/>
                  </a:lnTo>
                  <a:lnTo>
                    <a:pt x="1160" y="82"/>
                  </a:lnTo>
                  <a:lnTo>
                    <a:pt x="1165" y="82"/>
                  </a:lnTo>
                  <a:lnTo>
                    <a:pt x="1173" y="95"/>
                  </a:lnTo>
                  <a:lnTo>
                    <a:pt x="1178" y="92"/>
                  </a:lnTo>
                  <a:lnTo>
                    <a:pt x="1183" y="77"/>
                  </a:lnTo>
                  <a:lnTo>
                    <a:pt x="1188" y="77"/>
                  </a:lnTo>
                  <a:lnTo>
                    <a:pt x="1193" y="75"/>
                  </a:lnTo>
                  <a:lnTo>
                    <a:pt x="1200" y="77"/>
                  </a:lnTo>
                  <a:lnTo>
                    <a:pt x="1205" y="85"/>
                  </a:lnTo>
                  <a:lnTo>
                    <a:pt x="1210" y="134"/>
                  </a:lnTo>
                  <a:lnTo>
                    <a:pt x="1215" y="209"/>
                  </a:lnTo>
                  <a:lnTo>
                    <a:pt x="1220" y="231"/>
                  </a:lnTo>
                  <a:lnTo>
                    <a:pt x="1227" y="184"/>
                  </a:lnTo>
                  <a:lnTo>
                    <a:pt x="1232" y="144"/>
                  </a:lnTo>
                  <a:lnTo>
                    <a:pt x="1240" y="122"/>
                  </a:lnTo>
                  <a:lnTo>
                    <a:pt x="1245" y="107"/>
                  </a:lnTo>
                  <a:lnTo>
                    <a:pt x="1250" y="124"/>
                  </a:lnTo>
                  <a:lnTo>
                    <a:pt x="1255" y="137"/>
                  </a:lnTo>
                  <a:lnTo>
                    <a:pt x="1260" y="122"/>
                  </a:lnTo>
                  <a:lnTo>
                    <a:pt x="1265" y="92"/>
                  </a:lnTo>
                  <a:lnTo>
                    <a:pt x="1272" y="122"/>
                  </a:lnTo>
                  <a:lnTo>
                    <a:pt x="1277" y="159"/>
                  </a:lnTo>
                  <a:lnTo>
                    <a:pt x="1282" y="172"/>
                  </a:lnTo>
                  <a:lnTo>
                    <a:pt x="1290" y="167"/>
                  </a:lnTo>
                  <a:lnTo>
                    <a:pt x="1295" y="149"/>
                  </a:lnTo>
                  <a:lnTo>
                    <a:pt x="1299" y="137"/>
                  </a:lnTo>
                  <a:lnTo>
                    <a:pt x="1304" y="134"/>
                  </a:lnTo>
                  <a:lnTo>
                    <a:pt x="1309" y="132"/>
                  </a:lnTo>
                  <a:lnTo>
                    <a:pt x="1317" y="124"/>
                  </a:lnTo>
                  <a:lnTo>
                    <a:pt x="1322" y="114"/>
                  </a:lnTo>
                  <a:lnTo>
                    <a:pt x="1327" y="124"/>
                  </a:lnTo>
                  <a:lnTo>
                    <a:pt x="1332" y="137"/>
                  </a:lnTo>
                  <a:lnTo>
                    <a:pt x="1339" y="139"/>
                  </a:lnTo>
                  <a:lnTo>
                    <a:pt x="1344" y="112"/>
                  </a:lnTo>
                  <a:lnTo>
                    <a:pt x="1349" y="60"/>
                  </a:lnTo>
                  <a:lnTo>
                    <a:pt x="1354" y="47"/>
                  </a:lnTo>
                  <a:lnTo>
                    <a:pt x="1362" y="92"/>
                  </a:lnTo>
                  <a:lnTo>
                    <a:pt x="1367" y="114"/>
                  </a:lnTo>
                  <a:lnTo>
                    <a:pt x="1372" y="127"/>
                  </a:lnTo>
                  <a:lnTo>
                    <a:pt x="1376" y="137"/>
                  </a:lnTo>
                  <a:lnTo>
                    <a:pt x="1381" y="147"/>
                  </a:lnTo>
                  <a:lnTo>
                    <a:pt x="1386" y="142"/>
                  </a:lnTo>
                  <a:lnTo>
                    <a:pt x="1394" y="147"/>
                  </a:lnTo>
                  <a:lnTo>
                    <a:pt x="1401" y="154"/>
                  </a:lnTo>
                  <a:lnTo>
                    <a:pt x="1406" y="157"/>
                  </a:lnTo>
                  <a:lnTo>
                    <a:pt x="1411" y="157"/>
                  </a:lnTo>
                  <a:lnTo>
                    <a:pt x="1416" y="149"/>
                  </a:lnTo>
                  <a:lnTo>
                    <a:pt x="1421" y="137"/>
                  </a:lnTo>
                  <a:lnTo>
                    <a:pt x="1426" y="124"/>
                  </a:lnTo>
                  <a:lnTo>
                    <a:pt x="1431" y="107"/>
                  </a:lnTo>
                  <a:lnTo>
                    <a:pt x="1439" y="90"/>
                  </a:lnTo>
                  <a:lnTo>
                    <a:pt x="1444" y="77"/>
                  </a:lnTo>
                  <a:lnTo>
                    <a:pt x="1449" y="72"/>
                  </a:lnTo>
                  <a:lnTo>
                    <a:pt x="1456" y="70"/>
                  </a:lnTo>
                  <a:lnTo>
                    <a:pt x="1461" y="75"/>
                  </a:lnTo>
                  <a:lnTo>
                    <a:pt x="1466" y="75"/>
                  </a:lnTo>
                  <a:lnTo>
                    <a:pt x="1471" y="147"/>
                  </a:lnTo>
                  <a:lnTo>
                    <a:pt x="1478" y="209"/>
                  </a:lnTo>
                  <a:lnTo>
                    <a:pt x="1483" y="224"/>
                  </a:lnTo>
                  <a:lnTo>
                    <a:pt x="1488" y="189"/>
                  </a:lnTo>
                  <a:lnTo>
                    <a:pt x="1493" y="154"/>
                  </a:lnTo>
                  <a:lnTo>
                    <a:pt x="1498" y="114"/>
                  </a:lnTo>
                  <a:lnTo>
                    <a:pt x="1503" y="87"/>
                  </a:lnTo>
                  <a:lnTo>
                    <a:pt x="1511" y="80"/>
                  </a:lnTo>
                  <a:lnTo>
                    <a:pt x="1516" y="124"/>
                  </a:lnTo>
                  <a:lnTo>
                    <a:pt x="1521" y="196"/>
                  </a:lnTo>
                  <a:lnTo>
                    <a:pt x="1528" y="216"/>
                  </a:lnTo>
                  <a:lnTo>
                    <a:pt x="1533" y="187"/>
                  </a:lnTo>
                  <a:lnTo>
                    <a:pt x="1538" y="164"/>
                  </a:lnTo>
                  <a:lnTo>
                    <a:pt x="1543" y="149"/>
                  </a:lnTo>
                  <a:lnTo>
                    <a:pt x="1550" y="127"/>
                  </a:lnTo>
                  <a:lnTo>
                    <a:pt x="1555" y="100"/>
                  </a:lnTo>
                  <a:lnTo>
                    <a:pt x="1560" y="70"/>
                  </a:lnTo>
                  <a:lnTo>
                    <a:pt x="1568" y="45"/>
                  </a:lnTo>
                  <a:lnTo>
                    <a:pt x="1573" y="52"/>
                  </a:lnTo>
                  <a:lnTo>
                    <a:pt x="1578" y="107"/>
                  </a:lnTo>
                  <a:lnTo>
                    <a:pt x="1583" y="154"/>
                  </a:lnTo>
                  <a:lnTo>
                    <a:pt x="1588" y="142"/>
                  </a:lnTo>
                  <a:lnTo>
                    <a:pt x="1593" y="119"/>
                  </a:lnTo>
                  <a:lnTo>
                    <a:pt x="1600" y="134"/>
                  </a:lnTo>
                  <a:lnTo>
                    <a:pt x="1605" y="157"/>
                  </a:lnTo>
                  <a:lnTo>
                    <a:pt x="1610" y="139"/>
                  </a:lnTo>
                  <a:lnTo>
                    <a:pt x="1615" y="100"/>
                  </a:lnTo>
                  <a:lnTo>
                    <a:pt x="1622" y="45"/>
                  </a:lnTo>
                  <a:lnTo>
                    <a:pt x="1627" y="23"/>
                  </a:lnTo>
                  <a:lnTo>
                    <a:pt x="1632" y="60"/>
                  </a:lnTo>
                  <a:lnTo>
                    <a:pt x="1637" y="105"/>
                  </a:lnTo>
                  <a:lnTo>
                    <a:pt x="1645" y="114"/>
                  </a:lnTo>
                  <a:lnTo>
                    <a:pt x="1650" y="122"/>
                  </a:lnTo>
                  <a:lnTo>
                    <a:pt x="1655" y="184"/>
                  </a:lnTo>
                  <a:lnTo>
                    <a:pt x="1660" y="221"/>
                  </a:lnTo>
                  <a:lnTo>
                    <a:pt x="1665" y="224"/>
                  </a:lnTo>
                  <a:lnTo>
                    <a:pt x="1670" y="224"/>
                  </a:lnTo>
                  <a:lnTo>
                    <a:pt x="1677" y="206"/>
                  </a:lnTo>
                  <a:lnTo>
                    <a:pt x="1682" y="179"/>
                  </a:lnTo>
                  <a:lnTo>
                    <a:pt x="1689" y="157"/>
                  </a:lnTo>
                  <a:lnTo>
                    <a:pt x="1694" y="149"/>
                  </a:lnTo>
                  <a:lnTo>
                    <a:pt x="1699" y="134"/>
                  </a:lnTo>
                  <a:lnTo>
                    <a:pt x="1704" y="95"/>
                  </a:lnTo>
                  <a:lnTo>
                    <a:pt x="1709" y="62"/>
                  </a:lnTo>
                  <a:lnTo>
                    <a:pt x="1717" y="52"/>
                  </a:lnTo>
                  <a:lnTo>
                    <a:pt x="1722" y="57"/>
                  </a:lnTo>
                  <a:lnTo>
                    <a:pt x="1727" y="65"/>
                  </a:lnTo>
                  <a:lnTo>
                    <a:pt x="1734" y="57"/>
                  </a:lnTo>
                  <a:lnTo>
                    <a:pt x="1739" y="62"/>
                  </a:lnTo>
                  <a:lnTo>
                    <a:pt x="1744" y="157"/>
                  </a:lnTo>
                  <a:lnTo>
                    <a:pt x="1749" y="244"/>
                  </a:lnTo>
                  <a:lnTo>
                    <a:pt x="1754" y="241"/>
                  </a:lnTo>
                  <a:lnTo>
                    <a:pt x="1759" y="201"/>
                  </a:lnTo>
                  <a:lnTo>
                    <a:pt x="1766" y="172"/>
                  </a:lnTo>
                  <a:lnTo>
                    <a:pt x="1771" y="152"/>
                  </a:lnTo>
                  <a:lnTo>
                    <a:pt x="1776" y="137"/>
                  </a:lnTo>
                  <a:lnTo>
                    <a:pt x="1781" y="129"/>
                  </a:lnTo>
                  <a:lnTo>
                    <a:pt x="1789" y="107"/>
                  </a:lnTo>
                  <a:lnTo>
                    <a:pt x="1794" y="87"/>
                  </a:lnTo>
                  <a:lnTo>
                    <a:pt x="1799" y="72"/>
                  </a:lnTo>
                  <a:lnTo>
                    <a:pt x="1806" y="90"/>
                  </a:lnTo>
                  <a:lnTo>
                    <a:pt x="1811" y="114"/>
                  </a:lnTo>
                  <a:lnTo>
                    <a:pt x="1816" y="124"/>
                  </a:lnTo>
                  <a:lnTo>
                    <a:pt x="1821" y="110"/>
                  </a:lnTo>
                  <a:lnTo>
                    <a:pt x="1826" y="87"/>
                  </a:lnTo>
                  <a:lnTo>
                    <a:pt x="1831" y="97"/>
                  </a:lnTo>
                  <a:lnTo>
                    <a:pt x="1838" y="139"/>
                  </a:lnTo>
                  <a:lnTo>
                    <a:pt x="1843" y="162"/>
                  </a:lnTo>
                  <a:lnTo>
                    <a:pt x="1851" y="164"/>
                  </a:lnTo>
                  <a:lnTo>
                    <a:pt x="1856" y="164"/>
                  </a:lnTo>
                  <a:lnTo>
                    <a:pt x="1861" y="152"/>
                  </a:lnTo>
                  <a:lnTo>
                    <a:pt x="1866" y="142"/>
                  </a:lnTo>
                  <a:lnTo>
                    <a:pt x="1871" y="137"/>
                  </a:lnTo>
                  <a:lnTo>
                    <a:pt x="1876" y="139"/>
                  </a:lnTo>
                  <a:lnTo>
                    <a:pt x="1883" y="137"/>
                  </a:lnTo>
                  <a:lnTo>
                    <a:pt x="1888" y="110"/>
                  </a:lnTo>
                  <a:lnTo>
                    <a:pt x="1893" y="87"/>
                  </a:lnTo>
                  <a:lnTo>
                    <a:pt x="1898" y="77"/>
                  </a:lnTo>
                  <a:lnTo>
                    <a:pt x="1906" y="95"/>
                  </a:lnTo>
                  <a:lnTo>
                    <a:pt x="1910" y="127"/>
                  </a:lnTo>
                  <a:lnTo>
                    <a:pt x="1915" y="129"/>
                  </a:lnTo>
                  <a:lnTo>
                    <a:pt x="1923" y="87"/>
                  </a:lnTo>
                  <a:lnTo>
                    <a:pt x="1928" y="38"/>
                  </a:lnTo>
                  <a:lnTo>
                    <a:pt x="1933" y="5"/>
                  </a:lnTo>
                  <a:lnTo>
                    <a:pt x="1938" y="117"/>
                  </a:lnTo>
                  <a:lnTo>
                    <a:pt x="1943" y="244"/>
                  </a:lnTo>
                  <a:lnTo>
                    <a:pt x="1948" y="278"/>
                  </a:lnTo>
                  <a:lnTo>
                    <a:pt x="1955" y="231"/>
                  </a:lnTo>
                  <a:lnTo>
                    <a:pt x="1960" y="189"/>
                  </a:lnTo>
                  <a:lnTo>
                    <a:pt x="1965" y="172"/>
                  </a:lnTo>
                  <a:lnTo>
                    <a:pt x="1973" y="157"/>
                  </a:lnTo>
                  <a:lnTo>
                    <a:pt x="1978" y="149"/>
                  </a:lnTo>
                  <a:lnTo>
                    <a:pt x="1983" y="134"/>
                  </a:lnTo>
                  <a:lnTo>
                    <a:pt x="1987" y="114"/>
                  </a:lnTo>
                  <a:lnTo>
                    <a:pt x="1992" y="102"/>
                  </a:lnTo>
                  <a:lnTo>
                    <a:pt x="2000" y="100"/>
                  </a:lnTo>
                  <a:lnTo>
                    <a:pt x="2005" y="97"/>
                  </a:lnTo>
                  <a:lnTo>
                    <a:pt x="2010" y="92"/>
                  </a:lnTo>
                  <a:lnTo>
                    <a:pt x="2017" y="95"/>
                  </a:lnTo>
                  <a:lnTo>
                    <a:pt x="2022" y="90"/>
                  </a:lnTo>
                  <a:lnTo>
                    <a:pt x="2027" y="77"/>
                  </a:lnTo>
                  <a:lnTo>
                    <a:pt x="2032" y="80"/>
                  </a:lnTo>
                  <a:lnTo>
                    <a:pt x="2037" y="134"/>
                  </a:lnTo>
                  <a:lnTo>
                    <a:pt x="2042" y="182"/>
                  </a:lnTo>
                  <a:lnTo>
                    <a:pt x="2050" y="187"/>
                  </a:lnTo>
                  <a:lnTo>
                    <a:pt x="2055" y="152"/>
                  </a:lnTo>
                  <a:lnTo>
                    <a:pt x="2060" y="107"/>
                  </a:lnTo>
                  <a:lnTo>
                    <a:pt x="2064" y="87"/>
                  </a:lnTo>
                  <a:lnTo>
                    <a:pt x="2072" y="95"/>
                  </a:lnTo>
                  <a:lnTo>
                    <a:pt x="2077" y="129"/>
                  </a:lnTo>
                  <a:lnTo>
                    <a:pt x="2082" y="169"/>
                  </a:lnTo>
                  <a:lnTo>
                    <a:pt x="2089" y="164"/>
                  </a:lnTo>
                  <a:lnTo>
                    <a:pt x="2094" y="147"/>
                  </a:lnTo>
                  <a:lnTo>
                    <a:pt x="2099" y="134"/>
                  </a:lnTo>
                  <a:lnTo>
                    <a:pt x="2104" y="134"/>
                  </a:lnTo>
                  <a:lnTo>
                    <a:pt x="2109" y="134"/>
                  </a:lnTo>
                  <a:lnTo>
                    <a:pt x="2114" y="132"/>
                  </a:lnTo>
                  <a:lnTo>
                    <a:pt x="2122" y="132"/>
                  </a:lnTo>
                  <a:lnTo>
                    <a:pt x="2127" y="132"/>
                  </a:lnTo>
                  <a:lnTo>
                    <a:pt x="2132" y="132"/>
                  </a:lnTo>
                  <a:lnTo>
                    <a:pt x="2139" y="137"/>
                  </a:lnTo>
                  <a:lnTo>
                    <a:pt x="2144" y="134"/>
                  </a:lnTo>
                  <a:lnTo>
                    <a:pt x="2149" y="112"/>
                  </a:lnTo>
                  <a:lnTo>
                    <a:pt x="2154" y="82"/>
                  </a:lnTo>
                  <a:lnTo>
                    <a:pt x="2161" y="52"/>
                  </a:lnTo>
                  <a:lnTo>
                    <a:pt x="2166" y="40"/>
                  </a:lnTo>
                  <a:lnTo>
                    <a:pt x="2171" y="92"/>
                  </a:lnTo>
                  <a:lnTo>
                    <a:pt x="2176" y="129"/>
                  </a:lnTo>
                  <a:lnTo>
                    <a:pt x="2181" y="137"/>
                  </a:lnTo>
                  <a:lnTo>
                    <a:pt x="2189" y="172"/>
                  </a:lnTo>
                  <a:lnTo>
                    <a:pt x="2194" y="191"/>
                  </a:lnTo>
                  <a:lnTo>
                    <a:pt x="2199" y="167"/>
                  </a:lnTo>
                  <a:lnTo>
                    <a:pt x="2204" y="142"/>
                  </a:lnTo>
                  <a:lnTo>
                    <a:pt x="2211" y="110"/>
                  </a:lnTo>
                  <a:lnTo>
                    <a:pt x="2216" y="107"/>
                  </a:lnTo>
                  <a:lnTo>
                    <a:pt x="2221" y="119"/>
                  </a:lnTo>
                  <a:lnTo>
                    <a:pt x="2226" y="117"/>
                  </a:lnTo>
                  <a:lnTo>
                    <a:pt x="2231" y="119"/>
                  </a:lnTo>
                  <a:lnTo>
                    <a:pt x="2238" y="124"/>
                  </a:lnTo>
                  <a:lnTo>
                    <a:pt x="2243" y="122"/>
                  </a:lnTo>
                  <a:lnTo>
                    <a:pt x="2251" y="112"/>
                  </a:lnTo>
                  <a:lnTo>
                    <a:pt x="2256" y="100"/>
                  </a:lnTo>
                  <a:lnTo>
                    <a:pt x="2261" y="114"/>
                  </a:lnTo>
                  <a:lnTo>
                    <a:pt x="2266" y="137"/>
                  </a:lnTo>
                  <a:lnTo>
                    <a:pt x="2271" y="152"/>
                  </a:lnTo>
                  <a:lnTo>
                    <a:pt x="2276" y="162"/>
                  </a:lnTo>
                  <a:lnTo>
                    <a:pt x="2281" y="152"/>
                  </a:lnTo>
                  <a:lnTo>
                    <a:pt x="2288" y="137"/>
                  </a:lnTo>
                  <a:lnTo>
                    <a:pt x="2293" y="127"/>
                  </a:lnTo>
                  <a:lnTo>
                    <a:pt x="2300" y="117"/>
                  </a:lnTo>
                  <a:lnTo>
                    <a:pt x="2305" y="114"/>
                  </a:lnTo>
                  <a:lnTo>
                    <a:pt x="2310" y="119"/>
                  </a:lnTo>
                  <a:lnTo>
                    <a:pt x="2315" y="122"/>
                  </a:lnTo>
                  <a:lnTo>
                    <a:pt x="2320" y="119"/>
                  </a:lnTo>
                  <a:lnTo>
                    <a:pt x="2328" y="124"/>
                  </a:lnTo>
                  <a:lnTo>
                    <a:pt x="2333" y="127"/>
                  </a:lnTo>
                  <a:lnTo>
                    <a:pt x="2338" y="139"/>
                  </a:lnTo>
                  <a:lnTo>
                    <a:pt x="2343" y="139"/>
                  </a:lnTo>
                  <a:lnTo>
                    <a:pt x="2348" y="137"/>
                  </a:lnTo>
                  <a:lnTo>
                    <a:pt x="2355" y="139"/>
                  </a:lnTo>
                  <a:lnTo>
                    <a:pt x="2360" y="142"/>
                  </a:lnTo>
                  <a:lnTo>
                    <a:pt x="2365" y="124"/>
                  </a:lnTo>
                  <a:lnTo>
                    <a:pt x="2372" y="110"/>
                  </a:lnTo>
                  <a:lnTo>
                    <a:pt x="2377" y="100"/>
                  </a:lnTo>
                  <a:lnTo>
                    <a:pt x="2382" y="105"/>
                  </a:lnTo>
                  <a:lnTo>
                    <a:pt x="2387" y="119"/>
                  </a:lnTo>
                  <a:lnTo>
                    <a:pt x="2392" y="134"/>
                  </a:lnTo>
                  <a:lnTo>
                    <a:pt x="2400" y="117"/>
                  </a:lnTo>
                  <a:lnTo>
                    <a:pt x="2405" y="100"/>
                  </a:lnTo>
                  <a:lnTo>
                    <a:pt x="2410" y="82"/>
                  </a:lnTo>
                  <a:lnTo>
                    <a:pt x="2417" y="127"/>
                  </a:lnTo>
                  <a:lnTo>
                    <a:pt x="2422" y="179"/>
                  </a:lnTo>
                  <a:lnTo>
                    <a:pt x="2427" y="191"/>
                  </a:lnTo>
                  <a:lnTo>
                    <a:pt x="2432" y="169"/>
                  </a:lnTo>
                  <a:lnTo>
                    <a:pt x="2437" y="144"/>
                  </a:lnTo>
                  <a:lnTo>
                    <a:pt x="2442" y="122"/>
                  </a:lnTo>
                  <a:lnTo>
                    <a:pt x="2449" y="110"/>
                  </a:lnTo>
                  <a:lnTo>
                    <a:pt x="2454" y="95"/>
                  </a:lnTo>
                  <a:lnTo>
                    <a:pt x="2459" y="85"/>
                  </a:lnTo>
                  <a:lnTo>
                    <a:pt x="2464" y="105"/>
                  </a:lnTo>
                  <a:lnTo>
                    <a:pt x="2472" y="139"/>
                  </a:lnTo>
                  <a:lnTo>
                    <a:pt x="2477" y="164"/>
                  </a:lnTo>
                  <a:lnTo>
                    <a:pt x="2482" y="157"/>
                  </a:lnTo>
                  <a:lnTo>
                    <a:pt x="2487" y="139"/>
                  </a:lnTo>
                  <a:lnTo>
                    <a:pt x="2494" y="134"/>
                  </a:lnTo>
                  <a:lnTo>
                    <a:pt x="2499" y="129"/>
                  </a:lnTo>
                  <a:lnTo>
                    <a:pt x="2504" y="129"/>
                  </a:lnTo>
                  <a:lnTo>
                    <a:pt x="2509" y="100"/>
                  </a:lnTo>
                  <a:lnTo>
                    <a:pt x="2514" y="52"/>
                  </a:lnTo>
                  <a:lnTo>
                    <a:pt x="2522" y="0"/>
                  </a:lnTo>
                  <a:lnTo>
                    <a:pt x="2526" y="23"/>
                  </a:lnTo>
                  <a:lnTo>
                    <a:pt x="2534" y="100"/>
                  </a:lnTo>
                  <a:lnTo>
                    <a:pt x="2539" y="189"/>
                  </a:lnTo>
                  <a:lnTo>
                    <a:pt x="2544" y="234"/>
                  </a:lnTo>
                  <a:lnTo>
                    <a:pt x="2549" y="231"/>
                  </a:lnTo>
                  <a:lnTo>
                    <a:pt x="2554" y="204"/>
                  </a:lnTo>
                  <a:lnTo>
                    <a:pt x="2559" y="187"/>
                  </a:lnTo>
                  <a:lnTo>
                    <a:pt x="2566" y="182"/>
                  </a:lnTo>
                  <a:lnTo>
                    <a:pt x="2571" y="169"/>
                  </a:lnTo>
                  <a:lnTo>
                    <a:pt x="2576" y="144"/>
                  </a:lnTo>
                  <a:lnTo>
                    <a:pt x="2584" y="114"/>
                  </a:lnTo>
                  <a:lnTo>
                    <a:pt x="2589" y="95"/>
                  </a:lnTo>
                  <a:lnTo>
                    <a:pt x="2594" y="90"/>
                  </a:lnTo>
                  <a:lnTo>
                    <a:pt x="2599" y="105"/>
                  </a:lnTo>
                  <a:lnTo>
                    <a:pt x="2603" y="122"/>
                  </a:lnTo>
                  <a:lnTo>
                    <a:pt x="2611" y="124"/>
                  </a:lnTo>
                  <a:lnTo>
                    <a:pt x="2616" y="127"/>
                  </a:lnTo>
                  <a:lnTo>
                    <a:pt x="2621" y="124"/>
                  </a:lnTo>
                  <a:lnTo>
                    <a:pt x="2626" y="122"/>
                  </a:lnTo>
                  <a:lnTo>
                    <a:pt x="2631" y="127"/>
                  </a:lnTo>
                  <a:lnTo>
                    <a:pt x="2638" y="134"/>
                  </a:lnTo>
                  <a:lnTo>
                    <a:pt x="2643" y="129"/>
                  </a:lnTo>
                  <a:lnTo>
                    <a:pt x="2648" y="127"/>
                  </a:lnTo>
                  <a:lnTo>
                    <a:pt x="2656" y="119"/>
                  </a:lnTo>
                  <a:lnTo>
                    <a:pt x="2661" y="117"/>
                  </a:lnTo>
                  <a:lnTo>
                    <a:pt x="2666" y="110"/>
                  </a:lnTo>
                  <a:lnTo>
                    <a:pt x="2671" y="102"/>
                  </a:lnTo>
                  <a:lnTo>
                    <a:pt x="2676" y="92"/>
                  </a:lnTo>
                  <a:lnTo>
                    <a:pt x="2683" y="82"/>
                  </a:lnTo>
                  <a:lnTo>
                    <a:pt x="2688" y="90"/>
                  </a:lnTo>
                  <a:lnTo>
                    <a:pt x="2695" y="114"/>
                  </a:lnTo>
                  <a:lnTo>
                    <a:pt x="2700" y="139"/>
                  </a:lnTo>
                  <a:lnTo>
                    <a:pt x="2705" y="142"/>
                  </a:lnTo>
                  <a:lnTo>
                    <a:pt x="2710" y="129"/>
                  </a:lnTo>
                  <a:lnTo>
                    <a:pt x="2715" y="122"/>
                  </a:lnTo>
                  <a:lnTo>
                    <a:pt x="2720" y="142"/>
                  </a:lnTo>
                  <a:lnTo>
                    <a:pt x="2725" y="157"/>
                  </a:lnTo>
                  <a:lnTo>
                    <a:pt x="2733" y="157"/>
                  </a:lnTo>
                  <a:lnTo>
                    <a:pt x="2738" y="127"/>
                  </a:lnTo>
                  <a:lnTo>
                    <a:pt x="2743" y="77"/>
                  </a:lnTo>
                  <a:lnTo>
                    <a:pt x="2748" y="55"/>
                  </a:lnTo>
                  <a:lnTo>
                    <a:pt x="2755" y="55"/>
                  </a:lnTo>
                  <a:lnTo>
                    <a:pt x="2760" y="60"/>
                  </a:lnTo>
                  <a:lnTo>
                    <a:pt x="2765" y="100"/>
                  </a:lnTo>
                  <a:lnTo>
                    <a:pt x="2772" y="182"/>
                  </a:lnTo>
                </a:path>
              </a:pathLst>
            </a:custGeom>
            <a:noFill/>
            <a:ln w="12700" cmpd="sng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280" name="Freeform 289"/>
            <p:cNvSpPr>
              <a:spLocks/>
            </p:cNvSpPr>
            <p:nvPr/>
          </p:nvSpPr>
          <p:spPr bwMode="auto">
            <a:xfrm>
              <a:off x="-1628992" y="4539781"/>
              <a:ext cx="614219" cy="1814861"/>
            </a:xfrm>
            <a:custGeom>
              <a:avLst/>
              <a:gdLst>
                <a:gd name="T0" fmla="*/ 68860 w 2772"/>
                <a:gd name="T1" fmla="*/ 419031 h 780"/>
                <a:gd name="T2" fmla="*/ 141164 w 2772"/>
                <a:gd name="T3" fmla="*/ 704565 h 780"/>
                <a:gd name="T4" fmla="*/ 218632 w 2772"/>
                <a:gd name="T5" fmla="*/ 815812 h 780"/>
                <a:gd name="T6" fmla="*/ 296100 w 2772"/>
                <a:gd name="T7" fmla="*/ 487633 h 780"/>
                <a:gd name="T8" fmla="*/ 373568 w 2772"/>
                <a:gd name="T9" fmla="*/ 810250 h 780"/>
                <a:gd name="T10" fmla="*/ 449314 w 2772"/>
                <a:gd name="T11" fmla="*/ 949309 h 780"/>
                <a:gd name="T12" fmla="*/ 521617 w 2772"/>
                <a:gd name="T13" fmla="*/ 713836 h 780"/>
                <a:gd name="T14" fmla="*/ 604250 w 2772"/>
                <a:gd name="T15" fmla="*/ 995662 h 780"/>
                <a:gd name="T16" fmla="*/ 679996 w 2772"/>
                <a:gd name="T17" fmla="*/ 443134 h 780"/>
                <a:gd name="T18" fmla="*/ 757464 w 2772"/>
                <a:gd name="T19" fmla="*/ 778730 h 780"/>
                <a:gd name="T20" fmla="*/ 829768 w 2772"/>
                <a:gd name="T21" fmla="*/ 875144 h 780"/>
                <a:gd name="T22" fmla="*/ 907236 w 2772"/>
                <a:gd name="T23" fmla="*/ 654504 h 780"/>
                <a:gd name="T24" fmla="*/ 984704 w 2772"/>
                <a:gd name="T25" fmla="*/ 838062 h 780"/>
                <a:gd name="T26" fmla="*/ 1060450 w 2772"/>
                <a:gd name="T27" fmla="*/ 604443 h 780"/>
                <a:gd name="T28" fmla="*/ 1137918 w 2772"/>
                <a:gd name="T29" fmla="*/ 999370 h 780"/>
                <a:gd name="T30" fmla="*/ 1215386 w 2772"/>
                <a:gd name="T31" fmla="*/ 1064264 h 780"/>
                <a:gd name="T32" fmla="*/ 1287689 w 2772"/>
                <a:gd name="T33" fmla="*/ 865874 h 780"/>
                <a:gd name="T34" fmla="*/ 1368600 w 2772"/>
                <a:gd name="T35" fmla="*/ 585902 h 780"/>
                <a:gd name="T36" fmla="*/ 1440904 w 2772"/>
                <a:gd name="T37" fmla="*/ 825083 h 780"/>
                <a:gd name="T38" fmla="*/ 1518372 w 2772"/>
                <a:gd name="T39" fmla="*/ 630401 h 780"/>
                <a:gd name="T40" fmla="*/ 1595840 w 2772"/>
                <a:gd name="T41" fmla="*/ 630401 h 780"/>
                <a:gd name="T42" fmla="*/ 1673307 w 2772"/>
                <a:gd name="T43" fmla="*/ 1095784 h 780"/>
                <a:gd name="T44" fmla="*/ 1749054 w 2772"/>
                <a:gd name="T45" fmla="*/ 773168 h 780"/>
                <a:gd name="T46" fmla="*/ 1826522 w 2772"/>
                <a:gd name="T47" fmla="*/ 754627 h 780"/>
                <a:gd name="T48" fmla="*/ 1903990 w 2772"/>
                <a:gd name="T49" fmla="*/ 691586 h 780"/>
                <a:gd name="T50" fmla="*/ 1976293 w 2772"/>
                <a:gd name="T51" fmla="*/ 1114326 h 780"/>
                <a:gd name="T52" fmla="*/ 2053761 w 2772"/>
                <a:gd name="T53" fmla="*/ 704565 h 780"/>
                <a:gd name="T54" fmla="*/ 2134672 w 2772"/>
                <a:gd name="T55" fmla="*/ 1156970 h 780"/>
                <a:gd name="T56" fmla="*/ 2206975 w 2772"/>
                <a:gd name="T57" fmla="*/ 654504 h 780"/>
                <a:gd name="T58" fmla="*/ 2284443 w 2772"/>
                <a:gd name="T59" fmla="*/ 737939 h 780"/>
                <a:gd name="T60" fmla="*/ 2361911 w 2772"/>
                <a:gd name="T61" fmla="*/ 552528 h 780"/>
                <a:gd name="T62" fmla="*/ 2437658 w 2772"/>
                <a:gd name="T63" fmla="*/ 990100 h 780"/>
                <a:gd name="T64" fmla="*/ 2515126 w 2772"/>
                <a:gd name="T65" fmla="*/ 630401 h 780"/>
                <a:gd name="T66" fmla="*/ 2587429 w 2772"/>
                <a:gd name="T67" fmla="*/ 719398 h 780"/>
                <a:gd name="T68" fmla="*/ 2668340 w 2772"/>
                <a:gd name="T69" fmla="*/ 667483 h 780"/>
                <a:gd name="T70" fmla="*/ 2742365 w 2772"/>
                <a:gd name="T71" fmla="*/ 585902 h 780"/>
                <a:gd name="T72" fmla="*/ 2818111 w 2772"/>
                <a:gd name="T73" fmla="*/ 713836 h 780"/>
                <a:gd name="T74" fmla="*/ 2895579 w 2772"/>
                <a:gd name="T75" fmla="*/ 700857 h 780"/>
                <a:gd name="T76" fmla="*/ 2973047 w 2772"/>
                <a:gd name="T77" fmla="*/ 341158 h 780"/>
                <a:gd name="T78" fmla="*/ 3048794 w 2772"/>
                <a:gd name="T79" fmla="*/ 211370 h 780"/>
                <a:gd name="T80" fmla="*/ 3126262 w 2772"/>
                <a:gd name="T81" fmla="*/ 990100 h 780"/>
                <a:gd name="T82" fmla="*/ 3203730 w 2772"/>
                <a:gd name="T83" fmla="*/ 626692 h 780"/>
                <a:gd name="T84" fmla="*/ 3281198 w 2772"/>
                <a:gd name="T85" fmla="*/ 645233 h 780"/>
                <a:gd name="T86" fmla="*/ 3353501 w 2772"/>
                <a:gd name="T87" fmla="*/ 769459 h 780"/>
                <a:gd name="T88" fmla="*/ 3429247 w 2772"/>
                <a:gd name="T89" fmla="*/ 673045 h 780"/>
                <a:gd name="T90" fmla="*/ 3506715 w 2772"/>
                <a:gd name="T91" fmla="*/ 769459 h 780"/>
                <a:gd name="T92" fmla="*/ 3584183 w 2772"/>
                <a:gd name="T93" fmla="*/ 630401 h 780"/>
                <a:gd name="T94" fmla="*/ 3661651 w 2772"/>
                <a:gd name="T95" fmla="*/ 1058702 h 780"/>
                <a:gd name="T96" fmla="*/ 3737398 w 2772"/>
                <a:gd name="T97" fmla="*/ 571069 h 780"/>
                <a:gd name="T98" fmla="*/ 3814866 w 2772"/>
                <a:gd name="T99" fmla="*/ 621130 h 780"/>
                <a:gd name="T100" fmla="*/ 3892334 w 2772"/>
                <a:gd name="T101" fmla="*/ 934476 h 780"/>
                <a:gd name="T102" fmla="*/ 3968080 w 2772"/>
                <a:gd name="T103" fmla="*/ 1188490 h 780"/>
                <a:gd name="T104" fmla="*/ 4042105 w 2772"/>
                <a:gd name="T105" fmla="*/ 626692 h 780"/>
                <a:gd name="T106" fmla="*/ 4117851 w 2772"/>
                <a:gd name="T107" fmla="*/ 741648 h 780"/>
                <a:gd name="T108" fmla="*/ 4195319 w 2772"/>
                <a:gd name="T109" fmla="*/ 710128 h 780"/>
                <a:gd name="T110" fmla="*/ 4272787 w 2772"/>
                <a:gd name="T111" fmla="*/ 691586 h 780"/>
                <a:gd name="T112" fmla="*/ 4348534 w 2772"/>
                <a:gd name="T113" fmla="*/ 875144 h 780"/>
                <a:gd name="T114" fmla="*/ 4426002 w 2772"/>
                <a:gd name="T115" fmla="*/ 710128 h 780"/>
                <a:gd name="T116" fmla="*/ 4503469 w 2772"/>
                <a:gd name="T117" fmla="*/ 782438 h 780"/>
                <a:gd name="T118" fmla="*/ 4580937 w 2772"/>
                <a:gd name="T119" fmla="*/ 754627 h 780"/>
                <a:gd name="T120" fmla="*/ 4656684 w 2772"/>
                <a:gd name="T121" fmla="*/ 676754 h 780"/>
                <a:gd name="T122" fmla="*/ 4730709 w 2772"/>
                <a:gd name="T123" fmla="*/ 676754 h 78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2772" h="780">
                  <a:moveTo>
                    <a:pt x="0" y="398"/>
                  </a:moveTo>
                  <a:lnTo>
                    <a:pt x="5" y="494"/>
                  </a:lnTo>
                  <a:lnTo>
                    <a:pt x="10" y="537"/>
                  </a:lnTo>
                  <a:lnTo>
                    <a:pt x="15" y="499"/>
                  </a:lnTo>
                  <a:lnTo>
                    <a:pt x="23" y="427"/>
                  </a:lnTo>
                  <a:lnTo>
                    <a:pt x="28" y="326"/>
                  </a:lnTo>
                  <a:lnTo>
                    <a:pt x="33" y="244"/>
                  </a:lnTo>
                  <a:lnTo>
                    <a:pt x="40" y="226"/>
                  </a:lnTo>
                  <a:lnTo>
                    <a:pt x="45" y="311"/>
                  </a:lnTo>
                  <a:lnTo>
                    <a:pt x="50" y="417"/>
                  </a:lnTo>
                  <a:lnTo>
                    <a:pt x="55" y="482"/>
                  </a:lnTo>
                  <a:lnTo>
                    <a:pt x="60" y="494"/>
                  </a:lnTo>
                  <a:lnTo>
                    <a:pt x="68" y="477"/>
                  </a:lnTo>
                  <a:lnTo>
                    <a:pt x="72" y="442"/>
                  </a:lnTo>
                  <a:lnTo>
                    <a:pt x="77" y="420"/>
                  </a:lnTo>
                  <a:lnTo>
                    <a:pt x="82" y="380"/>
                  </a:lnTo>
                  <a:lnTo>
                    <a:pt x="87" y="313"/>
                  </a:lnTo>
                  <a:lnTo>
                    <a:pt x="95" y="296"/>
                  </a:lnTo>
                  <a:lnTo>
                    <a:pt x="100" y="301"/>
                  </a:lnTo>
                  <a:lnTo>
                    <a:pt x="105" y="321"/>
                  </a:lnTo>
                  <a:lnTo>
                    <a:pt x="112" y="380"/>
                  </a:lnTo>
                  <a:lnTo>
                    <a:pt x="117" y="430"/>
                  </a:lnTo>
                  <a:lnTo>
                    <a:pt x="122" y="430"/>
                  </a:lnTo>
                  <a:lnTo>
                    <a:pt x="127" y="440"/>
                  </a:lnTo>
                  <a:lnTo>
                    <a:pt x="132" y="445"/>
                  </a:lnTo>
                  <a:lnTo>
                    <a:pt x="137" y="455"/>
                  </a:lnTo>
                  <a:lnTo>
                    <a:pt x="145" y="447"/>
                  </a:lnTo>
                  <a:lnTo>
                    <a:pt x="149" y="415"/>
                  </a:lnTo>
                  <a:lnTo>
                    <a:pt x="154" y="388"/>
                  </a:lnTo>
                  <a:lnTo>
                    <a:pt x="162" y="353"/>
                  </a:lnTo>
                  <a:lnTo>
                    <a:pt x="167" y="316"/>
                  </a:lnTo>
                  <a:lnTo>
                    <a:pt x="172" y="263"/>
                  </a:lnTo>
                  <a:lnTo>
                    <a:pt x="177" y="236"/>
                  </a:lnTo>
                  <a:lnTo>
                    <a:pt x="184" y="256"/>
                  </a:lnTo>
                  <a:lnTo>
                    <a:pt x="189" y="355"/>
                  </a:lnTo>
                  <a:lnTo>
                    <a:pt x="194" y="475"/>
                  </a:lnTo>
                  <a:lnTo>
                    <a:pt x="199" y="566"/>
                  </a:lnTo>
                  <a:lnTo>
                    <a:pt x="204" y="581"/>
                  </a:lnTo>
                  <a:lnTo>
                    <a:pt x="212" y="552"/>
                  </a:lnTo>
                  <a:lnTo>
                    <a:pt x="217" y="437"/>
                  </a:lnTo>
                  <a:lnTo>
                    <a:pt x="221" y="256"/>
                  </a:lnTo>
                  <a:lnTo>
                    <a:pt x="226" y="102"/>
                  </a:lnTo>
                  <a:lnTo>
                    <a:pt x="234" y="75"/>
                  </a:lnTo>
                  <a:lnTo>
                    <a:pt x="239" y="256"/>
                  </a:lnTo>
                  <a:lnTo>
                    <a:pt x="244" y="604"/>
                  </a:lnTo>
                  <a:lnTo>
                    <a:pt x="249" y="780"/>
                  </a:lnTo>
                  <a:lnTo>
                    <a:pt x="254" y="688"/>
                  </a:lnTo>
                  <a:lnTo>
                    <a:pt x="261" y="512"/>
                  </a:lnTo>
                  <a:lnTo>
                    <a:pt x="266" y="395"/>
                  </a:lnTo>
                  <a:lnTo>
                    <a:pt x="274" y="370"/>
                  </a:lnTo>
                  <a:lnTo>
                    <a:pt x="279" y="390"/>
                  </a:lnTo>
                  <a:lnTo>
                    <a:pt x="284" y="430"/>
                  </a:lnTo>
                  <a:lnTo>
                    <a:pt x="289" y="440"/>
                  </a:lnTo>
                  <a:lnTo>
                    <a:pt x="294" y="435"/>
                  </a:lnTo>
                  <a:lnTo>
                    <a:pt x="298" y="417"/>
                  </a:lnTo>
                  <a:lnTo>
                    <a:pt x="303" y="385"/>
                  </a:lnTo>
                  <a:lnTo>
                    <a:pt x="311" y="293"/>
                  </a:lnTo>
                  <a:lnTo>
                    <a:pt x="316" y="263"/>
                  </a:lnTo>
                  <a:lnTo>
                    <a:pt x="323" y="261"/>
                  </a:lnTo>
                  <a:lnTo>
                    <a:pt x="328" y="263"/>
                  </a:lnTo>
                  <a:lnTo>
                    <a:pt x="333" y="338"/>
                  </a:lnTo>
                  <a:lnTo>
                    <a:pt x="338" y="417"/>
                  </a:lnTo>
                  <a:lnTo>
                    <a:pt x="343" y="492"/>
                  </a:lnTo>
                  <a:lnTo>
                    <a:pt x="351" y="537"/>
                  </a:lnTo>
                  <a:lnTo>
                    <a:pt x="356" y="552"/>
                  </a:lnTo>
                  <a:lnTo>
                    <a:pt x="361" y="512"/>
                  </a:lnTo>
                  <a:lnTo>
                    <a:pt x="366" y="487"/>
                  </a:lnTo>
                  <a:lnTo>
                    <a:pt x="371" y="460"/>
                  </a:lnTo>
                  <a:lnTo>
                    <a:pt x="378" y="405"/>
                  </a:lnTo>
                  <a:lnTo>
                    <a:pt x="383" y="340"/>
                  </a:lnTo>
                  <a:lnTo>
                    <a:pt x="388" y="283"/>
                  </a:lnTo>
                  <a:lnTo>
                    <a:pt x="395" y="239"/>
                  </a:lnTo>
                  <a:lnTo>
                    <a:pt x="400" y="273"/>
                  </a:lnTo>
                  <a:lnTo>
                    <a:pt x="405" y="345"/>
                  </a:lnTo>
                  <a:lnTo>
                    <a:pt x="410" y="383"/>
                  </a:lnTo>
                  <a:lnTo>
                    <a:pt x="415" y="338"/>
                  </a:lnTo>
                  <a:lnTo>
                    <a:pt x="423" y="246"/>
                  </a:lnTo>
                  <a:lnTo>
                    <a:pt x="428" y="196"/>
                  </a:lnTo>
                  <a:lnTo>
                    <a:pt x="433" y="278"/>
                  </a:lnTo>
                  <a:lnTo>
                    <a:pt x="440" y="420"/>
                  </a:lnTo>
                  <a:lnTo>
                    <a:pt x="445" y="492"/>
                  </a:lnTo>
                  <a:lnTo>
                    <a:pt x="450" y="447"/>
                  </a:lnTo>
                  <a:lnTo>
                    <a:pt x="455" y="417"/>
                  </a:lnTo>
                  <a:lnTo>
                    <a:pt x="460" y="430"/>
                  </a:lnTo>
                  <a:lnTo>
                    <a:pt x="465" y="442"/>
                  </a:lnTo>
                  <a:lnTo>
                    <a:pt x="472" y="492"/>
                  </a:lnTo>
                  <a:lnTo>
                    <a:pt x="477" y="504"/>
                  </a:lnTo>
                  <a:lnTo>
                    <a:pt x="482" y="472"/>
                  </a:lnTo>
                  <a:lnTo>
                    <a:pt x="487" y="430"/>
                  </a:lnTo>
                  <a:lnTo>
                    <a:pt x="495" y="420"/>
                  </a:lnTo>
                  <a:lnTo>
                    <a:pt x="500" y="425"/>
                  </a:lnTo>
                  <a:lnTo>
                    <a:pt x="505" y="430"/>
                  </a:lnTo>
                  <a:lnTo>
                    <a:pt x="512" y="405"/>
                  </a:lnTo>
                  <a:lnTo>
                    <a:pt x="517" y="343"/>
                  </a:lnTo>
                  <a:lnTo>
                    <a:pt x="522" y="335"/>
                  </a:lnTo>
                  <a:lnTo>
                    <a:pt x="527" y="353"/>
                  </a:lnTo>
                  <a:lnTo>
                    <a:pt x="532" y="420"/>
                  </a:lnTo>
                  <a:lnTo>
                    <a:pt x="537" y="514"/>
                  </a:lnTo>
                  <a:lnTo>
                    <a:pt x="542" y="542"/>
                  </a:lnTo>
                  <a:lnTo>
                    <a:pt x="549" y="479"/>
                  </a:lnTo>
                  <a:lnTo>
                    <a:pt x="557" y="417"/>
                  </a:lnTo>
                  <a:lnTo>
                    <a:pt x="562" y="402"/>
                  </a:lnTo>
                  <a:lnTo>
                    <a:pt x="567" y="440"/>
                  </a:lnTo>
                  <a:lnTo>
                    <a:pt x="572" y="452"/>
                  </a:lnTo>
                  <a:lnTo>
                    <a:pt x="577" y="447"/>
                  </a:lnTo>
                  <a:lnTo>
                    <a:pt x="582" y="417"/>
                  </a:lnTo>
                  <a:lnTo>
                    <a:pt x="589" y="383"/>
                  </a:lnTo>
                  <a:lnTo>
                    <a:pt x="594" y="360"/>
                  </a:lnTo>
                  <a:lnTo>
                    <a:pt x="599" y="348"/>
                  </a:lnTo>
                  <a:lnTo>
                    <a:pt x="606" y="345"/>
                  </a:lnTo>
                  <a:lnTo>
                    <a:pt x="611" y="343"/>
                  </a:lnTo>
                  <a:lnTo>
                    <a:pt x="616" y="326"/>
                  </a:lnTo>
                  <a:lnTo>
                    <a:pt x="621" y="291"/>
                  </a:lnTo>
                  <a:lnTo>
                    <a:pt x="626" y="234"/>
                  </a:lnTo>
                  <a:lnTo>
                    <a:pt x="634" y="196"/>
                  </a:lnTo>
                  <a:lnTo>
                    <a:pt x="639" y="236"/>
                  </a:lnTo>
                  <a:lnTo>
                    <a:pt x="644" y="358"/>
                  </a:lnTo>
                  <a:lnTo>
                    <a:pt x="649" y="499"/>
                  </a:lnTo>
                  <a:lnTo>
                    <a:pt x="654" y="561"/>
                  </a:lnTo>
                  <a:lnTo>
                    <a:pt x="661" y="539"/>
                  </a:lnTo>
                  <a:lnTo>
                    <a:pt x="666" y="482"/>
                  </a:lnTo>
                  <a:lnTo>
                    <a:pt x="671" y="385"/>
                  </a:lnTo>
                  <a:lnTo>
                    <a:pt x="679" y="281"/>
                  </a:lnTo>
                  <a:lnTo>
                    <a:pt x="683" y="224"/>
                  </a:lnTo>
                  <a:lnTo>
                    <a:pt x="688" y="174"/>
                  </a:lnTo>
                  <a:lnTo>
                    <a:pt x="693" y="239"/>
                  </a:lnTo>
                  <a:lnTo>
                    <a:pt x="698" y="435"/>
                  </a:lnTo>
                  <a:lnTo>
                    <a:pt x="706" y="574"/>
                  </a:lnTo>
                  <a:lnTo>
                    <a:pt x="711" y="556"/>
                  </a:lnTo>
                  <a:lnTo>
                    <a:pt x="718" y="497"/>
                  </a:lnTo>
                  <a:lnTo>
                    <a:pt x="723" y="432"/>
                  </a:lnTo>
                  <a:lnTo>
                    <a:pt x="728" y="363"/>
                  </a:lnTo>
                  <a:lnTo>
                    <a:pt x="733" y="311"/>
                  </a:lnTo>
                  <a:lnTo>
                    <a:pt x="738" y="266"/>
                  </a:lnTo>
                  <a:lnTo>
                    <a:pt x="743" y="303"/>
                  </a:lnTo>
                  <a:lnTo>
                    <a:pt x="748" y="467"/>
                  </a:lnTo>
                  <a:lnTo>
                    <a:pt x="756" y="599"/>
                  </a:lnTo>
                  <a:lnTo>
                    <a:pt x="760" y="596"/>
                  </a:lnTo>
                  <a:lnTo>
                    <a:pt x="765" y="554"/>
                  </a:lnTo>
                  <a:lnTo>
                    <a:pt x="770" y="507"/>
                  </a:lnTo>
                  <a:lnTo>
                    <a:pt x="778" y="465"/>
                  </a:lnTo>
                  <a:lnTo>
                    <a:pt x="783" y="415"/>
                  </a:lnTo>
                  <a:lnTo>
                    <a:pt x="788" y="370"/>
                  </a:lnTo>
                  <a:lnTo>
                    <a:pt x="795" y="316"/>
                  </a:lnTo>
                  <a:lnTo>
                    <a:pt x="800" y="263"/>
                  </a:lnTo>
                  <a:lnTo>
                    <a:pt x="805" y="286"/>
                  </a:lnTo>
                  <a:lnTo>
                    <a:pt x="810" y="335"/>
                  </a:lnTo>
                  <a:lnTo>
                    <a:pt x="815" y="375"/>
                  </a:lnTo>
                  <a:lnTo>
                    <a:pt x="820" y="442"/>
                  </a:lnTo>
                  <a:lnTo>
                    <a:pt x="828" y="484"/>
                  </a:lnTo>
                  <a:lnTo>
                    <a:pt x="833" y="479"/>
                  </a:lnTo>
                  <a:lnTo>
                    <a:pt x="837" y="445"/>
                  </a:lnTo>
                  <a:lnTo>
                    <a:pt x="845" y="402"/>
                  </a:lnTo>
                  <a:lnTo>
                    <a:pt x="850" y="353"/>
                  </a:lnTo>
                  <a:lnTo>
                    <a:pt x="855" y="358"/>
                  </a:lnTo>
                  <a:lnTo>
                    <a:pt x="860" y="415"/>
                  </a:lnTo>
                  <a:lnTo>
                    <a:pt x="867" y="465"/>
                  </a:lnTo>
                  <a:lnTo>
                    <a:pt x="872" y="457"/>
                  </a:lnTo>
                  <a:lnTo>
                    <a:pt x="877" y="395"/>
                  </a:lnTo>
                  <a:lnTo>
                    <a:pt x="882" y="340"/>
                  </a:lnTo>
                  <a:lnTo>
                    <a:pt x="890" y="313"/>
                  </a:lnTo>
                  <a:lnTo>
                    <a:pt x="895" y="338"/>
                  </a:lnTo>
                  <a:lnTo>
                    <a:pt x="900" y="385"/>
                  </a:lnTo>
                  <a:lnTo>
                    <a:pt x="905" y="437"/>
                  </a:lnTo>
                  <a:lnTo>
                    <a:pt x="910" y="445"/>
                  </a:lnTo>
                  <a:lnTo>
                    <a:pt x="917" y="425"/>
                  </a:lnTo>
                  <a:lnTo>
                    <a:pt x="922" y="398"/>
                  </a:lnTo>
                  <a:lnTo>
                    <a:pt x="927" y="340"/>
                  </a:lnTo>
                  <a:lnTo>
                    <a:pt x="932" y="291"/>
                  </a:lnTo>
                  <a:lnTo>
                    <a:pt x="937" y="306"/>
                  </a:lnTo>
                  <a:lnTo>
                    <a:pt x="944" y="273"/>
                  </a:lnTo>
                  <a:lnTo>
                    <a:pt x="949" y="204"/>
                  </a:lnTo>
                  <a:lnTo>
                    <a:pt x="957" y="70"/>
                  </a:lnTo>
                  <a:lnTo>
                    <a:pt x="962" y="90"/>
                  </a:lnTo>
                  <a:lnTo>
                    <a:pt x="967" y="311"/>
                  </a:lnTo>
                  <a:lnTo>
                    <a:pt x="972" y="591"/>
                  </a:lnTo>
                  <a:lnTo>
                    <a:pt x="977" y="735"/>
                  </a:lnTo>
                  <a:lnTo>
                    <a:pt x="982" y="715"/>
                  </a:lnTo>
                  <a:lnTo>
                    <a:pt x="987" y="614"/>
                  </a:lnTo>
                  <a:lnTo>
                    <a:pt x="994" y="529"/>
                  </a:lnTo>
                  <a:lnTo>
                    <a:pt x="999" y="460"/>
                  </a:lnTo>
                  <a:lnTo>
                    <a:pt x="1006" y="422"/>
                  </a:lnTo>
                  <a:lnTo>
                    <a:pt x="1011" y="412"/>
                  </a:lnTo>
                  <a:lnTo>
                    <a:pt x="1016" y="417"/>
                  </a:lnTo>
                  <a:lnTo>
                    <a:pt x="1021" y="393"/>
                  </a:lnTo>
                  <a:lnTo>
                    <a:pt x="1026" y="380"/>
                  </a:lnTo>
                  <a:lnTo>
                    <a:pt x="1034" y="368"/>
                  </a:lnTo>
                  <a:lnTo>
                    <a:pt x="1039" y="385"/>
                  </a:lnTo>
                  <a:lnTo>
                    <a:pt x="1044" y="398"/>
                  </a:lnTo>
                  <a:lnTo>
                    <a:pt x="1049" y="427"/>
                  </a:lnTo>
                  <a:lnTo>
                    <a:pt x="1056" y="422"/>
                  </a:lnTo>
                  <a:lnTo>
                    <a:pt x="1061" y="407"/>
                  </a:lnTo>
                  <a:lnTo>
                    <a:pt x="1066" y="390"/>
                  </a:lnTo>
                  <a:lnTo>
                    <a:pt x="1071" y="380"/>
                  </a:lnTo>
                  <a:lnTo>
                    <a:pt x="1076" y="370"/>
                  </a:lnTo>
                  <a:lnTo>
                    <a:pt x="1083" y="375"/>
                  </a:lnTo>
                  <a:lnTo>
                    <a:pt x="1088" y="373"/>
                  </a:lnTo>
                  <a:lnTo>
                    <a:pt x="1093" y="358"/>
                  </a:lnTo>
                  <a:lnTo>
                    <a:pt x="1098" y="363"/>
                  </a:lnTo>
                  <a:lnTo>
                    <a:pt x="1106" y="373"/>
                  </a:lnTo>
                  <a:lnTo>
                    <a:pt x="1111" y="380"/>
                  </a:lnTo>
                  <a:lnTo>
                    <a:pt x="1116" y="326"/>
                  </a:lnTo>
                  <a:lnTo>
                    <a:pt x="1123" y="189"/>
                  </a:lnTo>
                  <a:lnTo>
                    <a:pt x="1128" y="72"/>
                  </a:lnTo>
                  <a:lnTo>
                    <a:pt x="1133" y="0"/>
                  </a:lnTo>
                  <a:lnTo>
                    <a:pt x="1138" y="82"/>
                  </a:lnTo>
                  <a:lnTo>
                    <a:pt x="1143" y="350"/>
                  </a:lnTo>
                  <a:lnTo>
                    <a:pt x="1148" y="601"/>
                  </a:lnTo>
                  <a:lnTo>
                    <a:pt x="1155" y="733"/>
                  </a:lnTo>
                  <a:lnTo>
                    <a:pt x="1160" y="733"/>
                  </a:lnTo>
                  <a:lnTo>
                    <a:pt x="1165" y="658"/>
                  </a:lnTo>
                  <a:lnTo>
                    <a:pt x="1173" y="599"/>
                  </a:lnTo>
                  <a:lnTo>
                    <a:pt x="1178" y="564"/>
                  </a:lnTo>
                  <a:lnTo>
                    <a:pt x="1183" y="502"/>
                  </a:lnTo>
                  <a:lnTo>
                    <a:pt x="1188" y="432"/>
                  </a:lnTo>
                  <a:lnTo>
                    <a:pt x="1193" y="380"/>
                  </a:lnTo>
                  <a:lnTo>
                    <a:pt x="1200" y="345"/>
                  </a:lnTo>
                  <a:lnTo>
                    <a:pt x="1205" y="348"/>
                  </a:lnTo>
                  <a:lnTo>
                    <a:pt x="1210" y="303"/>
                  </a:lnTo>
                  <a:lnTo>
                    <a:pt x="1215" y="214"/>
                  </a:lnTo>
                  <a:lnTo>
                    <a:pt x="1220" y="152"/>
                  </a:lnTo>
                  <a:lnTo>
                    <a:pt x="1227" y="226"/>
                  </a:lnTo>
                  <a:lnTo>
                    <a:pt x="1232" y="455"/>
                  </a:lnTo>
                  <a:lnTo>
                    <a:pt x="1240" y="624"/>
                  </a:lnTo>
                  <a:lnTo>
                    <a:pt x="1245" y="631"/>
                  </a:lnTo>
                  <a:lnTo>
                    <a:pt x="1250" y="554"/>
                  </a:lnTo>
                  <a:lnTo>
                    <a:pt x="1255" y="484"/>
                  </a:lnTo>
                  <a:lnTo>
                    <a:pt x="1260" y="440"/>
                  </a:lnTo>
                  <a:lnTo>
                    <a:pt x="1265" y="415"/>
                  </a:lnTo>
                  <a:lnTo>
                    <a:pt x="1272" y="402"/>
                  </a:lnTo>
                  <a:lnTo>
                    <a:pt x="1277" y="380"/>
                  </a:lnTo>
                  <a:lnTo>
                    <a:pt x="1282" y="353"/>
                  </a:lnTo>
                  <a:lnTo>
                    <a:pt x="1290" y="338"/>
                  </a:lnTo>
                  <a:lnTo>
                    <a:pt x="1295" y="321"/>
                  </a:lnTo>
                  <a:lnTo>
                    <a:pt x="1299" y="301"/>
                  </a:lnTo>
                  <a:lnTo>
                    <a:pt x="1304" y="288"/>
                  </a:lnTo>
                  <a:lnTo>
                    <a:pt x="1309" y="281"/>
                  </a:lnTo>
                  <a:lnTo>
                    <a:pt x="1317" y="298"/>
                  </a:lnTo>
                  <a:lnTo>
                    <a:pt x="1322" y="358"/>
                  </a:lnTo>
                  <a:lnTo>
                    <a:pt x="1327" y="398"/>
                  </a:lnTo>
                  <a:lnTo>
                    <a:pt x="1332" y="417"/>
                  </a:lnTo>
                  <a:lnTo>
                    <a:pt x="1339" y="427"/>
                  </a:lnTo>
                  <a:lnTo>
                    <a:pt x="1344" y="432"/>
                  </a:lnTo>
                  <a:lnTo>
                    <a:pt x="1349" y="430"/>
                  </a:lnTo>
                  <a:lnTo>
                    <a:pt x="1354" y="407"/>
                  </a:lnTo>
                  <a:lnTo>
                    <a:pt x="1362" y="370"/>
                  </a:lnTo>
                  <a:lnTo>
                    <a:pt x="1367" y="343"/>
                  </a:lnTo>
                  <a:lnTo>
                    <a:pt x="1372" y="298"/>
                  </a:lnTo>
                  <a:lnTo>
                    <a:pt x="1376" y="263"/>
                  </a:lnTo>
                  <a:lnTo>
                    <a:pt x="1381" y="263"/>
                  </a:lnTo>
                  <a:lnTo>
                    <a:pt x="1386" y="296"/>
                  </a:lnTo>
                  <a:lnTo>
                    <a:pt x="1394" y="405"/>
                  </a:lnTo>
                  <a:lnTo>
                    <a:pt x="1401" y="502"/>
                  </a:lnTo>
                  <a:lnTo>
                    <a:pt x="1406" y="571"/>
                  </a:lnTo>
                  <a:lnTo>
                    <a:pt x="1411" y="574"/>
                  </a:lnTo>
                  <a:lnTo>
                    <a:pt x="1416" y="534"/>
                  </a:lnTo>
                  <a:lnTo>
                    <a:pt x="1421" y="482"/>
                  </a:lnTo>
                  <a:lnTo>
                    <a:pt x="1426" y="460"/>
                  </a:lnTo>
                  <a:lnTo>
                    <a:pt x="1431" y="432"/>
                  </a:lnTo>
                  <a:lnTo>
                    <a:pt x="1439" y="358"/>
                  </a:lnTo>
                  <a:lnTo>
                    <a:pt x="1444" y="239"/>
                  </a:lnTo>
                  <a:lnTo>
                    <a:pt x="1449" y="204"/>
                  </a:lnTo>
                  <a:lnTo>
                    <a:pt x="1456" y="271"/>
                  </a:lnTo>
                  <a:lnTo>
                    <a:pt x="1461" y="340"/>
                  </a:lnTo>
                  <a:lnTo>
                    <a:pt x="1466" y="415"/>
                  </a:lnTo>
                  <a:lnTo>
                    <a:pt x="1471" y="547"/>
                  </a:lnTo>
                  <a:lnTo>
                    <a:pt x="1478" y="638"/>
                  </a:lnTo>
                  <a:lnTo>
                    <a:pt x="1483" y="633"/>
                  </a:lnTo>
                  <a:lnTo>
                    <a:pt x="1488" y="566"/>
                  </a:lnTo>
                  <a:lnTo>
                    <a:pt x="1493" y="489"/>
                  </a:lnTo>
                  <a:lnTo>
                    <a:pt x="1498" y="422"/>
                  </a:lnTo>
                  <a:lnTo>
                    <a:pt x="1503" y="388"/>
                  </a:lnTo>
                  <a:lnTo>
                    <a:pt x="1511" y="355"/>
                  </a:lnTo>
                  <a:lnTo>
                    <a:pt x="1516" y="330"/>
                  </a:lnTo>
                  <a:lnTo>
                    <a:pt x="1521" y="303"/>
                  </a:lnTo>
                  <a:lnTo>
                    <a:pt x="1528" y="286"/>
                  </a:lnTo>
                  <a:lnTo>
                    <a:pt x="1533" y="251"/>
                  </a:lnTo>
                  <a:lnTo>
                    <a:pt x="1538" y="249"/>
                  </a:lnTo>
                  <a:lnTo>
                    <a:pt x="1543" y="291"/>
                  </a:lnTo>
                  <a:lnTo>
                    <a:pt x="1550" y="360"/>
                  </a:lnTo>
                  <a:lnTo>
                    <a:pt x="1555" y="415"/>
                  </a:lnTo>
                  <a:lnTo>
                    <a:pt x="1560" y="447"/>
                  </a:lnTo>
                  <a:lnTo>
                    <a:pt x="1568" y="475"/>
                  </a:lnTo>
                  <a:lnTo>
                    <a:pt x="1573" y="470"/>
                  </a:lnTo>
                  <a:lnTo>
                    <a:pt x="1578" y="415"/>
                  </a:lnTo>
                  <a:lnTo>
                    <a:pt x="1583" y="343"/>
                  </a:lnTo>
                  <a:lnTo>
                    <a:pt x="1588" y="318"/>
                  </a:lnTo>
                  <a:lnTo>
                    <a:pt x="1593" y="316"/>
                  </a:lnTo>
                  <a:lnTo>
                    <a:pt x="1600" y="388"/>
                  </a:lnTo>
                  <a:lnTo>
                    <a:pt x="1605" y="460"/>
                  </a:lnTo>
                  <a:lnTo>
                    <a:pt x="1610" y="452"/>
                  </a:lnTo>
                  <a:lnTo>
                    <a:pt x="1615" y="415"/>
                  </a:lnTo>
                  <a:lnTo>
                    <a:pt x="1622" y="395"/>
                  </a:lnTo>
                  <a:lnTo>
                    <a:pt x="1627" y="415"/>
                  </a:lnTo>
                  <a:lnTo>
                    <a:pt x="1632" y="402"/>
                  </a:lnTo>
                  <a:lnTo>
                    <a:pt x="1637" y="385"/>
                  </a:lnTo>
                  <a:lnTo>
                    <a:pt x="1645" y="348"/>
                  </a:lnTo>
                  <a:lnTo>
                    <a:pt x="1650" y="340"/>
                  </a:lnTo>
                  <a:lnTo>
                    <a:pt x="1655" y="412"/>
                  </a:lnTo>
                  <a:lnTo>
                    <a:pt x="1660" y="497"/>
                  </a:lnTo>
                  <a:lnTo>
                    <a:pt x="1665" y="517"/>
                  </a:lnTo>
                  <a:lnTo>
                    <a:pt x="1670" y="482"/>
                  </a:lnTo>
                  <a:lnTo>
                    <a:pt x="1677" y="430"/>
                  </a:lnTo>
                  <a:lnTo>
                    <a:pt x="1682" y="378"/>
                  </a:lnTo>
                  <a:lnTo>
                    <a:pt x="1689" y="350"/>
                  </a:lnTo>
                  <a:lnTo>
                    <a:pt x="1694" y="338"/>
                  </a:lnTo>
                  <a:lnTo>
                    <a:pt x="1699" y="363"/>
                  </a:lnTo>
                  <a:lnTo>
                    <a:pt x="1704" y="412"/>
                  </a:lnTo>
                  <a:lnTo>
                    <a:pt x="1709" y="402"/>
                  </a:lnTo>
                  <a:lnTo>
                    <a:pt x="1717" y="313"/>
                  </a:lnTo>
                  <a:lnTo>
                    <a:pt x="1722" y="239"/>
                  </a:lnTo>
                  <a:lnTo>
                    <a:pt x="1727" y="184"/>
                  </a:lnTo>
                  <a:lnTo>
                    <a:pt x="1734" y="296"/>
                  </a:lnTo>
                  <a:lnTo>
                    <a:pt x="1739" y="462"/>
                  </a:lnTo>
                  <a:lnTo>
                    <a:pt x="1744" y="571"/>
                  </a:lnTo>
                  <a:lnTo>
                    <a:pt x="1749" y="596"/>
                  </a:lnTo>
                  <a:lnTo>
                    <a:pt x="1754" y="574"/>
                  </a:lnTo>
                  <a:lnTo>
                    <a:pt x="1759" y="455"/>
                  </a:lnTo>
                  <a:lnTo>
                    <a:pt x="1766" y="268"/>
                  </a:lnTo>
                  <a:lnTo>
                    <a:pt x="1771" y="114"/>
                  </a:lnTo>
                  <a:lnTo>
                    <a:pt x="1776" y="55"/>
                  </a:lnTo>
                  <a:lnTo>
                    <a:pt x="1781" y="234"/>
                  </a:lnTo>
                  <a:lnTo>
                    <a:pt x="1789" y="502"/>
                  </a:lnTo>
                  <a:lnTo>
                    <a:pt x="1794" y="673"/>
                  </a:lnTo>
                  <a:lnTo>
                    <a:pt x="1799" y="708"/>
                  </a:lnTo>
                  <a:lnTo>
                    <a:pt x="1806" y="671"/>
                  </a:lnTo>
                  <a:lnTo>
                    <a:pt x="1811" y="599"/>
                  </a:lnTo>
                  <a:lnTo>
                    <a:pt x="1816" y="534"/>
                  </a:lnTo>
                  <a:lnTo>
                    <a:pt x="1821" y="475"/>
                  </a:lnTo>
                  <a:lnTo>
                    <a:pt x="1826" y="400"/>
                  </a:lnTo>
                  <a:lnTo>
                    <a:pt x="1831" y="313"/>
                  </a:lnTo>
                  <a:lnTo>
                    <a:pt x="1838" y="263"/>
                  </a:lnTo>
                  <a:lnTo>
                    <a:pt x="1843" y="268"/>
                  </a:lnTo>
                  <a:lnTo>
                    <a:pt x="1851" y="326"/>
                  </a:lnTo>
                  <a:lnTo>
                    <a:pt x="1856" y="355"/>
                  </a:lnTo>
                  <a:lnTo>
                    <a:pt x="1861" y="338"/>
                  </a:lnTo>
                  <a:lnTo>
                    <a:pt x="1866" y="333"/>
                  </a:lnTo>
                  <a:lnTo>
                    <a:pt x="1871" y="338"/>
                  </a:lnTo>
                  <a:lnTo>
                    <a:pt x="1876" y="360"/>
                  </a:lnTo>
                  <a:lnTo>
                    <a:pt x="1883" y="385"/>
                  </a:lnTo>
                  <a:lnTo>
                    <a:pt x="1888" y="388"/>
                  </a:lnTo>
                  <a:lnTo>
                    <a:pt x="1893" y="370"/>
                  </a:lnTo>
                  <a:lnTo>
                    <a:pt x="1898" y="345"/>
                  </a:lnTo>
                  <a:lnTo>
                    <a:pt x="1906" y="348"/>
                  </a:lnTo>
                  <a:lnTo>
                    <a:pt x="1910" y="353"/>
                  </a:lnTo>
                  <a:lnTo>
                    <a:pt x="1915" y="343"/>
                  </a:lnTo>
                  <a:lnTo>
                    <a:pt x="1923" y="370"/>
                  </a:lnTo>
                  <a:lnTo>
                    <a:pt x="1928" y="430"/>
                  </a:lnTo>
                  <a:lnTo>
                    <a:pt x="1933" y="472"/>
                  </a:lnTo>
                  <a:lnTo>
                    <a:pt x="1938" y="460"/>
                  </a:lnTo>
                  <a:lnTo>
                    <a:pt x="1943" y="435"/>
                  </a:lnTo>
                  <a:lnTo>
                    <a:pt x="1948" y="415"/>
                  </a:lnTo>
                  <a:lnTo>
                    <a:pt x="1955" y="385"/>
                  </a:lnTo>
                  <a:lnTo>
                    <a:pt x="1960" y="363"/>
                  </a:lnTo>
                  <a:lnTo>
                    <a:pt x="1965" y="353"/>
                  </a:lnTo>
                  <a:lnTo>
                    <a:pt x="1973" y="350"/>
                  </a:lnTo>
                  <a:lnTo>
                    <a:pt x="1978" y="358"/>
                  </a:lnTo>
                  <a:lnTo>
                    <a:pt x="1983" y="407"/>
                  </a:lnTo>
                  <a:lnTo>
                    <a:pt x="1987" y="407"/>
                  </a:lnTo>
                  <a:lnTo>
                    <a:pt x="1992" y="363"/>
                  </a:lnTo>
                  <a:lnTo>
                    <a:pt x="2000" y="345"/>
                  </a:lnTo>
                  <a:lnTo>
                    <a:pt x="2005" y="363"/>
                  </a:lnTo>
                  <a:lnTo>
                    <a:pt x="2010" y="402"/>
                  </a:lnTo>
                  <a:lnTo>
                    <a:pt x="2017" y="447"/>
                  </a:lnTo>
                  <a:lnTo>
                    <a:pt x="2022" y="472"/>
                  </a:lnTo>
                  <a:lnTo>
                    <a:pt x="2027" y="465"/>
                  </a:lnTo>
                  <a:lnTo>
                    <a:pt x="2032" y="460"/>
                  </a:lnTo>
                  <a:lnTo>
                    <a:pt x="2037" y="415"/>
                  </a:lnTo>
                  <a:lnTo>
                    <a:pt x="2042" y="365"/>
                  </a:lnTo>
                  <a:lnTo>
                    <a:pt x="2050" y="321"/>
                  </a:lnTo>
                  <a:lnTo>
                    <a:pt x="2055" y="271"/>
                  </a:lnTo>
                  <a:lnTo>
                    <a:pt x="2060" y="266"/>
                  </a:lnTo>
                  <a:lnTo>
                    <a:pt x="2064" y="375"/>
                  </a:lnTo>
                  <a:lnTo>
                    <a:pt x="2072" y="475"/>
                  </a:lnTo>
                  <a:lnTo>
                    <a:pt x="2077" y="455"/>
                  </a:lnTo>
                  <a:lnTo>
                    <a:pt x="2082" y="340"/>
                  </a:lnTo>
                  <a:lnTo>
                    <a:pt x="2089" y="211"/>
                  </a:lnTo>
                  <a:lnTo>
                    <a:pt x="2094" y="154"/>
                  </a:lnTo>
                  <a:lnTo>
                    <a:pt x="2099" y="313"/>
                  </a:lnTo>
                  <a:lnTo>
                    <a:pt x="2104" y="497"/>
                  </a:lnTo>
                  <a:lnTo>
                    <a:pt x="2109" y="609"/>
                  </a:lnTo>
                  <a:lnTo>
                    <a:pt x="2114" y="591"/>
                  </a:lnTo>
                  <a:lnTo>
                    <a:pt x="2122" y="569"/>
                  </a:lnTo>
                  <a:lnTo>
                    <a:pt x="2127" y="571"/>
                  </a:lnTo>
                  <a:lnTo>
                    <a:pt x="2132" y="589"/>
                  </a:lnTo>
                  <a:lnTo>
                    <a:pt x="2139" y="599"/>
                  </a:lnTo>
                  <a:lnTo>
                    <a:pt x="2144" y="564"/>
                  </a:lnTo>
                  <a:lnTo>
                    <a:pt x="2149" y="509"/>
                  </a:lnTo>
                  <a:lnTo>
                    <a:pt x="2154" y="457"/>
                  </a:lnTo>
                  <a:lnTo>
                    <a:pt x="2161" y="402"/>
                  </a:lnTo>
                  <a:lnTo>
                    <a:pt x="2166" y="360"/>
                  </a:lnTo>
                  <a:lnTo>
                    <a:pt x="2171" y="308"/>
                  </a:lnTo>
                  <a:lnTo>
                    <a:pt x="2176" y="271"/>
                  </a:lnTo>
                  <a:lnTo>
                    <a:pt x="2181" y="229"/>
                  </a:lnTo>
                  <a:lnTo>
                    <a:pt x="2189" y="219"/>
                  </a:lnTo>
                  <a:lnTo>
                    <a:pt x="2194" y="271"/>
                  </a:lnTo>
                  <a:lnTo>
                    <a:pt x="2199" y="348"/>
                  </a:lnTo>
                  <a:lnTo>
                    <a:pt x="2204" y="358"/>
                  </a:lnTo>
                  <a:lnTo>
                    <a:pt x="2211" y="338"/>
                  </a:lnTo>
                  <a:lnTo>
                    <a:pt x="2216" y="335"/>
                  </a:lnTo>
                  <a:lnTo>
                    <a:pt x="2221" y="328"/>
                  </a:lnTo>
                  <a:lnTo>
                    <a:pt x="2226" y="308"/>
                  </a:lnTo>
                  <a:lnTo>
                    <a:pt x="2231" y="363"/>
                  </a:lnTo>
                  <a:lnTo>
                    <a:pt x="2238" y="412"/>
                  </a:lnTo>
                  <a:lnTo>
                    <a:pt x="2243" y="472"/>
                  </a:lnTo>
                  <a:lnTo>
                    <a:pt x="2251" y="524"/>
                  </a:lnTo>
                  <a:lnTo>
                    <a:pt x="2256" y="532"/>
                  </a:lnTo>
                  <a:lnTo>
                    <a:pt x="2261" y="504"/>
                  </a:lnTo>
                  <a:lnTo>
                    <a:pt x="2266" y="415"/>
                  </a:lnTo>
                  <a:lnTo>
                    <a:pt x="2271" y="216"/>
                  </a:lnTo>
                  <a:lnTo>
                    <a:pt x="2276" y="97"/>
                  </a:lnTo>
                  <a:lnTo>
                    <a:pt x="2281" y="75"/>
                  </a:lnTo>
                  <a:lnTo>
                    <a:pt x="2288" y="281"/>
                  </a:lnTo>
                  <a:lnTo>
                    <a:pt x="2293" y="534"/>
                  </a:lnTo>
                  <a:lnTo>
                    <a:pt x="2300" y="646"/>
                  </a:lnTo>
                  <a:lnTo>
                    <a:pt x="2305" y="641"/>
                  </a:lnTo>
                  <a:lnTo>
                    <a:pt x="2310" y="599"/>
                  </a:lnTo>
                  <a:lnTo>
                    <a:pt x="2315" y="549"/>
                  </a:lnTo>
                  <a:lnTo>
                    <a:pt x="2320" y="502"/>
                  </a:lnTo>
                  <a:lnTo>
                    <a:pt x="2328" y="477"/>
                  </a:lnTo>
                  <a:lnTo>
                    <a:pt x="2333" y="455"/>
                  </a:lnTo>
                  <a:lnTo>
                    <a:pt x="2338" y="425"/>
                  </a:lnTo>
                  <a:lnTo>
                    <a:pt x="2343" y="380"/>
                  </a:lnTo>
                  <a:lnTo>
                    <a:pt x="2348" y="338"/>
                  </a:lnTo>
                  <a:lnTo>
                    <a:pt x="2355" y="296"/>
                  </a:lnTo>
                  <a:lnTo>
                    <a:pt x="2360" y="276"/>
                  </a:lnTo>
                  <a:lnTo>
                    <a:pt x="2365" y="253"/>
                  </a:lnTo>
                  <a:lnTo>
                    <a:pt x="2372" y="263"/>
                  </a:lnTo>
                  <a:lnTo>
                    <a:pt x="2377" y="253"/>
                  </a:lnTo>
                  <a:lnTo>
                    <a:pt x="2382" y="196"/>
                  </a:lnTo>
                  <a:lnTo>
                    <a:pt x="2387" y="226"/>
                  </a:lnTo>
                  <a:lnTo>
                    <a:pt x="2392" y="400"/>
                  </a:lnTo>
                  <a:lnTo>
                    <a:pt x="2400" y="534"/>
                  </a:lnTo>
                  <a:lnTo>
                    <a:pt x="2405" y="549"/>
                  </a:lnTo>
                  <a:lnTo>
                    <a:pt x="2410" y="532"/>
                  </a:lnTo>
                  <a:lnTo>
                    <a:pt x="2417" y="472"/>
                  </a:lnTo>
                  <a:lnTo>
                    <a:pt x="2422" y="388"/>
                  </a:lnTo>
                  <a:lnTo>
                    <a:pt x="2427" y="303"/>
                  </a:lnTo>
                  <a:lnTo>
                    <a:pt x="2432" y="296"/>
                  </a:lnTo>
                  <a:lnTo>
                    <a:pt x="2437" y="383"/>
                  </a:lnTo>
                  <a:lnTo>
                    <a:pt x="2442" y="514"/>
                  </a:lnTo>
                  <a:lnTo>
                    <a:pt x="2449" y="601"/>
                  </a:lnTo>
                  <a:lnTo>
                    <a:pt x="2454" y="596"/>
                  </a:lnTo>
                  <a:lnTo>
                    <a:pt x="2459" y="544"/>
                  </a:lnTo>
                  <a:lnTo>
                    <a:pt x="2464" y="487"/>
                  </a:lnTo>
                  <a:lnTo>
                    <a:pt x="2472" y="442"/>
                  </a:lnTo>
                  <a:lnTo>
                    <a:pt x="2477" y="412"/>
                  </a:lnTo>
                  <a:lnTo>
                    <a:pt x="2482" y="373"/>
                  </a:lnTo>
                  <a:lnTo>
                    <a:pt x="2487" y="311"/>
                  </a:lnTo>
                  <a:lnTo>
                    <a:pt x="2494" y="253"/>
                  </a:lnTo>
                  <a:lnTo>
                    <a:pt x="2499" y="224"/>
                  </a:lnTo>
                  <a:lnTo>
                    <a:pt x="2504" y="231"/>
                  </a:lnTo>
                  <a:lnTo>
                    <a:pt x="2509" y="286"/>
                  </a:lnTo>
                  <a:lnTo>
                    <a:pt x="2514" y="415"/>
                  </a:lnTo>
                  <a:lnTo>
                    <a:pt x="2522" y="504"/>
                  </a:lnTo>
                  <a:lnTo>
                    <a:pt x="2526" y="472"/>
                  </a:lnTo>
                  <a:lnTo>
                    <a:pt x="2534" y="398"/>
                  </a:lnTo>
                  <a:lnTo>
                    <a:pt x="2539" y="355"/>
                  </a:lnTo>
                  <a:lnTo>
                    <a:pt x="2544" y="388"/>
                  </a:lnTo>
                  <a:lnTo>
                    <a:pt x="2549" y="460"/>
                  </a:lnTo>
                  <a:lnTo>
                    <a:pt x="2554" y="482"/>
                  </a:lnTo>
                  <a:lnTo>
                    <a:pt x="2559" y="442"/>
                  </a:lnTo>
                  <a:lnTo>
                    <a:pt x="2566" y="402"/>
                  </a:lnTo>
                  <a:lnTo>
                    <a:pt x="2571" y="383"/>
                  </a:lnTo>
                  <a:lnTo>
                    <a:pt x="2576" y="368"/>
                  </a:lnTo>
                  <a:lnTo>
                    <a:pt x="2584" y="348"/>
                  </a:lnTo>
                  <a:lnTo>
                    <a:pt x="2589" y="326"/>
                  </a:lnTo>
                  <a:lnTo>
                    <a:pt x="2594" y="321"/>
                  </a:lnTo>
                  <a:lnTo>
                    <a:pt x="2599" y="323"/>
                  </a:lnTo>
                  <a:lnTo>
                    <a:pt x="2603" y="348"/>
                  </a:lnTo>
                  <a:lnTo>
                    <a:pt x="2611" y="373"/>
                  </a:lnTo>
                  <a:lnTo>
                    <a:pt x="2616" y="422"/>
                  </a:lnTo>
                  <a:lnTo>
                    <a:pt x="2621" y="475"/>
                  </a:lnTo>
                  <a:lnTo>
                    <a:pt x="2626" y="492"/>
                  </a:lnTo>
                  <a:lnTo>
                    <a:pt x="2631" y="470"/>
                  </a:lnTo>
                  <a:lnTo>
                    <a:pt x="2638" y="415"/>
                  </a:lnTo>
                  <a:lnTo>
                    <a:pt x="2643" y="385"/>
                  </a:lnTo>
                  <a:lnTo>
                    <a:pt x="2648" y="373"/>
                  </a:lnTo>
                  <a:lnTo>
                    <a:pt x="2656" y="390"/>
                  </a:lnTo>
                  <a:lnTo>
                    <a:pt x="2661" y="407"/>
                  </a:lnTo>
                  <a:lnTo>
                    <a:pt x="2666" y="405"/>
                  </a:lnTo>
                  <a:lnTo>
                    <a:pt x="2671" y="417"/>
                  </a:lnTo>
                  <a:lnTo>
                    <a:pt x="2676" y="400"/>
                  </a:lnTo>
                  <a:lnTo>
                    <a:pt x="2683" y="388"/>
                  </a:lnTo>
                  <a:lnTo>
                    <a:pt x="2688" y="385"/>
                  </a:lnTo>
                  <a:lnTo>
                    <a:pt x="2695" y="390"/>
                  </a:lnTo>
                  <a:lnTo>
                    <a:pt x="2700" y="380"/>
                  </a:lnTo>
                  <a:lnTo>
                    <a:pt x="2705" y="365"/>
                  </a:lnTo>
                  <a:lnTo>
                    <a:pt x="2710" y="370"/>
                  </a:lnTo>
                  <a:lnTo>
                    <a:pt x="2715" y="388"/>
                  </a:lnTo>
                  <a:lnTo>
                    <a:pt x="2720" y="383"/>
                  </a:lnTo>
                  <a:lnTo>
                    <a:pt x="2725" y="380"/>
                  </a:lnTo>
                  <a:lnTo>
                    <a:pt x="2733" y="363"/>
                  </a:lnTo>
                  <a:lnTo>
                    <a:pt x="2738" y="343"/>
                  </a:lnTo>
                  <a:lnTo>
                    <a:pt x="2743" y="358"/>
                  </a:lnTo>
                  <a:lnTo>
                    <a:pt x="2748" y="365"/>
                  </a:lnTo>
                  <a:lnTo>
                    <a:pt x="2755" y="370"/>
                  </a:lnTo>
                  <a:lnTo>
                    <a:pt x="2760" y="373"/>
                  </a:lnTo>
                  <a:lnTo>
                    <a:pt x="2765" y="370"/>
                  </a:lnTo>
                  <a:lnTo>
                    <a:pt x="2772" y="417"/>
                  </a:lnTo>
                </a:path>
              </a:pathLst>
            </a:custGeom>
            <a:noFill/>
            <a:ln w="12700" cmpd="sng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281" name="Freeform 107"/>
            <p:cNvSpPr>
              <a:spLocks/>
            </p:cNvSpPr>
            <p:nvPr/>
          </p:nvSpPr>
          <p:spPr bwMode="auto">
            <a:xfrm rot="10800000">
              <a:off x="0" y="4531753"/>
              <a:ext cx="2172853" cy="1714582"/>
            </a:xfrm>
            <a:custGeom>
              <a:avLst/>
              <a:gdLst>
                <a:gd name="T0" fmla="*/ 68883 w 2772"/>
                <a:gd name="T1" fmla="*/ 321931 h 278"/>
                <a:gd name="T2" fmla="*/ 141211 w 2772"/>
                <a:gd name="T3" fmla="*/ 303429 h 278"/>
                <a:gd name="T4" fmla="*/ 218704 w 2772"/>
                <a:gd name="T5" fmla="*/ 188718 h 278"/>
                <a:gd name="T6" fmla="*/ 296198 w 2772"/>
                <a:gd name="T7" fmla="*/ 160966 h 278"/>
                <a:gd name="T8" fmla="*/ 373692 w 2772"/>
                <a:gd name="T9" fmla="*/ 303429 h 278"/>
                <a:gd name="T10" fmla="*/ 449463 w 2772"/>
                <a:gd name="T11" fmla="*/ 271976 h 278"/>
                <a:gd name="T12" fmla="*/ 521791 w 2772"/>
                <a:gd name="T13" fmla="*/ 203520 h 278"/>
                <a:gd name="T14" fmla="*/ 604451 w 2772"/>
                <a:gd name="T15" fmla="*/ 207220 h 278"/>
                <a:gd name="T16" fmla="*/ 680222 w 2772"/>
                <a:gd name="T17" fmla="*/ 138763 h 278"/>
                <a:gd name="T18" fmla="*/ 757716 w 2772"/>
                <a:gd name="T19" fmla="*/ 318231 h 278"/>
                <a:gd name="T20" fmla="*/ 830044 w 2772"/>
                <a:gd name="T21" fmla="*/ 238673 h 278"/>
                <a:gd name="T22" fmla="*/ 907537 w 2772"/>
                <a:gd name="T23" fmla="*/ 229422 h 278"/>
                <a:gd name="T24" fmla="*/ 985031 w 2772"/>
                <a:gd name="T25" fmla="*/ 262726 h 278"/>
                <a:gd name="T26" fmla="*/ 1060803 w 2772"/>
                <a:gd name="T27" fmla="*/ 220171 h 278"/>
                <a:gd name="T28" fmla="*/ 1138296 w 2772"/>
                <a:gd name="T29" fmla="*/ 234973 h 278"/>
                <a:gd name="T30" fmla="*/ 1215790 w 2772"/>
                <a:gd name="T31" fmla="*/ 207220 h 278"/>
                <a:gd name="T32" fmla="*/ 1288118 w 2772"/>
                <a:gd name="T33" fmla="*/ 257175 h 278"/>
                <a:gd name="T34" fmla="*/ 1369055 w 2772"/>
                <a:gd name="T35" fmla="*/ 197969 h 278"/>
                <a:gd name="T36" fmla="*/ 1441383 w 2772"/>
                <a:gd name="T37" fmla="*/ 238673 h 278"/>
                <a:gd name="T38" fmla="*/ 1518877 w 2772"/>
                <a:gd name="T39" fmla="*/ 432942 h 278"/>
                <a:gd name="T40" fmla="*/ 1596370 w 2772"/>
                <a:gd name="T41" fmla="*/ 371886 h 278"/>
                <a:gd name="T42" fmla="*/ 1673864 w 2772"/>
                <a:gd name="T43" fmla="*/ 362635 h 278"/>
                <a:gd name="T44" fmla="*/ 1749636 w 2772"/>
                <a:gd name="T45" fmla="*/ 179467 h 278"/>
                <a:gd name="T46" fmla="*/ 1827129 w 2772"/>
                <a:gd name="T47" fmla="*/ 188718 h 278"/>
                <a:gd name="T48" fmla="*/ 1904623 w 2772"/>
                <a:gd name="T49" fmla="*/ 331182 h 278"/>
                <a:gd name="T50" fmla="*/ 1976950 w 2772"/>
                <a:gd name="T51" fmla="*/ 216471 h 278"/>
                <a:gd name="T52" fmla="*/ 2054444 w 2772"/>
                <a:gd name="T53" fmla="*/ 138763 h 278"/>
                <a:gd name="T54" fmla="*/ 2135382 w 2772"/>
                <a:gd name="T55" fmla="*/ 225722 h 278"/>
                <a:gd name="T56" fmla="*/ 2207709 w 2772"/>
                <a:gd name="T57" fmla="*/ 318231 h 278"/>
                <a:gd name="T58" fmla="*/ 2285203 w 2772"/>
                <a:gd name="T59" fmla="*/ 229422 h 278"/>
                <a:gd name="T60" fmla="*/ 2362697 w 2772"/>
                <a:gd name="T61" fmla="*/ 234973 h 278"/>
                <a:gd name="T62" fmla="*/ 2438468 w 2772"/>
                <a:gd name="T63" fmla="*/ 275677 h 278"/>
                <a:gd name="T64" fmla="*/ 2515962 w 2772"/>
                <a:gd name="T65" fmla="*/ 138763 h 278"/>
                <a:gd name="T66" fmla="*/ 2588290 w 2772"/>
                <a:gd name="T67" fmla="*/ 160966 h 278"/>
                <a:gd name="T68" fmla="*/ 2669227 w 2772"/>
                <a:gd name="T69" fmla="*/ 234973 h 278"/>
                <a:gd name="T70" fmla="*/ 2743277 w 2772"/>
                <a:gd name="T71" fmla="*/ 220171 h 278"/>
                <a:gd name="T72" fmla="*/ 2819049 w 2772"/>
                <a:gd name="T73" fmla="*/ 194269 h 278"/>
                <a:gd name="T74" fmla="*/ 2896542 w 2772"/>
                <a:gd name="T75" fmla="*/ 331182 h 278"/>
                <a:gd name="T76" fmla="*/ 2974036 w 2772"/>
                <a:gd name="T77" fmla="*/ 120262 h 278"/>
                <a:gd name="T78" fmla="*/ 3049808 w 2772"/>
                <a:gd name="T79" fmla="*/ 281227 h 278"/>
                <a:gd name="T80" fmla="*/ 3127301 w 2772"/>
                <a:gd name="T81" fmla="*/ 229422 h 278"/>
                <a:gd name="T82" fmla="*/ 3204795 w 2772"/>
                <a:gd name="T83" fmla="*/ 281227 h 278"/>
                <a:gd name="T84" fmla="*/ 3282289 w 2772"/>
                <a:gd name="T85" fmla="*/ 175767 h 278"/>
                <a:gd name="T86" fmla="*/ 3354616 w 2772"/>
                <a:gd name="T87" fmla="*/ 514350 h 278"/>
                <a:gd name="T88" fmla="*/ 3430388 w 2772"/>
                <a:gd name="T89" fmla="*/ 188718 h 278"/>
                <a:gd name="T90" fmla="*/ 3507882 w 2772"/>
                <a:gd name="T91" fmla="*/ 247924 h 278"/>
                <a:gd name="T92" fmla="*/ 3585375 w 2772"/>
                <a:gd name="T93" fmla="*/ 312680 h 278"/>
                <a:gd name="T94" fmla="*/ 3662869 w 2772"/>
                <a:gd name="T95" fmla="*/ 244224 h 278"/>
                <a:gd name="T96" fmla="*/ 3738641 w 2772"/>
                <a:gd name="T97" fmla="*/ 170217 h 278"/>
                <a:gd name="T98" fmla="*/ 3816134 w 2772"/>
                <a:gd name="T99" fmla="*/ 197969 h 278"/>
                <a:gd name="T100" fmla="*/ 3893628 w 2772"/>
                <a:gd name="T101" fmla="*/ 210921 h 278"/>
                <a:gd name="T102" fmla="*/ 3969400 w 2772"/>
                <a:gd name="T103" fmla="*/ 210921 h 278"/>
                <a:gd name="T104" fmla="*/ 4043449 w 2772"/>
                <a:gd name="T105" fmla="*/ 253475 h 278"/>
                <a:gd name="T106" fmla="*/ 4119221 w 2772"/>
                <a:gd name="T107" fmla="*/ 247924 h 278"/>
                <a:gd name="T108" fmla="*/ 4196714 w 2772"/>
                <a:gd name="T109" fmla="*/ 266426 h 278"/>
                <a:gd name="T110" fmla="*/ 4274208 w 2772"/>
                <a:gd name="T111" fmla="*/ 290478 h 278"/>
                <a:gd name="T112" fmla="*/ 4349980 w 2772"/>
                <a:gd name="T113" fmla="*/ 42554 h 278"/>
                <a:gd name="T114" fmla="*/ 4427473 w 2772"/>
                <a:gd name="T115" fmla="*/ 312680 h 278"/>
                <a:gd name="T116" fmla="*/ 4504967 w 2772"/>
                <a:gd name="T117" fmla="*/ 234973 h 278"/>
                <a:gd name="T118" fmla="*/ 4582461 w 2772"/>
                <a:gd name="T119" fmla="*/ 216471 h 278"/>
                <a:gd name="T120" fmla="*/ 4658232 w 2772"/>
                <a:gd name="T121" fmla="*/ 262726 h 278"/>
                <a:gd name="T122" fmla="*/ 4732282 w 2772"/>
                <a:gd name="T123" fmla="*/ 101760 h 27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2772" h="278">
                  <a:moveTo>
                    <a:pt x="0" y="177"/>
                  </a:moveTo>
                  <a:lnTo>
                    <a:pt x="5" y="137"/>
                  </a:lnTo>
                  <a:lnTo>
                    <a:pt x="10" y="97"/>
                  </a:lnTo>
                  <a:lnTo>
                    <a:pt x="15" y="90"/>
                  </a:lnTo>
                  <a:lnTo>
                    <a:pt x="23" y="70"/>
                  </a:lnTo>
                  <a:lnTo>
                    <a:pt x="28" y="87"/>
                  </a:lnTo>
                  <a:lnTo>
                    <a:pt x="33" y="132"/>
                  </a:lnTo>
                  <a:lnTo>
                    <a:pt x="40" y="174"/>
                  </a:lnTo>
                  <a:lnTo>
                    <a:pt x="45" y="174"/>
                  </a:lnTo>
                  <a:lnTo>
                    <a:pt x="50" y="159"/>
                  </a:lnTo>
                  <a:lnTo>
                    <a:pt x="55" y="127"/>
                  </a:lnTo>
                  <a:lnTo>
                    <a:pt x="60" y="95"/>
                  </a:lnTo>
                  <a:lnTo>
                    <a:pt x="68" y="65"/>
                  </a:lnTo>
                  <a:lnTo>
                    <a:pt x="72" y="80"/>
                  </a:lnTo>
                  <a:lnTo>
                    <a:pt x="77" y="127"/>
                  </a:lnTo>
                  <a:lnTo>
                    <a:pt x="82" y="164"/>
                  </a:lnTo>
                  <a:lnTo>
                    <a:pt x="87" y="149"/>
                  </a:lnTo>
                  <a:lnTo>
                    <a:pt x="95" y="139"/>
                  </a:lnTo>
                  <a:lnTo>
                    <a:pt x="100" y="139"/>
                  </a:lnTo>
                  <a:lnTo>
                    <a:pt x="105" y="144"/>
                  </a:lnTo>
                  <a:lnTo>
                    <a:pt x="112" y="154"/>
                  </a:lnTo>
                  <a:lnTo>
                    <a:pt x="117" y="142"/>
                  </a:lnTo>
                  <a:lnTo>
                    <a:pt x="122" y="114"/>
                  </a:lnTo>
                  <a:lnTo>
                    <a:pt x="127" y="102"/>
                  </a:lnTo>
                  <a:lnTo>
                    <a:pt x="132" y="87"/>
                  </a:lnTo>
                  <a:lnTo>
                    <a:pt x="137" y="65"/>
                  </a:lnTo>
                  <a:lnTo>
                    <a:pt x="145" y="65"/>
                  </a:lnTo>
                  <a:lnTo>
                    <a:pt x="149" y="139"/>
                  </a:lnTo>
                  <a:lnTo>
                    <a:pt x="154" y="196"/>
                  </a:lnTo>
                  <a:lnTo>
                    <a:pt x="162" y="162"/>
                  </a:lnTo>
                  <a:lnTo>
                    <a:pt x="167" y="114"/>
                  </a:lnTo>
                  <a:lnTo>
                    <a:pt x="172" y="87"/>
                  </a:lnTo>
                  <a:lnTo>
                    <a:pt x="177" y="75"/>
                  </a:lnTo>
                  <a:lnTo>
                    <a:pt x="184" y="139"/>
                  </a:lnTo>
                  <a:lnTo>
                    <a:pt x="189" y="189"/>
                  </a:lnTo>
                  <a:lnTo>
                    <a:pt x="194" y="174"/>
                  </a:lnTo>
                  <a:lnTo>
                    <a:pt x="199" y="124"/>
                  </a:lnTo>
                  <a:lnTo>
                    <a:pt x="204" y="127"/>
                  </a:lnTo>
                  <a:lnTo>
                    <a:pt x="212" y="154"/>
                  </a:lnTo>
                  <a:lnTo>
                    <a:pt x="217" y="164"/>
                  </a:lnTo>
                  <a:lnTo>
                    <a:pt x="221" y="167"/>
                  </a:lnTo>
                  <a:lnTo>
                    <a:pt x="226" y="164"/>
                  </a:lnTo>
                  <a:lnTo>
                    <a:pt x="234" y="162"/>
                  </a:lnTo>
                  <a:lnTo>
                    <a:pt x="239" y="124"/>
                  </a:lnTo>
                  <a:lnTo>
                    <a:pt x="244" y="107"/>
                  </a:lnTo>
                  <a:lnTo>
                    <a:pt x="249" y="100"/>
                  </a:lnTo>
                  <a:lnTo>
                    <a:pt x="254" y="122"/>
                  </a:lnTo>
                  <a:lnTo>
                    <a:pt x="261" y="147"/>
                  </a:lnTo>
                  <a:lnTo>
                    <a:pt x="266" y="134"/>
                  </a:lnTo>
                  <a:lnTo>
                    <a:pt x="274" y="147"/>
                  </a:lnTo>
                  <a:lnTo>
                    <a:pt x="279" y="164"/>
                  </a:lnTo>
                  <a:lnTo>
                    <a:pt x="284" y="162"/>
                  </a:lnTo>
                  <a:lnTo>
                    <a:pt x="289" y="147"/>
                  </a:lnTo>
                  <a:lnTo>
                    <a:pt x="294" y="137"/>
                  </a:lnTo>
                  <a:lnTo>
                    <a:pt x="298" y="132"/>
                  </a:lnTo>
                  <a:lnTo>
                    <a:pt x="303" y="110"/>
                  </a:lnTo>
                  <a:lnTo>
                    <a:pt x="311" y="105"/>
                  </a:lnTo>
                  <a:lnTo>
                    <a:pt x="316" y="107"/>
                  </a:lnTo>
                  <a:lnTo>
                    <a:pt x="323" y="107"/>
                  </a:lnTo>
                  <a:lnTo>
                    <a:pt x="328" y="105"/>
                  </a:lnTo>
                  <a:lnTo>
                    <a:pt x="333" y="100"/>
                  </a:lnTo>
                  <a:lnTo>
                    <a:pt x="338" y="92"/>
                  </a:lnTo>
                  <a:lnTo>
                    <a:pt x="343" y="90"/>
                  </a:lnTo>
                  <a:lnTo>
                    <a:pt x="351" y="112"/>
                  </a:lnTo>
                  <a:lnTo>
                    <a:pt x="356" y="134"/>
                  </a:lnTo>
                  <a:lnTo>
                    <a:pt x="361" y="139"/>
                  </a:lnTo>
                  <a:lnTo>
                    <a:pt x="366" y="147"/>
                  </a:lnTo>
                  <a:lnTo>
                    <a:pt x="371" y="152"/>
                  </a:lnTo>
                  <a:lnTo>
                    <a:pt x="378" y="142"/>
                  </a:lnTo>
                  <a:lnTo>
                    <a:pt x="383" y="127"/>
                  </a:lnTo>
                  <a:lnTo>
                    <a:pt x="388" y="102"/>
                  </a:lnTo>
                  <a:lnTo>
                    <a:pt x="395" y="75"/>
                  </a:lnTo>
                  <a:lnTo>
                    <a:pt x="400" y="57"/>
                  </a:lnTo>
                  <a:lnTo>
                    <a:pt x="405" y="75"/>
                  </a:lnTo>
                  <a:lnTo>
                    <a:pt x="410" y="107"/>
                  </a:lnTo>
                  <a:lnTo>
                    <a:pt x="415" y="134"/>
                  </a:lnTo>
                  <a:lnTo>
                    <a:pt x="423" y="137"/>
                  </a:lnTo>
                  <a:lnTo>
                    <a:pt x="428" y="147"/>
                  </a:lnTo>
                  <a:lnTo>
                    <a:pt x="433" y="159"/>
                  </a:lnTo>
                  <a:lnTo>
                    <a:pt x="440" y="172"/>
                  </a:lnTo>
                  <a:lnTo>
                    <a:pt x="445" y="162"/>
                  </a:lnTo>
                  <a:lnTo>
                    <a:pt x="450" y="142"/>
                  </a:lnTo>
                  <a:lnTo>
                    <a:pt x="455" y="134"/>
                  </a:lnTo>
                  <a:lnTo>
                    <a:pt x="460" y="134"/>
                  </a:lnTo>
                  <a:lnTo>
                    <a:pt x="465" y="147"/>
                  </a:lnTo>
                  <a:lnTo>
                    <a:pt x="472" y="149"/>
                  </a:lnTo>
                  <a:lnTo>
                    <a:pt x="477" y="142"/>
                  </a:lnTo>
                  <a:lnTo>
                    <a:pt x="482" y="129"/>
                  </a:lnTo>
                  <a:lnTo>
                    <a:pt x="487" y="117"/>
                  </a:lnTo>
                  <a:lnTo>
                    <a:pt x="495" y="112"/>
                  </a:lnTo>
                  <a:lnTo>
                    <a:pt x="500" y="95"/>
                  </a:lnTo>
                  <a:lnTo>
                    <a:pt x="505" y="85"/>
                  </a:lnTo>
                  <a:lnTo>
                    <a:pt x="512" y="90"/>
                  </a:lnTo>
                  <a:lnTo>
                    <a:pt x="517" y="105"/>
                  </a:lnTo>
                  <a:lnTo>
                    <a:pt x="522" y="112"/>
                  </a:lnTo>
                  <a:lnTo>
                    <a:pt x="527" y="124"/>
                  </a:lnTo>
                  <a:lnTo>
                    <a:pt x="532" y="127"/>
                  </a:lnTo>
                  <a:lnTo>
                    <a:pt x="537" y="122"/>
                  </a:lnTo>
                  <a:lnTo>
                    <a:pt x="542" y="127"/>
                  </a:lnTo>
                  <a:lnTo>
                    <a:pt x="549" y="134"/>
                  </a:lnTo>
                  <a:lnTo>
                    <a:pt x="557" y="134"/>
                  </a:lnTo>
                  <a:lnTo>
                    <a:pt x="562" y="142"/>
                  </a:lnTo>
                  <a:lnTo>
                    <a:pt x="567" y="147"/>
                  </a:lnTo>
                  <a:lnTo>
                    <a:pt x="572" y="142"/>
                  </a:lnTo>
                  <a:lnTo>
                    <a:pt x="577" y="124"/>
                  </a:lnTo>
                  <a:lnTo>
                    <a:pt x="582" y="100"/>
                  </a:lnTo>
                  <a:lnTo>
                    <a:pt x="589" y="75"/>
                  </a:lnTo>
                  <a:lnTo>
                    <a:pt x="594" y="87"/>
                  </a:lnTo>
                  <a:lnTo>
                    <a:pt x="599" y="152"/>
                  </a:lnTo>
                  <a:lnTo>
                    <a:pt x="606" y="177"/>
                  </a:lnTo>
                  <a:lnTo>
                    <a:pt x="611" y="139"/>
                  </a:lnTo>
                  <a:lnTo>
                    <a:pt x="616" y="119"/>
                  </a:lnTo>
                  <a:lnTo>
                    <a:pt x="621" y="112"/>
                  </a:lnTo>
                  <a:lnTo>
                    <a:pt x="626" y="127"/>
                  </a:lnTo>
                  <a:lnTo>
                    <a:pt x="634" y="154"/>
                  </a:lnTo>
                  <a:lnTo>
                    <a:pt x="639" y="167"/>
                  </a:lnTo>
                  <a:lnTo>
                    <a:pt x="644" y="159"/>
                  </a:lnTo>
                  <a:lnTo>
                    <a:pt x="649" y="142"/>
                  </a:lnTo>
                  <a:lnTo>
                    <a:pt x="654" y="134"/>
                  </a:lnTo>
                  <a:lnTo>
                    <a:pt x="661" y="127"/>
                  </a:lnTo>
                  <a:lnTo>
                    <a:pt x="666" y="117"/>
                  </a:lnTo>
                  <a:lnTo>
                    <a:pt x="671" y="110"/>
                  </a:lnTo>
                  <a:lnTo>
                    <a:pt x="679" y="107"/>
                  </a:lnTo>
                  <a:lnTo>
                    <a:pt x="683" y="90"/>
                  </a:lnTo>
                  <a:lnTo>
                    <a:pt x="688" y="105"/>
                  </a:lnTo>
                  <a:lnTo>
                    <a:pt x="693" y="127"/>
                  </a:lnTo>
                  <a:lnTo>
                    <a:pt x="698" y="114"/>
                  </a:lnTo>
                  <a:lnTo>
                    <a:pt x="706" y="112"/>
                  </a:lnTo>
                  <a:lnTo>
                    <a:pt x="711" y="139"/>
                  </a:lnTo>
                  <a:lnTo>
                    <a:pt x="718" y="142"/>
                  </a:lnTo>
                  <a:lnTo>
                    <a:pt x="723" y="134"/>
                  </a:lnTo>
                  <a:lnTo>
                    <a:pt x="728" y="137"/>
                  </a:lnTo>
                  <a:lnTo>
                    <a:pt x="733" y="132"/>
                  </a:lnTo>
                  <a:lnTo>
                    <a:pt x="738" y="129"/>
                  </a:lnTo>
                  <a:lnTo>
                    <a:pt x="743" y="129"/>
                  </a:lnTo>
                  <a:lnTo>
                    <a:pt x="748" y="139"/>
                  </a:lnTo>
                  <a:lnTo>
                    <a:pt x="756" y="142"/>
                  </a:lnTo>
                  <a:lnTo>
                    <a:pt x="760" y="139"/>
                  </a:lnTo>
                  <a:lnTo>
                    <a:pt x="765" y="147"/>
                  </a:lnTo>
                  <a:lnTo>
                    <a:pt x="770" y="139"/>
                  </a:lnTo>
                  <a:lnTo>
                    <a:pt x="778" y="137"/>
                  </a:lnTo>
                  <a:lnTo>
                    <a:pt x="783" y="119"/>
                  </a:lnTo>
                  <a:lnTo>
                    <a:pt x="788" y="110"/>
                  </a:lnTo>
                  <a:lnTo>
                    <a:pt x="795" y="107"/>
                  </a:lnTo>
                  <a:lnTo>
                    <a:pt x="800" y="105"/>
                  </a:lnTo>
                  <a:lnTo>
                    <a:pt x="805" y="110"/>
                  </a:lnTo>
                  <a:lnTo>
                    <a:pt x="810" y="112"/>
                  </a:lnTo>
                  <a:lnTo>
                    <a:pt x="815" y="119"/>
                  </a:lnTo>
                  <a:lnTo>
                    <a:pt x="820" y="124"/>
                  </a:lnTo>
                  <a:lnTo>
                    <a:pt x="828" y="134"/>
                  </a:lnTo>
                  <a:lnTo>
                    <a:pt x="833" y="139"/>
                  </a:lnTo>
                  <a:lnTo>
                    <a:pt x="837" y="129"/>
                  </a:lnTo>
                  <a:lnTo>
                    <a:pt x="845" y="122"/>
                  </a:lnTo>
                  <a:lnTo>
                    <a:pt x="850" y="87"/>
                  </a:lnTo>
                  <a:lnTo>
                    <a:pt x="855" y="52"/>
                  </a:lnTo>
                  <a:lnTo>
                    <a:pt x="860" y="47"/>
                  </a:lnTo>
                  <a:lnTo>
                    <a:pt x="867" y="45"/>
                  </a:lnTo>
                  <a:lnTo>
                    <a:pt x="872" y="124"/>
                  </a:lnTo>
                  <a:lnTo>
                    <a:pt x="877" y="204"/>
                  </a:lnTo>
                  <a:lnTo>
                    <a:pt x="882" y="234"/>
                  </a:lnTo>
                  <a:lnTo>
                    <a:pt x="890" y="216"/>
                  </a:lnTo>
                  <a:lnTo>
                    <a:pt x="895" y="184"/>
                  </a:lnTo>
                  <a:lnTo>
                    <a:pt x="900" y="142"/>
                  </a:lnTo>
                  <a:lnTo>
                    <a:pt x="905" y="122"/>
                  </a:lnTo>
                  <a:lnTo>
                    <a:pt x="910" y="122"/>
                  </a:lnTo>
                  <a:lnTo>
                    <a:pt x="917" y="127"/>
                  </a:lnTo>
                  <a:lnTo>
                    <a:pt x="922" y="169"/>
                  </a:lnTo>
                  <a:lnTo>
                    <a:pt x="927" y="201"/>
                  </a:lnTo>
                  <a:lnTo>
                    <a:pt x="932" y="177"/>
                  </a:lnTo>
                  <a:lnTo>
                    <a:pt x="937" y="127"/>
                  </a:lnTo>
                  <a:lnTo>
                    <a:pt x="944" y="82"/>
                  </a:lnTo>
                  <a:lnTo>
                    <a:pt x="949" y="38"/>
                  </a:lnTo>
                  <a:lnTo>
                    <a:pt x="957" y="38"/>
                  </a:lnTo>
                  <a:lnTo>
                    <a:pt x="962" y="72"/>
                  </a:lnTo>
                  <a:lnTo>
                    <a:pt x="967" y="124"/>
                  </a:lnTo>
                  <a:lnTo>
                    <a:pt x="972" y="196"/>
                  </a:lnTo>
                  <a:lnTo>
                    <a:pt x="977" y="239"/>
                  </a:lnTo>
                  <a:lnTo>
                    <a:pt x="982" y="226"/>
                  </a:lnTo>
                  <a:lnTo>
                    <a:pt x="987" y="191"/>
                  </a:lnTo>
                  <a:lnTo>
                    <a:pt x="994" y="164"/>
                  </a:lnTo>
                  <a:lnTo>
                    <a:pt x="999" y="144"/>
                  </a:lnTo>
                  <a:lnTo>
                    <a:pt x="1006" y="134"/>
                  </a:lnTo>
                  <a:lnTo>
                    <a:pt x="1011" y="122"/>
                  </a:lnTo>
                  <a:lnTo>
                    <a:pt x="1016" y="97"/>
                  </a:lnTo>
                  <a:lnTo>
                    <a:pt x="1021" y="70"/>
                  </a:lnTo>
                  <a:lnTo>
                    <a:pt x="1026" y="82"/>
                  </a:lnTo>
                  <a:lnTo>
                    <a:pt x="1034" y="124"/>
                  </a:lnTo>
                  <a:lnTo>
                    <a:pt x="1039" y="137"/>
                  </a:lnTo>
                  <a:lnTo>
                    <a:pt x="1044" y="112"/>
                  </a:lnTo>
                  <a:lnTo>
                    <a:pt x="1049" y="97"/>
                  </a:lnTo>
                  <a:lnTo>
                    <a:pt x="1056" y="92"/>
                  </a:lnTo>
                  <a:lnTo>
                    <a:pt x="1061" y="102"/>
                  </a:lnTo>
                  <a:lnTo>
                    <a:pt x="1066" y="100"/>
                  </a:lnTo>
                  <a:lnTo>
                    <a:pt x="1071" y="92"/>
                  </a:lnTo>
                  <a:lnTo>
                    <a:pt x="1076" y="77"/>
                  </a:lnTo>
                  <a:lnTo>
                    <a:pt x="1083" y="35"/>
                  </a:lnTo>
                  <a:lnTo>
                    <a:pt x="1088" y="62"/>
                  </a:lnTo>
                  <a:lnTo>
                    <a:pt x="1093" y="127"/>
                  </a:lnTo>
                  <a:lnTo>
                    <a:pt x="1098" y="169"/>
                  </a:lnTo>
                  <a:lnTo>
                    <a:pt x="1106" y="179"/>
                  </a:lnTo>
                  <a:lnTo>
                    <a:pt x="1111" y="179"/>
                  </a:lnTo>
                  <a:lnTo>
                    <a:pt x="1116" y="184"/>
                  </a:lnTo>
                  <a:lnTo>
                    <a:pt x="1123" y="194"/>
                  </a:lnTo>
                  <a:lnTo>
                    <a:pt x="1128" y="191"/>
                  </a:lnTo>
                  <a:lnTo>
                    <a:pt x="1133" y="184"/>
                  </a:lnTo>
                  <a:lnTo>
                    <a:pt x="1138" y="169"/>
                  </a:lnTo>
                  <a:lnTo>
                    <a:pt x="1143" y="142"/>
                  </a:lnTo>
                  <a:lnTo>
                    <a:pt x="1148" y="117"/>
                  </a:lnTo>
                  <a:lnTo>
                    <a:pt x="1155" y="97"/>
                  </a:lnTo>
                  <a:lnTo>
                    <a:pt x="1160" y="82"/>
                  </a:lnTo>
                  <a:lnTo>
                    <a:pt x="1165" y="82"/>
                  </a:lnTo>
                  <a:lnTo>
                    <a:pt x="1173" y="95"/>
                  </a:lnTo>
                  <a:lnTo>
                    <a:pt x="1178" y="92"/>
                  </a:lnTo>
                  <a:lnTo>
                    <a:pt x="1183" y="77"/>
                  </a:lnTo>
                  <a:lnTo>
                    <a:pt x="1188" y="77"/>
                  </a:lnTo>
                  <a:lnTo>
                    <a:pt x="1193" y="75"/>
                  </a:lnTo>
                  <a:lnTo>
                    <a:pt x="1200" y="77"/>
                  </a:lnTo>
                  <a:lnTo>
                    <a:pt x="1205" y="85"/>
                  </a:lnTo>
                  <a:lnTo>
                    <a:pt x="1210" y="134"/>
                  </a:lnTo>
                  <a:lnTo>
                    <a:pt x="1215" y="209"/>
                  </a:lnTo>
                  <a:lnTo>
                    <a:pt x="1220" y="231"/>
                  </a:lnTo>
                  <a:lnTo>
                    <a:pt x="1227" y="184"/>
                  </a:lnTo>
                  <a:lnTo>
                    <a:pt x="1232" y="144"/>
                  </a:lnTo>
                  <a:lnTo>
                    <a:pt x="1240" y="122"/>
                  </a:lnTo>
                  <a:lnTo>
                    <a:pt x="1245" y="107"/>
                  </a:lnTo>
                  <a:lnTo>
                    <a:pt x="1250" y="124"/>
                  </a:lnTo>
                  <a:lnTo>
                    <a:pt x="1255" y="137"/>
                  </a:lnTo>
                  <a:lnTo>
                    <a:pt x="1260" y="122"/>
                  </a:lnTo>
                  <a:lnTo>
                    <a:pt x="1265" y="92"/>
                  </a:lnTo>
                  <a:lnTo>
                    <a:pt x="1272" y="122"/>
                  </a:lnTo>
                  <a:lnTo>
                    <a:pt x="1277" y="159"/>
                  </a:lnTo>
                  <a:lnTo>
                    <a:pt x="1282" y="172"/>
                  </a:lnTo>
                  <a:lnTo>
                    <a:pt x="1290" y="167"/>
                  </a:lnTo>
                  <a:lnTo>
                    <a:pt x="1295" y="149"/>
                  </a:lnTo>
                  <a:lnTo>
                    <a:pt x="1299" y="137"/>
                  </a:lnTo>
                  <a:lnTo>
                    <a:pt x="1304" y="134"/>
                  </a:lnTo>
                  <a:lnTo>
                    <a:pt x="1309" y="132"/>
                  </a:lnTo>
                  <a:lnTo>
                    <a:pt x="1317" y="124"/>
                  </a:lnTo>
                  <a:lnTo>
                    <a:pt x="1322" y="114"/>
                  </a:lnTo>
                  <a:lnTo>
                    <a:pt x="1327" y="124"/>
                  </a:lnTo>
                  <a:lnTo>
                    <a:pt x="1332" y="137"/>
                  </a:lnTo>
                  <a:lnTo>
                    <a:pt x="1339" y="139"/>
                  </a:lnTo>
                  <a:lnTo>
                    <a:pt x="1344" y="112"/>
                  </a:lnTo>
                  <a:lnTo>
                    <a:pt x="1349" y="60"/>
                  </a:lnTo>
                  <a:lnTo>
                    <a:pt x="1354" y="47"/>
                  </a:lnTo>
                  <a:lnTo>
                    <a:pt x="1362" y="92"/>
                  </a:lnTo>
                  <a:lnTo>
                    <a:pt x="1367" y="114"/>
                  </a:lnTo>
                  <a:lnTo>
                    <a:pt x="1372" y="127"/>
                  </a:lnTo>
                  <a:lnTo>
                    <a:pt x="1376" y="137"/>
                  </a:lnTo>
                  <a:lnTo>
                    <a:pt x="1381" y="147"/>
                  </a:lnTo>
                  <a:lnTo>
                    <a:pt x="1386" y="142"/>
                  </a:lnTo>
                  <a:lnTo>
                    <a:pt x="1394" y="147"/>
                  </a:lnTo>
                  <a:lnTo>
                    <a:pt x="1401" y="154"/>
                  </a:lnTo>
                  <a:lnTo>
                    <a:pt x="1406" y="157"/>
                  </a:lnTo>
                  <a:lnTo>
                    <a:pt x="1411" y="157"/>
                  </a:lnTo>
                  <a:lnTo>
                    <a:pt x="1416" y="149"/>
                  </a:lnTo>
                  <a:lnTo>
                    <a:pt x="1421" y="137"/>
                  </a:lnTo>
                  <a:lnTo>
                    <a:pt x="1426" y="124"/>
                  </a:lnTo>
                  <a:lnTo>
                    <a:pt x="1431" y="107"/>
                  </a:lnTo>
                  <a:lnTo>
                    <a:pt x="1439" y="90"/>
                  </a:lnTo>
                  <a:lnTo>
                    <a:pt x="1444" y="77"/>
                  </a:lnTo>
                  <a:lnTo>
                    <a:pt x="1449" y="72"/>
                  </a:lnTo>
                  <a:lnTo>
                    <a:pt x="1456" y="70"/>
                  </a:lnTo>
                  <a:lnTo>
                    <a:pt x="1461" y="75"/>
                  </a:lnTo>
                  <a:lnTo>
                    <a:pt x="1466" y="75"/>
                  </a:lnTo>
                  <a:lnTo>
                    <a:pt x="1471" y="147"/>
                  </a:lnTo>
                  <a:lnTo>
                    <a:pt x="1478" y="209"/>
                  </a:lnTo>
                  <a:lnTo>
                    <a:pt x="1483" y="224"/>
                  </a:lnTo>
                  <a:lnTo>
                    <a:pt x="1488" y="189"/>
                  </a:lnTo>
                  <a:lnTo>
                    <a:pt x="1493" y="154"/>
                  </a:lnTo>
                  <a:lnTo>
                    <a:pt x="1498" y="114"/>
                  </a:lnTo>
                  <a:lnTo>
                    <a:pt x="1503" y="87"/>
                  </a:lnTo>
                  <a:lnTo>
                    <a:pt x="1511" y="80"/>
                  </a:lnTo>
                  <a:lnTo>
                    <a:pt x="1516" y="124"/>
                  </a:lnTo>
                  <a:lnTo>
                    <a:pt x="1521" y="196"/>
                  </a:lnTo>
                  <a:lnTo>
                    <a:pt x="1528" y="216"/>
                  </a:lnTo>
                  <a:lnTo>
                    <a:pt x="1533" y="187"/>
                  </a:lnTo>
                  <a:lnTo>
                    <a:pt x="1538" y="164"/>
                  </a:lnTo>
                  <a:lnTo>
                    <a:pt x="1543" y="149"/>
                  </a:lnTo>
                  <a:lnTo>
                    <a:pt x="1550" y="127"/>
                  </a:lnTo>
                  <a:lnTo>
                    <a:pt x="1555" y="100"/>
                  </a:lnTo>
                  <a:lnTo>
                    <a:pt x="1560" y="70"/>
                  </a:lnTo>
                  <a:lnTo>
                    <a:pt x="1568" y="45"/>
                  </a:lnTo>
                  <a:lnTo>
                    <a:pt x="1573" y="52"/>
                  </a:lnTo>
                  <a:lnTo>
                    <a:pt x="1578" y="107"/>
                  </a:lnTo>
                  <a:lnTo>
                    <a:pt x="1583" y="154"/>
                  </a:lnTo>
                  <a:lnTo>
                    <a:pt x="1588" y="142"/>
                  </a:lnTo>
                  <a:lnTo>
                    <a:pt x="1593" y="119"/>
                  </a:lnTo>
                  <a:lnTo>
                    <a:pt x="1600" y="134"/>
                  </a:lnTo>
                  <a:lnTo>
                    <a:pt x="1605" y="157"/>
                  </a:lnTo>
                  <a:lnTo>
                    <a:pt x="1610" y="139"/>
                  </a:lnTo>
                  <a:lnTo>
                    <a:pt x="1615" y="100"/>
                  </a:lnTo>
                  <a:lnTo>
                    <a:pt x="1622" y="45"/>
                  </a:lnTo>
                  <a:lnTo>
                    <a:pt x="1627" y="23"/>
                  </a:lnTo>
                  <a:lnTo>
                    <a:pt x="1632" y="60"/>
                  </a:lnTo>
                  <a:lnTo>
                    <a:pt x="1637" y="105"/>
                  </a:lnTo>
                  <a:lnTo>
                    <a:pt x="1645" y="114"/>
                  </a:lnTo>
                  <a:lnTo>
                    <a:pt x="1650" y="122"/>
                  </a:lnTo>
                  <a:lnTo>
                    <a:pt x="1655" y="184"/>
                  </a:lnTo>
                  <a:lnTo>
                    <a:pt x="1660" y="221"/>
                  </a:lnTo>
                  <a:lnTo>
                    <a:pt x="1665" y="224"/>
                  </a:lnTo>
                  <a:lnTo>
                    <a:pt x="1670" y="224"/>
                  </a:lnTo>
                  <a:lnTo>
                    <a:pt x="1677" y="206"/>
                  </a:lnTo>
                  <a:lnTo>
                    <a:pt x="1682" y="179"/>
                  </a:lnTo>
                  <a:lnTo>
                    <a:pt x="1689" y="157"/>
                  </a:lnTo>
                  <a:lnTo>
                    <a:pt x="1694" y="149"/>
                  </a:lnTo>
                  <a:lnTo>
                    <a:pt x="1699" y="134"/>
                  </a:lnTo>
                  <a:lnTo>
                    <a:pt x="1704" y="95"/>
                  </a:lnTo>
                  <a:lnTo>
                    <a:pt x="1709" y="62"/>
                  </a:lnTo>
                  <a:lnTo>
                    <a:pt x="1717" y="52"/>
                  </a:lnTo>
                  <a:lnTo>
                    <a:pt x="1722" y="57"/>
                  </a:lnTo>
                  <a:lnTo>
                    <a:pt x="1727" y="65"/>
                  </a:lnTo>
                  <a:lnTo>
                    <a:pt x="1734" y="57"/>
                  </a:lnTo>
                  <a:lnTo>
                    <a:pt x="1739" y="62"/>
                  </a:lnTo>
                  <a:lnTo>
                    <a:pt x="1744" y="157"/>
                  </a:lnTo>
                  <a:lnTo>
                    <a:pt x="1749" y="244"/>
                  </a:lnTo>
                  <a:lnTo>
                    <a:pt x="1754" y="241"/>
                  </a:lnTo>
                  <a:lnTo>
                    <a:pt x="1759" y="201"/>
                  </a:lnTo>
                  <a:lnTo>
                    <a:pt x="1766" y="172"/>
                  </a:lnTo>
                  <a:lnTo>
                    <a:pt x="1771" y="152"/>
                  </a:lnTo>
                  <a:lnTo>
                    <a:pt x="1776" y="137"/>
                  </a:lnTo>
                  <a:lnTo>
                    <a:pt x="1781" y="129"/>
                  </a:lnTo>
                  <a:lnTo>
                    <a:pt x="1789" y="107"/>
                  </a:lnTo>
                  <a:lnTo>
                    <a:pt x="1794" y="87"/>
                  </a:lnTo>
                  <a:lnTo>
                    <a:pt x="1799" y="72"/>
                  </a:lnTo>
                  <a:lnTo>
                    <a:pt x="1806" y="90"/>
                  </a:lnTo>
                  <a:lnTo>
                    <a:pt x="1811" y="114"/>
                  </a:lnTo>
                  <a:lnTo>
                    <a:pt x="1816" y="124"/>
                  </a:lnTo>
                  <a:lnTo>
                    <a:pt x="1821" y="110"/>
                  </a:lnTo>
                  <a:lnTo>
                    <a:pt x="1826" y="87"/>
                  </a:lnTo>
                  <a:lnTo>
                    <a:pt x="1831" y="97"/>
                  </a:lnTo>
                  <a:lnTo>
                    <a:pt x="1838" y="139"/>
                  </a:lnTo>
                  <a:lnTo>
                    <a:pt x="1843" y="162"/>
                  </a:lnTo>
                  <a:lnTo>
                    <a:pt x="1851" y="164"/>
                  </a:lnTo>
                  <a:lnTo>
                    <a:pt x="1856" y="164"/>
                  </a:lnTo>
                  <a:lnTo>
                    <a:pt x="1861" y="152"/>
                  </a:lnTo>
                  <a:lnTo>
                    <a:pt x="1866" y="142"/>
                  </a:lnTo>
                  <a:lnTo>
                    <a:pt x="1871" y="137"/>
                  </a:lnTo>
                  <a:lnTo>
                    <a:pt x="1876" y="139"/>
                  </a:lnTo>
                  <a:lnTo>
                    <a:pt x="1883" y="137"/>
                  </a:lnTo>
                  <a:lnTo>
                    <a:pt x="1888" y="110"/>
                  </a:lnTo>
                  <a:lnTo>
                    <a:pt x="1893" y="87"/>
                  </a:lnTo>
                  <a:lnTo>
                    <a:pt x="1898" y="77"/>
                  </a:lnTo>
                  <a:lnTo>
                    <a:pt x="1906" y="95"/>
                  </a:lnTo>
                  <a:lnTo>
                    <a:pt x="1910" y="127"/>
                  </a:lnTo>
                  <a:lnTo>
                    <a:pt x="1915" y="129"/>
                  </a:lnTo>
                  <a:lnTo>
                    <a:pt x="1923" y="87"/>
                  </a:lnTo>
                  <a:lnTo>
                    <a:pt x="1928" y="38"/>
                  </a:lnTo>
                  <a:lnTo>
                    <a:pt x="1933" y="5"/>
                  </a:lnTo>
                  <a:lnTo>
                    <a:pt x="1938" y="117"/>
                  </a:lnTo>
                  <a:lnTo>
                    <a:pt x="1943" y="244"/>
                  </a:lnTo>
                  <a:lnTo>
                    <a:pt x="1948" y="278"/>
                  </a:lnTo>
                  <a:lnTo>
                    <a:pt x="1955" y="231"/>
                  </a:lnTo>
                  <a:lnTo>
                    <a:pt x="1960" y="189"/>
                  </a:lnTo>
                  <a:lnTo>
                    <a:pt x="1965" y="172"/>
                  </a:lnTo>
                  <a:lnTo>
                    <a:pt x="1973" y="157"/>
                  </a:lnTo>
                  <a:lnTo>
                    <a:pt x="1978" y="149"/>
                  </a:lnTo>
                  <a:lnTo>
                    <a:pt x="1983" y="134"/>
                  </a:lnTo>
                  <a:lnTo>
                    <a:pt x="1987" y="114"/>
                  </a:lnTo>
                  <a:lnTo>
                    <a:pt x="1992" y="102"/>
                  </a:lnTo>
                  <a:lnTo>
                    <a:pt x="2000" y="100"/>
                  </a:lnTo>
                  <a:lnTo>
                    <a:pt x="2005" y="97"/>
                  </a:lnTo>
                  <a:lnTo>
                    <a:pt x="2010" y="92"/>
                  </a:lnTo>
                  <a:lnTo>
                    <a:pt x="2017" y="95"/>
                  </a:lnTo>
                  <a:lnTo>
                    <a:pt x="2022" y="90"/>
                  </a:lnTo>
                  <a:lnTo>
                    <a:pt x="2027" y="77"/>
                  </a:lnTo>
                  <a:lnTo>
                    <a:pt x="2032" y="80"/>
                  </a:lnTo>
                  <a:lnTo>
                    <a:pt x="2037" y="134"/>
                  </a:lnTo>
                  <a:lnTo>
                    <a:pt x="2042" y="182"/>
                  </a:lnTo>
                  <a:lnTo>
                    <a:pt x="2050" y="187"/>
                  </a:lnTo>
                  <a:lnTo>
                    <a:pt x="2055" y="152"/>
                  </a:lnTo>
                  <a:lnTo>
                    <a:pt x="2060" y="107"/>
                  </a:lnTo>
                  <a:lnTo>
                    <a:pt x="2064" y="87"/>
                  </a:lnTo>
                  <a:lnTo>
                    <a:pt x="2072" y="95"/>
                  </a:lnTo>
                  <a:lnTo>
                    <a:pt x="2077" y="129"/>
                  </a:lnTo>
                  <a:lnTo>
                    <a:pt x="2082" y="169"/>
                  </a:lnTo>
                  <a:lnTo>
                    <a:pt x="2089" y="164"/>
                  </a:lnTo>
                  <a:lnTo>
                    <a:pt x="2094" y="147"/>
                  </a:lnTo>
                  <a:lnTo>
                    <a:pt x="2099" y="134"/>
                  </a:lnTo>
                  <a:lnTo>
                    <a:pt x="2104" y="134"/>
                  </a:lnTo>
                  <a:lnTo>
                    <a:pt x="2109" y="134"/>
                  </a:lnTo>
                  <a:lnTo>
                    <a:pt x="2114" y="132"/>
                  </a:lnTo>
                  <a:lnTo>
                    <a:pt x="2122" y="132"/>
                  </a:lnTo>
                  <a:lnTo>
                    <a:pt x="2127" y="132"/>
                  </a:lnTo>
                  <a:lnTo>
                    <a:pt x="2132" y="132"/>
                  </a:lnTo>
                  <a:lnTo>
                    <a:pt x="2139" y="137"/>
                  </a:lnTo>
                  <a:lnTo>
                    <a:pt x="2144" y="134"/>
                  </a:lnTo>
                  <a:lnTo>
                    <a:pt x="2149" y="112"/>
                  </a:lnTo>
                  <a:lnTo>
                    <a:pt x="2154" y="82"/>
                  </a:lnTo>
                  <a:lnTo>
                    <a:pt x="2161" y="52"/>
                  </a:lnTo>
                  <a:lnTo>
                    <a:pt x="2166" y="40"/>
                  </a:lnTo>
                  <a:lnTo>
                    <a:pt x="2171" y="92"/>
                  </a:lnTo>
                  <a:lnTo>
                    <a:pt x="2176" y="129"/>
                  </a:lnTo>
                  <a:lnTo>
                    <a:pt x="2181" y="137"/>
                  </a:lnTo>
                  <a:lnTo>
                    <a:pt x="2189" y="172"/>
                  </a:lnTo>
                  <a:lnTo>
                    <a:pt x="2194" y="191"/>
                  </a:lnTo>
                  <a:lnTo>
                    <a:pt x="2199" y="167"/>
                  </a:lnTo>
                  <a:lnTo>
                    <a:pt x="2204" y="142"/>
                  </a:lnTo>
                  <a:lnTo>
                    <a:pt x="2211" y="110"/>
                  </a:lnTo>
                  <a:lnTo>
                    <a:pt x="2216" y="107"/>
                  </a:lnTo>
                  <a:lnTo>
                    <a:pt x="2221" y="119"/>
                  </a:lnTo>
                  <a:lnTo>
                    <a:pt x="2226" y="117"/>
                  </a:lnTo>
                  <a:lnTo>
                    <a:pt x="2231" y="119"/>
                  </a:lnTo>
                  <a:lnTo>
                    <a:pt x="2238" y="124"/>
                  </a:lnTo>
                  <a:lnTo>
                    <a:pt x="2243" y="122"/>
                  </a:lnTo>
                  <a:lnTo>
                    <a:pt x="2251" y="112"/>
                  </a:lnTo>
                  <a:lnTo>
                    <a:pt x="2256" y="100"/>
                  </a:lnTo>
                  <a:lnTo>
                    <a:pt x="2261" y="114"/>
                  </a:lnTo>
                  <a:lnTo>
                    <a:pt x="2266" y="137"/>
                  </a:lnTo>
                  <a:lnTo>
                    <a:pt x="2271" y="152"/>
                  </a:lnTo>
                  <a:lnTo>
                    <a:pt x="2276" y="162"/>
                  </a:lnTo>
                  <a:lnTo>
                    <a:pt x="2281" y="152"/>
                  </a:lnTo>
                  <a:lnTo>
                    <a:pt x="2288" y="137"/>
                  </a:lnTo>
                  <a:lnTo>
                    <a:pt x="2293" y="127"/>
                  </a:lnTo>
                  <a:lnTo>
                    <a:pt x="2300" y="117"/>
                  </a:lnTo>
                  <a:lnTo>
                    <a:pt x="2305" y="114"/>
                  </a:lnTo>
                  <a:lnTo>
                    <a:pt x="2310" y="119"/>
                  </a:lnTo>
                  <a:lnTo>
                    <a:pt x="2315" y="122"/>
                  </a:lnTo>
                  <a:lnTo>
                    <a:pt x="2320" y="119"/>
                  </a:lnTo>
                  <a:lnTo>
                    <a:pt x="2328" y="124"/>
                  </a:lnTo>
                  <a:lnTo>
                    <a:pt x="2333" y="127"/>
                  </a:lnTo>
                  <a:lnTo>
                    <a:pt x="2338" y="139"/>
                  </a:lnTo>
                  <a:lnTo>
                    <a:pt x="2343" y="139"/>
                  </a:lnTo>
                  <a:lnTo>
                    <a:pt x="2348" y="137"/>
                  </a:lnTo>
                  <a:lnTo>
                    <a:pt x="2355" y="139"/>
                  </a:lnTo>
                  <a:lnTo>
                    <a:pt x="2360" y="142"/>
                  </a:lnTo>
                  <a:lnTo>
                    <a:pt x="2365" y="124"/>
                  </a:lnTo>
                  <a:lnTo>
                    <a:pt x="2372" y="110"/>
                  </a:lnTo>
                  <a:lnTo>
                    <a:pt x="2377" y="100"/>
                  </a:lnTo>
                  <a:lnTo>
                    <a:pt x="2382" y="105"/>
                  </a:lnTo>
                  <a:lnTo>
                    <a:pt x="2387" y="119"/>
                  </a:lnTo>
                  <a:lnTo>
                    <a:pt x="2392" y="134"/>
                  </a:lnTo>
                  <a:lnTo>
                    <a:pt x="2400" y="117"/>
                  </a:lnTo>
                  <a:lnTo>
                    <a:pt x="2405" y="100"/>
                  </a:lnTo>
                  <a:lnTo>
                    <a:pt x="2410" y="82"/>
                  </a:lnTo>
                  <a:lnTo>
                    <a:pt x="2417" y="127"/>
                  </a:lnTo>
                  <a:lnTo>
                    <a:pt x="2422" y="179"/>
                  </a:lnTo>
                  <a:lnTo>
                    <a:pt x="2427" y="191"/>
                  </a:lnTo>
                  <a:lnTo>
                    <a:pt x="2432" y="169"/>
                  </a:lnTo>
                  <a:lnTo>
                    <a:pt x="2437" y="144"/>
                  </a:lnTo>
                  <a:lnTo>
                    <a:pt x="2442" y="122"/>
                  </a:lnTo>
                  <a:lnTo>
                    <a:pt x="2449" y="110"/>
                  </a:lnTo>
                  <a:lnTo>
                    <a:pt x="2454" y="95"/>
                  </a:lnTo>
                  <a:lnTo>
                    <a:pt x="2459" y="85"/>
                  </a:lnTo>
                  <a:lnTo>
                    <a:pt x="2464" y="105"/>
                  </a:lnTo>
                  <a:lnTo>
                    <a:pt x="2472" y="139"/>
                  </a:lnTo>
                  <a:lnTo>
                    <a:pt x="2477" y="164"/>
                  </a:lnTo>
                  <a:lnTo>
                    <a:pt x="2482" y="157"/>
                  </a:lnTo>
                  <a:lnTo>
                    <a:pt x="2487" y="139"/>
                  </a:lnTo>
                  <a:lnTo>
                    <a:pt x="2494" y="134"/>
                  </a:lnTo>
                  <a:lnTo>
                    <a:pt x="2499" y="129"/>
                  </a:lnTo>
                  <a:lnTo>
                    <a:pt x="2504" y="129"/>
                  </a:lnTo>
                  <a:lnTo>
                    <a:pt x="2509" y="100"/>
                  </a:lnTo>
                  <a:lnTo>
                    <a:pt x="2514" y="52"/>
                  </a:lnTo>
                  <a:lnTo>
                    <a:pt x="2522" y="0"/>
                  </a:lnTo>
                  <a:lnTo>
                    <a:pt x="2526" y="23"/>
                  </a:lnTo>
                  <a:lnTo>
                    <a:pt x="2534" y="100"/>
                  </a:lnTo>
                  <a:lnTo>
                    <a:pt x="2539" y="189"/>
                  </a:lnTo>
                  <a:lnTo>
                    <a:pt x="2544" y="234"/>
                  </a:lnTo>
                  <a:lnTo>
                    <a:pt x="2549" y="231"/>
                  </a:lnTo>
                  <a:lnTo>
                    <a:pt x="2554" y="204"/>
                  </a:lnTo>
                  <a:lnTo>
                    <a:pt x="2559" y="187"/>
                  </a:lnTo>
                  <a:lnTo>
                    <a:pt x="2566" y="182"/>
                  </a:lnTo>
                  <a:lnTo>
                    <a:pt x="2571" y="169"/>
                  </a:lnTo>
                  <a:lnTo>
                    <a:pt x="2576" y="144"/>
                  </a:lnTo>
                  <a:lnTo>
                    <a:pt x="2584" y="114"/>
                  </a:lnTo>
                  <a:lnTo>
                    <a:pt x="2589" y="95"/>
                  </a:lnTo>
                  <a:lnTo>
                    <a:pt x="2594" y="90"/>
                  </a:lnTo>
                  <a:lnTo>
                    <a:pt x="2599" y="105"/>
                  </a:lnTo>
                  <a:lnTo>
                    <a:pt x="2603" y="122"/>
                  </a:lnTo>
                  <a:lnTo>
                    <a:pt x="2611" y="124"/>
                  </a:lnTo>
                  <a:lnTo>
                    <a:pt x="2616" y="127"/>
                  </a:lnTo>
                  <a:lnTo>
                    <a:pt x="2621" y="124"/>
                  </a:lnTo>
                  <a:lnTo>
                    <a:pt x="2626" y="122"/>
                  </a:lnTo>
                  <a:lnTo>
                    <a:pt x="2631" y="127"/>
                  </a:lnTo>
                  <a:lnTo>
                    <a:pt x="2638" y="134"/>
                  </a:lnTo>
                  <a:lnTo>
                    <a:pt x="2643" y="129"/>
                  </a:lnTo>
                  <a:lnTo>
                    <a:pt x="2648" y="127"/>
                  </a:lnTo>
                  <a:lnTo>
                    <a:pt x="2656" y="119"/>
                  </a:lnTo>
                  <a:lnTo>
                    <a:pt x="2661" y="117"/>
                  </a:lnTo>
                  <a:lnTo>
                    <a:pt x="2666" y="110"/>
                  </a:lnTo>
                  <a:lnTo>
                    <a:pt x="2671" y="102"/>
                  </a:lnTo>
                  <a:lnTo>
                    <a:pt x="2676" y="92"/>
                  </a:lnTo>
                  <a:lnTo>
                    <a:pt x="2683" y="82"/>
                  </a:lnTo>
                  <a:lnTo>
                    <a:pt x="2688" y="90"/>
                  </a:lnTo>
                  <a:lnTo>
                    <a:pt x="2695" y="114"/>
                  </a:lnTo>
                  <a:lnTo>
                    <a:pt x="2700" y="139"/>
                  </a:lnTo>
                  <a:lnTo>
                    <a:pt x="2705" y="142"/>
                  </a:lnTo>
                  <a:lnTo>
                    <a:pt x="2710" y="129"/>
                  </a:lnTo>
                  <a:lnTo>
                    <a:pt x="2715" y="122"/>
                  </a:lnTo>
                  <a:lnTo>
                    <a:pt x="2720" y="142"/>
                  </a:lnTo>
                  <a:lnTo>
                    <a:pt x="2725" y="157"/>
                  </a:lnTo>
                  <a:lnTo>
                    <a:pt x="2733" y="157"/>
                  </a:lnTo>
                  <a:lnTo>
                    <a:pt x="2738" y="127"/>
                  </a:lnTo>
                  <a:lnTo>
                    <a:pt x="2743" y="77"/>
                  </a:lnTo>
                  <a:lnTo>
                    <a:pt x="2748" y="55"/>
                  </a:lnTo>
                  <a:lnTo>
                    <a:pt x="2755" y="55"/>
                  </a:lnTo>
                  <a:lnTo>
                    <a:pt x="2760" y="60"/>
                  </a:lnTo>
                  <a:lnTo>
                    <a:pt x="2765" y="100"/>
                  </a:lnTo>
                  <a:lnTo>
                    <a:pt x="2772" y="182"/>
                  </a:lnTo>
                </a:path>
              </a:pathLst>
            </a:custGeom>
            <a:noFill/>
            <a:ln w="12700" cmpd="sng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282" name="Freeform 194"/>
            <p:cNvSpPr>
              <a:spLocks/>
            </p:cNvSpPr>
            <p:nvPr/>
          </p:nvSpPr>
          <p:spPr bwMode="auto">
            <a:xfrm rot="10800000">
              <a:off x="2161022" y="4429069"/>
              <a:ext cx="3066297" cy="2151783"/>
            </a:xfrm>
            <a:custGeom>
              <a:avLst/>
              <a:gdLst>
                <a:gd name="T0" fmla="*/ 68883 w 2772"/>
                <a:gd name="T1" fmla="*/ 437350 h 484"/>
                <a:gd name="T2" fmla="*/ 141211 w 2772"/>
                <a:gd name="T3" fmla="*/ 663438 h 484"/>
                <a:gd name="T4" fmla="*/ 218704 w 2772"/>
                <a:gd name="T5" fmla="*/ 418818 h 484"/>
                <a:gd name="T6" fmla="*/ 296198 w 2772"/>
                <a:gd name="T7" fmla="*/ 378048 h 484"/>
                <a:gd name="T8" fmla="*/ 373692 w 2772"/>
                <a:gd name="T9" fmla="*/ 433644 h 484"/>
                <a:gd name="T10" fmla="*/ 449463 w 2772"/>
                <a:gd name="T11" fmla="*/ 272417 h 484"/>
                <a:gd name="T12" fmla="*/ 521791 w 2772"/>
                <a:gd name="T13" fmla="*/ 409552 h 484"/>
                <a:gd name="T14" fmla="*/ 604451 w 2772"/>
                <a:gd name="T15" fmla="*/ 455882 h 484"/>
                <a:gd name="T16" fmla="*/ 680222 w 2772"/>
                <a:gd name="T17" fmla="*/ 433644 h 484"/>
                <a:gd name="T18" fmla="*/ 757716 w 2772"/>
                <a:gd name="T19" fmla="*/ 331719 h 484"/>
                <a:gd name="T20" fmla="*/ 830044 w 2772"/>
                <a:gd name="T21" fmla="*/ 424378 h 484"/>
                <a:gd name="T22" fmla="*/ 907537 w 2772"/>
                <a:gd name="T23" fmla="*/ 474413 h 484"/>
                <a:gd name="T24" fmla="*/ 985031 w 2772"/>
                <a:gd name="T25" fmla="*/ 263151 h 484"/>
                <a:gd name="T26" fmla="*/ 1060803 w 2772"/>
                <a:gd name="T27" fmla="*/ 722739 h 484"/>
                <a:gd name="T28" fmla="*/ 1138296 w 2772"/>
                <a:gd name="T29" fmla="*/ 372489 h 484"/>
                <a:gd name="T30" fmla="*/ 1215790 w 2772"/>
                <a:gd name="T31" fmla="*/ 409552 h 484"/>
                <a:gd name="T32" fmla="*/ 1288118 w 2772"/>
                <a:gd name="T33" fmla="*/ 350251 h 484"/>
                <a:gd name="T34" fmla="*/ 1369055 w 2772"/>
                <a:gd name="T35" fmla="*/ 359516 h 484"/>
                <a:gd name="T36" fmla="*/ 1441383 w 2772"/>
                <a:gd name="T37" fmla="*/ 561513 h 484"/>
                <a:gd name="T38" fmla="*/ 1518877 w 2772"/>
                <a:gd name="T39" fmla="*/ 468854 h 484"/>
                <a:gd name="T40" fmla="*/ 1596370 w 2772"/>
                <a:gd name="T41" fmla="*/ 418818 h 484"/>
                <a:gd name="T42" fmla="*/ 1673864 w 2772"/>
                <a:gd name="T43" fmla="*/ 441056 h 484"/>
                <a:gd name="T44" fmla="*/ 1749636 w 2772"/>
                <a:gd name="T45" fmla="*/ 672704 h 484"/>
                <a:gd name="T46" fmla="*/ 1827129 w 2772"/>
                <a:gd name="T47" fmla="*/ 350251 h 484"/>
                <a:gd name="T48" fmla="*/ 1904623 w 2772"/>
                <a:gd name="T49" fmla="*/ 487386 h 484"/>
                <a:gd name="T50" fmla="*/ 1976950 w 2772"/>
                <a:gd name="T51" fmla="*/ 511477 h 484"/>
                <a:gd name="T52" fmla="*/ 2054444 w 2772"/>
                <a:gd name="T53" fmla="*/ 418818 h 484"/>
                <a:gd name="T54" fmla="*/ 2135382 w 2772"/>
                <a:gd name="T55" fmla="*/ 428084 h 484"/>
                <a:gd name="T56" fmla="*/ 2207709 w 2772"/>
                <a:gd name="T57" fmla="*/ 502211 h 484"/>
                <a:gd name="T58" fmla="*/ 2285203 w 2772"/>
                <a:gd name="T59" fmla="*/ 409552 h 484"/>
                <a:gd name="T60" fmla="*/ 2362697 w 2772"/>
                <a:gd name="T61" fmla="*/ 474413 h 484"/>
                <a:gd name="T62" fmla="*/ 2438468 w 2772"/>
                <a:gd name="T63" fmla="*/ 487386 h 484"/>
                <a:gd name="T64" fmla="*/ 2515962 w 2772"/>
                <a:gd name="T65" fmla="*/ 428084 h 484"/>
                <a:gd name="T66" fmla="*/ 2588290 w 2772"/>
                <a:gd name="T67" fmla="*/ 350251 h 484"/>
                <a:gd name="T68" fmla="*/ 2669227 w 2772"/>
                <a:gd name="T69" fmla="*/ 542981 h 484"/>
                <a:gd name="T70" fmla="*/ 2743277 w 2772"/>
                <a:gd name="T71" fmla="*/ 474413 h 484"/>
                <a:gd name="T72" fmla="*/ 2819049 w 2772"/>
                <a:gd name="T73" fmla="*/ 220528 h 484"/>
                <a:gd name="T74" fmla="*/ 2896542 w 2772"/>
                <a:gd name="T75" fmla="*/ 887672 h 484"/>
                <a:gd name="T76" fmla="*/ 2974036 w 2772"/>
                <a:gd name="T77" fmla="*/ 353957 h 484"/>
                <a:gd name="T78" fmla="*/ 3049808 w 2772"/>
                <a:gd name="T79" fmla="*/ 561513 h 484"/>
                <a:gd name="T80" fmla="*/ 3127301 w 2772"/>
                <a:gd name="T81" fmla="*/ 363223 h 484"/>
                <a:gd name="T82" fmla="*/ 3204795 w 2772"/>
                <a:gd name="T83" fmla="*/ 405846 h 484"/>
                <a:gd name="T84" fmla="*/ 3282289 w 2772"/>
                <a:gd name="T85" fmla="*/ 396580 h 484"/>
                <a:gd name="T86" fmla="*/ 3354616 w 2772"/>
                <a:gd name="T87" fmla="*/ 607842 h 484"/>
                <a:gd name="T88" fmla="*/ 3430388 w 2772"/>
                <a:gd name="T89" fmla="*/ 474413 h 484"/>
                <a:gd name="T90" fmla="*/ 3507882 w 2772"/>
                <a:gd name="T91" fmla="*/ 502211 h 484"/>
                <a:gd name="T92" fmla="*/ 3585375 w 2772"/>
                <a:gd name="T93" fmla="*/ 405846 h 484"/>
                <a:gd name="T94" fmla="*/ 3662869 w 2772"/>
                <a:gd name="T95" fmla="*/ 391020 h 484"/>
                <a:gd name="T96" fmla="*/ 3738641 w 2772"/>
                <a:gd name="T97" fmla="*/ 487386 h 484"/>
                <a:gd name="T98" fmla="*/ 3816134 w 2772"/>
                <a:gd name="T99" fmla="*/ 620815 h 484"/>
                <a:gd name="T100" fmla="*/ 3893628 w 2772"/>
                <a:gd name="T101" fmla="*/ 524449 h 484"/>
                <a:gd name="T102" fmla="*/ 3969400 w 2772"/>
                <a:gd name="T103" fmla="*/ 459588 h 484"/>
                <a:gd name="T104" fmla="*/ 4043449 w 2772"/>
                <a:gd name="T105" fmla="*/ 344691 h 484"/>
                <a:gd name="T106" fmla="*/ 4119221 w 2772"/>
                <a:gd name="T107" fmla="*/ 455882 h 484"/>
                <a:gd name="T108" fmla="*/ 4196714 w 2772"/>
                <a:gd name="T109" fmla="*/ 492945 h 484"/>
                <a:gd name="T110" fmla="*/ 4274208 w 2772"/>
                <a:gd name="T111" fmla="*/ 331719 h 484"/>
                <a:gd name="T112" fmla="*/ 4349980 w 2772"/>
                <a:gd name="T113" fmla="*/ 552247 h 484"/>
                <a:gd name="T114" fmla="*/ 4427473 w 2772"/>
                <a:gd name="T115" fmla="*/ 391020 h 484"/>
                <a:gd name="T116" fmla="*/ 4504967 w 2772"/>
                <a:gd name="T117" fmla="*/ 263151 h 484"/>
                <a:gd name="T118" fmla="*/ 4582461 w 2772"/>
                <a:gd name="T119" fmla="*/ 496652 h 484"/>
                <a:gd name="T120" fmla="*/ 4658232 w 2772"/>
                <a:gd name="T121" fmla="*/ 620815 h 484"/>
                <a:gd name="T122" fmla="*/ 4732282 w 2772"/>
                <a:gd name="T123" fmla="*/ 441056 h 48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2772" h="484">
                  <a:moveTo>
                    <a:pt x="0" y="234"/>
                  </a:moveTo>
                  <a:lnTo>
                    <a:pt x="5" y="340"/>
                  </a:lnTo>
                  <a:lnTo>
                    <a:pt x="10" y="373"/>
                  </a:lnTo>
                  <a:lnTo>
                    <a:pt x="15" y="353"/>
                  </a:lnTo>
                  <a:lnTo>
                    <a:pt x="23" y="328"/>
                  </a:lnTo>
                  <a:lnTo>
                    <a:pt x="28" y="303"/>
                  </a:lnTo>
                  <a:lnTo>
                    <a:pt x="33" y="268"/>
                  </a:lnTo>
                  <a:lnTo>
                    <a:pt x="40" y="236"/>
                  </a:lnTo>
                  <a:lnTo>
                    <a:pt x="45" y="204"/>
                  </a:lnTo>
                  <a:lnTo>
                    <a:pt x="50" y="132"/>
                  </a:lnTo>
                  <a:lnTo>
                    <a:pt x="55" y="132"/>
                  </a:lnTo>
                  <a:lnTo>
                    <a:pt x="60" y="189"/>
                  </a:lnTo>
                  <a:lnTo>
                    <a:pt x="68" y="236"/>
                  </a:lnTo>
                  <a:lnTo>
                    <a:pt x="72" y="298"/>
                  </a:lnTo>
                  <a:lnTo>
                    <a:pt x="77" y="345"/>
                  </a:lnTo>
                  <a:lnTo>
                    <a:pt x="82" y="358"/>
                  </a:lnTo>
                  <a:lnTo>
                    <a:pt x="87" y="338"/>
                  </a:lnTo>
                  <a:lnTo>
                    <a:pt x="95" y="315"/>
                  </a:lnTo>
                  <a:lnTo>
                    <a:pt x="100" y="298"/>
                  </a:lnTo>
                  <a:lnTo>
                    <a:pt x="105" y="276"/>
                  </a:lnTo>
                  <a:lnTo>
                    <a:pt x="112" y="253"/>
                  </a:lnTo>
                  <a:lnTo>
                    <a:pt x="117" y="246"/>
                  </a:lnTo>
                  <a:lnTo>
                    <a:pt x="122" y="236"/>
                  </a:lnTo>
                  <a:lnTo>
                    <a:pt x="127" y="226"/>
                  </a:lnTo>
                  <a:lnTo>
                    <a:pt x="132" y="219"/>
                  </a:lnTo>
                  <a:lnTo>
                    <a:pt x="137" y="211"/>
                  </a:lnTo>
                  <a:lnTo>
                    <a:pt x="145" y="221"/>
                  </a:lnTo>
                  <a:lnTo>
                    <a:pt x="149" y="231"/>
                  </a:lnTo>
                  <a:lnTo>
                    <a:pt x="154" y="236"/>
                  </a:lnTo>
                  <a:lnTo>
                    <a:pt x="162" y="241"/>
                  </a:lnTo>
                  <a:lnTo>
                    <a:pt x="167" y="224"/>
                  </a:lnTo>
                  <a:lnTo>
                    <a:pt x="172" y="204"/>
                  </a:lnTo>
                  <a:lnTo>
                    <a:pt x="177" y="181"/>
                  </a:lnTo>
                  <a:lnTo>
                    <a:pt x="184" y="157"/>
                  </a:lnTo>
                  <a:lnTo>
                    <a:pt x="189" y="166"/>
                  </a:lnTo>
                  <a:lnTo>
                    <a:pt x="194" y="189"/>
                  </a:lnTo>
                  <a:lnTo>
                    <a:pt x="199" y="211"/>
                  </a:lnTo>
                  <a:lnTo>
                    <a:pt x="204" y="231"/>
                  </a:lnTo>
                  <a:lnTo>
                    <a:pt x="212" y="238"/>
                  </a:lnTo>
                  <a:lnTo>
                    <a:pt x="217" y="234"/>
                  </a:lnTo>
                  <a:lnTo>
                    <a:pt x="221" y="206"/>
                  </a:lnTo>
                  <a:lnTo>
                    <a:pt x="226" y="224"/>
                  </a:lnTo>
                  <a:lnTo>
                    <a:pt x="234" y="288"/>
                  </a:lnTo>
                  <a:lnTo>
                    <a:pt x="239" y="345"/>
                  </a:lnTo>
                  <a:lnTo>
                    <a:pt x="244" y="338"/>
                  </a:lnTo>
                  <a:lnTo>
                    <a:pt x="249" y="298"/>
                  </a:lnTo>
                  <a:lnTo>
                    <a:pt x="254" y="206"/>
                  </a:lnTo>
                  <a:lnTo>
                    <a:pt x="261" y="147"/>
                  </a:lnTo>
                  <a:lnTo>
                    <a:pt x="266" y="114"/>
                  </a:lnTo>
                  <a:lnTo>
                    <a:pt x="274" y="184"/>
                  </a:lnTo>
                  <a:lnTo>
                    <a:pt x="279" y="313"/>
                  </a:lnTo>
                  <a:lnTo>
                    <a:pt x="284" y="385"/>
                  </a:lnTo>
                  <a:lnTo>
                    <a:pt x="289" y="373"/>
                  </a:lnTo>
                  <a:lnTo>
                    <a:pt x="294" y="318"/>
                  </a:lnTo>
                  <a:lnTo>
                    <a:pt x="298" y="258"/>
                  </a:lnTo>
                  <a:lnTo>
                    <a:pt x="303" y="221"/>
                  </a:lnTo>
                  <a:lnTo>
                    <a:pt x="311" y="189"/>
                  </a:lnTo>
                  <a:lnTo>
                    <a:pt x="316" y="236"/>
                  </a:lnTo>
                  <a:lnTo>
                    <a:pt x="323" y="281"/>
                  </a:lnTo>
                  <a:lnTo>
                    <a:pt x="328" y="278"/>
                  </a:lnTo>
                  <a:lnTo>
                    <a:pt x="333" y="263"/>
                  </a:lnTo>
                  <a:lnTo>
                    <a:pt x="338" y="258"/>
                  </a:lnTo>
                  <a:lnTo>
                    <a:pt x="343" y="246"/>
                  </a:lnTo>
                  <a:lnTo>
                    <a:pt x="351" y="246"/>
                  </a:lnTo>
                  <a:lnTo>
                    <a:pt x="356" y="234"/>
                  </a:lnTo>
                  <a:lnTo>
                    <a:pt x="361" y="234"/>
                  </a:lnTo>
                  <a:lnTo>
                    <a:pt x="366" y="246"/>
                  </a:lnTo>
                  <a:lnTo>
                    <a:pt x="371" y="263"/>
                  </a:lnTo>
                  <a:lnTo>
                    <a:pt x="378" y="266"/>
                  </a:lnTo>
                  <a:lnTo>
                    <a:pt x="383" y="256"/>
                  </a:lnTo>
                  <a:lnTo>
                    <a:pt x="388" y="246"/>
                  </a:lnTo>
                  <a:lnTo>
                    <a:pt x="395" y="234"/>
                  </a:lnTo>
                  <a:lnTo>
                    <a:pt x="400" y="226"/>
                  </a:lnTo>
                  <a:lnTo>
                    <a:pt x="405" y="226"/>
                  </a:lnTo>
                  <a:lnTo>
                    <a:pt x="410" y="206"/>
                  </a:lnTo>
                  <a:lnTo>
                    <a:pt x="415" y="169"/>
                  </a:lnTo>
                  <a:lnTo>
                    <a:pt x="423" y="102"/>
                  </a:lnTo>
                  <a:lnTo>
                    <a:pt x="428" y="77"/>
                  </a:lnTo>
                  <a:lnTo>
                    <a:pt x="433" y="97"/>
                  </a:lnTo>
                  <a:lnTo>
                    <a:pt x="440" y="179"/>
                  </a:lnTo>
                  <a:lnTo>
                    <a:pt x="445" y="306"/>
                  </a:lnTo>
                  <a:lnTo>
                    <a:pt x="450" y="390"/>
                  </a:lnTo>
                  <a:lnTo>
                    <a:pt x="455" y="383"/>
                  </a:lnTo>
                  <a:lnTo>
                    <a:pt x="460" y="333"/>
                  </a:lnTo>
                  <a:lnTo>
                    <a:pt x="465" y="283"/>
                  </a:lnTo>
                  <a:lnTo>
                    <a:pt x="472" y="241"/>
                  </a:lnTo>
                  <a:lnTo>
                    <a:pt x="477" y="238"/>
                  </a:lnTo>
                  <a:lnTo>
                    <a:pt x="482" y="229"/>
                  </a:lnTo>
                  <a:lnTo>
                    <a:pt x="487" y="236"/>
                  </a:lnTo>
                  <a:lnTo>
                    <a:pt x="495" y="251"/>
                  </a:lnTo>
                  <a:lnTo>
                    <a:pt x="500" y="268"/>
                  </a:lnTo>
                  <a:lnTo>
                    <a:pt x="505" y="273"/>
                  </a:lnTo>
                  <a:lnTo>
                    <a:pt x="512" y="268"/>
                  </a:lnTo>
                  <a:lnTo>
                    <a:pt x="517" y="263"/>
                  </a:lnTo>
                  <a:lnTo>
                    <a:pt x="522" y="258"/>
                  </a:lnTo>
                  <a:lnTo>
                    <a:pt x="527" y="256"/>
                  </a:lnTo>
                  <a:lnTo>
                    <a:pt x="532" y="253"/>
                  </a:lnTo>
                  <a:lnTo>
                    <a:pt x="537" y="234"/>
                  </a:lnTo>
                  <a:lnTo>
                    <a:pt x="542" y="201"/>
                  </a:lnTo>
                  <a:lnTo>
                    <a:pt x="549" y="147"/>
                  </a:lnTo>
                  <a:lnTo>
                    <a:pt x="557" y="80"/>
                  </a:lnTo>
                  <a:lnTo>
                    <a:pt x="562" y="40"/>
                  </a:lnTo>
                  <a:lnTo>
                    <a:pt x="567" y="32"/>
                  </a:lnTo>
                  <a:lnTo>
                    <a:pt x="572" y="142"/>
                  </a:lnTo>
                  <a:lnTo>
                    <a:pt x="577" y="273"/>
                  </a:lnTo>
                  <a:lnTo>
                    <a:pt x="582" y="363"/>
                  </a:lnTo>
                  <a:lnTo>
                    <a:pt x="589" y="370"/>
                  </a:lnTo>
                  <a:lnTo>
                    <a:pt x="594" y="340"/>
                  </a:lnTo>
                  <a:lnTo>
                    <a:pt x="599" y="350"/>
                  </a:lnTo>
                  <a:lnTo>
                    <a:pt x="606" y="397"/>
                  </a:lnTo>
                  <a:lnTo>
                    <a:pt x="611" y="410"/>
                  </a:lnTo>
                  <a:lnTo>
                    <a:pt x="616" y="390"/>
                  </a:lnTo>
                  <a:lnTo>
                    <a:pt x="621" y="340"/>
                  </a:lnTo>
                  <a:lnTo>
                    <a:pt x="626" y="286"/>
                  </a:lnTo>
                  <a:lnTo>
                    <a:pt x="634" y="258"/>
                  </a:lnTo>
                  <a:lnTo>
                    <a:pt x="639" y="236"/>
                  </a:lnTo>
                  <a:lnTo>
                    <a:pt x="644" y="219"/>
                  </a:lnTo>
                  <a:lnTo>
                    <a:pt x="649" y="216"/>
                  </a:lnTo>
                  <a:lnTo>
                    <a:pt x="654" y="199"/>
                  </a:lnTo>
                  <a:lnTo>
                    <a:pt x="661" y="201"/>
                  </a:lnTo>
                  <a:lnTo>
                    <a:pt x="666" y="199"/>
                  </a:lnTo>
                  <a:lnTo>
                    <a:pt x="671" y="201"/>
                  </a:lnTo>
                  <a:lnTo>
                    <a:pt x="679" y="216"/>
                  </a:lnTo>
                  <a:lnTo>
                    <a:pt x="683" y="238"/>
                  </a:lnTo>
                  <a:lnTo>
                    <a:pt x="688" y="243"/>
                  </a:lnTo>
                  <a:lnTo>
                    <a:pt x="693" y="238"/>
                  </a:lnTo>
                  <a:lnTo>
                    <a:pt x="698" y="234"/>
                  </a:lnTo>
                  <a:lnTo>
                    <a:pt x="706" y="221"/>
                  </a:lnTo>
                  <a:lnTo>
                    <a:pt x="711" y="219"/>
                  </a:lnTo>
                  <a:lnTo>
                    <a:pt x="718" y="231"/>
                  </a:lnTo>
                  <a:lnTo>
                    <a:pt x="723" y="238"/>
                  </a:lnTo>
                  <a:lnTo>
                    <a:pt x="728" y="248"/>
                  </a:lnTo>
                  <a:lnTo>
                    <a:pt x="733" y="246"/>
                  </a:lnTo>
                  <a:lnTo>
                    <a:pt x="738" y="229"/>
                  </a:lnTo>
                  <a:lnTo>
                    <a:pt x="743" y="201"/>
                  </a:lnTo>
                  <a:lnTo>
                    <a:pt x="748" y="189"/>
                  </a:lnTo>
                  <a:lnTo>
                    <a:pt x="756" y="179"/>
                  </a:lnTo>
                  <a:lnTo>
                    <a:pt x="760" y="234"/>
                  </a:lnTo>
                  <a:lnTo>
                    <a:pt x="765" y="291"/>
                  </a:lnTo>
                  <a:lnTo>
                    <a:pt x="770" y="306"/>
                  </a:lnTo>
                  <a:lnTo>
                    <a:pt x="778" y="276"/>
                  </a:lnTo>
                  <a:lnTo>
                    <a:pt x="783" y="236"/>
                  </a:lnTo>
                  <a:lnTo>
                    <a:pt x="788" y="206"/>
                  </a:lnTo>
                  <a:lnTo>
                    <a:pt x="795" y="194"/>
                  </a:lnTo>
                  <a:lnTo>
                    <a:pt x="800" y="206"/>
                  </a:lnTo>
                  <a:lnTo>
                    <a:pt x="805" y="226"/>
                  </a:lnTo>
                  <a:lnTo>
                    <a:pt x="810" y="229"/>
                  </a:lnTo>
                  <a:lnTo>
                    <a:pt x="815" y="226"/>
                  </a:lnTo>
                  <a:lnTo>
                    <a:pt x="820" y="224"/>
                  </a:lnTo>
                  <a:lnTo>
                    <a:pt x="828" y="243"/>
                  </a:lnTo>
                  <a:lnTo>
                    <a:pt x="833" y="273"/>
                  </a:lnTo>
                  <a:lnTo>
                    <a:pt x="837" y="303"/>
                  </a:lnTo>
                  <a:lnTo>
                    <a:pt x="845" y="313"/>
                  </a:lnTo>
                  <a:lnTo>
                    <a:pt x="850" y="306"/>
                  </a:lnTo>
                  <a:lnTo>
                    <a:pt x="855" y="283"/>
                  </a:lnTo>
                  <a:lnTo>
                    <a:pt x="860" y="256"/>
                  </a:lnTo>
                  <a:lnTo>
                    <a:pt x="867" y="241"/>
                  </a:lnTo>
                  <a:lnTo>
                    <a:pt x="872" y="238"/>
                  </a:lnTo>
                  <a:lnTo>
                    <a:pt x="877" y="246"/>
                  </a:lnTo>
                  <a:lnTo>
                    <a:pt x="882" y="253"/>
                  </a:lnTo>
                  <a:lnTo>
                    <a:pt x="890" y="253"/>
                  </a:lnTo>
                  <a:lnTo>
                    <a:pt x="895" y="236"/>
                  </a:lnTo>
                  <a:lnTo>
                    <a:pt x="900" y="231"/>
                  </a:lnTo>
                  <a:lnTo>
                    <a:pt x="905" y="226"/>
                  </a:lnTo>
                  <a:lnTo>
                    <a:pt x="910" y="226"/>
                  </a:lnTo>
                  <a:lnTo>
                    <a:pt x="917" y="224"/>
                  </a:lnTo>
                  <a:lnTo>
                    <a:pt x="922" y="224"/>
                  </a:lnTo>
                  <a:lnTo>
                    <a:pt x="927" y="226"/>
                  </a:lnTo>
                  <a:lnTo>
                    <a:pt x="932" y="229"/>
                  </a:lnTo>
                  <a:lnTo>
                    <a:pt x="937" y="234"/>
                  </a:lnTo>
                  <a:lnTo>
                    <a:pt x="944" y="234"/>
                  </a:lnTo>
                  <a:lnTo>
                    <a:pt x="949" y="234"/>
                  </a:lnTo>
                  <a:lnTo>
                    <a:pt x="957" y="226"/>
                  </a:lnTo>
                  <a:lnTo>
                    <a:pt x="962" y="234"/>
                  </a:lnTo>
                  <a:lnTo>
                    <a:pt x="967" y="234"/>
                  </a:lnTo>
                  <a:lnTo>
                    <a:pt x="972" y="238"/>
                  </a:lnTo>
                  <a:lnTo>
                    <a:pt x="977" y="241"/>
                  </a:lnTo>
                  <a:lnTo>
                    <a:pt x="982" y="226"/>
                  </a:lnTo>
                  <a:lnTo>
                    <a:pt x="987" y="189"/>
                  </a:lnTo>
                  <a:lnTo>
                    <a:pt x="994" y="157"/>
                  </a:lnTo>
                  <a:lnTo>
                    <a:pt x="999" y="181"/>
                  </a:lnTo>
                  <a:lnTo>
                    <a:pt x="1006" y="296"/>
                  </a:lnTo>
                  <a:lnTo>
                    <a:pt x="1011" y="375"/>
                  </a:lnTo>
                  <a:lnTo>
                    <a:pt x="1016" y="363"/>
                  </a:lnTo>
                  <a:lnTo>
                    <a:pt x="1021" y="318"/>
                  </a:lnTo>
                  <a:lnTo>
                    <a:pt x="1026" y="261"/>
                  </a:lnTo>
                  <a:lnTo>
                    <a:pt x="1034" y="226"/>
                  </a:lnTo>
                  <a:lnTo>
                    <a:pt x="1039" y="219"/>
                  </a:lnTo>
                  <a:lnTo>
                    <a:pt x="1044" y="214"/>
                  </a:lnTo>
                  <a:lnTo>
                    <a:pt x="1049" y="196"/>
                  </a:lnTo>
                  <a:lnTo>
                    <a:pt x="1056" y="199"/>
                  </a:lnTo>
                  <a:lnTo>
                    <a:pt x="1061" y="189"/>
                  </a:lnTo>
                  <a:lnTo>
                    <a:pt x="1066" y="184"/>
                  </a:lnTo>
                  <a:lnTo>
                    <a:pt x="1071" y="209"/>
                  </a:lnTo>
                  <a:lnTo>
                    <a:pt x="1076" y="251"/>
                  </a:lnTo>
                  <a:lnTo>
                    <a:pt x="1083" y="313"/>
                  </a:lnTo>
                  <a:lnTo>
                    <a:pt x="1088" y="345"/>
                  </a:lnTo>
                  <a:lnTo>
                    <a:pt x="1093" y="306"/>
                  </a:lnTo>
                  <a:lnTo>
                    <a:pt x="1098" y="266"/>
                  </a:lnTo>
                  <a:lnTo>
                    <a:pt x="1106" y="263"/>
                  </a:lnTo>
                  <a:lnTo>
                    <a:pt x="1111" y="271"/>
                  </a:lnTo>
                  <a:lnTo>
                    <a:pt x="1116" y="246"/>
                  </a:lnTo>
                  <a:lnTo>
                    <a:pt x="1123" y="219"/>
                  </a:lnTo>
                  <a:lnTo>
                    <a:pt x="1128" y="201"/>
                  </a:lnTo>
                  <a:lnTo>
                    <a:pt x="1133" y="196"/>
                  </a:lnTo>
                  <a:lnTo>
                    <a:pt x="1138" y="199"/>
                  </a:lnTo>
                  <a:lnTo>
                    <a:pt x="1143" y="229"/>
                  </a:lnTo>
                  <a:lnTo>
                    <a:pt x="1148" y="276"/>
                  </a:lnTo>
                  <a:lnTo>
                    <a:pt x="1155" y="306"/>
                  </a:lnTo>
                  <a:lnTo>
                    <a:pt x="1160" y="303"/>
                  </a:lnTo>
                  <a:lnTo>
                    <a:pt x="1165" y="276"/>
                  </a:lnTo>
                  <a:lnTo>
                    <a:pt x="1173" y="258"/>
                  </a:lnTo>
                  <a:lnTo>
                    <a:pt x="1178" y="248"/>
                  </a:lnTo>
                  <a:lnTo>
                    <a:pt x="1183" y="234"/>
                  </a:lnTo>
                  <a:lnTo>
                    <a:pt x="1188" y="231"/>
                  </a:lnTo>
                  <a:lnTo>
                    <a:pt x="1193" y="226"/>
                  </a:lnTo>
                  <a:lnTo>
                    <a:pt x="1200" y="229"/>
                  </a:lnTo>
                  <a:lnTo>
                    <a:pt x="1205" y="234"/>
                  </a:lnTo>
                  <a:lnTo>
                    <a:pt x="1210" y="231"/>
                  </a:lnTo>
                  <a:lnTo>
                    <a:pt x="1215" y="226"/>
                  </a:lnTo>
                  <a:lnTo>
                    <a:pt x="1220" y="226"/>
                  </a:lnTo>
                  <a:lnTo>
                    <a:pt x="1227" y="224"/>
                  </a:lnTo>
                  <a:lnTo>
                    <a:pt x="1232" y="224"/>
                  </a:lnTo>
                  <a:lnTo>
                    <a:pt x="1240" y="231"/>
                  </a:lnTo>
                  <a:lnTo>
                    <a:pt x="1245" y="226"/>
                  </a:lnTo>
                  <a:lnTo>
                    <a:pt x="1250" y="214"/>
                  </a:lnTo>
                  <a:lnTo>
                    <a:pt x="1255" y="209"/>
                  </a:lnTo>
                  <a:lnTo>
                    <a:pt x="1260" y="221"/>
                  </a:lnTo>
                  <a:lnTo>
                    <a:pt x="1265" y="251"/>
                  </a:lnTo>
                  <a:lnTo>
                    <a:pt x="1272" y="273"/>
                  </a:lnTo>
                  <a:lnTo>
                    <a:pt x="1277" y="276"/>
                  </a:lnTo>
                  <a:lnTo>
                    <a:pt x="1282" y="271"/>
                  </a:lnTo>
                  <a:lnTo>
                    <a:pt x="1290" y="253"/>
                  </a:lnTo>
                  <a:lnTo>
                    <a:pt x="1295" y="238"/>
                  </a:lnTo>
                  <a:lnTo>
                    <a:pt x="1299" y="226"/>
                  </a:lnTo>
                  <a:lnTo>
                    <a:pt x="1304" y="221"/>
                  </a:lnTo>
                  <a:lnTo>
                    <a:pt x="1309" y="211"/>
                  </a:lnTo>
                  <a:lnTo>
                    <a:pt x="1317" y="206"/>
                  </a:lnTo>
                  <a:lnTo>
                    <a:pt x="1322" y="211"/>
                  </a:lnTo>
                  <a:lnTo>
                    <a:pt x="1327" y="221"/>
                  </a:lnTo>
                  <a:lnTo>
                    <a:pt x="1332" y="276"/>
                  </a:lnTo>
                  <a:lnTo>
                    <a:pt x="1339" y="308"/>
                  </a:lnTo>
                  <a:lnTo>
                    <a:pt x="1344" y="298"/>
                  </a:lnTo>
                  <a:lnTo>
                    <a:pt x="1349" y="271"/>
                  </a:lnTo>
                  <a:lnTo>
                    <a:pt x="1354" y="241"/>
                  </a:lnTo>
                  <a:lnTo>
                    <a:pt x="1362" y="243"/>
                  </a:lnTo>
                  <a:lnTo>
                    <a:pt x="1367" y="248"/>
                  </a:lnTo>
                  <a:lnTo>
                    <a:pt x="1372" y="256"/>
                  </a:lnTo>
                  <a:lnTo>
                    <a:pt x="1376" y="251"/>
                  </a:lnTo>
                  <a:lnTo>
                    <a:pt x="1381" y="251"/>
                  </a:lnTo>
                  <a:lnTo>
                    <a:pt x="1386" y="251"/>
                  </a:lnTo>
                  <a:lnTo>
                    <a:pt x="1394" y="216"/>
                  </a:lnTo>
                  <a:lnTo>
                    <a:pt x="1401" y="184"/>
                  </a:lnTo>
                  <a:lnTo>
                    <a:pt x="1406" y="171"/>
                  </a:lnTo>
                  <a:lnTo>
                    <a:pt x="1411" y="209"/>
                  </a:lnTo>
                  <a:lnTo>
                    <a:pt x="1416" y="263"/>
                  </a:lnTo>
                  <a:lnTo>
                    <a:pt x="1421" y="273"/>
                  </a:lnTo>
                  <a:lnTo>
                    <a:pt x="1426" y="263"/>
                  </a:lnTo>
                  <a:lnTo>
                    <a:pt x="1431" y="251"/>
                  </a:lnTo>
                  <a:lnTo>
                    <a:pt x="1439" y="201"/>
                  </a:lnTo>
                  <a:lnTo>
                    <a:pt x="1444" y="181"/>
                  </a:lnTo>
                  <a:lnTo>
                    <a:pt x="1449" y="166"/>
                  </a:lnTo>
                  <a:lnTo>
                    <a:pt x="1456" y="176"/>
                  </a:lnTo>
                  <a:lnTo>
                    <a:pt x="1461" y="231"/>
                  </a:lnTo>
                  <a:lnTo>
                    <a:pt x="1466" y="298"/>
                  </a:lnTo>
                  <a:lnTo>
                    <a:pt x="1471" y="338"/>
                  </a:lnTo>
                  <a:lnTo>
                    <a:pt x="1478" y="338"/>
                  </a:lnTo>
                  <a:lnTo>
                    <a:pt x="1483" y="320"/>
                  </a:lnTo>
                  <a:lnTo>
                    <a:pt x="1488" y="306"/>
                  </a:lnTo>
                  <a:lnTo>
                    <a:pt x="1493" y="286"/>
                  </a:lnTo>
                  <a:lnTo>
                    <a:pt x="1498" y="256"/>
                  </a:lnTo>
                  <a:lnTo>
                    <a:pt x="1503" y="189"/>
                  </a:lnTo>
                  <a:lnTo>
                    <a:pt x="1511" y="124"/>
                  </a:lnTo>
                  <a:lnTo>
                    <a:pt x="1516" y="92"/>
                  </a:lnTo>
                  <a:lnTo>
                    <a:pt x="1521" y="109"/>
                  </a:lnTo>
                  <a:lnTo>
                    <a:pt x="1528" y="216"/>
                  </a:lnTo>
                  <a:lnTo>
                    <a:pt x="1533" y="315"/>
                  </a:lnTo>
                  <a:lnTo>
                    <a:pt x="1538" y="343"/>
                  </a:lnTo>
                  <a:lnTo>
                    <a:pt x="1543" y="325"/>
                  </a:lnTo>
                  <a:lnTo>
                    <a:pt x="1550" y="293"/>
                  </a:lnTo>
                  <a:lnTo>
                    <a:pt x="1555" y="256"/>
                  </a:lnTo>
                  <a:lnTo>
                    <a:pt x="1560" y="243"/>
                  </a:lnTo>
                  <a:lnTo>
                    <a:pt x="1568" y="238"/>
                  </a:lnTo>
                  <a:lnTo>
                    <a:pt x="1573" y="271"/>
                  </a:lnTo>
                  <a:lnTo>
                    <a:pt x="1578" y="313"/>
                  </a:lnTo>
                  <a:lnTo>
                    <a:pt x="1583" y="323"/>
                  </a:lnTo>
                  <a:lnTo>
                    <a:pt x="1588" y="296"/>
                  </a:lnTo>
                  <a:lnTo>
                    <a:pt x="1593" y="256"/>
                  </a:lnTo>
                  <a:lnTo>
                    <a:pt x="1600" y="234"/>
                  </a:lnTo>
                  <a:lnTo>
                    <a:pt x="1605" y="226"/>
                  </a:lnTo>
                  <a:lnTo>
                    <a:pt x="1610" y="229"/>
                  </a:lnTo>
                  <a:lnTo>
                    <a:pt x="1615" y="246"/>
                  </a:lnTo>
                  <a:lnTo>
                    <a:pt x="1622" y="246"/>
                  </a:lnTo>
                  <a:lnTo>
                    <a:pt x="1627" y="204"/>
                  </a:lnTo>
                  <a:lnTo>
                    <a:pt x="1632" y="179"/>
                  </a:lnTo>
                  <a:lnTo>
                    <a:pt x="1637" y="119"/>
                  </a:lnTo>
                  <a:lnTo>
                    <a:pt x="1645" y="30"/>
                  </a:lnTo>
                  <a:lnTo>
                    <a:pt x="1650" y="0"/>
                  </a:lnTo>
                  <a:lnTo>
                    <a:pt x="1655" y="27"/>
                  </a:lnTo>
                  <a:lnTo>
                    <a:pt x="1660" y="184"/>
                  </a:lnTo>
                  <a:lnTo>
                    <a:pt x="1665" y="308"/>
                  </a:lnTo>
                  <a:lnTo>
                    <a:pt x="1670" y="353"/>
                  </a:lnTo>
                  <a:lnTo>
                    <a:pt x="1677" y="417"/>
                  </a:lnTo>
                  <a:lnTo>
                    <a:pt x="1682" y="479"/>
                  </a:lnTo>
                  <a:lnTo>
                    <a:pt x="1689" y="484"/>
                  </a:lnTo>
                  <a:lnTo>
                    <a:pt x="1694" y="437"/>
                  </a:lnTo>
                  <a:lnTo>
                    <a:pt x="1699" y="390"/>
                  </a:lnTo>
                  <a:lnTo>
                    <a:pt x="1704" y="325"/>
                  </a:lnTo>
                  <a:lnTo>
                    <a:pt x="1709" y="253"/>
                  </a:lnTo>
                  <a:lnTo>
                    <a:pt x="1717" y="194"/>
                  </a:lnTo>
                  <a:lnTo>
                    <a:pt x="1722" y="169"/>
                  </a:lnTo>
                  <a:lnTo>
                    <a:pt x="1727" y="191"/>
                  </a:lnTo>
                  <a:lnTo>
                    <a:pt x="1734" y="216"/>
                  </a:lnTo>
                  <a:lnTo>
                    <a:pt x="1739" y="204"/>
                  </a:lnTo>
                  <a:lnTo>
                    <a:pt x="1744" y="196"/>
                  </a:lnTo>
                  <a:lnTo>
                    <a:pt x="1749" y="201"/>
                  </a:lnTo>
                  <a:lnTo>
                    <a:pt x="1754" y="211"/>
                  </a:lnTo>
                  <a:lnTo>
                    <a:pt x="1759" y="241"/>
                  </a:lnTo>
                  <a:lnTo>
                    <a:pt x="1766" y="286"/>
                  </a:lnTo>
                  <a:lnTo>
                    <a:pt x="1771" y="303"/>
                  </a:lnTo>
                  <a:lnTo>
                    <a:pt x="1776" y="283"/>
                  </a:lnTo>
                  <a:lnTo>
                    <a:pt x="1781" y="258"/>
                  </a:lnTo>
                  <a:lnTo>
                    <a:pt x="1789" y="243"/>
                  </a:lnTo>
                  <a:lnTo>
                    <a:pt x="1794" y="229"/>
                  </a:lnTo>
                  <a:lnTo>
                    <a:pt x="1799" y="204"/>
                  </a:lnTo>
                  <a:lnTo>
                    <a:pt x="1806" y="189"/>
                  </a:lnTo>
                  <a:lnTo>
                    <a:pt x="1811" y="179"/>
                  </a:lnTo>
                  <a:lnTo>
                    <a:pt x="1816" y="196"/>
                  </a:lnTo>
                  <a:lnTo>
                    <a:pt x="1821" y="253"/>
                  </a:lnTo>
                  <a:lnTo>
                    <a:pt x="1826" y="291"/>
                  </a:lnTo>
                  <a:lnTo>
                    <a:pt x="1831" y="288"/>
                  </a:lnTo>
                  <a:lnTo>
                    <a:pt x="1838" y="271"/>
                  </a:lnTo>
                  <a:lnTo>
                    <a:pt x="1843" y="253"/>
                  </a:lnTo>
                  <a:lnTo>
                    <a:pt x="1851" y="234"/>
                  </a:lnTo>
                  <a:lnTo>
                    <a:pt x="1856" y="224"/>
                  </a:lnTo>
                  <a:lnTo>
                    <a:pt x="1861" y="219"/>
                  </a:lnTo>
                  <a:lnTo>
                    <a:pt x="1866" y="209"/>
                  </a:lnTo>
                  <a:lnTo>
                    <a:pt x="1871" y="194"/>
                  </a:lnTo>
                  <a:lnTo>
                    <a:pt x="1876" y="189"/>
                  </a:lnTo>
                  <a:lnTo>
                    <a:pt x="1883" y="194"/>
                  </a:lnTo>
                  <a:lnTo>
                    <a:pt x="1888" y="196"/>
                  </a:lnTo>
                  <a:lnTo>
                    <a:pt x="1893" y="201"/>
                  </a:lnTo>
                  <a:lnTo>
                    <a:pt x="1898" y="209"/>
                  </a:lnTo>
                  <a:lnTo>
                    <a:pt x="1906" y="214"/>
                  </a:lnTo>
                  <a:lnTo>
                    <a:pt x="1910" y="231"/>
                  </a:lnTo>
                  <a:lnTo>
                    <a:pt x="1915" y="251"/>
                  </a:lnTo>
                  <a:lnTo>
                    <a:pt x="1923" y="236"/>
                  </a:lnTo>
                  <a:lnTo>
                    <a:pt x="1928" y="196"/>
                  </a:lnTo>
                  <a:lnTo>
                    <a:pt x="1933" y="124"/>
                  </a:lnTo>
                  <a:lnTo>
                    <a:pt x="1938" y="142"/>
                  </a:lnTo>
                  <a:lnTo>
                    <a:pt x="1943" y="226"/>
                  </a:lnTo>
                  <a:lnTo>
                    <a:pt x="1948" y="328"/>
                  </a:lnTo>
                  <a:lnTo>
                    <a:pt x="1955" y="392"/>
                  </a:lnTo>
                  <a:lnTo>
                    <a:pt x="1960" y="392"/>
                  </a:lnTo>
                  <a:lnTo>
                    <a:pt x="1965" y="343"/>
                  </a:lnTo>
                  <a:lnTo>
                    <a:pt x="1973" y="301"/>
                  </a:lnTo>
                  <a:lnTo>
                    <a:pt x="1978" y="273"/>
                  </a:lnTo>
                  <a:lnTo>
                    <a:pt x="1983" y="261"/>
                  </a:lnTo>
                  <a:lnTo>
                    <a:pt x="1987" y="263"/>
                  </a:lnTo>
                  <a:lnTo>
                    <a:pt x="1992" y="256"/>
                  </a:lnTo>
                  <a:lnTo>
                    <a:pt x="2000" y="276"/>
                  </a:lnTo>
                  <a:lnTo>
                    <a:pt x="2005" y="301"/>
                  </a:lnTo>
                  <a:lnTo>
                    <a:pt x="2010" y="268"/>
                  </a:lnTo>
                  <a:lnTo>
                    <a:pt x="2017" y="229"/>
                  </a:lnTo>
                  <a:lnTo>
                    <a:pt x="2022" y="191"/>
                  </a:lnTo>
                  <a:lnTo>
                    <a:pt x="2027" y="226"/>
                  </a:lnTo>
                  <a:lnTo>
                    <a:pt x="2032" y="271"/>
                  </a:lnTo>
                  <a:lnTo>
                    <a:pt x="2037" y="271"/>
                  </a:lnTo>
                  <a:lnTo>
                    <a:pt x="2042" y="246"/>
                  </a:lnTo>
                  <a:lnTo>
                    <a:pt x="2050" y="238"/>
                  </a:lnTo>
                  <a:lnTo>
                    <a:pt x="2055" y="256"/>
                  </a:lnTo>
                  <a:lnTo>
                    <a:pt x="2060" y="271"/>
                  </a:lnTo>
                  <a:lnTo>
                    <a:pt x="2064" y="263"/>
                  </a:lnTo>
                  <a:lnTo>
                    <a:pt x="2072" y="248"/>
                  </a:lnTo>
                  <a:lnTo>
                    <a:pt x="2077" y="231"/>
                  </a:lnTo>
                  <a:lnTo>
                    <a:pt x="2082" y="219"/>
                  </a:lnTo>
                  <a:lnTo>
                    <a:pt x="2089" y="224"/>
                  </a:lnTo>
                  <a:lnTo>
                    <a:pt x="2094" y="224"/>
                  </a:lnTo>
                  <a:lnTo>
                    <a:pt x="2099" y="219"/>
                  </a:lnTo>
                  <a:lnTo>
                    <a:pt x="2104" y="224"/>
                  </a:lnTo>
                  <a:lnTo>
                    <a:pt x="2109" y="221"/>
                  </a:lnTo>
                  <a:lnTo>
                    <a:pt x="2114" y="216"/>
                  </a:lnTo>
                  <a:lnTo>
                    <a:pt x="2122" y="216"/>
                  </a:lnTo>
                  <a:lnTo>
                    <a:pt x="2127" y="211"/>
                  </a:lnTo>
                  <a:lnTo>
                    <a:pt x="2132" y="199"/>
                  </a:lnTo>
                  <a:lnTo>
                    <a:pt x="2139" y="194"/>
                  </a:lnTo>
                  <a:lnTo>
                    <a:pt x="2144" y="176"/>
                  </a:lnTo>
                  <a:lnTo>
                    <a:pt x="2149" y="179"/>
                  </a:lnTo>
                  <a:lnTo>
                    <a:pt x="2154" y="199"/>
                  </a:lnTo>
                  <a:lnTo>
                    <a:pt x="2161" y="219"/>
                  </a:lnTo>
                  <a:lnTo>
                    <a:pt x="2166" y="246"/>
                  </a:lnTo>
                  <a:lnTo>
                    <a:pt x="2171" y="263"/>
                  </a:lnTo>
                  <a:lnTo>
                    <a:pt x="2176" y="253"/>
                  </a:lnTo>
                  <a:lnTo>
                    <a:pt x="2181" y="219"/>
                  </a:lnTo>
                  <a:lnTo>
                    <a:pt x="2189" y="196"/>
                  </a:lnTo>
                  <a:lnTo>
                    <a:pt x="2194" y="201"/>
                  </a:lnTo>
                  <a:lnTo>
                    <a:pt x="2199" y="243"/>
                  </a:lnTo>
                  <a:lnTo>
                    <a:pt x="2204" y="296"/>
                  </a:lnTo>
                  <a:lnTo>
                    <a:pt x="2211" y="330"/>
                  </a:lnTo>
                  <a:lnTo>
                    <a:pt x="2216" y="335"/>
                  </a:lnTo>
                  <a:lnTo>
                    <a:pt x="2221" y="306"/>
                  </a:lnTo>
                  <a:lnTo>
                    <a:pt x="2226" y="281"/>
                  </a:lnTo>
                  <a:lnTo>
                    <a:pt x="2231" y="243"/>
                  </a:lnTo>
                  <a:lnTo>
                    <a:pt x="2238" y="226"/>
                  </a:lnTo>
                  <a:lnTo>
                    <a:pt x="2243" y="236"/>
                  </a:lnTo>
                  <a:lnTo>
                    <a:pt x="2251" y="248"/>
                  </a:lnTo>
                  <a:lnTo>
                    <a:pt x="2256" y="273"/>
                  </a:lnTo>
                  <a:lnTo>
                    <a:pt x="2261" y="283"/>
                  </a:lnTo>
                  <a:lnTo>
                    <a:pt x="2266" y="256"/>
                  </a:lnTo>
                  <a:lnTo>
                    <a:pt x="2271" y="224"/>
                  </a:lnTo>
                  <a:lnTo>
                    <a:pt x="2276" y="214"/>
                  </a:lnTo>
                  <a:lnTo>
                    <a:pt x="2281" y="258"/>
                  </a:lnTo>
                  <a:lnTo>
                    <a:pt x="2288" y="286"/>
                  </a:lnTo>
                  <a:lnTo>
                    <a:pt x="2293" y="283"/>
                  </a:lnTo>
                  <a:lnTo>
                    <a:pt x="2300" y="263"/>
                  </a:lnTo>
                  <a:lnTo>
                    <a:pt x="2305" y="248"/>
                  </a:lnTo>
                  <a:lnTo>
                    <a:pt x="2310" y="226"/>
                  </a:lnTo>
                  <a:lnTo>
                    <a:pt x="2315" y="194"/>
                  </a:lnTo>
                  <a:lnTo>
                    <a:pt x="2320" y="161"/>
                  </a:lnTo>
                  <a:lnTo>
                    <a:pt x="2328" y="137"/>
                  </a:lnTo>
                  <a:lnTo>
                    <a:pt x="2333" y="199"/>
                  </a:lnTo>
                  <a:lnTo>
                    <a:pt x="2338" y="271"/>
                  </a:lnTo>
                  <a:lnTo>
                    <a:pt x="2343" y="271"/>
                  </a:lnTo>
                  <a:lnTo>
                    <a:pt x="2348" y="186"/>
                  </a:lnTo>
                  <a:lnTo>
                    <a:pt x="2355" y="137"/>
                  </a:lnTo>
                  <a:lnTo>
                    <a:pt x="2360" y="224"/>
                  </a:lnTo>
                  <a:lnTo>
                    <a:pt x="2365" y="360"/>
                  </a:lnTo>
                  <a:lnTo>
                    <a:pt x="2372" y="420"/>
                  </a:lnTo>
                  <a:lnTo>
                    <a:pt x="2377" y="387"/>
                  </a:lnTo>
                  <a:lnTo>
                    <a:pt x="2382" y="325"/>
                  </a:lnTo>
                  <a:lnTo>
                    <a:pt x="2387" y="268"/>
                  </a:lnTo>
                  <a:lnTo>
                    <a:pt x="2392" y="246"/>
                  </a:lnTo>
                  <a:lnTo>
                    <a:pt x="2400" y="229"/>
                  </a:lnTo>
                  <a:lnTo>
                    <a:pt x="2405" y="211"/>
                  </a:lnTo>
                  <a:lnTo>
                    <a:pt x="2410" y="206"/>
                  </a:lnTo>
                  <a:lnTo>
                    <a:pt x="2417" y="209"/>
                  </a:lnTo>
                  <a:lnTo>
                    <a:pt x="2422" y="216"/>
                  </a:lnTo>
                  <a:lnTo>
                    <a:pt x="2427" y="236"/>
                  </a:lnTo>
                  <a:lnTo>
                    <a:pt x="2432" y="258"/>
                  </a:lnTo>
                  <a:lnTo>
                    <a:pt x="2437" y="266"/>
                  </a:lnTo>
                  <a:lnTo>
                    <a:pt x="2442" y="263"/>
                  </a:lnTo>
                  <a:lnTo>
                    <a:pt x="2449" y="263"/>
                  </a:lnTo>
                  <a:lnTo>
                    <a:pt x="2454" y="253"/>
                  </a:lnTo>
                  <a:lnTo>
                    <a:pt x="2459" y="236"/>
                  </a:lnTo>
                  <a:lnTo>
                    <a:pt x="2464" y="184"/>
                  </a:lnTo>
                  <a:lnTo>
                    <a:pt x="2472" y="174"/>
                  </a:lnTo>
                  <a:lnTo>
                    <a:pt x="2477" y="174"/>
                  </a:lnTo>
                  <a:lnTo>
                    <a:pt x="2482" y="179"/>
                  </a:lnTo>
                  <a:lnTo>
                    <a:pt x="2487" y="196"/>
                  </a:lnTo>
                  <a:lnTo>
                    <a:pt x="2494" y="209"/>
                  </a:lnTo>
                  <a:lnTo>
                    <a:pt x="2499" y="236"/>
                  </a:lnTo>
                  <a:lnTo>
                    <a:pt x="2504" y="293"/>
                  </a:lnTo>
                  <a:lnTo>
                    <a:pt x="2509" y="335"/>
                  </a:lnTo>
                  <a:lnTo>
                    <a:pt x="2514" y="340"/>
                  </a:lnTo>
                  <a:lnTo>
                    <a:pt x="2522" y="323"/>
                  </a:lnTo>
                  <a:lnTo>
                    <a:pt x="2526" y="298"/>
                  </a:lnTo>
                  <a:lnTo>
                    <a:pt x="2534" y="273"/>
                  </a:lnTo>
                  <a:lnTo>
                    <a:pt x="2539" y="251"/>
                  </a:lnTo>
                  <a:lnTo>
                    <a:pt x="2544" y="241"/>
                  </a:lnTo>
                  <a:lnTo>
                    <a:pt x="2549" y="236"/>
                  </a:lnTo>
                  <a:lnTo>
                    <a:pt x="2554" y="229"/>
                  </a:lnTo>
                  <a:lnTo>
                    <a:pt x="2559" y="224"/>
                  </a:lnTo>
                  <a:lnTo>
                    <a:pt x="2566" y="211"/>
                  </a:lnTo>
                  <a:lnTo>
                    <a:pt x="2571" y="211"/>
                  </a:lnTo>
                  <a:lnTo>
                    <a:pt x="2576" y="206"/>
                  </a:lnTo>
                  <a:lnTo>
                    <a:pt x="2584" y="201"/>
                  </a:lnTo>
                  <a:lnTo>
                    <a:pt x="2589" y="214"/>
                  </a:lnTo>
                  <a:lnTo>
                    <a:pt x="2594" y="226"/>
                  </a:lnTo>
                  <a:lnTo>
                    <a:pt x="2599" y="211"/>
                  </a:lnTo>
                  <a:lnTo>
                    <a:pt x="2603" y="189"/>
                  </a:lnTo>
                  <a:lnTo>
                    <a:pt x="2611" y="152"/>
                  </a:lnTo>
                  <a:lnTo>
                    <a:pt x="2616" y="142"/>
                  </a:lnTo>
                  <a:lnTo>
                    <a:pt x="2621" y="184"/>
                  </a:lnTo>
                  <a:lnTo>
                    <a:pt x="2626" y="256"/>
                  </a:lnTo>
                  <a:lnTo>
                    <a:pt x="2631" y="313"/>
                  </a:lnTo>
                  <a:lnTo>
                    <a:pt x="2638" y="325"/>
                  </a:lnTo>
                  <a:lnTo>
                    <a:pt x="2643" y="301"/>
                  </a:lnTo>
                  <a:lnTo>
                    <a:pt x="2648" y="283"/>
                  </a:lnTo>
                  <a:lnTo>
                    <a:pt x="2656" y="268"/>
                  </a:lnTo>
                  <a:lnTo>
                    <a:pt x="2661" y="268"/>
                  </a:lnTo>
                  <a:lnTo>
                    <a:pt x="2666" y="258"/>
                  </a:lnTo>
                  <a:lnTo>
                    <a:pt x="2671" y="226"/>
                  </a:lnTo>
                  <a:lnTo>
                    <a:pt x="2676" y="191"/>
                  </a:lnTo>
                  <a:lnTo>
                    <a:pt x="2683" y="176"/>
                  </a:lnTo>
                  <a:lnTo>
                    <a:pt x="2688" y="226"/>
                  </a:lnTo>
                  <a:lnTo>
                    <a:pt x="2695" y="301"/>
                  </a:lnTo>
                  <a:lnTo>
                    <a:pt x="2700" y="340"/>
                  </a:lnTo>
                  <a:lnTo>
                    <a:pt x="2705" y="335"/>
                  </a:lnTo>
                  <a:lnTo>
                    <a:pt x="2710" y="303"/>
                  </a:lnTo>
                  <a:lnTo>
                    <a:pt x="2715" y="268"/>
                  </a:lnTo>
                  <a:lnTo>
                    <a:pt x="2720" y="251"/>
                  </a:lnTo>
                  <a:lnTo>
                    <a:pt x="2725" y="236"/>
                  </a:lnTo>
                  <a:lnTo>
                    <a:pt x="2733" y="234"/>
                  </a:lnTo>
                  <a:lnTo>
                    <a:pt x="2738" y="236"/>
                  </a:lnTo>
                  <a:lnTo>
                    <a:pt x="2743" y="238"/>
                  </a:lnTo>
                  <a:lnTo>
                    <a:pt x="2748" y="238"/>
                  </a:lnTo>
                  <a:lnTo>
                    <a:pt x="2755" y="236"/>
                  </a:lnTo>
                  <a:lnTo>
                    <a:pt x="2760" y="216"/>
                  </a:lnTo>
                  <a:lnTo>
                    <a:pt x="2765" y="209"/>
                  </a:lnTo>
                  <a:lnTo>
                    <a:pt x="2772" y="196"/>
                  </a:lnTo>
                </a:path>
              </a:pathLst>
            </a:custGeom>
            <a:noFill/>
            <a:ln w="12700" cmpd="sng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283" name="Freeform 289"/>
            <p:cNvSpPr>
              <a:spLocks/>
            </p:cNvSpPr>
            <p:nvPr/>
          </p:nvSpPr>
          <p:spPr bwMode="auto">
            <a:xfrm>
              <a:off x="5224850" y="4401531"/>
              <a:ext cx="4024543" cy="2189219"/>
            </a:xfrm>
            <a:custGeom>
              <a:avLst/>
              <a:gdLst>
                <a:gd name="T0" fmla="*/ 68860 w 2772"/>
                <a:gd name="T1" fmla="*/ 419031 h 780"/>
                <a:gd name="T2" fmla="*/ 141164 w 2772"/>
                <a:gd name="T3" fmla="*/ 704565 h 780"/>
                <a:gd name="T4" fmla="*/ 218632 w 2772"/>
                <a:gd name="T5" fmla="*/ 815812 h 780"/>
                <a:gd name="T6" fmla="*/ 296100 w 2772"/>
                <a:gd name="T7" fmla="*/ 487633 h 780"/>
                <a:gd name="T8" fmla="*/ 373568 w 2772"/>
                <a:gd name="T9" fmla="*/ 810250 h 780"/>
                <a:gd name="T10" fmla="*/ 449314 w 2772"/>
                <a:gd name="T11" fmla="*/ 949309 h 780"/>
                <a:gd name="T12" fmla="*/ 521617 w 2772"/>
                <a:gd name="T13" fmla="*/ 713836 h 780"/>
                <a:gd name="T14" fmla="*/ 604250 w 2772"/>
                <a:gd name="T15" fmla="*/ 995662 h 780"/>
                <a:gd name="T16" fmla="*/ 679996 w 2772"/>
                <a:gd name="T17" fmla="*/ 443134 h 780"/>
                <a:gd name="T18" fmla="*/ 757464 w 2772"/>
                <a:gd name="T19" fmla="*/ 778730 h 780"/>
                <a:gd name="T20" fmla="*/ 829768 w 2772"/>
                <a:gd name="T21" fmla="*/ 875144 h 780"/>
                <a:gd name="T22" fmla="*/ 907236 w 2772"/>
                <a:gd name="T23" fmla="*/ 654504 h 780"/>
                <a:gd name="T24" fmla="*/ 984704 w 2772"/>
                <a:gd name="T25" fmla="*/ 838062 h 780"/>
                <a:gd name="T26" fmla="*/ 1060450 w 2772"/>
                <a:gd name="T27" fmla="*/ 604443 h 780"/>
                <a:gd name="T28" fmla="*/ 1137918 w 2772"/>
                <a:gd name="T29" fmla="*/ 999370 h 780"/>
                <a:gd name="T30" fmla="*/ 1215386 w 2772"/>
                <a:gd name="T31" fmla="*/ 1064264 h 780"/>
                <a:gd name="T32" fmla="*/ 1287689 w 2772"/>
                <a:gd name="T33" fmla="*/ 865874 h 780"/>
                <a:gd name="T34" fmla="*/ 1368600 w 2772"/>
                <a:gd name="T35" fmla="*/ 585902 h 780"/>
                <a:gd name="T36" fmla="*/ 1440904 w 2772"/>
                <a:gd name="T37" fmla="*/ 825083 h 780"/>
                <a:gd name="T38" fmla="*/ 1518372 w 2772"/>
                <a:gd name="T39" fmla="*/ 630401 h 780"/>
                <a:gd name="T40" fmla="*/ 1595840 w 2772"/>
                <a:gd name="T41" fmla="*/ 630401 h 780"/>
                <a:gd name="T42" fmla="*/ 1673307 w 2772"/>
                <a:gd name="T43" fmla="*/ 1095784 h 780"/>
                <a:gd name="T44" fmla="*/ 1749054 w 2772"/>
                <a:gd name="T45" fmla="*/ 773168 h 780"/>
                <a:gd name="T46" fmla="*/ 1826522 w 2772"/>
                <a:gd name="T47" fmla="*/ 754627 h 780"/>
                <a:gd name="T48" fmla="*/ 1903990 w 2772"/>
                <a:gd name="T49" fmla="*/ 691586 h 780"/>
                <a:gd name="T50" fmla="*/ 1976293 w 2772"/>
                <a:gd name="T51" fmla="*/ 1114326 h 780"/>
                <a:gd name="T52" fmla="*/ 2053761 w 2772"/>
                <a:gd name="T53" fmla="*/ 704565 h 780"/>
                <a:gd name="T54" fmla="*/ 2134672 w 2772"/>
                <a:gd name="T55" fmla="*/ 1156970 h 780"/>
                <a:gd name="T56" fmla="*/ 2206975 w 2772"/>
                <a:gd name="T57" fmla="*/ 654504 h 780"/>
                <a:gd name="T58" fmla="*/ 2284443 w 2772"/>
                <a:gd name="T59" fmla="*/ 737939 h 780"/>
                <a:gd name="T60" fmla="*/ 2361911 w 2772"/>
                <a:gd name="T61" fmla="*/ 552528 h 780"/>
                <a:gd name="T62" fmla="*/ 2437658 w 2772"/>
                <a:gd name="T63" fmla="*/ 990100 h 780"/>
                <a:gd name="T64" fmla="*/ 2515126 w 2772"/>
                <a:gd name="T65" fmla="*/ 630401 h 780"/>
                <a:gd name="T66" fmla="*/ 2587429 w 2772"/>
                <a:gd name="T67" fmla="*/ 719398 h 780"/>
                <a:gd name="T68" fmla="*/ 2668340 w 2772"/>
                <a:gd name="T69" fmla="*/ 667483 h 780"/>
                <a:gd name="T70" fmla="*/ 2742365 w 2772"/>
                <a:gd name="T71" fmla="*/ 585902 h 780"/>
                <a:gd name="T72" fmla="*/ 2818111 w 2772"/>
                <a:gd name="T73" fmla="*/ 713836 h 780"/>
                <a:gd name="T74" fmla="*/ 2895579 w 2772"/>
                <a:gd name="T75" fmla="*/ 700857 h 780"/>
                <a:gd name="T76" fmla="*/ 2973047 w 2772"/>
                <a:gd name="T77" fmla="*/ 341158 h 780"/>
                <a:gd name="T78" fmla="*/ 3048794 w 2772"/>
                <a:gd name="T79" fmla="*/ 211370 h 780"/>
                <a:gd name="T80" fmla="*/ 3126262 w 2772"/>
                <a:gd name="T81" fmla="*/ 990100 h 780"/>
                <a:gd name="T82" fmla="*/ 3203730 w 2772"/>
                <a:gd name="T83" fmla="*/ 626692 h 780"/>
                <a:gd name="T84" fmla="*/ 3281198 w 2772"/>
                <a:gd name="T85" fmla="*/ 645233 h 780"/>
                <a:gd name="T86" fmla="*/ 3353501 w 2772"/>
                <a:gd name="T87" fmla="*/ 769459 h 780"/>
                <a:gd name="T88" fmla="*/ 3429247 w 2772"/>
                <a:gd name="T89" fmla="*/ 673045 h 780"/>
                <a:gd name="T90" fmla="*/ 3506715 w 2772"/>
                <a:gd name="T91" fmla="*/ 769459 h 780"/>
                <a:gd name="T92" fmla="*/ 3584183 w 2772"/>
                <a:gd name="T93" fmla="*/ 630401 h 780"/>
                <a:gd name="T94" fmla="*/ 3661651 w 2772"/>
                <a:gd name="T95" fmla="*/ 1058702 h 780"/>
                <a:gd name="T96" fmla="*/ 3737398 w 2772"/>
                <a:gd name="T97" fmla="*/ 571069 h 780"/>
                <a:gd name="T98" fmla="*/ 3814866 w 2772"/>
                <a:gd name="T99" fmla="*/ 621130 h 780"/>
                <a:gd name="T100" fmla="*/ 3892334 w 2772"/>
                <a:gd name="T101" fmla="*/ 934476 h 780"/>
                <a:gd name="T102" fmla="*/ 3968080 w 2772"/>
                <a:gd name="T103" fmla="*/ 1188490 h 780"/>
                <a:gd name="T104" fmla="*/ 4042105 w 2772"/>
                <a:gd name="T105" fmla="*/ 626692 h 780"/>
                <a:gd name="T106" fmla="*/ 4117851 w 2772"/>
                <a:gd name="T107" fmla="*/ 741648 h 780"/>
                <a:gd name="T108" fmla="*/ 4195319 w 2772"/>
                <a:gd name="T109" fmla="*/ 710128 h 780"/>
                <a:gd name="T110" fmla="*/ 4272787 w 2772"/>
                <a:gd name="T111" fmla="*/ 691586 h 780"/>
                <a:gd name="T112" fmla="*/ 4348534 w 2772"/>
                <a:gd name="T113" fmla="*/ 875144 h 780"/>
                <a:gd name="T114" fmla="*/ 4426002 w 2772"/>
                <a:gd name="T115" fmla="*/ 710128 h 780"/>
                <a:gd name="T116" fmla="*/ 4503469 w 2772"/>
                <a:gd name="T117" fmla="*/ 782438 h 780"/>
                <a:gd name="T118" fmla="*/ 4580937 w 2772"/>
                <a:gd name="T119" fmla="*/ 754627 h 780"/>
                <a:gd name="T120" fmla="*/ 4656684 w 2772"/>
                <a:gd name="T121" fmla="*/ 676754 h 780"/>
                <a:gd name="T122" fmla="*/ 4730709 w 2772"/>
                <a:gd name="T123" fmla="*/ 676754 h 78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6 w 10000"/>
                <a:gd name="connsiteY11" fmla="*/ 6333 h 10000"/>
                <a:gd name="connsiteX12" fmla="*/ 245 w 10000"/>
                <a:gd name="connsiteY12" fmla="*/ 6115 h 10000"/>
                <a:gd name="connsiteX13" fmla="*/ 260 w 10000"/>
                <a:gd name="connsiteY13" fmla="*/ 5667 h 10000"/>
                <a:gd name="connsiteX14" fmla="*/ 278 w 10000"/>
                <a:gd name="connsiteY14" fmla="*/ 5385 h 10000"/>
                <a:gd name="connsiteX15" fmla="*/ 296 w 10000"/>
                <a:gd name="connsiteY15" fmla="*/ 4872 h 10000"/>
                <a:gd name="connsiteX16" fmla="*/ 314 w 10000"/>
                <a:gd name="connsiteY16" fmla="*/ 4013 h 10000"/>
                <a:gd name="connsiteX17" fmla="*/ 343 w 10000"/>
                <a:gd name="connsiteY17" fmla="*/ 3795 h 10000"/>
                <a:gd name="connsiteX18" fmla="*/ 361 w 10000"/>
                <a:gd name="connsiteY18" fmla="*/ 3859 h 10000"/>
                <a:gd name="connsiteX19" fmla="*/ 379 w 10000"/>
                <a:gd name="connsiteY19" fmla="*/ 4115 h 10000"/>
                <a:gd name="connsiteX20" fmla="*/ 404 w 10000"/>
                <a:gd name="connsiteY20" fmla="*/ 4872 h 10000"/>
                <a:gd name="connsiteX21" fmla="*/ 422 w 10000"/>
                <a:gd name="connsiteY21" fmla="*/ 5513 h 10000"/>
                <a:gd name="connsiteX22" fmla="*/ 440 w 10000"/>
                <a:gd name="connsiteY22" fmla="*/ 5513 h 10000"/>
                <a:gd name="connsiteX23" fmla="*/ 458 w 10000"/>
                <a:gd name="connsiteY23" fmla="*/ 5641 h 10000"/>
                <a:gd name="connsiteX24" fmla="*/ 476 w 10000"/>
                <a:gd name="connsiteY24" fmla="*/ 5705 h 10000"/>
                <a:gd name="connsiteX25" fmla="*/ 494 w 10000"/>
                <a:gd name="connsiteY25" fmla="*/ 5833 h 10000"/>
                <a:gd name="connsiteX26" fmla="*/ 523 w 10000"/>
                <a:gd name="connsiteY26" fmla="*/ 5731 h 10000"/>
                <a:gd name="connsiteX27" fmla="*/ 538 w 10000"/>
                <a:gd name="connsiteY27" fmla="*/ 5321 h 10000"/>
                <a:gd name="connsiteX28" fmla="*/ 556 w 10000"/>
                <a:gd name="connsiteY28" fmla="*/ 4974 h 10000"/>
                <a:gd name="connsiteX29" fmla="*/ 584 w 10000"/>
                <a:gd name="connsiteY29" fmla="*/ 4526 h 10000"/>
                <a:gd name="connsiteX30" fmla="*/ 602 w 10000"/>
                <a:gd name="connsiteY30" fmla="*/ 4051 h 10000"/>
                <a:gd name="connsiteX31" fmla="*/ 620 w 10000"/>
                <a:gd name="connsiteY31" fmla="*/ 3372 h 10000"/>
                <a:gd name="connsiteX32" fmla="*/ 639 w 10000"/>
                <a:gd name="connsiteY32" fmla="*/ 3026 h 10000"/>
                <a:gd name="connsiteX33" fmla="*/ 664 w 10000"/>
                <a:gd name="connsiteY33" fmla="*/ 3282 h 10000"/>
                <a:gd name="connsiteX34" fmla="*/ 682 w 10000"/>
                <a:gd name="connsiteY34" fmla="*/ 4551 h 10000"/>
                <a:gd name="connsiteX35" fmla="*/ 700 w 10000"/>
                <a:gd name="connsiteY35" fmla="*/ 6090 h 10000"/>
                <a:gd name="connsiteX36" fmla="*/ 718 w 10000"/>
                <a:gd name="connsiteY36" fmla="*/ 7256 h 10000"/>
                <a:gd name="connsiteX37" fmla="*/ 736 w 10000"/>
                <a:gd name="connsiteY37" fmla="*/ 7449 h 10000"/>
                <a:gd name="connsiteX38" fmla="*/ 765 w 10000"/>
                <a:gd name="connsiteY38" fmla="*/ 7077 h 10000"/>
                <a:gd name="connsiteX39" fmla="*/ 783 w 10000"/>
                <a:gd name="connsiteY39" fmla="*/ 5603 h 10000"/>
                <a:gd name="connsiteX40" fmla="*/ 797 w 10000"/>
                <a:gd name="connsiteY40" fmla="*/ 3282 h 10000"/>
                <a:gd name="connsiteX41" fmla="*/ 815 w 10000"/>
                <a:gd name="connsiteY41" fmla="*/ 1308 h 10000"/>
                <a:gd name="connsiteX42" fmla="*/ 844 w 10000"/>
                <a:gd name="connsiteY42" fmla="*/ 962 h 10000"/>
                <a:gd name="connsiteX43" fmla="*/ 862 w 10000"/>
                <a:gd name="connsiteY43" fmla="*/ 3282 h 10000"/>
                <a:gd name="connsiteX44" fmla="*/ 880 w 10000"/>
                <a:gd name="connsiteY44" fmla="*/ 7744 h 10000"/>
                <a:gd name="connsiteX45" fmla="*/ 898 w 10000"/>
                <a:gd name="connsiteY45" fmla="*/ 10000 h 10000"/>
                <a:gd name="connsiteX46" fmla="*/ 916 w 10000"/>
                <a:gd name="connsiteY46" fmla="*/ 8821 h 10000"/>
                <a:gd name="connsiteX47" fmla="*/ 942 w 10000"/>
                <a:gd name="connsiteY47" fmla="*/ 6564 h 10000"/>
                <a:gd name="connsiteX48" fmla="*/ 960 w 10000"/>
                <a:gd name="connsiteY48" fmla="*/ 5064 h 10000"/>
                <a:gd name="connsiteX49" fmla="*/ 988 w 10000"/>
                <a:gd name="connsiteY49" fmla="*/ 4744 h 10000"/>
                <a:gd name="connsiteX50" fmla="*/ 1006 w 10000"/>
                <a:gd name="connsiteY50" fmla="*/ 5000 h 10000"/>
                <a:gd name="connsiteX51" fmla="*/ 1025 w 10000"/>
                <a:gd name="connsiteY51" fmla="*/ 5513 h 10000"/>
                <a:gd name="connsiteX52" fmla="*/ 1043 w 10000"/>
                <a:gd name="connsiteY52" fmla="*/ 5641 h 10000"/>
                <a:gd name="connsiteX53" fmla="*/ 1061 w 10000"/>
                <a:gd name="connsiteY53" fmla="*/ 5577 h 10000"/>
                <a:gd name="connsiteX54" fmla="*/ 1075 w 10000"/>
                <a:gd name="connsiteY54" fmla="*/ 5346 h 10000"/>
                <a:gd name="connsiteX55" fmla="*/ 1093 w 10000"/>
                <a:gd name="connsiteY55" fmla="*/ 4936 h 10000"/>
                <a:gd name="connsiteX56" fmla="*/ 1122 w 10000"/>
                <a:gd name="connsiteY56" fmla="*/ 3756 h 10000"/>
                <a:gd name="connsiteX57" fmla="*/ 1140 w 10000"/>
                <a:gd name="connsiteY57" fmla="*/ 3372 h 10000"/>
                <a:gd name="connsiteX58" fmla="*/ 1165 w 10000"/>
                <a:gd name="connsiteY58" fmla="*/ 3346 h 10000"/>
                <a:gd name="connsiteX59" fmla="*/ 1183 w 10000"/>
                <a:gd name="connsiteY59" fmla="*/ 3372 h 10000"/>
                <a:gd name="connsiteX60" fmla="*/ 1201 w 10000"/>
                <a:gd name="connsiteY60" fmla="*/ 4333 h 10000"/>
                <a:gd name="connsiteX61" fmla="*/ 1219 w 10000"/>
                <a:gd name="connsiteY61" fmla="*/ 5346 h 10000"/>
                <a:gd name="connsiteX62" fmla="*/ 1237 w 10000"/>
                <a:gd name="connsiteY62" fmla="*/ 6308 h 10000"/>
                <a:gd name="connsiteX63" fmla="*/ 1266 w 10000"/>
                <a:gd name="connsiteY63" fmla="*/ 6885 h 10000"/>
                <a:gd name="connsiteX64" fmla="*/ 1284 w 10000"/>
                <a:gd name="connsiteY64" fmla="*/ 7077 h 10000"/>
                <a:gd name="connsiteX65" fmla="*/ 1302 w 10000"/>
                <a:gd name="connsiteY65" fmla="*/ 6564 h 10000"/>
                <a:gd name="connsiteX66" fmla="*/ 1320 w 10000"/>
                <a:gd name="connsiteY66" fmla="*/ 6244 h 10000"/>
                <a:gd name="connsiteX67" fmla="*/ 1338 w 10000"/>
                <a:gd name="connsiteY67" fmla="*/ 5897 h 10000"/>
                <a:gd name="connsiteX68" fmla="*/ 1364 w 10000"/>
                <a:gd name="connsiteY68" fmla="*/ 5192 h 10000"/>
                <a:gd name="connsiteX69" fmla="*/ 1382 w 10000"/>
                <a:gd name="connsiteY69" fmla="*/ 4359 h 10000"/>
                <a:gd name="connsiteX70" fmla="*/ 1400 w 10000"/>
                <a:gd name="connsiteY70" fmla="*/ 3628 h 10000"/>
                <a:gd name="connsiteX71" fmla="*/ 1425 w 10000"/>
                <a:gd name="connsiteY71" fmla="*/ 3064 h 10000"/>
                <a:gd name="connsiteX72" fmla="*/ 1443 w 10000"/>
                <a:gd name="connsiteY72" fmla="*/ 3500 h 10000"/>
                <a:gd name="connsiteX73" fmla="*/ 1461 w 10000"/>
                <a:gd name="connsiteY73" fmla="*/ 4423 h 10000"/>
                <a:gd name="connsiteX74" fmla="*/ 1479 w 10000"/>
                <a:gd name="connsiteY74" fmla="*/ 4910 h 10000"/>
                <a:gd name="connsiteX75" fmla="*/ 1497 w 10000"/>
                <a:gd name="connsiteY75" fmla="*/ 4333 h 10000"/>
                <a:gd name="connsiteX76" fmla="*/ 1526 w 10000"/>
                <a:gd name="connsiteY76" fmla="*/ 3154 h 10000"/>
                <a:gd name="connsiteX77" fmla="*/ 1544 w 10000"/>
                <a:gd name="connsiteY77" fmla="*/ 2513 h 10000"/>
                <a:gd name="connsiteX78" fmla="*/ 1562 w 10000"/>
                <a:gd name="connsiteY78" fmla="*/ 3564 h 10000"/>
                <a:gd name="connsiteX79" fmla="*/ 1587 w 10000"/>
                <a:gd name="connsiteY79" fmla="*/ 5385 h 10000"/>
                <a:gd name="connsiteX80" fmla="*/ 1605 w 10000"/>
                <a:gd name="connsiteY80" fmla="*/ 6308 h 10000"/>
                <a:gd name="connsiteX81" fmla="*/ 1623 w 10000"/>
                <a:gd name="connsiteY81" fmla="*/ 5731 h 10000"/>
                <a:gd name="connsiteX82" fmla="*/ 1641 w 10000"/>
                <a:gd name="connsiteY82" fmla="*/ 5346 h 10000"/>
                <a:gd name="connsiteX83" fmla="*/ 1659 w 10000"/>
                <a:gd name="connsiteY83" fmla="*/ 5513 h 10000"/>
                <a:gd name="connsiteX84" fmla="*/ 1677 w 10000"/>
                <a:gd name="connsiteY84" fmla="*/ 5667 h 10000"/>
                <a:gd name="connsiteX85" fmla="*/ 1703 w 10000"/>
                <a:gd name="connsiteY85" fmla="*/ 6308 h 10000"/>
                <a:gd name="connsiteX86" fmla="*/ 1721 w 10000"/>
                <a:gd name="connsiteY86" fmla="*/ 6462 h 10000"/>
                <a:gd name="connsiteX87" fmla="*/ 1739 w 10000"/>
                <a:gd name="connsiteY87" fmla="*/ 6051 h 10000"/>
                <a:gd name="connsiteX88" fmla="*/ 1757 w 10000"/>
                <a:gd name="connsiteY88" fmla="*/ 5513 h 10000"/>
                <a:gd name="connsiteX89" fmla="*/ 1786 w 10000"/>
                <a:gd name="connsiteY89" fmla="*/ 5385 h 10000"/>
                <a:gd name="connsiteX90" fmla="*/ 1804 w 10000"/>
                <a:gd name="connsiteY90" fmla="*/ 5449 h 10000"/>
                <a:gd name="connsiteX91" fmla="*/ 1822 w 10000"/>
                <a:gd name="connsiteY91" fmla="*/ 5513 h 10000"/>
                <a:gd name="connsiteX92" fmla="*/ 1847 w 10000"/>
                <a:gd name="connsiteY92" fmla="*/ 5192 h 10000"/>
                <a:gd name="connsiteX93" fmla="*/ 1865 w 10000"/>
                <a:gd name="connsiteY93" fmla="*/ 4397 h 10000"/>
                <a:gd name="connsiteX94" fmla="*/ 1883 w 10000"/>
                <a:gd name="connsiteY94" fmla="*/ 4295 h 10000"/>
                <a:gd name="connsiteX95" fmla="*/ 1901 w 10000"/>
                <a:gd name="connsiteY95" fmla="*/ 4526 h 10000"/>
                <a:gd name="connsiteX96" fmla="*/ 1919 w 10000"/>
                <a:gd name="connsiteY96" fmla="*/ 5385 h 10000"/>
                <a:gd name="connsiteX97" fmla="*/ 1937 w 10000"/>
                <a:gd name="connsiteY97" fmla="*/ 6590 h 10000"/>
                <a:gd name="connsiteX98" fmla="*/ 1955 w 10000"/>
                <a:gd name="connsiteY98" fmla="*/ 6949 h 10000"/>
                <a:gd name="connsiteX99" fmla="*/ 1981 w 10000"/>
                <a:gd name="connsiteY99" fmla="*/ 6141 h 10000"/>
                <a:gd name="connsiteX100" fmla="*/ 2009 w 10000"/>
                <a:gd name="connsiteY100" fmla="*/ 5346 h 10000"/>
                <a:gd name="connsiteX101" fmla="*/ 2027 w 10000"/>
                <a:gd name="connsiteY101" fmla="*/ 5154 h 10000"/>
                <a:gd name="connsiteX102" fmla="*/ 2045 w 10000"/>
                <a:gd name="connsiteY102" fmla="*/ 5641 h 10000"/>
                <a:gd name="connsiteX103" fmla="*/ 2063 w 10000"/>
                <a:gd name="connsiteY103" fmla="*/ 5795 h 10000"/>
                <a:gd name="connsiteX104" fmla="*/ 2082 w 10000"/>
                <a:gd name="connsiteY104" fmla="*/ 5731 h 10000"/>
                <a:gd name="connsiteX105" fmla="*/ 2100 w 10000"/>
                <a:gd name="connsiteY105" fmla="*/ 5346 h 10000"/>
                <a:gd name="connsiteX106" fmla="*/ 2125 w 10000"/>
                <a:gd name="connsiteY106" fmla="*/ 4910 h 10000"/>
                <a:gd name="connsiteX107" fmla="*/ 2143 w 10000"/>
                <a:gd name="connsiteY107" fmla="*/ 4615 h 10000"/>
                <a:gd name="connsiteX108" fmla="*/ 2161 w 10000"/>
                <a:gd name="connsiteY108" fmla="*/ 4462 h 10000"/>
                <a:gd name="connsiteX109" fmla="*/ 2186 w 10000"/>
                <a:gd name="connsiteY109" fmla="*/ 4423 h 10000"/>
                <a:gd name="connsiteX110" fmla="*/ 2204 w 10000"/>
                <a:gd name="connsiteY110" fmla="*/ 4397 h 10000"/>
                <a:gd name="connsiteX111" fmla="*/ 2222 w 10000"/>
                <a:gd name="connsiteY111" fmla="*/ 4179 h 10000"/>
                <a:gd name="connsiteX112" fmla="*/ 2240 w 10000"/>
                <a:gd name="connsiteY112" fmla="*/ 3731 h 10000"/>
                <a:gd name="connsiteX113" fmla="*/ 2258 w 10000"/>
                <a:gd name="connsiteY113" fmla="*/ 3000 h 10000"/>
                <a:gd name="connsiteX114" fmla="*/ 2287 w 10000"/>
                <a:gd name="connsiteY114" fmla="*/ 2513 h 10000"/>
                <a:gd name="connsiteX115" fmla="*/ 2305 w 10000"/>
                <a:gd name="connsiteY115" fmla="*/ 3026 h 10000"/>
                <a:gd name="connsiteX116" fmla="*/ 2323 w 10000"/>
                <a:gd name="connsiteY116" fmla="*/ 4590 h 10000"/>
                <a:gd name="connsiteX117" fmla="*/ 2341 w 10000"/>
                <a:gd name="connsiteY117" fmla="*/ 6397 h 10000"/>
                <a:gd name="connsiteX118" fmla="*/ 2359 w 10000"/>
                <a:gd name="connsiteY118" fmla="*/ 7192 h 10000"/>
                <a:gd name="connsiteX119" fmla="*/ 2385 w 10000"/>
                <a:gd name="connsiteY119" fmla="*/ 6910 h 10000"/>
                <a:gd name="connsiteX120" fmla="*/ 2403 w 10000"/>
                <a:gd name="connsiteY120" fmla="*/ 6179 h 10000"/>
                <a:gd name="connsiteX121" fmla="*/ 2421 w 10000"/>
                <a:gd name="connsiteY121" fmla="*/ 4936 h 10000"/>
                <a:gd name="connsiteX122" fmla="*/ 2449 w 10000"/>
                <a:gd name="connsiteY122" fmla="*/ 3603 h 10000"/>
                <a:gd name="connsiteX123" fmla="*/ 2464 w 10000"/>
                <a:gd name="connsiteY123" fmla="*/ 2872 h 10000"/>
                <a:gd name="connsiteX124" fmla="*/ 2482 w 10000"/>
                <a:gd name="connsiteY124" fmla="*/ 2231 h 10000"/>
                <a:gd name="connsiteX125" fmla="*/ 2500 w 10000"/>
                <a:gd name="connsiteY125" fmla="*/ 3064 h 10000"/>
                <a:gd name="connsiteX126" fmla="*/ 2518 w 10000"/>
                <a:gd name="connsiteY126" fmla="*/ 5577 h 10000"/>
                <a:gd name="connsiteX127" fmla="*/ 2547 w 10000"/>
                <a:gd name="connsiteY127" fmla="*/ 7359 h 10000"/>
                <a:gd name="connsiteX128" fmla="*/ 2565 w 10000"/>
                <a:gd name="connsiteY128" fmla="*/ 7128 h 10000"/>
                <a:gd name="connsiteX129" fmla="*/ 2590 w 10000"/>
                <a:gd name="connsiteY129" fmla="*/ 6372 h 10000"/>
                <a:gd name="connsiteX130" fmla="*/ 2608 w 10000"/>
                <a:gd name="connsiteY130" fmla="*/ 5538 h 10000"/>
                <a:gd name="connsiteX131" fmla="*/ 2626 w 10000"/>
                <a:gd name="connsiteY131" fmla="*/ 4654 h 10000"/>
                <a:gd name="connsiteX132" fmla="*/ 2644 w 10000"/>
                <a:gd name="connsiteY132" fmla="*/ 3987 h 10000"/>
                <a:gd name="connsiteX133" fmla="*/ 2662 w 10000"/>
                <a:gd name="connsiteY133" fmla="*/ 3410 h 10000"/>
                <a:gd name="connsiteX134" fmla="*/ 2680 w 10000"/>
                <a:gd name="connsiteY134" fmla="*/ 3885 h 10000"/>
                <a:gd name="connsiteX135" fmla="*/ 2698 w 10000"/>
                <a:gd name="connsiteY135" fmla="*/ 5987 h 10000"/>
                <a:gd name="connsiteX136" fmla="*/ 2727 w 10000"/>
                <a:gd name="connsiteY136" fmla="*/ 7679 h 10000"/>
                <a:gd name="connsiteX137" fmla="*/ 2742 w 10000"/>
                <a:gd name="connsiteY137" fmla="*/ 7641 h 10000"/>
                <a:gd name="connsiteX138" fmla="*/ 2760 w 10000"/>
                <a:gd name="connsiteY138" fmla="*/ 7103 h 10000"/>
                <a:gd name="connsiteX139" fmla="*/ 2778 w 10000"/>
                <a:gd name="connsiteY139" fmla="*/ 6500 h 10000"/>
                <a:gd name="connsiteX140" fmla="*/ 2807 w 10000"/>
                <a:gd name="connsiteY140" fmla="*/ 5962 h 10000"/>
                <a:gd name="connsiteX141" fmla="*/ 2825 w 10000"/>
                <a:gd name="connsiteY141" fmla="*/ 5321 h 10000"/>
                <a:gd name="connsiteX142" fmla="*/ 2843 w 10000"/>
                <a:gd name="connsiteY142" fmla="*/ 4744 h 10000"/>
                <a:gd name="connsiteX143" fmla="*/ 2868 w 10000"/>
                <a:gd name="connsiteY143" fmla="*/ 4051 h 10000"/>
                <a:gd name="connsiteX144" fmla="*/ 2886 w 10000"/>
                <a:gd name="connsiteY144" fmla="*/ 3372 h 10000"/>
                <a:gd name="connsiteX145" fmla="*/ 2904 w 10000"/>
                <a:gd name="connsiteY145" fmla="*/ 3667 h 10000"/>
                <a:gd name="connsiteX146" fmla="*/ 2922 w 10000"/>
                <a:gd name="connsiteY146" fmla="*/ 4295 h 10000"/>
                <a:gd name="connsiteX147" fmla="*/ 2940 w 10000"/>
                <a:gd name="connsiteY147" fmla="*/ 4808 h 10000"/>
                <a:gd name="connsiteX148" fmla="*/ 2958 w 10000"/>
                <a:gd name="connsiteY148" fmla="*/ 5667 h 10000"/>
                <a:gd name="connsiteX149" fmla="*/ 2987 w 10000"/>
                <a:gd name="connsiteY149" fmla="*/ 6205 h 10000"/>
                <a:gd name="connsiteX150" fmla="*/ 3005 w 10000"/>
                <a:gd name="connsiteY150" fmla="*/ 6141 h 10000"/>
                <a:gd name="connsiteX151" fmla="*/ 3019 w 10000"/>
                <a:gd name="connsiteY151" fmla="*/ 5705 h 10000"/>
                <a:gd name="connsiteX152" fmla="*/ 3048 w 10000"/>
                <a:gd name="connsiteY152" fmla="*/ 5154 h 10000"/>
                <a:gd name="connsiteX153" fmla="*/ 3066 w 10000"/>
                <a:gd name="connsiteY153" fmla="*/ 4526 h 10000"/>
                <a:gd name="connsiteX154" fmla="*/ 3084 w 10000"/>
                <a:gd name="connsiteY154" fmla="*/ 4590 h 10000"/>
                <a:gd name="connsiteX155" fmla="*/ 3102 w 10000"/>
                <a:gd name="connsiteY155" fmla="*/ 5321 h 10000"/>
                <a:gd name="connsiteX156" fmla="*/ 3128 w 10000"/>
                <a:gd name="connsiteY156" fmla="*/ 5962 h 10000"/>
                <a:gd name="connsiteX157" fmla="*/ 3146 w 10000"/>
                <a:gd name="connsiteY157" fmla="*/ 5859 h 10000"/>
                <a:gd name="connsiteX158" fmla="*/ 3164 w 10000"/>
                <a:gd name="connsiteY158" fmla="*/ 5064 h 10000"/>
                <a:gd name="connsiteX159" fmla="*/ 3182 w 10000"/>
                <a:gd name="connsiteY159" fmla="*/ 4359 h 10000"/>
                <a:gd name="connsiteX160" fmla="*/ 3211 w 10000"/>
                <a:gd name="connsiteY160" fmla="*/ 4013 h 10000"/>
                <a:gd name="connsiteX161" fmla="*/ 3229 w 10000"/>
                <a:gd name="connsiteY161" fmla="*/ 4333 h 10000"/>
                <a:gd name="connsiteX162" fmla="*/ 3247 w 10000"/>
                <a:gd name="connsiteY162" fmla="*/ 4936 h 10000"/>
                <a:gd name="connsiteX163" fmla="*/ 3265 w 10000"/>
                <a:gd name="connsiteY163" fmla="*/ 5603 h 10000"/>
                <a:gd name="connsiteX164" fmla="*/ 3283 w 10000"/>
                <a:gd name="connsiteY164" fmla="*/ 5705 h 10000"/>
                <a:gd name="connsiteX165" fmla="*/ 3308 w 10000"/>
                <a:gd name="connsiteY165" fmla="*/ 5449 h 10000"/>
                <a:gd name="connsiteX166" fmla="*/ 3326 w 10000"/>
                <a:gd name="connsiteY166" fmla="*/ 5103 h 10000"/>
                <a:gd name="connsiteX167" fmla="*/ 3344 w 10000"/>
                <a:gd name="connsiteY167" fmla="*/ 4359 h 10000"/>
                <a:gd name="connsiteX168" fmla="*/ 3362 w 10000"/>
                <a:gd name="connsiteY168" fmla="*/ 3731 h 10000"/>
                <a:gd name="connsiteX169" fmla="*/ 3380 w 10000"/>
                <a:gd name="connsiteY169" fmla="*/ 3923 h 10000"/>
                <a:gd name="connsiteX170" fmla="*/ 3405 w 10000"/>
                <a:gd name="connsiteY170" fmla="*/ 3500 h 10000"/>
                <a:gd name="connsiteX171" fmla="*/ 3424 w 10000"/>
                <a:gd name="connsiteY171" fmla="*/ 2615 h 10000"/>
                <a:gd name="connsiteX172" fmla="*/ 3452 w 10000"/>
                <a:gd name="connsiteY172" fmla="*/ 897 h 10000"/>
                <a:gd name="connsiteX173" fmla="*/ 3470 w 10000"/>
                <a:gd name="connsiteY173" fmla="*/ 1154 h 10000"/>
                <a:gd name="connsiteX174" fmla="*/ 3488 w 10000"/>
                <a:gd name="connsiteY174" fmla="*/ 3987 h 10000"/>
                <a:gd name="connsiteX175" fmla="*/ 3506 w 10000"/>
                <a:gd name="connsiteY175" fmla="*/ 7577 h 10000"/>
                <a:gd name="connsiteX176" fmla="*/ 3525 w 10000"/>
                <a:gd name="connsiteY176" fmla="*/ 9423 h 10000"/>
                <a:gd name="connsiteX177" fmla="*/ 3543 w 10000"/>
                <a:gd name="connsiteY177" fmla="*/ 9167 h 10000"/>
                <a:gd name="connsiteX178" fmla="*/ 3561 w 10000"/>
                <a:gd name="connsiteY178" fmla="*/ 7872 h 10000"/>
                <a:gd name="connsiteX179" fmla="*/ 3586 w 10000"/>
                <a:gd name="connsiteY179" fmla="*/ 6782 h 10000"/>
                <a:gd name="connsiteX180" fmla="*/ 3604 w 10000"/>
                <a:gd name="connsiteY180" fmla="*/ 5897 h 10000"/>
                <a:gd name="connsiteX181" fmla="*/ 3629 w 10000"/>
                <a:gd name="connsiteY181" fmla="*/ 5410 h 10000"/>
                <a:gd name="connsiteX182" fmla="*/ 3647 w 10000"/>
                <a:gd name="connsiteY182" fmla="*/ 5282 h 10000"/>
                <a:gd name="connsiteX183" fmla="*/ 3665 w 10000"/>
                <a:gd name="connsiteY183" fmla="*/ 5346 h 10000"/>
                <a:gd name="connsiteX184" fmla="*/ 3683 w 10000"/>
                <a:gd name="connsiteY184" fmla="*/ 5038 h 10000"/>
                <a:gd name="connsiteX185" fmla="*/ 3701 w 10000"/>
                <a:gd name="connsiteY185" fmla="*/ 4872 h 10000"/>
                <a:gd name="connsiteX186" fmla="*/ 3730 w 10000"/>
                <a:gd name="connsiteY186" fmla="*/ 4718 h 10000"/>
                <a:gd name="connsiteX187" fmla="*/ 3748 w 10000"/>
                <a:gd name="connsiteY187" fmla="*/ 4936 h 10000"/>
                <a:gd name="connsiteX188" fmla="*/ 3766 w 10000"/>
                <a:gd name="connsiteY188" fmla="*/ 5103 h 10000"/>
                <a:gd name="connsiteX189" fmla="*/ 3784 w 10000"/>
                <a:gd name="connsiteY189" fmla="*/ 5474 h 10000"/>
                <a:gd name="connsiteX190" fmla="*/ 3810 w 10000"/>
                <a:gd name="connsiteY190" fmla="*/ 5410 h 10000"/>
                <a:gd name="connsiteX191" fmla="*/ 3828 w 10000"/>
                <a:gd name="connsiteY191" fmla="*/ 5218 h 10000"/>
                <a:gd name="connsiteX192" fmla="*/ 3846 w 10000"/>
                <a:gd name="connsiteY192" fmla="*/ 5000 h 10000"/>
                <a:gd name="connsiteX193" fmla="*/ 3864 w 10000"/>
                <a:gd name="connsiteY193" fmla="*/ 4872 h 10000"/>
                <a:gd name="connsiteX194" fmla="*/ 3882 w 10000"/>
                <a:gd name="connsiteY194" fmla="*/ 4744 h 10000"/>
                <a:gd name="connsiteX195" fmla="*/ 3907 w 10000"/>
                <a:gd name="connsiteY195" fmla="*/ 4808 h 10000"/>
                <a:gd name="connsiteX196" fmla="*/ 3925 w 10000"/>
                <a:gd name="connsiteY196" fmla="*/ 4782 h 10000"/>
                <a:gd name="connsiteX197" fmla="*/ 3943 w 10000"/>
                <a:gd name="connsiteY197" fmla="*/ 4590 h 10000"/>
                <a:gd name="connsiteX198" fmla="*/ 3961 w 10000"/>
                <a:gd name="connsiteY198" fmla="*/ 4654 h 10000"/>
                <a:gd name="connsiteX199" fmla="*/ 3990 w 10000"/>
                <a:gd name="connsiteY199" fmla="*/ 4782 h 10000"/>
                <a:gd name="connsiteX200" fmla="*/ 4008 w 10000"/>
                <a:gd name="connsiteY200" fmla="*/ 4872 h 10000"/>
                <a:gd name="connsiteX201" fmla="*/ 4026 w 10000"/>
                <a:gd name="connsiteY201" fmla="*/ 4179 h 10000"/>
                <a:gd name="connsiteX202" fmla="*/ 4051 w 10000"/>
                <a:gd name="connsiteY202" fmla="*/ 2423 h 10000"/>
                <a:gd name="connsiteX203" fmla="*/ 4069 w 10000"/>
                <a:gd name="connsiteY203" fmla="*/ 923 h 10000"/>
                <a:gd name="connsiteX204" fmla="*/ 4087 w 10000"/>
                <a:gd name="connsiteY204" fmla="*/ 0 h 10000"/>
                <a:gd name="connsiteX205" fmla="*/ 4105 w 10000"/>
                <a:gd name="connsiteY205" fmla="*/ 1051 h 10000"/>
                <a:gd name="connsiteX206" fmla="*/ 4123 w 10000"/>
                <a:gd name="connsiteY206" fmla="*/ 4487 h 10000"/>
                <a:gd name="connsiteX207" fmla="*/ 4141 w 10000"/>
                <a:gd name="connsiteY207" fmla="*/ 7705 h 10000"/>
                <a:gd name="connsiteX208" fmla="*/ 4167 w 10000"/>
                <a:gd name="connsiteY208" fmla="*/ 9397 h 10000"/>
                <a:gd name="connsiteX209" fmla="*/ 4185 w 10000"/>
                <a:gd name="connsiteY209" fmla="*/ 9397 h 10000"/>
                <a:gd name="connsiteX210" fmla="*/ 4203 w 10000"/>
                <a:gd name="connsiteY210" fmla="*/ 8436 h 10000"/>
                <a:gd name="connsiteX211" fmla="*/ 4232 w 10000"/>
                <a:gd name="connsiteY211" fmla="*/ 7679 h 10000"/>
                <a:gd name="connsiteX212" fmla="*/ 4250 w 10000"/>
                <a:gd name="connsiteY212" fmla="*/ 7231 h 10000"/>
                <a:gd name="connsiteX213" fmla="*/ 4268 w 10000"/>
                <a:gd name="connsiteY213" fmla="*/ 6436 h 10000"/>
                <a:gd name="connsiteX214" fmla="*/ 4286 w 10000"/>
                <a:gd name="connsiteY214" fmla="*/ 5538 h 10000"/>
                <a:gd name="connsiteX215" fmla="*/ 4304 w 10000"/>
                <a:gd name="connsiteY215" fmla="*/ 4872 h 10000"/>
                <a:gd name="connsiteX216" fmla="*/ 4329 w 10000"/>
                <a:gd name="connsiteY216" fmla="*/ 4423 h 10000"/>
                <a:gd name="connsiteX217" fmla="*/ 4347 w 10000"/>
                <a:gd name="connsiteY217" fmla="*/ 4462 h 10000"/>
                <a:gd name="connsiteX218" fmla="*/ 4365 w 10000"/>
                <a:gd name="connsiteY218" fmla="*/ 3885 h 10000"/>
                <a:gd name="connsiteX219" fmla="*/ 4383 w 10000"/>
                <a:gd name="connsiteY219" fmla="*/ 2744 h 10000"/>
                <a:gd name="connsiteX220" fmla="*/ 4401 w 10000"/>
                <a:gd name="connsiteY220" fmla="*/ 1949 h 10000"/>
                <a:gd name="connsiteX221" fmla="*/ 4426 w 10000"/>
                <a:gd name="connsiteY221" fmla="*/ 2897 h 10000"/>
                <a:gd name="connsiteX222" fmla="*/ 4444 w 10000"/>
                <a:gd name="connsiteY222" fmla="*/ 5833 h 10000"/>
                <a:gd name="connsiteX223" fmla="*/ 4473 w 10000"/>
                <a:gd name="connsiteY223" fmla="*/ 8000 h 10000"/>
                <a:gd name="connsiteX224" fmla="*/ 4491 w 10000"/>
                <a:gd name="connsiteY224" fmla="*/ 8090 h 10000"/>
                <a:gd name="connsiteX225" fmla="*/ 4509 w 10000"/>
                <a:gd name="connsiteY225" fmla="*/ 7103 h 10000"/>
                <a:gd name="connsiteX226" fmla="*/ 4527 w 10000"/>
                <a:gd name="connsiteY226" fmla="*/ 6205 h 10000"/>
                <a:gd name="connsiteX227" fmla="*/ 4545 w 10000"/>
                <a:gd name="connsiteY227" fmla="*/ 5641 h 10000"/>
                <a:gd name="connsiteX228" fmla="*/ 4563 w 10000"/>
                <a:gd name="connsiteY228" fmla="*/ 5321 h 10000"/>
                <a:gd name="connsiteX229" fmla="*/ 4589 w 10000"/>
                <a:gd name="connsiteY229" fmla="*/ 5154 h 10000"/>
                <a:gd name="connsiteX230" fmla="*/ 4607 w 10000"/>
                <a:gd name="connsiteY230" fmla="*/ 4872 h 10000"/>
                <a:gd name="connsiteX231" fmla="*/ 4625 w 10000"/>
                <a:gd name="connsiteY231" fmla="*/ 4526 h 10000"/>
                <a:gd name="connsiteX232" fmla="*/ 4654 w 10000"/>
                <a:gd name="connsiteY232" fmla="*/ 4333 h 10000"/>
                <a:gd name="connsiteX233" fmla="*/ 4672 w 10000"/>
                <a:gd name="connsiteY233" fmla="*/ 4115 h 10000"/>
                <a:gd name="connsiteX234" fmla="*/ 4686 w 10000"/>
                <a:gd name="connsiteY234" fmla="*/ 3859 h 10000"/>
                <a:gd name="connsiteX235" fmla="*/ 4704 w 10000"/>
                <a:gd name="connsiteY235" fmla="*/ 3692 h 10000"/>
                <a:gd name="connsiteX236" fmla="*/ 4722 w 10000"/>
                <a:gd name="connsiteY236" fmla="*/ 3603 h 10000"/>
                <a:gd name="connsiteX237" fmla="*/ 4751 w 10000"/>
                <a:gd name="connsiteY237" fmla="*/ 3821 h 10000"/>
                <a:gd name="connsiteX238" fmla="*/ 4769 w 10000"/>
                <a:gd name="connsiteY238" fmla="*/ 4590 h 10000"/>
                <a:gd name="connsiteX239" fmla="*/ 4787 w 10000"/>
                <a:gd name="connsiteY239" fmla="*/ 5103 h 10000"/>
                <a:gd name="connsiteX240" fmla="*/ 4805 w 10000"/>
                <a:gd name="connsiteY240" fmla="*/ 5346 h 10000"/>
                <a:gd name="connsiteX241" fmla="*/ 4830 w 10000"/>
                <a:gd name="connsiteY241" fmla="*/ 5474 h 10000"/>
                <a:gd name="connsiteX242" fmla="*/ 4848 w 10000"/>
                <a:gd name="connsiteY242" fmla="*/ 5538 h 10000"/>
                <a:gd name="connsiteX243" fmla="*/ 4867 w 10000"/>
                <a:gd name="connsiteY243" fmla="*/ 5513 h 10000"/>
                <a:gd name="connsiteX244" fmla="*/ 4885 w 10000"/>
                <a:gd name="connsiteY244" fmla="*/ 5218 h 10000"/>
                <a:gd name="connsiteX245" fmla="*/ 4913 w 10000"/>
                <a:gd name="connsiteY245" fmla="*/ 4744 h 10000"/>
                <a:gd name="connsiteX246" fmla="*/ 4931 w 10000"/>
                <a:gd name="connsiteY246" fmla="*/ 4397 h 10000"/>
                <a:gd name="connsiteX247" fmla="*/ 4949 w 10000"/>
                <a:gd name="connsiteY247" fmla="*/ 3821 h 10000"/>
                <a:gd name="connsiteX248" fmla="*/ 4964 w 10000"/>
                <a:gd name="connsiteY248" fmla="*/ 3372 h 10000"/>
                <a:gd name="connsiteX249" fmla="*/ 4982 w 10000"/>
                <a:gd name="connsiteY249" fmla="*/ 3372 h 10000"/>
                <a:gd name="connsiteX250" fmla="*/ 5000 w 10000"/>
                <a:gd name="connsiteY250" fmla="*/ 3795 h 10000"/>
                <a:gd name="connsiteX251" fmla="*/ 5029 w 10000"/>
                <a:gd name="connsiteY251" fmla="*/ 5192 h 10000"/>
                <a:gd name="connsiteX252" fmla="*/ 5054 w 10000"/>
                <a:gd name="connsiteY252" fmla="*/ 6436 h 10000"/>
                <a:gd name="connsiteX253" fmla="*/ 5072 w 10000"/>
                <a:gd name="connsiteY253" fmla="*/ 7321 h 10000"/>
                <a:gd name="connsiteX254" fmla="*/ 5090 w 10000"/>
                <a:gd name="connsiteY254" fmla="*/ 7359 h 10000"/>
                <a:gd name="connsiteX255" fmla="*/ 5108 w 10000"/>
                <a:gd name="connsiteY255" fmla="*/ 6846 h 10000"/>
                <a:gd name="connsiteX256" fmla="*/ 5126 w 10000"/>
                <a:gd name="connsiteY256" fmla="*/ 6179 h 10000"/>
                <a:gd name="connsiteX257" fmla="*/ 5144 w 10000"/>
                <a:gd name="connsiteY257" fmla="*/ 5897 h 10000"/>
                <a:gd name="connsiteX258" fmla="*/ 5162 w 10000"/>
                <a:gd name="connsiteY258" fmla="*/ 5538 h 10000"/>
                <a:gd name="connsiteX259" fmla="*/ 5191 w 10000"/>
                <a:gd name="connsiteY259" fmla="*/ 4590 h 10000"/>
                <a:gd name="connsiteX260" fmla="*/ 5209 w 10000"/>
                <a:gd name="connsiteY260" fmla="*/ 3064 h 10000"/>
                <a:gd name="connsiteX261" fmla="*/ 5227 w 10000"/>
                <a:gd name="connsiteY261" fmla="*/ 2615 h 10000"/>
                <a:gd name="connsiteX262" fmla="*/ 5253 w 10000"/>
                <a:gd name="connsiteY262" fmla="*/ 3474 h 10000"/>
                <a:gd name="connsiteX263" fmla="*/ 5271 w 10000"/>
                <a:gd name="connsiteY263" fmla="*/ 4359 h 10000"/>
                <a:gd name="connsiteX264" fmla="*/ 5289 w 10000"/>
                <a:gd name="connsiteY264" fmla="*/ 5321 h 10000"/>
                <a:gd name="connsiteX265" fmla="*/ 5307 w 10000"/>
                <a:gd name="connsiteY265" fmla="*/ 7013 h 10000"/>
                <a:gd name="connsiteX266" fmla="*/ 5332 w 10000"/>
                <a:gd name="connsiteY266" fmla="*/ 8179 h 10000"/>
                <a:gd name="connsiteX267" fmla="*/ 5350 w 10000"/>
                <a:gd name="connsiteY267" fmla="*/ 8115 h 10000"/>
                <a:gd name="connsiteX268" fmla="*/ 5368 w 10000"/>
                <a:gd name="connsiteY268" fmla="*/ 7256 h 10000"/>
                <a:gd name="connsiteX269" fmla="*/ 5386 w 10000"/>
                <a:gd name="connsiteY269" fmla="*/ 6269 h 10000"/>
                <a:gd name="connsiteX270" fmla="*/ 5404 w 10000"/>
                <a:gd name="connsiteY270" fmla="*/ 5410 h 10000"/>
                <a:gd name="connsiteX271" fmla="*/ 5422 w 10000"/>
                <a:gd name="connsiteY271" fmla="*/ 4974 h 10000"/>
                <a:gd name="connsiteX272" fmla="*/ 5451 w 10000"/>
                <a:gd name="connsiteY272" fmla="*/ 4551 h 10000"/>
                <a:gd name="connsiteX273" fmla="*/ 5469 w 10000"/>
                <a:gd name="connsiteY273" fmla="*/ 4231 h 10000"/>
                <a:gd name="connsiteX274" fmla="*/ 5487 w 10000"/>
                <a:gd name="connsiteY274" fmla="*/ 3885 h 10000"/>
                <a:gd name="connsiteX275" fmla="*/ 5512 w 10000"/>
                <a:gd name="connsiteY275" fmla="*/ 3667 h 10000"/>
                <a:gd name="connsiteX276" fmla="*/ 5530 w 10000"/>
                <a:gd name="connsiteY276" fmla="*/ 3218 h 10000"/>
                <a:gd name="connsiteX277" fmla="*/ 5548 w 10000"/>
                <a:gd name="connsiteY277" fmla="*/ 3192 h 10000"/>
                <a:gd name="connsiteX278" fmla="*/ 5566 w 10000"/>
                <a:gd name="connsiteY278" fmla="*/ 3731 h 10000"/>
                <a:gd name="connsiteX279" fmla="*/ 5592 w 10000"/>
                <a:gd name="connsiteY279" fmla="*/ 4615 h 10000"/>
                <a:gd name="connsiteX280" fmla="*/ 5610 w 10000"/>
                <a:gd name="connsiteY280" fmla="*/ 5321 h 10000"/>
                <a:gd name="connsiteX281" fmla="*/ 5628 w 10000"/>
                <a:gd name="connsiteY281" fmla="*/ 5731 h 10000"/>
                <a:gd name="connsiteX282" fmla="*/ 5657 w 10000"/>
                <a:gd name="connsiteY282" fmla="*/ 6090 h 10000"/>
                <a:gd name="connsiteX283" fmla="*/ 5675 w 10000"/>
                <a:gd name="connsiteY283" fmla="*/ 6026 h 10000"/>
                <a:gd name="connsiteX284" fmla="*/ 5693 w 10000"/>
                <a:gd name="connsiteY284" fmla="*/ 5321 h 10000"/>
                <a:gd name="connsiteX285" fmla="*/ 5711 w 10000"/>
                <a:gd name="connsiteY285" fmla="*/ 4397 h 10000"/>
                <a:gd name="connsiteX286" fmla="*/ 5729 w 10000"/>
                <a:gd name="connsiteY286" fmla="*/ 4077 h 10000"/>
                <a:gd name="connsiteX287" fmla="*/ 5747 w 10000"/>
                <a:gd name="connsiteY287" fmla="*/ 4051 h 10000"/>
                <a:gd name="connsiteX288" fmla="*/ 5772 w 10000"/>
                <a:gd name="connsiteY288" fmla="*/ 4974 h 10000"/>
                <a:gd name="connsiteX289" fmla="*/ 5790 w 10000"/>
                <a:gd name="connsiteY289" fmla="*/ 5897 h 10000"/>
                <a:gd name="connsiteX290" fmla="*/ 5808 w 10000"/>
                <a:gd name="connsiteY290" fmla="*/ 5795 h 10000"/>
                <a:gd name="connsiteX291" fmla="*/ 5826 w 10000"/>
                <a:gd name="connsiteY291" fmla="*/ 5321 h 10000"/>
                <a:gd name="connsiteX292" fmla="*/ 5851 w 10000"/>
                <a:gd name="connsiteY292" fmla="*/ 5064 h 10000"/>
                <a:gd name="connsiteX293" fmla="*/ 5869 w 10000"/>
                <a:gd name="connsiteY293" fmla="*/ 5321 h 10000"/>
                <a:gd name="connsiteX294" fmla="*/ 5887 w 10000"/>
                <a:gd name="connsiteY294" fmla="*/ 5154 h 10000"/>
                <a:gd name="connsiteX295" fmla="*/ 5905 w 10000"/>
                <a:gd name="connsiteY295" fmla="*/ 4936 h 10000"/>
                <a:gd name="connsiteX296" fmla="*/ 5934 w 10000"/>
                <a:gd name="connsiteY296" fmla="*/ 4462 h 10000"/>
                <a:gd name="connsiteX297" fmla="*/ 5970 w 10000"/>
                <a:gd name="connsiteY297" fmla="*/ 5282 h 10000"/>
                <a:gd name="connsiteX298" fmla="*/ 5988 w 10000"/>
                <a:gd name="connsiteY298" fmla="*/ 6372 h 10000"/>
                <a:gd name="connsiteX299" fmla="*/ 6006 w 10000"/>
                <a:gd name="connsiteY299" fmla="*/ 6628 h 10000"/>
                <a:gd name="connsiteX300" fmla="*/ 6025 w 10000"/>
                <a:gd name="connsiteY300" fmla="*/ 6179 h 10000"/>
                <a:gd name="connsiteX301" fmla="*/ 6050 w 10000"/>
                <a:gd name="connsiteY301" fmla="*/ 5513 h 10000"/>
                <a:gd name="connsiteX302" fmla="*/ 6068 w 10000"/>
                <a:gd name="connsiteY302" fmla="*/ 4846 h 10000"/>
                <a:gd name="connsiteX303" fmla="*/ 6093 w 10000"/>
                <a:gd name="connsiteY303" fmla="*/ 4487 h 10000"/>
                <a:gd name="connsiteX304" fmla="*/ 6111 w 10000"/>
                <a:gd name="connsiteY304" fmla="*/ 4333 h 10000"/>
                <a:gd name="connsiteX305" fmla="*/ 6129 w 10000"/>
                <a:gd name="connsiteY305" fmla="*/ 4654 h 10000"/>
                <a:gd name="connsiteX306" fmla="*/ 6147 w 10000"/>
                <a:gd name="connsiteY306" fmla="*/ 5282 h 10000"/>
                <a:gd name="connsiteX307" fmla="*/ 6165 w 10000"/>
                <a:gd name="connsiteY307" fmla="*/ 5154 h 10000"/>
                <a:gd name="connsiteX308" fmla="*/ 6194 w 10000"/>
                <a:gd name="connsiteY308" fmla="*/ 4013 h 10000"/>
                <a:gd name="connsiteX309" fmla="*/ 6212 w 10000"/>
                <a:gd name="connsiteY309" fmla="*/ 3064 h 10000"/>
                <a:gd name="connsiteX310" fmla="*/ 6230 w 10000"/>
                <a:gd name="connsiteY310" fmla="*/ 2359 h 10000"/>
                <a:gd name="connsiteX311" fmla="*/ 6255 w 10000"/>
                <a:gd name="connsiteY311" fmla="*/ 3795 h 10000"/>
                <a:gd name="connsiteX312" fmla="*/ 6273 w 10000"/>
                <a:gd name="connsiteY312" fmla="*/ 5923 h 10000"/>
                <a:gd name="connsiteX313" fmla="*/ 6291 w 10000"/>
                <a:gd name="connsiteY313" fmla="*/ 7321 h 10000"/>
                <a:gd name="connsiteX314" fmla="*/ 6310 w 10000"/>
                <a:gd name="connsiteY314" fmla="*/ 7641 h 10000"/>
                <a:gd name="connsiteX315" fmla="*/ 6328 w 10000"/>
                <a:gd name="connsiteY315" fmla="*/ 7359 h 10000"/>
                <a:gd name="connsiteX316" fmla="*/ 6346 w 10000"/>
                <a:gd name="connsiteY316" fmla="*/ 5833 h 10000"/>
                <a:gd name="connsiteX317" fmla="*/ 6371 w 10000"/>
                <a:gd name="connsiteY317" fmla="*/ 3436 h 10000"/>
                <a:gd name="connsiteX318" fmla="*/ 6389 w 10000"/>
                <a:gd name="connsiteY318" fmla="*/ 1462 h 10000"/>
                <a:gd name="connsiteX319" fmla="*/ 6407 w 10000"/>
                <a:gd name="connsiteY319" fmla="*/ 705 h 10000"/>
                <a:gd name="connsiteX320" fmla="*/ 6425 w 10000"/>
                <a:gd name="connsiteY320" fmla="*/ 3000 h 10000"/>
                <a:gd name="connsiteX321" fmla="*/ 6454 w 10000"/>
                <a:gd name="connsiteY321" fmla="*/ 6436 h 10000"/>
                <a:gd name="connsiteX322" fmla="*/ 6472 w 10000"/>
                <a:gd name="connsiteY322" fmla="*/ 8628 h 10000"/>
                <a:gd name="connsiteX323" fmla="*/ 6490 w 10000"/>
                <a:gd name="connsiteY323" fmla="*/ 9077 h 10000"/>
                <a:gd name="connsiteX324" fmla="*/ 6515 w 10000"/>
                <a:gd name="connsiteY324" fmla="*/ 8603 h 10000"/>
                <a:gd name="connsiteX325" fmla="*/ 6533 w 10000"/>
                <a:gd name="connsiteY325" fmla="*/ 7679 h 10000"/>
                <a:gd name="connsiteX326" fmla="*/ 6551 w 10000"/>
                <a:gd name="connsiteY326" fmla="*/ 6846 h 10000"/>
                <a:gd name="connsiteX327" fmla="*/ 6569 w 10000"/>
                <a:gd name="connsiteY327" fmla="*/ 6090 h 10000"/>
                <a:gd name="connsiteX328" fmla="*/ 6587 w 10000"/>
                <a:gd name="connsiteY328" fmla="*/ 5128 h 10000"/>
                <a:gd name="connsiteX329" fmla="*/ 6605 w 10000"/>
                <a:gd name="connsiteY329" fmla="*/ 4013 h 10000"/>
                <a:gd name="connsiteX330" fmla="*/ 6631 w 10000"/>
                <a:gd name="connsiteY330" fmla="*/ 3372 h 10000"/>
                <a:gd name="connsiteX331" fmla="*/ 6649 w 10000"/>
                <a:gd name="connsiteY331" fmla="*/ 3436 h 10000"/>
                <a:gd name="connsiteX332" fmla="*/ 6677 w 10000"/>
                <a:gd name="connsiteY332" fmla="*/ 4179 h 10000"/>
                <a:gd name="connsiteX333" fmla="*/ 6696 w 10000"/>
                <a:gd name="connsiteY333" fmla="*/ 4551 h 10000"/>
                <a:gd name="connsiteX334" fmla="*/ 6714 w 10000"/>
                <a:gd name="connsiteY334" fmla="*/ 4333 h 10000"/>
                <a:gd name="connsiteX335" fmla="*/ 6732 w 10000"/>
                <a:gd name="connsiteY335" fmla="*/ 4269 h 10000"/>
                <a:gd name="connsiteX336" fmla="*/ 6750 w 10000"/>
                <a:gd name="connsiteY336" fmla="*/ 4333 h 10000"/>
                <a:gd name="connsiteX337" fmla="*/ 6768 w 10000"/>
                <a:gd name="connsiteY337" fmla="*/ 4615 h 10000"/>
                <a:gd name="connsiteX338" fmla="*/ 6793 w 10000"/>
                <a:gd name="connsiteY338" fmla="*/ 4936 h 10000"/>
                <a:gd name="connsiteX339" fmla="*/ 6811 w 10000"/>
                <a:gd name="connsiteY339" fmla="*/ 4974 h 10000"/>
                <a:gd name="connsiteX340" fmla="*/ 6829 w 10000"/>
                <a:gd name="connsiteY340" fmla="*/ 4744 h 10000"/>
                <a:gd name="connsiteX341" fmla="*/ 6847 w 10000"/>
                <a:gd name="connsiteY341" fmla="*/ 4423 h 10000"/>
                <a:gd name="connsiteX342" fmla="*/ 6876 w 10000"/>
                <a:gd name="connsiteY342" fmla="*/ 4462 h 10000"/>
                <a:gd name="connsiteX343" fmla="*/ 6890 w 10000"/>
                <a:gd name="connsiteY343" fmla="*/ 4526 h 10000"/>
                <a:gd name="connsiteX344" fmla="*/ 6908 w 10000"/>
                <a:gd name="connsiteY344" fmla="*/ 4397 h 10000"/>
                <a:gd name="connsiteX345" fmla="*/ 6937 w 10000"/>
                <a:gd name="connsiteY345" fmla="*/ 4744 h 10000"/>
                <a:gd name="connsiteX346" fmla="*/ 6955 w 10000"/>
                <a:gd name="connsiteY346" fmla="*/ 5513 h 10000"/>
                <a:gd name="connsiteX347" fmla="*/ 6973 w 10000"/>
                <a:gd name="connsiteY347" fmla="*/ 6051 h 10000"/>
                <a:gd name="connsiteX348" fmla="*/ 6991 w 10000"/>
                <a:gd name="connsiteY348" fmla="*/ 5897 h 10000"/>
                <a:gd name="connsiteX349" fmla="*/ 7009 w 10000"/>
                <a:gd name="connsiteY349" fmla="*/ 5577 h 10000"/>
                <a:gd name="connsiteX350" fmla="*/ 7027 w 10000"/>
                <a:gd name="connsiteY350" fmla="*/ 5321 h 10000"/>
                <a:gd name="connsiteX351" fmla="*/ 7053 w 10000"/>
                <a:gd name="connsiteY351" fmla="*/ 4936 h 10000"/>
                <a:gd name="connsiteX352" fmla="*/ 7071 w 10000"/>
                <a:gd name="connsiteY352" fmla="*/ 4654 h 10000"/>
                <a:gd name="connsiteX353" fmla="*/ 7089 w 10000"/>
                <a:gd name="connsiteY353" fmla="*/ 4526 h 10000"/>
                <a:gd name="connsiteX354" fmla="*/ 7118 w 10000"/>
                <a:gd name="connsiteY354" fmla="*/ 4487 h 10000"/>
                <a:gd name="connsiteX355" fmla="*/ 7136 w 10000"/>
                <a:gd name="connsiteY355" fmla="*/ 4590 h 10000"/>
                <a:gd name="connsiteX356" fmla="*/ 7154 w 10000"/>
                <a:gd name="connsiteY356" fmla="*/ 5218 h 10000"/>
                <a:gd name="connsiteX357" fmla="*/ 7168 w 10000"/>
                <a:gd name="connsiteY357" fmla="*/ 5218 h 10000"/>
                <a:gd name="connsiteX358" fmla="*/ 7186 w 10000"/>
                <a:gd name="connsiteY358" fmla="*/ 4654 h 10000"/>
                <a:gd name="connsiteX359" fmla="*/ 7215 w 10000"/>
                <a:gd name="connsiteY359" fmla="*/ 4423 h 10000"/>
                <a:gd name="connsiteX360" fmla="*/ 7233 w 10000"/>
                <a:gd name="connsiteY360" fmla="*/ 4654 h 10000"/>
                <a:gd name="connsiteX361" fmla="*/ 7251 w 10000"/>
                <a:gd name="connsiteY361" fmla="*/ 5154 h 10000"/>
                <a:gd name="connsiteX362" fmla="*/ 7276 w 10000"/>
                <a:gd name="connsiteY362" fmla="*/ 5731 h 10000"/>
                <a:gd name="connsiteX363" fmla="*/ 7294 w 10000"/>
                <a:gd name="connsiteY363" fmla="*/ 6051 h 10000"/>
                <a:gd name="connsiteX364" fmla="*/ 7312 w 10000"/>
                <a:gd name="connsiteY364" fmla="*/ 5962 h 10000"/>
                <a:gd name="connsiteX365" fmla="*/ 7330 w 10000"/>
                <a:gd name="connsiteY365" fmla="*/ 5897 h 10000"/>
                <a:gd name="connsiteX366" fmla="*/ 7348 w 10000"/>
                <a:gd name="connsiteY366" fmla="*/ 5321 h 10000"/>
                <a:gd name="connsiteX367" fmla="*/ 7367 w 10000"/>
                <a:gd name="connsiteY367" fmla="*/ 4679 h 10000"/>
                <a:gd name="connsiteX368" fmla="*/ 7395 w 10000"/>
                <a:gd name="connsiteY368" fmla="*/ 4115 h 10000"/>
                <a:gd name="connsiteX369" fmla="*/ 7413 w 10000"/>
                <a:gd name="connsiteY369" fmla="*/ 3474 h 10000"/>
                <a:gd name="connsiteX370" fmla="*/ 7431 w 10000"/>
                <a:gd name="connsiteY370" fmla="*/ 3410 h 10000"/>
                <a:gd name="connsiteX371" fmla="*/ 7446 w 10000"/>
                <a:gd name="connsiteY371" fmla="*/ 4808 h 10000"/>
                <a:gd name="connsiteX372" fmla="*/ 7475 w 10000"/>
                <a:gd name="connsiteY372" fmla="*/ 6090 h 10000"/>
                <a:gd name="connsiteX373" fmla="*/ 7493 w 10000"/>
                <a:gd name="connsiteY373" fmla="*/ 5833 h 10000"/>
                <a:gd name="connsiteX374" fmla="*/ 7511 w 10000"/>
                <a:gd name="connsiteY374" fmla="*/ 4359 h 10000"/>
                <a:gd name="connsiteX375" fmla="*/ 7536 w 10000"/>
                <a:gd name="connsiteY375" fmla="*/ 2705 h 10000"/>
                <a:gd name="connsiteX376" fmla="*/ 7554 w 10000"/>
                <a:gd name="connsiteY376" fmla="*/ 1974 h 10000"/>
                <a:gd name="connsiteX377" fmla="*/ 7572 w 10000"/>
                <a:gd name="connsiteY377" fmla="*/ 4013 h 10000"/>
                <a:gd name="connsiteX378" fmla="*/ 7590 w 10000"/>
                <a:gd name="connsiteY378" fmla="*/ 6372 h 10000"/>
                <a:gd name="connsiteX379" fmla="*/ 7608 w 10000"/>
                <a:gd name="connsiteY379" fmla="*/ 7808 h 10000"/>
                <a:gd name="connsiteX380" fmla="*/ 7626 w 10000"/>
                <a:gd name="connsiteY380" fmla="*/ 7577 h 10000"/>
                <a:gd name="connsiteX381" fmla="*/ 7655 w 10000"/>
                <a:gd name="connsiteY381" fmla="*/ 7295 h 10000"/>
                <a:gd name="connsiteX382" fmla="*/ 7673 w 10000"/>
                <a:gd name="connsiteY382" fmla="*/ 7321 h 10000"/>
                <a:gd name="connsiteX383" fmla="*/ 7691 w 10000"/>
                <a:gd name="connsiteY383" fmla="*/ 7551 h 10000"/>
                <a:gd name="connsiteX384" fmla="*/ 7716 w 10000"/>
                <a:gd name="connsiteY384" fmla="*/ 7679 h 10000"/>
                <a:gd name="connsiteX385" fmla="*/ 7734 w 10000"/>
                <a:gd name="connsiteY385" fmla="*/ 7231 h 10000"/>
                <a:gd name="connsiteX386" fmla="*/ 7753 w 10000"/>
                <a:gd name="connsiteY386" fmla="*/ 6526 h 10000"/>
                <a:gd name="connsiteX387" fmla="*/ 7771 w 10000"/>
                <a:gd name="connsiteY387" fmla="*/ 5859 h 10000"/>
                <a:gd name="connsiteX388" fmla="*/ 7796 w 10000"/>
                <a:gd name="connsiteY388" fmla="*/ 5154 h 10000"/>
                <a:gd name="connsiteX389" fmla="*/ 7814 w 10000"/>
                <a:gd name="connsiteY389" fmla="*/ 4615 h 10000"/>
                <a:gd name="connsiteX390" fmla="*/ 7832 w 10000"/>
                <a:gd name="connsiteY390" fmla="*/ 3949 h 10000"/>
                <a:gd name="connsiteX391" fmla="*/ 7850 w 10000"/>
                <a:gd name="connsiteY391" fmla="*/ 3474 h 10000"/>
                <a:gd name="connsiteX392" fmla="*/ 7868 w 10000"/>
                <a:gd name="connsiteY392" fmla="*/ 2936 h 10000"/>
                <a:gd name="connsiteX393" fmla="*/ 7897 w 10000"/>
                <a:gd name="connsiteY393" fmla="*/ 2808 h 10000"/>
                <a:gd name="connsiteX394" fmla="*/ 7915 w 10000"/>
                <a:gd name="connsiteY394" fmla="*/ 3474 h 10000"/>
                <a:gd name="connsiteX395" fmla="*/ 7933 w 10000"/>
                <a:gd name="connsiteY395" fmla="*/ 4462 h 10000"/>
                <a:gd name="connsiteX396" fmla="*/ 7951 w 10000"/>
                <a:gd name="connsiteY396" fmla="*/ 4590 h 10000"/>
                <a:gd name="connsiteX397" fmla="*/ 7976 w 10000"/>
                <a:gd name="connsiteY397" fmla="*/ 4333 h 10000"/>
                <a:gd name="connsiteX398" fmla="*/ 7994 w 10000"/>
                <a:gd name="connsiteY398" fmla="*/ 4295 h 10000"/>
                <a:gd name="connsiteX399" fmla="*/ 8012 w 10000"/>
                <a:gd name="connsiteY399" fmla="*/ 4205 h 10000"/>
                <a:gd name="connsiteX400" fmla="*/ 8030 w 10000"/>
                <a:gd name="connsiteY400" fmla="*/ 3949 h 10000"/>
                <a:gd name="connsiteX401" fmla="*/ 8048 w 10000"/>
                <a:gd name="connsiteY401" fmla="*/ 4654 h 10000"/>
                <a:gd name="connsiteX402" fmla="*/ 8074 w 10000"/>
                <a:gd name="connsiteY402" fmla="*/ 5282 h 10000"/>
                <a:gd name="connsiteX403" fmla="*/ 8092 w 10000"/>
                <a:gd name="connsiteY403" fmla="*/ 6051 h 10000"/>
                <a:gd name="connsiteX404" fmla="*/ 8120 w 10000"/>
                <a:gd name="connsiteY404" fmla="*/ 6718 h 10000"/>
                <a:gd name="connsiteX405" fmla="*/ 8139 w 10000"/>
                <a:gd name="connsiteY405" fmla="*/ 6821 h 10000"/>
                <a:gd name="connsiteX406" fmla="*/ 8157 w 10000"/>
                <a:gd name="connsiteY406" fmla="*/ 6462 h 10000"/>
                <a:gd name="connsiteX407" fmla="*/ 8175 w 10000"/>
                <a:gd name="connsiteY407" fmla="*/ 5321 h 10000"/>
                <a:gd name="connsiteX408" fmla="*/ 8193 w 10000"/>
                <a:gd name="connsiteY408" fmla="*/ 2769 h 10000"/>
                <a:gd name="connsiteX409" fmla="*/ 8211 w 10000"/>
                <a:gd name="connsiteY409" fmla="*/ 1244 h 10000"/>
                <a:gd name="connsiteX410" fmla="*/ 8229 w 10000"/>
                <a:gd name="connsiteY410" fmla="*/ 962 h 10000"/>
                <a:gd name="connsiteX411" fmla="*/ 8254 w 10000"/>
                <a:gd name="connsiteY411" fmla="*/ 3603 h 10000"/>
                <a:gd name="connsiteX412" fmla="*/ 8272 w 10000"/>
                <a:gd name="connsiteY412" fmla="*/ 6846 h 10000"/>
                <a:gd name="connsiteX413" fmla="*/ 8297 w 10000"/>
                <a:gd name="connsiteY413" fmla="*/ 8282 h 10000"/>
                <a:gd name="connsiteX414" fmla="*/ 8315 w 10000"/>
                <a:gd name="connsiteY414" fmla="*/ 8218 h 10000"/>
                <a:gd name="connsiteX415" fmla="*/ 8333 w 10000"/>
                <a:gd name="connsiteY415" fmla="*/ 7679 h 10000"/>
                <a:gd name="connsiteX416" fmla="*/ 8351 w 10000"/>
                <a:gd name="connsiteY416" fmla="*/ 7038 h 10000"/>
                <a:gd name="connsiteX417" fmla="*/ 8369 w 10000"/>
                <a:gd name="connsiteY417" fmla="*/ 6436 h 10000"/>
                <a:gd name="connsiteX418" fmla="*/ 8398 w 10000"/>
                <a:gd name="connsiteY418" fmla="*/ 6115 h 10000"/>
                <a:gd name="connsiteX419" fmla="*/ 8416 w 10000"/>
                <a:gd name="connsiteY419" fmla="*/ 5833 h 10000"/>
                <a:gd name="connsiteX420" fmla="*/ 8434 w 10000"/>
                <a:gd name="connsiteY420" fmla="*/ 5449 h 10000"/>
                <a:gd name="connsiteX421" fmla="*/ 8452 w 10000"/>
                <a:gd name="connsiteY421" fmla="*/ 4872 h 10000"/>
                <a:gd name="connsiteX422" fmla="*/ 8470 w 10000"/>
                <a:gd name="connsiteY422" fmla="*/ 4333 h 10000"/>
                <a:gd name="connsiteX423" fmla="*/ 8496 w 10000"/>
                <a:gd name="connsiteY423" fmla="*/ 3795 h 10000"/>
                <a:gd name="connsiteX424" fmla="*/ 8514 w 10000"/>
                <a:gd name="connsiteY424" fmla="*/ 3538 h 10000"/>
                <a:gd name="connsiteX425" fmla="*/ 8532 w 10000"/>
                <a:gd name="connsiteY425" fmla="*/ 3244 h 10000"/>
                <a:gd name="connsiteX426" fmla="*/ 8557 w 10000"/>
                <a:gd name="connsiteY426" fmla="*/ 3372 h 10000"/>
                <a:gd name="connsiteX427" fmla="*/ 8575 w 10000"/>
                <a:gd name="connsiteY427" fmla="*/ 3244 h 10000"/>
                <a:gd name="connsiteX428" fmla="*/ 8593 w 10000"/>
                <a:gd name="connsiteY428" fmla="*/ 2513 h 10000"/>
                <a:gd name="connsiteX429" fmla="*/ 8611 w 10000"/>
                <a:gd name="connsiteY429" fmla="*/ 2897 h 10000"/>
                <a:gd name="connsiteX430" fmla="*/ 8629 w 10000"/>
                <a:gd name="connsiteY430" fmla="*/ 5128 h 10000"/>
                <a:gd name="connsiteX431" fmla="*/ 8658 w 10000"/>
                <a:gd name="connsiteY431" fmla="*/ 6846 h 10000"/>
                <a:gd name="connsiteX432" fmla="*/ 8676 w 10000"/>
                <a:gd name="connsiteY432" fmla="*/ 7038 h 10000"/>
                <a:gd name="connsiteX433" fmla="*/ 8694 w 10000"/>
                <a:gd name="connsiteY433" fmla="*/ 6821 h 10000"/>
                <a:gd name="connsiteX434" fmla="*/ 8719 w 10000"/>
                <a:gd name="connsiteY434" fmla="*/ 6051 h 10000"/>
                <a:gd name="connsiteX435" fmla="*/ 8737 w 10000"/>
                <a:gd name="connsiteY435" fmla="*/ 4974 h 10000"/>
                <a:gd name="connsiteX436" fmla="*/ 8755 w 10000"/>
                <a:gd name="connsiteY436" fmla="*/ 3885 h 10000"/>
                <a:gd name="connsiteX437" fmla="*/ 8773 w 10000"/>
                <a:gd name="connsiteY437" fmla="*/ 3795 h 10000"/>
                <a:gd name="connsiteX438" fmla="*/ 8791 w 10000"/>
                <a:gd name="connsiteY438" fmla="*/ 4910 h 10000"/>
                <a:gd name="connsiteX439" fmla="*/ 8810 w 10000"/>
                <a:gd name="connsiteY439" fmla="*/ 6590 h 10000"/>
                <a:gd name="connsiteX440" fmla="*/ 8835 w 10000"/>
                <a:gd name="connsiteY440" fmla="*/ 7705 h 10000"/>
                <a:gd name="connsiteX441" fmla="*/ 8853 w 10000"/>
                <a:gd name="connsiteY441" fmla="*/ 7641 h 10000"/>
                <a:gd name="connsiteX442" fmla="*/ 8871 w 10000"/>
                <a:gd name="connsiteY442" fmla="*/ 6974 h 10000"/>
                <a:gd name="connsiteX443" fmla="*/ 8889 w 10000"/>
                <a:gd name="connsiteY443" fmla="*/ 6244 h 10000"/>
                <a:gd name="connsiteX444" fmla="*/ 8918 w 10000"/>
                <a:gd name="connsiteY444" fmla="*/ 5667 h 10000"/>
                <a:gd name="connsiteX445" fmla="*/ 8936 w 10000"/>
                <a:gd name="connsiteY445" fmla="*/ 5282 h 10000"/>
                <a:gd name="connsiteX446" fmla="*/ 8954 w 10000"/>
                <a:gd name="connsiteY446" fmla="*/ 4782 h 10000"/>
                <a:gd name="connsiteX447" fmla="*/ 8972 w 10000"/>
                <a:gd name="connsiteY447" fmla="*/ 3987 h 10000"/>
                <a:gd name="connsiteX448" fmla="*/ 8997 w 10000"/>
                <a:gd name="connsiteY448" fmla="*/ 3244 h 10000"/>
                <a:gd name="connsiteX449" fmla="*/ 9015 w 10000"/>
                <a:gd name="connsiteY449" fmla="*/ 2872 h 10000"/>
                <a:gd name="connsiteX450" fmla="*/ 9033 w 10000"/>
                <a:gd name="connsiteY450" fmla="*/ 2962 h 10000"/>
                <a:gd name="connsiteX451" fmla="*/ 9051 w 10000"/>
                <a:gd name="connsiteY451" fmla="*/ 3667 h 10000"/>
                <a:gd name="connsiteX452" fmla="*/ 9069 w 10000"/>
                <a:gd name="connsiteY452" fmla="*/ 5321 h 10000"/>
                <a:gd name="connsiteX453" fmla="*/ 9098 w 10000"/>
                <a:gd name="connsiteY453" fmla="*/ 6462 h 10000"/>
                <a:gd name="connsiteX454" fmla="*/ 9113 w 10000"/>
                <a:gd name="connsiteY454" fmla="*/ 6051 h 10000"/>
                <a:gd name="connsiteX455" fmla="*/ 9141 w 10000"/>
                <a:gd name="connsiteY455" fmla="*/ 5103 h 10000"/>
                <a:gd name="connsiteX456" fmla="*/ 9159 w 10000"/>
                <a:gd name="connsiteY456" fmla="*/ 4551 h 10000"/>
                <a:gd name="connsiteX457" fmla="*/ 9177 w 10000"/>
                <a:gd name="connsiteY457" fmla="*/ 4974 h 10000"/>
                <a:gd name="connsiteX458" fmla="*/ 9196 w 10000"/>
                <a:gd name="connsiteY458" fmla="*/ 5897 h 10000"/>
                <a:gd name="connsiteX459" fmla="*/ 9214 w 10000"/>
                <a:gd name="connsiteY459" fmla="*/ 6179 h 10000"/>
                <a:gd name="connsiteX460" fmla="*/ 9232 w 10000"/>
                <a:gd name="connsiteY460" fmla="*/ 5667 h 10000"/>
                <a:gd name="connsiteX461" fmla="*/ 9257 w 10000"/>
                <a:gd name="connsiteY461" fmla="*/ 5154 h 10000"/>
                <a:gd name="connsiteX462" fmla="*/ 9275 w 10000"/>
                <a:gd name="connsiteY462" fmla="*/ 4910 h 10000"/>
                <a:gd name="connsiteX463" fmla="*/ 9293 w 10000"/>
                <a:gd name="connsiteY463" fmla="*/ 4718 h 10000"/>
                <a:gd name="connsiteX464" fmla="*/ 9322 w 10000"/>
                <a:gd name="connsiteY464" fmla="*/ 4462 h 10000"/>
                <a:gd name="connsiteX465" fmla="*/ 9340 w 10000"/>
                <a:gd name="connsiteY465" fmla="*/ 4179 h 10000"/>
                <a:gd name="connsiteX466" fmla="*/ 9358 w 10000"/>
                <a:gd name="connsiteY466" fmla="*/ 4115 h 10000"/>
                <a:gd name="connsiteX467" fmla="*/ 9376 w 10000"/>
                <a:gd name="connsiteY467" fmla="*/ 4141 h 10000"/>
                <a:gd name="connsiteX468" fmla="*/ 9390 w 10000"/>
                <a:gd name="connsiteY468" fmla="*/ 4462 h 10000"/>
                <a:gd name="connsiteX469" fmla="*/ 9419 w 10000"/>
                <a:gd name="connsiteY469" fmla="*/ 4782 h 10000"/>
                <a:gd name="connsiteX470" fmla="*/ 9437 w 10000"/>
                <a:gd name="connsiteY470" fmla="*/ 5410 h 10000"/>
                <a:gd name="connsiteX471" fmla="*/ 9455 w 10000"/>
                <a:gd name="connsiteY471" fmla="*/ 6090 h 10000"/>
                <a:gd name="connsiteX472" fmla="*/ 9473 w 10000"/>
                <a:gd name="connsiteY472" fmla="*/ 6308 h 10000"/>
                <a:gd name="connsiteX473" fmla="*/ 9491 w 10000"/>
                <a:gd name="connsiteY473" fmla="*/ 6026 h 10000"/>
                <a:gd name="connsiteX474" fmla="*/ 9517 w 10000"/>
                <a:gd name="connsiteY474" fmla="*/ 5321 h 10000"/>
                <a:gd name="connsiteX475" fmla="*/ 9535 w 10000"/>
                <a:gd name="connsiteY475" fmla="*/ 4936 h 10000"/>
                <a:gd name="connsiteX476" fmla="*/ 9553 w 10000"/>
                <a:gd name="connsiteY476" fmla="*/ 4782 h 10000"/>
                <a:gd name="connsiteX477" fmla="*/ 9582 w 10000"/>
                <a:gd name="connsiteY477" fmla="*/ 5000 h 10000"/>
                <a:gd name="connsiteX478" fmla="*/ 9600 w 10000"/>
                <a:gd name="connsiteY478" fmla="*/ 5218 h 10000"/>
                <a:gd name="connsiteX479" fmla="*/ 9618 w 10000"/>
                <a:gd name="connsiteY479" fmla="*/ 5192 h 10000"/>
                <a:gd name="connsiteX480" fmla="*/ 9636 w 10000"/>
                <a:gd name="connsiteY480" fmla="*/ 5346 h 10000"/>
                <a:gd name="connsiteX481" fmla="*/ 9654 w 10000"/>
                <a:gd name="connsiteY481" fmla="*/ 5128 h 10000"/>
                <a:gd name="connsiteX482" fmla="*/ 9679 w 10000"/>
                <a:gd name="connsiteY482" fmla="*/ 4974 h 10000"/>
                <a:gd name="connsiteX483" fmla="*/ 9697 w 10000"/>
                <a:gd name="connsiteY483" fmla="*/ 4936 h 10000"/>
                <a:gd name="connsiteX484" fmla="*/ 9722 w 10000"/>
                <a:gd name="connsiteY484" fmla="*/ 5000 h 10000"/>
                <a:gd name="connsiteX485" fmla="*/ 9740 w 10000"/>
                <a:gd name="connsiteY485" fmla="*/ 4872 h 10000"/>
                <a:gd name="connsiteX486" fmla="*/ 9758 w 10000"/>
                <a:gd name="connsiteY486" fmla="*/ 4679 h 10000"/>
                <a:gd name="connsiteX487" fmla="*/ 9776 w 10000"/>
                <a:gd name="connsiteY487" fmla="*/ 4744 h 10000"/>
                <a:gd name="connsiteX488" fmla="*/ 9794 w 10000"/>
                <a:gd name="connsiteY488" fmla="*/ 4974 h 10000"/>
                <a:gd name="connsiteX489" fmla="*/ 9812 w 10000"/>
                <a:gd name="connsiteY489" fmla="*/ 4910 h 10000"/>
                <a:gd name="connsiteX490" fmla="*/ 9830 w 10000"/>
                <a:gd name="connsiteY490" fmla="*/ 4872 h 10000"/>
                <a:gd name="connsiteX491" fmla="*/ 9859 w 10000"/>
                <a:gd name="connsiteY491" fmla="*/ 4654 h 10000"/>
                <a:gd name="connsiteX492" fmla="*/ 9877 w 10000"/>
                <a:gd name="connsiteY492" fmla="*/ 4397 h 10000"/>
                <a:gd name="connsiteX493" fmla="*/ 9895 w 10000"/>
                <a:gd name="connsiteY493" fmla="*/ 4590 h 10000"/>
                <a:gd name="connsiteX494" fmla="*/ 9913 w 10000"/>
                <a:gd name="connsiteY494" fmla="*/ 4679 h 10000"/>
                <a:gd name="connsiteX495" fmla="*/ 9939 w 10000"/>
                <a:gd name="connsiteY495" fmla="*/ 4744 h 10000"/>
                <a:gd name="connsiteX496" fmla="*/ 9957 w 10000"/>
                <a:gd name="connsiteY496" fmla="*/ 4782 h 10000"/>
                <a:gd name="connsiteX497" fmla="*/ 9975 w 10000"/>
                <a:gd name="connsiteY497" fmla="*/ 4744 h 10000"/>
                <a:gd name="connsiteX498" fmla="*/ 10000 w 10000"/>
                <a:gd name="connsiteY498" fmla="*/ 534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6 w 10000"/>
                <a:gd name="connsiteY11" fmla="*/ 6333 h 10000"/>
                <a:gd name="connsiteX12" fmla="*/ 245 w 10000"/>
                <a:gd name="connsiteY12" fmla="*/ 6115 h 10000"/>
                <a:gd name="connsiteX13" fmla="*/ 260 w 10000"/>
                <a:gd name="connsiteY13" fmla="*/ 5667 h 10000"/>
                <a:gd name="connsiteX14" fmla="*/ 278 w 10000"/>
                <a:gd name="connsiteY14" fmla="*/ 5385 h 10000"/>
                <a:gd name="connsiteX15" fmla="*/ 296 w 10000"/>
                <a:gd name="connsiteY15" fmla="*/ 4872 h 10000"/>
                <a:gd name="connsiteX16" fmla="*/ 314 w 10000"/>
                <a:gd name="connsiteY16" fmla="*/ 4013 h 10000"/>
                <a:gd name="connsiteX17" fmla="*/ 343 w 10000"/>
                <a:gd name="connsiteY17" fmla="*/ 3795 h 10000"/>
                <a:gd name="connsiteX18" fmla="*/ 361 w 10000"/>
                <a:gd name="connsiteY18" fmla="*/ 3859 h 10000"/>
                <a:gd name="connsiteX19" fmla="*/ 379 w 10000"/>
                <a:gd name="connsiteY19" fmla="*/ 4115 h 10000"/>
                <a:gd name="connsiteX20" fmla="*/ 404 w 10000"/>
                <a:gd name="connsiteY20" fmla="*/ 4872 h 10000"/>
                <a:gd name="connsiteX21" fmla="*/ 422 w 10000"/>
                <a:gd name="connsiteY21" fmla="*/ 5513 h 10000"/>
                <a:gd name="connsiteX22" fmla="*/ 440 w 10000"/>
                <a:gd name="connsiteY22" fmla="*/ 5513 h 10000"/>
                <a:gd name="connsiteX23" fmla="*/ 458 w 10000"/>
                <a:gd name="connsiteY23" fmla="*/ 5641 h 10000"/>
                <a:gd name="connsiteX24" fmla="*/ 476 w 10000"/>
                <a:gd name="connsiteY24" fmla="*/ 5705 h 10000"/>
                <a:gd name="connsiteX25" fmla="*/ 494 w 10000"/>
                <a:gd name="connsiteY25" fmla="*/ 5833 h 10000"/>
                <a:gd name="connsiteX26" fmla="*/ 523 w 10000"/>
                <a:gd name="connsiteY26" fmla="*/ 5731 h 10000"/>
                <a:gd name="connsiteX27" fmla="*/ 538 w 10000"/>
                <a:gd name="connsiteY27" fmla="*/ 5321 h 10000"/>
                <a:gd name="connsiteX28" fmla="*/ 556 w 10000"/>
                <a:gd name="connsiteY28" fmla="*/ 4974 h 10000"/>
                <a:gd name="connsiteX29" fmla="*/ 584 w 10000"/>
                <a:gd name="connsiteY29" fmla="*/ 4526 h 10000"/>
                <a:gd name="connsiteX30" fmla="*/ 602 w 10000"/>
                <a:gd name="connsiteY30" fmla="*/ 4051 h 10000"/>
                <a:gd name="connsiteX31" fmla="*/ 620 w 10000"/>
                <a:gd name="connsiteY31" fmla="*/ 3372 h 10000"/>
                <a:gd name="connsiteX32" fmla="*/ 639 w 10000"/>
                <a:gd name="connsiteY32" fmla="*/ 3026 h 10000"/>
                <a:gd name="connsiteX33" fmla="*/ 664 w 10000"/>
                <a:gd name="connsiteY33" fmla="*/ 3282 h 10000"/>
                <a:gd name="connsiteX34" fmla="*/ 682 w 10000"/>
                <a:gd name="connsiteY34" fmla="*/ 4551 h 10000"/>
                <a:gd name="connsiteX35" fmla="*/ 700 w 10000"/>
                <a:gd name="connsiteY35" fmla="*/ 6090 h 10000"/>
                <a:gd name="connsiteX36" fmla="*/ 718 w 10000"/>
                <a:gd name="connsiteY36" fmla="*/ 7256 h 10000"/>
                <a:gd name="connsiteX37" fmla="*/ 736 w 10000"/>
                <a:gd name="connsiteY37" fmla="*/ 7449 h 10000"/>
                <a:gd name="connsiteX38" fmla="*/ 765 w 10000"/>
                <a:gd name="connsiteY38" fmla="*/ 7077 h 10000"/>
                <a:gd name="connsiteX39" fmla="*/ 783 w 10000"/>
                <a:gd name="connsiteY39" fmla="*/ 5603 h 10000"/>
                <a:gd name="connsiteX40" fmla="*/ 797 w 10000"/>
                <a:gd name="connsiteY40" fmla="*/ 3282 h 10000"/>
                <a:gd name="connsiteX41" fmla="*/ 815 w 10000"/>
                <a:gd name="connsiteY41" fmla="*/ 1308 h 10000"/>
                <a:gd name="connsiteX42" fmla="*/ 844 w 10000"/>
                <a:gd name="connsiteY42" fmla="*/ 962 h 10000"/>
                <a:gd name="connsiteX43" fmla="*/ 862 w 10000"/>
                <a:gd name="connsiteY43" fmla="*/ 3282 h 10000"/>
                <a:gd name="connsiteX44" fmla="*/ 880 w 10000"/>
                <a:gd name="connsiteY44" fmla="*/ 7744 h 10000"/>
                <a:gd name="connsiteX45" fmla="*/ 898 w 10000"/>
                <a:gd name="connsiteY45" fmla="*/ 10000 h 10000"/>
                <a:gd name="connsiteX46" fmla="*/ 916 w 10000"/>
                <a:gd name="connsiteY46" fmla="*/ 8821 h 10000"/>
                <a:gd name="connsiteX47" fmla="*/ 942 w 10000"/>
                <a:gd name="connsiteY47" fmla="*/ 6564 h 10000"/>
                <a:gd name="connsiteX48" fmla="*/ 960 w 10000"/>
                <a:gd name="connsiteY48" fmla="*/ 5064 h 10000"/>
                <a:gd name="connsiteX49" fmla="*/ 988 w 10000"/>
                <a:gd name="connsiteY49" fmla="*/ 4744 h 10000"/>
                <a:gd name="connsiteX50" fmla="*/ 1006 w 10000"/>
                <a:gd name="connsiteY50" fmla="*/ 5000 h 10000"/>
                <a:gd name="connsiteX51" fmla="*/ 1025 w 10000"/>
                <a:gd name="connsiteY51" fmla="*/ 5513 h 10000"/>
                <a:gd name="connsiteX52" fmla="*/ 1043 w 10000"/>
                <a:gd name="connsiteY52" fmla="*/ 5641 h 10000"/>
                <a:gd name="connsiteX53" fmla="*/ 1061 w 10000"/>
                <a:gd name="connsiteY53" fmla="*/ 5577 h 10000"/>
                <a:gd name="connsiteX54" fmla="*/ 1075 w 10000"/>
                <a:gd name="connsiteY54" fmla="*/ 5346 h 10000"/>
                <a:gd name="connsiteX55" fmla="*/ 1093 w 10000"/>
                <a:gd name="connsiteY55" fmla="*/ 4936 h 10000"/>
                <a:gd name="connsiteX56" fmla="*/ 1122 w 10000"/>
                <a:gd name="connsiteY56" fmla="*/ 3756 h 10000"/>
                <a:gd name="connsiteX57" fmla="*/ 1140 w 10000"/>
                <a:gd name="connsiteY57" fmla="*/ 3372 h 10000"/>
                <a:gd name="connsiteX58" fmla="*/ 1165 w 10000"/>
                <a:gd name="connsiteY58" fmla="*/ 3346 h 10000"/>
                <a:gd name="connsiteX59" fmla="*/ 1183 w 10000"/>
                <a:gd name="connsiteY59" fmla="*/ 3372 h 10000"/>
                <a:gd name="connsiteX60" fmla="*/ 1201 w 10000"/>
                <a:gd name="connsiteY60" fmla="*/ 4333 h 10000"/>
                <a:gd name="connsiteX61" fmla="*/ 1219 w 10000"/>
                <a:gd name="connsiteY61" fmla="*/ 5346 h 10000"/>
                <a:gd name="connsiteX62" fmla="*/ 1237 w 10000"/>
                <a:gd name="connsiteY62" fmla="*/ 6308 h 10000"/>
                <a:gd name="connsiteX63" fmla="*/ 1266 w 10000"/>
                <a:gd name="connsiteY63" fmla="*/ 6885 h 10000"/>
                <a:gd name="connsiteX64" fmla="*/ 1284 w 10000"/>
                <a:gd name="connsiteY64" fmla="*/ 7077 h 10000"/>
                <a:gd name="connsiteX65" fmla="*/ 1302 w 10000"/>
                <a:gd name="connsiteY65" fmla="*/ 6564 h 10000"/>
                <a:gd name="connsiteX66" fmla="*/ 1320 w 10000"/>
                <a:gd name="connsiteY66" fmla="*/ 6244 h 10000"/>
                <a:gd name="connsiteX67" fmla="*/ 1338 w 10000"/>
                <a:gd name="connsiteY67" fmla="*/ 5897 h 10000"/>
                <a:gd name="connsiteX68" fmla="*/ 1364 w 10000"/>
                <a:gd name="connsiteY68" fmla="*/ 5192 h 10000"/>
                <a:gd name="connsiteX69" fmla="*/ 1382 w 10000"/>
                <a:gd name="connsiteY69" fmla="*/ 4359 h 10000"/>
                <a:gd name="connsiteX70" fmla="*/ 1400 w 10000"/>
                <a:gd name="connsiteY70" fmla="*/ 3628 h 10000"/>
                <a:gd name="connsiteX71" fmla="*/ 1425 w 10000"/>
                <a:gd name="connsiteY71" fmla="*/ 3064 h 10000"/>
                <a:gd name="connsiteX72" fmla="*/ 1443 w 10000"/>
                <a:gd name="connsiteY72" fmla="*/ 3500 h 10000"/>
                <a:gd name="connsiteX73" fmla="*/ 1461 w 10000"/>
                <a:gd name="connsiteY73" fmla="*/ 4423 h 10000"/>
                <a:gd name="connsiteX74" fmla="*/ 1479 w 10000"/>
                <a:gd name="connsiteY74" fmla="*/ 4910 h 10000"/>
                <a:gd name="connsiteX75" fmla="*/ 1497 w 10000"/>
                <a:gd name="connsiteY75" fmla="*/ 4333 h 10000"/>
                <a:gd name="connsiteX76" fmla="*/ 1526 w 10000"/>
                <a:gd name="connsiteY76" fmla="*/ 3154 h 10000"/>
                <a:gd name="connsiteX77" fmla="*/ 1544 w 10000"/>
                <a:gd name="connsiteY77" fmla="*/ 2513 h 10000"/>
                <a:gd name="connsiteX78" fmla="*/ 1562 w 10000"/>
                <a:gd name="connsiteY78" fmla="*/ 3564 h 10000"/>
                <a:gd name="connsiteX79" fmla="*/ 1587 w 10000"/>
                <a:gd name="connsiteY79" fmla="*/ 5385 h 10000"/>
                <a:gd name="connsiteX80" fmla="*/ 1605 w 10000"/>
                <a:gd name="connsiteY80" fmla="*/ 6308 h 10000"/>
                <a:gd name="connsiteX81" fmla="*/ 1623 w 10000"/>
                <a:gd name="connsiteY81" fmla="*/ 5731 h 10000"/>
                <a:gd name="connsiteX82" fmla="*/ 1641 w 10000"/>
                <a:gd name="connsiteY82" fmla="*/ 5346 h 10000"/>
                <a:gd name="connsiteX83" fmla="*/ 1659 w 10000"/>
                <a:gd name="connsiteY83" fmla="*/ 5513 h 10000"/>
                <a:gd name="connsiteX84" fmla="*/ 1677 w 10000"/>
                <a:gd name="connsiteY84" fmla="*/ 5667 h 10000"/>
                <a:gd name="connsiteX85" fmla="*/ 1703 w 10000"/>
                <a:gd name="connsiteY85" fmla="*/ 6308 h 10000"/>
                <a:gd name="connsiteX86" fmla="*/ 1721 w 10000"/>
                <a:gd name="connsiteY86" fmla="*/ 6462 h 10000"/>
                <a:gd name="connsiteX87" fmla="*/ 1739 w 10000"/>
                <a:gd name="connsiteY87" fmla="*/ 6051 h 10000"/>
                <a:gd name="connsiteX88" fmla="*/ 1757 w 10000"/>
                <a:gd name="connsiteY88" fmla="*/ 5513 h 10000"/>
                <a:gd name="connsiteX89" fmla="*/ 1786 w 10000"/>
                <a:gd name="connsiteY89" fmla="*/ 5385 h 10000"/>
                <a:gd name="connsiteX90" fmla="*/ 1804 w 10000"/>
                <a:gd name="connsiteY90" fmla="*/ 5449 h 10000"/>
                <a:gd name="connsiteX91" fmla="*/ 1822 w 10000"/>
                <a:gd name="connsiteY91" fmla="*/ 5513 h 10000"/>
                <a:gd name="connsiteX92" fmla="*/ 1847 w 10000"/>
                <a:gd name="connsiteY92" fmla="*/ 5192 h 10000"/>
                <a:gd name="connsiteX93" fmla="*/ 1865 w 10000"/>
                <a:gd name="connsiteY93" fmla="*/ 4397 h 10000"/>
                <a:gd name="connsiteX94" fmla="*/ 1883 w 10000"/>
                <a:gd name="connsiteY94" fmla="*/ 4295 h 10000"/>
                <a:gd name="connsiteX95" fmla="*/ 1901 w 10000"/>
                <a:gd name="connsiteY95" fmla="*/ 4526 h 10000"/>
                <a:gd name="connsiteX96" fmla="*/ 1919 w 10000"/>
                <a:gd name="connsiteY96" fmla="*/ 5385 h 10000"/>
                <a:gd name="connsiteX97" fmla="*/ 1937 w 10000"/>
                <a:gd name="connsiteY97" fmla="*/ 6590 h 10000"/>
                <a:gd name="connsiteX98" fmla="*/ 1955 w 10000"/>
                <a:gd name="connsiteY98" fmla="*/ 6949 h 10000"/>
                <a:gd name="connsiteX99" fmla="*/ 1981 w 10000"/>
                <a:gd name="connsiteY99" fmla="*/ 6141 h 10000"/>
                <a:gd name="connsiteX100" fmla="*/ 2009 w 10000"/>
                <a:gd name="connsiteY100" fmla="*/ 5346 h 10000"/>
                <a:gd name="connsiteX101" fmla="*/ 2027 w 10000"/>
                <a:gd name="connsiteY101" fmla="*/ 5154 h 10000"/>
                <a:gd name="connsiteX102" fmla="*/ 2045 w 10000"/>
                <a:gd name="connsiteY102" fmla="*/ 5641 h 10000"/>
                <a:gd name="connsiteX103" fmla="*/ 2063 w 10000"/>
                <a:gd name="connsiteY103" fmla="*/ 5795 h 10000"/>
                <a:gd name="connsiteX104" fmla="*/ 2082 w 10000"/>
                <a:gd name="connsiteY104" fmla="*/ 5731 h 10000"/>
                <a:gd name="connsiteX105" fmla="*/ 2100 w 10000"/>
                <a:gd name="connsiteY105" fmla="*/ 5346 h 10000"/>
                <a:gd name="connsiteX106" fmla="*/ 2125 w 10000"/>
                <a:gd name="connsiteY106" fmla="*/ 4910 h 10000"/>
                <a:gd name="connsiteX107" fmla="*/ 2143 w 10000"/>
                <a:gd name="connsiteY107" fmla="*/ 4615 h 10000"/>
                <a:gd name="connsiteX108" fmla="*/ 2161 w 10000"/>
                <a:gd name="connsiteY108" fmla="*/ 4462 h 10000"/>
                <a:gd name="connsiteX109" fmla="*/ 2186 w 10000"/>
                <a:gd name="connsiteY109" fmla="*/ 4423 h 10000"/>
                <a:gd name="connsiteX110" fmla="*/ 2204 w 10000"/>
                <a:gd name="connsiteY110" fmla="*/ 4397 h 10000"/>
                <a:gd name="connsiteX111" fmla="*/ 2222 w 10000"/>
                <a:gd name="connsiteY111" fmla="*/ 4179 h 10000"/>
                <a:gd name="connsiteX112" fmla="*/ 2240 w 10000"/>
                <a:gd name="connsiteY112" fmla="*/ 3731 h 10000"/>
                <a:gd name="connsiteX113" fmla="*/ 2258 w 10000"/>
                <a:gd name="connsiteY113" fmla="*/ 3000 h 10000"/>
                <a:gd name="connsiteX114" fmla="*/ 2287 w 10000"/>
                <a:gd name="connsiteY114" fmla="*/ 2513 h 10000"/>
                <a:gd name="connsiteX115" fmla="*/ 2305 w 10000"/>
                <a:gd name="connsiteY115" fmla="*/ 3026 h 10000"/>
                <a:gd name="connsiteX116" fmla="*/ 2323 w 10000"/>
                <a:gd name="connsiteY116" fmla="*/ 4590 h 10000"/>
                <a:gd name="connsiteX117" fmla="*/ 2341 w 10000"/>
                <a:gd name="connsiteY117" fmla="*/ 6397 h 10000"/>
                <a:gd name="connsiteX118" fmla="*/ 2359 w 10000"/>
                <a:gd name="connsiteY118" fmla="*/ 7192 h 10000"/>
                <a:gd name="connsiteX119" fmla="*/ 2385 w 10000"/>
                <a:gd name="connsiteY119" fmla="*/ 6910 h 10000"/>
                <a:gd name="connsiteX120" fmla="*/ 2403 w 10000"/>
                <a:gd name="connsiteY120" fmla="*/ 6179 h 10000"/>
                <a:gd name="connsiteX121" fmla="*/ 2421 w 10000"/>
                <a:gd name="connsiteY121" fmla="*/ 4936 h 10000"/>
                <a:gd name="connsiteX122" fmla="*/ 2449 w 10000"/>
                <a:gd name="connsiteY122" fmla="*/ 3603 h 10000"/>
                <a:gd name="connsiteX123" fmla="*/ 2464 w 10000"/>
                <a:gd name="connsiteY123" fmla="*/ 2872 h 10000"/>
                <a:gd name="connsiteX124" fmla="*/ 2482 w 10000"/>
                <a:gd name="connsiteY124" fmla="*/ 2231 h 10000"/>
                <a:gd name="connsiteX125" fmla="*/ 2500 w 10000"/>
                <a:gd name="connsiteY125" fmla="*/ 3064 h 10000"/>
                <a:gd name="connsiteX126" fmla="*/ 2518 w 10000"/>
                <a:gd name="connsiteY126" fmla="*/ 5577 h 10000"/>
                <a:gd name="connsiteX127" fmla="*/ 2547 w 10000"/>
                <a:gd name="connsiteY127" fmla="*/ 7359 h 10000"/>
                <a:gd name="connsiteX128" fmla="*/ 2565 w 10000"/>
                <a:gd name="connsiteY128" fmla="*/ 7128 h 10000"/>
                <a:gd name="connsiteX129" fmla="*/ 2590 w 10000"/>
                <a:gd name="connsiteY129" fmla="*/ 6372 h 10000"/>
                <a:gd name="connsiteX130" fmla="*/ 2608 w 10000"/>
                <a:gd name="connsiteY130" fmla="*/ 5538 h 10000"/>
                <a:gd name="connsiteX131" fmla="*/ 2626 w 10000"/>
                <a:gd name="connsiteY131" fmla="*/ 4654 h 10000"/>
                <a:gd name="connsiteX132" fmla="*/ 2644 w 10000"/>
                <a:gd name="connsiteY132" fmla="*/ 3987 h 10000"/>
                <a:gd name="connsiteX133" fmla="*/ 2662 w 10000"/>
                <a:gd name="connsiteY133" fmla="*/ 3410 h 10000"/>
                <a:gd name="connsiteX134" fmla="*/ 2680 w 10000"/>
                <a:gd name="connsiteY134" fmla="*/ 3885 h 10000"/>
                <a:gd name="connsiteX135" fmla="*/ 2698 w 10000"/>
                <a:gd name="connsiteY135" fmla="*/ 5987 h 10000"/>
                <a:gd name="connsiteX136" fmla="*/ 2727 w 10000"/>
                <a:gd name="connsiteY136" fmla="*/ 7679 h 10000"/>
                <a:gd name="connsiteX137" fmla="*/ 2742 w 10000"/>
                <a:gd name="connsiteY137" fmla="*/ 7641 h 10000"/>
                <a:gd name="connsiteX138" fmla="*/ 2760 w 10000"/>
                <a:gd name="connsiteY138" fmla="*/ 7103 h 10000"/>
                <a:gd name="connsiteX139" fmla="*/ 2778 w 10000"/>
                <a:gd name="connsiteY139" fmla="*/ 6500 h 10000"/>
                <a:gd name="connsiteX140" fmla="*/ 2807 w 10000"/>
                <a:gd name="connsiteY140" fmla="*/ 5962 h 10000"/>
                <a:gd name="connsiteX141" fmla="*/ 2825 w 10000"/>
                <a:gd name="connsiteY141" fmla="*/ 5321 h 10000"/>
                <a:gd name="connsiteX142" fmla="*/ 2843 w 10000"/>
                <a:gd name="connsiteY142" fmla="*/ 4744 h 10000"/>
                <a:gd name="connsiteX143" fmla="*/ 2868 w 10000"/>
                <a:gd name="connsiteY143" fmla="*/ 4051 h 10000"/>
                <a:gd name="connsiteX144" fmla="*/ 2886 w 10000"/>
                <a:gd name="connsiteY144" fmla="*/ 3372 h 10000"/>
                <a:gd name="connsiteX145" fmla="*/ 2904 w 10000"/>
                <a:gd name="connsiteY145" fmla="*/ 3667 h 10000"/>
                <a:gd name="connsiteX146" fmla="*/ 2922 w 10000"/>
                <a:gd name="connsiteY146" fmla="*/ 4295 h 10000"/>
                <a:gd name="connsiteX147" fmla="*/ 2940 w 10000"/>
                <a:gd name="connsiteY147" fmla="*/ 4808 h 10000"/>
                <a:gd name="connsiteX148" fmla="*/ 2958 w 10000"/>
                <a:gd name="connsiteY148" fmla="*/ 5667 h 10000"/>
                <a:gd name="connsiteX149" fmla="*/ 2987 w 10000"/>
                <a:gd name="connsiteY149" fmla="*/ 6205 h 10000"/>
                <a:gd name="connsiteX150" fmla="*/ 3005 w 10000"/>
                <a:gd name="connsiteY150" fmla="*/ 6141 h 10000"/>
                <a:gd name="connsiteX151" fmla="*/ 3019 w 10000"/>
                <a:gd name="connsiteY151" fmla="*/ 5705 h 10000"/>
                <a:gd name="connsiteX152" fmla="*/ 3048 w 10000"/>
                <a:gd name="connsiteY152" fmla="*/ 5154 h 10000"/>
                <a:gd name="connsiteX153" fmla="*/ 3066 w 10000"/>
                <a:gd name="connsiteY153" fmla="*/ 4526 h 10000"/>
                <a:gd name="connsiteX154" fmla="*/ 3084 w 10000"/>
                <a:gd name="connsiteY154" fmla="*/ 4590 h 10000"/>
                <a:gd name="connsiteX155" fmla="*/ 3102 w 10000"/>
                <a:gd name="connsiteY155" fmla="*/ 5321 h 10000"/>
                <a:gd name="connsiteX156" fmla="*/ 3128 w 10000"/>
                <a:gd name="connsiteY156" fmla="*/ 5962 h 10000"/>
                <a:gd name="connsiteX157" fmla="*/ 3146 w 10000"/>
                <a:gd name="connsiteY157" fmla="*/ 5859 h 10000"/>
                <a:gd name="connsiteX158" fmla="*/ 3164 w 10000"/>
                <a:gd name="connsiteY158" fmla="*/ 5064 h 10000"/>
                <a:gd name="connsiteX159" fmla="*/ 3182 w 10000"/>
                <a:gd name="connsiteY159" fmla="*/ 4359 h 10000"/>
                <a:gd name="connsiteX160" fmla="*/ 3211 w 10000"/>
                <a:gd name="connsiteY160" fmla="*/ 4013 h 10000"/>
                <a:gd name="connsiteX161" fmla="*/ 3229 w 10000"/>
                <a:gd name="connsiteY161" fmla="*/ 4333 h 10000"/>
                <a:gd name="connsiteX162" fmla="*/ 3247 w 10000"/>
                <a:gd name="connsiteY162" fmla="*/ 4936 h 10000"/>
                <a:gd name="connsiteX163" fmla="*/ 3265 w 10000"/>
                <a:gd name="connsiteY163" fmla="*/ 5603 h 10000"/>
                <a:gd name="connsiteX164" fmla="*/ 3283 w 10000"/>
                <a:gd name="connsiteY164" fmla="*/ 5705 h 10000"/>
                <a:gd name="connsiteX165" fmla="*/ 3308 w 10000"/>
                <a:gd name="connsiteY165" fmla="*/ 5449 h 10000"/>
                <a:gd name="connsiteX166" fmla="*/ 3326 w 10000"/>
                <a:gd name="connsiteY166" fmla="*/ 5103 h 10000"/>
                <a:gd name="connsiteX167" fmla="*/ 3344 w 10000"/>
                <a:gd name="connsiteY167" fmla="*/ 4359 h 10000"/>
                <a:gd name="connsiteX168" fmla="*/ 3362 w 10000"/>
                <a:gd name="connsiteY168" fmla="*/ 3731 h 10000"/>
                <a:gd name="connsiteX169" fmla="*/ 3380 w 10000"/>
                <a:gd name="connsiteY169" fmla="*/ 3923 h 10000"/>
                <a:gd name="connsiteX170" fmla="*/ 3405 w 10000"/>
                <a:gd name="connsiteY170" fmla="*/ 3500 h 10000"/>
                <a:gd name="connsiteX171" fmla="*/ 3424 w 10000"/>
                <a:gd name="connsiteY171" fmla="*/ 2615 h 10000"/>
                <a:gd name="connsiteX172" fmla="*/ 3452 w 10000"/>
                <a:gd name="connsiteY172" fmla="*/ 897 h 10000"/>
                <a:gd name="connsiteX173" fmla="*/ 3470 w 10000"/>
                <a:gd name="connsiteY173" fmla="*/ 1154 h 10000"/>
                <a:gd name="connsiteX174" fmla="*/ 3488 w 10000"/>
                <a:gd name="connsiteY174" fmla="*/ 3987 h 10000"/>
                <a:gd name="connsiteX175" fmla="*/ 3506 w 10000"/>
                <a:gd name="connsiteY175" fmla="*/ 7577 h 10000"/>
                <a:gd name="connsiteX176" fmla="*/ 3525 w 10000"/>
                <a:gd name="connsiteY176" fmla="*/ 9423 h 10000"/>
                <a:gd name="connsiteX177" fmla="*/ 3543 w 10000"/>
                <a:gd name="connsiteY177" fmla="*/ 9167 h 10000"/>
                <a:gd name="connsiteX178" fmla="*/ 3561 w 10000"/>
                <a:gd name="connsiteY178" fmla="*/ 7872 h 10000"/>
                <a:gd name="connsiteX179" fmla="*/ 3586 w 10000"/>
                <a:gd name="connsiteY179" fmla="*/ 6782 h 10000"/>
                <a:gd name="connsiteX180" fmla="*/ 3604 w 10000"/>
                <a:gd name="connsiteY180" fmla="*/ 5897 h 10000"/>
                <a:gd name="connsiteX181" fmla="*/ 3629 w 10000"/>
                <a:gd name="connsiteY181" fmla="*/ 5410 h 10000"/>
                <a:gd name="connsiteX182" fmla="*/ 3647 w 10000"/>
                <a:gd name="connsiteY182" fmla="*/ 5282 h 10000"/>
                <a:gd name="connsiteX183" fmla="*/ 3665 w 10000"/>
                <a:gd name="connsiteY183" fmla="*/ 5346 h 10000"/>
                <a:gd name="connsiteX184" fmla="*/ 3683 w 10000"/>
                <a:gd name="connsiteY184" fmla="*/ 5038 h 10000"/>
                <a:gd name="connsiteX185" fmla="*/ 3701 w 10000"/>
                <a:gd name="connsiteY185" fmla="*/ 4872 h 10000"/>
                <a:gd name="connsiteX186" fmla="*/ 3730 w 10000"/>
                <a:gd name="connsiteY186" fmla="*/ 4718 h 10000"/>
                <a:gd name="connsiteX187" fmla="*/ 3748 w 10000"/>
                <a:gd name="connsiteY187" fmla="*/ 4936 h 10000"/>
                <a:gd name="connsiteX188" fmla="*/ 3766 w 10000"/>
                <a:gd name="connsiteY188" fmla="*/ 5103 h 10000"/>
                <a:gd name="connsiteX189" fmla="*/ 3784 w 10000"/>
                <a:gd name="connsiteY189" fmla="*/ 5474 h 10000"/>
                <a:gd name="connsiteX190" fmla="*/ 3810 w 10000"/>
                <a:gd name="connsiteY190" fmla="*/ 5410 h 10000"/>
                <a:gd name="connsiteX191" fmla="*/ 3828 w 10000"/>
                <a:gd name="connsiteY191" fmla="*/ 5218 h 10000"/>
                <a:gd name="connsiteX192" fmla="*/ 3846 w 10000"/>
                <a:gd name="connsiteY192" fmla="*/ 5000 h 10000"/>
                <a:gd name="connsiteX193" fmla="*/ 3864 w 10000"/>
                <a:gd name="connsiteY193" fmla="*/ 4872 h 10000"/>
                <a:gd name="connsiteX194" fmla="*/ 3882 w 10000"/>
                <a:gd name="connsiteY194" fmla="*/ 4744 h 10000"/>
                <a:gd name="connsiteX195" fmla="*/ 3907 w 10000"/>
                <a:gd name="connsiteY195" fmla="*/ 4808 h 10000"/>
                <a:gd name="connsiteX196" fmla="*/ 3925 w 10000"/>
                <a:gd name="connsiteY196" fmla="*/ 4782 h 10000"/>
                <a:gd name="connsiteX197" fmla="*/ 3943 w 10000"/>
                <a:gd name="connsiteY197" fmla="*/ 4590 h 10000"/>
                <a:gd name="connsiteX198" fmla="*/ 3961 w 10000"/>
                <a:gd name="connsiteY198" fmla="*/ 4654 h 10000"/>
                <a:gd name="connsiteX199" fmla="*/ 3990 w 10000"/>
                <a:gd name="connsiteY199" fmla="*/ 4782 h 10000"/>
                <a:gd name="connsiteX200" fmla="*/ 4008 w 10000"/>
                <a:gd name="connsiteY200" fmla="*/ 4872 h 10000"/>
                <a:gd name="connsiteX201" fmla="*/ 4026 w 10000"/>
                <a:gd name="connsiteY201" fmla="*/ 4179 h 10000"/>
                <a:gd name="connsiteX202" fmla="*/ 4051 w 10000"/>
                <a:gd name="connsiteY202" fmla="*/ 2423 h 10000"/>
                <a:gd name="connsiteX203" fmla="*/ 4069 w 10000"/>
                <a:gd name="connsiteY203" fmla="*/ 923 h 10000"/>
                <a:gd name="connsiteX204" fmla="*/ 4087 w 10000"/>
                <a:gd name="connsiteY204" fmla="*/ 0 h 10000"/>
                <a:gd name="connsiteX205" fmla="*/ 4105 w 10000"/>
                <a:gd name="connsiteY205" fmla="*/ 1051 h 10000"/>
                <a:gd name="connsiteX206" fmla="*/ 4123 w 10000"/>
                <a:gd name="connsiteY206" fmla="*/ 4487 h 10000"/>
                <a:gd name="connsiteX207" fmla="*/ 4141 w 10000"/>
                <a:gd name="connsiteY207" fmla="*/ 7705 h 10000"/>
                <a:gd name="connsiteX208" fmla="*/ 4167 w 10000"/>
                <a:gd name="connsiteY208" fmla="*/ 9397 h 10000"/>
                <a:gd name="connsiteX209" fmla="*/ 4185 w 10000"/>
                <a:gd name="connsiteY209" fmla="*/ 9397 h 10000"/>
                <a:gd name="connsiteX210" fmla="*/ 4203 w 10000"/>
                <a:gd name="connsiteY210" fmla="*/ 8436 h 10000"/>
                <a:gd name="connsiteX211" fmla="*/ 4232 w 10000"/>
                <a:gd name="connsiteY211" fmla="*/ 7679 h 10000"/>
                <a:gd name="connsiteX212" fmla="*/ 4250 w 10000"/>
                <a:gd name="connsiteY212" fmla="*/ 7231 h 10000"/>
                <a:gd name="connsiteX213" fmla="*/ 4268 w 10000"/>
                <a:gd name="connsiteY213" fmla="*/ 6436 h 10000"/>
                <a:gd name="connsiteX214" fmla="*/ 4286 w 10000"/>
                <a:gd name="connsiteY214" fmla="*/ 5538 h 10000"/>
                <a:gd name="connsiteX215" fmla="*/ 4304 w 10000"/>
                <a:gd name="connsiteY215" fmla="*/ 4872 h 10000"/>
                <a:gd name="connsiteX216" fmla="*/ 4329 w 10000"/>
                <a:gd name="connsiteY216" fmla="*/ 4423 h 10000"/>
                <a:gd name="connsiteX217" fmla="*/ 4347 w 10000"/>
                <a:gd name="connsiteY217" fmla="*/ 4462 h 10000"/>
                <a:gd name="connsiteX218" fmla="*/ 4365 w 10000"/>
                <a:gd name="connsiteY218" fmla="*/ 3885 h 10000"/>
                <a:gd name="connsiteX219" fmla="*/ 4383 w 10000"/>
                <a:gd name="connsiteY219" fmla="*/ 2744 h 10000"/>
                <a:gd name="connsiteX220" fmla="*/ 4401 w 10000"/>
                <a:gd name="connsiteY220" fmla="*/ 1949 h 10000"/>
                <a:gd name="connsiteX221" fmla="*/ 4426 w 10000"/>
                <a:gd name="connsiteY221" fmla="*/ 2897 h 10000"/>
                <a:gd name="connsiteX222" fmla="*/ 4444 w 10000"/>
                <a:gd name="connsiteY222" fmla="*/ 5833 h 10000"/>
                <a:gd name="connsiteX223" fmla="*/ 4473 w 10000"/>
                <a:gd name="connsiteY223" fmla="*/ 8000 h 10000"/>
                <a:gd name="connsiteX224" fmla="*/ 4491 w 10000"/>
                <a:gd name="connsiteY224" fmla="*/ 8090 h 10000"/>
                <a:gd name="connsiteX225" fmla="*/ 4509 w 10000"/>
                <a:gd name="connsiteY225" fmla="*/ 7103 h 10000"/>
                <a:gd name="connsiteX226" fmla="*/ 4527 w 10000"/>
                <a:gd name="connsiteY226" fmla="*/ 6205 h 10000"/>
                <a:gd name="connsiteX227" fmla="*/ 4545 w 10000"/>
                <a:gd name="connsiteY227" fmla="*/ 5641 h 10000"/>
                <a:gd name="connsiteX228" fmla="*/ 4563 w 10000"/>
                <a:gd name="connsiteY228" fmla="*/ 5321 h 10000"/>
                <a:gd name="connsiteX229" fmla="*/ 4589 w 10000"/>
                <a:gd name="connsiteY229" fmla="*/ 5154 h 10000"/>
                <a:gd name="connsiteX230" fmla="*/ 4607 w 10000"/>
                <a:gd name="connsiteY230" fmla="*/ 4872 h 10000"/>
                <a:gd name="connsiteX231" fmla="*/ 4625 w 10000"/>
                <a:gd name="connsiteY231" fmla="*/ 4526 h 10000"/>
                <a:gd name="connsiteX232" fmla="*/ 4654 w 10000"/>
                <a:gd name="connsiteY232" fmla="*/ 4333 h 10000"/>
                <a:gd name="connsiteX233" fmla="*/ 4672 w 10000"/>
                <a:gd name="connsiteY233" fmla="*/ 4115 h 10000"/>
                <a:gd name="connsiteX234" fmla="*/ 4686 w 10000"/>
                <a:gd name="connsiteY234" fmla="*/ 3859 h 10000"/>
                <a:gd name="connsiteX235" fmla="*/ 4704 w 10000"/>
                <a:gd name="connsiteY235" fmla="*/ 3692 h 10000"/>
                <a:gd name="connsiteX236" fmla="*/ 4722 w 10000"/>
                <a:gd name="connsiteY236" fmla="*/ 3603 h 10000"/>
                <a:gd name="connsiteX237" fmla="*/ 4751 w 10000"/>
                <a:gd name="connsiteY237" fmla="*/ 3821 h 10000"/>
                <a:gd name="connsiteX238" fmla="*/ 4769 w 10000"/>
                <a:gd name="connsiteY238" fmla="*/ 4590 h 10000"/>
                <a:gd name="connsiteX239" fmla="*/ 4787 w 10000"/>
                <a:gd name="connsiteY239" fmla="*/ 5103 h 10000"/>
                <a:gd name="connsiteX240" fmla="*/ 4805 w 10000"/>
                <a:gd name="connsiteY240" fmla="*/ 5346 h 10000"/>
                <a:gd name="connsiteX241" fmla="*/ 4830 w 10000"/>
                <a:gd name="connsiteY241" fmla="*/ 5474 h 10000"/>
                <a:gd name="connsiteX242" fmla="*/ 4848 w 10000"/>
                <a:gd name="connsiteY242" fmla="*/ 5538 h 10000"/>
                <a:gd name="connsiteX243" fmla="*/ 4867 w 10000"/>
                <a:gd name="connsiteY243" fmla="*/ 5513 h 10000"/>
                <a:gd name="connsiteX244" fmla="*/ 4885 w 10000"/>
                <a:gd name="connsiteY244" fmla="*/ 5218 h 10000"/>
                <a:gd name="connsiteX245" fmla="*/ 4913 w 10000"/>
                <a:gd name="connsiteY245" fmla="*/ 4744 h 10000"/>
                <a:gd name="connsiteX246" fmla="*/ 4931 w 10000"/>
                <a:gd name="connsiteY246" fmla="*/ 4397 h 10000"/>
                <a:gd name="connsiteX247" fmla="*/ 4949 w 10000"/>
                <a:gd name="connsiteY247" fmla="*/ 3821 h 10000"/>
                <a:gd name="connsiteX248" fmla="*/ 4964 w 10000"/>
                <a:gd name="connsiteY248" fmla="*/ 3372 h 10000"/>
                <a:gd name="connsiteX249" fmla="*/ 4982 w 10000"/>
                <a:gd name="connsiteY249" fmla="*/ 3372 h 10000"/>
                <a:gd name="connsiteX250" fmla="*/ 5000 w 10000"/>
                <a:gd name="connsiteY250" fmla="*/ 3795 h 10000"/>
                <a:gd name="connsiteX251" fmla="*/ 5029 w 10000"/>
                <a:gd name="connsiteY251" fmla="*/ 5192 h 10000"/>
                <a:gd name="connsiteX252" fmla="*/ 5054 w 10000"/>
                <a:gd name="connsiteY252" fmla="*/ 6436 h 10000"/>
                <a:gd name="connsiteX253" fmla="*/ 5072 w 10000"/>
                <a:gd name="connsiteY253" fmla="*/ 7321 h 10000"/>
                <a:gd name="connsiteX254" fmla="*/ 5090 w 10000"/>
                <a:gd name="connsiteY254" fmla="*/ 7359 h 10000"/>
                <a:gd name="connsiteX255" fmla="*/ 5108 w 10000"/>
                <a:gd name="connsiteY255" fmla="*/ 6846 h 10000"/>
                <a:gd name="connsiteX256" fmla="*/ 5126 w 10000"/>
                <a:gd name="connsiteY256" fmla="*/ 6179 h 10000"/>
                <a:gd name="connsiteX257" fmla="*/ 5144 w 10000"/>
                <a:gd name="connsiteY257" fmla="*/ 5897 h 10000"/>
                <a:gd name="connsiteX258" fmla="*/ 5162 w 10000"/>
                <a:gd name="connsiteY258" fmla="*/ 5538 h 10000"/>
                <a:gd name="connsiteX259" fmla="*/ 5191 w 10000"/>
                <a:gd name="connsiteY259" fmla="*/ 4590 h 10000"/>
                <a:gd name="connsiteX260" fmla="*/ 5209 w 10000"/>
                <a:gd name="connsiteY260" fmla="*/ 3064 h 10000"/>
                <a:gd name="connsiteX261" fmla="*/ 5227 w 10000"/>
                <a:gd name="connsiteY261" fmla="*/ 2615 h 10000"/>
                <a:gd name="connsiteX262" fmla="*/ 5253 w 10000"/>
                <a:gd name="connsiteY262" fmla="*/ 3474 h 10000"/>
                <a:gd name="connsiteX263" fmla="*/ 5271 w 10000"/>
                <a:gd name="connsiteY263" fmla="*/ 4359 h 10000"/>
                <a:gd name="connsiteX264" fmla="*/ 5289 w 10000"/>
                <a:gd name="connsiteY264" fmla="*/ 5321 h 10000"/>
                <a:gd name="connsiteX265" fmla="*/ 5307 w 10000"/>
                <a:gd name="connsiteY265" fmla="*/ 7013 h 10000"/>
                <a:gd name="connsiteX266" fmla="*/ 5332 w 10000"/>
                <a:gd name="connsiteY266" fmla="*/ 8179 h 10000"/>
                <a:gd name="connsiteX267" fmla="*/ 5350 w 10000"/>
                <a:gd name="connsiteY267" fmla="*/ 8115 h 10000"/>
                <a:gd name="connsiteX268" fmla="*/ 5368 w 10000"/>
                <a:gd name="connsiteY268" fmla="*/ 7256 h 10000"/>
                <a:gd name="connsiteX269" fmla="*/ 5386 w 10000"/>
                <a:gd name="connsiteY269" fmla="*/ 6269 h 10000"/>
                <a:gd name="connsiteX270" fmla="*/ 5404 w 10000"/>
                <a:gd name="connsiteY270" fmla="*/ 5410 h 10000"/>
                <a:gd name="connsiteX271" fmla="*/ 5422 w 10000"/>
                <a:gd name="connsiteY271" fmla="*/ 4974 h 10000"/>
                <a:gd name="connsiteX272" fmla="*/ 5451 w 10000"/>
                <a:gd name="connsiteY272" fmla="*/ 4551 h 10000"/>
                <a:gd name="connsiteX273" fmla="*/ 5469 w 10000"/>
                <a:gd name="connsiteY273" fmla="*/ 4231 h 10000"/>
                <a:gd name="connsiteX274" fmla="*/ 5487 w 10000"/>
                <a:gd name="connsiteY274" fmla="*/ 3885 h 10000"/>
                <a:gd name="connsiteX275" fmla="*/ 5512 w 10000"/>
                <a:gd name="connsiteY275" fmla="*/ 3667 h 10000"/>
                <a:gd name="connsiteX276" fmla="*/ 5530 w 10000"/>
                <a:gd name="connsiteY276" fmla="*/ 3218 h 10000"/>
                <a:gd name="connsiteX277" fmla="*/ 5548 w 10000"/>
                <a:gd name="connsiteY277" fmla="*/ 3192 h 10000"/>
                <a:gd name="connsiteX278" fmla="*/ 5566 w 10000"/>
                <a:gd name="connsiteY278" fmla="*/ 3731 h 10000"/>
                <a:gd name="connsiteX279" fmla="*/ 5592 w 10000"/>
                <a:gd name="connsiteY279" fmla="*/ 4615 h 10000"/>
                <a:gd name="connsiteX280" fmla="*/ 5610 w 10000"/>
                <a:gd name="connsiteY280" fmla="*/ 5321 h 10000"/>
                <a:gd name="connsiteX281" fmla="*/ 5628 w 10000"/>
                <a:gd name="connsiteY281" fmla="*/ 5731 h 10000"/>
                <a:gd name="connsiteX282" fmla="*/ 5657 w 10000"/>
                <a:gd name="connsiteY282" fmla="*/ 6090 h 10000"/>
                <a:gd name="connsiteX283" fmla="*/ 5675 w 10000"/>
                <a:gd name="connsiteY283" fmla="*/ 6026 h 10000"/>
                <a:gd name="connsiteX284" fmla="*/ 5693 w 10000"/>
                <a:gd name="connsiteY284" fmla="*/ 5321 h 10000"/>
                <a:gd name="connsiteX285" fmla="*/ 5711 w 10000"/>
                <a:gd name="connsiteY285" fmla="*/ 4397 h 10000"/>
                <a:gd name="connsiteX286" fmla="*/ 5729 w 10000"/>
                <a:gd name="connsiteY286" fmla="*/ 4077 h 10000"/>
                <a:gd name="connsiteX287" fmla="*/ 5747 w 10000"/>
                <a:gd name="connsiteY287" fmla="*/ 4051 h 10000"/>
                <a:gd name="connsiteX288" fmla="*/ 5772 w 10000"/>
                <a:gd name="connsiteY288" fmla="*/ 4974 h 10000"/>
                <a:gd name="connsiteX289" fmla="*/ 5790 w 10000"/>
                <a:gd name="connsiteY289" fmla="*/ 5897 h 10000"/>
                <a:gd name="connsiteX290" fmla="*/ 5808 w 10000"/>
                <a:gd name="connsiteY290" fmla="*/ 5795 h 10000"/>
                <a:gd name="connsiteX291" fmla="*/ 5826 w 10000"/>
                <a:gd name="connsiteY291" fmla="*/ 5321 h 10000"/>
                <a:gd name="connsiteX292" fmla="*/ 5851 w 10000"/>
                <a:gd name="connsiteY292" fmla="*/ 5064 h 10000"/>
                <a:gd name="connsiteX293" fmla="*/ 5869 w 10000"/>
                <a:gd name="connsiteY293" fmla="*/ 5321 h 10000"/>
                <a:gd name="connsiteX294" fmla="*/ 5887 w 10000"/>
                <a:gd name="connsiteY294" fmla="*/ 5154 h 10000"/>
                <a:gd name="connsiteX295" fmla="*/ 5905 w 10000"/>
                <a:gd name="connsiteY295" fmla="*/ 4936 h 10000"/>
                <a:gd name="connsiteX296" fmla="*/ 5934 w 10000"/>
                <a:gd name="connsiteY296" fmla="*/ 4462 h 10000"/>
                <a:gd name="connsiteX297" fmla="*/ 5988 w 10000"/>
                <a:gd name="connsiteY297" fmla="*/ 6372 h 10000"/>
                <a:gd name="connsiteX298" fmla="*/ 6006 w 10000"/>
                <a:gd name="connsiteY298" fmla="*/ 6628 h 10000"/>
                <a:gd name="connsiteX299" fmla="*/ 6025 w 10000"/>
                <a:gd name="connsiteY299" fmla="*/ 6179 h 10000"/>
                <a:gd name="connsiteX300" fmla="*/ 6050 w 10000"/>
                <a:gd name="connsiteY300" fmla="*/ 5513 h 10000"/>
                <a:gd name="connsiteX301" fmla="*/ 6068 w 10000"/>
                <a:gd name="connsiteY301" fmla="*/ 4846 h 10000"/>
                <a:gd name="connsiteX302" fmla="*/ 6093 w 10000"/>
                <a:gd name="connsiteY302" fmla="*/ 4487 h 10000"/>
                <a:gd name="connsiteX303" fmla="*/ 6111 w 10000"/>
                <a:gd name="connsiteY303" fmla="*/ 4333 h 10000"/>
                <a:gd name="connsiteX304" fmla="*/ 6129 w 10000"/>
                <a:gd name="connsiteY304" fmla="*/ 4654 h 10000"/>
                <a:gd name="connsiteX305" fmla="*/ 6147 w 10000"/>
                <a:gd name="connsiteY305" fmla="*/ 5282 h 10000"/>
                <a:gd name="connsiteX306" fmla="*/ 6165 w 10000"/>
                <a:gd name="connsiteY306" fmla="*/ 5154 h 10000"/>
                <a:gd name="connsiteX307" fmla="*/ 6194 w 10000"/>
                <a:gd name="connsiteY307" fmla="*/ 4013 h 10000"/>
                <a:gd name="connsiteX308" fmla="*/ 6212 w 10000"/>
                <a:gd name="connsiteY308" fmla="*/ 3064 h 10000"/>
                <a:gd name="connsiteX309" fmla="*/ 6230 w 10000"/>
                <a:gd name="connsiteY309" fmla="*/ 2359 h 10000"/>
                <a:gd name="connsiteX310" fmla="*/ 6255 w 10000"/>
                <a:gd name="connsiteY310" fmla="*/ 3795 h 10000"/>
                <a:gd name="connsiteX311" fmla="*/ 6273 w 10000"/>
                <a:gd name="connsiteY311" fmla="*/ 5923 h 10000"/>
                <a:gd name="connsiteX312" fmla="*/ 6291 w 10000"/>
                <a:gd name="connsiteY312" fmla="*/ 7321 h 10000"/>
                <a:gd name="connsiteX313" fmla="*/ 6310 w 10000"/>
                <a:gd name="connsiteY313" fmla="*/ 7641 h 10000"/>
                <a:gd name="connsiteX314" fmla="*/ 6328 w 10000"/>
                <a:gd name="connsiteY314" fmla="*/ 7359 h 10000"/>
                <a:gd name="connsiteX315" fmla="*/ 6346 w 10000"/>
                <a:gd name="connsiteY315" fmla="*/ 5833 h 10000"/>
                <a:gd name="connsiteX316" fmla="*/ 6371 w 10000"/>
                <a:gd name="connsiteY316" fmla="*/ 3436 h 10000"/>
                <a:gd name="connsiteX317" fmla="*/ 6389 w 10000"/>
                <a:gd name="connsiteY317" fmla="*/ 1462 h 10000"/>
                <a:gd name="connsiteX318" fmla="*/ 6407 w 10000"/>
                <a:gd name="connsiteY318" fmla="*/ 705 h 10000"/>
                <a:gd name="connsiteX319" fmla="*/ 6425 w 10000"/>
                <a:gd name="connsiteY319" fmla="*/ 3000 h 10000"/>
                <a:gd name="connsiteX320" fmla="*/ 6454 w 10000"/>
                <a:gd name="connsiteY320" fmla="*/ 6436 h 10000"/>
                <a:gd name="connsiteX321" fmla="*/ 6472 w 10000"/>
                <a:gd name="connsiteY321" fmla="*/ 8628 h 10000"/>
                <a:gd name="connsiteX322" fmla="*/ 6490 w 10000"/>
                <a:gd name="connsiteY322" fmla="*/ 9077 h 10000"/>
                <a:gd name="connsiteX323" fmla="*/ 6515 w 10000"/>
                <a:gd name="connsiteY323" fmla="*/ 8603 h 10000"/>
                <a:gd name="connsiteX324" fmla="*/ 6533 w 10000"/>
                <a:gd name="connsiteY324" fmla="*/ 7679 h 10000"/>
                <a:gd name="connsiteX325" fmla="*/ 6551 w 10000"/>
                <a:gd name="connsiteY325" fmla="*/ 6846 h 10000"/>
                <a:gd name="connsiteX326" fmla="*/ 6569 w 10000"/>
                <a:gd name="connsiteY326" fmla="*/ 6090 h 10000"/>
                <a:gd name="connsiteX327" fmla="*/ 6587 w 10000"/>
                <a:gd name="connsiteY327" fmla="*/ 5128 h 10000"/>
                <a:gd name="connsiteX328" fmla="*/ 6605 w 10000"/>
                <a:gd name="connsiteY328" fmla="*/ 4013 h 10000"/>
                <a:gd name="connsiteX329" fmla="*/ 6631 w 10000"/>
                <a:gd name="connsiteY329" fmla="*/ 3372 h 10000"/>
                <a:gd name="connsiteX330" fmla="*/ 6649 w 10000"/>
                <a:gd name="connsiteY330" fmla="*/ 3436 h 10000"/>
                <a:gd name="connsiteX331" fmla="*/ 6677 w 10000"/>
                <a:gd name="connsiteY331" fmla="*/ 4179 h 10000"/>
                <a:gd name="connsiteX332" fmla="*/ 6696 w 10000"/>
                <a:gd name="connsiteY332" fmla="*/ 4551 h 10000"/>
                <a:gd name="connsiteX333" fmla="*/ 6714 w 10000"/>
                <a:gd name="connsiteY333" fmla="*/ 4333 h 10000"/>
                <a:gd name="connsiteX334" fmla="*/ 6732 w 10000"/>
                <a:gd name="connsiteY334" fmla="*/ 4269 h 10000"/>
                <a:gd name="connsiteX335" fmla="*/ 6750 w 10000"/>
                <a:gd name="connsiteY335" fmla="*/ 4333 h 10000"/>
                <a:gd name="connsiteX336" fmla="*/ 6768 w 10000"/>
                <a:gd name="connsiteY336" fmla="*/ 4615 h 10000"/>
                <a:gd name="connsiteX337" fmla="*/ 6793 w 10000"/>
                <a:gd name="connsiteY337" fmla="*/ 4936 h 10000"/>
                <a:gd name="connsiteX338" fmla="*/ 6811 w 10000"/>
                <a:gd name="connsiteY338" fmla="*/ 4974 h 10000"/>
                <a:gd name="connsiteX339" fmla="*/ 6829 w 10000"/>
                <a:gd name="connsiteY339" fmla="*/ 4744 h 10000"/>
                <a:gd name="connsiteX340" fmla="*/ 6847 w 10000"/>
                <a:gd name="connsiteY340" fmla="*/ 4423 h 10000"/>
                <a:gd name="connsiteX341" fmla="*/ 6876 w 10000"/>
                <a:gd name="connsiteY341" fmla="*/ 4462 h 10000"/>
                <a:gd name="connsiteX342" fmla="*/ 6890 w 10000"/>
                <a:gd name="connsiteY342" fmla="*/ 4526 h 10000"/>
                <a:gd name="connsiteX343" fmla="*/ 6908 w 10000"/>
                <a:gd name="connsiteY343" fmla="*/ 4397 h 10000"/>
                <a:gd name="connsiteX344" fmla="*/ 6937 w 10000"/>
                <a:gd name="connsiteY344" fmla="*/ 4744 h 10000"/>
                <a:gd name="connsiteX345" fmla="*/ 6955 w 10000"/>
                <a:gd name="connsiteY345" fmla="*/ 5513 h 10000"/>
                <a:gd name="connsiteX346" fmla="*/ 6973 w 10000"/>
                <a:gd name="connsiteY346" fmla="*/ 6051 h 10000"/>
                <a:gd name="connsiteX347" fmla="*/ 6991 w 10000"/>
                <a:gd name="connsiteY347" fmla="*/ 5897 h 10000"/>
                <a:gd name="connsiteX348" fmla="*/ 7009 w 10000"/>
                <a:gd name="connsiteY348" fmla="*/ 5577 h 10000"/>
                <a:gd name="connsiteX349" fmla="*/ 7027 w 10000"/>
                <a:gd name="connsiteY349" fmla="*/ 5321 h 10000"/>
                <a:gd name="connsiteX350" fmla="*/ 7053 w 10000"/>
                <a:gd name="connsiteY350" fmla="*/ 4936 h 10000"/>
                <a:gd name="connsiteX351" fmla="*/ 7071 w 10000"/>
                <a:gd name="connsiteY351" fmla="*/ 4654 h 10000"/>
                <a:gd name="connsiteX352" fmla="*/ 7089 w 10000"/>
                <a:gd name="connsiteY352" fmla="*/ 4526 h 10000"/>
                <a:gd name="connsiteX353" fmla="*/ 7118 w 10000"/>
                <a:gd name="connsiteY353" fmla="*/ 4487 h 10000"/>
                <a:gd name="connsiteX354" fmla="*/ 7136 w 10000"/>
                <a:gd name="connsiteY354" fmla="*/ 4590 h 10000"/>
                <a:gd name="connsiteX355" fmla="*/ 7154 w 10000"/>
                <a:gd name="connsiteY355" fmla="*/ 5218 h 10000"/>
                <a:gd name="connsiteX356" fmla="*/ 7168 w 10000"/>
                <a:gd name="connsiteY356" fmla="*/ 5218 h 10000"/>
                <a:gd name="connsiteX357" fmla="*/ 7186 w 10000"/>
                <a:gd name="connsiteY357" fmla="*/ 4654 h 10000"/>
                <a:gd name="connsiteX358" fmla="*/ 7215 w 10000"/>
                <a:gd name="connsiteY358" fmla="*/ 4423 h 10000"/>
                <a:gd name="connsiteX359" fmla="*/ 7233 w 10000"/>
                <a:gd name="connsiteY359" fmla="*/ 4654 h 10000"/>
                <a:gd name="connsiteX360" fmla="*/ 7251 w 10000"/>
                <a:gd name="connsiteY360" fmla="*/ 5154 h 10000"/>
                <a:gd name="connsiteX361" fmla="*/ 7276 w 10000"/>
                <a:gd name="connsiteY361" fmla="*/ 5731 h 10000"/>
                <a:gd name="connsiteX362" fmla="*/ 7294 w 10000"/>
                <a:gd name="connsiteY362" fmla="*/ 6051 h 10000"/>
                <a:gd name="connsiteX363" fmla="*/ 7312 w 10000"/>
                <a:gd name="connsiteY363" fmla="*/ 5962 h 10000"/>
                <a:gd name="connsiteX364" fmla="*/ 7330 w 10000"/>
                <a:gd name="connsiteY364" fmla="*/ 5897 h 10000"/>
                <a:gd name="connsiteX365" fmla="*/ 7348 w 10000"/>
                <a:gd name="connsiteY365" fmla="*/ 5321 h 10000"/>
                <a:gd name="connsiteX366" fmla="*/ 7367 w 10000"/>
                <a:gd name="connsiteY366" fmla="*/ 4679 h 10000"/>
                <a:gd name="connsiteX367" fmla="*/ 7395 w 10000"/>
                <a:gd name="connsiteY367" fmla="*/ 4115 h 10000"/>
                <a:gd name="connsiteX368" fmla="*/ 7413 w 10000"/>
                <a:gd name="connsiteY368" fmla="*/ 3474 h 10000"/>
                <a:gd name="connsiteX369" fmla="*/ 7431 w 10000"/>
                <a:gd name="connsiteY369" fmla="*/ 3410 h 10000"/>
                <a:gd name="connsiteX370" fmla="*/ 7446 w 10000"/>
                <a:gd name="connsiteY370" fmla="*/ 4808 h 10000"/>
                <a:gd name="connsiteX371" fmla="*/ 7475 w 10000"/>
                <a:gd name="connsiteY371" fmla="*/ 6090 h 10000"/>
                <a:gd name="connsiteX372" fmla="*/ 7493 w 10000"/>
                <a:gd name="connsiteY372" fmla="*/ 5833 h 10000"/>
                <a:gd name="connsiteX373" fmla="*/ 7511 w 10000"/>
                <a:gd name="connsiteY373" fmla="*/ 4359 h 10000"/>
                <a:gd name="connsiteX374" fmla="*/ 7536 w 10000"/>
                <a:gd name="connsiteY374" fmla="*/ 2705 h 10000"/>
                <a:gd name="connsiteX375" fmla="*/ 7554 w 10000"/>
                <a:gd name="connsiteY375" fmla="*/ 1974 h 10000"/>
                <a:gd name="connsiteX376" fmla="*/ 7572 w 10000"/>
                <a:gd name="connsiteY376" fmla="*/ 4013 h 10000"/>
                <a:gd name="connsiteX377" fmla="*/ 7590 w 10000"/>
                <a:gd name="connsiteY377" fmla="*/ 6372 h 10000"/>
                <a:gd name="connsiteX378" fmla="*/ 7608 w 10000"/>
                <a:gd name="connsiteY378" fmla="*/ 7808 h 10000"/>
                <a:gd name="connsiteX379" fmla="*/ 7626 w 10000"/>
                <a:gd name="connsiteY379" fmla="*/ 7577 h 10000"/>
                <a:gd name="connsiteX380" fmla="*/ 7655 w 10000"/>
                <a:gd name="connsiteY380" fmla="*/ 7295 h 10000"/>
                <a:gd name="connsiteX381" fmla="*/ 7673 w 10000"/>
                <a:gd name="connsiteY381" fmla="*/ 7321 h 10000"/>
                <a:gd name="connsiteX382" fmla="*/ 7691 w 10000"/>
                <a:gd name="connsiteY382" fmla="*/ 7551 h 10000"/>
                <a:gd name="connsiteX383" fmla="*/ 7716 w 10000"/>
                <a:gd name="connsiteY383" fmla="*/ 7679 h 10000"/>
                <a:gd name="connsiteX384" fmla="*/ 7734 w 10000"/>
                <a:gd name="connsiteY384" fmla="*/ 7231 h 10000"/>
                <a:gd name="connsiteX385" fmla="*/ 7753 w 10000"/>
                <a:gd name="connsiteY385" fmla="*/ 6526 h 10000"/>
                <a:gd name="connsiteX386" fmla="*/ 7771 w 10000"/>
                <a:gd name="connsiteY386" fmla="*/ 5859 h 10000"/>
                <a:gd name="connsiteX387" fmla="*/ 7796 w 10000"/>
                <a:gd name="connsiteY387" fmla="*/ 5154 h 10000"/>
                <a:gd name="connsiteX388" fmla="*/ 7814 w 10000"/>
                <a:gd name="connsiteY388" fmla="*/ 4615 h 10000"/>
                <a:gd name="connsiteX389" fmla="*/ 7832 w 10000"/>
                <a:gd name="connsiteY389" fmla="*/ 3949 h 10000"/>
                <a:gd name="connsiteX390" fmla="*/ 7850 w 10000"/>
                <a:gd name="connsiteY390" fmla="*/ 3474 h 10000"/>
                <a:gd name="connsiteX391" fmla="*/ 7868 w 10000"/>
                <a:gd name="connsiteY391" fmla="*/ 2936 h 10000"/>
                <a:gd name="connsiteX392" fmla="*/ 7897 w 10000"/>
                <a:gd name="connsiteY392" fmla="*/ 2808 h 10000"/>
                <a:gd name="connsiteX393" fmla="*/ 7915 w 10000"/>
                <a:gd name="connsiteY393" fmla="*/ 3474 h 10000"/>
                <a:gd name="connsiteX394" fmla="*/ 7933 w 10000"/>
                <a:gd name="connsiteY394" fmla="*/ 4462 h 10000"/>
                <a:gd name="connsiteX395" fmla="*/ 7951 w 10000"/>
                <a:gd name="connsiteY395" fmla="*/ 4590 h 10000"/>
                <a:gd name="connsiteX396" fmla="*/ 7976 w 10000"/>
                <a:gd name="connsiteY396" fmla="*/ 4333 h 10000"/>
                <a:gd name="connsiteX397" fmla="*/ 7994 w 10000"/>
                <a:gd name="connsiteY397" fmla="*/ 4295 h 10000"/>
                <a:gd name="connsiteX398" fmla="*/ 8012 w 10000"/>
                <a:gd name="connsiteY398" fmla="*/ 4205 h 10000"/>
                <a:gd name="connsiteX399" fmla="*/ 8030 w 10000"/>
                <a:gd name="connsiteY399" fmla="*/ 3949 h 10000"/>
                <a:gd name="connsiteX400" fmla="*/ 8048 w 10000"/>
                <a:gd name="connsiteY400" fmla="*/ 4654 h 10000"/>
                <a:gd name="connsiteX401" fmla="*/ 8074 w 10000"/>
                <a:gd name="connsiteY401" fmla="*/ 5282 h 10000"/>
                <a:gd name="connsiteX402" fmla="*/ 8092 w 10000"/>
                <a:gd name="connsiteY402" fmla="*/ 6051 h 10000"/>
                <a:gd name="connsiteX403" fmla="*/ 8120 w 10000"/>
                <a:gd name="connsiteY403" fmla="*/ 6718 h 10000"/>
                <a:gd name="connsiteX404" fmla="*/ 8139 w 10000"/>
                <a:gd name="connsiteY404" fmla="*/ 6821 h 10000"/>
                <a:gd name="connsiteX405" fmla="*/ 8157 w 10000"/>
                <a:gd name="connsiteY405" fmla="*/ 6462 h 10000"/>
                <a:gd name="connsiteX406" fmla="*/ 8175 w 10000"/>
                <a:gd name="connsiteY406" fmla="*/ 5321 h 10000"/>
                <a:gd name="connsiteX407" fmla="*/ 8193 w 10000"/>
                <a:gd name="connsiteY407" fmla="*/ 2769 h 10000"/>
                <a:gd name="connsiteX408" fmla="*/ 8211 w 10000"/>
                <a:gd name="connsiteY408" fmla="*/ 1244 h 10000"/>
                <a:gd name="connsiteX409" fmla="*/ 8229 w 10000"/>
                <a:gd name="connsiteY409" fmla="*/ 962 h 10000"/>
                <a:gd name="connsiteX410" fmla="*/ 8254 w 10000"/>
                <a:gd name="connsiteY410" fmla="*/ 3603 h 10000"/>
                <a:gd name="connsiteX411" fmla="*/ 8272 w 10000"/>
                <a:gd name="connsiteY411" fmla="*/ 6846 h 10000"/>
                <a:gd name="connsiteX412" fmla="*/ 8297 w 10000"/>
                <a:gd name="connsiteY412" fmla="*/ 8282 h 10000"/>
                <a:gd name="connsiteX413" fmla="*/ 8315 w 10000"/>
                <a:gd name="connsiteY413" fmla="*/ 8218 h 10000"/>
                <a:gd name="connsiteX414" fmla="*/ 8333 w 10000"/>
                <a:gd name="connsiteY414" fmla="*/ 7679 h 10000"/>
                <a:gd name="connsiteX415" fmla="*/ 8351 w 10000"/>
                <a:gd name="connsiteY415" fmla="*/ 7038 h 10000"/>
                <a:gd name="connsiteX416" fmla="*/ 8369 w 10000"/>
                <a:gd name="connsiteY416" fmla="*/ 6436 h 10000"/>
                <a:gd name="connsiteX417" fmla="*/ 8398 w 10000"/>
                <a:gd name="connsiteY417" fmla="*/ 6115 h 10000"/>
                <a:gd name="connsiteX418" fmla="*/ 8416 w 10000"/>
                <a:gd name="connsiteY418" fmla="*/ 5833 h 10000"/>
                <a:gd name="connsiteX419" fmla="*/ 8434 w 10000"/>
                <a:gd name="connsiteY419" fmla="*/ 5449 h 10000"/>
                <a:gd name="connsiteX420" fmla="*/ 8452 w 10000"/>
                <a:gd name="connsiteY420" fmla="*/ 4872 h 10000"/>
                <a:gd name="connsiteX421" fmla="*/ 8470 w 10000"/>
                <a:gd name="connsiteY421" fmla="*/ 4333 h 10000"/>
                <a:gd name="connsiteX422" fmla="*/ 8496 w 10000"/>
                <a:gd name="connsiteY422" fmla="*/ 3795 h 10000"/>
                <a:gd name="connsiteX423" fmla="*/ 8514 w 10000"/>
                <a:gd name="connsiteY423" fmla="*/ 3538 h 10000"/>
                <a:gd name="connsiteX424" fmla="*/ 8532 w 10000"/>
                <a:gd name="connsiteY424" fmla="*/ 3244 h 10000"/>
                <a:gd name="connsiteX425" fmla="*/ 8557 w 10000"/>
                <a:gd name="connsiteY425" fmla="*/ 3372 h 10000"/>
                <a:gd name="connsiteX426" fmla="*/ 8575 w 10000"/>
                <a:gd name="connsiteY426" fmla="*/ 3244 h 10000"/>
                <a:gd name="connsiteX427" fmla="*/ 8593 w 10000"/>
                <a:gd name="connsiteY427" fmla="*/ 2513 h 10000"/>
                <a:gd name="connsiteX428" fmla="*/ 8611 w 10000"/>
                <a:gd name="connsiteY428" fmla="*/ 2897 h 10000"/>
                <a:gd name="connsiteX429" fmla="*/ 8629 w 10000"/>
                <a:gd name="connsiteY429" fmla="*/ 5128 h 10000"/>
                <a:gd name="connsiteX430" fmla="*/ 8658 w 10000"/>
                <a:gd name="connsiteY430" fmla="*/ 6846 h 10000"/>
                <a:gd name="connsiteX431" fmla="*/ 8676 w 10000"/>
                <a:gd name="connsiteY431" fmla="*/ 7038 h 10000"/>
                <a:gd name="connsiteX432" fmla="*/ 8694 w 10000"/>
                <a:gd name="connsiteY432" fmla="*/ 6821 h 10000"/>
                <a:gd name="connsiteX433" fmla="*/ 8719 w 10000"/>
                <a:gd name="connsiteY433" fmla="*/ 6051 h 10000"/>
                <a:gd name="connsiteX434" fmla="*/ 8737 w 10000"/>
                <a:gd name="connsiteY434" fmla="*/ 4974 h 10000"/>
                <a:gd name="connsiteX435" fmla="*/ 8755 w 10000"/>
                <a:gd name="connsiteY435" fmla="*/ 3885 h 10000"/>
                <a:gd name="connsiteX436" fmla="*/ 8773 w 10000"/>
                <a:gd name="connsiteY436" fmla="*/ 3795 h 10000"/>
                <a:gd name="connsiteX437" fmla="*/ 8791 w 10000"/>
                <a:gd name="connsiteY437" fmla="*/ 4910 h 10000"/>
                <a:gd name="connsiteX438" fmla="*/ 8810 w 10000"/>
                <a:gd name="connsiteY438" fmla="*/ 6590 h 10000"/>
                <a:gd name="connsiteX439" fmla="*/ 8835 w 10000"/>
                <a:gd name="connsiteY439" fmla="*/ 7705 h 10000"/>
                <a:gd name="connsiteX440" fmla="*/ 8853 w 10000"/>
                <a:gd name="connsiteY440" fmla="*/ 7641 h 10000"/>
                <a:gd name="connsiteX441" fmla="*/ 8871 w 10000"/>
                <a:gd name="connsiteY441" fmla="*/ 6974 h 10000"/>
                <a:gd name="connsiteX442" fmla="*/ 8889 w 10000"/>
                <a:gd name="connsiteY442" fmla="*/ 6244 h 10000"/>
                <a:gd name="connsiteX443" fmla="*/ 8918 w 10000"/>
                <a:gd name="connsiteY443" fmla="*/ 5667 h 10000"/>
                <a:gd name="connsiteX444" fmla="*/ 8936 w 10000"/>
                <a:gd name="connsiteY444" fmla="*/ 5282 h 10000"/>
                <a:gd name="connsiteX445" fmla="*/ 8954 w 10000"/>
                <a:gd name="connsiteY445" fmla="*/ 4782 h 10000"/>
                <a:gd name="connsiteX446" fmla="*/ 8972 w 10000"/>
                <a:gd name="connsiteY446" fmla="*/ 3987 h 10000"/>
                <a:gd name="connsiteX447" fmla="*/ 8997 w 10000"/>
                <a:gd name="connsiteY447" fmla="*/ 3244 h 10000"/>
                <a:gd name="connsiteX448" fmla="*/ 9015 w 10000"/>
                <a:gd name="connsiteY448" fmla="*/ 2872 h 10000"/>
                <a:gd name="connsiteX449" fmla="*/ 9033 w 10000"/>
                <a:gd name="connsiteY449" fmla="*/ 2962 h 10000"/>
                <a:gd name="connsiteX450" fmla="*/ 9051 w 10000"/>
                <a:gd name="connsiteY450" fmla="*/ 3667 h 10000"/>
                <a:gd name="connsiteX451" fmla="*/ 9069 w 10000"/>
                <a:gd name="connsiteY451" fmla="*/ 5321 h 10000"/>
                <a:gd name="connsiteX452" fmla="*/ 9098 w 10000"/>
                <a:gd name="connsiteY452" fmla="*/ 6462 h 10000"/>
                <a:gd name="connsiteX453" fmla="*/ 9113 w 10000"/>
                <a:gd name="connsiteY453" fmla="*/ 6051 h 10000"/>
                <a:gd name="connsiteX454" fmla="*/ 9141 w 10000"/>
                <a:gd name="connsiteY454" fmla="*/ 5103 h 10000"/>
                <a:gd name="connsiteX455" fmla="*/ 9159 w 10000"/>
                <a:gd name="connsiteY455" fmla="*/ 4551 h 10000"/>
                <a:gd name="connsiteX456" fmla="*/ 9177 w 10000"/>
                <a:gd name="connsiteY456" fmla="*/ 4974 h 10000"/>
                <a:gd name="connsiteX457" fmla="*/ 9196 w 10000"/>
                <a:gd name="connsiteY457" fmla="*/ 5897 h 10000"/>
                <a:gd name="connsiteX458" fmla="*/ 9214 w 10000"/>
                <a:gd name="connsiteY458" fmla="*/ 6179 h 10000"/>
                <a:gd name="connsiteX459" fmla="*/ 9232 w 10000"/>
                <a:gd name="connsiteY459" fmla="*/ 5667 h 10000"/>
                <a:gd name="connsiteX460" fmla="*/ 9257 w 10000"/>
                <a:gd name="connsiteY460" fmla="*/ 5154 h 10000"/>
                <a:gd name="connsiteX461" fmla="*/ 9275 w 10000"/>
                <a:gd name="connsiteY461" fmla="*/ 4910 h 10000"/>
                <a:gd name="connsiteX462" fmla="*/ 9293 w 10000"/>
                <a:gd name="connsiteY462" fmla="*/ 4718 h 10000"/>
                <a:gd name="connsiteX463" fmla="*/ 9322 w 10000"/>
                <a:gd name="connsiteY463" fmla="*/ 4462 h 10000"/>
                <a:gd name="connsiteX464" fmla="*/ 9340 w 10000"/>
                <a:gd name="connsiteY464" fmla="*/ 4179 h 10000"/>
                <a:gd name="connsiteX465" fmla="*/ 9358 w 10000"/>
                <a:gd name="connsiteY465" fmla="*/ 4115 h 10000"/>
                <a:gd name="connsiteX466" fmla="*/ 9376 w 10000"/>
                <a:gd name="connsiteY466" fmla="*/ 4141 h 10000"/>
                <a:gd name="connsiteX467" fmla="*/ 9390 w 10000"/>
                <a:gd name="connsiteY467" fmla="*/ 4462 h 10000"/>
                <a:gd name="connsiteX468" fmla="*/ 9419 w 10000"/>
                <a:gd name="connsiteY468" fmla="*/ 4782 h 10000"/>
                <a:gd name="connsiteX469" fmla="*/ 9437 w 10000"/>
                <a:gd name="connsiteY469" fmla="*/ 5410 h 10000"/>
                <a:gd name="connsiteX470" fmla="*/ 9455 w 10000"/>
                <a:gd name="connsiteY470" fmla="*/ 6090 h 10000"/>
                <a:gd name="connsiteX471" fmla="*/ 9473 w 10000"/>
                <a:gd name="connsiteY471" fmla="*/ 6308 h 10000"/>
                <a:gd name="connsiteX472" fmla="*/ 9491 w 10000"/>
                <a:gd name="connsiteY472" fmla="*/ 6026 h 10000"/>
                <a:gd name="connsiteX473" fmla="*/ 9517 w 10000"/>
                <a:gd name="connsiteY473" fmla="*/ 5321 h 10000"/>
                <a:gd name="connsiteX474" fmla="*/ 9535 w 10000"/>
                <a:gd name="connsiteY474" fmla="*/ 4936 h 10000"/>
                <a:gd name="connsiteX475" fmla="*/ 9553 w 10000"/>
                <a:gd name="connsiteY475" fmla="*/ 4782 h 10000"/>
                <a:gd name="connsiteX476" fmla="*/ 9582 w 10000"/>
                <a:gd name="connsiteY476" fmla="*/ 5000 h 10000"/>
                <a:gd name="connsiteX477" fmla="*/ 9600 w 10000"/>
                <a:gd name="connsiteY477" fmla="*/ 5218 h 10000"/>
                <a:gd name="connsiteX478" fmla="*/ 9618 w 10000"/>
                <a:gd name="connsiteY478" fmla="*/ 5192 h 10000"/>
                <a:gd name="connsiteX479" fmla="*/ 9636 w 10000"/>
                <a:gd name="connsiteY479" fmla="*/ 5346 h 10000"/>
                <a:gd name="connsiteX480" fmla="*/ 9654 w 10000"/>
                <a:gd name="connsiteY480" fmla="*/ 5128 h 10000"/>
                <a:gd name="connsiteX481" fmla="*/ 9679 w 10000"/>
                <a:gd name="connsiteY481" fmla="*/ 4974 h 10000"/>
                <a:gd name="connsiteX482" fmla="*/ 9697 w 10000"/>
                <a:gd name="connsiteY482" fmla="*/ 4936 h 10000"/>
                <a:gd name="connsiteX483" fmla="*/ 9722 w 10000"/>
                <a:gd name="connsiteY483" fmla="*/ 5000 h 10000"/>
                <a:gd name="connsiteX484" fmla="*/ 9740 w 10000"/>
                <a:gd name="connsiteY484" fmla="*/ 4872 h 10000"/>
                <a:gd name="connsiteX485" fmla="*/ 9758 w 10000"/>
                <a:gd name="connsiteY485" fmla="*/ 4679 h 10000"/>
                <a:gd name="connsiteX486" fmla="*/ 9776 w 10000"/>
                <a:gd name="connsiteY486" fmla="*/ 4744 h 10000"/>
                <a:gd name="connsiteX487" fmla="*/ 9794 w 10000"/>
                <a:gd name="connsiteY487" fmla="*/ 4974 h 10000"/>
                <a:gd name="connsiteX488" fmla="*/ 9812 w 10000"/>
                <a:gd name="connsiteY488" fmla="*/ 4910 h 10000"/>
                <a:gd name="connsiteX489" fmla="*/ 9830 w 10000"/>
                <a:gd name="connsiteY489" fmla="*/ 4872 h 10000"/>
                <a:gd name="connsiteX490" fmla="*/ 9859 w 10000"/>
                <a:gd name="connsiteY490" fmla="*/ 4654 h 10000"/>
                <a:gd name="connsiteX491" fmla="*/ 9877 w 10000"/>
                <a:gd name="connsiteY491" fmla="*/ 4397 h 10000"/>
                <a:gd name="connsiteX492" fmla="*/ 9895 w 10000"/>
                <a:gd name="connsiteY492" fmla="*/ 4590 h 10000"/>
                <a:gd name="connsiteX493" fmla="*/ 9913 w 10000"/>
                <a:gd name="connsiteY493" fmla="*/ 4679 h 10000"/>
                <a:gd name="connsiteX494" fmla="*/ 9939 w 10000"/>
                <a:gd name="connsiteY494" fmla="*/ 4744 h 10000"/>
                <a:gd name="connsiteX495" fmla="*/ 9957 w 10000"/>
                <a:gd name="connsiteY495" fmla="*/ 4782 h 10000"/>
                <a:gd name="connsiteX496" fmla="*/ 9975 w 10000"/>
                <a:gd name="connsiteY496" fmla="*/ 4744 h 10000"/>
                <a:gd name="connsiteX497" fmla="*/ 10000 w 10000"/>
                <a:gd name="connsiteY497" fmla="*/ 534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6 w 10000"/>
                <a:gd name="connsiteY11" fmla="*/ 6333 h 10000"/>
                <a:gd name="connsiteX12" fmla="*/ 245 w 10000"/>
                <a:gd name="connsiteY12" fmla="*/ 6115 h 10000"/>
                <a:gd name="connsiteX13" fmla="*/ 260 w 10000"/>
                <a:gd name="connsiteY13" fmla="*/ 5667 h 10000"/>
                <a:gd name="connsiteX14" fmla="*/ 278 w 10000"/>
                <a:gd name="connsiteY14" fmla="*/ 5385 h 10000"/>
                <a:gd name="connsiteX15" fmla="*/ 296 w 10000"/>
                <a:gd name="connsiteY15" fmla="*/ 4872 h 10000"/>
                <a:gd name="connsiteX16" fmla="*/ 314 w 10000"/>
                <a:gd name="connsiteY16" fmla="*/ 4013 h 10000"/>
                <a:gd name="connsiteX17" fmla="*/ 343 w 10000"/>
                <a:gd name="connsiteY17" fmla="*/ 3795 h 10000"/>
                <a:gd name="connsiteX18" fmla="*/ 361 w 10000"/>
                <a:gd name="connsiteY18" fmla="*/ 3859 h 10000"/>
                <a:gd name="connsiteX19" fmla="*/ 379 w 10000"/>
                <a:gd name="connsiteY19" fmla="*/ 4115 h 10000"/>
                <a:gd name="connsiteX20" fmla="*/ 404 w 10000"/>
                <a:gd name="connsiteY20" fmla="*/ 4872 h 10000"/>
                <a:gd name="connsiteX21" fmla="*/ 422 w 10000"/>
                <a:gd name="connsiteY21" fmla="*/ 5513 h 10000"/>
                <a:gd name="connsiteX22" fmla="*/ 440 w 10000"/>
                <a:gd name="connsiteY22" fmla="*/ 5513 h 10000"/>
                <a:gd name="connsiteX23" fmla="*/ 458 w 10000"/>
                <a:gd name="connsiteY23" fmla="*/ 5641 h 10000"/>
                <a:gd name="connsiteX24" fmla="*/ 476 w 10000"/>
                <a:gd name="connsiteY24" fmla="*/ 5705 h 10000"/>
                <a:gd name="connsiteX25" fmla="*/ 494 w 10000"/>
                <a:gd name="connsiteY25" fmla="*/ 5833 h 10000"/>
                <a:gd name="connsiteX26" fmla="*/ 523 w 10000"/>
                <a:gd name="connsiteY26" fmla="*/ 5731 h 10000"/>
                <a:gd name="connsiteX27" fmla="*/ 538 w 10000"/>
                <a:gd name="connsiteY27" fmla="*/ 5321 h 10000"/>
                <a:gd name="connsiteX28" fmla="*/ 556 w 10000"/>
                <a:gd name="connsiteY28" fmla="*/ 4974 h 10000"/>
                <a:gd name="connsiteX29" fmla="*/ 584 w 10000"/>
                <a:gd name="connsiteY29" fmla="*/ 4526 h 10000"/>
                <a:gd name="connsiteX30" fmla="*/ 602 w 10000"/>
                <a:gd name="connsiteY30" fmla="*/ 4051 h 10000"/>
                <a:gd name="connsiteX31" fmla="*/ 620 w 10000"/>
                <a:gd name="connsiteY31" fmla="*/ 3372 h 10000"/>
                <a:gd name="connsiteX32" fmla="*/ 639 w 10000"/>
                <a:gd name="connsiteY32" fmla="*/ 3026 h 10000"/>
                <a:gd name="connsiteX33" fmla="*/ 664 w 10000"/>
                <a:gd name="connsiteY33" fmla="*/ 3282 h 10000"/>
                <a:gd name="connsiteX34" fmla="*/ 682 w 10000"/>
                <a:gd name="connsiteY34" fmla="*/ 4551 h 10000"/>
                <a:gd name="connsiteX35" fmla="*/ 700 w 10000"/>
                <a:gd name="connsiteY35" fmla="*/ 6090 h 10000"/>
                <a:gd name="connsiteX36" fmla="*/ 718 w 10000"/>
                <a:gd name="connsiteY36" fmla="*/ 7256 h 10000"/>
                <a:gd name="connsiteX37" fmla="*/ 736 w 10000"/>
                <a:gd name="connsiteY37" fmla="*/ 7449 h 10000"/>
                <a:gd name="connsiteX38" fmla="*/ 765 w 10000"/>
                <a:gd name="connsiteY38" fmla="*/ 7077 h 10000"/>
                <a:gd name="connsiteX39" fmla="*/ 783 w 10000"/>
                <a:gd name="connsiteY39" fmla="*/ 5603 h 10000"/>
                <a:gd name="connsiteX40" fmla="*/ 797 w 10000"/>
                <a:gd name="connsiteY40" fmla="*/ 3282 h 10000"/>
                <a:gd name="connsiteX41" fmla="*/ 815 w 10000"/>
                <a:gd name="connsiteY41" fmla="*/ 1308 h 10000"/>
                <a:gd name="connsiteX42" fmla="*/ 844 w 10000"/>
                <a:gd name="connsiteY42" fmla="*/ 962 h 10000"/>
                <a:gd name="connsiteX43" fmla="*/ 862 w 10000"/>
                <a:gd name="connsiteY43" fmla="*/ 3282 h 10000"/>
                <a:gd name="connsiteX44" fmla="*/ 880 w 10000"/>
                <a:gd name="connsiteY44" fmla="*/ 7744 h 10000"/>
                <a:gd name="connsiteX45" fmla="*/ 898 w 10000"/>
                <a:gd name="connsiteY45" fmla="*/ 10000 h 10000"/>
                <a:gd name="connsiteX46" fmla="*/ 916 w 10000"/>
                <a:gd name="connsiteY46" fmla="*/ 8821 h 10000"/>
                <a:gd name="connsiteX47" fmla="*/ 942 w 10000"/>
                <a:gd name="connsiteY47" fmla="*/ 6564 h 10000"/>
                <a:gd name="connsiteX48" fmla="*/ 960 w 10000"/>
                <a:gd name="connsiteY48" fmla="*/ 5064 h 10000"/>
                <a:gd name="connsiteX49" fmla="*/ 988 w 10000"/>
                <a:gd name="connsiteY49" fmla="*/ 4744 h 10000"/>
                <a:gd name="connsiteX50" fmla="*/ 1006 w 10000"/>
                <a:gd name="connsiteY50" fmla="*/ 5000 h 10000"/>
                <a:gd name="connsiteX51" fmla="*/ 1025 w 10000"/>
                <a:gd name="connsiteY51" fmla="*/ 5513 h 10000"/>
                <a:gd name="connsiteX52" fmla="*/ 1043 w 10000"/>
                <a:gd name="connsiteY52" fmla="*/ 5641 h 10000"/>
                <a:gd name="connsiteX53" fmla="*/ 1061 w 10000"/>
                <a:gd name="connsiteY53" fmla="*/ 5577 h 10000"/>
                <a:gd name="connsiteX54" fmla="*/ 1075 w 10000"/>
                <a:gd name="connsiteY54" fmla="*/ 5346 h 10000"/>
                <a:gd name="connsiteX55" fmla="*/ 1093 w 10000"/>
                <a:gd name="connsiteY55" fmla="*/ 4936 h 10000"/>
                <a:gd name="connsiteX56" fmla="*/ 1122 w 10000"/>
                <a:gd name="connsiteY56" fmla="*/ 3756 h 10000"/>
                <a:gd name="connsiteX57" fmla="*/ 1140 w 10000"/>
                <a:gd name="connsiteY57" fmla="*/ 3372 h 10000"/>
                <a:gd name="connsiteX58" fmla="*/ 1165 w 10000"/>
                <a:gd name="connsiteY58" fmla="*/ 3346 h 10000"/>
                <a:gd name="connsiteX59" fmla="*/ 1183 w 10000"/>
                <a:gd name="connsiteY59" fmla="*/ 3372 h 10000"/>
                <a:gd name="connsiteX60" fmla="*/ 1201 w 10000"/>
                <a:gd name="connsiteY60" fmla="*/ 4333 h 10000"/>
                <a:gd name="connsiteX61" fmla="*/ 1219 w 10000"/>
                <a:gd name="connsiteY61" fmla="*/ 5346 h 10000"/>
                <a:gd name="connsiteX62" fmla="*/ 1237 w 10000"/>
                <a:gd name="connsiteY62" fmla="*/ 6308 h 10000"/>
                <a:gd name="connsiteX63" fmla="*/ 1266 w 10000"/>
                <a:gd name="connsiteY63" fmla="*/ 6885 h 10000"/>
                <a:gd name="connsiteX64" fmla="*/ 1284 w 10000"/>
                <a:gd name="connsiteY64" fmla="*/ 7077 h 10000"/>
                <a:gd name="connsiteX65" fmla="*/ 1302 w 10000"/>
                <a:gd name="connsiteY65" fmla="*/ 6564 h 10000"/>
                <a:gd name="connsiteX66" fmla="*/ 1320 w 10000"/>
                <a:gd name="connsiteY66" fmla="*/ 6244 h 10000"/>
                <a:gd name="connsiteX67" fmla="*/ 1338 w 10000"/>
                <a:gd name="connsiteY67" fmla="*/ 5897 h 10000"/>
                <a:gd name="connsiteX68" fmla="*/ 1364 w 10000"/>
                <a:gd name="connsiteY68" fmla="*/ 5192 h 10000"/>
                <a:gd name="connsiteX69" fmla="*/ 1382 w 10000"/>
                <a:gd name="connsiteY69" fmla="*/ 4359 h 10000"/>
                <a:gd name="connsiteX70" fmla="*/ 1400 w 10000"/>
                <a:gd name="connsiteY70" fmla="*/ 3628 h 10000"/>
                <a:gd name="connsiteX71" fmla="*/ 1425 w 10000"/>
                <a:gd name="connsiteY71" fmla="*/ 3064 h 10000"/>
                <a:gd name="connsiteX72" fmla="*/ 1443 w 10000"/>
                <a:gd name="connsiteY72" fmla="*/ 3500 h 10000"/>
                <a:gd name="connsiteX73" fmla="*/ 1461 w 10000"/>
                <a:gd name="connsiteY73" fmla="*/ 4423 h 10000"/>
                <a:gd name="connsiteX74" fmla="*/ 1479 w 10000"/>
                <a:gd name="connsiteY74" fmla="*/ 4910 h 10000"/>
                <a:gd name="connsiteX75" fmla="*/ 1497 w 10000"/>
                <a:gd name="connsiteY75" fmla="*/ 4333 h 10000"/>
                <a:gd name="connsiteX76" fmla="*/ 1526 w 10000"/>
                <a:gd name="connsiteY76" fmla="*/ 3154 h 10000"/>
                <a:gd name="connsiteX77" fmla="*/ 1544 w 10000"/>
                <a:gd name="connsiteY77" fmla="*/ 2513 h 10000"/>
                <a:gd name="connsiteX78" fmla="*/ 1562 w 10000"/>
                <a:gd name="connsiteY78" fmla="*/ 3564 h 10000"/>
                <a:gd name="connsiteX79" fmla="*/ 1587 w 10000"/>
                <a:gd name="connsiteY79" fmla="*/ 5385 h 10000"/>
                <a:gd name="connsiteX80" fmla="*/ 1605 w 10000"/>
                <a:gd name="connsiteY80" fmla="*/ 6308 h 10000"/>
                <a:gd name="connsiteX81" fmla="*/ 1623 w 10000"/>
                <a:gd name="connsiteY81" fmla="*/ 5731 h 10000"/>
                <a:gd name="connsiteX82" fmla="*/ 1641 w 10000"/>
                <a:gd name="connsiteY82" fmla="*/ 5346 h 10000"/>
                <a:gd name="connsiteX83" fmla="*/ 1659 w 10000"/>
                <a:gd name="connsiteY83" fmla="*/ 5513 h 10000"/>
                <a:gd name="connsiteX84" fmla="*/ 1677 w 10000"/>
                <a:gd name="connsiteY84" fmla="*/ 5667 h 10000"/>
                <a:gd name="connsiteX85" fmla="*/ 1703 w 10000"/>
                <a:gd name="connsiteY85" fmla="*/ 6308 h 10000"/>
                <a:gd name="connsiteX86" fmla="*/ 1721 w 10000"/>
                <a:gd name="connsiteY86" fmla="*/ 6462 h 10000"/>
                <a:gd name="connsiteX87" fmla="*/ 1739 w 10000"/>
                <a:gd name="connsiteY87" fmla="*/ 6051 h 10000"/>
                <a:gd name="connsiteX88" fmla="*/ 1757 w 10000"/>
                <a:gd name="connsiteY88" fmla="*/ 5513 h 10000"/>
                <a:gd name="connsiteX89" fmla="*/ 1786 w 10000"/>
                <a:gd name="connsiteY89" fmla="*/ 5385 h 10000"/>
                <a:gd name="connsiteX90" fmla="*/ 1804 w 10000"/>
                <a:gd name="connsiteY90" fmla="*/ 5449 h 10000"/>
                <a:gd name="connsiteX91" fmla="*/ 1822 w 10000"/>
                <a:gd name="connsiteY91" fmla="*/ 5513 h 10000"/>
                <a:gd name="connsiteX92" fmla="*/ 1847 w 10000"/>
                <a:gd name="connsiteY92" fmla="*/ 5192 h 10000"/>
                <a:gd name="connsiteX93" fmla="*/ 1865 w 10000"/>
                <a:gd name="connsiteY93" fmla="*/ 4397 h 10000"/>
                <a:gd name="connsiteX94" fmla="*/ 1883 w 10000"/>
                <a:gd name="connsiteY94" fmla="*/ 4295 h 10000"/>
                <a:gd name="connsiteX95" fmla="*/ 1901 w 10000"/>
                <a:gd name="connsiteY95" fmla="*/ 4526 h 10000"/>
                <a:gd name="connsiteX96" fmla="*/ 1919 w 10000"/>
                <a:gd name="connsiteY96" fmla="*/ 5385 h 10000"/>
                <a:gd name="connsiteX97" fmla="*/ 1937 w 10000"/>
                <a:gd name="connsiteY97" fmla="*/ 6590 h 10000"/>
                <a:gd name="connsiteX98" fmla="*/ 1955 w 10000"/>
                <a:gd name="connsiteY98" fmla="*/ 6949 h 10000"/>
                <a:gd name="connsiteX99" fmla="*/ 1981 w 10000"/>
                <a:gd name="connsiteY99" fmla="*/ 6141 h 10000"/>
                <a:gd name="connsiteX100" fmla="*/ 2009 w 10000"/>
                <a:gd name="connsiteY100" fmla="*/ 5346 h 10000"/>
                <a:gd name="connsiteX101" fmla="*/ 2027 w 10000"/>
                <a:gd name="connsiteY101" fmla="*/ 5154 h 10000"/>
                <a:gd name="connsiteX102" fmla="*/ 2045 w 10000"/>
                <a:gd name="connsiteY102" fmla="*/ 5641 h 10000"/>
                <a:gd name="connsiteX103" fmla="*/ 2063 w 10000"/>
                <a:gd name="connsiteY103" fmla="*/ 5795 h 10000"/>
                <a:gd name="connsiteX104" fmla="*/ 2082 w 10000"/>
                <a:gd name="connsiteY104" fmla="*/ 5731 h 10000"/>
                <a:gd name="connsiteX105" fmla="*/ 2100 w 10000"/>
                <a:gd name="connsiteY105" fmla="*/ 5346 h 10000"/>
                <a:gd name="connsiteX106" fmla="*/ 2125 w 10000"/>
                <a:gd name="connsiteY106" fmla="*/ 4910 h 10000"/>
                <a:gd name="connsiteX107" fmla="*/ 2143 w 10000"/>
                <a:gd name="connsiteY107" fmla="*/ 4615 h 10000"/>
                <a:gd name="connsiteX108" fmla="*/ 2161 w 10000"/>
                <a:gd name="connsiteY108" fmla="*/ 4462 h 10000"/>
                <a:gd name="connsiteX109" fmla="*/ 2186 w 10000"/>
                <a:gd name="connsiteY109" fmla="*/ 4423 h 10000"/>
                <a:gd name="connsiteX110" fmla="*/ 2204 w 10000"/>
                <a:gd name="connsiteY110" fmla="*/ 4397 h 10000"/>
                <a:gd name="connsiteX111" fmla="*/ 2222 w 10000"/>
                <a:gd name="connsiteY111" fmla="*/ 4179 h 10000"/>
                <a:gd name="connsiteX112" fmla="*/ 2240 w 10000"/>
                <a:gd name="connsiteY112" fmla="*/ 3731 h 10000"/>
                <a:gd name="connsiteX113" fmla="*/ 2258 w 10000"/>
                <a:gd name="connsiteY113" fmla="*/ 3000 h 10000"/>
                <a:gd name="connsiteX114" fmla="*/ 2287 w 10000"/>
                <a:gd name="connsiteY114" fmla="*/ 2513 h 10000"/>
                <a:gd name="connsiteX115" fmla="*/ 2305 w 10000"/>
                <a:gd name="connsiteY115" fmla="*/ 3026 h 10000"/>
                <a:gd name="connsiteX116" fmla="*/ 2323 w 10000"/>
                <a:gd name="connsiteY116" fmla="*/ 4590 h 10000"/>
                <a:gd name="connsiteX117" fmla="*/ 2341 w 10000"/>
                <a:gd name="connsiteY117" fmla="*/ 6397 h 10000"/>
                <a:gd name="connsiteX118" fmla="*/ 2359 w 10000"/>
                <a:gd name="connsiteY118" fmla="*/ 7192 h 10000"/>
                <a:gd name="connsiteX119" fmla="*/ 2385 w 10000"/>
                <a:gd name="connsiteY119" fmla="*/ 6910 h 10000"/>
                <a:gd name="connsiteX120" fmla="*/ 2403 w 10000"/>
                <a:gd name="connsiteY120" fmla="*/ 6179 h 10000"/>
                <a:gd name="connsiteX121" fmla="*/ 2421 w 10000"/>
                <a:gd name="connsiteY121" fmla="*/ 4936 h 10000"/>
                <a:gd name="connsiteX122" fmla="*/ 2449 w 10000"/>
                <a:gd name="connsiteY122" fmla="*/ 3603 h 10000"/>
                <a:gd name="connsiteX123" fmla="*/ 2464 w 10000"/>
                <a:gd name="connsiteY123" fmla="*/ 2872 h 10000"/>
                <a:gd name="connsiteX124" fmla="*/ 2482 w 10000"/>
                <a:gd name="connsiteY124" fmla="*/ 2231 h 10000"/>
                <a:gd name="connsiteX125" fmla="*/ 2500 w 10000"/>
                <a:gd name="connsiteY125" fmla="*/ 3064 h 10000"/>
                <a:gd name="connsiteX126" fmla="*/ 2518 w 10000"/>
                <a:gd name="connsiteY126" fmla="*/ 5577 h 10000"/>
                <a:gd name="connsiteX127" fmla="*/ 2547 w 10000"/>
                <a:gd name="connsiteY127" fmla="*/ 7359 h 10000"/>
                <a:gd name="connsiteX128" fmla="*/ 2565 w 10000"/>
                <a:gd name="connsiteY128" fmla="*/ 7128 h 10000"/>
                <a:gd name="connsiteX129" fmla="*/ 2590 w 10000"/>
                <a:gd name="connsiteY129" fmla="*/ 6372 h 10000"/>
                <a:gd name="connsiteX130" fmla="*/ 2608 w 10000"/>
                <a:gd name="connsiteY130" fmla="*/ 5538 h 10000"/>
                <a:gd name="connsiteX131" fmla="*/ 2626 w 10000"/>
                <a:gd name="connsiteY131" fmla="*/ 4654 h 10000"/>
                <a:gd name="connsiteX132" fmla="*/ 2644 w 10000"/>
                <a:gd name="connsiteY132" fmla="*/ 3987 h 10000"/>
                <a:gd name="connsiteX133" fmla="*/ 2662 w 10000"/>
                <a:gd name="connsiteY133" fmla="*/ 3410 h 10000"/>
                <a:gd name="connsiteX134" fmla="*/ 2680 w 10000"/>
                <a:gd name="connsiteY134" fmla="*/ 3885 h 10000"/>
                <a:gd name="connsiteX135" fmla="*/ 2698 w 10000"/>
                <a:gd name="connsiteY135" fmla="*/ 5987 h 10000"/>
                <a:gd name="connsiteX136" fmla="*/ 2727 w 10000"/>
                <a:gd name="connsiteY136" fmla="*/ 7679 h 10000"/>
                <a:gd name="connsiteX137" fmla="*/ 2742 w 10000"/>
                <a:gd name="connsiteY137" fmla="*/ 7641 h 10000"/>
                <a:gd name="connsiteX138" fmla="*/ 2760 w 10000"/>
                <a:gd name="connsiteY138" fmla="*/ 7103 h 10000"/>
                <a:gd name="connsiteX139" fmla="*/ 2778 w 10000"/>
                <a:gd name="connsiteY139" fmla="*/ 6500 h 10000"/>
                <a:gd name="connsiteX140" fmla="*/ 2807 w 10000"/>
                <a:gd name="connsiteY140" fmla="*/ 5962 h 10000"/>
                <a:gd name="connsiteX141" fmla="*/ 2825 w 10000"/>
                <a:gd name="connsiteY141" fmla="*/ 5321 h 10000"/>
                <a:gd name="connsiteX142" fmla="*/ 2843 w 10000"/>
                <a:gd name="connsiteY142" fmla="*/ 4744 h 10000"/>
                <a:gd name="connsiteX143" fmla="*/ 2868 w 10000"/>
                <a:gd name="connsiteY143" fmla="*/ 4051 h 10000"/>
                <a:gd name="connsiteX144" fmla="*/ 2886 w 10000"/>
                <a:gd name="connsiteY144" fmla="*/ 3372 h 10000"/>
                <a:gd name="connsiteX145" fmla="*/ 2904 w 10000"/>
                <a:gd name="connsiteY145" fmla="*/ 3667 h 10000"/>
                <a:gd name="connsiteX146" fmla="*/ 2922 w 10000"/>
                <a:gd name="connsiteY146" fmla="*/ 4295 h 10000"/>
                <a:gd name="connsiteX147" fmla="*/ 2940 w 10000"/>
                <a:gd name="connsiteY147" fmla="*/ 4808 h 10000"/>
                <a:gd name="connsiteX148" fmla="*/ 2958 w 10000"/>
                <a:gd name="connsiteY148" fmla="*/ 5667 h 10000"/>
                <a:gd name="connsiteX149" fmla="*/ 2987 w 10000"/>
                <a:gd name="connsiteY149" fmla="*/ 6205 h 10000"/>
                <a:gd name="connsiteX150" fmla="*/ 3005 w 10000"/>
                <a:gd name="connsiteY150" fmla="*/ 6141 h 10000"/>
                <a:gd name="connsiteX151" fmla="*/ 3019 w 10000"/>
                <a:gd name="connsiteY151" fmla="*/ 5705 h 10000"/>
                <a:gd name="connsiteX152" fmla="*/ 3048 w 10000"/>
                <a:gd name="connsiteY152" fmla="*/ 5154 h 10000"/>
                <a:gd name="connsiteX153" fmla="*/ 3066 w 10000"/>
                <a:gd name="connsiteY153" fmla="*/ 4526 h 10000"/>
                <a:gd name="connsiteX154" fmla="*/ 3084 w 10000"/>
                <a:gd name="connsiteY154" fmla="*/ 4590 h 10000"/>
                <a:gd name="connsiteX155" fmla="*/ 3102 w 10000"/>
                <a:gd name="connsiteY155" fmla="*/ 5321 h 10000"/>
                <a:gd name="connsiteX156" fmla="*/ 3128 w 10000"/>
                <a:gd name="connsiteY156" fmla="*/ 5962 h 10000"/>
                <a:gd name="connsiteX157" fmla="*/ 3146 w 10000"/>
                <a:gd name="connsiteY157" fmla="*/ 5859 h 10000"/>
                <a:gd name="connsiteX158" fmla="*/ 3164 w 10000"/>
                <a:gd name="connsiteY158" fmla="*/ 5064 h 10000"/>
                <a:gd name="connsiteX159" fmla="*/ 3182 w 10000"/>
                <a:gd name="connsiteY159" fmla="*/ 4359 h 10000"/>
                <a:gd name="connsiteX160" fmla="*/ 3211 w 10000"/>
                <a:gd name="connsiteY160" fmla="*/ 4013 h 10000"/>
                <a:gd name="connsiteX161" fmla="*/ 3229 w 10000"/>
                <a:gd name="connsiteY161" fmla="*/ 4333 h 10000"/>
                <a:gd name="connsiteX162" fmla="*/ 3247 w 10000"/>
                <a:gd name="connsiteY162" fmla="*/ 4936 h 10000"/>
                <a:gd name="connsiteX163" fmla="*/ 3265 w 10000"/>
                <a:gd name="connsiteY163" fmla="*/ 5603 h 10000"/>
                <a:gd name="connsiteX164" fmla="*/ 3283 w 10000"/>
                <a:gd name="connsiteY164" fmla="*/ 5705 h 10000"/>
                <a:gd name="connsiteX165" fmla="*/ 3308 w 10000"/>
                <a:gd name="connsiteY165" fmla="*/ 5449 h 10000"/>
                <a:gd name="connsiteX166" fmla="*/ 3326 w 10000"/>
                <a:gd name="connsiteY166" fmla="*/ 5103 h 10000"/>
                <a:gd name="connsiteX167" fmla="*/ 3344 w 10000"/>
                <a:gd name="connsiteY167" fmla="*/ 4359 h 10000"/>
                <a:gd name="connsiteX168" fmla="*/ 3362 w 10000"/>
                <a:gd name="connsiteY168" fmla="*/ 3731 h 10000"/>
                <a:gd name="connsiteX169" fmla="*/ 3380 w 10000"/>
                <a:gd name="connsiteY169" fmla="*/ 3923 h 10000"/>
                <a:gd name="connsiteX170" fmla="*/ 3405 w 10000"/>
                <a:gd name="connsiteY170" fmla="*/ 3500 h 10000"/>
                <a:gd name="connsiteX171" fmla="*/ 3424 w 10000"/>
                <a:gd name="connsiteY171" fmla="*/ 2615 h 10000"/>
                <a:gd name="connsiteX172" fmla="*/ 3452 w 10000"/>
                <a:gd name="connsiteY172" fmla="*/ 897 h 10000"/>
                <a:gd name="connsiteX173" fmla="*/ 3470 w 10000"/>
                <a:gd name="connsiteY173" fmla="*/ 1154 h 10000"/>
                <a:gd name="connsiteX174" fmla="*/ 3488 w 10000"/>
                <a:gd name="connsiteY174" fmla="*/ 3987 h 10000"/>
                <a:gd name="connsiteX175" fmla="*/ 3506 w 10000"/>
                <a:gd name="connsiteY175" fmla="*/ 7577 h 10000"/>
                <a:gd name="connsiteX176" fmla="*/ 3525 w 10000"/>
                <a:gd name="connsiteY176" fmla="*/ 9423 h 10000"/>
                <a:gd name="connsiteX177" fmla="*/ 3543 w 10000"/>
                <a:gd name="connsiteY177" fmla="*/ 9167 h 10000"/>
                <a:gd name="connsiteX178" fmla="*/ 3561 w 10000"/>
                <a:gd name="connsiteY178" fmla="*/ 7872 h 10000"/>
                <a:gd name="connsiteX179" fmla="*/ 3586 w 10000"/>
                <a:gd name="connsiteY179" fmla="*/ 6782 h 10000"/>
                <a:gd name="connsiteX180" fmla="*/ 3604 w 10000"/>
                <a:gd name="connsiteY180" fmla="*/ 5897 h 10000"/>
                <a:gd name="connsiteX181" fmla="*/ 3629 w 10000"/>
                <a:gd name="connsiteY181" fmla="*/ 5410 h 10000"/>
                <a:gd name="connsiteX182" fmla="*/ 3647 w 10000"/>
                <a:gd name="connsiteY182" fmla="*/ 5282 h 10000"/>
                <a:gd name="connsiteX183" fmla="*/ 3665 w 10000"/>
                <a:gd name="connsiteY183" fmla="*/ 5346 h 10000"/>
                <a:gd name="connsiteX184" fmla="*/ 3683 w 10000"/>
                <a:gd name="connsiteY184" fmla="*/ 5038 h 10000"/>
                <a:gd name="connsiteX185" fmla="*/ 3701 w 10000"/>
                <a:gd name="connsiteY185" fmla="*/ 4872 h 10000"/>
                <a:gd name="connsiteX186" fmla="*/ 3730 w 10000"/>
                <a:gd name="connsiteY186" fmla="*/ 4718 h 10000"/>
                <a:gd name="connsiteX187" fmla="*/ 3748 w 10000"/>
                <a:gd name="connsiteY187" fmla="*/ 4936 h 10000"/>
                <a:gd name="connsiteX188" fmla="*/ 3766 w 10000"/>
                <a:gd name="connsiteY188" fmla="*/ 5103 h 10000"/>
                <a:gd name="connsiteX189" fmla="*/ 3784 w 10000"/>
                <a:gd name="connsiteY189" fmla="*/ 5474 h 10000"/>
                <a:gd name="connsiteX190" fmla="*/ 3810 w 10000"/>
                <a:gd name="connsiteY190" fmla="*/ 5410 h 10000"/>
                <a:gd name="connsiteX191" fmla="*/ 3828 w 10000"/>
                <a:gd name="connsiteY191" fmla="*/ 5218 h 10000"/>
                <a:gd name="connsiteX192" fmla="*/ 3846 w 10000"/>
                <a:gd name="connsiteY192" fmla="*/ 5000 h 10000"/>
                <a:gd name="connsiteX193" fmla="*/ 3864 w 10000"/>
                <a:gd name="connsiteY193" fmla="*/ 4872 h 10000"/>
                <a:gd name="connsiteX194" fmla="*/ 3882 w 10000"/>
                <a:gd name="connsiteY194" fmla="*/ 4744 h 10000"/>
                <a:gd name="connsiteX195" fmla="*/ 3907 w 10000"/>
                <a:gd name="connsiteY195" fmla="*/ 4808 h 10000"/>
                <a:gd name="connsiteX196" fmla="*/ 3925 w 10000"/>
                <a:gd name="connsiteY196" fmla="*/ 4782 h 10000"/>
                <a:gd name="connsiteX197" fmla="*/ 3943 w 10000"/>
                <a:gd name="connsiteY197" fmla="*/ 4590 h 10000"/>
                <a:gd name="connsiteX198" fmla="*/ 3961 w 10000"/>
                <a:gd name="connsiteY198" fmla="*/ 4654 h 10000"/>
                <a:gd name="connsiteX199" fmla="*/ 3990 w 10000"/>
                <a:gd name="connsiteY199" fmla="*/ 4782 h 10000"/>
                <a:gd name="connsiteX200" fmla="*/ 4008 w 10000"/>
                <a:gd name="connsiteY200" fmla="*/ 4872 h 10000"/>
                <a:gd name="connsiteX201" fmla="*/ 4026 w 10000"/>
                <a:gd name="connsiteY201" fmla="*/ 4179 h 10000"/>
                <a:gd name="connsiteX202" fmla="*/ 4051 w 10000"/>
                <a:gd name="connsiteY202" fmla="*/ 2423 h 10000"/>
                <a:gd name="connsiteX203" fmla="*/ 4069 w 10000"/>
                <a:gd name="connsiteY203" fmla="*/ 923 h 10000"/>
                <a:gd name="connsiteX204" fmla="*/ 4087 w 10000"/>
                <a:gd name="connsiteY204" fmla="*/ 0 h 10000"/>
                <a:gd name="connsiteX205" fmla="*/ 4105 w 10000"/>
                <a:gd name="connsiteY205" fmla="*/ 1051 h 10000"/>
                <a:gd name="connsiteX206" fmla="*/ 4123 w 10000"/>
                <a:gd name="connsiteY206" fmla="*/ 4487 h 10000"/>
                <a:gd name="connsiteX207" fmla="*/ 4141 w 10000"/>
                <a:gd name="connsiteY207" fmla="*/ 7705 h 10000"/>
                <a:gd name="connsiteX208" fmla="*/ 4167 w 10000"/>
                <a:gd name="connsiteY208" fmla="*/ 9397 h 10000"/>
                <a:gd name="connsiteX209" fmla="*/ 4185 w 10000"/>
                <a:gd name="connsiteY209" fmla="*/ 9397 h 10000"/>
                <a:gd name="connsiteX210" fmla="*/ 4203 w 10000"/>
                <a:gd name="connsiteY210" fmla="*/ 8436 h 10000"/>
                <a:gd name="connsiteX211" fmla="*/ 4232 w 10000"/>
                <a:gd name="connsiteY211" fmla="*/ 7679 h 10000"/>
                <a:gd name="connsiteX212" fmla="*/ 4250 w 10000"/>
                <a:gd name="connsiteY212" fmla="*/ 7231 h 10000"/>
                <a:gd name="connsiteX213" fmla="*/ 4268 w 10000"/>
                <a:gd name="connsiteY213" fmla="*/ 6436 h 10000"/>
                <a:gd name="connsiteX214" fmla="*/ 4286 w 10000"/>
                <a:gd name="connsiteY214" fmla="*/ 5538 h 10000"/>
                <a:gd name="connsiteX215" fmla="*/ 4304 w 10000"/>
                <a:gd name="connsiteY215" fmla="*/ 4872 h 10000"/>
                <a:gd name="connsiteX216" fmla="*/ 4329 w 10000"/>
                <a:gd name="connsiteY216" fmla="*/ 4423 h 10000"/>
                <a:gd name="connsiteX217" fmla="*/ 4347 w 10000"/>
                <a:gd name="connsiteY217" fmla="*/ 4462 h 10000"/>
                <a:gd name="connsiteX218" fmla="*/ 4365 w 10000"/>
                <a:gd name="connsiteY218" fmla="*/ 3885 h 10000"/>
                <a:gd name="connsiteX219" fmla="*/ 4383 w 10000"/>
                <a:gd name="connsiteY219" fmla="*/ 2744 h 10000"/>
                <a:gd name="connsiteX220" fmla="*/ 4401 w 10000"/>
                <a:gd name="connsiteY220" fmla="*/ 1949 h 10000"/>
                <a:gd name="connsiteX221" fmla="*/ 4426 w 10000"/>
                <a:gd name="connsiteY221" fmla="*/ 2897 h 10000"/>
                <a:gd name="connsiteX222" fmla="*/ 4444 w 10000"/>
                <a:gd name="connsiteY222" fmla="*/ 5833 h 10000"/>
                <a:gd name="connsiteX223" fmla="*/ 4473 w 10000"/>
                <a:gd name="connsiteY223" fmla="*/ 8000 h 10000"/>
                <a:gd name="connsiteX224" fmla="*/ 4491 w 10000"/>
                <a:gd name="connsiteY224" fmla="*/ 8090 h 10000"/>
                <a:gd name="connsiteX225" fmla="*/ 4509 w 10000"/>
                <a:gd name="connsiteY225" fmla="*/ 7103 h 10000"/>
                <a:gd name="connsiteX226" fmla="*/ 4527 w 10000"/>
                <a:gd name="connsiteY226" fmla="*/ 6205 h 10000"/>
                <a:gd name="connsiteX227" fmla="*/ 4545 w 10000"/>
                <a:gd name="connsiteY227" fmla="*/ 5641 h 10000"/>
                <a:gd name="connsiteX228" fmla="*/ 4563 w 10000"/>
                <a:gd name="connsiteY228" fmla="*/ 5321 h 10000"/>
                <a:gd name="connsiteX229" fmla="*/ 4589 w 10000"/>
                <a:gd name="connsiteY229" fmla="*/ 5154 h 10000"/>
                <a:gd name="connsiteX230" fmla="*/ 4607 w 10000"/>
                <a:gd name="connsiteY230" fmla="*/ 4872 h 10000"/>
                <a:gd name="connsiteX231" fmla="*/ 4625 w 10000"/>
                <a:gd name="connsiteY231" fmla="*/ 4526 h 10000"/>
                <a:gd name="connsiteX232" fmla="*/ 4654 w 10000"/>
                <a:gd name="connsiteY232" fmla="*/ 4333 h 10000"/>
                <a:gd name="connsiteX233" fmla="*/ 4672 w 10000"/>
                <a:gd name="connsiteY233" fmla="*/ 4115 h 10000"/>
                <a:gd name="connsiteX234" fmla="*/ 4686 w 10000"/>
                <a:gd name="connsiteY234" fmla="*/ 3859 h 10000"/>
                <a:gd name="connsiteX235" fmla="*/ 4704 w 10000"/>
                <a:gd name="connsiteY235" fmla="*/ 3692 h 10000"/>
                <a:gd name="connsiteX236" fmla="*/ 4722 w 10000"/>
                <a:gd name="connsiteY236" fmla="*/ 3603 h 10000"/>
                <a:gd name="connsiteX237" fmla="*/ 4751 w 10000"/>
                <a:gd name="connsiteY237" fmla="*/ 3821 h 10000"/>
                <a:gd name="connsiteX238" fmla="*/ 4769 w 10000"/>
                <a:gd name="connsiteY238" fmla="*/ 4590 h 10000"/>
                <a:gd name="connsiteX239" fmla="*/ 4787 w 10000"/>
                <a:gd name="connsiteY239" fmla="*/ 5103 h 10000"/>
                <a:gd name="connsiteX240" fmla="*/ 4805 w 10000"/>
                <a:gd name="connsiteY240" fmla="*/ 5346 h 10000"/>
                <a:gd name="connsiteX241" fmla="*/ 4830 w 10000"/>
                <a:gd name="connsiteY241" fmla="*/ 5474 h 10000"/>
                <a:gd name="connsiteX242" fmla="*/ 4848 w 10000"/>
                <a:gd name="connsiteY242" fmla="*/ 5538 h 10000"/>
                <a:gd name="connsiteX243" fmla="*/ 4867 w 10000"/>
                <a:gd name="connsiteY243" fmla="*/ 5513 h 10000"/>
                <a:gd name="connsiteX244" fmla="*/ 4885 w 10000"/>
                <a:gd name="connsiteY244" fmla="*/ 5218 h 10000"/>
                <a:gd name="connsiteX245" fmla="*/ 4913 w 10000"/>
                <a:gd name="connsiteY245" fmla="*/ 4744 h 10000"/>
                <a:gd name="connsiteX246" fmla="*/ 4931 w 10000"/>
                <a:gd name="connsiteY246" fmla="*/ 4397 h 10000"/>
                <a:gd name="connsiteX247" fmla="*/ 4949 w 10000"/>
                <a:gd name="connsiteY247" fmla="*/ 3821 h 10000"/>
                <a:gd name="connsiteX248" fmla="*/ 4964 w 10000"/>
                <a:gd name="connsiteY248" fmla="*/ 3372 h 10000"/>
                <a:gd name="connsiteX249" fmla="*/ 4982 w 10000"/>
                <a:gd name="connsiteY249" fmla="*/ 3372 h 10000"/>
                <a:gd name="connsiteX250" fmla="*/ 5000 w 10000"/>
                <a:gd name="connsiteY250" fmla="*/ 3795 h 10000"/>
                <a:gd name="connsiteX251" fmla="*/ 5029 w 10000"/>
                <a:gd name="connsiteY251" fmla="*/ 5192 h 10000"/>
                <a:gd name="connsiteX252" fmla="*/ 5054 w 10000"/>
                <a:gd name="connsiteY252" fmla="*/ 6436 h 10000"/>
                <a:gd name="connsiteX253" fmla="*/ 5072 w 10000"/>
                <a:gd name="connsiteY253" fmla="*/ 7321 h 10000"/>
                <a:gd name="connsiteX254" fmla="*/ 5090 w 10000"/>
                <a:gd name="connsiteY254" fmla="*/ 7359 h 10000"/>
                <a:gd name="connsiteX255" fmla="*/ 5108 w 10000"/>
                <a:gd name="connsiteY255" fmla="*/ 6846 h 10000"/>
                <a:gd name="connsiteX256" fmla="*/ 5126 w 10000"/>
                <a:gd name="connsiteY256" fmla="*/ 6179 h 10000"/>
                <a:gd name="connsiteX257" fmla="*/ 5144 w 10000"/>
                <a:gd name="connsiteY257" fmla="*/ 5897 h 10000"/>
                <a:gd name="connsiteX258" fmla="*/ 5162 w 10000"/>
                <a:gd name="connsiteY258" fmla="*/ 5538 h 10000"/>
                <a:gd name="connsiteX259" fmla="*/ 5191 w 10000"/>
                <a:gd name="connsiteY259" fmla="*/ 4590 h 10000"/>
                <a:gd name="connsiteX260" fmla="*/ 5209 w 10000"/>
                <a:gd name="connsiteY260" fmla="*/ 3064 h 10000"/>
                <a:gd name="connsiteX261" fmla="*/ 5227 w 10000"/>
                <a:gd name="connsiteY261" fmla="*/ 2615 h 10000"/>
                <a:gd name="connsiteX262" fmla="*/ 5253 w 10000"/>
                <a:gd name="connsiteY262" fmla="*/ 3474 h 10000"/>
                <a:gd name="connsiteX263" fmla="*/ 5271 w 10000"/>
                <a:gd name="connsiteY263" fmla="*/ 4359 h 10000"/>
                <a:gd name="connsiteX264" fmla="*/ 5289 w 10000"/>
                <a:gd name="connsiteY264" fmla="*/ 5321 h 10000"/>
                <a:gd name="connsiteX265" fmla="*/ 5307 w 10000"/>
                <a:gd name="connsiteY265" fmla="*/ 7013 h 10000"/>
                <a:gd name="connsiteX266" fmla="*/ 5332 w 10000"/>
                <a:gd name="connsiteY266" fmla="*/ 8179 h 10000"/>
                <a:gd name="connsiteX267" fmla="*/ 5350 w 10000"/>
                <a:gd name="connsiteY267" fmla="*/ 8115 h 10000"/>
                <a:gd name="connsiteX268" fmla="*/ 5368 w 10000"/>
                <a:gd name="connsiteY268" fmla="*/ 7256 h 10000"/>
                <a:gd name="connsiteX269" fmla="*/ 5386 w 10000"/>
                <a:gd name="connsiteY269" fmla="*/ 6269 h 10000"/>
                <a:gd name="connsiteX270" fmla="*/ 5404 w 10000"/>
                <a:gd name="connsiteY270" fmla="*/ 5410 h 10000"/>
                <a:gd name="connsiteX271" fmla="*/ 5422 w 10000"/>
                <a:gd name="connsiteY271" fmla="*/ 4974 h 10000"/>
                <a:gd name="connsiteX272" fmla="*/ 5451 w 10000"/>
                <a:gd name="connsiteY272" fmla="*/ 4551 h 10000"/>
                <a:gd name="connsiteX273" fmla="*/ 5469 w 10000"/>
                <a:gd name="connsiteY273" fmla="*/ 4231 h 10000"/>
                <a:gd name="connsiteX274" fmla="*/ 5487 w 10000"/>
                <a:gd name="connsiteY274" fmla="*/ 3885 h 10000"/>
                <a:gd name="connsiteX275" fmla="*/ 5512 w 10000"/>
                <a:gd name="connsiteY275" fmla="*/ 3667 h 10000"/>
                <a:gd name="connsiteX276" fmla="*/ 5530 w 10000"/>
                <a:gd name="connsiteY276" fmla="*/ 3218 h 10000"/>
                <a:gd name="connsiteX277" fmla="*/ 5548 w 10000"/>
                <a:gd name="connsiteY277" fmla="*/ 3192 h 10000"/>
                <a:gd name="connsiteX278" fmla="*/ 5566 w 10000"/>
                <a:gd name="connsiteY278" fmla="*/ 3731 h 10000"/>
                <a:gd name="connsiteX279" fmla="*/ 5592 w 10000"/>
                <a:gd name="connsiteY279" fmla="*/ 4615 h 10000"/>
                <a:gd name="connsiteX280" fmla="*/ 5610 w 10000"/>
                <a:gd name="connsiteY280" fmla="*/ 5321 h 10000"/>
                <a:gd name="connsiteX281" fmla="*/ 5628 w 10000"/>
                <a:gd name="connsiteY281" fmla="*/ 5731 h 10000"/>
                <a:gd name="connsiteX282" fmla="*/ 5657 w 10000"/>
                <a:gd name="connsiteY282" fmla="*/ 6090 h 10000"/>
                <a:gd name="connsiteX283" fmla="*/ 5675 w 10000"/>
                <a:gd name="connsiteY283" fmla="*/ 6026 h 10000"/>
                <a:gd name="connsiteX284" fmla="*/ 5693 w 10000"/>
                <a:gd name="connsiteY284" fmla="*/ 5321 h 10000"/>
                <a:gd name="connsiteX285" fmla="*/ 5711 w 10000"/>
                <a:gd name="connsiteY285" fmla="*/ 4397 h 10000"/>
                <a:gd name="connsiteX286" fmla="*/ 5729 w 10000"/>
                <a:gd name="connsiteY286" fmla="*/ 4077 h 10000"/>
                <a:gd name="connsiteX287" fmla="*/ 5747 w 10000"/>
                <a:gd name="connsiteY287" fmla="*/ 4051 h 10000"/>
                <a:gd name="connsiteX288" fmla="*/ 5772 w 10000"/>
                <a:gd name="connsiteY288" fmla="*/ 4974 h 10000"/>
                <a:gd name="connsiteX289" fmla="*/ 5790 w 10000"/>
                <a:gd name="connsiteY289" fmla="*/ 5897 h 10000"/>
                <a:gd name="connsiteX290" fmla="*/ 5808 w 10000"/>
                <a:gd name="connsiteY290" fmla="*/ 5795 h 10000"/>
                <a:gd name="connsiteX291" fmla="*/ 5826 w 10000"/>
                <a:gd name="connsiteY291" fmla="*/ 5321 h 10000"/>
                <a:gd name="connsiteX292" fmla="*/ 5851 w 10000"/>
                <a:gd name="connsiteY292" fmla="*/ 5064 h 10000"/>
                <a:gd name="connsiteX293" fmla="*/ 5869 w 10000"/>
                <a:gd name="connsiteY293" fmla="*/ 5321 h 10000"/>
                <a:gd name="connsiteX294" fmla="*/ 5887 w 10000"/>
                <a:gd name="connsiteY294" fmla="*/ 5154 h 10000"/>
                <a:gd name="connsiteX295" fmla="*/ 5905 w 10000"/>
                <a:gd name="connsiteY295" fmla="*/ 4936 h 10000"/>
                <a:gd name="connsiteX296" fmla="*/ 5934 w 10000"/>
                <a:gd name="connsiteY296" fmla="*/ 4462 h 10000"/>
                <a:gd name="connsiteX297" fmla="*/ 5988 w 10000"/>
                <a:gd name="connsiteY297" fmla="*/ 6372 h 10000"/>
                <a:gd name="connsiteX298" fmla="*/ 6025 w 10000"/>
                <a:gd name="connsiteY298" fmla="*/ 6179 h 10000"/>
                <a:gd name="connsiteX299" fmla="*/ 6050 w 10000"/>
                <a:gd name="connsiteY299" fmla="*/ 5513 h 10000"/>
                <a:gd name="connsiteX300" fmla="*/ 6068 w 10000"/>
                <a:gd name="connsiteY300" fmla="*/ 4846 h 10000"/>
                <a:gd name="connsiteX301" fmla="*/ 6093 w 10000"/>
                <a:gd name="connsiteY301" fmla="*/ 4487 h 10000"/>
                <a:gd name="connsiteX302" fmla="*/ 6111 w 10000"/>
                <a:gd name="connsiteY302" fmla="*/ 4333 h 10000"/>
                <a:gd name="connsiteX303" fmla="*/ 6129 w 10000"/>
                <a:gd name="connsiteY303" fmla="*/ 4654 h 10000"/>
                <a:gd name="connsiteX304" fmla="*/ 6147 w 10000"/>
                <a:gd name="connsiteY304" fmla="*/ 5282 h 10000"/>
                <a:gd name="connsiteX305" fmla="*/ 6165 w 10000"/>
                <a:gd name="connsiteY305" fmla="*/ 5154 h 10000"/>
                <a:gd name="connsiteX306" fmla="*/ 6194 w 10000"/>
                <a:gd name="connsiteY306" fmla="*/ 4013 h 10000"/>
                <a:gd name="connsiteX307" fmla="*/ 6212 w 10000"/>
                <a:gd name="connsiteY307" fmla="*/ 3064 h 10000"/>
                <a:gd name="connsiteX308" fmla="*/ 6230 w 10000"/>
                <a:gd name="connsiteY308" fmla="*/ 2359 h 10000"/>
                <a:gd name="connsiteX309" fmla="*/ 6255 w 10000"/>
                <a:gd name="connsiteY309" fmla="*/ 3795 h 10000"/>
                <a:gd name="connsiteX310" fmla="*/ 6273 w 10000"/>
                <a:gd name="connsiteY310" fmla="*/ 5923 h 10000"/>
                <a:gd name="connsiteX311" fmla="*/ 6291 w 10000"/>
                <a:gd name="connsiteY311" fmla="*/ 7321 h 10000"/>
                <a:gd name="connsiteX312" fmla="*/ 6310 w 10000"/>
                <a:gd name="connsiteY312" fmla="*/ 7641 h 10000"/>
                <a:gd name="connsiteX313" fmla="*/ 6328 w 10000"/>
                <a:gd name="connsiteY313" fmla="*/ 7359 h 10000"/>
                <a:gd name="connsiteX314" fmla="*/ 6346 w 10000"/>
                <a:gd name="connsiteY314" fmla="*/ 5833 h 10000"/>
                <a:gd name="connsiteX315" fmla="*/ 6371 w 10000"/>
                <a:gd name="connsiteY315" fmla="*/ 3436 h 10000"/>
                <a:gd name="connsiteX316" fmla="*/ 6389 w 10000"/>
                <a:gd name="connsiteY316" fmla="*/ 1462 h 10000"/>
                <a:gd name="connsiteX317" fmla="*/ 6407 w 10000"/>
                <a:gd name="connsiteY317" fmla="*/ 705 h 10000"/>
                <a:gd name="connsiteX318" fmla="*/ 6425 w 10000"/>
                <a:gd name="connsiteY318" fmla="*/ 3000 h 10000"/>
                <a:gd name="connsiteX319" fmla="*/ 6454 w 10000"/>
                <a:gd name="connsiteY319" fmla="*/ 6436 h 10000"/>
                <a:gd name="connsiteX320" fmla="*/ 6472 w 10000"/>
                <a:gd name="connsiteY320" fmla="*/ 8628 h 10000"/>
                <a:gd name="connsiteX321" fmla="*/ 6490 w 10000"/>
                <a:gd name="connsiteY321" fmla="*/ 9077 h 10000"/>
                <a:gd name="connsiteX322" fmla="*/ 6515 w 10000"/>
                <a:gd name="connsiteY322" fmla="*/ 8603 h 10000"/>
                <a:gd name="connsiteX323" fmla="*/ 6533 w 10000"/>
                <a:gd name="connsiteY323" fmla="*/ 7679 h 10000"/>
                <a:gd name="connsiteX324" fmla="*/ 6551 w 10000"/>
                <a:gd name="connsiteY324" fmla="*/ 6846 h 10000"/>
                <a:gd name="connsiteX325" fmla="*/ 6569 w 10000"/>
                <a:gd name="connsiteY325" fmla="*/ 6090 h 10000"/>
                <a:gd name="connsiteX326" fmla="*/ 6587 w 10000"/>
                <a:gd name="connsiteY326" fmla="*/ 5128 h 10000"/>
                <a:gd name="connsiteX327" fmla="*/ 6605 w 10000"/>
                <a:gd name="connsiteY327" fmla="*/ 4013 h 10000"/>
                <a:gd name="connsiteX328" fmla="*/ 6631 w 10000"/>
                <a:gd name="connsiteY328" fmla="*/ 3372 h 10000"/>
                <a:gd name="connsiteX329" fmla="*/ 6649 w 10000"/>
                <a:gd name="connsiteY329" fmla="*/ 3436 h 10000"/>
                <a:gd name="connsiteX330" fmla="*/ 6677 w 10000"/>
                <a:gd name="connsiteY330" fmla="*/ 4179 h 10000"/>
                <a:gd name="connsiteX331" fmla="*/ 6696 w 10000"/>
                <a:gd name="connsiteY331" fmla="*/ 4551 h 10000"/>
                <a:gd name="connsiteX332" fmla="*/ 6714 w 10000"/>
                <a:gd name="connsiteY332" fmla="*/ 4333 h 10000"/>
                <a:gd name="connsiteX333" fmla="*/ 6732 w 10000"/>
                <a:gd name="connsiteY333" fmla="*/ 4269 h 10000"/>
                <a:gd name="connsiteX334" fmla="*/ 6750 w 10000"/>
                <a:gd name="connsiteY334" fmla="*/ 4333 h 10000"/>
                <a:gd name="connsiteX335" fmla="*/ 6768 w 10000"/>
                <a:gd name="connsiteY335" fmla="*/ 4615 h 10000"/>
                <a:gd name="connsiteX336" fmla="*/ 6793 w 10000"/>
                <a:gd name="connsiteY336" fmla="*/ 4936 h 10000"/>
                <a:gd name="connsiteX337" fmla="*/ 6811 w 10000"/>
                <a:gd name="connsiteY337" fmla="*/ 4974 h 10000"/>
                <a:gd name="connsiteX338" fmla="*/ 6829 w 10000"/>
                <a:gd name="connsiteY338" fmla="*/ 4744 h 10000"/>
                <a:gd name="connsiteX339" fmla="*/ 6847 w 10000"/>
                <a:gd name="connsiteY339" fmla="*/ 4423 h 10000"/>
                <a:gd name="connsiteX340" fmla="*/ 6876 w 10000"/>
                <a:gd name="connsiteY340" fmla="*/ 4462 h 10000"/>
                <a:gd name="connsiteX341" fmla="*/ 6890 w 10000"/>
                <a:gd name="connsiteY341" fmla="*/ 4526 h 10000"/>
                <a:gd name="connsiteX342" fmla="*/ 6908 w 10000"/>
                <a:gd name="connsiteY342" fmla="*/ 4397 h 10000"/>
                <a:gd name="connsiteX343" fmla="*/ 6937 w 10000"/>
                <a:gd name="connsiteY343" fmla="*/ 4744 h 10000"/>
                <a:gd name="connsiteX344" fmla="*/ 6955 w 10000"/>
                <a:gd name="connsiteY344" fmla="*/ 5513 h 10000"/>
                <a:gd name="connsiteX345" fmla="*/ 6973 w 10000"/>
                <a:gd name="connsiteY345" fmla="*/ 6051 h 10000"/>
                <a:gd name="connsiteX346" fmla="*/ 6991 w 10000"/>
                <a:gd name="connsiteY346" fmla="*/ 5897 h 10000"/>
                <a:gd name="connsiteX347" fmla="*/ 7009 w 10000"/>
                <a:gd name="connsiteY347" fmla="*/ 5577 h 10000"/>
                <a:gd name="connsiteX348" fmla="*/ 7027 w 10000"/>
                <a:gd name="connsiteY348" fmla="*/ 5321 h 10000"/>
                <a:gd name="connsiteX349" fmla="*/ 7053 w 10000"/>
                <a:gd name="connsiteY349" fmla="*/ 4936 h 10000"/>
                <a:gd name="connsiteX350" fmla="*/ 7071 w 10000"/>
                <a:gd name="connsiteY350" fmla="*/ 4654 h 10000"/>
                <a:gd name="connsiteX351" fmla="*/ 7089 w 10000"/>
                <a:gd name="connsiteY351" fmla="*/ 4526 h 10000"/>
                <a:gd name="connsiteX352" fmla="*/ 7118 w 10000"/>
                <a:gd name="connsiteY352" fmla="*/ 4487 h 10000"/>
                <a:gd name="connsiteX353" fmla="*/ 7136 w 10000"/>
                <a:gd name="connsiteY353" fmla="*/ 4590 h 10000"/>
                <a:gd name="connsiteX354" fmla="*/ 7154 w 10000"/>
                <a:gd name="connsiteY354" fmla="*/ 5218 h 10000"/>
                <a:gd name="connsiteX355" fmla="*/ 7168 w 10000"/>
                <a:gd name="connsiteY355" fmla="*/ 5218 h 10000"/>
                <a:gd name="connsiteX356" fmla="*/ 7186 w 10000"/>
                <a:gd name="connsiteY356" fmla="*/ 4654 h 10000"/>
                <a:gd name="connsiteX357" fmla="*/ 7215 w 10000"/>
                <a:gd name="connsiteY357" fmla="*/ 4423 h 10000"/>
                <a:gd name="connsiteX358" fmla="*/ 7233 w 10000"/>
                <a:gd name="connsiteY358" fmla="*/ 4654 h 10000"/>
                <a:gd name="connsiteX359" fmla="*/ 7251 w 10000"/>
                <a:gd name="connsiteY359" fmla="*/ 5154 h 10000"/>
                <a:gd name="connsiteX360" fmla="*/ 7276 w 10000"/>
                <a:gd name="connsiteY360" fmla="*/ 5731 h 10000"/>
                <a:gd name="connsiteX361" fmla="*/ 7294 w 10000"/>
                <a:gd name="connsiteY361" fmla="*/ 6051 h 10000"/>
                <a:gd name="connsiteX362" fmla="*/ 7312 w 10000"/>
                <a:gd name="connsiteY362" fmla="*/ 5962 h 10000"/>
                <a:gd name="connsiteX363" fmla="*/ 7330 w 10000"/>
                <a:gd name="connsiteY363" fmla="*/ 5897 h 10000"/>
                <a:gd name="connsiteX364" fmla="*/ 7348 w 10000"/>
                <a:gd name="connsiteY364" fmla="*/ 5321 h 10000"/>
                <a:gd name="connsiteX365" fmla="*/ 7367 w 10000"/>
                <a:gd name="connsiteY365" fmla="*/ 4679 h 10000"/>
                <a:gd name="connsiteX366" fmla="*/ 7395 w 10000"/>
                <a:gd name="connsiteY366" fmla="*/ 4115 h 10000"/>
                <a:gd name="connsiteX367" fmla="*/ 7413 w 10000"/>
                <a:gd name="connsiteY367" fmla="*/ 3474 h 10000"/>
                <a:gd name="connsiteX368" fmla="*/ 7431 w 10000"/>
                <a:gd name="connsiteY368" fmla="*/ 3410 h 10000"/>
                <a:gd name="connsiteX369" fmla="*/ 7446 w 10000"/>
                <a:gd name="connsiteY369" fmla="*/ 4808 h 10000"/>
                <a:gd name="connsiteX370" fmla="*/ 7475 w 10000"/>
                <a:gd name="connsiteY370" fmla="*/ 6090 h 10000"/>
                <a:gd name="connsiteX371" fmla="*/ 7493 w 10000"/>
                <a:gd name="connsiteY371" fmla="*/ 5833 h 10000"/>
                <a:gd name="connsiteX372" fmla="*/ 7511 w 10000"/>
                <a:gd name="connsiteY372" fmla="*/ 4359 h 10000"/>
                <a:gd name="connsiteX373" fmla="*/ 7536 w 10000"/>
                <a:gd name="connsiteY373" fmla="*/ 2705 h 10000"/>
                <a:gd name="connsiteX374" fmla="*/ 7554 w 10000"/>
                <a:gd name="connsiteY374" fmla="*/ 1974 h 10000"/>
                <a:gd name="connsiteX375" fmla="*/ 7572 w 10000"/>
                <a:gd name="connsiteY375" fmla="*/ 4013 h 10000"/>
                <a:gd name="connsiteX376" fmla="*/ 7590 w 10000"/>
                <a:gd name="connsiteY376" fmla="*/ 6372 h 10000"/>
                <a:gd name="connsiteX377" fmla="*/ 7608 w 10000"/>
                <a:gd name="connsiteY377" fmla="*/ 7808 h 10000"/>
                <a:gd name="connsiteX378" fmla="*/ 7626 w 10000"/>
                <a:gd name="connsiteY378" fmla="*/ 7577 h 10000"/>
                <a:gd name="connsiteX379" fmla="*/ 7655 w 10000"/>
                <a:gd name="connsiteY379" fmla="*/ 7295 h 10000"/>
                <a:gd name="connsiteX380" fmla="*/ 7673 w 10000"/>
                <a:gd name="connsiteY380" fmla="*/ 7321 h 10000"/>
                <a:gd name="connsiteX381" fmla="*/ 7691 w 10000"/>
                <a:gd name="connsiteY381" fmla="*/ 7551 h 10000"/>
                <a:gd name="connsiteX382" fmla="*/ 7716 w 10000"/>
                <a:gd name="connsiteY382" fmla="*/ 7679 h 10000"/>
                <a:gd name="connsiteX383" fmla="*/ 7734 w 10000"/>
                <a:gd name="connsiteY383" fmla="*/ 7231 h 10000"/>
                <a:gd name="connsiteX384" fmla="*/ 7753 w 10000"/>
                <a:gd name="connsiteY384" fmla="*/ 6526 h 10000"/>
                <a:gd name="connsiteX385" fmla="*/ 7771 w 10000"/>
                <a:gd name="connsiteY385" fmla="*/ 5859 h 10000"/>
                <a:gd name="connsiteX386" fmla="*/ 7796 w 10000"/>
                <a:gd name="connsiteY386" fmla="*/ 5154 h 10000"/>
                <a:gd name="connsiteX387" fmla="*/ 7814 w 10000"/>
                <a:gd name="connsiteY387" fmla="*/ 4615 h 10000"/>
                <a:gd name="connsiteX388" fmla="*/ 7832 w 10000"/>
                <a:gd name="connsiteY388" fmla="*/ 3949 h 10000"/>
                <a:gd name="connsiteX389" fmla="*/ 7850 w 10000"/>
                <a:gd name="connsiteY389" fmla="*/ 3474 h 10000"/>
                <a:gd name="connsiteX390" fmla="*/ 7868 w 10000"/>
                <a:gd name="connsiteY390" fmla="*/ 2936 h 10000"/>
                <a:gd name="connsiteX391" fmla="*/ 7897 w 10000"/>
                <a:gd name="connsiteY391" fmla="*/ 2808 h 10000"/>
                <a:gd name="connsiteX392" fmla="*/ 7915 w 10000"/>
                <a:gd name="connsiteY392" fmla="*/ 3474 h 10000"/>
                <a:gd name="connsiteX393" fmla="*/ 7933 w 10000"/>
                <a:gd name="connsiteY393" fmla="*/ 4462 h 10000"/>
                <a:gd name="connsiteX394" fmla="*/ 7951 w 10000"/>
                <a:gd name="connsiteY394" fmla="*/ 4590 h 10000"/>
                <a:gd name="connsiteX395" fmla="*/ 7976 w 10000"/>
                <a:gd name="connsiteY395" fmla="*/ 4333 h 10000"/>
                <a:gd name="connsiteX396" fmla="*/ 7994 w 10000"/>
                <a:gd name="connsiteY396" fmla="*/ 4295 h 10000"/>
                <a:gd name="connsiteX397" fmla="*/ 8012 w 10000"/>
                <a:gd name="connsiteY397" fmla="*/ 4205 h 10000"/>
                <a:gd name="connsiteX398" fmla="*/ 8030 w 10000"/>
                <a:gd name="connsiteY398" fmla="*/ 3949 h 10000"/>
                <a:gd name="connsiteX399" fmla="*/ 8048 w 10000"/>
                <a:gd name="connsiteY399" fmla="*/ 4654 h 10000"/>
                <a:gd name="connsiteX400" fmla="*/ 8074 w 10000"/>
                <a:gd name="connsiteY400" fmla="*/ 5282 h 10000"/>
                <a:gd name="connsiteX401" fmla="*/ 8092 w 10000"/>
                <a:gd name="connsiteY401" fmla="*/ 6051 h 10000"/>
                <a:gd name="connsiteX402" fmla="*/ 8120 w 10000"/>
                <a:gd name="connsiteY402" fmla="*/ 6718 h 10000"/>
                <a:gd name="connsiteX403" fmla="*/ 8139 w 10000"/>
                <a:gd name="connsiteY403" fmla="*/ 6821 h 10000"/>
                <a:gd name="connsiteX404" fmla="*/ 8157 w 10000"/>
                <a:gd name="connsiteY404" fmla="*/ 6462 h 10000"/>
                <a:gd name="connsiteX405" fmla="*/ 8175 w 10000"/>
                <a:gd name="connsiteY405" fmla="*/ 5321 h 10000"/>
                <a:gd name="connsiteX406" fmla="*/ 8193 w 10000"/>
                <a:gd name="connsiteY406" fmla="*/ 2769 h 10000"/>
                <a:gd name="connsiteX407" fmla="*/ 8211 w 10000"/>
                <a:gd name="connsiteY407" fmla="*/ 1244 h 10000"/>
                <a:gd name="connsiteX408" fmla="*/ 8229 w 10000"/>
                <a:gd name="connsiteY408" fmla="*/ 962 h 10000"/>
                <a:gd name="connsiteX409" fmla="*/ 8254 w 10000"/>
                <a:gd name="connsiteY409" fmla="*/ 3603 h 10000"/>
                <a:gd name="connsiteX410" fmla="*/ 8272 w 10000"/>
                <a:gd name="connsiteY410" fmla="*/ 6846 h 10000"/>
                <a:gd name="connsiteX411" fmla="*/ 8297 w 10000"/>
                <a:gd name="connsiteY411" fmla="*/ 8282 h 10000"/>
                <a:gd name="connsiteX412" fmla="*/ 8315 w 10000"/>
                <a:gd name="connsiteY412" fmla="*/ 8218 h 10000"/>
                <a:gd name="connsiteX413" fmla="*/ 8333 w 10000"/>
                <a:gd name="connsiteY413" fmla="*/ 7679 h 10000"/>
                <a:gd name="connsiteX414" fmla="*/ 8351 w 10000"/>
                <a:gd name="connsiteY414" fmla="*/ 7038 h 10000"/>
                <a:gd name="connsiteX415" fmla="*/ 8369 w 10000"/>
                <a:gd name="connsiteY415" fmla="*/ 6436 h 10000"/>
                <a:gd name="connsiteX416" fmla="*/ 8398 w 10000"/>
                <a:gd name="connsiteY416" fmla="*/ 6115 h 10000"/>
                <a:gd name="connsiteX417" fmla="*/ 8416 w 10000"/>
                <a:gd name="connsiteY417" fmla="*/ 5833 h 10000"/>
                <a:gd name="connsiteX418" fmla="*/ 8434 w 10000"/>
                <a:gd name="connsiteY418" fmla="*/ 5449 h 10000"/>
                <a:gd name="connsiteX419" fmla="*/ 8452 w 10000"/>
                <a:gd name="connsiteY419" fmla="*/ 4872 h 10000"/>
                <a:gd name="connsiteX420" fmla="*/ 8470 w 10000"/>
                <a:gd name="connsiteY420" fmla="*/ 4333 h 10000"/>
                <a:gd name="connsiteX421" fmla="*/ 8496 w 10000"/>
                <a:gd name="connsiteY421" fmla="*/ 3795 h 10000"/>
                <a:gd name="connsiteX422" fmla="*/ 8514 w 10000"/>
                <a:gd name="connsiteY422" fmla="*/ 3538 h 10000"/>
                <a:gd name="connsiteX423" fmla="*/ 8532 w 10000"/>
                <a:gd name="connsiteY423" fmla="*/ 3244 h 10000"/>
                <a:gd name="connsiteX424" fmla="*/ 8557 w 10000"/>
                <a:gd name="connsiteY424" fmla="*/ 3372 h 10000"/>
                <a:gd name="connsiteX425" fmla="*/ 8575 w 10000"/>
                <a:gd name="connsiteY425" fmla="*/ 3244 h 10000"/>
                <a:gd name="connsiteX426" fmla="*/ 8593 w 10000"/>
                <a:gd name="connsiteY426" fmla="*/ 2513 h 10000"/>
                <a:gd name="connsiteX427" fmla="*/ 8611 w 10000"/>
                <a:gd name="connsiteY427" fmla="*/ 2897 h 10000"/>
                <a:gd name="connsiteX428" fmla="*/ 8629 w 10000"/>
                <a:gd name="connsiteY428" fmla="*/ 5128 h 10000"/>
                <a:gd name="connsiteX429" fmla="*/ 8658 w 10000"/>
                <a:gd name="connsiteY429" fmla="*/ 6846 h 10000"/>
                <a:gd name="connsiteX430" fmla="*/ 8676 w 10000"/>
                <a:gd name="connsiteY430" fmla="*/ 7038 h 10000"/>
                <a:gd name="connsiteX431" fmla="*/ 8694 w 10000"/>
                <a:gd name="connsiteY431" fmla="*/ 6821 h 10000"/>
                <a:gd name="connsiteX432" fmla="*/ 8719 w 10000"/>
                <a:gd name="connsiteY432" fmla="*/ 6051 h 10000"/>
                <a:gd name="connsiteX433" fmla="*/ 8737 w 10000"/>
                <a:gd name="connsiteY433" fmla="*/ 4974 h 10000"/>
                <a:gd name="connsiteX434" fmla="*/ 8755 w 10000"/>
                <a:gd name="connsiteY434" fmla="*/ 3885 h 10000"/>
                <a:gd name="connsiteX435" fmla="*/ 8773 w 10000"/>
                <a:gd name="connsiteY435" fmla="*/ 3795 h 10000"/>
                <a:gd name="connsiteX436" fmla="*/ 8791 w 10000"/>
                <a:gd name="connsiteY436" fmla="*/ 4910 h 10000"/>
                <a:gd name="connsiteX437" fmla="*/ 8810 w 10000"/>
                <a:gd name="connsiteY437" fmla="*/ 6590 h 10000"/>
                <a:gd name="connsiteX438" fmla="*/ 8835 w 10000"/>
                <a:gd name="connsiteY438" fmla="*/ 7705 h 10000"/>
                <a:gd name="connsiteX439" fmla="*/ 8853 w 10000"/>
                <a:gd name="connsiteY439" fmla="*/ 7641 h 10000"/>
                <a:gd name="connsiteX440" fmla="*/ 8871 w 10000"/>
                <a:gd name="connsiteY440" fmla="*/ 6974 h 10000"/>
                <a:gd name="connsiteX441" fmla="*/ 8889 w 10000"/>
                <a:gd name="connsiteY441" fmla="*/ 6244 h 10000"/>
                <a:gd name="connsiteX442" fmla="*/ 8918 w 10000"/>
                <a:gd name="connsiteY442" fmla="*/ 5667 h 10000"/>
                <a:gd name="connsiteX443" fmla="*/ 8936 w 10000"/>
                <a:gd name="connsiteY443" fmla="*/ 5282 h 10000"/>
                <a:gd name="connsiteX444" fmla="*/ 8954 w 10000"/>
                <a:gd name="connsiteY444" fmla="*/ 4782 h 10000"/>
                <a:gd name="connsiteX445" fmla="*/ 8972 w 10000"/>
                <a:gd name="connsiteY445" fmla="*/ 3987 h 10000"/>
                <a:gd name="connsiteX446" fmla="*/ 8997 w 10000"/>
                <a:gd name="connsiteY446" fmla="*/ 3244 h 10000"/>
                <a:gd name="connsiteX447" fmla="*/ 9015 w 10000"/>
                <a:gd name="connsiteY447" fmla="*/ 2872 h 10000"/>
                <a:gd name="connsiteX448" fmla="*/ 9033 w 10000"/>
                <a:gd name="connsiteY448" fmla="*/ 2962 h 10000"/>
                <a:gd name="connsiteX449" fmla="*/ 9051 w 10000"/>
                <a:gd name="connsiteY449" fmla="*/ 3667 h 10000"/>
                <a:gd name="connsiteX450" fmla="*/ 9069 w 10000"/>
                <a:gd name="connsiteY450" fmla="*/ 5321 h 10000"/>
                <a:gd name="connsiteX451" fmla="*/ 9098 w 10000"/>
                <a:gd name="connsiteY451" fmla="*/ 6462 h 10000"/>
                <a:gd name="connsiteX452" fmla="*/ 9113 w 10000"/>
                <a:gd name="connsiteY452" fmla="*/ 6051 h 10000"/>
                <a:gd name="connsiteX453" fmla="*/ 9141 w 10000"/>
                <a:gd name="connsiteY453" fmla="*/ 5103 h 10000"/>
                <a:gd name="connsiteX454" fmla="*/ 9159 w 10000"/>
                <a:gd name="connsiteY454" fmla="*/ 4551 h 10000"/>
                <a:gd name="connsiteX455" fmla="*/ 9177 w 10000"/>
                <a:gd name="connsiteY455" fmla="*/ 4974 h 10000"/>
                <a:gd name="connsiteX456" fmla="*/ 9196 w 10000"/>
                <a:gd name="connsiteY456" fmla="*/ 5897 h 10000"/>
                <a:gd name="connsiteX457" fmla="*/ 9214 w 10000"/>
                <a:gd name="connsiteY457" fmla="*/ 6179 h 10000"/>
                <a:gd name="connsiteX458" fmla="*/ 9232 w 10000"/>
                <a:gd name="connsiteY458" fmla="*/ 5667 h 10000"/>
                <a:gd name="connsiteX459" fmla="*/ 9257 w 10000"/>
                <a:gd name="connsiteY459" fmla="*/ 5154 h 10000"/>
                <a:gd name="connsiteX460" fmla="*/ 9275 w 10000"/>
                <a:gd name="connsiteY460" fmla="*/ 4910 h 10000"/>
                <a:gd name="connsiteX461" fmla="*/ 9293 w 10000"/>
                <a:gd name="connsiteY461" fmla="*/ 4718 h 10000"/>
                <a:gd name="connsiteX462" fmla="*/ 9322 w 10000"/>
                <a:gd name="connsiteY462" fmla="*/ 4462 h 10000"/>
                <a:gd name="connsiteX463" fmla="*/ 9340 w 10000"/>
                <a:gd name="connsiteY463" fmla="*/ 4179 h 10000"/>
                <a:gd name="connsiteX464" fmla="*/ 9358 w 10000"/>
                <a:gd name="connsiteY464" fmla="*/ 4115 h 10000"/>
                <a:gd name="connsiteX465" fmla="*/ 9376 w 10000"/>
                <a:gd name="connsiteY465" fmla="*/ 4141 h 10000"/>
                <a:gd name="connsiteX466" fmla="*/ 9390 w 10000"/>
                <a:gd name="connsiteY466" fmla="*/ 4462 h 10000"/>
                <a:gd name="connsiteX467" fmla="*/ 9419 w 10000"/>
                <a:gd name="connsiteY467" fmla="*/ 4782 h 10000"/>
                <a:gd name="connsiteX468" fmla="*/ 9437 w 10000"/>
                <a:gd name="connsiteY468" fmla="*/ 5410 h 10000"/>
                <a:gd name="connsiteX469" fmla="*/ 9455 w 10000"/>
                <a:gd name="connsiteY469" fmla="*/ 6090 h 10000"/>
                <a:gd name="connsiteX470" fmla="*/ 9473 w 10000"/>
                <a:gd name="connsiteY470" fmla="*/ 6308 h 10000"/>
                <a:gd name="connsiteX471" fmla="*/ 9491 w 10000"/>
                <a:gd name="connsiteY471" fmla="*/ 6026 h 10000"/>
                <a:gd name="connsiteX472" fmla="*/ 9517 w 10000"/>
                <a:gd name="connsiteY472" fmla="*/ 5321 h 10000"/>
                <a:gd name="connsiteX473" fmla="*/ 9535 w 10000"/>
                <a:gd name="connsiteY473" fmla="*/ 4936 h 10000"/>
                <a:gd name="connsiteX474" fmla="*/ 9553 w 10000"/>
                <a:gd name="connsiteY474" fmla="*/ 4782 h 10000"/>
                <a:gd name="connsiteX475" fmla="*/ 9582 w 10000"/>
                <a:gd name="connsiteY475" fmla="*/ 5000 h 10000"/>
                <a:gd name="connsiteX476" fmla="*/ 9600 w 10000"/>
                <a:gd name="connsiteY476" fmla="*/ 5218 h 10000"/>
                <a:gd name="connsiteX477" fmla="*/ 9618 w 10000"/>
                <a:gd name="connsiteY477" fmla="*/ 5192 h 10000"/>
                <a:gd name="connsiteX478" fmla="*/ 9636 w 10000"/>
                <a:gd name="connsiteY478" fmla="*/ 5346 h 10000"/>
                <a:gd name="connsiteX479" fmla="*/ 9654 w 10000"/>
                <a:gd name="connsiteY479" fmla="*/ 5128 h 10000"/>
                <a:gd name="connsiteX480" fmla="*/ 9679 w 10000"/>
                <a:gd name="connsiteY480" fmla="*/ 4974 h 10000"/>
                <a:gd name="connsiteX481" fmla="*/ 9697 w 10000"/>
                <a:gd name="connsiteY481" fmla="*/ 4936 h 10000"/>
                <a:gd name="connsiteX482" fmla="*/ 9722 w 10000"/>
                <a:gd name="connsiteY482" fmla="*/ 5000 h 10000"/>
                <a:gd name="connsiteX483" fmla="*/ 9740 w 10000"/>
                <a:gd name="connsiteY483" fmla="*/ 4872 h 10000"/>
                <a:gd name="connsiteX484" fmla="*/ 9758 w 10000"/>
                <a:gd name="connsiteY484" fmla="*/ 4679 h 10000"/>
                <a:gd name="connsiteX485" fmla="*/ 9776 w 10000"/>
                <a:gd name="connsiteY485" fmla="*/ 4744 h 10000"/>
                <a:gd name="connsiteX486" fmla="*/ 9794 w 10000"/>
                <a:gd name="connsiteY486" fmla="*/ 4974 h 10000"/>
                <a:gd name="connsiteX487" fmla="*/ 9812 w 10000"/>
                <a:gd name="connsiteY487" fmla="*/ 4910 h 10000"/>
                <a:gd name="connsiteX488" fmla="*/ 9830 w 10000"/>
                <a:gd name="connsiteY488" fmla="*/ 4872 h 10000"/>
                <a:gd name="connsiteX489" fmla="*/ 9859 w 10000"/>
                <a:gd name="connsiteY489" fmla="*/ 4654 h 10000"/>
                <a:gd name="connsiteX490" fmla="*/ 9877 w 10000"/>
                <a:gd name="connsiteY490" fmla="*/ 4397 h 10000"/>
                <a:gd name="connsiteX491" fmla="*/ 9895 w 10000"/>
                <a:gd name="connsiteY491" fmla="*/ 4590 h 10000"/>
                <a:gd name="connsiteX492" fmla="*/ 9913 w 10000"/>
                <a:gd name="connsiteY492" fmla="*/ 4679 h 10000"/>
                <a:gd name="connsiteX493" fmla="*/ 9939 w 10000"/>
                <a:gd name="connsiteY493" fmla="*/ 4744 h 10000"/>
                <a:gd name="connsiteX494" fmla="*/ 9957 w 10000"/>
                <a:gd name="connsiteY494" fmla="*/ 4782 h 10000"/>
                <a:gd name="connsiteX495" fmla="*/ 9975 w 10000"/>
                <a:gd name="connsiteY495" fmla="*/ 4744 h 10000"/>
                <a:gd name="connsiteX496" fmla="*/ 10000 w 10000"/>
                <a:gd name="connsiteY496" fmla="*/ 534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6 w 10000"/>
                <a:gd name="connsiteY11" fmla="*/ 6333 h 10000"/>
                <a:gd name="connsiteX12" fmla="*/ 245 w 10000"/>
                <a:gd name="connsiteY12" fmla="*/ 6115 h 10000"/>
                <a:gd name="connsiteX13" fmla="*/ 260 w 10000"/>
                <a:gd name="connsiteY13" fmla="*/ 5667 h 10000"/>
                <a:gd name="connsiteX14" fmla="*/ 278 w 10000"/>
                <a:gd name="connsiteY14" fmla="*/ 5385 h 10000"/>
                <a:gd name="connsiteX15" fmla="*/ 296 w 10000"/>
                <a:gd name="connsiteY15" fmla="*/ 4872 h 10000"/>
                <a:gd name="connsiteX16" fmla="*/ 314 w 10000"/>
                <a:gd name="connsiteY16" fmla="*/ 4013 h 10000"/>
                <a:gd name="connsiteX17" fmla="*/ 343 w 10000"/>
                <a:gd name="connsiteY17" fmla="*/ 3795 h 10000"/>
                <a:gd name="connsiteX18" fmla="*/ 361 w 10000"/>
                <a:gd name="connsiteY18" fmla="*/ 3859 h 10000"/>
                <a:gd name="connsiteX19" fmla="*/ 379 w 10000"/>
                <a:gd name="connsiteY19" fmla="*/ 4115 h 10000"/>
                <a:gd name="connsiteX20" fmla="*/ 404 w 10000"/>
                <a:gd name="connsiteY20" fmla="*/ 4872 h 10000"/>
                <a:gd name="connsiteX21" fmla="*/ 422 w 10000"/>
                <a:gd name="connsiteY21" fmla="*/ 5513 h 10000"/>
                <a:gd name="connsiteX22" fmla="*/ 440 w 10000"/>
                <a:gd name="connsiteY22" fmla="*/ 5513 h 10000"/>
                <a:gd name="connsiteX23" fmla="*/ 458 w 10000"/>
                <a:gd name="connsiteY23" fmla="*/ 5641 h 10000"/>
                <a:gd name="connsiteX24" fmla="*/ 476 w 10000"/>
                <a:gd name="connsiteY24" fmla="*/ 5705 h 10000"/>
                <a:gd name="connsiteX25" fmla="*/ 494 w 10000"/>
                <a:gd name="connsiteY25" fmla="*/ 5833 h 10000"/>
                <a:gd name="connsiteX26" fmla="*/ 523 w 10000"/>
                <a:gd name="connsiteY26" fmla="*/ 5731 h 10000"/>
                <a:gd name="connsiteX27" fmla="*/ 538 w 10000"/>
                <a:gd name="connsiteY27" fmla="*/ 5321 h 10000"/>
                <a:gd name="connsiteX28" fmla="*/ 556 w 10000"/>
                <a:gd name="connsiteY28" fmla="*/ 4974 h 10000"/>
                <a:gd name="connsiteX29" fmla="*/ 584 w 10000"/>
                <a:gd name="connsiteY29" fmla="*/ 4526 h 10000"/>
                <a:gd name="connsiteX30" fmla="*/ 602 w 10000"/>
                <a:gd name="connsiteY30" fmla="*/ 4051 h 10000"/>
                <a:gd name="connsiteX31" fmla="*/ 620 w 10000"/>
                <a:gd name="connsiteY31" fmla="*/ 3372 h 10000"/>
                <a:gd name="connsiteX32" fmla="*/ 639 w 10000"/>
                <a:gd name="connsiteY32" fmla="*/ 3026 h 10000"/>
                <a:gd name="connsiteX33" fmla="*/ 664 w 10000"/>
                <a:gd name="connsiteY33" fmla="*/ 3282 h 10000"/>
                <a:gd name="connsiteX34" fmla="*/ 682 w 10000"/>
                <a:gd name="connsiteY34" fmla="*/ 4551 h 10000"/>
                <a:gd name="connsiteX35" fmla="*/ 700 w 10000"/>
                <a:gd name="connsiteY35" fmla="*/ 6090 h 10000"/>
                <a:gd name="connsiteX36" fmla="*/ 718 w 10000"/>
                <a:gd name="connsiteY36" fmla="*/ 7256 h 10000"/>
                <a:gd name="connsiteX37" fmla="*/ 736 w 10000"/>
                <a:gd name="connsiteY37" fmla="*/ 7449 h 10000"/>
                <a:gd name="connsiteX38" fmla="*/ 765 w 10000"/>
                <a:gd name="connsiteY38" fmla="*/ 7077 h 10000"/>
                <a:gd name="connsiteX39" fmla="*/ 783 w 10000"/>
                <a:gd name="connsiteY39" fmla="*/ 5603 h 10000"/>
                <a:gd name="connsiteX40" fmla="*/ 797 w 10000"/>
                <a:gd name="connsiteY40" fmla="*/ 3282 h 10000"/>
                <a:gd name="connsiteX41" fmla="*/ 815 w 10000"/>
                <a:gd name="connsiteY41" fmla="*/ 1308 h 10000"/>
                <a:gd name="connsiteX42" fmla="*/ 844 w 10000"/>
                <a:gd name="connsiteY42" fmla="*/ 962 h 10000"/>
                <a:gd name="connsiteX43" fmla="*/ 862 w 10000"/>
                <a:gd name="connsiteY43" fmla="*/ 3282 h 10000"/>
                <a:gd name="connsiteX44" fmla="*/ 880 w 10000"/>
                <a:gd name="connsiteY44" fmla="*/ 7744 h 10000"/>
                <a:gd name="connsiteX45" fmla="*/ 898 w 10000"/>
                <a:gd name="connsiteY45" fmla="*/ 10000 h 10000"/>
                <a:gd name="connsiteX46" fmla="*/ 916 w 10000"/>
                <a:gd name="connsiteY46" fmla="*/ 8821 h 10000"/>
                <a:gd name="connsiteX47" fmla="*/ 942 w 10000"/>
                <a:gd name="connsiteY47" fmla="*/ 6564 h 10000"/>
                <a:gd name="connsiteX48" fmla="*/ 960 w 10000"/>
                <a:gd name="connsiteY48" fmla="*/ 5064 h 10000"/>
                <a:gd name="connsiteX49" fmla="*/ 988 w 10000"/>
                <a:gd name="connsiteY49" fmla="*/ 4744 h 10000"/>
                <a:gd name="connsiteX50" fmla="*/ 1006 w 10000"/>
                <a:gd name="connsiteY50" fmla="*/ 5000 h 10000"/>
                <a:gd name="connsiteX51" fmla="*/ 1025 w 10000"/>
                <a:gd name="connsiteY51" fmla="*/ 5513 h 10000"/>
                <a:gd name="connsiteX52" fmla="*/ 1043 w 10000"/>
                <a:gd name="connsiteY52" fmla="*/ 5641 h 10000"/>
                <a:gd name="connsiteX53" fmla="*/ 1061 w 10000"/>
                <a:gd name="connsiteY53" fmla="*/ 5577 h 10000"/>
                <a:gd name="connsiteX54" fmla="*/ 1075 w 10000"/>
                <a:gd name="connsiteY54" fmla="*/ 5346 h 10000"/>
                <a:gd name="connsiteX55" fmla="*/ 1093 w 10000"/>
                <a:gd name="connsiteY55" fmla="*/ 4936 h 10000"/>
                <a:gd name="connsiteX56" fmla="*/ 1122 w 10000"/>
                <a:gd name="connsiteY56" fmla="*/ 3756 h 10000"/>
                <a:gd name="connsiteX57" fmla="*/ 1140 w 10000"/>
                <a:gd name="connsiteY57" fmla="*/ 3372 h 10000"/>
                <a:gd name="connsiteX58" fmla="*/ 1165 w 10000"/>
                <a:gd name="connsiteY58" fmla="*/ 3346 h 10000"/>
                <a:gd name="connsiteX59" fmla="*/ 1183 w 10000"/>
                <a:gd name="connsiteY59" fmla="*/ 3372 h 10000"/>
                <a:gd name="connsiteX60" fmla="*/ 1201 w 10000"/>
                <a:gd name="connsiteY60" fmla="*/ 4333 h 10000"/>
                <a:gd name="connsiteX61" fmla="*/ 1219 w 10000"/>
                <a:gd name="connsiteY61" fmla="*/ 5346 h 10000"/>
                <a:gd name="connsiteX62" fmla="*/ 1237 w 10000"/>
                <a:gd name="connsiteY62" fmla="*/ 6308 h 10000"/>
                <a:gd name="connsiteX63" fmla="*/ 1266 w 10000"/>
                <a:gd name="connsiteY63" fmla="*/ 6885 h 10000"/>
                <a:gd name="connsiteX64" fmla="*/ 1284 w 10000"/>
                <a:gd name="connsiteY64" fmla="*/ 7077 h 10000"/>
                <a:gd name="connsiteX65" fmla="*/ 1302 w 10000"/>
                <a:gd name="connsiteY65" fmla="*/ 6564 h 10000"/>
                <a:gd name="connsiteX66" fmla="*/ 1320 w 10000"/>
                <a:gd name="connsiteY66" fmla="*/ 6244 h 10000"/>
                <a:gd name="connsiteX67" fmla="*/ 1338 w 10000"/>
                <a:gd name="connsiteY67" fmla="*/ 5897 h 10000"/>
                <a:gd name="connsiteX68" fmla="*/ 1364 w 10000"/>
                <a:gd name="connsiteY68" fmla="*/ 5192 h 10000"/>
                <a:gd name="connsiteX69" fmla="*/ 1382 w 10000"/>
                <a:gd name="connsiteY69" fmla="*/ 4359 h 10000"/>
                <a:gd name="connsiteX70" fmla="*/ 1400 w 10000"/>
                <a:gd name="connsiteY70" fmla="*/ 3628 h 10000"/>
                <a:gd name="connsiteX71" fmla="*/ 1425 w 10000"/>
                <a:gd name="connsiteY71" fmla="*/ 3064 h 10000"/>
                <a:gd name="connsiteX72" fmla="*/ 1443 w 10000"/>
                <a:gd name="connsiteY72" fmla="*/ 3500 h 10000"/>
                <a:gd name="connsiteX73" fmla="*/ 1461 w 10000"/>
                <a:gd name="connsiteY73" fmla="*/ 4423 h 10000"/>
                <a:gd name="connsiteX74" fmla="*/ 1479 w 10000"/>
                <a:gd name="connsiteY74" fmla="*/ 4910 h 10000"/>
                <a:gd name="connsiteX75" fmla="*/ 1497 w 10000"/>
                <a:gd name="connsiteY75" fmla="*/ 4333 h 10000"/>
                <a:gd name="connsiteX76" fmla="*/ 1526 w 10000"/>
                <a:gd name="connsiteY76" fmla="*/ 3154 h 10000"/>
                <a:gd name="connsiteX77" fmla="*/ 1544 w 10000"/>
                <a:gd name="connsiteY77" fmla="*/ 2513 h 10000"/>
                <a:gd name="connsiteX78" fmla="*/ 1562 w 10000"/>
                <a:gd name="connsiteY78" fmla="*/ 3564 h 10000"/>
                <a:gd name="connsiteX79" fmla="*/ 1587 w 10000"/>
                <a:gd name="connsiteY79" fmla="*/ 5385 h 10000"/>
                <a:gd name="connsiteX80" fmla="*/ 1605 w 10000"/>
                <a:gd name="connsiteY80" fmla="*/ 6308 h 10000"/>
                <a:gd name="connsiteX81" fmla="*/ 1623 w 10000"/>
                <a:gd name="connsiteY81" fmla="*/ 5731 h 10000"/>
                <a:gd name="connsiteX82" fmla="*/ 1641 w 10000"/>
                <a:gd name="connsiteY82" fmla="*/ 5346 h 10000"/>
                <a:gd name="connsiteX83" fmla="*/ 1659 w 10000"/>
                <a:gd name="connsiteY83" fmla="*/ 5513 h 10000"/>
                <a:gd name="connsiteX84" fmla="*/ 1677 w 10000"/>
                <a:gd name="connsiteY84" fmla="*/ 5667 h 10000"/>
                <a:gd name="connsiteX85" fmla="*/ 1703 w 10000"/>
                <a:gd name="connsiteY85" fmla="*/ 6308 h 10000"/>
                <a:gd name="connsiteX86" fmla="*/ 1721 w 10000"/>
                <a:gd name="connsiteY86" fmla="*/ 6462 h 10000"/>
                <a:gd name="connsiteX87" fmla="*/ 1739 w 10000"/>
                <a:gd name="connsiteY87" fmla="*/ 6051 h 10000"/>
                <a:gd name="connsiteX88" fmla="*/ 1757 w 10000"/>
                <a:gd name="connsiteY88" fmla="*/ 5513 h 10000"/>
                <a:gd name="connsiteX89" fmla="*/ 1786 w 10000"/>
                <a:gd name="connsiteY89" fmla="*/ 5385 h 10000"/>
                <a:gd name="connsiteX90" fmla="*/ 1804 w 10000"/>
                <a:gd name="connsiteY90" fmla="*/ 5449 h 10000"/>
                <a:gd name="connsiteX91" fmla="*/ 1822 w 10000"/>
                <a:gd name="connsiteY91" fmla="*/ 5513 h 10000"/>
                <a:gd name="connsiteX92" fmla="*/ 1847 w 10000"/>
                <a:gd name="connsiteY92" fmla="*/ 5192 h 10000"/>
                <a:gd name="connsiteX93" fmla="*/ 1865 w 10000"/>
                <a:gd name="connsiteY93" fmla="*/ 4397 h 10000"/>
                <a:gd name="connsiteX94" fmla="*/ 1883 w 10000"/>
                <a:gd name="connsiteY94" fmla="*/ 4295 h 10000"/>
                <a:gd name="connsiteX95" fmla="*/ 1901 w 10000"/>
                <a:gd name="connsiteY95" fmla="*/ 4526 h 10000"/>
                <a:gd name="connsiteX96" fmla="*/ 1919 w 10000"/>
                <a:gd name="connsiteY96" fmla="*/ 5385 h 10000"/>
                <a:gd name="connsiteX97" fmla="*/ 1937 w 10000"/>
                <a:gd name="connsiteY97" fmla="*/ 6590 h 10000"/>
                <a:gd name="connsiteX98" fmla="*/ 1955 w 10000"/>
                <a:gd name="connsiteY98" fmla="*/ 6949 h 10000"/>
                <a:gd name="connsiteX99" fmla="*/ 1981 w 10000"/>
                <a:gd name="connsiteY99" fmla="*/ 6141 h 10000"/>
                <a:gd name="connsiteX100" fmla="*/ 2009 w 10000"/>
                <a:gd name="connsiteY100" fmla="*/ 5346 h 10000"/>
                <a:gd name="connsiteX101" fmla="*/ 2027 w 10000"/>
                <a:gd name="connsiteY101" fmla="*/ 5154 h 10000"/>
                <a:gd name="connsiteX102" fmla="*/ 2045 w 10000"/>
                <a:gd name="connsiteY102" fmla="*/ 5641 h 10000"/>
                <a:gd name="connsiteX103" fmla="*/ 2063 w 10000"/>
                <a:gd name="connsiteY103" fmla="*/ 5795 h 10000"/>
                <a:gd name="connsiteX104" fmla="*/ 2082 w 10000"/>
                <a:gd name="connsiteY104" fmla="*/ 5731 h 10000"/>
                <a:gd name="connsiteX105" fmla="*/ 2100 w 10000"/>
                <a:gd name="connsiteY105" fmla="*/ 5346 h 10000"/>
                <a:gd name="connsiteX106" fmla="*/ 2125 w 10000"/>
                <a:gd name="connsiteY106" fmla="*/ 4910 h 10000"/>
                <a:gd name="connsiteX107" fmla="*/ 2143 w 10000"/>
                <a:gd name="connsiteY107" fmla="*/ 4615 h 10000"/>
                <a:gd name="connsiteX108" fmla="*/ 2161 w 10000"/>
                <a:gd name="connsiteY108" fmla="*/ 4462 h 10000"/>
                <a:gd name="connsiteX109" fmla="*/ 2186 w 10000"/>
                <a:gd name="connsiteY109" fmla="*/ 4423 h 10000"/>
                <a:gd name="connsiteX110" fmla="*/ 2204 w 10000"/>
                <a:gd name="connsiteY110" fmla="*/ 4397 h 10000"/>
                <a:gd name="connsiteX111" fmla="*/ 2222 w 10000"/>
                <a:gd name="connsiteY111" fmla="*/ 4179 h 10000"/>
                <a:gd name="connsiteX112" fmla="*/ 2240 w 10000"/>
                <a:gd name="connsiteY112" fmla="*/ 3731 h 10000"/>
                <a:gd name="connsiteX113" fmla="*/ 2258 w 10000"/>
                <a:gd name="connsiteY113" fmla="*/ 3000 h 10000"/>
                <a:gd name="connsiteX114" fmla="*/ 2287 w 10000"/>
                <a:gd name="connsiteY114" fmla="*/ 2513 h 10000"/>
                <a:gd name="connsiteX115" fmla="*/ 2305 w 10000"/>
                <a:gd name="connsiteY115" fmla="*/ 3026 h 10000"/>
                <a:gd name="connsiteX116" fmla="*/ 2323 w 10000"/>
                <a:gd name="connsiteY116" fmla="*/ 4590 h 10000"/>
                <a:gd name="connsiteX117" fmla="*/ 2341 w 10000"/>
                <a:gd name="connsiteY117" fmla="*/ 6397 h 10000"/>
                <a:gd name="connsiteX118" fmla="*/ 2359 w 10000"/>
                <a:gd name="connsiteY118" fmla="*/ 7192 h 10000"/>
                <a:gd name="connsiteX119" fmla="*/ 2385 w 10000"/>
                <a:gd name="connsiteY119" fmla="*/ 6910 h 10000"/>
                <a:gd name="connsiteX120" fmla="*/ 2403 w 10000"/>
                <a:gd name="connsiteY120" fmla="*/ 6179 h 10000"/>
                <a:gd name="connsiteX121" fmla="*/ 2421 w 10000"/>
                <a:gd name="connsiteY121" fmla="*/ 4936 h 10000"/>
                <a:gd name="connsiteX122" fmla="*/ 2449 w 10000"/>
                <a:gd name="connsiteY122" fmla="*/ 3603 h 10000"/>
                <a:gd name="connsiteX123" fmla="*/ 2464 w 10000"/>
                <a:gd name="connsiteY123" fmla="*/ 2872 h 10000"/>
                <a:gd name="connsiteX124" fmla="*/ 2482 w 10000"/>
                <a:gd name="connsiteY124" fmla="*/ 2231 h 10000"/>
                <a:gd name="connsiteX125" fmla="*/ 2500 w 10000"/>
                <a:gd name="connsiteY125" fmla="*/ 3064 h 10000"/>
                <a:gd name="connsiteX126" fmla="*/ 2518 w 10000"/>
                <a:gd name="connsiteY126" fmla="*/ 5577 h 10000"/>
                <a:gd name="connsiteX127" fmla="*/ 2547 w 10000"/>
                <a:gd name="connsiteY127" fmla="*/ 7359 h 10000"/>
                <a:gd name="connsiteX128" fmla="*/ 2565 w 10000"/>
                <a:gd name="connsiteY128" fmla="*/ 7128 h 10000"/>
                <a:gd name="connsiteX129" fmla="*/ 2590 w 10000"/>
                <a:gd name="connsiteY129" fmla="*/ 6372 h 10000"/>
                <a:gd name="connsiteX130" fmla="*/ 2608 w 10000"/>
                <a:gd name="connsiteY130" fmla="*/ 5538 h 10000"/>
                <a:gd name="connsiteX131" fmla="*/ 2626 w 10000"/>
                <a:gd name="connsiteY131" fmla="*/ 4654 h 10000"/>
                <a:gd name="connsiteX132" fmla="*/ 2644 w 10000"/>
                <a:gd name="connsiteY132" fmla="*/ 3987 h 10000"/>
                <a:gd name="connsiteX133" fmla="*/ 2662 w 10000"/>
                <a:gd name="connsiteY133" fmla="*/ 3410 h 10000"/>
                <a:gd name="connsiteX134" fmla="*/ 2680 w 10000"/>
                <a:gd name="connsiteY134" fmla="*/ 3885 h 10000"/>
                <a:gd name="connsiteX135" fmla="*/ 2698 w 10000"/>
                <a:gd name="connsiteY135" fmla="*/ 5987 h 10000"/>
                <a:gd name="connsiteX136" fmla="*/ 2727 w 10000"/>
                <a:gd name="connsiteY136" fmla="*/ 7679 h 10000"/>
                <a:gd name="connsiteX137" fmla="*/ 2742 w 10000"/>
                <a:gd name="connsiteY137" fmla="*/ 7641 h 10000"/>
                <a:gd name="connsiteX138" fmla="*/ 2760 w 10000"/>
                <a:gd name="connsiteY138" fmla="*/ 7103 h 10000"/>
                <a:gd name="connsiteX139" fmla="*/ 2778 w 10000"/>
                <a:gd name="connsiteY139" fmla="*/ 6500 h 10000"/>
                <a:gd name="connsiteX140" fmla="*/ 2807 w 10000"/>
                <a:gd name="connsiteY140" fmla="*/ 5962 h 10000"/>
                <a:gd name="connsiteX141" fmla="*/ 2825 w 10000"/>
                <a:gd name="connsiteY141" fmla="*/ 5321 h 10000"/>
                <a:gd name="connsiteX142" fmla="*/ 2843 w 10000"/>
                <a:gd name="connsiteY142" fmla="*/ 4744 h 10000"/>
                <a:gd name="connsiteX143" fmla="*/ 2868 w 10000"/>
                <a:gd name="connsiteY143" fmla="*/ 4051 h 10000"/>
                <a:gd name="connsiteX144" fmla="*/ 2886 w 10000"/>
                <a:gd name="connsiteY144" fmla="*/ 3372 h 10000"/>
                <a:gd name="connsiteX145" fmla="*/ 2904 w 10000"/>
                <a:gd name="connsiteY145" fmla="*/ 3667 h 10000"/>
                <a:gd name="connsiteX146" fmla="*/ 2922 w 10000"/>
                <a:gd name="connsiteY146" fmla="*/ 4295 h 10000"/>
                <a:gd name="connsiteX147" fmla="*/ 2940 w 10000"/>
                <a:gd name="connsiteY147" fmla="*/ 4808 h 10000"/>
                <a:gd name="connsiteX148" fmla="*/ 2958 w 10000"/>
                <a:gd name="connsiteY148" fmla="*/ 5667 h 10000"/>
                <a:gd name="connsiteX149" fmla="*/ 2987 w 10000"/>
                <a:gd name="connsiteY149" fmla="*/ 6205 h 10000"/>
                <a:gd name="connsiteX150" fmla="*/ 3005 w 10000"/>
                <a:gd name="connsiteY150" fmla="*/ 6141 h 10000"/>
                <a:gd name="connsiteX151" fmla="*/ 3019 w 10000"/>
                <a:gd name="connsiteY151" fmla="*/ 5705 h 10000"/>
                <a:gd name="connsiteX152" fmla="*/ 3048 w 10000"/>
                <a:gd name="connsiteY152" fmla="*/ 5154 h 10000"/>
                <a:gd name="connsiteX153" fmla="*/ 3066 w 10000"/>
                <a:gd name="connsiteY153" fmla="*/ 4526 h 10000"/>
                <a:gd name="connsiteX154" fmla="*/ 3084 w 10000"/>
                <a:gd name="connsiteY154" fmla="*/ 4590 h 10000"/>
                <a:gd name="connsiteX155" fmla="*/ 3102 w 10000"/>
                <a:gd name="connsiteY155" fmla="*/ 5321 h 10000"/>
                <a:gd name="connsiteX156" fmla="*/ 3128 w 10000"/>
                <a:gd name="connsiteY156" fmla="*/ 5962 h 10000"/>
                <a:gd name="connsiteX157" fmla="*/ 3146 w 10000"/>
                <a:gd name="connsiteY157" fmla="*/ 5859 h 10000"/>
                <a:gd name="connsiteX158" fmla="*/ 3164 w 10000"/>
                <a:gd name="connsiteY158" fmla="*/ 5064 h 10000"/>
                <a:gd name="connsiteX159" fmla="*/ 3182 w 10000"/>
                <a:gd name="connsiteY159" fmla="*/ 4359 h 10000"/>
                <a:gd name="connsiteX160" fmla="*/ 3211 w 10000"/>
                <a:gd name="connsiteY160" fmla="*/ 4013 h 10000"/>
                <a:gd name="connsiteX161" fmla="*/ 3229 w 10000"/>
                <a:gd name="connsiteY161" fmla="*/ 4333 h 10000"/>
                <a:gd name="connsiteX162" fmla="*/ 3247 w 10000"/>
                <a:gd name="connsiteY162" fmla="*/ 4936 h 10000"/>
                <a:gd name="connsiteX163" fmla="*/ 3265 w 10000"/>
                <a:gd name="connsiteY163" fmla="*/ 5603 h 10000"/>
                <a:gd name="connsiteX164" fmla="*/ 3283 w 10000"/>
                <a:gd name="connsiteY164" fmla="*/ 5705 h 10000"/>
                <a:gd name="connsiteX165" fmla="*/ 3308 w 10000"/>
                <a:gd name="connsiteY165" fmla="*/ 5449 h 10000"/>
                <a:gd name="connsiteX166" fmla="*/ 3326 w 10000"/>
                <a:gd name="connsiteY166" fmla="*/ 5103 h 10000"/>
                <a:gd name="connsiteX167" fmla="*/ 3344 w 10000"/>
                <a:gd name="connsiteY167" fmla="*/ 4359 h 10000"/>
                <a:gd name="connsiteX168" fmla="*/ 3362 w 10000"/>
                <a:gd name="connsiteY168" fmla="*/ 3731 h 10000"/>
                <a:gd name="connsiteX169" fmla="*/ 3380 w 10000"/>
                <a:gd name="connsiteY169" fmla="*/ 3923 h 10000"/>
                <a:gd name="connsiteX170" fmla="*/ 3405 w 10000"/>
                <a:gd name="connsiteY170" fmla="*/ 3500 h 10000"/>
                <a:gd name="connsiteX171" fmla="*/ 3424 w 10000"/>
                <a:gd name="connsiteY171" fmla="*/ 2615 h 10000"/>
                <a:gd name="connsiteX172" fmla="*/ 3452 w 10000"/>
                <a:gd name="connsiteY172" fmla="*/ 897 h 10000"/>
                <a:gd name="connsiteX173" fmla="*/ 3470 w 10000"/>
                <a:gd name="connsiteY173" fmla="*/ 1154 h 10000"/>
                <a:gd name="connsiteX174" fmla="*/ 3488 w 10000"/>
                <a:gd name="connsiteY174" fmla="*/ 3987 h 10000"/>
                <a:gd name="connsiteX175" fmla="*/ 3506 w 10000"/>
                <a:gd name="connsiteY175" fmla="*/ 7577 h 10000"/>
                <a:gd name="connsiteX176" fmla="*/ 3525 w 10000"/>
                <a:gd name="connsiteY176" fmla="*/ 9423 h 10000"/>
                <a:gd name="connsiteX177" fmla="*/ 3543 w 10000"/>
                <a:gd name="connsiteY177" fmla="*/ 9167 h 10000"/>
                <a:gd name="connsiteX178" fmla="*/ 3561 w 10000"/>
                <a:gd name="connsiteY178" fmla="*/ 7872 h 10000"/>
                <a:gd name="connsiteX179" fmla="*/ 3586 w 10000"/>
                <a:gd name="connsiteY179" fmla="*/ 6782 h 10000"/>
                <a:gd name="connsiteX180" fmla="*/ 3604 w 10000"/>
                <a:gd name="connsiteY180" fmla="*/ 5897 h 10000"/>
                <a:gd name="connsiteX181" fmla="*/ 3629 w 10000"/>
                <a:gd name="connsiteY181" fmla="*/ 5410 h 10000"/>
                <a:gd name="connsiteX182" fmla="*/ 3647 w 10000"/>
                <a:gd name="connsiteY182" fmla="*/ 5282 h 10000"/>
                <a:gd name="connsiteX183" fmla="*/ 3665 w 10000"/>
                <a:gd name="connsiteY183" fmla="*/ 5346 h 10000"/>
                <a:gd name="connsiteX184" fmla="*/ 3683 w 10000"/>
                <a:gd name="connsiteY184" fmla="*/ 5038 h 10000"/>
                <a:gd name="connsiteX185" fmla="*/ 3701 w 10000"/>
                <a:gd name="connsiteY185" fmla="*/ 4872 h 10000"/>
                <a:gd name="connsiteX186" fmla="*/ 3730 w 10000"/>
                <a:gd name="connsiteY186" fmla="*/ 4718 h 10000"/>
                <a:gd name="connsiteX187" fmla="*/ 3748 w 10000"/>
                <a:gd name="connsiteY187" fmla="*/ 4936 h 10000"/>
                <a:gd name="connsiteX188" fmla="*/ 3766 w 10000"/>
                <a:gd name="connsiteY188" fmla="*/ 5103 h 10000"/>
                <a:gd name="connsiteX189" fmla="*/ 3784 w 10000"/>
                <a:gd name="connsiteY189" fmla="*/ 5474 h 10000"/>
                <a:gd name="connsiteX190" fmla="*/ 3810 w 10000"/>
                <a:gd name="connsiteY190" fmla="*/ 5410 h 10000"/>
                <a:gd name="connsiteX191" fmla="*/ 3828 w 10000"/>
                <a:gd name="connsiteY191" fmla="*/ 5218 h 10000"/>
                <a:gd name="connsiteX192" fmla="*/ 3846 w 10000"/>
                <a:gd name="connsiteY192" fmla="*/ 5000 h 10000"/>
                <a:gd name="connsiteX193" fmla="*/ 3864 w 10000"/>
                <a:gd name="connsiteY193" fmla="*/ 4872 h 10000"/>
                <a:gd name="connsiteX194" fmla="*/ 3882 w 10000"/>
                <a:gd name="connsiteY194" fmla="*/ 4744 h 10000"/>
                <a:gd name="connsiteX195" fmla="*/ 3907 w 10000"/>
                <a:gd name="connsiteY195" fmla="*/ 4808 h 10000"/>
                <a:gd name="connsiteX196" fmla="*/ 3925 w 10000"/>
                <a:gd name="connsiteY196" fmla="*/ 4782 h 10000"/>
                <a:gd name="connsiteX197" fmla="*/ 3943 w 10000"/>
                <a:gd name="connsiteY197" fmla="*/ 4590 h 10000"/>
                <a:gd name="connsiteX198" fmla="*/ 3961 w 10000"/>
                <a:gd name="connsiteY198" fmla="*/ 4654 h 10000"/>
                <a:gd name="connsiteX199" fmla="*/ 3990 w 10000"/>
                <a:gd name="connsiteY199" fmla="*/ 4782 h 10000"/>
                <a:gd name="connsiteX200" fmla="*/ 4008 w 10000"/>
                <a:gd name="connsiteY200" fmla="*/ 4872 h 10000"/>
                <a:gd name="connsiteX201" fmla="*/ 4026 w 10000"/>
                <a:gd name="connsiteY201" fmla="*/ 4179 h 10000"/>
                <a:gd name="connsiteX202" fmla="*/ 4051 w 10000"/>
                <a:gd name="connsiteY202" fmla="*/ 2423 h 10000"/>
                <a:gd name="connsiteX203" fmla="*/ 4069 w 10000"/>
                <a:gd name="connsiteY203" fmla="*/ 923 h 10000"/>
                <a:gd name="connsiteX204" fmla="*/ 4087 w 10000"/>
                <a:gd name="connsiteY204" fmla="*/ 0 h 10000"/>
                <a:gd name="connsiteX205" fmla="*/ 4105 w 10000"/>
                <a:gd name="connsiteY205" fmla="*/ 1051 h 10000"/>
                <a:gd name="connsiteX206" fmla="*/ 4123 w 10000"/>
                <a:gd name="connsiteY206" fmla="*/ 4487 h 10000"/>
                <a:gd name="connsiteX207" fmla="*/ 4141 w 10000"/>
                <a:gd name="connsiteY207" fmla="*/ 7705 h 10000"/>
                <a:gd name="connsiteX208" fmla="*/ 4167 w 10000"/>
                <a:gd name="connsiteY208" fmla="*/ 9397 h 10000"/>
                <a:gd name="connsiteX209" fmla="*/ 4185 w 10000"/>
                <a:gd name="connsiteY209" fmla="*/ 9397 h 10000"/>
                <a:gd name="connsiteX210" fmla="*/ 4203 w 10000"/>
                <a:gd name="connsiteY210" fmla="*/ 8436 h 10000"/>
                <a:gd name="connsiteX211" fmla="*/ 4232 w 10000"/>
                <a:gd name="connsiteY211" fmla="*/ 7679 h 10000"/>
                <a:gd name="connsiteX212" fmla="*/ 4250 w 10000"/>
                <a:gd name="connsiteY212" fmla="*/ 7231 h 10000"/>
                <a:gd name="connsiteX213" fmla="*/ 4268 w 10000"/>
                <a:gd name="connsiteY213" fmla="*/ 6436 h 10000"/>
                <a:gd name="connsiteX214" fmla="*/ 4286 w 10000"/>
                <a:gd name="connsiteY214" fmla="*/ 5538 h 10000"/>
                <a:gd name="connsiteX215" fmla="*/ 4304 w 10000"/>
                <a:gd name="connsiteY215" fmla="*/ 4872 h 10000"/>
                <a:gd name="connsiteX216" fmla="*/ 4329 w 10000"/>
                <a:gd name="connsiteY216" fmla="*/ 4423 h 10000"/>
                <a:gd name="connsiteX217" fmla="*/ 4347 w 10000"/>
                <a:gd name="connsiteY217" fmla="*/ 4462 h 10000"/>
                <a:gd name="connsiteX218" fmla="*/ 4365 w 10000"/>
                <a:gd name="connsiteY218" fmla="*/ 3885 h 10000"/>
                <a:gd name="connsiteX219" fmla="*/ 4383 w 10000"/>
                <a:gd name="connsiteY219" fmla="*/ 2744 h 10000"/>
                <a:gd name="connsiteX220" fmla="*/ 4401 w 10000"/>
                <a:gd name="connsiteY220" fmla="*/ 1949 h 10000"/>
                <a:gd name="connsiteX221" fmla="*/ 4426 w 10000"/>
                <a:gd name="connsiteY221" fmla="*/ 2897 h 10000"/>
                <a:gd name="connsiteX222" fmla="*/ 4444 w 10000"/>
                <a:gd name="connsiteY222" fmla="*/ 5833 h 10000"/>
                <a:gd name="connsiteX223" fmla="*/ 4473 w 10000"/>
                <a:gd name="connsiteY223" fmla="*/ 8000 h 10000"/>
                <a:gd name="connsiteX224" fmla="*/ 4491 w 10000"/>
                <a:gd name="connsiteY224" fmla="*/ 8090 h 10000"/>
                <a:gd name="connsiteX225" fmla="*/ 4509 w 10000"/>
                <a:gd name="connsiteY225" fmla="*/ 7103 h 10000"/>
                <a:gd name="connsiteX226" fmla="*/ 4527 w 10000"/>
                <a:gd name="connsiteY226" fmla="*/ 6205 h 10000"/>
                <a:gd name="connsiteX227" fmla="*/ 4545 w 10000"/>
                <a:gd name="connsiteY227" fmla="*/ 5641 h 10000"/>
                <a:gd name="connsiteX228" fmla="*/ 4563 w 10000"/>
                <a:gd name="connsiteY228" fmla="*/ 5321 h 10000"/>
                <a:gd name="connsiteX229" fmla="*/ 4589 w 10000"/>
                <a:gd name="connsiteY229" fmla="*/ 5154 h 10000"/>
                <a:gd name="connsiteX230" fmla="*/ 4607 w 10000"/>
                <a:gd name="connsiteY230" fmla="*/ 4872 h 10000"/>
                <a:gd name="connsiteX231" fmla="*/ 4625 w 10000"/>
                <a:gd name="connsiteY231" fmla="*/ 4526 h 10000"/>
                <a:gd name="connsiteX232" fmla="*/ 4654 w 10000"/>
                <a:gd name="connsiteY232" fmla="*/ 4333 h 10000"/>
                <a:gd name="connsiteX233" fmla="*/ 4672 w 10000"/>
                <a:gd name="connsiteY233" fmla="*/ 4115 h 10000"/>
                <a:gd name="connsiteX234" fmla="*/ 4686 w 10000"/>
                <a:gd name="connsiteY234" fmla="*/ 3859 h 10000"/>
                <a:gd name="connsiteX235" fmla="*/ 4704 w 10000"/>
                <a:gd name="connsiteY235" fmla="*/ 3692 h 10000"/>
                <a:gd name="connsiteX236" fmla="*/ 4722 w 10000"/>
                <a:gd name="connsiteY236" fmla="*/ 3603 h 10000"/>
                <a:gd name="connsiteX237" fmla="*/ 4751 w 10000"/>
                <a:gd name="connsiteY237" fmla="*/ 3821 h 10000"/>
                <a:gd name="connsiteX238" fmla="*/ 4769 w 10000"/>
                <a:gd name="connsiteY238" fmla="*/ 4590 h 10000"/>
                <a:gd name="connsiteX239" fmla="*/ 4787 w 10000"/>
                <a:gd name="connsiteY239" fmla="*/ 5103 h 10000"/>
                <a:gd name="connsiteX240" fmla="*/ 4805 w 10000"/>
                <a:gd name="connsiteY240" fmla="*/ 5346 h 10000"/>
                <a:gd name="connsiteX241" fmla="*/ 4830 w 10000"/>
                <a:gd name="connsiteY241" fmla="*/ 5474 h 10000"/>
                <a:gd name="connsiteX242" fmla="*/ 4848 w 10000"/>
                <a:gd name="connsiteY242" fmla="*/ 5538 h 10000"/>
                <a:gd name="connsiteX243" fmla="*/ 4867 w 10000"/>
                <a:gd name="connsiteY243" fmla="*/ 5513 h 10000"/>
                <a:gd name="connsiteX244" fmla="*/ 4885 w 10000"/>
                <a:gd name="connsiteY244" fmla="*/ 5218 h 10000"/>
                <a:gd name="connsiteX245" fmla="*/ 4913 w 10000"/>
                <a:gd name="connsiteY245" fmla="*/ 4744 h 10000"/>
                <a:gd name="connsiteX246" fmla="*/ 4931 w 10000"/>
                <a:gd name="connsiteY246" fmla="*/ 4397 h 10000"/>
                <a:gd name="connsiteX247" fmla="*/ 4949 w 10000"/>
                <a:gd name="connsiteY247" fmla="*/ 3821 h 10000"/>
                <a:gd name="connsiteX248" fmla="*/ 4964 w 10000"/>
                <a:gd name="connsiteY248" fmla="*/ 3372 h 10000"/>
                <a:gd name="connsiteX249" fmla="*/ 4982 w 10000"/>
                <a:gd name="connsiteY249" fmla="*/ 3372 h 10000"/>
                <a:gd name="connsiteX250" fmla="*/ 5000 w 10000"/>
                <a:gd name="connsiteY250" fmla="*/ 3795 h 10000"/>
                <a:gd name="connsiteX251" fmla="*/ 5029 w 10000"/>
                <a:gd name="connsiteY251" fmla="*/ 5192 h 10000"/>
                <a:gd name="connsiteX252" fmla="*/ 5054 w 10000"/>
                <a:gd name="connsiteY252" fmla="*/ 6436 h 10000"/>
                <a:gd name="connsiteX253" fmla="*/ 5072 w 10000"/>
                <a:gd name="connsiteY253" fmla="*/ 7321 h 10000"/>
                <a:gd name="connsiteX254" fmla="*/ 5090 w 10000"/>
                <a:gd name="connsiteY254" fmla="*/ 7359 h 10000"/>
                <a:gd name="connsiteX255" fmla="*/ 5108 w 10000"/>
                <a:gd name="connsiteY255" fmla="*/ 6846 h 10000"/>
                <a:gd name="connsiteX256" fmla="*/ 5126 w 10000"/>
                <a:gd name="connsiteY256" fmla="*/ 6179 h 10000"/>
                <a:gd name="connsiteX257" fmla="*/ 5144 w 10000"/>
                <a:gd name="connsiteY257" fmla="*/ 5897 h 10000"/>
                <a:gd name="connsiteX258" fmla="*/ 5162 w 10000"/>
                <a:gd name="connsiteY258" fmla="*/ 5538 h 10000"/>
                <a:gd name="connsiteX259" fmla="*/ 5191 w 10000"/>
                <a:gd name="connsiteY259" fmla="*/ 4590 h 10000"/>
                <a:gd name="connsiteX260" fmla="*/ 5209 w 10000"/>
                <a:gd name="connsiteY260" fmla="*/ 3064 h 10000"/>
                <a:gd name="connsiteX261" fmla="*/ 5227 w 10000"/>
                <a:gd name="connsiteY261" fmla="*/ 2615 h 10000"/>
                <a:gd name="connsiteX262" fmla="*/ 5253 w 10000"/>
                <a:gd name="connsiteY262" fmla="*/ 3474 h 10000"/>
                <a:gd name="connsiteX263" fmla="*/ 5271 w 10000"/>
                <a:gd name="connsiteY263" fmla="*/ 4359 h 10000"/>
                <a:gd name="connsiteX264" fmla="*/ 5289 w 10000"/>
                <a:gd name="connsiteY264" fmla="*/ 5321 h 10000"/>
                <a:gd name="connsiteX265" fmla="*/ 5307 w 10000"/>
                <a:gd name="connsiteY265" fmla="*/ 7013 h 10000"/>
                <a:gd name="connsiteX266" fmla="*/ 5332 w 10000"/>
                <a:gd name="connsiteY266" fmla="*/ 8179 h 10000"/>
                <a:gd name="connsiteX267" fmla="*/ 5350 w 10000"/>
                <a:gd name="connsiteY267" fmla="*/ 8115 h 10000"/>
                <a:gd name="connsiteX268" fmla="*/ 5368 w 10000"/>
                <a:gd name="connsiteY268" fmla="*/ 7256 h 10000"/>
                <a:gd name="connsiteX269" fmla="*/ 5386 w 10000"/>
                <a:gd name="connsiteY269" fmla="*/ 6269 h 10000"/>
                <a:gd name="connsiteX270" fmla="*/ 5404 w 10000"/>
                <a:gd name="connsiteY270" fmla="*/ 5410 h 10000"/>
                <a:gd name="connsiteX271" fmla="*/ 5422 w 10000"/>
                <a:gd name="connsiteY271" fmla="*/ 4974 h 10000"/>
                <a:gd name="connsiteX272" fmla="*/ 5451 w 10000"/>
                <a:gd name="connsiteY272" fmla="*/ 4551 h 10000"/>
                <a:gd name="connsiteX273" fmla="*/ 5469 w 10000"/>
                <a:gd name="connsiteY273" fmla="*/ 4231 h 10000"/>
                <a:gd name="connsiteX274" fmla="*/ 5487 w 10000"/>
                <a:gd name="connsiteY274" fmla="*/ 3885 h 10000"/>
                <a:gd name="connsiteX275" fmla="*/ 5512 w 10000"/>
                <a:gd name="connsiteY275" fmla="*/ 3667 h 10000"/>
                <a:gd name="connsiteX276" fmla="*/ 5530 w 10000"/>
                <a:gd name="connsiteY276" fmla="*/ 3218 h 10000"/>
                <a:gd name="connsiteX277" fmla="*/ 5548 w 10000"/>
                <a:gd name="connsiteY277" fmla="*/ 3192 h 10000"/>
                <a:gd name="connsiteX278" fmla="*/ 5566 w 10000"/>
                <a:gd name="connsiteY278" fmla="*/ 3731 h 10000"/>
                <a:gd name="connsiteX279" fmla="*/ 5592 w 10000"/>
                <a:gd name="connsiteY279" fmla="*/ 4615 h 10000"/>
                <a:gd name="connsiteX280" fmla="*/ 5610 w 10000"/>
                <a:gd name="connsiteY280" fmla="*/ 5321 h 10000"/>
                <a:gd name="connsiteX281" fmla="*/ 5628 w 10000"/>
                <a:gd name="connsiteY281" fmla="*/ 5731 h 10000"/>
                <a:gd name="connsiteX282" fmla="*/ 5657 w 10000"/>
                <a:gd name="connsiteY282" fmla="*/ 6090 h 10000"/>
                <a:gd name="connsiteX283" fmla="*/ 5675 w 10000"/>
                <a:gd name="connsiteY283" fmla="*/ 6026 h 10000"/>
                <a:gd name="connsiteX284" fmla="*/ 5693 w 10000"/>
                <a:gd name="connsiteY284" fmla="*/ 5321 h 10000"/>
                <a:gd name="connsiteX285" fmla="*/ 5711 w 10000"/>
                <a:gd name="connsiteY285" fmla="*/ 4397 h 10000"/>
                <a:gd name="connsiteX286" fmla="*/ 5729 w 10000"/>
                <a:gd name="connsiteY286" fmla="*/ 4077 h 10000"/>
                <a:gd name="connsiteX287" fmla="*/ 5747 w 10000"/>
                <a:gd name="connsiteY287" fmla="*/ 4051 h 10000"/>
                <a:gd name="connsiteX288" fmla="*/ 5772 w 10000"/>
                <a:gd name="connsiteY288" fmla="*/ 4974 h 10000"/>
                <a:gd name="connsiteX289" fmla="*/ 5790 w 10000"/>
                <a:gd name="connsiteY289" fmla="*/ 5897 h 10000"/>
                <a:gd name="connsiteX290" fmla="*/ 5808 w 10000"/>
                <a:gd name="connsiteY290" fmla="*/ 5795 h 10000"/>
                <a:gd name="connsiteX291" fmla="*/ 5826 w 10000"/>
                <a:gd name="connsiteY291" fmla="*/ 5321 h 10000"/>
                <a:gd name="connsiteX292" fmla="*/ 5851 w 10000"/>
                <a:gd name="connsiteY292" fmla="*/ 5064 h 10000"/>
                <a:gd name="connsiteX293" fmla="*/ 5869 w 10000"/>
                <a:gd name="connsiteY293" fmla="*/ 5321 h 10000"/>
                <a:gd name="connsiteX294" fmla="*/ 5887 w 10000"/>
                <a:gd name="connsiteY294" fmla="*/ 5154 h 10000"/>
                <a:gd name="connsiteX295" fmla="*/ 5905 w 10000"/>
                <a:gd name="connsiteY295" fmla="*/ 4936 h 10000"/>
                <a:gd name="connsiteX296" fmla="*/ 5934 w 10000"/>
                <a:gd name="connsiteY296" fmla="*/ 4462 h 10000"/>
                <a:gd name="connsiteX297" fmla="*/ 6025 w 10000"/>
                <a:gd name="connsiteY297" fmla="*/ 6179 h 10000"/>
                <a:gd name="connsiteX298" fmla="*/ 6050 w 10000"/>
                <a:gd name="connsiteY298" fmla="*/ 5513 h 10000"/>
                <a:gd name="connsiteX299" fmla="*/ 6068 w 10000"/>
                <a:gd name="connsiteY299" fmla="*/ 4846 h 10000"/>
                <a:gd name="connsiteX300" fmla="*/ 6093 w 10000"/>
                <a:gd name="connsiteY300" fmla="*/ 4487 h 10000"/>
                <a:gd name="connsiteX301" fmla="*/ 6111 w 10000"/>
                <a:gd name="connsiteY301" fmla="*/ 4333 h 10000"/>
                <a:gd name="connsiteX302" fmla="*/ 6129 w 10000"/>
                <a:gd name="connsiteY302" fmla="*/ 4654 h 10000"/>
                <a:gd name="connsiteX303" fmla="*/ 6147 w 10000"/>
                <a:gd name="connsiteY303" fmla="*/ 5282 h 10000"/>
                <a:gd name="connsiteX304" fmla="*/ 6165 w 10000"/>
                <a:gd name="connsiteY304" fmla="*/ 5154 h 10000"/>
                <a:gd name="connsiteX305" fmla="*/ 6194 w 10000"/>
                <a:gd name="connsiteY305" fmla="*/ 4013 h 10000"/>
                <a:gd name="connsiteX306" fmla="*/ 6212 w 10000"/>
                <a:gd name="connsiteY306" fmla="*/ 3064 h 10000"/>
                <a:gd name="connsiteX307" fmla="*/ 6230 w 10000"/>
                <a:gd name="connsiteY307" fmla="*/ 2359 h 10000"/>
                <a:gd name="connsiteX308" fmla="*/ 6255 w 10000"/>
                <a:gd name="connsiteY308" fmla="*/ 3795 h 10000"/>
                <a:gd name="connsiteX309" fmla="*/ 6273 w 10000"/>
                <a:gd name="connsiteY309" fmla="*/ 5923 h 10000"/>
                <a:gd name="connsiteX310" fmla="*/ 6291 w 10000"/>
                <a:gd name="connsiteY310" fmla="*/ 7321 h 10000"/>
                <a:gd name="connsiteX311" fmla="*/ 6310 w 10000"/>
                <a:gd name="connsiteY311" fmla="*/ 7641 h 10000"/>
                <a:gd name="connsiteX312" fmla="*/ 6328 w 10000"/>
                <a:gd name="connsiteY312" fmla="*/ 7359 h 10000"/>
                <a:gd name="connsiteX313" fmla="*/ 6346 w 10000"/>
                <a:gd name="connsiteY313" fmla="*/ 5833 h 10000"/>
                <a:gd name="connsiteX314" fmla="*/ 6371 w 10000"/>
                <a:gd name="connsiteY314" fmla="*/ 3436 h 10000"/>
                <a:gd name="connsiteX315" fmla="*/ 6389 w 10000"/>
                <a:gd name="connsiteY315" fmla="*/ 1462 h 10000"/>
                <a:gd name="connsiteX316" fmla="*/ 6407 w 10000"/>
                <a:gd name="connsiteY316" fmla="*/ 705 h 10000"/>
                <a:gd name="connsiteX317" fmla="*/ 6425 w 10000"/>
                <a:gd name="connsiteY317" fmla="*/ 3000 h 10000"/>
                <a:gd name="connsiteX318" fmla="*/ 6454 w 10000"/>
                <a:gd name="connsiteY318" fmla="*/ 6436 h 10000"/>
                <a:gd name="connsiteX319" fmla="*/ 6472 w 10000"/>
                <a:gd name="connsiteY319" fmla="*/ 8628 h 10000"/>
                <a:gd name="connsiteX320" fmla="*/ 6490 w 10000"/>
                <a:gd name="connsiteY320" fmla="*/ 9077 h 10000"/>
                <a:gd name="connsiteX321" fmla="*/ 6515 w 10000"/>
                <a:gd name="connsiteY321" fmla="*/ 8603 h 10000"/>
                <a:gd name="connsiteX322" fmla="*/ 6533 w 10000"/>
                <a:gd name="connsiteY322" fmla="*/ 7679 h 10000"/>
                <a:gd name="connsiteX323" fmla="*/ 6551 w 10000"/>
                <a:gd name="connsiteY323" fmla="*/ 6846 h 10000"/>
                <a:gd name="connsiteX324" fmla="*/ 6569 w 10000"/>
                <a:gd name="connsiteY324" fmla="*/ 6090 h 10000"/>
                <a:gd name="connsiteX325" fmla="*/ 6587 w 10000"/>
                <a:gd name="connsiteY325" fmla="*/ 5128 h 10000"/>
                <a:gd name="connsiteX326" fmla="*/ 6605 w 10000"/>
                <a:gd name="connsiteY326" fmla="*/ 4013 h 10000"/>
                <a:gd name="connsiteX327" fmla="*/ 6631 w 10000"/>
                <a:gd name="connsiteY327" fmla="*/ 3372 h 10000"/>
                <a:gd name="connsiteX328" fmla="*/ 6649 w 10000"/>
                <a:gd name="connsiteY328" fmla="*/ 3436 h 10000"/>
                <a:gd name="connsiteX329" fmla="*/ 6677 w 10000"/>
                <a:gd name="connsiteY329" fmla="*/ 4179 h 10000"/>
                <a:gd name="connsiteX330" fmla="*/ 6696 w 10000"/>
                <a:gd name="connsiteY330" fmla="*/ 4551 h 10000"/>
                <a:gd name="connsiteX331" fmla="*/ 6714 w 10000"/>
                <a:gd name="connsiteY331" fmla="*/ 4333 h 10000"/>
                <a:gd name="connsiteX332" fmla="*/ 6732 w 10000"/>
                <a:gd name="connsiteY332" fmla="*/ 4269 h 10000"/>
                <a:gd name="connsiteX333" fmla="*/ 6750 w 10000"/>
                <a:gd name="connsiteY333" fmla="*/ 4333 h 10000"/>
                <a:gd name="connsiteX334" fmla="*/ 6768 w 10000"/>
                <a:gd name="connsiteY334" fmla="*/ 4615 h 10000"/>
                <a:gd name="connsiteX335" fmla="*/ 6793 w 10000"/>
                <a:gd name="connsiteY335" fmla="*/ 4936 h 10000"/>
                <a:gd name="connsiteX336" fmla="*/ 6811 w 10000"/>
                <a:gd name="connsiteY336" fmla="*/ 4974 h 10000"/>
                <a:gd name="connsiteX337" fmla="*/ 6829 w 10000"/>
                <a:gd name="connsiteY337" fmla="*/ 4744 h 10000"/>
                <a:gd name="connsiteX338" fmla="*/ 6847 w 10000"/>
                <a:gd name="connsiteY338" fmla="*/ 4423 h 10000"/>
                <a:gd name="connsiteX339" fmla="*/ 6876 w 10000"/>
                <a:gd name="connsiteY339" fmla="*/ 4462 h 10000"/>
                <a:gd name="connsiteX340" fmla="*/ 6890 w 10000"/>
                <a:gd name="connsiteY340" fmla="*/ 4526 h 10000"/>
                <a:gd name="connsiteX341" fmla="*/ 6908 w 10000"/>
                <a:gd name="connsiteY341" fmla="*/ 4397 h 10000"/>
                <a:gd name="connsiteX342" fmla="*/ 6937 w 10000"/>
                <a:gd name="connsiteY342" fmla="*/ 4744 h 10000"/>
                <a:gd name="connsiteX343" fmla="*/ 6955 w 10000"/>
                <a:gd name="connsiteY343" fmla="*/ 5513 h 10000"/>
                <a:gd name="connsiteX344" fmla="*/ 6973 w 10000"/>
                <a:gd name="connsiteY344" fmla="*/ 6051 h 10000"/>
                <a:gd name="connsiteX345" fmla="*/ 6991 w 10000"/>
                <a:gd name="connsiteY345" fmla="*/ 5897 h 10000"/>
                <a:gd name="connsiteX346" fmla="*/ 7009 w 10000"/>
                <a:gd name="connsiteY346" fmla="*/ 5577 h 10000"/>
                <a:gd name="connsiteX347" fmla="*/ 7027 w 10000"/>
                <a:gd name="connsiteY347" fmla="*/ 5321 h 10000"/>
                <a:gd name="connsiteX348" fmla="*/ 7053 w 10000"/>
                <a:gd name="connsiteY348" fmla="*/ 4936 h 10000"/>
                <a:gd name="connsiteX349" fmla="*/ 7071 w 10000"/>
                <a:gd name="connsiteY349" fmla="*/ 4654 h 10000"/>
                <a:gd name="connsiteX350" fmla="*/ 7089 w 10000"/>
                <a:gd name="connsiteY350" fmla="*/ 4526 h 10000"/>
                <a:gd name="connsiteX351" fmla="*/ 7118 w 10000"/>
                <a:gd name="connsiteY351" fmla="*/ 4487 h 10000"/>
                <a:gd name="connsiteX352" fmla="*/ 7136 w 10000"/>
                <a:gd name="connsiteY352" fmla="*/ 4590 h 10000"/>
                <a:gd name="connsiteX353" fmla="*/ 7154 w 10000"/>
                <a:gd name="connsiteY353" fmla="*/ 5218 h 10000"/>
                <a:gd name="connsiteX354" fmla="*/ 7168 w 10000"/>
                <a:gd name="connsiteY354" fmla="*/ 5218 h 10000"/>
                <a:gd name="connsiteX355" fmla="*/ 7186 w 10000"/>
                <a:gd name="connsiteY355" fmla="*/ 4654 h 10000"/>
                <a:gd name="connsiteX356" fmla="*/ 7215 w 10000"/>
                <a:gd name="connsiteY356" fmla="*/ 4423 h 10000"/>
                <a:gd name="connsiteX357" fmla="*/ 7233 w 10000"/>
                <a:gd name="connsiteY357" fmla="*/ 4654 h 10000"/>
                <a:gd name="connsiteX358" fmla="*/ 7251 w 10000"/>
                <a:gd name="connsiteY358" fmla="*/ 5154 h 10000"/>
                <a:gd name="connsiteX359" fmla="*/ 7276 w 10000"/>
                <a:gd name="connsiteY359" fmla="*/ 5731 h 10000"/>
                <a:gd name="connsiteX360" fmla="*/ 7294 w 10000"/>
                <a:gd name="connsiteY360" fmla="*/ 6051 h 10000"/>
                <a:gd name="connsiteX361" fmla="*/ 7312 w 10000"/>
                <a:gd name="connsiteY361" fmla="*/ 5962 h 10000"/>
                <a:gd name="connsiteX362" fmla="*/ 7330 w 10000"/>
                <a:gd name="connsiteY362" fmla="*/ 5897 h 10000"/>
                <a:gd name="connsiteX363" fmla="*/ 7348 w 10000"/>
                <a:gd name="connsiteY363" fmla="*/ 5321 h 10000"/>
                <a:gd name="connsiteX364" fmla="*/ 7367 w 10000"/>
                <a:gd name="connsiteY364" fmla="*/ 4679 h 10000"/>
                <a:gd name="connsiteX365" fmla="*/ 7395 w 10000"/>
                <a:gd name="connsiteY365" fmla="*/ 4115 h 10000"/>
                <a:gd name="connsiteX366" fmla="*/ 7413 w 10000"/>
                <a:gd name="connsiteY366" fmla="*/ 3474 h 10000"/>
                <a:gd name="connsiteX367" fmla="*/ 7431 w 10000"/>
                <a:gd name="connsiteY367" fmla="*/ 3410 h 10000"/>
                <a:gd name="connsiteX368" fmla="*/ 7446 w 10000"/>
                <a:gd name="connsiteY368" fmla="*/ 4808 h 10000"/>
                <a:gd name="connsiteX369" fmla="*/ 7475 w 10000"/>
                <a:gd name="connsiteY369" fmla="*/ 6090 h 10000"/>
                <a:gd name="connsiteX370" fmla="*/ 7493 w 10000"/>
                <a:gd name="connsiteY370" fmla="*/ 5833 h 10000"/>
                <a:gd name="connsiteX371" fmla="*/ 7511 w 10000"/>
                <a:gd name="connsiteY371" fmla="*/ 4359 h 10000"/>
                <a:gd name="connsiteX372" fmla="*/ 7536 w 10000"/>
                <a:gd name="connsiteY372" fmla="*/ 2705 h 10000"/>
                <a:gd name="connsiteX373" fmla="*/ 7554 w 10000"/>
                <a:gd name="connsiteY373" fmla="*/ 1974 h 10000"/>
                <a:gd name="connsiteX374" fmla="*/ 7572 w 10000"/>
                <a:gd name="connsiteY374" fmla="*/ 4013 h 10000"/>
                <a:gd name="connsiteX375" fmla="*/ 7590 w 10000"/>
                <a:gd name="connsiteY375" fmla="*/ 6372 h 10000"/>
                <a:gd name="connsiteX376" fmla="*/ 7608 w 10000"/>
                <a:gd name="connsiteY376" fmla="*/ 7808 h 10000"/>
                <a:gd name="connsiteX377" fmla="*/ 7626 w 10000"/>
                <a:gd name="connsiteY377" fmla="*/ 7577 h 10000"/>
                <a:gd name="connsiteX378" fmla="*/ 7655 w 10000"/>
                <a:gd name="connsiteY378" fmla="*/ 7295 h 10000"/>
                <a:gd name="connsiteX379" fmla="*/ 7673 w 10000"/>
                <a:gd name="connsiteY379" fmla="*/ 7321 h 10000"/>
                <a:gd name="connsiteX380" fmla="*/ 7691 w 10000"/>
                <a:gd name="connsiteY380" fmla="*/ 7551 h 10000"/>
                <a:gd name="connsiteX381" fmla="*/ 7716 w 10000"/>
                <a:gd name="connsiteY381" fmla="*/ 7679 h 10000"/>
                <a:gd name="connsiteX382" fmla="*/ 7734 w 10000"/>
                <a:gd name="connsiteY382" fmla="*/ 7231 h 10000"/>
                <a:gd name="connsiteX383" fmla="*/ 7753 w 10000"/>
                <a:gd name="connsiteY383" fmla="*/ 6526 h 10000"/>
                <a:gd name="connsiteX384" fmla="*/ 7771 w 10000"/>
                <a:gd name="connsiteY384" fmla="*/ 5859 h 10000"/>
                <a:gd name="connsiteX385" fmla="*/ 7796 w 10000"/>
                <a:gd name="connsiteY385" fmla="*/ 5154 h 10000"/>
                <a:gd name="connsiteX386" fmla="*/ 7814 w 10000"/>
                <a:gd name="connsiteY386" fmla="*/ 4615 h 10000"/>
                <a:gd name="connsiteX387" fmla="*/ 7832 w 10000"/>
                <a:gd name="connsiteY387" fmla="*/ 3949 h 10000"/>
                <a:gd name="connsiteX388" fmla="*/ 7850 w 10000"/>
                <a:gd name="connsiteY388" fmla="*/ 3474 h 10000"/>
                <a:gd name="connsiteX389" fmla="*/ 7868 w 10000"/>
                <a:gd name="connsiteY389" fmla="*/ 2936 h 10000"/>
                <a:gd name="connsiteX390" fmla="*/ 7897 w 10000"/>
                <a:gd name="connsiteY390" fmla="*/ 2808 h 10000"/>
                <a:gd name="connsiteX391" fmla="*/ 7915 w 10000"/>
                <a:gd name="connsiteY391" fmla="*/ 3474 h 10000"/>
                <a:gd name="connsiteX392" fmla="*/ 7933 w 10000"/>
                <a:gd name="connsiteY392" fmla="*/ 4462 h 10000"/>
                <a:gd name="connsiteX393" fmla="*/ 7951 w 10000"/>
                <a:gd name="connsiteY393" fmla="*/ 4590 h 10000"/>
                <a:gd name="connsiteX394" fmla="*/ 7976 w 10000"/>
                <a:gd name="connsiteY394" fmla="*/ 4333 h 10000"/>
                <a:gd name="connsiteX395" fmla="*/ 7994 w 10000"/>
                <a:gd name="connsiteY395" fmla="*/ 4295 h 10000"/>
                <a:gd name="connsiteX396" fmla="*/ 8012 w 10000"/>
                <a:gd name="connsiteY396" fmla="*/ 4205 h 10000"/>
                <a:gd name="connsiteX397" fmla="*/ 8030 w 10000"/>
                <a:gd name="connsiteY397" fmla="*/ 3949 h 10000"/>
                <a:gd name="connsiteX398" fmla="*/ 8048 w 10000"/>
                <a:gd name="connsiteY398" fmla="*/ 4654 h 10000"/>
                <a:gd name="connsiteX399" fmla="*/ 8074 w 10000"/>
                <a:gd name="connsiteY399" fmla="*/ 5282 h 10000"/>
                <a:gd name="connsiteX400" fmla="*/ 8092 w 10000"/>
                <a:gd name="connsiteY400" fmla="*/ 6051 h 10000"/>
                <a:gd name="connsiteX401" fmla="*/ 8120 w 10000"/>
                <a:gd name="connsiteY401" fmla="*/ 6718 h 10000"/>
                <a:gd name="connsiteX402" fmla="*/ 8139 w 10000"/>
                <a:gd name="connsiteY402" fmla="*/ 6821 h 10000"/>
                <a:gd name="connsiteX403" fmla="*/ 8157 w 10000"/>
                <a:gd name="connsiteY403" fmla="*/ 6462 h 10000"/>
                <a:gd name="connsiteX404" fmla="*/ 8175 w 10000"/>
                <a:gd name="connsiteY404" fmla="*/ 5321 h 10000"/>
                <a:gd name="connsiteX405" fmla="*/ 8193 w 10000"/>
                <a:gd name="connsiteY405" fmla="*/ 2769 h 10000"/>
                <a:gd name="connsiteX406" fmla="*/ 8211 w 10000"/>
                <a:gd name="connsiteY406" fmla="*/ 1244 h 10000"/>
                <a:gd name="connsiteX407" fmla="*/ 8229 w 10000"/>
                <a:gd name="connsiteY407" fmla="*/ 962 h 10000"/>
                <a:gd name="connsiteX408" fmla="*/ 8254 w 10000"/>
                <a:gd name="connsiteY408" fmla="*/ 3603 h 10000"/>
                <a:gd name="connsiteX409" fmla="*/ 8272 w 10000"/>
                <a:gd name="connsiteY409" fmla="*/ 6846 h 10000"/>
                <a:gd name="connsiteX410" fmla="*/ 8297 w 10000"/>
                <a:gd name="connsiteY410" fmla="*/ 8282 h 10000"/>
                <a:gd name="connsiteX411" fmla="*/ 8315 w 10000"/>
                <a:gd name="connsiteY411" fmla="*/ 8218 h 10000"/>
                <a:gd name="connsiteX412" fmla="*/ 8333 w 10000"/>
                <a:gd name="connsiteY412" fmla="*/ 7679 h 10000"/>
                <a:gd name="connsiteX413" fmla="*/ 8351 w 10000"/>
                <a:gd name="connsiteY413" fmla="*/ 7038 h 10000"/>
                <a:gd name="connsiteX414" fmla="*/ 8369 w 10000"/>
                <a:gd name="connsiteY414" fmla="*/ 6436 h 10000"/>
                <a:gd name="connsiteX415" fmla="*/ 8398 w 10000"/>
                <a:gd name="connsiteY415" fmla="*/ 6115 h 10000"/>
                <a:gd name="connsiteX416" fmla="*/ 8416 w 10000"/>
                <a:gd name="connsiteY416" fmla="*/ 5833 h 10000"/>
                <a:gd name="connsiteX417" fmla="*/ 8434 w 10000"/>
                <a:gd name="connsiteY417" fmla="*/ 5449 h 10000"/>
                <a:gd name="connsiteX418" fmla="*/ 8452 w 10000"/>
                <a:gd name="connsiteY418" fmla="*/ 4872 h 10000"/>
                <a:gd name="connsiteX419" fmla="*/ 8470 w 10000"/>
                <a:gd name="connsiteY419" fmla="*/ 4333 h 10000"/>
                <a:gd name="connsiteX420" fmla="*/ 8496 w 10000"/>
                <a:gd name="connsiteY420" fmla="*/ 3795 h 10000"/>
                <a:gd name="connsiteX421" fmla="*/ 8514 w 10000"/>
                <a:gd name="connsiteY421" fmla="*/ 3538 h 10000"/>
                <a:gd name="connsiteX422" fmla="*/ 8532 w 10000"/>
                <a:gd name="connsiteY422" fmla="*/ 3244 h 10000"/>
                <a:gd name="connsiteX423" fmla="*/ 8557 w 10000"/>
                <a:gd name="connsiteY423" fmla="*/ 3372 h 10000"/>
                <a:gd name="connsiteX424" fmla="*/ 8575 w 10000"/>
                <a:gd name="connsiteY424" fmla="*/ 3244 h 10000"/>
                <a:gd name="connsiteX425" fmla="*/ 8593 w 10000"/>
                <a:gd name="connsiteY425" fmla="*/ 2513 h 10000"/>
                <a:gd name="connsiteX426" fmla="*/ 8611 w 10000"/>
                <a:gd name="connsiteY426" fmla="*/ 2897 h 10000"/>
                <a:gd name="connsiteX427" fmla="*/ 8629 w 10000"/>
                <a:gd name="connsiteY427" fmla="*/ 5128 h 10000"/>
                <a:gd name="connsiteX428" fmla="*/ 8658 w 10000"/>
                <a:gd name="connsiteY428" fmla="*/ 6846 h 10000"/>
                <a:gd name="connsiteX429" fmla="*/ 8676 w 10000"/>
                <a:gd name="connsiteY429" fmla="*/ 7038 h 10000"/>
                <a:gd name="connsiteX430" fmla="*/ 8694 w 10000"/>
                <a:gd name="connsiteY430" fmla="*/ 6821 h 10000"/>
                <a:gd name="connsiteX431" fmla="*/ 8719 w 10000"/>
                <a:gd name="connsiteY431" fmla="*/ 6051 h 10000"/>
                <a:gd name="connsiteX432" fmla="*/ 8737 w 10000"/>
                <a:gd name="connsiteY432" fmla="*/ 4974 h 10000"/>
                <a:gd name="connsiteX433" fmla="*/ 8755 w 10000"/>
                <a:gd name="connsiteY433" fmla="*/ 3885 h 10000"/>
                <a:gd name="connsiteX434" fmla="*/ 8773 w 10000"/>
                <a:gd name="connsiteY434" fmla="*/ 3795 h 10000"/>
                <a:gd name="connsiteX435" fmla="*/ 8791 w 10000"/>
                <a:gd name="connsiteY435" fmla="*/ 4910 h 10000"/>
                <a:gd name="connsiteX436" fmla="*/ 8810 w 10000"/>
                <a:gd name="connsiteY436" fmla="*/ 6590 h 10000"/>
                <a:gd name="connsiteX437" fmla="*/ 8835 w 10000"/>
                <a:gd name="connsiteY437" fmla="*/ 7705 h 10000"/>
                <a:gd name="connsiteX438" fmla="*/ 8853 w 10000"/>
                <a:gd name="connsiteY438" fmla="*/ 7641 h 10000"/>
                <a:gd name="connsiteX439" fmla="*/ 8871 w 10000"/>
                <a:gd name="connsiteY439" fmla="*/ 6974 h 10000"/>
                <a:gd name="connsiteX440" fmla="*/ 8889 w 10000"/>
                <a:gd name="connsiteY440" fmla="*/ 6244 h 10000"/>
                <a:gd name="connsiteX441" fmla="*/ 8918 w 10000"/>
                <a:gd name="connsiteY441" fmla="*/ 5667 h 10000"/>
                <a:gd name="connsiteX442" fmla="*/ 8936 w 10000"/>
                <a:gd name="connsiteY442" fmla="*/ 5282 h 10000"/>
                <a:gd name="connsiteX443" fmla="*/ 8954 w 10000"/>
                <a:gd name="connsiteY443" fmla="*/ 4782 h 10000"/>
                <a:gd name="connsiteX444" fmla="*/ 8972 w 10000"/>
                <a:gd name="connsiteY444" fmla="*/ 3987 h 10000"/>
                <a:gd name="connsiteX445" fmla="*/ 8997 w 10000"/>
                <a:gd name="connsiteY445" fmla="*/ 3244 h 10000"/>
                <a:gd name="connsiteX446" fmla="*/ 9015 w 10000"/>
                <a:gd name="connsiteY446" fmla="*/ 2872 h 10000"/>
                <a:gd name="connsiteX447" fmla="*/ 9033 w 10000"/>
                <a:gd name="connsiteY447" fmla="*/ 2962 h 10000"/>
                <a:gd name="connsiteX448" fmla="*/ 9051 w 10000"/>
                <a:gd name="connsiteY448" fmla="*/ 3667 h 10000"/>
                <a:gd name="connsiteX449" fmla="*/ 9069 w 10000"/>
                <a:gd name="connsiteY449" fmla="*/ 5321 h 10000"/>
                <a:gd name="connsiteX450" fmla="*/ 9098 w 10000"/>
                <a:gd name="connsiteY450" fmla="*/ 6462 h 10000"/>
                <a:gd name="connsiteX451" fmla="*/ 9113 w 10000"/>
                <a:gd name="connsiteY451" fmla="*/ 6051 h 10000"/>
                <a:gd name="connsiteX452" fmla="*/ 9141 w 10000"/>
                <a:gd name="connsiteY452" fmla="*/ 5103 h 10000"/>
                <a:gd name="connsiteX453" fmla="*/ 9159 w 10000"/>
                <a:gd name="connsiteY453" fmla="*/ 4551 h 10000"/>
                <a:gd name="connsiteX454" fmla="*/ 9177 w 10000"/>
                <a:gd name="connsiteY454" fmla="*/ 4974 h 10000"/>
                <a:gd name="connsiteX455" fmla="*/ 9196 w 10000"/>
                <a:gd name="connsiteY455" fmla="*/ 5897 h 10000"/>
                <a:gd name="connsiteX456" fmla="*/ 9214 w 10000"/>
                <a:gd name="connsiteY456" fmla="*/ 6179 h 10000"/>
                <a:gd name="connsiteX457" fmla="*/ 9232 w 10000"/>
                <a:gd name="connsiteY457" fmla="*/ 5667 h 10000"/>
                <a:gd name="connsiteX458" fmla="*/ 9257 w 10000"/>
                <a:gd name="connsiteY458" fmla="*/ 5154 h 10000"/>
                <a:gd name="connsiteX459" fmla="*/ 9275 w 10000"/>
                <a:gd name="connsiteY459" fmla="*/ 4910 h 10000"/>
                <a:gd name="connsiteX460" fmla="*/ 9293 w 10000"/>
                <a:gd name="connsiteY460" fmla="*/ 4718 h 10000"/>
                <a:gd name="connsiteX461" fmla="*/ 9322 w 10000"/>
                <a:gd name="connsiteY461" fmla="*/ 4462 h 10000"/>
                <a:gd name="connsiteX462" fmla="*/ 9340 w 10000"/>
                <a:gd name="connsiteY462" fmla="*/ 4179 h 10000"/>
                <a:gd name="connsiteX463" fmla="*/ 9358 w 10000"/>
                <a:gd name="connsiteY463" fmla="*/ 4115 h 10000"/>
                <a:gd name="connsiteX464" fmla="*/ 9376 w 10000"/>
                <a:gd name="connsiteY464" fmla="*/ 4141 h 10000"/>
                <a:gd name="connsiteX465" fmla="*/ 9390 w 10000"/>
                <a:gd name="connsiteY465" fmla="*/ 4462 h 10000"/>
                <a:gd name="connsiteX466" fmla="*/ 9419 w 10000"/>
                <a:gd name="connsiteY466" fmla="*/ 4782 h 10000"/>
                <a:gd name="connsiteX467" fmla="*/ 9437 w 10000"/>
                <a:gd name="connsiteY467" fmla="*/ 5410 h 10000"/>
                <a:gd name="connsiteX468" fmla="*/ 9455 w 10000"/>
                <a:gd name="connsiteY468" fmla="*/ 6090 h 10000"/>
                <a:gd name="connsiteX469" fmla="*/ 9473 w 10000"/>
                <a:gd name="connsiteY469" fmla="*/ 6308 h 10000"/>
                <a:gd name="connsiteX470" fmla="*/ 9491 w 10000"/>
                <a:gd name="connsiteY470" fmla="*/ 6026 h 10000"/>
                <a:gd name="connsiteX471" fmla="*/ 9517 w 10000"/>
                <a:gd name="connsiteY471" fmla="*/ 5321 h 10000"/>
                <a:gd name="connsiteX472" fmla="*/ 9535 w 10000"/>
                <a:gd name="connsiteY472" fmla="*/ 4936 h 10000"/>
                <a:gd name="connsiteX473" fmla="*/ 9553 w 10000"/>
                <a:gd name="connsiteY473" fmla="*/ 4782 h 10000"/>
                <a:gd name="connsiteX474" fmla="*/ 9582 w 10000"/>
                <a:gd name="connsiteY474" fmla="*/ 5000 h 10000"/>
                <a:gd name="connsiteX475" fmla="*/ 9600 w 10000"/>
                <a:gd name="connsiteY475" fmla="*/ 5218 h 10000"/>
                <a:gd name="connsiteX476" fmla="*/ 9618 w 10000"/>
                <a:gd name="connsiteY476" fmla="*/ 5192 h 10000"/>
                <a:gd name="connsiteX477" fmla="*/ 9636 w 10000"/>
                <a:gd name="connsiteY477" fmla="*/ 5346 h 10000"/>
                <a:gd name="connsiteX478" fmla="*/ 9654 w 10000"/>
                <a:gd name="connsiteY478" fmla="*/ 5128 h 10000"/>
                <a:gd name="connsiteX479" fmla="*/ 9679 w 10000"/>
                <a:gd name="connsiteY479" fmla="*/ 4974 h 10000"/>
                <a:gd name="connsiteX480" fmla="*/ 9697 w 10000"/>
                <a:gd name="connsiteY480" fmla="*/ 4936 h 10000"/>
                <a:gd name="connsiteX481" fmla="*/ 9722 w 10000"/>
                <a:gd name="connsiteY481" fmla="*/ 5000 h 10000"/>
                <a:gd name="connsiteX482" fmla="*/ 9740 w 10000"/>
                <a:gd name="connsiteY482" fmla="*/ 4872 h 10000"/>
                <a:gd name="connsiteX483" fmla="*/ 9758 w 10000"/>
                <a:gd name="connsiteY483" fmla="*/ 4679 h 10000"/>
                <a:gd name="connsiteX484" fmla="*/ 9776 w 10000"/>
                <a:gd name="connsiteY484" fmla="*/ 4744 h 10000"/>
                <a:gd name="connsiteX485" fmla="*/ 9794 w 10000"/>
                <a:gd name="connsiteY485" fmla="*/ 4974 h 10000"/>
                <a:gd name="connsiteX486" fmla="*/ 9812 w 10000"/>
                <a:gd name="connsiteY486" fmla="*/ 4910 h 10000"/>
                <a:gd name="connsiteX487" fmla="*/ 9830 w 10000"/>
                <a:gd name="connsiteY487" fmla="*/ 4872 h 10000"/>
                <a:gd name="connsiteX488" fmla="*/ 9859 w 10000"/>
                <a:gd name="connsiteY488" fmla="*/ 4654 h 10000"/>
                <a:gd name="connsiteX489" fmla="*/ 9877 w 10000"/>
                <a:gd name="connsiteY489" fmla="*/ 4397 h 10000"/>
                <a:gd name="connsiteX490" fmla="*/ 9895 w 10000"/>
                <a:gd name="connsiteY490" fmla="*/ 4590 h 10000"/>
                <a:gd name="connsiteX491" fmla="*/ 9913 w 10000"/>
                <a:gd name="connsiteY491" fmla="*/ 4679 h 10000"/>
                <a:gd name="connsiteX492" fmla="*/ 9939 w 10000"/>
                <a:gd name="connsiteY492" fmla="*/ 4744 h 10000"/>
                <a:gd name="connsiteX493" fmla="*/ 9957 w 10000"/>
                <a:gd name="connsiteY493" fmla="*/ 4782 h 10000"/>
                <a:gd name="connsiteX494" fmla="*/ 9975 w 10000"/>
                <a:gd name="connsiteY494" fmla="*/ 4744 h 10000"/>
                <a:gd name="connsiteX495" fmla="*/ 10000 w 10000"/>
                <a:gd name="connsiteY495" fmla="*/ 534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6 w 10000"/>
                <a:gd name="connsiteY11" fmla="*/ 6333 h 10000"/>
                <a:gd name="connsiteX12" fmla="*/ 245 w 10000"/>
                <a:gd name="connsiteY12" fmla="*/ 6115 h 10000"/>
                <a:gd name="connsiteX13" fmla="*/ 260 w 10000"/>
                <a:gd name="connsiteY13" fmla="*/ 5667 h 10000"/>
                <a:gd name="connsiteX14" fmla="*/ 278 w 10000"/>
                <a:gd name="connsiteY14" fmla="*/ 5385 h 10000"/>
                <a:gd name="connsiteX15" fmla="*/ 296 w 10000"/>
                <a:gd name="connsiteY15" fmla="*/ 4872 h 10000"/>
                <a:gd name="connsiteX16" fmla="*/ 314 w 10000"/>
                <a:gd name="connsiteY16" fmla="*/ 4013 h 10000"/>
                <a:gd name="connsiteX17" fmla="*/ 343 w 10000"/>
                <a:gd name="connsiteY17" fmla="*/ 3795 h 10000"/>
                <a:gd name="connsiteX18" fmla="*/ 361 w 10000"/>
                <a:gd name="connsiteY18" fmla="*/ 3859 h 10000"/>
                <a:gd name="connsiteX19" fmla="*/ 379 w 10000"/>
                <a:gd name="connsiteY19" fmla="*/ 4115 h 10000"/>
                <a:gd name="connsiteX20" fmla="*/ 404 w 10000"/>
                <a:gd name="connsiteY20" fmla="*/ 4872 h 10000"/>
                <a:gd name="connsiteX21" fmla="*/ 422 w 10000"/>
                <a:gd name="connsiteY21" fmla="*/ 5513 h 10000"/>
                <a:gd name="connsiteX22" fmla="*/ 440 w 10000"/>
                <a:gd name="connsiteY22" fmla="*/ 5513 h 10000"/>
                <a:gd name="connsiteX23" fmla="*/ 458 w 10000"/>
                <a:gd name="connsiteY23" fmla="*/ 5641 h 10000"/>
                <a:gd name="connsiteX24" fmla="*/ 476 w 10000"/>
                <a:gd name="connsiteY24" fmla="*/ 5705 h 10000"/>
                <a:gd name="connsiteX25" fmla="*/ 494 w 10000"/>
                <a:gd name="connsiteY25" fmla="*/ 5833 h 10000"/>
                <a:gd name="connsiteX26" fmla="*/ 523 w 10000"/>
                <a:gd name="connsiteY26" fmla="*/ 5731 h 10000"/>
                <a:gd name="connsiteX27" fmla="*/ 538 w 10000"/>
                <a:gd name="connsiteY27" fmla="*/ 5321 h 10000"/>
                <a:gd name="connsiteX28" fmla="*/ 556 w 10000"/>
                <a:gd name="connsiteY28" fmla="*/ 4974 h 10000"/>
                <a:gd name="connsiteX29" fmla="*/ 584 w 10000"/>
                <a:gd name="connsiteY29" fmla="*/ 4526 h 10000"/>
                <a:gd name="connsiteX30" fmla="*/ 602 w 10000"/>
                <a:gd name="connsiteY30" fmla="*/ 4051 h 10000"/>
                <a:gd name="connsiteX31" fmla="*/ 620 w 10000"/>
                <a:gd name="connsiteY31" fmla="*/ 3372 h 10000"/>
                <a:gd name="connsiteX32" fmla="*/ 639 w 10000"/>
                <a:gd name="connsiteY32" fmla="*/ 3026 h 10000"/>
                <a:gd name="connsiteX33" fmla="*/ 664 w 10000"/>
                <a:gd name="connsiteY33" fmla="*/ 3282 h 10000"/>
                <a:gd name="connsiteX34" fmla="*/ 682 w 10000"/>
                <a:gd name="connsiteY34" fmla="*/ 4551 h 10000"/>
                <a:gd name="connsiteX35" fmla="*/ 700 w 10000"/>
                <a:gd name="connsiteY35" fmla="*/ 6090 h 10000"/>
                <a:gd name="connsiteX36" fmla="*/ 718 w 10000"/>
                <a:gd name="connsiteY36" fmla="*/ 7256 h 10000"/>
                <a:gd name="connsiteX37" fmla="*/ 736 w 10000"/>
                <a:gd name="connsiteY37" fmla="*/ 7449 h 10000"/>
                <a:gd name="connsiteX38" fmla="*/ 765 w 10000"/>
                <a:gd name="connsiteY38" fmla="*/ 7077 h 10000"/>
                <a:gd name="connsiteX39" fmla="*/ 783 w 10000"/>
                <a:gd name="connsiteY39" fmla="*/ 5603 h 10000"/>
                <a:gd name="connsiteX40" fmla="*/ 797 w 10000"/>
                <a:gd name="connsiteY40" fmla="*/ 3282 h 10000"/>
                <a:gd name="connsiteX41" fmla="*/ 815 w 10000"/>
                <a:gd name="connsiteY41" fmla="*/ 1308 h 10000"/>
                <a:gd name="connsiteX42" fmla="*/ 844 w 10000"/>
                <a:gd name="connsiteY42" fmla="*/ 962 h 10000"/>
                <a:gd name="connsiteX43" fmla="*/ 862 w 10000"/>
                <a:gd name="connsiteY43" fmla="*/ 3282 h 10000"/>
                <a:gd name="connsiteX44" fmla="*/ 880 w 10000"/>
                <a:gd name="connsiteY44" fmla="*/ 7744 h 10000"/>
                <a:gd name="connsiteX45" fmla="*/ 898 w 10000"/>
                <a:gd name="connsiteY45" fmla="*/ 10000 h 10000"/>
                <a:gd name="connsiteX46" fmla="*/ 916 w 10000"/>
                <a:gd name="connsiteY46" fmla="*/ 8821 h 10000"/>
                <a:gd name="connsiteX47" fmla="*/ 942 w 10000"/>
                <a:gd name="connsiteY47" fmla="*/ 6564 h 10000"/>
                <a:gd name="connsiteX48" fmla="*/ 960 w 10000"/>
                <a:gd name="connsiteY48" fmla="*/ 5064 h 10000"/>
                <a:gd name="connsiteX49" fmla="*/ 988 w 10000"/>
                <a:gd name="connsiteY49" fmla="*/ 4744 h 10000"/>
                <a:gd name="connsiteX50" fmla="*/ 1006 w 10000"/>
                <a:gd name="connsiteY50" fmla="*/ 5000 h 10000"/>
                <a:gd name="connsiteX51" fmla="*/ 1025 w 10000"/>
                <a:gd name="connsiteY51" fmla="*/ 5513 h 10000"/>
                <a:gd name="connsiteX52" fmla="*/ 1043 w 10000"/>
                <a:gd name="connsiteY52" fmla="*/ 5641 h 10000"/>
                <a:gd name="connsiteX53" fmla="*/ 1061 w 10000"/>
                <a:gd name="connsiteY53" fmla="*/ 5577 h 10000"/>
                <a:gd name="connsiteX54" fmla="*/ 1075 w 10000"/>
                <a:gd name="connsiteY54" fmla="*/ 5346 h 10000"/>
                <a:gd name="connsiteX55" fmla="*/ 1093 w 10000"/>
                <a:gd name="connsiteY55" fmla="*/ 4936 h 10000"/>
                <a:gd name="connsiteX56" fmla="*/ 1122 w 10000"/>
                <a:gd name="connsiteY56" fmla="*/ 3756 h 10000"/>
                <a:gd name="connsiteX57" fmla="*/ 1140 w 10000"/>
                <a:gd name="connsiteY57" fmla="*/ 3372 h 10000"/>
                <a:gd name="connsiteX58" fmla="*/ 1165 w 10000"/>
                <a:gd name="connsiteY58" fmla="*/ 3346 h 10000"/>
                <a:gd name="connsiteX59" fmla="*/ 1183 w 10000"/>
                <a:gd name="connsiteY59" fmla="*/ 3372 h 10000"/>
                <a:gd name="connsiteX60" fmla="*/ 1201 w 10000"/>
                <a:gd name="connsiteY60" fmla="*/ 4333 h 10000"/>
                <a:gd name="connsiteX61" fmla="*/ 1219 w 10000"/>
                <a:gd name="connsiteY61" fmla="*/ 5346 h 10000"/>
                <a:gd name="connsiteX62" fmla="*/ 1237 w 10000"/>
                <a:gd name="connsiteY62" fmla="*/ 6308 h 10000"/>
                <a:gd name="connsiteX63" fmla="*/ 1266 w 10000"/>
                <a:gd name="connsiteY63" fmla="*/ 6885 h 10000"/>
                <a:gd name="connsiteX64" fmla="*/ 1284 w 10000"/>
                <a:gd name="connsiteY64" fmla="*/ 7077 h 10000"/>
                <a:gd name="connsiteX65" fmla="*/ 1302 w 10000"/>
                <a:gd name="connsiteY65" fmla="*/ 6564 h 10000"/>
                <a:gd name="connsiteX66" fmla="*/ 1320 w 10000"/>
                <a:gd name="connsiteY66" fmla="*/ 6244 h 10000"/>
                <a:gd name="connsiteX67" fmla="*/ 1338 w 10000"/>
                <a:gd name="connsiteY67" fmla="*/ 5897 h 10000"/>
                <a:gd name="connsiteX68" fmla="*/ 1364 w 10000"/>
                <a:gd name="connsiteY68" fmla="*/ 5192 h 10000"/>
                <a:gd name="connsiteX69" fmla="*/ 1382 w 10000"/>
                <a:gd name="connsiteY69" fmla="*/ 4359 h 10000"/>
                <a:gd name="connsiteX70" fmla="*/ 1400 w 10000"/>
                <a:gd name="connsiteY70" fmla="*/ 3628 h 10000"/>
                <a:gd name="connsiteX71" fmla="*/ 1425 w 10000"/>
                <a:gd name="connsiteY71" fmla="*/ 3064 h 10000"/>
                <a:gd name="connsiteX72" fmla="*/ 1443 w 10000"/>
                <a:gd name="connsiteY72" fmla="*/ 3500 h 10000"/>
                <a:gd name="connsiteX73" fmla="*/ 1461 w 10000"/>
                <a:gd name="connsiteY73" fmla="*/ 4423 h 10000"/>
                <a:gd name="connsiteX74" fmla="*/ 1479 w 10000"/>
                <a:gd name="connsiteY74" fmla="*/ 4910 h 10000"/>
                <a:gd name="connsiteX75" fmla="*/ 1497 w 10000"/>
                <a:gd name="connsiteY75" fmla="*/ 4333 h 10000"/>
                <a:gd name="connsiteX76" fmla="*/ 1526 w 10000"/>
                <a:gd name="connsiteY76" fmla="*/ 3154 h 10000"/>
                <a:gd name="connsiteX77" fmla="*/ 1544 w 10000"/>
                <a:gd name="connsiteY77" fmla="*/ 2513 h 10000"/>
                <a:gd name="connsiteX78" fmla="*/ 1562 w 10000"/>
                <a:gd name="connsiteY78" fmla="*/ 3564 h 10000"/>
                <a:gd name="connsiteX79" fmla="*/ 1587 w 10000"/>
                <a:gd name="connsiteY79" fmla="*/ 5385 h 10000"/>
                <a:gd name="connsiteX80" fmla="*/ 1605 w 10000"/>
                <a:gd name="connsiteY80" fmla="*/ 6308 h 10000"/>
                <a:gd name="connsiteX81" fmla="*/ 1623 w 10000"/>
                <a:gd name="connsiteY81" fmla="*/ 5731 h 10000"/>
                <a:gd name="connsiteX82" fmla="*/ 1641 w 10000"/>
                <a:gd name="connsiteY82" fmla="*/ 5346 h 10000"/>
                <a:gd name="connsiteX83" fmla="*/ 1659 w 10000"/>
                <a:gd name="connsiteY83" fmla="*/ 5513 h 10000"/>
                <a:gd name="connsiteX84" fmla="*/ 1677 w 10000"/>
                <a:gd name="connsiteY84" fmla="*/ 5667 h 10000"/>
                <a:gd name="connsiteX85" fmla="*/ 1703 w 10000"/>
                <a:gd name="connsiteY85" fmla="*/ 6308 h 10000"/>
                <a:gd name="connsiteX86" fmla="*/ 1721 w 10000"/>
                <a:gd name="connsiteY86" fmla="*/ 6462 h 10000"/>
                <a:gd name="connsiteX87" fmla="*/ 1739 w 10000"/>
                <a:gd name="connsiteY87" fmla="*/ 6051 h 10000"/>
                <a:gd name="connsiteX88" fmla="*/ 1757 w 10000"/>
                <a:gd name="connsiteY88" fmla="*/ 5513 h 10000"/>
                <a:gd name="connsiteX89" fmla="*/ 1786 w 10000"/>
                <a:gd name="connsiteY89" fmla="*/ 5385 h 10000"/>
                <a:gd name="connsiteX90" fmla="*/ 1804 w 10000"/>
                <a:gd name="connsiteY90" fmla="*/ 5449 h 10000"/>
                <a:gd name="connsiteX91" fmla="*/ 1822 w 10000"/>
                <a:gd name="connsiteY91" fmla="*/ 5513 h 10000"/>
                <a:gd name="connsiteX92" fmla="*/ 1847 w 10000"/>
                <a:gd name="connsiteY92" fmla="*/ 5192 h 10000"/>
                <a:gd name="connsiteX93" fmla="*/ 1865 w 10000"/>
                <a:gd name="connsiteY93" fmla="*/ 4397 h 10000"/>
                <a:gd name="connsiteX94" fmla="*/ 1883 w 10000"/>
                <a:gd name="connsiteY94" fmla="*/ 4295 h 10000"/>
                <a:gd name="connsiteX95" fmla="*/ 1901 w 10000"/>
                <a:gd name="connsiteY95" fmla="*/ 4526 h 10000"/>
                <a:gd name="connsiteX96" fmla="*/ 1919 w 10000"/>
                <a:gd name="connsiteY96" fmla="*/ 5385 h 10000"/>
                <a:gd name="connsiteX97" fmla="*/ 1937 w 10000"/>
                <a:gd name="connsiteY97" fmla="*/ 6590 h 10000"/>
                <a:gd name="connsiteX98" fmla="*/ 1955 w 10000"/>
                <a:gd name="connsiteY98" fmla="*/ 6949 h 10000"/>
                <a:gd name="connsiteX99" fmla="*/ 1981 w 10000"/>
                <a:gd name="connsiteY99" fmla="*/ 6141 h 10000"/>
                <a:gd name="connsiteX100" fmla="*/ 2009 w 10000"/>
                <a:gd name="connsiteY100" fmla="*/ 5346 h 10000"/>
                <a:gd name="connsiteX101" fmla="*/ 2027 w 10000"/>
                <a:gd name="connsiteY101" fmla="*/ 5154 h 10000"/>
                <a:gd name="connsiteX102" fmla="*/ 2045 w 10000"/>
                <a:gd name="connsiteY102" fmla="*/ 5641 h 10000"/>
                <a:gd name="connsiteX103" fmla="*/ 2063 w 10000"/>
                <a:gd name="connsiteY103" fmla="*/ 5795 h 10000"/>
                <a:gd name="connsiteX104" fmla="*/ 2082 w 10000"/>
                <a:gd name="connsiteY104" fmla="*/ 5731 h 10000"/>
                <a:gd name="connsiteX105" fmla="*/ 2100 w 10000"/>
                <a:gd name="connsiteY105" fmla="*/ 5346 h 10000"/>
                <a:gd name="connsiteX106" fmla="*/ 2125 w 10000"/>
                <a:gd name="connsiteY106" fmla="*/ 4910 h 10000"/>
                <a:gd name="connsiteX107" fmla="*/ 2143 w 10000"/>
                <a:gd name="connsiteY107" fmla="*/ 4615 h 10000"/>
                <a:gd name="connsiteX108" fmla="*/ 2161 w 10000"/>
                <a:gd name="connsiteY108" fmla="*/ 4462 h 10000"/>
                <a:gd name="connsiteX109" fmla="*/ 2186 w 10000"/>
                <a:gd name="connsiteY109" fmla="*/ 4423 h 10000"/>
                <a:gd name="connsiteX110" fmla="*/ 2204 w 10000"/>
                <a:gd name="connsiteY110" fmla="*/ 4397 h 10000"/>
                <a:gd name="connsiteX111" fmla="*/ 2222 w 10000"/>
                <a:gd name="connsiteY111" fmla="*/ 4179 h 10000"/>
                <a:gd name="connsiteX112" fmla="*/ 2240 w 10000"/>
                <a:gd name="connsiteY112" fmla="*/ 3731 h 10000"/>
                <a:gd name="connsiteX113" fmla="*/ 2258 w 10000"/>
                <a:gd name="connsiteY113" fmla="*/ 3000 h 10000"/>
                <a:gd name="connsiteX114" fmla="*/ 2287 w 10000"/>
                <a:gd name="connsiteY114" fmla="*/ 2513 h 10000"/>
                <a:gd name="connsiteX115" fmla="*/ 2305 w 10000"/>
                <a:gd name="connsiteY115" fmla="*/ 3026 h 10000"/>
                <a:gd name="connsiteX116" fmla="*/ 2323 w 10000"/>
                <a:gd name="connsiteY116" fmla="*/ 4590 h 10000"/>
                <a:gd name="connsiteX117" fmla="*/ 2341 w 10000"/>
                <a:gd name="connsiteY117" fmla="*/ 6397 h 10000"/>
                <a:gd name="connsiteX118" fmla="*/ 2359 w 10000"/>
                <a:gd name="connsiteY118" fmla="*/ 7192 h 10000"/>
                <a:gd name="connsiteX119" fmla="*/ 2385 w 10000"/>
                <a:gd name="connsiteY119" fmla="*/ 6910 h 10000"/>
                <a:gd name="connsiteX120" fmla="*/ 2403 w 10000"/>
                <a:gd name="connsiteY120" fmla="*/ 6179 h 10000"/>
                <a:gd name="connsiteX121" fmla="*/ 2421 w 10000"/>
                <a:gd name="connsiteY121" fmla="*/ 4936 h 10000"/>
                <a:gd name="connsiteX122" fmla="*/ 2449 w 10000"/>
                <a:gd name="connsiteY122" fmla="*/ 3603 h 10000"/>
                <a:gd name="connsiteX123" fmla="*/ 2464 w 10000"/>
                <a:gd name="connsiteY123" fmla="*/ 2872 h 10000"/>
                <a:gd name="connsiteX124" fmla="*/ 2482 w 10000"/>
                <a:gd name="connsiteY124" fmla="*/ 2231 h 10000"/>
                <a:gd name="connsiteX125" fmla="*/ 2500 w 10000"/>
                <a:gd name="connsiteY125" fmla="*/ 3064 h 10000"/>
                <a:gd name="connsiteX126" fmla="*/ 2518 w 10000"/>
                <a:gd name="connsiteY126" fmla="*/ 5577 h 10000"/>
                <a:gd name="connsiteX127" fmla="*/ 2547 w 10000"/>
                <a:gd name="connsiteY127" fmla="*/ 7359 h 10000"/>
                <a:gd name="connsiteX128" fmla="*/ 2565 w 10000"/>
                <a:gd name="connsiteY128" fmla="*/ 7128 h 10000"/>
                <a:gd name="connsiteX129" fmla="*/ 2590 w 10000"/>
                <a:gd name="connsiteY129" fmla="*/ 6372 h 10000"/>
                <a:gd name="connsiteX130" fmla="*/ 2608 w 10000"/>
                <a:gd name="connsiteY130" fmla="*/ 5538 h 10000"/>
                <a:gd name="connsiteX131" fmla="*/ 2626 w 10000"/>
                <a:gd name="connsiteY131" fmla="*/ 4654 h 10000"/>
                <a:gd name="connsiteX132" fmla="*/ 2644 w 10000"/>
                <a:gd name="connsiteY132" fmla="*/ 3987 h 10000"/>
                <a:gd name="connsiteX133" fmla="*/ 2662 w 10000"/>
                <a:gd name="connsiteY133" fmla="*/ 3410 h 10000"/>
                <a:gd name="connsiteX134" fmla="*/ 2680 w 10000"/>
                <a:gd name="connsiteY134" fmla="*/ 3885 h 10000"/>
                <a:gd name="connsiteX135" fmla="*/ 2698 w 10000"/>
                <a:gd name="connsiteY135" fmla="*/ 5987 h 10000"/>
                <a:gd name="connsiteX136" fmla="*/ 2727 w 10000"/>
                <a:gd name="connsiteY136" fmla="*/ 7679 h 10000"/>
                <a:gd name="connsiteX137" fmla="*/ 2742 w 10000"/>
                <a:gd name="connsiteY137" fmla="*/ 7641 h 10000"/>
                <a:gd name="connsiteX138" fmla="*/ 2760 w 10000"/>
                <a:gd name="connsiteY138" fmla="*/ 7103 h 10000"/>
                <a:gd name="connsiteX139" fmla="*/ 2778 w 10000"/>
                <a:gd name="connsiteY139" fmla="*/ 6500 h 10000"/>
                <a:gd name="connsiteX140" fmla="*/ 2807 w 10000"/>
                <a:gd name="connsiteY140" fmla="*/ 5962 h 10000"/>
                <a:gd name="connsiteX141" fmla="*/ 2825 w 10000"/>
                <a:gd name="connsiteY141" fmla="*/ 5321 h 10000"/>
                <a:gd name="connsiteX142" fmla="*/ 2843 w 10000"/>
                <a:gd name="connsiteY142" fmla="*/ 4744 h 10000"/>
                <a:gd name="connsiteX143" fmla="*/ 2868 w 10000"/>
                <a:gd name="connsiteY143" fmla="*/ 4051 h 10000"/>
                <a:gd name="connsiteX144" fmla="*/ 2886 w 10000"/>
                <a:gd name="connsiteY144" fmla="*/ 3372 h 10000"/>
                <a:gd name="connsiteX145" fmla="*/ 2904 w 10000"/>
                <a:gd name="connsiteY145" fmla="*/ 3667 h 10000"/>
                <a:gd name="connsiteX146" fmla="*/ 2922 w 10000"/>
                <a:gd name="connsiteY146" fmla="*/ 4295 h 10000"/>
                <a:gd name="connsiteX147" fmla="*/ 2940 w 10000"/>
                <a:gd name="connsiteY147" fmla="*/ 4808 h 10000"/>
                <a:gd name="connsiteX148" fmla="*/ 2958 w 10000"/>
                <a:gd name="connsiteY148" fmla="*/ 5667 h 10000"/>
                <a:gd name="connsiteX149" fmla="*/ 2987 w 10000"/>
                <a:gd name="connsiteY149" fmla="*/ 6205 h 10000"/>
                <a:gd name="connsiteX150" fmla="*/ 3005 w 10000"/>
                <a:gd name="connsiteY150" fmla="*/ 6141 h 10000"/>
                <a:gd name="connsiteX151" fmla="*/ 3019 w 10000"/>
                <a:gd name="connsiteY151" fmla="*/ 5705 h 10000"/>
                <a:gd name="connsiteX152" fmla="*/ 3048 w 10000"/>
                <a:gd name="connsiteY152" fmla="*/ 5154 h 10000"/>
                <a:gd name="connsiteX153" fmla="*/ 3066 w 10000"/>
                <a:gd name="connsiteY153" fmla="*/ 4526 h 10000"/>
                <a:gd name="connsiteX154" fmla="*/ 3084 w 10000"/>
                <a:gd name="connsiteY154" fmla="*/ 4590 h 10000"/>
                <a:gd name="connsiteX155" fmla="*/ 3102 w 10000"/>
                <a:gd name="connsiteY155" fmla="*/ 5321 h 10000"/>
                <a:gd name="connsiteX156" fmla="*/ 3128 w 10000"/>
                <a:gd name="connsiteY156" fmla="*/ 5962 h 10000"/>
                <a:gd name="connsiteX157" fmla="*/ 3146 w 10000"/>
                <a:gd name="connsiteY157" fmla="*/ 5859 h 10000"/>
                <a:gd name="connsiteX158" fmla="*/ 3164 w 10000"/>
                <a:gd name="connsiteY158" fmla="*/ 5064 h 10000"/>
                <a:gd name="connsiteX159" fmla="*/ 3182 w 10000"/>
                <a:gd name="connsiteY159" fmla="*/ 4359 h 10000"/>
                <a:gd name="connsiteX160" fmla="*/ 3211 w 10000"/>
                <a:gd name="connsiteY160" fmla="*/ 4013 h 10000"/>
                <a:gd name="connsiteX161" fmla="*/ 3229 w 10000"/>
                <a:gd name="connsiteY161" fmla="*/ 4333 h 10000"/>
                <a:gd name="connsiteX162" fmla="*/ 3247 w 10000"/>
                <a:gd name="connsiteY162" fmla="*/ 4936 h 10000"/>
                <a:gd name="connsiteX163" fmla="*/ 3265 w 10000"/>
                <a:gd name="connsiteY163" fmla="*/ 5603 h 10000"/>
                <a:gd name="connsiteX164" fmla="*/ 3283 w 10000"/>
                <a:gd name="connsiteY164" fmla="*/ 5705 h 10000"/>
                <a:gd name="connsiteX165" fmla="*/ 3308 w 10000"/>
                <a:gd name="connsiteY165" fmla="*/ 5449 h 10000"/>
                <a:gd name="connsiteX166" fmla="*/ 3326 w 10000"/>
                <a:gd name="connsiteY166" fmla="*/ 5103 h 10000"/>
                <a:gd name="connsiteX167" fmla="*/ 3344 w 10000"/>
                <a:gd name="connsiteY167" fmla="*/ 4359 h 10000"/>
                <a:gd name="connsiteX168" fmla="*/ 3362 w 10000"/>
                <a:gd name="connsiteY168" fmla="*/ 3731 h 10000"/>
                <a:gd name="connsiteX169" fmla="*/ 3380 w 10000"/>
                <a:gd name="connsiteY169" fmla="*/ 3923 h 10000"/>
                <a:gd name="connsiteX170" fmla="*/ 3405 w 10000"/>
                <a:gd name="connsiteY170" fmla="*/ 3500 h 10000"/>
                <a:gd name="connsiteX171" fmla="*/ 3424 w 10000"/>
                <a:gd name="connsiteY171" fmla="*/ 2615 h 10000"/>
                <a:gd name="connsiteX172" fmla="*/ 3452 w 10000"/>
                <a:gd name="connsiteY172" fmla="*/ 897 h 10000"/>
                <a:gd name="connsiteX173" fmla="*/ 3470 w 10000"/>
                <a:gd name="connsiteY173" fmla="*/ 1154 h 10000"/>
                <a:gd name="connsiteX174" fmla="*/ 3488 w 10000"/>
                <a:gd name="connsiteY174" fmla="*/ 3987 h 10000"/>
                <a:gd name="connsiteX175" fmla="*/ 3506 w 10000"/>
                <a:gd name="connsiteY175" fmla="*/ 7577 h 10000"/>
                <a:gd name="connsiteX176" fmla="*/ 3525 w 10000"/>
                <a:gd name="connsiteY176" fmla="*/ 9423 h 10000"/>
                <a:gd name="connsiteX177" fmla="*/ 3543 w 10000"/>
                <a:gd name="connsiteY177" fmla="*/ 9167 h 10000"/>
                <a:gd name="connsiteX178" fmla="*/ 3561 w 10000"/>
                <a:gd name="connsiteY178" fmla="*/ 7872 h 10000"/>
                <a:gd name="connsiteX179" fmla="*/ 3586 w 10000"/>
                <a:gd name="connsiteY179" fmla="*/ 6782 h 10000"/>
                <a:gd name="connsiteX180" fmla="*/ 3604 w 10000"/>
                <a:gd name="connsiteY180" fmla="*/ 5897 h 10000"/>
                <a:gd name="connsiteX181" fmla="*/ 3629 w 10000"/>
                <a:gd name="connsiteY181" fmla="*/ 5410 h 10000"/>
                <a:gd name="connsiteX182" fmla="*/ 3647 w 10000"/>
                <a:gd name="connsiteY182" fmla="*/ 5282 h 10000"/>
                <a:gd name="connsiteX183" fmla="*/ 3665 w 10000"/>
                <a:gd name="connsiteY183" fmla="*/ 5346 h 10000"/>
                <a:gd name="connsiteX184" fmla="*/ 3683 w 10000"/>
                <a:gd name="connsiteY184" fmla="*/ 5038 h 10000"/>
                <a:gd name="connsiteX185" fmla="*/ 3701 w 10000"/>
                <a:gd name="connsiteY185" fmla="*/ 4872 h 10000"/>
                <a:gd name="connsiteX186" fmla="*/ 3730 w 10000"/>
                <a:gd name="connsiteY186" fmla="*/ 4718 h 10000"/>
                <a:gd name="connsiteX187" fmla="*/ 3748 w 10000"/>
                <a:gd name="connsiteY187" fmla="*/ 4936 h 10000"/>
                <a:gd name="connsiteX188" fmla="*/ 3766 w 10000"/>
                <a:gd name="connsiteY188" fmla="*/ 5103 h 10000"/>
                <a:gd name="connsiteX189" fmla="*/ 3784 w 10000"/>
                <a:gd name="connsiteY189" fmla="*/ 5474 h 10000"/>
                <a:gd name="connsiteX190" fmla="*/ 3810 w 10000"/>
                <a:gd name="connsiteY190" fmla="*/ 5410 h 10000"/>
                <a:gd name="connsiteX191" fmla="*/ 3828 w 10000"/>
                <a:gd name="connsiteY191" fmla="*/ 5218 h 10000"/>
                <a:gd name="connsiteX192" fmla="*/ 3846 w 10000"/>
                <a:gd name="connsiteY192" fmla="*/ 5000 h 10000"/>
                <a:gd name="connsiteX193" fmla="*/ 3864 w 10000"/>
                <a:gd name="connsiteY193" fmla="*/ 4872 h 10000"/>
                <a:gd name="connsiteX194" fmla="*/ 3882 w 10000"/>
                <a:gd name="connsiteY194" fmla="*/ 4744 h 10000"/>
                <a:gd name="connsiteX195" fmla="*/ 3907 w 10000"/>
                <a:gd name="connsiteY195" fmla="*/ 4808 h 10000"/>
                <a:gd name="connsiteX196" fmla="*/ 3925 w 10000"/>
                <a:gd name="connsiteY196" fmla="*/ 4782 h 10000"/>
                <a:gd name="connsiteX197" fmla="*/ 3943 w 10000"/>
                <a:gd name="connsiteY197" fmla="*/ 4590 h 10000"/>
                <a:gd name="connsiteX198" fmla="*/ 3961 w 10000"/>
                <a:gd name="connsiteY198" fmla="*/ 4654 h 10000"/>
                <a:gd name="connsiteX199" fmla="*/ 3990 w 10000"/>
                <a:gd name="connsiteY199" fmla="*/ 4782 h 10000"/>
                <a:gd name="connsiteX200" fmla="*/ 4008 w 10000"/>
                <a:gd name="connsiteY200" fmla="*/ 4872 h 10000"/>
                <a:gd name="connsiteX201" fmla="*/ 4026 w 10000"/>
                <a:gd name="connsiteY201" fmla="*/ 4179 h 10000"/>
                <a:gd name="connsiteX202" fmla="*/ 4051 w 10000"/>
                <a:gd name="connsiteY202" fmla="*/ 2423 h 10000"/>
                <a:gd name="connsiteX203" fmla="*/ 4069 w 10000"/>
                <a:gd name="connsiteY203" fmla="*/ 923 h 10000"/>
                <a:gd name="connsiteX204" fmla="*/ 4087 w 10000"/>
                <a:gd name="connsiteY204" fmla="*/ 0 h 10000"/>
                <a:gd name="connsiteX205" fmla="*/ 4105 w 10000"/>
                <a:gd name="connsiteY205" fmla="*/ 1051 h 10000"/>
                <a:gd name="connsiteX206" fmla="*/ 4123 w 10000"/>
                <a:gd name="connsiteY206" fmla="*/ 4487 h 10000"/>
                <a:gd name="connsiteX207" fmla="*/ 4141 w 10000"/>
                <a:gd name="connsiteY207" fmla="*/ 7705 h 10000"/>
                <a:gd name="connsiteX208" fmla="*/ 4167 w 10000"/>
                <a:gd name="connsiteY208" fmla="*/ 9397 h 10000"/>
                <a:gd name="connsiteX209" fmla="*/ 4185 w 10000"/>
                <a:gd name="connsiteY209" fmla="*/ 9397 h 10000"/>
                <a:gd name="connsiteX210" fmla="*/ 4203 w 10000"/>
                <a:gd name="connsiteY210" fmla="*/ 8436 h 10000"/>
                <a:gd name="connsiteX211" fmla="*/ 4232 w 10000"/>
                <a:gd name="connsiteY211" fmla="*/ 7679 h 10000"/>
                <a:gd name="connsiteX212" fmla="*/ 4250 w 10000"/>
                <a:gd name="connsiteY212" fmla="*/ 7231 h 10000"/>
                <a:gd name="connsiteX213" fmla="*/ 4268 w 10000"/>
                <a:gd name="connsiteY213" fmla="*/ 6436 h 10000"/>
                <a:gd name="connsiteX214" fmla="*/ 4286 w 10000"/>
                <a:gd name="connsiteY214" fmla="*/ 5538 h 10000"/>
                <a:gd name="connsiteX215" fmla="*/ 4304 w 10000"/>
                <a:gd name="connsiteY215" fmla="*/ 4872 h 10000"/>
                <a:gd name="connsiteX216" fmla="*/ 4329 w 10000"/>
                <a:gd name="connsiteY216" fmla="*/ 4423 h 10000"/>
                <a:gd name="connsiteX217" fmla="*/ 4347 w 10000"/>
                <a:gd name="connsiteY217" fmla="*/ 4462 h 10000"/>
                <a:gd name="connsiteX218" fmla="*/ 4365 w 10000"/>
                <a:gd name="connsiteY218" fmla="*/ 3885 h 10000"/>
                <a:gd name="connsiteX219" fmla="*/ 4383 w 10000"/>
                <a:gd name="connsiteY219" fmla="*/ 2744 h 10000"/>
                <a:gd name="connsiteX220" fmla="*/ 4401 w 10000"/>
                <a:gd name="connsiteY220" fmla="*/ 1949 h 10000"/>
                <a:gd name="connsiteX221" fmla="*/ 4426 w 10000"/>
                <a:gd name="connsiteY221" fmla="*/ 2897 h 10000"/>
                <a:gd name="connsiteX222" fmla="*/ 4444 w 10000"/>
                <a:gd name="connsiteY222" fmla="*/ 5833 h 10000"/>
                <a:gd name="connsiteX223" fmla="*/ 4473 w 10000"/>
                <a:gd name="connsiteY223" fmla="*/ 8000 h 10000"/>
                <a:gd name="connsiteX224" fmla="*/ 4491 w 10000"/>
                <a:gd name="connsiteY224" fmla="*/ 8090 h 10000"/>
                <a:gd name="connsiteX225" fmla="*/ 4509 w 10000"/>
                <a:gd name="connsiteY225" fmla="*/ 7103 h 10000"/>
                <a:gd name="connsiteX226" fmla="*/ 4527 w 10000"/>
                <a:gd name="connsiteY226" fmla="*/ 6205 h 10000"/>
                <a:gd name="connsiteX227" fmla="*/ 4545 w 10000"/>
                <a:gd name="connsiteY227" fmla="*/ 5641 h 10000"/>
                <a:gd name="connsiteX228" fmla="*/ 4563 w 10000"/>
                <a:gd name="connsiteY228" fmla="*/ 5321 h 10000"/>
                <a:gd name="connsiteX229" fmla="*/ 4589 w 10000"/>
                <a:gd name="connsiteY229" fmla="*/ 5154 h 10000"/>
                <a:gd name="connsiteX230" fmla="*/ 4607 w 10000"/>
                <a:gd name="connsiteY230" fmla="*/ 4872 h 10000"/>
                <a:gd name="connsiteX231" fmla="*/ 4625 w 10000"/>
                <a:gd name="connsiteY231" fmla="*/ 4526 h 10000"/>
                <a:gd name="connsiteX232" fmla="*/ 4654 w 10000"/>
                <a:gd name="connsiteY232" fmla="*/ 4333 h 10000"/>
                <a:gd name="connsiteX233" fmla="*/ 4672 w 10000"/>
                <a:gd name="connsiteY233" fmla="*/ 4115 h 10000"/>
                <a:gd name="connsiteX234" fmla="*/ 4686 w 10000"/>
                <a:gd name="connsiteY234" fmla="*/ 3859 h 10000"/>
                <a:gd name="connsiteX235" fmla="*/ 4704 w 10000"/>
                <a:gd name="connsiteY235" fmla="*/ 3692 h 10000"/>
                <a:gd name="connsiteX236" fmla="*/ 4722 w 10000"/>
                <a:gd name="connsiteY236" fmla="*/ 3603 h 10000"/>
                <a:gd name="connsiteX237" fmla="*/ 4751 w 10000"/>
                <a:gd name="connsiteY237" fmla="*/ 3821 h 10000"/>
                <a:gd name="connsiteX238" fmla="*/ 4769 w 10000"/>
                <a:gd name="connsiteY238" fmla="*/ 4590 h 10000"/>
                <a:gd name="connsiteX239" fmla="*/ 4787 w 10000"/>
                <a:gd name="connsiteY239" fmla="*/ 5103 h 10000"/>
                <a:gd name="connsiteX240" fmla="*/ 4805 w 10000"/>
                <a:gd name="connsiteY240" fmla="*/ 5346 h 10000"/>
                <a:gd name="connsiteX241" fmla="*/ 4830 w 10000"/>
                <a:gd name="connsiteY241" fmla="*/ 5474 h 10000"/>
                <a:gd name="connsiteX242" fmla="*/ 4848 w 10000"/>
                <a:gd name="connsiteY242" fmla="*/ 5538 h 10000"/>
                <a:gd name="connsiteX243" fmla="*/ 4867 w 10000"/>
                <a:gd name="connsiteY243" fmla="*/ 5513 h 10000"/>
                <a:gd name="connsiteX244" fmla="*/ 4885 w 10000"/>
                <a:gd name="connsiteY244" fmla="*/ 5218 h 10000"/>
                <a:gd name="connsiteX245" fmla="*/ 4913 w 10000"/>
                <a:gd name="connsiteY245" fmla="*/ 4744 h 10000"/>
                <a:gd name="connsiteX246" fmla="*/ 4931 w 10000"/>
                <a:gd name="connsiteY246" fmla="*/ 4397 h 10000"/>
                <a:gd name="connsiteX247" fmla="*/ 4949 w 10000"/>
                <a:gd name="connsiteY247" fmla="*/ 3821 h 10000"/>
                <a:gd name="connsiteX248" fmla="*/ 4964 w 10000"/>
                <a:gd name="connsiteY248" fmla="*/ 3372 h 10000"/>
                <a:gd name="connsiteX249" fmla="*/ 4982 w 10000"/>
                <a:gd name="connsiteY249" fmla="*/ 3372 h 10000"/>
                <a:gd name="connsiteX250" fmla="*/ 5000 w 10000"/>
                <a:gd name="connsiteY250" fmla="*/ 3795 h 10000"/>
                <a:gd name="connsiteX251" fmla="*/ 5029 w 10000"/>
                <a:gd name="connsiteY251" fmla="*/ 5192 h 10000"/>
                <a:gd name="connsiteX252" fmla="*/ 5054 w 10000"/>
                <a:gd name="connsiteY252" fmla="*/ 6436 h 10000"/>
                <a:gd name="connsiteX253" fmla="*/ 5072 w 10000"/>
                <a:gd name="connsiteY253" fmla="*/ 7321 h 10000"/>
                <a:gd name="connsiteX254" fmla="*/ 5090 w 10000"/>
                <a:gd name="connsiteY254" fmla="*/ 7359 h 10000"/>
                <a:gd name="connsiteX255" fmla="*/ 5108 w 10000"/>
                <a:gd name="connsiteY255" fmla="*/ 6846 h 10000"/>
                <a:gd name="connsiteX256" fmla="*/ 5126 w 10000"/>
                <a:gd name="connsiteY256" fmla="*/ 6179 h 10000"/>
                <a:gd name="connsiteX257" fmla="*/ 5144 w 10000"/>
                <a:gd name="connsiteY257" fmla="*/ 5897 h 10000"/>
                <a:gd name="connsiteX258" fmla="*/ 5162 w 10000"/>
                <a:gd name="connsiteY258" fmla="*/ 5538 h 10000"/>
                <a:gd name="connsiteX259" fmla="*/ 5191 w 10000"/>
                <a:gd name="connsiteY259" fmla="*/ 4590 h 10000"/>
                <a:gd name="connsiteX260" fmla="*/ 5209 w 10000"/>
                <a:gd name="connsiteY260" fmla="*/ 3064 h 10000"/>
                <a:gd name="connsiteX261" fmla="*/ 5227 w 10000"/>
                <a:gd name="connsiteY261" fmla="*/ 2615 h 10000"/>
                <a:gd name="connsiteX262" fmla="*/ 5253 w 10000"/>
                <a:gd name="connsiteY262" fmla="*/ 3474 h 10000"/>
                <a:gd name="connsiteX263" fmla="*/ 5271 w 10000"/>
                <a:gd name="connsiteY263" fmla="*/ 4359 h 10000"/>
                <a:gd name="connsiteX264" fmla="*/ 5289 w 10000"/>
                <a:gd name="connsiteY264" fmla="*/ 5321 h 10000"/>
                <a:gd name="connsiteX265" fmla="*/ 5307 w 10000"/>
                <a:gd name="connsiteY265" fmla="*/ 7013 h 10000"/>
                <a:gd name="connsiteX266" fmla="*/ 5332 w 10000"/>
                <a:gd name="connsiteY266" fmla="*/ 8179 h 10000"/>
                <a:gd name="connsiteX267" fmla="*/ 5350 w 10000"/>
                <a:gd name="connsiteY267" fmla="*/ 8115 h 10000"/>
                <a:gd name="connsiteX268" fmla="*/ 5368 w 10000"/>
                <a:gd name="connsiteY268" fmla="*/ 7256 h 10000"/>
                <a:gd name="connsiteX269" fmla="*/ 5386 w 10000"/>
                <a:gd name="connsiteY269" fmla="*/ 6269 h 10000"/>
                <a:gd name="connsiteX270" fmla="*/ 5404 w 10000"/>
                <a:gd name="connsiteY270" fmla="*/ 5410 h 10000"/>
                <a:gd name="connsiteX271" fmla="*/ 5422 w 10000"/>
                <a:gd name="connsiteY271" fmla="*/ 4974 h 10000"/>
                <a:gd name="connsiteX272" fmla="*/ 5451 w 10000"/>
                <a:gd name="connsiteY272" fmla="*/ 4551 h 10000"/>
                <a:gd name="connsiteX273" fmla="*/ 5469 w 10000"/>
                <a:gd name="connsiteY273" fmla="*/ 4231 h 10000"/>
                <a:gd name="connsiteX274" fmla="*/ 5487 w 10000"/>
                <a:gd name="connsiteY274" fmla="*/ 3885 h 10000"/>
                <a:gd name="connsiteX275" fmla="*/ 5512 w 10000"/>
                <a:gd name="connsiteY275" fmla="*/ 3667 h 10000"/>
                <a:gd name="connsiteX276" fmla="*/ 5530 w 10000"/>
                <a:gd name="connsiteY276" fmla="*/ 3218 h 10000"/>
                <a:gd name="connsiteX277" fmla="*/ 5548 w 10000"/>
                <a:gd name="connsiteY277" fmla="*/ 3192 h 10000"/>
                <a:gd name="connsiteX278" fmla="*/ 5566 w 10000"/>
                <a:gd name="connsiteY278" fmla="*/ 3731 h 10000"/>
                <a:gd name="connsiteX279" fmla="*/ 5592 w 10000"/>
                <a:gd name="connsiteY279" fmla="*/ 4615 h 10000"/>
                <a:gd name="connsiteX280" fmla="*/ 5610 w 10000"/>
                <a:gd name="connsiteY280" fmla="*/ 5321 h 10000"/>
                <a:gd name="connsiteX281" fmla="*/ 5628 w 10000"/>
                <a:gd name="connsiteY281" fmla="*/ 5731 h 10000"/>
                <a:gd name="connsiteX282" fmla="*/ 5657 w 10000"/>
                <a:gd name="connsiteY282" fmla="*/ 6090 h 10000"/>
                <a:gd name="connsiteX283" fmla="*/ 5675 w 10000"/>
                <a:gd name="connsiteY283" fmla="*/ 6026 h 10000"/>
                <a:gd name="connsiteX284" fmla="*/ 5693 w 10000"/>
                <a:gd name="connsiteY284" fmla="*/ 5321 h 10000"/>
                <a:gd name="connsiteX285" fmla="*/ 5711 w 10000"/>
                <a:gd name="connsiteY285" fmla="*/ 4397 h 10000"/>
                <a:gd name="connsiteX286" fmla="*/ 5729 w 10000"/>
                <a:gd name="connsiteY286" fmla="*/ 4077 h 10000"/>
                <a:gd name="connsiteX287" fmla="*/ 5747 w 10000"/>
                <a:gd name="connsiteY287" fmla="*/ 4051 h 10000"/>
                <a:gd name="connsiteX288" fmla="*/ 5772 w 10000"/>
                <a:gd name="connsiteY288" fmla="*/ 4974 h 10000"/>
                <a:gd name="connsiteX289" fmla="*/ 5790 w 10000"/>
                <a:gd name="connsiteY289" fmla="*/ 5897 h 10000"/>
                <a:gd name="connsiteX290" fmla="*/ 5808 w 10000"/>
                <a:gd name="connsiteY290" fmla="*/ 5795 h 10000"/>
                <a:gd name="connsiteX291" fmla="*/ 5826 w 10000"/>
                <a:gd name="connsiteY291" fmla="*/ 5321 h 10000"/>
                <a:gd name="connsiteX292" fmla="*/ 5851 w 10000"/>
                <a:gd name="connsiteY292" fmla="*/ 5064 h 10000"/>
                <a:gd name="connsiteX293" fmla="*/ 5869 w 10000"/>
                <a:gd name="connsiteY293" fmla="*/ 5321 h 10000"/>
                <a:gd name="connsiteX294" fmla="*/ 5887 w 10000"/>
                <a:gd name="connsiteY294" fmla="*/ 5154 h 10000"/>
                <a:gd name="connsiteX295" fmla="*/ 5905 w 10000"/>
                <a:gd name="connsiteY295" fmla="*/ 4936 h 10000"/>
                <a:gd name="connsiteX296" fmla="*/ 5934 w 10000"/>
                <a:gd name="connsiteY296" fmla="*/ 4462 h 10000"/>
                <a:gd name="connsiteX297" fmla="*/ 6025 w 10000"/>
                <a:gd name="connsiteY297" fmla="*/ 6179 h 10000"/>
                <a:gd name="connsiteX298" fmla="*/ 6068 w 10000"/>
                <a:gd name="connsiteY298" fmla="*/ 4846 h 10000"/>
                <a:gd name="connsiteX299" fmla="*/ 6093 w 10000"/>
                <a:gd name="connsiteY299" fmla="*/ 4487 h 10000"/>
                <a:gd name="connsiteX300" fmla="*/ 6111 w 10000"/>
                <a:gd name="connsiteY300" fmla="*/ 4333 h 10000"/>
                <a:gd name="connsiteX301" fmla="*/ 6129 w 10000"/>
                <a:gd name="connsiteY301" fmla="*/ 4654 h 10000"/>
                <a:gd name="connsiteX302" fmla="*/ 6147 w 10000"/>
                <a:gd name="connsiteY302" fmla="*/ 5282 h 10000"/>
                <a:gd name="connsiteX303" fmla="*/ 6165 w 10000"/>
                <a:gd name="connsiteY303" fmla="*/ 5154 h 10000"/>
                <a:gd name="connsiteX304" fmla="*/ 6194 w 10000"/>
                <a:gd name="connsiteY304" fmla="*/ 4013 h 10000"/>
                <a:gd name="connsiteX305" fmla="*/ 6212 w 10000"/>
                <a:gd name="connsiteY305" fmla="*/ 3064 h 10000"/>
                <a:gd name="connsiteX306" fmla="*/ 6230 w 10000"/>
                <a:gd name="connsiteY306" fmla="*/ 2359 h 10000"/>
                <a:gd name="connsiteX307" fmla="*/ 6255 w 10000"/>
                <a:gd name="connsiteY307" fmla="*/ 3795 h 10000"/>
                <a:gd name="connsiteX308" fmla="*/ 6273 w 10000"/>
                <a:gd name="connsiteY308" fmla="*/ 5923 h 10000"/>
                <a:gd name="connsiteX309" fmla="*/ 6291 w 10000"/>
                <a:gd name="connsiteY309" fmla="*/ 7321 h 10000"/>
                <a:gd name="connsiteX310" fmla="*/ 6310 w 10000"/>
                <a:gd name="connsiteY310" fmla="*/ 7641 h 10000"/>
                <a:gd name="connsiteX311" fmla="*/ 6328 w 10000"/>
                <a:gd name="connsiteY311" fmla="*/ 7359 h 10000"/>
                <a:gd name="connsiteX312" fmla="*/ 6346 w 10000"/>
                <a:gd name="connsiteY312" fmla="*/ 5833 h 10000"/>
                <a:gd name="connsiteX313" fmla="*/ 6371 w 10000"/>
                <a:gd name="connsiteY313" fmla="*/ 3436 h 10000"/>
                <a:gd name="connsiteX314" fmla="*/ 6389 w 10000"/>
                <a:gd name="connsiteY314" fmla="*/ 1462 h 10000"/>
                <a:gd name="connsiteX315" fmla="*/ 6407 w 10000"/>
                <a:gd name="connsiteY315" fmla="*/ 705 h 10000"/>
                <a:gd name="connsiteX316" fmla="*/ 6425 w 10000"/>
                <a:gd name="connsiteY316" fmla="*/ 3000 h 10000"/>
                <a:gd name="connsiteX317" fmla="*/ 6454 w 10000"/>
                <a:gd name="connsiteY317" fmla="*/ 6436 h 10000"/>
                <a:gd name="connsiteX318" fmla="*/ 6472 w 10000"/>
                <a:gd name="connsiteY318" fmla="*/ 8628 h 10000"/>
                <a:gd name="connsiteX319" fmla="*/ 6490 w 10000"/>
                <a:gd name="connsiteY319" fmla="*/ 9077 h 10000"/>
                <a:gd name="connsiteX320" fmla="*/ 6515 w 10000"/>
                <a:gd name="connsiteY320" fmla="*/ 8603 h 10000"/>
                <a:gd name="connsiteX321" fmla="*/ 6533 w 10000"/>
                <a:gd name="connsiteY321" fmla="*/ 7679 h 10000"/>
                <a:gd name="connsiteX322" fmla="*/ 6551 w 10000"/>
                <a:gd name="connsiteY322" fmla="*/ 6846 h 10000"/>
                <a:gd name="connsiteX323" fmla="*/ 6569 w 10000"/>
                <a:gd name="connsiteY323" fmla="*/ 6090 h 10000"/>
                <a:gd name="connsiteX324" fmla="*/ 6587 w 10000"/>
                <a:gd name="connsiteY324" fmla="*/ 5128 h 10000"/>
                <a:gd name="connsiteX325" fmla="*/ 6605 w 10000"/>
                <a:gd name="connsiteY325" fmla="*/ 4013 h 10000"/>
                <a:gd name="connsiteX326" fmla="*/ 6631 w 10000"/>
                <a:gd name="connsiteY326" fmla="*/ 3372 h 10000"/>
                <a:gd name="connsiteX327" fmla="*/ 6649 w 10000"/>
                <a:gd name="connsiteY327" fmla="*/ 3436 h 10000"/>
                <a:gd name="connsiteX328" fmla="*/ 6677 w 10000"/>
                <a:gd name="connsiteY328" fmla="*/ 4179 h 10000"/>
                <a:gd name="connsiteX329" fmla="*/ 6696 w 10000"/>
                <a:gd name="connsiteY329" fmla="*/ 4551 h 10000"/>
                <a:gd name="connsiteX330" fmla="*/ 6714 w 10000"/>
                <a:gd name="connsiteY330" fmla="*/ 4333 h 10000"/>
                <a:gd name="connsiteX331" fmla="*/ 6732 w 10000"/>
                <a:gd name="connsiteY331" fmla="*/ 4269 h 10000"/>
                <a:gd name="connsiteX332" fmla="*/ 6750 w 10000"/>
                <a:gd name="connsiteY332" fmla="*/ 4333 h 10000"/>
                <a:gd name="connsiteX333" fmla="*/ 6768 w 10000"/>
                <a:gd name="connsiteY333" fmla="*/ 4615 h 10000"/>
                <a:gd name="connsiteX334" fmla="*/ 6793 w 10000"/>
                <a:gd name="connsiteY334" fmla="*/ 4936 h 10000"/>
                <a:gd name="connsiteX335" fmla="*/ 6811 w 10000"/>
                <a:gd name="connsiteY335" fmla="*/ 4974 h 10000"/>
                <a:gd name="connsiteX336" fmla="*/ 6829 w 10000"/>
                <a:gd name="connsiteY336" fmla="*/ 4744 h 10000"/>
                <a:gd name="connsiteX337" fmla="*/ 6847 w 10000"/>
                <a:gd name="connsiteY337" fmla="*/ 4423 h 10000"/>
                <a:gd name="connsiteX338" fmla="*/ 6876 w 10000"/>
                <a:gd name="connsiteY338" fmla="*/ 4462 h 10000"/>
                <a:gd name="connsiteX339" fmla="*/ 6890 w 10000"/>
                <a:gd name="connsiteY339" fmla="*/ 4526 h 10000"/>
                <a:gd name="connsiteX340" fmla="*/ 6908 w 10000"/>
                <a:gd name="connsiteY340" fmla="*/ 4397 h 10000"/>
                <a:gd name="connsiteX341" fmla="*/ 6937 w 10000"/>
                <a:gd name="connsiteY341" fmla="*/ 4744 h 10000"/>
                <a:gd name="connsiteX342" fmla="*/ 6955 w 10000"/>
                <a:gd name="connsiteY342" fmla="*/ 5513 h 10000"/>
                <a:gd name="connsiteX343" fmla="*/ 6973 w 10000"/>
                <a:gd name="connsiteY343" fmla="*/ 6051 h 10000"/>
                <a:gd name="connsiteX344" fmla="*/ 6991 w 10000"/>
                <a:gd name="connsiteY344" fmla="*/ 5897 h 10000"/>
                <a:gd name="connsiteX345" fmla="*/ 7009 w 10000"/>
                <a:gd name="connsiteY345" fmla="*/ 5577 h 10000"/>
                <a:gd name="connsiteX346" fmla="*/ 7027 w 10000"/>
                <a:gd name="connsiteY346" fmla="*/ 5321 h 10000"/>
                <a:gd name="connsiteX347" fmla="*/ 7053 w 10000"/>
                <a:gd name="connsiteY347" fmla="*/ 4936 h 10000"/>
                <a:gd name="connsiteX348" fmla="*/ 7071 w 10000"/>
                <a:gd name="connsiteY348" fmla="*/ 4654 h 10000"/>
                <a:gd name="connsiteX349" fmla="*/ 7089 w 10000"/>
                <a:gd name="connsiteY349" fmla="*/ 4526 h 10000"/>
                <a:gd name="connsiteX350" fmla="*/ 7118 w 10000"/>
                <a:gd name="connsiteY350" fmla="*/ 4487 h 10000"/>
                <a:gd name="connsiteX351" fmla="*/ 7136 w 10000"/>
                <a:gd name="connsiteY351" fmla="*/ 4590 h 10000"/>
                <a:gd name="connsiteX352" fmla="*/ 7154 w 10000"/>
                <a:gd name="connsiteY352" fmla="*/ 5218 h 10000"/>
                <a:gd name="connsiteX353" fmla="*/ 7168 w 10000"/>
                <a:gd name="connsiteY353" fmla="*/ 5218 h 10000"/>
                <a:gd name="connsiteX354" fmla="*/ 7186 w 10000"/>
                <a:gd name="connsiteY354" fmla="*/ 4654 h 10000"/>
                <a:gd name="connsiteX355" fmla="*/ 7215 w 10000"/>
                <a:gd name="connsiteY355" fmla="*/ 4423 h 10000"/>
                <a:gd name="connsiteX356" fmla="*/ 7233 w 10000"/>
                <a:gd name="connsiteY356" fmla="*/ 4654 h 10000"/>
                <a:gd name="connsiteX357" fmla="*/ 7251 w 10000"/>
                <a:gd name="connsiteY357" fmla="*/ 5154 h 10000"/>
                <a:gd name="connsiteX358" fmla="*/ 7276 w 10000"/>
                <a:gd name="connsiteY358" fmla="*/ 5731 h 10000"/>
                <a:gd name="connsiteX359" fmla="*/ 7294 w 10000"/>
                <a:gd name="connsiteY359" fmla="*/ 6051 h 10000"/>
                <a:gd name="connsiteX360" fmla="*/ 7312 w 10000"/>
                <a:gd name="connsiteY360" fmla="*/ 5962 h 10000"/>
                <a:gd name="connsiteX361" fmla="*/ 7330 w 10000"/>
                <a:gd name="connsiteY361" fmla="*/ 5897 h 10000"/>
                <a:gd name="connsiteX362" fmla="*/ 7348 w 10000"/>
                <a:gd name="connsiteY362" fmla="*/ 5321 h 10000"/>
                <a:gd name="connsiteX363" fmla="*/ 7367 w 10000"/>
                <a:gd name="connsiteY363" fmla="*/ 4679 h 10000"/>
                <a:gd name="connsiteX364" fmla="*/ 7395 w 10000"/>
                <a:gd name="connsiteY364" fmla="*/ 4115 h 10000"/>
                <a:gd name="connsiteX365" fmla="*/ 7413 w 10000"/>
                <a:gd name="connsiteY365" fmla="*/ 3474 h 10000"/>
                <a:gd name="connsiteX366" fmla="*/ 7431 w 10000"/>
                <a:gd name="connsiteY366" fmla="*/ 3410 h 10000"/>
                <a:gd name="connsiteX367" fmla="*/ 7446 w 10000"/>
                <a:gd name="connsiteY367" fmla="*/ 4808 h 10000"/>
                <a:gd name="connsiteX368" fmla="*/ 7475 w 10000"/>
                <a:gd name="connsiteY368" fmla="*/ 6090 h 10000"/>
                <a:gd name="connsiteX369" fmla="*/ 7493 w 10000"/>
                <a:gd name="connsiteY369" fmla="*/ 5833 h 10000"/>
                <a:gd name="connsiteX370" fmla="*/ 7511 w 10000"/>
                <a:gd name="connsiteY370" fmla="*/ 4359 h 10000"/>
                <a:gd name="connsiteX371" fmla="*/ 7536 w 10000"/>
                <a:gd name="connsiteY371" fmla="*/ 2705 h 10000"/>
                <a:gd name="connsiteX372" fmla="*/ 7554 w 10000"/>
                <a:gd name="connsiteY372" fmla="*/ 1974 h 10000"/>
                <a:gd name="connsiteX373" fmla="*/ 7572 w 10000"/>
                <a:gd name="connsiteY373" fmla="*/ 4013 h 10000"/>
                <a:gd name="connsiteX374" fmla="*/ 7590 w 10000"/>
                <a:gd name="connsiteY374" fmla="*/ 6372 h 10000"/>
                <a:gd name="connsiteX375" fmla="*/ 7608 w 10000"/>
                <a:gd name="connsiteY375" fmla="*/ 7808 h 10000"/>
                <a:gd name="connsiteX376" fmla="*/ 7626 w 10000"/>
                <a:gd name="connsiteY376" fmla="*/ 7577 h 10000"/>
                <a:gd name="connsiteX377" fmla="*/ 7655 w 10000"/>
                <a:gd name="connsiteY377" fmla="*/ 7295 h 10000"/>
                <a:gd name="connsiteX378" fmla="*/ 7673 w 10000"/>
                <a:gd name="connsiteY378" fmla="*/ 7321 h 10000"/>
                <a:gd name="connsiteX379" fmla="*/ 7691 w 10000"/>
                <a:gd name="connsiteY379" fmla="*/ 7551 h 10000"/>
                <a:gd name="connsiteX380" fmla="*/ 7716 w 10000"/>
                <a:gd name="connsiteY380" fmla="*/ 7679 h 10000"/>
                <a:gd name="connsiteX381" fmla="*/ 7734 w 10000"/>
                <a:gd name="connsiteY381" fmla="*/ 7231 h 10000"/>
                <a:gd name="connsiteX382" fmla="*/ 7753 w 10000"/>
                <a:gd name="connsiteY382" fmla="*/ 6526 h 10000"/>
                <a:gd name="connsiteX383" fmla="*/ 7771 w 10000"/>
                <a:gd name="connsiteY383" fmla="*/ 5859 h 10000"/>
                <a:gd name="connsiteX384" fmla="*/ 7796 w 10000"/>
                <a:gd name="connsiteY384" fmla="*/ 5154 h 10000"/>
                <a:gd name="connsiteX385" fmla="*/ 7814 w 10000"/>
                <a:gd name="connsiteY385" fmla="*/ 4615 h 10000"/>
                <a:gd name="connsiteX386" fmla="*/ 7832 w 10000"/>
                <a:gd name="connsiteY386" fmla="*/ 3949 h 10000"/>
                <a:gd name="connsiteX387" fmla="*/ 7850 w 10000"/>
                <a:gd name="connsiteY387" fmla="*/ 3474 h 10000"/>
                <a:gd name="connsiteX388" fmla="*/ 7868 w 10000"/>
                <a:gd name="connsiteY388" fmla="*/ 2936 h 10000"/>
                <a:gd name="connsiteX389" fmla="*/ 7897 w 10000"/>
                <a:gd name="connsiteY389" fmla="*/ 2808 h 10000"/>
                <a:gd name="connsiteX390" fmla="*/ 7915 w 10000"/>
                <a:gd name="connsiteY390" fmla="*/ 3474 h 10000"/>
                <a:gd name="connsiteX391" fmla="*/ 7933 w 10000"/>
                <a:gd name="connsiteY391" fmla="*/ 4462 h 10000"/>
                <a:gd name="connsiteX392" fmla="*/ 7951 w 10000"/>
                <a:gd name="connsiteY392" fmla="*/ 4590 h 10000"/>
                <a:gd name="connsiteX393" fmla="*/ 7976 w 10000"/>
                <a:gd name="connsiteY393" fmla="*/ 4333 h 10000"/>
                <a:gd name="connsiteX394" fmla="*/ 7994 w 10000"/>
                <a:gd name="connsiteY394" fmla="*/ 4295 h 10000"/>
                <a:gd name="connsiteX395" fmla="*/ 8012 w 10000"/>
                <a:gd name="connsiteY395" fmla="*/ 4205 h 10000"/>
                <a:gd name="connsiteX396" fmla="*/ 8030 w 10000"/>
                <a:gd name="connsiteY396" fmla="*/ 3949 h 10000"/>
                <a:gd name="connsiteX397" fmla="*/ 8048 w 10000"/>
                <a:gd name="connsiteY397" fmla="*/ 4654 h 10000"/>
                <a:gd name="connsiteX398" fmla="*/ 8074 w 10000"/>
                <a:gd name="connsiteY398" fmla="*/ 5282 h 10000"/>
                <a:gd name="connsiteX399" fmla="*/ 8092 w 10000"/>
                <a:gd name="connsiteY399" fmla="*/ 6051 h 10000"/>
                <a:gd name="connsiteX400" fmla="*/ 8120 w 10000"/>
                <a:gd name="connsiteY400" fmla="*/ 6718 h 10000"/>
                <a:gd name="connsiteX401" fmla="*/ 8139 w 10000"/>
                <a:gd name="connsiteY401" fmla="*/ 6821 h 10000"/>
                <a:gd name="connsiteX402" fmla="*/ 8157 w 10000"/>
                <a:gd name="connsiteY402" fmla="*/ 6462 h 10000"/>
                <a:gd name="connsiteX403" fmla="*/ 8175 w 10000"/>
                <a:gd name="connsiteY403" fmla="*/ 5321 h 10000"/>
                <a:gd name="connsiteX404" fmla="*/ 8193 w 10000"/>
                <a:gd name="connsiteY404" fmla="*/ 2769 h 10000"/>
                <a:gd name="connsiteX405" fmla="*/ 8211 w 10000"/>
                <a:gd name="connsiteY405" fmla="*/ 1244 h 10000"/>
                <a:gd name="connsiteX406" fmla="*/ 8229 w 10000"/>
                <a:gd name="connsiteY406" fmla="*/ 962 h 10000"/>
                <a:gd name="connsiteX407" fmla="*/ 8254 w 10000"/>
                <a:gd name="connsiteY407" fmla="*/ 3603 h 10000"/>
                <a:gd name="connsiteX408" fmla="*/ 8272 w 10000"/>
                <a:gd name="connsiteY408" fmla="*/ 6846 h 10000"/>
                <a:gd name="connsiteX409" fmla="*/ 8297 w 10000"/>
                <a:gd name="connsiteY409" fmla="*/ 8282 h 10000"/>
                <a:gd name="connsiteX410" fmla="*/ 8315 w 10000"/>
                <a:gd name="connsiteY410" fmla="*/ 8218 h 10000"/>
                <a:gd name="connsiteX411" fmla="*/ 8333 w 10000"/>
                <a:gd name="connsiteY411" fmla="*/ 7679 h 10000"/>
                <a:gd name="connsiteX412" fmla="*/ 8351 w 10000"/>
                <a:gd name="connsiteY412" fmla="*/ 7038 h 10000"/>
                <a:gd name="connsiteX413" fmla="*/ 8369 w 10000"/>
                <a:gd name="connsiteY413" fmla="*/ 6436 h 10000"/>
                <a:gd name="connsiteX414" fmla="*/ 8398 w 10000"/>
                <a:gd name="connsiteY414" fmla="*/ 6115 h 10000"/>
                <a:gd name="connsiteX415" fmla="*/ 8416 w 10000"/>
                <a:gd name="connsiteY415" fmla="*/ 5833 h 10000"/>
                <a:gd name="connsiteX416" fmla="*/ 8434 w 10000"/>
                <a:gd name="connsiteY416" fmla="*/ 5449 h 10000"/>
                <a:gd name="connsiteX417" fmla="*/ 8452 w 10000"/>
                <a:gd name="connsiteY417" fmla="*/ 4872 h 10000"/>
                <a:gd name="connsiteX418" fmla="*/ 8470 w 10000"/>
                <a:gd name="connsiteY418" fmla="*/ 4333 h 10000"/>
                <a:gd name="connsiteX419" fmla="*/ 8496 w 10000"/>
                <a:gd name="connsiteY419" fmla="*/ 3795 h 10000"/>
                <a:gd name="connsiteX420" fmla="*/ 8514 w 10000"/>
                <a:gd name="connsiteY420" fmla="*/ 3538 h 10000"/>
                <a:gd name="connsiteX421" fmla="*/ 8532 w 10000"/>
                <a:gd name="connsiteY421" fmla="*/ 3244 h 10000"/>
                <a:gd name="connsiteX422" fmla="*/ 8557 w 10000"/>
                <a:gd name="connsiteY422" fmla="*/ 3372 h 10000"/>
                <a:gd name="connsiteX423" fmla="*/ 8575 w 10000"/>
                <a:gd name="connsiteY423" fmla="*/ 3244 h 10000"/>
                <a:gd name="connsiteX424" fmla="*/ 8593 w 10000"/>
                <a:gd name="connsiteY424" fmla="*/ 2513 h 10000"/>
                <a:gd name="connsiteX425" fmla="*/ 8611 w 10000"/>
                <a:gd name="connsiteY425" fmla="*/ 2897 h 10000"/>
                <a:gd name="connsiteX426" fmla="*/ 8629 w 10000"/>
                <a:gd name="connsiteY426" fmla="*/ 5128 h 10000"/>
                <a:gd name="connsiteX427" fmla="*/ 8658 w 10000"/>
                <a:gd name="connsiteY427" fmla="*/ 6846 h 10000"/>
                <a:gd name="connsiteX428" fmla="*/ 8676 w 10000"/>
                <a:gd name="connsiteY428" fmla="*/ 7038 h 10000"/>
                <a:gd name="connsiteX429" fmla="*/ 8694 w 10000"/>
                <a:gd name="connsiteY429" fmla="*/ 6821 h 10000"/>
                <a:gd name="connsiteX430" fmla="*/ 8719 w 10000"/>
                <a:gd name="connsiteY430" fmla="*/ 6051 h 10000"/>
                <a:gd name="connsiteX431" fmla="*/ 8737 w 10000"/>
                <a:gd name="connsiteY431" fmla="*/ 4974 h 10000"/>
                <a:gd name="connsiteX432" fmla="*/ 8755 w 10000"/>
                <a:gd name="connsiteY432" fmla="*/ 3885 h 10000"/>
                <a:gd name="connsiteX433" fmla="*/ 8773 w 10000"/>
                <a:gd name="connsiteY433" fmla="*/ 3795 h 10000"/>
                <a:gd name="connsiteX434" fmla="*/ 8791 w 10000"/>
                <a:gd name="connsiteY434" fmla="*/ 4910 h 10000"/>
                <a:gd name="connsiteX435" fmla="*/ 8810 w 10000"/>
                <a:gd name="connsiteY435" fmla="*/ 6590 h 10000"/>
                <a:gd name="connsiteX436" fmla="*/ 8835 w 10000"/>
                <a:gd name="connsiteY436" fmla="*/ 7705 h 10000"/>
                <a:gd name="connsiteX437" fmla="*/ 8853 w 10000"/>
                <a:gd name="connsiteY437" fmla="*/ 7641 h 10000"/>
                <a:gd name="connsiteX438" fmla="*/ 8871 w 10000"/>
                <a:gd name="connsiteY438" fmla="*/ 6974 h 10000"/>
                <a:gd name="connsiteX439" fmla="*/ 8889 w 10000"/>
                <a:gd name="connsiteY439" fmla="*/ 6244 h 10000"/>
                <a:gd name="connsiteX440" fmla="*/ 8918 w 10000"/>
                <a:gd name="connsiteY440" fmla="*/ 5667 h 10000"/>
                <a:gd name="connsiteX441" fmla="*/ 8936 w 10000"/>
                <a:gd name="connsiteY441" fmla="*/ 5282 h 10000"/>
                <a:gd name="connsiteX442" fmla="*/ 8954 w 10000"/>
                <a:gd name="connsiteY442" fmla="*/ 4782 h 10000"/>
                <a:gd name="connsiteX443" fmla="*/ 8972 w 10000"/>
                <a:gd name="connsiteY443" fmla="*/ 3987 h 10000"/>
                <a:gd name="connsiteX444" fmla="*/ 8997 w 10000"/>
                <a:gd name="connsiteY444" fmla="*/ 3244 h 10000"/>
                <a:gd name="connsiteX445" fmla="*/ 9015 w 10000"/>
                <a:gd name="connsiteY445" fmla="*/ 2872 h 10000"/>
                <a:gd name="connsiteX446" fmla="*/ 9033 w 10000"/>
                <a:gd name="connsiteY446" fmla="*/ 2962 h 10000"/>
                <a:gd name="connsiteX447" fmla="*/ 9051 w 10000"/>
                <a:gd name="connsiteY447" fmla="*/ 3667 h 10000"/>
                <a:gd name="connsiteX448" fmla="*/ 9069 w 10000"/>
                <a:gd name="connsiteY448" fmla="*/ 5321 h 10000"/>
                <a:gd name="connsiteX449" fmla="*/ 9098 w 10000"/>
                <a:gd name="connsiteY449" fmla="*/ 6462 h 10000"/>
                <a:gd name="connsiteX450" fmla="*/ 9113 w 10000"/>
                <a:gd name="connsiteY450" fmla="*/ 6051 h 10000"/>
                <a:gd name="connsiteX451" fmla="*/ 9141 w 10000"/>
                <a:gd name="connsiteY451" fmla="*/ 5103 h 10000"/>
                <a:gd name="connsiteX452" fmla="*/ 9159 w 10000"/>
                <a:gd name="connsiteY452" fmla="*/ 4551 h 10000"/>
                <a:gd name="connsiteX453" fmla="*/ 9177 w 10000"/>
                <a:gd name="connsiteY453" fmla="*/ 4974 h 10000"/>
                <a:gd name="connsiteX454" fmla="*/ 9196 w 10000"/>
                <a:gd name="connsiteY454" fmla="*/ 5897 h 10000"/>
                <a:gd name="connsiteX455" fmla="*/ 9214 w 10000"/>
                <a:gd name="connsiteY455" fmla="*/ 6179 h 10000"/>
                <a:gd name="connsiteX456" fmla="*/ 9232 w 10000"/>
                <a:gd name="connsiteY456" fmla="*/ 5667 h 10000"/>
                <a:gd name="connsiteX457" fmla="*/ 9257 w 10000"/>
                <a:gd name="connsiteY457" fmla="*/ 5154 h 10000"/>
                <a:gd name="connsiteX458" fmla="*/ 9275 w 10000"/>
                <a:gd name="connsiteY458" fmla="*/ 4910 h 10000"/>
                <a:gd name="connsiteX459" fmla="*/ 9293 w 10000"/>
                <a:gd name="connsiteY459" fmla="*/ 4718 h 10000"/>
                <a:gd name="connsiteX460" fmla="*/ 9322 w 10000"/>
                <a:gd name="connsiteY460" fmla="*/ 4462 h 10000"/>
                <a:gd name="connsiteX461" fmla="*/ 9340 w 10000"/>
                <a:gd name="connsiteY461" fmla="*/ 4179 h 10000"/>
                <a:gd name="connsiteX462" fmla="*/ 9358 w 10000"/>
                <a:gd name="connsiteY462" fmla="*/ 4115 h 10000"/>
                <a:gd name="connsiteX463" fmla="*/ 9376 w 10000"/>
                <a:gd name="connsiteY463" fmla="*/ 4141 h 10000"/>
                <a:gd name="connsiteX464" fmla="*/ 9390 w 10000"/>
                <a:gd name="connsiteY464" fmla="*/ 4462 h 10000"/>
                <a:gd name="connsiteX465" fmla="*/ 9419 w 10000"/>
                <a:gd name="connsiteY465" fmla="*/ 4782 h 10000"/>
                <a:gd name="connsiteX466" fmla="*/ 9437 w 10000"/>
                <a:gd name="connsiteY466" fmla="*/ 5410 h 10000"/>
                <a:gd name="connsiteX467" fmla="*/ 9455 w 10000"/>
                <a:gd name="connsiteY467" fmla="*/ 6090 h 10000"/>
                <a:gd name="connsiteX468" fmla="*/ 9473 w 10000"/>
                <a:gd name="connsiteY468" fmla="*/ 6308 h 10000"/>
                <a:gd name="connsiteX469" fmla="*/ 9491 w 10000"/>
                <a:gd name="connsiteY469" fmla="*/ 6026 h 10000"/>
                <a:gd name="connsiteX470" fmla="*/ 9517 w 10000"/>
                <a:gd name="connsiteY470" fmla="*/ 5321 h 10000"/>
                <a:gd name="connsiteX471" fmla="*/ 9535 w 10000"/>
                <a:gd name="connsiteY471" fmla="*/ 4936 h 10000"/>
                <a:gd name="connsiteX472" fmla="*/ 9553 w 10000"/>
                <a:gd name="connsiteY472" fmla="*/ 4782 h 10000"/>
                <a:gd name="connsiteX473" fmla="*/ 9582 w 10000"/>
                <a:gd name="connsiteY473" fmla="*/ 5000 h 10000"/>
                <a:gd name="connsiteX474" fmla="*/ 9600 w 10000"/>
                <a:gd name="connsiteY474" fmla="*/ 5218 h 10000"/>
                <a:gd name="connsiteX475" fmla="*/ 9618 w 10000"/>
                <a:gd name="connsiteY475" fmla="*/ 5192 h 10000"/>
                <a:gd name="connsiteX476" fmla="*/ 9636 w 10000"/>
                <a:gd name="connsiteY476" fmla="*/ 5346 h 10000"/>
                <a:gd name="connsiteX477" fmla="*/ 9654 w 10000"/>
                <a:gd name="connsiteY477" fmla="*/ 5128 h 10000"/>
                <a:gd name="connsiteX478" fmla="*/ 9679 w 10000"/>
                <a:gd name="connsiteY478" fmla="*/ 4974 h 10000"/>
                <a:gd name="connsiteX479" fmla="*/ 9697 w 10000"/>
                <a:gd name="connsiteY479" fmla="*/ 4936 h 10000"/>
                <a:gd name="connsiteX480" fmla="*/ 9722 w 10000"/>
                <a:gd name="connsiteY480" fmla="*/ 5000 h 10000"/>
                <a:gd name="connsiteX481" fmla="*/ 9740 w 10000"/>
                <a:gd name="connsiteY481" fmla="*/ 4872 h 10000"/>
                <a:gd name="connsiteX482" fmla="*/ 9758 w 10000"/>
                <a:gd name="connsiteY482" fmla="*/ 4679 h 10000"/>
                <a:gd name="connsiteX483" fmla="*/ 9776 w 10000"/>
                <a:gd name="connsiteY483" fmla="*/ 4744 h 10000"/>
                <a:gd name="connsiteX484" fmla="*/ 9794 w 10000"/>
                <a:gd name="connsiteY484" fmla="*/ 4974 h 10000"/>
                <a:gd name="connsiteX485" fmla="*/ 9812 w 10000"/>
                <a:gd name="connsiteY485" fmla="*/ 4910 h 10000"/>
                <a:gd name="connsiteX486" fmla="*/ 9830 w 10000"/>
                <a:gd name="connsiteY486" fmla="*/ 4872 h 10000"/>
                <a:gd name="connsiteX487" fmla="*/ 9859 w 10000"/>
                <a:gd name="connsiteY487" fmla="*/ 4654 h 10000"/>
                <a:gd name="connsiteX488" fmla="*/ 9877 w 10000"/>
                <a:gd name="connsiteY488" fmla="*/ 4397 h 10000"/>
                <a:gd name="connsiteX489" fmla="*/ 9895 w 10000"/>
                <a:gd name="connsiteY489" fmla="*/ 4590 h 10000"/>
                <a:gd name="connsiteX490" fmla="*/ 9913 w 10000"/>
                <a:gd name="connsiteY490" fmla="*/ 4679 h 10000"/>
                <a:gd name="connsiteX491" fmla="*/ 9939 w 10000"/>
                <a:gd name="connsiteY491" fmla="*/ 4744 h 10000"/>
                <a:gd name="connsiteX492" fmla="*/ 9957 w 10000"/>
                <a:gd name="connsiteY492" fmla="*/ 4782 h 10000"/>
                <a:gd name="connsiteX493" fmla="*/ 9975 w 10000"/>
                <a:gd name="connsiteY493" fmla="*/ 4744 h 10000"/>
                <a:gd name="connsiteX494" fmla="*/ 10000 w 10000"/>
                <a:gd name="connsiteY494" fmla="*/ 534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6 w 10000"/>
                <a:gd name="connsiteY11" fmla="*/ 6333 h 10000"/>
                <a:gd name="connsiteX12" fmla="*/ 245 w 10000"/>
                <a:gd name="connsiteY12" fmla="*/ 6115 h 10000"/>
                <a:gd name="connsiteX13" fmla="*/ 260 w 10000"/>
                <a:gd name="connsiteY13" fmla="*/ 5667 h 10000"/>
                <a:gd name="connsiteX14" fmla="*/ 278 w 10000"/>
                <a:gd name="connsiteY14" fmla="*/ 5385 h 10000"/>
                <a:gd name="connsiteX15" fmla="*/ 296 w 10000"/>
                <a:gd name="connsiteY15" fmla="*/ 4872 h 10000"/>
                <a:gd name="connsiteX16" fmla="*/ 314 w 10000"/>
                <a:gd name="connsiteY16" fmla="*/ 4013 h 10000"/>
                <a:gd name="connsiteX17" fmla="*/ 343 w 10000"/>
                <a:gd name="connsiteY17" fmla="*/ 3795 h 10000"/>
                <a:gd name="connsiteX18" fmla="*/ 361 w 10000"/>
                <a:gd name="connsiteY18" fmla="*/ 3859 h 10000"/>
                <a:gd name="connsiteX19" fmla="*/ 379 w 10000"/>
                <a:gd name="connsiteY19" fmla="*/ 4115 h 10000"/>
                <a:gd name="connsiteX20" fmla="*/ 404 w 10000"/>
                <a:gd name="connsiteY20" fmla="*/ 4872 h 10000"/>
                <a:gd name="connsiteX21" fmla="*/ 422 w 10000"/>
                <a:gd name="connsiteY21" fmla="*/ 5513 h 10000"/>
                <a:gd name="connsiteX22" fmla="*/ 440 w 10000"/>
                <a:gd name="connsiteY22" fmla="*/ 5513 h 10000"/>
                <a:gd name="connsiteX23" fmla="*/ 458 w 10000"/>
                <a:gd name="connsiteY23" fmla="*/ 5641 h 10000"/>
                <a:gd name="connsiteX24" fmla="*/ 476 w 10000"/>
                <a:gd name="connsiteY24" fmla="*/ 5705 h 10000"/>
                <a:gd name="connsiteX25" fmla="*/ 494 w 10000"/>
                <a:gd name="connsiteY25" fmla="*/ 5833 h 10000"/>
                <a:gd name="connsiteX26" fmla="*/ 523 w 10000"/>
                <a:gd name="connsiteY26" fmla="*/ 5731 h 10000"/>
                <a:gd name="connsiteX27" fmla="*/ 538 w 10000"/>
                <a:gd name="connsiteY27" fmla="*/ 5321 h 10000"/>
                <a:gd name="connsiteX28" fmla="*/ 556 w 10000"/>
                <a:gd name="connsiteY28" fmla="*/ 4974 h 10000"/>
                <a:gd name="connsiteX29" fmla="*/ 584 w 10000"/>
                <a:gd name="connsiteY29" fmla="*/ 4526 h 10000"/>
                <a:gd name="connsiteX30" fmla="*/ 602 w 10000"/>
                <a:gd name="connsiteY30" fmla="*/ 4051 h 10000"/>
                <a:gd name="connsiteX31" fmla="*/ 620 w 10000"/>
                <a:gd name="connsiteY31" fmla="*/ 3372 h 10000"/>
                <a:gd name="connsiteX32" fmla="*/ 639 w 10000"/>
                <a:gd name="connsiteY32" fmla="*/ 3026 h 10000"/>
                <a:gd name="connsiteX33" fmla="*/ 664 w 10000"/>
                <a:gd name="connsiteY33" fmla="*/ 3282 h 10000"/>
                <a:gd name="connsiteX34" fmla="*/ 682 w 10000"/>
                <a:gd name="connsiteY34" fmla="*/ 4551 h 10000"/>
                <a:gd name="connsiteX35" fmla="*/ 700 w 10000"/>
                <a:gd name="connsiteY35" fmla="*/ 6090 h 10000"/>
                <a:gd name="connsiteX36" fmla="*/ 718 w 10000"/>
                <a:gd name="connsiteY36" fmla="*/ 7256 h 10000"/>
                <a:gd name="connsiteX37" fmla="*/ 736 w 10000"/>
                <a:gd name="connsiteY37" fmla="*/ 7449 h 10000"/>
                <a:gd name="connsiteX38" fmla="*/ 765 w 10000"/>
                <a:gd name="connsiteY38" fmla="*/ 7077 h 10000"/>
                <a:gd name="connsiteX39" fmla="*/ 783 w 10000"/>
                <a:gd name="connsiteY39" fmla="*/ 5603 h 10000"/>
                <a:gd name="connsiteX40" fmla="*/ 797 w 10000"/>
                <a:gd name="connsiteY40" fmla="*/ 3282 h 10000"/>
                <a:gd name="connsiteX41" fmla="*/ 815 w 10000"/>
                <a:gd name="connsiteY41" fmla="*/ 1308 h 10000"/>
                <a:gd name="connsiteX42" fmla="*/ 844 w 10000"/>
                <a:gd name="connsiteY42" fmla="*/ 962 h 10000"/>
                <a:gd name="connsiteX43" fmla="*/ 862 w 10000"/>
                <a:gd name="connsiteY43" fmla="*/ 3282 h 10000"/>
                <a:gd name="connsiteX44" fmla="*/ 880 w 10000"/>
                <a:gd name="connsiteY44" fmla="*/ 7744 h 10000"/>
                <a:gd name="connsiteX45" fmla="*/ 898 w 10000"/>
                <a:gd name="connsiteY45" fmla="*/ 10000 h 10000"/>
                <a:gd name="connsiteX46" fmla="*/ 916 w 10000"/>
                <a:gd name="connsiteY46" fmla="*/ 8821 h 10000"/>
                <a:gd name="connsiteX47" fmla="*/ 942 w 10000"/>
                <a:gd name="connsiteY47" fmla="*/ 6564 h 10000"/>
                <a:gd name="connsiteX48" fmla="*/ 960 w 10000"/>
                <a:gd name="connsiteY48" fmla="*/ 5064 h 10000"/>
                <a:gd name="connsiteX49" fmla="*/ 988 w 10000"/>
                <a:gd name="connsiteY49" fmla="*/ 4744 h 10000"/>
                <a:gd name="connsiteX50" fmla="*/ 1006 w 10000"/>
                <a:gd name="connsiteY50" fmla="*/ 5000 h 10000"/>
                <a:gd name="connsiteX51" fmla="*/ 1025 w 10000"/>
                <a:gd name="connsiteY51" fmla="*/ 5513 h 10000"/>
                <a:gd name="connsiteX52" fmla="*/ 1043 w 10000"/>
                <a:gd name="connsiteY52" fmla="*/ 5641 h 10000"/>
                <a:gd name="connsiteX53" fmla="*/ 1061 w 10000"/>
                <a:gd name="connsiteY53" fmla="*/ 5577 h 10000"/>
                <a:gd name="connsiteX54" fmla="*/ 1075 w 10000"/>
                <a:gd name="connsiteY54" fmla="*/ 5346 h 10000"/>
                <a:gd name="connsiteX55" fmla="*/ 1093 w 10000"/>
                <a:gd name="connsiteY55" fmla="*/ 4936 h 10000"/>
                <a:gd name="connsiteX56" fmla="*/ 1122 w 10000"/>
                <a:gd name="connsiteY56" fmla="*/ 3756 h 10000"/>
                <a:gd name="connsiteX57" fmla="*/ 1140 w 10000"/>
                <a:gd name="connsiteY57" fmla="*/ 3372 h 10000"/>
                <a:gd name="connsiteX58" fmla="*/ 1165 w 10000"/>
                <a:gd name="connsiteY58" fmla="*/ 3346 h 10000"/>
                <a:gd name="connsiteX59" fmla="*/ 1183 w 10000"/>
                <a:gd name="connsiteY59" fmla="*/ 3372 h 10000"/>
                <a:gd name="connsiteX60" fmla="*/ 1201 w 10000"/>
                <a:gd name="connsiteY60" fmla="*/ 4333 h 10000"/>
                <a:gd name="connsiteX61" fmla="*/ 1219 w 10000"/>
                <a:gd name="connsiteY61" fmla="*/ 5346 h 10000"/>
                <a:gd name="connsiteX62" fmla="*/ 1237 w 10000"/>
                <a:gd name="connsiteY62" fmla="*/ 6308 h 10000"/>
                <a:gd name="connsiteX63" fmla="*/ 1266 w 10000"/>
                <a:gd name="connsiteY63" fmla="*/ 6885 h 10000"/>
                <a:gd name="connsiteX64" fmla="*/ 1284 w 10000"/>
                <a:gd name="connsiteY64" fmla="*/ 7077 h 10000"/>
                <a:gd name="connsiteX65" fmla="*/ 1302 w 10000"/>
                <a:gd name="connsiteY65" fmla="*/ 6564 h 10000"/>
                <a:gd name="connsiteX66" fmla="*/ 1320 w 10000"/>
                <a:gd name="connsiteY66" fmla="*/ 6244 h 10000"/>
                <a:gd name="connsiteX67" fmla="*/ 1338 w 10000"/>
                <a:gd name="connsiteY67" fmla="*/ 5897 h 10000"/>
                <a:gd name="connsiteX68" fmla="*/ 1364 w 10000"/>
                <a:gd name="connsiteY68" fmla="*/ 5192 h 10000"/>
                <a:gd name="connsiteX69" fmla="*/ 1382 w 10000"/>
                <a:gd name="connsiteY69" fmla="*/ 4359 h 10000"/>
                <a:gd name="connsiteX70" fmla="*/ 1400 w 10000"/>
                <a:gd name="connsiteY70" fmla="*/ 3628 h 10000"/>
                <a:gd name="connsiteX71" fmla="*/ 1425 w 10000"/>
                <a:gd name="connsiteY71" fmla="*/ 3064 h 10000"/>
                <a:gd name="connsiteX72" fmla="*/ 1443 w 10000"/>
                <a:gd name="connsiteY72" fmla="*/ 3500 h 10000"/>
                <a:gd name="connsiteX73" fmla="*/ 1461 w 10000"/>
                <a:gd name="connsiteY73" fmla="*/ 4423 h 10000"/>
                <a:gd name="connsiteX74" fmla="*/ 1479 w 10000"/>
                <a:gd name="connsiteY74" fmla="*/ 4910 h 10000"/>
                <a:gd name="connsiteX75" fmla="*/ 1497 w 10000"/>
                <a:gd name="connsiteY75" fmla="*/ 4333 h 10000"/>
                <a:gd name="connsiteX76" fmla="*/ 1526 w 10000"/>
                <a:gd name="connsiteY76" fmla="*/ 3154 h 10000"/>
                <a:gd name="connsiteX77" fmla="*/ 1544 w 10000"/>
                <a:gd name="connsiteY77" fmla="*/ 2513 h 10000"/>
                <a:gd name="connsiteX78" fmla="*/ 1562 w 10000"/>
                <a:gd name="connsiteY78" fmla="*/ 3564 h 10000"/>
                <a:gd name="connsiteX79" fmla="*/ 1587 w 10000"/>
                <a:gd name="connsiteY79" fmla="*/ 5385 h 10000"/>
                <a:gd name="connsiteX80" fmla="*/ 1605 w 10000"/>
                <a:gd name="connsiteY80" fmla="*/ 6308 h 10000"/>
                <a:gd name="connsiteX81" fmla="*/ 1623 w 10000"/>
                <a:gd name="connsiteY81" fmla="*/ 5731 h 10000"/>
                <a:gd name="connsiteX82" fmla="*/ 1641 w 10000"/>
                <a:gd name="connsiteY82" fmla="*/ 5346 h 10000"/>
                <a:gd name="connsiteX83" fmla="*/ 1659 w 10000"/>
                <a:gd name="connsiteY83" fmla="*/ 5513 h 10000"/>
                <a:gd name="connsiteX84" fmla="*/ 1677 w 10000"/>
                <a:gd name="connsiteY84" fmla="*/ 5667 h 10000"/>
                <a:gd name="connsiteX85" fmla="*/ 1703 w 10000"/>
                <a:gd name="connsiteY85" fmla="*/ 6308 h 10000"/>
                <a:gd name="connsiteX86" fmla="*/ 1721 w 10000"/>
                <a:gd name="connsiteY86" fmla="*/ 6462 h 10000"/>
                <a:gd name="connsiteX87" fmla="*/ 1739 w 10000"/>
                <a:gd name="connsiteY87" fmla="*/ 6051 h 10000"/>
                <a:gd name="connsiteX88" fmla="*/ 1757 w 10000"/>
                <a:gd name="connsiteY88" fmla="*/ 5513 h 10000"/>
                <a:gd name="connsiteX89" fmla="*/ 1786 w 10000"/>
                <a:gd name="connsiteY89" fmla="*/ 5385 h 10000"/>
                <a:gd name="connsiteX90" fmla="*/ 1804 w 10000"/>
                <a:gd name="connsiteY90" fmla="*/ 5449 h 10000"/>
                <a:gd name="connsiteX91" fmla="*/ 1822 w 10000"/>
                <a:gd name="connsiteY91" fmla="*/ 5513 h 10000"/>
                <a:gd name="connsiteX92" fmla="*/ 1847 w 10000"/>
                <a:gd name="connsiteY92" fmla="*/ 5192 h 10000"/>
                <a:gd name="connsiteX93" fmla="*/ 1865 w 10000"/>
                <a:gd name="connsiteY93" fmla="*/ 4397 h 10000"/>
                <a:gd name="connsiteX94" fmla="*/ 1883 w 10000"/>
                <a:gd name="connsiteY94" fmla="*/ 4295 h 10000"/>
                <a:gd name="connsiteX95" fmla="*/ 1901 w 10000"/>
                <a:gd name="connsiteY95" fmla="*/ 4526 h 10000"/>
                <a:gd name="connsiteX96" fmla="*/ 1919 w 10000"/>
                <a:gd name="connsiteY96" fmla="*/ 5385 h 10000"/>
                <a:gd name="connsiteX97" fmla="*/ 1937 w 10000"/>
                <a:gd name="connsiteY97" fmla="*/ 6590 h 10000"/>
                <a:gd name="connsiteX98" fmla="*/ 1955 w 10000"/>
                <a:gd name="connsiteY98" fmla="*/ 6949 h 10000"/>
                <a:gd name="connsiteX99" fmla="*/ 1981 w 10000"/>
                <a:gd name="connsiteY99" fmla="*/ 6141 h 10000"/>
                <a:gd name="connsiteX100" fmla="*/ 2009 w 10000"/>
                <a:gd name="connsiteY100" fmla="*/ 5346 h 10000"/>
                <a:gd name="connsiteX101" fmla="*/ 2027 w 10000"/>
                <a:gd name="connsiteY101" fmla="*/ 5154 h 10000"/>
                <a:gd name="connsiteX102" fmla="*/ 2045 w 10000"/>
                <a:gd name="connsiteY102" fmla="*/ 5641 h 10000"/>
                <a:gd name="connsiteX103" fmla="*/ 2063 w 10000"/>
                <a:gd name="connsiteY103" fmla="*/ 5795 h 10000"/>
                <a:gd name="connsiteX104" fmla="*/ 2082 w 10000"/>
                <a:gd name="connsiteY104" fmla="*/ 5731 h 10000"/>
                <a:gd name="connsiteX105" fmla="*/ 2100 w 10000"/>
                <a:gd name="connsiteY105" fmla="*/ 5346 h 10000"/>
                <a:gd name="connsiteX106" fmla="*/ 2125 w 10000"/>
                <a:gd name="connsiteY106" fmla="*/ 4910 h 10000"/>
                <a:gd name="connsiteX107" fmla="*/ 2143 w 10000"/>
                <a:gd name="connsiteY107" fmla="*/ 4615 h 10000"/>
                <a:gd name="connsiteX108" fmla="*/ 2161 w 10000"/>
                <a:gd name="connsiteY108" fmla="*/ 4462 h 10000"/>
                <a:gd name="connsiteX109" fmla="*/ 2186 w 10000"/>
                <a:gd name="connsiteY109" fmla="*/ 4423 h 10000"/>
                <a:gd name="connsiteX110" fmla="*/ 2204 w 10000"/>
                <a:gd name="connsiteY110" fmla="*/ 4397 h 10000"/>
                <a:gd name="connsiteX111" fmla="*/ 2222 w 10000"/>
                <a:gd name="connsiteY111" fmla="*/ 4179 h 10000"/>
                <a:gd name="connsiteX112" fmla="*/ 2240 w 10000"/>
                <a:gd name="connsiteY112" fmla="*/ 3731 h 10000"/>
                <a:gd name="connsiteX113" fmla="*/ 2258 w 10000"/>
                <a:gd name="connsiteY113" fmla="*/ 3000 h 10000"/>
                <a:gd name="connsiteX114" fmla="*/ 2287 w 10000"/>
                <a:gd name="connsiteY114" fmla="*/ 2513 h 10000"/>
                <a:gd name="connsiteX115" fmla="*/ 2305 w 10000"/>
                <a:gd name="connsiteY115" fmla="*/ 3026 h 10000"/>
                <a:gd name="connsiteX116" fmla="*/ 2323 w 10000"/>
                <a:gd name="connsiteY116" fmla="*/ 4590 h 10000"/>
                <a:gd name="connsiteX117" fmla="*/ 2341 w 10000"/>
                <a:gd name="connsiteY117" fmla="*/ 6397 h 10000"/>
                <a:gd name="connsiteX118" fmla="*/ 2359 w 10000"/>
                <a:gd name="connsiteY118" fmla="*/ 7192 h 10000"/>
                <a:gd name="connsiteX119" fmla="*/ 2385 w 10000"/>
                <a:gd name="connsiteY119" fmla="*/ 6910 h 10000"/>
                <a:gd name="connsiteX120" fmla="*/ 2403 w 10000"/>
                <a:gd name="connsiteY120" fmla="*/ 6179 h 10000"/>
                <a:gd name="connsiteX121" fmla="*/ 2421 w 10000"/>
                <a:gd name="connsiteY121" fmla="*/ 4936 h 10000"/>
                <a:gd name="connsiteX122" fmla="*/ 2449 w 10000"/>
                <a:gd name="connsiteY122" fmla="*/ 3603 h 10000"/>
                <a:gd name="connsiteX123" fmla="*/ 2464 w 10000"/>
                <a:gd name="connsiteY123" fmla="*/ 2872 h 10000"/>
                <a:gd name="connsiteX124" fmla="*/ 2482 w 10000"/>
                <a:gd name="connsiteY124" fmla="*/ 2231 h 10000"/>
                <a:gd name="connsiteX125" fmla="*/ 2500 w 10000"/>
                <a:gd name="connsiteY125" fmla="*/ 3064 h 10000"/>
                <a:gd name="connsiteX126" fmla="*/ 2518 w 10000"/>
                <a:gd name="connsiteY126" fmla="*/ 5577 h 10000"/>
                <a:gd name="connsiteX127" fmla="*/ 2547 w 10000"/>
                <a:gd name="connsiteY127" fmla="*/ 7359 h 10000"/>
                <a:gd name="connsiteX128" fmla="*/ 2565 w 10000"/>
                <a:gd name="connsiteY128" fmla="*/ 7128 h 10000"/>
                <a:gd name="connsiteX129" fmla="*/ 2590 w 10000"/>
                <a:gd name="connsiteY129" fmla="*/ 6372 h 10000"/>
                <a:gd name="connsiteX130" fmla="*/ 2608 w 10000"/>
                <a:gd name="connsiteY130" fmla="*/ 5538 h 10000"/>
                <a:gd name="connsiteX131" fmla="*/ 2626 w 10000"/>
                <a:gd name="connsiteY131" fmla="*/ 4654 h 10000"/>
                <a:gd name="connsiteX132" fmla="*/ 2644 w 10000"/>
                <a:gd name="connsiteY132" fmla="*/ 3987 h 10000"/>
                <a:gd name="connsiteX133" fmla="*/ 2662 w 10000"/>
                <a:gd name="connsiteY133" fmla="*/ 3410 h 10000"/>
                <a:gd name="connsiteX134" fmla="*/ 2680 w 10000"/>
                <a:gd name="connsiteY134" fmla="*/ 3885 h 10000"/>
                <a:gd name="connsiteX135" fmla="*/ 2698 w 10000"/>
                <a:gd name="connsiteY135" fmla="*/ 5987 h 10000"/>
                <a:gd name="connsiteX136" fmla="*/ 2727 w 10000"/>
                <a:gd name="connsiteY136" fmla="*/ 7679 h 10000"/>
                <a:gd name="connsiteX137" fmla="*/ 2742 w 10000"/>
                <a:gd name="connsiteY137" fmla="*/ 7641 h 10000"/>
                <a:gd name="connsiteX138" fmla="*/ 2760 w 10000"/>
                <a:gd name="connsiteY138" fmla="*/ 7103 h 10000"/>
                <a:gd name="connsiteX139" fmla="*/ 2778 w 10000"/>
                <a:gd name="connsiteY139" fmla="*/ 6500 h 10000"/>
                <a:gd name="connsiteX140" fmla="*/ 2807 w 10000"/>
                <a:gd name="connsiteY140" fmla="*/ 5962 h 10000"/>
                <a:gd name="connsiteX141" fmla="*/ 2825 w 10000"/>
                <a:gd name="connsiteY141" fmla="*/ 5321 h 10000"/>
                <a:gd name="connsiteX142" fmla="*/ 2843 w 10000"/>
                <a:gd name="connsiteY142" fmla="*/ 4744 h 10000"/>
                <a:gd name="connsiteX143" fmla="*/ 2868 w 10000"/>
                <a:gd name="connsiteY143" fmla="*/ 4051 h 10000"/>
                <a:gd name="connsiteX144" fmla="*/ 2886 w 10000"/>
                <a:gd name="connsiteY144" fmla="*/ 3372 h 10000"/>
                <a:gd name="connsiteX145" fmla="*/ 2904 w 10000"/>
                <a:gd name="connsiteY145" fmla="*/ 3667 h 10000"/>
                <a:gd name="connsiteX146" fmla="*/ 2922 w 10000"/>
                <a:gd name="connsiteY146" fmla="*/ 4295 h 10000"/>
                <a:gd name="connsiteX147" fmla="*/ 2940 w 10000"/>
                <a:gd name="connsiteY147" fmla="*/ 4808 h 10000"/>
                <a:gd name="connsiteX148" fmla="*/ 2958 w 10000"/>
                <a:gd name="connsiteY148" fmla="*/ 5667 h 10000"/>
                <a:gd name="connsiteX149" fmla="*/ 2987 w 10000"/>
                <a:gd name="connsiteY149" fmla="*/ 6205 h 10000"/>
                <a:gd name="connsiteX150" fmla="*/ 3005 w 10000"/>
                <a:gd name="connsiteY150" fmla="*/ 6141 h 10000"/>
                <a:gd name="connsiteX151" fmla="*/ 3019 w 10000"/>
                <a:gd name="connsiteY151" fmla="*/ 5705 h 10000"/>
                <a:gd name="connsiteX152" fmla="*/ 3048 w 10000"/>
                <a:gd name="connsiteY152" fmla="*/ 5154 h 10000"/>
                <a:gd name="connsiteX153" fmla="*/ 3066 w 10000"/>
                <a:gd name="connsiteY153" fmla="*/ 4526 h 10000"/>
                <a:gd name="connsiteX154" fmla="*/ 3084 w 10000"/>
                <a:gd name="connsiteY154" fmla="*/ 4590 h 10000"/>
                <a:gd name="connsiteX155" fmla="*/ 3102 w 10000"/>
                <a:gd name="connsiteY155" fmla="*/ 5321 h 10000"/>
                <a:gd name="connsiteX156" fmla="*/ 3128 w 10000"/>
                <a:gd name="connsiteY156" fmla="*/ 5962 h 10000"/>
                <a:gd name="connsiteX157" fmla="*/ 3146 w 10000"/>
                <a:gd name="connsiteY157" fmla="*/ 5859 h 10000"/>
                <a:gd name="connsiteX158" fmla="*/ 3164 w 10000"/>
                <a:gd name="connsiteY158" fmla="*/ 5064 h 10000"/>
                <a:gd name="connsiteX159" fmla="*/ 3182 w 10000"/>
                <a:gd name="connsiteY159" fmla="*/ 4359 h 10000"/>
                <a:gd name="connsiteX160" fmla="*/ 3211 w 10000"/>
                <a:gd name="connsiteY160" fmla="*/ 4013 h 10000"/>
                <a:gd name="connsiteX161" fmla="*/ 3229 w 10000"/>
                <a:gd name="connsiteY161" fmla="*/ 4333 h 10000"/>
                <a:gd name="connsiteX162" fmla="*/ 3247 w 10000"/>
                <a:gd name="connsiteY162" fmla="*/ 4936 h 10000"/>
                <a:gd name="connsiteX163" fmla="*/ 3265 w 10000"/>
                <a:gd name="connsiteY163" fmla="*/ 5603 h 10000"/>
                <a:gd name="connsiteX164" fmla="*/ 3283 w 10000"/>
                <a:gd name="connsiteY164" fmla="*/ 5705 h 10000"/>
                <a:gd name="connsiteX165" fmla="*/ 3308 w 10000"/>
                <a:gd name="connsiteY165" fmla="*/ 5449 h 10000"/>
                <a:gd name="connsiteX166" fmla="*/ 3326 w 10000"/>
                <a:gd name="connsiteY166" fmla="*/ 5103 h 10000"/>
                <a:gd name="connsiteX167" fmla="*/ 3344 w 10000"/>
                <a:gd name="connsiteY167" fmla="*/ 4359 h 10000"/>
                <a:gd name="connsiteX168" fmla="*/ 3362 w 10000"/>
                <a:gd name="connsiteY168" fmla="*/ 3731 h 10000"/>
                <a:gd name="connsiteX169" fmla="*/ 3380 w 10000"/>
                <a:gd name="connsiteY169" fmla="*/ 3923 h 10000"/>
                <a:gd name="connsiteX170" fmla="*/ 3405 w 10000"/>
                <a:gd name="connsiteY170" fmla="*/ 3500 h 10000"/>
                <a:gd name="connsiteX171" fmla="*/ 3424 w 10000"/>
                <a:gd name="connsiteY171" fmla="*/ 2615 h 10000"/>
                <a:gd name="connsiteX172" fmla="*/ 3452 w 10000"/>
                <a:gd name="connsiteY172" fmla="*/ 897 h 10000"/>
                <a:gd name="connsiteX173" fmla="*/ 3470 w 10000"/>
                <a:gd name="connsiteY173" fmla="*/ 1154 h 10000"/>
                <a:gd name="connsiteX174" fmla="*/ 3488 w 10000"/>
                <a:gd name="connsiteY174" fmla="*/ 3987 h 10000"/>
                <a:gd name="connsiteX175" fmla="*/ 3506 w 10000"/>
                <a:gd name="connsiteY175" fmla="*/ 7577 h 10000"/>
                <a:gd name="connsiteX176" fmla="*/ 3525 w 10000"/>
                <a:gd name="connsiteY176" fmla="*/ 9423 h 10000"/>
                <a:gd name="connsiteX177" fmla="*/ 3543 w 10000"/>
                <a:gd name="connsiteY177" fmla="*/ 9167 h 10000"/>
                <a:gd name="connsiteX178" fmla="*/ 3561 w 10000"/>
                <a:gd name="connsiteY178" fmla="*/ 7872 h 10000"/>
                <a:gd name="connsiteX179" fmla="*/ 3586 w 10000"/>
                <a:gd name="connsiteY179" fmla="*/ 6782 h 10000"/>
                <a:gd name="connsiteX180" fmla="*/ 3604 w 10000"/>
                <a:gd name="connsiteY180" fmla="*/ 5897 h 10000"/>
                <a:gd name="connsiteX181" fmla="*/ 3629 w 10000"/>
                <a:gd name="connsiteY181" fmla="*/ 5410 h 10000"/>
                <a:gd name="connsiteX182" fmla="*/ 3647 w 10000"/>
                <a:gd name="connsiteY182" fmla="*/ 5282 h 10000"/>
                <a:gd name="connsiteX183" fmla="*/ 3665 w 10000"/>
                <a:gd name="connsiteY183" fmla="*/ 5346 h 10000"/>
                <a:gd name="connsiteX184" fmla="*/ 3683 w 10000"/>
                <a:gd name="connsiteY184" fmla="*/ 5038 h 10000"/>
                <a:gd name="connsiteX185" fmla="*/ 3701 w 10000"/>
                <a:gd name="connsiteY185" fmla="*/ 4872 h 10000"/>
                <a:gd name="connsiteX186" fmla="*/ 3730 w 10000"/>
                <a:gd name="connsiteY186" fmla="*/ 4718 h 10000"/>
                <a:gd name="connsiteX187" fmla="*/ 3748 w 10000"/>
                <a:gd name="connsiteY187" fmla="*/ 4936 h 10000"/>
                <a:gd name="connsiteX188" fmla="*/ 3766 w 10000"/>
                <a:gd name="connsiteY188" fmla="*/ 5103 h 10000"/>
                <a:gd name="connsiteX189" fmla="*/ 3784 w 10000"/>
                <a:gd name="connsiteY189" fmla="*/ 5474 h 10000"/>
                <a:gd name="connsiteX190" fmla="*/ 3810 w 10000"/>
                <a:gd name="connsiteY190" fmla="*/ 5410 h 10000"/>
                <a:gd name="connsiteX191" fmla="*/ 3828 w 10000"/>
                <a:gd name="connsiteY191" fmla="*/ 5218 h 10000"/>
                <a:gd name="connsiteX192" fmla="*/ 3846 w 10000"/>
                <a:gd name="connsiteY192" fmla="*/ 5000 h 10000"/>
                <a:gd name="connsiteX193" fmla="*/ 3864 w 10000"/>
                <a:gd name="connsiteY193" fmla="*/ 4872 h 10000"/>
                <a:gd name="connsiteX194" fmla="*/ 3882 w 10000"/>
                <a:gd name="connsiteY194" fmla="*/ 4744 h 10000"/>
                <a:gd name="connsiteX195" fmla="*/ 3907 w 10000"/>
                <a:gd name="connsiteY195" fmla="*/ 4808 h 10000"/>
                <a:gd name="connsiteX196" fmla="*/ 3925 w 10000"/>
                <a:gd name="connsiteY196" fmla="*/ 4782 h 10000"/>
                <a:gd name="connsiteX197" fmla="*/ 3943 w 10000"/>
                <a:gd name="connsiteY197" fmla="*/ 4590 h 10000"/>
                <a:gd name="connsiteX198" fmla="*/ 3961 w 10000"/>
                <a:gd name="connsiteY198" fmla="*/ 4654 h 10000"/>
                <a:gd name="connsiteX199" fmla="*/ 3990 w 10000"/>
                <a:gd name="connsiteY199" fmla="*/ 4782 h 10000"/>
                <a:gd name="connsiteX200" fmla="*/ 4008 w 10000"/>
                <a:gd name="connsiteY200" fmla="*/ 4872 h 10000"/>
                <a:gd name="connsiteX201" fmla="*/ 4026 w 10000"/>
                <a:gd name="connsiteY201" fmla="*/ 4179 h 10000"/>
                <a:gd name="connsiteX202" fmla="*/ 4051 w 10000"/>
                <a:gd name="connsiteY202" fmla="*/ 2423 h 10000"/>
                <a:gd name="connsiteX203" fmla="*/ 4069 w 10000"/>
                <a:gd name="connsiteY203" fmla="*/ 923 h 10000"/>
                <a:gd name="connsiteX204" fmla="*/ 4087 w 10000"/>
                <a:gd name="connsiteY204" fmla="*/ 0 h 10000"/>
                <a:gd name="connsiteX205" fmla="*/ 4105 w 10000"/>
                <a:gd name="connsiteY205" fmla="*/ 1051 h 10000"/>
                <a:gd name="connsiteX206" fmla="*/ 4123 w 10000"/>
                <a:gd name="connsiteY206" fmla="*/ 4487 h 10000"/>
                <a:gd name="connsiteX207" fmla="*/ 4141 w 10000"/>
                <a:gd name="connsiteY207" fmla="*/ 7705 h 10000"/>
                <a:gd name="connsiteX208" fmla="*/ 4167 w 10000"/>
                <a:gd name="connsiteY208" fmla="*/ 9397 h 10000"/>
                <a:gd name="connsiteX209" fmla="*/ 4185 w 10000"/>
                <a:gd name="connsiteY209" fmla="*/ 9397 h 10000"/>
                <a:gd name="connsiteX210" fmla="*/ 4203 w 10000"/>
                <a:gd name="connsiteY210" fmla="*/ 8436 h 10000"/>
                <a:gd name="connsiteX211" fmla="*/ 4232 w 10000"/>
                <a:gd name="connsiteY211" fmla="*/ 7679 h 10000"/>
                <a:gd name="connsiteX212" fmla="*/ 4250 w 10000"/>
                <a:gd name="connsiteY212" fmla="*/ 7231 h 10000"/>
                <a:gd name="connsiteX213" fmla="*/ 4268 w 10000"/>
                <a:gd name="connsiteY213" fmla="*/ 6436 h 10000"/>
                <a:gd name="connsiteX214" fmla="*/ 4286 w 10000"/>
                <a:gd name="connsiteY214" fmla="*/ 5538 h 10000"/>
                <a:gd name="connsiteX215" fmla="*/ 4304 w 10000"/>
                <a:gd name="connsiteY215" fmla="*/ 4872 h 10000"/>
                <a:gd name="connsiteX216" fmla="*/ 4329 w 10000"/>
                <a:gd name="connsiteY216" fmla="*/ 4423 h 10000"/>
                <a:gd name="connsiteX217" fmla="*/ 4347 w 10000"/>
                <a:gd name="connsiteY217" fmla="*/ 4462 h 10000"/>
                <a:gd name="connsiteX218" fmla="*/ 4365 w 10000"/>
                <a:gd name="connsiteY218" fmla="*/ 3885 h 10000"/>
                <a:gd name="connsiteX219" fmla="*/ 4383 w 10000"/>
                <a:gd name="connsiteY219" fmla="*/ 2744 h 10000"/>
                <a:gd name="connsiteX220" fmla="*/ 4401 w 10000"/>
                <a:gd name="connsiteY220" fmla="*/ 1949 h 10000"/>
                <a:gd name="connsiteX221" fmla="*/ 4426 w 10000"/>
                <a:gd name="connsiteY221" fmla="*/ 2897 h 10000"/>
                <a:gd name="connsiteX222" fmla="*/ 4444 w 10000"/>
                <a:gd name="connsiteY222" fmla="*/ 5833 h 10000"/>
                <a:gd name="connsiteX223" fmla="*/ 4473 w 10000"/>
                <a:gd name="connsiteY223" fmla="*/ 8000 h 10000"/>
                <a:gd name="connsiteX224" fmla="*/ 4491 w 10000"/>
                <a:gd name="connsiteY224" fmla="*/ 8090 h 10000"/>
                <a:gd name="connsiteX225" fmla="*/ 4509 w 10000"/>
                <a:gd name="connsiteY225" fmla="*/ 7103 h 10000"/>
                <a:gd name="connsiteX226" fmla="*/ 4527 w 10000"/>
                <a:gd name="connsiteY226" fmla="*/ 6205 h 10000"/>
                <a:gd name="connsiteX227" fmla="*/ 4545 w 10000"/>
                <a:gd name="connsiteY227" fmla="*/ 5641 h 10000"/>
                <a:gd name="connsiteX228" fmla="*/ 4563 w 10000"/>
                <a:gd name="connsiteY228" fmla="*/ 5321 h 10000"/>
                <a:gd name="connsiteX229" fmla="*/ 4589 w 10000"/>
                <a:gd name="connsiteY229" fmla="*/ 5154 h 10000"/>
                <a:gd name="connsiteX230" fmla="*/ 4607 w 10000"/>
                <a:gd name="connsiteY230" fmla="*/ 4872 h 10000"/>
                <a:gd name="connsiteX231" fmla="*/ 4625 w 10000"/>
                <a:gd name="connsiteY231" fmla="*/ 4526 h 10000"/>
                <a:gd name="connsiteX232" fmla="*/ 4654 w 10000"/>
                <a:gd name="connsiteY232" fmla="*/ 4333 h 10000"/>
                <a:gd name="connsiteX233" fmla="*/ 4672 w 10000"/>
                <a:gd name="connsiteY233" fmla="*/ 4115 h 10000"/>
                <a:gd name="connsiteX234" fmla="*/ 4686 w 10000"/>
                <a:gd name="connsiteY234" fmla="*/ 3859 h 10000"/>
                <a:gd name="connsiteX235" fmla="*/ 4704 w 10000"/>
                <a:gd name="connsiteY235" fmla="*/ 3692 h 10000"/>
                <a:gd name="connsiteX236" fmla="*/ 4722 w 10000"/>
                <a:gd name="connsiteY236" fmla="*/ 3603 h 10000"/>
                <a:gd name="connsiteX237" fmla="*/ 4751 w 10000"/>
                <a:gd name="connsiteY237" fmla="*/ 3821 h 10000"/>
                <a:gd name="connsiteX238" fmla="*/ 4769 w 10000"/>
                <a:gd name="connsiteY238" fmla="*/ 4590 h 10000"/>
                <a:gd name="connsiteX239" fmla="*/ 4787 w 10000"/>
                <a:gd name="connsiteY239" fmla="*/ 5103 h 10000"/>
                <a:gd name="connsiteX240" fmla="*/ 4805 w 10000"/>
                <a:gd name="connsiteY240" fmla="*/ 5346 h 10000"/>
                <a:gd name="connsiteX241" fmla="*/ 4830 w 10000"/>
                <a:gd name="connsiteY241" fmla="*/ 5474 h 10000"/>
                <a:gd name="connsiteX242" fmla="*/ 4848 w 10000"/>
                <a:gd name="connsiteY242" fmla="*/ 5538 h 10000"/>
                <a:gd name="connsiteX243" fmla="*/ 4867 w 10000"/>
                <a:gd name="connsiteY243" fmla="*/ 5513 h 10000"/>
                <a:gd name="connsiteX244" fmla="*/ 4885 w 10000"/>
                <a:gd name="connsiteY244" fmla="*/ 5218 h 10000"/>
                <a:gd name="connsiteX245" fmla="*/ 4913 w 10000"/>
                <a:gd name="connsiteY245" fmla="*/ 4744 h 10000"/>
                <a:gd name="connsiteX246" fmla="*/ 4931 w 10000"/>
                <a:gd name="connsiteY246" fmla="*/ 4397 h 10000"/>
                <a:gd name="connsiteX247" fmla="*/ 4949 w 10000"/>
                <a:gd name="connsiteY247" fmla="*/ 3821 h 10000"/>
                <a:gd name="connsiteX248" fmla="*/ 4964 w 10000"/>
                <a:gd name="connsiteY248" fmla="*/ 3372 h 10000"/>
                <a:gd name="connsiteX249" fmla="*/ 4982 w 10000"/>
                <a:gd name="connsiteY249" fmla="*/ 3372 h 10000"/>
                <a:gd name="connsiteX250" fmla="*/ 5000 w 10000"/>
                <a:gd name="connsiteY250" fmla="*/ 3795 h 10000"/>
                <a:gd name="connsiteX251" fmla="*/ 5029 w 10000"/>
                <a:gd name="connsiteY251" fmla="*/ 5192 h 10000"/>
                <a:gd name="connsiteX252" fmla="*/ 5054 w 10000"/>
                <a:gd name="connsiteY252" fmla="*/ 6436 h 10000"/>
                <a:gd name="connsiteX253" fmla="*/ 5072 w 10000"/>
                <a:gd name="connsiteY253" fmla="*/ 7321 h 10000"/>
                <a:gd name="connsiteX254" fmla="*/ 5090 w 10000"/>
                <a:gd name="connsiteY254" fmla="*/ 7359 h 10000"/>
                <a:gd name="connsiteX255" fmla="*/ 5108 w 10000"/>
                <a:gd name="connsiteY255" fmla="*/ 6846 h 10000"/>
                <a:gd name="connsiteX256" fmla="*/ 5126 w 10000"/>
                <a:gd name="connsiteY256" fmla="*/ 6179 h 10000"/>
                <a:gd name="connsiteX257" fmla="*/ 5144 w 10000"/>
                <a:gd name="connsiteY257" fmla="*/ 5897 h 10000"/>
                <a:gd name="connsiteX258" fmla="*/ 5162 w 10000"/>
                <a:gd name="connsiteY258" fmla="*/ 5538 h 10000"/>
                <a:gd name="connsiteX259" fmla="*/ 5191 w 10000"/>
                <a:gd name="connsiteY259" fmla="*/ 4590 h 10000"/>
                <a:gd name="connsiteX260" fmla="*/ 5209 w 10000"/>
                <a:gd name="connsiteY260" fmla="*/ 3064 h 10000"/>
                <a:gd name="connsiteX261" fmla="*/ 5227 w 10000"/>
                <a:gd name="connsiteY261" fmla="*/ 2615 h 10000"/>
                <a:gd name="connsiteX262" fmla="*/ 5253 w 10000"/>
                <a:gd name="connsiteY262" fmla="*/ 3474 h 10000"/>
                <a:gd name="connsiteX263" fmla="*/ 5271 w 10000"/>
                <a:gd name="connsiteY263" fmla="*/ 4359 h 10000"/>
                <a:gd name="connsiteX264" fmla="*/ 5289 w 10000"/>
                <a:gd name="connsiteY264" fmla="*/ 5321 h 10000"/>
                <a:gd name="connsiteX265" fmla="*/ 5307 w 10000"/>
                <a:gd name="connsiteY265" fmla="*/ 7013 h 10000"/>
                <a:gd name="connsiteX266" fmla="*/ 5332 w 10000"/>
                <a:gd name="connsiteY266" fmla="*/ 8179 h 10000"/>
                <a:gd name="connsiteX267" fmla="*/ 5350 w 10000"/>
                <a:gd name="connsiteY267" fmla="*/ 8115 h 10000"/>
                <a:gd name="connsiteX268" fmla="*/ 5368 w 10000"/>
                <a:gd name="connsiteY268" fmla="*/ 7256 h 10000"/>
                <a:gd name="connsiteX269" fmla="*/ 5386 w 10000"/>
                <a:gd name="connsiteY269" fmla="*/ 6269 h 10000"/>
                <a:gd name="connsiteX270" fmla="*/ 5404 w 10000"/>
                <a:gd name="connsiteY270" fmla="*/ 5410 h 10000"/>
                <a:gd name="connsiteX271" fmla="*/ 5422 w 10000"/>
                <a:gd name="connsiteY271" fmla="*/ 4974 h 10000"/>
                <a:gd name="connsiteX272" fmla="*/ 5451 w 10000"/>
                <a:gd name="connsiteY272" fmla="*/ 4551 h 10000"/>
                <a:gd name="connsiteX273" fmla="*/ 5469 w 10000"/>
                <a:gd name="connsiteY273" fmla="*/ 4231 h 10000"/>
                <a:gd name="connsiteX274" fmla="*/ 5487 w 10000"/>
                <a:gd name="connsiteY274" fmla="*/ 3885 h 10000"/>
                <a:gd name="connsiteX275" fmla="*/ 5512 w 10000"/>
                <a:gd name="connsiteY275" fmla="*/ 3667 h 10000"/>
                <a:gd name="connsiteX276" fmla="*/ 5530 w 10000"/>
                <a:gd name="connsiteY276" fmla="*/ 3218 h 10000"/>
                <a:gd name="connsiteX277" fmla="*/ 5548 w 10000"/>
                <a:gd name="connsiteY277" fmla="*/ 3192 h 10000"/>
                <a:gd name="connsiteX278" fmla="*/ 5566 w 10000"/>
                <a:gd name="connsiteY278" fmla="*/ 3731 h 10000"/>
                <a:gd name="connsiteX279" fmla="*/ 5592 w 10000"/>
                <a:gd name="connsiteY279" fmla="*/ 4615 h 10000"/>
                <a:gd name="connsiteX280" fmla="*/ 5610 w 10000"/>
                <a:gd name="connsiteY280" fmla="*/ 5321 h 10000"/>
                <a:gd name="connsiteX281" fmla="*/ 5628 w 10000"/>
                <a:gd name="connsiteY281" fmla="*/ 5731 h 10000"/>
                <a:gd name="connsiteX282" fmla="*/ 5657 w 10000"/>
                <a:gd name="connsiteY282" fmla="*/ 6090 h 10000"/>
                <a:gd name="connsiteX283" fmla="*/ 5675 w 10000"/>
                <a:gd name="connsiteY283" fmla="*/ 6026 h 10000"/>
                <a:gd name="connsiteX284" fmla="*/ 5693 w 10000"/>
                <a:gd name="connsiteY284" fmla="*/ 5321 h 10000"/>
                <a:gd name="connsiteX285" fmla="*/ 5711 w 10000"/>
                <a:gd name="connsiteY285" fmla="*/ 4397 h 10000"/>
                <a:gd name="connsiteX286" fmla="*/ 5729 w 10000"/>
                <a:gd name="connsiteY286" fmla="*/ 4077 h 10000"/>
                <a:gd name="connsiteX287" fmla="*/ 5747 w 10000"/>
                <a:gd name="connsiteY287" fmla="*/ 4051 h 10000"/>
                <a:gd name="connsiteX288" fmla="*/ 5772 w 10000"/>
                <a:gd name="connsiteY288" fmla="*/ 4974 h 10000"/>
                <a:gd name="connsiteX289" fmla="*/ 5790 w 10000"/>
                <a:gd name="connsiteY289" fmla="*/ 5897 h 10000"/>
                <a:gd name="connsiteX290" fmla="*/ 5808 w 10000"/>
                <a:gd name="connsiteY290" fmla="*/ 5795 h 10000"/>
                <a:gd name="connsiteX291" fmla="*/ 5826 w 10000"/>
                <a:gd name="connsiteY291" fmla="*/ 5321 h 10000"/>
                <a:gd name="connsiteX292" fmla="*/ 5851 w 10000"/>
                <a:gd name="connsiteY292" fmla="*/ 5064 h 10000"/>
                <a:gd name="connsiteX293" fmla="*/ 5869 w 10000"/>
                <a:gd name="connsiteY293" fmla="*/ 5321 h 10000"/>
                <a:gd name="connsiteX294" fmla="*/ 5887 w 10000"/>
                <a:gd name="connsiteY294" fmla="*/ 5154 h 10000"/>
                <a:gd name="connsiteX295" fmla="*/ 5905 w 10000"/>
                <a:gd name="connsiteY295" fmla="*/ 4936 h 10000"/>
                <a:gd name="connsiteX296" fmla="*/ 5934 w 10000"/>
                <a:gd name="connsiteY296" fmla="*/ 4462 h 10000"/>
                <a:gd name="connsiteX297" fmla="*/ 6068 w 10000"/>
                <a:gd name="connsiteY297" fmla="*/ 4846 h 10000"/>
                <a:gd name="connsiteX298" fmla="*/ 6093 w 10000"/>
                <a:gd name="connsiteY298" fmla="*/ 4487 h 10000"/>
                <a:gd name="connsiteX299" fmla="*/ 6111 w 10000"/>
                <a:gd name="connsiteY299" fmla="*/ 4333 h 10000"/>
                <a:gd name="connsiteX300" fmla="*/ 6129 w 10000"/>
                <a:gd name="connsiteY300" fmla="*/ 4654 h 10000"/>
                <a:gd name="connsiteX301" fmla="*/ 6147 w 10000"/>
                <a:gd name="connsiteY301" fmla="*/ 5282 h 10000"/>
                <a:gd name="connsiteX302" fmla="*/ 6165 w 10000"/>
                <a:gd name="connsiteY302" fmla="*/ 5154 h 10000"/>
                <a:gd name="connsiteX303" fmla="*/ 6194 w 10000"/>
                <a:gd name="connsiteY303" fmla="*/ 4013 h 10000"/>
                <a:gd name="connsiteX304" fmla="*/ 6212 w 10000"/>
                <a:gd name="connsiteY304" fmla="*/ 3064 h 10000"/>
                <a:gd name="connsiteX305" fmla="*/ 6230 w 10000"/>
                <a:gd name="connsiteY305" fmla="*/ 2359 h 10000"/>
                <a:gd name="connsiteX306" fmla="*/ 6255 w 10000"/>
                <a:gd name="connsiteY306" fmla="*/ 3795 h 10000"/>
                <a:gd name="connsiteX307" fmla="*/ 6273 w 10000"/>
                <a:gd name="connsiteY307" fmla="*/ 5923 h 10000"/>
                <a:gd name="connsiteX308" fmla="*/ 6291 w 10000"/>
                <a:gd name="connsiteY308" fmla="*/ 7321 h 10000"/>
                <a:gd name="connsiteX309" fmla="*/ 6310 w 10000"/>
                <a:gd name="connsiteY309" fmla="*/ 7641 h 10000"/>
                <a:gd name="connsiteX310" fmla="*/ 6328 w 10000"/>
                <a:gd name="connsiteY310" fmla="*/ 7359 h 10000"/>
                <a:gd name="connsiteX311" fmla="*/ 6346 w 10000"/>
                <a:gd name="connsiteY311" fmla="*/ 5833 h 10000"/>
                <a:gd name="connsiteX312" fmla="*/ 6371 w 10000"/>
                <a:gd name="connsiteY312" fmla="*/ 3436 h 10000"/>
                <a:gd name="connsiteX313" fmla="*/ 6389 w 10000"/>
                <a:gd name="connsiteY313" fmla="*/ 1462 h 10000"/>
                <a:gd name="connsiteX314" fmla="*/ 6407 w 10000"/>
                <a:gd name="connsiteY314" fmla="*/ 705 h 10000"/>
                <a:gd name="connsiteX315" fmla="*/ 6425 w 10000"/>
                <a:gd name="connsiteY315" fmla="*/ 3000 h 10000"/>
                <a:gd name="connsiteX316" fmla="*/ 6454 w 10000"/>
                <a:gd name="connsiteY316" fmla="*/ 6436 h 10000"/>
                <a:gd name="connsiteX317" fmla="*/ 6472 w 10000"/>
                <a:gd name="connsiteY317" fmla="*/ 8628 h 10000"/>
                <a:gd name="connsiteX318" fmla="*/ 6490 w 10000"/>
                <a:gd name="connsiteY318" fmla="*/ 9077 h 10000"/>
                <a:gd name="connsiteX319" fmla="*/ 6515 w 10000"/>
                <a:gd name="connsiteY319" fmla="*/ 8603 h 10000"/>
                <a:gd name="connsiteX320" fmla="*/ 6533 w 10000"/>
                <a:gd name="connsiteY320" fmla="*/ 7679 h 10000"/>
                <a:gd name="connsiteX321" fmla="*/ 6551 w 10000"/>
                <a:gd name="connsiteY321" fmla="*/ 6846 h 10000"/>
                <a:gd name="connsiteX322" fmla="*/ 6569 w 10000"/>
                <a:gd name="connsiteY322" fmla="*/ 6090 h 10000"/>
                <a:gd name="connsiteX323" fmla="*/ 6587 w 10000"/>
                <a:gd name="connsiteY323" fmla="*/ 5128 h 10000"/>
                <a:gd name="connsiteX324" fmla="*/ 6605 w 10000"/>
                <a:gd name="connsiteY324" fmla="*/ 4013 h 10000"/>
                <a:gd name="connsiteX325" fmla="*/ 6631 w 10000"/>
                <a:gd name="connsiteY325" fmla="*/ 3372 h 10000"/>
                <a:gd name="connsiteX326" fmla="*/ 6649 w 10000"/>
                <a:gd name="connsiteY326" fmla="*/ 3436 h 10000"/>
                <a:gd name="connsiteX327" fmla="*/ 6677 w 10000"/>
                <a:gd name="connsiteY327" fmla="*/ 4179 h 10000"/>
                <a:gd name="connsiteX328" fmla="*/ 6696 w 10000"/>
                <a:gd name="connsiteY328" fmla="*/ 4551 h 10000"/>
                <a:gd name="connsiteX329" fmla="*/ 6714 w 10000"/>
                <a:gd name="connsiteY329" fmla="*/ 4333 h 10000"/>
                <a:gd name="connsiteX330" fmla="*/ 6732 w 10000"/>
                <a:gd name="connsiteY330" fmla="*/ 4269 h 10000"/>
                <a:gd name="connsiteX331" fmla="*/ 6750 w 10000"/>
                <a:gd name="connsiteY331" fmla="*/ 4333 h 10000"/>
                <a:gd name="connsiteX332" fmla="*/ 6768 w 10000"/>
                <a:gd name="connsiteY332" fmla="*/ 4615 h 10000"/>
                <a:gd name="connsiteX333" fmla="*/ 6793 w 10000"/>
                <a:gd name="connsiteY333" fmla="*/ 4936 h 10000"/>
                <a:gd name="connsiteX334" fmla="*/ 6811 w 10000"/>
                <a:gd name="connsiteY334" fmla="*/ 4974 h 10000"/>
                <a:gd name="connsiteX335" fmla="*/ 6829 w 10000"/>
                <a:gd name="connsiteY335" fmla="*/ 4744 h 10000"/>
                <a:gd name="connsiteX336" fmla="*/ 6847 w 10000"/>
                <a:gd name="connsiteY336" fmla="*/ 4423 h 10000"/>
                <a:gd name="connsiteX337" fmla="*/ 6876 w 10000"/>
                <a:gd name="connsiteY337" fmla="*/ 4462 h 10000"/>
                <a:gd name="connsiteX338" fmla="*/ 6890 w 10000"/>
                <a:gd name="connsiteY338" fmla="*/ 4526 h 10000"/>
                <a:gd name="connsiteX339" fmla="*/ 6908 w 10000"/>
                <a:gd name="connsiteY339" fmla="*/ 4397 h 10000"/>
                <a:gd name="connsiteX340" fmla="*/ 6937 w 10000"/>
                <a:gd name="connsiteY340" fmla="*/ 4744 h 10000"/>
                <a:gd name="connsiteX341" fmla="*/ 6955 w 10000"/>
                <a:gd name="connsiteY341" fmla="*/ 5513 h 10000"/>
                <a:gd name="connsiteX342" fmla="*/ 6973 w 10000"/>
                <a:gd name="connsiteY342" fmla="*/ 6051 h 10000"/>
                <a:gd name="connsiteX343" fmla="*/ 6991 w 10000"/>
                <a:gd name="connsiteY343" fmla="*/ 5897 h 10000"/>
                <a:gd name="connsiteX344" fmla="*/ 7009 w 10000"/>
                <a:gd name="connsiteY344" fmla="*/ 5577 h 10000"/>
                <a:gd name="connsiteX345" fmla="*/ 7027 w 10000"/>
                <a:gd name="connsiteY345" fmla="*/ 5321 h 10000"/>
                <a:gd name="connsiteX346" fmla="*/ 7053 w 10000"/>
                <a:gd name="connsiteY346" fmla="*/ 4936 h 10000"/>
                <a:gd name="connsiteX347" fmla="*/ 7071 w 10000"/>
                <a:gd name="connsiteY347" fmla="*/ 4654 h 10000"/>
                <a:gd name="connsiteX348" fmla="*/ 7089 w 10000"/>
                <a:gd name="connsiteY348" fmla="*/ 4526 h 10000"/>
                <a:gd name="connsiteX349" fmla="*/ 7118 w 10000"/>
                <a:gd name="connsiteY349" fmla="*/ 4487 h 10000"/>
                <a:gd name="connsiteX350" fmla="*/ 7136 w 10000"/>
                <a:gd name="connsiteY350" fmla="*/ 4590 h 10000"/>
                <a:gd name="connsiteX351" fmla="*/ 7154 w 10000"/>
                <a:gd name="connsiteY351" fmla="*/ 5218 h 10000"/>
                <a:gd name="connsiteX352" fmla="*/ 7168 w 10000"/>
                <a:gd name="connsiteY352" fmla="*/ 5218 h 10000"/>
                <a:gd name="connsiteX353" fmla="*/ 7186 w 10000"/>
                <a:gd name="connsiteY353" fmla="*/ 4654 h 10000"/>
                <a:gd name="connsiteX354" fmla="*/ 7215 w 10000"/>
                <a:gd name="connsiteY354" fmla="*/ 4423 h 10000"/>
                <a:gd name="connsiteX355" fmla="*/ 7233 w 10000"/>
                <a:gd name="connsiteY355" fmla="*/ 4654 h 10000"/>
                <a:gd name="connsiteX356" fmla="*/ 7251 w 10000"/>
                <a:gd name="connsiteY356" fmla="*/ 5154 h 10000"/>
                <a:gd name="connsiteX357" fmla="*/ 7276 w 10000"/>
                <a:gd name="connsiteY357" fmla="*/ 5731 h 10000"/>
                <a:gd name="connsiteX358" fmla="*/ 7294 w 10000"/>
                <a:gd name="connsiteY358" fmla="*/ 6051 h 10000"/>
                <a:gd name="connsiteX359" fmla="*/ 7312 w 10000"/>
                <a:gd name="connsiteY359" fmla="*/ 5962 h 10000"/>
                <a:gd name="connsiteX360" fmla="*/ 7330 w 10000"/>
                <a:gd name="connsiteY360" fmla="*/ 5897 h 10000"/>
                <a:gd name="connsiteX361" fmla="*/ 7348 w 10000"/>
                <a:gd name="connsiteY361" fmla="*/ 5321 h 10000"/>
                <a:gd name="connsiteX362" fmla="*/ 7367 w 10000"/>
                <a:gd name="connsiteY362" fmla="*/ 4679 h 10000"/>
                <a:gd name="connsiteX363" fmla="*/ 7395 w 10000"/>
                <a:gd name="connsiteY363" fmla="*/ 4115 h 10000"/>
                <a:gd name="connsiteX364" fmla="*/ 7413 w 10000"/>
                <a:gd name="connsiteY364" fmla="*/ 3474 h 10000"/>
                <a:gd name="connsiteX365" fmla="*/ 7431 w 10000"/>
                <a:gd name="connsiteY365" fmla="*/ 3410 h 10000"/>
                <a:gd name="connsiteX366" fmla="*/ 7446 w 10000"/>
                <a:gd name="connsiteY366" fmla="*/ 4808 h 10000"/>
                <a:gd name="connsiteX367" fmla="*/ 7475 w 10000"/>
                <a:gd name="connsiteY367" fmla="*/ 6090 h 10000"/>
                <a:gd name="connsiteX368" fmla="*/ 7493 w 10000"/>
                <a:gd name="connsiteY368" fmla="*/ 5833 h 10000"/>
                <a:gd name="connsiteX369" fmla="*/ 7511 w 10000"/>
                <a:gd name="connsiteY369" fmla="*/ 4359 h 10000"/>
                <a:gd name="connsiteX370" fmla="*/ 7536 w 10000"/>
                <a:gd name="connsiteY370" fmla="*/ 2705 h 10000"/>
                <a:gd name="connsiteX371" fmla="*/ 7554 w 10000"/>
                <a:gd name="connsiteY371" fmla="*/ 1974 h 10000"/>
                <a:gd name="connsiteX372" fmla="*/ 7572 w 10000"/>
                <a:gd name="connsiteY372" fmla="*/ 4013 h 10000"/>
                <a:gd name="connsiteX373" fmla="*/ 7590 w 10000"/>
                <a:gd name="connsiteY373" fmla="*/ 6372 h 10000"/>
                <a:gd name="connsiteX374" fmla="*/ 7608 w 10000"/>
                <a:gd name="connsiteY374" fmla="*/ 7808 h 10000"/>
                <a:gd name="connsiteX375" fmla="*/ 7626 w 10000"/>
                <a:gd name="connsiteY375" fmla="*/ 7577 h 10000"/>
                <a:gd name="connsiteX376" fmla="*/ 7655 w 10000"/>
                <a:gd name="connsiteY376" fmla="*/ 7295 h 10000"/>
                <a:gd name="connsiteX377" fmla="*/ 7673 w 10000"/>
                <a:gd name="connsiteY377" fmla="*/ 7321 h 10000"/>
                <a:gd name="connsiteX378" fmla="*/ 7691 w 10000"/>
                <a:gd name="connsiteY378" fmla="*/ 7551 h 10000"/>
                <a:gd name="connsiteX379" fmla="*/ 7716 w 10000"/>
                <a:gd name="connsiteY379" fmla="*/ 7679 h 10000"/>
                <a:gd name="connsiteX380" fmla="*/ 7734 w 10000"/>
                <a:gd name="connsiteY380" fmla="*/ 7231 h 10000"/>
                <a:gd name="connsiteX381" fmla="*/ 7753 w 10000"/>
                <a:gd name="connsiteY381" fmla="*/ 6526 h 10000"/>
                <a:gd name="connsiteX382" fmla="*/ 7771 w 10000"/>
                <a:gd name="connsiteY382" fmla="*/ 5859 h 10000"/>
                <a:gd name="connsiteX383" fmla="*/ 7796 w 10000"/>
                <a:gd name="connsiteY383" fmla="*/ 5154 h 10000"/>
                <a:gd name="connsiteX384" fmla="*/ 7814 w 10000"/>
                <a:gd name="connsiteY384" fmla="*/ 4615 h 10000"/>
                <a:gd name="connsiteX385" fmla="*/ 7832 w 10000"/>
                <a:gd name="connsiteY385" fmla="*/ 3949 h 10000"/>
                <a:gd name="connsiteX386" fmla="*/ 7850 w 10000"/>
                <a:gd name="connsiteY386" fmla="*/ 3474 h 10000"/>
                <a:gd name="connsiteX387" fmla="*/ 7868 w 10000"/>
                <a:gd name="connsiteY387" fmla="*/ 2936 h 10000"/>
                <a:gd name="connsiteX388" fmla="*/ 7897 w 10000"/>
                <a:gd name="connsiteY388" fmla="*/ 2808 h 10000"/>
                <a:gd name="connsiteX389" fmla="*/ 7915 w 10000"/>
                <a:gd name="connsiteY389" fmla="*/ 3474 h 10000"/>
                <a:gd name="connsiteX390" fmla="*/ 7933 w 10000"/>
                <a:gd name="connsiteY390" fmla="*/ 4462 h 10000"/>
                <a:gd name="connsiteX391" fmla="*/ 7951 w 10000"/>
                <a:gd name="connsiteY391" fmla="*/ 4590 h 10000"/>
                <a:gd name="connsiteX392" fmla="*/ 7976 w 10000"/>
                <a:gd name="connsiteY392" fmla="*/ 4333 h 10000"/>
                <a:gd name="connsiteX393" fmla="*/ 7994 w 10000"/>
                <a:gd name="connsiteY393" fmla="*/ 4295 h 10000"/>
                <a:gd name="connsiteX394" fmla="*/ 8012 w 10000"/>
                <a:gd name="connsiteY394" fmla="*/ 4205 h 10000"/>
                <a:gd name="connsiteX395" fmla="*/ 8030 w 10000"/>
                <a:gd name="connsiteY395" fmla="*/ 3949 h 10000"/>
                <a:gd name="connsiteX396" fmla="*/ 8048 w 10000"/>
                <a:gd name="connsiteY396" fmla="*/ 4654 h 10000"/>
                <a:gd name="connsiteX397" fmla="*/ 8074 w 10000"/>
                <a:gd name="connsiteY397" fmla="*/ 5282 h 10000"/>
                <a:gd name="connsiteX398" fmla="*/ 8092 w 10000"/>
                <a:gd name="connsiteY398" fmla="*/ 6051 h 10000"/>
                <a:gd name="connsiteX399" fmla="*/ 8120 w 10000"/>
                <a:gd name="connsiteY399" fmla="*/ 6718 h 10000"/>
                <a:gd name="connsiteX400" fmla="*/ 8139 w 10000"/>
                <a:gd name="connsiteY400" fmla="*/ 6821 h 10000"/>
                <a:gd name="connsiteX401" fmla="*/ 8157 w 10000"/>
                <a:gd name="connsiteY401" fmla="*/ 6462 h 10000"/>
                <a:gd name="connsiteX402" fmla="*/ 8175 w 10000"/>
                <a:gd name="connsiteY402" fmla="*/ 5321 h 10000"/>
                <a:gd name="connsiteX403" fmla="*/ 8193 w 10000"/>
                <a:gd name="connsiteY403" fmla="*/ 2769 h 10000"/>
                <a:gd name="connsiteX404" fmla="*/ 8211 w 10000"/>
                <a:gd name="connsiteY404" fmla="*/ 1244 h 10000"/>
                <a:gd name="connsiteX405" fmla="*/ 8229 w 10000"/>
                <a:gd name="connsiteY405" fmla="*/ 962 h 10000"/>
                <a:gd name="connsiteX406" fmla="*/ 8254 w 10000"/>
                <a:gd name="connsiteY406" fmla="*/ 3603 h 10000"/>
                <a:gd name="connsiteX407" fmla="*/ 8272 w 10000"/>
                <a:gd name="connsiteY407" fmla="*/ 6846 h 10000"/>
                <a:gd name="connsiteX408" fmla="*/ 8297 w 10000"/>
                <a:gd name="connsiteY408" fmla="*/ 8282 h 10000"/>
                <a:gd name="connsiteX409" fmla="*/ 8315 w 10000"/>
                <a:gd name="connsiteY409" fmla="*/ 8218 h 10000"/>
                <a:gd name="connsiteX410" fmla="*/ 8333 w 10000"/>
                <a:gd name="connsiteY410" fmla="*/ 7679 h 10000"/>
                <a:gd name="connsiteX411" fmla="*/ 8351 w 10000"/>
                <a:gd name="connsiteY411" fmla="*/ 7038 h 10000"/>
                <a:gd name="connsiteX412" fmla="*/ 8369 w 10000"/>
                <a:gd name="connsiteY412" fmla="*/ 6436 h 10000"/>
                <a:gd name="connsiteX413" fmla="*/ 8398 w 10000"/>
                <a:gd name="connsiteY413" fmla="*/ 6115 h 10000"/>
                <a:gd name="connsiteX414" fmla="*/ 8416 w 10000"/>
                <a:gd name="connsiteY414" fmla="*/ 5833 h 10000"/>
                <a:gd name="connsiteX415" fmla="*/ 8434 w 10000"/>
                <a:gd name="connsiteY415" fmla="*/ 5449 h 10000"/>
                <a:gd name="connsiteX416" fmla="*/ 8452 w 10000"/>
                <a:gd name="connsiteY416" fmla="*/ 4872 h 10000"/>
                <a:gd name="connsiteX417" fmla="*/ 8470 w 10000"/>
                <a:gd name="connsiteY417" fmla="*/ 4333 h 10000"/>
                <a:gd name="connsiteX418" fmla="*/ 8496 w 10000"/>
                <a:gd name="connsiteY418" fmla="*/ 3795 h 10000"/>
                <a:gd name="connsiteX419" fmla="*/ 8514 w 10000"/>
                <a:gd name="connsiteY419" fmla="*/ 3538 h 10000"/>
                <a:gd name="connsiteX420" fmla="*/ 8532 w 10000"/>
                <a:gd name="connsiteY420" fmla="*/ 3244 h 10000"/>
                <a:gd name="connsiteX421" fmla="*/ 8557 w 10000"/>
                <a:gd name="connsiteY421" fmla="*/ 3372 h 10000"/>
                <a:gd name="connsiteX422" fmla="*/ 8575 w 10000"/>
                <a:gd name="connsiteY422" fmla="*/ 3244 h 10000"/>
                <a:gd name="connsiteX423" fmla="*/ 8593 w 10000"/>
                <a:gd name="connsiteY423" fmla="*/ 2513 h 10000"/>
                <a:gd name="connsiteX424" fmla="*/ 8611 w 10000"/>
                <a:gd name="connsiteY424" fmla="*/ 2897 h 10000"/>
                <a:gd name="connsiteX425" fmla="*/ 8629 w 10000"/>
                <a:gd name="connsiteY425" fmla="*/ 5128 h 10000"/>
                <a:gd name="connsiteX426" fmla="*/ 8658 w 10000"/>
                <a:gd name="connsiteY426" fmla="*/ 6846 h 10000"/>
                <a:gd name="connsiteX427" fmla="*/ 8676 w 10000"/>
                <a:gd name="connsiteY427" fmla="*/ 7038 h 10000"/>
                <a:gd name="connsiteX428" fmla="*/ 8694 w 10000"/>
                <a:gd name="connsiteY428" fmla="*/ 6821 h 10000"/>
                <a:gd name="connsiteX429" fmla="*/ 8719 w 10000"/>
                <a:gd name="connsiteY429" fmla="*/ 6051 h 10000"/>
                <a:gd name="connsiteX430" fmla="*/ 8737 w 10000"/>
                <a:gd name="connsiteY430" fmla="*/ 4974 h 10000"/>
                <a:gd name="connsiteX431" fmla="*/ 8755 w 10000"/>
                <a:gd name="connsiteY431" fmla="*/ 3885 h 10000"/>
                <a:gd name="connsiteX432" fmla="*/ 8773 w 10000"/>
                <a:gd name="connsiteY432" fmla="*/ 3795 h 10000"/>
                <a:gd name="connsiteX433" fmla="*/ 8791 w 10000"/>
                <a:gd name="connsiteY433" fmla="*/ 4910 h 10000"/>
                <a:gd name="connsiteX434" fmla="*/ 8810 w 10000"/>
                <a:gd name="connsiteY434" fmla="*/ 6590 h 10000"/>
                <a:gd name="connsiteX435" fmla="*/ 8835 w 10000"/>
                <a:gd name="connsiteY435" fmla="*/ 7705 h 10000"/>
                <a:gd name="connsiteX436" fmla="*/ 8853 w 10000"/>
                <a:gd name="connsiteY436" fmla="*/ 7641 h 10000"/>
                <a:gd name="connsiteX437" fmla="*/ 8871 w 10000"/>
                <a:gd name="connsiteY437" fmla="*/ 6974 h 10000"/>
                <a:gd name="connsiteX438" fmla="*/ 8889 w 10000"/>
                <a:gd name="connsiteY438" fmla="*/ 6244 h 10000"/>
                <a:gd name="connsiteX439" fmla="*/ 8918 w 10000"/>
                <a:gd name="connsiteY439" fmla="*/ 5667 h 10000"/>
                <a:gd name="connsiteX440" fmla="*/ 8936 w 10000"/>
                <a:gd name="connsiteY440" fmla="*/ 5282 h 10000"/>
                <a:gd name="connsiteX441" fmla="*/ 8954 w 10000"/>
                <a:gd name="connsiteY441" fmla="*/ 4782 h 10000"/>
                <a:gd name="connsiteX442" fmla="*/ 8972 w 10000"/>
                <a:gd name="connsiteY442" fmla="*/ 3987 h 10000"/>
                <a:gd name="connsiteX443" fmla="*/ 8997 w 10000"/>
                <a:gd name="connsiteY443" fmla="*/ 3244 h 10000"/>
                <a:gd name="connsiteX444" fmla="*/ 9015 w 10000"/>
                <a:gd name="connsiteY444" fmla="*/ 2872 h 10000"/>
                <a:gd name="connsiteX445" fmla="*/ 9033 w 10000"/>
                <a:gd name="connsiteY445" fmla="*/ 2962 h 10000"/>
                <a:gd name="connsiteX446" fmla="*/ 9051 w 10000"/>
                <a:gd name="connsiteY446" fmla="*/ 3667 h 10000"/>
                <a:gd name="connsiteX447" fmla="*/ 9069 w 10000"/>
                <a:gd name="connsiteY447" fmla="*/ 5321 h 10000"/>
                <a:gd name="connsiteX448" fmla="*/ 9098 w 10000"/>
                <a:gd name="connsiteY448" fmla="*/ 6462 h 10000"/>
                <a:gd name="connsiteX449" fmla="*/ 9113 w 10000"/>
                <a:gd name="connsiteY449" fmla="*/ 6051 h 10000"/>
                <a:gd name="connsiteX450" fmla="*/ 9141 w 10000"/>
                <a:gd name="connsiteY450" fmla="*/ 5103 h 10000"/>
                <a:gd name="connsiteX451" fmla="*/ 9159 w 10000"/>
                <a:gd name="connsiteY451" fmla="*/ 4551 h 10000"/>
                <a:gd name="connsiteX452" fmla="*/ 9177 w 10000"/>
                <a:gd name="connsiteY452" fmla="*/ 4974 h 10000"/>
                <a:gd name="connsiteX453" fmla="*/ 9196 w 10000"/>
                <a:gd name="connsiteY453" fmla="*/ 5897 h 10000"/>
                <a:gd name="connsiteX454" fmla="*/ 9214 w 10000"/>
                <a:gd name="connsiteY454" fmla="*/ 6179 h 10000"/>
                <a:gd name="connsiteX455" fmla="*/ 9232 w 10000"/>
                <a:gd name="connsiteY455" fmla="*/ 5667 h 10000"/>
                <a:gd name="connsiteX456" fmla="*/ 9257 w 10000"/>
                <a:gd name="connsiteY456" fmla="*/ 5154 h 10000"/>
                <a:gd name="connsiteX457" fmla="*/ 9275 w 10000"/>
                <a:gd name="connsiteY457" fmla="*/ 4910 h 10000"/>
                <a:gd name="connsiteX458" fmla="*/ 9293 w 10000"/>
                <a:gd name="connsiteY458" fmla="*/ 4718 h 10000"/>
                <a:gd name="connsiteX459" fmla="*/ 9322 w 10000"/>
                <a:gd name="connsiteY459" fmla="*/ 4462 h 10000"/>
                <a:gd name="connsiteX460" fmla="*/ 9340 w 10000"/>
                <a:gd name="connsiteY460" fmla="*/ 4179 h 10000"/>
                <a:gd name="connsiteX461" fmla="*/ 9358 w 10000"/>
                <a:gd name="connsiteY461" fmla="*/ 4115 h 10000"/>
                <a:gd name="connsiteX462" fmla="*/ 9376 w 10000"/>
                <a:gd name="connsiteY462" fmla="*/ 4141 h 10000"/>
                <a:gd name="connsiteX463" fmla="*/ 9390 w 10000"/>
                <a:gd name="connsiteY463" fmla="*/ 4462 h 10000"/>
                <a:gd name="connsiteX464" fmla="*/ 9419 w 10000"/>
                <a:gd name="connsiteY464" fmla="*/ 4782 h 10000"/>
                <a:gd name="connsiteX465" fmla="*/ 9437 w 10000"/>
                <a:gd name="connsiteY465" fmla="*/ 5410 h 10000"/>
                <a:gd name="connsiteX466" fmla="*/ 9455 w 10000"/>
                <a:gd name="connsiteY466" fmla="*/ 6090 h 10000"/>
                <a:gd name="connsiteX467" fmla="*/ 9473 w 10000"/>
                <a:gd name="connsiteY467" fmla="*/ 6308 h 10000"/>
                <a:gd name="connsiteX468" fmla="*/ 9491 w 10000"/>
                <a:gd name="connsiteY468" fmla="*/ 6026 h 10000"/>
                <a:gd name="connsiteX469" fmla="*/ 9517 w 10000"/>
                <a:gd name="connsiteY469" fmla="*/ 5321 h 10000"/>
                <a:gd name="connsiteX470" fmla="*/ 9535 w 10000"/>
                <a:gd name="connsiteY470" fmla="*/ 4936 h 10000"/>
                <a:gd name="connsiteX471" fmla="*/ 9553 w 10000"/>
                <a:gd name="connsiteY471" fmla="*/ 4782 h 10000"/>
                <a:gd name="connsiteX472" fmla="*/ 9582 w 10000"/>
                <a:gd name="connsiteY472" fmla="*/ 5000 h 10000"/>
                <a:gd name="connsiteX473" fmla="*/ 9600 w 10000"/>
                <a:gd name="connsiteY473" fmla="*/ 5218 h 10000"/>
                <a:gd name="connsiteX474" fmla="*/ 9618 w 10000"/>
                <a:gd name="connsiteY474" fmla="*/ 5192 h 10000"/>
                <a:gd name="connsiteX475" fmla="*/ 9636 w 10000"/>
                <a:gd name="connsiteY475" fmla="*/ 5346 h 10000"/>
                <a:gd name="connsiteX476" fmla="*/ 9654 w 10000"/>
                <a:gd name="connsiteY476" fmla="*/ 5128 h 10000"/>
                <a:gd name="connsiteX477" fmla="*/ 9679 w 10000"/>
                <a:gd name="connsiteY477" fmla="*/ 4974 h 10000"/>
                <a:gd name="connsiteX478" fmla="*/ 9697 w 10000"/>
                <a:gd name="connsiteY478" fmla="*/ 4936 h 10000"/>
                <a:gd name="connsiteX479" fmla="*/ 9722 w 10000"/>
                <a:gd name="connsiteY479" fmla="*/ 5000 h 10000"/>
                <a:gd name="connsiteX480" fmla="*/ 9740 w 10000"/>
                <a:gd name="connsiteY480" fmla="*/ 4872 h 10000"/>
                <a:gd name="connsiteX481" fmla="*/ 9758 w 10000"/>
                <a:gd name="connsiteY481" fmla="*/ 4679 h 10000"/>
                <a:gd name="connsiteX482" fmla="*/ 9776 w 10000"/>
                <a:gd name="connsiteY482" fmla="*/ 4744 h 10000"/>
                <a:gd name="connsiteX483" fmla="*/ 9794 w 10000"/>
                <a:gd name="connsiteY483" fmla="*/ 4974 h 10000"/>
                <a:gd name="connsiteX484" fmla="*/ 9812 w 10000"/>
                <a:gd name="connsiteY484" fmla="*/ 4910 h 10000"/>
                <a:gd name="connsiteX485" fmla="*/ 9830 w 10000"/>
                <a:gd name="connsiteY485" fmla="*/ 4872 h 10000"/>
                <a:gd name="connsiteX486" fmla="*/ 9859 w 10000"/>
                <a:gd name="connsiteY486" fmla="*/ 4654 h 10000"/>
                <a:gd name="connsiteX487" fmla="*/ 9877 w 10000"/>
                <a:gd name="connsiteY487" fmla="*/ 4397 h 10000"/>
                <a:gd name="connsiteX488" fmla="*/ 9895 w 10000"/>
                <a:gd name="connsiteY488" fmla="*/ 4590 h 10000"/>
                <a:gd name="connsiteX489" fmla="*/ 9913 w 10000"/>
                <a:gd name="connsiteY489" fmla="*/ 4679 h 10000"/>
                <a:gd name="connsiteX490" fmla="*/ 9939 w 10000"/>
                <a:gd name="connsiteY490" fmla="*/ 4744 h 10000"/>
                <a:gd name="connsiteX491" fmla="*/ 9957 w 10000"/>
                <a:gd name="connsiteY491" fmla="*/ 4782 h 10000"/>
                <a:gd name="connsiteX492" fmla="*/ 9975 w 10000"/>
                <a:gd name="connsiteY492" fmla="*/ 4744 h 10000"/>
                <a:gd name="connsiteX493" fmla="*/ 10000 w 10000"/>
                <a:gd name="connsiteY493" fmla="*/ 534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6 w 10000"/>
                <a:gd name="connsiteY11" fmla="*/ 6333 h 10000"/>
                <a:gd name="connsiteX12" fmla="*/ 245 w 10000"/>
                <a:gd name="connsiteY12" fmla="*/ 6115 h 10000"/>
                <a:gd name="connsiteX13" fmla="*/ 260 w 10000"/>
                <a:gd name="connsiteY13" fmla="*/ 5667 h 10000"/>
                <a:gd name="connsiteX14" fmla="*/ 278 w 10000"/>
                <a:gd name="connsiteY14" fmla="*/ 5385 h 10000"/>
                <a:gd name="connsiteX15" fmla="*/ 296 w 10000"/>
                <a:gd name="connsiteY15" fmla="*/ 4872 h 10000"/>
                <a:gd name="connsiteX16" fmla="*/ 314 w 10000"/>
                <a:gd name="connsiteY16" fmla="*/ 4013 h 10000"/>
                <a:gd name="connsiteX17" fmla="*/ 343 w 10000"/>
                <a:gd name="connsiteY17" fmla="*/ 3795 h 10000"/>
                <a:gd name="connsiteX18" fmla="*/ 361 w 10000"/>
                <a:gd name="connsiteY18" fmla="*/ 3859 h 10000"/>
                <a:gd name="connsiteX19" fmla="*/ 379 w 10000"/>
                <a:gd name="connsiteY19" fmla="*/ 4115 h 10000"/>
                <a:gd name="connsiteX20" fmla="*/ 404 w 10000"/>
                <a:gd name="connsiteY20" fmla="*/ 4872 h 10000"/>
                <a:gd name="connsiteX21" fmla="*/ 422 w 10000"/>
                <a:gd name="connsiteY21" fmla="*/ 5513 h 10000"/>
                <a:gd name="connsiteX22" fmla="*/ 440 w 10000"/>
                <a:gd name="connsiteY22" fmla="*/ 5513 h 10000"/>
                <a:gd name="connsiteX23" fmla="*/ 458 w 10000"/>
                <a:gd name="connsiteY23" fmla="*/ 5641 h 10000"/>
                <a:gd name="connsiteX24" fmla="*/ 476 w 10000"/>
                <a:gd name="connsiteY24" fmla="*/ 5705 h 10000"/>
                <a:gd name="connsiteX25" fmla="*/ 494 w 10000"/>
                <a:gd name="connsiteY25" fmla="*/ 5833 h 10000"/>
                <a:gd name="connsiteX26" fmla="*/ 523 w 10000"/>
                <a:gd name="connsiteY26" fmla="*/ 5731 h 10000"/>
                <a:gd name="connsiteX27" fmla="*/ 538 w 10000"/>
                <a:gd name="connsiteY27" fmla="*/ 5321 h 10000"/>
                <a:gd name="connsiteX28" fmla="*/ 556 w 10000"/>
                <a:gd name="connsiteY28" fmla="*/ 4974 h 10000"/>
                <a:gd name="connsiteX29" fmla="*/ 584 w 10000"/>
                <a:gd name="connsiteY29" fmla="*/ 4526 h 10000"/>
                <a:gd name="connsiteX30" fmla="*/ 602 w 10000"/>
                <a:gd name="connsiteY30" fmla="*/ 4051 h 10000"/>
                <a:gd name="connsiteX31" fmla="*/ 620 w 10000"/>
                <a:gd name="connsiteY31" fmla="*/ 3372 h 10000"/>
                <a:gd name="connsiteX32" fmla="*/ 639 w 10000"/>
                <a:gd name="connsiteY32" fmla="*/ 3026 h 10000"/>
                <a:gd name="connsiteX33" fmla="*/ 664 w 10000"/>
                <a:gd name="connsiteY33" fmla="*/ 3282 h 10000"/>
                <a:gd name="connsiteX34" fmla="*/ 682 w 10000"/>
                <a:gd name="connsiteY34" fmla="*/ 4551 h 10000"/>
                <a:gd name="connsiteX35" fmla="*/ 700 w 10000"/>
                <a:gd name="connsiteY35" fmla="*/ 6090 h 10000"/>
                <a:gd name="connsiteX36" fmla="*/ 718 w 10000"/>
                <a:gd name="connsiteY36" fmla="*/ 7256 h 10000"/>
                <a:gd name="connsiteX37" fmla="*/ 736 w 10000"/>
                <a:gd name="connsiteY37" fmla="*/ 7449 h 10000"/>
                <a:gd name="connsiteX38" fmla="*/ 765 w 10000"/>
                <a:gd name="connsiteY38" fmla="*/ 7077 h 10000"/>
                <a:gd name="connsiteX39" fmla="*/ 783 w 10000"/>
                <a:gd name="connsiteY39" fmla="*/ 5603 h 10000"/>
                <a:gd name="connsiteX40" fmla="*/ 797 w 10000"/>
                <a:gd name="connsiteY40" fmla="*/ 3282 h 10000"/>
                <a:gd name="connsiteX41" fmla="*/ 815 w 10000"/>
                <a:gd name="connsiteY41" fmla="*/ 1308 h 10000"/>
                <a:gd name="connsiteX42" fmla="*/ 844 w 10000"/>
                <a:gd name="connsiteY42" fmla="*/ 962 h 10000"/>
                <a:gd name="connsiteX43" fmla="*/ 862 w 10000"/>
                <a:gd name="connsiteY43" fmla="*/ 3282 h 10000"/>
                <a:gd name="connsiteX44" fmla="*/ 880 w 10000"/>
                <a:gd name="connsiteY44" fmla="*/ 7744 h 10000"/>
                <a:gd name="connsiteX45" fmla="*/ 898 w 10000"/>
                <a:gd name="connsiteY45" fmla="*/ 10000 h 10000"/>
                <a:gd name="connsiteX46" fmla="*/ 916 w 10000"/>
                <a:gd name="connsiteY46" fmla="*/ 8821 h 10000"/>
                <a:gd name="connsiteX47" fmla="*/ 942 w 10000"/>
                <a:gd name="connsiteY47" fmla="*/ 6564 h 10000"/>
                <a:gd name="connsiteX48" fmla="*/ 960 w 10000"/>
                <a:gd name="connsiteY48" fmla="*/ 5064 h 10000"/>
                <a:gd name="connsiteX49" fmla="*/ 988 w 10000"/>
                <a:gd name="connsiteY49" fmla="*/ 4744 h 10000"/>
                <a:gd name="connsiteX50" fmla="*/ 1006 w 10000"/>
                <a:gd name="connsiteY50" fmla="*/ 5000 h 10000"/>
                <a:gd name="connsiteX51" fmla="*/ 1025 w 10000"/>
                <a:gd name="connsiteY51" fmla="*/ 5513 h 10000"/>
                <a:gd name="connsiteX52" fmla="*/ 1043 w 10000"/>
                <a:gd name="connsiteY52" fmla="*/ 5641 h 10000"/>
                <a:gd name="connsiteX53" fmla="*/ 1061 w 10000"/>
                <a:gd name="connsiteY53" fmla="*/ 5577 h 10000"/>
                <a:gd name="connsiteX54" fmla="*/ 1075 w 10000"/>
                <a:gd name="connsiteY54" fmla="*/ 5346 h 10000"/>
                <a:gd name="connsiteX55" fmla="*/ 1093 w 10000"/>
                <a:gd name="connsiteY55" fmla="*/ 4936 h 10000"/>
                <a:gd name="connsiteX56" fmla="*/ 1122 w 10000"/>
                <a:gd name="connsiteY56" fmla="*/ 3756 h 10000"/>
                <a:gd name="connsiteX57" fmla="*/ 1140 w 10000"/>
                <a:gd name="connsiteY57" fmla="*/ 3372 h 10000"/>
                <a:gd name="connsiteX58" fmla="*/ 1165 w 10000"/>
                <a:gd name="connsiteY58" fmla="*/ 3346 h 10000"/>
                <a:gd name="connsiteX59" fmla="*/ 1183 w 10000"/>
                <a:gd name="connsiteY59" fmla="*/ 3372 h 10000"/>
                <a:gd name="connsiteX60" fmla="*/ 1201 w 10000"/>
                <a:gd name="connsiteY60" fmla="*/ 4333 h 10000"/>
                <a:gd name="connsiteX61" fmla="*/ 1219 w 10000"/>
                <a:gd name="connsiteY61" fmla="*/ 5346 h 10000"/>
                <a:gd name="connsiteX62" fmla="*/ 1237 w 10000"/>
                <a:gd name="connsiteY62" fmla="*/ 6308 h 10000"/>
                <a:gd name="connsiteX63" fmla="*/ 1266 w 10000"/>
                <a:gd name="connsiteY63" fmla="*/ 6885 h 10000"/>
                <a:gd name="connsiteX64" fmla="*/ 1284 w 10000"/>
                <a:gd name="connsiteY64" fmla="*/ 7077 h 10000"/>
                <a:gd name="connsiteX65" fmla="*/ 1302 w 10000"/>
                <a:gd name="connsiteY65" fmla="*/ 6564 h 10000"/>
                <a:gd name="connsiteX66" fmla="*/ 1320 w 10000"/>
                <a:gd name="connsiteY66" fmla="*/ 6244 h 10000"/>
                <a:gd name="connsiteX67" fmla="*/ 1338 w 10000"/>
                <a:gd name="connsiteY67" fmla="*/ 5897 h 10000"/>
                <a:gd name="connsiteX68" fmla="*/ 1364 w 10000"/>
                <a:gd name="connsiteY68" fmla="*/ 5192 h 10000"/>
                <a:gd name="connsiteX69" fmla="*/ 1382 w 10000"/>
                <a:gd name="connsiteY69" fmla="*/ 4359 h 10000"/>
                <a:gd name="connsiteX70" fmla="*/ 1400 w 10000"/>
                <a:gd name="connsiteY70" fmla="*/ 3628 h 10000"/>
                <a:gd name="connsiteX71" fmla="*/ 1425 w 10000"/>
                <a:gd name="connsiteY71" fmla="*/ 3064 h 10000"/>
                <a:gd name="connsiteX72" fmla="*/ 1443 w 10000"/>
                <a:gd name="connsiteY72" fmla="*/ 3500 h 10000"/>
                <a:gd name="connsiteX73" fmla="*/ 1461 w 10000"/>
                <a:gd name="connsiteY73" fmla="*/ 4423 h 10000"/>
                <a:gd name="connsiteX74" fmla="*/ 1479 w 10000"/>
                <a:gd name="connsiteY74" fmla="*/ 4910 h 10000"/>
                <a:gd name="connsiteX75" fmla="*/ 1497 w 10000"/>
                <a:gd name="connsiteY75" fmla="*/ 4333 h 10000"/>
                <a:gd name="connsiteX76" fmla="*/ 1526 w 10000"/>
                <a:gd name="connsiteY76" fmla="*/ 3154 h 10000"/>
                <a:gd name="connsiteX77" fmla="*/ 1544 w 10000"/>
                <a:gd name="connsiteY77" fmla="*/ 2513 h 10000"/>
                <a:gd name="connsiteX78" fmla="*/ 1562 w 10000"/>
                <a:gd name="connsiteY78" fmla="*/ 3564 h 10000"/>
                <a:gd name="connsiteX79" fmla="*/ 1587 w 10000"/>
                <a:gd name="connsiteY79" fmla="*/ 5385 h 10000"/>
                <a:gd name="connsiteX80" fmla="*/ 1605 w 10000"/>
                <a:gd name="connsiteY80" fmla="*/ 6308 h 10000"/>
                <a:gd name="connsiteX81" fmla="*/ 1623 w 10000"/>
                <a:gd name="connsiteY81" fmla="*/ 5731 h 10000"/>
                <a:gd name="connsiteX82" fmla="*/ 1641 w 10000"/>
                <a:gd name="connsiteY82" fmla="*/ 5346 h 10000"/>
                <a:gd name="connsiteX83" fmla="*/ 1659 w 10000"/>
                <a:gd name="connsiteY83" fmla="*/ 5513 h 10000"/>
                <a:gd name="connsiteX84" fmla="*/ 1677 w 10000"/>
                <a:gd name="connsiteY84" fmla="*/ 5667 h 10000"/>
                <a:gd name="connsiteX85" fmla="*/ 1703 w 10000"/>
                <a:gd name="connsiteY85" fmla="*/ 6308 h 10000"/>
                <a:gd name="connsiteX86" fmla="*/ 1721 w 10000"/>
                <a:gd name="connsiteY86" fmla="*/ 6462 h 10000"/>
                <a:gd name="connsiteX87" fmla="*/ 1739 w 10000"/>
                <a:gd name="connsiteY87" fmla="*/ 6051 h 10000"/>
                <a:gd name="connsiteX88" fmla="*/ 1757 w 10000"/>
                <a:gd name="connsiteY88" fmla="*/ 5513 h 10000"/>
                <a:gd name="connsiteX89" fmla="*/ 1786 w 10000"/>
                <a:gd name="connsiteY89" fmla="*/ 5385 h 10000"/>
                <a:gd name="connsiteX90" fmla="*/ 1804 w 10000"/>
                <a:gd name="connsiteY90" fmla="*/ 5449 h 10000"/>
                <a:gd name="connsiteX91" fmla="*/ 1822 w 10000"/>
                <a:gd name="connsiteY91" fmla="*/ 5513 h 10000"/>
                <a:gd name="connsiteX92" fmla="*/ 1847 w 10000"/>
                <a:gd name="connsiteY92" fmla="*/ 5192 h 10000"/>
                <a:gd name="connsiteX93" fmla="*/ 1865 w 10000"/>
                <a:gd name="connsiteY93" fmla="*/ 4397 h 10000"/>
                <a:gd name="connsiteX94" fmla="*/ 1883 w 10000"/>
                <a:gd name="connsiteY94" fmla="*/ 4295 h 10000"/>
                <a:gd name="connsiteX95" fmla="*/ 1901 w 10000"/>
                <a:gd name="connsiteY95" fmla="*/ 4526 h 10000"/>
                <a:gd name="connsiteX96" fmla="*/ 1919 w 10000"/>
                <a:gd name="connsiteY96" fmla="*/ 5385 h 10000"/>
                <a:gd name="connsiteX97" fmla="*/ 1937 w 10000"/>
                <a:gd name="connsiteY97" fmla="*/ 6590 h 10000"/>
                <a:gd name="connsiteX98" fmla="*/ 1955 w 10000"/>
                <a:gd name="connsiteY98" fmla="*/ 6949 h 10000"/>
                <a:gd name="connsiteX99" fmla="*/ 1981 w 10000"/>
                <a:gd name="connsiteY99" fmla="*/ 6141 h 10000"/>
                <a:gd name="connsiteX100" fmla="*/ 2009 w 10000"/>
                <a:gd name="connsiteY100" fmla="*/ 5346 h 10000"/>
                <a:gd name="connsiteX101" fmla="*/ 2027 w 10000"/>
                <a:gd name="connsiteY101" fmla="*/ 5154 h 10000"/>
                <a:gd name="connsiteX102" fmla="*/ 2045 w 10000"/>
                <a:gd name="connsiteY102" fmla="*/ 5641 h 10000"/>
                <a:gd name="connsiteX103" fmla="*/ 2063 w 10000"/>
                <a:gd name="connsiteY103" fmla="*/ 5795 h 10000"/>
                <a:gd name="connsiteX104" fmla="*/ 2082 w 10000"/>
                <a:gd name="connsiteY104" fmla="*/ 5731 h 10000"/>
                <a:gd name="connsiteX105" fmla="*/ 2100 w 10000"/>
                <a:gd name="connsiteY105" fmla="*/ 5346 h 10000"/>
                <a:gd name="connsiteX106" fmla="*/ 2125 w 10000"/>
                <a:gd name="connsiteY106" fmla="*/ 4910 h 10000"/>
                <a:gd name="connsiteX107" fmla="*/ 2143 w 10000"/>
                <a:gd name="connsiteY107" fmla="*/ 4615 h 10000"/>
                <a:gd name="connsiteX108" fmla="*/ 2161 w 10000"/>
                <a:gd name="connsiteY108" fmla="*/ 4462 h 10000"/>
                <a:gd name="connsiteX109" fmla="*/ 2186 w 10000"/>
                <a:gd name="connsiteY109" fmla="*/ 4423 h 10000"/>
                <a:gd name="connsiteX110" fmla="*/ 2204 w 10000"/>
                <a:gd name="connsiteY110" fmla="*/ 4397 h 10000"/>
                <a:gd name="connsiteX111" fmla="*/ 2222 w 10000"/>
                <a:gd name="connsiteY111" fmla="*/ 4179 h 10000"/>
                <a:gd name="connsiteX112" fmla="*/ 2240 w 10000"/>
                <a:gd name="connsiteY112" fmla="*/ 3731 h 10000"/>
                <a:gd name="connsiteX113" fmla="*/ 2258 w 10000"/>
                <a:gd name="connsiteY113" fmla="*/ 3000 h 10000"/>
                <a:gd name="connsiteX114" fmla="*/ 2287 w 10000"/>
                <a:gd name="connsiteY114" fmla="*/ 2513 h 10000"/>
                <a:gd name="connsiteX115" fmla="*/ 2305 w 10000"/>
                <a:gd name="connsiteY115" fmla="*/ 3026 h 10000"/>
                <a:gd name="connsiteX116" fmla="*/ 2323 w 10000"/>
                <a:gd name="connsiteY116" fmla="*/ 4590 h 10000"/>
                <a:gd name="connsiteX117" fmla="*/ 2341 w 10000"/>
                <a:gd name="connsiteY117" fmla="*/ 6397 h 10000"/>
                <a:gd name="connsiteX118" fmla="*/ 2359 w 10000"/>
                <a:gd name="connsiteY118" fmla="*/ 7192 h 10000"/>
                <a:gd name="connsiteX119" fmla="*/ 2385 w 10000"/>
                <a:gd name="connsiteY119" fmla="*/ 6910 h 10000"/>
                <a:gd name="connsiteX120" fmla="*/ 2403 w 10000"/>
                <a:gd name="connsiteY120" fmla="*/ 6179 h 10000"/>
                <a:gd name="connsiteX121" fmla="*/ 2421 w 10000"/>
                <a:gd name="connsiteY121" fmla="*/ 4936 h 10000"/>
                <a:gd name="connsiteX122" fmla="*/ 2449 w 10000"/>
                <a:gd name="connsiteY122" fmla="*/ 3603 h 10000"/>
                <a:gd name="connsiteX123" fmla="*/ 2464 w 10000"/>
                <a:gd name="connsiteY123" fmla="*/ 2872 h 10000"/>
                <a:gd name="connsiteX124" fmla="*/ 2482 w 10000"/>
                <a:gd name="connsiteY124" fmla="*/ 2231 h 10000"/>
                <a:gd name="connsiteX125" fmla="*/ 2500 w 10000"/>
                <a:gd name="connsiteY125" fmla="*/ 3064 h 10000"/>
                <a:gd name="connsiteX126" fmla="*/ 2518 w 10000"/>
                <a:gd name="connsiteY126" fmla="*/ 5577 h 10000"/>
                <a:gd name="connsiteX127" fmla="*/ 2547 w 10000"/>
                <a:gd name="connsiteY127" fmla="*/ 7359 h 10000"/>
                <a:gd name="connsiteX128" fmla="*/ 2565 w 10000"/>
                <a:gd name="connsiteY128" fmla="*/ 7128 h 10000"/>
                <a:gd name="connsiteX129" fmla="*/ 2590 w 10000"/>
                <a:gd name="connsiteY129" fmla="*/ 6372 h 10000"/>
                <a:gd name="connsiteX130" fmla="*/ 2608 w 10000"/>
                <a:gd name="connsiteY130" fmla="*/ 5538 h 10000"/>
                <a:gd name="connsiteX131" fmla="*/ 2626 w 10000"/>
                <a:gd name="connsiteY131" fmla="*/ 4654 h 10000"/>
                <a:gd name="connsiteX132" fmla="*/ 2644 w 10000"/>
                <a:gd name="connsiteY132" fmla="*/ 3987 h 10000"/>
                <a:gd name="connsiteX133" fmla="*/ 2662 w 10000"/>
                <a:gd name="connsiteY133" fmla="*/ 3410 h 10000"/>
                <a:gd name="connsiteX134" fmla="*/ 2680 w 10000"/>
                <a:gd name="connsiteY134" fmla="*/ 3885 h 10000"/>
                <a:gd name="connsiteX135" fmla="*/ 2698 w 10000"/>
                <a:gd name="connsiteY135" fmla="*/ 5987 h 10000"/>
                <a:gd name="connsiteX136" fmla="*/ 2727 w 10000"/>
                <a:gd name="connsiteY136" fmla="*/ 7679 h 10000"/>
                <a:gd name="connsiteX137" fmla="*/ 2742 w 10000"/>
                <a:gd name="connsiteY137" fmla="*/ 7641 h 10000"/>
                <a:gd name="connsiteX138" fmla="*/ 2760 w 10000"/>
                <a:gd name="connsiteY138" fmla="*/ 7103 h 10000"/>
                <a:gd name="connsiteX139" fmla="*/ 2778 w 10000"/>
                <a:gd name="connsiteY139" fmla="*/ 6500 h 10000"/>
                <a:gd name="connsiteX140" fmla="*/ 2807 w 10000"/>
                <a:gd name="connsiteY140" fmla="*/ 5962 h 10000"/>
                <a:gd name="connsiteX141" fmla="*/ 2825 w 10000"/>
                <a:gd name="connsiteY141" fmla="*/ 5321 h 10000"/>
                <a:gd name="connsiteX142" fmla="*/ 2843 w 10000"/>
                <a:gd name="connsiteY142" fmla="*/ 4744 h 10000"/>
                <a:gd name="connsiteX143" fmla="*/ 2868 w 10000"/>
                <a:gd name="connsiteY143" fmla="*/ 4051 h 10000"/>
                <a:gd name="connsiteX144" fmla="*/ 2886 w 10000"/>
                <a:gd name="connsiteY144" fmla="*/ 3372 h 10000"/>
                <a:gd name="connsiteX145" fmla="*/ 2904 w 10000"/>
                <a:gd name="connsiteY145" fmla="*/ 3667 h 10000"/>
                <a:gd name="connsiteX146" fmla="*/ 2922 w 10000"/>
                <a:gd name="connsiteY146" fmla="*/ 4295 h 10000"/>
                <a:gd name="connsiteX147" fmla="*/ 2940 w 10000"/>
                <a:gd name="connsiteY147" fmla="*/ 4808 h 10000"/>
                <a:gd name="connsiteX148" fmla="*/ 2958 w 10000"/>
                <a:gd name="connsiteY148" fmla="*/ 5667 h 10000"/>
                <a:gd name="connsiteX149" fmla="*/ 2987 w 10000"/>
                <a:gd name="connsiteY149" fmla="*/ 6205 h 10000"/>
                <a:gd name="connsiteX150" fmla="*/ 3005 w 10000"/>
                <a:gd name="connsiteY150" fmla="*/ 6141 h 10000"/>
                <a:gd name="connsiteX151" fmla="*/ 3019 w 10000"/>
                <a:gd name="connsiteY151" fmla="*/ 5705 h 10000"/>
                <a:gd name="connsiteX152" fmla="*/ 3048 w 10000"/>
                <a:gd name="connsiteY152" fmla="*/ 5154 h 10000"/>
                <a:gd name="connsiteX153" fmla="*/ 3066 w 10000"/>
                <a:gd name="connsiteY153" fmla="*/ 4526 h 10000"/>
                <a:gd name="connsiteX154" fmla="*/ 3084 w 10000"/>
                <a:gd name="connsiteY154" fmla="*/ 4590 h 10000"/>
                <a:gd name="connsiteX155" fmla="*/ 3102 w 10000"/>
                <a:gd name="connsiteY155" fmla="*/ 5321 h 10000"/>
                <a:gd name="connsiteX156" fmla="*/ 3128 w 10000"/>
                <a:gd name="connsiteY156" fmla="*/ 5962 h 10000"/>
                <a:gd name="connsiteX157" fmla="*/ 3146 w 10000"/>
                <a:gd name="connsiteY157" fmla="*/ 5859 h 10000"/>
                <a:gd name="connsiteX158" fmla="*/ 3164 w 10000"/>
                <a:gd name="connsiteY158" fmla="*/ 5064 h 10000"/>
                <a:gd name="connsiteX159" fmla="*/ 3182 w 10000"/>
                <a:gd name="connsiteY159" fmla="*/ 4359 h 10000"/>
                <a:gd name="connsiteX160" fmla="*/ 3211 w 10000"/>
                <a:gd name="connsiteY160" fmla="*/ 4013 h 10000"/>
                <a:gd name="connsiteX161" fmla="*/ 3229 w 10000"/>
                <a:gd name="connsiteY161" fmla="*/ 4333 h 10000"/>
                <a:gd name="connsiteX162" fmla="*/ 3247 w 10000"/>
                <a:gd name="connsiteY162" fmla="*/ 4936 h 10000"/>
                <a:gd name="connsiteX163" fmla="*/ 3265 w 10000"/>
                <a:gd name="connsiteY163" fmla="*/ 5603 h 10000"/>
                <a:gd name="connsiteX164" fmla="*/ 3283 w 10000"/>
                <a:gd name="connsiteY164" fmla="*/ 5705 h 10000"/>
                <a:gd name="connsiteX165" fmla="*/ 3308 w 10000"/>
                <a:gd name="connsiteY165" fmla="*/ 5449 h 10000"/>
                <a:gd name="connsiteX166" fmla="*/ 3326 w 10000"/>
                <a:gd name="connsiteY166" fmla="*/ 5103 h 10000"/>
                <a:gd name="connsiteX167" fmla="*/ 3344 w 10000"/>
                <a:gd name="connsiteY167" fmla="*/ 4359 h 10000"/>
                <a:gd name="connsiteX168" fmla="*/ 3362 w 10000"/>
                <a:gd name="connsiteY168" fmla="*/ 3731 h 10000"/>
                <a:gd name="connsiteX169" fmla="*/ 3380 w 10000"/>
                <a:gd name="connsiteY169" fmla="*/ 3923 h 10000"/>
                <a:gd name="connsiteX170" fmla="*/ 3405 w 10000"/>
                <a:gd name="connsiteY170" fmla="*/ 3500 h 10000"/>
                <a:gd name="connsiteX171" fmla="*/ 3424 w 10000"/>
                <a:gd name="connsiteY171" fmla="*/ 2615 h 10000"/>
                <a:gd name="connsiteX172" fmla="*/ 3452 w 10000"/>
                <a:gd name="connsiteY172" fmla="*/ 897 h 10000"/>
                <a:gd name="connsiteX173" fmla="*/ 3470 w 10000"/>
                <a:gd name="connsiteY173" fmla="*/ 1154 h 10000"/>
                <a:gd name="connsiteX174" fmla="*/ 3488 w 10000"/>
                <a:gd name="connsiteY174" fmla="*/ 3987 h 10000"/>
                <a:gd name="connsiteX175" fmla="*/ 3506 w 10000"/>
                <a:gd name="connsiteY175" fmla="*/ 7577 h 10000"/>
                <a:gd name="connsiteX176" fmla="*/ 3525 w 10000"/>
                <a:gd name="connsiteY176" fmla="*/ 9423 h 10000"/>
                <a:gd name="connsiteX177" fmla="*/ 3543 w 10000"/>
                <a:gd name="connsiteY177" fmla="*/ 9167 h 10000"/>
                <a:gd name="connsiteX178" fmla="*/ 3561 w 10000"/>
                <a:gd name="connsiteY178" fmla="*/ 7872 h 10000"/>
                <a:gd name="connsiteX179" fmla="*/ 3586 w 10000"/>
                <a:gd name="connsiteY179" fmla="*/ 6782 h 10000"/>
                <a:gd name="connsiteX180" fmla="*/ 3604 w 10000"/>
                <a:gd name="connsiteY180" fmla="*/ 5897 h 10000"/>
                <a:gd name="connsiteX181" fmla="*/ 3629 w 10000"/>
                <a:gd name="connsiteY181" fmla="*/ 5410 h 10000"/>
                <a:gd name="connsiteX182" fmla="*/ 3647 w 10000"/>
                <a:gd name="connsiteY182" fmla="*/ 5282 h 10000"/>
                <a:gd name="connsiteX183" fmla="*/ 3665 w 10000"/>
                <a:gd name="connsiteY183" fmla="*/ 5346 h 10000"/>
                <a:gd name="connsiteX184" fmla="*/ 3683 w 10000"/>
                <a:gd name="connsiteY184" fmla="*/ 5038 h 10000"/>
                <a:gd name="connsiteX185" fmla="*/ 3701 w 10000"/>
                <a:gd name="connsiteY185" fmla="*/ 4872 h 10000"/>
                <a:gd name="connsiteX186" fmla="*/ 3730 w 10000"/>
                <a:gd name="connsiteY186" fmla="*/ 4718 h 10000"/>
                <a:gd name="connsiteX187" fmla="*/ 3748 w 10000"/>
                <a:gd name="connsiteY187" fmla="*/ 4936 h 10000"/>
                <a:gd name="connsiteX188" fmla="*/ 3766 w 10000"/>
                <a:gd name="connsiteY188" fmla="*/ 5103 h 10000"/>
                <a:gd name="connsiteX189" fmla="*/ 3784 w 10000"/>
                <a:gd name="connsiteY189" fmla="*/ 5474 h 10000"/>
                <a:gd name="connsiteX190" fmla="*/ 3810 w 10000"/>
                <a:gd name="connsiteY190" fmla="*/ 5410 h 10000"/>
                <a:gd name="connsiteX191" fmla="*/ 3828 w 10000"/>
                <a:gd name="connsiteY191" fmla="*/ 5218 h 10000"/>
                <a:gd name="connsiteX192" fmla="*/ 3846 w 10000"/>
                <a:gd name="connsiteY192" fmla="*/ 5000 h 10000"/>
                <a:gd name="connsiteX193" fmla="*/ 3864 w 10000"/>
                <a:gd name="connsiteY193" fmla="*/ 4872 h 10000"/>
                <a:gd name="connsiteX194" fmla="*/ 3882 w 10000"/>
                <a:gd name="connsiteY194" fmla="*/ 4744 h 10000"/>
                <a:gd name="connsiteX195" fmla="*/ 3907 w 10000"/>
                <a:gd name="connsiteY195" fmla="*/ 4808 h 10000"/>
                <a:gd name="connsiteX196" fmla="*/ 3925 w 10000"/>
                <a:gd name="connsiteY196" fmla="*/ 4782 h 10000"/>
                <a:gd name="connsiteX197" fmla="*/ 3943 w 10000"/>
                <a:gd name="connsiteY197" fmla="*/ 4590 h 10000"/>
                <a:gd name="connsiteX198" fmla="*/ 3961 w 10000"/>
                <a:gd name="connsiteY198" fmla="*/ 4654 h 10000"/>
                <a:gd name="connsiteX199" fmla="*/ 3990 w 10000"/>
                <a:gd name="connsiteY199" fmla="*/ 4782 h 10000"/>
                <a:gd name="connsiteX200" fmla="*/ 4008 w 10000"/>
                <a:gd name="connsiteY200" fmla="*/ 4872 h 10000"/>
                <a:gd name="connsiteX201" fmla="*/ 4026 w 10000"/>
                <a:gd name="connsiteY201" fmla="*/ 4179 h 10000"/>
                <a:gd name="connsiteX202" fmla="*/ 4051 w 10000"/>
                <a:gd name="connsiteY202" fmla="*/ 2423 h 10000"/>
                <a:gd name="connsiteX203" fmla="*/ 4069 w 10000"/>
                <a:gd name="connsiteY203" fmla="*/ 923 h 10000"/>
                <a:gd name="connsiteX204" fmla="*/ 4087 w 10000"/>
                <a:gd name="connsiteY204" fmla="*/ 0 h 10000"/>
                <a:gd name="connsiteX205" fmla="*/ 4105 w 10000"/>
                <a:gd name="connsiteY205" fmla="*/ 1051 h 10000"/>
                <a:gd name="connsiteX206" fmla="*/ 4123 w 10000"/>
                <a:gd name="connsiteY206" fmla="*/ 4487 h 10000"/>
                <a:gd name="connsiteX207" fmla="*/ 4141 w 10000"/>
                <a:gd name="connsiteY207" fmla="*/ 7705 h 10000"/>
                <a:gd name="connsiteX208" fmla="*/ 4167 w 10000"/>
                <a:gd name="connsiteY208" fmla="*/ 9397 h 10000"/>
                <a:gd name="connsiteX209" fmla="*/ 4185 w 10000"/>
                <a:gd name="connsiteY209" fmla="*/ 9397 h 10000"/>
                <a:gd name="connsiteX210" fmla="*/ 4203 w 10000"/>
                <a:gd name="connsiteY210" fmla="*/ 8436 h 10000"/>
                <a:gd name="connsiteX211" fmla="*/ 4232 w 10000"/>
                <a:gd name="connsiteY211" fmla="*/ 7679 h 10000"/>
                <a:gd name="connsiteX212" fmla="*/ 4250 w 10000"/>
                <a:gd name="connsiteY212" fmla="*/ 7231 h 10000"/>
                <a:gd name="connsiteX213" fmla="*/ 4268 w 10000"/>
                <a:gd name="connsiteY213" fmla="*/ 6436 h 10000"/>
                <a:gd name="connsiteX214" fmla="*/ 4286 w 10000"/>
                <a:gd name="connsiteY214" fmla="*/ 5538 h 10000"/>
                <a:gd name="connsiteX215" fmla="*/ 4304 w 10000"/>
                <a:gd name="connsiteY215" fmla="*/ 4872 h 10000"/>
                <a:gd name="connsiteX216" fmla="*/ 4329 w 10000"/>
                <a:gd name="connsiteY216" fmla="*/ 4423 h 10000"/>
                <a:gd name="connsiteX217" fmla="*/ 4347 w 10000"/>
                <a:gd name="connsiteY217" fmla="*/ 4462 h 10000"/>
                <a:gd name="connsiteX218" fmla="*/ 4365 w 10000"/>
                <a:gd name="connsiteY218" fmla="*/ 3885 h 10000"/>
                <a:gd name="connsiteX219" fmla="*/ 4383 w 10000"/>
                <a:gd name="connsiteY219" fmla="*/ 2744 h 10000"/>
                <a:gd name="connsiteX220" fmla="*/ 4401 w 10000"/>
                <a:gd name="connsiteY220" fmla="*/ 1949 h 10000"/>
                <a:gd name="connsiteX221" fmla="*/ 4426 w 10000"/>
                <a:gd name="connsiteY221" fmla="*/ 2897 h 10000"/>
                <a:gd name="connsiteX222" fmla="*/ 4444 w 10000"/>
                <a:gd name="connsiteY222" fmla="*/ 5833 h 10000"/>
                <a:gd name="connsiteX223" fmla="*/ 4473 w 10000"/>
                <a:gd name="connsiteY223" fmla="*/ 8000 h 10000"/>
                <a:gd name="connsiteX224" fmla="*/ 4491 w 10000"/>
                <a:gd name="connsiteY224" fmla="*/ 8090 h 10000"/>
                <a:gd name="connsiteX225" fmla="*/ 4509 w 10000"/>
                <a:gd name="connsiteY225" fmla="*/ 7103 h 10000"/>
                <a:gd name="connsiteX226" fmla="*/ 4527 w 10000"/>
                <a:gd name="connsiteY226" fmla="*/ 6205 h 10000"/>
                <a:gd name="connsiteX227" fmla="*/ 4545 w 10000"/>
                <a:gd name="connsiteY227" fmla="*/ 5641 h 10000"/>
                <a:gd name="connsiteX228" fmla="*/ 4563 w 10000"/>
                <a:gd name="connsiteY228" fmla="*/ 5321 h 10000"/>
                <a:gd name="connsiteX229" fmla="*/ 4589 w 10000"/>
                <a:gd name="connsiteY229" fmla="*/ 5154 h 10000"/>
                <a:gd name="connsiteX230" fmla="*/ 4607 w 10000"/>
                <a:gd name="connsiteY230" fmla="*/ 4872 h 10000"/>
                <a:gd name="connsiteX231" fmla="*/ 4625 w 10000"/>
                <a:gd name="connsiteY231" fmla="*/ 4526 h 10000"/>
                <a:gd name="connsiteX232" fmla="*/ 4654 w 10000"/>
                <a:gd name="connsiteY232" fmla="*/ 4333 h 10000"/>
                <a:gd name="connsiteX233" fmla="*/ 4672 w 10000"/>
                <a:gd name="connsiteY233" fmla="*/ 4115 h 10000"/>
                <a:gd name="connsiteX234" fmla="*/ 4686 w 10000"/>
                <a:gd name="connsiteY234" fmla="*/ 3859 h 10000"/>
                <a:gd name="connsiteX235" fmla="*/ 4704 w 10000"/>
                <a:gd name="connsiteY235" fmla="*/ 3692 h 10000"/>
                <a:gd name="connsiteX236" fmla="*/ 4722 w 10000"/>
                <a:gd name="connsiteY236" fmla="*/ 3603 h 10000"/>
                <a:gd name="connsiteX237" fmla="*/ 4751 w 10000"/>
                <a:gd name="connsiteY237" fmla="*/ 3821 h 10000"/>
                <a:gd name="connsiteX238" fmla="*/ 4769 w 10000"/>
                <a:gd name="connsiteY238" fmla="*/ 4590 h 10000"/>
                <a:gd name="connsiteX239" fmla="*/ 4787 w 10000"/>
                <a:gd name="connsiteY239" fmla="*/ 5103 h 10000"/>
                <a:gd name="connsiteX240" fmla="*/ 4805 w 10000"/>
                <a:gd name="connsiteY240" fmla="*/ 5346 h 10000"/>
                <a:gd name="connsiteX241" fmla="*/ 4830 w 10000"/>
                <a:gd name="connsiteY241" fmla="*/ 5474 h 10000"/>
                <a:gd name="connsiteX242" fmla="*/ 4848 w 10000"/>
                <a:gd name="connsiteY242" fmla="*/ 5538 h 10000"/>
                <a:gd name="connsiteX243" fmla="*/ 4867 w 10000"/>
                <a:gd name="connsiteY243" fmla="*/ 5513 h 10000"/>
                <a:gd name="connsiteX244" fmla="*/ 4885 w 10000"/>
                <a:gd name="connsiteY244" fmla="*/ 5218 h 10000"/>
                <a:gd name="connsiteX245" fmla="*/ 4913 w 10000"/>
                <a:gd name="connsiteY245" fmla="*/ 4744 h 10000"/>
                <a:gd name="connsiteX246" fmla="*/ 4931 w 10000"/>
                <a:gd name="connsiteY246" fmla="*/ 4397 h 10000"/>
                <a:gd name="connsiteX247" fmla="*/ 4949 w 10000"/>
                <a:gd name="connsiteY247" fmla="*/ 3821 h 10000"/>
                <a:gd name="connsiteX248" fmla="*/ 4964 w 10000"/>
                <a:gd name="connsiteY248" fmla="*/ 3372 h 10000"/>
                <a:gd name="connsiteX249" fmla="*/ 4982 w 10000"/>
                <a:gd name="connsiteY249" fmla="*/ 3372 h 10000"/>
                <a:gd name="connsiteX250" fmla="*/ 5000 w 10000"/>
                <a:gd name="connsiteY250" fmla="*/ 3795 h 10000"/>
                <a:gd name="connsiteX251" fmla="*/ 5029 w 10000"/>
                <a:gd name="connsiteY251" fmla="*/ 5192 h 10000"/>
                <a:gd name="connsiteX252" fmla="*/ 5054 w 10000"/>
                <a:gd name="connsiteY252" fmla="*/ 6436 h 10000"/>
                <a:gd name="connsiteX253" fmla="*/ 5072 w 10000"/>
                <a:gd name="connsiteY253" fmla="*/ 7321 h 10000"/>
                <a:gd name="connsiteX254" fmla="*/ 5090 w 10000"/>
                <a:gd name="connsiteY254" fmla="*/ 7359 h 10000"/>
                <a:gd name="connsiteX255" fmla="*/ 5108 w 10000"/>
                <a:gd name="connsiteY255" fmla="*/ 6846 h 10000"/>
                <a:gd name="connsiteX256" fmla="*/ 5126 w 10000"/>
                <a:gd name="connsiteY256" fmla="*/ 6179 h 10000"/>
                <a:gd name="connsiteX257" fmla="*/ 5144 w 10000"/>
                <a:gd name="connsiteY257" fmla="*/ 5897 h 10000"/>
                <a:gd name="connsiteX258" fmla="*/ 5162 w 10000"/>
                <a:gd name="connsiteY258" fmla="*/ 5538 h 10000"/>
                <a:gd name="connsiteX259" fmla="*/ 5191 w 10000"/>
                <a:gd name="connsiteY259" fmla="*/ 4590 h 10000"/>
                <a:gd name="connsiteX260" fmla="*/ 5209 w 10000"/>
                <a:gd name="connsiteY260" fmla="*/ 3064 h 10000"/>
                <a:gd name="connsiteX261" fmla="*/ 5227 w 10000"/>
                <a:gd name="connsiteY261" fmla="*/ 2615 h 10000"/>
                <a:gd name="connsiteX262" fmla="*/ 5253 w 10000"/>
                <a:gd name="connsiteY262" fmla="*/ 3474 h 10000"/>
                <a:gd name="connsiteX263" fmla="*/ 5271 w 10000"/>
                <a:gd name="connsiteY263" fmla="*/ 4359 h 10000"/>
                <a:gd name="connsiteX264" fmla="*/ 5289 w 10000"/>
                <a:gd name="connsiteY264" fmla="*/ 5321 h 10000"/>
                <a:gd name="connsiteX265" fmla="*/ 5307 w 10000"/>
                <a:gd name="connsiteY265" fmla="*/ 7013 h 10000"/>
                <a:gd name="connsiteX266" fmla="*/ 5332 w 10000"/>
                <a:gd name="connsiteY266" fmla="*/ 8179 h 10000"/>
                <a:gd name="connsiteX267" fmla="*/ 5350 w 10000"/>
                <a:gd name="connsiteY267" fmla="*/ 8115 h 10000"/>
                <a:gd name="connsiteX268" fmla="*/ 5368 w 10000"/>
                <a:gd name="connsiteY268" fmla="*/ 7256 h 10000"/>
                <a:gd name="connsiteX269" fmla="*/ 5386 w 10000"/>
                <a:gd name="connsiteY269" fmla="*/ 6269 h 10000"/>
                <a:gd name="connsiteX270" fmla="*/ 5404 w 10000"/>
                <a:gd name="connsiteY270" fmla="*/ 5410 h 10000"/>
                <a:gd name="connsiteX271" fmla="*/ 5422 w 10000"/>
                <a:gd name="connsiteY271" fmla="*/ 4974 h 10000"/>
                <a:gd name="connsiteX272" fmla="*/ 5451 w 10000"/>
                <a:gd name="connsiteY272" fmla="*/ 4551 h 10000"/>
                <a:gd name="connsiteX273" fmla="*/ 5469 w 10000"/>
                <a:gd name="connsiteY273" fmla="*/ 4231 h 10000"/>
                <a:gd name="connsiteX274" fmla="*/ 5487 w 10000"/>
                <a:gd name="connsiteY274" fmla="*/ 3885 h 10000"/>
                <a:gd name="connsiteX275" fmla="*/ 5512 w 10000"/>
                <a:gd name="connsiteY275" fmla="*/ 3667 h 10000"/>
                <a:gd name="connsiteX276" fmla="*/ 5530 w 10000"/>
                <a:gd name="connsiteY276" fmla="*/ 3218 h 10000"/>
                <a:gd name="connsiteX277" fmla="*/ 5548 w 10000"/>
                <a:gd name="connsiteY277" fmla="*/ 3192 h 10000"/>
                <a:gd name="connsiteX278" fmla="*/ 5566 w 10000"/>
                <a:gd name="connsiteY278" fmla="*/ 3731 h 10000"/>
                <a:gd name="connsiteX279" fmla="*/ 5592 w 10000"/>
                <a:gd name="connsiteY279" fmla="*/ 4615 h 10000"/>
                <a:gd name="connsiteX280" fmla="*/ 5610 w 10000"/>
                <a:gd name="connsiteY280" fmla="*/ 5321 h 10000"/>
                <a:gd name="connsiteX281" fmla="*/ 5628 w 10000"/>
                <a:gd name="connsiteY281" fmla="*/ 5731 h 10000"/>
                <a:gd name="connsiteX282" fmla="*/ 5657 w 10000"/>
                <a:gd name="connsiteY282" fmla="*/ 6090 h 10000"/>
                <a:gd name="connsiteX283" fmla="*/ 5675 w 10000"/>
                <a:gd name="connsiteY283" fmla="*/ 6026 h 10000"/>
                <a:gd name="connsiteX284" fmla="*/ 5693 w 10000"/>
                <a:gd name="connsiteY284" fmla="*/ 5321 h 10000"/>
                <a:gd name="connsiteX285" fmla="*/ 5711 w 10000"/>
                <a:gd name="connsiteY285" fmla="*/ 4397 h 10000"/>
                <a:gd name="connsiteX286" fmla="*/ 5729 w 10000"/>
                <a:gd name="connsiteY286" fmla="*/ 4077 h 10000"/>
                <a:gd name="connsiteX287" fmla="*/ 5747 w 10000"/>
                <a:gd name="connsiteY287" fmla="*/ 4051 h 10000"/>
                <a:gd name="connsiteX288" fmla="*/ 5772 w 10000"/>
                <a:gd name="connsiteY288" fmla="*/ 4974 h 10000"/>
                <a:gd name="connsiteX289" fmla="*/ 5790 w 10000"/>
                <a:gd name="connsiteY289" fmla="*/ 5897 h 10000"/>
                <a:gd name="connsiteX290" fmla="*/ 5808 w 10000"/>
                <a:gd name="connsiteY290" fmla="*/ 5795 h 10000"/>
                <a:gd name="connsiteX291" fmla="*/ 5826 w 10000"/>
                <a:gd name="connsiteY291" fmla="*/ 5321 h 10000"/>
                <a:gd name="connsiteX292" fmla="*/ 5851 w 10000"/>
                <a:gd name="connsiteY292" fmla="*/ 5064 h 10000"/>
                <a:gd name="connsiteX293" fmla="*/ 5869 w 10000"/>
                <a:gd name="connsiteY293" fmla="*/ 5321 h 10000"/>
                <a:gd name="connsiteX294" fmla="*/ 5887 w 10000"/>
                <a:gd name="connsiteY294" fmla="*/ 5154 h 10000"/>
                <a:gd name="connsiteX295" fmla="*/ 5905 w 10000"/>
                <a:gd name="connsiteY295" fmla="*/ 4936 h 10000"/>
                <a:gd name="connsiteX296" fmla="*/ 5934 w 10000"/>
                <a:gd name="connsiteY296" fmla="*/ 4462 h 10000"/>
                <a:gd name="connsiteX297" fmla="*/ 6068 w 10000"/>
                <a:gd name="connsiteY297" fmla="*/ 4846 h 10000"/>
                <a:gd name="connsiteX298" fmla="*/ 6093 w 10000"/>
                <a:gd name="connsiteY298" fmla="*/ 4487 h 10000"/>
                <a:gd name="connsiteX299" fmla="*/ 6111 w 10000"/>
                <a:gd name="connsiteY299" fmla="*/ 4333 h 10000"/>
                <a:gd name="connsiteX300" fmla="*/ 6129 w 10000"/>
                <a:gd name="connsiteY300" fmla="*/ 4654 h 10000"/>
                <a:gd name="connsiteX301" fmla="*/ 6165 w 10000"/>
                <a:gd name="connsiteY301" fmla="*/ 5154 h 10000"/>
                <a:gd name="connsiteX302" fmla="*/ 6194 w 10000"/>
                <a:gd name="connsiteY302" fmla="*/ 4013 h 10000"/>
                <a:gd name="connsiteX303" fmla="*/ 6212 w 10000"/>
                <a:gd name="connsiteY303" fmla="*/ 3064 h 10000"/>
                <a:gd name="connsiteX304" fmla="*/ 6230 w 10000"/>
                <a:gd name="connsiteY304" fmla="*/ 2359 h 10000"/>
                <a:gd name="connsiteX305" fmla="*/ 6255 w 10000"/>
                <a:gd name="connsiteY305" fmla="*/ 3795 h 10000"/>
                <a:gd name="connsiteX306" fmla="*/ 6273 w 10000"/>
                <a:gd name="connsiteY306" fmla="*/ 5923 h 10000"/>
                <a:gd name="connsiteX307" fmla="*/ 6291 w 10000"/>
                <a:gd name="connsiteY307" fmla="*/ 7321 h 10000"/>
                <a:gd name="connsiteX308" fmla="*/ 6310 w 10000"/>
                <a:gd name="connsiteY308" fmla="*/ 7641 h 10000"/>
                <a:gd name="connsiteX309" fmla="*/ 6328 w 10000"/>
                <a:gd name="connsiteY309" fmla="*/ 7359 h 10000"/>
                <a:gd name="connsiteX310" fmla="*/ 6346 w 10000"/>
                <a:gd name="connsiteY310" fmla="*/ 5833 h 10000"/>
                <a:gd name="connsiteX311" fmla="*/ 6371 w 10000"/>
                <a:gd name="connsiteY311" fmla="*/ 3436 h 10000"/>
                <a:gd name="connsiteX312" fmla="*/ 6389 w 10000"/>
                <a:gd name="connsiteY312" fmla="*/ 1462 h 10000"/>
                <a:gd name="connsiteX313" fmla="*/ 6407 w 10000"/>
                <a:gd name="connsiteY313" fmla="*/ 705 h 10000"/>
                <a:gd name="connsiteX314" fmla="*/ 6425 w 10000"/>
                <a:gd name="connsiteY314" fmla="*/ 3000 h 10000"/>
                <a:gd name="connsiteX315" fmla="*/ 6454 w 10000"/>
                <a:gd name="connsiteY315" fmla="*/ 6436 h 10000"/>
                <a:gd name="connsiteX316" fmla="*/ 6472 w 10000"/>
                <a:gd name="connsiteY316" fmla="*/ 8628 h 10000"/>
                <a:gd name="connsiteX317" fmla="*/ 6490 w 10000"/>
                <a:gd name="connsiteY317" fmla="*/ 9077 h 10000"/>
                <a:gd name="connsiteX318" fmla="*/ 6515 w 10000"/>
                <a:gd name="connsiteY318" fmla="*/ 8603 h 10000"/>
                <a:gd name="connsiteX319" fmla="*/ 6533 w 10000"/>
                <a:gd name="connsiteY319" fmla="*/ 7679 h 10000"/>
                <a:gd name="connsiteX320" fmla="*/ 6551 w 10000"/>
                <a:gd name="connsiteY320" fmla="*/ 6846 h 10000"/>
                <a:gd name="connsiteX321" fmla="*/ 6569 w 10000"/>
                <a:gd name="connsiteY321" fmla="*/ 6090 h 10000"/>
                <a:gd name="connsiteX322" fmla="*/ 6587 w 10000"/>
                <a:gd name="connsiteY322" fmla="*/ 5128 h 10000"/>
                <a:gd name="connsiteX323" fmla="*/ 6605 w 10000"/>
                <a:gd name="connsiteY323" fmla="*/ 4013 h 10000"/>
                <a:gd name="connsiteX324" fmla="*/ 6631 w 10000"/>
                <a:gd name="connsiteY324" fmla="*/ 3372 h 10000"/>
                <a:gd name="connsiteX325" fmla="*/ 6649 w 10000"/>
                <a:gd name="connsiteY325" fmla="*/ 3436 h 10000"/>
                <a:gd name="connsiteX326" fmla="*/ 6677 w 10000"/>
                <a:gd name="connsiteY326" fmla="*/ 4179 h 10000"/>
                <a:gd name="connsiteX327" fmla="*/ 6696 w 10000"/>
                <a:gd name="connsiteY327" fmla="*/ 4551 h 10000"/>
                <a:gd name="connsiteX328" fmla="*/ 6714 w 10000"/>
                <a:gd name="connsiteY328" fmla="*/ 4333 h 10000"/>
                <a:gd name="connsiteX329" fmla="*/ 6732 w 10000"/>
                <a:gd name="connsiteY329" fmla="*/ 4269 h 10000"/>
                <a:gd name="connsiteX330" fmla="*/ 6750 w 10000"/>
                <a:gd name="connsiteY330" fmla="*/ 4333 h 10000"/>
                <a:gd name="connsiteX331" fmla="*/ 6768 w 10000"/>
                <a:gd name="connsiteY331" fmla="*/ 4615 h 10000"/>
                <a:gd name="connsiteX332" fmla="*/ 6793 w 10000"/>
                <a:gd name="connsiteY332" fmla="*/ 4936 h 10000"/>
                <a:gd name="connsiteX333" fmla="*/ 6811 w 10000"/>
                <a:gd name="connsiteY333" fmla="*/ 4974 h 10000"/>
                <a:gd name="connsiteX334" fmla="*/ 6829 w 10000"/>
                <a:gd name="connsiteY334" fmla="*/ 4744 h 10000"/>
                <a:gd name="connsiteX335" fmla="*/ 6847 w 10000"/>
                <a:gd name="connsiteY335" fmla="*/ 4423 h 10000"/>
                <a:gd name="connsiteX336" fmla="*/ 6876 w 10000"/>
                <a:gd name="connsiteY336" fmla="*/ 4462 h 10000"/>
                <a:gd name="connsiteX337" fmla="*/ 6890 w 10000"/>
                <a:gd name="connsiteY337" fmla="*/ 4526 h 10000"/>
                <a:gd name="connsiteX338" fmla="*/ 6908 w 10000"/>
                <a:gd name="connsiteY338" fmla="*/ 4397 h 10000"/>
                <a:gd name="connsiteX339" fmla="*/ 6937 w 10000"/>
                <a:gd name="connsiteY339" fmla="*/ 4744 h 10000"/>
                <a:gd name="connsiteX340" fmla="*/ 6955 w 10000"/>
                <a:gd name="connsiteY340" fmla="*/ 5513 h 10000"/>
                <a:gd name="connsiteX341" fmla="*/ 6973 w 10000"/>
                <a:gd name="connsiteY341" fmla="*/ 6051 h 10000"/>
                <a:gd name="connsiteX342" fmla="*/ 6991 w 10000"/>
                <a:gd name="connsiteY342" fmla="*/ 5897 h 10000"/>
                <a:gd name="connsiteX343" fmla="*/ 7009 w 10000"/>
                <a:gd name="connsiteY343" fmla="*/ 5577 h 10000"/>
                <a:gd name="connsiteX344" fmla="*/ 7027 w 10000"/>
                <a:gd name="connsiteY344" fmla="*/ 5321 h 10000"/>
                <a:gd name="connsiteX345" fmla="*/ 7053 w 10000"/>
                <a:gd name="connsiteY345" fmla="*/ 4936 h 10000"/>
                <a:gd name="connsiteX346" fmla="*/ 7071 w 10000"/>
                <a:gd name="connsiteY346" fmla="*/ 4654 h 10000"/>
                <a:gd name="connsiteX347" fmla="*/ 7089 w 10000"/>
                <a:gd name="connsiteY347" fmla="*/ 4526 h 10000"/>
                <a:gd name="connsiteX348" fmla="*/ 7118 w 10000"/>
                <a:gd name="connsiteY348" fmla="*/ 4487 h 10000"/>
                <a:gd name="connsiteX349" fmla="*/ 7136 w 10000"/>
                <a:gd name="connsiteY349" fmla="*/ 4590 h 10000"/>
                <a:gd name="connsiteX350" fmla="*/ 7154 w 10000"/>
                <a:gd name="connsiteY350" fmla="*/ 5218 h 10000"/>
                <a:gd name="connsiteX351" fmla="*/ 7168 w 10000"/>
                <a:gd name="connsiteY351" fmla="*/ 5218 h 10000"/>
                <a:gd name="connsiteX352" fmla="*/ 7186 w 10000"/>
                <a:gd name="connsiteY352" fmla="*/ 4654 h 10000"/>
                <a:gd name="connsiteX353" fmla="*/ 7215 w 10000"/>
                <a:gd name="connsiteY353" fmla="*/ 4423 h 10000"/>
                <a:gd name="connsiteX354" fmla="*/ 7233 w 10000"/>
                <a:gd name="connsiteY354" fmla="*/ 4654 h 10000"/>
                <a:gd name="connsiteX355" fmla="*/ 7251 w 10000"/>
                <a:gd name="connsiteY355" fmla="*/ 5154 h 10000"/>
                <a:gd name="connsiteX356" fmla="*/ 7276 w 10000"/>
                <a:gd name="connsiteY356" fmla="*/ 5731 h 10000"/>
                <a:gd name="connsiteX357" fmla="*/ 7294 w 10000"/>
                <a:gd name="connsiteY357" fmla="*/ 6051 h 10000"/>
                <a:gd name="connsiteX358" fmla="*/ 7312 w 10000"/>
                <a:gd name="connsiteY358" fmla="*/ 5962 h 10000"/>
                <a:gd name="connsiteX359" fmla="*/ 7330 w 10000"/>
                <a:gd name="connsiteY359" fmla="*/ 5897 h 10000"/>
                <a:gd name="connsiteX360" fmla="*/ 7348 w 10000"/>
                <a:gd name="connsiteY360" fmla="*/ 5321 h 10000"/>
                <a:gd name="connsiteX361" fmla="*/ 7367 w 10000"/>
                <a:gd name="connsiteY361" fmla="*/ 4679 h 10000"/>
                <a:gd name="connsiteX362" fmla="*/ 7395 w 10000"/>
                <a:gd name="connsiteY362" fmla="*/ 4115 h 10000"/>
                <a:gd name="connsiteX363" fmla="*/ 7413 w 10000"/>
                <a:gd name="connsiteY363" fmla="*/ 3474 h 10000"/>
                <a:gd name="connsiteX364" fmla="*/ 7431 w 10000"/>
                <a:gd name="connsiteY364" fmla="*/ 3410 h 10000"/>
                <a:gd name="connsiteX365" fmla="*/ 7446 w 10000"/>
                <a:gd name="connsiteY365" fmla="*/ 4808 h 10000"/>
                <a:gd name="connsiteX366" fmla="*/ 7475 w 10000"/>
                <a:gd name="connsiteY366" fmla="*/ 6090 h 10000"/>
                <a:gd name="connsiteX367" fmla="*/ 7493 w 10000"/>
                <a:gd name="connsiteY367" fmla="*/ 5833 h 10000"/>
                <a:gd name="connsiteX368" fmla="*/ 7511 w 10000"/>
                <a:gd name="connsiteY368" fmla="*/ 4359 h 10000"/>
                <a:gd name="connsiteX369" fmla="*/ 7536 w 10000"/>
                <a:gd name="connsiteY369" fmla="*/ 2705 h 10000"/>
                <a:gd name="connsiteX370" fmla="*/ 7554 w 10000"/>
                <a:gd name="connsiteY370" fmla="*/ 1974 h 10000"/>
                <a:gd name="connsiteX371" fmla="*/ 7572 w 10000"/>
                <a:gd name="connsiteY371" fmla="*/ 4013 h 10000"/>
                <a:gd name="connsiteX372" fmla="*/ 7590 w 10000"/>
                <a:gd name="connsiteY372" fmla="*/ 6372 h 10000"/>
                <a:gd name="connsiteX373" fmla="*/ 7608 w 10000"/>
                <a:gd name="connsiteY373" fmla="*/ 7808 h 10000"/>
                <a:gd name="connsiteX374" fmla="*/ 7626 w 10000"/>
                <a:gd name="connsiteY374" fmla="*/ 7577 h 10000"/>
                <a:gd name="connsiteX375" fmla="*/ 7655 w 10000"/>
                <a:gd name="connsiteY375" fmla="*/ 7295 h 10000"/>
                <a:gd name="connsiteX376" fmla="*/ 7673 w 10000"/>
                <a:gd name="connsiteY376" fmla="*/ 7321 h 10000"/>
                <a:gd name="connsiteX377" fmla="*/ 7691 w 10000"/>
                <a:gd name="connsiteY377" fmla="*/ 7551 h 10000"/>
                <a:gd name="connsiteX378" fmla="*/ 7716 w 10000"/>
                <a:gd name="connsiteY378" fmla="*/ 7679 h 10000"/>
                <a:gd name="connsiteX379" fmla="*/ 7734 w 10000"/>
                <a:gd name="connsiteY379" fmla="*/ 7231 h 10000"/>
                <a:gd name="connsiteX380" fmla="*/ 7753 w 10000"/>
                <a:gd name="connsiteY380" fmla="*/ 6526 h 10000"/>
                <a:gd name="connsiteX381" fmla="*/ 7771 w 10000"/>
                <a:gd name="connsiteY381" fmla="*/ 5859 h 10000"/>
                <a:gd name="connsiteX382" fmla="*/ 7796 w 10000"/>
                <a:gd name="connsiteY382" fmla="*/ 5154 h 10000"/>
                <a:gd name="connsiteX383" fmla="*/ 7814 w 10000"/>
                <a:gd name="connsiteY383" fmla="*/ 4615 h 10000"/>
                <a:gd name="connsiteX384" fmla="*/ 7832 w 10000"/>
                <a:gd name="connsiteY384" fmla="*/ 3949 h 10000"/>
                <a:gd name="connsiteX385" fmla="*/ 7850 w 10000"/>
                <a:gd name="connsiteY385" fmla="*/ 3474 h 10000"/>
                <a:gd name="connsiteX386" fmla="*/ 7868 w 10000"/>
                <a:gd name="connsiteY386" fmla="*/ 2936 h 10000"/>
                <a:gd name="connsiteX387" fmla="*/ 7897 w 10000"/>
                <a:gd name="connsiteY387" fmla="*/ 2808 h 10000"/>
                <a:gd name="connsiteX388" fmla="*/ 7915 w 10000"/>
                <a:gd name="connsiteY388" fmla="*/ 3474 h 10000"/>
                <a:gd name="connsiteX389" fmla="*/ 7933 w 10000"/>
                <a:gd name="connsiteY389" fmla="*/ 4462 h 10000"/>
                <a:gd name="connsiteX390" fmla="*/ 7951 w 10000"/>
                <a:gd name="connsiteY390" fmla="*/ 4590 h 10000"/>
                <a:gd name="connsiteX391" fmla="*/ 7976 w 10000"/>
                <a:gd name="connsiteY391" fmla="*/ 4333 h 10000"/>
                <a:gd name="connsiteX392" fmla="*/ 7994 w 10000"/>
                <a:gd name="connsiteY392" fmla="*/ 4295 h 10000"/>
                <a:gd name="connsiteX393" fmla="*/ 8012 w 10000"/>
                <a:gd name="connsiteY393" fmla="*/ 4205 h 10000"/>
                <a:gd name="connsiteX394" fmla="*/ 8030 w 10000"/>
                <a:gd name="connsiteY394" fmla="*/ 3949 h 10000"/>
                <a:gd name="connsiteX395" fmla="*/ 8048 w 10000"/>
                <a:gd name="connsiteY395" fmla="*/ 4654 h 10000"/>
                <a:gd name="connsiteX396" fmla="*/ 8074 w 10000"/>
                <a:gd name="connsiteY396" fmla="*/ 5282 h 10000"/>
                <a:gd name="connsiteX397" fmla="*/ 8092 w 10000"/>
                <a:gd name="connsiteY397" fmla="*/ 6051 h 10000"/>
                <a:gd name="connsiteX398" fmla="*/ 8120 w 10000"/>
                <a:gd name="connsiteY398" fmla="*/ 6718 h 10000"/>
                <a:gd name="connsiteX399" fmla="*/ 8139 w 10000"/>
                <a:gd name="connsiteY399" fmla="*/ 6821 h 10000"/>
                <a:gd name="connsiteX400" fmla="*/ 8157 w 10000"/>
                <a:gd name="connsiteY400" fmla="*/ 6462 h 10000"/>
                <a:gd name="connsiteX401" fmla="*/ 8175 w 10000"/>
                <a:gd name="connsiteY401" fmla="*/ 5321 h 10000"/>
                <a:gd name="connsiteX402" fmla="*/ 8193 w 10000"/>
                <a:gd name="connsiteY402" fmla="*/ 2769 h 10000"/>
                <a:gd name="connsiteX403" fmla="*/ 8211 w 10000"/>
                <a:gd name="connsiteY403" fmla="*/ 1244 h 10000"/>
                <a:gd name="connsiteX404" fmla="*/ 8229 w 10000"/>
                <a:gd name="connsiteY404" fmla="*/ 962 h 10000"/>
                <a:gd name="connsiteX405" fmla="*/ 8254 w 10000"/>
                <a:gd name="connsiteY405" fmla="*/ 3603 h 10000"/>
                <a:gd name="connsiteX406" fmla="*/ 8272 w 10000"/>
                <a:gd name="connsiteY406" fmla="*/ 6846 h 10000"/>
                <a:gd name="connsiteX407" fmla="*/ 8297 w 10000"/>
                <a:gd name="connsiteY407" fmla="*/ 8282 h 10000"/>
                <a:gd name="connsiteX408" fmla="*/ 8315 w 10000"/>
                <a:gd name="connsiteY408" fmla="*/ 8218 h 10000"/>
                <a:gd name="connsiteX409" fmla="*/ 8333 w 10000"/>
                <a:gd name="connsiteY409" fmla="*/ 7679 h 10000"/>
                <a:gd name="connsiteX410" fmla="*/ 8351 w 10000"/>
                <a:gd name="connsiteY410" fmla="*/ 7038 h 10000"/>
                <a:gd name="connsiteX411" fmla="*/ 8369 w 10000"/>
                <a:gd name="connsiteY411" fmla="*/ 6436 h 10000"/>
                <a:gd name="connsiteX412" fmla="*/ 8398 w 10000"/>
                <a:gd name="connsiteY412" fmla="*/ 6115 h 10000"/>
                <a:gd name="connsiteX413" fmla="*/ 8416 w 10000"/>
                <a:gd name="connsiteY413" fmla="*/ 5833 h 10000"/>
                <a:gd name="connsiteX414" fmla="*/ 8434 w 10000"/>
                <a:gd name="connsiteY414" fmla="*/ 5449 h 10000"/>
                <a:gd name="connsiteX415" fmla="*/ 8452 w 10000"/>
                <a:gd name="connsiteY415" fmla="*/ 4872 h 10000"/>
                <a:gd name="connsiteX416" fmla="*/ 8470 w 10000"/>
                <a:gd name="connsiteY416" fmla="*/ 4333 h 10000"/>
                <a:gd name="connsiteX417" fmla="*/ 8496 w 10000"/>
                <a:gd name="connsiteY417" fmla="*/ 3795 h 10000"/>
                <a:gd name="connsiteX418" fmla="*/ 8514 w 10000"/>
                <a:gd name="connsiteY418" fmla="*/ 3538 h 10000"/>
                <a:gd name="connsiteX419" fmla="*/ 8532 w 10000"/>
                <a:gd name="connsiteY419" fmla="*/ 3244 h 10000"/>
                <a:gd name="connsiteX420" fmla="*/ 8557 w 10000"/>
                <a:gd name="connsiteY420" fmla="*/ 3372 h 10000"/>
                <a:gd name="connsiteX421" fmla="*/ 8575 w 10000"/>
                <a:gd name="connsiteY421" fmla="*/ 3244 h 10000"/>
                <a:gd name="connsiteX422" fmla="*/ 8593 w 10000"/>
                <a:gd name="connsiteY422" fmla="*/ 2513 h 10000"/>
                <a:gd name="connsiteX423" fmla="*/ 8611 w 10000"/>
                <a:gd name="connsiteY423" fmla="*/ 2897 h 10000"/>
                <a:gd name="connsiteX424" fmla="*/ 8629 w 10000"/>
                <a:gd name="connsiteY424" fmla="*/ 5128 h 10000"/>
                <a:gd name="connsiteX425" fmla="*/ 8658 w 10000"/>
                <a:gd name="connsiteY425" fmla="*/ 6846 h 10000"/>
                <a:gd name="connsiteX426" fmla="*/ 8676 w 10000"/>
                <a:gd name="connsiteY426" fmla="*/ 7038 h 10000"/>
                <a:gd name="connsiteX427" fmla="*/ 8694 w 10000"/>
                <a:gd name="connsiteY427" fmla="*/ 6821 h 10000"/>
                <a:gd name="connsiteX428" fmla="*/ 8719 w 10000"/>
                <a:gd name="connsiteY428" fmla="*/ 6051 h 10000"/>
                <a:gd name="connsiteX429" fmla="*/ 8737 w 10000"/>
                <a:gd name="connsiteY429" fmla="*/ 4974 h 10000"/>
                <a:gd name="connsiteX430" fmla="*/ 8755 w 10000"/>
                <a:gd name="connsiteY430" fmla="*/ 3885 h 10000"/>
                <a:gd name="connsiteX431" fmla="*/ 8773 w 10000"/>
                <a:gd name="connsiteY431" fmla="*/ 3795 h 10000"/>
                <a:gd name="connsiteX432" fmla="*/ 8791 w 10000"/>
                <a:gd name="connsiteY432" fmla="*/ 4910 h 10000"/>
                <a:gd name="connsiteX433" fmla="*/ 8810 w 10000"/>
                <a:gd name="connsiteY433" fmla="*/ 6590 h 10000"/>
                <a:gd name="connsiteX434" fmla="*/ 8835 w 10000"/>
                <a:gd name="connsiteY434" fmla="*/ 7705 h 10000"/>
                <a:gd name="connsiteX435" fmla="*/ 8853 w 10000"/>
                <a:gd name="connsiteY435" fmla="*/ 7641 h 10000"/>
                <a:gd name="connsiteX436" fmla="*/ 8871 w 10000"/>
                <a:gd name="connsiteY436" fmla="*/ 6974 h 10000"/>
                <a:gd name="connsiteX437" fmla="*/ 8889 w 10000"/>
                <a:gd name="connsiteY437" fmla="*/ 6244 h 10000"/>
                <a:gd name="connsiteX438" fmla="*/ 8918 w 10000"/>
                <a:gd name="connsiteY438" fmla="*/ 5667 h 10000"/>
                <a:gd name="connsiteX439" fmla="*/ 8936 w 10000"/>
                <a:gd name="connsiteY439" fmla="*/ 5282 h 10000"/>
                <a:gd name="connsiteX440" fmla="*/ 8954 w 10000"/>
                <a:gd name="connsiteY440" fmla="*/ 4782 h 10000"/>
                <a:gd name="connsiteX441" fmla="*/ 8972 w 10000"/>
                <a:gd name="connsiteY441" fmla="*/ 3987 h 10000"/>
                <a:gd name="connsiteX442" fmla="*/ 8997 w 10000"/>
                <a:gd name="connsiteY442" fmla="*/ 3244 h 10000"/>
                <a:gd name="connsiteX443" fmla="*/ 9015 w 10000"/>
                <a:gd name="connsiteY443" fmla="*/ 2872 h 10000"/>
                <a:gd name="connsiteX444" fmla="*/ 9033 w 10000"/>
                <a:gd name="connsiteY444" fmla="*/ 2962 h 10000"/>
                <a:gd name="connsiteX445" fmla="*/ 9051 w 10000"/>
                <a:gd name="connsiteY445" fmla="*/ 3667 h 10000"/>
                <a:gd name="connsiteX446" fmla="*/ 9069 w 10000"/>
                <a:gd name="connsiteY446" fmla="*/ 5321 h 10000"/>
                <a:gd name="connsiteX447" fmla="*/ 9098 w 10000"/>
                <a:gd name="connsiteY447" fmla="*/ 6462 h 10000"/>
                <a:gd name="connsiteX448" fmla="*/ 9113 w 10000"/>
                <a:gd name="connsiteY448" fmla="*/ 6051 h 10000"/>
                <a:gd name="connsiteX449" fmla="*/ 9141 w 10000"/>
                <a:gd name="connsiteY449" fmla="*/ 5103 h 10000"/>
                <a:gd name="connsiteX450" fmla="*/ 9159 w 10000"/>
                <a:gd name="connsiteY450" fmla="*/ 4551 h 10000"/>
                <a:gd name="connsiteX451" fmla="*/ 9177 w 10000"/>
                <a:gd name="connsiteY451" fmla="*/ 4974 h 10000"/>
                <a:gd name="connsiteX452" fmla="*/ 9196 w 10000"/>
                <a:gd name="connsiteY452" fmla="*/ 5897 h 10000"/>
                <a:gd name="connsiteX453" fmla="*/ 9214 w 10000"/>
                <a:gd name="connsiteY453" fmla="*/ 6179 h 10000"/>
                <a:gd name="connsiteX454" fmla="*/ 9232 w 10000"/>
                <a:gd name="connsiteY454" fmla="*/ 5667 h 10000"/>
                <a:gd name="connsiteX455" fmla="*/ 9257 w 10000"/>
                <a:gd name="connsiteY455" fmla="*/ 5154 h 10000"/>
                <a:gd name="connsiteX456" fmla="*/ 9275 w 10000"/>
                <a:gd name="connsiteY456" fmla="*/ 4910 h 10000"/>
                <a:gd name="connsiteX457" fmla="*/ 9293 w 10000"/>
                <a:gd name="connsiteY457" fmla="*/ 4718 h 10000"/>
                <a:gd name="connsiteX458" fmla="*/ 9322 w 10000"/>
                <a:gd name="connsiteY458" fmla="*/ 4462 h 10000"/>
                <a:gd name="connsiteX459" fmla="*/ 9340 w 10000"/>
                <a:gd name="connsiteY459" fmla="*/ 4179 h 10000"/>
                <a:gd name="connsiteX460" fmla="*/ 9358 w 10000"/>
                <a:gd name="connsiteY460" fmla="*/ 4115 h 10000"/>
                <a:gd name="connsiteX461" fmla="*/ 9376 w 10000"/>
                <a:gd name="connsiteY461" fmla="*/ 4141 h 10000"/>
                <a:gd name="connsiteX462" fmla="*/ 9390 w 10000"/>
                <a:gd name="connsiteY462" fmla="*/ 4462 h 10000"/>
                <a:gd name="connsiteX463" fmla="*/ 9419 w 10000"/>
                <a:gd name="connsiteY463" fmla="*/ 4782 h 10000"/>
                <a:gd name="connsiteX464" fmla="*/ 9437 w 10000"/>
                <a:gd name="connsiteY464" fmla="*/ 5410 h 10000"/>
                <a:gd name="connsiteX465" fmla="*/ 9455 w 10000"/>
                <a:gd name="connsiteY465" fmla="*/ 6090 h 10000"/>
                <a:gd name="connsiteX466" fmla="*/ 9473 w 10000"/>
                <a:gd name="connsiteY466" fmla="*/ 6308 h 10000"/>
                <a:gd name="connsiteX467" fmla="*/ 9491 w 10000"/>
                <a:gd name="connsiteY467" fmla="*/ 6026 h 10000"/>
                <a:gd name="connsiteX468" fmla="*/ 9517 w 10000"/>
                <a:gd name="connsiteY468" fmla="*/ 5321 h 10000"/>
                <a:gd name="connsiteX469" fmla="*/ 9535 w 10000"/>
                <a:gd name="connsiteY469" fmla="*/ 4936 h 10000"/>
                <a:gd name="connsiteX470" fmla="*/ 9553 w 10000"/>
                <a:gd name="connsiteY470" fmla="*/ 4782 h 10000"/>
                <a:gd name="connsiteX471" fmla="*/ 9582 w 10000"/>
                <a:gd name="connsiteY471" fmla="*/ 5000 h 10000"/>
                <a:gd name="connsiteX472" fmla="*/ 9600 w 10000"/>
                <a:gd name="connsiteY472" fmla="*/ 5218 h 10000"/>
                <a:gd name="connsiteX473" fmla="*/ 9618 w 10000"/>
                <a:gd name="connsiteY473" fmla="*/ 5192 h 10000"/>
                <a:gd name="connsiteX474" fmla="*/ 9636 w 10000"/>
                <a:gd name="connsiteY474" fmla="*/ 5346 h 10000"/>
                <a:gd name="connsiteX475" fmla="*/ 9654 w 10000"/>
                <a:gd name="connsiteY475" fmla="*/ 5128 h 10000"/>
                <a:gd name="connsiteX476" fmla="*/ 9679 w 10000"/>
                <a:gd name="connsiteY476" fmla="*/ 4974 h 10000"/>
                <a:gd name="connsiteX477" fmla="*/ 9697 w 10000"/>
                <a:gd name="connsiteY477" fmla="*/ 4936 h 10000"/>
                <a:gd name="connsiteX478" fmla="*/ 9722 w 10000"/>
                <a:gd name="connsiteY478" fmla="*/ 5000 h 10000"/>
                <a:gd name="connsiteX479" fmla="*/ 9740 w 10000"/>
                <a:gd name="connsiteY479" fmla="*/ 4872 h 10000"/>
                <a:gd name="connsiteX480" fmla="*/ 9758 w 10000"/>
                <a:gd name="connsiteY480" fmla="*/ 4679 h 10000"/>
                <a:gd name="connsiteX481" fmla="*/ 9776 w 10000"/>
                <a:gd name="connsiteY481" fmla="*/ 4744 h 10000"/>
                <a:gd name="connsiteX482" fmla="*/ 9794 w 10000"/>
                <a:gd name="connsiteY482" fmla="*/ 4974 h 10000"/>
                <a:gd name="connsiteX483" fmla="*/ 9812 w 10000"/>
                <a:gd name="connsiteY483" fmla="*/ 4910 h 10000"/>
                <a:gd name="connsiteX484" fmla="*/ 9830 w 10000"/>
                <a:gd name="connsiteY484" fmla="*/ 4872 h 10000"/>
                <a:gd name="connsiteX485" fmla="*/ 9859 w 10000"/>
                <a:gd name="connsiteY485" fmla="*/ 4654 h 10000"/>
                <a:gd name="connsiteX486" fmla="*/ 9877 w 10000"/>
                <a:gd name="connsiteY486" fmla="*/ 4397 h 10000"/>
                <a:gd name="connsiteX487" fmla="*/ 9895 w 10000"/>
                <a:gd name="connsiteY487" fmla="*/ 4590 h 10000"/>
                <a:gd name="connsiteX488" fmla="*/ 9913 w 10000"/>
                <a:gd name="connsiteY488" fmla="*/ 4679 h 10000"/>
                <a:gd name="connsiteX489" fmla="*/ 9939 w 10000"/>
                <a:gd name="connsiteY489" fmla="*/ 4744 h 10000"/>
                <a:gd name="connsiteX490" fmla="*/ 9957 w 10000"/>
                <a:gd name="connsiteY490" fmla="*/ 4782 h 10000"/>
                <a:gd name="connsiteX491" fmla="*/ 9975 w 10000"/>
                <a:gd name="connsiteY491" fmla="*/ 4744 h 10000"/>
                <a:gd name="connsiteX492" fmla="*/ 10000 w 10000"/>
                <a:gd name="connsiteY492" fmla="*/ 534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6 w 10000"/>
                <a:gd name="connsiteY11" fmla="*/ 6333 h 10000"/>
                <a:gd name="connsiteX12" fmla="*/ 245 w 10000"/>
                <a:gd name="connsiteY12" fmla="*/ 6115 h 10000"/>
                <a:gd name="connsiteX13" fmla="*/ 260 w 10000"/>
                <a:gd name="connsiteY13" fmla="*/ 5667 h 10000"/>
                <a:gd name="connsiteX14" fmla="*/ 278 w 10000"/>
                <a:gd name="connsiteY14" fmla="*/ 5385 h 10000"/>
                <a:gd name="connsiteX15" fmla="*/ 296 w 10000"/>
                <a:gd name="connsiteY15" fmla="*/ 4872 h 10000"/>
                <a:gd name="connsiteX16" fmla="*/ 314 w 10000"/>
                <a:gd name="connsiteY16" fmla="*/ 4013 h 10000"/>
                <a:gd name="connsiteX17" fmla="*/ 343 w 10000"/>
                <a:gd name="connsiteY17" fmla="*/ 3795 h 10000"/>
                <a:gd name="connsiteX18" fmla="*/ 361 w 10000"/>
                <a:gd name="connsiteY18" fmla="*/ 3859 h 10000"/>
                <a:gd name="connsiteX19" fmla="*/ 379 w 10000"/>
                <a:gd name="connsiteY19" fmla="*/ 4115 h 10000"/>
                <a:gd name="connsiteX20" fmla="*/ 404 w 10000"/>
                <a:gd name="connsiteY20" fmla="*/ 4872 h 10000"/>
                <a:gd name="connsiteX21" fmla="*/ 422 w 10000"/>
                <a:gd name="connsiteY21" fmla="*/ 5513 h 10000"/>
                <a:gd name="connsiteX22" fmla="*/ 440 w 10000"/>
                <a:gd name="connsiteY22" fmla="*/ 5513 h 10000"/>
                <a:gd name="connsiteX23" fmla="*/ 458 w 10000"/>
                <a:gd name="connsiteY23" fmla="*/ 5641 h 10000"/>
                <a:gd name="connsiteX24" fmla="*/ 476 w 10000"/>
                <a:gd name="connsiteY24" fmla="*/ 5705 h 10000"/>
                <a:gd name="connsiteX25" fmla="*/ 494 w 10000"/>
                <a:gd name="connsiteY25" fmla="*/ 5833 h 10000"/>
                <a:gd name="connsiteX26" fmla="*/ 523 w 10000"/>
                <a:gd name="connsiteY26" fmla="*/ 5731 h 10000"/>
                <a:gd name="connsiteX27" fmla="*/ 538 w 10000"/>
                <a:gd name="connsiteY27" fmla="*/ 5321 h 10000"/>
                <a:gd name="connsiteX28" fmla="*/ 556 w 10000"/>
                <a:gd name="connsiteY28" fmla="*/ 4974 h 10000"/>
                <a:gd name="connsiteX29" fmla="*/ 584 w 10000"/>
                <a:gd name="connsiteY29" fmla="*/ 4526 h 10000"/>
                <a:gd name="connsiteX30" fmla="*/ 602 w 10000"/>
                <a:gd name="connsiteY30" fmla="*/ 4051 h 10000"/>
                <a:gd name="connsiteX31" fmla="*/ 620 w 10000"/>
                <a:gd name="connsiteY31" fmla="*/ 3372 h 10000"/>
                <a:gd name="connsiteX32" fmla="*/ 639 w 10000"/>
                <a:gd name="connsiteY32" fmla="*/ 3026 h 10000"/>
                <a:gd name="connsiteX33" fmla="*/ 664 w 10000"/>
                <a:gd name="connsiteY33" fmla="*/ 3282 h 10000"/>
                <a:gd name="connsiteX34" fmla="*/ 682 w 10000"/>
                <a:gd name="connsiteY34" fmla="*/ 4551 h 10000"/>
                <a:gd name="connsiteX35" fmla="*/ 700 w 10000"/>
                <a:gd name="connsiteY35" fmla="*/ 6090 h 10000"/>
                <a:gd name="connsiteX36" fmla="*/ 718 w 10000"/>
                <a:gd name="connsiteY36" fmla="*/ 7256 h 10000"/>
                <a:gd name="connsiteX37" fmla="*/ 736 w 10000"/>
                <a:gd name="connsiteY37" fmla="*/ 7449 h 10000"/>
                <a:gd name="connsiteX38" fmla="*/ 765 w 10000"/>
                <a:gd name="connsiteY38" fmla="*/ 7077 h 10000"/>
                <a:gd name="connsiteX39" fmla="*/ 783 w 10000"/>
                <a:gd name="connsiteY39" fmla="*/ 5603 h 10000"/>
                <a:gd name="connsiteX40" fmla="*/ 797 w 10000"/>
                <a:gd name="connsiteY40" fmla="*/ 3282 h 10000"/>
                <a:gd name="connsiteX41" fmla="*/ 815 w 10000"/>
                <a:gd name="connsiteY41" fmla="*/ 1308 h 10000"/>
                <a:gd name="connsiteX42" fmla="*/ 844 w 10000"/>
                <a:gd name="connsiteY42" fmla="*/ 962 h 10000"/>
                <a:gd name="connsiteX43" fmla="*/ 862 w 10000"/>
                <a:gd name="connsiteY43" fmla="*/ 3282 h 10000"/>
                <a:gd name="connsiteX44" fmla="*/ 880 w 10000"/>
                <a:gd name="connsiteY44" fmla="*/ 7744 h 10000"/>
                <a:gd name="connsiteX45" fmla="*/ 898 w 10000"/>
                <a:gd name="connsiteY45" fmla="*/ 10000 h 10000"/>
                <a:gd name="connsiteX46" fmla="*/ 916 w 10000"/>
                <a:gd name="connsiteY46" fmla="*/ 8821 h 10000"/>
                <a:gd name="connsiteX47" fmla="*/ 942 w 10000"/>
                <a:gd name="connsiteY47" fmla="*/ 6564 h 10000"/>
                <a:gd name="connsiteX48" fmla="*/ 960 w 10000"/>
                <a:gd name="connsiteY48" fmla="*/ 5064 h 10000"/>
                <a:gd name="connsiteX49" fmla="*/ 988 w 10000"/>
                <a:gd name="connsiteY49" fmla="*/ 4744 h 10000"/>
                <a:gd name="connsiteX50" fmla="*/ 1006 w 10000"/>
                <a:gd name="connsiteY50" fmla="*/ 5000 h 10000"/>
                <a:gd name="connsiteX51" fmla="*/ 1025 w 10000"/>
                <a:gd name="connsiteY51" fmla="*/ 5513 h 10000"/>
                <a:gd name="connsiteX52" fmla="*/ 1043 w 10000"/>
                <a:gd name="connsiteY52" fmla="*/ 5641 h 10000"/>
                <a:gd name="connsiteX53" fmla="*/ 1061 w 10000"/>
                <a:gd name="connsiteY53" fmla="*/ 5577 h 10000"/>
                <a:gd name="connsiteX54" fmla="*/ 1075 w 10000"/>
                <a:gd name="connsiteY54" fmla="*/ 5346 h 10000"/>
                <a:gd name="connsiteX55" fmla="*/ 1093 w 10000"/>
                <a:gd name="connsiteY55" fmla="*/ 4936 h 10000"/>
                <a:gd name="connsiteX56" fmla="*/ 1122 w 10000"/>
                <a:gd name="connsiteY56" fmla="*/ 3756 h 10000"/>
                <a:gd name="connsiteX57" fmla="*/ 1140 w 10000"/>
                <a:gd name="connsiteY57" fmla="*/ 3372 h 10000"/>
                <a:gd name="connsiteX58" fmla="*/ 1165 w 10000"/>
                <a:gd name="connsiteY58" fmla="*/ 3346 h 10000"/>
                <a:gd name="connsiteX59" fmla="*/ 1183 w 10000"/>
                <a:gd name="connsiteY59" fmla="*/ 3372 h 10000"/>
                <a:gd name="connsiteX60" fmla="*/ 1201 w 10000"/>
                <a:gd name="connsiteY60" fmla="*/ 4333 h 10000"/>
                <a:gd name="connsiteX61" fmla="*/ 1219 w 10000"/>
                <a:gd name="connsiteY61" fmla="*/ 5346 h 10000"/>
                <a:gd name="connsiteX62" fmla="*/ 1237 w 10000"/>
                <a:gd name="connsiteY62" fmla="*/ 6308 h 10000"/>
                <a:gd name="connsiteX63" fmla="*/ 1266 w 10000"/>
                <a:gd name="connsiteY63" fmla="*/ 6885 h 10000"/>
                <a:gd name="connsiteX64" fmla="*/ 1284 w 10000"/>
                <a:gd name="connsiteY64" fmla="*/ 7077 h 10000"/>
                <a:gd name="connsiteX65" fmla="*/ 1302 w 10000"/>
                <a:gd name="connsiteY65" fmla="*/ 6564 h 10000"/>
                <a:gd name="connsiteX66" fmla="*/ 1320 w 10000"/>
                <a:gd name="connsiteY66" fmla="*/ 6244 h 10000"/>
                <a:gd name="connsiteX67" fmla="*/ 1338 w 10000"/>
                <a:gd name="connsiteY67" fmla="*/ 5897 h 10000"/>
                <a:gd name="connsiteX68" fmla="*/ 1364 w 10000"/>
                <a:gd name="connsiteY68" fmla="*/ 5192 h 10000"/>
                <a:gd name="connsiteX69" fmla="*/ 1382 w 10000"/>
                <a:gd name="connsiteY69" fmla="*/ 4359 h 10000"/>
                <a:gd name="connsiteX70" fmla="*/ 1400 w 10000"/>
                <a:gd name="connsiteY70" fmla="*/ 3628 h 10000"/>
                <a:gd name="connsiteX71" fmla="*/ 1425 w 10000"/>
                <a:gd name="connsiteY71" fmla="*/ 3064 h 10000"/>
                <a:gd name="connsiteX72" fmla="*/ 1443 w 10000"/>
                <a:gd name="connsiteY72" fmla="*/ 3500 h 10000"/>
                <a:gd name="connsiteX73" fmla="*/ 1461 w 10000"/>
                <a:gd name="connsiteY73" fmla="*/ 4423 h 10000"/>
                <a:gd name="connsiteX74" fmla="*/ 1479 w 10000"/>
                <a:gd name="connsiteY74" fmla="*/ 4910 h 10000"/>
                <a:gd name="connsiteX75" fmla="*/ 1497 w 10000"/>
                <a:gd name="connsiteY75" fmla="*/ 4333 h 10000"/>
                <a:gd name="connsiteX76" fmla="*/ 1526 w 10000"/>
                <a:gd name="connsiteY76" fmla="*/ 3154 h 10000"/>
                <a:gd name="connsiteX77" fmla="*/ 1544 w 10000"/>
                <a:gd name="connsiteY77" fmla="*/ 2513 h 10000"/>
                <a:gd name="connsiteX78" fmla="*/ 1562 w 10000"/>
                <a:gd name="connsiteY78" fmla="*/ 3564 h 10000"/>
                <a:gd name="connsiteX79" fmla="*/ 1587 w 10000"/>
                <a:gd name="connsiteY79" fmla="*/ 5385 h 10000"/>
                <a:gd name="connsiteX80" fmla="*/ 1605 w 10000"/>
                <a:gd name="connsiteY80" fmla="*/ 6308 h 10000"/>
                <a:gd name="connsiteX81" fmla="*/ 1623 w 10000"/>
                <a:gd name="connsiteY81" fmla="*/ 5731 h 10000"/>
                <a:gd name="connsiteX82" fmla="*/ 1641 w 10000"/>
                <a:gd name="connsiteY82" fmla="*/ 5346 h 10000"/>
                <a:gd name="connsiteX83" fmla="*/ 1659 w 10000"/>
                <a:gd name="connsiteY83" fmla="*/ 5513 h 10000"/>
                <a:gd name="connsiteX84" fmla="*/ 1677 w 10000"/>
                <a:gd name="connsiteY84" fmla="*/ 5667 h 10000"/>
                <a:gd name="connsiteX85" fmla="*/ 1703 w 10000"/>
                <a:gd name="connsiteY85" fmla="*/ 6308 h 10000"/>
                <a:gd name="connsiteX86" fmla="*/ 1721 w 10000"/>
                <a:gd name="connsiteY86" fmla="*/ 6462 h 10000"/>
                <a:gd name="connsiteX87" fmla="*/ 1739 w 10000"/>
                <a:gd name="connsiteY87" fmla="*/ 6051 h 10000"/>
                <a:gd name="connsiteX88" fmla="*/ 1757 w 10000"/>
                <a:gd name="connsiteY88" fmla="*/ 5513 h 10000"/>
                <a:gd name="connsiteX89" fmla="*/ 1786 w 10000"/>
                <a:gd name="connsiteY89" fmla="*/ 5385 h 10000"/>
                <a:gd name="connsiteX90" fmla="*/ 1804 w 10000"/>
                <a:gd name="connsiteY90" fmla="*/ 5449 h 10000"/>
                <a:gd name="connsiteX91" fmla="*/ 1822 w 10000"/>
                <a:gd name="connsiteY91" fmla="*/ 5513 h 10000"/>
                <a:gd name="connsiteX92" fmla="*/ 1847 w 10000"/>
                <a:gd name="connsiteY92" fmla="*/ 5192 h 10000"/>
                <a:gd name="connsiteX93" fmla="*/ 1865 w 10000"/>
                <a:gd name="connsiteY93" fmla="*/ 4397 h 10000"/>
                <a:gd name="connsiteX94" fmla="*/ 1883 w 10000"/>
                <a:gd name="connsiteY94" fmla="*/ 4295 h 10000"/>
                <a:gd name="connsiteX95" fmla="*/ 1901 w 10000"/>
                <a:gd name="connsiteY95" fmla="*/ 4526 h 10000"/>
                <a:gd name="connsiteX96" fmla="*/ 1919 w 10000"/>
                <a:gd name="connsiteY96" fmla="*/ 5385 h 10000"/>
                <a:gd name="connsiteX97" fmla="*/ 1937 w 10000"/>
                <a:gd name="connsiteY97" fmla="*/ 6590 h 10000"/>
                <a:gd name="connsiteX98" fmla="*/ 1955 w 10000"/>
                <a:gd name="connsiteY98" fmla="*/ 6949 h 10000"/>
                <a:gd name="connsiteX99" fmla="*/ 1981 w 10000"/>
                <a:gd name="connsiteY99" fmla="*/ 6141 h 10000"/>
                <a:gd name="connsiteX100" fmla="*/ 2009 w 10000"/>
                <a:gd name="connsiteY100" fmla="*/ 5346 h 10000"/>
                <a:gd name="connsiteX101" fmla="*/ 2027 w 10000"/>
                <a:gd name="connsiteY101" fmla="*/ 5154 h 10000"/>
                <a:gd name="connsiteX102" fmla="*/ 2045 w 10000"/>
                <a:gd name="connsiteY102" fmla="*/ 5641 h 10000"/>
                <a:gd name="connsiteX103" fmla="*/ 2063 w 10000"/>
                <a:gd name="connsiteY103" fmla="*/ 5795 h 10000"/>
                <a:gd name="connsiteX104" fmla="*/ 2082 w 10000"/>
                <a:gd name="connsiteY104" fmla="*/ 5731 h 10000"/>
                <a:gd name="connsiteX105" fmla="*/ 2100 w 10000"/>
                <a:gd name="connsiteY105" fmla="*/ 5346 h 10000"/>
                <a:gd name="connsiteX106" fmla="*/ 2125 w 10000"/>
                <a:gd name="connsiteY106" fmla="*/ 4910 h 10000"/>
                <a:gd name="connsiteX107" fmla="*/ 2143 w 10000"/>
                <a:gd name="connsiteY107" fmla="*/ 4615 h 10000"/>
                <a:gd name="connsiteX108" fmla="*/ 2161 w 10000"/>
                <a:gd name="connsiteY108" fmla="*/ 4462 h 10000"/>
                <a:gd name="connsiteX109" fmla="*/ 2186 w 10000"/>
                <a:gd name="connsiteY109" fmla="*/ 4423 h 10000"/>
                <a:gd name="connsiteX110" fmla="*/ 2204 w 10000"/>
                <a:gd name="connsiteY110" fmla="*/ 4397 h 10000"/>
                <a:gd name="connsiteX111" fmla="*/ 2222 w 10000"/>
                <a:gd name="connsiteY111" fmla="*/ 4179 h 10000"/>
                <a:gd name="connsiteX112" fmla="*/ 2240 w 10000"/>
                <a:gd name="connsiteY112" fmla="*/ 3731 h 10000"/>
                <a:gd name="connsiteX113" fmla="*/ 2258 w 10000"/>
                <a:gd name="connsiteY113" fmla="*/ 3000 h 10000"/>
                <a:gd name="connsiteX114" fmla="*/ 2287 w 10000"/>
                <a:gd name="connsiteY114" fmla="*/ 2513 h 10000"/>
                <a:gd name="connsiteX115" fmla="*/ 2305 w 10000"/>
                <a:gd name="connsiteY115" fmla="*/ 3026 h 10000"/>
                <a:gd name="connsiteX116" fmla="*/ 2323 w 10000"/>
                <a:gd name="connsiteY116" fmla="*/ 4590 h 10000"/>
                <a:gd name="connsiteX117" fmla="*/ 2341 w 10000"/>
                <a:gd name="connsiteY117" fmla="*/ 6397 h 10000"/>
                <a:gd name="connsiteX118" fmla="*/ 2359 w 10000"/>
                <a:gd name="connsiteY118" fmla="*/ 7192 h 10000"/>
                <a:gd name="connsiteX119" fmla="*/ 2385 w 10000"/>
                <a:gd name="connsiteY119" fmla="*/ 6910 h 10000"/>
                <a:gd name="connsiteX120" fmla="*/ 2403 w 10000"/>
                <a:gd name="connsiteY120" fmla="*/ 6179 h 10000"/>
                <a:gd name="connsiteX121" fmla="*/ 2421 w 10000"/>
                <a:gd name="connsiteY121" fmla="*/ 4936 h 10000"/>
                <a:gd name="connsiteX122" fmla="*/ 2449 w 10000"/>
                <a:gd name="connsiteY122" fmla="*/ 3603 h 10000"/>
                <a:gd name="connsiteX123" fmla="*/ 2464 w 10000"/>
                <a:gd name="connsiteY123" fmla="*/ 2872 h 10000"/>
                <a:gd name="connsiteX124" fmla="*/ 2482 w 10000"/>
                <a:gd name="connsiteY124" fmla="*/ 2231 h 10000"/>
                <a:gd name="connsiteX125" fmla="*/ 2500 w 10000"/>
                <a:gd name="connsiteY125" fmla="*/ 3064 h 10000"/>
                <a:gd name="connsiteX126" fmla="*/ 2518 w 10000"/>
                <a:gd name="connsiteY126" fmla="*/ 5577 h 10000"/>
                <a:gd name="connsiteX127" fmla="*/ 2547 w 10000"/>
                <a:gd name="connsiteY127" fmla="*/ 7359 h 10000"/>
                <a:gd name="connsiteX128" fmla="*/ 2565 w 10000"/>
                <a:gd name="connsiteY128" fmla="*/ 7128 h 10000"/>
                <a:gd name="connsiteX129" fmla="*/ 2590 w 10000"/>
                <a:gd name="connsiteY129" fmla="*/ 6372 h 10000"/>
                <a:gd name="connsiteX130" fmla="*/ 2608 w 10000"/>
                <a:gd name="connsiteY130" fmla="*/ 5538 h 10000"/>
                <a:gd name="connsiteX131" fmla="*/ 2626 w 10000"/>
                <a:gd name="connsiteY131" fmla="*/ 4654 h 10000"/>
                <a:gd name="connsiteX132" fmla="*/ 2644 w 10000"/>
                <a:gd name="connsiteY132" fmla="*/ 3987 h 10000"/>
                <a:gd name="connsiteX133" fmla="*/ 2662 w 10000"/>
                <a:gd name="connsiteY133" fmla="*/ 3410 h 10000"/>
                <a:gd name="connsiteX134" fmla="*/ 2680 w 10000"/>
                <a:gd name="connsiteY134" fmla="*/ 3885 h 10000"/>
                <a:gd name="connsiteX135" fmla="*/ 2698 w 10000"/>
                <a:gd name="connsiteY135" fmla="*/ 5987 h 10000"/>
                <a:gd name="connsiteX136" fmla="*/ 2727 w 10000"/>
                <a:gd name="connsiteY136" fmla="*/ 7679 h 10000"/>
                <a:gd name="connsiteX137" fmla="*/ 2742 w 10000"/>
                <a:gd name="connsiteY137" fmla="*/ 7641 h 10000"/>
                <a:gd name="connsiteX138" fmla="*/ 2760 w 10000"/>
                <a:gd name="connsiteY138" fmla="*/ 7103 h 10000"/>
                <a:gd name="connsiteX139" fmla="*/ 2778 w 10000"/>
                <a:gd name="connsiteY139" fmla="*/ 6500 h 10000"/>
                <a:gd name="connsiteX140" fmla="*/ 2807 w 10000"/>
                <a:gd name="connsiteY140" fmla="*/ 5962 h 10000"/>
                <a:gd name="connsiteX141" fmla="*/ 2825 w 10000"/>
                <a:gd name="connsiteY141" fmla="*/ 5321 h 10000"/>
                <a:gd name="connsiteX142" fmla="*/ 2843 w 10000"/>
                <a:gd name="connsiteY142" fmla="*/ 4744 h 10000"/>
                <a:gd name="connsiteX143" fmla="*/ 2868 w 10000"/>
                <a:gd name="connsiteY143" fmla="*/ 4051 h 10000"/>
                <a:gd name="connsiteX144" fmla="*/ 2886 w 10000"/>
                <a:gd name="connsiteY144" fmla="*/ 3372 h 10000"/>
                <a:gd name="connsiteX145" fmla="*/ 2904 w 10000"/>
                <a:gd name="connsiteY145" fmla="*/ 3667 h 10000"/>
                <a:gd name="connsiteX146" fmla="*/ 2922 w 10000"/>
                <a:gd name="connsiteY146" fmla="*/ 4295 h 10000"/>
                <a:gd name="connsiteX147" fmla="*/ 2940 w 10000"/>
                <a:gd name="connsiteY147" fmla="*/ 4808 h 10000"/>
                <a:gd name="connsiteX148" fmla="*/ 2958 w 10000"/>
                <a:gd name="connsiteY148" fmla="*/ 5667 h 10000"/>
                <a:gd name="connsiteX149" fmla="*/ 2987 w 10000"/>
                <a:gd name="connsiteY149" fmla="*/ 6205 h 10000"/>
                <a:gd name="connsiteX150" fmla="*/ 3005 w 10000"/>
                <a:gd name="connsiteY150" fmla="*/ 6141 h 10000"/>
                <a:gd name="connsiteX151" fmla="*/ 3019 w 10000"/>
                <a:gd name="connsiteY151" fmla="*/ 5705 h 10000"/>
                <a:gd name="connsiteX152" fmla="*/ 3048 w 10000"/>
                <a:gd name="connsiteY152" fmla="*/ 5154 h 10000"/>
                <a:gd name="connsiteX153" fmla="*/ 3066 w 10000"/>
                <a:gd name="connsiteY153" fmla="*/ 4526 h 10000"/>
                <a:gd name="connsiteX154" fmla="*/ 3084 w 10000"/>
                <a:gd name="connsiteY154" fmla="*/ 4590 h 10000"/>
                <a:gd name="connsiteX155" fmla="*/ 3102 w 10000"/>
                <a:gd name="connsiteY155" fmla="*/ 5321 h 10000"/>
                <a:gd name="connsiteX156" fmla="*/ 3128 w 10000"/>
                <a:gd name="connsiteY156" fmla="*/ 5962 h 10000"/>
                <a:gd name="connsiteX157" fmla="*/ 3146 w 10000"/>
                <a:gd name="connsiteY157" fmla="*/ 5859 h 10000"/>
                <a:gd name="connsiteX158" fmla="*/ 3164 w 10000"/>
                <a:gd name="connsiteY158" fmla="*/ 5064 h 10000"/>
                <a:gd name="connsiteX159" fmla="*/ 3182 w 10000"/>
                <a:gd name="connsiteY159" fmla="*/ 4359 h 10000"/>
                <a:gd name="connsiteX160" fmla="*/ 3211 w 10000"/>
                <a:gd name="connsiteY160" fmla="*/ 4013 h 10000"/>
                <a:gd name="connsiteX161" fmla="*/ 3229 w 10000"/>
                <a:gd name="connsiteY161" fmla="*/ 4333 h 10000"/>
                <a:gd name="connsiteX162" fmla="*/ 3247 w 10000"/>
                <a:gd name="connsiteY162" fmla="*/ 4936 h 10000"/>
                <a:gd name="connsiteX163" fmla="*/ 3265 w 10000"/>
                <a:gd name="connsiteY163" fmla="*/ 5603 h 10000"/>
                <a:gd name="connsiteX164" fmla="*/ 3283 w 10000"/>
                <a:gd name="connsiteY164" fmla="*/ 5705 h 10000"/>
                <a:gd name="connsiteX165" fmla="*/ 3308 w 10000"/>
                <a:gd name="connsiteY165" fmla="*/ 5449 h 10000"/>
                <a:gd name="connsiteX166" fmla="*/ 3326 w 10000"/>
                <a:gd name="connsiteY166" fmla="*/ 5103 h 10000"/>
                <a:gd name="connsiteX167" fmla="*/ 3344 w 10000"/>
                <a:gd name="connsiteY167" fmla="*/ 4359 h 10000"/>
                <a:gd name="connsiteX168" fmla="*/ 3362 w 10000"/>
                <a:gd name="connsiteY168" fmla="*/ 3731 h 10000"/>
                <a:gd name="connsiteX169" fmla="*/ 3380 w 10000"/>
                <a:gd name="connsiteY169" fmla="*/ 3923 h 10000"/>
                <a:gd name="connsiteX170" fmla="*/ 3405 w 10000"/>
                <a:gd name="connsiteY170" fmla="*/ 3500 h 10000"/>
                <a:gd name="connsiteX171" fmla="*/ 3424 w 10000"/>
                <a:gd name="connsiteY171" fmla="*/ 2615 h 10000"/>
                <a:gd name="connsiteX172" fmla="*/ 3452 w 10000"/>
                <a:gd name="connsiteY172" fmla="*/ 897 h 10000"/>
                <a:gd name="connsiteX173" fmla="*/ 3470 w 10000"/>
                <a:gd name="connsiteY173" fmla="*/ 1154 h 10000"/>
                <a:gd name="connsiteX174" fmla="*/ 3488 w 10000"/>
                <a:gd name="connsiteY174" fmla="*/ 3987 h 10000"/>
                <a:gd name="connsiteX175" fmla="*/ 3506 w 10000"/>
                <a:gd name="connsiteY175" fmla="*/ 7577 h 10000"/>
                <a:gd name="connsiteX176" fmla="*/ 3525 w 10000"/>
                <a:gd name="connsiteY176" fmla="*/ 9423 h 10000"/>
                <a:gd name="connsiteX177" fmla="*/ 3543 w 10000"/>
                <a:gd name="connsiteY177" fmla="*/ 9167 h 10000"/>
                <a:gd name="connsiteX178" fmla="*/ 3561 w 10000"/>
                <a:gd name="connsiteY178" fmla="*/ 7872 h 10000"/>
                <a:gd name="connsiteX179" fmla="*/ 3586 w 10000"/>
                <a:gd name="connsiteY179" fmla="*/ 6782 h 10000"/>
                <a:gd name="connsiteX180" fmla="*/ 3604 w 10000"/>
                <a:gd name="connsiteY180" fmla="*/ 5897 h 10000"/>
                <a:gd name="connsiteX181" fmla="*/ 3629 w 10000"/>
                <a:gd name="connsiteY181" fmla="*/ 5410 h 10000"/>
                <a:gd name="connsiteX182" fmla="*/ 3647 w 10000"/>
                <a:gd name="connsiteY182" fmla="*/ 5282 h 10000"/>
                <a:gd name="connsiteX183" fmla="*/ 3665 w 10000"/>
                <a:gd name="connsiteY183" fmla="*/ 5346 h 10000"/>
                <a:gd name="connsiteX184" fmla="*/ 3683 w 10000"/>
                <a:gd name="connsiteY184" fmla="*/ 5038 h 10000"/>
                <a:gd name="connsiteX185" fmla="*/ 3701 w 10000"/>
                <a:gd name="connsiteY185" fmla="*/ 4872 h 10000"/>
                <a:gd name="connsiteX186" fmla="*/ 3730 w 10000"/>
                <a:gd name="connsiteY186" fmla="*/ 4718 h 10000"/>
                <a:gd name="connsiteX187" fmla="*/ 3748 w 10000"/>
                <a:gd name="connsiteY187" fmla="*/ 4936 h 10000"/>
                <a:gd name="connsiteX188" fmla="*/ 3766 w 10000"/>
                <a:gd name="connsiteY188" fmla="*/ 5103 h 10000"/>
                <a:gd name="connsiteX189" fmla="*/ 3784 w 10000"/>
                <a:gd name="connsiteY189" fmla="*/ 5474 h 10000"/>
                <a:gd name="connsiteX190" fmla="*/ 3810 w 10000"/>
                <a:gd name="connsiteY190" fmla="*/ 5410 h 10000"/>
                <a:gd name="connsiteX191" fmla="*/ 3828 w 10000"/>
                <a:gd name="connsiteY191" fmla="*/ 5218 h 10000"/>
                <a:gd name="connsiteX192" fmla="*/ 3846 w 10000"/>
                <a:gd name="connsiteY192" fmla="*/ 5000 h 10000"/>
                <a:gd name="connsiteX193" fmla="*/ 3864 w 10000"/>
                <a:gd name="connsiteY193" fmla="*/ 4872 h 10000"/>
                <a:gd name="connsiteX194" fmla="*/ 3882 w 10000"/>
                <a:gd name="connsiteY194" fmla="*/ 4744 h 10000"/>
                <a:gd name="connsiteX195" fmla="*/ 3907 w 10000"/>
                <a:gd name="connsiteY195" fmla="*/ 4808 h 10000"/>
                <a:gd name="connsiteX196" fmla="*/ 3925 w 10000"/>
                <a:gd name="connsiteY196" fmla="*/ 4782 h 10000"/>
                <a:gd name="connsiteX197" fmla="*/ 3943 w 10000"/>
                <a:gd name="connsiteY197" fmla="*/ 4590 h 10000"/>
                <a:gd name="connsiteX198" fmla="*/ 3961 w 10000"/>
                <a:gd name="connsiteY198" fmla="*/ 4654 h 10000"/>
                <a:gd name="connsiteX199" fmla="*/ 3990 w 10000"/>
                <a:gd name="connsiteY199" fmla="*/ 4782 h 10000"/>
                <a:gd name="connsiteX200" fmla="*/ 4008 w 10000"/>
                <a:gd name="connsiteY200" fmla="*/ 4872 h 10000"/>
                <a:gd name="connsiteX201" fmla="*/ 4026 w 10000"/>
                <a:gd name="connsiteY201" fmla="*/ 4179 h 10000"/>
                <a:gd name="connsiteX202" fmla="*/ 4051 w 10000"/>
                <a:gd name="connsiteY202" fmla="*/ 2423 h 10000"/>
                <a:gd name="connsiteX203" fmla="*/ 4069 w 10000"/>
                <a:gd name="connsiteY203" fmla="*/ 923 h 10000"/>
                <a:gd name="connsiteX204" fmla="*/ 4087 w 10000"/>
                <a:gd name="connsiteY204" fmla="*/ 0 h 10000"/>
                <a:gd name="connsiteX205" fmla="*/ 4105 w 10000"/>
                <a:gd name="connsiteY205" fmla="*/ 1051 h 10000"/>
                <a:gd name="connsiteX206" fmla="*/ 4123 w 10000"/>
                <a:gd name="connsiteY206" fmla="*/ 4487 h 10000"/>
                <a:gd name="connsiteX207" fmla="*/ 4141 w 10000"/>
                <a:gd name="connsiteY207" fmla="*/ 7705 h 10000"/>
                <a:gd name="connsiteX208" fmla="*/ 4167 w 10000"/>
                <a:gd name="connsiteY208" fmla="*/ 9397 h 10000"/>
                <a:gd name="connsiteX209" fmla="*/ 4185 w 10000"/>
                <a:gd name="connsiteY209" fmla="*/ 9397 h 10000"/>
                <a:gd name="connsiteX210" fmla="*/ 4203 w 10000"/>
                <a:gd name="connsiteY210" fmla="*/ 8436 h 10000"/>
                <a:gd name="connsiteX211" fmla="*/ 4232 w 10000"/>
                <a:gd name="connsiteY211" fmla="*/ 7679 h 10000"/>
                <a:gd name="connsiteX212" fmla="*/ 4250 w 10000"/>
                <a:gd name="connsiteY212" fmla="*/ 7231 h 10000"/>
                <a:gd name="connsiteX213" fmla="*/ 4268 w 10000"/>
                <a:gd name="connsiteY213" fmla="*/ 6436 h 10000"/>
                <a:gd name="connsiteX214" fmla="*/ 4286 w 10000"/>
                <a:gd name="connsiteY214" fmla="*/ 5538 h 10000"/>
                <a:gd name="connsiteX215" fmla="*/ 4304 w 10000"/>
                <a:gd name="connsiteY215" fmla="*/ 4872 h 10000"/>
                <a:gd name="connsiteX216" fmla="*/ 4329 w 10000"/>
                <a:gd name="connsiteY216" fmla="*/ 4423 h 10000"/>
                <a:gd name="connsiteX217" fmla="*/ 4347 w 10000"/>
                <a:gd name="connsiteY217" fmla="*/ 4462 h 10000"/>
                <a:gd name="connsiteX218" fmla="*/ 4365 w 10000"/>
                <a:gd name="connsiteY218" fmla="*/ 3885 h 10000"/>
                <a:gd name="connsiteX219" fmla="*/ 4383 w 10000"/>
                <a:gd name="connsiteY219" fmla="*/ 2744 h 10000"/>
                <a:gd name="connsiteX220" fmla="*/ 4401 w 10000"/>
                <a:gd name="connsiteY220" fmla="*/ 1949 h 10000"/>
                <a:gd name="connsiteX221" fmla="*/ 4426 w 10000"/>
                <a:gd name="connsiteY221" fmla="*/ 2897 h 10000"/>
                <a:gd name="connsiteX222" fmla="*/ 4444 w 10000"/>
                <a:gd name="connsiteY222" fmla="*/ 5833 h 10000"/>
                <a:gd name="connsiteX223" fmla="*/ 4473 w 10000"/>
                <a:gd name="connsiteY223" fmla="*/ 8000 h 10000"/>
                <a:gd name="connsiteX224" fmla="*/ 4491 w 10000"/>
                <a:gd name="connsiteY224" fmla="*/ 8090 h 10000"/>
                <a:gd name="connsiteX225" fmla="*/ 4509 w 10000"/>
                <a:gd name="connsiteY225" fmla="*/ 7103 h 10000"/>
                <a:gd name="connsiteX226" fmla="*/ 4527 w 10000"/>
                <a:gd name="connsiteY226" fmla="*/ 6205 h 10000"/>
                <a:gd name="connsiteX227" fmla="*/ 4545 w 10000"/>
                <a:gd name="connsiteY227" fmla="*/ 5641 h 10000"/>
                <a:gd name="connsiteX228" fmla="*/ 4563 w 10000"/>
                <a:gd name="connsiteY228" fmla="*/ 5321 h 10000"/>
                <a:gd name="connsiteX229" fmla="*/ 4589 w 10000"/>
                <a:gd name="connsiteY229" fmla="*/ 5154 h 10000"/>
                <a:gd name="connsiteX230" fmla="*/ 4607 w 10000"/>
                <a:gd name="connsiteY230" fmla="*/ 4872 h 10000"/>
                <a:gd name="connsiteX231" fmla="*/ 4625 w 10000"/>
                <a:gd name="connsiteY231" fmla="*/ 4526 h 10000"/>
                <a:gd name="connsiteX232" fmla="*/ 4654 w 10000"/>
                <a:gd name="connsiteY232" fmla="*/ 4333 h 10000"/>
                <a:gd name="connsiteX233" fmla="*/ 4672 w 10000"/>
                <a:gd name="connsiteY233" fmla="*/ 4115 h 10000"/>
                <a:gd name="connsiteX234" fmla="*/ 4686 w 10000"/>
                <a:gd name="connsiteY234" fmla="*/ 3859 h 10000"/>
                <a:gd name="connsiteX235" fmla="*/ 4704 w 10000"/>
                <a:gd name="connsiteY235" fmla="*/ 3692 h 10000"/>
                <a:gd name="connsiteX236" fmla="*/ 4722 w 10000"/>
                <a:gd name="connsiteY236" fmla="*/ 3603 h 10000"/>
                <a:gd name="connsiteX237" fmla="*/ 4751 w 10000"/>
                <a:gd name="connsiteY237" fmla="*/ 3821 h 10000"/>
                <a:gd name="connsiteX238" fmla="*/ 4769 w 10000"/>
                <a:gd name="connsiteY238" fmla="*/ 4590 h 10000"/>
                <a:gd name="connsiteX239" fmla="*/ 4787 w 10000"/>
                <a:gd name="connsiteY239" fmla="*/ 5103 h 10000"/>
                <a:gd name="connsiteX240" fmla="*/ 4805 w 10000"/>
                <a:gd name="connsiteY240" fmla="*/ 5346 h 10000"/>
                <a:gd name="connsiteX241" fmla="*/ 4830 w 10000"/>
                <a:gd name="connsiteY241" fmla="*/ 5474 h 10000"/>
                <a:gd name="connsiteX242" fmla="*/ 4848 w 10000"/>
                <a:gd name="connsiteY242" fmla="*/ 5538 h 10000"/>
                <a:gd name="connsiteX243" fmla="*/ 4867 w 10000"/>
                <a:gd name="connsiteY243" fmla="*/ 5513 h 10000"/>
                <a:gd name="connsiteX244" fmla="*/ 4885 w 10000"/>
                <a:gd name="connsiteY244" fmla="*/ 5218 h 10000"/>
                <a:gd name="connsiteX245" fmla="*/ 4913 w 10000"/>
                <a:gd name="connsiteY245" fmla="*/ 4744 h 10000"/>
                <a:gd name="connsiteX246" fmla="*/ 4931 w 10000"/>
                <a:gd name="connsiteY246" fmla="*/ 4397 h 10000"/>
                <a:gd name="connsiteX247" fmla="*/ 4949 w 10000"/>
                <a:gd name="connsiteY247" fmla="*/ 3821 h 10000"/>
                <a:gd name="connsiteX248" fmla="*/ 4964 w 10000"/>
                <a:gd name="connsiteY248" fmla="*/ 3372 h 10000"/>
                <a:gd name="connsiteX249" fmla="*/ 4982 w 10000"/>
                <a:gd name="connsiteY249" fmla="*/ 3372 h 10000"/>
                <a:gd name="connsiteX250" fmla="*/ 5000 w 10000"/>
                <a:gd name="connsiteY250" fmla="*/ 3795 h 10000"/>
                <a:gd name="connsiteX251" fmla="*/ 5029 w 10000"/>
                <a:gd name="connsiteY251" fmla="*/ 5192 h 10000"/>
                <a:gd name="connsiteX252" fmla="*/ 5054 w 10000"/>
                <a:gd name="connsiteY252" fmla="*/ 6436 h 10000"/>
                <a:gd name="connsiteX253" fmla="*/ 5072 w 10000"/>
                <a:gd name="connsiteY253" fmla="*/ 7321 h 10000"/>
                <a:gd name="connsiteX254" fmla="*/ 5090 w 10000"/>
                <a:gd name="connsiteY254" fmla="*/ 7359 h 10000"/>
                <a:gd name="connsiteX255" fmla="*/ 5108 w 10000"/>
                <a:gd name="connsiteY255" fmla="*/ 6846 h 10000"/>
                <a:gd name="connsiteX256" fmla="*/ 5126 w 10000"/>
                <a:gd name="connsiteY256" fmla="*/ 6179 h 10000"/>
                <a:gd name="connsiteX257" fmla="*/ 5144 w 10000"/>
                <a:gd name="connsiteY257" fmla="*/ 5897 h 10000"/>
                <a:gd name="connsiteX258" fmla="*/ 5162 w 10000"/>
                <a:gd name="connsiteY258" fmla="*/ 5538 h 10000"/>
                <a:gd name="connsiteX259" fmla="*/ 5191 w 10000"/>
                <a:gd name="connsiteY259" fmla="*/ 4590 h 10000"/>
                <a:gd name="connsiteX260" fmla="*/ 5209 w 10000"/>
                <a:gd name="connsiteY260" fmla="*/ 3064 h 10000"/>
                <a:gd name="connsiteX261" fmla="*/ 5227 w 10000"/>
                <a:gd name="connsiteY261" fmla="*/ 2615 h 10000"/>
                <a:gd name="connsiteX262" fmla="*/ 5253 w 10000"/>
                <a:gd name="connsiteY262" fmla="*/ 3474 h 10000"/>
                <a:gd name="connsiteX263" fmla="*/ 5271 w 10000"/>
                <a:gd name="connsiteY263" fmla="*/ 4359 h 10000"/>
                <a:gd name="connsiteX264" fmla="*/ 5289 w 10000"/>
                <a:gd name="connsiteY264" fmla="*/ 5321 h 10000"/>
                <a:gd name="connsiteX265" fmla="*/ 5307 w 10000"/>
                <a:gd name="connsiteY265" fmla="*/ 7013 h 10000"/>
                <a:gd name="connsiteX266" fmla="*/ 5332 w 10000"/>
                <a:gd name="connsiteY266" fmla="*/ 8179 h 10000"/>
                <a:gd name="connsiteX267" fmla="*/ 5350 w 10000"/>
                <a:gd name="connsiteY267" fmla="*/ 8115 h 10000"/>
                <a:gd name="connsiteX268" fmla="*/ 5368 w 10000"/>
                <a:gd name="connsiteY268" fmla="*/ 7256 h 10000"/>
                <a:gd name="connsiteX269" fmla="*/ 5386 w 10000"/>
                <a:gd name="connsiteY269" fmla="*/ 6269 h 10000"/>
                <a:gd name="connsiteX270" fmla="*/ 5404 w 10000"/>
                <a:gd name="connsiteY270" fmla="*/ 5410 h 10000"/>
                <a:gd name="connsiteX271" fmla="*/ 5422 w 10000"/>
                <a:gd name="connsiteY271" fmla="*/ 4974 h 10000"/>
                <a:gd name="connsiteX272" fmla="*/ 5451 w 10000"/>
                <a:gd name="connsiteY272" fmla="*/ 4551 h 10000"/>
                <a:gd name="connsiteX273" fmla="*/ 5469 w 10000"/>
                <a:gd name="connsiteY273" fmla="*/ 4231 h 10000"/>
                <a:gd name="connsiteX274" fmla="*/ 5487 w 10000"/>
                <a:gd name="connsiteY274" fmla="*/ 3885 h 10000"/>
                <a:gd name="connsiteX275" fmla="*/ 5512 w 10000"/>
                <a:gd name="connsiteY275" fmla="*/ 3667 h 10000"/>
                <a:gd name="connsiteX276" fmla="*/ 5530 w 10000"/>
                <a:gd name="connsiteY276" fmla="*/ 3218 h 10000"/>
                <a:gd name="connsiteX277" fmla="*/ 5548 w 10000"/>
                <a:gd name="connsiteY277" fmla="*/ 3192 h 10000"/>
                <a:gd name="connsiteX278" fmla="*/ 5566 w 10000"/>
                <a:gd name="connsiteY278" fmla="*/ 3731 h 10000"/>
                <a:gd name="connsiteX279" fmla="*/ 5592 w 10000"/>
                <a:gd name="connsiteY279" fmla="*/ 4615 h 10000"/>
                <a:gd name="connsiteX280" fmla="*/ 5610 w 10000"/>
                <a:gd name="connsiteY280" fmla="*/ 5321 h 10000"/>
                <a:gd name="connsiteX281" fmla="*/ 5628 w 10000"/>
                <a:gd name="connsiteY281" fmla="*/ 5731 h 10000"/>
                <a:gd name="connsiteX282" fmla="*/ 5657 w 10000"/>
                <a:gd name="connsiteY282" fmla="*/ 6090 h 10000"/>
                <a:gd name="connsiteX283" fmla="*/ 5675 w 10000"/>
                <a:gd name="connsiteY283" fmla="*/ 6026 h 10000"/>
                <a:gd name="connsiteX284" fmla="*/ 5693 w 10000"/>
                <a:gd name="connsiteY284" fmla="*/ 5321 h 10000"/>
                <a:gd name="connsiteX285" fmla="*/ 5711 w 10000"/>
                <a:gd name="connsiteY285" fmla="*/ 4397 h 10000"/>
                <a:gd name="connsiteX286" fmla="*/ 5729 w 10000"/>
                <a:gd name="connsiteY286" fmla="*/ 4077 h 10000"/>
                <a:gd name="connsiteX287" fmla="*/ 5747 w 10000"/>
                <a:gd name="connsiteY287" fmla="*/ 4051 h 10000"/>
                <a:gd name="connsiteX288" fmla="*/ 5772 w 10000"/>
                <a:gd name="connsiteY288" fmla="*/ 4974 h 10000"/>
                <a:gd name="connsiteX289" fmla="*/ 5790 w 10000"/>
                <a:gd name="connsiteY289" fmla="*/ 5897 h 10000"/>
                <a:gd name="connsiteX290" fmla="*/ 5808 w 10000"/>
                <a:gd name="connsiteY290" fmla="*/ 5795 h 10000"/>
                <a:gd name="connsiteX291" fmla="*/ 5826 w 10000"/>
                <a:gd name="connsiteY291" fmla="*/ 5321 h 10000"/>
                <a:gd name="connsiteX292" fmla="*/ 5851 w 10000"/>
                <a:gd name="connsiteY292" fmla="*/ 5064 h 10000"/>
                <a:gd name="connsiteX293" fmla="*/ 5869 w 10000"/>
                <a:gd name="connsiteY293" fmla="*/ 5321 h 10000"/>
                <a:gd name="connsiteX294" fmla="*/ 5887 w 10000"/>
                <a:gd name="connsiteY294" fmla="*/ 5154 h 10000"/>
                <a:gd name="connsiteX295" fmla="*/ 5905 w 10000"/>
                <a:gd name="connsiteY295" fmla="*/ 4936 h 10000"/>
                <a:gd name="connsiteX296" fmla="*/ 5934 w 10000"/>
                <a:gd name="connsiteY296" fmla="*/ 4462 h 10000"/>
                <a:gd name="connsiteX297" fmla="*/ 6068 w 10000"/>
                <a:gd name="connsiteY297" fmla="*/ 4846 h 10000"/>
                <a:gd name="connsiteX298" fmla="*/ 6093 w 10000"/>
                <a:gd name="connsiteY298" fmla="*/ 4487 h 10000"/>
                <a:gd name="connsiteX299" fmla="*/ 6129 w 10000"/>
                <a:gd name="connsiteY299" fmla="*/ 4654 h 10000"/>
                <a:gd name="connsiteX300" fmla="*/ 6165 w 10000"/>
                <a:gd name="connsiteY300" fmla="*/ 5154 h 10000"/>
                <a:gd name="connsiteX301" fmla="*/ 6194 w 10000"/>
                <a:gd name="connsiteY301" fmla="*/ 4013 h 10000"/>
                <a:gd name="connsiteX302" fmla="*/ 6212 w 10000"/>
                <a:gd name="connsiteY302" fmla="*/ 3064 h 10000"/>
                <a:gd name="connsiteX303" fmla="*/ 6230 w 10000"/>
                <a:gd name="connsiteY303" fmla="*/ 2359 h 10000"/>
                <a:gd name="connsiteX304" fmla="*/ 6255 w 10000"/>
                <a:gd name="connsiteY304" fmla="*/ 3795 h 10000"/>
                <a:gd name="connsiteX305" fmla="*/ 6273 w 10000"/>
                <a:gd name="connsiteY305" fmla="*/ 5923 h 10000"/>
                <a:gd name="connsiteX306" fmla="*/ 6291 w 10000"/>
                <a:gd name="connsiteY306" fmla="*/ 7321 h 10000"/>
                <a:gd name="connsiteX307" fmla="*/ 6310 w 10000"/>
                <a:gd name="connsiteY307" fmla="*/ 7641 h 10000"/>
                <a:gd name="connsiteX308" fmla="*/ 6328 w 10000"/>
                <a:gd name="connsiteY308" fmla="*/ 7359 h 10000"/>
                <a:gd name="connsiteX309" fmla="*/ 6346 w 10000"/>
                <a:gd name="connsiteY309" fmla="*/ 5833 h 10000"/>
                <a:gd name="connsiteX310" fmla="*/ 6371 w 10000"/>
                <a:gd name="connsiteY310" fmla="*/ 3436 h 10000"/>
                <a:gd name="connsiteX311" fmla="*/ 6389 w 10000"/>
                <a:gd name="connsiteY311" fmla="*/ 1462 h 10000"/>
                <a:gd name="connsiteX312" fmla="*/ 6407 w 10000"/>
                <a:gd name="connsiteY312" fmla="*/ 705 h 10000"/>
                <a:gd name="connsiteX313" fmla="*/ 6425 w 10000"/>
                <a:gd name="connsiteY313" fmla="*/ 3000 h 10000"/>
                <a:gd name="connsiteX314" fmla="*/ 6454 w 10000"/>
                <a:gd name="connsiteY314" fmla="*/ 6436 h 10000"/>
                <a:gd name="connsiteX315" fmla="*/ 6472 w 10000"/>
                <a:gd name="connsiteY315" fmla="*/ 8628 h 10000"/>
                <a:gd name="connsiteX316" fmla="*/ 6490 w 10000"/>
                <a:gd name="connsiteY316" fmla="*/ 9077 h 10000"/>
                <a:gd name="connsiteX317" fmla="*/ 6515 w 10000"/>
                <a:gd name="connsiteY317" fmla="*/ 8603 h 10000"/>
                <a:gd name="connsiteX318" fmla="*/ 6533 w 10000"/>
                <a:gd name="connsiteY318" fmla="*/ 7679 h 10000"/>
                <a:gd name="connsiteX319" fmla="*/ 6551 w 10000"/>
                <a:gd name="connsiteY319" fmla="*/ 6846 h 10000"/>
                <a:gd name="connsiteX320" fmla="*/ 6569 w 10000"/>
                <a:gd name="connsiteY320" fmla="*/ 6090 h 10000"/>
                <a:gd name="connsiteX321" fmla="*/ 6587 w 10000"/>
                <a:gd name="connsiteY321" fmla="*/ 5128 h 10000"/>
                <a:gd name="connsiteX322" fmla="*/ 6605 w 10000"/>
                <a:gd name="connsiteY322" fmla="*/ 4013 h 10000"/>
                <a:gd name="connsiteX323" fmla="*/ 6631 w 10000"/>
                <a:gd name="connsiteY323" fmla="*/ 3372 h 10000"/>
                <a:gd name="connsiteX324" fmla="*/ 6649 w 10000"/>
                <a:gd name="connsiteY324" fmla="*/ 3436 h 10000"/>
                <a:gd name="connsiteX325" fmla="*/ 6677 w 10000"/>
                <a:gd name="connsiteY325" fmla="*/ 4179 h 10000"/>
                <a:gd name="connsiteX326" fmla="*/ 6696 w 10000"/>
                <a:gd name="connsiteY326" fmla="*/ 4551 h 10000"/>
                <a:gd name="connsiteX327" fmla="*/ 6714 w 10000"/>
                <a:gd name="connsiteY327" fmla="*/ 4333 h 10000"/>
                <a:gd name="connsiteX328" fmla="*/ 6732 w 10000"/>
                <a:gd name="connsiteY328" fmla="*/ 4269 h 10000"/>
                <a:gd name="connsiteX329" fmla="*/ 6750 w 10000"/>
                <a:gd name="connsiteY329" fmla="*/ 4333 h 10000"/>
                <a:gd name="connsiteX330" fmla="*/ 6768 w 10000"/>
                <a:gd name="connsiteY330" fmla="*/ 4615 h 10000"/>
                <a:gd name="connsiteX331" fmla="*/ 6793 w 10000"/>
                <a:gd name="connsiteY331" fmla="*/ 4936 h 10000"/>
                <a:gd name="connsiteX332" fmla="*/ 6811 w 10000"/>
                <a:gd name="connsiteY332" fmla="*/ 4974 h 10000"/>
                <a:gd name="connsiteX333" fmla="*/ 6829 w 10000"/>
                <a:gd name="connsiteY333" fmla="*/ 4744 h 10000"/>
                <a:gd name="connsiteX334" fmla="*/ 6847 w 10000"/>
                <a:gd name="connsiteY334" fmla="*/ 4423 h 10000"/>
                <a:gd name="connsiteX335" fmla="*/ 6876 w 10000"/>
                <a:gd name="connsiteY335" fmla="*/ 4462 h 10000"/>
                <a:gd name="connsiteX336" fmla="*/ 6890 w 10000"/>
                <a:gd name="connsiteY336" fmla="*/ 4526 h 10000"/>
                <a:gd name="connsiteX337" fmla="*/ 6908 w 10000"/>
                <a:gd name="connsiteY337" fmla="*/ 4397 h 10000"/>
                <a:gd name="connsiteX338" fmla="*/ 6937 w 10000"/>
                <a:gd name="connsiteY338" fmla="*/ 4744 h 10000"/>
                <a:gd name="connsiteX339" fmla="*/ 6955 w 10000"/>
                <a:gd name="connsiteY339" fmla="*/ 5513 h 10000"/>
                <a:gd name="connsiteX340" fmla="*/ 6973 w 10000"/>
                <a:gd name="connsiteY340" fmla="*/ 6051 h 10000"/>
                <a:gd name="connsiteX341" fmla="*/ 6991 w 10000"/>
                <a:gd name="connsiteY341" fmla="*/ 5897 h 10000"/>
                <a:gd name="connsiteX342" fmla="*/ 7009 w 10000"/>
                <a:gd name="connsiteY342" fmla="*/ 5577 h 10000"/>
                <a:gd name="connsiteX343" fmla="*/ 7027 w 10000"/>
                <a:gd name="connsiteY343" fmla="*/ 5321 h 10000"/>
                <a:gd name="connsiteX344" fmla="*/ 7053 w 10000"/>
                <a:gd name="connsiteY344" fmla="*/ 4936 h 10000"/>
                <a:gd name="connsiteX345" fmla="*/ 7071 w 10000"/>
                <a:gd name="connsiteY345" fmla="*/ 4654 h 10000"/>
                <a:gd name="connsiteX346" fmla="*/ 7089 w 10000"/>
                <a:gd name="connsiteY346" fmla="*/ 4526 h 10000"/>
                <a:gd name="connsiteX347" fmla="*/ 7118 w 10000"/>
                <a:gd name="connsiteY347" fmla="*/ 4487 h 10000"/>
                <a:gd name="connsiteX348" fmla="*/ 7136 w 10000"/>
                <a:gd name="connsiteY348" fmla="*/ 4590 h 10000"/>
                <a:gd name="connsiteX349" fmla="*/ 7154 w 10000"/>
                <a:gd name="connsiteY349" fmla="*/ 5218 h 10000"/>
                <a:gd name="connsiteX350" fmla="*/ 7168 w 10000"/>
                <a:gd name="connsiteY350" fmla="*/ 5218 h 10000"/>
                <a:gd name="connsiteX351" fmla="*/ 7186 w 10000"/>
                <a:gd name="connsiteY351" fmla="*/ 4654 h 10000"/>
                <a:gd name="connsiteX352" fmla="*/ 7215 w 10000"/>
                <a:gd name="connsiteY352" fmla="*/ 4423 h 10000"/>
                <a:gd name="connsiteX353" fmla="*/ 7233 w 10000"/>
                <a:gd name="connsiteY353" fmla="*/ 4654 h 10000"/>
                <a:gd name="connsiteX354" fmla="*/ 7251 w 10000"/>
                <a:gd name="connsiteY354" fmla="*/ 5154 h 10000"/>
                <a:gd name="connsiteX355" fmla="*/ 7276 w 10000"/>
                <a:gd name="connsiteY355" fmla="*/ 5731 h 10000"/>
                <a:gd name="connsiteX356" fmla="*/ 7294 w 10000"/>
                <a:gd name="connsiteY356" fmla="*/ 6051 h 10000"/>
                <a:gd name="connsiteX357" fmla="*/ 7312 w 10000"/>
                <a:gd name="connsiteY357" fmla="*/ 5962 h 10000"/>
                <a:gd name="connsiteX358" fmla="*/ 7330 w 10000"/>
                <a:gd name="connsiteY358" fmla="*/ 5897 h 10000"/>
                <a:gd name="connsiteX359" fmla="*/ 7348 w 10000"/>
                <a:gd name="connsiteY359" fmla="*/ 5321 h 10000"/>
                <a:gd name="connsiteX360" fmla="*/ 7367 w 10000"/>
                <a:gd name="connsiteY360" fmla="*/ 4679 h 10000"/>
                <a:gd name="connsiteX361" fmla="*/ 7395 w 10000"/>
                <a:gd name="connsiteY361" fmla="*/ 4115 h 10000"/>
                <a:gd name="connsiteX362" fmla="*/ 7413 w 10000"/>
                <a:gd name="connsiteY362" fmla="*/ 3474 h 10000"/>
                <a:gd name="connsiteX363" fmla="*/ 7431 w 10000"/>
                <a:gd name="connsiteY363" fmla="*/ 3410 h 10000"/>
                <a:gd name="connsiteX364" fmla="*/ 7446 w 10000"/>
                <a:gd name="connsiteY364" fmla="*/ 4808 h 10000"/>
                <a:gd name="connsiteX365" fmla="*/ 7475 w 10000"/>
                <a:gd name="connsiteY365" fmla="*/ 6090 h 10000"/>
                <a:gd name="connsiteX366" fmla="*/ 7493 w 10000"/>
                <a:gd name="connsiteY366" fmla="*/ 5833 h 10000"/>
                <a:gd name="connsiteX367" fmla="*/ 7511 w 10000"/>
                <a:gd name="connsiteY367" fmla="*/ 4359 h 10000"/>
                <a:gd name="connsiteX368" fmla="*/ 7536 w 10000"/>
                <a:gd name="connsiteY368" fmla="*/ 2705 h 10000"/>
                <a:gd name="connsiteX369" fmla="*/ 7554 w 10000"/>
                <a:gd name="connsiteY369" fmla="*/ 1974 h 10000"/>
                <a:gd name="connsiteX370" fmla="*/ 7572 w 10000"/>
                <a:gd name="connsiteY370" fmla="*/ 4013 h 10000"/>
                <a:gd name="connsiteX371" fmla="*/ 7590 w 10000"/>
                <a:gd name="connsiteY371" fmla="*/ 6372 h 10000"/>
                <a:gd name="connsiteX372" fmla="*/ 7608 w 10000"/>
                <a:gd name="connsiteY372" fmla="*/ 7808 h 10000"/>
                <a:gd name="connsiteX373" fmla="*/ 7626 w 10000"/>
                <a:gd name="connsiteY373" fmla="*/ 7577 h 10000"/>
                <a:gd name="connsiteX374" fmla="*/ 7655 w 10000"/>
                <a:gd name="connsiteY374" fmla="*/ 7295 h 10000"/>
                <a:gd name="connsiteX375" fmla="*/ 7673 w 10000"/>
                <a:gd name="connsiteY375" fmla="*/ 7321 h 10000"/>
                <a:gd name="connsiteX376" fmla="*/ 7691 w 10000"/>
                <a:gd name="connsiteY376" fmla="*/ 7551 h 10000"/>
                <a:gd name="connsiteX377" fmla="*/ 7716 w 10000"/>
                <a:gd name="connsiteY377" fmla="*/ 7679 h 10000"/>
                <a:gd name="connsiteX378" fmla="*/ 7734 w 10000"/>
                <a:gd name="connsiteY378" fmla="*/ 7231 h 10000"/>
                <a:gd name="connsiteX379" fmla="*/ 7753 w 10000"/>
                <a:gd name="connsiteY379" fmla="*/ 6526 h 10000"/>
                <a:gd name="connsiteX380" fmla="*/ 7771 w 10000"/>
                <a:gd name="connsiteY380" fmla="*/ 5859 h 10000"/>
                <a:gd name="connsiteX381" fmla="*/ 7796 w 10000"/>
                <a:gd name="connsiteY381" fmla="*/ 5154 h 10000"/>
                <a:gd name="connsiteX382" fmla="*/ 7814 w 10000"/>
                <a:gd name="connsiteY382" fmla="*/ 4615 h 10000"/>
                <a:gd name="connsiteX383" fmla="*/ 7832 w 10000"/>
                <a:gd name="connsiteY383" fmla="*/ 3949 h 10000"/>
                <a:gd name="connsiteX384" fmla="*/ 7850 w 10000"/>
                <a:gd name="connsiteY384" fmla="*/ 3474 h 10000"/>
                <a:gd name="connsiteX385" fmla="*/ 7868 w 10000"/>
                <a:gd name="connsiteY385" fmla="*/ 2936 h 10000"/>
                <a:gd name="connsiteX386" fmla="*/ 7897 w 10000"/>
                <a:gd name="connsiteY386" fmla="*/ 2808 h 10000"/>
                <a:gd name="connsiteX387" fmla="*/ 7915 w 10000"/>
                <a:gd name="connsiteY387" fmla="*/ 3474 h 10000"/>
                <a:gd name="connsiteX388" fmla="*/ 7933 w 10000"/>
                <a:gd name="connsiteY388" fmla="*/ 4462 h 10000"/>
                <a:gd name="connsiteX389" fmla="*/ 7951 w 10000"/>
                <a:gd name="connsiteY389" fmla="*/ 4590 h 10000"/>
                <a:gd name="connsiteX390" fmla="*/ 7976 w 10000"/>
                <a:gd name="connsiteY390" fmla="*/ 4333 h 10000"/>
                <a:gd name="connsiteX391" fmla="*/ 7994 w 10000"/>
                <a:gd name="connsiteY391" fmla="*/ 4295 h 10000"/>
                <a:gd name="connsiteX392" fmla="*/ 8012 w 10000"/>
                <a:gd name="connsiteY392" fmla="*/ 4205 h 10000"/>
                <a:gd name="connsiteX393" fmla="*/ 8030 w 10000"/>
                <a:gd name="connsiteY393" fmla="*/ 3949 h 10000"/>
                <a:gd name="connsiteX394" fmla="*/ 8048 w 10000"/>
                <a:gd name="connsiteY394" fmla="*/ 4654 h 10000"/>
                <a:gd name="connsiteX395" fmla="*/ 8074 w 10000"/>
                <a:gd name="connsiteY395" fmla="*/ 5282 h 10000"/>
                <a:gd name="connsiteX396" fmla="*/ 8092 w 10000"/>
                <a:gd name="connsiteY396" fmla="*/ 6051 h 10000"/>
                <a:gd name="connsiteX397" fmla="*/ 8120 w 10000"/>
                <a:gd name="connsiteY397" fmla="*/ 6718 h 10000"/>
                <a:gd name="connsiteX398" fmla="*/ 8139 w 10000"/>
                <a:gd name="connsiteY398" fmla="*/ 6821 h 10000"/>
                <a:gd name="connsiteX399" fmla="*/ 8157 w 10000"/>
                <a:gd name="connsiteY399" fmla="*/ 6462 h 10000"/>
                <a:gd name="connsiteX400" fmla="*/ 8175 w 10000"/>
                <a:gd name="connsiteY400" fmla="*/ 5321 h 10000"/>
                <a:gd name="connsiteX401" fmla="*/ 8193 w 10000"/>
                <a:gd name="connsiteY401" fmla="*/ 2769 h 10000"/>
                <a:gd name="connsiteX402" fmla="*/ 8211 w 10000"/>
                <a:gd name="connsiteY402" fmla="*/ 1244 h 10000"/>
                <a:gd name="connsiteX403" fmla="*/ 8229 w 10000"/>
                <a:gd name="connsiteY403" fmla="*/ 962 h 10000"/>
                <a:gd name="connsiteX404" fmla="*/ 8254 w 10000"/>
                <a:gd name="connsiteY404" fmla="*/ 3603 h 10000"/>
                <a:gd name="connsiteX405" fmla="*/ 8272 w 10000"/>
                <a:gd name="connsiteY405" fmla="*/ 6846 h 10000"/>
                <a:gd name="connsiteX406" fmla="*/ 8297 w 10000"/>
                <a:gd name="connsiteY406" fmla="*/ 8282 h 10000"/>
                <a:gd name="connsiteX407" fmla="*/ 8315 w 10000"/>
                <a:gd name="connsiteY407" fmla="*/ 8218 h 10000"/>
                <a:gd name="connsiteX408" fmla="*/ 8333 w 10000"/>
                <a:gd name="connsiteY408" fmla="*/ 7679 h 10000"/>
                <a:gd name="connsiteX409" fmla="*/ 8351 w 10000"/>
                <a:gd name="connsiteY409" fmla="*/ 7038 h 10000"/>
                <a:gd name="connsiteX410" fmla="*/ 8369 w 10000"/>
                <a:gd name="connsiteY410" fmla="*/ 6436 h 10000"/>
                <a:gd name="connsiteX411" fmla="*/ 8398 w 10000"/>
                <a:gd name="connsiteY411" fmla="*/ 6115 h 10000"/>
                <a:gd name="connsiteX412" fmla="*/ 8416 w 10000"/>
                <a:gd name="connsiteY412" fmla="*/ 5833 h 10000"/>
                <a:gd name="connsiteX413" fmla="*/ 8434 w 10000"/>
                <a:gd name="connsiteY413" fmla="*/ 5449 h 10000"/>
                <a:gd name="connsiteX414" fmla="*/ 8452 w 10000"/>
                <a:gd name="connsiteY414" fmla="*/ 4872 h 10000"/>
                <a:gd name="connsiteX415" fmla="*/ 8470 w 10000"/>
                <a:gd name="connsiteY415" fmla="*/ 4333 h 10000"/>
                <a:gd name="connsiteX416" fmla="*/ 8496 w 10000"/>
                <a:gd name="connsiteY416" fmla="*/ 3795 h 10000"/>
                <a:gd name="connsiteX417" fmla="*/ 8514 w 10000"/>
                <a:gd name="connsiteY417" fmla="*/ 3538 h 10000"/>
                <a:gd name="connsiteX418" fmla="*/ 8532 w 10000"/>
                <a:gd name="connsiteY418" fmla="*/ 3244 h 10000"/>
                <a:gd name="connsiteX419" fmla="*/ 8557 w 10000"/>
                <a:gd name="connsiteY419" fmla="*/ 3372 h 10000"/>
                <a:gd name="connsiteX420" fmla="*/ 8575 w 10000"/>
                <a:gd name="connsiteY420" fmla="*/ 3244 h 10000"/>
                <a:gd name="connsiteX421" fmla="*/ 8593 w 10000"/>
                <a:gd name="connsiteY421" fmla="*/ 2513 h 10000"/>
                <a:gd name="connsiteX422" fmla="*/ 8611 w 10000"/>
                <a:gd name="connsiteY422" fmla="*/ 2897 h 10000"/>
                <a:gd name="connsiteX423" fmla="*/ 8629 w 10000"/>
                <a:gd name="connsiteY423" fmla="*/ 5128 h 10000"/>
                <a:gd name="connsiteX424" fmla="*/ 8658 w 10000"/>
                <a:gd name="connsiteY424" fmla="*/ 6846 h 10000"/>
                <a:gd name="connsiteX425" fmla="*/ 8676 w 10000"/>
                <a:gd name="connsiteY425" fmla="*/ 7038 h 10000"/>
                <a:gd name="connsiteX426" fmla="*/ 8694 w 10000"/>
                <a:gd name="connsiteY426" fmla="*/ 6821 h 10000"/>
                <a:gd name="connsiteX427" fmla="*/ 8719 w 10000"/>
                <a:gd name="connsiteY427" fmla="*/ 6051 h 10000"/>
                <a:gd name="connsiteX428" fmla="*/ 8737 w 10000"/>
                <a:gd name="connsiteY428" fmla="*/ 4974 h 10000"/>
                <a:gd name="connsiteX429" fmla="*/ 8755 w 10000"/>
                <a:gd name="connsiteY429" fmla="*/ 3885 h 10000"/>
                <a:gd name="connsiteX430" fmla="*/ 8773 w 10000"/>
                <a:gd name="connsiteY430" fmla="*/ 3795 h 10000"/>
                <a:gd name="connsiteX431" fmla="*/ 8791 w 10000"/>
                <a:gd name="connsiteY431" fmla="*/ 4910 h 10000"/>
                <a:gd name="connsiteX432" fmla="*/ 8810 w 10000"/>
                <a:gd name="connsiteY432" fmla="*/ 6590 h 10000"/>
                <a:gd name="connsiteX433" fmla="*/ 8835 w 10000"/>
                <a:gd name="connsiteY433" fmla="*/ 7705 h 10000"/>
                <a:gd name="connsiteX434" fmla="*/ 8853 w 10000"/>
                <a:gd name="connsiteY434" fmla="*/ 7641 h 10000"/>
                <a:gd name="connsiteX435" fmla="*/ 8871 w 10000"/>
                <a:gd name="connsiteY435" fmla="*/ 6974 h 10000"/>
                <a:gd name="connsiteX436" fmla="*/ 8889 w 10000"/>
                <a:gd name="connsiteY436" fmla="*/ 6244 h 10000"/>
                <a:gd name="connsiteX437" fmla="*/ 8918 w 10000"/>
                <a:gd name="connsiteY437" fmla="*/ 5667 h 10000"/>
                <a:gd name="connsiteX438" fmla="*/ 8936 w 10000"/>
                <a:gd name="connsiteY438" fmla="*/ 5282 h 10000"/>
                <a:gd name="connsiteX439" fmla="*/ 8954 w 10000"/>
                <a:gd name="connsiteY439" fmla="*/ 4782 h 10000"/>
                <a:gd name="connsiteX440" fmla="*/ 8972 w 10000"/>
                <a:gd name="connsiteY440" fmla="*/ 3987 h 10000"/>
                <a:gd name="connsiteX441" fmla="*/ 8997 w 10000"/>
                <a:gd name="connsiteY441" fmla="*/ 3244 h 10000"/>
                <a:gd name="connsiteX442" fmla="*/ 9015 w 10000"/>
                <a:gd name="connsiteY442" fmla="*/ 2872 h 10000"/>
                <a:gd name="connsiteX443" fmla="*/ 9033 w 10000"/>
                <a:gd name="connsiteY443" fmla="*/ 2962 h 10000"/>
                <a:gd name="connsiteX444" fmla="*/ 9051 w 10000"/>
                <a:gd name="connsiteY444" fmla="*/ 3667 h 10000"/>
                <a:gd name="connsiteX445" fmla="*/ 9069 w 10000"/>
                <a:gd name="connsiteY445" fmla="*/ 5321 h 10000"/>
                <a:gd name="connsiteX446" fmla="*/ 9098 w 10000"/>
                <a:gd name="connsiteY446" fmla="*/ 6462 h 10000"/>
                <a:gd name="connsiteX447" fmla="*/ 9113 w 10000"/>
                <a:gd name="connsiteY447" fmla="*/ 6051 h 10000"/>
                <a:gd name="connsiteX448" fmla="*/ 9141 w 10000"/>
                <a:gd name="connsiteY448" fmla="*/ 5103 h 10000"/>
                <a:gd name="connsiteX449" fmla="*/ 9159 w 10000"/>
                <a:gd name="connsiteY449" fmla="*/ 4551 h 10000"/>
                <a:gd name="connsiteX450" fmla="*/ 9177 w 10000"/>
                <a:gd name="connsiteY450" fmla="*/ 4974 h 10000"/>
                <a:gd name="connsiteX451" fmla="*/ 9196 w 10000"/>
                <a:gd name="connsiteY451" fmla="*/ 5897 h 10000"/>
                <a:gd name="connsiteX452" fmla="*/ 9214 w 10000"/>
                <a:gd name="connsiteY452" fmla="*/ 6179 h 10000"/>
                <a:gd name="connsiteX453" fmla="*/ 9232 w 10000"/>
                <a:gd name="connsiteY453" fmla="*/ 5667 h 10000"/>
                <a:gd name="connsiteX454" fmla="*/ 9257 w 10000"/>
                <a:gd name="connsiteY454" fmla="*/ 5154 h 10000"/>
                <a:gd name="connsiteX455" fmla="*/ 9275 w 10000"/>
                <a:gd name="connsiteY455" fmla="*/ 4910 h 10000"/>
                <a:gd name="connsiteX456" fmla="*/ 9293 w 10000"/>
                <a:gd name="connsiteY456" fmla="*/ 4718 h 10000"/>
                <a:gd name="connsiteX457" fmla="*/ 9322 w 10000"/>
                <a:gd name="connsiteY457" fmla="*/ 4462 h 10000"/>
                <a:gd name="connsiteX458" fmla="*/ 9340 w 10000"/>
                <a:gd name="connsiteY458" fmla="*/ 4179 h 10000"/>
                <a:gd name="connsiteX459" fmla="*/ 9358 w 10000"/>
                <a:gd name="connsiteY459" fmla="*/ 4115 h 10000"/>
                <a:gd name="connsiteX460" fmla="*/ 9376 w 10000"/>
                <a:gd name="connsiteY460" fmla="*/ 4141 h 10000"/>
                <a:gd name="connsiteX461" fmla="*/ 9390 w 10000"/>
                <a:gd name="connsiteY461" fmla="*/ 4462 h 10000"/>
                <a:gd name="connsiteX462" fmla="*/ 9419 w 10000"/>
                <a:gd name="connsiteY462" fmla="*/ 4782 h 10000"/>
                <a:gd name="connsiteX463" fmla="*/ 9437 w 10000"/>
                <a:gd name="connsiteY463" fmla="*/ 5410 h 10000"/>
                <a:gd name="connsiteX464" fmla="*/ 9455 w 10000"/>
                <a:gd name="connsiteY464" fmla="*/ 6090 h 10000"/>
                <a:gd name="connsiteX465" fmla="*/ 9473 w 10000"/>
                <a:gd name="connsiteY465" fmla="*/ 6308 h 10000"/>
                <a:gd name="connsiteX466" fmla="*/ 9491 w 10000"/>
                <a:gd name="connsiteY466" fmla="*/ 6026 h 10000"/>
                <a:gd name="connsiteX467" fmla="*/ 9517 w 10000"/>
                <a:gd name="connsiteY467" fmla="*/ 5321 h 10000"/>
                <a:gd name="connsiteX468" fmla="*/ 9535 w 10000"/>
                <a:gd name="connsiteY468" fmla="*/ 4936 h 10000"/>
                <a:gd name="connsiteX469" fmla="*/ 9553 w 10000"/>
                <a:gd name="connsiteY469" fmla="*/ 4782 h 10000"/>
                <a:gd name="connsiteX470" fmla="*/ 9582 w 10000"/>
                <a:gd name="connsiteY470" fmla="*/ 5000 h 10000"/>
                <a:gd name="connsiteX471" fmla="*/ 9600 w 10000"/>
                <a:gd name="connsiteY471" fmla="*/ 5218 h 10000"/>
                <a:gd name="connsiteX472" fmla="*/ 9618 w 10000"/>
                <a:gd name="connsiteY472" fmla="*/ 5192 h 10000"/>
                <a:gd name="connsiteX473" fmla="*/ 9636 w 10000"/>
                <a:gd name="connsiteY473" fmla="*/ 5346 h 10000"/>
                <a:gd name="connsiteX474" fmla="*/ 9654 w 10000"/>
                <a:gd name="connsiteY474" fmla="*/ 5128 h 10000"/>
                <a:gd name="connsiteX475" fmla="*/ 9679 w 10000"/>
                <a:gd name="connsiteY475" fmla="*/ 4974 h 10000"/>
                <a:gd name="connsiteX476" fmla="*/ 9697 w 10000"/>
                <a:gd name="connsiteY476" fmla="*/ 4936 h 10000"/>
                <a:gd name="connsiteX477" fmla="*/ 9722 w 10000"/>
                <a:gd name="connsiteY477" fmla="*/ 5000 h 10000"/>
                <a:gd name="connsiteX478" fmla="*/ 9740 w 10000"/>
                <a:gd name="connsiteY478" fmla="*/ 4872 h 10000"/>
                <a:gd name="connsiteX479" fmla="*/ 9758 w 10000"/>
                <a:gd name="connsiteY479" fmla="*/ 4679 h 10000"/>
                <a:gd name="connsiteX480" fmla="*/ 9776 w 10000"/>
                <a:gd name="connsiteY480" fmla="*/ 4744 h 10000"/>
                <a:gd name="connsiteX481" fmla="*/ 9794 w 10000"/>
                <a:gd name="connsiteY481" fmla="*/ 4974 h 10000"/>
                <a:gd name="connsiteX482" fmla="*/ 9812 w 10000"/>
                <a:gd name="connsiteY482" fmla="*/ 4910 h 10000"/>
                <a:gd name="connsiteX483" fmla="*/ 9830 w 10000"/>
                <a:gd name="connsiteY483" fmla="*/ 4872 h 10000"/>
                <a:gd name="connsiteX484" fmla="*/ 9859 w 10000"/>
                <a:gd name="connsiteY484" fmla="*/ 4654 h 10000"/>
                <a:gd name="connsiteX485" fmla="*/ 9877 w 10000"/>
                <a:gd name="connsiteY485" fmla="*/ 4397 h 10000"/>
                <a:gd name="connsiteX486" fmla="*/ 9895 w 10000"/>
                <a:gd name="connsiteY486" fmla="*/ 4590 h 10000"/>
                <a:gd name="connsiteX487" fmla="*/ 9913 w 10000"/>
                <a:gd name="connsiteY487" fmla="*/ 4679 h 10000"/>
                <a:gd name="connsiteX488" fmla="*/ 9939 w 10000"/>
                <a:gd name="connsiteY488" fmla="*/ 4744 h 10000"/>
                <a:gd name="connsiteX489" fmla="*/ 9957 w 10000"/>
                <a:gd name="connsiteY489" fmla="*/ 4782 h 10000"/>
                <a:gd name="connsiteX490" fmla="*/ 9975 w 10000"/>
                <a:gd name="connsiteY490" fmla="*/ 4744 h 10000"/>
                <a:gd name="connsiteX491" fmla="*/ 10000 w 10000"/>
                <a:gd name="connsiteY491" fmla="*/ 534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6 w 10000"/>
                <a:gd name="connsiteY11" fmla="*/ 6333 h 10000"/>
                <a:gd name="connsiteX12" fmla="*/ 245 w 10000"/>
                <a:gd name="connsiteY12" fmla="*/ 6115 h 10000"/>
                <a:gd name="connsiteX13" fmla="*/ 260 w 10000"/>
                <a:gd name="connsiteY13" fmla="*/ 5667 h 10000"/>
                <a:gd name="connsiteX14" fmla="*/ 278 w 10000"/>
                <a:gd name="connsiteY14" fmla="*/ 5385 h 10000"/>
                <a:gd name="connsiteX15" fmla="*/ 296 w 10000"/>
                <a:gd name="connsiteY15" fmla="*/ 4872 h 10000"/>
                <a:gd name="connsiteX16" fmla="*/ 314 w 10000"/>
                <a:gd name="connsiteY16" fmla="*/ 4013 h 10000"/>
                <a:gd name="connsiteX17" fmla="*/ 343 w 10000"/>
                <a:gd name="connsiteY17" fmla="*/ 3795 h 10000"/>
                <a:gd name="connsiteX18" fmla="*/ 361 w 10000"/>
                <a:gd name="connsiteY18" fmla="*/ 3859 h 10000"/>
                <a:gd name="connsiteX19" fmla="*/ 379 w 10000"/>
                <a:gd name="connsiteY19" fmla="*/ 4115 h 10000"/>
                <a:gd name="connsiteX20" fmla="*/ 404 w 10000"/>
                <a:gd name="connsiteY20" fmla="*/ 4872 h 10000"/>
                <a:gd name="connsiteX21" fmla="*/ 422 w 10000"/>
                <a:gd name="connsiteY21" fmla="*/ 5513 h 10000"/>
                <a:gd name="connsiteX22" fmla="*/ 440 w 10000"/>
                <a:gd name="connsiteY22" fmla="*/ 5513 h 10000"/>
                <a:gd name="connsiteX23" fmla="*/ 458 w 10000"/>
                <a:gd name="connsiteY23" fmla="*/ 5641 h 10000"/>
                <a:gd name="connsiteX24" fmla="*/ 476 w 10000"/>
                <a:gd name="connsiteY24" fmla="*/ 5705 h 10000"/>
                <a:gd name="connsiteX25" fmla="*/ 494 w 10000"/>
                <a:gd name="connsiteY25" fmla="*/ 5833 h 10000"/>
                <a:gd name="connsiteX26" fmla="*/ 523 w 10000"/>
                <a:gd name="connsiteY26" fmla="*/ 5731 h 10000"/>
                <a:gd name="connsiteX27" fmla="*/ 538 w 10000"/>
                <a:gd name="connsiteY27" fmla="*/ 5321 h 10000"/>
                <a:gd name="connsiteX28" fmla="*/ 556 w 10000"/>
                <a:gd name="connsiteY28" fmla="*/ 4974 h 10000"/>
                <a:gd name="connsiteX29" fmla="*/ 584 w 10000"/>
                <a:gd name="connsiteY29" fmla="*/ 4526 h 10000"/>
                <a:gd name="connsiteX30" fmla="*/ 602 w 10000"/>
                <a:gd name="connsiteY30" fmla="*/ 4051 h 10000"/>
                <a:gd name="connsiteX31" fmla="*/ 620 w 10000"/>
                <a:gd name="connsiteY31" fmla="*/ 3372 h 10000"/>
                <a:gd name="connsiteX32" fmla="*/ 639 w 10000"/>
                <a:gd name="connsiteY32" fmla="*/ 3026 h 10000"/>
                <a:gd name="connsiteX33" fmla="*/ 664 w 10000"/>
                <a:gd name="connsiteY33" fmla="*/ 3282 h 10000"/>
                <a:gd name="connsiteX34" fmla="*/ 682 w 10000"/>
                <a:gd name="connsiteY34" fmla="*/ 4551 h 10000"/>
                <a:gd name="connsiteX35" fmla="*/ 700 w 10000"/>
                <a:gd name="connsiteY35" fmla="*/ 6090 h 10000"/>
                <a:gd name="connsiteX36" fmla="*/ 718 w 10000"/>
                <a:gd name="connsiteY36" fmla="*/ 7256 h 10000"/>
                <a:gd name="connsiteX37" fmla="*/ 736 w 10000"/>
                <a:gd name="connsiteY37" fmla="*/ 7449 h 10000"/>
                <a:gd name="connsiteX38" fmla="*/ 765 w 10000"/>
                <a:gd name="connsiteY38" fmla="*/ 7077 h 10000"/>
                <a:gd name="connsiteX39" fmla="*/ 783 w 10000"/>
                <a:gd name="connsiteY39" fmla="*/ 5603 h 10000"/>
                <a:gd name="connsiteX40" fmla="*/ 797 w 10000"/>
                <a:gd name="connsiteY40" fmla="*/ 3282 h 10000"/>
                <a:gd name="connsiteX41" fmla="*/ 815 w 10000"/>
                <a:gd name="connsiteY41" fmla="*/ 1308 h 10000"/>
                <a:gd name="connsiteX42" fmla="*/ 844 w 10000"/>
                <a:gd name="connsiteY42" fmla="*/ 962 h 10000"/>
                <a:gd name="connsiteX43" fmla="*/ 862 w 10000"/>
                <a:gd name="connsiteY43" fmla="*/ 3282 h 10000"/>
                <a:gd name="connsiteX44" fmla="*/ 880 w 10000"/>
                <a:gd name="connsiteY44" fmla="*/ 7744 h 10000"/>
                <a:gd name="connsiteX45" fmla="*/ 898 w 10000"/>
                <a:gd name="connsiteY45" fmla="*/ 10000 h 10000"/>
                <a:gd name="connsiteX46" fmla="*/ 916 w 10000"/>
                <a:gd name="connsiteY46" fmla="*/ 8821 h 10000"/>
                <a:gd name="connsiteX47" fmla="*/ 942 w 10000"/>
                <a:gd name="connsiteY47" fmla="*/ 6564 h 10000"/>
                <a:gd name="connsiteX48" fmla="*/ 960 w 10000"/>
                <a:gd name="connsiteY48" fmla="*/ 5064 h 10000"/>
                <a:gd name="connsiteX49" fmla="*/ 988 w 10000"/>
                <a:gd name="connsiteY49" fmla="*/ 4744 h 10000"/>
                <a:gd name="connsiteX50" fmla="*/ 1006 w 10000"/>
                <a:gd name="connsiteY50" fmla="*/ 5000 h 10000"/>
                <a:gd name="connsiteX51" fmla="*/ 1025 w 10000"/>
                <a:gd name="connsiteY51" fmla="*/ 5513 h 10000"/>
                <a:gd name="connsiteX52" fmla="*/ 1043 w 10000"/>
                <a:gd name="connsiteY52" fmla="*/ 5641 h 10000"/>
                <a:gd name="connsiteX53" fmla="*/ 1061 w 10000"/>
                <a:gd name="connsiteY53" fmla="*/ 5577 h 10000"/>
                <a:gd name="connsiteX54" fmla="*/ 1075 w 10000"/>
                <a:gd name="connsiteY54" fmla="*/ 5346 h 10000"/>
                <a:gd name="connsiteX55" fmla="*/ 1093 w 10000"/>
                <a:gd name="connsiteY55" fmla="*/ 4936 h 10000"/>
                <a:gd name="connsiteX56" fmla="*/ 1122 w 10000"/>
                <a:gd name="connsiteY56" fmla="*/ 3756 h 10000"/>
                <a:gd name="connsiteX57" fmla="*/ 1140 w 10000"/>
                <a:gd name="connsiteY57" fmla="*/ 3372 h 10000"/>
                <a:gd name="connsiteX58" fmla="*/ 1165 w 10000"/>
                <a:gd name="connsiteY58" fmla="*/ 3346 h 10000"/>
                <a:gd name="connsiteX59" fmla="*/ 1183 w 10000"/>
                <a:gd name="connsiteY59" fmla="*/ 3372 h 10000"/>
                <a:gd name="connsiteX60" fmla="*/ 1201 w 10000"/>
                <a:gd name="connsiteY60" fmla="*/ 4333 h 10000"/>
                <a:gd name="connsiteX61" fmla="*/ 1219 w 10000"/>
                <a:gd name="connsiteY61" fmla="*/ 5346 h 10000"/>
                <a:gd name="connsiteX62" fmla="*/ 1237 w 10000"/>
                <a:gd name="connsiteY62" fmla="*/ 6308 h 10000"/>
                <a:gd name="connsiteX63" fmla="*/ 1266 w 10000"/>
                <a:gd name="connsiteY63" fmla="*/ 6885 h 10000"/>
                <a:gd name="connsiteX64" fmla="*/ 1284 w 10000"/>
                <a:gd name="connsiteY64" fmla="*/ 7077 h 10000"/>
                <a:gd name="connsiteX65" fmla="*/ 1302 w 10000"/>
                <a:gd name="connsiteY65" fmla="*/ 6564 h 10000"/>
                <a:gd name="connsiteX66" fmla="*/ 1320 w 10000"/>
                <a:gd name="connsiteY66" fmla="*/ 6244 h 10000"/>
                <a:gd name="connsiteX67" fmla="*/ 1338 w 10000"/>
                <a:gd name="connsiteY67" fmla="*/ 5897 h 10000"/>
                <a:gd name="connsiteX68" fmla="*/ 1364 w 10000"/>
                <a:gd name="connsiteY68" fmla="*/ 5192 h 10000"/>
                <a:gd name="connsiteX69" fmla="*/ 1382 w 10000"/>
                <a:gd name="connsiteY69" fmla="*/ 4359 h 10000"/>
                <a:gd name="connsiteX70" fmla="*/ 1400 w 10000"/>
                <a:gd name="connsiteY70" fmla="*/ 3628 h 10000"/>
                <a:gd name="connsiteX71" fmla="*/ 1425 w 10000"/>
                <a:gd name="connsiteY71" fmla="*/ 3064 h 10000"/>
                <a:gd name="connsiteX72" fmla="*/ 1443 w 10000"/>
                <a:gd name="connsiteY72" fmla="*/ 3500 h 10000"/>
                <a:gd name="connsiteX73" fmla="*/ 1461 w 10000"/>
                <a:gd name="connsiteY73" fmla="*/ 4423 h 10000"/>
                <a:gd name="connsiteX74" fmla="*/ 1479 w 10000"/>
                <a:gd name="connsiteY74" fmla="*/ 4910 h 10000"/>
                <a:gd name="connsiteX75" fmla="*/ 1497 w 10000"/>
                <a:gd name="connsiteY75" fmla="*/ 4333 h 10000"/>
                <a:gd name="connsiteX76" fmla="*/ 1526 w 10000"/>
                <a:gd name="connsiteY76" fmla="*/ 3154 h 10000"/>
                <a:gd name="connsiteX77" fmla="*/ 1544 w 10000"/>
                <a:gd name="connsiteY77" fmla="*/ 2513 h 10000"/>
                <a:gd name="connsiteX78" fmla="*/ 1562 w 10000"/>
                <a:gd name="connsiteY78" fmla="*/ 3564 h 10000"/>
                <a:gd name="connsiteX79" fmla="*/ 1587 w 10000"/>
                <a:gd name="connsiteY79" fmla="*/ 5385 h 10000"/>
                <a:gd name="connsiteX80" fmla="*/ 1605 w 10000"/>
                <a:gd name="connsiteY80" fmla="*/ 6308 h 10000"/>
                <a:gd name="connsiteX81" fmla="*/ 1623 w 10000"/>
                <a:gd name="connsiteY81" fmla="*/ 5731 h 10000"/>
                <a:gd name="connsiteX82" fmla="*/ 1641 w 10000"/>
                <a:gd name="connsiteY82" fmla="*/ 5346 h 10000"/>
                <a:gd name="connsiteX83" fmla="*/ 1659 w 10000"/>
                <a:gd name="connsiteY83" fmla="*/ 5513 h 10000"/>
                <a:gd name="connsiteX84" fmla="*/ 1677 w 10000"/>
                <a:gd name="connsiteY84" fmla="*/ 5667 h 10000"/>
                <a:gd name="connsiteX85" fmla="*/ 1703 w 10000"/>
                <a:gd name="connsiteY85" fmla="*/ 6308 h 10000"/>
                <a:gd name="connsiteX86" fmla="*/ 1721 w 10000"/>
                <a:gd name="connsiteY86" fmla="*/ 6462 h 10000"/>
                <a:gd name="connsiteX87" fmla="*/ 1739 w 10000"/>
                <a:gd name="connsiteY87" fmla="*/ 6051 h 10000"/>
                <a:gd name="connsiteX88" fmla="*/ 1757 w 10000"/>
                <a:gd name="connsiteY88" fmla="*/ 5513 h 10000"/>
                <a:gd name="connsiteX89" fmla="*/ 1786 w 10000"/>
                <a:gd name="connsiteY89" fmla="*/ 5385 h 10000"/>
                <a:gd name="connsiteX90" fmla="*/ 1804 w 10000"/>
                <a:gd name="connsiteY90" fmla="*/ 5449 h 10000"/>
                <a:gd name="connsiteX91" fmla="*/ 1822 w 10000"/>
                <a:gd name="connsiteY91" fmla="*/ 5513 h 10000"/>
                <a:gd name="connsiteX92" fmla="*/ 1847 w 10000"/>
                <a:gd name="connsiteY92" fmla="*/ 5192 h 10000"/>
                <a:gd name="connsiteX93" fmla="*/ 1865 w 10000"/>
                <a:gd name="connsiteY93" fmla="*/ 4397 h 10000"/>
                <a:gd name="connsiteX94" fmla="*/ 1883 w 10000"/>
                <a:gd name="connsiteY94" fmla="*/ 4295 h 10000"/>
                <a:gd name="connsiteX95" fmla="*/ 1901 w 10000"/>
                <a:gd name="connsiteY95" fmla="*/ 4526 h 10000"/>
                <a:gd name="connsiteX96" fmla="*/ 1919 w 10000"/>
                <a:gd name="connsiteY96" fmla="*/ 5385 h 10000"/>
                <a:gd name="connsiteX97" fmla="*/ 1937 w 10000"/>
                <a:gd name="connsiteY97" fmla="*/ 6590 h 10000"/>
                <a:gd name="connsiteX98" fmla="*/ 1955 w 10000"/>
                <a:gd name="connsiteY98" fmla="*/ 6949 h 10000"/>
                <a:gd name="connsiteX99" fmla="*/ 1981 w 10000"/>
                <a:gd name="connsiteY99" fmla="*/ 6141 h 10000"/>
                <a:gd name="connsiteX100" fmla="*/ 2009 w 10000"/>
                <a:gd name="connsiteY100" fmla="*/ 5346 h 10000"/>
                <a:gd name="connsiteX101" fmla="*/ 2027 w 10000"/>
                <a:gd name="connsiteY101" fmla="*/ 5154 h 10000"/>
                <a:gd name="connsiteX102" fmla="*/ 2045 w 10000"/>
                <a:gd name="connsiteY102" fmla="*/ 5641 h 10000"/>
                <a:gd name="connsiteX103" fmla="*/ 2063 w 10000"/>
                <a:gd name="connsiteY103" fmla="*/ 5795 h 10000"/>
                <a:gd name="connsiteX104" fmla="*/ 2082 w 10000"/>
                <a:gd name="connsiteY104" fmla="*/ 5731 h 10000"/>
                <a:gd name="connsiteX105" fmla="*/ 2100 w 10000"/>
                <a:gd name="connsiteY105" fmla="*/ 5346 h 10000"/>
                <a:gd name="connsiteX106" fmla="*/ 2125 w 10000"/>
                <a:gd name="connsiteY106" fmla="*/ 4910 h 10000"/>
                <a:gd name="connsiteX107" fmla="*/ 2143 w 10000"/>
                <a:gd name="connsiteY107" fmla="*/ 4615 h 10000"/>
                <a:gd name="connsiteX108" fmla="*/ 2161 w 10000"/>
                <a:gd name="connsiteY108" fmla="*/ 4462 h 10000"/>
                <a:gd name="connsiteX109" fmla="*/ 2186 w 10000"/>
                <a:gd name="connsiteY109" fmla="*/ 4423 h 10000"/>
                <a:gd name="connsiteX110" fmla="*/ 2204 w 10000"/>
                <a:gd name="connsiteY110" fmla="*/ 4397 h 10000"/>
                <a:gd name="connsiteX111" fmla="*/ 2222 w 10000"/>
                <a:gd name="connsiteY111" fmla="*/ 4179 h 10000"/>
                <a:gd name="connsiteX112" fmla="*/ 2240 w 10000"/>
                <a:gd name="connsiteY112" fmla="*/ 3731 h 10000"/>
                <a:gd name="connsiteX113" fmla="*/ 2258 w 10000"/>
                <a:gd name="connsiteY113" fmla="*/ 3000 h 10000"/>
                <a:gd name="connsiteX114" fmla="*/ 2287 w 10000"/>
                <a:gd name="connsiteY114" fmla="*/ 2513 h 10000"/>
                <a:gd name="connsiteX115" fmla="*/ 2305 w 10000"/>
                <a:gd name="connsiteY115" fmla="*/ 3026 h 10000"/>
                <a:gd name="connsiteX116" fmla="*/ 2323 w 10000"/>
                <a:gd name="connsiteY116" fmla="*/ 4590 h 10000"/>
                <a:gd name="connsiteX117" fmla="*/ 2341 w 10000"/>
                <a:gd name="connsiteY117" fmla="*/ 6397 h 10000"/>
                <a:gd name="connsiteX118" fmla="*/ 2359 w 10000"/>
                <a:gd name="connsiteY118" fmla="*/ 7192 h 10000"/>
                <a:gd name="connsiteX119" fmla="*/ 2385 w 10000"/>
                <a:gd name="connsiteY119" fmla="*/ 6910 h 10000"/>
                <a:gd name="connsiteX120" fmla="*/ 2403 w 10000"/>
                <a:gd name="connsiteY120" fmla="*/ 6179 h 10000"/>
                <a:gd name="connsiteX121" fmla="*/ 2421 w 10000"/>
                <a:gd name="connsiteY121" fmla="*/ 4936 h 10000"/>
                <a:gd name="connsiteX122" fmla="*/ 2449 w 10000"/>
                <a:gd name="connsiteY122" fmla="*/ 3603 h 10000"/>
                <a:gd name="connsiteX123" fmla="*/ 2464 w 10000"/>
                <a:gd name="connsiteY123" fmla="*/ 2872 h 10000"/>
                <a:gd name="connsiteX124" fmla="*/ 2482 w 10000"/>
                <a:gd name="connsiteY124" fmla="*/ 2231 h 10000"/>
                <a:gd name="connsiteX125" fmla="*/ 2500 w 10000"/>
                <a:gd name="connsiteY125" fmla="*/ 3064 h 10000"/>
                <a:gd name="connsiteX126" fmla="*/ 2518 w 10000"/>
                <a:gd name="connsiteY126" fmla="*/ 5577 h 10000"/>
                <a:gd name="connsiteX127" fmla="*/ 2547 w 10000"/>
                <a:gd name="connsiteY127" fmla="*/ 7359 h 10000"/>
                <a:gd name="connsiteX128" fmla="*/ 2565 w 10000"/>
                <a:gd name="connsiteY128" fmla="*/ 7128 h 10000"/>
                <a:gd name="connsiteX129" fmla="*/ 2590 w 10000"/>
                <a:gd name="connsiteY129" fmla="*/ 6372 h 10000"/>
                <a:gd name="connsiteX130" fmla="*/ 2608 w 10000"/>
                <a:gd name="connsiteY130" fmla="*/ 5538 h 10000"/>
                <a:gd name="connsiteX131" fmla="*/ 2626 w 10000"/>
                <a:gd name="connsiteY131" fmla="*/ 4654 h 10000"/>
                <a:gd name="connsiteX132" fmla="*/ 2644 w 10000"/>
                <a:gd name="connsiteY132" fmla="*/ 3987 h 10000"/>
                <a:gd name="connsiteX133" fmla="*/ 2662 w 10000"/>
                <a:gd name="connsiteY133" fmla="*/ 3410 h 10000"/>
                <a:gd name="connsiteX134" fmla="*/ 2680 w 10000"/>
                <a:gd name="connsiteY134" fmla="*/ 3885 h 10000"/>
                <a:gd name="connsiteX135" fmla="*/ 2698 w 10000"/>
                <a:gd name="connsiteY135" fmla="*/ 5987 h 10000"/>
                <a:gd name="connsiteX136" fmla="*/ 2727 w 10000"/>
                <a:gd name="connsiteY136" fmla="*/ 7679 h 10000"/>
                <a:gd name="connsiteX137" fmla="*/ 2742 w 10000"/>
                <a:gd name="connsiteY137" fmla="*/ 7641 h 10000"/>
                <a:gd name="connsiteX138" fmla="*/ 2760 w 10000"/>
                <a:gd name="connsiteY138" fmla="*/ 7103 h 10000"/>
                <a:gd name="connsiteX139" fmla="*/ 2778 w 10000"/>
                <a:gd name="connsiteY139" fmla="*/ 6500 h 10000"/>
                <a:gd name="connsiteX140" fmla="*/ 2807 w 10000"/>
                <a:gd name="connsiteY140" fmla="*/ 5962 h 10000"/>
                <a:gd name="connsiteX141" fmla="*/ 2825 w 10000"/>
                <a:gd name="connsiteY141" fmla="*/ 5321 h 10000"/>
                <a:gd name="connsiteX142" fmla="*/ 2843 w 10000"/>
                <a:gd name="connsiteY142" fmla="*/ 4744 h 10000"/>
                <a:gd name="connsiteX143" fmla="*/ 2868 w 10000"/>
                <a:gd name="connsiteY143" fmla="*/ 4051 h 10000"/>
                <a:gd name="connsiteX144" fmla="*/ 2886 w 10000"/>
                <a:gd name="connsiteY144" fmla="*/ 3372 h 10000"/>
                <a:gd name="connsiteX145" fmla="*/ 2904 w 10000"/>
                <a:gd name="connsiteY145" fmla="*/ 3667 h 10000"/>
                <a:gd name="connsiteX146" fmla="*/ 2922 w 10000"/>
                <a:gd name="connsiteY146" fmla="*/ 4295 h 10000"/>
                <a:gd name="connsiteX147" fmla="*/ 2940 w 10000"/>
                <a:gd name="connsiteY147" fmla="*/ 4808 h 10000"/>
                <a:gd name="connsiteX148" fmla="*/ 2958 w 10000"/>
                <a:gd name="connsiteY148" fmla="*/ 5667 h 10000"/>
                <a:gd name="connsiteX149" fmla="*/ 2987 w 10000"/>
                <a:gd name="connsiteY149" fmla="*/ 6205 h 10000"/>
                <a:gd name="connsiteX150" fmla="*/ 3005 w 10000"/>
                <a:gd name="connsiteY150" fmla="*/ 6141 h 10000"/>
                <a:gd name="connsiteX151" fmla="*/ 3019 w 10000"/>
                <a:gd name="connsiteY151" fmla="*/ 5705 h 10000"/>
                <a:gd name="connsiteX152" fmla="*/ 3048 w 10000"/>
                <a:gd name="connsiteY152" fmla="*/ 5154 h 10000"/>
                <a:gd name="connsiteX153" fmla="*/ 3066 w 10000"/>
                <a:gd name="connsiteY153" fmla="*/ 4526 h 10000"/>
                <a:gd name="connsiteX154" fmla="*/ 3084 w 10000"/>
                <a:gd name="connsiteY154" fmla="*/ 4590 h 10000"/>
                <a:gd name="connsiteX155" fmla="*/ 3102 w 10000"/>
                <a:gd name="connsiteY155" fmla="*/ 5321 h 10000"/>
                <a:gd name="connsiteX156" fmla="*/ 3128 w 10000"/>
                <a:gd name="connsiteY156" fmla="*/ 5962 h 10000"/>
                <a:gd name="connsiteX157" fmla="*/ 3146 w 10000"/>
                <a:gd name="connsiteY157" fmla="*/ 5859 h 10000"/>
                <a:gd name="connsiteX158" fmla="*/ 3164 w 10000"/>
                <a:gd name="connsiteY158" fmla="*/ 5064 h 10000"/>
                <a:gd name="connsiteX159" fmla="*/ 3182 w 10000"/>
                <a:gd name="connsiteY159" fmla="*/ 4359 h 10000"/>
                <a:gd name="connsiteX160" fmla="*/ 3211 w 10000"/>
                <a:gd name="connsiteY160" fmla="*/ 4013 h 10000"/>
                <a:gd name="connsiteX161" fmla="*/ 3229 w 10000"/>
                <a:gd name="connsiteY161" fmla="*/ 4333 h 10000"/>
                <a:gd name="connsiteX162" fmla="*/ 3247 w 10000"/>
                <a:gd name="connsiteY162" fmla="*/ 4936 h 10000"/>
                <a:gd name="connsiteX163" fmla="*/ 3265 w 10000"/>
                <a:gd name="connsiteY163" fmla="*/ 5603 h 10000"/>
                <a:gd name="connsiteX164" fmla="*/ 3283 w 10000"/>
                <a:gd name="connsiteY164" fmla="*/ 5705 h 10000"/>
                <a:gd name="connsiteX165" fmla="*/ 3308 w 10000"/>
                <a:gd name="connsiteY165" fmla="*/ 5449 h 10000"/>
                <a:gd name="connsiteX166" fmla="*/ 3326 w 10000"/>
                <a:gd name="connsiteY166" fmla="*/ 5103 h 10000"/>
                <a:gd name="connsiteX167" fmla="*/ 3344 w 10000"/>
                <a:gd name="connsiteY167" fmla="*/ 4359 h 10000"/>
                <a:gd name="connsiteX168" fmla="*/ 3362 w 10000"/>
                <a:gd name="connsiteY168" fmla="*/ 3731 h 10000"/>
                <a:gd name="connsiteX169" fmla="*/ 3380 w 10000"/>
                <a:gd name="connsiteY169" fmla="*/ 3923 h 10000"/>
                <a:gd name="connsiteX170" fmla="*/ 3405 w 10000"/>
                <a:gd name="connsiteY170" fmla="*/ 3500 h 10000"/>
                <a:gd name="connsiteX171" fmla="*/ 3424 w 10000"/>
                <a:gd name="connsiteY171" fmla="*/ 2615 h 10000"/>
                <a:gd name="connsiteX172" fmla="*/ 3452 w 10000"/>
                <a:gd name="connsiteY172" fmla="*/ 897 h 10000"/>
                <a:gd name="connsiteX173" fmla="*/ 3470 w 10000"/>
                <a:gd name="connsiteY173" fmla="*/ 1154 h 10000"/>
                <a:gd name="connsiteX174" fmla="*/ 3488 w 10000"/>
                <a:gd name="connsiteY174" fmla="*/ 3987 h 10000"/>
                <a:gd name="connsiteX175" fmla="*/ 3506 w 10000"/>
                <a:gd name="connsiteY175" fmla="*/ 7577 h 10000"/>
                <a:gd name="connsiteX176" fmla="*/ 3525 w 10000"/>
                <a:gd name="connsiteY176" fmla="*/ 9423 h 10000"/>
                <a:gd name="connsiteX177" fmla="*/ 3543 w 10000"/>
                <a:gd name="connsiteY177" fmla="*/ 9167 h 10000"/>
                <a:gd name="connsiteX178" fmla="*/ 3561 w 10000"/>
                <a:gd name="connsiteY178" fmla="*/ 7872 h 10000"/>
                <a:gd name="connsiteX179" fmla="*/ 3586 w 10000"/>
                <a:gd name="connsiteY179" fmla="*/ 6782 h 10000"/>
                <a:gd name="connsiteX180" fmla="*/ 3604 w 10000"/>
                <a:gd name="connsiteY180" fmla="*/ 5897 h 10000"/>
                <a:gd name="connsiteX181" fmla="*/ 3629 w 10000"/>
                <a:gd name="connsiteY181" fmla="*/ 5410 h 10000"/>
                <a:gd name="connsiteX182" fmla="*/ 3647 w 10000"/>
                <a:gd name="connsiteY182" fmla="*/ 5282 h 10000"/>
                <a:gd name="connsiteX183" fmla="*/ 3665 w 10000"/>
                <a:gd name="connsiteY183" fmla="*/ 5346 h 10000"/>
                <a:gd name="connsiteX184" fmla="*/ 3683 w 10000"/>
                <a:gd name="connsiteY184" fmla="*/ 5038 h 10000"/>
                <a:gd name="connsiteX185" fmla="*/ 3701 w 10000"/>
                <a:gd name="connsiteY185" fmla="*/ 4872 h 10000"/>
                <a:gd name="connsiteX186" fmla="*/ 3730 w 10000"/>
                <a:gd name="connsiteY186" fmla="*/ 4718 h 10000"/>
                <a:gd name="connsiteX187" fmla="*/ 3748 w 10000"/>
                <a:gd name="connsiteY187" fmla="*/ 4936 h 10000"/>
                <a:gd name="connsiteX188" fmla="*/ 3766 w 10000"/>
                <a:gd name="connsiteY188" fmla="*/ 5103 h 10000"/>
                <a:gd name="connsiteX189" fmla="*/ 3784 w 10000"/>
                <a:gd name="connsiteY189" fmla="*/ 5474 h 10000"/>
                <a:gd name="connsiteX190" fmla="*/ 3810 w 10000"/>
                <a:gd name="connsiteY190" fmla="*/ 5410 h 10000"/>
                <a:gd name="connsiteX191" fmla="*/ 3828 w 10000"/>
                <a:gd name="connsiteY191" fmla="*/ 5218 h 10000"/>
                <a:gd name="connsiteX192" fmla="*/ 3846 w 10000"/>
                <a:gd name="connsiteY192" fmla="*/ 5000 h 10000"/>
                <a:gd name="connsiteX193" fmla="*/ 3864 w 10000"/>
                <a:gd name="connsiteY193" fmla="*/ 4872 h 10000"/>
                <a:gd name="connsiteX194" fmla="*/ 3882 w 10000"/>
                <a:gd name="connsiteY194" fmla="*/ 4744 h 10000"/>
                <a:gd name="connsiteX195" fmla="*/ 3907 w 10000"/>
                <a:gd name="connsiteY195" fmla="*/ 4808 h 10000"/>
                <a:gd name="connsiteX196" fmla="*/ 3925 w 10000"/>
                <a:gd name="connsiteY196" fmla="*/ 4782 h 10000"/>
                <a:gd name="connsiteX197" fmla="*/ 3943 w 10000"/>
                <a:gd name="connsiteY197" fmla="*/ 4590 h 10000"/>
                <a:gd name="connsiteX198" fmla="*/ 3961 w 10000"/>
                <a:gd name="connsiteY198" fmla="*/ 4654 h 10000"/>
                <a:gd name="connsiteX199" fmla="*/ 3990 w 10000"/>
                <a:gd name="connsiteY199" fmla="*/ 4782 h 10000"/>
                <a:gd name="connsiteX200" fmla="*/ 4008 w 10000"/>
                <a:gd name="connsiteY200" fmla="*/ 4872 h 10000"/>
                <a:gd name="connsiteX201" fmla="*/ 4026 w 10000"/>
                <a:gd name="connsiteY201" fmla="*/ 4179 h 10000"/>
                <a:gd name="connsiteX202" fmla="*/ 4051 w 10000"/>
                <a:gd name="connsiteY202" fmla="*/ 2423 h 10000"/>
                <a:gd name="connsiteX203" fmla="*/ 4069 w 10000"/>
                <a:gd name="connsiteY203" fmla="*/ 923 h 10000"/>
                <a:gd name="connsiteX204" fmla="*/ 4087 w 10000"/>
                <a:gd name="connsiteY204" fmla="*/ 0 h 10000"/>
                <a:gd name="connsiteX205" fmla="*/ 4105 w 10000"/>
                <a:gd name="connsiteY205" fmla="*/ 1051 h 10000"/>
                <a:gd name="connsiteX206" fmla="*/ 4123 w 10000"/>
                <a:gd name="connsiteY206" fmla="*/ 4487 h 10000"/>
                <a:gd name="connsiteX207" fmla="*/ 4141 w 10000"/>
                <a:gd name="connsiteY207" fmla="*/ 7705 h 10000"/>
                <a:gd name="connsiteX208" fmla="*/ 4167 w 10000"/>
                <a:gd name="connsiteY208" fmla="*/ 9397 h 10000"/>
                <a:gd name="connsiteX209" fmla="*/ 4185 w 10000"/>
                <a:gd name="connsiteY209" fmla="*/ 9397 h 10000"/>
                <a:gd name="connsiteX210" fmla="*/ 4203 w 10000"/>
                <a:gd name="connsiteY210" fmla="*/ 8436 h 10000"/>
                <a:gd name="connsiteX211" fmla="*/ 4232 w 10000"/>
                <a:gd name="connsiteY211" fmla="*/ 7679 h 10000"/>
                <a:gd name="connsiteX212" fmla="*/ 4250 w 10000"/>
                <a:gd name="connsiteY212" fmla="*/ 7231 h 10000"/>
                <a:gd name="connsiteX213" fmla="*/ 4268 w 10000"/>
                <a:gd name="connsiteY213" fmla="*/ 6436 h 10000"/>
                <a:gd name="connsiteX214" fmla="*/ 4286 w 10000"/>
                <a:gd name="connsiteY214" fmla="*/ 5538 h 10000"/>
                <a:gd name="connsiteX215" fmla="*/ 4304 w 10000"/>
                <a:gd name="connsiteY215" fmla="*/ 4872 h 10000"/>
                <a:gd name="connsiteX216" fmla="*/ 4329 w 10000"/>
                <a:gd name="connsiteY216" fmla="*/ 4423 h 10000"/>
                <a:gd name="connsiteX217" fmla="*/ 4347 w 10000"/>
                <a:gd name="connsiteY217" fmla="*/ 4462 h 10000"/>
                <a:gd name="connsiteX218" fmla="*/ 4365 w 10000"/>
                <a:gd name="connsiteY218" fmla="*/ 3885 h 10000"/>
                <a:gd name="connsiteX219" fmla="*/ 4383 w 10000"/>
                <a:gd name="connsiteY219" fmla="*/ 2744 h 10000"/>
                <a:gd name="connsiteX220" fmla="*/ 4401 w 10000"/>
                <a:gd name="connsiteY220" fmla="*/ 1949 h 10000"/>
                <a:gd name="connsiteX221" fmla="*/ 4426 w 10000"/>
                <a:gd name="connsiteY221" fmla="*/ 2897 h 10000"/>
                <a:gd name="connsiteX222" fmla="*/ 4444 w 10000"/>
                <a:gd name="connsiteY222" fmla="*/ 5833 h 10000"/>
                <a:gd name="connsiteX223" fmla="*/ 4473 w 10000"/>
                <a:gd name="connsiteY223" fmla="*/ 8000 h 10000"/>
                <a:gd name="connsiteX224" fmla="*/ 4491 w 10000"/>
                <a:gd name="connsiteY224" fmla="*/ 8090 h 10000"/>
                <a:gd name="connsiteX225" fmla="*/ 4509 w 10000"/>
                <a:gd name="connsiteY225" fmla="*/ 7103 h 10000"/>
                <a:gd name="connsiteX226" fmla="*/ 4527 w 10000"/>
                <a:gd name="connsiteY226" fmla="*/ 6205 h 10000"/>
                <a:gd name="connsiteX227" fmla="*/ 4545 w 10000"/>
                <a:gd name="connsiteY227" fmla="*/ 5641 h 10000"/>
                <a:gd name="connsiteX228" fmla="*/ 4563 w 10000"/>
                <a:gd name="connsiteY228" fmla="*/ 5321 h 10000"/>
                <a:gd name="connsiteX229" fmla="*/ 4589 w 10000"/>
                <a:gd name="connsiteY229" fmla="*/ 5154 h 10000"/>
                <a:gd name="connsiteX230" fmla="*/ 4607 w 10000"/>
                <a:gd name="connsiteY230" fmla="*/ 4872 h 10000"/>
                <a:gd name="connsiteX231" fmla="*/ 4625 w 10000"/>
                <a:gd name="connsiteY231" fmla="*/ 4526 h 10000"/>
                <a:gd name="connsiteX232" fmla="*/ 4654 w 10000"/>
                <a:gd name="connsiteY232" fmla="*/ 4333 h 10000"/>
                <a:gd name="connsiteX233" fmla="*/ 4672 w 10000"/>
                <a:gd name="connsiteY233" fmla="*/ 4115 h 10000"/>
                <a:gd name="connsiteX234" fmla="*/ 4686 w 10000"/>
                <a:gd name="connsiteY234" fmla="*/ 3859 h 10000"/>
                <a:gd name="connsiteX235" fmla="*/ 4704 w 10000"/>
                <a:gd name="connsiteY235" fmla="*/ 3692 h 10000"/>
                <a:gd name="connsiteX236" fmla="*/ 4722 w 10000"/>
                <a:gd name="connsiteY236" fmla="*/ 3603 h 10000"/>
                <a:gd name="connsiteX237" fmla="*/ 4751 w 10000"/>
                <a:gd name="connsiteY237" fmla="*/ 3821 h 10000"/>
                <a:gd name="connsiteX238" fmla="*/ 4769 w 10000"/>
                <a:gd name="connsiteY238" fmla="*/ 4590 h 10000"/>
                <a:gd name="connsiteX239" fmla="*/ 4787 w 10000"/>
                <a:gd name="connsiteY239" fmla="*/ 5103 h 10000"/>
                <a:gd name="connsiteX240" fmla="*/ 4805 w 10000"/>
                <a:gd name="connsiteY240" fmla="*/ 5346 h 10000"/>
                <a:gd name="connsiteX241" fmla="*/ 4830 w 10000"/>
                <a:gd name="connsiteY241" fmla="*/ 5474 h 10000"/>
                <a:gd name="connsiteX242" fmla="*/ 4848 w 10000"/>
                <a:gd name="connsiteY242" fmla="*/ 5538 h 10000"/>
                <a:gd name="connsiteX243" fmla="*/ 4867 w 10000"/>
                <a:gd name="connsiteY243" fmla="*/ 5513 h 10000"/>
                <a:gd name="connsiteX244" fmla="*/ 4885 w 10000"/>
                <a:gd name="connsiteY244" fmla="*/ 5218 h 10000"/>
                <a:gd name="connsiteX245" fmla="*/ 4913 w 10000"/>
                <a:gd name="connsiteY245" fmla="*/ 4744 h 10000"/>
                <a:gd name="connsiteX246" fmla="*/ 4931 w 10000"/>
                <a:gd name="connsiteY246" fmla="*/ 4397 h 10000"/>
                <a:gd name="connsiteX247" fmla="*/ 4949 w 10000"/>
                <a:gd name="connsiteY247" fmla="*/ 3821 h 10000"/>
                <a:gd name="connsiteX248" fmla="*/ 4964 w 10000"/>
                <a:gd name="connsiteY248" fmla="*/ 3372 h 10000"/>
                <a:gd name="connsiteX249" fmla="*/ 4982 w 10000"/>
                <a:gd name="connsiteY249" fmla="*/ 3372 h 10000"/>
                <a:gd name="connsiteX250" fmla="*/ 5000 w 10000"/>
                <a:gd name="connsiteY250" fmla="*/ 3795 h 10000"/>
                <a:gd name="connsiteX251" fmla="*/ 5029 w 10000"/>
                <a:gd name="connsiteY251" fmla="*/ 5192 h 10000"/>
                <a:gd name="connsiteX252" fmla="*/ 5054 w 10000"/>
                <a:gd name="connsiteY252" fmla="*/ 6436 h 10000"/>
                <a:gd name="connsiteX253" fmla="*/ 5072 w 10000"/>
                <a:gd name="connsiteY253" fmla="*/ 7321 h 10000"/>
                <a:gd name="connsiteX254" fmla="*/ 5090 w 10000"/>
                <a:gd name="connsiteY254" fmla="*/ 7359 h 10000"/>
                <a:gd name="connsiteX255" fmla="*/ 5108 w 10000"/>
                <a:gd name="connsiteY255" fmla="*/ 6846 h 10000"/>
                <a:gd name="connsiteX256" fmla="*/ 5126 w 10000"/>
                <a:gd name="connsiteY256" fmla="*/ 6179 h 10000"/>
                <a:gd name="connsiteX257" fmla="*/ 5144 w 10000"/>
                <a:gd name="connsiteY257" fmla="*/ 5897 h 10000"/>
                <a:gd name="connsiteX258" fmla="*/ 5162 w 10000"/>
                <a:gd name="connsiteY258" fmla="*/ 5538 h 10000"/>
                <a:gd name="connsiteX259" fmla="*/ 5191 w 10000"/>
                <a:gd name="connsiteY259" fmla="*/ 4590 h 10000"/>
                <a:gd name="connsiteX260" fmla="*/ 5209 w 10000"/>
                <a:gd name="connsiteY260" fmla="*/ 3064 h 10000"/>
                <a:gd name="connsiteX261" fmla="*/ 5227 w 10000"/>
                <a:gd name="connsiteY261" fmla="*/ 2615 h 10000"/>
                <a:gd name="connsiteX262" fmla="*/ 5253 w 10000"/>
                <a:gd name="connsiteY262" fmla="*/ 3474 h 10000"/>
                <a:gd name="connsiteX263" fmla="*/ 5271 w 10000"/>
                <a:gd name="connsiteY263" fmla="*/ 4359 h 10000"/>
                <a:gd name="connsiteX264" fmla="*/ 5289 w 10000"/>
                <a:gd name="connsiteY264" fmla="*/ 5321 h 10000"/>
                <a:gd name="connsiteX265" fmla="*/ 5307 w 10000"/>
                <a:gd name="connsiteY265" fmla="*/ 7013 h 10000"/>
                <a:gd name="connsiteX266" fmla="*/ 5332 w 10000"/>
                <a:gd name="connsiteY266" fmla="*/ 8179 h 10000"/>
                <a:gd name="connsiteX267" fmla="*/ 5350 w 10000"/>
                <a:gd name="connsiteY267" fmla="*/ 8115 h 10000"/>
                <a:gd name="connsiteX268" fmla="*/ 5368 w 10000"/>
                <a:gd name="connsiteY268" fmla="*/ 7256 h 10000"/>
                <a:gd name="connsiteX269" fmla="*/ 5386 w 10000"/>
                <a:gd name="connsiteY269" fmla="*/ 6269 h 10000"/>
                <a:gd name="connsiteX270" fmla="*/ 5404 w 10000"/>
                <a:gd name="connsiteY270" fmla="*/ 5410 h 10000"/>
                <a:gd name="connsiteX271" fmla="*/ 5422 w 10000"/>
                <a:gd name="connsiteY271" fmla="*/ 4974 h 10000"/>
                <a:gd name="connsiteX272" fmla="*/ 5451 w 10000"/>
                <a:gd name="connsiteY272" fmla="*/ 4551 h 10000"/>
                <a:gd name="connsiteX273" fmla="*/ 5469 w 10000"/>
                <a:gd name="connsiteY273" fmla="*/ 4231 h 10000"/>
                <a:gd name="connsiteX274" fmla="*/ 5487 w 10000"/>
                <a:gd name="connsiteY274" fmla="*/ 3885 h 10000"/>
                <a:gd name="connsiteX275" fmla="*/ 5512 w 10000"/>
                <a:gd name="connsiteY275" fmla="*/ 3667 h 10000"/>
                <a:gd name="connsiteX276" fmla="*/ 5530 w 10000"/>
                <a:gd name="connsiteY276" fmla="*/ 3218 h 10000"/>
                <a:gd name="connsiteX277" fmla="*/ 5548 w 10000"/>
                <a:gd name="connsiteY277" fmla="*/ 3192 h 10000"/>
                <a:gd name="connsiteX278" fmla="*/ 5566 w 10000"/>
                <a:gd name="connsiteY278" fmla="*/ 3731 h 10000"/>
                <a:gd name="connsiteX279" fmla="*/ 5592 w 10000"/>
                <a:gd name="connsiteY279" fmla="*/ 4615 h 10000"/>
                <a:gd name="connsiteX280" fmla="*/ 5610 w 10000"/>
                <a:gd name="connsiteY280" fmla="*/ 5321 h 10000"/>
                <a:gd name="connsiteX281" fmla="*/ 5628 w 10000"/>
                <a:gd name="connsiteY281" fmla="*/ 5731 h 10000"/>
                <a:gd name="connsiteX282" fmla="*/ 5657 w 10000"/>
                <a:gd name="connsiteY282" fmla="*/ 6090 h 10000"/>
                <a:gd name="connsiteX283" fmla="*/ 5675 w 10000"/>
                <a:gd name="connsiteY283" fmla="*/ 6026 h 10000"/>
                <a:gd name="connsiteX284" fmla="*/ 5693 w 10000"/>
                <a:gd name="connsiteY284" fmla="*/ 5321 h 10000"/>
                <a:gd name="connsiteX285" fmla="*/ 5711 w 10000"/>
                <a:gd name="connsiteY285" fmla="*/ 4397 h 10000"/>
                <a:gd name="connsiteX286" fmla="*/ 5729 w 10000"/>
                <a:gd name="connsiteY286" fmla="*/ 4077 h 10000"/>
                <a:gd name="connsiteX287" fmla="*/ 5747 w 10000"/>
                <a:gd name="connsiteY287" fmla="*/ 4051 h 10000"/>
                <a:gd name="connsiteX288" fmla="*/ 5772 w 10000"/>
                <a:gd name="connsiteY288" fmla="*/ 4974 h 10000"/>
                <a:gd name="connsiteX289" fmla="*/ 5790 w 10000"/>
                <a:gd name="connsiteY289" fmla="*/ 5897 h 10000"/>
                <a:gd name="connsiteX290" fmla="*/ 5808 w 10000"/>
                <a:gd name="connsiteY290" fmla="*/ 5795 h 10000"/>
                <a:gd name="connsiteX291" fmla="*/ 5826 w 10000"/>
                <a:gd name="connsiteY291" fmla="*/ 5321 h 10000"/>
                <a:gd name="connsiteX292" fmla="*/ 5851 w 10000"/>
                <a:gd name="connsiteY292" fmla="*/ 5064 h 10000"/>
                <a:gd name="connsiteX293" fmla="*/ 5869 w 10000"/>
                <a:gd name="connsiteY293" fmla="*/ 5321 h 10000"/>
                <a:gd name="connsiteX294" fmla="*/ 5887 w 10000"/>
                <a:gd name="connsiteY294" fmla="*/ 5154 h 10000"/>
                <a:gd name="connsiteX295" fmla="*/ 5905 w 10000"/>
                <a:gd name="connsiteY295" fmla="*/ 4936 h 10000"/>
                <a:gd name="connsiteX296" fmla="*/ 5934 w 10000"/>
                <a:gd name="connsiteY296" fmla="*/ 4462 h 10000"/>
                <a:gd name="connsiteX297" fmla="*/ 6068 w 10000"/>
                <a:gd name="connsiteY297" fmla="*/ 4846 h 10000"/>
                <a:gd name="connsiteX298" fmla="*/ 6093 w 10000"/>
                <a:gd name="connsiteY298" fmla="*/ 4487 h 10000"/>
                <a:gd name="connsiteX299" fmla="*/ 6129 w 10000"/>
                <a:gd name="connsiteY299" fmla="*/ 4654 h 10000"/>
                <a:gd name="connsiteX300" fmla="*/ 6194 w 10000"/>
                <a:gd name="connsiteY300" fmla="*/ 4013 h 10000"/>
                <a:gd name="connsiteX301" fmla="*/ 6212 w 10000"/>
                <a:gd name="connsiteY301" fmla="*/ 3064 h 10000"/>
                <a:gd name="connsiteX302" fmla="*/ 6230 w 10000"/>
                <a:gd name="connsiteY302" fmla="*/ 2359 h 10000"/>
                <a:gd name="connsiteX303" fmla="*/ 6255 w 10000"/>
                <a:gd name="connsiteY303" fmla="*/ 3795 h 10000"/>
                <a:gd name="connsiteX304" fmla="*/ 6273 w 10000"/>
                <a:gd name="connsiteY304" fmla="*/ 5923 h 10000"/>
                <a:gd name="connsiteX305" fmla="*/ 6291 w 10000"/>
                <a:gd name="connsiteY305" fmla="*/ 7321 h 10000"/>
                <a:gd name="connsiteX306" fmla="*/ 6310 w 10000"/>
                <a:gd name="connsiteY306" fmla="*/ 7641 h 10000"/>
                <a:gd name="connsiteX307" fmla="*/ 6328 w 10000"/>
                <a:gd name="connsiteY307" fmla="*/ 7359 h 10000"/>
                <a:gd name="connsiteX308" fmla="*/ 6346 w 10000"/>
                <a:gd name="connsiteY308" fmla="*/ 5833 h 10000"/>
                <a:gd name="connsiteX309" fmla="*/ 6371 w 10000"/>
                <a:gd name="connsiteY309" fmla="*/ 3436 h 10000"/>
                <a:gd name="connsiteX310" fmla="*/ 6389 w 10000"/>
                <a:gd name="connsiteY310" fmla="*/ 1462 h 10000"/>
                <a:gd name="connsiteX311" fmla="*/ 6407 w 10000"/>
                <a:gd name="connsiteY311" fmla="*/ 705 h 10000"/>
                <a:gd name="connsiteX312" fmla="*/ 6425 w 10000"/>
                <a:gd name="connsiteY312" fmla="*/ 3000 h 10000"/>
                <a:gd name="connsiteX313" fmla="*/ 6454 w 10000"/>
                <a:gd name="connsiteY313" fmla="*/ 6436 h 10000"/>
                <a:gd name="connsiteX314" fmla="*/ 6472 w 10000"/>
                <a:gd name="connsiteY314" fmla="*/ 8628 h 10000"/>
                <a:gd name="connsiteX315" fmla="*/ 6490 w 10000"/>
                <a:gd name="connsiteY315" fmla="*/ 9077 h 10000"/>
                <a:gd name="connsiteX316" fmla="*/ 6515 w 10000"/>
                <a:gd name="connsiteY316" fmla="*/ 8603 h 10000"/>
                <a:gd name="connsiteX317" fmla="*/ 6533 w 10000"/>
                <a:gd name="connsiteY317" fmla="*/ 7679 h 10000"/>
                <a:gd name="connsiteX318" fmla="*/ 6551 w 10000"/>
                <a:gd name="connsiteY318" fmla="*/ 6846 h 10000"/>
                <a:gd name="connsiteX319" fmla="*/ 6569 w 10000"/>
                <a:gd name="connsiteY319" fmla="*/ 6090 h 10000"/>
                <a:gd name="connsiteX320" fmla="*/ 6587 w 10000"/>
                <a:gd name="connsiteY320" fmla="*/ 5128 h 10000"/>
                <a:gd name="connsiteX321" fmla="*/ 6605 w 10000"/>
                <a:gd name="connsiteY321" fmla="*/ 4013 h 10000"/>
                <a:gd name="connsiteX322" fmla="*/ 6631 w 10000"/>
                <a:gd name="connsiteY322" fmla="*/ 3372 h 10000"/>
                <a:gd name="connsiteX323" fmla="*/ 6649 w 10000"/>
                <a:gd name="connsiteY323" fmla="*/ 3436 h 10000"/>
                <a:gd name="connsiteX324" fmla="*/ 6677 w 10000"/>
                <a:gd name="connsiteY324" fmla="*/ 4179 h 10000"/>
                <a:gd name="connsiteX325" fmla="*/ 6696 w 10000"/>
                <a:gd name="connsiteY325" fmla="*/ 4551 h 10000"/>
                <a:gd name="connsiteX326" fmla="*/ 6714 w 10000"/>
                <a:gd name="connsiteY326" fmla="*/ 4333 h 10000"/>
                <a:gd name="connsiteX327" fmla="*/ 6732 w 10000"/>
                <a:gd name="connsiteY327" fmla="*/ 4269 h 10000"/>
                <a:gd name="connsiteX328" fmla="*/ 6750 w 10000"/>
                <a:gd name="connsiteY328" fmla="*/ 4333 h 10000"/>
                <a:gd name="connsiteX329" fmla="*/ 6768 w 10000"/>
                <a:gd name="connsiteY329" fmla="*/ 4615 h 10000"/>
                <a:gd name="connsiteX330" fmla="*/ 6793 w 10000"/>
                <a:gd name="connsiteY330" fmla="*/ 4936 h 10000"/>
                <a:gd name="connsiteX331" fmla="*/ 6811 w 10000"/>
                <a:gd name="connsiteY331" fmla="*/ 4974 h 10000"/>
                <a:gd name="connsiteX332" fmla="*/ 6829 w 10000"/>
                <a:gd name="connsiteY332" fmla="*/ 4744 h 10000"/>
                <a:gd name="connsiteX333" fmla="*/ 6847 w 10000"/>
                <a:gd name="connsiteY333" fmla="*/ 4423 h 10000"/>
                <a:gd name="connsiteX334" fmla="*/ 6876 w 10000"/>
                <a:gd name="connsiteY334" fmla="*/ 4462 h 10000"/>
                <a:gd name="connsiteX335" fmla="*/ 6890 w 10000"/>
                <a:gd name="connsiteY335" fmla="*/ 4526 h 10000"/>
                <a:gd name="connsiteX336" fmla="*/ 6908 w 10000"/>
                <a:gd name="connsiteY336" fmla="*/ 4397 h 10000"/>
                <a:gd name="connsiteX337" fmla="*/ 6937 w 10000"/>
                <a:gd name="connsiteY337" fmla="*/ 4744 h 10000"/>
                <a:gd name="connsiteX338" fmla="*/ 6955 w 10000"/>
                <a:gd name="connsiteY338" fmla="*/ 5513 h 10000"/>
                <a:gd name="connsiteX339" fmla="*/ 6973 w 10000"/>
                <a:gd name="connsiteY339" fmla="*/ 6051 h 10000"/>
                <a:gd name="connsiteX340" fmla="*/ 6991 w 10000"/>
                <a:gd name="connsiteY340" fmla="*/ 5897 h 10000"/>
                <a:gd name="connsiteX341" fmla="*/ 7009 w 10000"/>
                <a:gd name="connsiteY341" fmla="*/ 5577 h 10000"/>
                <a:gd name="connsiteX342" fmla="*/ 7027 w 10000"/>
                <a:gd name="connsiteY342" fmla="*/ 5321 h 10000"/>
                <a:gd name="connsiteX343" fmla="*/ 7053 w 10000"/>
                <a:gd name="connsiteY343" fmla="*/ 4936 h 10000"/>
                <a:gd name="connsiteX344" fmla="*/ 7071 w 10000"/>
                <a:gd name="connsiteY344" fmla="*/ 4654 h 10000"/>
                <a:gd name="connsiteX345" fmla="*/ 7089 w 10000"/>
                <a:gd name="connsiteY345" fmla="*/ 4526 h 10000"/>
                <a:gd name="connsiteX346" fmla="*/ 7118 w 10000"/>
                <a:gd name="connsiteY346" fmla="*/ 4487 h 10000"/>
                <a:gd name="connsiteX347" fmla="*/ 7136 w 10000"/>
                <a:gd name="connsiteY347" fmla="*/ 4590 h 10000"/>
                <a:gd name="connsiteX348" fmla="*/ 7154 w 10000"/>
                <a:gd name="connsiteY348" fmla="*/ 5218 h 10000"/>
                <a:gd name="connsiteX349" fmla="*/ 7168 w 10000"/>
                <a:gd name="connsiteY349" fmla="*/ 5218 h 10000"/>
                <a:gd name="connsiteX350" fmla="*/ 7186 w 10000"/>
                <a:gd name="connsiteY350" fmla="*/ 4654 h 10000"/>
                <a:gd name="connsiteX351" fmla="*/ 7215 w 10000"/>
                <a:gd name="connsiteY351" fmla="*/ 4423 h 10000"/>
                <a:gd name="connsiteX352" fmla="*/ 7233 w 10000"/>
                <a:gd name="connsiteY352" fmla="*/ 4654 h 10000"/>
                <a:gd name="connsiteX353" fmla="*/ 7251 w 10000"/>
                <a:gd name="connsiteY353" fmla="*/ 5154 h 10000"/>
                <a:gd name="connsiteX354" fmla="*/ 7276 w 10000"/>
                <a:gd name="connsiteY354" fmla="*/ 5731 h 10000"/>
                <a:gd name="connsiteX355" fmla="*/ 7294 w 10000"/>
                <a:gd name="connsiteY355" fmla="*/ 6051 h 10000"/>
                <a:gd name="connsiteX356" fmla="*/ 7312 w 10000"/>
                <a:gd name="connsiteY356" fmla="*/ 5962 h 10000"/>
                <a:gd name="connsiteX357" fmla="*/ 7330 w 10000"/>
                <a:gd name="connsiteY357" fmla="*/ 5897 h 10000"/>
                <a:gd name="connsiteX358" fmla="*/ 7348 w 10000"/>
                <a:gd name="connsiteY358" fmla="*/ 5321 h 10000"/>
                <a:gd name="connsiteX359" fmla="*/ 7367 w 10000"/>
                <a:gd name="connsiteY359" fmla="*/ 4679 h 10000"/>
                <a:gd name="connsiteX360" fmla="*/ 7395 w 10000"/>
                <a:gd name="connsiteY360" fmla="*/ 4115 h 10000"/>
                <a:gd name="connsiteX361" fmla="*/ 7413 w 10000"/>
                <a:gd name="connsiteY361" fmla="*/ 3474 h 10000"/>
                <a:gd name="connsiteX362" fmla="*/ 7431 w 10000"/>
                <a:gd name="connsiteY362" fmla="*/ 3410 h 10000"/>
                <a:gd name="connsiteX363" fmla="*/ 7446 w 10000"/>
                <a:gd name="connsiteY363" fmla="*/ 4808 h 10000"/>
                <a:gd name="connsiteX364" fmla="*/ 7475 w 10000"/>
                <a:gd name="connsiteY364" fmla="*/ 6090 h 10000"/>
                <a:gd name="connsiteX365" fmla="*/ 7493 w 10000"/>
                <a:gd name="connsiteY365" fmla="*/ 5833 h 10000"/>
                <a:gd name="connsiteX366" fmla="*/ 7511 w 10000"/>
                <a:gd name="connsiteY366" fmla="*/ 4359 h 10000"/>
                <a:gd name="connsiteX367" fmla="*/ 7536 w 10000"/>
                <a:gd name="connsiteY367" fmla="*/ 2705 h 10000"/>
                <a:gd name="connsiteX368" fmla="*/ 7554 w 10000"/>
                <a:gd name="connsiteY368" fmla="*/ 1974 h 10000"/>
                <a:gd name="connsiteX369" fmla="*/ 7572 w 10000"/>
                <a:gd name="connsiteY369" fmla="*/ 4013 h 10000"/>
                <a:gd name="connsiteX370" fmla="*/ 7590 w 10000"/>
                <a:gd name="connsiteY370" fmla="*/ 6372 h 10000"/>
                <a:gd name="connsiteX371" fmla="*/ 7608 w 10000"/>
                <a:gd name="connsiteY371" fmla="*/ 7808 h 10000"/>
                <a:gd name="connsiteX372" fmla="*/ 7626 w 10000"/>
                <a:gd name="connsiteY372" fmla="*/ 7577 h 10000"/>
                <a:gd name="connsiteX373" fmla="*/ 7655 w 10000"/>
                <a:gd name="connsiteY373" fmla="*/ 7295 h 10000"/>
                <a:gd name="connsiteX374" fmla="*/ 7673 w 10000"/>
                <a:gd name="connsiteY374" fmla="*/ 7321 h 10000"/>
                <a:gd name="connsiteX375" fmla="*/ 7691 w 10000"/>
                <a:gd name="connsiteY375" fmla="*/ 7551 h 10000"/>
                <a:gd name="connsiteX376" fmla="*/ 7716 w 10000"/>
                <a:gd name="connsiteY376" fmla="*/ 7679 h 10000"/>
                <a:gd name="connsiteX377" fmla="*/ 7734 w 10000"/>
                <a:gd name="connsiteY377" fmla="*/ 7231 h 10000"/>
                <a:gd name="connsiteX378" fmla="*/ 7753 w 10000"/>
                <a:gd name="connsiteY378" fmla="*/ 6526 h 10000"/>
                <a:gd name="connsiteX379" fmla="*/ 7771 w 10000"/>
                <a:gd name="connsiteY379" fmla="*/ 5859 h 10000"/>
                <a:gd name="connsiteX380" fmla="*/ 7796 w 10000"/>
                <a:gd name="connsiteY380" fmla="*/ 5154 h 10000"/>
                <a:gd name="connsiteX381" fmla="*/ 7814 w 10000"/>
                <a:gd name="connsiteY381" fmla="*/ 4615 h 10000"/>
                <a:gd name="connsiteX382" fmla="*/ 7832 w 10000"/>
                <a:gd name="connsiteY382" fmla="*/ 3949 h 10000"/>
                <a:gd name="connsiteX383" fmla="*/ 7850 w 10000"/>
                <a:gd name="connsiteY383" fmla="*/ 3474 h 10000"/>
                <a:gd name="connsiteX384" fmla="*/ 7868 w 10000"/>
                <a:gd name="connsiteY384" fmla="*/ 2936 h 10000"/>
                <a:gd name="connsiteX385" fmla="*/ 7897 w 10000"/>
                <a:gd name="connsiteY385" fmla="*/ 2808 h 10000"/>
                <a:gd name="connsiteX386" fmla="*/ 7915 w 10000"/>
                <a:gd name="connsiteY386" fmla="*/ 3474 h 10000"/>
                <a:gd name="connsiteX387" fmla="*/ 7933 w 10000"/>
                <a:gd name="connsiteY387" fmla="*/ 4462 h 10000"/>
                <a:gd name="connsiteX388" fmla="*/ 7951 w 10000"/>
                <a:gd name="connsiteY388" fmla="*/ 4590 h 10000"/>
                <a:gd name="connsiteX389" fmla="*/ 7976 w 10000"/>
                <a:gd name="connsiteY389" fmla="*/ 4333 h 10000"/>
                <a:gd name="connsiteX390" fmla="*/ 7994 w 10000"/>
                <a:gd name="connsiteY390" fmla="*/ 4295 h 10000"/>
                <a:gd name="connsiteX391" fmla="*/ 8012 w 10000"/>
                <a:gd name="connsiteY391" fmla="*/ 4205 h 10000"/>
                <a:gd name="connsiteX392" fmla="*/ 8030 w 10000"/>
                <a:gd name="connsiteY392" fmla="*/ 3949 h 10000"/>
                <a:gd name="connsiteX393" fmla="*/ 8048 w 10000"/>
                <a:gd name="connsiteY393" fmla="*/ 4654 h 10000"/>
                <a:gd name="connsiteX394" fmla="*/ 8074 w 10000"/>
                <a:gd name="connsiteY394" fmla="*/ 5282 h 10000"/>
                <a:gd name="connsiteX395" fmla="*/ 8092 w 10000"/>
                <a:gd name="connsiteY395" fmla="*/ 6051 h 10000"/>
                <a:gd name="connsiteX396" fmla="*/ 8120 w 10000"/>
                <a:gd name="connsiteY396" fmla="*/ 6718 h 10000"/>
                <a:gd name="connsiteX397" fmla="*/ 8139 w 10000"/>
                <a:gd name="connsiteY397" fmla="*/ 6821 h 10000"/>
                <a:gd name="connsiteX398" fmla="*/ 8157 w 10000"/>
                <a:gd name="connsiteY398" fmla="*/ 6462 h 10000"/>
                <a:gd name="connsiteX399" fmla="*/ 8175 w 10000"/>
                <a:gd name="connsiteY399" fmla="*/ 5321 h 10000"/>
                <a:gd name="connsiteX400" fmla="*/ 8193 w 10000"/>
                <a:gd name="connsiteY400" fmla="*/ 2769 h 10000"/>
                <a:gd name="connsiteX401" fmla="*/ 8211 w 10000"/>
                <a:gd name="connsiteY401" fmla="*/ 1244 h 10000"/>
                <a:gd name="connsiteX402" fmla="*/ 8229 w 10000"/>
                <a:gd name="connsiteY402" fmla="*/ 962 h 10000"/>
                <a:gd name="connsiteX403" fmla="*/ 8254 w 10000"/>
                <a:gd name="connsiteY403" fmla="*/ 3603 h 10000"/>
                <a:gd name="connsiteX404" fmla="*/ 8272 w 10000"/>
                <a:gd name="connsiteY404" fmla="*/ 6846 h 10000"/>
                <a:gd name="connsiteX405" fmla="*/ 8297 w 10000"/>
                <a:gd name="connsiteY405" fmla="*/ 8282 h 10000"/>
                <a:gd name="connsiteX406" fmla="*/ 8315 w 10000"/>
                <a:gd name="connsiteY406" fmla="*/ 8218 h 10000"/>
                <a:gd name="connsiteX407" fmla="*/ 8333 w 10000"/>
                <a:gd name="connsiteY407" fmla="*/ 7679 h 10000"/>
                <a:gd name="connsiteX408" fmla="*/ 8351 w 10000"/>
                <a:gd name="connsiteY408" fmla="*/ 7038 h 10000"/>
                <a:gd name="connsiteX409" fmla="*/ 8369 w 10000"/>
                <a:gd name="connsiteY409" fmla="*/ 6436 h 10000"/>
                <a:gd name="connsiteX410" fmla="*/ 8398 w 10000"/>
                <a:gd name="connsiteY410" fmla="*/ 6115 h 10000"/>
                <a:gd name="connsiteX411" fmla="*/ 8416 w 10000"/>
                <a:gd name="connsiteY411" fmla="*/ 5833 h 10000"/>
                <a:gd name="connsiteX412" fmla="*/ 8434 w 10000"/>
                <a:gd name="connsiteY412" fmla="*/ 5449 h 10000"/>
                <a:gd name="connsiteX413" fmla="*/ 8452 w 10000"/>
                <a:gd name="connsiteY413" fmla="*/ 4872 h 10000"/>
                <a:gd name="connsiteX414" fmla="*/ 8470 w 10000"/>
                <a:gd name="connsiteY414" fmla="*/ 4333 h 10000"/>
                <a:gd name="connsiteX415" fmla="*/ 8496 w 10000"/>
                <a:gd name="connsiteY415" fmla="*/ 3795 h 10000"/>
                <a:gd name="connsiteX416" fmla="*/ 8514 w 10000"/>
                <a:gd name="connsiteY416" fmla="*/ 3538 h 10000"/>
                <a:gd name="connsiteX417" fmla="*/ 8532 w 10000"/>
                <a:gd name="connsiteY417" fmla="*/ 3244 h 10000"/>
                <a:gd name="connsiteX418" fmla="*/ 8557 w 10000"/>
                <a:gd name="connsiteY418" fmla="*/ 3372 h 10000"/>
                <a:gd name="connsiteX419" fmla="*/ 8575 w 10000"/>
                <a:gd name="connsiteY419" fmla="*/ 3244 h 10000"/>
                <a:gd name="connsiteX420" fmla="*/ 8593 w 10000"/>
                <a:gd name="connsiteY420" fmla="*/ 2513 h 10000"/>
                <a:gd name="connsiteX421" fmla="*/ 8611 w 10000"/>
                <a:gd name="connsiteY421" fmla="*/ 2897 h 10000"/>
                <a:gd name="connsiteX422" fmla="*/ 8629 w 10000"/>
                <a:gd name="connsiteY422" fmla="*/ 5128 h 10000"/>
                <a:gd name="connsiteX423" fmla="*/ 8658 w 10000"/>
                <a:gd name="connsiteY423" fmla="*/ 6846 h 10000"/>
                <a:gd name="connsiteX424" fmla="*/ 8676 w 10000"/>
                <a:gd name="connsiteY424" fmla="*/ 7038 h 10000"/>
                <a:gd name="connsiteX425" fmla="*/ 8694 w 10000"/>
                <a:gd name="connsiteY425" fmla="*/ 6821 h 10000"/>
                <a:gd name="connsiteX426" fmla="*/ 8719 w 10000"/>
                <a:gd name="connsiteY426" fmla="*/ 6051 h 10000"/>
                <a:gd name="connsiteX427" fmla="*/ 8737 w 10000"/>
                <a:gd name="connsiteY427" fmla="*/ 4974 h 10000"/>
                <a:gd name="connsiteX428" fmla="*/ 8755 w 10000"/>
                <a:gd name="connsiteY428" fmla="*/ 3885 h 10000"/>
                <a:gd name="connsiteX429" fmla="*/ 8773 w 10000"/>
                <a:gd name="connsiteY429" fmla="*/ 3795 h 10000"/>
                <a:gd name="connsiteX430" fmla="*/ 8791 w 10000"/>
                <a:gd name="connsiteY430" fmla="*/ 4910 h 10000"/>
                <a:gd name="connsiteX431" fmla="*/ 8810 w 10000"/>
                <a:gd name="connsiteY431" fmla="*/ 6590 h 10000"/>
                <a:gd name="connsiteX432" fmla="*/ 8835 w 10000"/>
                <a:gd name="connsiteY432" fmla="*/ 7705 h 10000"/>
                <a:gd name="connsiteX433" fmla="*/ 8853 w 10000"/>
                <a:gd name="connsiteY433" fmla="*/ 7641 h 10000"/>
                <a:gd name="connsiteX434" fmla="*/ 8871 w 10000"/>
                <a:gd name="connsiteY434" fmla="*/ 6974 h 10000"/>
                <a:gd name="connsiteX435" fmla="*/ 8889 w 10000"/>
                <a:gd name="connsiteY435" fmla="*/ 6244 h 10000"/>
                <a:gd name="connsiteX436" fmla="*/ 8918 w 10000"/>
                <a:gd name="connsiteY436" fmla="*/ 5667 h 10000"/>
                <a:gd name="connsiteX437" fmla="*/ 8936 w 10000"/>
                <a:gd name="connsiteY437" fmla="*/ 5282 h 10000"/>
                <a:gd name="connsiteX438" fmla="*/ 8954 w 10000"/>
                <a:gd name="connsiteY438" fmla="*/ 4782 h 10000"/>
                <a:gd name="connsiteX439" fmla="*/ 8972 w 10000"/>
                <a:gd name="connsiteY439" fmla="*/ 3987 h 10000"/>
                <a:gd name="connsiteX440" fmla="*/ 8997 w 10000"/>
                <a:gd name="connsiteY440" fmla="*/ 3244 h 10000"/>
                <a:gd name="connsiteX441" fmla="*/ 9015 w 10000"/>
                <a:gd name="connsiteY441" fmla="*/ 2872 h 10000"/>
                <a:gd name="connsiteX442" fmla="*/ 9033 w 10000"/>
                <a:gd name="connsiteY442" fmla="*/ 2962 h 10000"/>
                <a:gd name="connsiteX443" fmla="*/ 9051 w 10000"/>
                <a:gd name="connsiteY443" fmla="*/ 3667 h 10000"/>
                <a:gd name="connsiteX444" fmla="*/ 9069 w 10000"/>
                <a:gd name="connsiteY444" fmla="*/ 5321 h 10000"/>
                <a:gd name="connsiteX445" fmla="*/ 9098 w 10000"/>
                <a:gd name="connsiteY445" fmla="*/ 6462 h 10000"/>
                <a:gd name="connsiteX446" fmla="*/ 9113 w 10000"/>
                <a:gd name="connsiteY446" fmla="*/ 6051 h 10000"/>
                <a:gd name="connsiteX447" fmla="*/ 9141 w 10000"/>
                <a:gd name="connsiteY447" fmla="*/ 5103 h 10000"/>
                <a:gd name="connsiteX448" fmla="*/ 9159 w 10000"/>
                <a:gd name="connsiteY448" fmla="*/ 4551 h 10000"/>
                <a:gd name="connsiteX449" fmla="*/ 9177 w 10000"/>
                <a:gd name="connsiteY449" fmla="*/ 4974 h 10000"/>
                <a:gd name="connsiteX450" fmla="*/ 9196 w 10000"/>
                <a:gd name="connsiteY450" fmla="*/ 5897 h 10000"/>
                <a:gd name="connsiteX451" fmla="*/ 9214 w 10000"/>
                <a:gd name="connsiteY451" fmla="*/ 6179 h 10000"/>
                <a:gd name="connsiteX452" fmla="*/ 9232 w 10000"/>
                <a:gd name="connsiteY452" fmla="*/ 5667 h 10000"/>
                <a:gd name="connsiteX453" fmla="*/ 9257 w 10000"/>
                <a:gd name="connsiteY453" fmla="*/ 5154 h 10000"/>
                <a:gd name="connsiteX454" fmla="*/ 9275 w 10000"/>
                <a:gd name="connsiteY454" fmla="*/ 4910 h 10000"/>
                <a:gd name="connsiteX455" fmla="*/ 9293 w 10000"/>
                <a:gd name="connsiteY455" fmla="*/ 4718 h 10000"/>
                <a:gd name="connsiteX456" fmla="*/ 9322 w 10000"/>
                <a:gd name="connsiteY456" fmla="*/ 4462 h 10000"/>
                <a:gd name="connsiteX457" fmla="*/ 9340 w 10000"/>
                <a:gd name="connsiteY457" fmla="*/ 4179 h 10000"/>
                <a:gd name="connsiteX458" fmla="*/ 9358 w 10000"/>
                <a:gd name="connsiteY458" fmla="*/ 4115 h 10000"/>
                <a:gd name="connsiteX459" fmla="*/ 9376 w 10000"/>
                <a:gd name="connsiteY459" fmla="*/ 4141 h 10000"/>
                <a:gd name="connsiteX460" fmla="*/ 9390 w 10000"/>
                <a:gd name="connsiteY460" fmla="*/ 4462 h 10000"/>
                <a:gd name="connsiteX461" fmla="*/ 9419 w 10000"/>
                <a:gd name="connsiteY461" fmla="*/ 4782 h 10000"/>
                <a:gd name="connsiteX462" fmla="*/ 9437 w 10000"/>
                <a:gd name="connsiteY462" fmla="*/ 5410 h 10000"/>
                <a:gd name="connsiteX463" fmla="*/ 9455 w 10000"/>
                <a:gd name="connsiteY463" fmla="*/ 6090 h 10000"/>
                <a:gd name="connsiteX464" fmla="*/ 9473 w 10000"/>
                <a:gd name="connsiteY464" fmla="*/ 6308 h 10000"/>
                <a:gd name="connsiteX465" fmla="*/ 9491 w 10000"/>
                <a:gd name="connsiteY465" fmla="*/ 6026 h 10000"/>
                <a:gd name="connsiteX466" fmla="*/ 9517 w 10000"/>
                <a:gd name="connsiteY466" fmla="*/ 5321 h 10000"/>
                <a:gd name="connsiteX467" fmla="*/ 9535 w 10000"/>
                <a:gd name="connsiteY467" fmla="*/ 4936 h 10000"/>
                <a:gd name="connsiteX468" fmla="*/ 9553 w 10000"/>
                <a:gd name="connsiteY468" fmla="*/ 4782 h 10000"/>
                <a:gd name="connsiteX469" fmla="*/ 9582 w 10000"/>
                <a:gd name="connsiteY469" fmla="*/ 5000 h 10000"/>
                <a:gd name="connsiteX470" fmla="*/ 9600 w 10000"/>
                <a:gd name="connsiteY470" fmla="*/ 5218 h 10000"/>
                <a:gd name="connsiteX471" fmla="*/ 9618 w 10000"/>
                <a:gd name="connsiteY471" fmla="*/ 5192 h 10000"/>
                <a:gd name="connsiteX472" fmla="*/ 9636 w 10000"/>
                <a:gd name="connsiteY472" fmla="*/ 5346 h 10000"/>
                <a:gd name="connsiteX473" fmla="*/ 9654 w 10000"/>
                <a:gd name="connsiteY473" fmla="*/ 5128 h 10000"/>
                <a:gd name="connsiteX474" fmla="*/ 9679 w 10000"/>
                <a:gd name="connsiteY474" fmla="*/ 4974 h 10000"/>
                <a:gd name="connsiteX475" fmla="*/ 9697 w 10000"/>
                <a:gd name="connsiteY475" fmla="*/ 4936 h 10000"/>
                <a:gd name="connsiteX476" fmla="*/ 9722 w 10000"/>
                <a:gd name="connsiteY476" fmla="*/ 5000 h 10000"/>
                <a:gd name="connsiteX477" fmla="*/ 9740 w 10000"/>
                <a:gd name="connsiteY477" fmla="*/ 4872 h 10000"/>
                <a:gd name="connsiteX478" fmla="*/ 9758 w 10000"/>
                <a:gd name="connsiteY478" fmla="*/ 4679 h 10000"/>
                <a:gd name="connsiteX479" fmla="*/ 9776 w 10000"/>
                <a:gd name="connsiteY479" fmla="*/ 4744 h 10000"/>
                <a:gd name="connsiteX480" fmla="*/ 9794 w 10000"/>
                <a:gd name="connsiteY480" fmla="*/ 4974 h 10000"/>
                <a:gd name="connsiteX481" fmla="*/ 9812 w 10000"/>
                <a:gd name="connsiteY481" fmla="*/ 4910 h 10000"/>
                <a:gd name="connsiteX482" fmla="*/ 9830 w 10000"/>
                <a:gd name="connsiteY482" fmla="*/ 4872 h 10000"/>
                <a:gd name="connsiteX483" fmla="*/ 9859 w 10000"/>
                <a:gd name="connsiteY483" fmla="*/ 4654 h 10000"/>
                <a:gd name="connsiteX484" fmla="*/ 9877 w 10000"/>
                <a:gd name="connsiteY484" fmla="*/ 4397 h 10000"/>
                <a:gd name="connsiteX485" fmla="*/ 9895 w 10000"/>
                <a:gd name="connsiteY485" fmla="*/ 4590 h 10000"/>
                <a:gd name="connsiteX486" fmla="*/ 9913 w 10000"/>
                <a:gd name="connsiteY486" fmla="*/ 4679 h 10000"/>
                <a:gd name="connsiteX487" fmla="*/ 9939 w 10000"/>
                <a:gd name="connsiteY487" fmla="*/ 4744 h 10000"/>
                <a:gd name="connsiteX488" fmla="*/ 9957 w 10000"/>
                <a:gd name="connsiteY488" fmla="*/ 4782 h 10000"/>
                <a:gd name="connsiteX489" fmla="*/ 9975 w 10000"/>
                <a:gd name="connsiteY489" fmla="*/ 4744 h 10000"/>
                <a:gd name="connsiteX490" fmla="*/ 10000 w 10000"/>
                <a:gd name="connsiteY490" fmla="*/ 534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6 w 10000"/>
                <a:gd name="connsiteY11" fmla="*/ 6333 h 10000"/>
                <a:gd name="connsiteX12" fmla="*/ 245 w 10000"/>
                <a:gd name="connsiteY12" fmla="*/ 6115 h 10000"/>
                <a:gd name="connsiteX13" fmla="*/ 260 w 10000"/>
                <a:gd name="connsiteY13" fmla="*/ 5667 h 10000"/>
                <a:gd name="connsiteX14" fmla="*/ 278 w 10000"/>
                <a:gd name="connsiteY14" fmla="*/ 5385 h 10000"/>
                <a:gd name="connsiteX15" fmla="*/ 296 w 10000"/>
                <a:gd name="connsiteY15" fmla="*/ 4872 h 10000"/>
                <a:gd name="connsiteX16" fmla="*/ 314 w 10000"/>
                <a:gd name="connsiteY16" fmla="*/ 4013 h 10000"/>
                <a:gd name="connsiteX17" fmla="*/ 343 w 10000"/>
                <a:gd name="connsiteY17" fmla="*/ 3795 h 10000"/>
                <a:gd name="connsiteX18" fmla="*/ 361 w 10000"/>
                <a:gd name="connsiteY18" fmla="*/ 3859 h 10000"/>
                <a:gd name="connsiteX19" fmla="*/ 379 w 10000"/>
                <a:gd name="connsiteY19" fmla="*/ 4115 h 10000"/>
                <a:gd name="connsiteX20" fmla="*/ 404 w 10000"/>
                <a:gd name="connsiteY20" fmla="*/ 4872 h 10000"/>
                <a:gd name="connsiteX21" fmla="*/ 422 w 10000"/>
                <a:gd name="connsiteY21" fmla="*/ 5513 h 10000"/>
                <a:gd name="connsiteX22" fmla="*/ 440 w 10000"/>
                <a:gd name="connsiteY22" fmla="*/ 5513 h 10000"/>
                <a:gd name="connsiteX23" fmla="*/ 458 w 10000"/>
                <a:gd name="connsiteY23" fmla="*/ 5641 h 10000"/>
                <a:gd name="connsiteX24" fmla="*/ 476 w 10000"/>
                <a:gd name="connsiteY24" fmla="*/ 5705 h 10000"/>
                <a:gd name="connsiteX25" fmla="*/ 494 w 10000"/>
                <a:gd name="connsiteY25" fmla="*/ 5833 h 10000"/>
                <a:gd name="connsiteX26" fmla="*/ 523 w 10000"/>
                <a:gd name="connsiteY26" fmla="*/ 5731 h 10000"/>
                <a:gd name="connsiteX27" fmla="*/ 538 w 10000"/>
                <a:gd name="connsiteY27" fmla="*/ 5321 h 10000"/>
                <a:gd name="connsiteX28" fmla="*/ 556 w 10000"/>
                <a:gd name="connsiteY28" fmla="*/ 4974 h 10000"/>
                <a:gd name="connsiteX29" fmla="*/ 584 w 10000"/>
                <a:gd name="connsiteY29" fmla="*/ 4526 h 10000"/>
                <a:gd name="connsiteX30" fmla="*/ 602 w 10000"/>
                <a:gd name="connsiteY30" fmla="*/ 4051 h 10000"/>
                <a:gd name="connsiteX31" fmla="*/ 620 w 10000"/>
                <a:gd name="connsiteY31" fmla="*/ 3372 h 10000"/>
                <a:gd name="connsiteX32" fmla="*/ 639 w 10000"/>
                <a:gd name="connsiteY32" fmla="*/ 3026 h 10000"/>
                <a:gd name="connsiteX33" fmla="*/ 664 w 10000"/>
                <a:gd name="connsiteY33" fmla="*/ 3282 h 10000"/>
                <a:gd name="connsiteX34" fmla="*/ 682 w 10000"/>
                <a:gd name="connsiteY34" fmla="*/ 4551 h 10000"/>
                <a:gd name="connsiteX35" fmla="*/ 700 w 10000"/>
                <a:gd name="connsiteY35" fmla="*/ 6090 h 10000"/>
                <a:gd name="connsiteX36" fmla="*/ 718 w 10000"/>
                <a:gd name="connsiteY36" fmla="*/ 7256 h 10000"/>
                <a:gd name="connsiteX37" fmla="*/ 736 w 10000"/>
                <a:gd name="connsiteY37" fmla="*/ 7449 h 10000"/>
                <a:gd name="connsiteX38" fmla="*/ 765 w 10000"/>
                <a:gd name="connsiteY38" fmla="*/ 7077 h 10000"/>
                <a:gd name="connsiteX39" fmla="*/ 783 w 10000"/>
                <a:gd name="connsiteY39" fmla="*/ 5603 h 10000"/>
                <a:gd name="connsiteX40" fmla="*/ 797 w 10000"/>
                <a:gd name="connsiteY40" fmla="*/ 3282 h 10000"/>
                <a:gd name="connsiteX41" fmla="*/ 815 w 10000"/>
                <a:gd name="connsiteY41" fmla="*/ 1308 h 10000"/>
                <a:gd name="connsiteX42" fmla="*/ 844 w 10000"/>
                <a:gd name="connsiteY42" fmla="*/ 962 h 10000"/>
                <a:gd name="connsiteX43" fmla="*/ 862 w 10000"/>
                <a:gd name="connsiteY43" fmla="*/ 3282 h 10000"/>
                <a:gd name="connsiteX44" fmla="*/ 880 w 10000"/>
                <a:gd name="connsiteY44" fmla="*/ 7744 h 10000"/>
                <a:gd name="connsiteX45" fmla="*/ 898 w 10000"/>
                <a:gd name="connsiteY45" fmla="*/ 10000 h 10000"/>
                <a:gd name="connsiteX46" fmla="*/ 916 w 10000"/>
                <a:gd name="connsiteY46" fmla="*/ 8821 h 10000"/>
                <a:gd name="connsiteX47" fmla="*/ 942 w 10000"/>
                <a:gd name="connsiteY47" fmla="*/ 6564 h 10000"/>
                <a:gd name="connsiteX48" fmla="*/ 960 w 10000"/>
                <a:gd name="connsiteY48" fmla="*/ 5064 h 10000"/>
                <a:gd name="connsiteX49" fmla="*/ 988 w 10000"/>
                <a:gd name="connsiteY49" fmla="*/ 4744 h 10000"/>
                <a:gd name="connsiteX50" fmla="*/ 1006 w 10000"/>
                <a:gd name="connsiteY50" fmla="*/ 5000 h 10000"/>
                <a:gd name="connsiteX51" fmla="*/ 1025 w 10000"/>
                <a:gd name="connsiteY51" fmla="*/ 5513 h 10000"/>
                <a:gd name="connsiteX52" fmla="*/ 1043 w 10000"/>
                <a:gd name="connsiteY52" fmla="*/ 5641 h 10000"/>
                <a:gd name="connsiteX53" fmla="*/ 1061 w 10000"/>
                <a:gd name="connsiteY53" fmla="*/ 5577 h 10000"/>
                <a:gd name="connsiteX54" fmla="*/ 1075 w 10000"/>
                <a:gd name="connsiteY54" fmla="*/ 5346 h 10000"/>
                <a:gd name="connsiteX55" fmla="*/ 1093 w 10000"/>
                <a:gd name="connsiteY55" fmla="*/ 4936 h 10000"/>
                <a:gd name="connsiteX56" fmla="*/ 1122 w 10000"/>
                <a:gd name="connsiteY56" fmla="*/ 3756 h 10000"/>
                <a:gd name="connsiteX57" fmla="*/ 1140 w 10000"/>
                <a:gd name="connsiteY57" fmla="*/ 3372 h 10000"/>
                <a:gd name="connsiteX58" fmla="*/ 1165 w 10000"/>
                <a:gd name="connsiteY58" fmla="*/ 3346 h 10000"/>
                <a:gd name="connsiteX59" fmla="*/ 1183 w 10000"/>
                <a:gd name="connsiteY59" fmla="*/ 3372 h 10000"/>
                <a:gd name="connsiteX60" fmla="*/ 1201 w 10000"/>
                <a:gd name="connsiteY60" fmla="*/ 4333 h 10000"/>
                <a:gd name="connsiteX61" fmla="*/ 1219 w 10000"/>
                <a:gd name="connsiteY61" fmla="*/ 5346 h 10000"/>
                <a:gd name="connsiteX62" fmla="*/ 1237 w 10000"/>
                <a:gd name="connsiteY62" fmla="*/ 6308 h 10000"/>
                <a:gd name="connsiteX63" fmla="*/ 1266 w 10000"/>
                <a:gd name="connsiteY63" fmla="*/ 6885 h 10000"/>
                <a:gd name="connsiteX64" fmla="*/ 1284 w 10000"/>
                <a:gd name="connsiteY64" fmla="*/ 7077 h 10000"/>
                <a:gd name="connsiteX65" fmla="*/ 1302 w 10000"/>
                <a:gd name="connsiteY65" fmla="*/ 6564 h 10000"/>
                <a:gd name="connsiteX66" fmla="*/ 1320 w 10000"/>
                <a:gd name="connsiteY66" fmla="*/ 6244 h 10000"/>
                <a:gd name="connsiteX67" fmla="*/ 1338 w 10000"/>
                <a:gd name="connsiteY67" fmla="*/ 5897 h 10000"/>
                <a:gd name="connsiteX68" fmla="*/ 1364 w 10000"/>
                <a:gd name="connsiteY68" fmla="*/ 5192 h 10000"/>
                <a:gd name="connsiteX69" fmla="*/ 1382 w 10000"/>
                <a:gd name="connsiteY69" fmla="*/ 4359 h 10000"/>
                <a:gd name="connsiteX70" fmla="*/ 1400 w 10000"/>
                <a:gd name="connsiteY70" fmla="*/ 3628 h 10000"/>
                <a:gd name="connsiteX71" fmla="*/ 1425 w 10000"/>
                <a:gd name="connsiteY71" fmla="*/ 3064 h 10000"/>
                <a:gd name="connsiteX72" fmla="*/ 1443 w 10000"/>
                <a:gd name="connsiteY72" fmla="*/ 3500 h 10000"/>
                <a:gd name="connsiteX73" fmla="*/ 1461 w 10000"/>
                <a:gd name="connsiteY73" fmla="*/ 4423 h 10000"/>
                <a:gd name="connsiteX74" fmla="*/ 1479 w 10000"/>
                <a:gd name="connsiteY74" fmla="*/ 4910 h 10000"/>
                <a:gd name="connsiteX75" fmla="*/ 1497 w 10000"/>
                <a:gd name="connsiteY75" fmla="*/ 4333 h 10000"/>
                <a:gd name="connsiteX76" fmla="*/ 1526 w 10000"/>
                <a:gd name="connsiteY76" fmla="*/ 3154 h 10000"/>
                <a:gd name="connsiteX77" fmla="*/ 1544 w 10000"/>
                <a:gd name="connsiteY77" fmla="*/ 2513 h 10000"/>
                <a:gd name="connsiteX78" fmla="*/ 1562 w 10000"/>
                <a:gd name="connsiteY78" fmla="*/ 3564 h 10000"/>
                <a:gd name="connsiteX79" fmla="*/ 1587 w 10000"/>
                <a:gd name="connsiteY79" fmla="*/ 5385 h 10000"/>
                <a:gd name="connsiteX80" fmla="*/ 1605 w 10000"/>
                <a:gd name="connsiteY80" fmla="*/ 6308 h 10000"/>
                <a:gd name="connsiteX81" fmla="*/ 1623 w 10000"/>
                <a:gd name="connsiteY81" fmla="*/ 5731 h 10000"/>
                <a:gd name="connsiteX82" fmla="*/ 1641 w 10000"/>
                <a:gd name="connsiteY82" fmla="*/ 5346 h 10000"/>
                <a:gd name="connsiteX83" fmla="*/ 1659 w 10000"/>
                <a:gd name="connsiteY83" fmla="*/ 5513 h 10000"/>
                <a:gd name="connsiteX84" fmla="*/ 1677 w 10000"/>
                <a:gd name="connsiteY84" fmla="*/ 5667 h 10000"/>
                <a:gd name="connsiteX85" fmla="*/ 1703 w 10000"/>
                <a:gd name="connsiteY85" fmla="*/ 6308 h 10000"/>
                <a:gd name="connsiteX86" fmla="*/ 1721 w 10000"/>
                <a:gd name="connsiteY86" fmla="*/ 6462 h 10000"/>
                <a:gd name="connsiteX87" fmla="*/ 1739 w 10000"/>
                <a:gd name="connsiteY87" fmla="*/ 6051 h 10000"/>
                <a:gd name="connsiteX88" fmla="*/ 1757 w 10000"/>
                <a:gd name="connsiteY88" fmla="*/ 5513 h 10000"/>
                <a:gd name="connsiteX89" fmla="*/ 1786 w 10000"/>
                <a:gd name="connsiteY89" fmla="*/ 5385 h 10000"/>
                <a:gd name="connsiteX90" fmla="*/ 1804 w 10000"/>
                <a:gd name="connsiteY90" fmla="*/ 5449 h 10000"/>
                <a:gd name="connsiteX91" fmla="*/ 1822 w 10000"/>
                <a:gd name="connsiteY91" fmla="*/ 5513 h 10000"/>
                <a:gd name="connsiteX92" fmla="*/ 1847 w 10000"/>
                <a:gd name="connsiteY92" fmla="*/ 5192 h 10000"/>
                <a:gd name="connsiteX93" fmla="*/ 1865 w 10000"/>
                <a:gd name="connsiteY93" fmla="*/ 4397 h 10000"/>
                <a:gd name="connsiteX94" fmla="*/ 1883 w 10000"/>
                <a:gd name="connsiteY94" fmla="*/ 4295 h 10000"/>
                <a:gd name="connsiteX95" fmla="*/ 1901 w 10000"/>
                <a:gd name="connsiteY95" fmla="*/ 4526 h 10000"/>
                <a:gd name="connsiteX96" fmla="*/ 1919 w 10000"/>
                <a:gd name="connsiteY96" fmla="*/ 5385 h 10000"/>
                <a:gd name="connsiteX97" fmla="*/ 1937 w 10000"/>
                <a:gd name="connsiteY97" fmla="*/ 6590 h 10000"/>
                <a:gd name="connsiteX98" fmla="*/ 1955 w 10000"/>
                <a:gd name="connsiteY98" fmla="*/ 6949 h 10000"/>
                <a:gd name="connsiteX99" fmla="*/ 1981 w 10000"/>
                <a:gd name="connsiteY99" fmla="*/ 6141 h 10000"/>
                <a:gd name="connsiteX100" fmla="*/ 2009 w 10000"/>
                <a:gd name="connsiteY100" fmla="*/ 5346 h 10000"/>
                <a:gd name="connsiteX101" fmla="*/ 2027 w 10000"/>
                <a:gd name="connsiteY101" fmla="*/ 5154 h 10000"/>
                <a:gd name="connsiteX102" fmla="*/ 2045 w 10000"/>
                <a:gd name="connsiteY102" fmla="*/ 5641 h 10000"/>
                <a:gd name="connsiteX103" fmla="*/ 2063 w 10000"/>
                <a:gd name="connsiteY103" fmla="*/ 5795 h 10000"/>
                <a:gd name="connsiteX104" fmla="*/ 2082 w 10000"/>
                <a:gd name="connsiteY104" fmla="*/ 5731 h 10000"/>
                <a:gd name="connsiteX105" fmla="*/ 2100 w 10000"/>
                <a:gd name="connsiteY105" fmla="*/ 5346 h 10000"/>
                <a:gd name="connsiteX106" fmla="*/ 2125 w 10000"/>
                <a:gd name="connsiteY106" fmla="*/ 4910 h 10000"/>
                <a:gd name="connsiteX107" fmla="*/ 2143 w 10000"/>
                <a:gd name="connsiteY107" fmla="*/ 4615 h 10000"/>
                <a:gd name="connsiteX108" fmla="*/ 2161 w 10000"/>
                <a:gd name="connsiteY108" fmla="*/ 4462 h 10000"/>
                <a:gd name="connsiteX109" fmla="*/ 2186 w 10000"/>
                <a:gd name="connsiteY109" fmla="*/ 4423 h 10000"/>
                <a:gd name="connsiteX110" fmla="*/ 2204 w 10000"/>
                <a:gd name="connsiteY110" fmla="*/ 4397 h 10000"/>
                <a:gd name="connsiteX111" fmla="*/ 2222 w 10000"/>
                <a:gd name="connsiteY111" fmla="*/ 4179 h 10000"/>
                <a:gd name="connsiteX112" fmla="*/ 2240 w 10000"/>
                <a:gd name="connsiteY112" fmla="*/ 3731 h 10000"/>
                <a:gd name="connsiteX113" fmla="*/ 2258 w 10000"/>
                <a:gd name="connsiteY113" fmla="*/ 3000 h 10000"/>
                <a:gd name="connsiteX114" fmla="*/ 2287 w 10000"/>
                <a:gd name="connsiteY114" fmla="*/ 2513 h 10000"/>
                <a:gd name="connsiteX115" fmla="*/ 2305 w 10000"/>
                <a:gd name="connsiteY115" fmla="*/ 3026 h 10000"/>
                <a:gd name="connsiteX116" fmla="*/ 2323 w 10000"/>
                <a:gd name="connsiteY116" fmla="*/ 4590 h 10000"/>
                <a:gd name="connsiteX117" fmla="*/ 2341 w 10000"/>
                <a:gd name="connsiteY117" fmla="*/ 6397 h 10000"/>
                <a:gd name="connsiteX118" fmla="*/ 2359 w 10000"/>
                <a:gd name="connsiteY118" fmla="*/ 7192 h 10000"/>
                <a:gd name="connsiteX119" fmla="*/ 2385 w 10000"/>
                <a:gd name="connsiteY119" fmla="*/ 6910 h 10000"/>
                <a:gd name="connsiteX120" fmla="*/ 2403 w 10000"/>
                <a:gd name="connsiteY120" fmla="*/ 6179 h 10000"/>
                <a:gd name="connsiteX121" fmla="*/ 2421 w 10000"/>
                <a:gd name="connsiteY121" fmla="*/ 4936 h 10000"/>
                <a:gd name="connsiteX122" fmla="*/ 2449 w 10000"/>
                <a:gd name="connsiteY122" fmla="*/ 3603 h 10000"/>
                <a:gd name="connsiteX123" fmla="*/ 2464 w 10000"/>
                <a:gd name="connsiteY123" fmla="*/ 2872 h 10000"/>
                <a:gd name="connsiteX124" fmla="*/ 2482 w 10000"/>
                <a:gd name="connsiteY124" fmla="*/ 2231 h 10000"/>
                <a:gd name="connsiteX125" fmla="*/ 2500 w 10000"/>
                <a:gd name="connsiteY125" fmla="*/ 3064 h 10000"/>
                <a:gd name="connsiteX126" fmla="*/ 2518 w 10000"/>
                <a:gd name="connsiteY126" fmla="*/ 5577 h 10000"/>
                <a:gd name="connsiteX127" fmla="*/ 2547 w 10000"/>
                <a:gd name="connsiteY127" fmla="*/ 7359 h 10000"/>
                <a:gd name="connsiteX128" fmla="*/ 2565 w 10000"/>
                <a:gd name="connsiteY128" fmla="*/ 7128 h 10000"/>
                <a:gd name="connsiteX129" fmla="*/ 2590 w 10000"/>
                <a:gd name="connsiteY129" fmla="*/ 6372 h 10000"/>
                <a:gd name="connsiteX130" fmla="*/ 2608 w 10000"/>
                <a:gd name="connsiteY130" fmla="*/ 5538 h 10000"/>
                <a:gd name="connsiteX131" fmla="*/ 2626 w 10000"/>
                <a:gd name="connsiteY131" fmla="*/ 4654 h 10000"/>
                <a:gd name="connsiteX132" fmla="*/ 2644 w 10000"/>
                <a:gd name="connsiteY132" fmla="*/ 3987 h 10000"/>
                <a:gd name="connsiteX133" fmla="*/ 2662 w 10000"/>
                <a:gd name="connsiteY133" fmla="*/ 3410 h 10000"/>
                <a:gd name="connsiteX134" fmla="*/ 2680 w 10000"/>
                <a:gd name="connsiteY134" fmla="*/ 3885 h 10000"/>
                <a:gd name="connsiteX135" fmla="*/ 2698 w 10000"/>
                <a:gd name="connsiteY135" fmla="*/ 5987 h 10000"/>
                <a:gd name="connsiteX136" fmla="*/ 2727 w 10000"/>
                <a:gd name="connsiteY136" fmla="*/ 7679 h 10000"/>
                <a:gd name="connsiteX137" fmla="*/ 2742 w 10000"/>
                <a:gd name="connsiteY137" fmla="*/ 7641 h 10000"/>
                <a:gd name="connsiteX138" fmla="*/ 2760 w 10000"/>
                <a:gd name="connsiteY138" fmla="*/ 7103 h 10000"/>
                <a:gd name="connsiteX139" fmla="*/ 2778 w 10000"/>
                <a:gd name="connsiteY139" fmla="*/ 6500 h 10000"/>
                <a:gd name="connsiteX140" fmla="*/ 2807 w 10000"/>
                <a:gd name="connsiteY140" fmla="*/ 5962 h 10000"/>
                <a:gd name="connsiteX141" fmla="*/ 2825 w 10000"/>
                <a:gd name="connsiteY141" fmla="*/ 5321 h 10000"/>
                <a:gd name="connsiteX142" fmla="*/ 2843 w 10000"/>
                <a:gd name="connsiteY142" fmla="*/ 4744 h 10000"/>
                <a:gd name="connsiteX143" fmla="*/ 2868 w 10000"/>
                <a:gd name="connsiteY143" fmla="*/ 4051 h 10000"/>
                <a:gd name="connsiteX144" fmla="*/ 2886 w 10000"/>
                <a:gd name="connsiteY144" fmla="*/ 3372 h 10000"/>
                <a:gd name="connsiteX145" fmla="*/ 2904 w 10000"/>
                <a:gd name="connsiteY145" fmla="*/ 3667 h 10000"/>
                <a:gd name="connsiteX146" fmla="*/ 2922 w 10000"/>
                <a:gd name="connsiteY146" fmla="*/ 4295 h 10000"/>
                <a:gd name="connsiteX147" fmla="*/ 2940 w 10000"/>
                <a:gd name="connsiteY147" fmla="*/ 4808 h 10000"/>
                <a:gd name="connsiteX148" fmla="*/ 2958 w 10000"/>
                <a:gd name="connsiteY148" fmla="*/ 5667 h 10000"/>
                <a:gd name="connsiteX149" fmla="*/ 2987 w 10000"/>
                <a:gd name="connsiteY149" fmla="*/ 6205 h 10000"/>
                <a:gd name="connsiteX150" fmla="*/ 3005 w 10000"/>
                <a:gd name="connsiteY150" fmla="*/ 6141 h 10000"/>
                <a:gd name="connsiteX151" fmla="*/ 3019 w 10000"/>
                <a:gd name="connsiteY151" fmla="*/ 5705 h 10000"/>
                <a:gd name="connsiteX152" fmla="*/ 3048 w 10000"/>
                <a:gd name="connsiteY152" fmla="*/ 5154 h 10000"/>
                <a:gd name="connsiteX153" fmla="*/ 3066 w 10000"/>
                <a:gd name="connsiteY153" fmla="*/ 4526 h 10000"/>
                <a:gd name="connsiteX154" fmla="*/ 3084 w 10000"/>
                <a:gd name="connsiteY154" fmla="*/ 4590 h 10000"/>
                <a:gd name="connsiteX155" fmla="*/ 3102 w 10000"/>
                <a:gd name="connsiteY155" fmla="*/ 5321 h 10000"/>
                <a:gd name="connsiteX156" fmla="*/ 3128 w 10000"/>
                <a:gd name="connsiteY156" fmla="*/ 5962 h 10000"/>
                <a:gd name="connsiteX157" fmla="*/ 3146 w 10000"/>
                <a:gd name="connsiteY157" fmla="*/ 5859 h 10000"/>
                <a:gd name="connsiteX158" fmla="*/ 3164 w 10000"/>
                <a:gd name="connsiteY158" fmla="*/ 5064 h 10000"/>
                <a:gd name="connsiteX159" fmla="*/ 3182 w 10000"/>
                <a:gd name="connsiteY159" fmla="*/ 4359 h 10000"/>
                <a:gd name="connsiteX160" fmla="*/ 3211 w 10000"/>
                <a:gd name="connsiteY160" fmla="*/ 4013 h 10000"/>
                <a:gd name="connsiteX161" fmla="*/ 3229 w 10000"/>
                <a:gd name="connsiteY161" fmla="*/ 4333 h 10000"/>
                <a:gd name="connsiteX162" fmla="*/ 3247 w 10000"/>
                <a:gd name="connsiteY162" fmla="*/ 4936 h 10000"/>
                <a:gd name="connsiteX163" fmla="*/ 3265 w 10000"/>
                <a:gd name="connsiteY163" fmla="*/ 5603 h 10000"/>
                <a:gd name="connsiteX164" fmla="*/ 3283 w 10000"/>
                <a:gd name="connsiteY164" fmla="*/ 5705 h 10000"/>
                <a:gd name="connsiteX165" fmla="*/ 3308 w 10000"/>
                <a:gd name="connsiteY165" fmla="*/ 5449 h 10000"/>
                <a:gd name="connsiteX166" fmla="*/ 3326 w 10000"/>
                <a:gd name="connsiteY166" fmla="*/ 5103 h 10000"/>
                <a:gd name="connsiteX167" fmla="*/ 3344 w 10000"/>
                <a:gd name="connsiteY167" fmla="*/ 4359 h 10000"/>
                <a:gd name="connsiteX168" fmla="*/ 3362 w 10000"/>
                <a:gd name="connsiteY168" fmla="*/ 3731 h 10000"/>
                <a:gd name="connsiteX169" fmla="*/ 3380 w 10000"/>
                <a:gd name="connsiteY169" fmla="*/ 3923 h 10000"/>
                <a:gd name="connsiteX170" fmla="*/ 3405 w 10000"/>
                <a:gd name="connsiteY170" fmla="*/ 3500 h 10000"/>
                <a:gd name="connsiteX171" fmla="*/ 3424 w 10000"/>
                <a:gd name="connsiteY171" fmla="*/ 2615 h 10000"/>
                <a:gd name="connsiteX172" fmla="*/ 3452 w 10000"/>
                <a:gd name="connsiteY172" fmla="*/ 897 h 10000"/>
                <a:gd name="connsiteX173" fmla="*/ 3470 w 10000"/>
                <a:gd name="connsiteY173" fmla="*/ 1154 h 10000"/>
                <a:gd name="connsiteX174" fmla="*/ 3488 w 10000"/>
                <a:gd name="connsiteY174" fmla="*/ 3987 h 10000"/>
                <a:gd name="connsiteX175" fmla="*/ 3506 w 10000"/>
                <a:gd name="connsiteY175" fmla="*/ 7577 h 10000"/>
                <a:gd name="connsiteX176" fmla="*/ 3525 w 10000"/>
                <a:gd name="connsiteY176" fmla="*/ 9423 h 10000"/>
                <a:gd name="connsiteX177" fmla="*/ 3543 w 10000"/>
                <a:gd name="connsiteY177" fmla="*/ 9167 h 10000"/>
                <a:gd name="connsiteX178" fmla="*/ 3561 w 10000"/>
                <a:gd name="connsiteY178" fmla="*/ 7872 h 10000"/>
                <a:gd name="connsiteX179" fmla="*/ 3586 w 10000"/>
                <a:gd name="connsiteY179" fmla="*/ 6782 h 10000"/>
                <a:gd name="connsiteX180" fmla="*/ 3604 w 10000"/>
                <a:gd name="connsiteY180" fmla="*/ 5897 h 10000"/>
                <a:gd name="connsiteX181" fmla="*/ 3629 w 10000"/>
                <a:gd name="connsiteY181" fmla="*/ 5410 h 10000"/>
                <a:gd name="connsiteX182" fmla="*/ 3647 w 10000"/>
                <a:gd name="connsiteY182" fmla="*/ 5282 h 10000"/>
                <a:gd name="connsiteX183" fmla="*/ 3665 w 10000"/>
                <a:gd name="connsiteY183" fmla="*/ 5346 h 10000"/>
                <a:gd name="connsiteX184" fmla="*/ 3683 w 10000"/>
                <a:gd name="connsiteY184" fmla="*/ 5038 h 10000"/>
                <a:gd name="connsiteX185" fmla="*/ 3701 w 10000"/>
                <a:gd name="connsiteY185" fmla="*/ 4872 h 10000"/>
                <a:gd name="connsiteX186" fmla="*/ 3730 w 10000"/>
                <a:gd name="connsiteY186" fmla="*/ 4718 h 10000"/>
                <a:gd name="connsiteX187" fmla="*/ 3748 w 10000"/>
                <a:gd name="connsiteY187" fmla="*/ 4936 h 10000"/>
                <a:gd name="connsiteX188" fmla="*/ 3766 w 10000"/>
                <a:gd name="connsiteY188" fmla="*/ 5103 h 10000"/>
                <a:gd name="connsiteX189" fmla="*/ 3784 w 10000"/>
                <a:gd name="connsiteY189" fmla="*/ 5474 h 10000"/>
                <a:gd name="connsiteX190" fmla="*/ 3810 w 10000"/>
                <a:gd name="connsiteY190" fmla="*/ 5410 h 10000"/>
                <a:gd name="connsiteX191" fmla="*/ 3828 w 10000"/>
                <a:gd name="connsiteY191" fmla="*/ 5218 h 10000"/>
                <a:gd name="connsiteX192" fmla="*/ 3846 w 10000"/>
                <a:gd name="connsiteY192" fmla="*/ 5000 h 10000"/>
                <a:gd name="connsiteX193" fmla="*/ 3864 w 10000"/>
                <a:gd name="connsiteY193" fmla="*/ 4872 h 10000"/>
                <a:gd name="connsiteX194" fmla="*/ 3882 w 10000"/>
                <a:gd name="connsiteY194" fmla="*/ 4744 h 10000"/>
                <a:gd name="connsiteX195" fmla="*/ 3907 w 10000"/>
                <a:gd name="connsiteY195" fmla="*/ 4808 h 10000"/>
                <a:gd name="connsiteX196" fmla="*/ 3925 w 10000"/>
                <a:gd name="connsiteY196" fmla="*/ 4782 h 10000"/>
                <a:gd name="connsiteX197" fmla="*/ 3943 w 10000"/>
                <a:gd name="connsiteY197" fmla="*/ 4590 h 10000"/>
                <a:gd name="connsiteX198" fmla="*/ 3961 w 10000"/>
                <a:gd name="connsiteY198" fmla="*/ 4654 h 10000"/>
                <a:gd name="connsiteX199" fmla="*/ 3990 w 10000"/>
                <a:gd name="connsiteY199" fmla="*/ 4782 h 10000"/>
                <a:gd name="connsiteX200" fmla="*/ 4008 w 10000"/>
                <a:gd name="connsiteY200" fmla="*/ 4872 h 10000"/>
                <a:gd name="connsiteX201" fmla="*/ 4026 w 10000"/>
                <a:gd name="connsiteY201" fmla="*/ 4179 h 10000"/>
                <a:gd name="connsiteX202" fmla="*/ 4051 w 10000"/>
                <a:gd name="connsiteY202" fmla="*/ 2423 h 10000"/>
                <a:gd name="connsiteX203" fmla="*/ 4069 w 10000"/>
                <a:gd name="connsiteY203" fmla="*/ 923 h 10000"/>
                <a:gd name="connsiteX204" fmla="*/ 4087 w 10000"/>
                <a:gd name="connsiteY204" fmla="*/ 0 h 10000"/>
                <a:gd name="connsiteX205" fmla="*/ 4105 w 10000"/>
                <a:gd name="connsiteY205" fmla="*/ 1051 h 10000"/>
                <a:gd name="connsiteX206" fmla="*/ 4123 w 10000"/>
                <a:gd name="connsiteY206" fmla="*/ 4487 h 10000"/>
                <a:gd name="connsiteX207" fmla="*/ 4141 w 10000"/>
                <a:gd name="connsiteY207" fmla="*/ 7705 h 10000"/>
                <a:gd name="connsiteX208" fmla="*/ 4167 w 10000"/>
                <a:gd name="connsiteY208" fmla="*/ 9397 h 10000"/>
                <a:gd name="connsiteX209" fmla="*/ 4185 w 10000"/>
                <a:gd name="connsiteY209" fmla="*/ 9397 h 10000"/>
                <a:gd name="connsiteX210" fmla="*/ 4203 w 10000"/>
                <a:gd name="connsiteY210" fmla="*/ 8436 h 10000"/>
                <a:gd name="connsiteX211" fmla="*/ 4232 w 10000"/>
                <a:gd name="connsiteY211" fmla="*/ 7679 h 10000"/>
                <a:gd name="connsiteX212" fmla="*/ 4250 w 10000"/>
                <a:gd name="connsiteY212" fmla="*/ 7231 h 10000"/>
                <a:gd name="connsiteX213" fmla="*/ 4268 w 10000"/>
                <a:gd name="connsiteY213" fmla="*/ 6436 h 10000"/>
                <a:gd name="connsiteX214" fmla="*/ 4286 w 10000"/>
                <a:gd name="connsiteY214" fmla="*/ 5538 h 10000"/>
                <a:gd name="connsiteX215" fmla="*/ 4304 w 10000"/>
                <a:gd name="connsiteY215" fmla="*/ 4872 h 10000"/>
                <a:gd name="connsiteX216" fmla="*/ 4329 w 10000"/>
                <a:gd name="connsiteY216" fmla="*/ 4423 h 10000"/>
                <a:gd name="connsiteX217" fmla="*/ 4347 w 10000"/>
                <a:gd name="connsiteY217" fmla="*/ 4462 h 10000"/>
                <a:gd name="connsiteX218" fmla="*/ 4365 w 10000"/>
                <a:gd name="connsiteY218" fmla="*/ 3885 h 10000"/>
                <a:gd name="connsiteX219" fmla="*/ 4383 w 10000"/>
                <a:gd name="connsiteY219" fmla="*/ 2744 h 10000"/>
                <a:gd name="connsiteX220" fmla="*/ 4401 w 10000"/>
                <a:gd name="connsiteY220" fmla="*/ 1949 h 10000"/>
                <a:gd name="connsiteX221" fmla="*/ 4426 w 10000"/>
                <a:gd name="connsiteY221" fmla="*/ 2897 h 10000"/>
                <a:gd name="connsiteX222" fmla="*/ 4444 w 10000"/>
                <a:gd name="connsiteY222" fmla="*/ 5833 h 10000"/>
                <a:gd name="connsiteX223" fmla="*/ 4473 w 10000"/>
                <a:gd name="connsiteY223" fmla="*/ 8000 h 10000"/>
                <a:gd name="connsiteX224" fmla="*/ 4491 w 10000"/>
                <a:gd name="connsiteY224" fmla="*/ 8090 h 10000"/>
                <a:gd name="connsiteX225" fmla="*/ 4509 w 10000"/>
                <a:gd name="connsiteY225" fmla="*/ 7103 h 10000"/>
                <a:gd name="connsiteX226" fmla="*/ 4527 w 10000"/>
                <a:gd name="connsiteY226" fmla="*/ 6205 h 10000"/>
                <a:gd name="connsiteX227" fmla="*/ 4545 w 10000"/>
                <a:gd name="connsiteY227" fmla="*/ 5641 h 10000"/>
                <a:gd name="connsiteX228" fmla="*/ 4563 w 10000"/>
                <a:gd name="connsiteY228" fmla="*/ 5321 h 10000"/>
                <a:gd name="connsiteX229" fmla="*/ 4589 w 10000"/>
                <a:gd name="connsiteY229" fmla="*/ 5154 h 10000"/>
                <a:gd name="connsiteX230" fmla="*/ 4607 w 10000"/>
                <a:gd name="connsiteY230" fmla="*/ 4872 h 10000"/>
                <a:gd name="connsiteX231" fmla="*/ 4625 w 10000"/>
                <a:gd name="connsiteY231" fmla="*/ 4526 h 10000"/>
                <a:gd name="connsiteX232" fmla="*/ 4654 w 10000"/>
                <a:gd name="connsiteY232" fmla="*/ 4333 h 10000"/>
                <a:gd name="connsiteX233" fmla="*/ 4672 w 10000"/>
                <a:gd name="connsiteY233" fmla="*/ 4115 h 10000"/>
                <a:gd name="connsiteX234" fmla="*/ 4686 w 10000"/>
                <a:gd name="connsiteY234" fmla="*/ 3859 h 10000"/>
                <a:gd name="connsiteX235" fmla="*/ 4704 w 10000"/>
                <a:gd name="connsiteY235" fmla="*/ 3692 h 10000"/>
                <a:gd name="connsiteX236" fmla="*/ 4722 w 10000"/>
                <a:gd name="connsiteY236" fmla="*/ 3603 h 10000"/>
                <a:gd name="connsiteX237" fmla="*/ 4751 w 10000"/>
                <a:gd name="connsiteY237" fmla="*/ 3821 h 10000"/>
                <a:gd name="connsiteX238" fmla="*/ 4769 w 10000"/>
                <a:gd name="connsiteY238" fmla="*/ 4590 h 10000"/>
                <a:gd name="connsiteX239" fmla="*/ 4787 w 10000"/>
                <a:gd name="connsiteY239" fmla="*/ 5103 h 10000"/>
                <a:gd name="connsiteX240" fmla="*/ 4805 w 10000"/>
                <a:gd name="connsiteY240" fmla="*/ 5346 h 10000"/>
                <a:gd name="connsiteX241" fmla="*/ 4830 w 10000"/>
                <a:gd name="connsiteY241" fmla="*/ 5474 h 10000"/>
                <a:gd name="connsiteX242" fmla="*/ 4848 w 10000"/>
                <a:gd name="connsiteY242" fmla="*/ 5538 h 10000"/>
                <a:gd name="connsiteX243" fmla="*/ 4867 w 10000"/>
                <a:gd name="connsiteY243" fmla="*/ 5513 h 10000"/>
                <a:gd name="connsiteX244" fmla="*/ 4885 w 10000"/>
                <a:gd name="connsiteY244" fmla="*/ 5218 h 10000"/>
                <a:gd name="connsiteX245" fmla="*/ 4913 w 10000"/>
                <a:gd name="connsiteY245" fmla="*/ 4744 h 10000"/>
                <a:gd name="connsiteX246" fmla="*/ 4931 w 10000"/>
                <a:gd name="connsiteY246" fmla="*/ 4397 h 10000"/>
                <a:gd name="connsiteX247" fmla="*/ 4949 w 10000"/>
                <a:gd name="connsiteY247" fmla="*/ 3821 h 10000"/>
                <a:gd name="connsiteX248" fmla="*/ 4964 w 10000"/>
                <a:gd name="connsiteY248" fmla="*/ 3372 h 10000"/>
                <a:gd name="connsiteX249" fmla="*/ 4982 w 10000"/>
                <a:gd name="connsiteY249" fmla="*/ 3372 h 10000"/>
                <a:gd name="connsiteX250" fmla="*/ 5000 w 10000"/>
                <a:gd name="connsiteY250" fmla="*/ 3795 h 10000"/>
                <a:gd name="connsiteX251" fmla="*/ 5029 w 10000"/>
                <a:gd name="connsiteY251" fmla="*/ 5192 h 10000"/>
                <a:gd name="connsiteX252" fmla="*/ 5054 w 10000"/>
                <a:gd name="connsiteY252" fmla="*/ 6436 h 10000"/>
                <a:gd name="connsiteX253" fmla="*/ 5072 w 10000"/>
                <a:gd name="connsiteY253" fmla="*/ 7321 h 10000"/>
                <a:gd name="connsiteX254" fmla="*/ 5090 w 10000"/>
                <a:gd name="connsiteY254" fmla="*/ 7359 h 10000"/>
                <a:gd name="connsiteX255" fmla="*/ 5108 w 10000"/>
                <a:gd name="connsiteY255" fmla="*/ 6846 h 10000"/>
                <a:gd name="connsiteX256" fmla="*/ 5126 w 10000"/>
                <a:gd name="connsiteY256" fmla="*/ 6179 h 10000"/>
                <a:gd name="connsiteX257" fmla="*/ 5144 w 10000"/>
                <a:gd name="connsiteY257" fmla="*/ 5897 h 10000"/>
                <a:gd name="connsiteX258" fmla="*/ 5162 w 10000"/>
                <a:gd name="connsiteY258" fmla="*/ 5538 h 10000"/>
                <a:gd name="connsiteX259" fmla="*/ 5191 w 10000"/>
                <a:gd name="connsiteY259" fmla="*/ 4590 h 10000"/>
                <a:gd name="connsiteX260" fmla="*/ 5209 w 10000"/>
                <a:gd name="connsiteY260" fmla="*/ 3064 h 10000"/>
                <a:gd name="connsiteX261" fmla="*/ 5227 w 10000"/>
                <a:gd name="connsiteY261" fmla="*/ 2615 h 10000"/>
                <a:gd name="connsiteX262" fmla="*/ 5253 w 10000"/>
                <a:gd name="connsiteY262" fmla="*/ 3474 h 10000"/>
                <a:gd name="connsiteX263" fmla="*/ 5271 w 10000"/>
                <a:gd name="connsiteY263" fmla="*/ 4359 h 10000"/>
                <a:gd name="connsiteX264" fmla="*/ 5289 w 10000"/>
                <a:gd name="connsiteY264" fmla="*/ 5321 h 10000"/>
                <a:gd name="connsiteX265" fmla="*/ 5307 w 10000"/>
                <a:gd name="connsiteY265" fmla="*/ 7013 h 10000"/>
                <a:gd name="connsiteX266" fmla="*/ 5332 w 10000"/>
                <a:gd name="connsiteY266" fmla="*/ 8179 h 10000"/>
                <a:gd name="connsiteX267" fmla="*/ 5350 w 10000"/>
                <a:gd name="connsiteY267" fmla="*/ 8115 h 10000"/>
                <a:gd name="connsiteX268" fmla="*/ 5368 w 10000"/>
                <a:gd name="connsiteY268" fmla="*/ 7256 h 10000"/>
                <a:gd name="connsiteX269" fmla="*/ 5386 w 10000"/>
                <a:gd name="connsiteY269" fmla="*/ 6269 h 10000"/>
                <a:gd name="connsiteX270" fmla="*/ 5404 w 10000"/>
                <a:gd name="connsiteY270" fmla="*/ 5410 h 10000"/>
                <a:gd name="connsiteX271" fmla="*/ 5422 w 10000"/>
                <a:gd name="connsiteY271" fmla="*/ 4974 h 10000"/>
                <a:gd name="connsiteX272" fmla="*/ 5451 w 10000"/>
                <a:gd name="connsiteY272" fmla="*/ 4551 h 10000"/>
                <a:gd name="connsiteX273" fmla="*/ 5469 w 10000"/>
                <a:gd name="connsiteY273" fmla="*/ 4231 h 10000"/>
                <a:gd name="connsiteX274" fmla="*/ 5487 w 10000"/>
                <a:gd name="connsiteY274" fmla="*/ 3885 h 10000"/>
                <a:gd name="connsiteX275" fmla="*/ 5512 w 10000"/>
                <a:gd name="connsiteY275" fmla="*/ 3667 h 10000"/>
                <a:gd name="connsiteX276" fmla="*/ 5530 w 10000"/>
                <a:gd name="connsiteY276" fmla="*/ 3218 h 10000"/>
                <a:gd name="connsiteX277" fmla="*/ 5548 w 10000"/>
                <a:gd name="connsiteY277" fmla="*/ 3192 h 10000"/>
                <a:gd name="connsiteX278" fmla="*/ 5566 w 10000"/>
                <a:gd name="connsiteY278" fmla="*/ 3731 h 10000"/>
                <a:gd name="connsiteX279" fmla="*/ 5592 w 10000"/>
                <a:gd name="connsiteY279" fmla="*/ 4615 h 10000"/>
                <a:gd name="connsiteX280" fmla="*/ 5610 w 10000"/>
                <a:gd name="connsiteY280" fmla="*/ 5321 h 10000"/>
                <a:gd name="connsiteX281" fmla="*/ 5628 w 10000"/>
                <a:gd name="connsiteY281" fmla="*/ 5731 h 10000"/>
                <a:gd name="connsiteX282" fmla="*/ 5657 w 10000"/>
                <a:gd name="connsiteY282" fmla="*/ 6090 h 10000"/>
                <a:gd name="connsiteX283" fmla="*/ 5675 w 10000"/>
                <a:gd name="connsiteY283" fmla="*/ 6026 h 10000"/>
                <a:gd name="connsiteX284" fmla="*/ 5693 w 10000"/>
                <a:gd name="connsiteY284" fmla="*/ 5321 h 10000"/>
                <a:gd name="connsiteX285" fmla="*/ 5711 w 10000"/>
                <a:gd name="connsiteY285" fmla="*/ 4397 h 10000"/>
                <a:gd name="connsiteX286" fmla="*/ 5729 w 10000"/>
                <a:gd name="connsiteY286" fmla="*/ 4077 h 10000"/>
                <a:gd name="connsiteX287" fmla="*/ 5747 w 10000"/>
                <a:gd name="connsiteY287" fmla="*/ 4051 h 10000"/>
                <a:gd name="connsiteX288" fmla="*/ 5772 w 10000"/>
                <a:gd name="connsiteY288" fmla="*/ 4974 h 10000"/>
                <a:gd name="connsiteX289" fmla="*/ 5790 w 10000"/>
                <a:gd name="connsiteY289" fmla="*/ 5897 h 10000"/>
                <a:gd name="connsiteX290" fmla="*/ 5808 w 10000"/>
                <a:gd name="connsiteY290" fmla="*/ 5795 h 10000"/>
                <a:gd name="connsiteX291" fmla="*/ 5826 w 10000"/>
                <a:gd name="connsiteY291" fmla="*/ 5321 h 10000"/>
                <a:gd name="connsiteX292" fmla="*/ 5851 w 10000"/>
                <a:gd name="connsiteY292" fmla="*/ 5064 h 10000"/>
                <a:gd name="connsiteX293" fmla="*/ 5869 w 10000"/>
                <a:gd name="connsiteY293" fmla="*/ 5321 h 10000"/>
                <a:gd name="connsiteX294" fmla="*/ 5887 w 10000"/>
                <a:gd name="connsiteY294" fmla="*/ 5154 h 10000"/>
                <a:gd name="connsiteX295" fmla="*/ 5905 w 10000"/>
                <a:gd name="connsiteY295" fmla="*/ 4936 h 10000"/>
                <a:gd name="connsiteX296" fmla="*/ 5934 w 10000"/>
                <a:gd name="connsiteY296" fmla="*/ 4462 h 10000"/>
                <a:gd name="connsiteX297" fmla="*/ 6068 w 10000"/>
                <a:gd name="connsiteY297" fmla="*/ 4846 h 10000"/>
                <a:gd name="connsiteX298" fmla="*/ 6093 w 10000"/>
                <a:gd name="connsiteY298" fmla="*/ 4487 h 10000"/>
                <a:gd name="connsiteX299" fmla="*/ 6194 w 10000"/>
                <a:gd name="connsiteY299" fmla="*/ 4013 h 10000"/>
                <a:gd name="connsiteX300" fmla="*/ 6212 w 10000"/>
                <a:gd name="connsiteY300" fmla="*/ 3064 h 10000"/>
                <a:gd name="connsiteX301" fmla="*/ 6230 w 10000"/>
                <a:gd name="connsiteY301" fmla="*/ 2359 h 10000"/>
                <a:gd name="connsiteX302" fmla="*/ 6255 w 10000"/>
                <a:gd name="connsiteY302" fmla="*/ 3795 h 10000"/>
                <a:gd name="connsiteX303" fmla="*/ 6273 w 10000"/>
                <a:gd name="connsiteY303" fmla="*/ 5923 h 10000"/>
                <a:gd name="connsiteX304" fmla="*/ 6291 w 10000"/>
                <a:gd name="connsiteY304" fmla="*/ 7321 h 10000"/>
                <a:gd name="connsiteX305" fmla="*/ 6310 w 10000"/>
                <a:gd name="connsiteY305" fmla="*/ 7641 h 10000"/>
                <a:gd name="connsiteX306" fmla="*/ 6328 w 10000"/>
                <a:gd name="connsiteY306" fmla="*/ 7359 h 10000"/>
                <a:gd name="connsiteX307" fmla="*/ 6346 w 10000"/>
                <a:gd name="connsiteY307" fmla="*/ 5833 h 10000"/>
                <a:gd name="connsiteX308" fmla="*/ 6371 w 10000"/>
                <a:gd name="connsiteY308" fmla="*/ 3436 h 10000"/>
                <a:gd name="connsiteX309" fmla="*/ 6389 w 10000"/>
                <a:gd name="connsiteY309" fmla="*/ 1462 h 10000"/>
                <a:gd name="connsiteX310" fmla="*/ 6407 w 10000"/>
                <a:gd name="connsiteY310" fmla="*/ 705 h 10000"/>
                <a:gd name="connsiteX311" fmla="*/ 6425 w 10000"/>
                <a:gd name="connsiteY311" fmla="*/ 3000 h 10000"/>
                <a:gd name="connsiteX312" fmla="*/ 6454 w 10000"/>
                <a:gd name="connsiteY312" fmla="*/ 6436 h 10000"/>
                <a:gd name="connsiteX313" fmla="*/ 6472 w 10000"/>
                <a:gd name="connsiteY313" fmla="*/ 8628 h 10000"/>
                <a:gd name="connsiteX314" fmla="*/ 6490 w 10000"/>
                <a:gd name="connsiteY314" fmla="*/ 9077 h 10000"/>
                <a:gd name="connsiteX315" fmla="*/ 6515 w 10000"/>
                <a:gd name="connsiteY315" fmla="*/ 8603 h 10000"/>
                <a:gd name="connsiteX316" fmla="*/ 6533 w 10000"/>
                <a:gd name="connsiteY316" fmla="*/ 7679 h 10000"/>
                <a:gd name="connsiteX317" fmla="*/ 6551 w 10000"/>
                <a:gd name="connsiteY317" fmla="*/ 6846 h 10000"/>
                <a:gd name="connsiteX318" fmla="*/ 6569 w 10000"/>
                <a:gd name="connsiteY318" fmla="*/ 6090 h 10000"/>
                <a:gd name="connsiteX319" fmla="*/ 6587 w 10000"/>
                <a:gd name="connsiteY319" fmla="*/ 5128 h 10000"/>
                <a:gd name="connsiteX320" fmla="*/ 6605 w 10000"/>
                <a:gd name="connsiteY320" fmla="*/ 4013 h 10000"/>
                <a:gd name="connsiteX321" fmla="*/ 6631 w 10000"/>
                <a:gd name="connsiteY321" fmla="*/ 3372 h 10000"/>
                <a:gd name="connsiteX322" fmla="*/ 6649 w 10000"/>
                <a:gd name="connsiteY322" fmla="*/ 3436 h 10000"/>
                <a:gd name="connsiteX323" fmla="*/ 6677 w 10000"/>
                <a:gd name="connsiteY323" fmla="*/ 4179 h 10000"/>
                <a:gd name="connsiteX324" fmla="*/ 6696 w 10000"/>
                <a:gd name="connsiteY324" fmla="*/ 4551 h 10000"/>
                <a:gd name="connsiteX325" fmla="*/ 6714 w 10000"/>
                <a:gd name="connsiteY325" fmla="*/ 4333 h 10000"/>
                <a:gd name="connsiteX326" fmla="*/ 6732 w 10000"/>
                <a:gd name="connsiteY326" fmla="*/ 4269 h 10000"/>
                <a:gd name="connsiteX327" fmla="*/ 6750 w 10000"/>
                <a:gd name="connsiteY327" fmla="*/ 4333 h 10000"/>
                <a:gd name="connsiteX328" fmla="*/ 6768 w 10000"/>
                <a:gd name="connsiteY328" fmla="*/ 4615 h 10000"/>
                <a:gd name="connsiteX329" fmla="*/ 6793 w 10000"/>
                <a:gd name="connsiteY329" fmla="*/ 4936 h 10000"/>
                <a:gd name="connsiteX330" fmla="*/ 6811 w 10000"/>
                <a:gd name="connsiteY330" fmla="*/ 4974 h 10000"/>
                <a:gd name="connsiteX331" fmla="*/ 6829 w 10000"/>
                <a:gd name="connsiteY331" fmla="*/ 4744 h 10000"/>
                <a:gd name="connsiteX332" fmla="*/ 6847 w 10000"/>
                <a:gd name="connsiteY332" fmla="*/ 4423 h 10000"/>
                <a:gd name="connsiteX333" fmla="*/ 6876 w 10000"/>
                <a:gd name="connsiteY333" fmla="*/ 4462 h 10000"/>
                <a:gd name="connsiteX334" fmla="*/ 6890 w 10000"/>
                <a:gd name="connsiteY334" fmla="*/ 4526 h 10000"/>
                <a:gd name="connsiteX335" fmla="*/ 6908 w 10000"/>
                <a:gd name="connsiteY335" fmla="*/ 4397 h 10000"/>
                <a:gd name="connsiteX336" fmla="*/ 6937 w 10000"/>
                <a:gd name="connsiteY336" fmla="*/ 4744 h 10000"/>
                <a:gd name="connsiteX337" fmla="*/ 6955 w 10000"/>
                <a:gd name="connsiteY337" fmla="*/ 5513 h 10000"/>
                <a:gd name="connsiteX338" fmla="*/ 6973 w 10000"/>
                <a:gd name="connsiteY338" fmla="*/ 6051 h 10000"/>
                <a:gd name="connsiteX339" fmla="*/ 6991 w 10000"/>
                <a:gd name="connsiteY339" fmla="*/ 5897 h 10000"/>
                <a:gd name="connsiteX340" fmla="*/ 7009 w 10000"/>
                <a:gd name="connsiteY340" fmla="*/ 5577 h 10000"/>
                <a:gd name="connsiteX341" fmla="*/ 7027 w 10000"/>
                <a:gd name="connsiteY341" fmla="*/ 5321 h 10000"/>
                <a:gd name="connsiteX342" fmla="*/ 7053 w 10000"/>
                <a:gd name="connsiteY342" fmla="*/ 4936 h 10000"/>
                <a:gd name="connsiteX343" fmla="*/ 7071 w 10000"/>
                <a:gd name="connsiteY343" fmla="*/ 4654 h 10000"/>
                <a:gd name="connsiteX344" fmla="*/ 7089 w 10000"/>
                <a:gd name="connsiteY344" fmla="*/ 4526 h 10000"/>
                <a:gd name="connsiteX345" fmla="*/ 7118 w 10000"/>
                <a:gd name="connsiteY345" fmla="*/ 4487 h 10000"/>
                <a:gd name="connsiteX346" fmla="*/ 7136 w 10000"/>
                <a:gd name="connsiteY346" fmla="*/ 4590 h 10000"/>
                <a:gd name="connsiteX347" fmla="*/ 7154 w 10000"/>
                <a:gd name="connsiteY347" fmla="*/ 5218 h 10000"/>
                <a:gd name="connsiteX348" fmla="*/ 7168 w 10000"/>
                <a:gd name="connsiteY348" fmla="*/ 5218 h 10000"/>
                <a:gd name="connsiteX349" fmla="*/ 7186 w 10000"/>
                <a:gd name="connsiteY349" fmla="*/ 4654 h 10000"/>
                <a:gd name="connsiteX350" fmla="*/ 7215 w 10000"/>
                <a:gd name="connsiteY350" fmla="*/ 4423 h 10000"/>
                <a:gd name="connsiteX351" fmla="*/ 7233 w 10000"/>
                <a:gd name="connsiteY351" fmla="*/ 4654 h 10000"/>
                <a:gd name="connsiteX352" fmla="*/ 7251 w 10000"/>
                <a:gd name="connsiteY352" fmla="*/ 5154 h 10000"/>
                <a:gd name="connsiteX353" fmla="*/ 7276 w 10000"/>
                <a:gd name="connsiteY353" fmla="*/ 5731 h 10000"/>
                <a:gd name="connsiteX354" fmla="*/ 7294 w 10000"/>
                <a:gd name="connsiteY354" fmla="*/ 6051 h 10000"/>
                <a:gd name="connsiteX355" fmla="*/ 7312 w 10000"/>
                <a:gd name="connsiteY355" fmla="*/ 5962 h 10000"/>
                <a:gd name="connsiteX356" fmla="*/ 7330 w 10000"/>
                <a:gd name="connsiteY356" fmla="*/ 5897 h 10000"/>
                <a:gd name="connsiteX357" fmla="*/ 7348 w 10000"/>
                <a:gd name="connsiteY357" fmla="*/ 5321 h 10000"/>
                <a:gd name="connsiteX358" fmla="*/ 7367 w 10000"/>
                <a:gd name="connsiteY358" fmla="*/ 4679 h 10000"/>
                <a:gd name="connsiteX359" fmla="*/ 7395 w 10000"/>
                <a:gd name="connsiteY359" fmla="*/ 4115 h 10000"/>
                <a:gd name="connsiteX360" fmla="*/ 7413 w 10000"/>
                <a:gd name="connsiteY360" fmla="*/ 3474 h 10000"/>
                <a:gd name="connsiteX361" fmla="*/ 7431 w 10000"/>
                <a:gd name="connsiteY361" fmla="*/ 3410 h 10000"/>
                <a:gd name="connsiteX362" fmla="*/ 7446 w 10000"/>
                <a:gd name="connsiteY362" fmla="*/ 4808 h 10000"/>
                <a:gd name="connsiteX363" fmla="*/ 7475 w 10000"/>
                <a:gd name="connsiteY363" fmla="*/ 6090 h 10000"/>
                <a:gd name="connsiteX364" fmla="*/ 7493 w 10000"/>
                <a:gd name="connsiteY364" fmla="*/ 5833 h 10000"/>
                <a:gd name="connsiteX365" fmla="*/ 7511 w 10000"/>
                <a:gd name="connsiteY365" fmla="*/ 4359 h 10000"/>
                <a:gd name="connsiteX366" fmla="*/ 7536 w 10000"/>
                <a:gd name="connsiteY366" fmla="*/ 2705 h 10000"/>
                <a:gd name="connsiteX367" fmla="*/ 7554 w 10000"/>
                <a:gd name="connsiteY367" fmla="*/ 1974 h 10000"/>
                <a:gd name="connsiteX368" fmla="*/ 7572 w 10000"/>
                <a:gd name="connsiteY368" fmla="*/ 4013 h 10000"/>
                <a:gd name="connsiteX369" fmla="*/ 7590 w 10000"/>
                <a:gd name="connsiteY369" fmla="*/ 6372 h 10000"/>
                <a:gd name="connsiteX370" fmla="*/ 7608 w 10000"/>
                <a:gd name="connsiteY370" fmla="*/ 7808 h 10000"/>
                <a:gd name="connsiteX371" fmla="*/ 7626 w 10000"/>
                <a:gd name="connsiteY371" fmla="*/ 7577 h 10000"/>
                <a:gd name="connsiteX372" fmla="*/ 7655 w 10000"/>
                <a:gd name="connsiteY372" fmla="*/ 7295 h 10000"/>
                <a:gd name="connsiteX373" fmla="*/ 7673 w 10000"/>
                <a:gd name="connsiteY373" fmla="*/ 7321 h 10000"/>
                <a:gd name="connsiteX374" fmla="*/ 7691 w 10000"/>
                <a:gd name="connsiteY374" fmla="*/ 7551 h 10000"/>
                <a:gd name="connsiteX375" fmla="*/ 7716 w 10000"/>
                <a:gd name="connsiteY375" fmla="*/ 7679 h 10000"/>
                <a:gd name="connsiteX376" fmla="*/ 7734 w 10000"/>
                <a:gd name="connsiteY376" fmla="*/ 7231 h 10000"/>
                <a:gd name="connsiteX377" fmla="*/ 7753 w 10000"/>
                <a:gd name="connsiteY377" fmla="*/ 6526 h 10000"/>
                <a:gd name="connsiteX378" fmla="*/ 7771 w 10000"/>
                <a:gd name="connsiteY378" fmla="*/ 5859 h 10000"/>
                <a:gd name="connsiteX379" fmla="*/ 7796 w 10000"/>
                <a:gd name="connsiteY379" fmla="*/ 5154 h 10000"/>
                <a:gd name="connsiteX380" fmla="*/ 7814 w 10000"/>
                <a:gd name="connsiteY380" fmla="*/ 4615 h 10000"/>
                <a:gd name="connsiteX381" fmla="*/ 7832 w 10000"/>
                <a:gd name="connsiteY381" fmla="*/ 3949 h 10000"/>
                <a:gd name="connsiteX382" fmla="*/ 7850 w 10000"/>
                <a:gd name="connsiteY382" fmla="*/ 3474 h 10000"/>
                <a:gd name="connsiteX383" fmla="*/ 7868 w 10000"/>
                <a:gd name="connsiteY383" fmla="*/ 2936 h 10000"/>
                <a:gd name="connsiteX384" fmla="*/ 7897 w 10000"/>
                <a:gd name="connsiteY384" fmla="*/ 2808 h 10000"/>
                <a:gd name="connsiteX385" fmla="*/ 7915 w 10000"/>
                <a:gd name="connsiteY385" fmla="*/ 3474 h 10000"/>
                <a:gd name="connsiteX386" fmla="*/ 7933 w 10000"/>
                <a:gd name="connsiteY386" fmla="*/ 4462 h 10000"/>
                <a:gd name="connsiteX387" fmla="*/ 7951 w 10000"/>
                <a:gd name="connsiteY387" fmla="*/ 4590 h 10000"/>
                <a:gd name="connsiteX388" fmla="*/ 7976 w 10000"/>
                <a:gd name="connsiteY388" fmla="*/ 4333 h 10000"/>
                <a:gd name="connsiteX389" fmla="*/ 7994 w 10000"/>
                <a:gd name="connsiteY389" fmla="*/ 4295 h 10000"/>
                <a:gd name="connsiteX390" fmla="*/ 8012 w 10000"/>
                <a:gd name="connsiteY390" fmla="*/ 4205 h 10000"/>
                <a:gd name="connsiteX391" fmla="*/ 8030 w 10000"/>
                <a:gd name="connsiteY391" fmla="*/ 3949 h 10000"/>
                <a:gd name="connsiteX392" fmla="*/ 8048 w 10000"/>
                <a:gd name="connsiteY392" fmla="*/ 4654 h 10000"/>
                <a:gd name="connsiteX393" fmla="*/ 8074 w 10000"/>
                <a:gd name="connsiteY393" fmla="*/ 5282 h 10000"/>
                <a:gd name="connsiteX394" fmla="*/ 8092 w 10000"/>
                <a:gd name="connsiteY394" fmla="*/ 6051 h 10000"/>
                <a:gd name="connsiteX395" fmla="*/ 8120 w 10000"/>
                <a:gd name="connsiteY395" fmla="*/ 6718 h 10000"/>
                <a:gd name="connsiteX396" fmla="*/ 8139 w 10000"/>
                <a:gd name="connsiteY396" fmla="*/ 6821 h 10000"/>
                <a:gd name="connsiteX397" fmla="*/ 8157 w 10000"/>
                <a:gd name="connsiteY397" fmla="*/ 6462 h 10000"/>
                <a:gd name="connsiteX398" fmla="*/ 8175 w 10000"/>
                <a:gd name="connsiteY398" fmla="*/ 5321 h 10000"/>
                <a:gd name="connsiteX399" fmla="*/ 8193 w 10000"/>
                <a:gd name="connsiteY399" fmla="*/ 2769 h 10000"/>
                <a:gd name="connsiteX400" fmla="*/ 8211 w 10000"/>
                <a:gd name="connsiteY400" fmla="*/ 1244 h 10000"/>
                <a:gd name="connsiteX401" fmla="*/ 8229 w 10000"/>
                <a:gd name="connsiteY401" fmla="*/ 962 h 10000"/>
                <a:gd name="connsiteX402" fmla="*/ 8254 w 10000"/>
                <a:gd name="connsiteY402" fmla="*/ 3603 h 10000"/>
                <a:gd name="connsiteX403" fmla="*/ 8272 w 10000"/>
                <a:gd name="connsiteY403" fmla="*/ 6846 h 10000"/>
                <a:gd name="connsiteX404" fmla="*/ 8297 w 10000"/>
                <a:gd name="connsiteY404" fmla="*/ 8282 h 10000"/>
                <a:gd name="connsiteX405" fmla="*/ 8315 w 10000"/>
                <a:gd name="connsiteY405" fmla="*/ 8218 h 10000"/>
                <a:gd name="connsiteX406" fmla="*/ 8333 w 10000"/>
                <a:gd name="connsiteY406" fmla="*/ 7679 h 10000"/>
                <a:gd name="connsiteX407" fmla="*/ 8351 w 10000"/>
                <a:gd name="connsiteY407" fmla="*/ 7038 h 10000"/>
                <a:gd name="connsiteX408" fmla="*/ 8369 w 10000"/>
                <a:gd name="connsiteY408" fmla="*/ 6436 h 10000"/>
                <a:gd name="connsiteX409" fmla="*/ 8398 w 10000"/>
                <a:gd name="connsiteY409" fmla="*/ 6115 h 10000"/>
                <a:gd name="connsiteX410" fmla="*/ 8416 w 10000"/>
                <a:gd name="connsiteY410" fmla="*/ 5833 h 10000"/>
                <a:gd name="connsiteX411" fmla="*/ 8434 w 10000"/>
                <a:gd name="connsiteY411" fmla="*/ 5449 h 10000"/>
                <a:gd name="connsiteX412" fmla="*/ 8452 w 10000"/>
                <a:gd name="connsiteY412" fmla="*/ 4872 h 10000"/>
                <a:gd name="connsiteX413" fmla="*/ 8470 w 10000"/>
                <a:gd name="connsiteY413" fmla="*/ 4333 h 10000"/>
                <a:gd name="connsiteX414" fmla="*/ 8496 w 10000"/>
                <a:gd name="connsiteY414" fmla="*/ 3795 h 10000"/>
                <a:gd name="connsiteX415" fmla="*/ 8514 w 10000"/>
                <a:gd name="connsiteY415" fmla="*/ 3538 h 10000"/>
                <a:gd name="connsiteX416" fmla="*/ 8532 w 10000"/>
                <a:gd name="connsiteY416" fmla="*/ 3244 h 10000"/>
                <a:gd name="connsiteX417" fmla="*/ 8557 w 10000"/>
                <a:gd name="connsiteY417" fmla="*/ 3372 h 10000"/>
                <a:gd name="connsiteX418" fmla="*/ 8575 w 10000"/>
                <a:gd name="connsiteY418" fmla="*/ 3244 h 10000"/>
                <a:gd name="connsiteX419" fmla="*/ 8593 w 10000"/>
                <a:gd name="connsiteY419" fmla="*/ 2513 h 10000"/>
                <a:gd name="connsiteX420" fmla="*/ 8611 w 10000"/>
                <a:gd name="connsiteY420" fmla="*/ 2897 h 10000"/>
                <a:gd name="connsiteX421" fmla="*/ 8629 w 10000"/>
                <a:gd name="connsiteY421" fmla="*/ 5128 h 10000"/>
                <a:gd name="connsiteX422" fmla="*/ 8658 w 10000"/>
                <a:gd name="connsiteY422" fmla="*/ 6846 h 10000"/>
                <a:gd name="connsiteX423" fmla="*/ 8676 w 10000"/>
                <a:gd name="connsiteY423" fmla="*/ 7038 h 10000"/>
                <a:gd name="connsiteX424" fmla="*/ 8694 w 10000"/>
                <a:gd name="connsiteY424" fmla="*/ 6821 h 10000"/>
                <a:gd name="connsiteX425" fmla="*/ 8719 w 10000"/>
                <a:gd name="connsiteY425" fmla="*/ 6051 h 10000"/>
                <a:gd name="connsiteX426" fmla="*/ 8737 w 10000"/>
                <a:gd name="connsiteY426" fmla="*/ 4974 h 10000"/>
                <a:gd name="connsiteX427" fmla="*/ 8755 w 10000"/>
                <a:gd name="connsiteY427" fmla="*/ 3885 h 10000"/>
                <a:gd name="connsiteX428" fmla="*/ 8773 w 10000"/>
                <a:gd name="connsiteY428" fmla="*/ 3795 h 10000"/>
                <a:gd name="connsiteX429" fmla="*/ 8791 w 10000"/>
                <a:gd name="connsiteY429" fmla="*/ 4910 h 10000"/>
                <a:gd name="connsiteX430" fmla="*/ 8810 w 10000"/>
                <a:gd name="connsiteY430" fmla="*/ 6590 h 10000"/>
                <a:gd name="connsiteX431" fmla="*/ 8835 w 10000"/>
                <a:gd name="connsiteY431" fmla="*/ 7705 h 10000"/>
                <a:gd name="connsiteX432" fmla="*/ 8853 w 10000"/>
                <a:gd name="connsiteY432" fmla="*/ 7641 h 10000"/>
                <a:gd name="connsiteX433" fmla="*/ 8871 w 10000"/>
                <a:gd name="connsiteY433" fmla="*/ 6974 h 10000"/>
                <a:gd name="connsiteX434" fmla="*/ 8889 w 10000"/>
                <a:gd name="connsiteY434" fmla="*/ 6244 h 10000"/>
                <a:gd name="connsiteX435" fmla="*/ 8918 w 10000"/>
                <a:gd name="connsiteY435" fmla="*/ 5667 h 10000"/>
                <a:gd name="connsiteX436" fmla="*/ 8936 w 10000"/>
                <a:gd name="connsiteY436" fmla="*/ 5282 h 10000"/>
                <a:gd name="connsiteX437" fmla="*/ 8954 w 10000"/>
                <a:gd name="connsiteY437" fmla="*/ 4782 h 10000"/>
                <a:gd name="connsiteX438" fmla="*/ 8972 w 10000"/>
                <a:gd name="connsiteY438" fmla="*/ 3987 h 10000"/>
                <a:gd name="connsiteX439" fmla="*/ 8997 w 10000"/>
                <a:gd name="connsiteY439" fmla="*/ 3244 h 10000"/>
                <a:gd name="connsiteX440" fmla="*/ 9015 w 10000"/>
                <a:gd name="connsiteY440" fmla="*/ 2872 h 10000"/>
                <a:gd name="connsiteX441" fmla="*/ 9033 w 10000"/>
                <a:gd name="connsiteY441" fmla="*/ 2962 h 10000"/>
                <a:gd name="connsiteX442" fmla="*/ 9051 w 10000"/>
                <a:gd name="connsiteY442" fmla="*/ 3667 h 10000"/>
                <a:gd name="connsiteX443" fmla="*/ 9069 w 10000"/>
                <a:gd name="connsiteY443" fmla="*/ 5321 h 10000"/>
                <a:gd name="connsiteX444" fmla="*/ 9098 w 10000"/>
                <a:gd name="connsiteY444" fmla="*/ 6462 h 10000"/>
                <a:gd name="connsiteX445" fmla="*/ 9113 w 10000"/>
                <a:gd name="connsiteY445" fmla="*/ 6051 h 10000"/>
                <a:gd name="connsiteX446" fmla="*/ 9141 w 10000"/>
                <a:gd name="connsiteY446" fmla="*/ 5103 h 10000"/>
                <a:gd name="connsiteX447" fmla="*/ 9159 w 10000"/>
                <a:gd name="connsiteY447" fmla="*/ 4551 h 10000"/>
                <a:gd name="connsiteX448" fmla="*/ 9177 w 10000"/>
                <a:gd name="connsiteY448" fmla="*/ 4974 h 10000"/>
                <a:gd name="connsiteX449" fmla="*/ 9196 w 10000"/>
                <a:gd name="connsiteY449" fmla="*/ 5897 h 10000"/>
                <a:gd name="connsiteX450" fmla="*/ 9214 w 10000"/>
                <a:gd name="connsiteY450" fmla="*/ 6179 h 10000"/>
                <a:gd name="connsiteX451" fmla="*/ 9232 w 10000"/>
                <a:gd name="connsiteY451" fmla="*/ 5667 h 10000"/>
                <a:gd name="connsiteX452" fmla="*/ 9257 w 10000"/>
                <a:gd name="connsiteY452" fmla="*/ 5154 h 10000"/>
                <a:gd name="connsiteX453" fmla="*/ 9275 w 10000"/>
                <a:gd name="connsiteY453" fmla="*/ 4910 h 10000"/>
                <a:gd name="connsiteX454" fmla="*/ 9293 w 10000"/>
                <a:gd name="connsiteY454" fmla="*/ 4718 h 10000"/>
                <a:gd name="connsiteX455" fmla="*/ 9322 w 10000"/>
                <a:gd name="connsiteY455" fmla="*/ 4462 h 10000"/>
                <a:gd name="connsiteX456" fmla="*/ 9340 w 10000"/>
                <a:gd name="connsiteY456" fmla="*/ 4179 h 10000"/>
                <a:gd name="connsiteX457" fmla="*/ 9358 w 10000"/>
                <a:gd name="connsiteY457" fmla="*/ 4115 h 10000"/>
                <a:gd name="connsiteX458" fmla="*/ 9376 w 10000"/>
                <a:gd name="connsiteY458" fmla="*/ 4141 h 10000"/>
                <a:gd name="connsiteX459" fmla="*/ 9390 w 10000"/>
                <a:gd name="connsiteY459" fmla="*/ 4462 h 10000"/>
                <a:gd name="connsiteX460" fmla="*/ 9419 w 10000"/>
                <a:gd name="connsiteY460" fmla="*/ 4782 h 10000"/>
                <a:gd name="connsiteX461" fmla="*/ 9437 w 10000"/>
                <a:gd name="connsiteY461" fmla="*/ 5410 h 10000"/>
                <a:gd name="connsiteX462" fmla="*/ 9455 w 10000"/>
                <a:gd name="connsiteY462" fmla="*/ 6090 h 10000"/>
                <a:gd name="connsiteX463" fmla="*/ 9473 w 10000"/>
                <a:gd name="connsiteY463" fmla="*/ 6308 h 10000"/>
                <a:gd name="connsiteX464" fmla="*/ 9491 w 10000"/>
                <a:gd name="connsiteY464" fmla="*/ 6026 h 10000"/>
                <a:gd name="connsiteX465" fmla="*/ 9517 w 10000"/>
                <a:gd name="connsiteY465" fmla="*/ 5321 h 10000"/>
                <a:gd name="connsiteX466" fmla="*/ 9535 w 10000"/>
                <a:gd name="connsiteY466" fmla="*/ 4936 h 10000"/>
                <a:gd name="connsiteX467" fmla="*/ 9553 w 10000"/>
                <a:gd name="connsiteY467" fmla="*/ 4782 h 10000"/>
                <a:gd name="connsiteX468" fmla="*/ 9582 w 10000"/>
                <a:gd name="connsiteY468" fmla="*/ 5000 h 10000"/>
                <a:gd name="connsiteX469" fmla="*/ 9600 w 10000"/>
                <a:gd name="connsiteY469" fmla="*/ 5218 h 10000"/>
                <a:gd name="connsiteX470" fmla="*/ 9618 w 10000"/>
                <a:gd name="connsiteY470" fmla="*/ 5192 h 10000"/>
                <a:gd name="connsiteX471" fmla="*/ 9636 w 10000"/>
                <a:gd name="connsiteY471" fmla="*/ 5346 h 10000"/>
                <a:gd name="connsiteX472" fmla="*/ 9654 w 10000"/>
                <a:gd name="connsiteY472" fmla="*/ 5128 h 10000"/>
                <a:gd name="connsiteX473" fmla="*/ 9679 w 10000"/>
                <a:gd name="connsiteY473" fmla="*/ 4974 h 10000"/>
                <a:gd name="connsiteX474" fmla="*/ 9697 w 10000"/>
                <a:gd name="connsiteY474" fmla="*/ 4936 h 10000"/>
                <a:gd name="connsiteX475" fmla="*/ 9722 w 10000"/>
                <a:gd name="connsiteY475" fmla="*/ 5000 h 10000"/>
                <a:gd name="connsiteX476" fmla="*/ 9740 w 10000"/>
                <a:gd name="connsiteY476" fmla="*/ 4872 h 10000"/>
                <a:gd name="connsiteX477" fmla="*/ 9758 w 10000"/>
                <a:gd name="connsiteY477" fmla="*/ 4679 h 10000"/>
                <a:gd name="connsiteX478" fmla="*/ 9776 w 10000"/>
                <a:gd name="connsiteY478" fmla="*/ 4744 h 10000"/>
                <a:gd name="connsiteX479" fmla="*/ 9794 w 10000"/>
                <a:gd name="connsiteY479" fmla="*/ 4974 h 10000"/>
                <a:gd name="connsiteX480" fmla="*/ 9812 w 10000"/>
                <a:gd name="connsiteY480" fmla="*/ 4910 h 10000"/>
                <a:gd name="connsiteX481" fmla="*/ 9830 w 10000"/>
                <a:gd name="connsiteY481" fmla="*/ 4872 h 10000"/>
                <a:gd name="connsiteX482" fmla="*/ 9859 w 10000"/>
                <a:gd name="connsiteY482" fmla="*/ 4654 h 10000"/>
                <a:gd name="connsiteX483" fmla="*/ 9877 w 10000"/>
                <a:gd name="connsiteY483" fmla="*/ 4397 h 10000"/>
                <a:gd name="connsiteX484" fmla="*/ 9895 w 10000"/>
                <a:gd name="connsiteY484" fmla="*/ 4590 h 10000"/>
                <a:gd name="connsiteX485" fmla="*/ 9913 w 10000"/>
                <a:gd name="connsiteY485" fmla="*/ 4679 h 10000"/>
                <a:gd name="connsiteX486" fmla="*/ 9939 w 10000"/>
                <a:gd name="connsiteY486" fmla="*/ 4744 h 10000"/>
                <a:gd name="connsiteX487" fmla="*/ 9957 w 10000"/>
                <a:gd name="connsiteY487" fmla="*/ 4782 h 10000"/>
                <a:gd name="connsiteX488" fmla="*/ 9975 w 10000"/>
                <a:gd name="connsiteY488" fmla="*/ 4744 h 10000"/>
                <a:gd name="connsiteX489" fmla="*/ 10000 w 10000"/>
                <a:gd name="connsiteY489" fmla="*/ 534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6 w 10000"/>
                <a:gd name="connsiteY11" fmla="*/ 6333 h 10000"/>
                <a:gd name="connsiteX12" fmla="*/ 245 w 10000"/>
                <a:gd name="connsiteY12" fmla="*/ 6115 h 10000"/>
                <a:gd name="connsiteX13" fmla="*/ 260 w 10000"/>
                <a:gd name="connsiteY13" fmla="*/ 5667 h 10000"/>
                <a:gd name="connsiteX14" fmla="*/ 278 w 10000"/>
                <a:gd name="connsiteY14" fmla="*/ 5385 h 10000"/>
                <a:gd name="connsiteX15" fmla="*/ 296 w 10000"/>
                <a:gd name="connsiteY15" fmla="*/ 4872 h 10000"/>
                <a:gd name="connsiteX16" fmla="*/ 314 w 10000"/>
                <a:gd name="connsiteY16" fmla="*/ 4013 h 10000"/>
                <a:gd name="connsiteX17" fmla="*/ 343 w 10000"/>
                <a:gd name="connsiteY17" fmla="*/ 3795 h 10000"/>
                <a:gd name="connsiteX18" fmla="*/ 361 w 10000"/>
                <a:gd name="connsiteY18" fmla="*/ 3859 h 10000"/>
                <a:gd name="connsiteX19" fmla="*/ 379 w 10000"/>
                <a:gd name="connsiteY19" fmla="*/ 4115 h 10000"/>
                <a:gd name="connsiteX20" fmla="*/ 404 w 10000"/>
                <a:gd name="connsiteY20" fmla="*/ 4872 h 10000"/>
                <a:gd name="connsiteX21" fmla="*/ 422 w 10000"/>
                <a:gd name="connsiteY21" fmla="*/ 5513 h 10000"/>
                <a:gd name="connsiteX22" fmla="*/ 440 w 10000"/>
                <a:gd name="connsiteY22" fmla="*/ 5513 h 10000"/>
                <a:gd name="connsiteX23" fmla="*/ 458 w 10000"/>
                <a:gd name="connsiteY23" fmla="*/ 5641 h 10000"/>
                <a:gd name="connsiteX24" fmla="*/ 476 w 10000"/>
                <a:gd name="connsiteY24" fmla="*/ 5705 h 10000"/>
                <a:gd name="connsiteX25" fmla="*/ 494 w 10000"/>
                <a:gd name="connsiteY25" fmla="*/ 5833 h 10000"/>
                <a:gd name="connsiteX26" fmla="*/ 523 w 10000"/>
                <a:gd name="connsiteY26" fmla="*/ 5731 h 10000"/>
                <a:gd name="connsiteX27" fmla="*/ 538 w 10000"/>
                <a:gd name="connsiteY27" fmla="*/ 5321 h 10000"/>
                <a:gd name="connsiteX28" fmla="*/ 556 w 10000"/>
                <a:gd name="connsiteY28" fmla="*/ 4974 h 10000"/>
                <a:gd name="connsiteX29" fmla="*/ 584 w 10000"/>
                <a:gd name="connsiteY29" fmla="*/ 4526 h 10000"/>
                <a:gd name="connsiteX30" fmla="*/ 602 w 10000"/>
                <a:gd name="connsiteY30" fmla="*/ 4051 h 10000"/>
                <a:gd name="connsiteX31" fmla="*/ 620 w 10000"/>
                <a:gd name="connsiteY31" fmla="*/ 3372 h 10000"/>
                <a:gd name="connsiteX32" fmla="*/ 639 w 10000"/>
                <a:gd name="connsiteY32" fmla="*/ 3026 h 10000"/>
                <a:gd name="connsiteX33" fmla="*/ 664 w 10000"/>
                <a:gd name="connsiteY33" fmla="*/ 3282 h 10000"/>
                <a:gd name="connsiteX34" fmla="*/ 682 w 10000"/>
                <a:gd name="connsiteY34" fmla="*/ 4551 h 10000"/>
                <a:gd name="connsiteX35" fmla="*/ 700 w 10000"/>
                <a:gd name="connsiteY35" fmla="*/ 6090 h 10000"/>
                <a:gd name="connsiteX36" fmla="*/ 718 w 10000"/>
                <a:gd name="connsiteY36" fmla="*/ 7256 h 10000"/>
                <a:gd name="connsiteX37" fmla="*/ 736 w 10000"/>
                <a:gd name="connsiteY37" fmla="*/ 7449 h 10000"/>
                <a:gd name="connsiteX38" fmla="*/ 765 w 10000"/>
                <a:gd name="connsiteY38" fmla="*/ 7077 h 10000"/>
                <a:gd name="connsiteX39" fmla="*/ 783 w 10000"/>
                <a:gd name="connsiteY39" fmla="*/ 5603 h 10000"/>
                <a:gd name="connsiteX40" fmla="*/ 797 w 10000"/>
                <a:gd name="connsiteY40" fmla="*/ 3282 h 10000"/>
                <a:gd name="connsiteX41" fmla="*/ 815 w 10000"/>
                <a:gd name="connsiteY41" fmla="*/ 1308 h 10000"/>
                <a:gd name="connsiteX42" fmla="*/ 844 w 10000"/>
                <a:gd name="connsiteY42" fmla="*/ 962 h 10000"/>
                <a:gd name="connsiteX43" fmla="*/ 862 w 10000"/>
                <a:gd name="connsiteY43" fmla="*/ 3282 h 10000"/>
                <a:gd name="connsiteX44" fmla="*/ 880 w 10000"/>
                <a:gd name="connsiteY44" fmla="*/ 7744 h 10000"/>
                <a:gd name="connsiteX45" fmla="*/ 898 w 10000"/>
                <a:gd name="connsiteY45" fmla="*/ 10000 h 10000"/>
                <a:gd name="connsiteX46" fmla="*/ 916 w 10000"/>
                <a:gd name="connsiteY46" fmla="*/ 8821 h 10000"/>
                <a:gd name="connsiteX47" fmla="*/ 942 w 10000"/>
                <a:gd name="connsiteY47" fmla="*/ 6564 h 10000"/>
                <a:gd name="connsiteX48" fmla="*/ 960 w 10000"/>
                <a:gd name="connsiteY48" fmla="*/ 5064 h 10000"/>
                <a:gd name="connsiteX49" fmla="*/ 988 w 10000"/>
                <a:gd name="connsiteY49" fmla="*/ 4744 h 10000"/>
                <a:gd name="connsiteX50" fmla="*/ 1006 w 10000"/>
                <a:gd name="connsiteY50" fmla="*/ 5000 h 10000"/>
                <a:gd name="connsiteX51" fmla="*/ 1025 w 10000"/>
                <a:gd name="connsiteY51" fmla="*/ 5513 h 10000"/>
                <a:gd name="connsiteX52" fmla="*/ 1043 w 10000"/>
                <a:gd name="connsiteY52" fmla="*/ 5641 h 10000"/>
                <a:gd name="connsiteX53" fmla="*/ 1061 w 10000"/>
                <a:gd name="connsiteY53" fmla="*/ 5577 h 10000"/>
                <a:gd name="connsiteX54" fmla="*/ 1075 w 10000"/>
                <a:gd name="connsiteY54" fmla="*/ 5346 h 10000"/>
                <a:gd name="connsiteX55" fmla="*/ 1093 w 10000"/>
                <a:gd name="connsiteY55" fmla="*/ 4936 h 10000"/>
                <a:gd name="connsiteX56" fmla="*/ 1122 w 10000"/>
                <a:gd name="connsiteY56" fmla="*/ 3756 h 10000"/>
                <a:gd name="connsiteX57" fmla="*/ 1140 w 10000"/>
                <a:gd name="connsiteY57" fmla="*/ 3372 h 10000"/>
                <a:gd name="connsiteX58" fmla="*/ 1165 w 10000"/>
                <a:gd name="connsiteY58" fmla="*/ 3346 h 10000"/>
                <a:gd name="connsiteX59" fmla="*/ 1183 w 10000"/>
                <a:gd name="connsiteY59" fmla="*/ 3372 h 10000"/>
                <a:gd name="connsiteX60" fmla="*/ 1201 w 10000"/>
                <a:gd name="connsiteY60" fmla="*/ 4333 h 10000"/>
                <a:gd name="connsiteX61" fmla="*/ 1219 w 10000"/>
                <a:gd name="connsiteY61" fmla="*/ 5346 h 10000"/>
                <a:gd name="connsiteX62" fmla="*/ 1237 w 10000"/>
                <a:gd name="connsiteY62" fmla="*/ 6308 h 10000"/>
                <a:gd name="connsiteX63" fmla="*/ 1266 w 10000"/>
                <a:gd name="connsiteY63" fmla="*/ 6885 h 10000"/>
                <a:gd name="connsiteX64" fmla="*/ 1284 w 10000"/>
                <a:gd name="connsiteY64" fmla="*/ 7077 h 10000"/>
                <a:gd name="connsiteX65" fmla="*/ 1302 w 10000"/>
                <a:gd name="connsiteY65" fmla="*/ 6564 h 10000"/>
                <a:gd name="connsiteX66" fmla="*/ 1320 w 10000"/>
                <a:gd name="connsiteY66" fmla="*/ 6244 h 10000"/>
                <a:gd name="connsiteX67" fmla="*/ 1338 w 10000"/>
                <a:gd name="connsiteY67" fmla="*/ 5897 h 10000"/>
                <a:gd name="connsiteX68" fmla="*/ 1364 w 10000"/>
                <a:gd name="connsiteY68" fmla="*/ 5192 h 10000"/>
                <a:gd name="connsiteX69" fmla="*/ 1382 w 10000"/>
                <a:gd name="connsiteY69" fmla="*/ 4359 h 10000"/>
                <a:gd name="connsiteX70" fmla="*/ 1400 w 10000"/>
                <a:gd name="connsiteY70" fmla="*/ 3628 h 10000"/>
                <a:gd name="connsiteX71" fmla="*/ 1425 w 10000"/>
                <a:gd name="connsiteY71" fmla="*/ 3064 h 10000"/>
                <a:gd name="connsiteX72" fmla="*/ 1443 w 10000"/>
                <a:gd name="connsiteY72" fmla="*/ 3500 h 10000"/>
                <a:gd name="connsiteX73" fmla="*/ 1461 w 10000"/>
                <a:gd name="connsiteY73" fmla="*/ 4423 h 10000"/>
                <a:gd name="connsiteX74" fmla="*/ 1479 w 10000"/>
                <a:gd name="connsiteY74" fmla="*/ 4910 h 10000"/>
                <a:gd name="connsiteX75" fmla="*/ 1497 w 10000"/>
                <a:gd name="connsiteY75" fmla="*/ 4333 h 10000"/>
                <a:gd name="connsiteX76" fmla="*/ 1526 w 10000"/>
                <a:gd name="connsiteY76" fmla="*/ 3154 h 10000"/>
                <a:gd name="connsiteX77" fmla="*/ 1544 w 10000"/>
                <a:gd name="connsiteY77" fmla="*/ 2513 h 10000"/>
                <a:gd name="connsiteX78" fmla="*/ 1562 w 10000"/>
                <a:gd name="connsiteY78" fmla="*/ 3564 h 10000"/>
                <a:gd name="connsiteX79" fmla="*/ 1587 w 10000"/>
                <a:gd name="connsiteY79" fmla="*/ 5385 h 10000"/>
                <a:gd name="connsiteX80" fmla="*/ 1605 w 10000"/>
                <a:gd name="connsiteY80" fmla="*/ 6308 h 10000"/>
                <a:gd name="connsiteX81" fmla="*/ 1623 w 10000"/>
                <a:gd name="connsiteY81" fmla="*/ 5731 h 10000"/>
                <a:gd name="connsiteX82" fmla="*/ 1641 w 10000"/>
                <a:gd name="connsiteY82" fmla="*/ 5346 h 10000"/>
                <a:gd name="connsiteX83" fmla="*/ 1659 w 10000"/>
                <a:gd name="connsiteY83" fmla="*/ 5513 h 10000"/>
                <a:gd name="connsiteX84" fmla="*/ 1677 w 10000"/>
                <a:gd name="connsiteY84" fmla="*/ 5667 h 10000"/>
                <a:gd name="connsiteX85" fmla="*/ 1703 w 10000"/>
                <a:gd name="connsiteY85" fmla="*/ 6308 h 10000"/>
                <a:gd name="connsiteX86" fmla="*/ 1721 w 10000"/>
                <a:gd name="connsiteY86" fmla="*/ 6462 h 10000"/>
                <a:gd name="connsiteX87" fmla="*/ 1739 w 10000"/>
                <a:gd name="connsiteY87" fmla="*/ 6051 h 10000"/>
                <a:gd name="connsiteX88" fmla="*/ 1757 w 10000"/>
                <a:gd name="connsiteY88" fmla="*/ 5513 h 10000"/>
                <a:gd name="connsiteX89" fmla="*/ 1786 w 10000"/>
                <a:gd name="connsiteY89" fmla="*/ 5385 h 10000"/>
                <a:gd name="connsiteX90" fmla="*/ 1804 w 10000"/>
                <a:gd name="connsiteY90" fmla="*/ 5449 h 10000"/>
                <a:gd name="connsiteX91" fmla="*/ 1822 w 10000"/>
                <a:gd name="connsiteY91" fmla="*/ 5513 h 10000"/>
                <a:gd name="connsiteX92" fmla="*/ 1847 w 10000"/>
                <a:gd name="connsiteY92" fmla="*/ 5192 h 10000"/>
                <a:gd name="connsiteX93" fmla="*/ 1865 w 10000"/>
                <a:gd name="connsiteY93" fmla="*/ 4397 h 10000"/>
                <a:gd name="connsiteX94" fmla="*/ 1883 w 10000"/>
                <a:gd name="connsiteY94" fmla="*/ 4295 h 10000"/>
                <a:gd name="connsiteX95" fmla="*/ 1901 w 10000"/>
                <a:gd name="connsiteY95" fmla="*/ 4526 h 10000"/>
                <a:gd name="connsiteX96" fmla="*/ 1919 w 10000"/>
                <a:gd name="connsiteY96" fmla="*/ 5385 h 10000"/>
                <a:gd name="connsiteX97" fmla="*/ 1937 w 10000"/>
                <a:gd name="connsiteY97" fmla="*/ 6590 h 10000"/>
                <a:gd name="connsiteX98" fmla="*/ 1955 w 10000"/>
                <a:gd name="connsiteY98" fmla="*/ 6949 h 10000"/>
                <a:gd name="connsiteX99" fmla="*/ 1981 w 10000"/>
                <a:gd name="connsiteY99" fmla="*/ 6141 h 10000"/>
                <a:gd name="connsiteX100" fmla="*/ 2009 w 10000"/>
                <a:gd name="connsiteY100" fmla="*/ 5346 h 10000"/>
                <a:gd name="connsiteX101" fmla="*/ 2027 w 10000"/>
                <a:gd name="connsiteY101" fmla="*/ 5154 h 10000"/>
                <a:gd name="connsiteX102" fmla="*/ 2045 w 10000"/>
                <a:gd name="connsiteY102" fmla="*/ 5641 h 10000"/>
                <a:gd name="connsiteX103" fmla="*/ 2063 w 10000"/>
                <a:gd name="connsiteY103" fmla="*/ 5795 h 10000"/>
                <a:gd name="connsiteX104" fmla="*/ 2082 w 10000"/>
                <a:gd name="connsiteY104" fmla="*/ 5731 h 10000"/>
                <a:gd name="connsiteX105" fmla="*/ 2100 w 10000"/>
                <a:gd name="connsiteY105" fmla="*/ 5346 h 10000"/>
                <a:gd name="connsiteX106" fmla="*/ 2125 w 10000"/>
                <a:gd name="connsiteY106" fmla="*/ 4910 h 10000"/>
                <a:gd name="connsiteX107" fmla="*/ 2143 w 10000"/>
                <a:gd name="connsiteY107" fmla="*/ 4615 h 10000"/>
                <a:gd name="connsiteX108" fmla="*/ 2161 w 10000"/>
                <a:gd name="connsiteY108" fmla="*/ 4462 h 10000"/>
                <a:gd name="connsiteX109" fmla="*/ 2186 w 10000"/>
                <a:gd name="connsiteY109" fmla="*/ 4423 h 10000"/>
                <a:gd name="connsiteX110" fmla="*/ 2204 w 10000"/>
                <a:gd name="connsiteY110" fmla="*/ 4397 h 10000"/>
                <a:gd name="connsiteX111" fmla="*/ 2222 w 10000"/>
                <a:gd name="connsiteY111" fmla="*/ 4179 h 10000"/>
                <a:gd name="connsiteX112" fmla="*/ 2240 w 10000"/>
                <a:gd name="connsiteY112" fmla="*/ 3731 h 10000"/>
                <a:gd name="connsiteX113" fmla="*/ 2258 w 10000"/>
                <a:gd name="connsiteY113" fmla="*/ 3000 h 10000"/>
                <a:gd name="connsiteX114" fmla="*/ 2287 w 10000"/>
                <a:gd name="connsiteY114" fmla="*/ 2513 h 10000"/>
                <a:gd name="connsiteX115" fmla="*/ 2305 w 10000"/>
                <a:gd name="connsiteY115" fmla="*/ 3026 h 10000"/>
                <a:gd name="connsiteX116" fmla="*/ 2323 w 10000"/>
                <a:gd name="connsiteY116" fmla="*/ 4590 h 10000"/>
                <a:gd name="connsiteX117" fmla="*/ 2341 w 10000"/>
                <a:gd name="connsiteY117" fmla="*/ 6397 h 10000"/>
                <a:gd name="connsiteX118" fmla="*/ 2359 w 10000"/>
                <a:gd name="connsiteY118" fmla="*/ 7192 h 10000"/>
                <a:gd name="connsiteX119" fmla="*/ 2385 w 10000"/>
                <a:gd name="connsiteY119" fmla="*/ 6910 h 10000"/>
                <a:gd name="connsiteX120" fmla="*/ 2403 w 10000"/>
                <a:gd name="connsiteY120" fmla="*/ 6179 h 10000"/>
                <a:gd name="connsiteX121" fmla="*/ 2421 w 10000"/>
                <a:gd name="connsiteY121" fmla="*/ 4936 h 10000"/>
                <a:gd name="connsiteX122" fmla="*/ 2449 w 10000"/>
                <a:gd name="connsiteY122" fmla="*/ 3603 h 10000"/>
                <a:gd name="connsiteX123" fmla="*/ 2464 w 10000"/>
                <a:gd name="connsiteY123" fmla="*/ 2872 h 10000"/>
                <a:gd name="connsiteX124" fmla="*/ 2482 w 10000"/>
                <a:gd name="connsiteY124" fmla="*/ 2231 h 10000"/>
                <a:gd name="connsiteX125" fmla="*/ 2500 w 10000"/>
                <a:gd name="connsiteY125" fmla="*/ 3064 h 10000"/>
                <a:gd name="connsiteX126" fmla="*/ 2518 w 10000"/>
                <a:gd name="connsiteY126" fmla="*/ 5577 h 10000"/>
                <a:gd name="connsiteX127" fmla="*/ 2547 w 10000"/>
                <a:gd name="connsiteY127" fmla="*/ 7359 h 10000"/>
                <a:gd name="connsiteX128" fmla="*/ 2565 w 10000"/>
                <a:gd name="connsiteY128" fmla="*/ 7128 h 10000"/>
                <a:gd name="connsiteX129" fmla="*/ 2590 w 10000"/>
                <a:gd name="connsiteY129" fmla="*/ 6372 h 10000"/>
                <a:gd name="connsiteX130" fmla="*/ 2608 w 10000"/>
                <a:gd name="connsiteY130" fmla="*/ 5538 h 10000"/>
                <a:gd name="connsiteX131" fmla="*/ 2626 w 10000"/>
                <a:gd name="connsiteY131" fmla="*/ 4654 h 10000"/>
                <a:gd name="connsiteX132" fmla="*/ 2644 w 10000"/>
                <a:gd name="connsiteY132" fmla="*/ 3987 h 10000"/>
                <a:gd name="connsiteX133" fmla="*/ 2662 w 10000"/>
                <a:gd name="connsiteY133" fmla="*/ 3410 h 10000"/>
                <a:gd name="connsiteX134" fmla="*/ 2680 w 10000"/>
                <a:gd name="connsiteY134" fmla="*/ 3885 h 10000"/>
                <a:gd name="connsiteX135" fmla="*/ 2698 w 10000"/>
                <a:gd name="connsiteY135" fmla="*/ 5987 h 10000"/>
                <a:gd name="connsiteX136" fmla="*/ 2727 w 10000"/>
                <a:gd name="connsiteY136" fmla="*/ 7679 h 10000"/>
                <a:gd name="connsiteX137" fmla="*/ 2742 w 10000"/>
                <a:gd name="connsiteY137" fmla="*/ 7641 h 10000"/>
                <a:gd name="connsiteX138" fmla="*/ 2760 w 10000"/>
                <a:gd name="connsiteY138" fmla="*/ 7103 h 10000"/>
                <a:gd name="connsiteX139" fmla="*/ 2778 w 10000"/>
                <a:gd name="connsiteY139" fmla="*/ 6500 h 10000"/>
                <a:gd name="connsiteX140" fmla="*/ 2807 w 10000"/>
                <a:gd name="connsiteY140" fmla="*/ 5962 h 10000"/>
                <a:gd name="connsiteX141" fmla="*/ 2825 w 10000"/>
                <a:gd name="connsiteY141" fmla="*/ 5321 h 10000"/>
                <a:gd name="connsiteX142" fmla="*/ 2843 w 10000"/>
                <a:gd name="connsiteY142" fmla="*/ 4744 h 10000"/>
                <a:gd name="connsiteX143" fmla="*/ 2868 w 10000"/>
                <a:gd name="connsiteY143" fmla="*/ 4051 h 10000"/>
                <a:gd name="connsiteX144" fmla="*/ 2886 w 10000"/>
                <a:gd name="connsiteY144" fmla="*/ 3372 h 10000"/>
                <a:gd name="connsiteX145" fmla="*/ 2904 w 10000"/>
                <a:gd name="connsiteY145" fmla="*/ 3667 h 10000"/>
                <a:gd name="connsiteX146" fmla="*/ 2922 w 10000"/>
                <a:gd name="connsiteY146" fmla="*/ 4295 h 10000"/>
                <a:gd name="connsiteX147" fmla="*/ 2940 w 10000"/>
                <a:gd name="connsiteY147" fmla="*/ 4808 h 10000"/>
                <a:gd name="connsiteX148" fmla="*/ 2958 w 10000"/>
                <a:gd name="connsiteY148" fmla="*/ 5667 h 10000"/>
                <a:gd name="connsiteX149" fmla="*/ 2987 w 10000"/>
                <a:gd name="connsiteY149" fmla="*/ 6205 h 10000"/>
                <a:gd name="connsiteX150" fmla="*/ 3005 w 10000"/>
                <a:gd name="connsiteY150" fmla="*/ 6141 h 10000"/>
                <a:gd name="connsiteX151" fmla="*/ 3019 w 10000"/>
                <a:gd name="connsiteY151" fmla="*/ 5705 h 10000"/>
                <a:gd name="connsiteX152" fmla="*/ 3048 w 10000"/>
                <a:gd name="connsiteY152" fmla="*/ 5154 h 10000"/>
                <a:gd name="connsiteX153" fmla="*/ 3066 w 10000"/>
                <a:gd name="connsiteY153" fmla="*/ 4526 h 10000"/>
                <a:gd name="connsiteX154" fmla="*/ 3084 w 10000"/>
                <a:gd name="connsiteY154" fmla="*/ 4590 h 10000"/>
                <a:gd name="connsiteX155" fmla="*/ 3102 w 10000"/>
                <a:gd name="connsiteY155" fmla="*/ 5321 h 10000"/>
                <a:gd name="connsiteX156" fmla="*/ 3128 w 10000"/>
                <a:gd name="connsiteY156" fmla="*/ 5962 h 10000"/>
                <a:gd name="connsiteX157" fmla="*/ 3146 w 10000"/>
                <a:gd name="connsiteY157" fmla="*/ 5859 h 10000"/>
                <a:gd name="connsiteX158" fmla="*/ 3164 w 10000"/>
                <a:gd name="connsiteY158" fmla="*/ 5064 h 10000"/>
                <a:gd name="connsiteX159" fmla="*/ 3182 w 10000"/>
                <a:gd name="connsiteY159" fmla="*/ 4359 h 10000"/>
                <a:gd name="connsiteX160" fmla="*/ 3211 w 10000"/>
                <a:gd name="connsiteY160" fmla="*/ 4013 h 10000"/>
                <a:gd name="connsiteX161" fmla="*/ 3229 w 10000"/>
                <a:gd name="connsiteY161" fmla="*/ 4333 h 10000"/>
                <a:gd name="connsiteX162" fmla="*/ 3247 w 10000"/>
                <a:gd name="connsiteY162" fmla="*/ 4936 h 10000"/>
                <a:gd name="connsiteX163" fmla="*/ 3265 w 10000"/>
                <a:gd name="connsiteY163" fmla="*/ 5603 h 10000"/>
                <a:gd name="connsiteX164" fmla="*/ 3283 w 10000"/>
                <a:gd name="connsiteY164" fmla="*/ 5705 h 10000"/>
                <a:gd name="connsiteX165" fmla="*/ 3308 w 10000"/>
                <a:gd name="connsiteY165" fmla="*/ 5449 h 10000"/>
                <a:gd name="connsiteX166" fmla="*/ 3326 w 10000"/>
                <a:gd name="connsiteY166" fmla="*/ 5103 h 10000"/>
                <a:gd name="connsiteX167" fmla="*/ 3344 w 10000"/>
                <a:gd name="connsiteY167" fmla="*/ 4359 h 10000"/>
                <a:gd name="connsiteX168" fmla="*/ 3362 w 10000"/>
                <a:gd name="connsiteY168" fmla="*/ 3731 h 10000"/>
                <a:gd name="connsiteX169" fmla="*/ 3380 w 10000"/>
                <a:gd name="connsiteY169" fmla="*/ 3923 h 10000"/>
                <a:gd name="connsiteX170" fmla="*/ 3405 w 10000"/>
                <a:gd name="connsiteY170" fmla="*/ 3500 h 10000"/>
                <a:gd name="connsiteX171" fmla="*/ 3424 w 10000"/>
                <a:gd name="connsiteY171" fmla="*/ 2615 h 10000"/>
                <a:gd name="connsiteX172" fmla="*/ 3452 w 10000"/>
                <a:gd name="connsiteY172" fmla="*/ 897 h 10000"/>
                <a:gd name="connsiteX173" fmla="*/ 3470 w 10000"/>
                <a:gd name="connsiteY173" fmla="*/ 1154 h 10000"/>
                <a:gd name="connsiteX174" fmla="*/ 3488 w 10000"/>
                <a:gd name="connsiteY174" fmla="*/ 3987 h 10000"/>
                <a:gd name="connsiteX175" fmla="*/ 3506 w 10000"/>
                <a:gd name="connsiteY175" fmla="*/ 7577 h 10000"/>
                <a:gd name="connsiteX176" fmla="*/ 3525 w 10000"/>
                <a:gd name="connsiteY176" fmla="*/ 9423 h 10000"/>
                <a:gd name="connsiteX177" fmla="*/ 3543 w 10000"/>
                <a:gd name="connsiteY177" fmla="*/ 9167 h 10000"/>
                <a:gd name="connsiteX178" fmla="*/ 3561 w 10000"/>
                <a:gd name="connsiteY178" fmla="*/ 7872 h 10000"/>
                <a:gd name="connsiteX179" fmla="*/ 3586 w 10000"/>
                <a:gd name="connsiteY179" fmla="*/ 6782 h 10000"/>
                <a:gd name="connsiteX180" fmla="*/ 3604 w 10000"/>
                <a:gd name="connsiteY180" fmla="*/ 5897 h 10000"/>
                <a:gd name="connsiteX181" fmla="*/ 3629 w 10000"/>
                <a:gd name="connsiteY181" fmla="*/ 5410 h 10000"/>
                <a:gd name="connsiteX182" fmla="*/ 3647 w 10000"/>
                <a:gd name="connsiteY182" fmla="*/ 5282 h 10000"/>
                <a:gd name="connsiteX183" fmla="*/ 3665 w 10000"/>
                <a:gd name="connsiteY183" fmla="*/ 5346 h 10000"/>
                <a:gd name="connsiteX184" fmla="*/ 3683 w 10000"/>
                <a:gd name="connsiteY184" fmla="*/ 5038 h 10000"/>
                <a:gd name="connsiteX185" fmla="*/ 3701 w 10000"/>
                <a:gd name="connsiteY185" fmla="*/ 4872 h 10000"/>
                <a:gd name="connsiteX186" fmla="*/ 3730 w 10000"/>
                <a:gd name="connsiteY186" fmla="*/ 4718 h 10000"/>
                <a:gd name="connsiteX187" fmla="*/ 3748 w 10000"/>
                <a:gd name="connsiteY187" fmla="*/ 4936 h 10000"/>
                <a:gd name="connsiteX188" fmla="*/ 3766 w 10000"/>
                <a:gd name="connsiteY188" fmla="*/ 5103 h 10000"/>
                <a:gd name="connsiteX189" fmla="*/ 3784 w 10000"/>
                <a:gd name="connsiteY189" fmla="*/ 5474 h 10000"/>
                <a:gd name="connsiteX190" fmla="*/ 3810 w 10000"/>
                <a:gd name="connsiteY190" fmla="*/ 5410 h 10000"/>
                <a:gd name="connsiteX191" fmla="*/ 3828 w 10000"/>
                <a:gd name="connsiteY191" fmla="*/ 5218 h 10000"/>
                <a:gd name="connsiteX192" fmla="*/ 3846 w 10000"/>
                <a:gd name="connsiteY192" fmla="*/ 5000 h 10000"/>
                <a:gd name="connsiteX193" fmla="*/ 3864 w 10000"/>
                <a:gd name="connsiteY193" fmla="*/ 4872 h 10000"/>
                <a:gd name="connsiteX194" fmla="*/ 3882 w 10000"/>
                <a:gd name="connsiteY194" fmla="*/ 4744 h 10000"/>
                <a:gd name="connsiteX195" fmla="*/ 3907 w 10000"/>
                <a:gd name="connsiteY195" fmla="*/ 4808 h 10000"/>
                <a:gd name="connsiteX196" fmla="*/ 3925 w 10000"/>
                <a:gd name="connsiteY196" fmla="*/ 4782 h 10000"/>
                <a:gd name="connsiteX197" fmla="*/ 3943 w 10000"/>
                <a:gd name="connsiteY197" fmla="*/ 4590 h 10000"/>
                <a:gd name="connsiteX198" fmla="*/ 3961 w 10000"/>
                <a:gd name="connsiteY198" fmla="*/ 4654 h 10000"/>
                <a:gd name="connsiteX199" fmla="*/ 3990 w 10000"/>
                <a:gd name="connsiteY199" fmla="*/ 4782 h 10000"/>
                <a:gd name="connsiteX200" fmla="*/ 4008 w 10000"/>
                <a:gd name="connsiteY200" fmla="*/ 4872 h 10000"/>
                <a:gd name="connsiteX201" fmla="*/ 4026 w 10000"/>
                <a:gd name="connsiteY201" fmla="*/ 4179 h 10000"/>
                <a:gd name="connsiteX202" fmla="*/ 4051 w 10000"/>
                <a:gd name="connsiteY202" fmla="*/ 2423 h 10000"/>
                <a:gd name="connsiteX203" fmla="*/ 4069 w 10000"/>
                <a:gd name="connsiteY203" fmla="*/ 923 h 10000"/>
                <a:gd name="connsiteX204" fmla="*/ 4087 w 10000"/>
                <a:gd name="connsiteY204" fmla="*/ 0 h 10000"/>
                <a:gd name="connsiteX205" fmla="*/ 4105 w 10000"/>
                <a:gd name="connsiteY205" fmla="*/ 1051 h 10000"/>
                <a:gd name="connsiteX206" fmla="*/ 4123 w 10000"/>
                <a:gd name="connsiteY206" fmla="*/ 4487 h 10000"/>
                <a:gd name="connsiteX207" fmla="*/ 4141 w 10000"/>
                <a:gd name="connsiteY207" fmla="*/ 7705 h 10000"/>
                <a:gd name="connsiteX208" fmla="*/ 4167 w 10000"/>
                <a:gd name="connsiteY208" fmla="*/ 9397 h 10000"/>
                <a:gd name="connsiteX209" fmla="*/ 4185 w 10000"/>
                <a:gd name="connsiteY209" fmla="*/ 9397 h 10000"/>
                <a:gd name="connsiteX210" fmla="*/ 4203 w 10000"/>
                <a:gd name="connsiteY210" fmla="*/ 8436 h 10000"/>
                <a:gd name="connsiteX211" fmla="*/ 4232 w 10000"/>
                <a:gd name="connsiteY211" fmla="*/ 7679 h 10000"/>
                <a:gd name="connsiteX212" fmla="*/ 4250 w 10000"/>
                <a:gd name="connsiteY212" fmla="*/ 7231 h 10000"/>
                <a:gd name="connsiteX213" fmla="*/ 4268 w 10000"/>
                <a:gd name="connsiteY213" fmla="*/ 6436 h 10000"/>
                <a:gd name="connsiteX214" fmla="*/ 4286 w 10000"/>
                <a:gd name="connsiteY214" fmla="*/ 5538 h 10000"/>
                <a:gd name="connsiteX215" fmla="*/ 4304 w 10000"/>
                <a:gd name="connsiteY215" fmla="*/ 4872 h 10000"/>
                <a:gd name="connsiteX216" fmla="*/ 4329 w 10000"/>
                <a:gd name="connsiteY216" fmla="*/ 4423 h 10000"/>
                <a:gd name="connsiteX217" fmla="*/ 4347 w 10000"/>
                <a:gd name="connsiteY217" fmla="*/ 4462 h 10000"/>
                <a:gd name="connsiteX218" fmla="*/ 4365 w 10000"/>
                <a:gd name="connsiteY218" fmla="*/ 3885 h 10000"/>
                <a:gd name="connsiteX219" fmla="*/ 4383 w 10000"/>
                <a:gd name="connsiteY219" fmla="*/ 2744 h 10000"/>
                <a:gd name="connsiteX220" fmla="*/ 4401 w 10000"/>
                <a:gd name="connsiteY220" fmla="*/ 1949 h 10000"/>
                <a:gd name="connsiteX221" fmla="*/ 4426 w 10000"/>
                <a:gd name="connsiteY221" fmla="*/ 2897 h 10000"/>
                <a:gd name="connsiteX222" fmla="*/ 4444 w 10000"/>
                <a:gd name="connsiteY222" fmla="*/ 5833 h 10000"/>
                <a:gd name="connsiteX223" fmla="*/ 4473 w 10000"/>
                <a:gd name="connsiteY223" fmla="*/ 8000 h 10000"/>
                <a:gd name="connsiteX224" fmla="*/ 4491 w 10000"/>
                <a:gd name="connsiteY224" fmla="*/ 8090 h 10000"/>
                <a:gd name="connsiteX225" fmla="*/ 4509 w 10000"/>
                <a:gd name="connsiteY225" fmla="*/ 7103 h 10000"/>
                <a:gd name="connsiteX226" fmla="*/ 4527 w 10000"/>
                <a:gd name="connsiteY226" fmla="*/ 6205 h 10000"/>
                <a:gd name="connsiteX227" fmla="*/ 4545 w 10000"/>
                <a:gd name="connsiteY227" fmla="*/ 5641 h 10000"/>
                <a:gd name="connsiteX228" fmla="*/ 4563 w 10000"/>
                <a:gd name="connsiteY228" fmla="*/ 5321 h 10000"/>
                <a:gd name="connsiteX229" fmla="*/ 4589 w 10000"/>
                <a:gd name="connsiteY229" fmla="*/ 5154 h 10000"/>
                <a:gd name="connsiteX230" fmla="*/ 4607 w 10000"/>
                <a:gd name="connsiteY230" fmla="*/ 4872 h 10000"/>
                <a:gd name="connsiteX231" fmla="*/ 4625 w 10000"/>
                <a:gd name="connsiteY231" fmla="*/ 4526 h 10000"/>
                <a:gd name="connsiteX232" fmla="*/ 4654 w 10000"/>
                <a:gd name="connsiteY232" fmla="*/ 4333 h 10000"/>
                <a:gd name="connsiteX233" fmla="*/ 4672 w 10000"/>
                <a:gd name="connsiteY233" fmla="*/ 4115 h 10000"/>
                <a:gd name="connsiteX234" fmla="*/ 4686 w 10000"/>
                <a:gd name="connsiteY234" fmla="*/ 3859 h 10000"/>
                <a:gd name="connsiteX235" fmla="*/ 4704 w 10000"/>
                <a:gd name="connsiteY235" fmla="*/ 3692 h 10000"/>
                <a:gd name="connsiteX236" fmla="*/ 4722 w 10000"/>
                <a:gd name="connsiteY236" fmla="*/ 3603 h 10000"/>
                <a:gd name="connsiteX237" fmla="*/ 4751 w 10000"/>
                <a:gd name="connsiteY237" fmla="*/ 3821 h 10000"/>
                <a:gd name="connsiteX238" fmla="*/ 4769 w 10000"/>
                <a:gd name="connsiteY238" fmla="*/ 4590 h 10000"/>
                <a:gd name="connsiteX239" fmla="*/ 4787 w 10000"/>
                <a:gd name="connsiteY239" fmla="*/ 5103 h 10000"/>
                <a:gd name="connsiteX240" fmla="*/ 4805 w 10000"/>
                <a:gd name="connsiteY240" fmla="*/ 5346 h 10000"/>
                <a:gd name="connsiteX241" fmla="*/ 4830 w 10000"/>
                <a:gd name="connsiteY241" fmla="*/ 5474 h 10000"/>
                <a:gd name="connsiteX242" fmla="*/ 4848 w 10000"/>
                <a:gd name="connsiteY242" fmla="*/ 5538 h 10000"/>
                <a:gd name="connsiteX243" fmla="*/ 4867 w 10000"/>
                <a:gd name="connsiteY243" fmla="*/ 5513 h 10000"/>
                <a:gd name="connsiteX244" fmla="*/ 4885 w 10000"/>
                <a:gd name="connsiteY244" fmla="*/ 5218 h 10000"/>
                <a:gd name="connsiteX245" fmla="*/ 4913 w 10000"/>
                <a:gd name="connsiteY245" fmla="*/ 4744 h 10000"/>
                <a:gd name="connsiteX246" fmla="*/ 4931 w 10000"/>
                <a:gd name="connsiteY246" fmla="*/ 4397 h 10000"/>
                <a:gd name="connsiteX247" fmla="*/ 4949 w 10000"/>
                <a:gd name="connsiteY247" fmla="*/ 3821 h 10000"/>
                <a:gd name="connsiteX248" fmla="*/ 4964 w 10000"/>
                <a:gd name="connsiteY248" fmla="*/ 3372 h 10000"/>
                <a:gd name="connsiteX249" fmla="*/ 4982 w 10000"/>
                <a:gd name="connsiteY249" fmla="*/ 3372 h 10000"/>
                <a:gd name="connsiteX250" fmla="*/ 5000 w 10000"/>
                <a:gd name="connsiteY250" fmla="*/ 3795 h 10000"/>
                <a:gd name="connsiteX251" fmla="*/ 5029 w 10000"/>
                <a:gd name="connsiteY251" fmla="*/ 5192 h 10000"/>
                <a:gd name="connsiteX252" fmla="*/ 5054 w 10000"/>
                <a:gd name="connsiteY252" fmla="*/ 6436 h 10000"/>
                <a:gd name="connsiteX253" fmla="*/ 5072 w 10000"/>
                <a:gd name="connsiteY253" fmla="*/ 7321 h 10000"/>
                <a:gd name="connsiteX254" fmla="*/ 5090 w 10000"/>
                <a:gd name="connsiteY254" fmla="*/ 7359 h 10000"/>
                <a:gd name="connsiteX255" fmla="*/ 5108 w 10000"/>
                <a:gd name="connsiteY255" fmla="*/ 6846 h 10000"/>
                <a:gd name="connsiteX256" fmla="*/ 5126 w 10000"/>
                <a:gd name="connsiteY256" fmla="*/ 6179 h 10000"/>
                <a:gd name="connsiteX257" fmla="*/ 5144 w 10000"/>
                <a:gd name="connsiteY257" fmla="*/ 5897 h 10000"/>
                <a:gd name="connsiteX258" fmla="*/ 5162 w 10000"/>
                <a:gd name="connsiteY258" fmla="*/ 5538 h 10000"/>
                <a:gd name="connsiteX259" fmla="*/ 5191 w 10000"/>
                <a:gd name="connsiteY259" fmla="*/ 4590 h 10000"/>
                <a:gd name="connsiteX260" fmla="*/ 5209 w 10000"/>
                <a:gd name="connsiteY260" fmla="*/ 3064 h 10000"/>
                <a:gd name="connsiteX261" fmla="*/ 5227 w 10000"/>
                <a:gd name="connsiteY261" fmla="*/ 2615 h 10000"/>
                <a:gd name="connsiteX262" fmla="*/ 5253 w 10000"/>
                <a:gd name="connsiteY262" fmla="*/ 3474 h 10000"/>
                <a:gd name="connsiteX263" fmla="*/ 5271 w 10000"/>
                <a:gd name="connsiteY263" fmla="*/ 4359 h 10000"/>
                <a:gd name="connsiteX264" fmla="*/ 5289 w 10000"/>
                <a:gd name="connsiteY264" fmla="*/ 5321 h 10000"/>
                <a:gd name="connsiteX265" fmla="*/ 5307 w 10000"/>
                <a:gd name="connsiteY265" fmla="*/ 7013 h 10000"/>
                <a:gd name="connsiteX266" fmla="*/ 5332 w 10000"/>
                <a:gd name="connsiteY266" fmla="*/ 8179 h 10000"/>
                <a:gd name="connsiteX267" fmla="*/ 5350 w 10000"/>
                <a:gd name="connsiteY267" fmla="*/ 8115 h 10000"/>
                <a:gd name="connsiteX268" fmla="*/ 5368 w 10000"/>
                <a:gd name="connsiteY268" fmla="*/ 7256 h 10000"/>
                <a:gd name="connsiteX269" fmla="*/ 5386 w 10000"/>
                <a:gd name="connsiteY269" fmla="*/ 6269 h 10000"/>
                <a:gd name="connsiteX270" fmla="*/ 5404 w 10000"/>
                <a:gd name="connsiteY270" fmla="*/ 5410 h 10000"/>
                <a:gd name="connsiteX271" fmla="*/ 5422 w 10000"/>
                <a:gd name="connsiteY271" fmla="*/ 4974 h 10000"/>
                <a:gd name="connsiteX272" fmla="*/ 5451 w 10000"/>
                <a:gd name="connsiteY272" fmla="*/ 4551 h 10000"/>
                <a:gd name="connsiteX273" fmla="*/ 5469 w 10000"/>
                <a:gd name="connsiteY273" fmla="*/ 4231 h 10000"/>
                <a:gd name="connsiteX274" fmla="*/ 5487 w 10000"/>
                <a:gd name="connsiteY274" fmla="*/ 3885 h 10000"/>
                <a:gd name="connsiteX275" fmla="*/ 5512 w 10000"/>
                <a:gd name="connsiteY275" fmla="*/ 3667 h 10000"/>
                <a:gd name="connsiteX276" fmla="*/ 5530 w 10000"/>
                <a:gd name="connsiteY276" fmla="*/ 3218 h 10000"/>
                <a:gd name="connsiteX277" fmla="*/ 5548 w 10000"/>
                <a:gd name="connsiteY277" fmla="*/ 3192 h 10000"/>
                <a:gd name="connsiteX278" fmla="*/ 5566 w 10000"/>
                <a:gd name="connsiteY278" fmla="*/ 3731 h 10000"/>
                <a:gd name="connsiteX279" fmla="*/ 5592 w 10000"/>
                <a:gd name="connsiteY279" fmla="*/ 4615 h 10000"/>
                <a:gd name="connsiteX280" fmla="*/ 5610 w 10000"/>
                <a:gd name="connsiteY280" fmla="*/ 5321 h 10000"/>
                <a:gd name="connsiteX281" fmla="*/ 5628 w 10000"/>
                <a:gd name="connsiteY281" fmla="*/ 5731 h 10000"/>
                <a:gd name="connsiteX282" fmla="*/ 5657 w 10000"/>
                <a:gd name="connsiteY282" fmla="*/ 6090 h 10000"/>
                <a:gd name="connsiteX283" fmla="*/ 5675 w 10000"/>
                <a:gd name="connsiteY283" fmla="*/ 6026 h 10000"/>
                <a:gd name="connsiteX284" fmla="*/ 5693 w 10000"/>
                <a:gd name="connsiteY284" fmla="*/ 5321 h 10000"/>
                <a:gd name="connsiteX285" fmla="*/ 5711 w 10000"/>
                <a:gd name="connsiteY285" fmla="*/ 4397 h 10000"/>
                <a:gd name="connsiteX286" fmla="*/ 5729 w 10000"/>
                <a:gd name="connsiteY286" fmla="*/ 4077 h 10000"/>
                <a:gd name="connsiteX287" fmla="*/ 5747 w 10000"/>
                <a:gd name="connsiteY287" fmla="*/ 4051 h 10000"/>
                <a:gd name="connsiteX288" fmla="*/ 5772 w 10000"/>
                <a:gd name="connsiteY288" fmla="*/ 4974 h 10000"/>
                <a:gd name="connsiteX289" fmla="*/ 5790 w 10000"/>
                <a:gd name="connsiteY289" fmla="*/ 5897 h 10000"/>
                <a:gd name="connsiteX290" fmla="*/ 5808 w 10000"/>
                <a:gd name="connsiteY290" fmla="*/ 5795 h 10000"/>
                <a:gd name="connsiteX291" fmla="*/ 5826 w 10000"/>
                <a:gd name="connsiteY291" fmla="*/ 5321 h 10000"/>
                <a:gd name="connsiteX292" fmla="*/ 5851 w 10000"/>
                <a:gd name="connsiteY292" fmla="*/ 5064 h 10000"/>
                <a:gd name="connsiteX293" fmla="*/ 5869 w 10000"/>
                <a:gd name="connsiteY293" fmla="*/ 5321 h 10000"/>
                <a:gd name="connsiteX294" fmla="*/ 5887 w 10000"/>
                <a:gd name="connsiteY294" fmla="*/ 5154 h 10000"/>
                <a:gd name="connsiteX295" fmla="*/ 5905 w 10000"/>
                <a:gd name="connsiteY295" fmla="*/ 4936 h 10000"/>
                <a:gd name="connsiteX296" fmla="*/ 5934 w 10000"/>
                <a:gd name="connsiteY296" fmla="*/ 4462 h 10000"/>
                <a:gd name="connsiteX297" fmla="*/ 6068 w 10000"/>
                <a:gd name="connsiteY297" fmla="*/ 4846 h 10000"/>
                <a:gd name="connsiteX298" fmla="*/ 6093 w 10000"/>
                <a:gd name="connsiteY298" fmla="*/ 4487 h 10000"/>
                <a:gd name="connsiteX299" fmla="*/ 6194 w 10000"/>
                <a:gd name="connsiteY299" fmla="*/ 4013 h 10000"/>
                <a:gd name="connsiteX300" fmla="*/ 6212 w 10000"/>
                <a:gd name="connsiteY300" fmla="*/ 3064 h 10000"/>
                <a:gd name="connsiteX301" fmla="*/ 6230 w 10000"/>
                <a:gd name="connsiteY301" fmla="*/ 2359 h 10000"/>
                <a:gd name="connsiteX302" fmla="*/ 6273 w 10000"/>
                <a:gd name="connsiteY302" fmla="*/ 5923 h 10000"/>
                <a:gd name="connsiteX303" fmla="*/ 6291 w 10000"/>
                <a:gd name="connsiteY303" fmla="*/ 7321 h 10000"/>
                <a:gd name="connsiteX304" fmla="*/ 6310 w 10000"/>
                <a:gd name="connsiteY304" fmla="*/ 7641 h 10000"/>
                <a:gd name="connsiteX305" fmla="*/ 6328 w 10000"/>
                <a:gd name="connsiteY305" fmla="*/ 7359 h 10000"/>
                <a:gd name="connsiteX306" fmla="*/ 6346 w 10000"/>
                <a:gd name="connsiteY306" fmla="*/ 5833 h 10000"/>
                <a:gd name="connsiteX307" fmla="*/ 6371 w 10000"/>
                <a:gd name="connsiteY307" fmla="*/ 3436 h 10000"/>
                <a:gd name="connsiteX308" fmla="*/ 6389 w 10000"/>
                <a:gd name="connsiteY308" fmla="*/ 1462 h 10000"/>
                <a:gd name="connsiteX309" fmla="*/ 6407 w 10000"/>
                <a:gd name="connsiteY309" fmla="*/ 705 h 10000"/>
                <a:gd name="connsiteX310" fmla="*/ 6425 w 10000"/>
                <a:gd name="connsiteY310" fmla="*/ 3000 h 10000"/>
                <a:gd name="connsiteX311" fmla="*/ 6454 w 10000"/>
                <a:gd name="connsiteY311" fmla="*/ 6436 h 10000"/>
                <a:gd name="connsiteX312" fmla="*/ 6472 w 10000"/>
                <a:gd name="connsiteY312" fmla="*/ 8628 h 10000"/>
                <a:gd name="connsiteX313" fmla="*/ 6490 w 10000"/>
                <a:gd name="connsiteY313" fmla="*/ 9077 h 10000"/>
                <a:gd name="connsiteX314" fmla="*/ 6515 w 10000"/>
                <a:gd name="connsiteY314" fmla="*/ 8603 h 10000"/>
                <a:gd name="connsiteX315" fmla="*/ 6533 w 10000"/>
                <a:gd name="connsiteY315" fmla="*/ 7679 h 10000"/>
                <a:gd name="connsiteX316" fmla="*/ 6551 w 10000"/>
                <a:gd name="connsiteY316" fmla="*/ 6846 h 10000"/>
                <a:gd name="connsiteX317" fmla="*/ 6569 w 10000"/>
                <a:gd name="connsiteY317" fmla="*/ 6090 h 10000"/>
                <a:gd name="connsiteX318" fmla="*/ 6587 w 10000"/>
                <a:gd name="connsiteY318" fmla="*/ 5128 h 10000"/>
                <a:gd name="connsiteX319" fmla="*/ 6605 w 10000"/>
                <a:gd name="connsiteY319" fmla="*/ 4013 h 10000"/>
                <a:gd name="connsiteX320" fmla="*/ 6631 w 10000"/>
                <a:gd name="connsiteY320" fmla="*/ 3372 h 10000"/>
                <a:gd name="connsiteX321" fmla="*/ 6649 w 10000"/>
                <a:gd name="connsiteY321" fmla="*/ 3436 h 10000"/>
                <a:gd name="connsiteX322" fmla="*/ 6677 w 10000"/>
                <a:gd name="connsiteY322" fmla="*/ 4179 h 10000"/>
                <a:gd name="connsiteX323" fmla="*/ 6696 w 10000"/>
                <a:gd name="connsiteY323" fmla="*/ 4551 h 10000"/>
                <a:gd name="connsiteX324" fmla="*/ 6714 w 10000"/>
                <a:gd name="connsiteY324" fmla="*/ 4333 h 10000"/>
                <a:gd name="connsiteX325" fmla="*/ 6732 w 10000"/>
                <a:gd name="connsiteY325" fmla="*/ 4269 h 10000"/>
                <a:gd name="connsiteX326" fmla="*/ 6750 w 10000"/>
                <a:gd name="connsiteY326" fmla="*/ 4333 h 10000"/>
                <a:gd name="connsiteX327" fmla="*/ 6768 w 10000"/>
                <a:gd name="connsiteY327" fmla="*/ 4615 h 10000"/>
                <a:gd name="connsiteX328" fmla="*/ 6793 w 10000"/>
                <a:gd name="connsiteY328" fmla="*/ 4936 h 10000"/>
                <a:gd name="connsiteX329" fmla="*/ 6811 w 10000"/>
                <a:gd name="connsiteY329" fmla="*/ 4974 h 10000"/>
                <a:gd name="connsiteX330" fmla="*/ 6829 w 10000"/>
                <a:gd name="connsiteY330" fmla="*/ 4744 h 10000"/>
                <a:gd name="connsiteX331" fmla="*/ 6847 w 10000"/>
                <a:gd name="connsiteY331" fmla="*/ 4423 h 10000"/>
                <a:gd name="connsiteX332" fmla="*/ 6876 w 10000"/>
                <a:gd name="connsiteY332" fmla="*/ 4462 h 10000"/>
                <a:gd name="connsiteX333" fmla="*/ 6890 w 10000"/>
                <a:gd name="connsiteY333" fmla="*/ 4526 h 10000"/>
                <a:gd name="connsiteX334" fmla="*/ 6908 w 10000"/>
                <a:gd name="connsiteY334" fmla="*/ 4397 h 10000"/>
                <a:gd name="connsiteX335" fmla="*/ 6937 w 10000"/>
                <a:gd name="connsiteY335" fmla="*/ 4744 h 10000"/>
                <a:gd name="connsiteX336" fmla="*/ 6955 w 10000"/>
                <a:gd name="connsiteY336" fmla="*/ 5513 h 10000"/>
                <a:gd name="connsiteX337" fmla="*/ 6973 w 10000"/>
                <a:gd name="connsiteY337" fmla="*/ 6051 h 10000"/>
                <a:gd name="connsiteX338" fmla="*/ 6991 w 10000"/>
                <a:gd name="connsiteY338" fmla="*/ 5897 h 10000"/>
                <a:gd name="connsiteX339" fmla="*/ 7009 w 10000"/>
                <a:gd name="connsiteY339" fmla="*/ 5577 h 10000"/>
                <a:gd name="connsiteX340" fmla="*/ 7027 w 10000"/>
                <a:gd name="connsiteY340" fmla="*/ 5321 h 10000"/>
                <a:gd name="connsiteX341" fmla="*/ 7053 w 10000"/>
                <a:gd name="connsiteY341" fmla="*/ 4936 h 10000"/>
                <a:gd name="connsiteX342" fmla="*/ 7071 w 10000"/>
                <a:gd name="connsiteY342" fmla="*/ 4654 h 10000"/>
                <a:gd name="connsiteX343" fmla="*/ 7089 w 10000"/>
                <a:gd name="connsiteY343" fmla="*/ 4526 h 10000"/>
                <a:gd name="connsiteX344" fmla="*/ 7118 w 10000"/>
                <a:gd name="connsiteY344" fmla="*/ 4487 h 10000"/>
                <a:gd name="connsiteX345" fmla="*/ 7136 w 10000"/>
                <a:gd name="connsiteY345" fmla="*/ 4590 h 10000"/>
                <a:gd name="connsiteX346" fmla="*/ 7154 w 10000"/>
                <a:gd name="connsiteY346" fmla="*/ 5218 h 10000"/>
                <a:gd name="connsiteX347" fmla="*/ 7168 w 10000"/>
                <a:gd name="connsiteY347" fmla="*/ 5218 h 10000"/>
                <a:gd name="connsiteX348" fmla="*/ 7186 w 10000"/>
                <a:gd name="connsiteY348" fmla="*/ 4654 h 10000"/>
                <a:gd name="connsiteX349" fmla="*/ 7215 w 10000"/>
                <a:gd name="connsiteY349" fmla="*/ 4423 h 10000"/>
                <a:gd name="connsiteX350" fmla="*/ 7233 w 10000"/>
                <a:gd name="connsiteY350" fmla="*/ 4654 h 10000"/>
                <a:gd name="connsiteX351" fmla="*/ 7251 w 10000"/>
                <a:gd name="connsiteY351" fmla="*/ 5154 h 10000"/>
                <a:gd name="connsiteX352" fmla="*/ 7276 w 10000"/>
                <a:gd name="connsiteY352" fmla="*/ 5731 h 10000"/>
                <a:gd name="connsiteX353" fmla="*/ 7294 w 10000"/>
                <a:gd name="connsiteY353" fmla="*/ 6051 h 10000"/>
                <a:gd name="connsiteX354" fmla="*/ 7312 w 10000"/>
                <a:gd name="connsiteY354" fmla="*/ 5962 h 10000"/>
                <a:gd name="connsiteX355" fmla="*/ 7330 w 10000"/>
                <a:gd name="connsiteY355" fmla="*/ 5897 h 10000"/>
                <a:gd name="connsiteX356" fmla="*/ 7348 w 10000"/>
                <a:gd name="connsiteY356" fmla="*/ 5321 h 10000"/>
                <a:gd name="connsiteX357" fmla="*/ 7367 w 10000"/>
                <a:gd name="connsiteY357" fmla="*/ 4679 h 10000"/>
                <a:gd name="connsiteX358" fmla="*/ 7395 w 10000"/>
                <a:gd name="connsiteY358" fmla="*/ 4115 h 10000"/>
                <a:gd name="connsiteX359" fmla="*/ 7413 w 10000"/>
                <a:gd name="connsiteY359" fmla="*/ 3474 h 10000"/>
                <a:gd name="connsiteX360" fmla="*/ 7431 w 10000"/>
                <a:gd name="connsiteY360" fmla="*/ 3410 h 10000"/>
                <a:gd name="connsiteX361" fmla="*/ 7446 w 10000"/>
                <a:gd name="connsiteY361" fmla="*/ 4808 h 10000"/>
                <a:gd name="connsiteX362" fmla="*/ 7475 w 10000"/>
                <a:gd name="connsiteY362" fmla="*/ 6090 h 10000"/>
                <a:gd name="connsiteX363" fmla="*/ 7493 w 10000"/>
                <a:gd name="connsiteY363" fmla="*/ 5833 h 10000"/>
                <a:gd name="connsiteX364" fmla="*/ 7511 w 10000"/>
                <a:gd name="connsiteY364" fmla="*/ 4359 h 10000"/>
                <a:gd name="connsiteX365" fmla="*/ 7536 w 10000"/>
                <a:gd name="connsiteY365" fmla="*/ 2705 h 10000"/>
                <a:gd name="connsiteX366" fmla="*/ 7554 w 10000"/>
                <a:gd name="connsiteY366" fmla="*/ 1974 h 10000"/>
                <a:gd name="connsiteX367" fmla="*/ 7572 w 10000"/>
                <a:gd name="connsiteY367" fmla="*/ 4013 h 10000"/>
                <a:gd name="connsiteX368" fmla="*/ 7590 w 10000"/>
                <a:gd name="connsiteY368" fmla="*/ 6372 h 10000"/>
                <a:gd name="connsiteX369" fmla="*/ 7608 w 10000"/>
                <a:gd name="connsiteY369" fmla="*/ 7808 h 10000"/>
                <a:gd name="connsiteX370" fmla="*/ 7626 w 10000"/>
                <a:gd name="connsiteY370" fmla="*/ 7577 h 10000"/>
                <a:gd name="connsiteX371" fmla="*/ 7655 w 10000"/>
                <a:gd name="connsiteY371" fmla="*/ 7295 h 10000"/>
                <a:gd name="connsiteX372" fmla="*/ 7673 w 10000"/>
                <a:gd name="connsiteY372" fmla="*/ 7321 h 10000"/>
                <a:gd name="connsiteX373" fmla="*/ 7691 w 10000"/>
                <a:gd name="connsiteY373" fmla="*/ 7551 h 10000"/>
                <a:gd name="connsiteX374" fmla="*/ 7716 w 10000"/>
                <a:gd name="connsiteY374" fmla="*/ 7679 h 10000"/>
                <a:gd name="connsiteX375" fmla="*/ 7734 w 10000"/>
                <a:gd name="connsiteY375" fmla="*/ 7231 h 10000"/>
                <a:gd name="connsiteX376" fmla="*/ 7753 w 10000"/>
                <a:gd name="connsiteY376" fmla="*/ 6526 h 10000"/>
                <a:gd name="connsiteX377" fmla="*/ 7771 w 10000"/>
                <a:gd name="connsiteY377" fmla="*/ 5859 h 10000"/>
                <a:gd name="connsiteX378" fmla="*/ 7796 w 10000"/>
                <a:gd name="connsiteY378" fmla="*/ 5154 h 10000"/>
                <a:gd name="connsiteX379" fmla="*/ 7814 w 10000"/>
                <a:gd name="connsiteY379" fmla="*/ 4615 h 10000"/>
                <a:gd name="connsiteX380" fmla="*/ 7832 w 10000"/>
                <a:gd name="connsiteY380" fmla="*/ 3949 h 10000"/>
                <a:gd name="connsiteX381" fmla="*/ 7850 w 10000"/>
                <a:gd name="connsiteY381" fmla="*/ 3474 h 10000"/>
                <a:gd name="connsiteX382" fmla="*/ 7868 w 10000"/>
                <a:gd name="connsiteY382" fmla="*/ 2936 h 10000"/>
                <a:gd name="connsiteX383" fmla="*/ 7897 w 10000"/>
                <a:gd name="connsiteY383" fmla="*/ 2808 h 10000"/>
                <a:gd name="connsiteX384" fmla="*/ 7915 w 10000"/>
                <a:gd name="connsiteY384" fmla="*/ 3474 h 10000"/>
                <a:gd name="connsiteX385" fmla="*/ 7933 w 10000"/>
                <a:gd name="connsiteY385" fmla="*/ 4462 h 10000"/>
                <a:gd name="connsiteX386" fmla="*/ 7951 w 10000"/>
                <a:gd name="connsiteY386" fmla="*/ 4590 h 10000"/>
                <a:gd name="connsiteX387" fmla="*/ 7976 w 10000"/>
                <a:gd name="connsiteY387" fmla="*/ 4333 h 10000"/>
                <a:gd name="connsiteX388" fmla="*/ 7994 w 10000"/>
                <a:gd name="connsiteY388" fmla="*/ 4295 h 10000"/>
                <a:gd name="connsiteX389" fmla="*/ 8012 w 10000"/>
                <a:gd name="connsiteY389" fmla="*/ 4205 h 10000"/>
                <a:gd name="connsiteX390" fmla="*/ 8030 w 10000"/>
                <a:gd name="connsiteY390" fmla="*/ 3949 h 10000"/>
                <a:gd name="connsiteX391" fmla="*/ 8048 w 10000"/>
                <a:gd name="connsiteY391" fmla="*/ 4654 h 10000"/>
                <a:gd name="connsiteX392" fmla="*/ 8074 w 10000"/>
                <a:gd name="connsiteY392" fmla="*/ 5282 h 10000"/>
                <a:gd name="connsiteX393" fmla="*/ 8092 w 10000"/>
                <a:gd name="connsiteY393" fmla="*/ 6051 h 10000"/>
                <a:gd name="connsiteX394" fmla="*/ 8120 w 10000"/>
                <a:gd name="connsiteY394" fmla="*/ 6718 h 10000"/>
                <a:gd name="connsiteX395" fmla="*/ 8139 w 10000"/>
                <a:gd name="connsiteY395" fmla="*/ 6821 h 10000"/>
                <a:gd name="connsiteX396" fmla="*/ 8157 w 10000"/>
                <a:gd name="connsiteY396" fmla="*/ 6462 h 10000"/>
                <a:gd name="connsiteX397" fmla="*/ 8175 w 10000"/>
                <a:gd name="connsiteY397" fmla="*/ 5321 h 10000"/>
                <a:gd name="connsiteX398" fmla="*/ 8193 w 10000"/>
                <a:gd name="connsiteY398" fmla="*/ 2769 h 10000"/>
                <a:gd name="connsiteX399" fmla="*/ 8211 w 10000"/>
                <a:gd name="connsiteY399" fmla="*/ 1244 h 10000"/>
                <a:gd name="connsiteX400" fmla="*/ 8229 w 10000"/>
                <a:gd name="connsiteY400" fmla="*/ 962 h 10000"/>
                <a:gd name="connsiteX401" fmla="*/ 8254 w 10000"/>
                <a:gd name="connsiteY401" fmla="*/ 3603 h 10000"/>
                <a:gd name="connsiteX402" fmla="*/ 8272 w 10000"/>
                <a:gd name="connsiteY402" fmla="*/ 6846 h 10000"/>
                <a:gd name="connsiteX403" fmla="*/ 8297 w 10000"/>
                <a:gd name="connsiteY403" fmla="*/ 8282 h 10000"/>
                <a:gd name="connsiteX404" fmla="*/ 8315 w 10000"/>
                <a:gd name="connsiteY404" fmla="*/ 8218 h 10000"/>
                <a:gd name="connsiteX405" fmla="*/ 8333 w 10000"/>
                <a:gd name="connsiteY405" fmla="*/ 7679 h 10000"/>
                <a:gd name="connsiteX406" fmla="*/ 8351 w 10000"/>
                <a:gd name="connsiteY406" fmla="*/ 7038 h 10000"/>
                <a:gd name="connsiteX407" fmla="*/ 8369 w 10000"/>
                <a:gd name="connsiteY407" fmla="*/ 6436 h 10000"/>
                <a:gd name="connsiteX408" fmla="*/ 8398 w 10000"/>
                <a:gd name="connsiteY408" fmla="*/ 6115 h 10000"/>
                <a:gd name="connsiteX409" fmla="*/ 8416 w 10000"/>
                <a:gd name="connsiteY409" fmla="*/ 5833 h 10000"/>
                <a:gd name="connsiteX410" fmla="*/ 8434 w 10000"/>
                <a:gd name="connsiteY410" fmla="*/ 5449 h 10000"/>
                <a:gd name="connsiteX411" fmla="*/ 8452 w 10000"/>
                <a:gd name="connsiteY411" fmla="*/ 4872 h 10000"/>
                <a:gd name="connsiteX412" fmla="*/ 8470 w 10000"/>
                <a:gd name="connsiteY412" fmla="*/ 4333 h 10000"/>
                <a:gd name="connsiteX413" fmla="*/ 8496 w 10000"/>
                <a:gd name="connsiteY413" fmla="*/ 3795 h 10000"/>
                <a:gd name="connsiteX414" fmla="*/ 8514 w 10000"/>
                <a:gd name="connsiteY414" fmla="*/ 3538 h 10000"/>
                <a:gd name="connsiteX415" fmla="*/ 8532 w 10000"/>
                <a:gd name="connsiteY415" fmla="*/ 3244 h 10000"/>
                <a:gd name="connsiteX416" fmla="*/ 8557 w 10000"/>
                <a:gd name="connsiteY416" fmla="*/ 3372 h 10000"/>
                <a:gd name="connsiteX417" fmla="*/ 8575 w 10000"/>
                <a:gd name="connsiteY417" fmla="*/ 3244 h 10000"/>
                <a:gd name="connsiteX418" fmla="*/ 8593 w 10000"/>
                <a:gd name="connsiteY418" fmla="*/ 2513 h 10000"/>
                <a:gd name="connsiteX419" fmla="*/ 8611 w 10000"/>
                <a:gd name="connsiteY419" fmla="*/ 2897 h 10000"/>
                <a:gd name="connsiteX420" fmla="*/ 8629 w 10000"/>
                <a:gd name="connsiteY420" fmla="*/ 5128 h 10000"/>
                <a:gd name="connsiteX421" fmla="*/ 8658 w 10000"/>
                <a:gd name="connsiteY421" fmla="*/ 6846 h 10000"/>
                <a:gd name="connsiteX422" fmla="*/ 8676 w 10000"/>
                <a:gd name="connsiteY422" fmla="*/ 7038 h 10000"/>
                <a:gd name="connsiteX423" fmla="*/ 8694 w 10000"/>
                <a:gd name="connsiteY423" fmla="*/ 6821 h 10000"/>
                <a:gd name="connsiteX424" fmla="*/ 8719 w 10000"/>
                <a:gd name="connsiteY424" fmla="*/ 6051 h 10000"/>
                <a:gd name="connsiteX425" fmla="*/ 8737 w 10000"/>
                <a:gd name="connsiteY425" fmla="*/ 4974 h 10000"/>
                <a:gd name="connsiteX426" fmla="*/ 8755 w 10000"/>
                <a:gd name="connsiteY426" fmla="*/ 3885 h 10000"/>
                <a:gd name="connsiteX427" fmla="*/ 8773 w 10000"/>
                <a:gd name="connsiteY427" fmla="*/ 3795 h 10000"/>
                <a:gd name="connsiteX428" fmla="*/ 8791 w 10000"/>
                <a:gd name="connsiteY428" fmla="*/ 4910 h 10000"/>
                <a:gd name="connsiteX429" fmla="*/ 8810 w 10000"/>
                <a:gd name="connsiteY429" fmla="*/ 6590 h 10000"/>
                <a:gd name="connsiteX430" fmla="*/ 8835 w 10000"/>
                <a:gd name="connsiteY430" fmla="*/ 7705 h 10000"/>
                <a:gd name="connsiteX431" fmla="*/ 8853 w 10000"/>
                <a:gd name="connsiteY431" fmla="*/ 7641 h 10000"/>
                <a:gd name="connsiteX432" fmla="*/ 8871 w 10000"/>
                <a:gd name="connsiteY432" fmla="*/ 6974 h 10000"/>
                <a:gd name="connsiteX433" fmla="*/ 8889 w 10000"/>
                <a:gd name="connsiteY433" fmla="*/ 6244 h 10000"/>
                <a:gd name="connsiteX434" fmla="*/ 8918 w 10000"/>
                <a:gd name="connsiteY434" fmla="*/ 5667 h 10000"/>
                <a:gd name="connsiteX435" fmla="*/ 8936 w 10000"/>
                <a:gd name="connsiteY435" fmla="*/ 5282 h 10000"/>
                <a:gd name="connsiteX436" fmla="*/ 8954 w 10000"/>
                <a:gd name="connsiteY436" fmla="*/ 4782 h 10000"/>
                <a:gd name="connsiteX437" fmla="*/ 8972 w 10000"/>
                <a:gd name="connsiteY437" fmla="*/ 3987 h 10000"/>
                <a:gd name="connsiteX438" fmla="*/ 8997 w 10000"/>
                <a:gd name="connsiteY438" fmla="*/ 3244 h 10000"/>
                <a:gd name="connsiteX439" fmla="*/ 9015 w 10000"/>
                <a:gd name="connsiteY439" fmla="*/ 2872 h 10000"/>
                <a:gd name="connsiteX440" fmla="*/ 9033 w 10000"/>
                <a:gd name="connsiteY440" fmla="*/ 2962 h 10000"/>
                <a:gd name="connsiteX441" fmla="*/ 9051 w 10000"/>
                <a:gd name="connsiteY441" fmla="*/ 3667 h 10000"/>
                <a:gd name="connsiteX442" fmla="*/ 9069 w 10000"/>
                <a:gd name="connsiteY442" fmla="*/ 5321 h 10000"/>
                <a:gd name="connsiteX443" fmla="*/ 9098 w 10000"/>
                <a:gd name="connsiteY443" fmla="*/ 6462 h 10000"/>
                <a:gd name="connsiteX444" fmla="*/ 9113 w 10000"/>
                <a:gd name="connsiteY444" fmla="*/ 6051 h 10000"/>
                <a:gd name="connsiteX445" fmla="*/ 9141 w 10000"/>
                <a:gd name="connsiteY445" fmla="*/ 5103 h 10000"/>
                <a:gd name="connsiteX446" fmla="*/ 9159 w 10000"/>
                <a:gd name="connsiteY446" fmla="*/ 4551 h 10000"/>
                <a:gd name="connsiteX447" fmla="*/ 9177 w 10000"/>
                <a:gd name="connsiteY447" fmla="*/ 4974 h 10000"/>
                <a:gd name="connsiteX448" fmla="*/ 9196 w 10000"/>
                <a:gd name="connsiteY448" fmla="*/ 5897 h 10000"/>
                <a:gd name="connsiteX449" fmla="*/ 9214 w 10000"/>
                <a:gd name="connsiteY449" fmla="*/ 6179 h 10000"/>
                <a:gd name="connsiteX450" fmla="*/ 9232 w 10000"/>
                <a:gd name="connsiteY450" fmla="*/ 5667 h 10000"/>
                <a:gd name="connsiteX451" fmla="*/ 9257 w 10000"/>
                <a:gd name="connsiteY451" fmla="*/ 5154 h 10000"/>
                <a:gd name="connsiteX452" fmla="*/ 9275 w 10000"/>
                <a:gd name="connsiteY452" fmla="*/ 4910 h 10000"/>
                <a:gd name="connsiteX453" fmla="*/ 9293 w 10000"/>
                <a:gd name="connsiteY453" fmla="*/ 4718 h 10000"/>
                <a:gd name="connsiteX454" fmla="*/ 9322 w 10000"/>
                <a:gd name="connsiteY454" fmla="*/ 4462 h 10000"/>
                <a:gd name="connsiteX455" fmla="*/ 9340 w 10000"/>
                <a:gd name="connsiteY455" fmla="*/ 4179 h 10000"/>
                <a:gd name="connsiteX456" fmla="*/ 9358 w 10000"/>
                <a:gd name="connsiteY456" fmla="*/ 4115 h 10000"/>
                <a:gd name="connsiteX457" fmla="*/ 9376 w 10000"/>
                <a:gd name="connsiteY457" fmla="*/ 4141 h 10000"/>
                <a:gd name="connsiteX458" fmla="*/ 9390 w 10000"/>
                <a:gd name="connsiteY458" fmla="*/ 4462 h 10000"/>
                <a:gd name="connsiteX459" fmla="*/ 9419 w 10000"/>
                <a:gd name="connsiteY459" fmla="*/ 4782 h 10000"/>
                <a:gd name="connsiteX460" fmla="*/ 9437 w 10000"/>
                <a:gd name="connsiteY460" fmla="*/ 5410 h 10000"/>
                <a:gd name="connsiteX461" fmla="*/ 9455 w 10000"/>
                <a:gd name="connsiteY461" fmla="*/ 6090 h 10000"/>
                <a:gd name="connsiteX462" fmla="*/ 9473 w 10000"/>
                <a:gd name="connsiteY462" fmla="*/ 6308 h 10000"/>
                <a:gd name="connsiteX463" fmla="*/ 9491 w 10000"/>
                <a:gd name="connsiteY463" fmla="*/ 6026 h 10000"/>
                <a:gd name="connsiteX464" fmla="*/ 9517 w 10000"/>
                <a:gd name="connsiteY464" fmla="*/ 5321 h 10000"/>
                <a:gd name="connsiteX465" fmla="*/ 9535 w 10000"/>
                <a:gd name="connsiteY465" fmla="*/ 4936 h 10000"/>
                <a:gd name="connsiteX466" fmla="*/ 9553 w 10000"/>
                <a:gd name="connsiteY466" fmla="*/ 4782 h 10000"/>
                <a:gd name="connsiteX467" fmla="*/ 9582 w 10000"/>
                <a:gd name="connsiteY467" fmla="*/ 5000 h 10000"/>
                <a:gd name="connsiteX468" fmla="*/ 9600 w 10000"/>
                <a:gd name="connsiteY468" fmla="*/ 5218 h 10000"/>
                <a:gd name="connsiteX469" fmla="*/ 9618 w 10000"/>
                <a:gd name="connsiteY469" fmla="*/ 5192 h 10000"/>
                <a:gd name="connsiteX470" fmla="*/ 9636 w 10000"/>
                <a:gd name="connsiteY470" fmla="*/ 5346 h 10000"/>
                <a:gd name="connsiteX471" fmla="*/ 9654 w 10000"/>
                <a:gd name="connsiteY471" fmla="*/ 5128 h 10000"/>
                <a:gd name="connsiteX472" fmla="*/ 9679 w 10000"/>
                <a:gd name="connsiteY472" fmla="*/ 4974 h 10000"/>
                <a:gd name="connsiteX473" fmla="*/ 9697 w 10000"/>
                <a:gd name="connsiteY473" fmla="*/ 4936 h 10000"/>
                <a:gd name="connsiteX474" fmla="*/ 9722 w 10000"/>
                <a:gd name="connsiteY474" fmla="*/ 5000 h 10000"/>
                <a:gd name="connsiteX475" fmla="*/ 9740 w 10000"/>
                <a:gd name="connsiteY475" fmla="*/ 4872 h 10000"/>
                <a:gd name="connsiteX476" fmla="*/ 9758 w 10000"/>
                <a:gd name="connsiteY476" fmla="*/ 4679 h 10000"/>
                <a:gd name="connsiteX477" fmla="*/ 9776 w 10000"/>
                <a:gd name="connsiteY477" fmla="*/ 4744 h 10000"/>
                <a:gd name="connsiteX478" fmla="*/ 9794 w 10000"/>
                <a:gd name="connsiteY478" fmla="*/ 4974 h 10000"/>
                <a:gd name="connsiteX479" fmla="*/ 9812 w 10000"/>
                <a:gd name="connsiteY479" fmla="*/ 4910 h 10000"/>
                <a:gd name="connsiteX480" fmla="*/ 9830 w 10000"/>
                <a:gd name="connsiteY480" fmla="*/ 4872 h 10000"/>
                <a:gd name="connsiteX481" fmla="*/ 9859 w 10000"/>
                <a:gd name="connsiteY481" fmla="*/ 4654 h 10000"/>
                <a:gd name="connsiteX482" fmla="*/ 9877 w 10000"/>
                <a:gd name="connsiteY482" fmla="*/ 4397 h 10000"/>
                <a:gd name="connsiteX483" fmla="*/ 9895 w 10000"/>
                <a:gd name="connsiteY483" fmla="*/ 4590 h 10000"/>
                <a:gd name="connsiteX484" fmla="*/ 9913 w 10000"/>
                <a:gd name="connsiteY484" fmla="*/ 4679 h 10000"/>
                <a:gd name="connsiteX485" fmla="*/ 9939 w 10000"/>
                <a:gd name="connsiteY485" fmla="*/ 4744 h 10000"/>
                <a:gd name="connsiteX486" fmla="*/ 9957 w 10000"/>
                <a:gd name="connsiteY486" fmla="*/ 4782 h 10000"/>
                <a:gd name="connsiteX487" fmla="*/ 9975 w 10000"/>
                <a:gd name="connsiteY487" fmla="*/ 4744 h 10000"/>
                <a:gd name="connsiteX488" fmla="*/ 10000 w 10000"/>
                <a:gd name="connsiteY488" fmla="*/ 534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6 w 10000"/>
                <a:gd name="connsiteY11" fmla="*/ 6333 h 10000"/>
                <a:gd name="connsiteX12" fmla="*/ 245 w 10000"/>
                <a:gd name="connsiteY12" fmla="*/ 6115 h 10000"/>
                <a:gd name="connsiteX13" fmla="*/ 260 w 10000"/>
                <a:gd name="connsiteY13" fmla="*/ 5667 h 10000"/>
                <a:gd name="connsiteX14" fmla="*/ 278 w 10000"/>
                <a:gd name="connsiteY14" fmla="*/ 5385 h 10000"/>
                <a:gd name="connsiteX15" fmla="*/ 296 w 10000"/>
                <a:gd name="connsiteY15" fmla="*/ 4872 h 10000"/>
                <a:gd name="connsiteX16" fmla="*/ 314 w 10000"/>
                <a:gd name="connsiteY16" fmla="*/ 4013 h 10000"/>
                <a:gd name="connsiteX17" fmla="*/ 343 w 10000"/>
                <a:gd name="connsiteY17" fmla="*/ 3795 h 10000"/>
                <a:gd name="connsiteX18" fmla="*/ 361 w 10000"/>
                <a:gd name="connsiteY18" fmla="*/ 3859 h 10000"/>
                <a:gd name="connsiteX19" fmla="*/ 379 w 10000"/>
                <a:gd name="connsiteY19" fmla="*/ 4115 h 10000"/>
                <a:gd name="connsiteX20" fmla="*/ 404 w 10000"/>
                <a:gd name="connsiteY20" fmla="*/ 4872 h 10000"/>
                <a:gd name="connsiteX21" fmla="*/ 422 w 10000"/>
                <a:gd name="connsiteY21" fmla="*/ 5513 h 10000"/>
                <a:gd name="connsiteX22" fmla="*/ 440 w 10000"/>
                <a:gd name="connsiteY22" fmla="*/ 5513 h 10000"/>
                <a:gd name="connsiteX23" fmla="*/ 458 w 10000"/>
                <a:gd name="connsiteY23" fmla="*/ 5641 h 10000"/>
                <a:gd name="connsiteX24" fmla="*/ 476 w 10000"/>
                <a:gd name="connsiteY24" fmla="*/ 5705 h 10000"/>
                <a:gd name="connsiteX25" fmla="*/ 494 w 10000"/>
                <a:gd name="connsiteY25" fmla="*/ 5833 h 10000"/>
                <a:gd name="connsiteX26" fmla="*/ 523 w 10000"/>
                <a:gd name="connsiteY26" fmla="*/ 5731 h 10000"/>
                <a:gd name="connsiteX27" fmla="*/ 538 w 10000"/>
                <a:gd name="connsiteY27" fmla="*/ 5321 h 10000"/>
                <a:gd name="connsiteX28" fmla="*/ 556 w 10000"/>
                <a:gd name="connsiteY28" fmla="*/ 4974 h 10000"/>
                <a:gd name="connsiteX29" fmla="*/ 584 w 10000"/>
                <a:gd name="connsiteY29" fmla="*/ 4526 h 10000"/>
                <a:gd name="connsiteX30" fmla="*/ 602 w 10000"/>
                <a:gd name="connsiteY30" fmla="*/ 4051 h 10000"/>
                <a:gd name="connsiteX31" fmla="*/ 620 w 10000"/>
                <a:gd name="connsiteY31" fmla="*/ 3372 h 10000"/>
                <a:gd name="connsiteX32" fmla="*/ 639 w 10000"/>
                <a:gd name="connsiteY32" fmla="*/ 3026 h 10000"/>
                <a:gd name="connsiteX33" fmla="*/ 664 w 10000"/>
                <a:gd name="connsiteY33" fmla="*/ 3282 h 10000"/>
                <a:gd name="connsiteX34" fmla="*/ 682 w 10000"/>
                <a:gd name="connsiteY34" fmla="*/ 4551 h 10000"/>
                <a:gd name="connsiteX35" fmla="*/ 700 w 10000"/>
                <a:gd name="connsiteY35" fmla="*/ 6090 h 10000"/>
                <a:gd name="connsiteX36" fmla="*/ 718 w 10000"/>
                <a:gd name="connsiteY36" fmla="*/ 7256 h 10000"/>
                <a:gd name="connsiteX37" fmla="*/ 736 w 10000"/>
                <a:gd name="connsiteY37" fmla="*/ 7449 h 10000"/>
                <a:gd name="connsiteX38" fmla="*/ 765 w 10000"/>
                <a:gd name="connsiteY38" fmla="*/ 7077 h 10000"/>
                <a:gd name="connsiteX39" fmla="*/ 783 w 10000"/>
                <a:gd name="connsiteY39" fmla="*/ 5603 h 10000"/>
                <a:gd name="connsiteX40" fmla="*/ 797 w 10000"/>
                <a:gd name="connsiteY40" fmla="*/ 3282 h 10000"/>
                <a:gd name="connsiteX41" fmla="*/ 815 w 10000"/>
                <a:gd name="connsiteY41" fmla="*/ 1308 h 10000"/>
                <a:gd name="connsiteX42" fmla="*/ 844 w 10000"/>
                <a:gd name="connsiteY42" fmla="*/ 962 h 10000"/>
                <a:gd name="connsiteX43" fmla="*/ 862 w 10000"/>
                <a:gd name="connsiteY43" fmla="*/ 3282 h 10000"/>
                <a:gd name="connsiteX44" fmla="*/ 880 w 10000"/>
                <a:gd name="connsiteY44" fmla="*/ 7744 h 10000"/>
                <a:gd name="connsiteX45" fmla="*/ 898 w 10000"/>
                <a:gd name="connsiteY45" fmla="*/ 10000 h 10000"/>
                <a:gd name="connsiteX46" fmla="*/ 916 w 10000"/>
                <a:gd name="connsiteY46" fmla="*/ 8821 h 10000"/>
                <a:gd name="connsiteX47" fmla="*/ 942 w 10000"/>
                <a:gd name="connsiteY47" fmla="*/ 6564 h 10000"/>
                <a:gd name="connsiteX48" fmla="*/ 960 w 10000"/>
                <a:gd name="connsiteY48" fmla="*/ 5064 h 10000"/>
                <a:gd name="connsiteX49" fmla="*/ 988 w 10000"/>
                <a:gd name="connsiteY49" fmla="*/ 4744 h 10000"/>
                <a:gd name="connsiteX50" fmla="*/ 1006 w 10000"/>
                <a:gd name="connsiteY50" fmla="*/ 5000 h 10000"/>
                <a:gd name="connsiteX51" fmla="*/ 1025 w 10000"/>
                <a:gd name="connsiteY51" fmla="*/ 5513 h 10000"/>
                <a:gd name="connsiteX52" fmla="*/ 1043 w 10000"/>
                <a:gd name="connsiteY52" fmla="*/ 5641 h 10000"/>
                <a:gd name="connsiteX53" fmla="*/ 1061 w 10000"/>
                <a:gd name="connsiteY53" fmla="*/ 5577 h 10000"/>
                <a:gd name="connsiteX54" fmla="*/ 1075 w 10000"/>
                <a:gd name="connsiteY54" fmla="*/ 5346 h 10000"/>
                <a:gd name="connsiteX55" fmla="*/ 1093 w 10000"/>
                <a:gd name="connsiteY55" fmla="*/ 4936 h 10000"/>
                <a:gd name="connsiteX56" fmla="*/ 1122 w 10000"/>
                <a:gd name="connsiteY56" fmla="*/ 3756 h 10000"/>
                <a:gd name="connsiteX57" fmla="*/ 1140 w 10000"/>
                <a:gd name="connsiteY57" fmla="*/ 3372 h 10000"/>
                <a:gd name="connsiteX58" fmla="*/ 1165 w 10000"/>
                <a:gd name="connsiteY58" fmla="*/ 3346 h 10000"/>
                <a:gd name="connsiteX59" fmla="*/ 1183 w 10000"/>
                <a:gd name="connsiteY59" fmla="*/ 3372 h 10000"/>
                <a:gd name="connsiteX60" fmla="*/ 1201 w 10000"/>
                <a:gd name="connsiteY60" fmla="*/ 4333 h 10000"/>
                <a:gd name="connsiteX61" fmla="*/ 1219 w 10000"/>
                <a:gd name="connsiteY61" fmla="*/ 5346 h 10000"/>
                <a:gd name="connsiteX62" fmla="*/ 1237 w 10000"/>
                <a:gd name="connsiteY62" fmla="*/ 6308 h 10000"/>
                <a:gd name="connsiteX63" fmla="*/ 1266 w 10000"/>
                <a:gd name="connsiteY63" fmla="*/ 6885 h 10000"/>
                <a:gd name="connsiteX64" fmla="*/ 1284 w 10000"/>
                <a:gd name="connsiteY64" fmla="*/ 7077 h 10000"/>
                <a:gd name="connsiteX65" fmla="*/ 1302 w 10000"/>
                <a:gd name="connsiteY65" fmla="*/ 6564 h 10000"/>
                <a:gd name="connsiteX66" fmla="*/ 1320 w 10000"/>
                <a:gd name="connsiteY66" fmla="*/ 6244 h 10000"/>
                <a:gd name="connsiteX67" fmla="*/ 1338 w 10000"/>
                <a:gd name="connsiteY67" fmla="*/ 5897 h 10000"/>
                <a:gd name="connsiteX68" fmla="*/ 1364 w 10000"/>
                <a:gd name="connsiteY68" fmla="*/ 5192 h 10000"/>
                <a:gd name="connsiteX69" fmla="*/ 1382 w 10000"/>
                <a:gd name="connsiteY69" fmla="*/ 4359 h 10000"/>
                <a:gd name="connsiteX70" fmla="*/ 1400 w 10000"/>
                <a:gd name="connsiteY70" fmla="*/ 3628 h 10000"/>
                <a:gd name="connsiteX71" fmla="*/ 1425 w 10000"/>
                <a:gd name="connsiteY71" fmla="*/ 3064 h 10000"/>
                <a:gd name="connsiteX72" fmla="*/ 1443 w 10000"/>
                <a:gd name="connsiteY72" fmla="*/ 3500 h 10000"/>
                <a:gd name="connsiteX73" fmla="*/ 1461 w 10000"/>
                <a:gd name="connsiteY73" fmla="*/ 4423 h 10000"/>
                <a:gd name="connsiteX74" fmla="*/ 1479 w 10000"/>
                <a:gd name="connsiteY74" fmla="*/ 4910 h 10000"/>
                <a:gd name="connsiteX75" fmla="*/ 1497 w 10000"/>
                <a:gd name="connsiteY75" fmla="*/ 4333 h 10000"/>
                <a:gd name="connsiteX76" fmla="*/ 1526 w 10000"/>
                <a:gd name="connsiteY76" fmla="*/ 3154 h 10000"/>
                <a:gd name="connsiteX77" fmla="*/ 1544 w 10000"/>
                <a:gd name="connsiteY77" fmla="*/ 2513 h 10000"/>
                <a:gd name="connsiteX78" fmla="*/ 1562 w 10000"/>
                <a:gd name="connsiteY78" fmla="*/ 3564 h 10000"/>
                <a:gd name="connsiteX79" fmla="*/ 1587 w 10000"/>
                <a:gd name="connsiteY79" fmla="*/ 5385 h 10000"/>
                <a:gd name="connsiteX80" fmla="*/ 1605 w 10000"/>
                <a:gd name="connsiteY80" fmla="*/ 6308 h 10000"/>
                <a:gd name="connsiteX81" fmla="*/ 1623 w 10000"/>
                <a:gd name="connsiteY81" fmla="*/ 5731 h 10000"/>
                <a:gd name="connsiteX82" fmla="*/ 1641 w 10000"/>
                <a:gd name="connsiteY82" fmla="*/ 5346 h 10000"/>
                <a:gd name="connsiteX83" fmla="*/ 1659 w 10000"/>
                <a:gd name="connsiteY83" fmla="*/ 5513 h 10000"/>
                <a:gd name="connsiteX84" fmla="*/ 1677 w 10000"/>
                <a:gd name="connsiteY84" fmla="*/ 5667 h 10000"/>
                <a:gd name="connsiteX85" fmla="*/ 1703 w 10000"/>
                <a:gd name="connsiteY85" fmla="*/ 6308 h 10000"/>
                <a:gd name="connsiteX86" fmla="*/ 1721 w 10000"/>
                <a:gd name="connsiteY86" fmla="*/ 6462 h 10000"/>
                <a:gd name="connsiteX87" fmla="*/ 1739 w 10000"/>
                <a:gd name="connsiteY87" fmla="*/ 6051 h 10000"/>
                <a:gd name="connsiteX88" fmla="*/ 1757 w 10000"/>
                <a:gd name="connsiteY88" fmla="*/ 5513 h 10000"/>
                <a:gd name="connsiteX89" fmla="*/ 1786 w 10000"/>
                <a:gd name="connsiteY89" fmla="*/ 5385 h 10000"/>
                <a:gd name="connsiteX90" fmla="*/ 1804 w 10000"/>
                <a:gd name="connsiteY90" fmla="*/ 5449 h 10000"/>
                <a:gd name="connsiteX91" fmla="*/ 1822 w 10000"/>
                <a:gd name="connsiteY91" fmla="*/ 5513 h 10000"/>
                <a:gd name="connsiteX92" fmla="*/ 1847 w 10000"/>
                <a:gd name="connsiteY92" fmla="*/ 5192 h 10000"/>
                <a:gd name="connsiteX93" fmla="*/ 1865 w 10000"/>
                <a:gd name="connsiteY93" fmla="*/ 4397 h 10000"/>
                <a:gd name="connsiteX94" fmla="*/ 1883 w 10000"/>
                <a:gd name="connsiteY94" fmla="*/ 4295 h 10000"/>
                <a:gd name="connsiteX95" fmla="*/ 1901 w 10000"/>
                <a:gd name="connsiteY95" fmla="*/ 4526 h 10000"/>
                <a:gd name="connsiteX96" fmla="*/ 1919 w 10000"/>
                <a:gd name="connsiteY96" fmla="*/ 5385 h 10000"/>
                <a:gd name="connsiteX97" fmla="*/ 1937 w 10000"/>
                <a:gd name="connsiteY97" fmla="*/ 6590 h 10000"/>
                <a:gd name="connsiteX98" fmla="*/ 1955 w 10000"/>
                <a:gd name="connsiteY98" fmla="*/ 6949 h 10000"/>
                <a:gd name="connsiteX99" fmla="*/ 1981 w 10000"/>
                <a:gd name="connsiteY99" fmla="*/ 6141 h 10000"/>
                <a:gd name="connsiteX100" fmla="*/ 2009 w 10000"/>
                <a:gd name="connsiteY100" fmla="*/ 5346 h 10000"/>
                <a:gd name="connsiteX101" fmla="*/ 2027 w 10000"/>
                <a:gd name="connsiteY101" fmla="*/ 5154 h 10000"/>
                <a:gd name="connsiteX102" fmla="*/ 2045 w 10000"/>
                <a:gd name="connsiteY102" fmla="*/ 5641 h 10000"/>
                <a:gd name="connsiteX103" fmla="*/ 2063 w 10000"/>
                <a:gd name="connsiteY103" fmla="*/ 5795 h 10000"/>
                <a:gd name="connsiteX104" fmla="*/ 2082 w 10000"/>
                <a:gd name="connsiteY104" fmla="*/ 5731 h 10000"/>
                <a:gd name="connsiteX105" fmla="*/ 2100 w 10000"/>
                <a:gd name="connsiteY105" fmla="*/ 5346 h 10000"/>
                <a:gd name="connsiteX106" fmla="*/ 2125 w 10000"/>
                <a:gd name="connsiteY106" fmla="*/ 4910 h 10000"/>
                <a:gd name="connsiteX107" fmla="*/ 2143 w 10000"/>
                <a:gd name="connsiteY107" fmla="*/ 4615 h 10000"/>
                <a:gd name="connsiteX108" fmla="*/ 2161 w 10000"/>
                <a:gd name="connsiteY108" fmla="*/ 4462 h 10000"/>
                <a:gd name="connsiteX109" fmla="*/ 2186 w 10000"/>
                <a:gd name="connsiteY109" fmla="*/ 4423 h 10000"/>
                <a:gd name="connsiteX110" fmla="*/ 2204 w 10000"/>
                <a:gd name="connsiteY110" fmla="*/ 4397 h 10000"/>
                <a:gd name="connsiteX111" fmla="*/ 2222 w 10000"/>
                <a:gd name="connsiteY111" fmla="*/ 4179 h 10000"/>
                <a:gd name="connsiteX112" fmla="*/ 2240 w 10000"/>
                <a:gd name="connsiteY112" fmla="*/ 3731 h 10000"/>
                <a:gd name="connsiteX113" fmla="*/ 2258 w 10000"/>
                <a:gd name="connsiteY113" fmla="*/ 3000 h 10000"/>
                <a:gd name="connsiteX114" fmla="*/ 2287 w 10000"/>
                <a:gd name="connsiteY114" fmla="*/ 2513 h 10000"/>
                <a:gd name="connsiteX115" fmla="*/ 2305 w 10000"/>
                <a:gd name="connsiteY115" fmla="*/ 3026 h 10000"/>
                <a:gd name="connsiteX116" fmla="*/ 2323 w 10000"/>
                <a:gd name="connsiteY116" fmla="*/ 4590 h 10000"/>
                <a:gd name="connsiteX117" fmla="*/ 2341 w 10000"/>
                <a:gd name="connsiteY117" fmla="*/ 6397 h 10000"/>
                <a:gd name="connsiteX118" fmla="*/ 2359 w 10000"/>
                <a:gd name="connsiteY118" fmla="*/ 7192 h 10000"/>
                <a:gd name="connsiteX119" fmla="*/ 2385 w 10000"/>
                <a:gd name="connsiteY119" fmla="*/ 6910 h 10000"/>
                <a:gd name="connsiteX120" fmla="*/ 2403 w 10000"/>
                <a:gd name="connsiteY120" fmla="*/ 6179 h 10000"/>
                <a:gd name="connsiteX121" fmla="*/ 2421 w 10000"/>
                <a:gd name="connsiteY121" fmla="*/ 4936 h 10000"/>
                <a:gd name="connsiteX122" fmla="*/ 2449 w 10000"/>
                <a:gd name="connsiteY122" fmla="*/ 3603 h 10000"/>
                <a:gd name="connsiteX123" fmla="*/ 2464 w 10000"/>
                <a:gd name="connsiteY123" fmla="*/ 2872 h 10000"/>
                <a:gd name="connsiteX124" fmla="*/ 2482 w 10000"/>
                <a:gd name="connsiteY124" fmla="*/ 2231 h 10000"/>
                <a:gd name="connsiteX125" fmla="*/ 2500 w 10000"/>
                <a:gd name="connsiteY125" fmla="*/ 3064 h 10000"/>
                <a:gd name="connsiteX126" fmla="*/ 2518 w 10000"/>
                <a:gd name="connsiteY126" fmla="*/ 5577 h 10000"/>
                <a:gd name="connsiteX127" fmla="*/ 2547 w 10000"/>
                <a:gd name="connsiteY127" fmla="*/ 7359 h 10000"/>
                <a:gd name="connsiteX128" fmla="*/ 2565 w 10000"/>
                <a:gd name="connsiteY128" fmla="*/ 7128 h 10000"/>
                <a:gd name="connsiteX129" fmla="*/ 2590 w 10000"/>
                <a:gd name="connsiteY129" fmla="*/ 6372 h 10000"/>
                <a:gd name="connsiteX130" fmla="*/ 2608 w 10000"/>
                <a:gd name="connsiteY130" fmla="*/ 5538 h 10000"/>
                <a:gd name="connsiteX131" fmla="*/ 2626 w 10000"/>
                <a:gd name="connsiteY131" fmla="*/ 4654 h 10000"/>
                <a:gd name="connsiteX132" fmla="*/ 2644 w 10000"/>
                <a:gd name="connsiteY132" fmla="*/ 3987 h 10000"/>
                <a:gd name="connsiteX133" fmla="*/ 2662 w 10000"/>
                <a:gd name="connsiteY133" fmla="*/ 3410 h 10000"/>
                <a:gd name="connsiteX134" fmla="*/ 2680 w 10000"/>
                <a:gd name="connsiteY134" fmla="*/ 3885 h 10000"/>
                <a:gd name="connsiteX135" fmla="*/ 2698 w 10000"/>
                <a:gd name="connsiteY135" fmla="*/ 5987 h 10000"/>
                <a:gd name="connsiteX136" fmla="*/ 2727 w 10000"/>
                <a:gd name="connsiteY136" fmla="*/ 7679 h 10000"/>
                <a:gd name="connsiteX137" fmla="*/ 2742 w 10000"/>
                <a:gd name="connsiteY137" fmla="*/ 7641 h 10000"/>
                <a:gd name="connsiteX138" fmla="*/ 2760 w 10000"/>
                <a:gd name="connsiteY138" fmla="*/ 7103 h 10000"/>
                <a:gd name="connsiteX139" fmla="*/ 2778 w 10000"/>
                <a:gd name="connsiteY139" fmla="*/ 6500 h 10000"/>
                <a:gd name="connsiteX140" fmla="*/ 2807 w 10000"/>
                <a:gd name="connsiteY140" fmla="*/ 5962 h 10000"/>
                <a:gd name="connsiteX141" fmla="*/ 2825 w 10000"/>
                <a:gd name="connsiteY141" fmla="*/ 5321 h 10000"/>
                <a:gd name="connsiteX142" fmla="*/ 2843 w 10000"/>
                <a:gd name="connsiteY142" fmla="*/ 4744 h 10000"/>
                <a:gd name="connsiteX143" fmla="*/ 2868 w 10000"/>
                <a:gd name="connsiteY143" fmla="*/ 4051 h 10000"/>
                <a:gd name="connsiteX144" fmla="*/ 2886 w 10000"/>
                <a:gd name="connsiteY144" fmla="*/ 3372 h 10000"/>
                <a:gd name="connsiteX145" fmla="*/ 2904 w 10000"/>
                <a:gd name="connsiteY145" fmla="*/ 3667 h 10000"/>
                <a:gd name="connsiteX146" fmla="*/ 2922 w 10000"/>
                <a:gd name="connsiteY146" fmla="*/ 4295 h 10000"/>
                <a:gd name="connsiteX147" fmla="*/ 2940 w 10000"/>
                <a:gd name="connsiteY147" fmla="*/ 4808 h 10000"/>
                <a:gd name="connsiteX148" fmla="*/ 2958 w 10000"/>
                <a:gd name="connsiteY148" fmla="*/ 5667 h 10000"/>
                <a:gd name="connsiteX149" fmla="*/ 2987 w 10000"/>
                <a:gd name="connsiteY149" fmla="*/ 6205 h 10000"/>
                <a:gd name="connsiteX150" fmla="*/ 3005 w 10000"/>
                <a:gd name="connsiteY150" fmla="*/ 6141 h 10000"/>
                <a:gd name="connsiteX151" fmla="*/ 3019 w 10000"/>
                <a:gd name="connsiteY151" fmla="*/ 5705 h 10000"/>
                <a:gd name="connsiteX152" fmla="*/ 3048 w 10000"/>
                <a:gd name="connsiteY152" fmla="*/ 5154 h 10000"/>
                <a:gd name="connsiteX153" fmla="*/ 3066 w 10000"/>
                <a:gd name="connsiteY153" fmla="*/ 4526 h 10000"/>
                <a:gd name="connsiteX154" fmla="*/ 3084 w 10000"/>
                <a:gd name="connsiteY154" fmla="*/ 4590 h 10000"/>
                <a:gd name="connsiteX155" fmla="*/ 3102 w 10000"/>
                <a:gd name="connsiteY155" fmla="*/ 5321 h 10000"/>
                <a:gd name="connsiteX156" fmla="*/ 3128 w 10000"/>
                <a:gd name="connsiteY156" fmla="*/ 5962 h 10000"/>
                <a:gd name="connsiteX157" fmla="*/ 3146 w 10000"/>
                <a:gd name="connsiteY157" fmla="*/ 5859 h 10000"/>
                <a:gd name="connsiteX158" fmla="*/ 3164 w 10000"/>
                <a:gd name="connsiteY158" fmla="*/ 5064 h 10000"/>
                <a:gd name="connsiteX159" fmla="*/ 3182 w 10000"/>
                <a:gd name="connsiteY159" fmla="*/ 4359 h 10000"/>
                <a:gd name="connsiteX160" fmla="*/ 3211 w 10000"/>
                <a:gd name="connsiteY160" fmla="*/ 4013 h 10000"/>
                <a:gd name="connsiteX161" fmla="*/ 3229 w 10000"/>
                <a:gd name="connsiteY161" fmla="*/ 4333 h 10000"/>
                <a:gd name="connsiteX162" fmla="*/ 3247 w 10000"/>
                <a:gd name="connsiteY162" fmla="*/ 4936 h 10000"/>
                <a:gd name="connsiteX163" fmla="*/ 3265 w 10000"/>
                <a:gd name="connsiteY163" fmla="*/ 5603 h 10000"/>
                <a:gd name="connsiteX164" fmla="*/ 3283 w 10000"/>
                <a:gd name="connsiteY164" fmla="*/ 5705 h 10000"/>
                <a:gd name="connsiteX165" fmla="*/ 3308 w 10000"/>
                <a:gd name="connsiteY165" fmla="*/ 5449 h 10000"/>
                <a:gd name="connsiteX166" fmla="*/ 3326 w 10000"/>
                <a:gd name="connsiteY166" fmla="*/ 5103 h 10000"/>
                <a:gd name="connsiteX167" fmla="*/ 3344 w 10000"/>
                <a:gd name="connsiteY167" fmla="*/ 4359 h 10000"/>
                <a:gd name="connsiteX168" fmla="*/ 3362 w 10000"/>
                <a:gd name="connsiteY168" fmla="*/ 3731 h 10000"/>
                <a:gd name="connsiteX169" fmla="*/ 3380 w 10000"/>
                <a:gd name="connsiteY169" fmla="*/ 3923 h 10000"/>
                <a:gd name="connsiteX170" fmla="*/ 3405 w 10000"/>
                <a:gd name="connsiteY170" fmla="*/ 3500 h 10000"/>
                <a:gd name="connsiteX171" fmla="*/ 3424 w 10000"/>
                <a:gd name="connsiteY171" fmla="*/ 2615 h 10000"/>
                <a:gd name="connsiteX172" fmla="*/ 3452 w 10000"/>
                <a:gd name="connsiteY172" fmla="*/ 897 h 10000"/>
                <a:gd name="connsiteX173" fmla="*/ 3470 w 10000"/>
                <a:gd name="connsiteY173" fmla="*/ 1154 h 10000"/>
                <a:gd name="connsiteX174" fmla="*/ 3488 w 10000"/>
                <a:gd name="connsiteY174" fmla="*/ 3987 h 10000"/>
                <a:gd name="connsiteX175" fmla="*/ 3506 w 10000"/>
                <a:gd name="connsiteY175" fmla="*/ 7577 h 10000"/>
                <a:gd name="connsiteX176" fmla="*/ 3525 w 10000"/>
                <a:gd name="connsiteY176" fmla="*/ 9423 h 10000"/>
                <a:gd name="connsiteX177" fmla="*/ 3543 w 10000"/>
                <a:gd name="connsiteY177" fmla="*/ 9167 h 10000"/>
                <a:gd name="connsiteX178" fmla="*/ 3561 w 10000"/>
                <a:gd name="connsiteY178" fmla="*/ 7872 h 10000"/>
                <a:gd name="connsiteX179" fmla="*/ 3586 w 10000"/>
                <a:gd name="connsiteY179" fmla="*/ 6782 h 10000"/>
                <a:gd name="connsiteX180" fmla="*/ 3604 w 10000"/>
                <a:gd name="connsiteY180" fmla="*/ 5897 h 10000"/>
                <a:gd name="connsiteX181" fmla="*/ 3629 w 10000"/>
                <a:gd name="connsiteY181" fmla="*/ 5410 h 10000"/>
                <a:gd name="connsiteX182" fmla="*/ 3647 w 10000"/>
                <a:gd name="connsiteY182" fmla="*/ 5282 h 10000"/>
                <a:gd name="connsiteX183" fmla="*/ 3665 w 10000"/>
                <a:gd name="connsiteY183" fmla="*/ 5346 h 10000"/>
                <a:gd name="connsiteX184" fmla="*/ 3683 w 10000"/>
                <a:gd name="connsiteY184" fmla="*/ 5038 h 10000"/>
                <a:gd name="connsiteX185" fmla="*/ 3701 w 10000"/>
                <a:gd name="connsiteY185" fmla="*/ 4872 h 10000"/>
                <a:gd name="connsiteX186" fmla="*/ 3730 w 10000"/>
                <a:gd name="connsiteY186" fmla="*/ 4718 h 10000"/>
                <a:gd name="connsiteX187" fmla="*/ 3748 w 10000"/>
                <a:gd name="connsiteY187" fmla="*/ 4936 h 10000"/>
                <a:gd name="connsiteX188" fmla="*/ 3766 w 10000"/>
                <a:gd name="connsiteY188" fmla="*/ 5103 h 10000"/>
                <a:gd name="connsiteX189" fmla="*/ 3784 w 10000"/>
                <a:gd name="connsiteY189" fmla="*/ 5474 h 10000"/>
                <a:gd name="connsiteX190" fmla="*/ 3810 w 10000"/>
                <a:gd name="connsiteY190" fmla="*/ 5410 h 10000"/>
                <a:gd name="connsiteX191" fmla="*/ 3828 w 10000"/>
                <a:gd name="connsiteY191" fmla="*/ 5218 h 10000"/>
                <a:gd name="connsiteX192" fmla="*/ 3846 w 10000"/>
                <a:gd name="connsiteY192" fmla="*/ 5000 h 10000"/>
                <a:gd name="connsiteX193" fmla="*/ 3864 w 10000"/>
                <a:gd name="connsiteY193" fmla="*/ 4872 h 10000"/>
                <a:gd name="connsiteX194" fmla="*/ 3882 w 10000"/>
                <a:gd name="connsiteY194" fmla="*/ 4744 h 10000"/>
                <a:gd name="connsiteX195" fmla="*/ 3907 w 10000"/>
                <a:gd name="connsiteY195" fmla="*/ 4808 h 10000"/>
                <a:gd name="connsiteX196" fmla="*/ 3925 w 10000"/>
                <a:gd name="connsiteY196" fmla="*/ 4782 h 10000"/>
                <a:gd name="connsiteX197" fmla="*/ 3943 w 10000"/>
                <a:gd name="connsiteY197" fmla="*/ 4590 h 10000"/>
                <a:gd name="connsiteX198" fmla="*/ 3961 w 10000"/>
                <a:gd name="connsiteY198" fmla="*/ 4654 h 10000"/>
                <a:gd name="connsiteX199" fmla="*/ 3990 w 10000"/>
                <a:gd name="connsiteY199" fmla="*/ 4782 h 10000"/>
                <a:gd name="connsiteX200" fmla="*/ 4008 w 10000"/>
                <a:gd name="connsiteY200" fmla="*/ 4872 h 10000"/>
                <a:gd name="connsiteX201" fmla="*/ 4026 w 10000"/>
                <a:gd name="connsiteY201" fmla="*/ 4179 h 10000"/>
                <a:gd name="connsiteX202" fmla="*/ 4051 w 10000"/>
                <a:gd name="connsiteY202" fmla="*/ 2423 h 10000"/>
                <a:gd name="connsiteX203" fmla="*/ 4069 w 10000"/>
                <a:gd name="connsiteY203" fmla="*/ 923 h 10000"/>
                <a:gd name="connsiteX204" fmla="*/ 4087 w 10000"/>
                <a:gd name="connsiteY204" fmla="*/ 0 h 10000"/>
                <a:gd name="connsiteX205" fmla="*/ 4105 w 10000"/>
                <a:gd name="connsiteY205" fmla="*/ 1051 h 10000"/>
                <a:gd name="connsiteX206" fmla="*/ 4123 w 10000"/>
                <a:gd name="connsiteY206" fmla="*/ 4487 h 10000"/>
                <a:gd name="connsiteX207" fmla="*/ 4141 w 10000"/>
                <a:gd name="connsiteY207" fmla="*/ 7705 h 10000"/>
                <a:gd name="connsiteX208" fmla="*/ 4167 w 10000"/>
                <a:gd name="connsiteY208" fmla="*/ 9397 h 10000"/>
                <a:gd name="connsiteX209" fmla="*/ 4185 w 10000"/>
                <a:gd name="connsiteY209" fmla="*/ 9397 h 10000"/>
                <a:gd name="connsiteX210" fmla="*/ 4203 w 10000"/>
                <a:gd name="connsiteY210" fmla="*/ 8436 h 10000"/>
                <a:gd name="connsiteX211" fmla="*/ 4232 w 10000"/>
                <a:gd name="connsiteY211" fmla="*/ 7679 h 10000"/>
                <a:gd name="connsiteX212" fmla="*/ 4250 w 10000"/>
                <a:gd name="connsiteY212" fmla="*/ 7231 h 10000"/>
                <a:gd name="connsiteX213" fmla="*/ 4268 w 10000"/>
                <a:gd name="connsiteY213" fmla="*/ 6436 h 10000"/>
                <a:gd name="connsiteX214" fmla="*/ 4286 w 10000"/>
                <a:gd name="connsiteY214" fmla="*/ 5538 h 10000"/>
                <a:gd name="connsiteX215" fmla="*/ 4304 w 10000"/>
                <a:gd name="connsiteY215" fmla="*/ 4872 h 10000"/>
                <a:gd name="connsiteX216" fmla="*/ 4329 w 10000"/>
                <a:gd name="connsiteY216" fmla="*/ 4423 h 10000"/>
                <a:gd name="connsiteX217" fmla="*/ 4347 w 10000"/>
                <a:gd name="connsiteY217" fmla="*/ 4462 h 10000"/>
                <a:gd name="connsiteX218" fmla="*/ 4365 w 10000"/>
                <a:gd name="connsiteY218" fmla="*/ 3885 h 10000"/>
                <a:gd name="connsiteX219" fmla="*/ 4383 w 10000"/>
                <a:gd name="connsiteY219" fmla="*/ 2744 h 10000"/>
                <a:gd name="connsiteX220" fmla="*/ 4401 w 10000"/>
                <a:gd name="connsiteY220" fmla="*/ 1949 h 10000"/>
                <a:gd name="connsiteX221" fmla="*/ 4426 w 10000"/>
                <a:gd name="connsiteY221" fmla="*/ 2897 h 10000"/>
                <a:gd name="connsiteX222" fmla="*/ 4444 w 10000"/>
                <a:gd name="connsiteY222" fmla="*/ 5833 h 10000"/>
                <a:gd name="connsiteX223" fmla="*/ 4473 w 10000"/>
                <a:gd name="connsiteY223" fmla="*/ 8000 h 10000"/>
                <a:gd name="connsiteX224" fmla="*/ 4491 w 10000"/>
                <a:gd name="connsiteY224" fmla="*/ 8090 h 10000"/>
                <a:gd name="connsiteX225" fmla="*/ 4509 w 10000"/>
                <a:gd name="connsiteY225" fmla="*/ 7103 h 10000"/>
                <a:gd name="connsiteX226" fmla="*/ 4527 w 10000"/>
                <a:gd name="connsiteY226" fmla="*/ 6205 h 10000"/>
                <a:gd name="connsiteX227" fmla="*/ 4545 w 10000"/>
                <a:gd name="connsiteY227" fmla="*/ 5641 h 10000"/>
                <a:gd name="connsiteX228" fmla="*/ 4563 w 10000"/>
                <a:gd name="connsiteY228" fmla="*/ 5321 h 10000"/>
                <a:gd name="connsiteX229" fmla="*/ 4589 w 10000"/>
                <a:gd name="connsiteY229" fmla="*/ 5154 h 10000"/>
                <a:gd name="connsiteX230" fmla="*/ 4607 w 10000"/>
                <a:gd name="connsiteY230" fmla="*/ 4872 h 10000"/>
                <a:gd name="connsiteX231" fmla="*/ 4625 w 10000"/>
                <a:gd name="connsiteY231" fmla="*/ 4526 h 10000"/>
                <a:gd name="connsiteX232" fmla="*/ 4654 w 10000"/>
                <a:gd name="connsiteY232" fmla="*/ 4333 h 10000"/>
                <a:gd name="connsiteX233" fmla="*/ 4672 w 10000"/>
                <a:gd name="connsiteY233" fmla="*/ 4115 h 10000"/>
                <a:gd name="connsiteX234" fmla="*/ 4686 w 10000"/>
                <a:gd name="connsiteY234" fmla="*/ 3859 h 10000"/>
                <a:gd name="connsiteX235" fmla="*/ 4704 w 10000"/>
                <a:gd name="connsiteY235" fmla="*/ 3692 h 10000"/>
                <a:gd name="connsiteX236" fmla="*/ 4722 w 10000"/>
                <a:gd name="connsiteY236" fmla="*/ 3603 h 10000"/>
                <a:gd name="connsiteX237" fmla="*/ 4751 w 10000"/>
                <a:gd name="connsiteY237" fmla="*/ 3821 h 10000"/>
                <a:gd name="connsiteX238" fmla="*/ 4769 w 10000"/>
                <a:gd name="connsiteY238" fmla="*/ 4590 h 10000"/>
                <a:gd name="connsiteX239" fmla="*/ 4787 w 10000"/>
                <a:gd name="connsiteY239" fmla="*/ 5103 h 10000"/>
                <a:gd name="connsiteX240" fmla="*/ 4805 w 10000"/>
                <a:gd name="connsiteY240" fmla="*/ 5346 h 10000"/>
                <a:gd name="connsiteX241" fmla="*/ 4830 w 10000"/>
                <a:gd name="connsiteY241" fmla="*/ 5474 h 10000"/>
                <a:gd name="connsiteX242" fmla="*/ 4848 w 10000"/>
                <a:gd name="connsiteY242" fmla="*/ 5538 h 10000"/>
                <a:gd name="connsiteX243" fmla="*/ 4867 w 10000"/>
                <a:gd name="connsiteY243" fmla="*/ 5513 h 10000"/>
                <a:gd name="connsiteX244" fmla="*/ 4885 w 10000"/>
                <a:gd name="connsiteY244" fmla="*/ 5218 h 10000"/>
                <a:gd name="connsiteX245" fmla="*/ 4913 w 10000"/>
                <a:gd name="connsiteY245" fmla="*/ 4744 h 10000"/>
                <a:gd name="connsiteX246" fmla="*/ 4931 w 10000"/>
                <a:gd name="connsiteY246" fmla="*/ 4397 h 10000"/>
                <a:gd name="connsiteX247" fmla="*/ 4949 w 10000"/>
                <a:gd name="connsiteY247" fmla="*/ 3821 h 10000"/>
                <a:gd name="connsiteX248" fmla="*/ 4964 w 10000"/>
                <a:gd name="connsiteY248" fmla="*/ 3372 h 10000"/>
                <a:gd name="connsiteX249" fmla="*/ 4982 w 10000"/>
                <a:gd name="connsiteY249" fmla="*/ 3372 h 10000"/>
                <a:gd name="connsiteX250" fmla="*/ 5000 w 10000"/>
                <a:gd name="connsiteY250" fmla="*/ 3795 h 10000"/>
                <a:gd name="connsiteX251" fmla="*/ 5029 w 10000"/>
                <a:gd name="connsiteY251" fmla="*/ 5192 h 10000"/>
                <a:gd name="connsiteX252" fmla="*/ 5054 w 10000"/>
                <a:gd name="connsiteY252" fmla="*/ 6436 h 10000"/>
                <a:gd name="connsiteX253" fmla="*/ 5072 w 10000"/>
                <a:gd name="connsiteY253" fmla="*/ 7321 h 10000"/>
                <a:gd name="connsiteX254" fmla="*/ 5090 w 10000"/>
                <a:gd name="connsiteY254" fmla="*/ 7359 h 10000"/>
                <a:gd name="connsiteX255" fmla="*/ 5108 w 10000"/>
                <a:gd name="connsiteY255" fmla="*/ 6846 h 10000"/>
                <a:gd name="connsiteX256" fmla="*/ 5126 w 10000"/>
                <a:gd name="connsiteY256" fmla="*/ 6179 h 10000"/>
                <a:gd name="connsiteX257" fmla="*/ 5144 w 10000"/>
                <a:gd name="connsiteY257" fmla="*/ 5897 h 10000"/>
                <a:gd name="connsiteX258" fmla="*/ 5162 w 10000"/>
                <a:gd name="connsiteY258" fmla="*/ 5538 h 10000"/>
                <a:gd name="connsiteX259" fmla="*/ 5191 w 10000"/>
                <a:gd name="connsiteY259" fmla="*/ 4590 h 10000"/>
                <a:gd name="connsiteX260" fmla="*/ 5209 w 10000"/>
                <a:gd name="connsiteY260" fmla="*/ 3064 h 10000"/>
                <a:gd name="connsiteX261" fmla="*/ 5227 w 10000"/>
                <a:gd name="connsiteY261" fmla="*/ 2615 h 10000"/>
                <a:gd name="connsiteX262" fmla="*/ 5253 w 10000"/>
                <a:gd name="connsiteY262" fmla="*/ 3474 h 10000"/>
                <a:gd name="connsiteX263" fmla="*/ 5271 w 10000"/>
                <a:gd name="connsiteY263" fmla="*/ 4359 h 10000"/>
                <a:gd name="connsiteX264" fmla="*/ 5289 w 10000"/>
                <a:gd name="connsiteY264" fmla="*/ 5321 h 10000"/>
                <a:gd name="connsiteX265" fmla="*/ 5307 w 10000"/>
                <a:gd name="connsiteY265" fmla="*/ 7013 h 10000"/>
                <a:gd name="connsiteX266" fmla="*/ 5332 w 10000"/>
                <a:gd name="connsiteY266" fmla="*/ 8179 h 10000"/>
                <a:gd name="connsiteX267" fmla="*/ 5350 w 10000"/>
                <a:gd name="connsiteY267" fmla="*/ 8115 h 10000"/>
                <a:gd name="connsiteX268" fmla="*/ 5368 w 10000"/>
                <a:gd name="connsiteY268" fmla="*/ 7256 h 10000"/>
                <a:gd name="connsiteX269" fmla="*/ 5386 w 10000"/>
                <a:gd name="connsiteY269" fmla="*/ 6269 h 10000"/>
                <a:gd name="connsiteX270" fmla="*/ 5404 w 10000"/>
                <a:gd name="connsiteY270" fmla="*/ 5410 h 10000"/>
                <a:gd name="connsiteX271" fmla="*/ 5422 w 10000"/>
                <a:gd name="connsiteY271" fmla="*/ 4974 h 10000"/>
                <a:gd name="connsiteX272" fmla="*/ 5451 w 10000"/>
                <a:gd name="connsiteY272" fmla="*/ 4551 h 10000"/>
                <a:gd name="connsiteX273" fmla="*/ 5469 w 10000"/>
                <a:gd name="connsiteY273" fmla="*/ 4231 h 10000"/>
                <a:gd name="connsiteX274" fmla="*/ 5487 w 10000"/>
                <a:gd name="connsiteY274" fmla="*/ 3885 h 10000"/>
                <a:gd name="connsiteX275" fmla="*/ 5512 w 10000"/>
                <a:gd name="connsiteY275" fmla="*/ 3667 h 10000"/>
                <a:gd name="connsiteX276" fmla="*/ 5530 w 10000"/>
                <a:gd name="connsiteY276" fmla="*/ 3218 h 10000"/>
                <a:gd name="connsiteX277" fmla="*/ 5548 w 10000"/>
                <a:gd name="connsiteY277" fmla="*/ 3192 h 10000"/>
                <a:gd name="connsiteX278" fmla="*/ 5566 w 10000"/>
                <a:gd name="connsiteY278" fmla="*/ 3731 h 10000"/>
                <a:gd name="connsiteX279" fmla="*/ 5592 w 10000"/>
                <a:gd name="connsiteY279" fmla="*/ 4615 h 10000"/>
                <a:gd name="connsiteX280" fmla="*/ 5610 w 10000"/>
                <a:gd name="connsiteY280" fmla="*/ 5321 h 10000"/>
                <a:gd name="connsiteX281" fmla="*/ 5628 w 10000"/>
                <a:gd name="connsiteY281" fmla="*/ 5731 h 10000"/>
                <a:gd name="connsiteX282" fmla="*/ 5657 w 10000"/>
                <a:gd name="connsiteY282" fmla="*/ 6090 h 10000"/>
                <a:gd name="connsiteX283" fmla="*/ 5675 w 10000"/>
                <a:gd name="connsiteY283" fmla="*/ 6026 h 10000"/>
                <a:gd name="connsiteX284" fmla="*/ 5693 w 10000"/>
                <a:gd name="connsiteY284" fmla="*/ 5321 h 10000"/>
                <a:gd name="connsiteX285" fmla="*/ 5711 w 10000"/>
                <a:gd name="connsiteY285" fmla="*/ 4397 h 10000"/>
                <a:gd name="connsiteX286" fmla="*/ 5729 w 10000"/>
                <a:gd name="connsiteY286" fmla="*/ 4077 h 10000"/>
                <a:gd name="connsiteX287" fmla="*/ 5747 w 10000"/>
                <a:gd name="connsiteY287" fmla="*/ 4051 h 10000"/>
                <a:gd name="connsiteX288" fmla="*/ 5772 w 10000"/>
                <a:gd name="connsiteY288" fmla="*/ 4974 h 10000"/>
                <a:gd name="connsiteX289" fmla="*/ 5790 w 10000"/>
                <a:gd name="connsiteY289" fmla="*/ 5897 h 10000"/>
                <a:gd name="connsiteX290" fmla="*/ 5808 w 10000"/>
                <a:gd name="connsiteY290" fmla="*/ 5795 h 10000"/>
                <a:gd name="connsiteX291" fmla="*/ 5826 w 10000"/>
                <a:gd name="connsiteY291" fmla="*/ 5321 h 10000"/>
                <a:gd name="connsiteX292" fmla="*/ 5851 w 10000"/>
                <a:gd name="connsiteY292" fmla="*/ 5064 h 10000"/>
                <a:gd name="connsiteX293" fmla="*/ 5869 w 10000"/>
                <a:gd name="connsiteY293" fmla="*/ 5321 h 10000"/>
                <a:gd name="connsiteX294" fmla="*/ 5887 w 10000"/>
                <a:gd name="connsiteY294" fmla="*/ 5154 h 10000"/>
                <a:gd name="connsiteX295" fmla="*/ 5905 w 10000"/>
                <a:gd name="connsiteY295" fmla="*/ 4936 h 10000"/>
                <a:gd name="connsiteX296" fmla="*/ 5934 w 10000"/>
                <a:gd name="connsiteY296" fmla="*/ 4462 h 10000"/>
                <a:gd name="connsiteX297" fmla="*/ 6068 w 10000"/>
                <a:gd name="connsiteY297" fmla="*/ 4846 h 10000"/>
                <a:gd name="connsiteX298" fmla="*/ 6093 w 10000"/>
                <a:gd name="connsiteY298" fmla="*/ 4487 h 10000"/>
                <a:gd name="connsiteX299" fmla="*/ 6194 w 10000"/>
                <a:gd name="connsiteY299" fmla="*/ 4013 h 10000"/>
                <a:gd name="connsiteX300" fmla="*/ 6212 w 10000"/>
                <a:gd name="connsiteY300" fmla="*/ 3064 h 10000"/>
                <a:gd name="connsiteX301" fmla="*/ 6273 w 10000"/>
                <a:gd name="connsiteY301" fmla="*/ 5923 h 10000"/>
                <a:gd name="connsiteX302" fmla="*/ 6291 w 10000"/>
                <a:gd name="connsiteY302" fmla="*/ 7321 h 10000"/>
                <a:gd name="connsiteX303" fmla="*/ 6310 w 10000"/>
                <a:gd name="connsiteY303" fmla="*/ 7641 h 10000"/>
                <a:gd name="connsiteX304" fmla="*/ 6328 w 10000"/>
                <a:gd name="connsiteY304" fmla="*/ 7359 h 10000"/>
                <a:gd name="connsiteX305" fmla="*/ 6346 w 10000"/>
                <a:gd name="connsiteY305" fmla="*/ 5833 h 10000"/>
                <a:gd name="connsiteX306" fmla="*/ 6371 w 10000"/>
                <a:gd name="connsiteY306" fmla="*/ 3436 h 10000"/>
                <a:gd name="connsiteX307" fmla="*/ 6389 w 10000"/>
                <a:gd name="connsiteY307" fmla="*/ 1462 h 10000"/>
                <a:gd name="connsiteX308" fmla="*/ 6407 w 10000"/>
                <a:gd name="connsiteY308" fmla="*/ 705 h 10000"/>
                <a:gd name="connsiteX309" fmla="*/ 6425 w 10000"/>
                <a:gd name="connsiteY309" fmla="*/ 3000 h 10000"/>
                <a:gd name="connsiteX310" fmla="*/ 6454 w 10000"/>
                <a:gd name="connsiteY310" fmla="*/ 6436 h 10000"/>
                <a:gd name="connsiteX311" fmla="*/ 6472 w 10000"/>
                <a:gd name="connsiteY311" fmla="*/ 8628 h 10000"/>
                <a:gd name="connsiteX312" fmla="*/ 6490 w 10000"/>
                <a:gd name="connsiteY312" fmla="*/ 9077 h 10000"/>
                <a:gd name="connsiteX313" fmla="*/ 6515 w 10000"/>
                <a:gd name="connsiteY313" fmla="*/ 8603 h 10000"/>
                <a:gd name="connsiteX314" fmla="*/ 6533 w 10000"/>
                <a:gd name="connsiteY314" fmla="*/ 7679 h 10000"/>
                <a:gd name="connsiteX315" fmla="*/ 6551 w 10000"/>
                <a:gd name="connsiteY315" fmla="*/ 6846 h 10000"/>
                <a:gd name="connsiteX316" fmla="*/ 6569 w 10000"/>
                <a:gd name="connsiteY316" fmla="*/ 6090 h 10000"/>
                <a:gd name="connsiteX317" fmla="*/ 6587 w 10000"/>
                <a:gd name="connsiteY317" fmla="*/ 5128 h 10000"/>
                <a:gd name="connsiteX318" fmla="*/ 6605 w 10000"/>
                <a:gd name="connsiteY318" fmla="*/ 4013 h 10000"/>
                <a:gd name="connsiteX319" fmla="*/ 6631 w 10000"/>
                <a:gd name="connsiteY319" fmla="*/ 3372 h 10000"/>
                <a:gd name="connsiteX320" fmla="*/ 6649 w 10000"/>
                <a:gd name="connsiteY320" fmla="*/ 3436 h 10000"/>
                <a:gd name="connsiteX321" fmla="*/ 6677 w 10000"/>
                <a:gd name="connsiteY321" fmla="*/ 4179 h 10000"/>
                <a:gd name="connsiteX322" fmla="*/ 6696 w 10000"/>
                <a:gd name="connsiteY322" fmla="*/ 4551 h 10000"/>
                <a:gd name="connsiteX323" fmla="*/ 6714 w 10000"/>
                <a:gd name="connsiteY323" fmla="*/ 4333 h 10000"/>
                <a:gd name="connsiteX324" fmla="*/ 6732 w 10000"/>
                <a:gd name="connsiteY324" fmla="*/ 4269 h 10000"/>
                <a:gd name="connsiteX325" fmla="*/ 6750 w 10000"/>
                <a:gd name="connsiteY325" fmla="*/ 4333 h 10000"/>
                <a:gd name="connsiteX326" fmla="*/ 6768 w 10000"/>
                <a:gd name="connsiteY326" fmla="*/ 4615 h 10000"/>
                <a:gd name="connsiteX327" fmla="*/ 6793 w 10000"/>
                <a:gd name="connsiteY327" fmla="*/ 4936 h 10000"/>
                <a:gd name="connsiteX328" fmla="*/ 6811 w 10000"/>
                <a:gd name="connsiteY328" fmla="*/ 4974 h 10000"/>
                <a:gd name="connsiteX329" fmla="*/ 6829 w 10000"/>
                <a:gd name="connsiteY329" fmla="*/ 4744 h 10000"/>
                <a:gd name="connsiteX330" fmla="*/ 6847 w 10000"/>
                <a:gd name="connsiteY330" fmla="*/ 4423 h 10000"/>
                <a:gd name="connsiteX331" fmla="*/ 6876 w 10000"/>
                <a:gd name="connsiteY331" fmla="*/ 4462 h 10000"/>
                <a:gd name="connsiteX332" fmla="*/ 6890 w 10000"/>
                <a:gd name="connsiteY332" fmla="*/ 4526 h 10000"/>
                <a:gd name="connsiteX333" fmla="*/ 6908 w 10000"/>
                <a:gd name="connsiteY333" fmla="*/ 4397 h 10000"/>
                <a:gd name="connsiteX334" fmla="*/ 6937 w 10000"/>
                <a:gd name="connsiteY334" fmla="*/ 4744 h 10000"/>
                <a:gd name="connsiteX335" fmla="*/ 6955 w 10000"/>
                <a:gd name="connsiteY335" fmla="*/ 5513 h 10000"/>
                <a:gd name="connsiteX336" fmla="*/ 6973 w 10000"/>
                <a:gd name="connsiteY336" fmla="*/ 6051 h 10000"/>
                <a:gd name="connsiteX337" fmla="*/ 6991 w 10000"/>
                <a:gd name="connsiteY337" fmla="*/ 5897 h 10000"/>
                <a:gd name="connsiteX338" fmla="*/ 7009 w 10000"/>
                <a:gd name="connsiteY338" fmla="*/ 5577 h 10000"/>
                <a:gd name="connsiteX339" fmla="*/ 7027 w 10000"/>
                <a:gd name="connsiteY339" fmla="*/ 5321 h 10000"/>
                <a:gd name="connsiteX340" fmla="*/ 7053 w 10000"/>
                <a:gd name="connsiteY340" fmla="*/ 4936 h 10000"/>
                <a:gd name="connsiteX341" fmla="*/ 7071 w 10000"/>
                <a:gd name="connsiteY341" fmla="*/ 4654 h 10000"/>
                <a:gd name="connsiteX342" fmla="*/ 7089 w 10000"/>
                <a:gd name="connsiteY342" fmla="*/ 4526 h 10000"/>
                <a:gd name="connsiteX343" fmla="*/ 7118 w 10000"/>
                <a:gd name="connsiteY343" fmla="*/ 4487 h 10000"/>
                <a:gd name="connsiteX344" fmla="*/ 7136 w 10000"/>
                <a:gd name="connsiteY344" fmla="*/ 4590 h 10000"/>
                <a:gd name="connsiteX345" fmla="*/ 7154 w 10000"/>
                <a:gd name="connsiteY345" fmla="*/ 5218 h 10000"/>
                <a:gd name="connsiteX346" fmla="*/ 7168 w 10000"/>
                <a:gd name="connsiteY346" fmla="*/ 5218 h 10000"/>
                <a:gd name="connsiteX347" fmla="*/ 7186 w 10000"/>
                <a:gd name="connsiteY347" fmla="*/ 4654 h 10000"/>
                <a:gd name="connsiteX348" fmla="*/ 7215 w 10000"/>
                <a:gd name="connsiteY348" fmla="*/ 4423 h 10000"/>
                <a:gd name="connsiteX349" fmla="*/ 7233 w 10000"/>
                <a:gd name="connsiteY349" fmla="*/ 4654 h 10000"/>
                <a:gd name="connsiteX350" fmla="*/ 7251 w 10000"/>
                <a:gd name="connsiteY350" fmla="*/ 5154 h 10000"/>
                <a:gd name="connsiteX351" fmla="*/ 7276 w 10000"/>
                <a:gd name="connsiteY351" fmla="*/ 5731 h 10000"/>
                <a:gd name="connsiteX352" fmla="*/ 7294 w 10000"/>
                <a:gd name="connsiteY352" fmla="*/ 6051 h 10000"/>
                <a:gd name="connsiteX353" fmla="*/ 7312 w 10000"/>
                <a:gd name="connsiteY353" fmla="*/ 5962 h 10000"/>
                <a:gd name="connsiteX354" fmla="*/ 7330 w 10000"/>
                <a:gd name="connsiteY354" fmla="*/ 5897 h 10000"/>
                <a:gd name="connsiteX355" fmla="*/ 7348 w 10000"/>
                <a:gd name="connsiteY355" fmla="*/ 5321 h 10000"/>
                <a:gd name="connsiteX356" fmla="*/ 7367 w 10000"/>
                <a:gd name="connsiteY356" fmla="*/ 4679 h 10000"/>
                <a:gd name="connsiteX357" fmla="*/ 7395 w 10000"/>
                <a:gd name="connsiteY357" fmla="*/ 4115 h 10000"/>
                <a:gd name="connsiteX358" fmla="*/ 7413 w 10000"/>
                <a:gd name="connsiteY358" fmla="*/ 3474 h 10000"/>
                <a:gd name="connsiteX359" fmla="*/ 7431 w 10000"/>
                <a:gd name="connsiteY359" fmla="*/ 3410 h 10000"/>
                <a:gd name="connsiteX360" fmla="*/ 7446 w 10000"/>
                <a:gd name="connsiteY360" fmla="*/ 4808 h 10000"/>
                <a:gd name="connsiteX361" fmla="*/ 7475 w 10000"/>
                <a:gd name="connsiteY361" fmla="*/ 6090 h 10000"/>
                <a:gd name="connsiteX362" fmla="*/ 7493 w 10000"/>
                <a:gd name="connsiteY362" fmla="*/ 5833 h 10000"/>
                <a:gd name="connsiteX363" fmla="*/ 7511 w 10000"/>
                <a:gd name="connsiteY363" fmla="*/ 4359 h 10000"/>
                <a:gd name="connsiteX364" fmla="*/ 7536 w 10000"/>
                <a:gd name="connsiteY364" fmla="*/ 2705 h 10000"/>
                <a:gd name="connsiteX365" fmla="*/ 7554 w 10000"/>
                <a:gd name="connsiteY365" fmla="*/ 1974 h 10000"/>
                <a:gd name="connsiteX366" fmla="*/ 7572 w 10000"/>
                <a:gd name="connsiteY366" fmla="*/ 4013 h 10000"/>
                <a:gd name="connsiteX367" fmla="*/ 7590 w 10000"/>
                <a:gd name="connsiteY367" fmla="*/ 6372 h 10000"/>
                <a:gd name="connsiteX368" fmla="*/ 7608 w 10000"/>
                <a:gd name="connsiteY368" fmla="*/ 7808 h 10000"/>
                <a:gd name="connsiteX369" fmla="*/ 7626 w 10000"/>
                <a:gd name="connsiteY369" fmla="*/ 7577 h 10000"/>
                <a:gd name="connsiteX370" fmla="*/ 7655 w 10000"/>
                <a:gd name="connsiteY370" fmla="*/ 7295 h 10000"/>
                <a:gd name="connsiteX371" fmla="*/ 7673 w 10000"/>
                <a:gd name="connsiteY371" fmla="*/ 7321 h 10000"/>
                <a:gd name="connsiteX372" fmla="*/ 7691 w 10000"/>
                <a:gd name="connsiteY372" fmla="*/ 7551 h 10000"/>
                <a:gd name="connsiteX373" fmla="*/ 7716 w 10000"/>
                <a:gd name="connsiteY373" fmla="*/ 7679 h 10000"/>
                <a:gd name="connsiteX374" fmla="*/ 7734 w 10000"/>
                <a:gd name="connsiteY374" fmla="*/ 7231 h 10000"/>
                <a:gd name="connsiteX375" fmla="*/ 7753 w 10000"/>
                <a:gd name="connsiteY375" fmla="*/ 6526 h 10000"/>
                <a:gd name="connsiteX376" fmla="*/ 7771 w 10000"/>
                <a:gd name="connsiteY376" fmla="*/ 5859 h 10000"/>
                <a:gd name="connsiteX377" fmla="*/ 7796 w 10000"/>
                <a:gd name="connsiteY377" fmla="*/ 5154 h 10000"/>
                <a:gd name="connsiteX378" fmla="*/ 7814 w 10000"/>
                <a:gd name="connsiteY378" fmla="*/ 4615 h 10000"/>
                <a:gd name="connsiteX379" fmla="*/ 7832 w 10000"/>
                <a:gd name="connsiteY379" fmla="*/ 3949 h 10000"/>
                <a:gd name="connsiteX380" fmla="*/ 7850 w 10000"/>
                <a:gd name="connsiteY380" fmla="*/ 3474 h 10000"/>
                <a:gd name="connsiteX381" fmla="*/ 7868 w 10000"/>
                <a:gd name="connsiteY381" fmla="*/ 2936 h 10000"/>
                <a:gd name="connsiteX382" fmla="*/ 7897 w 10000"/>
                <a:gd name="connsiteY382" fmla="*/ 2808 h 10000"/>
                <a:gd name="connsiteX383" fmla="*/ 7915 w 10000"/>
                <a:gd name="connsiteY383" fmla="*/ 3474 h 10000"/>
                <a:gd name="connsiteX384" fmla="*/ 7933 w 10000"/>
                <a:gd name="connsiteY384" fmla="*/ 4462 h 10000"/>
                <a:gd name="connsiteX385" fmla="*/ 7951 w 10000"/>
                <a:gd name="connsiteY385" fmla="*/ 4590 h 10000"/>
                <a:gd name="connsiteX386" fmla="*/ 7976 w 10000"/>
                <a:gd name="connsiteY386" fmla="*/ 4333 h 10000"/>
                <a:gd name="connsiteX387" fmla="*/ 7994 w 10000"/>
                <a:gd name="connsiteY387" fmla="*/ 4295 h 10000"/>
                <a:gd name="connsiteX388" fmla="*/ 8012 w 10000"/>
                <a:gd name="connsiteY388" fmla="*/ 4205 h 10000"/>
                <a:gd name="connsiteX389" fmla="*/ 8030 w 10000"/>
                <a:gd name="connsiteY389" fmla="*/ 3949 h 10000"/>
                <a:gd name="connsiteX390" fmla="*/ 8048 w 10000"/>
                <a:gd name="connsiteY390" fmla="*/ 4654 h 10000"/>
                <a:gd name="connsiteX391" fmla="*/ 8074 w 10000"/>
                <a:gd name="connsiteY391" fmla="*/ 5282 h 10000"/>
                <a:gd name="connsiteX392" fmla="*/ 8092 w 10000"/>
                <a:gd name="connsiteY392" fmla="*/ 6051 h 10000"/>
                <a:gd name="connsiteX393" fmla="*/ 8120 w 10000"/>
                <a:gd name="connsiteY393" fmla="*/ 6718 h 10000"/>
                <a:gd name="connsiteX394" fmla="*/ 8139 w 10000"/>
                <a:gd name="connsiteY394" fmla="*/ 6821 h 10000"/>
                <a:gd name="connsiteX395" fmla="*/ 8157 w 10000"/>
                <a:gd name="connsiteY395" fmla="*/ 6462 h 10000"/>
                <a:gd name="connsiteX396" fmla="*/ 8175 w 10000"/>
                <a:gd name="connsiteY396" fmla="*/ 5321 h 10000"/>
                <a:gd name="connsiteX397" fmla="*/ 8193 w 10000"/>
                <a:gd name="connsiteY397" fmla="*/ 2769 h 10000"/>
                <a:gd name="connsiteX398" fmla="*/ 8211 w 10000"/>
                <a:gd name="connsiteY398" fmla="*/ 1244 h 10000"/>
                <a:gd name="connsiteX399" fmla="*/ 8229 w 10000"/>
                <a:gd name="connsiteY399" fmla="*/ 962 h 10000"/>
                <a:gd name="connsiteX400" fmla="*/ 8254 w 10000"/>
                <a:gd name="connsiteY400" fmla="*/ 3603 h 10000"/>
                <a:gd name="connsiteX401" fmla="*/ 8272 w 10000"/>
                <a:gd name="connsiteY401" fmla="*/ 6846 h 10000"/>
                <a:gd name="connsiteX402" fmla="*/ 8297 w 10000"/>
                <a:gd name="connsiteY402" fmla="*/ 8282 h 10000"/>
                <a:gd name="connsiteX403" fmla="*/ 8315 w 10000"/>
                <a:gd name="connsiteY403" fmla="*/ 8218 h 10000"/>
                <a:gd name="connsiteX404" fmla="*/ 8333 w 10000"/>
                <a:gd name="connsiteY404" fmla="*/ 7679 h 10000"/>
                <a:gd name="connsiteX405" fmla="*/ 8351 w 10000"/>
                <a:gd name="connsiteY405" fmla="*/ 7038 h 10000"/>
                <a:gd name="connsiteX406" fmla="*/ 8369 w 10000"/>
                <a:gd name="connsiteY406" fmla="*/ 6436 h 10000"/>
                <a:gd name="connsiteX407" fmla="*/ 8398 w 10000"/>
                <a:gd name="connsiteY407" fmla="*/ 6115 h 10000"/>
                <a:gd name="connsiteX408" fmla="*/ 8416 w 10000"/>
                <a:gd name="connsiteY408" fmla="*/ 5833 h 10000"/>
                <a:gd name="connsiteX409" fmla="*/ 8434 w 10000"/>
                <a:gd name="connsiteY409" fmla="*/ 5449 h 10000"/>
                <a:gd name="connsiteX410" fmla="*/ 8452 w 10000"/>
                <a:gd name="connsiteY410" fmla="*/ 4872 h 10000"/>
                <a:gd name="connsiteX411" fmla="*/ 8470 w 10000"/>
                <a:gd name="connsiteY411" fmla="*/ 4333 h 10000"/>
                <a:gd name="connsiteX412" fmla="*/ 8496 w 10000"/>
                <a:gd name="connsiteY412" fmla="*/ 3795 h 10000"/>
                <a:gd name="connsiteX413" fmla="*/ 8514 w 10000"/>
                <a:gd name="connsiteY413" fmla="*/ 3538 h 10000"/>
                <a:gd name="connsiteX414" fmla="*/ 8532 w 10000"/>
                <a:gd name="connsiteY414" fmla="*/ 3244 h 10000"/>
                <a:gd name="connsiteX415" fmla="*/ 8557 w 10000"/>
                <a:gd name="connsiteY415" fmla="*/ 3372 h 10000"/>
                <a:gd name="connsiteX416" fmla="*/ 8575 w 10000"/>
                <a:gd name="connsiteY416" fmla="*/ 3244 h 10000"/>
                <a:gd name="connsiteX417" fmla="*/ 8593 w 10000"/>
                <a:gd name="connsiteY417" fmla="*/ 2513 h 10000"/>
                <a:gd name="connsiteX418" fmla="*/ 8611 w 10000"/>
                <a:gd name="connsiteY418" fmla="*/ 2897 h 10000"/>
                <a:gd name="connsiteX419" fmla="*/ 8629 w 10000"/>
                <a:gd name="connsiteY419" fmla="*/ 5128 h 10000"/>
                <a:gd name="connsiteX420" fmla="*/ 8658 w 10000"/>
                <a:gd name="connsiteY420" fmla="*/ 6846 h 10000"/>
                <a:gd name="connsiteX421" fmla="*/ 8676 w 10000"/>
                <a:gd name="connsiteY421" fmla="*/ 7038 h 10000"/>
                <a:gd name="connsiteX422" fmla="*/ 8694 w 10000"/>
                <a:gd name="connsiteY422" fmla="*/ 6821 h 10000"/>
                <a:gd name="connsiteX423" fmla="*/ 8719 w 10000"/>
                <a:gd name="connsiteY423" fmla="*/ 6051 h 10000"/>
                <a:gd name="connsiteX424" fmla="*/ 8737 w 10000"/>
                <a:gd name="connsiteY424" fmla="*/ 4974 h 10000"/>
                <a:gd name="connsiteX425" fmla="*/ 8755 w 10000"/>
                <a:gd name="connsiteY425" fmla="*/ 3885 h 10000"/>
                <a:gd name="connsiteX426" fmla="*/ 8773 w 10000"/>
                <a:gd name="connsiteY426" fmla="*/ 3795 h 10000"/>
                <a:gd name="connsiteX427" fmla="*/ 8791 w 10000"/>
                <a:gd name="connsiteY427" fmla="*/ 4910 h 10000"/>
                <a:gd name="connsiteX428" fmla="*/ 8810 w 10000"/>
                <a:gd name="connsiteY428" fmla="*/ 6590 h 10000"/>
                <a:gd name="connsiteX429" fmla="*/ 8835 w 10000"/>
                <a:gd name="connsiteY429" fmla="*/ 7705 h 10000"/>
                <a:gd name="connsiteX430" fmla="*/ 8853 w 10000"/>
                <a:gd name="connsiteY430" fmla="*/ 7641 h 10000"/>
                <a:gd name="connsiteX431" fmla="*/ 8871 w 10000"/>
                <a:gd name="connsiteY431" fmla="*/ 6974 h 10000"/>
                <a:gd name="connsiteX432" fmla="*/ 8889 w 10000"/>
                <a:gd name="connsiteY432" fmla="*/ 6244 h 10000"/>
                <a:gd name="connsiteX433" fmla="*/ 8918 w 10000"/>
                <a:gd name="connsiteY433" fmla="*/ 5667 h 10000"/>
                <a:gd name="connsiteX434" fmla="*/ 8936 w 10000"/>
                <a:gd name="connsiteY434" fmla="*/ 5282 h 10000"/>
                <a:gd name="connsiteX435" fmla="*/ 8954 w 10000"/>
                <a:gd name="connsiteY435" fmla="*/ 4782 h 10000"/>
                <a:gd name="connsiteX436" fmla="*/ 8972 w 10000"/>
                <a:gd name="connsiteY436" fmla="*/ 3987 h 10000"/>
                <a:gd name="connsiteX437" fmla="*/ 8997 w 10000"/>
                <a:gd name="connsiteY437" fmla="*/ 3244 h 10000"/>
                <a:gd name="connsiteX438" fmla="*/ 9015 w 10000"/>
                <a:gd name="connsiteY438" fmla="*/ 2872 h 10000"/>
                <a:gd name="connsiteX439" fmla="*/ 9033 w 10000"/>
                <a:gd name="connsiteY439" fmla="*/ 2962 h 10000"/>
                <a:gd name="connsiteX440" fmla="*/ 9051 w 10000"/>
                <a:gd name="connsiteY440" fmla="*/ 3667 h 10000"/>
                <a:gd name="connsiteX441" fmla="*/ 9069 w 10000"/>
                <a:gd name="connsiteY441" fmla="*/ 5321 h 10000"/>
                <a:gd name="connsiteX442" fmla="*/ 9098 w 10000"/>
                <a:gd name="connsiteY442" fmla="*/ 6462 h 10000"/>
                <a:gd name="connsiteX443" fmla="*/ 9113 w 10000"/>
                <a:gd name="connsiteY443" fmla="*/ 6051 h 10000"/>
                <a:gd name="connsiteX444" fmla="*/ 9141 w 10000"/>
                <a:gd name="connsiteY444" fmla="*/ 5103 h 10000"/>
                <a:gd name="connsiteX445" fmla="*/ 9159 w 10000"/>
                <a:gd name="connsiteY445" fmla="*/ 4551 h 10000"/>
                <a:gd name="connsiteX446" fmla="*/ 9177 w 10000"/>
                <a:gd name="connsiteY446" fmla="*/ 4974 h 10000"/>
                <a:gd name="connsiteX447" fmla="*/ 9196 w 10000"/>
                <a:gd name="connsiteY447" fmla="*/ 5897 h 10000"/>
                <a:gd name="connsiteX448" fmla="*/ 9214 w 10000"/>
                <a:gd name="connsiteY448" fmla="*/ 6179 h 10000"/>
                <a:gd name="connsiteX449" fmla="*/ 9232 w 10000"/>
                <a:gd name="connsiteY449" fmla="*/ 5667 h 10000"/>
                <a:gd name="connsiteX450" fmla="*/ 9257 w 10000"/>
                <a:gd name="connsiteY450" fmla="*/ 5154 h 10000"/>
                <a:gd name="connsiteX451" fmla="*/ 9275 w 10000"/>
                <a:gd name="connsiteY451" fmla="*/ 4910 h 10000"/>
                <a:gd name="connsiteX452" fmla="*/ 9293 w 10000"/>
                <a:gd name="connsiteY452" fmla="*/ 4718 h 10000"/>
                <a:gd name="connsiteX453" fmla="*/ 9322 w 10000"/>
                <a:gd name="connsiteY453" fmla="*/ 4462 h 10000"/>
                <a:gd name="connsiteX454" fmla="*/ 9340 w 10000"/>
                <a:gd name="connsiteY454" fmla="*/ 4179 h 10000"/>
                <a:gd name="connsiteX455" fmla="*/ 9358 w 10000"/>
                <a:gd name="connsiteY455" fmla="*/ 4115 h 10000"/>
                <a:gd name="connsiteX456" fmla="*/ 9376 w 10000"/>
                <a:gd name="connsiteY456" fmla="*/ 4141 h 10000"/>
                <a:gd name="connsiteX457" fmla="*/ 9390 w 10000"/>
                <a:gd name="connsiteY457" fmla="*/ 4462 h 10000"/>
                <a:gd name="connsiteX458" fmla="*/ 9419 w 10000"/>
                <a:gd name="connsiteY458" fmla="*/ 4782 h 10000"/>
                <a:gd name="connsiteX459" fmla="*/ 9437 w 10000"/>
                <a:gd name="connsiteY459" fmla="*/ 5410 h 10000"/>
                <a:gd name="connsiteX460" fmla="*/ 9455 w 10000"/>
                <a:gd name="connsiteY460" fmla="*/ 6090 h 10000"/>
                <a:gd name="connsiteX461" fmla="*/ 9473 w 10000"/>
                <a:gd name="connsiteY461" fmla="*/ 6308 h 10000"/>
                <a:gd name="connsiteX462" fmla="*/ 9491 w 10000"/>
                <a:gd name="connsiteY462" fmla="*/ 6026 h 10000"/>
                <a:gd name="connsiteX463" fmla="*/ 9517 w 10000"/>
                <a:gd name="connsiteY463" fmla="*/ 5321 h 10000"/>
                <a:gd name="connsiteX464" fmla="*/ 9535 w 10000"/>
                <a:gd name="connsiteY464" fmla="*/ 4936 h 10000"/>
                <a:gd name="connsiteX465" fmla="*/ 9553 w 10000"/>
                <a:gd name="connsiteY465" fmla="*/ 4782 h 10000"/>
                <a:gd name="connsiteX466" fmla="*/ 9582 w 10000"/>
                <a:gd name="connsiteY466" fmla="*/ 5000 h 10000"/>
                <a:gd name="connsiteX467" fmla="*/ 9600 w 10000"/>
                <a:gd name="connsiteY467" fmla="*/ 5218 h 10000"/>
                <a:gd name="connsiteX468" fmla="*/ 9618 w 10000"/>
                <a:gd name="connsiteY468" fmla="*/ 5192 h 10000"/>
                <a:gd name="connsiteX469" fmla="*/ 9636 w 10000"/>
                <a:gd name="connsiteY469" fmla="*/ 5346 h 10000"/>
                <a:gd name="connsiteX470" fmla="*/ 9654 w 10000"/>
                <a:gd name="connsiteY470" fmla="*/ 5128 h 10000"/>
                <a:gd name="connsiteX471" fmla="*/ 9679 w 10000"/>
                <a:gd name="connsiteY471" fmla="*/ 4974 h 10000"/>
                <a:gd name="connsiteX472" fmla="*/ 9697 w 10000"/>
                <a:gd name="connsiteY472" fmla="*/ 4936 h 10000"/>
                <a:gd name="connsiteX473" fmla="*/ 9722 w 10000"/>
                <a:gd name="connsiteY473" fmla="*/ 5000 h 10000"/>
                <a:gd name="connsiteX474" fmla="*/ 9740 w 10000"/>
                <a:gd name="connsiteY474" fmla="*/ 4872 h 10000"/>
                <a:gd name="connsiteX475" fmla="*/ 9758 w 10000"/>
                <a:gd name="connsiteY475" fmla="*/ 4679 h 10000"/>
                <a:gd name="connsiteX476" fmla="*/ 9776 w 10000"/>
                <a:gd name="connsiteY476" fmla="*/ 4744 h 10000"/>
                <a:gd name="connsiteX477" fmla="*/ 9794 w 10000"/>
                <a:gd name="connsiteY477" fmla="*/ 4974 h 10000"/>
                <a:gd name="connsiteX478" fmla="*/ 9812 w 10000"/>
                <a:gd name="connsiteY478" fmla="*/ 4910 h 10000"/>
                <a:gd name="connsiteX479" fmla="*/ 9830 w 10000"/>
                <a:gd name="connsiteY479" fmla="*/ 4872 h 10000"/>
                <a:gd name="connsiteX480" fmla="*/ 9859 w 10000"/>
                <a:gd name="connsiteY480" fmla="*/ 4654 h 10000"/>
                <a:gd name="connsiteX481" fmla="*/ 9877 w 10000"/>
                <a:gd name="connsiteY481" fmla="*/ 4397 h 10000"/>
                <a:gd name="connsiteX482" fmla="*/ 9895 w 10000"/>
                <a:gd name="connsiteY482" fmla="*/ 4590 h 10000"/>
                <a:gd name="connsiteX483" fmla="*/ 9913 w 10000"/>
                <a:gd name="connsiteY483" fmla="*/ 4679 h 10000"/>
                <a:gd name="connsiteX484" fmla="*/ 9939 w 10000"/>
                <a:gd name="connsiteY484" fmla="*/ 4744 h 10000"/>
                <a:gd name="connsiteX485" fmla="*/ 9957 w 10000"/>
                <a:gd name="connsiteY485" fmla="*/ 4782 h 10000"/>
                <a:gd name="connsiteX486" fmla="*/ 9975 w 10000"/>
                <a:gd name="connsiteY486" fmla="*/ 4744 h 10000"/>
                <a:gd name="connsiteX487" fmla="*/ 10000 w 10000"/>
                <a:gd name="connsiteY487" fmla="*/ 534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6 w 10000"/>
                <a:gd name="connsiteY11" fmla="*/ 6333 h 10000"/>
                <a:gd name="connsiteX12" fmla="*/ 245 w 10000"/>
                <a:gd name="connsiteY12" fmla="*/ 6115 h 10000"/>
                <a:gd name="connsiteX13" fmla="*/ 260 w 10000"/>
                <a:gd name="connsiteY13" fmla="*/ 5667 h 10000"/>
                <a:gd name="connsiteX14" fmla="*/ 278 w 10000"/>
                <a:gd name="connsiteY14" fmla="*/ 5385 h 10000"/>
                <a:gd name="connsiteX15" fmla="*/ 296 w 10000"/>
                <a:gd name="connsiteY15" fmla="*/ 4872 h 10000"/>
                <a:gd name="connsiteX16" fmla="*/ 314 w 10000"/>
                <a:gd name="connsiteY16" fmla="*/ 4013 h 10000"/>
                <a:gd name="connsiteX17" fmla="*/ 343 w 10000"/>
                <a:gd name="connsiteY17" fmla="*/ 3795 h 10000"/>
                <a:gd name="connsiteX18" fmla="*/ 361 w 10000"/>
                <a:gd name="connsiteY18" fmla="*/ 3859 h 10000"/>
                <a:gd name="connsiteX19" fmla="*/ 379 w 10000"/>
                <a:gd name="connsiteY19" fmla="*/ 4115 h 10000"/>
                <a:gd name="connsiteX20" fmla="*/ 404 w 10000"/>
                <a:gd name="connsiteY20" fmla="*/ 4872 h 10000"/>
                <a:gd name="connsiteX21" fmla="*/ 422 w 10000"/>
                <a:gd name="connsiteY21" fmla="*/ 5513 h 10000"/>
                <a:gd name="connsiteX22" fmla="*/ 440 w 10000"/>
                <a:gd name="connsiteY22" fmla="*/ 5513 h 10000"/>
                <a:gd name="connsiteX23" fmla="*/ 458 w 10000"/>
                <a:gd name="connsiteY23" fmla="*/ 5641 h 10000"/>
                <a:gd name="connsiteX24" fmla="*/ 476 w 10000"/>
                <a:gd name="connsiteY24" fmla="*/ 5705 h 10000"/>
                <a:gd name="connsiteX25" fmla="*/ 494 w 10000"/>
                <a:gd name="connsiteY25" fmla="*/ 5833 h 10000"/>
                <a:gd name="connsiteX26" fmla="*/ 523 w 10000"/>
                <a:gd name="connsiteY26" fmla="*/ 5731 h 10000"/>
                <a:gd name="connsiteX27" fmla="*/ 538 w 10000"/>
                <a:gd name="connsiteY27" fmla="*/ 5321 h 10000"/>
                <a:gd name="connsiteX28" fmla="*/ 556 w 10000"/>
                <a:gd name="connsiteY28" fmla="*/ 4974 h 10000"/>
                <a:gd name="connsiteX29" fmla="*/ 584 w 10000"/>
                <a:gd name="connsiteY29" fmla="*/ 4526 h 10000"/>
                <a:gd name="connsiteX30" fmla="*/ 602 w 10000"/>
                <a:gd name="connsiteY30" fmla="*/ 4051 h 10000"/>
                <a:gd name="connsiteX31" fmla="*/ 620 w 10000"/>
                <a:gd name="connsiteY31" fmla="*/ 3372 h 10000"/>
                <a:gd name="connsiteX32" fmla="*/ 639 w 10000"/>
                <a:gd name="connsiteY32" fmla="*/ 3026 h 10000"/>
                <a:gd name="connsiteX33" fmla="*/ 664 w 10000"/>
                <a:gd name="connsiteY33" fmla="*/ 3282 h 10000"/>
                <a:gd name="connsiteX34" fmla="*/ 682 w 10000"/>
                <a:gd name="connsiteY34" fmla="*/ 4551 h 10000"/>
                <a:gd name="connsiteX35" fmla="*/ 700 w 10000"/>
                <a:gd name="connsiteY35" fmla="*/ 6090 h 10000"/>
                <a:gd name="connsiteX36" fmla="*/ 718 w 10000"/>
                <a:gd name="connsiteY36" fmla="*/ 7256 h 10000"/>
                <a:gd name="connsiteX37" fmla="*/ 736 w 10000"/>
                <a:gd name="connsiteY37" fmla="*/ 7449 h 10000"/>
                <a:gd name="connsiteX38" fmla="*/ 765 w 10000"/>
                <a:gd name="connsiteY38" fmla="*/ 7077 h 10000"/>
                <a:gd name="connsiteX39" fmla="*/ 783 w 10000"/>
                <a:gd name="connsiteY39" fmla="*/ 5603 h 10000"/>
                <a:gd name="connsiteX40" fmla="*/ 797 w 10000"/>
                <a:gd name="connsiteY40" fmla="*/ 3282 h 10000"/>
                <a:gd name="connsiteX41" fmla="*/ 815 w 10000"/>
                <a:gd name="connsiteY41" fmla="*/ 1308 h 10000"/>
                <a:gd name="connsiteX42" fmla="*/ 844 w 10000"/>
                <a:gd name="connsiteY42" fmla="*/ 962 h 10000"/>
                <a:gd name="connsiteX43" fmla="*/ 862 w 10000"/>
                <a:gd name="connsiteY43" fmla="*/ 3282 h 10000"/>
                <a:gd name="connsiteX44" fmla="*/ 880 w 10000"/>
                <a:gd name="connsiteY44" fmla="*/ 7744 h 10000"/>
                <a:gd name="connsiteX45" fmla="*/ 898 w 10000"/>
                <a:gd name="connsiteY45" fmla="*/ 10000 h 10000"/>
                <a:gd name="connsiteX46" fmla="*/ 916 w 10000"/>
                <a:gd name="connsiteY46" fmla="*/ 8821 h 10000"/>
                <a:gd name="connsiteX47" fmla="*/ 942 w 10000"/>
                <a:gd name="connsiteY47" fmla="*/ 6564 h 10000"/>
                <a:gd name="connsiteX48" fmla="*/ 960 w 10000"/>
                <a:gd name="connsiteY48" fmla="*/ 5064 h 10000"/>
                <a:gd name="connsiteX49" fmla="*/ 988 w 10000"/>
                <a:gd name="connsiteY49" fmla="*/ 4744 h 10000"/>
                <a:gd name="connsiteX50" fmla="*/ 1006 w 10000"/>
                <a:gd name="connsiteY50" fmla="*/ 5000 h 10000"/>
                <a:gd name="connsiteX51" fmla="*/ 1025 w 10000"/>
                <a:gd name="connsiteY51" fmla="*/ 5513 h 10000"/>
                <a:gd name="connsiteX52" fmla="*/ 1043 w 10000"/>
                <a:gd name="connsiteY52" fmla="*/ 5641 h 10000"/>
                <a:gd name="connsiteX53" fmla="*/ 1061 w 10000"/>
                <a:gd name="connsiteY53" fmla="*/ 5577 h 10000"/>
                <a:gd name="connsiteX54" fmla="*/ 1075 w 10000"/>
                <a:gd name="connsiteY54" fmla="*/ 5346 h 10000"/>
                <a:gd name="connsiteX55" fmla="*/ 1093 w 10000"/>
                <a:gd name="connsiteY55" fmla="*/ 4936 h 10000"/>
                <a:gd name="connsiteX56" fmla="*/ 1122 w 10000"/>
                <a:gd name="connsiteY56" fmla="*/ 3756 h 10000"/>
                <a:gd name="connsiteX57" fmla="*/ 1140 w 10000"/>
                <a:gd name="connsiteY57" fmla="*/ 3372 h 10000"/>
                <a:gd name="connsiteX58" fmla="*/ 1165 w 10000"/>
                <a:gd name="connsiteY58" fmla="*/ 3346 h 10000"/>
                <a:gd name="connsiteX59" fmla="*/ 1183 w 10000"/>
                <a:gd name="connsiteY59" fmla="*/ 3372 h 10000"/>
                <a:gd name="connsiteX60" fmla="*/ 1201 w 10000"/>
                <a:gd name="connsiteY60" fmla="*/ 4333 h 10000"/>
                <a:gd name="connsiteX61" fmla="*/ 1219 w 10000"/>
                <a:gd name="connsiteY61" fmla="*/ 5346 h 10000"/>
                <a:gd name="connsiteX62" fmla="*/ 1237 w 10000"/>
                <a:gd name="connsiteY62" fmla="*/ 6308 h 10000"/>
                <a:gd name="connsiteX63" fmla="*/ 1266 w 10000"/>
                <a:gd name="connsiteY63" fmla="*/ 6885 h 10000"/>
                <a:gd name="connsiteX64" fmla="*/ 1284 w 10000"/>
                <a:gd name="connsiteY64" fmla="*/ 7077 h 10000"/>
                <a:gd name="connsiteX65" fmla="*/ 1302 w 10000"/>
                <a:gd name="connsiteY65" fmla="*/ 6564 h 10000"/>
                <a:gd name="connsiteX66" fmla="*/ 1320 w 10000"/>
                <a:gd name="connsiteY66" fmla="*/ 6244 h 10000"/>
                <a:gd name="connsiteX67" fmla="*/ 1338 w 10000"/>
                <a:gd name="connsiteY67" fmla="*/ 5897 h 10000"/>
                <a:gd name="connsiteX68" fmla="*/ 1364 w 10000"/>
                <a:gd name="connsiteY68" fmla="*/ 5192 h 10000"/>
                <a:gd name="connsiteX69" fmla="*/ 1382 w 10000"/>
                <a:gd name="connsiteY69" fmla="*/ 4359 h 10000"/>
                <a:gd name="connsiteX70" fmla="*/ 1400 w 10000"/>
                <a:gd name="connsiteY70" fmla="*/ 3628 h 10000"/>
                <a:gd name="connsiteX71" fmla="*/ 1425 w 10000"/>
                <a:gd name="connsiteY71" fmla="*/ 3064 h 10000"/>
                <a:gd name="connsiteX72" fmla="*/ 1443 w 10000"/>
                <a:gd name="connsiteY72" fmla="*/ 3500 h 10000"/>
                <a:gd name="connsiteX73" fmla="*/ 1461 w 10000"/>
                <a:gd name="connsiteY73" fmla="*/ 4423 h 10000"/>
                <a:gd name="connsiteX74" fmla="*/ 1479 w 10000"/>
                <a:gd name="connsiteY74" fmla="*/ 4910 h 10000"/>
                <a:gd name="connsiteX75" fmla="*/ 1497 w 10000"/>
                <a:gd name="connsiteY75" fmla="*/ 4333 h 10000"/>
                <a:gd name="connsiteX76" fmla="*/ 1526 w 10000"/>
                <a:gd name="connsiteY76" fmla="*/ 3154 h 10000"/>
                <a:gd name="connsiteX77" fmla="*/ 1544 w 10000"/>
                <a:gd name="connsiteY77" fmla="*/ 2513 h 10000"/>
                <a:gd name="connsiteX78" fmla="*/ 1562 w 10000"/>
                <a:gd name="connsiteY78" fmla="*/ 3564 h 10000"/>
                <a:gd name="connsiteX79" fmla="*/ 1587 w 10000"/>
                <a:gd name="connsiteY79" fmla="*/ 5385 h 10000"/>
                <a:gd name="connsiteX80" fmla="*/ 1605 w 10000"/>
                <a:gd name="connsiteY80" fmla="*/ 6308 h 10000"/>
                <a:gd name="connsiteX81" fmla="*/ 1623 w 10000"/>
                <a:gd name="connsiteY81" fmla="*/ 5731 h 10000"/>
                <a:gd name="connsiteX82" fmla="*/ 1641 w 10000"/>
                <a:gd name="connsiteY82" fmla="*/ 5346 h 10000"/>
                <a:gd name="connsiteX83" fmla="*/ 1659 w 10000"/>
                <a:gd name="connsiteY83" fmla="*/ 5513 h 10000"/>
                <a:gd name="connsiteX84" fmla="*/ 1677 w 10000"/>
                <a:gd name="connsiteY84" fmla="*/ 5667 h 10000"/>
                <a:gd name="connsiteX85" fmla="*/ 1703 w 10000"/>
                <a:gd name="connsiteY85" fmla="*/ 6308 h 10000"/>
                <a:gd name="connsiteX86" fmla="*/ 1721 w 10000"/>
                <a:gd name="connsiteY86" fmla="*/ 6462 h 10000"/>
                <a:gd name="connsiteX87" fmla="*/ 1739 w 10000"/>
                <a:gd name="connsiteY87" fmla="*/ 6051 h 10000"/>
                <a:gd name="connsiteX88" fmla="*/ 1757 w 10000"/>
                <a:gd name="connsiteY88" fmla="*/ 5513 h 10000"/>
                <a:gd name="connsiteX89" fmla="*/ 1786 w 10000"/>
                <a:gd name="connsiteY89" fmla="*/ 5385 h 10000"/>
                <a:gd name="connsiteX90" fmla="*/ 1804 w 10000"/>
                <a:gd name="connsiteY90" fmla="*/ 5449 h 10000"/>
                <a:gd name="connsiteX91" fmla="*/ 1822 w 10000"/>
                <a:gd name="connsiteY91" fmla="*/ 5513 h 10000"/>
                <a:gd name="connsiteX92" fmla="*/ 1847 w 10000"/>
                <a:gd name="connsiteY92" fmla="*/ 5192 h 10000"/>
                <a:gd name="connsiteX93" fmla="*/ 1865 w 10000"/>
                <a:gd name="connsiteY93" fmla="*/ 4397 h 10000"/>
                <a:gd name="connsiteX94" fmla="*/ 1883 w 10000"/>
                <a:gd name="connsiteY94" fmla="*/ 4295 h 10000"/>
                <a:gd name="connsiteX95" fmla="*/ 1901 w 10000"/>
                <a:gd name="connsiteY95" fmla="*/ 4526 h 10000"/>
                <a:gd name="connsiteX96" fmla="*/ 1919 w 10000"/>
                <a:gd name="connsiteY96" fmla="*/ 5385 h 10000"/>
                <a:gd name="connsiteX97" fmla="*/ 1937 w 10000"/>
                <a:gd name="connsiteY97" fmla="*/ 6590 h 10000"/>
                <a:gd name="connsiteX98" fmla="*/ 1955 w 10000"/>
                <a:gd name="connsiteY98" fmla="*/ 6949 h 10000"/>
                <a:gd name="connsiteX99" fmla="*/ 1981 w 10000"/>
                <a:gd name="connsiteY99" fmla="*/ 6141 h 10000"/>
                <a:gd name="connsiteX100" fmla="*/ 2009 w 10000"/>
                <a:gd name="connsiteY100" fmla="*/ 5346 h 10000"/>
                <a:gd name="connsiteX101" fmla="*/ 2027 w 10000"/>
                <a:gd name="connsiteY101" fmla="*/ 5154 h 10000"/>
                <a:gd name="connsiteX102" fmla="*/ 2045 w 10000"/>
                <a:gd name="connsiteY102" fmla="*/ 5641 h 10000"/>
                <a:gd name="connsiteX103" fmla="*/ 2063 w 10000"/>
                <a:gd name="connsiteY103" fmla="*/ 5795 h 10000"/>
                <a:gd name="connsiteX104" fmla="*/ 2082 w 10000"/>
                <a:gd name="connsiteY104" fmla="*/ 5731 h 10000"/>
                <a:gd name="connsiteX105" fmla="*/ 2100 w 10000"/>
                <a:gd name="connsiteY105" fmla="*/ 5346 h 10000"/>
                <a:gd name="connsiteX106" fmla="*/ 2125 w 10000"/>
                <a:gd name="connsiteY106" fmla="*/ 4910 h 10000"/>
                <a:gd name="connsiteX107" fmla="*/ 2143 w 10000"/>
                <a:gd name="connsiteY107" fmla="*/ 4615 h 10000"/>
                <a:gd name="connsiteX108" fmla="*/ 2161 w 10000"/>
                <a:gd name="connsiteY108" fmla="*/ 4462 h 10000"/>
                <a:gd name="connsiteX109" fmla="*/ 2186 w 10000"/>
                <a:gd name="connsiteY109" fmla="*/ 4423 h 10000"/>
                <a:gd name="connsiteX110" fmla="*/ 2204 w 10000"/>
                <a:gd name="connsiteY110" fmla="*/ 4397 h 10000"/>
                <a:gd name="connsiteX111" fmla="*/ 2222 w 10000"/>
                <a:gd name="connsiteY111" fmla="*/ 4179 h 10000"/>
                <a:gd name="connsiteX112" fmla="*/ 2240 w 10000"/>
                <a:gd name="connsiteY112" fmla="*/ 3731 h 10000"/>
                <a:gd name="connsiteX113" fmla="*/ 2258 w 10000"/>
                <a:gd name="connsiteY113" fmla="*/ 3000 h 10000"/>
                <a:gd name="connsiteX114" fmla="*/ 2287 w 10000"/>
                <a:gd name="connsiteY114" fmla="*/ 2513 h 10000"/>
                <a:gd name="connsiteX115" fmla="*/ 2305 w 10000"/>
                <a:gd name="connsiteY115" fmla="*/ 3026 h 10000"/>
                <a:gd name="connsiteX116" fmla="*/ 2323 w 10000"/>
                <a:gd name="connsiteY116" fmla="*/ 4590 h 10000"/>
                <a:gd name="connsiteX117" fmla="*/ 2341 w 10000"/>
                <a:gd name="connsiteY117" fmla="*/ 6397 h 10000"/>
                <a:gd name="connsiteX118" fmla="*/ 2359 w 10000"/>
                <a:gd name="connsiteY118" fmla="*/ 7192 h 10000"/>
                <a:gd name="connsiteX119" fmla="*/ 2385 w 10000"/>
                <a:gd name="connsiteY119" fmla="*/ 6910 h 10000"/>
                <a:gd name="connsiteX120" fmla="*/ 2403 w 10000"/>
                <a:gd name="connsiteY120" fmla="*/ 6179 h 10000"/>
                <a:gd name="connsiteX121" fmla="*/ 2421 w 10000"/>
                <a:gd name="connsiteY121" fmla="*/ 4936 h 10000"/>
                <a:gd name="connsiteX122" fmla="*/ 2449 w 10000"/>
                <a:gd name="connsiteY122" fmla="*/ 3603 h 10000"/>
                <a:gd name="connsiteX123" fmla="*/ 2464 w 10000"/>
                <a:gd name="connsiteY123" fmla="*/ 2872 h 10000"/>
                <a:gd name="connsiteX124" fmla="*/ 2482 w 10000"/>
                <a:gd name="connsiteY124" fmla="*/ 2231 h 10000"/>
                <a:gd name="connsiteX125" fmla="*/ 2500 w 10000"/>
                <a:gd name="connsiteY125" fmla="*/ 3064 h 10000"/>
                <a:gd name="connsiteX126" fmla="*/ 2518 w 10000"/>
                <a:gd name="connsiteY126" fmla="*/ 5577 h 10000"/>
                <a:gd name="connsiteX127" fmla="*/ 2547 w 10000"/>
                <a:gd name="connsiteY127" fmla="*/ 7359 h 10000"/>
                <a:gd name="connsiteX128" fmla="*/ 2565 w 10000"/>
                <a:gd name="connsiteY128" fmla="*/ 7128 h 10000"/>
                <a:gd name="connsiteX129" fmla="*/ 2590 w 10000"/>
                <a:gd name="connsiteY129" fmla="*/ 6372 h 10000"/>
                <a:gd name="connsiteX130" fmla="*/ 2608 w 10000"/>
                <a:gd name="connsiteY130" fmla="*/ 5538 h 10000"/>
                <a:gd name="connsiteX131" fmla="*/ 2626 w 10000"/>
                <a:gd name="connsiteY131" fmla="*/ 4654 h 10000"/>
                <a:gd name="connsiteX132" fmla="*/ 2644 w 10000"/>
                <a:gd name="connsiteY132" fmla="*/ 3987 h 10000"/>
                <a:gd name="connsiteX133" fmla="*/ 2662 w 10000"/>
                <a:gd name="connsiteY133" fmla="*/ 3410 h 10000"/>
                <a:gd name="connsiteX134" fmla="*/ 2680 w 10000"/>
                <a:gd name="connsiteY134" fmla="*/ 3885 h 10000"/>
                <a:gd name="connsiteX135" fmla="*/ 2698 w 10000"/>
                <a:gd name="connsiteY135" fmla="*/ 5987 h 10000"/>
                <a:gd name="connsiteX136" fmla="*/ 2727 w 10000"/>
                <a:gd name="connsiteY136" fmla="*/ 7679 h 10000"/>
                <a:gd name="connsiteX137" fmla="*/ 2742 w 10000"/>
                <a:gd name="connsiteY137" fmla="*/ 7641 h 10000"/>
                <a:gd name="connsiteX138" fmla="*/ 2760 w 10000"/>
                <a:gd name="connsiteY138" fmla="*/ 7103 h 10000"/>
                <a:gd name="connsiteX139" fmla="*/ 2778 w 10000"/>
                <a:gd name="connsiteY139" fmla="*/ 6500 h 10000"/>
                <a:gd name="connsiteX140" fmla="*/ 2807 w 10000"/>
                <a:gd name="connsiteY140" fmla="*/ 5962 h 10000"/>
                <a:gd name="connsiteX141" fmla="*/ 2825 w 10000"/>
                <a:gd name="connsiteY141" fmla="*/ 5321 h 10000"/>
                <a:gd name="connsiteX142" fmla="*/ 2843 w 10000"/>
                <a:gd name="connsiteY142" fmla="*/ 4744 h 10000"/>
                <a:gd name="connsiteX143" fmla="*/ 2868 w 10000"/>
                <a:gd name="connsiteY143" fmla="*/ 4051 h 10000"/>
                <a:gd name="connsiteX144" fmla="*/ 2886 w 10000"/>
                <a:gd name="connsiteY144" fmla="*/ 3372 h 10000"/>
                <a:gd name="connsiteX145" fmla="*/ 2904 w 10000"/>
                <a:gd name="connsiteY145" fmla="*/ 3667 h 10000"/>
                <a:gd name="connsiteX146" fmla="*/ 2922 w 10000"/>
                <a:gd name="connsiteY146" fmla="*/ 4295 h 10000"/>
                <a:gd name="connsiteX147" fmla="*/ 2940 w 10000"/>
                <a:gd name="connsiteY147" fmla="*/ 4808 h 10000"/>
                <a:gd name="connsiteX148" fmla="*/ 2958 w 10000"/>
                <a:gd name="connsiteY148" fmla="*/ 5667 h 10000"/>
                <a:gd name="connsiteX149" fmla="*/ 2987 w 10000"/>
                <a:gd name="connsiteY149" fmla="*/ 6205 h 10000"/>
                <a:gd name="connsiteX150" fmla="*/ 3005 w 10000"/>
                <a:gd name="connsiteY150" fmla="*/ 6141 h 10000"/>
                <a:gd name="connsiteX151" fmla="*/ 3019 w 10000"/>
                <a:gd name="connsiteY151" fmla="*/ 5705 h 10000"/>
                <a:gd name="connsiteX152" fmla="*/ 3048 w 10000"/>
                <a:gd name="connsiteY152" fmla="*/ 5154 h 10000"/>
                <a:gd name="connsiteX153" fmla="*/ 3066 w 10000"/>
                <a:gd name="connsiteY153" fmla="*/ 4526 h 10000"/>
                <a:gd name="connsiteX154" fmla="*/ 3084 w 10000"/>
                <a:gd name="connsiteY154" fmla="*/ 4590 h 10000"/>
                <a:gd name="connsiteX155" fmla="*/ 3102 w 10000"/>
                <a:gd name="connsiteY155" fmla="*/ 5321 h 10000"/>
                <a:gd name="connsiteX156" fmla="*/ 3128 w 10000"/>
                <a:gd name="connsiteY156" fmla="*/ 5962 h 10000"/>
                <a:gd name="connsiteX157" fmla="*/ 3146 w 10000"/>
                <a:gd name="connsiteY157" fmla="*/ 5859 h 10000"/>
                <a:gd name="connsiteX158" fmla="*/ 3164 w 10000"/>
                <a:gd name="connsiteY158" fmla="*/ 5064 h 10000"/>
                <a:gd name="connsiteX159" fmla="*/ 3182 w 10000"/>
                <a:gd name="connsiteY159" fmla="*/ 4359 h 10000"/>
                <a:gd name="connsiteX160" fmla="*/ 3211 w 10000"/>
                <a:gd name="connsiteY160" fmla="*/ 4013 h 10000"/>
                <a:gd name="connsiteX161" fmla="*/ 3229 w 10000"/>
                <a:gd name="connsiteY161" fmla="*/ 4333 h 10000"/>
                <a:gd name="connsiteX162" fmla="*/ 3247 w 10000"/>
                <a:gd name="connsiteY162" fmla="*/ 4936 h 10000"/>
                <a:gd name="connsiteX163" fmla="*/ 3265 w 10000"/>
                <a:gd name="connsiteY163" fmla="*/ 5603 h 10000"/>
                <a:gd name="connsiteX164" fmla="*/ 3283 w 10000"/>
                <a:gd name="connsiteY164" fmla="*/ 5705 h 10000"/>
                <a:gd name="connsiteX165" fmla="*/ 3308 w 10000"/>
                <a:gd name="connsiteY165" fmla="*/ 5449 h 10000"/>
                <a:gd name="connsiteX166" fmla="*/ 3326 w 10000"/>
                <a:gd name="connsiteY166" fmla="*/ 5103 h 10000"/>
                <a:gd name="connsiteX167" fmla="*/ 3344 w 10000"/>
                <a:gd name="connsiteY167" fmla="*/ 4359 h 10000"/>
                <a:gd name="connsiteX168" fmla="*/ 3362 w 10000"/>
                <a:gd name="connsiteY168" fmla="*/ 3731 h 10000"/>
                <a:gd name="connsiteX169" fmla="*/ 3380 w 10000"/>
                <a:gd name="connsiteY169" fmla="*/ 3923 h 10000"/>
                <a:gd name="connsiteX170" fmla="*/ 3405 w 10000"/>
                <a:gd name="connsiteY170" fmla="*/ 3500 h 10000"/>
                <a:gd name="connsiteX171" fmla="*/ 3424 w 10000"/>
                <a:gd name="connsiteY171" fmla="*/ 2615 h 10000"/>
                <a:gd name="connsiteX172" fmla="*/ 3452 w 10000"/>
                <a:gd name="connsiteY172" fmla="*/ 897 h 10000"/>
                <a:gd name="connsiteX173" fmla="*/ 3470 w 10000"/>
                <a:gd name="connsiteY173" fmla="*/ 1154 h 10000"/>
                <a:gd name="connsiteX174" fmla="*/ 3488 w 10000"/>
                <a:gd name="connsiteY174" fmla="*/ 3987 h 10000"/>
                <a:gd name="connsiteX175" fmla="*/ 3506 w 10000"/>
                <a:gd name="connsiteY175" fmla="*/ 7577 h 10000"/>
                <a:gd name="connsiteX176" fmla="*/ 3525 w 10000"/>
                <a:gd name="connsiteY176" fmla="*/ 9423 h 10000"/>
                <a:gd name="connsiteX177" fmla="*/ 3543 w 10000"/>
                <a:gd name="connsiteY177" fmla="*/ 9167 h 10000"/>
                <a:gd name="connsiteX178" fmla="*/ 3561 w 10000"/>
                <a:gd name="connsiteY178" fmla="*/ 7872 h 10000"/>
                <a:gd name="connsiteX179" fmla="*/ 3586 w 10000"/>
                <a:gd name="connsiteY179" fmla="*/ 6782 h 10000"/>
                <a:gd name="connsiteX180" fmla="*/ 3604 w 10000"/>
                <a:gd name="connsiteY180" fmla="*/ 5897 h 10000"/>
                <a:gd name="connsiteX181" fmla="*/ 3629 w 10000"/>
                <a:gd name="connsiteY181" fmla="*/ 5410 h 10000"/>
                <a:gd name="connsiteX182" fmla="*/ 3647 w 10000"/>
                <a:gd name="connsiteY182" fmla="*/ 5282 h 10000"/>
                <a:gd name="connsiteX183" fmla="*/ 3665 w 10000"/>
                <a:gd name="connsiteY183" fmla="*/ 5346 h 10000"/>
                <a:gd name="connsiteX184" fmla="*/ 3683 w 10000"/>
                <a:gd name="connsiteY184" fmla="*/ 5038 h 10000"/>
                <a:gd name="connsiteX185" fmla="*/ 3701 w 10000"/>
                <a:gd name="connsiteY185" fmla="*/ 4872 h 10000"/>
                <a:gd name="connsiteX186" fmla="*/ 3730 w 10000"/>
                <a:gd name="connsiteY186" fmla="*/ 4718 h 10000"/>
                <a:gd name="connsiteX187" fmla="*/ 3748 w 10000"/>
                <a:gd name="connsiteY187" fmla="*/ 4936 h 10000"/>
                <a:gd name="connsiteX188" fmla="*/ 3766 w 10000"/>
                <a:gd name="connsiteY188" fmla="*/ 5103 h 10000"/>
                <a:gd name="connsiteX189" fmla="*/ 3784 w 10000"/>
                <a:gd name="connsiteY189" fmla="*/ 5474 h 10000"/>
                <a:gd name="connsiteX190" fmla="*/ 3810 w 10000"/>
                <a:gd name="connsiteY190" fmla="*/ 5410 h 10000"/>
                <a:gd name="connsiteX191" fmla="*/ 3828 w 10000"/>
                <a:gd name="connsiteY191" fmla="*/ 5218 h 10000"/>
                <a:gd name="connsiteX192" fmla="*/ 3846 w 10000"/>
                <a:gd name="connsiteY192" fmla="*/ 5000 h 10000"/>
                <a:gd name="connsiteX193" fmla="*/ 3864 w 10000"/>
                <a:gd name="connsiteY193" fmla="*/ 4872 h 10000"/>
                <a:gd name="connsiteX194" fmla="*/ 3882 w 10000"/>
                <a:gd name="connsiteY194" fmla="*/ 4744 h 10000"/>
                <a:gd name="connsiteX195" fmla="*/ 3907 w 10000"/>
                <a:gd name="connsiteY195" fmla="*/ 4808 h 10000"/>
                <a:gd name="connsiteX196" fmla="*/ 3925 w 10000"/>
                <a:gd name="connsiteY196" fmla="*/ 4782 h 10000"/>
                <a:gd name="connsiteX197" fmla="*/ 3943 w 10000"/>
                <a:gd name="connsiteY197" fmla="*/ 4590 h 10000"/>
                <a:gd name="connsiteX198" fmla="*/ 3961 w 10000"/>
                <a:gd name="connsiteY198" fmla="*/ 4654 h 10000"/>
                <a:gd name="connsiteX199" fmla="*/ 3990 w 10000"/>
                <a:gd name="connsiteY199" fmla="*/ 4782 h 10000"/>
                <a:gd name="connsiteX200" fmla="*/ 4008 w 10000"/>
                <a:gd name="connsiteY200" fmla="*/ 4872 h 10000"/>
                <a:gd name="connsiteX201" fmla="*/ 4026 w 10000"/>
                <a:gd name="connsiteY201" fmla="*/ 4179 h 10000"/>
                <a:gd name="connsiteX202" fmla="*/ 4051 w 10000"/>
                <a:gd name="connsiteY202" fmla="*/ 2423 h 10000"/>
                <a:gd name="connsiteX203" fmla="*/ 4069 w 10000"/>
                <a:gd name="connsiteY203" fmla="*/ 923 h 10000"/>
                <a:gd name="connsiteX204" fmla="*/ 4087 w 10000"/>
                <a:gd name="connsiteY204" fmla="*/ 0 h 10000"/>
                <a:gd name="connsiteX205" fmla="*/ 4105 w 10000"/>
                <a:gd name="connsiteY205" fmla="*/ 1051 h 10000"/>
                <a:gd name="connsiteX206" fmla="*/ 4123 w 10000"/>
                <a:gd name="connsiteY206" fmla="*/ 4487 h 10000"/>
                <a:gd name="connsiteX207" fmla="*/ 4141 w 10000"/>
                <a:gd name="connsiteY207" fmla="*/ 7705 h 10000"/>
                <a:gd name="connsiteX208" fmla="*/ 4167 w 10000"/>
                <a:gd name="connsiteY208" fmla="*/ 9397 h 10000"/>
                <a:gd name="connsiteX209" fmla="*/ 4185 w 10000"/>
                <a:gd name="connsiteY209" fmla="*/ 9397 h 10000"/>
                <a:gd name="connsiteX210" fmla="*/ 4203 w 10000"/>
                <a:gd name="connsiteY210" fmla="*/ 8436 h 10000"/>
                <a:gd name="connsiteX211" fmla="*/ 4232 w 10000"/>
                <a:gd name="connsiteY211" fmla="*/ 7679 h 10000"/>
                <a:gd name="connsiteX212" fmla="*/ 4250 w 10000"/>
                <a:gd name="connsiteY212" fmla="*/ 7231 h 10000"/>
                <a:gd name="connsiteX213" fmla="*/ 4268 w 10000"/>
                <a:gd name="connsiteY213" fmla="*/ 6436 h 10000"/>
                <a:gd name="connsiteX214" fmla="*/ 4286 w 10000"/>
                <a:gd name="connsiteY214" fmla="*/ 5538 h 10000"/>
                <a:gd name="connsiteX215" fmla="*/ 4304 w 10000"/>
                <a:gd name="connsiteY215" fmla="*/ 4872 h 10000"/>
                <a:gd name="connsiteX216" fmla="*/ 4329 w 10000"/>
                <a:gd name="connsiteY216" fmla="*/ 4423 h 10000"/>
                <a:gd name="connsiteX217" fmla="*/ 4347 w 10000"/>
                <a:gd name="connsiteY217" fmla="*/ 4462 h 10000"/>
                <a:gd name="connsiteX218" fmla="*/ 4365 w 10000"/>
                <a:gd name="connsiteY218" fmla="*/ 3885 h 10000"/>
                <a:gd name="connsiteX219" fmla="*/ 4383 w 10000"/>
                <a:gd name="connsiteY219" fmla="*/ 2744 h 10000"/>
                <a:gd name="connsiteX220" fmla="*/ 4401 w 10000"/>
                <a:gd name="connsiteY220" fmla="*/ 1949 h 10000"/>
                <a:gd name="connsiteX221" fmla="*/ 4426 w 10000"/>
                <a:gd name="connsiteY221" fmla="*/ 2897 h 10000"/>
                <a:gd name="connsiteX222" fmla="*/ 4444 w 10000"/>
                <a:gd name="connsiteY222" fmla="*/ 5833 h 10000"/>
                <a:gd name="connsiteX223" fmla="*/ 4473 w 10000"/>
                <a:gd name="connsiteY223" fmla="*/ 8000 h 10000"/>
                <a:gd name="connsiteX224" fmla="*/ 4491 w 10000"/>
                <a:gd name="connsiteY224" fmla="*/ 8090 h 10000"/>
                <a:gd name="connsiteX225" fmla="*/ 4509 w 10000"/>
                <a:gd name="connsiteY225" fmla="*/ 7103 h 10000"/>
                <a:gd name="connsiteX226" fmla="*/ 4527 w 10000"/>
                <a:gd name="connsiteY226" fmla="*/ 6205 h 10000"/>
                <a:gd name="connsiteX227" fmla="*/ 4545 w 10000"/>
                <a:gd name="connsiteY227" fmla="*/ 5641 h 10000"/>
                <a:gd name="connsiteX228" fmla="*/ 4563 w 10000"/>
                <a:gd name="connsiteY228" fmla="*/ 5321 h 10000"/>
                <a:gd name="connsiteX229" fmla="*/ 4589 w 10000"/>
                <a:gd name="connsiteY229" fmla="*/ 5154 h 10000"/>
                <a:gd name="connsiteX230" fmla="*/ 4607 w 10000"/>
                <a:gd name="connsiteY230" fmla="*/ 4872 h 10000"/>
                <a:gd name="connsiteX231" fmla="*/ 4625 w 10000"/>
                <a:gd name="connsiteY231" fmla="*/ 4526 h 10000"/>
                <a:gd name="connsiteX232" fmla="*/ 4654 w 10000"/>
                <a:gd name="connsiteY232" fmla="*/ 4333 h 10000"/>
                <a:gd name="connsiteX233" fmla="*/ 4672 w 10000"/>
                <a:gd name="connsiteY233" fmla="*/ 4115 h 10000"/>
                <a:gd name="connsiteX234" fmla="*/ 4686 w 10000"/>
                <a:gd name="connsiteY234" fmla="*/ 3859 h 10000"/>
                <a:gd name="connsiteX235" fmla="*/ 4704 w 10000"/>
                <a:gd name="connsiteY235" fmla="*/ 3692 h 10000"/>
                <a:gd name="connsiteX236" fmla="*/ 4722 w 10000"/>
                <a:gd name="connsiteY236" fmla="*/ 3603 h 10000"/>
                <a:gd name="connsiteX237" fmla="*/ 4751 w 10000"/>
                <a:gd name="connsiteY237" fmla="*/ 3821 h 10000"/>
                <a:gd name="connsiteX238" fmla="*/ 4769 w 10000"/>
                <a:gd name="connsiteY238" fmla="*/ 4590 h 10000"/>
                <a:gd name="connsiteX239" fmla="*/ 4787 w 10000"/>
                <a:gd name="connsiteY239" fmla="*/ 5103 h 10000"/>
                <a:gd name="connsiteX240" fmla="*/ 4805 w 10000"/>
                <a:gd name="connsiteY240" fmla="*/ 5346 h 10000"/>
                <a:gd name="connsiteX241" fmla="*/ 4830 w 10000"/>
                <a:gd name="connsiteY241" fmla="*/ 5474 h 10000"/>
                <a:gd name="connsiteX242" fmla="*/ 4848 w 10000"/>
                <a:gd name="connsiteY242" fmla="*/ 5538 h 10000"/>
                <a:gd name="connsiteX243" fmla="*/ 4867 w 10000"/>
                <a:gd name="connsiteY243" fmla="*/ 5513 h 10000"/>
                <a:gd name="connsiteX244" fmla="*/ 4885 w 10000"/>
                <a:gd name="connsiteY244" fmla="*/ 5218 h 10000"/>
                <a:gd name="connsiteX245" fmla="*/ 4913 w 10000"/>
                <a:gd name="connsiteY245" fmla="*/ 4744 h 10000"/>
                <a:gd name="connsiteX246" fmla="*/ 4931 w 10000"/>
                <a:gd name="connsiteY246" fmla="*/ 4397 h 10000"/>
                <a:gd name="connsiteX247" fmla="*/ 4949 w 10000"/>
                <a:gd name="connsiteY247" fmla="*/ 3821 h 10000"/>
                <a:gd name="connsiteX248" fmla="*/ 4964 w 10000"/>
                <a:gd name="connsiteY248" fmla="*/ 3372 h 10000"/>
                <a:gd name="connsiteX249" fmla="*/ 4982 w 10000"/>
                <a:gd name="connsiteY249" fmla="*/ 3372 h 10000"/>
                <a:gd name="connsiteX250" fmla="*/ 5000 w 10000"/>
                <a:gd name="connsiteY250" fmla="*/ 3795 h 10000"/>
                <a:gd name="connsiteX251" fmla="*/ 5029 w 10000"/>
                <a:gd name="connsiteY251" fmla="*/ 5192 h 10000"/>
                <a:gd name="connsiteX252" fmla="*/ 5054 w 10000"/>
                <a:gd name="connsiteY252" fmla="*/ 6436 h 10000"/>
                <a:gd name="connsiteX253" fmla="*/ 5072 w 10000"/>
                <a:gd name="connsiteY253" fmla="*/ 7321 h 10000"/>
                <a:gd name="connsiteX254" fmla="*/ 5090 w 10000"/>
                <a:gd name="connsiteY254" fmla="*/ 7359 h 10000"/>
                <a:gd name="connsiteX255" fmla="*/ 5108 w 10000"/>
                <a:gd name="connsiteY255" fmla="*/ 6846 h 10000"/>
                <a:gd name="connsiteX256" fmla="*/ 5126 w 10000"/>
                <a:gd name="connsiteY256" fmla="*/ 6179 h 10000"/>
                <a:gd name="connsiteX257" fmla="*/ 5144 w 10000"/>
                <a:gd name="connsiteY257" fmla="*/ 5897 h 10000"/>
                <a:gd name="connsiteX258" fmla="*/ 5162 w 10000"/>
                <a:gd name="connsiteY258" fmla="*/ 5538 h 10000"/>
                <a:gd name="connsiteX259" fmla="*/ 5191 w 10000"/>
                <a:gd name="connsiteY259" fmla="*/ 4590 h 10000"/>
                <a:gd name="connsiteX260" fmla="*/ 5209 w 10000"/>
                <a:gd name="connsiteY260" fmla="*/ 3064 h 10000"/>
                <a:gd name="connsiteX261" fmla="*/ 5227 w 10000"/>
                <a:gd name="connsiteY261" fmla="*/ 2615 h 10000"/>
                <a:gd name="connsiteX262" fmla="*/ 5253 w 10000"/>
                <a:gd name="connsiteY262" fmla="*/ 3474 h 10000"/>
                <a:gd name="connsiteX263" fmla="*/ 5271 w 10000"/>
                <a:gd name="connsiteY263" fmla="*/ 4359 h 10000"/>
                <a:gd name="connsiteX264" fmla="*/ 5289 w 10000"/>
                <a:gd name="connsiteY264" fmla="*/ 5321 h 10000"/>
                <a:gd name="connsiteX265" fmla="*/ 5307 w 10000"/>
                <a:gd name="connsiteY265" fmla="*/ 7013 h 10000"/>
                <a:gd name="connsiteX266" fmla="*/ 5332 w 10000"/>
                <a:gd name="connsiteY266" fmla="*/ 8179 h 10000"/>
                <a:gd name="connsiteX267" fmla="*/ 5350 w 10000"/>
                <a:gd name="connsiteY267" fmla="*/ 8115 h 10000"/>
                <a:gd name="connsiteX268" fmla="*/ 5368 w 10000"/>
                <a:gd name="connsiteY268" fmla="*/ 7256 h 10000"/>
                <a:gd name="connsiteX269" fmla="*/ 5386 w 10000"/>
                <a:gd name="connsiteY269" fmla="*/ 6269 h 10000"/>
                <a:gd name="connsiteX270" fmla="*/ 5404 w 10000"/>
                <a:gd name="connsiteY270" fmla="*/ 5410 h 10000"/>
                <a:gd name="connsiteX271" fmla="*/ 5422 w 10000"/>
                <a:gd name="connsiteY271" fmla="*/ 4974 h 10000"/>
                <a:gd name="connsiteX272" fmla="*/ 5451 w 10000"/>
                <a:gd name="connsiteY272" fmla="*/ 4551 h 10000"/>
                <a:gd name="connsiteX273" fmla="*/ 5469 w 10000"/>
                <a:gd name="connsiteY273" fmla="*/ 4231 h 10000"/>
                <a:gd name="connsiteX274" fmla="*/ 5487 w 10000"/>
                <a:gd name="connsiteY274" fmla="*/ 3885 h 10000"/>
                <a:gd name="connsiteX275" fmla="*/ 5512 w 10000"/>
                <a:gd name="connsiteY275" fmla="*/ 3667 h 10000"/>
                <a:gd name="connsiteX276" fmla="*/ 5530 w 10000"/>
                <a:gd name="connsiteY276" fmla="*/ 3218 h 10000"/>
                <a:gd name="connsiteX277" fmla="*/ 5548 w 10000"/>
                <a:gd name="connsiteY277" fmla="*/ 3192 h 10000"/>
                <a:gd name="connsiteX278" fmla="*/ 5566 w 10000"/>
                <a:gd name="connsiteY278" fmla="*/ 3731 h 10000"/>
                <a:gd name="connsiteX279" fmla="*/ 5592 w 10000"/>
                <a:gd name="connsiteY279" fmla="*/ 4615 h 10000"/>
                <a:gd name="connsiteX280" fmla="*/ 5610 w 10000"/>
                <a:gd name="connsiteY280" fmla="*/ 5321 h 10000"/>
                <a:gd name="connsiteX281" fmla="*/ 5628 w 10000"/>
                <a:gd name="connsiteY281" fmla="*/ 5731 h 10000"/>
                <a:gd name="connsiteX282" fmla="*/ 5657 w 10000"/>
                <a:gd name="connsiteY282" fmla="*/ 6090 h 10000"/>
                <a:gd name="connsiteX283" fmla="*/ 5675 w 10000"/>
                <a:gd name="connsiteY283" fmla="*/ 6026 h 10000"/>
                <a:gd name="connsiteX284" fmla="*/ 5693 w 10000"/>
                <a:gd name="connsiteY284" fmla="*/ 5321 h 10000"/>
                <a:gd name="connsiteX285" fmla="*/ 5711 w 10000"/>
                <a:gd name="connsiteY285" fmla="*/ 4397 h 10000"/>
                <a:gd name="connsiteX286" fmla="*/ 5729 w 10000"/>
                <a:gd name="connsiteY286" fmla="*/ 4077 h 10000"/>
                <a:gd name="connsiteX287" fmla="*/ 5747 w 10000"/>
                <a:gd name="connsiteY287" fmla="*/ 4051 h 10000"/>
                <a:gd name="connsiteX288" fmla="*/ 5772 w 10000"/>
                <a:gd name="connsiteY288" fmla="*/ 4974 h 10000"/>
                <a:gd name="connsiteX289" fmla="*/ 5790 w 10000"/>
                <a:gd name="connsiteY289" fmla="*/ 5897 h 10000"/>
                <a:gd name="connsiteX290" fmla="*/ 5808 w 10000"/>
                <a:gd name="connsiteY290" fmla="*/ 5795 h 10000"/>
                <a:gd name="connsiteX291" fmla="*/ 5826 w 10000"/>
                <a:gd name="connsiteY291" fmla="*/ 5321 h 10000"/>
                <a:gd name="connsiteX292" fmla="*/ 5851 w 10000"/>
                <a:gd name="connsiteY292" fmla="*/ 5064 h 10000"/>
                <a:gd name="connsiteX293" fmla="*/ 5869 w 10000"/>
                <a:gd name="connsiteY293" fmla="*/ 5321 h 10000"/>
                <a:gd name="connsiteX294" fmla="*/ 5887 w 10000"/>
                <a:gd name="connsiteY294" fmla="*/ 5154 h 10000"/>
                <a:gd name="connsiteX295" fmla="*/ 5905 w 10000"/>
                <a:gd name="connsiteY295" fmla="*/ 4936 h 10000"/>
                <a:gd name="connsiteX296" fmla="*/ 5934 w 10000"/>
                <a:gd name="connsiteY296" fmla="*/ 4462 h 10000"/>
                <a:gd name="connsiteX297" fmla="*/ 6068 w 10000"/>
                <a:gd name="connsiteY297" fmla="*/ 4846 h 10000"/>
                <a:gd name="connsiteX298" fmla="*/ 6093 w 10000"/>
                <a:gd name="connsiteY298" fmla="*/ 4487 h 10000"/>
                <a:gd name="connsiteX299" fmla="*/ 6194 w 10000"/>
                <a:gd name="connsiteY299" fmla="*/ 4013 h 10000"/>
                <a:gd name="connsiteX300" fmla="*/ 6212 w 10000"/>
                <a:gd name="connsiteY300" fmla="*/ 3064 h 10000"/>
                <a:gd name="connsiteX301" fmla="*/ 6273 w 10000"/>
                <a:gd name="connsiteY301" fmla="*/ 5923 h 10000"/>
                <a:gd name="connsiteX302" fmla="*/ 6291 w 10000"/>
                <a:gd name="connsiteY302" fmla="*/ 7321 h 10000"/>
                <a:gd name="connsiteX303" fmla="*/ 6310 w 10000"/>
                <a:gd name="connsiteY303" fmla="*/ 7641 h 10000"/>
                <a:gd name="connsiteX304" fmla="*/ 6328 w 10000"/>
                <a:gd name="connsiteY304" fmla="*/ 7359 h 10000"/>
                <a:gd name="connsiteX305" fmla="*/ 6346 w 10000"/>
                <a:gd name="connsiteY305" fmla="*/ 5833 h 10000"/>
                <a:gd name="connsiteX306" fmla="*/ 6371 w 10000"/>
                <a:gd name="connsiteY306" fmla="*/ 3436 h 10000"/>
                <a:gd name="connsiteX307" fmla="*/ 6389 w 10000"/>
                <a:gd name="connsiteY307" fmla="*/ 1462 h 10000"/>
                <a:gd name="connsiteX308" fmla="*/ 6425 w 10000"/>
                <a:gd name="connsiteY308" fmla="*/ 3000 h 10000"/>
                <a:gd name="connsiteX309" fmla="*/ 6454 w 10000"/>
                <a:gd name="connsiteY309" fmla="*/ 6436 h 10000"/>
                <a:gd name="connsiteX310" fmla="*/ 6472 w 10000"/>
                <a:gd name="connsiteY310" fmla="*/ 8628 h 10000"/>
                <a:gd name="connsiteX311" fmla="*/ 6490 w 10000"/>
                <a:gd name="connsiteY311" fmla="*/ 9077 h 10000"/>
                <a:gd name="connsiteX312" fmla="*/ 6515 w 10000"/>
                <a:gd name="connsiteY312" fmla="*/ 8603 h 10000"/>
                <a:gd name="connsiteX313" fmla="*/ 6533 w 10000"/>
                <a:gd name="connsiteY313" fmla="*/ 7679 h 10000"/>
                <a:gd name="connsiteX314" fmla="*/ 6551 w 10000"/>
                <a:gd name="connsiteY314" fmla="*/ 6846 h 10000"/>
                <a:gd name="connsiteX315" fmla="*/ 6569 w 10000"/>
                <a:gd name="connsiteY315" fmla="*/ 6090 h 10000"/>
                <a:gd name="connsiteX316" fmla="*/ 6587 w 10000"/>
                <a:gd name="connsiteY316" fmla="*/ 5128 h 10000"/>
                <a:gd name="connsiteX317" fmla="*/ 6605 w 10000"/>
                <a:gd name="connsiteY317" fmla="*/ 4013 h 10000"/>
                <a:gd name="connsiteX318" fmla="*/ 6631 w 10000"/>
                <a:gd name="connsiteY318" fmla="*/ 3372 h 10000"/>
                <a:gd name="connsiteX319" fmla="*/ 6649 w 10000"/>
                <a:gd name="connsiteY319" fmla="*/ 3436 h 10000"/>
                <a:gd name="connsiteX320" fmla="*/ 6677 w 10000"/>
                <a:gd name="connsiteY320" fmla="*/ 4179 h 10000"/>
                <a:gd name="connsiteX321" fmla="*/ 6696 w 10000"/>
                <a:gd name="connsiteY321" fmla="*/ 4551 h 10000"/>
                <a:gd name="connsiteX322" fmla="*/ 6714 w 10000"/>
                <a:gd name="connsiteY322" fmla="*/ 4333 h 10000"/>
                <a:gd name="connsiteX323" fmla="*/ 6732 w 10000"/>
                <a:gd name="connsiteY323" fmla="*/ 4269 h 10000"/>
                <a:gd name="connsiteX324" fmla="*/ 6750 w 10000"/>
                <a:gd name="connsiteY324" fmla="*/ 4333 h 10000"/>
                <a:gd name="connsiteX325" fmla="*/ 6768 w 10000"/>
                <a:gd name="connsiteY325" fmla="*/ 4615 h 10000"/>
                <a:gd name="connsiteX326" fmla="*/ 6793 w 10000"/>
                <a:gd name="connsiteY326" fmla="*/ 4936 h 10000"/>
                <a:gd name="connsiteX327" fmla="*/ 6811 w 10000"/>
                <a:gd name="connsiteY327" fmla="*/ 4974 h 10000"/>
                <a:gd name="connsiteX328" fmla="*/ 6829 w 10000"/>
                <a:gd name="connsiteY328" fmla="*/ 4744 h 10000"/>
                <a:gd name="connsiteX329" fmla="*/ 6847 w 10000"/>
                <a:gd name="connsiteY329" fmla="*/ 4423 h 10000"/>
                <a:gd name="connsiteX330" fmla="*/ 6876 w 10000"/>
                <a:gd name="connsiteY330" fmla="*/ 4462 h 10000"/>
                <a:gd name="connsiteX331" fmla="*/ 6890 w 10000"/>
                <a:gd name="connsiteY331" fmla="*/ 4526 h 10000"/>
                <a:gd name="connsiteX332" fmla="*/ 6908 w 10000"/>
                <a:gd name="connsiteY332" fmla="*/ 4397 h 10000"/>
                <a:gd name="connsiteX333" fmla="*/ 6937 w 10000"/>
                <a:gd name="connsiteY333" fmla="*/ 4744 h 10000"/>
                <a:gd name="connsiteX334" fmla="*/ 6955 w 10000"/>
                <a:gd name="connsiteY334" fmla="*/ 5513 h 10000"/>
                <a:gd name="connsiteX335" fmla="*/ 6973 w 10000"/>
                <a:gd name="connsiteY335" fmla="*/ 6051 h 10000"/>
                <a:gd name="connsiteX336" fmla="*/ 6991 w 10000"/>
                <a:gd name="connsiteY336" fmla="*/ 5897 h 10000"/>
                <a:gd name="connsiteX337" fmla="*/ 7009 w 10000"/>
                <a:gd name="connsiteY337" fmla="*/ 5577 h 10000"/>
                <a:gd name="connsiteX338" fmla="*/ 7027 w 10000"/>
                <a:gd name="connsiteY338" fmla="*/ 5321 h 10000"/>
                <a:gd name="connsiteX339" fmla="*/ 7053 w 10000"/>
                <a:gd name="connsiteY339" fmla="*/ 4936 h 10000"/>
                <a:gd name="connsiteX340" fmla="*/ 7071 w 10000"/>
                <a:gd name="connsiteY340" fmla="*/ 4654 h 10000"/>
                <a:gd name="connsiteX341" fmla="*/ 7089 w 10000"/>
                <a:gd name="connsiteY341" fmla="*/ 4526 h 10000"/>
                <a:gd name="connsiteX342" fmla="*/ 7118 w 10000"/>
                <a:gd name="connsiteY342" fmla="*/ 4487 h 10000"/>
                <a:gd name="connsiteX343" fmla="*/ 7136 w 10000"/>
                <a:gd name="connsiteY343" fmla="*/ 4590 h 10000"/>
                <a:gd name="connsiteX344" fmla="*/ 7154 w 10000"/>
                <a:gd name="connsiteY344" fmla="*/ 5218 h 10000"/>
                <a:gd name="connsiteX345" fmla="*/ 7168 w 10000"/>
                <a:gd name="connsiteY345" fmla="*/ 5218 h 10000"/>
                <a:gd name="connsiteX346" fmla="*/ 7186 w 10000"/>
                <a:gd name="connsiteY346" fmla="*/ 4654 h 10000"/>
                <a:gd name="connsiteX347" fmla="*/ 7215 w 10000"/>
                <a:gd name="connsiteY347" fmla="*/ 4423 h 10000"/>
                <a:gd name="connsiteX348" fmla="*/ 7233 w 10000"/>
                <a:gd name="connsiteY348" fmla="*/ 4654 h 10000"/>
                <a:gd name="connsiteX349" fmla="*/ 7251 w 10000"/>
                <a:gd name="connsiteY349" fmla="*/ 5154 h 10000"/>
                <a:gd name="connsiteX350" fmla="*/ 7276 w 10000"/>
                <a:gd name="connsiteY350" fmla="*/ 5731 h 10000"/>
                <a:gd name="connsiteX351" fmla="*/ 7294 w 10000"/>
                <a:gd name="connsiteY351" fmla="*/ 6051 h 10000"/>
                <a:gd name="connsiteX352" fmla="*/ 7312 w 10000"/>
                <a:gd name="connsiteY352" fmla="*/ 5962 h 10000"/>
                <a:gd name="connsiteX353" fmla="*/ 7330 w 10000"/>
                <a:gd name="connsiteY353" fmla="*/ 5897 h 10000"/>
                <a:gd name="connsiteX354" fmla="*/ 7348 w 10000"/>
                <a:gd name="connsiteY354" fmla="*/ 5321 h 10000"/>
                <a:gd name="connsiteX355" fmla="*/ 7367 w 10000"/>
                <a:gd name="connsiteY355" fmla="*/ 4679 h 10000"/>
                <a:gd name="connsiteX356" fmla="*/ 7395 w 10000"/>
                <a:gd name="connsiteY356" fmla="*/ 4115 h 10000"/>
                <a:gd name="connsiteX357" fmla="*/ 7413 w 10000"/>
                <a:gd name="connsiteY357" fmla="*/ 3474 h 10000"/>
                <a:gd name="connsiteX358" fmla="*/ 7431 w 10000"/>
                <a:gd name="connsiteY358" fmla="*/ 3410 h 10000"/>
                <a:gd name="connsiteX359" fmla="*/ 7446 w 10000"/>
                <a:gd name="connsiteY359" fmla="*/ 4808 h 10000"/>
                <a:gd name="connsiteX360" fmla="*/ 7475 w 10000"/>
                <a:gd name="connsiteY360" fmla="*/ 6090 h 10000"/>
                <a:gd name="connsiteX361" fmla="*/ 7493 w 10000"/>
                <a:gd name="connsiteY361" fmla="*/ 5833 h 10000"/>
                <a:gd name="connsiteX362" fmla="*/ 7511 w 10000"/>
                <a:gd name="connsiteY362" fmla="*/ 4359 h 10000"/>
                <a:gd name="connsiteX363" fmla="*/ 7536 w 10000"/>
                <a:gd name="connsiteY363" fmla="*/ 2705 h 10000"/>
                <a:gd name="connsiteX364" fmla="*/ 7554 w 10000"/>
                <a:gd name="connsiteY364" fmla="*/ 1974 h 10000"/>
                <a:gd name="connsiteX365" fmla="*/ 7572 w 10000"/>
                <a:gd name="connsiteY365" fmla="*/ 4013 h 10000"/>
                <a:gd name="connsiteX366" fmla="*/ 7590 w 10000"/>
                <a:gd name="connsiteY366" fmla="*/ 6372 h 10000"/>
                <a:gd name="connsiteX367" fmla="*/ 7608 w 10000"/>
                <a:gd name="connsiteY367" fmla="*/ 7808 h 10000"/>
                <a:gd name="connsiteX368" fmla="*/ 7626 w 10000"/>
                <a:gd name="connsiteY368" fmla="*/ 7577 h 10000"/>
                <a:gd name="connsiteX369" fmla="*/ 7655 w 10000"/>
                <a:gd name="connsiteY369" fmla="*/ 7295 h 10000"/>
                <a:gd name="connsiteX370" fmla="*/ 7673 w 10000"/>
                <a:gd name="connsiteY370" fmla="*/ 7321 h 10000"/>
                <a:gd name="connsiteX371" fmla="*/ 7691 w 10000"/>
                <a:gd name="connsiteY371" fmla="*/ 7551 h 10000"/>
                <a:gd name="connsiteX372" fmla="*/ 7716 w 10000"/>
                <a:gd name="connsiteY372" fmla="*/ 7679 h 10000"/>
                <a:gd name="connsiteX373" fmla="*/ 7734 w 10000"/>
                <a:gd name="connsiteY373" fmla="*/ 7231 h 10000"/>
                <a:gd name="connsiteX374" fmla="*/ 7753 w 10000"/>
                <a:gd name="connsiteY374" fmla="*/ 6526 h 10000"/>
                <a:gd name="connsiteX375" fmla="*/ 7771 w 10000"/>
                <a:gd name="connsiteY375" fmla="*/ 5859 h 10000"/>
                <a:gd name="connsiteX376" fmla="*/ 7796 w 10000"/>
                <a:gd name="connsiteY376" fmla="*/ 5154 h 10000"/>
                <a:gd name="connsiteX377" fmla="*/ 7814 w 10000"/>
                <a:gd name="connsiteY377" fmla="*/ 4615 h 10000"/>
                <a:gd name="connsiteX378" fmla="*/ 7832 w 10000"/>
                <a:gd name="connsiteY378" fmla="*/ 3949 h 10000"/>
                <a:gd name="connsiteX379" fmla="*/ 7850 w 10000"/>
                <a:gd name="connsiteY379" fmla="*/ 3474 h 10000"/>
                <a:gd name="connsiteX380" fmla="*/ 7868 w 10000"/>
                <a:gd name="connsiteY380" fmla="*/ 2936 h 10000"/>
                <a:gd name="connsiteX381" fmla="*/ 7897 w 10000"/>
                <a:gd name="connsiteY381" fmla="*/ 2808 h 10000"/>
                <a:gd name="connsiteX382" fmla="*/ 7915 w 10000"/>
                <a:gd name="connsiteY382" fmla="*/ 3474 h 10000"/>
                <a:gd name="connsiteX383" fmla="*/ 7933 w 10000"/>
                <a:gd name="connsiteY383" fmla="*/ 4462 h 10000"/>
                <a:gd name="connsiteX384" fmla="*/ 7951 w 10000"/>
                <a:gd name="connsiteY384" fmla="*/ 4590 h 10000"/>
                <a:gd name="connsiteX385" fmla="*/ 7976 w 10000"/>
                <a:gd name="connsiteY385" fmla="*/ 4333 h 10000"/>
                <a:gd name="connsiteX386" fmla="*/ 7994 w 10000"/>
                <a:gd name="connsiteY386" fmla="*/ 4295 h 10000"/>
                <a:gd name="connsiteX387" fmla="*/ 8012 w 10000"/>
                <a:gd name="connsiteY387" fmla="*/ 4205 h 10000"/>
                <a:gd name="connsiteX388" fmla="*/ 8030 w 10000"/>
                <a:gd name="connsiteY388" fmla="*/ 3949 h 10000"/>
                <a:gd name="connsiteX389" fmla="*/ 8048 w 10000"/>
                <a:gd name="connsiteY389" fmla="*/ 4654 h 10000"/>
                <a:gd name="connsiteX390" fmla="*/ 8074 w 10000"/>
                <a:gd name="connsiteY390" fmla="*/ 5282 h 10000"/>
                <a:gd name="connsiteX391" fmla="*/ 8092 w 10000"/>
                <a:gd name="connsiteY391" fmla="*/ 6051 h 10000"/>
                <a:gd name="connsiteX392" fmla="*/ 8120 w 10000"/>
                <a:gd name="connsiteY392" fmla="*/ 6718 h 10000"/>
                <a:gd name="connsiteX393" fmla="*/ 8139 w 10000"/>
                <a:gd name="connsiteY393" fmla="*/ 6821 h 10000"/>
                <a:gd name="connsiteX394" fmla="*/ 8157 w 10000"/>
                <a:gd name="connsiteY394" fmla="*/ 6462 h 10000"/>
                <a:gd name="connsiteX395" fmla="*/ 8175 w 10000"/>
                <a:gd name="connsiteY395" fmla="*/ 5321 h 10000"/>
                <a:gd name="connsiteX396" fmla="*/ 8193 w 10000"/>
                <a:gd name="connsiteY396" fmla="*/ 2769 h 10000"/>
                <a:gd name="connsiteX397" fmla="*/ 8211 w 10000"/>
                <a:gd name="connsiteY397" fmla="*/ 1244 h 10000"/>
                <a:gd name="connsiteX398" fmla="*/ 8229 w 10000"/>
                <a:gd name="connsiteY398" fmla="*/ 962 h 10000"/>
                <a:gd name="connsiteX399" fmla="*/ 8254 w 10000"/>
                <a:gd name="connsiteY399" fmla="*/ 3603 h 10000"/>
                <a:gd name="connsiteX400" fmla="*/ 8272 w 10000"/>
                <a:gd name="connsiteY400" fmla="*/ 6846 h 10000"/>
                <a:gd name="connsiteX401" fmla="*/ 8297 w 10000"/>
                <a:gd name="connsiteY401" fmla="*/ 8282 h 10000"/>
                <a:gd name="connsiteX402" fmla="*/ 8315 w 10000"/>
                <a:gd name="connsiteY402" fmla="*/ 8218 h 10000"/>
                <a:gd name="connsiteX403" fmla="*/ 8333 w 10000"/>
                <a:gd name="connsiteY403" fmla="*/ 7679 h 10000"/>
                <a:gd name="connsiteX404" fmla="*/ 8351 w 10000"/>
                <a:gd name="connsiteY404" fmla="*/ 7038 h 10000"/>
                <a:gd name="connsiteX405" fmla="*/ 8369 w 10000"/>
                <a:gd name="connsiteY405" fmla="*/ 6436 h 10000"/>
                <a:gd name="connsiteX406" fmla="*/ 8398 w 10000"/>
                <a:gd name="connsiteY406" fmla="*/ 6115 h 10000"/>
                <a:gd name="connsiteX407" fmla="*/ 8416 w 10000"/>
                <a:gd name="connsiteY407" fmla="*/ 5833 h 10000"/>
                <a:gd name="connsiteX408" fmla="*/ 8434 w 10000"/>
                <a:gd name="connsiteY408" fmla="*/ 5449 h 10000"/>
                <a:gd name="connsiteX409" fmla="*/ 8452 w 10000"/>
                <a:gd name="connsiteY409" fmla="*/ 4872 h 10000"/>
                <a:gd name="connsiteX410" fmla="*/ 8470 w 10000"/>
                <a:gd name="connsiteY410" fmla="*/ 4333 h 10000"/>
                <a:gd name="connsiteX411" fmla="*/ 8496 w 10000"/>
                <a:gd name="connsiteY411" fmla="*/ 3795 h 10000"/>
                <a:gd name="connsiteX412" fmla="*/ 8514 w 10000"/>
                <a:gd name="connsiteY412" fmla="*/ 3538 h 10000"/>
                <a:gd name="connsiteX413" fmla="*/ 8532 w 10000"/>
                <a:gd name="connsiteY413" fmla="*/ 3244 h 10000"/>
                <a:gd name="connsiteX414" fmla="*/ 8557 w 10000"/>
                <a:gd name="connsiteY414" fmla="*/ 3372 h 10000"/>
                <a:gd name="connsiteX415" fmla="*/ 8575 w 10000"/>
                <a:gd name="connsiteY415" fmla="*/ 3244 h 10000"/>
                <a:gd name="connsiteX416" fmla="*/ 8593 w 10000"/>
                <a:gd name="connsiteY416" fmla="*/ 2513 h 10000"/>
                <a:gd name="connsiteX417" fmla="*/ 8611 w 10000"/>
                <a:gd name="connsiteY417" fmla="*/ 2897 h 10000"/>
                <a:gd name="connsiteX418" fmla="*/ 8629 w 10000"/>
                <a:gd name="connsiteY418" fmla="*/ 5128 h 10000"/>
                <a:gd name="connsiteX419" fmla="*/ 8658 w 10000"/>
                <a:gd name="connsiteY419" fmla="*/ 6846 h 10000"/>
                <a:gd name="connsiteX420" fmla="*/ 8676 w 10000"/>
                <a:gd name="connsiteY420" fmla="*/ 7038 h 10000"/>
                <a:gd name="connsiteX421" fmla="*/ 8694 w 10000"/>
                <a:gd name="connsiteY421" fmla="*/ 6821 h 10000"/>
                <a:gd name="connsiteX422" fmla="*/ 8719 w 10000"/>
                <a:gd name="connsiteY422" fmla="*/ 6051 h 10000"/>
                <a:gd name="connsiteX423" fmla="*/ 8737 w 10000"/>
                <a:gd name="connsiteY423" fmla="*/ 4974 h 10000"/>
                <a:gd name="connsiteX424" fmla="*/ 8755 w 10000"/>
                <a:gd name="connsiteY424" fmla="*/ 3885 h 10000"/>
                <a:gd name="connsiteX425" fmla="*/ 8773 w 10000"/>
                <a:gd name="connsiteY425" fmla="*/ 3795 h 10000"/>
                <a:gd name="connsiteX426" fmla="*/ 8791 w 10000"/>
                <a:gd name="connsiteY426" fmla="*/ 4910 h 10000"/>
                <a:gd name="connsiteX427" fmla="*/ 8810 w 10000"/>
                <a:gd name="connsiteY427" fmla="*/ 6590 h 10000"/>
                <a:gd name="connsiteX428" fmla="*/ 8835 w 10000"/>
                <a:gd name="connsiteY428" fmla="*/ 7705 h 10000"/>
                <a:gd name="connsiteX429" fmla="*/ 8853 w 10000"/>
                <a:gd name="connsiteY429" fmla="*/ 7641 h 10000"/>
                <a:gd name="connsiteX430" fmla="*/ 8871 w 10000"/>
                <a:gd name="connsiteY430" fmla="*/ 6974 h 10000"/>
                <a:gd name="connsiteX431" fmla="*/ 8889 w 10000"/>
                <a:gd name="connsiteY431" fmla="*/ 6244 h 10000"/>
                <a:gd name="connsiteX432" fmla="*/ 8918 w 10000"/>
                <a:gd name="connsiteY432" fmla="*/ 5667 h 10000"/>
                <a:gd name="connsiteX433" fmla="*/ 8936 w 10000"/>
                <a:gd name="connsiteY433" fmla="*/ 5282 h 10000"/>
                <a:gd name="connsiteX434" fmla="*/ 8954 w 10000"/>
                <a:gd name="connsiteY434" fmla="*/ 4782 h 10000"/>
                <a:gd name="connsiteX435" fmla="*/ 8972 w 10000"/>
                <a:gd name="connsiteY435" fmla="*/ 3987 h 10000"/>
                <a:gd name="connsiteX436" fmla="*/ 8997 w 10000"/>
                <a:gd name="connsiteY436" fmla="*/ 3244 h 10000"/>
                <a:gd name="connsiteX437" fmla="*/ 9015 w 10000"/>
                <a:gd name="connsiteY437" fmla="*/ 2872 h 10000"/>
                <a:gd name="connsiteX438" fmla="*/ 9033 w 10000"/>
                <a:gd name="connsiteY438" fmla="*/ 2962 h 10000"/>
                <a:gd name="connsiteX439" fmla="*/ 9051 w 10000"/>
                <a:gd name="connsiteY439" fmla="*/ 3667 h 10000"/>
                <a:gd name="connsiteX440" fmla="*/ 9069 w 10000"/>
                <a:gd name="connsiteY440" fmla="*/ 5321 h 10000"/>
                <a:gd name="connsiteX441" fmla="*/ 9098 w 10000"/>
                <a:gd name="connsiteY441" fmla="*/ 6462 h 10000"/>
                <a:gd name="connsiteX442" fmla="*/ 9113 w 10000"/>
                <a:gd name="connsiteY442" fmla="*/ 6051 h 10000"/>
                <a:gd name="connsiteX443" fmla="*/ 9141 w 10000"/>
                <a:gd name="connsiteY443" fmla="*/ 5103 h 10000"/>
                <a:gd name="connsiteX444" fmla="*/ 9159 w 10000"/>
                <a:gd name="connsiteY444" fmla="*/ 4551 h 10000"/>
                <a:gd name="connsiteX445" fmla="*/ 9177 w 10000"/>
                <a:gd name="connsiteY445" fmla="*/ 4974 h 10000"/>
                <a:gd name="connsiteX446" fmla="*/ 9196 w 10000"/>
                <a:gd name="connsiteY446" fmla="*/ 5897 h 10000"/>
                <a:gd name="connsiteX447" fmla="*/ 9214 w 10000"/>
                <a:gd name="connsiteY447" fmla="*/ 6179 h 10000"/>
                <a:gd name="connsiteX448" fmla="*/ 9232 w 10000"/>
                <a:gd name="connsiteY448" fmla="*/ 5667 h 10000"/>
                <a:gd name="connsiteX449" fmla="*/ 9257 w 10000"/>
                <a:gd name="connsiteY449" fmla="*/ 5154 h 10000"/>
                <a:gd name="connsiteX450" fmla="*/ 9275 w 10000"/>
                <a:gd name="connsiteY450" fmla="*/ 4910 h 10000"/>
                <a:gd name="connsiteX451" fmla="*/ 9293 w 10000"/>
                <a:gd name="connsiteY451" fmla="*/ 4718 h 10000"/>
                <a:gd name="connsiteX452" fmla="*/ 9322 w 10000"/>
                <a:gd name="connsiteY452" fmla="*/ 4462 h 10000"/>
                <a:gd name="connsiteX453" fmla="*/ 9340 w 10000"/>
                <a:gd name="connsiteY453" fmla="*/ 4179 h 10000"/>
                <a:gd name="connsiteX454" fmla="*/ 9358 w 10000"/>
                <a:gd name="connsiteY454" fmla="*/ 4115 h 10000"/>
                <a:gd name="connsiteX455" fmla="*/ 9376 w 10000"/>
                <a:gd name="connsiteY455" fmla="*/ 4141 h 10000"/>
                <a:gd name="connsiteX456" fmla="*/ 9390 w 10000"/>
                <a:gd name="connsiteY456" fmla="*/ 4462 h 10000"/>
                <a:gd name="connsiteX457" fmla="*/ 9419 w 10000"/>
                <a:gd name="connsiteY457" fmla="*/ 4782 h 10000"/>
                <a:gd name="connsiteX458" fmla="*/ 9437 w 10000"/>
                <a:gd name="connsiteY458" fmla="*/ 5410 h 10000"/>
                <a:gd name="connsiteX459" fmla="*/ 9455 w 10000"/>
                <a:gd name="connsiteY459" fmla="*/ 6090 h 10000"/>
                <a:gd name="connsiteX460" fmla="*/ 9473 w 10000"/>
                <a:gd name="connsiteY460" fmla="*/ 6308 h 10000"/>
                <a:gd name="connsiteX461" fmla="*/ 9491 w 10000"/>
                <a:gd name="connsiteY461" fmla="*/ 6026 h 10000"/>
                <a:gd name="connsiteX462" fmla="*/ 9517 w 10000"/>
                <a:gd name="connsiteY462" fmla="*/ 5321 h 10000"/>
                <a:gd name="connsiteX463" fmla="*/ 9535 w 10000"/>
                <a:gd name="connsiteY463" fmla="*/ 4936 h 10000"/>
                <a:gd name="connsiteX464" fmla="*/ 9553 w 10000"/>
                <a:gd name="connsiteY464" fmla="*/ 4782 h 10000"/>
                <a:gd name="connsiteX465" fmla="*/ 9582 w 10000"/>
                <a:gd name="connsiteY465" fmla="*/ 5000 h 10000"/>
                <a:gd name="connsiteX466" fmla="*/ 9600 w 10000"/>
                <a:gd name="connsiteY466" fmla="*/ 5218 h 10000"/>
                <a:gd name="connsiteX467" fmla="*/ 9618 w 10000"/>
                <a:gd name="connsiteY467" fmla="*/ 5192 h 10000"/>
                <a:gd name="connsiteX468" fmla="*/ 9636 w 10000"/>
                <a:gd name="connsiteY468" fmla="*/ 5346 h 10000"/>
                <a:gd name="connsiteX469" fmla="*/ 9654 w 10000"/>
                <a:gd name="connsiteY469" fmla="*/ 5128 h 10000"/>
                <a:gd name="connsiteX470" fmla="*/ 9679 w 10000"/>
                <a:gd name="connsiteY470" fmla="*/ 4974 h 10000"/>
                <a:gd name="connsiteX471" fmla="*/ 9697 w 10000"/>
                <a:gd name="connsiteY471" fmla="*/ 4936 h 10000"/>
                <a:gd name="connsiteX472" fmla="*/ 9722 w 10000"/>
                <a:gd name="connsiteY472" fmla="*/ 5000 h 10000"/>
                <a:gd name="connsiteX473" fmla="*/ 9740 w 10000"/>
                <a:gd name="connsiteY473" fmla="*/ 4872 h 10000"/>
                <a:gd name="connsiteX474" fmla="*/ 9758 w 10000"/>
                <a:gd name="connsiteY474" fmla="*/ 4679 h 10000"/>
                <a:gd name="connsiteX475" fmla="*/ 9776 w 10000"/>
                <a:gd name="connsiteY475" fmla="*/ 4744 h 10000"/>
                <a:gd name="connsiteX476" fmla="*/ 9794 w 10000"/>
                <a:gd name="connsiteY476" fmla="*/ 4974 h 10000"/>
                <a:gd name="connsiteX477" fmla="*/ 9812 w 10000"/>
                <a:gd name="connsiteY477" fmla="*/ 4910 h 10000"/>
                <a:gd name="connsiteX478" fmla="*/ 9830 w 10000"/>
                <a:gd name="connsiteY478" fmla="*/ 4872 h 10000"/>
                <a:gd name="connsiteX479" fmla="*/ 9859 w 10000"/>
                <a:gd name="connsiteY479" fmla="*/ 4654 h 10000"/>
                <a:gd name="connsiteX480" fmla="*/ 9877 w 10000"/>
                <a:gd name="connsiteY480" fmla="*/ 4397 h 10000"/>
                <a:gd name="connsiteX481" fmla="*/ 9895 w 10000"/>
                <a:gd name="connsiteY481" fmla="*/ 4590 h 10000"/>
                <a:gd name="connsiteX482" fmla="*/ 9913 w 10000"/>
                <a:gd name="connsiteY482" fmla="*/ 4679 h 10000"/>
                <a:gd name="connsiteX483" fmla="*/ 9939 w 10000"/>
                <a:gd name="connsiteY483" fmla="*/ 4744 h 10000"/>
                <a:gd name="connsiteX484" fmla="*/ 9957 w 10000"/>
                <a:gd name="connsiteY484" fmla="*/ 4782 h 10000"/>
                <a:gd name="connsiteX485" fmla="*/ 9975 w 10000"/>
                <a:gd name="connsiteY485" fmla="*/ 4744 h 10000"/>
                <a:gd name="connsiteX486" fmla="*/ 10000 w 10000"/>
                <a:gd name="connsiteY486" fmla="*/ 534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6 w 10000"/>
                <a:gd name="connsiteY11" fmla="*/ 6333 h 10000"/>
                <a:gd name="connsiteX12" fmla="*/ 245 w 10000"/>
                <a:gd name="connsiteY12" fmla="*/ 6115 h 10000"/>
                <a:gd name="connsiteX13" fmla="*/ 260 w 10000"/>
                <a:gd name="connsiteY13" fmla="*/ 5667 h 10000"/>
                <a:gd name="connsiteX14" fmla="*/ 278 w 10000"/>
                <a:gd name="connsiteY14" fmla="*/ 5385 h 10000"/>
                <a:gd name="connsiteX15" fmla="*/ 296 w 10000"/>
                <a:gd name="connsiteY15" fmla="*/ 4872 h 10000"/>
                <a:gd name="connsiteX16" fmla="*/ 314 w 10000"/>
                <a:gd name="connsiteY16" fmla="*/ 4013 h 10000"/>
                <a:gd name="connsiteX17" fmla="*/ 343 w 10000"/>
                <a:gd name="connsiteY17" fmla="*/ 3795 h 10000"/>
                <a:gd name="connsiteX18" fmla="*/ 361 w 10000"/>
                <a:gd name="connsiteY18" fmla="*/ 3859 h 10000"/>
                <a:gd name="connsiteX19" fmla="*/ 379 w 10000"/>
                <a:gd name="connsiteY19" fmla="*/ 4115 h 10000"/>
                <a:gd name="connsiteX20" fmla="*/ 404 w 10000"/>
                <a:gd name="connsiteY20" fmla="*/ 4872 h 10000"/>
                <a:gd name="connsiteX21" fmla="*/ 422 w 10000"/>
                <a:gd name="connsiteY21" fmla="*/ 5513 h 10000"/>
                <a:gd name="connsiteX22" fmla="*/ 440 w 10000"/>
                <a:gd name="connsiteY22" fmla="*/ 5513 h 10000"/>
                <a:gd name="connsiteX23" fmla="*/ 458 w 10000"/>
                <a:gd name="connsiteY23" fmla="*/ 5641 h 10000"/>
                <a:gd name="connsiteX24" fmla="*/ 476 w 10000"/>
                <a:gd name="connsiteY24" fmla="*/ 5705 h 10000"/>
                <a:gd name="connsiteX25" fmla="*/ 494 w 10000"/>
                <a:gd name="connsiteY25" fmla="*/ 5833 h 10000"/>
                <a:gd name="connsiteX26" fmla="*/ 523 w 10000"/>
                <a:gd name="connsiteY26" fmla="*/ 5731 h 10000"/>
                <a:gd name="connsiteX27" fmla="*/ 538 w 10000"/>
                <a:gd name="connsiteY27" fmla="*/ 5321 h 10000"/>
                <a:gd name="connsiteX28" fmla="*/ 556 w 10000"/>
                <a:gd name="connsiteY28" fmla="*/ 4974 h 10000"/>
                <a:gd name="connsiteX29" fmla="*/ 584 w 10000"/>
                <a:gd name="connsiteY29" fmla="*/ 4526 h 10000"/>
                <a:gd name="connsiteX30" fmla="*/ 602 w 10000"/>
                <a:gd name="connsiteY30" fmla="*/ 4051 h 10000"/>
                <a:gd name="connsiteX31" fmla="*/ 620 w 10000"/>
                <a:gd name="connsiteY31" fmla="*/ 3372 h 10000"/>
                <a:gd name="connsiteX32" fmla="*/ 639 w 10000"/>
                <a:gd name="connsiteY32" fmla="*/ 3026 h 10000"/>
                <a:gd name="connsiteX33" fmla="*/ 664 w 10000"/>
                <a:gd name="connsiteY33" fmla="*/ 3282 h 10000"/>
                <a:gd name="connsiteX34" fmla="*/ 682 w 10000"/>
                <a:gd name="connsiteY34" fmla="*/ 4551 h 10000"/>
                <a:gd name="connsiteX35" fmla="*/ 700 w 10000"/>
                <a:gd name="connsiteY35" fmla="*/ 6090 h 10000"/>
                <a:gd name="connsiteX36" fmla="*/ 718 w 10000"/>
                <a:gd name="connsiteY36" fmla="*/ 7256 h 10000"/>
                <a:gd name="connsiteX37" fmla="*/ 736 w 10000"/>
                <a:gd name="connsiteY37" fmla="*/ 7449 h 10000"/>
                <a:gd name="connsiteX38" fmla="*/ 765 w 10000"/>
                <a:gd name="connsiteY38" fmla="*/ 7077 h 10000"/>
                <a:gd name="connsiteX39" fmla="*/ 783 w 10000"/>
                <a:gd name="connsiteY39" fmla="*/ 5603 h 10000"/>
                <a:gd name="connsiteX40" fmla="*/ 797 w 10000"/>
                <a:gd name="connsiteY40" fmla="*/ 3282 h 10000"/>
                <a:gd name="connsiteX41" fmla="*/ 815 w 10000"/>
                <a:gd name="connsiteY41" fmla="*/ 1308 h 10000"/>
                <a:gd name="connsiteX42" fmla="*/ 844 w 10000"/>
                <a:gd name="connsiteY42" fmla="*/ 962 h 10000"/>
                <a:gd name="connsiteX43" fmla="*/ 862 w 10000"/>
                <a:gd name="connsiteY43" fmla="*/ 3282 h 10000"/>
                <a:gd name="connsiteX44" fmla="*/ 880 w 10000"/>
                <a:gd name="connsiteY44" fmla="*/ 7744 h 10000"/>
                <a:gd name="connsiteX45" fmla="*/ 898 w 10000"/>
                <a:gd name="connsiteY45" fmla="*/ 10000 h 10000"/>
                <a:gd name="connsiteX46" fmla="*/ 916 w 10000"/>
                <a:gd name="connsiteY46" fmla="*/ 8821 h 10000"/>
                <a:gd name="connsiteX47" fmla="*/ 942 w 10000"/>
                <a:gd name="connsiteY47" fmla="*/ 6564 h 10000"/>
                <a:gd name="connsiteX48" fmla="*/ 960 w 10000"/>
                <a:gd name="connsiteY48" fmla="*/ 5064 h 10000"/>
                <a:gd name="connsiteX49" fmla="*/ 988 w 10000"/>
                <a:gd name="connsiteY49" fmla="*/ 4744 h 10000"/>
                <a:gd name="connsiteX50" fmla="*/ 1006 w 10000"/>
                <a:gd name="connsiteY50" fmla="*/ 5000 h 10000"/>
                <a:gd name="connsiteX51" fmla="*/ 1025 w 10000"/>
                <a:gd name="connsiteY51" fmla="*/ 5513 h 10000"/>
                <a:gd name="connsiteX52" fmla="*/ 1043 w 10000"/>
                <a:gd name="connsiteY52" fmla="*/ 5641 h 10000"/>
                <a:gd name="connsiteX53" fmla="*/ 1061 w 10000"/>
                <a:gd name="connsiteY53" fmla="*/ 5577 h 10000"/>
                <a:gd name="connsiteX54" fmla="*/ 1075 w 10000"/>
                <a:gd name="connsiteY54" fmla="*/ 5346 h 10000"/>
                <a:gd name="connsiteX55" fmla="*/ 1093 w 10000"/>
                <a:gd name="connsiteY55" fmla="*/ 4936 h 10000"/>
                <a:gd name="connsiteX56" fmla="*/ 1122 w 10000"/>
                <a:gd name="connsiteY56" fmla="*/ 3756 h 10000"/>
                <a:gd name="connsiteX57" fmla="*/ 1140 w 10000"/>
                <a:gd name="connsiteY57" fmla="*/ 3372 h 10000"/>
                <a:gd name="connsiteX58" fmla="*/ 1165 w 10000"/>
                <a:gd name="connsiteY58" fmla="*/ 3346 h 10000"/>
                <a:gd name="connsiteX59" fmla="*/ 1183 w 10000"/>
                <a:gd name="connsiteY59" fmla="*/ 3372 h 10000"/>
                <a:gd name="connsiteX60" fmla="*/ 1201 w 10000"/>
                <a:gd name="connsiteY60" fmla="*/ 4333 h 10000"/>
                <a:gd name="connsiteX61" fmla="*/ 1219 w 10000"/>
                <a:gd name="connsiteY61" fmla="*/ 5346 h 10000"/>
                <a:gd name="connsiteX62" fmla="*/ 1237 w 10000"/>
                <a:gd name="connsiteY62" fmla="*/ 6308 h 10000"/>
                <a:gd name="connsiteX63" fmla="*/ 1266 w 10000"/>
                <a:gd name="connsiteY63" fmla="*/ 6885 h 10000"/>
                <a:gd name="connsiteX64" fmla="*/ 1284 w 10000"/>
                <a:gd name="connsiteY64" fmla="*/ 7077 h 10000"/>
                <a:gd name="connsiteX65" fmla="*/ 1302 w 10000"/>
                <a:gd name="connsiteY65" fmla="*/ 6564 h 10000"/>
                <a:gd name="connsiteX66" fmla="*/ 1320 w 10000"/>
                <a:gd name="connsiteY66" fmla="*/ 6244 h 10000"/>
                <a:gd name="connsiteX67" fmla="*/ 1338 w 10000"/>
                <a:gd name="connsiteY67" fmla="*/ 5897 h 10000"/>
                <a:gd name="connsiteX68" fmla="*/ 1364 w 10000"/>
                <a:gd name="connsiteY68" fmla="*/ 5192 h 10000"/>
                <a:gd name="connsiteX69" fmla="*/ 1382 w 10000"/>
                <a:gd name="connsiteY69" fmla="*/ 4359 h 10000"/>
                <a:gd name="connsiteX70" fmla="*/ 1400 w 10000"/>
                <a:gd name="connsiteY70" fmla="*/ 3628 h 10000"/>
                <a:gd name="connsiteX71" fmla="*/ 1425 w 10000"/>
                <a:gd name="connsiteY71" fmla="*/ 3064 h 10000"/>
                <a:gd name="connsiteX72" fmla="*/ 1443 w 10000"/>
                <a:gd name="connsiteY72" fmla="*/ 3500 h 10000"/>
                <a:gd name="connsiteX73" fmla="*/ 1461 w 10000"/>
                <a:gd name="connsiteY73" fmla="*/ 4423 h 10000"/>
                <a:gd name="connsiteX74" fmla="*/ 1479 w 10000"/>
                <a:gd name="connsiteY74" fmla="*/ 4910 h 10000"/>
                <a:gd name="connsiteX75" fmla="*/ 1497 w 10000"/>
                <a:gd name="connsiteY75" fmla="*/ 4333 h 10000"/>
                <a:gd name="connsiteX76" fmla="*/ 1526 w 10000"/>
                <a:gd name="connsiteY76" fmla="*/ 3154 h 10000"/>
                <a:gd name="connsiteX77" fmla="*/ 1544 w 10000"/>
                <a:gd name="connsiteY77" fmla="*/ 2513 h 10000"/>
                <a:gd name="connsiteX78" fmla="*/ 1562 w 10000"/>
                <a:gd name="connsiteY78" fmla="*/ 3564 h 10000"/>
                <a:gd name="connsiteX79" fmla="*/ 1587 w 10000"/>
                <a:gd name="connsiteY79" fmla="*/ 5385 h 10000"/>
                <a:gd name="connsiteX80" fmla="*/ 1605 w 10000"/>
                <a:gd name="connsiteY80" fmla="*/ 6308 h 10000"/>
                <a:gd name="connsiteX81" fmla="*/ 1623 w 10000"/>
                <a:gd name="connsiteY81" fmla="*/ 5731 h 10000"/>
                <a:gd name="connsiteX82" fmla="*/ 1641 w 10000"/>
                <a:gd name="connsiteY82" fmla="*/ 5346 h 10000"/>
                <a:gd name="connsiteX83" fmla="*/ 1659 w 10000"/>
                <a:gd name="connsiteY83" fmla="*/ 5513 h 10000"/>
                <a:gd name="connsiteX84" fmla="*/ 1677 w 10000"/>
                <a:gd name="connsiteY84" fmla="*/ 5667 h 10000"/>
                <a:gd name="connsiteX85" fmla="*/ 1703 w 10000"/>
                <a:gd name="connsiteY85" fmla="*/ 6308 h 10000"/>
                <a:gd name="connsiteX86" fmla="*/ 1721 w 10000"/>
                <a:gd name="connsiteY86" fmla="*/ 6462 h 10000"/>
                <a:gd name="connsiteX87" fmla="*/ 1739 w 10000"/>
                <a:gd name="connsiteY87" fmla="*/ 6051 h 10000"/>
                <a:gd name="connsiteX88" fmla="*/ 1757 w 10000"/>
                <a:gd name="connsiteY88" fmla="*/ 5513 h 10000"/>
                <a:gd name="connsiteX89" fmla="*/ 1786 w 10000"/>
                <a:gd name="connsiteY89" fmla="*/ 5385 h 10000"/>
                <a:gd name="connsiteX90" fmla="*/ 1804 w 10000"/>
                <a:gd name="connsiteY90" fmla="*/ 5449 h 10000"/>
                <a:gd name="connsiteX91" fmla="*/ 1822 w 10000"/>
                <a:gd name="connsiteY91" fmla="*/ 5513 h 10000"/>
                <a:gd name="connsiteX92" fmla="*/ 1847 w 10000"/>
                <a:gd name="connsiteY92" fmla="*/ 5192 h 10000"/>
                <a:gd name="connsiteX93" fmla="*/ 1865 w 10000"/>
                <a:gd name="connsiteY93" fmla="*/ 4397 h 10000"/>
                <a:gd name="connsiteX94" fmla="*/ 1883 w 10000"/>
                <a:gd name="connsiteY94" fmla="*/ 4295 h 10000"/>
                <a:gd name="connsiteX95" fmla="*/ 1901 w 10000"/>
                <a:gd name="connsiteY95" fmla="*/ 4526 h 10000"/>
                <a:gd name="connsiteX96" fmla="*/ 1919 w 10000"/>
                <a:gd name="connsiteY96" fmla="*/ 5385 h 10000"/>
                <a:gd name="connsiteX97" fmla="*/ 1937 w 10000"/>
                <a:gd name="connsiteY97" fmla="*/ 6590 h 10000"/>
                <a:gd name="connsiteX98" fmla="*/ 1955 w 10000"/>
                <a:gd name="connsiteY98" fmla="*/ 6949 h 10000"/>
                <a:gd name="connsiteX99" fmla="*/ 1981 w 10000"/>
                <a:gd name="connsiteY99" fmla="*/ 6141 h 10000"/>
                <a:gd name="connsiteX100" fmla="*/ 2009 w 10000"/>
                <a:gd name="connsiteY100" fmla="*/ 5346 h 10000"/>
                <a:gd name="connsiteX101" fmla="*/ 2027 w 10000"/>
                <a:gd name="connsiteY101" fmla="*/ 5154 h 10000"/>
                <a:gd name="connsiteX102" fmla="*/ 2045 w 10000"/>
                <a:gd name="connsiteY102" fmla="*/ 5641 h 10000"/>
                <a:gd name="connsiteX103" fmla="*/ 2063 w 10000"/>
                <a:gd name="connsiteY103" fmla="*/ 5795 h 10000"/>
                <a:gd name="connsiteX104" fmla="*/ 2082 w 10000"/>
                <a:gd name="connsiteY104" fmla="*/ 5731 h 10000"/>
                <a:gd name="connsiteX105" fmla="*/ 2100 w 10000"/>
                <a:gd name="connsiteY105" fmla="*/ 5346 h 10000"/>
                <a:gd name="connsiteX106" fmla="*/ 2125 w 10000"/>
                <a:gd name="connsiteY106" fmla="*/ 4910 h 10000"/>
                <a:gd name="connsiteX107" fmla="*/ 2143 w 10000"/>
                <a:gd name="connsiteY107" fmla="*/ 4615 h 10000"/>
                <a:gd name="connsiteX108" fmla="*/ 2161 w 10000"/>
                <a:gd name="connsiteY108" fmla="*/ 4462 h 10000"/>
                <a:gd name="connsiteX109" fmla="*/ 2186 w 10000"/>
                <a:gd name="connsiteY109" fmla="*/ 4423 h 10000"/>
                <a:gd name="connsiteX110" fmla="*/ 2204 w 10000"/>
                <a:gd name="connsiteY110" fmla="*/ 4397 h 10000"/>
                <a:gd name="connsiteX111" fmla="*/ 2222 w 10000"/>
                <a:gd name="connsiteY111" fmla="*/ 4179 h 10000"/>
                <a:gd name="connsiteX112" fmla="*/ 2240 w 10000"/>
                <a:gd name="connsiteY112" fmla="*/ 3731 h 10000"/>
                <a:gd name="connsiteX113" fmla="*/ 2258 w 10000"/>
                <a:gd name="connsiteY113" fmla="*/ 3000 h 10000"/>
                <a:gd name="connsiteX114" fmla="*/ 2287 w 10000"/>
                <a:gd name="connsiteY114" fmla="*/ 2513 h 10000"/>
                <a:gd name="connsiteX115" fmla="*/ 2305 w 10000"/>
                <a:gd name="connsiteY115" fmla="*/ 3026 h 10000"/>
                <a:gd name="connsiteX116" fmla="*/ 2323 w 10000"/>
                <a:gd name="connsiteY116" fmla="*/ 4590 h 10000"/>
                <a:gd name="connsiteX117" fmla="*/ 2341 w 10000"/>
                <a:gd name="connsiteY117" fmla="*/ 6397 h 10000"/>
                <a:gd name="connsiteX118" fmla="*/ 2359 w 10000"/>
                <a:gd name="connsiteY118" fmla="*/ 7192 h 10000"/>
                <a:gd name="connsiteX119" fmla="*/ 2385 w 10000"/>
                <a:gd name="connsiteY119" fmla="*/ 6910 h 10000"/>
                <a:gd name="connsiteX120" fmla="*/ 2403 w 10000"/>
                <a:gd name="connsiteY120" fmla="*/ 6179 h 10000"/>
                <a:gd name="connsiteX121" fmla="*/ 2421 w 10000"/>
                <a:gd name="connsiteY121" fmla="*/ 4936 h 10000"/>
                <a:gd name="connsiteX122" fmla="*/ 2449 w 10000"/>
                <a:gd name="connsiteY122" fmla="*/ 3603 h 10000"/>
                <a:gd name="connsiteX123" fmla="*/ 2464 w 10000"/>
                <a:gd name="connsiteY123" fmla="*/ 2872 h 10000"/>
                <a:gd name="connsiteX124" fmla="*/ 2482 w 10000"/>
                <a:gd name="connsiteY124" fmla="*/ 2231 h 10000"/>
                <a:gd name="connsiteX125" fmla="*/ 2500 w 10000"/>
                <a:gd name="connsiteY125" fmla="*/ 3064 h 10000"/>
                <a:gd name="connsiteX126" fmla="*/ 2518 w 10000"/>
                <a:gd name="connsiteY126" fmla="*/ 5577 h 10000"/>
                <a:gd name="connsiteX127" fmla="*/ 2547 w 10000"/>
                <a:gd name="connsiteY127" fmla="*/ 7359 h 10000"/>
                <a:gd name="connsiteX128" fmla="*/ 2565 w 10000"/>
                <a:gd name="connsiteY128" fmla="*/ 7128 h 10000"/>
                <a:gd name="connsiteX129" fmla="*/ 2590 w 10000"/>
                <a:gd name="connsiteY129" fmla="*/ 6372 h 10000"/>
                <a:gd name="connsiteX130" fmla="*/ 2608 w 10000"/>
                <a:gd name="connsiteY130" fmla="*/ 5538 h 10000"/>
                <a:gd name="connsiteX131" fmla="*/ 2626 w 10000"/>
                <a:gd name="connsiteY131" fmla="*/ 4654 h 10000"/>
                <a:gd name="connsiteX132" fmla="*/ 2644 w 10000"/>
                <a:gd name="connsiteY132" fmla="*/ 3987 h 10000"/>
                <a:gd name="connsiteX133" fmla="*/ 2662 w 10000"/>
                <a:gd name="connsiteY133" fmla="*/ 3410 h 10000"/>
                <a:gd name="connsiteX134" fmla="*/ 2680 w 10000"/>
                <a:gd name="connsiteY134" fmla="*/ 3885 h 10000"/>
                <a:gd name="connsiteX135" fmla="*/ 2698 w 10000"/>
                <a:gd name="connsiteY135" fmla="*/ 5987 h 10000"/>
                <a:gd name="connsiteX136" fmla="*/ 2727 w 10000"/>
                <a:gd name="connsiteY136" fmla="*/ 7679 h 10000"/>
                <a:gd name="connsiteX137" fmla="*/ 2742 w 10000"/>
                <a:gd name="connsiteY137" fmla="*/ 7641 h 10000"/>
                <a:gd name="connsiteX138" fmla="*/ 2760 w 10000"/>
                <a:gd name="connsiteY138" fmla="*/ 7103 h 10000"/>
                <a:gd name="connsiteX139" fmla="*/ 2778 w 10000"/>
                <a:gd name="connsiteY139" fmla="*/ 6500 h 10000"/>
                <a:gd name="connsiteX140" fmla="*/ 2807 w 10000"/>
                <a:gd name="connsiteY140" fmla="*/ 5962 h 10000"/>
                <a:gd name="connsiteX141" fmla="*/ 2825 w 10000"/>
                <a:gd name="connsiteY141" fmla="*/ 5321 h 10000"/>
                <a:gd name="connsiteX142" fmla="*/ 2843 w 10000"/>
                <a:gd name="connsiteY142" fmla="*/ 4744 h 10000"/>
                <a:gd name="connsiteX143" fmla="*/ 2868 w 10000"/>
                <a:gd name="connsiteY143" fmla="*/ 4051 h 10000"/>
                <a:gd name="connsiteX144" fmla="*/ 2886 w 10000"/>
                <a:gd name="connsiteY144" fmla="*/ 3372 h 10000"/>
                <a:gd name="connsiteX145" fmla="*/ 2904 w 10000"/>
                <a:gd name="connsiteY145" fmla="*/ 3667 h 10000"/>
                <a:gd name="connsiteX146" fmla="*/ 2922 w 10000"/>
                <a:gd name="connsiteY146" fmla="*/ 4295 h 10000"/>
                <a:gd name="connsiteX147" fmla="*/ 2940 w 10000"/>
                <a:gd name="connsiteY147" fmla="*/ 4808 h 10000"/>
                <a:gd name="connsiteX148" fmla="*/ 2958 w 10000"/>
                <a:gd name="connsiteY148" fmla="*/ 5667 h 10000"/>
                <a:gd name="connsiteX149" fmla="*/ 2987 w 10000"/>
                <a:gd name="connsiteY149" fmla="*/ 6205 h 10000"/>
                <a:gd name="connsiteX150" fmla="*/ 3005 w 10000"/>
                <a:gd name="connsiteY150" fmla="*/ 6141 h 10000"/>
                <a:gd name="connsiteX151" fmla="*/ 3019 w 10000"/>
                <a:gd name="connsiteY151" fmla="*/ 5705 h 10000"/>
                <a:gd name="connsiteX152" fmla="*/ 3048 w 10000"/>
                <a:gd name="connsiteY152" fmla="*/ 5154 h 10000"/>
                <a:gd name="connsiteX153" fmla="*/ 3066 w 10000"/>
                <a:gd name="connsiteY153" fmla="*/ 4526 h 10000"/>
                <a:gd name="connsiteX154" fmla="*/ 3084 w 10000"/>
                <a:gd name="connsiteY154" fmla="*/ 4590 h 10000"/>
                <a:gd name="connsiteX155" fmla="*/ 3102 w 10000"/>
                <a:gd name="connsiteY155" fmla="*/ 5321 h 10000"/>
                <a:gd name="connsiteX156" fmla="*/ 3128 w 10000"/>
                <a:gd name="connsiteY156" fmla="*/ 5962 h 10000"/>
                <a:gd name="connsiteX157" fmla="*/ 3146 w 10000"/>
                <a:gd name="connsiteY157" fmla="*/ 5859 h 10000"/>
                <a:gd name="connsiteX158" fmla="*/ 3164 w 10000"/>
                <a:gd name="connsiteY158" fmla="*/ 5064 h 10000"/>
                <a:gd name="connsiteX159" fmla="*/ 3182 w 10000"/>
                <a:gd name="connsiteY159" fmla="*/ 4359 h 10000"/>
                <a:gd name="connsiteX160" fmla="*/ 3211 w 10000"/>
                <a:gd name="connsiteY160" fmla="*/ 4013 h 10000"/>
                <a:gd name="connsiteX161" fmla="*/ 3229 w 10000"/>
                <a:gd name="connsiteY161" fmla="*/ 4333 h 10000"/>
                <a:gd name="connsiteX162" fmla="*/ 3247 w 10000"/>
                <a:gd name="connsiteY162" fmla="*/ 4936 h 10000"/>
                <a:gd name="connsiteX163" fmla="*/ 3265 w 10000"/>
                <a:gd name="connsiteY163" fmla="*/ 5603 h 10000"/>
                <a:gd name="connsiteX164" fmla="*/ 3283 w 10000"/>
                <a:gd name="connsiteY164" fmla="*/ 5705 h 10000"/>
                <a:gd name="connsiteX165" fmla="*/ 3308 w 10000"/>
                <a:gd name="connsiteY165" fmla="*/ 5449 h 10000"/>
                <a:gd name="connsiteX166" fmla="*/ 3326 w 10000"/>
                <a:gd name="connsiteY166" fmla="*/ 5103 h 10000"/>
                <a:gd name="connsiteX167" fmla="*/ 3344 w 10000"/>
                <a:gd name="connsiteY167" fmla="*/ 4359 h 10000"/>
                <a:gd name="connsiteX168" fmla="*/ 3362 w 10000"/>
                <a:gd name="connsiteY168" fmla="*/ 3731 h 10000"/>
                <a:gd name="connsiteX169" fmla="*/ 3380 w 10000"/>
                <a:gd name="connsiteY169" fmla="*/ 3923 h 10000"/>
                <a:gd name="connsiteX170" fmla="*/ 3405 w 10000"/>
                <a:gd name="connsiteY170" fmla="*/ 3500 h 10000"/>
                <a:gd name="connsiteX171" fmla="*/ 3424 w 10000"/>
                <a:gd name="connsiteY171" fmla="*/ 2615 h 10000"/>
                <a:gd name="connsiteX172" fmla="*/ 3452 w 10000"/>
                <a:gd name="connsiteY172" fmla="*/ 897 h 10000"/>
                <a:gd name="connsiteX173" fmla="*/ 3470 w 10000"/>
                <a:gd name="connsiteY173" fmla="*/ 1154 h 10000"/>
                <a:gd name="connsiteX174" fmla="*/ 3488 w 10000"/>
                <a:gd name="connsiteY174" fmla="*/ 3987 h 10000"/>
                <a:gd name="connsiteX175" fmla="*/ 3506 w 10000"/>
                <a:gd name="connsiteY175" fmla="*/ 7577 h 10000"/>
                <a:gd name="connsiteX176" fmla="*/ 3525 w 10000"/>
                <a:gd name="connsiteY176" fmla="*/ 9423 h 10000"/>
                <a:gd name="connsiteX177" fmla="*/ 3543 w 10000"/>
                <a:gd name="connsiteY177" fmla="*/ 9167 h 10000"/>
                <a:gd name="connsiteX178" fmla="*/ 3561 w 10000"/>
                <a:gd name="connsiteY178" fmla="*/ 7872 h 10000"/>
                <a:gd name="connsiteX179" fmla="*/ 3586 w 10000"/>
                <a:gd name="connsiteY179" fmla="*/ 6782 h 10000"/>
                <a:gd name="connsiteX180" fmla="*/ 3604 w 10000"/>
                <a:gd name="connsiteY180" fmla="*/ 5897 h 10000"/>
                <a:gd name="connsiteX181" fmla="*/ 3629 w 10000"/>
                <a:gd name="connsiteY181" fmla="*/ 5410 h 10000"/>
                <a:gd name="connsiteX182" fmla="*/ 3647 w 10000"/>
                <a:gd name="connsiteY182" fmla="*/ 5282 h 10000"/>
                <a:gd name="connsiteX183" fmla="*/ 3665 w 10000"/>
                <a:gd name="connsiteY183" fmla="*/ 5346 h 10000"/>
                <a:gd name="connsiteX184" fmla="*/ 3683 w 10000"/>
                <a:gd name="connsiteY184" fmla="*/ 5038 h 10000"/>
                <a:gd name="connsiteX185" fmla="*/ 3701 w 10000"/>
                <a:gd name="connsiteY185" fmla="*/ 4872 h 10000"/>
                <a:gd name="connsiteX186" fmla="*/ 3730 w 10000"/>
                <a:gd name="connsiteY186" fmla="*/ 4718 h 10000"/>
                <a:gd name="connsiteX187" fmla="*/ 3748 w 10000"/>
                <a:gd name="connsiteY187" fmla="*/ 4936 h 10000"/>
                <a:gd name="connsiteX188" fmla="*/ 3766 w 10000"/>
                <a:gd name="connsiteY188" fmla="*/ 5103 h 10000"/>
                <a:gd name="connsiteX189" fmla="*/ 3784 w 10000"/>
                <a:gd name="connsiteY189" fmla="*/ 5474 h 10000"/>
                <a:gd name="connsiteX190" fmla="*/ 3810 w 10000"/>
                <a:gd name="connsiteY190" fmla="*/ 5410 h 10000"/>
                <a:gd name="connsiteX191" fmla="*/ 3828 w 10000"/>
                <a:gd name="connsiteY191" fmla="*/ 5218 h 10000"/>
                <a:gd name="connsiteX192" fmla="*/ 3846 w 10000"/>
                <a:gd name="connsiteY192" fmla="*/ 5000 h 10000"/>
                <a:gd name="connsiteX193" fmla="*/ 3864 w 10000"/>
                <a:gd name="connsiteY193" fmla="*/ 4872 h 10000"/>
                <a:gd name="connsiteX194" fmla="*/ 3882 w 10000"/>
                <a:gd name="connsiteY194" fmla="*/ 4744 h 10000"/>
                <a:gd name="connsiteX195" fmla="*/ 3907 w 10000"/>
                <a:gd name="connsiteY195" fmla="*/ 4808 h 10000"/>
                <a:gd name="connsiteX196" fmla="*/ 3925 w 10000"/>
                <a:gd name="connsiteY196" fmla="*/ 4782 h 10000"/>
                <a:gd name="connsiteX197" fmla="*/ 3943 w 10000"/>
                <a:gd name="connsiteY197" fmla="*/ 4590 h 10000"/>
                <a:gd name="connsiteX198" fmla="*/ 3961 w 10000"/>
                <a:gd name="connsiteY198" fmla="*/ 4654 h 10000"/>
                <a:gd name="connsiteX199" fmla="*/ 3990 w 10000"/>
                <a:gd name="connsiteY199" fmla="*/ 4782 h 10000"/>
                <a:gd name="connsiteX200" fmla="*/ 4008 w 10000"/>
                <a:gd name="connsiteY200" fmla="*/ 4872 h 10000"/>
                <a:gd name="connsiteX201" fmla="*/ 4026 w 10000"/>
                <a:gd name="connsiteY201" fmla="*/ 4179 h 10000"/>
                <a:gd name="connsiteX202" fmla="*/ 4051 w 10000"/>
                <a:gd name="connsiteY202" fmla="*/ 2423 h 10000"/>
                <a:gd name="connsiteX203" fmla="*/ 4069 w 10000"/>
                <a:gd name="connsiteY203" fmla="*/ 923 h 10000"/>
                <a:gd name="connsiteX204" fmla="*/ 4087 w 10000"/>
                <a:gd name="connsiteY204" fmla="*/ 0 h 10000"/>
                <a:gd name="connsiteX205" fmla="*/ 4105 w 10000"/>
                <a:gd name="connsiteY205" fmla="*/ 1051 h 10000"/>
                <a:gd name="connsiteX206" fmla="*/ 4123 w 10000"/>
                <a:gd name="connsiteY206" fmla="*/ 4487 h 10000"/>
                <a:gd name="connsiteX207" fmla="*/ 4141 w 10000"/>
                <a:gd name="connsiteY207" fmla="*/ 7705 h 10000"/>
                <a:gd name="connsiteX208" fmla="*/ 4167 w 10000"/>
                <a:gd name="connsiteY208" fmla="*/ 9397 h 10000"/>
                <a:gd name="connsiteX209" fmla="*/ 4185 w 10000"/>
                <a:gd name="connsiteY209" fmla="*/ 9397 h 10000"/>
                <a:gd name="connsiteX210" fmla="*/ 4203 w 10000"/>
                <a:gd name="connsiteY210" fmla="*/ 8436 h 10000"/>
                <a:gd name="connsiteX211" fmla="*/ 4232 w 10000"/>
                <a:gd name="connsiteY211" fmla="*/ 7679 h 10000"/>
                <a:gd name="connsiteX212" fmla="*/ 4250 w 10000"/>
                <a:gd name="connsiteY212" fmla="*/ 7231 h 10000"/>
                <a:gd name="connsiteX213" fmla="*/ 4268 w 10000"/>
                <a:gd name="connsiteY213" fmla="*/ 6436 h 10000"/>
                <a:gd name="connsiteX214" fmla="*/ 4286 w 10000"/>
                <a:gd name="connsiteY214" fmla="*/ 5538 h 10000"/>
                <a:gd name="connsiteX215" fmla="*/ 4304 w 10000"/>
                <a:gd name="connsiteY215" fmla="*/ 4872 h 10000"/>
                <a:gd name="connsiteX216" fmla="*/ 4329 w 10000"/>
                <a:gd name="connsiteY216" fmla="*/ 4423 h 10000"/>
                <a:gd name="connsiteX217" fmla="*/ 4347 w 10000"/>
                <a:gd name="connsiteY217" fmla="*/ 4462 h 10000"/>
                <a:gd name="connsiteX218" fmla="*/ 4365 w 10000"/>
                <a:gd name="connsiteY218" fmla="*/ 3885 h 10000"/>
                <a:gd name="connsiteX219" fmla="*/ 4383 w 10000"/>
                <a:gd name="connsiteY219" fmla="*/ 2744 h 10000"/>
                <a:gd name="connsiteX220" fmla="*/ 4401 w 10000"/>
                <a:gd name="connsiteY220" fmla="*/ 1949 h 10000"/>
                <a:gd name="connsiteX221" fmla="*/ 4426 w 10000"/>
                <a:gd name="connsiteY221" fmla="*/ 2897 h 10000"/>
                <a:gd name="connsiteX222" fmla="*/ 4444 w 10000"/>
                <a:gd name="connsiteY222" fmla="*/ 5833 h 10000"/>
                <a:gd name="connsiteX223" fmla="*/ 4473 w 10000"/>
                <a:gd name="connsiteY223" fmla="*/ 8000 h 10000"/>
                <a:gd name="connsiteX224" fmla="*/ 4491 w 10000"/>
                <a:gd name="connsiteY224" fmla="*/ 8090 h 10000"/>
                <a:gd name="connsiteX225" fmla="*/ 4509 w 10000"/>
                <a:gd name="connsiteY225" fmla="*/ 7103 h 10000"/>
                <a:gd name="connsiteX226" fmla="*/ 4527 w 10000"/>
                <a:gd name="connsiteY226" fmla="*/ 6205 h 10000"/>
                <a:gd name="connsiteX227" fmla="*/ 4545 w 10000"/>
                <a:gd name="connsiteY227" fmla="*/ 5641 h 10000"/>
                <a:gd name="connsiteX228" fmla="*/ 4563 w 10000"/>
                <a:gd name="connsiteY228" fmla="*/ 5321 h 10000"/>
                <a:gd name="connsiteX229" fmla="*/ 4589 w 10000"/>
                <a:gd name="connsiteY229" fmla="*/ 5154 h 10000"/>
                <a:gd name="connsiteX230" fmla="*/ 4607 w 10000"/>
                <a:gd name="connsiteY230" fmla="*/ 4872 h 10000"/>
                <a:gd name="connsiteX231" fmla="*/ 4625 w 10000"/>
                <a:gd name="connsiteY231" fmla="*/ 4526 h 10000"/>
                <a:gd name="connsiteX232" fmla="*/ 4654 w 10000"/>
                <a:gd name="connsiteY232" fmla="*/ 4333 h 10000"/>
                <a:gd name="connsiteX233" fmla="*/ 4672 w 10000"/>
                <a:gd name="connsiteY233" fmla="*/ 4115 h 10000"/>
                <a:gd name="connsiteX234" fmla="*/ 4686 w 10000"/>
                <a:gd name="connsiteY234" fmla="*/ 3859 h 10000"/>
                <a:gd name="connsiteX235" fmla="*/ 4704 w 10000"/>
                <a:gd name="connsiteY235" fmla="*/ 3692 h 10000"/>
                <a:gd name="connsiteX236" fmla="*/ 4722 w 10000"/>
                <a:gd name="connsiteY236" fmla="*/ 3603 h 10000"/>
                <a:gd name="connsiteX237" fmla="*/ 4751 w 10000"/>
                <a:gd name="connsiteY237" fmla="*/ 3821 h 10000"/>
                <a:gd name="connsiteX238" fmla="*/ 4769 w 10000"/>
                <a:gd name="connsiteY238" fmla="*/ 4590 h 10000"/>
                <a:gd name="connsiteX239" fmla="*/ 4787 w 10000"/>
                <a:gd name="connsiteY239" fmla="*/ 5103 h 10000"/>
                <a:gd name="connsiteX240" fmla="*/ 4805 w 10000"/>
                <a:gd name="connsiteY240" fmla="*/ 5346 h 10000"/>
                <a:gd name="connsiteX241" fmla="*/ 4830 w 10000"/>
                <a:gd name="connsiteY241" fmla="*/ 5474 h 10000"/>
                <a:gd name="connsiteX242" fmla="*/ 4848 w 10000"/>
                <a:gd name="connsiteY242" fmla="*/ 5538 h 10000"/>
                <a:gd name="connsiteX243" fmla="*/ 4867 w 10000"/>
                <a:gd name="connsiteY243" fmla="*/ 5513 h 10000"/>
                <a:gd name="connsiteX244" fmla="*/ 4885 w 10000"/>
                <a:gd name="connsiteY244" fmla="*/ 5218 h 10000"/>
                <a:gd name="connsiteX245" fmla="*/ 4913 w 10000"/>
                <a:gd name="connsiteY245" fmla="*/ 4744 h 10000"/>
                <a:gd name="connsiteX246" fmla="*/ 4931 w 10000"/>
                <a:gd name="connsiteY246" fmla="*/ 4397 h 10000"/>
                <a:gd name="connsiteX247" fmla="*/ 4949 w 10000"/>
                <a:gd name="connsiteY247" fmla="*/ 3821 h 10000"/>
                <a:gd name="connsiteX248" fmla="*/ 4964 w 10000"/>
                <a:gd name="connsiteY248" fmla="*/ 3372 h 10000"/>
                <a:gd name="connsiteX249" fmla="*/ 4982 w 10000"/>
                <a:gd name="connsiteY249" fmla="*/ 3372 h 10000"/>
                <a:gd name="connsiteX250" fmla="*/ 5000 w 10000"/>
                <a:gd name="connsiteY250" fmla="*/ 3795 h 10000"/>
                <a:gd name="connsiteX251" fmla="*/ 5029 w 10000"/>
                <a:gd name="connsiteY251" fmla="*/ 5192 h 10000"/>
                <a:gd name="connsiteX252" fmla="*/ 5054 w 10000"/>
                <a:gd name="connsiteY252" fmla="*/ 6436 h 10000"/>
                <a:gd name="connsiteX253" fmla="*/ 5072 w 10000"/>
                <a:gd name="connsiteY253" fmla="*/ 7321 h 10000"/>
                <a:gd name="connsiteX254" fmla="*/ 5090 w 10000"/>
                <a:gd name="connsiteY254" fmla="*/ 7359 h 10000"/>
                <a:gd name="connsiteX255" fmla="*/ 5108 w 10000"/>
                <a:gd name="connsiteY255" fmla="*/ 6846 h 10000"/>
                <a:gd name="connsiteX256" fmla="*/ 5126 w 10000"/>
                <a:gd name="connsiteY256" fmla="*/ 6179 h 10000"/>
                <a:gd name="connsiteX257" fmla="*/ 5144 w 10000"/>
                <a:gd name="connsiteY257" fmla="*/ 5897 h 10000"/>
                <a:gd name="connsiteX258" fmla="*/ 5162 w 10000"/>
                <a:gd name="connsiteY258" fmla="*/ 5538 h 10000"/>
                <a:gd name="connsiteX259" fmla="*/ 5191 w 10000"/>
                <a:gd name="connsiteY259" fmla="*/ 4590 h 10000"/>
                <a:gd name="connsiteX260" fmla="*/ 5209 w 10000"/>
                <a:gd name="connsiteY260" fmla="*/ 3064 h 10000"/>
                <a:gd name="connsiteX261" fmla="*/ 5227 w 10000"/>
                <a:gd name="connsiteY261" fmla="*/ 2615 h 10000"/>
                <a:gd name="connsiteX262" fmla="*/ 5253 w 10000"/>
                <a:gd name="connsiteY262" fmla="*/ 3474 h 10000"/>
                <a:gd name="connsiteX263" fmla="*/ 5271 w 10000"/>
                <a:gd name="connsiteY263" fmla="*/ 4359 h 10000"/>
                <a:gd name="connsiteX264" fmla="*/ 5289 w 10000"/>
                <a:gd name="connsiteY264" fmla="*/ 5321 h 10000"/>
                <a:gd name="connsiteX265" fmla="*/ 5307 w 10000"/>
                <a:gd name="connsiteY265" fmla="*/ 7013 h 10000"/>
                <a:gd name="connsiteX266" fmla="*/ 5332 w 10000"/>
                <a:gd name="connsiteY266" fmla="*/ 8179 h 10000"/>
                <a:gd name="connsiteX267" fmla="*/ 5350 w 10000"/>
                <a:gd name="connsiteY267" fmla="*/ 8115 h 10000"/>
                <a:gd name="connsiteX268" fmla="*/ 5368 w 10000"/>
                <a:gd name="connsiteY268" fmla="*/ 7256 h 10000"/>
                <a:gd name="connsiteX269" fmla="*/ 5386 w 10000"/>
                <a:gd name="connsiteY269" fmla="*/ 6269 h 10000"/>
                <a:gd name="connsiteX270" fmla="*/ 5404 w 10000"/>
                <a:gd name="connsiteY270" fmla="*/ 5410 h 10000"/>
                <a:gd name="connsiteX271" fmla="*/ 5422 w 10000"/>
                <a:gd name="connsiteY271" fmla="*/ 4974 h 10000"/>
                <a:gd name="connsiteX272" fmla="*/ 5451 w 10000"/>
                <a:gd name="connsiteY272" fmla="*/ 4551 h 10000"/>
                <a:gd name="connsiteX273" fmla="*/ 5469 w 10000"/>
                <a:gd name="connsiteY273" fmla="*/ 4231 h 10000"/>
                <a:gd name="connsiteX274" fmla="*/ 5487 w 10000"/>
                <a:gd name="connsiteY274" fmla="*/ 3885 h 10000"/>
                <a:gd name="connsiteX275" fmla="*/ 5512 w 10000"/>
                <a:gd name="connsiteY275" fmla="*/ 3667 h 10000"/>
                <a:gd name="connsiteX276" fmla="*/ 5530 w 10000"/>
                <a:gd name="connsiteY276" fmla="*/ 3218 h 10000"/>
                <a:gd name="connsiteX277" fmla="*/ 5548 w 10000"/>
                <a:gd name="connsiteY277" fmla="*/ 3192 h 10000"/>
                <a:gd name="connsiteX278" fmla="*/ 5566 w 10000"/>
                <a:gd name="connsiteY278" fmla="*/ 3731 h 10000"/>
                <a:gd name="connsiteX279" fmla="*/ 5592 w 10000"/>
                <a:gd name="connsiteY279" fmla="*/ 4615 h 10000"/>
                <a:gd name="connsiteX280" fmla="*/ 5610 w 10000"/>
                <a:gd name="connsiteY280" fmla="*/ 5321 h 10000"/>
                <a:gd name="connsiteX281" fmla="*/ 5628 w 10000"/>
                <a:gd name="connsiteY281" fmla="*/ 5731 h 10000"/>
                <a:gd name="connsiteX282" fmla="*/ 5657 w 10000"/>
                <a:gd name="connsiteY282" fmla="*/ 6090 h 10000"/>
                <a:gd name="connsiteX283" fmla="*/ 5675 w 10000"/>
                <a:gd name="connsiteY283" fmla="*/ 6026 h 10000"/>
                <a:gd name="connsiteX284" fmla="*/ 5693 w 10000"/>
                <a:gd name="connsiteY284" fmla="*/ 5321 h 10000"/>
                <a:gd name="connsiteX285" fmla="*/ 5711 w 10000"/>
                <a:gd name="connsiteY285" fmla="*/ 4397 h 10000"/>
                <a:gd name="connsiteX286" fmla="*/ 5729 w 10000"/>
                <a:gd name="connsiteY286" fmla="*/ 4077 h 10000"/>
                <a:gd name="connsiteX287" fmla="*/ 5747 w 10000"/>
                <a:gd name="connsiteY287" fmla="*/ 4051 h 10000"/>
                <a:gd name="connsiteX288" fmla="*/ 5772 w 10000"/>
                <a:gd name="connsiteY288" fmla="*/ 4974 h 10000"/>
                <a:gd name="connsiteX289" fmla="*/ 5790 w 10000"/>
                <a:gd name="connsiteY289" fmla="*/ 5897 h 10000"/>
                <a:gd name="connsiteX290" fmla="*/ 5808 w 10000"/>
                <a:gd name="connsiteY290" fmla="*/ 5795 h 10000"/>
                <a:gd name="connsiteX291" fmla="*/ 5826 w 10000"/>
                <a:gd name="connsiteY291" fmla="*/ 5321 h 10000"/>
                <a:gd name="connsiteX292" fmla="*/ 5851 w 10000"/>
                <a:gd name="connsiteY292" fmla="*/ 5064 h 10000"/>
                <a:gd name="connsiteX293" fmla="*/ 5869 w 10000"/>
                <a:gd name="connsiteY293" fmla="*/ 5321 h 10000"/>
                <a:gd name="connsiteX294" fmla="*/ 5887 w 10000"/>
                <a:gd name="connsiteY294" fmla="*/ 5154 h 10000"/>
                <a:gd name="connsiteX295" fmla="*/ 5905 w 10000"/>
                <a:gd name="connsiteY295" fmla="*/ 4936 h 10000"/>
                <a:gd name="connsiteX296" fmla="*/ 5934 w 10000"/>
                <a:gd name="connsiteY296" fmla="*/ 4462 h 10000"/>
                <a:gd name="connsiteX297" fmla="*/ 6068 w 10000"/>
                <a:gd name="connsiteY297" fmla="*/ 4846 h 10000"/>
                <a:gd name="connsiteX298" fmla="*/ 6093 w 10000"/>
                <a:gd name="connsiteY298" fmla="*/ 4487 h 10000"/>
                <a:gd name="connsiteX299" fmla="*/ 6194 w 10000"/>
                <a:gd name="connsiteY299" fmla="*/ 4013 h 10000"/>
                <a:gd name="connsiteX300" fmla="*/ 6212 w 10000"/>
                <a:gd name="connsiteY300" fmla="*/ 3064 h 10000"/>
                <a:gd name="connsiteX301" fmla="*/ 6273 w 10000"/>
                <a:gd name="connsiteY301" fmla="*/ 5923 h 10000"/>
                <a:gd name="connsiteX302" fmla="*/ 6291 w 10000"/>
                <a:gd name="connsiteY302" fmla="*/ 7321 h 10000"/>
                <a:gd name="connsiteX303" fmla="*/ 6310 w 10000"/>
                <a:gd name="connsiteY303" fmla="*/ 7641 h 10000"/>
                <a:gd name="connsiteX304" fmla="*/ 6328 w 10000"/>
                <a:gd name="connsiteY304" fmla="*/ 7359 h 10000"/>
                <a:gd name="connsiteX305" fmla="*/ 6346 w 10000"/>
                <a:gd name="connsiteY305" fmla="*/ 5833 h 10000"/>
                <a:gd name="connsiteX306" fmla="*/ 6371 w 10000"/>
                <a:gd name="connsiteY306" fmla="*/ 3436 h 10000"/>
                <a:gd name="connsiteX307" fmla="*/ 6425 w 10000"/>
                <a:gd name="connsiteY307" fmla="*/ 3000 h 10000"/>
                <a:gd name="connsiteX308" fmla="*/ 6454 w 10000"/>
                <a:gd name="connsiteY308" fmla="*/ 6436 h 10000"/>
                <a:gd name="connsiteX309" fmla="*/ 6472 w 10000"/>
                <a:gd name="connsiteY309" fmla="*/ 8628 h 10000"/>
                <a:gd name="connsiteX310" fmla="*/ 6490 w 10000"/>
                <a:gd name="connsiteY310" fmla="*/ 9077 h 10000"/>
                <a:gd name="connsiteX311" fmla="*/ 6515 w 10000"/>
                <a:gd name="connsiteY311" fmla="*/ 8603 h 10000"/>
                <a:gd name="connsiteX312" fmla="*/ 6533 w 10000"/>
                <a:gd name="connsiteY312" fmla="*/ 7679 h 10000"/>
                <a:gd name="connsiteX313" fmla="*/ 6551 w 10000"/>
                <a:gd name="connsiteY313" fmla="*/ 6846 h 10000"/>
                <a:gd name="connsiteX314" fmla="*/ 6569 w 10000"/>
                <a:gd name="connsiteY314" fmla="*/ 6090 h 10000"/>
                <a:gd name="connsiteX315" fmla="*/ 6587 w 10000"/>
                <a:gd name="connsiteY315" fmla="*/ 5128 h 10000"/>
                <a:gd name="connsiteX316" fmla="*/ 6605 w 10000"/>
                <a:gd name="connsiteY316" fmla="*/ 4013 h 10000"/>
                <a:gd name="connsiteX317" fmla="*/ 6631 w 10000"/>
                <a:gd name="connsiteY317" fmla="*/ 3372 h 10000"/>
                <a:gd name="connsiteX318" fmla="*/ 6649 w 10000"/>
                <a:gd name="connsiteY318" fmla="*/ 3436 h 10000"/>
                <a:gd name="connsiteX319" fmla="*/ 6677 w 10000"/>
                <a:gd name="connsiteY319" fmla="*/ 4179 h 10000"/>
                <a:gd name="connsiteX320" fmla="*/ 6696 w 10000"/>
                <a:gd name="connsiteY320" fmla="*/ 4551 h 10000"/>
                <a:gd name="connsiteX321" fmla="*/ 6714 w 10000"/>
                <a:gd name="connsiteY321" fmla="*/ 4333 h 10000"/>
                <a:gd name="connsiteX322" fmla="*/ 6732 w 10000"/>
                <a:gd name="connsiteY322" fmla="*/ 4269 h 10000"/>
                <a:gd name="connsiteX323" fmla="*/ 6750 w 10000"/>
                <a:gd name="connsiteY323" fmla="*/ 4333 h 10000"/>
                <a:gd name="connsiteX324" fmla="*/ 6768 w 10000"/>
                <a:gd name="connsiteY324" fmla="*/ 4615 h 10000"/>
                <a:gd name="connsiteX325" fmla="*/ 6793 w 10000"/>
                <a:gd name="connsiteY325" fmla="*/ 4936 h 10000"/>
                <a:gd name="connsiteX326" fmla="*/ 6811 w 10000"/>
                <a:gd name="connsiteY326" fmla="*/ 4974 h 10000"/>
                <a:gd name="connsiteX327" fmla="*/ 6829 w 10000"/>
                <a:gd name="connsiteY327" fmla="*/ 4744 h 10000"/>
                <a:gd name="connsiteX328" fmla="*/ 6847 w 10000"/>
                <a:gd name="connsiteY328" fmla="*/ 4423 h 10000"/>
                <a:gd name="connsiteX329" fmla="*/ 6876 w 10000"/>
                <a:gd name="connsiteY329" fmla="*/ 4462 h 10000"/>
                <a:gd name="connsiteX330" fmla="*/ 6890 w 10000"/>
                <a:gd name="connsiteY330" fmla="*/ 4526 h 10000"/>
                <a:gd name="connsiteX331" fmla="*/ 6908 w 10000"/>
                <a:gd name="connsiteY331" fmla="*/ 4397 h 10000"/>
                <a:gd name="connsiteX332" fmla="*/ 6937 w 10000"/>
                <a:gd name="connsiteY332" fmla="*/ 4744 h 10000"/>
                <a:gd name="connsiteX333" fmla="*/ 6955 w 10000"/>
                <a:gd name="connsiteY333" fmla="*/ 5513 h 10000"/>
                <a:gd name="connsiteX334" fmla="*/ 6973 w 10000"/>
                <a:gd name="connsiteY334" fmla="*/ 6051 h 10000"/>
                <a:gd name="connsiteX335" fmla="*/ 6991 w 10000"/>
                <a:gd name="connsiteY335" fmla="*/ 5897 h 10000"/>
                <a:gd name="connsiteX336" fmla="*/ 7009 w 10000"/>
                <a:gd name="connsiteY336" fmla="*/ 5577 h 10000"/>
                <a:gd name="connsiteX337" fmla="*/ 7027 w 10000"/>
                <a:gd name="connsiteY337" fmla="*/ 5321 h 10000"/>
                <a:gd name="connsiteX338" fmla="*/ 7053 w 10000"/>
                <a:gd name="connsiteY338" fmla="*/ 4936 h 10000"/>
                <a:gd name="connsiteX339" fmla="*/ 7071 w 10000"/>
                <a:gd name="connsiteY339" fmla="*/ 4654 h 10000"/>
                <a:gd name="connsiteX340" fmla="*/ 7089 w 10000"/>
                <a:gd name="connsiteY340" fmla="*/ 4526 h 10000"/>
                <a:gd name="connsiteX341" fmla="*/ 7118 w 10000"/>
                <a:gd name="connsiteY341" fmla="*/ 4487 h 10000"/>
                <a:gd name="connsiteX342" fmla="*/ 7136 w 10000"/>
                <a:gd name="connsiteY342" fmla="*/ 4590 h 10000"/>
                <a:gd name="connsiteX343" fmla="*/ 7154 w 10000"/>
                <a:gd name="connsiteY343" fmla="*/ 5218 h 10000"/>
                <a:gd name="connsiteX344" fmla="*/ 7168 w 10000"/>
                <a:gd name="connsiteY344" fmla="*/ 5218 h 10000"/>
                <a:gd name="connsiteX345" fmla="*/ 7186 w 10000"/>
                <a:gd name="connsiteY345" fmla="*/ 4654 h 10000"/>
                <a:gd name="connsiteX346" fmla="*/ 7215 w 10000"/>
                <a:gd name="connsiteY346" fmla="*/ 4423 h 10000"/>
                <a:gd name="connsiteX347" fmla="*/ 7233 w 10000"/>
                <a:gd name="connsiteY347" fmla="*/ 4654 h 10000"/>
                <a:gd name="connsiteX348" fmla="*/ 7251 w 10000"/>
                <a:gd name="connsiteY348" fmla="*/ 5154 h 10000"/>
                <a:gd name="connsiteX349" fmla="*/ 7276 w 10000"/>
                <a:gd name="connsiteY349" fmla="*/ 5731 h 10000"/>
                <a:gd name="connsiteX350" fmla="*/ 7294 w 10000"/>
                <a:gd name="connsiteY350" fmla="*/ 6051 h 10000"/>
                <a:gd name="connsiteX351" fmla="*/ 7312 w 10000"/>
                <a:gd name="connsiteY351" fmla="*/ 5962 h 10000"/>
                <a:gd name="connsiteX352" fmla="*/ 7330 w 10000"/>
                <a:gd name="connsiteY352" fmla="*/ 5897 h 10000"/>
                <a:gd name="connsiteX353" fmla="*/ 7348 w 10000"/>
                <a:gd name="connsiteY353" fmla="*/ 5321 h 10000"/>
                <a:gd name="connsiteX354" fmla="*/ 7367 w 10000"/>
                <a:gd name="connsiteY354" fmla="*/ 4679 h 10000"/>
                <a:gd name="connsiteX355" fmla="*/ 7395 w 10000"/>
                <a:gd name="connsiteY355" fmla="*/ 4115 h 10000"/>
                <a:gd name="connsiteX356" fmla="*/ 7413 w 10000"/>
                <a:gd name="connsiteY356" fmla="*/ 3474 h 10000"/>
                <a:gd name="connsiteX357" fmla="*/ 7431 w 10000"/>
                <a:gd name="connsiteY357" fmla="*/ 3410 h 10000"/>
                <a:gd name="connsiteX358" fmla="*/ 7446 w 10000"/>
                <a:gd name="connsiteY358" fmla="*/ 4808 h 10000"/>
                <a:gd name="connsiteX359" fmla="*/ 7475 w 10000"/>
                <a:gd name="connsiteY359" fmla="*/ 6090 h 10000"/>
                <a:gd name="connsiteX360" fmla="*/ 7493 w 10000"/>
                <a:gd name="connsiteY360" fmla="*/ 5833 h 10000"/>
                <a:gd name="connsiteX361" fmla="*/ 7511 w 10000"/>
                <a:gd name="connsiteY361" fmla="*/ 4359 h 10000"/>
                <a:gd name="connsiteX362" fmla="*/ 7536 w 10000"/>
                <a:gd name="connsiteY362" fmla="*/ 2705 h 10000"/>
                <a:gd name="connsiteX363" fmla="*/ 7554 w 10000"/>
                <a:gd name="connsiteY363" fmla="*/ 1974 h 10000"/>
                <a:gd name="connsiteX364" fmla="*/ 7572 w 10000"/>
                <a:gd name="connsiteY364" fmla="*/ 4013 h 10000"/>
                <a:gd name="connsiteX365" fmla="*/ 7590 w 10000"/>
                <a:gd name="connsiteY365" fmla="*/ 6372 h 10000"/>
                <a:gd name="connsiteX366" fmla="*/ 7608 w 10000"/>
                <a:gd name="connsiteY366" fmla="*/ 7808 h 10000"/>
                <a:gd name="connsiteX367" fmla="*/ 7626 w 10000"/>
                <a:gd name="connsiteY367" fmla="*/ 7577 h 10000"/>
                <a:gd name="connsiteX368" fmla="*/ 7655 w 10000"/>
                <a:gd name="connsiteY368" fmla="*/ 7295 h 10000"/>
                <a:gd name="connsiteX369" fmla="*/ 7673 w 10000"/>
                <a:gd name="connsiteY369" fmla="*/ 7321 h 10000"/>
                <a:gd name="connsiteX370" fmla="*/ 7691 w 10000"/>
                <a:gd name="connsiteY370" fmla="*/ 7551 h 10000"/>
                <a:gd name="connsiteX371" fmla="*/ 7716 w 10000"/>
                <a:gd name="connsiteY371" fmla="*/ 7679 h 10000"/>
                <a:gd name="connsiteX372" fmla="*/ 7734 w 10000"/>
                <a:gd name="connsiteY372" fmla="*/ 7231 h 10000"/>
                <a:gd name="connsiteX373" fmla="*/ 7753 w 10000"/>
                <a:gd name="connsiteY373" fmla="*/ 6526 h 10000"/>
                <a:gd name="connsiteX374" fmla="*/ 7771 w 10000"/>
                <a:gd name="connsiteY374" fmla="*/ 5859 h 10000"/>
                <a:gd name="connsiteX375" fmla="*/ 7796 w 10000"/>
                <a:gd name="connsiteY375" fmla="*/ 5154 h 10000"/>
                <a:gd name="connsiteX376" fmla="*/ 7814 w 10000"/>
                <a:gd name="connsiteY376" fmla="*/ 4615 h 10000"/>
                <a:gd name="connsiteX377" fmla="*/ 7832 w 10000"/>
                <a:gd name="connsiteY377" fmla="*/ 3949 h 10000"/>
                <a:gd name="connsiteX378" fmla="*/ 7850 w 10000"/>
                <a:gd name="connsiteY378" fmla="*/ 3474 h 10000"/>
                <a:gd name="connsiteX379" fmla="*/ 7868 w 10000"/>
                <a:gd name="connsiteY379" fmla="*/ 2936 h 10000"/>
                <a:gd name="connsiteX380" fmla="*/ 7897 w 10000"/>
                <a:gd name="connsiteY380" fmla="*/ 2808 h 10000"/>
                <a:gd name="connsiteX381" fmla="*/ 7915 w 10000"/>
                <a:gd name="connsiteY381" fmla="*/ 3474 h 10000"/>
                <a:gd name="connsiteX382" fmla="*/ 7933 w 10000"/>
                <a:gd name="connsiteY382" fmla="*/ 4462 h 10000"/>
                <a:gd name="connsiteX383" fmla="*/ 7951 w 10000"/>
                <a:gd name="connsiteY383" fmla="*/ 4590 h 10000"/>
                <a:gd name="connsiteX384" fmla="*/ 7976 w 10000"/>
                <a:gd name="connsiteY384" fmla="*/ 4333 h 10000"/>
                <a:gd name="connsiteX385" fmla="*/ 7994 w 10000"/>
                <a:gd name="connsiteY385" fmla="*/ 4295 h 10000"/>
                <a:gd name="connsiteX386" fmla="*/ 8012 w 10000"/>
                <a:gd name="connsiteY386" fmla="*/ 4205 h 10000"/>
                <a:gd name="connsiteX387" fmla="*/ 8030 w 10000"/>
                <a:gd name="connsiteY387" fmla="*/ 3949 h 10000"/>
                <a:gd name="connsiteX388" fmla="*/ 8048 w 10000"/>
                <a:gd name="connsiteY388" fmla="*/ 4654 h 10000"/>
                <a:gd name="connsiteX389" fmla="*/ 8074 w 10000"/>
                <a:gd name="connsiteY389" fmla="*/ 5282 h 10000"/>
                <a:gd name="connsiteX390" fmla="*/ 8092 w 10000"/>
                <a:gd name="connsiteY390" fmla="*/ 6051 h 10000"/>
                <a:gd name="connsiteX391" fmla="*/ 8120 w 10000"/>
                <a:gd name="connsiteY391" fmla="*/ 6718 h 10000"/>
                <a:gd name="connsiteX392" fmla="*/ 8139 w 10000"/>
                <a:gd name="connsiteY392" fmla="*/ 6821 h 10000"/>
                <a:gd name="connsiteX393" fmla="*/ 8157 w 10000"/>
                <a:gd name="connsiteY393" fmla="*/ 6462 h 10000"/>
                <a:gd name="connsiteX394" fmla="*/ 8175 w 10000"/>
                <a:gd name="connsiteY394" fmla="*/ 5321 h 10000"/>
                <a:gd name="connsiteX395" fmla="*/ 8193 w 10000"/>
                <a:gd name="connsiteY395" fmla="*/ 2769 h 10000"/>
                <a:gd name="connsiteX396" fmla="*/ 8211 w 10000"/>
                <a:gd name="connsiteY396" fmla="*/ 1244 h 10000"/>
                <a:gd name="connsiteX397" fmla="*/ 8229 w 10000"/>
                <a:gd name="connsiteY397" fmla="*/ 962 h 10000"/>
                <a:gd name="connsiteX398" fmla="*/ 8254 w 10000"/>
                <a:gd name="connsiteY398" fmla="*/ 3603 h 10000"/>
                <a:gd name="connsiteX399" fmla="*/ 8272 w 10000"/>
                <a:gd name="connsiteY399" fmla="*/ 6846 h 10000"/>
                <a:gd name="connsiteX400" fmla="*/ 8297 w 10000"/>
                <a:gd name="connsiteY400" fmla="*/ 8282 h 10000"/>
                <a:gd name="connsiteX401" fmla="*/ 8315 w 10000"/>
                <a:gd name="connsiteY401" fmla="*/ 8218 h 10000"/>
                <a:gd name="connsiteX402" fmla="*/ 8333 w 10000"/>
                <a:gd name="connsiteY402" fmla="*/ 7679 h 10000"/>
                <a:gd name="connsiteX403" fmla="*/ 8351 w 10000"/>
                <a:gd name="connsiteY403" fmla="*/ 7038 h 10000"/>
                <a:gd name="connsiteX404" fmla="*/ 8369 w 10000"/>
                <a:gd name="connsiteY404" fmla="*/ 6436 h 10000"/>
                <a:gd name="connsiteX405" fmla="*/ 8398 w 10000"/>
                <a:gd name="connsiteY405" fmla="*/ 6115 h 10000"/>
                <a:gd name="connsiteX406" fmla="*/ 8416 w 10000"/>
                <a:gd name="connsiteY406" fmla="*/ 5833 h 10000"/>
                <a:gd name="connsiteX407" fmla="*/ 8434 w 10000"/>
                <a:gd name="connsiteY407" fmla="*/ 5449 h 10000"/>
                <a:gd name="connsiteX408" fmla="*/ 8452 w 10000"/>
                <a:gd name="connsiteY408" fmla="*/ 4872 h 10000"/>
                <a:gd name="connsiteX409" fmla="*/ 8470 w 10000"/>
                <a:gd name="connsiteY409" fmla="*/ 4333 h 10000"/>
                <a:gd name="connsiteX410" fmla="*/ 8496 w 10000"/>
                <a:gd name="connsiteY410" fmla="*/ 3795 h 10000"/>
                <a:gd name="connsiteX411" fmla="*/ 8514 w 10000"/>
                <a:gd name="connsiteY411" fmla="*/ 3538 h 10000"/>
                <a:gd name="connsiteX412" fmla="*/ 8532 w 10000"/>
                <a:gd name="connsiteY412" fmla="*/ 3244 h 10000"/>
                <a:gd name="connsiteX413" fmla="*/ 8557 w 10000"/>
                <a:gd name="connsiteY413" fmla="*/ 3372 h 10000"/>
                <a:gd name="connsiteX414" fmla="*/ 8575 w 10000"/>
                <a:gd name="connsiteY414" fmla="*/ 3244 h 10000"/>
                <a:gd name="connsiteX415" fmla="*/ 8593 w 10000"/>
                <a:gd name="connsiteY415" fmla="*/ 2513 h 10000"/>
                <a:gd name="connsiteX416" fmla="*/ 8611 w 10000"/>
                <a:gd name="connsiteY416" fmla="*/ 2897 h 10000"/>
                <a:gd name="connsiteX417" fmla="*/ 8629 w 10000"/>
                <a:gd name="connsiteY417" fmla="*/ 5128 h 10000"/>
                <a:gd name="connsiteX418" fmla="*/ 8658 w 10000"/>
                <a:gd name="connsiteY418" fmla="*/ 6846 h 10000"/>
                <a:gd name="connsiteX419" fmla="*/ 8676 w 10000"/>
                <a:gd name="connsiteY419" fmla="*/ 7038 h 10000"/>
                <a:gd name="connsiteX420" fmla="*/ 8694 w 10000"/>
                <a:gd name="connsiteY420" fmla="*/ 6821 h 10000"/>
                <a:gd name="connsiteX421" fmla="*/ 8719 w 10000"/>
                <a:gd name="connsiteY421" fmla="*/ 6051 h 10000"/>
                <a:gd name="connsiteX422" fmla="*/ 8737 w 10000"/>
                <a:gd name="connsiteY422" fmla="*/ 4974 h 10000"/>
                <a:gd name="connsiteX423" fmla="*/ 8755 w 10000"/>
                <a:gd name="connsiteY423" fmla="*/ 3885 h 10000"/>
                <a:gd name="connsiteX424" fmla="*/ 8773 w 10000"/>
                <a:gd name="connsiteY424" fmla="*/ 3795 h 10000"/>
                <a:gd name="connsiteX425" fmla="*/ 8791 w 10000"/>
                <a:gd name="connsiteY425" fmla="*/ 4910 h 10000"/>
                <a:gd name="connsiteX426" fmla="*/ 8810 w 10000"/>
                <a:gd name="connsiteY426" fmla="*/ 6590 h 10000"/>
                <a:gd name="connsiteX427" fmla="*/ 8835 w 10000"/>
                <a:gd name="connsiteY427" fmla="*/ 7705 h 10000"/>
                <a:gd name="connsiteX428" fmla="*/ 8853 w 10000"/>
                <a:gd name="connsiteY428" fmla="*/ 7641 h 10000"/>
                <a:gd name="connsiteX429" fmla="*/ 8871 w 10000"/>
                <a:gd name="connsiteY429" fmla="*/ 6974 h 10000"/>
                <a:gd name="connsiteX430" fmla="*/ 8889 w 10000"/>
                <a:gd name="connsiteY430" fmla="*/ 6244 h 10000"/>
                <a:gd name="connsiteX431" fmla="*/ 8918 w 10000"/>
                <a:gd name="connsiteY431" fmla="*/ 5667 h 10000"/>
                <a:gd name="connsiteX432" fmla="*/ 8936 w 10000"/>
                <a:gd name="connsiteY432" fmla="*/ 5282 h 10000"/>
                <a:gd name="connsiteX433" fmla="*/ 8954 w 10000"/>
                <a:gd name="connsiteY433" fmla="*/ 4782 h 10000"/>
                <a:gd name="connsiteX434" fmla="*/ 8972 w 10000"/>
                <a:gd name="connsiteY434" fmla="*/ 3987 h 10000"/>
                <a:gd name="connsiteX435" fmla="*/ 8997 w 10000"/>
                <a:gd name="connsiteY435" fmla="*/ 3244 h 10000"/>
                <a:gd name="connsiteX436" fmla="*/ 9015 w 10000"/>
                <a:gd name="connsiteY436" fmla="*/ 2872 h 10000"/>
                <a:gd name="connsiteX437" fmla="*/ 9033 w 10000"/>
                <a:gd name="connsiteY437" fmla="*/ 2962 h 10000"/>
                <a:gd name="connsiteX438" fmla="*/ 9051 w 10000"/>
                <a:gd name="connsiteY438" fmla="*/ 3667 h 10000"/>
                <a:gd name="connsiteX439" fmla="*/ 9069 w 10000"/>
                <a:gd name="connsiteY439" fmla="*/ 5321 h 10000"/>
                <a:gd name="connsiteX440" fmla="*/ 9098 w 10000"/>
                <a:gd name="connsiteY440" fmla="*/ 6462 h 10000"/>
                <a:gd name="connsiteX441" fmla="*/ 9113 w 10000"/>
                <a:gd name="connsiteY441" fmla="*/ 6051 h 10000"/>
                <a:gd name="connsiteX442" fmla="*/ 9141 w 10000"/>
                <a:gd name="connsiteY442" fmla="*/ 5103 h 10000"/>
                <a:gd name="connsiteX443" fmla="*/ 9159 w 10000"/>
                <a:gd name="connsiteY443" fmla="*/ 4551 h 10000"/>
                <a:gd name="connsiteX444" fmla="*/ 9177 w 10000"/>
                <a:gd name="connsiteY444" fmla="*/ 4974 h 10000"/>
                <a:gd name="connsiteX445" fmla="*/ 9196 w 10000"/>
                <a:gd name="connsiteY445" fmla="*/ 5897 h 10000"/>
                <a:gd name="connsiteX446" fmla="*/ 9214 w 10000"/>
                <a:gd name="connsiteY446" fmla="*/ 6179 h 10000"/>
                <a:gd name="connsiteX447" fmla="*/ 9232 w 10000"/>
                <a:gd name="connsiteY447" fmla="*/ 5667 h 10000"/>
                <a:gd name="connsiteX448" fmla="*/ 9257 w 10000"/>
                <a:gd name="connsiteY448" fmla="*/ 5154 h 10000"/>
                <a:gd name="connsiteX449" fmla="*/ 9275 w 10000"/>
                <a:gd name="connsiteY449" fmla="*/ 4910 h 10000"/>
                <a:gd name="connsiteX450" fmla="*/ 9293 w 10000"/>
                <a:gd name="connsiteY450" fmla="*/ 4718 h 10000"/>
                <a:gd name="connsiteX451" fmla="*/ 9322 w 10000"/>
                <a:gd name="connsiteY451" fmla="*/ 4462 h 10000"/>
                <a:gd name="connsiteX452" fmla="*/ 9340 w 10000"/>
                <a:gd name="connsiteY452" fmla="*/ 4179 h 10000"/>
                <a:gd name="connsiteX453" fmla="*/ 9358 w 10000"/>
                <a:gd name="connsiteY453" fmla="*/ 4115 h 10000"/>
                <a:gd name="connsiteX454" fmla="*/ 9376 w 10000"/>
                <a:gd name="connsiteY454" fmla="*/ 4141 h 10000"/>
                <a:gd name="connsiteX455" fmla="*/ 9390 w 10000"/>
                <a:gd name="connsiteY455" fmla="*/ 4462 h 10000"/>
                <a:gd name="connsiteX456" fmla="*/ 9419 w 10000"/>
                <a:gd name="connsiteY456" fmla="*/ 4782 h 10000"/>
                <a:gd name="connsiteX457" fmla="*/ 9437 w 10000"/>
                <a:gd name="connsiteY457" fmla="*/ 5410 h 10000"/>
                <a:gd name="connsiteX458" fmla="*/ 9455 w 10000"/>
                <a:gd name="connsiteY458" fmla="*/ 6090 h 10000"/>
                <a:gd name="connsiteX459" fmla="*/ 9473 w 10000"/>
                <a:gd name="connsiteY459" fmla="*/ 6308 h 10000"/>
                <a:gd name="connsiteX460" fmla="*/ 9491 w 10000"/>
                <a:gd name="connsiteY460" fmla="*/ 6026 h 10000"/>
                <a:gd name="connsiteX461" fmla="*/ 9517 w 10000"/>
                <a:gd name="connsiteY461" fmla="*/ 5321 h 10000"/>
                <a:gd name="connsiteX462" fmla="*/ 9535 w 10000"/>
                <a:gd name="connsiteY462" fmla="*/ 4936 h 10000"/>
                <a:gd name="connsiteX463" fmla="*/ 9553 w 10000"/>
                <a:gd name="connsiteY463" fmla="*/ 4782 h 10000"/>
                <a:gd name="connsiteX464" fmla="*/ 9582 w 10000"/>
                <a:gd name="connsiteY464" fmla="*/ 5000 h 10000"/>
                <a:gd name="connsiteX465" fmla="*/ 9600 w 10000"/>
                <a:gd name="connsiteY465" fmla="*/ 5218 h 10000"/>
                <a:gd name="connsiteX466" fmla="*/ 9618 w 10000"/>
                <a:gd name="connsiteY466" fmla="*/ 5192 h 10000"/>
                <a:gd name="connsiteX467" fmla="*/ 9636 w 10000"/>
                <a:gd name="connsiteY467" fmla="*/ 5346 h 10000"/>
                <a:gd name="connsiteX468" fmla="*/ 9654 w 10000"/>
                <a:gd name="connsiteY468" fmla="*/ 5128 h 10000"/>
                <a:gd name="connsiteX469" fmla="*/ 9679 w 10000"/>
                <a:gd name="connsiteY469" fmla="*/ 4974 h 10000"/>
                <a:gd name="connsiteX470" fmla="*/ 9697 w 10000"/>
                <a:gd name="connsiteY470" fmla="*/ 4936 h 10000"/>
                <a:gd name="connsiteX471" fmla="*/ 9722 w 10000"/>
                <a:gd name="connsiteY471" fmla="*/ 5000 h 10000"/>
                <a:gd name="connsiteX472" fmla="*/ 9740 w 10000"/>
                <a:gd name="connsiteY472" fmla="*/ 4872 h 10000"/>
                <a:gd name="connsiteX473" fmla="*/ 9758 w 10000"/>
                <a:gd name="connsiteY473" fmla="*/ 4679 h 10000"/>
                <a:gd name="connsiteX474" fmla="*/ 9776 w 10000"/>
                <a:gd name="connsiteY474" fmla="*/ 4744 h 10000"/>
                <a:gd name="connsiteX475" fmla="*/ 9794 w 10000"/>
                <a:gd name="connsiteY475" fmla="*/ 4974 h 10000"/>
                <a:gd name="connsiteX476" fmla="*/ 9812 w 10000"/>
                <a:gd name="connsiteY476" fmla="*/ 4910 h 10000"/>
                <a:gd name="connsiteX477" fmla="*/ 9830 w 10000"/>
                <a:gd name="connsiteY477" fmla="*/ 4872 h 10000"/>
                <a:gd name="connsiteX478" fmla="*/ 9859 w 10000"/>
                <a:gd name="connsiteY478" fmla="*/ 4654 h 10000"/>
                <a:gd name="connsiteX479" fmla="*/ 9877 w 10000"/>
                <a:gd name="connsiteY479" fmla="*/ 4397 h 10000"/>
                <a:gd name="connsiteX480" fmla="*/ 9895 w 10000"/>
                <a:gd name="connsiteY480" fmla="*/ 4590 h 10000"/>
                <a:gd name="connsiteX481" fmla="*/ 9913 w 10000"/>
                <a:gd name="connsiteY481" fmla="*/ 4679 h 10000"/>
                <a:gd name="connsiteX482" fmla="*/ 9939 w 10000"/>
                <a:gd name="connsiteY482" fmla="*/ 4744 h 10000"/>
                <a:gd name="connsiteX483" fmla="*/ 9957 w 10000"/>
                <a:gd name="connsiteY483" fmla="*/ 4782 h 10000"/>
                <a:gd name="connsiteX484" fmla="*/ 9975 w 10000"/>
                <a:gd name="connsiteY484" fmla="*/ 4744 h 10000"/>
                <a:gd name="connsiteX485" fmla="*/ 10000 w 10000"/>
                <a:gd name="connsiteY485" fmla="*/ 534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6 w 10000"/>
                <a:gd name="connsiteY11" fmla="*/ 6333 h 10000"/>
                <a:gd name="connsiteX12" fmla="*/ 245 w 10000"/>
                <a:gd name="connsiteY12" fmla="*/ 6115 h 10000"/>
                <a:gd name="connsiteX13" fmla="*/ 260 w 10000"/>
                <a:gd name="connsiteY13" fmla="*/ 5667 h 10000"/>
                <a:gd name="connsiteX14" fmla="*/ 278 w 10000"/>
                <a:gd name="connsiteY14" fmla="*/ 5385 h 10000"/>
                <a:gd name="connsiteX15" fmla="*/ 296 w 10000"/>
                <a:gd name="connsiteY15" fmla="*/ 4872 h 10000"/>
                <a:gd name="connsiteX16" fmla="*/ 314 w 10000"/>
                <a:gd name="connsiteY16" fmla="*/ 4013 h 10000"/>
                <a:gd name="connsiteX17" fmla="*/ 343 w 10000"/>
                <a:gd name="connsiteY17" fmla="*/ 3795 h 10000"/>
                <a:gd name="connsiteX18" fmla="*/ 361 w 10000"/>
                <a:gd name="connsiteY18" fmla="*/ 3859 h 10000"/>
                <a:gd name="connsiteX19" fmla="*/ 379 w 10000"/>
                <a:gd name="connsiteY19" fmla="*/ 4115 h 10000"/>
                <a:gd name="connsiteX20" fmla="*/ 404 w 10000"/>
                <a:gd name="connsiteY20" fmla="*/ 4872 h 10000"/>
                <a:gd name="connsiteX21" fmla="*/ 422 w 10000"/>
                <a:gd name="connsiteY21" fmla="*/ 5513 h 10000"/>
                <a:gd name="connsiteX22" fmla="*/ 440 w 10000"/>
                <a:gd name="connsiteY22" fmla="*/ 5513 h 10000"/>
                <a:gd name="connsiteX23" fmla="*/ 458 w 10000"/>
                <a:gd name="connsiteY23" fmla="*/ 5641 h 10000"/>
                <a:gd name="connsiteX24" fmla="*/ 476 w 10000"/>
                <a:gd name="connsiteY24" fmla="*/ 5705 h 10000"/>
                <a:gd name="connsiteX25" fmla="*/ 494 w 10000"/>
                <a:gd name="connsiteY25" fmla="*/ 5833 h 10000"/>
                <a:gd name="connsiteX26" fmla="*/ 523 w 10000"/>
                <a:gd name="connsiteY26" fmla="*/ 5731 h 10000"/>
                <a:gd name="connsiteX27" fmla="*/ 538 w 10000"/>
                <a:gd name="connsiteY27" fmla="*/ 5321 h 10000"/>
                <a:gd name="connsiteX28" fmla="*/ 556 w 10000"/>
                <a:gd name="connsiteY28" fmla="*/ 4974 h 10000"/>
                <a:gd name="connsiteX29" fmla="*/ 584 w 10000"/>
                <a:gd name="connsiteY29" fmla="*/ 4526 h 10000"/>
                <a:gd name="connsiteX30" fmla="*/ 602 w 10000"/>
                <a:gd name="connsiteY30" fmla="*/ 4051 h 10000"/>
                <a:gd name="connsiteX31" fmla="*/ 620 w 10000"/>
                <a:gd name="connsiteY31" fmla="*/ 3372 h 10000"/>
                <a:gd name="connsiteX32" fmla="*/ 639 w 10000"/>
                <a:gd name="connsiteY32" fmla="*/ 3026 h 10000"/>
                <a:gd name="connsiteX33" fmla="*/ 664 w 10000"/>
                <a:gd name="connsiteY33" fmla="*/ 3282 h 10000"/>
                <a:gd name="connsiteX34" fmla="*/ 682 w 10000"/>
                <a:gd name="connsiteY34" fmla="*/ 4551 h 10000"/>
                <a:gd name="connsiteX35" fmla="*/ 700 w 10000"/>
                <a:gd name="connsiteY35" fmla="*/ 6090 h 10000"/>
                <a:gd name="connsiteX36" fmla="*/ 718 w 10000"/>
                <a:gd name="connsiteY36" fmla="*/ 7256 h 10000"/>
                <a:gd name="connsiteX37" fmla="*/ 736 w 10000"/>
                <a:gd name="connsiteY37" fmla="*/ 7449 h 10000"/>
                <a:gd name="connsiteX38" fmla="*/ 765 w 10000"/>
                <a:gd name="connsiteY38" fmla="*/ 7077 h 10000"/>
                <a:gd name="connsiteX39" fmla="*/ 783 w 10000"/>
                <a:gd name="connsiteY39" fmla="*/ 5603 h 10000"/>
                <a:gd name="connsiteX40" fmla="*/ 797 w 10000"/>
                <a:gd name="connsiteY40" fmla="*/ 3282 h 10000"/>
                <a:gd name="connsiteX41" fmla="*/ 815 w 10000"/>
                <a:gd name="connsiteY41" fmla="*/ 1308 h 10000"/>
                <a:gd name="connsiteX42" fmla="*/ 844 w 10000"/>
                <a:gd name="connsiteY42" fmla="*/ 962 h 10000"/>
                <a:gd name="connsiteX43" fmla="*/ 862 w 10000"/>
                <a:gd name="connsiteY43" fmla="*/ 3282 h 10000"/>
                <a:gd name="connsiteX44" fmla="*/ 880 w 10000"/>
                <a:gd name="connsiteY44" fmla="*/ 7744 h 10000"/>
                <a:gd name="connsiteX45" fmla="*/ 898 w 10000"/>
                <a:gd name="connsiteY45" fmla="*/ 10000 h 10000"/>
                <a:gd name="connsiteX46" fmla="*/ 916 w 10000"/>
                <a:gd name="connsiteY46" fmla="*/ 8821 h 10000"/>
                <a:gd name="connsiteX47" fmla="*/ 942 w 10000"/>
                <a:gd name="connsiteY47" fmla="*/ 6564 h 10000"/>
                <a:gd name="connsiteX48" fmla="*/ 960 w 10000"/>
                <a:gd name="connsiteY48" fmla="*/ 5064 h 10000"/>
                <a:gd name="connsiteX49" fmla="*/ 988 w 10000"/>
                <a:gd name="connsiteY49" fmla="*/ 4744 h 10000"/>
                <a:gd name="connsiteX50" fmla="*/ 1006 w 10000"/>
                <a:gd name="connsiteY50" fmla="*/ 5000 h 10000"/>
                <a:gd name="connsiteX51" fmla="*/ 1025 w 10000"/>
                <a:gd name="connsiteY51" fmla="*/ 5513 h 10000"/>
                <a:gd name="connsiteX52" fmla="*/ 1043 w 10000"/>
                <a:gd name="connsiteY52" fmla="*/ 5641 h 10000"/>
                <a:gd name="connsiteX53" fmla="*/ 1061 w 10000"/>
                <a:gd name="connsiteY53" fmla="*/ 5577 h 10000"/>
                <a:gd name="connsiteX54" fmla="*/ 1075 w 10000"/>
                <a:gd name="connsiteY54" fmla="*/ 5346 h 10000"/>
                <a:gd name="connsiteX55" fmla="*/ 1093 w 10000"/>
                <a:gd name="connsiteY55" fmla="*/ 4936 h 10000"/>
                <a:gd name="connsiteX56" fmla="*/ 1122 w 10000"/>
                <a:gd name="connsiteY56" fmla="*/ 3756 h 10000"/>
                <a:gd name="connsiteX57" fmla="*/ 1140 w 10000"/>
                <a:gd name="connsiteY57" fmla="*/ 3372 h 10000"/>
                <a:gd name="connsiteX58" fmla="*/ 1165 w 10000"/>
                <a:gd name="connsiteY58" fmla="*/ 3346 h 10000"/>
                <a:gd name="connsiteX59" fmla="*/ 1183 w 10000"/>
                <a:gd name="connsiteY59" fmla="*/ 3372 h 10000"/>
                <a:gd name="connsiteX60" fmla="*/ 1201 w 10000"/>
                <a:gd name="connsiteY60" fmla="*/ 4333 h 10000"/>
                <a:gd name="connsiteX61" fmla="*/ 1219 w 10000"/>
                <a:gd name="connsiteY61" fmla="*/ 5346 h 10000"/>
                <a:gd name="connsiteX62" fmla="*/ 1237 w 10000"/>
                <a:gd name="connsiteY62" fmla="*/ 6308 h 10000"/>
                <a:gd name="connsiteX63" fmla="*/ 1266 w 10000"/>
                <a:gd name="connsiteY63" fmla="*/ 6885 h 10000"/>
                <a:gd name="connsiteX64" fmla="*/ 1284 w 10000"/>
                <a:gd name="connsiteY64" fmla="*/ 7077 h 10000"/>
                <a:gd name="connsiteX65" fmla="*/ 1302 w 10000"/>
                <a:gd name="connsiteY65" fmla="*/ 6564 h 10000"/>
                <a:gd name="connsiteX66" fmla="*/ 1320 w 10000"/>
                <a:gd name="connsiteY66" fmla="*/ 6244 h 10000"/>
                <a:gd name="connsiteX67" fmla="*/ 1338 w 10000"/>
                <a:gd name="connsiteY67" fmla="*/ 5897 h 10000"/>
                <a:gd name="connsiteX68" fmla="*/ 1364 w 10000"/>
                <a:gd name="connsiteY68" fmla="*/ 5192 h 10000"/>
                <a:gd name="connsiteX69" fmla="*/ 1382 w 10000"/>
                <a:gd name="connsiteY69" fmla="*/ 4359 h 10000"/>
                <a:gd name="connsiteX70" fmla="*/ 1400 w 10000"/>
                <a:gd name="connsiteY70" fmla="*/ 3628 h 10000"/>
                <a:gd name="connsiteX71" fmla="*/ 1425 w 10000"/>
                <a:gd name="connsiteY71" fmla="*/ 3064 h 10000"/>
                <a:gd name="connsiteX72" fmla="*/ 1443 w 10000"/>
                <a:gd name="connsiteY72" fmla="*/ 3500 h 10000"/>
                <a:gd name="connsiteX73" fmla="*/ 1461 w 10000"/>
                <a:gd name="connsiteY73" fmla="*/ 4423 h 10000"/>
                <a:gd name="connsiteX74" fmla="*/ 1479 w 10000"/>
                <a:gd name="connsiteY74" fmla="*/ 4910 h 10000"/>
                <a:gd name="connsiteX75" fmla="*/ 1497 w 10000"/>
                <a:gd name="connsiteY75" fmla="*/ 4333 h 10000"/>
                <a:gd name="connsiteX76" fmla="*/ 1526 w 10000"/>
                <a:gd name="connsiteY76" fmla="*/ 3154 h 10000"/>
                <a:gd name="connsiteX77" fmla="*/ 1544 w 10000"/>
                <a:gd name="connsiteY77" fmla="*/ 2513 h 10000"/>
                <a:gd name="connsiteX78" fmla="*/ 1562 w 10000"/>
                <a:gd name="connsiteY78" fmla="*/ 3564 h 10000"/>
                <a:gd name="connsiteX79" fmla="*/ 1587 w 10000"/>
                <a:gd name="connsiteY79" fmla="*/ 5385 h 10000"/>
                <a:gd name="connsiteX80" fmla="*/ 1605 w 10000"/>
                <a:gd name="connsiteY80" fmla="*/ 6308 h 10000"/>
                <a:gd name="connsiteX81" fmla="*/ 1623 w 10000"/>
                <a:gd name="connsiteY81" fmla="*/ 5731 h 10000"/>
                <a:gd name="connsiteX82" fmla="*/ 1641 w 10000"/>
                <a:gd name="connsiteY82" fmla="*/ 5346 h 10000"/>
                <a:gd name="connsiteX83" fmla="*/ 1659 w 10000"/>
                <a:gd name="connsiteY83" fmla="*/ 5513 h 10000"/>
                <a:gd name="connsiteX84" fmla="*/ 1677 w 10000"/>
                <a:gd name="connsiteY84" fmla="*/ 5667 h 10000"/>
                <a:gd name="connsiteX85" fmla="*/ 1703 w 10000"/>
                <a:gd name="connsiteY85" fmla="*/ 6308 h 10000"/>
                <a:gd name="connsiteX86" fmla="*/ 1721 w 10000"/>
                <a:gd name="connsiteY86" fmla="*/ 6462 h 10000"/>
                <a:gd name="connsiteX87" fmla="*/ 1739 w 10000"/>
                <a:gd name="connsiteY87" fmla="*/ 6051 h 10000"/>
                <a:gd name="connsiteX88" fmla="*/ 1757 w 10000"/>
                <a:gd name="connsiteY88" fmla="*/ 5513 h 10000"/>
                <a:gd name="connsiteX89" fmla="*/ 1786 w 10000"/>
                <a:gd name="connsiteY89" fmla="*/ 5385 h 10000"/>
                <a:gd name="connsiteX90" fmla="*/ 1804 w 10000"/>
                <a:gd name="connsiteY90" fmla="*/ 5449 h 10000"/>
                <a:gd name="connsiteX91" fmla="*/ 1822 w 10000"/>
                <a:gd name="connsiteY91" fmla="*/ 5513 h 10000"/>
                <a:gd name="connsiteX92" fmla="*/ 1847 w 10000"/>
                <a:gd name="connsiteY92" fmla="*/ 5192 h 10000"/>
                <a:gd name="connsiteX93" fmla="*/ 1865 w 10000"/>
                <a:gd name="connsiteY93" fmla="*/ 4397 h 10000"/>
                <a:gd name="connsiteX94" fmla="*/ 1883 w 10000"/>
                <a:gd name="connsiteY94" fmla="*/ 4295 h 10000"/>
                <a:gd name="connsiteX95" fmla="*/ 1901 w 10000"/>
                <a:gd name="connsiteY95" fmla="*/ 4526 h 10000"/>
                <a:gd name="connsiteX96" fmla="*/ 1919 w 10000"/>
                <a:gd name="connsiteY96" fmla="*/ 5385 h 10000"/>
                <a:gd name="connsiteX97" fmla="*/ 1937 w 10000"/>
                <a:gd name="connsiteY97" fmla="*/ 6590 h 10000"/>
                <a:gd name="connsiteX98" fmla="*/ 1955 w 10000"/>
                <a:gd name="connsiteY98" fmla="*/ 6949 h 10000"/>
                <a:gd name="connsiteX99" fmla="*/ 1981 w 10000"/>
                <a:gd name="connsiteY99" fmla="*/ 6141 h 10000"/>
                <a:gd name="connsiteX100" fmla="*/ 2009 w 10000"/>
                <a:gd name="connsiteY100" fmla="*/ 5346 h 10000"/>
                <a:gd name="connsiteX101" fmla="*/ 2027 w 10000"/>
                <a:gd name="connsiteY101" fmla="*/ 5154 h 10000"/>
                <a:gd name="connsiteX102" fmla="*/ 2045 w 10000"/>
                <a:gd name="connsiteY102" fmla="*/ 5641 h 10000"/>
                <a:gd name="connsiteX103" fmla="*/ 2063 w 10000"/>
                <a:gd name="connsiteY103" fmla="*/ 5795 h 10000"/>
                <a:gd name="connsiteX104" fmla="*/ 2082 w 10000"/>
                <a:gd name="connsiteY104" fmla="*/ 5731 h 10000"/>
                <a:gd name="connsiteX105" fmla="*/ 2100 w 10000"/>
                <a:gd name="connsiteY105" fmla="*/ 5346 h 10000"/>
                <a:gd name="connsiteX106" fmla="*/ 2125 w 10000"/>
                <a:gd name="connsiteY106" fmla="*/ 4910 h 10000"/>
                <a:gd name="connsiteX107" fmla="*/ 2143 w 10000"/>
                <a:gd name="connsiteY107" fmla="*/ 4615 h 10000"/>
                <a:gd name="connsiteX108" fmla="*/ 2161 w 10000"/>
                <a:gd name="connsiteY108" fmla="*/ 4462 h 10000"/>
                <a:gd name="connsiteX109" fmla="*/ 2186 w 10000"/>
                <a:gd name="connsiteY109" fmla="*/ 4423 h 10000"/>
                <a:gd name="connsiteX110" fmla="*/ 2204 w 10000"/>
                <a:gd name="connsiteY110" fmla="*/ 4397 h 10000"/>
                <a:gd name="connsiteX111" fmla="*/ 2222 w 10000"/>
                <a:gd name="connsiteY111" fmla="*/ 4179 h 10000"/>
                <a:gd name="connsiteX112" fmla="*/ 2240 w 10000"/>
                <a:gd name="connsiteY112" fmla="*/ 3731 h 10000"/>
                <a:gd name="connsiteX113" fmla="*/ 2258 w 10000"/>
                <a:gd name="connsiteY113" fmla="*/ 3000 h 10000"/>
                <a:gd name="connsiteX114" fmla="*/ 2287 w 10000"/>
                <a:gd name="connsiteY114" fmla="*/ 2513 h 10000"/>
                <a:gd name="connsiteX115" fmla="*/ 2305 w 10000"/>
                <a:gd name="connsiteY115" fmla="*/ 3026 h 10000"/>
                <a:gd name="connsiteX116" fmla="*/ 2323 w 10000"/>
                <a:gd name="connsiteY116" fmla="*/ 4590 h 10000"/>
                <a:gd name="connsiteX117" fmla="*/ 2341 w 10000"/>
                <a:gd name="connsiteY117" fmla="*/ 6397 h 10000"/>
                <a:gd name="connsiteX118" fmla="*/ 2359 w 10000"/>
                <a:gd name="connsiteY118" fmla="*/ 7192 h 10000"/>
                <a:gd name="connsiteX119" fmla="*/ 2385 w 10000"/>
                <a:gd name="connsiteY119" fmla="*/ 6910 h 10000"/>
                <a:gd name="connsiteX120" fmla="*/ 2403 w 10000"/>
                <a:gd name="connsiteY120" fmla="*/ 6179 h 10000"/>
                <a:gd name="connsiteX121" fmla="*/ 2421 w 10000"/>
                <a:gd name="connsiteY121" fmla="*/ 4936 h 10000"/>
                <a:gd name="connsiteX122" fmla="*/ 2449 w 10000"/>
                <a:gd name="connsiteY122" fmla="*/ 3603 h 10000"/>
                <a:gd name="connsiteX123" fmla="*/ 2464 w 10000"/>
                <a:gd name="connsiteY123" fmla="*/ 2872 h 10000"/>
                <a:gd name="connsiteX124" fmla="*/ 2482 w 10000"/>
                <a:gd name="connsiteY124" fmla="*/ 2231 h 10000"/>
                <a:gd name="connsiteX125" fmla="*/ 2500 w 10000"/>
                <a:gd name="connsiteY125" fmla="*/ 3064 h 10000"/>
                <a:gd name="connsiteX126" fmla="*/ 2518 w 10000"/>
                <a:gd name="connsiteY126" fmla="*/ 5577 h 10000"/>
                <a:gd name="connsiteX127" fmla="*/ 2547 w 10000"/>
                <a:gd name="connsiteY127" fmla="*/ 7359 h 10000"/>
                <a:gd name="connsiteX128" fmla="*/ 2565 w 10000"/>
                <a:gd name="connsiteY128" fmla="*/ 7128 h 10000"/>
                <a:gd name="connsiteX129" fmla="*/ 2590 w 10000"/>
                <a:gd name="connsiteY129" fmla="*/ 6372 h 10000"/>
                <a:gd name="connsiteX130" fmla="*/ 2608 w 10000"/>
                <a:gd name="connsiteY130" fmla="*/ 5538 h 10000"/>
                <a:gd name="connsiteX131" fmla="*/ 2626 w 10000"/>
                <a:gd name="connsiteY131" fmla="*/ 4654 h 10000"/>
                <a:gd name="connsiteX132" fmla="*/ 2644 w 10000"/>
                <a:gd name="connsiteY132" fmla="*/ 3987 h 10000"/>
                <a:gd name="connsiteX133" fmla="*/ 2662 w 10000"/>
                <a:gd name="connsiteY133" fmla="*/ 3410 h 10000"/>
                <a:gd name="connsiteX134" fmla="*/ 2680 w 10000"/>
                <a:gd name="connsiteY134" fmla="*/ 3885 h 10000"/>
                <a:gd name="connsiteX135" fmla="*/ 2698 w 10000"/>
                <a:gd name="connsiteY135" fmla="*/ 5987 h 10000"/>
                <a:gd name="connsiteX136" fmla="*/ 2727 w 10000"/>
                <a:gd name="connsiteY136" fmla="*/ 7679 h 10000"/>
                <a:gd name="connsiteX137" fmla="*/ 2742 w 10000"/>
                <a:gd name="connsiteY137" fmla="*/ 7641 h 10000"/>
                <a:gd name="connsiteX138" fmla="*/ 2760 w 10000"/>
                <a:gd name="connsiteY138" fmla="*/ 7103 h 10000"/>
                <a:gd name="connsiteX139" fmla="*/ 2778 w 10000"/>
                <a:gd name="connsiteY139" fmla="*/ 6500 h 10000"/>
                <a:gd name="connsiteX140" fmla="*/ 2807 w 10000"/>
                <a:gd name="connsiteY140" fmla="*/ 5962 h 10000"/>
                <a:gd name="connsiteX141" fmla="*/ 2825 w 10000"/>
                <a:gd name="connsiteY141" fmla="*/ 5321 h 10000"/>
                <a:gd name="connsiteX142" fmla="*/ 2843 w 10000"/>
                <a:gd name="connsiteY142" fmla="*/ 4744 h 10000"/>
                <a:gd name="connsiteX143" fmla="*/ 2868 w 10000"/>
                <a:gd name="connsiteY143" fmla="*/ 4051 h 10000"/>
                <a:gd name="connsiteX144" fmla="*/ 2886 w 10000"/>
                <a:gd name="connsiteY144" fmla="*/ 3372 h 10000"/>
                <a:gd name="connsiteX145" fmla="*/ 2904 w 10000"/>
                <a:gd name="connsiteY145" fmla="*/ 3667 h 10000"/>
                <a:gd name="connsiteX146" fmla="*/ 2922 w 10000"/>
                <a:gd name="connsiteY146" fmla="*/ 4295 h 10000"/>
                <a:gd name="connsiteX147" fmla="*/ 2940 w 10000"/>
                <a:gd name="connsiteY147" fmla="*/ 4808 h 10000"/>
                <a:gd name="connsiteX148" fmla="*/ 2958 w 10000"/>
                <a:gd name="connsiteY148" fmla="*/ 5667 h 10000"/>
                <a:gd name="connsiteX149" fmla="*/ 2987 w 10000"/>
                <a:gd name="connsiteY149" fmla="*/ 6205 h 10000"/>
                <a:gd name="connsiteX150" fmla="*/ 3005 w 10000"/>
                <a:gd name="connsiteY150" fmla="*/ 6141 h 10000"/>
                <a:gd name="connsiteX151" fmla="*/ 3019 w 10000"/>
                <a:gd name="connsiteY151" fmla="*/ 5705 h 10000"/>
                <a:gd name="connsiteX152" fmla="*/ 3048 w 10000"/>
                <a:gd name="connsiteY152" fmla="*/ 5154 h 10000"/>
                <a:gd name="connsiteX153" fmla="*/ 3066 w 10000"/>
                <a:gd name="connsiteY153" fmla="*/ 4526 h 10000"/>
                <a:gd name="connsiteX154" fmla="*/ 3084 w 10000"/>
                <a:gd name="connsiteY154" fmla="*/ 4590 h 10000"/>
                <a:gd name="connsiteX155" fmla="*/ 3102 w 10000"/>
                <a:gd name="connsiteY155" fmla="*/ 5321 h 10000"/>
                <a:gd name="connsiteX156" fmla="*/ 3128 w 10000"/>
                <a:gd name="connsiteY156" fmla="*/ 5962 h 10000"/>
                <a:gd name="connsiteX157" fmla="*/ 3146 w 10000"/>
                <a:gd name="connsiteY157" fmla="*/ 5859 h 10000"/>
                <a:gd name="connsiteX158" fmla="*/ 3164 w 10000"/>
                <a:gd name="connsiteY158" fmla="*/ 5064 h 10000"/>
                <a:gd name="connsiteX159" fmla="*/ 3182 w 10000"/>
                <a:gd name="connsiteY159" fmla="*/ 4359 h 10000"/>
                <a:gd name="connsiteX160" fmla="*/ 3211 w 10000"/>
                <a:gd name="connsiteY160" fmla="*/ 4013 h 10000"/>
                <a:gd name="connsiteX161" fmla="*/ 3229 w 10000"/>
                <a:gd name="connsiteY161" fmla="*/ 4333 h 10000"/>
                <a:gd name="connsiteX162" fmla="*/ 3247 w 10000"/>
                <a:gd name="connsiteY162" fmla="*/ 4936 h 10000"/>
                <a:gd name="connsiteX163" fmla="*/ 3265 w 10000"/>
                <a:gd name="connsiteY163" fmla="*/ 5603 h 10000"/>
                <a:gd name="connsiteX164" fmla="*/ 3283 w 10000"/>
                <a:gd name="connsiteY164" fmla="*/ 5705 h 10000"/>
                <a:gd name="connsiteX165" fmla="*/ 3308 w 10000"/>
                <a:gd name="connsiteY165" fmla="*/ 5449 h 10000"/>
                <a:gd name="connsiteX166" fmla="*/ 3326 w 10000"/>
                <a:gd name="connsiteY166" fmla="*/ 5103 h 10000"/>
                <a:gd name="connsiteX167" fmla="*/ 3344 w 10000"/>
                <a:gd name="connsiteY167" fmla="*/ 4359 h 10000"/>
                <a:gd name="connsiteX168" fmla="*/ 3362 w 10000"/>
                <a:gd name="connsiteY168" fmla="*/ 3731 h 10000"/>
                <a:gd name="connsiteX169" fmla="*/ 3380 w 10000"/>
                <a:gd name="connsiteY169" fmla="*/ 3923 h 10000"/>
                <a:gd name="connsiteX170" fmla="*/ 3405 w 10000"/>
                <a:gd name="connsiteY170" fmla="*/ 3500 h 10000"/>
                <a:gd name="connsiteX171" fmla="*/ 3424 w 10000"/>
                <a:gd name="connsiteY171" fmla="*/ 2615 h 10000"/>
                <a:gd name="connsiteX172" fmla="*/ 3452 w 10000"/>
                <a:gd name="connsiteY172" fmla="*/ 897 h 10000"/>
                <a:gd name="connsiteX173" fmla="*/ 3470 w 10000"/>
                <a:gd name="connsiteY173" fmla="*/ 1154 h 10000"/>
                <a:gd name="connsiteX174" fmla="*/ 3488 w 10000"/>
                <a:gd name="connsiteY174" fmla="*/ 3987 h 10000"/>
                <a:gd name="connsiteX175" fmla="*/ 3506 w 10000"/>
                <a:gd name="connsiteY175" fmla="*/ 7577 h 10000"/>
                <a:gd name="connsiteX176" fmla="*/ 3525 w 10000"/>
                <a:gd name="connsiteY176" fmla="*/ 9423 h 10000"/>
                <a:gd name="connsiteX177" fmla="*/ 3543 w 10000"/>
                <a:gd name="connsiteY177" fmla="*/ 9167 h 10000"/>
                <a:gd name="connsiteX178" fmla="*/ 3561 w 10000"/>
                <a:gd name="connsiteY178" fmla="*/ 7872 h 10000"/>
                <a:gd name="connsiteX179" fmla="*/ 3586 w 10000"/>
                <a:gd name="connsiteY179" fmla="*/ 6782 h 10000"/>
                <a:gd name="connsiteX180" fmla="*/ 3604 w 10000"/>
                <a:gd name="connsiteY180" fmla="*/ 5897 h 10000"/>
                <a:gd name="connsiteX181" fmla="*/ 3629 w 10000"/>
                <a:gd name="connsiteY181" fmla="*/ 5410 h 10000"/>
                <a:gd name="connsiteX182" fmla="*/ 3647 w 10000"/>
                <a:gd name="connsiteY182" fmla="*/ 5282 h 10000"/>
                <a:gd name="connsiteX183" fmla="*/ 3665 w 10000"/>
                <a:gd name="connsiteY183" fmla="*/ 5346 h 10000"/>
                <a:gd name="connsiteX184" fmla="*/ 3683 w 10000"/>
                <a:gd name="connsiteY184" fmla="*/ 5038 h 10000"/>
                <a:gd name="connsiteX185" fmla="*/ 3701 w 10000"/>
                <a:gd name="connsiteY185" fmla="*/ 4872 h 10000"/>
                <a:gd name="connsiteX186" fmla="*/ 3730 w 10000"/>
                <a:gd name="connsiteY186" fmla="*/ 4718 h 10000"/>
                <a:gd name="connsiteX187" fmla="*/ 3748 w 10000"/>
                <a:gd name="connsiteY187" fmla="*/ 4936 h 10000"/>
                <a:gd name="connsiteX188" fmla="*/ 3766 w 10000"/>
                <a:gd name="connsiteY188" fmla="*/ 5103 h 10000"/>
                <a:gd name="connsiteX189" fmla="*/ 3784 w 10000"/>
                <a:gd name="connsiteY189" fmla="*/ 5474 h 10000"/>
                <a:gd name="connsiteX190" fmla="*/ 3810 w 10000"/>
                <a:gd name="connsiteY190" fmla="*/ 5410 h 10000"/>
                <a:gd name="connsiteX191" fmla="*/ 3828 w 10000"/>
                <a:gd name="connsiteY191" fmla="*/ 5218 h 10000"/>
                <a:gd name="connsiteX192" fmla="*/ 3846 w 10000"/>
                <a:gd name="connsiteY192" fmla="*/ 5000 h 10000"/>
                <a:gd name="connsiteX193" fmla="*/ 3864 w 10000"/>
                <a:gd name="connsiteY193" fmla="*/ 4872 h 10000"/>
                <a:gd name="connsiteX194" fmla="*/ 3882 w 10000"/>
                <a:gd name="connsiteY194" fmla="*/ 4744 h 10000"/>
                <a:gd name="connsiteX195" fmla="*/ 3907 w 10000"/>
                <a:gd name="connsiteY195" fmla="*/ 4808 h 10000"/>
                <a:gd name="connsiteX196" fmla="*/ 3925 w 10000"/>
                <a:gd name="connsiteY196" fmla="*/ 4782 h 10000"/>
                <a:gd name="connsiteX197" fmla="*/ 3943 w 10000"/>
                <a:gd name="connsiteY197" fmla="*/ 4590 h 10000"/>
                <a:gd name="connsiteX198" fmla="*/ 3961 w 10000"/>
                <a:gd name="connsiteY198" fmla="*/ 4654 h 10000"/>
                <a:gd name="connsiteX199" fmla="*/ 3990 w 10000"/>
                <a:gd name="connsiteY199" fmla="*/ 4782 h 10000"/>
                <a:gd name="connsiteX200" fmla="*/ 4008 w 10000"/>
                <a:gd name="connsiteY200" fmla="*/ 4872 h 10000"/>
                <a:gd name="connsiteX201" fmla="*/ 4026 w 10000"/>
                <a:gd name="connsiteY201" fmla="*/ 4179 h 10000"/>
                <a:gd name="connsiteX202" fmla="*/ 4051 w 10000"/>
                <a:gd name="connsiteY202" fmla="*/ 2423 h 10000"/>
                <a:gd name="connsiteX203" fmla="*/ 4069 w 10000"/>
                <a:gd name="connsiteY203" fmla="*/ 923 h 10000"/>
                <a:gd name="connsiteX204" fmla="*/ 4087 w 10000"/>
                <a:gd name="connsiteY204" fmla="*/ 0 h 10000"/>
                <a:gd name="connsiteX205" fmla="*/ 4105 w 10000"/>
                <a:gd name="connsiteY205" fmla="*/ 1051 h 10000"/>
                <a:gd name="connsiteX206" fmla="*/ 4123 w 10000"/>
                <a:gd name="connsiteY206" fmla="*/ 4487 h 10000"/>
                <a:gd name="connsiteX207" fmla="*/ 4141 w 10000"/>
                <a:gd name="connsiteY207" fmla="*/ 7705 h 10000"/>
                <a:gd name="connsiteX208" fmla="*/ 4167 w 10000"/>
                <a:gd name="connsiteY208" fmla="*/ 9397 h 10000"/>
                <a:gd name="connsiteX209" fmla="*/ 4185 w 10000"/>
                <a:gd name="connsiteY209" fmla="*/ 9397 h 10000"/>
                <a:gd name="connsiteX210" fmla="*/ 4203 w 10000"/>
                <a:gd name="connsiteY210" fmla="*/ 8436 h 10000"/>
                <a:gd name="connsiteX211" fmla="*/ 4232 w 10000"/>
                <a:gd name="connsiteY211" fmla="*/ 7679 h 10000"/>
                <a:gd name="connsiteX212" fmla="*/ 4250 w 10000"/>
                <a:gd name="connsiteY212" fmla="*/ 7231 h 10000"/>
                <a:gd name="connsiteX213" fmla="*/ 4268 w 10000"/>
                <a:gd name="connsiteY213" fmla="*/ 6436 h 10000"/>
                <a:gd name="connsiteX214" fmla="*/ 4286 w 10000"/>
                <a:gd name="connsiteY214" fmla="*/ 5538 h 10000"/>
                <a:gd name="connsiteX215" fmla="*/ 4304 w 10000"/>
                <a:gd name="connsiteY215" fmla="*/ 4872 h 10000"/>
                <a:gd name="connsiteX216" fmla="*/ 4329 w 10000"/>
                <a:gd name="connsiteY216" fmla="*/ 4423 h 10000"/>
                <a:gd name="connsiteX217" fmla="*/ 4347 w 10000"/>
                <a:gd name="connsiteY217" fmla="*/ 4462 h 10000"/>
                <a:gd name="connsiteX218" fmla="*/ 4365 w 10000"/>
                <a:gd name="connsiteY218" fmla="*/ 3885 h 10000"/>
                <a:gd name="connsiteX219" fmla="*/ 4383 w 10000"/>
                <a:gd name="connsiteY219" fmla="*/ 2744 h 10000"/>
                <a:gd name="connsiteX220" fmla="*/ 4401 w 10000"/>
                <a:gd name="connsiteY220" fmla="*/ 1949 h 10000"/>
                <a:gd name="connsiteX221" fmla="*/ 4426 w 10000"/>
                <a:gd name="connsiteY221" fmla="*/ 2897 h 10000"/>
                <a:gd name="connsiteX222" fmla="*/ 4444 w 10000"/>
                <a:gd name="connsiteY222" fmla="*/ 5833 h 10000"/>
                <a:gd name="connsiteX223" fmla="*/ 4473 w 10000"/>
                <a:gd name="connsiteY223" fmla="*/ 8000 h 10000"/>
                <a:gd name="connsiteX224" fmla="*/ 4491 w 10000"/>
                <a:gd name="connsiteY224" fmla="*/ 8090 h 10000"/>
                <a:gd name="connsiteX225" fmla="*/ 4509 w 10000"/>
                <a:gd name="connsiteY225" fmla="*/ 7103 h 10000"/>
                <a:gd name="connsiteX226" fmla="*/ 4527 w 10000"/>
                <a:gd name="connsiteY226" fmla="*/ 6205 h 10000"/>
                <a:gd name="connsiteX227" fmla="*/ 4545 w 10000"/>
                <a:gd name="connsiteY227" fmla="*/ 5641 h 10000"/>
                <a:gd name="connsiteX228" fmla="*/ 4563 w 10000"/>
                <a:gd name="connsiteY228" fmla="*/ 5321 h 10000"/>
                <a:gd name="connsiteX229" fmla="*/ 4589 w 10000"/>
                <a:gd name="connsiteY229" fmla="*/ 5154 h 10000"/>
                <a:gd name="connsiteX230" fmla="*/ 4607 w 10000"/>
                <a:gd name="connsiteY230" fmla="*/ 4872 h 10000"/>
                <a:gd name="connsiteX231" fmla="*/ 4625 w 10000"/>
                <a:gd name="connsiteY231" fmla="*/ 4526 h 10000"/>
                <a:gd name="connsiteX232" fmla="*/ 4654 w 10000"/>
                <a:gd name="connsiteY232" fmla="*/ 4333 h 10000"/>
                <a:gd name="connsiteX233" fmla="*/ 4672 w 10000"/>
                <a:gd name="connsiteY233" fmla="*/ 4115 h 10000"/>
                <a:gd name="connsiteX234" fmla="*/ 4686 w 10000"/>
                <a:gd name="connsiteY234" fmla="*/ 3859 h 10000"/>
                <a:gd name="connsiteX235" fmla="*/ 4704 w 10000"/>
                <a:gd name="connsiteY235" fmla="*/ 3692 h 10000"/>
                <a:gd name="connsiteX236" fmla="*/ 4722 w 10000"/>
                <a:gd name="connsiteY236" fmla="*/ 3603 h 10000"/>
                <a:gd name="connsiteX237" fmla="*/ 4751 w 10000"/>
                <a:gd name="connsiteY237" fmla="*/ 3821 h 10000"/>
                <a:gd name="connsiteX238" fmla="*/ 4769 w 10000"/>
                <a:gd name="connsiteY238" fmla="*/ 4590 h 10000"/>
                <a:gd name="connsiteX239" fmla="*/ 4787 w 10000"/>
                <a:gd name="connsiteY239" fmla="*/ 5103 h 10000"/>
                <a:gd name="connsiteX240" fmla="*/ 4805 w 10000"/>
                <a:gd name="connsiteY240" fmla="*/ 5346 h 10000"/>
                <a:gd name="connsiteX241" fmla="*/ 4830 w 10000"/>
                <a:gd name="connsiteY241" fmla="*/ 5474 h 10000"/>
                <a:gd name="connsiteX242" fmla="*/ 4848 w 10000"/>
                <a:gd name="connsiteY242" fmla="*/ 5538 h 10000"/>
                <a:gd name="connsiteX243" fmla="*/ 4867 w 10000"/>
                <a:gd name="connsiteY243" fmla="*/ 5513 h 10000"/>
                <a:gd name="connsiteX244" fmla="*/ 4885 w 10000"/>
                <a:gd name="connsiteY244" fmla="*/ 5218 h 10000"/>
                <a:gd name="connsiteX245" fmla="*/ 4913 w 10000"/>
                <a:gd name="connsiteY245" fmla="*/ 4744 h 10000"/>
                <a:gd name="connsiteX246" fmla="*/ 4931 w 10000"/>
                <a:gd name="connsiteY246" fmla="*/ 4397 h 10000"/>
                <a:gd name="connsiteX247" fmla="*/ 4949 w 10000"/>
                <a:gd name="connsiteY247" fmla="*/ 3821 h 10000"/>
                <a:gd name="connsiteX248" fmla="*/ 4964 w 10000"/>
                <a:gd name="connsiteY248" fmla="*/ 3372 h 10000"/>
                <a:gd name="connsiteX249" fmla="*/ 4982 w 10000"/>
                <a:gd name="connsiteY249" fmla="*/ 3372 h 10000"/>
                <a:gd name="connsiteX250" fmla="*/ 5000 w 10000"/>
                <a:gd name="connsiteY250" fmla="*/ 3795 h 10000"/>
                <a:gd name="connsiteX251" fmla="*/ 5029 w 10000"/>
                <a:gd name="connsiteY251" fmla="*/ 5192 h 10000"/>
                <a:gd name="connsiteX252" fmla="*/ 5054 w 10000"/>
                <a:gd name="connsiteY252" fmla="*/ 6436 h 10000"/>
                <a:gd name="connsiteX253" fmla="*/ 5072 w 10000"/>
                <a:gd name="connsiteY253" fmla="*/ 7321 h 10000"/>
                <a:gd name="connsiteX254" fmla="*/ 5090 w 10000"/>
                <a:gd name="connsiteY254" fmla="*/ 7359 h 10000"/>
                <a:gd name="connsiteX255" fmla="*/ 5108 w 10000"/>
                <a:gd name="connsiteY255" fmla="*/ 6846 h 10000"/>
                <a:gd name="connsiteX256" fmla="*/ 5126 w 10000"/>
                <a:gd name="connsiteY256" fmla="*/ 6179 h 10000"/>
                <a:gd name="connsiteX257" fmla="*/ 5144 w 10000"/>
                <a:gd name="connsiteY257" fmla="*/ 5897 h 10000"/>
                <a:gd name="connsiteX258" fmla="*/ 5162 w 10000"/>
                <a:gd name="connsiteY258" fmla="*/ 5538 h 10000"/>
                <a:gd name="connsiteX259" fmla="*/ 5191 w 10000"/>
                <a:gd name="connsiteY259" fmla="*/ 4590 h 10000"/>
                <a:gd name="connsiteX260" fmla="*/ 5209 w 10000"/>
                <a:gd name="connsiteY260" fmla="*/ 3064 h 10000"/>
                <a:gd name="connsiteX261" fmla="*/ 5227 w 10000"/>
                <a:gd name="connsiteY261" fmla="*/ 2615 h 10000"/>
                <a:gd name="connsiteX262" fmla="*/ 5253 w 10000"/>
                <a:gd name="connsiteY262" fmla="*/ 3474 h 10000"/>
                <a:gd name="connsiteX263" fmla="*/ 5271 w 10000"/>
                <a:gd name="connsiteY263" fmla="*/ 4359 h 10000"/>
                <a:gd name="connsiteX264" fmla="*/ 5289 w 10000"/>
                <a:gd name="connsiteY264" fmla="*/ 5321 h 10000"/>
                <a:gd name="connsiteX265" fmla="*/ 5307 w 10000"/>
                <a:gd name="connsiteY265" fmla="*/ 7013 h 10000"/>
                <a:gd name="connsiteX266" fmla="*/ 5332 w 10000"/>
                <a:gd name="connsiteY266" fmla="*/ 8179 h 10000"/>
                <a:gd name="connsiteX267" fmla="*/ 5350 w 10000"/>
                <a:gd name="connsiteY267" fmla="*/ 8115 h 10000"/>
                <a:gd name="connsiteX268" fmla="*/ 5368 w 10000"/>
                <a:gd name="connsiteY268" fmla="*/ 7256 h 10000"/>
                <a:gd name="connsiteX269" fmla="*/ 5386 w 10000"/>
                <a:gd name="connsiteY269" fmla="*/ 6269 h 10000"/>
                <a:gd name="connsiteX270" fmla="*/ 5404 w 10000"/>
                <a:gd name="connsiteY270" fmla="*/ 5410 h 10000"/>
                <a:gd name="connsiteX271" fmla="*/ 5422 w 10000"/>
                <a:gd name="connsiteY271" fmla="*/ 4974 h 10000"/>
                <a:gd name="connsiteX272" fmla="*/ 5451 w 10000"/>
                <a:gd name="connsiteY272" fmla="*/ 4551 h 10000"/>
                <a:gd name="connsiteX273" fmla="*/ 5469 w 10000"/>
                <a:gd name="connsiteY273" fmla="*/ 4231 h 10000"/>
                <a:gd name="connsiteX274" fmla="*/ 5487 w 10000"/>
                <a:gd name="connsiteY274" fmla="*/ 3885 h 10000"/>
                <a:gd name="connsiteX275" fmla="*/ 5512 w 10000"/>
                <a:gd name="connsiteY275" fmla="*/ 3667 h 10000"/>
                <a:gd name="connsiteX276" fmla="*/ 5530 w 10000"/>
                <a:gd name="connsiteY276" fmla="*/ 3218 h 10000"/>
                <a:gd name="connsiteX277" fmla="*/ 5548 w 10000"/>
                <a:gd name="connsiteY277" fmla="*/ 3192 h 10000"/>
                <a:gd name="connsiteX278" fmla="*/ 5566 w 10000"/>
                <a:gd name="connsiteY278" fmla="*/ 3731 h 10000"/>
                <a:gd name="connsiteX279" fmla="*/ 5592 w 10000"/>
                <a:gd name="connsiteY279" fmla="*/ 4615 h 10000"/>
                <a:gd name="connsiteX280" fmla="*/ 5610 w 10000"/>
                <a:gd name="connsiteY280" fmla="*/ 5321 h 10000"/>
                <a:gd name="connsiteX281" fmla="*/ 5628 w 10000"/>
                <a:gd name="connsiteY281" fmla="*/ 5731 h 10000"/>
                <a:gd name="connsiteX282" fmla="*/ 5657 w 10000"/>
                <a:gd name="connsiteY282" fmla="*/ 6090 h 10000"/>
                <a:gd name="connsiteX283" fmla="*/ 5675 w 10000"/>
                <a:gd name="connsiteY283" fmla="*/ 6026 h 10000"/>
                <a:gd name="connsiteX284" fmla="*/ 5693 w 10000"/>
                <a:gd name="connsiteY284" fmla="*/ 5321 h 10000"/>
                <a:gd name="connsiteX285" fmla="*/ 5711 w 10000"/>
                <a:gd name="connsiteY285" fmla="*/ 4397 h 10000"/>
                <a:gd name="connsiteX286" fmla="*/ 5729 w 10000"/>
                <a:gd name="connsiteY286" fmla="*/ 4077 h 10000"/>
                <a:gd name="connsiteX287" fmla="*/ 5747 w 10000"/>
                <a:gd name="connsiteY287" fmla="*/ 4051 h 10000"/>
                <a:gd name="connsiteX288" fmla="*/ 5772 w 10000"/>
                <a:gd name="connsiteY288" fmla="*/ 4974 h 10000"/>
                <a:gd name="connsiteX289" fmla="*/ 5790 w 10000"/>
                <a:gd name="connsiteY289" fmla="*/ 5897 h 10000"/>
                <a:gd name="connsiteX290" fmla="*/ 5808 w 10000"/>
                <a:gd name="connsiteY290" fmla="*/ 5795 h 10000"/>
                <a:gd name="connsiteX291" fmla="*/ 5826 w 10000"/>
                <a:gd name="connsiteY291" fmla="*/ 5321 h 10000"/>
                <a:gd name="connsiteX292" fmla="*/ 5851 w 10000"/>
                <a:gd name="connsiteY292" fmla="*/ 5064 h 10000"/>
                <a:gd name="connsiteX293" fmla="*/ 5869 w 10000"/>
                <a:gd name="connsiteY293" fmla="*/ 5321 h 10000"/>
                <a:gd name="connsiteX294" fmla="*/ 5887 w 10000"/>
                <a:gd name="connsiteY294" fmla="*/ 5154 h 10000"/>
                <a:gd name="connsiteX295" fmla="*/ 5905 w 10000"/>
                <a:gd name="connsiteY295" fmla="*/ 4936 h 10000"/>
                <a:gd name="connsiteX296" fmla="*/ 5934 w 10000"/>
                <a:gd name="connsiteY296" fmla="*/ 4462 h 10000"/>
                <a:gd name="connsiteX297" fmla="*/ 6068 w 10000"/>
                <a:gd name="connsiteY297" fmla="*/ 4846 h 10000"/>
                <a:gd name="connsiteX298" fmla="*/ 6093 w 10000"/>
                <a:gd name="connsiteY298" fmla="*/ 4487 h 10000"/>
                <a:gd name="connsiteX299" fmla="*/ 6194 w 10000"/>
                <a:gd name="connsiteY299" fmla="*/ 4013 h 10000"/>
                <a:gd name="connsiteX300" fmla="*/ 6212 w 10000"/>
                <a:gd name="connsiteY300" fmla="*/ 3064 h 10000"/>
                <a:gd name="connsiteX301" fmla="*/ 6273 w 10000"/>
                <a:gd name="connsiteY301" fmla="*/ 5923 h 10000"/>
                <a:gd name="connsiteX302" fmla="*/ 6291 w 10000"/>
                <a:gd name="connsiteY302" fmla="*/ 7321 h 10000"/>
                <a:gd name="connsiteX303" fmla="*/ 6310 w 10000"/>
                <a:gd name="connsiteY303" fmla="*/ 7641 h 10000"/>
                <a:gd name="connsiteX304" fmla="*/ 6328 w 10000"/>
                <a:gd name="connsiteY304" fmla="*/ 7359 h 10000"/>
                <a:gd name="connsiteX305" fmla="*/ 6346 w 10000"/>
                <a:gd name="connsiteY305" fmla="*/ 5833 h 10000"/>
                <a:gd name="connsiteX306" fmla="*/ 6425 w 10000"/>
                <a:gd name="connsiteY306" fmla="*/ 3000 h 10000"/>
                <a:gd name="connsiteX307" fmla="*/ 6454 w 10000"/>
                <a:gd name="connsiteY307" fmla="*/ 6436 h 10000"/>
                <a:gd name="connsiteX308" fmla="*/ 6472 w 10000"/>
                <a:gd name="connsiteY308" fmla="*/ 8628 h 10000"/>
                <a:gd name="connsiteX309" fmla="*/ 6490 w 10000"/>
                <a:gd name="connsiteY309" fmla="*/ 9077 h 10000"/>
                <a:gd name="connsiteX310" fmla="*/ 6515 w 10000"/>
                <a:gd name="connsiteY310" fmla="*/ 8603 h 10000"/>
                <a:gd name="connsiteX311" fmla="*/ 6533 w 10000"/>
                <a:gd name="connsiteY311" fmla="*/ 7679 h 10000"/>
                <a:gd name="connsiteX312" fmla="*/ 6551 w 10000"/>
                <a:gd name="connsiteY312" fmla="*/ 6846 h 10000"/>
                <a:gd name="connsiteX313" fmla="*/ 6569 w 10000"/>
                <a:gd name="connsiteY313" fmla="*/ 6090 h 10000"/>
                <a:gd name="connsiteX314" fmla="*/ 6587 w 10000"/>
                <a:gd name="connsiteY314" fmla="*/ 5128 h 10000"/>
                <a:gd name="connsiteX315" fmla="*/ 6605 w 10000"/>
                <a:gd name="connsiteY315" fmla="*/ 4013 h 10000"/>
                <a:gd name="connsiteX316" fmla="*/ 6631 w 10000"/>
                <a:gd name="connsiteY316" fmla="*/ 3372 h 10000"/>
                <a:gd name="connsiteX317" fmla="*/ 6649 w 10000"/>
                <a:gd name="connsiteY317" fmla="*/ 3436 h 10000"/>
                <a:gd name="connsiteX318" fmla="*/ 6677 w 10000"/>
                <a:gd name="connsiteY318" fmla="*/ 4179 h 10000"/>
                <a:gd name="connsiteX319" fmla="*/ 6696 w 10000"/>
                <a:gd name="connsiteY319" fmla="*/ 4551 h 10000"/>
                <a:gd name="connsiteX320" fmla="*/ 6714 w 10000"/>
                <a:gd name="connsiteY320" fmla="*/ 4333 h 10000"/>
                <a:gd name="connsiteX321" fmla="*/ 6732 w 10000"/>
                <a:gd name="connsiteY321" fmla="*/ 4269 h 10000"/>
                <a:gd name="connsiteX322" fmla="*/ 6750 w 10000"/>
                <a:gd name="connsiteY322" fmla="*/ 4333 h 10000"/>
                <a:gd name="connsiteX323" fmla="*/ 6768 w 10000"/>
                <a:gd name="connsiteY323" fmla="*/ 4615 h 10000"/>
                <a:gd name="connsiteX324" fmla="*/ 6793 w 10000"/>
                <a:gd name="connsiteY324" fmla="*/ 4936 h 10000"/>
                <a:gd name="connsiteX325" fmla="*/ 6811 w 10000"/>
                <a:gd name="connsiteY325" fmla="*/ 4974 h 10000"/>
                <a:gd name="connsiteX326" fmla="*/ 6829 w 10000"/>
                <a:gd name="connsiteY326" fmla="*/ 4744 h 10000"/>
                <a:gd name="connsiteX327" fmla="*/ 6847 w 10000"/>
                <a:gd name="connsiteY327" fmla="*/ 4423 h 10000"/>
                <a:gd name="connsiteX328" fmla="*/ 6876 w 10000"/>
                <a:gd name="connsiteY328" fmla="*/ 4462 h 10000"/>
                <a:gd name="connsiteX329" fmla="*/ 6890 w 10000"/>
                <a:gd name="connsiteY329" fmla="*/ 4526 h 10000"/>
                <a:gd name="connsiteX330" fmla="*/ 6908 w 10000"/>
                <a:gd name="connsiteY330" fmla="*/ 4397 h 10000"/>
                <a:gd name="connsiteX331" fmla="*/ 6937 w 10000"/>
                <a:gd name="connsiteY331" fmla="*/ 4744 h 10000"/>
                <a:gd name="connsiteX332" fmla="*/ 6955 w 10000"/>
                <a:gd name="connsiteY332" fmla="*/ 5513 h 10000"/>
                <a:gd name="connsiteX333" fmla="*/ 6973 w 10000"/>
                <a:gd name="connsiteY333" fmla="*/ 6051 h 10000"/>
                <a:gd name="connsiteX334" fmla="*/ 6991 w 10000"/>
                <a:gd name="connsiteY334" fmla="*/ 5897 h 10000"/>
                <a:gd name="connsiteX335" fmla="*/ 7009 w 10000"/>
                <a:gd name="connsiteY335" fmla="*/ 5577 h 10000"/>
                <a:gd name="connsiteX336" fmla="*/ 7027 w 10000"/>
                <a:gd name="connsiteY336" fmla="*/ 5321 h 10000"/>
                <a:gd name="connsiteX337" fmla="*/ 7053 w 10000"/>
                <a:gd name="connsiteY337" fmla="*/ 4936 h 10000"/>
                <a:gd name="connsiteX338" fmla="*/ 7071 w 10000"/>
                <a:gd name="connsiteY338" fmla="*/ 4654 h 10000"/>
                <a:gd name="connsiteX339" fmla="*/ 7089 w 10000"/>
                <a:gd name="connsiteY339" fmla="*/ 4526 h 10000"/>
                <a:gd name="connsiteX340" fmla="*/ 7118 w 10000"/>
                <a:gd name="connsiteY340" fmla="*/ 4487 h 10000"/>
                <a:gd name="connsiteX341" fmla="*/ 7136 w 10000"/>
                <a:gd name="connsiteY341" fmla="*/ 4590 h 10000"/>
                <a:gd name="connsiteX342" fmla="*/ 7154 w 10000"/>
                <a:gd name="connsiteY342" fmla="*/ 5218 h 10000"/>
                <a:gd name="connsiteX343" fmla="*/ 7168 w 10000"/>
                <a:gd name="connsiteY343" fmla="*/ 5218 h 10000"/>
                <a:gd name="connsiteX344" fmla="*/ 7186 w 10000"/>
                <a:gd name="connsiteY344" fmla="*/ 4654 h 10000"/>
                <a:gd name="connsiteX345" fmla="*/ 7215 w 10000"/>
                <a:gd name="connsiteY345" fmla="*/ 4423 h 10000"/>
                <a:gd name="connsiteX346" fmla="*/ 7233 w 10000"/>
                <a:gd name="connsiteY346" fmla="*/ 4654 h 10000"/>
                <a:gd name="connsiteX347" fmla="*/ 7251 w 10000"/>
                <a:gd name="connsiteY347" fmla="*/ 5154 h 10000"/>
                <a:gd name="connsiteX348" fmla="*/ 7276 w 10000"/>
                <a:gd name="connsiteY348" fmla="*/ 5731 h 10000"/>
                <a:gd name="connsiteX349" fmla="*/ 7294 w 10000"/>
                <a:gd name="connsiteY349" fmla="*/ 6051 h 10000"/>
                <a:gd name="connsiteX350" fmla="*/ 7312 w 10000"/>
                <a:gd name="connsiteY350" fmla="*/ 5962 h 10000"/>
                <a:gd name="connsiteX351" fmla="*/ 7330 w 10000"/>
                <a:gd name="connsiteY351" fmla="*/ 5897 h 10000"/>
                <a:gd name="connsiteX352" fmla="*/ 7348 w 10000"/>
                <a:gd name="connsiteY352" fmla="*/ 5321 h 10000"/>
                <a:gd name="connsiteX353" fmla="*/ 7367 w 10000"/>
                <a:gd name="connsiteY353" fmla="*/ 4679 h 10000"/>
                <a:gd name="connsiteX354" fmla="*/ 7395 w 10000"/>
                <a:gd name="connsiteY354" fmla="*/ 4115 h 10000"/>
                <a:gd name="connsiteX355" fmla="*/ 7413 w 10000"/>
                <a:gd name="connsiteY355" fmla="*/ 3474 h 10000"/>
                <a:gd name="connsiteX356" fmla="*/ 7431 w 10000"/>
                <a:gd name="connsiteY356" fmla="*/ 3410 h 10000"/>
                <a:gd name="connsiteX357" fmla="*/ 7446 w 10000"/>
                <a:gd name="connsiteY357" fmla="*/ 4808 h 10000"/>
                <a:gd name="connsiteX358" fmla="*/ 7475 w 10000"/>
                <a:gd name="connsiteY358" fmla="*/ 6090 h 10000"/>
                <a:gd name="connsiteX359" fmla="*/ 7493 w 10000"/>
                <a:gd name="connsiteY359" fmla="*/ 5833 h 10000"/>
                <a:gd name="connsiteX360" fmla="*/ 7511 w 10000"/>
                <a:gd name="connsiteY360" fmla="*/ 4359 h 10000"/>
                <a:gd name="connsiteX361" fmla="*/ 7536 w 10000"/>
                <a:gd name="connsiteY361" fmla="*/ 2705 h 10000"/>
                <a:gd name="connsiteX362" fmla="*/ 7554 w 10000"/>
                <a:gd name="connsiteY362" fmla="*/ 1974 h 10000"/>
                <a:gd name="connsiteX363" fmla="*/ 7572 w 10000"/>
                <a:gd name="connsiteY363" fmla="*/ 4013 h 10000"/>
                <a:gd name="connsiteX364" fmla="*/ 7590 w 10000"/>
                <a:gd name="connsiteY364" fmla="*/ 6372 h 10000"/>
                <a:gd name="connsiteX365" fmla="*/ 7608 w 10000"/>
                <a:gd name="connsiteY365" fmla="*/ 7808 h 10000"/>
                <a:gd name="connsiteX366" fmla="*/ 7626 w 10000"/>
                <a:gd name="connsiteY366" fmla="*/ 7577 h 10000"/>
                <a:gd name="connsiteX367" fmla="*/ 7655 w 10000"/>
                <a:gd name="connsiteY367" fmla="*/ 7295 h 10000"/>
                <a:gd name="connsiteX368" fmla="*/ 7673 w 10000"/>
                <a:gd name="connsiteY368" fmla="*/ 7321 h 10000"/>
                <a:gd name="connsiteX369" fmla="*/ 7691 w 10000"/>
                <a:gd name="connsiteY369" fmla="*/ 7551 h 10000"/>
                <a:gd name="connsiteX370" fmla="*/ 7716 w 10000"/>
                <a:gd name="connsiteY370" fmla="*/ 7679 h 10000"/>
                <a:gd name="connsiteX371" fmla="*/ 7734 w 10000"/>
                <a:gd name="connsiteY371" fmla="*/ 7231 h 10000"/>
                <a:gd name="connsiteX372" fmla="*/ 7753 w 10000"/>
                <a:gd name="connsiteY372" fmla="*/ 6526 h 10000"/>
                <a:gd name="connsiteX373" fmla="*/ 7771 w 10000"/>
                <a:gd name="connsiteY373" fmla="*/ 5859 h 10000"/>
                <a:gd name="connsiteX374" fmla="*/ 7796 w 10000"/>
                <a:gd name="connsiteY374" fmla="*/ 5154 h 10000"/>
                <a:gd name="connsiteX375" fmla="*/ 7814 w 10000"/>
                <a:gd name="connsiteY375" fmla="*/ 4615 h 10000"/>
                <a:gd name="connsiteX376" fmla="*/ 7832 w 10000"/>
                <a:gd name="connsiteY376" fmla="*/ 3949 h 10000"/>
                <a:gd name="connsiteX377" fmla="*/ 7850 w 10000"/>
                <a:gd name="connsiteY377" fmla="*/ 3474 h 10000"/>
                <a:gd name="connsiteX378" fmla="*/ 7868 w 10000"/>
                <a:gd name="connsiteY378" fmla="*/ 2936 h 10000"/>
                <a:gd name="connsiteX379" fmla="*/ 7897 w 10000"/>
                <a:gd name="connsiteY379" fmla="*/ 2808 h 10000"/>
                <a:gd name="connsiteX380" fmla="*/ 7915 w 10000"/>
                <a:gd name="connsiteY380" fmla="*/ 3474 h 10000"/>
                <a:gd name="connsiteX381" fmla="*/ 7933 w 10000"/>
                <a:gd name="connsiteY381" fmla="*/ 4462 h 10000"/>
                <a:gd name="connsiteX382" fmla="*/ 7951 w 10000"/>
                <a:gd name="connsiteY382" fmla="*/ 4590 h 10000"/>
                <a:gd name="connsiteX383" fmla="*/ 7976 w 10000"/>
                <a:gd name="connsiteY383" fmla="*/ 4333 h 10000"/>
                <a:gd name="connsiteX384" fmla="*/ 7994 w 10000"/>
                <a:gd name="connsiteY384" fmla="*/ 4295 h 10000"/>
                <a:gd name="connsiteX385" fmla="*/ 8012 w 10000"/>
                <a:gd name="connsiteY385" fmla="*/ 4205 h 10000"/>
                <a:gd name="connsiteX386" fmla="*/ 8030 w 10000"/>
                <a:gd name="connsiteY386" fmla="*/ 3949 h 10000"/>
                <a:gd name="connsiteX387" fmla="*/ 8048 w 10000"/>
                <a:gd name="connsiteY387" fmla="*/ 4654 h 10000"/>
                <a:gd name="connsiteX388" fmla="*/ 8074 w 10000"/>
                <a:gd name="connsiteY388" fmla="*/ 5282 h 10000"/>
                <a:gd name="connsiteX389" fmla="*/ 8092 w 10000"/>
                <a:gd name="connsiteY389" fmla="*/ 6051 h 10000"/>
                <a:gd name="connsiteX390" fmla="*/ 8120 w 10000"/>
                <a:gd name="connsiteY390" fmla="*/ 6718 h 10000"/>
                <a:gd name="connsiteX391" fmla="*/ 8139 w 10000"/>
                <a:gd name="connsiteY391" fmla="*/ 6821 h 10000"/>
                <a:gd name="connsiteX392" fmla="*/ 8157 w 10000"/>
                <a:gd name="connsiteY392" fmla="*/ 6462 h 10000"/>
                <a:gd name="connsiteX393" fmla="*/ 8175 w 10000"/>
                <a:gd name="connsiteY393" fmla="*/ 5321 h 10000"/>
                <a:gd name="connsiteX394" fmla="*/ 8193 w 10000"/>
                <a:gd name="connsiteY394" fmla="*/ 2769 h 10000"/>
                <a:gd name="connsiteX395" fmla="*/ 8211 w 10000"/>
                <a:gd name="connsiteY395" fmla="*/ 1244 h 10000"/>
                <a:gd name="connsiteX396" fmla="*/ 8229 w 10000"/>
                <a:gd name="connsiteY396" fmla="*/ 962 h 10000"/>
                <a:gd name="connsiteX397" fmla="*/ 8254 w 10000"/>
                <a:gd name="connsiteY397" fmla="*/ 3603 h 10000"/>
                <a:gd name="connsiteX398" fmla="*/ 8272 w 10000"/>
                <a:gd name="connsiteY398" fmla="*/ 6846 h 10000"/>
                <a:gd name="connsiteX399" fmla="*/ 8297 w 10000"/>
                <a:gd name="connsiteY399" fmla="*/ 8282 h 10000"/>
                <a:gd name="connsiteX400" fmla="*/ 8315 w 10000"/>
                <a:gd name="connsiteY400" fmla="*/ 8218 h 10000"/>
                <a:gd name="connsiteX401" fmla="*/ 8333 w 10000"/>
                <a:gd name="connsiteY401" fmla="*/ 7679 h 10000"/>
                <a:gd name="connsiteX402" fmla="*/ 8351 w 10000"/>
                <a:gd name="connsiteY402" fmla="*/ 7038 h 10000"/>
                <a:gd name="connsiteX403" fmla="*/ 8369 w 10000"/>
                <a:gd name="connsiteY403" fmla="*/ 6436 h 10000"/>
                <a:gd name="connsiteX404" fmla="*/ 8398 w 10000"/>
                <a:gd name="connsiteY404" fmla="*/ 6115 h 10000"/>
                <a:gd name="connsiteX405" fmla="*/ 8416 w 10000"/>
                <a:gd name="connsiteY405" fmla="*/ 5833 h 10000"/>
                <a:gd name="connsiteX406" fmla="*/ 8434 w 10000"/>
                <a:gd name="connsiteY406" fmla="*/ 5449 h 10000"/>
                <a:gd name="connsiteX407" fmla="*/ 8452 w 10000"/>
                <a:gd name="connsiteY407" fmla="*/ 4872 h 10000"/>
                <a:gd name="connsiteX408" fmla="*/ 8470 w 10000"/>
                <a:gd name="connsiteY408" fmla="*/ 4333 h 10000"/>
                <a:gd name="connsiteX409" fmla="*/ 8496 w 10000"/>
                <a:gd name="connsiteY409" fmla="*/ 3795 h 10000"/>
                <a:gd name="connsiteX410" fmla="*/ 8514 w 10000"/>
                <a:gd name="connsiteY410" fmla="*/ 3538 h 10000"/>
                <a:gd name="connsiteX411" fmla="*/ 8532 w 10000"/>
                <a:gd name="connsiteY411" fmla="*/ 3244 h 10000"/>
                <a:gd name="connsiteX412" fmla="*/ 8557 w 10000"/>
                <a:gd name="connsiteY412" fmla="*/ 3372 h 10000"/>
                <a:gd name="connsiteX413" fmla="*/ 8575 w 10000"/>
                <a:gd name="connsiteY413" fmla="*/ 3244 h 10000"/>
                <a:gd name="connsiteX414" fmla="*/ 8593 w 10000"/>
                <a:gd name="connsiteY414" fmla="*/ 2513 h 10000"/>
                <a:gd name="connsiteX415" fmla="*/ 8611 w 10000"/>
                <a:gd name="connsiteY415" fmla="*/ 2897 h 10000"/>
                <a:gd name="connsiteX416" fmla="*/ 8629 w 10000"/>
                <a:gd name="connsiteY416" fmla="*/ 5128 h 10000"/>
                <a:gd name="connsiteX417" fmla="*/ 8658 w 10000"/>
                <a:gd name="connsiteY417" fmla="*/ 6846 h 10000"/>
                <a:gd name="connsiteX418" fmla="*/ 8676 w 10000"/>
                <a:gd name="connsiteY418" fmla="*/ 7038 h 10000"/>
                <a:gd name="connsiteX419" fmla="*/ 8694 w 10000"/>
                <a:gd name="connsiteY419" fmla="*/ 6821 h 10000"/>
                <a:gd name="connsiteX420" fmla="*/ 8719 w 10000"/>
                <a:gd name="connsiteY420" fmla="*/ 6051 h 10000"/>
                <a:gd name="connsiteX421" fmla="*/ 8737 w 10000"/>
                <a:gd name="connsiteY421" fmla="*/ 4974 h 10000"/>
                <a:gd name="connsiteX422" fmla="*/ 8755 w 10000"/>
                <a:gd name="connsiteY422" fmla="*/ 3885 h 10000"/>
                <a:gd name="connsiteX423" fmla="*/ 8773 w 10000"/>
                <a:gd name="connsiteY423" fmla="*/ 3795 h 10000"/>
                <a:gd name="connsiteX424" fmla="*/ 8791 w 10000"/>
                <a:gd name="connsiteY424" fmla="*/ 4910 h 10000"/>
                <a:gd name="connsiteX425" fmla="*/ 8810 w 10000"/>
                <a:gd name="connsiteY425" fmla="*/ 6590 h 10000"/>
                <a:gd name="connsiteX426" fmla="*/ 8835 w 10000"/>
                <a:gd name="connsiteY426" fmla="*/ 7705 h 10000"/>
                <a:gd name="connsiteX427" fmla="*/ 8853 w 10000"/>
                <a:gd name="connsiteY427" fmla="*/ 7641 h 10000"/>
                <a:gd name="connsiteX428" fmla="*/ 8871 w 10000"/>
                <a:gd name="connsiteY428" fmla="*/ 6974 h 10000"/>
                <a:gd name="connsiteX429" fmla="*/ 8889 w 10000"/>
                <a:gd name="connsiteY429" fmla="*/ 6244 h 10000"/>
                <a:gd name="connsiteX430" fmla="*/ 8918 w 10000"/>
                <a:gd name="connsiteY430" fmla="*/ 5667 h 10000"/>
                <a:gd name="connsiteX431" fmla="*/ 8936 w 10000"/>
                <a:gd name="connsiteY431" fmla="*/ 5282 h 10000"/>
                <a:gd name="connsiteX432" fmla="*/ 8954 w 10000"/>
                <a:gd name="connsiteY432" fmla="*/ 4782 h 10000"/>
                <a:gd name="connsiteX433" fmla="*/ 8972 w 10000"/>
                <a:gd name="connsiteY433" fmla="*/ 3987 h 10000"/>
                <a:gd name="connsiteX434" fmla="*/ 8997 w 10000"/>
                <a:gd name="connsiteY434" fmla="*/ 3244 h 10000"/>
                <a:gd name="connsiteX435" fmla="*/ 9015 w 10000"/>
                <a:gd name="connsiteY435" fmla="*/ 2872 h 10000"/>
                <a:gd name="connsiteX436" fmla="*/ 9033 w 10000"/>
                <a:gd name="connsiteY436" fmla="*/ 2962 h 10000"/>
                <a:gd name="connsiteX437" fmla="*/ 9051 w 10000"/>
                <a:gd name="connsiteY437" fmla="*/ 3667 h 10000"/>
                <a:gd name="connsiteX438" fmla="*/ 9069 w 10000"/>
                <a:gd name="connsiteY438" fmla="*/ 5321 h 10000"/>
                <a:gd name="connsiteX439" fmla="*/ 9098 w 10000"/>
                <a:gd name="connsiteY439" fmla="*/ 6462 h 10000"/>
                <a:gd name="connsiteX440" fmla="*/ 9113 w 10000"/>
                <a:gd name="connsiteY440" fmla="*/ 6051 h 10000"/>
                <a:gd name="connsiteX441" fmla="*/ 9141 w 10000"/>
                <a:gd name="connsiteY441" fmla="*/ 5103 h 10000"/>
                <a:gd name="connsiteX442" fmla="*/ 9159 w 10000"/>
                <a:gd name="connsiteY442" fmla="*/ 4551 h 10000"/>
                <a:gd name="connsiteX443" fmla="*/ 9177 w 10000"/>
                <a:gd name="connsiteY443" fmla="*/ 4974 h 10000"/>
                <a:gd name="connsiteX444" fmla="*/ 9196 w 10000"/>
                <a:gd name="connsiteY444" fmla="*/ 5897 h 10000"/>
                <a:gd name="connsiteX445" fmla="*/ 9214 w 10000"/>
                <a:gd name="connsiteY445" fmla="*/ 6179 h 10000"/>
                <a:gd name="connsiteX446" fmla="*/ 9232 w 10000"/>
                <a:gd name="connsiteY446" fmla="*/ 5667 h 10000"/>
                <a:gd name="connsiteX447" fmla="*/ 9257 w 10000"/>
                <a:gd name="connsiteY447" fmla="*/ 5154 h 10000"/>
                <a:gd name="connsiteX448" fmla="*/ 9275 w 10000"/>
                <a:gd name="connsiteY448" fmla="*/ 4910 h 10000"/>
                <a:gd name="connsiteX449" fmla="*/ 9293 w 10000"/>
                <a:gd name="connsiteY449" fmla="*/ 4718 h 10000"/>
                <a:gd name="connsiteX450" fmla="*/ 9322 w 10000"/>
                <a:gd name="connsiteY450" fmla="*/ 4462 h 10000"/>
                <a:gd name="connsiteX451" fmla="*/ 9340 w 10000"/>
                <a:gd name="connsiteY451" fmla="*/ 4179 h 10000"/>
                <a:gd name="connsiteX452" fmla="*/ 9358 w 10000"/>
                <a:gd name="connsiteY452" fmla="*/ 4115 h 10000"/>
                <a:gd name="connsiteX453" fmla="*/ 9376 w 10000"/>
                <a:gd name="connsiteY453" fmla="*/ 4141 h 10000"/>
                <a:gd name="connsiteX454" fmla="*/ 9390 w 10000"/>
                <a:gd name="connsiteY454" fmla="*/ 4462 h 10000"/>
                <a:gd name="connsiteX455" fmla="*/ 9419 w 10000"/>
                <a:gd name="connsiteY455" fmla="*/ 4782 h 10000"/>
                <a:gd name="connsiteX456" fmla="*/ 9437 w 10000"/>
                <a:gd name="connsiteY456" fmla="*/ 5410 h 10000"/>
                <a:gd name="connsiteX457" fmla="*/ 9455 w 10000"/>
                <a:gd name="connsiteY457" fmla="*/ 6090 h 10000"/>
                <a:gd name="connsiteX458" fmla="*/ 9473 w 10000"/>
                <a:gd name="connsiteY458" fmla="*/ 6308 h 10000"/>
                <a:gd name="connsiteX459" fmla="*/ 9491 w 10000"/>
                <a:gd name="connsiteY459" fmla="*/ 6026 h 10000"/>
                <a:gd name="connsiteX460" fmla="*/ 9517 w 10000"/>
                <a:gd name="connsiteY460" fmla="*/ 5321 h 10000"/>
                <a:gd name="connsiteX461" fmla="*/ 9535 w 10000"/>
                <a:gd name="connsiteY461" fmla="*/ 4936 h 10000"/>
                <a:gd name="connsiteX462" fmla="*/ 9553 w 10000"/>
                <a:gd name="connsiteY462" fmla="*/ 4782 h 10000"/>
                <a:gd name="connsiteX463" fmla="*/ 9582 w 10000"/>
                <a:gd name="connsiteY463" fmla="*/ 5000 h 10000"/>
                <a:gd name="connsiteX464" fmla="*/ 9600 w 10000"/>
                <a:gd name="connsiteY464" fmla="*/ 5218 h 10000"/>
                <a:gd name="connsiteX465" fmla="*/ 9618 w 10000"/>
                <a:gd name="connsiteY465" fmla="*/ 5192 h 10000"/>
                <a:gd name="connsiteX466" fmla="*/ 9636 w 10000"/>
                <a:gd name="connsiteY466" fmla="*/ 5346 h 10000"/>
                <a:gd name="connsiteX467" fmla="*/ 9654 w 10000"/>
                <a:gd name="connsiteY467" fmla="*/ 5128 h 10000"/>
                <a:gd name="connsiteX468" fmla="*/ 9679 w 10000"/>
                <a:gd name="connsiteY468" fmla="*/ 4974 h 10000"/>
                <a:gd name="connsiteX469" fmla="*/ 9697 w 10000"/>
                <a:gd name="connsiteY469" fmla="*/ 4936 h 10000"/>
                <a:gd name="connsiteX470" fmla="*/ 9722 w 10000"/>
                <a:gd name="connsiteY470" fmla="*/ 5000 h 10000"/>
                <a:gd name="connsiteX471" fmla="*/ 9740 w 10000"/>
                <a:gd name="connsiteY471" fmla="*/ 4872 h 10000"/>
                <a:gd name="connsiteX472" fmla="*/ 9758 w 10000"/>
                <a:gd name="connsiteY472" fmla="*/ 4679 h 10000"/>
                <a:gd name="connsiteX473" fmla="*/ 9776 w 10000"/>
                <a:gd name="connsiteY473" fmla="*/ 4744 h 10000"/>
                <a:gd name="connsiteX474" fmla="*/ 9794 w 10000"/>
                <a:gd name="connsiteY474" fmla="*/ 4974 h 10000"/>
                <a:gd name="connsiteX475" fmla="*/ 9812 w 10000"/>
                <a:gd name="connsiteY475" fmla="*/ 4910 h 10000"/>
                <a:gd name="connsiteX476" fmla="*/ 9830 w 10000"/>
                <a:gd name="connsiteY476" fmla="*/ 4872 h 10000"/>
                <a:gd name="connsiteX477" fmla="*/ 9859 w 10000"/>
                <a:gd name="connsiteY477" fmla="*/ 4654 h 10000"/>
                <a:gd name="connsiteX478" fmla="*/ 9877 w 10000"/>
                <a:gd name="connsiteY478" fmla="*/ 4397 h 10000"/>
                <a:gd name="connsiteX479" fmla="*/ 9895 w 10000"/>
                <a:gd name="connsiteY479" fmla="*/ 4590 h 10000"/>
                <a:gd name="connsiteX480" fmla="*/ 9913 w 10000"/>
                <a:gd name="connsiteY480" fmla="*/ 4679 h 10000"/>
                <a:gd name="connsiteX481" fmla="*/ 9939 w 10000"/>
                <a:gd name="connsiteY481" fmla="*/ 4744 h 10000"/>
                <a:gd name="connsiteX482" fmla="*/ 9957 w 10000"/>
                <a:gd name="connsiteY482" fmla="*/ 4782 h 10000"/>
                <a:gd name="connsiteX483" fmla="*/ 9975 w 10000"/>
                <a:gd name="connsiteY483" fmla="*/ 4744 h 10000"/>
                <a:gd name="connsiteX484" fmla="*/ 10000 w 10000"/>
                <a:gd name="connsiteY484" fmla="*/ 534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6 w 10000"/>
                <a:gd name="connsiteY11" fmla="*/ 6333 h 10000"/>
                <a:gd name="connsiteX12" fmla="*/ 245 w 10000"/>
                <a:gd name="connsiteY12" fmla="*/ 6115 h 10000"/>
                <a:gd name="connsiteX13" fmla="*/ 260 w 10000"/>
                <a:gd name="connsiteY13" fmla="*/ 5667 h 10000"/>
                <a:gd name="connsiteX14" fmla="*/ 278 w 10000"/>
                <a:gd name="connsiteY14" fmla="*/ 5385 h 10000"/>
                <a:gd name="connsiteX15" fmla="*/ 296 w 10000"/>
                <a:gd name="connsiteY15" fmla="*/ 4872 h 10000"/>
                <a:gd name="connsiteX16" fmla="*/ 314 w 10000"/>
                <a:gd name="connsiteY16" fmla="*/ 4013 h 10000"/>
                <a:gd name="connsiteX17" fmla="*/ 343 w 10000"/>
                <a:gd name="connsiteY17" fmla="*/ 3795 h 10000"/>
                <a:gd name="connsiteX18" fmla="*/ 361 w 10000"/>
                <a:gd name="connsiteY18" fmla="*/ 3859 h 10000"/>
                <a:gd name="connsiteX19" fmla="*/ 379 w 10000"/>
                <a:gd name="connsiteY19" fmla="*/ 4115 h 10000"/>
                <a:gd name="connsiteX20" fmla="*/ 404 w 10000"/>
                <a:gd name="connsiteY20" fmla="*/ 4872 h 10000"/>
                <a:gd name="connsiteX21" fmla="*/ 422 w 10000"/>
                <a:gd name="connsiteY21" fmla="*/ 5513 h 10000"/>
                <a:gd name="connsiteX22" fmla="*/ 440 w 10000"/>
                <a:gd name="connsiteY22" fmla="*/ 5513 h 10000"/>
                <a:gd name="connsiteX23" fmla="*/ 458 w 10000"/>
                <a:gd name="connsiteY23" fmla="*/ 5641 h 10000"/>
                <a:gd name="connsiteX24" fmla="*/ 476 w 10000"/>
                <a:gd name="connsiteY24" fmla="*/ 5705 h 10000"/>
                <a:gd name="connsiteX25" fmla="*/ 494 w 10000"/>
                <a:gd name="connsiteY25" fmla="*/ 5833 h 10000"/>
                <a:gd name="connsiteX26" fmla="*/ 523 w 10000"/>
                <a:gd name="connsiteY26" fmla="*/ 5731 h 10000"/>
                <a:gd name="connsiteX27" fmla="*/ 538 w 10000"/>
                <a:gd name="connsiteY27" fmla="*/ 5321 h 10000"/>
                <a:gd name="connsiteX28" fmla="*/ 556 w 10000"/>
                <a:gd name="connsiteY28" fmla="*/ 4974 h 10000"/>
                <a:gd name="connsiteX29" fmla="*/ 584 w 10000"/>
                <a:gd name="connsiteY29" fmla="*/ 4526 h 10000"/>
                <a:gd name="connsiteX30" fmla="*/ 602 w 10000"/>
                <a:gd name="connsiteY30" fmla="*/ 4051 h 10000"/>
                <a:gd name="connsiteX31" fmla="*/ 620 w 10000"/>
                <a:gd name="connsiteY31" fmla="*/ 3372 h 10000"/>
                <a:gd name="connsiteX32" fmla="*/ 639 w 10000"/>
                <a:gd name="connsiteY32" fmla="*/ 3026 h 10000"/>
                <a:gd name="connsiteX33" fmla="*/ 664 w 10000"/>
                <a:gd name="connsiteY33" fmla="*/ 3282 h 10000"/>
                <a:gd name="connsiteX34" fmla="*/ 682 w 10000"/>
                <a:gd name="connsiteY34" fmla="*/ 4551 h 10000"/>
                <a:gd name="connsiteX35" fmla="*/ 700 w 10000"/>
                <a:gd name="connsiteY35" fmla="*/ 6090 h 10000"/>
                <a:gd name="connsiteX36" fmla="*/ 718 w 10000"/>
                <a:gd name="connsiteY36" fmla="*/ 7256 h 10000"/>
                <a:gd name="connsiteX37" fmla="*/ 736 w 10000"/>
                <a:gd name="connsiteY37" fmla="*/ 7449 h 10000"/>
                <a:gd name="connsiteX38" fmla="*/ 765 w 10000"/>
                <a:gd name="connsiteY38" fmla="*/ 7077 h 10000"/>
                <a:gd name="connsiteX39" fmla="*/ 783 w 10000"/>
                <a:gd name="connsiteY39" fmla="*/ 5603 h 10000"/>
                <a:gd name="connsiteX40" fmla="*/ 797 w 10000"/>
                <a:gd name="connsiteY40" fmla="*/ 3282 h 10000"/>
                <a:gd name="connsiteX41" fmla="*/ 815 w 10000"/>
                <a:gd name="connsiteY41" fmla="*/ 1308 h 10000"/>
                <a:gd name="connsiteX42" fmla="*/ 844 w 10000"/>
                <a:gd name="connsiteY42" fmla="*/ 962 h 10000"/>
                <a:gd name="connsiteX43" fmla="*/ 862 w 10000"/>
                <a:gd name="connsiteY43" fmla="*/ 3282 h 10000"/>
                <a:gd name="connsiteX44" fmla="*/ 880 w 10000"/>
                <a:gd name="connsiteY44" fmla="*/ 7744 h 10000"/>
                <a:gd name="connsiteX45" fmla="*/ 898 w 10000"/>
                <a:gd name="connsiteY45" fmla="*/ 10000 h 10000"/>
                <a:gd name="connsiteX46" fmla="*/ 916 w 10000"/>
                <a:gd name="connsiteY46" fmla="*/ 8821 h 10000"/>
                <a:gd name="connsiteX47" fmla="*/ 942 w 10000"/>
                <a:gd name="connsiteY47" fmla="*/ 6564 h 10000"/>
                <a:gd name="connsiteX48" fmla="*/ 960 w 10000"/>
                <a:gd name="connsiteY48" fmla="*/ 5064 h 10000"/>
                <a:gd name="connsiteX49" fmla="*/ 988 w 10000"/>
                <a:gd name="connsiteY49" fmla="*/ 4744 h 10000"/>
                <a:gd name="connsiteX50" fmla="*/ 1006 w 10000"/>
                <a:gd name="connsiteY50" fmla="*/ 5000 h 10000"/>
                <a:gd name="connsiteX51" fmla="*/ 1025 w 10000"/>
                <a:gd name="connsiteY51" fmla="*/ 5513 h 10000"/>
                <a:gd name="connsiteX52" fmla="*/ 1043 w 10000"/>
                <a:gd name="connsiteY52" fmla="*/ 5641 h 10000"/>
                <a:gd name="connsiteX53" fmla="*/ 1061 w 10000"/>
                <a:gd name="connsiteY53" fmla="*/ 5577 h 10000"/>
                <a:gd name="connsiteX54" fmla="*/ 1075 w 10000"/>
                <a:gd name="connsiteY54" fmla="*/ 5346 h 10000"/>
                <a:gd name="connsiteX55" fmla="*/ 1093 w 10000"/>
                <a:gd name="connsiteY55" fmla="*/ 4936 h 10000"/>
                <a:gd name="connsiteX56" fmla="*/ 1122 w 10000"/>
                <a:gd name="connsiteY56" fmla="*/ 3756 h 10000"/>
                <a:gd name="connsiteX57" fmla="*/ 1140 w 10000"/>
                <a:gd name="connsiteY57" fmla="*/ 3372 h 10000"/>
                <a:gd name="connsiteX58" fmla="*/ 1165 w 10000"/>
                <a:gd name="connsiteY58" fmla="*/ 3346 h 10000"/>
                <a:gd name="connsiteX59" fmla="*/ 1183 w 10000"/>
                <a:gd name="connsiteY59" fmla="*/ 3372 h 10000"/>
                <a:gd name="connsiteX60" fmla="*/ 1201 w 10000"/>
                <a:gd name="connsiteY60" fmla="*/ 4333 h 10000"/>
                <a:gd name="connsiteX61" fmla="*/ 1219 w 10000"/>
                <a:gd name="connsiteY61" fmla="*/ 5346 h 10000"/>
                <a:gd name="connsiteX62" fmla="*/ 1237 w 10000"/>
                <a:gd name="connsiteY62" fmla="*/ 6308 h 10000"/>
                <a:gd name="connsiteX63" fmla="*/ 1266 w 10000"/>
                <a:gd name="connsiteY63" fmla="*/ 6885 h 10000"/>
                <a:gd name="connsiteX64" fmla="*/ 1284 w 10000"/>
                <a:gd name="connsiteY64" fmla="*/ 7077 h 10000"/>
                <a:gd name="connsiteX65" fmla="*/ 1302 w 10000"/>
                <a:gd name="connsiteY65" fmla="*/ 6564 h 10000"/>
                <a:gd name="connsiteX66" fmla="*/ 1320 w 10000"/>
                <a:gd name="connsiteY66" fmla="*/ 6244 h 10000"/>
                <a:gd name="connsiteX67" fmla="*/ 1338 w 10000"/>
                <a:gd name="connsiteY67" fmla="*/ 5897 h 10000"/>
                <a:gd name="connsiteX68" fmla="*/ 1364 w 10000"/>
                <a:gd name="connsiteY68" fmla="*/ 5192 h 10000"/>
                <a:gd name="connsiteX69" fmla="*/ 1382 w 10000"/>
                <a:gd name="connsiteY69" fmla="*/ 4359 h 10000"/>
                <a:gd name="connsiteX70" fmla="*/ 1400 w 10000"/>
                <a:gd name="connsiteY70" fmla="*/ 3628 h 10000"/>
                <a:gd name="connsiteX71" fmla="*/ 1425 w 10000"/>
                <a:gd name="connsiteY71" fmla="*/ 3064 h 10000"/>
                <a:gd name="connsiteX72" fmla="*/ 1443 w 10000"/>
                <a:gd name="connsiteY72" fmla="*/ 3500 h 10000"/>
                <a:gd name="connsiteX73" fmla="*/ 1461 w 10000"/>
                <a:gd name="connsiteY73" fmla="*/ 4423 h 10000"/>
                <a:gd name="connsiteX74" fmla="*/ 1479 w 10000"/>
                <a:gd name="connsiteY74" fmla="*/ 4910 h 10000"/>
                <a:gd name="connsiteX75" fmla="*/ 1497 w 10000"/>
                <a:gd name="connsiteY75" fmla="*/ 4333 h 10000"/>
                <a:gd name="connsiteX76" fmla="*/ 1526 w 10000"/>
                <a:gd name="connsiteY76" fmla="*/ 3154 h 10000"/>
                <a:gd name="connsiteX77" fmla="*/ 1544 w 10000"/>
                <a:gd name="connsiteY77" fmla="*/ 2513 h 10000"/>
                <a:gd name="connsiteX78" fmla="*/ 1562 w 10000"/>
                <a:gd name="connsiteY78" fmla="*/ 3564 h 10000"/>
                <a:gd name="connsiteX79" fmla="*/ 1587 w 10000"/>
                <a:gd name="connsiteY79" fmla="*/ 5385 h 10000"/>
                <a:gd name="connsiteX80" fmla="*/ 1605 w 10000"/>
                <a:gd name="connsiteY80" fmla="*/ 6308 h 10000"/>
                <a:gd name="connsiteX81" fmla="*/ 1623 w 10000"/>
                <a:gd name="connsiteY81" fmla="*/ 5731 h 10000"/>
                <a:gd name="connsiteX82" fmla="*/ 1641 w 10000"/>
                <a:gd name="connsiteY82" fmla="*/ 5346 h 10000"/>
                <a:gd name="connsiteX83" fmla="*/ 1659 w 10000"/>
                <a:gd name="connsiteY83" fmla="*/ 5513 h 10000"/>
                <a:gd name="connsiteX84" fmla="*/ 1677 w 10000"/>
                <a:gd name="connsiteY84" fmla="*/ 5667 h 10000"/>
                <a:gd name="connsiteX85" fmla="*/ 1703 w 10000"/>
                <a:gd name="connsiteY85" fmla="*/ 6308 h 10000"/>
                <a:gd name="connsiteX86" fmla="*/ 1721 w 10000"/>
                <a:gd name="connsiteY86" fmla="*/ 6462 h 10000"/>
                <a:gd name="connsiteX87" fmla="*/ 1739 w 10000"/>
                <a:gd name="connsiteY87" fmla="*/ 6051 h 10000"/>
                <a:gd name="connsiteX88" fmla="*/ 1757 w 10000"/>
                <a:gd name="connsiteY88" fmla="*/ 5513 h 10000"/>
                <a:gd name="connsiteX89" fmla="*/ 1786 w 10000"/>
                <a:gd name="connsiteY89" fmla="*/ 5385 h 10000"/>
                <a:gd name="connsiteX90" fmla="*/ 1804 w 10000"/>
                <a:gd name="connsiteY90" fmla="*/ 5449 h 10000"/>
                <a:gd name="connsiteX91" fmla="*/ 1822 w 10000"/>
                <a:gd name="connsiteY91" fmla="*/ 5513 h 10000"/>
                <a:gd name="connsiteX92" fmla="*/ 1847 w 10000"/>
                <a:gd name="connsiteY92" fmla="*/ 5192 h 10000"/>
                <a:gd name="connsiteX93" fmla="*/ 1865 w 10000"/>
                <a:gd name="connsiteY93" fmla="*/ 4397 h 10000"/>
                <a:gd name="connsiteX94" fmla="*/ 1883 w 10000"/>
                <a:gd name="connsiteY94" fmla="*/ 4295 h 10000"/>
                <a:gd name="connsiteX95" fmla="*/ 1901 w 10000"/>
                <a:gd name="connsiteY95" fmla="*/ 4526 h 10000"/>
                <a:gd name="connsiteX96" fmla="*/ 1919 w 10000"/>
                <a:gd name="connsiteY96" fmla="*/ 5385 h 10000"/>
                <a:gd name="connsiteX97" fmla="*/ 1937 w 10000"/>
                <a:gd name="connsiteY97" fmla="*/ 6590 h 10000"/>
                <a:gd name="connsiteX98" fmla="*/ 1955 w 10000"/>
                <a:gd name="connsiteY98" fmla="*/ 6949 h 10000"/>
                <a:gd name="connsiteX99" fmla="*/ 1981 w 10000"/>
                <a:gd name="connsiteY99" fmla="*/ 6141 h 10000"/>
                <a:gd name="connsiteX100" fmla="*/ 2009 w 10000"/>
                <a:gd name="connsiteY100" fmla="*/ 5346 h 10000"/>
                <a:gd name="connsiteX101" fmla="*/ 2027 w 10000"/>
                <a:gd name="connsiteY101" fmla="*/ 5154 h 10000"/>
                <a:gd name="connsiteX102" fmla="*/ 2045 w 10000"/>
                <a:gd name="connsiteY102" fmla="*/ 5641 h 10000"/>
                <a:gd name="connsiteX103" fmla="*/ 2063 w 10000"/>
                <a:gd name="connsiteY103" fmla="*/ 5795 h 10000"/>
                <a:gd name="connsiteX104" fmla="*/ 2082 w 10000"/>
                <a:gd name="connsiteY104" fmla="*/ 5731 h 10000"/>
                <a:gd name="connsiteX105" fmla="*/ 2100 w 10000"/>
                <a:gd name="connsiteY105" fmla="*/ 5346 h 10000"/>
                <a:gd name="connsiteX106" fmla="*/ 2125 w 10000"/>
                <a:gd name="connsiteY106" fmla="*/ 4910 h 10000"/>
                <a:gd name="connsiteX107" fmla="*/ 2143 w 10000"/>
                <a:gd name="connsiteY107" fmla="*/ 4615 h 10000"/>
                <a:gd name="connsiteX108" fmla="*/ 2161 w 10000"/>
                <a:gd name="connsiteY108" fmla="*/ 4462 h 10000"/>
                <a:gd name="connsiteX109" fmla="*/ 2186 w 10000"/>
                <a:gd name="connsiteY109" fmla="*/ 4423 h 10000"/>
                <a:gd name="connsiteX110" fmla="*/ 2204 w 10000"/>
                <a:gd name="connsiteY110" fmla="*/ 4397 h 10000"/>
                <a:gd name="connsiteX111" fmla="*/ 2222 w 10000"/>
                <a:gd name="connsiteY111" fmla="*/ 4179 h 10000"/>
                <a:gd name="connsiteX112" fmla="*/ 2240 w 10000"/>
                <a:gd name="connsiteY112" fmla="*/ 3731 h 10000"/>
                <a:gd name="connsiteX113" fmla="*/ 2258 w 10000"/>
                <a:gd name="connsiteY113" fmla="*/ 3000 h 10000"/>
                <a:gd name="connsiteX114" fmla="*/ 2287 w 10000"/>
                <a:gd name="connsiteY114" fmla="*/ 2513 h 10000"/>
                <a:gd name="connsiteX115" fmla="*/ 2305 w 10000"/>
                <a:gd name="connsiteY115" fmla="*/ 3026 h 10000"/>
                <a:gd name="connsiteX116" fmla="*/ 2323 w 10000"/>
                <a:gd name="connsiteY116" fmla="*/ 4590 h 10000"/>
                <a:gd name="connsiteX117" fmla="*/ 2341 w 10000"/>
                <a:gd name="connsiteY117" fmla="*/ 6397 h 10000"/>
                <a:gd name="connsiteX118" fmla="*/ 2359 w 10000"/>
                <a:gd name="connsiteY118" fmla="*/ 7192 h 10000"/>
                <a:gd name="connsiteX119" fmla="*/ 2385 w 10000"/>
                <a:gd name="connsiteY119" fmla="*/ 6910 h 10000"/>
                <a:gd name="connsiteX120" fmla="*/ 2403 w 10000"/>
                <a:gd name="connsiteY120" fmla="*/ 6179 h 10000"/>
                <a:gd name="connsiteX121" fmla="*/ 2421 w 10000"/>
                <a:gd name="connsiteY121" fmla="*/ 4936 h 10000"/>
                <a:gd name="connsiteX122" fmla="*/ 2449 w 10000"/>
                <a:gd name="connsiteY122" fmla="*/ 3603 h 10000"/>
                <a:gd name="connsiteX123" fmla="*/ 2464 w 10000"/>
                <a:gd name="connsiteY123" fmla="*/ 2872 h 10000"/>
                <a:gd name="connsiteX124" fmla="*/ 2482 w 10000"/>
                <a:gd name="connsiteY124" fmla="*/ 2231 h 10000"/>
                <a:gd name="connsiteX125" fmla="*/ 2500 w 10000"/>
                <a:gd name="connsiteY125" fmla="*/ 3064 h 10000"/>
                <a:gd name="connsiteX126" fmla="*/ 2518 w 10000"/>
                <a:gd name="connsiteY126" fmla="*/ 5577 h 10000"/>
                <a:gd name="connsiteX127" fmla="*/ 2547 w 10000"/>
                <a:gd name="connsiteY127" fmla="*/ 7359 h 10000"/>
                <a:gd name="connsiteX128" fmla="*/ 2565 w 10000"/>
                <a:gd name="connsiteY128" fmla="*/ 7128 h 10000"/>
                <a:gd name="connsiteX129" fmla="*/ 2590 w 10000"/>
                <a:gd name="connsiteY129" fmla="*/ 6372 h 10000"/>
                <a:gd name="connsiteX130" fmla="*/ 2608 w 10000"/>
                <a:gd name="connsiteY130" fmla="*/ 5538 h 10000"/>
                <a:gd name="connsiteX131" fmla="*/ 2626 w 10000"/>
                <a:gd name="connsiteY131" fmla="*/ 4654 h 10000"/>
                <a:gd name="connsiteX132" fmla="*/ 2644 w 10000"/>
                <a:gd name="connsiteY132" fmla="*/ 3987 h 10000"/>
                <a:gd name="connsiteX133" fmla="*/ 2662 w 10000"/>
                <a:gd name="connsiteY133" fmla="*/ 3410 h 10000"/>
                <a:gd name="connsiteX134" fmla="*/ 2680 w 10000"/>
                <a:gd name="connsiteY134" fmla="*/ 3885 h 10000"/>
                <a:gd name="connsiteX135" fmla="*/ 2698 w 10000"/>
                <a:gd name="connsiteY135" fmla="*/ 5987 h 10000"/>
                <a:gd name="connsiteX136" fmla="*/ 2727 w 10000"/>
                <a:gd name="connsiteY136" fmla="*/ 7679 h 10000"/>
                <a:gd name="connsiteX137" fmla="*/ 2742 w 10000"/>
                <a:gd name="connsiteY137" fmla="*/ 7641 h 10000"/>
                <a:gd name="connsiteX138" fmla="*/ 2760 w 10000"/>
                <a:gd name="connsiteY138" fmla="*/ 7103 h 10000"/>
                <a:gd name="connsiteX139" fmla="*/ 2778 w 10000"/>
                <a:gd name="connsiteY139" fmla="*/ 6500 h 10000"/>
                <a:gd name="connsiteX140" fmla="*/ 2807 w 10000"/>
                <a:gd name="connsiteY140" fmla="*/ 5962 h 10000"/>
                <a:gd name="connsiteX141" fmla="*/ 2825 w 10000"/>
                <a:gd name="connsiteY141" fmla="*/ 5321 h 10000"/>
                <a:gd name="connsiteX142" fmla="*/ 2843 w 10000"/>
                <a:gd name="connsiteY142" fmla="*/ 4744 h 10000"/>
                <a:gd name="connsiteX143" fmla="*/ 2868 w 10000"/>
                <a:gd name="connsiteY143" fmla="*/ 4051 h 10000"/>
                <a:gd name="connsiteX144" fmla="*/ 2886 w 10000"/>
                <a:gd name="connsiteY144" fmla="*/ 3372 h 10000"/>
                <a:gd name="connsiteX145" fmla="*/ 2904 w 10000"/>
                <a:gd name="connsiteY145" fmla="*/ 3667 h 10000"/>
                <a:gd name="connsiteX146" fmla="*/ 2922 w 10000"/>
                <a:gd name="connsiteY146" fmla="*/ 4295 h 10000"/>
                <a:gd name="connsiteX147" fmla="*/ 2940 w 10000"/>
                <a:gd name="connsiteY147" fmla="*/ 4808 h 10000"/>
                <a:gd name="connsiteX148" fmla="*/ 2958 w 10000"/>
                <a:gd name="connsiteY148" fmla="*/ 5667 h 10000"/>
                <a:gd name="connsiteX149" fmla="*/ 2987 w 10000"/>
                <a:gd name="connsiteY149" fmla="*/ 6205 h 10000"/>
                <a:gd name="connsiteX150" fmla="*/ 3005 w 10000"/>
                <a:gd name="connsiteY150" fmla="*/ 6141 h 10000"/>
                <a:gd name="connsiteX151" fmla="*/ 3019 w 10000"/>
                <a:gd name="connsiteY151" fmla="*/ 5705 h 10000"/>
                <a:gd name="connsiteX152" fmla="*/ 3048 w 10000"/>
                <a:gd name="connsiteY152" fmla="*/ 5154 h 10000"/>
                <a:gd name="connsiteX153" fmla="*/ 3066 w 10000"/>
                <a:gd name="connsiteY153" fmla="*/ 4526 h 10000"/>
                <a:gd name="connsiteX154" fmla="*/ 3084 w 10000"/>
                <a:gd name="connsiteY154" fmla="*/ 4590 h 10000"/>
                <a:gd name="connsiteX155" fmla="*/ 3102 w 10000"/>
                <a:gd name="connsiteY155" fmla="*/ 5321 h 10000"/>
                <a:gd name="connsiteX156" fmla="*/ 3128 w 10000"/>
                <a:gd name="connsiteY156" fmla="*/ 5962 h 10000"/>
                <a:gd name="connsiteX157" fmla="*/ 3146 w 10000"/>
                <a:gd name="connsiteY157" fmla="*/ 5859 h 10000"/>
                <a:gd name="connsiteX158" fmla="*/ 3164 w 10000"/>
                <a:gd name="connsiteY158" fmla="*/ 5064 h 10000"/>
                <a:gd name="connsiteX159" fmla="*/ 3182 w 10000"/>
                <a:gd name="connsiteY159" fmla="*/ 4359 h 10000"/>
                <a:gd name="connsiteX160" fmla="*/ 3211 w 10000"/>
                <a:gd name="connsiteY160" fmla="*/ 4013 h 10000"/>
                <a:gd name="connsiteX161" fmla="*/ 3229 w 10000"/>
                <a:gd name="connsiteY161" fmla="*/ 4333 h 10000"/>
                <a:gd name="connsiteX162" fmla="*/ 3247 w 10000"/>
                <a:gd name="connsiteY162" fmla="*/ 4936 h 10000"/>
                <a:gd name="connsiteX163" fmla="*/ 3265 w 10000"/>
                <a:gd name="connsiteY163" fmla="*/ 5603 h 10000"/>
                <a:gd name="connsiteX164" fmla="*/ 3283 w 10000"/>
                <a:gd name="connsiteY164" fmla="*/ 5705 h 10000"/>
                <a:gd name="connsiteX165" fmla="*/ 3308 w 10000"/>
                <a:gd name="connsiteY165" fmla="*/ 5449 h 10000"/>
                <a:gd name="connsiteX166" fmla="*/ 3326 w 10000"/>
                <a:gd name="connsiteY166" fmla="*/ 5103 h 10000"/>
                <a:gd name="connsiteX167" fmla="*/ 3344 w 10000"/>
                <a:gd name="connsiteY167" fmla="*/ 4359 h 10000"/>
                <a:gd name="connsiteX168" fmla="*/ 3362 w 10000"/>
                <a:gd name="connsiteY168" fmla="*/ 3731 h 10000"/>
                <a:gd name="connsiteX169" fmla="*/ 3380 w 10000"/>
                <a:gd name="connsiteY169" fmla="*/ 3923 h 10000"/>
                <a:gd name="connsiteX170" fmla="*/ 3405 w 10000"/>
                <a:gd name="connsiteY170" fmla="*/ 3500 h 10000"/>
                <a:gd name="connsiteX171" fmla="*/ 3424 w 10000"/>
                <a:gd name="connsiteY171" fmla="*/ 2615 h 10000"/>
                <a:gd name="connsiteX172" fmla="*/ 3452 w 10000"/>
                <a:gd name="connsiteY172" fmla="*/ 897 h 10000"/>
                <a:gd name="connsiteX173" fmla="*/ 3470 w 10000"/>
                <a:gd name="connsiteY173" fmla="*/ 1154 h 10000"/>
                <a:gd name="connsiteX174" fmla="*/ 3488 w 10000"/>
                <a:gd name="connsiteY174" fmla="*/ 3987 h 10000"/>
                <a:gd name="connsiteX175" fmla="*/ 3506 w 10000"/>
                <a:gd name="connsiteY175" fmla="*/ 7577 h 10000"/>
                <a:gd name="connsiteX176" fmla="*/ 3525 w 10000"/>
                <a:gd name="connsiteY176" fmla="*/ 9423 h 10000"/>
                <a:gd name="connsiteX177" fmla="*/ 3543 w 10000"/>
                <a:gd name="connsiteY177" fmla="*/ 9167 h 10000"/>
                <a:gd name="connsiteX178" fmla="*/ 3561 w 10000"/>
                <a:gd name="connsiteY178" fmla="*/ 7872 h 10000"/>
                <a:gd name="connsiteX179" fmla="*/ 3586 w 10000"/>
                <a:gd name="connsiteY179" fmla="*/ 6782 h 10000"/>
                <a:gd name="connsiteX180" fmla="*/ 3604 w 10000"/>
                <a:gd name="connsiteY180" fmla="*/ 5897 h 10000"/>
                <a:gd name="connsiteX181" fmla="*/ 3629 w 10000"/>
                <a:gd name="connsiteY181" fmla="*/ 5410 h 10000"/>
                <a:gd name="connsiteX182" fmla="*/ 3647 w 10000"/>
                <a:gd name="connsiteY182" fmla="*/ 5282 h 10000"/>
                <a:gd name="connsiteX183" fmla="*/ 3665 w 10000"/>
                <a:gd name="connsiteY183" fmla="*/ 5346 h 10000"/>
                <a:gd name="connsiteX184" fmla="*/ 3683 w 10000"/>
                <a:gd name="connsiteY184" fmla="*/ 5038 h 10000"/>
                <a:gd name="connsiteX185" fmla="*/ 3701 w 10000"/>
                <a:gd name="connsiteY185" fmla="*/ 4872 h 10000"/>
                <a:gd name="connsiteX186" fmla="*/ 3730 w 10000"/>
                <a:gd name="connsiteY186" fmla="*/ 4718 h 10000"/>
                <a:gd name="connsiteX187" fmla="*/ 3748 w 10000"/>
                <a:gd name="connsiteY187" fmla="*/ 4936 h 10000"/>
                <a:gd name="connsiteX188" fmla="*/ 3766 w 10000"/>
                <a:gd name="connsiteY188" fmla="*/ 5103 h 10000"/>
                <a:gd name="connsiteX189" fmla="*/ 3784 w 10000"/>
                <a:gd name="connsiteY189" fmla="*/ 5474 h 10000"/>
                <a:gd name="connsiteX190" fmla="*/ 3810 w 10000"/>
                <a:gd name="connsiteY190" fmla="*/ 5410 h 10000"/>
                <a:gd name="connsiteX191" fmla="*/ 3828 w 10000"/>
                <a:gd name="connsiteY191" fmla="*/ 5218 h 10000"/>
                <a:gd name="connsiteX192" fmla="*/ 3846 w 10000"/>
                <a:gd name="connsiteY192" fmla="*/ 5000 h 10000"/>
                <a:gd name="connsiteX193" fmla="*/ 3864 w 10000"/>
                <a:gd name="connsiteY193" fmla="*/ 4872 h 10000"/>
                <a:gd name="connsiteX194" fmla="*/ 3882 w 10000"/>
                <a:gd name="connsiteY194" fmla="*/ 4744 h 10000"/>
                <a:gd name="connsiteX195" fmla="*/ 3907 w 10000"/>
                <a:gd name="connsiteY195" fmla="*/ 4808 h 10000"/>
                <a:gd name="connsiteX196" fmla="*/ 3925 w 10000"/>
                <a:gd name="connsiteY196" fmla="*/ 4782 h 10000"/>
                <a:gd name="connsiteX197" fmla="*/ 3943 w 10000"/>
                <a:gd name="connsiteY197" fmla="*/ 4590 h 10000"/>
                <a:gd name="connsiteX198" fmla="*/ 3961 w 10000"/>
                <a:gd name="connsiteY198" fmla="*/ 4654 h 10000"/>
                <a:gd name="connsiteX199" fmla="*/ 3990 w 10000"/>
                <a:gd name="connsiteY199" fmla="*/ 4782 h 10000"/>
                <a:gd name="connsiteX200" fmla="*/ 4008 w 10000"/>
                <a:gd name="connsiteY200" fmla="*/ 4872 h 10000"/>
                <a:gd name="connsiteX201" fmla="*/ 4026 w 10000"/>
                <a:gd name="connsiteY201" fmla="*/ 4179 h 10000"/>
                <a:gd name="connsiteX202" fmla="*/ 4051 w 10000"/>
                <a:gd name="connsiteY202" fmla="*/ 2423 h 10000"/>
                <a:gd name="connsiteX203" fmla="*/ 4069 w 10000"/>
                <a:gd name="connsiteY203" fmla="*/ 923 h 10000"/>
                <a:gd name="connsiteX204" fmla="*/ 4087 w 10000"/>
                <a:gd name="connsiteY204" fmla="*/ 0 h 10000"/>
                <a:gd name="connsiteX205" fmla="*/ 4105 w 10000"/>
                <a:gd name="connsiteY205" fmla="*/ 1051 h 10000"/>
                <a:gd name="connsiteX206" fmla="*/ 4123 w 10000"/>
                <a:gd name="connsiteY206" fmla="*/ 4487 h 10000"/>
                <a:gd name="connsiteX207" fmla="*/ 4141 w 10000"/>
                <a:gd name="connsiteY207" fmla="*/ 7705 h 10000"/>
                <a:gd name="connsiteX208" fmla="*/ 4167 w 10000"/>
                <a:gd name="connsiteY208" fmla="*/ 9397 h 10000"/>
                <a:gd name="connsiteX209" fmla="*/ 4185 w 10000"/>
                <a:gd name="connsiteY209" fmla="*/ 9397 h 10000"/>
                <a:gd name="connsiteX210" fmla="*/ 4203 w 10000"/>
                <a:gd name="connsiteY210" fmla="*/ 8436 h 10000"/>
                <a:gd name="connsiteX211" fmla="*/ 4232 w 10000"/>
                <a:gd name="connsiteY211" fmla="*/ 7679 h 10000"/>
                <a:gd name="connsiteX212" fmla="*/ 4250 w 10000"/>
                <a:gd name="connsiteY212" fmla="*/ 7231 h 10000"/>
                <a:gd name="connsiteX213" fmla="*/ 4268 w 10000"/>
                <a:gd name="connsiteY213" fmla="*/ 6436 h 10000"/>
                <a:gd name="connsiteX214" fmla="*/ 4286 w 10000"/>
                <a:gd name="connsiteY214" fmla="*/ 5538 h 10000"/>
                <a:gd name="connsiteX215" fmla="*/ 4304 w 10000"/>
                <a:gd name="connsiteY215" fmla="*/ 4872 h 10000"/>
                <a:gd name="connsiteX216" fmla="*/ 4329 w 10000"/>
                <a:gd name="connsiteY216" fmla="*/ 4423 h 10000"/>
                <a:gd name="connsiteX217" fmla="*/ 4347 w 10000"/>
                <a:gd name="connsiteY217" fmla="*/ 4462 h 10000"/>
                <a:gd name="connsiteX218" fmla="*/ 4365 w 10000"/>
                <a:gd name="connsiteY218" fmla="*/ 3885 h 10000"/>
                <a:gd name="connsiteX219" fmla="*/ 4383 w 10000"/>
                <a:gd name="connsiteY219" fmla="*/ 2744 h 10000"/>
                <a:gd name="connsiteX220" fmla="*/ 4401 w 10000"/>
                <a:gd name="connsiteY220" fmla="*/ 1949 h 10000"/>
                <a:gd name="connsiteX221" fmla="*/ 4426 w 10000"/>
                <a:gd name="connsiteY221" fmla="*/ 2897 h 10000"/>
                <a:gd name="connsiteX222" fmla="*/ 4444 w 10000"/>
                <a:gd name="connsiteY222" fmla="*/ 5833 h 10000"/>
                <a:gd name="connsiteX223" fmla="*/ 4473 w 10000"/>
                <a:gd name="connsiteY223" fmla="*/ 8000 h 10000"/>
                <a:gd name="connsiteX224" fmla="*/ 4491 w 10000"/>
                <a:gd name="connsiteY224" fmla="*/ 8090 h 10000"/>
                <a:gd name="connsiteX225" fmla="*/ 4509 w 10000"/>
                <a:gd name="connsiteY225" fmla="*/ 7103 h 10000"/>
                <a:gd name="connsiteX226" fmla="*/ 4527 w 10000"/>
                <a:gd name="connsiteY226" fmla="*/ 6205 h 10000"/>
                <a:gd name="connsiteX227" fmla="*/ 4545 w 10000"/>
                <a:gd name="connsiteY227" fmla="*/ 5641 h 10000"/>
                <a:gd name="connsiteX228" fmla="*/ 4563 w 10000"/>
                <a:gd name="connsiteY228" fmla="*/ 5321 h 10000"/>
                <a:gd name="connsiteX229" fmla="*/ 4589 w 10000"/>
                <a:gd name="connsiteY229" fmla="*/ 5154 h 10000"/>
                <a:gd name="connsiteX230" fmla="*/ 4607 w 10000"/>
                <a:gd name="connsiteY230" fmla="*/ 4872 h 10000"/>
                <a:gd name="connsiteX231" fmla="*/ 4625 w 10000"/>
                <a:gd name="connsiteY231" fmla="*/ 4526 h 10000"/>
                <a:gd name="connsiteX232" fmla="*/ 4654 w 10000"/>
                <a:gd name="connsiteY232" fmla="*/ 4333 h 10000"/>
                <a:gd name="connsiteX233" fmla="*/ 4672 w 10000"/>
                <a:gd name="connsiteY233" fmla="*/ 4115 h 10000"/>
                <a:gd name="connsiteX234" fmla="*/ 4686 w 10000"/>
                <a:gd name="connsiteY234" fmla="*/ 3859 h 10000"/>
                <a:gd name="connsiteX235" fmla="*/ 4704 w 10000"/>
                <a:gd name="connsiteY235" fmla="*/ 3692 h 10000"/>
                <a:gd name="connsiteX236" fmla="*/ 4722 w 10000"/>
                <a:gd name="connsiteY236" fmla="*/ 3603 h 10000"/>
                <a:gd name="connsiteX237" fmla="*/ 4751 w 10000"/>
                <a:gd name="connsiteY237" fmla="*/ 3821 h 10000"/>
                <a:gd name="connsiteX238" fmla="*/ 4769 w 10000"/>
                <a:gd name="connsiteY238" fmla="*/ 4590 h 10000"/>
                <a:gd name="connsiteX239" fmla="*/ 4787 w 10000"/>
                <a:gd name="connsiteY239" fmla="*/ 5103 h 10000"/>
                <a:gd name="connsiteX240" fmla="*/ 4805 w 10000"/>
                <a:gd name="connsiteY240" fmla="*/ 5346 h 10000"/>
                <a:gd name="connsiteX241" fmla="*/ 4830 w 10000"/>
                <a:gd name="connsiteY241" fmla="*/ 5474 h 10000"/>
                <a:gd name="connsiteX242" fmla="*/ 4848 w 10000"/>
                <a:gd name="connsiteY242" fmla="*/ 5538 h 10000"/>
                <a:gd name="connsiteX243" fmla="*/ 4867 w 10000"/>
                <a:gd name="connsiteY243" fmla="*/ 5513 h 10000"/>
                <a:gd name="connsiteX244" fmla="*/ 4885 w 10000"/>
                <a:gd name="connsiteY244" fmla="*/ 5218 h 10000"/>
                <a:gd name="connsiteX245" fmla="*/ 4913 w 10000"/>
                <a:gd name="connsiteY245" fmla="*/ 4744 h 10000"/>
                <a:gd name="connsiteX246" fmla="*/ 4931 w 10000"/>
                <a:gd name="connsiteY246" fmla="*/ 4397 h 10000"/>
                <a:gd name="connsiteX247" fmla="*/ 4949 w 10000"/>
                <a:gd name="connsiteY247" fmla="*/ 3821 h 10000"/>
                <a:gd name="connsiteX248" fmla="*/ 4964 w 10000"/>
                <a:gd name="connsiteY248" fmla="*/ 3372 h 10000"/>
                <a:gd name="connsiteX249" fmla="*/ 4982 w 10000"/>
                <a:gd name="connsiteY249" fmla="*/ 3372 h 10000"/>
                <a:gd name="connsiteX250" fmla="*/ 5000 w 10000"/>
                <a:gd name="connsiteY250" fmla="*/ 3795 h 10000"/>
                <a:gd name="connsiteX251" fmla="*/ 5029 w 10000"/>
                <a:gd name="connsiteY251" fmla="*/ 5192 h 10000"/>
                <a:gd name="connsiteX252" fmla="*/ 5054 w 10000"/>
                <a:gd name="connsiteY252" fmla="*/ 6436 h 10000"/>
                <a:gd name="connsiteX253" fmla="*/ 5072 w 10000"/>
                <a:gd name="connsiteY253" fmla="*/ 7321 h 10000"/>
                <a:gd name="connsiteX254" fmla="*/ 5090 w 10000"/>
                <a:gd name="connsiteY254" fmla="*/ 7359 h 10000"/>
                <a:gd name="connsiteX255" fmla="*/ 5108 w 10000"/>
                <a:gd name="connsiteY255" fmla="*/ 6846 h 10000"/>
                <a:gd name="connsiteX256" fmla="*/ 5126 w 10000"/>
                <a:gd name="connsiteY256" fmla="*/ 6179 h 10000"/>
                <a:gd name="connsiteX257" fmla="*/ 5144 w 10000"/>
                <a:gd name="connsiteY257" fmla="*/ 5897 h 10000"/>
                <a:gd name="connsiteX258" fmla="*/ 5162 w 10000"/>
                <a:gd name="connsiteY258" fmla="*/ 5538 h 10000"/>
                <a:gd name="connsiteX259" fmla="*/ 5191 w 10000"/>
                <a:gd name="connsiteY259" fmla="*/ 4590 h 10000"/>
                <a:gd name="connsiteX260" fmla="*/ 5209 w 10000"/>
                <a:gd name="connsiteY260" fmla="*/ 3064 h 10000"/>
                <a:gd name="connsiteX261" fmla="*/ 5227 w 10000"/>
                <a:gd name="connsiteY261" fmla="*/ 2615 h 10000"/>
                <a:gd name="connsiteX262" fmla="*/ 5253 w 10000"/>
                <a:gd name="connsiteY262" fmla="*/ 3474 h 10000"/>
                <a:gd name="connsiteX263" fmla="*/ 5271 w 10000"/>
                <a:gd name="connsiteY263" fmla="*/ 4359 h 10000"/>
                <a:gd name="connsiteX264" fmla="*/ 5289 w 10000"/>
                <a:gd name="connsiteY264" fmla="*/ 5321 h 10000"/>
                <a:gd name="connsiteX265" fmla="*/ 5307 w 10000"/>
                <a:gd name="connsiteY265" fmla="*/ 7013 h 10000"/>
                <a:gd name="connsiteX266" fmla="*/ 5332 w 10000"/>
                <a:gd name="connsiteY266" fmla="*/ 8179 h 10000"/>
                <a:gd name="connsiteX267" fmla="*/ 5350 w 10000"/>
                <a:gd name="connsiteY267" fmla="*/ 8115 h 10000"/>
                <a:gd name="connsiteX268" fmla="*/ 5368 w 10000"/>
                <a:gd name="connsiteY268" fmla="*/ 7256 h 10000"/>
                <a:gd name="connsiteX269" fmla="*/ 5386 w 10000"/>
                <a:gd name="connsiteY269" fmla="*/ 6269 h 10000"/>
                <a:gd name="connsiteX270" fmla="*/ 5404 w 10000"/>
                <a:gd name="connsiteY270" fmla="*/ 5410 h 10000"/>
                <a:gd name="connsiteX271" fmla="*/ 5422 w 10000"/>
                <a:gd name="connsiteY271" fmla="*/ 4974 h 10000"/>
                <a:gd name="connsiteX272" fmla="*/ 5451 w 10000"/>
                <a:gd name="connsiteY272" fmla="*/ 4551 h 10000"/>
                <a:gd name="connsiteX273" fmla="*/ 5469 w 10000"/>
                <a:gd name="connsiteY273" fmla="*/ 4231 h 10000"/>
                <a:gd name="connsiteX274" fmla="*/ 5487 w 10000"/>
                <a:gd name="connsiteY274" fmla="*/ 3885 h 10000"/>
                <a:gd name="connsiteX275" fmla="*/ 5512 w 10000"/>
                <a:gd name="connsiteY275" fmla="*/ 3667 h 10000"/>
                <a:gd name="connsiteX276" fmla="*/ 5530 w 10000"/>
                <a:gd name="connsiteY276" fmla="*/ 3218 h 10000"/>
                <a:gd name="connsiteX277" fmla="*/ 5548 w 10000"/>
                <a:gd name="connsiteY277" fmla="*/ 3192 h 10000"/>
                <a:gd name="connsiteX278" fmla="*/ 5566 w 10000"/>
                <a:gd name="connsiteY278" fmla="*/ 3731 h 10000"/>
                <a:gd name="connsiteX279" fmla="*/ 5592 w 10000"/>
                <a:gd name="connsiteY279" fmla="*/ 4615 h 10000"/>
                <a:gd name="connsiteX280" fmla="*/ 5610 w 10000"/>
                <a:gd name="connsiteY280" fmla="*/ 5321 h 10000"/>
                <a:gd name="connsiteX281" fmla="*/ 5628 w 10000"/>
                <a:gd name="connsiteY281" fmla="*/ 5731 h 10000"/>
                <a:gd name="connsiteX282" fmla="*/ 5657 w 10000"/>
                <a:gd name="connsiteY282" fmla="*/ 6090 h 10000"/>
                <a:gd name="connsiteX283" fmla="*/ 5675 w 10000"/>
                <a:gd name="connsiteY283" fmla="*/ 6026 h 10000"/>
                <a:gd name="connsiteX284" fmla="*/ 5693 w 10000"/>
                <a:gd name="connsiteY284" fmla="*/ 5321 h 10000"/>
                <a:gd name="connsiteX285" fmla="*/ 5711 w 10000"/>
                <a:gd name="connsiteY285" fmla="*/ 4397 h 10000"/>
                <a:gd name="connsiteX286" fmla="*/ 5729 w 10000"/>
                <a:gd name="connsiteY286" fmla="*/ 4077 h 10000"/>
                <a:gd name="connsiteX287" fmla="*/ 5747 w 10000"/>
                <a:gd name="connsiteY287" fmla="*/ 4051 h 10000"/>
                <a:gd name="connsiteX288" fmla="*/ 5772 w 10000"/>
                <a:gd name="connsiteY288" fmla="*/ 4974 h 10000"/>
                <a:gd name="connsiteX289" fmla="*/ 5790 w 10000"/>
                <a:gd name="connsiteY289" fmla="*/ 5897 h 10000"/>
                <a:gd name="connsiteX290" fmla="*/ 5808 w 10000"/>
                <a:gd name="connsiteY290" fmla="*/ 5795 h 10000"/>
                <a:gd name="connsiteX291" fmla="*/ 5826 w 10000"/>
                <a:gd name="connsiteY291" fmla="*/ 5321 h 10000"/>
                <a:gd name="connsiteX292" fmla="*/ 5851 w 10000"/>
                <a:gd name="connsiteY292" fmla="*/ 5064 h 10000"/>
                <a:gd name="connsiteX293" fmla="*/ 5869 w 10000"/>
                <a:gd name="connsiteY293" fmla="*/ 5321 h 10000"/>
                <a:gd name="connsiteX294" fmla="*/ 5887 w 10000"/>
                <a:gd name="connsiteY294" fmla="*/ 5154 h 10000"/>
                <a:gd name="connsiteX295" fmla="*/ 5905 w 10000"/>
                <a:gd name="connsiteY295" fmla="*/ 4936 h 10000"/>
                <a:gd name="connsiteX296" fmla="*/ 5934 w 10000"/>
                <a:gd name="connsiteY296" fmla="*/ 4462 h 10000"/>
                <a:gd name="connsiteX297" fmla="*/ 6068 w 10000"/>
                <a:gd name="connsiteY297" fmla="*/ 4846 h 10000"/>
                <a:gd name="connsiteX298" fmla="*/ 6093 w 10000"/>
                <a:gd name="connsiteY298" fmla="*/ 4487 h 10000"/>
                <a:gd name="connsiteX299" fmla="*/ 6194 w 10000"/>
                <a:gd name="connsiteY299" fmla="*/ 4013 h 10000"/>
                <a:gd name="connsiteX300" fmla="*/ 6212 w 10000"/>
                <a:gd name="connsiteY300" fmla="*/ 3064 h 10000"/>
                <a:gd name="connsiteX301" fmla="*/ 6273 w 10000"/>
                <a:gd name="connsiteY301" fmla="*/ 5923 h 10000"/>
                <a:gd name="connsiteX302" fmla="*/ 6291 w 10000"/>
                <a:gd name="connsiteY302" fmla="*/ 7321 h 10000"/>
                <a:gd name="connsiteX303" fmla="*/ 6310 w 10000"/>
                <a:gd name="connsiteY303" fmla="*/ 7641 h 10000"/>
                <a:gd name="connsiteX304" fmla="*/ 6328 w 10000"/>
                <a:gd name="connsiteY304" fmla="*/ 7359 h 10000"/>
                <a:gd name="connsiteX305" fmla="*/ 6346 w 10000"/>
                <a:gd name="connsiteY305" fmla="*/ 5833 h 10000"/>
                <a:gd name="connsiteX306" fmla="*/ 6454 w 10000"/>
                <a:gd name="connsiteY306" fmla="*/ 6436 h 10000"/>
                <a:gd name="connsiteX307" fmla="*/ 6472 w 10000"/>
                <a:gd name="connsiteY307" fmla="*/ 8628 h 10000"/>
                <a:gd name="connsiteX308" fmla="*/ 6490 w 10000"/>
                <a:gd name="connsiteY308" fmla="*/ 9077 h 10000"/>
                <a:gd name="connsiteX309" fmla="*/ 6515 w 10000"/>
                <a:gd name="connsiteY309" fmla="*/ 8603 h 10000"/>
                <a:gd name="connsiteX310" fmla="*/ 6533 w 10000"/>
                <a:gd name="connsiteY310" fmla="*/ 7679 h 10000"/>
                <a:gd name="connsiteX311" fmla="*/ 6551 w 10000"/>
                <a:gd name="connsiteY311" fmla="*/ 6846 h 10000"/>
                <a:gd name="connsiteX312" fmla="*/ 6569 w 10000"/>
                <a:gd name="connsiteY312" fmla="*/ 6090 h 10000"/>
                <a:gd name="connsiteX313" fmla="*/ 6587 w 10000"/>
                <a:gd name="connsiteY313" fmla="*/ 5128 h 10000"/>
                <a:gd name="connsiteX314" fmla="*/ 6605 w 10000"/>
                <a:gd name="connsiteY314" fmla="*/ 4013 h 10000"/>
                <a:gd name="connsiteX315" fmla="*/ 6631 w 10000"/>
                <a:gd name="connsiteY315" fmla="*/ 3372 h 10000"/>
                <a:gd name="connsiteX316" fmla="*/ 6649 w 10000"/>
                <a:gd name="connsiteY316" fmla="*/ 3436 h 10000"/>
                <a:gd name="connsiteX317" fmla="*/ 6677 w 10000"/>
                <a:gd name="connsiteY317" fmla="*/ 4179 h 10000"/>
                <a:gd name="connsiteX318" fmla="*/ 6696 w 10000"/>
                <a:gd name="connsiteY318" fmla="*/ 4551 h 10000"/>
                <a:gd name="connsiteX319" fmla="*/ 6714 w 10000"/>
                <a:gd name="connsiteY319" fmla="*/ 4333 h 10000"/>
                <a:gd name="connsiteX320" fmla="*/ 6732 w 10000"/>
                <a:gd name="connsiteY320" fmla="*/ 4269 h 10000"/>
                <a:gd name="connsiteX321" fmla="*/ 6750 w 10000"/>
                <a:gd name="connsiteY321" fmla="*/ 4333 h 10000"/>
                <a:gd name="connsiteX322" fmla="*/ 6768 w 10000"/>
                <a:gd name="connsiteY322" fmla="*/ 4615 h 10000"/>
                <a:gd name="connsiteX323" fmla="*/ 6793 w 10000"/>
                <a:gd name="connsiteY323" fmla="*/ 4936 h 10000"/>
                <a:gd name="connsiteX324" fmla="*/ 6811 w 10000"/>
                <a:gd name="connsiteY324" fmla="*/ 4974 h 10000"/>
                <a:gd name="connsiteX325" fmla="*/ 6829 w 10000"/>
                <a:gd name="connsiteY325" fmla="*/ 4744 h 10000"/>
                <a:gd name="connsiteX326" fmla="*/ 6847 w 10000"/>
                <a:gd name="connsiteY326" fmla="*/ 4423 h 10000"/>
                <a:gd name="connsiteX327" fmla="*/ 6876 w 10000"/>
                <a:gd name="connsiteY327" fmla="*/ 4462 h 10000"/>
                <a:gd name="connsiteX328" fmla="*/ 6890 w 10000"/>
                <a:gd name="connsiteY328" fmla="*/ 4526 h 10000"/>
                <a:gd name="connsiteX329" fmla="*/ 6908 w 10000"/>
                <a:gd name="connsiteY329" fmla="*/ 4397 h 10000"/>
                <a:gd name="connsiteX330" fmla="*/ 6937 w 10000"/>
                <a:gd name="connsiteY330" fmla="*/ 4744 h 10000"/>
                <a:gd name="connsiteX331" fmla="*/ 6955 w 10000"/>
                <a:gd name="connsiteY331" fmla="*/ 5513 h 10000"/>
                <a:gd name="connsiteX332" fmla="*/ 6973 w 10000"/>
                <a:gd name="connsiteY332" fmla="*/ 6051 h 10000"/>
                <a:gd name="connsiteX333" fmla="*/ 6991 w 10000"/>
                <a:gd name="connsiteY333" fmla="*/ 5897 h 10000"/>
                <a:gd name="connsiteX334" fmla="*/ 7009 w 10000"/>
                <a:gd name="connsiteY334" fmla="*/ 5577 h 10000"/>
                <a:gd name="connsiteX335" fmla="*/ 7027 w 10000"/>
                <a:gd name="connsiteY335" fmla="*/ 5321 h 10000"/>
                <a:gd name="connsiteX336" fmla="*/ 7053 w 10000"/>
                <a:gd name="connsiteY336" fmla="*/ 4936 h 10000"/>
                <a:gd name="connsiteX337" fmla="*/ 7071 w 10000"/>
                <a:gd name="connsiteY337" fmla="*/ 4654 h 10000"/>
                <a:gd name="connsiteX338" fmla="*/ 7089 w 10000"/>
                <a:gd name="connsiteY338" fmla="*/ 4526 h 10000"/>
                <a:gd name="connsiteX339" fmla="*/ 7118 w 10000"/>
                <a:gd name="connsiteY339" fmla="*/ 4487 h 10000"/>
                <a:gd name="connsiteX340" fmla="*/ 7136 w 10000"/>
                <a:gd name="connsiteY340" fmla="*/ 4590 h 10000"/>
                <a:gd name="connsiteX341" fmla="*/ 7154 w 10000"/>
                <a:gd name="connsiteY341" fmla="*/ 5218 h 10000"/>
                <a:gd name="connsiteX342" fmla="*/ 7168 w 10000"/>
                <a:gd name="connsiteY342" fmla="*/ 5218 h 10000"/>
                <a:gd name="connsiteX343" fmla="*/ 7186 w 10000"/>
                <a:gd name="connsiteY343" fmla="*/ 4654 h 10000"/>
                <a:gd name="connsiteX344" fmla="*/ 7215 w 10000"/>
                <a:gd name="connsiteY344" fmla="*/ 4423 h 10000"/>
                <a:gd name="connsiteX345" fmla="*/ 7233 w 10000"/>
                <a:gd name="connsiteY345" fmla="*/ 4654 h 10000"/>
                <a:gd name="connsiteX346" fmla="*/ 7251 w 10000"/>
                <a:gd name="connsiteY346" fmla="*/ 5154 h 10000"/>
                <a:gd name="connsiteX347" fmla="*/ 7276 w 10000"/>
                <a:gd name="connsiteY347" fmla="*/ 5731 h 10000"/>
                <a:gd name="connsiteX348" fmla="*/ 7294 w 10000"/>
                <a:gd name="connsiteY348" fmla="*/ 6051 h 10000"/>
                <a:gd name="connsiteX349" fmla="*/ 7312 w 10000"/>
                <a:gd name="connsiteY349" fmla="*/ 5962 h 10000"/>
                <a:gd name="connsiteX350" fmla="*/ 7330 w 10000"/>
                <a:gd name="connsiteY350" fmla="*/ 5897 h 10000"/>
                <a:gd name="connsiteX351" fmla="*/ 7348 w 10000"/>
                <a:gd name="connsiteY351" fmla="*/ 5321 h 10000"/>
                <a:gd name="connsiteX352" fmla="*/ 7367 w 10000"/>
                <a:gd name="connsiteY352" fmla="*/ 4679 h 10000"/>
                <a:gd name="connsiteX353" fmla="*/ 7395 w 10000"/>
                <a:gd name="connsiteY353" fmla="*/ 4115 h 10000"/>
                <a:gd name="connsiteX354" fmla="*/ 7413 w 10000"/>
                <a:gd name="connsiteY354" fmla="*/ 3474 h 10000"/>
                <a:gd name="connsiteX355" fmla="*/ 7431 w 10000"/>
                <a:gd name="connsiteY355" fmla="*/ 3410 h 10000"/>
                <a:gd name="connsiteX356" fmla="*/ 7446 w 10000"/>
                <a:gd name="connsiteY356" fmla="*/ 4808 h 10000"/>
                <a:gd name="connsiteX357" fmla="*/ 7475 w 10000"/>
                <a:gd name="connsiteY357" fmla="*/ 6090 h 10000"/>
                <a:gd name="connsiteX358" fmla="*/ 7493 w 10000"/>
                <a:gd name="connsiteY358" fmla="*/ 5833 h 10000"/>
                <a:gd name="connsiteX359" fmla="*/ 7511 w 10000"/>
                <a:gd name="connsiteY359" fmla="*/ 4359 h 10000"/>
                <a:gd name="connsiteX360" fmla="*/ 7536 w 10000"/>
                <a:gd name="connsiteY360" fmla="*/ 2705 h 10000"/>
                <a:gd name="connsiteX361" fmla="*/ 7554 w 10000"/>
                <a:gd name="connsiteY361" fmla="*/ 1974 h 10000"/>
                <a:gd name="connsiteX362" fmla="*/ 7572 w 10000"/>
                <a:gd name="connsiteY362" fmla="*/ 4013 h 10000"/>
                <a:gd name="connsiteX363" fmla="*/ 7590 w 10000"/>
                <a:gd name="connsiteY363" fmla="*/ 6372 h 10000"/>
                <a:gd name="connsiteX364" fmla="*/ 7608 w 10000"/>
                <a:gd name="connsiteY364" fmla="*/ 7808 h 10000"/>
                <a:gd name="connsiteX365" fmla="*/ 7626 w 10000"/>
                <a:gd name="connsiteY365" fmla="*/ 7577 h 10000"/>
                <a:gd name="connsiteX366" fmla="*/ 7655 w 10000"/>
                <a:gd name="connsiteY366" fmla="*/ 7295 h 10000"/>
                <a:gd name="connsiteX367" fmla="*/ 7673 w 10000"/>
                <a:gd name="connsiteY367" fmla="*/ 7321 h 10000"/>
                <a:gd name="connsiteX368" fmla="*/ 7691 w 10000"/>
                <a:gd name="connsiteY368" fmla="*/ 7551 h 10000"/>
                <a:gd name="connsiteX369" fmla="*/ 7716 w 10000"/>
                <a:gd name="connsiteY369" fmla="*/ 7679 h 10000"/>
                <a:gd name="connsiteX370" fmla="*/ 7734 w 10000"/>
                <a:gd name="connsiteY370" fmla="*/ 7231 h 10000"/>
                <a:gd name="connsiteX371" fmla="*/ 7753 w 10000"/>
                <a:gd name="connsiteY371" fmla="*/ 6526 h 10000"/>
                <a:gd name="connsiteX372" fmla="*/ 7771 w 10000"/>
                <a:gd name="connsiteY372" fmla="*/ 5859 h 10000"/>
                <a:gd name="connsiteX373" fmla="*/ 7796 w 10000"/>
                <a:gd name="connsiteY373" fmla="*/ 5154 h 10000"/>
                <a:gd name="connsiteX374" fmla="*/ 7814 w 10000"/>
                <a:gd name="connsiteY374" fmla="*/ 4615 h 10000"/>
                <a:gd name="connsiteX375" fmla="*/ 7832 w 10000"/>
                <a:gd name="connsiteY375" fmla="*/ 3949 h 10000"/>
                <a:gd name="connsiteX376" fmla="*/ 7850 w 10000"/>
                <a:gd name="connsiteY376" fmla="*/ 3474 h 10000"/>
                <a:gd name="connsiteX377" fmla="*/ 7868 w 10000"/>
                <a:gd name="connsiteY377" fmla="*/ 2936 h 10000"/>
                <a:gd name="connsiteX378" fmla="*/ 7897 w 10000"/>
                <a:gd name="connsiteY378" fmla="*/ 2808 h 10000"/>
                <a:gd name="connsiteX379" fmla="*/ 7915 w 10000"/>
                <a:gd name="connsiteY379" fmla="*/ 3474 h 10000"/>
                <a:gd name="connsiteX380" fmla="*/ 7933 w 10000"/>
                <a:gd name="connsiteY380" fmla="*/ 4462 h 10000"/>
                <a:gd name="connsiteX381" fmla="*/ 7951 w 10000"/>
                <a:gd name="connsiteY381" fmla="*/ 4590 h 10000"/>
                <a:gd name="connsiteX382" fmla="*/ 7976 w 10000"/>
                <a:gd name="connsiteY382" fmla="*/ 4333 h 10000"/>
                <a:gd name="connsiteX383" fmla="*/ 7994 w 10000"/>
                <a:gd name="connsiteY383" fmla="*/ 4295 h 10000"/>
                <a:gd name="connsiteX384" fmla="*/ 8012 w 10000"/>
                <a:gd name="connsiteY384" fmla="*/ 4205 h 10000"/>
                <a:gd name="connsiteX385" fmla="*/ 8030 w 10000"/>
                <a:gd name="connsiteY385" fmla="*/ 3949 h 10000"/>
                <a:gd name="connsiteX386" fmla="*/ 8048 w 10000"/>
                <a:gd name="connsiteY386" fmla="*/ 4654 h 10000"/>
                <a:gd name="connsiteX387" fmla="*/ 8074 w 10000"/>
                <a:gd name="connsiteY387" fmla="*/ 5282 h 10000"/>
                <a:gd name="connsiteX388" fmla="*/ 8092 w 10000"/>
                <a:gd name="connsiteY388" fmla="*/ 6051 h 10000"/>
                <a:gd name="connsiteX389" fmla="*/ 8120 w 10000"/>
                <a:gd name="connsiteY389" fmla="*/ 6718 h 10000"/>
                <a:gd name="connsiteX390" fmla="*/ 8139 w 10000"/>
                <a:gd name="connsiteY390" fmla="*/ 6821 h 10000"/>
                <a:gd name="connsiteX391" fmla="*/ 8157 w 10000"/>
                <a:gd name="connsiteY391" fmla="*/ 6462 h 10000"/>
                <a:gd name="connsiteX392" fmla="*/ 8175 w 10000"/>
                <a:gd name="connsiteY392" fmla="*/ 5321 h 10000"/>
                <a:gd name="connsiteX393" fmla="*/ 8193 w 10000"/>
                <a:gd name="connsiteY393" fmla="*/ 2769 h 10000"/>
                <a:gd name="connsiteX394" fmla="*/ 8211 w 10000"/>
                <a:gd name="connsiteY394" fmla="*/ 1244 h 10000"/>
                <a:gd name="connsiteX395" fmla="*/ 8229 w 10000"/>
                <a:gd name="connsiteY395" fmla="*/ 962 h 10000"/>
                <a:gd name="connsiteX396" fmla="*/ 8254 w 10000"/>
                <a:gd name="connsiteY396" fmla="*/ 3603 h 10000"/>
                <a:gd name="connsiteX397" fmla="*/ 8272 w 10000"/>
                <a:gd name="connsiteY397" fmla="*/ 6846 h 10000"/>
                <a:gd name="connsiteX398" fmla="*/ 8297 w 10000"/>
                <a:gd name="connsiteY398" fmla="*/ 8282 h 10000"/>
                <a:gd name="connsiteX399" fmla="*/ 8315 w 10000"/>
                <a:gd name="connsiteY399" fmla="*/ 8218 h 10000"/>
                <a:gd name="connsiteX400" fmla="*/ 8333 w 10000"/>
                <a:gd name="connsiteY400" fmla="*/ 7679 h 10000"/>
                <a:gd name="connsiteX401" fmla="*/ 8351 w 10000"/>
                <a:gd name="connsiteY401" fmla="*/ 7038 h 10000"/>
                <a:gd name="connsiteX402" fmla="*/ 8369 w 10000"/>
                <a:gd name="connsiteY402" fmla="*/ 6436 h 10000"/>
                <a:gd name="connsiteX403" fmla="*/ 8398 w 10000"/>
                <a:gd name="connsiteY403" fmla="*/ 6115 h 10000"/>
                <a:gd name="connsiteX404" fmla="*/ 8416 w 10000"/>
                <a:gd name="connsiteY404" fmla="*/ 5833 h 10000"/>
                <a:gd name="connsiteX405" fmla="*/ 8434 w 10000"/>
                <a:gd name="connsiteY405" fmla="*/ 5449 h 10000"/>
                <a:gd name="connsiteX406" fmla="*/ 8452 w 10000"/>
                <a:gd name="connsiteY406" fmla="*/ 4872 h 10000"/>
                <a:gd name="connsiteX407" fmla="*/ 8470 w 10000"/>
                <a:gd name="connsiteY407" fmla="*/ 4333 h 10000"/>
                <a:gd name="connsiteX408" fmla="*/ 8496 w 10000"/>
                <a:gd name="connsiteY408" fmla="*/ 3795 h 10000"/>
                <a:gd name="connsiteX409" fmla="*/ 8514 w 10000"/>
                <a:gd name="connsiteY409" fmla="*/ 3538 h 10000"/>
                <a:gd name="connsiteX410" fmla="*/ 8532 w 10000"/>
                <a:gd name="connsiteY410" fmla="*/ 3244 h 10000"/>
                <a:gd name="connsiteX411" fmla="*/ 8557 w 10000"/>
                <a:gd name="connsiteY411" fmla="*/ 3372 h 10000"/>
                <a:gd name="connsiteX412" fmla="*/ 8575 w 10000"/>
                <a:gd name="connsiteY412" fmla="*/ 3244 h 10000"/>
                <a:gd name="connsiteX413" fmla="*/ 8593 w 10000"/>
                <a:gd name="connsiteY413" fmla="*/ 2513 h 10000"/>
                <a:gd name="connsiteX414" fmla="*/ 8611 w 10000"/>
                <a:gd name="connsiteY414" fmla="*/ 2897 h 10000"/>
                <a:gd name="connsiteX415" fmla="*/ 8629 w 10000"/>
                <a:gd name="connsiteY415" fmla="*/ 5128 h 10000"/>
                <a:gd name="connsiteX416" fmla="*/ 8658 w 10000"/>
                <a:gd name="connsiteY416" fmla="*/ 6846 h 10000"/>
                <a:gd name="connsiteX417" fmla="*/ 8676 w 10000"/>
                <a:gd name="connsiteY417" fmla="*/ 7038 h 10000"/>
                <a:gd name="connsiteX418" fmla="*/ 8694 w 10000"/>
                <a:gd name="connsiteY418" fmla="*/ 6821 h 10000"/>
                <a:gd name="connsiteX419" fmla="*/ 8719 w 10000"/>
                <a:gd name="connsiteY419" fmla="*/ 6051 h 10000"/>
                <a:gd name="connsiteX420" fmla="*/ 8737 w 10000"/>
                <a:gd name="connsiteY420" fmla="*/ 4974 h 10000"/>
                <a:gd name="connsiteX421" fmla="*/ 8755 w 10000"/>
                <a:gd name="connsiteY421" fmla="*/ 3885 h 10000"/>
                <a:gd name="connsiteX422" fmla="*/ 8773 w 10000"/>
                <a:gd name="connsiteY422" fmla="*/ 3795 h 10000"/>
                <a:gd name="connsiteX423" fmla="*/ 8791 w 10000"/>
                <a:gd name="connsiteY423" fmla="*/ 4910 h 10000"/>
                <a:gd name="connsiteX424" fmla="*/ 8810 w 10000"/>
                <a:gd name="connsiteY424" fmla="*/ 6590 h 10000"/>
                <a:gd name="connsiteX425" fmla="*/ 8835 w 10000"/>
                <a:gd name="connsiteY425" fmla="*/ 7705 h 10000"/>
                <a:gd name="connsiteX426" fmla="*/ 8853 w 10000"/>
                <a:gd name="connsiteY426" fmla="*/ 7641 h 10000"/>
                <a:gd name="connsiteX427" fmla="*/ 8871 w 10000"/>
                <a:gd name="connsiteY427" fmla="*/ 6974 h 10000"/>
                <a:gd name="connsiteX428" fmla="*/ 8889 w 10000"/>
                <a:gd name="connsiteY428" fmla="*/ 6244 h 10000"/>
                <a:gd name="connsiteX429" fmla="*/ 8918 w 10000"/>
                <a:gd name="connsiteY429" fmla="*/ 5667 h 10000"/>
                <a:gd name="connsiteX430" fmla="*/ 8936 w 10000"/>
                <a:gd name="connsiteY430" fmla="*/ 5282 h 10000"/>
                <a:gd name="connsiteX431" fmla="*/ 8954 w 10000"/>
                <a:gd name="connsiteY431" fmla="*/ 4782 h 10000"/>
                <a:gd name="connsiteX432" fmla="*/ 8972 w 10000"/>
                <a:gd name="connsiteY432" fmla="*/ 3987 h 10000"/>
                <a:gd name="connsiteX433" fmla="*/ 8997 w 10000"/>
                <a:gd name="connsiteY433" fmla="*/ 3244 h 10000"/>
                <a:gd name="connsiteX434" fmla="*/ 9015 w 10000"/>
                <a:gd name="connsiteY434" fmla="*/ 2872 h 10000"/>
                <a:gd name="connsiteX435" fmla="*/ 9033 w 10000"/>
                <a:gd name="connsiteY435" fmla="*/ 2962 h 10000"/>
                <a:gd name="connsiteX436" fmla="*/ 9051 w 10000"/>
                <a:gd name="connsiteY436" fmla="*/ 3667 h 10000"/>
                <a:gd name="connsiteX437" fmla="*/ 9069 w 10000"/>
                <a:gd name="connsiteY437" fmla="*/ 5321 h 10000"/>
                <a:gd name="connsiteX438" fmla="*/ 9098 w 10000"/>
                <a:gd name="connsiteY438" fmla="*/ 6462 h 10000"/>
                <a:gd name="connsiteX439" fmla="*/ 9113 w 10000"/>
                <a:gd name="connsiteY439" fmla="*/ 6051 h 10000"/>
                <a:gd name="connsiteX440" fmla="*/ 9141 w 10000"/>
                <a:gd name="connsiteY440" fmla="*/ 5103 h 10000"/>
                <a:gd name="connsiteX441" fmla="*/ 9159 w 10000"/>
                <a:gd name="connsiteY441" fmla="*/ 4551 h 10000"/>
                <a:gd name="connsiteX442" fmla="*/ 9177 w 10000"/>
                <a:gd name="connsiteY442" fmla="*/ 4974 h 10000"/>
                <a:gd name="connsiteX443" fmla="*/ 9196 w 10000"/>
                <a:gd name="connsiteY443" fmla="*/ 5897 h 10000"/>
                <a:gd name="connsiteX444" fmla="*/ 9214 w 10000"/>
                <a:gd name="connsiteY444" fmla="*/ 6179 h 10000"/>
                <a:gd name="connsiteX445" fmla="*/ 9232 w 10000"/>
                <a:gd name="connsiteY445" fmla="*/ 5667 h 10000"/>
                <a:gd name="connsiteX446" fmla="*/ 9257 w 10000"/>
                <a:gd name="connsiteY446" fmla="*/ 5154 h 10000"/>
                <a:gd name="connsiteX447" fmla="*/ 9275 w 10000"/>
                <a:gd name="connsiteY447" fmla="*/ 4910 h 10000"/>
                <a:gd name="connsiteX448" fmla="*/ 9293 w 10000"/>
                <a:gd name="connsiteY448" fmla="*/ 4718 h 10000"/>
                <a:gd name="connsiteX449" fmla="*/ 9322 w 10000"/>
                <a:gd name="connsiteY449" fmla="*/ 4462 h 10000"/>
                <a:gd name="connsiteX450" fmla="*/ 9340 w 10000"/>
                <a:gd name="connsiteY450" fmla="*/ 4179 h 10000"/>
                <a:gd name="connsiteX451" fmla="*/ 9358 w 10000"/>
                <a:gd name="connsiteY451" fmla="*/ 4115 h 10000"/>
                <a:gd name="connsiteX452" fmla="*/ 9376 w 10000"/>
                <a:gd name="connsiteY452" fmla="*/ 4141 h 10000"/>
                <a:gd name="connsiteX453" fmla="*/ 9390 w 10000"/>
                <a:gd name="connsiteY453" fmla="*/ 4462 h 10000"/>
                <a:gd name="connsiteX454" fmla="*/ 9419 w 10000"/>
                <a:gd name="connsiteY454" fmla="*/ 4782 h 10000"/>
                <a:gd name="connsiteX455" fmla="*/ 9437 w 10000"/>
                <a:gd name="connsiteY455" fmla="*/ 5410 h 10000"/>
                <a:gd name="connsiteX456" fmla="*/ 9455 w 10000"/>
                <a:gd name="connsiteY456" fmla="*/ 6090 h 10000"/>
                <a:gd name="connsiteX457" fmla="*/ 9473 w 10000"/>
                <a:gd name="connsiteY457" fmla="*/ 6308 h 10000"/>
                <a:gd name="connsiteX458" fmla="*/ 9491 w 10000"/>
                <a:gd name="connsiteY458" fmla="*/ 6026 h 10000"/>
                <a:gd name="connsiteX459" fmla="*/ 9517 w 10000"/>
                <a:gd name="connsiteY459" fmla="*/ 5321 h 10000"/>
                <a:gd name="connsiteX460" fmla="*/ 9535 w 10000"/>
                <a:gd name="connsiteY460" fmla="*/ 4936 h 10000"/>
                <a:gd name="connsiteX461" fmla="*/ 9553 w 10000"/>
                <a:gd name="connsiteY461" fmla="*/ 4782 h 10000"/>
                <a:gd name="connsiteX462" fmla="*/ 9582 w 10000"/>
                <a:gd name="connsiteY462" fmla="*/ 5000 h 10000"/>
                <a:gd name="connsiteX463" fmla="*/ 9600 w 10000"/>
                <a:gd name="connsiteY463" fmla="*/ 5218 h 10000"/>
                <a:gd name="connsiteX464" fmla="*/ 9618 w 10000"/>
                <a:gd name="connsiteY464" fmla="*/ 5192 h 10000"/>
                <a:gd name="connsiteX465" fmla="*/ 9636 w 10000"/>
                <a:gd name="connsiteY465" fmla="*/ 5346 h 10000"/>
                <a:gd name="connsiteX466" fmla="*/ 9654 w 10000"/>
                <a:gd name="connsiteY466" fmla="*/ 5128 h 10000"/>
                <a:gd name="connsiteX467" fmla="*/ 9679 w 10000"/>
                <a:gd name="connsiteY467" fmla="*/ 4974 h 10000"/>
                <a:gd name="connsiteX468" fmla="*/ 9697 w 10000"/>
                <a:gd name="connsiteY468" fmla="*/ 4936 h 10000"/>
                <a:gd name="connsiteX469" fmla="*/ 9722 w 10000"/>
                <a:gd name="connsiteY469" fmla="*/ 5000 h 10000"/>
                <a:gd name="connsiteX470" fmla="*/ 9740 w 10000"/>
                <a:gd name="connsiteY470" fmla="*/ 4872 h 10000"/>
                <a:gd name="connsiteX471" fmla="*/ 9758 w 10000"/>
                <a:gd name="connsiteY471" fmla="*/ 4679 h 10000"/>
                <a:gd name="connsiteX472" fmla="*/ 9776 w 10000"/>
                <a:gd name="connsiteY472" fmla="*/ 4744 h 10000"/>
                <a:gd name="connsiteX473" fmla="*/ 9794 w 10000"/>
                <a:gd name="connsiteY473" fmla="*/ 4974 h 10000"/>
                <a:gd name="connsiteX474" fmla="*/ 9812 w 10000"/>
                <a:gd name="connsiteY474" fmla="*/ 4910 h 10000"/>
                <a:gd name="connsiteX475" fmla="*/ 9830 w 10000"/>
                <a:gd name="connsiteY475" fmla="*/ 4872 h 10000"/>
                <a:gd name="connsiteX476" fmla="*/ 9859 w 10000"/>
                <a:gd name="connsiteY476" fmla="*/ 4654 h 10000"/>
                <a:gd name="connsiteX477" fmla="*/ 9877 w 10000"/>
                <a:gd name="connsiteY477" fmla="*/ 4397 h 10000"/>
                <a:gd name="connsiteX478" fmla="*/ 9895 w 10000"/>
                <a:gd name="connsiteY478" fmla="*/ 4590 h 10000"/>
                <a:gd name="connsiteX479" fmla="*/ 9913 w 10000"/>
                <a:gd name="connsiteY479" fmla="*/ 4679 h 10000"/>
                <a:gd name="connsiteX480" fmla="*/ 9939 w 10000"/>
                <a:gd name="connsiteY480" fmla="*/ 4744 h 10000"/>
                <a:gd name="connsiteX481" fmla="*/ 9957 w 10000"/>
                <a:gd name="connsiteY481" fmla="*/ 4782 h 10000"/>
                <a:gd name="connsiteX482" fmla="*/ 9975 w 10000"/>
                <a:gd name="connsiteY482" fmla="*/ 4744 h 10000"/>
                <a:gd name="connsiteX483" fmla="*/ 10000 w 10000"/>
                <a:gd name="connsiteY483" fmla="*/ 534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6 w 10000"/>
                <a:gd name="connsiteY11" fmla="*/ 6333 h 10000"/>
                <a:gd name="connsiteX12" fmla="*/ 245 w 10000"/>
                <a:gd name="connsiteY12" fmla="*/ 6115 h 10000"/>
                <a:gd name="connsiteX13" fmla="*/ 260 w 10000"/>
                <a:gd name="connsiteY13" fmla="*/ 5667 h 10000"/>
                <a:gd name="connsiteX14" fmla="*/ 278 w 10000"/>
                <a:gd name="connsiteY14" fmla="*/ 5385 h 10000"/>
                <a:gd name="connsiteX15" fmla="*/ 296 w 10000"/>
                <a:gd name="connsiteY15" fmla="*/ 4872 h 10000"/>
                <a:gd name="connsiteX16" fmla="*/ 314 w 10000"/>
                <a:gd name="connsiteY16" fmla="*/ 4013 h 10000"/>
                <a:gd name="connsiteX17" fmla="*/ 343 w 10000"/>
                <a:gd name="connsiteY17" fmla="*/ 3795 h 10000"/>
                <a:gd name="connsiteX18" fmla="*/ 361 w 10000"/>
                <a:gd name="connsiteY18" fmla="*/ 3859 h 10000"/>
                <a:gd name="connsiteX19" fmla="*/ 379 w 10000"/>
                <a:gd name="connsiteY19" fmla="*/ 4115 h 10000"/>
                <a:gd name="connsiteX20" fmla="*/ 404 w 10000"/>
                <a:gd name="connsiteY20" fmla="*/ 4872 h 10000"/>
                <a:gd name="connsiteX21" fmla="*/ 422 w 10000"/>
                <a:gd name="connsiteY21" fmla="*/ 5513 h 10000"/>
                <a:gd name="connsiteX22" fmla="*/ 440 w 10000"/>
                <a:gd name="connsiteY22" fmla="*/ 5513 h 10000"/>
                <a:gd name="connsiteX23" fmla="*/ 458 w 10000"/>
                <a:gd name="connsiteY23" fmla="*/ 5641 h 10000"/>
                <a:gd name="connsiteX24" fmla="*/ 476 w 10000"/>
                <a:gd name="connsiteY24" fmla="*/ 5705 h 10000"/>
                <a:gd name="connsiteX25" fmla="*/ 494 w 10000"/>
                <a:gd name="connsiteY25" fmla="*/ 5833 h 10000"/>
                <a:gd name="connsiteX26" fmla="*/ 523 w 10000"/>
                <a:gd name="connsiteY26" fmla="*/ 5731 h 10000"/>
                <a:gd name="connsiteX27" fmla="*/ 538 w 10000"/>
                <a:gd name="connsiteY27" fmla="*/ 5321 h 10000"/>
                <a:gd name="connsiteX28" fmla="*/ 556 w 10000"/>
                <a:gd name="connsiteY28" fmla="*/ 4974 h 10000"/>
                <a:gd name="connsiteX29" fmla="*/ 584 w 10000"/>
                <a:gd name="connsiteY29" fmla="*/ 4526 h 10000"/>
                <a:gd name="connsiteX30" fmla="*/ 602 w 10000"/>
                <a:gd name="connsiteY30" fmla="*/ 4051 h 10000"/>
                <a:gd name="connsiteX31" fmla="*/ 620 w 10000"/>
                <a:gd name="connsiteY31" fmla="*/ 3372 h 10000"/>
                <a:gd name="connsiteX32" fmla="*/ 639 w 10000"/>
                <a:gd name="connsiteY32" fmla="*/ 3026 h 10000"/>
                <a:gd name="connsiteX33" fmla="*/ 664 w 10000"/>
                <a:gd name="connsiteY33" fmla="*/ 3282 h 10000"/>
                <a:gd name="connsiteX34" fmla="*/ 682 w 10000"/>
                <a:gd name="connsiteY34" fmla="*/ 4551 h 10000"/>
                <a:gd name="connsiteX35" fmla="*/ 700 w 10000"/>
                <a:gd name="connsiteY35" fmla="*/ 6090 h 10000"/>
                <a:gd name="connsiteX36" fmla="*/ 718 w 10000"/>
                <a:gd name="connsiteY36" fmla="*/ 7256 h 10000"/>
                <a:gd name="connsiteX37" fmla="*/ 736 w 10000"/>
                <a:gd name="connsiteY37" fmla="*/ 7449 h 10000"/>
                <a:gd name="connsiteX38" fmla="*/ 765 w 10000"/>
                <a:gd name="connsiteY38" fmla="*/ 7077 h 10000"/>
                <a:gd name="connsiteX39" fmla="*/ 783 w 10000"/>
                <a:gd name="connsiteY39" fmla="*/ 5603 h 10000"/>
                <a:gd name="connsiteX40" fmla="*/ 797 w 10000"/>
                <a:gd name="connsiteY40" fmla="*/ 3282 h 10000"/>
                <a:gd name="connsiteX41" fmla="*/ 815 w 10000"/>
                <a:gd name="connsiteY41" fmla="*/ 1308 h 10000"/>
                <a:gd name="connsiteX42" fmla="*/ 844 w 10000"/>
                <a:gd name="connsiteY42" fmla="*/ 962 h 10000"/>
                <a:gd name="connsiteX43" fmla="*/ 862 w 10000"/>
                <a:gd name="connsiteY43" fmla="*/ 3282 h 10000"/>
                <a:gd name="connsiteX44" fmla="*/ 880 w 10000"/>
                <a:gd name="connsiteY44" fmla="*/ 7744 h 10000"/>
                <a:gd name="connsiteX45" fmla="*/ 898 w 10000"/>
                <a:gd name="connsiteY45" fmla="*/ 10000 h 10000"/>
                <a:gd name="connsiteX46" fmla="*/ 916 w 10000"/>
                <a:gd name="connsiteY46" fmla="*/ 8821 h 10000"/>
                <a:gd name="connsiteX47" fmla="*/ 942 w 10000"/>
                <a:gd name="connsiteY47" fmla="*/ 6564 h 10000"/>
                <a:gd name="connsiteX48" fmla="*/ 960 w 10000"/>
                <a:gd name="connsiteY48" fmla="*/ 5064 h 10000"/>
                <a:gd name="connsiteX49" fmla="*/ 988 w 10000"/>
                <a:gd name="connsiteY49" fmla="*/ 4744 h 10000"/>
                <a:gd name="connsiteX50" fmla="*/ 1006 w 10000"/>
                <a:gd name="connsiteY50" fmla="*/ 5000 h 10000"/>
                <a:gd name="connsiteX51" fmla="*/ 1025 w 10000"/>
                <a:gd name="connsiteY51" fmla="*/ 5513 h 10000"/>
                <a:gd name="connsiteX52" fmla="*/ 1043 w 10000"/>
                <a:gd name="connsiteY52" fmla="*/ 5641 h 10000"/>
                <a:gd name="connsiteX53" fmla="*/ 1061 w 10000"/>
                <a:gd name="connsiteY53" fmla="*/ 5577 h 10000"/>
                <a:gd name="connsiteX54" fmla="*/ 1075 w 10000"/>
                <a:gd name="connsiteY54" fmla="*/ 5346 h 10000"/>
                <a:gd name="connsiteX55" fmla="*/ 1093 w 10000"/>
                <a:gd name="connsiteY55" fmla="*/ 4936 h 10000"/>
                <a:gd name="connsiteX56" fmla="*/ 1122 w 10000"/>
                <a:gd name="connsiteY56" fmla="*/ 3756 h 10000"/>
                <a:gd name="connsiteX57" fmla="*/ 1140 w 10000"/>
                <a:gd name="connsiteY57" fmla="*/ 3372 h 10000"/>
                <a:gd name="connsiteX58" fmla="*/ 1165 w 10000"/>
                <a:gd name="connsiteY58" fmla="*/ 3346 h 10000"/>
                <a:gd name="connsiteX59" fmla="*/ 1183 w 10000"/>
                <a:gd name="connsiteY59" fmla="*/ 3372 h 10000"/>
                <a:gd name="connsiteX60" fmla="*/ 1201 w 10000"/>
                <a:gd name="connsiteY60" fmla="*/ 4333 h 10000"/>
                <a:gd name="connsiteX61" fmla="*/ 1219 w 10000"/>
                <a:gd name="connsiteY61" fmla="*/ 5346 h 10000"/>
                <a:gd name="connsiteX62" fmla="*/ 1237 w 10000"/>
                <a:gd name="connsiteY62" fmla="*/ 6308 h 10000"/>
                <a:gd name="connsiteX63" fmla="*/ 1266 w 10000"/>
                <a:gd name="connsiteY63" fmla="*/ 6885 h 10000"/>
                <a:gd name="connsiteX64" fmla="*/ 1284 w 10000"/>
                <a:gd name="connsiteY64" fmla="*/ 7077 h 10000"/>
                <a:gd name="connsiteX65" fmla="*/ 1302 w 10000"/>
                <a:gd name="connsiteY65" fmla="*/ 6564 h 10000"/>
                <a:gd name="connsiteX66" fmla="*/ 1320 w 10000"/>
                <a:gd name="connsiteY66" fmla="*/ 6244 h 10000"/>
                <a:gd name="connsiteX67" fmla="*/ 1338 w 10000"/>
                <a:gd name="connsiteY67" fmla="*/ 5897 h 10000"/>
                <a:gd name="connsiteX68" fmla="*/ 1364 w 10000"/>
                <a:gd name="connsiteY68" fmla="*/ 5192 h 10000"/>
                <a:gd name="connsiteX69" fmla="*/ 1382 w 10000"/>
                <a:gd name="connsiteY69" fmla="*/ 4359 h 10000"/>
                <a:gd name="connsiteX70" fmla="*/ 1400 w 10000"/>
                <a:gd name="connsiteY70" fmla="*/ 3628 h 10000"/>
                <a:gd name="connsiteX71" fmla="*/ 1425 w 10000"/>
                <a:gd name="connsiteY71" fmla="*/ 3064 h 10000"/>
                <a:gd name="connsiteX72" fmla="*/ 1443 w 10000"/>
                <a:gd name="connsiteY72" fmla="*/ 3500 h 10000"/>
                <a:gd name="connsiteX73" fmla="*/ 1461 w 10000"/>
                <a:gd name="connsiteY73" fmla="*/ 4423 h 10000"/>
                <a:gd name="connsiteX74" fmla="*/ 1479 w 10000"/>
                <a:gd name="connsiteY74" fmla="*/ 4910 h 10000"/>
                <a:gd name="connsiteX75" fmla="*/ 1497 w 10000"/>
                <a:gd name="connsiteY75" fmla="*/ 4333 h 10000"/>
                <a:gd name="connsiteX76" fmla="*/ 1526 w 10000"/>
                <a:gd name="connsiteY76" fmla="*/ 3154 h 10000"/>
                <a:gd name="connsiteX77" fmla="*/ 1544 w 10000"/>
                <a:gd name="connsiteY77" fmla="*/ 2513 h 10000"/>
                <a:gd name="connsiteX78" fmla="*/ 1562 w 10000"/>
                <a:gd name="connsiteY78" fmla="*/ 3564 h 10000"/>
                <a:gd name="connsiteX79" fmla="*/ 1587 w 10000"/>
                <a:gd name="connsiteY79" fmla="*/ 5385 h 10000"/>
                <a:gd name="connsiteX80" fmla="*/ 1605 w 10000"/>
                <a:gd name="connsiteY80" fmla="*/ 6308 h 10000"/>
                <a:gd name="connsiteX81" fmla="*/ 1623 w 10000"/>
                <a:gd name="connsiteY81" fmla="*/ 5731 h 10000"/>
                <a:gd name="connsiteX82" fmla="*/ 1641 w 10000"/>
                <a:gd name="connsiteY82" fmla="*/ 5346 h 10000"/>
                <a:gd name="connsiteX83" fmla="*/ 1659 w 10000"/>
                <a:gd name="connsiteY83" fmla="*/ 5513 h 10000"/>
                <a:gd name="connsiteX84" fmla="*/ 1677 w 10000"/>
                <a:gd name="connsiteY84" fmla="*/ 5667 h 10000"/>
                <a:gd name="connsiteX85" fmla="*/ 1703 w 10000"/>
                <a:gd name="connsiteY85" fmla="*/ 6308 h 10000"/>
                <a:gd name="connsiteX86" fmla="*/ 1721 w 10000"/>
                <a:gd name="connsiteY86" fmla="*/ 6462 h 10000"/>
                <a:gd name="connsiteX87" fmla="*/ 1739 w 10000"/>
                <a:gd name="connsiteY87" fmla="*/ 6051 h 10000"/>
                <a:gd name="connsiteX88" fmla="*/ 1757 w 10000"/>
                <a:gd name="connsiteY88" fmla="*/ 5513 h 10000"/>
                <a:gd name="connsiteX89" fmla="*/ 1786 w 10000"/>
                <a:gd name="connsiteY89" fmla="*/ 5385 h 10000"/>
                <a:gd name="connsiteX90" fmla="*/ 1804 w 10000"/>
                <a:gd name="connsiteY90" fmla="*/ 5449 h 10000"/>
                <a:gd name="connsiteX91" fmla="*/ 1822 w 10000"/>
                <a:gd name="connsiteY91" fmla="*/ 5513 h 10000"/>
                <a:gd name="connsiteX92" fmla="*/ 1847 w 10000"/>
                <a:gd name="connsiteY92" fmla="*/ 5192 h 10000"/>
                <a:gd name="connsiteX93" fmla="*/ 1865 w 10000"/>
                <a:gd name="connsiteY93" fmla="*/ 4397 h 10000"/>
                <a:gd name="connsiteX94" fmla="*/ 1883 w 10000"/>
                <a:gd name="connsiteY94" fmla="*/ 4295 h 10000"/>
                <a:gd name="connsiteX95" fmla="*/ 1901 w 10000"/>
                <a:gd name="connsiteY95" fmla="*/ 4526 h 10000"/>
                <a:gd name="connsiteX96" fmla="*/ 1919 w 10000"/>
                <a:gd name="connsiteY96" fmla="*/ 5385 h 10000"/>
                <a:gd name="connsiteX97" fmla="*/ 1937 w 10000"/>
                <a:gd name="connsiteY97" fmla="*/ 6590 h 10000"/>
                <a:gd name="connsiteX98" fmla="*/ 1955 w 10000"/>
                <a:gd name="connsiteY98" fmla="*/ 6949 h 10000"/>
                <a:gd name="connsiteX99" fmla="*/ 1981 w 10000"/>
                <a:gd name="connsiteY99" fmla="*/ 6141 h 10000"/>
                <a:gd name="connsiteX100" fmla="*/ 2009 w 10000"/>
                <a:gd name="connsiteY100" fmla="*/ 5346 h 10000"/>
                <a:gd name="connsiteX101" fmla="*/ 2027 w 10000"/>
                <a:gd name="connsiteY101" fmla="*/ 5154 h 10000"/>
                <a:gd name="connsiteX102" fmla="*/ 2045 w 10000"/>
                <a:gd name="connsiteY102" fmla="*/ 5641 h 10000"/>
                <a:gd name="connsiteX103" fmla="*/ 2063 w 10000"/>
                <a:gd name="connsiteY103" fmla="*/ 5795 h 10000"/>
                <a:gd name="connsiteX104" fmla="*/ 2082 w 10000"/>
                <a:gd name="connsiteY104" fmla="*/ 5731 h 10000"/>
                <a:gd name="connsiteX105" fmla="*/ 2100 w 10000"/>
                <a:gd name="connsiteY105" fmla="*/ 5346 h 10000"/>
                <a:gd name="connsiteX106" fmla="*/ 2125 w 10000"/>
                <a:gd name="connsiteY106" fmla="*/ 4910 h 10000"/>
                <a:gd name="connsiteX107" fmla="*/ 2143 w 10000"/>
                <a:gd name="connsiteY107" fmla="*/ 4615 h 10000"/>
                <a:gd name="connsiteX108" fmla="*/ 2161 w 10000"/>
                <a:gd name="connsiteY108" fmla="*/ 4462 h 10000"/>
                <a:gd name="connsiteX109" fmla="*/ 2186 w 10000"/>
                <a:gd name="connsiteY109" fmla="*/ 4423 h 10000"/>
                <a:gd name="connsiteX110" fmla="*/ 2204 w 10000"/>
                <a:gd name="connsiteY110" fmla="*/ 4397 h 10000"/>
                <a:gd name="connsiteX111" fmla="*/ 2222 w 10000"/>
                <a:gd name="connsiteY111" fmla="*/ 4179 h 10000"/>
                <a:gd name="connsiteX112" fmla="*/ 2240 w 10000"/>
                <a:gd name="connsiteY112" fmla="*/ 3731 h 10000"/>
                <a:gd name="connsiteX113" fmla="*/ 2258 w 10000"/>
                <a:gd name="connsiteY113" fmla="*/ 3000 h 10000"/>
                <a:gd name="connsiteX114" fmla="*/ 2287 w 10000"/>
                <a:gd name="connsiteY114" fmla="*/ 2513 h 10000"/>
                <a:gd name="connsiteX115" fmla="*/ 2305 w 10000"/>
                <a:gd name="connsiteY115" fmla="*/ 3026 h 10000"/>
                <a:gd name="connsiteX116" fmla="*/ 2323 w 10000"/>
                <a:gd name="connsiteY116" fmla="*/ 4590 h 10000"/>
                <a:gd name="connsiteX117" fmla="*/ 2341 w 10000"/>
                <a:gd name="connsiteY117" fmla="*/ 6397 h 10000"/>
                <a:gd name="connsiteX118" fmla="*/ 2359 w 10000"/>
                <a:gd name="connsiteY118" fmla="*/ 7192 h 10000"/>
                <a:gd name="connsiteX119" fmla="*/ 2385 w 10000"/>
                <a:gd name="connsiteY119" fmla="*/ 6910 h 10000"/>
                <a:gd name="connsiteX120" fmla="*/ 2403 w 10000"/>
                <a:gd name="connsiteY120" fmla="*/ 6179 h 10000"/>
                <a:gd name="connsiteX121" fmla="*/ 2421 w 10000"/>
                <a:gd name="connsiteY121" fmla="*/ 4936 h 10000"/>
                <a:gd name="connsiteX122" fmla="*/ 2449 w 10000"/>
                <a:gd name="connsiteY122" fmla="*/ 3603 h 10000"/>
                <a:gd name="connsiteX123" fmla="*/ 2464 w 10000"/>
                <a:gd name="connsiteY123" fmla="*/ 2872 h 10000"/>
                <a:gd name="connsiteX124" fmla="*/ 2482 w 10000"/>
                <a:gd name="connsiteY124" fmla="*/ 2231 h 10000"/>
                <a:gd name="connsiteX125" fmla="*/ 2500 w 10000"/>
                <a:gd name="connsiteY125" fmla="*/ 3064 h 10000"/>
                <a:gd name="connsiteX126" fmla="*/ 2518 w 10000"/>
                <a:gd name="connsiteY126" fmla="*/ 5577 h 10000"/>
                <a:gd name="connsiteX127" fmla="*/ 2547 w 10000"/>
                <a:gd name="connsiteY127" fmla="*/ 7359 h 10000"/>
                <a:gd name="connsiteX128" fmla="*/ 2565 w 10000"/>
                <a:gd name="connsiteY128" fmla="*/ 7128 h 10000"/>
                <a:gd name="connsiteX129" fmla="*/ 2590 w 10000"/>
                <a:gd name="connsiteY129" fmla="*/ 6372 h 10000"/>
                <a:gd name="connsiteX130" fmla="*/ 2608 w 10000"/>
                <a:gd name="connsiteY130" fmla="*/ 5538 h 10000"/>
                <a:gd name="connsiteX131" fmla="*/ 2626 w 10000"/>
                <a:gd name="connsiteY131" fmla="*/ 4654 h 10000"/>
                <a:gd name="connsiteX132" fmla="*/ 2644 w 10000"/>
                <a:gd name="connsiteY132" fmla="*/ 3987 h 10000"/>
                <a:gd name="connsiteX133" fmla="*/ 2662 w 10000"/>
                <a:gd name="connsiteY133" fmla="*/ 3410 h 10000"/>
                <a:gd name="connsiteX134" fmla="*/ 2680 w 10000"/>
                <a:gd name="connsiteY134" fmla="*/ 3885 h 10000"/>
                <a:gd name="connsiteX135" fmla="*/ 2698 w 10000"/>
                <a:gd name="connsiteY135" fmla="*/ 5987 h 10000"/>
                <a:gd name="connsiteX136" fmla="*/ 2727 w 10000"/>
                <a:gd name="connsiteY136" fmla="*/ 7679 h 10000"/>
                <a:gd name="connsiteX137" fmla="*/ 2742 w 10000"/>
                <a:gd name="connsiteY137" fmla="*/ 7641 h 10000"/>
                <a:gd name="connsiteX138" fmla="*/ 2760 w 10000"/>
                <a:gd name="connsiteY138" fmla="*/ 7103 h 10000"/>
                <a:gd name="connsiteX139" fmla="*/ 2778 w 10000"/>
                <a:gd name="connsiteY139" fmla="*/ 6500 h 10000"/>
                <a:gd name="connsiteX140" fmla="*/ 2807 w 10000"/>
                <a:gd name="connsiteY140" fmla="*/ 5962 h 10000"/>
                <a:gd name="connsiteX141" fmla="*/ 2825 w 10000"/>
                <a:gd name="connsiteY141" fmla="*/ 5321 h 10000"/>
                <a:gd name="connsiteX142" fmla="*/ 2843 w 10000"/>
                <a:gd name="connsiteY142" fmla="*/ 4744 h 10000"/>
                <a:gd name="connsiteX143" fmla="*/ 2868 w 10000"/>
                <a:gd name="connsiteY143" fmla="*/ 4051 h 10000"/>
                <a:gd name="connsiteX144" fmla="*/ 2886 w 10000"/>
                <a:gd name="connsiteY144" fmla="*/ 3372 h 10000"/>
                <a:gd name="connsiteX145" fmla="*/ 2904 w 10000"/>
                <a:gd name="connsiteY145" fmla="*/ 3667 h 10000"/>
                <a:gd name="connsiteX146" fmla="*/ 2922 w 10000"/>
                <a:gd name="connsiteY146" fmla="*/ 4295 h 10000"/>
                <a:gd name="connsiteX147" fmla="*/ 2940 w 10000"/>
                <a:gd name="connsiteY147" fmla="*/ 4808 h 10000"/>
                <a:gd name="connsiteX148" fmla="*/ 2958 w 10000"/>
                <a:gd name="connsiteY148" fmla="*/ 5667 h 10000"/>
                <a:gd name="connsiteX149" fmla="*/ 2987 w 10000"/>
                <a:gd name="connsiteY149" fmla="*/ 6205 h 10000"/>
                <a:gd name="connsiteX150" fmla="*/ 3005 w 10000"/>
                <a:gd name="connsiteY150" fmla="*/ 6141 h 10000"/>
                <a:gd name="connsiteX151" fmla="*/ 3019 w 10000"/>
                <a:gd name="connsiteY151" fmla="*/ 5705 h 10000"/>
                <a:gd name="connsiteX152" fmla="*/ 3048 w 10000"/>
                <a:gd name="connsiteY152" fmla="*/ 5154 h 10000"/>
                <a:gd name="connsiteX153" fmla="*/ 3066 w 10000"/>
                <a:gd name="connsiteY153" fmla="*/ 4526 h 10000"/>
                <a:gd name="connsiteX154" fmla="*/ 3084 w 10000"/>
                <a:gd name="connsiteY154" fmla="*/ 4590 h 10000"/>
                <a:gd name="connsiteX155" fmla="*/ 3102 w 10000"/>
                <a:gd name="connsiteY155" fmla="*/ 5321 h 10000"/>
                <a:gd name="connsiteX156" fmla="*/ 3128 w 10000"/>
                <a:gd name="connsiteY156" fmla="*/ 5962 h 10000"/>
                <a:gd name="connsiteX157" fmla="*/ 3146 w 10000"/>
                <a:gd name="connsiteY157" fmla="*/ 5859 h 10000"/>
                <a:gd name="connsiteX158" fmla="*/ 3164 w 10000"/>
                <a:gd name="connsiteY158" fmla="*/ 5064 h 10000"/>
                <a:gd name="connsiteX159" fmla="*/ 3182 w 10000"/>
                <a:gd name="connsiteY159" fmla="*/ 4359 h 10000"/>
                <a:gd name="connsiteX160" fmla="*/ 3211 w 10000"/>
                <a:gd name="connsiteY160" fmla="*/ 4013 h 10000"/>
                <a:gd name="connsiteX161" fmla="*/ 3229 w 10000"/>
                <a:gd name="connsiteY161" fmla="*/ 4333 h 10000"/>
                <a:gd name="connsiteX162" fmla="*/ 3247 w 10000"/>
                <a:gd name="connsiteY162" fmla="*/ 4936 h 10000"/>
                <a:gd name="connsiteX163" fmla="*/ 3265 w 10000"/>
                <a:gd name="connsiteY163" fmla="*/ 5603 h 10000"/>
                <a:gd name="connsiteX164" fmla="*/ 3283 w 10000"/>
                <a:gd name="connsiteY164" fmla="*/ 5705 h 10000"/>
                <a:gd name="connsiteX165" fmla="*/ 3308 w 10000"/>
                <a:gd name="connsiteY165" fmla="*/ 5449 h 10000"/>
                <a:gd name="connsiteX166" fmla="*/ 3326 w 10000"/>
                <a:gd name="connsiteY166" fmla="*/ 5103 h 10000"/>
                <a:gd name="connsiteX167" fmla="*/ 3344 w 10000"/>
                <a:gd name="connsiteY167" fmla="*/ 4359 h 10000"/>
                <a:gd name="connsiteX168" fmla="*/ 3362 w 10000"/>
                <a:gd name="connsiteY168" fmla="*/ 3731 h 10000"/>
                <a:gd name="connsiteX169" fmla="*/ 3380 w 10000"/>
                <a:gd name="connsiteY169" fmla="*/ 3923 h 10000"/>
                <a:gd name="connsiteX170" fmla="*/ 3405 w 10000"/>
                <a:gd name="connsiteY170" fmla="*/ 3500 h 10000"/>
                <a:gd name="connsiteX171" fmla="*/ 3424 w 10000"/>
                <a:gd name="connsiteY171" fmla="*/ 2615 h 10000"/>
                <a:gd name="connsiteX172" fmla="*/ 3452 w 10000"/>
                <a:gd name="connsiteY172" fmla="*/ 897 h 10000"/>
                <a:gd name="connsiteX173" fmla="*/ 3470 w 10000"/>
                <a:gd name="connsiteY173" fmla="*/ 1154 h 10000"/>
                <a:gd name="connsiteX174" fmla="*/ 3488 w 10000"/>
                <a:gd name="connsiteY174" fmla="*/ 3987 h 10000"/>
                <a:gd name="connsiteX175" fmla="*/ 3506 w 10000"/>
                <a:gd name="connsiteY175" fmla="*/ 7577 h 10000"/>
                <a:gd name="connsiteX176" fmla="*/ 3525 w 10000"/>
                <a:gd name="connsiteY176" fmla="*/ 9423 h 10000"/>
                <a:gd name="connsiteX177" fmla="*/ 3543 w 10000"/>
                <a:gd name="connsiteY177" fmla="*/ 9167 h 10000"/>
                <a:gd name="connsiteX178" fmla="*/ 3561 w 10000"/>
                <a:gd name="connsiteY178" fmla="*/ 7872 h 10000"/>
                <a:gd name="connsiteX179" fmla="*/ 3586 w 10000"/>
                <a:gd name="connsiteY179" fmla="*/ 6782 h 10000"/>
                <a:gd name="connsiteX180" fmla="*/ 3604 w 10000"/>
                <a:gd name="connsiteY180" fmla="*/ 5897 h 10000"/>
                <a:gd name="connsiteX181" fmla="*/ 3629 w 10000"/>
                <a:gd name="connsiteY181" fmla="*/ 5410 h 10000"/>
                <a:gd name="connsiteX182" fmla="*/ 3647 w 10000"/>
                <a:gd name="connsiteY182" fmla="*/ 5282 h 10000"/>
                <a:gd name="connsiteX183" fmla="*/ 3665 w 10000"/>
                <a:gd name="connsiteY183" fmla="*/ 5346 h 10000"/>
                <a:gd name="connsiteX184" fmla="*/ 3683 w 10000"/>
                <a:gd name="connsiteY184" fmla="*/ 5038 h 10000"/>
                <a:gd name="connsiteX185" fmla="*/ 3701 w 10000"/>
                <a:gd name="connsiteY185" fmla="*/ 4872 h 10000"/>
                <a:gd name="connsiteX186" fmla="*/ 3730 w 10000"/>
                <a:gd name="connsiteY186" fmla="*/ 4718 h 10000"/>
                <a:gd name="connsiteX187" fmla="*/ 3748 w 10000"/>
                <a:gd name="connsiteY187" fmla="*/ 4936 h 10000"/>
                <a:gd name="connsiteX188" fmla="*/ 3766 w 10000"/>
                <a:gd name="connsiteY188" fmla="*/ 5103 h 10000"/>
                <a:gd name="connsiteX189" fmla="*/ 3784 w 10000"/>
                <a:gd name="connsiteY189" fmla="*/ 5474 h 10000"/>
                <a:gd name="connsiteX190" fmla="*/ 3810 w 10000"/>
                <a:gd name="connsiteY190" fmla="*/ 5410 h 10000"/>
                <a:gd name="connsiteX191" fmla="*/ 3828 w 10000"/>
                <a:gd name="connsiteY191" fmla="*/ 5218 h 10000"/>
                <a:gd name="connsiteX192" fmla="*/ 3846 w 10000"/>
                <a:gd name="connsiteY192" fmla="*/ 5000 h 10000"/>
                <a:gd name="connsiteX193" fmla="*/ 3864 w 10000"/>
                <a:gd name="connsiteY193" fmla="*/ 4872 h 10000"/>
                <a:gd name="connsiteX194" fmla="*/ 3882 w 10000"/>
                <a:gd name="connsiteY194" fmla="*/ 4744 h 10000"/>
                <a:gd name="connsiteX195" fmla="*/ 3907 w 10000"/>
                <a:gd name="connsiteY195" fmla="*/ 4808 h 10000"/>
                <a:gd name="connsiteX196" fmla="*/ 3925 w 10000"/>
                <a:gd name="connsiteY196" fmla="*/ 4782 h 10000"/>
                <a:gd name="connsiteX197" fmla="*/ 3943 w 10000"/>
                <a:gd name="connsiteY197" fmla="*/ 4590 h 10000"/>
                <a:gd name="connsiteX198" fmla="*/ 3961 w 10000"/>
                <a:gd name="connsiteY198" fmla="*/ 4654 h 10000"/>
                <a:gd name="connsiteX199" fmla="*/ 3990 w 10000"/>
                <a:gd name="connsiteY199" fmla="*/ 4782 h 10000"/>
                <a:gd name="connsiteX200" fmla="*/ 4008 w 10000"/>
                <a:gd name="connsiteY200" fmla="*/ 4872 h 10000"/>
                <a:gd name="connsiteX201" fmla="*/ 4026 w 10000"/>
                <a:gd name="connsiteY201" fmla="*/ 4179 h 10000"/>
                <a:gd name="connsiteX202" fmla="*/ 4051 w 10000"/>
                <a:gd name="connsiteY202" fmla="*/ 2423 h 10000"/>
                <a:gd name="connsiteX203" fmla="*/ 4069 w 10000"/>
                <a:gd name="connsiteY203" fmla="*/ 923 h 10000"/>
                <a:gd name="connsiteX204" fmla="*/ 4087 w 10000"/>
                <a:gd name="connsiteY204" fmla="*/ 0 h 10000"/>
                <a:gd name="connsiteX205" fmla="*/ 4105 w 10000"/>
                <a:gd name="connsiteY205" fmla="*/ 1051 h 10000"/>
                <a:gd name="connsiteX206" fmla="*/ 4123 w 10000"/>
                <a:gd name="connsiteY206" fmla="*/ 4487 h 10000"/>
                <a:gd name="connsiteX207" fmla="*/ 4141 w 10000"/>
                <a:gd name="connsiteY207" fmla="*/ 7705 h 10000"/>
                <a:gd name="connsiteX208" fmla="*/ 4167 w 10000"/>
                <a:gd name="connsiteY208" fmla="*/ 9397 h 10000"/>
                <a:gd name="connsiteX209" fmla="*/ 4185 w 10000"/>
                <a:gd name="connsiteY209" fmla="*/ 9397 h 10000"/>
                <a:gd name="connsiteX210" fmla="*/ 4203 w 10000"/>
                <a:gd name="connsiteY210" fmla="*/ 8436 h 10000"/>
                <a:gd name="connsiteX211" fmla="*/ 4232 w 10000"/>
                <a:gd name="connsiteY211" fmla="*/ 7679 h 10000"/>
                <a:gd name="connsiteX212" fmla="*/ 4250 w 10000"/>
                <a:gd name="connsiteY212" fmla="*/ 7231 h 10000"/>
                <a:gd name="connsiteX213" fmla="*/ 4268 w 10000"/>
                <a:gd name="connsiteY213" fmla="*/ 6436 h 10000"/>
                <a:gd name="connsiteX214" fmla="*/ 4286 w 10000"/>
                <a:gd name="connsiteY214" fmla="*/ 5538 h 10000"/>
                <a:gd name="connsiteX215" fmla="*/ 4304 w 10000"/>
                <a:gd name="connsiteY215" fmla="*/ 4872 h 10000"/>
                <a:gd name="connsiteX216" fmla="*/ 4329 w 10000"/>
                <a:gd name="connsiteY216" fmla="*/ 4423 h 10000"/>
                <a:gd name="connsiteX217" fmla="*/ 4347 w 10000"/>
                <a:gd name="connsiteY217" fmla="*/ 4462 h 10000"/>
                <a:gd name="connsiteX218" fmla="*/ 4365 w 10000"/>
                <a:gd name="connsiteY218" fmla="*/ 3885 h 10000"/>
                <a:gd name="connsiteX219" fmla="*/ 4383 w 10000"/>
                <a:gd name="connsiteY219" fmla="*/ 2744 h 10000"/>
                <a:gd name="connsiteX220" fmla="*/ 4401 w 10000"/>
                <a:gd name="connsiteY220" fmla="*/ 1949 h 10000"/>
                <a:gd name="connsiteX221" fmla="*/ 4426 w 10000"/>
                <a:gd name="connsiteY221" fmla="*/ 2897 h 10000"/>
                <a:gd name="connsiteX222" fmla="*/ 4444 w 10000"/>
                <a:gd name="connsiteY222" fmla="*/ 5833 h 10000"/>
                <a:gd name="connsiteX223" fmla="*/ 4473 w 10000"/>
                <a:gd name="connsiteY223" fmla="*/ 8000 h 10000"/>
                <a:gd name="connsiteX224" fmla="*/ 4491 w 10000"/>
                <a:gd name="connsiteY224" fmla="*/ 8090 h 10000"/>
                <a:gd name="connsiteX225" fmla="*/ 4509 w 10000"/>
                <a:gd name="connsiteY225" fmla="*/ 7103 h 10000"/>
                <a:gd name="connsiteX226" fmla="*/ 4527 w 10000"/>
                <a:gd name="connsiteY226" fmla="*/ 6205 h 10000"/>
                <a:gd name="connsiteX227" fmla="*/ 4545 w 10000"/>
                <a:gd name="connsiteY227" fmla="*/ 5641 h 10000"/>
                <a:gd name="connsiteX228" fmla="*/ 4563 w 10000"/>
                <a:gd name="connsiteY228" fmla="*/ 5321 h 10000"/>
                <a:gd name="connsiteX229" fmla="*/ 4589 w 10000"/>
                <a:gd name="connsiteY229" fmla="*/ 5154 h 10000"/>
                <a:gd name="connsiteX230" fmla="*/ 4607 w 10000"/>
                <a:gd name="connsiteY230" fmla="*/ 4872 h 10000"/>
                <a:gd name="connsiteX231" fmla="*/ 4625 w 10000"/>
                <a:gd name="connsiteY231" fmla="*/ 4526 h 10000"/>
                <a:gd name="connsiteX232" fmla="*/ 4654 w 10000"/>
                <a:gd name="connsiteY232" fmla="*/ 4333 h 10000"/>
                <a:gd name="connsiteX233" fmla="*/ 4672 w 10000"/>
                <a:gd name="connsiteY233" fmla="*/ 4115 h 10000"/>
                <a:gd name="connsiteX234" fmla="*/ 4686 w 10000"/>
                <a:gd name="connsiteY234" fmla="*/ 3859 h 10000"/>
                <a:gd name="connsiteX235" fmla="*/ 4704 w 10000"/>
                <a:gd name="connsiteY235" fmla="*/ 3692 h 10000"/>
                <a:gd name="connsiteX236" fmla="*/ 4722 w 10000"/>
                <a:gd name="connsiteY236" fmla="*/ 3603 h 10000"/>
                <a:gd name="connsiteX237" fmla="*/ 4751 w 10000"/>
                <a:gd name="connsiteY237" fmla="*/ 3821 h 10000"/>
                <a:gd name="connsiteX238" fmla="*/ 4769 w 10000"/>
                <a:gd name="connsiteY238" fmla="*/ 4590 h 10000"/>
                <a:gd name="connsiteX239" fmla="*/ 4787 w 10000"/>
                <a:gd name="connsiteY239" fmla="*/ 5103 h 10000"/>
                <a:gd name="connsiteX240" fmla="*/ 4805 w 10000"/>
                <a:gd name="connsiteY240" fmla="*/ 5346 h 10000"/>
                <a:gd name="connsiteX241" fmla="*/ 4830 w 10000"/>
                <a:gd name="connsiteY241" fmla="*/ 5474 h 10000"/>
                <a:gd name="connsiteX242" fmla="*/ 4848 w 10000"/>
                <a:gd name="connsiteY242" fmla="*/ 5538 h 10000"/>
                <a:gd name="connsiteX243" fmla="*/ 4867 w 10000"/>
                <a:gd name="connsiteY243" fmla="*/ 5513 h 10000"/>
                <a:gd name="connsiteX244" fmla="*/ 4885 w 10000"/>
                <a:gd name="connsiteY244" fmla="*/ 5218 h 10000"/>
                <a:gd name="connsiteX245" fmla="*/ 4913 w 10000"/>
                <a:gd name="connsiteY245" fmla="*/ 4744 h 10000"/>
                <a:gd name="connsiteX246" fmla="*/ 4931 w 10000"/>
                <a:gd name="connsiteY246" fmla="*/ 4397 h 10000"/>
                <a:gd name="connsiteX247" fmla="*/ 4949 w 10000"/>
                <a:gd name="connsiteY247" fmla="*/ 3821 h 10000"/>
                <a:gd name="connsiteX248" fmla="*/ 4964 w 10000"/>
                <a:gd name="connsiteY248" fmla="*/ 3372 h 10000"/>
                <a:gd name="connsiteX249" fmla="*/ 4982 w 10000"/>
                <a:gd name="connsiteY249" fmla="*/ 3372 h 10000"/>
                <a:gd name="connsiteX250" fmla="*/ 5000 w 10000"/>
                <a:gd name="connsiteY250" fmla="*/ 3795 h 10000"/>
                <a:gd name="connsiteX251" fmla="*/ 5029 w 10000"/>
                <a:gd name="connsiteY251" fmla="*/ 5192 h 10000"/>
                <a:gd name="connsiteX252" fmla="*/ 5054 w 10000"/>
                <a:gd name="connsiteY252" fmla="*/ 6436 h 10000"/>
                <a:gd name="connsiteX253" fmla="*/ 5072 w 10000"/>
                <a:gd name="connsiteY253" fmla="*/ 7321 h 10000"/>
                <a:gd name="connsiteX254" fmla="*/ 5090 w 10000"/>
                <a:gd name="connsiteY254" fmla="*/ 7359 h 10000"/>
                <a:gd name="connsiteX255" fmla="*/ 5108 w 10000"/>
                <a:gd name="connsiteY255" fmla="*/ 6846 h 10000"/>
                <a:gd name="connsiteX256" fmla="*/ 5126 w 10000"/>
                <a:gd name="connsiteY256" fmla="*/ 6179 h 10000"/>
                <a:gd name="connsiteX257" fmla="*/ 5144 w 10000"/>
                <a:gd name="connsiteY257" fmla="*/ 5897 h 10000"/>
                <a:gd name="connsiteX258" fmla="*/ 5162 w 10000"/>
                <a:gd name="connsiteY258" fmla="*/ 5538 h 10000"/>
                <a:gd name="connsiteX259" fmla="*/ 5191 w 10000"/>
                <a:gd name="connsiteY259" fmla="*/ 4590 h 10000"/>
                <a:gd name="connsiteX260" fmla="*/ 5209 w 10000"/>
                <a:gd name="connsiteY260" fmla="*/ 3064 h 10000"/>
                <a:gd name="connsiteX261" fmla="*/ 5227 w 10000"/>
                <a:gd name="connsiteY261" fmla="*/ 2615 h 10000"/>
                <a:gd name="connsiteX262" fmla="*/ 5253 w 10000"/>
                <a:gd name="connsiteY262" fmla="*/ 3474 h 10000"/>
                <a:gd name="connsiteX263" fmla="*/ 5271 w 10000"/>
                <a:gd name="connsiteY263" fmla="*/ 4359 h 10000"/>
                <a:gd name="connsiteX264" fmla="*/ 5289 w 10000"/>
                <a:gd name="connsiteY264" fmla="*/ 5321 h 10000"/>
                <a:gd name="connsiteX265" fmla="*/ 5307 w 10000"/>
                <a:gd name="connsiteY265" fmla="*/ 7013 h 10000"/>
                <a:gd name="connsiteX266" fmla="*/ 5332 w 10000"/>
                <a:gd name="connsiteY266" fmla="*/ 8179 h 10000"/>
                <a:gd name="connsiteX267" fmla="*/ 5350 w 10000"/>
                <a:gd name="connsiteY267" fmla="*/ 8115 h 10000"/>
                <a:gd name="connsiteX268" fmla="*/ 5368 w 10000"/>
                <a:gd name="connsiteY268" fmla="*/ 7256 h 10000"/>
                <a:gd name="connsiteX269" fmla="*/ 5386 w 10000"/>
                <a:gd name="connsiteY269" fmla="*/ 6269 h 10000"/>
                <a:gd name="connsiteX270" fmla="*/ 5404 w 10000"/>
                <a:gd name="connsiteY270" fmla="*/ 5410 h 10000"/>
                <a:gd name="connsiteX271" fmla="*/ 5422 w 10000"/>
                <a:gd name="connsiteY271" fmla="*/ 4974 h 10000"/>
                <a:gd name="connsiteX272" fmla="*/ 5451 w 10000"/>
                <a:gd name="connsiteY272" fmla="*/ 4551 h 10000"/>
                <a:gd name="connsiteX273" fmla="*/ 5469 w 10000"/>
                <a:gd name="connsiteY273" fmla="*/ 4231 h 10000"/>
                <a:gd name="connsiteX274" fmla="*/ 5487 w 10000"/>
                <a:gd name="connsiteY274" fmla="*/ 3885 h 10000"/>
                <a:gd name="connsiteX275" fmla="*/ 5512 w 10000"/>
                <a:gd name="connsiteY275" fmla="*/ 3667 h 10000"/>
                <a:gd name="connsiteX276" fmla="*/ 5530 w 10000"/>
                <a:gd name="connsiteY276" fmla="*/ 3218 h 10000"/>
                <a:gd name="connsiteX277" fmla="*/ 5548 w 10000"/>
                <a:gd name="connsiteY277" fmla="*/ 3192 h 10000"/>
                <a:gd name="connsiteX278" fmla="*/ 5566 w 10000"/>
                <a:gd name="connsiteY278" fmla="*/ 3731 h 10000"/>
                <a:gd name="connsiteX279" fmla="*/ 5592 w 10000"/>
                <a:gd name="connsiteY279" fmla="*/ 4615 h 10000"/>
                <a:gd name="connsiteX280" fmla="*/ 5610 w 10000"/>
                <a:gd name="connsiteY280" fmla="*/ 5321 h 10000"/>
                <a:gd name="connsiteX281" fmla="*/ 5628 w 10000"/>
                <a:gd name="connsiteY281" fmla="*/ 5731 h 10000"/>
                <a:gd name="connsiteX282" fmla="*/ 5657 w 10000"/>
                <a:gd name="connsiteY282" fmla="*/ 6090 h 10000"/>
                <a:gd name="connsiteX283" fmla="*/ 5675 w 10000"/>
                <a:gd name="connsiteY283" fmla="*/ 6026 h 10000"/>
                <a:gd name="connsiteX284" fmla="*/ 5693 w 10000"/>
                <a:gd name="connsiteY284" fmla="*/ 5321 h 10000"/>
                <a:gd name="connsiteX285" fmla="*/ 5711 w 10000"/>
                <a:gd name="connsiteY285" fmla="*/ 4397 h 10000"/>
                <a:gd name="connsiteX286" fmla="*/ 5729 w 10000"/>
                <a:gd name="connsiteY286" fmla="*/ 4077 h 10000"/>
                <a:gd name="connsiteX287" fmla="*/ 5747 w 10000"/>
                <a:gd name="connsiteY287" fmla="*/ 4051 h 10000"/>
                <a:gd name="connsiteX288" fmla="*/ 5772 w 10000"/>
                <a:gd name="connsiteY288" fmla="*/ 4974 h 10000"/>
                <a:gd name="connsiteX289" fmla="*/ 5790 w 10000"/>
                <a:gd name="connsiteY289" fmla="*/ 5897 h 10000"/>
                <a:gd name="connsiteX290" fmla="*/ 5808 w 10000"/>
                <a:gd name="connsiteY290" fmla="*/ 5795 h 10000"/>
                <a:gd name="connsiteX291" fmla="*/ 5826 w 10000"/>
                <a:gd name="connsiteY291" fmla="*/ 5321 h 10000"/>
                <a:gd name="connsiteX292" fmla="*/ 5851 w 10000"/>
                <a:gd name="connsiteY292" fmla="*/ 5064 h 10000"/>
                <a:gd name="connsiteX293" fmla="*/ 5869 w 10000"/>
                <a:gd name="connsiteY293" fmla="*/ 5321 h 10000"/>
                <a:gd name="connsiteX294" fmla="*/ 5887 w 10000"/>
                <a:gd name="connsiteY294" fmla="*/ 5154 h 10000"/>
                <a:gd name="connsiteX295" fmla="*/ 5905 w 10000"/>
                <a:gd name="connsiteY295" fmla="*/ 4936 h 10000"/>
                <a:gd name="connsiteX296" fmla="*/ 5934 w 10000"/>
                <a:gd name="connsiteY296" fmla="*/ 4462 h 10000"/>
                <a:gd name="connsiteX297" fmla="*/ 6068 w 10000"/>
                <a:gd name="connsiteY297" fmla="*/ 4846 h 10000"/>
                <a:gd name="connsiteX298" fmla="*/ 6093 w 10000"/>
                <a:gd name="connsiteY298" fmla="*/ 4487 h 10000"/>
                <a:gd name="connsiteX299" fmla="*/ 6194 w 10000"/>
                <a:gd name="connsiteY299" fmla="*/ 4013 h 10000"/>
                <a:gd name="connsiteX300" fmla="*/ 6212 w 10000"/>
                <a:gd name="connsiteY300" fmla="*/ 3064 h 10000"/>
                <a:gd name="connsiteX301" fmla="*/ 6273 w 10000"/>
                <a:gd name="connsiteY301" fmla="*/ 5923 h 10000"/>
                <a:gd name="connsiteX302" fmla="*/ 6291 w 10000"/>
                <a:gd name="connsiteY302" fmla="*/ 7321 h 10000"/>
                <a:gd name="connsiteX303" fmla="*/ 6310 w 10000"/>
                <a:gd name="connsiteY303" fmla="*/ 7641 h 10000"/>
                <a:gd name="connsiteX304" fmla="*/ 6328 w 10000"/>
                <a:gd name="connsiteY304" fmla="*/ 7359 h 10000"/>
                <a:gd name="connsiteX305" fmla="*/ 6346 w 10000"/>
                <a:gd name="connsiteY305" fmla="*/ 5833 h 10000"/>
                <a:gd name="connsiteX306" fmla="*/ 6454 w 10000"/>
                <a:gd name="connsiteY306" fmla="*/ 6436 h 10000"/>
                <a:gd name="connsiteX307" fmla="*/ 6472 w 10000"/>
                <a:gd name="connsiteY307" fmla="*/ 8628 h 10000"/>
                <a:gd name="connsiteX308" fmla="*/ 6490 w 10000"/>
                <a:gd name="connsiteY308" fmla="*/ 9077 h 10000"/>
                <a:gd name="connsiteX309" fmla="*/ 6515 w 10000"/>
                <a:gd name="connsiteY309" fmla="*/ 8603 h 10000"/>
                <a:gd name="connsiteX310" fmla="*/ 6533 w 10000"/>
                <a:gd name="connsiteY310" fmla="*/ 7679 h 10000"/>
                <a:gd name="connsiteX311" fmla="*/ 6551 w 10000"/>
                <a:gd name="connsiteY311" fmla="*/ 6846 h 10000"/>
                <a:gd name="connsiteX312" fmla="*/ 6569 w 10000"/>
                <a:gd name="connsiteY312" fmla="*/ 6090 h 10000"/>
                <a:gd name="connsiteX313" fmla="*/ 6587 w 10000"/>
                <a:gd name="connsiteY313" fmla="*/ 5128 h 10000"/>
                <a:gd name="connsiteX314" fmla="*/ 6605 w 10000"/>
                <a:gd name="connsiteY314" fmla="*/ 4013 h 10000"/>
                <a:gd name="connsiteX315" fmla="*/ 6631 w 10000"/>
                <a:gd name="connsiteY315" fmla="*/ 3372 h 10000"/>
                <a:gd name="connsiteX316" fmla="*/ 6677 w 10000"/>
                <a:gd name="connsiteY316" fmla="*/ 4179 h 10000"/>
                <a:gd name="connsiteX317" fmla="*/ 6696 w 10000"/>
                <a:gd name="connsiteY317" fmla="*/ 4551 h 10000"/>
                <a:gd name="connsiteX318" fmla="*/ 6714 w 10000"/>
                <a:gd name="connsiteY318" fmla="*/ 4333 h 10000"/>
                <a:gd name="connsiteX319" fmla="*/ 6732 w 10000"/>
                <a:gd name="connsiteY319" fmla="*/ 4269 h 10000"/>
                <a:gd name="connsiteX320" fmla="*/ 6750 w 10000"/>
                <a:gd name="connsiteY320" fmla="*/ 4333 h 10000"/>
                <a:gd name="connsiteX321" fmla="*/ 6768 w 10000"/>
                <a:gd name="connsiteY321" fmla="*/ 4615 h 10000"/>
                <a:gd name="connsiteX322" fmla="*/ 6793 w 10000"/>
                <a:gd name="connsiteY322" fmla="*/ 4936 h 10000"/>
                <a:gd name="connsiteX323" fmla="*/ 6811 w 10000"/>
                <a:gd name="connsiteY323" fmla="*/ 4974 h 10000"/>
                <a:gd name="connsiteX324" fmla="*/ 6829 w 10000"/>
                <a:gd name="connsiteY324" fmla="*/ 4744 h 10000"/>
                <a:gd name="connsiteX325" fmla="*/ 6847 w 10000"/>
                <a:gd name="connsiteY325" fmla="*/ 4423 h 10000"/>
                <a:gd name="connsiteX326" fmla="*/ 6876 w 10000"/>
                <a:gd name="connsiteY326" fmla="*/ 4462 h 10000"/>
                <a:gd name="connsiteX327" fmla="*/ 6890 w 10000"/>
                <a:gd name="connsiteY327" fmla="*/ 4526 h 10000"/>
                <a:gd name="connsiteX328" fmla="*/ 6908 w 10000"/>
                <a:gd name="connsiteY328" fmla="*/ 4397 h 10000"/>
                <a:gd name="connsiteX329" fmla="*/ 6937 w 10000"/>
                <a:gd name="connsiteY329" fmla="*/ 4744 h 10000"/>
                <a:gd name="connsiteX330" fmla="*/ 6955 w 10000"/>
                <a:gd name="connsiteY330" fmla="*/ 5513 h 10000"/>
                <a:gd name="connsiteX331" fmla="*/ 6973 w 10000"/>
                <a:gd name="connsiteY331" fmla="*/ 6051 h 10000"/>
                <a:gd name="connsiteX332" fmla="*/ 6991 w 10000"/>
                <a:gd name="connsiteY332" fmla="*/ 5897 h 10000"/>
                <a:gd name="connsiteX333" fmla="*/ 7009 w 10000"/>
                <a:gd name="connsiteY333" fmla="*/ 5577 h 10000"/>
                <a:gd name="connsiteX334" fmla="*/ 7027 w 10000"/>
                <a:gd name="connsiteY334" fmla="*/ 5321 h 10000"/>
                <a:gd name="connsiteX335" fmla="*/ 7053 w 10000"/>
                <a:gd name="connsiteY335" fmla="*/ 4936 h 10000"/>
                <a:gd name="connsiteX336" fmla="*/ 7071 w 10000"/>
                <a:gd name="connsiteY336" fmla="*/ 4654 h 10000"/>
                <a:gd name="connsiteX337" fmla="*/ 7089 w 10000"/>
                <a:gd name="connsiteY337" fmla="*/ 4526 h 10000"/>
                <a:gd name="connsiteX338" fmla="*/ 7118 w 10000"/>
                <a:gd name="connsiteY338" fmla="*/ 4487 h 10000"/>
                <a:gd name="connsiteX339" fmla="*/ 7136 w 10000"/>
                <a:gd name="connsiteY339" fmla="*/ 4590 h 10000"/>
                <a:gd name="connsiteX340" fmla="*/ 7154 w 10000"/>
                <a:gd name="connsiteY340" fmla="*/ 5218 h 10000"/>
                <a:gd name="connsiteX341" fmla="*/ 7168 w 10000"/>
                <a:gd name="connsiteY341" fmla="*/ 5218 h 10000"/>
                <a:gd name="connsiteX342" fmla="*/ 7186 w 10000"/>
                <a:gd name="connsiteY342" fmla="*/ 4654 h 10000"/>
                <a:gd name="connsiteX343" fmla="*/ 7215 w 10000"/>
                <a:gd name="connsiteY343" fmla="*/ 4423 h 10000"/>
                <a:gd name="connsiteX344" fmla="*/ 7233 w 10000"/>
                <a:gd name="connsiteY344" fmla="*/ 4654 h 10000"/>
                <a:gd name="connsiteX345" fmla="*/ 7251 w 10000"/>
                <a:gd name="connsiteY345" fmla="*/ 5154 h 10000"/>
                <a:gd name="connsiteX346" fmla="*/ 7276 w 10000"/>
                <a:gd name="connsiteY346" fmla="*/ 5731 h 10000"/>
                <a:gd name="connsiteX347" fmla="*/ 7294 w 10000"/>
                <a:gd name="connsiteY347" fmla="*/ 6051 h 10000"/>
                <a:gd name="connsiteX348" fmla="*/ 7312 w 10000"/>
                <a:gd name="connsiteY348" fmla="*/ 5962 h 10000"/>
                <a:gd name="connsiteX349" fmla="*/ 7330 w 10000"/>
                <a:gd name="connsiteY349" fmla="*/ 5897 h 10000"/>
                <a:gd name="connsiteX350" fmla="*/ 7348 w 10000"/>
                <a:gd name="connsiteY350" fmla="*/ 5321 h 10000"/>
                <a:gd name="connsiteX351" fmla="*/ 7367 w 10000"/>
                <a:gd name="connsiteY351" fmla="*/ 4679 h 10000"/>
                <a:gd name="connsiteX352" fmla="*/ 7395 w 10000"/>
                <a:gd name="connsiteY352" fmla="*/ 4115 h 10000"/>
                <a:gd name="connsiteX353" fmla="*/ 7413 w 10000"/>
                <a:gd name="connsiteY353" fmla="*/ 3474 h 10000"/>
                <a:gd name="connsiteX354" fmla="*/ 7431 w 10000"/>
                <a:gd name="connsiteY354" fmla="*/ 3410 h 10000"/>
                <a:gd name="connsiteX355" fmla="*/ 7446 w 10000"/>
                <a:gd name="connsiteY355" fmla="*/ 4808 h 10000"/>
                <a:gd name="connsiteX356" fmla="*/ 7475 w 10000"/>
                <a:gd name="connsiteY356" fmla="*/ 6090 h 10000"/>
                <a:gd name="connsiteX357" fmla="*/ 7493 w 10000"/>
                <a:gd name="connsiteY357" fmla="*/ 5833 h 10000"/>
                <a:gd name="connsiteX358" fmla="*/ 7511 w 10000"/>
                <a:gd name="connsiteY358" fmla="*/ 4359 h 10000"/>
                <a:gd name="connsiteX359" fmla="*/ 7536 w 10000"/>
                <a:gd name="connsiteY359" fmla="*/ 2705 h 10000"/>
                <a:gd name="connsiteX360" fmla="*/ 7554 w 10000"/>
                <a:gd name="connsiteY360" fmla="*/ 1974 h 10000"/>
                <a:gd name="connsiteX361" fmla="*/ 7572 w 10000"/>
                <a:gd name="connsiteY361" fmla="*/ 4013 h 10000"/>
                <a:gd name="connsiteX362" fmla="*/ 7590 w 10000"/>
                <a:gd name="connsiteY362" fmla="*/ 6372 h 10000"/>
                <a:gd name="connsiteX363" fmla="*/ 7608 w 10000"/>
                <a:gd name="connsiteY363" fmla="*/ 7808 h 10000"/>
                <a:gd name="connsiteX364" fmla="*/ 7626 w 10000"/>
                <a:gd name="connsiteY364" fmla="*/ 7577 h 10000"/>
                <a:gd name="connsiteX365" fmla="*/ 7655 w 10000"/>
                <a:gd name="connsiteY365" fmla="*/ 7295 h 10000"/>
                <a:gd name="connsiteX366" fmla="*/ 7673 w 10000"/>
                <a:gd name="connsiteY366" fmla="*/ 7321 h 10000"/>
                <a:gd name="connsiteX367" fmla="*/ 7691 w 10000"/>
                <a:gd name="connsiteY367" fmla="*/ 7551 h 10000"/>
                <a:gd name="connsiteX368" fmla="*/ 7716 w 10000"/>
                <a:gd name="connsiteY368" fmla="*/ 7679 h 10000"/>
                <a:gd name="connsiteX369" fmla="*/ 7734 w 10000"/>
                <a:gd name="connsiteY369" fmla="*/ 7231 h 10000"/>
                <a:gd name="connsiteX370" fmla="*/ 7753 w 10000"/>
                <a:gd name="connsiteY370" fmla="*/ 6526 h 10000"/>
                <a:gd name="connsiteX371" fmla="*/ 7771 w 10000"/>
                <a:gd name="connsiteY371" fmla="*/ 5859 h 10000"/>
                <a:gd name="connsiteX372" fmla="*/ 7796 w 10000"/>
                <a:gd name="connsiteY372" fmla="*/ 5154 h 10000"/>
                <a:gd name="connsiteX373" fmla="*/ 7814 w 10000"/>
                <a:gd name="connsiteY373" fmla="*/ 4615 h 10000"/>
                <a:gd name="connsiteX374" fmla="*/ 7832 w 10000"/>
                <a:gd name="connsiteY374" fmla="*/ 3949 h 10000"/>
                <a:gd name="connsiteX375" fmla="*/ 7850 w 10000"/>
                <a:gd name="connsiteY375" fmla="*/ 3474 h 10000"/>
                <a:gd name="connsiteX376" fmla="*/ 7868 w 10000"/>
                <a:gd name="connsiteY376" fmla="*/ 2936 h 10000"/>
                <a:gd name="connsiteX377" fmla="*/ 7897 w 10000"/>
                <a:gd name="connsiteY377" fmla="*/ 2808 h 10000"/>
                <a:gd name="connsiteX378" fmla="*/ 7915 w 10000"/>
                <a:gd name="connsiteY378" fmla="*/ 3474 h 10000"/>
                <a:gd name="connsiteX379" fmla="*/ 7933 w 10000"/>
                <a:gd name="connsiteY379" fmla="*/ 4462 h 10000"/>
                <a:gd name="connsiteX380" fmla="*/ 7951 w 10000"/>
                <a:gd name="connsiteY380" fmla="*/ 4590 h 10000"/>
                <a:gd name="connsiteX381" fmla="*/ 7976 w 10000"/>
                <a:gd name="connsiteY381" fmla="*/ 4333 h 10000"/>
                <a:gd name="connsiteX382" fmla="*/ 7994 w 10000"/>
                <a:gd name="connsiteY382" fmla="*/ 4295 h 10000"/>
                <a:gd name="connsiteX383" fmla="*/ 8012 w 10000"/>
                <a:gd name="connsiteY383" fmla="*/ 4205 h 10000"/>
                <a:gd name="connsiteX384" fmla="*/ 8030 w 10000"/>
                <a:gd name="connsiteY384" fmla="*/ 3949 h 10000"/>
                <a:gd name="connsiteX385" fmla="*/ 8048 w 10000"/>
                <a:gd name="connsiteY385" fmla="*/ 4654 h 10000"/>
                <a:gd name="connsiteX386" fmla="*/ 8074 w 10000"/>
                <a:gd name="connsiteY386" fmla="*/ 5282 h 10000"/>
                <a:gd name="connsiteX387" fmla="*/ 8092 w 10000"/>
                <a:gd name="connsiteY387" fmla="*/ 6051 h 10000"/>
                <a:gd name="connsiteX388" fmla="*/ 8120 w 10000"/>
                <a:gd name="connsiteY388" fmla="*/ 6718 h 10000"/>
                <a:gd name="connsiteX389" fmla="*/ 8139 w 10000"/>
                <a:gd name="connsiteY389" fmla="*/ 6821 h 10000"/>
                <a:gd name="connsiteX390" fmla="*/ 8157 w 10000"/>
                <a:gd name="connsiteY390" fmla="*/ 6462 h 10000"/>
                <a:gd name="connsiteX391" fmla="*/ 8175 w 10000"/>
                <a:gd name="connsiteY391" fmla="*/ 5321 h 10000"/>
                <a:gd name="connsiteX392" fmla="*/ 8193 w 10000"/>
                <a:gd name="connsiteY392" fmla="*/ 2769 h 10000"/>
                <a:gd name="connsiteX393" fmla="*/ 8211 w 10000"/>
                <a:gd name="connsiteY393" fmla="*/ 1244 h 10000"/>
                <a:gd name="connsiteX394" fmla="*/ 8229 w 10000"/>
                <a:gd name="connsiteY394" fmla="*/ 962 h 10000"/>
                <a:gd name="connsiteX395" fmla="*/ 8254 w 10000"/>
                <a:gd name="connsiteY395" fmla="*/ 3603 h 10000"/>
                <a:gd name="connsiteX396" fmla="*/ 8272 w 10000"/>
                <a:gd name="connsiteY396" fmla="*/ 6846 h 10000"/>
                <a:gd name="connsiteX397" fmla="*/ 8297 w 10000"/>
                <a:gd name="connsiteY397" fmla="*/ 8282 h 10000"/>
                <a:gd name="connsiteX398" fmla="*/ 8315 w 10000"/>
                <a:gd name="connsiteY398" fmla="*/ 8218 h 10000"/>
                <a:gd name="connsiteX399" fmla="*/ 8333 w 10000"/>
                <a:gd name="connsiteY399" fmla="*/ 7679 h 10000"/>
                <a:gd name="connsiteX400" fmla="*/ 8351 w 10000"/>
                <a:gd name="connsiteY400" fmla="*/ 7038 h 10000"/>
                <a:gd name="connsiteX401" fmla="*/ 8369 w 10000"/>
                <a:gd name="connsiteY401" fmla="*/ 6436 h 10000"/>
                <a:gd name="connsiteX402" fmla="*/ 8398 w 10000"/>
                <a:gd name="connsiteY402" fmla="*/ 6115 h 10000"/>
                <a:gd name="connsiteX403" fmla="*/ 8416 w 10000"/>
                <a:gd name="connsiteY403" fmla="*/ 5833 h 10000"/>
                <a:gd name="connsiteX404" fmla="*/ 8434 w 10000"/>
                <a:gd name="connsiteY404" fmla="*/ 5449 h 10000"/>
                <a:gd name="connsiteX405" fmla="*/ 8452 w 10000"/>
                <a:gd name="connsiteY405" fmla="*/ 4872 h 10000"/>
                <a:gd name="connsiteX406" fmla="*/ 8470 w 10000"/>
                <a:gd name="connsiteY406" fmla="*/ 4333 h 10000"/>
                <a:gd name="connsiteX407" fmla="*/ 8496 w 10000"/>
                <a:gd name="connsiteY407" fmla="*/ 3795 h 10000"/>
                <a:gd name="connsiteX408" fmla="*/ 8514 w 10000"/>
                <a:gd name="connsiteY408" fmla="*/ 3538 h 10000"/>
                <a:gd name="connsiteX409" fmla="*/ 8532 w 10000"/>
                <a:gd name="connsiteY409" fmla="*/ 3244 h 10000"/>
                <a:gd name="connsiteX410" fmla="*/ 8557 w 10000"/>
                <a:gd name="connsiteY410" fmla="*/ 3372 h 10000"/>
                <a:gd name="connsiteX411" fmla="*/ 8575 w 10000"/>
                <a:gd name="connsiteY411" fmla="*/ 3244 h 10000"/>
                <a:gd name="connsiteX412" fmla="*/ 8593 w 10000"/>
                <a:gd name="connsiteY412" fmla="*/ 2513 h 10000"/>
                <a:gd name="connsiteX413" fmla="*/ 8611 w 10000"/>
                <a:gd name="connsiteY413" fmla="*/ 2897 h 10000"/>
                <a:gd name="connsiteX414" fmla="*/ 8629 w 10000"/>
                <a:gd name="connsiteY414" fmla="*/ 5128 h 10000"/>
                <a:gd name="connsiteX415" fmla="*/ 8658 w 10000"/>
                <a:gd name="connsiteY415" fmla="*/ 6846 h 10000"/>
                <a:gd name="connsiteX416" fmla="*/ 8676 w 10000"/>
                <a:gd name="connsiteY416" fmla="*/ 7038 h 10000"/>
                <a:gd name="connsiteX417" fmla="*/ 8694 w 10000"/>
                <a:gd name="connsiteY417" fmla="*/ 6821 h 10000"/>
                <a:gd name="connsiteX418" fmla="*/ 8719 w 10000"/>
                <a:gd name="connsiteY418" fmla="*/ 6051 h 10000"/>
                <a:gd name="connsiteX419" fmla="*/ 8737 w 10000"/>
                <a:gd name="connsiteY419" fmla="*/ 4974 h 10000"/>
                <a:gd name="connsiteX420" fmla="*/ 8755 w 10000"/>
                <a:gd name="connsiteY420" fmla="*/ 3885 h 10000"/>
                <a:gd name="connsiteX421" fmla="*/ 8773 w 10000"/>
                <a:gd name="connsiteY421" fmla="*/ 3795 h 10000"/>
                <a:gd name="connsiteX422" fmla="*/ 8791 w 10000"/>
                <a:gd name="connsiteY422" fmla="*/ 4910 h 10000"/>
                <a:gd name="connsiteX423" fmla="*/ 8810 w 10000"/>
                <a:gd name="connsiteY423" fmla="*/ 6590 h 10000"/>
                <a:gd name="connsiteX424" fmla="*/ 8835 w 10000"/>
                <a:gd name="connsiteY424" fmla="*/ 7705 h 10000"/>
                <a:gd name="connsiteX425" fmla="*/ 8853 w 10000"/>
                <a:gd name="connsiteY425" fmla="*/ 7641 h 10000"/>
                <a:gd name="connsiteX426" fmla="*/ 8871 w 10000"/>
                <a:gd name="connsiteY426" fmla="*/ 6974 h 10000"/>
                <a:gd name="connsiteX427" fmla="*/ 8889 w 10000"/>
                <a:gd name="connsiteY427" fmla="*/ 6244 h 10000"/>
                <a:gd name="connsiteX428" fmla="*/ 8918 w 10000"/>
                <a:gd name="connsiteY428" fmla="*/ 5667 h 10000"/>
                <a:gd name="connsiteX429" fmla="*/ 8936 w 10000"/>
                <a:gd name="connsiteY429" fmla="*/ 5282 h 10000"/>
                <a:gd name="connsiteX430" fmla="*/ 8954 w 10000"/>
                <a:gd name="connsiteY430" fmla="*/ 4782 h 10000"/>
                <a:gd name="connsiteX431" fmla="*/ 8972 w 10000"/>
                <a:gd name="connsiteY431" fmla="*/ 3987 h 10000"/>
                <a:gd name="connsiteX432" fmla="*/ 8997 w 10000"/>
                <a:gd name="connsiteY432" fmla="*/ 3244 h 10000"/>
                <a:gd name="connsiteX433" fmla="*/ 9015 w 10000"/>
                <a:gd name="connsiteY433" fmla="*/ 2872 h 10000"/>
                <a:gd name="connsiteX434" fmla="*/ 9033 w 10000"/>
                <a:gd name="connsiteY434" fmla="*/ 2962 h 10000"/>
                <a:gd name="connsiteX435" fmla="*/ 9051 w 10000"/>
                <a:gd name="connsiteY435" fmla="*/ 3667 h 10000"/>
                <a:gd name="connsiteX436" fmla="*/ 9069 w 10000"/>
                <a:gd name="connsiteY436" fmla="*/ 5321 h 10000"/>
                <a:gd name="connsiteX437" fmla="*/ 9098 w 10000"/>
                <a:gd name="connsiteY437" fmla="*/ 6462 h 10000"/>
                <a:gd name="connsiteX438" fmla="*/ 9113 w 10000"/>
                <a:gd name="connsiteY438" fmla="*/ 6051 h 10000"/>
                <a:gd name="connsiteX439" fmla="*/ 9141 w 10000"/>
                <a:gd name="connsiteY439" fmla="*/ 5103 h 10000"/>
                <a:gd name="connsiteX440" fmla="*/ 9159 w 10000"/>
                <a:gd name="connsiteY440" fmla="*/ 4551 h 10000"/>
                <a:gd name="connsiteX441" fmla="*/ 9177 w 10000"/>
                <a:gd name="connsiteY441" fmla="*/ 4974 h 10000"/>
                <a:gd name="connsiteX442" fmla="*/ 9196 w 10000"/>
                <a:gd name="connsiteY442" fmla="*/ 5897 h 10000"/>
                <a:gd name="connsiteX443" fmla="*/ 9214 w 10000"/>
                <a:gd name="connsiteY443" fmla="*/ 6179 h 10000"/>
                <a:gd name="connsiteX444" fmla="*/ 9232 w 10000"/>
                <a:gd name="connsiteY444" fmla="*/ 5667 h 10000"/>
                <a:gd name="connsiteX445" fmla="*/ 9257 w 10000"/>
                <a:gd name="connsiteY445" fmla="*/ 5154 h 10000"/>
                <a:gd name="connsiteX446" fmla="*/ 9275 w 10000"/>
                <a:gd name="connsiteY446" fmla="*/ 4910 h 10000"/>
                <a:gd name="connsiteX447" fmla="*/ 9293 w 10000"/>
                <a:gd name="connsiteY447" fmla="*/ 4718 h 10000"/>
                <a:gd name="connsiteX448" fmla="*/ 9322 w 10000"/>
                <a:gd name="connsiteY448" fmla="*/ 4462 h 10000"/>
                <a:gd name="connsiteX449" fmla="*/ 9340 w 10000"/>
                <a:gd name="connsiteY449" fmla="*/ 4179 h 10000"/>
                <a:gd name="connsiteX450" fmla="*/ 9358 w 10000"/>
                <a:gd name="connsiteY450" fmla="*/ 4115 h 10000"/>
                <a:gd name="connsiteX451" fmla="*/ 9376 w 10000"/>
                <a:gd name="connsiteY451" fmla="*/ 4141 h 10000"/>
                <a:gd name="connsiteX452" fmla="*/ 9390 w 10000"/>
                <a:gd name="connsiteY452" fmla="*/ 4462 h 10000"/>
                <a:gd name="connsiteX453" fmla="*/ 9419 w 10000"/>
                <a:gd name="connsiteY453" fmla="*/ 4782 h 10000"/>
                <a:gd name="connsiteX454" fmla="*/ 9437 w 10000"/>
                <a:gd name="connsiteY454" fmla="*/ 5410 h 10000"/>
                <a:gd name="connsiteX455" fmla="*/ 9455 w 10000"/>
                <a:gd name="connsiteY455" fmla="*/ 6090 h 10000"/>
                <a:gd name="connsiteX456" fmla="*/ 9473 w 10000"/>
                <a:gd name="connsiteY456" fmla="*/ 6308 h 10000"/>
                <a:gd name="connsiteX457" fmla="*/ 9491 w 10000"/>
                <a:gd name="connsiteY457" fmla="*/ 6026 h 10000"/>
                <a:gd name="connsiteX458" fmla="*/ 9517 w 10000"/>
                <a:gd name="connsiteY458" fmla="*/ 5321 h 10000"/>
                <a:gd name="connsiteX459" fmla="*/ 9535 w 10000"/>
                <a:gd name="connsiteY459" fmla="*/ 4936 h 10000"/>
                <a:gd name="connsiteX460" fmla="*/ 9553 w 10000"/>
                <a:gd name="connsiteY460" fmla="*/ 4782 h 10000"/>
                <a:gd name="connsiteX461" fmla="*/ 9582 w 10000"/>
                <a:gd name="connsiteY461" fmla="*/ 5000 h 10000"/>
                <a:gd name="connsiteX462" fmla="*/ 9600 w 10000"/>
                <a:gd name="connsiteY462" fmla="*/ 5218 h 10000"/>
                <a:gd name="connsiteX463" fmla="*/ 9618 w 10000"/>
                <a:gd name="connsiteY463" fmla="*/ 5192 h 10000"/>
                <a:gd name="connsiteX464" fmla="*/ 9636 w 10000"/>
                <a:gd name="connsiteY464" fmla="*/ 5346 h 10000"/>
                <a:gd name="connsiteX465" fmla="*/ 9654 w 10000"/>
                <a:gd name="connsiteY465" fmla="*/ 5128 h 10000"/>
                <a:gd name="connsiteX466" fmla="*/ 9679 w 10000"/>
                <a:gd name="connsiteY466" fmla="*/ 4974 h 10000"/>
                <a:gd name="connsiteX467" fmla="*/ 9697 w 10000"/>
                <a:gd name="connsiteY467" fmla="*/ 4936 h 10000"/>
                <a:gd name="connsiteX468" fmla="*/ 9722 w 10000"/>
                <a:gd name="connsiteY468" fmla="*/ 5000 h 10000"/>
                <a:gd name="connsiteX469" fmla="*/ 9740 w 10000"/>
                <a:gd name="connsiteY469" fmla="*/ 4872 h 10000"/>
                <a:gd name="connsiteX470" fmla="*/ 9758 w 10000"/>
                <a:gd name="connsiteY470" fmla="*/ 4679 h 10000"/>
                <a:gd name="connsiteX471" fmla="*/ 9776 w 10000"/>
                <a:gd name="connsiteY471" fmla="*/ 4744 h 10000"/>
                <a:gd name="connsiteX472" fmla="*/ 9794 w 10000"/>
                <a:gd name="connsiteY472" fmla="*/ 4974 h 10000"/>
                <a:gd name="connsiteX473" fmla="*/ 9812 w 10000"/>
                <a:gd name="connsiteY473" fmla="*/ 4910 h 10000"/>
                <a:gd name="connsiteX474" fmla="*/ 9830 w 10000"/>
                <a:gd name="connsiteY474" fmla="*/ 4872 h 10000"/>
                <a:gd name="connsiteX475" fmla="*/ 9859 w 10000"/>
                <a:gd name="connsiteY475" fmla="*/ 4654 h 10000"/>
                <a:gd name="connsiteX476" fmla="*/ 9877 w 10000"/>
                <a:gd name="connsiteY476" fmla="*/ 4397 h 10000"/>
                <a:gd name="connsiteX477" fmla="*/ 9895 w 10000"/>
                <a:gd name="connsiteY477" fmla="*/ 4590 h 10000"/>
                <a:gd name="connsiteX478" fmla="*/ 9913 w 10000"/>
                <a:gd name="connsiteY478" fmla="*/ 4679 h 10000"/>
                <a:gd name="connsiteX479" fmla="*/ 9939 w 10000"/>
                <a:gd name="connsiteY479" fmla="*/ 4744 h 10000"/>
                <a:gd name="connsiteX480" fmla="*/ 9957 w 10000"/>
                <a:gd name="connsiteY480" fmla="*/ 4782 h 10000"/>
                <a:gd name="connsiteX481" fmla="*/ 9975 w 10000"/>
                <a:gd name="connsiteY481" fmla="*/ 4744 h 10000"/>
                <a:gd name="connsiteX482" fmla="*/ 10000 w 10000"/>
                <a:gd name="connsiteY482" fmla="*/ 534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6 w 10000"/>
                <a:gd name="connsiteY11" fmla="*/ 6333 h 10000"/>
                <a:gd name="connsiteX12" fmla="*/ 245 w 10000"/>
                <a:gd name="connsiteY12" fmla="*/ 6115 h 10000"/>
                <a:gd name="connsiteX13" fmla="*/ 260 w 10000"/>
                <a:gd name="connsiteY13" fmla="*/ 5667 h 10000"/>
                <a:gd name="connsiteX14" fmla="*/ 278 w 10000"/>
                <a:gd name="connsiteY14" fmla="*/ 5385 h 10000"/>
                <a:gd name="connsiteX15" fmla="*/ 296 w 10000"/>
                <a:gd name="connsiteY15" fmla="*/ 4872 h 10000"/>
                <a:gd name="connsiteX16" fmla="*/ 314 w 10000"/>
                <a:gd name="connsiteY16" fmla="*/ 4013 h 10000"/>
                <a:gd name="connsiteX17" fmla="*/ 343 w 10000"/>
                <a:gd name="connsiteY17" fmla="*/ 3795 h 10000"/>
                <a:gd name="connsiteX18" fmla="*/ 361 w 10000"/>
                <a:gd name="connsiteY18" fmla="*/ 3859 h 10000"/>
                <a:gd name="connsiteX19" fmla="*/ 379 w 10000"/>
                <a:gd name="connsiteY19" fmla="*/ 4115 h 10000"/>
                <a:gd name="connsiteX20" fmla="*/ 404 w 10000"/>
                <a:gd name="connsiteY20" fmla="*/ 4872 h 10000"/>
                <a:gd name="connsiteX21" fmla="*/ 422 w 10000"/>
                <a:gd name="connsiteY21" fmla="*/ 5513 h 10000"/>
                <a:gd name="connsiteX22" fmla="*/ 440 w 10000"/>
                <a:gd name="connsiteY22" fmla="*/ 5513 h 10000"/>
                <a:gd name="connsiteX23" fmla="*/ 458 w 10000"/>
                <a:gd name="connsiteY23" fmla="*/ 5641 h 10000"/>
                <a:gd name="connsiteX24" fmla="*/ 476 w 10000"/>
                <a:gd name="connsiteY24" fmla="*/ 5705 h 10000"/>
                <a:gd name="connsiteX25" fmla="*/ 494 w 10000"/>
                <a:gd name="connsiteY25" fmla="*/ 5833 h 10000"/>
                <a:gd name="connsiteX26" fmla="*/ 523 w 10000"/>
                <a:gd name="connsiteY26" fmla="*/ 5731 h 10000"/>
                <a:gd name="connsiteX27" fmla="*/ 538 w 10000"/>
                <a:gd name="connsiteY27" fmla="*/ 5321 h 10000"/>
                <a:gd name="connsiteX28" fmla="*/ 556 w 10000"/>
                <a:gd name="connsiteY28" fmla="*/ 4974 h 10000"/>
                <a:gd name="connsiteX29" fmla="*/ 584 w 10000"/>
                <a:gd name="connsiteY29" fmla="*/ 4526 h 10000"/>
                <a:gd name="connsiteX30" fmla="*/ 602 w 10000"/>
                <a:gd name="connsiteY30" fmla="*/ 4051 h 10000"/>
                <a:gd name="connsiteX31" fmla="*/ 620 w 10000"/>
                <a:gd name="connsiteY31" fmla="*/ 3372 h 10000"/>
                <a:gd name="connsiteX32" fmla="*/ 639 w 10000"/>
                <a:gd name="connsiteY32" fmla="*/ 3026 h 10000"/>
                <a:gd name="connsiteX33" fmla="*/ 664 w 10000"/>
                <a:gd name="connsiteY33" fmla="*/ 3282 h 10000"/>
                <a:gd name="connsiteX34" fmla="*/ 682 w 10000"/>
                <a:gd name="connsiteY34" fmla="*/ 4551 h 10000"/>
                <a:gd name="connsiteX35" fmla="*/ 700 w 10000"/>
                <a:gd name="connsiteY35" fmla="*/ 6090 h 10000"/>
                <a:gd name="connsiteX36" fmla="*/ 718 w 10000"/>
                <a:gd name="connsiteY36" fmla="*/ 7256 h 10000"/>
                <a:gd name="connsiteX37" fmla="*/ 736 w 10000"/>
                <a:gd name="connsiteY37" fmla="*/ 7449 h 10000"/>
                <a:gd name="connsiteX38" fmla="*/ 765 w 10000"/>
                <a:gd name="connsiteY38" fmla="*/ 7077 h 10000"/>
                <a:gd name="connsiteX39" fmla="*/ 783 w 10000"/>
                <a:gd name="connsiteY39" fmla="*/ 5603 h 10000"/>
                <a:gd name="connsiteX40" fmla="*/ 797 w 10000"/>
                <a:gd name="connsiteY40" fmla="*/ 3282 h 10000"/>
                <a:gd name="connsiteX41" fmla="*/ 815 w 10000"/>
                <a:gd name="connsiteY41" fmla="*/ 1308 h 10000"/>
                <a:gd name="connsiteX42" fmla="*/ 844 w 10000"/>
                <a:gd name="connsiteY42" fmla="*/ 962 h 10000"/>
                <a:gd name="connsiteX43" fmla="*/ 862 w 10000"/>
                <a:gd name="connsiteY43" fmla="*/ 3282 h 10000"/>
                <a:gd name="connsiteX44" fmla="*/ 880 w 10000"/>
                <a:gd name="connsiteY44" fmla="*/ 7744 h 10000"/>
                <a:gd name="connsiteX45" fmla="*/ 898 w 10000"/>
                <a:gd name="connsiteY45" fmla="*/ 10000 h 10000"/>
                <a:gd name="connsiteX46" fmla="*/ 916 w 10000"/>
                <a:gd name="connsiteY46" fmla="*/ 8821 h 10000"/>
                <a:gd name="connsiteX47" fmla="*/ 942 w 10000"/>
                <a:gd name="connsiteY47" fmla="*/ 6564 h 10000"/>
                <a:gd name="connsiteX48" fmla="*/ 960 w 10000"/>
                <a:gd name="connsiteY48" fmla="*/ 5064 h 10000"/>
                <a:gd name="connsiteX49" fmla="*/ 988 w 10000"/>
                <a:gd name="connsiteY49" fmla="*/ 4744 h 10000"/>
                <a:gd name="connsiteX50" fmla="*/ 1006 w 10000"/>
                <a:gd name="connsiteY50" fmla="*/ 5000 h 10000"/>
                <a:gd name="connsiteX51" fmla="*/ 1025 w 10000"/>
                <a:gd name="connsiteY51" fmla="*/ 5513 h 10000"/>
                <a:gd name="connsiteX52" fmla="*/ 1043 w 10000"/>
                <a:gd name="connsiteY52" fmla="*/ 5641 h 10000"/>
                <a:gd name="connsiteX53" fmla="*/ 1061 w 10000"/>
                <a:gd name="connsiteY53" fmla="*/ 5577 h 10000"/>
                <a:gd name="connsiteX54" fmla="*/ 1075 w 10000"/>
                <a:gd name="connsiteY54" fmla="*/ 5346 h 10000"/>
                <a:gd name="connsiteX55" fmla="*/ 1093 w 10000"/>
                <a:gd name="connsiteY55" fmla="*/ 4936 h 10000"/>
                <a:gd name="connsiteX56" fmla="*/ 1122 w 10000"/>
                <a:gd name="connsiteY56" fmla="*/ 3756 h 10000"/>
                <a:gd name="connsiteX57" fmla="*/ 1140 w 10000"/>
                <a:gd name="connsiteY57" fmla="*/ 3372 h 10000"/>
                <a:gd name="connsiteX58" fmla="*/ 1165 w 10000"/>
                <a:gd name="connsiteY58" fmla="*/ 3346 h 10000"/>
                <a:gd name="connsiteX59" fmla="*/ 1183 w 10000"/>
                <a:gd name="connsiteY59" fmla="*/ 3372 h 10000"/>
                <a:gd name="connsiteX60" fmla="*/ 1201 w 10000"/>
                <a:gd name="connsiteY60" fmla="*/ 4333 h 10000"/>
                <a:gd name="connsiteX61" fmla="*/ 1219 w 10000"/>
                <a:gd name="connsiteY61" fmla="*/ 5346 h 10000"/>
                <a:gd name="connsiteX62" fmla="*/ 1237 w 10000"/>
                <a:gd name="connsiteY62" fmla="*/ 6308 h 10000"/>
                <a:gd name="connsiteX63" fmla="*/ 1266 w 10000"/>
                <a:gd name="connsiteY63" fmla="*/ 6885 h 10000"/>
                <a:gd name="connsiteX64" fmla="*/ 1284 w 10000"/>
                <a:gd name="connsiteY64" fmla="*/ 7077 h 10000"/>
                <a:gd name="connsiteX65" fmla="*/ 1302 w 10000"/>
                <a:gd name="connsiteY65" fmla="*/ 6564 h 10000"/>
                <a:gd name="connsiteX66" fmla="*/ 1320 w 10000"/>
                <a:gd name="connsiteY66" fmla="*/ 6244 h 10000"/>
                <a:gd name="connsiteX67" fmla="*/ 1338 w 10000"/>
                <a:gd name="connsiteY67" fmla="*/ 5897 h 10000"/>
                <a:gd name="connsiteX68" fmla="*/ 1364 w 10000"/>
                <a:gd name="connsiteY68" fmla="*/ 5192 h 10000"/>
                <a:gd name="connsiteX69" fmla="*/ 1382 w 10000"/>
                <a:gd name="connsiteY69" fmla="*/ 4359 h 10000"/>
                <a:gd name="connsiteX70" fmla="*/ 1400 w 10000"/>
                <a:gd name="connsiteY70" fmla="*/ 3628 h 10000"/>
                <a:gd name="connsiteX71" fmla="*/ 1425 w 10000"/>
                <a:gd name="connsiteY71" fmla="*/ 3064 h 10000"/>
                <a:gd name="connsiteX72" fmla="*/ 1443 w 10000"/>
                <a:gd name="connsiteY72" fmla="*/ 3500 h 10000"/>
                <a:gd name="connsiteX73" fmla="*/ 1461 w 10000"/>
                <a:gd name="connsiteY73" fmla="*/ 4423 h 10000"/>
                <a:gd name="connsiteX74" fmla="*/ 1479 w 10000"/>
                <a:gd name="connsiteY74" fmla="*/ 4910 h 10000"/>
                <a:gd name="connsiteX75" fmla="*/ 1497 w 10000"/>
                <a:gd name="connsiteY75" fmla="*/ 4333 h 10000"/>
                <a:gd name="connsiteX76" fmla="*/ 1526 w 10000"/>
                <a:gd name="connsiteY76" fmla="*/ 3154 h 10000"/>
                <a:gd name="connsiteX77" fmla="*/ 1544 w 10000"/>
                <a:gd name="connsiteY77" fmla="*/ 2513 h 10000"/>
                <a:gd name="connsiteX78" fmla="*/ 1562 w 10000"/>
                <a:gd name="connsiteY78" fmla="*/ 3564 h 10000"/>
                <a:gd name="connsiteX79" fmla="*/ 1587 w 10000"/>
                <a:gd name="connsiteY79" fmla="*/ 5385 h 10000"/>
                <a:gd name="connsiteX80" fmla="*/ 1605 w 10000"/>
                <a:gd name="connsiteY80" fmla="*/ 6308 h 10000"/>
                <a:gd name="connsiteX81" fmla="*/ 1623 w 10000"/>
                <a:gd name="connsiteY81" fmla="*/ 5731 h 10000"/>
                <a:gd name="connsiteX82" fmla="*/ 1641 w 10000"/>
                <a:gd name="connsiteY82" fmla="*/ 5346 h 10000"/>
                <a:gd name="connsiteX83" fmla="*/ 1659 w 10000"/>
                <a:gd name="connsiteY83" fmla="*/ 5513 h 10000"/>
                <a:gd name="connsiteX84" fmla="*/ 1677 w 10000"/>
                <a:gd name="connsiteY84" fmla="*/ 5667 h 10000"/>
                <a:gd name="connsiteX85" fmla="*/ 1703 w 10000"/>
                <a:gd name="connsiteY85" fmla="*/ 6308 h 10000"/>
                <a:gd name="connsiteX86" fmla="*/ 1721 w 10000"/>
                <a:gd name="connsiteY86" fmla="*/ 6462 h 10000"/>
                <a:gd name="connsiteX87" fmla="*/ 1739 w 10000"/>
                <a:gd name="connsiteY87" fmla="*/ 6051 h 10000"/>
                <a:gd name="connsiteX88" fmla="*/ 1757 w 10000"/>
                <a:gd name="connsiteY88" fmla="*/ 5513 h 10000"/>
                <a:gd name="connsiteX89" fmla="*/ 1786 w 10000"/>
                <a:gd name="connsiteY89" fmla="*/ 5385 h 10000"/>
                <a:gd name="connsiteX90" fmla="*/ 1804 w 10000"/>
                <a:gd name="connsiteY90" fmla="*/ 5449 h 10000"/>
                <a:gd name="connsiteX91" fmla="*/ 1822 w 10000"/>
                <a:gd name="connsiteY91" fmla="*/ 5513 h 10000"/>
                <a:gd name="connsiteX92" fmla="*/ 1847 w 10000"/>
                <a:gd name="connsiteY92" fmla="*/ 5192 h 10000"/>
                <a:gd name="connsiteX93" fmla="*/ 1865 w 10000"/>
                <a:gd name="connsiteY93" fmla="*/ 4397 h 10000"/>
                <a:gd name="connsiteX94" fmla="*/ 1883 w 10000"/>
                <a:gd name="connsiteY94" fmla="*/ 4295 h 10000"/>
                <a:gd name="connsiteX95" fmla="*/ 1901 w 10000"/>
                <a:gd name="connsiteY95" fmla="*/ 4526 h 10000"/>
                <a:gd name="connsiteX96" fmla="*/ 1919 w 10000"/>
                <a:gd name="connsiteY96" fmla="*/ 5385 h 10000"/>
                <a:gd name="connsiteX97" fmla="*/ 1937 w 10000"/>
                <a:gd name="connsiteY97" fmla="*/ 6590 h 10000"/>
                <a:gd name="connsiteX98" fmla="*/ 1955 w 10000"/>
                <a:gd name="connsiteY98" fmla="*/ 6949 h 10000"/>
                <a:gd name="connsiteX99" fmla="*/ 1981 w 10000"/>
                <a:gd name="connsiteY99" fmla="*/ 6141 h 10000"/>
                <a:gd name="connsiteX100" fmla="*/ 2009 w 10000"/>
                <a:gd name="connsiteY100" fmla="*/ 5346 h 10000"/>
                <a:gd name="connsiteX101" fmla="*/ 2027 w 10000"/>
                <a:gd name="connsiteY101" fmla="*/ 5154 h 10000"/>
                <a:gd name="connsiteX102" fmla="*/ 2045 w 10000"/>
                <a:gd name="connsiteY102" fmla="*/ 5641 h 10000"/>
                <a:gd name="connsiteX103" fmla="*/ 2063 w 10000"/>
                <a:gd name="connsiteY103" fmla="*/ 5795 h 10000"/>
                <a:gd name="connsiteX104" fmla="*/ 2082 w 10000"/>
                <a:gd name="connsiteY104" fmla="*/ 5731 h 10000"/>
                <a:gd name="connsiteX105" fmla="*/ 2100 w 10000"/>
                <a:gd name="connsiteY105" fmla="*/ 5346 h 10000"/>
                <a:gd name="connsiteX106" fmla="*/ 2125 w 10000"/>
                <a:gd name="connsiteY106" fmla="*/ 4910 h 10000"/>
                <a:gd name="connsiteX107" fmla="*/ 2143 w 10000"/>
                <a:gd name="connsiteY107" fmla="*/ 4615 h 10000"/>
                <a:gd name="connsiteX108" fmla="*/ 2161 w 10000"/>
                <a:gd name="connsiteY108" fmla="*/ 4462 h 10000"/>
                <a:gd name="connsiteX109" fmla="*/ 2186 w 10000"/>
                <a:gd name="connsiteY109" fmla="*/ 4423 h 10000"/>
                <a:gd name="connsiteX110" fmla="*/ 2204 w 10000"/>
                <a:gd name="connsiteY110" fmla="*/ 4397 h 10000"/>
                <a:gd name="connsiteX111" fmla="*/ 2222 w 10000"/>
                <a:gd name="connsiteY111" fmla="*/ 4179 h 10000"/>
                <a:gd name="connsiteX112" fmla="*/ 2240 w 10000"/>
                <a:gd name="connsiteY112" fmla="*/ 3731 h 10000"/>
                <a:gd name="connsiteX113" fmla="*/ 2258 w 10000"/>
                <a:gd name="connsiteY113" fmla="*/ 3000 h 10000"/>
                <a:gd name="connsiteX114" fmla="*/ 2287 w 10000"/>
                <a:gd name="connsiteY114" fmla="*/ 2513 h 10000"/>
                <a:gd name="connsiteX115" fmla="*/ 2305 w 10000"/>
                <a:gd name="connsiteY115" fmla="*/ 3026 h 10000"/>
                <a:gd name="connsiteX116" fmla="*/ 2323 w 10000"/>
                <a:gd name="connsiteY116" fmla="*/ 4590 h 10000"/>
                <a:gd name="connsiteX117" fmla="*/ 2341 w 10000"/>
                <a:gd name="connsiteY117" fmla="*/ 6397 h 10000"/>
                <a:gd name="connsiteX118" fmla="*/ 2359 w 10000"/>
                <a:gd name="connsiteY118" fmla="*/ 7192 h 10000"/>
                <a:gd name="connsiteX119" fmla="*/ 2385 w 10000"/>
                <a:gd name="connsiteY119" fmla="*/ 6910 h 10000"/>
                <a:gd name="connsiteX120" fmla="*/ 2403 w 10000"/>
                <a:gd name="connsiteY120" fmla="*/ 6179 h 10000"/>
                <a:gd name="connsiteX121" fmla="*/ 2421 w 10000"/>
                <a:gd name="connsiteY121" fmla="*/ 4936 h 10000"/>
                <a:gd name="connsiteX122" fmla="*/ 2449 w 10000"/>
                <a:gd name="connsiteY122" fmla="*/ 3603 h 10000"/>
                <a:gd name="connsiteX123" fmla="*/ 2464 w 10000"/>
                <a:gd name="connsiteY123" fmla="*/ 2872 h 10000"/>
                <a:gd name="connsiteX124" fmla="*/ 2482 w 10000"/>
                <a:gd name="connsiteY124" fmla="*/ 2231 h 10000"/>
                <a:gd name="connsiteX125" fmla="*/ 2500 w 10000"/>
                <a:gd name="connsiteY125" fmla="*/ 3064 h 10000"/>
                <a:gd name="connsiteX126" fmla="*/ 2518 w 10000"/>
                <a:gd name="connsiteY126" fmla="*/ 5577 h 10000"/>
                <a:gd name="connsiteX127" fmla="*/ 2547 w 10000"/>
                <a:gd name="connsiteY127" fmla="*/ 7359 h 10000"/>
                <a:gd name="connsiteX128" fmla="*/ 2565 w 10000"/>
                <a:gd name="connsiteY128" fmla="*/ 7128 h 10000"/>
                <a:gd name="connsiteX129" fmla="*/ 2590 w 10000"/>
                <a:gd name="connsiteY129" fmla="*/ 6372 h 10000"/>
                <a:gd name="connsiteX130" fmla="*/ 2608 w 10000"/>
                <a:gd name="connsiteY130" fmla="*/ 5538 h 10000"/>
                <a:gd name="connsiteX131" fmla="*/ 2626 w 10000"/>
                <a:gd name="connsiteY131" fmla="*/ 4654 h 10000"/>
                <a:gd name="connsiteX132" fmla="*/ 2644 w 10000"/>
                <a:gd name="connsiteY132" fmla="*/ 3987 h 10000"/>
                <a:gd name="connsiteX133" fmla="*/ 2662 w 10000"/>
                <a:gd name="connsiteY133" fmla="*/ 3410 h 10000"/>
                <a:gd name="connsiteX134" fmla="*/ 2680 w 10000"/>
                <a:gd name="connsiteY134" fmla="*/ 3885 h 10000"/>
                <a:gd name="connsiteX135" fmla="*/ 2698 w 10000"/>
                <a:gd name="connsiteY135" fmla="*/ 5987 h 10000"/>
                <a:gd name="connsiteX136" fmla="*/ 2727 w 10000"/>
                <a:gd name="connsiteY136" fmla="*/ 7679 h 10000"/>
                <a:gd name="connsiteX137" fmla="*/ 2742 w 10000"/>
                <a:gd name="connsiteY137" fmla="*/ 7641 h 10000"/>
                <a:gd name="connsiteX138" fmla="*/ 2760 w 10000"/>
                <a:gd name="connsiteY138" fmla="*/ 7103 h 10000"/>
                <a:gd name="connsiteX139" fmla="*/ 2778 w 10000"/>
                <a:gd name="connsiteY139" fmla="*/ 6500 h 10000"/>
                <a:gd name="connsiteX140" fmla="*/ 2807 w 10000"/>
                <a:gd name="connsiteY140" fmla="*/ 5962 h 10000"/>
                <a:gd name="connsiteX141" fmla="*/ 2825 w 10000"/>
                <a:gd name="connsiteY141" fmla="*/ 5321 h 10000"/>
                <a:gd name="connsiteX142" fmla="*/ 2843 w 10000"/>
                <a:gd name="connsiteY142" fmla="*/ 4744 h 10000"/>
                <a:gd name="connsiteX143" fmla="*/ 2868 w 10000"/>
                <a:gd name="connsiteY143" fmla="*/ 4051 h 10000"/>
                <a:gd name="connsiteX144" fmla="*/ 2886 w 10000"/>
                <a:gd name="connsiteY144" fmla="*/ 3372 h 10000"/>
                <a:gd name="connsiteX145" fmla="*/ 2904 w 10000"/>
                <a:gd name="connsiteY145" fmla="*/ 3667 h 10000"/>
                <a:gd name="connsiteX146" fmla="*/ 2922 w 10000"/>
                <a:gd name="connsiteY146" fmla="*/ 4295 h 10000"/>
                <a:gd name="connsiteX147" fmla="*/ 2940 w 10000"/>
                <a:gd name="connsiteY147" fmla="*/ 4808 h 10000"/>
                <a:gd name="connsiteX148" fmla="*/ 2958 w 10000"/>
                <a:gd name="connsiteY148" fmla="*/ 5667 h 10000"/>
                <a:gd name="connsiteX149" fmla="*/ 2987 w 10000"/>
                <a:gd name="connsiteY149" fmla="*/ 6205 h 10000"/>
                <a:gd name="connsiteX150" fmla="*/ 3005 w 10000"/>
                <a:gd name="connsiteY150" fmla="*/ 6141 h 10000"/>
                <a:gd name="connsiteX151" fmla="*/ 3019 w 10000"/>
                <a:gd name="connsiteY151" fmla="*/ 5705 h 10000"/>
                <a:gd name="connsiteX152" fmla="*/ 3048 w 10000"/>
                <a:gd name="connsiteY152" fmla="*/ 5154 h 10000"/>
                <a:gd name="connsiteX153" fmla="*/ 3066 w 10000"/>
                <a:gd name="connsiteY153" fmla="*/ 4526 h 10000"/>
                <a:gd name="connsiteX154" fmla="*/ 3084 w 10000"/>
                <a:gd name="connsiteY154" fmla="*/ 4590 h 10000"/>
                <a:gd name="connsiteX155" fmla="*/ 3102 w 10000"/>
                <a:gd name="connsiteY155" fmla="*/ 5321 h 10000"/>
                <a:gd name="connsiteX156" fmla="*/ 3128 w 10000"/>
                <a:gd name="connsiteY156" fmla="*/ 5962 h 10000"/>
                <a:gd name="connsiteX157" fmla="*/ 3146 w 10000"/>
                <a:gd name="connsiteY157" fmla="*/ 5859 h 10000"/>
                <a:gd name="connsiteX158" fmla="*/ 3164 w 10000"/>
                <a:gd name="connsiteY158" fmla="*/ 5064 h 10000"/>
                <a:gd name="connsiteX159" fmla="*/ 3182 w 10000"/>
                <a:gd name="connsiteY159" fmla="*/ 4359 h 10000"/>
                <a:gd name="connsiteX160" fmla="*/ 3211 w 10000"/>
                <a:gd name="connsiteY160" fmla="*/ 4013 h 10000"/>
                <a:gd name="connsiteX161" fmla="*/ 3229 w 10000"/>
                <a:gd name="connsiteY161" fmla="*/ 4333 h 10000"/>
                <a:gd name="connsiteX162" fmla="*/ 3247 w 10000"/>
                <a:gd name="connsiteY162" fmla="*/ 4936 h 10000"/>
                <a:gd name="connsiteX163" fmla="*/ 3265 w 10000"/>
                <a:gd name="connsiteY163" fmla="*/ 5603 h 10000"/>
                <a:gd name="connsiteX164" fmla="*/ 3283 w 10000"/>
                <a:gd name="connsiteY164" fmla="*/ 5705 h 10000"/>
                <a:gd name="connsiteX165" fmla="*/ 3308 w 10000"/>
                <a:gd name="connsiteY165" fmla="*/ 5449 h 10000"/>
                <a:gd name="connsiteX166" fmla="*/ 3326 w 10000"/>
                <a:gd name="connsiteY166" fmla="*/ 5103 h 10000"/>
                <a:gd name="connsiteX167" fmla="*/ 3344 w 10000"/>
                <a:gd name="connsiteY167" fmla="*/ 4359 h 10000"/>
                <a:gd name="connsiteX168" fmla="*/ 3362 w 10000"/>
                <a:gd name="connsiteY168" fmla="*/ 3731 h 10000"/>
                <a:gd name="connsiteX169" fmla="*/ 3380 w 10000"/>
                <a:gd name="connsiteY169" fmla="*/ 3923 h 10000"/>
                <a:gd name="connsiteX170" fmla="*/ 3405 w 10000"/>
                <a:gd name="connsiteY170" fmla="*/ 3500 h 10000"/>
                <a:gd name="connsiteX171" fmla="*/ 3424 w 10000"/>
                <a:gd name="connsiteY171" fmla="*/ 2615 h 10000"/>
                <a:gd name="connsiteX172" fmla="*/ 3452 w 10000"/>
                <a:gd name="connsiteY172" fmla="*/ 897 h 10000"/>
                <a:gd name="connsiteX173" fmla="*/ 3470 w 10000"/>
                <a:gd name="connsiteY173" fmla="*/ 1154 h 10000"/>
                <a:gd name="connsiteX174" fmla="*/ 3488 w 10000"/>
                <a:gd name="connsiteY174" fmla="*/ 3987 h 10000"/>
                <a:gd name="connsiteX175" fmla="*/ 3506 w 10000"/>
                <a:gd name="connsiteY175" fmla="*/ 7577 h 10000"/>
                <a:gd name="connsiteX176" fmla="*/ 3525 w 10000"/>
                <a:gd name="connsiteY176" fmla="*/ 9423 h 10000"/>
                <a:gd name="connsiteX177" fmla="*/ 3543 w 10000"/>
                <a:gd name="connsiteY177" fmla="*/ 9167 h 10000"/>
                <a:gd name="connsiteX178" fmla="*/ 3561 w 10000"/>
                <a:gd name="connsiteY178" fmla="*/ 7872 h 10000"/>
                <a:gd name="connsiteX179" fmla="*/ 3586 w 10000"/>
                <a:gd name="connsiteY179" fmla="*/ 6782 h 10000"/>
                <a:gd name="connsiteX180" fmla="*/ 3604 w 10000"/>
                <a:gd name="connsiteY180" fmla="*/ 5897 h 10000"/>
                <a:gd name="connsiteX181" fmla="*/ 3629 w 10000"/>
                <a:gd name="connsiteY181" fmla="*/ 5410 h 10000"/>
                <a:gd name="connsiteX182" fmla="*/ 3647 w 10000"/>
                <a:gd name="connsiteY182" fmla="*/ 5282 h 10000"/>
                <a:gd name="connsiteX183" fmla="*/ 3665 w 10000"/>
                <a:gd name="connsiteY183" fmla="*/ 5346 h 10000"/>
                <a:gd name="connsiteX184" fmla="*/ 3683 w 10000"/>
                <a:gd name="connsiteY184" fmla="*/ 5038 h 10000"/>
                <a:gd name="connsiteX185" fmla="*/ 3701 w 10000"/>
                <a:gd name="connsiteY185" fmla="*/ 4872 h 10000"/>
                <a:gd name="connsiteX186" fmla="*/ 3730 w 10000"/>
                <a:gd name="connsiteY186" fmla="*/ 4718 h 10000"/>
                <a:gd name="connsiteX187" fmla="*/ 3748 w 10000"/>
                <a:gd name="connsiteY187" fmla="*/ 4936 h 10000"/>
                <a:gd name="connsiteX188" fmla="*/ 3766 w 10000"/>
                <a:gd name="connsiteY188" fmla="*/ 5103 h 10000"/>
                <a:gd name="connsiteX189" fmla="*/ 3784 w 10000"/>
                <a:gd name="connsiteY189" fmla="*/ 5474 h 10000"/>
                <a:gd name="connsiteX190" fmla="*/ 3810 w 10000"/>
                <a:gd name="connsiteY190" fmla="*/ 5410 h 10000"/>
                <a:gd name="connsiteX191" fmla="*/ 3828 w 10000"/>
                <a:gd name="connsiteY191" fmla="*/ 5218 h 10000"/>
                <a:gd name="connsiteX192" fmla="*/ 3846 w 10000"/>
                <a:gd name="connsiteY192" fmla="*/ 5000 h 10000"/>
                <a:gd name="connsiteX193" fmla="*/ 3864 w 10000"/>
                <a:gd name="connsiteY193" fmla="*/ 4872 h 10000"/>
                <a:gd name="connsiteX194" fmla="*/ 3882 w 10000"/>
                <a:gd name="connsiteY194" fmla="*/ 4744 h 10000"/>
                <a:gd name="connsiteX195" fmla="*/ 3907 w 10000"/>
                <a:gd name="connsiteY195" fmla="*/ 4808 h 10000"/>
                <a:gd name="connsiteX196" fmla="*/ 3925 w 10000"/>
                <a:gd name="connsiteY196" fmla="*/ 4782 h 10000"/>
                <a:gd name="connsiteX197" fmla="*/ 3943 w 10000"/>
                <a:gd name="connsiteY197" fmla="*/ 4590 h 10000"/>
                <a:gd name="connsiteX198" fmla="*/ 3961 w 10000"/>
                <a:gd name="connsiteY198" fmla="*/ 4654 h 10000"/>
                <a:gd name="connsiteX199" fmla="*/ 3990 w 10000"/>
                <a:gd name="connsiteY199" fmla="*/ 4782 h 10000"/>
                <a:gd name="connsiteX200" fmla="*/ 4008 w 10000"/>
                <a:gd name="connsiteY200" fmla="*/ 4872 h 10000"/>
                <a:gd name="connsiteX201" fmla="*/ 4026 w 10000"/>
                <a:gd name="connsiteY201" fmla="*/ 4179 h 10000"/>
                <a:gd name="connsiteX202" fmla="*/ 4051 w 10000"/>
                <a:gd name="connsiteY202" fmla="*/ 2423 h 10000"/>
                <a:gd name="connsiteX203" fmla="*/ 4069 w 10000"/>
                <a:gd name="connsiteY203" fmla="*/ 923 h 10000"/>
                <a:gd name="connsiteX204" fmla="*/ 4087 w 10000"/>
                <a:gd name="connsiteY204" fmla="*/ 0 h 10000"/>
                <a:gd name="connsiteX205" fmla="*/ 4105 w 10000"/>
                <a:gd name="connsiteY205" fmla="*/ 1051 h 10000"/>
                <a:gd name="connsiteX206" fmla="*/ 4123 w 10000"/>
                <a:gd name="connsiteY206" fmla="*/ 4487 h 10000"/>
                <a:gd name="connsiteX207" fmla="*/ 4141 w 10000"/>
                <a:gd name="connsiteY207" fmla="*/ 7705 h 10000"/>
                <a:gd name="connsiteX208" fmla="*/ 4167 w 10000"/>
                <a:gd name="connsiteY208" fmla="*/ 9397 h 10000"/>
                <a:gd name="connsiteX209" fmla="*/ 4185 w 10000"/>
                <a:gd name="connsiteY209" fmla="*/ 9397 h 10000"/>
                <a:gd name="connsiteX210" fmla="*/ 4203 w 10000"/>
                <a:gd name="connsiteY210" fmla="*/ 8436 h 10000"/>
                <a:gd name="connsiteX211" fmla="*/ 4232 w 10000"/>
                <a:gd name="connsiteY211" fmla="*/ 7679 h 10000"/>
                <a:gd name="connsiteX212" fmla="*/ 4250 w 10000"/>
                <a:gd name="connsiteY212" fmla="*/ 7231 h 10000"/>
                <a:gd name="connsiteX213" fmla="*/ 4268 w 10000"/>
                <a:gd name="connsiteY213" fmla="*/ 6436 h 10000"/>
                <a:gd name="connsiteX214" fmla="*/ 4286 w 10000"/>
                <a:gd name="connsiteY214" fmla="*/ 5538 h 10000"/>
                <a:gd name="connsiteX215" fmla="*/ 4304 w 10000"/>
                <a:gd name="connsiteY215" fmla="*/ 4872 h 10000"/>
                <a:gd name="connsiteX216" fmla="*/ 4329 w 10000"/>
                <a:gd name="connsiteY216" fmla="*/ 4423 h 10000"/>
                <a:gd name="connsiteX217" fmla="*/ 4347 w 10000"/>
                <a:gd name="connsiteY217" fmla="*/ 4462 h 10000"/>
                <a:gd name="connsiteX218" fmla="*/ 4365 w 10000"/>
                <a:gd name="connsiteY218" fmla="*/ 3885 h 10000"/>
                <a:gd name="connsiteX219" fmla="*/ 4383 w 10000"/>
                <a:gd name="connsiteY219" fmla="*/ 2744 h 10000"/>
                <a:gd name="connsiteX220" fmla="*/ 4401 w 10000"/>
                <a:gd name="connsiteY220" fmla="*/ 1949 h 10000"/>
                <a:gd name="connsiteX221" fmla="*/ 4426 w 10000"/>
                <a:gd name="connsiteY221" fmla="*/ 2897 h 10000"/>
                <a:gd name="connsiteX222" fmla="*/ 4444 w 10000"/>
                <a:gd name="connsiteY222" fmla="*/ 5833 h 10000"/>
                <a:gd name="connsiteX223" fmla="*/ 4473 w 10000"/>
                <a:gd name="connsiteY223" fmla="*/ 8000 h 10000"/>
                <a:gd name="connsiteX224" fmla="*/ 4491 w 10000"/>
                <a:gd name="connsiteY224" fmla="*/ 8090 h 10000"/>
                <a:gd name="connsiteX225" fmla="*/ 4509 w 10000"/>
                <a:gd name="connsiteY225" fmla="*/ 7103 h 10000"/>
                <a:gd name="connsiteX226" fmla="*/ 4527 w 10000"/>
                <a:gd name="connsiteY226" fmla="*/ 6205 h 10000"/>
                <a:gd name="connsiteX227" fmla="*/ 4545 w 10000"/>
                <a:gd name="connsiteY227" fmla="*/ 5641 h 10000"/>
                <a:gd name="connsiteX228" fmla="*/ 4563 w 10000"/>
                <a:gd name="connsiteY228" fmla="*/ 5321 h 10000"/>
                <a:gd name="connsiteX229" fmla="*/ 4589 w 10000"/>
                <a:gd name="connsiteY229" fmla="*/ 5154 h 10000"/>
                <a:gd name="connsiteX230" fmla="*/ 4607 w 10000"/>
                <a:gd name="connsiteY230" fmla="*/ 4872 h 10000"/>
                <a:gd name="connsiteX231" fmla="*/ 4625 w 10000"/>
                <a:gd name="connsiteY231" fmla="*/ 4526 h 10000"/>
                <a:gd name="connsiteX232" fmla="*/ 4654 w 10000"/>
                <a:gd name="connsiteY232" fmla="*/ 4333 h 10000"/>
                <a:gd name="connsiteX233" fmla="*/ 4672 w 10000"/>
                <a:gd name="connsiteY233" fmla="*/ 4115 h 10000"/>
                <a:gd name="connsiteX234" fmla="*/ 4686 w 10000"/>
                <a:gd name="connsiteY234" fmla="*/ 3859 h 10000"/>
                <a:gd name="connsiteX235" fmla="*/ 4704 w 10000"/>
                <a:gd name="connsiteY235" fmla="*/ 3692 h 10000"/>
                <a:gd name="connsiteX236" fmla="*/ 4722 w 10000"/>
                <a:gd name="connsiteY236" fmla="*/ 3603 h 10000"/>
                <a:gd name="connsiteX237" fmla="*/ 4751 w 10000"/>
                <a:gd name="connsiteY237" fmla="*/ 3821 h 10000"/>
                <a:gd name="connsiteX238" fmla="*/ 4769 w 10000"/>
                <a:gd name="connsiteY238" fmla="*/ 4590 h 10000"/>
                <a:gd name="connsiteX239" fmla="*/ 4787 w 10000"/>
                <a:gd name="connsiteY239" fmla="*/ 5103 h 10000"/>
                <a:gd name="connsiteX240" fmla="*/ 4805 w 10000"/>
                <a:gd name="connsiteY240" fmla="*/ 5346 h 10000"/>
                <a:gd name="connsiteX241" fmla="*/ 4830 w 10000"/>
                <a:gd name="connsiteY241" fmla="*/ 5474 h 10000"/>
                <a:gd name="connsiteX242" fmla="*/ 4848 w 10000"/>
                <a:gd name="connsiteY242" fmla="*/ 5538 h 10000"/>
                <a:gd name="connsiteX243" fmla="*/ 4867 w 10000"/>
                <a:gd name="connsiteY243" fmla="*/ 5513 h 10000"/>
                <a:gd name="connsiteX244" fmla="*/ 4885 w 10000"/>
                <a:gd name="connsiteY244" fmla="*/ 5218 h 10000"/>
                <a:gd name="connsiteX245" fmla="*/ 4913 w 10000"/>
                <a:gd name="connsiteY245" fmla="*/ 4744 h 10000"/>
                <a:gd name="connsiteX246" fmla="*/ 4931 w 10000"/>
                <a:gd name="connsiteY246" fmla="*/ 4397 h 10000"/>
                <a:gd name="connsiteX247" fmla="*/ 4949 w 10000"/>
                <a:gd name="connsiteY247" fmla="*/ 3821 h 10000"/>
                <a:gd name="connsiteX248" fmla="*/ 4964 w 10000"/>
                <a:gd name="connsiteY248" fmla="*/ 3372 h 10000"/>
                <a:gd name="connsiteX249" fmla="*/ 4982 w 10000"/>
                <a:gd name="connsiteY249" fmla="*/ 3372 h 10000"/>
                <a:gd name="connsiteX250" fmla="*/ 5000 w 10000"/>
                <a:gd name="connsiteY250" fmla="*/ 3795 h 10000"/>
                <a:gd name="connsiteX251" fmla="*/ 5029 w 10000"/>
                <a:gd name="connsiteY251" fmla="*/ 5192 h 10000"/>
                <a:gd name="connsiteX252" fmla="*/ 5054 w 10000"/>
                <a:gd name="connsiteY252" fmla="*/ 6436 h 10000"/>
                <a:gd name="connsiteX253" fmla="*/ 5072 w 10000"/>
                <a:gd name="connsiteY253" fmla="*/ 7321 h 10000"/>
                <a:gd name="connsiteX254" fmla="*/ 5090 w 10000"/>
                <a:gd name="connsiteY254" fmla="*/ 7359 h 10000"/>
                <a:gd name="connsiteX255" fmla="*/ 5108 w 10000"/>
                <a:gd name="connsiteY255" fmla="*/ 6846 h 10000"/>
                <a:gd name="connsiteX256" fmla="*/ 5126 w 10000"/>
                <a:gd name="connsiteY256" fmla="*/ 6179 h 10000"/>
                <a:gd name="connsiteX257" fmla="*/ 5144 w 10000"/>
                <a:gd name="connsiteY257" fmla="*/ 5897 h 10000"/>
                <a:gd name="connsiteX258" fmla="*/ 5162 w 10000"/>
                <a:gd name="connsiteY258" fmla="*/ 5538 h 10000"/>
                <a:gd name="connsiteX259" fmla="*/ 5191 w 10000"/>
                <a:gd name="connsiteY259" fmla="*/ 4590 h 10000"/>
                <a:gd name="connsiteX260" fmla="*/ 5209 w 10000"/>
                <a:gd name="connsiteY260" fmla="*/ 3064 h 10000"/>
                <a:gd name="connsiteX261" fmla="*/ 5227 w 10000"/>
                <a:gd name="connsiteY261" fmla="*/ 2615 h 10000"/>
                <a:gd name="connsiteX262" fmla="*/ 5253 w 10000"/>
                <a:gd name="connsiteY262" fmla="*/ 3474 h 10000"/>
                <a:gd name="connsiteX263" fmla="*/ 5271 w 10000"/>
                <a:gd name="connsiteY263" fmla="*/ 4359 h 10000"/>
                <a:gd name="connsiteX264" fmla="*/ 5289 w 10000"/>
                <a:gd name="connsiteY264" fmla="*/ 5321 h 10000"/>
                <a:gd name="connsiteX265" fmla="*/ 5307 w 10000"/>
                <a:gd name="connsiteY265" fmla="*/ 7013 h 10000"/>
                <a:gd name="connsiteX266" fmla="*/ 5332 w 10000"/>
                <a:gd name="connsiteY266" fmla="*/ 8179 h 10000"/>
                <a:gd name="connsiteX267" fmla="*/ 5350 w 10000"/>
                <a:gd name="connsiteY267" fmla="*/ 8115 h 10000"/>
                <a:gd name="connsiteX268" fmla="*/ 5368 w 10000"/>
                <a:gd name="connsiteY268" fmla="*/ 7256 h 10000"/>
                <a:gd name="connsiteX269" fmla="*/ 5386 w 10000"/>
                <a:gd name="connsiteY269" fmla="*/ 6269 h 10000"/>
                <a:gd name="connsiteX270" fmla="*/ 5404 w 10000"/>
                <a:gd name="connsiteY270" fmla="*/ 5410 h 10000"/>
                <a:gd name="connsiteX271" fmla="*/ 5422 w 10000"/>
                <a:gd name="connsiteY271" fmla="*/ 4974 h 10000"/>
                <a:gd name="connsiteX272" fmla="*/ 5451 w 10000"/>
                <a:gd name="connsiteY272" fmla="*/ 4551 h 10000"/>
                <a:gd name="connsiteX273" fmla="*/ 5469 w 10000"/>
                <a:gd name="connsiteY273" fmla="*/ 4231 h 10000"/>
                <a:gd name="connsiteX274" fmla="*/ 5487 w 10000"/>
                <a:gd name="connsiteY274" fmla="*/ 3885 h 10000"/>
                <a:gd name="connsiteX275" fmla="*/ 5512 w 10000"/>
                <a:gd name="connsiteY275" fmla="*/ 3667 h 10000"/>
                <a:gd name="connsiteX276" fmla="*/ 5530 w 10000"/>
                <a:gd name="connsiteY276" fmla="*/ 3218 h 10000"/>
                <a:gd name="connsiteX277" fmla="*/ 5548 w 10000"/>
                <a:gd name="connsiteY277" fmla="*/ 3192 h 10000"/>
                <a:gd name="connsiteX278" fmla="*/ 5566 w 10000"/>
                <a:gd name="connsiteY278" fmla="*/ 3731 h 10000"/>
                <a:gd name="connsiteX279" fmla="*/ 5592 w 10000"/>
                <a:gd name="connsiteY279" fmla="*/ 4615 h 10000"/>
                <a:gd name="connsiteX280" fmla="*/ 5610 w 10000"/>
                <a:gd name="connsiteY280" fmla="*/ 5321 h 10000"/>
                <a:gd name="connsiteX281" fmla="*/ 5628 w 10000"/>
                <a:gd name="connsiteY281" fmla="*/ 5731 h 10000"/>
                <a:gd name="connsiteX282" fmla="*/ 5657 w 10000"/>
                <a:gd name="connsiteY282" fmla="*/ 6090 h 10000"/>
                <a:gd name="connsiteX283" fmla="*/ 5675 w 10000"/>
                <a:gd name="connsiteY283" fmla="*/ 6026 h 10000"/>
                <a:gd name="connsiteX284" fmla="*/ 5693 w 10000"/>
                <a:gd name="connsiteY284" fmla="*/ 5321 h 10000"/>
                <a:gd name="connsiteX285" fmla="*/ 5711 w 10000"/>
                <a:gd name="connsiteY285" fmla="*/ 4397 h 10000"/>
                <a:gd name="connsiteX286" fmla="*/ 5729 w 10000"/>
                <a:gd name="connsiteY286" fmla="*/ 4077 h 10000"/>
                <a:gd name="connsiteX287" fmla="*/ 5747 w 10000"/>
                <a:gd name="connsiteY287" fmla="*/ 4051 h 10000"/>
                <a:gd name="connsiteX288" fmla="*/ 5772 w 10000"/>
                <a:gd name="connsiteY288" fmla="*/ 4974 h 10000"/>
                <a:gd name="connsiteX289" fmla="*/ 5790 w 10000"/>
                <a:gd name="connsiteY289" fmla="*/ 5897 h 10000"/>
                <a:gd name="connsiteX290" fmla="*/ 5808 w 10000"/>
                <a:gd name="connsiteY290" fmla="*/ 5795 h 10000"/>
                <a:gd name="connsiteX291" fmla="*/ 5826 w 10000"/>
                <a:gd name="connsiteY291" fmla="*/ 5321 h 10000"/>
                <a:gd name="connsiteX292" fmla="*/ 5851 w 10000"/>
                <a:gd name="connsiteY292" fmla="*/ 5064 h 10000"/>
                <a:gd name="connsiteX293" fmla="*/ 5869 w 10000"/>
                <a:gd name="connsiteY293" fmla="*/ 5321 h 10000"/>
                <a:gd name="connsiteX294" fmla="*/ 5887 w 10000"/>
                <a:gd name="connsiteY294" fmla="*/ 5154 h 10000"/>
                <a:gd name="connsiteX295" fmla="*/ 5905 w 10000"/>
                <a:gd name="connsiteY295" fmla="*/ 4936 h 10000"/>
                <a:gd name="connsiteX296" fmla="*/ 5934 w 10000"/>
                <a:gd name="connsiteY296" fmla="*/ 4462 h 10000"/>
                <a:gd name="connsiteX297" fmla="*/ 6068 w 10000"/>
                <a:gd name="connsiteY297" fmla="*/ 4846 h 10000"/>
                <a:gd name="connsiteX298" fmla="*/ 6093 w 10000"/>
                <a:gd name="connsiteY298" fmla="*/ 4487 h 10000"/>
                <a:gd name="connsiteX299" fmla="*/ 6194 w 10000"/>
                <a:gd name="connsiteY299" fmla="*/ 4013 h 10000"/>
                <a:gd name="connsiteX300" fmla="*/ 6212 w 10000"/>
                <a:gd name="connsiteY300" fmla="*/ 3064 h 10000"/>
                <a:gd name="connsiteX301" fmla="*/ 6273 w 10000"/>
                <a:gd name="connsiteY301" fmla="*/ 5923 h 10000"/>
                <a:gd name="connsiteX302" fmla="*/ 6291 w 10000"/>
                <a:gd name="connsiteY302" fmla="*/ 7321 h 10000"/>
                <a:gd name="connsiteX303" fmla="*/ 6310 w 10000"/>
                <a:gd name="connsiteY303" fmla="*/ 7641 h 10000"/>
                <a:gd name="connsiteX304" fmla="*/ 6328 w 10000"/>
                <a:gd name="connsiteY304" fmla="*/ 7359 h 10000"/>
                <a:gd name="connsiteX305" fmla="*/ 6346 w 10000"/>
                <a:gd name="connsiteY305" fmla="*/ 5833 h 10000"/>
                <a:gd name="connsiteX306" fmla="*/ 6454 w 10000"/>
                <a:gd name="connsiteY306" fmla="*/ 6436 h 10000"/>
                <a:gd name="connsiteX307" fmla="*/ 6472 w 10000"/>
                <a:gd name="connsiteY307" fmla="*/ 8628 h 10000"/>
                <a:gd name="connsiteX308" fmla="*/ 6490 w 10000"/>
                <a:gd name="connsiteY308" fmla="*/ 9077 h 10000"/>
                <a:gd name="connsiteX309" fmla="*/ 6515 w 10000"/>
                <a:gd name="connsiteY309" fmla="*/ 8603 h 10000"/>
                <a:gd name="connsiteX310" fmla="*/ 6533 w 10000"/>
                <a:gd name="connsiteY310" fmla="*/ 7679 h 10000"/>
                <a:gd name="connsiteX311" fmla="*/ 6551 w 10000"/>
                <a:gd name="connsiteY311" fmla="*/ 6846 h 10000"/>
                <a:gd name="connsiteX312" fmla="*/ 6569 w 10000"/>
                <a:gd name="connsiteY312" fmla="*/ 6090 h 10000"/>
                <a:gd name="connsiteX313" fmla="*/ 6587 w 10000"/>
                <a:gd name="connsiteY313" fmla="*/ 5128 h 10000"/>
                <a:gd name="connsiteX314" fmla="*/ 6605 w 10000"/>
                <a:gd name="connsiteY314" fmla="*/ 4013 h 10000"/>
                <a:gd name="connsiteX315" fmla="*/ 6631 w 10000"/>
                <a:gd name="connsiteY315" fmla="*/ 3372 h 10000"/>
                <a:gd name="connsiteX316" fmla="*/ 6696 w 10000"/>
                <a:gd name="connsiteY316" fmla="*/ 4551 h 10000"/>
                <a:gd name="connsiteX317" fmla="*/ 6714 w 10000"/>
                <a:gd name="connsiteY317" fmla="*/ 4333 h 10000"/>
                <a:gd name="connsiteX318" fmla="*/ 6732 w 10000"/>
                <a:gd name="connsiteY318" fmla="*/ 4269 h 10000"/>
                <a:gd name="connsiteX319" fmla="*/ 6750 w 10000"/>
                <a:gd name="connsiteY319" fmla="*/ 4333 h 10000"/>
                <a:gd name="connsiteX320" fmla="*/ 6768 w 10000"/>
                <a:gd name="connsiteY320" fmla="*/ 4615 h 10000"/>
                <a:gd name="connsiteX321" fmla="*/ 6793 w 10000"/>
                <a:gd name="connsiteY321" fmla="*/ 4936 h 10000"/>
                <a:gd name="connsiteX322" fmla="*/ 6811 w 10000"/>
                <a:gd name="connsiteY322" fmla="*/ 4974 h 10000"/>
                <a:gd name="connsiteX323" fmla="*/ 6829 w 10000"/>
                <a:gd name="connsiteY323" fmla="*/ 4744 h 10000"/>
                <a:gd name="connsiteX324" fmla="*/ 6847 w 10000"/>
                <a:gd name="connsiteY324" fmla="*/ 4423 h 10000"/>
                <a:gd name="connsiteX325" fmla="*/ 6876 w 10000"/>
                <a:gd name="connsiteY325" fmla="*/ 4462 h 10000"/>
                <a:gd name="connsiteX326" fmla="*/ 6890 w 10000"/>
                <a:gd name="connsiteY326" fmla="*/ 4526 h 10000"/>
                <a:gd name="connsiteX327" fmla="*/ 6908 w 10000"/>
                <a:gd name="connsiteY327" fmla="*/ 4397 h 10000"/>
                <a:gd name="connsiteX328" fmla="*/ 6937 w 10000"/>
                <a:gd name="connsiteY328" fmla="*/ 4744 h 10000"/>
                <a:gd name="connsiteX329" fmla="*/ 6955 w 10000"/>
                <a:gd name="connsiteY329" fmla="*/ 5513 h 10000"/>
                <a:gd name="connsiteX330" fmla="*/ 6973 w 10000"/>
                <a:gd name="connsiteY330" fmla="*/ 6051 h 10000"/>
                <a:gd name="connsiteX331" fmla="*/ 6991 w 10000"/>
                <a:gd name="connsiteY331" fmla="*/ 5897 h 10000"/>
                <a:gd name="connsiteX332" fmla="*/ 7009 w 10000"/>
                <a:gd name="connsiteY332" fmla="*/ 5577 h 10000"/>
                <a:gd name="connsiteX333" fmla="*/ 7027 w 10000"/>
                <a:gd name="connsiteY333" fmla="*/ 5321 h 10000"/>
                <a:gd name="connsiteX334" fmla="*/ 7053 w 10000"/>
                <a:gd name="connsiteY334" fmla="*/ 4936 h 10000"/>
                <a:gd name="connsiteX335" fmla="*/ 7071 w 10000"/>
                <a:gd name="connsiteY335" fmla="*/ 4654 h 10000"/>
                <a:gd name="connsiteX336" fmla="*/ 7089 w 10000"/>
                <a:gd name="connsiteY336" fmla="*/ 4526 h 10000"/>
                <a:gd name="connsiteX337" fmla="*/ 7118 w 10000"/>
                <a:gd name="connsiteY337" fmla="*/ 4487 h 10000"/>
                <a:gd name="connsiteX338" fmla="*/ 7136 w 10000"/>
                <a:gd name="connsiteY338" fmla="*/ 4590 h 10000"/>
                <a:gd name="connsiteX339" fmla="*/ 7154 w 10000"/>
                <a:gd name="connsiteY339" fmla="*/ 5218 h 10000"/>
                <a:gd name="connsiteX340" fmla="*/ 7168 w 10000"/>
                <a:gd name="connsiteY340" fmla="*/ 5218 h 10000"/>
                <a:gd name="connsiteX341" fmla="*/ 7186 w 10000"/>
                <a:gd name="connsiteY341" fmla="*/ 4654 h 10000"/>
                <a:gd name="connsiteX342" fmla="*/ 7215 w 10000"/>
                <a:gd name="connsiteY342" fmla="*/ 4423 h 10000"/>
                <a:gd name="connsiteX343" fmla="*/ 7233 w 10000"/>
                <a:gd name="connsiteY343" fmla="*/ 4654 h 10000"/>
                <a:gd name="connsiteX344" fmla="*/ 7251 w 10000"/>
                <a:gd name="connsiteY344" fmla="*/ 5154 h 10000"/>
                <a:gd name="connsiteX345" fmla="*/ 7276 w 10000"/>
                <a:gd name="connsiteY345" fmla="*/ 5731 h 10000"/>
                <a:gd name="connsiteX346" fmla="*/ 7294 w 10000"/>
                <a:gd name="connsiteY346" fmla="*/ 6051 h 10000"/>
                <a:gd name="connsiteX347" fmla="*/ 7312 w 10000"/>
                <a:gd name="connsiteY347" fmla="*/ 5962 h 10000"/>
                <a:gd name="connsiteX348" fmla="*/ 7330 w 10000"/>
                <a:gd name="connsiteY348" fmla="*/ 5897 h 10000"/>
                <a:gd name="connsiteX349" fmla="*/ 7348 w 10000"/>
                <a:gd name="connsiteY349" fmla="*/ 5321 h 10000"/>
                <a:gd name="connsiteX350" fmla="*/ 7367 w 10000"/>
                <a:gd name="connsiteY350" fmla="*/ 4679 h 10000"/>
                <a:gd name="connsiteX351" fmla="*/ 7395 w 10000"/>
                <a:gd name="connsiteY351" fmla="*/ 4115 h 10000"/>
                <a:gd name="connsiteX352" fmla="*/ 7413 w 10000"/>
                <a:gd name="connsiteY352" fmla="*/ 3474 h 10000"/>
                <a:gd name="connsiteX353" fmla="*/ 7431 w 10000"/>
                <a:gd name="connsiteY353" fmla="*/ 3410 h 10000"/>
                <a:gd name="connsiteX354" fmla="*/ 7446 w 10000"/>
                <a:gd name="connsiteY354" fmla="*/ 4808 h 10000"/>
                <a:gd name="connsiteX355" fmla="*/ 7475 w 10000"/>
                <a:gd name="connsiteY355" fmla="*/ 6090 h 10000"/>
                <a:gd name="connsiteX356" fmla="*/ 7493 w 10000"/>
                <a:gd name="connsiteY356" fmla="*/ 5833 h 10000"/>
                <a:gd name="connsiteX357" fmla="*/ 7511 w 10000"/>
                <a:gd name="connsiteY357" fmla="*/ 4359 h 10000"/>
                <a:gd name="connsiteX358" fmla="*/ 7536 w 10000"/>
                <a:gd name="connsiteY358" fmla="*/ 2705 h 10000"/>
                <a:gd name="connsiteX359" fmla="*/ 7554 w 10000"/>
                <a:gd name="connsiteY359" fmla="*/ 1974 h 10000"/>
                <a:gd name="connsiteX360" fmla="*/ 7572 w 10000"/>
                <a:gd name="connsiteY360" fmla="*/ 4013 h 10000"/>
                <a:gd name="connsiteX361" fmla="*/ 7590 w 10000"/>
                <a:gd name="connsiteY361" fmla="*/ 6372 h 10000"/>
                <a:gd name="connsiteX362" fmla="*/ 7608 w 10000"/>
                <a:gd name="connsiteY362" fmla="*/ 7808 h 10000"/>
                <a:gd name="connsiteX363" fmla="*/ 7626 w 10000"/>
                <a:gd name="connsiteY363" fmla="*/ 7577 h 10000"/>
                <a:gd name="connsiteX364" fmla="*/ 7655 w 10000"/>
                <a:gd name="connsiteY364" fmla="*/ 7295 h 10000"/>
                <a:gd name="connsiteX365" fmla="*/ 7673 w 10000"/>
                <a:gd name="connsiteY365" fmla="*/ 7321 h 10000"/>
                <a:gd name="connsiteX366" fmla="*/ 7691 w 10000"/>
                <a:gd name="connsiteY366" fmla="*/ 7551 h 10000"/>
                <a:gd name="connsiteX367" fmla="*/ 7716 w 10000"/>
                <a:gd name="connsiteY367" fmla="*/ 7679 h 10000"/>
                <a:gd name="connsiteX368" fmla="*/ 7734 w 10000"/>
                <a:gd name="connsiteY368" fmla="*/ 7231 h 10000"/>
                <a:gd name="connsiteX369" fmla="*/ 7753 w 10000"/>
                <a:gd name="connsiteY369" fmla="*/ 6526 h 10000"/>
                <a:gd name="connsiteX370" fmla="*/ 7771 w 10000"/>
                <a:gd name="connsiteY370" fmla="*/ 5859 h 10000"/>
                <a:gd name="connsiteX371" fmla="*/ 7796 w 10000"/>
                <a:gd name="connsiteY371" fmla="*/ 5154 h 10000"/>
                <a:gd name="connsiteX372" fmla="*/ 7814 w 10000"/>
                <a:gd name="connsiteY372" fmla="*/ 4615 h 10000"/>
                <a:gd name="connsiteX373" fmla="*/ 7832 w 10000"/>
                <a:gd name="connsiteY373" fmla="*/ 3949 h 10000"/>
                <a:gd name="connsiteX374" fmla="*/ 7850 w 10000"/>
                <a:gd name="connsiteY374" fmla="*/ 3474 h 10000"/>
                <a:gd name="connsiteX375" fmla="*/ 7868 w 10000"/>
                <a:gd name="connsiteY375" fmla="*/ 2936 h 10000"/>
                <a:gd name="connsiteX376" fmla="*/ 7897 w 10000"/>
                <a:gd name="connsiteY376" fmla="*/ 2808 h 10000"/>
                <a:gd name="connsiteX377" fmla="*/ 7915 w 10000"/>
                <a:gd name="connsiteY377" fmla="*/ 3474 h 10000"/>
                <a:gd name="connsiteX378" fmla="*/ 7933 w 10000"/>
                <a:gd name="connsiteY378" fmla="*/ 4462 h 10000"/>
                <a:gd name="connsiteX379" fmla="*/ 7951 w 10000"/>
                <a:gd name="connsiteY379" fmla="*/ 4590 h 10000"/>
                <a:gd name="connsiteX380" fmla="*/ 7976 w 10000"/>
                <a:gd name="connsiteY380" fmla="*/ 4333 h 10000"/>
                <a:gd name="connsiteX381" fmla="*/ 7994 w 10000"/>
                <a:gd name="connsiteY381" fmla="*/ 4295 h 10000"/>
                <a:gd name="connsiteX382" fmla="*/ 8012 w 10000"/>
                <a:gd name="connsiteY382" fmla="*/ 4205 h 10000"/>
                <a:gd name="connsiteX383" fmla="*/ 8030 w 10000"/>
                <a:gd name="connsiteY383" fmla="*/ 3949 h 10000"/>
                <a:gd name="connsiteX384" fmla="*/ 8048 w 10000"/>
                <a:gd name="connsiteY384" fmla="*/ 4654 h 10000"/>
                <a:gd name="connsiteX385" fmla="*/ 8074 w 10000"/>
                <a:gd name="connsiteY385" fmla="*/ 5282 h 10000"/>
                <a:gd name="connsiteX386" fmla="*/ 8092 w 10000"/>
                <a:gd name="connsiteY386" fmla="*/ 6051 h 10000"/>
                <a:gd name="connsiteX387" fmla="*/ 8120 w 10000"/>
                <a:gd name="connsiteY387" fmla="*/ 6718 h 10000"/>
                <a:gd name="connsiteX388" fmla="*/ 8139 w 10000"/>
                <a:gd name="connsiteY388" fmla="*/ 6821 h 10000"/>
                <a:gd name="connsiteX389" fmla="*/ 8157 w 10000"/>
                <a:gd name="connsiteY389" fmla="*/ 6462 h 10000"/>
                <a:gd name="connsiteX390" fmla="*/ 8175 w 10000"/>
                <a:gd name="connsiteY390" fmla="*/ 5321 h 10000"/>
                <a:gd name="connsiteX391" fmla="*/ 8193 w 10000"/>
                <a:gd name="connsiteY391" fmla="*/ 2769 h 10000"/>
                <a:gd name="connsiteX392" fmla="*/ 8211 w 10000"/>
                <a:gd name="connsiteY392" fmla="*/ 1244 h 10000"/>
                <a:gd name="connsiteX393" fmla="*/ 8229 w 10000"/>
                <a:gd name="connsiteY393" fmla="*/ 962 h 10000"/>
                <a:gd name="connsiteX394" fmla="*/ 8254 w 10000"/>
                <a:gd name="connsiteY394" fmla="*/ 3603 h 10000"/>
                <a:gd name="connsiteX395" fmla="*/ 8272 w 10000"/>
                <a:gd name="connsiteY395" fmla="*/ 6846 h 10000"/>
                <a:gd name="connsiteX396" fmla="*/ 8297 w 10000"/>
                <a:gd name="connsiteY396" fmla="*/ 8282 h 10000"/>
                <a:gd name="connsiteX397" fmla="*/ 8315 w 10000"/>
                <a:gd name="connsiteY397" fmla="*/ 8218 h 10000"/>
                <a:gd name="connsiteX398" fmla="*/ 8333 w 10000"/>
                <a:gd name="connsiteY398" fmla="*/ 7679 h 10000"/>
                <a:gd name="connsiteX399" fmla="*/ 8351 w 10000"/>
                <a:gd name="connsiteY399" fmla="*/ 7038 h 10000"/>
                <a:gd name="connsiteX400" fmla="*/ 8369 w 10000"/>
                <a:gd name="connsiteY400" fmla="*/ 6436 h 10000"/>
                <a:gd name="connsiteX401" fmla="*/ 8398 w 10000"/>
                <a:gd name="connsiteY401" fmla="*/ 6115 h 10000"/>
                <a:gd name="connsiteX402" fmla="*/ 8416 w 10000"/>
                <a:gd name="connsiteY402" fmla="*/ 5833 h 10000"/>
                <a:gd name="connsiteX403" fmla="*/ 8434 w 10000"/>
                <a:gd name="connsiteY403" fmla="*/ 5449 h 10000"/>
                <a:gd name="connsiteX404" fmla="*/ 8452 w 10000"/>
                <a:gd name="connsiteY404" fmla="*/ 4872 h 10000"/>
                <a:gd name="connsiteX405" fmla="*/ 8470 w 10000"/>
                <a:gd name="connsiteY405" fmla="*/ 4333 h 10000"/>
                <a:gd name="connsiteX406" fmla="*/ 8496 w 10000"/>
                <a:gd name="connsiteY406" fmla="*/ 3795 h 10000"/>
                <a:gd name="connsiteX407" fmla="*/ 8514 w 10000"/>
                <a:gd name="connsiteY407" fmla="*/ 3538 h 10000"/>
                <a:gd name="connsiteX408" fmla="*/ 8532 w 10000"/>
                <a:gd name="connsiteY408" fmla="*/ 3244 h 10000"/>
                <a:gd name="connsiteX409" fmla="*/ 8557 w 10000"/>
                <a:gd name="connsiteY409" fmla="*/ 3372 h 10000"/>
                <a:gd name="connsiteX410" fmla="*/ 8575 w 10000"/>
                <a:gd name="connsiteY410" fmla="*/ 3244 h 10000"/>
                <a:gd name="connsiteX411" fmla="*/ 8593 w 10000"/>
                <a:gd name="connsiteY411" fmla="*/ 2513 h 10000"/>
                <a:gd name="connsiteX412" fmla="*/ 8611 w 10000"/>
                <a:gd name="connsiteY412" fmla="*/ 2897 h 10000"/>
                <a:gd name="connsiteX413" fmla="*/ 8629 w 10000"/>
                <a:gd name="connsiteY413" fmla="*/ 5128 h 10000"/>
                <a:gd name="connsiteX414" fmla="*/ 8658 w 10000"/>
                <a:gd name="connsiteY414" fmla="*/ 6846 h 10000"/>
                <a:gd name="connsiteX415" fmla="*/ 8676 w 10000"/>
                <a:gd name="connsiteY415" fmla="*/ 7038 h 10000"/>
                <a:gd name="connsiteX416" fmla="*/ 8694 w 10000"/>
                <a:gd name="connsiteY416" fmla="*/ 6821 h 10000"/>
                <a:gd name="connsiteX417" fmla="*/ 8719 w 10000"/>
                <a:gd name="connsiteY417" fmla="*/ 6051 h 10000"/>
                <a:gd name="connsiteX418" fmla="*/ 8737 w 10000"/>
                <a:gd name="connsiteY418" fmla="*/ 4974 h 10000"/>
                <a:gd name="connsiteX419" fmla="*/ 8755 w 10000"/>
                <a:gd name="connsiteY419" fmla="*/ 3885 h 10000"/>
                <a:gd name="connsiteX420" fmla="*/ 8773 w 10000"/>
                <a:gd name="connsiteY420" fmla="*/ 3795 h 10000"/>
                <a:gd name="connsiteX421" fmla="*/ 8791 w 10000"/>
                <a:gd name="connsiteY421" fmla="*/ 4910 h 10000"/>
                <a:gd name="connsiteX422" fmla="*/ 8810 w 10000"/>
                <a:gd name="connsiteY422" fmla="*/ 6590 h 10000"/>
                <a:gd name="connsiteX423" fmla="*/ 8835 w 10000"/>
                <a:gd name="connsiteY423" fmla="*/ 7705 h 10000"/>
                <a:gd name="connsiteX424" fmla="*/ 8853 w 10000"/>
                <a:gd name="connsiteY424" fmla="*/ 7641 h 10000"/>
                <a:gd name="connsiteX425" fmla="*/ 8871 w 10000"/>
                <a:gd name="connsiteY425" fmla="*/ 6974 h 10000"/>
                <a:gd name="connsiteX426" fmla="*/ 8889 w 10000"/>
                <a:gd name="connsiteY426" fmla="*/ 6244 h 10000"/>
                <a:gd name="connsiteX427" fmla="*/ 8918 w 10000"/>
                <a:gd name="connsiteY427" fmla="*/ 5667 h 10000"/>
                <a:gd name="connsiteX428" fmla="*/ 8936 w 10000"/>
                <a:gd name="connsiteY428" fmla="*/ 5282 h 10000"/>
                <a:gd name="connsiteX429" fmla="*/ 8954 w 10000"/>
                <a:gd name="connsiteY429" fmla="*/ 4782 h 10000"/>
                <a:gd name="connsiteX430" fmla="*/ 8972 w 10000"/>
                <a:gd name="connsiteY430" fmla="*/ 3987 h 10000"/>
                <a:gd name="connsiteX431" fmla="*/ 8997 w 10000"/>
                <a:gd name="connsiteY431" fmla="*/ 3244 h 10000"/>
                <a:gd name="connsiteX432" fmla="*/ 9015 w 10000"/>
                <a:gd name="connsiteY432" fmla="*/ 2872 h 10000"/>
                <a:gd name="connsiteX433" fmla="*/ 9033 w 10000"/>
                <a:gd name="connsiteY433" fmla="*/ 2962 h 10000"/>
                <a:gd name="connsiteX434" fmla="*/ 9051 w 10000"/>
                <a:gd name="connsiteY434" fmla="*/ 3667 h 10000"/>
                <a:gd name="connsiteX435" fmla="*/ 9069 w 10000"/>
                <a:gd name="connsiteY435" fmla="*/ 5321 h 10000"/>
                <a:gd name="connsiteX436" fmla="*/ 9098 w 10000"/>
                <a:gd name="connsiteY436" fmla="*/ 6462 h 10000"/>
                <a:gd name="connsiteX437" fmla="*/ 9113 w 10000"/>
                <a:gd name="connsiteY437" fmla="*/ 6051 h 10000"/>
                <a:gd name="connsiteX438" fmla="*/ 9141 w 10000"/>
                <a:gd name="connsiteY438" fmla="*/ 5103 h 10000"/>
                <a:gd name="connsiteX439" fmla="*/ 9159 w 10000"/>
                <a:gd name="connsiteY439" fmla="*/ 4551 h 10000"/>
                <a:gd name="connsiteX440" fmla="*/ 9177 w 10000"/>
                <a:gd name="connsiteY440" fmla="*/ 4974 h 10000"/>
                <a:gd name="connsiteX441" fmla="*/ 9196 w 10000"/>
                <a:gd name="connsiteY441" fmla="*/ 5897 h 10000"/>
                <a:gd name="connsiteX442" fmla="*/ 9214 w 10000"/>
                <a:gd name="connsiteY442" fmla="*/ 6179 h 10000"/>
                <a:gd name="connsiteX443" fmla="*/ 9232 w 10000"/>
                <a:gd name="connsiteY443" fmla="*/ 5667 h 10000"/>
                <a:gd name="connsiteX444" fmla="*/ 9257 w 10000"/>
                <a:gd name="connsiteY444" fmla="*/ 5154 h 10000"/>
                <a:gd name="connsiteX445" fmla="*/ 9275 w 10000"/>
                <a:gd name="connsiteY445" fmla="*/ 4910 h 10000"/>
                <a:gd name="connsiteX446" fmla="*/ 9293 w 10000"/>
                <a:gd name="connsiteY446" fmla="*/ 4718 h 10000"/>
                <a:gd name="connsiteX447" fmla="*/ 9322 w 10000"/>
                <a:gd name="connsiteY447" fmla="*/ 4462 h 10000"/>
                <a:gd name="connsiteX448" fmla="*/ 9340 w 10000"/>
                <a:gd name="connsiteY448" fmla="*/ 4179 h 10000"/>
                <a:gd name="connsiteX449" fmla="*/ 9358 w 10000"/>
                <a:gd name="connsiteY449" fmla="*/ 4115 h 10000"/>
                <a:gd name="connsiteX450" fmla="*/ 9376 w 10000"/>
                <a:gd name="connsiteY450" fmla="*/ 4141 h 10000"/>
                <a:gd name="connsiteX451" fmla="*/ 9390 w 10000"/>
                <a:gd name="connsiteY451" fmla="*/ 4462 h 10000"/>
                <a:gd name="connsiteX452" fmla="*/ 9419 w 10000"/>
                <a:gd name="connsiteY452" fmla="*/ 4782 h 10000"/>
                <a:gd name="connsiteX453" fmla="*/ 9437 w 10000"/>
                <a:gd name="connsiteY453" fmla="*/ 5410 h 10000"/>
                <a:gd name="connsiteX454" fmla="*/ 9455 w 10000"/>
                <a:gd name="connsiteY454" fmla="*/ 6090 h 10000"/>
                <a:gd name="connsiteX455" fmla="*/ 9473 w 10000"/>
                <a:gd name="connsiteY455" fmla="*/ 6308 h 10000"/>
                <a:gd name="connsiteX456" fmla="*/ 9491 w 10000"/>
                <a:gd name="connsiteY456" fmla="*/ 6026 h 10000"/>
                <a:gd name="connsiteX457" fmla="*/ 9517 w 10000"/>
                <a:gd name="connsiteY457" fmla="*/ 5321 h 10000"/>
                <a:gd name="connsiteX458" fmla="*/ 9535 w 10000"/>
                <a:gd name="connsiteY458" fmla="*/ 4936 h 10000"/>
                <a:gd name="connsiteX459" fmla="*/ 9553 w 10000"/>
                <a:gd name="connsiteY459" fmla="*/ 4782 h 10000"/>
                <a:gd name="connsiteX460" fmla="*/ 9582 w 10000"/>
                <a:gd name="connsiteY460" fmla="*/ 5000 h 10000"/>
                <a:gd name="connsiteX461" fmla="*/ 9600 w 10000"/>
                <a:gd name="connsiteY461" fmla="*/ 5218 h 10000"/>
                <a:gd name="connsiteX462" fmla="*/ 9618 w 10000"/>
                <a:gd name="connsiteY462" fmla="*/ 5192 h 10000"/>
                <a:gd name="connsiteX463" fmla="*/ 9636 w 10000"/>
                <a:gd name="connsiteY463" fmla="*/ 5346 h 10000"/>
                <a:gd name="connsiteX464" fmla="*/ 9654 w 10000"/>
                <a:gd name="connsiteY464" fmla="*/ 5128 h 10000"/>
                <a:gd name="connsiteX465" fmla="*/ 9679 w 10000"/>
                <a:gd name="connsiteY465" fmla="*/ 4974 h 10000"/>
                <a:gd name="connsiteX466" fmla="*/ 9697 w 10000"/>
                <a:gd name="connsiteY466" fmla="*/ 4936 h 10000"/>
                <a:gd name="connsiteX467" fmla="*/ 9722 w 10000"/>
                <a:gd name="connsiteY467" fmla="*/ 5000 h 10000"/>
                <a:gd name="connsiteX468" fmla="*/ 9740 w 10000"/>
                <a:gd name="connsiteY468" fmla="*/ 4872 h 10000"/>
                <a:gd name="connsiteX469" fmla="*/ 9758 w 10000"/>
                <a:gd name="connsiteY469" fmla="*/ 4679 h 10000"/>
                <a:gd name="connsiteX470" fmla="*/ 9776 w 10000"/>
                <a:gd name="connsiteY470" fmla="*/ 4744 h 10000"/>
                <a:gd name="connsiteX471" fmla="*/ 9794 w 10000"/>
                <a:gd name="connsiteY471" fmla="*/ 4974 h 10000"/>
                <a:gd name="connsiteX472" fmla="*/ 9812 w 10000"/>
                <a:gd name="connsiteY472" fmla="*/ 4910 h 10000"/>
                <a:gd name="connsiteX473" fmla="*/ 9830 w 10000"/>
                <a:gd name="connsiteY473" fmla="*/ 4872 h 10000"/>
                <a:gd name="connsiteX474" fmla="*/ 9859 w 10000"/>
                <a:gd name="connsiteY474" fmla="*/ 4654 h 10000"/>
                <a:gd name="connsiteX475" fmla="*/ 9877 w 10000"/>
                <a:gd name="connsiteY475" fmla="*/ 4397 h 10000"/>
                <a:gd name="connsiteX476" fmla="*/ 9895 w 10000"/>
                <a:gd name="connsiteY476" fmla="*/ 4590 h 10000"/>
                <a:gd name="connsiteX477" fmla="*/ 9913 w 10000"/>
                <a:gd name="connsiteY477" fmla="*/ 4679 h 10000"/>
                <a:gd name="connsiteX478" fmla="*/ 9939 w 10000"/>
                <a:gd name="connsiteY478" fmla="*/ 4744 h 10000"/>
                <a:gd name="connsiteX479" fmla="*/ 9957 w 10000"/>
                <a:gd name="connsiteY479" fmla="*/ 4782 h 10000"/>
                <a:gd name="connsiteX480" fmla="*/ 9975 w 10000"/>
                <a:gd name="connsiteY480" fmla="*/ 4744 h 10000"/>
                <a:gd name="connsiteX481" fmla="*/ 10000 w 10000"/>
                <a:gd name="connsiteY481" fmla="*/ 534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6 w 10000"/>
                <a:gd name="connsiteY11" fmla="*/ 6333 h 10000"/>
                <a:gd name="connsiteX12" fmla="*/ 245 w 10000"/>
                <a:gd name="connsiteY12" fmla="*/ 6115 h 10000"/>
                <a:gd name="connsiteX13" fmla="*/ 260 w 10000"/>
                <a:gd name="connsiteY13" fmla="*/ 5667 h 10000"/>
                <a:gd name="connsiteX14" fmla="*/ 278 w 10000"/>
                <a:gd name="connsiteY14" fmla="*/ 5385 h 10000"/>
                <a:gd name="connsiteX15" fmla="*/ 296 w 10000"/>
                <a:gd name="connsiteY15" fmla="*/ 4872 h 10000"/>
                <a:gd name="connsiteX16" fmla="*/ 314 w 10000"/>
                <a:gd name="connsiteY16" fmla="*/ 4013 h 10000"/>
                <a:gd name="connsiteX17" fmla="*/ 343 w 10000"/>
                <a:gd name="connsiteY17" fmla="*/ 3795 h 10000"/>
                <a:gd name="connsiteX18" fmla="*/ 361 w 10000"/>
                <a:gd name="connsiteY18" fmla="*/ 3859 h 10000"/>
                <a:gd name="connsiteX19" fmla="*/ 379 w 10000"/>
                <a:gd name="connsiteY19" fmla="*/ 4115 h 10000"/>
                <a:gd name="connsiteX20" fmla="*/ 404 w 10000"/>
                <a:gd name="connsiteY20" fmla="*/ 4872 h 10000"/>
                <a:gd name="connsiteX21" fmla="*/ 422 w 10000"/>
                <a:gd name="connsiteY21" fmla="*/ 5513 h 10000"/>
                <a:gd name="connsiteX22" fmla="*/ 440 w 10000"/>
                <a:gd name="connsiteY22" fmla="*/ 5513 h 10000"/>
                <a:gd name="connsiteX23" fmla="*/ 458 w 10000"/>
                <a:gd name="connsiteY23" fmla="*/ 5641 h 10000"/>
                <a:gd name="connsiteX24" fmla="*/ 476 w 10000"/>
                <a:gd name="connsiteY24" fmla="*/ 5705 h 10000"/>
                <a:gd name="connsiteX25" fmla="*/ 494 w 10000"/>
                <a:gd name="connsiteY25" fmla="*/ 5833 h 10000"/>
                <a:gd name="connsiteX26" fmla="*/ 523 w 10000"/>
                <a:gd name="connsiteY26" fmla="*/ 5731 h 10000"/>
                <a:gd name="connsiteX27" fmla="*/ 538 w 10000"/>
                <a:gd name="connsiteY27" fmla="*/ 5321 h 10000"/>
                <a:gd name="connsiteX28" fmla="*/ 556 w 10000"/>
                <a:gd name="connsiteY28" fmla="*/ 4974 h 10000"/>
                <a:gd name="connsiteX29" fmla="*/ 584 w 10000"/>
                <a:gd name="connsiteY29" fmla="*/ 4526 h 10000"/>
                <a:gd name="connsiteX30" fmla="*/ 602 w 10000"/>
                <a:gd name="connsiteY30" fmla="*/ 4051 h 10000"/>
                <a:gd name="connsiteX31" fmla="*/ 620 w 10000"/>
                <a:gd name="connsiteY31" fmla="*/ 3372 h 10000"/>
                <a:gd name="connsiteX32" fmla="*/ 639 w 10000"/>
                <a:gd name="connsiteY32" fmla="*/ 3026 h 10000"/>
                <a:gd name="connsiteX33" fmla="*/ 664 w 10000"/>
                <a:gd name="connsiteY33" fmla="*/ 3282 h 10000"/>
                <a:gd name="connsiteX34" fmla="*/ 682 w 10000"/>
                <a:gd name="connsiteY34" fmla="*/ 4551 h 10000"/>
                <a:gd name="connsiteX35" fmla="*/ 700 w 10000"/>
                <a:gd name="connsiteY35" fmla="*/ 6090 h 10000"/>
                <a:gd name="connsiteX36" fmla="*/ 718 w 10000"/>
                <a:gd name="connsiteY36" fmla="*/ 7256 h 10000"/>
                <a:gd name="connsiteX37" fmla="*/ 736 w 10000"/>
                <a:gd name="connsiteY37" fmla="*/ 7449 h 10000"/>
                <a:gd name="connsiteX38" fmla="*/ 765 w 10000"/>
                <a:gd name="connsiteY38" fmla="*/ 7077 h 10000"/>
                <a:gd name="connsiteX39" fmla="*/ 783 w 10000"/>
                <a:gd name="connsiteY39" fmla="*/ 5603 h 10000"/>
                <a:gd name="connsiteX40" fmla="*/ 797 w 10000"/>
                <a:gd name="connsiteY40" fmla="*/ 3282 h 10000"/>
                <a:gd name="connsiteX41" fmla="*/ 815 w 10000"/>
                <a:gd name="connsiteY41" fmla="*/ 1308 h 10000"/>
                <a:gd name="connsiteX42" fmla="*/ 844 w 10000"/>
                <a:gd name="connsiteY42" fmla="*/ 962 h 10000"/>
                <a:gd name="connsiteX43" fmla="*/ 862 w 10000"/>
                <a:gd name="connsiteY43" fmla="*/ 3282 h 10000"/>
                <a:gd name="connsiteX44" fmla="*/ 880 w 10000"/>
                <a:gd name="connsiteY44" fmla="*/ 7744 h 10000"/>
                <a:gd name="connsiteX45" fmla="*/ 898 w 10000"/>
                <a:gd name="connsiteY45" fmla="*/ 10000 h 10000"/>
                <a:gd name="connsiteX46" fmla="*/ 916 w 10000"/>
                <a:gd name="connsiteY46" fmla="*/ 8821 h 10000"/>
                <a:gd name="connsiteX47" fmla="*/ 942 w 10000"/>
                <a:gd name="connsiteY47" fmla="*/ 6564 h 10000"/>
                <a:gd name="connsiteX48" fmla="*/ 960 w 10000"/>
                <a:gd name="connsiteY48" fmla="*/ 5064 h 10000"/>
                <a:gd name="connsiteX49" fmla="*/ 988 w 10000"/>
                <a:gd name="connsiteY49" fmla="*/ 4744 h 10000"/>
                <a:gd name="connsiteX50" fmla="*/ 1006 w 10000"/>
                <a:gd name="connsiteY50" fmla="*/ 5000 h 10000"/>
                <a:gd name="connsiteX51" fmla="*/ 1025 w 10000"/>
                <a:gd name="connsiteY51" fmla="*/ 5513 h 10000"/>
                <a:gd name="connsiteX52" fmla="*/ 1043 w 10000"/>
                <a:gd name="connsiteY52" fmla="*/ 5641 h 10000"/>
                <a:gd name="connsiteX53" fmla="*/ 1061 w 10000"/>
                <a:gd name="connsiteY53" fmla="*/ 5577 h 10000"/>
                <a:gd name="connsiteX54" fmla="*/ 1075 w 10000"/>
                <a:gd name="connsiteY54" fmla="*/ 5346 h 10000"/>
                <a:gd name="connsiteX55" fmla="*/ 1093 w 10000"/>
                <a:gd name="connsiteY55" fmla="*/ 4936 h 10000"/>
                <a:gd name="connsiteX56" fmla="*/ 1122 w 10000"/>
                <a:gd name="connsiteY56" fmla="*/ 3756 h 10000"/>
                <a:gd name="connsiteX57" fmla="*/ 1140 w 10000"/>
                <a:gd name="connsiteY57" fmla="*/ 3372 h 10000"/>
                <a:gd name="connsiteX58" fmla="*/ 1165 w 10000"/>
                <a:gd name="connsiteY58" fmla="*/ 3346 h 10000"/>
                <a:gd name="connsiteX59" fmla="*/ 1183 w 10000"/>
                <a:gd name="connsiteY59" fmla="*/ 3372 h 10000"/>
                <a:gd name="connsiteX60" fmla="*/ 1201 w 10000"/>
                <a:gd name="connsiteY60" fmla="*/ 4333 h 10000"/>
                <a:gd name="connsiteX61" fmla="*/ 1219 w 10000"/>
                <a:gd name="connsiteY61" fmla="*/ 5346 h 10000"/>
                <a:gd name="connsiteX62" fmla="*/ 1237 w 10000"/>
                <a:gd name="connsiteY62" fmla="*/ 6308 h 10000"/>
                <a:gd name="connsiteX63" fmla="*/ 1266 w 10000"/>
                <a:gd name="connsiteY63" fmla="*/ 6885 h 10000"/>
                <a:gd name="connsiteX64" fmla="*/ 1284 w 10000"/>
                <a:gd name="connsiteY64" fmla="*/ 7077 h 10000"/>
                <a:gd name="connsiteX65" fmla="*/ 1302 w 10000"/>
                <a:gd name="connsiteY65" fmla="*/ 6564 h 10000"/>
                <a:gd name="connsiteX66" fmla="*/ 1320 w 10000"/>
                <a:gd name="connsiteY66" fmla="*/ 6244 h 10000"/>
                <a:gd name="connsiteX67" fmla="*/ 1338 w 10000"/>
                <a:gd name="connsiteY67" fmla="*/ 5897 h 10000"/>
                <a:gd name="connsiteX68" fmla="*/ 1364 w 10000"/>
                <a:gd name="connsiteY68" fmla="*/ 5192 h 10000"/>
                <a:gd name="connsiteX69" fmla="*/ 1382 w 10000"/>
                <a:gd name="connsiteY69" fmla="*/ 4359 h 10000"/>
                <a:gd name="connsiteX70" fmla="*/ 1400 w 10000"/>
                <a:gd name="connsiteY70" fmla="*/ 3628 h 10000"/>
                <a:gd name="connsiteX71" fmla="*/ 1425 w 10000"/>
                <a:gd name="connsiteY71" fmla="*/ 3064 h 10000"/>
                <a:gd name="connsiteX72" fmla="*/ 1443 w 10000"/>
                <a:gd name="connsiteY72" fmla="*/ 3500 h 10000"/>
                <a:gd name="connsiteX73" fmla="*/ 1461 w 10000"/>
                <a:gd name="connsiteY73" fmla="*/ 4423 h 10000"/>
                <a:gd name="connsiteX74" fmla="*/ 1479 w 10000"/>
                <a:gd name="connsiteY74" fmla="*/ 4910 h 10000"/>
                <a:gd name="connsiteX75" fmla="*/ 1497 w 10000"/>
                <a:gd name="connsiteY75" fmla="*/ 4333 h 10000"/>
                <a:gd name="connsiteX76" fmla="*/ 1526 w 10000"/>
                <a:gd name="connsiteY76" fmla="*/ 3154 h 10000"/>
                <a:gd name="connsiteX77" fmla="*/ 1544 w 10000"/>
                <a:gd name="connsiteY77" fmla="*/ 2513 h 10000"/>
                <a:gd name="connsiteX78" fmla="*/ 1562 w 10000"/>
                <a:gd name="connsiteY78" fmla="*/ 3564 h 10000"/>
                <a:gd name="connsiteX79" fmla="*/ 1587 w 10000"/>
                <a:gd name="connsiteY79" fmla="*/ 5385 h 10000"/>
                <a:gd name="connsiteX80" fmla="*/ 1605 w 10000"/>
                <a:gd name="connsiteY80" fmla="*/ 6308 h 10000"/>
                <a:gd name="connsiteX81" fmla="*/ 1623 w 10000"/>
                <a:gd name="connsiteY81" fmla="*/ 5731 h 10000"/>
                <a:gd name="connsiteX82" fmla="*/ 1641 w 10000"/>
                <a:gd name="connsiteY82" fmla="*/ 5346 h 10000"/>
                <a:gd name="connsiteX83" fmla="*/ 1659 w 10000"/>
                <a:gd name="connsiteY83" fmla="*/ 5513 h 10000"/>
                <a:gd name="connsiteX84" fmla="*/ 1677 w 10000"/>
                <a:gd name="connsiteY84" fmla="*/ 5667 h 10000"/>
                <a:gd name="connsiteX85" fmla="*/ 1703 w 10000"/>
                <a:gd name="connsiteY85" fmla="*/ 6308 h 10000"/>
                <a:gd name="connsiteX86" fmla="*/ 1721 w 10000"/>
                <a:gd name="connsiteY86" fmla="*/ 6462 h 10000"/>
                <a:gd name="connsiteX87" fmla="*/ 1739 w 10000"/>
                <a:gd name="connsiteY87" fmla="*/ 6051 h 10000"/>
                <a:gd name="connsiteX88" fmla="*/ 1757 w 10000"/>
                <a:gd name="connsiteY88" fmla="*/ 5513 h 10000"/>
                <a:gd name="connsiteX89" fmla="*/ 1786 w 10000"/>
                <a:gd name="connsiteY89" fmla="*/ 5385 h 10000"/>
                <a:gd name="connsiteX90" fmla="*/ 1804 w 10000"/>
                <a:gd name="connsiteY90" fmla="*/ 5449 h 10000"/>
                <a:gd name="connsiteX91" fmla="*/ 1822 w 10000"/>
                <a:gd name="connsiteY91" fmla="*/ 5513 h 10000"/>
                <a:gd name="connsiteX92" fmla="*/ 1847 w 10000"/>
                <a:gd name="connsiteY92" fmla="*/ 5192 h 10000"/>
                <a:gd name="connsiteX93" fmla="*/ 1865 w 10000"/>
                <a:gd name="connsiteY93" fmla="*/ 4397 h 10000"/>
                <a:gd name="connsiteX94" fmla="*/ 1883 w 10000"/>
                <a:gd name="connsiteY94" fmla="*/ 4295 h 10000"/>
                <a:gd name="connsiteX95" fmla="*/ 1901 w 10000"/>
                <a:gd name="connsiteY95" fmla="*/ 4526 h 10000"/>
                <a:gd name="connsiteX96" fmla="*/ 1919 w 10000"/>
                <a:gd name="connsiteY96" fmla="*/ 5385 h 10000"/>
                <a:gd name="connsiteX97" fmla="*/ 1937 w 10000"/>
                <a:gd name="connsiteY97" fmla="*/ 6590 h 10000"/>
                <a:gd name="connsiteX98" fmla="*/ 1955 w 10000"/>
                <a:gd name="connsiteY98" fmla="*/ 6949 h 10000"/>
                <a:gd name="connsiteX99" fmla="*/ 1981 w 10000"/>
                <a:gd name="connsiteY99" fmla="*/ 6141 h 10000"/>
                <a:gd name="connsiteX100" fmla="*/ 2009 w 10000"/>
                <a:gd name="connsiteY100" fmla="*/ 5346 h 10000"/>
                <a:gd name="connsiteX101" fmla="*/ 2027 w 10000"/>
                <a:gd name="connsiteY101" fmla="*/ 5154 h 10000"/>
                <a:gd name="connsiteX102" fmla="*/ 2045 w 10000"/>
                <a:gd name="connsiteY102" fmla="*/ 5641 h 10000"/>
                <a:gd name="connsiteX103" fmla="*/ 2063 w 10000"/>
                <a:gd name="connsiteY103" fmla="*/ 5795 h 10000"/>
                <a:gd name="connsiteX104" fmla="*/ 2082 w 10000"/>
                <a:gd name="connsiteY104" fmla="*/ 5731 h 10000"/>
                <a:gd name="connsiteX105" fmla="*/ 2100 w 10000"/>
                <a:gd name="connsiteY105" fmla="*/ 5346 h 10000"/>
                <a:gd name="connsiteX106" fmla="*/ 2125 w 10000"/>
                <a:gd name="connsiteY106" fmla="*/ 4910 h 10000"/>
                <a:gd name="connsiteX107" fmla="*/ 2143 w 10000"/>
                <a:gd name="connsiteY107" fmla="*/ 4615 h 10000"/>
                <a:gd name="connsiteX108" fmla="*/ 2161 w 10000"/>
                <a:gd name="connsiteY108" fmla="*/ 4462 h 10000"/>
                <a:gd name="connsiteX109" fmla="*/ 2186 w 10000"/>
                <a:gd name="connsiteY109" fmla="*/ 4423 h 10000"/>
                <a:gd name="connsiteX110" fmla="*/ 2204 w 10000"/>
                <a:gd name="connsiteY110" fmla="*/ 4397 h 10000"/>
                <a:gd name="connsiteX111" fmla="*/ 2222 w 10000"/>
                <a:gd name="connsiteY111" fmla="*/ 4179 h 10000"/>
                <a:gd name="connsiteX112" fmla="*/ 2240 w 10000"/>
                <a:gd name="connsiteY112" fmla="*/ 3731 h 10000"/>
                <a:gd name="connsiteX113" fmla="*/ 2258 w 10000"/>
                <a:gd name="connsiteY113" fmla="*/ 3000 h 10000"/>
                <a:gd name="connsiteX114" fmla="*/ 2287 w 10000"/>
                <a:gd name="connsiteY114" fmla="*/ 2513 h 10000"/>
                <a:gd name="connsiteX115" fmla="*/ 2305 w 10000"/>
                <a:gd name="connsiteY115" fmla="*/ 3026 h 10000"/>
                <a:gd name="connsiteX116" fmla="*/ 2323 w 10000"/>
                <a:gd name="connsiteY116" fmla="*/ 4590 h 10000"/>
                <a:gd name="connsiteX117" fmla="*/ 2341 w 10000"/>
                <a:gd name="connsiteY117" fmla="*/ 6397 h 10000"/>
                <a:gd name="connsiteX118" fmla="*/ 2359 w 10000"/>
                <a:gd name="connsiteY118" fmla="*/ 7192 h 10000"/>
                <a:gd name="connsiteX119" fmla="*/ 2385 w 10000"/>
                <a:gd name="connsiteY119" fmla="*/ 6910 h 10000"/>
                <a:gd name="connsiteX120" fmla="*/ 2403 w 10000"/>
                <a:gd name="connsiteY120" fmla="*/ 6179 h 10000"/>
                <a:gd name="connsiteX121" fmla="*/ 2421 w 10000"/>
                <a:gd name="connsiteY121" fmla="*/ 4936 h 10000"/>
                <a:gd name="connsiteX122" fmla="*/ 2449 w 10000"/>
                <a:gd name="connsiteY122" fmla="*/ 3603 h 10000"/>
                <a:gd name="connsiteX123" fmla="*/ 2464 w 10000"/>
                <a:gd name="connsiteY123" fmla="*/ 2872 h 10000"/>
                <a:gd name="connsiteX124" fmla="*/ 2482 w 10000"/>
                <a:gd name="connsiteY124" fmla="*/ 2231 h 10000"/>
                <a:gd name="connsiteX125" fmla="*/ 2500 w 10000"/>
                <a:gd name="connsiteY125" fmla="*/ 3064 h 10000"/>
                <a:gd name="connsiteX126" fmla="*/ 2518 w 10000"/>
                <a:gd name="connsiteY126" fmla="*/ 5577 h 10000"/>
                <a:gd name="connsiteX127" fmla="*/ 2547 w 10000"/>
                <a:gd name="connsiteY127" fmla="*/ 7359 h 10000"/>
                <a:gd name="connsiteX128" fmla="*/ 2565 w 10000"/>
                <a:gd name="connsiteY128" fmla="*/ 7128 h 10000"/>
                <a:gd name="connsiteX129" fmla="*/ 2590 w 10000"/>
                <a:gd name="connsiteY129" fmla="*/ 6372 h 10000"/>
                <a:gd name="connsiteX130" fmla="*/ 2608 w 10000"/>
                <a:gd name="connsiteY130" fmla="*/ 5538 h 10000"/>
                <a:gd name="connsiteX131" fmla="*/ 2626 w 10000"/>
                <a:gd name="connsiteY131" fmla="*/ 4654 h 10000"/>
                <a:gd name="connsiteX132" fmla="*/ 2644 w 10000"/>
                <a:gd name="connsiteY132" fmla="*/ 3987 h 10000"/>
                <a:gd name="connsiteX133" fmla="*/ 2662 w 10000"/>
                <a:gd name="connsiteY133" fmla="*/ 3410 h 10000"/>
                <a:gd name="connsiteX134" fmla="*/ 2680 w 10000"/>
                <a:gd name="connsiteY134" fmla="*/ 3885 h 10000"/>
                <a:gd name="connsiteX135" fmla="*/ 2698 w 10000"/>
                <a:gd name="connsiteY135" fmla="*/ 5987 h 10000"/>
                <a:gd name="connsiteX136" fmla="*/ 2727 w 10000"/>
                <a:gd name="connsiteY136" fmla="*/ 7679 h 10000"/>
                <a:gd name="connsiteX137" fmla="*/ 2742 w 10000"/>
                <a:gd name="connsiteY137" fmla="*/ 7641 h 10000"/>
                <a:gd name="connsiteX138" fmla="*/ 2760 w 10000"/>
                <a:gd name="connsiteY138" fmla="*/ 7103 h 10000"/>
                <a:gd name="connsiteX139" fmla="*/ 2778 w 10000"/>
                <a:gd name="connsiteY139" fmla="*/ 6500 h 10000"/>
                <a:gd name="connsiteX140" fmla="*/ 2807 w 10000"/>
                <a:gd name="connsiteY140" fmla="*/ 5962 h 10000"/>
                <a:gd name="connsiteX141" fmla="*/ 2825 w 10000"/>
                <a:gd name="connsiteY141" fmla="*/ 5321 h 10000"/>
                <a:gd name="connsiteX142" fmla="*/ 2843 w 10000"/>
                <a:gd name="connsiteY142" fmla="*/ 4744 h 10000"/>
                <a:gd name="connsiteX143" fmla="*/ 2868 w 10000"/>
                <a:gd name="connsiteY143" fmla="*/ 4051 h 10000"/>
                <a:gd name="connsiteX144" fmla="*/ 2886 w 10000"/>
                <a:gd name="connsiteY144" fmla="*/ 3372 h 10000"/>
                <a:gd name="connsiteX145" fmla="*/ 2904 w 10000"/>
                <a:gd name="connsiteY145" fmla="*/ 3667 h 10000"/>
                <a:gd name="connsiteX146" fmla="*/ 2922 w 10000"/>
                <a:gd name="connsiteY146" fmla="*/ 4295 h 10000"/>
                <a:gd name="connsiteX147" fmla="*/ 2940 w 10000"/>
                <a:gd name="connsiteY147" fmla="*/ 4808 h 10000"/>
                <a:gd name="connsiteX148" fmla="*/ 2958 w 10000"/>
                <a:gd name="connsiteY148" fmla="*/ 5667 h 10000"/>
                <a:gd name="connsiteX149" fmla="*/ 2987 w 10000"/>
                <a:gd name="connsiteY149" fmla="*/ 6205 h 10000"/>
                <a:gd name="connsiteX150" fmla="*/ 3005 w 10000"/>
                <a:gd name="connsiteY150" fmla="*/ 6141 h 10000"/>
                <a:gd name="connsiteX151" fmla="*/ 3019 w 10000"/>
                <a:gd name="connsiteY151" fmla="*/ 5705 h 10000"/>
                <a:gd name="connsiteX152" fmla="*/ 3048 w 10000"/>
                <a:gd name="connsiteY152" fmla="*/ 5154 h 10000"/>
                <a:gd name="connsiteX153" fmla="*/ 3066 w 10000"/>
                <a:gd name="connsiteY153" fmla="*/ 4526 h 10000"/>
                <a:gd name="connsiteX154" fmla="*/ 3084 w 10000"/>
                <a:gd name="connsiteY154" fmla="*/ 4590 h 10000"/>
                <a:gd name="connsiteX155" fmla="*/ 3102 w 10000"/>
                <a:gd name="connsiteY155" fmla="*/ 5321 h 10000"/>
                <a:gd name="connsiteX156" fmla="*/ 3128 w 10000"/>
                <a:gd name="connsiteY156" fmla="*/ 5962 h 10000"/>
                <a:gd name="connsiteX157" fmla="*/ 3146 w 10000"/>
                <a:gd name="connsiteY157" fmla="*/ 5859 h 10000"/>
                <a:gd name="connsiteX158" fmla="*/ 3164 w 10000"/>
                <a:gd name="connsiteY158" fmla="*/ 5064 h 10000"/>
                <a:gd name="connsiteX159" fmla="*/ 3182 w 10000"/>
                <a:gd name="connsiteY159" fmla="*/ 4359 h 10000"/>
                <a:gd name="connsiteX160" fmla="*/ 3211 w 10000"/>
                <a:gd name="connsiteY160" fmla="*/ 4013 h 10000"/>
                <a:gd name="connsiteX161" fmla="*/ 3229 w 10000"/>
                <a:gd name="connsiteY161" fmla="*/ 4333 h 10000"/>
                <a:gd name="connsiteX162" fmla="*/ 3247 w 10000"/>
                <a:gd name="connsiteY162" fmla="*/ 4936 h 10000"/>
                <a:gd name="connsiteX163" fmla="*/ 3265 w 10000"/>
                <a:gd name="connsiteY163" fmla="*/ 5603 h 10000"/>
                <a:gd name="connsiteX164" fmla="*/ 3283 w 10000"/>
                <a:gd name="connsiteY164" fmla="*/ 5705 h 10000"/>
                <a:gd name="connsiteX165" fmla="*/ 3308 w 10000"/>
                <a:gd name="connsiteY165" fmla="*/ 5449 h 10000"/>
                <a:gd name="connsiteX166" fmla="*/ 3326 w 10000"/>
                <a:gd name="connsiteY166" fmla="*/ 5103 h 10000"/>
                <a:gd name="connsiteX167" fmla="*/ 3344 w 10000"/>
                <a:gd name="connsiteY167" fmla="*/ 4359 h 10000"/>
                <a:gd name="connsiteX168" fmla="*/ 3362 w 10000"/>
                <a:gd name="connsiteY168" fmla="*/ 3731 h 10000"/>
                <a:gd name="connsiteX169" fmla="*/ 3380 w 10000"/>
                <a:gd name="connsiteY169" fmla="*/ 3923 h 10000"/>
                <a:gd name="connsiteX170" fmla="*/ 3405 w 10000"/>
                <a:gd name="connsiteY170" fmla="*/ 3500 h 10000"/>
                <a:gd name="connsiteX171" fmla="*/ 3424 w 10000"/>
                <a:gd name="connsiteY171" fmla="*/ 2615 h 10000"/>
                <a:gd name="connsiteX172" fmla="*/ 3452 w 10000"/>
                <a:gd name="connsiteY172" fmla="*/ 897 h 10000"/>
                <a:gd name="connsiteX173" fmla="*/ 3470 w 10000"/>
                <a:gd name="connsiteY173" fmla="*/ 1154 h 10000"/>
                <a:gd name="connsiteX174" fmla="*/ 3488 w 10000"/>
                <a:gd name="connsiteY174" fmla="*/ 3987 h 10000"/>
                <a:gd name="connsiteX175" fmla="*/ 3506 w 10000"/>
                <a:gd name="connsiteY175" fmla="*/ 7577 h 10000"/>
                <a:gd name="connsiteX176" fmla="*/ 3525 w 10000"/>
                <a:gd name="connsiteY176" fmla="*/ 9423 h 10000"/>
                <a:gd name="connsiteX177" fmla="*/ 3543 w 10000"/>
                <a:gd name="connsiteY177" fmla="*/ 9167 h 10000"/>
                <a:gd name="connsiteX178" fmla="*/ 3561 w 10000"/>
                <a:gd name="connsiteY178" fmla="*/ 7872 h 10000"/>
                <a:gd name="connsiteX179" fmla="*/ 3586 w 10000"/>
                <a:gd name="connsiteY179" fmla="*/ 6782 h 10000"/>
                <a:gd name="connsiteX180" fmla="*/ 3604 w 10000"/>
                <a:gd name="connsiteY180" fmla="*/ 5897 h 10000"/>
                <a:gd name="connsiteX181" fmla="*/ 3629 w 10000"/>
                <a:gd name="connsiteY181" fmla="*/ 5410 h 10000"/>
                <a:gd name="connsiteX182" fmla="*/ 3647 w 10000"/>
                <a:gd name="connsiteY182" fmla="*/ 5282 h 10000"/>
                <a:gd name="connsiteX183" fmla="*/ 3665 w 10000"/>
                <a:gd name="connsiteY183" fmla="*/ 5346 h 10000"/>
                <a:gd name="connsiteX184" fmla="*/ 3683 w 10000"/>
                <a:gd name="connsiteY184" fmla="*/ 5038 h 10000"/>
                <a:gd name="connsiteX185" fmla="*/ 3701 w 10000"/>
                <a:gd name="connsiteY185" fmla="*/ 4872 h 10000"/>
                <a:gd name="connsiteX186" fmla="*/ 3730 w 10000"/>
                <a:gd name="connsiteY186" fmla="*/ 4718 h 10000"/>
                <a:gd name="connsiteX187" fmla="*/ 3748 w 10000"/>
                <a:gd name="connsiteY187" fmla="*/ 4936 h 10000"/>
                <a:gd name="connsiteX188" fmla="*/ 3766 w 10000"/>
                <a:gd name="connsiteY188" fmla="*/ 5103 h 10000"/>
                <a:gd name="connsiteX189" fmla="*/ 3784 w 10000"/>
                <a:gd name="connsiteY189" fmla="*/ 5474 h 10000"/>
                <a:gd name="connsiteX190" fmla="*/ 3810 w 10000"/>
                <a:gd name="connsiteY190" fmla="*/ 5410 h 10000"/>
                <a:gd name="connsiteX191" fmla="*/ 3828 w 10000"/>
                <a:gd name="connsiteY191" fmla="*/ 5218 h 10000"/>
                <a:gd name="connsiteX192" fmla="*/ 3846 w 10000"/>
                <a:gd name="connsiteY192" fmla="*/ 5000 h 10000"/>
                <a:gd name="connsiteX193" fmla="*/ 3864 w 10000"/>
                <a:gd name="connsiteY193" fmla="*/ 4872 h 10000"/>
                <a:gd name="connsiteX194" fmla="*/ 3882 w 10000"/>
                <a:gd name="connsiteY194" fmla="*/ 4744 h 10000"/>
                <a:gd name="connsiteX195" fmla="*/ 3907 w 10000"/>
                <a:gd name="connsiteY195" fmla="*/ 4808 h 10000"/>
                <a:gd name="connsiteX196" fmla="*/ 3925 w 10000"/>
                <a:gd name="connsiteY196" fmla="*/ 4782 h 10000"/>
                <a:gd name="connsiteX197" fmla="*/ 3943 w 10000"/>
                <a:gd name="connsiteY197" fmla="*/ 4590 h 10000"/>
                <a:gd name="connsiteX198" fmla="*/ 3961 w 10000"/>
                <a:gd name="connsiteY198" fmla="*/ 4654 h 10000"/>
                <a:gd name="connsiteX199" fmla="*/ 3990 w 10000"/>
                <a:gd name="connsiteY199" fmla="*/ 4782 h 10000"/>
                <a:gd name="connsiteX200" fmla="*/ 4008 w 10000"/>
                <a:gd name="connsiteY200" fmla="*/ 4872 h 10000"/>
                <a:gd name="connsiteX201" fmla="*/ 4026 w 10000"/>
                <a:gd name="connsiteY201" fmla="*/ 4179 h 10000"/>
                <a:gd name="connsiteX202" fmla="*/ 4051 w 10000"/>
                <a:gd name="connsiteY202" fmla="*/ 2423 h 10000"/>
                <a:gd name="connsiteX203" fmla="*/ 4069 w 10000"/>
                <a:gd name="connsiteY203" fmla="*/ 923 h 10000"/>
                <a:gd name="connsiteX204" fmla="*/ 4087 w 10000"/>
                <a:gd name="connsiteY204" fmla="*/ 0 h 10000"/>
                <a:gd name="connsiteX205" fmla="*/ 4105 w 10000"/>
                <a:gd name="connsiteY205" fmla="*/ 1051 h 10000"/>
                <a:gd name="connsiteX206" fmla="*/ 4123 w 10000"/>
                <a:gd name="connsiteY206" fmla="*/ 4487 h 10000"/>
                <a:gd name="connsiteX207" fmla="*/ 4141 w 10000"/>
                <a:gd name="connsiteY207" fmla="*/ 7705 h 10000"/>
                <a:gd name="connsiteX208" fmla="*/ 4167 w 10000"/>
                <a:gd name="connsiteY208" fmla="*/ 9397 h 10000"/>
                <a:gd name="connsiteX209" fmla="*/ 4185 w 10000"/>
                <a:gd name="connsiteY209" fmla="*/ 9397 h 10000"/>
                <a:gd name="connsiteX210" fmla="*/ 4203 w 10000"/>
                <a:gd name="connsiteY210" fmla="*/ 8436 h 10000"/>
                <a:gd name="connsiteX211" fmla="*/ 4232 w 10000"/>
                <a:gd name="connsiteY211" fmla="*/ 7679 h 10000"/>
                <a:gd name="connsiteX212" fmla="*/ 4250 w 10000"/>
                <a:gd name="connsiteY212" fmla="*/ 7231 h 10000"/>
                <a:gd name="connsiteX213" fmla="*/ 4268 w 10000"/>
                <a:gd name="connsiteY213" fmla="*/ 6436 h 10000"/>
                <a:gd name="connsiteX214" fmla="*/ 4286 w 10000"/>
                <a:gd name="connsiteY214" fmla="*/ 5538 h 10000"/>
                <a:gd name="connsiteX215" fmla="*/ 4304 w 10000"/>
                <a:gd name="connsiteY215" fmla="*/ 4872 h 10000"/>
                <a:gd name="connsiteX216" fmla="*/ 4329 w 10000"/>
                <a:gd name="connsiteY216" fmla="*/ 4423 h 10000"/>
                <a:gd name="connsiteX217" fmla="*/ 4347 w 10000"/>
                <a:gd name="connsiteY217" fmla="*/ 4462 h 10000"/>
                <a:gd name="connsiteX218" fmla="*/ 4365 w 10000"/>
                <a:gd name="connsiteY218" fmla="*/ 3885 h 10000"/>
                <a:gd name="connsiteX219" fmla="*/ 4383 w 10000"/>
                <a:gd name="connsiteY219" fmla="*/ 2744 h 10000"/>
                <a:gd name="connsiteX220" fmla="*/ 4401 w 10000"/>
                <a:gd name="connsiteY220" fmla="*/ 1949 h 10000"/>
                <a:gd name="connsiteX221" fmla="*/ 4426 w 10000"/>
                <a:gd name="connsiteY221" fmla="*/ 2897 h 10000"/>
                <a:gd name="connsiteX222" fmla="*/ 4444 w 10000"/>
                <a:gd name="connsiteY222" fmla="*/ 5833 h 10000"/>
                <a:gd name="connsiteX223" fmla="*/ 4473 w 10000"/>
                <a:gd name="connsiteY223" fmla="*/ 8000 h 10000"/>
                <a:gd name="connsiteX224" fmla="*/ 4491 w 10000"/>
                <a:gd name="connsiteY224" fmla="*/ 8090 h 10000"/>
                <a:gd name="connsiteX225" fmla="*/ 4509 w 10000"/>
                <a:gd name="connsiteY225" fmla="*/ 7103 h 10000"/>
                <a:gd name="connsiteX226" fmla="*/ 4527 w 10000"/>
                <a:gd name="connsiteY226" fmla="*/ 6205 h 10000"/>
                <a:gd name="connsiteX227" fmla="*/ 4545 w 10000"/>
                <a:gd name="connsiteY227" fmla="*/ 5641 h 10000"/>
                <a:gd name="connsiteX228" fmla="*/ 4563 w 10000"/>
                <a:gd name="connsiteY228" fmla="*/ 5321 h 10000"/>
                <a:gd name="connsiteX229" fmla="*/ 4589 w 10000"/>
                <a:gd name="connsiteY229" fmla="*/ 5154 h 10000"/>
                <a:gd name="connsiteX230" fmla="*/ 4607 w 10000"/>
                <a:gd name="connsiteY230" fmla="*/ 4872 h 10000"/>
                <a:gd name="connsiteX231" fmla="*/ 4625 w 10000"/>
                <a:gd name="connsiteY231" fmla="*/ 4526 h 10000"/>
                <a:gd name="connsiteX232" fmla="*/ 4654 w 10000"/>
                <a:gd name="connsiteY232" fmla="*/ 4333 h 10000"/>
                <a:gd name="connsiteX233" fmla="*/ 4672 w 10000"/>
                <a:gd name="connsiteY233" fmla="*/ 4115 h 10000"/>
                <a:gd name="connsiteX234" fmla="*/ 4686 w 10000"/>
                <a:gd name="connsiteY234" fmla="*/ 3859 h 10000"/>
                <a:gd name="connsiteX235" fmla="*/ 4704 w 10000"/>
                <a:gd name="connsiteY235" fmla="*/ 3692 h 10000"/>
                <a:gd name="connsiteX236" fmla="*/ 4722 w 10000"/>
                <a:gd name="connsiteY236" fmla="*/ 3603 h 10000"/>
                <a:gd name="connsiteX237" fmla="*/ 4751 w 10000"/>
                <a:gd name="connsiteY237" fmla="*/ 3821 h 10000"/>
                <a:gd name="connsiteX238" fmla="*/ 4769 w 10000"/>
                <a:gd name="connsiteY238" fmla="*/ 4590 h 10000"/>
                <a:gd name="connsiteX239" fmla="*/ 4787 w 10000"/>
                <a:gd name="connsiteY239" fmla="*/ 5103 h 10000"/>
                <a:gd name="connsiteX240" fmla="*/ 4805 w 10000"/>
                <a:gd name="connsiteY240" fmla="*/ 5346 h 10000"/>
                <a:gd name="connsiteX241" fmla="*/ 4830 w 10000"/>
                <a:gd name="connsiteY241" fmla="*/ 5474 h 10000"/>
                <a:gd name="connsiteX242" fmla="*/ 4848 w 10000"/>
                <a:gd name="connsiteY242" fmla="*/ 5538 h 10000"/>
                <a:gd name="connsiteX243" fmla="*/ 4867 w 10000"/>
                <a:gd name="connsiteY243" fmla="*/ 5513 h 10000"/>
                <a:gd name="connsiteX244" fmla="*/ 4885 w 10000"/>
                <a:gd name="connsiteY244" fmla="*/ 5218 h 10000"/>
                <a:gd name="connsiteX245" fmla="*/ 4913 w 10000"/>
                <a:gd name="connsiteY245" fmla="*/ 4744 h 10000"/>
                <a:gd name="connsiteX246" fmla="*/ 4931 w 10000"/>
                <a:gd name="connsiteY246" fmla="*/ 4397 h 10000"/>
                <a:gd name="connsiteX247" fmla="*/ 4949 w 10000"/>
                <a:gd name="connsiteY247" fmla="*/ 3821 h 10000"/>
                <a:gd name="connsiteX248" fmla="*/ 4964 w 10000"/>
                <a:gd name="connsiteY248" fmla="*/ 3372 h 10000"/>
                <a:gd name="connsiteX249" fmla="*/ 4982 w 10000"/>
                <a:gd name="connsiteY249" fmla="*/ 3372 h 10000"/>
                <a:gd name="connsiteX250" fmla="*/ 5000 w 10000"/>
                <a:gd name="connsiteY250" fmla="*/ 3795 h 10000"/>
                <a:gd name="connsiteX251" fmla="*/ 5029 w 10000"/>
                <a:gd name="connsiteY251" fmla="*/ 5192 h 10000"/>
                <a:gd name="connsiteX252" fmla="*/ 5054 w 10000"/>
                <a:gd name="connsiteY252" fmla="*/ 6436 h 10000"/>
                <a:gd name="connsiteX253" fmla="*/ 5072 w 10000"/>
                <a:gd name="connsiteY253" fmla="*/ 7321 h 10000"/>
                <a:gd name="connsiteX254" fmla="*/ 5090 w 10000"/>
                <a:gd name="connsiteY254" fmla="*/ 7359 h 10000"/>
                <a:gd name="connsiteX255" fmla="*/ 5108 w 10000"/>
                <a:gd name="connsiteY255" fmla="*/ 6846 h 10000"/>
                <a:gd name="connsiteX256" fmla="*/ 5126 w 10000"/>
                <a:gd name="connsiteY256" fmla="*/ 6179 h 10000"/>
                <a:gd name="connsiteX257" fmla="*/ 5144 w 10000"/>
                <a:gd name="connsiteY257" fmla="*/ 5897 h 10000"/>
                <a:gd name="connsiteX258" fmla="*/ 5162 w 10000"/>
                <a:gd name="connsiteY258" fmla="*/ 5538 h 10000"/>
                <a:gd name="connsiteX259" fmla="*/ 5191 w 10000"/>
                <a:gd name="connsiteY259" fmla="*/ 4590 h 10000"/>
                <a:gd name="connsiteX260" fmla="*/ 5209 w 10000"/>
                <a:gd name="connsiteY260" fmla="*/ 3064 h 10000"/>
                <a:gd name="connsiteX261" fmla="*/ 5227 w 10000"/>
                <a:gd name="connsiteY261" fmla="*/ 2615 h 10000"/>
                <a:gd name="connsiteX262" fmla="*/ 5253 w 10000"/>
                <a:gd name="connsiteY262" fmla="*/ 3474 h 10000"/>
                <a:gd name="connsiteX263" fmla="*/ 5271 w 10000"/>
                <a:gd name="connsiteY263" fmla="*/ 4359 h 10000"/>
                <a:gd name="connsiteX264" fmla="*/ 5289 w 10000"/>
                <a:gd name="connsiteY264" fmla="*/ 5321 h 10000"/>
                <a:gd name="connsiteX265" fmla="*/ 5307 w 10000"/>
                <a:gd name="connsiteY265" fmla="*/ 7013 h 10000"/>
                <a:gd name="connsiteX266" fmla="*/ 5332 w 10000"/>
                <a:gd name="connsiteY266" fmla="*/ 8179 h 10000"/>
                <a:gd name="connsiteX267" fmla="*/ 5350 w 10000"/>
                <a:gd name="connsiteY267" fmla="*/ 8115 h 10000"/>
                <a:gd name="connsiteX268" fmla="*/ 5368 w 10000"/>
                <a:gd name="connsiteY268" fmla="*/ 7256 h 10000"/>
                <a:gd name="connsiteX269" fmla="*/ 5386 w 10000"/>
                <a:gd name="connsiteY269" fmla="*/ 6269 h 10000"/>
                <a:gd name="connsiteX270" fmla="*/ 5404 w 10000"/>
                <a:gd name="connsiteY270" fmla="*/ 5410 h 10000"/>
                <a:gd name="connsiteX271" fmla="*/ 5422 w 10000"/>
                <a:gd name="connsiteY271" fmla="*/ 4974 h 10000"/>
                <a:gd name="connsiteX272" fmla="*/ 5451 w 10000"/>
                <a:gd name="connsiteY272" fmla="*/ 4551 h 10000"/>
                <a:gd name="connsiteX273" fmla="*/ 5469 w 10000"/>
                <a:gd name="connsiteY273" fmla="*/ 4231 h 10000"/>
                <a:gd name="connsiteX274" fmla="*/ 5487 w 10000"/>
                <a:gd name="connsiteY274" fmla="*/ 3885 h 10000"/>
                <a:gd name="connsiteX275" fmla="*/ 5512 w 10000"/>
                <a:gd name="connsiteY275" fmla="*/ 3667 h 10000"/>
                <a:gd name="connsiteX276" fmla="*/ 5530 w 10000"/>
                <a:gd name="connsiteY276" fmla="*/ 3218 h 10000"/>
                <a:gd name="connsiteX277" fmla="*/ 5548 w 10000"/>
                <a:gd name="connsiteY277" fmla="*/ 3192 h 10000"/>
                <a:gd name="connsiteX278" fmla="*/ 5566 w 10000"/>
                <a:gd name="connsiteY278" fmla="*/ 3731 h 10000"/>
                <a:gd name="connsiteX279" fmla="*/ 5592 w 10000"/>
                <a:gd name="connsiteY279" fmla="*/ 4615 h 10000"/>
                <a:gd name="connsiteX280" fmla="*/ 5610 w 10000"/>
                <a:gd name="connsiteY280" fmla="*/ 5321 h 10000"/>
                <a:gd name="connsiteX281" fmla="*/ 5628 w 10000"/>
                <a:gd name="connsiteY281" fmla="*/ 5731 h 10000"/>
                <a:gd name="connsiteX282" fmla="*/ 5657 w 10000"/>
                <a:gd name="connsiteY282" fmla="*/ 6090 h 10000"/>
                <a:gd name="connsiteX283" fmla="*/ 5675 w 10000"/>
                <a:gd name="connsiteY283" fmla="*/ 6026 h 10000"/>
                <a:gd name="connsiteX284" fmla="*/ 5693 w 10000"/>
                <a:gd name="connsiteY284" fmla="*/ 5321 h 10000"/>
                <a:gd name="connsiteX285" fmla="*/ 5711 w 10000"/>
                <a:gd name="connsiteY285" fmla="*/ 4397 h 10000"/>
                <a:gd name="connsiteX286" fmla="*/ 5729 w 10000"/>
                <a:gd name="connsiteY286" fmla="*/ 4077 h 10000"/>
                <a:gd name="connsiteX287" fmla="*/ 5747 w 10000"/>
                <a:gd name="connsiteY287" fmla="*/ 4051 h 10000"/>
                <a:gd name="connsiteX288" fmla="*/ 5772 w 10000"/>
                <a:gd name="connsiteY288" fmla="*/ 4974 h 10000"/>
                <a:gd name="connsiteX289" fmla="*/ 5790 w 10000"/>
                <a:gd name="connsiteY289" fmla="*/ 5897 h 10000"/>
                <a:gd name="connsiteX290" fmla="*/ 5808 w 10000"/>
                <a:gd name="connsiteY290" fmla="*/ 5795 h 10000"/>
                <a:gd name="connsiteX291" fmla="*/ 5826 w 10000"/>
                <a:gd name="connsiteY291" fmla="*/ 5321 h 10000"/>
                <a:gd name="connsiteX292" fmla="*/ 5851 w 10000"/>
                <a:gd name="connsiteY292" fmla="*/ 5064 h 10000"/>
                <a:gd name="connsiteX293" fmla="*/ 5869 w 10000"/>
                <a:gd name="connsiteY293" fmla="*/ 5321 h 10000"/>
                <a:gd name="connsiteX294" fmla="*/ 5887 w 10000"/>
                <a:gd name="connsiteY294" fmla="*/ 5154 h 10000"/>
                <a:gd name="connsiteX295" fmla="*/ 5905 w 10000"/>
                <a:gd name="connsiteY295" fmla="*/ 4936 h 10000"/>
                <a:gd name="connsiteX296" fmla="*/ 5934 w 10000"/>
                <a:gd name="connsiteY296" fmla="*/ 4462 h 10000"/>
                <a:gd name="connsiteX297" fmla="*/ 6068 w 10000"/>
                <a:gd name="connsiteY297" fmla="*/ 4846 h 10000"/>
                <a:gd name="connsiteX298" fmla="*/ 6093 w 10000"/>
                <a:gd name="connsiteY298" fmla="*/ 4487 h 10000"/>
                <a:gd name="connsiteX299" fmla="*/ 6194 w 10000"/>
                <a:gd name="connsiteY299" fmla="*/ 4013 h 10000"/>
                <a:gd name="connsiteX300" fmla="*/ 6212 w 10000"/>
                <a:gd name="connsiteY300" fmla="*/ 3064 h 10000"/>
                <a:gd name="connsiteX301" fmla="*/ 6273 w 10000"/>
                <a:gd name="connsiteY301" fmla="*/ 5923 h 10000"/>
                <a:gd name="connsiteX302" fmla="*/ 6291 w 10000"/>
                <a:gd name="connsiteY302" fmla="*/ 7321 h 10000"/>
                <a:gd name="connsiteX303" fmla="*/ 6310 w 10000"/>
                <a:gd name="connsiteY303" fmla="*/ 7641 h 10000"/>
                <a:gd name="connsiteX304" fmla="*/ 6328 w 10000"/>
                <a:gd name="connsiteY304" fmla="*/ 7359 h 10000"/>
                <a:gd name="connsiteX305" fmla="*/ 6346 w 10000"/>
                <a:gd name="connsiteY305" fmla="*/ 5833 h 10000"/>
                <a:gd name="connsiteX306" fmla="*/ 6454 w 10000"/>
                <a:gd name="connsiteY306" fmla="*/ 6436 h 10000"/>
                <a:gd name="connsiteX307" fmla="*/ 6472 w 10000"/>
                <a:gd name="connsiteY307" fmla="*/ 8628 h 10000"/>
                <a:gd name="connsiteX308" fmla="*/ 6490 w 10000"/>
                <a:gd name="connsiteY308" fmla="*/ 9077 h 10000"/>
                <a:gd name="connsiteX309" fmla="*/ 6515 w 10000"/>
                <a:gd name="connsiteY309" fmla="*/ 8603 h 10000"/>
                <a:gd name="connsiteX310" fmla="*/ 6533 w 10000"/>
                <a:gd name="connsiteY310" fmla="*/ 7679 h 10000"/>
                <a:gd name="connsiteX311" fmla="*/ 6551 w 10000"/>
                <a:gd name="connsiteY311" fmla="*/ 6846 h 10000"/>
                <a:gd name="connsiteX312" fmla="*/ 6569 w 10000"/>
                <a:gd name="connsiteY312" fmla="*/ 6090 h 10000"/>
                <a:gd name="connsiteX313" fmla="*/ 6587 w 10000"/>
                <a:gd name="connsiteY313" fmla="*/ 5128 h 10000"/>
                <a:gd name="connsiteX314" fmla="*/ 6605 w 10000"/>
                <a:gd name="connsiteY314" fmla="*/ 4013 h 10000"/>
                <a:gd name="connsiteX315" fmla="*/ 6631 w 10000"/>
                <a:gd name="connsiteY315" fmla="*/ 3372 h 10000"/>
                <a:gd name="connsiteX316" fmla="*/ 6696 w 10000"/>
                <a:gd name="connsiteY316" fmla="*/ 4551 h 10000"/>
                <a:gd name="connsiteX317" fmla="*/ 6714 w 10000"/>
                <a:gd name="connsiteY317" fmla="*/ 4333 h 10000"/>
                <a:gd name="connsiteX318" fmla="*/ 6732 w 10000"/>
                <a:gd name="connsiteY318" fmla="*/ 4269 h 10000"/>
                <a:gd name="connsiteX319" fmla="*/ 6750 w 10000"/>
                <a:gd name="connsiteY319" fmla="*/ 4333 h 10000"/>
                <a:gd name="connsiteX320" fmla="*/ 6793 w 10000"/>
                <a:gd name="connsiteY320" fmla="*/ 4936 h 10000"/>
                <a:gd name="connsiteX321" fmla="*/ 6811 w 10000"/>
                <a:gd name="connsiteY321" fmla="*/ 4974 h 10000"/>
                <a:gd name="connsiteX322" fmla="*/ 6829 w 10000"/>
                <a:gd name="connsiteY322" fmla="*/ 4744 h 10000"/>
                <a:gd name="connsiteX323" fmla="*/ 6847 w 10000"/>
                <a:gd name="connsiteY323" fmla="*/ 4423 h 10000"/>
                <a:gd name="connsiteX324" fmla="*/ 6876 w 10000"/>
                <a:gd name="connsiteY324" fmla="*/ 4462 h 10000"/>
                <a:gd name="connsiteX325" fmla="*/ 6890 w 10000"/>
                <a:gd name="connsiteY325" fmla="*/ 4526 h 10000"/>
                <a:gd name="connsiteX326" fmla="*/ 6908 w 10000"/>
                <a:gd name="connsiteY326" fmla="*/ 4397 h 10000"/>
                <a:gd name="connsiteX327" fmla="*/ 6937 w 10000"/>
                <a:gd name="connsiteY327" fmla="*/ 4744 h 10000"/>
                <a:gd name="connsiteX328" fmla="*/ 6955 w 10000"/>
                <a:gd name="connsiteY328" fmla="*/ 5513 h 10000"/>
                <a:gd name="connsiteX329" fmla="*/ 6973 w 10000"/>
                <a:gd name="connsiteY329" fmla="*/ 6051 h 10000"/>
                <a:gd name="connsiteX330" fmla="*/ 6991 w 10000"/>
                <a:gd name="connsiteY330" fmla="*/ 5897 h 10000"/>
                <a:gd name="connsiteX331" fmla="*/ 7009 w 10000"/>
                <a:gd name="connsiteY331" fmla="*/ 5577 h 10000"/>
                <a:gd name="connsiteX332" fmla="*/ 7027 w 10000"/>
                <a:gd name="connsiteY332" fmla="*/ 5321 h 10000"/>
                <a:gd name="connsiteX333" fmla="*/ 7053 w 10000"/>
                <a:gd name="connsiteY333" fmla="*/ 4936 h 10000"/>
                <a:gd name="connsiteX334" fmla="*/ 7071 w 10000"/>
                <a:gd name="connsiteY334" fmla="*/ 4654 h 10000"/>
                <a:gd name="connsiteX335" fmla="*/ 7089 w 10000"/>
                <a:gd name="connsiteY335" fmla="*/ 4526 h 10000"/>
                <a:gd name="connsiteX336" fmla="*/ 7118 w 10000"/>
                <a:gd name="connsiteY336" fmla="*/ 4487 h 10000"/>
                <a:gd name="connsiteX337" fmla="*/ 7136 w 10000"/>
                <a:gd name="connsiteY337" fmla="*/ 4590 h 10000"/>
                <a:gd name="connsiteX338" fmla="*/ 7154 w 10000"/>
                <a:gd name="connsiteY338" fmla="*/ 5218 h 10000"/>
                <a:gd name="connsiteX339" fmla="*/ 7168 w 10000"/>
                <a:gd name="connsiteY339" fmla="*/ 5218 h 10000"/>
                <a:gd name="connsiteX340" fmla="*/ 7186 w 10000"/>
                <a:gd name="connsiteY340" fmla="*/ 4654 h 10000"/>
                <a:gd name="connsiteX341" fmla="*/ 7215 w 10000"/>
                <a:gd name="connsiteY341" fmla="*/ 4423 h 10000"/>
                <a:gd name="connsiteX342" fmla="*/ 7233 w 10000"/>
                <a:gd name="connsiteY342" fmla="*/ 4654 h 10000"/>
                <a:gd name="connsiteX343" fmla="*/ 7251 w 10000"/>
                <a:gd name="connsiteY343" fmla="*/ 5154 h 10000"/>
                <a:gd name="connsiteX344" fmla="*/ 7276 w 10000"/>
                <a:gd name="connsiteY344" fmla="*/ 5731 h 10000"/>
                <a:gd name="connsiteX345" fmla="*/ 7294 w 10000"/>
                <a:gd name="connsiteY345" fmla="*/ 6051 h 10000"/>
                <a:gd name="connsiteX346" fmla="*/ 7312 w 10000"/>
                <a:gd name="connsiteY346" fmla="*/ 5962 h 10000"/>
                <a:gd name="connsiteX347" fmla="*/ 7330 w 10000"/>
                <a:gd name="connsiteY347" fmla="*/ 5897 h 10000"/>
                <a:gd name="connsiteX348" fmla="*/ 7348 w 10000"/>
                <a:gd name="connsiteY348" fmla="*/ 5321 h 10000"/>
                <a:gd name="connsiteX349" fmla="*/ 7367 w 10000"/>
                <a:gd name="connsiteY349" fmla="*/ 4679 h 10000"/>
                <a:gd name="connsiteX350" fmla="*/ 7395 w 10000"/>
                <a:gd name="connsiteY350" fmla="*/ 4115 h 10000"/>
                <a:gd name="connsiteX351" fmla="*/ 7413 w 10000"/>
                <a:gd name="connsiteY351" fmla="*/ 3474 h 10000"/>
                <a:gd name="connsiteX352" fmla="*/ 7431 w 10000"/>
                <a:gd name="connsiteY352" fmla="*/ 3410 h 10000"/>
                <a:gd name="connsiteX353" fmla="*/ 7446 w 10000"/>
                <a:gd name="connsiteY353" fmla="*/ 4808 h 10000"/>
                <a:gd name="connsiteX354" fmla="*/ 7475 w 10000"/>
                <a:gd name="connsiteY354" fmla="*/ 6090 h 10000"/>
                <a:gd name="connsiteX355" fmla="*/ 7493 w 10000"/>
                <a:gd name="connsiteY355" fmla="*/ 5833 h 10000"/>
                <a:gd name="connsiteX356" fmla="*/ 7511 w 10000"/>
                <a:gd name="connsiteY356" fmla="*/ 4359 h 10000"/>
                <a:gd name="connsiteX357" fmla="*/ 7536 w 10000"/>
                <a:gd name="connsiteY357" fmla="*/ 2705 h 10000"/>
                <a:gd name="connsiteX358" fmla="*/ 7554 w 10000"/>
                <a:gd name="connsiteY358" fmla="*/ 1974 h 10000"/>
                <a:gd name="connsiteX359" fmla="*/ 7572 w 10000"/>
                <a:gd name="connsiteY359" fmla="*/ 4013 h 10000"/>
                <a:gd name="connsiteX360" fmla="*/ 7590 w 10000"/>
                <a:gd name="connsiteY360" fmla="*/ 6372 h 10000"/>
                <a:gd name="connsiteX361" fmla="*/ 7608 w 10000"/>
                <a:gd name="connsiteY361" fmla="*/ 7808 h 10000"/>
                <a:gd name="connsiteX362" fmla="*/ 7626 w 10000"/>
                <a:gd name="connsiteY362" fmla="*/ 7577 h 10000"/>
                <a:gd name="connsiteX363" fmla="*/ 7655 w 10000"/>
                <a:gd name="connsiteY363" fmla="*/ 7295 h 10000"/>
                <a:gd name="connsiteX364" fmla="*/ 7673 w 10000"/>
                <a:gd name="connsiteY364" fmla="*/ 7321 h 10000"/>
                <a:gd name="connsiteX365" fmla="*/ 7691 w 10000"/>
                <a:gd name="connsiteY365" fmla="*/ 7551 h 10000"/>
                <a:gd name="connsiteX366" fmla="*/ 7716 w 10000"/>
                <a:gd name="connsiteY366" fmla="*/ 7679 h 10000"/>
                <a:gd name="connsiteX367" fmla="*/ 7734 w 10000"/>
                <a:gd name="connsiteY367" fmla="*/ 7231 h 10000"/>
                <a:gd name="connsiteX368" fmla="*/ 7753 w 10000"/>
                <a:gd name="connsiteY368" fmla="*/ 6526 h 10000"/>
                <a:gd name="connsiteX369" fmla="*/ 7771 w 10000"/>
                <a:gd name="connsiteY369" fmla="*/ 5859 h 10000"/>
                <a:gd name="connsiteX370" fmla="*/ 7796 w 10000"/>
                <a:gd name="connsiteY370" fmla="*/ 5154 h 10000"/>
                <a:gd name="connsiteX371" fmla="*/ 7814 w 10000"/>
                <a:gd name="connsiteY371" fmla="*/ 4615 h 10000"/>
                <a:gd name="connsiteX372" fmla="*/ 7832 w 10000"/>
                <a:gd name="connsiteY372" fmla="*/ 3949 h 10000"/>
                <a:gd name="connsiteX373" fmla="*/ 7850 w 10000"/>
                <a:gd name="connsiteY373" fmla="*/ 3474 h 10000"/>
                <a:gd name="connsiteX374" fmla="*/ 7868 w 10000"/>
                <a:gd name="connsiteY374" fmla="*/ 2936 h 10000"/>
                <a:gd name="connsiteX375" fmla="*/ 7897 w 10000"/>
                <a:gd name="connsiteY375" fmla="*/ 2808 h 10000"/>
                <a:gd name="connsiteX376" fmla="*/ 7915 w 10000"/>
                <a:gd name="connsiteY376" fmla="*/ 3474 h 10000"/>
                <a:gd name="connsiteX377" fmla="*/ 7933 w 10000"/>
                <a:gd name="connsiteY377" fmla="*/ 4462 h 10000"/>
                <a:gd name="connsiteX378" fmla="*/ 7951 w 10000"/>
                <a:gd name="connsiteY378" fmla="*/ 4590 h 10000"/>
                <a:gd name="connsiteX379" fmla="*/ 7976 w 10000"/>
                <a:gd name="connsiteY379" fmla="*/ 4333 h 10000"/>
                <a:gd name="connsiteX380" fmla="*/ 7994 w 10000"/>
                <a:gd name="connsiteY380" fmla="*/ 4295 h 10000"/>
                <a:gd name="connsiteX381" fmla="*/ 8012 w 10000"/>
                <a:gd name="connsiteY381" fmla="*/ 4205 h 10000"/>
                <a:gd name="connsiteX382" fmla="*/ 8030 w 10000"/>
                <a:gd name="connsiteY382" fmla="*/ 3949 h 10000"/>
                <a:gd name="connsiteX383" fmla="*/ 8048 w 10000"/>
                <a:gd name="connsiteY383" fmla="*/ 4654 h 10000"/>
                <a:gd name="connsiteX384" fmla="*/ 8074 w 10000"/>
                <a:gd name="connsiteY384" fmla="*/ 5282 h 10000"/>
                <a:gd name="connsiteX385" fmla="*/ 8092 w 10000"/>
                <a:gd name="connsiteY385" fmla="*/ 6051 h 10000"/>
                <a:gd name="connsiteX386" fmla="*/ 8120 w 10000"/>
                <a:gd name="connsiteY386" fmla="*/ 6718 h 10000"/>
                <a:gd name="connsiteX387" fmla="*/ 8139 w 10000"/>
                <a:gd name="connsiteY387" fmla="*/ 6821 h 10000"/>
                <a:gd name="connsiteX388" fmla="*/ 8157 w 10000"/>
                <a:gd name="connsiteY388" fmla="*/ 6462 h 10000"/>
                <a:gd name="connsiteX389" fmla="*/ 8175 w 10000"/>
                <a:gd name="connsiteY389" fmla="*/ 5321 h 10000"/>
                <a:gd name="connsiteX390" fmla="*/ 8193 w 10000"/>
                <a:gd name="connsiteY390" fmla="*/ 2769 h 10000"/>
                <a:gd name="connsiteX391" fmla="*/ 8211 w 10000"/>
                <a:gd name="connsiteY391" fmla="*/ 1244 h 10000"/>
                <a:gd name="connsiteX392" fmla="*/ 8229 w 10000"/>
                <a:gd name="connsiteY392" fmla="*/ 962 h 10000"/>
                <a:gd name="connsiteX393" fmla="*/ 8254 w 10000"/>
                <a:gd name="connsiteY393" fmla="*/ 3603 h 10000"/>
                <a:gd name="connsiteX394" fmla="*/ 8272 w 10000"/>
                <a:gd name="connsiteY394" fmla="*/ 6846 h 10000"/>
                <a:gd name="connsiteX395" fmla="*/ 8297 w 10000"/>
                <a:gd name="connsiteY395" fmla="*/ 8282 h 10000"/>
                <a:gd name="connsiteX396" fmla="*/ 8315 w 10000"/>
                <a:gd name="connsiteY396" fmla="*/ 8218 h 10000"/>
                <a:gd name="connsiteX397" fmla="*/ 8333 w 10000"/>
                <a:gd name="connsiteY397" fmla="*/ 7679 h 10000"/>
                <a:gd name="connsiteX398" fmla="*/ 8351 w 10000"/>
                <a:gd name="connsiteY398" fmla="*/ 7038 h 10000"/>
                <a:gd name="connsiteX399" fmla="*/ 8369 w 10000"/>
                <a:gd name="connsiteY399" fmla="*/ 6436 h 10000"/>
                <a:gd name="connsiteX400" fmla="*/ 8398 w 10000"/>
                <a:gd name="connsiteY400" fmla="*/ 6115 h 10000"/>
                <a:gd name="connsiteX401" fmla="*/ 8416 w 10000"/>
                <a:gd name="connsiteY401" fmla="*/ 5833 h 10000"/>
                <a:gd name="connsiteX402" fmla="*/ 8434 w 10000"/>
                <a:gd name="connsiteY402" fmla="*/ 5449 h 10000"/>
                <a:gd name="connsiteX403" fmla="*/ 8452 w 10000"/>
                <a:gd name="connsiteY403" fmla="*/ 4872 h 10000"/>
                <a:gd name="connsiteX404" fmla="*/ 8470 w 10000"/>
                <a:gd name="connsiteY404" fmla="*/ 4333 h 10000"/>
                <a:gd name="connsiteX405" fmla="*/ 8496 w 10000"/>
                <a:gd name="connsiteY405" fmla="*/ 3795 h 10000"/>
                <a:gd name="connsiteX406" fmla="*/ 8514 w 10000"/>
                <a:gd name="connsiteY406" fmla="*/ 3538 h 10000"/>
                <a:gd name="connsiteX407" fmla="*/ 8532 w 10000"/>
                <a:gd name="connsiteY407" fmla="*/ 3244 h 10000"/>
                <a:gd name="connsiteX408" fmla="*/ 8557 w 10000"/>
                <a:gd name="connsiteY408" fmla="*/ 3372 h 10000"/>
                <a:gd name="connsiteX409" fmla="*/ 8575 w 10000"/>
                <a:gd name="connsiteY409" fmla="*/ 3244 h 10000"/>
                <a:gd name="connsiteX410" fmla="*/ 8593 w 10000"/>
                <a:gd name="connsiteY410" fmla="*/ 2513 h 10000"/>
                <a:gd name="connsiteX411" fmla="*/ 8611 w 10000"/>
                <a:gd name="connsiteY411" fmla="*/ 2897 h 10000"/>
                <a:gd name="connsiteX412" fmla="*/ 8629 w 10000"/>
                <a:gd name="connsiteY412" fmla="*/ 5128 h 10000"/>
                <a:gd name="connsiteX413" fmla="*/ 8658 w 10000"/>
                <a:gd name="connsiteY413" fmla="*/ 6846 h 10000"/>
                <a:gd name="connsiteX414" fmla="*/ 8676 w 10000"/>
                <a:gd name="connsiteY414" fmla="*/ 7038 h 10000"/>
                <a:gd name="connsiteX415" fmla="*/ 8694 w 10000"/>
                <a:gd name="connsiteY415" fmla="*/ 6821 h 10000"/>
                <a:gd name="connsiteX416" fmla="*/ 8719 w 10000"/>
                <a:gd name="connsiteY416" fmla="*/ 6051 h 10000"/>
                <a:gd name="connsiteX417" fmla="*/ 8737 w 10000"/>
                <a:gd name="connsiteY417" fmla="*/ 4974 h 10000"/>
                <a:gd name="connsiteX418" fmla="*/ 8755 w 10000"/>
                <a:gd name="connsiteY418" fmla="*/ 3885 h 10000"/>
                <a:gd name="connsiteX419" fmla="*/ 8773 w 10000"/>
                <a:gd name="connsiteY419" fmla="*/ 3795 h 10000"/>
                <a:gd name="connsiteX420" fmla="*/ 8791 w 10000"/>
                <a:gd name="connsiteY420" fmla="*/ 4910 h 10000"/>
                <a:gd name="connsiteX421" fmla="*/ 8810 w 10000"/>
                <a:gd name="connsiteY421" fmla="*/ 6590 h 10000"/>
                <a:gd name="connsiteX422" fmla="*/ 8835 w 10000"/>
                <a:gd name="connsiteY422" fmla="*/ 7705 h 10000"/>
                <a:gd name="connsiteX423" fmla="*/ 8853 w 10000"/>
                <a:gd name="connsiteY423" fmla="*/ 7641 h 10000"/>
                <a:gd name="connsiteX424" fmla="*/ 8871 w 10000"/>
                <a:gd name="connsiteY424" fmla="*/ 6974 h 10000"/>
                <a:gd name="connsiteX425" fmla="*/ 8889 w 10000"/>
                <a:gd name="connsiteY425" fmla="*/ 6244 h 10000"/>
                <a:gd name="connsiteX426" fmla="*/ 8918 w 10000"/>
                <a:gd name="connsiteY426" fmla="*/ 5667 h 10000"/>
                <a:gd name="connsiteX427" fmla="*/ 8936 w 10000"/>
                <a:gd name="connsiteY427" fmla="*/ 5282 h 10000"/>
                <a:gd name="connsiteX428" fmla="*/ 8954 w 10000"/>
                <a:gd name="connsiteY428" fmla="*/ 4782 h 10000"/>
                <a:gd name="connsiteX429" fmla="*/ 8972 w 10000"/>
                <a:gd name="connsiteY429" fmla="*/ 3987 h 10000"/>
                <a:gd name="connsiteX430" fmla="*/ 8997 w 10000"/>
                <a:gd name="connsiteY430" fmla="*/ 3244 h 10000"/>
                <a:gd name="connsiteX431" fmla="*/ 9015 w 10000"/>
                <a:gd name="connsiteY431" fmla="*/ 2872 h 10000"/>
                <a:gd name="connsiteX432" fmla="*/ 9033 w 10000"/>
                <a:gd name="connsiteY432" fmla="*/ 2962 h 10000"/>
                <a:gd name="connsiteX433" fmla="*/ 9051 w 10000"/>
                <a:gd name="connsiteY433" fmla="*/ 3667 h 10000"/>
                <a:gd name="connsiteX434" fmla="*/ 9069 w 10000"/>
                <a:gd name="connsiteY434" fmla="*/ 5321 h 10000"/>
                <a:gd name="connsiteX435" fmla="*/ 9098 w 10000"/>
                <a:gd name="connsiteY435" fmla="*/ 6462 h 10000"/>
                <a:gd name="connsiteX436" fmla="*/ 9113 w 10000"/>
                <a:gd name="connsiteY436" fmla="*/ 6051 h 10000"/>
                <a:gd name="connsiteX437" fmla="*/ 9141 w 10000"/>
                <a:gd name="connsiteY437" fmla="*/ 5103 h 10000"/>
                <a:gd name="connsiteX438" fmla="*/ 9159 w 10000"/>
                <a:gd name="connsiteY438" fmla="*/ 4551 h 10000"/>
                <a:gd name="connsiteX439" fmla="*/ 9177 w 10000"/>
                <a:gd name="connsiteY439" fmla="*/ 4974 h 10000"/>
                <a:gd name="connsiteX440" fmla="*/ 9196 w 10000"/>
                <a:gd name="connsiteY440" fmla="*/ 5897 h 10000"/>
                <a:gd name="connsiteX441" fmla="*/ 9214 w 10000"/>
                <a:gd name="connsiteY441" fmla="*/ 6179 h 10000"/>
                <a:gd name="connsiteX442" fmla="*/ 9232 w 10000"/>
                <a:gd name="connsiteY442" fmla="*/ 5667 h 10000"/>
                <a:gd name="connsiteX443" fmla="*/ 9257 w 10000"/>
                <a:gd name="connsiteY443" fmla="*/ 5154 h 10000"/>
                <a:gd name="connsiteX444" fmla="*/ 9275 w 10000"/>
                <a:gd name="connsiteY444" fmla="*/ 4910 h 10000"/>
                <a:gd name="connsiteX445" fmla="*/ 9293 w 10000"/>
                <a:gd name="connsiteY445" fmla="*/ 4718 h 10000"/>
                <a:gd name="connsiteX446" fmla="*/ 9322 w 10000"/>
                <a:gd name="connsiteY446" fmla="*/ 4462 h 10000"/>
                <a:gd name="connsiteX447" fmla="*/ 9340 w 10000"/>
                <a:gd name="connsiteY447" fmla="*/ 4179 h 10000"/>
                <a:gd name="connsiteX448" fmla="*/ 9358 w 10000"/>
                <a:gd name="connsiteY448" fmla="*/ 4115 h 10000"/>
                <a:gd name="connsiteX449" fmla="*/ 9376 w 10000"/>
                <a:gd name="connsiteY449" fmla="*/ 4141 h 10000"/>
                <a:gd name="connsiteX450" fmla="*/ 9390 w 10000"/>
                <a:gd name="connsiteY450" fmla="*/ 4462 h 10000"/>
                <a:gd name="connsiteX451" fmla="*/ 9419 w 10000"/>
                <a:gd name="connsiteY451" fmla="*/ 4782 h 10000"/>
                <a:gd name="connsiteX452" fmla="*/ 9437 w 10000"/>
                <a:gd name="connsiteY452" fmla="*/ 5410 h 10000"/>
                <a:gd name="connsiteX453" fmla="*/ 9455 w 10000"/>
                <a:gd name="connsiteY453" fmla="*/ 6090 h 10000"/>
                <a:gd name="connsiteX454" fmla="*/ 9473 w 10000"/>
                <a:gd name="connsiteY454" fmla="*/ 6308 h 10000"/>
                <a:gd name="connsiteX455" fmla="*/ 9491 w 10000"/>
                <a:gd name="connsiteY455" fmla="*/ 6026 h 10000"/>
                <a:gd name="connsiteX456" fmla="*/ 9517 w 10000"/>
                <a:gd name="connsiteY456" fmla="*/ 5321 h 10000"/>
                <a:gd name="connsiteX457" fmla="*/ 9535 w 10000"/>
                <a:gd name="connsiteY457" fmla="*/ 4936 h 10000"/>
                <a:gd name="connsiteX458" fmla="*/ 9553 w 10000"/>
                <a:gd name="connsiteY458" fmla="*/ 4782 h 10000"/>
                <a:gd name="connsiteX459" fmla="*/ 9582 w 10000"/>
                <a:gd name="connsiteY459" fmla="*/ 5000 h 10000"/>
                <a:gd name="connsiteX460" fmla="*/ 9600 w 10000"/>
                <a:gd name="connsiteY460" fmla="*/ 5218 h 10000"/>
                <a:gd name="connsiteX461" fmla="*/ 9618 w 10000"/>
                <a:gd name="connsiteY461" fmla="*/ 5192 h 10000"/>
                <a:gd name="connsiteX462" fmla="*/ 9636 w 10000"/>
                <a:gd name="connsiteY462" fmla="*/ 5346 h 10000"/>
                <a:gd name="connsiteX463" fmla="*/ 9654 w 10000"/>
                <a:gd name="connsiteY463" fmla="*/ 5128 h 10000"/>
                <a:gd name="connsiteX464" fmla="*/ 9679 w 10000"/>
                <a:gd name="connsiteY464" fmla="*/ 4974 h 10000"/>
                <a:gd name="connsiteX465" fmla="*/ 9697 w 10000"/>
                <a:gd name="connsiteY465" fmla="*/ 4936 h 10000"/>
                <a:gd name="connsiteX466" fmla="*/ 9722 w 10000"/>
                <a:gd name="connsiteY466" fmla="*/ 5000 h 10000"/>
                <a:gd name="connsiteX467" fmla="*/ 9740 w 10000"/>
                <a:gd name="connsiteY467" fmla="*/ 4872 h 10000"/>
                <a:gd name="connsiteX468" fmla="*/ 9758 w 10000"/>
                <a:gd name="connsiteY468" fmla="*/ 4679 h 10000"/>
                <a:gd name="connsiteX469" fmla="*/ 9776 w 10000"/>
                <a:gd name="connsiteY469" fmla="*/ 4744 h 10000"/>
                <a:gd name="connsiteX470" fmla="*/ 9794 w 10000"/>
                <a:gd name="connsiteY470" fmla="*/ 4974 h 10000"/>
                <a:gd name="connsiteX471" fmla="*/ 9812 w 10000"/>
                <a:gd name="connsiteY471" fmla="*/ 4910 h 10000"/>
                <a:gd name="connsiteX472" fmla="*/ 9830 w 10000"/>
                <a:gd name="connsiteY472" fmla="*/ 4872 h 10000"/>
                <a:gd name="connsiteX473" fmla="*/ 9859 w 10000"/>
                <a:gd name="connsiteY473" fmla="*/ 4654 h 10000"/>
                <a:gd name="connsiteX474" fmla="*/ 9877 w 10000"/>
                <a:gd name="connsiteY474" fmla="*/ 4397 h 10000"/>
                <a:gd name="connsiteX475" fmla="*/ 9895 w 10000"/>
                <a:gd name="connsiteY475" fmla="*/ 4590 h 10000"/>
                <a:gd name="connsiteX476" fmla="*/ 9913 w 10000"/>
                <a:gd name="connsiteY476" fmla="*/ 4679 h 10000"/>
                <a:gd name="connsiteX477" fmla="*/ 9939 w 10000"/>
                <a:gd name="connsiteY477" fmla="*/ 4744 h 10000"/>
                <a:gd name="connsiteX478" fmla="*/ 9957 w 10000"/>
                <a:gd name="connsiteY478" fmla="*/ 4782 h 10000"/>
                <a:gd name="connsiteX479" fmla="*/ 9975 w 10000"/>
                <a:gd name="connsiteY479" fmla="*/ 4744 h 10000"/>
                <a:gd name="connsiteX480" fmla="*/ 10000 w 10000"/>
                <a:gd name="connsiteY480" fmla="*/ 534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6 w 10000"/>
                <a:gd name="connsiteY11" fmla="*/ 6333 h 10000"/>
                <a:gd name="connsiteX12" fmla="*/ 245 w 10000"/>
                <a:gd name="connsiteY12" fmla="*/ 6115 h 10000"/>
                <a:gd name="connsiteX13" fmla="*/ 260 w 10000"/>
                <a:gd name="connsiteY13" fmla="*/ 5667 h 10000"/>
                <a:gd name="connsiteX14" fmla="*/ 278 w 10000"/>
                <a:gd name="connsiteY14" fmla="*/ 5385 h 10000"/>
                <a:gd name="connsiteX15" fmla="*/ 296 w 10000"/>
                <a:gd name="connsiteY15" fmla="*/ 4872 h 10000"/>
                <a:gd name="connsiteX16" fmla="*/ 314 w 10000"/>
                <a:gd name="connsiteY16" fmla="*/ 4013 h 10000"/>
                <a:gd name="connsiteX17" fmla="*/ 343 w 10000"/>
                <a:gd name="connsiteY17" fmla="*/ 3795 h 10000"/>
                <a:gd name="connsiteX18" fmla="*/ 361 w 10000"/>
                <a:gd name="connsiteY18" fmla="*/ 3859 h 10000"/>
                <a:gd name="connsiteX19" fmla="*/ 379 w 10000"/>
                <a:gd name="connsiteY19" fmla="*/ 4115 h 10000"/>
                <a:gd name="connsiteX20" fmla="*/ 404 w 10000"/>
                <a:gd name="connsiteY20" fmla="*/ 4872 h 10000"/>
                <a:gd name="connsiteX21" fmla="*/ 422 w 10000"/>
                <a:gd name="connsiteY21" fmla="*/ 5513 h 10000"/>
                <a:gd name="connsiteX22" fmla="*/ 440 w 10000"/>
                <a:gd name="connsiteY22" fmla="*/ 5513 h 10000"/>
                <a:gd name="connsiteX23" fmla="*/ 458 w 10000"/>
                <a:gd name="connsiteY23" fmla="*/ 5641 h 10000"/>
                <a:gd name="connsiteX24" fmla="*/ 476 w 10000"/>
                <a:gd name="connsiteY24" fmla="*/ 5705 h 10000"/>
                <a:gd name="connsiteX25" fmla="*/ 494 w 10000"/>
                <a:gd name="connsiteY25" fmla="*/ 5833 h 10000"/>
                <a:gd name="connsiteX26" fmla="*/ 523 w 10000"/>
                <a:gd name="connsiteY26" fmla="*/ 5731 h 10000"/>
                <a:gd name="connsiteX27" fmla="*/ 538 w 10000"/>
                <a:gd name="connsiteY27" fmla="*/ 5321 h 10000"/>
                <a:gd name="connsiteX28" fmla="*/ 556 w 10000"/>
                <a:gd name="connsiteY28" fmla="*/ 4974 h 10000"/>
                <a:gd name="connsiteX29" fmla="*/ 584 w 10000"/>
                <a:gd name="connsiteY29" fmla="*/ 4526 h 10000"/>
                <a:gd name="connsiteX30" fmla="*/ 602 w 10000"/>
                <a:gd name="connsiteY30" fmla="*/ 4051 h 10000"/>
                <a:gd name="connsiteX31" fmla="*/ 620 w 10000"/>
                <a:gd name="connsiteY31" fmla="*/ 3372 h 10000"/>
                <a:gd name="connsiteX32" fmla="*/ 639 w 10000"/>
                <a:gd name="connsiteY32" fmla="*/ 3026 h 10000"/>
                <a:gd name="connsiteX33" fmla="*/ 664 w 10000"/>
                <a:gd name="connsiteY33" fmla="*/ 3282 h 10000"/>
                <a:gd name="connsiteX34" fmla="*/ 682 w 10000"/>
                <a:gd name="connsiteY34" fmla="*/ 4551 h 10000"/>
                <a:gd name="connsiteX35" fmla="*/ 700 w 10000"/>
                <a:gd name="connsiteY35" fmla="*/ 6090 h 10000"/>
                <a:gd name="connsiteX36" fmla="*/ 718 w 10000"/>
                <a:gd name="connsiteY36" fmla="*/ 7256 h 10000"/>
                <a:gd name="connsiteX37" fmla="*/ 736 w 10000"/>
                <a:gd name="connsiteY37" fmla="*/ 7449 h 10000"/>
                <a:gd name="connsiteX38" fmla="*/ 765 w 10000"/>
                <a:gd name="connsiteY38" fmla="*/ 7077 h 10000"/>
                <a:gd name="connsiteX39" fmla="*/ 783 w 10000"/>
                <a:gd name="connsiteY39" fmla="*/ 5603 h 10000"/>
                <a:gd name="connsiteX40" fmla="*/ 797 w 10000"/>
                <a:gd name="connsiteY40" fmla="*/ 3282 h 10000"/>
                <a:gd name="connsiteX41" fmla="*/ 815 w 10000"/>
                <a:gd name="connsiteY41" fmla="*/ 1308 h 10000"/>
                <a:gd name="connsiteX42" fmla="*/ 844 w 10000"/>
                <a:gd name="connsiteY42" fmla="*/ 962 h 10000"/>
                <a:gd name="connsiteX43" fmla="*/ 862 w 10000"/>
                <a:gd name="connsiteY43" fmla="*/ 3282 h 10000"/>
                <a:gd name="connsiteX44" fmla="*/ 880 w 10000"/>
                <a:gd name="connsiteY44" fmla="*/ 7744 h 10000"/>
                <a:gd name="connsiteX45" fmla="*/ 898 w 10000"/>
                <a:gd name="connsiteY45" fmla="*/ 10000 h 10000"/>
                <a:gd name="connsiteX46" fmla="*/ 916 w 10000"/>
                <a:gd name="connsiteY46" fmla="*/ 8821 h 10000"/>
                <a:gd name="connsiteX47" fmla="*/ 942 w 10000"/>
                <a:gd name="connsiteY47" fmla="*/ 6564 h 10000"/>
                <a:gd name="connsiteX48" fmla="*/ 960 w 10000"/>
                <a:gd name="connsiteY48" fmla="*/ 5064 h 10000"/>
                <a:gd name="connsiteX49" fmla="*/ 988 w 10000"/>
                <a:gd name="connsiteY49" fmla="*/ 4744 h 10000"/>
                <a:gd name="connsiteX50" fmla="*/ 1006 w 10000"/>
                <a:gd name="connsiteY50" fmla="*/ 5000 h 10000"/>
                <a:gd name="connsiteX51" fmla="*/ 1025 w 10000"/>
                <a:gd name="connsiteY51" fmla="*/ 5513 h 10000"/>
                <a:gd name="connsiteX52" fmla="*/ 1043 w 10000"/>
                <a:gd name="connsiteY52" fmla="*/ 5641 h 10000"/>
                <a:gd name="connsiteX53" fmla="*/ 1061 w 10000"/>
                <a:gd name="connsiteY53" fmla="*/ 5577 h 10000"/>
                <a:gd name="connsiteX54" fmla="*/ 1075 w 10000"/>
                <a:gd name="connsiteY54" fmla="*/ 5346 h 10000"/>
                <a:gd name="connsiteX55" fmla="*/ 1093 w 10000"/>
                <a:gd name="connsiteY55" fmla="*/ 4936 h 10000"/>
                <a:gd name="connsiteX56" fmla="*/ 1122 w 10000"/>
                <a:gd name="connsiteY56" fmla="*/ 3756 h 10000"/>
                <a:gd name="connsiteX57" fmla="*/ 1140 w 10000"/>
                <a:gd name="connsiteY57" fmla="*/ 3372 h 10000"/>
                <a:gd name="connsiteX58" fmla="*/ 1165 w 10000"/>
                <a:gd name="connsiteY58" fmla="*/ 3346 h 10000"/>
                <a:gd name="connsiteX59" fmla="*/ 1183 w 10000"/>
                <a:gd name="connsiteY59" fmla="*/ 3372 h 10000"/>
                <a:gd name="connsiteX60" fmla="*/ 1201 w 10000"/>
                <a:gd name="connsiteY60" fmla="*/ 4333 h 10000"/>
                <a:gd name="connsiteX61" fmla="*/ 1219 w 10000"/>
                <a:gd name="connsiteY61" fmla="*/ 5346 h 10000"/>
                <a:gd name="connsiteX62" fmla="*/ 1237 w 10000"/>
                <a:gd name="connsiteY62" fmla="*/ 6308 h 10000"/>
                <a:gd name="connsiteX63" fmla="*/ 1266 w 10000"/>
                <a:gd name="connsiteY63" fmla="*/ 6885 h 10000"/>
                <a:gd name="connsiteX64" fmla="*/ 1284 w 10000"/>
                <a:gd name="connsiteY64" fmla="*/ 7077 h 10000"/>
                <a:gd name="connsiteX65" fmla="*/ 1302 w 10000"/>
                <a:gd name="connsiteY65" fmla="*/ 6564 h 10000"/>
                <a:gd name="connsiteX66" fmla="*/ 1320 w 10000"/>
                <a:gd name="connsiteY66" fmla="*/ 6244 h 10000"/>
                <a:gd name="connsiteX67" fmla="*/ 1338 w 10000"/>
                <a:gd name="connsiteY67" fmla="*/ 5897 h 10000"/>
                <a:gd name="connsiteX68" fmla="*/ 1364 w 10000"/>
                <a:gd name="connsiteY68" fmla="*/ 5192 h 10000"/>
                <a:gd name="connsiteX69" fmla="*/ 1382 w 10000"/>
                <a:gd name="connsiteY69" fmla="*/ 4359 h 10000"/>
                <a:gd name="connsiteX70" fmla="*/ 1400 w 10000"/>
                <a:gd name="connsiteY70" fmla="*/ 3628 h 10000"/>
                <a:gd name="connsiteX71" fmla="*/ 1425 w 10000"/>
                <a:gd name="connsiteY71" fmla="*/ 3064 h 10000"/>
                <a:gd name="connsiteX72" fmla="*/ 1443 w 10000"/>
                <a:gd name="connsiteY72" fmla="*/ 3500 h 10000"/>
                <a:gd name="connsiteX73" fmla="*/ 1461 w 10000"/>
                <a:gd name="connsiteY73" fmla="*/ 4423 h 10000"/>
                <a:gd name="connsiteX74" fmla="*/ 1479 w 10000"/>
                <a:gd name="connsiteY74" fmla="*/ 4910 h 10000"/>
                <a:gd name="connsiteX75" fmla="*/ 1497 w 10000"/>
                <a:gd name="connsiteY75" fmla="*/ 4333 h 10000"/>
                <a:gd name="connsiteX76" fmla="*/ 1526 w 10000"/>
                <a:gd name="connsiteY76" fmla="*/ 3154 h 10000"/>
                <a:gd name="connsiteX77" fmla="*/ 1544 w 10000"/>
                <a:gd name="connsiteY77" fmla="*/ 2513 h 10000"/>
                <a:gd name="connsiteX78" fmla="*/ 1562 w 10000"/>
                <a:gd name="connsiteY78" fmla="*/ 3564 h 10000"/>
                <a:gd name="connsiteX79" fmla="*/ 1587 w 10000"/>
                <a:gd name="connsiteY79" fmla="*/ 5385 h 10000"/>
                <a:gd name="connsiteX80" fmla="*/ 1605 w 10000"/>
                <a:gd name="connsiteY80" fmla="*/ 6308 h 10000"/>
                <a:gd name="connsiteX81" fmla="*/ 1623 w 10000"/>
                <a:gd name="connsiteY81" fmla="*/ 5731 h 10000"/>
                <a:gd name="connsiteX82" fmla="*/ 1641 w 10000"/>
                <a:gd name="connsiteY82" fmla="*/ 5346 h 10000"/>
                <a:gd name="connsiteX83" fmla="*/ 1659 w 10000"/>
                <a:gd name="connsiteY83" fmla="*/ 5513 h 10000"/>
                <a:gd name="connsiteX84" fmla="*/ 1677 w 10000"/>
                <a:gd name="connsiteY84" fmla="*/ 5667 h 10000"/>
                <a:gd name="connsiteX85" fmla="*/ 1703 w 10000"/>
                <a:gd name="connsiteY85" fmla="*/ 6308 h 10000"/>
                <a:gd name="connsiteX86" fmla="*/ 1721 w 10000"/>
                <a:gd name="connsiteY86" fmla="*/ 6462 h 10000"/>
                <a:gd name="connsiteX87" fmla="*/ 1739 w 10000"/>
                <a:gd name="connsiteY87" fmla="*/ 6051 h 10000"/>
                <a:gd name="connsiteX88" fmla="*/ 1757 w 10000"/>
                <a:gd name="connsiteY88" fmla="*/ 5513 h 10000"/>
                <a:gd name="connsiteX89" fmla="*/ 1786 w 10000"/>
                <a:gd name="connsiteY89" fmla="*/ 5385 h 10000"/>
                <a:gd name="connsiteX90" fmla="*/ 1804 w 10000"/>
                <a:gd name="connsiteY90" fmla="*/ 5449 h 10000"/>
                <a:gd name="connsiteX91" fmla="*/ 1822 w 10000"/>
                <a:gd name="connsiteY91" fmla="*/ 5513 h 10000"/>
                <a:gd name="connsiteX92" fmla="*/ 1847 w 10000"/>
                <a:gd name="connsiteY92" fmla="*/ 5192 h 10000"/>
                <a:gd name="connsiteX93" fmla="*/ 1865 w 10000"/>
                <a:gd name="connsiteY93" fmla="*/ 4397 h 10000"/>
                <a:gd name="connsiteX94" fmla="*/ 1883 w 10000"/>
                <a:gd name="connsiteY94" fmla="*/ 4295 h 10000"/>
                <a:gd name="connsiteX95" fmla="*/ 1901 w 10000"/>
                <a:gd name="connsiteY95" fmla="*/ 4526 h 10000"/>
                <a:gd name="connsiteX96" fmla="*/ 1919 w 10000"/>
                <a:gd name="connsiteY96" fmla="*/ 5385 h 10000"/>
                <a:gd name="connsiteX97" fmla="*/ 1937 w 10000"/>
                <a:gd name="connsiteY97" fmla="*/ 6590 h 10000"/>
                <a:gd name="connsiteX98" fmla="*/ 1955 w 10000"/>
                <a:gd name="connsiteY98" fmla="*/ 6949 h 10000"/>
                <a:gd name="connsiteX99" fmla="*/ 1981 w 10000"/>
                <a:gd name="connsiteY99" fmla="*/ 6141 h 10000"/>
                <a:gd name="connsiteX100" fmla="*/ 2009 w 10000"/>
                <a:gd name="connsiteY100" fmla="*/ 5346 h 10000"/>
                <a:gd name="connsiteX101" fmla="*/ 2027 w 10000"/>
                <a:gd name="connsiteY101" fmla="*/ 5154 h 10000"/>
                <a:gd name="connsiteX102" fmla="*/ 2045 w 10000"/>
                <a:gd name="connsiteY102" fmla="*/ 5641 h 10000"/>
                <a:gd name="connsiteX103" fmla="*/ 2063 w 10000"/>
                <a:gd name="connsiteY103" fmla="*/ 5795 h 10000"/>
                <a:gd name="connsiteX104" fmla="*/ 2082 w 10000"/>
                <a:gd name="connsiteY104" fmla="*/ 5731 h 10000"/>
                <a:gd name="connsiteX105" fmla="*/ 2100 w 10000"/>
                <a:gd name="connsiteY105" fmla="*/ 5346 h 10000"/>
                <a:gd name="connsiteX106" fmla="*/ 2125 w 10000"/>
                <a:gd name="connsiteY106" fmla="*/ 4910 h 10000"/>
                <a:gd name="connsiteX107" fmla="*/ 2143 w 10000"/>
                <a:gd name="connsiteY107" fmla="*/ 4615 h 10000"/>
                <a:gd name="connsiteX108" fmla="*/ 2161 w 10000"/>
                <a:gd name="connsiteY108" fmla="*/ 4462 h 10000"/>
                <a:gd name="connsiteX109" fmla="*/ 2186 w 10000"/>
                <a:gd name="connsiteY109" fmla="*/ 4423 h 10000"/>
                <a:gd name="connsiteX110" fmla="*/ 2204 w 10000"/>
                <a:gd name="connsiteY110" fmla="*/ 4397 h 10000"/>
                <a:gd name="connsiteX111" fmla="*/ 2222 w 10000"/>
                <a:gd name="connsiteY111" fmla="*/ 4179 h 10000"/>
                <a:gd name="connsiteX112" fmla="*/ 2240 w 10000"/>
                <a:gd name="connsiteY112" fmla="*/ 3731 h 10000"/>
                <a:gd name="connsiteX113" fmla="*/ 2258 w 10000"/>
                <a:gd name="connsiteY113" fmla="*/ 3000 h 10000"/>
                <a:gd name="connsiteX114" fmla="*/ 2287 w 10000"/>
                <a:gd name="connsiteY114" fmla="*/ 2513 h 10000"/>
                <a:gd name="connsiteX115" fmla="*/ 2305 w 10000"/>
                <a:gd name="connsiteY115" fmla="*/ 3026 h 10000"/>
                <a:gd name="connsiteX116" fmla="*/ 2323 w 10000"/>
                <a:gd name="connsiteY116" fmla="*/ 4590 h 10000"/>
                <a:gd name="connsiteX117" fmla="*/ 2341 w 10000"/>
                <a:gd name="connsiteY117" fmla="*/ 6397 h 10000"/>
                <a:gd name="connsiteX118" fmla="*/ 2359 w 10000"/>
                <a:gd name="connsiteY118" fmla="*/ 7192 h 10000"/>
                <a:gd name="connsiteX119" fmla="*/ 2385 w 10000"/>
                <a:gd name="connsiteY119" fmla="*/ 6910 h 10000"/>
                <a:gd name="connsiteX120" fmla="*/ 2403 w 10000"/>
                <a:gd name="connsiteY120" fmla="*/ 6179 h 10000"/>
                <a:gd name="connsiteX121" fmla="*/ 2421 w 10000"/>
                <a:gd name="connsiteY121" fmla="*/ 4936 h 10000"/>
                <a:gd name="connsiteX122" fmla="*/ 2449 w 10000"/>
                <a:gd name="connsiteY122" fmla="*/ 3603 h 10000"/>
                <a:gd name="connsiteX123" fmla="*/ 2464 w 10000"/>
                <a:gd name="connsiteY123" fmla="*/ 2872 h 10000"/>
                <a:gd name="connsiteX124" fmla="*/ 2482 w 10000"/>
                <a:gd name="connsiteY124" fmla="*/ 2231 h 10000"/>
                <a:gd name="connsiteX125" fmla="*/ 2500 w 10000"/>
                <a:gd name="connsiteY125" fmla="*/ 3064 h 10000"/>
                <a:gd name="connsiteX126" fmla="*/ 2518 w 10000"/>
                <a:gd name="connsiteY126" fmla="*/ 5577 h 10000"/>
                <a:gd name="connsiteX127" fmla="*/ 2547 w 10000"/>
                <a:gd name="connsiteY127" fmla="*/ 7359 h 10000"/>
                <a:gd name="connsiteX128" fmla="*/ 2565 w 10000"/>
                <a:gd name="connsiteY128" fmla="*/ 7128 h 10000"/>
                <a:gd name="connsiteX129" fmla="*/ 2590 w 10000"/>
                <a:gd name="connsiteY129" fmla="*/ 6372 h 10000"/>
                <a:gd name="connsiteX130" fmla="*/ 2608 w 10000"/>
                <a:gd name="connsiteY130" fmla="*/ 5538 h 10000"/>
                <a:gd name="connsiteX131" fmla="*/ 2626 w 10000"/>
                <a:gd name="connsiteY131" fmla="*/ 4654 h 10000"/>
                <a:gd name="connsiteX132" fmla="*/ 2644 w 10000"/>
                <a:gd name="connsiteY132" fmla="*/ 3987 h 10000"/>
                <a:gd name="connsiteX133" fmla="*/ 2662 w 10000"/>
                <a:gd name="connsiteY133" fmla="*/ 3410 h 10000"/>
                <a:gd name="connsiteX134" fmla="*/ 2680 w 10000"/>
                <a:gd name="connsiteY134" fmla="*/ 3885 h 10000"/>
                <a:gd name="connsiteX135" fmla="*/ 2698 w 10000"/>
                <a:gd name="connsiteY135" fmla="*/ 5987 h 10000"/>
                <a:gd name="connsiteX136" fmla="*/ 2727 w 10000"/>
                <a:gd name="connsiteY136" fmla="*/ 7679 h 10000"/>
                <a:gd name="connsiteX137" fmla="*/ 2742 w 10000"/>
                <a:gd name="connsiteY137" fmla="*/ 7641 h 10000"/>
                <a:gd name="connsiteX138" fmla="*/ 2760 w 10000"/>
                <a:gd name="connsiteY138" fmla="*/ 7103 h 10000"/>
                <a:gd name="connsiteX139" fmla="*/ 2778 w 10000"/>
                <a:gd name="connsiteY139" fmla="*/ 6500 h 10000"/>
                <a:gd name="connsiteX140" fmla="*/ 2807 w 10000"/>
                <a:gd name="connsiteY140" fmla="*/ 5962 h 10000"/>
                <a:gd name="connsiteX141" fmla="*/ 2825 w 10000"/>
                <a:gd name="connsiteY141" fmla="*/ 5321 h 10000"/>
                <a:gd name="connsiteX142" fmla="*/ 2843 w 10000"/>
                <a:gd name="connsiteY142" fmla="*/ 4744 h 10000"/>
                <a:gd name="connsiteX143" fmla="*/ 2868 w 10000"/>
                <a:gd name="connsiteY143" fmla="*/ 4051 h 10000"/>
                <a:gd name="connsiteX144" fmla="*/ 2886 w 10000"/>
                <a:gd name="connsiteY144" fmla="*/ 3372 h 10000"/>
                <a:gd name="connsiteX145" fmla="*/ 2904 w 10000"/>
                <a:gd name="connsiteY145" fmla="*/ 3667 h 10000"/>
                <a:gd name="connsiteX146" fmla="*/ 2922 w 10000"/>
                <a:gd name="connsiteY146" fmla="*/ 4295 h 10000"/>
                <a:gd name="connsiteX147" fmla="*/ 2940 w 10000"/>
                <a:gd name="connsiteY147" fmla="*/ 4808 h 10000"/>
                <a:gd name="connsiteX148" fmla="*/ 2958 w 10000"/>
                <a:gd name="connsiteY148" fmla="*/ 5667 h 10000"/>
                <a:gd name="connsiteX149" fmla="*/ 2987 w 10000"/>
                <a:gd name="connsiteY149" fmla="*/ 6205 h 10000"/>
                <a:gd name="connsiteX150" fmla="*/ 3005 w 10000"/>
                <a:gd name="connsiteY150" fmla="*/ 6141 h 10000"/>
                <a:gd name="connsiteX151" fmla="*/ 3019 w 10000"/>
                <a:gd name="connsiteY151" fmla="*/ 5705 h 10000"/>
                <a:gd name="connsiteX152" fmla="*/ 3048 w 10000"/>
                <a:gd name="connsiteY152" fmla="*/ 5154 h 10000"/>
                <a:gd name="connsiteX153" fmla="*/ 3066 w 10000"/>
                <a:gd name="connsiteY153" fmla="*/ 4526 h 10000"/>
                <a:gd name="connsiteX154" fmla="*/ 3084 w 10000"/>
                <a:gd name="connsiteY154" fmla="*/ 4590 h 10000"/>
                <a:gd name="connsiteX155" fmla="*/ 3102 w 10000"/>
                <a:gd name="connsiteY155" fmla="*/ 5321 h 10000"/>
                <a:gd name="connsiteX156" fmla="*/ 3128 w 10000"/>
                <a:gd name="connsiteY156" fmla="*/ 5962 h 10000"/>
                <a:gd name="connsiteX157" fmla="*/ 3146 w 10000"/>
                <a:gd name="connsiteY157" fmla="*/ 5859 h 10000"/>
                <a:gd name="connsiteX158" fmla="*/ 3164 w 10000"/>
                <a:gd name="connsiteY158" fmla="*/ 5064 h 10000"/>
                <a:gd name="connsiteX159" fmla="*/ 3182 w 10000"/>
                <a:gd name="connsiteY159" fmla="*/ 4359 h 10000"/>
                <a:gd name="connsiteX160" fmla="*/ 3211 w 10000"/>
                <a:gd name="connsiteY160" fmla="*/ 4013 h 10000"/>
                <a:gd name="connsiteX161" fmla="*/ 3229 w 10000"/>
                <a:gd name="connsiteY161" fmla="*/ 4333 h 10000"/>
                <a:gd name="connsiteX162" fmla="*/ 3247 w 10000"/>
                <a:gd name="connsiteY162" fmla="*/ 4936 h 10000"/>
                <a:gd name="connsiteX163" fmla="*/ 3265 w 10000"/>
                <a:gd name="connsiteY163" fmla="*/ 5603 h 10000"/>
                <a:gd name="connsiteX164" fmla="*/ 3283 w 10000"/>
                <a:gd name="connsiteY164" fmla="*/ 5705 h 10000"/>
                <a:gd name="connsiteX165" fmla="*/ 3308 w 10000"/>
                <a:gd name="connsiteY165" fmla="*/ 5449 h 10000"/>
                <a:gd name="connsiteX166" fmla="*/ 3326 w 10000"/>
                <a:gd name="connsiteY166" fmla="*/ 5103 h 10000"/>
                <a:gd name="connsiteX167" fmla="*/ 3344 w 10000"/>
                <a:gd name="connsiteY167" fmla="*/ 4359 h 10000"/>
                <a:gd name="connsiteX168" fmla="*/ 3362 w 10000"/>
                <a:gd name="connsiteY168" fmla="*/ 3731 h 10000"/>
                <a:gd name="connsiteX169" fmla="*/ 3380 w 10000"/>
                <a:gd name="connsiteY169" fmla="*/ 3923 h 10000"/>
                <a:gd name="connsiteX170" fmla="*/ 3405 w 10000"/>
                <a:gd name="connsiteY170" fmla="*/ 3500 h 10000"/>
                <a:gd name="connsiteX171" fmla="*/ 3424 w 10000"/>
                <a:gd name="connsiteY171" fmla="*/ 2615 h 10000"/>
                <a:gd name="connsiteX172" fmla="*/ 3452 w 10000"/>
                <a:gd name="connsiteY172" fmla="*/ 897 h 10000"/>
                <a:gd name="connsiteX173" fmla="*/ 3470 w 10000"/>
                <a:gd name="connsiteY173" fmla="*/ 1154 h 10000"/>
                <a:gd name="connsiteX174" fmla="*/ 3488 w 10000"/>
                <a:gd name="connsiteY174" fmla="*/ 3987 h 10000"/>
                <a:gd name="connsiteX175" fmla="*/ 3506 w 10000"/>
                <a:gd name="connsiteY175" fmla="*/ 7577 h 10000"/>
                <a:gd name="connsiteX176" fmla="*/ 3525 w 10000"/>
                <a:gd name="connsiteY176" fmla="*/ 9423 h 10000"/>
                <a:gd name="connsiteX177" fmla="*/ 3543 w 10000"/>
                <a:gd name="connsiteY177" fmla="*/ 9167 h 10000"/>
                <a:gd name="connsiteX178" fmla="*/ 3561 w 10000"/>
                <a:gd name="connsiteY178" fmla="*/ 7872 h 10000"/>
                <a:gd name="connsiteX179" fmla="*/ 3586 w 10000"/>
                <a:gd name="connsiteY179" fmla="*/ 6782 h 10000"/>
                <a:gd name="connsiteX180" fmla="*/ 3604 w 10000"/>
                <a:gd name="connsiteY180" fmla="*/ 5897 h 10000"/>
                <a:gd name="connsiteX181" fmla="*/ 3629 w 10000"/>
                <a:gd name="connsiteY181" fmla="*/ 5410 h 10000"/>
                <a:gd name="connsiteX182" fmla="*/ 3647 w 10000"/>
                <a:gd name="connsiteY182" fmla="*/ 5282 h 10000"/>
                <a:gd name="connsiteX183" fmla="*/ 3665 w 10000"/>
                <a:gd name="connsiteY183" fmla="*/ 5346 h 10000"/>
                <a:gd name="connsiteX184" fmla="*/ 3683 w 10000"/>
                <a:gd name="connsiteY184" fmla="*/ 5038 h 10000"/>
                <a:gd name="connsiteX185" fmla="*/ 3701 w 10000"/>
                <a:gd name="connsiteY185" fmla="*/ 4872 h 10000"/>
                <a:gd name="connsiteX186" fmla="*/ 3730 w 10000"/>
                <a:gd name="connsiteY186" fmla="*/ 4718 h 10000"/>
                <a:gd name="connsiteX187" fmla="*/ 3748 w 10000"/>
                <a:gd name="connsiteY187" fmla="*/ 4936 h 10000"/>
                <a:gd name="connsiteX188" fmla="*/ 3766 w 10000"/>
                <a:gd name="connsiteY188" fmla="*/ 5103 h 10000"/>
                <a:gd name="connsiteX189" fmla="*/ 3784 w 10000"/>
                <a:gd name="connsiteY189" fmla="*/ 5474 h 10000"/>
                <a:gd name="connsiteX190" fmla="*/ 3810 w 10000"/>
                <a:gd name="connsiteY190" fmla="*/ 5410 h 10000"/>
                <a:gd name="connsiteX191" fmla="*/ 3828 w 10000"/>
                <a:gd name="connsiteY191" fmla="*/ 5218 h 10000"/>
                <a:gd name="connsiteX192" fmla="*/ 3846 w 10000"/>
                <a:gd name="connsiteY192" fmla="*/ 5000 h 10000"/>
                <a:gd name="connsiteX193" fmla="*/ 3864 w 10000"/>
                <a:gd name="connsiteY193" fmla="*/ 4872 h 10000"/>
                <a:gd name="connsiteX194" fmla="*/ 3882 w 10000"/>
                <a:gd name="connsiteY194" fmla="*/ 4744 h 10000"/>
                <a:gd name="connsiteX195" fmla="*/ 3907 w 10000"/>
                <a:gd name="connsiteY195" fmla="*/ 4808 h 10000"/>
                <a:gd name="connsiteX196" fmla="*/ 3925 w 10000"/>
                <a:gd name="connsiteY196" fmla="*/ 4782 h 10000"/>
                <a:gd name="connsiteX197" fmla="*/ 3943 w 10000"/>
                <a:gd name="connsiteY197" fmla="*/ 4590 h 10000"/>
                <a:gd name="connsiteX198" fmla="*/ 3961 w 10000"/>
                <a:gd name="connsiteY198" fmla="*/ 4654 h 10000"/>
                <a:gd name="connsiteX199" fmla="*/ 3990 w 10000"/>
                <a:gd name="connsiteY199" fmla="*/ 4782 h 10000"/>
                <a:gd name="connsiteX200" fmla="*/ 4008 w 10000"/>
                <a:gd name="connsiteY200" fmla="*/ 4872 h 10000"/>
                <a:gd name="connsiteX201" fmla="*/ 4026 w 10000"/>
                <a:gd name="connsiteY201" fmla="*/ 4179 h 10000"/>
                <a:gd name="connsiteX202" fmla="*/ 4051 w 10000"/>
                <a:gd name="connsiteY202" fmla="*/ 2423 h 10000"/>
                <a:gd name="connsiteX203" fmla="*/ 4069 w 10000"/>
                <a:gd name="connsiteY203" fmla="*/ 923 h 10000"/>
                <a:gd name="connsiteX204" fmla="*/ 4087 w 10000"/>
                <a:gd name="connsiteY204" fmla="*/ 0 h 10000"/>
                <a:gd name="connsiteX205" fmla="*/ 4105 w 10000"/>
                <a:gd name="connsiteY205" fmla="*/ 1051 h 10000"/>
                <a:gd name="connsiteX206" fmla="*/ 4123 w 10000"/>
                <a:gd name="connsiteY206" fmla="*/ 4487 h 10000"/>
                <a:gd name="connsiteX207" fmla="*/ 4141 w 10000"/>
                <a:gd name="connsiteY207" fmla="*/ 7705 h 10000"/>
                <a:gd name="connsiteX208" fmla="*/ 4167 w 10000"/>
                <a:gd name="connsiteY208" fmla="*/ 9397 h 10000"/>
                <a:gd name="connsiteX209" fmla="*/ 4185 w 10000"/>
                <a:gd name="connsiteY209" fmla="*/ 9397 h 10000"/>
                <a:gd name="connsiteX210" fmla="*/ 4203 w 10000"/>
                <a:gd name="connsiteY210" fmla="*/ 8436 h 10000"/>
                <a:gd name="connsiteX211" fmla="*/ 4232 w 10000"/>
                <a:gd name="connsiteY211" fmla="*/ 7679 h 10000"/>
                <a:gd name="connsiteX212" fmla="*/ 4250 w 10000"/>
                <a:gd name="connsiteY212" fmla="*/ 7231 h 10000"/>
                <a:gd name="connsiteX213" fmla="*/ 4268 w 10000"/>
                <a:gd name="connsiteY213" fmla="*/ 6436 h 10000"/>
                <a:gd name="connsiteX214" fmla="*/ 4286 w 10000"/>
                <a:gd name="connsiteY214" fmla="*/ 5538 h 10000"/>
                <a:gd name="connsiteX215" fmla="*/ 4304 w 10000"/>
                <a:gd name="connsiteY215" fmla="*/ 4872 h 10000"/>
                <a:gd name="connsiteX216" fmla="*/ 4329 w 10000"/>
                <a:gd name="connsiteY216" fmla="*/ 4423 h 10000"/>
                <a:gd name="connsiteX217" fmla="*/ 4347 w 10000"/>
                <a:gd name="connsiteY217" fmla="*/ 4462 h 10000"/>
                <a:gd name="connsiteX218" fmla="*/ 4365 w 10000"/>
                <a:gd name="connsiteY218" fmla="*/ 3885 h 10000"/>
                <a:gd name="connsiteX219" fmla="*/ 4383 w 10000"/>
                <a:gd name="connsiteY219" fmla="*/ 2744 h 10000"/>
                <a:gd name="connsiteX220" fmla="*/ 4401 w 10000"/>
                <a:gd name="connsiteY220" fmla="*/ 1949 h 10000"/>
                <a:gd name="connsiteX221" fmla="*/ 4426 w 10000"/>
                <a:gd name="connsiteY221" fmla="*/ 2897 h 10000"/>
                <a:gd name="connsiteX222" fmla="*/ 4444 w 10000"/>
                <a:gd name="connsiteY222" fmla="*/ 5833 h 10000"/>
                <a:gd name="connsiteX223" fmla="*/ 4473 w 10000"/>
                <a:gd name="connsiteY223" fmla="*/ 8000 h 10000"/>
                <a:gd name="connsiteX224" fmla="*/ 4491 w 10000"/>
                <a:gd name="connsiteY224" fmla="*/ 8090 h 10000"/>
                <a:gd name="connsiteX225" fmla="*/ 4509 w 10000"/>
                <a:gd name="connsiteY225" fmla="*/ 7103 h 10000"/>
                <a:gd name="connsiteX226" fmla="*/ 4527 w 10000"/>
                <a:gd name="connsiteY226" fmla="*/ 6205 h 10000"/>
                <a:gd name="connsiteX227" fmla="*/ 4545 w 10000"/>
                <a:gd name="connsiteY227" fmla="*/ 5641 h 10000"/>
                <a:gd name="connsiteX228" fmla="*/ 4563 w 10000"/>
                <a:gd name="connsiteY228" fmla="*/ 5321 h 10000"/>
                <a:gd name="connsiteX229" fmla="*/ 4589 w 10000"/>
                <a:gd name="connsiteY229" fmla="*/ 5154 h 10000"/>
                <a:gd name="connsiteX230" fmla="*/ 4607 w 10000"/>
                <a:gd name="connsiteY230" fmla="*/ 4872 h 10000"/>
                <a:gd name="connsiteX231" fmla="*/ 4625 w 10000"/>
                <a:gd name="connsiteY231" fmla="*/ 4526 h 10000"/>
                <a:gd name="connsiteX232" fmla="*/ 4654 w 10000"/>
                <a:gd name="connsiteY232" fmla="*/ 4333 h 10000"/>
                <a:gd name="connsiteX233" fmla="*/ 4672 w 10000"/>
                <a:gd name="connsiteY233" fmla="*/ 4115 h 10000"/>
                <a:gd name="connsiteX234" fmla="*/ 4686 w 10000"/>
                <a:gd name="connsiteY234" fmla="*/ 3859 h 10000"/>
                <a:gd name="connsiteX235" fmla="*/ 4704 w 10000"/>
                <a:gd name="connsiteY235" fmla="*/ 3692 h 10000"/>
                <a:gd name="connsiteX236" fmla="*/ 4722 w 10000"/>
                <a:gd name="connsiteY236" fmla="*/ 3603 h 10000"/>
                <a:gd name="connsiteX237" fmla="*/ 4751 w 10000"/>
                <a:gd name="connsiteY237" fmla="*/ 3821 h 10000"/>
                <a:gd name="connsiteX238" fmla="*/ 4769 w 10000"/>
                <a:gd name="connsiteY238" fmla="*/ 4590 h 10000"/>
                <a:gd name="connsiteX239" fmla="*/ 4787 w 10000"/>
                <a:gd name="connsiteY239" fmla="*/ 5103 h 10000"/>
                <a:gd name="connsiteX240" fmla="*/ 4805 w 10000"/>
                <a:gd name="connsiteY240" fmla="*/ 5346 h 10000"/>
                <a:gd name="connsiteX241" fmla="*/ 4830 w 10000"/>
                <a:gd name="connsiteY241" fmla="*/ 5474 h 10000"/>
                <a:gd name="connsiteX242" fmla="*/ 4848 w 10000"/>
                <a:gd name="connsiteY242" fmla="*/ 5538 h 10000"/>
                <a:gd name="connsiteX243" fmla="*/ 4867 w 10000"/>
                <a:gd name="connsiteY243" fmla="*/ 5513 h 10000"/>
                <a:gd name="connsiteX244" fmla="*/ 4885 w 10000"/>
                <a:gd name="connsiteY244" fmla="*/ 5218 h 10000"/>
                <a:gd name="connsiteX245" fmla="*/ 4913 w 10000"/>
                <a:gd name="connsiteY245" fmla="*/ 4744 h 10000"/>
                <a:gd name="connsiteX246" fmla="*/ 4931 w 10000"/>
                <a:gd name="connsiteY246" fmla="*/ 4397 h 10000"/>
                <a:gd name="connsiteX247" fmla="*/ 4949 w 10000"/>
                <a:gd name="connsiteY247" fmla="*/ 3821 h 10000"/>
                <a:gd name="connsiteX248" fmla="*/ 4964 w 10000"/>
                <a:gd name="connsiteY248" fmla="*/ 3372 h 10000"/>
                <a:gd name="connsiteX249" fmla="*/ 4982 w 10000"/>
                <a:gd name="connsiteY249" fmla="*/ 3372 h 10000"/>
                <a:gd name="connsiteX250" fmla="*/ 5000 w 10000"/>
                <a:gd name="connsiteY250" fmla="*/ 3795 h 10000"/>
                <a:gd name="connsiteX251" fmla="*/ 5029 w 10000"/>
                <a:gd name="connsiteY251" fmla="*/ 5192 h 10000"/>
                <a:gd name="connsiteX252" fmla="*/ 5054 w 10000"/>
                <a:gd name="connsiteY252" fmla="*/ 6436 h 10000"/>
                <a:gd name="connsiteX253" fmla="*/ 5072 w 10000"/>
                <a:gd name="connsiteY253" fmla="*/ 7321 h 10000"/>
                <a:gd name="connsiteX254" fmla="*/ 5090 w 10000"/>
                <a:gd name="connsiteY254" fmla="*/ 7359 h 10000"/>
                <a:gd name="connsiteX255" fmla="*/ 5108 w 10000"/>
                <a:gd name="connsiteY255" fmla="*/ 6846 h 10000"/>
                <a:gd name="connsiteX256" fmla="*/ 5126 w 10000"/>
                <a:gd name="connsiteY256" fmla="*/ 6179 h 10000"/>
                <a:gd name="connsiteX257" fmla="*/ 5144 w 10000"/>
                <a:gd name="connsiteY257" fmla="*/ 5897 h 10000"/>
                <a:gd name="connsiteX258" fmla="*/ 5162 w 10000"/>
                <a:gd name="connsiteY258" fmla="*/ 5538 h 10000"/>
                <a:gd name="connsiteX259" fmla="*/ 5191 w 10000"/>
                <a:gd name="connsiteY259" fmla="*/ 4590 h 10000"/>
                <a:gd name="connsiteX260" fmla="*/ 5209 w 10000"/>
                <a:gd name="connsiteY260" fmla="*/ 3064 h 10000"/>
                <a:gd name="connsiteX261" fmla="*/ 5227 w 10000"/>
                <a:gd name="connsiteY261" fmla="*/ 2615 h 10000"/>
                <a:gd name="connsiteX262" fmla="*/ 5253 w 10000"/>
                <a:gd name="connsiteY262" fmla="*/ 3474 h 10000"/>
                <a:gd name="connsiteX263" fmla="*/ 5271 w 10000"/>
                <a:gd name="connsiteY263" fmla="*/ 4359 h 10000"/>
                <a:gd name="connsiteX264" fmla="*/ 5289 w 10000"/>
                <a:gd name="connsiteY264" fmla="*/ 5321 h 10000"/>
                <a:gd name="connsiteX265" fmla="*/ 5307 w 10000"/>
                <a:gd name="connsiteY265" fmla="*/ 7013 h 10000"/>
                <a:gd name="connsiteX266" fmla="*/ 5332 w 10000"/>
                <a:gd name="connsiteY266" fmla="*/ 8179 h 10000"/>
                <a:gd name="connsiteX267" fmla="*/ 5350 w 10000"/>
                <a:gd name="connsiteY267" fmla="*/ 8115 h 10000"/>
                <a:gd name="connsiteX268" fmla="*/ 5368 w 10000"/>
                <a:gd name="connsiteY268" fmla="*/ 7256 h 10000"/>
                <a:gd name="connsiteX269" fmla="*/ 5386 w 10000"/>
                <a:gd name="connsiteY269" fmla="*/ 6269 h 10000"/>
                <a:gd name="connsiteX270" fmla="*/ 5404 w 10000"/>
                <a:gd name="connsiteY270" fmla="*/ 5410 h 10000"/>
                <a:gd name="connsiteX271" fmla="*/ 5422 w 10000"/>
                <a:gd name="connsiteY271" fmla="*/ 4974 h 10000"/>
                <a:gd name="connsiteX272" fmla="*/ 5451 w 10000"/>
                <a:gd name="connsiteY272" fmla="*/ 4551 h 10000"/>
                <a:gd name="connsiteX273" fmla="*/ 5469 w 10000"/>
                <a:gd name="connsiteY273" fmla="*/ 4231 h 10000"/>
                <a:gd name="connsiteX274" fmla="*/ 5487 w 10000"/>
                <a:gd name="connsiteY274" fmla="*/ 3885 h 10000"/>
                <a:gd name="connsiteX275" fmla="*/ 5512 w 10000"/>
                <a:gd name="connsiteY275" fmla="*/ 3667 h 10000"/>
                <a:gd name="connsiteX276" fmla="*/ 5530 w 10000"/>
                <a:gd name="connsiteY276" fmla="*/ 3218 h 10000"/>
                <a:gd name="connsiteX277" fmla="*/ 5548 w 10000"/>
                <a:gd name="connsiteY277" fmla="*/ 3192 h 10000"/>
                <a:gd name="connsiteX278" fmla="*/ 5566 w 10000"/>
                <a:gd name="connsiteY278" fmla="*/ 3731 h 10000"/>
                <a:gd name="connsiteX279" fmla="*/ 5592 w 10000"/>
                <a:gd name="connsiteY279" fmla="*/ 4615 h 10000"/>
                <a:gd name="connsiteX280" fmla="*/ 5610 w 10000"/>
                <a:gd name="connsiteY280" fmla="*/ 5321 h 10000"/>
                <a:gd name="connsiteX281" fmla="*/ 5628 w 10000"/>
                <a:gd name="connsiteY281" fmla="*/ 5731 h 10000"/>
                <a:gd name="connsiteX282" fmla="*/ 5657 w 10000"/>
                <a:gd name="connsiteY282" fmla="*/ 6090 h 10000"/>
                <a:gd name="connsiteX283" fmla="*/ 5675 w 10000"/>
                <a:gd name="connsiteY283" fmla="*/ 6026 h 10000"/>
                <a:gd name="connsiteX284" fmla="*/ 5693 w 10000"/>
                <a:gd name="connsiteY284" fmla="*/ 5321 h 10000"/>
                <a:gd name="connsiteX285" fmla="*/ 5711 w 10000"/>
                <a:gd name="connsiteY285" fmla="*/ 4397 h 10000"/>
                <a:gd name="connsiteX286" fmla="*/ 5729 w 10000"/>
                <a:gd name="connsiteY286" fmla="*/ 4077 h 10000"/>
                <a:gd name="connsiteX287" fmla="*/ 5747 w 10000"/>
                <a:gd name="connsiteY287" fmla="*/ 4051 h 10000"/>
                <a:gd name="connsiteX288" fmla="*/ 5772 w 10000"/>
                <a:gd name="connsiteY288" fmla="*/ 4974 h 10000"/>
                <a:gd name="connsiteX289" fmla="*/ 5790 w 10000"/>
                <a:gd name="connsiteY289" fmla="*/ 5897 h 10000"/>
                <a:gd name="connsiteX290" fmla="*/ 5808 w 10000"/>
                <a:gd name="connsiteY290" fmla="*/ 5795 h 10000"/>
                <a:gd name="connsiteX291" fmla="*/ 5826 w 10000"/>
                <a:gd name="connsiteY291" fmla="*/ 5321 h 10000"/>
                <a:gd name="connsiteX292" fmla="*/ 5851 w 10000"/>
                <a:gd name="connsiteY292" fmla="*/ 5064 h 10000"/>
                <a:gd name="connsiteX293" fmla="*/ 5869 w 10000"/>
                <a:gd name="connsiteY293" fmla="*/ 5321 h 10000"/>
                <a:gd name="connsiteX294" fmla="*/ 5887 w 10000"/>
                <a:gd name="connsiteY294" fmla="*/ 5154 h 10000"/>
                <a:gd name="connsiteX295" fmla="*/ 5905 w 10000"/>
                <a:gd name="connsiteY295" fmla="*/ 4936 h 10000"/>
                <a:gd name="connsiteX296" fmla="*/ 5934 w 10000"/>
                <a:gd name="connsiteY296" fmla="*/ 4462 h 10000"/>
                <a:gd name="connsiteX297" fmla="*/ 6068 w 10000"/>
                <a:gd name="connsiteY297" fmla="*/ 4846 h 10000"/>
                <a:gd name="connsiteX298" fmla="*/ 6093 w 10000"/>
                <a:gd name="connsiteY298" fmla="*/ 4487 h 10000"/>
                <a:gd name="connsiteX299" fmla="*/ 6194 w 10000"/>
                <a:gd name="connsiteY299" fmla="*/ 4013 h 10000"/>
                <a:gd name="connsiteX300" fmla="*/ 6212 w 10000"/>
                <a:gd name="connsiteY300" fmla="*/ 3064 h 10000"/>
                <a:gd name="connsiteX301" fmla="*/ 6273 w 10000"/>
                <a:gd name="connsiteY301" fmla="*/ 5923 h 10000"/>
                <a:gd name="connsiteX302" fmla="*/ 6291 w 10000"/>
                <a:gd name="connsiteY302" fmla="*/ 7321 h 10000"/>
                <a:gd name="connsiteX303" fmla="*/ 6310 w 10000"/>
                <a:gd name="connsiteY303" fmla="*/ 7641 h 10000"/>
                <a:gd name="connsiteX304" fmla="*/ 6328 w 10000"/>
                <a:gd name="connsiteY304" fmla="*/ 7359 h 10000"/>
                <a:gd name="connsiteX305" fmla="*/ 6346 w 10000"/>
                <a:gd name="connsiteY305" fmla="*/ 5833 h 10000"/>
                <a:gd name="connsiteX306" fmla="*/ 6454 w 10000"/>
                <a:gd name="connsiteY306" fmla="*/ 6436 h 10000"/>
                <a:gd name="connsiteX307" fmla="*/ 6472 w 10000"/>
                <a:gd name="connsiteY307" fmla="*/ 8628 h 10000"/>
                <a:gd name="connsiteX308" fmla="*/ 6490 w 10000"/>
                <a:gd name="connsiteY308" fmla="*/ 9077 h 10000"/>
                <a:gd name="connsiteX309" fmla="*/ 6515 w 10000"/>
                <a:gd name="connsiteY309" fmla="*/ 8603 h 10000"/>
                <a:gd name="connsiteX310" fmla="*/ 6533 w 10000"/>
                <a:gd name="connsiteY310" fmla="*/ 7679 h 10000"/>
                <a:gd name="connsiteX311" fmla="*/ 6551 w 10000"/>
                <a:gd name="connsiteY311" fmla="*/ 6846 h 10000"/>
                <a:gd name="connsiteX312" fmla="*/ 6569 w 10000"/>
                <a:gd name="connsiteY312" fmla="*/ 6090 h 10000"/>
                <a:gd name="connsiteX313" fmla="*/ 6587 w 10000"/>
                <a:gd name="connsiteY313" fmla="*/ 5128 h 10000"/>
                <a:gd name="connsiteX314" fmla="*/ 6605 w 10000"/>
                <a:gd name="connsiteY314" fmla="*/ 4013 h 10000"/>
                <a:gd name="connsiteX315" fmla="*/ 6631 w 10000"/>
                <a:gd name="connsiteY315" fmla="*/ 3372 h 10000"/>
                <a:gd name="connsiteX316" fmla="*/ 6696 w 10000"/>
                <a:gd name="connsiteY316" fmla="*/ 4551 h 10000"/>
                <a:gd name="connsiteX317" fmla="*/ 6714 w 10000"/>
                <a:gd name="connsiteY317" fmla="*/ 4333 h 10000"/>
                <a:gd name="connsiteX318" fmla="*/ 6732 w 10000"/>
                <a:gd name="connsiteY318" fmla="*/ 4269 h 10000"/>
                <a:gd name="connsiteX319" fmla="*/ 6750 w 10000"/>
                <a:gd name="connsiteY319" fmla="*/ 4333 h 10000"/>
                <a:gd name="connsiteX320" fmla="*/ 6793 w 10000"/>
                <a:gd name="connsiteY320" fmla="*/ 4936 h 10000"/>
                <a:gd name="connsiteX321" fmla="*/ 6811 w 10000"/>
                <a:gd name="connsiteY321" fmla="*/ 4974 h 10000"/>
                <a:gd name="connsiteX322" fmla="*/ 6847 w 10000"/>
                <a:gd name="connsiteY322" fmla="*/ 4423 h 10000"/>
                <a:gd name="connsiteX323" fmla="*/ 6876 w 10000"/>
                <a:gd name="connsiteY323" fmla="*/ 4462 h 10000"/>
                <a:gd name="connsiteX324" fmla="*/ 6890 w 10000"/>
                <a:gd name="connsiteY324" fmla="*/ 4526 h 10000"/>
                <a:gd name="connsiteX325" fmla="*/ 6908 w 10000"/>
                <a:gd name="connsiteY325" fmla="*/ 4397 h 10000"/>
                <a:gd name="connsiteX326" fmla="*/ 6937 w 10000"/>
                <a:gd name="connsiteY326" fmla="*/ 4744 h 10000"/>
                <a:gd name="connsiteX327" fmla="*/ 6955 w 10000"/>
                <a:gd name="connsiteY327" fmla="*/ 5513 h 10000"/>
                <a:gd name="connsiteX328" fmla="*/ 6973 w 10000"/>
                <a:gd name="connsiteY328" fmla="*/ 6051 h 10000"/>
                <a:gd name="connsiteX329" fmla="*/ 6991 w 10000"/>
                <a:gd name="connsiteY329" fmla="*/ 5897 h 10000"/>
                <a:gd name="connsiteX330" fmla="*/ 7009 w 10000"/>
                <a:gd name="connsiteY330" fmla="*/ 5577 h 10000"/>
                <a:gd name="connsiteX331" fmla="*/ 7027 w 10000"/>
                <a:gd name="connsiteY331" fmla="*/ 5321 h 10000"/>
                <a:gd name="connsiteX332" fmla="*/ 7053 w 10000"/>
                <a:gd name="connsiteY332" fmla="*/ 4936 h 10000"/>
                <a:gd name="connsiteX333" fmla="*/ 7071 w 10000"/>
                <a:gd name="connsiteY333" fmla="*/ 4654 h 10000"/>
                <a:gd name="connsiteX334" fmla="*/ 7089 w 10000"/>
                <a:gd name="connsiteY334" fmla="*/ 4526 h 10000"/>
                <a:gd name="connsiteX335" fmla="*/ 7118 w 10000"/>
                <a:gd name="connsiteY335" fmla="*/ 4487 h 10000"/>
                <a:gd name="connsiteX336" fmla="*/ 7136 w 10000"/>
                <a:gd name="connsiteY336" fmla="*/ 4590 h 10000"/>
                <a:gd name="connsiteX337" fmla="*/ 7154 w 10000"/>
                <a:gd name="connsiteY337" fmla="*/ 5218 h 10000"/>
                <a:gd name="connsiteX338" fmla="*/ 7168 w 10000"/>
                <a:gd name="connsiteY338" fmla="*/ 5218 h 10000"/>
                <a:gd name="connsiteX339" fmla="*/ 7186 w 10000"/>
                <a:gd name="connsiteY339" fmla="*/ 4654 h 10000"/>
                <a:gd name="connsiteX340" fmla="*/ 7215 w 10000"/>
                <a:gd name="connsiteY340" fmla="*/ 4423 h 10000"/>
                <a:gd name="connsiteX341" fmla="*/ 7233 w 10000"/>
                <a:gd name="connsiteY341" fmla="*/ 4654 h 10000"/>
                <a:gd name="connsiteX342" fmla="*/ 7251 w 10000"/>
                <a:gd name="connsiteY342" fmla="*/ 5154 h 10000"/>
                <a:gd name="connsiteX343" fmla="*/ 7276 w 10000"/>
                <a:gd name="connsiteY343" fmla="*/ 5731 h 10000"/>
                <a:gd name="connsiteX344" fmla="*/ 7294 w 10000"/>
                <a:gd name="connsiteY344" fmla="*/ 6051 h 10000"/>
                <a:gd name="connsiteX345" fmla="*/ 7312 w 10000"/>
                <a:gd name="connsiteY345" fmla="*/ 5962 h 10000"/>
                <a:gd name="connsiteX346" fmla="*/ 7330 w 10000"/>
                <a:gd name="connsiteY346" fmla="*/ 5897 h 10000"/>
                <a:gd name="connsiteX347" fmla="*/ 7348 w 10000"/>
                <a:gd name="connsiteY347" fmla="*/ 5321 h 10000"/>
                <a:gd name="connsiteX348" fmla="*/ 7367 w 10000"/>
                <a:gd name="connsiteY348" fmla="*/ 4679 h 10000"/>
                <a:gd name="connsiteX349" fmla="*/ 7395 w 10000"/>
                <a:gd name="connsiteY349" fmla="*/ 4115 h 10000"/>
                <a:gd name="connsiteX350" fmla="*/ 7413 w 10000"/>
                <a:gd name="connsiteY350" fmla="*/ 3474 h 10000"/>
                <a:gd name="connsiteX351" fmla="*/ 7431 w 10000"/>
                <a:gd name="connsiteY351" fmla="*/ 3410 h 10000"/>
                <a:gd name="connsiteX352" fmla="*/ 7446 w 10000"/>
                <a:gd name="connsiteY352" fmla="*/ 4808 h 10000"/>
                <a:gd name="connsiteX353" fmla="*/ 7475 w 10000"/>
                <a:gd name="connsiteY353" fmla="*/ 6090 h 10000"/>
                <a:gd name="connsiteX354" fmla="*/ 7493 w 10000"/>
                <a:gd name="connsiteY354" fmla="*/ 5833 h 10000"/>
                <a:gd name="connsiteX355" fmla="*/ 7511 w 10000"/>
                <a:gd name="connsiteY355" fmla="*/ 4359 h 10000"/>
                <a:gd name="connsiteX356" fmla="*/ 7536 w 10000"/>
                <a:gd name="connsiteY356" fmla="*/ 2705 h 10000"/>
                <a:gd name="connsiteX357" fmla="*/ 7554 w 10000"/>
                <a:gd name="connsiteY357" fmla="*/ 1974 h 10000"/>
                <a:gd name="connsiteX358" fmla="*/ 7572 w 10000"/>
                <a:gd name="connsiteY358" fmla="*/ 4013 h 10000"/>
                <a:gd name="connsiteX359" fmla="*/ 7590 w 10000"/>
                <a:gd name="connsiteY359" fmla="*/ 6372 h 10000"/>
                <a:gd name="connsiteX360" fmla="*/ 7608 w 10000"/>
                <a:gd name="connsiteY360" fmla="*/ 7808 h 10000"/>
                <a:gd name="connsiteX361" fmla="*/ 7626 w 10000"/>
                <a:gd name="connsiteY361" fmla="*/ 7577 h 10000"/>
                <a:gd name="connsiteX362" fmla="*/ 7655 w 10000"/>
                <a:gd name="connsiteY362" fmla="*/ 7295 h 10000"/>
                <a:gd name="connsiteX363" fmla="*/ 7673 w 10000"/>
                <a:gd name="connsiteY363" fmla="*/ 7321 h 10000"/>
                <a:gd name="connsiteX364" fmla="*/ 7691 w 10000"/>
                <a:gd name="connsiteY364" fmla="*/ 7551 h 10000"/>
                <a:gd name="connsiteX365" fmla="*/ 7716 w 10000"/>
                <a:gd name="connsiteY365" fmla="*/ 7679 h 10000"/>
                <a:gd name="connsiteX366" fmla="*/ 7734 w 10000"/>
                <a:gd name="connsiteY366" fmla="*/ 7231 h 10000"/>
                <a:gd name="connsiteX367" fmla="*/ 7753 w 10000"/>
                <a:gd name="connsiteY367" fmla="*/ 6526 h 10000"/>
                <a:gd name="connsiteX368" fmla="*/ 7771 w 10000"/>
                <a:gd name="connsiteY368" fmla="*/ 5859 h 10000"/>
                <a:gd name="connsiteX369" fmla="*/ 7796 w 10000"/>
                <a:gd name="connsiteY369" fmla="*/ 5154 h 10000"/>
                <a:gd name="connsiteX370" fmla="*/ 7814 w 10000"/>
                <a:gd name="connsiteY370" fmla="*/ 4615 h 10000"/>
                <a:gd name="connsiteX371" fmla="*/ 7832 w 10000"/>
                <a:gd name="connsiteY371" fmla="*/ 3949 h 10000"/>
                <a:gd name="connsiteX372" fmla="*/ 7850 w 10000"/>
                <a:gd name="connsiteY372" fmla="*/ 3474 h 10000"/>
                <a:gd name="connsiteX373" fmla="*/ 7868 w 10000"/>
                <a:gd name="connsiteY373" fmla="*/ 2936 h 10000"/>
                <a:gd name="connsiteX374" fmla="*/ 7897 w 10000"/>
                <a:gd name="connsiteY374" fmla="*/ 2808 h 10000"/>
                <a:gd name="connsiteX375" fmla="*/ 7915 w 10000"/>
                <a:gd name="connsiteY375" fmla="*/ 3474 h 10000"/>
                <a:gd name="connsiteX376" fmla="*/ 7933 w 10000"/>
                <a:gd name="connsiteY376" fmla="*/ 4462 h 10000"/>
                <a:gd name="connsiteX377" fmla="*/ 7951 w 10000"/>
                <a:gd name="connsiteY377" fmla="*/ 4590 h 10000"/>
                <a:gd name="connsiteX378" fmla="*/ 7976 w 10000"/>
                <a:gd name="connsiteY378" fmla="*/ 4333 h 10000"/>
                <a:gd name="connsiteX379" fmla="*/ 7994 w 10000"/>
                <a:gd name="connsiteY379" fmla="*/ 4295 h 10000"/>
                <a:gd name="connsiteX380" fmla="*/ 8012 w 10000"/>
                <a:gd name="connsiteY380" fmla="*/ 4205 h 10000"/>
                <a:gd name="connsiteX381" fmla="*/ 8030 w 10000"/>
                <a:gd name="connsiteY381" fmla="*/ 3949 h 10000"/>
                <a:gd name="connsiteX382" fmla="*/ 8048 w 10000"/>
                <a:gd name="connsiteY382" fmla="*/ 4654 h 10000"/>
                <a:gd name="connsiteX383" fmla="*/ 8074 w 10000"/>
                <a:gd name="connsiteY383" fmla="*/ 5282 h 10000"/>
                <a:gd name="connsiteX384" fmla="*/ 8092 w 10000"/>
                <a:gd name="connsiteY384" fmla="*/ 6051 h 10000"/>
                <a:gd name="connsiteX385" fmla="*/ 8120 w 10000"/>
                <a:gd name="connsiteY385" fmla="*/ 6718 h 10000"/>
                <a:gd name="connsiteX386" fmla="*/ 8139 w 10000"/>
                <a:gd name="connsiteY386" fmla="*/ 6821 h 10000"/>
                <a:gd name="connsiteX387" fmla="*/ 8157 w 10000"/>
                <a:gd name="connsiteY387" fmla="*/ 6462 h 10000"/>
                <a:gd name="connsiteX388" fmla="*/ 8175 w 10000"/>
                <a:gd name="connsiteY388" fmla="*/ 5321 h 10000"/>
                <a:gd name="connsiteX389" fmla="*/ 8193 w 10000"/>
                <a:gd name="connsiteY389" fmla="*/ 2769 h 10000"/>
                <a:gd name="connsiteX390" fmla="*/ 8211 w 10000"/>
                <a:gd name="connsiteY390" fmla="*/ 1244 h 10000"/>
                <a:gd name="connsiteX391" fmla="*/ 8229 w 10000"/>
                <a:gd name="connsiteY391" fmla="*/ 962 h 10000"/>
                <a:gd name="connsiteX392" fmla="*/ 8254 w 10000"/>
                <a:gd name="connsiteY392" fmla="*/ 3603 h 10000"/>
                <a:gd name="connsiteX393" fmla="*/ 8272 w 10000"/>
                <a:gd name="connsiteY393" fmla="*/ 6846 h 10000"/>
                <a:gd name="connsiteX394" fmla="*/ 8297 w 10000"/>
                <a:gd name="connsiteY394" fmla="*/ 8282 h 10000"/>
                <a:gd name="connsiteX395" fmla="*/ 8315 w 10000"/>
                <a:gd name="connsiteY395" fmla="*/ 8218 h 10000"/>
                <a:gd name="connsiteX396" fmla="*/ 8333 w 10000"/>
                <a:gd name="connsiteY396" fmla="*/ 7679 h 10000"/>
                <a:gd name="connsiteX397" fmla="*/ 8351 w 10000"/>
                <a:gd name="connsiteY397" fmla="*/ 7038 h 10000"/>
                <a:gd name="connsiteX398" fmla="*/ 8369 w 10000"/>
                <a:gd name="connsiteY398" fmla="*/ 6436 h 10000"/>
                <a:gd name="connsiteX399" fmla="*/ 8398 w 10000"/>
                <a:gd name="connsiteY399" fmla="*/ 6115 h 10000"/>
                <a:gd name="connsiteX400" fmla="*/ 8416 w 10000"/>
                <a:gd name="connsiteY400" fmla="*/ 5833 h 10000"/>
                <a:gd name="connsiteX401" fmla="*/ 8434 w 10000"/>
                <a:gd name="connsiteY401" fmla="*/ 5449 h 10000"/>
                <a:gd name="connsiteX402" fmla="*/ 8452 w 10000"/>
                <a:gd name="connsiteY402" fmla="*/ 4872 h 10000"/>
                <a:gd name="connsiteX403" fmla="*/ 8470 w 10000"/>
                <a:gd name="connsiteY403" fmla="*/ 4333 h 10000"/>
                <a:gd name="connsiteX404" fmla="*/ 8496 w 10000"/>
                <a:gd name="connsiteY404" fmla="*/ 3795 h 10000"/>
                <a:gd name="connsiteX405" fmla="*/ 8514 w 10000"/>
                <a:gd name="connsiteY405" fmla="*/ 3538 h 10000"/>
                <a:gd name="connsiteX406" fmla="*/ 8532 w 10000"/>
                <a:gd name="connsiteY406" fmla="*/ 3244 h 10000"/>
                <a:gd name="connsiteX407" fmla="*/ 8557 w 10000"/>
                <a:gd name="connsiteY407" fmla="*/ 3372 h 10000"/>
                <a:gd name="connsiteX408" fmla="*/ 8575 w 10000"/>
                <a:gd name="connsiteY408" fmla="*/ 3244 h 10000"/>
                <a:gd name="connsiteX409" fmla="*/ 8593 w 10000"/>
                <a:gd name="connsiteY409" fmla="*/ 2513 h 10000"/>
                <a:gd name="connsiteX410" fmla="*/ 8611 w 10000"/>
                <a:gd name="connsiteY410" fmla="*/ 2897 h 10000"/>
                <a:gd name="connsiteX411" fmla="*/ 8629 w 10000"/>
                <a:gd name="connsiteY411" fmla="*/ 5128 h 10000"/>
                <a:gd name="connsiteX412" fmla="*/ 8658 w 10000"/>
                <a:gd name="connsiteY412" fmla="*/ 6846 h 10000"/>
                <a:gd name="connsiteX413" fmla="*/ 8676 w 10000"/>
                <a:gd name="connsiteY413" fmla="*/ 7038 h 10000"/>
                <a:gd name="connsiteX414" fmla="*/ 8694 w 10000"/>
                <a:gd name="connsiteY414" fmla="*/ 6821 h 10000"/>
                <a:gd name="connsiteX415" fmla="*/ 8719 w 10000"/>
                <a:gd name="connsiteY415" fmla="*/ 6051 h 10000"/>
                <a:gd name="connsiteX416" fmla="*/ 8737 w 10000"/>
                <a:gd name="connsiteY416" fmla="*/ 4974 h 10000"/>
                <a:gd name="connsiteX417" fmla="*/ 8755 w 10000"/>
                <a:gd name="connsiteY417" fmla="*/ 3885 h 10000"/>
                <a:gd name="connsiteX418" fmla="*/ 8773 w 10000"/>
                <a:gd name="connsiteY418" fmla="*/ 3795 h 10000"/>
                <a:gd name="connsiteX419" fmla="*/ 8791 w 10000"/>
                <a:gd name="connsiteY419" fmla="*/ 4910 h 10000"/>
                <a:gd name="connsiteX420" fmla="*/ 8810 w 10000"/>
                <a:gd name="connsiteY420" fmla="*/ 6590 h 10000"/>
                <a:gd name="connsiteX421" fmla="*/ 8835 w 10000"/>
                <a:gd name="connsiteY421" fmla="*/ 7705 h 10000"/>
                <a:gd name="connsiteX422" fmla="*/ 8853 w 10000"/>
                <a:gd name="connsiteY422" fmla="*/ 7641 h 10000"/>
                <a:gd name="connsiteX423" fmla="*/ 8871 w 10000"/>
                <a:gd name="connsiteY423" fmla="*/ 6974 h 10000"/>
                <a:gd name="connsiteX424" fmla="*/ 8889 w 10000"/>
                <a:gd name="connsiteY424" fmla="*/ 6244 h 10000"/>
                <a:gd name="connsiteX425" fmla="*/ 8918 w 10000"/>
                <a:gd name="connsiteY425" fmla="*/ 5667 h 10000"/>
                <a:gd name="connsiteX426" fmla="*/ 8936 w 10000"/>
                <a:gd name="connsiteY426" fmla="*/ 5282 h 10000"/>
                <a:gd name="connsiteX427" fmla="*/ 8954 w 10000"/>
                <a:gd name="connsiteY427" fmla="*/ 4782 h 10000"/>
                <a:gd name="connsiteX428" fmla="*/ 8972 w 10000"/>
                <a:gd name="connsiteY428" fmla="*/ 3987 h 10000"/>
                <a:gd name="connsiteX429" fmla="*/ 8997 w 10000"/>
                <a:gd name="connsiteY429" fmla="*/ 3244 h 10000"/>
                <a:gd name="connsiteX430" fmla="*/ 9015 w 10000"/>
                <a:gd name="connsiteY430" fmla="*/ 2872 h 10000"/>
                <a:gd name="connsiteX431" fmla="*/ 9033 w 10000"/>
                <a:gd name="connsiteY431" fmla="*/ 2962 h 10000"/>
                <a:gd name="connsiteX432" fmla="*/ 9051 w 10000"/>
                <a:gd name="connsiteY432" fmla="*/ 3667 h 10000"/>
                <a:gd name="connsiteX433" fmla="*/ 9069 w 10000"/>
                <a:gd name="connsiteY433" fmla="*/ 5321 h 10000"/>
                <a:gd name="connsiteX434" fmla="*/ 9098 w 10000"/>
                <a:gd name="connsiteY434" fmla="*/ 6462 h 10000"/>
                <a:gd name="connsiteX435" fmla="*/ 9113 w 10000"/>
                <a:gd name="connsiteY435" fmla="*/ 6051 h 10000"/>
                <a:gd name="connsiteX436" fmla="*/ 9141 w 10000"/>
                <a:gd name="connsiteY436" fmla="*/ 5103 h 10000"/>
                <a:gd name="connsiteX437" fmla="*/ 9159 w 10000"/>
                <a:gd name="connsiteY437" fmla="*/ 4551 h 10000"/>
                <a:gd name="connsiteX438" fmla="*/ 9177 w 10000"/>
                <a:gd name="connsiteY438" fmla="*/ 4974 h 10000"/>
                <a:gd name="connsiteX439" fmla="*/ 9196 w 10000"/>
                <a:gd name="connsiteY439" fmla="*/ 5897 h 10000"/>
                <a:gd name="connsiteX440" fmla="*/ 9214 w 10000"/>
                <a:gd name="connsiteY440" fmla="*/ 6179 h 10000"/>
                <a:gd name="connsiteX441" fmla="*/ 9232 w 10000"/>
                <a:gd name="connsiteY441" fmla="*/ 5667 h 10000"/>
                <a:gd name="connsiteX442" fmla="*/ 9257 w 10000"/>
                <a:gd name="connsiteY442" fmla="*/ 5154 h 10000"/>
                <a:gd name="connsiteX443" fmla="*/ 9275 w 10000"/>
                <a:gd name="connsiteY443" fmla="*/ 4910 h 10000"/>
                <a:gd name="connsiteX444" fmla="*/ 9293 w 10000"/>
                <a:gd name="connsiteY444" fmla="*/ 4718 h 10000"/>
                <a:gd name="connsiteX445" fmla="*/ 9322 w 10000"/>
                <a:gd name="connsiteY445" fmla="*/ 4462 h 10000"/>
                <a:gd name="connsiteX446" fmla="*/ 9340 w 10000"/>
                <a:gd name="connsiteY446" fmla="*/ 4179 h 10000"/>
                <a:gd name="connsiteX447" fmla="*/ 9358 w 10000"/>
                <a:gd name="connsiteY447" fmla="*/ 4115 h 10000"/>
                <a:gd name="connsiteX448" fmla="*/ 9376 w 10000"/>
                <a:gd name="connsiteY448" fmla="*/ 4141 h 10000"/>
                <a:gd name="connsiteX449" fmla="*/ 9390 w 10000"/>
                <a:gd name="connsiteY449" fmla="*/ 4462 h 10000"/>
                <a:gd name="connsiteX450" fmla="*/ 9419 w 10000"/>
                <a:gd name="connsiteY450" fmla="*/ 4782 h 10000"/>
                <a:gd name="connsiteX451" fmla="*/ 9437 w 10000"/>
                <a:gd name="connsiteY451" fmla="*/ 5410 h 10000"/>
                <a:gd name="connsiteX452" fmla="*/ 9455 w 10000"/>
                <a:gd name="connsiteY452" fmla="*/ 6090 h 10000"/>
                <a:gd name="connsiteX453" fmla="*/ 9473 w 10000"/>
                <a:gd name="connsiteY453" fmla="*/ 6308 h 10000"/>
                <a:gd name="connsiteX454" fmla="*/ 9491 w 10000"/>
                <a:gd name="connsiteY454" fmla="*/ 6026 h 10000"/>
                <a:gd name="connsiteX455" fmla="*/ 9517 w 10000"/>
                <a:gd name="connsiteY455" fmla="*/ 5321 h 10000"/>
                <a:gd name="connsiteX456" fmla="*/ 9535 w 10000"/>
                <a:gd name="connsiteY456" fmla="*/ 4936 h 10000"/>
                <a:gd name="connsiteX457" fmla="*/ 9553 w 10000"/>
                <a:gd name="connsiteY457" fmla="*/ 4782 h 10000"/>
                <a:gd name="connsiteX458" fmla="*/ 9582 w 10000"/>
                <a:gd name="connsiteY458" fmla="*/ 5000 h 10000"/>
                <a:gd name="connsiteX459" fmla="*/ 9600 w 10000"/>
                <a:gd name="connsiteY459" fmla="*/ 5218 h 10000"/>
                <a:gd name="connsiteX460" fmla="*/ 9618 w 10000"/>
                <a:gd name="connsiteY460" fmla="*/ 5192 h 10000"/>
                <a:gd name="connsiteX461" fmla="*/ 9636 w 10000"/>
                <a:gd name="connsiteY461" fmla="*/ 5346 h 10000"/>
                <a:gd name="connsiteX462" fmla="*/ 9654 w 10000"/>
                <a:gd name="connsiteY462" fmla="*/ 5128 h 10000"/>
                <a:gd name="connsiteX463" fmla="*/ 9679 w 10000"/>
                <a:gd name="connsiteY463" fmla="*/ 4974 h 10000"/>
                <a:gd name="connsiteX464" fmla="*/ 9697 w 10000"/>
                <a:gd name="connsiteY464" fmla="*/ 4936 h 10000"/>
                <a:gd name="connsiteX465" fmla="*/ 9722 w 10000"/>
                <a:gd name="connsiteY465" fmla="*/ 5000 h 10000"/>
                <a:gd name="connsiteX466" fmla="*/ 9740 w 10000"/>
                <a:gd name="connsiteY466" fmla="*/ 4872 h 10000"/>
                <a:gd name="connsiteX467" fmla="*/ 9758 w 10000"/>
                <a:gd name="connsiteY467" fmla="*/ 4679 h 10000"/>
                <a:gd name="connsiteX468" fmla="*/ 9776 w 10000"/>
                <a:gd name="connsiteY468" fmla="*/ 4744 h 10000"/>
                <a:gd name="connsiteX469" fmla="*/ 9794 w 10000"/>
                <a:gd name="connsiteY469" fmla="*/ 4974 h 10000"/>
                <a:gd name="connsiteX470" fmla="*/ 9812 w 10000"/>
                <a:gd name="connsiteY470" fmla="*/ 4910 h 10000"/>
                <a:gd name="connsiteX471" fmla="*/ 9830 w 10000"/>
                <a:gd name="connsiteY471" fmla="*/ 4872 h 10000"/>
                <a:gd name="connsiteX472" fmla="*/ 9859 w 10000"/>
                <a:gd name="connsiteY472" fmla="*/ 4654 h 10000"/>
                <a:gd name="connsiteX473" fmla="*/ 9877 w 10000"/>
                <a:gd name="connsiteY473" fmla="*/ 4397 h 10000"/>
                <a:gd name="connsiteX474" fmla="*/ 9895 w 10000"/>
                <a:gd name="connsiteY474" fmla="*/ 4590 h 10000"/>
                <a:gd name="connsiteX475" fmla="*/ 9913 w 10000"/>
                <a:gd name="connsiteY475" fmla="*/ 4679 h 10000"/>
                <a:gd name="connsiteX476" fmla="*/ 9939 w 10000"/>
                <a:gd name="connsiteY476" fmla="*/ 4744 h 10000"/>
                <a:gd name="connsiteX477" fmla="*/ 9957 w 10000"/>
                <a:gd name="connsiteY477" fmla="*/ 4782 h 10000"/>
                <a:gd name="connsiteX478" fmla="*/ 9975 w 10000"/>
                <a:gd name="connsiteY478" fmla="*/ 4744 h 10000"/>
                <a:gd name="connsiteX479" fmla="*/ 10000 w 10000"/>
                <a:gd name="connsiteY479" fmla="*/ 534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6 w 10000"/>
                <a:gd name="connsiteY11" fmla="*/ 6333 h 10000"/>
                <a:gd name="connsiteX12" fmla="*/ 245 w 10000"/>
                <a:gd name="connsiteY12" fmla="*/ 6115 h 10000"/>
                <a:gd name="connsiteX13" fmla="*/ 260 w 10000"/>
                <a:gd name="connsiteY13" fmla="*/ 5667 h 10000"/>
                <a:gd name="connsiteX14" fmla="*/ 278 w 10000"/>
                <a:gd name="connsiteY14" fmla="*/ 5385 h 10000"/>
                <a:gd name="connsiteX15" fmla="*/ 296 w 10000"/>
                <a:gd name="connsiteY15" fmla="*/ 4872 h 10000"/>
                <a:gd name="connsiteX16" fmla="*/ 314 w 10000"/>
                <a:gd name="connsiteY16" fmla="*/ 4013 h 10000"/>
                <a:gd name="connsiteX17" fmla="*/ 343 w 10000"/>
                <a:gd name="connsiteY17" fmla="*/ 3795 h 10000"/>
                <a:gd name="connsiteX18" fmla="*/ 361 w 10000"/>
                <a:gd name="connsiteY18" fmla="*/ 3859 h 10000"/>
                <a:gd name="connsiteX19" fmla="*/ 379 w 10000"/>
                <a:gd name="connsiteY19" fmla="*/ 4115 h 10000"/>
                <a:gd name="connsiteX20" fmla="*/ 404 w 10000"/>
                <a:gd name="connsiteY20" fmla="*/ 4872 h 10000"/>
                <a:gd name="connsiteX21" fmla="*/ 422 w 10000"/>
                <a:gd name="connsiteY21" fmla="*/ 5513 h 10000"/>
                <a:gd name="connsiteX22" fmla="*/ 440 w 10000"/>
                <a:gd name="connsiteY22" fmla="*/ 5513 h 10000"/>
                <a:gd name="connsiteX23" fmla="*/ 458 w 10000"/>
                <a:gd name="connsiteY23" fmla="*/ 5641 h 10000"/>
                <a:gd name="connsiteX24" fmla="*/ 476 w 10000"/>
                <a:gd name="connsiteY24" fmla="*/ 5705 h 10000"/>
                <a:gd name="connsiteX25" fmla="*/ 494 w 10000"/>
                <a:gd name="connsiteY25" fmla="*/ 5833 h 10000"/>
                <a:gd name="connsiteX26" fmla="*/ 523 w 10000"/>
                <a:gd name="connsiteY26" fmla="*/ 5731 h 10000"/>
                <a:gd name="connsiteX27" fmla="*/ 538 w 10000"/>
                <a:gd name="connsiteY27" fmla="*/ 5321 h 10000"/>
                <a:gd name="connsiteX28" fmla="*/ 556 w 10000"/>
                <a:gd name="connsiteY28" fmla="*/ 4974 h 10000"/>
                <a:gd name="connsiteX29" fmla="*/ 584 w 10000"/>
                <a:gd name="connsiteY29" fmla="*/ 4526 h 10000"/>
                <a:gd name="connsiteX30" fmla="*/ 602 w 10000"/>
                <a:gd name="connsiteY30" fmla="*/ 4051 h 10000"/>
                <a:gd name="connsiteX31" fmla="*/ 620 w 10000"/>
                <a:gd name="connsiteY31" fmla="*/ 3372 h 10000"/>
                <a:gd name="connsiteX32" fmla="*/ 639 w 10000"/>
                <a:gd name="connsiteY32" fmla="*/ 3026 h 10000"/>
                <a:gd name="connsiteX33" fmla="*/ 664 w 10000"/>
                <a:gd name="connsiteY33" fmla="*/ 3282 h 10000"/>
                <a:gd name="connsiteX34" fmla="*/ 682 w 10000"/>
                <a:gd name="connsiteY34" fmla="*/ 4551 h 10000"/>
                <a:gd name="connsiteX35" fmla="*/ 700 w 10000"/>
                <a:gd name="connsiteY35" fmla="*/ 6090 h 10000"/>
                <a:gd name="connsiteX36" fmla="*/ 718 w 10000"/>
                <a:gd name="connsiteY36" fmla="*/ 7256 h 10000"/>
                <a:gd name="connsiteX37" fmla="*/ 736 w 10000"/>
                <a:gd name="connsiteY37" fmla="*/ 7449 h 10000"/>
                <a:gd name="connsiteX38" fmla="*/ 765 w 10000"/>
                <a:gd name="connsiteY38" fmla="*/ 7077 h 10000"/>
                <a:gd name="connsiteX39" fmla="*/ 783 w 10000"/>
                <a:gd name="connsiteY39" fmla="*/ 5603 h 10000"/>
                <a:gd name="connsiteX40" fmla="*/ 797 w 10000"/>
                <a:gd name="connsiteY40" fmla="*/ 3282 h 10000"/>
                <a:gd name="connsiteX41" fmla="*/ 815 w 10000"/>
                <a:gd name="connsiteY41" fmla="*/ 1308 h 10000"/>
                <a:gd name="connsiteX42" fmla="*/ 844 w 10000"/>
                <a:gd name="connsiteY42" fmla="*/ 962 h 10000"/>
                <a:gd name="connsiteX43" fmla="*/ 862 w 10000"/>
                <a:gd name="connsiteY43" fmla="*/ 3282 h 10000"/>
                <a:gd name="connsiteX44" fmla="*/ 880 w 10000"/>
                <a:gd name="connsiteY44" fmla="*/ 7744 h 10000"/>
                <a:gd name="connsiteX45" fmla="*/ 898 w 10000"/>
                <a:gd name="connsiteY45" fmla="*/ 10000 h 10000"/>
                <a:gd name="connsiteX46" fmla="*/ 916 w 10000"/>
                <a:gd name="connsiteY46" fmla="*/ 8821 h 10000"/>
                <a:gd name="connsiteX47" fmla="*/ 942 w 10000"/>
                <a:gd name="connsiteY47" fmla="*/ 6564 h 10000"/>
                <a:gd name="connsiteX48" fmla="*/ 960 w 10000"/>
                <a:gd name="connsiteY48" fmla="*/ 5064 h 10000"/>
                <a:gd name="connsiteX49" fmla="*/ 988 w 10000"/>
                <a:gd name="connsiteY49" fmla="*/ 4744 h 10000"/>
                <a:gd name="connsiteX50" fmla="*/ 1006 w 10000"/>
                <a:gd name="connsiteY50" fmla="*/ 5000 h 10000"/>
                <a:gd name="connsiteX51" fmla="*/ 1025 w 10000"/>
                <a:gd name="connsiteY51" fmla="*/ 5513 h 10000"/>
                <a:gd name="connsiteX52" fmla="*/ 1043 w 10000"/>
                <a:gd name="connsiteY52" fmla="*/ 5641 h 10000"/>
                <a:gd name="connsiteX53" fmla="*/ 1061 w 10000"/>
                <a:gd name="connsiteY53" fmla="*/ 5577 h 10000"/>
                <a:gd name="connsiteX54" fmla="*/ 1075 w 10000"/>
                <a:gd name="connsiteY54" fmla="*/ 5346 h 10000"/>
                <a:gd name="connsiteX55" fmla="*/ 1093 w 10000"/>
                <a:gd name="connsiteY55" fmla="*/ 4936 h 10000"/>
                <a:gd name="connsiteX56" fmla="*/ 1122 w 10000"/>
                <a:gd name="connsiteY56" fmla="*/ 3756 h 10000"/>
                <a:gd name="connsiteX57" fmla="*/ 1140 w 10000"/>
                <a:gd name="connsiteY57" fmla="*/ 3372 h 10000"/>
                <a:gd name="connsiteX58" fmla="*/ 1165 w 10000"/>
                <a:gd name="connsiteY58" fmla="*/ 3346 h 10000"/>
                <a:gd name="connsiteX59" fmla="*/ 1183 w 10000"/>
                <a:gd name="connsiteY59" fmla="*/ 3372 h 10000"/>
                <a:gd name="connsiteX60" fmla="*/ 1201 w 10000"/>
                <a:gd name="connsiteY60" fmla="*/ 4333 h 10000"/>
                <a:gd name="connsiteX61" fmla="*/ 1219 w 10000"/>
                <a:gd name="connsiteY61" fmla="*/ 5346 h 10000"/>
                <a:gd name="connsiteX62" fmla="*/ 1237 w 10000"/>
                <a:gd name="connsiteY62" fmla="*/ 6308 h 10000"/>
                <a:gd name="connsiteX63" fmla="*/ 1266 w 10000"/>
                <a:gd name="connsiteY63" fmla="*/ 6885 h 10000"/>
                <a:gd name="connsiteX64" fmla="*/ 1284 w 10000"/>
                <a:gd name="connsiteY64" fmla="*/ 7077 h 10000"/>
                <a:gd name="connsiteX65" fmla="*/ 1302 w 10000"/>
                <a:gd name="connsiteY65" fmla="*/ 6564 h 10000"/>
                <a:gd name="connsiteX66" fmla="*/ 1320 w 10000"/>
                <a:gd name="connsiteY66" fmla="*/ 6244 h 10000"/>
                <a:gd name="connsiteX67" fmla="*/ 1338 w 10000"/>
                <a:gd name="connsiteY67" fmla="*/ 5897 h 10000"/>
                <a:gd name="connsiteX68" fmla="*/ 1364 w 10000"/>
                <a:gd name="connsiteY68" fmla="*/ 5192 h 10000"/>
                <a:gd name="connsiteX69" fmla="*/ 1382 w 10000"/>
                <a:gd name="connsiteY69" fmla="*/ 4359 h 10000"/>
                <a:gd name="connsiteX70" fmla="*/ 1400 w 10000"/>
                <a:gd name="connsiteY70" fmla="*/ 3628 h 10000"/>
                <a:gd name="connsiteX71" fmla="*/ 1425 w 10000"/>
                <a:gd name="connsiteY71" fmla="*/ 3064 h 10000"/>
                <a:gd name="connsiteX72" fmla="*/ 1443 w 10000"/>
                <a:gd name="connsiteY72" fmla="*/ 3500 h 10000"/>
                <a:gd name="connsiteX73" fmla="*/ 1461 w 10000"/>
                <a:gd name="connsiteY73" fmla="*/ 4423 h 10000"/>
                <a:gd name="connsiteX74" fmla="*/ 1479 w 10000"/>
                <a:gd name="connsiteY74" fmla="*/ 4910 h 10000"/>
                <a:gd name="connsiteX75" fmla="*/ 1497 w 10000"/>
                <a:gd name="connsiteY75" fmla="*/ 4333 h 10000"/>
                <a:gd name="connsiteX76" fmla="*/ 1526 w 10000"/>
                <a:gd name="connsiteY76" fmla="*/ 3154 h 10000"/>
                <a:gd name="connsiteX77" fmla="*/ 1544 w 10000"/>
                <a:gd name="connsiteY77" fmla="*/ 2513 h 10000"/>
                <a:gd name="connsiteX78" fmla="*/ 1562 w 10000"/>
                <a:gd name="connsiteY78" fmla="*/ 3564 h 10000"/>
                <a:gd name="connsiteX79" fmla="*/ 1587 w 10000"/>
                <a:gd name="connsiteY79" fmla="*/ 5385 h 10000"/>
                <a:gd name="connsiteX80" fmla="*/ 1605 w 10000"/>
                <a:gd name="connsiteY80" fmla="*/ 6308 h 10000"/>
                <a:gd name="connsiteX81" fmla="*/ 1623 w 10000"/>
                <a:gd name="connsiteY81" fmla="*/ 5731 h 10000"/>
                <a:gd name="connsiteX82" fmla="*/ 1641 w 10000"/>
                <a:gd name="connsiteY82" fmla="*/ 5346 h 10000"/>
                <a:gd name="connsiteX83" fmla="*/ 1659 w 10000"/>
                <a:gd name="connsiteY83" fmla="*/ 5513 h 10000"/>
                <a:gd name="connsiteX84" fmla="*/ 1677 w 10000"/>
                <a:gd name="connsiteY84" fmla="*/ 5667 h 10000"/>
                <a:gd name="connsiteX85" fmla="*/ 1703 w 10000"/>
                <a:gd name="connsiteY85" fmla="*/ 6308 h 10000"/>
                <a:gd name="connsiteX86" fmla="*/ 1721 w 10000"/>
                <a:gd name="connsiteY86" fmla="*/ 6462 h 10000"/>
                <a:gd name="connsiteX87" fmla="*/ 1739 w 10000"/>
                <a:gd name="connsiteY87" fmla="*/ 6051 h 10000"/>
                <a:gd name="connsiteX88" fmla="*/ 1757 w 10000"/>
                <a:gd name="connsiteY88" fmla="*/ 5513 h 10000"/>
                <a:gd name="connsiteX89" fmla="*/ 1786 w 10000"/>
                <a:gd name="connsiteY89" fmla="*/ 5385 h 10000"/>
                <a:gd name="connsiteX90" fmla="*/ 1804 w 10000"/>
                <a:gd name="connsiteY90" fmla="*/ 5449 h 10000"/>
                <a:gd name="connsiteX91" fmla="*/ 1822 w 10000"/>
                <a:gd name="connsiteY91" fmla="*/ 5513 h 10000"/>
                <a:gd name="connsiteX92" fmla="*/ 1847 w 10000"/>
                <a:gd name="connsiteY92" fmla="*/ 5192 h 10000"/>
                <a:gd name="connsiteX93" fmla="*/ 1865 w 10000"/>
                <a:gd name="connsiteY93" fmla="*/ 4397 h 10000"/>
                <a:gd name="connsiteX94" fmla="*/ 1883 w 10000"/>
                <a:gd name="connsiteY94" fmla="*/ 4295 h 10000"/>
                <a:gd name="connsiteX95" fmla="*/ 1901 w 10000"/>
                <a:gd name="connsiteY95" fmla="*/ 4526 h 10000"/>
                <a:gd name="connsiteX96" fmla="*/ 1919 w 10000"/>
                <a:gd name="connsiteY96" fmla="*/ 5385 h 10000"/>
                <a:gd name="connsiteX97" fmla="*/ 1937 w 10000"/>
                <a:gd name="connsiteY97" fmla="*/ 6590 h 10000"/>
                <a:gd name="connsiteX98" fmla="*/ 1955 w 10000"/>
                <a:gd name="connsiteY98" fmla="*/ 6949 h 10000"/>
                <a:gd name="connsiteX99" fmla="*/ 1981 w 10000"/>
                <a:gd name="connsiteY99" fmla="*/ 6141 h 10000"/>
                <a:gd name="connsiteX100" fmla="*/ 2009 w 10000"/>
                <a:gd name="connsiteY100" fmla="*/ 5346 h 10000"/>
                <a:gd name="connsiteX101" fmla="*/ 2027 w 10000"/>
                <a:gd name="connsiteY101" fmla="*/ 5154 h 10000"/>
                <a:gd name="connsiteX102" fmla="*/ 2045 w 10000"/>
                <a:gd name="connsiteY102" fmla="*/ 5641 h 10000"/>
                <a:gd name="connsiteX103" fmla="*/ 2063 w 10000"/>
                <a:gd name="connsiteY103" fmla="*/ 5795 h 10000"/>
                <a:gd name="connsiteX104" fmla="*/ 2082 w 10000"/>
                <a:gd name="connsiteY104" fmla="*/ 5731 h 10000"/>
                <a:gd name="connsiteX105" fmla="*/ 2100 w 10000"/>
                <a:gd name="connsiteY105" fmla="*/ 5346 h 10000"/>
                <a:gd name="connsiteX106" fmla="*/ 2125 w 10000"/>
                <a:gd name="connsiteY106" fmla="*/ 4910 h 10000"/>
                <a:gd name="connsiteX107" fmla="*/ 2143 w 10000"/>
                <a:gd name="connsiteY107" fmla="*/ 4615 h 10000"/>
                <a:gd name="connsiteX108" fmla="*/ 2161 w 10000"/>
                <a:gd name="connsiteY108" fmla="*/ 4462 h 10000"/>
                <a:gd name="connsiteX109" fmla="*/ 2186 w 10000"/>
                <a:gd name="connsiteY109" fmla="*/ 4423 h 10000"/>
                <a:gd name="connsiteX110" fmla="*/ 2204 w 10000"/>
                <a:gd name="connsiteY110" fmla="*/ 4397 h 10000"/>
                <a:gd name="connsiteX111" fmla="*/ 2222 w 10000"/>
                <a:gd name="connsiteY111" fmla="*/ 4179 h 10000"/>
                <a:gd name="connsiteX112" fmla="*/ 2240 w 10000"/>
                <a:gd name="connsiteY112" fmla="*/ 3731 h 10000"/>
                <a:gd name="connsiteX113" fmla="*/ 2258 w 10000"/>
                <a:gd name="connsiteY113" fmla="*/ 3000 h 10000"/>
                <a:gd name="connsiteX114" fmla="*/ 2287 w 10000"/>
                <a:gd name="connsiteY114" fmla="*/ 2513 h 10000"/>
                <a:gd name="connsiteX115" fmla="*/ 2305 w 10000"/>
                <a:gd name="connsiteY115" fmla="*/ 3026 h 10000"/>
                <a:gd name="connsiteX116" fmla="*/ 2323 w 10000"/>
                <a:gd name="connsiteY116" fmla="*/ 4590 h 10000"/>
                <a:gd name="connsiteX117" fmla="*/ 2341 w 10000"/>
                <a:gd name="connsiteY117" fmla="*/ 6397 h 10000"/>
                <a:gd name="connsiteX118" fmla="*/ 2359 w 10000"/>
                <a:gd name="connsiteY118" fmla="*/ 7192 h 10000"/>
                <a:gd name="connsiteX119" fmla="*/ 2385 w 10000"/>
                <a:gd name="connsiteY119" fmla="*/ 6910 h 10000"/>
                <a:gd name="connsiteX120" fmla="*/ 2403 w 10000"/>
                <a:gd name="connsiteY120" fmla="*/ 6179 h 10000"/>
                <a:gd name="connsiteX121" fmla="*/ 2421 w 10000"/>
                <a:gd name="connsiteY121" fmla="*/ 4936 h 10000"/>
                <a:gd name="connsiteX122" fmla="*/ 2449 w 10000"/>
                <a:gd name="connsiteY122" fmla="*/ 3603 h 10000"/>
                <a:gd name="connsiteX123" fmla="*/ 2464 w 10000"/>
                <a:gd name="connsiteY123" fmla="*/ 2872 h 10000"/>
                <a:gd name="connsiteX124" fmla="*/ 2482 w 10000"/>
                <a:gd name="connsiteY124" fmla="*/ 2231 h 10000"/>
                <a:gd name="connsiteX125" fmla="*/ 2500 w 10000"/>
                <a:gd name="connsiteY125" fmla="*/ 3064 h 10000"/>
                <a:gd name="connsiteX126" fmla="*/ 2518 w 10000"/>
                <a:gd name="connsiteY126" fmla="*/ 5577 h 10000"/>
                <a:gd name="connsiteX127" fmla="*/ 2547 w 10000"/>
                <a:gd name="connsiteY127" fmla="*/ 7359 h 10000"/>
                <a:gd name="connsiteX128" fmla="*/ 2565 w 10000"/>
                <a:gd name="connsiteY128" fmla="*/ 7128 h 10000"/>
                <a:gd name="connsiteX129" fmla="*/ 2590 w 10000"/>
                <a:gd name="connsiteY129" fmla="*/ 6372 h 10000"/>
                <a:gd name="connsiteX130" fmla="*/ 2608 w 10000"/>
                <a:gd name="connsiteY130" fmla="*/ 5538 h 10000"/>
                <a:gd name="connsiteX131" fmla="*/ 2626 w 10000"/>
                <a:gd name="connsiteY131" fmla="*/ 4654 h 10000"/>
                <a:gd name="connsiteX132" fmla="*/ 2644 w 10000"/>
                <a:gd name="connsiteY132" fmla="*/ 3987 h 10000"/>
                <a:gd name="connsiteX133" fmla="*/ 2662 w 10000"/>
                <a:gd name="connsiteY133" fmla="*/ 3410 h 10000"/>
                <a:gd name="connsiteX134" fmla="*/ 2680 w 10000"/>
                <a:gd name="connsiteY134" fmla="*/ 3885 h 10000"/>
                <a:gd name="connsiteX135" fmla="*/ 2698 w 10000"/>
                <a:gd name="connsiteY135" fmla="*/ 5987 h 10000"/>
                <a:gd name="connsiteX136" fmla="*/ 2727 w 10000"/>
                <a:gd name="connsiteY136" fmla="*/ 7679 h 10000"/>
                <a:gd name="connsiteX137" fmla="*/ 2742 w 10000"/>
                <a:gd name="connsiteY137" fmla="*/ 7641 h 10000"/>
                <a:gd name="connsiteX138" fmla="*/ 2760 w 10000"/>
                <a:gd name="connsiteY138" fmla="*/ 7103 h 10000"/>
                <a:gd name="connsiteX139" fmla="*/ 2778 w 10000"/>
                <a:gd name="connsiteY139" fmla="*/ 6500 h 10000"/>
                <a:gd name="connsiteX140" fmla="*/ 2807 w 10000"/>
                <a:gd name="connsiteY140" fmla="*/ 5962 h 10000"/>
                <a:gd name="connsiteX141" fmla="*/ 2825 w 10000"/>
                <a:gd name="connsiteY141" fmla="*/ 5321 h 10000"/>
                <a:gd name="connsiteX142" fmla="*/ 2843 w 10000"/>
                <a:gd name="connsiteY142" fmla="*/ 4744 h 10000"/>
                <a:gd name="connsiteX143" fmla="*/ 2868 w 10000"/>
                <a:gd name="connsiteY143" fmla="*/ 4051 h 10000"/>
                <a:gd name="connsiteX144" fmla="*/ 2886 w 10000"/>
                <a:gd name="connsiteY144" fmla="*/ 3372 h 10000"/>
                <a:gd name="connsiteX145" fmla="*/ 2904 w 10000"/>
                <a:gd name="connsiteY145" fmla="*/ 3667 h 10000"/>
                <a:gd name="connsiteX146" fmla="*/ 2922 w 10000"/>
                <a:gd name="connsiteY146" fmla="*/ 4295 h 10000"/>
                <a:gd name="connsiteX147" fmla="*/ 2940 w 10000"/>
                <a:gd name="connsiteY147" fmla="*/ 4808 h 10000"/>
                <a:gd name="connsiteX148" fmla="*/ 2958 w 10000"/>
                <a:gd name="connsiteY148" fmla="*/ 5667 h 10000"/>
                <a:gd name="connsiteX149" fmla="*/ 2987 w 10000"/>
                <a:gd name="connsiteY149" fmla="*/ 6205 h 10000"/>
                <a:gd name="connsiteX150" fmla="*/ 3005 w 10000"/>
                <a:gd name="connsiteY150" fmla="*/ 6141 h 10000"/>
                <a:gd name="connsiteX151" fmla="*/ 3019 w 10000"/>
                <a:gd name="connsiteY151" fmla="*/ 5705 h 10000"/>
                <a:gd name="connsiteX152" fmla="*/ 3048 w 10000"/>
                <a:gd name="connsiteY152" fmla="*/ 5154 h 10000"/>
                <a:gd name="connsiteX153" fmla="*/ 3066 w 10000"/>
                <a:gd name="connsiteY153" fmla="*/ 4526 h 10000"/>
                <a:gd name="connsiteX154" fmla="*/ 3084 w 10000"/>
                <a:gd name="connsiteY154" fmla="*/ 4590 h 10000"/>
                <a:gd name="connsiteX155" fmla="*/ 3102 w 10000"/>
                <a:gd name="connsiteY155" fmla="*/ 5321 h 10000"/>
                <a:gd name="connsiteX156" fmla="*/ 3128 w 10000"/>
                <a:gd name="connsiteY156" fmla="*/ 5962 h 10000"/>
                <a:gd name="connsiteX157" fmla="*/ 3146 w 10000"/>
                <a:gd name="connsiteY157" fmla="*/ 5859 h 10000"/>
                <a:gd name="connsiteX158" fmla="*/ 3164 w 10000"/>
                <a:gd name="connsiteY158" fmla="*/ 5064 h 10000"/>
                <a:gd name="connsiteX159" fmla="*/ 3182 w 10000"/>
                <a:gd name="connsiteY159" fmla="*/ 4359 h 10000"/>
                <a:gd name="connsiteX160" fmla="*/ 3211 w 10000"/>
                <a:gd name="connsiteY160" fmla="*/ 4013 h 10000"/>
                <a:gd name="connsiteX161" fmla="*/ 3229 w 10000"/>
                <a:gd name="connsiteY161" fmla="*/ 4333 h 10000"/>
                <a:gd name="connsiteX162" fmla="*/ 3247 w 10000"/>
                <a:gd name="connsiteY162" fmla="*/ 4936 h 10000"/>
                <a:gd name="connsiteX163" fmla="*/ 3265 w 10000"/>
                <a:gd name="connsiteY163" fmla="*/ 5603 h 10000"/>
                <a:gd name="connsiteX164" fmla="*/ 3283 w 10000"/>
                <a:gd name="connsiteY164" fmla="*/ 5705 h 10000"/>
                <a:gd name="connsiteX165" fmla="*/ 3308 w 10000"/>
                <a:gd name="connsiteY165" fmla="*/ 5449 h 10000"/>
                <a:gd name="connsiteX166" fmla="*/ 3326 w 10000"/>
                <a:gd name="connsiteY166" fmla="*/ 5103 h 10000"/>
                <a:gd name="connsiteX167" fmla="*/ 3344 w 10000"/>
                <a:gd name="connsiteY167" fmla="*/ 4359 h 10000"/>
                <a:gd name="connsiteX168" fmla="*/ 3362 w 10000"/>
                <a:gd name="connsiteY168" fmla="*/ 3731 h 10000"/>
                <a:gd name="connsiteX169" fmla="*/ 3380 w 10000"/>
                <a:gd name="connsiteY169" fmla="*/ 3923 h 10000"/>
                <a:gd name="connsiteX170" fmla="*/ 3405 w 10000"/>
                <a:gd name="connsiteY170" fmla="*/ 3500 h 10000"/>
                <a:gd name="connsiteX171" fmla="*/ 3424 w 10000"/>
                <a:gd name="connsiteY171" fmla="*/ 2615 h 10000"/>
                <a:gd name="connsiteX172" fmla="*/ 3452 w 10000"/>
                <a:gd name="connsiteY172" fmla="*/ 897 h 10000"/>
                <a:gd name="connsiteX173" fmla="*/ 3470 w 10000"/>
                <a:gd name="connsiteY173" fmla="*/ 1154 h 10000"/>
                <a:gd name="connsiteX174" fmla="*/ 3488 w 10000"/>
                <a:gd name="connsiteY174" fmla="*/ 3987 h 10000"/>
                <a:gd name="connsiteX175" fmla="*/ 3506 w 10000"/>
                <a:gd name="connsiteY175" fmla="*/ 7577 h 10000"/>
                <a:gd name="connsiteX176" fmla="*/ 3525 w 10000"/>
                <a:gd name="connsiteY176" fmla="*/ 9423 h 10000"/>
                <a:gd name="connsiteX177" fmla="*/ 3543 w 10000"/>
                <a:gd name="connsiteY177" fmla="*/ 9167 h 10000"/>
                <a:gd name="connsiteX178" fmla="*/ 3561 w 10000"/>
                <a:gd name="connsiteY178" fmla="*/ 7872 h 10000"/>
                <a:gd name="connsiteX179" fmla="*/ 3586 w 10000"/>
                <a:gd name="connsiteY179" fmla="*/ 6782 h 10000"/>
                <a:gd name="connsiteX180" fmla="*/ 3604 w 10000"/>
                <a:gd name="connsiteY180" fmla="*/ 5897 h 10000"/>
                <a:gd name="connsiteX181" fmla="*/ 3629 w 10000"/>
                <a:gd name="connsiteY181" fmla="*/ 5410 h 10000"/>
                <a:gd name="connsiteX182" fmla="*/ 3647 w 10000"/>
                <a:gd name="connsiteY182" fmla="*/ 5282 h 10000"/>
                <a:gd name="connsiteX183" fmla="*/ 3665 w 10000"/>
                <a:gd name="connsiteY183" fmla="*/ 5346 h 10000"/>
                <a:gd name="connsiteX184" fmla="*/ 3683 w 10000"/>
                <a:gd name="connsiteY184" fmla="*/ 5038 h 10000"/>
                <a:gd name="connsiteX185" fmla="*/ 3701 w 10000"/>
                <a:gd name="connsiteY185" fmla="*/ 4872 h 10000"/>
                <a:gd name="connsiteX186" fmla="*/ 3730 w 10000"/>
                <a:gd name="connsiteY186" fmla="*/ 4718 h 10000"/>
                <a:gd name="connsiteX187" fmla="*/ 3748 w 10000"/>
                <a:gd name="connsiteY187" fmla="*/ 4936 h 10000"/>
                <a:gd name="connsiteX188" fmla="*/ 3766 w 10000"/>
                <a:gd name="connsiteY188" fmla="*/ 5103 h 10000"/>
                <a:gd name="connsiteX189" fmla="*/ 3784 w 10000"/>
                <a:gd name="connsiteY189" fmla="*/ 5474 h 10000"/>
                <a:gd name="connsiteX190" fmla="*/ 3810 w 10000"/>
                <a:gd name="connsiteY190" fmla="*/ 5410 h 10000"/>
                <a:gd name="connsiteX191" fmla="*/ 3828 w 10000"/>
                <a:gd name="connsiteY191" fmla="*/ 5218 h 10000"/>
                <a:gd name="connsiteX192" fmla="*/ 3846 w 10000"/>
                <a:gd name="connsiteY192" fmla="*/ 5000 h 10000"/>
                <a:gd name="connsiteX193" fmla="*/ 3864 w 10000"/>
                <a:gd name="connsiteY193" fmla="*/ 4872 h 10000"/>
                <a:gd name="connsiteX194" fmla="*/ 3882 w 10000"/>
                <a:gd name="connsiteY194" fmla="*/ 4744 h 10000"/>
                <a:gd name="connsiteX195" fmla="*/ 3907 w 10000"/>
                <a:gd name="connsiteY195" fmla="*/ 4808 h 10000"/>
                <a:gd name="connsiteX196" fmla="*/ 3925 w 10000"/>
                <a:gd name="connsiteY196" fmla="*/ 4782 h 10000"/>
                <a:gd name="connsiteX197" fmla="*/ 3943 w 10000"/>
                <a:gd name="connsiteY197" fmla="*/ 4590 h 10000"/>
                <a:gd name="connsiteX198" fmla="*/ 3961 w 10000"/>
                <a:gd name="connsiteY198" fmla="*/ 4654 h 10000"/>
                <a:gd name="connsiteX199" fmla="*/ 3990 w 10000"/>
                <a:gd name="connsiteY199" fmla="*/ 4782 h 10000"/>
                <a:gd name="connsiteX200" fmla="*/ 4008 w 10000"/>
                <a:gd name="connsiteY200" fmla="*/ 4872 h 10000"/>
                <a:gd name="connsiteX201" fmla="*/ 4026 w 10000"/>
                <a:gd name="connsiteY201" fmla="*/ 4179 h 10000"/>
                <a:gd name="connsiteX202" fmla="*/ 4051 w 10000"/>
                <a:gd name="connsiteY202" fmla="*/ 2423 h 10000"/>
                <a:gd name="connsiteX203" fmla="*/ 4069 w 10000"/>
                <a:gd name="connsiteY203" fmla="*/ 923 h 10000"/>
                <a:gd name="connsiteX204" fmla="*/ 4087 w 10000"/>
                <a:gd name="connsiteY204" fmla="*/ 0 h 10000"/>
                <a:gd name="connsiteX205" fmla="*/ 4105 w 10000"/>
                <a:gd name="connsiteY205" fmla="*/ 1051 h 10000"/>
                <a:gd name="connsiteX206" fmla="*/ 4123 w 10000"/>
                <a:gd name="connsiteY206" fmla="*/ 4487 h 10000"/>
                <a:gd name="connsiteX207" fmla="*/ 4141 w 10000"/>
                <a:gd name="connsiteY207" fmla="*/ 7705 h 10000"/>
                <a:gd name="connsiteX208" fmla="*/ 4167 w 10000"/>
                <a:gd name="connsiteY208" fmla="*/ 9397 h 10000"/>
                <a:gd name="connsiteX209" fmla="*/ 4185 w 10000"/>
                <a:gd name="connsiteY209" fmla="*/ 9397 h 10000"/>
                <a:gd name="connsiteX210" fmla="*/ 4203 w 10000"/>
                <a:gd name="connsiteY210" fmla="*/ 8436 h 10000"/>
                <a:gd name="connsiteX211" fmla="*/ 4232 w 10000"/>
                <a:gd name="connsiteY211" fmla="*/ 7679 h 10000"/>
                <a:gd name="connsiteX212" fmla="*/ 4250 w 10000"/>
                <a:gd name="connsiteY212" fmla="*/ 7231 h 10000"/>
                <a:gd name="connsiteX213" fmla="*/ 4268 w 10000"/>
                <a:gd name="connsiteY213" fmla="*/ 6436 h 10000"/>
                <a:gd name="connsiteX214" fmla="*/ 4286 w 10000"/>
                <a:gd name="connsiteY214" fmla="*/ 5538 h 10000"/>
                <a:gd name="connsiteX215" fmla="*/ 4304 w 10000"/>
                <a:gd name="connsiteY215" fmla="*/ 4872 h 10000"/>
                <a:gd name="connsiteX216" fmla="*/ 4329 w 10000"/>
                <a:gd name="connsiteY216" fmla="*/ 4423 h 10000"/>
                <a:gd name="connsiteX217" fmla="*/ 4347 w 10000"/>
                <a:gd name="connsiteY217" fmla="*/ 4462 h 10000"/>
                <a:gd name="connsiteX218" fmla="*/ 4365 w 10000"/>
                <a:gd name="connsiteY218" fmla="*/ 3885 h 10000"/>
                <a:gd name="connsiteX219" fmla="*/ 4383 w 10000"/>
                <a:gd name="connsiteY219" fmla="*/ 2744 h 10000"/>
                <a:gd name="connsiteX220" fmla="*/ 4401 w 10000"/>
                <a:gd name="connsiteY220" fmla="*/ 1949 h 10000"/>
                <a:gd name="connsiteX221" fmla="*/ 4426 w 10000"/>
                <a:gd name="connsiteY221" fmla="*/ 2897 h 10000"/>
                <a:gd name="connsiteX222" fmla="*/ 4444 w 10000"/>
                <a:gd name="connsiteY222" fmla="*/ 5833 h 10000"/>
                <a:gd name="connsiteX223" fmla="*/ 4473 w 10000"/>
                <a:gd name="connsiteY223" fmla="*/ 8000 h 10000"/>
                <a:gd name="connsiteX224" fmla="*/ 4491 w 10000"/>
                <a:gd name="connsiteY224" fmla="*/ 8090 h 10000"/>
                <a:gd name="connsiteX225" fmla="*/ 4509 w 10000"/>
                <a:gd name="connsiteY225" fmla="*/ 7103 h 10000"/>
                <a:gd name="connsiteX226" fmla="*/ 4527 w 10000"/>
                <a:gd name="connsiteY226" fmla="*/ 6205 h 10000"/>
                <a:gd name="connsiteX227" fmla="*/ 4545 w 10000"/>
                <a:gd name="connsiteY227" fmla="*/ 5641 h 10000"/>
                <a:gd name="connsiteX228" fmla="*/ 4563 w 10000"/>
                <a:gd name="connsiteY228" fmla="*/ 5321 h 10000"/>
                <a:gd name="connsiteX229" fmla="*/ 4589 w 10000"/>
                <a:gd name="connsiteY229" fmla="*/ 5154 h 10000"/>
                <a:gd name="connsiteX230" fmla="*/ 4607 w 10000"/>
                <a:gd name="connsiteY230" fmla="*/ 4872 h 10000"/>
                <a:gd name="connsiteX231" fmla="*/ 4625 w 10000"/>
                <a:gd name="connsiteY231" fmla="*/ 4526 h 10000"/>
                <a:gd name="connsiteX232" fmla="*/ 4654 w 10000"/>
                <a:gd name="connsiteY232" fmla="*/ 4333 h 10000"/>
                <a:gd name="connsiteX233" fmla="*/ 4672 w 10000"/>
                <a:gd name="connsiteY233" fmla="*/ 4115 h 10000"/>
                <a:gd name="connsiteX234" fmla="*/ 4686 w 10000"/>
                <a:gd name="connsiteY234" fmla="*/ 3859 h 10000"/>
                <a:gd name="connsiteX235" fmla="*/ 4704 w 10000"/>
                <a:gd name="connsiteY235" fmla="*/ 3692 h 10000"/>
                <a:gd name="connsiteX236" fmla="*/ 4722 w 10000"/>
                <a:gd name="connsiteY236" fmla="*/ 3603 h 10000"/>
                <a:gd name="connsiteX237" fmla="*/ 4751 w 10000"/>
                <a:gd name="connsiteY237" fmla="*/ 3821 h 10000"/>
                <a:gd name="connsiteX238" fmla="*/ 4769 w 10000"/>
                <a:gd name="connsiteY238" fmla="*/ 4590 h 10000"/>
                <a:gd name="connsiteX239" fmla="*/ 4787 w 10000"/>
                <a:gd name="connsiteY239" fmla="*/ 5103 h 10000"/>
                <a:gd name="connsiteX240" fmla="*/ 4805 w 10000"/>
                <a:gd name="connsiteY240" fmla="*/ 5346 h 10000"/>
                <a:gd name="connsiteX241" fmla="*/ 4830 w 10000"/>
                <a:gd name="connsiteY241" fmla="*/ 5474 h 10000"/>
                <a:gd name="connsiteX242" fmla="*/ 4848 w 10000"/>
                <a:gd name="connsiteY242" fmla="*/ 5538 h 10000"/>
                <a:gd name="connsiteX243" fmla="*/ 4867 w 10000"/>
                <a:gd name="connsiteY243" fmla="*/ 5513 h 10000"/>
                <a:gd name="connsiteX244" fmla="*/ 4885 w 10000"/>
                <a:gd name="connsiteY244" fmla="*/ 5218 h 10000"/>
                <a:gd name="connsiteX245" fmla="*/ 4913 w 10000"/>
                <a:gd name="connsiteY245" fmla="*/ 4744 h 10000"/>
                <a:gd name="connsiteX246" fmla="*/ 4931 w 10000"/>
                <a:gd name="connsiteY246" fmla="*/ 4397 h 10000"/>
                <a:gd name="connsiteX247" fmla="*/ 4949 w 10000"/>
                <a:gd name="connsiteY247" fmla="*/ 3821 h 10000"/>
                <a:gd name="connsiteX248" fmla="*/ 4964 w 10000"/>
                <a:gd name="connsiteY248" fmla="*/ 3372 h 10000"/>
                <a:gd name="connsiteX249" fmla="*/ 4982 w 10000"/>
                <a:gd name="connsiteY249" fmla="*/ 3372 h 10000"/>
                <a:gd name="connsiteX250" fmla="*/ 5000 w 10000"/>
                <a:gd name="connsiteY250" fmla="*/ 3795 h 10000"/>
                <a:gd name="connsiteX251" fmla="*/ 5029 w 10000"/>
                <a:gd name="connsiteY251" fmla="*/ 5192 h 10000"/>
                <a:gd name="connsiteX252" fmla="*/ 5054 w 10000"/>
                <a:gd name="connsiteY252" fmla="*/ 6436 h 10000"/>
                <a:gd name="connsiteX253" fmla="*/ 5072 w 10000"/>
                <a:gd name="connsiteY253" fmla="*/ 7321 h 10000"/>
                <a:gd name="connsiteX254" fmla="*/ 5090 w 10000"/>
                <a:gd name="connsiteY254" fmla="*/ 7359 h 10000"/>
                <a:gd name="connsiteX255" fmla="*/ 5108 w 10000"/>
                <a:gd name="connsiteY255" fmla="*/ 6846 h 10000"/>
                <a:gd name="connsiteX256" fmla="*/ 5126 w 10000"/>
                <a:gd name="connsiteY256" fmla="*/ 6179 h 10000"/>
                <a:gd name="connsiteX257" fmla="*/ 5144 w 10000"/>
                <a:gd name="connsiteY257" fmla="*/ 5897 h 10000"/>
                <a:gd name="connsiteX258" fmla="*/ 5162 w 10000"/>
                <a:gd name="connsiteY258" fmla="*/ 5538 h 10000"/>
                <a:gd name="connsiteX259" fmla="*/ 5191 w 10000"/>
                <a:gd name="connsiteY259" fmla="*/ 4590 h 10000"/>
                <a:gd name="connsiteX260" fmla="*/ 5209 w 10000"/>
                <a:gd name="connsiteY260" fmla="*/ 3064 h 10000"/>
                <a:gd name="connsiteX261" fmla="*/ 5227 w 10000"/>
                <a:gd name="connsiteY261" fmla="*/ 2615 h 10000"/>
                <a:gd name="connsiteX262" fmla="*/ 5253 w 10000"/>
                <a:gd name="connsiteY262" fmla="*/ 3474 h 10000"/>
                <a:gd name="connsiteX263" fmla="*/ 5271 w 10000"/>
                <a:gd name="connsiteY263" fmla="*/ 4359 h 10000"/>
                <a:gd name="connsiteX264" fmla="*/ 5289 w 10000"/>
                <a:gd name="connsiteY264" fmla="*/ 5321 h 10000"/>
                <a:gd name="connsiteX265" fmla="*/ 5307 w 10000"/>
                <a:gd name="connsiteY265" fmla="*/ 7013 h 10000"/>
                <a:gd name="connsiteX266" fmla="*/ 5332 w 10000"/>
                <a:gd name="connsiteY266" fmla="*/ 8179 h 10000"/>
                <a:gd name="connsiteX267" fmla="*/ 5350 w 10000"/>
                <a:gd name="connsiteY267" fmla="*/ 8115 h 10000"/>
                <a:gd name="connsiteX268" fmla="*/ 5368 w 10000"/>
                <a:gd name="connsiteY268" fmla="*/ 7256 h 10000"/>
                <a:gd name="connsiteX269" fmla="*/ 5386 w 10000"/>
                <a:gd name="connsiteY269" fmla="*/ 6269 h 10000"/>
                <a:gd name="connsiteX270" fmla="*/ 5404 w 10000"/>
                <a:gd name="connsiteY270" fmla="*/ 5410 h 10000"/>
                <a:gd name="connsiteX271" fmla="*/ 5422 w 10000"/>
                <a:gd name="connsiteY271" fmla="*/ 4974 h 10000"/>
                <a:gd name="connsiteX272" fmla="*/ 5451 w 10000"/>
                <a:gd name="connsiteY272" fmla="*/ 4551 h 10000"/>
                <a:gd name="connsiteX273" fmla="*/ 5469 w 10000"/>
                <a:gd name="connsiteY273" fmla="*/ 4231 h 10000"/>
                <a:gd name="connsiteX274" fmla="*/ 5487 w 10000"/>
                <a:gd name="connsiteY274" fmla="*/ 3885 h 10000"/>
                <a:gd name="connsiteX275" fmla="*/ 5512 w 10000"/>
                <a:gd name="connsiteY275" fmla="*/ 3667 h 10000"/>
                <a:gd name="connsiteX276" fmla="*/ 5530 w 10000"/>
                <a:gd name="connsiteY276" fmla="*/ 3218 h 10000"/>
                <a:gd name="connsiteX277" fmla="*/ 5548 w 10000"/>
                <a:gd name="connsiteY277" fmla="*/ 3192 h 10000"/>
                <a:gd name="connsiteX278" fmla="*/ 5566 w 10000"/>
                <a:gd name="connsiteY278" fmla="*/ 3731 h 10000"/>
                <a:gd name="connsiteX279" fmla="*/ 5592 w 10000"/>
                <a:gd name="connsiteY279" fmla="*/ 4615 h 10000"/>
                <a:gd name="connsiteX280" fmla="*/ 5610 w 10000"/>
                <a:gd name="connsiteY280" fmla="*/ 5321 h 10000"/>
                <a:gd name="connsiteX281" fmla="*/ 5628 w 10000"/>
                <a:gd name="connsiteY281" fmla="*/ 5731 h 10000"/>
                <a:gd name="connsiteX282" fmla="*/ 5657 w 10000"/>
                <a:gd name="connsiteY282" fmla="*/ 6090 h 10000"/>
                <a:gd name="connsiteX283" fmla="*/ 5675 w 10000"/>
                <a:gd name="connsiteY283" fmla="*/ 6026 h 10000"/>
                <a:gd name="connsiteX284" fmla="*/ 5693 w 10000"/>
                <a:gd name="connsiteY284" fmla="*/ 5321 h 10000"/>
                <a:gd name="connsiteX285" fmla="*/ 5711 w 10000"/>
                <a:gd name="connsiteY285" fmla="*/ 4397 h 10000"/>
                <a:gd name="connsiteX286" fmla="*/ 5729 w 10000"/>
                <a:gd name="connsiteY286" fmla="*/ 4077 h 10000"/>
                <a:gd name="connsiteX287" fmla="*/ 5747 w 10000"/>
                <a:gd name="connsiteY287" fmla="*/ 4051 h 10000"/>
                <a:gd name="connsiteX288" fmla="*/ 5772 w 10000"/>
                <a:gd name="connsiteY288" fmla="*/ 4974 h 10000"/>
                <a:gd name="connsiteX289" fmla="*/ 5790 w 10000"/>
                <a:gd name="connsiteY289" fmla="*/ 5897 h 10000"/>
                <a:gd name="connsiteX290" fmla="*/ 5808 w 10000"/>
                <a:gd name="connsiteY290" fmla="*/ 5795 h 10000"/>
                <a:gd name="connsiteX291" fmla="*/ 5826 w 10000"/>
                <a:gd name="connsiteY291" fmla="*/ 5321 h 10000"/>
                <a:gd name="connsiteX292" fmla="*/ 5851 w 10000"/>
                <a:gd name="connsiteY292" fmla="*/ 5064 h 10000"/>
                <a:gd name="connsiteX293" fmla="*/ 5869 w 10000"/>
                <a:gd name="connsiteY293" fmla="*/ 5321 h 10000"/>
                <a:gd name="connsiteX294" fmla="*/ 5887 w 10000"/>
                <a:gd name="connsiteY294" fmla="*/ 5154 h 10000"/>
                <a:gd name="connsiteX295" fmla="*/ 5905 w 10000"/>
                <a:gd name="connsiteY295" fmla="*/ 4936 h 10000"/>
                <a:gd name="connsiteX296" fmla="*/ 5934 w 10000"/>
                <a:gd name="connsiteY296" fmla="*/ 4462 h 10000"/>
                <a:gd name="connsiteX297" fmla="*/ 6068 w 10000"/>
                <a:gd name="connsiteY297" fmla="*/ 4846 h 10000"/>
                <a:gd name="connsiteX298" fmla="*/ 6093 w 10000"/>
                <a:gd name="connsiteY298" fmla="*/ 4487 h 10000"/>
                <a:gd name="connsiteX299" fmla="*/ 6194 w 10000"/>
                <a:gd name="connsiteY299" fmla="*/ 4013 h 10000"/>
                <a:gd name="connsiteX300" fmla="*/ 6212 w 10000"/>
                <a:gd name="connsiteY300" fmla="*/ 3064 h 10000"/>
                <a:gd name="connsiteX301" fmla="*/ 6273 w 10000"/>
                <a:gd name="connsiteY301" fmla="*/ 5923 h 10000"/>
                <a:gd name="connsiteX302" fmla="*/ 6291 w 10000"/>
                <a:gd name="connsiteY302" fmla="*/ 7321 h 10000"/>
                <a:gd name="connsiteX303" fmla="*/ 6310 w 10000"/>
                <a:gd name="connsiteY303" fmla="*/ 7641 h 10000"/>
                <a:gd name="connsiteX304" fmla="*/ 6328 w 10000"/>
                <a:gd name="connsiteY304" fmla="*/ 7359 h 10000"/>
                <a:gd name="connsiteX305" fmla="*/ 6346 w 10000"/>
                <a:gd name="connsiteY305" fmla="*/ 5833 h 10000"/>
                <a:gd name="connsiteX306" fmla="*/ 6454 w 10000"/>
                <a:gd name="connsiteY306" fmla="*/ 6436 h 10000"/>
                <a:gd name="connsiteX307" fmla="*/ 6472 w 10000"/>
                <a:gd name="connsiteY307" fmla="*/ 8628 h 10000"/>
                <a:gd name="connsiteX308" fmla="*/ 6490 w 10000"/>
                <a:gd name="connsiteY308" fmla="*/ 9077 h 10000"/>
                <a:gd name="connsiteX309" fmla="*/ 6515 w 10000"/>
                <a:gd name="connsiteY309" fmla="*/ 8603 h 10000"/>
                <a:gd name="connsiteX310" fmla="*/ 6533 w 10000"/>
                <a:gd name="connsiteY310" fmla="*/ 7679 h 10000"/>
                <a:gd name="connsiteX311" fmla="*/ 6551 w 10000"/>
                <a:gd name="connsiteY311" fmla="*/ 6846 h 10000"/>
                <a:gd name="connsiteX312" fmla="*/ 6569 w 10000"/>
                <a:gd name="connsiteY312" fmla="*/ 6090 h 10000"/>
                <a:gd name="connsiteX313" fmla="*/ 6587 w 10000"/>
                <a:gd name="connsiteY313" fmla="*/ 5128 h 10000"/>
                <a:gd name="connsiteX314" fmla="*/ 6605 w 10000"/>
                <a:gd name="connsiteY314" fmla="*/ 4013 h 10000"/>
                <a:gd name="connsiteX315" fmla="*/ 6631 w 10000"/>
                <a:gd name="connsiteY315" fmla="*/ 3372 h 10000"/>
                <a:gd name="connsiteX316" fmla="*/ 6696 w 10000"/>
                <a:gd name="connsiteY316" fmla="*/ 4551 h 10000"/>
                <a:gd name="connsiteX317" fmla="*/ 6714 w 10000"/>
                <a:gd name="connsiteY317" fmla="*/ 4333 h 10000"/>
                <a:gd name="connsiteX318" fmla="*/ 6732 w 10000"/>
                <a:gd name="connsiteY318" fmla="*/ 4269 h 10000"/>
                <a:gd name="connsiteX319" fmla="*/ 6750 w 10000"/>
                <a:gd name="connsiteY319" fmla="*/ 4333 h 10000"/>
                <a:gd name="connsiteX320" fmla="*/ 6793 w 10000"/>
                <a:gd name="connsiteY320" fmla="*/ 4936 h 10000"/>
                <a:gd name="connsiteX321" fmla="*/ 6811 w 10000"/>
                <a:gd name="connsiteY321" fmla="*/ 4974 h 10000"/>
                <a:gd name="connsiteX322" fmla="*/ 6847 w 10000"/>
                <a:gd name="connsiteY322" fmla="*/ 4423 h 10000"/>
                <a:gd name="connsiteX323" fmla="*/ 6876 w 10000"/>
                <a:gd name="connsiteY323" fmla="*/ 4462 h 10000"/>
                <a:gd name="connsiteX324" fmla="*/ 6890 w 10000"/>
                <a:gd name="connsiteY324" fmla="*/ 4526 h 10000"/>
                <a:gd name="connsiteX325" fmla="*/ 6908 w 10000"/>
                <a:gd name="connsiteY325" fmla="*/ 4397 h 10000"/>
                <a:gd name="connsiteX326" fmla="*/ 6955 w 10000"/>
                <a:gd name="connsiteY326" fmla="*/ 5513 h 10000"/>
                <a:gd name="connsiteX327" fmla="*/ 6973 w 10000"/>
                <a:gd name="connsiteY327" fmla="*/ 6051 h 10000"/>
                <a:gd name="connsiteX328" fmla="*/ 6991 w 10000"/>
                <a:gd name="connsiteY328" fmla="*/ 5897 h 10000"/>
                <a:gd name="connsiteX329" fmla="*/ 7009 w 10000"/>
                <a:gd name="connsiteY329" fmla="*/ 5577 h 10000"/>
                <a:gd name="connsiteX330" fmla="*/ 7027 w 10000"/>
                <a:gd name="connsiteY330" fmla="*/ 5321 h 10000"/>
                <a:gd name="connsiteX331" fmla="*/ 7053 w 10000"/>
                <a:gd name="connsiteY331" fmla="*/ 4936 h 10000"/>
                <a:gd name="connsiteX332" fmla="*/ 7071 w 10000"/>
                <a:gd name="connsiteY332" fmla="*/ 4654 h 10000"/>
                <a:gd name="connsiteX333" fmla="*/ 7089 w 10000"/>
                <a:gd name="connsiteY333" fmla="*/ 4526 h 10000"/>
                <a:gd name="connsiteX334" fmla="*/ 7118 w 10000"/>
                <a:gd name="connsiteY334" fmla="*/ 4487 h 10000"/>
                <a:gd name="connsiteX335" fmla="*/ 7136 w 10000"/>
                <a:gd name="connsiteY335" fmla="*/ 4590 h 10000"/>
                <a:gd name="connsiteX336" fmla="*/ 7154 w 10000"/>
                <a:gd name="connsiteY336" fmla="*/ 5218 h 10000"/>
                <a:gd name="connsiteX337" fmla="*/ 7168 w 10000"/>
                <a:gd name="connsiteY337" fmla="*/ 5218 h 10000"/>
                <a:gd name="connsiteX338" fmla="*/ 7186 w 10000"/>
                <a:gd name="connsiteY338" fmla="*/ 4654 h 10000"/>
                <a:gd name="connsiteX339" fmla="*/ 7215 w 10000"/>
                <a:gd name="connsiteY339" fmla="*/ 4423 h 10000"/>
                <a:gd name="connsiteX340" fmla="*/ 7233 w 10000"/>
                <a:gd name="connsiteY340" fmla="*/ 4654 h 10000"/>
                <a:gd name="connsiteX341" fmla="*/ 7251 w 10000"/>
                <a:gd name="connsiteY341" fmla="*/ 5154 h 10000"/>
                <a:gd name="connsiteX342" fmla="*/ 7276 w 10000"/>
                <a:gd name="connsiteY342" fmla="*/ 5731 h 10000"/>
                <a:gd name="connsiteX343" fmla="*/ 7294 w 10000"/>
                <a:gd name="connsiteY343" fmla="*/ 6051 h 10000"/>
                <a:gd name="connsiteX344" fmla="*/ 7312 w 10000"/>
                <a:gd name="connsiteY344" fmla="*/ 5962 h 10000"/>
                <a:gd name="connsiteX345" fmla="*/ 7330 w 10000"/>
                <a:gd name="connsiteY345" fmla="*/ 5897 h 10000"/>
                <a:gd name="connsiteX346" fmla="*/ 7348 w 10000"/>
                <a:gd name="connsiteY346" fmla="*/ 5321 h 10000"/>
                <a:gd name="connsiteX347" fmla="*/ 7367 w 10000"/>
                <a:gd name="connsiteY347" fmla="*/ 4679 h 10000"/>
                <a:gd name="connsiteX348" fmla="*/ 7395 w 10000"/>
                <a:gd name="connsiteY348" fmla="*/ 4115 h 10000"/>
                <a:gd name="connsiteX349" fmla="*/ 7413 w 10000"/>
                <a:gd name="connsiteY349" fmla="*/ 3474 h 10000"/>
                <a:gd name="connsiteX350" fmla="*/ 7431 w 10000"/>
                <a:gd name="connsiteY350" fmla="*/ 3410 h 10000"/>
                <a:gd name="connsiteX351" fmla="*/ 7446 w 10000"/>
                <a:gd name="connsiteY351" fmla="*/ 4808 h 10000"/>
                <a:gd name="connsiteX352" fmla="*/ 7475 w 10000"/>
                <a:gd name="connsiteY352" fmla="*/ 6090 h 10000"/>
                <a:gd name="connsiteX353" fmla="*/ 7493 w 10000"/>
                <a:gd name="connsiteY353" fmla="*/ 5833 h 10000"/>
                <a:gd name="connsiteX354" fmla="*/ 7511 w 10000"/>
                <a:gd name="connsiteY354" fmla="*/ 4359 h 10000"/>
                <a:gd name="connsiteX355" fmla="*/ 7536 w 10000"/>
                <a:gd name="connsiteY355" fmla="*/ 2705 h 10000"/>
                <a:gd name="connsiteX356" fmla="*/ 7554 w 10000"/>
                <a:gd name="connsiteY356" fmla="*/ 1974 h 10000"/>
                <a:gd name="connsiteX357" fmla="*/ 7572 w 10000"/>
                <a:gd name="connsiteY357" fmla="*/ 4013 h 10000"/>
                <a:gd name="connsiteX358" fmla="*/ 7590 w 10000"/>
                <a:gd name="connsiteY358" fmla="*/ 6372 h 10000"/>
                <a:gd name="connsiteX359" fmla="*/ 7608 w 10000"/>
                <a:gd name="connsiteY359" fmla="*/ 7808 h 10000"/>
                <a:gd name="connsiteX360" fmla="*/ 7626 w 10000"/>
                <a:gd name="connsiteY360" fmla="*/ 7577 h 10000"/>
                <a:gd name="connsiteX361" fmla="*/ 7655 w 10000"/>
                <a:gd name="connsiteY361" fmla="*/ 7295 h 10000"/>
                <a:gd name="connsiteX362" fmla="*/ 7673 w 10000"/>
                <a:gd name="connsiteY362" fmla="*/ 7321 h 10000"/>
                <a:gd name="connsiteX363" fmla="*/ 7691 w 10000"/>
                <a:gd name="connsiteY363" fmla="*/ 7551 h 10000"/>
                <a:gd name="connsiteX364" fmla="*/ 7716 w 10000"/>
                <a:gd name="connsiteY364" fmla="*/ 7679 h 10000"/>
                <a:gd name="connsiteX365" fmla="*/ 7734 w 10000"/>
                <a:gd name="connsiteY365" fmla="*/ 7231 h 10000"/>
                <a:gd name="connsiteX366" fmla="*/ 7753 w 10000"/>
                <a:gd name="connsiteY366" fmla="*/ 6526 h 10000"/>
                <a:gd name="connsiteX367" fmla="*/ 7771 w 10000"/>
                <a:gd name="connsiteY367" fmla="*/ 5859 h 10000"/>
                <a:gd name="connsiteX368" fmla="*/ 7796 w 10000"/>
                <a:gd name="connsiteY368" fmla="*/ 5154 h 10000"/>
                <a:gd name="connsiteX369" fmla="*/ 7814 w 10000"/>
                <a:gd name="connsiteY369" fmla="*/ 4615 h 10000"/>
                <a:gd name="connsiteX370" fmla="*/ 7832 w 10000"/>
                <a:gd name="connsiteY370" fmla="*/ 3949 h 10000"/>
                <a:gd name="connsiteX371" fmla="*/ 7850 w 10000"/>
                <a:gd name="connsiteY371" fmla="*/ 3474 h 10000"/>
                <a:gd name="connsiteX372" fmla="*/ 7868 w 10000"/>
                <a:gd name="connsiteY372" fmla="*/ 2936 h 10000"/>
                <a:gd name="connsiteX373" fmla="*/ 7897 w 10000"/>
                <a:gd name="connsiteY373" fmla="*/ 2808 h 10000"/>
                <a:gd name="connsiteX374" fmla="*/ 7915 w 10000"/>
                <a:gd name="connsiteY374" fmla="*/ 3474 h 10000"/>
                <a:gd name="connsiteX375" fmla="*/ 7933 w 10000"/>
                <a:gd name="connsiteY375" fmla="*/ 4462 h 10000"/>
                <a:gd name="connsiteX376" fmla="*/ 7951 w 10000"/>
                <a:gd name="connsiteY376" fmla="*/ 4590 h 10000"/>
                <a:gd name="connsiteX377" fmla="*/ 7976 w 10000"/>
                <a:gd name="connsiteY377" fmla="*/ 4333 h 10000"/>
                <a:gd name="connsiteX378" fmla="*/ 7994 w 10000"/>
                <a:gd name="connsiteY378" fmla="*/ 4295 h 10000"/>
                <a:gd name="connsiteX379" fmla="*/ 8012 w 10000"/>
                <a:gd name="connsiteY379" fmla="*/ 4205 h 10000"/>
                <a:gd name="connsiteX380" fmla="*/ 8030 w 10000"/>
                <a:gd name="connsiteY380" fmla="*/ 3949 h 10000"/>
                <a:gd name="connsiteX381" fmla="*/ 8048 w 10000"/>
                <a:gd name="connsiteY381" fmla="*/ 4654 h 10000"/>
                <a:gd name="connsiteX382" fmla="*/ 8074 w 10000"/>
                <a:gd name="connsiteY382" fmla="*/ 5282 h 10000"/>
                <a:gd name="connsiteX383" fmla="*/ 8092 w 10000"/>
                <a:gd name="connsiteY383" fmla="*/ 6051 h 10000"/>
                <a:gd name="connsiteX384" fmla="*/ 8120 w 10000"/>
                <a:gd name="connsiteY384" fmla="*/ 6718 h 10000"/>
                <a:gd name="connsiteX385" fmla="*/ 8139 w 10000"/>
                <a:gd name="connsiteY385" fmla="*/ 6821 h 10000"/>
                <a:gd name="connsiteX386" fmla="*/ 8157 w 10000"/>
                <a:gd name="connsiteY386" fmla="*/ 6462 h 10000"/>
                <a:gd name="connsiteX387" fmla="*/ 8175 w 10000"/>
                <a:gd name="connsiteY387" fmla="*/ 5321 h 10000"/>
                <a:gd name="connsiteX388" fmla="*/ 8193 w 10000"/>
                <a:gd name="connsiteY388" fmla="*/ 2769 h 10000"/>
                <a:gd name="connsiteX389" fmla="*/ 8211 w 10000"/>
                <a:gd name="connsiteY389" fmla="*/ 1244 h 10000"/>
                <a:gd name="connsiteX390" fmla="*/ 8229 w 10000"/>
                <a:gd name="connsiteY390" fmla="*/ 962 h 10000"/>
                <a:gd name="connsiteX391" fmla="*/ 8254 w 10000"/>
                <a:gd name="connsiteY391" fmla="*/ 3603 h 10000"/>
                <a:gd name="connsiteX392" fmla="*/ 8272 w 10000"/>
                <a:gd name="connsiteY392" fmla="*/ 6846 h 10000"/>
                <a:gd name="connsiteX393" fmla="*/ 8297 w 10000"/>
                <a:gd name="connsiteY393" fmla="*/ 8282 h 10000"/>
                <a:gd name="connsiteX394" fmla="*/ 8315 w 10000"/>
                <a:gd name="connsiteY394" fmla="*/ 8218 h 10000"/>
                <a:gd name="connsiteX395" fmla="*/ 8333 w 10000"/>
                <a:gd name="connsiteY395" fmla="*/ 7679 h 10000"/>
                <a:gd name="connsiteX396" fmla="*/ 8351 w 10000"/>
                <a:gd name="connsiteY396" fmla="*/ 7038 h 10000"/>
                <a:gd name="connsiteX397" fmla="*/ 8369 w 10000"/>
                <a:gd name="connsiteY397" fmla="*/ 6436 h 10000"/>
                <a:gd name="connsiteX398" fmla="*/ 8398 w 10000"/>
                <a:gd name="connsiteY398" fmla="*/ 6115 h 10000"/>
                <a:gd name="connsiteX399" fmla="*/ 8416 w 10000"/>
                <a:gd name="connsiteY399" fmla="*/ 5833 h 10000"/>
                <a:gd name="connsiteX400" fmla="*/ 8434 w 10000"/>
                <a:gd name="connsiteY400" fmla="*/ 5449 h 10000"/>
                <a:gd name="connsiteX401" fmla="*/ 8452 w 10000"/>
                <a:gd name="connsiteY401" fmla="*/ 4872 h 10000"/>
                <a:gd name="connsiteX402" fmla="*/ 8470 w 10000"/>
                <a:gd name="connsiteY402" fmla="*/ 4333 h 10000"/>
                <a:gd name="connsiteX403" fmla="*/ 8496 w 10000"/>
                <a:gd name="connsiteY403" fmla="*/ 3795 h 10000"/>
                <a:gd name="connsiteX404" fmla="*/ 8514 w 10000"/>
                <a:gd name="connsiteY404" fmla="*/ 3538 h 10000"/>
                <a:gd name="connsiteX405" fmla="*/ 8532 w 10000"/>
                <a:gd name="connsiteY405" fmla="*/ 3244 h 10000"/>
                <a:gd name="connsiteX406" fmla="*/ 8557 w 10000"/>
                <a:gd name="connsiteY406" fmla="*/ 3372 h 10000"/>
                <a:gd name="connsiteX407" fmla="*/ 8575 w 10000"/>
                <a:gd name="connsiteY407" fmla="*/ 3244 h 10000"/>
                <a:gd name="connsiteX408" fmla="*/ 8593 w 10000"/>
                <a:gd name="connsiteY408" fmla="*/ 2513 h 10000"/>
                <a:gd name="connsiteX409" fmla="*/ 8611 w 10000"/>
                <a:gd name="connsiteY409" fmla="*/ 2897 h 10000"/>
                <a:gd name="connsiteX410" fmla="*/ 8629 w 10000"/>
                <a:gd name="connsiteY410" fmla="*/ 5128 h 10000"/>
                <a:gd name="connsiteX411" fmla="*/ 8658 w 10000"/>
                <a:gd name="connsiteY411" fmla="*/ 6846 h 10000"/>
                <a:gd name="connsiteX412" fmla="*/ 8676 w 10000"/>
                <a:gd name="connsiteY412" fmla="*/ 7038 h 10000"/>
                <a:gd name="connsiteX413" fmla="*/ 8694 w 10000"/>
                <a:gd name="connsiteY413" fmla="*/ 6821 h 10000"/>
                <a:gd name="connsiteX414" fmla="*/ 8719 w 10000"/>
                <a:gd name="connsiteY414" fmla="*/ 6051 h 10000"/>
                <a:gd name="connsiteX415" fmla="*/ 8737 w 10000"/>
                <a:gd name="connsiteY415" fmla="*/ 4974 h 10000"/>
                <a:gd name="connsiteX416" fmla="*/ 8755 w 10000"/>
                <a:gd name="connsiteY416" fmla="*/ 3885 h 10000"/>
                <a:gd name="connsiteX417" fmla="*/ 8773 w 10000"/>
                <a:gd name="connsiteY417" fmla="*/ 3795 h 10000"/>
                <a:gd name="connsiteX418" fmla="*/ 8791 w 10000"/>
                <a:gd name="connsiteY418" fmla="*/ 4910 h 10000"/>
                <a:gd name="connsiteX419" fmla="*/ 8810 w 10000"/>
                <a:gd name="connsiteY419" fmla="*/ 6590 h 10000"/>
                <a:gd name="connsiteX420" fmla="*/ 8835 w 10000"/>
                <a:gd name="connsiteY420" fmla="*/ 7705 h 10000"/>
                <a:gd name="connsiteX421" fmla="*/ 8853 w 10000"/>
                <a:gd name="connsiteY421" fmla="*/ 7641 h 10000"/>
                <a:gd name="connsiteX422" fmla="*/ 8871 w 10000"/>
                <a:gd name="connsiteY422" fmla="*/ 6974 h 10000"/>
                <a:gd name="connsiteX423" fmla="*/ 8889 w 10000"/>
                <a:gd name="connsiteY423" fmla="*/ 6244 h 10000"/>
                <a:gd name="connsiteX424" fmla="*/ 8918 w 10000"/>
                <a:gd name="connsiteY424" fmla="*/ 5667 h 10000"/>
                <a:gd name="connsiteX425" fmla="*/ 8936 w 10000"/>
                <a:gd name="connsiteY425" fmla="*/ 5282 h 10000"/>
                <a:gd name="connsiteX426" fmla="*/ 8954 w 10000"/>
                <a:gd name="connsiteY426" fmla="*/ 4782 h 10000"/>
                <a:gd name="connsiteX427" fmla="*/ 8972 w 10000"/>
                <a:gd name="connsiteY427" fmla="*/ 3987 h 10000"/>
                <a:gd name="connsiteX428" fmla="*/ 8997 w 10000"/>
                <a:gd name="connsiteY428" fmla="*/ 3244 h 10000"/>
                <a:gd name="connsiteX429" fmla="*/ 9015 w 10000"/>
                <a:gd name="connsiteY429" fmla="*/ 2872 h 10000"/>
                <a:gd name="connsiteX430" fmla="*/ 9033 w 10000"/>
                <a:gd name="connsiteY430" fmla="*/ 2962 h 10000"/>
                <a:gd name="connsiteX431" fmla="*/ 9051 w 10000"/>
                <a:gd name="connsiteY431" fmla="*/ 3667 h 10000"/>
                <a:gd name="connsiteX432" fmla="*/ 9069 w 10000"/>
                <a:gd name="connsiteY432" fmla="*/ 5321 h 10000"/>
                <a:gd name="connsiteX433" fmla="*/ 9098 w 10000"/>
                <a:gd name="connsiteY433" fmla="*/ 6462 h 10000"/>
                <a:gd name="connsiteX434" fmla="*/ 9113 w 10000"/>
                <a:gd name="connsiteY434" fmla="*/ 6051 h 10000"/>
                <a:gd name="connsiteX435" fmla="*/ 9141 w 10000"/>
                <a:gd name="connsiteY435" fmla="*/ 5103 h 10000"/>
                <a:gd name="connsiteX436" fmla="*/ 9159 w 10000"/>
                <a:gd name="connsiteY436" fmla="*/ 4551 h 10000"/>
                <a:gd name="connsiteX437" fmla="*/ 9177 w 10000"/>
                <a:gd name="connsiteY437" fmla="*/ 4974 h 10000"/>
                <a:gd name="connsiteX438" fmla="*/ 9196 w 10000"/>
                <a:gd name="connsiteY438" fmla="*/ 5897 h 10000"/>
                <a:gd name="connsiteX439" fmla="*/ 9214 w 10000"/>
                <a:gd name="connsiteY439" fmla="*/ 6179 h 10000"/>
                <a:gd name="connsiteX440" fmla="*/ 9232 w 10000"/>
                <a:gd name="connsiteY440" fmla="*/ 5667 h 10000"/>
                <a:gd name="connsiteX441" fmla="*/ 9257 w 10000"/>
                <a:gd name="connsiteY441" fmla="*/ 5154 h 10000"/>
                <a:gd name="connsiteX442" fmla="*/ 9275 w 10000"/>
                <a:gd name="connsiteY442" fmla="*/ 4910 h 10000"/>
                <a:gd name="connsiteX443" fmla="*/ 9293 w 10000"/>
                <a:gd name="connsiteY443" fmla="*/ 4718 h 10000"/>
                <a:gd name="connsiteX444" fmla="*/ 9322 w 10000"/>
                <a:gd name="connsiteY444" fmla="*/ 4462 h 10000"/>
                <a:gd name="connsiteX445" fmla="*/ 9340 w 10000"/>
                <a:gd name="connsiteY445" fmla="*/ 4179 h 10000"/>
                <a:gd name="connsiteX446" fmla="*/ 9358 w 10000"/>
                <a:gd name="connsiteY446" fmla="*/ 4115 h 10000"/>
                <a:gd name="connsiteX447" fmla="*/ 9376 w 10000"/>
                <a:gd name="connsiteY447" fmla="*/ 4141 h 10000"/>
                <a:gd name="connsiteX448" fmla="*/ 9390 w 10000"/>
                <a:gd name="connsiteY448" fmla="*/ 4462 h 10000"/>
                <a:gd name="connsiteX449" fmla="*/ 9419 w 10000"/>
                <a:gd name="connsiteY449" fmla="*/ 4782 h 10000"/>
                <a:gd name="connsiteX450" fmla="*/ 9437 w 10000"/>
                <a:gd name="connsiteY450" fmla="*/ 5410 h 10000"/>
                <a:gd name="connsiteX451" fmla="*/ 9455 w 10000"/>
                <a:gd name="connsiteY451" fmla="*/ 6090 h 10000"/>
                <a:gd name="connsiteX452" fmla="*/ 9473 w 10000"/>
                <a:gd name="connsiteY452" fmla="*/ 6308 h 10000"/>
                <a:gd name="connsiteX453" fmla="*/ 9491 w 10000"/>
                <a:gd name="connsiteY453" fmla="*/ 6026 h 10000"/>
                <a:gd name="connsiteX454" fmla="*/ 9517 w 10000"/>
                <a:gd name="connsiteY454" fmla="*/ 5321 h 10000"/>
                <a:gd name="connsiteX455" fmla="*/ 9535 w 10000"/>
                <a:gd name="connsiteY455" fmla="*/ 4936 h 10000"/>
                <a:gd name="connsiteX456" fmla="*/ 9553 w 10000"/>
                <a:gd name="connsiteY456" fmla="*/ 4782 h 10000"/>
                <a:gd name="connsiteX457" fmla="*/ 9582 w 10000"/>
                <a:gd name="connsiteY457" fmla="*/ 5000 h 10000"/>
                <a:gd name="connsiteX458" fmla="*/ 9600 w 10000"/>
                <a:gd name="connsiteY458" fmla="*/ 5218 h 10000"/>
                <a:gd name="connsiteX459" fmla="*/ 9618 w 10000"/>
                <a:gd name="connsiteY459" fmla="*/ 5192 h 10000"/>
                <a:gd name="connsiteX460" fmla="*/ 9636 w 10000"/>
                <a:gd name="connsiteY460" fmla="*/ 5346 h 10000"/>
                <a:gd name="connsiteX461" fmla="*/ 9654 w 10000"/>
                <a:gd name="connsiteY461" fmla="*/ 5128 h 10000"/>
                <a:gd name="connsiteX462" fmla="*/ 9679 w 10000"/>
                <a:gd name="connsiteY462" fmla="*/ 4974 h 10000"/>
                <a:gd name="connsiteX463" fmla="*/ 9697 w 10000"/>
                <a:gd name="connsiteY463" fmla="*/ 4936 h 10000"/>
                <a:gd name="connsiteX464" fmla="*/ 9722 w 10000"/>
                <a:gd name="connsiteY464" fmla="*/ 5000 h 10000"/>
                <a:gd name="connsiteX465" fmla="*/ 9740 w 10000"/>
                <a:gd name="connsiteY465" fmla="*/ 4872 h 10000"/>
                <a:gd name="connsiteX466" fmla="*/ 9758 w 10000"/>
                <a:gd name="connsiteY466" fmla="*/ 4679 h 10000"/>
                <a:gd name="connsiteX467" fmla="*/ 9776 w 10000"/>
                <a:gd name="connsiteY467" fmla="*/ 4744 h 10000"/>
                <a:gd name="connsiteX468" fmla="*/ 9794 w 10000"/>
                <a:gd name="connsiteY468" fmla="*/ 4974 h 10000"/>
                <a:gd name="connsiteX469" fmla="*/ 9812 w 10000"/>
                <a:gd name="connsiteY469" fmla="*/ 4910 h 10000"/>
                <a:gd name="connsiteX470" fmla="*/ 9830 w 10000"/>
                <a:gd name="connsiteY470" fmla="*/ 4872 h 10000"/>
                <a:gd name="connsiteX471" fmla="*/ 9859 w 10000"/>
                <a:gd name="connsiteY471" fmla="*/ 4654 h 10000"/>
                <a:gd name="connsiteX472" fmla="*/ 9877 w 10000"/>
                <a:gd name="connsiteY472" fmla="*/ 4397 h 10000"/>
                <a:gd name="connsiteX473" fmla="*/ 9895 w 10000"/>
                <a:gd name="connsiteY473" fmla="*/ 4590 h 10000"/>
                <a:gd name="connsiteX474" fmla="*/ 9913 w 10000"/>
                <a:gd name="connsiteY474" fmla="*/ 4679 h 10000"/>
                <a:gd name="connsiteX475" fmla="*/ 9939 w 10000"/>
                <a:gd name="connsiteY475" fmla="*/ 4744 h 10000"/>
                <a:gd name="connsiteX476" fmla="*/ 9957 w 10000"/>
                <a:gd name="connsiteY476" fmla="*/ 4782 h 10000"/>
                <a:gd name="connsiteX477" fmla="*/ 9975 w 10000"/>
                <a:gd name="connsiteY477" fmla="*/ 4744 h 10000"/>
                <a:gd name="connsiteX478" fmla="*/ 10000 w 10000"/>
                <a:gd name="connsiteY478" fmla="*/ 534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6 w 10000"/>
                <a:gd name="connsiteY11" fmla="*/ 6333 h 10000"/>
                <a:gd name="connsiteX12" fmla="*/ 245 w 10000"/>
                <a:gd name="connsiteY12" fmla="*/ 6115 h 10000"/>
                <a:gd name="connsiteX13" fmla="*/ 260 w 10000"/>
                <a:gd name="connsiteY13" fmla="*/ 5667 h 10000"/>
                <a:gd name="connsiteX14" fmla="*/ 278 w 10000"/>
                <a:gd name="connsiteY14" fmla="*/ 5385 h 10000"/>
                <a:gd name="connsiteX15" fmla="*/ 296 w 10000"/>
                <a:gd name="connsiteY15" fmla="*/ 4872 h 10000"/>
                <a:gd name="connsiteX16" fmla="*/ 314 w 10000"/>
                <a:gd name="connsiteY16" fmla="*/ 4013 h 10000"/>
                <a:gd name="connsiteX17" fmla="*/ 343 w 10000"/>
                <a:gd name="connsiteY17" fmla="*/ 3795 h 10000"/>
                <a:gd name="connsiteX18" fmla="*/ 361 w 10000"/>
                <a:gd name="connsiteY18" fmla="*/ 3859 h 10000"/>
                <a:gd name="connsiteX19" fmla="*/ 379 w 10000"/>
                <a:gd name="connsiteY19" fmla="*/ 4115 h 10000"/>
                <a:gd name="connsiteX20" fmla="*/ 404 w 10000"/>
                <a:gd name="connsiteY20" fmla="*/ 4872 h 10000"/>
                <a:gd name="connsiteX21" fmla="*/ 422 w 10000"/>
                <a:gd name="connsiteY21" fmla="*/ 5513 h 10000"/>
                <a:gd name="connsiteX22" fmla="*/ 440 w 10000"/>
                <a:gd name="connsiteY22" fmla="*/ 5513 h 10000"/>
                <a:gd name="connsiteX23" fmla="*/ 458 w 10000"/>
                <a:gd name="connsiteY23" fmla="*/ 5641 h 10000"/>
                <a:gd name="connsiteX24" fmla="*/ 476 w 10000"/>
                <a:gd name="connsiteY24" fmla="*/ 5705 h 10000"/>
                <a:gd name="connsiteX25" fmla="*/ 494 w 10000"/>
                <a:gd name="connsiteY25" fmla="*/ 5833 h 10000"/>
                <a:gd name="connsiteX26" fmla="*/ 523 w 10000"/>
                <a:gd name="connsiteY26" fmla="*/ 5731 h 10000"/>
                <a:gd name="connsiteX27" fmla="*/ 538 w 10000"/>
                <a:gd name="connsiteY27" fmla="*/ 5321 h 10000"/>
                <a:gd name="connsiteX28" fmla="*/ 556 w 10000"/>
                <a:gd name="connsiteY28" fmla="*/ 4974 h 10000"/>
                <a:gd name="connsiteX29" fmla="*/ 584 w 10000"/>
                <a:gd name="connsiteY29" fmla="*/ 4526 h 10000"/>
                <a:gd name="connsiteX30" fmla="*/ 602 w 10000"/>
                <a:gd name="connsiteY30" fmla="*/ 4051 h 10000"/>
                <a:gd name="connsiteX31" fmla="*/ 620 w 10000"/>
                <a:gd name="connsiteY31" fmla="*/ 3372 h 10000"/>
                <a:gd name="connsiteX32" fmla="*/ 639 w 10000"/>
                <a:gd name="connsiteY32" fmla="*/ 3026 h 10000"/>
                <a:gd name="connsiteX33" fmla="*/ 664 w 10000"/>
                <a:gd name="connsiteY33" fmla="*/ 3282 h 10000"/>
                <a:gd name="connsiteX34" fmla="*/ 682 w 10000"/>
                <a:gd name="connsiteY34" fmla="*/ 4551 h 10000"/>
                <a:gd name="connsiteX35" fmla="*/ 700 w 10000"/>
                <a:gd name="connsiteY35" fmla="*/ 6090 h 10000"/>
                <a:gd name="connsiteX36" fmla="*/ 718 w 10000"/>
                <a:gd name="connsiteY36" fmla="*/ 7256 h 10000"/>
                <a:gd name="connsiteX37" fmla="*/ 736 w 10000"/>
                <a:gd name="connsiteY37" fmla="*/ 7449 h 10000"/>
                <a:gd name="connsiteX38" fmla="*/ 765 w 10000"/>
                <a:gd name="connsiteY38" fmla="*/ 7077 h 10000"/>
                <a:gd name="connsiteX39" fmla="*/ 783 w 10000"/>
                <a:gd name="connsiteY39" fmla="*/ 5603 h 10000"/>
                <a:gd name="connsiteX40" fmla="*/ 797 w 10000"/>
                <a:gd name="connsiteY40" fmla="*/ 3282 h 10000"/>
                <a:gd name="connsiteX41" fmla="*/ 815 w 10000"/>
                <a:gd name="connsiteY41" fmla="*/ 1308 h 10000"/>
                <a:gd name="connsiteX42" fmla="*/ 844 w 10000"/>
                <a:gd name="connsiteY42" fmla="*/ 962 h 10000"/>
                <a:gd name="connsiteX43" fmla="*/ 862 w 10000"/>
                <a:gd name="connsiteY43" fmla="*/ 3282 h 10000"/>
                <a:gd name="connsiteX44" fmla="*/ 880 w 10000"/>
                <a:gd name="connsiteY44" fmla="*/ 7744 h 10000"/>
                <a:gd name="connsiteX45" fmla="*/ 898 w 10000"/>
                <a:gd name="connsiteY45" fmla="*/ 10000 h 10000"/>
                <a:gd name="connsiteX46" fmla="*/ 916 w 10000"/>
                <a:gd name="connsiteY46" fmla="*/ 8821 h 10000"/>
                <a:gd name="connsiteX47" fmla="*/ 942 w 10000"/>
                <a:gd name="connsiteY47" fmla="*/ 6564 h 10000"/>
                <a:gd name="connsiteX48" fmla="*/ 960 w 10000"/>
                <a:gd name="connsiteY48" fmla="*/ 5064 h 10000"/>
                <a:gd name="connsiteX49" fmla="*/ 988 w 10000"/>
                <a:gd name="connsiteY49" fmla="*/ 4744 h 10000"/>
                <a:gd name="connsiteX50" fmla="*/ 1006 w 10000"/>
                <a:gd name="connsiteY50" fmla="*/ 5000 h 10000"/>
                <a:gd name="connsiteX51" fmla="*/ 1025 w 10000"/>
                <a:gd name="connsiteY51" fmla="*/ 5513 h 10000"/>
                <a:gd name="connsiteX52" fmla="*/ 1043 w 10000"/>
                <a:gd name="connsiteY52" fmla="*/ 5641 h 10000"/>
                <a:gd name="connsiteX53" fmla="*/ 1061 w 10000"/>
                <a:gd name="connsiteY53" fmla="*/ 5577 h 10000"/>
                <a:gd name="connsiteX54" fmla="*/ 1075 w 10000"/>
                <a:gd name="connsiteY54" fmla="*/ 5346 h 10000"/>
                <a:gd name="connsiteX55" fmla="*/ 1093 w 10000"/>
                <a:gd name="connsiteY55" fmla="*/ 4936 h 10000"/>
                <a:gd name="connsiteX56" fmla="*/ 1122 w 10000"/>
                <a:gd name="connsiteY56" fmla="*/ 3756 h 10000"/>
                <a:gd name="connsiteX57" fmla="*/ 1140 w 10000"/>
                <a:gd name="connsiteY57" fmla="*/ 3372 h 10000"/>
                <a:gd name="connsiteX58" fmla="*/ 1165 w 10000"/>
                <a:gd name="connsiteY58" fmla="*/ 3346 h 10000"/>
                <a:gd name="connsiteX59" fmla="*/ 1183 w 10000"/>
                <a:gd name="connsiteY59" fmla="*/ 3372 h 10000"/>
                <a:gd name="connsiteX60" fmla="*/ 1201 w 10000"/>
                <a:gd name="connsiteY60" fmla="*/ 4333 h 10000"/>
                <a:gd name="connsiteX61" fmla="*/ 1219 w 10000"/>
                <a:gd name="connsiteY61" fmla="*/ 5346 h 10000"/>
                <a:gd name="connsiteX62" fmla="*/ 1237 w 10000"/>
                <a:gd name="connsiteY62" fmla="*/ 6308 h 10000"/>
                <a:gd name="connsiteX63" fmla="*/ 1266 w 10000"/>
                <a:gd name="connsiteY63" fmla="*/ 6885 h 10000"/>
                <a:gd name="connsiteX64" fmla="*/ 1284 w 10000"/>
                <a:gd name="connsiteY64" fmla="*/ 7077 h 10000"/>
                <a:gd name="connsiteX65" fmla="*/ 1302 w 10000"/>
                <a:gd name="connsiteY65" fmla="*/ 6564 h 10000"/>
                <a:gd name="connsiteX66" fmla="*/ 1320 w 10000"/>
                <a:gd name="connsiteY66" fmla="*/ 6244 h 10000"/>
                <a:gd name="connsiteX67" fmla="*/ 1338 w 10000"/>
                <a:gd name="connsiteY67" fmla="*/ 5897 h 10000"/>
                <a:gd name="connsiteX68" fmla="*/ 1364 w 10000"/>
                <a:gd name="connsiteY68" fmla="*/ 5192 h 10000"/>
                <a:gd name="connsiteX69" fmla="*/ 1382 w 10000"/>
                <a:gd name="connsiteY69" fmla="*/ 4359 h 10000"/>
                <a:gd name="connsiteX70" fmla="*/ 1400 w 10000"/>
                <a:gd name="connsiteY70" fmla="*/ 3628 h 10000"/>
                <a:gd name="connsiteX71" fmla="*/ 1425 w 10000"/>
                <a:gd name="connsiteY71" fmla="*/ 3064 h 10000"/>
                <a:gd name="connsiteX72" fmla="*/ 1443 w 10000"/>
                <a:gd name="connsiteY72" fmla="*/ 3500 h 10000"/>
                <a:gd name="connsiteX73" fmla="*/ 1461 w 10000"/>
                <a:gd name="connsiteY73" fmla="*/ 4423 h 10000"/>
                <a:gd name="connsiteX74" fmla="*/ 1479 w 10000"/>
                <a:gd name="connsiteY74" fmla="*/ 4910 h 10000"/>
                <a:gd name="connsiteX75" fmla="*/ 1497 w 10000"/>
                <a:gd name="connsiteY75" fmla="*/ 4333 h 10000"/>
                <a:gd name="connsiteX76" fmla="*/ 1526 w 10000"/>
                <a:gd name="connsiteY76" fmla="*/ 3154 h 10000"/>
                <a:gd name="connsiteX77" fmla="*/ 1544 w 10000"/>
                <a:gd name="connsiteY77" fmla="*/ 2513 h 10000"/>
                <a:gd name="connsiteX78" fmla="*/ 1562 w 10000"/>
                <a:gd name="connsiteY78" fmla="*/ 3564 h 10000"/>
                <a:gd name="connsiteX79" fmla="*/ 1587 w 10000"/>
                <a:gd name="connsiteY79" fmla="*/ 5385 h 10000"/>
                <a:gd name="connsiteX80" fmla="*/ 1605 w 10000"/>
                <a:gd name="connsiteY80" fmla="*/ 6308 h 10000"/>
                <a:gd name="connsiteX81" fmla="*/ 1623 w 10000"/>
                <a:gd name="connsiteY81" fmla="*/ 5731 h 10000"/>
                <a:gd name="connsiteX82" fmla="*/ 1641 w 10000"/>
                <a:gd name="connsiteY82" fmla="*/ 5346 h 10000"/>
                <a:gd name="connsiteX83" fmla="*/ 1659 w 10000"/>
                <a:gd name="connsiteY83" fmla="*/ 5513 h 10000"/>
                <a:gd name="connsiteX84" fmla="*/ 1677 w 10000"/>
                <a:gd name="connsiteY84" fmla="*/ 5667 h 10000"/>
                <a:gd name="connsiteX85" fmla="*/ 1703 w 10000"/>
                <a:gd name="connsiteY85" fmla="*/ 6308 h 10000"/>
                <a:gd name="connsiteX86" fmla="*/ 1721 w 10000"/>
                <a:gd name="connsiteY86" fmla="*/ 6462 h 10000"/>
                <a:gd name="connsiteX87" fmla="*/ 1739 w 10000"/>
                <a:gd name="connsiteY87" fmla="*/ 6051 h 10000"/>
                <a:gd name="connsiteX88" fmla="*/ 1757 w 10000"/>
                <a:gd name="connsiteY88" fmla="*/ 5513 h 10000"/>
                <a:gd name="connsiteX89" fmla="*/ 1786 w 10000"/>
                <a:gd name="connsiteY89" fmla="*/ 5385 h 10000"/>
                <a:gd name="connsiteX90" fmla="*/ 1804 w 10000"/>
                <a:gd name="connsiteY90" fmla="*/ 5449 h 10000"/>
                <a:gd name="connsiteX91" fmla="*/ 1822 w 10000"/>
                <a:gd name="connsiteY91" fmla="*/ 5513 h 10000"/>
                <a:gd name="connsiteX92" fmla="*/ 1847 w 10000"/>
                <a:gd name="connsiteY92" fmla="*/ 5192 h 10000"/>
                <a:gd name="connsiteX93" fmla="*/ 1865 w 10000"/>
                <a:gd name="connsiteY93" fmla="*/ 4397 h 10000"/>
                <a:gd name="connsiteX94" fmla="*/ 1883 w 10000"/>
                <a:gd name="connsiteY94" fmla="*/ 4295 h 10000"/>
                <a:gd name="connsiteX95" fmla="*/ 1901 w 10000"/>
                <a:gd name="connsiteY95" fmla="*/ 4526 h 10000"/>
                <a:gd name="connsiteX96" fmla="*/ 1919 w 10000"/>
                <a:gd name="connsiteY96" fmla="*/ 5385 h 10000"/>
                <a:gd name="connsiteX97" fmla="*/ 1937 w 10000"/>
                <a:gd name="connsiteY97" fmla="*/ 6590 h 10000"/>
                <a:gd name="connsiteX98" fmla="*/ 1955 w 10000"/>
                <a:gd name="connsiteY98" fmla="*/ 6949 h 10000"/>
                <a:gd name="connsiteX99" fmla="*/ 1981 w 10000"/>
                <a:gd name="connsiteY99" fmla="*/ 6141 h 10000"/>
                <a:gd name="connsiteX100" fmla="*/ 2009 w 10000"/>
                <a:gd name="connsiteY100" fmla="*/ 5346 h 10000"/>
                <a:gd name="connsiteX101" fmla="*/ 2027 w 10000"/>
                <a:gd name="connsiteY101" fmla="*/ 5154 h 10000"/>
                <a:gd name="connsiteX102" fmla="*/ 2045 w 10000"/>
                <a:gd name="connsiteY102" fmla="*/ 5641 h 10000"/>
                <a:gd name="connsiteX103" fmla="*/ 2063 w 10000"/>
                <a:gd name="connsiteY103" fmla="*/ 5795 h 10000"/>
                <a:gd name="connsiteX104" fmla="*/ 2082 w 10000"/>
                <a:gd name="connsiteY104" fmla="*/ 5731 h 10000"/>
                <a:gd name="connsiteX105" fmla="*/ 2100 w 10000"/>
                <a:gd name="connsiteY105" fmla="*/ 5346 h 10000"/>
                <a:gd name="connsiteX106" fmla="*/ 2125 w 10000"/>
                <a:gd name="connsiteY106" fmla="*/ 4910 h 10000"/>
                <a:gd name="connsiteX107" fmla="*/ 2143 w 10000"/>
                <a:gd name="connsiteY107" fmla="*/ 4615 h 10000"/>
                <a:gd name="connsiteX108" fmla="*/ 2161 w 10000"/>
                <a:gd name="connsiteY108" fmla="*/ 4462 h 10000"/>
                <a:gd name="connsiteX109" fmla="*/ 2186 w 10000"/>
                <a:gd name="connsiteY109" fmla="*/ 4423 h 10000"/>
                <a:gd name="connsiteX110" fmla="*/ 2204 w 10000"/>
                <a:gd name="connsiteY110" fmla="*/ 4397 h 10000"/>
                <a:gd name="connsiteX111" fmla="*/ 2222 w 10000"/>
                <a:gd name="connsiteY111" fmla="*/ 4179 h 10000"/>
                <a:gd name="connsiteX112" fmla="*/ 2240 w 10000"/>
                <a:gd name="connsiteY112" fmla="*/ 3731 h 10000"/>
                <a:gd name="connsiteX113" fmla="*/ 2258 w 10000"/>
                <a:gd name="connsiteY113" fmla="*/ 3000 h 10000"/>
                <a:gd name="connsiteX114" fmla="*/ 2287 w 10000"/>
                <a:gd name="connsiteY114" fmla="*/ 2513 h 10000"/>
                <a:gd name="connsiteX115" fmla="*/ 2305 w 10000"/>
                <a:gd name="connsiteY115" fmla="*/ 3026 h 10000"/>
                <a:gd name="connsiteX116" fmla="*/ 2323 w 10000"/>
                <a:gd name="connsiteY116" fmla="*/ 4590 h 10000"/>
                <a:gd name="connsiteX117" fmla="*/ 2341 w 10000"/>
                <a:gd name="connsiteY117" fmla="*/ 6397 h 10000"/>
                <a:gd name="connsiteX118" fmla="*/ 2359 w 10000"/>
                <a:gd name="connsiteY118" fmla="*/ 7192 h 10000"/>
                <a:gd name="connsiteX119" fmla="*/ 2385 w 10000"/>
                <a:gd name="connsiteY119" fmla="*/ 6910 h 10000"/>
                <a:gd name="connsiteX120" fmla="*/ 2403 w 10000"/>
                <a:gd name="connsiteY120" fmla="*/ 6179 h 10000"/>
                <a:gd name="connsiteX121" fmla="*/ 2421 w 10000"/>
                <a:gd name="connsiteY121" fmla="*/ 4936 h 10000"/>
                <a:gd name="connsiteX122" fmla="*/ 2449 w 10000"/>
                <a:gd name="connsiteY122" fmla="*/ 3603 h 10000"/>
                <a:gd name="connsiteX123" fmla="*/ 2464 w 10000"/>
                <a:gd name="connsiteY123" fmla="*/ 2872 h 10000"/>
                <a:gd name="connsiteX124" fmla="*/ 2482 w 10000"/>
                <a:gd name="connsiteY124" fmla="*/ 2231 h 10000"/>
                <a:gd name="connsiteX125" fmla="*/ 2500 w 10000"/>
                <a:gd name="connsiteY125" fmla="*/ 3064 h 10000"/>
                <a:gd name="connsiteX126" fmla="*/ 2518 w 10000"/>
                <a:gd name="connsiteY126" fmla="*/ 5577 h 10000"/>
                <a:gd name="connsiteX127" fmla="*/ 2547 w 10000"/>
                <a:gd name="connsiteY127" fmla="*/ 7359 h 10000"/>
                <a:gd name="connsiteX128" fmla="*/ 2565 w 10000"/>
                <a:gd name="connsiteY128" fmla="*/ 7128 h 10000"/>
                <a:gd name="connsiteX129" fmla="*/ 2590 w 10000"/>
                <a:gd name="connsiteY129" fmla="*/ 6372 h 10000"/>
                <a:gd name="connsiteX130" fmla="*/ 2608 w 10000"/>
                <a:gd name="connsiteY130" fmla="*/ 5538 h 10000"/>
                <a:gd name="connsiteX131" fmla="*/ 2626 w 10000"/>
                <a:gd name="connsiteY131" fmla="*/ 4654 h 10000"/>
                <a:gd name="connsiteX132" fmla="*/ 2644 w 10000"/>
                <a:gd name="connsiteY132" fmla="*/ 3987 h 10000"/>
                <a:gd name="connsiteX133" fmla="*/ 2662 w 10000"/>
                <a:gd name="connsiteY133" fmla="*/ 3410 h 10000"/>
                <a:gd name="connsiteX134" fmla="*/ 2680 w 10000"/>
                <a:gd name="connsiteY134" fmla="*/ 3885 h 10000"/>
                <a:gd name="connsiteX135" fmla="*/ 2698 w 10000"/>
                <a:gd name="connsiteY135" fmla="*/ 5987 h 10000"/>
                <a:gd name="connsiteX136" fmla="*/ 2727 w 10000"/>
                <a:gd name="connsiteY136" fmla="*/ 7679 h 10000"/>
                <a:gd name="connsiteX137" fmla="*/ 2742 w 10000"/>
                <a:gd name="connsiteY137" fmla="*/ 7641 h 10000"/>
                <a:gd name="connsiteX138" fmla="*/ 2760 w 10000"/>
                <a:gd name="connsiteY138" fmla="*/ 7103 h 10000"/>
                <a:gd name="connsiteX139" fmla="*/ 2778 w 10000"/>
                <a:gd name="connsiteY139" fmla="*/ 6500 h 10000"/>
                <a:gd name="connsiteX140" fmla="*/ 2807 w 10000"/>
                <a:gd name="connsiteY140" fmla="*/ 5962 h 10000"/>
                <a:gd name="connsiteX141" fmla="*/ 2825 w 10000"/>
                <a:gd name="connsiteY141" fmla="*/ 5321 h 10000"/>
                <a:gd name="connsiteX142" fmla="*/ 2843 w 10000"/>
                <a:gd name="connsiteY142" fmla="*/ 4744 h 10000"/>
                <a:gd name="connsiteX143" fmla="*/ 2868 w 10000"/>
                <a:gd name="connsiteY143" fmla="*/ 4051 h 10000"/>
                <a:gd name="connsiteX144" fmla="*/ 2886 w 10000"/>
                <a:gd name="connsiteY144" fmla="*/ 3372 h 10000"/>
                <a:gd name="connsiteX145" fmla="*/ 2904 w 10000"/>
                <a:gd name="connsiteY145" fmla="*/ 3667 h 10000"/>
                <a:gd name="connsiteX146" fmla="*/ 2922 w 10000"/>
                <a:gd name="connsiteY146" fmla="*/ 4295 h 10000"/>
                <a:gd name="connsiteX147" fmla="*/ 2940 w 10000"/>
                <a:gd name="connsiteY147" fmla="*/ 4808 h 10000"/>
                <a:gd name="connsiteX148" fmla="*/ 2958 w 10000"/>
                <a:gd name="connsiteY148" fmla="*/ 5667 h 10000"/>
                <a:gd name="connsiteX149" fmla="*/ 2987 w 10000"/>
                <a:gd name="connsiteY149" fmla="*/ 6205 h 10000"/>
                <a:gd name="connsiteX150" fmla="*/ 3005 w 10000"/>
                <a:gd name="connsiteY150" fmla="*/ 6141 h 10000"/>
                <a:gd name="connsiteX151" fmla="*/ 3019 w 10000"/>
                <a:gd name="connsiteY151" fmla="*/ 5705 h 10000"/>
                <a:gd name="connsiteX152" fmla="*/ 3048 w 10000"/>
                <a:gd name="connsiteY152" fmla="*/ 5154 h 10000"/>
                <a:gd name="connsiteX153" fmla="*/ 3066 w 10000"/>
                <a:gd name="connsiteY153" fmla="*/ 4526 h 10000"/>
                <a:gd name="connsiteX154" fmla="*/ 3084 w 10000"/>
                <a:gd name="connsiteY154" fmla="*/ 4590 h 10000"/>
                <a:gd name="connsiteX155" fmla="*/ 3102 w 10000"/>
                <a:gd name="connsiteY155" fmla="*/ 5321 h 10000"/>
                <a:gd name="connsiteX156" fmla="*/ 3128 w 10000"/>
                <a:gd name="connsiteY156" fmla="*/ 5962 h 10000"/>
                <a:gd name="connsiteX157" fmla="*/ 3146 w 10000"/>
                <a:gd name="connsiteY157" fmla="*/ 5859 h 10000"/>
                <a:gd name="connsiteX158" fmla="*/ 3164 w 10000"/>
                <a:gd name="connsiteY158" fmla="*/ 5064 h 10000"/>
                <a:gd name="connsiteX159" fmla="*/ 3182 w 10000"/>
                <a:gd name="connsiteY159" fmla="*/ 4359 h 10000"/>
                <a:gd name="connsiteX160" fmla="*/ 3211 w 10000"/>
                <a:gd name="connsiteY160" fmla="*/ 4013 h 10000"/>
                <a:gd name="connsiteX161" fmla="*/ 3229 w 10000"/>
                <a:gd name="connsiteY161" fmla="*/ 4333 h 10000"/>
                <a:gd name="connsiteX162" fmla="*/ 3247 w 10000"/>
                <a:gd name="connsiteY162" fmla="*/ 4936 h 10000"/>
                <a:gd name="connsiteX163" fmla="*/ 3265 w 10000"/>
                <a:gd name="connsiteY163" fmla="*/ 5603 h 10000"/>
                <a:gd name="connsiteX164" fmla="*/ 3283 w 10000"/>
                <a:gd name="connsiteY164" fmla="*/ 5705 h 10000"/>
                <a:gd name="connsiteX165" fmla="*/ 3308 w 10000"/>
                <a:gd name="connsiteY165" fmla="*/ 5449 h 10000"/>
                <a:gd name="connsiteX166" fmla="*/ 3326 w 10000"/>
                <a:gd name="connsiteY166" fmla="*/ 5103 h 10000"/>
                <a:gd name="connsiteX167" fmla="*/ 3344 w 10000"/>
                <a:gd name="connsiteY167" fmla="*/ 4359 h 10000"/>
                <a:gd name="connsiteX168" fmla="*/ 3362 w 10000"/>
                <a:gd name="connsiteY168" fmla="*/ 3731 h 10000"/>
                <a:gd name="connsiteX169" fmla="*/ 3380 w 10000"/>
                <a:gd name="connsiteY169" fmla="*/ 3923 h 10000"/>
                <a:gd name="connsiteX170" fmla="*/ 3405 w 10000"/>
                <a:gd name="connsiteY170" fmla="*/ 3500 h 10000"/>
                <a:gd name="connsiteX171" fmla="*/ 3424 w 10000"/>
                <a:gd name="connsiteY171" fmla="*/ 2615 h 10000"/>
                <a:gd name="connsiteX172" fmla="*/ 3452 w 10000"/>
                <a:gd name="connsiteY172" fmla="*/ 897 h 10000"/>
                <a:gd name="connsiteX173" fmla="*/ 3470 w 10000"/>
                <a:gd name="connsiteY173" fmla="*/ 1154 h 10000"/>
                <a:gd name="connsiteX174" fmla="*/ 3488 w 10000"/>
                <a:gd name="connsiteY174" fmla="*/ 3987 h 10000"/>
                <a:gd name="connsiteX175" fmla="*/ 3506 w 10000"/>
                <a:gd name="connsiteY175" fmla="*/ 7577 h 10000"/>
                <a:gd name="connsiteX176" fmla="*/ 3525 w 10000"/>
                <a:gd name="connsiteY176" fmla="*/ 9423 h 10000"/>
                <a:gd name="connsiteX177" fmla="*/ 3543 w 10000"/>
                <a:gd name="connsiteY177" fmla="*/ 9167 h 10000"/>
                <a:gd name="connsiteX178" fmla="*/ 3561 w 10000"/>
                <a:gd name="connsiteY178" fmla="*/ 7872 h 10000"/>
                <a:gd name="connsiteX179" fmla="*/ 3586 w 10000"/>
                <a:gd name="connsiteY179" fmla="*/ 6782 h 10000"/>
                <a:gd name="connsiteX180" fmla="*/ 3604 w 10000"/>
                <a:gd name="connsiteY180" fmla="*/ 5897 h 10000"/>
                <a:gd name="connsiteX181" fmla="*/ 3629 w 10000"/>
                <a:gd name="connsiteY181" fmla="*/ 5410 h 10000"/>
                <a:gd name="connsiteX182" fmla="*/ 3647 w 10000"/>
                <a:gd name="connsiteY182" fmla="*/ 5282 h 10000"/>
                <a:gd name="connsiteX183" fmla="*/ 3665 w 10000"/>
                <a:gd name="connsiteY183" fmla="*/ 5346 h 10000"/>
                <a:gd name="connsiteX184" fmla="*/ 3683 w 10000"/>
                <a:gd name="connsiteY184" fmla="*/ 5038 h 10000"/>
                <a:gd name="connsiteX185" fmla="*/ 3701 w 10000"/>
                <a:gd name="connsiteY185" fmla="*/ 4872 h 10000"/>
                <a:gd name="connsiteX186" fmla="*/ 3730 w 10000"/>
                <a:gd name="connsiteY186" fmla="*/ 4718 h 10000"/>
                <a:gd name="connsiteX187" fmla="*/ 3748 w 10000"/>
                <a:gd name="connsiteY187" fmla="*/ 4936 h 10000"/>
                <a:gd name="connsiteX188" fmla="*/ 3766 w 10000"/>
                <a:gd name="connsiteY188" fmla="*/ 5103 h 10000"/>
                <a:gd name="connsiteX189" fmla="*/ 3784 w 10000"/>
                <a:gd name="connsiteY189" fmla="*/ 5474 h 10000"/>
                <a:gd name="connsiteX190" fmla="*/ 3810 w 10000"/>
                <a:gd name="connsiteY190" fmla="*/ 5410 h 10000"/>
                <a:gd name="connsiteX191" fmla="*/ 3828 w 10000"/>
                <a:gd name="connsiteY191" fmla="*/ 5218 h 10000"/>
                <a:gd name="connsiteX192" fmla="*/ 3846 w 10000"/>
                <a:gd name="connsiteY192" fmla="*/ 5000 h 10000"/>
                <a:gd name="connsiteX193" fmla="*/ 3864 w 10000"/>
                <a:gd name="connsiteY193" fmla="*/ 4872 h 10000"/>
                <a:gd name="connsiteX194" fmla="*/ 3882 w 10000"/>
                <a:gd name="connsiteY194" fmla="*/ 4744 h 10000"/>
                <a:gd name="connsiteX195" fmla="*/ 3907 w 10000"/>
                <a:gd name="connsiteY195" fmla="*/ 4808 h 10000"/>
                <a:gd name="connsiteX196" fmla="*/ 3925 w 10000"/>
                <a:gd name="connsiteY196" fmla="*/ 4782 h 10000"/>
                <a:gd name="connsiteX197" fmla="*/ 3943 w 10000"/>
                <a:gd name="connsiteY197" fmla="*/ 4590 h 10000"/>
                <a:gd name="connsiteX198" fmla="*/ 3961 w 10000"/>
                <a:gd name="connsiteY198" fmla="*/ 4654 h 10000"/>
                <a:gd name="connsiteX199" fmla="*/ 3990 w 10000"/>
                <a:gd name="connsiteY199" fmla="*/ 4782 h 10000"/>
                <a:gd name="connsiteX200" fmla="*/ 4008 w 10000"/>
                <a:gd name="connsiteY200" fmla="*/ 4872 h 10000"/>
                <a:gd name="connsiteX201" fmla="*/ 4026 w 10000"/>
                <a:gd name="connsiteY201" fmla="*/ 4179 h 10000"/>
                <a:gd name="connsiteX202" fmla="*/ 4051 w 10000"/>
                <a:gd name="connsiteY202" fmla="*/ 2423 h 10000"/>
                <a:gd name="connsiteX203" fmla="*/ 4069 w 10000"/>
                <a:gd name="connsiteY203" fmla="*/ 923 h 10000"/>
                <a:gd name="connsiteX204" fmla="*/ 4087 w 10000"/>
                <a:gd name="connsiteY204" fmla="*/ 0 h 10000"/>
                <a:gd name="connsiteX205" fmla="*/ 4105 w 10000"/>
                <a:gd name="connsiteY205" fmla="*/ 1051 h 10000"/>
                <a:gd name="connsiteX206" fmla="*/ 4123 w 10000"/>
                <a:gd name="connsiteY206" fmla="*/ 4487 h 10000"/>
                <a:gd name="connsiteX207" fmla="*/ 4141 w 10000"/>
                <a:gd name="connsiteY207" fmla="*/ 7705 h 10000"/>
                <a:gd name="connsiteX208" fmla="*/ 4167 w 10000"/>
                <a:gd name="connsiteY208" fmla="*/ 9397 h 10000"/>
                <a:gd name="connsiteX209" fmla="*/ 4185 w 10000"/>
                <a:gd name="connsiteY209" fmla="*/ 9397 h 10000"/>
                <a:gd name="connsiteX210" fmla="*/ 4203 w 10000"/>
                <a:gd name="connsiteY210" fmla="*/ 8436 h 10000"/>
                <a:gd name="connsiteX211" fmla="*/ 4232 w 10000"/>
                <a:gd name="connsiteY211" fmla="*/ 7679 h 10000"/>
                <a:gd name="connsiteX212" fmla="*/ 4250 w 10000"/>
                <a:gd name="connsiteY212" fmla="*/ 7231 h 10000"/>
                <a:gd name="connsiteX213" fmla="*/ 4268 w 10000"/>
                <a:gd name="connsiteY213" fmla="*/ 6436 h 10000"/>
                <a:gd name="connsiteX214" fmla="*/ 4286 w 10000"/>
                <a:gd name="connsiteY214" fmla="*/ 5538 h 10000"/>
                <a:gd name="connsiteX215" fmla="*/ 4304 w 10000"/>
                <a:gd name="connsiteY215" fmla="*/ 4872 h 10000"/>
                <a:gd name="connsiteX216" fmla="*/ 4329 w 10000"/>
                <a:gd name="connsiteY216" fmla="*/ 4423 h 10000"/>
                <a:gd name="connsiteX217" fmla="*/ 4347 w 10000"/>
                <a:gd name="connsiteY217" fmla="*/ 4462 h 10000"/>
                <a:gd name="connsiteX218" fmla="*/ 4365 w 10000"/>
                <a:gd name="connsiteY218" fmla="*/ 3885 h 10000"/>
                <a:gd name="connsiteX219" fmla="*/ 4383 w 10000"/>
                <a:gd name="connsiteY219" fmla="*/ 2744 h 10000"/>
                <a:gd name="connsiteX220" fmla="*/ 4401 w 10000"/>
                <a:gd name="connsiteY220" fmla="*/ 1949 h 10000"/>
                <a:gd name="connsiteX221" fmla="*/ 4426 w 10000"/>
                <a:gd name="connsiteY221" fmla="*/ 2897 h 10000"/>
                <a:gd name="connsiteX222" fmla="*/ 4444 w 10000"/>
                <a:gd name="connsiteY222" fmla="*/ 5833 h 10000"/>
                <a:gd name="connsiteX223" fmla="*/ 4473 w 10000"/>
                <a:gd name="connsiteY223" fmla="*/ 8000 h 10000"/>
                <a:gd name="connsiteX224" fmla="*/ 4491 w 10000"/>
                <a:gd name="connsiteY224" fmla="*/ 8090 h 10000"/>
                <a:gd name="connsiteX225" fmla="*/ 4509 w 10000"/>
                <a:gd name="connsiteY225" fmla="*/ 7103 h 10000"/>
                <a:gd name="connsiteX226" fmla="*/ 4527 w 10000"/>
                <a:gd name="connsiteY226" fmla="*/ 6205 h 10000"/>
                <a:gd name="connsiteX227" fmla="*/ 4545 w 10000"/>
                <a:gd name="connsiteY227" fmla="*/ 5641 h 10000"/>
                <a:gd name="connsiteX228" fmla="*/ 4563 w 10000"/>
                <a:gd name="connsiteY228" fmla="*/ 5321 h 10000"/>
                <a:gd name="connsiteX229" fmla="*/ 4589 w 10000"/>
                <a:gd name="connsiteY229" fmla="*/ 5154 h 10000"/>
                <a:gd name="connsiteX230" fmla="*/ 4607 w 10000"/>
                <a:gd name="connsiteY230" fmla="*/ 4872 h 10000"/>
                <a:gd name="connsiteX231" fmla="*/ 4625 w 10000"/>
                <a:gd name="connsiteY231" fmla="*/ 4526 h 10000"/>
                <a:gd name="connsiteX232" fmla="*/ 4654 w 10000"/>
                <a:gd name="connsiteY232" fmla="*/ 4333 h 10000"/>
                <a:gd name="connsiteX233" fmla="*/ 4672 w 10000"/>
                <a:gd name="connsiteY233" fmla="*/ 4115 h 10000"/>
                <a:gd name="connsiteX234" fmla="*/ 4686 w 10000"/>
                <a:gd name="connsiteY234" fmla="*/ 3859 h 10000"/>
                <a:gd name="connsiteX235" fmla="*/ 4704 w 10000"/>
                <a:gd name="connsiteY235" fmla="*/ 3692 h 10000"/>
                <a:gd name="connsiteX236" fmla="*/ 4722 w 10000"/>
                <a:gd name="connsiteY236" fmla="*/ 3603 h 10000"/>
                <a:gd name="connsiteX237" fmla="*/ 4751 w 10000"/>
                <a:gd name="connsiteY237" fmla="*/ 3821 h 10000"/>
                <a:gd name="connsiteX238" fmla="*/ 4769 w 10000"/>
                <a:gd name="connsiteY238" fmla="*/ 4590 h 10000"/>
                <a:gd name="connsiteX239" fmla="*/ 4787 w 10000"/>
                <a:gd name="connsiteY239" fmla="*/ 5103 h 10000"/>
                <a:gd name="connsiteX240" fmla="*/ 4805 w 10000"/>
                <a:gd name="connsiteY240" fmla="*/ 5346 h 10000"/>
                <a:gd name="connsiteX241" fmla="*/ 4830 w 10000"/>
                <a:gd name="connsiteY241" fmla="*/ 5474 h 10000"/>
                <a:gd name="connsiteX242" fmla="*/ 4848 w 10000"/>
                <a:gd name="connsiteY242" fmla="*/ 5538 h 10000"/>
                <a:gd name="connsiteX243" fmla="*/ 4867 w 10000"/>
                <a:gd name="connsiteY243" fmla="*/ 5513 h 10000"/>
                <a:gd name="connsiteX244" fmla="*/ 4885 w 10000"/>
                <a:gd name="connsiteY244" fmla="*/ 5218 h 10000"/>
                <a:gd name="connsiteX245" fmla="*/ 4913 w 10000"/>
                <a:gd name="connsiteY245" fmla="*/ 4744 h 10000"/>
                <a:gd name="connsiteX246" fmla="*/ 4931 w 10000"/>
                <a:gd name="connsiteY246" fmla="*/ 4397 h 10000"/>
                <a:gd name="connsiteX247" fmla="*/ 4949 w 10000"/>
                <a:gd name="connsiteY247" fmla="*/ 3821 h 10000"/>
                <a:gd name="connsiteX248" fmla="*/ 4964 w 10000"/>
                <a:gd name="connsiteY248" fmla="*/ 3372 h 10000"/>
                <a:gd name="connsiteX249" fmla="*/ 4982 w 10000"/>
                <a:gd name="connsiteY249" fmla="*/ 3372 h 10000"/>
                <a:gd name="connsiteX250" fmla="*/ 5000 w 10000"/>
                <a:gd name="connsiteY250" fmla="*/ 3795 h 10000"/>
                <a:gd name="connsiteX251" fmla="*/ 5029 w 10000"/>
                <a:gd name="connsiteY251" fmla="*/ 5192 h 10000"/>
                <a:gd name="connsiteX252" fmla="*/ 5054 w 10000"/>
                <a:gd name="connsiteY252" fmla="*/ 6436 h 10000"/>
                <a:gd name="connsiteX253" fmla="*/ 5072 w 10000"/>
                <a:gd name="connsiteY253" fmla="*/ 7321 h 10000"/>
                <a:gd name="connsiteX254" fmla="*/ 5090 w 10000"/>
                <a:gd name="connsiteY254" fmla="*/ 7359 h 10000"/>
                <a:gd name="connsiteX255" fmla="*/ 5108 w 10000"/>
                <a:gd name="connsiteY255" fmla="*/ 6846 h 10000"/>
                <a:gd name="connsiteX256" fmla="*/ 5126 w 10000"/>
                <a:gd name="connsiteY256" fmla="*/ 6179 h 10000"/>
                <a:gd name="connsiteX257" fmla="*/ 5144 w 10000"/>
                <a:gd name="connsiteY257" fmla="*/ 5897 h 10000"/>
                <a:gd name="connsiteX258" fmla="*/ 5162 w 10000"/>
                <a:gd name="connsiteY258" fmla="*/ 5538 h 10000"/>
                <a:gd name="connsiteX259" fmla="*/ 5191 w 10000"/>
                <a:gd name="connsiteY259" fmla="*/ 4590 h 10000"/>
                <a:gd name="connsiteX260" fmla="*/ 5209 w 10000"/>
                <a:gd name="connsiteY260" fmla="*/ 3064 h 10000"/>
                <a:gd name="connsiteX261" fmla="*/ 5227 w 10000"/>
                <a:gd name="connsiteY261" fmla="*/ 2615 h 10000"/>
                <a:gd name="connsiteX262" fmla="*/ 5253 w 10000"/>
                <a:gd name="connsiteY262" fmla="*/ 3474 h 10000"/>
                <a:gd name="connsiteX263" fmla="*/ 5271 w 10000"/>
                <a:gd name="connsiteY263" fmla="*/ 4359 h 10000"/>
                <a:gd name="connsiteX264" fmla="*/ 5289 w 10000"/>
                <a:gd name="connsiteY264" fmla="*/ 5321 h 10000"/>
                <a:gd name="connsiteX265" fmla="*/ 5307 w 10000"/>
                <a:gd name="connsiteY265" fmla="*/ 7013 h 10000"/>
                <a:gd name="connsiteX266" fmla="*/ 5332 w 10000"/>
                <a:gd name="connsiteY266" fmla="*/ 8179 h 10000"/>
                <a:gd name="connsiteX267" fmla="*/ 5350 w 10000"/>
                <a:gd name="connsiteY267" fmla="*/ 8115 h 10000"/>
                <a:gd name="connsiteX268" fmla="*/ 5368 w 10000"/>
                <a:gd name="connsiteY268" fmla="*/ 7256 h 10000"/>
                <a:gd name="connsiteX269" fmla="*/ 5386 w 10000"/>
                <a:gd name="connsiteY269" fmla="*/ 6269 h 10000"/>
                <a:gd name="connsiteX270" fmla="*/ 5404 w 10000"/>
                <a:gd name="connsiteY270" fmla="*/ 5410 h 10000"/>
                <a:gd name="connsiteX271" fmla="*/ 5422 w 10000"/>
                <a:gd name="connsiteY271" fmla="*/ 4974 h 10000"/>
                <a:gd name="connsiteX272" fmla="*/ 5451 w 10000"/>
                <a:gd name="connsiteY272" fmla="*/ 4551 h 10000"/>
                <a:gd name="connsiteX273" fmla="*/ 5469 w 10000"/>
                <a:gd name="connsiteY273" fmla="*/ 4231 h 10000"/>
                <a:gd name="connsiteX274" fmla="*/ 5487 w 10000"/>
                <a:gd name="connsiteY274" fmla="*/ 3885 h 10000"/>
                <a:gd name="connsiteX275" fmla="*/ 5512 w 10000"/>
                <a:gd name="connsiteY275" fmla="*/ 3667 h 10000"/>
                <a:gd name="connsiteX276" fmla="*/ 5530 w 10000"/>
                <a:gd name="connsiteY276" fmla="*/ 3218 h 10000"/>
                <a:gd name="connsiteX277" fmla="*/ 5548 w 10000"/>
                <a:gd name="connsiteY277" fmla="*/ 3192 h 10000"/>
                <a:gd name="connsiteX278" fmla="*/ 5566 w 10000"/>
                <a:gd name="connsiteY278" fmla="*/ 3731 h 10000"/>
                <a:gd name="connsiteX279" fmla="*/ 5592 w 10000"/>
                <a:gd name="connsiteY279" fmla="*/ 4615 h 10000"/>
                <a:gd name="connsiteX280" fmla="*/ 5610 w 10000"/>
                <a:gd name="connsiteY280" fmla="*/ 5321 h 10000"/>
                <a:gd name="connsiteX281" fmla="*/ 5628 w 10000"/>
                <a:gd name="connsiteY281" fmla="*/ 5731 h 10000"/>
                <a:gd name="connsiteX282" fmla="*/ 5657 w 10000"/>
                <a:gd name="connsiteY282" fmla="*/ 6090 h 10000"/>
                <a:gd name="connsiteX283" fmla="*/ 5675 w 10000"/>
                <a:gd name="connsiteY283" fmla="*/ 6026 h 10000"/>
                <a:gd name="connsiteX284" fmla="*/ 5693 w 10000"/>
                <a:gd name="connsiteY284" fmla="*/ 5321 h 10000"/>
                <a:gd name="connsiteX285" fmla="*/ 5711 w 10000"/>
                <a:gd name="connsiteY285" fmla="*/ 4397 h 10000"/>
                <a:gd name="connsiteX286" fmla="*/ 5729 w 10000"/>
                <a:gd name="connsiteY286" fmla="*/ 4077 h 10000"/>
                <a:gd name="connsiteX287" fmla="*/ 5747 w 10000"/>
                <a:gd name="connsiteY287" fmla="*/ 4051 h 10000"/>
                <a:gd name="connsiteX288" fmla="*/ 5772 w 10000"/>
                <a:gd name="connsiteY288" fmla="*/ 4974 h 10000"/>
                <a:gd name="connsiteX289" fmla="*/ 5790 w 10000"/>
                <a:gd name="connsiteY289" fmla="*/ 5897 h 10000"/>
                <a:gd name="connsiteX290" fmla="*/ 5808 w 10000"/>
                <a:gd name="connsiteY290" fmla="*/ 5795 h 10000"/>
                <a:gd name="connsiteX291" fmla="*/ 5826 w 10000"/>
                <a:gd name="connsiteY291" fmla="*/ 5321 h 10000"/>
                <a:gd name="connsiteX292" fmla="*/ 5851 w 10000"/>
                <a:gd name="connsiteY292" fmla="*/ 5064 h 10000"/>
                <a:gd name="connsiteX293" fmla="*/ 5869 w 10000"/>
                <a:gd name="connsiteY293" fmla="*/ 5321 h 10000"/>
                <a:gd name="connsiteX294" fmla="*/ 5887 w 10000"/>
                <a:gd name="connsiteY294" fmla="*/ 5154 h 10000"/>
                <a:gd name="connsiteX295" fmla="*/ 5905 w 10000"/>
                <a:gd name="connsiteY295" fmla="*/ 4936 h 10000"/>
                <a:gd name="connsiteX296" fmla="*/ 5934 w 10000"/>
                <a:gd name="connsiteY296" fmla="*/ 4462 h 10000"/>
                <a:gd name="connsiteX297" fmla="*/ 6068 w 10000"/>
                <a:gd name="connsiteY297" fmla="*/ 4846 h 10000"/>
                <a:gd name="connsiteX298" fmla="*/ 6093 w 10000"/>
                <a:gd name="connsiteY298" fmla="*/ 4487 h 10000"/>
                <a:gd name="connsiteX299" fmla="*/ 6194 w 10000"/>
                <a:gd name="connsiteY299" fmla="*/ 4013 h 10000"/>
                <a:gd name="connsiteX300" fmla="*/ 6212 w 10000"/>
                <a:gd name="connsiteY300" fmla="*/ 3064 h 10000"/>
                <a:gd name="connsiteX301" fmla="*/ 6273 w 10000"/>
                <a:gd name="connsiteY301" fmla="*/ 5923 h 10000"/>
                <a:gd name="connsiteX302" fmla="*/ 6291 w 10000"/>
                <a:gd name="connsiteY302" fmla="*/ 7321 h 10000"/>
                <a:gd name="connsiteX303" fmla="*/ 6310 w 10000"/>
                <a:gd name="connsiteY303" fmla="*/ 7641 h 10000"/>
                <a:gd name="connsiteX304" fmla="*/ 6328 w 10000"/>
                <a:gd name="connsiteY304" fmla="*/ 7359 h 10000"/>
                <a:gd name="connsiteX305" fmla="*/ 6346 w 10000"/>
                <a:gd name="connsiteY305" fmla="*/ 5833 h 10000"/>
                <a:gd name="connsiteX306" fmla="*/ 6454 w 10000"/>
                <a:gd name="connsiteY306" fmla="*/ 6436 h 10000"/>
                <a:gd name="connsiteX307" fmla="*/ 6472 w 10000"/>
                <a:gd name="connsiteY307" fmla="*/ 8628 h 10000"/>
                <a:gd name="connsiteX308" fmla="*/ 6490 w 10000"/>
                <a:gd name="connsiteY308" fmla="*/ 9077 h 10000"/>
                <a:gd name="connsiteX309" fmla="*/ 6515 w 10000"/>
                <a:gd name="connsiteY309" fmla="*/ 8603 h 10000"/>
                <a:gd name="connsiteX310" fmla="*/ 6533 w 10000"/>
                <a:gd name="connsiteY310" fmla="*/ 7679 h 10000"/>
                <a:gd name="connsiteX311" fmla="*/ 6551 w 10000"/>
                <a:gd name="connsiteY311" fmla="*/ 6846 h 10000"/>
                <a:gd name="connsiteX312" fmla="*/ 6569 w 10000"/>
                <a:gd name="connsiteY312" fmla="*/ 6090 h 10000"/>
                <a:gd name="connsiteX313" fmla="*/ 6587 w 10000"/>
                <a:gd name="connsiteY313" fmla="*/ 5128 h 10000"/>
                <a:gd name="connsiteX314" fmla="*/ 6605 w 10000"/>
                <a:gd name="connsiteY314" fmla="*/ 4013 h 10000"/>
                <a:gd name="connsiteX315" fmla="*/ 6631 w 10000"/>
                <a:gd name="connsiteY315" fmla="*/ 3372 h 10000"/>
                <a:gd name="connsiteX316" fmla="*/ 6696 w 10000"/>
                <a:gd name="connsiteY316" fmla="*/ 4551 h 10000"/>
                <a:gd name="connsiteX317" fmla="*/ 6714 w 10000"/>
                <a:gd name="connsiteY317" fmla="*/ 4333 h 10000"/>
                <a:gd name="connsiteX318" fmla="*/ 6732 w 10000"/>
                <a:gd name="connsiteY318" fmla="*/ 4269 h 10000"/>
                <a:gd name="connsiteX319" fmla="*/ 6750 w 10000"/>
                <a:gd name="connsiteY319" fmla="*/ 4333 h 10000"/>
                <a:gd name="connsiteX320" fmla="*/ 6793 w 10000"/>
                <a:gd name="connsiteY320" fmla="*/ 4936 h 10000"/>
                <a:gd name="connsiteX321" fmla="*/ 6811 w 10000"/>
                <a:gd name="connsiteY321" fmla="*/ 4974 h 10000"/>
                <a:gd name="connsiteX322" fmla="*/ 6847 w 10000"/>
                <a:gd name="connsiteY322" fmla="*/ 4423 h 10000"/>
                <a:gd name="connsiteX323" fmla="*/ 6876 w 10000"/>
                <a:gd name="connsiteY323" fmla="*/ 4462 h 10000"/>
                <a:gd name="connsiteX324" fmla="*/ 6890 w 10000"/>
                <a:gd name="connsiteY324" fmla="*/ 4526 h 10000"/>
                <a:gd name="connsiteX325" fmla="*/ 6955 w 10000"/>
                <a:gd name="connsiteY325" fmla="*/ 5513 h 10000"/>
                <a:gd name="connsiteX326" fmla="*/ 6973 w 10000"/>
                <a:gd name="connsiteY326" fmla="*/ 6051 h 10000"/>
                <a:gd name="connsiteX327" fmla="*/ 6991 w 10000"/>
                <a:gd name="connsiteY327" fmla="*/ 5897 h 10000"/>
                <a:gd name="connsiteX328" fmla="*/ 7009 w 10000"/>
                <a:gd name="connsiteY328" fmla="*/ 5577 h 10000"/>
                <a:gd name="connsiteX329" fmla="*/ 7027 w 10000"/>
                <a:gd name="connsiteY329" fmla="*/ 5321 h 10000"/>
                <a:gd name="connsiteX330" fmla="*/ 7053 w 10000"/>
                <a:gd name="connsiteY330" fmla="*/ 4936 h 10000"/>
                <a:gd name="connsiteX331" fmla="*/ 7071 w 10000"/>
                <a:gd name="connsiteY331" fmla="*/ 4654 h 10000"/>
                <a:gd name="connsiteX332" fmla="*/ 7089 w 10000"/>
                <a:gd name="connsiteY332" fmla="*/ 4526 h 10000"/>
                <a:gd name="connsiteX333" fmla="*/ 7118 w 10000"/>
                <a:gd name="connsiteY333" fmla="*/ 4487 h 10000"/>
                <a:gd name="connsiteX334" fmla="*/ 7136 w 10000"/>
                <a:gd name="connsiteY334" fmla="*/ 4590 h 10000"/>
                <a:gd name="connsiteX335" fmla="*/ 7154 w 10000"/>
                <a:gd name="connsiteY335" fmla="*/ 5218 h 10000"/>
                <a:gd name="connsiteX336" fmla="*/ 7168 w 10000"/>
                <a:gd name="connsiteY336" fmla="*/ 5218 h 10000"/>
                <a:gd name="connsiteX337" fmla="*/ 7186 w 10000"/>
                <a:gd name="connsiteY337" fmla="*/ 4654 h 10000"/>
                <a:gd name="connsiteX338" fmla="*/ 7215 w 10000"/>
                <a:gd name="connsiteY338" fmla="*/ 4423 h 10000"/>
                <a:gd name="connsiteX339" fmla="*/ 7233 w 10000"/>
                <a:gd name="connsiteY339" fmla="*/ 4654 h 10000"/>
                <a:gd name="connsiteX340" fmla="*/ 7251 w 10000"/>
                <a:gd name="connsiteY340" fmla="*/ 5154 h 10000"/>
                <a:gd name="connsiteX341" fmla="*/ 7276 w 10000"/>
                <a:gd name="connsiteY341" fmla="*/ 5731 h 10000"/>
                <a:gd name="connsiteX342" fmla="*/ 7294 w 10000"/>
                <a:gd name="connsiteY342" fmla="*/ 6051 h 10000"/>
                <a:gd name="connsiteX343" fmla="*/ 7312 w 10000"/>
                <a:gd name="connsiteY343" fmla="*/ 5962 h 10000"/>
                <a:gd name="connsiteX344" fmla="*/ 7330 w 10000"/>
                <a:gd name="connsiteY344" fmla="*/ 5897 h 10000"/>
                <a:gd name="connsiteX345" fmla="*/ 7348 w 10000"/>
                <a:gd name="connsiteY345" fmla="*/ 5321 h 10000"/>
                <a:gd name="connsiteX346" fmla="*/ 7367 w 10000"/>
                <a:gd name="connsiteY346" fmla="*/ 4679 h 10000"/>
                <a:gd name="connsiteX347" fmla="*/ 7395 w 10000"/>
                <a:gd name="connsiteY347" fmla="*/ 4115 h 10000"/>
                <a:gd name="connsiteX348" fmla="*/ 7413 w 10000"/>
                <a:gd name="connsiteY348" fmla="*/ 3474 h 10000"/>
                <a:gd name="connsiteX349" fmla="*/ 7431 w 10000"/>
                <a:gd name="connsiteY349" fmla="*/ 3410 h 10000"/>
                <a:gd name="connsiteX350" fmla="*/ 7446 w 10000"/>
                <a:gd name="connsiteY350" fmla="*/ 4808 h 10000"/>
                <a:gd name="connsiteX351" fmla="*/ 7475 w 10000"/>
                <a:gd name="connsiteY351" fmla="*/ 6090 h 10000"/>
                <a:gd name="connsiteX352" fmla="*/ 7493 w 10000"/>
                <a:gd name="connsiteY352" fmla="*/ 5833 h 10000"/>
                <a:gd name="connsiteX353" fmla="*/ 7511 w 10000"/>
                <a:gd name="connsiteY353" fmla="*/ 4359 h 10000"/>
                <a:gd name="connsiteX354" fmla="*/ 7536 w 10000"/>
                <a:gd name="connsiteY354" fmla="*/ 2705 h 10000"/>
                <a:gd name="connsiteX355" fmla="*/ 7554 w 10000"/>
                <a:gd name="connsiteY355" fmla="*/ 1974 h 10000"/>
                <a:gd name="connsiteX356" fmla="*/ 7572 w 10000"/>
                <a:gd name="connsiteY356" fmla="*/ 4013 h 10000"/>
                <a:gd name="connsiteX357" fmla="*/ 7590 w 10000"/>
                <a:gd name="connsiteY357" fmla="*/ 6372 h 10000"/>
                <a:gd name="connsiteX358" fmla="*/ 7608 w 10000"/>
                <a:gd name="connsiteY358" fmla="*/ 7808 h 10000"/>
                <a:gd name="connsiteX359" fmla="*/ 7626 w 10000"/>
                <a:gd name="connsiteY359" fmla="*/ 7577 h 10000"/>
                <a:gd name="connsiteX360" fmla="*/ 7655 w 10000"/>
                <a:gd name="connsiteY360" fmla="*/ 7295 h 10000"/>
                <a:gd name="connsiteX361" fmla="*/ 7673 w 10000"/>
                <a:gd name="connsiteY361" fmla="*/ 7321 h 10000"/>
                <a:gd name="connsiteX362" fmla="*/ 7691 w 10000"/>
                <a:gd name="connsiteY362" fmla="*/ 7551 h 10000"/>
                <a:gd name="connsiteX363" fmla="*/ 7716 w 10000"/>
                <a:gd name="connsiteY363" fmla="*/ 7679 h 10000"/>
                <a:gd name="connsiteX364" fmla="*/ 7734 w 10000"/>
                <a:gd name="connsiteY364" fmla="*/ 7231 h 10000"/>
                <a:gd name="connsiteX365" fmla="*/ 7753 w 10000"/>
                <a:gd name="connsiteY365" fmla="*/ 6526 h 10000"/>
                <a:gd name="connsiteX366" fmla="*/ 7771 w 10000"/>
                <a:gd name="connsiteY366" fmla="*/ 5859 h 10000"/>
                <a:gd name="connsiteX367" fmla="*/ 7796 w 10000"/>
                <a:gd name="connsiteY367" fmla="*/ 5154 h 10000"/>
                <a:gd name="connsiteX368" fmla="*/ 7814 w 10000"/>
                <a:gd name="connsiteY368" fmla="*/ 4615 h 10000"/>
                <a:gd name="connsiteX369" fmla="*/ 7832 w 10000"/>
                <a:gd name="connsiteY369" fmla="*/ 3949 h 10000"/>
                <a:gd name="connsiteX370" fmla="*/ 7850 w 10000"/>
                <a:gd name="connsiteY370" fmla="*/ 3474 h 10000"/>
                <a:gd name="connsiteX371" fmla="*/ 7868 w 10000"/>
                <a:gd name="connsiteY371" fmla="*/ 2936 h 10000"/>
                <a:gd name="connsiteX372" fmla="*/ 7897 w 10000"/>
                <a:gd name="connsiteY372" fmla="*/ 2808 h 10000"/>
                <a:gd name="connsiteX373" fmla="*/ 7915 w 10000"/>
                <a:gd name="connsiteY373" fmla="*/ 3474 h 10000"/>
                <a:gd name="connsiteX374" fmla="*/ 7933 w 10000"/>
                <a:gd name="connsiteY374" fmla="*/ 4462 h 10000"/>
                <a:gd name="connsiteX375" fmla="*/ 7951 w 10000"/>
                <a:gd name="connsiteY375" fmla="*/ 4590 h 10000"/>
                <a:gd name="connsiteX376" fmla="*/ 7976 w 10000"/>
                <a:gd name="connsiteY376" fmla="*/ 4333 h 10000"/>
                <a:gd name="connsiteX377" fmla="*/ 7994 w 10000"/>
                <a:gd name="connsiteY377" fmla="*/ 4295 h 10000"/>
                <a:gd name="connsiteX378" fmla="*/ 8012 w 10000"/>
                <a:gd name="connsiteY378" fmla="*/ 4205 h 10000"/>
                <a:gd name="connsiteX379" fmla="*/ 8030 w 10000"/>
                <a:gd name="connsiteY379" fmla="*/ 3949 h 10000"/>
                <a:gd name="connsiteX380" fmla="*/ 8048 w 10000"/>
                <a:gd name="connsiteY380" fmla="*/ 4654 h 10000"/>
                <a:gd name="connsiteX381" fmla="*/ 8074 w 10000"/>
                <a:gd name="connsiteY381" fmla="*/ 5282 h 10000"/>
                <a:gd name="connsiteX382" fmla="*/ 8092 w 10000"/>
                <a:gd name="connsiteY382" fmla="*/ 6051 h 10000"/>
                <a:gd name="connsiteX383" fmla="*/ 8120 w 10000"/>
                <a:gd name="connsiteY383" fmla="*/ 6718 h 10000"/>
                <a:gd name="connsiteX384" fmla="*/ 8139 w 10000"/>
                <a:gd name="connsiteY384" fmla="*/ 6821 h 10000"/>
                <a:gd name="connsiteX385" fmla="*/ 8157 w 10000"/>
                <a:gd name="connsiteY385" fmla="*/ 6462 h 10000"/>
                <a:gd name="connsiteX386" fmla="*/ 8175 w 10000"/>
                <a:gd name="connsiteY386" fmla="*/ 5321 h 10000"/>
                <a:gd name="connsiteX387" fmla="*/ 8193 w 10000"/>
                <a:gd name="connsiteY387" fmla="*/ 2769 h 10000"/>
                <a:gd name="connsiteX388" fmla="*/ 8211 w 10000"/>
                <a:gd name="connsiteY388" fmla="*/ 1244 h 10000"/>
                <a:gd name="connsiteX389" fmla="*/ 8229 w 10000"/>
                <a:gd name="connsiteY389" fmla="*/ 962 h 10000"/>
                <a:gd name="connsiteX390" fmla="*/ 8254 w 10000"/>
                <a:gd name="connsiteY390" fmla="*/ 3603 h 10000"/>
                <a:gd name="connsiteX391" fmla="*/ 8272 w 10000"/>
                <a:gd name="connsiteY391" fmla="*/ 6846 h 10000"/>
                <a:gd name="connsiteX392" fmla="*/ 8297 w 10000"/>
                <a:gd name="connsiteY392" fmla="*/ 8282 h 10000"/>
                <a:gd name="connsiteX393" fmla="*/ 8315 w 10000"/>
                <a:gd name="connsiteY393" fmla="*/ 8218 h 10000"/>
                <a:gd name="connsiteX394" fmla="*/ 8333 w 10000"/>
                <a:gd name="connsiteY394" fmla="*/ 7679 h 10000"/>
                <a:gd name="connsiteX395" fmla="*/ 8351 w 10000"/>
                <a:gd name="connsiteY395" fmla="*/ 7038 h 10000"/>
                <a:gd name="connsiteX396" fmla="*/ 8369 w 10000"/>
                <a:gd name="connsiteY396" fmla="*/ 6436 h 10000"/>
                <a:gd name="connsiteX397" fmla="*/ 8398 w 10000"/>
                <a:gd name="connsiteY397" fmla="*/ 6115 h 10000"/>
                <a:gd name="connsiteX398" fmla="*/ 8416 w 10000"/>
                <a:gd name="connsiteY398" fmla="*/ 5833 h 10000"/>
                <a:gd name="connsiteX399" fmla="*/ 8434 w 10000"/>
                <a:gd name="connsiteY399" fmla="*/ 5449 h 10000"/>
                <a:gd name="connsiteX400" fmla="*/ 8452 w 10000"/>
                <a:gd name="connsiteY400" fmla="*/ 4872 h 10000"/>
                <a:gd name="connsiteX401" fmla="*/ 8470 w 10000"/>
                <a:gd name="connsiteY401" fmla="*/ 4333 h 10000"/>
                <a:gd name="connsiteX402" fmla="*/ 8496 w 10000"/>
                <a:gd name="connsiteY402" fmla="*/ 3795 h 10000"/>
                <a:gd name="connsiteX403" fmla="*/ 8514 w 10000"/>
                <a:gd name="connsiteY403" fmla="*/ 3538 h 10000"/>
                <a:gd name="connsiteX404" fmla="*/ 8532 w 10000"/>
                <a:gd name="connsiteY404" fmla="*/ 3244 h 10000"/>
                <a:gd name="connsiteX405" fmla="*/ 8557 w 10000"/>
                <a:gd name="connsiteY405" fmla="*/ 3372 h 10000"/>
                <a:gd name="connsiteX406" fmla="*/ 8575 w 10000"/>
                <a:gd name="connsiteY406" fmla="*/ 3244 h 10000"/>
                <a:gd name="connsiteX407" fmla="*/ 8593 w 10000"/>
                <a:gd name="connsiteY407" fmla="*/ 2513 h 10000"/>
                <a:gd name="connsiteX408" fmla="*/ 8611 w 10000"/>
                <a:gd name="connsiteY408" fmla="*/ 2897 h 10000"/>
                <a:gd name="connsiteX409" fmla="*/ 8629 w 10000"/>
                <a:gd name="connsiteY409" fmla="*/ 5128 h 10000"/>
                <a:gd name="connsiteX410" fmla="*/ 8658 w 10000"/>
                <a:gd name="connsiteY410" fmla="*/ 6846 h 10000"/>
                <a:gd name="connsiteX411" fmla="*/ 8676 w 10000"/>
                <a:gd name="connsiteY411" fmla="*/ 7038 h 10000"/>
                <a:gd name="connsiteX412" fmla="*/ 8694 w 10000"/>
                <a:gd name="connsiteY412" fmla="*/ 6821 h 10000"/>
                <a:gd name="connsiteX413" fmla="*/ 8719 w 10000"/>
                <a:gd name="connsiteY413" fmla="*/ 6051 h 10000"/>
                <a:gd name="connsiteX414" fmla="*/ 8737 w 10000"/>
                <a:gd name="connsiteY414" fmla="*/ 4974 h 10000"/>
                <a:gd name="connsiteX415" fmla="*/ 8755 w 10000"/>
                <a:gd name="connsiteY415" fmla="*/ 3885 h 10000"/>
                <a:gd name="connsiteX416" fmla="*/ 8773 w 10000"/>
                <a:gd name="connsiteY416" fmla="*/ 3795 h 10000"/>
                <a:gd name="connsiteX417" fmla="*/ 8791 w 10000"/>
                <a:gd name="connsiteY417" fmla="*/ 4910 h 10000"/>
                <a:gd name="connsiteX418" fmla="*/ 8810 w 10000"/>
                <a:gd name="connsiteY418" fmla="*/ 6590 h 10000"/>
                <a:gd name="connsiteX419" fmla="*/ 8835 w 10000"/>
                <a:gd name="connsiteY419" fmla="*/ 7705 h 10000"/>
                <a:gd name="connsiteX420" fmla="*/ 8853 w 10000"/>
                <a:gd name="connsiteY420" fmla="*/ 7641 h 10000"/>
                <a:gd name="connsiteX421" fmla="*/ 8871 w 10000"/>
                <a:gd name="connsiteY421" fmla="*/ 6974 h 10000"/>
                <a:gd name="connsiteX422" fmla="*/ 8889 w 10000"/>
                <a:gd name="connsiteY422" fmla="*/ 6244 h 10000"/>
                <a:gd name="connsiteX423" fmla="*/ 8918 w 10000"/>
                <a:gd name="connsiteY423" fmla="*/ 5667 h 10000"/>
                <a:gd name="connsiteX424" fmla="*/ 8936 w 10000"/>
                <a:gd name="connsiteY424" fmla="*/ 5282 h 10000"/>
                <a:gd name="connsiteX425" fmla="*/ 8954 w 10000"/>
                <a:gd name="connsiteY425" fmla="*/ 4782 h 10000"/>
                <a:gd name="connsiteX426" fmla="*/ 8972 w 10000"/>
                <a:gd name="connsiteY426" fmla="*/ 3987 h 10000"/>
                <a:gd name="connsiteX427" fmla="*/ 8997 w 10000"/>
                <a:gd name="connsiteY427" fmla="*/ 3244 h 10000"/>
                <a:gd name="connsiteX428" fmla="*/ 9015 w 10000"/>
                <a:gd name="connsiteY428" fmla="*/ 2872 h 10000"/>
                <a:gd name="connsiteX429" fmla="*/ 9033 w 10000"/>
                <a:gd name="connsiteY429" fmla="*/ 2962 h 10000"/>
                <a:gd name="connsiteX430" fmla="*/ 9051 w 10000"/>
                <a:gd name="connsiteY430" fmla="*/ 3667 h 10000"/>
                <a:gd name="connsiteX431" fmla="*/ 9069 w 10000"/>
                <a:gd name="connsiteY431" fmla="*/ 5321 h 10000"/>
                <a:gd name="connsiteX432" fmla="*/ 9098 w 10000"/>
                <a:gd name="connsiteY432" fmla="*/ 6462 h 10000"/>
                <a:gd name="connsiteX433" fmla="*/ 9113 w 10000"/>
                <a:gd name="connsiteY433" fmla="*/ 6051 h 10000"/>
                <a:gd name="connsiteX434" fmla="*/ 9141 w 10000"/>
                <a:gd name="connsiteY434" fmla="*/ 5103 h 10000"/>
                <a:gd name="connsiteX435" fmla="*/ 9159 w 10000"/>
                <a:gd name="connsiteY435" fmla="*/ 4551 h 10000"/>
                <a:gd name="connsiteX436" fmla="*/ 9177 w 10000"/>
                <a:gd name="connsiteY436" fmla="*/ 4974 h 10000"/>
                <a:gd name="connsiteX437" fmla="*/ 9196 w 10000"/>
                <a:gd name="connsiteY437" fmla="*/ 5897 h 10000"/>
                <a:gd name="connsiteX438" fmla="*/ 9214 w 10000"/>
                <a:gd name="connsiteY438" fmla="*/ 6179 h 10000"/>
                <a:gd name="connsiteX439" fmla="*/ 9232 w 10000"/>
                <a:gd name="connsiteY439" fmla="*/ 5667 h 10000"/>
                <a:gd name="connsiteX440" fmla="*/ 9257 w 10000"/>
                <a:gd name="connsiteY440" fmla="*/ 5154 h 10000"/>
                <a:gd name="connsiteX441" fmla="*/ 9275 w 10000"/>
                <a:gd name="connsiteY441" fmla="*/ 4910 h 10000"/>
                <a:gd name="connsiteX442" fmla="*/ 9293 w 10000"/>
                <a:gd name="connsiteY442" fmla="*/ 4718 h 10000"/>
                <a:gd name="connsiteX443" fmla="*/ 9322 w 10000"/>
                <a:gd name="connsiteY443" fmla="*/ 4462 h 10000"/>
                <a:gd name="connsiteX444" fmla="*/ 9340 w 10000"/>
                <a:gd name="connsiteY444" fmla="*/ 4179 h 10000"/>
                <a:gd name="connsiteX445" fmla="*/ 9358 w 10000"/>
                <a:gd name="connsiteY445" fmla="*/ 4115 h 10000"/>
                <a:gd name="connsiteX446" fmla="*/ 9376 w 10000"/>
                <a:gd name="connsiteY446" fmla="*/ 4141 h 10000"/>
                <a:gd name="connsiteX447" fmla="*/ 9390 w 10000"/>
                <a:gd name="connsiteY447" fmla="*/ 4462 h 10000"/>
                <a:gd name="connsiteX448" fmla="*/ 9419 w 10000"/>
                <a:gd name="connsiteY448" fmla="*/ 4782 h 10000"/>
                <a:gd name="connsiteX449" fmla="*/ 9437 w 10000"/>
                <a:gd name="connsiteY449" fmla="*/ 5410 h 10000"/>
                <a:gd name="connsiteX450" fmla="*/ 9455 w 10000"/>
                <a:gd name="connsiteY450" fmla="*/ 6090 h 10000"/>
                <a:gd name="connsiteX451" fmla="*/ 9473 w 10000"/>
                <a:gd name="connsiteY451" fmla="*/ 6308 h 10000"/>
                <a:gd name="connsiteX452" fmla="*/ 9491 w 10000"/>
                <a:gd name="connsiteY452" fmla="*/ 6026 h 10000"/>
                <a:gd name="connsiteX453" fmla="*/ 9517 w 10000"/>
                <a:gd name="connsiteY453" fmla="*/ 5321 h 10000"/>
                <a:gd name="connsiteX454" fmla="*/ 9535 w 10000"/>
                <a:gd name="connsiteY454" fmla="*/ 4936 h 10000"/>
                <a:gd name="connsiteX455" fmla="*/ 9553 w 10000"/>
                <a:gd name="connsiteY455" fmla="*/ 4782 h 10000"/>
                <a:gd name="connsiteX456" fmla="*/ 9582 w 10000"/>
                <a:gd name="connsiteY456" fmla="*/ 5000 h 10000"/>
                <a:gd name="connsiteX457" fmla="*/ 9600 w 10000"/>
                <a:gd name="connsiteY457" fmla="*/ 5218 h 10000"/>
                <a:gd name="connsiteX458" fmla="*/ 9618 w 10000"/>
                <a:gd name="connsiteY458" fmla="*/ 5192 h 10000"/>
                <a:gd name="connsiteX459" fmla="*/ 9636 w 10000"/>
                <a:gd name="connsiteY459" fmla="*/ 5346 h 10000"/>
                <a:gd name="connsiteX460" fmla="*/ 9654 w 10000"/>
                <a:gd name="connsiteY460" fmla="*/ 5128 h 10000"/>
                <a:gd name="connsiteX461" fmla="*/ 9679 w 10000"/>
                <a:gd name="connsiteY461" fmla="*/ 4974 h 10000"/>
                <a:gd name="connsiteX462" fmla="*/ 9697 w 10000"/>
                <a:gd name="connsiteY462" fmla="*/ 4936 h 10000"/>
                <a:gd name="connsiteX463" fmla="*/ 9722 w 10000"/>
                <a:gd name="connsiteY463" fmla="*/ 5000 h 10000"/>
                <a:gd name="connsiteX464" fmla="*/ 9740 w 10000"/>
                <a:gd name="connsiteY464" fmla="*/ 4872 h 10000"/>
                <a:gd name="connsiteX465" fmla="*/ 9758 w 10000"/>
                <a:gd name="connsiteY465" fmla="*/ 4679 h 10000"/>
                <a:gd name="connsiteX466" fmla="*/ 9776 w 10000"/>
                <a:gd name="connsiteY466" fmla="*/ 4744 h 10000"/>
                <a:gd name="connsiteX467" fmla="*/ 9794 w 10000"/>
                <a:gd name="connsiteY467" fmla="*/ 4974 h 10000"/>
                <a:gd name="connsiteX468" fmla="*/ 9812 w 10000"/>
                <a:gd name="connsiteY468" fmla="*/ 4910 h 10000"/>
                <a:gd name="connsiteX469" fmla="*/ 9830 w 10000"/>
                <a:gd name="connsiteY469" fmla="*/ 4872 h 10000"/>
                <a:gd name="connsiteX470" fmla="*/ 9859 w 10000"/>
                <a:gd name="connsiteY470" fmla="*/ 4654 h 10000"/>
                <a:gd name="connsiteX471" fmla="*/ 9877 w 10000"/>
                <a:gd name="connsiteY471" fmla="*/ 4397 h 10000"/>
                <a:gd name="connsiteX472" fmla="*/ 9895 w 10000"/>
                <a:gd name="connsiteY472" fmla="*/ 4590 h 10000"/>
                <a:gd name="connsiteX473" fmla="*/ 9913 w 10000"/>
                <a:gd name="connsiteY473" fmla="*/ 4679 h 10000"/>
                <a:gd name="connsiteX474" fmla="*/ 9939 w 10000"/>
                <a:gd name="connsiteY474" fmla="*/ 4744 h 10000"/>
                <a:gd name="connsiteX475" fmla="*/ 9957 w 10000"/>
                <a:gd name="connsiteY475" fmla="*/ 4782 h 10000"/>
                <a:gd name="connsiteX476" fmla="*/ 9975 w 10000"/>
                <a:gd name="connsiteY476" fmla="*/ 4744 h 10000"/>
                <a:gd name="connsiteX477" fmla="*/ 10000 w 10000"/>
                <a:gd name="connsiteY477" fmla="*/ 534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6 w 10000"/>
                <a:gd name="connsiteY11" fmla="*/ 6333 h 10000"/>
                <a:gd name="connsiteX12" fmla="*/ 245 w 10000"/>
                <a:gd name="connsiteY12" fmla="*/ 6115 h 10000"/>
                <a:gd name="connsiteX13" fmla="*/ 260 w 10000"/>
                <a:gd name="connsiteY13" fmla="*/ 5667 h 10000"/>
                <a:gd name="connsiteX14" fmla="*/ 278 w 10000"/>
                <a:gd name="connsiteY14" fmla="*/ 5385 h 10000"/>
                <a:gd name="connsiteX15" fmla="*/ 296 w 10000"/>
                <a:gd name="connsiteY15" fmla="*/ 4872 h 10000"/>
                <a:gd name="connsiteX16" fmla="*/ 314 w 10000"/>
                <a:gd name="connsiteY16" fmla="*/ 4013 h 10000"/>
                <a:gd name="connsiteX17" fmla="*/ 343 w 10000"/>
                <a:gd name="connsiteY17" fmla="*/ 3795 h 10000"/>
                <a:gd name="connsiteX18" fmla="*/ 361 w 10000"/>
                <a:gd name="connsiteY18" fmla="*/ 3859 h 10000"/>
                <a:gd name="connsiteX19" fmla="*/ 379 w 10000"/>
                <a:gd name="connsiteY19" fmla="*/ 4115 h 10000"/>
                <a:gd name="connsiteX20" fmla="*/ 404 w 10000"/>
                <a:gd name="connsiteY20" fmla="*/ 4872 h 10000"/>
                <a:gd name="connsiteX21" fmla="*/ 422 w 10000"/>
                <a:gd name="connsiteY21" fmla="*/ 5513 h 10000"/>
                <a:gd name="connsiteX22" fmla="*/ 440 w 10000"/>
                <a:gd name="connsiteY22" fmla="*/ 5513 h 10000"/>
                <a:gd name="connsiteX23" fmla="*/ 458 w 10000"/>
                <a:gd name="connsiteY23" fmla="*/ 5641 h 10000"/>
                <a:gd name="connsiteX24" fmla="*/ 476 w 10000"/>
                <a:gd name="connsiteY24" fmla="*/ 5705 h 10000"/>
                <a:gd name="connsiteX25" fmla="*/ 494 w 10000"/>
                <a:gd name="connsiteY25" fmla="*/ 5833 h 10000"/>
                <a:gd name="connsiteX26" fmla="*/ 523 w 10000"/>
                <a:gd name="connsiteY26" fmla="*/ 5731 h 10000"/>
                <a:gd name="connsiteX27" fmla="*/ 538 w 10000"/>
                <a:gd name="connsiteY27" fmla="*/ 5321 h 10000"/>
                <a:gd name="connsiteX28" fmla="*/ 556 w 10000"/>
                <a:gd name="connsiteY28" fmla="*/ 4974 h 10000"/>
                <a:gd name="connsiteX29" fmla="*/ 584 w 10000"/>
                <a:gd name="connsiteY29" fmla="*/ 4526 h 10000"/>
                <a:gd name="connsiteX30" fmla="*/ 602 w 10000"/>
                <a:gd name="connsiteY30" fmla="*/ 4051 h 10000"/>
                <a:gd name="connsiteX31" fmla="*/ 620 w 10000"/>
                <a:gd name="connsiteY31" fmla="*/ 3372 h 10000"/>
                <a:gd name="connsiteX32" fmla="*/ 639 w 10000"/>
                <a:gd name="connsiteY32" fmla="*/ 3026 h 10000"/>
                <a:gd name="connsiteX33" fmla="*/ 664 w 10000"/>
                <a:gd name="connsiteY33" fmla="*/ 3282 h 10000"/>
                <a:gd name="connsiteX34" fmla="*/ 682 w 10000"/>
                <a:gd name="connsiteY34" fmla="*/ 4551 h 10000"/>
                <a:gd name="connsiteX35" fmla="*/ 700 w 10000"/>
                <a:gd name="connsiteY35" fmla="*/ 6090 h 10000"/>
                <a:gd name="connsiteX36" fmla="*/ 718 w 10000"/>
                <a:gd name="connsiteY36" fmla="*/ 7256 h 10000"/>
                <a:gd name="connsiteX37" fmla="*/ 736 w 10000"/>
                <a:gd name="connsiteY37" fmla="*/ 7449 h 10000"/>
                <a:gd name="connsiteX38" fmla="*/ 765 w 10000"/>
                <a:gd name="connsiteY38" fmla="*/ 7077 h 10000"/>
                <a:gd name="connsiteX39" fmla="*/ 783 w 10000"/>
                <a:gd name="connsiteY39" fmla="*/ 5603 h 10000"/>
                <a:gd name="connsiteX40" fmla="*/ 797 w 10000"/>
                <a:gd name="connsiteY40" fmla="*/ 3282 h 10000"/>
                <a:gd name="connsiteX41" fmla="*/ 815 w 10000"/>
                <a:gd name="connsiteY41" fmla="*/ 1308 h 10000"/>
                <a:gd name="connsiteX42" fmla="*/ 844 w 10000"/>
                <a:gd name="connsiteY42" fmla="*/ 962 h 10000"/>
                <a:gd name="connsiteX43" fmla="*/ 862 w 10000"/>
                <a:gd name="connsiteY43" fmla="*/ 3282 h 10000"/>
                <a:gd name="connsiteX44" fmla="*/ 880 w 10000"/>
                <a:gd name="connsiteY44" fmla="*/ 7744 h 10000"/>
                <a:gd name="connsiteX45" fmla="*/ 898 w 10000"/>
                <a:gd name="connsiteY45" fmla="*/ 10000 h 10000"/>
                <a:gd name="connsiteX46" fmla="*/ 916 w 10000"/>
                <a:gd name="connsiteY46" fmla="*/ 8821 h 10000"/>
                <a:gd name="connsiteX47" fmla="*/ 942 w 10000"/>
                <a:gd name="connsiteY47" fmla="*/ 6564 h 10000"/>
                <a:gd name="connsiteX48" fmla="*/ 960 w 10000"/>
                <a:gd name="connsiteY48" fmla="*/ 5064 h 10000"/>
                <a:gd name="connsiteX49" fmla="*/ 988 w 10000"/>
                <a:gd name="connsiteY49" fmla="*/ 4744 h 10000"/>
                <a:gd name="connsiteX50" fmla="*/ 1006 w 10000"/>
                <a:gd name="connsiteY50" fmla="*/ 5000 h 10000"/>
                <a:gd name="connsiteX51" fmla="*/ 1025 w 10000"/>
                <a:gd name="connsiteY51" fmla="*/ 5513 h 10000"/>
                <a:gd name="connsiteX52" fmla="*/ 1043 w 10000"/>
                <a:gd name="connsiteY52" fmla="*/ 5641 h 10000"/>
                <a:gd name="connsiteX53" fmla="*/ 1061 w 10000"/>
                <a:gd name="connsiteY53" fmla="*/ 5577 h 10000"/>
                <a:gd name="connsiteX54" fmla="*/ 1075 w 10000"/>
                <a:gd name="connsiteY54" fmla="*/ 5346 h 10000"/>
                <a:gd name="connsiteX55" fmla="*/ 1093 w 10000"/>
                <a:gd name="connsiteY55" fmla="*/ 4936 h 10000"/>
                <a:gd name="connsiteX56" fmla="*/ 1122 w 10000"/>
                <a:gd name="connsiteY56" fmla="*/ 3756 h 10000"/>
                <a:gd name="connsiteX57" fmla="*/ 1140 w 10000"/>
                <a:gd name="connsiteY57" fmla="*/ 3372 h 10000"/>
                <a:gd name="connsiteX58" fmla="*/ 1165 w 10000"/>
                <a:gd name="connsiteY58" fmla="*/ 3346 h 10000"/>
                <a:gd name="connsiteX59" fmla="*/ 1183 w 10000"/>
                <a:gd name="connsiteY59" fmla="*/ 3372 h 10000"/>
                <a:gd name="connsiteX60" fmla="*/ 1201 w 10000"/>
                <a:gd name="connsiteY60" fmla="*/ 4333 h 10000"/>
                <a:gd name="connsiteX61" fmla="*/ 1219 w 10000"/>
                <a:gd name="connsiteY61" fmla="*/ 5346 h 10000"/>
                <a:gd name="connsiteX62" fmla="*/ 1237 w 10000"/>
                <a:gd name="connsiteY62" fmla="*/ 6308 h 10000"/>
                <a:gd name="connsiteX63" fmla="*/ 1266 w 10000"/>
                <a:gd name="connsiteY63" fmla="*/ 6885 h 10000"/>
                <a:gd name="connsiteX64" fmla="*/ 1284 w 10000"/>
                <a:gd name="connsiteY64" fmla="*/ 7077 h 10000"/>
                <a:gd name="connsiteX65" fmla="*/ 1302 w 10000"/>
                <a:gd name="connsiteY65" fmla="*/ 6564 h 10000"/>
                <a:gd name="connsiteX66" fmla="*/ 1320 w 10000"/>
                <a:gd name="connsiteY66" fmla="*/ 6244 h 10000"/>
                <a:gd name="connsiteX67" fmla="*/ 1338 w 10000"/>
                <a:gd name="connsiteY67" fmla="*/ 5897 h 10000"/>
                <a:gd name="connsiteX68" fmla="*/ 1364 w 10000"/>
                <a:gd name="connsiteY68" fmla="*/ 5192 h 10000"/>
                <a:gd name="connsiteX69" fmla="*/ 1382 w 10000"/>
                <a:gd name="connsiteY69" fmla="*/ 4359 h 10000"/>
                <a:gd name="connsiteX70" fmla="*/ 1400 w 10000"/>
                <a:gd name="connsiteY70" fmla="*/ 3628 h 10000"/>
                <a:gd name="connsiteX71" fmla="*/ 1425 w 10000"/>
                <a:gd name="connsiteY71" fmla="*/ 3064 h 10000"/>
                <a:gd name="connsiteX72" fmla="*/ 1443 w 10000"/>
                <a:gd name="connsiteY72" fmla="*/ 3500 h 10000"/>
                <a:gd name="connsiteX73" fmla="*/ 1461 w 10000"/>
                <a:gd name="connsiteY73" fmla="*/ 4423 h 10000"/>
                <a:gd name="connsiteX74" fmla="*/ 1479 w 10000"/>
                <a:gd name="connsiteY74" fmla="*/ 4910 h 10000"/>
                <a:gd name="connsiteX75" fmla="*/ 1497 w 10000"/>
                <a:gd name="connsiteY75" fmla="*/ 4333 h 10000"/>
                <a:gd name="connsiteX76" fmla="*/ 1526 w 10000"/>
                <a:gd name="connsiteY76" fmla="*/ 3154 h 10000"/>
                <a:gd name="connsiteX77" fmla="*/ 1544 w 10000"/>
                <a:gd name="connsiteY77" fmla="*/ 2513 h 10000"/>
                <a:gd name="connsiteX78" fmla="*/ 1562 w 10000"/>
                <a:gd name="connsiteY78" fmla="*/ 3564 h 10000"/>
                <a:gd name="connsiteX79" fmla="*/ 1587 w 10000"/>
                <a:gd name="connsiteY79" fmla="*/ 5385 h 10000"/>
                <a:gd name="connsiteX80" fmla="*/ 1605 w 10000"/>
                <a:gd name="connsiteY80" fmla="*/ 6308 h 10000"/>
                <a:gd name="connsiteX81" fmla="*/ 1623 w 10000"/>
                <a:gd name="connsiteY81" fmla="*/ 5731 h 10000"/>
                <a:gd name="connsiteX82" fmla="*/ 1641 w 10000"/>
                <a:gd name="connsiteY82" fmla="*/ 5346 h 10000"/>
                <a:gd name="connsiteX83" fmla="*/ 1659 w 10000"/>
                <a:gd name="connsiteY83" fmla="*/ 5513 h 10000"/>
                <a:gd name="connsiteX84" fmla="*/ 1677 w 10000"/>
                <a:gd name="connsiteY84" fmla="*/ 5667 h 10000"/>
                <a:gd name="connsiteX85" fmla="*/ 1703 w 10000"/>
                <a:gd name="connsiteY85" fmla="*/ 6308 h 10000"/>
                <a:gd name="connsiteX86" fmla="*/ 1721 w 10000"/>
                <a:gd name="connsiteY86" fmla="*/ 6462 h 10000"/>
                <a:gd name="connsiteX87" fmla="*/ 1739 w 10000"/>
                <a:gd name="connsiteY87" fmla="*/ 6051 h 10000"/>
                <a:gd name="connsiteX88" fmla="*/ 1757 w 10000"/>
                <a:gd name="connsiteY88" fmla="*/ 5513 h 10000"/>
                <a:gd name="connsiteX89" fmla="*/ 1786 w 10000"/>
                <a:gd name="connsiteY89" fmla="*/ 5385 h 10000"/>
                <a:gd name="connsiteX90" fmla="*/ 1804 w 10000"/>
                <a:gd name="connsiteY90" fmla="*/ 5449 h 10000"/>
                <a:gd name="connsiteX91" fmla="*/ 1822 w 10000"/>
                <a:gd name="connsiteY91" fmla="*/ 5513 h 10000"/>
                <a:gd name="connsiteX92" fmla="*/ 1847 w 10000"/>
                <a:gd name="connsiteY92" fmla="*/ 5192 h 10000"/>
                <a:gd name="connsiteX93" fmla="*/ 1865 w 10000"/>
                <a:gd name="connsiteY93" fmla="*/ 4397 h 10000"/>
                <a:gd name="connsiteX94" fmla="*/ 1883 w 10000"/>
                <a:gd name="connsiteY94" fmla="*/ 4295 h 10000"/>
                <a:gd name="connsiteX95" fmla="*/ 1901 w 10000"/>
                <a:gd name="connsiteY95" fmla="*/ 4526 h 10000"/>
                <a:gd name="connsiteX96" fmla="*/ 1919 w 10000"/>
                <a:gd name="connsiteY96" fmla="*/ 5385 h 10000"/>
                <a:gd name="connsiteX97" fmla="*/ 1937 w 10000"/>
                <a:gd name="connsiteY97" fmla="*/ 6590 h 10000"/>
                <a:gd name="connsiteX98" fmla="*/ 1955 w 10000"/>
                <a:gd name="connsiteY98" fmla="*/ 6949 h 10000"/>
                <a:gd name="connsiteX99" fmla="*/ 1981 w 10000"/>
                <a:gd name="connsiteY99" fmla="*/ 6141 h 10000"/>
                <a:gd name="connsiteX100" fmla="*/ 2009 w 10000"/>
                <a:gd name="connsiteY100" fmla="*/ 5346 h 10000"/>
                <a:gd name="connsiteX101" fmla="*/ 2027 w 10000"/>
                <a:gd name="connsiteY101" fmla="*/ 5154 h 10000"/>
                <a:gd name="connsiteX102" fmla="*/ 2045 w 10000"/>
                <a:gd name="connsiteY102" fmla="*/ 5641 h 10000"/>
                <a:gd name="connsiteX103" fmla="*/ 2063 w 10000"/>
                <a:gd name="connsiteY103" fmla="*/ 5795 h 10000"/>
                <a:gd name="connsiteX104" fmla="*/ 2082 w 10000"/>
                <a:gd name="connsiteY104" fmla="*/ 5731 h 10000"/>
                <a:gd name="connsiteX105" fmla="*/ 2100 w 10000"/>
                <a:gd name="connsiteY105" fmla="*/ 5346 h 10000"/>
                <a:gd name="connsiteX106" fmla="*/ 2125 w 10000"/>
                <a:gd name="connsiteY106" fmla="*/ 4910 h 10000"/>
                <a:gd name="connsiteX107" fmla="*/ 2143 w 10000"/>
                <a:gd name="connsiteY107" fmla="*/ 4615 h 10000"/>
                <a:gd name="connsiteX108" fmla="*/ 2161 w 10000"/>
                <a:gd name="connsiteY108" fmla="*/ 4462 h 10000"/>
                <a:gd name="connsiteX109" fmla="*/ 2186 w 10000"/>
                <a:gd name="connsiteY109" fmla="*/ 4423 h 10000"/>
                <a:gd name="connsiteX110" fmla="*/ 2204 w 10000"/>
                <a:gd name="connsiteY110" fmla="*/ 4397 h 10000"/>
                <a:gd name="connsiteX111" fmla="*/ 2222 w 10000"/>
                <a:gd name="connsiteY111" fmla="*/ 4179 h 10000"/>
                <a:gd name="connsiteX112" fmla="*/ 2240 w 10000"/>
                <a:gd name="connsiteY112" fmla="*/ 3731 h 10000"/>
                <a:gd name="connsiteX113" fmla="*/ 2258 w 10000"/>
                <a:gd name="connsiteY113" fmla="*/ 3000 h 10000"/>
                <a:gd name="connsiteX114" fmla="*/ 2287 w 10000"/>
                <a:gd name="connsiteY114" fmla="*/ 2513 h 10000"/>
                <a:gd name="connsiteX115" fmla="*/ 2305 w 10000"/>
                <a:gd name="connsiteY115" fmla="*/ 3026 h 10000"/>
                <a:gd name="connsiteX116" fmla="*/ 2323 w 10000"/>
                <a:gd name="connsiteY116" fmla="*/ 4590 h 10000"/>
                <a:gd name="connsiteX117" fmla="*/ 2341 w 10000"/>
                <a:gd name="connsiteY117" fmla="*/ 6397 h 10000"/>
                <a:gd name="connsiteX118" fmla="*/ 2359 w 10000"/>
                <a:gd name="connsiteY118" fmla="*/ 7192 h 10000"/>
                <a:gd name="connsiteX119" fmla="*/ 2385 w 10000"/>
                <a:gd name="connsiteY119" fmla="*/ 6910 h 10000"/>
                <a:gd name="connsiteX120" fmla="*/ 2403 w 10000"/>
                <a:gd name="connsiteY120" fmla="*/ 6179 h 10000"/>
                <a:gd name="connsiteX121" fmla="*/ 2421 w 10000"/>
                <a:gd name="connsiteY121" fmla="*/ 4936 h 10000"/>
                <a:gd name="connsiteX122" fmla="*/ 2449 w 10000"/>
                <a:gd name="connsiteY122" fmla="*/ 3603 h 10000"/>
                <a:gd name="connsiteX123" fmla="*/ 2464 w 10000"/>
                <a:gd name="connsiteY123" fmla="*/ 2872 h 10000"/>
                <a:gd name="connsiteX124" fmla="*/ 2482 w 10000"/>
                <a:gd name="connsiteY124" fmla="*/ 2231 h 10000"/>
                <a:gd name="connsiteX125" fmla="*/ 2500 w 10000"/>
                <a:gd name="connsiteY125" fmla="*/ 3064 h 10000"/>
                <a:gd name="connsiteX126" fmla="*/ 2518 w 10000"/>
                <a:gd name="connsiteY126" fmla="*/ 5577 h 10000"/>
                <a:gd name="connsiteX127" fmla="*/ 2547 w 10000"/>
                <a:gd name="connsiteY127" fmla="*/ 7359 h 10000"/>
                <a:gd name="connsiteX128" fmla="*/ 2565 w 10000"/>
                <a:gd name="connsiteY128" fmla="*/ 7128 h 10000"/>
                <a:gd name="connsiteX129" fmla="*/ 2590 w 10000"/>
                <a:gd name="connsiteY129" fmla="*/ 6372 h 10000"/>
                <a:gd name="connsiteX130" fmla="*/ 2608 w 10000"/>
                <a:gd name="connsiteY130" fmla="*/ 5538 h 10000"/>
                <a:gd name="connsiteX131" fmla="*/ 2626 w 10000"/>
                <a:gd name="connsiteY131" fmla="*/ 4654 h 10000"/>
                <a:gd name="connsiteX132" fmla="*/ 2644 w 10000"/>
                <a:gd name="connsiteY132" fmla="*/ 3987 h 10000"/>
                <a:gd name="connsiteX133" fmla="*/ 2662 w 10000"/>
                <a:gd name="connsiteY133" fmla="*/ 3410 h 10000"/>
                <a:gd name="connsiteX134" fmla="*/ 2680 w 10000"/>
                <a:gd name="connsiteY134" fmla="*/ 3885 h 10000"/>
                <a:gd name="connsiteX135" fmla="*/ 2698 w 10000"/>
                <a:gd name="connsiteY135" fmla="*/ 5987 h 10000"/>
                <a:gd name="connsiteX136" fmla="*/ 2727 w 10000"/>
                <a:gd name="connsiteY136" fmla="*/ 7679 h 10000"/>
                <a:gd name="connsiteX137" fmla="*/ 2742 w 10000"/>
                <a:gd name="connsiteY137" fmla="*/ 7641 h 10000"/>
                <a:gd name="connsiteX138" fmla="*/ 2760 w 10000"/>
                <a:gd name="connsiteY138" fmla="*/ 7103 h 10000"/>
                <a:gd name="connsiteX139" fmla="*/ 2778 w 10000"/>
                <a:gd name="connsiteY139" fmla="*/ 6500 h 10000"/>
                <a:gd name="connsiteX140" fmla="*/ 2807 w 10000"/>
                <a:gd name="connsiteY140" fmla="*/ 5962 h 10000"/>
                <a:gd name="connsiteX141" fmla="*/ 2825 w 10000"/>
                <a:gd name="connsiteY141" fmla="*/ 5321 h 10000"/>
                <a:gd name="connsiteX142" fmla="*/ 2843 w 10000"/>
                <a:gd name="connsiteY142" fmla="*/ 4744 h 10000"/>
                <a:gd name="connsiteX143" fmla="*/ 2868 w 10000"/>
                <a:gd name="connsiteY143" fmla="*/ 4051 h 10000"/>
                <a:gd name="connsiteX144" fmla="*/ 2886 w 10000"/>
                <a:gd name="connsiteY144" fmla="*/ 3372 h 10000"/>
                <a:gd name="connsiteX145" fmla="*/ 2904 w 10000"/>
                <a:gd name="connsiteY145" fmla="*/ 3667 h 10000"/>
                <a:gd name="connsiteX146" fmla="*/ 2922 w 10000"/>
                <a:gd name="connsiteY146" fmla="*/ 4295 h 10000"/>
                <a:gd name="connsiteX147" fmla="*/ 2940 w 10000"/>
                <a:gd name="connsiteY147" fmla="*/ 4808 h 10000"/>
                <a:gd name="connsiteX148" fmla="*/ 2958 w 10000"/>
                <a:gd name="connsiteY148" fmla="*/ 5667 h 10000"/>
                <a:gd name="connsiteX149" fmla="*/ 2987 w 10000"/>
                <a:gd name="connsiteY149" fmla="*/ 6205 h 10000"/>
                <a:gd name="connsiteX150" fmla="*/ 3005 w 10000"/>
                <a:gd name="connsiteY150" fmla="*/ 6141 h 10000"/>
                <a:gd name="connsiteX151" fmla="*/ 3019 w 10000"/>
                <a:gd name="connsiteY151" fmla="*/ 5705 h 10000"/>
                <a:gd name="connsiteX152" fmla="*/ 3048 w 10000"/>
                <a:gd name="connsiteY152" fmla="*/ 5154 h 10000"/>
                <a:gd name="connsiteX153" fmla="*/ 3066 w 10000"/>
                <a:gd name="connsiteY153" fmla="*/ 4526 h 10000"/>
                <a:gd name="connsiteX154" fmla="*/ 3084 w 10000"/>
                <a:gd name="connsiteY154" fmla="*/ 4590 h 10000"/>
                <a:gd name="connsiteX155" fmla="*/ 3102 w 10000"/>
                <a:gd name="connsiteY155" fmla="*/ 5321 h 10000"/>
                <a:gd name="connsiteX156" fmla="*/ 3128 w 10000"/>
                <a:gd name="connsiteY156" fmla="*/ 5962 h 10000"/>
                <a:gd name="connsiteX157" fmla="*/ 3146 w 10000"/>
                <a:gd name="connsiteY157" fmla="*/ 5859 h 10000"/>
                <a:gd name="connsiteX158" fmla="*/ 3164 w 10000"/>
                <a:gd name="connsiteY158" fmla="*/ 5064 h 10000"/>
                <a:gd name="connsiteX159" fmla="*/ 3182 w 10000"/>
                <a:gd name="connsiteY159" fmla="*/ 4359 h 10000"/>
                <a:gd name="connsiteX160" fmla="*/ 3211 w 10000"/>
                <a:gd name="connsiteY160" fmla="*/ 4013 h 10000"/>
                <a:gd name="connsiteX161" fmla="*/ 3229 w 10000"/>
                <a:gd name="connsiteY161" fmla="*/ 4333 h 10000"/>
                <a:gd name="connsiteX162" fmla="*/ 3247 w 10000"/>
                <a:gd name="connsiteY162" fmla="*/ 4936 h 10000"/>
                <a:gd name="connsiteX163" fmla="*/ 3265 w 10000"/>
                <a:gd name="connsiteY163" fmla="*/ 5603 h 10000"/>
                <a:gd name="connsiteX164" fmla="*/ 3283 w 10000"/>
                <a:gd name="connsiteY164" fmla="*/ 5705 h 10000"/>
                <a:gd name="connsiteX165" fmla="*/ 3308 w 10000"/>
                <a:gd name="connsiteY165" fmla="*/ 5449 h 10000"/>
                <a:gd name="connsiteX166" fmla="*/ 3326 w 10000"/>
                <a:gd name="connsiteY166" fmla="*/ 5103 h 10000"/>
                <a:gd name="connsiteX167" fmla="*/ 3344 w 10000"/>
                <a:gd name="connsiteY167" fmla="*/ 4359 h 10000"/>
                <a:gd name="connsiteX168" fmla="*/ 3362 w 10000"/>
                <a:gd name="connsiteY168" fmla="*/ 3731 h 10000"/>
                <a:gd name="connsiteX169" fmla="*/ 3380 w 10000"/>
                <a:gd name="connsiteY169" fmla="*/ 3923 h 10000"/>
                <a:gd name="connsiteX170" fmla="*/ 3405 w 10000"/>
                <a:gd name="connsiteY170" fmla="*/ 3500 h 10000"/>
                <a:gd name="connsiteX171" fmla="*/ 3424 w 10000"/>
                <a:gd name="connsiteY171" fmla="*/ 2615 h 10000"/>
                <a:gd name="connsiteX172" fmla="*/ 3452 w 10000"/>
                <a:gd name="connsiteY172" fmla="*/ 897 h 10000"/>
                <a:gd name="connsiteX173" fmla="*/ 3470 w 10000"/>
                <a:gd name="connsiteY173" fmla="*/ 1154 h 10000"/>
                <a:gd name="connsiteX174" fmla="*/ 3488 w 10000"/>
                <a:gd name="connsiteY174" fmla="*/ 3987 h 10000"/>
                <a:gd name="connsiteX175" fmla="*/ 3506 w 10000"/>
                <a:gd name="connsiteY175" fmla="*/ 7577 h 10000"/>
                <a:gd name="connsiteX176" fmla="*/ 3525 w 10000"/>
                <a:gd name="connsiteY176" fmla="*/ 9423 h 10000"/>
                <a:gd name="connsiteX177" fmla="*/ 3543 w 10000"/>
                <a:gd name="connsiteY177" fmla="*/ 9167 h 10000"/>
                <a:gd name="connsiteX178" fmla="*/ 3561 w 10000"/>
                <a:gd name="connsiteY178" fmla="*/ 7872 h 10000"/>
                <a:gd name="connsiteX179" fmla="*/ 3586 w 10000"/>
                <a:gd name="connsiteY179" fmla="*/ 6782 h 10000"/>
                <a:gd name="connsiteX180" fmla="*/ 3604 w 10000"/>
                <a:gd name="connsiteY180" fmla="*/ 5897 h 10000"/>
                <a:gd name="connsiteX181" fmla="*/ 3629 w 10000"/>
                <a:gd name="connsiteY181" fmla="*/ 5410 h 10000"/>
                <a:gd name="connsiteX182" fmla="*/ 3647 w 10000"/>
                <a:gd name="connsiteY182" fmla="*/ 5282 h 10000"/>
                <a:gd name="connsiteX183" fmla="*/ 3665 w 10000"/>
                <a:gd name="connsiteY183" fmla="*/ 5346 h 10000"/>
                <a:gd name="connsiteX184" fmla="*/ 3683 w 10000"/>
                <a:gd name="connsiteY184" fmla="*/ 5038 h 10000"/>
                <a:gd name="connsiteX185" fmla="*/ 3701 w 10000"/>
                <a:gd name="connsiteY185" fmla="*/ 4872 h 10000"/>
                <a:gd name="connsiteX186" fmla="*/ 3730 w 10000"/>
                <a:gd name="connsiteY186" fmla="*/ 4718 h 10000"/>
                <a:gd name="connsiteX187" fmla="*/ 3748 w 10000"/>
                <a:gd name="connsiteY187" fmla="*/ 4936 h 10000"/>
                <a:gd name="connsiteX188" fmla="*/ 3766 w 10000"/>
                <a:gd name="connsiteY188" fmla="*/ 5103 h 10000"/>
                <a:gd name="connsiteX189" fmla="*/ 3784 w 10000"/>
                <a:gd name="connsiteY189" fmla="*/ 5474 h 10000"/>
                <a:gd name="connsiteX190" fmla="*/ 3810 w 10000"/>
                <a:gd name="connsiteY190" fmla="*/ 5410 h 10000"/>
                <a:gd name="connsiteX191" fmla="*/ 3828 w 10000"/>
                <a:gd name="connsiteY191" fmla="*/ 5218 h 10000"/>
                <a:gd name="connsiteX192" fmla="*/ 3846 w 10000"/>
                <a:gd name="connsiteY192" fmla="*/ 5000 h 10000"/>
                <a:gd name="connsiteX193" fmla="*/ 3864 w 10000"/>
                <a:gd name="connsiteY193" fmla="*/ 4872 h 10000"/>
                <a:gd name="connsiteX194" fmla="*/ 3882 w 10000"/>
                <a:gd name="connsiteY194" fmla="*/ 4744 h 10000"/>
                <a:gd name="connsiteX195" fmla="*/ 3907 w 10000"/>
                <a:gd name="connsiteY195" fmla="*/ 4808 h 10000"/>
                <a:gd name="connsiteX196" fmla="*/ 3925 w 10000"/>
                <a:gd name="connsiteY196" fmla="*/ 4782 h 10000"/>
                <a:gd name="connsiteX197" fmla="*/ 3943 w 10000"/>
                <a:gd name="connsiteY197" fmla="*/ 4590 h 10000"/>
                <a:gd name="connsiteX198" fmla="*/ 3961 w 10000"/>
                <a:gd name="connsiteY198" fmla="*/ 4654 h 10000"/>
                <a:gd name="connsiteX199" fmla="*/ 3990 w 10000"/>
                <a:gd name="connsiteY199" fmla="*/ 4782 h 10000"/>
                <a:gd name="connsiteX200" fmla="*/ 4008 w 10000"/>
                <a:gd name="connsiteY200" fmla="*/ 4872 h 10000"/>
                <a:gd name="connsiteX201" fmla="*/ 4026 w 10000"/>
                <a:gd name="connsiteY201" fmla="*/ 4179 h 10000"/>
                <a:gd name="connsiteX202" fmla="*/ 4051 w 10000"/>
                <a:gd name="connsiteY202" fmla="*/ 2423 h 10000"/>
                <a:gd name="connsiteX203" fmla="*/ 4069 w 10000"/>
                <a:gd name="connsiteY203" fmla="*/ 923 h 10000"/>
                <a:gd name="connsiteX204" fmla="*/ 4087 w 10000"/>
                <a:gd name="connsiteY204" fmla="*/ 0 h 10000"/>
                <a:gd name="connsiteX205" fmla="*/ 4105 w 10000"/>
                <a:gd name="connsiteY205" fmla="*/ 1051 h 10000"/>
                <a:gd name="connsiteX206" fmla="*/ 4123 w 10000"/>
                <a:gd name="connsiteY206" fmla="*/ 4487 h 10000"/>
                <a:gd name="connsiteX207" fmla="*/ 4141 w 10000"/>
                <a:gd name="connsiteY207" fmla="*/ 7705 h 10000"/>
                <a:gd name="connsiteX208" fmla="*/ 4167 w 10000"/>
                <a:gd name="connsiteY208" fmla="*/ 9397 h 10000"/>
                <a:gd name="connsiteX209" fmla="*/ 4185 w 10000"/>
                <a:gd name="connsiteY209" fmla="*/ 9397 h 10000"/>
                <a:gd name="connsiteX210" fmla="*/ 4203 w 10000"/>
                <a:gd name="connsiteY210" fmla="*/ 8436 h 10000"/>
                <a:gd name="connsiteX211" fmla="*/ 4232 w 10000"/>
                <a:gd name="connsiteY211" fmla="*/ 7679 h 10000"/>
                <a:gd name="connsiteX212" fmla="*/ 4250 w 10000"/>
                <a:gd name="connsiteY212" fmla="*/ 7231 h 10000"/>
                <a:gd name="connsiteX213" fmla="*/ 4268 w 10000"/>
                <a:gd name="connsiteY213" fmla="*/ 6436 h 10000"/>
                <a:gd name="connsiteX214" fmla="*/ 4286 w 10000"/>
                <a:gd name="connsiteY214" fmla="*/ 5538 h 10000"/>
                <a:gd name="connsiteX215" fmla="*/ 4304 w 10000"/>
                <a:gd name="connsiteY215" fmla="*/ 4872 h 10000"/>
                <a:gd name="connsiteX216" fmla="*/ 4329 w 10000"/>
                <a:gd name="connsiteY216" fmla="*/ 4423 h 10000"/>
                <a:gd name="connsiteX217" fmla="*/ 4347 w 10000"/>
                <a:gd name="connsiteY217" fmla="*/ 4462 h 10000"/>
                <a:gd name="connsiteX218" fmla="*/ 4365 w 10000"/>
                <a:gd name="connsiteY218" fmla="*/ 3885 h 10000"/>
                <a:gd name="connsiteX219" fmla="*/ 4383 w 10000"/>
                <a:gd name="connsiteY219" fmla="*/ 2744 h 10000"/>
                <a:gd name="connsiteX220" fmla="*/ 4401 w 10000"/>
                <a:gd name="connsiteY220" fmla="*/ 1949 h 10000"/>
                <a:gd name="connsiteX221" fmla="*/ 4426 w 10000"/>
                <a:gd name="connsiteY221" fmla="*/ 2897 h 10000"/>
                <a:gd name="connsiteX222" fmla="*/ 4444 w 10000"/>
                <a:gd name="connsiteY222" fmla="*/ 5833 h 10000"/>
                <a:gd name="connsiteX223" fmla="*/ 4473 w 10000"/>
                <a:gd name="connsiteY223" fmla="*/ 8000 h 10000"/>
                <a:gd name="connsiteX224" fmla="*/ 4491 w 10000"/>
                <a:gd name="connsiteY224" fmla="*/ 8090 h 10000"/>
                <a:gd name="connsiteX225" fmla="*/ 4509 w 10000"/>
                <a:gd name="connsiteY225" fmla="*/ 7103 h 10000"/>
                <a:gd name="connsiteX226" fmla="*/ 4527 w 10000"/>
                <a:gd name="connsiteY226" fmla="*/ 6205 h 10000"/>
                <a:gd name="connsiteX227" fmla="*/ 4545 w 10000"/>
                <a:gd name="connsiteY227" fmla="*/ 5641 h 10000"/>
                <a:gd name="connsiteX228" fmla="*/ 4563 w 10000"/>
                <a:gd name="connsiteY228" fmla="*/ 5321 h 10000"/>
                <a:gd name="connsiteX229" fmla="*/ 4589 w 10000"/>
                <a:gd name="connsiteY229" fmla="*/ 5154 h 10000"/>
                <a:gd name="connsiteX230" fmla="*/ 4607 w 10000"/>
                <a:gd name="connsiteY230" fmla="*/ 4872 h 10000"/>
                <a:gd name="connsiteX231" fmla="*/ 4625 w 10000"/>
                <a:gd name="connsiteY231" fmla="*/ 4526 h 10000"/>
                <a:gd name="connsiteX232" fmla="*/ 4654 w 10000"/>
                <a:gd name="connsiteY232" fmla="*/ 4333 h 10000"/>
                <a:gd name="connsiteX233" fmla="*/ 4672 w 10000"/>
                <a:gd name="connsiteY233" fmla="*/ 4115 h 10000"/>
                <a:gd name="connsiteX234" fmla="*/ 4686 w 10000"/>
                <a:gd name="connsiteY234" fmla="*/ 3859 h 10000"/>
                <a:gd name="connsiteX235" fmla="*/ 4704 w 10000"/>
                <a:gd name="connsiteY235" fmla="*/ 3692 h 10000"/>
                <a:gd name="connsiteX236" fmla="*/ 4722 w 10000"/>
                <a:gd name="connsiteY236" fmla="*/ 3603 h 10000"/>
                <a:gd name="connsiteX237" fmla="*/ 4751 w 10000"/>
                <a:gd name="connsiteY237" fmla="*/ 3821 h 10000"/>
                <a:gd name="connsiteX238" fmla="*/ 4769 w 10000"/>
                <a:gd name="connsiteY238" fmla="*/ 4590 h 10000"/>
                <a:gd name="connsiteX239" fmla="*/ 4787 w 10000"/>
                <a:gd name="connsiteY239" fmla="*/ 5103 h 10000"/>
                <a:gd name="connsiteX240" fmla="*/ 4805 w 10000"/>
                <a:gd name="connsiteY240" fmla="*/ 5346 h 10000"/>
                <a:gd name="connsiteX241" fmla="*/ 4830 w 10000"/>
                <a:gd name="connsiteY241" fmla="*/ 5474 h 10000"/>
                <a:gd name="connsiteX242" fmla="*/ 4848 w 10000"/>
                <a:gd name="connsiteY242" fmla="*/ 5538 h 10000"/>
                <a:gd name="connsiteX243" fmla="*/ 4867 w 10000"/>
                <a:gd name="connsiteY243" fmla="*/ 5513 h 10000"/>
                <a:gd name="connsiteX244" fmla="*/ 4885 w 10000"/>
                <a:gd name="connsiteY244" fmla="*/ 5218 h 10000"/>
                <a:gd name="connsiteX245" fmla="*/ 4913 w 10000"/>
                <a:gd name="connsiteY245" fmla="*/ 4744 h 10000"/>
                <a:gd name="connsiteX246" fmla="*/ 4931 w 10000"/>
                <a:gd name="connsiteY246" fmla="*/ 4397 h 10000"/>
                <a:gd name="connsiteX247" fmla="*/ 4949 w 10000"/>
                <a:gd name="connsiteY247" fmla="*/ 3821 h 10000"/>
                <a:gd name="connsiteX248" fmla="*/ 4964 w 10000"/>
                <a:gd name="connsiteY248" fmla="*/ 3372 h 10000"/>
                <a:gd name="connsiteX249" fmla="*/ 4982 w 10000"/>
                <a:gd name="connsiteY249" fmla="*/ 3372 h 10000"/>
                <a:gd name="connsiteX250" fmla="*/ 5000 w 10000"/>
                <a:gd name="connsiteY250" fmla="*/ 3795 h 10000"/>
                <a:gd name="connsiteX251" fmla="*/ 5029 w 10000"/>
                <a:gd name="connsiteY251" fmla="*/ 5192 h 10000"/>
                <a:gd name="connsiteX252" fmla="*/ 5054 w 10000"/>
                <a:gd name="connsiteY252" fmla="*/ 6436 h 10000"/>
                <a:gd name="connsiteX253" fmla="*/ 5072 w 10000"/>
                <a:gd name="connsiteY253" fmla="*/ 7321 h 10000"/>
                <a:gd name="connsiteX254" fmla="*/ 5090 w 10000"/>
                <a:gd name="connsiteY254" fmla="*/ 7359 h 10000"/>
                <a:gd name="connsiteX255" fmla="*/ 5108 w 10000"/>
                <a:gd name="connsiteY255" fmla="*/ 6846 h 10000"/>
                <a:gd name="connsiteX256" fmla="*/ 5126 w 10000"/>
                <a:gd name="connsiteY256" fmla="*/ 6179 h 10000"/>
                <a:gd name="connsiteX257" fmla="*/ 5144 w 10000"/>
                <a:gd name="connsiteY257" fmla="*/ 5897 h 10000"/>
                <a:gd name="connsiteX258" fmla="*/ 5162 w 10000"/>
                <a:gd name="connsiteY258" fmla="*/ 5538 h 10000"/>
                <a:gd name="connsiteX259" fmla="*/ 5191 w 10000"/>
                <a:gd name="connsiteY259" fmla="*/ 4590 h 10000"/>
                <a:gd name="connsiteX260" fmla="*/ 5209 w 10000"/>
                <a:gd name="connsiteY260" fmla="*/ 3064 h 10000"/>
                <a:gd name="connsiteX261" fmla="*/ 5227 w 10000"/>
                <a:gd name="connsiteY261" fmla="*/ 2615 h 10000"/>
                <a:gd name="connsiteX262" fmla="*/ 5253 w 10000"/>
                <a:gd name="connsiteY262" fmla="*/ 3474 h 10000"/>
                <a:gd name="connsiteX263" fmla="*/ 5271 w 10000"/>
                <a:gd name="connsiteY263" fmla="*/ 4359 h 10000"/>
                <a:gd name="connsiteX264" fmla="*/ 5289 w 10000"/>
                <a:gd name="connsiteY264" fmla="*/ 5321 h 10000"/>
                <a:gd name="connsiteX265" fmla="*/ 5307 w 10000"/>
                <a:gd name="connsiteY265" fmla="*/ 7013 h 10000"/>
                <a:gd name="connsiteX266" fmla="*/ 5332 w 10000"/>
                <a:gd name="connsiteY266" fmla="*/ 8179 h 10000"/>
                <a:gd name="connsiteX267" fmla="*/ 5350 w 10000"/>
                <a:gd name="connsiteY267" fmla="*/ 8115 h 10000"/>
                <a:gd name="connsiteX268" fmla="*/ 5368 w 10000"/>
                <a:gd name="connsiteY268" fmla="*/ 7256 h 10000"/>
                <a:gd name="connsiteX269" fmla="*/ 5386 w 10000"/>
                <a:gd name="connsiteY269" fmla="*/ 6269 h 10000"/>
                <a:gd name="connsiteX270" fmla="*/ 5404 w 10000"/>
                <a:gd name="connsiteY270" fmla="*/ 5410 h 10000"/>
                <a:gd name="connsiteX271" fmla="*/ 5422 w 10000"/>
                <a:gd name="connsiteY271" fmla="*/ 4974 h 10000"/>
                <a:gd name="connsiteX272" fmla="*/ 5451 w 10000"/>
                <a:gd name="connsiteY272" fmla="*/ 4551 h 10000"/>
                <a:gd name="connsiteX273" fmla="*/ 5469 w 10000"/>
                <a:gd name="connsiteY273" fmla="*/ 4231 h 10000"/>
                <a:gd name="connsiteX274" fmla="*/ 5487 w 10000"/>
                <a:gd name="connsiteY274" fmla="*/ 3885 h 10000"/>
                <a:gd name="connsiteX275" fmla="*/ 5512 w 10000"/>
                <a:gd name="connsiteY275" fmla="*/ 3667 h 10000"/>
                <a:gd name="connsiteX276" fmla="*/ 5530 w 10000"/>
                <a:gd name="connsiteY276" fmla="*/ 3218 h 10000"/>
                <a:gd name="connsiteX277" fmla="*/ 5548 w 10000"/>
                <a:gd name="connsiteY277" fmla="*/ 3192 h 10000"/>
                <a:gd name="connsiteX278" fmla="*/ 5566 w 10000"/>
                <a:gd name="connsiteY278" fmla="*/ 3731 h 10000"/>
                <a:gd name="connsiteX279" fmla="*/ 5592 w 10000"/>
                <a:gd name="connsiteY279" fmla="*/ 4615 h 10000"/>
                <a:gd name="connsiteX280" fmla="*/ 5610 w 10000"/>
                <a:gd name="connsiteY280" fmla="*/ 5321 h 10000"/>
                <a:gd name="connsiteX281" fmla="*/ 5628 w 10000"/>
                <a:gd name="connsiteY281" fmla="*/ 5731 h 10000"/>
                <a:gd name="connsiteX282" fmla="*/ 5657 w 10000"/>
                <a:gd name="connsiteY282" fmla="*/ 6090 h 10000"/>
                <a:gd name="connsiteX283" fmla="*/ 5675 w 10000"/>
                <a:gd name="connsiteY283" fmla="*/ 6026 h 10000"/>
                <a:gd name="connsiteX284" fmla="*/ 5693 w 10000"/>
                <a:gd name="connsiteY284" fmla="*/ 5321 h 10000"/>
                <a:gd name="connsiteX285" fmla="*/ 5711 w 10000"/>
                <a:gd name="connsiteY285" fmla="*/ 4397 h 10000"/>
                <a:gd name="connsiteX286" fmla="*/ 5729 w 10000"/>
                <a:gd name="connsiteY286" fmla="*/ 4077 h 10000"/>
                <a:gd name="connsiteX287" fmla="*/ 5747 w 10000"/>
                <a:gd name="connsiteY287" fmla="*/ 4051 h 10000"/>
                <a:gd name="connsiteX288" fmla="*/ 5772 w 10000"/>
                <a:gd name="connsiteY288" fmla="*/ 4974 h 10000"/>
                <a:gd name="connsiteX289" fmla="*/ 5790 w 10000"/>
                <a:gd name="connsiteY289" fmla="*/ 5897 h 10000"/>
                <a:gd name="connsiteX290" fmla="*/ 5808 w 10000"/>
                <a:gd name="connsiteY290" fmla="*/ 5795 h 10000"/>
                <a:gd name="connsiteX291" fmla="*/ 5826 w 10000"/>
                <a:gd name="connsiteY291" fmla="*/ 5321 h 10000"/>
                <a:gd name="connsiteX292" fmla="*/ 5851 w 10000"/>
                <a:gd name="connsiteY292" fmla="*/ 5064 h 10000"/>
                <a:gd name="connsiteX293" fmla="*/ 5869 w 10000"/>
                <a:gd name="connsiteY293" fmla="*/ 5321 h 10000"/>
                <a:gd name="connsiteX294" fmla="*/ 5887 w 10000"/>
                <a:gd name="connsiteY294" fmla="*/ 5154 h 10000"/>
                <a:gd name="connsiteX295" fmla="*/ 5905 w 10000"/>
                <a:gd name="connsiteY295" fmla="*/ 4936 h 10000"/>
                <a:gd name="connsiteX296" fmla="*/ 5934 w 10000"/>
                <a:gd name="connsiteY296" fmla="*/ 4462 h 10000"/>
                <a:gd name="connsiteX297" fmla="*/ 6068 w 10000"/>
                <a:gd name="connsiteY297" fmla="*/ 4846 h 10000"/>
                <a:gd name="connsiteX298" fmla="*/ 6093 w 10000"/>
                <a:gd name="connsiteY298" fmla="*/ 4487 h 10000"/>
                <a:gd name="connsiteX299" fmla="*/ 6194 w 10000"/>
                <a:gd name="connsiteY299" fmla="*/ 4013 h 10000"/>
                <a:gd name="connsiteX300" fmla="*/ 6212 w 10000"/>
                <a:gd name="connsiteY300" fmla="*/ 3064 h 10000"/>
                <a:gd name="connsiteX301" fmla="*/ 6273 w 10000"/>
                <a:gd name="connsiteY301" fmla="*/ 5923 h 10000"/>
                <a:gd name="connsiteX302" fmla="*/ 6291 w 10000"/>
                <a:gd name="connsiteY302" fmla="*/ 7321 h 10000"/>
                <a:gd name="connsiteX303" fmla="*/ 6310 w 10000"/>
                <a:gd name="connsiteY303" fmla="*/ 7641 h 10000"/>
                <a:gd name="connsiteX304" fmla="*/ 6328 w 10000"/>
                <a:gd name="connsiteY304" fmla="*/ 7359 h 10000"/>
                <a:gd name="connsiteX305" fmla="*/ 6346 w 10000"/>
                <a:gd name="connsiteY305" fmla="*/ 5833 h 10000"/>
                <a:gd name="connsiteX306" fmla="*/ 6454 w 10000"/>
                <a:gd name="connsiteY306" fmla="*/ 6436 h 10000"/>
                <a:gd name="connsiteX307" fmla="*/ 6472 w 10000"/>
                <a:gd name="connsiteY307" fmla="*/ 8628 h 10000"/>
                <a:gd name="connsiteX308" fmla="*/ 6490 w 10000"/>
                <a:gd name="connsiteY308" fmla="*/ 9077 h 10000"/>
                <a:gd name="connsiteX309" fmla="*/ 6515 w 10000"/>
                <a:gd name="connsiteY309" fmla="*/ 8603 h 10000"/>
                <a:gd name="connsiteX310" fmla="*/ 6533 w 10000"/>
                <a:gd name="connsiteY310" fmla="*/ 7679 h 10000"/>
                <a:gd name="connsiteX311" fmla="*/ 6551 w 10000"/>
                <a:gd name="connsiteY311" fmla="*/ 6846 h 10000"/>
                <a:gd name="connsiteX312" fmla="*/ 6569 w 10000"/>
                <a:gd name="connsiteY312" fmla="*/ 6090 h 10000"/>
                <a:gd name="connsiteX313" fmla="*/ 6587 w 10000"/>
                <a:gd name="connsiteY313" fmla="*/ 5128 h 10000"/>
                <a:gd name="connsiteX314" fmla="*/ 6605 w 10000"/>
                <a:gd name="connsiteY314" fmla="*/ 4013 h 10000"/>
                <a:gd name="connsiteX315" fmla="*/ 6631 w 10000"/>
                <a:gd name="connsiteY315" fmla="*/ 3372 h 10000"/>
                <a:gd name="connsiteX316" fmla="*/ 6696 w 10000"/>
                <a:gd name="connsiteY316" fmla="*/ 4551 h 10000"/>
                <a:gd name="connsiteX317" fmla="*/ 6714 w 10000"/>
                <a:gd name="connsiteY317" fmla="*/ 4333 h 10000"/>
                <a:gd name="connsiteX318" fmla="*/ 6732 w 10000"/>
                <a:gd name="connsiteY318" fmla="*/ 4269 h 10000"/>
                <a:gd name="connsiteX319" fmla="*/ 6750 w 10000"/>
                <a:gd name="connsiteY319" fmla="*/ 4333 h 10000"/>
                <a:gd name="connsiteX320" fmla="*/ 6793 w 10000"/>
                <a:gd name="connsiteY320" fmla="*/ 4936 h 10000"/>
                <a:gd name="connsiteX321" fmla="*/ 6811 w 10000"/>
                <a:gd name="connsiteY321" fmla="*/ 4974 h 10000"/>
                <a:gd name="connsiteX322" fmla="*/ 6847 w 10000"/>
                <a:gd name="connsiteY322" fmla="*/ 4423 h 10000"/>
                <a:gd name="connsiteX323" fmla="*/ 6890 w 10000"/>
                <a:gd name="connsiteY323" fmla="*/ 4526 h 10000"/>
                <a:gd name="connsiteX324" fmla="*/ 6955 w 10000"/>
                <a:gd name="connsiteY324" fmla="*/ 5513 h 10000"/>
                <a:gd name="connsiteX325" fmla="*/ 6973 w 10000"/>
                <a:gd name="connsiteY325" fmla="*/ 6051 h 10000"/>
                <a:gd name="connsiteX326" fmla="*/ 6991 w 10000"/>
                <a:gd name="connsiteY326" fmla="*/ 5897 h 10000"/>
                <a:gd name="connsiteX327" fmla="*/ 7009 w 10000"/>
                <a:gd name="connsiteY327" fmla="*/ 5577 h 10000"/>
                <a:gd name="connsiteX328" fmla="*/ 7027 w 10000"/>
                <a:gd name="connsiteY328" fmla="*/ 5321 h 10000"/>
                <a:gd name="connsiteX329" fmla="*/ 7053 w 10000"/>
                <a:gd name="connsiteY329" fmla="*/ 4936 h 10000"/>
                <a:gd name="connsiteX330" fmla="*/ 7071 w 10000"/>
                <a:gd name="connsiteY330" fmla="*/ 4654 h 10000"/>
                <a:gd name="connsiteX331" fmla="*/ 7089 w 10000"/>
                <a:gd name="connsiteY331" fmla="*/ 4526 h 10000"/>
                <a:gd name="connsiteX332" fmla="*/ 7118 w 10000"/>
                <a:gd name="connsiteY332" fmla="*/ 4487 h 10000"/>
                <a:gd name="connsiteX333" fmla="*/ 7136 w 10000"/>
                <a:gd name="connsiteY333" fmla="*/ 4590 h 10000"/>
                <a:gd name="connsiteX334" fmla="*/ 7154 w 10000"/>
                <a:gd name="connsiteY334" fmla="*/ 5218 h 10000"/>
                <a:gd name="connsiteX335" fmla="*/ 7168 w 10000"/>
                <a:gd name="connsiteY335" fmla="*/ 5218 h 10000"/>
                <a:gd name="connsiteX336" fmla="*/ 7186 w 10000"/>
                <a:gd name="connsiteY336" fmla="*/ 4654 h 10000"/>
                <a:gd name="connsiteX337" fmla="*/ 7215 w 10000"/>
                <a:gd name="connsiteY337" fmla="*/ 4423 h 10000"/>
                <a:gd name="connsiteX338" fmla="*/ 7233 w 10000"/>
                <a:gd name="connsiteY338" fmla="*/ 4654 h 10000"/>
                <a:gd name="connsiteX339" fmla="*/ 7251 w 10000"/>
                <a:gd name="connsiteY339" fmla="*/ 5154 h 10000"/>
                <a:gd name="connsiteX340" fmla="*/ 7276 w 10000"/>
                <a:gd name="connsiteY340" fmla="*/ 5731 h 10000"/>
                <a:gd name="connsiteX341" fmla="*/ 7294 w 10000"/>
                <a:gd name="connsiteY341" fmla="*/ 6051 h 10000"/>
                <a:gd name="connsiteX342" fmla="*/ 7312 w 10000"/>
                <a:gd name="connsiteY342" fmla="*/ 5962 h 10000"/>
                <a:gd name="connsiteX343" fmla="*/ 7330 w 10000"/>
                <a:gd name="connsiteY343" fmla="*/ 5897 h 10000"/>
                <a:gd name="connsiteX344" fmla="*/ 7348 w 10000"/>
                <a:gd name="connsiteY344" fmla="*/ 5321 h 10000"/>
                <a:gd name="connsiteX345" fmla="*/ 7367 w 10000"/>
                <a:gd name="connsiteY345" fmla="*/ 4679 h 10000"/>
                <a:gd name="connsiteX346" fmla="*/ 7395 w 10000"/>
                <a:gd name="connsiteY346" fmla="*/ 4115 h 10000"/>
                <a:gd name="connsiteX347" fmla="*/ 7413 w 10000"/>
                <a:gd name="connsiteY347" fmla="*/ 3474 h 10000"/>
                <a:gd name="connsiteX348" fmla="*/ 7431 w 10000"/>
                <a:gd name="connsiteY348" fmla="*/ 3410 h 10000"/>
                <a:gd name="connsiteX349" fmla="*/ 7446 w 10000"/>
                <a:gd name="connsiteY349" fmla="*/ 4808 h 10000"/>
                <a:gd name="connsiteX350" fmla="*/ 7475 w 10000"/>
                <a:gd name="connsiteY350" fmla="*/ 6090 h 10000"/>
                <a:gd name="connsiteX351" fmla="*/ 7493 w 10000"/>
                <a:gd name="connsiteY351" fmla="*/ 5833 h 10000"/>
                <a:gd name="connsiteX352" fmla="*/ 7511 w 10000"/>
                <a:gd name="connsiteY352" fmla="*/ 4359 h 10000"/>
                <a:gd name="connsiteX353" fmla="*/ 7536 w 10000"/>
                <a:gd name="connsiteY353" fmla="*/ 2705 h 10000"/>
                <a:gd name="connsiteX354" fmla="*/ 7554 w 10000"/>
                <a:gd name="connsiteY354" fmla="*/ 1974 h 10000"/>
                <a:gd name="connsiteX355" fmla="*/ 7572 w 10000"/>
                <a:gd name="connsiteY355" fmla="*/ 4013 h 10000"/>
                <a:gd name="connsiteX356" fmla="*/ 7590 w 10000"/>
                <a:gd name="connsiteY356" fmla="*/ 6372 h 10000"/>
                <a:gd name="connsiteX357" fmla="*/ 7608 w 10000"/>
                <a:gd name="connsiteY357" fmla="*/ 7808 h 10000"/>
                <a:gd name="connsiteX358" fmla="*/ 7626 w 10000"/>
                <a:gd name="connsiteY358" fmla="*/ 7577 h 10000"/>
                <a:gd name="connsiteX359" fmla="*/ 7655 w 10000"/>
                <a:gd name="connsiteY359" fmla="*/ 7295 h 10000"/>
                <a:gd name="connsiteX360" fmla="*/ 7673 w 10000"/>
                <a:gd name="connsiteY360" fmla="*/ 7321 h 10000"/>
                <a:gd name="connsiteX361" fmla="*/ 7691 w 10000"/>
                <a:gd name="connsiteY361" fmla="*/ 7551 h 10000"/>
                <a:gd name="connsiteX362" fmla="*/ 7716 w 10000"/>
                <a:gd name="connsiteY362" fmla="*/ 7679 h 10000"/>
                <a:gd name="connsiteX363" fmla="*/ 7734 w 10000"/>
                <a:gd name="connsiteY363" fmla="*/ 7231 h 10000"/>
                <a:gd name="connsiteX364" fmla="*/ 7753 w 10000"/>
                <a:gd name="connsiteY364" fmla="*/ 6526 h 10000"/>
                <a:gd name="connsiteX365" fmla="*/ 7771 w 10000"/>
                <a:gd name="connsiteY365" fmla="*/ 5859 h 10000"/>
                <a:gd name="connsiteX366" fmla="*/ 7796 w 10000"/>
                <a:gd name="connsiteY366" fmla="*/ 5154 h 10000"/>
                <a:gd name="connsiteX367" fmla="*/ 7814 w 10000"/>
                <a:gd name="connsiteY367" fmla="*/ 4615 h 10000"/>
                <a:gd name="connsiteX368" fmla="*/ 7832 w 10000"/>
                <a:gd name="connsiteY368" fmla="*/ 3949 h 10000"/>
                <a:gd name="connsiteX369" fmla="*/ 7850 w 10000"/>
                <a:gd name="connsiteY369" fmla="*/ 3474 h 10000"/>
                <a:gd name="connsiteX370" fmla="*/ 7868 w 10000"/>
                <a:gd name="connsiteY370" fmla="*/ 2936 h 10000"/>
                <a:gd name="connsiteX371" fmla="*/ 7897 w 10000"/>
                <a:gd name="connsiteY371" fmla="*/ 2808 h 10000"/>
                <a:gd name="connsiteX372" fmla="*/ 7915 w 10000"/>
                <a:gd name="connsiteY372" fmla="*/ 3474 h 10000"/>
                <a:gd name="connsiteX373" fmla="*/ 7933 w 10000"/>
                <a:gd name="connsiteY373" fmla="*/ 4462 h 10000"/>
                <a:gd name="connsiteX374" fmla="*/ 7951 w 10000"/>
                <a:gd name="connsiteY374" fmla="*/ 4590 h 10000"/>
                <a:gd name="connsiteX375" fmla="*/ 7976 w 10000"/>
                <a:gd name="connsiteY375" fmla="*/ 4333 h 10000"/>
                <a:gd name="connsiteX376" fmla="*/ 7994 w 10000"/>
                <a:gd name="connsiteY376" fmla="*/ 4295 h 10000"/>
                <a:gd name="connsiteX377" fmla="*/ 8012 w 10000"/>
                <a:gd name="connsiteY377" fmla="*/ 4205 h 10000"/>
                <a:gd name="connsiteX378" fmla="*/ 8030 w 10000"/>
                <a:gd name="connsiteY378" fmla="*/ 3949 h 10000"/>
                <a:gd name="connsiteX379" fmla="*/ 8048 w 10000"/>
                <a:gd name="connsiteY379" fmla="*/ 4654 h 10000"/>
                <a:gd name="connsiteX380" fmla="*/ 8074 w 10000"/>
                <a:gd name="connsiteY380" fmla="*/ 5282 h 10000"/>
                <a:gd name="connsiteX381" fmla="*/ 8092 w 10000"/>
                <a:gd name="connsiteY381" fmla="*/ 6051 h 10000"/>
                <a:gd name="connsiteX382" fmla="*/ 8120 w 10000"/>
                <a:gd name="connsiteY382" fmla="*/ 6718 h 10000"/>
                <a:gd name="connsiteX383" fmla="*/ 8139 w 10000"/>
                <a:gd name="connsiteY383" fmla="*/ 6821 h 10000"/>
                <a:gd name="connsiteX384" fmla="*/ 8157 w 10000"/>
                <a:gd name="connsiteY384" fmla="*/ 6462 h 10000"/>
                <a:gd name="connsiteX385" fmla="*/ 8175 w 10000"/>
                <a:gd name="connsiteY385" fmla="*/ 5321 h 10000"/>
                <a:gd name="connsiteX386" fmla="*/ 8193 w 10000"/>
                <a:gd name="connsiteY386" fmla="*/ 2769 h 10000"/>
                <a:gd name="connsiteX387" fmla="*/ 8211 w 10000"/>
                <a:gd name="connsiteY387" fmla="*/ 1244 h 10000"/>
                <a:gd name="connsiteX388" fmla="*/ 8229 w 10000"/>
                <a:gd name="connsiteY388" fmla="*/ 962 h 10000"/>
                <a:gd name="connsiteX389" fmla="*/ 8254 w 10000"/>
                <a:gd name="connsiteY389" fmla="*/ 3603 h 10000"/>
                <a:gd name="connsiteX390" fmla="*/ 8272 w 10000"/>
                <a:gd name="connsiteY390" fmla="*/ 6846 h 10000"/>
                <a:gd name="connsiteX391" fmla="*/ 8297 w 10000"/>
                <a:gd name="connsiteY391" fmla="*/ 8282 h 10000"/>
                <a:gd name="connsiteX392" fmla="*/ 8315 w 10000"/>
                <a:gd name="connsiteY392" fmla="*/ 8218 h 10000"/>
                <a:gd name="connsiteX393" fmla="*/ 8333 w 10000"/>
                <a:gd name="connsiteY393" fmla="*/ 7679 h 10000"/>
                <a:gd name="connsiteX394" fmla="*/ 8351 w 10000"/>
                <a:gd name="connsiteY394" fmla="*/ 7038 h 10000"/>
                <a:gd name="connsiteX395" fmla="*/ 8369 w 10000"/>
                <a:gd name="connsiteY395" fmla="*/ 6436 h 10000"/>
                <a:gd name="connsiteX396" fmla="*/ 8398 w 10000"/>
                <a:gd name="connsiteY396" fmla="*/ 6115 h 10000"/>
                <a:gd name="connsiteX397" fmla="*/ 8416 w 10000"/>
                <a:gd name="connsiteY397" fmla="*/ 5833 h 10000"/>
                <a:gd name="connsiteX398" fmla="*/ 8434 w 10000"/>
                <a:gd name="connsiteY398" fmla="*/ 5449 h 10000"/>
                <a:gd name="connsiteX399" fmla="*/ 8452 w 10000"/>
                <a:gd name="connsiteY399" fmla="*/ 4872 h 10000"/>
                <a:gd name="connsiteX400" fmla="*/ 8470 w 10000"/>
                <a:gd name="connsiteY400" fmla="*/ 4333 h 10000"/>
                <a:gd name="connsiteX401" fmla="*/ 8496 w 10000"/>
                <a:gd name="connsiteY401" fmla="*/ 3795 h 10000"/>
                <a:gd name="connsiteX402" fmla="*/ 8514 w 10000"/>
                <a:gd name="connsiteY402" fmla="*/ 3538 h 10000"/>
                <a:gd name="connsiteX403" fmla="*/ 8532 w 10000"/>
                <a:gd name="connsiteY403" fmla="*/ 3244 h 10000"/>
                <a:gd name="connsiteX404" fmla="*/ 8557 w 10000"/>
                <a:gd name="connsiteY404" fmla="*/ 3372 h 10000"/>
                <a:gd name="connsiteX405" fmla="*/ 8575 w 10000"/>
                <a:gd name="connsiteY405" fmla="*/ 3244 h 10000"/>
                <a:gd name="connsiteX406" fmla="*/ 8593 w 10000"/>
                <a:gd name="connsiteY406" fmla="*/ 2513 h 10000"/>
                <a:gd name="connsiteX407" fmla="*/ 8611 w 10000"/>
                <a:gd name="connsiteY407" fmla="*/ 2897 h 10000"/>
                <a:gd name="connsiteX408" fmla="*/ 8629 w 10000"/>
                <a:gd name="connsiteY408" fmla="*/ 5128 h 10000"/>
                <a:gd name="connsiteX409" fmla="*/ 8658 w 10000"/>
                <a:gd name="connsiteY409" fmla="*/ 6846 h 10000"/>
                <a:gd name="connsiteX410" fmla="*/ 8676 w 10000"/>
                <a:gd name="connsiteY410" fmla="*/ 7038 h 10000"/>
                <a:gd name="connsiteX411" fmla="*/ 8694 w 10000"/>
                <a:gd name="connsiteY411" fmla="*/ 6821 h 10000"/>
                <a:gd name="connsiteX412" fmla="*/ 8719 w 10000"/>
                <a:gd name="connsiteY412" fmla="*/ 6051 h 10000"/>
                <a:gd name="connsiteX413" fmla="*/ 8737 w 10000"/>
                <a:gd name="connsiteY413" fmla="*/ 4974 h 10000"/>
                <a:gd name="connsiteX414" fmla="*/ 8755 w 10000"/>
                <a:gd name="connsiteY414" fmla="*/ 3885 h 10000"/>
                <a:gd name="connsiteX415" fmla="*/ 8773 w 10000"/>
                <a:gd name="connsiteY415" fmla="*/ 3795 h 10000"/>
                <a:gd name="connsiteX416" fmla="*/ 8791 w 10000"/>
                <a:gd name="connsiteY416" fmla="*/ 4910 h 10000"/>
                <a:gd name="connsiteX417" fmla="*/ 8810 w 10000"/>
                <a:gd name="connsiteY417" fmla="*/ 6590 h 10000"/>
                <a:gd name="connsiteX418" fmla="*/ 8835 w 10000"/>
                <a:gd name="connsiteY418" fmla="*/ 7705 h 10000"/>
                <a:gd name="connsiteX419" fmla="*/ 8853 w 10000"/>
                <a:gd name="connsiteY419" fmla="*/ 7641 h 10000"/>
                <a:gd name="connsiteX420" fmla="*/ 8871 w 10000"/>
                <a:gd name="connsiteY420" fmla="*/ 6974 h 10000"/>
                <a:gd name="connsiteX421" fmla="*/ 8889 w 10000"/>
                <a:gd name="connsiteY421" fmla="*/ 6244 h 10000"/>
                <a:gd name="connsiteX422" fmla="*/ 8918 w 10000"/>
                <a:gd name="connsiteY422" fmla="*/ 5667 h 10000"/>
                <a:gd name="connsiteX423" fmla="*/ 8936 w 10000"/>
                <a:gd name="connsiteY423" fmla="*/ 5282 h 10000"/>
                <a:gd name="connsiteX424" fmla="*/ 8954 w 10000"/>
                <a:gd name="connsiteY424" fmla="*/ 4782 h 10000"/>
                <a:gd name="connsiteX425" fmla="*/ 8972 w 10000"/>
                <a:gd name="connsiteY425" fmla="*/ 3987 h 10000"/>
                <a:gd name="connsiteX426" fmla="*/ 8997 w 10000"/>
                <a:gd name="connsiteY426" fmla="*/ 3244 h 10000"/>
                <a:gd name="connsiteX427" fmla="*/ 9015 w 10000"/>
                <a:gd name="connsiteY427" fmla="*/ 2872 h 10000"/>
                <a:gd name="connsiteX428" fmla="*/ 9033 w 10000"/>
                <a:gd name="connsiteY428" fmla="*/ 2962 h 10000"/>
                <a:gd name="connsiteX429" fmla="*/ 9051 w 10000"/>
                <a:gd name="connsiteY429" fmla="*/ 3667 h 10000"/>
                <a:gd name="connsiteX430" fmla="*/ 9069 w 10000"/>
                <a:gd name="connsiteY430" fmla="*/ 5321 h 10000"/>
                <a:gd name="connsiteX431" fmla="*/ 9098 w 10000"/>
                <a:gd name="connsiteY431" fmla="*/ 6462 h 10000"/>
                <a:gd name="connsiteX432" fmla="*/ 9113 w 10000"/>
                <a:gd name="connsiteY432" fmla="*/ 6051 h 10000"/>
                <a:gd name="connsiteX433" fmla="*/ 9141 w 10000"/>
                <a:gd name="connsiteY433" fmla="*/ 5103 h 10000"/>
                <a:gd name="connsiteX434" fmla="*/ 9159 w 10000"/>
                <a:gd name="connsiteY434" fmla="*/ 4551 h 10000"/>
                <a:gd name="connsiteX435" fmla="*/ 9177 w 10000"/>
                <a:gd name="connsiteY435" fmla="*/ 4974 h 10000"/>
                <a:gd name="connsiteX436" fmla="*/ 9196 w 10000"/>
                <a:gd name="connsiteY436" fmla="*/ 5897 h 10000"/>
                <a:gd name="connsiteX437" fmla="*/ 9214 w 10000"/>
                <a:gd name="connsiteY437" fmla="*/ 6179 h 10000"/>
                <a:gd name="connsiteX438" fmla="*/ 9232 w 10000"/>
                <a:gd name="connsiteY438" fmla="*/ 5667 h 10000"/>
                <a:gd name="connsiteX439" fmla="*/ 9257 w 10000"/>
                <a:gd name="connsiteY439" fmla="*/ 5154 h 10000"/>
                <a:gd name="connsiteX440" fmla="*/ 9275 w 10000"/>
                <a:gd name="connsiteY440" fmla="*/ 4910 h 10000"/>
                <a:gd name="connsiteX441" fmla="*/ 9293 w 10000"/>
                <a:gd name="connsiteY441" fmla="*/ 4718 h 10000"/>
                <a:gd name="connsiteX442" fmla="*/ 9322 w 10000"/>
                <a:gd name="connsiteY442" fmla="*/ 4462 h 10000"/>
                <a:gd name="connsiteX443" fmla="*/ 9340 w 10000"/>
                <a:gd name="connsiteY443" fmla="*/ 4179 h 10000"/>
                <a:gd name="connsiteX444" fmla="*/ 9358 w 10000"/>
                <a:gd name="connsiteY444" fmla="*/ 4115 h 10000"/>
                <a:gd name="connsiteX445" fmla="*/ 9376 w 10000"/>
                <a:gd name="connsiteY445" fmla="*/ 4141 h 10000"/>
                <a:gd name="connsiteX446" fmla="*/ 9390 w 10000"/>
                <a:gd name="connsiteY446" fmla="*/ 4462 h 10000"/>
                <a:gd name="connsiteX447" fmla="*/ 9419 w 10000"/>
                <a:gd name="connsiteY447" fmla="*/ 4782 h 10000"/>
                <a:gd name="connsiteX448" fmla="*/ 9437 w 10000"/>
                <a:gd name="connsiteY448" fmla="*/ 5410 h 10000"/>
                <a:gd name="connsiteX449" fmla="*/ 9455 w 10000"/>
                <a:gd name="connsiteY449" fmla="*/ 6090 h 10000"/>
                <a:gd name="connsiteX450" fmla="*/ 9473 w 10000"/>
                <a:gd name="connsiteY450" fmla="*/ 6308 h 10000"/>
                <a:gd name="connsiteX451" fmla="*/ 9491 w 10000"/>
                <a:gd name="connsiteY451" fmla="*/ 6026 h 10000"/>
                <a:gd name="connsiteX452" fmla="*/ 9517 w 10000"/>
                <a:gd name="connsiteY452" fmla="*/ 5321 h 10000"/>
                <a:gd name="connsiteX453" fmla="*/ 9535 w 10000"/>
                <a:gd name="connsiteY453" fmla="*/ 4936 h 10000"/>
                <a:gd name="connsiteX454" fmla="*/ 9553 w 10000"/>
                <a:gd name="connsiteY454" fmla="*/ 4782 h 10000"/>
                <a:gd name="connsiteX455" fmla="*/ 9582 w 10000"/>
                <a:gd name="connsiteY455" fmla="*/ 5000 h 10000"/>
                <a:gd name="connsiteX456" fmla="*/ 9600 w 10000"/>
                <a:gd name="connsiteY456" fmla="*/ 5218 h 10000"/>
                <a:gd name="connsiteX457" fmla="*/ 9618 w 10000"/>
                <a:gd name="connsiteY457" fmla="*/ 5192 h 10000"/>
                <a:gd name="connsiteX458" fmla="*/ 9636 w 10000"/>
                <a:gd name="connsiteY458" fmla="*/ 5346 h 10000"/>
                <a:gd name="connsiteX459" fmla="*/ 9654 w 10000"/>
                <a:gd name="connsiteY459" fmla="*/ 5128 h 10000"/>
                <a:gd name="connsiteX460" fmla="*/ 9679 w 10000"/>
                <a:gd name="connsiteY460" fmla="*/ 4974 h 10000"/>
                <a:gd name="connsiteX461" fmla="*/ 9697 w 10000"/>
                <a:gd name="connsiteY461" fmla="*/ 4936 h 10000"/>
                <a:gd name="connsiteX462" fmla="*/ 9722 w 10000"/>
                <a:gd name="connsiteY462" fmla="*/ 5000 h 10000"/>
                <a:gd name="connsiteX463" fmla="*/ 9740 w 10000"/>
                <a:gd name="connsiteY463" fmla="*/ 4872 h 10000"/>
                <a:gd name="connsiteX464" fmla="*/ 9758 w 10000"/>
                <a:gd name="connsiteY464" fmla="*/ 4679 h 10000"/>
                <a:gd name="connsiteX465" fmla="*/ 9776 w 10000"/>
                <a:gd name="connsiteY465" fmla="*/ 4744 h 10000"/>
                <a:gd name="connsiteX466" fmla="*/ 9794 w 10000"/>
                <a:gd name="connsiteY466" fmla="*/ 4974 h 10000"/>
                <a:gd name="connsiteX467" fmla="*/ 9812 w 10000"/>
                <a:gd name="connsiteY467" fmla="*/ 4910 h 10000"/>
                <a:gd name="connsiteX468" fmla="*/ 9830 w 10000"/>
                <a:gd name="connsiteY468" fmla="*/ 4872 h 10000"/>
                <a:gd name="connsiteX469" fmla="*/ 9859 w 10000"/>
                <a:gd name="connsiteY469" fmla="*/ 4654 h 10000"/>
                <a:gd name="connsiteX470" fmla="*/ 9877 w 10000"/>
                <a:gd name="connsiteY470" fmla="*/ 4397 h 10000"/>
                <a:gd name="connsiteX471" fmla="*/ 9895 w 10000"/>
                <a:gd name="connsiteY471" fmla="*/ 4590 h 10000"/>
                <a:gd name="connsiteX472" fmla="*/ 9913 w 10000"/>
                <a:gd name="connsiteY472" fmla="*/ 4679 h 10000"/>
                <a:gd name="connsiteX473" fmla="*/ 9939 w 10000"/>
                <a:gd name="connsiteY473" fmla="*/ 4744 h 10000"/>
                <a:gd name="connsiteX474" fmla="*/ 9957 w 10000"/>
                <a:gd name="connsiteY474" fmla="*/ 4782 h 10000"/>
                <a:gd name="connsiteX475" fmla="*/ 9975 w 10000"/>
                <a:gd name="connsiteY475" fmla="*/ 4744 h 10000"/>
                <a:gd name="connsiteX476" fmla="*/ 10000 w 10000"/>
                <a:gd name="connsiteY476" fmla="*/ 534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6 w 10000"/>
                <a:gd name="connsiteY11" fmla="*/ 6333 h 10000"/>
                <a:gd name="connsiteX12" fmla="*/ 245 w 10000"/>
                <a:gd name="connsiteY12" fmla="*/ 6115 h 10000"/>
                <a:gd name="connsiteX13" fmla="*/ 260 w 10000"/>
                <a:gd name="connsiteY13" fmla="*/ 5667 h 10000"/>
                <a:gd name="connsiteX14" fmla="*/ 278 w 10000"/>
                <a:gd name="connsiteY14" fmla="*/ 5385 h 10000"/>
                <a:gd name="connsiteX15" fmla="*/ 296 w 10000"/>
                <a:gd name="connsiteY15" fmla="*/ 4872 h 10000"/>
                <a:gd name="connsiteX16" fmla="*/ 314 w 10000"/>
                <a:gd name="connsiteY16" fmla="*/ 4013 h 10000"/>
                <a:gd name="connsiteX17" fmla="*/ 343 w 10000"/>
                <a:gd name="connsiteY17" fmla="*/ 3795 h 10000"/>
                <a:gd name="connsiteX18" fmla="*/ 361 w 10000"/>
                <a:gd name="connsiteY18" fmla="*/ 3859 h 10000"/>
                <a:gd name="connsiteX19" fmla="*/ 379 w 10000"/>
                <a:gd name="connsiteY19" fmla="*/ 4115 h 10000"/>
                <a:gd name="connsiteX20" fmla="*/ 404 w 10000"/>
                <a:gd name="connsiteY20" fmla="*/ 4872 h 10000"/>
                <a:gd name="connsiteX21" fmla="*/ 422 w 10000"/>
                <a:gd name="connsiteY21" fmla="*/ 5513 h 10000"/>
                <a:gd name="connsiteX22" fmla="*/ 440 w 10000"/>
                <a:gd name="connsiteY22" fmla="*/ 5513 h 10000"/>
                <a:gd name="connsiteX23" fmla="*/ 458 w 10000"/>
                <a:gd name="connsiteY23" fmla="*/ 5641 h 10000"/>
                <a:gd name="connsiteX24" fmla="*/ 476 w 10000"/>
                <a:gd name="connsiteY24" fmla="*/ 5705 h 10000"/>
                <a:gd name="connsiteX25" fmla="*/ 494 w 10000"/>
                <a:gd name="connsiteY25" fmla="*/ 5833 h 10000"/>
                <a:gd name="connsiteX26" fmla="*/ 523 w 10000"/>
                <a:gd name="connsiteY26" fmla="*/ 5731 h 10000"/>
                <a:gd name="connsiteX27" fmla="*/ 538 w 10000"/>
                <a:gd name="connsiteY27" fmla="*/ 5321 h 10000"/>
                <a:gd name="connsiteX28" fmla="*/ 556 w 10000"/>
                <a:gd name="connsiteY28" fmla="*/ 4974 h 10000"/>
                <a:gd name="connsiteX29" fmla="*/ 584 w 10000"/>
                <a:gd name="connsiteY29" fmla="*/ 4526 h 10000"/>
                <a:gd name="connsiteX30" fmla="*/ 602 w 10000"/>
                <a:gd name="connsiteY30" fmla="*/ 4051 h 10000"/>
                <a:gd name="connsiteX31" fmla="*/ 620 w 10000"/>
                <a:gd name="connsiteY31" fmla="*/ 3372 h 10000"/>
                <a:gd name="connsiteX32" fmla="*/ 639 w 10000"/>
                <a:gd name="connsiteY32" fmla="*/ 3026 h 10000"/>
                <a:gd name="connsiteX33" fmla="*/ 664 w 10000"/>
                <a:gd name="connsiteY33" fmla="*/ 3282 h 10000"/>
                <a:gd name="connsiteX34" fmla="*/ 682 w 10000"/>
                <a:gd name="connsiteY34" fmla="*/ 4551 h 10000"/>
                <a:gd name="connsiteX35" fmla="*/ 700 w 10000"/>
                <a:gd name="connsiteY35" fmla="*/ 6090 h 10000"/>
                <a:gd name="connsiteX36" fmla="*/ 718 w 10000"/>
                <a:gd name="connsiteY36" fmla="*/ 7256 h 10000"/>
                <a:gd name="connsiteX37" fmla="*/ 736 w 10000"/>
                <a:gd name="connsiteY37" fmla="*/ 7449 h 10000"/>
                <a:gd name="connsiteX38" fmla="*/ 765 w 10000"/>
                <a:gd name="connsiteY38" fmla="*/ 7077 h 10000"/>
                <a:gd name="connsiteX39" fmla="*/ 783 w 10000"/>
                <a:gd name="connsiteY39" fmla="*/ 5603 h 10000"/>
                <a:gd name="connsiteX40" fmla="*/ 797 w 10000"/>
                <a:gd name="connsiteY40" fmla="*/ 3282 h 10000"/>
                <a:gd name="connsiteX41" fmla="*/ 815 w 10000"/>
                <a:gd name="connsiteY41" fmla="*/ 1308 h 10000"/>
                <a:gd name="connsiteX42" fmla="*/ 844 w 10000"/>
                <a:gd name="connsiteY42" fmla="*/ 962 h 10000"/>
                <a:gd name="connsiteX43" fmla="*/ 862 w 10000"/>
                <a:gd name="connsiteY43" fmla="*/ 3282 h 10000"/>
                <a:gd name="connsiteX44" fmla="*/ 880 w 10000"/>
                <a:gd name="connsiteY44" fmla="*/ 7744 h 10000"/>
                <a:gd name="connsiteX45" fmla="*/ 898 w 10000"/>
                <a:gd name="connsiteY45" fmla="*/ 10000 h 10000"/>
                <a:gd name="connsiteX46" fmla="*/ 916 w 10000"/>
                <a:gd name="connsiteY46" fmla="*/ 8821 h 10000"/>
                <a:gd name="connsiteX47" fmla="*/ 942 w 10000"/>
                <a:gd name="connsiteY47" fmla="*/ 6564 h 10000"/>
                <a:gd name="connsiteX48" fmla="*/ 960 w 10000"/>
                <a:gd name="connsiteY48" fmla="*/ 5064 h 10000"/>
                <a:gd name="connsiteX49" fmla="*/ 988 w 10000"/>
                <a:gd name="connsiteY49" fmla="*/ 4744 h 10000"/>
                <a:gd name="connsiteX50" fmla="*/ 1006 w 10000"/>
                <a:gd name="connsiteY50" fmla="*/ 5000 h 10000"/>
                <a:gd name="connsiteX51" fmla="*/ 1025 w 10000"/>
                <a:gd name="connsiteY51" fmla="*/ 5513 h 10000"/>
                <a:gd name="connsiteX52" fmla="*/ 1043 w 10000"/>
                <a:gd name="connsiteY52" fmla="*/ 5641 h 10000"/>
                <a:gd name="connsiteX53" fmla="*/ 1061 w 10000"/>
                <a:gd name="connsiteY53" fmla="*/ 5577 h 10000"/>
                <a:gd name="connsiteX54" fmla="*/ 1075 w 10000"/>
                <a:gd name="connsiteY54" fmla="*/ 5346 h 10000"/>
                <a:gd name="connsiteX55" fmla="*/ 1093 w 10000"/>
                <a:gd name="connsiteY55" fmla="*/ 4936 h 10000"/>
                <a:gd name="connsiteX56" fmla="*/ 1122 w 10000"/>
                <a:gd name="connsiteY56" fmla="*/ 3756 h 10000"/>
                <a:gd name="connsiteX57" fmla="*/ 1140 w 10000"/>
                <a:gd name="connsiteY57" fmla="*/ 3372 h 10000"/>
                <a:gd name="connsiteX58" fmla="*/ 1165 w 10000"/>
                <a:gd name="connsiteY58" fmla="*/ 3346 h 10000"/>
                <a:gd name="connsiteX59" fmla="*/ 1183 w 10000"/>
                <a:gd name="connsiteY59" fmla="*/ 3372 h 10000"/>
                <a:gd name="connsiteX60" fmla="*/ 1201 w 10000"/>
                <a:gd name="connsiteY60" fmla="*/ 4333 h 10000"/>
                <a:gd name="connsiteX61" fmla="*/ 1219 w 10000"/>
                <a:gd name="connsiteY61" fmla="*/ 5346 h 10000"/>
                <a:gd name="connsiteX62" fmla="*/ 1237 w 10000"/>
                <a:gd name="connsiteY62" fmla="*/ 6308 h 10000"/>
                <a:gd name="connsiteX63" fmla="*/ 1266 w 10000"/>
                <a:gd name="connsiteY63" fmla="*/ 6885 h 10000"/>
                <a:gd name="connsiteX64" fmla="*/ 1284 w 10000"/>
                <a:gd name="connsiteY64" fmla="*/ 7077 h 10000"/>
                <a:gd name="connsiteX65" fmla="*/ 1302 w 10000"/>
                <a:gd name="connsiteY65" fmla="*/ 6564 h 10000"/>
                <a:gd name="connsiteX66" fmla="*/ 1320 w 10000"/>
                <a:gd name="connsiteY66" fmla="*/ 6244 h 10000"/>
                <a:gd name="connsiteX67" fmla="*/ 1338 w 10000"/>
                <a:gd name="connsiteY67" fmla="*/ 5897 h 10000"/>
                <a:gd name="connsiteX68" fmla="*/ 1364 w 10000"/>
                <a:gd name="connsiteY68" fmla="*/ 5192 h 10000"/>
                <a:gd name="connsiteX69" fmla="*/ 1382 w 10000"/>
                <a:gd name="connsiteY69" fmla="*/ 4359 h 10000"/>
                <a:gd name="connsiteX70" fmla="*/ 1400 w 10000"/>
                <a:gd name="connsiteY70" fmla="*/ 3628 h 10000"/>
                <a:gd name="connsiteX71" fmla="*/ 1425 w 10000"/>
                <a:gd name="connsiteY71" fmla="*/ 3064 h 10000"/>
                <a:gd name="connsiteX72" fmla="*/ 1443 w 10000"/>
                <a:gd name="connsiteY72" fmla="*/ 3500 h 10000"/>
                <a:gd name="connsiteX73" fmla="*/ 1461 w 10000"/>
                <a:gd name="connsiteY73" fmla="*/ 4423 h 10000"/>
                <a:gd name="connsiteX74" fmla="*/ 1479 w 10000"/>
                <a:gd name="connsiteY74" fmla="*/ 4910 h 10000"/>
                <a:gd name="connsiteX75" fmla="*/ 1497 w 10000"/>
                <a:gd name="connsiteY75" fmla="*/ 4333 h 10000"/>
                <a:gd name="connsiteX76" fmla="*/ 1526 w 10000"/>
                <a:gd name="connsiteY76" fmla="*/ 3154 h 10000"/>
                <a:gd name="connsiteX77" fmla="*/ 1544 w 10000"/>
                <a:gd name="connsiteY77" fmla="*/ 2513 h 10000"/>
                <a:gd name="connsiteX78" fmla="*/ 1562 w 10000"/>
                <a:gd name="connsiteY78" fmla="*/ 3564 h 10000"/>
                <a:gd name="connsiteX79" fmla="*/ 1587 w 10000"/>
                <a:gd name="connsiteY79" fmla="*/ 5385 h 10000"/>
                <a:gd name="connsiteX80" fmla="*/ 1605 w 10000"/>
                <a:gd name="connsiteY80" fmla="*/ 6308 h 10000"/>
                <a:gd name="connsiteX81" fmla="*/ 1623 w 10000"/>
                <a:gd name="connsiteY81" fmla="*/ 5731 h 10000"/>
                <a:gd name="connsiteX82" fmla="*/ 1641 w 10000"/>
                <a:gd name="connsiteY82" fmla="*/ 5346 h 10000"/>
                <a:gd name="connsiteX83" fmla="*/ 1659 w 10000"/>
                <a:gd name="connsiteY83" fmla="*/ 5513 h 10000"/>
                <a:gd name="connsiteX84" fmla="*/ 1677 w 10000"/>
                <a:gd name="connsiteY84" fmla="*/ 5667 h 10000"/>
                <a:gd name="connsiteX85" fmla="*/ 1703 w 10000"/>
                <a:gd name="connsiteY85" fmla="*/ 6308 h 10000"/>
                <a:gd name="connsiteX86" fmla="*/ 1721 w 10000"/>
                <a:gd name="connsiteY86" fmla="*/ 6462 h 10000"/>
                <a:gd name="connsiteX87" fmla="*/ 1739 w 10000"/>
                <a:gd name="connsiteY87" fmla="*/ 6051 h 10000"/>
                <a:gd name="connsiteX88" fmla="*/ 1757 w 10000"/>
                <a:gd name="connsiteY88" fmla="*/ 5513 h 10000"/>
                <a:gd name="connsiteX89" fmla="*/ 1786 w 10000"/>
                <a:gd name="connsiteY89" fmla="*/ 5385 h 10000"/>
                <a:gd name="connsiteX90" fmla="*/ 1804 w 10000"/>
                <a:gd name="connsiteY90" fmla="*/ 5449 h 10000"/>
                <a:gd name="connsiteX91" fmla="*/ 1822 w 10000"/>
                <a:gd name="connsiteY91" fmla="*/ 5513 h 10000"/>
                <a:gd name="connsiteX92" fmla="*/ 1847 w 10000"/>
                <a:gd name="connsiteY92" fmla="*/ 5192 h 10000"/>
                <a:gd name="connsiteX93" fmla="*/ 1865 w 10000"/>
                <a:gd name="connsiteY93" fmla="*/ 4397 h 10000"/>
                <a:gd name="connsiteX94" fmla="*/ 1883 w 10000"/>
                <a:gd name="connsiteY94" fmla="*/ 4295 h 10000"/>
                <a:gd name="connsiteX95" fmla="*/ 1901 w 10000"/>
                <a:gd name="connsiteY95" fmla="*/ 4526 h 10000"/>
                <a:gd name="connsiteX96" fmla="*/ 1919 w 10000"/>
                <a:gd name="connsiteY96" fmla="*/ 5385 h 10000"/>
                <a:gd name="connsiteX97" fmla="*/ 1937 w 10000"/>
                <a:gd name="connsiteY97" fmla="*/ 6590 h 10000"/>
                <a:gd name="connsiteX98" fmla="*/ 1955 w 10000"/>
                <a:gd name="connsiteY98" fmla="*/ 6949 h 10000"/>
                <a:gd name="connsiteX99" fmla="*/ 1981 w 10000"/>
                <a:gd name="connsiteY99" fmla="*/ 6141 h 10000"/>
                <a:gd name="connsiteX100" fmla="*/ 2009 w 10000"/>
                <a:gd name="connsiteY100" fmla="*/ 5346 h 10000"/>
                <a:gd name="connsiteX101" fmla="*/ 2027 w 10000"/>
                <a:gd name="connsiteY101" fmla="*/ 5154 h 10000"/>
                <a:gd name="connsiteX102" fmla="*/ 2045 w 10000"/>
                <a:gd name="connsiteY102" fmla="*/ 5641 h 10000"/>
                <a:gd name="connsiteX103" fmla="*/ 2063 w 10000"/>
                <a:gd name="connsiteY103" fmla="*/ 5795 h 10000"/>
                <a:gd name="connsiteX104" fmla="*/ 2082 w 10000"/>
                <a:gd name="connsiteY104" fmla="*/ 5731 h 10000"/>
                <a:gd name="connsiteX105" fmla="*/ 2100 w 10000"/>
                <a:gd name="connsiteY105" fmla="*/ 5346 h 10000"/>
                <a:gd name="connsiteX106" fmla="*/ 2125 w 10000"/>
                <a:gd name="connsiteY106" fmla="*/ 4910 h 10000"/>
                <a:gd name="connsiteX107" fmla="*/ 2143 w 10000"/>
                <a:gd name="connsiteY107" fmla="*/ 4615 h 10000"/>
                <a:gd name="connsiteX108" fmla="*/ 2161 w 10000"/>
                <a:gd name="connsiteY108" fmla="*/ 4462 h 10000"/>
                <a:gd name="connsiteX109" fmla="*/ 2186 w 10000"/>
                <a:gd name="connsiteY109" fmla="*/ 4423 h 10000"/>
                <a:gd name="connsiteX110" fmla="*/ 2204 w 10000"/>
                <a:gd name="connsiteY110" fmla="*/ 4397 h 10000"/>
                <a:gd name="connsiteX111" fmla="*/ 2222 w 10000"/>
                <a:gd name="connsiteY111" fmla="*/ 4179 h 10000"/>
                <a:gd name="connsiteX112" fmla="*/ 2240 w 10000"/>
                <a:gd name="connsiteY112" fmla="*/ 3731 h 10000"/>
                <a:gd name="connsiteX113" fmla="*/ 2258 w 10000"/>
                <a:gd name="connsiteY113" fmla="*/ 3000 h 10000"/>
                <a:gd name="connsiteX114" fmla="*/ 2287 w 10000"/>
                <a:gd name="connsiteY114" fmla="*/ 2513 h 10000"/>
                <a:gd name="connsiteX115" fmla="*/ 2305 w 10000"/>
                <a:gd name="connsiteY115" fmla="*/ 3026 h 10000"/>
                <a:gd name="connsiteX116" fmla="*/ 2323 w 10000"/>
                <a:gd name="connsiteY116" fmla="*/ 4590 h 10000"/>
                <a:gd name="connsiteX117" fmla="*/ 2341 w 10000"/>
                <a:gd name="connsiteY117" fmla="*/ 6397 h 10000"/>
                <a:gd name="connsiteX118" fmla="*/ 2359 w 10000"/>
                <a:gd name="connsiteY118" fmla="*/ 7192 h 10000"/>
                <a:gd name="connsiteX119" fmla="*/ 2385 w 10000"/>
                <a:gd name="connsiteY119" fmla="*/ 6910 h 10000"/>
                <a:gd name="connsiteX120" fmla="*/ 2403 w 10000"/>
                <a:gd name="connsiteY120" fmla="*/ 6179 h 10000"/>
                <a:gd name="connsiteX121" fmla="*/ 2421 w 10000"/>
                <a:gd name="connsiteY121" fmla="*/ 4936 h 10000"/>
                <a:gd name="connsiteX122" fmla="*/ 2449 w 10000"/>
                <a:gd name="connsiteY122" fmla="*/ 3603 h 10000"/>
                <a:gd name="connsiteX123" fmla="*/ 2464 w 10000"/>
                <a:gd name="connsiteY123" fmla="*/ 2872 h 10000"/>
                <a:gd name="connsiteX124" fmla="*/ 2482 w 10000"/>
                <a:gd name="connsiteY124" fmla="*/ 2231 h 10000"/>
                <a:gd name="connsiteX125" fmla="*/ 2500 w 10000"/>
                <a:gd name="connsiteY125" fmla="*/ 3064 h 10000"/>
                <a:gd name="connsiteX126" fmla="*/ 2518 w 10000"/>
                <a:gd name="connsiteY126" fmla="*/ 5577 h 10000"/>
                <a:gd name="connsiteX127" fmla="*/ 2547 w 10000"/>
                <a:gd name="connsiteY127" fmla="*/ 7359 h 10000"/>
                <a:gd name="connsiteX128" fmla="*/ 2565 w 10000"/>
                <a:gd name="connsiteY128" fmla="*/ 7128 h 10000"/>
                <a:gd name="connsiteX129" fmla="*/ 2590 w 10000"/>
                <a:gd name="connsiteY129" fmla="*/ 6372 h 10000"/>
                <a:gd name="connsiteX130" fmla="*/ 2608 w 10000"/>
                <a:gd name="connsiteY130" fmla="*/ 5538 h 10000"/>
                <a:gd name="connsiteX131" fmla="*/ 2626 w 10000"/>
                <a:gd name="connsiteY131" fmla="*/ 4654 h 10000"/>
                <a:gd name="connsiteX132" fmla="*/ 2644 w 10000"/>
                <a:gd name="connsiteY132" fmla="*/ 3987 h 10000"/>
                <a:gd name="connsiteX133" fmla="*/ 2662 w 10000"/>
                <a:gd name="connsiteY133" fmla="*/ 3410 h 10000"/>
                <a:gd name="connsiteX134" fmla="*/ 2680 w 10000"/>
                <a:gd name="connsiteY134" fmla="*/ 3885 h 10000"/>
                <a:gd name="connsiteX135" fmla="*/ 2698 w 10000"/>
                <a:gd name="connsiteY135" fmla="*/ 5987 h 10000"/>
                <a:gd name="connsiteX136" fmla="*/ 2727 w 10000"/>
                <a:gd name="connsiteY136" fmla="*/ 7679 h 10000"/>
                <a:gd name="connsiteX137" fmla="*/ 2742 w 10000"/>
                <a:gd name="connsiteY137" fmla="*/ 7641 h 10000"/>
                <a:gd name="connsiteX138" fmla="*/ 2760 w 10000"/>
                <a:gd name="connsiteY138" fmla="*/ 7103 h 10000"/>
                <a:gd name="connsiteX139" fmla="*/ 2778 w 10000"/>
                <a:gd name="connsiteY139" fmla="*/ 6500 h 10000"/>
                <a:gd name="connsiteX140" fmla="*/ 2807 w 10000"/>
                <a:gd name="connsiteY140" fmla="*/ 5962 h 10000"/>
                <a:gd name="connsiteX141" fmla="*/ 2825 w 10000"/>
                <a:gd name="connsiteY141" fmla="*/ 5321 h 10000"/>
                <a:gd name="connsiteX142" fmla="*/ 2843 w 10000"/>
                <a:gd name="connsiteY142" fmla="*/ 4744 h 10000"/>
                <a:gd name="connsiteX143" fmla="*/ 2868 w 10000"/>
                <a:gd name="connsiteY143" fmla="*/ 4051 h 10000"/>
                <a:gd name="connsiteX144" fmla="*/ 2886 w 10000"/>
                <a:gd name="connsiteY144" fmla="*/ 3372 h 10000"/>
                <a:gd name="connsiteX145" fmla="*/ 2904 w 10000"/>
                <a:gd name="connsiteY145" fmla="*/ 3667 h 10000"/>
                <a:gd name="connsiteX146" fmla="*/ 2922 w 10000"/>
                <a:gd name="connsiteY146" fmla="*/ 4295 h 10000"/>
                <a:gd name="connsiteX147" fmla="*/ 2940 w 10000"/>
                <a:gd name="connsiteY147" fmla="*/ 4808 h 10000"/>
                <a:gd name="connsiteX148" fmla="*/ 2958 w 10000"/>
                <a:gd name="connsiteY148" fmla="*/ 5667 h 10000"/>
                <a:gd name="connsiteX149" fmla="*/ 2987 w 10000"/>
                <a:gd name="connsiteY149" fmla="*/ 6205 h 10000"/>
                <a:gd name="connsiteX150" fmla="*/ 3005 w 10000"/>
                <a:gd name="connsiteY150" fmla="*/ 6141 h 10000"/>
                <a:gd name="connsiteX151" fmla="*/ 3019 w 10000"/>
                <a:gd name="connsiteY151" fmla="*/ 5705 h 10000"/>
                <a:gd name="connsiteX152" fmla="*/ 3048 w 10000"/>
                <a:gd name="connsiteY152" fmla="*/ 5154 h 10000"/>
                <a:gd name="connsiteX153" fmla="*/ 3066 w 10000"/>
                <a:gd name="connsiteY153" fmla="*/ 4526 h 10000"/>
                <a:gd name="connsiteX154" fmla="*/ 3084 w 10000"/>
                <a:gd name="connsiteY154" fmla="*/ 4590 h 10000"/>
                <a:gd name="connsiteX155" fmla="*/ 3102 w 10000"/>
                <a:gd name="connsiteY155" fmla="*/ 5321 h 10000"/>
                <a:gd name="connsiteX156" fmla="*/ 3128 w 10000"/>
                <a:gd name="connsiteY156" fmla="*/ 5962 h 10000"/>
                <a:gd name="connsiteX157" fmla="*/ 3146 w 10000"/>
                <a:gd name="connsiteY157" fmla="*/ 5859 h 10000"/>
                <a:gd name="connsiteX158" fmla="*/ 3164 w 10000"/>
                <a:gd name="connsiteY158" fmla="*/ 5064 h 10000"/>
                <a:gd name="connsiteX159" fmla="*/ 3182 w 10000"/>
                <a:gd name="connsiteY159" fmla="*/ 4359 h 10000"/>
                <a:gd name="connsiteX160" fmla="*/ 3211 w 10000"/>
                <a:gd name="connsiteY160" fmla="*/ 4013 h 10000"/>
                <a:gd name="connsiteX161" fmla="*/ 3229 w 10000"/>
                <a:gd name="connsiteY161" fmla="*/ 4333 h 10000"/>
                <a:gd name="connsiteX162" fmla="*/ 3247 w 10000"/>
                <a:gd name="connsiteY162" fmla="*/ 4936 h 10000"/>
                <a:gd name="connsiteX163" fmla="*/ 3265 w 10000"/>
                <a:gd name="connsiteY163" fmla="*/ 5603 h 10000"/>
                <a:gd name="connsiteX164" fmla="*/ 3283 w 10000"/>
                <a:gd name="connsiteY164" fmla="*/ 5705 h 10000"/>
                <a:gd name="connsiteX165" fmla="*/ 3308 w 10000"/>
                <a:gd name="connsiteY165" fmla="*/ 5449 h 10000"/>
                <a:gd name="connsiteX166" fmla="*/ 3326 w 10000"/>
                <a:gd name="connsiteY166" fmla="*/ 5103 h 10000"/>
                <a:gd name="connsiteX167" fmla="*/ 3344 w 10000"/>
                <a:gd name="connsiteY167" fmla="*/ 4359 h 10000"/>
                <a:gd name="connsiteX168" fmla="*/ 3362 w 10000"/>
                <a:gd name="connsiteY168" fmla="*/ 3731 h 10000"/>
                <a:gd name="connsiteX169" fmla="*/ 3380 w 10000"/>
                <a:gd name="connsiteY169" fmla="*/ 3923 h 10000"/>
                <a:gd name="connsiteX170" fmla="*/ 3405 w 10000"/>
                <a:gd name="connsiteY170" fmla="*/ 3500 h 10000"/>
                <a:gd name="connsiteX171" fmla="*/ 3424 w 10000"/>
                <a:gd name="connsiteY171" fmla="*/ 2615 h 10000"/>
                <a:gd name="connsiteX172" fmla="*/ 3452 w 10000"/>
                <a:gd name="connsiteY172" fmla="*/ 897 h 10000"/>
                <a:gd name="connsiteX173" fmla="*/ 3470 w 10000"/>
                <a:gd name="connsiteY173" fmla="*/ 1154 h 10000"/>
                <a:gd name="connsiteX174" fmla="*/ 3488 w 10000"/>
                <a:gd name="connsiteY174" fmla="*/ 3987 h 10000"/>
                <a:gd name="connsiteX175" fmla="*/ 3506 w 10000"/>
                <a:gd name="connsiteY175" fmla="*/ 7577 h 10000"/>
                <a:gd name="connsiteX176" fmla="*/ 3525 w 10000"/>
                <a:gd name="connsiteY176" fmla="*/ 9423 h 10000"/>
                <a:gd name="connsiteX177" fmla="*/ 3543 w 10000"/>
                <a:gd name="connsiteY177" fmla="*/ 9167 h 10000"/>
                <a:gd name="connsiteX178" fmla="*/ 3561 w 10000"/>
                <a:gd name="connsiteY178" fmla="*/ 7872 h 10000"/>
                <a:gd name="connsiteX179" fmla="*/ 3586 w 10000"/>
                <a:gd name="connsiteY179" fmla="*/ 6782 h 10000"/>
                <a:gd name="connsiteX180" fmla="*/ 3604 w 10000"/>
                <a:gd name="connsiteY180" fmla="*/ 5897 h 10000"/>
                <a:gd name="connsiteX181" fmla="*/ 3629 w 10000"/>
                <a:gd name="connsiteY181" fmla="*/ 5410 h 10000"/>
                <a:gd name="connsiteX182" fmla="*/ 3647 w 10000"/>
                <a:gd name="connsiteY182" fmla="*/ 5282 h 10000"/>
                <a:gd name="connsiteX183" fmla="*/ 3665 w 10000"/>
                <a:gd name="connsiteY183" fmla="*/ 5346 h 10000"/>
                <a:gd name="connsiteX184" fmla="*/ 3683 w 10000"/>
                <a:gd name="connsiteY184" fmla="*/ 5038 h 10000"/>
                <a:gd name="connsiteX185" fmla="*/ 3701 w 10000"/>
                <a:gd name="connsiteY185" fmla="*/ 4872 h 10000"/>
                <a:gd name="connsiteX186" fmla="*/ 3730 w 10000"/>
                <a:gd name="connsiteY186" fmla="*/ 4718 h 10000"/>
                <a:gd name="connsiteX187" fmla="*/ 3748 w 10000"/>
                <a:gd name="connsiteY187" fmla="*/ 4936 h 10000"/>
                <a:gd name="connsiteX188" fmla="*/ 3766 w 10000"/>
                <a:gd name="connsiteY188" fmla="*/ 5103 h 10000"/>
                <a:gd name="connsiteX189" fmla="*/ 3784 w 10000"/>
                <a:gd name="connsiteY189" fmla="*/ 5474 h 10000"/>
                <a:gd name="connsiteX190" fmla="*/ 3810 w 10000"/>
                <a:gd name="connsiteY190" fmla="*/ 5410 h 10000"/>
                <a:gd name="connsiteX191" fmla="*/ 3828 w 10000"/>
                <a:gd name="connsiteY191" fmla="*/ 5218 h 10000"/>
                <a:gd name="connsiteX192" fmla="*/ 3846 w 10000"/>
                <a:gd name="connsiteY192" fmla="*/ 5000 h 10000"/>
                <a:gd name="connsiteX193" fmla="*/ 3864 w 10000"/>
                <a:gd name="connsiteY193" fmla="*/ 4872 h 10000"/>
                <a:gd name="connsiteX194" fmla="*/ 3882 w 10000"/>
                <a:gd name="connsiteY194" fmla="*/ 4744 h 10000"/>
                <a:gd name="connsiteX195" fmla="*/ 3907 w 10000"/>
                <a:gd name="connsiteY195" fmla="*/ 4808 h 10000"/>
                <a:gd name="connsiteX196" fmla="*/ 3925 w 10000"/>
                <a:gd name="connsiteY196" fmla="*/ 4782 h 10000"/>
                <a:gd name="connsiteX197" fmla="*/ 3943 w 10000"/>
                <a:gd name="connsiteY197" fmla="*/ 4590 h 10000"/>
                <a:gd name="connsiteX198" fmla="*/ 3961 w 10000"/>
                <a:gd name="connsiteY198" fmla="*/ 4654 h 10000"/>
                <a:gd name="connsiteX199" fmla="*/ 3990 w 10000"/>
                <a:gd name="connsiteY199" fmla="*/ 4782 h 10000"/>
                <a:gd name="connsiteX200" fmla="*/ 4008 w 10000"/>
                <a:gd name="connsiteY200" fmla="*/ 4872 h 10000"/>
                <a:gd name="connsiteX201" fmla="*/ 4026 w 10000"/>
                <a:gd name="connsiteY201" fmla="*/ 4179 h 10000"/>
                <a:gd name="connsiteX202" fmla="*/ 4051 w 10000"/>
                <a:gd name="connsiteY202" fmla="*/ 2423 h 10000"/>
                <a:gd name="connsiteX203" fmla="*/ 4069 w 10000"/>
                <a:gd name="connsiteY203" fmla="*/ 923 h 10000"/>
                <a:gd name="connsiteX204" fmla="*/ 4087 w 10000"/>
                <a:gd name="connsiteY204" fmla="*/ 0 h 10000"/>
                <a:gd name="connsiteX205" fmla="*/ 4105 w 10000"/>
                <a:gd name="connsiteY205" fmla="*/ 1051 h 10000"/>
                <a:gd name="connsiteX206" fmla="*/ 4123 w 10000"/>
                <a:gd name="connsiteY206" fmla="*/ 4487 h 10000"/>
                <a:gd name="connsiteX207" fmla="*/ 4141 w 10000"/>
                <a:gd name="connsiteY207" fmla="*/ 7705 h 10000"/>
                <a:gd name="connsiteX208" fmla="*/ 4167 w 10000"/>
                <a:gd name="connsiteY208" fmla="*/ 9397 h 10000"/>
                <a:gd name="connsiteX209" fmla="*/ 4185 w 10000"/>
                <a:gd name="connsiteY209" fmla="*/ 9397 h 10000"/>
                <a:gd name="connsiteX210" fmla="*/ 4203 w 10000"/>
                <a:gd name="connsiteY210" fmla="*/ 8436 h 10000"/>
                <a:gd name="connsiteX211" fmla="*/ 4232 w 10000"/>
                <a:gd name="connsiteY211" fmla="*/ 7679 h 10000"/>
                <a:gd name="connsiteX212" fmla="*/ 4250 w 10000"/>
                <a:gd name="connsiteY212" fmla="*/ 7231 h 10000"/>
                <a:gd name="connsiteX213" fmla="*/ 4268 w 10000"/>
                <a:gd name="connsiteY213" fmla="*/ 6436 h 10000"/>
                <a:gd name="connsiteX214" fmla="*/ 4286 w 10000"/>
                <a:gd name="connsiteY214" fmla="*/ 5538 h 10000"/>
                <a:gd name="connsiteX215" fmla="*/ 4304 w 10000"/>
                <a:gd name="connsiteY215" fmla="*/ 4872 h 10000"/>
                <a:gd name="connsiteX216" fmla="*/ 4329 w 10000"/>
                <a:gd name="connsiteY216" fmla="*/ 4423 h 10000"/>
                <a:gd name="connsiteX217" fmla="*/ 4347 w 10000"/>
                <a:gd name="connsiteY217" fmla="*/ 4462 h 10000"/>
                <a:gd name="connsiteX218" fmla="*/ 4365 w 10000"/>
                <a:gd name="connsiteY218" fmla="*/ 3885 h 10000"/>
                <a:gd name="connsiteX219" fmla="*/ 4383 w 10000"/>
                <a:gd name="connsiteY219" fmla="*/ 2744 h 10000"/>
                <a:gd name="connsiteX220" fmla="*/ 4401 w 10000"/>
                <a:gd name="connsiteY220" fmla="*/ 1949 h 10000"/>
                <a:gd name="connsiteX221" fmla="*/ 4426 w 10000"/>
                <a:gd name="connsiteY221" fmla="*/ 2897 h 10000"/>
                <a:gd name="connsiteX222" fmla="*/ 4444 w 10000"/>
                <a:gd name="connsiteY222" fmla="*/ 5833 h 10000"/>
                <a:gd name="connsiteX223" fmla="*/ 4473 w 10000"/>
                <a:gd name="connsiteY223" fmla="*/ 8000 h 10000"/>
                <a:gd name="connsiteX224" fmla="*/ 4491 w 10000"/>
                <a:gd name="connsiteY224" fmla="*/ 8090 h 10000"/>
                <a:gd name="connsiteX225" fmla="*/ 4509 w 10000"/>
                <a:gd name="connsiteY225" fmla="*/ 7103 h 10000"/>
                <a:gd name="connsiteX226" fmla="*/ 4527 w 10000"/>
                <a:gd name="connsiteY226" fmla="*/ 6205 h 10000"/>
                <a:gd name="connsiteX227" fmla="*/ 4545 w 10000"/>
                <a:gd name="connsiteY227" fmla="*/ 5641 h 10000"/>
                <a:gd name="connsiteX228" fmla="*/ 4563 w 10000"/>
                <a:gd name="connsiteY228" fmla="*/ 5321 h 10000"/>
                <a:gd name="connsiteX229" fmla="*/ 4589 w 10000"/>
                <a:gd name="connsiteY229" fmla="*/ 5154 h 10000"/>
                <a:gd name="connsiteX230" fmla="*/ 4607 w 10000"/>
                <a:gd name="connsiteY230" fmla="*/ 4872 h 10000"/>
                <a:gd name="connsiteX231" fmla="*/ 4625 w 10000"/>
                <a:gd name="connsiteY231" fmla="*/ 4526 h 10000"/>
                <a:gd name="connsiteX232" fmla="*/ 4654 w 10000"/>
                <a:gd name="connsiteY232" fmla="*/ 4333 h 10000"/>
                <a:gd name="connsiteX233" fmla="*/ 4672 w 10000"/>
                <a:gd name="connsiteY233" fmla="*/ 4115 h 10000"/>
                <a:gd name="connsiteX234" fmla="*/ 4686 w 10000"/>
                <a:gd name="connsiteY234" fmla="*/ 3859 h 10000"/>
                <a:gd name="connsiteX235" fmla="*/ 4704 w 10000"/>
                <a:gd name="connsiteY235" fmla="*/ 3692 h 10000"/>
                <a:gd name="connsiteX236" fmla="*/ 4722 w 10000"/>
                <a:gd name="connsiteY236" fmla="*/ 3603 h 10000"/>
                <a:gd name="connsiteX237" fmla="*/ 4751 w 10000"/>
                <a:gd name="connsiteY237" fmla="*/ 3821 h 10000"/>
                <a:gd name="connsiteX238" fmla="*/ 4769 w 10000"/>
                <a:gd name="connsiteY238" fmla="*/ 4590 h 10000"/>
                <a:gd name="connsiteX239" fmla="*/ 4787 w 10000"/>
                <a:gd name="connsiteY239" fmla="*/ 5103 h 10000"/>
                <a:gd name="connsiteX240" fmla="*/ 4805 w 10000"/>
                <a:gd name="connsiteY240" fmla="*/ 5346 h 10000"/>
                <a:gd name="connsiteX241" fmla="*/ 4830 w 10000"/>
                <a:gd name="connsiteY241" fmla="*/ 5474 h 10000"/>
                <a:gd name="connsiteX242" fmla="*/ 4848 w 10000"/>
                <a:gd name="connsiteY242" fmla="*/ 5538 h 10000"/>
                <a:gd name="connsiteX243" fmla="*/ 4867 w 10000"/>
                <a:gd name="connsiteY243" fmla="*/ 5513 h 10000"/>
                <a:gd name="connsiteX244" fmla="*/ 4885 w 10000"/>
                <a:gd name="connsiteY244" fmla="*/ 5218 h 10000"/>
                <a:gd name="connsiteX245" fmla="*/ 4913 w 10000"/>
                <a:gd name="connsiteY245" fmla="*/ 4744 h 10000"/>
                <a:gd name="connsiteX246" fmla="*/ 4931 w 10000"/>
                <a:gd name="connsiteY246" fmla="*/ 4397 h 10000"/>
                <a:gd name="connsiteX247" fmla="*/ 4949 w 10000"/>
                <a:gd name="connsiteY247" fmla="*/ 3821 h 10000"/>
                <a:gd name="connsiteX248" fmla="*/ 4964 w 10000"/>
                <a:gd name="connsiteY248" fmla="*/ 3372 h 10000"/>
                <a:gd name="connsiteX249" fmla="*/ 4982 w 10000"/>
                <a:gd name="connsiteY249" fmla="*/ 3372 h 10000"/>
                <a:gd name="connsiteX250" fmla="*/ 5000 w 10000"/>
                <a:gd name="connsiteY250" fmla="*/ 3795 h 10000"/>
                <a:gd name="connsiteX251" fmla="*/ 5029 w 10000"/>
                <a:gd name="connsiteY251" fmla="*/ 5192 h 10000"/>
                <a:gd name="connsiteX252" fmla="*/ 5054 w 10000"/>
                <a:gd name="connsiteY252" fmla="*/ 6436 h 10000"/>
                <a:gd name="connsiteX253" fmla="*/ 5072 w 10000"/>
                <a:gd name="connsiteY253" fmla="*/ 7321 h 10000"/>
                <a:gd name="connsiteX254" fmla="*/ 5090 w 10000"/>
                <a:gd name="connsiteY254" fmla="*/ 7359 h 10000"/>
                <a:gd name="connsiteX255" fmla="*/ 5108 w 10000"/>
                <a:gd name="connsiteY255" fmla="*/ 6846 h 10000"/>
                <a:gd name="connsiteX256" fmla="*/ 5126 w 10000"/>
                <a:gd name="connsiteY256" fmla="*/ 6179 h 10000"/>
                <a:gd name="connsiteX257" fmla="*/ 5144 w 10000"/>
                <a:gd name="connsiteY257" fmla="*/ 5897 h 10000"/>
                <a:gd name="connsiteX258" fmla="*/ 5162 w 10000"/>
                <a:gd name="connsiteY258" fmla="*/ 5538 h 10000"/>
                <a:gd name="connsiteX259" fmla="*/ 5191 w 10000"/>
                <a:gd name="connsiteY259" fmla="*/ 4590 h 10000"/>
                <a:gd name="connsiteX260" fmla="*/ 5209 w 10000"/>
                <a:gd name="connsiteY260" fmla="*/ 3064 h 10000"/>
                <a:gd name="connsiteX261" fmla="*/ 5227 w 10000"/>
                <a:gd name="connsiteY261" fmla="*/ 2615 h 10000"/>
                <a:gd name="connsiteX262" fmla="*/ 5253 w 10000"/>
                <a:gd name="connsiteY262" fmla="*/ 3474 h 10000"/>
                <a:gd name="connsiteX263" fmla="*/ 5271 w 10000"/>
                <a:gd name="connsiteY263" fmla="*/ 4359 h 10000"/>
                <a:gd name="connsiteX264" fmla="*/ 5289 w 10000"/>
                <a:gd name="connsiteY264" fmla="*/ 5321 h 10000"/>
                <a:gd name="connsiteX265" fmla="*/ 5307 w 10000"/>
                <a:gd name="connsiteY265" fmla="*/ 7013 h 10000"/>
                <a:gd name="connsiteX266" fmla="*/ 5332 w 10000"/>
                <a:gd name="connsiteY266" fmla="*/ 8179 h 10000"/>
                <a:gd name="connsiteX267" fmla="*/ 5350 w 10000"/>
                <a:gd name="connsiteY267" fmla="*/ 8115 h 10000"/>
                <a:gd name="connsiteX268" fmla="*/ 5368 w 10000"/>
                <a:gd name="connsiteY268" fmla="*/ 7256 h 10000"/>
                <a:gd name="connsiteX269" fmla="*/ 5386 w 10000"/>
                <a:gd name="connsiteY269" fmla="*/ 6269 h 10000"/>
                <a:gd name="connsiteX270" fmla="*/ 5404 w 10000"/>
                <a:gd name="connsiteY270" fmla="*/ 5410 h 10000"/>
                <a:gd name="connsiteX271" fmla="*/ 5422 w 10000"/>
                <a:gd name="connsiteY271" fmla="*/ 4974 h 10000"/>
                <a:gd name="connsiteX272" fmla="*/ 5451 w 10000"/>
                <a:gd name="connsiteY272" fmla="*/ 4551 h 10000"/>
                <a:gd name="connsiteX273" fmla="*/ 5469 w 10000"/>
                <a:gd name="connsiteY273" fmla="*/ 4231 h 10000"/>
                <a:gd name="connsiteX274" fmla="*/ 5487 w 10000"/>
                <a:gd name="connsiteY274" fmla="*/ 3885 h 10000"/>
                <a:gd name="connsiteX275" fmla="*/ 5512 w 10000"/>
                <a:gd name="connsiteY275" fmla="*/ 3667 h 10000"/>
                <a:gd name="connsiteX276" fmla="*/ 5530 w 10000"/>
                <a:gd name="connsiteY276" fmla="*/ 3218 h 10000"/>
                <a:gd name="connsiteX277" fmla="*/ 5548 w 10000"/>
                <a:gd name="connsiteY277" fmla="*/ 3192 h 10000"/>
                <a:gd name="connsiteX278" fmla="*/ 5566 w 10000"/>
                <a:gd name="connsiteY278" fmla="*/ 3731 h 10000"/>
                <a:gd name="connsiteX279" fmla="*/ 5592 w 10000"/>
                <a:gd name="connsiteY279" fmla="*/ 4615 h 10000"/>
                <a:gd name="connsiteX280" fmla="*/ 5610 w 10000"/>
                <a:gd name="connsiteY280" fmla="*/ 5321 h 10000"/>
                <a:gd name="connsiteX281" fmla="*/ 5628 w 10000"/>
                <a:gd name="connsiteY281" fmla="*/ 5731 h 10000"/>
                <a:gd name="connsiteX282" fmla="*/ 5657 w 10000"/>
                <a:gd name="connsiteY282" fmla="*/ 6090 h 10000"/>
                <a:gd name="connsiteX283" fmla="*/ 5675 w 10000"/>
                <a:gd name="connsiteY283" fmla="*/ 6026 h 10000"/>
                <a:gd name="connsiteX284" fmla="*/ 5693 w 10000"/>
                <a:gd name="connsiteY284" fmla="*/ 5321 h 10000"/>
                <a:gd name="connsiteX285" fmla="*/ 5711 w 10000"/>
                <a:gd name="connsiteY285" fmla="*/ 4397 h 10000"/>
                <a:gd name="connsiteX286" fmla="*/ 5729 w 10000"/>
                <a:gd name="connsiteY286" fmla="*/ 4077 h 10000"/>
                <a:gd name="connsiteX287" fmla="*/ 5747 w 10000"/>
                <a:gd name="connsiteY287" fmla="*/ 4051 h 10000"/>
                <a:gd name="connsiteX288" fmla="*/ 5772 w 10000"/>
                <a:gd name="connsiteY288" fmla="*/ 4974 h 10000"/>
                <a:gd name="connsiteX289" fmla="*/ 5790 w 10000"/>
                <a:gd name="connsiteY289" fmla="*/ 5897 h 10000"/>
                <a:gd name="connsiteX290" fmla="*/ 5808 w 10000"/>
                <a:gd name="connsiteY290" fmla="*/ 5795 h 10000"/>
                <a:gd name="connsiteX291" fmla="*/ 5826 w 10000"/>
                <a:gd name="connsiteY291" fmla="*/ 5321 h 10000"/>
                <a:gd name="connsiteX292" fmla="*/ 5851 w 10000"/>
                <a:gd name="connsiteY292" fmla="*/ 5064 h 10000"/>
                <a:gd name="connsiteX293" fmla="*/ 5869 w 10000"/>
                <a:gd name="connsiteY293" fmla="*/ 5321 h 10000"/>
                <a:gd name="connsiteX294" fmla="*/ 5887 w 10000"/>
                <a:gd name="connsiteY294" fmla="*/ 5154 h 10000"/>
                <a:gd name="connsiteX295" fmla="*/ 5905 w 10000"/>
                <a:gd name="connsiteY295" fmla="*/ 4936 h 10000"/>
                <a:gd name="connsiteX296" fmla="*/ 5934 w 10000"/>
                <a:gd name="connsiteY296" fmla="*/ 4462 h 10000"/>
                <a:gd name="connsiteX297" fmla="*/ 6068 w 10000"/>
                <a:gd name="connsiteY297" fmla="*/ 4846 h 10000"/>
                <a:gd name="connsiteX298" fmla="*/ 6093 w 10000"/>
                <a:gd name="connsiteY298" fmla="*/ 4487 h 10000"/>
                <a:gd name="connsiteX299" fmla="*/ 6194 w 10000"/>
                <a:gd name="connsiteY299" fmla="*/ 4013 h 10000"/>
                <a:gd name="connsiteX300" fmla="*/ 6212 w 10000"/>
                <a:gd name="connsiteY300" fmla="*/ 3064 h 10000"/>
                <a:gd name="connsiteX301" fmla="*/ 6273 w 10000"/>
                <a:gd name="connsiteY301" fmla="*/ 5923 h 10000"/>
                <a:gd name="connsiteX302" fmla="*/ 6291 w 10000"/>
                <a:gd name="connsiteY302" fmla="*/ 7321 h 10000"/>
                <a:gd name="connsiteX303" fmla="*/ 6310 w 10000"/>
                <a:gd name="connsiteY303" fmla="*/ 7641 h 10000"/>
                <a:gd name="connsiteX304" fmla="*/ 6328 w 10000"/>
                <a:gd name="connsiteY304" fmla="*/ 7359 h 10000"/>
                <a:gd name="connsiteX305" fmla="*/ 6346 w 10000"/>
                <a:gd name="connsiteY305" fmla="*/ 5833 h 10000"/>
                <a:gd name="connsiteX306" fmla="*/ 6454 w 10000"/>
                <a:gd name="connsiteY306" fmla="*/ 6436 h 10000"/>
                <a:gd name="connsiteX307" fmla="*/ 6472 w 10000"/>
                <a:gd name="connsiteY307" fmla="*/ 8628 h 10000"/>
                <a:gd name="connsiteX308" fmla="*/ 6490 w 10000"/>
                <a:gd name="connsiteY308" fmla="*/ 9077 h 10000"/>
                <a:gd name="connsiteX309" fmla="*/ 6515 w 10000"/>
                <a:gd name="connsiteY309" fmla="*/ 8603 h 10000"/>
                <a:gd name="connsiteX310" fmla="*/ 6533 w 10000"/>
                <a:gd name="connsiteY310" fmla="*/ 7679 h 10000"/>
                <a:gd name="connsiteX311" fmla="*/ 6551 w 10000"/>
                <a:gd name="connsiteY311" fmla="*/ 6846 h 10000"/>
                <a:gd name="connsiteX312" fmla="*/ 6569 w 10000"/>
                <a:gd name="connsiteY312" fmla="*/ 6090 h 10000"/>
                <a:gd name="connsiteX313" fmla="*/ 6587 w 10000"/>
                <a:gd name="connsiteY313" fmla="*/ 5128 h 10000"/>
                <a:gd name="connsiteX314" fmla="*/ 6605 w 10000"/>
                <a:gd name="connsiteY314" fmla="*/ 4013 h 10000"/>
                <a:gd name="connsiteX315" fmla="*/ 6631 w 10000"/>
                <a:gd name="connsiteY315" fmla="*/ 3372 h 10000"/>
                <a:gd name="connsiteX316" fmla="*/ 6696 w 10000"/>
                <a:gd name="connsiteY316" fmla="*/ 4551 h 10000"/>
                <a:gd name="connsiteX317" fmla="*/ 6714 w 10000"/>
                <a:gd name="connsiteY317" fmla="*/ 4333 h 10000"/>
                <a:gd name="connsiteX318" fmla="*/ 6732 w 10000"/>
                <a:gd name="connsiteY318" fmla="*/ 4269 h 10000"/>
                <a:gd name="connsiteX319" fmla="*/ 6750 w 10000"/>
                <a:gd name="connsiteY319" fmla="*/ 4333 h 10000"/>
                <a:gd name="connsiteX320" fmla="*/ 6793 w 10000"/>
                <a:gd name="connsiteY320" fmla="*/ 4936 h 10000"/>
                <a:gd name="connsiteX321" fmla="*/ 6847 w 10000"/>
                <a:gd name="connsiteY321" fmla="*/ 4423 h 10000"/>
                <a:gd name="connsiteX322" fmla="*/ 6890 w 10000"/>
                <a:gd name="connsiteY322" fmla="*/ 4526 h 10000"/>
                <a:gd name="connsiteX323" fmla="*/ 6955 w 10000"/>
                <a:gd name="connsiteY323" fmla="*/ 5513 h 10000"/>
                <a:gd name="connsiteX324" fmla="*/ 6973 w 10000"/>
                <a:gd name="connsiteY324" fmla="*/ 6051 h 10000"/>
                <a:gd name="connsiteX325" fmla="*/ 6991 w 10000"/>
                <a:gd name="connsiteY325" fmla="*/ 5897 h 10000"/>
                <a:gd name="connsiteX326" fmla="*/ 7009 w 10000"/>
                <a:gd name="connsiteY326" fmla="*/ 5577 h 10000"/>
                <a:gd name="connsiteX327" fmla="*/ 7027 w 10000"/>
                <a:gd name="connsiteY327" fmla="*/ 5321 h 10000"/>
                <a:gd name="connsiteX328" fmla="*/ 7053 w 10000"/>
                <a:gd name="connsiteY328" fmla="*/ 4936 h 10000"/>
                <a:gd name="connsiteX329" fmla="*/ 7071 w 10000"/>
                <a:gd name="connsiteY329" fmla="*/ 4654 h 10000"/>
                <a:gd name="connsiteX330" fmla="*/ 7089 w 10000"/>
                <a:gd name="connsiteY330" fmla="*/ 4526 h 10000"/>
                <a:gd name="connsiteX331" fmla="*/ 7118 w 10000"/>
                <a:gd name="connsiteY331" fmla="*/ 4487 h 10000"/>
                <a:gd name="connsiteX332" fmla="*/ 7136 w 10000"/>
                <a:gd name="connsiteY332" fmla="*/ 4590 h 10000"/>
                <a:gd name="connsiteX333" fmla="*/ 7154 w 10000"/>
                <a:gd name="connsiteY333" fmla="*/ 5218 h 10000"/>
                <a:gd name="connsiteX334" fmla="*/ 7168 w 10000"/>
                <a:gd name="connsiteY334" fmla="*/ 5218 h 10000"/>
                <a:gd name="connsiteX335" fmla="*/ 7186 w 10000"/>
                <a:gd name="connsiteY335" fmla="*/ 4654 h 10000"/>
                <a:gd name="connsiteX336" fmla="*/ 7215 w 10000"/>
                <a:gd name="connsiteY336" fmla="*/ 4423 h 10000"/>
                <a:gd name="connsiteX337" fmla="*/ 7233 w 10000"/>
                <a:gd name="connsiteY337" fmla="*/ 4654 h 10000"/>
                <a:gd name="connsiteX338" fmla="*/ 7251 w 10000"/>
                <a:gd name="connsiteY338" fmla="*/ 5154 h 10000"/>
                <a:gd name="connsiteX339" fmla="*/ 7276 w 10000"/>
                <a:gd name="connsiteY339" fmla="*/ 5731 h 10000"/>
                <a:gd name="connsiteX340" fmla="*/ 7294 w 10000"/>
                <a:gd name="connsiteY340" fmla="*/ 6051 h 10000"/>
                <a:gd name="connsiteX341" fmla="*/ 7312 w 10000"/>
                <a:gd name="connsiteY341" fmla="*/ 5962 h 10000"/>
                <a:gd name="connsiteX342" fmla="*/ 7330 w 10000"/>
                <a:gd name="connsiteY342" fmla="*/ 5897 h 10000"/>
                <a:gd name="connsiteX343" fmla="*/ 7348 w 10000"/>
                <a:gd name="connsiteY343" fmla="*/ 5321 h 10000"/>
                <a:gd name="connsiteX344" fmla="*/ 7367 w 10000"/>
                <a:gd name="connsiteY344" fmla="*/ 4679 h 10000"/>
                <a:gd name="connsiteX345" fmla="*/ 7395 w 10000"/>
                <a:gd name="connsiteY345" fmla="*/ 4115 h 10000"/>
                <a:gd name="connsiteX346" fmla="*/ 7413 w 10000"/>
                <a:gd name="connsiteY346" fmla="*/ 3474 h 10000"/>
                <a:gd name="connsiteX347" fmla="*/ 7431 w 10000"/>
                <a:gd name="connsiteY347" fmla="*/ 3410 h 10000"/>
                <a:gd name="connsiteX348" fmla="*/ 7446 w 10000"/>
                <a:gd name="connsiteY348" fmla="*/ 4808 h 10000"/>
                <a:gd name="connsiteX349" fmla="*/ 7475 w 10000"/>
                <a:gd name="connsiteY349" fmla="*/ 6090 h 10000"/>
                <a:gd name="connsiteX350" fmla="*/ 7493 w 10000"/>
                <a:gd name="connsiteY350" fmla="*/ 5833 h 10000"/>
                <a:gd name="connsiteX351" fmla="*/ 7511 w 10000"/>
                <a:gd name="connsiteY351" fmla="*/ 4359 h 10000"/>
                <a:gd name="connsiteX352" fmla="*/ 7536 w 10000"/>
                <a:gd name="connsiteY352" fmla="*/ 2705 h 10000"/>
                <a:gd name="connsiteX353" fmla="*/ 7554 w 10000"/>
                <a:gd name="connsiteY353" fmla="*/ 1974 h 10000"/>
                <a:gd name="connsiteX354" fmla="*/ 7572 w 10000"/>
                <a:gd name="connsiteY354" fmla="*/ 4013 h 10000"/>
                <a:gd name="connsiteX355" fmla="*/ 7590 w 10000"/>
                <a:gd name="connsiteY355" fmla="*/ 6372 h 10000"/>
                <a:gd name="connsiteX356" fmla="*/ 7608 w 10000"/>
                <a:gd name="connsiteY356" fmla="*/ 7808 h 10000"/>
                <a:gd name="connsiteX357" fmla="*/ 7626 w 10000"/>
                <a:gd name="connsiteY357" fmla="*/ 7577 h 10000"/>
                <a:gd name="connsiteX358" fmla="*/ 7655 w 10000"/>
                <a:gd name="connsiteY358" fmla="*/ 7295 h 10000"/>
                <a:gd name="connsiteX359" fmla="*/ 7673 w 10000"/>
                <a:gd name="connsiteY359" fmla="*/ 7321 h 10000"/>
                <a:gd name="connsiteX360" fmla="*/ 7691 w 10000"/>
                <a:gd name="connsiteY360" fmla="*/ 7551 h 10000"/>
                <a:gd name="connsiteX361" fmla="*/ 7716 w 10000"/>
                <a:gd name="connsiteY361" fmla="*/ 7679 h 10000"/>
                <a:gd name="connsiteX362" fmla="*/ 7734 w 10000"/>
                <a:gd name="connsiteY362" fmla="*/ 7231 h 10000"/>
                <a:gd name="connsiteX363" fmla="*/ 7753 w 10000"/>
                <a:gd name="connsiteY363" fmla="*/ 6526 h 10000"/>
                <a:gd name="connsiteX364" fmla="*/ 7771 w 10000"/>
                <a:gd name="connsiteY364" fmla="*/ 5859 h 10000"/>
                <a:gd name="connsiteX365" fmla="*/ 7796 w 10000"/>
                <a:gd name="connsiteY365" fmla="*/ 5154 h 10000"/>
                <a:gd name="connsiteX366" fmla="*/ 7814 w 10000"/>
                <a:gd name="connsiteY366" fmla="*/ 4615 h 10000"/>
                <a:gd name="connsiteX367" fmla="*/ 7832 w 10000"/>
                <a:gd name="connsiteY367" fmla="*/ 3949 h 10000"/>
                <a:gd name="connsiteX368" fmla="*/ 7850 w 10000"/>
                <a:gd name="connsiteY368" fmla="*/ 3474 h 10000"/>
                <a:gd name="connsiteX369" fmla="*/ 7868 w 10000"/>
                <a:gd name="connsiteY369" fmla="*/ 2936 h 10000"/>
                <a:gd name="connsiteX370" fmla="*/ 7897 w 10000"/>
                <a:gd name="connsiteY370" fmla="*/ 2808 h 10000"/>
                <a:gd name="connsiteX371" fmla="*/ 7915 w 10000"/>
                <a:gd name="connsiteY371" fmla="*/ 3474 h 10000"/>
                <a:gd name="connsiteX372" fmla="*/ 7933 w 10000"/>
                <a:gd name="connsiteY372" fmla="*/ 4462 h 10000"/>
                <a:gd name="connsiteX373" fmla="*/ 7951 w 10000"/>
                <a:gd name="connsiteY373" fmla="*/ 4590 h 10000"/>
                <a:gd name="connsiteX374" fmla="*/ 7976 w 10000"/>
                <a:gd name="connsiteY374" fmla="*/ 4333 h 10000"/>
                <a:gd name="connsiteX375" fmla="*/ 7994 w 10000"/>
                <a:gd name="connsiteY375" fmla="*/ 4295 h 10000"/>
                <a:gd name="connsiteX376" fmla="*/ 8012 w 10000"/>
                <a:gd name="connsiteY376" fmla="*/ 4205 h 10000"/>
                <a:gd name="connsiteX377" fmla="*/ 8030 w 10000"/>
                <a:gd name="connsiteY377" fmla="*/ 3949 h 10000"/>
                <a:gd name="connsiteX378" fmla="*/ 8048 w 10000"/>
                <a:gd name="connsiteY378" fmla="*/ 4654 h 10000"/>
                <a:gd name="connsiteX379" fmla="*/ 8074 w 10000"/>
                <a:gd name="connsiteY379" fmla="*/ 5282 h 10000"/>
                <a:gd name="connsiteX380" fmla="*/ 8092 w 10000"/>
                <a:gd name="connsiteY380" fmla="*/ 6051 h 10000"/>
                <a:gd name="connsiteX381" fmla="*/ 8120 w 10000"/>
                <a:gd name="connsiteY381" fmla="*/ 6718 h 10000"/>
                <a:gd name="connsiteX382" fmla="*/ 8139 w 10000"/>
                <a:gd name="connsiteY382" fmla="*/ 6821 h 10000"/>
                <a:gd name="connsiteX383" fmla="*/ 8157 w 10000"/>
                <a:gd name="connsiteY383" fmla="*/ 6462 h 10000"/>
                <a:gd name="connsiteX384" fmla="*/ 8175 w 10000"/>
                <a:gd name="connsiteY384" fmla="*/ 5321 h 10000"/>
                <a:gd name="connsiteX385" fmla="*/ 8193 w 10000"/>
                <a:gd name="connsiteY385" fmla="*/ 2769 h 10000"/>
                <a:gd name="connsiteX386" fmla="*/ 8211 w 10000"/>
                <a:gd name="connsiteY386" fmla="*/ 1244 h 10000"/>
                <a:gd name="connsiteX387" fmla="*/ 8229 w 10000"/>
                <a:gd name="connsiteY387" fmla="*/ 962 h 10000"/>
                <a:gd name="connsiteX388" fmla="*/ 8254 w 10000"/>
                <a:gd name="connsiteY388" fmla="*/ 3603 h 10000"/>
                <a:gd name="connsiteX389" fmla="*/ 8272 w 10000"/>
                <a:gd name="connsiteY389" fmla="*/ 6846 h 10000"/>
                <a:gd name="connsiteX390" fmla="*/ 8297 w 10000"/>
                <a:gd name="connsiteY390" fmla="*/ 8282 h 10000"/>
                <a:gd name="connsiteX391" fmla="*/ 8315 w 10000"/>
                <a:gd name="connsiteY391" fmla="*/ 8218 h 10000"/>
                <a:gd name="connsiteX392" fmla="*/ 8333 w 10000"/>
                <a:gd name="connsiteY392" fmla="*/ 7679 h 10000"/>
                <a:gd name="connsiteX393" fmla="*/ 8351 w 10000"/>
                <a:gd name="connsiteY393" fmla="*/ 7038 h 10000"/>
                <a:gd name="connsiteX394" fmla="*/ 8369 w 10000"/>
                <a:gd name="connsiteY394" fmla="*/ 6436 h 10000"/>
                <a:gd name="connsiteX395" fmla="*/ 8398 w 10000"/>
                <a:gd name="connsiteY395" fmla="*/ 6115 h 10000"/>
                <a:gd name="connsiteX396" fmla="*/ 8416 w 10000"/>
                <a:gd name="connsiteY396" fmla="*/ 5833 h 10000"/>
                <a:gd name="connsiteX397" fmla="*/ 8434 w 10000"/>
                <a:gd name="connsiteY397" fmla="*/ 5449 h 10000"/>
                <a:gd name="connsiteX398" fmla="*/ 8452 w 10000"/>
                <a:gd name="connsiteY398" fmla="*/ 4872 h 10000"/>
                <a:gd name="connsiteX399" fmla="*/ 8470 w 10000"/>
                <a:gd name="connsiteY399" fmla="*/ 4333 h 10000"/>
                <a:gd name="connsiteX400" fmla="*/ 8496 w 10000"/>
                <a:gd name="connsiteY400" fmla="*/ 3795 h 10000"/>
                <a:gd name="connsiteX401" fmla="*/ 8514 w 10000"/>
                <a:gd name="connsiteY401" fmla="*/ 3538 h 10000"/>
                <a:gd name="connsiteX402" fmla="*/ 8532 w 10000"/>
                <a:gd name="connsiteY402" fmla="*/ 3244 h 10000"/>
                <a:gd name="connsiteX403" fmla="*/ 8557 w 10000"/>
                <a:gd name="connsiteY403" fmla="*/ 3372 h 10000"/>
                <a:gd name="connsiteX404" fmla="*/ 8575 w 10000"/>
                <a:gd name="connsiteY404" fmla="*/ 3244 h 10000"/>
                <a:gd name="connsiteX405" fmla="*/ 8593 w 10000"/>
                <a:gd name="connsiteY405" fmla="*/ 2513 h 10000"/>
                <a:gd name="connsiteX406" fmla="*/ 8611 w 10000"/>
                <a:gd name="connsiteY406" fmla="*/ 2897 h 10000"/>
                <a:gd name="connsiteX407" fmla="*/ 8629 w 10000"/>
                <a:gd name="connsiteY407" fmla="*/ 5128 h 10000"/>
                <a:gd name="connsiteX408" fmla="*/ 8658 w 10000"/>
                <a:gd name="connsiteY408" fmla="*/ 6846 h 10000"/>
                <a:gd name="connsiteX409" fmla="*/ 8676 w 10000"/>
                <a:gd name="connsiteY409" fmla="*/ 7038 h 10000"/>
                <a:gd name="connsiteX410" fmla="*/ 8694 w 10000"/>
                <a:gd name="connsiteY410" fmla="*/ 6821 h 10000"/>
                <a:gd name="connsiteX411" fmla="*/ 8719 w 10000"/>
                <a:gd name="connsiteY411" fmla="*/ 6051 h 10000"/>
                <a:gd name="connsiteX412" fmla="*/ 8737 w 10000"/>
                <a:gd name="connsiteY412" fmla="*/ 4974 h 10000"/>
                <a:gd name="connsiteX413" fmla="*/ 8755 w 10000"/>
                <a:gd name="connsiteY413" fmla="*/ 3885 h 10000"/>
                <a:gd name="connsiteX414" fmla="*/ 8773 w 10000"/>
                <a:gd name="connsiteY414" fmla="*/ 3795 h 10000"/>
                <a:gd name="connsiteX415" fmla="*/ 8791 w 10000"/>
                <a:gd name="connsiteY415" fmla="*/ 4910 h 10000"/>
                <a:gd name="connsiteX416" fmla="*/ 8810 w 10000"/>
                <a:gd name="connsiteY416" fmla="*/ 6590 h 10000"/>
                <a:gd name="connsiteX417" fmla="*/ 8835 w 10000"/>
                <a:gd name="connsiteY417" fmla="*/ 7705 h 10000"/>
                <a:gd name="connsiteX418" fmla="*/ 8853 w 10000"/>
                <a:gd name="connsiteY418" fmla="*/ 7641 h 10000"/>
                <a:gd name="connsiteX419" fmla="*/ 8871 w 10000"/>
                <a:gd name="connsiteY419" fmla="*/ 6974 h 10000"/>
                <a:gd name="connsiteX420" fmla="*/ 8889 w 10000"/>
                <a:gd name="connsiteY420" fmla="*/ 6244 h 10000"/>
                <a:gd name="connsiteX421" fmla="*/ 8918 w 10000"/>
                <a:gd name="connsiteY421" fmla="*/ 5667 h 10000"/>
                <a:gd name="connsiteX422" fmla="*/ 8936 w 10000"/>
                <a:gd name="connsiteY422" fmla="*/ 5282 h 10000"/>
                <a:gd name="connsiteX423" fmla="*/ 8954 w 10000"/>
                <a:gd name="connsiteY423" fmla="*/ 4782 h 10000"/>
                <a:gd name="connsiteX424" fmla="*/ 8972 w 10000"/>
                <a:gd name="connsiteY424" fmla="*/ 3987 h 10000"/>
                <a:gd name="connsiteX425" fmla="*/ 8997 w 10000"/>
                <a:gd name="connsiteY425" fmla="*/ 3244 h 10000"/>
                <a:gd name="connsiteX426" fmla="*/ 9015 w 10000"/>
                <a:gd name="connsiteY426" fmla="*/ 2872 h 10000"/>
                <a:gd name="connsiteX427" fmla="*/ 9033 w 10000"/>
                <a:gd name="connsiteY427" fmla="*/ 2962 h 10000"/>
                <a:gd name="connsiteX428" fmla="*/ 9051 w 10000"/>
                <a:gd name="connsiteY428" fmla="*/ 3667 h 10000"/>
                <a:gd name="connsiteX429" fmla="*/ 9069 w 10000"/>
                <a:gd name="connsiteY429" fmla="*/ 5321 h 10000"/>
                <a:gd name="connsiteX430" fmla="*/ 9098 w 10000"/>
                <a:gd name="connsiteY430" fmla="*/ 6462 h 10000"/>
                <a:gd name="connsiteX431" fmla="*/ 9113 w 10000"/>
                <a:gd name="connsiteY431" fmla="*/ 6051 h 10000"/>
                <a:gd name="connsiteX432" fmla="*/ 9141 w 10000"/>
                <a:gd name="connsiteY432" fmla="*/ 5103 h 10000"/>
                <a:gd name="connsiteX433" fmla="*/ 9159 w 10000"/>
                <a:gd name="connsiteY433" fmla="*/ 4551 h 10000"/>
                <a:gd name="connsiteX434" fmla="*/ 9177 w 10000"/>
                <a:gd name="connsiteY434" fmla="*/ 4974 h 10000"/>
                <a:gd name="connsiteX435" fmla="*/ 9196 w 10000"/>
                <a:gd name="connsiteY435" fmla="*/ 5897 h 10000"/>
                <a:gd name="connsiteX436" fmla="*/ 9214 w 10000"/>
                <a:gd name="connsiteY436" fmla="*/ 6179 h 10000"/>
                <a:gd name="connsiteX437" fmla="*/ 9232 w 10000"/>
                <a:gd name="connsiteY437" fmla="*/ 5667 h 10000"/>
                <a:gd name="connsiteX438" fmla="*/ 9257 w 10000"/>
                <a:gd name="connsiteY438" fmla="*/ 5154 h 10000"/>
                <a:gd name="connsiteX439" fmla="*/ 9275 w 10000"/>
                <a:gd name="connsiteY439" fmla="*/ 4910 h 10000"/>
                <a:gd name="connsiteX440" fmla="*/ 9293 w 10000"/>
                <a:gd name="connsiteY440" fmla="*/ 4718 h 10000"/>
                <a:gd name="connsiteX441" fmla="*/ 9322 w 10000"/>
                <a:gd name="connsiteY441" fmla="*/ 4462 h 10000"/>
                <a:gd name="connsiteX442" fmla="*/ 9340 w 10000"/>
                <a:gd name="connsiteY442" fmla="*/ 4179 h 10000"/>
                <a:gd name="connsiteX443" fmla="*/ 9358 w 10000"/>
                <a:gd name="connsiteY443" fmla="*/ 4115 h 10000"/>
                <a:gd name="connsiteX444" fmla="*/ 9376 w 10000"/>
                <a:gd name="connsiteY444" fmla="*/ 4141 h 10000"/>
                <a:gd name="connsiteX445" fmla="*/ 9390 w 10000"/>
                <a:gd name="connsiteY445" fmla="*/ 4462 h 10000"/>
                <a:gd name="connsiteX446" fmla="*/ 9419 w 10000"/>
                <a:gd name="connsiteY446" fmla="*/ 4782 h 10000"/>
                <a:gd name="connsiteX447" fmla="*/ 9437 w 10000"/>
                <a:gd name="connsiteY447" fmla="*/ 5410 h 10000"/>
                <a:gd name="connsiteX448" fmla="*/ 9455 w 10000"/>
                <a:gd name="connsiteY448" fmla="*/ 6090 h 10000"/>
                <a:gd name="connsiteX449" fmla="*/ 9473 w 10000"/>
                <a:gd name="connsiteY449" fmla="*/ 6308 h 10000"/>
                <a:gd name="connsiteX450" fmla="*/ 9491 w 10000"/>
                <a:gd name="connsiteY450" fmla="*/ 6026 h 10000"/>
                <a:gd name="connsiteX451" fmla="*/ 9517 w 10000"/>
                <a:gd name="connsiteY451" fmla="*/ 5321 h 10000"/>
                <a:gd name="connsiteX452" fmla="*/ 9535 w 10000"/>
                <a:gd name="connsiteY452" fmla="*/ 4936 h 10000"/>
                <a:gd name="connsiteX453" fmla="*/ 9553 w 10000"/>
                <a:gd name="connsiteY453" fmla="*/ 4782 h 10000"/>
                <a:gd name="connsiteX454" fmla="*/ 9582 w 10000"/>
                <a:gd name="connsiteY454" fmla="*/ 5000 h 10000"/>
                <a:gd name="connsiteX455" fmla="*/ 9600 w 10000"/>
                <a:gd name="connsiteY455" fmla="*/ 5218 h 10000"/>
                <a:gd name="connsiteX456" fmla="*/ 9618 w 10000"/>
                <a:gd name="connsiteY456" fmla="*/ 5192 h 10000"/>
                <a:gd name="connsiteX457" fmla="*/ 9636 w 10000"/>
                <a:gd name="connsiteY457" fmla="*/ 5346 h 10000"/>
                <a:gd name="connsiteX458" fmla="*/ 9654 w 10000"/>
                <a:gd name="connsiteY458" fmla="*/ 5128 h 10000"/>
                <a:gd name="connsiteX459" fmla="*/ 9679 w 10000"/>
                <a:gd name="connsiteY459" fmla="*/ 4974 h 10000"/>
                <a:gd name="connsiteX460" fmla="*/ 9697 w 10000"/>
                <a:gd name="connsiteY460" fmla="*/ 4936 h 10000"/>
                <a:gd name="connsiteX461" fmla="*/ 9722 w 10000"/>
                <a:gd name="connsiteY461" fmla="*/ 5000 h 10000"/>
                <a:gd name="connsiteX462" fmla="*/ 9740 w 10000"/>
                <a:gd name="connsiteY462" fmla="*/ 4872 h 10000"/>
                <a:gd name="connsiteX463" fmla="*/ 9758 w 10000"/>
                <a:gd name="connsiteY463" fmla="*/ 4679 h 10000"/>
                <a:gd name="connsiteX464" fmla="*/ 9776 w 10000"/>
                <a:gd name="connsiteY464" fmla="*/ 4744 h 10000"/>
                <a:gd name="connsiteX465" fmla="*/ 9794 w 10000"/>
                <a:gd name="connsiteY465" fmla="*/ 4974 h 10000"/>
                <a:gd name="connsiteX466" fmla="*/ 9812 w 10000"/>
                <a:gd name="connsiteY466" fmla="*/ 4910 h 10000"/>
                <a:gd name="connsiteX467" fmla="*/ 9830 w 10000"/>
                <a:gd name="connsiteY467" fmla="*/ 4872 h 10000"/>
                <a:gd name="connsiteX468" fmla="*/ 9859 w 10000"/>
                <a:gd name="connsiteY468" fmla="*/ 4654 h 10000"/>
                <a:gd name="connsiteX469" fmla="*/ 9877 w 10000"/>
                <a:gd name="connsiteY469" fmla="*/ 4397 h 10000"/>
                <a:gd name="connsiteX470" fmla="*/ 9895 w 10000"/>
                <a:gd name="connsiteY470" fmla="*/ 4590 h 10000"/>
                <a:gd name="connsiteX471" fmla="*/ 9913 w 10000"/>
                <a:gd name="connsiteY471" fmla="*/ 4679 h 10000"/>
                <a:gd name="connsiteX472" fmla="*/ 9939 w 10000"/>
                <a:gd name="connsiteY472" fmla="*/ 4744 h 10000"/>
                <a:gd name="connsiteX473" fmla="*/ 9957 w 10000"/>
                <a:gd name="connsiteY473" fmla="*/ 4782 h 10000"/>
                <a:gd name="connsiteX474" fmla="*/ 9975 w 10000"/>
                <a:gd name="connsiteY474" fmla="*/ 4744 h 10000"/>
                <a:gd name="connsiteX475" fmla="*/ 10000 w 10000"/>
                <a:gd name="connsiteY475" fmla="*/ 534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6 w 10000"/>
                <a:gd name="connsiteY11" fmla="*/ 6333 h 10000"/>
                <a:gd name="connsiteX12" fmla="*/ 245 w 10000"/>
                <a:gd name="connsiteY12" fmla="*/ 6115 h 10000"/>
                <a:gd name="connsiteX13" fmla="*/ 260 w 10000"/>
                <a:gd name="connsiteY13" fmla="*/ 5667 h 10000"/>
                <a:gd name="connsiteX14" fmla="*/ 278 w 10000"/>
                <a:gd name="connsiteY14" fmla="*/ 5385 h 10000"/>
                <a:gd name="connsiteX15" fmla="*/ 296 w 10000"/>
                <a:gd name="connsiteY15" fmla="*/ 4872 h 10000"/>
                <a:gd name="connsiteX16" fmla="*/ 314 w 10000"/>
                <a:gd name="connsiteY16" fmla="*/ 4013 h 10000"/>
                <a:gd name="connsiteX17" fmla="*/ 343 w 10000"/>
                <a:gd name="connsiteY17" fmla="*/ 3795 h 10000"/>
                <a:gd name="connsiteX18" fmla="*/ 361 w 10000"/>
                <a:gd name="connsiteY18" fmla="*/ 3859 h 10000"/>
                <a:gd name="connsiteX19" fmla="*/ 379 w 10000"/>
                <a:gd name="connsiteY19" fmla="*/ 4115 h 10000"/>
                <a:gd name="connsiteX20" fmla="*/ 404 w 10000"/>
                <a:gd name="connsiteY20" fmla="*/ 4872 h 10000"/>
                <a:gd name="connsiteX21" fmla="*/ 422 w 10000"/>
                <a:gd name="connsiteY21" fmla="*/ 5513 h 10000"/>
                <a:gd name="connsiteX22" fmla="*/ 440 w 10000"/>
                <a:gd name="connsiteY22" fmla="*/ 5513 h 10000"/>
                <a:gd name="connsiteX23" fmla="*/ 458 w 10000"/>
                <a:gd name="connsiteY23" fmla="*/ 5641 h 10000"/>
                <a:gd name="connsiteX24" fmla="*/ 476 w 10000"/>
                <a:gd name="connsiteY24" fmla="*/ 5705 h 10000"/>
                <a:gd name="connsiteX25" fmla="*/ 494 w 10000"/>
                <a:gd name="connsiteY25" fmla="*/ 5833 h 10000"/>
                <a:gd name="connsiteX26" fmla="*/ 523 w 10000"/>
                <a:gd name="connsiteY26" fmla="*/ 5731 h 10000"/>
                <a:gd name="connsiteX27" fmla="*/ 538 w 10000"/>
                <a:gd name="connsiteY27" fmla="*/ 5321 h 10000"/>
                <a:gd name="connsiteX28" fmla="*/ 556 w 10000"/>
                <a:gd name="connsiteY28" fmla="*/ 4974 h 10000"/>
                <a:gd name="connsiteX29" fmla="*/ 584 w 10000"/>
                <a:gd name="connsiteY29" fmla="*/ 4526 h 10000"/>
                <a:gd name="connsiteX30" fmla="*/ 602 w 10000"/>
                <a:gd name="connsiteY30" fmla="*/ 4051 h 10000"/>
                <a:gd name="connsiteX31" fmla="*/ 620 w 10000"/>
                <a:gd name="connsiteY31" fmla="*/ 3372 h 10000"/>
                <a:gd name="connsiteX32" fmla="*/ 639 w 10000"/>
                <a:gd name="connsiteY32" fmla="*/ 3026 h 10000"/>
                <a:gd name="connsiteX33" fmla="*/ 664 w 10000"/>
                <a:gd name="connsiteY33" fmla="*/ 3282 h 10000"/>
                <a:gd name="connsiteX34" fmla="*/ 682 w 10000"/>
                <a:gd name="connsiteY34" fmla="*/ 4551 h 10000"/>
                <a:gd name="connsiteX35" fmla="*/ 700 w 10000"/>
                <a:gd name="connsiteY35" fmla="*/ 6090 h 10000"/>
                <a:gd name="connsiteX36" fmla="*/ 718 w 10000"/>
                <a:gd name="connsiteY36" fmla="*/ 7256 h 10000"/>
                <a:gd name="connsiteX37" fmla="*/ 736 w 10000"/>
                <a:gd name="connsiteY37" fmla="*/ 7449 h 10000"/>
                <a:gd name="connsiteX38" fmla="*/ 765 w 10000"/>
                <a:gd name="connsiteY38" fmla="*/ 7077 h 10000"/>
                <a:gd name="connsiteX39" fmla="*/ 783 w 10000"/>
                <a:gd name="connsiteY39" fmla="*/ 5603 h 10000"/>
                <a:gd name="connsiteX40" fmla="*/ 797 w 10000"/>
                <a:gd name="connsiteY40" fmla="*/ 3282 h 10000"/>
                <a:gd name="connsiteX41" fmla="*/ 815 w 10000"/>
                <a:gd name="connsiteY41" fmla="*/ 1308 h 10000"/>
                <a:gd name="connsiteX42" fmla="*/ 844 w 10000"/>
                <a:gd name="connsiteY42" fmla="*/ 962 h 10000"/>
                <a:gd name="connsiteX43" fmla="*/ 862 w 10000"/>
                <a:gd name="connsiteY43" fmla="*/ 3282 h 10000"/>
                <a:gd name="connsiteX44" fmla="*/ 880 w 10000"/>
                <a:gd name="connsiteY44" fmla="*/ 7744 h 10000"/>
                <a:gd name="connsiteX45" fmla="*/ 898 w 10000"/>
                <a:gd name="connsiteY45" fmla="*/ 10000 h 10000"/>
                <a:gd name="connsiteX46" fmla="*/ 916 w 10000"/>
                <a:gd name="connsiteY46" fmla="*/ 8821 h 10000"/>
                <a:gd name="connsiteX47" fmla="*/ 942 w 10000"/>
                <a:gd name="connsiteY47" fmla="*/ 6564 h 10000"/>
                <a:gd name="connsiteX48" fmla="*/ 960 w 10000"/>
                <a:gd name="connsiteY48" fmla="*/ 5064 h 10000"/>
                <a:gd name="connsiteX49" fmla="*/ 988 w 10000"/>
                <a:gd name="connsiteY49" fmla="*/ 4744 h 10000"/>
                <a:gd name="connsiteX50" fmla="*/ 1006 w 10000"/>
                <a:gd name="connsiteY50" fmla="*/ 5000 h 10000"/>
                <a:gd name="connsiteX51" fmla="*/ 1025 w 10000"/>
                <a:gd name="connsiteY51" fmla="*/ 5513 h 10000"/>
                <a:gd name="connsiteX52" fmla="*/ 1043 w 10000"/>
                <a:gd name="connsiteY52" fmla="*/ 5641 h 10000"/>
                <a:gd name="connsiteX53" fmla="*/ 1061 w 10000"/>
                <a:gd name="connsiteY53" fmla="*/ 5577 h 10000"/>
                <a:gd name="connsiteX54" fmla="*/ 1075 w 10000"/>
                <a:gd name="connsiteY54" fmla="*/ 5346 h 10000"/>
                <a:gd name="connsiteX55" fmla="*/ 1093 w 10000"/>
                <a:gd name="connsiteY55" fmla="*/ 4936 h 10000"/>
                <a:gd name="connsiteX56" fmla="*/ 1122 w 10000"/>
                <a:gd name="connsiteY56" fmla="*/ 3756 h 10000"/>
                <a:gd name="connsiteX57" fmla="*/ 1140 w 10000"/>
                <a:gd name="connsiteY57" fmla="*/ 3372 h 10000"/>
                <a:gd name="connsiteX58" fmla="*/ 1165 w 10000"/>
                <a:gd name="connsiteY58" fmla="*/ 3346 h 10000"/>
                <a:gd name="connsiteX59" fmla="*/ 1183 w 10000"/>
                <a:gd name="connsiteY59" fmla="*/ 3372 h 10000"/>
                <a:gd name="connsiteX60" fmla="*/ 1201 w 10000"/>
                <a:gd name="connsiteY60" fmla="*/ 4333 h 10000"/>
                <a:gd name="connsiteX61" fmla="*/ 1219 w 10000"/>
                <a:gd name="connsiteY61" fmla="*/ 5346 h 10000"/>
                <a:gd name="connsiteX62" fmla="*/ 1237 w 10000"/>
                <a:gd name="connsiteY62" fmla="*/ 6308 h 10000"/>
                <a:gd name="connsiteX63" fmla="*/ 1266 w 10000"/>
                <a:gd name="connsiteY63" fmla="*/ 6885 h 10000"/>
                <a:gd name="connsiteX64" fmla="*/ 1284 w 10000"/>
                <a:gd name="connsiteY64" fmla="*/ 7077 h 10000"/>
                <a:gd name="connsiteX65" fmla="*/ 1302 w 10000"/>
                <a:gd name="connsiteY65" fmla="*/ 6564 h 10000"/>
                <a:gd name="connsiteX66" fmla="*/ 1320 w 10000"/>
                <a:gd name="connsiteY66" fmla="*/ 6244 h 10000"/>
                <a:gd name="connsiteX67" fmla="*/ 1338 w 10000"/>
                <a:gd name="connsiteY67" fmla="*/ 5897 h 10000"/>
                <a:gd name="connsiteX68" fmla="*/ 1364 w 10000"/>
                <a:gd name="connsiteY68" fmla="*/ 5192 h 10000"/>
                <a:gd name="connsiteX69" fmla="*/ 1382 w 10000"/>
                <a:gd name="connsiteY69" fmla="*/ 4359 h 10000"/>
                <a:gd name="connsiteX70" fmla="*/ 1400 w 10000"/>
                <a:gd name="connsiteY70" fmla="*/ 3628 h 10000"/>
                <a:gd name="connsiteX71" fmla="*/ 1425 w 10000"/>
                <a:gd name="connsiteY71" fmla="*/ 3064 h 10000"/>
                <a:gd name="connsiteX72" fmla="*/ 1443 w 10000"/>
                <a:gd name="connsiteY72" fmla="*/ 3500 h 10000"/>
                <a:gd name="connsiteX73" fmla="*/ 1461 w 10000"/>
                <a:gd name="connsiteY73" fmla="*/ 4423 h 10000"/>
                <a:gd name="connsiteX74" fmla="*/ 1479 w 10000"/>
                <a:gd name="connsiteY74" fmla="*/ 4910 h 10000"/>
                <a:gd name="connsiteX75" fmla="*/ 1497 w 10000"/>
                <a:gd name="connsiteY75" fmla="*/ 4333 h 10000"/>
                <a:gd name="connsiteX76" fmla="*/ 1526 w 10000"/>
                <a:gd name="connsiteY76" fmla="*/ 3154 h 10000"/>
                <a:gd name="connsiteX77" fmla="*/ 1544 w 10000"/>
                <a:gd name="connsiteY77" fmla="*/ 2513 h 10000"/>
                <a:gd name="connsiteX78" fmla="*/ 1562 w 10000"/>
                <a:gd name="connsiteY78" fmla="*/ 3564 h 10000"/>
                <a:gd name="connsiteX79" fmla="*/ 1587 w 10000"/>
                <a:gd name="connsiteY79" fmla="*/ 5385 h 10000"/>
                <a:gd name="connsiteX80" fmla="*/ 1605 w 10000"/>
                <a:gd name="connsiteY80" fmla="*/ 6308 h 10000"/>
                <a:gd name="connsiteX81" fmla="*/ 1623 w 10000"/>
                <a:gd name="connsiteY81" fmla="*/ 5731 h 10000"/>
                <a:gd name="connsiteX82" fmla="*/ 1641 w 10000"/>
                <a:gd name="connsiteY82" fmla="*/ 5346 h 10000"/>
                <a:gd name="connsiteX83" fmla="*/ 1659 w 10000"/>
                <a:gd name="connsiteY83" fmla="*/ 5513 h 10000"/>
                <a:gd name="connsiteX84" fmla="*/ 1677 w 10000"/>
                <a:gd name="connsiteY84" fmla="*/ 5667 h 10000"/>
                <a:gd name="connsiteX85" fmla="*/ 1703 w 10000"/>
                <a:gd name="connsiteY85" fmla="*/ 6308 h 10000"/>
                <a:gd name="connsiteX86" fmla="*/ 1721 w 10000"/>
                <a:gd name="connsiteY86" fmla="*/ 6462 h 10000"/>
                <a:gd name="connsiteX87" fmla="*/ 1739 w 10000"/>
                <a:gd name="connsiteY87" fmla="*/ 6051 h 10000"/>
                <a:gd name="connsiteX88" fmla="*/ 1757 w 10000"/>
                <a:gd name="connsiteY88" fmla="*/ 5513 h 10000"/>
                <a:gd name="connsiteX89" fmla="*/ 1786 w 10000"/>
                <a:gd name="connsiteY89" fmla="*/ 5385 h 10000"/>
                <a:gd name="connsiteX90" fmla="*/ 1804 w 10000"/>
                <a:gd name="connsiteY90" fmla="*/ 5449 h 10000"/>
                <a:gd name="connsiteX91" fmla="*/ 1822 w 10000"/>
                <a:gd name="connsiteY91" fmla="*/ 5513 h 10000"/>
                <a:gd name="connsiteX92" fmla="*/ 1847 w 10000"/>
                <a:gd name="connsiteY92" fmla="*/ 5192 h 10000"/>
                <a:gd name="connsiteX93" fmla="*/ 1865 w 10000"/>
                <a:gd name="connsiteY93" fmla="*/ 4397 h 10000"/>
                <a:gd name="connsiteX94" fmla="*/ 1883 w 10000"/>
                <a:gd name="connsiteY94" fmla="*/ 4295 h 10000"/>
                <a:gd name="connsiteX95" fmla="*/ 1901 w 10000"/>
                <a:gd name="connsiteY95" fmla="*/ 4526 h 10000"/>
                <a:gd name="connsiteX96" fmla="*/ 1919 w 10000"/>
                <a:gd name="connsiteY96" fmla="*/ 5385 h 10000"/>
                <a:gd name="connsiteX97" fmla="*/ 1937 w 10000"/>
                <a:gd name="connsiteY97" fmla="*/ 6590 h 10000"/>
                <a:gd name="connsiteX98" fmla="*/ 1955 w 10000"/>
                <a:gd name="connsiteY98" fmla="*/ 6949 h 10000"/>
                <a:gd name="connsiteX99" fmla="*/ 1981 w 10000"/>
                <a:gd name="connsiteY99" fmla="*/ 6141 h 10000"/>
                <a:gd name="connsiteX100" fmla="*/ 2009 w 10000"/>
                <a:gd name="connsiteY100" fmla="*/ 5346 h 10000"/>
                <a:gd name="connsiteX101" fmla="*/ 2027 w 10000"/>
                <a:gd name="connsiteY101" fmla="*/ 5154 h 10000"/>
                <a:gd name="connsiteX102" fmla="*/ 2045 w 10000"/>
                <a:gd name="connsiteY102" fmla="*/ 5641 h 10000"/>
                <a:gd name="connsiteX103" fmla="*/ 2063 w 10000"/>
                <a:gd name="connsiteY103" fmla="*/ 5795 h 10000"/>
                <a:gd name="connsiteX104" fmla="*/ 2082 w 10000"/>
                <a:gd name="connsiteY104" fmla="*/ 5731 h 10000"/>
                <a:gd name="connsiteX105" fmla="*/ 2100 w 10000"/>
                <a:gd name="connsiteY105" fmla="*/ 5346 h 10000"/>
                <a:gd name="connsiteX106" fmla="*/ 2125 w 10000"/>
                <a:gd name="connsiteY106" fmla="*/ 4910 h 10000"/>
                <a:gd name="connsiteX107" fmla="*/ 2143 w 10000"/>
                <a:gd name="connsiteY107" fmla="*/ 4615 h 10000"/>
                <a:gd name="connsiteX108" fmla="*/ 2161 w 10000"/>
                <a:gd name="connsiteY108" fmla="*/ 4462 h 10000"/>
                <a:gd name="connsiteX109" fmla="*/ 2186 w 10000"/>
                <a:gd name="connsiteY109" fmla="*/ 4423 h 10000"/>
                <a:gd name="connsiteX110" fmla="*/ 2204 w 10000"/>
                <a:gd name="connsiteY110" fmla="*/ 4397 h 10000"/>
                <a:gd name="connsiteX111" fmla="*/ 2222 w 10000"/>
                <a:gd name="connsiteY111" fmla="*/ 4179 h 10000"/>
                <a:gd name="connsiteX112" fmla="*/ 2240 w 10000"/>
                <a:gd name="connsiteY112" fmla="*/ 3731 h 10000"/>
                <a:gd name="connsiteX113" fmla="*/ 2258 w 10000"/>
                <a:gd name="connsiteY113" fmla="*/ 3000 h 10000"/>
                <a:gd name="connsiteX114" fmla="*/ 2287 w 10000"/>
                <a:gd name="connsiteY114" fmla="*/ 2513 h 10000"/>
                <a:gd name="connsiteX115" fmla="*/ 2305 w 10000"/>
                <a:gd name="connsiteY115" fmla="*/ 3026 h 10000"/>
                <a:gd name="connsiteX116" fmla="*/ 2323 w 10000"/>
                <a:gd name="connsiteY116" fmla="*/ 4590 h 10000"/>
                <a:gd name="connsiteX117" fmla="*/ 2341 w 10000"/>
                <a:gd name="connsiteY117" fmla="*/ 6397 h 10000"/>
                <a:gd name="connsiteX118" fmla="*/ 2359 w 10000"/>
                <a:gd name="connsiteY118" fmla="*/ 7192 h 10000"/>
                <a:gd name="connsiteX119" fmla="*/ 2385 w 10000"/>
                <a:gd name="connsiteY119" fmla="*/ 6910 h 10000"/>
                <a:gd name="connsiteX120" fmla="*/ 2403 w 10000"/>
                <a:gd name="connsiteY120" fmla="*/ 6179 h 10000"/>
                <a:gd name="connsiteX121" fmla="*/ 2421 w 10000"/>
                <a:gd name="connsiteY121" fmla="*/ 4936 h 10000"/>
                <a:gd name="connsiteX122" fmla="*/ 2449 w 10000"/>
                <a:gd name="connsiteY122" fmla="*/ 3603 h 10000"/>
                <a:gd name="connsiteX123" fmla="*/ 2464 w 10000"/>
                <a:gd name="connsiteY123" fmla="*/ 2872 h 10000"/>
                <a:gd name="connsiteX124" fmla="*/ 2482 w 10000"/>
                <a:gd name="connsiteY124" fmla="*/ 2231 h 10000"/>
                <a:gd name="connsiteX125" fmla="*/ 2500 w 10000"/>
                <a:gd name="connsiteY125" fmla="*/ 3064 h 10000"/>
                <a:gd name="connsiteX126" fmla="*/ 2518 w 10000"/>
                <a:gd name="connsiteY126" fmla="*/ 5577 h 10000"/>
                <a:gd name="connsiteX127" fmla="*/ 2547 w 10000"/>
                <a:gd name="connsiteY127" fmla="*/ 7359 h 10000"/>
                <a:gd name="connsiteX128" fmla="*/ 2565 w 10000"/>
                <a:gd name="connsiteY128" fmla="*/ 7128 h 10000"/>
                <a:gd name="connsiteX129" fmla="*/ 2590 w 10000"/>
                <a:gd name="connsiteY129" fmla="*/ 6372 h 10000"/>
                <a:gd name="connsiteX130" fmla="*/ 2608 w 10000"/>
                <a:gd name="connsiteY130" fmla="*/ 5538 h 10000"/>
                <a:gd name="connsiteX131" fmla="*/ 2626 w 10000"/>
                <a:gd name="connsiteY131" fmla="*/ 4654 h 10000"/>
                <a:gd name="connsiteX132" fmla="*/ 2644 w 10000"/>
                <a:gd name="connsiteY132" fmla="*/ 3987 h 10000"/>
                <a:gd name="connsiteX133" fmla="*/ 2662 w 10000"/>
                <a:gd name="connsiteY133" fmla="*/ 3410 h 10000"/>
                <a:gd name="connsiteX134" fmla="*/ 2680 w 10000"/>
                <a:gd name="connsiteY134" fmla="*/ 3885 h 10000"/>
                <a:gd name="connsiteX135" fmla="*/ 2698 w 10000"/>
                <a:gd name="connsiteY135" fmla="*/ 5987 h 10000"/>
                <a:gd name="connsiteX136" fmla="*/ 2727 w 10000"/>
                <a:gd name="connsiteY136" fmla="*/ 7679 h 10000"/>
                <a:gd name="connsiteX137" fmla="*/ 2742 w 10000"/>
                <a:gd name="connsiteY137" fmla="*/ 7641 h 10000"/>
                <a:gd name="connsiteX138" fmla="*/ 2760 w 10000"/>
                <a:gd name="connsiteY138" fmla="*/ 7103 h 10000"/>
                <a:gd name="connsiteX139" fmla="*/ 2778 w 10000"/>
                <a:gd name="connsiteY139" fmla="*/ 6500 h 10000"/>
                <a:gd name="connsiteX140" fmla="*/ 2807 w 10000"/>
                <a:gd name="connsiteY140" fmla="*/ 5962 h 10000"/>
                <a:gd name="connsiteX141" fmla="*/ 2825 w 10000"/>
                <a:gd name="connsiteY141" fmla="*/ 5321 h 10000"/>
                <a:gd name="connsiteX142" fmla="*/ 2843 w 10000"/>
                <a:gd name="connsiteY142" fmla="*/ 4744 h 10000"/>
                <a:gd name="connsiteX143" fmla="*/ 2868 w 10000"/>
                <a:gd name="connsiteY143" fmla="*/ 4051 h 10000"/>
                <a:gd name="connsiteX144" fmla="*/ 2886 w 10000"/>
                <a:gd name="connsiteY144" fmla="*/ 3372 h 10000"/>
                <a:gd name="connsiteX145" fmla="*/ 2904 w 10000"/>
                <a:gd name="connsiteY145" fmla="*/ 3667 h 10000"/>
                <a:gd name="connsiteX146" fmla="*/ 2922 w 10000"/>
                <a:gd name="connsiteY146" fmla="*/ 4295 h 10000"/>
                <a:gd name="connsiteX147" fmla="*/ 2940 w 10000"/>
                <a:gd name="connsiteY147" fmla="*/ 4808 h 10000"/>
                <a:gd name="connsiteX148" fmla="*/ 2958 w 10000"/>
                <a:gd name="connsiteY148" fmla="*/ 5667 h 10000"/>
                <a:gd name="connsiteX149" fmla="*/ 2987 w 10000"/>
                <a:gd name="connsiteY149" fmla="*/ 6205 h 10000"/>
                <a:gd name="connsiteX150" fmla="*/ 3005 w 10000"/>
                <a:gd name="connsiteY150" fmla="*/ 6141 h 10000"/>
                <a:gd name="connsiteX151" fmla="*/ 3019 w 10000"/>
                <a:gd name="connsiteY151" fmla="*/ 5705 h 10000"/>
                <a:gd name="connsiteX152" fmla="*/ 3048 w 10000"/>
                <a:gd name="connsiteY152" fmla="*/ 5154 h 10000"/>
                <a:gd name="connsiteX153" fmla="*/ 3066 w 10000"/>
                <a:gd name="connsiteY153" fmla="*/ 4526 h 10000"/>
                <a:gd name="connsiteX154" fmla="*/ 3084 w 10000"/>
                <a:gd name="connsiteY154" fmla="*/ 4590 h 10000"/>
                <a:gd name="connsiteX155" fmla="*/ 3102 w 10000"/>
                <a:gd name="connsiteY155" fmla="*/ 5321 h 10000"/>
                <a:gd name="connsiteX156" fmla="*/ 3128 w 10000"/>
                <a:gd name="connsiteY156" fmla="*/ 5962 h 10000"/>
                <a:gd name="connsiteX157" fmla="*/ 3146 w 10000"/>
                <a:gd name="connsiteY157" fmla="*/ 5859 h 10000"/>
                <a:gd name="connsiteX158" fmla="*/ 3164 w 10000"/>
                <a:gd name="connsiteY158" fmla="*/ 5064 h 10000"/>
                <a:gd name="connsiteX159" fmla="*/ 3182 w 10000"/>
                <a:gd name="connsiteY159" fmla="*/ 4359 h 10000"/>
                <a:gd name="connsiteX160" fmla="*/ 3211 w 10000"/>
                <a:gd name="connsiteY160" fmla="*/ 4013 h 10000"/>
                <a:gd name="connsiteX161" fmla="*/ 3229 w 10000"/>
                <a:gd name="connsiteY161" fmla="*/ 4333 h 10000"/>
                <a:gd name="connsiteX162" fmla="*/ 3247 w 10000"/>
                <a:gd name="connsiteY162" fmla="*/ 4936 h 10000"/>
                <a:gd name="connsiteX163" fmla="*/ 3265 w 10000"/>
                <a:gd name="connsiteY163" fmla="*/ 5603 h 10000"/>
                <a:gd name="connsiteX164" fmla="*/ 3283 w 10000"/>
                <a:gd name="connsiteY164" fmla="*/ 5705 h 10000"/>
                <a:gd name="connsiteX165" fmla="*/ 3308 w 10000"/>
                <a:gd name="connsiteY165" fmla="*/ 5449 h 10000"/>
                <a:gd name="connsiteX166" fmla="*/ 3326 w 10000"/>
                <a:gd name="connsiteY166" fmla="*/ 5103 h 10000"/>
                <a:gd name="connsiteX167" fmla="*/ 3344 w 10000"/>
                <a:gd name="connsiteY167" fmla="*/ 4359 h 10000"/>
                <a:gd name="connsiteX168" fmla="*/ 3362 w 10000"/>
                <a:gd name="connsiteY168" fmla="*/ 3731 h 10000"/>
                <a:gd name="connsiteX169" fmla="*/ 3380 w 10000"/>
                <a:gd name="connsiteY169" fmla="*/ 3923 h 10000"/>
                <a:gd name="connsiteX170" fmla="*/ 3405 w 10000"/>
                <a:gd name="connsiteY170" fmla="*/ 3500 h 10000"/>
                <a:gd name="connsiteX171" fmla="*/ 3424 w 10000"/>
                <a:gd name="connsiteY171" fmla="*/ 2615 h 10000"/>
                <a:gd name="connsiteX172" fmla="*/ 3452 w 10000"/>
                <a:gd name="connsiteY172" fmla="*/ 897 h 10000"/>
                <a:gd name="connsiteX173" fmla="*/ 3470 w 10000"/>
                <a:gd name="connsiteY173" fmla="*/ 1154 h 10000"/>
                <a:gd name="connsiteX174" fmla="*/ 3488 w 10000"/>
                <a:gd name="connsiteY174" fmla="*/ 3987 h 10000"/>
                <a:gd name="connsiteX175" fmla="*/ 3506 w 10000"/>
                <a:gd name="connsiteY175" fmla="*/ 7577 h 10000"/>
                <a:gd name="connsiteX176" fmla="*/ 3525 w 10000"/>
                <a:gd name="connsiteY176" fmla="*/ 9423 h 10000"/>
                <a:gd name="connsiteX177" fmla="*/ 3543 w 10000"/>
                <a:gd name="connsiteY177" fmla="*/ 9167 h 10000"/>
                <a:gd name="connsiteX178" fmla="*/ 3561 w 10000"/>
                <a:gd name="connsiteY178" fmla="*/ 7872 h 10000"/>
                <a:gd name="connsiteX179" fmla="*/ 3586 w 10000"/>
                <a:gd name="connsiteY179" fmla="*/ 6782 h 10000"/>
                <a:gd name="connsiteX180" fmla="*/ 3604 w 10000"/>
                <a:gd name="connsiteY180" fmla="*/ 5897 h 10000"/>
                <a:gd name="connsiteX181" fmla="*/ 3629 w 10000"/>
                <a:gd name="connsiteY181" fmla="*/ 5410 h 10000"/>
                <a:gd name="connsiteX182" fmla="*/ 3647 w 10000"/>
                <a:gd name="connsiteY182" fmla="*/ 5282 h 10000"/>
                <a:gd name="connsiteX183" fmla="*/ 3665 w 10000"/>
                <a:gd name="connsiteY183" fmla="*/ 5346 h 10000"/>
                <a:gd name="connsiteX184" fmla="*/ 3683 w 10000"/>
                <a:gd name="connsiteY184" fmla="*/ 5038 h 10000"/>
                <a:gd name="connsiteX185" fmla="*/ 3701 w 10000"/>
                <a:gd name="connsiteY185" fmla="*/ 4872 h 10000"/>
                <a:gd name="connsiteX186" fmla="*/ 3730 w 10000"/>
                <a:gd name="connsiteY186" fmla="*/ 4718 h 10000"/>
                <a:gd name="connsiteX187" fmla="*/ 3748 w 10000"/>
                <a:gd name="connsiteY187" fmla="*/ 4936 h 10000"/>
                <a:gd name="connsiteX188" fmla="*/ 3766 w 10000"/>
                <a:gd name="connsiteY188" fmla="*/ 5103 h 10000"/>
                <a:gd name="connsiteX189" fmla="*/ 3784 w 10000"/>
                <a:gd name="connsiteY189" fmla="*/ 5474 h 10000"/>
                <a:gd name="connsiteX190" fmla="*/ 3810 w 10000"/>
                <a:gd name="connsiteY190" fmla="*/ 5410 h 10000"/>
                <a:gd name="connsiteX191" fmla="*/ 3828 w 10000"/>
                <a:gd name="connsiteY191" fmla="*/ 5218 h 10000"/>
                <a:gd name="connsiteX192" fmla="*/ 3846 w 10000"/>
                <a:gd name="connsiteY192" fmla="*/ 5000 h 10000"/>
                <a:gd name="connsiteX193" fmla="*/ 3864 w 10000"/>
                <a:gd name="connsiteY193" fmla="*/ 4872 h 10000"/>
                <a:gd name="connsiteX194" fmla="*/ 3882 w 10000"/>
                <a:gd name="connsiteY194" fmla="*/ 4744 h 10000"/>
                <a:gd name="connsiteX195" fmla="*/ 3907 w 10000"/>
                <a:gd name="connsiteY195" fmla="*/ 4808 h 10000"/>
                <a:gd name="connsiteX196" fmla="*/ 3925 w 10000"/>
                <a:gd name="connsiteY196" fmla="*/ 4782 h 10000"/>
                <a:gd name="connsiteX197" fmla="*/ 3943 w 10000"/>
                <a:gd name="connsiteY197" fmla="*/ 4590 h 10000"/>
                <a:gd name="connsiteX198" fmla="*/ 3961 w 10000"/>
                <a:gd name="connsiteY198" fmla="*/ 4654 h 10000"/>
                <a:gd name="connsiteX199" fmla="*/ 3990 w 10000"/>
                <a:gd name="connsiteY199" fmla="*/ 4782 h 10000"/>
                <a:gd name="connsiteX200" fmla="*/ 4008 w 10000"/>
                <a:gd name="connsiteY200" fmla="*/ 4872 h 10000"/>
                <a:gd name="connsiteX201" fmla="*/ 4026 w 10000"/>
                <a:gd name="connsiteY201" fmla="*/ 4179 h 10000"/>
                <a:gd name="connsiteX202" fmla="*/ 4051 w 10000"/>
                <a:gd name="connsiteY202" fmla="*/ 2423 h 10000"/>
                <a:gd name="connsiteX203" fmla="*/ 4069 w 10000"/>
                <a:gd name="connsiteY203" fmla="*/ 923 h 10000"/>
                <a:gd name="connsiteX204" fmla="*/ 4087 w 10000"/>
                <a:gd name="connsiteY204" fmla="*/ 0 h 10000"/>
                <a:gd name="connsiteX205" fmla="*/ 4105 w 10000"/>
                <a:gd name="connsiteY205" fmla="*/ 1051 h 10000"/>
                <a:gd name="connsiteX206" fmla="*/ 4123 w 10000"/>
                <a:gd name="connsiteY206" fmla="*/ 4487 h 10000"/>
                <a:gd name="connsiteX207" fmla="*/ 4141 w 10000"/>
                <a:gd name="connsiteY207" fmla="*/ 7705 h 10000"/>
                <a:gd name="connsiteX208" fmla="*/ 4167 w 10000"/>
                <a:gd name="connsiteY208" fmla="*/ 9397 h 10000"/>
                <a:gd name="connsiteX209" fmla="*/ 4185 w 10000"/>
                <a:gd name="connsiteY209" fmla="*/ 9397 h 10000"/>
                <a:gd name="connsiteX210" fmla="*/ 4203 w 10000"/>
                <a:gd name="connsiteY210" fmla="*/ 8436 h 10000"/>
                <a:gd name="connsiteX211" fmla="*/ 4232 w 10000"/>
                <a:gd name="connsiteY211" fmla="*/ 7679 h 10000"/>
                <a:gd name="connsiteX212" fmla="*/ 4250 w 10000"/>
                <a:gd name="connsiteY212" fmla="*/ 7231 h 10000"/>
                <a:gd name="connsiteX213" fmla="*/ 4268 w 10000"/>
                <a:gd name="connsiteY213" fmla="*/ 6436 h 10000"/>
                <a:gd name="connsiteX214" fmla="*/ 4286 w 10000"/>
                <a:gd name="connsiteY214" fmla="*/ 5538 h 10000"/>
                <a:gd name="connsiteX215" fmla="*/ 4304 w 10000"/>
                <a:gd name="connsiteY215" fmla="*/ 4872 h 10000"/>
                <a:gd name="connsiteX216" fmla="*/ 4329 w 10000"/>
                <a:gd name="connsiteY216" fmla="*/ 4423 h 10000"/>
                <a:gd name="connsiteX217" fmla="*/ 4347 w 10000"/>
                <a:gd name="connsiteY217" fmla="*/ 4462 h 10000"/>
                <a:gd name="connsiteX218" fmla="*/ 4365 w 10000"/>
                <a:gd name="connsiteY218" fmla="*/ 3885 h 10000"/>
                <a:gd name="connsiteX219" fmla="*/ 4383 w 10000"/>
                <a:gd name="connsiteY219" fmla="*/ 2744 h 10000"/>
                <a:gd name="connsiteX220" fmla="*/ 4401 w 10000"/>
                <a:gd name="connsiteY220" fmla="*/ 1949 h 10000"/>
                <a:gd name="connsiteX221" fmla="*/ 4426 w 10000"/>
                <a:gd name="connsiteY221" fmla="*/ 2897 h 10000"/>
                <a:gd name="connsiteX222" fmla="*/ 4444 w 10000"/>
                <a:gd name="connsiteY222" fmla="*/ 5833 h 10000"/>
                <a:gd name="connsiteX223" fmla="*/ 4473 w 10000"/>
                <a:gd name="connsiteY223" fmla="*/ 8000 h 10000"/>
                <a:gd name="connsiteX224" fmla="*/ 4491 w 10000"/>
                <a:gd name="connsiteY224" fmla="*/ 8090 h 10000"/>
                <a:gd name="connsiteX225" fmla="*/ 4509 w 10000"/>
                <a:gd name="connsiteY225" fmla="*/ 7103 h 10000"/>
                <a:gd name="connsiteX226" fmla="*/ 4527 w 10000"/>
                <a:gd name="connsiteY226" fmla="*/ 6205 h 10000"/>
                <a:gd name="connsiteX227" fmla="*/ 4545 w 10000"/>
                <a:gd name="connsiteY227" fmla="*/ 5641 h 10000"/>
                <a:gd name="connsiteX228" fmla="*/ 4563 w 10000"/>
                <a:gd name="connsiteY228" fmla="*/ 5321 h 10000"/>
                <a:gd name="connsiteX229" fmla="*/ 4589 w 10000"/>
                <a:gd name="connsiteY229" fmla="*/ 5154 h 10000"/>
                <a:gd name="connsiteX230" fmla="*/ 4607 w 10000"/>
                <a:gd name="connsiteY230" fmla="*/ 4872 h 10000"/>
                <a:gd name="connsiteX231" fmla="*/ 4625 w 10000"/>
                <a:gd name="connsiteY231" fmla="*/ 4526 h 10000"/>
                <a:gd name="connsiteX232" fmla="*/ 4654 w 10000"/>
                <a:gd name="connsiteY232" fmla="*/ 4333 h 10000"/>
                <a:gd name="connsiteX233" fmla="*/ 4672 w 10000"/>
                <a:gd name="connsiteY233" fmla="*/ 4115 h 10000"/>
                <a:gd name="connsiteX234" fmla="*/ 4686 w 10000"/>
                <a:gd name="connsiteY234" fmla="*/ 3859 h 10000"/>
                <a:gd name="connsiteX235" fmla="*/ 4704 w 10000"/>
                <a:gd name="connsiteY235" fmla="*/ 3692 h 10000"/>
                <a:gd name="connsiteX236" fmla="*/ 4722 w 10000"/>
                <a:gd name="connsiteY236" fmla="*/ 3603 h 10000"/>
                <a:gd name="connsiteX237" fmla="*/ 4751 w 10000"/>
                <a:gd name="connsiteY237" fmla="*/ 3821 h 10000"/>
                <a:gd name="connsiteX238" fmla="*/ 4769 w 10000"/>
                <a:gd name="connsiteY238" fmla="*/ 4590 h 10000"/>
                <a:gd name="connsiteX239" fmla="*/ 4787 w 10000"/>
                <a:gd name="connsiteY239" fmla="*/ 5103 h 10000"/>
                <a:gd name="connsiteX240" fmla="*/ 4805 w 10000"/>
                <a:gd name="connsiteY240" fmla="*/ 5346 h 10000"/>
                <a:gd name="connsiteX241" fmla="*/ 4830 w 10000"/>
                <a:gd name="connsiteY241" fmla="*/ 5474 h 10000"/>
                <a:gd name="connsiteX242" fmla="*/ 4848 w 10000"/>
                <a:gd name="connsiteY242" fmla="*/ 5538 h 10000"/>
                <a:gd name="connsiteX243" fmla="*/ 4867 w 10000"/>
                <a:gd name="connsiteY243" fmla="*/ 5513 h 10000"/>
                <a:gd name="connsiteX244" fmla="*/ 4885 w 10000"/>
                <a:gd name="connsiteY244" fmla="*/ 5218 h 10000"/>
                <a:gd name="connsiteX245" fmla="*/ 4913 w 10000"/>
                <a:gd name="connsiteY245" fmla="*/ 4744 h 10000"/>
                <a:gd name="connsiteX246" fmla="*/ 4931 w 10000"/>
                <a:gd name="connsiteY246" fmla="*/ 4397 h 10000"/>
                <a:gd name="connsiteX247" fmla="*/ 4949 w 10000"/>
                <a:gd name="connsiteY247" fmla="*/ 3821 h 10000"/>
                <a:gd name="connsiteX248" fmla="*/ 4964 w 10000"/>
                <a:gd name="connsiteY248" fmla="*/ 3372 h 10000"/>
                <a:gd name="connsiteX249" fmla="*/ 4982 w 10000"/>
                <a:gd name="connsiteY249" fmla="*/ 3372 h 10000"/>
                <a:gd name="connsiteX250" fmla="*/ 5000 w 10000"/>
                <a:gd name="connsiteY250" fmla="*/ 3795 h 10000"/>
                <a:gd name="connsiteX251" fmla="*/ 5029 w 10000"/>
                <a:gd name="connsiteY251" fmla="*/ 5192 h 10000"/>
                <a:gd name="connsiteX252" fmla="*/ 5054 w 10000"/>
                <a:gd name="connsiteY252" fmla="*/ 6436 h 10000"/>
                <a:gd name="connsiteX253" fmla="*/ 5072 w 10000"/>
                <a:gd name="connsiteY253" fmla="*/ 7321 h 10000"/>
                <a:gd name="connsiteX254" fmla="*/ 5090 w 10000"/>
                <a:gd name="connsiteY254" fmla="*/ 7359 h 10000"/>
                <a:gd name="connsiteX255" fmla="*/ 5108 w 10000"/>
                <a:gd name="connsiteY255" fmla="*/ 6846 h 10000"/>
                <a:gd name="connsiteX256" fmla="*/ 5126 w 10000"/>
                <a:gd name="connsiteY256" fmla="*/ 6179 h 10000"/>
                <a:gd name="connsiteX257" fmla="*/ 5144 w 10000"/>
                <a:gd name="connsiteY257" fmla="*/ 5897 h 10000"/>
                <a:gd name="connsiteX258" fmla="*/ 5162 w 10000"/>
                <a:gd name="connsiteY258" fmla="*/ 5538 h 10000"/>
                <a:gd name="connsiteX259" fmla="*/ 5191 w 10000"/>
                <a:gd name="connsiteY259" fmla="*/ 4590 h 10000"/>
                <a:gd name="connsiteX260" fmla="*/ 5209 w 10000"/>
                <a:gd name="connsiteY260" fmla="*/ 3064 h 10000"/>
                <a:gd name="connsiteX261" fmla="*/ 5227 w 10000"/>
                <a:gd name="connsiteY261" fmla="*/ 2615 h 10000"/>
                <a:gd name="connsiteX262" fmla="*/ 5253 w 10000"/>
                <a:gd name="connsiteY262" fmla="*/ 3474 h 10000"/>
                <a:gd name="connsiteX263" fmla="*/ 5271 w 10000"/>
                <a:gd name="connsiteY263" fmla="*/ 4359 h 10000"/>
                <a:gd name="connsiteX264" fmla="*/ 5289 w 10000"/>
                <a:gd name="connsiteY264" fmla="*/ 5321 h 10000"/>
                <a:gd name="connsiteX265" fmla="*/ 5307 w 10000"/>
                <a:gd name="connsiteY265" fmla="*/ 7013 h 10000"/>
                <a:gd name="connsiteX266" fmla="*/ 5332 w 10000"/>
                <a:gd name="connsiteY266" fmla="*/ 8179 h 10000"/>
                <a:gd name="connsiteX267" fmla="*/ 5350 w 10000"/>
                <a:gd name="connsiteY267" fmla="*/ 8115 h 10000"/>
                <a:gd name="connsiteX268" fmla="*/ 5368 w 10000"/>
                <a:gd name="connsiteY268" fmla="*/ 7256 h 10000"/>
                <a:gd name="connsiteX269" fmla="*/ 5386 w 10000"/>
                <a:gd name="connsiteY269" fmla="*/ 6269 h 10000"/>
                <a:gd name="connsiteX270" fmla="*/ 5404 w 10000"/>
                <a:gd name="connsiteY270" fmla="*/ 5410 h 10000"/>
                <a:gd name="connsiteX271" fmla="*/ 5422 w 10000"/>
                <a:gd name="connsiteY271" fmla="*/ 4974 h 10000"/>
                <a:gd name="connsiteX272" fmla="*/ 5451 w 10000"/>
                <a:gd name="connsiteY272" fmla="*/ 4551 h 10000"/>
                <a:gd name="connsiteX273" fmla="*/ 5469 w 10000"/>
                <a:gd name="connsiteY273" fmla="*/ 4231 h 10000"/>
                <a:gd name="connsiteX274" fmla="*/ 5487 w 10000"/>
                <a:gd name="connsiteY274" fmla="*/ 3885 h 10000"/>
                <a:gd name="connsiteX275" fmla="*/ 5512 w 10000"/>
                <a:gd name="connsiteY275" fmla="*/ 3667 h 10000"/>
                <a:gd name="connsiteX276" fmla="*/ 5530 w 10000"/>
                <a:gd name="connsiteY276" fmla="*/ 3218 h 10000"/>
                <a:gd name="connsiteX277" fmla="*/ 5548 w 10000"/>
                <a:gd name="connsiteY277" fmla="*/ 3192 h 10000"/>
                <a:gd name="connsiteX278" fmla="*/ 5566 w 10000"/>
                <a:gd name="connsiteY278" fmla="*/ 3731 h 10000"/>
                <a:gd name="connsiteX279" fmla="*/ 5592 w 10000"/>
                <a:gd name="connsiteY279" fmla="*/ 4615 h 10000"/>
                <a:gd name="connsiteX280" fmla="*/ 5610 w 10000"/>
                <a:gd name="connsiteY280" fmla="*/ 5321 h 10000"/>
                <a:gd name="connsiteX281" fmla="*/ 5628 w 10000"/>
                <a:gd name="connsiteY281" fmla="*/ 5731 h 10000"/>
                <a:gd name="connsiteX282" fmla="*/ 5657 w 10000"/>
                <a:gd name="connsiteY282" fmla="*/ 6090 h 10000"/>
                <a:gd name="connsiteX283" fmla="*/ 5675 w 10000"/>
                <a:gd name="connsiteY283" fmla="*/ 6026 h 10000"/>
                <a:gd name="connsiteX284" fmla="*/ 5693 w 10000"/>
                <a:gd name="connsiteY284" fmla="*/ 5321 h 10000"/>
                <a:gd name="connsiteX285" fmla="*/ 5711 w 10000"/>
                <a:gd name="connsiteY285" fmla="*/ 4397 h 10000"/>
                <a:gd name="connsiteX286" fmla="*/ 5729 w 10000"/>
                <a:gd name="connsiteY286" fmla="*/ 4077 h 10000"/>
                <a:gd name="connsiteX287" fmla="*/ 5747 w 10000"/>
                <a:gd name="connsiteY287" fmla="*/ 4051 h 10000"/>
                <a:gd name="connsiteX288" fmla="*/ 5772 w 10000"/>
                <a:gd name="connsiteY288" fmla="*/ 4974 h 10000"/>
                <a:gd name="connsiteX289" fmla="*/ 5790 w 10000"/>
                <a:gd name="connsiteY289" fmla="*/ 5897 h 10000"/>
                <a:gd name="connsiteX290" fmla="*/ 5808 w 10000"/>
                <a:gd name="connsiteY290" fmla="*/ 5795 h 10000"/>
                <a:gd name="connsiteX291" fmla="*/ 5826 w 10000"/>
                <a:gd name="connsiteY291" fmla="*/ 5321 h 10000"/>
                <a:gd name="connsiteX292" fmla="*/ 5851 w 10000"/>
                <a:gd name="connsiteY292" fmla="*/ 5064 h 10000"/>
                <a:gd name="connsiteX293" fmla="*/ 5869 w 10000"/>
                <a:gd name="connsiteY293" fmla="*/ 5321 h 10000"/>
                <a:gd name="connsiteX294" fmla="*/ 5887 w 10000"/>
                <a:gd name="connsiteY294" fmla="*/ 5154 h 10000"/>
                <a:gd name="connsiteX295" fmla="*/ 5905 w 10000"/>
                <a:gd name="connsiteY295" fmla="*/ 4936 h 10000"/>
                <a:gd name="connsiteX296" fmla="*/ 5934 w 10000"/>
                <a:gd name="connsiteY296" fmla="*/ 4462 h 10000"/>
                <a:gd name="connsiteX297" fmla="*/ 6068 w 10000"/>
                <a:gd name="connsiteY297" fmla="*/ 4846 h 10000"/>
                <a:gd name="connsiteX298" fmla="*/ 6093 w 10000"/>
                <a:gd name="connsiteY298" fmla="*/ 4487 h 10000"/>
                <a:gd name="connsiteX299" fmla="*/ 6194 w 10000"/>
                <a:gd name="connsiteY299" fmla="*/ 4013 h 10000"/>
                <a:gd name="connsiteX300" fmla="*/ 6212 w 10000"/>
                <a:gd name="connsiteY300" fmla="*/ 3064 h 10000"/>
                <a:gd name="connsiteX301" fmla="*/ 6273 w 10000"/>
                <a:gd name="connsiteY301" fmla="*/ 5923 h 10000"/>
                <a:gd name="connsiteX302" fmla="*/ 6291 w 10000"/>
                <a:gd name="connsiteY302" fmla="*/ 7321 h 10000"/>
                <a:gd name="connsiteX303" fmla="*/ 6310 w 10000"/>
                <a:gd name="connsiteY303" fmla="*/ 7641 h 10000"/>
                <a:gd name="connsiteX304" fmla="*/ 6328 w 10000"/>
                <a:gd name="connsiteY304" fmla="*/ 7359 h 10000"/>
                <a:gd name="connsiteX305" fmla="*/ 6346 w 10000"/>
                <a:gd name="connsiteY305" fmla="*/ 5833 h 10000"/>
                <a:gd name="connsiteX306" fmla="*/ 6454 w 10000"/>
                <a:gd name="connsiteY306" fmla="*/ 6436 h 10000"/>
                <a:gd name="connsiteX307" fmla="*/ 6472 w 10000"/>
                <a:gd name="connsiteY307" fmla="*/ 8628 h 10000"/>
                <a:gd name="connsiteX308" fmla="*/ 6490 w 10000"/>
                <a:gd name="connsiteY308" fmla="*/ 9077 h 10000"/>
                <a:gd name="connsiteX309" fmla="*/ 6515 w 10000"/>
                <a:gd name="connsiteY309" fmla="*/ 8603 h 10000"/>
                <a:gd name="connsiteX310" fmla="*/ 6533 w 10000"/>
                <a:gd name="connsiteY310" fmla="*/ 7679 h 10000"/>
                <a:gd name="connsiteX311" fmla="*/ 6551 w 10000"/>
                <a:gd name="connsiteY311" fmla="*/ 6846 h 10000"/>
                <a:gd name="connsiteX312" fmla="*/ 6569 w 10000"/>
                <a:gd name="connsiteY312" fmla="*/ 6090 h 10000"/>
                <a:gd name="connsiteX313" fmla="*/ 6587 w 10000"/>
                <a:gd name="connsiteY313" fmla="*/ 5128 h 10000"/>
                <a:gd name="connsiteX314" fmla="*/ 6605 w 10000"/>
                <a:gd name="connsiteY314" fmla="*/ 4013 h 10000"/>
                <a:gd name="connsiteX315" fmla="*/ 6631 w 10000"/>
                <a:gd name="connsiteY315" fmla="*/ 3372 h 10000"/>
                <a:gd name="connsiteX316" fmla="*/ 6696 w 10000"/>
                <a:gd name="connsiteY316" fmla="*/ 4551 h 10000"/>
                <a:gd name="connsiteX317" fmla="*/ 6714 w 10000"/>
                <a:gd name="connsiteY317" fmla="*/ 4333 h 10000"/>
                <a:gd name="connsiteX318" fmla="*/ 6732 w 10000"/>
                <a:gd name="connsiteY318" fmla="*/ 4269 h 10000"/>
                <a:gd name="connsiteX319" fmla="*/ 6750 w 10000"/>
                <a:gd name="connsiteY319" fmla="*/ 4333 h 10000"/>
                <a:gd name="connsiteX320" fmla="*/ 6793 w 10000"/>
                <a:gd name="connsiteY320" fmla="*/ 4936 h 10000"/>
                <a:gd name="connsiteX321" fmla="*/ 6890 w 10000"/>
                <a:gd name="connsiteY321" fmla="*/ 4526 h 10000"/>
                <a:gd name="connsiteX322" fmla="*/ 6955 w 10000"/>
                <a:gd name="connsiteY322" fmla="*/ 5513 h 10000"/>
                <a:gd name="connsiteX323" fmla="*/ 6973 w 10000"/>
                <a:gd name="connsiteY323" fmla="*/ 6051 h 10000"/>
                <a:gd name="connsiteX324" fmla="*/ 6991 w 10000"/>
                <a:gd name="connsiteY324" fmla="*/ 5897 h 10000"/>
                <a:gd name="connsiteX325" fmla="*/ 7009 w 10000"/>
                <a:gd name="connsiteY325" fmla="*/ 5577 h 10000"/>
                <a:gd name="connsiteX326" fmla="*/ 7027 w 10000"/>
                <a:gd name="connsiteY326" fmla="*/ 5321 h 10000"/>
                <a:gd name="connsiteX327" fmla="*/ 7053 w 10000"/>
                <a:gd name="connsiteY327" fmla="*/ 4936 h 10000"/>
                <a:gd name="connsiteX328" fmla="*/ 7071 w 10000"/>
                <a:gd name="connsiteY328" fmla="*/ 4654 h 10000"/>
                <a:gd name="connsiteX329" fmla="*/ 7089 w 10000"/>
                <a:gd name="connsiteY329" fmla="*/ 4526 h 10000"/>
                <a:gd name="connsiteX330" fmla="*/ 7118 w 10000"/>
                <a:gd name="connsiteY330" fmla="*/ 4487 h 10000"/>
                <a:gd name="connsiteX331" fmla="*/ 7136 w 10000"/>
                <a:gd name="connsiteY331" fmla="*/ 4590 h 10000"/>
                <a:gd name="connsiteX332" fmla="*/ 7154 w 10000"/>
                <a:gd name="connsiteY332" fmla="*/ 5218 h 10000"/>
                <a:gd name="connsiteX333" fmla="*/ 7168 w 10000"/>
                <a:gd name="connsiteY333" fmla="*/ 5218 h 10000"/>
                <a:gd name="connsiteX334" fmla="*/ 7186 w 10000"/>
                <a:gd name="connsiteY334" fmla="*/ 4654 h 10000"/>
                <a:gd name="connsiteX335" fmla="*/ 7215 w 10000"/>
                <a:gd name="connsiteY335" fmla="*/ 4423 h 10000"/>
                <a:gd name="connsiteX336" fmla="*/ 7233 w 10000"/>
                <a:gd name="connsiteY336" fmla="*/ 4654 h 10000"/>
                <a:gd name="connsiteX337" fmla="*/ 7251 w 10000"/>
                <a:gd name="connsiteY337" fmla="*/ 5154 h 10000"/>
                <a:gd name="connsiteX338" fmla="*/ 7276 w 10000"/>
                <a:gd name="connsiteY338" fmla="*/ 5731 h 10000"/>
                <a:gd name="connsiteX339" fmla="*/ 7294 w 10000"/>
                <a:gd name="connsiteY339" fmla="*/ 6051 h 10000"/>
                <a:gd name="connsiteX340" fmla="*/ 7312 w 10000"/>
                <a:gd name="connsiteY340" fmla="*/ 5962 h 10000"/>
                <a:gd name="connsiteX341" fmla="*/ 7330 w 10000"/>
                <a:gd name="connsiteY341" fmla="*/ 5897 h 10000"/>
                <a:gd name="connsiteX342" fmla="*/ 7348 w 10000"/>
                <a:gd name="connsiteY342" fmla="*/ 5321 h 10000"/>
                <a:gd name="connsiteX343" fmla="*/ 7367 w 10000"/>
                <a:gd name="connsiteY343" fmla="*/ 4679 h 10000"/>
                <a:gd name="connsiteX344" fmla="*/ 7395 w 10000"/>
                <a:gd name="connsiteY344" fmla="*/ 4115 h 10000"/>
                <a:gd name="connsiteX345" fmla="*/ 7413 w 10000"/>
                <a:gd name="connsiteY345" fmla="*/ 3474 h 10000"/>
                <a:gd name="connsiteX346" fmla="*/ 7431 w 10000"/>
                <a:gd name="connsiteY346" fmla="*/ 3410 h 10000"/>
                <a:gd name="connsiteX347" fmla="*/ 7446 w 10000"/>
                <a:gd name="connsiteY347" fmla="*/ 4808 h 10000"/>
                <a:gd name="connsiteX348" fmla="*/ 7475 w 10000"/>
                <a:gd name="connsiteY348" fmla="*/ 6090 h 10000"/>
                <a:gd name="connsiteX349" fmla="*/ 7493 w 10000"/>
                <a:gd name="connsiteY349" fmla="*/ 5833 h 10000"/>
                <a:gd name="connsiteX350" fmla="*/ 7511 w 10000"/>
                <a:gd name="connsiteY350" fmla="*/ 4359 h 10000"/>
                <a:gd name="connsiteX351" fmla="*/ 7536 w 10000"/>
                <a:gd name="connsiteY351" fmla="*/ 2705 h 10000"/>
                <a:gd name="connsiteX352" fmla="*/ 7554 w 10000"/>
                <a:gd name="connsiteY352" fmla="*/ 1974 h 10000"/>
                <a:gd name="connsiteX353" fmla="*/ 7572 w 10000"/>
                <a:gd name="connsiteY353" fmla="*/ 4013 h 10000"/>
                <a:gd name="connsiteX354" fmla="*/ 7590 w 10000"/>
                <a:gd name="connsiteY354" fmla="*/ 6372 h 10000"/>
                <a:gd name="connsiteX355" fmla="*/ 7608 w 10000"/>
                <a:gd name="connsiteY355" fmla="*/ 7808 h 10000"/>
                <a:gd name="connsiteX356" fmla="*/ 7626 w 10000"/>
                <a:gd name="connsiteY356" fmla="*/ 7577 h 10000"/>
                <a:gd name="connsiteX357" fmla="*/ 7655 w 10000"/>
                <a:gd name="connsiteY357" fmla="*/ 7295 h 10000"/>
                <a:gd name="connsiteX358" fmla="*/ 7673 w 10000"/>
                <a:gd name="connsiteY358" fmla="*/ 7321 h 10000"/>
                <a:gd name="connsiteX359" fmla="*/ 7691 w 10000"/>
                <a:gd name="connsiteY359" fmla="*/ 7551 h 10000"/>
                <a:gd name="connsiteX360" fmla="*/ 7716 w 10000"/>
                <a:gd name="connsiteY360" fmla="*/ 7679 h 10000"/>
                <a:gd name="connsiteX361" fmla="*/ 7734 w 10000"/>
                <a:gd name="connsiteY361" fmla="*/ 7231 h 10000"/>
                <a:gd name="connsiteX362" fmla="*/ 7753 w 10000"/>
                <a:gd name="connsiteY362" fmla="*/ 6526 h 10000"/>
                <a:gd name="connsiteX363" fmla="*/ 7771 w 10000"/>
                <a:gd name="connsiteY363" fmla="*/ 5859 h 10000"/>
                <a:gd name="connsiteX364" fmla="*/ 7796 w 10000"/>
                <a:gd name="connsiteY364" fmla="*/ 5154 h 10000"/>
                <a:gd name="connsiteX365" fmla="*/ 7814 w 10000"/>
                <a:gd name="connsiteY365" fmla="*/ 4615 h 10000"/>
                <a:gd name="connsiteX366" fmla="*/ 7832 w 10000"/>
                <a:gd name="connsiteY366" fmla="*/ 3949 h 10000"/>
                <a:gd name="connsiteX367" fmla="*/ 7850 w 10000"/>
                <a:gd name="connsiteY367" fmla="*/ 3474 h 10000"/>
                <a:gd name="connsiteX368" fmla="*/ 7868 w 10000"/>
                <a:gd name="connsiteY368" fmla="*/ 2936 h 10000"/>
                <a:gd name="connsiteX369" fmla="*/ 7897 w 10000"/>
                <a:gd name="connsiteY369" fmla="*/ 2808 h 10000"/>
                <a:gd name="connsiteX370" fmla="*/ 7915 w 10000"/>
                <a:gd name="connsiteY370" fmla="*/ 3474 h 10000"/>
                <a:gd name="connsiteX371" fmla="*/ 7933 w 10000"/>
                <a:gd name="connsiteY371" fmla="*/ 4462 h 10000"/>
                <a:gd name="connsiteX372" fmla="*/ 7951 w 10000"/>
                <a:gd name="connsiteY372" fmla="*/ 4590 h 10000"/>
                <a:gd name="connsiteX373" fmla="*/ 7976 w 10000"/>
                <a:gd name="connsiteY373" fmla="*/ 4333 h 10000"/>
                <a:gd name="connsiteX374" fmla="*/ 7994 w 10000"/>
                <a:gd name="connsiteY374" fmla="*/ 4295 h 10000"/>
                <a:gd name="connsiteX375" fmla="*/ 8012 w 10000"/>
                <a:gd name="connsiteY375" fmla="*/ 4205 h 10000"/>
                <a:gd name="connsiteX376" fmla="*/ 8030 w 10000"/>
                <a:gd name="connsiteY376" fmla="*/ 3949 h 10000"/>
                <a:gd name="connsiteX377" fmla="*/ 8048 w 10000"/>
                <a:gd name="connsiteY377" fmla="*/ 4654 h 10000"/>
                <a:gd name="connsiteX378" fmla="*/ 8074 w 10000"/>
                <a:gd name="connsiteY378" fmla="*/ 5282 h 10000"/>
                <a:gd name="connsiteX379" fmla="*/ 8092 w 10000"/>
                <a:gd name="connsiteY379" fmla="*/ 6051 h 10000"/>
                <a:gd name="connsiteX380" fmla="*/ 8120 w 10000"/>
                <a:gd name="connsiteY380" fmla="*/ 6718 h 10000"/>
                <a:gd name="connsiteX381" fmla="*/ 8139 w 10000"/>
                <a:gd name="connsiteY381" fmla="*/ 6821 h 10000"/>
                <a:gd name="connsiteX382" fmla="*/ 8157 w 10000"/>
                <a:gd name="connsiteY382" fmla="*/ 6462 h 10000"/>
                <a:gd name="connsiteX383" fmla="*/ 8175 w 10000"/>
                <a:gd name="connsiteY383" fmla="*/ 5321 h 10000"/>
                <a:gd name="connsiteX384" fmla="*/ 8193 w 10000"/>
                <a:gd name="connsiteY384" fmla="*/ 2769 h 10000"/>
                <a:gd name="connsiteX385" fmla="*/ 8211 w 10000"/>
                <a:gd name="connsiteY385" fmla="*/ 1244 h 10000"/>
                <a:gd name="connsiteX386" fmla="*/ 8229 w 10000"/>
                <a:gd name="connsiteY386" fmla="*/ 962 h 10000"/>
                <a:gd name="connsiteX387" fmla="*/ 8254 w 10000"/>
                <a:gd name="connsiteY387" fmla="*/ 3603 h 10000"/>
                <a:gd name="connsiteX388" fmla="*/ 8272 w 10000"/>
                <a:gd name="connsiteY388" fmla="*/ 6846 h 10000"/>
                <a:gd name="connsiteX389" fmla="*/ 8297 w 10000"/>
                <a:gd name="connsiteY389" fmla="*/ 8282 h 10000"/>
                <a:gd name="connsiteX390" fmla="*/ 8315 w 10000"/>
                <a:gd name="connsiteY390" fmla="*/ 8218 h 10000"/>
                <a:gd name="connsiteX391" fmla="*/ 8333 w 10000"/>
                <a:gd name="connsiteY391" fmla="*/ 7679 h 10000"/>
                <a:gd name="connsiteX392" fmla="*/ 8351 w 10000"/>
                <a:gd name="connsiteY392" fmla="*/ 7038 h 10000"/>
                <a:gd name="connsiteX393" fmla="*/ 8369 w 10000"/>
                <a:gd name="connsiteY393" fmla="*/ 6436 h 10000"/>
                <a:gd name="connsiteX394" fmla="*/ 8398 w 10000"/>
                <a:gd name="connsiteY394" fmla="*/ 6115 h 10000"/>
                <a:gd name="connsiteX395" fmla="*/ 8416 w 10000"/>
                <a:gd name="connsiteY395" fmla="*/ 5833 h 10000"/>
                <a:gd name="connsiteX396" fmla="*/ 8434 w 10000"/>
                <a:gd name="connsiteY396" fmla="*/ 5449 h 10000"/>
                <a:gd name="connsiteX397" fmla="*/ 8452 w 10000"/>
                <a:gd name="connsiteY397" fmla="*/ 4872 h 10000"/>
                <a:gd name="connsiteX398" fmla="*/ 8470 w 10000"/>
                <a:gd name="connsiteY398" fmla="*/ 4333 h 10000"/>
                <a:gd name="connsiteX399" fmla="*/ 8496 w 10000"/>
                <a:gd name="connsiteY399" fmla="*/ 3795 h 10000"/>
                <a:gd name="connsiteX400" fmla="*/ 8514 w 10000"/>
                <a:gd name="connsiteY400" fmla="*/ 3538 h 10000"/>
                <a:gd name="connsiteX401" fmla="*/ 8532 w 10000"/>
                <a:gd name="connsiteY401" fmla="*/ 3244 h 10000"/>
                <a:gd name="connsiteX402" fmla="*/ 8557 w 10000"/>
                <a:gd name="connsiteY402" fmla="*/ 3372 h 10000"/>
                <a:gd name="connsiteX403" fmla="*/ 8575 w 10000"/>
                <a:gd name="connsiteY403" fmla="*/ 3244 h 10000"/>
                <a:gd name="connsiteX404" fmla="*/ 8593 w 10000"/>
                <a:gd name="connsiteY404" fmla="*/ 2513 h 10000"/>
                <a:gd name="connsiteX405" fmla="*/ 8611 w 10000"/>
                <a:gd name="connsiteY405" fmla="*/ 2897 h 10000"/>
                <a:gd name="connsiteX406" fmla="*/ 8629 w 10000"/>
                <a:gd name="connsiteY406" fmla="*/ 5128 h 10000"/>
                <a:gd name="connsiteX407" fmla="*/ 8658 w 10000"/>
                <a:gd name="connsiteY407" fmla="*/ 6846 h 10000"/>
                <a:gd name="connsiteX408" fmla="*/ 8676 w 10000"/>
                <a:gd name="connsiteY408" fmla="*/ 7038 h 10000"/>
                <a:gd name="connsiteX409" fmla="*/ 8694 w 10000"/>
                <a:gd name="connsiteY409" fmla="*/ 6821 h 10000"/>
                <a:gd name="connsiteX410" fmla="*/ 8719 w 10000"/>
                <a:gd name="connsiteY410" fmla="*/ 6051 h 10000"/>
                <a:gd name="connsiteX411" fmla="*/ 8737 w 10000"/>
                <a:gd name="connsiteY411" fmla="*/ 4974 h 10000"/>
                <a:gd name="connsiteX412" fmla="*/ 8755 w 10000"/>
                <a:gd name="connsiteY412" fmla="*/ 3885 h 10000"/>
                <a:gd name="connsiteX413" fmla="*/ 8773 w 10000"/>
                <a:gd name="connsiteY413" fmla="*/ 3795 h 10000"/>
                <a:gd name="connsiteX414" fmla="*/ 8791 w 10000"/>
                <a:gd name="connsiteY414" fmla="*/ 4910 h 10000"/>
                <a:gd name="connsiteX415" fmla="*/ 8810 w 10000"/>
                <a:gd name="connsiteY415" fmla="*/ 6590 h 10000"/>
                <a:gd name="connsiteX416" fmla="*/ 8835 w 10000"/>
                <a:gd name="connsiteY416" fmla="*/ 7705 h 10000"/>
                <a:gd name="connsiteX417" fmla="*/ 8853 w 10000"/>
                <a:gd name="connsiteY417" fmla="*/ 7641 h 10000"/>
                <a:gd name="connsiteX418" fmla="*/ 8871 w 10000"/>
                <a:gd name="connsiteY418" fmla="*/ 6974 h 10000"/>
                <a:gd name="connsiteX419" fmla="*/ 8889 w 10000"/>
                <a:gd name="connsiteY419" fmla="*/ 6244 h 10000"/>
                <a:gd name="connsiteX420" fmla="*/ 8918 w 10000"/>
                <a:gd name="connsiteY420" fmla="*/ 5667 h 10000"/>
                <a:gd name="connsiteX421" fmla="*/ 8936 w 10000"/>
                <a:gd name="connsiteY421" fmla="*/ 5282 h 10000"/>
                <a:gd name="connsiteX422" fmla="*/ 8954 w 10000"/>
                <a:gd name="connsiteY422" fmla="*/ 4782 h 10000"/>
                <a:gd name="connsiteX423" fmla="*/ 8972 w 10000"/>
                <a:gd name="connsiteY423" fmla="*/ 3987 h 10000"/>
                <a:gd name="connsiteX424" fmla="*/ 8997 w 10000"/>
                <a:gd name="connsiteY424" fmla="*/ 3244 h 10000"/>
                <a:gd name="connsiteX425" fmla="*/ 9015 w 10000"/>
                <a:gd name="connsiteY425" fmla="*/ 2872 h 10000"/>
                <a:gd name="connsiteX426" fmla="*/ 9033 w 10000"/>
                <a:gd name="connsiteY426" fmla="*/ 2962 h 10000"/>
                <a:gd name="connsiteX427" fmla="*/ 9051 w 10000"/>
                <a:gd name="connsiteY427" fmla="*/ 3667 h 10000"/>
                <a:gd name="connsiteX428" fmla="*/ 9069 w 10000"/>
                <a:gd name="connsiteY428" fmla="*/ 5321 h 10000"/>
                <a:gd name="connsiteX429" fmla="*/ 9098 w 10000"/>
                <a:gd name="connsiteY429" fmla="*/ 6462 h 10000"/>
                <a:gd name="connsiteX430" fmla="*/ 9113 w 10000"/>
                <a:gd name="connsiteY430" fmla="*/ 6051 h 10000"/>
                <a:gd name="connsiteX431" fmla="*/ 9141 w 10000"/>
                <a:gd name="connsiteY431" fmla="*/ 5103 h 10000"/>
                <a:gd name="connsiteX432" fmla="*/ 9159 w 10000"/>
                <a:gd name="connsiteY432" fmla="*/ 4551 h 10000"/>
                <a:gd name="connsiteX433" fmla="*/ 9177 w 10000"/>
                <a:gd name="connsiteY433" fmla="*/ 4974 h 10000"/>
                <a:gd name="connsiteX434" fmla="*/ 9196 w 10000"/>
                <a:gd name="connsiteY434" fmla="*/ 5897 h 10000"/>
                <a:gd name="connsiteX435" fmla="*/ 9214 w 10000"/>
                <a:gd name="connsiteY435" fmla="*/ 6179 h 10000"/>
                <a:gd name="connsiteX436" fmla="*/ 9232 w 10000"/>
                <a:gd name="connsiteY436" fmla="*/ 5667 h 10000"/>
                <a:gd name="connsiteX437" fmla="*/ 9257 w 10000"/>
                <a:gd name="connsiteY437" fmla="*/ 5154 h 10000"/>
                <a:gd name="connsiteX438" fmla="*/ 9275 w 10000"/>
                <a:gd name="connsiteY438" fmla="*/ 4910 h 10000"/>
                <a:gd name="connsiteX439" fmla="*/ 9293 w 10000"/>
                <a:gd name="connsiteY439" fmla="*/ 4718 h 10000"/>
                <a:gd name="connsiteX440" fmla="*/ 9322 w 10000"/>
                <a:gd name="connsiteY440" fmla="*/ 4462 h 10000"/>
                <a:gd name="connsiteX441" fmla="*/ 9340 w 10000"/>
                <a:gd name="connsiteY441" fmla="*/ 4179 h 10000"/>
                <a:gd name="connsiteX442" fmla="*/ 9358 w 10000"/>
                <a:gd name="connsiteY442" fmla="*/ 4115 h 10000"/>
                <a:gd name="connsiteX443" fmla="*/ 9376 w 10000"/>
                <a:gd name="connsiteY443" fmla="*/ 4141 h 10000"/>
                <a:gd name="connsiteX444" fmla="*/ 9390 w 10000"/>
                <a:gd name="connsiteY444" fmla="*/ 4462 h 10000"/>
                <a:gd name="connsiteX445" fmla="*/ 9419 w 10000"/>
                <a:gd name="connsiteY445" fmla="*/ 4782 h 10000"/>
                <a:gd name="connsiteX446" fmla="*/ 9437 w 10000"/>
                <a:gd name="connsiteY446" fmla="*/ 5410 h 10000"/>
                <a:gd name="connsiteX447" fmla="*/ 9455 w 10000"/>
                <a:gd name="connsiteY447" fmla="*/ 6090 h 10000"/>
                <a:gd name="connsiteX448" fmla="*/ 9473 w 10000"/>
                <a:gd name="connsiteY448" fmla="*/ 6308 h 10000"/>
                <a:gd name="connsiteX449" fmla="*/ 9491 w 10000"/>
                <a:gd name="connsiteY449" fmla="*/ 6026 h 10000"/>
                <a:gd name="connsiteX450" fmla="*/ 9517 w 10000"/>
                <a:gd name="connsiteY450" fmla="*/ 5321 h 10000"/>
                <a:gd name="connsiteX451" fmla="*/ 9535 w 10000"/>
                <a:gd name="connsiteY451" fmla="*/ 4936 h 10000"/>
                <a:gd name="connsiteX452" fmla="*/ 9553 w 10000"/>
                <a:gd name="connsiteY452" fmla="*/ 4782 h 10000"/>
                <a:gd name="connsiteX453" fmla="*/ 9582 w 10000"/>
                <a:gd name="connsiteY453" fmla="*/ 5000 h 10000"/>
                <a:gd name="connsiteX454" fmla="*/ 9600 w 10000"/>
                <a:gd name="connsiteY454" fmla="*/ 5218 h 10000"/>
                <a:gd name="connsiteX455" fmla="*/ 9618 w 10000"/>
                <a:gd name="connsiteY455" fmla="*/ 5192 h 10000"/>
                <a:gd name="connsiteX456" fmla="*/ 9636 w 10000"/>
                <a:gd name="connsiteY456" fmla="*/ 5346 h 10000"/>
                <a:gd name="connsiteX457" fmla="*/ 9654 w 10000"/>
                <a:gd name="connsiteY457" fmla="*/ 5128 h 10000"/>
                <a:gd name="connsiteX458" fmla="*/ 9679 w 10000"/>
                <a:gd name="connsiteY458" fmla="*/ 4974 h 10000"/>
                <a:gd name="connsiteX459" fmla="*/ 9697 w 10000"/>
                <a:gd name="connsiteY459" fmla="*/ 4936 h 10000"/>
                <a:gd name="connsiteX460" fmla="*/ 9722 w 10000"/>
                <a:gd name="connsiteY460" fmla="*/ 5000 h 10000"/>
                <a:gd name="connsiteX461" fmla="*/ 9740 w 10000"/>
                <a:gd name="connsiteY461" fmla="*/ 4872 h 10000"/>
                <a:gd name="connsiteX462" fmla="*/ 9758 w 10000"/>
                <a:gd name="connsiteY462" fmla="*/ 4679 h 10000"/>
                <a:gd name="connsiteX463" fmla="*/ 9776 w 10000"/>
                <a:gd name="connsiteY463" fmla="*/ 4744 h 10000"/>
                <a:gd name="connsiteX464" fmla="*/ 9794 w 10000"/>
                <a:gd name="connsiteY464" fmla="*/ 4974 h 10000"/>
                <a:gd name="connsiteX465" fmla="*/ 9812 w 10000"/>
                <a:gd name="connsiteY465" fmla="*/ 4910 h 10000"/>
                <a:gd name="connsiteX466" fmla="*/ 9830 w 10000"/>
                <a:gd name="connsiteY466" fmla="*/ 4872 h 10000"/>
                <a:gd name="connsiteX467" fmla="*/ 9859 w 10000"/>
                <a:gd name="connsiteY467" fmla="*/ 4654 h 10000"/>
                <a:gd name="connsiteX468" fmla="*/ 9877 w 10000"/>
                <a:gd name="connsiteY468" fmla="*/ 4397 h 10000"/>
                <a:gd name="connsiteX469" fmla="*/ 9895 w 10000"/>
                <a:gd name="connsiteY469" fmla="*/ 4590 h 10000"/>
                <a:gd name="connsiteX470" fmla="*/ 9913 w 10000"/>
                <a:gd name="connsiteY470" fmla="*/ 4679 h 10000"/>
                <a:gd name="connsiteX471" fmla="*/ 9939 w 10000"/>
                <a:gd name="connsiteY471" fmla="*/ 4744 h 10000"/>
                <a:gd name="connsiteX472" fmla="*/ 9957 w 10000"/>
                <a:gd name="connsiteY472" fmla="*/ 4782 h 10000"/>
                <a:gd name="connsiteX473" fmla="*/ 9975 w 10000"/>
                <a:gd name="connsiteY473" fmla="*/ 4744 h 10000"/>
                <a:gd name="connsiteX474" fmla="*/ 10000 w 10000"/>
                <a:gd name="connsiteY474" fmla="*/ 534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6 w 10000"/>
                <a:gd name="connsiteY11" fmla="*/ 6333 h 10000"/>
                <a:gd name="connsiteX12" fmla="*/ 245 w 10000"/>
                <a:gd name="connsiteY12" fmla="*/ 6115 h 10000"/>
                <a:gd name="connsiteX13" fmla="*/ 260 w 10000"/>
                <a:gd name="connsiteY13" fmla="*/ 5667 h 10000"/>
                <a:gd name="connsiteX14" fmla="*/ 278 w 10000"/>
                <a:gd name="connsiteY14" fmla="*/ 5385 h 10000"/>
                <a:gd name="connsiteX15" fmla="*/ 296 w 10000"/>
                <a:gd name="connsiteY15" fmla="*/ 4872 h 10000"/>
                <a:gd name="connsiteX16" fmla="*/ 314 w 10000"/>
                <a:gd name="connsiteY16" fmla="*/ 4013 h 10000"/>
                <a:gd name="connsiteX17" fmla="*/ 343 w 10000"/>
                <a:gd name="connsiteY17" fmla="*/ 3795 h 10000"/>
                <a:gd name="connsiteX18" fmla="*/ 361 w 10000"/>
                <a:gd name="connsiteY18" fmla="*/ 3859 h 10000"/>
                <a:gd name="connsiteX19" fmla="*/ 379 w 10000"/>
                <a:gd name="connsiteY19" fmla="*/ 4115 h 10000"/>
                <a:gd name="connsiteX20" fmla="*/ 404 w 10000"/>
                <a:gd name="connsiteY20" fmla="*/ 4872 h 10000"/>
                <a:gd name="connsiteX21" fmla="*/ 422 w 10000"/>
                <a:gd name="connsiteY21" fmla="*/ 5513 h 10000"/>
                <a:gd name="connsiteX22" fmla="*/ 440 w 10000"/>
                <a:gd name="connsiteY22" fmla="*/ 5513 h 10000"/>
                <a:gd name="connsiteX23" fmla="*/ 458 w 10000"/>
                <a:gd name="connsiteY23" fmla="*/ 5641 h 10000"/>
                <a:gd name="connsiteX24" fmla="*/ 476 w 10000"/>
                <a:gd name="connsiteY24" fmla="*/ 5705 h 10000"/>
                <a:gd name="connsiteX25" fmla="*/ 494 w 10000"/>
                <a:gd name="connsiteY25" fmla="*/ 5833 h 10000"/>
                <a:gd name="connsiteX26" fmla="*/ 523 w 10000"/>
                <a:gd name="connsiteY26" fmla="*/ 5731 h 10000"/>
                <a:gd name="connsiteX27" fmla="*/ 538 w 10000"/>
                <a:gd name="connsiteY27" fmla="*/ 5321 h 10000"/>
                <a:gd name="connsiteX28" fmla="*/ 556 w 10000"/>
                <a:gd name="connsiteY28" fmla="*/ 4974 h 10000"/>
                <a:gd name="connsiteX29" fmla="*/ 584 w 10000"/>
                <a:gd name="connsiteY29" fmla="*/ 4526 h 10000"/>
                <a:gd name="connsiteX30" fmla="*/ 602 w 10000"/>
                <a:gd name="connsiteY30" fmla="*/ 4051 h 10000"/>
                <a:gd name="connsiteX31" fmla="*/ 620 w 10000"/>
                <a:gd name="connsiteY31" fmla="*/ 3372 h 10000"/>
                <a:gd name="connsiteX32" fmla="*/ 639 w 10000"/>
                <a:gd name="connsiteY32" fmla="*/ 3026 h 10000"/>
                <a:gd name="connsiteX33" fmla="*/ 664 w 10000"/>
                <a:gd name="connsiteY33" fmla="*/ 3282 h 10000"/>
                <a:gd name="connsiteX34" fmla="*/ 682 w 10000"/>
                <a:gd name="connsiteY34" fmla="*/ 4551 h 10000"/>
                <a:gd name="connsiteX35" fmla="*/ 700 w 10000"/>
                <a:gd name="connsiteY35" fmla="*/ 6090 h 10000"/>
                <a:gd name="connsiteX36" fmla="*/ 718 w 10000"/>
                <a:gd name="connsiteY36" fmla="*/ 7256 h 10000"/>
                <a:gd name="connsiteX37" fmla="*/ 736 w 10000"/>
                <a:gd name="connsiteY37" fmla="*/ 7449 h 10000"/>
                <a:gd name="connsiteX38" fmla="*/ 765 w 10000"/>
                <a:gd name="connsiteY38" fmla="*/ 7077 h 10000"/>
                <a:gd name="connsiteX39" fmla="*/ 783 w 10000"/>
                <a:gd name="connsiteY39" fmla="*/ 5603 h 10000"/>
                <a:gd name="connsiteX40" fmla="*/ 797 w 10000"/>
                <a:gd name="connsiteY40" fmla="*/ 3282 h 10000"/>
                <a:gd name="connsiteX41" fmla="*/ 815 w 10000"/>
                <a:gd name="connsiteY41" fmla="*/ 1308 h 10000"/>
                <a:gd name="connsiteX42" fmla="*/ 844 w 10000"/>
                <a:gd name="connsiteY42" fmla="*/ 962 h 10000"/>
                <a:gd name="connsiteX43" fmla="*/ 862 w 10000"/>
                <a:gd name="connsiteY43" fmla="*/ 3282 h 10000"/>
                <a:gd name="connsiteX44" fmla="*/ 880 w 10000"/>
                <a:gd name="connsiteY44" fmla="*/ 7744 h 10000"/>
                <a:gd name="connsiteX45" fmla="*/ 898 w 10000"/>
                <a:gd name="connsiteY45" fmla="*/ 10000 h 10000"/>
                <a:gd name="connsiteX46" fmla="*/ 916 w 10000"/>
                <a:gd name="connsiteY46" fmla="*/ 8821 h 10000"/>
                <a:gd name="connsiteX47" fmla="*/ 942 w 10000"/>
                <a:gd name="connsiteY47" fmla="*/ 6564 h 10000"/>
                <a:gd name="connsiteX48" fmla="*/ 960 w 10000"/>
                <a:gd name="connsiteY48" fmla="*/ 5064 h 10000"/>
                <a:gd name="connsiteX49" fmla="*/ 988 w 10000"/>
                <a:gd name="connsiteY49" fmla="*/ 4744 h 10000"/>
                <a:gd name="connsiteX50" fmla="*/ 1006 w 10000"/>
                <a:gd name="connsiteY50" fmla="*/ 5000 h 10000"/>
                <a:gd name="connsiteX51" fmla="*/ 1025 w 10000"/>
                <a:gd name="connsiteY51" fmla="*/ 5513 h 10000"/>
                <a:gd name="connsiteX52" fmla="*/ 1043 w 10000"/>
                <a:gd name="connsiteY52" fmla="*/ 5641 h 10000"/>
                <a:gd name="connsiteX53" fmla="*/ 1061 w 10000"/>
                <a:gd name="connsiteY53" fmla="*/ 5577 h 10000"/>
                <a:gd name="connsiteX54" fmla="*/ 1075 w 10000"/>
                <a:gd name="connsiteY54" fmla="*/ 5346 h 10000"/>
                <a:gd name="connsiteX55" fmla="*/ 1093 w 10000"/>
                <a:gd name="connsiteY55" fmla="*/ 4936 h 10000"/>
                <a:gd name="connsiteX56" fmla="*/ 1122 w 10000"/>
                <a:gd name="connsiteY56" fmla="*/ 3756 h 10000"/>
                <a:gd name="connsiteX57" fmla="*/ 1140 w 10000"/>
                <a:gd name="connsiteY57" fmla="*/ 3372 h 10000"/>
                <a:gd name="connsiteX58" fmla="*/ 1165 w 10000"/>
                <a:gd name="connsiteY58" fmla="*/ 3346 h 10000"/>
                <a:gd name="connsiteX59" fmla="*/ 1183 w 10000"/>
                <a:gd name="connsiteY59" fmla="*/ 3372 h 10000"/>
                <a:gd name="connsiteX60" fmla="*/ 1201 w 10000"/>
                <a:gd name="connsiteY60" fmla="*/ 4333 h 10000"/>
                <a:gd name="connsiteX61" fmla="*/ 1219 w 10000"/>
                <a:gd name="connsiteY61" fmla="*/ 5346 h 10000"/>
                <a:gd name="connsiteX62" fmla="*/ 1237 w 10000"/>
                <a:gd name="connsiteY62" fmla="*/ 6308 h 10000"/>
                <a:gd name="connsiteX63" fmla="*/ 1266 w 10000"/>
                <a:gd name="connsiteY63" fmla="*/ 6885 h 10000"/>
                <a:gd name="connsiteX64" fmla="*/ 1284 w 10000"/>
                <a:gd name="connsiteY64" fmla="*/ 7077 h 10000"/>
                <a:gd name="connsiteX65" fmla="*/ 1302 w 10000"/>
                <a:gd name="connsiteY65" fmla="*/ 6564 h 10000"/>
                <a:gd name="connsiteX66" fmla="*/ 1320 w 10000"/>
                <a:gd name="connsiteY66" fmla="*/ 6244 h 10000"/>
                <a:gd name="connsiteX67" fmla="*/ 1338 w 10000"/>
                <a:gd name="connsiteY67" fmla="*/ 5897 h 10000"/>
                <a:gd name="connsiteX68" fmla="*/ 1364 w 10000"/>
                <a:gd name="connsiteY68" fmla="*/ 5192 h 10000"/>
                <a:gd name="connsiteX69" fmla="*/ 1382 w 10000"/>
                <a:gd name="connsiteY69" fmla="*/ 4359 h 10000"/>
                <a:gd name="connsiteX70" fmla="*/ 1400 w 10000"/>
                <a:gd name="connsiteY70" fmla="*/ 3628 h 10000"/>
                <a:gd name="connsiteX71" fmla="*/ 1425 w 10000"/>
                <a:gd name="connsiteY71" fmla="*/ 3064 h 10000"/>
                <a:gd name="connsiteX72" fmla="*/ 1443 w 10000"/>
                <a:gd name="connsiteY72" fmla="*/ 3500 h 10000"/>
                <a:gd name="connsiteX73" fmla="*/ 1461 w 10000"/>
                <a:gd name="connsiteY73" fmla="*/ 4423 h 10000"/>
                <a:gd name="connsiteX74" fmla="*/ 1479 w 10000"/>
                <a:gd name="connsiteY74" fmla="*/ 4910 h 10000"/>
                <a:gd name="connsiteX75" fmla="*/ 1497 w 10000"/>
                <a:gd name="connsiteY75" fmla="*/ 4333 h 10000"/>
                <a:gd name="connsiteX76" fmla="*/ 1526 w 10000"/>
                <a:gd name="connsiteY76" fmla="*/ 3154 h 10000"/>
                <a:gd name="connsiteX77" fmla="*/ 1544 w 10000"/>
                <a:gd name="connsiteY77" fmla="*/ 2513 h 10000"/>
                <a:gd name="connsiteX78" fmla="*/ 1562 w 10000"/>
                <a:gd name="connsiteY78" fmla="*/ 3564 h 10000"/>
                <a:gd name="connsiteX79" fmla="*/ 1587 w 10000"/>
                <a:gd name="connsiteY79" fmla="*/ 5385 h 10000"/>
                <a:gd name="connsiteX80" fmla="*/ 1605 w 10000"/>
                <a:gd name="connsiteY80" fmla="*/ 6308 h 10000"/>
                <a:gd name="connsiteX81" fmla="*/ 1623 w 10000"/>
                <a:gd name="connsiteY81" fmla="*/ 5731 h 10000"/>
                <a:gd name="connsiteX82" fmla="*/ 1641 w 10000"/>
                <a:gd name="connsiteY82" fmla="*/ 5346 h 10000"/>
                <a:gd name="connsiteX83" fmla="*/ 1659 w 10000"/>
                <a:gd name="connsiteY83" fmla="*/ 5513 h 10000"/>
                <a:gd name="connsiteX84" fmla="*/ 1677 w 10000"/>
                <a:gd name="connsiteY84" fmla="*/ 5667 h 10000"/>
                <a:gd name="connsiteX85" fmla="*/ 1703 w 10000"/>
                <a:gd name="connsiteY85" fmla="*/ 6308 h 10000"/>
                <a:gd name="connsiteX86" fmla="*/ 1721 w 10000"/>
                <a:gd name="connsiteY86" fmla="*/ 6462 h 10000"/>
                <a:gd name="connsiteX87" fmla="*/ 1739 w 10000"/>
                <a:gd name="connsiteY87" fmla="*/ 6051 h 10000"/>
                <a:gd name="connsiteX88" fmla="*/ 1757 w 10000"/>
                <a:gd name="connsiteY88" fmla="*/ 5513 h 10000"/>
                <a:gd name="connsiteX89" fmla="*/ 1786 w 10000"/>
                <a:gd name="connsiteY89" fmla="*/ 5385 h 10000"/>
                <a:gd name="connsiteX90" fmla="*/ 1804 w 10000"/>
                <a:gd name="connsiteY90" fmla="*/ 5449 h 10000"/>
                <a:gd name="connsiteX91" fmla="*/ 1822 w 10000"/>
                <a:gd name="connsiteY91" fmla="*/ 5513 h 10000"/>
                <a:gd name="connsiteX92" fmla="*/ 1847 w 10000"/>
                <a:gd name="connsiteY92" fmla="*/ 5192 h 10000"/>
                <a:gd name="connsiteX93" fmla="*/ 1865 w 10000"/>
                <a:gd name="connsiteY93" fmla="*/ 4397 h 10000"/>
                <a:gd name="connsiteX94" fmla="*/ 1883 w 10000"/>
                <a:gd name="connsiteY94" fmla="*/ 4295 h 10000"/>
                <a:gd name="connsiteX95" fmla="*/ 1901 w 10000"/>
                <a:gd name="connsiteY95" fmla="*/ 4526 h 10000"/>
                <a:gd name="connsiteX96" fmla="*/ 1919 w 10000"/>
                <a:gd name="connsiteY96" fmla="*/ 5385 h 10000"/>
                <a:gd name="connsiteX97" fmla="*/ 1937 w 10000"/>
                <a:gd name="connsiteY97" fmla="*/ 6590 h 10000"/>
                <a:gd name="connsiteX98" fmla="*/ 1955 w 10000"/>
                <a:gd name="connsiteY98" fmla="*/ 6949 h 10000"/>
                <a:gd name="connsiteX99" fmla="*/ 1981 w 10000"/>
                <a:gd name="connsiteY99" fmla="*/ 6141 h 10000"/>
                <a:gd name="connsiteX100" fmla="*/ 2009 w 10000"/>
                <a:gd name="connsiteY100" fmla="*/ 5346 h 10000"/>
                <a:gd name="connsiteX101" fmla="*/ 2027 w 10000"/>
                <a:gd name="connsiteY101" fmla="*/ 5154 h 10000"/>
                <a:gd name="connsiteX102" fmla="*/ 2045 w 10000"/>
                <a:gd name="connsiteY102" fmla="*/ 5641 h 10000"/>
                <a:gd name="connsiteX103" fmla="*/ 2063 w 10000"/>
                <a:gd name="connsiteY103" fmla="*/ 5795 h 10000"/>
                <a:gd name="connsiteX104" fmla="*/ 2082 w 10000"/>
                <a:gd name="connsiteY104" fmla="*/ 5731 h 10000"/>
                <a:gd name="connsiteX105" fmla="*/ 2100 w 10000"/>
                <a:gd name="connsiteY105" fmla="*/ 5346 h 10000"/>
                <a:gd name="connsiteX106" fmla="*/ 2125 w 10000"/>
                <a:gd name="connsiteY106" fmla="*/ 4910 h 10000"/>
                <a:gd name="connsiteX107" fmla="*/ 2143 w 10000"/>
                <a:gd name="connsiteY107" fmla="*/ 4615 h 10000"/>
                <a:gd name="connsiteX108" fmla="*/ 2161 w 10000"/>
                <a:gd name="connsiteY108" fmla="*/ 4462 h 10000"/>
                <a:gd name="connsiteX109" fmla="*/ 2186 w 10000"/>
                <a:gd name="connsiteY109" fmla="*/ 4423 h 10000"/>
                <a:gd name="connsiteX110" fmla="*/ 2204 w 10000"/>
                <a:gd name="connsiteY110" fmla="*/ 4397 h 10000"/>
                <a:gd name="connsiteX111" fmla="*/ 2222 w 10000"/>
                <a:gd name="connsiteY111" fmla="*/ 4179 h 10000"/>
                <a:gd name="connsiteX112" fmla="*/ 2240 w 10000"/>
                <a:gd name="connsiteY112" fmla="*/ 3731 h 10000"/>
                <a:gd name="connsiteX113" fmla="*/ 2258 w 10000"/>
                <a:gd name="connsiteY113" fmla="*/ 3000 h 10000"/>
                <a:gd name="connsiteX114" fmla="*/ 2287 w 10000"/>
                <a:gd name="connsiteY114" fmla="*/ 2513 h 10000"/>
                <a:gd name="connsiteX115" fmla="*/ 2305 w 10000"/>
                <a:gd name="connsiteY115" fmla="*/ 3026 h 10000"/>
                <a:gd name="connsiteX116" fmla="*/ 2323 w 10000"/>
                <a:gd name="connsiteY116" fmla="*/ 4590 h 10000"/>
                <a:gd name="connsiteX117" fmla="*/ 2341 w 10000"/>
                <a:gd name="connsiteY117" fmla="*/ 6397 h 10000"/>
                <a:gd name="connsiteX118" fmla="*/ 2359 w 10000"/>
                <a:gd name="connsiteY118" fmla="*/ 7192 h 10000"/>
                <a:gd name="connsiteX119" fmla="*/ 2385 w 10000"/>
                <a:gd name="connsiteY119" fmla="*/ 6910 h 10000"/>
                <a:gd name="connsiteX120" fmla="*/ 2403 w 10000"/>
                <a:gd name="connsiteY120" fmla="*/ 6179 h 10000"/>
                <a:gd name="connsiteX121" fmla="*/ 2421 w 10000"/>
                <a:gd name="connsiteY121" fmla="*/ 4936 h 10000"/>
                <a:gd name="connsiteX122" fmla="*/ 2449 w 10000"/>
                <a:gd name="connsiteY122" fmla="*/ 3603 h 10000"/>
                <a:gd name="connsiteX123" fmla="*/ 2464 w 10000"/>
                <a:gd name="connsiteY123" fmla="*/ 2872 h 10000"/>
                <a:gd name="connsiteX124" fmla="*/ 2482 w 10000"/>
                <a:gd name="connsiteY124" fmla="*/ 2231 h 10000"/>
                <a:gd name="connsiteX125" fmla="*/ 2500 w 10000"/>
                <a:gd name="connsiteY125" fmla="*/ 3064 h 10000"/>
                <a:gd name="connsiteX126" fmla="*/ 2518 w 10000"/>
                <a:gd name="connsiteY126" fmla="*/ 5577 h 10000"/>
                <a:gd name="connsiteX127" fmla="*/ 2547 w 10000"/>
                <a:gd name="connsiteY127" fmla="*/ 7359 h 10000"/>
                <a:gd name="connsiteX128" fmla="*/ 2565 w 10000"/>
                <a:gd name="connsiteY128" fmla="*/ 7128 h 10000"/>
                <a:gd name="connsiteX129" fmla="*/ 2590 w 10000"/>
                <a:gd name="connsiteY129" fmla="*/ 6372 h 10000"/>
                <a:gd name="connsiteX130" fmla="*/ 2608 w 10000"/>
                <a:gd name="connsiteY130" fmla="*/ 5538 h 10000"/>
                <a:gd name="connsiteX131" fmla="*/ 2626 w 10000"/>
                <a:gd name="connsiteY131" fmla="*/ 4654 h 10000"/>
                <a:gd name="connsiteX132" fmla="*/ 2644 w 10000"/>
                <a:gd name="connsiteY132" fmla="*/ 3987 h 10000"/>
                <a:gd name="connsiteX133" fmla="*/ 2662 w 10000"/>
                <a:gd name="connsiteY133" fmla="*/ 3410 h 10000"/>
                <a:gd name="connsiteX134" fmla="*/ 2680 w 10000"/>
                <a:gd name="connsiteY134" fmla="*/ 3885 h 10000"/>
                <a:gd name="connsiteX135" fmla="*/ 2698 w 10000"/>
                <a:gd name="connsiteY135" fmla="*/ 5987 h 10000"/>
                <a:gd name="connsiteX136" fmla="*/ 2727 w 10000"/>
                <a:gd name="connsiteY136" fmla="*/ 7679 h 10000"/>
                <a:gd name="connsiteX137" fmla="*/ 2742 w 10000"/>
                <a:gd name="connsiteY137" fmla="*/ 7641 h 10000"/>
                <a:gd name="connsiteX138" fmla="*/ 2760 w 10000"/>
                <a:gd name="connsiteY138" fmla="*/ 7103 h 10000"/>
                <a:gd name="connsiteX139" fmla="*/ 2778 w 10000"/>
                <a:gd name="connsiteY139" fmla="*/ 6500 h 10000"/>
                <a:gd name="connsiteX140" fmla="*/ 2807 w 10000"/>
                <a:gd name="connsiteY140" fmla="*/ 5962 h 10000"/>
                <a:gd name="connsiteX141" fmla="*/ 2825 w 10000"/>
                <a:gd name="connsiteY141" fmla="*/ 5321 h 10000"/>
                <a:gd name="connsiteX142" fmla="*/ 2843 w 10000"/>
                <a:gd name="connsiteY142" fmla="*/ 4744 h 10000"/>
                <a:gd name="connsiteX143" fmla="*/ 2868 w 10000"/>
                <a:gd name="connsiteY143" fmla="*/ 4051 h 10000"/>
                <a:gd name="connsiteX144" fmla="*/ 2886 w 10000"/>
                <a:gd name="connsiteY144" fmla="*/ 3372 h 10000"/>
                <a:gd name="connsiteX145" fmla="*/ 2904 w 10000"/>
                <a:gd name="connsiteY145" fmla="*/ 3667 h 10000"/>
                <a:gd name="connsiteX146" fmla="*/ 2922 w 10000"/>
                <a:gd name="connsiteY146" fmla="*/ 4295 h 10000"/>
                <a:gd name="connsiteX147" fmla="*/ 2940 w 10000"/>
                <a:gd name="connsiteY147" fmla="*/ 4808 h 10000"/>
                <a:gd name="connsiteX148" fmla="*/ 2958 w 10000"/>
                <a:gd name="connsiteY148" fmla="*/ 5667 h 10000"/>
                <a:gd name="connsiteX149" fmla="*/ 2987 w 10000"/>
                <a:gd name="connsiteY149" fmla="*/ 6205 h 10000"/>
                <a:gd name="connsiteX150" fmla="*/ 3005 w 10000"/>
                <a:gd name="connsiteY150" fmla="*/ 6141 h 10000"/>
                <a:gd name="connsiteX151" fmla="*/ 3019 w 10000"/>
                <a:gd name="connsiteY151" fmla="*/ 5705 h 10000"/>
                <a:gd name="connsiteX152" fmla="*/ 3048 w 10000"/>
                <a:gd name="connsiteY152" fmla="*/ 5154 h 10000"/>
                <a:gd name="connsiteX153" fmla="*/ 3066 w 10000"/>
                <a:gd name="connsiteY153" fmla="*/ 4526 h 10000"/>
                <a:gd name="connsiteX154" fmla="*/ 3084 w 10000"/>
                <a:gd name="connsiteY154" fmla="*/ 4590 h 10000"/>
                <a:gd name="connsiteX155" fmla="*/ 3102 w 10000"/>
                <a:gd name="connsiteY155" fmla="*/ 5321 h 10000"/>
                <a:gd name="connsiteX156" fmla="*/ 3128 w 10000"/>
                <a:gd name="connsiteY156" fmla="*/ 5962 h 10000"/>
                <a:gd name="connsiteX157" fmla="*/ 3146 w 10000"/>
                <a:gd name="connsiteY157" fmla="*/ 5859 h 10000"/>
                <a:gd name="connsiteX158" fmla="*/ 3164 w 10000"/>
                <a:gd name="connsiteY158" fmla="*/ 5064 h 10000"/>
                <a:gd name="connsiteX159" fmla="*/ 3182 w 10000"/>
                <a:gd name="connsiteY159" fmla="*/ 4359 h 10000"/>
                <a:gd name="connsiteX160" fmla="*/ 3211 w 10000"/>
                <a:gd name="connsiteY160" fmla="*/ 4013 h 10000"/>
                <a:gd name="connsiteX161" fmla="*/ 3229 w 10000"/>
                <a:gd name="connsiteY161" fmla="*/ 4333 h 10000"/>
                <a:gd name="connsiteX162" fmla="*/ 3247 w 10000"/>
                <a:gd name="connsiteY162" fmla="*/ 4936 h 10000"/>
                <a:gd name="connsiteX163" fmla="*/ 3265 w 10000"/>
                <a:gd name="connsiteY163" fmla="*/ 5603 h 10000"/>
                <a:gd name="connsiteX164" fmla="*/ 3283 w 10000"/>
                <a:gd name="connsiteY164" fmla="*/ 5705 h 10000"/>
                <a:gd name="connsiteX165" fmla="*/ 3308 w 10000"/>
                <a:gd name="connsiteY165" fmla="*/ 5449 h 10000"/>
                <a:gd name="connsiteX166" fmla="*/ 3326 w 10000"/>
                <a:gd name="connsiteY166" fmla="*/ 5103 h 10000"/>
                <a:gd name="connsiteX167" fmla="*/ 3344 w 10000"/>
                <a:gd name="connsiteY167" fmla="*/ 4359 h 10000"/>
                <a:gd name="connsiteX168" fmla="*/ 3362 w 10000"/>
                <a:gd name="connsiteY168" fmla="*/ 3731 h 10000"/>
                <a:gd name="connsiteX169" fmla="*/ 3380 w 10000"/>
                <a:gd name="connsiteY169" fmla="*/ 3923 h 10000"/>
                <a:gd name="connsiteX170" fmla="*/ 3405 w 10000"/>
                <a:gd name="connsiteY170" fmla="*/ 3500 h 10000"/>
                <a:gd name="connsiteX171" fmla="*/ 3424 w 10000"/>
                <a:gd name="connsiteY171" fmla="*/ 2615 h 10000"/>
                <a:gd name="connsiteX172" fmla="*/ 3452 w 10000"/>
                <a:gd name="connsiteY172" fmla="*/ 897 h 10000"/>
                <a:gd name="connsiteX173" fmla="*/ 3470 w 10000"/>
                <a:gd name="connsiteY173" fmla="*/ 1154 h 10000"/>
                <a:gd name="connsiteX174" fmla="*/ 3488 w 10000"/>
                <a:gd name="connsiteY174" fmla="*/ 3987 h 10000"/>
                <a:gd name="connsiteX175" fmla="*/ 3506 w 10000"/>
                <a:gd name="connsiteY175" fmla="*/ 7577 h 10000"/>
                <a:gd name="connsiteX176" fmla="*/ 3525 w 10000"/>
                <a:gd name="connsiteY176" fmla="*/ 9423 h 10000"/>
                <a:gd name="connsiteX177" fmla="*/ 3543 w 10000"/>
                <a:gd name="connsiteY177" fmla="*/ 9167 h 10000"/>
                <a:gd name="connsiteX178" fmla="*/ 3561 w 10000"/>
                <a:gd name="connsiteY178" fmla="*/ 7872 h 10000"/>
                <a:gd name="connsiteX179" fmla="*/ 3586 w 10000"/>
                <a:gd name="connsiteY179" fmla="*/ 6782 h 10000"/>
                <a:gd name="connsiteX180" fmla="*/ 3604 w 10000"/>
                <a:gd name="connsiteY180" fmla="*/ 5897 h 10000"/>
                <a:gd name="connsiteX181" fmla="*/ 3629 w 10000"/>
                <a:gd name="connsiteY181" fmla="*/ 5410 h 10000"/>
                <a:gd name="connsiteX182" fmla="*/ 3647 w 10000"/>
                <a:gd name="connsiteY182" fmla="*/ 5282 h 10000"/>
                <a:gd name="connsiteX183" fmla="*/ 3665 w 10000"/>
                <a:gd name="connsiteY183" fmla="*/ 5346 h 10000"/>
                <a:gd name="connsiteX184" fmla="*/ 3683 w 10000"/>
                <a:gd name="connsiteY184" fmla="*/ 5038 h 10000"/>
                <a:gd name="connsiteX185" fmla="*/ 3701 w 10000"/>
                <a:gd name="connsiteY185" fmla="*/ 4872 h 10000"/>
                <a:gd name="connsiteX186" fmla="*/ 3730 w 10000"/>
                <a:gd name="connsiteY186" fmla="*/ 4718 h 10000"/>
                <a:gd name="connsiteX187" fmla="*/ 3748 w 10000"/>
                <a:gd name="connsiteY187" fmla="*/ 4936 h 10000"/>
                <a:gd name="connsiteX188" fmla="*/ 3766 w 10000"/>
                <a:gd name="connsiteY188" fmla="*/ 5103 h 10000"/>
                <a:gd name="connsiteX189" fmla="*/ 3784 w 10000"/>
                <a:gd name="connsiteY189" fmla="*/ 5474 h 10000"/>
                <a:gd name="connsiteX190" fmla="*/ 3810 w 10000"/>
                <a:gd name="connsiteY190" fmla="*/ 5410 h 10000"/>
                <a:gd name="connsiteX191" fmla="*/ 3828 w 10000"/>
                <a:gd name="connsiteY191" fmla="*/ 5218 h 10000"/>
                <a:gd name="connsiteX192" fmla="*/ 3846 w 10000"/>
                <a:gd name="connsiteY192" fmla="*/ 5000 h 10000"/>
                <a:gd name="connsiteX193" fmla="*/ 3864 w 10000"/>
                <a:gd name="connsiteY193" fmla="*/ 4872 h 10000"/>
                <a:gd name="connsiteX194" fmla="*/ 3882 w 10000"/>
                <a:gd name="connsiteY194" fmla="*/ 4744 h 10000"/>
                <a:gd name="connsiteX195" fmla="*/ 3907 w 10000"/>
                <a:gd name="connsiteY195" fmla="*/ 4808 h 10000"/>
                <a:gd name="connsiteX196" fmla="*/ 3925 w 10000"/>
                <a:gd name="connsiteY196" fmla="*/ 4782 h 10000"/>
                <a:gd name="connsiteX197" fmla="*/ 3943 w 10000"/>
                <a:gd name="connsiteY197" fmla="*/ 4590 h 10000"/>
                <a:gd name="connsiteX198" fmla="*/ 3961 w 10000"/>
                <a:gd name="connsiteY198" fmla="*/ 4654 h 10000"/>
                <a:gd name="connsiteX199" fmla="*/ 3990 w 10000"/>
                <a:gd name="connsiteY199" fmla="*/ 4782 h 10000"/>
                <a:gd name="connsiteX200" fmla="*/ 4008 w 10000"/>
                <a:gd name="connsiteY200" fmla="*/ 4872 h 10000"/>
                <a:gd name="connsiteX201" fmla="*/ 4026 w 10000"/>
                <a:gd name="connsiteY201" fmla="*/ 4179 h 10000"/>
                <a:gd name="connsiteX202" fmla="*/ 4051 w 10000"/>
                <a:gd name="connsiteY202" fmla="*/ 2423 h 10000"/>
                <a:gd name="connsiteX203" fmla="*/ 4069 w 10000"/>
                <a:gd name="connsiteY203" fmla="*/ 923 h 10000"/>
                <a:gd name="connsiteX204" fmla="*/ 4087 w 10000"/>
                <a:gd name="connsiteY204" fmla="*/ 0 h 10000"/>
                <a:gd name="connsiteX205" fmla="*/ 4105 w 10000"/>
                <a:gd name="connsiteY205" fmla="*/ 1051 h 10000"/>
                <a:gd name="connsiteX206" fmla="*/ 4123 w 10000"/>
                <a:gd name="connsiteY206" fmla="*/ 4487 h 10000"/>
                <a:gd name="connsiteX207" fmla="*/ 4141 w 10000"/>
                <a:gd name="connsiteY207" fmla="*/ 7705 h 10000"/>
                <a:gd name="connsiteX208" fmla="*/ 4167 w 10000"/>
                <a:gd name="connsiteY208" fmla="*/ 9397 h 10000"/>
                <a:gd name="connsiteX209" fmla="*/ 4185 w 10000"/>
                <a:gd name="connsiteY209" fmla="*/ 9397 h 10000"/>
                <a:gd name="connsiteX210" fmla="*/ 4203 w 10000"/>
                <a:gd name="connsiteY210" fmla="*/ 8436 h 10000"/>
                <a:gd name="connsiteX211" fmla="*/ 4232 w 10000"/>
                <a:gd name="connsiteY211" fmla="*/ 7679 h 10000"/>
                <a:gd name="connsiteX212" fmla="*/ 4250 w 10000"/>
                <a:gd name="connsiteY212" fmla="*/ 7231 h 10000"/>
                <a:gd name="connsiteX213" fmla="*/ 4268 w 10000"/>
                <a:gd name="connsiteY213" fmla="*/ 6436 h 10000"/>
                <a:gd name="connsiteX214" fmla="*/ 4286 w 10000"/>
                <a:gd name="connsiteY214" fmla="*/ 5538 h 10000"/>
                <a:gd name="connsiteX215" fmla="*/ 4304 w 10000"/>
                <a:gd name="connsiteY215" fmla="*/ 4872 h 10000"/>
                <a:gd name="connsiteX216" fmla="*/ 4329 w 10000"/>
                <a:gd name="connsiteY216" fmla="*/ 4423 h 10000"/>
                <a:gd name="connsiteX217" fmla="*/ 4347 w 10000"/>
                <a:gd name="connsiteY217" fmla="*/ 4462 h 10000"/>
                <a:gd name="connsiteX218" fmla="*/ 4365 w 10000"/>
                <a:gd name="connsiteY218" fmla="*/ 3885 h 10000"/>
                <a:gd name="connsiteX219" fmla="*/ 4383 w 10000"/>
                <a:gd name="connsiteY219" fmla="*/ 2744 h 10000"/>
                <a:gd name="connsiteX220" fmla="*/ 4401 w 10000"/>
                <a:gd name="connsiteY220" fmla="*/ 1949 h 10000"/>
                <a:gd name="connsiteX221" fmla="*/ 4426 w 10000"/>
                <a:gd name="connsiteY221" fmla="*/ 2897 h 10000"/>
                <a:gd name="connsiteX222" fmla="*/ 4444 w 10000"/>
                <a:gd name="connsiteY222" fmla="*/ 5833 h 10000"/>
                <a:gd name="connsiteX223" fmla="*/ 4473 w 10000"/>
                <a:gd name="connsiteY223" fmla="*/ 8000 h 10000"/>
                <a:gd name="connsiteX224" fmla="*/ 4491 w 10000"/>
                <a:gd name="connsiteY224" fmla="*/ 8090 h 10000"/>
                <a:gd name="connsiteX225" fmla="*/ 4509 w 10000"/>
                <a:gd name="connsiteY225" fmla="*/ 7103 h 10000"/>
                <a:gd name="connsiteX226" fmla="*/ 4527 w 10000"/>
                <a:gd name="connsiteY226" fmla="*/ 6205 h 10000"/>
                <a:gd name="connsiteX227" fmla="*/ 4545 w 10000"/>
                <a:gd name="connsiteY227" fmla="*/ 5641 h 10000"/>
                <a:gd name="connsiteX228" fmla="*/ 4563 w 10000"/>
                <a:gd name="connsiteY228" fmla="*/ 5321 h 10000"/>
                <a:gd name="connsiteX229" fmla="*/ 4589 w 10000"/>
                <a:gd name="connsiteY229" fmla="*/ 5154 h 10000"/>
                <a:gd name="connsiteX230" fmla="*/ 4607 w 10000"/>
                <a:gd name="connsiteY230" fmla="*/ 4872 h 10000"/>
                <a:gd name="connsiteX231" fmla="*/ 4625 w 10000"/>
                <a:gd name="connsiteY231" fmla="*/ 4526 h 10000"/>
                <a:gd name="connsiteX232" fmla="*/ 4654 w 10000"/>
                <a:gd name="connsiteY232" fmla="*/ 4333 h 10000"/>
                <a:gd name="connsiteX233" fmla="*/ 4672 w 10000"/>
                <a:gd name="connsiteY233" fmla="*/ 4115 h 10000"/>
                <a:gd name="connsiteX234" fmla="*/ 4686 w 10000"/>
                <a:gd name="connsiteY234" fmla="*/ 3859 h 10000"/>
                <a:gd name="connsiteX235" fmla="*/ 4704 w 10000"/>
                <a:gd name="connsiteY235" fmla="*/ 3692 h 10000"/>
                <a:gd name="connsiteX236" fmla="*/ 4722 w 10000"/>
                <a:gd name="connsiteY236" fmla="*/ 3603 h 10000"/>
                <a:gd name="connsiteX237" fmla="*/ 4751 w 10000"/>
                <a:gd name="connsiteY237" fmla="*/ 3821 h 10000"/>
                <a:gd name="connsiteX238" fmla="*/ 4769 w 10000"/>
                <a:gd name="connsiteY238" fmla="*/ 4590 h 10000"/>
                <a:gd name="connsiteX239" fmla="*/ 4787 w 10000"/>
                <a:gd name="connsiteY239" fmla="*/ 5103 h 10000"/>
                <a:gd name="connsiteX240" fmla="*/ 4805 w 10000"/>
                <a:gd name="connsiteY240" fmla="*/ 5346 h 10000"/>
                <a:gd name="connsiteX241" fmla="*/ 4830 w 10000"/>
                <a:gd name="connsiteY241" fmla="*/ 5474 h 10000"/>
                <a:gd name="connsiteX242" fmla="*/ 4848 w 10000"/>
                <a:gd name="connsiteY242" fmla="*/ 5538 h 10000"/>
                <a:gd name="connsiteX243" fmla="*/ 4867 w 10000"/>
                <a:gd name="connsiteY243" fmla="*/ 5513 h 10000"/>
                <a:gd name="connsiteX244" fmla="*/ 4885 w 10000"/>
                <a:gd name="connsiteY244" fmla="*/ 5218 h 10000"/>
                <a:gd name="connsiteX245" fmla="*/ 4913 w 10000"/>
                <a:gd name="connsiteY245" fmla="*/ 4744 h 10000"/>
                <a:gd name="connsiteX246" fmla="*/ 4931 w 10000"/>
                <a:gd name="connsiteY246" fmla="*/ 4397 h 10000"/>
                <a:gd name="connsiteX247" fmla="*/ 4949 w 10000"/>
                <a:gd name="connsiteY247" fmla="*/ 3821 h 10000"/>
                <a:gd name="connsiteX248" fmla="*/ 4964 w 10000"/>
                <a:gd name="connsiteY248" fmla="*/ 3372 h 10000"/>
                <a:gd name="connsiteX249" fmla="*/ 4982 w 10000"/>
                <a:gd name="connsiteY249" fmla="*/ 3372 h 10000"/>
                <a:gd name="connsiteX250" fmla="*/ 5000 w 10000"/>
                <a:gd name="connsiteY250" fmla="*/ 3795 h 10000"/>
                <a:gd name="connsiteX251" fmla="*/ 5029 w 10000"/>
                <a:gd name="connsiteY251" fmla="*/ 5192 h 10000"/>
                <a:gd name="connsiteX252" fmla="*/ 5054 w 10000"/>
                <a:gd name="connsiteY252" fmla="*/ 6436 h 10000"/>
                <a:gd name="connsiteX253" fmla="*/ 5072 w 10000"/>
                <a:gd name="connsiteY253" fmla="*/ 7321 h 10000"/>
                <a:gd name="connsiteX254" fmla="*/ 5090 w 10000"/>
                <a:gd name="connsiteY254" fmla="*/ 7359 h 10000"/>
                <a:gd name="connsiteX255" fmla="*/ 5108 w 10000"/>
                <a:gd name="connsiteY255" fmla="*/ 6846 h 10000"/>
                <a:gd name="connsiteX256" fmla="*/ 5126 w 10000"/>
                <a:gd name="connsiteY256" fmla="*/ 6179 h 10000"/>
                <a:gd name="connsiteX257" fmla="*/ 5144 w 10000"/>
                <a:gd name="connsiteY257" fmla="*/ 5897 h 10000"/>
                <a:gd name="connsiteX258" fmla="*/ 5162 w 10000"/>
                <a:gd name="connsiteY258" fmla="*/ 5538 h 10000"/>
                <a:gd name="connsiteX259" fmla="*/ 5191 w 10000"/>
                <a:gd name="connsiteY259" fmla="*/ 4590 h 10000"/>
                <a:gd name="connsiteX260" fmla="*/ 5209 w 10000"/>
                <a:gd name="connsiteY260" fmla="*/ 3064 h 10000"/>
                <a:gd name="connsiteX261" fmla="*/ 5227 w 10000"/>
                <a:gd name="connsiteY261" fmla="*/ 2615 h 10000"/>
                <a:gd name="connsiteX262" fmla="*/ 5253 w 10000"/>
                <a:gd name="connsiteY262" fmla="*/ 3474 h 10000"/>
                <a:gd name="connsiteX263" fmla="*/ 5271 w 10000"/>
                <a:gd name="connsiteY263" fmla="*/ 4359 h 10000"/>
                <a:gd name="connsiteX264" fmla="*/ 5289 w 10000"/>
                <a:gd name="connsiteY264" fmla="*/ 5321 h 10000"/>
                <a:gd name="connsiteX265" fmla="*/ 5307 w 10000"/>
                <a:gd name="connsiteY265" fmla="*/ 7013 h 10000"/>
                <a:gd name="connsiteX266" fmla="*/ 5332 w 10000"/>
                <a:gd name="connsiteY266" fmla="*/ 8179 h 10000"/>
                <a:gd name="connsiteX267" fmla="*/ 5350 w 10000"/>
                <a:gd name="connsiteY267" fmla="*/ 8115 h 10000"/>
                <a:gd name="connsiteX268" fmla="*/ 5368 w 10000"/>
                <a:gd name="connsiteY268" fmla="*/ 7256 h 10000"/>
                <a:gd name="connsiteX269" fmla="*/ 5386 w 10000"/>
                <a:gd name="connsiteY269" fmla="*/ 6269 h 10000"/>
                <a:gd name="connsiteX270" fmla="*/ 5404 w 10000"/>
                <a:gd name="connsiteY270" fmla="*/ 5410 h 10000"/>
                <a:gd name="connsiteX271" fmla="*/ 5422 w 10000"/>
                <a:gd name="connsiteY271" fmla="*/ 4974 h 10000"/>
                <a:gd name="connsiteX272" fmla="*/ 5451 w 10000"/>
                <a:gd name="connsiteY272" fmla="*/ 4551 h 10000"/>
                <a:gd name="connsiteX273" fmla="*/ 5469 w 10000"/>
                <a:gd name="connsiteY273" fmla="*/ 4231 h 10000"/>
                <a:gd name="connsiteX274" fmla="*/ 5487 w 10000"/>
                <a:gd name="connsiteY274" fmla="*/ 3885 h 10000"/>
                <a:gd name="connsiteX275" fmla="*/ 5512 w 10000"/>
                <a:gd name="connsiteY275" fmla="*/ 3667 h 10000"/>
                <a:gd name="connsiteX276" fmla="*/ 5530 w 10000"/>
                <a:gd name="connsiteY276" fmla="*/ 3218 h 10000"/>
                <a:gd name="connsiteX277" fmla="*/ 5548 w 10000"/>
                <a:gd name="connsiteY277" fmla="*/ 3192 h 10000"/>
                <a:gd name="connsiteX278" fmla="*/ 5566 w 10000"/>
                <a:gd name="connsiteY278" fmla="*/ 3731 h 10000"/>
                <a:gd name="connsiteX279" fmla="*/ 5592 w 10000"/>
                <a:gd name="connsiteY279" fmla="*/ 4615 h 10000"/>
                <a:gd name="connsiteX280" fmla="*/ 5610 w 10000"/>
                <a:gd name="connsiteY280" fmla="*/ 5321 h 10000"/>
                <a:gd name="connsiteX281" fmla="*/ 5628 w 10000"/>
                <a:gd name="connsiteY281" fmla="*/ 5731 h 10000"/>
                <a:gd name="connsiteX282" fmla="*/ 5657 w 10000"/>
                <a:gd name="connsiteY282" fmla="*/ 6090 h 10000"/>
                <a:gd name="connsiteX283" fmla="*/ 5675 w 10000"/>
                <a:gd name="connsiteY283" fmla="*/ 6026 h 10000"/>
                <a:gd name="connsiteX284" fmla="*/ 5693 w 10000"/>
                <a:gd name="connsiteY284" fmla="*/ 5321 h 10000"/>
                <a:gd name="connsiteX285" fmla="*/ 5711 w 10000"/>
                <a:gd name="connsiteY285" fmla="*/ 4397 h 10000"/>
                <a:gd name="connsiteX286" fmla="*/ 5729 w 10000"/>
                <a:gd name="connsiteY286" fmla="*/ 4077 h 10000"/>
                <a:gd name="connsiteX287" fmla="*/ 5747 w 10000"/>
                <a:gd name="connsiteY287" fmla="*/ 4051 h 10000"/>
                <a:gd name="connsiteX288" fmla="*/ 5772 w 10000"/>
                <a:gd name="connsiteY288" fmla="*/ 4974 h 10000"/>
                <a:gd name="connsiteX289" fmla="*/ 5790 w 10000"/>
                <a:gd name="connsiteY289" fmla="*/ 5897 h 10000"/>
                <a:gd name="connsiteX290" fmla="*/ 5808 w 10000"/>
                <a:gd name="connsiteY290" fmla="*/ 5795 h 10000"/>
                <a:gd name="connsiteX291" fmla="*/ 5826 w 10000"/>
                <a:gd name="connsiteY291" fmla="*/ 5321 h 10000"/>
                <a:gd name="connsiteX292" fmla="*/ 5851 w 10000"/>
                <a:gd name="connsiteY292" fmla="*/ 5064 h 10000"/>
                <a:gd name="connsiteX293" fmla="*/ 5869 w 10000"/>
                <a:gd name="connsiteY293" fmla="*/ 5321 h 10000"/>
                <a:gd name="connsiteX294" fmla="*/ 5887 w 10000"/>
                <a:gd name="connsiteY294" fmla="*/ 5154 h 10000"/>
                <a:gd name="connsiteX295" fmla="*/ 5905 w 10000"/>
                <a:gd name="connsiteY295" fmla="*/ 4936 h 10000"/>
                <a:gd name="connsiteX296" fmla="*/ 5934 w 10000"/>
                <a:gd name="connsiteY296" fmla="*/ 4462 h 10000"/>
                <a:gd name="connsiteX297" fmla="*/ 6068 w 10000"/>
                <a:gd name="connsiteY297" fmla="*/ 4846 h 10000"/>
                <a:gd name="connsiteX298" fmla="*/ 6093 w 10000"/>
                <a:gd name="connsiteY298" fmla="*/ 4487 h 10000"/>
                <a:gd name="connsiteX299" fmla="*/ 6194 w 10000"/>
                <a:gd name="connsiteY299" fmla="*/ 4013 h 10000"/>
                <a:gd name="connsiteX300" fmla="*/ 6212 w 10000"/>
                <a:gd name="connsiteY300" fmla="*/ 3064 h 10000"/>
                <a:gd name="connsiteX301" fmla="*/ 6273 w 10000"/>
                <a:gd name="connsiteY301" fmla="*/ 5923 h 10000"/>
                <a:gd name="connsiteX302" fmla="*/ 6291 w 10000"/>
                <a:gd name="connsiteY302" fmla="*/ 7321 h 10000"/>
                <a:gd name="connsiteX303" fmla="*/ 6310 w 10000"/>
                <a:gd name="connsiteY303" fmla="*/ 7641 h 10000"/>
                <a:gd name="connsiteX304" fmla="*/ 6328 w 10000"/>
                <a:gd name="connsiteY304" fmla="*/ 7359 h 10000"/>
                <a:gd name="connsiteX305" fmla="*/ 6346 w 10000"/>
                <a:gd name="connsiteY305" fmla="*/ 5833 h 10000"/>
                <a:gd name="connsiteX306" fmla="*/ 6454 w 10000"/>
                <a:gd name="connsiteY306" fmla="*/ 6436 h 10000"/>
                <a:gd name="connsiteX307" fmla="*/ 6472 w 10000"/>
                <a:gd name="connsiteY307" fmla="*/ 8628 h 10000"/>
                <a:gd name="connsiteX308" fmla="*/ 6490 w 10000"/>
                <a:gd name="connsiteY308" fmla="*/ 9077 h 10000"/>
                <a:gd name="connsiteX309" fmla="*/ 6515 w 10000"/>
                <a:gd name="connsiteY309" fmla="*/ 8603 h 10000"/>
                <a:gd name="connsiteX310" fmla="*/ 6533 w 10000"/>
                <a:gd name="connsiteY310" fmla="*/ 7679 h 10000"/>
                <a:gd name="connsiteX311" fmla="*/ 6551 w 10000"/>
                <a:gd name="connsiteY311" fmla="*/ 6846 h 10000"/>
                <a:gd name="connsiteX312" fmla="*/ 6569 w 10000"/>
                <a:gd name="connsiteY312" fmla="*/ 6090 h 10000"/>
                <a:gd name="connsiteX313" fmla="*/ 6587 w 10000"/>
                <a:gd name="connsiteY313" fmla="*/ 5128 h 10000"/>
                <a:gd name="connsiteX314" fmla="*/ 6605 w 10000"/>
                <a:gd name="connsiteY314" fmla="*/ 4013 h 10000"/>
                <a:gd name="connsiteX315" fmla="*/ 6631 w 10000"/>
                <a:gd name="connsiteY315" fmla="*/ 3372 h 10000"/>
                <a:gd name="connsiteX316" fmla="*/ 6696 w 10000"/>
                <a:gd name="connsiteY316" fmla="*/ 4551 h 10000"/>
                <a:gd name="connsiteX317" fmla="*/ 6714 w 10000"/>
                <a:gd name="connsiteY317" fmla="*/ 4333 h 10000"/>
                <a:gd name="connsiteX318" fmla="*/ 6750 w 10000"/>
                <a:gd name="connsiteY318" fmla="*/ 4333 h 10000"/>
                <a:gd name="connsiteX319" fmla="*/ 6793 w 10000"/>
                <a:gd name="connsiteY319" fmla="*/ 4936 h 10000"/>
                <a:gd name="connsiteX320" fmla="*/ 6890 w 10000"/>
                <a:gd name="connsiteY320" fmla="*/ 4526 h 10000"/>
                <a:gd name="connsiteX321" fmla="*/ 6955 w 10000"/>
                <a:gd name="connsiteY321" fmla="*/ 5513 h 10000"/>
                <a:gd name="connsiteX322" fmla="*/ 6973 w 10000"/>
                <a:gd name="connsiteY322" fmla="*/ 6051 h 10000"/>
                <a:gd name="connsiteX323" fmla="*/ 6991 w 10000"/>
                <a:gd name="connsiteY323" fmla="*/ 5897 h 10000"/>
                <a:gd name="connsiteX324" fmla="*/ 7009 w 10000"/>
                <a:gd name="connsiteY324" fmla="*/ 5577 h 10000"/>
                <a:gd name="connsiteX325" fmla="*/ 7027 w 10000"/>
                <a:gd name="connsiteY325" fmla="*/ 5321 h 10000"/>
                <a:gd name="connsiteX326" fmla="*/ 7053 w 10000"/>
                <a:gd name="connsiteY326" fmla="*/ 4936 h 10000"/>
                <a:gd name="connsiteX327" fmla="*/ 7071 w 10000"/>
                <a:gd name="connsiteY327" fmla="*/ 4654 h 10000"/>
                <a:gd name="connsiteX328" fmla="*/ 7089 w 10000"/>
                <a:gd name="connsiteY328" fmla="*/ 4526 h 10000"/>
                <a:gd name="connsiteX329" fmla="*/ 7118 w 10000"/>
                <a:gd name="connsiteY329" fmla="*/ 4487 h 10000"/>
                <a:gd name="connsiteX330" fmla="*/ 7136 w 10000"/>
                <a:gd name="connsiteY330" fmla="*/ 4590 h 10000"/>
                <a:gd name="connsiteX331" fmla="*/ 7154 w 10000"/>
                <a:gd name="connsiteY331" fmla="*/ 5218 h 10000"/>
                <a:gd name="connsiteX332" fmla="*/ 7168 w 10000"/>
                <a:gd name="connsiteY332" fmla="*/ 5218 h 10000"/>
                <a:gd name="connsiteX333" fmla="*/ 7186 w 10000"/>
                <a:gd name="connsiteY333" fmla="*/ 4654 h 10000"/>
                <a:gd name="connsiteX334" fmla="*/ 7215 w 10000"/>
                <a:gd name="connsiteY334" fmla="*/ 4423 h 10000"/>
                <a:gd name="connsiteX335" fmla="*/ 7233 w 10000"/>
                <a:gd name="connsiteY335" fmla="*/ 4654 h 10000"/>
                <a:gd name="connsiteX336" fmla="*/ 7251 w 10000"/>
                <a:gd name="connsiteY336" fmla="*/ 5154 h 10000"/>
                <a:gd name="connsiteX337" fmla="*/ 7276 w 10000"/>
                <a:gd name="connsiteY337" fmla="*/ 5731 h 10000"/>
                <a:gd name="connsiteX338" fmla="*/ 7294 w 10000"/>
                <a:gd name="connsiteY338" fmla="*/ 6051 h 10000"/>
                <a:gd name="connsiteX339" fmla="*/ 7312 w 10000"/>
                <a:gd name="connsiteY339" fmla="*/ 5962 h 10000"/>
                <a:gd name="connsiteX340" fmla="*/ 7330 w 10000"/>
                <a:gd name="connsiteY340" fmla="*/ 5897 h 10000"/>
                <a:gd name="connsiteX341" fmla="*/ 7348 w 10000"/>
                <a:gd name="connsiteY341" fmla="*/ 5321 h 10000"/>
                <a:gd name="connsiteX342" fmla="*/ 7367 w 10000"/>
                <a:gd name="connsiteY342" fmla="*/ 4679 h 10000"/>
                <a:gd name="connsiteX343" fmla="*/ 7395 w 10000"/>
                <a:gd name="connsiteY343" fmla="*/ 4115 h 10000"/>
                <a:gd name="connsiteX344" fmla="*/ 7413 w 10000"/>
                <a:gd name="connsiteY344" fmla="*/ 3474 h 10000"/>
                <a:gd name="connsiteX345" fmla="*/ 7431 w 10000"/>
                <a:gd name="connsiteY345" fmla="*/ 3410 h 10000"/>
                <a:gd name="connsiteX346" fmla="*/ 7446 w 10000"/>
                <a:gd name="connsiteY346" fmla="*/ 4808 h 10000"/>
                <a:gd name="connsiteX347" fmla="*/ 7475 w 10000"/>
                <a:gd name="connsiteY347" fmla="*/ 6090 h 10000"/>
                <a:gd name="connsiteX348" fmla="*/ 7493 w 10000"/>
                <a:gd name="connsiteY348" fmla="*/ 5833 h 10000"/>
                <a:gd name="connsiteX349" fmla="*/ 7511 w 10000"/>
                <a:gd name="connsiteY349" fmla="*/ 4359 h 10000"/>
                <a:gd name="connsiteX350" fmla="*/ 7536 w 10000"/>
                <a:gd name="connsiteY350" fmla="*/ 2705 h 10000"/>
                <a:gd name="connsiteX351" fmla="*/ 7554 w 10000"/>
                <a:gd name="connsiteY351" fmla="*/ 1974 h 10000"/>
                <a:gd name="connsiteX352" fmla="*/ 7572 w 10000"/>
                <a:gd name="connsiteY352" fmla="*/ 4013 h 10000"/>
                <a:gd name="connsiteX353" fmla="*/ 7590 w 10000"/>
                <a:gd name="connsiteY353" fmla="*/ 6372 h 10000"/>
                <a:gd name="connsiteX354" fmla="*/ 7608 w 10000"/>
                <a:gd name="connsiteY354" fmla="*/ 7808 h 10000"/>
                <a:gd name="connsiteX355" fmla="*/ 7626 w 10000"/>
                <a:gd name="connsiteY355" fmla="*/ 7577 h 10000"/>
                <a:gd name="connsiteX356" fmla="*/ 7655 w 10000"/>
                <a:gd name="connsiteY356" fmla="*/ 7295 h 10000"/>
                <a:gd name="connsiteX357" fmla="*/ 7673 w 10000"/>
                <a:gd name="connsiteY357" fmla="*/ 7321 h 10000"/>
                <a:gd name="connsiteX358" fmla="*/ 7691 w 10000"/>
                <a:gd name="connsiteY358" fmla="*/ 7551 h 10000"/>
                <a:gd name="connsiteX359" fmla="*/ 7716 w 10000"/>
                <a:gd name="connsiteY359" fmla="*/ 7679 h 10000"/>
                <a:gd name="connsiteX360" fmla="*/ 7734 w 10000"/>
                <a:gd name="connsiteY360" fmla="*/ 7231 h 10000"/>
                <a:gd name="connsiteX361" fmla="*/ 7753 w 10000"/>
                <a:gd name="connsiteY361" fmla="*/ 6526 h 10000"/>
                <a:gd name="connsiteX362" fmla="*/ 7771 w 10000"/>
                <a:gd name="connsiteY362" fmla="*/ 5859 h 10000"/>
                <a:gd name="connsiteX363" fmla="*/ 7796 w 10000"/>
                <a:gd name="connsiteY363" fmla="*/ 5154 h 10000"/>
                <a:gd name="connsiteX364" fmla="*/ 7814 w 10000"/>
                <a:gd name="connsiteY364" fmla="*/ 4615 h 10000"/>
                <a:gd name="connsiteX365" fmla="*/ 7832 w 10000"/>
                <a:gd name="connsiteY365" fmla="*/ 3949 h 10000"/>
                <a:gd name="connsiteX366" fmla="*/ 7850 w 10000"/>
                <a:gd name="connsiteY366" fmla="*/ 3474 h 10000"/>
                <a:gd name="connsiteX367" fmla="*/ 7868 w 10000"/>
                <a:gd name="connsiteY367" fmla="*/ 2936 h 10000"/>
                <a:gd name="connsiteX368" fmla="*/ 7897 w 10000"/>
                <a:gd name="connsiteY368" fmla="*/ 2808 h 10000"/>
                <a:gd name="connsiteX369" fmla="*/ 7915 w 10000"/>
                <a:gd name="connsiteY369" fmla="*/ 3474 h 10000"/>
                <a:gd name="connsiteX370" fmla="*/ 7933 w 10000"/>
                <a:gd name="connsiteY370" fmla="*/ 4462 h 10000"/>
                <a:gd name="connsiteX371" fmla="*/ 7951 w 10000"/>
                <a:gd name="connsiteY371" fmla="*/ 4590 h 10000"/>
                <a:gd name="connsiteX372" fmla="*/ 7976 w 10000"/>
                <a:gd name="connsiteY372" fmla="*/ 4333 h 10000"/>
                <a:gd name="connsiteX373" fmla="*/ 7994 w 10000"/>
                <a:gd name="connsiteY373" fmla="*/ 4295 h 10000"/>
                <a:gd name="connsiteX374" fmla="*/ 8012 w 10000"/>
                <a:gd name="connsiteY374" fmla="*/ 4205 h 10000"/>
                <a:gd name="connsiteX375" fmla="*/ 8030 w 10000"/>
                <a:gd name="connsiteY375" fmla="*/ 3949 h 10000"/>
                <a:gd name="connsiteX376" fmla="*/ 8048 w 10000"/>
                <a:gd name="connsiteY376" fmla="*/ 4654 h 10000"/>
                <a:gd name="connsiteX377" fmla="*/ 8074 w 10000"/>
                <a:gd name="connsiteY377" fmla="*/ 5282 h 10000"/>
                <a:gd name="connsiteX378" fmla="*/ 8092 w 10000"/>
                <a:gd name="connsiteY378" fmla="*/ 6051 h 10000"/>
                <a:gd name="connsiteX379" fmla="*/ 8120 w 10000"/>
                <a:gd name="connsiteY379" fmla="*/ 6718 h 10000"/>
                <a:gd name="connsiteX380" fmla="*/ 8139 w 10000"/>
                <a:gd name="connsiteY380" fmla="*/ 6821 h 10000"/>
                <a:gd name="connsiteX381" fmla="*/ 8157 w 10000"/>
                <a:gd name="connsiteY381" fmla="*/ 6462 h 10000"/>
                <a:gd name="connsiteX382" fmla="*/ 8175 w 10000"/>
                <a:gd name="connsiteY382" fmla="*/ 5321 h 10000"/>
                <a:gd name="connsiteX383" fmla="*/ 8193 w 10000"/>
                <a:gd name="connsiteY383" fmla="*/ 2769 h 10000"/>
                <a:gd name="connsiteX384" fmla="*/ 8211 w 10000"/>
                <a:gd name="connsiteY384" fmla="*/ 1244 h 10000"/>
                <a:gd name="connsiteX385" fmla="*/ 8229 w 10000"/>
                <a:gd name="connsiteY385" fmla="*/ 962 h 10000"/>
                <a:gd name="connsiteX386" fmla="*/ 8254 w 10000"/>
                <a:gd name="connsiteY386" fmla="*/ 3603 h 10000"/>
                <a:gd name="connsiteX387" fmla="*/ 8272 w 10000"/>
                <a:gd name="connsiteY387" fmla="*/ 6846 h 10000"/>
                <a:gd name="connsiteX388" fmla="*/ 8297 w 10000"/>
                <a:gd name="connsiteY388" fmla="*/ 8282 h 10000"/>
                <a:gd name="connsiteX389" fmla="*/ 8315 w 10000"/>
                <a:gd name="connsiteY389" fmla="*/ 8218 h 10000"/>
                <a:gd name="connsiteX390" fmla="*/ 8333 w 10000"/>
                <a:gd name="connsiteY390" fmla="*/ 7679 h 10000"/>
                <a:gd name="connsiteX391" fmla="*/ 8351 w 10000"/>
                <a:gd name="connsiteY391" fmla="*/ 7038 h 10000"/>
                <a:gd name="connsiteX392" fmla="*/ 8369 w 10000"/>
                <a:gd name="connsiteY392" fmla="*/ 6436 h 10000"/>
                <a:gd name="connsiteX393" fmla="*/ 8398 w 10000"/>
                <a:gd name="connsiteY393" fmla="*/ 6115 h 10000"/>
                <a:gd name="connsiteX394" fmla="*/ 8416 w 10000"/>
                <a:gd name="connsiteY394" fmla="*/ 5833 h 10000"/>
                <a:gd name="connsiteX395" fmla="*/ 8434 w 10000"/>
                <a:gd name="connsiteY395" fmla="*/ 5449 h 10000"/>
                <a:gd name="connsiteX396" fmla="*/ 8452 w 10000"/>
                <a:gd name="connsiteY396" fmla="*/ 4872 h 10000"/>
                <a:gd name="connsiteX397" fmla="*/ 8470 w 10000"/>
                <a:gd name="connsiteY397" fmla="*/ 4333 h 10000"/>
                <a:gd name="connsiteX398" fmla="*/ 8496 w 10000"/>
                <a:gd name="connsiteY398" fmla="*/ 3795 h 10000"/>
                <a:gd name="connsiteX399" fmla="*/ 8514 w 10000"/>
                <a:gd name="connsiteY399" fmla="*/ 3538 h 10000"/>
                <a:gd name="connsiteX400" fmla="*/ 8532 w 10000"/>
                <a:gd name="connsiteY400" fmla="*/ 3244 h 10000"/>
                <a:gd name="connsiteX401" fmla="*/ 8557 w 10000"/>
                <a:gd name="connsiteY401" fmla="*/ 3372 h 10000"/>
                <a:gd name="connsiteX402" fmla="*/ 8575 w 10000"/>
                <a:gd name="connsiteY402" fmla="*/ 3244 h 10000"/>
                <a:gd name="connsiteX403" fmla="*/ 8593 w 10000"/>
                <a:gd name="connsiteY403" fmla="*/ 2513 h 10000"/>
                <a:gd name="connsiteX404" fmla="*/ 8611 w 10000"/>
                <a:gd name="connsiteY404" fmla="*/ 2897 h 10000"/>
                <a:gd name="connsiteX405" fmla="*/ 8629 w 10000"/>
                <a:gd name="connsiteY405" fmla="*/ 5128 h 10000"/>
                <a:gd name="connsiteX406" fmla="*/ 8658 w 10000"/>
                <a:gd name="connsiteY406" fmla="*/ 6846 h 10000"/>
                <a:gd name="connsiteX407" fmla="*/ 8676 w 10000"/>
                <a:gd name="connsiteY407" fmla="*/ 7038 h 10000"/>
                <a:gd name="connsiteX408" fmla="*/ 8694 w 10000"/>
                <a:gd name="connsiteY408" fmla="*/ 6821 h 10000"/>
                <a:gd name="connsiteX409" fmla="*/ 8719 w 10000"/>
                <a:gd name="connsiteY409" fmla="*/ 6051 h 10000"/>
                <a:gd name="connsiteX410" fmla="*/ 8737 w 10000"/>
                <a:gd name="connsiteY410" fmla="*/ 4974 h 10000"/>
                <a:gd name="connsiteX411" fmla="*/ 8755 w 10000"/>
                <a:gd name="connsiteY411" fmla="*/ 3885 h 10000"/>
                <a:gd name="connsiteX412" fmla="*/ 8773 w 10000"/>
                <a:gd name="connsiteY412" fmla="*/ 3795 h 10000"/>
                <a:gd name="connsiteX413" fmla="*/ 8791 w 10000"/>
                <a:gd name="connsiteY413" fmla="*/ 4910 h 10000"/>
                <a:gd name="connsiteX414" fmla="*/ 8810 w 10000"/>
                <a:gd name="connsiteY414" fmla="*/ 6590 h 10000"/>
                <a:gd name="connsiteX415" fmla="*/ 8835 w 10000"/>
                <a:gd name="connsiteY415" fmla="*/ 7705 h 10000"/>
                <a:gd name="connsiteX416" fmla="*/ 8853 w 10000"/>
                <a:gd name="connsiteY416" fmla="*/ 7641 h 10000"/>
                <a:gd name="connsiteX417" fmla="*/ 8871 w 10000"/>
                <a:gd name="connsiteY417" fmla="*/ 6974 h 10000"/>
                <a:gd name="connsiteX418" fmla="*/ 8889 w 10000"/>
                <a:gd name="connsiteY418" fmla="*/ 6244 h 10000"/>
                <a:gd name="connsiteX419" fmla="*/ 8918 w 10000"/>
                <a:gd name="connsiteY419" fmla="*/ 5667 h 10000"/>
                <a:gd name="connsiteX420" fmla="*/ 8936 w 10000"/>
                <a:gd name="connsiteY420" fmla="*/ 5282 h 10000"/>
                <a:gd name="connsiteX421" fmla="*/ 8954 w 10000"/>
                <a:gd name="connsiteY421" fmla="*/ 4782 h 10000"/>
                <a:gd name="connsiteX422" fmla="*/ 8972 w 10000"/>
                <a:gd name="connsiteY422" fmla="*/ 3987 h 10000"/>
                <a:gd name="connsiteX423" fmla="*/ 8997 w 10000"/>
                <a:gd name="connsiteY423" fmla="*/ 3244 h 10000"/>
                <a:gd name="connsiteX424" fmla="*/ 9015 w 10000"/>
                <a:gd name="connsiteY424" fmla="*/ 2872 h 10000"/>
                <a:gd name="connsiteX425" fmla="*/ 9033 w 10000"/>
                <a:gd name="connsiteY425" fmla="*/ 2962 h 10000"/>
                <a:gd name="connsiteX426" fmla="*/ 9051 w 10000"/>
                <a:gd name="connsiteY426" fmla="*/ 3667 h 10000"/>
                <a:gd name="connsiteX427" fmla="*/ 9069 w 10000"/>
                <a:gd name="connsiteY427" fmla="*/ 5321 h 10000"/>
                <a:gd name="connsiteX428" fmla="*/ 9098 w 10000"/>
                <a:gd name="connsiteY428" fmla="*/ 6462 h 10000"/>
                <a:gd name="connsiteX429" fmla="*/ 9113 w 10000"/>
                <a:gd name="connsiteY429" fmla="*/ 6051 h 10000"/>
                <a:gd name="connsiteX430" fmla="*/ 9141 w 10000"/>
                <a:gd name="connsiteY430" fmla="*/ 5103 h 10000"/>
                <a:gd name="connsiteX431" fmla="*/ 9159 w 10000"/>
                <a:gd name="connsiteY431" fmla="*/ 4551 h 10000"/>
                <a:gd name="connsiteX432" fmla="*/ 9177 w 10000"/>
                <a:gd name="connsiteY432" fmla="*/ 4974 h 10000"/>
                <a:gd name="connsiteX433" fmla="*/ 9196 w 10000"/>
                <a:gd name="connsiteY433" fmla="*/ 5897 h 10000"/>
                <a:gd name="connsiteX434" fmla="*/ 9214 w 10000"/>
                <a:gd name="connsiteY434" fmla="*/ 6179 h 10000"/>
                <a:gd name="connsiteX435" fmla="*/ 9232 w 10000"/>
                <a:gd name="connsiteY435" fmla="*/ 5667 h 10000"/>
                <a:gd name="connsiteX436" fmla="*/ 9257 w 10000"/>
                <a:gd name="connsiteY436" fmla="*/ 5154 h 10000"/>
                <a:gd name="connsiteX437" fmla="*/ 9275 w 10000"/>
                <a:gd name="connsiteY437" fmla="*/ 4910 h 10000"/>
                <a:gd name="connsiteX438" fmla="*/ 9293 w 10000"/>
                <a:gd name="connsiteY438" fmla="*/ 4718 h 10000"/>
                <a:gd name="connsiteX439" fmla="*/ 9322 w 10000"/>
                <a:gd name="connsiteY439" fmla="*/ 4462 h 10000"/>
                <a:gd name="connsiteX440" fmla="*/ 9340 w 10000"/>
                <a:gd name="connsiteY440" fmla="*/ 4179 h 10000"/>
                <a:gd name="connsiteX441" fmla="*/ 9358 w 10000"/>
                <a:gd name="connsiteY441" fmla="*/ 4115 h 10000"/>
                <a:gd name="connsiteX442" fmla="*/ 9376 w 10000"/>
                <a:gd name="connsiteY442" fmla="*/ 4141 h 10000"/>
                <a:gd name="connsiteX443" fmla="*/ 9390 w 10000"/>
                <a:gd name="connsiteY443" fmla="*/ 4462 h 10000"/>
                <a:gd name="connsiteX444" fmla="*/ 9419 w 10000"/>
                <a:gd name="connsiteY444" fmla="*/ 4782 h 10000"/>
                <a:gd name="connsiteX445" fmla="*/ 9437 w 10000"/>
                <a:gd name="connsiteY445" fmla="*/ 5410 h 10000"/>
                <a:gd name="connsiteX446" fmla="*/ 9455 w 10000"/>
                <a:gd name="connsiteY446" fmla="*/ 6090 h 10000"/>
                <a:gd name="connsiteX447" fmla="*/ 9473 w 10000"/>
                <a:gd name="connsiteY447" fmla="*/ 6308 h 10000"/>
                <a:gd name="connsiteX448" fmla="*/ 9491 w 10000"/>
                <a:gd name="connsiteY448" fmla="*/ 6026 h 10000"/>
                <a:gd name="connsiteX449" fmla="*/ 9517 w 10000"/>
                <a:gd name="connsiteY449" fmla="*/ 5321 h 10000"/>
                <a:gd name="connsiteX450" fmla="*/ 9535 w 10000"/>
                <a:gd name="connsiteY450" fmla="*/ 4936 h 10000"/>
                <a:gd name="connsiteX451" fmla="*/ 9553 w 10000"/>
                <a:gd name="connsiteY451" fmla="*/ 4782 h 10000"/>
                <a:gd name="connsiteX452" fmla="*/ 9582 w 10000"/>
                <a:gd name="connsiteY452" fmla="*/ 5000 h 10000"/>
                <a:gd name="connsiteX453" fmla="*/ 9600 w 10000"/>
                <a:gd name="connsiteY453" fmla="*/ 5218 h 10000"/>
                <a:gd name="connsiteX454" fmla="*/ 9618 w 10000"/>
                <a:gd name="connsiteY454" fmla="*/ 5192 h 10000"/>
                <a:gd name="connsiteX455" fmla="*/ 9636 w 10000"/>
                <a:gd name="connsiteY455" fmla="*/ 5346 h 10000"/>
                <a:gd name="connsiteX456" fmla="*/ 9654 w 10000"/>
                <a:gd name="connsiteY456" fmla="*/ 5128 h 10000"/>
                <a:gd name="connsiteX457" fmla="*/ 9679 w 10000"/>
                <a:gd name="connsiteY457" fmla="*/ 4974 h 10000"/>
                <a:gd name="connsiteX458" fmla="*/ 9697 w 10000"/>
                <a:gd name="connsiteY458" fmla="*/ 4936 h 10000"/>
                <a:gd name="connsiteX459" fmla="*/ 9722 w 10000"/>
                <a:gd name="connsiteY459" fmla="*/ 5000 h 10000"/>
                <a:gd name="connsiteX460" fmla="*/ 9740 w 10000"/>
                <a:gd name="connsiteY460" fmla="*/ 4872 h 10000"/>
                <a:gd name="connsiteX461" fmla="*/ 9758 w 10000"/>
                <a:gd name="connsiteY461" fmla="*/ 4679 h 10000"/>
                <a:gd name="connsiteX462" fmla="*/ 9776 w 10000"/>
                <a:gd name="connsiteY462" fmla="*/ 4744 h 10000"/>
                <a:gd name="connsiteX463" fmla="*/ 9794 w 10000"/>
                <a:gd name="connsiteY463" fmla="*/ 4974 h 10000"/>
                <a:gd name="connsiteX464" fmla="*/ 9812 w 10000"/>
                <a:gd name="connsiteY464" fmla="*/ 4910 h 10000"/>
                <a:gd name="connsiteX465" fmla="*/ 9830 w 10000"/>
                <a:gd name="connsiteY465" fmla="*/ 4872 h 10000"/>
                <a:gd name="connsiteX466" fmla="*/ 9859 w 10000"/>
                <a:gd name="connsiteY466" fmla="*/ 4654 h 10000"/>
                <a:gd name="connsiteX467" fmla="*/ 9877 w 10000"/>
                <a:gd name="connsiteY467" fmla="*/ 4397 h 10000"/>
                <a:gd name="connsiteX468" fmla="*/ 9895 w 10000"/>
                <a:gd name="connsiteY468" fmla="*/ 4590 h 10000"/>
                <a:gd name="connsiteX469" fmla="*/ 9913 w 10000"/>
                <a:gd name="connsiteY469" fmla="*/ 4679 h 10000"/>
                <a:gd name="connsiteX470" fmla="*/ 9939 w 10000"/>
                <a:gd name="connsiteY470" fmla="*/ 4744 h 10000"/>
                <a:gd name="connsiteX471" fmla="*/ 9957 w 10000"/>
                <a:gd name="connsiteY471" fmla="*/ 4782 h 10000"/>
                <a:gd name="connsiteX472" fmla="*/ 9975 w 10000"/>
                <a:gd name="connsiteY472" fmla="*/ 4744 h 10000"/>
                <a:gd name="connsiteX473" fmla="*/ 10000 w 10000"/>
                <a:gd name="connsiteY473" fmla="*/ 534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6 w 10000"/>
                <a:gd name="connsiteY11" fmla="*/ 6333 h 10000"/>
                <a:gd name="connsiteX12" fmla="*/ 245 w 10000"/>
                <a:gd name="connsiteY12" fmla="*/ 6115 h 10000"/>
                <a:gd name="connsiteX13" fmla="*/ 260 w 10000"/>
                <a:gd name="connsiteY13" fmla="*/ 5667 h 10000"/>
                <a:gd name="connsiteX14" fmla="*/ 278 w 10000"/>
                <a:gd name="connsiteY14" fmla="*/ 5385 h 10000"/>
                <a:gd name="connsiteX15" fmla="*/ 296 w 10000"/>
                <a:gd name="connsiteY15" fmla="*/ 4872 h 10000"/>
                <a:gd name="connsiteX16" fmla="*/ 314 w 10000"/>
                <a:gd name="connsiteY16" fmla="*/ 4013 h 10000"/>
                <a:gd name="connsiteX17" fmla="*/ 343 w 10000"/>
                <a:gd name="connsiteY17" fmla="*/ 3795 h 10000"/>
                <a:gd name="connsiteX18" fmla="*/ 361 w 10000"/>
                <a:gd name="connsiteY18" fmla="*/ 3859 h 10000"/>
                <a:gd name="connsiteX19" fmla="*/ 379 w 10000"/>
                <a:gd name="connsiteY19" fmla="*/ 4115 h 10000"/>
                <a:gd name="connsiteX20" fmla="*/ 404 w 10000"/>
                <a:gd name="connsiteY20" fmla="*/ 4872 h 10000"/>
                <a:gd name="connsiteX21" fmla="*/ 422 w 10000"/>
                <a:gd name="connsiteY21" fmla="*/ 5513 h 10000"/>
                <a:gd name="connsiteX22" fmla="*/ 440 w 10000"/>
                <a:gd name="connsiteY22" fmla="*/ 5513 h 10000"/>
                <a:gd name="connsiteX23" fmla="*/ 458 w 10000"/>
                <a:gd name="connsiteY23" fmla="*/ 5641 h 10000"/>
                <a:gd name="connsiteX24" fmla="*/ 476 w 10000"/>
                <a:gd name="connsiteY24" fmla="*/ 5705 h 10000"/>
                <a:gd name="connsiteX25" fmla="*/ 494 w 10000"/>
                <a:gd name="connsiteY25" fmla="*/ 5833 h 10000"/>
                <a:gd name="connsiteX26" fmla="*/ 523 w 10000"/>
                <a:gd name="connsiteY26" fmla="*/ 5731 h 10000"/>
                <a:gd name="connsiteX27" fmla="*/ 538 w 10000"/>
                <a:gd name="connsiteY27" fmla="*/ 5321 h 10000"/>
                <a:gd name="connsiteX28" fmla="*/ 556 w 10000"/>
                <a:gd name="connsiteY28" fmla="*/ 4974 h 10000"/>
                <a:gd name="connsiteX29" fmla="*/ 584 w 10000"/>
                <a:gd name="connsiteY29" fmla="*/ 4526 h 10000"/>
                <a:gd name="connsiteX30" fmla="*/ 602 w 10000"/>
                <a:gd name="connsiteY30" fmla="*/ 4051 h 10000"/>
                <a:gd name="connsiteX31" fmla="*/ 620 w 10000"/>
                <a:gd name="connsiteY31" fmla="*/ 3372 h 10000"/>
                <a:gd name="connsiteX32" fmla="*/ 639 w 10000"/>
                <a:gd name="connsiteY32" fmla="*/ 3026 h 10000"/>
                <a:gd name="connsiteX33" fmla="*/ 664 w 10000"/>
                <a:gd name="connsiteY33" fmla="*/ 3282 h 10000"/>
                <a:gd name="connsiteX34" fmla="*/ 682 w 10000"/>
                <a:gd name="connsiteY34" fmla="*/ 4551 h 10000"/>
                <a:gd name="connsiteX35" fmla="*/ 700 w 10000"/>
                <a:gd name="connsiteY35" fmla="*/ 6090 h 10000"/>
                <a:gd name="connsiteX36" fmla="*/ 718 w 10000"/>
                <a:gd name="connsiteY36" fmla="*/ 7256 h 10000"/>
                <a:gd name="connsiteX37" fmla="*/ 736 w 10000"/>
                <a:gd name="connsiteY37" fmla="*/ 7449 h 10000"/>
                <a:gd name="connsiteX38" fmla="*/ 765 w 10000"/>
                <a:gd name="connsiteY38" fmla="*/ 7077 h 10000"/>
                <a:gd name="connsiteX39" fmla="*/ 783 w 10000"/>
                <a:gd name="connsiteY39" fmla="*/ 5603 h 10000"/>
                <a:gd name="connsiteX40" fmla="*/ 797 w 10000"/>
                <a:gd name="connsiteY40" fmla="*/ 3282 h 10000"/>
                <a:gd name="connsiteX41" fmla="*/ 815 w 10000"/>
                <a:gd name="connsiteY41" fmla="*/ 1308 h 10000"/>
                <a:gd name="connsiteX42" fmla="*/ 844 w 10000"/>
                <a:gd name="connsiteY42" fmla="*/ 962 h 10000"/>
                <a:gd name="connsiteX43" fmla="*/ 862 w 10000"/>
                <a:gd name="connsiteY43" fmla="*/ 3282 h 10000"/>
                <a:gd name="connsiteX44" fmla="*/ 880 w 10000"/>
                <a:gd name="connsiteY44" fmla="*/ 7744 h 10000"/>
                <a:gd name="connsiteX45" fmla="*/ 898 w 10000"/>
                <a:gd name="connsiteY45" fmla="*/ 10000 h 10000"/>
                <a:gd name="connsiteX46" fmla="*/ 916 w 10000"/>
                <a:gd name="connsiteY46" fmla="*/ 8821 h 10000"/>
                <a:gd name="connsiteX47" fmla="*/ 942 w 10000"/>
                <a:gd name="connsiteY47" fmla="*/ 6564 h 10000"/>
                <a:gd name="connsiteX48" fmla="*/ 960 w 10000"/>
                <a:gd name="connsiteY48" fmla="*/ 5064 h 10000"/>
                <a:gd name="connsiteX49" fmla="*/ 988 w 10000"/>
                <a:gd name="connsiteY49" fmla="*/ 4744 h 10000"/>
                <a:gd name="connsiteX50" fmla="*/ 1006 w 10000"/>
                <a:gd name="connsiteY50" fmla="*/ 5000 h 10000"/>
                <a:gd name="connsiteX51" fmla="*/ 1025 w 10000"/>
                <a:gd name="connsiteY51" fmla="*/ 5513 h 10000"/>
                <a:gd name="connsiteX52" fmla="*/ 1043 w 10000"/>
                <a:gd name="connsiteY52" fmla="*/ 5641 h 10000"/>
                <a:gd name="connsiteX53" fmla="*/ 1061 w 10000"/>
                <a:gd name="connsiteY53" fmla="*/ 5577 h 10000"/>
                <a:gd name="connsiteX54" fmla="*/ 1075 w 10000"/>
                <a:gd name="connsiteY54" fmla="*/ 5346 h 10000"/>
                <a:gd name="connsiteX55" fmla="*/ 1093 w 10000"/>
                <a:gd name="connsiteY55" fmla="*/ 4936 h 10000"/>
                <a:gd name="connsiteX56" fmla="*/ 1122 w 10000"/>
                <a:gd name="connsiteY56" fmla="*/ 3756 h 10000"/>
                <a:gd name="connsiteX57" fmla="*/ 1140 w 10000"/>
                <a:gd name="connsiteY57" fmla="*/ 3372 h 10000"/>
                <a:gd name="connsiteX58" fmla="*/ 1165 w 10000"/>
                <a:gd name="connsiteY58" fmla="*/ 3346 h 10000"/>
                <a:gd name="connsiteX59" fmla="*/ 1183 w 10000"/>
                <a:gd name="connsiteY59" fmla="*/ 3372 h 10000"/>
                <a:gd name="connsiteX60" fmla="*/ 1201 w 10000"/>
                <a:gd name="connsiteY60" fmla="*/ 4333 h 10000"/>
                <a:gd name="connsiteX61" fmla="*/ 1219 w 10000"/>
                <a:gd name="connsiteY61" fmla="*/ 5346 h 10000"/>
                <a:gd name="connsiteX62" fmla="*/ 1237 w 10000"/>
                <a:gd name="connsiteY62" fmla="*/ 6308 h 10000"/>
                <a:gd name="connsiteX63" fmla="*/ 1266 w 10000"/>
                <a:gd name="connsiteY63" fmla="*/ 6885 h 10000"/>
                <a:gd name="connsiteX64" fmla="*/ 1284 w 10000"/>
                <a:gd name="connsiteY64" fmla="*/ 7077 h 10000"/>
                <a:gd name="connsiteX65" fmla="*/ 1302 w 10000"/>
                <a:gd name="connsiteY65" fmla="*/ 6564 h 10000"/>
                <a:gd name="connsiteX66" fmla="*/ 1320 w 10000"/>
                <a:gd name="connsiteY66" fmla="*/ 6244 h 10000"/>
                <a:gd name="connsiteX67" fmla="*/ 1338 w 10000"/>
                <a:gd name="connsiteY67" fmla="*/ 5897 h 10000"/>
                <a:gd name="connsiteX68" fmla="*/ 1364 w 10000"/>
                <a:gd name="connsiteY68" fmla="*/ 5192 h 10000"/>
                <a:gd name="connsiteX69" fmla="*/ 1382 w 10000"/>
                <a:gd name="connsiteY69" fmla="*/ 4359 h 10000"/>
                <a:gd name="connsiteX70" fmla="*/ 1400 w 10000"/>
                <a:gd name="connsiteY70" fmla="*/ 3628 h 10000"/>
                <a:gd name="connsiteX71" fmla="*/ 1425 w 10000"/>
                <a:gd name="connsiteY71" fmla="*/ 3064 h 10000"/>
                <a:gd name="connsiteX72" fmla="*/ 1443 w 10000"/>
                <a:gd name="connsiteY72" fmla="*/ 3500 h 10000"/>
                <a:gd name="connsiteX73" fmla="*/ 1461 w 10000"/>
                <a:gd name="connsiteY73" fmla="*/ 4423 h 10000"/>
                <a:gd name="connsiteX74" fmla="*/ 1479 w 10000"/>
                <a:gd name="connsiteY74" fmla="*/ 4910 h 10000"/>
                <a:gd name="connsiteX75" fmla="*/ 1497 w 10000"/>
                <a:gd name="connsiteY75" fmla="*/ 4333 h 10000"/>
                <a:gd name="connsiteX76" fmla="*/ 1526 w 10000"/>
                <a:gd name="connsiteY76" fmla="*/ 3154 h 10000"/>
                <a:gd name="connsiteX77" fmla="*/ 1544 w 10000"/>
                <a:gd name="connsiteY77" fmla="*/ 2513 h 10000"/>
                <a:gd name="connsiteX78" fmla="*/ 1562 w 10000"/>
                <a:gd name="connsiteY78" fmla="*/ 3564 h 10000"/>
                <a:gd name="connsiteX79" fmla="*/ 1587 w 10000"/>
                <a:gd name="connsiteY79" fmla="*/ 5385 h 10000"/>
                <a:gd name="connsiteX80" fmla="*/ 1605 w 10000"/>
                <a:gd name="connsiteY80" fmla="*/ 6308 h 10000"/>
                <a:gd name="connsiteX81" fmla="*/ 1623 w 10000"/>
                <a:gd name="connsiteY81" fmla="*/ 5731 h 10000"/>
                <a:gd name="connsiteX82" fmla="*/ 1641 w 10000"/>
                <a:gd name="connsiteY82" fmla="*/ 5346 h 10000"/>
                <a:gd name="connsiteX83" fmla="*/ 1659 w 10000"/>
                <a:gd name="connsiteY83" fmla="*/ 5513 h 10000"/>
                <a:gd name="connsiteX84" fmla="*/ 1677 w 10000"/>
                <a:gd name="connsiteY84" fmla="*/ 5667 h 10000"/>
                <a:gd name="connsiteX85" fmla="*/ 1703 w 10000"/>
                <a:gd name="connsiteY85" fmla="*/ 6308 h 10000"/>
                <a:gd name="connsiteX86" fmla="*/ 1721 w 10000"/>
                <a:gd name="connsiteY86" fmla="*/ 6462 h 10000"/>
                <a:gd name="connsiteX87" fmla="*/ 1739 w 10000"/>
                <a:gd name="connsiteY87" fmla="*/ 6051 h 10000"/>
                <a:gd name="connsiteX88" fmla="*/ 1757 w 10000"/>
                <a:gd name="connsiteY88" fmla="*/ 5513 h 10000"/>
                <a:gd name="connsiteX89" fmla="*/ 1786 w 10000"/>
                <a:gd name="connsiteY89" fmla="*/ 5385 h 10000"/>
                <a:gd name="connsiteX90" fmla="*/ 1804 w 10000"/>
                <a:gd name="connsiteY90" fmla="*/ 5449 h 10000"/>
                <a:gd name="connsiteX91" fmla="*/ 1822 w 10000"/>
                <a:gd name="connsiteY91" fmla="*/ 5513 h 10000"/>
                <a:gd name="connsiteX92" fmla="*/ 1847 w 10000"/>
                <a:gd name="connsiteY92" fmla="*/ 5192 h 10000"/>
                <a:gd name="connsiteX93" fmla="*/ 1865 w 10000"/>
                <a:gd name="connsiteY93" fmla="*/ 4397 h 10000"/>
                <a:gd name="connsiteX94" fmla="*/ 1883 w 10000"/>
                <a:gd name="connsiteY94" fmla="*/ 4295 h 10000"/>
                <a:gd name="connsiteX95" fmla="*/ 1901 w 10000"/>
                <a:gd name="connsiteY95" fmla="*/ 4526 h 10000"/>
                <a:gd name="connsiteX96" fmla="*/ 1919 w 10000"/>
                <a:gd name="connsiteY96" fmla="*/ 5385 h 10000"/>
                <a:gd name="connsiteX97" fmla="*/ 1937 w 10000"/>
                <a:gd name="connsiteY97" fmla="*/ 6590 h 10000"/>
                <a:gd name="connsiteX98" fmla="*/ 1955 w 10000"/>
                <a:gd name="connsiteY98" fmla="*/ 6949 h 10000"/>
                <a:gd name="connsiteX99" fmla="*/ 1981 w 10000"/>
                <a:gd name="connsiteY99" fmla="*/ 6141 h 10000"/>
                <a:gd name="connsiteX100" fmla="*/ 2009 w 10000"/>
                <a:gd name="connsiteY100" fmla="*/ 5346 h 10000"/>
                <a:gd name="connsiteX101" fmla="*/ 2027 w 10000"/>
                <a:gd name="connsiteY101" fmla="*/ 5154 h 10000"/>
                <a:gd name="connsiteX102" fmla="*/ 2045 w 10000"/>
                <a:gd name="connsiteY102" fmla="*/ 5641 h 10000"/>
                <a:gd name="connsiteX103" fmla="*/ 2063 w 10000"/>
                <a:gd name="connsiteY103" fmla="*/ 5795 h 10000"/>
                <a:gd name="connsiteX104" fmla="*/ 2082 w 10000"/>
                <a:gd name="connsiteY104" fmla="*/ 5731 h 10000"/>
                <a:gd name="connsiteX105" fmla="*/ 2100 w 10000"/>
                <a:gd name="connsiteY105" fmla="*/ 5346 h 10000"/>
                <a:gd name="connsiteX106" fmla="*/ 2125 w 10000"/>
                <a:gd name="connsiteY106" fmla="*/ 4910 h 10000"/>
                <a:gd name="connsiteX107" fmla="*/ 2143 w 10000"/>
                <a:gd name="connsiteY107" fmla="*/ 4615 h 10000"/>
                <a:gd name="connsiteX108" fmla="*/ 2161 w 10000"/>
                <a:gd name="connsiteY108" fmla="*/ 4462 h 10000"/>
                <a:gd name="connsiteX109" fmla="*/ 2186 w 10000"/>
                <a:gd name="connsiteY109" fmla="*/ 4423 h 10000"/>
                <a:gd name="connsiteX110" fmla="*/ 2204 w 10000"/>
                <a:gd name="connsiteY110" fmla="*/ 4397 h 10000"/>
                <a:gd name="connsiteX111" fmla="*/ 2222 w 10000"/>
                <a:gd name="connsiteY111" fmla="*/ 4179 h 10000"/>
                <a:gd name="connsiteX112" fmla="*/ 2240 w 10000"/>
                <a:gd name="connsiteY112" fmla="*/ 3731 h 10000"/>
                <a:gd name="connsiteX113" fmla="*/ 2258 w 10000"/>
                <a:gd name="connsiteY113" fmla="*/ 3000 h 10000"/>
                <a:gd name="connsiteX114" fmla="*/ 2287 w 10000"/>
                <a:gd name="connsiteY114" fmla="*/ 2513 h 10000"/>
                <a:gd name="connsiteX115" fmla="*/ 2305 w 10000"/>
                <a:gd name="connsiteY115" fmla="*/ 3026 h 10000"/>
                <a:gd name="connsiteX116" fmla="*/ 2323 w 10000"/>
                <a:gd name="connsiteY116" fmla="*/ 4590 h 10000"/>
                <a:gd name="connsiteX117" fmla="*/ 2341 w 10000"/>
                <a:gd name="connsiteY117" fmla="*/ 6397 h 10000"/>
                <a:gd name="connsiteX118" fmla="*/ 2359 w 10000"/>
                <a:gd name="connsiteY118" fmla="*/ 7192 h 10000"/>
                <a:gd name="connsiteX119" fmla="*/ 2385 w 10000"/>
                <a:gd name="connsiteY119" fmla="*/ 6910 h 10000"/>
                <a:gd name="connsiteX120" fmla="*/ 2403 w 10000"/>
                <a:gd name="connsiteY120" fmla="*/ 6179 h 10000"/>
                <a:gd name="connsiteX121" fmla="*/ 2421 w 10000"/>
                <a:gd name="connsiteY121" fmla="*/ 4936 h 10000"/>
                <a:gd name="connsiteX122" fmla="*/ 2449 w 10000"/>
                <a:gd name="connsiteY122" fmla="*/ 3603 h 10000"/>
                <a:gd name="connsiteX123" fmla="*/ 2464 w 10000"/>
                <a:gd name="connsiteY123" fmla="*/ 2872 h 10000"/>
                <a:gd name="connsiteX124" fmla="*/ 2482 w 10000"/>
                <a:gd name="connsiteY124" fmla="*/ 2231 h 10000"/>
                <a:gd name="connsiteX125" fmla="*/ 2500 w 10000"/>
                <a:gd name="connsiteY125" fmla="*/ 3064 h 10000"/>
                <a:gd name="connsiteX126" fmla="*/ 2518 w 10000"/>
                <a:gd name="connsiteY126" fmla="*/ 5577 h 10000"/>
                <a:gd name="connsiteX127" fmla="*/ 2547 w 10000"/>
                <a:gd name="connsiteY127" fmla="*/ 7359 h 10000"/>
                <a:gd name="connsiteX128" fmla="*/ 2565 w 10000"/>
                <a:gd name="connsiteY128" fmla="*/ 7128 h 10000"/>
                <a:gd name="connsiteX129" fmla="*/ 2590 w 10000"/>
                <a:gd name="connsiteY129" fmla="*/ 6372 h 10000"/>
                <a:gd name="connsiteX130" fmla="*/ 2608 w 10000"/>
                <a:gd name="connsiteY130" fmla="*/ 5538 h 10000"/>
                <a:gd name="connsiteX131" fmla="*/ 2626 w 10000"/>
                <a:gd name="connsiteY131" fmla="*/ 4654 h 10000"/>
                <a:gd name="connsiteX132" fmla="*/ 2644 w 10000"/>
                <a:gd name="connsiteY132" fmla="*/ 3987 h 10000"/>
                <a:gd name="connsiteX133" fmla="*/ 2662 w 10000"/>
                <a:gd name="connsiteY133" fmla="*/ 3410 h 10000"/>
                <a:gd name="connsiteX134" fmla="*/ 2680 w 10000"/>
                <a:gd name="connsiteY134" fmla="*/ 3885 h 10000"/>
                <a:gd name="connsiteX135" fmla="*/ 2698 w 10000"/>
                <a:gd name="connsiteY135" fmla="*/ 5987 h 10000"/>
                <a:gd name="connsiteX136" fmla="*/ 2727 w 10000"/>
                <a:gd name="connsiteY136" fmla="*/ 7679 h 10000"/>
                <a:gd name="connsiteX137" fmla="*/ 2742 w 10000"/>
                <a:gd name="connsiteY137" fmla="*/ 7641 h 10000"/>
                <a:gd name="connsiteX138" fmla="*/ 2760 w 10000"/>
                <a:gd name="connsiteY138" fmla="*/ 7103 h 10000"/>
                <a:gd name="connsiteX139" fmla="*/ 2778 w 10000"/>
                <a:gd name="connsiteY139" fmla="*/ 6500 h 10000"/>
                <a:gd name="connsiteX140" fmla="*/ 2807 w 10000"/>
                <a:gd name="connsiteY140" fmla="*/ 5962 h 10000"/>
                <a:gd name="connsiteX141" fmla="*/ 2825 w 10000"/>
                <a:gd name="connsiteY141" fmla="*/ 5321 h 10000"/>
                <a:gd name="connsiteX142" fmla="*/ 2843 w 10000"/>
                <a:gd name="connsiteY142" fmla="*/ 4744 h 10000"/>
                <a:gd name="connsiteX143" fmla="*/ 2868 w 10000"/>
                <a:gd name="connsiteY143" fmla="*/ 4051 h 10000"/>
                <a:gd name="connsiteX144" fmla="*/ 2886 w 10000"/>
                <a:gd name="connsiteY144" fmla="*/ 3372 h 10000"/>
                <a:gd name="connsiteX145" fmla="*/ 2904 w 10000"/>
                <a:gd name="connsiteY145" fmla="*/ 3667 h 10000"/>
                <a:gd name="connsiteX146" fmla="*/ 2922 w 10000"/>
                <a:gd name="connsiteY146" fmla="*/ 4295 h 10000"/>
                <a:gd name="connsiteX147" fmla="*/ 2940 w 10000"/>
                <a:gd name="connsiteY147" fmla="*/ 4808 h 10000"/>
                <a:gd name="connsiteX148" fmla="*/ 2958 w 10000"/>
                <a:gd name="connsiteY148" fmla="*/ 5667 h 10000"/>
                <a:gd name="connsiteX149" fmla="*/ 2987 w 10000"/>
                <a:gd name="connsiteY149" fmla="*/ 6205 h 10000"/>
                <a:gd name="connsiteX150" fmla="*/ 3005 w 10000"/>
                <a:gd name="connsiteY150" fmla="*/ 6141 h 10000"/>
                <a:gd name="connsiteX151" fmla="*/ 3019 w 10000"/>
                <a:gd name="connsiteY151" fmla="*/ 5705 h 10000"/>
                <a:gd name="connsiteX152" fmla="*/ 3048 w 10000"/>
                <a:gd name="connsiteY152" fmla="*/ 5154 h 10000"/>
                <a:gd name="connsiteX153" fmla="*/ 3066 w 10000"/>
                <a:gd name="connsiteY153" fmla="*/ 4526 h 10000"/>
                <a:gd name="connsiteX154" fmla="*/ 3084 w 10000"/>
                <a:gd name="connsiteY154" fmla="*/ 4590 h 10000"/>
                <a:gd name="connsiteX155" fmla="*/ 3102 w 10000"/>
                <a:gd name="connsiteY155" fmla="*/ 5321 h 10000"/>
                <a:gd name="connsiteX156" fmla="*/ 3128 w 10000"/>
                <a:gd name="connsiteY156" fmla="*/ 5962 h 10000"/>
                <a:gd name="connsiteX157" fmla="*/ 3146 w 10000"/>
                <a:gd name="connsiteY157" fmla="*/ 5859 h 10000"/>
                <a:gd name="connsiteX158" fmla="*/ 3164 w 10000"/>
                <a:gd name="connsiteY158" fmla="*/ 5064 h 10000"/>
                <a:gd name="connsiteX159" fmla="*/ 3182 w 10000"/>
                <a:gd name="connsiteY159" fmla="*/ 4359 h 10000"/>
                <a:gd name="connsiteX160" fmla="*/ 3211 w 10000"/>
                <a:gd name="connsiteY160" fmla="*/ 4013 h 10000"/>
                <a:gd name="connsiteX161" fmla="*/ 3229 w 10000"/>
                <a:gd name="connsiteY161" fmla="*/ 4333 h 10000"/>
                <a:gd name="connsiteX162" fmla="*/ 3247 w 10000"/>
                <a:gd name="connsiteY162" fmla="*/ 4936 h 10000"/>
                <a:gd name="connsiteX163" fmla="*/ 3265 w 10000"/>
                <a:gd name="connsiteY163" fmla="*/ 5603 h 10000"/>
                <a:gd name="connsiteX164" fmla="*/ 3283 w 10000"/>
                <a:gd name="connsiteY164" fmla="*/ 5705 h 10000"/>
                <a:gd name="connsiteX165" fmla="*/ 3308 w 10000"/>
                <a:gd name="connsiteY165" fmla="*/ 5449 h 10000"/>
                <a:gd name="connsiteX166" fmla="*/ 3326 w 10000"/>
                <a:gd name="connsiteY166" fmla="*/ 5103 h 10000"/>
                <a:gd name="connsiteX167" fmla="*/ 3344 w 10000"/>
                <a:gd name="connsiteY167" fmla="*/ 4359 h 10000"/>
                <a:gd name="connsiteX168" fmla="*/ 3362 w 10000"/>
                <a:gd name="connsiteY168" fmla="*/ 3731 h 10000"/>
                <a:gd name="connsiteX169" fmla="*/ 3380 w 10000"/>
                <a:gd name="connsiteY169" fmla="*/ 3923 h 10000"/>
                <a:gd name="connsiteX170" fmla="*/ 3405 w 10000"/>
                <a:gd name="connsiteY170" fmla="*/ 3500 h 10000"/>
                <a:gd name="connsiteX171" fmla="*/ 3424 w 10000"/>
                <a:gd name="connsiteY171" fmla="*/ 2615 h 10000"/>
                <a:gd name="connsiteX172" fmla="*/ 3452 w 10000"/>
                <a:gd name="connsiteY172" fmla="*/ 897 h 10000"/>
                <a:gd name="connsiteX173" fmla="*/ 3470 w 10000"/>
                <a:gd name="connsiteY173" fmla="*/ 1154 h 10000"/>
                <a:gd name="connsiteX174" fmla="*/ 3488 w 10000"/>
                <a:gd name="connsiteY174" fmla="*/ 3987 h 10000"/>
                <a:gd name="connsiteX175" fmla="*/ 3506 w 10000"/>
                <a:gd name="connsiteY175" fmla="*/ 7577 h 10000"/>
                <a:gd name="connsiteX176" fmla="*/ 3525 w 10000"/>
                <a:gd name="connsiteY176" fmla="*/ 9423 h 10000"/>
                <a:gd name="connsiteX177" fmla="*/ 3543 w 10000"/>
                <a:gd name="connsiteY177" fmla="*/ 9167 h 10000"/>
                <a:gd name="connsiteX178" fmla="*/ 3561 w 10000"/>
                <a:gd name="connsiteY178" fmla="*/ 7872 h 10000"/>
                <a:gd name="connsiteX179" fmla="*/ 3586 w 10000"/>
                <a:gd name="connsiteY179" fmla="*/ 6782 h 10000"/>
                <a:gd name="connsiteX180" fmla="*/ 3604 w 10000"/>
                <a:gd name="connsiteY180" fmla="*/ 5897 h 10000"/>
                <a:gd name="connsiteX181" fmla="*/ 3629 w 10000"/>
                <a:gd name="connsiteY181" fmla="*/ 5410 h 10000"/>
                <a:gd name="connsiteX182" fmla="*/ 3647 w 10000"/>
                <a:gd name="connsiteY182" fmla="*/ 5282 h 10000"/>
                <a:gd name="connsiteX183" fmla="*/ 3665 w 10000"/>
                <a:gd name="connsiteY183" fmla="*/ 5346 h 10000"/>
                <a:gd name="connsiteX184" fmla="*/ 3683 w 10000"/>
                <a:gd name="connsiteY184" fmla="*/ 5038 h 10000"/>
                <a:gd name="connsiteX185" fmla="*/ 3701 w 10000"/>
                <a:gd name="connsiteY185" fmla="*/ 4872 h 10000"/>
                <a:gd name="connsiteX186" fmla="*/ 3730 w 10000"/>
                <a:gd name="connsiteY186" fmla="*/ 4718 h 10000"/>
                <a:gd name="connsiteX187" fmla="*/ 3748 w 10000"/>
                <a:gd name="connsiteY187" fmla="*/ 4936 h 10000"/>
                <a:gd name="connsiteX188" fmla="*/ 3766 w 10000"/>
                <a:gd name="connsiteY188" fmla="*/ 5103 h 10000"/>
                <a:gd name="connsiteX189" fmla="*/ 3784 w 10000"/>
                <a:gd name="connsiteY189" fmla="*/ 5474 h 10000"/>
                <a:gd name="connsiteX190" fmla="*/ 3810 w 10000"/>
                <a:gd name="connsiteY190" fmla="*/ 5410 h 10000"/>
                <a:gd name="connsiteX191" fmla="*/ 3828 w 10000"/>
                <a:gd name="connsiteY191" fmla="*/ 5218 h 10000"/>
                <a:gd name="connsiteX192" fmla="*/ 3846 w 10000"/>
                <a:gd name="connsiteY192" fmla="*/ 5000 h 10000"/>
                <a:gd name="connsiteX193" fmla="*/ 3864 w 10000"/>
                <a:gd name="connsiteY193" fmla="*/ 4872 h 10000"/>
                <a:gd name="connsiteX194" fmla="*/ 3882 w 10000"/>
                <a:gd name="connsiteY194" fmla="*/ 4744 h 10000"/>
                <a:gd name="connsiteX195" fmla="*/ 3907 w 10000"/>
                <a:gd name="connsiteY195" fmla="*/ 4808 h 10000"/>
                <a:gd name="connsiteX196" fmla="*/ 3925 w 10000"/>
                <a:gd name="connsiteY196" fmla="*/ 4782 h 10000"/>
                <a:gd name="connsiteX197" fmla="*/ 3943 w 10000"/>
                <a:gd name="connsiteY197" fmla="*/ 4590 h 10000"/>
                <a:gd name="connsiteX198" fmla="*/ 3961 w 10000"/>
                <a:gd name="connsiteY198" fmla="*/ 4654 h 10000"/>
                <a:gd name="connsiteX199" fmla="*/ 3990 w 10000"/>
                <a:gd name="connsiteY199" fmla="*/ 4782 h 10000"/>
                <a:gd name="connsiteX200" fmla="*/ 4008 w 10000"/>
                <a:gd name="connsiteY200" fmla="*/ 4872 h 10000"/>
                <a:gd name="connsiteX201" fmla="*/ 4026 w 10000"/>
                <a:gd name="connsiteY201" fmla="*/ 4179 h 10000"/>
                <a:gd name="connsiteX202" fmla="*/ 4051 w 10000"/>
                <a:gd name="connsiteY202" fmla="*/ 2423 h 10000"/>
                <a:gd name="connsiteX203" fmla="*/ 4069 w 10000"/>
                <a:gd name="connsiteY203" fmla="*/ 923 h 10000"/>
                <a:gd name="connsiteX204" fmla="*/ 4087 w 10000"/>
                <a:gd name="connsiteY204" fmla="*/ 0 h 10000"/>
                <a:gd name="connsiteX205" fmla="*/ 4105 w 10000"/>
                <a:gd name="connsiteY205" fmla="*/ 1051 h 10000"/>
                <a:gd name="connsiteX206" fmla="*/ 4123 w 10000"/>
                <a:gd name="connsiteY206" fmla="*/ 4487 h 10000"/>
                <a:gd name="connsiteX207" fmla="*/ 4141 w 10000"/>
                <a:gd name="connsiteY207" fmla="*/ 7705 h 10000"/>
                <a:gd name="connsiteX208" fmla="*/ 4167 w 10000"/>
                <a:gd name="connsiteY208" fmla="*/ 9397 h 10000"/>
                <a:gd name="connsiteX209" fmla="*/ 4185 w 10000"/>
                <a:gd name="connsiteY209" fmla="*/ 9397 h 10000"/>
                <a:gd name="connsiteX210" fmla="*/ 4203 w 10000"/>
                <a:gd name="connsiteY210" fmla="*/ 8436 h 10000"/>
                <a:gd name="connsiteX211" fmla="*/ 4232 w 10000"/>
                <a:gd name="connsiteY211" fmla="*/ 7679 h 10000"/>
                <a:gd name="connsiteX212" fmla="*/ 4250 w 10000"/>
                <a:gd name="connsiteY212" fmla="*/ 7231 h 10000"/>
                <a:gd name="connsiteX213" fmla="*/ 4268 w 10000"/>
                <a:gd name="connsiteY213" fmla="*/ 6436 h 10000"/>
                <a:gd name="connsiteX214" fmla="*/ 4286 w 10000"/>
                <a:gd name="connsiteY214" fmla="*/ 5538 h 10000"/>
                <a:gd name="connsiteX215" fmla="*/ 4304 w 10000"/>
                <a:gd name="connsiteY215" fmla="*/ 4872 h 10000"/>
                <a:gd name="connsiteX216" fmla="*/ 4329 w 10000"/>
                <a:gd name="connsiteY216" fmla="*/ 4423 h 10000"/>
                <a:gd name="connsiteX217" fmla="*/ 4347 w 10000"/>
                <a:gd name="connsiteY217" fmla="*/ 4462 h 10000"/>
                <a:gd name="connsiteX218" fmla="*/ 4365 w 10000"/>
                <a:gd name="connsiteY218" fmla="*/ 3885 h 10000"/>
                <a:gd name="connsiteX219" fmla="*/ 4383 w 10000"/>
                <a:gd name="connsiteY219" fmla="*/ 2744 h 10000"/>
                <a:gd name="connsiteX220" fmla="*/ 4401 w 10000"/>
                <a:gd name="connsiteY220" fmla="*/ 1949 h 10000"/>
                <a:gd name="connsiteX221" fmla="*/ 4426 w 10000"/>
                <a:gd name="connsiteY221" fmla="*/ 2897 h 10000"/>
                <a:gd name="connsiteX222" fmla="*/ 4444 w 10000"/>
                <a:gd name="connsiteY222" fmla="*/ 5833 h 10000"/>
                <a:gd name="connsiteX223" fmla="*/ 4473 w 10000"/>
                <a:gd name="connsiteY223" fmla="*/ 8000 h 10000"/>
                <a:gd name="connsiteX224" fmla="*/ 4491 w 10000"/>
                <a:gd name="connsiteY224" fmla="*/ 8090 h 10000"/>
                <a:gd name="connsiteX225" fmla="*/ 4509 w 10000"/>
                <a:gd name="connsiteY225" fmla="*/ 7103 h 10000"/>
                <a:gd name="connsiteX226" fmla="*/ 4527 w 10000"/>
                <a:gd name="connsiteY226" fmla="*/ 6205 h 10000"/>
                <a:gd name="connsiteX227" fmla="*/ 4545 w 10000"/>
                <a:gd name="connsiteY227" fmla="*/ 5641 h 10000"/>
                <a:gd name="connsiteX228" fmla="*/ 4563 w 10000"/>
                <a:gd name="connsiteY228" fmla="*/ 5321 h 10000"/>
                <a:gd name="connsiteX229" fmla="*/ 4589 w 10000"/>
                <a:gd name="connsiteY229" fmla="*/ 5154 h 10000"/>
                <a:gd name="connsiteX230" fmla="*/ 4607 w 10000"/>
                <a:gd name="connsiteY230" fmla="*/ 4872 h 10000"/>
                <a:gd name="connsiteX231" fmla="*/ 4625 w 10000"/>
                <a:gd name="connsiteY231" fmla="*/ 4526 h 10000"/>
                <a:gd name="connsiteX232" fmla="*/ 4654 w 10000"/>
                <a:gd name="connsiteY232" fmla="*/ 4333 h 10000"/>
                <a:gd name="connsiteX233" fmla="*/ 4672 w 10000"/>
                <a:gd name="connsiteY233" fmla="*/ 4115 h 10000"/>
                <a:gd name="connsiteX234" fmla="*/ 4686 w 10000"/>
                <a:gd name="connsiteY234" fmla="*/ 3859 h 10000"/>
                <a:gd name="connsiteX235" fmla="*/ 4704 w 10000"/>
                <a:gd name="connsiteY235" fmla="*/ 3692 h 10000"/>
                <a:gd name="connsiteX236" fmla="*/ 4722 w 10000"/>
                <a:gd name="connsiteY236" fmla="*/ 3603 h 10000"/>
                <a:gd name="connsiteX237" fmla="*/ 4751 w 10000"/>
                <a:gd name="connsiteY237" fmla="*/ 3821 h 10000"/>
                <a:gd name="connsiteX238" fmla="*/ 4769 w 10000"/>
                <a:gd name="connsiteY238" fmla="*/ 4590 h 10000"/>
                <a:gd name="connsiteX239" fmla="*/ 4787 w 10000"/>
                <a:gd name="connsiteY239" fmla="*/ 5103 h 10000"/>
                <a:gd name="connsiteX240" fmla="*/ 4805 w 10000"/>
                <a:gd name="connsiteY240" fmla="*/ 5346 h 10000"/>
                <a:gd name="connsiteX241" fmla="*/ 4830 w 10000"/>
                <a:gd name="connsiteY241" fmla="*/ 5474 h 10000"/>
                <a:gd name="connsiteX242" fmla="*/ 4848 w 10000"/>
                <a:gd name="connsiteY242" fmla="*/ 5538 h 10000"/>
                <a:gd name="connsiteX243" fmla="*/ 4867 w 10000"/>
                <a:gd name="connsiteY243" fmla="*/ 5513 h 10000"/>
                <a:gd name="connsiteX244" fmla="*/ 4885 w 10000"/>
                <a:gd name="connsiteY244" fmla="*/ 5218 h 10000"/>
                <a:gd name="connsiteX245" fmla="*/ 4913 w 10000"/>
                <a:gd name="connsiteY245" fmla="*/ 4744 h 10000"/>
                <a:gd name="connsiteX246" fmla="*/ 4931 w 10000"/>
                <a:gd name="connsiteY246" fmla="*/ 4397 h 10000"/>
                <a:gd name="connsiteX247" fmla="*/ 4949 w 10000"/>
                <a:gd name="connsiteY247" fmla="*/ 3821 h 10000"/>
                <a:gd name="connsiteX248" fmla="*/ 4964 w 10000"/>
                <a:gd name="connsiteY248" fmla="*/ 3372 h 10000"/>
                <a:gd name="connsiteX249" fmla="*/ 4982 w 10000"/>
                <a:gd name="connsiteY249" fmla="*/ 3372 h 10000"/>
                <a:gd name="connsiteX250" fmla="*/ 5000 w 10000"/>
                <a:gd name="connsiteY250" fmla="*/ 3795 h 10000"/>
                <a:gd name="connsiteX251" fmla="*/ 5029 w 10000"/>
                <a:gd name="connsiteY251" fmla="*/ 5192 h 10000"/>
                <a:gd name="connsiteX252" fmla="*/ 5054 w 10000"/>
                <a:gd name="connsiteY252" fmla="*/ 6436 h 10000"/>
                <a:gd name="connsiteX253" fmla="*/ 5072 w 10000"/>
                <a:gd name="connsiteY253" fmla="*/ 7321 h 10000"/>
                <a:gd name="connsiteX254" fmla="*/ 5090 w 10000"/>
                <a:gd name="connsiteY254" fmla="*/ 7359 h 10000"/>
                <a:gd name="connsiteX255" fmla="*/ 5108 w 10000"/>
                <a:gd name="connsiteY255" fmla="*/ 6846 h 10000"/>
                <a:gd name="connsiteX256" fmla="*/ 5126 w 10000"/>
                <a:gd name="connsiteY256" fmla="*/ 6179 h 10000"/>
                <a:gd name="connsiteX257" fmla="*/ 5144 w 10000"/>
                <a:gd name="connsiteY257" fmla="*/ 5897 h 10000"/>
                <a:gd name="connsiteX258" fmla="*/ 5162 w 10000"/>
                <a:gd name="connsiteY258" fmla="*/ 5538 h 10000"/>
                <a:gd name="connsiteX259" fmla="*/ 5191 w 10000"/>
                <a:gd name="connsiteY259" fmla="*/ 4590 h 10000"/>
                <a:gd name="connsiteX260" fmla="*/ 5209 w 10000"/>
                <a:gd name="connsiteY260" fmla="*/ 3064 h 10000"/>
                <a:gd name="connsiteX261" fmla="*/ 5227 w 10000"/>
                <a:gd name="connsiteY261" fmla="*/ 2615 h 10000"/>
                <a:gd name="connsiteX262" fmla="*/ 5253 w 10000"/>
                <a:gd name="connsiteY262" fmla="*/ 3474 h 10000"/>
                <a:gd name="connsiteX263" fmla="*/ 5271 w 10000"/>
                <a:gd name="connsiteY263" fmla="*/ 4359 h 10000"/>
                <a:gd name="connsiteX264" fmla="*/ 5289 w 10000"/>
                <a:gd name="connsiteY264" fmla="*/ 5321 h 10000"/>
                <a:gd name="connsiteX265" fmla="*/ 5307 w 10000"/>
                <a:gd name="connsiteY265" fmla="*/ 7013 h 10000"/>
                <a:gd name="connsiteX266" fmla="*/ 5332 w 10000"/>
                <a:gd name="connsiteY266" fmla="*/ 8179 h 10000"/>
                <a:gd name="connsiteX267" fmla="*/ 5350 w 10000"/>
                <a:gd name="connsiteY267" fmla="*/ 8115 h 10000"/>
                <a:gd name="connsiteX268" fmla="*/ 5368 w 10000"/>
                <a:gd name="connsiteY268" fmla="*/ 7256 h 10000"/>
                <a:gd name="connsiteX269" fmla="*/ 5386 w 10000"/>
                <a:gd name="connsiteY269" fmla="*/ 6269 h 10000"/>
                <a:gd name="connsiteX270" fmla="*/ 5404 w 10000"/>
                <a:gd name="connsiteY270" fmla="*/ 5410 h 10000"/>
                <a:gd name="connsiteX271" fmla="*/ 5422 w 10000"/>
                <a:gd name="connsiteY271" fmla="*/ 4974 h 10000"/>
                <a:gd name="connsiteX272" fmla="*/ 5451 w 10000"/>
                <a:gd name="connsiteY272" fmla="*/ 4551 h 10000"/>
                <a:gd name="connsiteX273" fmla="*/ 5469 w 10000"/>
                <a:gd name="connsiteY273" fmla="*/ 4231 h 10000"/>
                <a:gd name="connsiteX274" fmla="*/ 5487 w 10000"/>
                <a:gd name="connsiteY274" fmla="*/ 3885 h 10000"/>
                <a:gd name="connsiteX275" fmla="*/ 5512 w 10000"/>
                <a:gd name="connsiteY275" fmla="*/ 3667 h 10000"/>
                <a:gd name="connsiteX276" fmla="*/ 5530 w 10000"/>
                <a:gd name="connsiteY276" fmla="*/ 3218 h 10000"/>
                <a:gd name="connsiteX277" fmla="*/ 5548 w 10000"/>
                <a:gd name="connsiteY277" fmla="*/ 3192 h 10000"/>
                <a:gd name="connsiteX278" fmla="*/ 5566 w 10000"/>
                <a:gd name="connsiteY278" fmla="*/ 3731 h 10000"/>
                <a:gd name="connsiteX279" fmla="*/ 5592 w 10000"/>
                <a:gd name="connsiteY279" fmla="*/ 4615 h 10000"/>
                <a:gd name="connsiteX280" fmla="*/ 5610 w 10000"/>
                <a:gd name="connsiteY280" fmla="*/ 5321 h 10000"/>
                <a:gd name="connsiteX281" fmla="*/ 5628 w 10000"/>
                <a:gd name="connsiteY281" fmla="*/ 5731 h 10000"/>
                <a:gd name="connsiteX282" fmla="*/ 5657 w 10000"/>
                <a:gd name="connsiteY282" fmla="*/ 6090 h 10000"/>
                <a:gd name="connsiteX283" fmla="*/ 5675 w 10000"/>
                <a:gd name="connsiteY283" fmla="*/ 6026 h 10000"/>
                <a:gd name="connsiteX284" fmla="*/ 5693 w 10000"/>
                <a:gd name="connsiteY284" fmla="*/ 5321 h 10000"/>
                <a:gd name="connsiteX285" fmla="*/ 5711 w 10000"/>
                <a:gd name="connsiteY285" fmla="*/ 4397 h 10000"/>
                <a:gd name="connsiteX286" fmla="*/ 5729 w 10000"/>
                <a:gd name="connsiteY286" fmla="*/ 4077 h 10000"/>
                <a:gd name="connsiteX287" fmla="*/ 5747 w 10000"/>
                <a:gd name="connsiteY287" fmla="*/ 4051 h 10000"/>
                <a:gd name="connsiteX288" fmla="*/ 5772 w 10000"/>
                <a:gd name="connsiteY288" fmla="*/ 4974 h 10000"/>
                <a:gd name="connsiteX289" fmla="*/ 5790 w 10000"/>
                <a:gd name="connsiteY289" fmla="*/ 5897 h 10000"/>
                <a:gd name="connsiteX290" fmla="*/ 5808 w 10000"/>
                <a:gd name="connsiteY290" fmla="*/ 5795 h 10000"/>
                <a:gd name="connsiteX291" fmla="*/ 5826 w 10000"/>
                <a:gd name="connsiteY291" fmla="*/ 5321 h 10000"/>
                <a:gd name="connsiteX292" fmla="*/ 5851 w 10000"/>
                <a:gd name="connsiteY292" fmla="*/ 5064 h 10000"/>
                <a:gd name="connsiteX293" fmla="*/ 5869 w 10000"/>
                <a:gd name="connsiteY293" fmla="*/ 5321 h 10000"/>
                <a:gd name="connsiteX294" fmla="*/ 5887 w 10000"/>
                <a:gd name="connsiteY294" fmla="*/ 5154 h 10000"/>
                <a:gd name="connsiteX295" fmla="*/ 5905 w 10000"/>
                <a:gd name="connsiteY295" fmla="*/ 4936 h 10000"/>
                <a:gd name="connsiteX296" fmla="*/ 5934 w 10000"/>
                <a:gd name="connsiteY296" fmla="*/ 4462 h 10000"/>
                <a:gd name="connsiteX297" fmla="*/ 6068 w 10000"/>
                <a:gd name="connsiteY297" fmla="*/ 4846 h 10000"/>
                <a:gd name="connsiteX298" fmla="*/ 6093 w 10000"/>
                <a:gd name="connsiteY298" fmla="*/ 4487 h 10000"/>
                <a:gd name="connsiteX299" fmla="*/ 6194 w 10000"/>
                <a:gd name="connsiteY299" fmla="*/ 4013 h 10000"/>
                <a:gd name="connsiteX300" fmla="*/ 6212 w 10000"/>
                <a:gd name="connsiteY300" fmla="*/ 3064 h 10000"/>
                <a:gd name="connsiteX301" fmla="*/ 6273 w 10000"/>
                <a:gd name="connsiteY301" fmla="*/ 5923 h 10000"/>
                <a:gd name="connsiteX302" fmla="*/ 6291 w 10000"/>
                <a:gd name="connsiteY302" fmla="*/ 7321 h 10000"/>
                <a:gd name="connsiteX303" fmla="*/ 6310 w 10000"/>
                <a:gd name="connsiteY303" fmla="*/ 7641 h 10000"/>
                <a:gd name="connsiteX304" fmla="*/ 6328 w 10000"/>
                <a:gd name="connsiteY304" fmla="*/ 7359 h 10000"/>
                <a:gd name="connsiteX305" fmla="*/ 6346 w 10000"/>
                <a:gd name="connsiteY305" fmla="*/ 5833 h 10000"/>
                <a:gd name="connsiteX306" fmla="*/ 6454 w 10000"/>
                <a:gd name="connsiteY306" fmla="*/ 6436 h 10000"/>
                <a:gd name="connsiteX307" fmla="*/ 6472 w 10000"/>
                <a:gd name="connsiteY307" fmla="*/ 8628 h 10000"/>
                <a:gd name="connsiteX308" fmla="*/ 6490 w 10000"/>
                <a:gd name="connsiteY308" fmla="*/ 9077 h 10000"/>
                <a:gd name="connsiteX309" fmla="*/ 6515 w 10000"/>
                <a:gd name="connsiteY309" fmla="*/ 8603 h 10000"/>
                <a:gd name="connsiteX310" fmla="*/ 6533 w 10000"/>
                <a:gd name="connsiteY310" fmla="*/ 7679 h 10000"/>
                <a:gd name="connsiteX311" fmla="*/ 6551 w 10000"/>
                <a:gd name="connsiteY311" fmla="*/ 6846 h 10000"/>
                <a:gd name="connsiteX312" fmla="*/ 6569 w 10000"/>
                <a:gd name="connsiteY312" fmla="*/ 6090 h 10000"/>
                <a:gd name="connsiteX313" fmla="*/ 6587 w 10000"/>
                <a:gd name="connsiteY313" fmla="*/ 5128 h 10000"/>
                <a:gd name="connsiteX314" fmla="*/ 6605 w 10000"/>
                <a:gd name="connsiteY314" fmla="*/ 4013 h 10000"/>
                <a:gd name="connsiteX315" fmla="*/ 6631 w 10000"/>
                <a:gd name="connsiteY315" fmla="*/ 3372 h 10000"/>
                <a:gd name="connsiteX316" fmla="*/ 6696 w 10000"/>
                <a:gd name="connsiteY316" fmla="*/ 4551 h 10000"/>
                <a:gd name="connsiteX317" fmla="*/ 6714 w 10000"/>
                <a:gd name="connsiteY317" fmla="*/ 4333 h 10000"/>
                <a:gd name="connsiteX318" fmla="*/ 6750 w 10000"/>
                <a:gd name="connsiteY318" fmla="*/ 4333 h 10000"/>
                <a:gd name="connsiteX319" fmla="*/ 6890 w 10000"/>
                <a:gd name="connsiteY319" fmla="*/ 4526 h 10000"/>
                <a:gd name="connsiteX320" fmla="*/ 6955 w 10000"/>
                <a:gd name="connsiteY320" fmla="*/ 5513 h 10000"/>
                <a:gd name="connsiteX321" fmla="*/ 6973 w 10000"/>
                <a:gd name="connsiteY321" fmla="*/ 6051 h 10000"/>
                <a:gd name="connsiteX322" fmla="*/ 6991 w 10000"/>
                <a:gd name="connsiteY322" fmla="*/ 5897 h 10000"/>
                <a:gd name="connsiteX323" fmla="*/ 7009 w 10000"/>
                <a:gd name="connsiteY323" fmla="*/ 5577 h 10000"/>
                <a:gd name="connsiteX324" fmla="*/ 7027 w 10000"/>
                <a:gd name="connsiteY324" fmla="*/ 5321 h 10000"/>
                <a:gd name="connsiteX325" fmla="*/ 7053 w 10000"/>
                <a:gd name="connsiteY325" fmla="*/ 4936 h 10000"/>
                <a:gd name="connsiteX326" fmla="*/ 7071 w 10000"/>
                <a:gd name="connsiteY326" fmla="*/ 4654 h 10000"/>
                <a:gd name="connsiteX327" fmla="*/ 7089 w 10000"/>
                <a:gd name="connsiteY327" fmla="*/ 4526 h 10000"/>
                <a:gd name="connsiteX328" fmla="*/ 7118 w 10000"/>
                <a:gd name="connsiteY328" fmla="*/ 4487 h 10000"/>
                <a:gd name="connsiteX329" fmla="*/ 7136 w 10000"/>
                <a:gd name="connsiteY329" fmla="*/ 4590 h 10000"/>
                <a:gd name="connsiteX330" fmla="*/ 7154 w 10000"/>
                <a:gd name="connsiteY330" fmla="*/ 5218 h 10000"/>
                <a:gd name="connsiteX331" fmla="*/ 7168 w 10000"/>
                <a:gd name="connsiteY331" fmla="*/ 5218 h 10000"/>
                <a:gd name="connsiteX332" fmla="*/ 7186 w 10000"/>
                <a:gd name="connsiteY332" fmla="*/ 4654 h 10000"/>
                <a:gd name="connsiteX333" fmla="*/ 7215 w 10000"/>
                <a:gd name="connsiteY333" fmla="*/ 4423 h 10000"/>
                <a:gd name="connsiteX334" fmla="*/ 7233 w 10000"/>
                <a:gd name="connsiteY334" fmla="*/ 4654 h 10000"/>
                <a:gd name="connsiteX335" fmla="*/ 7251 w 10000"/>
                <a:gd name="connsiteY335" fmla="*/ 5154 h 10000"/>
                <a:gd name="connsiteX336" fmla="*/ 7276 w 10000"/>
                <a:gd name="connsiteY336" fmla="*/ 5731 h 10000"/>
                <a:gd name="connsiteX337" fmla="*/ 7294 w 10000"/>
                <a:gd name="connsiteY337" fmla="*/ 6051 h 10000"/>
                <a:gd name="connsiteX338" fmla="*/ 7312 w 10000"/>
                <a:gd name="connsiteY338" fmla="*/ 5962 h 10000"/>
                <a:gd name="connsiteX339" fmla="*/ 7330 w 10000"/>
                <a:gd name="connsiteY339" fmla="*/ 5897 h 10000"/>
                <a:gd name="connsiteX340" fmla="*/ 7348 w 10000"/>
                <a:gd name="connsiteY340" fmla="*/ 5321 h 10000"/>
                <a:gd name="connsiteX341" fmla="*/ 7367 w 10000"/>
                <a:gd name="connsiteY341" fmla="*/ 4679 h 10000"/>
                <a:gd name="connsiteX342" fmla="*/ 7395 w 10000"/>
                <a:gd name="connsiteY342" fmla="*/ 4115 h 10000"/>
                <a:gd name="connsiteX343" fmla="*/ 7413 w 10000"/>
                <a:gd name="connsiteY343" fmla="*/ 3474 h 10000"/>
                <a:gd name="connsiteX344" fmla="*/ 7431 w 10000"/>
                <a:gd name="connsiteY344" fmla="*/ 3410 h 10000"/>
                <a:gd name="connsiteX345" fmla="*/ 7446 w 10000"/>
                <a:gd name="connsiteY345" fmla="*/ 4808 h 10000"/>
                <a:gd name="connsiteX346" fmla="*/ 7475 w 10000"/>
                <a:gd name="connsiteY346" fmla="*/ 6090 h 10000"/>
                <a:gd name="connsiteX347" fmla="*/ 7493 w 10000"/>
                <a:gd name="connsiteY347" fmla="*/ 5833 h 10000"/>
                <a:gd name="connsiteX348" fmla="*/ 7511 w 10000"/>
                <a:gd name="connsiteY348" fmla="*/ 4359 h 10000"/>
                <a:gd name="connsiteX349" fmla="*/ 7536 w 10000"/>
                <a:gd name="connsiteY349" fmla="*/ 2705 h 10000"/>
                <a:gd name="connsiteX350" fmla="*/ 7554 w 10000"/>
                <a:gd name="connsiteY350" fmla="*/ 1974 h 10000"/>
                <a:gd name="connsiteX351" fmla="*/ 7572 w 10000"/>
                <a:gd name="connsiteY351" fmla="*/ 4013 h 10000"/>
                <a:gd name="connsiteX352" fmla="*/ 7590 w 10000"/>
                <a:gd name="connsiteY352" fmla="*/ 6372 h 10000"/>
                <a:gd name="connsiteX353" fmla="*/ 7608 w 10000"/>
                <a:gd name="connsiteY353" fmla="*/ 7808 h 10000"/>
                <a:gd name="connsiteX354" fmla="*/ 7626 w 10000"/>
                <a:gd name="connsiteY354" fmla="*/ 7577 h 10000"/>
                <a:gd name="connsiteX355" fmla="*/ 7655 w 10000"/>
                <a:gd name="connsiteY355" fmla="*/ 7295 h 10000"/>
                <a:gd name="connsiteX356" fmla="*/ 7673 w 10000"/>
                <a:gd name="connsiteY356" fmla="*/ 7321 h 10000"/>
                <a:gd name="connsiteX357" fmla="*/ 7691 w 10000"/>
                <a:gd name="connsiteY357" fmla="*/ 7551 h 10000"/>
                <a:gd name="connsiteX358" fmla="*/ 7716 w 10000"/>
                <a:gd name="connsiteY358" fmla="*/ 7679 h 10000"/>
                <a:gd name="connsiteX359" fmla="*/ 7734 w 10000"/>
                <a:gd name="connsiteY359" fmla="*/ 7231 h 10000"/>
                <a:gd name="connsiteX360" fmla="*/ 7753 w 10000"/>
                <a:gd name="connsiteY360" fmla="*/ 6526 h 10000"/>
                <a:gd name="connsiteX361" fmla="*/ 7771 w 10000"/>
                <a:gd name="connsiteY361" fmla="*/ 5859 h 10000"/>
                <a:gd name="connsiteX362" fmla="*/ 7796 w 10000"/>
                <a:gd name="connsiteY362" fmla="*/ 5154 h 10000"/>
                <a:gd name="connsiteX363" fmla="*/ 7814 w 10000"/>
                <a:gd name="connsiteY363" fmla="*/ 4615 h 10000"/>
                <a:gd name="connsiteX364" fmla="*/ 7832 w 10000"/>
                <a:gd name="connsiteY364" fmla="*/ 3949 h 10000"/>
                <a:gd name="connsiteX365" fmla="*/ 7850 w 10000"/>
                <a:gd name="connsiteY365" fmla="*/ 3474 h 10000"/>
                <a:gd name="connsiteX366" fmla="*/ 7868 w 10000"/>
                <a:gd name="connsiteY366" fmla="*/ 2936 h 10000"/>
                <a:gd name="connsiteX367" fmla="*/ 7897 w 10000"/>
                <a:gd name="connsiteY367" fmla="*/ 2808 h 10000"/>
                <a:gd name="connsiteX368" fmla="*/ 7915 w 10000"/>
                <a:gd name="connsiteY368" fmla="*/ 3474 h 10000"/>
                <a:gd name="connsiteX369" fmla="*/ 7933 w 10000"/>
                <a:gd name="connsiteY369" fmla="*/ 4462 h 10000"/>
                <a:gd name="connsiteX370" fmla="*/ 7951 w 10000"/>
                <a:gd name="connsiteY370" fmla="*/ 4590 h 10000"/>
                <a:gd name="connsiteX371" fmla="*/ 7976 w 10000"/>
                <a:gd name="connsiteY371" fmla="*/ 4333 h 10000"/>
                <a:gd name="connsiteX372" fmla="*/ 7994 w 10000"/>
                <a:gd name="connsiteY372" fmla="*/ 4295 h 10000"/>
                <a:gd name="connsiteX373" fmla="*/ 8012 w 10000"/>
                <a:gd name="connsiteY373" fmla="*/ 4205 h 10000"/>
                <a:gd name="connsiteX374" fmla="*/ 8030 w 10000"/>
                <a:gd name="connsiteY374" fmla="*/ 3949 h 10000"/>
                <a:gd name="connsiteX375" fmla="*/ 8048 w 10000"/>
                <a:gd name="connsiteY375" fmla="*/ 4654 h 10000"/>
                <a:gd name="connsiteX376" fmla="*/ 8074 w 10000"/>
                <a:gd name="connsiteY376" fmla="*/ 5282 h 10000"/>
                <a:gd name="connsiteX377" fmla="*/ 8092 w 10000"/>
                <a:gd name="connsiteY377" fmla="*/ 6051 h 10000"/>
                <a:gd name="connsiteX378" fmla="*/ 8120 w 10000"/>
                <a:gd name="connsiteY378" fmla="*/ 6718 h 10000"/>
                <a:gd name="connsiteX379" fmla="*/ 8139 w 10000"/>
                <a:gd name="connsiteY379" fmla="*/ 6821 h 10000"/>
                <a:gd name="connsiteX380" fmla="*/ 8157 w 10000"/>
                <a:gd name="connsiteY380" fmla="*/ 6462 h 10000"/>
                <a:gd name="connsiteX381" fmla="*/ 8175 w 10000"/>
                <a:gd name="connsiteY381" fmla="*/ 5321 h 10000"/>
                <a:gd name="connsiteX382" fmla="*/ 8193 w 10000"/>
                <a:gd name="connsiteY382" fmla="*/ 2769 h 10000"/>
                <a:gd name="connsiteX383" fmla="*/ 8211 w 10000"/>
                <a:gd name="connsiteY383" fmla="*/ 1244 h 10000"/>
                <a:gd name="connsiteX384" fmla="*/ 8229 w 10000"/>
                <a:gd name="connsiteY384" fmla="*/ 962 h 10000"/>
                <a:gd name="connsiteX385" fmla="*/ 8254 w 10000"/>
                <a:gd name="connsiteY385" fmla="*/ 3603 h 10000"/>
                <a:gd name="connsiteX386" fmla="*/ 8272 w 10000"/>
                <a:gd name="connsiteY386" fmla="*/ 6846 h 10000"/>
                <a:gd name="connsiteX387" fmla="*/ 8297 w 10000"/>
                <a:gd name="connsiteY387" fmla="*/ 8282 h 10000"/>
                <a:gd name="connsiteX388" fmla="*/ 8315 w 10000"/>
                <a:gd name="connsiteY388" fmla="*/ 8218 h 10000"/>
                <a:gd name="connsiteX389" fmla="*/ 8333 w 10000"/>
                <a:gd name="connsiteY389" fmla="*/ 7679 h 10000"/>
                <a:gd name="connsiteX390" fmla="*/ 8351 w 10000"/>
                <a:gd name="connsiteY390" fmla="*/ 7038 h 10000"/>
                <a:gd name="connsiteX391" fmla="*/ 8369 w 10000"/>
                <a:gd name="connsiteY391" fmla="*/ 6436 h 10000"/>
                <a:gd name="connsiteX392" fmla="*/ 8398 w 10000"/>
                <a:gd name="connsiteY392" fmla="*/ 6115 h 10000"/>
                <a:gd name="connsiteX393" fmla="*/ 8416 w 10000"/>
                <a:gd name="connsiteY393" fmla="*/ 5833 h 10000"/>
                <a:gd name="connsiteX394" fmla="*/ 8434 w 10000"/>
                <a:gd name="connsiteY394" fmla="*/ 5449 h 10000"/>
                <a:gd name="connsiteX395" fmla="*/ 8452 w 10000"/>
                <a:gd name="connsiteY395" fmla="*/ 4872 h 10000"/>
                <a:gd name="connsiteX396" fmla="*/ 8470 w 10000"/>
                <a:gd name="connsiteY396" fmla="*/ 4333 h 10000"/>
                <a:gd name="connsiteX397" fmla="*/ 8496 w 10000"/>
                <a:gd name="connsiteY397" fmla="*/ 3795 h 10000"/>
                <a:gd name="connsiteX398" fmla="*/ 8514 w 10000"/>
                <a:gd name="connsiteY398" fmla="*/ 3538 h 10000"/>
                <a:gd name="connsiteX399" fmla="*/ 8532 w 10000"/>
                <a:gd name="connsiteY399" fmla="*/ 3244 h 10000"/>
                <a:gd name="connsiteX400" fmla="*/ 8557 w 10000"/>
                <a:gd name="connsiteY400" fmla="*/ 3372 h 10000"/>
                <a:gd name="connsiteX401" fmla="*/ 8575 w 10000"/>
                <a:gd name="connsiteY401" fmla="*/ 3244 h 10000"/>
                <a:gd name="connsiteX402" fmla="*/ 8593 w 10000"/>
                <a:gd name="connsiteY402" fmla="*/ 2513 h 10000"/>
                <a:gd name="connsiteX403" fmla="*/ 8611 w 10000"/>
                <a:gd name="connsiteY403" fmla="*/ 2897 h 10000"/>
                <a:gd name="connsiteX404" fmla="*/ 8629 w 10000"/>
                <a:gd name="connsiteY404" fmla="*/ 5128 h 10000"/>
                <a:gd name="connsiteX405" fmla="*/ 8658 w 10000"/>
                <a:gd name="connsiteY405" fmla="*/ 6846 h 10000"/>
                <a:gd name="connsiteX406" fmla="*/ 8676 w 10000"/>
                <a:gd name="connsiteY406" fmla="*/ 7038 h 10000"/>
                <a:gd name="connsiteX407" fmla="*/ 8694 w 10000"/>
                <a:gd name="connsiteY407" fmla="*/ 6821 h 10000"/>
                <a:gd name="connsiteX408" fmla="*/ 8719 w 10000"/>
                <a:gd name="connsiteY408" fmla="*/ 6051 h 10000"/>
                <a:gd name="connsiteX409" fmla="*/ 8737 w 10000"/>
                <a:gd name="connsiteY409" fmla="*/ 4974 h 10000"/>
                <a:gd name="connsiteX410" fmla="*/ 8755 w 10000"/>
                <a:gd name="connsiteY410" fmla="*/ 3885 h 10000"/>
                <a:gd name="connsiteX411" fmla="*/ 8773 w 10000"/>
                <a:gd name="connsiteY411" fmla="*/ 3795 h 10000"/>
                <a:gd name="connsiteX412" fmla="*/ 8791 w 10000"/>
                <a:gd name="connsiteY412" fmla="*/ 4910 h 10000"/>
                <a:gd name="connsiteX413" fmla="*/ 8810 w 10000"/>
                <a:gd name="connsiteY413" fmla="*/ 6590 h 10000"/>
                <a:gd name="connsiteX414" fmla="*/ 8835 w 10000"/>
                <a:gd name="connsiteY414" fmla="*/ 7705 h 10000"/>
                <a:gd name="connsiteX415" fmla="*/ 8853 w 10000"/>
                <a:gd name="connsiteY415" fmla="*/ 7641 h 10000"/>
                <a:gd name="connsiteX416" fmla="*/ 8871 w 10000"/>
                <a:gd name="connsiteY416" fmla="*/ 6974 h 10000"/>
                <a:gd name="connsiteX417" fmla="*/ 8889 w 10000"/>
                <a:gd name="connsiteY417" fmla="*/ 6244 h 10000"/>
                <a:gd name="connsiteX418" fmla="*/ 8918 w 10000"/>
                <a:gd name="connsiteY418" fmla="*/ 5667 h 10000"/>
                <a:gd name="connsiteX419" fmla="*/ 8936 w 10000"/>
                <a:gd name="connsiteY419" fmla="*/ 5282 h 10000"/>
                <a:gd name="connsiteX420" fmla="*/ 8954 w 10000"/>
                <a:gd name="connsiteY420" fmla="*/ 4782 h 10000"/>
                <a:gd name="connsiteX421" fmla="*/ 8972 w 10000"/>
                <a:gd name="connsiteY421" fmla="*/ 3987 h 10000"/>
                <a:gd name="connsiteX422" fmla="*/ 8997 w 10000"/>
                <a:gd name="connsiteY422" fmla="*/ 3244 h 10000"/>
                <a:gd name="connsiteX423" fmla="*/ 9015 w 10000"/>
                <a:gd name="connsiteY423" fmla="*/ 2872 h 10000"/>
                <a:gd name="connsiteX424" fmla="*/ 9033 w 10000"/>
                <a:gd name="connsiteY424" fmla="*/ 2962 h 10000"/>
                <a:gd name="connsiteX425" fmla="*/ 9051 w 10000"/>
                <a:gd name="connsiteY425" fmla="*/ 3667 h 10000"/>
                <a:gd name="connsiteX426" fmla="*/ 9069 w 10000"/>
                <a:gd name="connsiteY426" fmla="*/ 5321 h 10000"/>
                <a:gd name="connsiteX427" fmla="*/ 9098 w 10000"/>
                <a:gd name="connsiteY427" fmla="*/ 6462 h 10000"/>
                <a:gd name="connsiteX428" fmla="*/ 9113 w 10000"/>
                <a:gd name="connsiteY428" fmla="*/ 6051 h 10000"/>
                <a:gd name="connsiteX429" fmla="*/ 9141 w 10000"/>
                <a:gd name="connsiteY429" fmla="*/ 5103 h 10000"/>
                <a:gd name="connsiteX430" fmla="*/ 9159 w 10000"/>
                <a:gd name="connsiteY430" fmla="*/ 4551 h 10000"/>
                <a:gd name="connsiteX431" fmla="*/ 9177 w 10000"/>
                <a:gd name="connsiteY431" fmla="*/ 4974 h 10000"/>
                <a:gd name="connsiteX432" fmla="*/ 9196 w 10000"/>
                <a:gd name="connsiteY432" fmla="*/ 5897 h 10000"/>
                <a:gd name="connsiteX433" fmla="*/ 9214 w 10000"/>
                <a:gd name="connsiteY433" fmla="*/ 6179 h 10000"/>
                <a:gd name="connsiteX434" fmla="*/ 9232 w 10000"/>
                <a:gd name="connsiteY434" fmla="*/ 5667 h 10000"/>
                <a:gd name="connsiteX435" fmla="*/ 9257 w 10000"/>
                <a:gd name="connsiteY435" fmla="*/ 5154 h 10000"/>
                <a:gd name="connsiteX436" fmla="*/ 9275 w 10000"/>
                <a:gd name="connsiteY436" fmla="*/ 4910 h 10000"/>
                <a:gd name="connsiteX437" fmla="*/ 9293 w 10000"/>
                <a:gd name="connsiteY437" fmla="*/ 4718 h 10000"/>
                <a:gd name="connsiteX438" fmla="*/ 9322 w 10000"/>
                <a:gd name="connsiteY438" fmla="*/ 4462 h 10000"/>
                <a:gd name="connsiteX439" fmla="*/ 9340 w 10000"/>
                <a:gd name="connsiteY439" fmla="*/ 4179 h 10000"/>
                <a:gd name="connsiteX440" fmla="*/ 9358 w 10000"/>
                <a:gd name="connsiteY440" fmla="*/ 4115 h 10000"/>
                <a:gd name="connsiteX441" fmla="*/ 9376 w 10000"/>
                <a:gd name="connsiteY441" fmla="*/ 4141 h 10000"/>
                <a:gd name="connsiteX442" fmla="*/ 9390 w 10000"/>
                <a:gd name="connsiteY442" fmla="*/ 4462 h 10000"/>
                <a:gd name="connsiteX443" fmla="*/ 9419 w 10000"/>
                <a:gd name="connsiteY443" fmla="*/ 4782 h 10000"/>
                <a:gd name="connsiteX444" fmla="*/ 9437 w 10000"/>
                <a:gd name="connsiteY444" fmla="*/ 5410 h 10000"/>
                <a:gd name="connsiteX445" fmla="*/ 9455 w 10000"/>
                <a:gd name="connsiteY445" fmla="*/ 6090 h 10000"/>
                <a:gd name="connsiteX446" fmla="*/ 9473 w 10000"/>
                <a:gd name="connsiteY446" fmla="*/ 6308 h 10000"/>
                <a:gd name="connsiteX447" fmla="*/ 9491 w 10000"/>
                <a:gd name="connsiteY447" fmla="*/ 6026 h 10000"/>
                <a:gd name="connsiteX448" fmla="*/ 9517 w 10000"/>
                <a:gd name="connsiteY448" fmla="*/ 5321 h 10000"/>
                <a:gd name="connsiteX449" fmla="*/ 9535 w 10000"/>
                <a:gd name="connsiteY449" fmla="*/ 4936 h 10000"/>
                <a:gd name="connsiteX450" fmla="*/ 9553 w 10000"/>
                <a:gd name="connsiteY450" fmla="*/ 4782 h 10000"/>
                <a:gd name="connsiteX451" fmla="*/ 9582 w 10000"/>
                <a:gd name="connsiteY451" fmla="*/ 5000 h 10000"/>
                <a:gd name="connsiteX452" fmla="*/ 9600 w 10000"/>
                <a:gd name="connsiteY452" fmla="*/ 5218 h 10000"/>
                <a:gd name="connsiteX453" fmla="*/ 9618 w 10000"/>
                <a:gd name="connsiteY453" fmla="*/ 5192 h 10000"/>
                <a:gd name="connsiteX454" fmla="*/ 9636 w 10000"/>
                <a:gd name="connsiteY454" fmla="*/ 5346 h 10000"/>
                <a:gd name="connsiteX455" fmla="*/ 9654 w 10000"/>
                <a:gd name="connsiteY455" fmla="*/ 5128 h 10000"/>
                <a:gd name="connsiteX456" fmla="*/ 9679 w 10000"/>
                <a:gd name="connsiteY456" fmla="*/ 4974 h 10000"/>
                <a:gd name="connsiteX457" fmla="*/ 9697 w 10000"/>
                <a:gd name="connsiteY457" fmla="*/ 4936 h 10000"/>
                <a:gd name="connsiteX458" fmla="*/ 9722 w 10000"/>
                <a:gd name="connsiteY458" fmla="*/ 5000 h 10000"/>
                <a:gd name="connsiteX459" fmla="*/ 9740 w 10000"/>
                <a:gd name="connsiteY459" fmla="*/ 4872 h 10000"/>
                <a:gd name="connsiteX460" fmla="*/ 9758 w 10000"/>
                <a:gd name="connsiteY460" fmla="*/ 4679 h 10000"/>
                <a:gd name="connsiteX461" fmla="*/ 9776 w 10000"/>
                <a:gd name="connsiteY461" fmla="*/ 4744 h 10000"/>
                <a:gd name="connsiteX462" fmla="*/ 9794 w 10000"/>
                <a:gd name="connsiteY462" fmla="*/ 4974 h 10000"/>
                <a:gd name="connsiteX463" fmla="*/ 9812 w 10000"/>
                <a:gd name="connsiteY463" fmla="*/ 4910 h 10000"/>
                <a:gd name="connsiteX464" fmla="*/ 9830 w 10000"/>
                <a:gd name="connsiteY464" fmla="*/ 4872 h 10000"/>
                <a:gd name="connsiteX465" fmla="*/ 9859 w 10000"/>
                <a:gd name="connsiteY465" fmla="*/ 4654 h 10000"/>
                <a:gd name="connsiteX466" fmla="*/ 9877 w 10000"/>
                <a:gd name="connsiteY466" fmla="*/ 4397 h 10000"/>
                <a:gd name="connsiteX467" fmla="*/ 9895 w 10000"/>
                <a:gd name="connsiteY467" fmla="*/ 4590 h 10000"/>
                <a:gd name="connsiteX468" fmla="*/ 9913 w 10000"/>
                <a:gd name="connsiteY468" fmla="*/ 4679 h 10000"/>
                <a:gd name="connsiteX469" fmla="*/ 9939 w 10000"/>
                <a:gd name="connsiteY469" fmla="*/ 4744 h 10000"/>
                <a:gd name="connsiteX470" fmla="*/ 9957 w 10000"/>
                <a:gd name="connsiteY470" fmla="*/ 4782 h 10000"/>
                <a:gd name="connsiteX471" fmla="*/ 9975 w 10000"/>
                <a:gd name="connsiteY471" fmla="*/ 4744 h 10000"/>
                <a:gd name="connsiteX472" fmla="*/ 10000 w 10000"/>
                <a:gd name="connsiteY472" fmla="*/ 534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6 w 10000"/>
                <a:gd name="connsiteY11" fmla="*/ 6333 h 10000"/>
                <a:gd name="connsiteX12" fmla="*/ 245 w 10000"/>
                <a:gd name="connsiteY12" fmla="*/ 6115 h 10000"/>
                <a:gd name="connsiteX13" fmla="*/ 260 w 10000"/>
                <a:gd name="connsiteY13" fmla="*/ 5667 h 10000"/>
                <a:gd name="connsiteX14" fmla="*/ 278 w 10000"/>
                <a:gd name="connsiteY14" fmla="*/ 5385 h 10000"/>
                <a:gd name="connsiteX15" fmla="*/ 296 w 10000"/>
                <a:gd name="connsiteY15" fmla="*/ 4872 h 10000"/>
                <a:gd name="connsiteX16" fmla="*/ 314 w 10000"/>
                <a:gd name="connsiteY16" fmla="*/ 4013 h 10000"/>
                <a:gd name="connsiteX17" fmla="*/ 343 w 10000"/>
                <a:gd name="connsiteY17" fmla="*/ 3795 h 10000"/>
                <a:gd name="connsiteX18" fmla="*/ 361 w 10000"/>
                <a:gd name="connsiteY18" fmla="*/ 3859 h 10000"/>
                <a:gd name="connsiteX19" fmla="*/ 379 w 10000"/>
                <a:gd name="connsiteY19" fmla="*/ 4115 h 10000"/>
                <a:gd name="connsiteX20" fmla="*/ 404 w 10000"/>
                <a:gd name="connsiteY20" fmla="*/ 4872 h 10000"/>
                <a:gd name="connsiteX21" fmla="*/ 422 w 10000"/>
                <a:gd name="connsiteY21" fmla="*/ 5513 h 10000"/>
                <a:gd name="connsiteX22" fmla="*/ 440 w 10000"/>
                <a:gd name="connsiteY22" fmla="*/ 5513 h 10000"/>
                <a:gd name="connsiteX23" fmla="*/ 458 w 10000"/>
                <a:gd name="connsiteY23" fmla="*/ 5641 h 10000"/>
                <a:gd name="connsiteX24" fmla="*/ 476 w 10000"/>
                <a:gd name="connsiteY24" fmla="*/ 5705 h 10000"/>
                <a:gd name="connsiteX25" fmla="*/ 494 w 10000"/>
                <a:gd name="connsiteY25" fmla="*/ 5833 h 10000"/>
                <a:gd name="connsiteX26" fmla="*/ 523 w 10000"/>
                <a:gd name="connsiteY26" fmla="*/ 5731 h 10000"/>
                <a:gd name="connsiteX27" fmla="*/ 538 w 10000"/>
                <a:gd name="connsiteY27" fmla="*/ 5321 h 10000"/>
                <a:gd name="connsiteX28" fmla="*/ 556 w 10000"/>
                <a:gd name="connsiteY28" fmla="*/ 4974 h 10000"/>
                <a:gd name="connsiteX29" fmla="*/ 584 w 10000"/>
                <a:gd name="connsiteY29" fmla="*/ 4526 h 10000"/>
                <a:gd name="connsiteX30" fmla="*/ 602 w 10000"/>
                <a:gd name="connsiteY30" fmla="*/ 4051 h 10000"/>
                <a:gd name="connsiteX31" fmla="*/ 620 w 10000"/>
                <a:gd name="connsiteY31" fmla="*/ 3372 h 10000"/>
                <a:gd name="connsiteX32" fmla="*/ 639 w 10000"/>
                <a:gd name="connsiteY32" fmla="*/ 3026 h 10000"/>
                <a:gd name="connsiteX33" fmla="*/ 664 w 10000"/>
                <a:gd name="connsiteY33" fmla="*/ 3282 h 10000"/>
                <a:gd name="connsiteX34" fmla="*/ 682 w 10000"/>
                <a:gd name="connsiteY34" fmla="*/ 4551 h 10000"/>
                <a:gd name="connsiteX35" fmla="*/ 700 w 10000"/>
                <a:gd name="connsiteY35" fmla="*/ 6090 h 10000"/>
                <a:gd name="connsiteX36" fmla="*/ 718 w 10000"/>
                <a:gd name="connsiteY36" fmla="*/ 7256 h 10000"/>
                <a:gd name="connsiteX37" fmla="*/ 736 w 10000"/>
                <a:gd name="connsiteY37" fmla="*/ 7449 h 10000"/>
                <a:gd name="connsiteX38" fmla="*/ 765 w 10000"/>
                <a:gd name="connsiteY38" fmla="*/ 7077 h 10000"/>
                <a:gd name="connsiteX39" fmla="*/ 783 w 10000"/>
                <a:gd name="connsiteY39" fmla="*/ 5603 h 10000"/>
                <a:gd name="connsiteX40" fmla="*/ 797 w 10000"/>
                <a:gd name="connsiteY40" fmla="*/ 3282 h 10000"/>
                <a:gd name="connsiteX41" fmla="*/ 815 w 10000"/>
                <a:gd name="connsiteY41" fmla="*/ 1308 h 10000"/>
                <a:gd name="connsiteX42" fmla="*/ 844 w 10000"/>
                <a:gd name="connsiteY42" fmla="*/ 962 h 10000"/>
                <a:gd name="connsiteX43" fmla="*/ 862 w 10000"/>
                <a:gd name="connsiteY43" fmla="*/ 3282 h 10000"/>
                <a:gd name="connsiteX44" fmla="*/ 880 w 10000"/>
                <a:gd name="connsiteY44" fmla="*/ 7744 h 10000"/>
                <a:gd name="connsiteX45" fmla="*/ 898 w 10000"/>
                <a:gd name="connsiteY45" fmla="*/ 10000 h 10000"/>
                <a:gd name="connsiteX46" fmla="*/ 916 w 10000"/>
                <a:gd name="connsiteY46" fmla="*/ 8821 h 10000"/>
                <a:gd name="connsiteX47" fmla="*/ 942 w 10000"/>
                <a:gd name="connsiteY47" fmla="*/ 6564 h 10000"/>
                <a:gd name="connsiteX48" fmla="*/ 960 w 10000"/>
                <a:gd name="connsiteY48" fmla="*/ 5064 h 10000"/>
                <a:gd name="connsiteX49" fmla="*/ 988 w 10000"/>
                <a:gd name="connsiteY49" fmla="*/ 4744 h 10000"/>
                <a:gd name="connsiteX50" fmla="*/ 1006 w 10000"/>
                <a:gd name="connsiteY50" fmla="*/ 5000 h 10000"/>
                <a:gd name="connsiteX51" fmla="*/ 1025 w 10000"/>
                <a:gd name="connsiteY51" fmla="*/ 5513 h 10000"/>
                <a:gd name="connsiteX52" fmla="*/ 1043 w 10000"/>
                <a:gd name="connsiteY52" fmla="*/ 5641 h 10000"/>
                <a:gd name="connsiteX53" fmla="*/ 1061 w 10000"/>
                <a:gd name="connsiteY53" fmla="*/ 5577 h 10000"/>
                <a:gd name="connsiteX54" fmla="*/ 1075 w 10000"/>
                <a:gd name="connsiteY54" fmla="*/ 5346 h 10000"/>
                <a:gd name="connsiteX55" fmla="*/ 1093 w 10000"/>
                <a:gd name="connsiteY55" fmla="*/ 4936 h 10000"/>
                <a:gd name="connsiteX56" fmla="*/ 1122 w 10000"/>
                <a:gd name="connsiteY56" fmla="*/ 3756 h 10000"/>
                <a:gd name="connsiteX57" fmla="*/ 1140 w 10000"/>
                <a:gd name="connsiteY57" fmla="*/ 3372 h 10000"/>
                <a:gd name="connsiteX58" fmla="*/ 1165 w 10000"/>
                <a:gd name="connsiteY58" fmla="*/ 3346 h 10000"/>
                <a:gd name="connsiteX59" fmla="*/ 1183 w 10000"/>
                <a:gd name="connsiteY59" fmla="*/ 3372 h 10000"/>
                <a:gd name="connsiteX60" fmla="*/ 1201 w 10000"/>
                <a:gd name="connsiteY60" fmla="*/ 4333 h 10000"/>
                <a:gd name="connsiteX61" fmla="*/ 1219 w 10000"/>
                <a:gd name="connsiteY61" fmla="*/ 5346 h 10000"/>
                <a:gd name="connsiteX62" fmla="*/ 1237 w 10000"/>
                <a:gd name="connsiteY62" fmla="*/ 6308 h 10000"/>
                <a:gd name="connsiteX63" fmla="*/ 1266 w 10000"/>
                <a:gd name="connsiteY63" fmla="*/ 6885 h 10000"/>
                <a:gd name="connsiteX64" fmla="*/ 1284 w 10000"/>
                <a:gd name="connsiteY64" fmla="*/ 7077 h 10000"/>
                <a:gd name="connsiteX65" fmla="*/ 1302 w 10000"/>
                <a:gd name="connsiteY65" fmla="*/ 6564 h 10000"/>
                <a:gd name="connsiteX66" fmla="*/ 1320 w 10000"/>
                <a:gd name="connsiteY66" fmla="*/ 6244 h 10000"/>
                <a:gd name="connsiteX67" fmla="*/ 1338 w 10000"/>
                <a:gd name="connsiteY67" fmla="*/ 5897 h 10000"/>
                <a:gd name="connsiteX68" fmla="*/ 1364 w 10000"/>
                <a:gd name="connsiteY68" fmla="*/ 5192 h 10000"/>
                <a:gd name="connsiteX69" fmla="*/ 1382 w 10000"/>
                <a:gd name="connsiteY69" fmla="*/ 4359 h 10000"/>
                <a:gd name="connsiteX70" fmla="*/ 1400 w 10000"/>
                <a:gd name="connsiteY70" fmla="*/ 3628 h 10000"/>
                <a:gd name="connsiteX71" fmla="*/ 1425 w 10000"/>
                <a:gd name="connsiteY71" fmla="*/ 3064 h 10000"/>
                <a:gd name="connsiteX72" fmla="*/ 1443 w 10000"/>
                <a:gd name="connsiteY72" fmla="*/ 3500 h 10000"/>
                <a:gd name="connsiteX73" fmla="*/ 1461 w 10000"/>
                <a:gd name="connsiteY73" fmla="*/ 4423 h 10000"/>
                <a:gd name="connsiteX74" fmla="*/ 1479 w 10000"/>
                <a:gd name="connsiteY74" fmla="*/ 4910 h 10000"/>
                <a:gd name="connsiteX75" fmla="*/ 1497 w 10000"/>
                <a:gd name="connsiteY75" fmla="*/ 4333 h 10000"/>
                <a:gd name="connsiteX76" fmla="*/ 1526 w 10000"/>
                <a:gd name="connsiteY76" fmla="*/ 3154 h 10000"/>
                <a:gd name="connsiteX77" fmla="*/ 1544 w 10000"/>
                <a:gd name="connsiteY77" fmla="*/ 2513 h 10000"/>
                <a:gd name="connsiteX78" fmla="*/ 1562 w 10000"/>
                <a:gd name="connsiteY78" fmla="*/ 3564 h 10000"/>
                <a:gd name="connsiteX79" fmla="*/ 1587 w 10000"/>
                <a:gd name="connsiteY79" fmla="*/ 5385 h 10000"/>
                <a:gd name="connsiteX80" fmla="*/ 1605 w 10000"/>
                <a:gd name="connsiteY80" fmla="*/ 6308 h 10000"/>
                <a:gd name="connsiteX81" fmla="*/ 1623 w 10000"/>
                <a:gd name="connsiteY81" fmla="*/ 5731 h 10000"/>
                <a:gd name="connsiteX82" fmla="*/ 1641 w 10000"/>
                <a:gd name="connsiteY82" fmla="*/ 5346 h 10000"/>
                <a:gd name="connsiteX83" fmla="*/ 1659 w 10000"/>
                <a:gd name="connsiteY83" fmla="*/ 5513 h 10000"/>
                <a:gd name="connsiteX84" fmla="*/ 1677 w 10000"/>
                <a:gd name="connsiteY84" fmla="*/ 5667 h 10000"/>
                <a:gd name="connsiteX85" fmla="*/ 1703 w 10000"/>
                <a:gd name="connsiteY85" fmla="*/ 6308 h 10000"/>
                <a:gd name="connsiteX86" fmla="*/ 1721 w 10000"/>
                <a:gd name="connsiteY86" fmla="*/ 6462 h 10000"/>
                <a:gd name="connsiteX87" fmla="*/ 1739 w 10000"/>
                <a:gd name="connsiteY87" fmla="*/ 6051 h 10000"/>
                <a:gd name="connsiteX88" fmla="*/ 1757 w 10000"/>
                <a:gd name="connsiteY88" fmla="*/ 5513 h 10000"/>
                <a:gd name="connsiteX89" fmla="*/ 1786 w 10000"/>
                <a:gd name="connsiteY89" fmla="*/ 5385 h 10000"/>
                <a:gd name="connsiteX90" fmla="*/ 1804 w 10000"/>
                <a:gd name="connsiteY90" fmla="*/ 5449 h 10000"/>
                <a:gd name="connsiteX91" fmla="*/ 1822 w 10000"/>
                <a:gd name="connsiteY91" fmla="*/ 5513 h 10000"/>
                <a:gd name="connsiteX92" fmla="*/ 1847 w 10000"/>
                <a:gd name="connsiteY92" fmla="*/ 5192 h 10000"/>
                <a:gd name="connsiteX93" fmla="*/ 1865 w 10000"/>
                <a:gd name="connsiteY93" fmla="*/ 4397 h 10000"/>
                <a:gd name="connsiteX94" fmla="*/ 1883 w 10000"/>
                <a:gd name="connsiteY94" fmla="*/ 4295 h 10000"/>
                <a:gd name="connsiteX95" fmla="*/ 1901 w 10000"/>
                <a:gd name="connsiteY95" fmla="*/ 4526 h 10000"/>
                <a:gd name="connsiteX96" fmla="*/ 1919 w 10000"/>
                <a:gd name="connsiteY96" fmla="*/ 5385 h 10000"/>
                <a:gd name="connsiteX97" fmla="*/ 1937 w 10000"/>
                <a:gd name="connsiteY97" fmla="*/ 6590 h 10000"/>
                <a:gd name="connsiteX98" fmla="*/ 1955 w 10000"/>
                <a:gd name="connsiteY98" fmla="*/ 6949 h 10000"/>
                <a:gd name="connsiteX99" fmla="*/ 1981 w 10000"/>
                <a:gd name="connsiteY99" fmla="*/ 6141 h 10000"/>
                <a:gd name="connsiteX100" fmla="*/ 2009 w 10000"/>
                <a:gd name="connsiteY100" fmla="*/ 5346 h 10000"/>
                <a:gd name="connsiteX101" fmla="*/ 2027 w 10000"/>
                <a:gd name="connsiteY101" fmla="*/ 5154 h 10000"/>
                <a:gd name="connsiteX102" fmla="*/ 2045 w 10000"/>
                <a:gd name="connsiteY102" fmla="*/ 5641 h 10000"/>
                <a:gd name="connsiteX103" fmla="*/ 2063 w 10000"/>
                <a:gd name="connsiteY103" fmla="*/ 5795 h 10000"/>
                <a:gd name="connsiteX104" fmla="*/ 2082 w 10000"/>
                <a:gd name="connsiteY104" fmla="*/ 5731 h 10000"/>
                <a:gd name="connsiteX105" fmla="*/ 2100 w 10000"/>
                <a:gd name="connsiteY105" fmla="*/ 5346 h 10000"/>
                <a:gd name="connsiteX106" fmla="*/ 2125 w 10000"/>
                <a:gd name="connsiteY106" fmla="*/ 4910 h 10000"/>
                <a:gd name="connsiteX107" fmla="*/ 2143 w 10000"/>
                <a:gd name="connsiteY107" fmla="*/ 4615 h 10000"/>
                <a:gd name="connsiteX108" fmla="*/ 2161 w 10000"/>
                <a:gd name="connsiteY108" fmla="*/ 4462 h 10000"/>
                <a:gd name="connsiteX109" fmla="*/ 2186 w 10000"/>
                <a:gd name="connsiteY109" fmla="*/ 4423 h 10000"/>
                <a:gd name="connsiteX110" fmla="*/ 2204 w 10000"/>
                <a:gd name="connsiteY110" fmla="*/ 4397 h 10000"/>
                <a:gd name="connsiteX111" fmla="*/ 2222 w 10000"/>
                <a:gd name="connsiteY111" fmla="*/ 4179 h 10000"/>
                <a:gd name="connsiteX112" fmla="*/ 2240 w 10000"/>
                <a:gd name="connsiteY112" fmla="*/ 3731 h 10000"/>
                <a:gd name="connsiteX113" fmla="*/ 2258 w 10000"/>
                <a:gd name="connsiteY113" fmla="*/ 3000 h 10000"/>
                <a:gd name="connsiteX114" fmla="*/ 2287 w 10000"/>
                <a:gd name="connsiteY114" fmla="*/ 2513 h 10000"/>
                <a:gd name="connsiteX115" fmla="*/ 2305 w 10000"/>
                <a:gd name="connsiteY115" fmla="*/ 3026 h 10000"/>
                <a:gd name="connsiteX116" fmla="*/ 2323 w 10000"/>
                <a:gd name="connsiteY116" fmla="*/ 4590 h 10000"/>
                <a:gd name="connsiteX117" fmla="*/ 2341 w 10000"/>
                <a:gd name="connsiteY117" fmla="*/ 6397 h 10000"/>
                <a:gd name="connsiteX118" fmla="*/ 2359 w 10000"/>
                <a:gd name="connsiteY118" fmla="*/ 7192 h 10000"/>
                <a:gd name="connsiteX119" fmla="*/ 2385 w 10000"/>
                <a:gd name="connsiteY119" fmla="*/ 6910 h 10000"/>
                <a:gd name="connsiteX120" fmla="*/ 2403 w 10000"/>
                <a:gd name="connsiteY120" fmla="*/ 6179 h 10000"/>
                <a:gd name="connsiteX121" fmla="*/ 2421 w 10000"/>
                <a:gd name="connsiteY121" fmla="*/ 4936 h 10000"/>
                <a:gd name="connsiteX122" fmla="*/ 2449 w 10000"/>
                <a:gd name="connsiteY122" fmla="*/ 3603 h 10000"/>
                <a:gd name="connsiteX123" fmla="*/ 2464 w 10000"/>
                <a:gd name="connsiteY123" fmla="*/ 2872 h 10000"/>
                <a:gd name="connsiteX124" fmla="*/ 2482 w 10000"/>
                <a:gd name="connsiteY124" fmla="*/ 2231 h 10000"/>
                <a:gd name="connsiteX125" fmla="*/ 2500 w 10000"/>
                <a:gd name="connsiteY125" fmla="*/ 3064 h 10000"/>
                <a:gd name="connsiteX126" fmla="*/ 2518 w 10000"/>
                <a:gd name="connsiteY126" fmla="*/ 5577 h 10000"/>
                <a:gd name="connsiteX127" fmla="*/ 2547 w 10000"/>
                <a:gd name="connsiteY127" fmla="*/ 7359 h 10000"/>
                <a:gd name="connsiteX128" fmla="*/ 2565 w 10000"/>
                <a:gd name="connsiteY128" fmla="*/ 7128 h 10000"/>
                <a:gd name="connsiteX129" fmla="*/ 2590 w 10000"/>
                <a:gd name="connsiteY129" fmla="*/ 6372 h 10000"/>
                <a:gd name="connsiteX130" fmla="*/ 2608 w 10000"/>
                <a:gd name="connsiteY130" fmla="*/ 5538 h 10000"/>
                <a:gd name="connsiteX131" fmla="*/ 2626 w 10000"/>
                <a:gd name="connsiteY131" fmla="*/ 4654 h 10000"/>
                <a:gd name="connsiteX132" fmla="*/ 2644 w 10000"/>
                <a:gd name="connsiteY132" fmla="*/ 3987 h 10000"/>
                <a:gd name="connsiteX133" fmla="*/ 2662 w 10000"/>
                <a:gd name="connsiteY133" fmla="*/ 3410 h 10000"/>
                <a:gd name="connsiteX134" fmla="*/ 2680 w 10000"/>
                <a:gd name="connsiteY134" fmla="*/ 3885 h 10000"/>
                <a:gd name="connsiteX135" fmla="*/ 2698 w 10000"/>
                <a:gd name="connsiteY135" fmla="*/ 5987 h 10000"/>
                <a:gd name="connsiteX136" fmla="*/ 2727 w 10000"/>
                <a:gd name="connsiteY136" fmla="*/ 7679 h 10000"/>
                <a:gd name="connsiteX137" fmla="*/ 2742 w 10000"/>
                <a:gd name="connsiteY137" fmla="*/ 7641 h 10000"/>
                <a:gd name="connsiteX138" fmla="*/ 2760 w 10000"/>
                <a:gd name="connsiteY138" fmla="*/ 7103 h 10000"/>
                <a:gd name="connsiteX139" fmla="*/ 2778 w 10000"/>
                <a:gd name="connsiteY139" fmla="*/ 6500 h 10000"/>
                <a:gd name="connsiteX140" fmla="*/ 2807 w 10000"/>
                <a:gd name="connsiteY140" fmla="*/ 5962 h 10000"/>
                <a:gd name="connsiteX141" fmla="*/ 2825 w 10000"/>
                <a:gd name="connsiteY141" fmla="*/ 5321 h 10000"/>
                <a:gd name="connsiteX142" fmla="*/ 2843 w 10000"/>
                <a:gd name="connsiteY142" fmla="*/ 4744 h 10000"/>
                <a:gd name="connsiteX143" fmla="*/ 2868 w 10000"/>
                <a:gd name="connsiteY143" fmla="*/ 4051 h 10000"/>
                <a:gd name="connsiteX144" fmla="*/ 2886 w 10000"/>
                <a:gd name="connsiteY144" fmla="*/ 3372 h 10000"/>
                <a:gd name="connsiteX145" fmla="*/ 2904 w 10000"/>
                <a:gd name="connsiteY145" fmla="*/ 3667 h 10000"/>
                <a:gd name="connsiteX146" fmla="*/ 2922 w 10000"/>
                <a:gd name="connsiteY146" fmla="*/ 4295 h 10000"/>
                <a:gd name="connsiteX147" fmla="*/ 2940 w 10000"/>
                <a:gd name="connsiteY147" fmla="*/ 4808 h 10000"/>
                <a:gd name="connsiteX148" fmla="*/ 2958 w 10000"/>
                <a:gd name="connsiteY148" fmla="*/ 5667 h 10000"/>
                <a:gd name="connsiteX149" fmla="*/ 2987 w 10000"/>
                <a:gd name="connsiteY149" fmla="*/ 6205 h 10000"/>
                <a:gd name="connsiteX150" fmla="*/ 3005 w 10000"/>
                <a:gd name="connsiteY150" fmla="*/ 6141 h 10000"/>
                <a:gd name="connsiteX151" fmla="*/ 3019 w 10000"/>
                <a:gd name="connsiteY151" fmla="*/ 5705 h 10000"/>
                <a:gd name="connsiteX152" fmla="*/ 3048 w 10000"/>
                <a:gd name="connsiteY152" fmla="*/ 5154 h 10000"/>
                <a:gd name="connsiteX153" fmla="*/ 3066 w 10000"/>
                <a:gd name="connsiteY153" fmla="*/ 4526 h 10000"/>
                <a:gd name="connsiteX154" fmla="*/ 3084 w 10000"/>
                <a:gd name="connsiteY154" fmla="*/ 4590 h 10000"/>
                <a:gd name="connsiteX155" fmla="*/ 3102 w 10000"/>
                <a:gd name="connsiteY155" fmla="*/ 5321 h 10000"/>
                <a:gd name="connsiteX156" fmla="*/ 3128 w 10000"/>
                <a:gd name="connsiteY156" fmla="*/ 5962 h 10000"/>
                <a:gd name="connsiteX157" fmla="*/ 3146 w 10000"/>
                <a:gd name="connsiteY157" fmla="*/ 5859 h 10000"/>
                <a:gd name="connsiteX158" fmla="*/ 3164 w 10000"/>
                <a:gd name="connsiteY158" fmla="*/ 5064 h 10000"/>
                <a:gd name="connsiteX159" fmla="*/ 3182 w 10000"/>
                <a:gd name="connsiteY159" fmla="*/ 4359 h 10000"/>
                <a:gd name="connsiteX160" fmla="*/ 3211 w 10000"/>
                <a:gd name="connsiteY160" fmla="*/ 4013 h 10000"/>
                <a:gd name="connsiteX161" fmla="*/ 3229 w 10000"/>
                <a:gd name="connsiteY161" fmla="*/ 4333 h 10000"/>
                <a:gd name="connsiteX162" fmla="*/ 3247 w 10000"/>
                <a:gd name="connsiteY162" fmla="*/ 4936 h 10000"/>
                <a:gd name="connsiteX163" fmla="*/ 3265 w 10000"/>
                <a:gd name="connsiteY163" fmla="*/ 5603 h 10000"/>
                <a:gd name="connsiteX164" fmla="*/ 3283 w 10000"/>
                <a:gd name="connsiteY164" fmla="*/ 5705 h 10000"/>
                <a:gd name="connsiteX165" fmla="*/ 3308 w 10000"/>
                <a:gd name="connsiteY165" fmla="*/ 5449 h 10000"/>
                <a:gd name="connsiteX166" fmla="*/ 3326 w 10000"/>
                <a:gd name="connsiteY166" fmla="*/ 5103 h 10000"/>
                <a:gd name="connsiteX167" fmla="*/ 3344 w 10000"/>
                <a:gd name="connsiteY167" fmla="*/ 4359 h 10000"/>
                <a:gd name="connsiteX168" fmla="*/ 3362 w 10000"/>
                <a:gd name="connsiteY168" fmla="*/ 3731 h 10000"/>
                <a:gd name="connsiteX169" fmla="*/ 3380 w 10000"/>
                <a:gd name="connsiteY169" fmla="*/ 3923 h 10000"/>
                <a:gd name="connsiteX170" fmla="*/ 3405 w 10000"/>
                <a:gd name="connsiteY170" fmla="*/ 3500 h 10000"/>
                <a:gd name="connsiteX171" fmla="*/ 3424 w 10000"/>
                <a:gd name="connsiteY171" fmla="*/ 2615 h 10000"/>
                <a:gd name="connsiteX172" fmla="*/ 3452 w 10000"/>
                <a:gd name="connsiteY172" fmla="*/ 897 h 10000"/>
                <a:gd name="connsiteX173" fmla="*/ 3470 w 10000"/>
                <a:gd name="connsiteY173" fmla="*/ 1154 h 10000"/>
                <a:gd name="connsiteX174" fmla="*/ 3488 w 10000"/>
                <a:gd name="connsiteY174" fmla="*/ 3987 h 10000"/>
                <a:gd name="connsiteX175" fmla="*/ 3506 w 10000"/>
                <a:gd name="connsiteY175" fmla="*/ 7577 h 10000"/>
                <a:gd name="connsiteX176" fmla="*/ 3525 w 10000"/>
                <a:gd name="connsiteY176" fmla="*/ 9423 h 10000"/>
                <a:gd name="connsiteX177" fmla="*/ 3543 w 10000"/>
                <a:gd name="connsiteY177" fmla="*/ 9167 h 10000"/>
                <a:gd name="connsiteX178" fmla="*/ 3561 w 10000"/>
                <a:gd name="connsiteY178" fmla="*/ 7872 h 10000"/>
                <a:gd name="connsiteX179" fmla="*/ 3586 w 10000"/>
                <a:gd name="connsiteY179" fmla="*/ 6782 h 10000"/>
                <a:gd name="connsiteX180" fmla="*/ 3604 w 10000"/>
                <a:gd name="connsiteY180" fmla="*/ 5897 h 10000"/>
                <a:gd name="connsiteX181" fmla="*/ 3629 w 10000"/>
                <a:gd name="connsiteY181" fmla="*/ 5410 h 10000"/>
                <a:gd name="connsiteX182" fmla="*/ 3647 w 10000"/>
                <a:gd name="connsiteY182" fmla="*/ 5282 h 10000"/>
                <a:gd name="connsiteX183" fmla="*/ 3665 w 10000"/>
                <a:gd name="connsiteY183" fmla="*/ 5346 h 10000"/>
                <a:gd name="connsiteX184" fmla="*/ 3683 w 10000"/>
                <a:gd name="connsiteY184" fmla="*/ 5038 h 10000"/>
                <a:gd name="connsiteX185" fmla="*/ 3701 w 10000"/>
                <a:gd name="connsiteY185" fmla="*/ 4872 h 10000"/>
                <a:gd name="connsiteX186" fmla="*/ 3730 w 10000"/>
                <a:gd name="connsiteY186" fmla="*/ 4718 h 10000"/>
                <a:gd name="connsiteX187" fmla="*/ 3748 w 10000"/>
                <a:gd name="connsiteY187" fmla="*/ 4936 h 10000"/>
                <a:gd name="connsiteX188" fmla="*/ 3766 w 10000"/>
                <a:gd name="connsiteY188" fmla="*/ 5103 h 10000"/>
                <a:gd name="connsiteX189" fmla="*/ 3784 w 10000"/>
                <a:gd name="connsiteY189" fmla="*/ 5474 h 10000"/>
                <a:gd name="connsiteX190" fmla="*/ 3810 w 10000"/>
                <a:gd name="connsiteY190" fmla="*/ 5410 h 10000"/>
                <a:gd name="connsiteX191" fmla="*/ 3828 w 10000"/>
                <a:gd name="connsiteY191" fmla="*/ 5218 h 10000"/>
                <a:gd name="connsiteX192" fmla="*/ 3846 w 10000"/>
                <a:gd name="connsiteY192" fmla="*/ 5000 h 10000"/>
                <a:gd name="connsiteX193" fmla="*/ 3864 w 10000"/>
                <a:gd name="connsiteY193" fmla="*/ 4872 h 10000"/>
                <a:gd name="connsiteX194" fmla="*/ 3882 w 10000"/>
                <a:gd name="connsiteY194" fmla="*/ 4744 h 10000"/>
                <a:gd name="connsiteX195" fmla="*/ 3907 w 10000"/>
                <a:gd name="connsiteY195" fmla="*/ 4808 h 10000"/>
                <a:gd name="connsiteX196" fmla="*/ 3925 w 10000"/>
                <a:gd name="connsiteY196" fmla="*/ 4782 h 10000"/>
                <a:gd name="connsiteX197" fmla="*/ 3943 w 10000"/>
                <a:gd name="connsiteY197" fmla="*/ 4590 h 10000"/>
                <a:gd name="connsiteX198" fmla="*/ 3961 w 10000"/>
                <a:gd name="connsiteY198" fmla="*/ 4654 h 10000"/>
                <a:gd name="connsiteX199" fmla="*/ 3990 w 10000"/>
                <a:gd name="connsiteY199" fmla="*/ 4782 h 10000"/>
                <a:gd name="connsiteX200" fmla="*/ 4008 w 10000"/>
                <a:gd name="connsiteY200" fmla="*/ 4872 h 10000"/>
                <a:gd name="connsiteX201" fmla="*/ 4026 w 10000"/>
                <a:gd name="connsiteY201" fmla="*/ 4179 h 10000"/>
                <a:gd name="connsiteX202" fmla="*/ 4051 w 10000"/>
                <a:gd name="connsiteY202" fmla="*/ 2423 h 10000"/>
                <a:gd name="connsiteX203" fmla="*/ 4069 w 10000"/>
                <a:gd name="connsiteY203" fmla="*/ 923 h 10000"/>
                <a:gd name="connsiteX204" fmla="*/ 4087 w 10000"/>
                <a:gd name="connsiteY204" fmla="*/ 0 h 10000"/>
                <a:gd name="connsiteX205" fmla="*/ 4105 w 10000"/>
                <a:gd name="connsiteY205" fmla="*/ 1051 h 10000"/>
                <a:gd name="connsiteX206" fmla="*/ 4123 w 10000"/>
                <a:gd name="connsiteY206" fmla="*/ 4487 h 10000"/>
                <a:gd name="connsiteX207" fmla="*/ 4141 w 10000"/>
                <a:gd name="connsiteY207" fmla="*/ 7705 h 10000"/>
                <a:gd name="connsiteX208" fmla="*/ 4167 w 10000"/>
                <a:gd name="connsiteY208" fmla="*/ 9397 h 10000"/>
                <a:gd name="connsiteX209" fmla="*/ 4185 w 10000"/>
                <a:gd name="connsiteY209" fmla="*/ 9397 h 10000"/>
                <a:gd name="connsiteX210" fmla="*/ 4203 w 10000"/>
                <a:gd name="connsiteY210" fmla="*/ 8436 h 10000"/>
                <a:gd name="connsiteX211" fmla="*/ 4232 w 10000"/>
                <a:gd name="connsiteY211" fmla="*/ 7679 h 10000"/>
                <a:gd name="connsiteX212" fmla="*/ 4250 w 10000"/>
                <a:gd name="connsiteY212" fmla="*/ 7231 h 10000"/>
                <a:gd name="connsiteX213" fmla="*/ 4268 w 10000"/>
                <a:gd name="connsiteY213" fmla="*/ 6436 h 10000"/>
                <a:gd name="connsiteX214" fmla="*/ 4286 w 10000"/>
                <a:gd name="connsiteY214" fmla="*/ 5538 h 10000"/>
                <a:gd name="connsiteX215" fmla="*/ 4304 w 10000"/>
                <a:gd name="connsiteY215" fmla="*/ 4872 h 10000"/>
                <a:gd name="connsiteX216" fmla="*/ 4329 w 10000"/>
                <a:gd name="connsiteY216" fmla="*/ 4423 h 10000"/>
                <a:gd name="connsiteX217" fmla="*/ 4347 w 10000"/>
                <a:gd name="connsiteY217" fmla="*/ 4462 h 10000"/>
                <a:gd name="connsiteX218" fmla="*/ 4365 w 10000"/>
                <a:gd name="connsiteY218" fmla="*/ 3885 h 10000"/>
                <a:gd name="connsiteX219" fmla="*/ 4383 w 10000"/>
                <a:gd name="connsiteY219" fmla="*/ 2744 h 10000"/>
                <a:gd name="connsiteX220" fmla="*/ 4401 w 10000"/>
                <a:gd name="connsiteY220" fmla="*/ 1949 h 10000"/>
                <a:gd name="connsiteX221" fmla="*/ 4426 w 10000"/>
                <a:gd name="connsiteY221" fmla="*/ 2897 h 10000"/>
                <a:gd name="connsiteX222" fmla="*/ 4444 w 10000"/>
                <a:gd name="connsiteY222" fmla="*/ 5833 h 10000"/>
                <a:gd name="connsiteX223" fmla="*/ 4473 w 10000"/>
                <a:gd name="connsiteY223" fmla="*/ 8000 h 10000"/>
                <a:gd name="connsiteX224" fmla="*/ 4491 w 10000"/>
                <a:gd name="connsiteY224" fmla="*/ 8090 h 10000"/>
                <a:gd name="connsiteX225" fmla="*/ 4509 w 10000"/>
                <a:gd name="connsiteY225" fmla="*/ 7103 h 10000"/>
                <a:gd name="connsiteX226" fmla="*/ 4527 w 10000"/>
                <a:gd name="connsiteY226" fmla="*/ 6205 h 10000"/>
                <a:gd name="connsiteX227" fmla="*/ 4545 w 10000"/>
                <a:gd name="connsiteY227" fmla="*/ 5641 h 10000"/>
                <a:gd name="connsiteX228" fmla="*/ 4563 w 10000"/>
                <a:gd name="connsiteY228" fmla="*/ 5321 h 10000"/>
                <a:gd name="connsiteX229" fmla="*/ 4589 w 10000"/>
                <a:gd name="connsiteY229" fmla="*/ 5154 h 10000"/>
                <a:gd name="connsiteX230" fmla="*/ 4607 w 10000"/>
                <a:gd name="connsiteY230" fmla="*/ 4872 h 10000"/>
                <a:gd name="connsiteX231" fmla="*/ 4625 w 10000"/>
                <a:gd name="connsiteY231" fmla="*/ 4526 h 10000"/>
                <a:gd name="connsiteX232" fmla="*/ 4654 w 10000"/>
                <a:gd name="connsiteY232" fmla="*/ 4333 h 10000"/>
                <a:gd name="connsiteX233" fmla="*/ 4672 w 10000"/>
                <a:gd name="connsiteY233" fmla="*/ 4115 h 10000"/>
                <a:gd name="connsiteX234" fmla="*/ 4686 w 10000"/>
                <a:gd name="connsiteY234" fmla="*/ 3859 h 10000"/>
                <a:gd name="connsiteX235" fmla="*/ 4704 w 10000"/>
                <a:gd name="connsiteY235" fmla="*/ 3692 h 10000"/>
                <a:gd name="connsiteX236" fmla="*/ 4722 w 10000"/>
                <a:gd name="connsiteY236" fmla="*/ 3603 h 10000"/>
                <a:gd name="connsiteX237" fmla="*/ 4751 w 10000"/>
                <a:gd name="connsiteY237" fmla="*/ 3821 h 10000"/>
                <a:gd name="connsiteX238" fmla="*/ 4769 w 10000"/>
                <a:gd name="connsiteY238" fmla="*/ 4590 h 10000"/>
                <a:gd name="connsiteX239" fmla="*/ 4787 w 10000"/>
                <a:gd name="connsiteY239" fmla="*/ 5103 h 10000"/>
                <a:gd name="connsiteX240" fmla="*/ 4805 w 10000"/>
                <a:gd name="connsiteY240" fmla="*/ 5346 h 10000"/>
                <a:gd name="connsiteX241" fmla="*/ 4830 w 10000"/>
                <a:gd name="connsiteY241" fmla="*/ 5474 h 10000"/>
                <a:gd name="connsiteX242" fmla="*/ 4848 w 10000"/>
                <a:gd name="connsiteY242" fmla="*/ 5538 h 10000"/>
                <a:gd name="connsiteX243" fmla="*/ 4867 w 10000"/>
                <a:gd name="connsiteY243" fmla="*/ 5513 h 10000"/>
                <a:gd name="connsiteX244" fmla="*/ 4885 w 10000"/>
                <a:gd name="connsiteY244" fmla="*/ 5218 h 10000"/>
                <a:gd name="connsiteX245" fmla="*/ 4913 w 10000"/>
                <a:gd name="connsiteY245" fmla="*/ 4744 h 10000"/>
                <a:gd name="connsiteX246" fmla="*/ 4931 w 10000"/>
                <a:gd name="connsiteY246" fmla="*/ 4397 h 10000"/>
                <a:gd name="connsiteX247" fmla="*/ 4949 w 10000"/>
                <a:gd name="connsiteY247" fmla="*/ 3821 h 10000"/>
                <a:gd name="connsiteX248" fmla="*/ 4964 w 10000"/>
                <a:gd name="connsiteY248" fmla="*/ 3372 h 10000"/>
                <a:gd name="connsiteX249" fmla="*/ 4982 w 10000"/>
                <a:gd name="connsiteY249" fmla="*/ 3372 h 10000"/>
                <a:gd name="connsiteX250" fmla="*/ 5000 w 10000"/>
                <a:gd name="connsiteY250" fmla="*/ 3795 h 10000"/>
                <a:gd name="connsiteX251" fmla="*/ 5029 w 10000"/>
                <a:gd name="connsiteY251" fmla="*/ 5192 h 10000"/>
                <a:gd name="connsiteX252" fmla="*/ 5054 w 10000"/>
                <a:gd name="connsiteY252" fmla="*/ 6436 h 10000"/>
                <a:gd name="connsiteX253" fmla="*/ 5072 w 10000"/>
                <a:gd name="connsiteY253" fmla="*/ 7321 h 10000"/>
                <a:gd name="connsiteX254" fmla="*/ 5090 w 10000"/>
                <a:gd name="connsiteY254" fmla="*/ 7359 h 10000"/>
                <a:gd name="connsiteX255" fmla="*/ 5108 w 10000"/>
                <a:gd name="connsiteY255" fmla="*/ 6846 h 10000"/>
                <a:gd name="connsiteX256" fmla="*/ 5126 w 10000"/>
                <a:gd name="connsiteY256" fmla="*/ 6179 h 10000"/>
                <a:gd name="connsiteX257" fmla="*/ 5144 w 10000"/>
                <a:gd name="connsiteY257" fmla="*/ 5897 h 10000"/>
                <a:gd name="connsiteX258" fmla="*/ 5162 w 10000"/>
                <a:gd name="connsiteY258" fmla="*/ 5538 h 10000"/>
                <a:gd name="connsiteX259" fmla="*/ 5191 w 10000"/>
                <a:gd name="connsiteY259" fmla="*/ 4590 h 10000"/>
                <a:gd name="connsiteX260" fmla="*/ 5209 w 10000"/>
                <a:gd name="connsiteY260" fmla="*/ 3064 h 10000"/>
                <a:gd name="connsiteX261" fmla="*/ 5227 w 10000"/>
                <a:gd name="connsiteY261" fmla="*/ 2615 h 10000"/>
                <a:gd name="connsiteX262" fmla="*/ 5253 w 10000"/>
                <a:gd name="connsiteY262" fmla="*/ 3474 h 10000"/>
                <a:gd name="connsiteX263" fmla="*/ 5271 w 10000"/>
                <a:gd name="connsiteY263" fmla="*/ 4359 h 10000"/>
                <a:gd name="connsiteX264" fmla="*/ 5289 w 10000"/>
                <a:gd name="connsiteY264" fmla="*/ 5321 h 10000"/>
                <a:gd name="connsiteX265" fmla="*/ 5307 w 10000"/>
                <a:gd name="connsiteY265" fmla="*/ 7013 h 10000"/>
                <a:gd name="connsiteX266" fmla="*/ 5332 w 10000"/>
                <a:gd name="connsiteY266" fmla="*/ 8179 h 10000"/>
                <a:gd name="connsiteX267" fmla="*/ 5350 w 10000"/>
                <a:gd name="connsiteY267" fmla="*/ 8115 h 10000"/>
                <a:gd name="connsiteX268" fmla="*/ 5368 w 10000"/>
                <a:gd name="connsiteY268" fmla="*/ 7256 h 10000"/>
                <a:gd name="connsiteX269" fmla="*/ 5386 w 10000"/>
                <a:gd name="connsiteY269" fmla="*/ 6269 h 10000"/>
                <a:gd name="connsiteX270" fmla="*/ 5404 w 10000"/>
                <a:gd name="connsiteY270" fmla="*/ 5410 h 10000"/>
                <a:gd name="connsiteX271" fmla="*/ 5422 w 10000"/>
                <a:gd name="connsiteY271" fmla="*/ 4974 h 10000"/>
                <a:gd name="connsiteX272" fmla="*/ 5451 w 10000"/>
                <a:gd name="connsiteY272" fmla="*/ 4551 h 10000"/>
                <a:gd name="connsiteX273" fmla="*/ 5469 w 10000"/>
                <a:gd name="connsiteY273" fmla="*/ 4231 h 10000"/>
                <a:gd name="connsiteX274" fmla="*/ 5487 w 10000"/>
                <a:gd name="connsiteY274" fmla="*/ 3885 h 10000"/>
                <a:gd name="connsiteX275" fmla="*/ 5512 w 10000"/>
                <a:gd name="connsiteY275" fmla="*/ 3667 h 10000"/>
                <a:gd name="connsiteX276" fmla="*/ 5530 w 10000"/>
                <a:gd name="connsiteY276" fmla="*/ 3218 h 10000"/>
                <a:gd name="connsiteX277" fmla="*/ 5548 w 10000"/>
                <a:gd name="connsiteY277" fmla="*/ 3192 h 10000"/>
                <a:gd name="connsiteX278" fmla="*/ 5566 w 10000"/>
                <a:gd name="connsiteY278" fmla="*/ 3731 h 10000"/>
                <a:gd name="connsiteX279" fmla="*/ 5592 w 10000"/>
                <a:gd name="connsiteY279" fmla="*/ 4615 h 10000"/>
                <a:gd name="connsiteX280" fmla="*/ 5610 w 10000"/>
                <a:gd name="connsiteY280" fmla="*/ 5321 h 10000"/>
                <a:gd name="connsiteX281" fmla="*/ 5628 w 10000"/>
                <a:gd name="connsiteY281" fmla="*/ 5731 h 10000"/>
                <a:gd name="connsiteX282" fmla="*/ 5657 w 10000"/>
                <a:gd name="connsiteY282" fmla="*/ 6090 h 10000"/>
                <a:gd name="connsiteX283" fmla="*/ 5675 w 10000"/>
                <a:gd name="connsiteY283" fmla="*/ 6026 h 10000"/>
                <a:gd name="connsiteX284" fmla="*/ 5693 w 10000"/>
                <a:gd name="connsiteY284" fmla="*/ 5321 h 10000"/>
                <a:gd name="connsiteX285" fmla="*/ 5711 w 10000"/>
                <a:gd name="connsiteY285" fmla="*/ 4397 h 10000"/>
                <a:gd name="connsiteX286" fmla="*/ 5729 w 10000"/>
                <a:gd name="connsiteY286" fmla="*/ 4077 h 10000"/>
                <a:gd name="connsiteX287" fmla="*/ 5747 w 10000"/>
                <a:gd name="connsiteY287" fmla="*/ 4051 h 10000"/>
                <a:gd name="connsiteX288" fmla="*/ 5772 w 10000"/>
                <a:gd name="connsiteY288" fmla="*/ 4974 h 10000"/>
                <a:gd name="connsiteX289" fmla="*/ 5790 w 10000"/>
                <a:gd name="connsiteY289" fmla="*/ 5897 h 10000"/>
                <a:gd name="connsiteX290" fmla="*/ 5808 w 10000"/>
                <a:gd name="connsiteY290" fmla="*/ 5795 h 10000"/>
                <a:gd name="connsiteX291" fmla="*/ 5826 w 10000"/>
                <a:gd name="connsiteY291" fmla="*/ 5321 h 10000"/>
                <a:gd name="connsiteX292" fmla="*/ 5851 w 10000"/>
                <a:gd name="connsiteY292" fmla="*/ 5064 h 10000"/>
                <a:gd name="connsiteX293" fmla="*/ 5869 w 10000"/>
                <a:gd name="connsiteY293" fmla="*/ 5321 h 10000"/>
                <a:gd name="connsiteX294" fmla="*/ 5887 w 10000"/>
                <a:gd name="connsiteY294" fmla="*/ 5154 h 10000"/>
                <a:gd name="connsiteX295" fmla="*/ 5905 w 10000"/>
                <a:gd name="connsiteY295" fmla="*/ 4936 h 10000"/>
                <a:gd name="connsiteX296" fmla="*/ 5934 w 10000"/>
                <a:gd name="connsiteY296" fmla="*/ 4462 h 10000"/>
                <a:gd name="connsiteX297" fmla="*/ 6068 w 10000"/>
                <a:gd name="connsiteY297" fmla="*/ 4846 h 10000"/>
                <a:gd name="connsiteX298" fmla="*/ 6093 w 10000"/>
                <a:gd name="connsiteY298" fmla="*/ 4487 h 10000"/>
                <a:gd name="connsiteX299" fmla="*/ 6194 w 10000"/>
                <a:gd name="connsiteY299" fmla="*/ 4013 h 10000"/>
                <a:gd name="connsiteX300" fmla="*/ 6212 w 10000"/>
                <a:gd name="connsiteY300" fmla="*/ 3064 h 10000"/>
                <a:gd name="connsiteX301" fmla="*/ 6273 w 10000"/>
                <a:gd name="connsiteY301" fmla="*/ 5923 h 10000"/>
                <a:gd name="connsiteX302" fmla="*/ 6291 w 10000"/>
                <a:gd name="connsiteY302" fmla="*/ 7321 h 10000"/>
                <a:gd name="connsiteX303" fmla="*/ 6310 w 10000"/>
                <a:gd name="connsiteY303" fmla="*/ 7641 h 10000"/>
                <a:gd name="connsiteX304" fmla="*/ 6328 w 10000"/>
                <a:gd name="connsiteY304" fmla="*/ 7359 h 10000"/>
                <a:gd name="connsiteX305" fmla="*/ 6346 w 10000"/>
                <a:gd name="connsiteY305" fmla="*/ 5833 h 10000"/>
                <a:gd name="connsiteX306" fmla="*/ 6454 w 10000"/>
                <a:gd name="connsiteY306" fmla="*/ 6436 h 10000"/>
                <a:gd name="connsiteX307" fmla="*/ 6472 w 10000"/>
                <a:gd name="connsiteY307" fmla="*/ 8628 h 10000"/>
                <a:gd name="connsiteX308" fmla="*/ 6490 w 10000"/>
                <a:gd name="connsiteY308" fmla="*/ 9077 h 10000"/>
                <a:gd name="connsiteX309" fmla="*/ 6515 w 10000"/>
                <a:gd name="connsiteY309" fmla="*/ 8603 h 10000"/>
                <a:gd name="connsiteX310" fmla="*/ 6533 w 10000"/>
                <a:gd name="connsiteY310" fmla="*/ 7679 h 10000"/>
                <a:gd name="connsiteX311" fmla="*/ 6551 w 10000"/>
                <a:gd name="connsiteY311" fmla="*/ 6846 h 10000"/>
                <a:gd name="connsiteX312" fmla="*/ 6569 w 10000"/>
                <a:gd name="connsiteY312" fmla="*/ 6090 h 10000"/>
                <a:gd name="connsiteX313" fmla="*/ 6587 w 10000"/>
                <a:gd name="connsiteY313" fmla="*/ 5128 h 10000"/>
                <a:gd name="connsiteX314" fmla="*/ 6605 w 10000"/>
                <a:gd name="connsiteY314" fmla="*/ 4013 h 10000"/>
                <a:gd name="connsiteX315" fmla="*/ 6631 w 10000"/>
                <a:gd name="connsiteY315" fmla="*/ 3372 h 10000"/>
                <a:gd name="connsiteX316" fmla="*/ 6696 w 10000"/>
                <a:gd name="connsiteY316" fmla="*/ 4551 h 10000"/>
                <a:gd name="connsiteX317" fmla="*/ 6714 w 10000"/>
                <a:gd name="connsiteY317" fmla="*/ 4333 h 10000"/>
                <a:gd name="connsiteX318" fmla="*/ 6890 w 10000"/>
                <a:gd name="connsiteY318" fmla="*/ 4526 h 10000"/>
                <a:gd name="connsiteX319" fmla="*/ 6955 w 10000"/>
                <a:gd name="connsiteY319" fmla="*/ 5513 h 10000"/>
                <a:gd name="connsiteX320" fmla="*/ 6973 w 10000"/>
                <a:gd name="connsiteY320" fmla="*/ 6051 h 10000"/>
                <a:gd name="connsiteX321" fmla="*/ 6991 w 10000"/>
                <a:gd name="connsiteY321" fmla="*/ 5897 h 10000"/>
                <a:gd name="connsiteX322" fmla="*/ 7009 w 10000"/>
                <a:gd name="connsiteY322" fmla="*/ 5577 h 10000"/>
                <a:gd name="connsiteX323" fmla="*/ 7027 w 10000"/>
                <a:gd name="connsiteY323" fmla="*/ 5321 h 10000"/>
                <a:gd name="connsiteX324" fmla="*/ 7053 w 10000"/>
                <a:gd name="connsiteY324" fmla="*/ 4936 h 10000"/>
                <a:gd name="connsiteX325" fmla="*/ 7071 w 10000"/>
                <a:gd name="connsiteY325" fmla="*/ 4654 h 10000"/>
                <a:gd name="connsiteX326" fmla="*/ 7089 w 10000"/>
                <a:gd name="connsiteY326" fmla="*/ 4526 h 10000"/>
                <a:gd name="connsiteX327" fmla="*/ 7118 w 10000"/>
                <a:gd name="connsiteY327" fmla="*/ 4487 h 10000"/>
                <a:gd name="connsiteX328" fmla="*/ 7136 w 10000"/>
                <a:gd name="connsiteY328" fmla="*/ 4590 h 10000"/>
                <a:gd name="connsiteX329" fmla="*/ 7154 w 10000"/>
                <a:gd name="connsiteY329" fmla="*/ 5218 h 10000"/>
                <a:gd name="connsiteX330" fmla="*/ 7168 w 10000"/>
                <a:gd name="connsiteY330" fmla="*/ 5218 h 10000"/>
                <a:gd name="connsiteX331" fmla="*/ 7186 w 10000"/>
                <a:gd name="connsiteY331" fmla="*/ 4654 h 10000"/>
                <a:gd name="connsiteX332" fmla="*/ 7215 w 10000"/>
                <a:gd name="connsiteY332" fmla="*/ 4423 h 10000"/>
                <a:gd name="connsiteX333" fmla="*/ 7233 w 10000"/>
                <a:gd name="connsiteY333" fmla="*/ 4654 h 10000"/>
                <a:gd name="connsiteX334" fmla="*/ 7251 w 10000"/>
                <a:gd name="connsiteY334" fmla="*/ 5154 h 10000"/>
                <a:gd name="connsiteX335" fmla="*/ 7276 w 10000"/>
                <a:gd name="connsiteY335" fmla="*/ 5731 h 10000"/>
                <a:gd name="connsiteX336" fmla="*/ 7294 w 10000"/>
                <a:gd name="connsiteY336" fmla="*/ 6051 h 10000"/>
                <a:gd name="connsiteX337" fmla="*/ 7312 w 10000"/>
                <a:gd name="connsiteY337" fmla="*/ 5962 h 10000"/>
                <a:gd name="connsiteX338" fmla="*/ 7330 w 10000"/>
                <a:gd name="connsiteY338" fmla="*/ 5897 h 10000"/>
                <a:gd name="connsiteX339" fmla="*/ 7348 w 10000"/>
                <a:gd name="connsiteY339" fmla="*/ 5321 h 10000"/>
                <a:gd name="connsiteX340" fmla="*/ 7367 w 10000"/>
                <a:gd name="connsiteY340" fmla="*/ 4679 h 10000"/>
                <a:gd name="connsiteX341" fmla="*/ 7395 w 10000"/>
                <a:gd name="connsiteY341" fmla="*/ 4115 h 10000"/>
                <a:gd name="connsiteX342" fmla="*/ 7413 w 10000"/>
                <a:gd name="connsiteY342" fmla="*/ 3474 h 10000"/>
                <a:gd name="connsiteX343" fmla="*/ 7431 w 10000"/>
                <a:gd name="connsiteY343" fmla="*/ 3410 h 10000"/>
                <a:gd name="connsiteX344" fmla="*/ 7446 w 10000"/>
                <a:gd name="connsiteY344" fmla="*/ 4808 h 10000"/>
                <a:gd name="connsiteX345" fmla="*/ 7475 w 10000"/>
                <a:gd name="connsiteY345" fmla="*/ 6090 h 10000"/>
                <a:gd name="connsiteX346" fmla="*/ 7493 w 10000"/>
                <a:gd name="connsiteY346" fmla="*/ 5833 h 10000"/>
                <a:gd name="connsiteX347" fmla="*/ 7511 w 10000"/>
                <a:gd name="connsiteY347" fmla="*/ 4359 h 10000"/>
                <a:gd name="connsiteX348" fmla="*/ 7536 w 10000"/>
                <a:gd name="connsiteY348" fmla="*/ 2705 h 10000"/>
                <a:gd name="connsiteX349" fmla="*/ 7554 w 10000"/>
                <a:gd name="connsiteY349" fmla="*/ 1974 h 10000"/>
                <a:gd name="connsiteX350" fmla="*/ 7572 w 10000"/>
                <a:gd name="connsiteY350" fmla="*/ 4013 h 10000"/>
                <a:gd name="connsiteX351" fmla="*/ 7590 w 10000"/>
                <a:gd name="connsiteY351" fmla="*/ 6372 h 10000"/>
                <a:gd name="connsiteX352" fmla="*/ 7608 w 10000"/>
                <a:gd name="connsiteY352" fmla="*/ 7808 h 10000"/>
                <a:gd name="connsiteX353" fmla="*/ 7626 w 10000"/>
                <a:gd name="connsiteY353" fmla="*/ 7577 h 10000"/>
                <a:gd name="connsiteX354" fmla="*/ 7655 w 10000"/>
                <a:gd name="connsiteY354" fmla="*/ 7295 h 10000"/>
                <a:gd name="connsiteX355" fmla="*/ 7673 w 10000"/>
                <a:gd name="connsiteY355" fmla="*/ 7321 h 10000"/>
                <a:gd name="connsiteX356" fmla="*/ 7691 w 10000"/>
                <a:gd name="connsiteY356" fmla="*/ 7551 h 10000"/>
                <a:gd name="connsiteX357" fmla="*/ 7716 w 10000"/>
                <a:gd name="connsiteY357" fmla="*/ 7679 h 10000"/>
                <a:gd name="connsiteX358" fmla="*/ 7734 w 10000"/>
                <a:gd name="connsiteY358" fmla="*/ 7231 h 10000"/>
                <a:gd name="connsiteX359" fmla="*/ 7753 w 10000"/>
                <a:gd name="connsiteY359" fmla="*/ 6526 h 10000"/>
                <a:gd name="connsiteX360" fmla="*/ 7771 w 10000"/>
                <a:gd name="connsiteY360" fmla="*/ 5859 h 10000"/>
                <a:gd name="connsiteX361" fmla="*/ 7796 w 10000"/>
                <a:gd name="connsiteY361" fmla="*/ 5154 h 10000"/>
                <a:gd name="connsiteX362" fmla="*/ 7814 w 10000"/>
                <a:gd name="connsiteY362" fmla="*/ 4615 h 10000"/>
                <a:gd name="connsiteX363" fmla="*/ 7832 w 10000"/>
                <a:gd name="connsiteY363" fmla="*/ 3949 h 10000"/>
                <a:gd name="connsiteX364" fmla="*/ 7850 w 10000"/>
                <a:gd name="connsiteY364" fmla="*/ 3474 h 10000"/>
                <a:gd name="connsiteX365" fmla="*/ 7868 w 10000"/>
                <a:gd name="connsiteY365" fmla="*/ 2936 h 10000"/>
                <a:gd name="connsiteX366" fmla="*/ 7897 w 10000"/>
                <a:gd name="connsiteY366" fmla="*/ 2808 h 10000"/>
                <a:gd name="connsiteX367" fmla="*/ 7915 w 10000"/>
                <a:gd name="connsiteY367" fmla="*/ 3474 h 10000"/>
                <a:gd name="connsiteX368" fmla="*/ 7933 w 10000"/>
                <a:gd name="connsiteY368" fmla="*/ 4462 h 10000"/>
                <a:gd name="connsiteX369" fmla="*/ 7951 w 10000"/>
                <a:gd name="connsiteY369" fmla="*/ 4590 h 10000"/>
                <a:gd name="connsiteX370" fmla="*/ 7976 w 10000"/>
                <a:gd name="connsiteY370" fmla="*/ 4333 h 10000"/>
                <a:gd name="connsiteX371" fmla="*/ 7994 w 10000"/>
                <a:gd name="connsiteY371" fmla="*/ 4295 h 10000"/>
                <a:gd name="connsiteX372" fmla="*/ 8012 w 10000"/>
                <a:gd name="connsiteY372" fmla="*/ 4205 h 10000"/>
                <a:gd name="connsiteX373" fmla="*/ 8030 w 10000"/>
                <a:gd name="connsiteY373" fmla="*/ 3949 h 10000"/>
                <a:gd name="connsiteX374" fmla="*/ 8048 w 10000"/>
                <a:gd name="connsiteY374" fmla="*/ 4654 h 10000"/>
                <a:gd name="connsiteX375" fmla="*/ 8074 w 10000"/>
                <a:gd name="connsiteY375" fmla="*/ 5282 h 10000"/>
                <a:gd name="connsiteX376" fmla="*/ 8092 w 10000"/>
                <a:gd name="connsiteY376" fmla="*/ 6051 h 10000"/>
                <a:gd name="connsiteX377" fmla="*/ 8120 w 10000"/>
                <a:gd name="connsiteY377" fmla="*/ 6718 h 10000"/>
                <a:gd name="connsiteX378" fmla="*/ 8139 w 10000"/>
                <a:gd name="connsiteY378" fmla="*/ 6821 h 10000"/>
                <a:gd name="connsiteX379" fmla="*/ 8157 w 10000"/>
                <a:gd name="connsiteY379" fmla="*/ 6462 h 10000"/>
                <a:gd name="connsiteX380" fmla="*/ 8175 w 10000"/>
                <a:gd name="connsiteY380" fmla="*/ 5321 h 10000"/>
                <a:gd name="connsiteX381" fmla="*/ 8193 w 10000"/>
                <a:gd name="connsiteY381" fmla="*/ 2769 h 10000"/>
                <a:gd name="connsiteX382" fmla="*/ 8211 w 10000"/>
                <a:gd name="connsiteY382" fmla="*/ 1244 h 10000"/>
                <a:gd name="connsiteX383" fmla="*/ 8229 w 10000"/>
                <a:gd name="connsiteY383" fmla="*/ 962 h 10000"/>
                <a:gd name="connsiteX384" fmla="*/ 8254 w 10000"/>
                <a:gd name="connsiteY384" fmla="*/ 3603 h 10000"/>
                <a:gd name="connsiteX385" fmla="*/ 8272 w 10000"/>
                <a:gd name="connsiteY385" fmla="*/ 6846 h 10000"/>
                <a:gd name="connsiteX386" fmla="*/ 8297 w 10000"/>
                <a:gd name="connsiteY386" fmla="*/ 8282 h 10000"/>
                <a:gd name="connsiteX387" fmla="*/ 8315 w 10000"/>
                <a:gd name="connsiteY387" fmla="*/ 8218 h 10000"/>
                <a:gd name="connsiteX388" fmla="*/ 8333 w 10000"/>
                <a:gd name="connsiteY388" fmla="*/ 7679 h 10000"/>
                <a:gd name="connsiteX389" fmla="*/ 8351 w 10000"/>
                <a:gd name="connsiteY389" fmla="*/ 7038 h 10000"/>
                <a:gd name="connsiteX390" fmla="*/ 8369 w 10000"/>
                <a:gd name="connsiteY390" fmla="*/ 6436 h 10000"/>
                <a:gd name="connsiteX391" fmla="*/ 8398 w 10000"/>
                <a:gd name="connsiteY391" fmla="*/ 6115 h 10000"/>
                <a:gd name="connsiteX392" fmla="*/ 8416 w 10000"/>
                <a:gd name="connsiteY392" fmla="*/ 5833 h 10000"/>
                <a:gd name="connsiteX393" fmla="*/ 8434 w 10000"/>
                <a:gd name="connsiteY393" fmla="*/ 5449 h 10000"/>
                <a:gd name="connsiteX394" fmla="*/ 8452 w 10000"/>
                <a:gd name="connsiteY394" fmla="*/ 4872 h 10000"/>
                <a:gd name="connsiteX395" fmla="*/ 8470 w 10000"/>
                <a:gd name="connsiteY395" fmla="*/ 4333 h 10000"/>
                <a:gd name="connsiteX396" fmla="*/ 8496 w 10000"/>
                <a:gd name="connsiteY396" fmla="*/ 3795 h 10000"/>
                <a:gd name="connsiteX397" fmla="*/ 8514 w 10000"/>
                <a:gd name="connsiteY397" fmla="*/ 3538 h 10000"/>
                <a:gd name="connsiteX398" fmla="*/ 8532 w 10000"/>
                <a:gd name="connsiteY398" fmla="*/ 3244 h 10000"/>
                <a:gd name="connsiteX399" fmla="*/ 8557 w 10000"/>
                <a:gd name="connsiteY399" fmla="*/ 3372 h 10000"/>
                <a:gd name="connsiteX400" fmla="*/ 8575 w 10000"/>
                <a:gd name="connsiteY400" fmla="*/ 3244 h 10000"/>
                <a:gd name="connsiteX401" fmla="*/ 8593 w 10000"/>
                <a:gd name="connsiteY401" fmla="*/ 2513 h 10000"/>
                <a:gd name="connsiteX402" fmla="*/ 8611 w 10000"/>
                <a:gd name="connsiteY402" fmla="*/ 2897 h 10000"/>
                <a:gd name="connsiteX403" fmla="*/ 8629 w 10000"/>
                <a:gd name="connsiteY403" fmla="*/ 5128 h 10000"/>
                <a:gd name="connsiteX404" fmla="*/ 8658 w 10000"/>
                <a:gd name="connsiteY404" fmla="*/ 6846 h 10000"/>
                <a:gd name="connsiteX405" fmla="*/ 8676 w 10000"/>
                <a:gd name="connsiteY405" fmla="*/ 7038 h 10000"/>
                <a:gd name="connsiteX406" fmla="*/ 8694 w 10000"/>
                <a:gd name="connsiteY406" fmla="*/ 6821 h 10000"/>
                <a:gd name="connsiteX407" fmla="*/ 8719 w 10000"/>
                <a:gd name="connsiteY407" fmla="*/ 6051 h 10000"/>
                <a:gd name="connsiteX408" fmla="*/ 8737 w 10000"/>
                <a:gd name="connsiteY408" fmla="*/ 4974 h 10000"/>
                <a:gd name="connsiteX409" fmla="*/ 8755 w 10000"/>
                <a:gd name="connsiteY409" fmla="*/ 3885 h 10000"/>
                <a:gd name="connsiteX410" fmla="*/ 8773 w 10000"/>
                <a:gd name="connsiteY410" fmla="*/ 3795 h 10000"/>
                <a:gd name="connsiteX411" fmla="*/ 8791 w 10000"/>
                <a:gd name="connsiteY411" fmla="*/ 4910 h 10000"/>
                <a:gd name="connsiteX412" fmla="*/ 8810 w 10000"/>
                <a:gd name="connsiteY412" fmla="*/ 6590 h 10000"/>
                <a:gd name="connsiteX413" fmla="*/ 8835 w 10000"/>
                <a:gd name="connsiteY413" fmla="*/ 7705 h 10000"/>
                <a:gd name="connsiteX414" fmla="*/ 8853 w 10000"/>
                <a:gd name="connsiteY414" fmla="*/ 7641 h 10000"/>
                <a:gd name="connsiteX415" fmla="*/ 8871 w 10000"/>
                <a:gd name="connsiteY415" fmla="*/ 6974 h 10000"/>
                <a:gd name="connsiteX416" fmla="*/ 8889 w 10000"/>
                <a:gd name="connsiteY416" fmla="*/ 6244 h 10000"/>
                <a:gd name="connsiteX417" fmla="*/ 8918 w 10000"/>
                <a:gd name="connsiteY417" fmla="*/ 5667 h 10000"/>
                <a:gd name="connsiteX418" fmla="*/ 8936 w 10000"/>
                <a:gd name="connsiteY418" fmla="*/ 5282 h 10000"/>
                <a:gd name="connsiteX419" fmla="*/ 8954 w 10000"/>
                <a:gd name="connsiteY419" fmla="*/ 4782 h 10000"/>
                <a:gd name="connsiteX420" fmla="*/ 8972 w 10000"/>
                <a:gd name="connsiteY420" fmla="*/ 3987 h 10000"/>
                <a:gd name="connsiteX421" fmla="*/ 8997 w 10000"/>
                <a:gd name="connsiteY421" fmla="*/ 3244 h 10000"/>
                <a:gd name="connsiteX422" fmla="*/ 9015 w 10000"/>
                <a:gd name="connsiteY422" fmla="*/ 2872 h 10000"/>
                <a:gd name="connsiteX423" fmla="*/ 9033 w 10000"/>
                <a:gd name="connsiteY423" fmla="*/ 2962 h 10000"/>
                <a:gd name="connsiteX424" fmla="*/ 9051 w 10000"/>
                <a:gd name="connsiteY424" fmla="*/ 3667 h 10000"/>
                <a:gd name="connsiteX425" fmla="*/ 9069 w 10000"/>
                <a:gd name="connsiteY425" fmla="*/ 5321 h 10000"/>
                <a:gd name="connsiteX426" fmla="*/ 9098 w 10000"/>
                <a:gd name="connsiteY426" fmla="*/ 6462 h 10000"/>
                <a:gd name="connsiteX427" fmla="*/ 9113 w 10000"/>
                <a:gd name="connsiteY427" fmla="*/ 6051 h 10000"/>
                <a:gd name="connsiteX428" fmla="*/ 9141 w 10000"/>
                <a:gd name="connsiteY428" fmla="*/ 5103 h 10000"/>
                <a:gd name="connsiteX429" fmla="*/ 9159 w 10000"/>
                <a:gd name="connsiteY429" fmla="*/ 4551 h 10000"/>
                <a:gd name="connsiteX430" fmla="*/ 9177 w 10000"/>
                <a:gd name="connsiteY430" fmla="*/ 4974 h 10000"/>
                <a:gd name="connsiteX431" fmla="*/ 9196 w 10000"/>
                <a:gd name="connsiteY431" fmla="*/ 5897 h 10000"/>
                <a:gd name="connsiteX432" fmla="*/ 9214 w 10000"/>
                <a:gd name="connsiteY432" fmla="*/ 6179 h 10000"/>
                <a:gd name="connsiteX433" fmla="*/ 9232 w 10000"/>
                <a:gd name="connsiteY433" fmla="*/ 5667 h 10000"/>
                <a:gd name="connsiteX434" fmla="*/ 9257 w 10000"/>
                <a:gd name="connsiteY434" fmla="*/ 5154 h 10000"/>
                <a:gd name="connsiteX435" fmla="*/ 9275 w 10000"/>
                <a:gd name="connsiteY435" fmla="*/ 4910 h 10000"/>
                <a:gd name="connsiteX436" fmla="*/ 9293 w 10000"/>
                <a:gd name="connsiteY436" fmla="*/ 4718 h 10000"/>
                <a:gd name="connsiteX437" fmla="*/ 9322 w 10000"/>
                <a:gd name="connsiteY437" fmla="*/ 4462 h 10000"/>
                <a:gd name="connsiteX438" fmla="*/ 9340 w 10000"/>
                <a:gd name="connsiteY438" fmla="*/ 4179 h 10000"/>
                <a:gd name="connsiteX439" fmla="*/ 9358 w 10000"/>
                <a:gd name="connsiteY439" fmla="*/ 4115 h 10000"/>
                <a:gd name="connsiteX440" fmla="*/ 9376 w 10000"/>
                <a:gd name="connsiteY440" fmla="*/ 4141 h 10000"/>
                <a:gd name="connsiteX441" fmla="*/ 9390 w 10000"/>
                <a:gd name="connsiteY441" fmla="*/ 4462 h 10000"/>
                <a:gd name="connsiteX442" fmla="*/ 9419 w 10000"/>
                <a:gd name="connsiteY442" fmla="*/ 4782 h 10000"/>
                <a:gd name="connsiteX443" fmla="*/ 9437 w 10000"/>
                <a:gd name="connsiteY443" fmla="*/ 5410 h 10000"/>
                <a:gd name="connsiteX444" fmla="*/ 9455 w 10000"/>
                <a:gd name="connsiteY444" fmla="*/ 6090 h 10000"/>
                <a:gd name="connsiteX445" fmla="*/ 9473 w 10000"/>
                <a:gd name="connsiteY445" fmla="*/ 6308 h 10000"/>
                <a:gd name="connsiteX446" fmla="*/ 9491 w 10000"/>
                <a:gd name="connsiteY446" fmla="*/ 6026 h 10000"/>
                <a:gd name="connsiteX447" fmla="*/ 9517 w 10000"/>
                <a:gd name="connsiteY447" fmla="*/ 5321 h 10000"/>
                <a:gd name="connsiteX448" fmla="*/ 9535 w 10000"/>
                <a:gd name="connsiteY448" fmla="*/ 4936 h 10000"/>
                <a:gd name="connsiteX449" fmla="*/ 9553 w 10000"/>
                <a:gd name="connsiteY449" fmla="*/ 4782 h 10000"/>
                <a:gd name="connsiteX450" fmla="*/ 9582 w 10000"/>
                <a:gd name="connsiteY450" fmla="*/ 5000 h 10000"/>
                <a:gd name="connsiteX451" fmla="*/ 9600 w 10000"/>
                <a:gd name="connsiteY451" fmla="*/ 5218 h 10000"/>
                <a:gd name="connsiteX452" fmla="*/ 9618 w 10000"/>
                <a:gd name="connsiteY452" fmla="*/ 5192 h 10000"/>
                <a:gd name="connsiteX453" fmla="*/ 9636 w 10000"/>
                <a:gd name="connsiteY453" fmla="*/ 5346 h 10000"/>
                <a:gd name="connsiteX454" fmla="*/ 9654 w 10000"/>
                <a:gd name="connsiteY454" fmla="*/ 5128 h 10000"/>
                <a:gd name="connsiteX455" fmla="*/ 9679 w 10000"/>
                <a:gd name="connsiteY455" fmla="*/ 4974 h 10000"/>
                <a:gd name="connsiteX456" fmla="*/ 9697 w 10000"/>
                <a:gd name="connsiteY456" fmla="*/ 4936 h 10000"/>
                <a:gd name="connsiteX457" fmla="*/ 9722 w 10000"/>
                <a:gd name="connsiteY457" fmla="*/ 5000 h 10000"/>
                <a:gd name="connsiteX458" fmla="*/ 9740 w 10000"/>
                <a:gd name="connsiteY458" fmla="*/ 4872 h 10000"/>
                <a:gd name="connsiteX459" fmla="*/ 9758 w 10000"/>
                <a:gd name="connsiteY459" fmla="*/ 4679 h 10000"/>
                <a:gd name="connsiteX460" fmla="*/ 9776 w 10000"/>
                <a:gd name="connsiteY460" fmla="*/ 4744 h 10000"/>
                <a:gd name="connsiteX461" fmla="*/ 9794 w 10000"/>
                <a:gd name="connsiteY461" fmla="*/ 4974 h 10000"/>
                <a:gd name="connsiteX462" fmla="*/ 9812 w 10000"/>
                <a:gd name="connsiteY462" fmla="*/ 4910 h 10000"/>
                <a:gd name="connsiteX463" fmla="*/ 9830 w 10000"/>
                <a:gd name="connsiteY463" fmla="*/ 4872 h 10000"/>
                <a:gd name="connsiteX464" fmla="*/ 9859 w 10000"/>
                <a:gd name="connsiteY464" fmla="*/ 4654 h 10000"/>
                <a:gd name="connsiteX465" fmla="*/ 9877 w 10000"/>
                <a:gd name="connsiteY465" fmla="*/ 4397 h 10000"/>
                <a:gd name="connsiteX466" fmla="*/ 9895 w 10000"/>
                <a:gd name="connsiteY466" fmla="*/ 4590 h 10000"/>
                <a:gd name="connsiteX467" fmla="*/ 9913 w 10000"/>
                <a:gd name="connsiteY467" fmla="*/ 4679 h 10000"/>
                <a:gd name="connsiteX468" fmla="*/ 9939 w 10000"/>
                <a:gd name="connsiteY468" fmla="*/ 4744 h 10000"/>
                <a:gd name="connsiteX469" fmla="*/ 9957 w 10000"/>
                <a:gd name="connsiteY469" fmla="*/ 4782 h 10000"/>
                <a:gd name="connsiteX470" fmla="*/ 9975 w 10000"/>
                <a:gd name="connsiteY470" fmla="*/ 4744 h 10000"/>
                <a:gd name="connsiteX471" fmla="*/ 10000 w 10000"/>
                <a:gd name="connsiteY471" fmla="*/ 534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6 w 10000"/>
                <a:gd name="connsiteY11" fmla="*/ 6333 h 10000"/>
                <a:gd name="connsiteX12" fmla="*/ 245 w 10000"/>
                <a:gd name="connsiteY12" fmla="*/ 6115 h 10000"/>
                <a:gd name="connsiteX13" fmla="*/ 260 w 10000"/>
                <a:gd name="connsiteY13" fmla="*/ 5667 h 10000"/>
                <a:gd name="connsiteX14" fmla="*/ 278 w 10000"/>
                <a:gd name="connsiteY14" fmla="*/ 5385 h 10000"/>
                <a:gd name="connsiteX15" fmla="*/ 296 w 10000"/>
                <a:gd name="connsiteY15" fmla="*/ 4872 h 10000"/>
                <a:gd name="connsiteX16" fmla="*/ 314 w 10000"/>
                <a:gd name="connsiteY16" fmla="*/ 4013 h 10000"/>
                <a:gd name="connsiteX17" fmla="*/ 343 w 10000"/>
                <a:gd name="connsiteY17" fmla="*/ 3795 h 10000"/>
                <a:gd name="connsiteX18" fmla="*/ 361 w 10000"/>
                <a:gd name="connsiteY18" fmla="*/ 3859 h 10000"/>
                <a:gd name="connsiteX19" fmla="*/ 379 w 10000"/>
                <a:gd name="connsiteY19" fmla="*/ 4115 h 10000"/>
                <a:gd name="connsiteX20" fmla="*/ 404 w 10000"/>
                <a:gd name="connsiteY20" fmla="*/ 4872 h 10000"/>
                <a:gd name="connsiteX21" fmla="*/ 422 w 10000"/>
                <a:gd name="connsiteY21" fmla="*/ 5513 h 10000"/>
                <a:gd name="connsiteX22" fmla="*/ 440 w 10000"/>
                <a:gd name="connsiteY22" fmla="*/ 5513 h 10000"/>
                <a:gd name="connsiteX23" fmla="*/ 458 w 10000"/>
                <a:gd name="connsiteY23" fmla="*/ 5641 h 10000"/>
                <a:gd name="connsiteX24" fmla="*/ 476 w 10000"/>
                <a:gd name="connsiteY24" fmla="*/ 5705 h 10000"/>
                <a:gd name="connsiteX25" fmla="*/ 494 w 10000"/>
                <a:gd name="connsiteY25" fmla="*/ 5833 h 10000"/>
                <a:gd name="connsiteX26" fmla="*/ 523 w 10000"/>
                <a:gd name="connsiteY26" fmla="*/ 5731 h 10000"/>
                <a:gd name="connsiteX27" fmla="*/ 538 w 10000"/>
                <a:gd name="connsiteY27" fmla="*/ 5321 h 10000"/>
                <a:gd name="connsiteX28" fmla="*/ 556 w 10000"/>
                <a:gd name="connsiteY28" fmla="*/ 4974 h 10000"/>
                <a:gd name="connsiteX29" fmla="*/ 584 w 10000"/>
                <a:gd name="connsiteY29" fmla="*/ 4526 h 10000"/>
                <a:gd name="connsiteX30" fmla="*/ 602 w 10000"/>
                <a:gd name="connsiteY30" fmla="*/ 4051 h 10000"/>
                <a:gd name="connsiteX31" fmla="*/ 620 w 10000"/>
                <a:gd name="connsiteY31" fmla="*/ 3372 h 10000"/>
                <a:gd name="connsiteX32" fmla="*/ 639 w 10000"/>
                <a:gd name="connsiteY32" fmla="*/ 3026 h 10000"/>
                <a:gd name="connsiteX33" fmla="*/ 664 w 10000"/>
                <a:gd name="connsiteY33" fmla="*/ 3282 h 10000"/>
                <a:gd name="connsiteX34" fmla="*/ 682 w 10000"/>
                <a:gd name="connsiteY34" fmla="*/ 4551 h 10000"/>
                <a:gd name="connsiteX35" fmla="*/ 700 w 10000"/>
                <a:gd name="connsiteY35" fmla="*/ 6090 h 10000"/>
                <a:gd name="connsiteX36" fmla="*/ 718 w 10000"/>
                <a:gd name="connsiteY36" fmla="*/ 7256 h 10000"/>
                <a:gd name="connsiteX37" fmla="*/ 736 w 10000"/>
                <a:gd name="connsiteY37" fmla="*/ 7449 h 10000"/>
                <a:gd name="connsiteX38" fmla="*/ 765 w 10000"/>
                <a:gd name="connsiteY38" fmla="*/ 7077 h 10000"/>
                <a:gd name="connsiteX39" fmla="*/ 783 w 10000"/>
                <a:gd name="connsiteY39" fmla="*/ 5603 h 10000"/>
                <a:gd name="connsiteX40" fmla="*/ 797 w 10000"/>
                <a:gd name="connsiteY40" fmla="*/ 3282 h 10000"/>
                <a:gd name="connsiteX41" fmla="*/ 815 w 10000"/>
                <a:gd name="connsiteY41" fmla="*/ 1308 h 10000"/>
                <a:gd name="connsiteX42" fmla="*/ 844 w 10000"/>
                <a:gd name="connsiteY42" fmla="*/ 962 h 10000"/>
                <a:gd name="connsiteX43" fmla="*/ 862 w 10000"/>
                <a:gd name="connsiteY43" fmla="*/ 3282 h 10000"/>
                <a:gd name="connsiteX44" fmla="*/ 880 w 10000"/>
                <a:gd name="connsiteY44" fmla="*/ 7744 h 10000"/>
                <a:gd name="connsiteX45" fmla="*/ 898 w 10000"/>
                <a:gd name="connsiteY45" fmla="*/ 10000 h 10000"/>
                <a:gd name="connsiteX46" fmla="*/ 916 w 10000"/>
                <a:gd name="connsiteY46" fmla="*/ 8821 h 10000"/>
                <a:gd name="connsiteX47" fmla="*/ 942 w 10000"/>
                <a:gd name="connsiteY47" fmla="*/ 6564 h 10000"/>
                <a:gd name="connsiteX48" fmla="*/ 960 w 10000"/>
                <a:gd name="connsiteY48" fmla="*/ 5064 h 10000"/>
                <a:gd name="connsiteX49" fmla="*/ 988 w 10000"/>
                <a:gd name="connsiteY49" fmla="*/ 4744 h 10000"/>
                <a:gd name="connsiteX50" fmla="*/ 1006 w 10000"/>
                <a:gd name="connsiteY50" fmla="*/ 5000 h 10000"/>
                <a:gd name="connsiteX51" fmla="*/ 1025 w 10000"/>
                <a:gd name="connsiteY51" fmla="*/ 5513 h 10000"/>
                <a:gd name="connsiteX52" fmla="*/ 1043 w 10000"/>
                <a:gd name="connsiteY52" fmla="*/ 5641 h 10000"/>
                <a:gd name="connsiteX53" fmla="*/ 1061 w 10000"/>
                <a:gd name="connsiteY53" fmla="*/ 5577 h 10000"/>
                <a:gd name="connsiteX54" fmla="*/ 1075 w 10000"/>
                <a:gd name="connsiteY54" fmla="*/ 5346 h 10000"/>
                <a:gd name="connsiteX55" fmla="*/ 1093 w 10000"/>
                <a:gd name="connsiteY55" fmla="*/ 4936 h 10000"/>
                <a:gd name="connsiteX56" fmla="*/ 1122 w 10000"/>
                <a:gd name="connsiteY56" fmla="*/ 3756 h 10000"/>
                <a:gd name="connsiteX57" fmla="*/ 1140 w 10000"/>
                <a:gd name="connsiteY57" fmla="*/ 3372 h 10000"/>
                <a:gd name="connsiteX58" fmla="*/ 1165 w 10000"/>
                <a:gd name="connsiteY58" fmla="*/ 3346 h 10000"/>
                <a:gd name="connsiteX59" fmla="*/ 1183 w 10000"/>
                <a:gd name="connsiteY59" fmla="*/ 3372 h 10000"/>
                <a:gd name="connsiteX60" fmla="*/ 1201 w 10000"/>
                <a:gd name="connsiteY60" fmla="*/ 4333 h 10000"/>
                <a:gd name="connsiteX61" fmla="*/ 1219 w 10000"/>
                <a:gd name="connsiteY61" fmla="*/ 5346 h 10000"/>
                <a:gd name="connsiteX62" fmla="*/ 1237 w 10000"/>
                <a:gd name="connsiteY62" fmla="*/ 6308 h 10000"/>
                <a:gd name="connsiteX63" fmla="*/ 1266 w 10000"/>
                <a:gd name="connsiteY63" fmla="*/ 6885 h 10000"/>
                <a:gd name="connsiteX64" fmla="*/ 1284 w 10000"/>
                <a:gd name="connsiteY64" fmla="*/ 7077 h 10000"/>
                <a:gd name="connsiteX65" fmla="*/ 1302 w 10000"/>
                <a:gd name="connsiteY65" fmla="*/ 6564 h 10000"/>
                <a:gd name="connsiteX66" fmla="*/ 1320 w 10000"/>
                <a:gd name="connsiteY66" fmla="*/ 6244 h 10000"/>
                <a:gd name="connsiteX67" fmla="*/ 1338 w 10000"/>
                <a:gd name="connsiteY67" fmla="*/ 5897 h 10000"/>
                <a:gd name="connsiteX68" fmla="*/ 1364 w 10000"/>
                <a:gd name="connsiteY68" fmla="*/ 5192 h 10000"/>
                <a:gd name="connsiteX69" fmla="*/ 1382 w 10000"/>
                <a:gd name="connsiteY69" fmla="*/ 4359 h 10000"/>
                <a:gd name="connsiteX70" fmla="*/ 1400 w 10000"/>
                <a:gd name="connsiteY70" fmla="*/ 3628 h 10000"/>
                <a:gd name="connsiteX71" fmla="*/ 1425 w 10000"/>
                <a:gd name="connsiteY71" fmla="*/ 3064 h 10000"/>
                <a:gd name="connsiteX72" fmla="*/ 1443 w 10000"/>
                <a:gd name="connsiteY72" fmla="*/ 3500 h 10000"/>
                <a:gd name="connsiteX73" fmla="*/ 1461 w 10000"/>
                <a:gd name="connsiteY73" fmla="*/ 4423 h 10000"/>
                <a:gd name="connsiteX74" fmla="*/ 1479 w 10000"/>
                <a:gd name="connsiteY74" fmla="*/ 4910 h 10000"/>
                <a:gd name="connsiteX75" fmla="*/ 1497 w 10000"/>
                <a:gd name="connsiteY75" fmla="*/ 4333 h 10000"/>
                <a:gd name="connsiteX76" fmla="*/ 1526 w 10000"/>
                <a:gd name="connsiteY76" fmla="*/ 3154 h 10000"/>
                <a:gd name="connsiteX77" fmla="*/ 1544 w 10000"/>
                <a:gd name="connsiteY77" fmla="*/ 2513 h 10000"/>
                <a:gd name="connsiteX78" fmla="*/ 1562 w 10000"/>
                <a:gd name="connsiteY78" fmla="*/ 3564 h 10000"/>
                <a:gd name="connsiteX79" fmla="*/ 1587 w 10000"/>
                <a:gd name="connsiteY79" fmla="*/ 5385 h 10000"/>
                <a:gd name="connsiteX80" fmla="*/ 1605 w 10000"/>
                <a:gd name="connsiteY80" fmla="*/ 6308 h 10000"/>
                <a:gd name="connsiteX81" fmla="*/ 1623 w 10000"/>
                <a:gd name="connsiteY81" fmla="*/ 5731 h 10000"/>
                <a:gd name="connsiteX82" fmla="*/ 1641 w 10000"/>
                <a:gd name="connsiteY82" fmla="*/ 5346 h 10000"/>
                <a:gd name="connsiteX83" fmla="*/ 1659 w 10000"/>
                <a:gd name="connsiteY83" fmla="*/ 5513 h 10000"/>
                <a:gd name="connsiteX84" fmla="*/ 1677 w 10000"/>
                <a:gd name="connsiteY84" fmla="*/ 5667 h 10000"/>
                <a:gd name="connsiteX85" fmla="*/ 1703 w 10000"/>
                <a:gd name="connsiteY85" fmla="*/ 6308 h 10000"/>
                <a:gd name="connsiteX86" fmla="*/ 1721 w 10000"/>
                <a:gd name="connsiteY86" fmla="*/ 6462 h 10000"/>
                <a:gd name="connsiteX87" fmla="*/ 1739 w 10000"/>
                <a:gd name="connsiteY87" fmla="*/ 6051 h 10000"/>
                <a:gd name="connsiteX88" fmla="*/ 1757 w 10000"/>
                <a:gd name="connsiteY88" fmla="*/ 5513 h 10000"/>
                <a:gd name="connsiteX89" fmla="*/ 1786 w 10000"/>
                <a:gd name="connsiteY89" fmla="*/ 5385 h 10000"/>
                <a:gd name="connsiteX90" fmla="*/ 1804 w 10000"/>
                <a:gd name="connsiteY90" fmla="*/ 5449 h 10000"/>
                <a:gd name="connsiteX91" fmla="*/ 1822 w 10000"/>
                <a:gd name="connsiteY91" fmla="*/ 5513 h 10000"/>
                <a:gd name="connsiteX92" fmla="*/ 1847 w 10000"/>
                <a:gd name="connsiteY92" fmla="*/ 5192 h 10000"/>
                <a:gd name="connsiteX93" fmla="*/ 1865 w 10000"/>
                <a:gd name="connsiteY93" fmla="*/ 4397 h 10000"/>
                <a:gd name="connsiteX94" fmla="*/ 1883 w 10000"/>
                <a:gd name="connsiteY94" fmla="*/ 4295 h 10000"/>
                <a:gd name="connsiteX95" fmla="*/ 1901 w 10000"/>
                <a:gd name="connsiteY95" fmla="*/ 4526 h 10000"/>
                <a:gd name="connsiteX96" fmla="*/ 1919 w 10000"/>
                <a:gd name="connsiteY96" fmla="*/ 5385 h 10000"/>
                <a:gd name="connsiteX97" fmla="*/ 1937 w 10000"/>
                <a:gd name="connsiteY97" fmla="*/ 6590 h 10000"/>
                <a:gd name="connsiteX98" fmla="*/ 1955 w 10000"/>
                <a:gd name="connsiteY98" fmla="*/ 6949 h 10000"/>
                <a:gd name="connsiteX99" fmla="*/ 1981 w 10000"/>
                <a:gd name="connsiteY99" fmla="*/ 6141 h 10000"/>
                <a:gd name="connsiteX100" fmla="*/ 2009 w 10000"/>
                <a:gd name="connsiteY100" fmla="*/ 5346 h 10000"/>
                <a:gd name="connsiteX101" fmla="*/ 2027 w 10000"/>
                <a:gd name="connsiteY101" fmla="*/ 5154 h 10000"/>
                <a:gd name="connsiteX102" fmla="*/ 2045 w 10000"/>
                <a:gd name="connsiteY102" fmla="*/ 5641 h 10000"/>
                <a:gd name="connsiteX103" fmla="*/ 2063 w 10000"/>
                <a:gd name="connsiteY103" fmla="*/ 5795 h 10000"/>
                <a:gd name="connsiteX104" fmla="*/ 2082 w 10000"/>
                <a:gd name="connsiteY104" fmla="*/ 5731 h 10000"/>
                <a:gd name="connsiteX105" fmla="*/ 2100 w 10000"/>
                <a:gd name="connsiteY105" fmla="*/ 5346 h 10000"/>
                <a:gd name="connsiteX106" fmla="*/ 2125 w 10000"/>
                <a:gd name="connsiteY106" fmla="*/ 4910 h 10000"/>
                <a:gd name="connsiteX107" fmla="*/ 2143 w 10000"/>
                <a:gd name="connsiteY107" fmla="*/ 4615 h 10000"/>
                <a:gd name="connsiteX108" fmla="*/ 2161 w 10000"/>
                <a:gd name="connsiteY108" fmla="*/ 4462 h 10000"/>
                <a:gd name="connsiteX109" fmla="*/ 2186 w 10000"/>
                <a:gd name="connsiteY109" fmla="*/ 4423 h 10000"/>
                <a:gd name="connsiteX110" fmla="*/ 2204 w 10000"/>
                <a:gd name="connsiteY110" fmla="*/ 4397 h 10000"/>
                <a:gd name="connsiteX111" fmla="*/ 2222 w 10000"/>
                <a:gd name="connsiteY111" fmla="*/ 4179 h 10000"/>
                <a:gd name="connsiteX112" fmla="*/ 2240 w 10000"/>
                <a:gd name="connsiteY112" fmla="*/ 3731 h 10000"/>
                <a:gd name="connsiteX113" fmla="*/ 2258 w 10000"/>
                <a:gd name="connsiteY113" fmla="*/ 3000 h 10000"/>
                <a:gd name="connsiteX114" fmla="*/ 2287 w 10000"/>
                <a:gd name="connsiteY114" fmla="*/ 2513 h 10000"/>
                <a:gd name="connsiteX115" fmla="*/ 2305 w 10000"/>
                <a:gd name="connsiteY115" fmla="*/ 3026 h 10000"/>
                <a:gd name="connsiteX116" fmla="*/ 2323 w 10000"/>
                <a:gd name="connsiteY116" fmla="*/ 4590 h 10000"/>
                <a:gd name="connsiteX117" fmla="*/ 2341 w 10000"/>
                <a:gd name="connsiteY117" fmla="*/ 6397 h 10000"/>
                <a:gd name="connsiteX118" fmla="*/ 2359 w 10000"/>
                <a:gd name="connsiteY118" fmla="*/ 7192 h 10000"/>
                <a:gd name="connsiteX119" fmla="*/ 2385 w 10000"/>
                <a:gd name="connsiteY119" fmla="*/ 6910 h 10000"/>
                <a:gd name="connsiteX120" fmla="*/ 2403 w 10000"/>
                <a:gd name="connsiteY120" fmla="*/ 6179 h 10000"/>
                <a:gd name="connsiteX121" fmla="*/ 2421 w 10000"/>
                <a:gd name="connsiteY121" fmla="*/ 4936 h 10000"/>
                <a:gd name="connsiteX122" fmla="*/ 2449 w 10000"/>
                <a:gd name="connsiteY122" fmla="*/ 3603 h 10000"/>
                <a:gd name="connsiteX123" fmla="*/ 2464 w 10000"/>
                <a:gd name="connsiteY123" fmla="*/ 2872 h 10000"/>
                <a:gd name="connsiteX124" fmla="*/ 2482 w 10000"/>
                <a:gd name="connsiteY124" fmla="*/ 2231 h 10000"/>
                <a:gd name="connsiteX125" fmla="*/ 2500 w 10000"/>
                <a:gd name="connsiteY125" fmla="*/ 3064 h 10000"/>
                <a:gd name="connsiteX126" fmla="*/ 2518 w 10000"/>
                <a:gd name="connsiteY126" fmla="*/ 5577 h 10000"/>
                <a:gd name="connsiteX127" fmla="*/ 2547 w 10000"/>
                <a:gd name="connsiteY127" fmla="*/ 7359 h 10000"/>
                <a:gd name="connsiteX128" fmla="*/ 2565 w 10000"/>
                <a:gd name="connsiteY128" fmla="*/ 7128 h 10000"/>
                <a:gd name="connsiteX129" fmla="*/ 2590 w 10000"/>
                <a:gd name="connsiteY129" fmla="*/ 6372 h 10000"/>
                <a:gd name="connsiteX130" fmla="*/ 2608 w 10000"/>
                <a:gd name="connsiteY130" fmla="*/ 5538 h 10000"/>
                <a:gd name="connsiteX131" fmla="*/ 2626 w 10000"/>
                <a:gd name="connsiteY131" fmla="*/ 4654 h 10000"/>
                <a:gd name="connsiteX132" fmla="*/ 2644 w 10000"/>
                <a:gd name="connsiteY132" fmla="*/ 3987 h 10000"/>
                <a:gd name="connsiteX133" fmla="*/ 2662 w 10000"/>
                <a:gd name="connsiteY133" fmla="*/ 3410 h 10000"/>
                <a:gd name="connsiteX134" fmla="*/ 2680 w 10000"/>
                <a:gd name="connsiteY134" fmla="*/ 3885 h 10000"/>
                <a:gd name="connsiteX135" fmla="*/ 2698 w 10000"/>
                <a:gd name="connsiteY135" fmla="*/ 5987 h 10000"/>
                <a:gd name="connsiteX136" fmla="*/ 2727 w 10000"/>
                <a:gd name="connsiteY136" fmla="*/ 7679 h 10000"/>
                <a:gd name="connsiteX137" fmla="*/ 2742 w 10000"/>
                <a:gd name="connsiteY137" fmla="*/ 7641 h 10000"/>
                <a:gd name="connsiteX138" fmla="*/ 2760 w 10000"/>
                <a:gd name="connsiteY138" fmla="*/ 7103 h 10000"/>
                <a:gd name="connsiteX139" fmla="*/ 2778 w 10000"/>
                <a:gd name="connsiteY139" fmla="*/ 6500 h 10000"/>
                <a:gd name="connsiteX140" fmla="*/ 2807 w 10000"/>
                <a:gd name="connsiteY140" fmla="*/ 5962 h 10000"/>
                <a:gd name="connsiteX141" fmla="*/ 2825 w 10000"/>
                <a:gd name="connsiteY141" fmla="*/ 5321 h 10000"/>
                <a:gd name="connsiteX142" fmla="*/ 2843 w 10000"/>
                <a:gd name="connsiteY142" fmla="*/ 4744 h 10000"/>
                <a:gd name="connsiteX143" fmla="*/ 2868 w 10000"/>
                <a:gd name="connsiteY143" fmla="*/ 4051 h 10000"/>
                <a:gd name="connsiteX144" fmla="*/ 2886 w 10000"/>
                <a:gd name="connsiteY144" fmla="*/ 3372 h 10000"/>
                <a:gd name="connsiteX145" fmla="*/ 2904 w 10000"/>
                <a:gd name="connsiteY145" fmla="*/ 3667 h 10000"/>
                <a:gd name="connsiteX146" fmla="*/ 2922 w 10000"/>
                <a:gd name="connsiteY146" fmla="*/ 4295 h 10000"/>
                <a:gd name="connsiteX147" fmla="*/ 2940 w 10000"/>
                <a:gd name="connsiteY147" fmla="*/ 4808 h 10000"/>
                <a:gd name="connsiteX148" fmla="*/ 2958 w 10000"/>
                <a:gd name="connsiteY148" fmla="*/ 5667 h 10000"/>
                <a:gd name="connsiteX149" fmla="*/ 2987 w 10000"/>
                <a:gd name="connsiteY149" fmla="*/ 6205 h 10000"/>
                <a:gd name="connsiteX150" fmla="*/ 3005 w 10000"/>
                <a:gd name="connsiteY150" fmla="*/ 6141 h 10000"/>
                <a:gd name="connsiteX151" fmla="*/ 3019 w 10000"/>
                <a:gd name="connsiteY151" fmla="*/ 5705 h 10000"/>
                <a:gd name="connsiteX152" fmla="*/ 3048 w 10000"/>
                <a:gd name="connsiteY152" fmla="*/ 5154 h 10000"/>
                <a:gd name="connsiteX153" fmla="*/ 3066 w 10000"/>
                <a:gd name="connsiteY153" fmla="*/ 4526 h 10000"/>
                <a:gd name="connsiteX154" fmla="*/ 3084 w 10000"/>
                <a:gd name="connsiteY154" fmla="*/ 4590 h 10000"/>
                <a:gd name="connsiteX155" fmla="*/ 3102 w 10000"/>
                <a:gd name="connsiteY155" fmla="*/ 5321 h 10000"/>
                <a:gd name="connsiteX156" fmla="*/ 3128 w 10000"/>
                <a:gd name="connsiteY156" fmla="*/ 5962 h 10000"/>
                <a:gd name="connsiteX157" fmla="*/ 3146 w 10000"/>
                <a:gd name="connsiteY157" fmla="*/ 5859 h 10000"/>
                <a:gd name="connsiteX158" fmla="*/ 3164 w 10000"/>
                <a:gd name="connsiteY158" fmla="*/ 5064 h 10000"/>
                <a:gd name="connsiteX159" fmla="*/ 3182 w 10000"/>
                <a:gd name="connsiteY159" fmla="*/ 4359 h 10000"/>
                <a:gd name="connsiteX160" fmla="*/ 3211 w 10000"/>
                <a:gd name="connsiteY160" fmla="*/ 4013 h 10000"/>
                <a:gd name="connsiteX161" fmla="*/ 3229 w 10000"/>
                <a:gd name="connsiteY161" fmla="*/ 4333 h 10000"/>
                <a:gd name="connsiteX162" fmla="*/ 3247 w 10000"/>
                <a:gd name="connsiteY162" fmla="*/ 4936 h 10000"/>
                <a:gd name="connsiteX163" fmla="*/ 3265 w 10000"/>
                <a:gd name="connsiteY163" fmla="*/ 5603 h 10000"/>
                <a:gd name="connsiteX164" fmla="*/ 3283 w 10000"/>
                <a:gd name="connsiteY164" fmla="*/ 5705 h 10000"/>
                <a:gd name="connsiteX165" fmla="*/ 3308 w 10000"/>
                <a:gd name="connsiteY165" fmla="*/ 5449 h 10000"/>
                <a:gd name="connsiteX166" fmla="*/ 3326 w 10000"/>
                <a:gd name="connsiteY166" fmla="*/ 5103 h 10000"/>
                <a:gd name="connsiteX167" fmla="*/ 3344 w 10000"/>
                <a:gd name="connsiteY167" fmla="*/ 4359 h 10000"/>
                <a:gd name="connsiteX168" fmla="*/ 3362 w 10000"/>
                <a:gd name="connsiteY168" fmla="*/ 3731 h 10000"/>
                <a:gd name="connsiteX169" fmla="*/ 3380 w 10000"/>
                <a:gd name="connsiteY169" fmla="*/ 3923 h 10000"/>
                <a:gd name="connsiteX170" fmla="*/ 3405 w 10000"/>
                <a:gd name="connsiteY170" fmla="*/ 3500 h 10000"/>
                <a:gd name="connsiteX171" fmla="*/ 3424 w 10000"/>
                <a:gd name="connsiteY171" fmla="*/ 2615 h 10000"/>
                <a:gd name="connsiteX172" fmla="*/ 3452 w 10000"/>
                <a:gd name="connsiteY172" fmla="*/ 897 h 10000"/>
                <a:gd name="connsiteX173" fmla="*/ 3470 w 10000"/>
                <a:gd name="connsiteY173" fmla="*/ 1154 h 10000"/>
                <a:gd name="connsiteX174" fmla="*/ 3488 w 10000"/>
                <a:gd name="connsiteY174" fmla="*/ 3987 h 10000"/>
                <a:gd name="connsiteX175" fmla="*/ 3506 w 10000"/>
                <a:gd name="connsiteY175" fmla="*/ 7577 h 10000"/>
                <a:gd name="connsiteX176" fmla="*/ 3525 w 10000"/>
                <a:gd name="connsiteY176" fmla="*/ 9423 h 10000"/>
                <a:gd name="connsiteX177" fmla="*/ 3543 w 10000"/>
                <a:gd name="connsiteY177" fmla="*/ 9167 h 10000"/>
                <a:gd name="connsiteX178" fmla="*/ 3561 w 10000"/>
                <a:gd name="connsiteY178" fmla="*/ 7872 h 10000"/>
                <a:gd name="connsiteX179" fmla="*/ 3586 w 10000"/>
                <a:gd name="connsiteY179" fmla="*/ 6782 h 10000"/>
                <a:gd name="connsiteX180" fmla="*/ 3604 w 10000"/>
                <a:gd name="connsiteY180" fmla="*/ 5897 h 10000"/>
                <a:gd name="connsiteX181" fmla="*/ 3629 w 10000"/>
                <a:gd name="connsiteY181" fmla="*/ 5410 h 10000"/>
                <a:gd name="connsiteX182" fmla="*/ 3647 w 10000"/>
                <a:gd name="connsiteY182" fmla="*/ 5282 h 10000"/>
                <a:gd name="connsiteX183" fmla="*/ 3665 w 10000"/>
                <a:gd name="connsiteY183" fmla="*/ 5346 h 10000"/>
                <a:gd name="connsiteX184" fmla="*/ 3683 w 10000"/>
                <a:gd name="connsiteY184" fmla="*/ 5038 h 10000"/>
                <a:gd name="connsiteX185" fmla="*/ 3701 w 10000"/>
                <a:gd name="connsiteY185" fmla="*/ 4872 h 10000"/>
                <a:gd name="connsiteX186" fmla="*/ 3730 w 10000"/>
                <a:gd name="connsiteY186" fmla="*/ 4718 h 10000"/>
                <a:gd name="connsiteX187" fmla="*/ 3748 w 10000"/>
                <a:gd name="connsiteY187" fmla="*/ 4936 h 10000"/>
                <a:gd name="connsiteX188" fmla="*/ 3766 w 10000"/>
                <a:gd name="connsiteY188" fmla="*/ 5103 h 10000"/>
                <a:gd name="connsiteX189" fmla="*/ 3784 w 10000"/>
                <a:gd name="connsiteY189" fmla="*/ 5474 h 10000"/>
                <a:gd name="connsiteX190" fmla="*/ 3810 w 10000"/>
                <a:gd name="connsiteY190" fmla="*/ 5410 h 10000"/>
                <a:gd name="connsiteX191" fmla="*/ 3828 w 10000"/>
                <a:gd name="connsiteY191" fmla="*/ 5218 h 10000"/>
                <a:gd name="connsiteX192" fmla="*/ 3846 w 10000"/>
                <a:gd name="connsiteY192" fmla="*/ 5000 h 10000"/>
                <a:gd name="connsiteX193" fmla="*/ 3864 w 10000"/>
                <a:gd name="connsiteY193" fmla="*/ 4872 h 10000"/>
                <a:gd name="connsiteX194" fmla="*/ 3882 w 10000"/>
                <a:gd name="connsiteY194" fmla="*/ 4744 h 10000"/>
                <a:gd name="connsiteX195" fmla="*/ 3907 w 10000"/>
                <a:gd name="connsiteY195" fmla="*/ 4808 h 10000"/>
                <a:gd name="connsiteX196" fmla="*/ 3925 w 10000"/>
                <a:gd name="connsiteY196" fmla="*/ 4782 h 10000"/>
                <a:gd name="connsiteX197" fmla="*/ 3943 w 10000"/>
                <a:gd name="connsiteY197" fmla="*/ 4590 h 10000"/>
                <a:gd name="connsiteX198" fmla="*/ 3961 w 10000"/>
                <a:gd name="connsiteY198" fmla="*/ 4654 h 10000"/>
                <a:gd name="connsiteX199" fmla="*/ 3990 w 10000"/>
                <a:gd name="connsiteY199" fmla="*/ 4782 h 10000"/>
                <a:gd name="connsiteX200" fmla="*/ 4008 w 10000"/>
                <a:gd name="connsiteY200" fmla="*/ 4872 h 10000"/>
                <a:gd name="connsiteX201" fmla="*/ 4026 w 10000"/>
                <a:gd name="connsiteY201" fmla="*/ 4179 h 10000"/>
                <a:gd name="connsiteX202" fmla="*/ 4051 w 10000"/>
                <a:gd name="connsiteY202" fmla="*/ 2423 h 10000"/>
                <a:gd name="connsiteX203" fmla="*/ 4069 w 10000"/>
                <a:gd name="connsiteY203" fmla="*/ 923 h 10000"/>
                <a:gd name="connsiteX204" fmla="*/ 4087 w 10000"/>
                <a:gd name="connsiteY204" fmla="*/ 0 h 10000"/>
                <a:gd name="connsiteX205" fmla="*/ 4105 w 10000"/>
                <a:gd name="connsiteY205" fmla="*/ 1051 h 10000"/>
                <a:gd name="connsiteX206" fmla="*/ 4123 w 10000"/>
                <a:gd name="connsiteY206" fmla="*/ 4487 h 10000"/>
                <a:gd name="connsiteX207" fmla="*/ 4141 w 10000"/>
                <a:gd name="connsiteY207" fmla="*/ 7705 h 10000"/>
                <a:gd name="connsiteX208" fmla="*/ 4167 w 10000"/>
                <a:gd name="connsiteY208" fmla="*/ 9397 h 10000"/>
                <a:gd name="connsiteX209" fmla="*/ 4185 w 10000"/>
                <a:gd name="connsiteY209" fmla="*/ 9397 h 10000"/>
                <a:gd name="connsiteX210" fmla="*/ 4203 w 10000"/>
                <a:gd name="connsiteY210" fmla="*/ 8436 h 10000"/>
                <a:gd name="connsiteX211" fmla="*/ 4232 w 10000"/>
                <a:gd name="connsiteY211" fmla="*/ 7679 h 10000"/>
                <a:gd name="connsiteX212" fmla="*/ 4250 w 10000"/>
                <a:gd name="connsiteY212" fmla="*/ 7231 h 10000"/>
                <a:gd name="connsiteX213" fmla="*/ 4268 w 10000"/>
                <a:gd name="connsiteY213" fmla="*/ 6436 h 10000"/>
                <a:gd name="connsiteX214" fmla="*/ 4286 w 10000"/>
                <a:gd name="connsiteY214" fmla="*/ 5538 h 10000"/>
                <a:gd name="connsiteX215" fmla="*/ 4304 w 10000"/>
                <a:gd name="connsiteY215" fmla="*/ 4872 h 10000"/>
                <a:gd name="connsiteX216" fmla="*/ 4329 w 10000"/>
                <a:gd name="connsiteY216" fmla="*/ 4423 h 10000"/>
                <a:gd name="connsiteX217" fmla="*/ 4347 w 10000"/>
                <a:gd name="connsiteY217" fmla="*/ 4462 h 10000"/>
                <a:gd name="connsiteX218" fmla="*/ 4365 w 10000"/>
                <a:gd name="connsiteY218" fmla="*/ 3885 h 10000"/>
                <a:gd name="connsiteX219" fmla="*/ 4383 w 10000"/>
                <a:gd name="connsiteY219" fmla="*/ 2744 h 10000"/>
                <a:gd name="connsiteX220" fmla="*/ 4401 w 10000"/>
                <a:gd name="connsiteY220" fmla="*/ 1949 h 10000"/>
                <a:gd name="connsiteX221" fmla="*/ 4426 w 10000"/>
                <a:gd name="connsiteY221" fmla="*/ 2897 h 10000"/>
                <a:gd name="connsiteX222" fmla="*/ 4444 w 10000"/>
                <a:gd name="connsiteY222" fmla="*/ 5833 h 10000"/>
                <a:gd name="connsiteX223" fmla="*/ 4473 w 10000"/>
                <a:gd name="connsiteY223" fmla="*/ 8000 h 10000"/>
                <a:gd name="connsiteX224" fmla="*/ 4491 w 10000"/>
                <a:gd name="connsiteY224" fmla="*/ 8090 h 10000"/>
                <a:gd name="connsiteX225" fmla="*/ 4509 w 10000"/>
                <a:gd name="connsiteY225" fmla="*/ 7103 h 10000"/>
                <a:gd name="connsiteX226" fmla="*/ 4527 w 10000"/>
                <a:gd name="connsiteY226" fmla="*/ 6205 h 10000"/>
                <a:gd name="connsiteX227" fmla="*/ 4545 w 10000"/>
                <a:gd name="connsiteY227" fmla="*/ 5641 h 10000"/>
                <a:gd name="connsiteX228" fmla="*/ 4563 w 10000"/>
                <a:gd name="connsiteY228" fmla="*/ 5321 h 10000"/>
                <a:gd name="connsiteX229" fmla="*/ 4589 w 10000"/>
                <a:gd name="connsiteY229" fmla="*/ 5154 h 10000"/>
                <a:gd name="connsiteX230" fmla="*/ 4607 w 10000"/>
                <a:gd name="connsiteY230" fmla="*/ 4872 h 10000"/>
                <a:gd name="connsiteX231" fmla="*/ 4625 w 10000"/>
                <a:gd name="connsiteY231" fmla="*/ 4526 h 10000"/>
                <a:gd name="connsiteX232" fmla="*/ 4654 w 10000"/>
                <a:gd name="connsiteY232" fmla="*/ 4333 h 10000"/>
                <a:gd name="connsiteX233" fmla="*/ 4672 w 10000"/>
                <a:gd name="connsiteY233" fmla="*/ 4115 h 10000"/>
                <a:gd name="connsiteX234" fmla="*/ 4686 w 10000"/>
                <a:gd name="connsiteY234" fmla="*/ 3859 h 10000"/>
                <a:gd name="connsiteX235" fmla="*/ 4704 w 10000"/>
                <a:gd name="connsiteY235" fmla="*/ 3692 h 10000"/>
                <a:gd name="connsiteX236" fmla="*/ 4722 w 10000"/>
                <a:gd name="connsiteY236" fmla="*/ 3603 h 10000"/>
                <a:gd name="connsiteX237" fmla="*/ 4751 w 10000"/>
                <a:gd name="connsiteY237" fmla="*/ 3821 h 10000"/>
                <a:gd name="connsiteX238" fmla="*/ 4769 w 10000"/>
                <a:gd name="connsiteY238" fmla="*/ 4590 h 10000"/>
                <a:gd name="connsiteX239" fmla="*/ 4787 w 10000"/>
                <a:gd name="connsiteY239" fmla="*/ 5103 h 10000"/>
                <a:gd name="connsiteX240" fmla="*/ 4805 w 10000"/>
                <a:gd name="connsiteY240" fmla="*/ 5346 h 10000"/>
                <a:gd name="connsiteX241" fmla="*/ 4830 w 10000"/>
                <a:gd name="connsiteY241" fmla="*/ 5474 h 10000"/>
                <a:gd name="connsiteX242" fmla="*/ 4848 w 10000"/>
                <a:gd name="connsiteY242" fmla="*/ 5538 h 10000"/>
                <a:gd name="connsiteX243" fmla="*/ 4867 w 10000"/>
                <a:gd name="connsiteY243" fmla="*/ 5513 h 10000"/>
                <a:gd name="connsiteX244" fmla="*/ 4885 w 10000"/>
                <a:gd name="connsiteY244" fmla="*/ 5218 h 10000"/>
                <a:gd name="connsiteX245" fmla="*/ 4913 w 10000"/>
                <a:gd name="connsiteY245" fmla="*/ 4744 h 10000"/>
                <a:gd name="connsiteX246" fmla="*/ 4931 w 10000"/>
                <a:gd name="connsiteY246" fmla="*/ 4397 h 10000"/>
                <a:gd name="connsiteX247" fmla="*/ 4949 w 10000"/>
                <a:gd name="connsiteY247" fmla="*/ 3821 h 10000"/>
                <a:gd name="connsiteX248" fmla="*/ 4964 w 10000"/>
                <a:gd name="connsiteY248" fmla="*/ 3372 h 10000"/>
                <a:gd name="connsiteX249" fmla="*/ 4982 w 10000"/>
                <a:gd name="connsiteY249" fmla="*/ 3372 h 10000"/>
                <a:gd name="connsiteX250" fmla="*/ 5000 w 10000"/>
                <a:gd name="connsiteY250" fmla="*/ 3795 h 10000"/>
                <a:gd name="connsiteX251" fmla="*/ 5029 w 10000"/>
                <a:gd name="connsiteY251" fmla="*/ 5192 h 10000"/>
                <a:gd name="connsiteX252" fmla="*/ 5054 w 10000"/>
                <a:gd name="connsiteY252" fmla="*/ 6436 h 10000"/>
                <a:gd name="connsiteX253" fmla="*/ 5072 w 10000"/>
                <a:gd name="connsiteY253" fmla="*/ 7321 h 10000"/>
                <a:gd name="connsiteX254" fmla="*/ 5090 w 10000"/>
                <a:gd name="connsiteY254" fmla="*/ 7359 h 10000"/>
                <a:gd name="connsiteX255" fmla="*/ 5108 w 10000"/>
                <a:gd name="connsiteY255" fmla="*/ 6846 h 10000"/>
                <a:gd name="connsiteX256" fmla="*/ 5126 w 10000"/>
                <a:gd name="connsiteY256" fmla="*/ 6179 h 10000"/>
                <a:gd name="connsiteX257" fmla="*/ 5144 w 10000"/>
                <a:gd name="connsiteY257" fmla="*/ 5897 h 10000"/>
                <a:gd name="connsiteX258" fmla="*/ 5162 w 10000"/>
                <a:gd name="connsiteY258" fmla="*/ 5538 h 10000"/>
                <a:gd name="connsiteX259" fmla="*/ 5191 w 10000"/>
                <a:gd name="connsiteY259" fmla="*/ 4590 h 10000"/>
                <a:gd name="connsiteX260" fmla="*/ 5209 w 10000"/>
                <a:gd name="connsiteY260" fmla="*/ 3064 h 10000"/>
                <a:gd name="connsiteX261" fmla="*/ 5227 w 10000"/>
                <a:gd name="connsiteY261" fmla="*/ 2615 h 10000"/>
                <a:gd name="connsiteX262" fmla="*/ 5253 w 10000"/>
                <a:gd name="connsiteY262" fmla="*/ 3474 h 10000"/>
                <a:gd name="connsiteX263" fmla="*/ 5271 w 10000"/>
                <a:gd name="connsiteY263" fmla="*/ 4359 h 10000"/>
                <a:gd name="connsiteX264" fmla="*/ 5289 w 10000"/>
                <a:gd name="connsiteY264" fmla="*/ 5321 h 10000"/>
                <a:gd name="connsiteX265" fmla="*/ 5307 w 10000"/>
                <a:gd name="connsiteY265" fmla="*/ 7013 h 10000"/>
                <a:gd name="connsiteX266" fmla="*/ 5332 w 10000"/>
                <a:gd name="connsiteY266" fmla="*/ 8179 h 10000"/>
                <a:gd name="connsiteX267" fmla="*/ 5350 w 10000"/>
                <a:gd name="connsiteY267" fmla="*/ 8115 h 10000"/>
                <a:gd name="connsiteX268" fmla="*/ 5368 w 10000"/>
                <a:gd name="connsiteY268" fmla="*/ 7256 h 10000"/>
                <a:gd name="connsiteX269" fmla="*/ 5386 w 10000"/>
                <a:gd name="connsiteY269" fmla="*/ 6269 h 10000"/>
                <a:gd name="connsiteX270" fmla="*/ 5404 w 10000"/>
                <a:gd name="connsiteY270" fmla="*/ 5410 h 10000"/>
                <a:gd name="connsiteX271" fmla="*/ 5422 w 10000"/>
                <a:gd name="connsiteY271" fmla="*/ 4974 h 10000"/>
                <a:gd name="connsiteX272" fmla="*/ 5451 w 10000"/>
                <a:gd name="connsiteY272" fmla="*/ 4551 h 10000"/>
                <a:gd name="connsiteX273" fmla="*/ 5469 w 10000"/>
                <a:gd name="connsiteY273" fmla="*/ 4231 h 10000"/>
                <a:gd name="connsiteX274" fmla="*/ 5487 w 10000"/>
                <a:gd name="connsiteY274" fmla="*/ 3885 h 10000"/>
                <a:gd name="connsiteX275" fmla="*/ 5512 w 10000"/>
                <a:gd name="connsiteY275" fmla="*/ 3667 h 10000"/>
                <a:gd name="connsiteX276" fmla="*/ 5530 w 10000"/>
                <a:gd name="connsiteY276" fmla="*/ 3218 h 10000"/>
                <a:gd name="connsiteX277" fmla="*/ 5548 w 10000"/>
                <a:gd name="connsiteY277" fmla="*/ 3192 h 10000"/>
                <a:gd name="connsiteX278" fmla="*/ 5566 w 10000"/>
                <a:gd name="connsiteY278" fmla="*/ 3731 h 10000"/>
                <a:gd name="connsiteX279" fmla="*/ 5592 w 10000"/>
                <a:gd name="connsiteY279" fmla="*/ 4615 h 10000"/>
                <a:gd name="connsiteX280" fmla="*/ 5610 w 10000"/>
                <a:gd name="connsiteY280" fmla="*/ 5321 h 10000"/>
                <a:gd name="connsiteX281" fmla="*/ 5628 w 10000"/>
                <a:gd name="connsiteY281" fmla="*/ 5731 h 10000"/>
                <a:gd name="connsiteX282" fmla="*/ 5657 w 10000"/>
                <a:gd name="connsiteY282" fmla="*/ 6090 h 10000"/>
                <a:gd name="connsiteX283" fmla="*/ 5675 w 10000"/>
                <a:gd name="connsiteY283" fmla="*/ 6026 h 10000"/>
                <a:gd name="connsiteX284" fmla="*/ 5693 w 10000"/>
                <a:gd name="connsiteY284" fmla="*/ 5321 h 10000"/>
                <a:gd name="connsiteX285" fmla="*/ 5711 w 10000"/>
                <a:gd name="connsiteY285" fmla="*/ 4397 h 10000"/>
                <a:gd name="connsiteX286" fmla="*/ 5729 w 10000"/>
                <a:gd name="connsiteY286" fmla="*/ 4077 h 10000"/>
                <a:gd name="connsiteX287" fmla="*/ 5747 w 10000"/>
                <a:gd name="connsiteY287" fmla="*/ 4051 h 10000"/>
                <a:gd name="connsiteX288" fmla="*/ 5772 w 10000"/>
                <a:gd name="connsiteY288" fmla="*/ 4974 h 10000"/>
                <a:gd name="connsiteX289" fmla="*/ 5790 w 10000"/>
                <a:gd name="connsiteY289" fmla="*/ 5897 h 10000"/>
                <a:gd name="connsiteX290" fmla="*/ 5808 w 10000"/>
                <a:gd name="connsiteY290" fmla="*/ 5795 h 10000"/>
                <a:gd name="connsiteX291" fmla="*/ 5826 w 10000"/>
                <a:gd name="connsiteY291" fmla="*/ 5321 h 10000"/>
                <a:gd name="connsiteX292" fmla="*/ 5851 w 10000"/>
                <a:gd name="connsiteY292" fmla="*/ 5064 h 10000"/>
                <a:gd name="connsiteX293" fmla="*/ 5869 w 10000"/>
                <a:gd name="connsiteY293" fmla="*/ 5321 h 10000"/>
                <a:gd name="connsiteX294" fmla="*/ 5887 w 10000"/>
                <a:gd name="connsiteY294" fmla="*/ 5154 h 10000"/>
                <a:gd name="connsiteX295" fmla="*/ 5905 w 10000"/>
                <a:gd name="connsiteY295" fmla="*/ 4936 h 10000"/>
                <a:gd name="connsiteX296" fmla="*/ 5934 w 10000"/>
                <a:gd name="connsiteY296" fmla="*/ 4462 h 10000"/>
                <a:gd name="connsiteX297" fmla="*/ 6068 w 10000"/>
                <a:gd name="connsiteY297" fmla="*/ 4846 h 10000"/>
                <a:gd name="connsiteX298" fmla="*/ 6093 w 10000"/>
                <a:gd name="connsiteY298" fmla="*/ 4487 h 10000"/>
                <a:gd name="connsiteX299" fmla="*/ 6194 w 10000"/>
                <a:gd name="connsiteY299" fmla="*/ 4013 h 10000"/>
                <a:gd name="connsiteX300" fmla="*/ 6212 w 10000"/>
                <a:gd name="connsiteY300" fmla="*/ 3064 h 10000"/>
                <a:gd name="connsiteX301" fmla="*/ 6273 w 10000"/>
                <a:gd name="connsiteY301" fmla="*/ 5923 h 10000"/>
                <a:gd name="connsiteX302" fmla="*/ 6291 w 10000"/>
                <a:gd name="connsiteY302" fmla="*/ 7321 h 10000"/>
                <a:gd name="connsiteX303" fmla="*/ 6310 w 10000"/>
                <a:gd name="connsiteY303" fmla="*/ 7641 h 10000"/>
                <a:gd name="connsiteX304" fmla="*/ 6328 w 10000"/>
                <a:gd name="connsiteY304" fmla="*/ 7359 h 10000"/>
                <a:gd name="connsiteX305" fmla="*/ 6346 w 10000"/>
                <a:gd name="connsiteY305" fmla="*/ 5833 h 10000"/>
                <a:gd name="connsiteX306" fmla="*/ 6454 w 10000"/>
                <a:gd name="connsiteY306" fmla="*/ 6436 h 10000"/>
                <a:gd name="connsiteX307" fmla="*/ 6472 w 10000"/>
                <a:gd name="connsiteY307" fmla="*/ 8628 h 10000"/>
                <a:gd name="connsiteX308" fmla="*/ 6490 w 10000"/>
                <a:gd name="connsiteY308" fmla="*/ 9077 h 10000"/>
                <a:gd name="connsiteX309" fmla="*/ 6515 w 10000"/>
                <a:gd name="connsiteY309" fmla="*/ 8603 h 10000"/>
                <a:gd name="connsiteX310" fmla="*/ 6533 w 10000"/>
                <a:gd name="connsiteY310" fmla="*/ 7679 h 10000"/>
                <a:gd name="connsiteX311" fmla="*/ 6551 w 10000"/>
                <a:gd name="connsiteY311" fmla="*/ 6846 h 10000"/>
                <a:gd name="connsiteX312" fmla="*/ 6569 w 10000"/>
                <a:gd name="connsiteY312" fmla="*/ 6090 h 10000"/>
                <a:gd name="connsiteX313" fmla="*/ 6587 w 10000"/>
                <a:gd name="connsiteY313" fmla="*/ 5128 h 10000"/>
                <a:gd name="connsiteX314" fmla="*/ 6605 w 10000"/>
                <a:gd name="connsiteY314" fmla="*/ 4013 h 10000"/>
                <a:gd name="connsiteX315" fmla="*/ 6631 w 10000"/>
                <a:gd name="connsiteY315" fmla="*/ 3372 h 10000"/>
                <a:gd name="connsiteX316" fmla="*/ 6696 w 10000"/>
                <a:gd name="connsiteY316" fmla="*/ 4551 h 10000"/>
                <a:gd name="connsiteX317" fmla="*/ 6890 w 10000"/>
                <a:gd name="connsiteY317" fmla="*/ 4526 h 10000"/>
                <a:gd name="connsiteX318" fmla="*/ 6955 w 10000"/>
                <a:gd name="connsiteY318" fmla="*/ 5513 h 10000"/>
                <a:gd name="connsiteX319" fmla="*/ 6973 w 10000"/>
                <a:gd name="connsiteY319" fmla="*/ 6051 h 10000"/>
                <a:gd name="connsiteX320" fmla="*/ 6991 w 10000"/>
                <a:gd name="connsiteY320" fmla="*/ 5897 h 10000"/>
                <a:gd name="connsiteX321" fmla="*/ 7009 w 10000"/>
                <a:gd name="connsiteY321" fmla="*/ 5577 h 10000"/>
                <a:gd name="connsiteX322" fmla="*/ 7027 w 10000"/>
                <a:gd name="connsiteY322" fmla="*/ 5321 h 10000"/>
                <a:gd name="connsiteX323" fmla="*/ 7053 w 10000"/>
                <a:gd name="connsiteY323" fmla="*/ 4936 h 10000"/>
                <a:gd name="connsiteX324" fmla="*/ 7071 w 10000"/>
                <a:gd name="connsiteY324" fmla="*/ 4654 h 10000"/>
                <a:gd name="connsiteX325" fmla="*/ 7089 w 10000"/>
                <a:gd name="connsiteY325" fmla="*/ 4526 h 10000"/>
                <a:gd name="connsiteX326" fmla="*/ 7118 w 10000"/>
                <a:gd name="connsiteY326" fmla="*/ 4487 h 10000"/>
                <a:gd name="connsiteX327" fmla="*/ 7136 w 10000"/>
                <a:gd name="connsiteY327" fmla="*/ 4590 h 10000"/>
                <a:gd name="connsiteX328" fmla="*/ 7154 w 10000"/>
                <a:gd name="connsiteY328" fmla="*/ 5218 h 10000"/>
                <a:gd name="connsiteX329" fmla="*/ 7168 w 10000"/>
                <a:gd name="connsiteY329" fmla="*/ 5218 h 10000"/>
                <a:gd name="connsiteX330" fmla="*/ 7186 w 10000"/>
                <a:gd name="connsiteY330" fmla="*/ 4654 h 10000"/>
                <a:gd name="connsiteX331" fmla="*/ 7215 w 10000"/>
                <a:gd name="connsiteY331" fmla="*/ 4423 h 10000"/>
                <a:gd name="connsiteX332" fmla="*/ 7233 w 10000"/>
                <a:gd name="connsiteY332" fmla="*/ 4654 h 10000"/>
                <a:gd name="connsiteX333" fmla="*/ 7251 w 10000"/>
                <a:gd name="connsiteY333" fmla="*/ 5154 h 10000"/>
                <a:gd name="connsiteX334" fmla="*/ 7276 w 10000"/>
                <a:gd name="connsiteY334" fmla="*/ 5731 h 10000"/>
                <a:gd name="connsiteX335" fmla="*/ 7294 w 10000"/>
                <a:gd name="connsiteY335" fmla="*/ 6051 h 10000"/>
                <a:gd name="connsiteX336" fmla="*/ 7312 w 10000"/>
                <a:gd name="connsiteY336" fmla="*/ 5962 h 10000"/>
                <a:gd name="connsiteX337" fmla="*/ 7330 w 10000"/>
                <a:gd name="connsiteY337" fmla="*/ 5897 h 10000"/>
                <a:gd name="connsiteX338" fmla="*/ 7348 w 10000"/>
                <a:gd name="connsiteY338" fmla="*/ 5321 h 10000"/>
                <a:gd name="connsiteX339" fmla="*/ 7367 w 10000"/>
                <a:gd name="connsiteY339" fmla="*/ 4679 h 10000"/>
                <a:gd name="connsiteX340" fmla="*/ 7395 w 10000"/>
                <a:gd name="connsiteY340" fmla="*/ 4115 h 10000"/>
                <a:gd name="connsiteX341" fmla="*/ 7413 w 10000"/>
                <a:gd name="connsiteY341" fmla="*/ 3474 h 10000"/>
                <a:gd name="connsiteX342" fmla="*/ 7431 w 10000"/>
                <a:gd name="connsiteY342" fmla="*/ 3410 h 10000"/>
                <a:gd name="connsiteX343" fmla="*/ 7446 w 10000"/>
                <a:gd name="connsiteY343" fmla="*/ 4808 h 10000"/>
                <a:gd name="connsiteX344" fmla="*/ 7475 w 10000"/>
                <a:gd name="connsiteY344" fmla="*/ 6090 h 10000"/>
                <a:gd name="connsiteX345" fmla="*/ 7493 w 10000"/>
                <a:gd name="connsiteY345" fmla="*/ 5833 h 10000"/>
                <a:gd name="connsiteX346" fmla="*/ 7511 w 10000"/>
                <a:gd name="connsiteY346" fmla="*/ 4359 h 10000"/>
                <a:gd name="connsiteX347" fmla="*/ 7536 w 10000"/>
                <a:gd name="connsiteY347" fmla="*/ 2705 h 10000"/>
                <a:gd name="connsiteX348" fmla="*/ 7554 w 10000"/>
                <a:gd name="connsiteY348" fmla="*/ 1974 h 10000"/>
                <a:gd name="connsiteX349" fmla="*/ 7572 w 10000"/>
                <a:gd name="connsiteY349" fmla="*/ 4013 h 10000"/>
                <a:gd name="connsiteX350" fmla="*/ 7590 w 10000"/>
                <a:gd name="connsiteY350" fmla="*/ 6372 h 10000"/>
                <a:gd name="connsiteX351" fmla="*/ 7608 w 10000"/>
                <a:gd name="connsiteY351" fmla="*/ 7808 h 10000"/>
                <a:gd name="connsiteX352" fmla="*/ 7626 w 10000"/>
                <a:gd name="connsiteY352" fmla="*/ 7577 h 10000"/>
                <a:gd name="connsiteX353" fmla="*/ 7655 w 10000"/>
                <a:gd name="connsiteY353" fmla="*/ 7295 h 10000"/>
                <a:gd name="connsiteX354" fmla="*/ 7673 w 10000"/>
                <a:gd name="connsiteY354" fmla="*/ 7321 h 10000"/>
                <a:gd name="connsiteX355" fmla="*/ 7691 w 10000"/>
                <a:gd name="connsiteY355" fmla="*/ 7551 h 10000"/>
                <a:gd name="connsiteX356" fmla="*/ 7716 w 10000"/>
                <a:gd name="connsiteY356" fmla="*/ 7679 h 10000"/>
                <a:gd name="connsiteX357" fmla="*/ 7734 w 10000"/>
                <a:gd name="connsiteY357" fmla="*/ 7231 h 10000"/>
                <a:gd name="connsiteX358" fmla="*/ 7753 w 10000"/>
                <a:gd name="connsiteY358" fmla="*/ 6526 h 10000"/>
                <a:gd name="connsiteX359" fmla="*/ 7771 w 10000"/>
                <a:gd name="connsiteY359" fmla="*/ 5859 h 10000"/>
                <a:gd name="connsiteX360" fmla="*/ 7796 w 10000"/>
                <a:gd name="connsiteY360" fmla="*/ 5154 h 10000"/>
                <a:gd name="connsiteX361" fmla="*/ 7814 w 10000"/>
                <a:gd name="connsiteY361" fmla="*/ 4615 h 10000"/>
                <a:gd name="connsiteX362" fmla="*/ 7832 w 10000"/>
                <a:gd name="connsiteY362" fmla="*/ 3949 h 10000"/>
                <a:gd name="connsiteX363" fmla="*/ 7850 w 10000"/>
                <a:gd name="connsiteY363" fmla="*/ 3474 h 10000"/>
                <a:gd name="connsiteX364" fmla="*/ 7868 w 10000"/>
                <a:gd name="connsiteY364" fmla="*/ 2936 h 10000"/>
                <a:gd name="connsiteX365" fmla="*/ 7897 w 10000"/>
                <a:gd name="connsiteY365" fmla="*/ 2808 h 10000"/>
                <a:gd name="connsiteX366" fmla="*/ 7915 w 10000"/>
                <a:gd name="connsiteY366" fmla="*/ 3474 h 10000"/>
                <a:gd name="connsiteX367" fmla="*/ 7933 w 10000"/>
                <a:gd name="connsiteY367" fmla="*/ 4462 h 10000"/>
                <a:gd name="connsiteX368" fmla="*/ 7951 w 10000"/>
                <a:gd name="connsiteY368" fmla="*/ 4590 h 10000"/>
                <a:gd name="connsiteX369" fmla="*/ 7976 w 10000"/>
                <a:gd name="connsiteY369" fmla="*/ 4333 h 10000"/>
                <a:gd name="connsiteX370" fmla="*/ 7994 w 10000"/>
                <a:gd name="connsiteY370" fmla="*/ 4295 h 10000"/>
                <a:gd name="connsiteX371" fmla="*/ 8012 w 10000"/>
                <a:gd name="connsiteY371" fmla="*/ 4205 h 10000"/>
                <a:gd name="connsiteX372" fmla="*/ 8030 w 10000"/>
                <a:gd name="connsiteY372" fmla="*/ 3949 h 10000"/>
                <a:gd name="connsiteX373" fmla="*/ 8048 w 10000"/>
                <a:gd name="connsiteY373" fmla="*/ 4654 h 10000"/>
                <a:gd name="connsiteX374" fmla="*/ 8074 w 10000"/>
                <a:gd name="connsiteY374" fmla="*/ 5282 h 10000"/>
                <a:gd name="connsiteX375" fmla="*/ 8092 w 10000"/>
                <a:gd name="connsiteY375" fmla="*/ 6051 h 10000"/>
                <a:gd name="connsiteX376" fmla="*/ 8120 w 10000"/>
                <a:gd name="connsiteY376" fmla="*/ 6718 h 10000"/>
                <a:gd name="connsiteX377" fmla="*/ 8139 w 10000"/>
                <a:gd name="connsiteY377" fmla="*/ 6821 h 10000"/>
                <a:gd name="connsiteX378" fmla="*/ 8157 w 10000"/>
                <a:gd name="connsiteY378" fmla="*/ 6462 h 10000"/>
                <a:gd name="connsiteX379" fmla="*/ 8175 w 10000"/>
                <a:gd name="connsiteY379" fmla="*/ 5321 h 10000"/>
                <a:gd name="connsiteX380" fmla="*/ 8193 w 10000"/>
                <a:gd name="connsiteY380" fmla="*/ 2769 h 10000"/>
                <a:gd name="connsiteX381" fmla="*/ 8211 w 10000"/>
                <a:gd name="connsiteY381" fmla="*/ 1244 h 10000"/>
                <a:gd name="connsiteX382" fmla="*/ 8229 w 10000"/>
                <a:gd name="connsiteY382" fmla="*/ 962 h 10000"/>
                <a:gd name="connsiteX383" fmla="*/ 8254 w 10000"/>
                <a:gd name="connsiteY383" fmla="*/ 3603 h 10000"/>
                <a:gd name="connsiteX384" fmla="*/ 8272 w 10000"/>
                <a:gd name="connsiteY384" fmla="*/ 6846 h 10000"/>
                <a:gd name="connsiteX385" fmla="*/ 8297 w 10000"/>
                <a:gd name="connsiteY385" fmla="*/ 8282 h 10000"/>
                <a:gd name="connsiteX386" fmla="*/ 8315 w 10000"/>
                <a:gd name="connsiteY386" fmla="*/ 8218 h 10000"/>
                <a:gd name="connsiteX387" fmla="*/ 8333 w 10000"/>
                <a:gd name="connsiteY387" fmla="*/ 7679 h 10000"/>
                <a:gd name="connsiteX388" fmla="*/ 8351 w 10000"/>
                <a:gd name="connsiteY388" fmla="*/ 7038 h 10000"/>
                <a:gd name="connsiteX389" fmla="*/ 8369 w 10000"/>
                <a:gd name="connsiteY389" fmla="*/ 6436 h 10000"/>
                <a:gd name="connsiteX390" fmla="*/ 8398 w 10000"/>
                <a:gd name="connsiteY390" fmla="*/ 6115 h 10000"/>
                <a:gd name="connsiteX391" fmla="*/ 8416 w 10000"/>
                <a:gd name="connsiteY391" fmla="*/ 5833 h 10000"/>
                <a:gd name="connsiteX392" fmla="*/ 8434 w 10000"/>
                <a:gd name="connsiteY392" fmla="*/ 5449 h 10000"/>
                <a:gd name="connsiteX393" fmla="*/ 8452 w 10000"/>
                <a:gd name="connsiteY393" fmla="*/ 4872 h 10000"/>
                <a:gd name="connsiteX394" fmla="*/ 8470 w 10000"/>
                <a:gd name="connsiteY394" fmla="*/ 4333 h 10000"/>
                <a:gd name="connsiteX395" fmla="*/ 8496 w 10000"/>
                <a:gd name="connsiteY395" fmla="*/ 3795 h 10000"/>
                <a:gd name="connsiteX396" fmla="*/ 8514 w 10000"/>
                <a:gd name="connsiteY396" fmla="*/ 3538 h 10000"/>
                <a:gd name="connsiteX397" fmla="*/ 8532 w 10000"/>
                <a:gd name="connsiteY397" fmla="*/ 3244 h 10000"/>
                <a:gd name="connsiteX398" fmla="*/ 8557 w 10000"/>
                <a:gd name="connsiteY398" fmla="*/ 3372 h 10000"/>
                <a:gd name="connsiteX399" fmla="*/ 8575 w 10000"/>
                <a:gd name="connsiteY399" fmla="*/ 3244 h 10000"/>
                <a:gd name="connsiteX400" fmla="*/ 8593 w 10000"/>
                <a:gd name="connsiteY400" fmla="*/ 2513 h 10000"/>
                <a:gd name="connsiteX401" fmla="*/ 8611 w 10000"/>
                <a:gd name="connsiteY401" fmla="*/ 2897 h 10000"/>
                <a:gd name="connsiteX402" fmla="*/ 8629 w 10000"/>
                <a:gd name="connsiteY402" fmla="*/ 5128 h 10000"/>
                <a:gd name="connsiteX403" fmla="*/ 8658 w 10000"/>
                <a:gd name="connsiteY403" fmla="*/ 6846 h 10000"/>
                <a:gd name="connsiteX404" fmla="*/ 8676 w 10000"/>
                <a:gd name="connsiteY404" fmla="*/ 7038 h 10000"/>
                <a:gd name="connsiteX405" fmla="*/ 8694 w 10000"/>
                <a:gd name="connsiteY405" fmla="*/ 6821 h 10000"/>
                <a:gd name="connsiteX406" fmla="*/ 8719 w 10000"/>
                <a:gd name="connsiteY406" fmla="*/ 6051 h 10000"/>
                <a:gd name="connsiteX407" fmla="*/ 8737 w 10000"/>
                <a:gd name="connsiteY407" fmla="*/ 4974 h 10000"/>
                <a:gd name="connsiteX408" fmla="*/ 8755 w 10000"/>
                <a:gd name="connsiteY408" fmla="*/ 3885 h 10000"/>
                <a:gd name="connsiteX409" fmla="*/ 8773 w 10000"/>
                <a:gd name="connsiteY409" fmla="*/ 3795 h 10000"/>
                <a:gd name="connsiteX410" fmla="*/ 8791 w 10000"/>
                <a:gd name="connsiteY410" fmla="*/ 4910 h 10000"/>
                <a:gd name="connsiteX411" fmla="*/ 8810 w 10000"/>
                <a:gd name="connsiteY411" fmla="*/ 6590 h 10000"/>
                <a:gd name="connsiteX412" fmla="*/ 8835 w 10000"/>
                <a:gd name="connsiteY412" fmla="*/ 7705 h 10000"/>
                <a:gd name="connsiteX413" fmla="*/ 8853 w 10000"/>
                <a:gd name="connsiteY413" fmla="*/ 7641 h 10000"/>
                <a:gd name="connsiteX414" fmla="*/ 8871 w 10000"/>
                <a:gd name="connsiteY414" fmla="*/ 6974 h 10000"/>
                <a:gd name="connsiteX415" fmla="*/ 8889 w 10000"/>
                <a:gd name="connsiteY415" fmla="*/ 6244 h 10000"/>
                <a:gd name="connsiteX416" fmla="*/ 8918 w 10000"/>
                <a:gd name="connsiteY416" fmla="*/ 5667 h 10000"/>
                <a:gd name="connsiteX417" fmla="*/ 8936 w 10000"/>
                <a:gd name="connsiteY417" fmla="*/ 5282 h 10000"/>
                <a:gd name="connsiteX418" fmla="*/ 8954 w 10000"/>
                <a:gd name="connsiteY418" fmla="*/ 4782 h 10000"/>
                <a:gd name="connsiteX419" fmla="*/ 8972 w 10000"/>
                <a:gd name="connsiteY419" fmla="*/ 3987 h 10000"/>
                <a:gd name="connsiteX420" fmla="*/ 8997 w 10000"/>
                <a:gd name="connsiteY420" fmla="*/ 3244 h 10000"/>
                <a:gd name="connsiteX421" fmla="*/ 9015 w 10000"/>
                <a:gd name="connsiteY421" fmla="*/ 2872 h 10000"/>
                <a:gd name="connsiteX422" fmla="*/ 9033 w 10000"/>
                <a:gd name="connsiteY422" fmla="*/ 2962 h 10000"/>
                <a:gd name="connsiteX423" fmla="*/ 9051 w 10000"/>
                <a:gd name="connsiteY423" fmla="*/ 3667 h 10000"/>
                <a:gd name="connsiteX424" fmla="*/ 9069 w 10000"/>
                <a:gd name="connsiteY424" fmla="*/ 5321 h 10000"/>
                <a:gd name="connsiteX425" fmla="*/ 9098 w 10000"/>
                <a:gd name="connsiteY425" fmla="*/ 6462 h 10000"/>
                <a:gd name="connsiteX426" fmla="*/ 9113 w 10000"/>
                <a:gd name="connsiteY426" fmla="*/ 6051 h 10000"/>
                <a:gd name="connsiteX427" fmla="*/ 9141 w 10000"/>
                <a:gd name="connsiteY427" fmla="*/ 5103 h 10000"/>
                <a:gd name="connsiteX428" fmla="*/ 9159 w 10000"/>
                <a:gd name="connsiteY428" fmla="*/ 4551 h 10000"/>
                <a:gd name="connsiteX429" fmla="*/ 9177 w 10000"/>
                <a:gd name="connsiteY429" fmla="*/ 4974 h 10000"/>
                <a:gd name="connsiteX430" fmla="*/ 9196 w 10000"/>
                <a:gd name="connsiteY430" fmla="*/ 5897 h 10000"/>
                <a:gd name="connsiteX431" fmla="*/ 9214 w 10000"/>
                <a:gd name="connsiteY431" fmla="*/ 6179 h 10000"/>
                <a:gd name="connsiteX432" fmla="*/ 9232 w 10000"/>
                <a:gd name="connsiteY432" fmla="*/ 5667 h 10000"/>
                <a:gd name="connsiteX433" fmla="*/ 9257 w 10000"/>
                <a:gd name="connsiteY433" fmla="*/ 5154 h 10000"/>
                <a:gd name="connsiteX434" fmla="*/ 9275 w 10000"/>
                <a:gd name="connsiteY434" fmla="*/ 4910 h 10000"/>
                <a:gd name="connsiteX435" fmla="*/ 9293 w 10000"/>
                <a:gd name="connsiteY435" fmla="*/ 4718 h 10000"/>
                <a:gd name="connsiteX436" fmla="*/ 9322 w 10000"/>
                <a:gd name="connsiteY436" fmla="*/ 4462 h 10000"/>
                <a:gd name="connsiteX437" fmla="*/ 9340 w 10000"/>
                <a:gd name="connsiteY437" fmla="*/ 4179 h 10000"/>
                <a:gd name="connsiteX438" fmla="*/ 9358 w 10000"/>
                <a:gd name="connsiteY438" fmla="*/ 4115 h 10000"/>
                <a:gd name="connsiteX439" fmla="*/ 9376 w 10000"/>
                <a:gd name="connsiteY439" fmla="*/ 4141 h 10000"/>
                <a:gd name="connsiteX440" fmla="*/ 9390 w 10000"/>
                <a:gd name="connsiteY440" fmla="*/ 4462 h 10000"/>
                <a:gd name="connsiteX441" fmla="*/ 9419 w 10000"/>
                <a:gd name="connsiteY441" fmla="*/ 4782 h 10000"/>
                <a:gd name="connsiteX442" fmla="*/ 9437 w 10000"/>
                <a:gd name="connsiteY442" fmla="*/ 5410 h 10000"/>
                <a:gd name="connsiteX443" fmla="*/ 9455 w 10000"/>
                <a:gd name="connsiteY443" fmla="*/ 6090 h 10000"/>
                <a:gd name="connsiteX444" fmla="*/ 9473 w 10000"/>
                <a:gd name="connsiteY444" fmla="*/ 6308 h 10000"/>
                <a:gd name="connsiteX445" fmla="*/ 9491 w 10000"/>
                <a:gd name="connsiteY445" fmla="*/ 6026 h 10000"/>
                <a:gd name="connsiteX446" fmla="*/ 9517 w 10000"/>
                <a:gd name="connsiteY446" fmla="*/ 5321 h 10000"/>
                <a:gd name="connsiteX447" fmla="*/ 9535 w 10000"/>
                <a:gd name="connsiteY447" fmla="*/ 4936 h 10000"/>
                <a:gd name="connsiteX448" fmla="*/ 9553 w 10000"/>
                <a:gd name="connsiteY448" fmla="*/ 4782 h 10000"/>
                <a:gd name="connsiteX449" fmla="*/ 9582 w 10000"/>
                <a:gd name="connsiteY449" fmla="*/ 5000 h 10000"/>
                <a:gd name="connsiteX450" fmla="*/ 9600 w 10000"/>
                <a:gd name="connsiteY450" fmla="*/ 5218 h 10000"/>
                <a:gd name="connsiteX451" fmla="*/ 9618 w 10000"/>
                <a:gd name="connsiteY451" fmla="*/ 5192 h 10000"/>
                <a:gd name="connsiteX452" fmla="*/ 9636 w 10000"/>
                <a:gd name="connsiteY452" fmla="*/ 5346 h 10000"/>
                <a:gd name="connsiteX453" fmla="*/ 9654 w 10000"/>
                <a:gd name="connsiteY453" fmla="*/ 5128 h 10000"/>
                <a:gd name="connsiteX454" fmla="*/ 9679 w 10000"/>
                <a:gd name="connsiteY454" fmla="*/ 4974 h 10000"/>
                <a:gd name="connsiteX455" fmla="*/ 9697 w 10000"/>
                <a:gd name="connsiteY455" fmla="*/ 4936 h 10000"/>
                <a:gd name="connsiteX456" fmla="*/ 9722 w 10000"/>
                <a:gd name="connsiteY456" fmla="*/ 5000 h 10000"/>
                <a:gd name="connsiteX457" fmla="*/ 9740 w 10000"/>
                <a:gd name="connsiteY457" fmla="*/ 4872 h 10000"/>
                <a:gd name="connsiteX458" fmla="*/ 9758 w 10000"/>
                <a:gd name="connsiteY458" fmla="*/ 4679 h 10000"/>
                <a:gd name="connsiteX459" fmla="*/ 9776 w 10000"/>
                <a:gd name="connsiteY459" fmla="*/ 4744 h 10000"/>
                <a:gd name="connsiteX460" fmla="*/ 9794 w 10000"/>
                <a:gd name="connsiteY460" fmla="*/ 4974 h 10000"/>
                <a:gd name="connsiteX461" fmla="*/ 9812 w 10000"/>
                <a:gd name="connsiteY461" fmla="*/ 4910 h 10000"/>
                <a:gd name="connsiteX462" fmla="*/ 9830 w 10000"/>
                <a:gd name="connsiteY462" fmla="*/ 4872 h 10000"/>
                <a:gd name="connsiteX463" fmla="*/ 9859 w 10000"/>
                <a:gd name="connsiteY463" fmla="*/ 4654 h 10000"/>
                <a:gd name="connsiteX464" fmla="*/ 9877 w 10000"/>
                <a:gd name="connsiteY464" fmla="*/ 4397 h 10000"/>
                <a:gd name="connsiteX465" fmla="*/ 9895 w 10000"/>
                <a:gd name="connsiteY465" fmla="*/ 4590 h 10000"/>
                <a:gd name="connsiteX466" fmla="*/ 9913 w 10000"/>
                <a:gd name="connsiteY466" fmla="*/ 4679 h 10000"/>
                <a:gd name="connsiteX467" fmla="*/ 9939 w 10000"/>
                <a:gd name="connsiteY467" fmla="*/ 4744 h 10000"/>
                <a:gd name="connsiteX468" fmla="*/ 9957 w 10000"/>
                <a:gd name="connsiteY468" fmla="*/ 4782 h 10000"/>
                <a:gd name="connsiteX469" fmla="*/ 9975 w 10000"/>
                <a:gd name="connsiteY469" fmla="*/ 4744 h 10000"/>
                <a:gd name="connsiteX470" fmla="*/ 10000 w 10000"/>
                <a:gd name="connsiteY470" fmla="*/ 534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6 w 10000"/>
                <a:gd name="connsiteY11" fmla="*/ 6333 h 10000"/>
                <a:gd name="connsiteX12" fmla="*/ 245 w 10000"/>
                <a:gd name="connsiteY12" fmla="*/ 6115 h 10000"/>
                <a:gd name="connsiteX13" fmla="*/ 260 w 10000"/>
                <a:gd name="connsiteY13" fmla="*/ 5667 h 10000"/>
                <a:gd name="connsiteX14" fmla="*/ 278 w 10000"/>
                <a:gd name="connsiteY14" fmla="*/ 5385 h 10000"/>
                <a:gd name="connsiteX15" fmla="*/ 296 w 10000"/>
                <a:gd name="connsiteY15" fmla="*/ 4872 h 10000"/>
                <a:gd name="connsiteX16" fmla="*/ 314 w 10000"/>
                <a:gd name="connsiteY16" fmla="*/ 4013 h 10000"/>
                <a:gd name="connsiteX17" fmla="*/ 343 w 10000"/>
                <a:gd name="connsiteY17" fmla="*/ 3795 h 10000"/>
                <a:gd name="connsiteX18" fmla="*/ 361 w 10000"/>
                <a:gd name="connsiteY18" fmla="*/ 3859 h 10000"/>
                <a:gd name="connsiteX19" fmla="*/ 379 w 10000"/>
                <a:gd name="connsiteY19" fmla="*/ 4115 h 10000"/>
                <a:gd name="connsiteX20" fmla="*/ 404 w 10000"/>
                <a:gd name="connsiteY20" fmla="*/ 4872 h 10000"/>
                <a:gd name="connsiteX21" fmla="*/ 422 w 10000"/>
                <a:gd name="connsiteY21" fmla="*/ 5513 h 10000"/>
                <a:gd name="connsiteX22" fmla="*/ 440 w 10000"/>
                <a:gd name="connsiteY22" fmla="*/ 5513 h 10000"/>
                <a:gd name="connsiteX23" fmla="*/ 458 w 10000"/>
                <a:gd name="connsiteY23" fmla="*/ 5641 h 10000"/>
                <a:gd name="connsiteX24" fmla="*/ 476 w 10000"/>
                <a:gd name="connsiteY24" fmla="*/ 5705 h 10000"/>
                <a:gd name="connsiteX25" fmla="*/ 494 w 10000"/>
                <a:gd name="connsiteY25" fmla="*/ 5833 h 10000"/>
                <a:gd name="connsiteX26" fmla="*/ 523 w 10000"/>
                <a:gd name="connsiteY26" fmla="*/ 5731 h 10000"/>
                <a:gd name="connsiteX27" fmla="*/ 538 w 10000"/>
                <a:gd name="connsiteY27" fmla="*/ 5321 h 10000"/>
                <a:gd name="connsiteX28" fmla="*/ 556 w 10000"/>
                <a:gd name="connsiteY28" fmla="*/ 4974 h 10000"/>
                <a:gd name="connsiteX29" fmla="*/ 584 w 10000"/>
                <a:gd name="connsiteY29" fmla="*/ 4526 h 10000"/>
                <a:gd name="connsiteX30" fmla="*/ 602 w 10000"/>
                <a:gd name="connsiteY30" fmla="*/ 4051 h 10000"/>
                <a:gd name="connsiteX31" fmla="*/ 620 w 10000"/>
                <a:gd name="connsiteY31" fmla="*/ 3372 h 10000"/>
                <a:gd name="connsiteX32" fmla="*/ 639 w 10000"/>
                <a:gd name="connsiteY32" fmla="*/ 3026 h 10000"/>
                <a:gd name="connsiteX33" fmla="*/ 664 w 10000"/>
                <a:gd name="connsiteY33" fmla="*/ 3282 h 10000"/>
                <a:gd name="connsiteX34" fmla="*/ 682 w 10000"/>
                <a:gd name="connsiteY34" fmla="*/ 4551 h 10000"/>
                <a:gd name="connsiteX35" fmla="*/ 700 w 10000"/>
                <a:gd name="connsiteY35" fmla="*/ 6090 h 10000"/>
                <a:gd name="connsiteX36" fmla="*/ 718 w 10000"/>
                <a:gd name="connsiteY36" fmla="*/ 7256 h 10000"/>
                <a:gd name="connsiteX37" fmla="*/ 736 w 10000"/>
                <a:gd name="connsiteY37" fmla="*/ 7449 h 10000"/>
                <a:gd name="connsiteX38" fmla="*/ 765 w 10000"/>
                <a:gd name="connsiteY38" fmla="*/ 7077 h 10000"/>
                <a:gd name="connsiteX39" fmla="*/ 783 w 10000"/>
                <a:gd name="connsiteY39" fmla="*/ 5603 h 10000"/>
                <a:gd name="connsiteX40" fmla="*/ 797 w 10000"/>
                <a:gd name="connsiteY40" fmla="*/ 3282 h 10000"/>
                <a:gd name="connsiteX41" fmla="*/ 815 w 10000"/>
                <a:gd name="connsiteY41" fmla="*/ 1308 h 10000"/>
                <a:gd name="connsiteX42" fmla="*/ 844 w 10000"/>
                <a:gd name="connsiteY42" fmla="*/ 962 h 10000"/>
                <a:gd name="connsiteX43" fmla="*/ 862 w 10000"/>
                <a:gd name="connsiteY43" fmla="*/ 3282 h 10000"/>
                <a:gd name="connsiteX44" fmla="*/ 880 w 10000"/>
                <a:gd name="connsiteY44" fmla="*/ 7744 h 10000"/>
                <a:gd name="connsiteX45" fmla="*/ 898 w 10000"/>
                <a:gd name="connsiteY45" fmla="*/ 10000 h 10000"/>
                <a:gd name="connsiteX46" fmla="*/ 916 w 10000"/>
                <a:gd name="connsiteY46" fmla="*/ 8821 h 10000"/>
                <a:gd name="connsiteX47" fmla="*/ 942 w 10000"/>
                <a:gd name="connsiteY47" fmla="*/ 6564 h 10000"/>
                <a:gd name="connsiteX48" fmla="*/ 960 w 10000"/>
                <a:gd name="connsiteY48" fmla="*/ 5064 h 10000"/>
                <a:gd name="connsiteX49" fmla="*/ 988 w 10000"/>
                <a:gd name="connsiteY49" fmla="*/ 4744 h 10000"/>
                <a:gd name="connsiteX50" fmla="*/ 1006 w 10000"/>
                <a:gd name="connsiteY50" fmla="*/ 5000 h 10000"/>
                <a:gd name="connsiteX51" fmla="*/ 1025 w 10000"/>
                <a:gd name="connsiteY51" fmla="*/ 5513 h 10000"/>
                <a:gd name="connsiteX52" fmla="*/ 1043 w 10000"/>
                <a:gd name="connsiteY52" fmla="*/ 5641 h 10000"/>
                <a:gd name="connsiteX53" fmla="*/ 1061 w 10000"/>
                <a:gd name="connsiteY53" fmla="*/ 5577 h 10000"/>
                <a:gd name="connsiteX54" fmla="*/ 1075 w 10000"/>
                <a:gd name="connsiteY54" fmla="*/ 5346 h 10000"/>
                <a:gd name="connsiteX55" fmla="*/ 1093 w 10000"/>
                <a:gd name="connsiteY55" fmla="*/ 4936 h 10000"/>
                <a:gd name="connsiteX56" fmla="*/ 1122 w 10000"/>
                <a:gd name="connsiteY56" fmla="*/ 3756 h 10000"/>
                <a:gd name="connsiteX57" fmla="*/ 1140 w 10000"/>
                <a:gd name="connsiteY57" fmla="*/ 3372 h 10000"/>
                <a:gd name="connsiteX58" fmla="*/ 1165 w 10000"/>
                <a:gd name="connsiteY58" fmla="*/ 3346 h 10000"/>
                <a:gd name="connsiteX59" fmla="*/ 1183 w 10000"/>
                <a:gd name="connsiteY59" fmla="*/ 3372 h 10000"/>
                <a:gd name="connsiteX60" fmla="*/ 1201 w 10000"/>
                <a:gd name="connsiteY60" fmla="*/ 4333 h 10000"/>
                <a:gd name="connsiteX61" fmla="*/ 1219 w 10000"/>
                <a:gd name="connsiteY61" fmla="*/ 5346 h 10000"/>
                <a:gd name="connsiteX62" fmla="*/ 1237 w 10000"/>
                <a:gd name="connsiteY62" fmla="*/ 6308 h 10000"/>
                <a:gd name="connsiteX63" fmla="*/ 1266 w 10000"/>
                <a:gd name="connsiteY63" fmla="*/ 6885 h 10000"/>
                <a:gd name="connsiteX64" fmla="*/ 1284 w 10000"/>
                <a:gd name="connsiteY64" fmla="*/ 7077 h 10000"/>
                <a:gd name="connsiteX65" fmla="*/ 1302 w 10000"/>
                <a:gd name="connsiteY65" fmla="*/ 6564 h 10000"/>
                <a:gd name="connsiteX66" fmla="*/ 1320 w 10000"/>
                <a:gd name="connsiteY66" fmla="*/ 6244 h 10000"/>
                <a:gd name="connsiteX67" fmla="*/ 1338 w 10000"/>
                <a:gd name="connsiteY67" fmla="*/ 5897 h 10000"/>
                <a:gd name="connsiteX68" fmla="*/ 1364 w 10000"/>
                <a:gd name="connsiteY68" fmla="*/ 5192 h 10000"/>
                <a:gd name="connsiteX69" fmla="*/ 1382 w 10000"/>
                <a:gd name="connsiteY69" fmla="*/ 4359 h 10000"/>
                <a:gd name="connsiteX70" fmla="*/ 1400 w 10000"/>
                <a:gd name="connsiteY70" fmla="*/ 3628 h 10000"/>
                <a:gd name="connsiteX71" fmla="*/ 1425 w 10000"/>
                <a:gd name="connsiteY71" fmla="*/ 3064 h 10000"/>
                <a:gd name="connsiteX72" fmla="*/ 1443 w 10000"/>
                <a:gd name="connsiteY72" fmla="*/ 3500 h 10000"/>
                <a:gd name="connsiteX73" fmla="*/ 1461 w 10000"/>
                <a:gd name="connsiteY73" fmla="*/ 4423 h 10000"/>
                <a:gd name="connsiteX74" fmla="*/ 1479 w 10000"/>
                <a:gd name="connsiteY74" fmla="*/ 4910 h 10000"/>
                <a:gd name="connsiteX75" fmla="*/ 1497 w 10000"/>
                <a:gd name="connsiteY75" fmla="*/ 4333 h 10000"/>
                <a:gd name="connsiteX76" fmla="*/ 1526 w 10000"/>
                <a:gd name="connsiteY76" fmla="*/ 3154 h 10000"/>
                <a:gd name="connsiteX77" fmla="*/ 1544 w 10000"/>
                <a:gd name="connsiteY77" fmla="*/ 2513 h 10000"/>
                <a:gd name="connsiteX78" fmla="*/ 1562 w 10000"/>
                <a:gd name="connsiteY78" fmla="*/ 3564 h 10000"/>
                <a:gd name="connsiteX79" fmla="*/ 1587 w 10000"/>
                <a:gd name="connsiteY79" fmla="*/ 5385 h 10000"/>
                <a:gd name="connsiteX80" fmla="*/ 1605 w 10000"/>
                <a:gd name="connsiteY80" fmla="*/ 6308 h 10000"/>
                <a:gd name="connsiteX81" fmla="*/ 1623 w 10000"/>
                <a:gd name="connsiteY81" fmla="*/ 5731 h 10000"/>
                <a:gd name="connsiteX82" fmla="*/ 1641 w 10000"/>
                <a:gd name="connsiteY82" fmla="*/ 5346 h 10000"/>
                <a:gd name="connsiteX83" fmla="*/ 1659 w 10000"/>
                <a:gd name="connsiteY83" fmla="*/ 5513 h 10000"/>
                <a:gd name="connsiteX84" fmla="*/ 1677 w 10000"/>
                <a:gd name="connsiteY84" fmla="*/ 5667 h 10000"/>
                <a:gd name="connsiteX85" fmla="*/ 1703 w 10000"/>
                <a:gd name="connsiteY85" fmla="*/ 6308 h 10000"/>
                <a:gd name="connsiteX86" fmla="*/ 1721 w 10000"/>
                <a:gd name="connsiteY86" fmla="*/ 6462 h 10000"/>
                <a:gd name="connsiteX87" fmla="*/ 1739 w 10000"/>
                <a:gd name="connsiteY87" fmla="*/ 6051 h 10000"/>
                <a:gd name="connsiteX88" fmla="*/ 1757 w 10000"/>
                <a:gd name="connsiteY88" fmla="*/ 5513 h 10000"/>
                <a:gd name="connsiteX89" fmla="*/ 1786 w 10000"/>
                <a:gd name="connsiteY89" fmla="*/ 5385 h 10000"/>
                <a:gd name="connsiteX90" fmla="*/ 1804 w 10000"/>
                <a:gd name="connsiteY90" fmla="*/ 5449 h 10000"/>
                <a:gd name="connsiteX91" fmla="*/ 1822 w 10000"/>
                <a:gd name="connsiteY91" fmla="*/ 5513 h 10000"/>
                <a:gd name="connsiteX92" fmla="*/ 1847 w 10000"/>
                <a:gd name="connsiteY92" fmla="*/ 5192 h 10000"/>
                <a:gd name="connsiteX93" fmla="*/ 1865 w 10000"/>
                <a:gd name="connsiteY93" fmla="*/ 4397 h 10000"/>
                <a:gd name="connsiteX94" fmla="*/ 1883 w 10000"/>
                <a:gd name="connsiteY94" fmla="*/ 4295 h 10000"/>
                <a:gd name="connsiteX95" fmla="*/ 1901 w 10000"/>
                <a:gd name="connsiteY95" fmla="*/ 4526 h 10000"/>
                <a:gd name="connsiteX96" fmla="*/ 1919 w 10000"/>
                <a:gd name="connsiteY96" fmla="*/ 5385 h 10000"/>
                <a:gd name="connsiteX97" fmla="*/ 1937 w 10000"/>
                <a:gd name="connsiteY97" fmla="*/ 6590 h 10000"/>
                <a:gd name="connsiteX98" fmla="*/ 1955 w 10000"/>
                <a:gd name="connsiteY98" fmla="*/ 6949 h 10000"/>
                <a:gd name="connsiteX99" fmla="*/ 1981 w 10000"/>
                <a:gd name="connsiteY99" fmla="*/ 6141 h 10000"/>
                <a:gd name="connsiteX100" fmla="*/ 2009 w 10000"/>
                <a:gd name="connsiteY100" fmla="*/ 5346 h 10000"/>
                <a:gd name="connsiteX101" fmla="*/ 2027 w 10000"/>
                <a:gd name="connsiteY101" fmla="*/ 5154 h 10000"/>
                <a:gd name="connsiteX102" fmla="*/ 2045 w 10000"/>
                <a:gd name="connsiteY102" fmla="*/ 5641 h 10000"/>
                <a:gd name="connsiteX103" fmla="*/ 2063 w 10000"/>
                <a:gd name="connsiteY103" fmla="*/ 5795 h 10000"/>
                <a:gd name="connsiteX104" fmla="*/ 2082 w 10000"/>
                <a:gd name="connsiteY104" fmla="*/ 5731 h 10000"/>
                <a:gd name="connsiteX105" fmla="*/ 2100 w 10000"/>
                <a:gd name="connsiteY105" fmla="*/ 5346 h 10000"/>
                <a:gd name="connsiteX106" fmla="*/ 2125 w 10000"/>
                <a:gd name="connsiteY106" fmla="*/ 4910 h 10000"/>
                <a:gd name="connsiteX107" fmla="*/ 2143 w 10000"/>
                <a:gd name="connsiteY107" fmla="*/ 4615 h 10000"/>
                <a:gd name="connsiteX108" fmla="*/ 2161 w 10000"/>
                <a:gd name="connsiteY108" fmla="*/ 4462 h 10000"/>
                <a:gd name="connsiteX109" fmla="*/ 2186 w 10000"/>
                <a:gd name="connsiteY109" fmla="*/ 4423 h 10000"/>
                <a:gd name="connsiteX110" fmla="*/ 2204 w 10000"/>
                <a:gd name="connsiteY110" fmla="*/ 4397 h 10000"/>
                <a:gd name="connsiteX111" fmla="*/ 2222 w 10000"/>
                <a:gd name="connsiteY111" fmla="*/ 4179 h 10000"/>
                <a:gd name="connsiteX112" fmla="*/ 2240 w 10000"/>
                <a:gd name="connsiteY112" fmla="*/ 3731 h 10000"/>
                <a:gd name="connsiteX113" fmla="*/ 2258 w 10000"/>
                <a:gd name="connsiteY113" fmla="*/ 3000 h 10000"/>
                <a:gd name="connsiteX114" fmla="*/ 2287 w 10000"/>
                <a:gd name="connsiteY114" fmla="*/ 2513 h 10000"/>
                <a:gd name="connsiteX115" fmla="*/ 2305 w 10000"/>
                <a:gd name="connsiteY115" fmla="*/ 3026 h 10000"/>
                <a:gd name="connsiteX116" fmla="*/ 2323 w 10000"/>
                <a:gd name="connsiteY116" fmla="*/ 4590 h 10000"/>
                <a:gd name="connsiteX117" fmla="*/ 2341 w 10000"/>
                <a:gd name="connsiteY117" fmla="*/ 6397 h 10000"/>
                <a:gd name="connsiteX118" fmla="*/ 2359 w 10000"/>
                <a:gd name="connsiteY118" fmla="*/ 7192 h 10000"/>
                <a:gd name="connsiteX119" fmla="*/ 2385 w 10000"/>
                <a:gd name="connsiteY119" fmla="*/ 6910 h 10000"/>
                <a:gd name="connsiteX120" fmla="*/ 2403 w 10000"/>
                <a:gd name="connsiteY120" fmla="*/ 6179 h 10000"/>
                <a:gd name="connsiteX121" fmla="*/ 2421 w 10000"/>
                <a:gd name="connsiteY121" fmla="*/ 4936 h 10000"/>
                <a:gd name="connsiteX122" fmla="*/ 2449 w 10000"/>
                <a:gd name="connsiteY122" fmla="*/ 3603 h 10000"/>
                <a:gd name="connsiteX123" fmla="*/ 2464 w 10000"/>
                <a:gd name="connsiteY123" fmla="*/ 2872 h 10000"/>
                <a:gd name="connsiteX124" fmla="*/ 2482 w 10000"/>
                <a:gd name="connsiteY124" fmla="*/ 2231 h 10000"/>
                <a:gd name="connsiteX125" fmla="*/ 2500 w 10000"/>
                <a:gd name="connsiteY125" fmla="*/ 3064 h 10000"/>
                <a:gd name="connsiteX126" fmla="*/ 2518 w 10000"/>
                <a:gd name="connsiteY126" fmla="*/ 5577 h 10000"/>
                <a:gd name="connsiteX127" fmla="*/ 2547 w 10000"/>
                <a:gd name="connsiteY127" fmla="*/ 7359 h 10000"/>
                <a:gd name="connsiteX128" fmla="*/ 2565 w 10000"/>
                <a:gd name="connsiteY128" fmla="*/ 7128 h 10000"/>
                <a:gd name="connsiteX129" fmla="*/ 2590 w 10000"/>
                <a:gd name="connsiteY129" fmla="*/ 6372 h 10000"/>
                <a:gd name="connsiteX130" fmla="*/ 2608 w 10000"/>
                <a:gd name="connsiteY130" fmla="*/ 5538 h 10000"/>
                <a:gd name="connsiteX131" fmla="*/ 2626 w 10000"/>
                <a:gd name="connsiteY131" fmla="*/ 4654 h 10000"/>
                <a:gd name="connsiteX132" fmla="*/ 2644 w 10000"/>
                <a:gd name="connsiteY132" fmla="*/ 3987 h 10000"/>
                <a:gd name="connsiteX133" fmla="*/ 2662 w 10000"/>
                <a:gd name="connsiteY133" fmla="*/ 3410 h 10000"/>
                <a:gd name="connsiteX134" fmla="*/ 2680 w 10000"/>
                <a:gd name="connsiteY134" fmla="*/ 3885 h 10000"/>
                <a:gd name="connsiteX135" fmla="*/ 2698 w 10000"/>
                <a:gd name="connsiteY135" fmla="*/ 5987 h 10000"/>
                <a:gd name="connsiteX136" fmla="*/ 2727 w 10000"/>
                <a:gd name="connsiteY136" fmla="*/ 7679 h 10000"/>
                <a:gd name="connsiteX137" fmla="*/ 2742 w 10000"/>
                <a:gd name="connsiteY137" fmla="*/ 7641 h 10000"/>
                <a:gd name="connsiteX138" fmla="*/ 2760 w 10000"/>
                <a:gd name="connsiteY138" fmla="*/ 7103 h 10000"/>
                <a:gd name="connsiteX139" fmla="*/ 2778 w 10000"/>
                <a:gd name="connsiteY139" fmla="*/ 6500 h 10000"/>
                <a:gd name="connsiteX140" fmla="*/ 2807 w 10000"/>
                <a:gd name="connsiteY140" fmla="*/ 5962 h 10000"/>
                <a:gd name="connsiteX141" fmla="*/ 2825 w 10000"/>
                <a:gd name="connsiteY141" fmla="*/ 5321 h 10000"/>
                <a:gd name="connsiteX142" fmla="*/ 2843 w 10000"/>
                <a:gd name="connsiteY142" fmla="*/ 4744 h 10000"/>
                <a:gd name="connsiteX143" fmla="*/ 2868 w 10000"/>
                <a:gd name="connsiteY143" fmla="*/ 4051 h 10000"/>
                <a:gd name="connsiteX144" fmla="*/ 2886 w 10000"/>
                <a:gd name="connsiteY144" fmla="*/ 3372 h 10000"/>
                <a:gd name="connsiteX145" fmla="*/ 2904 w 10000"/>
                <a:gd name="connsiteY145" fmla="*/ 3667 h 10000"/>
                <a:gd name="connsiteX146" fmla="*/ 2922 w 10000"/>
                <a:gd name="connsiteY146" fmla="*/ 4295 h 10000"/>
                <a:gd name="connsiteX147" fmla="*/ 2940 w 10000"/>
                <a:gd name="connsiteY147" fmla="*/ 4808 h 10000"/>
                <a:gd name="connsiteX148" fmla="*/ 2958 w 10000"/>
                <a:gd name="connsiteY148" fmla="*/ 5667 h 10000"/>
                <a:gd name="connsiteX149" fmla="*/ 2987 w 10000"/>
                <a:gd name="connsiteY149" fmla="*/ 6205 h 10000"/>
                <a:gd name="connsiteX150" fmla="*/ 3005 w 10000"/>
                <a:gd name="connsiteY150" fmla="*/ 6141 h 10000"/>
                <a:gd name="connsiteX151" fmla="*/ 3019 w 10000"/>
                <a:gd name="connsiteY151" fmla="*/ 5705 h 10000"/>
                <a:gd name="connsiteX152" fmla="*/ 3048 w 10000"/>
                <a:gd name="connsiteY152" fmla="*/ 5154 h 10000"/>
                <a:gd name="connsiteX153" fmla="*/ 3066 w 10000"/>
                <a:gd name="connsiteY153" fmla="*/ 4526 h 10000"/>
                <a:gd name="connsiteX154" fmla="*/ 3084 w 10000"/>
                <a:gd name="connsiteY154" fmla="*/ 4590 h 10000"/>
                <a:gd name="connsiteX155" fmla="*/ 3102 w 10000"/>
                <a:gd name="connsiteY155" fmla="*/ 5321 h 10000"/>
                <a:gd name="connsiteX156" fmla="*/ 3128 w 10000"/>
                <a:gd name="connsiteY156" fmla="*/ 5962 h 10000"/>
                <a:gd name="connsiteX157" fmla="*/ 3146 w 10000"/>
                <a:gd name="connsiteY157" fmla="*/ 5859 h 10000"/>
                <a:gd name="connsiteX158" fmla="*/ 3164 w 10000"/>
                <a:gd name="connsiteY158" fmla="*/ 5064 h 10000"/>
                <a:gd name="connsiteX159" fmla="*/ 3182 w 10000"/>
                <a:gd name="connsiteY159" fmla="*/ 4359 h 10000"/>
                <a:gd name="connsiteX160" fmla="*/ 3211 w 10000"/>
                <a:gd name="connsiteY160" fmla="*/ 4013 h 10000"/>
                <a:gd name="connsiteX161" fmla="*/ 3229 w 10000"/>
                <a:gd name="connsiteY161" fmla="*/ 4333 h 10000"/>
                <a:gd name="connsiteX162" fmla="*/ 3247 w 10000"/>
                <a:gd name="connsiteY162" fmla="*/ 4936 h 10000"/>
                <a:gd name="connsiteX163" fmla="*/ 3265 w 10000"/>
                <a:gd name="connsiteY163" fmla="*/ 5603 h 10000"/>
                <a:gd name="connsiteX164" fmla="*/ 3283 w 10000"/>
                <a:gd name="connsiteY164" fmla="*/ 5705 h 10000"/>
                <a:gd name="connsiteX165" fmla="*/ 3308 w 10000"/>
                <a:gd name="connsiteY165" fmla="*/ 5449 h 10000"/>
                <a:gd name="connsiteX166" fmla="*/ 3326 w 10000"/>
                <a:gd name="connsiteY166" fmla="*/ 5103 h 10000"/>
                <a:gd name="connsiteX167" fmla="*/ 3344 w 10000"/>
                <a:gd name="connsiteY167" fmla="*/ 4359 h 10000"/>
                <a:gd name="connsiteX168" fmla="*/ 3362 w 10000"/>
                <a:gd name="connsiteY168" fmla="*/ 3731 h 10000"/>
                <a:gd name="connsiteX169" fmla="*/ 3380 w 10000"/>
                <a:gd name="connsiteY169" fmla="*/ 3923 h 10000"/>
                <a:gd name="connsiteX170" fmla="*/ 3405 w 10000"/>
                <a:gd name="connsiteY170" fmla="*/ 3500 h 10000"/>
                <a:gd name="connsiteX171" fmla="*/ 3424 w 10000"/>
                <a:gd name="connsiteY171" fmla="*/ 2615 h 10000"/>
                <a:gd name="connsiteX172" fmla="*/ 3452 w 10000"/>
                <a:gd name="connsiteY172" fmla="*/ 897 h 10000"/>
                <a:gd name="connsiteX173" fmla="*/ 3470 w 10000"/>
                <a:gd name="connsiteY173" fmla="*/ 1154 h 10000"/>
                <a:gd name="connsiteX174" fmla="*/ 3488 w 10000"/>
                <a:gd name="connsiteY174" fmla="*/ 3987 h 10000"/>
                <a:gd name="connsiteX175" fmla="*/ 3506 w 10000"/>
                <a:gd name="connsiteY175" fmla="*/ 7577 h 10000"/>
                <a:gd name="connsiteX176" fmla="*/ 3525 w 10000"/>
                <a:gd name="connsiteY176" fmla="*/ 9423 h 10000"/>
                <a:gd name="connsiteX177" fmla="*/ 3543 w 10000"/>
                <a:gd name="connsiteY177" fmla="*/ 9167 h 10000"/>
                <a:gd name="connsiteX178" fmla="*/ 3561 w 10000"/>
                <a:gd name="connsiteY178" fmla="*/ 7872 h 10000"/>
                <a:gd name="connsiteX179" fmla="*/ 3586 w 10000"/>
                <a:gd name="connsiteY179" fmla="*/ 6782 h 10000"/>
                <a:gd name="connsiteX180" fmla="*/ 3604 w 10000"/>
                <a:gd name="connsiteY180" fmla="*/ 5897 h 10000"/>
                <a:gd name="connsiteX181" fmla="*/ 3629 w 10000"/>
                <a:gd name="connsiteY181" fmla="*/ 5410 h 10000"/>
                <a:gd name="connsiteX182" fmla="*/ 3647 w 10000"/>
                <a:gd name="connsiteY182" fmla="*/ 5282 h 10000"/>
                <a:gd name="connsiteX183" fmla="*/ 3665 w 10000"/>
                <a:gd name="connsiteY183" fmla="*/ 5346 h 10000"/>
                <a:gd name="connsiteX184" fmla="*/ 3683 w 10000"/>
                <a:gd name="connsiteY184" fmla="*/ 5038 h 10000"/>
                <a:gd name="connsiteX185" fmla="*/ 3701 w 10000"/>
                <a:gd name="connsiteY185" fmla="*/ 4872 h 10000"/>
                <a:gd name="connsiteX186" fmla="*/ 3730 w 10000"/>
                <a:gd name="connsiteY186" fmla="*/ 4718 h 10000"/>
                <a:gd name="connsiteX187" fmla="*/ 3748 w 10000"/>
                <a:gd name="connsiteY187" fmla="*/ 4936 h 10000"/>
                <a:gd name="connsiteX188" fmla="*/ 3766 w 10000"/>
                <a:gd name="connsiteY188" fmla="*/ 5103 h 10000"/>
                <a:gd name="connsiteX189" fmla="*/ 3784 w 10000"/>
                <a:gd name="connsiteY189" fmla="*/ 5474 h 10000"/>
                <a:gd name="connsiteX190" fmla="*/ 3810 w 10000"/>
                <a:gd name="connsiteY190" fmla="*/ 5410 h 10000"/>
                <a:gd name="connsiteX191" fmla="*/ 3828 w 10000"/>
                <a:gd name="connsiteY191" fmla="*/ 5218 h 10000"/>
                <a:gd name="connsiteX192" fmla="*/ 3846 w 10000"/>
                <a:gd name="connsiteY192" fmla="*/ 5000 h 10000"/>
                <a:gd name="connsiteX193" fmla="*/ 3864 w 10000"/>
                <a:gd name="connsiteY193" fmla="*/ 4872 h 10000"/>
                <a:gd name="connsiteX194" fmla="*/ 3882 w 10000"/>
                <a:gd name="connsiteY194" fmla="*/ 4744 h 10000"/>
                <a:gd name="connsiteX195" fmla="*/ 3907 w 10000"/>
                <a:gd name="connsiteY195" fmla="*/ 4808 h 10000"/>
                <a:gd name="connsiteX196" fmla="*/ 3925 w 10000"/>
                <a:gd name="connsiteY196" fmla="*/ 4782 h 10000"/>
                <a:gd name="connsiteX197" fmla="*/ 3943 w 10000"/>
                <a:gd name="connsiteY197" fmla="*/ 4590 h 10000"/>
                <a:gd name="connsiteX198" fmla="*/ 3961 w 10000"/>
                <a:gd name="connsiteY198" fmla="*/ 4654 h 10000"/>
                <a:gd name="connsiteX199" fmla="*/ 3990 w 10000"/>
                <a:gd name="connsiteY199" fmla="*/ 4782 h 10000"/>
                <a:gd name="connsiteX200" fmla="*/ 4008 w 10000"/>
                <a:gd name="connsiteY200" fmla="*/ 4872 h 10000"/>
                <a:gd name="connsiteX201" fmla="*/ 4026 w 10000"/>
                <a:gd name="connsiteY201" fmla="*/ 4179 h 10000"/>
                <a:gd name="connsiteX202" fmla="*/ 4051 w 10000"/>
                <a:gd name="connsiteY202" fmla="*/ 2423 h 10000"/>
                <a:gd name="connsiteX203" fmla="*/ 4069 w 10000"/>
                <a:gd name="connsiteY203" fmla="*/ 923 h 10000"/>
                <a:gd name="connsiteX204" fmla="*/ 4087 w 10000"/>
                <a:gd name="connsiteY204" fmla="*/ 0 h 10000"/>
                <a:gd name="connsiteX205" fmla="*/ 4105 w 10000"/>
                <a:gd name="connsiteY205" fmla="*/ 1051 h 10000"/>
                <a:gd name="connsiteX206" fmla="*/ 4123 w 10000"/>
                <a:gd name="connsiteY206" fmla="*/ 4487 h 10000"/>
                <a:gd name="connsiteX207" fmla="*/ 4141 w 10000"/>
                <a:gd name="connsiteY207" fmla="*/ 7705 h 10000"/>
                <a:gd name="connsiteX208" fmla="*/ 4167 w 10000"/>
                <a:gd name="connsiteY208" fmla="*/ 9397 h 10000"/>
                <a:gd name="connsiteX209" fmla="*/ 4185 w 10000"/>
                <a:gd name="connsiteY209" fmla="*/ 9397 h 10000"/>
                <a:gd name="connsiteX210" fmla="*/ 4203 w 10000"/>
                <a:gd name="connsiteY210" fmla="*/ 8436 h 10000"/>
                <a:gd name="connsiteX211" fmla="*/ 4232 w 10000"/>
                <a:gd name="connsiteY211" fmla="*/ 7679 h 10000"/>
                <a:gd name="connsiteX212" fmla="*/ 4250 w 10000"/>
                <a:gd name="connsiteY212" fmla="*/ 7231 h 10000"/>
                <a:gd name="connsiteX213" fmla="*/ 4268 w 10000"/>
                <a:gd name="connsiteY213" fmla="*/ 6436 h 10000"/>
                <a:gd name="connsiteX214" fmla="*/ 4286 w 10000"/>
                <a:gd name="connsiteY214" fmla="*/ 5538 h 10000"/>
                <a:gd name="connsiteX215" fmla="*/ 4304 w 10000"/>
                <a:gd name="connsiteY215" fmla="*/ 4872 h 10000"/>
                <a:gd name="connsiteX216" fmla="*/ 4329 w 10000"/>
                <a:gd name="connsiteY216" fmla="*/ 4423 h 10000"/>
                <a:gd name="connsiteX217" fmla="*/ 4347 w 10000"/>
                <a:gd name="connsiteY217" fmla="*/ 4462 h 10000"/>
                <a:gd name="connsiteX218" fmla="*/ 4365 w 10000"/>
                <a:gd name="connsiteY218" fmla="*/ 3885 h 10000"/>
                <a:gd name="connsiteX219" fmla="*/ 4383 w 10000"/>
                <a:gd name="connsiteY219" fmla="*/ 2744 h 10000"/>
                <a:gd name="connsiteX220" fmla="*/ 4401 w 10000"/>
                <a:gd name="connsiteY220" fmla="*/ 1949 h 10000"/>
                <a:gd name="connsiteX221" fmla="*/ 4426 w 10000"/>
                <a:gd name="connsiteY221" fmla="*/ 2897 h 10000"/>
                <a:gd name="connsiteX222" fmla="*/ 4444 w 10000"/>
                <a:gd name="connsiteY222" fmla="*/ 5833 h 10000"/>
                <a:gd name="connsiteX223" fmla="*/ 4473 w 10000"/>
                <a:gd name="connsiteY223" fmla="*/ 8000 h 10000"/>
                <a:gd name="connsiteX224" fmla="*/ 4491 w 10000"/>
                <a:gd name="connsiteY224" fmla="*/ 8090 h 10000"/>
                <a:gd name="connsiteX225" fmla="*/ 4509 w 10000"/>
                <a:gd name="connsiteY225" fmla="*/ 7103 h 10000"/>
                <a:gd name="connsiteX226" fmla="*/ 4527 w 10000"/>
                <a:gd name="connsiteY226" fmla="*/ 6205 h 10000"/>
                <a:gd name="connsiteX227" fmla="*/ 4545 w 10000"/>
                <a:gd name="connsiteY227" fmla="*/ 5641 h 10000"/>
                <a:gd name="connsiteX228" fmla="*/ 4563 w 10000"/>
                <a:gd name="connsiteY228" fmla="*/ 5321 h 10000"/>
                <a:gd name="connsiteX229" fmla="*/ 4589 w 10000"/>
                <a:gd name="connsiteY229" fmla="*/ 5154 h 10000"/>
                <a:gd name="connsiteX230" fmla="*/ 4607 w 10000"/>
                <a:gd name="connsiteY230" fmla="*/ 4872 h 10000"/>
                <a:gd name="connsiteX231" fmla="*/ 4625 w 10000"/>
                <a:gd name="connsiteY231" fmla="*/ 4526 h 10000"/>
                <a:gd name="connsiteX232" fmla="*/ 4654 w 10000"/>
                <a:gd name="connsiteY232" fmla="*/ 4333 h 10000"/>
                <a:gd name="connsiteX233" fmla="*/ 4672 w 10000"/>
                <a:gd name="connsiteY233" fmla="*/ 4115 h 10000"/>
                <a:gd name="connsiteX234" fmla="*/ 4686 w 10000"/>
                <a:gd name="connsiteY234" fmla="*/ 3859 h 10000"/>
                <a:gd name="connsiteX235" fmla="*/ 4704 w 10000"/>
                <a:gd name="connsiteY235" fmla="*/ 3692 h 10000"/>
                <a:gd name="connsiteX236" fmla="*/ 4722 w 10000"/>
                <a:gd name="connsiteY236" fmla="*/ 3603 h 10000"/>
                <a:gd name="connsiteX237" fmla="*/ 4751 w 10000"/>
                <a:gd name="connsiteY237" fmla="*/ 3821 h 10000"/>
                <a:gd name="connsiteX238" fmla="*/ 4769 w 10000"/>
                <a:gd name="connsiteY238" fmla="*/ 4590 h 10000"/>
                <a:gd name="connsiteX239" fmla="*/ 4787 w 10000"/>
                <a:gd name="connsiteY239" fmla="*/ 5103 h 10000"/>
                <a:gd name="connsiteX240" fmla="*/ 4805 w 10000"/>
                <a:gd name="connsiteY240" fmla="*/ 5346 h 10000"/>
                <a:gd name="connsiteX241" fmla="*/ 4830 w 10000"/>
                <a:gd name="connsiteY241" fmla="*/ 5474 h 10000"/>
                <a:gd name="connsiteX242" fmla="*/ 4848 w 10000"/>
                <a:gd name="connsiteY242" fmla="*/ 5538 h 10000"/>
                <a:gd name="connsiteX243" fmla="*/ 4867 w 10000"/>
                <a:gd name="connsiteY243" fmla="*/ 5513 h 10000"/>
                <a:gd name="connsiteX244" fmla="*/ 4885 w 10000"/>
                <a:gd name="connsiteY244" fmla="*/ 5218 h 10000"/>
                <a:gd name="connsiteX245" fmla="*/ 4913 w 10000"/>
                <a:gd name="connsiteY245" fmla="*/ 4744 h 10000"/>
                <a:gd name="connsiteX246" fmla="*/ 4931 w 10000"/>
                <a:gd name="connsiteY246" fmla="*/ 4397 h 10000"/>
                <a:gd name="connsiteX247" fmla="*/ 4949 w 10000"/>
                <a:gd name="connsiteY247" fmla="*/ 3821 h 10000"/>
                <a:gd name="connsiteX248" fmla="*/ 4964 w 10000"/>
                <a:gd name="connsiteY248" fmla="*/ 3372 h 10000"/>
                <a:gd name="connsiteX249" fmla="*/ 4982 w 10000"/>
                <a:gd name="connsiteY249" fmla="*/ 3372 h 10000"/>
                <a:gd name="connsiteX250" fmla="*/ 5000 w 10000"/>
                <a:gd name="connsiteY250" fmla="*/ 3795 h 10000"/>
                <a:gd name="connsiteX251" fmla="*/ 5029 w 10000"/>
                <a:gd name="connsiteY251" fmla="*/ 5192 h 10000"/>
                <a:gd name="connsiteX252" fmla="*/ 5054 w 10000"/>
                <a:gd name="connsiteY252" fmla="*/ 6436 h 10000"/>
                <a:gd name="connsiteX253" fmla="*/ 5072 w 10000"/>
                <a:gd name="connsiteY253" fmla="*/ 7321 h 10000"/>
                <a:gd name="connsiteX254" fmla="*/ 5090 w 10000"/>
                <a:gd name="connsiteY254" fmla="*/ 7359 h 10000"/>
                <a:gd name="connsiteX255" fmla="*/ 5108 w 10000"/>
                <a:gd name="connsiteY255" fmla="*/ 6846 h 10000"/>
                <a:gd name="connsiteX256" fmla="*/ 5126 w 10000"/>
                <a:gd name="connsiteY256" fmla="*/ 6179 h 10000"/>
                <a:gd name="connsiteX257" fmla="*/ 5144 w 10000"/>
                <a:gd name="connsiteY257" fmla="*/ 5897 h 10000"/>
                <a:gd name="connsiteX258" fmla="*/ 5162 w 10000"/>
                <a:gd name="connsiteY258" fmla="*/ 5538 h 10000"/>
                <a:gd name="connsiteX259" fmla="*/ 5191 w 10000"/>
                <a:gd name="connsiteY259" fmla="*/ 4590 h 10000"/>
                <a:gd name="connsiteX260" fmla="*/ 5209 w 10000"/>
                <a:gd name="connsiteY260" fmla="*/ 3064 h 10000"/>
                <a:gd name="connsiteX261" fmla="*/ 5227 w 10000"/>
                <a:gd name="connsiteY261" fmla="*/ 2615 h 10000"/>
                <a:gd name="connsiteX262" fmla="*/ 5253 w 10000"/>
                <a:gd name="connsiteY262" fmla="*/ 3474 h 10000"/>
                <a:gd name="connsiteX263" fmla="*/ 5271 w 10000"/>
                <a:gd name="connsiteY263" fmla="*/ 4359 h 10000"/>
                <a:gd name="connsiteX264" fmla="*/ 5289 w 10000"/>
                <a:gd name="connsiteY264" fmla="*/ 5321 h 10000"/>
                <a:gd name="connsiteX265" fmla="*/ 5307 w 10000"/>
                <a:gd name="connsiteY265" fmla="*/ 7013 h 10000"/>
                <a:gd name="connsiteX266" fmla="*/ 5332 w 10000"/>
                <a:gd name="connsiteY266" fmla="*/ 8179 h 10000"/>
                <a:gd name="connsiteX267" fmla="*/ 5350 w 10000"/>
                <a:gd name="connsiteY267" fmla="*/ 8115 h 10000"/>
                <a:gd name="connsiteX268" fmla="*/ 5368 w 10000"/>
                <a:gd name="connsiteY268" fmla="*/ 7256 h 10000"/>
                <a:gd name="connsiteX269" fmla="*/ 5386 w 10000"/>
                <a:gd name="connsiteY269" fmla="*/ 6269 h 10000"/>
                <a:gd name="connsiteX270" fmla="*/ 5404 w 10000"/>
                <a:gd name="connsiteY270" fmla="*/ 5410 h 10000"/>
                <a:gd name="connsiteX271" fmla="*/ 5422 w 10000"/>
                <a:gd name="connsiteY271" fmla="*/ 4974 h 10000"/>
                <a:gd name="connsiteX272" fmla="*/ 5451 w 10000"/>
                <a:gd name="connsiteY272" fmla="*/ 4551 h 10000"/>
                <a:gd name="connsiteX273" fmla="*/ 5469 w 10000"/>
                <a:gd name="connsiteY273" fmla="*/ 4231 h 10000"/>
                <a:gd name="connsiteX274" fmla="*/ 5487 w 10000"/>
                <a:gd name="connsiteY274" fmla="*/ 3885 h 10000"/>
                <a:gd name="connsiteX275" fmla="*/ 5512 w 10000"/>
                <a:gd name="connsiteY275" fmla="*/ 3667 h 10000"/>
                <a:gd name="connsiteX276" fmla="*/ 5530 w 10000"/>
                <a:gd name="connsiteY276" fmla="*/ 3218 h 10000"/>
                <a:gd name="connsiteX277" fmla="*/ 5548 w 10000"/>
                <a:gd name="connsiteY277" fmla="*/ 3192 h 10000"/>
                <a:gd name="connsiteX278" fmla="*/ 5566 w 10000"/>
                <a:gd name="connsiteY278" fmla="*/ 3731 h 10000"/>
                <a:gd name="connsiteX279" fmla="*/ 5592 w 10000"/>
                <a:gd name="connsiteY279" fmla="*/ 4615 h 10000"/>
                <a:gd name="connsiteX280" fmla="*/ 5610 w 10000"/>
                <a:gd name="connsiteY280" fmla="*/ 5321 h 10000"/>
                <a:gd name="connsiteX281" fmla="*/ 5628 w 10000"/>
                <a:gd name="connsiteY281" fmla="*/ 5731 h 10000"/>
                <a:gd name="connsiteX282" fmla="*/ 5657 w 10000"/>
                <a:gd name="connsiteY282" fmla="*/ 6090 h 10000"/>
                <a:gd name="connsiteX283" fmla="*/ 5675 w 10000"/>
                <a:gd name="connsiteY283" fmla="*/ 6026 h 10000"/>
                <a:gd name="connsiteX284" fmla="*/ 5693 w 10000"/>
                <a:gd name="connsiteY284" fmla="*/ 5321 h 10000"/>
                <a:gd name="connsiteX285" fmla="*/ 5711 w 10000"/>
                <a:gd name="connsiteY285" fmla="*/ 4397 h 10000"/>
                <a:gd name="connsiteX286" fmla="*/ 5729 w 10000"/>
                <a:gd name="connsiteY286" fmla="*/ 4077 h 10000"/>
                <a:gd name="connsiteX287" fmla="*/ 5747 w 10000"/>
                <a:gd name="connsiteY287" fmla="*/ 4051 h 10000"/>
                <a:gd name="connsiteX288" fmla="*/ 5772 w 10000"/>
                <a:gd name="connsiteY288" fmla="*/ 4974 h 10000"/>
                <a:gd name="connsiteX289" fmla="*/ 5790 w 10000"/>
                <a:gd name="connsiteY289" fmla="*/ 5897 h 10000"/>
                <a:gd name="connsiteX290" fmla="*/ 5808 w 10000"/>
                <a:gd name="connsiteY290" fmla="*/ 5795 h 10000"/>
                <a:gd name="connsiteX291" fmla="*/ 5826 w 10000"/>
                <a:gd name="connsiteY291" fmla="*/ 5321 h 10000"/>
                <a:gd name="connsiteX292" fmla="*/ 5851 w 10000"/>
                <a:gd name="connsiteY292" fmla="*/ 5064 h 10000"/>
                <a:gd name="connsiteX293" fmla="*/ 5869 w 10000"/>
                <a:gd name="connsiteY293" fmla="*/ 5321 h 10000"/>
                <a:gd name="connsiteX294" fmla="*/ 5887 w 10000"/>
                <a:gd name="connsiteY294" fmla="*/ 5154 h 10000"/>
                <a:gd name="connsiteX295" fmla="*/ 5905 w 10000"/>
                <a:gd name="connsiteY295" fmla="*/ 4936 h 10000"/>
                <a:gd name="connsiteX296" fmla="*/ 5934 w 10000"/>
                <a:gd name="connsiteY296" fmla="*/ 4462 h 10000"/>
                <a:gd name="connsiteX297" fmla="*/ 6068 w 10000"/>
                <a:gd name="connsiteY297" fmla="*/ 4846 h 10000"/>
                <a:gd name="connsiteX298" fmla="*/ 6093 w 10000"/>
                <a:gd name="connsiteY298" fmla="*/ 4487 h 10000"/>
                <a:gd name="connsiteX299" fmla="*/ 6194 w 10000"/>
                <a:gd name="connsiteY299" fmla="*/ 4013 h 10000"/>
                <a:gd name="connsiteX300" fmla="*/ 6212 w 10000"/>
                <a:gd name="connsiteY300" fmla="*/ 3064 h 10000"/>
                <a:gd name="connsiteX301" fmla="*/ 6273 w 10000"/>
                <a:gd name="connsiteY301" fmla="*/ 5923 h 10000"/>
                <a:gd name="connsiteX302" fmla="*/ 6291 w 10000"/>
                <a:gd name="connsiteY302" fmla="*/ 7321 h 10000"/>
                <a:gd name="connsiteX303" fmla="*/ 6310 w 10000"/>
                <a:gd name="connsiteY303" fmla="*/ 7641 h 10000"/>
                <a:gd name="connsiteX304" fmla="*/ 6328 w 10000"/>
                <a:gd name="connsiteY304" fmla="*/ 7359 h 10000"/>
                <a:gd name="connsiteX305" fmla="*/ 6346 w 10000"/>
                <a:gd name="connsiteY305" fmla="*/ 5833 h 10000"/>
                <a:gd name="connsiteX306" fmla="*/ 6454 w 10000"/>
                <a:gd name="connsiteY306" fmla="*/ 6436 h 10000"/>
                <a:gd name="connsiteX307" fmla="*/ 6472 w 10000"/>
                <a:gd name="connsiteY307" fmla="*/ 8628 h 10000"/>
                <a:gd name="connsiteX308" fmla="*/ 6490 w 10000"/>
                <a:gd name="connsiteY308" fmla="*/ 9077 h 10000"/>
                <a:gd name="connsiteX309" fmla="*/ 6515 w 10000"/>
                <a:gd name="connsiteY309" fmla="*/ 8603 h 10000"/>
                <a:gd name="connsiteX310" fmla="*/ 6533 w 10000"/>
                <a:gd name="connsiteY310" fmla="*/ 7679 h 10000"/>
                <a:gd name="connsiteX311" fmla="*/ 6551 w 10000"/>
                <a:gd name="connsiteY311" fmla="*/ 6846 h 10000"/>
                <a:gd name="connsiteX312" fmla="*/ 6569 w 10000"/>
                <a:gd name="connsiteY312" fmla="*/ 6090 h 10000"/>
                <a:gd name="connsiteX313" fmla="*/ 6587 w 10000"/>
                <a:gd name="connsiteY313" fmla="*/ 5128 h 10000"/>
                <a:gd name="connsiteX314" fmla="*/ 6605 w 10000"/>
                <a:gd name="connsiteY314" fmla="*/ 4013 h 10000"/>
                <a:gd name="connsiteX315" fmla="*/ 6631 w 10000"/>
                <a:gd name="connsiteY315" fmla="*/ 3372 h 10000"/>
                <a:gd name="connsiteX316" fmla="*/ 6890 w 10000"/>
                <a:gd name="connsiteY316" fmla="*/ 4526 h 10000"/>
                <a:gd name="connsiteX317" fmla="*/ 6955 w 10000"/>
                <a:gd name="connsiteY317" fmla="*/ 5513 h 10000"/>
                <a:gd name="connsiteX318" fmla="*/ 6973 w 10000"/>
                <a:gd name="connsiteY318" fmla="*/ 6051 h 10000"/>
                <a:gd name="connsiteX319" fmla="*/ 6991 w 10000"/>
                <a:gd name="connsiteY319" fmla="*/ 5897 h 10000"/>
                <a:gd name="connsiteX320" fmla="*/ 7009 w 10000"/>
                <a:gd name="connsiteY320" fmla="*/ 5577 h 10000"/>
                <a:gd name="connsiteX321" fmla="*/ 7027 w 10000"/>
                <a:gd name="connsiteY321" fmla="*/ 5321 h 10000"/>
                <a:gd name="connsiteX322" fmla="*/ 7053 w 10000"/>
                <a:gd name="connsiteY322" fmla="*/ 4936 h 10000"/>
                <a:gd name="connsiteX323" fmla="*/ 7071 w 10000"/>
                <a:gd name="connsiteY323" fmla="*/ 4654 h 10000"/>
                <a:gd name="connsiteX324" fmla="*/ 7089 w 10000"/>
                <a:gd name="connsiteY324" fmla="*/ 4526 h 10000"/>
                <a:gd name="connsiteX325" fmla="*/ 7118 w 10000"/>
                <a:gd name="connsiteY325" fmla="*/ 4487 h 10000"/>
                <a:gd name="connsiteX326" fmla="*/ 7136 w 10000"/>
                <a:gd name="connsiteY326" fmla="*/ 4590 h 10000"/>
                <a:gd name="connsiteX327" fmla="*/ 7154 w 10000"/>
                <a:gd name="connsiteY327" fmla="*/ 5218 h 10000"/>
                <a:gd name="connsiteX328" fmla="*/ 7168 w 10000"/>
                <a:gd name="connsiteY328" fmla="*/ 5218 h 10000"/>
                <a:gd name="connsiteX329" fmla="*/ 7186 w 10000"/>
                <a:gd name="connsiteY329" fmla="*/ 4654 h 10000"/>
                <a:gd name="connsiteX330" fmla="*/ 7215 w 10000"/>
                <a:gd name="connsiteY330" fmla="*/ 4423 h 10000"/>
                <a:gd name="connsiteX331" fmla="*/ 7233 w 10000"/>
                <a:gd name="connsiteY331" fmla="*/ 4654 h 10000"/>
                <a:gd name="connsiteX332" fmla="*/ 7251 w 10000"/>
                <a:gd name="connsiteY332" fmla="*/ 5154 h 10000"/>
                <a:gd name="connsiteX333" fmla="*/ 7276 w 10000"/>
                <a:gd name="connsiteY333" fmla="*/ 5731 h 10000"/>
                <a:gd name="connsiteX334" fmla="*/ 7294 w 10000"/>
                <a:gd name="connsiteY334" fmla="*/ 6051 h 10000"/>
                <a:gd name="connsiteX335" fmla="*/ 7312 w 10000"/>
                <a:gd name="connsiteY335" fmla="*/ 5962 h 10000"/>
                <a:gd name="connsiteX336" fmla="*/ 7330 w 10000"/>
                <a:gd name="connsiteY336" fmla="*/ 5897 h 10000"/>
                <a:gd name="connsiteX337" fmla="*/ 7348 w 10000"/>
                <a:gd name="connsiteY337" fmla="*/ 5321 h 10000"/>
                <a:gd name="connsiteX338" fmla="*/ 7367 w 10000"/>
                <a:gd name="connsiteY338" fmla="*/ 4679 h 10000"/>
                <a:gd name="connsiteX339" fmla="*/ 7395 w 10000"/>
                <a:gd name="connsiteY339" fmla="*/ 4115 h 10000"/>
                <a:gd name="connsiteX340" fmla="*/ 7413 w 10000"/>
                <a:gd name="connsiteY340" fmla="*/ 3474 h 10000"/>
                <a:gd name="connsiteX341" fmla="*/ 7431 w 10000"/>
                <a:gd name="connsiteY341" fmla="*/ 3410 h 10000"/>
                <a:gd name="connsiteX342" fmla="*/ 7446 w 10000"/>
                <a:gd name="connsiteY342" fmla="*/ 4808 h 10000"/>
                <a:gd name="connsiteX343" fmla="*/ 7475 w 10000"/>
                <a:gd name="connsiteY343" fmla="*/ 6090 h 10000"/>
                <a:gd name="connsiteX344" fmla="*/ 7493 w 10000"/>
                <a:gd name="connsiteY344" fmla="*/ 5833 h 10000"/>
                <a:gd name="connsiteX345" fmla="*/ 7511 w 10000"/>
                <a:gd name="connsiteY345" fmla="*/ 4359 h 10000"/>
                <a:gd name="connsiteX346" fmla="*/ 7536 w 10000"/>
                <a:gd name="connsiteY346" fmla="*/ 2705 h 10000"/>
                <a:gd name="connsiteX347" fmla="*/ 7554 w 10000"/>
                <a:gd name="connsiteY347" fmla="*/ 1974 h 10000"/>
                <a:gd name="connsiteX348" fmla="*/ 7572 w 10000"/>
                <a:gd name="connsiteY348" fmla="*/ 4013 h 10000"/>
                <a:gd name="connsiteX349" fmla="*/ 7590 w 10000"/>
                <a:gd name="connsiteY349" fmla="*/ 6372 h 10000"/>
                <a:gd name="connsiteX350" fmla="*/ 7608 w 10000"/>
                <a:gd name="connsiteY350" fmla="*/ 7808 h 10000"/>
                <a:gd name="connsiteX351" fmla="*/ 7626 w 10000"/>
                <a:gd name="connsiteY351" fmla="*/ 7577 h 10000"/>
                <a:gd name="connsiteX352" fmla="*/ 7655 w 10000"/>
                <a:gd name="connsiteY352" fmla="*/ 7295 h 10000"/>
                <a:gd name="connsiteX353" fmla="*/ 7673 w 10000"/>
                <a:gd name="connsiteY353" fmla="*/ 7321 h 10000"/>
                <a:gd name="connsiteX354" fmla="*/ 7691 w 10000"/>
                <a:gd name="connsiteY354" fmla="*/ 7551 h 10000"/>
                <a:gd name="connsiteX355" fmla="*/ 7716 w 10000"/>
                <a:gd name="connsiteY355" fmla="*/ 7679 h 10000"/>
                <a:gd name="connsiteX356" fmla="*/ 7734 w 10000"/>
                <a:gd name="connsiteY356" fmla="*/ 7231 h 10000"/>
                <a:gd name="connsiteX357" fmla="*/ 7753 w 10000"/>
                <a:gd name="connsiteY357" fmla="*/ 6526 h 10000"/>
                <a:gd name="connsiteX358" fmla="*/ 7771 w 10000"/>
                <a:gd name="connsiteY358" fmla="*/ 5859 h 10000"/>
                <a:gd name="connsiteX359" fmla="*/ 7796 w 10000"/>
                <a:gd name="connsiteY359" fmla="*/ 5154 h 10000"/>
                <a:gd name="connsiteX360" fmla="*/ 7814 w 10000"/>
                <a:gd name="connsiteY360" fmla="*/ 4615 h 10000"/>
                <a:gd name="connsiteX361" fmla="*/ 7832 w 10000"/>
                <a:gd name="connsiteY361" fmla="*/ 3949 h 10000"/>
                <a:gd name="connsiteX362" fmla="*/ 7850 w 10000"/>
                <a:gd name="connsiteY362" fmla="*/ 3474 h 10000"/>
                <a:gd name="connsiteX363" fmla="*/ 7868 w 10000"/>
                <a:gd name="connsiteY363" fmla="*/ 2936 h 10000"/>
                <a:gd name="connsiteX364" fmla="*/ 7897 w 10000"/>
                <a:gd name="connsiteY364" fmla="*/ 2808 h 10000"/>
                <a:gd name="connsiteX365" fmla="*/ 7915 w 10000"/>
                <a:gd name="connsiteY365" fmla="*/ 3474 h 10000"/>
                <a:gd name="connsiteX366" fmla="*/ 7933 w 10000"/>
                <a:gd name="connsiteY366" fmla="*/ 4462 h 10000"/>
                <a:gd name="connsiteX367" fmla="*/ 7951 w 10000"/>
                <a:gd name="connsiteY367" fmla="*/ 4590 h 10000"/>
                <a:gd name="connsiteX368" fmla="*/ 7976 w 10000"/>
                <a:gd name="connsiteY368" fmla="*/ 4333 h 10000"/>
                <a:gd name="connsiteX369" fmla="*/ 7994 w 10000"/>
                <a:gd name="connsiteY369" fmla="*/ 4295 h 10000"/>
                <a:gd name="connsiteX370" fmla="*/ 8012 w 10000"/>
                <a:gd name="connsiteY370" fmla="*/ 4205 h 10000"/>
                <a:gd name="connsiteX371" fmla="*/ 8030 w 10000"/>
                <a:gd name="connsiteY371" fmla="*/ 3949 h 10000"/>
                <a:gd name="connsiteX372" fmla="*/ 8048 w 10000"/>
                <a:gd name="connsiteY372" fmla="*/ 4654 h 10000"/>
                <a:gd name="connsiteX373" fmla="*/ 8074 w 10000"/>
                <a:gd name="connsiteY373" fmla="*/ 5282 h 10000"/>
                <a:gd name="connsiteX374" fmla="*/ 8092 w 10000"/>
                <a:gd name="connsiteY374" fmla="*/ 6051 h 10000"/>
                <a:gd name="connsiteX375" fmla="*/ 8120 w 10000"/>
                <a:gd name="connsiteY375" fmla="*/ 6718 h 10000"/>
                <a:gd name="connsiteX376" fmla="*/ 8139 w 10000"/>
                <a:gd name="connsiteY376" fmla="*/ 6821 h 10000"/>
                <a:gd name="connsiteX377" fmla="*/ 8157 w 10000"/>
                <a:gd name="connsiteY377" fmla="*/ 6462 h 10000"/>
                <a:gd name="connsiteX378" fmla="*/ 8175 w 10000"/>
                <a:gd name="connsiteY378" fmla="*/ 5321 h 10000"/>
                <a:gd name="connsiteX379" fmla="*/ 8193 w 10000"/>
                <a:gd name="connsiteY379" fmla="*/ 2769 h 10000"/>
                <a:gd name="connsiteX380" fmla="*/ 8211 w 10000"/>
                <a:gd name="connsiteY380" fmla="*/ 1244 h 10000"/>
                <a:gd name="connsiteX381" fmla="*/ 8229 w 10000"/>
                <a:gd name="connsiteY381" fmla="*/ 962 h 10000"/>
                <a:gd name="connsiteX382" fmla="*/ 8254 w 10000"/>
                <a:gd name="connsiteY382" fmla="*/ 3603 h 10000"/>
                <a:gd name="connsiteX383" fmla="*/ 8272 w 10000"/>
                <a:gd name="connsiteY383" fmla="*/ 6846 h 10000"/>
                <a:gd name="connsiteX384" fmla="*/ 8297 w 10000"/>
                <a:gd name="connsiteY384" fmla="*/ 8282 h 10000"/>
                <a:gd name="connsiteX385" fmla="*/ 8315 w 10000"/>
                <a:gd name="connsiteY385" fmla="*/ 8218 h 10000"/>
                <a:gd name="connsiteX386" fmla="*/ 8333 w 10000"/>
                <a:gd name="connsiteY386" fmla="*/ 7679 h 10000"/>
                <a:gd name="connsiteX387" fmla="*/ 8351 w 10000"/>
                <a:gd name="connsiteY387" fmla="*/ 7038 h 10000"/>
                <a:gd name="connsiteX388" fmla="*/ 8369 w 10000"/>
                <a:gd name="connsiteY388" fmla="*/ 6436 h 10000"/>
                <a:gd name="connsiteX389" fmla="*/ 8398 w 10000"/>
                <a:gd name="connsiteY389" fmla="*/ 6115 h 10000"/>
                <a:gd name="connsiteX390" fmla="*/ 8416 w 10000"/>
                <a:gd name="connsiteY390" fmla="*/ 5833 h 10000"/>
                <a:gd name="connsiteX391" fmla="*/ 8434 w 10000"/>
                <a:gd name="connsiteY391" fmla="*/ 5449 h 10000"/>
                <a:gd name="connsiteX392" fmla="*/ 8452 w 10000"/>
                <a:gd name="connsiteY392" fmla="*/ 4872 h 10000"/>
                <a:gd name="connsiteX393" fmla="*/ 8470 w 10000"/>
                <a:gd name="connsiteY393" fmla="*/ 4333 h 10000"/>
                <a:gd name="connsiteX394" fmla="*/ 8496 w 10000"/>
                <a:gd name="connsiteY394" fmla="*/ 3795 h 10000"/>
                <a:gd name="connsiteX395" fmla="*/ 8514 w 10000"/>
                <a:gd name="connsiteY395" fmla="*/ 3538 h 10000"/>
                <a:gd name="connsiteX396" fmla="*/ 8532 w 10000"/>
                <a:gd name="connsiteY396" fmla="*/ 3244 h 10000"/>
                <a:gd name="connsiteX397" fmla="*/ 8557 w 10000"/>
                <a:gd name="connsiteY397" fmla="*/ 3372 h 10000"/>
                <a:gd name="connsiteX398" fmla="*/ 8575 w 10000"/>
                <a:gd name="connsiteY398" fmla="*/ 3244 h 10000"/>
                <a:gd name="connsiteX399" fmla="*/ 8593 w 10000"/>
                <a:gd name="connsiteY399" fmla="*/ 2513 h 10000"/>
                <a:gd name="connsiteX400" fmla="*/ 8611 w 10000"/>
                <a:gd name="connsiteY400" fmla="*/ 2897 h 10000"/>
                <a:gd name="connsiteX401" fmla="*/ 8629 w 10000"/>
                <a:gd name="connsiteY401" fmla="*/ 5128 h 10000"/>
                <a:gd name="connsiteX402" fmla="*/ 8658 w 10000"/>
                <a:gd name="connsiteY402" fmla="*/ 6846 h 10000"/>
                <a:gd name="connsiteX403" fmla="*/ 8676 w 10000"/>
                <a:gd name="connsiteY403" fmla="*/ 7038 h 10000"/>
                <a:gd name="connsiteX404" fmla="*/ 8694 w 10000"/>
                <a:gd name="connsiteY404" fmla="*/ 6821 h 10000"/>
                <a:gd name="connsiteX405" fmla="*/ 8719 w 10000"/>
                <a:gd name="connsiteY405" fmla="*/ 6051 h 10000"/>
                <a:gd name="connsiteX406" fmla="*/ 8737 w 10000"/>
                <a:gd name="connsiteY406" fmla="*/ 4974 h 10000"/>
                <a:gd name="connsiteX407" fmla="*/ 8755 w 10000"/>
                <a:gd name="connsiteY407" fmla="*/ 3885 h 10000"/>
                <a:gd name="connsiteX408" fmla="*/ 8773 w 10000"/>
                <a:gd name="connsiteY408" fmla="*/ 3795 h 10000"/>
                <a:gd name="connsiteX409" fmla="*/ 8791 w 10000"/>
                <a:gd name="connsiteY409" fmla="*/ 4910 h 10000"/>
                <a:gd name="connsiteX410" fmla="*/ 8810 w 10000"/>
                <a:gd name="connsiteY410" fmla="*/ 6590 h 10000"/>
                <a:gd name="connsiteX411" fmla="*/ 8835 w 10000"/>
                <a:gd name="connsiteY411" fmla="*/ 7705 h 10000"/>
                <a:gd name="connsiteX412" fmla="*/ 8853 w 10000"/>
                <a:gd name="connsiteY412" fmla="*/ 7641 h 10000"/>
                <a:gd name="connsiteX413" fmla="*/ 8871 w 10000"/>
                <a:gd name="connsiteY413" fmla="*/ 6974 h 10000"/>
                <a:gd name="connsiteX414" fmla="*/ 8889 w 10000"/>
                <a:gd name="connsiteY414" fmla="*/ 6244 h 10000"/>
                <a:gd name="connsiteX415" fmla="*/ 8918 w 10000"/>
                <a:gd name="connsiteY415" fmla="*/ 5667 h 10000"/>
                <a:gd name="connsiteX416" fmla="*/ 8936 w 10000"/>
                <a:gd name="connsiteY416" fmla="*/ 5282 h 10000"/>
                <a:gd name="connsiteX417" fmla="*/ 8954 w 10000"/>
                <a:gd name="connsiteY417" fmla="*/ 4782 h 10000"/>
                <a:gd name="connsiteX418" fmla="*/ 8972 w 10000"/>
                <a:gd name="connsiteY418" fmla="*/ 3987 h 10000"/>
                <a:gd name="connsiteX419" fmla="*/ 8997 w 10000"/>
                <a:gd name="connsiteY419" fmla="*/ 3244 h 10000"/>
                <a:gd name="connsiteX420" fmla="*/ 9015 w 10000"/>
                <a:gd name="connsiteY420" fmla="*/ 2872 h 10000"/>
                <a:gd name="connsiteX421" fmla="*/ 9033 w 10000"/>
                <a:gd name="connsiteY421" fmla="*/ 2962 h 10000"/>
                <a:gd name="connsiteX422" fmla="*/ 9051 w 10000"/>
                <a:gd name="connsiteY422" fmla="*/ 3667 h 10000"/>
                <a:gd name="connsiteX423" fmla="*/ 9069 w 10000"/>
                <a:gd name="connsiteY423" fmla="*/ 5321 h 10000"/>
                <a:gd name="connsiteX424" fmla="*/ 9098 w 10000"/>
                <a:gd name="connsiteY424" fmla="*/ 6462 h 10000"/>
                <a:gd name="connsiteX425" fmla="*/ 9113 w 10000"/>
                <a:gd name="connsiteY425" fmla="*/ 6051 h 10000"/>
                <a:gd name="connsiteX426" fmla="*/ 9141 w 10000"/>
                <a:gd name="connsiteY426" fmla="*/ 5103 h 10000"/>
                <a:gd name="connsiteX427" fmla="*/ 9159 w 10000"/>
                <a:gd name="connsiteY427" fmla="*/ 4551 h 10000"/>
                <a:gd name="connsiteX428" fmla="*/ 9177 w 10000"/>
                <a:gd name="connsiteY428" fmla="*/ 4974 h 10000"/>
                <a:gd name="connsiteX429" fmla="*/ 9196 w 10000"/>
                <a:gd name="connsiteY429" fmla="*/ 5897 h 10000"/>
                <a:gd name="connsiteX430" fmla="*/ 9214 w 10000"/>
                <a:gd name="connsiteY430" fmla="*/ 6179 h 10000"/>
                <a:gd name="connsiteX431" fmla="*/ 9232 w 10000"/>
                <a:gd name="connsiteY431" fmla="*/ 5667 h 10000"/>
                <a:gd name="connsiteX432" fmla="*/ 9257 w 10000"/>
                <a:gd name="connsiteY432" fmla="*/ 5154 h 10000"/>
                <a:gd name="connsiteX433" fmla="*/ 9275 w 10000"/>
                <a:gd name="connsiteY433" fmla="*/ 4910 h 10000"/>
                <a:gd name="connsiteX434" fmla="*/ 9293 w 10000"/>
                <a:gd name="connsiteY434" fmla="*/ 4718 h 10000"/>
                <a:gd name="connsiteX435" fmla="*/ 9322 w 10000"/>
                <a:gd name="connsiteY435" fmla="*/ 4462 h 10000"/>
                <a:gd name="connsiteX436" fmla="*/ 9340 w 10000"/>
                <a:gd name="connsiteY436" fmla="*/ 4179 h 10000"/>
                <a:gd name="connsiteX437" fmla="*/ 9358 w 10000"/>
                <a:gd name="connsiteY437" fmla="*/ 4115 h 10000"/>
                <a:gd name="connsiteX438" fmla="*/ 9376 w 10000"/>
                <a:gd name="connsiteY438" fmla="*/ 4141 h 10000"/>
                <a:gd name="connsiteX439" fmla="*/ 9390 w 10000"/>
                <a:gd name="connsiteY439" fmla="*/ 4462 h 10000"/>
                <a:gd name="connsiteX440" fmla="*/ 9419 w 10000"/>
                <a:gd name="connsiteY440" fmla="*/ 4782 h 10000"/>
                <a:gd name="connsiteX441" fmla="*/ 9437 w 10000"/>
                <a:gd name="connsiteY441" fmla="*/ 5410 h 10000"/>
                <a:gd name="connsiteX442" fmla="*/ 9455 w 10000"/>
                <a:gd name="connsiteY442" fmla="*/ 6090 h 10000"/>
                <a:gd name="connsiteX443" fmla="*/ 9473 w 10000"/>
                <a:gd name="connsiteY443" fmla="*/ 6308 h 10000"/>
                <a:gd name="connsiteX444" fmla="*/ 9491 w 10000"/>
                <a:gd name="connsiteY444" fmla="*/ 6026 h 10000"/>
                <a:gd name="connsiteX445" fmla="*/ 9517 w 10000"/>
                <a:gd name="connsiteY445" fmla="*/ 5321 h 10000"/>
                <a:gd name="connsiteX446" fmla="*/ 9535 w 10000"/>
                <a:gd name="connsiteY446" fmla="*/ 4936 h 10000"/>
                <a:gd name="connsiteX447" fmla="*/ 9553 w 10000"/>
                <a:gd name="connsiteY447" fmla="*/ 4782 h 10000"/>
                <a:gd name="connsiteX448" fmla="*/ 9582 w 10000"/>
                <a:gd name="connsiteY448" fmla="*/ 5000 h 10000"/>
                <a:gd name="connsiteX449" fmla="*/ 9600 w 10000"/>
                <a:gd name="connsiteY449" fmla="*/ 5218 h 10000"/>
                <a:gd name="connsiteX450" fmla="*/ 9618 w 10000"/>
                <a:gd name="connsiteY450" fmla="*/ 5192 h 10000"/>
                <a:gd name="connsiteX451" fmla="*/ 9636 w 10000"/>
                <a:gd name="connsiteY451" fmla="*/ 5346 h 10000"/>
                <a:gd name="connsiteX452" fmla="*/ 9654 w 10000"/>
                <a:gd name="connsiteY452" fmla="*/ 5128 h 10000"/>
                <a:gd name="connsiteX453" fmla="*/ 9679 w 10000"/>
                <a:gd name="connsiteY453" fmla="*/ 4974 h 10000"/>
                <a:gd name="connsiteX454" fmla="*/ 9697 w 10000"/>
                <a:gd name="connsiteY454" fmla="*/ 4936 h 10000"/>
                <a:gd name="connsiteX455" fmla="*/ 9722 w 10000"/>
                <a:gd name="connsiteY455" fmla="*/ 5000 h 10000"/>
                <a:gd name="connsiteX456" fmla="*/ 9740 w 10000"/>
                <a:gd name="connsiteY456" fmla="*/ 4872 h 10000"/>
                <a:gd name="connsiteX457" fmla="*/ 9758 w 10000"/>
                <a:gd name="connsiteY457" fmla="*/ 4679 h 10000"/>
                <a:gd name="connsiteX458" fmla="*/ 9776 w 10000"/>
                <a:gd name="connsiteY458" fmla="*/ 4744 h 10000"/>
                <a:gd name="connsiteX459" fmla="*/ 9794 w 10000"/>
                <a:gd name="connsiteY459" fmla="*/ 4974 h 10000"/>
                <a:gd name="connsiteX460" fmla="*/ 9812 w 10000"/>
                <a:gd name="connsiteY460" fmla="*/ 4910 h 10000"/>
                <a:gd name="connsiteX461" fmla="*/ 9830 w 10000"/>
                <a:gd name="connsiteY461" fmla="*/ 4872 h 10000"/>
                <a:gd name="connsiteX462" fmla="*/ 9859 w 10000"/>
                <a:gd name="connsiteY462" fmla="*/ 4654 h 10000"/>
                <a:gd name="connsiteX463" fmla="*/ 9877 w 10000"/>
                <a:gd name="connsiteY463" fmla="*/ 4397 h 10000"/>
                <a:gd name="connsiteX464" fmla="*/ 9895 w 10000"/>
                <a:gd name="connsiteY464" fmla="*/ 4590 h 10000"/>
                <a:gd name="connsiteX465" fmla="*/ 9913 w 10000"/>
                <a:gd name="connsiteY465" fmla="*/ 4679 h 10000"/>
                <a:gd name="connsiteX466" fmla="*/ 9939 w 10000"/>
                <a:gd name="connsiteY466" fmla="*/ 4744 h 10000"/>
                <a:gd name="connsiteX467" fmla="*/ 9957 w 10000"/>
                <a:gd name="connsiteY467" fmla="*/ 4782 h 10000"/>
                <a:gd name="connsiteX468" fmla="*/ 9975 w 10000"/>
                <a:gd name="connsiteY468" fmla="*/ 4744 h 10000"/>
                <a:gd name="connsiteX469" fmla="*/ 10000 w 10000"/>
                <a:gd name="connsiteY469" fmla="*/ 534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6 w 10000"/>
                <a:gd name="connsiteY11" fmla="*/ 6333 h 10000"/>
                <a:gd name="connsiteX12" fmla="*/ 245 w 10000"/>
                <a:gd name="connsiteY12" fmla="*/ 6115 h 10000"/>
                <a:gd name="connsiteX13" fmla="*/ 260 w 10000"/>
                <a:gd name="connsiteY13" fmla="*/ 5667 h 10000"/>
                <a:gd name="connsiteX14" fmla="*/ 278 w 10000"/>
                <a:gd name="connsiteY14" fmla="*/ 5385 h 10000"/>
                <a:gd name="connsiteX15" fmla="*/ 296 w 10000"/>
                <a:gd name="connsiteY15" fmla="*/ 4872 h 10000"/>
                <a:gd name="connsiteX16" fmla="*/ 314 w 10000"/>
                <a:gd name="connsiteY16" fmla="*/ 4013 h 10000"/>
                <a:gd name="connsiteX17" fmla="*/ 343 w 10000"/>
                <a:gd name="connsiteY17" fmla="*/ 3795 h 10000"/>
                <a:gd name="connsiteX18" fmla="*/ 361 w 10000"/>
                <a:gd name="connsiteY18" fmla="*/ 3859 h 10000"/>
                <a:gd name="connsiteX19" fmla="*/ 379 w 10000"/>
                <a:gd name="connsiteY19" fmla="*/ 4115 h 10000"/>
                <a:gd name="connsiteX20" fmla="*/ 404 w 10000"/>
                <a:gd name="connsiteY20" fmla="*/ 4872 h 10000"/>
                <a:gd name="connsiteX21" fmla="*/ 422 w 10000"/>
                <a:gd name="connsiteY21" fmla="*/ 5513 h 10000"/>
                <a:gd name="connsiteX22" fmla="*/ 440 w 10000"/>
                <a:gd name="connsiteY22" fmla="*/ 5513 h 10000"/>
                <a:gd name="connsiteX23" fmla="*/ 458 w 10000"/>
                <a:gd name="connsiteY23" fmla="*/ 5641 h 10000"/>
                <a:gd name="connsiteX24" fmla="*/ 476 w 10000"/>
                <a:gd name="connsiteY24" fmla="*/ 5705 h 10000"/>
                <a:gd name="connsiteX25" fmla="*/ 494 w 10000"/>
                <a:gd name="connsiteY25" fmla="*/ 5833 h 10000"/>
                <a:gd name="connsiteX26" fmla="*/ 523 w 10000"/>
                <a:gd name="connsiteY26" fmla="*/ 5731 h 10000"/>
                <a:gd name="connsiteX27" fmla="*/ 538 w 10000"/>
                <a:gd name="connsiteY27" fmla="*/ 5321 h 10000"/>
                <a:gd name="connsiteX28" fmla="*/ 556 w 10000"/>
                <a:gd name="connsiteY28" fmla="*/ 4974 h 10000"/>
                <a:gd name="connsiteX29" fmla="*/ 584 w 10000"/>
                <a:gd name="connsiteY29" fmla="*/ 4526 h 10000"/>
                <a:gd name="connsiteX30" fmla="*/ 602 w 10000"/>
                <a:gd name="connsiteY30" fmla="*/ 4051 h 10000"/>
                <a:gd name="connsiteX31" fmla="*/ 620 w 10000"/>
                <a:gd name="connsiteY31" fmla="*/ 3372 h 10000"/>
                <a:gd name="connsiteX32" fmla="*/ 639 w 10000"/>
                <a:gd name="connsiteY32" fmla="*/ 3026 h 10000"/>
                <a:gd name="connsiteX33" fmla="*/ 664 w 10000"/>
                <a:gd name="connsiteY33" fmla="*/ 3282 h 10000"/>
                <a:gd name="connsiteX34" fmla="*/ 682 w 10000"/>
                <a:gd name="connsiteY34" fmla="*/ 4551 h 10000"/>
                <a:gd name="connsiteX35" fmla="*/ 700 w 10000"/>
                <a:gd name="connsiteY35" fmla="*/ 6090 h 10000"/>
                <a:gd name="connsiteX36" fmla="*/ 718 w 10000"/>
                <a:gd name="connsiteY36" fmla="*/ 7256 h 10000"/>
                <a:gd name="connsiteX37" fmla="*/ 736 w 10000"/>
                <a:gd name="connsiteY37" fmla="*/ 7449 h 10000"/>
                <a:gd name="connsiteX38" fmla="*/ 765 w 10000"/>
                <a:gd name="connsiteY38" fmla="*/ 7077 h 10000"/>
                <a:gd name="connsiteX39" fmla="*/ 783 w 10000"/>
                <a:gd name="connsiteY39" fmla="*/ 5603 h 10000"/>
                <a:gd name="connsiteX40" fmla="*/ 797 w 10000"/>
                <a:gd name="connsiteY40" fmla="*/ 3282 h 10000"/>
                <a:gd name="connsiteX41" fmla="*/ 815 w 10000"/>
                <a:gd name="connsiteY41" fmla="*/ 1308 h 10000"/>
                <a:gd name="connsiteX42" fmla="*/ 844 w 10000"/>
                <a:gd name="connsiteY42" fmla="*/ 962 h 10000"/>
                <a:gd name="connsiteX43" fmla="*/ 862 w 10000"/>
                <a:gd name="connsiteY43" fmla="*/ 3282 h 10000"/>
                <a:gd name="connsiteX44" fmla="*/ 880 w 10000"/>
                <a:gd name="connsiteY44" fmla="*/ 7744 h 10000"/>
                <a:gd name="connsiteX45" fmla="*/ 898 w 10000"/>
                <a:gd name="connsiteY45" fmla="*/ 10000 h 10000"/>
                <a:gd name="connsiteX46" fmla="*/ 916 w 10000"/>
                <a:gd name="connsiteY46" fmla="*/ 8821 h 10000"/>
                <a:gd name="connsiteX47" fmla="*/ 942 w 10000"/>
                <a:gd name="connsiteY47" fmla="*/ 6564 h 10000"/>
                <a:gd name="connsiteX48" fmla="*/ 960 w 10000"/>
                <a:gd name="connsiteY48" fmla="*/ 5064 h 10000"/>
                <a:gd name="connsiteX49" fmla="*/ 988 w 10000"/>
                <a:gd name="connsiteY49" fmla="*/ 4744 h 10000"/>
                <a:gd name="connsiteX50" fmla="*/ 1006 w 10000"/>
                <a:gd name="connsiteY50" fmla="*/ 5000 h 10000"/>
                <a:gd name="connsiteX51" fmla="*/ 1025 w 10000"/>
                <a:gd name="connsiteY51" fmla="*/ 5513 h 10000"/>
                <a:gd name="connsiteX52" fmla="*/ 1043 w 10000"/>
                <a:gd name="connsiteY52" fmla="*/ 5641 h 10000"/>
                <a:gd name="connsiteX53" fmla="*/ 1061 w 10000"/>
                <a:gd name="connsiteY53" fmla="*/ 5577 h 10000"/>
                <a:gd name="connsiteX54" fmla="*/ 1075 w 10000"/>
                <a:gd name="connsiteY54" fmla="*/ 5346 h 10000"/>
                <a:gd name="connsiteX55" fmla="*/ 1093 w 10000"/>
                <a:gd name="connsiteY55" fmla="*/ 4936 h 10000"/>
                <a:gd name="connsiteX56" fmla="*/ 1122 w 10000"/>
                <a:gd name="connsiteY56" fmla="*/ 3756 h 10000"/>
                <a:gd name="connsiteX57" fmla="*/ 1140 w 10000"/>
                <a:gd name="connsiteY57" fmla="*/ 3372 h 10000"/>
                <a:gd name="connsiteX58" fmla="*/ 1165 w 10000"/>
                <a:gd name="connsiteY58" fmla="*/ 3346 h 10000"/>
                <a:gd name="connsiteX59" fmla="*/ 1183 w 10000"/>
                <a:gd name="connsiteY59" fmla="*/ 3372 h 10000"/>
                <a:gd name="connsiteX60" fmla="*/ 1201 w 10000"/>
                <a:gd name="connsiteY60" fmla="*/ 4333 h 10000"/>
                <a:gd name="connsiteX61" fmla="*/ 1219 w 10000"/>
                <a:gd name="connsiteY61" fmla="*/ 5346 h 10000"/>
                <a:gd name="connsiteX62" fmla="*/ 1237 w 10000"/>
                <a:gd name="connsiteY62" fmla="*/ 6308 h 10000"/>
                <a:gd name="connsiteX63" fmla="*/ 1266 w 10000"/>
                <a:gd name="connsiteY63" fmla="*/ 6885 h 10000"/>
                <a:gd name="connsiteX64" fmla="*/ 1284 w 10000"/>
                <a:gd name="connsiteY64" fmla="*/ 7077 h 10000"/>
                <a:gd name="connsiteX65" fmla="*/ 1302 w 10000"/>
                <a:gd name="connsiteY65" fmla="*/ 6564 h 10000"/>
                <a:gd name="connsiteX66" fmla="*/ 1320 w 10000"/>
                <a:gd name="connsiteY66" fmla="*/ 6244 h 10000"/>
                <a:gd name="connsiteX67" fmla="*/ 1338 w 10000"/>
                <a:gd name="connsiteY67" fmla="*/ 5897 h 10000"/>
                <a:gd name="connsiteX68" fmla="*/ 1364 w 10000"/>
                <a:gd name="connsiteY68" fmla="*/ 5192 h 10000"/>
                <a:gd name="connsiteX69" fmla="*/ 1382 w 10000"/>
                <a:gd name="connsiteY69" fmla="*/ 4359 h 10000"/>
                <a:gd name="connsiteX70" fmla="*/ 1400 w 10000"/>
                <a:gd name="connsiteY70" fmla="*/ 3628 h 10000"/>
                <a:gd name="connsiteX71" fmla="*/ 1425 w 10000"/>
                <a:gd name="connsiteY71" fmla="*/ 3064 h 10000"/>
                <a:gd name="connsiteX72" fmla="*/ 1443 w 10000"/>
                <a:gd name="connsiteY72" fmla="*/ 3500 h 10000"/>
                <a:gd name="connsiteX73" fmla="*/ 1461 w 10000"/>
                <a:gd name="connsiteY73" fmla="*/ 4423 h 10000"/>
                <a:gd name="connsiteX74" fmla="*/ 1479 w 10000"/>
                <a:gd name="connsiteY74" fmla="*/ 4910 h 10000"/>
                <a:gd name="connsiteX75" fmla="*/ 1497 w 10000"/>
                <a:gd name="connsiteY75" fmla="*/ 4333 h 10000"/>
                <a:gd name="connsiteX76" fmla="*/ 1526 w 10000"/>
                <a:gd name="connsiteY76" fmla="*/ 3154 h 10000"/>
                <a:gd name="connsiteX77" fmla="*/ 1544 w 10000"/>
                <a:gd name="connsiteY77" fmla="*/ 2513 h 10000"/>
                <a:gd name="connsiteX78" fmla="*/ 1562 w 10000"/>
                <a:gd name="connsiteY78" fmla="*/ 3564 h 10000"/>
                <a:gd name="connsiteX79" fmla="*/ 1587 w 10000"/>
                <a:gd name="connsiteY79" fmla="*/ 5385 h 10000"/>
                <a:gd name="connsiteX80" fmla="*/ 1605 w 10000"/>
                <a:gd name="connsiteY80" fmla="*/ 6308 h 10000"/>
                <a:gd name="connsiteX81" fmla="*/ 1623 w 10000"/>
                <a:gd name="connsiteY81" fmla="*/ 5731 h 10000"/>
                <a:gd name="connsiteX82" fmla="*/ 1641 w 10000"/>
                <a:gd name="connsiteY82" fmla="*/ 5346 h 10000"/>
                <a:gd name="connsiteX83" fmla="*/ 1659 w 10000"/>
                <a:gd name="connsiteY83" fmla="*/ 5513 h 10000"/>
                <a:gd name="connsiteX84" fmla="*/ 1677 w 10000"/>
                <a:gd name="connsiteY84" fmla="*/ 5667 h 10000"/>
                <a:gd name="connsiteX85" fmla="*/ 1703 w 10000"/>
                <a:gd name="connsiteY85" fmla="*/ 6308 h 10000"/>
                <a:gd name="connsiteX86" fmla="*/ 1721 w 10000"/>
                <a:gd name="connsiteY86" fmla="*/ 6462 h 10000"/>
                <a:gd name="connsiteX87" fmla="*/ 1739 w 10000"/>
                <a:gd name="connsiteY87" fmla="*/ 6051 h 10000"/>
                <a:gd name="connsiteX88" fmla="*/ 1757 w 10000"/>
                <a:gd name="connsiteY88" fmla="*/ 5513 h 10000"/>
                <a:gd name="connsiteX89" fmla="*/ 1786 w 10000"/>
                <a:gd name="connsiteY89" fmla="*/ 5385 h 10000"/>
                <a:gd name="connsiteX90" fmla="*/ 1804 w 10000"/>
                <a:gd name="connsiteY90" fmla="*/ 5449 h 10000"/>
                <a:gd name="connsiteX91" fmla="*/ 1822 w 10000"/>
                <a:gd name="connsiteY91" fmla="*/ 5513 h 10000"/>
                <a:gd name="connsiteX92" fmla="*/ 1847 w 10000"/>
                <a:gd name="connsiteY92" fmla="*/ 5192 h 10000"/>
                <a:gd name="connsiteX93" fmla="*/ 1865 w 10000"/>
                <a:gd name="connsiteY93" fmla="*/ 4397 h 10000"/>
                <a:gd name="connsiteX94" fmla="*/ 1883 w 10000"/>
                <a:gd name="connsiteY94" fmla="*/ 4295 h 10000"/>
                <a:gd name="connsiteX95" fmla="*/ 1901 w 10000"/>
                <a:gd name="connsiteY95" fmla="*/ 4526 h 10000"/>
                <a:gd name="connsiteX96" fmla="*/ 1919 w 10000"/>
                <a:gd name="connsiteY96" fmla="*/ 5385 h 10000"/>
                <a:gd name="connsiteX97" fmla="*/ 1937 w 10000"/>
                <a:gd name="connsiteY97" fmla="*/ 6590 h 10000"/>
                <a:gd name="connsiteX98" fmla="*/ 1955 w 10000"/>
                <a:gd name="connsiteY98" fmla="*/ 6949 h 10000"/>
                <a:gd name="connsiteX99" fmla="*/ 1981 w 10000"/>
                <a:gd name="connsiteY99" fmla="*/ 6141 h 10000"/>
                <a:gd name="connsiteX100" fmla="*/ 2009 w 10000"/>
                <a:gd name="connsiteY100" fmla="*/ 5346 h 10000"/>
                <a:gd name="connsiteX101" fmla="*/ 2027 w 10000"/>
                <a:gd name="connsiteY101" fmla="*/ 5154 h 10000"/>
                <a:gd name="connsiteX102" fmla="*/ 2045 w 10000"/>
                <a:gd name="connsiteY102" fmla="*/ 5641 h 10000"/>
                <a:gd name="connsiteX103" fmla="*/ 2063 w 10000"/>
                <a:gd name="connsiteY103" fmla="*/ 5795 h 10000"/>
                <a:gd name="connsiteX104" fmla="*/ 2082 w 10000"/>
                <a:gd name="connsiteY104" fmla="*/ 5731 h 10000"/>
                <a:gd name="connsiteX105" fmla="*/ 2100 w 10000"/>
                <a:gd name="connsiteY105" fmla="*/ 5346 h 10000"/>
                <a:gd name="connsiteX106" fmla="*/ 2125 w 10000"/>
                <a:gd name="connsiteY106" fmla="*/ 4910 h 10000"/>
                <a:gd name="connsiteX107" fmla="*/ 2143 w 10000"/>
                <a:gd name="connsiteY107" fmla="*/ 4615 h 10000"/>
                <a:gd name="connsiteX108" fmla="*/ 2161 w 10000"/>
                <a:gd name="connsiteY108" fmla="*/ 4462 h 10000"/>
                <a:gd name="connsiteX109" fmla="*/ 2186 w 10000"/>
                <a:gd name="connsiteY109" fmla="*/ 4423 h 10000"/>
                <a:gd name="connsiteX110" fmla="*/ 2204 w 10000"/>
                <a:gd name="connsiteY110" fmla="*/ 4397 h 10000"/>
                <a:gd name="connsiteX111" fmla="*/ 2222 w 10000"/>
                <a:gd name="connsiteY111" fmla="*/ 4179 h 10000"/>
                <a:gd name="connsiteX112" fmla="*/ 2240 w 10000"/>
                <a:gd name="connsiteY112" fmla="*/ 3731 h 10000"/>
                <a:gd name="connsiteX113" fmla="*/ 2258 w 10000"/>
                <a:gd name="connsiteY113" fmla="*/ 3000 h 10000"/>
                <a:gd name="connsiteX114" fmla="*/ 2287 w 10000"/>
                <a:gd name="connsiteY114" fmla="*/ 2513 h 10000"/>
                <a:gd name="connsiteX115" fmla="*/ 2305 w 10000"/>
                <a:gd name="connsiteY115" fmla="*/ 3026 h 10000"/>
                <a:gd name="connsiteX116" fmla="*/ 2323 w 10000"/>
                <a:gd name="connsiteY116" fmla="*/ 4590 h 10000"/>
                <a:gd name="connsiteX117" fmla="*/ 2341 w 10000"/>
                <a:gd name="connsiteY117" fmla="*/ 6397 h 10000"/>
                <a:gd name="connsiteX118" fmla="*/ 2359 w 10000"/>
                <a:gd name="connsiteY118" fmla="*/ 7192 h 10000"/>
                <a:gd name="connsiteX119" fmla="*/ 2385 w 10000"/>
                <a:gd name="connsiteY119" fmla="*/ 6910 h 10000"/>
                <a:gd name="connsiteX120" fmla="*/ 2403 w 10000"/>
                <a:gd name="connsiteY120" fmla="*/ 6179 h 10000"/>
                <a:gd name="connsiteX121" fmla="*/ 2421 w 10000"/>
                <a:gd name="connsiteY121" fmla="*/ 4936 h 10000"/>
                <a:gd name="connsiteX122" fmla="*/ 2449 w 10000"/>
                <a:gd name="connsiteY122" fmla="*/ 3603 h 10000"/>
                <a:gd name="connsiteX123" fmla="*/ 2464 w 10000"/>
                <a:gd name="connsiteY123" fmla="*/ 2872 h 10000"/>
                <a:gd name="connsiteX124" fmla="*/ 2482 w 10000"/>
                <a:gd name="connsiteY124" fmla="*/ 2231 h 10000"/>
                <a:gd name="connsiteX125" fmla="*/ 2500 w 10000"/>
                <a:gd name="connsiteY125" fmla="*/ 3064 h 10000"/>
                <a:gd name="connsiteX126" fmla="*/ 2518 w 10000"/>
                <a:gd name="connsiteY126" fmla="*/ 5577 h 10000"/>
                <a:gd name="connsiteX127" fmla="*/ 2547 w 10000"/>
                <a:gd name="connsiteY127" fmla="*/ 7359 h 10000"/>
                <a:gd name="connsiteX128" fmla="*/ 2565 w 10000"/>
                <a:gd name="connsiteY128" fmla="*/ 7128 h 10000"/>
                <a:gd name="connsiteX129" fmla="*/ 2590 w 10000"/>
                <a:gd name="connsiteY129" fmla="*/ 6372 h 10000"/>
                <a:gd name="connsiteX130" fmla="*/ 2608 w 10000"/>
                <a:gd name="connsiteY130" fmla="*/ 5538 h 10000"/>
                <a:gd name="connsiteX131" fmla="*/ 2626 w 10000"/>
                <a:gd name="connsiteY131" fmla="*/ 4654 h 10000"/>
                <a:gd name="connsiteX132" fmla="*/ 2644 w 10000"/>
                <a:gd name="connsiteY132" fmla="*/ 3987 h 10000"/>
                <a:gd name="connsiteX133" fmla="*/ 2662 w 10000"/>
                <a:gd name="connsiteY133" fmla="*/ 3410 h 10000"/>
                <a:gd name="connsiteX134" fmla="*/ 2680 w 10000"/>
                <a:gd name="connsiteY134" fmla="*/ 3885 h 10000"/>
                <a:gd name="connsiteX135" fmla="*/ 2698 w 10000"/>
                <a:gd name="connsiteY135" fmla="*/ 5987 h 10000"/>
                <a:gd name="connsiteX136" fmla="*/ 2727 w 10000"/>
                <a:gd name="connsiteY136" fmla="*/ 7679 h 10000"/>
                <a:gd name="connsiteX137" fmla="*/ 2742 w 10000"/>
                <a:gd name="connsiteY137" fmla="*/ 7641 h 10000"/>
                <a:gd name="connsiteX138" fmla="*/ 2760 w 10000"/>
                <a:gd name="connsiteY138" fmla="*/ 7103 h 10000"/>
                <a:gd name="connsiteX139" fmla="*/ 2778 w 10000"/>
                <a:gd name="connsiteY139" fmla="*/ 6500 h 10000"/>
                <a:gd name="connsiteX140" fmla="*/ 2807 w 10000"/>
                <a:gd name="connsiteY140" fmla="*/ 5962 h 10000"/>
                <a:gd name="connsiteX141" fmla="*/ 2825 w 10000"/>
                <a:gd name="connsiteY141" fmla="*/ 5321 h 10000"/>
                <a:gd name="connsiteX142" fmla="*/ 2843 w 10000"/>
                <a:gd name="connsiteY142" fmla="*/ 4744 h 10000"/>
                <a:gd name="connsiteX143" fmla="*/ 2868 w 10000"/>
                <a:gd name="connsiteY143" fmla="*/ 4051 h 10000"/>
                <a:gd name="connsiteX144" fmla="*/ 2886 w 10000"/>
                <a:gd name="connsiteY144" fmla="*/ 3372 h 10000"/>
                <a:gd name="connsiteX145" fmla="*/ 2904 w 10000"/>
                <a:gd name="connsiteY145" fmla="*/ 3667 h 10000"/>
                <a:gd name="connsiteX146" fmla="*/ 2922 w 10000"/>
                <a:gd name="connsiteY146" fmla="*/ 4295 h 10000"/>
                <a:gd name="connsiteX147" fmla="*/ 2940 w 10000"/>
                <a:gd name="connsiteY147" fmla="*/ 4808 h 10000"/>
                <a:gd name="connsiteX148" fmla="*/ 2958 w 10000"/>
                <a:gd name="connsiteY148" fmla="*/ 5667 h 10000"/>
                <a:gd name="connsiteX149" fmla="*/ 2987 w 10000"/>
                <a:gd name="connsiteY149" fmla="*/ 6205 h 10000"/>
                <a:gd name="connsiteX150" fmla="*/ 3005 w 10000"/>
                <a:gd name="connsiteY150" fmla="*/ 6141 h 10000"/>
                <a:gd name="connsiteX151" fmla="*/ 3019 w 10000"/>
                <a:gd name="connsiteY151" fmla="*/ 5705 h 10000"/>
                <a:gd name="connsiteX152" fmla="*/ 3048 w 10000"/>
                <a:gd name="connsiteY152" fmla="*/ 5154 h 10000"/>
                <a:gd name="connsiteX153" fmla="*/ 3066 w 10000"/>
                <a:gd name="connsiteY153" fmla="*/ 4526 h 10000"/>
                <a:gd name="connsiteX154" fmla="*/ 3084 w 10000"/>
                <a:gd name="connsiteY154" fmla="*/ 4590 h 10000"/>
                <a:gd name="connsiteX155" fmla="*/ 3102 w 10000"/>
                <a:gd name="connsiteY155" fmla="*/ 5321 h 10000"/>
                <a:gd name="connsiteX156" fmla="*/ 3128 w 10000"/>
                <a:gd name="connsiteY156" fmla="*/ 5962 h 10000"/>
                <a:gd name="connsiteX157" fmla="*/ 3146 w 10000"/>
                <a:gd name="connsiteY157" fmla="*/ 5859 h 10000"/>
                <a:gd name="connsiteX158" fmla="*/ 3164 w 10000"/>
                <a:gd name="connsiteY158" fmla="*/ 5064 h 10000"/>
                <a:gd name="connsiteX159" fmla="*/ 3182 w 10000"/>
                <a:gd name="connsiteY159" fmla="*/ 4359 h 10000"/>
                <a:gd name="connsiteX160" fmla="*/ 3211 w 10000"/>
                <a:gd name="connsiteY160" fmla="*/ 4013 h 10000"/>
                <a:gd name="connsiteX161" fmla="*/ 3229 w 10000"/>
                <a:gd name="connsiteY161" fmla="*/ 4333 h 10000"/>
                <a:gd name="connsiteX162" fmla="*/ 3247 w 10000"/>
                <a:gd name="connsiteY162" fmla="*/ 4936 h 10000"/>
                <a:gd name="connsiteX163" fmla="*/ 3265 w 10000"/>
                <a:gd name="connsiteY163" fmla="*/ 5603 h 10000"/>
                <a:gd name="connsiteX164" fmla="*/ 3283 w 10000"/>
                <a:gd name="connsiteY164" fmla="*/ 5705 h 10000"/>
                <a:gd name="connsiteX165" fmla="*/ 3308 w 10000"/>
                <a:gd name="connsiteY165" fmla="*/ 5449 h 10000"/>
                <a:gd name="connsiteX166" fmla="*/ 3326 w 10000"/>
                <a:gd name="connsiteY166" fmla="*/ 5103 h 10000"/>
                <a:gd name="connsiteX167" fmla="*/ 3344 w 10000"/>
                <a:gd name="connsiteY167" fmla="*/ 4359 h 10000"/>
                <a:gd name="connsiteX168" fmla="*/ 3362 w 10000"/>
                <a:gd name="connsiteY168" fmla="*/ 3731 h 10000"/>
                <a:gd name="connsiteX169" fmla="*/ 3380 w 10000"/>
                <a:gd name="connsiteY169" fmla="*/ 3923 h 10000"/>
                <a:gd name="connsiteX170" fmla="*/ 3405 w 10000"/>
                <a:gd name="connsiteY170" fmla="*/ 3500 h 10000"/>
                <a:gd name="connsiteX171" fmla="*/ 3424 w 10000"/>
                <a:gd name="connsiteY171" fmla="*/ 2615 h 10000"/>
                <a:gd name="connsiteX172" fmla="*/ 3452 w 10000"/>
                <a:gd name="connsiteY172" fmla="*/ 897 h 10000"/>
                <a:gd name="connsiteX173" fmla="*/ 3470 w 10000"/>
                <a:gd name="connsiteY173" fmla="*/ 1154 h 10000"/>
                <a:gd name="connsiteX174" fmla="*/ 3488 w 10000"/>
                <a:gd name="connsiteY174" fmla="*/ 3987 h 10000"/>
                <a:gd name="connsiteX175" fmla="*/ 3506 w 10000"/>
                <a:gd name="connsiteY175" fmla="*/ 7577 h 10000"/>
                <a:gd name="connsiteX176" fmla="*/ 3525 w 10000"/>
                <a:gd name="connsiteY176" fmla="*/ 9423 h 10000"/>
                <a:gd name="connsiteX177" fmla="*/ 3543 w 10000"/>
                <a:gd name="connsiteY177" fmla="*/ 9167 h 10000"/>
                <a:gd name="connsiteX178" fmla="*/ 3561 w 10000"/>
                <a:gd name="connsiteY178" fmla="*/ 7872 h 10000"/>
                <a:gd name="connsiteX179" fmla="*/ 3586 w 10000"/>
                <a:gd name="connsiteY179" fmla="*/ 6782 h 10000"/>
                <a:gd name="connsiteX180" fmla="*/ 3604 w 10000"/>
                <a:gd name="connsiteY180" fmla="*/ 5897 h 10000"/>
                <a:gd name="connsiteX181" fmla="*/ 3629 w 10000"/>
                <a:gd name="connsiteY181" fmla="*/ 5410 h 10000"/>
                <a:gd name="connsiteX182" fmla="*/ 3647 w 10000"/>
                <a:gd name="connsiteY182" fmla="*/ 5282 h 10000"/>
                <a:gd name="connsiteX183" fmla="*/ 3665 w 10000"/>
                <a:gd name="connsiteY183" fmla="*/ 5346 h 10000"/>
                <a:gd name="connsiteX184" fmla="*/ 3683 w 10000"/>
                <a:gd name="connsiteY184" fmla="*/ 5038 h 10000"/>
                <a:gd name="connsiteX185" fmla="*/ 3701 w 10000"/>
                <a:gd name="connsiteY185" fmla="*/ 4872 h 10000"/>
                <a:gd name="connsiteX186" fmla="*/ 3730 w 10000"/>
                <a:gd name="connsiteY186" fmla="*/ 4718 h 10000"/>
                <a:gd name="connsiteX187" fmla="*/ 3748 w 10000"/>
                <a:gd name="connsiteY187" fmla="*/ 4936 h 10000"/>
                <a:gd name="connsiteX188" fmla="*/ 3766 w 10000"/>
                <a:gd name="connsiteY188" fmla="*/ 5103 h 10000"/>
                <a:gd name="connsiteX189" fmla="*/ 3784 w 10000"/>
                <a:gd name="connsiteY189" fmla="*/ 5474 h 10000"/>
                <a:gd name="connsiteX190" fmla="*/ 3810 w 10000"/>
                <a:gd name="connsiteY190" fmla="*/ 5410 h 10000"/>
                <a:gd name="connsiteX191" fmla="*/ 3828 w 10000"/>
                <a:gd name="connsiteY191" fmla="*/ 5218 h 10000"/>
                <a:gd name="connsiteX192" fmla="*/ 3846 w 10000"/>
                <a:gd name="connsiteY192" fmla="*/ 5000 h 10000"/>
                <a:gd name="connsiteX193" fmla="*/ 3864 w 10000"/>
                <a:gd name="connsiteY193" fmla="*/ 4872 h 10000"/>
                <a:gd name="connsiteX194" fmla="*/ 3882 w 10000"/>
                <a:gd name="connsiteY194" fmla="*/ 4744 h 10000"/>
                <a:gd name="connsiteX195" fmla="*/ 3907 w 10000"/>
                <a:gd name="connsiteY195" fmla="*/ 4808 h 10000"/>
                <a:gd name="connsiteX196" fmla="*/ 3925 w 10000"/>
                <a:gd name="connsiteY196" fmla="*/ 4782 h 10000"/>
                <a:gd name="connsiteX197" fmla="*/ 3943 w 10000"/>
                <a:gd name="connsiteY197" fmla="*/ 4590 h 10000"/>
                <a:gd name="connsiteX198" fmla="*/ 3961 w 10000"/>
                <a:gd name="connsiteY198" fmla="*/ 4654 h 10000"/>
                <a:gd name="connsiteX199" fmla="*/ 3990 w 10000"/>
                <a:gd name="connsiteY199" fmla="*/ 4782 h 10000"/>
                <a:gd name="connsiteX200" fmla="*/ 4008 w 10000"/>
                <a:gd name="connsiteY200" fmla="*/ 4872 h 10000"/>
                <a:gd name="connsiteX201" fmla="*/ 4026 w 10000"/>
                <a:gd name="connsiteY201" fmla="*/ 4179 h 10000"/>
                <a:gd name="connsiteX202" fmla="*/ 4051 w 10000"/>
                <a:gd name="connsiteY202" fmla="*/ 2423 h 10000"/>
                <a:gd name="connsiteX203" fmla="*/ 4069 w 10000"/>
                <a:gd name="connsiteY203" fmla="*/ 923 h 10000"/>
                <a:gd name="connsiteX204" fmla="*/ 4087 w 10000"/>
                <a:gd name="connsiteY204" fmla="*/ 0 h 10000"/>
                <a:gd name="connsiteX205" fmla="*/ 4105 w 10000"/>
                <a:gd name="connsiteY205" fmla="*/ 1051 h 10000"/>
                <a:gd name="connsiteX206" fmla="*/ 4123 w 10000"/>
                <a:gd name="connsiteY206" fmla="*/ 4487 h 10000"/>
                <a:gd name="connsiteX207" fmla="*/ 4141 w 10000"/>
                <a:gd name="connsiteY207" fmla="*/ 7705 h 10000"/>
                <a:gd name="connsiteX208" fmla="*/ 4167 w 10000"/>
                <a:gd name="connsiteY208" fmla="*/ 9397 h 10000"/>
                <a:gd name="connsiteX209" fmla="*/ 4185 w 10000"/>
                <a:gd name="connsiteY209" fmla="*/ 9397 h 10000"/>
                <a:gd name="connsiteX210" fmla="*/ 4203 w 10000"/>
                <a:gd name="connsiteY210" fmla="*/ 8436 h 10000"/>
                <a:gd name="connsiteX211" fmla="*/ 4232 w 10000"/>
                <a:gd name="connsiteY211" fmla="*/ 7679 h 10000"/>
                <a:gd name="connsiteX212" fmla="*/ 4250 w 10000"/>
                <a:gd name="connsiteY212" fmla="*/ 7231 h 10000"/>
                <a:gd name="connsiteX213" fmla="*/ 4268 w 10000"/>
                <a:gd name="connsiteY213" fmla="*/ 6436 h 10000"/>
                <a:gd name="connsiteX214" fmla="*/ 4286 w 10000"/>
                <a:gd name="connsiteY214" fmla="*/ 5538 h 10000"/>
                <a:gd name="connsiteX215" fmla="*/ 4304 w 10000"/>
                <a:gd name="connsiteY215" fmla="*/ 4872 h 10000"/>
                <a:gd name="connsiteX216" fmla="*/ 4329 w 10000"/>
                <a:gd name="connsiteY216" fmla="*/ 4423 h 10000"/>
                <a:gd name="connsiteX217" fmla="*/ 4347 w 10000"/>
                <a:gd name="connsiteY217" fmla="*/ 4462 h 10000"/>
                <a:gd name="connsiteX218" fmla="*/ 4365 w 10000"/>
                <a:gd name="connsiteY218" fmla="*/ 3885 h 10000"/>
                <a:gd name="connsiteX219" fmla="*/ 4383 w 10000"/>
                <a:gd name="connsiteY219" fmla="*/ 2744 h 10000"/>
                <a:gd name="connsiteX220" fmla="*/ 4401 w 10000"/>
                <a:gd name="connsiteY220" fmla="*/ 1949 h 10000"/>
                <a:gd name="connsiteX221" fmla="*/ 4426 w 10000"/>
                <a:gd name="connsiteY221" fmla="*/ 2897 h 10000"/>
                <a:gd name="connsiteX222" fmla="*/ 4444 w 10000"/>
                <a:gd name="connsiteY222" fmla="*/ 5833 h 10000"/>
                <a:gd name="connsiteX223" fmla="*/ 4473 w 10000"/>
                <a:gd name="connsiteY223" fmla="*/ 8000 h 10000"/>
                <a:gd name="connsiteX224" fmla="*/ 4491 w 10000"/>
                <a:gd name="connsiteY224" fmla="*/ 8090 h 10000"/>
                <a:gd name="connsiteX225" fmla="*/ 4509 w 10000"/>
                <a:gd name="connsiteY225" fmla="*/ 7103 h 10000"/>
                <a:gd name="connsiteX226" fmla="*/ 4527 w 10000"/>
                <a:gd name="connsiteY226" fmla="*/ 6205 h 10000"/>
                <a:gd name="connsiteX227" fmla="*/ 4545 w 10000"/>
                <a:gd name="connsiteY227" fmla="*/ 5641 h 10000"/>
                <a:gd name="connsiteX228" fmla="*/ 4563 w 10000"/>
                <a:gd name="connsiteY228" fmla="*/ 5321 h 10000"/>
                <a:gd name="connsiteX229" fmla="*/ 4589 w 10000"/>
                <a:gd name="connsiteY229" fmla="*/ 5154 h 10000"/>
                <a:gd name="connsiteX230" fmla="*/ 4607 w 10000"/>
                <a:gd name="connsiteY230" fmla="*/ 4872 h 10000"/>
                <a:gd name="connsiteX231" fmla="*/ 4625 w 10000"/>
                <a:gd name="connsiteY231" fmla="*/ 4526 h 10000"/>
                <a:gd name="connsiteX232" fmla="*/ 4654 w 10000"/>
                <a:gd name="connsiteY232" fmla="*/ 4333 h 10000"/>
                <a:gd name="connsiteX233" fmla="*/ 4672 w 10000"/>
                <a:gd name="connsiteY233" fmla="*/ 4115 h 10000"/>
                <a:gd name="connsiteX234" fmla="*/ 4686 w 10000"/>
                <a:gd name="connsiteY234" fmla="*/ 3859 h 10000"/>
                <a:gd name="connsiteX235" fmla="*/ 4704 w 10000"/>
                <a:gd name="connsiteY235" fmla="*/ 3692 h 10000"/>
                <a:gd name="connsiteX236" fmla="*/ 4722 w 10000"/>
                <a:gd name="connsiteY236" fmla="*/ 3603 h 10000"/>
                <a:gd name="connsiteX237" fmla="*/ 4751 w 10000"/>
                <a:gd name="connsiteY237" fmla="*/ 3821 h 10000"/>
                <a:gd name="connsiteX238" fmla="*/ 4769 w 10000"/>
                <a:gd name="connsiteY238" fmla="*/ 4590 h 10000"/>
                <a:gd name="connsiteX239" fmla="*/ 4787 w 10000"/>
                <a:gd name="connsiteY239" fmla="*/ 5103 h 10000"/>
                <a:gd name="connsiteX240" fmla="*/ 4805 w 10000"/>
                <a:gd name="connsiteY240" fmla="*/ 5346 h 10000"/>
                <a:gd name="connsiteX241" fmla="*/ 4830 w 10000"/>
                <a:gd name="connsiteY241" fmla="*/ 5474 h 10000"/>
                <a:gd name="connsiteX242" fmla="*/ 4848 w 10000"/>
                <a:gd name="connsiteY242" fmla="*/ 5538 h 10000"/>
                <a:gd name="connsiteX243" fmla="*/ 4867 w 10000"/>
                <a:gd name="connsiteY243" fmla="*/ 5513 h 10000"/>
                <a:gd name="connsiteX244" fmla="*/ 4885 w 10000"/>
                <a:gd name="connsiteY244" fmla="*/ 5218 h 10000"/>
                <a:gd name="connsiteX245" fmla="*/ 4913 w 10000"/>
                <a:gd name="connsiteY245" fmla="*/ 4744 h 10000"/>
                <a:gd name="connsiteX246" fmla="*/ 4931 w 10000"/>
                <a:gd name="connsiteY246" fmla="*/ 4397 h 10000"/>
                <a:gd name="connsiteX247" fmla="*/ 4949 w 10000"/>
                <a:gd name="connsiteY247" fmla="*/ 3821 h 10000"/>
                <a:gd name="connsiteX248" fmla="*/ 4964 w 10000"/>
                <a:gd name="connsiteY248" fmla="*/ 3372 h 10000"/>
                <a:gd name="connsiteX249" fmla="*/ 4982 w 10000"/>
                <a:gd name="connsiteY249" fmla="*/ 3372 h 10000"/>
                <a:gd name="connsiteX250" fmla="*/ 5000 w 10000"/>
                <a:gd name="connsiteY250" fmla="*/ 3795 h 10000"/>
                <a:gd name="connsiteX251" fmla="*/ 5029 w 10000"/>
                <a:gd name="connsiteY251" fmla="*/ 5192 h 10000"/>
                <a:gd name="connsiteX252" fmla="*/ 5054 w 10000"/>
                <a:gd name="connsiteY252" fmla="*/ 6436 h 10000"/>
                <a:gd name="connsiteX253" fmla="*/ 5072 w 10000"/>
                <a:gd name="connsiteY253" fmla="*/ 7321 h 10000"/>
                <a:gd name="connsiteX254" fmla="*/ 5090 w 10000"/>
                <a:gd name="connsiteY254" fmla="*/ 7359 h 10000"/>
                <a:gd name="connsiteX255" fmla="*/ 5108 w 10000"/>
                <a:gd name="connsiteY255" fmla="*/ 6846 h 10000"/>
                <a:gd name="connsiteX256" fmla="*/ 5126 w 10000"/>
                <a:gd name="connsiteY256" fmla="*/ 6179 h 10000"/>
                <a:gd name="connsiteX257" fmla="*/ 5144 w 10000"/>
                <a:gd name="connsiteY257" fmla="*/ 5897 h 10000"/>
                <a:gd name="connsiteX258" fmla="*/ 5162 w 10000"/>
                <a:gd name="connsiteY258" fmla="*/ 5538 h 10000"/>
                <a:gd name="connsiteX259" fmla="*/ 5191 w 10000"/>
                <a:gd name="connsiteY259" fmla="*/ 4590 h 10000"/>
                <a:gd name="connsiteX260" fmla="*/ 5209 w 10000"/>
                <a:gd name="connsiteY260" fmla="*/ 3064 h 10000"/>
                <a:gd name="connsiteX261" fmla="*/ 5227 w 10000"/>
                <a:gd name="connsiteY261" fmla="*/ 2615 h 10000"/>
                <a:gd name="connsiteX262" fmla="*/ 5253 w 10000"/>
                <a:gd name="connsiteY262" fmla="*/ 3474 h 10000"/>
                <a:gd name="connsiteX263" fmla="*/ 5271 w 10000"/>
                <a:gd name="connsiteY263" fmla="*/ 4359 h 10000"/>
                <a:gd name="connsiteX264" fmla="*/ 5289 w 10000"/>
                <a:gd name="connsiteY264" fmla="*/ 5321 h 10000"/>
                <a:gd name="connsiteX265" fmla="*/ 5307 w 10000"/>
                <a:gd name="connsiteY265" fmla="*/ 7013 h 10000"/>
                <a:gd name="connsiteX266" fmla="*/ 5332 w 10000"/>
                <a:gd name="connsiteY266" fmla="*/ 8179 h 10000"/>
                <a:gd name="connsiteX267" fmla="*/ 5350 w 10000"/>
                <a:gd name="connsiteY267" fmla="*/ 8115 h 10000"/>
                <a:gd name="connsiteX268" fmla="*/ 5368 w 10000"/>
                <a:gd name="connsiteY268" fmla="*/ 7256 h 10000"/>
                <a:gd name="connsiteX269" fmla="*/ 5386 w 10000"/>
                <a:gd name="connsiteY269" fmla="*/ 6269 h 10000"/>
                <a:gd name="connsiteX270" fmla="*/ 5404 w 10000"/>
                <a:gd name="connsiteY270" fmla="*/ 5410 h 10000"/>
                <a:gd name="connsiteX271" fmla="*/ 5422 w 10000"/>
                <a:gd name="connsiteY271" fmla="*/ 4974 h 10000"/>
                <a:gd name="connsiteX272" fmla="*/ 5451 w 10000"/>
                <a:gd name="connsiteY272" fmla="*/ 4551 h 10000"/>
                <a:gd name="connsiteX273" fmla="*/ 5469 w 10000"/>
                <a:gd name="connsiteY273" fmla="*/ 4231 h 10000"/>
                <a:gd name="connsiteX274" fmla="*/ 5487 w 10000"/>
                <a:gd name="connsiteY274" fmla="*/ 3885 h 10000"/>
                <a:gd name="connsiteX275" fmla="*/ 5512 w 10000"/>
                <a:gd name="connsiteY275" fmla="*/ 3667 h 10000"/>
                <a:gd name="connsiteX276" fmla="*/ 5530 w 10000"/>
                <a:gd name="connsiteY276" fmla="*/ 3218 h 10000"/>
                <a:gd name="connsiteX277" fmla="*/ 5548 w 10000"/>
                <a:gd name="connsiteY277" fmla="*/ 3192 h 10000"/>
                <a:gd name="connsiteX278" fmla="*/ 5566 w 10000"/>
                <a:gd name="connsiteY278" fmla="*/ 3731 h 10000"/>
                <a:gd name="connsiteX279" fmla="*/ 5592 w 10000"/>
                <a:gd name="connsiteY279" fmla="*/ 4615 h 10000"/>
                <a:gd name="connsiteX280" fmla="*/ 5610 w 10000"/>
                <a:gd name="connsiteY280" fmla="*/ 5321 h 10000"/>
                <a:gd name="connsiteX281" fmla="*/ 5628 w 10000"/>
                <a:gd name="connsiteY281" fmla="*/ 5731 h 10000"/>
                <a:gd name="connsiteX282" fmla="*/ 5657 w 10000"/>
                <a:gd name="connsiteY282" fmla="*/ 6090 h 10000"/>
                <a:gd name="connsiteX283" fmla="*/ 5675 w 10000"/>
                <a:gd name="connsiteY283" fmla="*/ 6026 h 10000"/>
                <a:gd name="connsiteX284" fmla="*/ 5693 w 10000"/>
                <a:gd name="connsiteY284" fmla="*/ 5321 h 10000"/>
                <a:gd name="connsiteX285" fmla="*/ 5711 w 10000"/>
                <a:gd name="connsiteY285" fmla="*/ 4397 h 10000"/>
                <a:gd name="connsiteX286" fmla="*/ 5729 w 10000"/>
                <a:gd name="connsiteY286" fmla="*/ 4077 h 10000"/>
                <a:gd name="connsiteX287" fmla="*/ 5747 w 10000"/>
                <a:gd name="connsiteY287" fmla="*/ 4051 h 10000"/>
                <a:gd name="connsiteX288" fmla="*/ 5772 w 10000"/>
                <a:gd name="connsiteY288" fmla="*/ 4974 h 10000"/>
                <a:gd name="connsiteX289" fmla="*/ 5790 w 10000"/>
                <a:gd name="connsiteY289" fmla="*/ 5897 h 10000"/>
                <a:gd name="connsiteX290" fmla="*/ 5808 w 10000"/>
                <a:gd name="connsiteY290" fmla="*/ 5795 h 10000"/>
                <a:gd name="connsiteX291" fmla="*/ 5826 w 10000"/>
                <a:gd name="connsiteY291" fmla="*/ 5321 h 10000"/>
                <a:gd name="connsiteX292" fmla="*/ 5851 w 10000"/>
                <a:gd name="connsiteY292" fmla="*/ 5064 h 10000"/>
                <a:gd name="connsiteX293" fmla="*/ 5869 w 10000"/>
                <a:gd name="connsiteY293" fmla="*/ 5321 h 10000"/>
                <a:gd name="connsiteX294" fmla="*/ 5887 w 10000"/>
                <a:gd name="connsiteY294" fmla="*/ 5154 h 10000"/>
                <a:gd name="connsiteX295" fmla="*/ 5905 w 10000"/>
                <a:gd name="connsiteY295" fmla="*/ 4936 h 10000"/>
                <a:gd name="connsiteX296" fmla="*/ 5934 w 10000"/>
                <a:gd name="connsiteY296" fmla="*/ 4462 h 10000"/>
                <a:gd name="connsiteX297" fmla="*/ 6068 w 10000"/>
                <a:gd name="connsiteY297" fmla="*/ 4846 h 10000"/>
                <a:gd name="connsiteX298" fmla="*/ 6093 w 10000"/>
                <a:gd name="connsiteY298" fmla="*/ 4487 h 10000"/>
                <a:gd name="connsiteX299" fmla="*/ 6194 w 10000"/>
                <a:gd name="connsiteY299" fmla="*/ 4013 h 10000"/>
                <a:gd name="connsiteX300" fmla="*/ 6212 w 10000"/>
                <a:gd name="connsiteY300" fmla="*/ 3064 h 10000"/>
                <a:gd name="connsiteX301" fmla="*/ 6273 w 10000"/>
                <a:gd name="connsiteY301" fmla="*/ 5923 h 10000"/>
                <a:gd name="connsiteX302" fmla="*/ 6291 w 10000"/>
                <a:gd name="connsiteY302" fmla="*/ 7321 h 10000"/>
                <a:gd name="connsiteX303" fmla="*/ 6310 w 10000"/>
                <a:gd name="connsiteY303" fmla="*/ 7641 h 10000"/>
                <a:gd name="connsiteX304" fmla="*/ 6328 w 10000"/>
                <a:gd name="connsiteY304" fmla="*/ 7359 h 10000"/>
                <a:gd name="connsiteX305" fmla="*/ 6346 w 10000"/>
                <a:gd name="connsiteY305" fmla="*/ 5833 h 10000"/>
                <a:gd name="connsiteX306" fmla="*/ 6454 w 10000"/>
                <a:gd name="connsiteY306" fmla="*/ 6436 h 10000"/>
                <a:gd name="connsiteX307" fmla="*/ 6472 w 10000"/>
                <a:gd name="connsiteY307" fmla="*/ 8628 h 10000"/>
                <a:gd name="connsiteX308" fmla="*/ 6490 w 10000"/>
                <a:gd name="connsiteY308" fmla="*/ 9077 h 10000"/>
                <a:gd name="connsiteX309" fmla="*/ 6515 w 10000"/>
                <a:gd name="connsiteY309" fmla="*/ 8603 h 10000"/>
                <a:gd name="connsiteX310" fmla="*/ 6533 w 10000"/>
                <a:gd name="connsiteY310" fmla="*/ 7679 h 10000"/>
                <a:gd name="connsiteX311" fmla="*/ 6551 w 10000"/>
                <a:gd name="connsiteY311" fmla="*/ 6846 h 10000"/>
                <a:gd name="connsiteX312" fmla="*/ 6569 w 10000"/>
                <a:gd name="connsiteY312" fmla="*/ 6090 h 10000"/>
                <a:gd name="connsiteX313" fmla="*/ 6587 w 10000"/>
                <a:gd name="connsiteY313" fmla="*/ 5128 h 10000"/>
                <a:gd name="connsiteX314" fmla="*/ 6605 w 10000"/>
                <a:gd name="connsiteY314" fmla="*/ 4013 h 10000"/>
                <a:gd name="connsiteX315" fmla="*/ 6631 w 10000"/>
                <a:gd name="connsiteY315" fmla="*/ 3372 h 10000"/>
                <a:gd name="connsiteX316" fmla="*/ 6955 w 10000"/>
                <a:gd name="connsiteY316" fmla="*/ 5513 h 10000"/>
                <a:gd name="connsiteX317" fmla="*/ 6973 w 10000"/>
                <a:gd name="connsiteY317" fmla="*/ 6051 h 10000"/>
                <a:gd name="connsiteX318" fmla="*/ 6991 w 10000"/>
                <a:gd name="connsiteY318" fmla="*/ 5897 h 10000"/>
                <a:gd name="connsiteX319" fmla="*/ 7009 w 10000"/>
                <a:gd name="connsiteY319" fmla="*/ 5577 h 10000"/>
                <a:gd name="connsiteX320" fmla="*/ 7027 w 10000"/>
                <a:gd name="connsiteY320" fmla="*/ 5321 h 10000"/>
                <a:gd name="connsiteX321" fmla="*/ 7053 w 10000"/>
                <a:gd name="connsiteY321" fmla="*/ 4936 h 10000"/>
                <a:gd name="connsiteX322" fmla="*/ 7071 w 10000"/>
                <a:gd name="connsiteY322" fmla="*/ 4654 h 10000"/>
                <a:gd name="connsiteX323" fmla="*/ 7089 w 10000"/>
                <a:gd name="connsiteY323" fmla="*/ 4526 h 10000"/>
                <a:gd name="connsiteX324" fmla="*/ 7118 w 10000"/>
                <a:gd name="connsiteY324" fmla="*/ 4487 h 10000"/>
                <a:gd name="connsiteX325" fmla="*/ 7136 w 10000"/>
                <a:gd name="connsiteY325" fmla="*/ 4590 h 10000"/>
                <a:gd name="connsiteX326" fmla="*/ 7154 w 10000"/>
                <a:gd name="connsiteY326" fmla="*/ 5218 h 10000"/>
                <a:gd name="connsiteX327" fmla="*/ 7168 w 10000"/>
                <a:gd name="connsiteY327" fmla="*/ 5218 h 10000"/>
                <a:gd name="connsiteX328" fmla="*/ 7186 w 10000"/>
                <a:gd name="connsiteY328" fmla="*/ 4654 h 10000"/>
                <a:gd name="connsiteX329" fmla="*/ 7215 w 10000"/>
                <a:gd name="connsiteY329" fmla="*/ 4423 h 10000"/>
                <a:gd name="connsiteX330" fmla="*/ 7233 w 10000"/>
                <a:gd name="connsiteY330" fmla="*/ 4654 h 10000"/>
                <a:gd name="connsiteX331" fmla="*/ 7251 w 10000"/>
                <a:gd name="connsiteY331" fmla="*/ 5154 h 10000"/>
                <a:gd name="connsiteX332" fmla="*/ 7276 w 10000"/>
                <a:gd name="connsiteY332" fmla="*/ 5731 h 10000"/>
                <a:gd name="connsiteX333" fmla="*/ 7294 w 10000"/>
                <a:gd name="connsiteY333" fmla="*/ 6051 h 10000"/>
                <a:gd name="connsiteX334" fmla="*/ 7312 w 10000"/>
                <a:gd name="connsiteY334" fmla="*/ 5962 h 10000"/>
                <a:gd name="connsiteX335" fmla="*/ 7330 w 10000"/>
                <a:gd name="connsiteY335" fmla="*/ 5897 h 10000"/>
                <a:gd name="connsiteX336" fmla="*/ 7348 w 10000"/>
                <a:gd name="connsiteY336" fmla="*/ 5321 h 10000"/>
                <a:gd name="connsiteX337" fmla="*/ 7367 w 10000"/>
                <a:gd name="connsiteY337" fmla="*/ 4679 h 10000"/>
                <a:gd name="connsiteX338" fmla="*/ 7395 w 10000"/>
                <a:gd name="connsiteY338" fmla="*/ 4115 h 10000"/>
                <a:gd name="connsiteX339" fmla="*/ 7413 w 10000"/>
                <a:gd name="connsiteY339" fmla="*/ 3474 h 10000"/>
                <a:gd name="connsiteX340" fmla="*/ 7431 w 10000"/>
                <a:gd name="connsiteY340" fmla="*/ 3410 h 10000"/>
                <a:gd name="connsiteX341" fmla="*/ 7446 w 10000"/>
                <a:gd name="connsiteY341" fmla="*/ 4808 h 10000"/>
                <a:gd name="connsiteX342" fmla="*/ 7475 w 10000"/>
                <a:gd name="connsiteY342" fmla="*/ 6090 h 10000"/>
                <a:gd name="connsiteX343" fmla="*/ 7493 w 10000"/>
                <a:gd name="connsiteY343" fmla="*/ 5833 h 10000"/>
                <a:gd name="connsiteX344" fmla="*/ 7511 w 10000"/>
                <a:gd name="connsiteY344" fmla="*/ 4359 h 10000"/>
                <a:gd name="connsiteX345" fmla="*/ 7536 w 10000"/>
                <a:gd name="connsiteY345" fmla="*/ 2705 h 10000"/>
                <a:gd name="connsiteX346" fmla="*/ 7554 w 10000"/>
                <a:gd name="connsiteY346" fmla="*/ 1974 h 10000"/>
                <a:gd name="connsiteX347" fmla="*/ 7572 w 10000"/>
                <a:gd name="connsiteY347" fmla="*/ 4013 h 10000"/>
                <a:gd name="connsiteX348" fmla="*/ 7590 w 10000"/>
                <a:gd name="connsiteY348" fmla="*/ 6372 h 10000"/>
                <a:gd name="connsiteX349" fmla="*/ 7608 w 10000"/>
                <a:gd name="connsiteY349" fmla="*/ 7808 h 10000"/>
                <a:gd name="connsiteX350" fmla="*/ 7626 w 10000"/>
                <a:gd name="connsiteY350" fmla="*/ 7577 h 10000"/>
                <a:gd name="connsiteX351" fmla="*/ 7655 w 10000"/>
                <a:gd name="connsiteY351" fmla="*/ 7295 h 10000"/>
                <a:gd name="connsiteX352" fmla="*/ 7673 w 10000"/>
                <a:gd name="connsiteY352" fmla="*/ 7321 h 10000"/>
                <a:gd name="connsiteX353" fmla="*/ 7691 w 10000"/>
                <a:gd name="connsiteY353" fmla="*/ 7551 h 10000"/>
                <a:gd name="connsiteX354" fmla="*/ 7716 w 10000"/>
                <a:gd name="connsiteY354" fmla="*/ 7679 h 10000"/>
                <a:gd name="connsiteX355" fmla="*/ 7734 w 10000"/>
                <a:gd name="connsiteY355" fmla="*/ 7231 h 10000"/>
                <a:gd name="connsiteX356" fmla="*/ 7753 w 10000"/>
                <a:gd name="connsiteY356" fmla="*/ 6526 h 10000"/>
                <a:gd name="connsiteX357" fmla="*/ 7771 w 10000"/>
                <a:gd name="connsiteY357" fmla="*/ 5859 h 10000"/>
                <a:gd name="connsiteX358" fmla="*/ 7796 w 10000"/>
                <a:gd name="connsiteY358" fmla="*/ 5154 h 10000"/>
                <a:gd name="connsiteX359" fmla="*/ 7814 w 10000"/>
                <a:gd name="connsiteY359" fmla="*/ 4615 h 10000"/>
                <a:gd name="connsiteX360" fmla="*/ 7832 w 10000"/>
                <a:gd name="connsiteY360" fmla="*/ 3949 h 10000"/>
                <a:gd name="connsiteX361" fmla="*/ 7850 w 10000"/>
                <a:gd name="connsiteY361" fmla="*/ 3474 h 10000"/>
                <a:gd name="connsiteX362" fmla="*/ 7868 w 10000"/>
                <a:gd name="connsiteY362" fmla="*/ 2936 h 10000"/>
                <a:gd name="connsiteX363" fmla="*/ 7897 w 10000"/>
                <a:gd name="connsiteY363" fmla="*/ 2808 h 10000"/>
                <a:gd name="connsiteX364" fmla="*/ 7915 w 10000"/>
                <a:gd name="connsiteY364" fmla="*/ 3474 h 10000"/>
                <a:gd name="connsiteX365" fmla="*/ 7933 w 10000"/>
                <a:gd name="connsiteY365" fmla="*/ 4462 h 10000"/>
                <a:gd name="connsiteX366" fmla="*/ 7951 w 10000"/>
                <a:gd name="connsiteY366" fmla="*/ 4590 h 10000"/>
                <a:gd name="connsiteX367" fmla="*/ 7976 w 10000"/>
                <a:gd name="connsiteY367" fmla="*/ 4333 h 10000"/>
                <a:gd name="connsiteX368" fmla="*/ 7994 w 10000"/>
                <a:gd name="connsiteY368" fmla="*/ 4295 h 10000"/>
                <a:gd name="connsiteX369" fmla="*/ 8012 w 10000"/>
                <a:gd name="connsiteY369" fmla="*/ 4205 h 10000"/>
                <a:gd name="connsiteX370" fmla="*/ 8030 w 10000"/>
                <a:gd name="connsiteY370" fmla="*/ 3949 h 10000"/>
                <a:gd name="connsiteX371" fmla="*/ 8048 w 10000"/>
                <a:gd name="connsiteY371" fmla="*/ 4654 h 10000"/>
                <a:gd name="connsiteX372" fmla="*/ 8074 w 10000"/>
                <a:gd name="connsiteY372" fmla="*/ 5282 h 10000"/>
                <a:gd name="connsiteX373" fmla="*/ 8092 w 10000"/>
                <a:gd name="connsiteY373" fmla="*/ 6051 h 10000"/>
                <a:gd name="connsiteX374" fmla="*/ 8120 w 10000"/>
                <a:gd name="connsiteY374" fmla="*/ 6718 h 10000"/>
                <a:gd name="connsiteX375" fmla="*/ 8139 w 10000"/>
                <a:gd name="connsiteY375" fmla="*/ 6821 h 10000"/>
                <a:gd name="connsiteX376" fmla="*/ 8157 w 10000"/>
                <a:gd name="connsiteY376" fmla="*/ 6462 h 10000"/>
                <a:gd name="connsiteX377" fmla="*/ 8175 w 10000"/>
                <a:gd name="connsiteY377" fmla="*/ 5321 h 10000"/>
                <a:gd name="connsiteX378" fmla="*/ 8193 w 10000"/>
                <a:gd name="connsiteY378" fmla="*/ 2769 h 10000"/>
                <a:gd name="connsiteX379" fmla="*/ 8211 w 10000"/>
                <a:gd name="connsiteY379" fmla="*/ 1244 h 10000"/>
                <a:gd name="connsiteX380" fmla="*/ 8229 w 10000"/>
                <a:gd name="connsiteY380" fmla="*/ 962 h 10000"/>
                <a:gd name="connsiteX381" fmla="*/ 8254 w 10000"/>
                <a:gd name="connsiteY381" fmla="*/ 3603 h 10000"/>
                <a:gd name="connsiteX382" fmla="*/ 8272 w 10000"/>
                <a:gd name="connsiteY382" fmla="*/ 6846 h 10000"/>
                <a:gd name="connsiteX383" fmla="*/ 8297 w 10000"/>
                <a:gd name="connsiteY383" fmla="*/ 8282 h 10000"/>
                <a:gd name="connsiteX384" fmla="*/ 8315 w 10000"/>
                <a:gd name="connsiteY384" fmla="*/ 8218 h 10000"/>
                <a:gd name="connsiteX385" fmla="*/ 8333 w 10000"/>
                <a:gd name="connsiteY385" fmla="*/ 7679 h 10000"/>
                <a:gd name="connsiteX386" fmla="*/ 8351 w 10000"/>
                <a:gd name="connsiteY386" fmla="*/ 7038 h 10000"/>
                <a:gd name="connsiteX387" fmla="*/ 8369 w 10000"/>
                <a:gd name="connsiteY387" fmla="*/ 6436 h 10000"/>
                <a:gd name="connsiteX388" fmla="*/ 8398 w 10000"/>
                <a:gd name="connsiteY388" fmla="*/ 6115 h 10000"/>
                <a:gd name="connsiteX389" fmla="*/ 8416 w 10000"/>
                <a:gd name="connsiteY389" fmla="*/ 5833 h 10000"/>
                <a:gd name="connsiteX390" fmla="*/ 8434 w 10000"/>
                <a:gd name="connsiteY390" fmla="*/ 5449 h 10000"/>
                <a:gd name="connsiteX391" fmla="*/ 8452 w 10000"/>
                <a:gd name="connsiteY391" fmla="*/ 4872 h 10000"/>
                <a:gd name="connsiteX392" fmla="*/ 8470 w 10000"/>
                <a:gd name="connsiteY392" fmla="*/ 4333 h 10000"/>
                <a:gd name="connsiteX393" fmla="*/ 8496 w 10000"/>
                <a:gd name="connsiteY393" fmla="*/ 3795 h 10000"/>
                <a:gd name="connsiteX394" fmla="*/ 8514 w 10000"/>
                <a:gd name="connsiteY394" fmla="*/ 3538 h 10000"/>
                <a:gd name="connsiteX395" fmla="*/ 8532 w 10000"/>
                <a:gd name="connsiteY395" fmla="*/ 3244 h 10000"/>
                <a:gd name="connsiteX396" fmla="*/ 8557 w 10000"/>
                <a:gd name="connsiteY396" fmla="*/ 3372 h 10000"/>
                <a:gd name="connsiteX397" fmla="*/ 8575 w 10000"/>
                <a:gd name="connsiteY397" fmla="*/ 3244 h 10000"/>
                <a:gd name="connsiteX398" fmla="*/ 8593 w 10000"/>
                <a:gd name="connsiteY398" fmla="*/ 2513 h 10000"/>
                <a:gd name="connsiteX399" fmla="*/ 8611 w 10000"/>
                <a:gd name="connsiteY399" fmla="*/ 2897 h 10000"/>
                <a:gd name="connsiteX400" fmla="*/ 8629 w 10000"/>
                <a:gd name="connsiteY400" fmla="*/ 5128 h 10000"/>
                <a:gd name="connsiteX401" fmla="*/ 8658 w 10000"/>
                <a:gd name="connsiteY401" fmla="*/ 6846 h 10000"/>
                <a:gd name="connsiteX402" fmla="*/ 8676 w 10000"/>
                <a:gd name="connsiteY402" fmla="*/ 7038 h 10000"/>
                <a:gd name="connsiteX403" fmla="*/ 8694 w 10000"/>
                <a:gd name="connsiteY403" fmla="*/ 6821 h 10000"/>
                <a:gd name="connsiteX404" fmla="*/ 8719 w 10000"/>
                <a:gd name="connsiteY404" fmla="*/ 6051 h 10000"/>
                <a:gd name="connsiteX405" fmla="*/ 8737 w 10000"/>
                <a:gd name="connsiteY405" fmla="*/ 4974 h 10000"/>
                <a:gd name="connsiteX406" fmla="*/ 8755 w 10000"/>
                <a:gd name="connsiteY406" fmla="*/ 3885 h 10000"/>
                <a:gd name="connsiteX407" fmla="*/ 8773 w 10000"/>
                <a:gd name="connsiteY407" fmla="*/ 3795 h 10000"/>
                <a:gd name="connsiteX408" fmla="*/ 8791 w 10000"/>
                <a:gd name="connsiteY408" fmla="*/ 4910 h 10000"/>
                <a:gd name="connsiteX409" fmla="*/ 8810 w 10000"/>
                <a:gd name="connsiteY409" fmla="*/ 6590 h 10000"/>
                <a:gd name="connsiteX410" fmla="*/ 8835 w 10000"/>
                <a:gd name="connsiteY410" fmla="*/ 7705 h 10000"/>
                <a:gd name="connsiteX411" fmla="*/ 8853 w 10000"/>
                <a:gd name="connsiteY411" fmla="*/ 7641 h 10000"/>
                <a:gd name="connsiteX412" fmla="*/ 8871 w 10000"/>
                <a:gd name="connsiteY412" fmla="*/ 6974 h 10000"/>
                <a:gd name="connsiteX413" fmla="*/ 8889 w 10000"/>
                <a:gd name="connsiteY413" fmla="*/ 6244 h 10000"/>
                <a:gd name="connsiteX414" fmla="*/ 8918 w 10000"/>
                <a:gd name="connsiteY414" fmla="*/ 5667 h 10000"/>
                <a:gd name="connsiteX415" fmla="*/ 8936 w 10000"/>
                <a:gd name="connsiteY415" fmla="*/ 5282 h 10000"/>
                <a:gd name="connsiteX416" fmla="*/ 8954 w 10000"/>
                <a:gd name="connsiteY416" fmla="*/ 4782 h 10000"/>
                <a:gd name="connsiteX417" fmla="*/ 8972 w 10000"/>
                <a:gd name="connsiteY417" fmla="*/ 3987 h 10000"/>
                <a:gd name="connsiteX418" fmla="*/ 8997 w 10000"/>
                <a:gd name="connsiteY418" fmla="*/ 3244 h 10000"/>
                <a:gd name="connsiteX419" fmla="*/ 9015 w 10000"/>
                <a:gd name="connsiteY419" fmla="*/ 2872 h 10000"/>
                <a:gd name="connsiteX420" fmla="*/ 9033 w 10000"/>
                <a:gd name="connsiteY420" fmla="*/ 2962 h 10000"/>
                <a:gd name="connsiteX421" fmla="*/ 9051 w 10000"/>
                <a:gd name="connsiteY421" fmla="*/ 3667 h 10000"/>
                <a:gd name="connsiteX422" fmla="*/ 9069 w 10000"/>
                <a:gd name="connsiteY422" fmla="*/ 5321 h 10000"/>
                <a:gd name="connsiteX423" fmla="*/ 9098 w 10000"/>
                <a:gd name="connsiteY423" fmla="*/ 6462 h 10000"/>
                <a:gd name="connsiteX424" fmla="*/ 9113 w 10000"/>
                <a:gd name="connsiteY424" fmla="*/ 6051 h 10000"/>
                <a:gd name="connsiteX425" fmla="*/ 9141 w 10000"/>
                <a:gd name="connsiteY425" fmla="*/ 5103 h 10000"/>
                <a:gd name="connsiteX426" fmla="*/ 9159 w 10000"/>
                <a:gd name="connsiteY426" fmla="*/ 4551 h 10000"/>
                <a:gd name="connsiteX427" fmla="*/ 9177 w 10000"/>
                <a:gd name="connsiteY427" fmla="*/ 4974 h 10000"/>
                <a:gd name="connsiteX428" fmla="*/ 9196 w 10000"/>
                <a:gd name="connsiteY428" fmla="*/ 5897 h 10000"/>
                <a:gd name="connsiteX429" fmla="*/ 9214 w 10000"/>
                <a:gd name="connsiteY429" fmla="*/ 6179 h 10000"/>
                <a:gd name="connsiteX430" fmla="*/ 9232 w 10000"/>
                <a:gd name="connsiteY430" fmla="*/ 5667 h 10000"/>
                <a:gd name="connsiteX431" fmla="*/ 9257 w 10000"/>
                <a:gd name="connsiteY431" fmla="*/ 5154 h 10000"/>
                <a:gd name="connsiteX432" fmla="*/ 9275 w 10000"/>
                <a:gd name="connsiteY432" fmla="*/ 4910 h 10000"/>
                <a:gd name="connsiteX433" fmla="*/ 9293 w 10000"/>
                <a:gd name="connsiteY433" fmla="*/ 4718 h 10000"/>
                <a:gd name="connsiteX434" fmla="*/ 9322 w 10000"/>
                <a:gd name="connsiteY434" fmla="*/ 4462 h 10000"/>
                <a:gd name="connsiteX435" fmla="*/ 9340 w 10000"/>
                <a:gd name="connsiteY435" fmla="*/ 4179 h 10000"/>
                <a:gd name="connsiteX436" fmla="*/ 9358 w 10000"/>
                <a:gd name="connsiteY436" fmla="*/ 4115 h 10000"/>
                <a:gd name="connsiteX437" fmla="*/ 9376 w 10000"/>
                <a:gd name="connsiteY437" fmla="*/ 4141 h 10000"/>
                <a:gd name="connsiteX438" fmla="*/ 9390 w 10000"/>
                <a:gd name="connsiteY438" fmla="*/ 4462 h 10000"/>
                <a:gd name="connsiteX439" fmla="*/ 9419 w 10000"/>
                <a:gd name="connsiteY439" fmla="*/ 4782 h 10000"/>
                <a:gd name="connsiteX440" fmla="*/ 9437 w 10000"/>
                <a:gd name="connsiteY440" fmla="*/ 5410 h 10000"/>
                <a:gd name="connsiteX441" fmla="*/ 9455 w 10000"/>
                <a:gd name="connsiteY441" fmla="*/ 6090 h 10000"/>
                <a:gd name="connsiteX442" fmla="*/ 9473 w 10000"/>
                <a:gd name="connsiteY442" fmla="*/ 6308 h 10000"/>
                <a:gd name="connsiteX443" fmla="*/ 9491 w 10000"/>
                <a:gd name="connsiteY443" fmla="*/ 6026 h 10000"/>
                <a:gd name="connsiteX444" fmla="*/ 9517 w 10000"/>
                <a:gd name="connsiteY444" fmla="*/ 5321 h 10000"/>
                <a:gd name="connsiteX445" fmla="*/ 9535 w 10000"/>
                <a:gd name="connsiteY445" fmla="*/ 4936 h 10000"/>
                <a:gd name="connsiteX446" fmla="*/ 9553 w 10000"/>
                <a:gd name="connsiteY446" fmla="*/ 4782 h 10000"/>
                <a:gd name="connsiteX447" fmla="*/ 9582 w 10000"/>
                <a:gd name="connsiteY447" fmla="*/ 5000 h 10000"/>
                <a:gd name="connsiteX448" fmla="*/ 9600 w 10000"/>
                <a:gd name="connsiteY448" fmla="*/ 5218 h 10000"/>
                <a:gd name="connsiteX449" fmla="*/ 9618 w 10000"/>
                <a:gd name="connsiteY449" fmla="*/ 5192 h 10000"/>
                <a:gd name="connsiteX450" fmla="*/ 9636 w 10000"/>
                <a:gd name="connsiteY450" fmla="*/ 5346 h 10000"/>
                <a:gd name="connsiteX451" fmla="*/ 9654 w 10000"/>
                <a:gd name="connsiteY451" fmla="*/ 5128 h 10000"/>
                <a:gd name="connsiteX452" fmla="*/ 9679 w 10000"/>
                <a:gd name="connsiteY452" fmla="*/ 4974 h 10000"/>
                <a:gd name="connsiteX453" fmla="*/ 9697 w 10000"/>
                <a:gd name="connsiteY453" fmla="*/ 4936 h 10000"/>
                <a:gd name="connsiteX454" fmla="*/ 9722 w 10000"/>
                <a:gd name="connsiteY454" fmla="*/ 5000 h 10000"/>
                <a:gd name="connsiteX455" fmla="*/ 9740 w 10000"/>
                <a:gd name="connsiteY455" fmla="*/ 4872 h 10000"/>
                <a:gd name="connsiteX456" fmla="*/ 9758 w 10000"/>
                <a:gd name="connsiteY456" fmla="*/ 4679 h 10000"/>
                <a:gd name="connsiteX457" fmla="*/ 9776 w 10000"/>
                <a:gd name="connsiteY457" fmla="*/ 4744 h 10000"/>
                <a:gd name="connsiteX458" fmla="*/ 9794 w 10000"/>
                <a:gd name="connsiteY458" fmla="*/ 4974 h 10000"/>
                <a:gd name="connsiteX459" fmla="*/ 9812 w 10000"/>
                <a:gd name="connsiteY459" fmla="*/ 4910 h 10000"/>
                <a:gd name="connsiteX460" fmla="*/ 9830 w 10000"/>
                <a:gd name="connsiteY460" fmla="*/ 4872 h 10000"/>
                <a:gd name="connsiteX461" fmla="*/ 9859 w 10000"/>
                <a:gd name="connsiteY461" fmla="*/ 4654 h 10000"/>
                <a:gd name="connsiteX462" fmla="*/ 9877 w 10000"/>
                <a:gd name="connsiteY462" fmla="*/ 4397 h 10000"/>
                <a:gd name="connsiteX463" fmla="*/ 9895 w 10000"/>
                <a:gd name="connsiteY463" fmla="*/ 4590 h 10000"/>
                <a:gd name="connsiteX464" fmla="*/ 9913 w 10000"/>
                <a:gd name="connsiteY464" fmla="*/ 4679 h 10000"/>
                <a:gd name="connsiteX465" fmla="*/ 9939 w 10000"/>
                <a:gd name="connsiteY465" fmla="*/ 4744 h 10000"/>
                <a:gd name="connsiteX466" fmla="*/ 9957 w 10000"/>
                <a:gd name="connsiteY466" fmla="*/ 4782 h 10000"/>
                <a:gd name="connsiteX467" fmla="*/ 9975 w 10000"/>
                <a:gd name="connsiteY467" fmla="*/ 4744 h 10000"/>
                <a:gd name="connsiteX468" fmla="*/ 10000 w 10000"/>
                <a:gd name="connsiteY468" fmla="*/ 534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6 w 10000"/>
                <a:gd name="connsiteY11" fmla="*/ 6333 h 10000"/>
                <a:gd name="connsiteX12" fmla="*/ 245 w 10000"/>
                <a:gd name="connsiteY12" fmla="*/ 6115 h 10000"/>
                <a:gd name="connsiteX13" fmla="*/ 260 w 10000"/>
                <a:gd name="connsiteY13" fmla="*/ 5667 h 10000"/>
                <a:gd name="connsiteX14" fmla="*/ 278 w 10000"/>
                <a:gd name="connsiteY14" fmla="*/ 5385 h 10000"/>
                <a:gd name="connsiteX15" fmla="*/ 296 w 10000"/>
                <a:gd name="connsiteY15" fmla="*/ 4872 h 10000"/>
                <a:gd name="connsiteX16" fmla="*/ 314 w 10000"/>
                <a:gd name="connsiteY16" fmla="*/ 4013 h 10000"/>
                <a:gd name="connsiteX17" fmla="*/ 343 w 10000"/>
                <a:gd name="connsiteY17" fmla="*/ 3795 h 10000"/>
                <a:gd name="connsiteX18" fmla="*/ 361 w 10000"/>
                <a:gd name="connsiteY18" fmla="*/ 3859 h 10000"/>
                <a:gd name="connsiteX19" fmla="*/ 379 w 10000"/>
                <a:gd name="connsiteY19" fmla="*/ 4115 h 10000"/>
                <a:gd name="connsiteX20" fmla="*/ 404 w 10000"/>
                <a:gd name="connsiteY20" fmla="*/ 4872 h 10000"/>
                <a:gd name="connsiteX21" fmla="*/ 422 w 10000"/>
                <a:gd name="connsiteY21" fmla="*/ 5513 h 10000"/>
                <a:gd name="connsiteX22" fmla="*/ 440 w 10000"/>
                <a:gd name="connsiteY22" fmla="*/ 5513 h 10000"/>
                <a:gd name="connsiteX23" fmla="*/ 458 w 10000"/>
                <a:gd name="connsiteY23" fmla="*/ 5641 h 10000"/>
                <a:gd name="connsiteX24" fmla="*/ 476 w 10000"/>
                <a:gd name="connsiteY24" fmla="*/ 5705 h 10000"/>
                <a:gd name="connsiteX25" fmla="*/ 494 w 10000"/>
                <a:gd name="connsiteY25" fmla="*/ 5833 h 10000"/>
                <a:gd name="connsiteX26" fmla="*/ 523 w 10000"/>
                <a:gd name="connsiteY26" fmla="*/ 5731 h 10000"/>
                <a:gd name="connsiteX27" fmla="*/ 538 w 10000"/>
                <a:gd name="connsiteY27" fmla="*/ 5321 h 10000"/>
                <a:gd name="connsiteX28" fmla="*/ 556 w 10000"/>
                <a:gd name="connsiteY28" fmla="*/ 4974 h 10000"/>
                <a:gd name="connsiteX29" fmla="*/ 584 w 10000"/>
                <a:gd name="connsiteY29" fmla="*/ 4526 h 10000"/>
                <a:gd name="connsiteX30" fmla="*/ 602 w 10000"/>
                <a:gd name="connsiteY30" fmla="*/ 4051 h 10000"/>
                <a:gd name="connsiteX31" fmla="*/ 620 w 10000"/>
                <a:gd name="connsiteY31" fmla="*/ 3372 h 10000"/>
                <a:gd name="connsiteX32" fmla="*/ 639 w 10000"/>
                <a:gd name="connsiteY32" fmla="*/ 3026 h 10000"/>
                <a:gd name="connsiteX33" fmla="*/ 664 w 10000"/>
                <a:gd name="connsiteY33" fmla="*/ 3282 h 10000"/>
                <a:gd name="connsiteX34" fmla="*/ 682 w 10000"/>
                <a:gd name="connsiteY34" fmla="*/ 4551 h 10000"/>
                <a:gd name="connsiteX35" fmla="*/ 700 w 10000"/>
                <a:gd name="connsiteY35" fmla="*/ 6090 h 10000"/>
                <a:gd name="connsiteX36" fmla="*/ 718 w 10000"/>
                <a:gd name="connsiteY36" fmla="*/ 7256 h 10000"/>
                <a:gd name="connsiteX37" fmla="*/ 736 w 10000"/>
                <a:gd name="connsiteY37" fmla="*/ 7449 h 10000"/>
                <a:gd name="connsiteX38" fmla="*/ 765 w 10000"/>
                <a:gd name="connsiteY38" fmla="*/ 7077 h 10000"/>
                <a:gd name="connsiteX39" fmla="*/ 783 w 10000"/>
                <a:gd name="connsiteY39" fmla="*/ 5603 h 10000"/>
                <a:gd name="connsiteX40" fmla="*/ 797 w 10000"/>
                <a:gd name="connsiteY40" fmla="*/ 3282 h 10000"/>
                <a:gd name="connsiteX41" fmla="*/ 815 w 10000"/>
                <a:gd name="connsiteY41" fmla="*/ 1308 h 10000"/>
                <a:gd name="connsiteX42" fmla="*/ 844 w 10000"/>
                <a:gd name="connsiteY42" fmla="*/ 962 h 10000"/>
                <a:gd name="connsiteX43" fmla="*/ 862 w 10000"/>
                <a:gd name="connsiteY43" fmla="*/ 3282 h 10000"/>
                <a:gd name="connsiteX44" fmla="*/ 880 w 10000"/>
                <a:gd name="connsiteY44" fmla="*/ 7744 h 10000"/>
                <a:gd name="connsiteX45" fmla="*/ 898 w 10000"/>
                <a:gd name="connsiteY45" fmla="*/ 10000 h 10000"/>
                <a:gd name="connsiteX46" fmla="*/ 916 w 10000"/>
                <a:gd name="connsiteY46" fmla="*/ 8821 h 10000"/>
                <a:gd name="connsiteX47" fmla="*/ 942 w 10000"/>
                <a:gd name="connsiteY47" fmla="*/ 6564 h 10000"/>
                <a:gd name="connsiteX48" fmla="*/ 960 w 10000"/>
                <a:gd name="connsiteY48" fmla="*/ 5064 h 10000"/>
                <a:gd name="connsiteX49" fmla="*/ 988 w 10000"/>
                <a:gd name="connsiteY49" fmla="*/ 4744 h 10000"/>
                <a:gd name="connsiteX50" fmla="*/ 1006 w 10000"/>
                <a:gd name="connsiteY50" fmla="*/ 5000 h 10000"/>
                <a:gd name="connsiteX51" fmla="*/ 1025 w 10000"/>
                <a:gd name="connsiteY51" fmla="*/ 5513 h 10000"/>
                <a:gd name="connsiteX52" fmla="*/ 1043 w 10000"/>
                <a:gd name="connsiteY52" fmla="*/ 5641 h 10000"/>
                <a:gd name="connsiteX53" fmla="*/ 1061 w 10000"/>
                <a:gd name="connsiteY53" fmla="*/ 5577 h 10000"/>
                <a:gd name="connsiteX54" fmla="*/ 1075 w 10000"/>
                <a:gd name="connsiteY54" fmla="*/ 5346 h 10000"/>
                <a:gd name="connsiteX55" fmla="*/ 1093 w 10000"/>
                <a:gd name="connsiteY55" fmla="*/ 4936 h 10000"/>
                <a:gd name="connsiteX56" fmla="*/ 1122 w 10000"/>
                <a:gd name="connsiteY56" fmla="*/ 3756 h 10000"/>
                <a:gd name="connsiteX57" fmla="*/ 1140 w 10000"/>
                <a:gd name="connsiteY57" fmla="*/ 3372 h 10000"/>
                <a:gd name="connsiteX58" fmla="*/ 1165 w 10000"/>
                <a:gd name="connsiteY58" fmla="*/ 3346 h 10000"/>
                <a:gd name="connsiteX59" fmla="*/ 1183 w 10000"/>
                <a:gd name="connsiteY59" fmla="*/ 3372 h 10000"/>
                <a:gd name="connsiteX60" fmla="*/ 1201 w 10000"/>
                <a:gd name="connsiteY60" fmla="*/ 4333 h 10000"/>
                <a:gd name="connsiteX61" fmla="*/ 1219 w 10000"/>
                <a:gd name="connsiteY61" fmla="*/ 5346 h 10000"/>
                <a:gd name="connsiteX62" fmla="*/ 1237 w 10000"/>
                <a:gd name="connsiteY62" fmla="*/ 6308 h 10000"/>
                <a:gd name="connsiteX63" fmla="*/ 1266 w 10000"/>
                <a:gd name="connsiteY63" fmla="*/ 6885 h 10000"/>
                <a:gd name="connsiteX64" fmla="*/ 1284 w 10000"/>
                <a:gd name="connsiteY64" fmla="*/ 7077 h 10000"/>
                <a:gd name="connsiteX65" fmla="*/ 1302 w 10000"/>
                <a:gd name="connsiteY65" fmla="*/ 6564 h 10000"/>
                <a:gd name="connsiteX66" fmla="*/ 1320 w 10000"/>
                <a:gd name="connsiteY66" fmla="*/ 6244 h 10000"/>
                <a:gd name="connsiteX67" fmla="*/ 1338 w 10000"/>
                <a:gd name="connsiteY67" fmla="*/ 5897 h 10000"/>
                <a:gd name="connsiteX68" fmla="*/ 1364 w 10000"/>
                <a:gd name="connsiteY68" fmla="*/ 5192 h 10000"/>
                <a:gd name="connsiteX69" fmla="*/ 1382 w 10000"/>
                <a:gd name="connsiteY69" fmla="*/ 4359 h 10000"/>
                <a:gd name="connsiteX70" fmla="*/ 1400 w 10000"/>
                <a:gd name="connsiteY70" fmla="*/ 3628 h 10000"/>
                <a:gd name="connsiteX71" fmla="*/ 1425 w 10000"/>
                <a:gd name="connsiteY71" fmla="*/ 3064 h 10000"/>
                <a:gd name="connsiteX72" fmla="*/ 1443 w 10000"/>
                <a:gd name="connsiteY72" fmla="*/ 3500 h 10000"/>
                <a:gd name="connsiteX73" fmla="*/ 1461 w 10000"/>
                <a:gd name="connsiteY73" fmla="*/ 4423 h 10000"/>
                <a:gd name="connsiteX74" fmla="*/ 1479 w 10000"/>
                <a:gd name="connsiteY74" fmla="*/ 4910 h 10000"/>
                <a:gd name="connsiteX75" fmla="*/ 1497 w 10000"/>
                <a:gd name="connsiteY75" fmla="*/ 4333 h 10000"/>
                <a:gd name="connsiteX76" fmla="*/ 1526 w 10000"/>
                <a:gd name="connsiteY76" fmla="*/ 3154 h 10000"/>
                <a:gd name="connsiteX77" fmla="*/ 1544 w 10000"/>
                <a:gd name="connsiteY77" fmla="*/ 2513 h 10000"/>
                <a:gd name="connsiteX78" fmla="*/ 1562 w 10000"/>
                <a:gd name="connsiteY78" fmla="*/ 3564 h 10000"/>
                <a:gd name="connsiteX79" fmla="*/ 1587 w 10000"/>
                <a:gd name="connsiteY79" fmla="*/ 5385 h 10000"/>
                <a:gd name="connsiteX80" fmla="*/ 1605 w 10000"/>
                <a:gd name="connsiteY80" fmla="*/ 6308 h 10000"/>
                <a:gd name="connsiteX81" fmla="*/ 1623 w 10000"/>
                <a:gd name="connsiteY81" fmla="*/ 5731 h 10000"/>
                <a:gd name="connsiteX82" fmla="*/ 1641 w 10000"/>
                <a:gd name="connsiteY82" fmla="*/ 5346 h 10000"/>
                <a:gd name="connsiteX83" fmla="*/ 1659 w 10000"/>
                <a:gd name="connsiteY83" fmla="*/ 5513 h 10000"/>
                <a:gd name="connsiteX84" fmla="*/ 1677 w 10000"/>
                <a:gd name="connsiteY84" fmla="*/ 5667 h 10000"/>
                <a:gd name="connsiteX85" fmla="*/ 1703 w 10000"/>
                <a:gd name="connsiteY85" fmla="*/ 6308 h 10000"/>
                <a:gd name="connsiteX86" fmla="*/ 1721 w 10000"/>
                <a:gd name="connsiteY86" fmla="*/ 6462 h 10000"/>
                <a:gd name="connsiteX87" fmla="*/ 1739 w 10000"/>
                <a:gd name="connsiteY87" fmla="*/ 6051 h 10000"/>
                <a:gd name="connsiteX88" fmla="*/ 1757 w 10000"/>
                <a:gd name="connsiteY88" fmla="*/ 5513 h 10000"/>
                <a:gd name="connsiteX89" fmla="*/ 1786 w 10000"/>
                <a:gd name="connsiteY89" fmla="*/ 5385 h 10000"/>
                <a:gd name="connsiteX90" fmla="*/ 1804 w 10000"/>
                <a:gd name="connsiteY90" fmla="*/ 5449 h 10000"/>
                <a:gd name="connsiteX91" fmla="*/ 1822 w 10000"/>
                <a:gd name="connsiteY91" fmla="*/ 5513 h 10000"/>
                <a:gd name="connsiteX92" fmla="*/ 1847 w 10000"/>
                <a:gd name="connsiteY92" fmla="*/ 5192 h 10000"/>
                <a:gd name="connsiteX93" fmla="*/ 1865 w 10000"/>
                <a:gd name="connsiteY93" fmla="*/ 4397 h 10000"/>
                <a:gd name="connsiteX94" fmla="*/ 1883 w 10000"/>
                <a:gd name="connsiteY94" fmla="*/ 4295 h 10000"/>
                <a:gd name="connsiteX95" fmla="*/ 1901 w 10000"/>
                <a:gd name="connsiteY95" fmla="*/ 4526 h 10000"/>
                <a:gd name="connsiteX96" fmla="*/ 1919 w 10000"/>
                <a:gd name="connsiteY96" fmla="*/ 5385 h 10000"/>
                <a:gd name="connsiteX97" fmla="*/ 1937 w 10000"/>
                <a:gd name="connsiteY97" fmla="*/ 6590 h 10000"/>
                <a:gd name="connsiteX98" fmla="*/ 1955 w 10000"/>
                <a:gd name="connsiteY98" fmla="*/ 6949 h 10000"/>
                <a:gd name="connsiteX99" fmla="*/ 1981 w 10000"/>
                <a:gd name="connsiteY99" fmla="*/ 6141 h 10000"/>
                <a:gd name="connsiteX100" fmla="*/ 2009 w 10000"/>
                <a:gd name="connsiteY100" fmla="*/ 5346 h 10000"/>
                <a:gd name="connsiteX101" fmla="*/ 2027 w 10000"/>
                <a:gd name="connsiteY101" fmla="*/ 5154 h 10000"/>
                <a:gd name="connsiteX102" fmla="*/ 2045 w 10000"/>
                <a:gd name="connsiteY102" fmla="*/ 5641 h 10000"/>
                <a:gd name="connsiteX103" fmla="*/ 2063 w 10000"/>
                <a:gd name="connsiteY103" fmla="*/ 5795 h 10000"/>
                <a:gd name="connsiteX104" fmla="*/ 2082 w 10000"/>
                <a:gd name="connsiteY104" fmla="*/ 5731 h 10000"/>
                <a:gd name="connsiteX105" fmla="*/ 2100 w 10000"/>
                <a:gd name="connsiteY105" fmla="*/ 5346 h 10000"/>
                <a:gd name="connsiteX106" fmla="*/ 2125 w 10000"/>
                <a:gd name="connsiteY106" fmla="*/ 4910 h 10000"/>
                <a:gd name="connsiteX107" fmla="*/ 2143 w 10000"/>
                <a:gd name="connsiteY107" fmla="*/ 4615 h 10000"/>
                <a:gd name="connsiteX108" fmla="*/ 2161 w 10000"/>
                <a:gd name="connsiteY108" fmla="*/ 4462 h 10000"/>
                <a:gd name="connsiteX109" fmla="*/ 2186 w 10000"/>
                <a:gd name="connsiteY109" fmla="*/ 4423 h 10000"/>
                <a:gd name="connsiteX110" fmla="*/ 2204 w 10000"/>
                <a:gd name="connsiteY110" fmla="*/ 4397 h 10000"/>
                <a:gd name="connsiteX111" fmla="*/ 2222 w 10000"/>
                <a:gd name="connsiteY111" fmla="*/ 4179 h 10000"/>
                <a:gd name="connsiteX112" fmla="*/ 2240 w 10000"/>
                <a:gd name="connsiteY112" fmla="*/ 3731 h 10000"/>
                <a:gd name="connsiteX113" fmla="*/ 2258 w 10000"/>
                <a:gd name="connsiteY113" fmla="*/ 3000 h 10000"/>
                <a:gd name="connsiteX114" fmla="*/ 2287 w 10000"/>
                <a:gd name="connsiteY114" fmla="*/ 2513 h 10000"/>
                <a:gd name="connsiteX115" fmla="*/ 2305 w 10000"/>
                <a:gd name="connsiteY115" fmla="*/ 3026 h 10000"/>
                <a:gd name="connsiteX116" fmla="*/ 2323 w 10000"/>
                <a:gd name="connsiteY116" fmla="*/ 4590 h 10000"/>
                <a:gd name="connsiteX117" fmla="*/ 2341 w 10000"/>
                <a:gd name="connsiteY117" fmla="*/ 6397 h 10000"/>
                <a:gd name="connsiteX118" fmla="*/ 2359 w 10000"/>
                <a:gd name="connsiteY118" fmla="*/ 7192 h 10000"/>
                <a:gd name="connsiteX119" fmla="*/ 2385 w 10000"/>
                <a:gd name="connsiteY119" fmla="*/ 6910 h 10000"/>
                <a:gd name="connsiteX120" fmla="*/ 2403 w 10000"/>
                <a:gd name="connsiteY120" fmla="*/ 6179 h 10000"/>
                <a:gd name="connsiteX121" fmla="*/ 2421 w 10000"/>
                <a:gd name="connsiteY121" fmla="*/ 4936 h 10000"/>
                <a:gd name="connsiteX122" fmla="*/ 2449 w 10000"/>
                <a:gd name="connsiteY122" fmla="*/ 3603 h 10000"/>
                <a:gd name="connsiteX123" fmla="*/ 2464 w 10000"/>
                <a:gd name="connsiteY123" fmla="*/ 2872 h 10000"/>
                <a:gd name="connsiteX124" fmla="*/ 2482 w 10000"/>
                <a:gd name="connsiteY124" fmla="*/ 2231 h 10000"/>
                <a:gd name="connsiteX125" fmla="*/ 2500 w 10000"/>
                <a:gd name="connsiteY125" fmla="*/ 3064 h 10000"/>
                <a:gd name="connsiteX126" fmla="*/ 2518 w 10000"/>
                <a:gd name="connsiteY126" fmla="*/ 5577 h 10000"/>
                <a:gd name="connsiteX127" fmla="*/ 2547 w 10000"/>
                <a:gd name="connsiteY127" fmla="*/ 7359 h 10000"/>
                <a:gd name="connsiteX128" fmla="*/ 2565 w 10000"/>
                <a:gd name="connsiteY128" fmla="*/ 7128 h 10000"/>
                <a:gd name="connsiteX129" fmla="*/ 2590 w 10000"/>
                <a:gd name="connsiteY129" fmla="*/ 6372 h 10000"/>
                <a:gd name="connsiteX130" fmla="*/ 2608 w 10000"/>
                <a:gd name="connsiteY130" fmla="*/ 5538 h 10000"/>
                <a:gd name="connsiteX131" fmla="*/ 2626 w 10000"/>
                <a:gd name="connsiteY131" fmla="*/ 4654 h 10000"/>
                <a:gd name="connsiteX132" fmla="*/ 2644 w 10000"/>
                <a:gd name="connsiteY132" fmla="*/ 3987 h 10000"/>
                <a:gd name="connsiteX133" fmla="*/ 2662 w 10000"/>
                <a:gd name="connsiteY133" fmla="*/ 3410 h 10000"/>
                <a:gd name="connsiteX134" fmla="*/ 2680 w 10000"/>
                <a:gd name="connsiteY134" fmla="*/ 3885 h 10000"/>
                <a:gd name="connsiteX135" fmla="*/ 2698 w 10000"/>
                <a:gd name="connsiteY135" fmla="*/ 5987 h 10000"/>
                <a:gd name="connsiteX136" fmla="*/ 2727 w 10000"/>
                <a:gd name="connsiteY136" fmla="*/ 7679 h 10000"/>
                <a:gd name="connsiteX137" fmla="*/ 2742 w 10000"/>
                <a:gd name="connsiteY137" fmla="*/ 7641 h 10000"/>
                <a:gd name="connsiteX138" fmla="*/ 2760 w 10000"/>
                <a:gd name="connsiteY138" fmla="*/ 7103 h 10000"/>
                <a:gd name="connsiteX139" fmla="*/ 2778 w 10000"/>
                <a:gd name="connsiteY139" fmla="*/ 6500 h 10000"/>
                <a:gd name="connsiteX140" fmla="*/ 2807 w 10000"/>
                <a:gd name="connsiteY140" fmla="*/ 5962 h 10000"/>
                <a:gd name="connsiteX141" fmla="*/ 2825 w 10000"/>
                <a:gd name="connsiteY141" fmla="*/ 5321 h 10000"/>
                <a:gd name="connsiteX142" fmla="*/ 2843 w 10000"/>
                <a:gd name="connsiteY142" fmla="*/ 4744 h 10000"/>
                <a:gd name="connsiteX143" fmla="*/ 2868 w 10000"/>
                <a:gd name="connsiteY143" fmla="*/ 4051 h 10000"/>
                <a:gd name="connsiteX144" fmla="*/ 2886 w 10000"/>
                <a:gd name="connsiteY144" fmla="*/ 3372 h 10000"/>
                <a:gd name="connsiteX145" fmla="*/ 2904 w 10000"/>
                <a:gd name="connsiteY145" fmla="*/ 3667 h 10000"/>
                <a:gd name="connsiteX146" fmla="*/ 2922 w 10000"/>
                <a:gd name="connsiteY146" fmla="*/ 4295 h 10000"/>
                <a:gd name="connsiteX147" fmla="*/ 2940 w 10000"/>
                <a:gd name="connsiteY147" fmla="*/ 4808 h 10000"/>
                <a:gd name="connsiteX148" fmla="*/ 2958 w 10000"/>
                <a:gd name="connsiteY148" fmla="*/ 5667 h 10000"/>
                <a:gd name="connsiteX149" fmla="*/ 2987 w 10000"/>
                <a:gd name="connsiteY149" fmla="*/ 6205 h 10000"/>
                <a:gd name="connsiteX150" fmla="*/ 3005 w 10000"/>
                <a:gd name="connsiteY150" fmla="*/ 6141 h 10000"/>
                <a:gd name="connsiteX151" fmla="*/ 3019 w 10000"/>
                <a:gd name="connsiteY151" fmla="*/ 5705 h 10000"/>
                <a:gd name="connsiteX152" fmla="*/ 3048 w 10000"/>
                <a:gd name="connsiteY152" fmla="*/ 5154 h 10000"/>
                <a:gd name="connsiteX153" fmla="*/ 3066 w 10000"/>
                <a:gd name="connsiteY153" fmla="*/ 4526 h 10000"/>
                <a:gd name="connsiteX154" fmla="*/ 3084 w 10000"/>
                <a:gd name="connsiteY154" fmla="*/ 4590 h 10000"/>
                <a:gd name="connsiteX155" fmla="*/ 3102 w 10000"/>
                <a:gd name="connsiteY155" fmla="*/ 5321 h 10000"/>
                <a:gd name="connsiteX156" fmla="*/ 3128 w 10000"/>
                <a:gd name="connsiteY156" fmla="*/ 5962 h 10000"/>
                <a:gd name="connsiteX157" fmla="*/ 3146 w 10000"/>
                <a:gd name="connsiteY157" fmla="*/ 5859 h 10000"/>
                <a:gd name="connsiteX158" fmla="*/ 3164 w 10000"/>
                <a:gd name="connsiteY158" fmla="*/ 5064 h 10000"/>
                <a:gd name="connsiteX159" fmla="*/ 3182 w 10000"/>
                <a:gd name="connsiteY159" fmla="*/ 4359 h 10000"/>
                <a:gd name="connsiteX160" fmla="*/ 3211 w 10000"/>
                <a:gd name="connsiteY160" fmla="*/ 4013 h 10000"/>
                <a:gd name="connsiteX161" fmla="*/ 3229 w 10000"/>
                <a:gd name="connsiteY161" fmla="*/ 4333 h 10000"/>
                <a:gd name="connsiteX162" fmla="*/ 3247 w 10000"/>
                <a:gd name="connsiteY162" fmla="*/ 4936 h 10000"/>
                <a:gd name="connsiteX163" fmla="*/ 3265 w 10000"/>
                <a:gd name="connsiteY163" fmla="*/ 5603 h 10000"/>
                <a:gd name="connsiteX164" fmla="*/ 3283 w 10000"/>
                <a:gd name="connsiteY164" fmla="*/ 5705 h 10000"/>
                <a:gd name="connsiteX165" fmla="*/ 3308 w 10000"/>
                <a:gd name="connsiteY165" fmla="*/ 5449 h 10000"/>
                <a:gd name="connsiteX166" fmla="*/ 3326 w 10000"/>
                <a:gd name="connsiteY166" fmla="*/ 5103 h 10000"/>
                <a:gd name="connsiteX167" fmla="*/ 3344 w 10000"/>
                <a:gd name="connsiteY167" fmla="*/ 4359 h 10000"/>
                <a:gd name="connsiteX168" fmla="*/ 3362 w 10000"/>
                <a:gd name="connsiteY168" fmla="*/ 3731 h 10000"/>
                <a:gd name="connsiteX169" fmla="*/ 3380 w 10000"/>
                <a:gd name="connsiteY169" fmla="*/ 3923 h 10000"/>
                <a:gd name="connsiteX170" fmla="*/ 3405 w 10000"/>
                <a:gd name="connsiteY170" fmla="*/ 3500 h 10000"/>
                <a:gd name="connsiteX171" fmla="*/ 3424 w 10000"/>
                <a:gd name="connsiteY171" fmla="*/ 2615 h 10000"/>
                <a:gd name="connsiteX172" fmla="*/ 3452 w 10000"/>
                <a:gd name="connsiteY172" fmla="*/ 897 h 10000"/>
                <a:gd name="connsiteX173" fmla="*/ 3470 w 10000"/>
                <a:gd name="connsiteY173" fmla="*/ 1154 h 10000"/>
                <a:gd name="connsiteX174" fmla="*/ 3488 w 10000"/>
                <a:gd name="connsiteY174" fmla="*/ 3987 h 10000"/>
                <a:gd name="connsiteX175" fmla="*/ 3506 w 10000"/>
                <a:gd name="connsiteY175" fmla="*/ 7577 h 10000"/>
                <a:gd name="connsiteX176" fmla="*/ 3525 w 10000"/>
                <a:gd name="connsiteY176" fmla="*/ 9423 h 10000"/>
                <a:gd name="connsiteX177" fmla="*/ 3543 w 10000"/>
                <a:gd name="connsiteY177" fmla="*/ 9167 h 10000"/>
                <a:gd name="connsiteX178" fmla="*/ 3561 w 10000"/>
                <a:gd name="connsiteY178" fmla="*/ 7872 h 10000"/>
                <a:gd name="connsiteX179" fmla="*/ 3586 w 10000"/>
                <a:gd name="connsiteY179" fmla="*/ 6782 h 10000"/>
                <a:gd name="connsiteX180" fmla="*/ 3604 w 10000"/>
                <a:gd name="connsiteY180" fmla="*/ 5897 h 10000"/>
                <a:gd name="connsiteX181" fmla="*/ 3629 w 10000"/>
                <a:gd name="connsiteY181" fmla="*/ 5410 h 10000"/>
                <a:gd name="connsiteX182" fmla="*/ 3647 w 10000"/>
                <a:gd name="connsiteY182" fmla="*/ 5282 h 10000"/>
                <a:gd name="connsiteX183" fmla="*/ 3665 w 10000"/>
                <a:gd name="connsiteY183" fmla="*/ 5346 h 10000"/>
                <a:gd name="connsiteX184" fmla="*/ 3683 w 10000"/>
                <a:gd name="connsiteY184" fmla="*/ 5038 h 10000"/>
                <a:gd name="connsiteX185" fmla="*/ 3701 w 10000"/>
                <a:gd name="connsiteY185" fmla="*/ 4872 h 10000"/>
                <a:gd name="connsiteX186" fmla="*/ 3730 w 10000"/>
                <a:gd name="connsiteY186" fmla="*/ 4718 h 10000"/>
                <a:gd name="connsiteX187" fmla="*/ 3748 w 10000"/>
                <a:gd name="connsiteY187" fmla="*/ 4936 h 10000"/>
                <a:gd name="connsiteX188" fmla="*/ 3766 w 10000"/>
                <a:gd name="connsiteY188" fmla="*/ 5103 h 10000"/>
                <a:gd name="connsiteX189" fmla="*/ 3784 w 10000"/>
                <a:gd name="connsiteY189" fmla="*/ 5474 h 10000"/>
                <a:gd name="connsiteX190" fmla="*/ 3810 w 10000"/>
                <a:gd name="connsiteY190" fmla="*/ 5410 h 10000"/>
                <a:gd name="connsiteX191" fmla="*/ 3828 w 10000"/>
                <a:gd name="connsiteY191" fmla="*/ 5218 h 10000"/>
                <a:gd name="connsiteX192" fmla="*/ 3846 w 10000"/>
                <a:gd name="connsiteY192" fmla="*/ 5000 h 10000"/>
                <a:gd name="connsiteX193" fmla="*/ 3864 w 10000"/>
                <a:gd name="connsiteY193" fmla="*/ 4872 h 10000"/>
                <a:gd name="connsiteX194" fmla="*/ 3882 w 10000"/>
                <a:gd name="connsiteY194" fmla="*/ 4744 h 10000"/>
                <a:gd name="connsiteX195" fmla="*/ 3907 w 10000"/>
                <a:gd name="connsiteY195" fmla="*/ 4808 h 10000"/>
                <a:gd name="connsiteX196" fmla="*/ 3925 w 10000"/>
                <a:gd name="connsiteY196" fmla="*/ 4782 h 10000"/>
                <a:gd name="connsiteX197" fmla="*/ 3943 w 10000"/>
                <a:gd name="connsiteY197" fmla="*/ 4590 h 10000"/>
                <a:gd name="connsiteX198" fmla="*/ 3961 w 10000"/>
                <a:gd name="connsiteY198" fmla="*/ 4654 h 10000"/>
                <a:gd name="connsiteX199" fmla="*/ 3990 w 10000"/>
                <a:gd name="connsiteY199" fmla="*/ 4782 h 10000"/>
                <a:gd name="connsiteX200" fmla="*/ 4008 w 10000"/>
                <a:gd name="connsiteY200" fmla="*/ 4872 h 10000"/>
                <a:gd name="connsiteX201" fmla="*/ 4026 w 10000"/>
                <a:gd name="connsiteY201" fmla="*/ 4179 h 10000"/>
                <a:gd name="connsiteX202" fmla="*/ 4051 w 10000"/>
                <a:gd name="connsiteY202" fmla="*/ 2423 h 10000"/>
                <a:gd name="connsiteX203" fmla="*/ 4069 w 10000"/>
                <a:gd name="connsiteY203" fmla="*/ 923 h 10000"/>
                <a:gd name="connsiteX204" fmla="*/ 4087 w 10000"/>
                <a:gd name="connsiteY204" fmla="*/ 0 h 10000"/>
                <a:gd name="connsiteX205" fmla="*/ 4105 w 10000"/>
                <a:gd name="connsiteY205" fmla="*/ 1051 h 10000"/>
                <a:gd name="connsiteX206" fmla="*/ 4123 w 10000"/>
                <a:gd name="connsiteY206" fmla="*/ 4487 h 10000"/>
                <a:gd name="connsiteX207" fmla="*/ 4141 w 10000"/>
                <a:gd name="connsiteY207" fmla="*/ 7705 h 10000"/>
                <a:gd name="connsiteX208" fmla="*/ 4167 w 10000"/>
                <a:gd name="connsiteY208" fmla="*/ 9397 h 10000"/>
                <a:gd name="connsiteX209" fmla="*/ 4185 w 10000"/>
                <a:gd name="connsiteY209" fmla="*/ 9397 h 10000"/>
                <a:gd name="connsiteX210" fmla="*/ 4203 w 10000"/>
                <a:gd name="connsiteY210" fmla="*/ 8436 h 10000"/>
                <a:gd name="connsiteX211" fmla="*/ 4232 w 10000"/>
                <a:gd name="connsiteY211" fmla="*/ 7679 h 10000"/>
                <a:gd name="connsiteX212" fmla="*/ 4250 w 10000"/>
                <a:gd name="connsiteY212" fmla="*/ 7231 h 10000"/>
                <a:gd name="connsiteX213" fmla="*/ 4268 w 10000"/>
                <a:gd name="connsiteY213" fmla="*/ 6436 h 10000"/>
                <a:gd name="connsiteX214" fmla="*/ 4286 w 10000"/>
                <a:gd name="connsiteY214" fmla="*/ 5538 h 10000"/>
                <a:gd name="connsiteX215" fmla="*/ 4304 w 10000"/>
                <a:gd name="connsiteY215" fmla="*/ 4872 h 10000"/>
                <a:gd name="connsiteX216" fmla="*/ 4329 w 10000"/>
                <a:gd name="connsiteY216" fmla="*/ 4423 h 10000"/>
                <a:gd name="connsiteX217" fmla="*/ 4347 w 10000"/>
                <a:gd name="connsiteY217" fmla="*/ 4462 h 10000"/>
                <a:gd name="connsiteX218" fmla="*/ 4365 w 10000"/>
                <a:gd name="connsiteY218" fmla="*/ 3885 h 10000"/>
                <a:gd name="connsiteX219" fmla="*/ 4383 w 10000"/>
                <a:gd name="connsiteY219" fmla="*/ 2744 h 10000"/>
                <a:gd name="connsiteX220" fmla="*/ 4401 w 10000"/>
                <a:gd name="connsiteY220" fmla="*/ 1949 h 10000"/>
                <a:gd name="connsiteX221" fmla="*/ 4426 w 10000"/>
                <a:gd name="connsiteY221" fmla="*/ 2897 h 10000"/>
                <a:gd name="connsiteX222" fmla="*/ 4444 w 10000"/>
                <a:gd name="connsiteY222" fmla="*/ 5833 h 10000"/>
                <a:gd name="connsiteX223" fmla="*/ 4473 w 10000"/>
                <a:gd name="connsiteY223" fmla="*/ 8000 h 10000"/>
                <a:gd name="connsiteX224" fmla="*/ 4491 w 10000"/>
                <a:gd name="connsiteY224" fmla="*/ 8090 h 10000"/>
                <a:gd name="connsiteX225" fmla="*/ 4509 w 10000"/>
                <a:gd name="connsiteY225" fmla="*/ 7103 h 10000"/>
                <a:gd name="connsiteX226" fmla="*/ 4527 w 10000"/>
                <a:gd name="connsiteY226" fmla="*/ 6205 h 10000"/>
                <a:gd name="connsiteX227" fmla="*/ 4545 w 10000"/>
                <a:gd name="connsiteY227" fmla="*/ 5641 h 10000"/>
                <a:gd name="connsiteX228" fmla="*/ 4563 w 10000"/>
                <a:gd name="connsiteY228" fmla="*/ 5321 h 10000"/>
                <a:gd name="connsiteX229" fmla="*/ 4589 w 10000"/>
                <a:gd name="connsiteY229" fmla="*/ 5154 h 10000"/>
                <a:gd name="connsiteX230" fmla="*/ 4607 w 10000"/>
                <a:gd name="connsiteY230" fmla="*/ 4872 h 10000"/>
                <a:gd name="connsiteX231" fmla="*/ 4625 w 10000"/>
                <a:gd name="connsiteY231" fmla="*/ 4526 h 10000"/>
                <a:gd name="connsiteX232" fmla="*/ 4654 w 10000"/>
                <a:gd name="connsiteY232" fmla="*/ 4333 h 10000"/>
                <a:gd name="connsiteX233" fmla="*/ 4672 w 10000"/>
                <a:gd name="connsiteY233" fmla="*/ 4115 h 10000"/>
                <a:gd name="connsiteX234" fmla="*/ 4686 w 10000"/>
                <a:gd name="connsiteY234" fmla="*/ 3859 h 10000"/>
                <a:gd name="connsiteX235" fmla="*/ 4704 w 10000"/>
                <a:gd name="connsiteY235" fmla="*/ 3692 h 10000"/>
                <a:gd name="connsiteX236" fmla="*/ 4722 w 10000"/>
                <a:gd name="connsiteY236" fmla="*/ 3603 h 10000"/>
                <a:gd name="connsiteX237" fmla="*/ 4751 w 10000"/>
                <a:gd name="connsiteY237" fmla="*/ 3821 h 10000"/>
                <a:gd name="connsiteX238" fmla="*/ 4769 w 10000"/>
                <a:gd name="connsiteY238" fmla="*/ 4590 h 10000"/>
                <a:gd name="connsiteX239" fmla="*/ 4787 w 10000"/>
                <a:gd name="connsiteY239" fmla="*/ 5103 h 10000"/>
                <a:gd name="connsiteX240" fmla="*/ 4805 w 10000"/>
                <a:gd name="connsiteY240" fmla="*/ 5346 h 10000"/>
                <a:gd name="connsiteX241" fmla="*/ 4830 w 10000"/>
                <a:gd name="connsiteY241" fmla="*/ 5474 h 10000"/>
                <a:gd name="connsiteX242" fmla="*/ 4848 w 10000"/>
                <a:gd name="connsiteY242" fmla="*/ 5538 h 10000"/>
                <a:gd name="connsiteX243" fmla="*/ 4867 w 10000"/>
                <a:gd name="connsiteY243" fmla="*/ 5513 h 10000"/>
                <a:gd name="connsiteX244" fmla="*/ 4885 w 10000"/>
                <a:gd name="connsiteY244" fmla="*/ 5218 h 10000"/>
                <a:gd name="connsiteX245" fmla="*/ 4913 w 10000"/>
                <a:gd name="connsiteY245" fmla="*/ 4744 h 10000"/>
                <a:gd name="connsiteX246" fmla="*/ 4931 w 10000"/>
                <a:gd name="connsiteY246" fmla="*/ 4397 h 10000"/>
                <a:gd name="connsiteX247" fmla="*/ 4949 w 10000"/>
                <a:gd name="connsiteY247" fmla="*/ 3821 h 10000"/>
                <a:gd name="connsiteX248" fmla="*/ 4964 w 10000"/>
                <a:gd name="connsiteY248" fmla="*/ 3372 h 10000"/>
                <a:gd name="connsiteX249" fmla="*/ 4982 w 10000"/>
                <a:gd name="connsiteY249" fmla="*/ 3372 h 10000"/>
                <a:gd name="connsiteX250" fmla="*/ 5000 w 10000"/>
                <a:gd name="connsiteY250" fmla="*/ 3795 h 10000"/>
                <a:gd name="connsiteX251" fmla="*/ 5029 w 10000"/>
                <a:gd name="connsiteY251" fmla="*/ 5192 h 10000"/>
                <a:gd name="connsiteX252" fmla="*/ 5054 w 10000"/>
                <a:gd name="connsiteY252" fmla="*/ 6436 h 10000"/>
                <a:gd name="connsiteX253" fmla="*/ 5072 w 10000"/>
                <a:gd name="connsiteY253" fmla="*/ 7321 h 10000"/>
                <a:gd name="connsiteX254" fmla="*/ 5090 w 10000"/>
                <a:gd name="connsiteY254" fmla="*/ 7359 h 10000"/>
                <a:gd name="connsiteX255" fmla="*/ 5108 w 10000"/>
                <a:gd name="connsiteY255" fmla="*/ 6846 h 10000"/>
                <a:gd name="connsiteX256" fmla="*/ 5126 w 10000"/>
                <a:gd name="connsiteY256" fmla="*/ 6179 h 10000"/>
                <a:gd name="connsiteX257" fmla="*/ 5144 w 10000"/>
                <a:gd name="connsiteY257" fmla="*/ 5897 h 10000"/>
                <a:gd name="connsiteX258" fmla="*/ 5162 w 10000"/>
                <a:gd name="connsiteY258" fmla="*/ 5538 h 10000"/>
                <a:gd name="connsiteX259" fmla="*/ 5191 w 10000"/>
                <a:gd name="connsiteY259" fmla="*/ 4590 h 10000"/>
                <a:gd name="connsiteX260" fmla="*/ 5209 w 10000"/>
                <a:gd name="connsiteY260" fmla="*/ 3064 h 10000"/>
                <a:gd name="connsiteX261" fmla="*/ 5227 w 10000"/>
                <a:gd name="connsiteY261" fmla="*/ 2615 h 10000"/>
                <a:gd name="connsiteX262" fmla="*/ 5253 w 10000"/>
                <a:gd name="connsiteY262" fmla="*/ 3474 h 10000"/>
                <a:gd name="connsiteX263" fmla="*/ 5271 w 10000"/>
                <a:gd name="connsiteY263" fmla="*/ 4359 h 10000"/>
                <a:gd name="connsiteX264" fmla="*/ 5289 w 10000"/>
                <a:gd name="connsiteY264" fmla="*/ 5321 h 10000"/>
                <a:gd name="connsiteX265" fmla="*/ 5307 w 10000"/>
                <a:gd name="connsiteY265" fmla="*/ 7013 h 10000"/>
                <a:gd name="connsiteX266" fmla="*/ 5332 w 10000"/>
                <a:gd name="connsiteY266" fmla="*/ 8179 h 10000"/>
                <a:gd name="connsiteX267" fmla="*/ 5350 w 10000"/>
                <a:gd name="connsiteY267" fmla="*/ 8115 h 10000"/>
                <a:gd name="connsiteX268" fmla="*/ 5368 w 10000"/>
                <a:gd name="connsiteY268" fmla="*/ 7256 h 10000"/>
                <a:gd name="connsiteX269" fmla="*/ 5386 w 10000"/>
                <a:gd name="connsiteY269" fmla="*/ 6269 h 10000"/>
                <a:gd name="connsiteX270" fmla="*/ 5404 w 10000"/>
                <a:gd name="connsiteY270" fmla="*/ 5410 h 10000"/>
                <a:gd name="connsiteX271" fmla="*/ 5422 w 10000"/>
                <a:gd name="connsiteY271" fmla="*/ 4974 h 10000"/>
                <a:gd name="connsiteX272" fmla="*/ 5451 w 10000"/>
                <a:gd name="connsiteY272" fmla="*/ 4551 h 10000"/>
                <a:gd name="connsiteX273" fmla="*/ 5469 w 10000"/>
                <a:gd name="connsiteY273" fmla="*/ 4231 h 10000"/>
                <a:gd name="connsiteX274" fmla="*/ 5487 w 10000"/>
                <a:gd name="connsiteY274" fmla="*/ 3885 h 10000"/>
                <a:gd name="connsiteX275" fmla="*/ 5512 w 10000"/>
                <a:gd name="connsiteY275" fmla="*/ 3667 h 10000"/>
                <a:gd name="connsiteX276" fmla="*/ 5530 w 10000"/>
                <a:gd name="connsiteY276" fmla="*/ 3218 h 10000"/>
                <a:gd name="connsiteX277" fmla="*/ 5548 w 10000"/>
                <a:gd name="connsiteY277" fmla="*/ 3192 h 10000"/>
                <a:gd name="connsiteX278" fmla="*/ 5566 w 10000"/>
                <a:gd name="connsiteY278" fmla="*/ 3731 h 10000"/>
                <a:gd name="connsiteX279" fmla="*/ 5592 w 10000"/>
                <a:gd name="connsiteY279" fmla="*/ 4615 h 10000"/>
                <a:gd name="connsiteX280" fmla="*/ 5610 w 10000"/>
                <a:gd name="connsiteY280" fmla="*/ 5321 h 10000"/>
                <a:gd name="connsiteX281" fmla="*/ 5628 w 10000"/>
                <a:gd name="connsiteY281" fmla="*/ 5731 h 10000"/>
                <a:gd name="connsiteX282" fmla="*/ 5657 w 10000"/>
                <a:gd name="connsiteY282" fmla="*/ 6090 h 10000"/>
                <a:gd name="connsiteX283" fmla="*/ 5675 w 10000"/>
                <a:gd name="connsiteY283" fmla="*/ 6026 h 10000"/>
                <a:gd name="connsiteX284" fmla="*/ 5693 w 10000"/>
                <a:gd name="connsiteY284" fmla="*/ 5321 h 10000"/>
                <a:gd name="connsiteX285" fmla="*/ 5711 w 10000"/>
                <a:gd name="connsiteY285" fmla="*/ 4397 h 10000"/>
                <a:gd name="connsiteX286" fmla="*/ 5729 w 10000"/>
                <a:gd name="connsiteY286" fmla="*/ 4077 h 10000"/>
                <a:gd name="connsiteX287" fmla="*/ 5747 w 10000"/>
                <a:gd name="connsiteY287" fmla="*/ 4051 h 10000"/>
                <a:gd name="connsiteX288" fmla="*/ 5772 w 10000"/>
                <a:gd name="connsiteY288" fmla="*/ 4974 h 10000"/>
                <a:gd name="connsiteX289" fmla="*/ 5790 w 10000"/>
                <a:gd name="connsiteY289" fmla="*/ 5897 h 10000"/>
                <a:gd name="connsiteX290" fmla="*/ 5808 w 10000"/>
                <a:gd name="connsiteY290" fmla="*/ 5795 h 10000"/>
                <a:gd name="connsiteX291" fmla="*/ 5826 w 10000"/>
                <a:gd name="connsiteY291" fmla="*/ 5321 h 10000"/>
                <a:gd name="connsiteX292" fmla="*/ 5851 w 10000"/>
                <a:gd name="connsiteY292" fmla="*/ 5064 h 10000"/>
                <a:gd name="connsiteX293" fmla="*/ 5869 w 10000"/>
                <a:gd name="connsiteY293" fmla="*/ 5321 h 10000"/>
                <a:gd name="connsiteX294" fmla="*/ 5887 w 10000"/>
                <a:gd name="connsiteY294" fmla="*/ 5154 h 10000"/>
                <a:gd name="connsiteX295" fmla="*/ 5905 w 10000"/>
                <a:gd name="connsiteY295" fmla="*/ 4936 h 10000"/>
                <a:gd name="connsiteX296" fmla="*/ 5934 w 10000"/>
                <a:gd name="connsiteY296" fmla="*/ 4462 h 10000"/>
                <a:gd name="connsiteX297" fmla="*/ 6068 w 10000"/>
                <a:gd name="connsiteY297" fmla="*/ 4846 h 10000"/>
                <a:gd name="connsiteX298" fmla="*/ 6093 w 10000"/>
                <a:gd name="connsiteY298" fmla="*/ 4487 h 10000"/>
                <a:gd name="connsiteX299" fmla="*/ 6194 w 10000"/>
                <a:gd name="connsiteY299" fmla="*/ 4013 h 10000"/>
                <a:gd name="connsiteX300" fmla="*/ 6212 w 10000"/>
                <a:gd name="connsiteY300" fmla="*/ 3064 h 10000"/>
                <a:gd name="connsiteX301" fmla="*/ 6273 w 10000"/>
                <a:gd name="connsiteY301" fmla="*/ 5923 h 10000"/>
                <a:gd name="connsiteX302" fmla="*/ 6291 w 10000"/>
                <a:gd name="connsiteY302" fmla="*/ 7321 h 10000"/>
                <a:gd name="connsiteX303" fmla="*/ 6310 w 10000"/>
                <a:gd name="connsiteY303" fmla="*/ 7641 h 10000"/>
                <a:gd name="connsiteX304" fmla="*/ 6328 w 10000"/>
                <a:gd name="connsiteY304" fmla="*/ 7359 h 10000"/>
                <a:gd name="connsiteX305" fmla="*/ 6346 w 10000"/>
                <a:gd name="connsiteY305" fmla="*/ 5833 h 10000"/>
                <a:gd name="connsiteX306" fmla="*/ 6454 w 10000"/>
                <a:gd name="connsiteY306" fmla="*/ 6436 h 10000"/>
                <a:gd name="connsiteX307" fmla="*/ 6472 w 10000"/>
                <a:gd name="connsiteY307" fmla="*/ 8628 h 10000"/>
                <a:gd name="connsiteX308" fmla="*/ 6490 w 10000"/>
                <a:gd name="connsiteY308" fmla="*/ 9077 h 10000"/>
                <a:gd name="connsiteX309" fmla="*/ 6515 w 10000"/>
                <a:gd name="connsiteY309" fmla="*/ 8603 h 10000"/>
                <a:gd name="connsiteX310" fmla="*/ 6533 w 10000"/>
                <a:gd name="connsiteY310" fmla="*/ 7679 h 10000"/>
                <a:gd name="connsiteX311" fmla="*/ 6551 w 10000"/>
                <a:gd name="connsiteY311" fmla="*/ 6846 h 10000"/>
                <a:gd name="connsiteX312" fmla="*/ 6569 w 10000"/>
                <a:gd name="connsiteY312" fmla="*/ 6090 h 10000"/>
                <a:gd name="connsiteX313" fmla="*/ 6587 w 10000"/>
                <a:gd name="connsiteY313" fmla="*/ 5128 h 10000"/>
                <a:gd name="connsiteX314" fmla="*/ 6605 w 10000"/>
                <a:gd name="connsiteY314" fmla="*/ 4013 h 10000"/>
                <a:gd name="connsiteX315" fmla="*/ 6955 w 10000"/>
                <a:gd name="connsiteY315" fmla="*/ 5513 h 10000"/>
                <a:gd name="connsiteX316" fmla="*/ 6973 w 10000"/>
                <a:gd name="connsiteY316" fmla="*/ 6051 h 10000"/>
                <a:gd name="connsiteX317" fmla="*/ 6991 w 10000"/>
                <a:gd name="connsiteY317" fmla="*/ 5897 h 10000"/>
                <a:gd name="connsiteX318" fmla="*/ 7009 w 10000"/>
                <a:gd name="connsiteY318" fmla="*/ 5577 h 10000"/>
                <a:gd name="connsiteX319" fmla="*/ 7027 w 10000"/>
                <a:gd name="connsiteY319" fmla="*/ 5321 h 10000"/>
                <a:gd name="connsiteX320" fmla="*/ 7053 w 10000"/>
                <a:gd name="connsiteY320" fmla="*/ 4936 h 10000"/>
                <a:gd name="connsiteX321" fmla="*/ 7071 w 10000"/>
                <a:gd name="connsiteY321" fmla="*/ 4654 h 10000"/>
                <a:gd name="connsiteX322" fmla="*/ 7089 w 10000"/>
                <a:gd name="connsiteY322" fmla="*/ 4526 h 10000"/>
                <a:gd name="connsiteX323" fmla="*/ 7118 w 10000"/>
                <a:gd name="connsiteY323" fmla="*/ 4487 h 10000"/>
                <a:gd name="connsiteX324" fmla="*/ 7136 w 10000"/>
                <a:gd name="connsiteY324" fmla="*/ 4590 h 10000"/>
                <a:gd name="connsiteX325" fmla="*/ 7154 w 10000"/>
                <a:gd name="connsiteY325" fmla="*/ 5218 h 10000"/>
                <a:gd name="connsiteX326" fmla="*/ 7168 w 10000"/>
                <a:gd name="connsiteY326" fmla="*/ 5218 h 10000"/>
                <a:gd name="connsiteX327" fmla="*/ 7186 w 10000"/>
                <a:gd name="connsiteY327" fmla="*/ 4654 h 10000"/>
                <a:gd name="connsiteX328" fmla="*/ 7215 w 10000"/>
                <a:gd name="connsiteY328" fmla="*/ 4423 h 10000"/>
                <a:gd name="connsiteX329" fmla="*/ 7233 w 10000"/>
                <a:gd name="connsiteY329" fmla="*/ 4654 h 10000"/>
                <a:gd name="connsiteX330" fmla="*/ 7251 w 10000"/>
                <a:gd name="connsiteY330" fmla="*/ 5154 h 10000"/>
                <a:gd name="connsiteX331" fmla="*/ 7276 w 10000"/>
                <a:gd name="connsiteY331" fmla="*/ 5731 h 10000"/>
                <a:gd name="connsiteX332" fmla="*/ 7294 w 10000"/>
                <a:gd name="connsiteY332" fmla="*/ 6051 h 10000"/>
                <a:gd name="connsiteX333" fmla="*/ 7312 w 10000"/>
                <a:gd name="connsiteY333" fmla="*/ 5962 h 10000"/>
                <a:gd name="connsiteX334" fmla="*/ 7330 w 10000"/>
                <a:gd name="connsiteY334" fmla="*/ 5897 h 10000"/>
                <a:gd name="connsiteX335" fmla="*/ 7348 w 10000"/>
                <a:gd name="connsiteY335" fmla="*/ 5321 h 10000"/>
                <a:gd name="connsiteX336" fmla="*/ 7367 w 10000"/>
                <a:gd name="connsiteY336" fmla="*/ 4679 h 10000"/>
                <a:gd name="connsiteX337" fmla="*/ 7395 w 10000"/>
                <a:gd name="connsiteY337" fmla="*/ 4115 h 10000"/>
                <a:gd name="connsiteX338" fmla="*/ 7413 w 10000"/>
                <a:gd name="connsiteY338" fmla="*/ 3474 h 10000"/>
                <a:gd name="connsiteX339" fmla="*/ 7431 w 10000"/>
                <a:gd name="connsiteY339" fmla="*/ 3410 h 10000"/>
                <a:gd name="connsiteX340" fmla="*/ 7446 w 10000"/>
                <a:gd name="connsiteY340" fmla="*/ 4808 h 10000"/>
                <a:gd name="connsiteX341" fmla="*/ 7475 w 10000"/>
                <a:gd name="connsiteY341" fmla="*/ 6090 h 10000"/>
                <a:gd name="connsiteX342" fmla="*/ 7493 w 10000"/>
                <a:gd name="connsiteY342" fmla="*/ 5833 h 10000"/>
                <a:gd name="connsiteX343" fmla="*/ 7511 w 10000"/>
                <a:gd name="connsiteY343" fmla="*/ 4359 h 10000"/>
                <a:gd name="connsiteX344" fmla="*/ 7536 w 10000"/>
                <a:gd name="connsiteY344" fmla="*/ 2705 h 10000"/>
                <a:gd name="connsiteX345" fmla="*/ 7554 w 10000"/>
                <a:gd name="connsiteY345" fmla="*/ 1974 h 10000"/>
                <a:gd name="connsiteX346" fmla="*/ 7572 w 10000"/>
                <a:gd name="connsiteY346" fmla="*/ 4013 h 10000"/>
                <a:gd name="connsiteX347" fmla="*/ 7590 w 10000"/>
                <a:gd name="connsiteY347" fmla="*/ 6372 h 10000"/>
                <a:gd name="connsiteX348" fmla="*/ 7608 w 10000"/>
                <a:gd name="connsiteY348" fmla="*/ 7808 h 10000"/>
                <a:gd name="connsiteX349" fmla="*/ 7626 w 10000"/>
                <a:gd name="connsiteY349" fmla="*/ 7577 h 10000"/>
                <a:gd name="connsiteX350" fmla="*/ 7655 w 10000"/>
                <a:gd name="connsiteY350" fmla="*/ 7295 h 10000"/>
                <a:gd name="connsiteX351" fmla="*/ 7673 w 10000"/>
                <a:gd name="connsiteY351" fmla="*/ 7321 h 10000"/>
                <a:gd name="connsiteX352" fmla="*/ 7691 w 10000"/>
                <a:gd name="connsiteY352" fmla="*/ 7551 h 10000"/>
                <a:gd name="connsiteX353" fmla="*/ 7716 w 10000"/>
                <a:gd name="connsiteY353" fmla="*/ 7679 h 10000"/>
                <a:gd name="connsiteX354" fmla="*/ 7734 w 10000"/>
                <a:gd name="connsiteY354" fmla="*/ 7231 h 10000"/>
                <a:gd name="connsiteX355" fmla="*/ 7753 w 10000"/>
                <a:gd name="connsiteY355" fmla="*/ 6526 h 10000"/>
                <a:gd name="connsiteX356" fmla="*/ 7771 w 10000"/>
                <a:gd name="connsiteY356" fmla="*/ 5859 h 10000"/>
                <a:gd name="connsiteX357" fmla="*/ 7796 w 10000"/>
                <a:gd name="connsiteY357" fmla="*/ 5154 h 10000"/>
                <a:gd name="connsiteX358" fmla="*/ 7814 w 10000"/>
                <a:gd name="connsiteY358" fmla="*/ 4615 h 10000"/>
                <a:gd name="connsiteX359" fmla="*/ 7832 w 10000"/>
                <a:gd name="connsiteY359" fmla="*/ 3949 h 10000"/>
                <a:gd name="connsiteX360" fmla="*/ 7850 w 10000"/>
                <a:gd name="connsiteY360" fmla="*/ 3474 h 10000"/>
                <a:gd name="connsiteX361" fmla="*/ 7868 w 10000"/>
                <a:gd name="connsiteY361" fmla="*/ 2936 h 10000"/>
                <a:gd name="connsiteX362" fmla="*/ 7897 w 10000"/>
                <a:gd name="connsiteY362" fmla="*/ 2808 h 10000"/>
                <a:gd name="connsiteX363" fmla="*/ 7915 w 10000"/>
                <a:gd name="connsiteY363" fmla="*/ 3474 h 10000"/>
                <a:gd name="connsiteX364" fmla="*/ 7933 w 10000"/>
                <a:gd name="connsiteY364" fmla="*/ 4462 h 10000"/>
                <a:gd name="connsiteX365" fmla="*/ 7951 w 10000"/>
                <a:gd name="connsiteY365" fmla="*/ 4590 h 10000"/>
                <a:gd name="connsiteX366" fmla="*/ 7976 w 10000"/>
                <a:gd name="connsiteY366" fmla="*/ 4333 h 10000"/>
                <a:gd name="connsiteX367" fmla="*/ 7994 w 10000"/>
                <a:gd name="connsiteY367" fmla="*/ 4295 h 10000"/>
                <a:gd name="connsiteX368" fmla="*/ 8012 w 10000"/>
                <a:gd name="connsiteY368" fmla="*/ 4205 h 10000"/>
                <a:gd name="connsiteX369" fmla="*/ 8030 w 10000"/>
                <a:gd name="connsiteY369" fmla="*/ 3949 h 10000"/>
                <a:gd name="connsiteX370" fmla="*/ 8048 w 10000"/>
                <a:gd name="connsiteY370" fmla="*/ 4654 h 10000"/>
                <a:gd name="connsiteX371" fmla="*/ 8074 w 10000"/>
                <a:gd name="connsiteY371" fmla="*/ 5282 h 10000"/>
                <a:gd name="connsiteX372" fmla="*/ 8092 w 10000"/>
                <a:gd name="connsiteY372" fmla="*/ 6051 h 10000"/>
                <a:gd name="connsiteX373" fmla="*/ 8120 w 10000"/>
                <a:gd name="connsiteY373" fmla="*/ 6718 h 10000"/>
                <a:gd name="connsiteX374" fmla="*/ 8139 w 10000"/>
                <a:gd name="connsiteY374" fmla="*/ 6821 h 10000"/>
                <a:gd name="connsiteX375" fmla="*/ 8157 w 10000"/>
                <a:gd name="connsiteY375" fmla="*/ 6462 h 10000"/>
                <a:gd name="connsiteX376" fmla="*/ 8175 w 10000"/>
                <a:gd name="connsiteY376" fmla="*/ 5321 h 10000"/>
                <a:gd name="connsiteX377" fmla="*/ 8193 w 10000"/>
                <a:gd name="connsiteY377" fmla="*/ 2769 h 10000"/>
                <a:gd name="connsiteX378" fmla="*/ 8211 w 10000"/>
                <a:gd name="connsiteY378" fmla="*/ 1244 h 10000"/>
                <a:gd name="connsiteX379" fmla="*/ 8229 w 10000"/>
                <a:gd name="connsiteY379" fmla="*/ 962 h 10000"/>
                <a:gd name="connsiteX380" fmla="*/ 8254 w 10000"/>
                <a:gd name="connsiteY380" fmla="*/ 3603 h 10000"/>
                <a:gd name="connsiteX381" fmla="*/ 8272 w 10000"/>
                <a:gd name="connsiteY381" fmla="*/ 6846 h 10000"/>
                <a:gd name="connsiteX382" fmla="*/ 8297 w 10000"/>
                <a:gd name="connsiteY382" fmla="*/ 8282 h 10000"/>
                <a:gd name="connsiteX383" fmla="*/ 8315 w 10000"/>
                <a:gd name="connsiteY383" fmla="*/ 8218 h 10000"/>
                <a:gd name="connsiteX384" fmla="*/ 8333 w 10000"/>
                <a:gd name="connsiteY384" fmla="*/ 7679 h 10000"/>
                <a:gd name="connsiteX385" fmla="*/ 8351 w 10000"/>
                <a:gd name="connsiteY385" fmla="*/ 7038 h 10000"/>
                <a:gd name="connsiteX386" fmla="*/ 8369 w 10000"/>
                <a:gd name="connsiteY386" fmla="*/ 6436 h 10000"/>
                <a:gd name="connsiteX387" fmla="*/ 8398 w 10000"/>
                <a:gd name="connsiteY387" fmla="*/ 6115 h 10000"/>
                <a:gd name="connsiteX388" fmla="*/ 8416 w 10000"/>
                <a:gd name="connsiteY388" fmla="*/ 5833 h 10000"/>
                <a:gd name="connsiteX389" fmla="*/ 8434 w 10000"/>
                <a:gd name="connsiteY389" fmla="*/ 5449 h 10000"/>
                <a:gd name="connsiteX390" fmla="*/ 8452 w 10000"/>
                <a:gd name="connsiteY390" fmla="*/ 4872 h 10000"/>
                <a:gd name="connsiteX391" fmla="*/ 8470 w 10000"/>
                <a:gd name="connsiteY391" fmla="*/ 4333 h 10000"/>
                <a:gd name="connsiteX392" fmla="*/ 8496 w 10000"/>
                <a:gd name="connsiteY392" fmla="*/ 3795 h 10000"/>
                <a:gd name="connsiteX393" fmla="*/ 8514 w 10000"/>
                <a:gd name="connsiteY393" fmla="*/ 3538 h 10000"/>
                <a:gd name="connsiteX394" fmla="*/ 8532 w 10000"/>
                <a:gd name="connsiteY394" fmla="*/ 3244 h 10000"/>
                <a:gd name="connsiteX395" fmla="*/ 8557 w 10000"/>
                <a:gd name="connsiteY395" fmla="*/ 3372 h 10000"/>
                <a:gd name="connsiteX396" fmla="*/ 8575 w 10000"/>
                <a:gd name="connsiteY396" fmla="*/ 3244 h 10000"/>
                <a:gd name="connsiteX397" fmla="*/ 8593 w 10000"/>
                <a:gd name="connsiteY397" fmla="*/ 2513 h 10000"/>
                <a:gd name="connsiteX398" fmla="*/ 8611 w 10000"/>
                <a:gd name="connsiteY398" fmla="*/ 2897 h 10000"/>
                <a:gd name="connsiteX399" fmla="*/ 8629 w 10000"/>
                <a:gd name="connsiteY399" fmla="*/ 5128 h 10000"/>
                <a:gd name="connsiteX400" fmla="*/ 8658 w 10000"/>
                <a:gd name="connsiteY400" fmla="*/ 6846 h 10000"/>
                <a:gd name="connsiteX401" fmla="*/ 8676 w 10000"/>
                <a:gd name="connsiteY401" fmla="*/ 7038 h 10000"/>
                <a:gd name="connsiteX402" fmla="*/ 8694 w 10000"/>
                <a:gd name="connsiteY402" fmla="*/ 6821 h 10000"/>
                <a:gd name="connsiteX403" fmla="*/ 8719 w 10000"/>
                <a:gd name="connsiteY403" fmla="*/ 6051 h 10000"/>
                <a:gd name="connsiteX404" fmla="*/ 8737 w 10000"/>
                <a:gd name="connsiteY404" fmla="*/ 4974 h 10000"/>
                <a:gd name="connsiteX405" fmla="*/ 8755 w 10000"/>
                <a:gd name="connsiteY405" fmla="*/ 3885 h 10000"/>
                <a:gd name="connsiteX406" fmla="*/ 8773 w 10000"/>
                <a:gd name="connsiteY406" fmla="*/ 3795 h 10000"/>
                <a:gd name="connsiteX407" fmla="*/ 8791 w 10000"/>
                <a:gd name="connsiteY407" fmla="*/ 4910 h 10000"/>
                <a:gd name="connsiteX408" fmla="*/ 8810 w 10000"/>
                <a:gd name="connsiteY408" fmla="*/ 6590 h 10000"/>
                <a:gd name="connsiteX409" fmla="*/ 8835 w 10000"/>
                <a:gd name="connsiteY409" fmla="*/ 7705 h 10000"/>
                <a:gd name="connsiteX410" fmla="*/ 8853 w 10000"/>
                <a:gd name="connsiteY410" fmla="*/ 7641 h 10000"/>
                <a:gd name="connsiteX411" fmla="*/ 8871 w 10000"/>
                <a:gd name="connsiteY411" fmla="*/ 6974 h 10000"/>
                <a:gd name="connsiteX412" fmla="*/ 8889 w 10000"/>
                <a:gd name="connsiteY412" fmla="*/ 6244 h 10000"/>
                <a:gd name="connsiteX413" fmla="*/ 8918 w 10000"/>
                <a:gd name="connsiteY413" fmla="*/ 5667 h 10000"/>
                <a:gd name="connsiteX414" fmla="*/ 8936 w 10000"/>
                <a:gd name="connsiteY414" fmla="*/ 5282 h 10000"/>
                <a:gd name="connsiteX415" fmla="*/ 8954 w 10000"/>
                <a:gd name="connsiteY415" fmla="*/ 4782 h 10000"/>
                <a:gd name="connsiteX416" fmla="*/ 8972 w 10000"/>
                <a:gd name="connsiteY416" fmla="*/ 3987 h 10000"/>
                <a:gd name="connsiteX417" fmla="*/ 8997 w 10000"/>
                <a:gd name="connsiteY417" fmla="*/ 3244 h 10000"/>
                <a:gd name="connsiteX418" fmla="*/ 9015 w 10000"/>
                <a:gd name="connsiteY418" fmla="*/ 2872 h 10000"/>
                <a:gd name="connsiteX419" fmla="*/ 9033 w 10000"/>
                <a:gd name="connsiteY419" fmla="*/ 2962 h 10000"/>
                <a:gd name="connsiteX420" fmla="*/ 9051 w 10000"/>
                <a:gd name="connsiteY420" fmla="*/ 3667 h 10000"/>
                <a:gd name="connsiteX421" fmla="*/ 9069 w 10000"/>
                <a:gd name="connsiteY421" fmla="*/ 5321 h 10000"/>
                <a:gd name="connsiteX422" fmla="*/ 9098 w 10000"/>
                <a:gd name="connsiteY422" fmla="*/ 6462 h 10000"/>
                <a:gd name="connsiteX423" fmla="*/ 9113 w 10000"/>
                <a:gd name="connsiteY423" fmla="*/ 6051 h 10000"/>
                <a:gd name="connsiteX424" fmla="*/ 9141 w 10000"/>
                <a:gd name="connsiteY424" fmla="*/ 5103 h 10000"/>
                <a:gd name="connsiteX425" fmla="*/ 9159 w 10000"/>
                <a:gd name="connsiteY425" fmla="*/ 4551 h 10000"/>
                <a:gd name="connsiteX426" fmla="*/ 9177 w 10000"/>
                <a:gd name="connsiteY426" fmla="*/ 4974 h 10000"/>
                <a:gd name="connsiteX427" fmla="*/ 9196 w 10000"/>
                <a:gd name="connsiteY427" fmla="*/ 5897 h 10000"/>
                <a:gd name="connsiteX428" fmla="*/ 9214 w 10000"/>
                <a:gd name="connsiteY428" fmla="*/ 6179 h 10000"/>
                <a:gd name="connsiteX429" fmla="*/ 9232 w 10000"/>
                <a:gd name="connsiteY429" fmla="*/ 5667 h 10000"/>
                <a:gd name="connsiteX430" fmla="*/ 9257 w 10000"/>
                <a:gd name="connsiteY430" fmla="*/ 5154 h 10000"/>
                <a:gd name="connsiteX431" fmla="*/ 9275 w 10000"/>
                <a:gd name="connsiteY431" fmla="*/ 4910 h 10000"/>
                <a:gd name="connsiteX432" fmla="*/ 9293 w 10000"/>
                <a:gd name="connsiteY432" fmla="*/ 4718 h 10000"/>
                <a:gd name="connsiteX433" fmla="*/ 9322 w 10000"/>
                <a:gd name="connsiteY433" fmla="*/ 4462 h 10000"/>
                <a:gd name="connsiteX434" fmla="*/ 9340 w 10000"/>
                <a:gd name="connsiteY434" fmla="*/ 4179 h 10000"/>
                <a:gd name="connsiteX435" fmla="*/ 9358 w 10000"/>
                <a:gd name="connsiteY435" fmla="*/ 4115 h 10000"/>
                <a:gd name="connsiteX436" fmla="*/ 9376 w 10000"/>
                <a:gd name="connsiteY436" fmla="*/ 4141 h 10000"/>
                <a:gd name="connsiteX437" fmla="*/ 9390 w 10000"/>
                <a:gd name="connsiteY437" fmla="*/ 4462 h 10000"/>
                <a:gd name="connsiteX438" fmla="*/ 9419 w 10000"/>
                <a:gd name="connsiteY438" fmla="*/ 4782 h 10000"/>
                <a:gd name="connsiteX439" fmla="*/ 9437 w 10000"/>
                <a:gd name="connsiteY439" fmla="*/ 5410 h 10000"/>
                <a:gd name="connsiteX440" fmla="*/ 9455 w 10000"/>
                <a:gd name="connsiteY440" fmla="*/ 6090 h 10000"/>
                <a:gd name="connsiteX441" fmla="*/ 9473 w 10000"/>
                <a:gd name="connsiteY441" fmla="*/ 6308 h 10000"/>
                <a:gd name="connsiteX442" fmla="*/ 9491 w 10000"/>
                <a:gd name="connsiteY442" fmla="*/ 6026 h 10000"/>
                <a:gd name="connsiteX443" fmla="*/ 9517 w 10000"/>
                <a:gd name="connsiteY443" fmla="*/ 5321 h 10000"/>
                <a:gd name="connsiteX444" fmla="*/ 9535 w 10000"/>
                <a:gd name="connsiteY444" fmla="*/ 4936 h 10000"/>
                <a:gd name="connsiteX445" fmla="*/ 9553 w 10000"/>
                <a:gd name="connsiteY445" fmla="*/ 4782 h 10000"/>
                <a:gd name="connsiteX446" fmla="*/ 9582 w 10000"/>
                <a:gd name="connsiteY446" fmla="*/ 5000 h 10000"/>
                <a:gd name="connsiteX447" fmla="*/ 9600 w 10000"/>
                <a:gd name="connsiteY447" fmla="*/ 5218 h 10000"/>
                <a:gd name="connsiteX448" fmla="*/ 9618 w 10000"/>
                <a:gd name="connsiteY448" fmla="*/ 5192 h 10000"/>
                <a:gd name="connsiteX449" fmla="*/ 9636 w 10000"/>
                <a:gd name="connsiteY449" fmla="*/ 5346 h 10000"/>
                <a:gd name="connsiteX450" fmla="*/ 9654 w 10000"/>
                <a:gd name="connsiteY450" fmla="*/ 5128 h 10000"/>
                <a:gd name="connsiteX451" fmla="*/ 9679 w 10000"/>
                <a:gd name="connsiteY451" fmla="*/ 4974 h 10000"/>
                <a:gd name="connsiteX452" fmla="*/ 9697 w 10000"/>
                <a:gd name="connsiteY452" fmla="*/ 4936 h 10000"/>
                <a:gd name="connsiteX453" fmla="*/ 9722 w 10000"/>
                <a:gd name="connsiteY453" fmla="*/ 5000 h 10000"/>
                <a:gd name="connsiteX454" fmla="*/ 9740 w 10000"/>
                <a:gd name="connsiteY454" fmla="*/ 4872 h 10000"/>
                <a:gd name="connsiteX455" fmla="*/ 9758 w 10000"/>
                <a:gd name="connsiteY455" fmla="*/ 4679 h 10000"/>
                <a:gd name="connsiteX456" fmla="*/ 9776 w 10000"/>
                <a:gd name="connsiteY456" fmla="*/ 4744 h 10000"/>
                <a:gd name="connsiteX457" fmla="*/ 9794 w 10000"/>
                <a:gd name="connsiteY457" fmla="*/ 4974 h 10000"/>
                <a:gd name="connsiteX458" fmla="*/ 9812 w 10000"/>
                <a:gd name="connsiteY458" fmla="*/ 4910 h 10000"/>
                <a:gd name="connsiteX459" fmla="*/ 9830 w 10000"/>
                <a:gd name="connsiteY459" fmla="*/ 4872 h 10000"/>
                <a:gd name="connsiteX460" fmla="*/ 9859 w 10000"/>
                <a:gd name="connsiteY460" fmla="*/ 4654 h 10000"/>
                <a:gd name="connsiteX461" fmla="*/ 9877 w 10000"/>
                <a:gd name="connsiteY461" fmla="*/ 4397 h 10000"/>
                <a:gd name="connsiteX462" fmla="*/ 9895 w 10000"/>
                <a:gd name="connsiteY462" fmla="*/ 4590 h 10000"/>
                <a:gd name="connsiteX463" fmla="*/ 9913 w 10000"/>
                <a:gd name="connsiteY463" fmla="*/ 4679 h 10000"/>
                <a:gd name="connsiteX464" fmla="*/ 9939 w 10000"/>
                <a:gd name="connsiteY464" fmla="*/ 4744 h 10000"/>
                <a:gd name="connsiteX465" fmla="*/ 9957 w 10000"/>
                <a:gd name="connsiteY465" fmla="*/ 4782 h 10000"/>
                <a:gd name="connsiteX466" fmla="*/ 9975 w 10000"/>
                <a:gd name="connsiteY466" fmla="*/ 4744 h 10000"/>
                <a:gd name="connsiteX467" fmla="*/ 10000 w 10000"/>
                <a:gd name="connsiteY467" fmla="*/ 5346 h 10000"/>
                <a:gd name="connsiteX0" fmla="*/ 0 w 9975"/>
                <a:gd name="connsiteY0" fmla="*/ 5103 h 10000"/>
                <a:gd name="connsiteX1" fmla="*/ 18 w 9975"/>
                <a:gd name="connsiteY1" fmla="*/ 6333 h 10000"/>
                <a:gd name="connsiteX2" fmla="*/ 36 w 9975"/>
                <a:gd name="connsiteY2" fmla="*/ 6885 h 10000"/>
                <a:gd name="connsiteX3" fmla="*/ 54 w 9975"/>
                <a:gd name="connsiteY3" fmla="*/ 6397 h 10000"/>
                <a:gd name="connsiteX4" fmla="*/ 83 w 9975"/>
                <a:gd name="connsiteY4" fmla="*/ 5474 h 10000"/>
                <a:gd name="connsiteX5" fmla="*/ 101 w 9975"/>
                <a:gd name="connsiteY5" fmla="*/ 4179 h 10000"/>
                <a:gd name="connsiteX6" fmla="*/ 119 w 9975"/>
                <a:gd name="connsiteY6" fmla="*/ 3128 h 10000"/>
                <a:gd name="connsiteX7" fmla="*/ 144 w 9975"/>
                <a:gd name="connsiteY7" fmla="*/ 2897 h 10000"/>
                <a:gd name="connsiteX8" fmla="*/ 162 w 9975"/>
                <a:gd name="connsiteY8" fmla="*/ 3987 h 10000"/>
                <a:gd name="connsiteX9" fmla="*/ 180 w 9975"/>
                <a:gd name="connsiteY9" fmla="*/ 5346 h 10000"/>
                <a:gd name="connsiteX10" fmla="*/ 198 w 9975"/>
                <a:gd name="connsiteY10" fmla="*/ 6179 h 10000"/>
                <a:gd name="connsiteX11" fmla="*/ 216 w 9975"/>
                <a:gd name="connsiteY11" fmla="*/ 6333 h 10000"/>
                <a:gd name="connsiteX12" fmla="*/ 245 w 9975"/>
                <a:gd name="connsiteY12" fmla="*/ 6115 h 10000"/>
                <a:gd name="connsiteX13" fmla="*/ 260 w 9975"/>
                <a:gd name="connsiteY13" fmla="*/ 5667 h 10000"/>
                <a:gd name="connsiteX14" fmla="*/ 278 w 9975"/>
                <a:gd name="connsiteY14" fmla="*/ 5385 h 10000"/>
                <a:gd name="connsiteX15" fmla="*/ 296 w 9975"/>
                <a:gd name="connsiteY15" fmla="*/ 4872 h 10000"/>
                <a:gd name="connsiteX16" fmla="*/ 314 w 9975"/>
                <a:gd name="connsiteY16" fmla="*/ 4013 h 10000"/>
                <a:gd name="connsiteX17" fmla="*/ 343 w 9975"/>
                <a:gd name="connsiteY17" fmla="*/ 3795 h 10000"/>
                <a:gd name="connsiteX18" fmla="*/ 361 w 9975"/>
                <a:gd name="connsiteY18" fmla="*/ 3859 h 10000"/>
                <a:gd name="connsiteX19" fmla="*/ 379 w 9975"/>
                <a:gd name="connsiteY19" fmla="*/ 4115 h 10000"/>
                <a:gd name="connsiteX20" fmla="*/ 404 w 9975"/>
                <a:gd name="connsiteY20" fmla="*/ 4872 h 10000"/>
                <a:gd name="connsiteX21" fmla="*/ 422 w 9975"/>
                <a:gd name="connsiteY21" fmla="*/ 5513 h 10000"/>
                <a:gd name="connsiteX22" fmla="*/ 440 w 9975"/>
                <a:gd name="connsiteY22" fmla="*/ 5513 h 10000"/>
                <a:gd name="connsiteX23" fmla="*/ 458 w 9975"/>
                <a:gd name="connsiteY23" fmla="*/ 5641 h 10000"/>
                <a:gd name="connsiteX24" fmla="*/ 476 w 9975"/>
                <a:gd name="connsiteY24" fmla="*/ 5705 h 10000"/>
                <a:gd name="connsiteX25" fmla="*/ 494 w 9975"/>
                <a:gd name="connsiteY25" fmla="*/ 5833 h 10000"/>
                <a:gd name="connsiteX26" fmla="*/ 523 w 9975"/>
                <a:gd name="connsiteY26" fmla="*/ 5731 h 10000"/>
                <a:gd name="connsiteX27" fmla="*/ 538 w 9975"/>
                <a:gd name="connsiteY27" fmla="*/ 5321 h 10000"/>
                <a:gd name="connsiteX28" fmla="*/ 556 w 9975"/>
                <a:gd name="connsiteY28" fmla="*/ 4974 h 10000"/>
                <a:gd name="connsiteX29" fmla="*/ 584 w 9975"/>
                <a:gd name="connsiteY29" fmla="*/ 4526 h 10000"/>
                <a:gd name="connsiteX30" fmla="*/ 602 w 9975"/>
                <a:gd name="connsiteY30" fmla="*/ 4051 h 10000"/>
                <a:gd name="connsiteX31" fmla="*/ 620 w 9975"/>
                <a:gd name="connsiteY31" fmla="*/ 3372 h 10000"/>
                <a:gd name="connsiteX32" fmla="*/ 639 w 9975"/>
                <a:gd name="connsiteY32" fmla="*/ 3026 h 10000"/>
                <a:gd name="connsiteX33" fmla="*/ 664 w 9975"/>
                <a:gd name="connsiteY33" fmla="*/ 3282 h 10000"/>
                <a:gd name="connsiteX34" fmla="*/ 682 w 9975"/>
                <a:gd name="connsiteY34" fmla="*/ 4551 h 10000"/>
                <a:gd name="connsiteX35" fmla="*/ 700 w 9975"/>
                <a:gd name="connsiteY35" fmla="*/ 6090 h 10000"/>
                <a:gd name="connsiteX36" fmla="*/ 718 w 9975"/>
                <a:gd name="connsiteY36" fmla="*/ 7256 h 10000"/>
                <a:gd name="connsiteX37" fmla="*/ 736 w 9975"/>
                <a:gd name="connsiteY37" fmla="*/ 7449 h 10000"/>
                <a:gd name="connsiteX38" fmla="*/ 765 w 9975"/>
                <a:gd name="connsiteY38" fmla="*/ 7077 h 10000"/>
                <a:gd name="connsiteX39" fmla="*/ 783 w 9975"/>
                <a:gd name="connsiteY39" fmla="*/ 5603 h 10000"/>
                <a:gd name="connsiteX40" fmla="*/ 797 w 9975"/>
                <a:gd name="connsiteY40" fmla="*/ 3282 h 10000"/>
                <a:gd name="connsiteX41" fmla="*/ 815 w 9975"/>
                <a:gd name="connsiteY41" fmla="*/ 1308 h 10000"/>
                <a:gd name="connsiteX42" fmla="*/ 844 w 9975"/>
                <a:gd name="connsiteY42" fmla="*/ 962 h 10000"/>
                <a:gd name="connsiteX43" fmla="*/ 862 w 9975"/>
                <a:gd name="connsiteY43" fmla="*/ 3282 h 10000"/>
                <a:gd name="connsiteX44" fmla="*/ 880 w 9975"/>
                <a:gd name="connsiteY44" fmla="*/ 7744 h 10000"/>
                <a:gd name="connsiteX45" fmla="*/ 898 w 9975"/>
                <a:gd name="connsiteY45" fmla="*/ 10000 h 10000"/>
                <a:gd name="connsiteX46" fmla="*/ 916 w 9975"/>
                <a:gd name="connsiteY46" fmla="*/ 8821 h 10000"/>
                <a:gd name="connsiteX47" fmla="*/ 942 w 9975"/>
                <a:gd name="connsiteY47" fmla="*/ 6564 h 10000"/>
                <a:gd name="connsiteX48" fmla="*/ 960 w 9975"/>
                <a:gd name="connsiteY48" fmla="*/ 5064 h 10000"/>
                <a:gd name="connsiteX49" fmla="*/ 988 w 9975"/>
                <a:gd name="connsiteY49" fmla="*/ 4744 h 10000"/>
                <a:gd name="connsiteX50" fmla="*/ 1006 w 9975"/>
                <a:gd name="connsiteY50" fmla="*/ 5000 h 10000"/>
                <a:gd name="connsiteX51" fmla="*/ 1025 w 9975"/>
                <a:gd name="connsiteY51" fmla="*/ 5513 h 10000"/>
                <a:gd name="connsiteX52" fmla="*/ 1043 w 9975"/>
                <a:gd name="connsiteY52" fmla="*/ 5641 h 10000"/>
                <a:gd name="connsiteX53" fmla="*/ 1061 w 9975"/>
                <a:gd name="connsiteY53" fmla="*/ 5577 h 10000"/>
                <a:gd name="connsiteX54" fmla="*/ 1075 w 9975"/>
                <a:gd name="connsiteY54" fmla="*/ 5346 h 10000"/>
                <a:gd name="connsiteX55" fmla="*/ 1093 w 9975"/>
                <a:gd name="connsiteY55" fmla="*/ 4936 h 10000"/>
                <a:gd name="connsiteX56" fmla="*/ 1122 w 9975"/>
                <a:gd name="connsiteY56" fmla="*/ 3756 h 10000"/>
                <a:gd name="connsiteX57" fmla="*/ 1140 w 9975"/>
                <a:gd name="connsiteY57" fmla="*/ 3372 h 10000"/>
                <a:gd name="connsiteX58" fmla="*/ 1165 w 9975"/>
                <a:gd name="connsiteY58" fmla="*/ 3346 h 10000"/>
                <a:gd name="connsiteX59" fmla="*/ 1183 w 9975"/>
                <a:gd name="connsiteY59" fmla="*/ 3372 h 10000"/>
                <a:gd name="connsiteX60" fmla="*/ 1201 w 9975"/>
                <a:gd name="connsiteY60" fmla="*/ 4333 h 10000"/>
                <a:gd name="connsiteX61" fmla="*/ 1219 w 9975"/>
                <a:gd name="connsiteY61" fmla="*/ 5346 h 10000"/>
                <a:gd name="connsiteX62" fmla="*/ 1237 w 9975"/>
                <a:gd name="connsiteY62" fmla="*/ 6308 h 10000"/>
                <a:gd name="connsiteX63" fmla="*/ 1266 w 9975"/>
                <a:gd name="connsiteY63" fmla="*/ 6885 h 10000"/>
                <a:gd name="connsiteX64" fmla="*/ 1284 w 9975"/>
                <a:gd name="connsiteY64" fmla="*/ 7077 h 10000"/>
                <a:gd name="connsiteX65" fmla="*/ 1302 w 9975"/>
                <a:gd name="connsiteY65" fmla="*/ 6564 h 10000"/>
                <a:gd name="connsiteX66" fmla="*/ 1320 w 9975"/>
                <a:gd name="connsiteY66" fmla="*/ 6244 h 10000"/>
                <a:gd name="connsiteX67" fmla="*/ 1338 w 9975"/>
                <a:gd name="connsiteY67" fmla="*/ 5897 h 10000"/>
                <a:gd name="connsiteX68" fmla="*/ 1364 w 9975"/>
                <a:gd name="connsiteY68" fmla="*/ 5192 h 10000"/>
                <a:gd name="connsiteX69" fmla="*/ 1382 w 9975"/>
                <a:gd name="connsiteY69" fmla="*/ 4359 h 10000"/>
                <a:gd name="connsiteX70" fmla="*/ 1400 w 9975"/>
                <a:gd name="connsiteY70" fmla="*/ 3628 h 10000"/>
                <a:gd name="connsiteX71" fmla="*/ 1425 w 9975"/>
                <a:gd name="connsiteY71" fmla="*/ 3064 h 10000"/>
                <a:gd name="connsiteX72" fmla="*/ 1443 w 9975"/>
                <a:gd name="connsiteY72" fmla="*/ 3500 h 10000"/>
                <a:gd name="connsiteX73" fmla="*/ 1461 w 9975"/>
                <a:gd name="connsiteY73" fmla="*/ 4423 h 10000"/>
                <a:gd name="connsiteX74" fmla="*/ 1479 w 9975"/>
                <a:gd name="connsiteY74" fmla="*/ 4910 h 10000"/>
                <a:gd name="connsiteX75" fmla="*/ 1497 w 9975"/>
                <a:gd name="connsiteY75" fmla="*/ 4333 h 10000"/>
                <a:gd name="connsiteX76" fmla="*/ 1526 w 9975"/>
                <a:gd name="connsiteY76" fmla="*/ 3154 h 10000"/>
                <a:gd name="connsiteX77" fmla="*/ 1544 w 9975"/>
                <a:gd name="connsiteY77" fmla="*/ 2513 h 10000"/>
                <a:gd name="connsiteX78" fmla="*/ 1562 w 9975"/>
                <a:gd name="connsiteY78" fmla="*/ 3564 h 10000"/>
                <a:gd name="connsiteX79" fmla="*/ 1587 w 9975"/>
                <a:gd name="connsiteY79" fmla="*/ 5385 h 10000"/>
                <a:gd name="connsiteX80" fmla="*/ 1605 w 9975"/>
                <a:gd name="connsiteY80" fmla="*/ 6308 h 10000"/>
                <a:gd name="connsiteX81" fmla="*/ 1623 w 9975"/>
                <a:gd name="connsiteY81" fmla="*/ 5731 h 10000"/>
                <a:gd name="connsiteX82" fmla="*/ 1641 w 9975"/>
                <a:gd name="connsiteY82" fmla="*/ 5346 h 10000"/>
                <a:gd name="connsiteX83" fmla="*/ 1659 w 9975"/>
                <a:gd name="connsiteY83" fmla="*/ 5513 h 10000"/>
                <a:gd name="connsiteX84" fmla="*/ 1677 w 9975"/>
                <a:gd name="connsiteY84" fmla="*/ 5667 h 10000"/>
                <a:gd name="connsiteX85" fmla="*/ 1703 w 9975"/>
                <a:gd name="connsiteY85" fmla="*/ 6308 h 10000"/>
                <a:gd name="connsiteX86" fmla="*/ 1721 w 9975"/>
                <a:gd name="connsiteY86" fmla="*/ 6462 h 10000"/>
                <a:gd name="connsiteX87" fmla="*/ 1739 w 9975"/>
                <a:gd name="connsiteY87" fmla="*/ 6051 h 10000"/>
                <a:gd name="connsiteX88" fmla="*/ 1757 w 9975"/>
                <a:gd name="connsiteY88" fmla="*/ 5513 h 10000"/>
                <a:gd name="connsiteX89" fmla="*/ 1786 w 9975"/>
                <a:gd name="connsiteY89" fmla="*/ 5385 h 10000"/>
                <a:gd name="connsiteX90" fmla="*/ 1804 w 9975"/>
                <a:gd name="connsiteY90" fmla="*/ 5449 h 10000"/>
                <a:gd name="connsiteX91" fmla="*/ 1822 w 9975"/>
                <a:gd name="connsiteY91" fmla="*/ 5513 h 10000"/>
                <a:gd name="connsiteX92" fmla="*/ 1847 w 9975"/>
                <a:gd name="connsiteY92" fmla="*/ 5192 h 10000"/>
                <a:gd name="connsiteX93" fmla="*/ 1865 w 9975"/>
                <a:gd name="connsiteY93" fmla="*/ 4397 h 10000"/>
                <a:gd name="connsiteX94" fmla="*/ 1883 w 9975"/>
                <a:gd name="connsiteY94" fmla="*/ 4295 h 10000"/>
                <a:gd name="connsiteX95" fmla="*/ 1901 w 9975"/>
                <a:gd name="connsiteY95" fmla="*/ 4526 h 10000"/>
                <a:gd name="connsiteX96" fmla="*/ 1919 w 9975"/>
                <a:gd name="connsiteY96" fmla="*/ 5385 h 10000"/>
                <a:gd name="connsiteX97" fmla="*/ 1937 w 9975"/>
                <a:gd name="connsiteY97" fmla="*/ 6590 h 10000"/>
                <a:gd name="connsiteX98" fmla="*/ 1955 w 9975"/>
                <a:gd name="connsiteY98" fmla="*/ 6949 h 10000"/>
                <a:gd name="connsiteX99" fmla="*/ 1981 w 9975"/>
                <a:gd name="connsiteY99" fmla="*/ 6141 h 10000"/>
                <a:gd name="connsiteX100" fmla="*/ 2009 w 9975"/>
                <a:gd name="connsiteY100" fmla="*/ 5346 h 10000"/>
                <a:gd name="connsiteX101" fmla="*/ 2027 w 9975"/>
                <a:gd name="connsiteY101" fmla="*/ 5154 h 10000"/>
                <a:gd name="connsiteX102" fmla="*/ 2045 w 9975"/>
                <a:gd name="connsiteY102" fmla="*/ 5641 h 10000"/>
                <a:gd name="connsiteX103" fmla="*/ 2063 w 9975"/>
                <a:gd name="connsiteY103" fmla="*/ 5795 h 10000"/>
                <a:gd name="connsiteX104" fmla="*/ 2082 w 9975"/>
                <a:gd name="connsiteY104" fmla="*/ 5731 h 10000"/>
                <a:gd name="connsiteX105" fmla="*/ 2100 w 9975"/>
                <a:gd name="connsiteY105" fmla="*/ 5346 h 10000"/>
                <a:gd name="connsiteX106" fmla="*/ 2125 w 9975"/>
                <a:gd name="connsiteY106" fmla="*/ 4910 h 10000"/>
                <a:gd name="connsiteX107" fmla="*/ 2143 w 9975"/>
                <a:gd name="connsiteY107" fmla="*/ 4615 h 10000"/>
                <a:gd name="connsiteX108" fmla="*/ 2161 w 9975"/>
                <a:gd name="connsiteY108" fmla="*/ 4462 h 10000"/>
                <a:gd name="connsiteX109" fmla="*/ 2186 w 9975"/>
                <a:gd name="connsiteY109" fmla="*/ 4423 h 10000"/>
                <a:gd name="connsiteX110" fmla="*/ 2204 w 9975"/>
                <a:gd name="connsiteY110" fmla="*/ 4397 h 10000"/>
                <a:gd name="connsiteX111" fmla="*/ 2222 w 9975"/>
                <a:gd name="connsiteY111" fmla="*/ 4179 h 10000"/>
                <a:gd name="connsiteX112" fmla="*/ 2240 w 9975"/>
                <a:gd name="connsiteY112" fmla="*/ 3731 h 10000"/>
                <a:gd name="connsiteX113" fmla="*/ 2258 w 9975"/>
                <a:gd name="connsiteY113" fmla="*/ 3000 h 10000"/>
                <a:gd name="connsiteX114" fmla="*/ 2287 w 9975"/>
                <a:gd name="connsiteY114" fmla="*/ 2513 h 10000"/>
                <a:gd name="connsiteX115" fmla="*/ 2305 w 9975"/>
                <a:gd name="connsiteY115" fmla="*/ 3026 h 10000"/>
                <a:gd name="connsiteX116" fmla="*/ 2323 w 9975"/>
                <a:gd name="connsiteY116" fmla="*/ 4590 h 10000"/>
                <a:gd name="connsiteX117" fmla="*/ 2341 w 9975"/>
                <a:gd name="connsiteY117" fmla="*/ 6397 h 10000"/>
                <a:gd name="connsiteX118" fmla="*/ 2359 w 9975"/>
                <a:gd name="connsiteY118" fmla="*/ 7192 h 10000"/>
                <a:gd name="connsiteX119" fmla="*/ 2385 w 9975"/>
                <a:gd name="connsiteY119" fmla="*/ 6910 h 10000"/>
                <a:gd name="connsiteX120" fmla="*/ 2403 w 9975"/>
                <a:gd name="connsiteY120" fmla="*/ 6179 h 10000"/>
                <a:gd name="connsiteX121" fmla="*/ 2421 w 9975"/>
                <a:gd name="connsiteY121" fmla="*/ 4936 h 10000"/>
                <a:gd name="connsiteX122" fmla="*/ 2449 w 9975"/>
                <a:gd name="connsiteY122" fmla="*/ 3603 h 10000"/>
                <a:gd name="connsiteX123" fmla="*/ 2464 w 9975"/>
                <a:gd name="connsiteY123" fmla="*/ 2872 h 10000"/>
                <a:gd name="connsiteX124" fmla="*/ 2482 w 9975"/>
                <a:gd name="connsiteY124" fmla="*/ 2231 h 10000"/>
                <a:gd name="connsiteX125" fmla="*/ 2500 w 9975"/>
                <a:gd name="connsiteY125" fmla="*/ 3064 h 10000"/>
                <a:gd name="connsiteX126" fmla="*/ 2518 w 9975"/>
                <a:gd name="connsiteY126" fmla="*/ 5577 h 10000"/>
                <a:gd name="connsiteX127" fmla="*/ 2547 w 9975"/>
                <a:gd name="connsiteY127" fmla="*/ 7359 h 10000"/>
                <a:gd name="connsiteX128" fmla="*/ 2565 w 9975"/>
                <a:gd name="connsiteY128" fmla="*/ 7128 h 10000"/>
                <a:gd name="connsiteX129" fmla="*/ 2590 w 9975"/>
                <a:gd name="connsiteY129" fmla="*/ 6372 h 10000"/>
                <a:gd name="connsiteX130" fmla="*/ 2608 w 9975"/>
                <a:gd name="connsiteY130" fmla="*/ 5538 h 10000"/>
                <a:gd name="connsiteX131" fmla="*/ 2626 w 9975"/>
                <a:gd name="connsiteY131" fmla="*/ 4654 h 10000"/>
                <a:gd name="connsiteX132" fmla="*/ 2644 w 9975"/>
                <a:gd name="connsiteY132" fmla="*/ 3987 h 10000"/>
                <a:gd name="connsiteX133" fmla="*/ 2662 w 9975"/>
                <a:gd name="connsiteY133" fmla="*/ 3410 h 10000"/>
                <a:gd name="connsiteX134" fmla="*/ 2680 w 9975"/>
                <a:gd name="connsiteY134" fmla="*/ 3885 h 10000"/>
                <a:gd name="connsiteX135" fmla="*/ 2698 w 9975"/>
                <a:gd name="connsiteY135" fmla="*/ 5987 h 10000"/>
                <a:gd name="connsiteX136" fmla="*/ 2727 w 9975"/>
                <a:gd name="connsiteY136" fmla="*/ 7679 h 10000"/>
                <a:gd name="connsiteX137" fmla="*/ 2742 w 9975"/>
                <a:gd name="connsiteY137" fmla="*/ 7641 h 10000"/>
                <a:gd name="connsiteX138" fmla="*/ 2760 w 9975"/>
                <a:gd name="connsiteY138" fmla="*/ 7103 h 10000"/>
                <a:gd name="connsiteX139" fmla="*/ 2778 w 9975"/>
                <a:gd name="connsiteY139" fmla="*/ 6500 h 10000"/>
                <a:gd name="connsiteX140" fmla="*/ 2807 w 9975"/>
                <a:gd name="connsiteY140" fmla="*/ 5962 h 10000"/>
                <a:gd name="connsiteX141" fmla="*/ 2825 w 9975"/>
                <a:gd name="connsiteY141" fmla="*/ 5321 h 10000"/>
                <a:gd name="connsiteX142" fmla="*/ 2843 w 9975"/>
                <a:gd name="connsiteY142" fmla="*/ 4744 h 10000"/>
                <a:gd name="connsiteX143" fmla="*/ 2868 w 9975"/>
                <a:gd name="connsiteY143" fmla="*/ 4051 h 10000"/>
                <a:gd name="connsiteX144" fmla="*/ 2886 w 9975"/>
                <a:gd name="connsiteY144" fmla="*/ 3372 h 10000"/>
                <a:gd name="connsiteX145" fmla="*/ 2904 w 9975"/>
                <a:gd name="connsiteY145" fmla="*/ 3667 h 10000"/>
                <a:gd name="connsiteX146" fmla="*/ 2922 w 9975"/>
                <a:gd name="connsiteY146" fmla="*/ 4295 h 10000"/>
                <a:gd name="connsiteX147" fmla="*/ 2940 w 9975"/>
                <a:gd name="connsiteY147" fmla="*/ 4808 h 10000"/>
                <a:gd name="connsiteX148" fmla="*/ 2958 w 9975"/>
                <a:gd name="connsiteY148" fmla="*/ 5667 h 10000"/>
                <a:gd name="connsiteX149" fmla="*/ 2987 w 9975"/>
                <a:gd name="connsiteY149" fmla="*/ 6205 h 10000"/>
                <a:gd name="connsiteX150" fmla="*/ 3005 w 9975"/>
                <a:gd name="connsiteY150" fmla="*/ 6141 h 10000"/>
                <a:gd name="connsiteX151" fmla="*/ 3019 w 9975"/>
                <a:gd name="connsiteY151" fmla="*/ 5705 h 10000"/>
                <a:gd name="connsiteX152" fmla="*/ 3048 w 9975"/>
                <a:gd name="connsiteY152" fmla="*/ 5154 h 10000"/>
                <a:gd name="connsiteX153" fmla="*/ 3066 w 9975"/>
                <a:gd name="connsiteY153" fmla="*/ 4526 h 10000"/>
                <a:gd name="connsiteX154" fmla="*/ 3084 w 9975"/>
                <a:gd name="connsiteY154" fmla="*/ 4590 h 10000"/>
                <a:gd name="connsiteX155" fmla="*/ 3102 w 9975"/>
                <a:gd name="connsiteY155" fmla="*/ 5321 h 10000"/>
                <a:gd name="connsiteX156" fmla="*/ 3128 w 9975"/>
                <a:gd name="connsiteY156" fmla="*/ 5962 h 10000"/>
                <a:gd name="connsiteX157" fmla="*/ 3146 w 9975"/>
                <a:gd name="connsiteY157" fmla="*/ 5859 h 10000"/>
                <a:gd name="connsiteX158" fmla="*/ 3164 w 9975"/>
                <a:gd name="connsiteY158" fmla="*/ 5064 h 10000"/>
                <a:gd name="connsiteX159" fmla="*/ 3182 w 9975"/>
                <a:gd name="connsiteY159" fmla="*/ 4359 h 10000"/>
                <a:gd name="connsiteX160" fmla="*/ 3211 w 9975"/>
                <a:gd name="connsiteY160" fmla="*/ 4013 h 10000"/>
                <a:gd name="connsiteX161" fmla="*/ 3229 w 9975"/>
                <a:gd name="connsiteY161" fmla="*/ 4333 h 10000"/>
                <a:gd name="connsiteX162" fmla="*/ 3247 w 9975"/>
                <a:gd name="connsiteY162" fmla="*/ 4936 h 10000"/>
                <a:gd name="connsiteX163" fmla="*/ 3265 w 9975"/>
                <a:gd name="connsiteY163" fmla="*/ 5603 h 10000"/>
                <a:gd name="connsiteX164" fmla="*/ 3283 w 9975"/>
                <a:gd name="connsiteY164" fmla="*/ 5705 h 10000"/>
                <a:gd name="connsiteX165" fmla="*/ 3308 w 9975"/>
                <a:gd name="connsiteY165" fmla="*/ 5449 h 10000"/>
                <a:gd name="connsiteX166" fmla="*/ 3326 w 9975"/>
                <a:gd name="connsiteY166" fmla="*/ 5103 h 10000"/>
                <a:gd name="connsiteX167" fmla="*/ 3344 w 9975"/>
                <a:gd name="connsiteY167" fmla="*/ 4359 h 10000"/>
                <a:gd name="connsiteX168" fmla="*/ 3362 w 9975"/>
                <a:gd name="connsiteY168" fmla="*/ 3731 h 10000"/>
                <a:gd name="connsiteX169" fmla="*/ 3380 w 9975"/>
                <a:gd name="connsiteY169" fmla="*/ 3923 h 10000"/>
                <a:gd name="connsiteX170" fmla="*/ 3405 w 9975"/>
                <a:gd name="connsiteY170" fmla="*/ 3500 h 10000"/>
                <a:gd name="connsiteX171" fmla="*/ 3424 w 9975"/>
                <a:gd name="connsiteY171" fmla="*/ 2615 h 10000"/>
                <a:gd name="connsiteX172" fmla="*/ 3452 w 9975"/>
                <a:gd name="connsiteY172" fmla="*/ 897 h 10000"/>
                <a:gd name="connsiteX173" fmla="*/ 3470 w 9975"/>
                <a:gd name="connsiteY173" fmla="*/ 1154 h 10000"/>
                <a:gd name="connsiteX174" fmla="*/ 3488 w 9975"/>
                <a:gd name="connsiteY174" fmla="*/ 3987 h 10000"/>
                <a:gd name="connsiteX175" fmla="*/ 3506 w 9975"/>
                <a:gd name="connsiteY175" fmla="*/ 7577 h 10000"/>
                <a:gd name="connsiteX176" fmla="*/ 3525 w 9975"/>
                <a:gd name="connsiteY176" fmla="*/ 9423 h 10000"/>
                <a:gd name="connsiteX177" fmla="*/ 3543 w 9975"/>
                <a:gd name="connsiteY177" fmla="*/ 9167 h 10000"/>
                <a:gd name="connsiteX178" fmla="*/ 3561 w 9975"/>
                <a:gd name="connsiteY178" fmla="*/ 7872 h 10000"/>
                <a:gd name="connsiteX179" fmla="*/ 3586 w 9975"/>
                <a:gd name="connsiteY179" fmla="*/ 6782 h 10000"/>
                <a:gd name="connsiteX180" fmla="*/ 3604 w 9975"/>
                <a:gd name="connsiteY180" fmla="*/ 5897 h 10000"/>
                <a:gd name="connsiteX181" fmla="*/ 3629 w 9975"/>
                <a:gd name="connsiteY181" fmla="*/ 5410 h 10000"/>
                <a:gd name="connsiteX182" fmla="*/ 3647 w 9975"/>
                <a:gd name="connsiteY182" fmla="*/ 5282 h 10000"/>
                <a:gd name="connsiteX183" fmla="*/ 3665 w 9975"/>
                <a:gd name="connsiteY183" fmla="*/ 5346 h 10000"/>
                <a:gd name="connsiteX184" fmla="*/ 3683 w 9975"/>
                <a:gd name="connsiteY184" fmla="*/ 5038 h 10000"/>
                <a:gd name="connsiteX185" fmla="*/ 3701 w 9975"/>
                <a:gd name="connsiteY185" fmla="*/ 4872 h 10000"/>
                <a:gd name="connsiteX186" fmla="*/ 3730 w 9975"/>
                <a:gd name="connsiteY186" fmla="*/ 4718 h 10000"/>
                <a:gd name="connsiteX187" fmla="*/ 3748 w 9975"/>
                <a:gd name="connsiteY187" fmla="*/ 4936 h 10000"/>
                <a:gd name="connsiteX188" fmla="*/ 3766 w 9975"/>
                <a:gd name="connsiteY188" fmla="*/ 5103 h 10000"/>
                <a:gd name="connsiteX189" fmla="*/ 3784 w 9975"/>
                <a:gd name="connsiteY189" fmla="*/ 5474 h 10000"/>
                <a:gd name="connsiteX190" fmla="*/ 3810 w 9975"/>
                <a:gd name="connsiteY190" fmla="*/ 5410 h 10000"/>
                <a:gd name="connsiteX191" fmla="*/ 3828 w 9975"/>
                <a:gd name="connsiteY191" fmla="*/ 5218 h 10000"/>
                <a:gd name="connsiteX192" fmla="*/ 3846 w 9975"/>
                <a:gd name="connsiteY192" fmla="*/ 5000 h 10000"/>
                <a:gd name="connsiteX193" fmla="*/ 3864 w 9975"/>
                <a:gd name="connsiteY193" fmla="*/ 4872 h 10000"/>
                <a:gd name="connsiteX194" fmla="*/ 3882 w 9975"/>
                <a:gd name="connsiteY194" fmla="*/ 4744 h 10000"/>
                <a:gd name="connsiteX195" fmla="*/ 3907 w 9975"/>
                <a:gd name="connsiteY195" fmla="*/ 4808 h 10000"/>
                <a:gd name="connsiteX196" fmla="*/ 3925 w 9975"/>
                <a:gd name="connsiteY196" fmla="*/ 4782 h 10000"/>
                <a:gd name="connsiteX197" fmla="*/ 3943 w 9975"/>
                <a:gd name="connsiteY197" fmla="*/ 4590 h 10000"/>
                <a:gd name="connsiteX198" fmla="*/ 3961 w 9975"/>
                <a:gd name="connsiteY198" fmla="*/ 4654 h 10000"/>
                <a:gd name="connsiteX199" fmla="*/ 3990 w 9975"/>
                <a:gd name="connsiteY199" fmla="*/ 4782 h 10000"/>
                <a:gd name="connsiteX200" fmla="*/ 4008 w 9975"/>
                <a:gd name="connsiteY200" fmla="*/ 4872 h 10000"/>
                <a:gd name="connsiteX201" fmla="*/ 4026 w 9975"/>
                <a:gd name="connsiteY201" fmla="*/ 4179 h 10000"/>
                <a:gd name="connsiteX202" fmla="*/ 4051 w 9975"/>
                <a:gd name="connsiteY202" fmla="*/ 2423 h 10000"/>
                <a:gd name="connsiteX203" fmla="*/ 4069 w 9975"/>
                <a:gd name="connsiteY203" fmla="*/ 923 h 10000"/>
                <a:gd name="connsiteX204" fmla="*/ 4087 w 9975"/>
                <a:gd name="connsiteY204" fmla="*/ 0 h 10000"/>
                <a:gd name="connsiteX205" fmla="*/ 4105 w 9975"/>
                <a:gd name="connsiteY205" fmla="*/ 1051 h 10000"/>
                <a:gd name="connsiteX206" fmla="*/ 4123 w 9975"/>
                <a:gd name="connsiteY206" fmla="*/ 4487 h 10000"/>
                <a:gd name="connsiteX207" fmla="*/ 4141 w 9975"/>
                <a:gd name="connsiteY207" fmla="*/ 7705 h 10000"/>
                <a:gd name="connsiteX208" fmla="*/ 4167 w 9975"/>
                <a:gd name="connsiteY208" fmla="*/ 9397 h 10000"/>
                <a:gd name="connsiteX209" fmla="*/ 4185 w 9975"/>
                <a:gd name="connsiteY209" fmla="*/ 9397 h 10000"/>
                <a:gd name="connsiteX210" fmla="*/ 4203 w 9975"/>
                <a:gd name="connsiteY210" fmla="*/ 8436 h 10000"/>
                <a:gd name="connsiteX211" fmla="*/ 4232 w 9975"/>
                <a:gd name="connsiteY211" fmla="*/ 7679 h 10000"/>
                <a:gd name="connsiteX212" fmla="*/ 4250 w 9975"/>
                <a:gd name="connsiteY212" fmla="*/ 7231 h 10000"/>
                <a:gd name="connsiteX213" fmla="*/ 4268 w 9975"/>
                <a:gd name="connsiteY213" fmla="*/ 6436 h 10000"/>
                <a:gd name="connsiteX214" fmla="*/ 4286 w 9975"/>
                <a:gd name="connsiteY214" fmla="*/ 5538 h 10000"/>
                <a:gd name="connsiteX215" fmla="*/ 4304 w 9975"/>
                <a:gd name="connsiteY215" fmla="*/ 4872 h 10000"/>
                <a:gd name="connsiteX216" fmla="*/ 4329 w 9975"/>
                <a:gd name="connsiteY216" fmla="*/ 4423 h 10000"/>
                <a:gd name="connsiteX217" fmla="*/ 4347 w 9975"/>
                <a:gd name="connsiteY217" fmla="*/ 4462 h 10000"/>
                <a:gd name="connsiteX218" fmla="*/ 4365 w 9975"/>
                <a:gd name="connsiteY218" fmla="*/ 3885 h 10000"/>
                <a:gd name="connsiteX219" fmla="*/ 4383 w 9975"/>
                <a:gd name="connsiteY219" fmla="*/ 2744 h 10000"/>
                <a:gd name="connsiteX220" fmla="*/ 4401 w 9975"/>
                <a:gd name="connsiteY220" fmla="*/ 1949 h 10000"/>
                <a:gd name="connsiteX221" fmla="*/ 4426 w 9975"/>
                <a:gd name="connsiteY221" fmla="*/ 2897 h 10000"/>
                <a:gd name="connsiteX222" fmla="*/ 4444 w 9975"/>
                <a:gd name="connsiteY222" fmla="*/ 5833 h 10000"/>
                <a:gd name="connsiteX223" fmla="*/ 4473 w 9975"/>
                <a:gd name="connsiteY223" fmla="*/ 8000 h 10000"/>
                <a:gd name="connsiteX224" fmla="*/ 4491 w 9975"/>
                <a:gd name="connsiteY224" fmla="*/ 8090 h 10000"/>
                <a:gd name="connsiteX225" fmla="*/ 4509 w 9975"/>
                <a:gd name="connsiteY225" fmla="*/ 7103 h 10000"/>
                <a:gd name="connsiteX226" fmla="*/ 4527 w 9975"/>
                <a:gd name="connsiteY226" fmla="*/ 6205 h 10000"/>
                <a:gd name="connsiteX227" fmla="*/ 4545 w 9975"/>
                <a:gd name="connsiteY227" fmla="*/ 5641 h 10000"/>
                <a:gd name="connsiteX228" fmla="*/ 4563 w 9975"/>
                <a:gd name="connsiteY228" fmla="*/ 5321 h 10000"/>
                <a:gd name="connsiteX229" fmla="*/ 4589 w 9975"/>
                <a:gd name="connsiteY229" fmla="*/ 5154 h 10000"/>
                <a:gd name="connsiteX230" fmla="*/ 4607 w 9975"/>
                <a:gd name="connsiteY230" fmla="*/ 4872 h 10000"/>
                <a:gd name="connsiteX231" fmla="*/ 4625 w 9975"/>
                <a:gd name="connsiteY231" fmla="*/ 4526 h 10000"/>
                <a:gd name="connsiteX232" fmla="*/ 4654 w 9975"/>
                <a:gd name="connsiteY232" fmla="*/ 4333 h 10000"/>
                <a:gd name="connsiteX233" fmla="*/ 4672 w 9975"/>
                <a:gd name="connsiteY233" fmla="*/ 4115 h 10000"/>
                <a:gd name="connsiteX234" fmla="*/ 4686 w 9975"/>
                <a:gd name="connsiteY234" fmla="*/ 3859 h 10000"/>
                <a:gd name="connsiteX235" fmla="*/ 4704 w 9975"/>
                <a:gd name="connsiteY235" fmla="*/ 3692 h 10000"/>
                <a:gd name="connsiteX236" fmla="*/ 4722 w 9975"/>
                <a:gd name="connsiteY236" fmla="*/ 3603 h 10000"/>
                <a:gd name="connsiteX237" fmla="*/ 4751 w 9975"/>
                <a:gd name="connsiteY237" fmla="*/ 3821 h 10000"/>
                <a:gd name="connsiteX238" fmla="*/ 4769 w 9975"/>
                <a:gd name="connsiteY238" fmla="*/ 4590 h 10000"/>
                <a:gd name="connsiteX239" fmla="*/ 4787 w 9975"/>
                <a:gd name="connsiteY239" fmla="*/ 5103 h 10000"/>
                <a:gd name="connsiteX240" fmla="*/ 4805 w 9975"/>
                <a:gd name="connsiteY240" fmla="*/ 5346 h 10000"/>
                <a:gd name="connsiteX241" fmla="*/ 4830 w 9975"/>
                <a:gd name="connsiteY241" fmla="*/ 5474 h 10000"/>
                <a:gd name="connsiteX242" fmla="*/ 4848 w 9975"/>
                <a:gd name="connsiteY242" fmla="*/ 5538 h 10000"/>
                <a:gd name="connsiteX243" fmla="*/ 4867 w 9975"/>
                <a:gd name="connsiteY243" fmla="*/ 5513 h 10000"/>
                <a:gd name="connsiteX244" fmla="*/ 4885 w 9975"/>
                <a:gd name="connsiteY244" fmla="*/ 5218 h 10000"/>
                <a:gd name="connsiteX245" fmla="*/ 4913 w 9975"/>
                <a:gd name="connsiteY245" fmla="*/ 4744 h 10000"/>
                <a:gd name="connsiteX246" fmla="*/ 4931 w 9975"/>
                <a:gd name="connsiteY246" fmla="*/ 4397 h 10000"/>
                <a:gd name="connsiteX247" fmla="*/ 4949 w 9975"/>
                <a:gd name="connsiteY247" fmla="*/ 3821 h 10000"/>
                <a:gd name="connsiteX248" fmla="*/ 4964 w 9975"/>
                <a:gd name="connsiteY248" fmla="*/ 3372 h 10000"/>
                <a:gd name="connsiteX249" fmla="*/ 4982 w 9975"/>
                <a:gd name="connsiteY249" fmla="*/ 3372 h 10000"/>
                <a:gd name="connsiteX250" fmla="*/ 5000 w 9975"/>
                <a:gd name="connsiteY250" fmla="*/ 3795 h 10000"/>
                <a:gd name="connsiteX251" fmla="*/ 5029 w 9975"/>
                <a:gd name="connsiteY251" fmla="*/ 5192 h 10000"/>
                <a:gd name="connsiteX252" fmla="*/ 5054 w 9975"/>
                <a:gd name="connsiteY252" fmla="*/ 6436 h 10000"/>
                <a:gd name="connsiteX253" fmla="*/ 5072 w 9975"/>
                <a:gd name="connsiteY253" fmla="*/ 7321 h 10000"/>
                <a:gd name="connsiteX254" fmla="*/ 5090 w 9975"/>
                <a:gd name="connsiteY254" fmla="*/ 7359 h 10000"/>
                <a:gd name="connsiteX255" fmla="*/ 5108 w 9975"/>
                <a:gd name="connsiteY255" fmla="*/ 6846 h 10000"/>
                <a:gd name="connsiteX256" fmla="*/ 5126 w 9975"/>
                <a:gd name="connsiteY256" fmla="*/ 6179 h 10000"/>
                <a:gd name="connsiteX257" fmla="*/ 5144 w 9975"/>
                <a:gd name="connsiteY257" fmla="*/ 5897 h 10000"/>
                <a:gd name="connsiteX258" fmla="*/ 5162 w 9975"/>
                <a:gd name="connsiteY258" fmla="*/ 5538 h 10000"/>
                <a:gd name="connsiteX259" fmla="*/ 5191 w 9975"/>
                <a:gd name="connsiteY259" fmla="*/ 4590 h 10000"/>
                <a:gd name="connsiteX260" fmla="*/ 5209 w 9975"/>
                <a:gd name="connsiteY260" fmla="*/ 3064 h 10000"/>
                <a:gd name="connsiteX261" fmla="*/ 5227 w 9975"/>
                <a:gd name="connsiteY261" fmla="*/ 2615 h 10000"/>
                <a:gd name="connsiteX262" fmla="*/ 5253 w 9975"/>
                <a:gd name="connsiteY262" fmla="*/ 3474 h 10000"/>
                <a:gd name="connsiteX263" fmla="*/ 5271 w 9975"/>
                <a:gd name="connsiteY263" fmla="*/ 4359 h 10000"/>
                <a:gd name="connsiteX264" fmla="*/ 5289 w 9975"/>
                <a:gd name="connsiteY264" fmla="*/ 5321 h 10000"/>
                <a:gd name="connsiteX265" fmla="*/ 5307 w 9975"/>
                <a:gd name="connsiteY265" fmla="*/ 7013 h 10000"/>
                <a:gd name="connsiteX266" fmla="*/ 5332 w 9975"/>
                <a:gd name="connsiteY266" fmla="*/ 8179 h 10000"/>
                <a:gd name="connsiteX267" fmla="*/ 5350 w 9975"/>
                <a:gd name="connsiteY267" fmla="*/ 8115 h 10000"/>
                <a:gd name="connsiteX268" fmla="*/ 5368 w 9975"/>
                <a:gd name="connsiteY268" fmla="*/ 7256 h 10000"/>
                <a:gd name="connsiteX269" fmla="*/ 5386 w 9975"/>
                <a:gd name="connsiteY269" fmla="*/ 6269 h 10000"/>
                <a:gd name="connsiteX270" fmla="*/ 5404 w 9975"/>
                <a:gd name="connsiteY270" fmla="*/ 5410 h 10000"/>
                <a:gd name="connsiteX271" fmla="*/ 5422 w 9975"/>
                <a:gd name="connsiteY271" fmla="*/ 4974 h 10000"/>
                <a:gd name="connsiteX272" fmla="*/ 5451 w 9975"/>
                <a:gd name="connsiteY272" fmla="*/ 4551 h 10000"/>
                <a:gd name="connsiteX273" fmla="*/ 5469 w 9975"/>
                <a:gd name="connsiteY273" fmla="*/ 4231 h 10000"/>
                <a:gd name="connsiteX274" fmla="*/ 5487 w 9975"/>
                <a:gd name="connsiteY274" fmla="*/ 3885 h 10000"/>
                <a:gd name="connsiteX275" fmla="*/ 5512 w 9975"/>
                <a:gd name="connsiteY275" fmla="*/ 3667 h 10000"/>
                <a:gd name="connsiteX276" fmla="*/ 5530 w 9975"/>
                <a:gd name="connsiteY276" fmla="*/ 3218 h 10000"/>
                <a:gd name="connsiteX277" fmla="*/ 5548 w 9975"/>
                <a:gd name="connsiteY277" fmla="*/ 3192 h 10000"/>
                <a:gd name="connsiteX278" fmla="*/ 5566 w 9975"/>
                <a:gd name="connsiteY278" fmla="*/ 3731 h 10000"/>
                <a:gd name="connsiteX279" fmla="*/ 5592 w 9975"/>
                <a:gd name="connsiteY279" fmla="*/ 4615 h 10000"/>
                <a:gd name="connsiteX280" fmla="*/ 5610 w 9975"/>
                <a:gd name="connsiteY280" fmla="*/ 5321 h 10000"/>
                <a:gd name="connsiteX281" fmla="*/ 5628 w 9975"/>
                <a:gd name="connsiteY281" fmla="*/ 5731 h 10000"/>
                <a:gd name="connsiteX282" fmla="*/ 5657 w 9975"/>
                <a:gd name="connsiteY282" fmla="*/ 6090 h 10000"/>
                <a:gd name="connsiteX283" fmla="*/ 5675 w 9975"/>
                <a:gd name="connsiteY283" fmla="*/ 6026 h 10000"/>
                <a:gd name="connsiteX284" fmla="*/ 5693 w 9975"/>
                <a:gd name="connsiteY284" fmla="*/ 5321 h 10000"/>
                <a:gd name="connsiteX285" fmla="*/ 5711 w 9975"/>
                <a:gd name="connsiteY285" fmla="*/ 4397 h 10000"/>
                <a:gd name="connsiteX286" fmla="*/ 5729 w 9975"/>
                <a:gd name="connsiteY286" fmla="*/ 4077 h 10000"/>
                <a:gd name="connsiteX287" fmla="*/ 5747 w 9975"/>
                <a:gd name="connsiteY287" fmla="*/ 4051 h 10000"/>
                <a:gd name="connsiteX288" fmla="*/ 5772 w 9975"/>
                <a:gd name="connsiteY288" fmla="*/ 4974 h 10000"/>
                <a:gd name="connsiteX289" fmla="*/ 5790 w 9975"/>
                <a:gd name="connsiteY289" fmla="*/ 5897 h 10000"/>
                <a:gd name="connsiteX290" fmla="*/ 5808 w 9975"/>
                <a:gd name="connsiteY290" fmla="*/ 5795 h 10000"/>
                <a:gd name="connsiteX291" fmla="*/ 5826 w 9975"/>
                <a:gd name="connsiteY291" fmla="*/ 5321 h 10000"/>
                <a:gd name="connsiteX292" fmla="*/ 5851 w 9975"/>
                <a:gd name="connsiteY292" fmla="*/ 5064 h 10000"/>
                <a:gd name="connsiteX293" fmla="*/ 5869 w 9975"/>
                <a:gd name="connsiteY293" fmla="*/ 5321 h 10000"/>
                <a:gd name="connsiteX294" fmla="*/ 5887 w 9975"/>
                <a:gd name="connsiteY294" fmla="*/ 5154 h 10000"/>
                <a:gd name="connsiteX295" fmla="*/ 5905 w 9975"/>
                <a:gd name="connsiteY295" fmla="*/ 4936 h 10000"/>
                <a:gd name="connsiteX296" fmla="*/ 5934 w 9975"/>
                <a:gd name="connsiteY296" fmla="*/ 4462 h 10000"/>
                <a:gd name="connsiteX297" fmla="*/ 6068 w 9975"/>
                <a:gd name="connsiteY297" fmla="*/ 4846 h 10000"/>
                <a:gd name="connsiteX298" fmla="*/ 6093 w 9975"/>
                <a:gd name="connsiteY298" fmla="*/ 4487 h 10000"/>
                <a:gd name="connsiteX299" fmla="*/ 6194 w 9975"/>
                <a:gd name="connsiteY299" fmla="*/ 4013 h 10000"/>
                <a:gd name="connsiteX300" fmla="*/ 6212 w 9975"/>
                <a:gd name="connsiteY300" fmla="*/ 3064 h 10000"/>
                <a:gd name="connsiteX301" fmla="*/ 6273 w 9975"/>
                <a:gd name="connsiteY301" fmla="*/ 5923 h 10000"/>
                <a:gd name="connsiteX302" fmla="*/ 6291 w 9975"/>
                <a:gd name="connsiteY302" fmla="*/ 7321 h 10000"/>
                <a:gd name="connsiteX303" fmla="*/ 6310 w 9975"/>
                <a:gd name="connsiteY303" fmla="*/ 7641 h 10000"/>
                <a:gd name="connsiteX304" fmla="*/ 6328 w 9975"/>
                <a:gd name="connsiteY304" fmla="*/ 7359 h 10000"/>
                <a:gd name="connsiteX305" fmla="*/ 6346 w 9975"/>
                <a:gd name="connsiteY305" fmla="*/ 5833 h 10000"/>
                <a:gd name="connsiteX306" fmla="*/ 6454 w 9975"/>
                <a:gd name="connsiteY306" fmla="*/ 6436 h 10000"/>
                <a:gd name="connsiteX307" fmla="*/ 6472 w 9975"/>
                <a:gd name="connsiteY307" fmla="*/ 8628 h 10000"/>
                <a:gd name="connsiteX308" fmla="*/ 6490 w 9975"/>
                <a:gd name="connsiteY308" fmla="*/ 9077 h 10000"/>
                <a:gd name="connsiteX309" fmla="*/ 6515 w 9975"/>
                <a:gd name="connsiteY309" fmla="*/ 8603 h 10000"/>
                <a:gd name="connsiteX310" fmla="*/ 6533 w 9975"/>
                <a:gd name="connsiteY310" fmla="*/ 7679 h 10000"/>
                <a:gd name="connsiteX311" fmla="*/ 6551 w 9975"/>
                <a:gd name="connsiteY311" fmla="*/ 6846 h 10000"/>
                <a:gd name="connsiteX312" fmla="*/ 6569 w 9975"/>
                <a:gd name="connsiteY312" fmla="*/ 6090 h 10000"/>
                <a:gd name="connsiteX313" fmla="*/ 6587 w 9975"/>
                <a:gd name="connsiteY313" fmla="*/ 5128 h 10000"/>
                <a:gd name="connsiteX314" fmla="*/ 6605 w 9975"/>
                <a:gd name="connsiteY314" fmla="*/ 4013 h 10000"/>
                <a:gd name="connsiteX315" fmla="*/ 6955 w 9975"/>
                <a:gd name="connsiteY315" fmla="*/ 5513 h 10000"/>
                <a:gd name="connsiteX316" fmla="*/ 6973 w 9975"/>
                <a:gd name="connsiteY316" fmla="*/ 6051 h 10000"/>
                <a:gd name="connsiteX317" fmla="*/ 6991 w 9975"/>
                <a:gd name="connsiteY317" fmla="*/ 5897 h 10000"/>
                <a:gd name="connsiteX318" fmla="*/ 7009 w 9975"/>
                <a:gd name="connsiteY318" fmla="*/ 5577 h 10000"/>
                <a:gd name="connsiteX319" fmla="*/ 7027 w 9975"/>
                <a:gd name="connsiteY319" fmla="*/ 5321 h 10000"/>
                <a:gd name="connsiteX320" fmla="*/ 7053 w 9975"/>
                <a:gd name="connsiteY320" fmla="*/ 4936 h 10000"/>
                <a:gd name="connsiteX321" fmla="*/ 7071 w 9975"/>
                <a:gd name="connsiteY321" fmla="*/ 4654 h 10000"/>
                <a:gd name="connsiteX322" fmla="*/ 7089 w 9975"/>
                <a:gd name="connsiteY322" fmla="*/ 4526 h 10000"/>
                <a:gd name="connsiteX323" fmla="*/ 7118 w 9975"/>
                <a:gd name="connsiteY323" fmla="*/ 4487 h 10000"/>
                <a:gd name="connsiteX324" fmla="*/ 7136 w 9975"/>
                <a:gd name="connsiteY324" fmla="*/ 4590 h 10000"/>
                <a:gd name="connsiteX325" fmla="*/ 7154 w 9975"/>
                <a:gd name="connsiteY325" fmla="*/ 5218 h 10000"/>
                <a:gd name="connsiteX326" fmla="*/ 7168 w 9975"/>
                <a:gd name="connsiteY326" fmla="*/ 5218 h 10000"/>
                <a:gd name="connsiteX327" fmla="*/ 7186 w 9975"/>
                <a:gd name="connsiteY327" fmla="*/ 4654 h 10000"/>
                <a:gd name="connsiteX328" fmla="*/ 7215 w 9975"/>
                <a:gd name="connsiteY328" fmla="*/ 4423 h 10000"/>
                <a:gd name="connsiteX329" fmla="*/ 7233 w 9975"/>
                <a:gd name="connsiteY329" fmla="*/ 4654 h 10000"/>
                <a:gd name="connsiteX330" fmla="*/ 7251 w 9975"/>
                <a:gd name="connsiteY330" fmla="*/ 5154 h 10000"/>
                <a:gd name="connsiteX331" fmla="*/ 7276 w 9975"/>
                <a:gd name="connsiteY331" fmla="*/ 5731 h 10000"/>
                <a:gd name="connsiteX332" fmla="*/ 7294 w 9975"/>
                <a:gd name="connsiteY332" fmla="*/ 6051 h 10000"/>
                <a:gd name="connsiteX333" fmla="*/ 7312 w 9975"/>
                <a:gd name="connsiteY333" fmla="*/ 5962 h 10000"/>
                <a:gd name="connsiteX334" fmla="*/ 7330 w 9975"/>
                <a:gd name="connsiteY334" fmla="*/ 5897 h 10000"/>
                <a:gd name="connsiteX335" fmla="*/ 7348 w 9975"/>
                <a:gd name="connsiteY335" fmla="*/ 5321 h 10000"/>
                <a:gd name="connsiteX336" fmla="*/ 7367 w 9975"/>
                <a:gd name="connsiteY336" fmla="*/ 4679 h 10000"/>
                <a:gd name="connsiteX337" fmla="*/ 7395 w 9975"/>
                <a:gd name="connsiteY337" fmla="*/ 4115 h 10000"/>
                <a:gd name="connsiteX338" fmla="*/ 7413 w 9975"/>
                <a:gd name="connsiteY338" fmla="*/ 3474 h 10000"/>
                <a:gd name="connsiteX339" fmla="*/ 7431 w 9975"/>
                <a:gd name="connsiteY339" fmla="*/ 3410 h 10000"/>
                <a:gd name="connsiteX340" fmla="*/ 7446 w 9975"/>
                <a:gd name="connsiteY340" fmla="*/ 4808 h 10000"/>
                <a:gd name="connsiteX341" fmla="*/ 7475 w 9975"/>
                <a:gd name="connsiteY341" fmla="*/ 6090 h 10000"/>
                <a:gd name="connsiteX342" fmla="*/ 7493 w 9975"/>
                <a:gd name="connsiteY342" fmla="*/ 5833 h 10000"/>
                <a:gd name="connsiteX343" fmla="*/ 7511 w 9975"/>
                <a:gd name="connsiteY343" fmla="*/ 4359 h 10000"/>
                <a:gd name="connsiteX344" fmla="*/ 7536 w 9975"/>
                <a:gd name="connsiteY344" fmla="*/ 2705 h 10000"/>
                <a:gd name="connsiteX345" fmla="*/ 7554 w 9975"/>
                <a:gd name="connsiteY345" fmla="*/ 1974 h 10000"/>
                <a:gd name="connsiteX346" fmla="*/ 7572 w 9975"/>
                <a:gd name="connsiteY346" fmla="*/ 4013 h 10000"/>
                <a:gd name="connsiteX347" fmla="*/ 7590 w 9975"/>
                <a:gd name="connsiteY347" fmla="*/ 6372 h 10000"/>
                <a:gd name="connsiteX348" fmla="*/ 7608 w 9975"/>
                <a:gd name="connsiteY348" fmla="*/ 7808 h 10000"/>
                <a:gd name="connsiteX349" fmla="*/ 7626 w 9975"/>
                <a:gd name="connsiteY349" fmla="*/ 7577 h 10000"/>
                <a:gd name="connsiteX350" fmla="*/ 7655 w 9975"/>
                <a:gd name="connsiteY350" fmla="*/ 7295 h 10000"/>
                <a:gd name="connsiteX351" fmla="*/ 7673 w 9975"/>
                <a:gd name="connsiteY351" fmla="*/ 7321 h 10000"/>
                <a:gd name="connsiteX352" fmla="*/ 7691 w 9975"/>
                <a:gd name="connsiteY352" fmla="*/ 7551 h 10000"/>
                <a:gd name="connsiteX353" fmla="*/ 7716 w 9975"/>
                <a:gd name="connsiteY353" fmla="*/ 7679 h 10000"/>
                <a:gd name="connsiteX354" fmla="*/ 7734 w 9975"/>
                <a:gd name="connsiteY354" fmla="*/ 7231 h 10000"/>
                <a:gd name="connsiteX355" fmla="*/ 7753 w 9975"/>
                <a:gd name="connsiteY355" fmla="*/ 6526 h 10000"/>
                <a:gd name="connsiteX356" fmla="*/ 7771 w 9975"/>
                <a:gd name="connsiteY356" fmla="*/ 5859 h 10000"/>
                <a:gd name="connsiteX357" fmla="*/ 7796 w 9975"/>
                <a:gd name="connsiteY357" fmla="*/ 5154 h 10000"/>
                <a:gd name="connsiteX358" fmla="*/ 7814 w 9975"/>
                <a:gd name="connsiteY358" fmla="*/ 4615 h 10000"/>
                <a:gd name="connsiteX359" fmla="*/ 7832 w 9975"/>
                <a:gd name="connsiteY359" fmla="*/ 3949 h 10000"/>
                <a:gd name="connsiteX360" fmla="*/ 7850 w 9975"/>
                <a:gd name="connsiteY360" fmla="*/ 3474 h 10000"/>
                <a:gd name="connsiteX361" fmla="*/ 7868 w 9975"/>
                <a:gd name="connsiteY361" fmla="*/ 2936 h 10000"/>
                <a:gd name="connsiteX362" fmla="*/ 7897 w 9975"/>
                <a:gd name="connsiteY362" fmla="*/ 2808 h 10000"/>
                <a:gd name="connsiteX363" fmla="*/ 7915 w 9975"/>
                <a:gd name="connsiteY363" fmla="*/ 3474 h 10000"/>
                <a:gd name="connsiteX364" fmla="*/ 7933 w 9975"/>
                <a:gd name="connsiteY364" fmla="*/ 4462 h 10000"/>
                <a:gd name="connsiteX365" fmla="*/ 7951 w 9975"/>
                <a:gd name="connsiteY365" fmla="*/ 4590 h 10000"/>
                <a:gd name="connsiteX366" fmla="*/ 7976 w 9975"/>
                <a:gd name="connsiteY366" fmla="*/ 4333 h 10000"/>
                <a:gd name="connsiteX367" fmla="*/ 7994 w 9975"/>
                <a:gd name="connsiteY367" fmla="*/ 4295 h 10000"/>
                <a:gd name="connsiteX368" fmla="*/ 8012 w 9975"/>
                <a:gd name="connsiteY368" fmla="*/ 4205 h 10000"/>
                <a:gd name="connsiteX369" fmla="*/ 8030 w 9975"/>
                <a:gd name="connsiteY369" fmla="*/ 3949 h 10000"/>
                <a:gd name="connsiteX370" fmla="*/ 8048 w 9975"/>
                <a:gd name="connsiteY370" fmla="*/ 4654 h 10000"/>
                <a:gd name="connsiteX371" fmla="*/ 8074 w 9975"/>
                <a:gd name="connsiteY371" fmla="*/ 5282 h 10000"/>
                <a:gd name="connsiteX372" fmla="*/ 8092 w 9975"/>
                <a:gd name="connsiteY372" fmla="*/ 6051 h 10000"/>
                <a:gd name="connsiteX373" fmla="*/ 8120 w 9975"/>
                <a:gd name="connsiteY373" fmla="*/ 6718 h 10000"/>
                <a:gd name="connsiteX374" fmla="*/ 8139 w 9975"/>
                <a:gd name="connsiteY374" fmla="*/ 6821 h 10000"/>
                <a:gd name="connsiteX375" fmla="*/ 8157 w 9975"/>
                <a:gd name="connsiteY375" fmla="*/ 6462 h 10000"/>
                <a:gd name="connsiteX376" fmla="*/ 8175 w 9975"/>
                <a:gd name="connsiteY376" fmla="*/ 5321 h 10000"/>
                <a:gd name="connsiteX377" fmla="*/ 8193 w 9975"/>
                <a:gd name="connsiteY377" fmla="*/ 2769 h 10000"/>
                <a:gd name="connsiteX378" fmla="*/ 8211 w 9975"/>
                <a:gd name="connsiteY378" fmla="*/ 1244 h 10000"/>
                <a:gd name="connsiteX379" fmla="*/ 8229 w 9975"/>
                <a:gd name="connsiteY379" fmla="*/ 962 h 10000"/>
                <a:gd name="connsiteX380" fmla="*/ 8254 w 9975"/>
                <a:gd name="connsiteY380" fmla="*/ 3603 h 10000"/>
                <a:gd name="connsiteX381" fmla="*/ 8272 w 9975"/>
                <a:gd name="connsiteY381" fmla="*/ 6846 h 10000"/>
                <a:gd name="connsiteX382" fmla="*/ 8297 w 9975"/>
                <a:gd name="connsiteY382" fmla="*/ 8282 h 10000"/>
                <a:gd name="connsiteX383" fmla="*/ 8315 w 9975"/>
                <a:gd name="connsiteY383" fmla="*/ 8218 h 10000"/>
                <a:gd name="connsiteX384" fmla="*/ 8333 w 9975"/>
                <a:gd name="connsiteY384" fmla="*/ 7679 h 10000"/>
                <a:gd name="connsiteX385" fmla="*/ 8351 w 9975"/>
                <a:gd name="connsiteY385" fmla="*/ 7038 h 10000"/>
                <a:gd name="connsiteX386" fmla="*/ 8369 w 9975"/>
                <a:gd name="connsiteY386" fmla="*/ 6436 h 10000"/>
                <a:gd name="connsiteX387" fmla="*/ 8398 w 9975"/>
                <a:gd name="connsiteY387" fmla="*/ 6115 h 10000"/>
                <a:gd name="connsiteX388" fmla="*/ 8416 w 9975"/>
                <a:gd name="connsiteY388" fmla="*/ 5833 h 10000"/>
                <a:gd name="connsiteX389" fmla="*/ 8434 w 9975"/>
                <a:gd name="connsiteY389" fmla="*/ 5449 h 10000"/>
                <a:gd name="connsiteX390" fmla="*/ 8452 w 9975"/>
                <a:gd name="connsiteY390" fmla="*/ 4872 h 10000"/>
                <a:gd name="connsiteX391" fmla="*/ 8470 w 9975"/>
                <a:gd name="connsiteY391" fmla="*/ 4333 h 10000"/>
                <a:gd name="connsiteX392" fmla="*/ 8496 w 9975"/>
                <a:gd name="connsiteY392" fmla="*/ 3795 h 10000"/>
                <a:gd name="connsiteX393" fmla="*/ 8514 w 9975"/>
                <a:gd name="connsiteY393" fmla="*/ 3538 h 10000"/>
                <a:gd name="connsiteX394" fmla="*/ 8532 w 9975"/>
                <a:gd name="connsiteY394" fmla="*/ 3244 h 10000"/>
                <a:gd name="connsiteX395" fmla="*/ 8557 w 9975"/>
                <a:gd name="connsiteY395" fmla="*/ 3372 h 10000"/>
                <a:gd name="connsiteX396" fmla="*/ 8575 w 9975"/>
                <a:gd name="connsiteY396" fmla="*/ 3244 h 10000"/>
                <a:gd name="connsiteX397" fmla="*/ 8593 w 9975"/>
                <a:gd name="connsiteY397" fmla="*/ 2513 h 10000"/>
                <a:gd name="connsiteX398" fmla="*/ 8611 w 9975"/>
                <a:gd name="connsiteY398" fmla="*/ 2897 h 10000"/>
                <a:gd name="connsiteX399" fmla="*/ 8629 w 9975"/>
                <a:gd name="connsiteY399" fmla="*/ 5128 h 10000"/>
                <a:gd name="connsiteX400" fmla="*/ 8658 w 9975"/>
                <a:gd name="connsiteY400" fmla="*/ 6846 h 10000"/>
                <a:gd name="connsiteX401" fmla="*/ 8676 w 9975"/>
                <a:gd name="connsiteY401" fmla="*/ 7038 h 10000"/>
                <a:gd name="connsiteX402" fmla="*/ 8694 w 9975"/>
                <a:gd name="connsiteY402" fmla="*/ 6821 h 10000"/>
                <a:gd name="connsiteX403" fmla="*/ 8719 w 9975"/>
                <a:gd name="connsiteY403" fmla="*/ 6051 h 10000"/>
                <a:gd name="connsiteX404" fmla="*/ 8737 w 9975"/>
                <a:gd name="connsiteY404" fmla="*/ 4974 h 10000"/>
                <a:gd name="connsiteX405" fmla="*/ 8755 w 9975"/>
                <a:gd name="connsiteY405" fmla="*/ 3885 h 10000"/>
                <a:gd name="connsiteX406" fmla="*/ 8773 w 9975"/>
                <a:gd name="connsiteY406" fmla="*/ 3795 h 10000"/>
                <a:gd name="connsiteX407" fmla="*/ 8791 w 9975"/>
                <a:gd name="connsiteY407" fmla="*/ 4910 h 10000"/>
                <a:gd name="connsiteX408" fmla="*/ 8810 w 9975"/>
                <a:gd name="connsiteY408" fmla="*/ 6590 h 10000"/>
                <a:gd name="connsiteX409" fmla="*/ 8835 w 9975"/>
                <a:gd name="connsiteY409" fmla="*/ 7705 h 10000"/>
                <a:gd name="connsiteX410" fmla="*/ 8853 w 9975"/>
                <a:gd name="connsiteY410" fmla="*/ 7641 h 10000"/>
                <a:gd name="connsiteX411" fmla="*/ 8871 w 9975"/>
                <a:gd name="connsiteY411" fmla="*/ 6974 h 10000"/>
                <a:gd name="connsiteX412" fmla="*/ 8889 w 9975"/>
                <a:gd name="connsiteY412" fmla="*/ 6244 h 10000"/>
                <a:gd name="connsiteX413" fmla="*/ 8918 w 9975"/>
                <a:gd name="connsiteY413" fmla="*/ 5667 h 10000"/>
                <a:gd name="connsiteX414" fmla="*/ 8936 w 9975"/>
                <a:gd name="connsiteY414" fmla="*/ 5282 h 10000"/>
                <a:gd name="connsiteX415" fmla="*/ 8954 w 9975"/>
                <a:gd name="connsiteY415" fmla="*/ 4782 h 10000"/>
                <a:gd name="connsiteX416" fmla="*/ 8972 w 9975"/>
                <a:gd name="connsiteY416" fmla="*/ 3987 h 10000"/>
                <a:gd name="connsiteX417" fmla="*/ 8997 w 9975"/>
                <a:gd name="connsiteY417" fmla="*/ 3244 h 10000"/>
                <a:gd name="connsiteX418" fmla="*/ 9015 w 9975"/>
                <a:gd name="connsiteY418" fmla="*/ 2872 h 10000"/>
                <a:gd name="connsiteX419" fmla="*/ 9033 w 9975"/>
                <a:gd name="connsiteY419" fmla="*/ 2962 h 10000"/>
                <a:gd name="connsiteX420" fmla="*/ 9051 w 9975"/>
                <a:gd name="connsiteY420" fmla="*/ 3667 h 10000"/>
                <a:gd name="connsiteX421" fmla="*/ 9069 w 9975"/>
                <a:gd name="connsiteY421" fmla="*/ 5321 h 10000"/>
                <a:gd name="connsiteX422" fmla="*/ 9098 w 9975"/>
                <a:gd name="connsiteY422" fmla="*/ 6462 h 10000"/>
                <a:gd name="connsiteX423" fmla="*/ 9113 w 9975"/>
                <a:gd name="connsiteY423" fmla="*/ 6051 h 10000"/>
                <a:gd name="connsiteX424" fmla="*/ 9141 w 9975"/>
                <a:gd name="connsiteY424" fmla="*/ 5103 h 10000"/>
                <a:gd name="connsiteX425" fmla="*/ 9159 w 9975"/>
                <a:gd name="connsiteY425" fmla="*/ 4551 h 10000"/>
                <a:gd name="connsiteX426" fmla="*/ 9177 w 9975"/>
                <a:gd name="connsiteY426" fmla="*/ 4974 h 10000"/>
                <a:gd name="connsiteX427" fmla="*/ 9196 w 9975"/>
                <a:gd name="connsiteY427" fmla="*/ 5897 h 10000"/>
                <a:gd name="connsiteX428" fmla="*/ 9214 w 9975"/>
                <a:gd name="connsiteY428" fmla="*/ 6179 h 10000"/>
                <a:gd name="connsiteX429" fmla="*/ 9232 w 9975"/>
                <a:gd name="connsiteY429" fmla="*/ 5667 h 10000"/>
                <a:gd name="connsiteX430" fmla="*/ 9257 w 9975"/>
                <a:gd name="connsiteY430" fmla="*/ 5154 h 10000"/>
                <a:gd name="connsiteX431" fmla="*/ 9275 w 9975"/>
                <a:gd name="connsiteY431" fmla="*/ 4910 h 10000"/>
                <a:gd name="connsiteX432" fmla="*/ 9293 w 9975"/>
                <a:gd name="connsiteY432" fmla="*/ 4718 h 10000"/>
                <a:gd name="connsiteX433" fmla="*/ 9322 w 9975"/>
                <a:gd name="connsiteY433" fmla="*/ 4462 h 10000"/>
                <a:gd name="connsiteX434" fmla="*/ 9340 w 9975"/>
                <a:gd name="connsiteY434" fmla="*/ 4179 h 10000"/>
                <a:gd name="connsiteX435" fmla="*/ 9358 w 9975"/>
                <a:gd name="connsiteY435" fmla="*/ 4115 h 10000"/>
                <a:gd name="connsiteX436" fmla="*/ 9376 w 9975"/>
                <a:gd name="connsiteY436" fmla="*/ 4141 h 10000"/>
                <a:gd name="connsiteX437" fmla="*/ 9390 w 9975"/>
                <a:gd name="connsiteY437" fmla="*/ 4462 h 10000"/>
                <a:gd name="connsiteX438" fmla="*/ 9419 w 9975"/>
                <a:gd name="connsiteY438" fmla="*/ 4782 h 10000"/>
                <a:gd name="connsiteX439" fmla="*/ 9437 w 9975"/>
                <a:gd name="connsiteY439" fmla="*/ 5410 h 10000"/>
                <a:gd name="connsiteX440" fmla="*/ 9455 w 9975"/>
                <a:gd name="connsiteY440" fmla="*/ 6090 h 10000"/>
                <a:gd name="connsiteX441" fmla="*/ 9473 w 9975"/>
                <a:gd name="connsiteY441" fmla="*/ 6308 h 10000"/>
                <a:gd name="connsiteX442" fmla="*/ 9491 w 9975"/>
                <a:gd name="connsiteY442" fmla="*/ 6026 h 10000"/>
                <a:gd name="connsiteX443" fmla="*/ 9517 w 9975"/>
                <a:gd name="connsiteY443" fmla="*/ 5321 h 10000"/>
                <a:gd name="connsiteX444" fmla="*/ 9535 w 9975"/>
                <a:gd name="connsiteY444" fmla="*/ 4936 h 10000"/>
                <a:gd name="connsiteX445" fmla="*/ 9553 w 9975"/>
                <a:gd name="connsiteY445" fmla="*/ 4782 h 10000"/>
                <a:gd name="connsiteX446" fmla="*/ 9582 w 9975"/>
                <a:gd name="connsiteY446" fmla="*/ 5000 h 10000"/>
                <a:gd name="connsiteX447" fmla="*/ 9600 w 9975"/>
                <a:gd name="connsiteY447" fmla="*/ 5218 h 10000"/>
                <a:gd name="connsiteX448" fmla="*/ 9618 w 9975"/>
                <a:gd name="connsiteY448" fmla="*/ 5192 h 10000"/>
                <a:gd name="connsiteX449" fmla="*/ 9636 w 9975"/>
                <a:gd name="connsiteY449" fmla="*/ 5346 h 10000"/>
                <a:gd name="connsiteX450" fmla="*/ 9654 w 9975"/>
                <a:gd name="connsiteY450" fmla="*/ 5128 h 10000"/>
                <a:gd name="connsiteX451" fmla="*/ 9679 w 9975"/>
                <a:gd name="connsiteY451" fmla="*/ 4974 h 10000"/>
                <a:gd name="connsiteX452" fmla="*/ 9697 w 9975"/>
                <a:gd name="connsiteY452" fmla="*/ 4936 h 10000"/>
                <a:gd name="connsiteX453" fmla="*/ 9722 w 9975"/>
                <a:gd name="connsiteY453" fmla="*/ 5000 h 10000"/>
                <a:gd name="connsiteX454" fmla="*/ 9740 w 9975"/>
                <a:gd name="connsiteY454" fmla="*/ 4872 h 10000"/>
                <a:gd name="connsiteX455" fmla="*/ 9758 w 9975"/>
                <a:gd name="connsiteY455" fmla="*/ 4679 h 10000"/>
                <a:gd name="connsiteX456" fmla="*/ 9776 w 9975"/>
                <a:gd name="connsiteY456" fmla="*/ 4744 h 10000"/>
                <a:gd name="connsiteX457" fmla="*/ 9794 w 9975"/>
                <a:gd name="connsiteY457" fmla="*/ 4974 h 10000"/>
                <a:gd name="connsiteX458" fmla="*/ 9812 w 9975"/>
                <a:gd name="connsiteY458" fmla="*/ 4910 h 10000"/>
                <a:gd name="connsiteX459" fmla="*/ 9830 w 9975"/>
                <a:gd name="connsiteY459" fmla="*/ 4872 h 10000"/>
                <a:gd name="connsiteX460" fmla="*/ 9859 w 9975"/>
                <a:gd name="connsiteY460" fmla="*/ 4654 h 10000"/>
                <a:gd name="connsiteX461" fmla="*/ 9877 w 9975"/>
                <a:gd name="connsiteY461" fmla="*/ 4397 h 10000"/>
                <a:gd name="connsiteX462" fmla="*/ 9895 w 9975"/>
                <a:gd name="connsiteY462" fmla="*/ 4590 h 10000"/>
                <a:gd name="connsiteX463" fmla="*/ 9913 w 9975"/>
                <a:gd name="connsiteY463" fmla="*/ 4679 h 10000"/>
                <a:gd name="connsiteX464" fmla="*/ 9939 w 9975"/>
                <a:gd name="connsiteY464" fmla="*/ 4744 h 10000"/>
                <a:gd name="connsiteX465" fmla="*/ 9957 w 9975"/>
                <a:gd name="connsiteY465" fmla="*/ 4782 h 10000"/>
                <a:gd name="connsiteX466" fmla="*/ 9975 w 9975"/>
                <a:gd name="connsiteY466" fmla="*/ 4744 h 10000"/>
                <a:gd name="connsiteX0" fmla="*/ 0 w 9982"/>
                <a:gd name="connsiteY0" fmla="*/ 5103 h 10000"/>
                <a:gd name="connsiteX1" fmla="*/ 18 w 9982"/>
                <a:gd name="connsiteY1" fmla="*/ 6333 h 10000"/>
                <a:gd name="connsiteX2" fmla="*/ 36 w 9982"/>
                <a:gd name="connsiteY2" fmla="*/ 6885 h 10000"/>
                <a:gd name="connsiteX3" fmla="*/ 54 w 9982"/>
                <a:gd name="connsiteY3" fmla="*/ 6397 h 10000"/>
                <a:gd name="connsiteX4" fmla="*/ 83 w 9982"/>
                <a:gd name="connsiteY4" fmla="*/ 5474 h 10000"/>
                <a:gd name="connsiteX5" fmla="*/ 101 w 9982"/>
                <a:gd name="connsiteY5" fmla="*/ 4179 h 10000"/>
                <a:gd name="connsiteX6" fmla="*/ 119 w 9982"/>
                <a:gd name="connsiteY6" fmla="*/ 3128 h 10000"/>
                <a:gd name="connsiteX7" fmla="*/ 144 w 9982"/>
                <a:gd name="connsiteY7" fmla="*/ 2897 h 10000"/>
                <a:gd name="connsiteX8" fmla="*/ 162 w 9982"/>
                <a:gd name="connsiteY8" fmla="*/ 3987 h 10000"/>
                <a:gd name="connsiteX9" fmla="*/ 180 w 9982"/>
                <a:gd name="connsiteY9" fmla="*/ 5346 h 10000"/>
                <a:gd name="connsiteX10" fmla="*/ 198 w 9982"/>
                <a:gd name="connsiteY10" fmla="*/ 6179 h 10000"/>
                <a:gd name="connsiteX11" fmla="*/ 217 w 9982"/>
                <a:gd name="connsiteY11" fmla="*/ 6333 h 10000"/>
                <a:gd name="connsiteX12" fmla="*/ 246 w 9982"/>
                <a:gd name="connsiteY12" fmla="*/ 6115 h 10000"/>
                <a:gd name="connsiteX13" fmla="*/ 261 w 9982"/>
                <a:gd name="connsiteY13" fmla="*/ 5667 h 10000"/>
                <a:gd name="connsiteX14" fmla="*/ 279 w 9982"/>
                <a:gd name="connsiteY14" fmla="*/ 5385 h 10000"/>
                <a:gd name="connsiteX15" fmla="*/ 297 w 9982"/>
                <a:gd name="connsiteY15" fmla="*/ 4872 h 10000"/>
                <a:gd name="connsiteX16" fmla="*/ 315 w 9982"/>
                <a:gd name="connsiteY16" fmla="*/ 4013 h 10000"/>
                <a:gd name="connsiteX17" fmla="*/ 344 w 9982"/>
                <a:gd name="connsiteY17" fmla="*/ 3795 h 10000"/>
                <a:gd name="connsiteX18" fmla="*/ 362 w 9982"/>
                <a:gd name="connsiteY18" fmla="*/ 3859 h 10000"/>
                <a:gd name="connsiteX19" fmla="*/ 380 w 9982"/>
                <a:gd name="connsiteY19" fmla="*/ 4115 h 10000"/>
                <a:gd name="connsiteX20" fmla="*/ 405 w 9982"/>
                <a:gd name="connsiteY20" fmla="*/ 4872 h 10000"/>
                <a:gd name="connsiteX21" fmla="*/ 423 w 9982"/>
                <a:gd name="connsiteY21" fmla="*/ 5513 h 10000"/>
                <a:gd name="connsiteX22" fmla="*/ 441 w 9982"/>
                <a:gd name="connsiteY22" fmla="*/ 5513 h 10000"/>
                <a:gd name="connsiteX23" fmla="*/ 459 w 9982"/>
                <a:gd name="connsiteY23" fmla="*/ 5641 h 10000"/>
                <a:gd name="connsiteX24" fmla="*/ 477 w 9982"/>
                <a:gd name="connsiteY24" fmla="*/ 5705 h 10000"/>
                <a:gd name="connsiteX25" fmla="*/ 495 w 9982"/>
                <a:gd name="connsiteY25" fmla="*/ 5833 h 10000"/>
                <a:gd name="connsiteX26" fmla="*/ 524 w 9982"/>
                <a:gd name="connsiteY26" fmla="*/ 5731 h 10000"/>
                <a:gd name="connsiteX27" fmla="*/ 539 w 9982"/>
                <a:gd name="connsiteY27" fmla="*/ 5321 h 10000"/>
                <a:gd name="connsiteX28" fmla="*/ 557 w 9982"/>
                <a:gd name="connsiteY28" fmla="*/ 4974 h 10000"/>
                <a:gd name="connsiteX29" fmla="*/ 585 w 9982"/>
                <a:gd name="connsiteY29" fmla="*/ 4526 h 10000"/>
                <a:gd name="connsiteX30" fmla="*/ 604 w 9982"/>
                <a:gd name="connsiteY30" fmla="*/ 4051 h 10000"/>
                <a:gd name="connsiteX31" fmla="*/ 622 w 9982"/>
                <a:gd name="connsiteY31" fmla="*/ 3372 h 10000"/>
                <a:gd name="connsiteX32" fmla="*/ 641 w 9982"/>
                <a:gd name="connsiteY32" fmla="*/ 3026 h 10000"/>
                <a:gd name="connsiteX33" fmla="*/ 666 w 9982"/>
                <a:gd name="connsiteY33" fmla="*/ 3282 h 10000"/>
                <a:gd name="connsiteX34" fmla="*/ 684 w 9982"/>
                <a:gd name="connsiteY34" fmla="*/ 4551 h 10000"/>
                <a:gd name="connsiteX35" fmla="*/ 702 w 9982"/>
                <a:gd name="connsiteY35" fmla="*/ 6090 h 10000"/>
                <a:gd name="connsiteX36" fmla="*/ 720 w 9982"/>
                <a:gd name="connsiteY36" fmla="*/ 7256 h 10000"/>
                <a:gd name="connsiteX37" fmla="*/ 738 w 9982"/>
                <a:gd name="connsiteY37" fmla="*/ 7449 h 10000"/>
                <a:gd name="connsiteX38" fmla="*/ 767 w 9982"/>
                <a:gd name="connsiteY38" fmla="*/ 7077 h 10000"/>
                <a:gd name="connsiteX39" fmla="*/ 785 w 9982"/>
                <a:gd name="connsiteY39" fmla="*/ 5603 h 10000"/>
                <a:gd name="connsiteX40" fmla="*/ 799 w 9982"/>
                <a:gd name="connsiteY40" fmla="*/ 3282 h 10000"/>
                <a:gd name="connsiteX41" fmla="*/ 817 w 9982"/>
                <a:gd name="connsiteY41" fmla="*/ 1308 h 10000"/>
                <a:gd name="connsiteX42" fmla="*/ 846 w 9982"/>
                <a:gd name="connsiteY42" fmla="*/ 962 h 10000"/>
                <a:gd name="connsiteX43" fmla="*/ 864 w 9982"/>
                <a:gd name="connsiteY43" fmla="*/ 3282 h 10000"/>
                <a:gd name="connsiteX44" fmla="*/ 882 w 9982"/>
                <a:gd name="connsiteY44" fmla="*/ 7744 h 10000"/>
                <a:gd name="connsiteX45" fmla="*/ 900 w 9982"/>
                <a:gd name="connsiteY45" fmla="*/ 10000 h 10000"/>
                <a:gd name="connsiteX46" fmla="*/ 918 w 9982"/>
                <a:gd name="connsiteY46" fmla="*/ 8821 h 10000"/>
                <a:gd name="connsiteX47" fmla="*/ 944 w 9982"/>
                <a:gd name="connsiteY47" fmla="*/ 6564 h 10000"/>
                <a:gd name="connsiteX48" fmla="*/ 962 w 9982"/>
                <a:gd name="connsiteY48" fmla="*/ 5064 h 10000"/>
                <a:gd name="connsiteX49" fmla="*/ 990 w 9982"/>
                <a:gd name="connsiteY49" fmla="*/ 4744 h 10000"/>
                <a:gd name="connsiteX50" fmla="*/ 1009 w 9982"/>
                <a:gd name="connsiteY50" fmla="*/ 5000 h 10000"/>
                <a:gd name="connsiteX51" fmla="*/ 1028 w 9982"/>
                <a:gd name="connsiteY51" fmla="*/ 5513 h 10000"/>
                <a:gd name="connsiteX52" fmla="*/ 1046 w 9982"/>
                <a:gd name="connsiteY52" fmla="*/ 5641 h 10000"/>
                <a:gd name="connsiteX53" fmla="*/ 1064 w 9982"/>
                <a:gd name="connsiteY53" fmla="*/ 5577 h 10000"/>
                <a:gd name="connsiteX54" fmla="*/ 1078 w 9982"/>
                <a:gd name="connsiteY54" fmla="*/ 5346 h 10000"/>
                <a:gd name="connsiteX55" fmla="*/ 1096 w 9982"/>
                <a:gd name="connsiteY55" fmla="*/ 4936 h 10000"/>
                <a:gd name="connsiteX56" fmla="*/ 1125 w 9982"/>
                <a:gd name="connsiteY56" fmla="*/ 3756 h 10000"/>
                <a:gd name="connsiteX57" fmla="*/ 1143 w 9982"/>
                <a:gd name="connsiteY57" fmla="*/ 3372 h 10000"/>
                <a:gd name="connsiteX58" fmla="*/ 1168 w 9982"/>
                <a:gd name="connsiteY58" fmla="*/ 3346 h 10000"/>
                <a:gd name="connsiteX59" fmla="*/ 1186 w 9982"/>
                <a:gd name="connsiteY59" fmla="*/ 3372 h 10000"/>
                <a:gd name="connsiteX60" fmla="*/ 1204 w 9982"/>
                <a:gd name="connsiteY60" fmla="*/ 4333 h 10000"/>
                <a:gd name="connsiteX61" fmla="*/ 1222 w 9982"/>
                <a:gd name="connsiteY61" fmla="*/ 5346 h 10000"/>
                <a:gd name="connsiteX62" fmla="*/ 1240 w 9982"/>
                <a:gd name="connsiteY62" fmla="*/ 6308 h 10000"/>
                <a:gd name="connsiteX63" fmla="*/ 1269 w 9982"/>
                <a:gd name="connsiteY63" fmla="*/ 6885 h 10000"/>
                <a:gd name="connsiteX64" fmla="*/ 1287 w 9982"/>
                <a:gd name="connsiteY64" fmla="*/ 7077 h 10000"/>
                <a:gd name="connsiteX65" fmla="*/ 1305 w 9982"/>
                <a:gd name="connsiteY65" fmla="*/ 6564 h 10000"/>
                <a:gd name="connsiteX66" fmla="*/ 1323 w 9982"/>
                <a:gd name="connsiteY66" fmla="*/ 6244 h 10000"/>
                <a:gd name="connsiteX67" fmla="*/ 1341 w 9982"/>
                <a:gd name="connsiteY67" fmla="*/ 5897 h 10000"/>
                <a:gd name="connsiteX68" fmla="*/ 1367 w 9982"/>
                <a:gd name="connsiteY68" fmla="*/ 5192 h 10000"/>
                <a:gd name="connsiteX69" fmla="*/ 1385 w 9982"/>
                <a:gd name="connsiteY69" fmla="*/ 4359 h 10000"/>
                <a:gd name="connsiteX70" fmla="*/ 1404 w 9982"/>
                <a:gd name="connsiteY70" fmla="*/ 3628 h 10000"/>
                <a:gd name="connsiteX71" fmla="*/ 1429 w 9982"/>
                <a:gd name="connsiteY71" fmla="*/ 3064 h 10000"/>
                <a:gd name="connsiteX72" fmla="*/ 1447 w 9982"/>
                <a:gd name="connsiteY72" fmla="*/ 3500 h 10000"/>
                <a:gd name="connsiteX73" fmla="*/ 1465 w 9982"/>
                <a:gd name="connsiteY73" fmla="*/ 4423 h 10000"/>
                <a:gd name="connsiteX74" fmla="*/ 1483 w 9982"/>
                <a:gd name="connsiteY74" fmla="*/ 4910 h 10000"/>
                <a:gd name="connsiteX75" fmla="*/ 1501 w 9982"/>
                <a:gd name="connsiteY75" fmla="*/ 4333 h 10000"/>
                <a:gd name="connsiteX76" fmla="*/ 1530 w 9982"/>
                <a:gd name="connsiteY76" fmla="*/ 3154 h 10000"/>
                <a:gd name="connsiteX77" fmla="*/ 1548 w 9982"/>
                <a:gd name="connsiteY77" fmla="*/ 2513 h 10000"/>
                <a:gd name="connsiteX78" fmla="*/ 1566 w 9982"/>
                <a:gd name="connsiteY78" fmla="*/ 3564 h 10000"/>
                <a:gd name="connsiteX79" fmla="*/ 1591 w 9982"/>
                <a:gd name="connsiteY79" fmla="*/ 5385 h 10000"/>
                <a:gd name="connsiteX80" fmla="*/ 1609 w 9982"/>
                <a:gd name="connsiteY80" fmla="*/ 6308 h 10000"/>
                <a:gd name="connsiteX81" fmla="*/ 1627 w 9982"/>
                <a:gd name="connsiteY81" fmla="*/ 5731 h 10000"/>
                <a:gd name="connsiteX82" fmla="*/ 1645 w 9982"/>
                <a:gd name="connsiteY82" fmla="*/ 5346 h 10000"/>
                <a:gd name="connsiteX83" fmla="*/ 1663 w 9982"/>
                <a:gd name="connsiteY83" fmla="*/ 5513 h 10000"/>
                <a:gd name="connsiteX84" fmla="*/ 1681 w 9982"/>
                <a:gd name="connsiteY84" fmla="*/ 5667 h 10000"/>
                <a:gd name="connsiteX85" fmla="*/ 1707 w 9982"/>
                <a:gd name="connsiteY85" fmla="*/ 6308 h 10000"/>
                <a:gd name="connsiteX86" fmla="*/ 1725 w 9982"/>
                <a:gd name="connsiteY86" fmla="*/ 6462 h 10000"/>
                <a:gd name="connsiteX87" fmla="*/ 1743 w 9982"/>
                <a:gd name="connsiteY87" fmla="*/ 6051 h 10000"/>
                <a:gd name="connsiteX88" fmla="*/ 1761 w 9982"/>
                <a:gd name="connsiteY88" fmla="*/ 5513 h 10000"/>
                <a:gd name="connsiteX89" fmla="*/ 1790 w 9982"/>
                <a:gd name="connsiteY89" fmla="*/ 5385 h 10000"/>
                <a:gd name="connsiteX90" fmla="*/ 1809 w 9982"/>
                <a:gd name="connsiteY90" fmla="*/ 5449 h 10000"/>
                <a:gd name="connsiteX91" fmla="*/ 1827 w 9982"/>
                <a:gd name="connsiteY91" fmla="*/ 5513 h 10000"/>
                <a:gd name="connsiteX92" fmla="*/ 1852 w 9982"/>
                <a:gd name="connsiteY92" fmla="*/ 5192 h 10000"/>
                <a:gd name="connsiteX93" fmla="*/ 1870 w 9982"/>
                <a:gd name="connsiteY93" fmla="*/ 4397 h 10000"/>
                <a:gd name="connsiteX94" fmla="*/ 1888 w 9982"/>
                <a:gd name="connsiteY94" fmla="*/ 4295 h 10000"/>
                <a:gd name="connsiteX95" fmla="*/ 1906 w 9982"/>
                <a:gd name="connsiteY95" fmla="*/ 4526 h 10000"/>
                <a:gd name="connsiteX96" fmla="*/ 1924 w 9982"/>
                <a:gd name="connsiteY96" fmla="*/ 5385 h 10000"/>
                <a:gd name="connsiteX97" fmla="*/ 1942 w 9982"/>
                <a:gd name="connsiteY97" fmla="*/ 6590 h 10000"/>
                <a:gd name="connsiteX98" fmla="*/ 1960 w 9982"/>
                <a:gd name="connsiteY98" fmla="*/ 6949 h 10000"/>
                <a:gd name="connsiteX99" fmla="*/ 1986 w 9982"/>
                <a:gd name="connsiteY99" fmla="*/ 6141 h 10000"/>
                <a:gd name="connsiteX100" fmla="*/ 2014 w 9982"/>
                <a:gd name="connsiteY100" fmla="*/ 5346 h 10000"/>
                <a:gd name="connsiteX101" fmla="*/ 2032 w 9982"/>
                <a:gd name="connsiteY101" fmla="*/ 5154 h 10000"/>
                <a:gd name="connsiteX102" fmla="*/ 2050 w 9982"/>
                <a:gd name="connsiteY102" fmla="*/ 5641 h 10000"/>
                <a:gd name="connsiteX103" fmla="*/ 2068 w 9982"/>
                <a:gd name="connsiteY103" fmla="*/ 5795 h 10000"/>
                <a:gd name="connsiteX104" fmla="*/ 2087 w 9982"/>
                <a:gd name="connsiteY104" fmla="*/ 5731 h 10000"/>
                <a:gd name="connsiteX105" fmla="*/ 2105 w 9982"/>
                <a:gd name="connsiteY105" fmla="*/ 5346 h 10000"/>
                <a:gd name="connsiteX106" fmla="*/ 2130 w 9982"/>
                <a:gd name="connsiteY106" fmla="*/ 4910 h 10000"/>
                <a:gd name="connsiteX107" fmla="*/ 2148 w 9982"/>
                <a:gd name="connsiteY107" fmla="*/ 4615 h 10000"/>
                <a:gd name="connsiteX108" fmla="*/ 2166 w 9982"/>
                <a:gd name="connsiteY108" fmla="*/ 4462 h 10000"/>
                <a:gd name="connsiteX109" fmla="*/ 2191 w 9982"/>
                <a:gd name="connsiteY109" fmla="*/ 4423 h 10000"/>
                <a:gd name="connsiteX110" fmla="*/ 2210 w 9982"/>
                <a:gd name="connsiteY110" fmla="*/ 4397 h 10000"/>
                <a:gd name="connsiteX111" fmla="*/ 2228 w 9982"/>
                <a:gd name="connsiteY111" fmla="*/ 4179 h 10000"/>
                <a:gd name="connsiteX112" fmla="*/ 2246 w 9982"/>
                <a:gd name="connsiteY112" fmla="*/ 3731 h 10000"/>
                <a:gd name="connsiteX113" fmla="*/ 2264 w 9982"/>
                <a:gd name="connsiteY113" fmla="*/ 3000 h 10000"/>
                <a:gd name="connsiteX114" fmla="*/ 2293 w 9982"/>
                <a:gd name="connsiteY114" fmla="*/ 2513 h 10000"/>
                <a:gd name="connsiteX115" fmla="*/ 2311 w 9982"/>
                <a:gd name="connsiteY115" fmla="*/ 3026 h 10000"/>
                <a:gd name="connsiteX116" fmla="*/ 2329 w 9982"/>
                <a:gd name="connsiteY116" fmla="*/ 4590 h 10000"/>
                <a:gd name="connsiteX117" fmla="*/ 2347 w 9982"/>
                <a:gd name="connsiteY117" fmla="*/ 6397 h 10000"/>
                <a:gd name="connsiteX118" fmla="*/ 2365 w 9982"/>
                <a:gd name="connsiteY118" fmla="*/ 7192 h 10000"/>
                <a:gd name="connsiteX119" fmla="*/ 2391 w 9982"/>
                <a:gd name="connsiteY119" fmla="*/ 6910 h 10000"/>
                <a:gd name="connsiteX120" fmla="*/ 2409 w 9982"/>
                <a:gd name="connsiteY120" fmla="*/ 6179 h 10000"/>
                <a:gd name="connsiteX121" fmla="*/ 2427 w 9982"/>
                <a:gd name="connsiteY121" fmla="*/ 4936 h 10000"/>
                <a:gd name="connsiteX122" fmla="*/ 2455 w 9982"/>
                <a:gd name="connsiteY122" fmla="*/ 3603 h 10000"/>
                <a:gd name="connsiteX123" fmla="*/ 2470 w 9982"/>
                <a:gd name="connsiteY123" fmla="*/ 2872 h 10000"/>
                <a:gd name="connsiteX124" fmla="*/ 2488 w 9982"/>
                <a:gd name="connsiteY124" fmla="*/ 2231 h 10000"/>
                <a:gd name="connsiteX125" fmla="*/ 2506 w 9982"/>
                <a:gd name="connsiteY125" fmla="*/ 3064 h 10000"/>
                <a:gd name="connsiteX126" fmla="*/ 2524 w 9982"/>
                <a:gd name="connsiteY126" fmla="*/ 5577 h 10000"/>
                <a:gd name="connsiteX127" fmla="*/ 2553 w 9982"/>
                <a:gd name="connsiteY127" fmla="*/ 7359 h 10000"/>
                <a:gd name="connsiteX128" fmla="*/ 2571 w 9982"/>
                <a:gd name="connsiteY128" fmla="*/ 7128 h 10000"/>
                <a:gd name="connsiteX129" fmla="*/ 2596 w 9982"/>
                <a:gd name="connsiteY129" fmla="*/ 6372 h 10000"/>
                <a:gd name="connsiteX130" fmla="*/ 2615 w 9982"/>
                <a:gd name="connsiteY130" fmla="*/ 5538 h 10000"/>
                <a:gd name="connsiteX131" fmla="*/ 2633 w 9982"/>
                <a:gd name="connsiteY131" fmla="*/ 4654 h 10000"/>
                <a:gd name="connsiteX132" fmla="*/ 2651 w 9982"/>
                <a:gd name="connsiteY132" fmla="*/ 3987 h 10000"/>
                <a:gd name="connsiteX133" fmla="*/ 2669 w 9982"/>
                <a:gd name="connsiteY133" fmla="*/ 3410 h 10000"/>
                <a:gd name="connsiteX134" fmla="*/ 2687 w 9982"/>
                <a:gd name="connsiteY134" fmla="*/ 3885 h 10000"/>
                <a:gd name="connsiteX135" fmla="*/ 2705 w 9982"/>
                <a:gd name="connsiteY135" fmla="*/ 5987 h 10000"/>
                <a:gd name="connsiteX136" fmla="*/ 2734 w 9982"/>
                <a:gd name="connsiteY136" fmla="*/ 7679 h 10000"/>
                <a:gd name="connsiteX137" fmla="*/ 2749 w 9982"/>
                <a:gd name="connsiteY137" fmla="*/ 7641 h 10000"/>
                <a:gd name="connsiteX138" fmla="*/ 2767 w 9982"/>
                <a:gd name="connsiteY138" fmla="*/ 7103 h 10000"/>
                <a:gd name="connsiteX139" fmla="*/ 2785 w 9982"/>
                <a:gd name="connsiteY139" fmla="*/ 6500 h 10000"/>
                <a:gd name="connsiteX140" fmla="*/ 2814 w 9982"/>
                <a:gd name="connsiteY140" fmla="*/ 5962 h 10000"/>
                <a:gd name="connsiteX141" fmla="*/ 2832 w 9982"/>
                <a:gd name="connsiteY141" fmla="*/ 5321 h 10000"/>
                <a:gd name="connsiteX142" fmla="*/ 2850 w 9982"/>
                <a:gd name="connsiteY142" fmla="*/ 4744 h 10000"/>
                <a:gd name="connsiteX143" fmla="*/ 2875 w 9982"/>
                <a:gd name="connsiteY143" fmla="*/ 4051 h 10000"/>
                <a:gd name="connsiteX144" fmla="*/ 2893 w 9982"/>
                <a:gd name="connsiteY144" fmla="*/ 3372 h 10000"/>
                <a:gd name="connsiteX145" fmla="*/ 2911 w 9982"/>
                <a:gd name="connsiteY145" fmla="*/ 3667 h 10000"/>
                <a:gd name="connsiteX146" fmla="*/ 2929 w 9982"/>
                <a:gd name="connsiteY146" fmla="*/ 4295 h 10000"/>
                <a:gd name="connsiteX147" fmla="*/ 2947 w 9982"/>
                <a:gd name="connsiteY147" fmla="*/ 4808 h 10000"/>
                <a:gd name="connsiteX148" fmla="*/ 2965 w 9982"/>
                <a:gd name="connsiteY148" fmla="*/ 5667 h 10000"/>
                <a:gd name="connsiteX149" fmla="*/ 2994 w 9982"/>
                <a:gd name="connsiteY149" fmla="*/ 6205 h 10000"/>
                <a:gd name="connsiteX150" fmla="*/ 3013 w 9982"/>
                <a:gd name="connsiteY150" fmla="*/ 6141 h 10000"/>
                <a:gd name="connsiteX151" fmla="*/ 3027 w 9982"/>
                <a:gd name="connsiteY151" fmla="*/ 5705 h 10000"/>
                <a:gd name="connsiteX152" fmla="*/ 3056 w 9982"/>
                <a:gd name="connsiteY152" fmla="*/ 5154 h 10000"/>
                <a:gd name="connsiteX153" fmla="*/ 3074 w 9982"/>
                <a:gd name="connsiteY153" fmla="*/ 4526 h 10000"/>
                <a:gd name="connsiteX154" fmla="*/ 3092 w 9982"/>
                <a:gd name="connsiteY154" fmla="*/ 4590 h 10000"/>
                <a:gd name="connsiteX155" fmla="*/ 3110 w 9982"/>
                <a:gd name="connsiteY155" fmla="*/ 5321 h 10000"/>
                <a:gd name="connsiteX156" fmla="*/ 3136 w 9982"/>
                <a:gd name="connsiteY156" fmla="*/ 5962 h 10000"/>
                <a:gd name="connsiteX157" fmla="*/ 3154 w 9982"/>
                <a:gd name="connsiteY157" fmla="*/ 5859 h 10000"/>
                <a:gd name="connsiteX158" fmla="*/ 3172 w 9982"/>
                <a:gd name="connsiteY158" fmla="*/ 5064 h 10000"/>
                <a:gd name="connsiteX159" fmla="*/ 3190 w 9982"/>
                <a:gd name="connsiteY159" fmla="*/ 4359 h 10000"/>
                <a:gd name="connsiteX160" fmla="*/ 3219 w 9982"/>
                <a:gd name="connsiteY160" fmla="*/ 4013 h 10000"/>
                <a:gd name="connsiteX161" fmla="*/ 3237 w 9982"/>
                <a:gd name="connsiteY161" fmla="*/ 4333 h 10000"/>
                <a:gd name="connsiteX162" fmla="*/ 3255 w 9982"/>
                <a:gd name="connsiteY162" fmla="*/ 4936 h 10000"/>
                <a:gd name="connsiteX163" fmla="*/ 3273 w 9982"/>
                <a:gd name="connsiteY163" fmla="*/ 5603 h 10000"/>
                <a:gd name="connsiteX164" fmla="*/ 3291 w 9982"/>
                <a:gd name="connsiteY164" fmla="*/ 5705 h 10000"/>
                <a:gd name="connsiteX165" fmla="*/ 3316 w 9982"/>
                <a:gd name="connsiteY165" fmla="*/ 5449 h 10000"/>
                <a:gd name="connsiteX166" fmla="*/ 3334 w 9982"/>
                <a:gd name="connsiteY166" fmla="*/ 5103 h 10000"/>
                <a:gd name="connsiteX167" fmla="*/ 3352 w 9982"/>
                <a:gd name="connsiteY167" fmla="*/ 4359 h 10000"/>
                <a:gd name="connsiteX168" fmla="*/ 3370 w 9982"/>
                <a:gd name="connsiteY168" fmla="*/ 3731 h 10000"/>
                <a:gd name="connsiteX169" fmla="*/ 3388 w 9982"/>
                <a:gd name="connsiteY169" fmla="*/ 3923 h 10000"/>
                <a:gd name="connsiteX170" fmla="*/ 3414 w 9982"/>
                <a:gd name="connsiteY170" fmla="*/ 3500 h 10000"/>
                <a:gd name="connsiteX171" fmla="*/ 3433 w 9982"/>
                <a:gd name="connsiteY171" fmla="*/ 2615 h 10000"/>
                <a:gd name="connsiteX172" fmla="*/ 3461 w 9982"/>
                <a:gd name="connsiteY172" fmla="*/ 897 h 10000"/>
                <a:gd name="connsiteX173" fmla="*/ 3479 w 9982"/>
                <a:gd name="connsiteY173" fmla="*/ 1154 h 10000"/>
                <a:gd name="connsiteX174" fmla="*/ 3497 w 9982"/>
                <a:gd name="connsiteY174" fmla="*/ 3987 h 10000"/>
                <a:gd name="connsiteX175" fmla="*/ 3515 w 9982"/>
                <a:gd name="connsiteY175" fmla="*/ 7577 h 10000"/>
                <a:gd name="connsiteX176" fmla="*/ 3534 w 9982"/>
                <a:gd name="connsiteY176" fmla="*/ 9423 h 10000"/>
                <a:gd name="connsiteX177" fmla="*/ 3552 w 9982"/>
                <a:gd name="connsiteY177" fmla="*/ 9167 h 10000"/>
                <a:gd name="connsiteX178" fmla="*/ 3570 w 9982"/>
                <a:gd name="connsiteY178" fmla="*/ 7872 h 10000"/>
                <a:gd name="connsiteX179" fmla="*/ 3595 w 9982"/>
                <a:gd name="connsiteY179" fmla="*/ 6782 h 10000"/>
                <a:gd name="connsiteX180" fmla="*/ 3613 w 9982"/>
                <a:gd name="connsiteY180" fmla="*/ 5897 h 10000"/>
                <a:gd name="connsiteX181" fmla="*/ 3638 w 9982"/>
                <a:gd name="connsiteY181" fmla="*/ 5410 h 10000"/>
                <a:gd name="connsiteX182" fmla="*/ 3656 w 9982"/>
                <a:gd name="connsiteY182" fmla="*/ 5282 h 10000"/>
                <a:gd name="connsiteX183" fmla="*/ 3674 w 9982"/>
                <a:gd name="connsiteY183" fmla="*/ 5346 h 10000"/>
                <a:gd name="connsiteX184" fmla="*/ 3692 w 9982"/>
                <a:gd name="connsiteY184" fmla="*/ 5038 h 10000"/>
                <a:gd name="connsiteX185" fmla="*/ 3710 w 9982"/>
                <a:gd name="connsiteY185" fmla="*/ 4872 h 10000"/>
                <a:gd name="connsiteX186" fmla="*/ 3739 w 9982"/>
                <a:gd name="connsiteY186" fmla="*/ 4718 h 10000"/>
                <a:gd name="connsiteX187" fmla="*/ 3757 w 9982"/>
                <a:gd name="connsiteY187" fmla="*/ 4936 h 10000"/>
                <a:gd name="connsiteX188" fmla="*/ 3775 w 9982"/>
                <a:gd name="connsiteY188" fmla="*/ 5103 h 10000"/>
                <a:gd name="connsiteX189" fmla="*/ 3793 w 9982"/>
                <a:gd name="connsiteY189" fmla="*/ 5474 h 10000"/>
                <a:gd name="connsiteX190" fmla="*/ 3820 w 9982"/>
                <a:gd name="connsiteY190" fmla="*/ 5410 h 10000"/>
                <a:gd name="connsiteX191" fmla="*/ 3838 w 9982"/>
                <a:gd name="connsiteY191" fmla="*/ 5218 h 10000"/>
                <a:gd name="connsiteX192" fmla="*/ 3856 w 9982"/>
                <a:gd name="connsiteY192" fmla="*/ 5000 h 10000"/>
                <a:gd name="connsiteX193" fmla="*/ 3874 w 9982"/>
                <a:gd name="connsiteY193" fmla="*/ 4872 h 10000"/>
                <a:gd name="connsiteX194" fmla="*/ 3892 w 9982"/>
                <a:gd name="connsiteY194" fmla="*/ 4744 h 10000"/>
                <a:gd name="connsiteX195" fmla="*/ 3917 w 9982"/>
                <a:gd name="connsiteY195" fmla="*/ 4808 h 10000"/>
                <a:gd name="connsiteX196" fmla="*/ 3935 w 9982"/>
                <a:gd name="connsiteY196" fmla="*/ 4782 h 10000"/>
                <a:gd name="connsiteX197" fmla="*/ 3953 w 9982"/>
                <a:gd name="connsiteY197" fmla="*/ 4590 h 10000"/>
                <a:gd name="connsiteX198" fmla="*/ 3971 w 9982"/>
                <a:gd name="connsiteY198" fmla="*/ 4654 h 10000"/>
                <a:gd name="connsiteX199" fmla="*/ 4000 w 9982"/>
                <a:gd name="connsiteY199" fmla="*/ 4782 h 10000"/>
                <a:gd name="connsiteX200" fmla="*/ 4018 w 9982"/>
                <a:gd name="connsiteY200" fmla="*/ 4872 h 10000"/>
                <a:gd name="connsiteX201" fmla="*/ 4036 w 9982"/>
                <a:gd name="connsiteY201" fmla="*/ 4179 h 10000"/>
                <a:gd name="connsiteX202" fmla="*/ 4061 w 9982"/>
                <a:gd name="connsiteY202" fmla="*/ 2423 h 10000"/>
                <a:gd name="connsiteX203" fmla="*/ 4079 w 9982"/>
                <a:gd name="connsiteY203" fmla="*/ 923 h 10000"/>
                <a:gd name="connsiteX204" fmla="*/ 4097 w 9982"/>
                <a:gd name="connsiteY204" fmla="*/ 0 h 10000"/>
                <a:gd name="connsiteX205" fmla="*/ 4115 w 9982"/>
                <a:gd name="connsiteY205" fmla="*/ 1051 h 10000"/>
                <a:gd name="connsiteX206" fmla="*/ 4133 w 9982"/>
                <a:gd name="connsiteY206" fmla="*/ 4487 h 10000"/>
                <a:gd name="connsiteX207" fmla="*/ 4151 w 9982"/>
                <a:gd name="connsiteY207" fmla="*/ 7705 h 10000"/>
                <a:gd name="connsiteX208" fmla="*/ 4177 w 9982"/>
                <a:gd name="connsiteY208" fmla="*/ 9397 h 10000"/>
                <a:gd name="connsiteX209" fmla="*/ 4195 w 9982"/>
                <a:gd name="connsiteY209" fmla="*/ 9397 h 10000"/>
                <a:gd name="connsiteX210" fmla="*/ 4214 w 9982"/>
                <a:gd name="connsiteY210" fmla="*/ 8436 h 10000"/>
                <a:gd name="connsiteX211" fmla="*/ 4243 w 9982"/>
                <a:gd name="connsiteY211" fmla="*/ 7679 h 10000"/>
                <a:gd name="connsiteX212" fmla="*/ 4261 w 9982"/>
                <a:gd name="connsiteY212" fmla="*/ 7231 h 10000"/>
                <a:gd name="connsiteX213" fmla="*/ 4279 w 9982"/>
                <a:gd name="connsiteY213" fmla="*/ 6436 h 10000"/>
                <a:gd name="connsiteX214" fmla="*/ 4297 w 9982"/>
                <a:gd name="connsiteY214" fmla="*/ 5538 h 10000"/>
                <a:gd name="connsiteX215" fmla="*/ 4315 w 9982"/>
                <a:gd name="connsiteY215" fmla="*/ 4872 h 10000"/>
                <a:gd name="connsiteX216" fmla="*/ 4340 w 9982"/>
                <a:gd name="connsiteY216" fmla="*/ 4423 h 10000"/>
                <a:gd name="connsiteX217" fmla="*/ 4358 w 9982"/>
                <a:gd name="connsiteY217" fmla="*/ 4462 h 10000"/>
                <a:gd name="connsiteX218" fmla="*/ 4376 w 9982"/>
                <a:gd name="connsiteY218" fmla="*/ 3885 h 10000"/>
                <a:gd name="connsiteX219" fmla="*/ 4394 w 9982"/>
                <a:gd name="connsiteY219" fmla="*/ 2744 h 10000"/>
                <a:gd name="connsiteX220" fmla="*/ 4412 w 9982"/>
                <a:gd name="connsiteY220" fmla="*/ 1949 h 10000"/>
                <a:gd name="connsiteX221" fmla="*/ 4437 w 9982"/>
                <a:gd name="connsiteY221" fmla="*/ 2897 h 10000"/>
                <a:gd name="connsiteX222" fmla="*/ 4455 w 9982"/>
                <a:gd name="connsiteY222" fmla="*/ 5833 h 10000"/>
                <a:gd name="connsiteX223" fmla="*/ 4484 w 9982"/>
                <a:gd name="connsiteY223" fmla="*/ 8000 h 10000"/>
                <a:gd name="connsiteX224" fmla="*/ 4502 w 9982"/>
                <a:gd name="connsiteY224" fmla="*/ 8090 h 10000"/>
                <a:gd name="connsiteX225" fmla="*/ 4520 w 9982"/>
                <a:gd name="connsiteY225" fmla="*/ 7103 h 10000"/>
                <a:gd name="connsiteX226" fmla="*/ 4538 w 9982"/>
                <a:gd name="connsiteY226" fmla="*/ 6205 h 10000"/>
                <a:gd name="connsiteX227" fmla="*/ 4556 w 9982"/>
                <a:gd name="connsiteY227" fmla="*/ 5641 h 10000"/>
                <a:gd name="connsiteX228" fmla="*/ 4574 w 9982"/>
                <a:gd name="connsiteY228" fmla="*/ 5321 h 10000"/>
                <a:gd name="connsiteX229" fmla="*/ 4601 w 9982"/>
                <a:gd name="connsiteY229" fmla="*/ 5154 h 10000"/>
                <a:gd name="connsiteX230" fmla="*/ 4619 w 9982"/>
                <a:gd name="connsiteY230" fmla="*/ 4872 h 10000"/>
                <a:gd name="connsiteX231" fmla="*/ 4637 w 9982"/>
                <a:gd name="connsiteY231" fmla="*/ 4526 h 10000"/>
                <a:gd name="connsiteX232" fmla="*/ 4666 w 9982"/>
                <a:gd name="connsiteY232" fmla="*/ 4333 h 10000"/>
                <a:gd name="connsiteX233" fmla="*/ 4684 w 9982"/>
                <a:gd name="connsiteY233" fmla="*/ 4115 h 10000"/>
                <a:gd name="connsiteX234" fmla="*/ 4698 w 9982"/>
                <a:gd name="connsiteY234" fmla="*/ 3859 h 10000"/>
                <a:gd name="connsiteX235" fmla="*/ 4716 w 9982"/>
                <a:gd name="connsiteY235" fmla="*/ 3692 h 10000"/>
                <a:gd name="connsiteX236" fmla="*/ 4734 w 9982"/>
                <a:gd name="connsiteY236" fmla="*/ 3603 h 10000"/>
                <a:gd name="connsiteX237" fmla="*/ 4763 w 9982"/>
                <a:gd name="connsiteY237" fmla="*/ 3821 h 10000"/>
                <a:gd name="connsiteX238" fmla="*/ 4781 w 9982"/>
                <a:gd name="connsiteY238" fmla="*/ 4590 h 10000"/>
                <a:gd name="connsiteX239" fmla="*/ 4799 w 9982"/>
                <a:gd name="connsiteY239" fmla="*/ 5103 h 10000"/>
                <a:gd name="connsiteX240" fmla="*/ 4817 w 9982"/>
                <a:gd name="connsiteY240" fmla="*/ 5346 h 10000"/>
                <a:gd name="connsiteX241" fmla="*/ 4842 w 9982"/>
                <a:gd name="connsiteY241" fmla="*/ 5474 h 10000"/>
                <a:gd name="connsiteX242" fmla="*/ 4860 w 9982"/>
                <a:gd name="connsiteY242" fmla="*/ 5538 h 10000"/>
                <a:gd name="connsiteX243" fmla="*/ 4879 w 9982"/>
                <a:gd name="connsiteY243" fmla="*/ 5513 h 10000"/>
                <a:gd name="connsiteX244" fmla="*/ 4897 w 9982"/>
                <a:gd name="connsiteY244" fmla="*/ 5218 h 10000"/>
                <a:gd name="connsiteX245" fmla="*/ 4925 w 9982"/>
                <a:gd name="connsiteY245" fmla="*/ 4744 h 10000"/>
                <a:gd name="connsiteX246" fmla="*/ 4943 w 9982"/>
                <a:gd name="connsiteY246" fmla="*/ 4397 h 10000"/>
                <a:gd name="connsiteX247" fmla="*/ 4961 w 9982"/>
                <a:gd name="connsiteY247" fmla="*/ 3821 h 10000"/>
                <a:gd name="connsiteX248" fmla="*/ 4976 w 9982"/>
                <a:gd name="connsiteY248" fmla="*/ 3372 h 10000"/>
                <a:gd name="connsiteX249" fmla="*/ 4994 w 9982"/>
                <a:gd name="connsiteY249" fmla="*/ 3372 h 10000"/>
                <a:gd name="connsiteX250" fmla="*/ 5013 w 9982"/>
                <a:gd name="connsiteY250" fmla="*/ 3795 h 10000"/>
                <a:gd name="connsiteX251" fmla="*/ 5042 w 9982"/>
                <a:gd name="connsiteY251" fmla="*/ 5192 h 10000"/>
                <a:gd name="connsiteX252" fmla="*/ 5067 w 9982"/>
                <a:gd name="connsiteY252" fmla="*/ 6436 h 10000"/>
                <a:gd name="connsiteX253" fmla="*/ 5085 w 9982"/>
                <a:gd name="connsiteY253" fmla="*/ 7321 h 10000"/>
                <a:gd name="connsiteX254" fmla="*/ 5103 w 9982"/>
                <a:gd name="connsiteY254" fmla="*/ 7359 h 10000"/>
                <a:gd name="connsiteX255" fmla="*/ 5121 w 9982"/>
                <a:gd name="connsiteY255" fmla="*/ 6846 h 10000"/>
                <a:gd name="connsiteX256" fmla="*/ 5139 w 9982"/>
                <a:gd name="connsiteY256" fmla="*/ 6179 h 10000"/>
                <a:gd name="connsiteX257" fmla="*/ 5157 w 9982"/>
                <a:gd name="connsiteY257" fmla="*/ 5897 h 10000"/>
                <a:gd name="connsiteX258" fmla="*/ 5175 w 9982"/>
                <a:gd name="connsiteY258" fmla="*/ 5538 h 10000"/>
                <a:gd name="connsiteX259" fmla="*/ 5204 w 9982"/>
                <a:gd name="connsiteY259" fmla="*/ 4590 h 10000"/>
                <a:gd name="connsiteX260" fmla="*/ 5222 w 9982"/>
                <a:gd name="connsiteY260" fmla="*/ 3064 h 10000"/>
                <a:gd name="connsiteX261" fmla="*/ 5240 w 9982"/>
                <a:gd name="connsiteY261" fmla="*/ 2615 h 10000"/>
                <a:gd name="connsiteX262" fmla="*/ 5266 w 9982"/>
                <a:gd name="connsiteY262" fmla="*/ 3474 h 10000"/>
                <a:gd name="connsiteX263" fmla="*/ 5284 w 9982"/>
                <a:gd name="connsiteY263" fmla="*/ 4359 h 10000"/>
                <a:gd name="connsiteX264" fmla="*/ 5302 w 9982"/>
                <a:gd name="connsiteY264" fmla="*/ 5321 h 10000"/>
                <a:gd name="connsiteX265" fmla="*/ 5320 w 9982"/>
                <a:gd name="connsiteY265" fmla="*/ 7013 h 10000"/>
                <a:gd name="connsiteX266" fmla="*/ 5345 w 9982"/>
                <a:gd name="connsiteY266" fmla="*/ 8179 h 10000"/>
                <a:gd name="connsiteX267" fmla="*/ 5363 w 9982"/>
                <a:gd name="connsiteY267" fmla="*/ 8115 h 10000"/>
                <a:gd name="connsiteX268" fmla="*/ 5381 w 9982"/>
                <a:gd name="connsiteY268" fmla="*/ 7256 h 10000"/>
                <a:gd name="connsiteX269" fmla="*/ 5399 w 9982"/>
                <a:gd name="connsiteY269" fmla="*/ 6269 h 10000"/>
                <a:gd name="connsiteX270" fmla="*/ 5418 w 9982"/>
                <a:gd name="connsiteY270" fmla="*/ 5410 h 10000"/>
                <a:gd name="connsiteX271" fmla="*/ 5436 w 9982"/>
                <a:gd name="connsiteY271" fmla="*/ 4974 h 10000"/>
                <a:gd name="connsiteX272" fmla="*/ 5465 w 9982"/>
                <a:gd name="connsiteY272" fmla="*/ 4551 h 10000"/>
                <a:gd name="connsiteX273" fmla="*/ 5483 w 9982"/>
                <a:gd name="connsiteY273" fmla="*/ 4231 h 10000"/>
                <a:gd name="connsiteX274" fmla="*/ 5501 w 9982"/>
                <a:gd name="connsiteY274" fmla="*/ 3885 h 10000"/>
                <a:gd name="connsiteX275" fmla="*/ 5526 w 9982"/>
                <a:gd name="connsiteY275" fmla="*/ 3667 h 10000"/>
                <a:gd name="connsiteX276" fmla="*/ 5544 w 9982"/>
                <a:gd name="connsiteY276" fmla="*/ 3218 h 10000"/>
                <a:gd name="connsiteX277" fmla="*/ 5562 w 9982"/>
                <a:gd name="connsiteY277" fmla="*/ 3192 h 10000"/>
                <a:gd name="connsiteX278" fmla="*/ 5580 w 9982"/>
                <a:gd name="connsiteY278" fmla="*/ 3731 h 10000"/>
                <a:gd name="connsiteX279" fmla="*/ 5606 w 9982"/>
                <a:gd name="connsiteY279" fmla="*/ 4615 h 10000"/>
                <a:gd name="connsiteX280" fmla="*/ 5624 w 9982"/>
                <a:gd name="connsiteY280" fmla="*/ 5321 h 10000"/>
                <a:gd name="connsiteX281" fmla="*/ 5642 w 9982"/>
                <a:gd name="connsiteY281" fmla="*/ 5731 h 10000"/>
                <a:gd name="connsiteX282" fmla="*/ 5671 w 9982"/>
                <a:gd name="connsiteY282" fmla="*/ 6090 h 10000"/>
                <a:gd name="connsiteX283" fmla="*/ 5689 w 9982"/>
                <a:gd name="connsiteY283" fmla="*/ 6026 h 10000"/>
                <a:gd name="connsiteX284" fmla="*/ 5707 w 9982"/>
                <a:gd name="connsiteY284" fmla="*/ 5321 h 10000"/>
                <a:gd name="connsiteX285" fmla="*/ 5725 w 9982"/>
                <a:gd name="connsiteY285" fmla="*/ 4397 h 10000"/>
                <a:gd name="connsiteX286" fmla="*/ 5743 w 9982"/>
                <a:gd name="connsiteY286" fmla="*/ 4077 h 10000"/>
                <a:gd name="connsiteX287" fmla="*/ 5761 w 9982"/>
                <a:gd name="connsiteY287" fmla="*/ 4051 h 10000"/>
                <a:gd name="connsiteX288" fmla="*/ 5786 w 9982"/>
                <a:gd name="connsiteY288" fmla="*/ 4974 h 10000"/>
                <a:gd name="connsiteX289" fmla="*/ 5805 w 9982"/>
                <a:gd name="connsiteY289" fmla="*/ 5897 h 10000"/>
                <a:gd name="connsiteX290" fmla="*/ 5823 w 9982"/>
                <a:gd name="connsiteY290" fmla="*/ 5795 h 10000"/>
                <a:gd name="connsiteX291" fmla="*/ 5841 w 9982"/>
                <a:gd name="connsiteY291" fmla="*/ 5321 h 10000"/>
                <a:gd name="connsiteX292" fmla="*/ 5866 w 9982"/>
                <a:gd name="connsiteY292" fmla="*/ 5064 h 10000"/>
                <a:gd name="connsiteX293" fmla="*/ 5884 w 9982"/>
                <a:gd name="connsiteY293" fmla="*/ 5321 h 10000"/>
                <a:gd name="connsiteX294" fmla="*/ 5902 w 9982"/>
                <a:gd name="connsiteY294" fmla="*/ 5154 h 10000"/>
                <a:gd name="connsiteX295" fmla="*/ 5920 w 9982"/>
                <a:gd name="connsiteY295" fmla="*/ 4936 h 10000"/>
                <a:gd name="connsiteX296" fmla="*/ 5949 w 9982"/>
                <a:gd name="connsiteY296" fmla="*/ 4462 h 10000"/>
                <a:gd name="connsiteX297" fmla="*/ 6083 w 9982"/>
                <a:gd name="connsiteY297" fmla="*/ 4846 h 10000"/>
                <a:gd name="connsiteX298" fmla="*/ 6108 w 9982"/>
                <a:gd name="connsiteY298" fmla="*/ 4487 h 10000"/>
                <a:gd name="connsiteX299" fmla="*/ 6210 w 9982"/>
                <a:gd name="connsiteY299" fmla="*/ 4013 h 10000"/>
                <a:gd name="connsiteX300" fmla="*/ 6228 w 9982"/>
                <a:gd name="connsiteY300" fmla="*/ 3064 h 10000"/>
                <a:gd name="connsiteX301" fmla="*/ 6289 w 9982"/>
                <a:gd name="connsiteY301" fmla="*/ 5923 h 10000"/>
                <a:gd name="connsiteX302" fmla="*/ 6307 w 9982"/>
                <a:gd name="connsiteY302" fmla="*/ 7321 h 10000"/>
                <a:gd name="connsiteX303" fmla="*/ 6326 w 9982"/>
                <a:gd name="connsiteY303" fmla="*/ 7641 h 10000"/>
                <a:gd name="connsiteX304" fmla="*/ 6344 w 9982"/>
                <a:gd name="connsiteY304" fmla="*/ 7359 h 10000"/>
                <a:gd name="connsiteX305" fmla="*/ 6362 w 9982"/>
                <a:gd name="connsiteY305" fmla="*/ 5833 h 10000"/>
                <a:gd name="connsiteX306" fmla="*/ 6470 w 9982"/>
                <a:gd name="connsiteY306" fmla="*/ 6436 h 10000"/>
                <a:gd name="connsiteX307" fmla="*/ 6488 w 9982"/>
                <a:gd name="connsiteY307" fmla="*/ 8628 h 10000"/>
                <a:gd name="connsiteX308" fmla="*/ 6506 w 9982"/>
                <a:gd name="connsiteY308" fmla="*/ 9077 h 10000"/>
                <a:gd name="connsiteX309" fmla="*/ 6531 w 9982"/>
                <a:gd name="connsiteY309" fmla="*/ 8603 h 10000"/>
                <a:gd name="connsiteX310" fmla="*/ 6549 w 9982"/>
                <a:gd name="connsiteY310" fmla="*/ 7679 h 10000"/>
                <a:gd name="connsiteX311" fmla="*/ 6567 w 9982"/>
                <a:gd name="connsiteY311" fmla="*/ 6846 h 10000"/>
                <a:gd name="connsiteX312" fmla="*/ 6585 w 9982"/>
                <a:gd name="connsiteY312" fmla="*/ 6090 h 10000"/>
                <a:gd name="connsiteX313" fmla="*/ 6604 w 9982"/>
                <a:gd name="connsiteY313" fmla="*/ 5128 h 10000"/>
                <a:gd name="connsiteX314" fmla="*/ 6622 w 9982"/>
                <a:gd name="connsiteY314" fmla="*/ 4013 h 10000"/>
                <a:gd name="connsiteX315" fmla="*/ 6972 w 9982"/>
                <a:gd name="connsiteY315" fmla="*/ 5513 h 10000"/>
                <a:gd name="connsiteX316" fmla="*/ 6990 w 9982"/>
                <a:gd name="connsiteY316" fmla="*/ 6051 h 10000"/>
                <a:gd name="connsiteX317" fmla="*/ 7009 w 9982"/>
                <a:gd name="connsiteY317" fmla="*/ 5897 h 10000"/>
                <a:gd name="connsiteX318" fmla="*/ 7027 w 9982"/>
                <a:gd name="connsiteY318" fmla="*/ 5577 h 10000"/>
                <a:gd name="connsiteX319" fmla="*/ 7045 w 9982"/>
                <a:gd name="connsiteY319" fmla="*/ 5321 h 10000"/>
                <a:gd name="connsiteX320" fmla="*/ 7071 w 9982"/>
                <a:gd name="connsiteY320" fmla="*/ 4936 h 10000"/>
                <a:gd name="connsiteX321" fmla="*/ 7089 w 9982"/>
                <a:gd name="connsiteY321" fmla="*/ 4654 h 10000"/>
                <a:gd name="connsiteX322" fmla="*/ 7107 w 9982"/>
                <a:gd name="connsiteY322" fmla="*/ 4526 h 10000"/>
                <a:gd name="connsiteX323" fmla="*/ 7136 w 9982"/>
                <a:gd name="connsiteY323" fmla="*/ 4487 h 10000"/>
                <a:gd name="connsiteX324" fmla="*/ 7154 w 9982"/>
                <a:gd name="connsiteY324" fmla="*/ 4590 h 10000"/>
                <a:gd name="connsiteX325" fmla="*/ 7172 w 9982"/>
                <a:gd name="connsiteY325" fmla="*/ 5218 h 10000"/>
                <a:gd name="connsiteX326" fmla="*/ 7186 w 9982"/>
                <a:gd name="connsiteY326" fmla="*/ 5218 h 10000"/>
                <a:gd name="connsiteX327" fmla="*/ 7204 w 9982"/>
                <a:gd name="connsiteY327" fmla="*/ 4654 h 10000"/>
                <a:gd name="connsiteX328" fmla="*/ 7233 w 9982"/>
                <a:gd name="connsiteY328" fmla="*/ 4423 h 10000"/>
                <a:gd name="connsiteX329" fmla="*/ 7251 w 9982"/>
                <a:gd name="connsiteY329" fmla="*/ 4654 h 10000"/>
                <a:gd name="connsiteX330" fmla="*/ 7269 w 9982"/>
                <a:gd name="connsiteY330" fmla="*/ 5154 h 10000"/>
                <a:gd name="connsiteX331" fmla="*/ 7294 w 9982"/>
                <a:gd name="connsiteY331" fmla="*/ 5731 h 10000"/>
                <a:gd name="connsiteX332" fmla="*/ 7312 w 9982"/>
                <a:gd name="connsiteY332" fmla="*/ 6051 h 10000"/>
                <a:gd name="connsiteX333" fmla="*/ 7330 w 9982"/>
                <a:gd name="connsiteY333" fmla="*/ 5962 h 10000"/>
                <a:gd name="connsiteX334" fmla="*/ 7348 w 9982"/>
                <a:gd name="connsiteY334" fmla="*/ 5897 h 10000"/>
                <a:gd name="connsiteX335" fmla="*/ 7366 w 9982"/>
                <a:gd name="connsiteY335" fmla="*/ 5321 h 10000"/>
                <a:gd name="connsiteX336" fmla="*/ 7385 w 9982"/>
                <a:gd name="connsiteY336" fmla="*/ 4679 h 10000"/>
                <a:gd name="connsiteX337" fmla="*/ 7414 w 9982"/>
                <a:gd name="connsiteY337" fmla="*/ 4115 h 10000"/>
                <a:gd name="connsiteX338" fmla="*/ 7432 w 9982"/>
                <a:gd name="connsiteY338" fmla="*/ 3474 h 10000"/>
                <a:gd name="connsiteX339" fmla="*/ 7450 w 9982"/>
                <a:gd name="connsiteY339" fmla="*/ 3410 h 10000"/>
                <a:gd name="connsiteX340" fmla="*/ 7465 w 9982"/>
                <a:gd name="connsiteY340" fmla="*/ 4808 h 10000"/>
                <a:gd name="connsiteX341" fmla="*/ 7494 w 9982"/>
                <a:gd name="connsiteY341" fmla="*/ 6090 h 10000"/>
                <a:gd name="connsiteX342" fmla="*/ 7512 w 9982"/>
                <a:gd name="connsiteY342" fmla="*/ 5833 h 10000"/>
                <a:gd name="connsiteX343" fmla="*/ 7530 w 9982"/>
                <a:gd name="connsiteY343" fmla="*/ 4359 h 10000"/>
                <a:gd name="connsiteX344" fmla="*/ 7555 w 9982"/>
                <a:gd name="connsiteY344" fmla="*/ 2705 h 10000"/>
                <a:gd name="connsiteX345" fmla="*/ 7573 w 9982"/>
                <a:gd name="connsiteY345" fmla="*/ 1974 h 10000"/>
                <a:gd name="connsiteX346" fmla="*/ 7591 w 9982"/>
                <a:gd name="connsiteY346" fmla="*/ 4013 h 10000"/>
                <a:gd name="connsiteX347" fmla="*/ 7609 w 9982"/>
                <a:gd name="connsiteY347" fmla="*/ 6372 h 10000"/>
                <a:gd name="connsiteX348" fmla="*/ 7627 w 9982"/>
                <a:gd name="connsiteY348" fmla="*/ 7808 h 10000"/>
                <a:gd name="connsiteX349" fmla="*/ 7645 w 9982"/>
                <a:gd name="connsiteY349" fmla="*/ 7577 h 10000"/>
                <a:gd name="connsiteX350" fmla="*/ 7674 w 9982"/>
                <a:gd name="connsiteY350" fmla="*/ 7295 h 10000"/>
                <a:gd name="connsiteX351" fmla="*/ 7692 w 9982"/>
                <a:gd name="connsiteY351" fmla="*/ 7321 h 10000"/>
                <a:gd name="connsiteX352" fmla="*/ 7710 w 9982"/>
                <a:gd name="connsiteY352" fmla="*/ 7551 h 10000"/>
                <a:gd name="connsiteX353" fmla="*/ 7735 w 9982"/>
                <a:gd name="connsiteY353" fmla="*/ 7679 h 10000"/>
                <a:gd name="connsiteX354" fmla="*/ 7753 w 9982"/>
                <a:gd name="connsiteY354" fmla="*/ 7231 h 10000"/>
                <a:gd name="connsiteX355" fmla="*/ 7772 w 9982"/>
                <a:gd name="connsiteY355" fmla="*/ 6526 h 10000"/>
                <a:gd name="connsiteX356" fmla="*/ 7790 w 9982"/>
                <a:gd name="connsiteY356" fmla="*/ 5859 h 10000"/>
                <a:gd name="connsiteX357" fmla="*/ 7816 w 9982"/>
                <a:gd name="connsiteY357" fmla="*/ 5154 h 10000"/>
                <a:gd name="connsiteX358" fmla="*/ 7834 w 9982"/>
                <a:gd name="connsiteY358" fmla="*/ 4615 h 10000"/>
                <a:gd name="connsiteX359" fmla="*/ 7852 w 9982"/>
                <a:gd name="connsiteY359" fmla="*/ 3949 h 10000"/>
                <a:gd name="connsiteX360" fmla="*/ 7870 w 9982"/>
                <a:gd name="connsiteY360" fmla="*/ 3474 h 10000"/>
                <a:gd name="connsiteX361" fmla="*/ 7888 w 9982"/>
                <a:gd name="connsiteY361" fmla="*/ 2936 h 10000"/>
                <a:gd name="connsiteX362" fmla="*/ 7917 w 9982"/>
                <a:gd name="connsiteY362" fmla="*/ 2808 h 10000"/>
                <a:gd name="connsiteX363" fmla="*/ 7935 w 9982"/>
                <a:gd name="connsiteY363" fmla="*/ 3474 h 10000"/>
                <a:gd name="connsiteX364" fmla="*/ 7953 w 9982"/>
                <a:gd name="connsiteY364" fmla="*/ 4462 h 10000"/>
                <a:gd name="connsiteX365" fmla="*/ 7971 w 9982"/>
                <a:gd name="connsiteY365" fmla="*/ 4590 h 10000"/>
                <a:gd name="connsiteX366" fmla="*/ 7996 w 9982"/>
                <a:gd name="connsiteY366" fmla="*/ 4333 h 10000"/>
                <a:gd name="connsiteX367" fmla="*/ 8014 w 9982"/>
                <a:gd name="connsiteY367" fmla="*/ 4295 h 10000"/>
                <a:gd name="connsiteX368" fmla="*/ 8032 w 9982"/>
                <a:gd name="connsiteY368" fmla="*/ 4205 h 10000"/>
                <a:gd name="connsiteX369" fmla="*/ 8050 w 9982"/>
                <a:gd name="connsiteY369" fmla="*/ 3949 h 10000"/>
                <a:gd name="connsiteX370" fmla="*/ 8068 w 9982"/>
                <a:gd name="connsiteY370" fmla="*/ 4654 h 10000"/>
                <a:gd name="connsiteX371" fmla="*/ 8094 w 9982"/>
                <a:gd name="connsiteY371" fmla="*/ 5282 h 10000"/>
                <a:gd name="connsiteX372" fmla="*/ 8112 w 9982"/>
                <a:gd name="connsiteY372" fmla="*/ 6051 h 10000"/>
                <a:gd name="connsiteX373" fmla="*/ 8140 w 9982"/>
                <a:gd name="connsiteY373" fmla="*/ 6718 h 10000"/>
                <a:gd name="connsiteX374" fmla="*/ 8159 w 9982"/>
                <a:gd name="connsiteY374" fmla="*/ 6821 h 10000"/>
                <a:gd name="connsiteX375" fmla="*/ 8177 w 9982"/>
                <a:gd name="connsiteY375" fmla="*/ 6462 h 10000"/>
                <a:gd name="connsiteX376" fmla="*/ 8195 w 9982"/>
                <a:gd name="connsiteY376" fmla="*/ 5321 h 10000"/>
                <a:gd name="connsiteX377" fmla="*/ 8214 w 9982"/>
                <a:gd name="connsiteY377" fmla="*/ 2769 h 10000"/>
                <a:gd name="connsiteX378" fmla="*/ 8232 w 9982"/>
                <a:gd name="connsiteY378" fmla="*/ 1244 h 10000"/>
                <a:gd name="connsiteX379" fmla="*/ 8250 w 9982"/>
                <a:gd name="connsiteY379" fmla="*/ 962 h 10000"/>
                <a:gd name="connsiteX380" fmla="*/ 8275 w 9982"/>
                <a:gd name="connsiteY380" fmla="*/ 3603 h 10000"/>
                <a:gd name="connsiteX381" fmla="*/ 8293 w 9982"/>
                <a:gd name="connsiteY381" fmla="*/ 6846 h 10000"/>
                <a:gd name="connsiteX382" fmla="*/ 8318 w 9982"/>
                <a:gd name="connsiteY382" fmla="*/ 8282 h 10000"/>
                <a:gd name="connsiteX383" fmla="*/ 8336 w 9982"/>
                <a:gd name="connsiteY383" fmla="*/ 8218 h 10000"/>
                <a:gd name="connsiteX384" fmla="*/ 8354 w 9982"/>
                <a:gd name="connsiteY384" fmla="*/ 7679 h 10000"/>
                <a:gd name="connsiteX385" fmla="*/ 8372 w 9982"/>
                <a:gd name="connsiteY385" fmla="*/ 7038 h 10000"/>
                <a:gd name="connsiteX386" fmla="*/ 8390 w 9982"/>
                <a:gd name="connsiteY386" fmla="*/ 6436 h 10000"/>
                <a:gd name="connsiteX387" fmla="*/ 8419 w 9982"/>
                <a:gd name="connsiteY387" fmla="*/ 6115 h 10000"/>
                <a:gd name="connsiteX388" fmla="*/ 8437 w 9982"/>
                <a:gd name="connsiteY388" fmla="*/ 5833 h 10000"/>
                <a:gd name="connsiteX389" fmla="*/ 8455 w 9982"/>
                <a:gd name="connsiteY389" fmla="*/ 5449 h 10000"/>
                <a:gd name="connsiteX390" fmla="*/ 8473 w 9982"/>
                <a:gd name="connsiteY390" fmla="*/ 4872 h 10000"/>
                <a:gd name="connsiteX391" fmla="*/ 8491 w 9982"/>
                <a:gd name="connsiteY391" fmla="*/ 4333 h 10000"/>
                <a:gd name="connsiteX392" fmla="*/ 8517 w 9982"/>
                <a:gd name="connsiteY392" fmla="*/ 3795 h 10000"/>
                <a:gd name="connsiteX393" fmla="*/ 8535 w 9982"/>
                <a:gd name="connsiteY393" fmla="*/ 3538 h 10000"/>
                <a:gd name="connsiteX394" fmla="*/ 8553 w 9982"/>
                <a:gd name="connsiteY394" fmla="*/ 3244 h 10000"/>
                <a:gd name="connsiteX395" fmla="*/ 8578 w 9982"/>
                <a:gd name="connsiteY395" fmla="*/ 3372 h 10000"/>
                <a:gd name="connsiteX396" fmla="*/ 8596 w 9982"/>
                <a:gd name="connsiteY396" fmla="*/ 3244 h 10000"/>
                <a:gd name="connsiteX397" fmla="*/ 8615 w 9982"/>
                <a:gd name="connsiteY397" fmla="*/ 2513 h 10000"/>
                <a:gd name="connsiteX398" fmla="*/ 8633 w 9982"/>
                <a:gd name="connsiteY398" fmla="*/ 2897 h 10000"/>
                <a:gd name="connsiteX399" fmla="*/ 8651 w 9982"/>
                <a:gd name="connsiteY399" fmla="*/ 5128 h 10000"/>
                <a:gd name="connsiteX400" fmla="*/ 8680 w 9982"/>
                <a:gd name="connsiteY400" fmla="*/ 6846 h 10000"/>
                <a:gd name="connsiteX401" fmla="*/ 8698 w 9982"/>
                <a:gd name="connsiteY401" fmla="*/ 7038 h 10000"/>
                <a:gd name="connsiteX402" fmla="*/ 8716 w 9982"/>
                <a:gd name="connsiteY402" fmla="*/ 6821 h 10000"/>
                <a:gd name="connsiteX403" fmla="*/ 8741 w 9982"/>
                <a:gd name="connsiteY403" fmla="*/ 6051 h 10000"/>
                <a:gd name="connsiteX404" fmla="*/ 8759 w 9982"/>
                <a:gd name="connsiteY404" fmla="*/ 4974 h 10000"/>
                <a:gd name="connsiteX405" fmla="*/ 8777 w 9982"/>
                <a:gd name="connsiteY405" fmla="*/ 3885 h 10000"/>
                <a:gd name="connsiteX406" fmla="*/ 8795 w 9982"/>
                <a:gd name="connsiteY406" fmla="*/ 3795 h 10000"/>
                <a:gd name="connsiteX407" fmla="*/ 8813 w 9982"/>
                <a:gd name="connsiteY407" fmla="*/ 4910 h 10000"/>
                <a:gd name="connsiteX408" fmla="*/ 8832 w 9982"/>
                <a:gd name="connsiteY408" fmla="*/ 6590 h 10000"/>
                <a:gd name="connsiteX409" fmla="*/ 8857 w 9982"/>
                <a:gd name="connsiteY409" fmla="*/ 7705 h 10000"/>
                <a:gd name="connsiteX410" fmla="*/ 8875 w 9982"/>
                <a:gd name="connsiteY410" fmla="*/ 7641 h 10000"/>
                <a:gd name="connsiteX411" fmla="*/ 8893 w 9982"/>
                <a:gd name="connsiteY411" fmla="*/ 6974 h 10000"/>
                <a:gd name="connsiteX412" fmla="*/ 8911 w 9982"/>
                <a:gd name="connsiteY412" fmla="*/ 6244 h 10000"/>
                <a:gd name="connsiteX413" fmla="*/ 8940 w 9982"/>
                <a:gd name="connsiteY413" fmla="*/ 5667 h 10000"/>
                <a:gd name="connsiteX414" fmla="*/ 8958 w 9982"/>
                <a:gd name="connsiteY414" fmla="*/ 5282 h 10000"/>
                <a:gd name="connsiteX415" fmla="*/ 8976 w 9982"/>
                <a:gd name="connsiteY415" fmla="*/ 4782 h 10000"/>
                <a:gd name="connsiteX416" fmla="*/ 8994 w 9982"/>
                <a:gd name="connsiteY416" fmla="*/ 3987 h 10000"/>
                <a:gd name="connsiteX417" fmla="*/ 9020 w 9982"/>
                <a:gd name="connsiteY417" fmla="*/ 3244 h 10000"/>
                <a:gd name="connsiteX418" fmla="*/ 9038 w 9982"/>
                <a:gd name="connsiteY418" fmla="*/ 2872 h 10000"/>
                <a:gd name="connsiteX419" fmla="*/ 9056 w 9982"/>
                <a:gd name="connsiteY419" fmla="*/ 2962 h 10000"/>
                <a:gd name="connsiteX420" fmla="*/ 9074 w 9982"/>
                <a:gd name="connsiteY420" fmla="*/ 3667 h 10000"/>
                <a:gd name="connsiteX421" fmla="*/ 9092 w 9982"/>
                <a:gd name="connsiteY421" fmla="*/ 5321 h 10000"/>
                <a:gd name="connsiteX422" fmla="*/ 9121 w 9982"/>
                <a:gd name="connsiteY422" fmla="*/ 6462 h 10000"/>
                <a:gd name="connsiteX423" fmla="*/ 9136 w 9982"/>
                <a:gd name="connsiteY423" fmla="*/ 6051 h 10000"/>
                <a:gd name="connsiteX424" fmla="*/ 9164 w 9982"/>
                <a:gd name="connsiteY424" fmla="*/ 5103 h 10000"/>
                <a:gd name="connsiteX425" fmla="*/ 9182 w 9982"/>
                <a:gd name="connsiteY425" fmla="*/ 4551 h 10000"/>
                <a:gd name="connsiteX426" fmla="*/ 9200 w 9982"/>
                <a:gd name="connsiteY426" fmla="*/ 4974 h 10000"/>
                <a:gd name="connsiteX427" fmla="*/ 9219 w 9982"/>
                <a:gd name="connsiteY427" fmla="*/ 5897 h 10000"/>
                <a:gd name="connsiteX428" fmla="*/ 9237 w 9982"/>
                <a:gd name="connsiteY428" fmla="*/ 6179 h 10000"/>
                <a:gd name="connsiteX429" fmla="*/ 9255 w 9982"/>
                <a:gd name="connsiteY429" fmla="*/ 5667 h 10000"/>
                <a:gd name="connsiteX430" fmla="*/ 9280 w 9982"/>
                <a:gd name="connsiteY430" fmla="*/ 5154 h 10000"/>
                <a:gd name="connsiteX431" fmla="*/ 9298 w 9982"/>
                <a:gd name="connsiteY431" fmla="*/ 4910 h 10000"/>
                <a:gd name="connsiteX432" fmla="*/ 9316 w 9982"/>
                <a:gd name="connsiteY432" fmla="*/ 4718 h 10000"/>
                <a:gd name="connsiteX433" fmla="*/ 9345 w 9982"/>
                <a:gd name="connsiteY433" fmla="*/ 4462 h 10000"/>
                <a:gd name="connsiteX434" fmla="*/ 9363 w 9982"/>
                <a:gd name="connsiteY434" fmla="*/ 4179 h 10000"/>
                <a:gd name="connsiteX435" fmla="*/ 9381 w 9982"/>
                <a:gd name="connsiteY435" fmla="*/ 4115 h 10000"/>
                <a:gd name="connsiteX436" fmla="*/ 9399 w 9982"/>
                <a:gd name="connsiteY436" fmla="*/ 4141 h 10000"/>
                <a:gd name="connsiteX437" fmla="*/ 9414 w 9982"/>
                <a:gd name="connsiteY437" fmla="*/ 4462 h 10000"/>
                <a:gd name="connsiteX438" fmla="*/ 9443 w 9982"/>
                <a:gd name="connsiteY438" fmla="*/ 4782 h 10000"/>
                <a:gd name="connsiteX439" fmla="*/ 9461 w 9982"/>
                <a:gd name="connsiteY439" fmla="*/ 5410 h 10000"/>
                <a:gd name="connsiteX440" fmla="*/ 9479 w 9982"/>
                <a:gd name="connsiteY440" fmla="*/ 6090 h 10000"/>
                <a:gd name="connsiteX441" fmla="*/ 9497 w 9982"/>
                <a:gd name="connsiteY441" fmla="*/ 6308 h 10000"/>
                <a:gd name="connsiteX442" fmla="*/ 9515 w 9982"/>
                <a:gd name="connsiteY442" fmla="*/ 6026 h 10000"/>
                <a:gd name="connsiteX443" fmla="*/ 9541 w 9982"/>
                <a:gd name="connsiteY443" fmla="*/ 5321 h 10000"/>
                <a:gd name="connsiteX444" fmla="*/ 9559 w 9982"/>
                <a:gd name="connsiteY444" fmla="*/ 4936 h 10000"/>
                <a:gd name="connsiteX445" fmla="*/ 9577 w 9982"/>
                <a:gd name="connsiteY445" fmla="*/ 4782 h 10000"/>
                <a:gd name="connsiteX446" fmla="*/ 9606 w 9982"/>
                <a:gd name="connsiteY446" fmla="*/ 5000 h 10000"/>
                <a:gd name="connsiteX447" fmla="*/ 9624 w 9982"/>
                <a:gd name="connsiteY447" fmla="*/ 5218 h 10000"/>
                <a:gd name="connsiteX448" fmla="*/ 9642 w 9982"/>
                <a:gd name="connsiteY448" fmla="*/ 5192 h 10000"/>
                <a:gd name="connsiteX449" fmla="*/ 9660 w 9982"/>
                <a:gd name="connsiteY449" fmla="*/ 5346 h 10000"/>
                <a:gd name="connsiteX450" fmla="*/ 9678 w 9982"/>
                <a:gd name="connsiteY450" fmla="*/ 5128 h 10000"/>
                <a:gd name="connsiteX451" fmla="*/ 9703 w 9982"/>
                <a:gd name="connsiteY451" fmla="*/ 4974 h 10000"/>
                <a:gd name="connsiteX452" fmla="*/ 9721 w 9982"/>
                <a:gd name="connsiteY452" fmla="*/ 4936 h 10000"/>
                <a:gd name="connsiteX453" fmla="*/ 9746 w 9982"/>
                <a:gd name="connsiteY453" fmla="*/ 5000 h 10000"/>
                <a:gd name="connsiteX454" fmla="*/ 9764 w 9982"/>
                <a:gd name="connsiteY454" fmla="*/ 4872 h 10000"/>
                <a:gd name="connsiteX455" fmla="*/ 9782 w 9982"/>
                <a:gd name="connsiteY455" fmla="*/ 4679 h 10000"/>
                <a:gd name="connsiteX456" fmla="*/ 9801 w 9982"/>
                <a:gd name="connsiteY456" fmla="*/ 4744 h 10000"/>
                <a:gd name="connsiteX457" fmla="*/ 9819 w 9982"/>
                <a:gd name="connsiteY457" fmla="*/ 4974 h 10000"/>
                <a:gd name="connsiteX458" fmla="*/ 9837 w 9982"/>
                <a:gd name="connsiteY458" fmla="*/ 4910 h 10000"/>
                <a:gd name="connsiteX459" fmla="*/ 9855 w 9982"/>
                <a:gd name="connsiteY459" fmla="*/ 4872 h 10000"/>
                <a:gd name="connsiteX460" fmla="*/ 9884 w 9982"/>
                <a:gd name="connsiteY460" fmla="*/ 4654 h 10000"/>
                <a:gd name="connsiteX461" fmla="*/ 9902 w 9982"/>
                <a:gd name="connsiteY461" fmla="*/ 4397 h 10000"/>
                <a:gd name="connsiteX462" fmla="*/ 9920 w 9982"/>
                <a:gd name="connsiteY462" fmla="*/ 4590 h 10000"/>
                <a:gd name="connsiteX463" fmla="*/ 9938 w 9982"/>
                <a:gd name="connsiteY463" fmla="*/ 4679 h 10000"/>
                <a:gd name="connsiteX464" fmla="*/ 9964 w 9982"/>
                <a:gd name="connsiteY464" fmla="*/ 4744 h 10000"/>
                <a:gd name="connsiteX465" fmla="*/ 9982 w 9982"/>
                <a:gd name="connsiteY465" fmla="*/ 4782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7 w 10000"/>
                <a:gd name="connsiteY11" fmla="*/ 6333 h 10000"/>
                <a:gd name="connsiteX12" fmla="*/ 246 w 10000"/>
                <a:gd name="connsiteY12" fmla="*/ 6115 h 10000"/>
                <a:gd name="connsiteX13" fmla="*/ 261 w 10000"/>
                <a:gd name="connsiteY13" fmla="*/ 5667 h 10000"/>
                <a:gd name="connsiteX14" fmla="*/ 280 w 10000"/>
                <a:gd name="connsiteY14" fmla="*/ 5385 h 10000"/>
                <a:gd name="connsiteX15" fmla="*/ 298 w 10000"/>
                <a:gd name="connsiteY15" fmla="*/ 4872 h 10000"/>
                <a:gd name="connsiteX16" fmla="*/ 316 w 10000"/>
                <a:gd name="connsiteY16" fmla="*/ 4013 h 10000"/>
                <a:gd name="connsiteX17" fmla="*/ 345 w 10000"/>
                <a:gd name="connsiteY17" fmla="*/ 3795 h 10000"/>
                <a:gd name="connsiteX18" fmla="*/ 363 w 10000"/>
                <a:gd name="connsiteY18" fmla="*/ 3859 h 10000"/>
                <a:gd name="connsiteX19" fmla="*/ 381 w 10000"/>
                <a:gd name="connsiteY19" fmla="*/ 4115 h 10000"/>
                <a:gd name="connsiteX20" fmla="*/ 406 w 10000"/>
                <a:gd name="connsiteY20" fmla="*/ 4872 h 10000"/>
                <a:gd name="connsiteX21" fmla="*/ 424 w 10000"/>
                <a:gd name="connsiteY21" fmla="*/ 5513 h 10000"/>
                <a:gd name="connsiteX22" fmla="*/ 442 w 10000"/>
                <a:gd name="connsiteY22" fmla="*/ 5513 h 10000"/>
                <a:gd name="connsiteX23" fmla="*/ 460 w 10000"/>
                <a:gd name="connsiteY23" fmla="*/ 5641 h 10000"/>
                <a:gd name="connsiteX24" fmla="*/ 478 w 10000"/>
                <a:gd name="connsiteY24" fmla="*/ 5705 h 10000"/>
                <a:gd name="connsiteX25" fmla="*/ 496 w 10000"/>
                <a:gd name="connsiteY25" fmla="*/ 5833 h 10000"/>
                <a:gd name="connsiteX26" fmla="*/ 525 w 10000"/>
                <a:gd name="connsiteY26" fmla="*/ 5731 h 10000"/>
                <a:gd name="connsiteX27" fmla="*/ 540 w 10000"/>
                <a:gd name="connsiteY27" fmla="*/ 5321 h 10000"/>
                <a:gd name="connsiteX28" fmla="*/ 558 w 10000"/>
                <a:gd name="connsiteY28" fmla="*/ 4974 h 10000"/>
                <a:gd name="connsiteX29" fmla="*/ 586 w 10000"/>
                <a:gd name="connsiteY29" fmla="*/ 4526 h 10000"/>
                <a:gd name="connsiteX30" fmla="*/ 605 w 10000"/>
                <a:gd name="connsiteY30" fmla="*/ 4051 h 10000"/>
                <a:gd name="connsiteX31" fmla="*/ 623 w 10000"/>
                <a:gd name="connsiteY31" fmla="*/ 3372 h 10000"/>
                <a:gd name="connsiteX32" fmla="*/ 642 w 10000"/>
                <a:gd name="connsiteY32" fmla="*/ 3026 h 10000"/>
                <a:gd name="connsiteX33" fmla="*/ 667 w 10000"/>
                <a:gd name="connsiteY33" fmla="*/ 3282 h 10000"/>
                <a:gd name="connsiteX34" fmla="*/ 685 w 10000"/>
                <a:gd name="connsiteY34" fmla="*/ 4551 h 10000"/>
                <a:gd name="connsiteX35" fmla="*/ 703 w 10000"/>
                <a:gd name="connsiteY35" fmla="*/ 6090 h 10000"/>
                <a:gd name="connsiteX36" fmla="*/ 721 w 10000"/>
                <a:gd name="connsiteY36" fmla="*/ 7256 h 10000"/>
                <a:gd name="connsiteX37" fmla="*/ 739 w 10000"/>
                <a:gd name="connsiteY37" fmla="*/ 7449 h 10000"/>
                <a:gd name="connsiteX38" fmla="*/ 768 w 10000"/>
                <a:gd name="connsiteY38" fmla="*/ 7077 h 10000"/>
                <a:gd name="connsiteX39" fmla="*/ 786 w 10000"/>
                <a:gd name="connsiteY39" fmla="*/ 5603 h 10000"/>
                <a:gd name="connsiteX40" fmla="*/ 800 w 10000"/>
                <a:gd name="connsiteY40" fmla="*/ 3282 h 10000"/>
                <a:gd name="connsiteX41" fmla="*/ 818 w 10000"/>
                <a:gd name="connsiteY41" fmla="*/ 1308 h 10000"/>
                <a:gd name="connsiteX42" fmla="*/ 848 w 10000"/>
                <a:gd name="connsiteY42" fmla="*/ 962 h 10000"/>
                <a:gd name="connsiteX43" fmla="*/ 866 w 10000"/>
                <a:gd name="connsiteY43" fmla="*/ 3282 h 10000"/>
                <a:gd name="connsiteX44" fmla="*/ 884 w 10000"/>
                <a:gd name="connsiteY44" fmla="*/ 7744 h 10000"/>
                <a:gd name="connsiteX45" fmla="*/ 902 w 10000"/>
                <a:gd name="connsiteY45" fmla="*/ 10000 h 10000"/>
                <a:gd name="connsiteX46" fmla="*/ 920 w 10000"/>
                <a:gd name="connsiteY46" fmla="*/ 8821 h 10000"/>
                <a:gd name="connsiteX47" fmla="*/ 946 w 10000"/>
                <a:gd name="connsiteY47" fmla="*/ 6564 h 10000"/>
                <a:gd name="connsiteX48" fmla="*/ 964 w 10000"/>
                <a:gd name="connsiteY48" fmla="*/ 5064 h 10000"/>
                <a:gd name="connsiteX49" fmla="*/ 992 w 10000"/>
                <a:gd name="connsiteY49" fmla="*/ 4744 h 10000"/>
                <a:gd name="connsiteX50" fmla="*/ 1011 w 10000"/>
                <a:gd name="connsiteY50" fmla="*/ 5000 h 10000"/>
                <a:gd name="connsiteX51" fmla="*/ 1030 w 10000"/>
                <a:gd name="connsiteY51" fmla="*/ 5513 h 10000"/>
                <a:gd name="connsiteX52" fmla="*/ 1048 w 10000"/>
                <a:gd name="connsiteY52" fmla="*/ 5641 h 10000"/>
                <a:gd name="connsiteX53" fmla="*/ 1066 w 10000"/>
                <a:gd name="connsiteY53" fmla="*/ 5577 h 10000"/>
                <a:gd name="connsiteX54" fmla="*/ 1080 w 10000"/>
                <a:gd name="connsiteY54" fmla="*/ 5346 h 10000"/>
                <a:gd name="connsiteX55" fmla="*/ 1098 w 10000"/>
                <a:gd name="connsiteY55" fmla="*/ 4936 h 10000"/>
                <a:gd name="connsiteX56" fmla="*/ 1127 w 10000"/>
                <a:gd name="connsiteY56" fmla="*/ 3756 h 10000"/>
                <a:gd name="connsiteX57" fmla="*/ 1145 w 10000"/>
                <a:gd name="connsiteY57" fmla="*/ 3372 h 10000"/>
                <a:gd name="connsiteX58" fmla="*/ 1170 w 10000"/>
                <a:gd name="connsiteY58" fmla="*/ 3346 h 10000"/>
                <a:gd name="connsiteX59" fmla="*/ 1188 w 10000"/>
                <a:gd name="connsiteY59" fmla="*/ 3372 h 10000"/>
                <a:gd name="connsiteX60" fmla="*/ 1206 w 10000"/>
                <a:gd name="connsiteY60" fmla="*/ 4333 h 10000"/>
                <a:gd name="connsiteX61" fmla="*/ 1224 w 10000"/>
                <a:gd name="connsiteY61" fmla="*/ 5346 h 10000"/>
                <a:gd name="connsiteX62" fmla="*/ 1242 w 10000"/>
                <a:gd name="connsiteY62" fmla="*/ 6308 h 10000"/>
                <a:gd name="connsiteX63" fmla="*/ 1271 w 10000"/>
                <a:gd name="connsiteY63" fmla="*/ 6885 h 10000"/>
                <a:gd name="connsiteX64" fmla="*/ 1289 w 10000"/>
                <a:gd name="connsiteY64" fmla="*/ 7077 h 10000"/>
                <a:gd name="connsiteX65" fmla="*/ 1307 w 10000"/>
                <a:gd name="connsiteY65" fmla="*/ 6564 h 10000"/>
                <a:gd name="connsiteX66" fmla="*/ 1325 w 10000"/>
                <a:gd name="connsiteY66" fmla="*/ 6244 h 10000"/>
                <a:gd name="connsiteX67" fmla="*/ 1343 w 10000"/>
                <a:gd name="connsiteY67" fmla="*/ 5897 h 10000"/>
                <a:gd name="connsiteX68" fmla="*/ 1369 w 10000"/>
                <a:gd name="connsiteY68" fmla="*/ 5192 h 10000"/>
                <a:gd name="connsiteX69" fmla="*/ 1387 w 10000"/>
                <a:gd name="connsiteY69" fmla="*/ 4359 h 10000"/>
                <a:gd name="connsiteX70" fmla="*/ 1407 w 10000"/>
                <a:gd name="connsiteY70" fmla="*/ 3628 h 10000"/>
                <a:gd name="connsiteX71" fmla="*/ 1432 w 10000"/>
                <a:gd name="connsiteY71" fmla="*/ 3064 h 10000"/>
                <a:gd name="connsiteX72" fmla="*/ 1450 w 10000"/>
                <a:gd name="connsiteY72" fmla="*/ 3500 h 10000"/>
                <a:gd name="connsiteX73" fmla="*/ 1468 w 10000"/>
                <a:gd name="connsiteY73" fmla="*/ 4423 h 10000"/>
                <a:gd name="connsiteX74" fmla="*/ 1486 w 10000"/>
                <a:gd name="connsiteY74" fmla="*/ 4910 h 10000"/>
                <a:gd name="connsiteX75" fmla="*/ 1504 w 10000"/>
                <a:gd name="connsiteY75" fmla="*/ 4333 h 10000"/>
                <a:gd name="connsiteX76" fmla="*/ 1533 w 10000"/>
                <a:gd name="connsiteY76" fmla="*/ 3154 h 10000"/>
                <a:gd name="connsiteX77" fmla="*/ 1551 w 10000"/>
                <a:gd name="connsiteY77" fmla="*/ 2513 h 10000"/>
                <a:gd name="connsiteX78" fmla="*/ 1569 w 10000"/>
                <a:gd name="connsiteY78" fmla="*/ 3564 h 10000"/>
                <a:gd name="connsiteX79" fmla="*/ 1594 w 10000"/>
                <a:gd name="connsiteY79" fmla="*/ 5385 h 10000"/>
                <a:gd name="connsiteX80" fmla="*/ 1612 w 10000"/>
                <a:gd name="connsiteY80" fmla="*/ 6308 h 10000"/>
                <a:gd name="connsiteX81" fmla="*/ 1630 w 10000"/>
                <a:gd name="connsiteY81" fmla="*/ 5731 h 10000"/>
                <a:gd name="connsiteX82" fmla="*/ 1648 w 10000"/>
                <a:gd name="connsiteY82" fmla="*/ 5346 h 10000"/>
                <a:gd name="connsiteX83" fmla="*/ 1666 w 10000"/>
                <a:gd name="connsiteY83" fmla="*/ 5513 h 10000"/>
                <a:gd name="connsiteX84" fmla="*/ 1684 w 10000"/>
                <a:gd name="connsiteY84" fmla="*/ 5667 h 10000"/>
                <a:gd name="connsiteX85" fmla="*/ 1710 w 10000"/>
                <a:gd name="connsiteY85" fmla="*/ 6308 h 10000"/>
                <a:gd name="connsiteX86" fmla="*/ 1728 w 10000"/>
                <a:gd name="connsiteY86" fmla="*/ 6462 h 10000"/>
                <a:gd name="connsiteX87" fmla="*/ 1746 w 10000"/>
                <a:gd name="connsiteY87" fmla="*/ 6051 h 10000"/>
                <a:gd name="connsiteX88" fmla="*/ 1764 w 10000"/>
                <a:gd name="connsiteY88" fmla="*/ 5513 h 10000"/>
                <a:gd name="connsiteX89" fmla="*/ 1793 w 10000"/>
                <a:gd name="connsiteY89" fmla="*/ 5385 h 10000"/>
                <a:gd name="connsiteX90" fmla="*/ 1812 w 10000"/>
                <a:gd name="connsiteY90" fmla="*/ 5449 h 10000"/>
                <a:gd name="connsiteX91" fmla="*/ 1830 w 10000"/>
                <a:gd name="connsiteY91" fmla="*/ 5513 h 10000"/>
                <a:gd name="connsiteX92" fmla="*/ 1855 w 10000"/>
                <a:gd name="connsiteY92" fmla="*/ 5192 h 10000"/>
                <a:gd name="connsiteX93" fmla="*/ 1873 w 10000"/>
                <a:gd name="connsiteY93" fmla="*/ 4397 h 10000"/>
                <a:gd name="connsiteX94" fmla="*/ 1891 w 10000"/>
                <a:gd name="connsiteY94" fmla="*/ 4295 h 10000"/>
                <a:gd name="connsiteX95" fmla="*/ 1909 w 10000"/>
                <a:gd name="connsiteY95" fmla="*/ 4526 h 10000"/>
                <a:gd name="connsiteX96" fmla="*/ 1927 w 10000"/>
                <a:gd name="connsiteY96" fmla="*/ 5385 h 10000"/>
                <a:gd name="connsiteX97" fmla="*/ 1946 w 10000"/>
                <a:gd name="connsiteY97" fmla="*/ 6590 h 10000"/>
                <a:gd name="connsiteX98" fmla="*/ 1964 w 10000"/>
                <a:gd name="connsiteY98" fmla="*/ 6949 h 10000"/>
                <a:gd name="connsiteX99" fmla="*/ 1990 w 10000"/>
                <a:gd name="connsiteY99" fmla="*/ 6141 h 10000"/>
                <a:gd name="connsiteX100" fmla="*/ 2018 w 10000"/>
                <a:gd name="connsiteY100" fmla="*/ 5346 h 10000"/>
                <a:gd name="connsiteX101" fmla="*/ 2036 w 10000"/>
                <a:gd name="connsiteY101" fmla="*/ 5154 h 10000"/>
                <a:gd name="connsiteX102" fmla="*/ 2054 w 10000"/>
                <a:gd name="connsiteY102" fmla="*/ 5641 h 10000"/>
                <a:gd name="connsiteX103" fmla="*/ 2072 w 10000"/>
                <a:gd name="connsiteY103" fmla="*/ 5795 h 10000"/>
                <a:gd name="connsiteX104" fmla="*/ 2091 w 10000"/>
                <a:gd name="connsiteY104" fmla="*/ 5731 h 10000"/>
                <a:gd name="connsiteX105" fmla="*/ 2109 w 10000"/>
                <a:gd name="connsiteY105" fmla="*/ 5346 h 10000"/>
                <a:gd name="connsiteX106" fmla="*/ 2134 w 10000"/>
                <a:gd name="connsiteY106" fmla="*/ 4910 h 10000"/>
                <a:gd name="connsiteX107" fmla="*/ 2152 w 10000"/>
                <a:gd name="connsiteY107" fmla="*/ 4615 h 10000"/>
                <a:gd name="connsiteX108" fmla="*/ 2170 w 10000"/>
                <a:gd name="connsiteY108" fmla="*/ 4462 h 10000"/>
                <a:gd name="connsiteX109" fmla="*/ 2195 w 10000"/>
                <a:gd name="connsiteY109" fmla="*/ 4423 h 10000"/>
                <a:gd name="connsiteX110" fmla="*/ 2214 w 10000"/>
                <a:gd name="connsiteY110" fmla="*/ 4397 h 10000"/>
                <a:gd name="connsiteX111" fmla="*/ 2232 w 10000"/>
                <a:gd name="connsiteY111" fmla="*/ 4179 h 10000"/>
                <a:gd name="connsiteX112" fmla="*/ 2250 w 10000"/>
                <a:gd name="connsiteY112" fmla="*/ 3731 h 10000"/>
                <a:gd name="connsiteX113" fmla="*/ 2268 w 10000"/>
                <a:gd name="connsiteY113" fmla="*/ 3000 h 10000"/>
                <a:gd name="connsiteX114" fmla="*/ 2297 w 10000"/>
                <a:gd name="connsiteY114" fmla="*/ 2513 h 10000"/>
                <a:gd name="connsiteX115" fmla="*/ 2315 w 10000"/>
                <a:gd name="connsiteY115" fmla="*/ 3026 h 10000"/>
                <a:gd name="connsiteX116" fmla="*/ 2333 w 10000"/>
                <a:gd name="connsiteY116" fmla="*/ 4590 h 10000"/>
                <a:gd name="connsiteX117" fmla="*/ 2351 w 10000"/>
                <a:gd name="connsiteY117" fmla="*/ 6397 h 10000"/>
                <a:gd name="connsiteX118" fmla="*/ 2369 w 10000"/>
                <a:gd name="connsiteY118" fmla="*/ 7192 h 10000"/>
                <a:gd name="connsiteX119" fmla="*/ 2395 w 10000"/>
                <a:gd name="connsiteY119" fmla="*/ 6910 h 10000"/>
                <a:gd name="connsiteX120" fmla="*/ 2413 w 10000"/>
                <a:gd name="connsiteY120" fmla="*/ 6179 h 10000"/>
                <a:gd name="connsiteX121" fmla="*/ 2431 w 10000"/>
                <a:gd name="connsiteY121" fmla="*/ 4936 h 10000"/>
                <a:gd name="connsiteX122" fmla="*/ 2459 w 10000"/>
                <a:gd name="connsiteY122" fmla="*/ 3603 h 10000"/>
                <a:gd name="connsiteX123" fmla="*/ 2474 w 10000"/>
                <a:gd name="connsiteY123" fmla="*/ 2872 h 10000"/>
                <a:gd name="connsiteX124" fmla="*/ 2492 w 10000"/>
                <a:gd name="connsiteY124" fmla="*/ 2231 h 10000"/>
                <a:gd name="connsiteX125" fmla="*/ 2511 w 10000"/>
                <a:gd name="connsiteY125" fmla="*/ 3064 h 10000"/>
                <a:gd name="connsiteX126" fmla="*/ 2529 w 10000"/>
                <a:gd name="connsiteY126" fmla="*/ 5577 h 10000"/>
                <a:gd name="connsiteX127" fmla="*/ 2558 w 10000"/>
                <a:gd name="connsiteY127" fmla="*/ 7359 h 10000"/>
                <a:gd name="connsiteX128" fmla="*/ 2576 w 10000"/>
                <a:gd name="connsiteY128" fmla="*/ 7128 h 10000"/>
                <a:gd name="connsiteX129" fmla="*/ 2601 w 10000"/>
                <a:gd name="connsiteY129" fmla="*/ 6372 h 10000"/>
                <a:gd name="connsiteX130" fmla="*/ 2620 w 10000"/>
                <a:gd name="connsiteY130" fmla="*/ 5538 h 10000"/>
                <a:gd name="connsiteX131" fmla="*/ 2638 w 10000"/>
                <a:gd name="connsiteY131" fmla="*/ 4654 h 10000"/>
                <a:gd name="connsiteX132" fmla="*/ 2656 w 10000"/>
                <a:gd name="connsiteY132" fmla="*/ 3987 h 10000"/>
                <a:gd name="connsiteX133" fmla="*/ 2674 w 10000"/>
                <a:gd name="connsiteY133" fmla="*/ 3410 h 10000"/>
                <a:gd name="connsiteX134" fmla="*/ 2692 w 10000"/>
                <a:gd name="connsiteY134" fmla="*/ 3885 h 10000"/>
                <a:gd name="connsiteX135" fmla="*/ 2710 w 10000"/>
                <a:gd name="connsiteY135" fmla="*/ 5987 h 10000"/>
                <a:gd name="connsiteX136" fmla="*/ 2739 w 10000"/>
                <a:gd name="connsiteY136" fmla="*/ 7679 h 10000"/>
                <a:gd name="connsiteX137" fmla="*/ 2754 w 10000"/>
                <a:gd name="connsiteY137" fmla="*/ 7641 h 10000"/>
                <a:gd name="connsiteX138" fmla="*/ 2772 w 10000"/>
                <a:gd name="connsiteY138" fmla="*/ 7103 h 10000"/>
                <a:gd name="connsiteX139" fmla="*/ 2790 w 10000"/>
                <a:gd name="connsiteY139" fmla="*/ 6500 h 10000"/>
                <a:gd name="connsiteX140" fmla="*/ 2819 w 10000"/>
                <a:gd name="connsiteY140" fmla="*/ 5962 h 10000"/>
                <a:gd name="connsiteX141" fmla="*/ 2837 w 10000"/>
                <a:gd name="connsiteY141" fmla="*/ 5321 h 10000"/>
                <a:gd name="connsiteX142" fmla="*/ 2855 w 10000"/>
                <a:gd name="connsiteY142" fmla="*/ 4744 h 10000"/>
                <a:gd name="connsiteX143" fmla="*/ 2880 w 10000"/>
                <a:gd name="connsiteY143" fmla="*/ 4051 h 10000"/>
                <a:gd name="connsiteX144" fmla="*/ 2898 w 10000"/>
                <a:gd name="connsiteY144" fmla="*/ 3372 h 10000"/>
                <a:gd name="connsiteX145" fmla="*/ 2916 w 10000"/>
                <a:gd name="connsiteY145" fmla="*/ 3667 h 10000"/>
                <a:gd name="connsiteX146" fmla="*/ 2934 w 10000"/>
                <a:gd name="connsiteY146" fmla="*/ 4295 h 10000"/>
                <a:gd name="connsiteX147" fmla="*/ 2952 w 10000"/>
                <a:gd name="connsiteY147" fmla="*/ 4808 h 10000"/>
                <a:gd name="connsiteX148" fmla="*/ 2970 w 10000"/>
                <a:gd name="connsiteY148" fmla="*/ 5667 h 10000"/>
                <a:gd name="connsiteX149" fmla="*/ 2999 w 10000"/>
                <a:gd name="connsiteY149" fmla="*/ 6205 h 10000"/>
                <a:gd name="connsiteX150" fmla="*/ 3018 w 10000"/>
                <a:gd name="connsiteY150" fmla="*/ 6141 h 10000"/>
                <a:gd name="connsiteX151" fmla="*/ 3032 w 10000"/>
                <a:gd name="connsiteY151" fmla="*/ 5705 h 10000"/>
                <a:gd name="connsiteX152" fmla="*/ 3062 w 10000"/>
                <a:gd name="connsiteY152" fmla="*/ 5154 h 10000"/>
                <a:gd name="connsiteX153" fmla="*/ 3080 w 10000"/>
                <a:gd name="connsiteY153" fmla="*/ 4526 h 10000"/>
                <a:gd name="connsiteX154" fmla="*/ 3098 w 10000"/>
                <a:gd name="connsiteY154" fmla="*/ 4590 h 10000"/>
                <a:gd name="connsiteX155" fmla="*/ 3116 w 10000"/>
                <a:gd name="connsiteY155" fmla="*/ 5321 h 10000"/>
                <a:gd name="connsiteX156" fmla="*/ 3142 w 10000"/>
                <a:gd name="connsiteY156" fmla="*/ 5962 h 10000"/>
                <a:gd name="connsiteX157" fmla="*/ 3160 w 10000"/>
                <a:gd name="connsiteY157" fmla="*/ 5859 h 10000"/>
                <a:gd name="connsiteX158" fmla="*/ 3178 w 10000"/>
                <a:gd name="connsiteY158" fmla="*/ 5064 h 10000"/>
                <a:gd name="connsiteX159" fmla="*/ 3196 w 10000"/>
                <a:gd name="connsiteY159" fmla="*/ 4359 h 10000"/>
                <a:gd name="connsiteX160" fmla="*/ 3225 w 10000"/>
                <a:gd name="connsiteY160" fmla="*/ 4013 h 10000"/>
                <a:gd name="connsiteX161" fmla="*/ 3243 w 10000"/>
                <a:gd name="connsiteY161" fmla="*/ 4333 h 10000"/>
                <a:gd name="connsiteX162" fmla="*/ 3261 w 10000"/>
                <a:gd name="connsiteY162" fmla="*/ 4936 h 10000"/>
                <a:gd name="connsiteX163" fmla="*/ 3279 w 10000"/>
                <a:gd name="connsiteY163" fmla="*/ 5603 h 10000"/>
                <a:gd name="connsiteX164" fmla="*/ 3297 w 10000"/>
                <a:gd name="connsiteY164" fmla="*/ 5705 h 10000"/>
                <a:gd name="connsiteX165" fmla="*/ 3322 w 10000"/>
                <a:gd name="connsiteY165" fmla="*/ 5449 h 10000"/>
                <a:gd name="connsiteX166" fmla="*/ 3340 w 10000"/>
                <a:gd name="connsiteY166" fmla="*/ 5103 h 10000"/>
                <a:gd name="connsiteX167" fmla="*/ 3358 w 10000"/>
                <a:gd name="connsiteY167" fmla="*/ 4359 h 10000"/>
                <a:gd name="connsiteX168" fmla="*/ 3376 w 10000"/>
                <a:gd name="connsiteY168" fmla="*/ 3731 h 10000"/>
                <a:gd name="connsiteX169" fmla="*/ 3394 w 10000"/>
                <a:gd name="connsiteY169" fmla="*/ 3923 h 10000"/>
                <a:gd name="connsiteX170" fmla="*/ 3420 w 10000"/>
                <a:gd name="connsiteY170" fmla="*/ 3500 h 10000"/>
                <a:gd name="connsiteX171" fmla="*/ 3439 w 10000"/>
                <a:gd name="connsiteY171" fmla="*/ 2615 h 10000"/>
                <a:gd name="connsiteX172" fmla="*/ 3467 w 10000"/>
                <a:gd name="connsiteY172" fmla="*/ 897 h 10000"/>
                <a:gd name="connsiteX173" fmla="*/ 3485 w 10000"/>
                <a:gd name="connsiteY173" fmla="*/ 1154 h 10000"/>
                <a:gd name="connsiteX174" fmla="*/ 3503 w 10000"/>
                <a:gd name="connsiteY174" fmla="*/ 3987 h 10000"/>
                <a:gd name="connsiteX175" fmla="*/ 3521 w 10000"/>
                <a:gd name="connsiteY175" fmla="*/ 7577 h 10000"/>
                <a:gd name="connsiteX176" fmla="*/ 3540 w 10000"/>
                <a:gd name="connsiteY176" fmla="*/ 9423 h 10000"/>
                <a:gd name="connsiteX177" fmla="*/ 3558 w 10000"/>
                <a:gd name="connsiteY177" fmla="*/ 9167 h 10000"/>
                <a:gd name="connsiteX178" fmla="*/ 3576 w 10000"/>
                <a:gd name="connsiteY178" fmla="*/ 7872 h 10000"/>
                <a:gd name="connsiteX179" fmla="*/ 3601 w 10000"/>
                <a:gd name="connsiteY179" fmla="*/ 6782 h 10000"/>
                <a:gd name="connsiteX180" fmla="*/ 3620 w 10000"/>
                <a:gd name="connsiteY180" fmla="*/ 5897 h 10000"/>
                <a:gd name="connsiteX181" fmla="*/ 3645 w 10000"/>
                <a:gd name="connsiteY181" fmla="*/ 5410 h 10000"/>
                <a:gd name="connsiteX182" fmla="*/ 3663 w 10000"/>
                <a:gd name="connsiteY182" fmla="*/ 5282 h 10000"/>
                <a:gd name="connsiteX183" fmla="*/ 3681 w 10000"/>
                <a:gd name="connsiteY183" fmla="*/ 5346 h 10000"/>
                <a:gd name="connsiteX184" fmla="*/ 3699 w 10000"/>
                <a:gd name="connsiteY184" fmla="*/ 5038 h 10000"/>
                <a:gd name="connsiteX185" fmla="*/ 3717 w 10000"/>
                <a:gd name="connsiteY185" fmla="*/ 4872 h 10000"/>
                <a:gd name="connsiteX186" fmla="*/ 3746 w 10000"/>
                <a:gd name="connsiteY186" fmla="*/ 4718 h 10000"/>
                <a:gd name="connsiteX187" fmla="*/ 3764 w 10000"/>
                <a:gd name="connsiteY187" fmla="*/ 4936 h 10000"/>
                <a:gd name="connsiteX188" fmla="*/ 3782 w 10000"/>
                <a:gd name="connsiteY188" fmla="*/ 5103 h 10000"/>
                <a:gd name="connsiteX189" fmla="*/ 3800 w 10000"/>
                <a:gd name="connsiteY189" fmla="*/ 5474 h 10000"/>
                <a:gd name="connsiteX190" fmla="*/ 3827 w 10000"/>
                <a:gd name="connsiteY190" fmla="*/ 5410 h 10000"/>
                <a:gd name="connsiteX191" fmla="*/ 3845 w 10000"/>
                <a:gd name="connsiteY191" fmla="*/ 5218 h 10000"/>
                <a:gd name="connsiteX192" fmla="*/ 3863 w 10000"/>
                <a:gd name="connsiteY192" fmla="*/ 5000 h 10000"/>
                <a:gd name="connsiteX193" fmla="*/ 3881 w 10000"/>
                <a:gd name="connsiteY193" fmla="*/ 4872 h 10000"/>
                <a:gd name="connsiteX194" fmla="*/ 3899 w 10000"/>
                <a:gd name="connsiteY194" fmla="*/ 4744 h 10000"/>
                <a:gd name="connsiteX195" fmla="*/ 3924 w 10000"/>
                <a:gd name="connsiteY195" fmla="*/ 4808 h 10000"/>
                <a:gd name="connsiteX196" fmla="*/ 3942 w 10000"/>
                <a:gd name="connsiteY196" fmla="*/ 4782 h 10000"/>
                <a:gd name="connsiteX197" fmla="*/ 3960 w 10000"/>
                <a:gd name="connsiteY197" fmla="*/ 4590 h 10000"/>
                <a:gd name="connsiteX198" fmla="*/ 3978 w 10000"/>
                <a:gd name="connsiteY198" fmla="*/ 4654 h 10000"/>
                <a:gd name="connsiteX199" fmla="*/ 4007 w 10000"/>
                <a:gd name="connsiteY199" fmla="*/ 4782 h 10000"/>
                <a:gd name="connsiteX200" fmla="*/ 4025 w 10000"/>
                <a:gd name="connsiteY200" fmla="*/ 4872 h 10000"/>
                <a:gd name="connsiteX201" fmla="*/ 4043 w 10000"/>
                <a:gd name="connsiteY201" fmla="*/ 4179 h 10000"/>
                <a:gd name="connsiteX202" fmla="*/ 4068 w 10000"/>
                <a:gd name="connsiteY202" fmla="*/ 2423 h 10000"/>
                <a:gd name="connsiteX203" fmla="*/ 4086 w 10000"/>
                <a:gd name="connsiteY203" fmla="*/ 923 h 10000"/>
                <a:gd name="connsiteX204" fmla="*/ 4104 w 10000"/>
                <a:gd name="connsiteY204" fmla="*/ 0 h 10000"/>
                <a:gd name="connsiteX205" fmla="*/ 4122 w 10000"/>
                <a:gd name="connsiteY205" fmla="*/ 1051 h 10000"/>
                <a:gd name="connsiteX206" fmla="*/ 4140 w 10000"/>
                <a:gd name="connsiteY206" fmla="*/ 4487 h 10000"/>
                <a:gd name="connsiteX207" fmla="*/ 4158 w 10000"/>
                <a:gd name="connsiteY207" fmla="*/ 7705 h 10000"/>
                <a:gd name="connsiteX208" fmla="*/ 4185 w 10000"/>
                <a:gd name="connsiteY208" fmla="*/ 9397 h 10000"/>
                <a:gd name="connsiteX209" fmla="*/ 4203 w 10000"/>
                <a:gd name="connsiteY209" fmla="*/ 9397 h 10000"/>
                <a:gd name="connsiteX210" fmla="*/ 4222 w 10000"/>
                <a:gd name="connsiteY210" fmla="*/ 8436 h 10000"/>
                <a:gd name="connsiteX211" fmla="*/ 4251 w 10000"/>
                <a:gd name="connsiteY211" fmla="*/ 7679 h 10000"/>
                <a:gd name="connsiteX212" fmla="*/ 4269 w 10000"/>
                <a:gd name="connsiteY212" fmla="*/ 7231 h 10000"/>
                <a:gd name="connsiteX213" fmla="*/ 4287 w 10000"/>
                <a:gd name="connsiteY213" fmla="*/ 6436 h 10000"/>
                <a:gd name="connsiteX214" fmla="*/ 4305 w 10000"/>
                <a:gd name="connsiteY214" fmla="*/ 5538 h 10000"/>
                <a:gd name="connsiteX215" fmla="*/ 4323 w 10000"/>
                <a:gd name="connsiteY215" fmla="*/ 4872 h 10000"/>
                <a:gd name="connsiteX216" fmla="*/ 4348 w 10000"/>
                <a:gd name="connsiteY216" fmla="*/ 4423 h 10000"/>
                <a:gd name="connsiteX217" fmla="*/ 4366 w 10000"/>
                <a:gd name="connsiteY217" fmla="*/ 4462 h 10000"/>
                <a:gd name="connsiteX218" fmla="*/ 4384 w 10000"/>
                <a:gd name="connsiteY218" fmla="*/ 3885 h 10000"/>
                <a:gd name="connsiteX219" fmla="*/ 4402 w 10000"/>
                <a:gd name="connsiteY219" fmla="*/ 2744 h 10000"/>
                <a:gd name="connsiteX220" fmla="*/ 4420 w 10000"/>
                <a:gd name="connsiteY220" fmla="*/ 1949 h 10000"/>
                <a:gd name="connsiteX221" fmla="*/ 4445 w 10000"/>
                <a:gd name="connsiteY221" fmla="*/ 2897 h 10000"/>
                <a:gd name="connsiteX222" fmla="*/ 4463 w 10000"/>
                <a:gd name="connsiteY222" fmla="*/ 5833 h 10000"/>
                <a:gd name="connsiteX223" fmla="*/ 4492 w 10000"/>
                <a:gd name="connsiteY223" fmla="*/ 8000 h 10000"/>
                <a:gd name="connsiteX224" fmla="*/ 4510 w 10000"/>
                <a:gd name="connsiteY224" fmla="*/ 8090 h 10000"/>
                <a:gd name="connsiteX225" fmla="*/ 4528 w 10000"/>
                <a:gd name="connsiteY225" fmla="*/ 7103 h 10000"/>
                <a:gd name="connsiteX226" fmla="*/ 4546 w 10000"/>
                <a:gd name="connsiteY226" fmla="*/ 6205 h 10000"/>
                <a:gd name="connsiteX227" fmla="*/ 4564 w 10000"/>
                <a:gd name="connsiteY227" fmla="*/ 5641 h 10000"/>
                <a:gd name="connsiteX228" fmla="*/ 4582 w 10000"/>
                <a:gd name="connsiteY228" fmla="*/ 5321 h 10000"/>
                <a:gd name="connsiteX229" fmla="*/ 4609 w 10000"/>
                <a:gd name="connsiteY229" fmla="*/ 5154 h 10000"/>
                <a:gd name="connsiteX230" fmla="*/ 4627 w 10000"/>
                <a:gd name="connsiteY230" fmla="*/ 4872 h 10000"/>
                <a:gd name="connsiteX231" fmla="*/ 4645 w 10000"/>
                <a:gd name="connsiteY231" fmla="*/ 4526 h 10000"/>
                <a:gd name="connsiteX232" fmla="*/ 4674 w 10000"/>
                <a:gd name="connsiteY232" fmla="*/ 4333 h 10000"/>
                <a:gd name="connsiteX233" fmla="*/ 4692 w 10000"/>
                <a:gd name="connsiteY233" fmla="*/ 4115 h 10000"/>
                <a:gd name="connsiteX234" fmla="*/ 4706 w 10000"/>
                <a:gd name="connsiteY234" fmla="*/ 3859 h 10000"/>
                <a:gd name="connsiteX235" fmla="*/ 4725 w 10000"/>
                <a:gd name="connsiteY235" fmla="*/ 3692 h 10000"/>
                <a:gd name="connsiteX236" fmla="*/ 4743 w 10000"/>
                <a:gd name="connsiteY236" fmla="*/ 3603 h 10000"/>
                <a:gd name="connsiteX237" fmla="*/ 4772 w 10000"/>
                <a:gd name="connsiteY237" fmla="*/ 3821 h 10000"/>
                <a:gd name="connsiteX238" fmla="*/ 4790 w 10000"/>
                <a:gd name="connsiteY238" fmla="*/ 4590 h 10000"/>
                <a:gd name="connsiteX239" fmla="*/ 4808 w 10000"/>
                <a:gd name="connsiteY239" fmla="*/ 5103 h 10000"/>
                <a:gd name="connsiteX240" fmla="*/ 4826 w 10000"/>
                <a:gd name="connsiteY240" fmla="*/ 5346 h 10000"/>
                <a:gd name="connsiteX241" fmla="*/ 4851 w 10000"/>
                <a:gd name="connsiteY241" fmla="*/ 5474 h 10000"/>
                <a:gd name="connsiteX242" fmla="*/ 4869 w 10000"/>
                <a:gd name="connsiteY242" fmla="*/ 5538 h 10000"/>
                <a:gd name="connsiteX243" fmla="*/ 4888 w 10000"/>
                <a:gd name="connsiteY243" fmla="*/ 5513 h 10000"/>
                <a:gd name="connsiteX244" fmla="*/ 4906 w 10000"/>
                <a:gd name="connsiteY244" fmla="*/ 5218 h 10000"/>
                <a:gd name="connsiteX245" fmla="*/ 4934 w 10000"/>
                <a:gd name="connsiteY245" fmla="*/ 4744 h 10000"/>
                <a:gd name="connsiteX246" fmla="*/ 4952 w 10000"/>
                <a:gd name="connsiteY246" fmla="*/ 4397 h 10000"/>
                <a:gd name="connsiteX247" fmla="*/ 4970 w 10000"/>
                <a:gd name="connsiteY247" fmla="*/ 3821 h 10000"/>
                <a:gd name="connsiteX248" fmla="*/ 4985 w 10000"/>
                <a:gd name="connsiteY248" fmla="*/ 3372 h 10000"/>
                <a:gd name="connsiteX249" fmla="*/ 5003 w 10000"/>
                <a:gd name="connsiteY249" fmla="*/ 3372 h 10000"/>
                <a:gd name="connsiteX250" fmla="*/ 5022 w 10000"/>
                <a:gd name="connsiteY250" fmla="*/ 3795 h 10000"/>
                <a:gd name="connsiteX251" fmla="*/ 5051 w 10000"/>
                <a:gd name="connsiteY251" fmla="*/ 5192 h 10000"/>
                <a:gd name="connsiteX252" fmla="*/ 5076 w 10000"/>
                <a:gd name="connsiteY252" fmla="*/ 6436 h 10000"/>
                <a:gd name="connsiteX253" fmla="*/ 5094 w 10000"/>
                <a:gd name="connsiteY253" fmla="*/ 7321 h 10000"/>
                <a:gd name="connsiteX254" fmla="*/ 5112 w 10000"/>
                <a:gd name="connsiteY254" fmla="*/ 7359 h 10000"/>
                <a:gd name="connsiteX255" fmla="*/ 5130 w 10000"/>
                <a:gd name="connsiteY255" fmla="*/ 6846 h 10000"/>
                <a:gd name="connsiteX256" fmla="*/ 5148 w 10000"/>
                <a:gd name="connsiteY256" fmla="*/ 6179 h 10000"/>
                <a:gd name="connsiteX257" fmla="*/ 5166 w 10000"/>
                <a:gd name="connsiteY257" fmla="*/ 5897 h 10000"/>
                <a:gd name="connsiteX258" fmla="*/ 5184 w 10000"/>
                <a:gd name="connsiteY258" fmla="*/ 5538 h 10000"/>
                <a:gd name="connsiteX259" fmla="*/ 5213 w 10000"/>
                <a:gd name="connsiteY259" fmla="*/ 4590 h 10000"/>
                <a:gd name="connsiteX260" fmla="*/ 5231 w 10000"/>
                <a:gd name="connsiteY260" fmla="*/ 3064 h 10000"/>
                <a:gd name="connsiteX261" fmla="*/ 5249 w 10000"/>
                <a:gd name="connsiteY261" fmla="*/ 2615 h 10000"/>
                <a:gd name="connsiteX262" fmla="*/ 5275 w 10000"/>
                <a:gd name="connsiteY262" fmla="*/ 3474 h 10000"/>
                <a:gd name="connsiteX263" fmla="*/ 5294 w 10000"/>
                <a:gd name="connsiteY263" fmla="*/ 4359 h 10000"/>
                <a:gd name="connsiteX264" fmla="*/ 5312 w 10000"/>
                <a:gd name="connsiteY264" fmla="*/ 5321 h 10000"/>
                <a:gd name="connsiteX265" fmla="*/ 5330 w 10000"/>
                <a:gd name="connsiteY265" fmla="*/ 7013 h 10000"/>
                <a:gd name="connsiteX266" fmla="*/ 5355 w 10000"/>
                <a:gd name="connsiteY266" fmla="*/ 8179 h 10000"/>
                <a:gd name="connsiteX267" fmla="*/ 5373 w 10000"/>
                <a:gd name="connsiteY267" fmla="*/ 8115 h 10000"/>
                <a:gd name="connsiteX268" fmla="*/ 5391 w 10000"/>
                <a:gd name="connsiteY268" fmla="*/ 7256 h 10000"/>
                <a:gd name="connsiteX269" fmla="*/ 5409 w 10000"/>
                <a:gd name="connsiteY269" fmla="*/ 6269 h 10000"/>
                <a:gd name="connsiteX270" fmla="*/ 5428 w 10000"/>
                <a:gd name="connsiteY270" fmla="*/ 5410 h 10000"/>
                <a:gd name="connsiteX271" fmla="*/ 5446 w 10000"/>
                <a:gd name="connsiteY271" fmla="*/ 4974 h 10000"/>
                <a:gd name="connsiteX272" fmla="*/ 5475 w 10000"/>
                <a:gd name="connsiteY272" fmla="*/ 4551 h 10000"/>
                <a:gd name="connsiteX273" fmla="*/ 5493 w 10000"/>
                <a:gd name="connsiteY273" fmla="*/ 4231 h 10000"/>
                <a:gd name="connsiteX274" fmla="*/ 5511 w 10000"/>
                <a:gd name="connsiteY274" fmla="*/ 3885 h 10000"/>
                <a:gd name="connsiteX275" fmla="*/ 5536 w 10000"/>
                <a:gd name="connsiteY275" fmla="*/ 3667 h 10000"/>
                <a:gd name="connsiteX276" fmla="*/ 5554 w 10000"/>
                <a:gd name="connsiteY276" fmla="*/ 3218 h 10000"/>
                <a:gd name="connsiteX277" fmla="*/ 5572 w 10000"/>
                <a:gd name="connsiteY277" fmla="*/ 3192 h 10000"/>
                <a:gd name="connsiteX278" fmla="*/ 5590 w 10000"/>
                <a:gd name="connsiteY278" fmla="*/ 3731 h 10000"/>
                <a:gd name="connsiteX279" fmla="*/ 5616 w 10000"/>
                <a:gd name="connsiteY279" fmla="*/ 4615 h 10000"/>
                <a:gd name="connsiteX280" fmla="*/ 5634 w 10000"/>
                <a:gd name="connsiteY280" fmla="*/ 5321 h 10000"/>
                <a:gd name="connsiteX281" fmla="*/ 5652 w 10000"/>
                <a:gd name="connsiteY281" fmla="*/ 5731 h 10000"/>
                <a:gd name="connsiteX282" fmla="*/ 5681 w 10000"/>
                <a:gd name="connsiteY282" fmla="*/ 6090 h 10000"/>
                <a:gd name="connsiteX283" fmla="*/ 5699 w 10000"/>
                <a:gd name="connsiteY283" fmla="*/ 6026 h 10000"/>
                <a:gd name="connsiteX284" fmla="*/ 5717 w 10000"/>
                <a:gd name="connsiteY284" fmla="*/ 5321 h 10000"/>
                <a:gd name="connsiteX285" fmla="*/ 5735 w 10000"/>
                <a:gd name="connsiteY285" fmla="*/ 4397 h 10000"/>
                <a:gd name="connsiteX286" fmla="*/ 5753 w 10000"/>
                <a:gd name="connsiteY286" fmla="*/ 4077 h 10000"/>
                <a:gd name="connsiteX287" fmla="*/ 5771 w 10000"/>
                <a:gd name="connsiteY287" fmla="*/ 4051 h 10000"/>
                <a:gd name="connsiteX288" fmla="*/ 5796 w 10000"/>
                <a:gd name="connsiteY288" fmla="*/ 4974 h 10000"/>
                <a:gd name="connsiteX289" fmla="*/ 5815 w 10000"/>
                <a:gd name="connsiteY289" fmla="*/ 5897 h 10000"/>
                <a:gd name="connsiteX290" fmla="*/ 5834 w 10000"/>
                <a:gd name="connsiteY290" fmla="*/ 5795 h 10000"/>
                <a:gd name="connsiteX291" fmla="*/ 5852 w 10000"/>
                <a:gd name="connsiteY291" fmla="*/ 5321 h 10000"/>
                <a:gd name="connsiteX292" fmla="*/ 5877 w 10000"/>
                <a:gd name="connsiteY292" fmla="*/ 5064 h 10000"/>
                <a:gd name="connsiteX293" fmla="*/ 5895 w 10000"/>
                <a:gd name="connsiteY293" fmla="*/ 5321 h 10000"/>
                <a:gd name="connsiteX294" fmla="*/ 5913 w 10000"/>
                <a:gd name="connsiteY294" fmla="*/ 5154 h 10000"/>
                <a:gd name="connsiteX295" fmla="*/ 5931 w 10000"/>
                <a:gd name="connsiteY295" fmla="*/ 4936 h 10000"/>
                <a:gd name="connsiteX296" fmla="*/ 5960 w 10000"/>
                <a:gd name="connsiteY296" fmla="*/ 4462 h 10000"/>
                <a:gd name="connsiteX297" fmla="*/ 6094 w 10000"/>
                <a:gd name="connsiteY297" fmla="*/ 4846 h 10000"/>
                <a:gd name="connsiteX298" fmla="*/ 6119 w 10000"/>
                <a:gd name="connsiteY298" fmla="*/ 4487 h 10000"/>
                <a:gd name="connsiteX299" fmla="*/ 6221 w 10000"/>
                <a:gd name="connsiteY299" fmla="*/ 4013 h 10000"/>
                <a:gd name="connsiteX300" fmla="*/ 6239 w 10000"/>
                <a:gd name="connsiteY300" fmla="*/ 3064 h 10000"/>
                <a:gd name="connsiteX301" fmla="*/ 6300 w 10000"/>
                <a:gd name="connsiteY301" fmla="*/ 5923 h 10000"/>
                <a:gd name="connsiteX302" fmla="*/ 6318 w 10000"/>
                <a:gd name="connsiteY302" fmla="*/ 7321 h 10000"/>
                <a:gd name="connsiteX303" fmla="*/ 6337 w 10000"/>
                <a:gd name="connsiteY303" fmla="*/ 7641 h 10000"/>
                <a:gd name="connsiteX304" fmla="*/ 6355 w 10000"/>
                <a:gd name="connsiteY304" fmla="*/ 7359 h 10000"/>
                <a:gd name="connsiteX305" fmla="*/ 6373 w 10000"/>
                <a:gd name="connsiteY305" fmla="*/ 5833 h 10000"/>
                <a:gd name="connsiteX306" fmla="*/ 6482 w 10000"/>
                <a:gd name="connsiteY306" fmla="*/ 6436 h 10000"/>
                <a:gd name="connsiteX307" fmla="*/ 6500 w 10000"/>
                <a:gd name="connsiteY307" fmla="*/ 8628 h 10000"/>
                <a:gd name="connsiteX308" fmla="*/ 6518 w 10000"/>
                <a:gd name="connsiteY308" fmla="*/ 9077 h 10000"/>
                <a:gd name="connsiteX309" fmla="*/ 6543 w 10000"/>
                <a:gd name="connsiteY309" fmla="*/ 8603 h 10000"/>
                <a:gd name="connsiteX310" fmla="*/ 6561 w 10000"/>
                <a:gd name="connsiteY310" fmla="*/ 7679 h 10000"/>
                <a:gd name="connsiteX311" fmla="*/ 6579 w 10000"/>
                <a:gd name="connsiteY311" fmla="*/ 6846 h 10000"/>
                <a:gd name="connsiteX312" fmla="*/ 6597 w 10000"/>
                <a:gd name="connsiteY312" fmla="*/ 6090 h 10000"/>
                <a:gd name="connsiteX313" fmla="*/ 6616 w 10000"/>
                <a:gd name="connsiteY313" fmla="*/ 5128 h 10000"/>
                <a:gd name="connsiteX314" fmla="*/ 6634 w 10000"/>
                <a:gd name="connsiteY314" fmla="*/ 4013 h 10000"/>
                <a:gd name="connsiteX315" fmla="*/ 6985 w 10000"/>
                <a:gd name="connsiteY315" fmla="*/ 5513 h 10000"/>
                <a:gd name="connsiteX316" fmla="*/ 7003 w 10000"/>
                <a:gd name="connsiteY316" fmla="*/ 6051 h 10000"/>
                <a:gd name="connsiteX317" fmla="*/ 7022 w 10000"/>
                <a:gd name="connsiteY317" fmla="*/ 5897 h 10000"/>
                <a:gd name="connsiteX318" fmla="*/ 7040 w 10000"/>
                <a:gd name="connsiteY318" fmla="*/ 5577 h 10000"/>
                <a:gd name="connsiteX319" fmla="*/ 7058 w 10000"/>
                <a:gd name="connsiteY319" fmla="*/ 5321 h 10000"/>
                <a:gd name="connsiteX320" fmla="*/ 7084 w 10000"/>
                <a:gd name="connsiteY320" fmla="*/ 4936 h 10000"/>
                <a:gd name="connsiteX321" fmla="*/ 7102 w 10000"/>
                <a:gd name="connsiteY321" fmla="*/ 4654 h 10000"/>
                <a:gd name="connsiteX322" fmla="*/ 7120 w 10000"/>
                <a:gd name="connsiteY322" fmla="*/ 4526 h 10000"/>
                <a:gd name="connsiteX323" fmla="*/ 7149 w 10000"/>
                <a:gd name="connsiteY323" fmla="*/ 4487 h 10000"/>
                <a:gd name="connsiteX324" fmla="*/ 7167 w 10000"/>
                <a:gd name="connsiteY324" fmla="*/ 4590 h 10000"/>
                <a:gd name="connsiteX325" fmla="*/ 7185 w 10000"/>
                <a:gd name="connsiteY325" fmla="*/ 5218 h 10000"/>
                <a:gd name="connsiteX326" fmla="*/ 7199 w 10000"/>
                <a:gd name="connsiteY326" fmla="*/ 5218 h 10000"/>
                <a:gd name="connsiteX327" fmla="*/ 7217 w 10000"/>
                <a:gd name="connsiteY327" fmla="*/ 4654 h 10000"/>
                <a:gd name="connsiteX328" fmla="*/ 7246 w 10000"/>
                <a:gd name="connsiteY328" fmla="*/ 4423 h 10000"/>
                <a:gd name="connsiteX329" fmla="*/ 7264 w 10000"/>
                <a:gd name="connsiteY329" fmla="*/ 4654 h 10000"/>
                <a:gd name="connsiteX330" fmla="*/ 7282 w 10000"/>
                <a:gd name="connsiteY330" fmla="*/ 5154 h 10000"/>
                <a:gd name="connsiteX331" fmla="*/ 7307 w 10000"/>
                <a:gd name="connsiteY331" fmla="*/ 5731 h 10000"/>
                <a:gd name="connsiteX332" fmla="*/ 7325 w 10000"/>
                <a:gd name="connsiteY332" fmla="*/ 6051 h 10000"/>
                <a:gd name="connsiteX333" fmla="*/ 7343 w 10000"/>
                <a:gd name="connsiteY333" fmla="*/ 5962 h 10000"/>
                <a:gd name="connsiteX334" fmla="*/ 7361 w 10000"/>
                <a:gd name="connsiteY334" fmla="*/ 5897 h 10000"/>
                <a:gd name="connsiteX335" fmla="*/ 7379 w 10000"/>
                <a:gd name="connsiteY335" fmla="*/ 5321 h 10000"/>
                <a:gd name="connsiteX336" fmla="*/ 7398 w 10000"/>
                <a:gd name="connsiteY336" fmla="*/ 4679 h 10000"/>
                <a:gd name="connsiteX337" fmla="*/ 7427 w 10000"/>
                <a:gd name="connsiteY337" fmla="*/ 4115 h 10000"/>
                <a:gd name="connsiteX338" fmla="*/ 7445 w 10000"/>
                <a:gd name="connsiteY338" fmla="*/ 3474 h 10000"/>
                <a:gd name="connsiteX339" fmla="*/ 7463 w 10000"/>
                <a:gd name="connsiteY339" fmla="*/ 3410 h 10000"/>
                <a:gd name="connsiteX340" fmla="*/ 7478 w 10000"/>
                <a:gd name="connsiteY340" fmla="*/ 4808 h 10000"/>
                <a:gd name="connsiteX341" fmla="*/ 7508 w 10000"/>
                <a:gd name="connsiteY341" fmla="*/ 6090 h 10000"/>
                <a:gd name="connsiteX342" fmla="*/ 7526 w 10000"/>
                <a:gd name="connsiteY342" fmla="*/ 5833 h 10000"/>
                <a:gd name="connsiteX343" fmla="*/ 7544 w 10000"/>
                <a:gd name="connsiteY343" fmla="*/ 4359 h 10000"/>
                <a:gd name="connsiteX344" fmla="*/ 7569 w 10000"/>
                <a:gd name="connsiteY344" fmla="*/ 2705 h 10000"/>
                <a:gd name="connsiteX345" fmla="*/ 7587 w 10000"/>
                <a:gd name="connsiteY345" fmla="*/ 1974 h 10000"/>
                <a:gd name="connsiteX346" fmla="*/ 7605 w 10000"/>
                <a:gd name="connsiteY346" fmla="*/ 4013 h 10000"/>
                <a:gd name="connsiteX347" fmla="*/ 7623 w 10000"/>
                <a:gd name="connsiteY347" fmla="*/ 6372 h 10000"/>
                <a:gd name="connsiteX348" fmla="*/ 7641 w 10000"/>
                <a:gd name="connsiteY348" fmla="*/ 7808 h 10000"/>
                <a:gd name="connsiteX349" fmla="*/ 7659 w 10000"/>
                <a:gd name="connsiteY349" fmla="*/ 7577 h 10000"/>
                <a:gd name="connsiteX350" fmla="*/ 7688 w 10000"/>
                <a:gd name="connsiteY350" fmla="*/ 7295 h 10000"/>
                <a:gd name="connsiteX351" fmla="*/ 7706 w 10000"/>
                <a:gd name="connsiteY351" fmla="*/ 7321 h 10000"/>
                <a:gd name="connsiteX352" fmla="*/ 7724 w 10000"/>
                <a:gd name="connsiteY352" fmla="*/ 7551 h 10000"/>
                <a:gd name="connsiteX353" fmla="*/ 7749 w 10000"/>
                <a:gd name="connsiteY353" fmla="*/ 7679 h 10000"/>
                <a:gd name="connsiteX354" fmla="*/ 7767 w 10000"/>
                <a:gd name="connsiteY354" fmla="*/ 7231 h 10000"/>
                <a:gd name="connsiteX355" fmla="*/ 7786 w 10000"/>
                <a:gd name="connsiteY355" fmla="*/ 6526 h 10000"/>
                <a:gd name="connsiteX356" fmla="*/ 7804 w 10000"/>
                <a:gd name="connsiteY356" fmla="*/ 5859 h 10000"/>
                <a:gd name="connsiteX357" fmla="*/ 7830 w 10000"/>
                <a:gd name="connsiteY357" fmla="*/ 5154 h 10000"/>
                <a:gd name="connsiteX358" fmla="*/ 7848 w 10000"/>
                <a:gd name="connsiteY358" fmla="*/ 4615 h 10000"/>
                <a:gd name="connsiteX359" fmla="*/ 7866 w 10000"/>
                <a:gd name="connsiteY359" fmla="*/ 3949 h 10000"/>
                <a:gd name="connsiteX360" fmla="*/ 7884 w 10000"/>
                <a:gd name="connsiteY360" fmla="*/ 3474 h 10000"/>
                <a:gd name="connsiteX361" fmla="*/ 7902 w 10000"/>
                <a:gd name="connsiteY361" fmla="*/ 2936 h 10000"/>
                <a:gd name="connsiteX362" fmla="*/ 7931 w 10000"/>
                <a:gd name="connsiteY362" fmla="*/ 2808 h 10000"/>
                <a:gd name="connsiteX363" fmla="*/ 7949 w 10000"/>
                <a:gd name="connsiteY363" fmla="*/ 3474 h 10000"/>
                <a:gd name="connsiteX364" fmla="*/ 7967 w 10000"/>
                <a:gd name="connsiteY364" fmla="*/ 4462 h 10000"/>
                <a:gd name="connsiteX365" fmla="*/ 7985 w 10000"/>
                <a:gd name="connsiteY365" fmla="*/ 4590 h 10000"/>
                <a:gd name="connsiteX366" fmla="*/ 8010 w 10000"/>
                <a:gd name="connsiteY366" fmla="*/ 4333 h 10000"/>
                <a:gd name="connsiteX367" fmla="*/ 8028 w 10000"/>
                <a:gd name="connsiteY367" fmla="*/ 4295 h 10000"/>
                <a:gd name="connsiteX368" fmla="*/ 8046 w 10000"/>
                <a:gd name="connsiteY368" fmla="*/ 4205 h 10000"/>
                <a:gd name="connsiteX369" fmla="*/ 8065 w 10000"/>
                <a:gd name="connsiteY369" fmla="*/ 3949 h 10000"/>
                <a:gd name="connsiteX370" fmla="*/ 8083 w 10000"/>
                <a:gd name="connsiteY370" fmla="*/ 4654 h 10000"/>
                <a:gd name="connsiteX371" fmla="*/ 8109 w 10000"/>
                <a:gd name="connsiteY371" fmla="*/ 5282 h 10000"/>
                <a:gd name="connsiteX372" fmla="*/ 8127 w 10000"/>
                <a:gd name="connsiteY372" fmla="*/ 6051 h 10000"/>
                <a:gd name="connsiteX373" fmla="*/ 8155 w 10000"/>
                <a:gd name="connsiteY373" fmla="*/ 6718 h 10000"/>
                <a:gd name="connsiteX374" fmla="*/ 8174 w 10000"/>
                <a:gd name="connsiteY374" fmla="*/ 6821 h 10000"/>
                <a:gd name="connsiteX375" fmla="*/ 8192 w 10000"/>
                <a:gd name="connsiteY375" fmla="*/ 6462 h 10000"/>
                <a:gd name="connsiteX376" fmla="*/ 8210 w 10000"/>
                <a:gd name="connsiteY376" fmla="*/ 5321 h 10000"/>
                <a:gd name="connsiteX377" fmla="*/ 8229 w 10000"/>
                <a:gd name="connsiteY377" fmla="*/ 2769 h 10000"/>
                <a:gd name="connsiteX378" fmla="*/ 8247 w 10000"/>
                <a:gd name="connsiteY378" fmla="*/ 1244 h 10000"/>
                <a:gd name="connsiteX379" fmla="*/ 8265 w 10000"/>
                <a:gd name="connsiteY379" fmla="*/ 962 h 10000"/>
                <a:gd name="connsiteX380" fmla="*/ 8290 w 10000"/>
                <a:gd name="connsiteY380" fmla="*/ 3603 h 10000"/>
                <a:gd name="connsiteX381" fmla="*/ 8308 w 10000"/>
                <a:gd name="connsiteY381" fmla="*/ 6846 h 10000"/>
                <a:gd name="connsiteX382" fmla="*/ 8333 w 10000"/>
                <a:gd name="connsiteY382" fmla="*/ 8282 h 10000"/>
                <a:gd name="connsiteX383" fmla="*/ 8351 w 10000"/>
                <a:gd name="connsiteY383" fmla="*/ 8218 h 10000"/>
                <a:gd name="connsiteX384" fmla="*/ 8369 w 10000"/>
                <a:gd name="connsiteY384" fmla="*/ 7679 h 10000"/>
                <a:gd name="connsiteX385" fmla="*/ 8387 w 10000"/>
                <a:gd name="connsiteY385" fmla="*/ 7038 h 10000"/>
                <a:gd name="connsiteX386" fmla="*/ 8405 w 10000"/>
                <a:gd name="connsiteY386" fmla="*/ 6436 h 10000"/>
                <a:gd name="connsiteX387" fmla="*/ 8434 w 10000"/>
                <a:gd name="connsiteY387" fmla="*/ 6115 h 10000"/>
                <a:gd name="connsiteX388" fmla="*/ 8452 w 10000"/>
                <a:gd name="connsiteY388" fmla="*/ 5833 h 10000"/>
                <a:gd name="connsiteX389" fmla="*/ 8470 w 10000"/>
                <a:gd name="connsiteY389" fmla="*/ 5449 h 10000"/>
                <a:gd name="connsiteX390" fmla="*/ 8488 w 10000"/>
                <a:gd name="connsiteY390" fmla="*/ 4872 h 10000"/>
                <a:gd name="connsiteX391" fmla="*/ 8506 w 10000"/>
                <a:gd name="connsiteY391" fmla="*/ 4333 h 10000"/>
                <a:gd name="connsiteX392" fmla="*/ 8532 w 10000"/>
                <a:gd name="connsiteY392" fmla="*/ 3795 h 10000"/>
                <a:gd name="connsiteX393" fmla="*/ 8550 w 10000"/>
                <a:gd name="connsiteY393" fmla="*/ 3538 h 10000"/>
                <a:gd name="connsiteX394" fmla="*/ 8568 w 10000"/>
                <a:gd name="connsiteY394" fmla="*/ 3244 h 10000"/>
                <a:gd name="connsiteX395" fmla="*/ 8593 w 10000"/>
                <a:gd name="connsiteY395" fmla="*/ 3372 h 10000"/>
                <a:gd name="connsiteX396" fmla="*/ 8612 w 10000"/>
                <a:gd name="connsiteY396" fmla="*/ 3244 h 10000"/>
                <a:gd name="connsiteX397" fmla="*/ 8631 w 10000"/>
                <a:gd name="connsiteY397" fmla="*/ 2513 h 10000"/>
                <a:gd name="connsiteX398" fmla="*/ 8649 w 10000"/>
                <a:gd name="connsiteY398" fmla="*/ 2897 h 10000"/>
                <a:gd name="connsiteX399" fmla="*/ 8667 w 10000"/>
                <a:gd name="connsiteY399" fmla="*/ 5128 h 10000"/>
                <a:gd name="connsiteX400" fmla="*/ 8696 w 10000"/>
                <a:gd name="connsiteY400" fmla="*/ 6846 h 10000"/>
                <a:gd name="connsiteX401" fmla="*/ 8714 w 10000"/>
                <a:gd name="connsiteY401" fmla="*/ 7038 h 10000"/>
                <a:gd name="connsiteX402" fmla="*/ 8732 w 10000"/>
                <a:gd name="connsiteY402" fmla="*/ 6821 h 10000"/>
                <a:gd name="connsiteX403" fmla="*/ 8757 w 10000"/>
                <a:gd name="connsiteY403" fmla="*/ 6051 h 10000"/>
                <a:gd name="connsiteX404" fmla="*/ 8775 w 10000"/>
                <a:gd name="connsiteY404" fmla="*/ 4974 h 10000"/>
                <a:gd name="connsiteX405" fmla="*/ 8793 w 10000"/>
                <a:gd name="connsiteY405" fmla="*/ 3885 h 10000"/>
                <a:gd name="connsiteX406" fmla="*/ 8811 w 10000"/>
                <a:gd name="connsiteY406" fmla="*/ 3795 h 10000"/>
                <a:gd name="connsiteX407" fmla="*/ 8829 w 10000"/>
                <a:gd name="connsiteY407" fmla="*/ 4910 h 10000"/>
                <a:gd name="connsiteX408" fmla="*/ 8848 w 10000"/>
                <a:gd name="connsiteY408" fmla="*/ 6590 h 10000"/>
                <a:gd name="connsiteX409" fmla="*/ 8873 w 10000"/>
                <a:gd name="connsiteY409" fmla="*/ 7705 h 10000"/>
                <a:gd name="connsiteX410" fmla="*/ 8891 w 10000"/>
                <a:gd name="connsiteY410" fmla="*/ 7641 h 10000"/>
                <a:gd name="connsiteX411" fmla="*/ 8909 w 10000"/>
                <a:gd name="connsiteY411" fmla="*/ 6974 h 10000"/>
                <a:gd name="connsiteX412" fmla="*/ 8927 w 10000"/>
                <a:gd name="connsiteY412" fmla="*/ 6244 h 10000"/>
                <a:gd name="connsiteX413" fmla="*/ 8956 w 10000"/>
                <a:gd name="connsiteY413" fmla="*/ 5667 h 10000"/>
                <a:gd name="connsiteX414" fmla="*/ 8974 w 10000"/>
                <a:gd name="connsiteY414" fmla="*/ 5282 h 10000"/>
                <a:gd name="connsiteX415" fmla="*/ 8992 w 10000"/>
                <a:gd name="connsiteY415" fmla="*/ 4782 h 10000"/>
                <a:gd name="connsiteX416" fmla="*/ 9010 w 10000"/>
                <a:gd name="connsiteY416" fmla="*/ 3987 h 10000"/>
                <a:gd name="connsiteX417" fmla="*/ 9036 w 10000"/>
                <a:gd name="connsiteY417" fmla="*/ 3244 h 10000"/>
                <a:gd name="connsiteX418" fmla="*/ 9054 w 10000"/>
                <a:gd name="connsiteY418" fmla="*/ 2872 h 10000"/>
                <a:gd name="connsiteX419" fmla="*/ 9072 w 10000"/>
                <a:gd name="connsiteY419" fmla="*/ 2962 h 10000"/>
                <a:gd name="connsiteX420" fmla="*/ 9090 w 10000"/>
                <a:gd name="connsiteY420" fmla="*/ 3667 h 10000"/>
                <a:gd name="connsiteX421" fmla="*/ 9108 w 10000"/>
                <a:gd name="connsiteY421" fmla="*/ 5321 h 10000"/>
                <a:gd name="connsiteX422" fmla="*/ 9137 w 10000"/>
                <a:gd name="connsiteY422" fmla="*/ 6462 h 10000"/>
                <a:gd name="connsiteX423" fmla="*/ 9152 w 10000"/>
                <a:gd name="connsiteY423" fmla="*/ 6051 h 10000"/>
                <a:gd name="connsiteX424" fmla="*/ 9181 w 10000"/>
                <a:gd name="connsiteY424" fmla="*/ 5103 h 10000"/>
                <a:gd name="connsiteX425" fmla="*/ 9199 w 10000"/>
                <a:gd name="connsiteY425" fmla="*/ 4551 h 10000"/>
                <a:gd name="connsiteX426" fmla="*/ 9217 w 10000"/>
                <a:gd name="connsiteY426" fmla="*/ 4974 h 10000"/>
                <a:gd name="connsiteX427" fmla="*/ 9236 w 10000"/>
                <a:gd name="connsiteY427" fmla="*/ 5897 h 10000"/>
                <a:gd name="connsiteX428" fmla="*/ 9254 w 10000"/>
                <a:gd name="connsiteY428" fmla="*/ 6179 h 10000"/>
                <a:gd name="connsiteX429" fmla="*/ 9272 w 10000"/>
                <a:gd name="connsiteY429" fmla="*/ 5667 h 10000"/>
                <a:gd name="connsiteX430" fmla="*/ 9297 w 10000"/>
                <a:gd name="connsiteY430" fmla="*/ 5154 h 10000"/>
                <a:gd name="connsiteX431" fmla="*/ 9315 w 10000"/>
                <a:gd name="connsiteY431" fmla="*/ 4910 h 10000"/>
                <a:gd name="connsiteX432" fmla="*/ 9333 w 10000"/>
                <a:gd name="connsiteY432" fmla="*/ 4718 h 10000"/>
                <a:gd name="connsiteX433" fmla="*/ 9362 w 10000"/>
                <a:gd name="connsiteY433" fmla="*/ 4462 h 10000"/>
                <a:gd name="connsiteX434" fmla="*/ 9380 w 10000"/>
                <a:gd name="connsiteY434" fmla="*/ 4179 h 10000"/>
                <a:gd name="connsiteX435" fmla="*/ 9398 w 10000"/>
                <a:gd name="connsiteY435" fmla="*/ 4115 h 10000"/>
                <a:gd name="connsiteX436" fmla="*/ 9416 w 10000"/>
                <a:gd name="connsiteY436" fmla="*/ 4141 h 10000"/>
                <a:gd name="connsiteX437" fmla="*/ 9431 w 10000"/>
                <a:gd name="connsiteY437" fmla="*/ 4462 h 10000"/>
                <a:gd name="connsiteX438" fmla="*/ 9460 w 10000"/>
                <a:gd name="connsiteY438" fmla="*/ 4782 h 10000"/>
                <a:gd name="connsiteX439" fmla="*/ 9478 w 10000"/>
                <a:gd name="connsiteY439" fmla="*/ 5410 h 10000"/>
                <a:gd name="connsiteX440" fmla="*/ 9496 w 10000"/>
                <a:gd name="connsiteY440" fmla="*/ 6090 h 10000"/>
                <a:gd name="connsiteX441" fmla="*/ 9514 w 10000"/>
                <a:gd name="connsiteY441" fmla="*/ 6308 h 10000"/>
                <a:gd name="connsiteX442" fmla="*/ 9532 w 10000"/>
                <a:gd name="connsiteY442" fmla="*/ 6026 h 10000"/>
                <a:gd name="connsiteX443" fmla="*/ 9558 w 10000"/>
                <a:gd name="connsiteY443" fmla="*/ 5321 h 10000"/>
                <a:gd name="connsiteX444" fmla="*/ 9576 w 10000"/>
                <a:gd name="connsiteY444" fmla="*/ 4936 h 10000"/>
                <a:gd name="connsiteX445" fmla="*/ 9594 w 10000"/>
                <a:gd name="connsiteY445" fmla="*/ 4782 h 10000"/>
                <a:gd name="connsiteX446" fmla="*/ 9623 w 10000"/>
                <a:gd name="connsiteY446" fmla="*/ 5000 h 10000"/>
                <a:gd name="connsiteX447" fmla="*/ 9641 w 10000"/>
                <a:gd name="connsiteY447" fmla="*/ 5218 h 10000"/>
                <a:gd name="connsiteX448" fmla="*/ 9659 w 10000"/>
                <a:gd name="connsiteY448" fmla="*/ 5192 h 10000"/>
                <a:gd name="connsiteX449" fmla="*/ 9677 w 10000"/>
                <a:gd name="connsiteY449" fmla="*/ 5346 h 10000"/>
                <a:gd name="connsiteX450" fmla="*/ 9695 w 10000"/>
                <a:gd name="connsiteY450" fmla="*/ 5128 h 10000"/>
                <a:gd name="connsiteX451" fmla="*/ 9720 w 10000"/>
                <a:gd name="connsiteY451" fmla="*/ 4974 h 10000"/>
                <a:gd name="connsiteX452" fmla="*/ 9739 w 10000"/>
                <a:gd name="connsiteY452" fmla="*/ 4936 h 10000"/>
                <a:gd name="connsiteX453" fmla="*/ 9764 w 10000"/>
                <a:gd name="connsiteY453" fmla="*/ 5000 h 10000"/>
                <a:gd name="connsiteX454" fmla="*/ 9782 w 10000"/>
                <a:gd name="connsiteY454" fmla="*/ 4872 h 10000"/>
                <a:gd name="connsiteX455" fmla="*/ 9800 w 10000"/>
                <a:gd name="connsiteY455" fmla="*/ 4679 h 10000"/>
                <a:gd name="connsiteX456" fmla="*/ 9819 w 10000"/>
                <a:gd name="connsiteY456" fmla="*/ 4744 h 10000"/>
                <a:gd name="connsiteX457" fmla="*/ 9837 w 10000"/>
                <a:gd name="connsiteY457" fmla="*/ 4974 h 10000"/>
                <a:gd name="connsiteX458" fmla="*/ 9855 w 10000"/>
                <a:gd name="connsiteY458" fmla="*/ 4910 h 10000"/>
                <a:gd name="connsiteX459" fmla="*/ 9873 w 10000"/>
                <a:gd name="connsiteY459" fmla="*/ 4872 h 10000"/>
                <a:gd name="connsiteX460" fmla="*/ 9902 w 10000"/>
                <a:gd name="connsiteY460" fmla="*/ 4654 h 10000"/>
                <a:gd name="connsiteX461" fmla="*/ 9920 w 10000"/>
                <a:gd name="connsiteY461" fmla="*/ 4397 h 10000"/>
                <a:gd name="connsiteX462" fmla="*/ 9938 w 10000"/>
                <a:gd name="connsiteY462" fmla="*/ 4590 h 10000"/>
                <a:gd name="connsiteX463" fmla="*/ 9982 w 10000"/>
                <a:gd name="connsiteY463" fmla="*/ 4744 h 10000"/>
                <a:gd name="connsiteX464" fmla="*/ 10000 w 10000"/>
                <a:gd name="connsiteY464" fmla="*/ 4782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7 w 10000"/>
                <a:gd name="connsiteY11" fmla="*/ 6333 h 10000"/>
                <a:gd name="connsiteX12" fmla="*/ 246 w 10000"/>
                <a:gd name="connsiteY12" fmla="*/ 6115 h 10000"/>
                <a:gd name="connsiteX13" fmla="*/ 261 w 10000"/>
                <a:gd name="connsiteY13" fmla="*/ 5667 h 10000"/>
                <a:gd name="connsiteX14" fmla="*/ 280 w 10000"/>
                <a:gd name="connsiteY14" fmla="*/ 5385 h 10000"/>
                <a:gd name="connsiteX15" fmla="*/ 298 w 10000"/>
                <a:gd name="connsiteY15" fmla="*/ 4872 h 10000"/>
                <a:gd name="connsiteX16" fmla="*/ 316 w 10000"/>
                <a:gd name="connsiteY16" fmla="*/ 4013 h 10000"/>
                <a:gd name="connsiteX17" fmla="*/ 345 w 10000"/>
                <a:gd name="connsiteY17" fmla="*/ 3795 h 10000"/>
                <a:gd name="connsiteX18" fmla="*/ 363 w 10000"/>
                <a:gd name="connsiteY18" fmla="*/ 3859 h 10000"/>
                <a:gd name="connsiteX19" fmla="*/ 381 w 10000"/>
                <a:gd name="connsiteY19" fmla="*/ 4115 h 10000"/>
                <a:gd name="connsiteX20" fmla="*/ 406 w 10000"/>
                <a:gd name="connsiteY20" fmla="*/ 4872 h 10000"/>
                <a:gd name="connsiteX21" fmla="*/ 424 w 10000"/>
                <a:gd name="connsiteY21" fmla="*/ 5513 h 10000"/>
                <a:gd name="connsiteX22" fmla="*/ 442 w 10000"/>
                <a:gd name="connsiteY22" fmla="*/ 5513 h 10000"/>
                <a:gd name="connsiteX23" fmla="*/ 460 w 10000"/>
                <a:gd name="connsiteY23" fmla="*/ 5641 h 10000"/>
                <a:gd name="connsiteX24" fmla="*/ 478 w 10000"/>
                <a:gd name="connsiteY24" fmla="*/ 5705 h 10000"/>
                <a:gd name="connsiteX25" fmla="*/ 496 w 10000"/>
                <a:gd name="connsiteY25" fmla="*/ 5833 h 10000"/>
                <a:gd name="connsiteX26" fmla="*/ 525 w 10000"/>
                <a:gd name="connsiteY26" fmla="*/ 5731 h 10000"/>
                <a:gd name="connsiteX27" fmla="*/ 540 w 10000"/>
                <a:gd name="connsiteY27" fmla="*/ 5321 h 10000"/>
                <a:gd name="connsiteX28" fmla="*/ 558 w 10000"/>
                <a:gd name="connsiteY28" fmla="*/ 4974 h 10000"/>
                <a:gd name="connsiteX29" fmla="*/ 586 w 10000"/>
                <a:gd name="connsiteY29" fmla="*/ 4526 h 10000"/>
                <a:gd name="connsiteX30" fmla="*/ 605 w 10000"/>
                <a:gd name="connsiteY30" fmla="*/ 4051 h 10000"/>
                <a:gd name="connsiteX31" fmla="*/ 623 w 10000"/>
                <a:gd name="connsiteY31" fmla="*/ 3372 h 10000"/>
                <a:gd name="connsiteX32" fmla="*/ 642 w 10000"/>
                <a:gd name="connsiteY32" fmla="*/ 3026 h 10000"/>
                <a:gd name="connsiteX33" fmla="*/ 667 w 10000"/>
                <a:gd name="connsiteY33" fmla="*/ 3282 h 10000"/>
                <a:gd name="connsiteX34" fmla="*/ 685 w 10000"/>
                <a:gd name="connsiteY34" fmla="*/ 4551 h 10000"/>
                <a:gd name="connsiteX35" fmla="*/ 703 w 10000"/>
                <a:gd name="connsiteY35" fmla="*/ 6090 h 10000"/>
                <a:gd name="connsiteX36" fmla="*/ 721 w 10000"/>
                <a:gd name="connsiteY36" fmla="*/ 7256 h 10000"/>
                <a:gd name="connsiteX37" fmla="*/ 739 w 10000"/>
                <a:gd name="connsiteY37" fmla="*/ 7449 h 10000"/>
                <a:gd name="connsiteX38" fmla="*/ 768 w 10000"/>
                <a:gd name="connsiteY38" fmla="*/ 7077 h 10000"/>
                <a:gd name="connsiteX39" fmla="*/ 786 w 10000"/>
                <a:gd name="connsiteY39" fmla="*/ 5603 h 10000"/>
                <a:gd name="connsiteX40" fmla="*/ 800 w 10000"/>
                <a:gd name="connsiteY40" fmla="*/ 3282 h 10000"/>
                <a:gd name="connsiteX41" fmla="*/ 818 w 10000"/>
                <a:gd name="connsiteY41" fmla="*/ 1308 h 10000"/>
                <a:gd name="connsiteX42" fmla="*/ 848 w 10000"/>
                <a:gd name="connsiteY42" fmla="*/ 962 h 10000"/>
                <a:gd name="connsiteX43" fmla="*/ 866 w 10000"/>
                <a:gd name="connsiteY43" fmla="*/ 3282 h 10000"/>
                <a:gd name="connsiteX44" fmla="*/ 884 w 10000"/>
                <a:gd name="connsiteY44" fmla="*/ 7744 h 10000"/>
                <a:gd name="connsiteX45" fmla="*/ 902 w 10000"/>
                <a:gd name="connsiteY45" fmla="*/ 10000 h 10000"/>
                <a:gd name="connsiteX46" fmla="*/ 920 w 10000"/>
                <a:gd name="connsiteY46" fmla="*/ 8821 h 10000"/>
                <a:gd name="connsiteX47" fmla="*/ 946 w 10000"/>
                <a:gd name="connsiteY47" fmla="*/ 6564 h 10000"/>
                <a:gd name="connsiteX48" fmla="*/ 964 w 10000"/>
                <a:gd name="connsiteY48" fmla="*/ 5064 h 10000"/>
                <a:gd name="connsiteX49" fmla="*/ 992 w 10000"/>
                <a:gd name="connsiteY49" fmla="*/ 4744 h 10000"/>
                <a:gd name="connsiteX50" fmla="*/ 1011 w 10000"/>
                <a:gd name="connsiteY50" fmla="*/ 5000 h 10000"/>
                <a:gd name="connsiteX51" fmla="*/ 1030 w 10000"/>
                <a:gd name="connsiteY51" fmla="*/ 5513 h 10000"/>
                <a:gd name="connsiteX52" fmla="*/ 1048 w 10000"/>
                <a:gd name="connsiteY52" fmla="*/ 5641 h 10000"/>
                <a:gd name="connsiteX53" fmla="*/ 1066 w 10000"/>
                <a:gd name="connsiteY53" fmla="*/ 5577 h 10000"/>
                <a:gd name="connsiteX54" fmla="*/ 1080 w 10000"/>
                <a:gd name="connsiteY54" fmla="*/ 5346 h 10000"/>
                <a:gd name="connsiteX55" fmla="*/ 1098 w 10000"/>
                <a:gd name="connsiteY55" fmla="*/ 4936 h 10000"/>
                <a:gd name="connsiteX56" fmla="*/ 1127 w 10000"/>
                <a:gd name="connsiteY56" fmla="*/ 3756 h 10000"/>
                <a:gd name="connsiteX57" fmla="*/ 1145 w 10000"/>
                <a:gd name="connsiteY57" fmla="*/ 3372 h 10000"/>
                <a:gd name="connsiteX58" fmla="*/ 1170 w 10000"/>
                <a:gd name="connsiteY58" fmla="*/ 3346 h 10000"/>
                <a:gd name="connsiteX59" fmla="*/ 1188 w 10000"/>
                <a:gd name="connsiteY59" fmla="*/ 3372 h 10000"/>
                <a:gd name="connsiteX60" fmla="*/ 1206 w 10000"/>
                <a:gd name="connsiteY60" fmla="*/ 4333 h 10000"/>
                <a:gd name="connsiteX61" fmla="*/ 1224 w 10000"/>
                <a:gd name="connsiteY61" fmla="*/ 5346 h 10000"/>
                <a:gd name="connsiteX62" fmla="*/ 1242 w 10000"/>
                <a:gd name="connsiteY62" fmla="*/ 6308 h 10000"/>
                <a:gd name="connsiteX63" fmla="*/ 1271 w 10000"/>
                <a:gd name="connsiteY63" fmla="*/ 6885 h 10000"/>
                <a:gd name="connsiteX64" fmla="*/ 1289 w 10000"/>
                <a:gd name="connsiteY64" fmla="*/ 7077 h 10000"/>
                <a:gd name="connsiteX65" fmla="*/ 1307 w 10000"/>
                <a:gd name="connsiteY65" fmla="*/ 6564 h 10000"/>
                <a:gd name="connsiteX66" fmla="*/ 1325 w 10000"/>
                <a:gd name="connsiteY66" fmla="*/ 6244 h 10000"/>
                <a:gd name="connsiteX67" fmla="*/ 1343 w 10000"/>
                <a:gd name="connsiteY67" fmla="*/ 5897 h 10000"/>
                <a:gd name="connsiteX68" fmla="*/ 1369 w 10000"/>
                <a:gd name="connsiteY68" fmla="*/ 5192 h 10000"/>
                <a:gd name="connsiteX69" fmla="*/ 1387 w 10000"/>
                <a:gd name="connsiteY69" fmla="*/ 4359 h 10000"/>
                <a:gd name="connsiteX70" fmla="*/ 1407 w 10000"/>
                <a:gd name="connsiteY70" fmla="*/ 3628 h 10000"/>
                <a:gd name="connsiteX71" fmla="*/ 1432 w 10000"/>
                <a:gd name="connsiteY71" fmla="*/ 3064 h 10000"/>
                <a:gd name="connsiteX72" fmla="*/ 1450 w 10000"/>
                <a:gd name="connsiteY72" fmla="*/ 3500 h 10000"/>
                <a:gd name="connsiteX73" fmla="*/ 1468 w 10000"/>
                <a:gd name="connsiteY73" fmla="*/ 4423 h 10000"/>
                <a:gd name="connsiteX74" fmla="*/ 1486 w 10000"/>
                <a:gd name="connsiteY74" fmla="*/ 4910 h 10000"/>
                <a:gd name="connsiteX75" fmla="*/ 1504 w 10000"/>
                <a:gd name="connsiteY75" fmla="*/ 4333 h 10000"/>
                <a:gd name="connsiteX76" fmla="*/ 1533 w 10000"/>
                <a:gd name="connsiteY76" fmla="*/ 3154 h 10000"/>
                <a:gd name="connsiteX77" fmla="*/ 1551 w 10000"/>
                <a:gd name="connsiteY77" fmla="*/ 2513 h 10000"/>
                <a:gd name="connsiteX78" fmla="*/ 1569 w 10000"/>
                <a:gd name="connsiteY78" fmla="*/ 3564 h 10000"/>
                <a:gd name="connsiteX79" fmla="*/ 1594 w 10000"/>
                <a:gd name="connsiteY79" fmla="*/ 5385 h 10000"/>
                <a:gd name="connsiteX80" fmla="*/ 1612 w 10000"/>
                <a:gd name="connsiteY80" fmla="*/ 6308 h 10000"/>
                <a:gd name="connsiteX81" fmla="*/ 1630 w 10000"/>
                <a:gd name="connsiteY81" fmla="*/ 5731 h 10000"/>
                <a:gd name="connsiteX82" fmla="*/ 1648 w 10000"/>
                <a:gd name="connsiteY82" fmla="*/ 5346 h 10000"/>
                <a:gd name="connsiteX83" fmla="*/ 1666 w 10000"/>
                <a:gd name="connsiteY83" fmla="*/ 5513 h 10000"/>
                <a:gd name="connsiteX84" fmla="*/ 1684 w 10000"/>
                <a:gd name="connsiteY84" fmla="*/ 5667 h 10000"/>
                <a:gd name="connsiteX85" fmla="*/ 1710 w 10000"/>
                <a:gd name="connsiteY85" fmla="*/ 6308 h 10000"/>
                <a:gd name="connsiteX86" fmla="*/ 1728 w 10000"/>
                <a:gd name="connsiteY86" fmla="*/ 6462 h 10000"/>
                <a:gd name="connsiteX87" fmla="*/ 1746 w 10000"/>
                <a:gd name="connsiteY87" fmla="*/ 6051 h 10000"/>
                <a:gd name="connsiteX88" fmla="*/ 1764 w 10000"/>
                <a:gd name="connsiteY88" fmla="*/ 5513 h 10000"/>
                <a:gd name="connsiteX89" fmla="*/ 1793 w 10000"/>
                <a:gd name="connsiteY89" fmla="*/ 5385 h 10000"/>
                <a:gd name="connsiteX90" fmla="*/ 1812 w 10000"/>
                <a:gd name="connsiteY90" fmla="*/ 5449 h 10000"/>
                <a:gd name="connsiteX91" fmla="*/ 1830 w 10000"/>
                <a:gd name="connsiteY91" fmla="*/ 5513 h 10000"/>
                <a:gd name="connsiteX92" fmla="*/ 1855 w 10000"/>
                <a:gd name="connsiteY92" fmla="*/ 5192 h 10000"/>
                <a:gd name="connsiteX93" fmla="*/ 1873 w 10000"/>
                <a:gd name="connsiteY93" fmla="*/ 4397 h 10000"/>
                <a:gd name="connsiteX94" fmla="*/ 1891 w 10000"/>
                <a:gd name="connsiteY94" fmla="*/ 4295 h 10000"/>
                <a:gd name="connsiteX95" fmla="*/ 1909 w 10000"/>
                <a:gd name="connsiteY95" fmla="*/ 4526 h 10000"/>
                <a:gd name="connsiteX96" fmla="*/ 1927 w 10000"/>
                <a:gd name="connsiteY96" fmla="*/ 5385 h 10000"/>
                <a:gd name="connsiteX97" fmla="*/ 1946 w 10000"/>
                <a:gd name="connsiteY97" fmla="*/ 6590 h 10000"/>
                <a:gd name="connsiteX98" fmla="*/ 1964 w 10000"/>
                <a:gd name="connsiteY98" fmla="*/ 6949 h 10000"/>
                <a:gd name="connsiteX99" fmla="*/ 1990 w 10000"/>
                <a:gd name="connsiteY99" fmla="*/ 6141 h 10000"/>
                <a:gd name="connsiteX100" fmla="*/ 2018 w 10000"/>
                <a:gd name="connsiteY100" fmla="*/ 5346 h 10000"/>
                <a:gd name="connsiteX101" fmla="*/ 2036 w 10000"/>
                <a:gd name="connsiteY101" fmla="*/ 5154 h 10000"/>
                <a:gd name="connsiteX102" fmla="*/ 2054 w 10000"/>
                <a:gd name="connsiteY102" fmla="*/ 5641 h 10000"/>
                <a:gd name="connsiteX103" fmla="*/ 2072 w 10000"/>
                <a:gd name="connsiteY103" fmla="*/ 5795 h 10000"/>
                <a:gd name="connsiteX104" fmla="*/ 2091 w 10000"/>
                <a:gd name="connsiteY104" fmla="*/ 5731 h 10000"/>
                <a:gd name="connsiteX105" fmla="*/ 2109 w 10000"/>
                <a:gd name="connsiteY105" fmla="*/ 5346 h 10000"/>
                <a:gd name="connsiteX106" fmla="*/ 2134 w 10000"/>
                <a:gd name="connsiteY106" fmla="*/ 4910 h 10000"/>
                <a:gd name="connsiteX107" fmla="*/ 2152 w 10000"/>
                <a:gd name="connsiteY107" fmla="*/ 4615 h 10000"/>
                <a:gd name="connsiteX108" fmla="*/ 2170 w 10000"/>
                <a:gd name="connsiteY108" fmla="*/ 4462 h 10000"/>
                <a:gd name="connsiteX109" fmla="*/ 2195 w 10000"/>
                <a:gd name="connsiteY109" fmla="*/ 4423 h 10000"/>
                <a:gd name="connsiteX110" fmla="*/ 2214 w 10000"/>
                <a:gd name="connsiteY110" fmla="*/ 4397 h 10000"/>
                <a:gd name="connsiteX111" fmla="*/ 2232 w 10000"/>
                <a:gd name="connsiteY111" fmla="*/ 4179 h 10000"/>
                <a:gd name="connsiteX112" fmla="*/ 2250 w 10000"/>
                <a:gd name="connsiteY112" fmla="*/ 3731 h 10000"/>
                <a:gd name="connsiteX113" fmla="*/ 2268 w 10000"/>
                <a:gd name="connsiteY113" fmla="*/ 3000 h 10000"/>
                <a:gd name="connsiteX114" fmla="*/ 2297 w 10000"/>
                <a:gd name="connsiteY114" fmla="*/ 2513 h 10000"/>
                <a:gd name="connsiteX115" fmla="*/ 2315 w 10000"/>
                <a:gd name="connsiteY115" fmla="*/ 3026 h 10000"/>
                <a:gd name="connsiteX116" fmla="*/ 2333 w 10000"/>
                <a:gd name="connsiteY116" fmla="*/ 4590 h 10000"/>
                <a:gd name="connsiteX117" fmla="*/ 2351 w 10000"/>
                <a:gd name="connsiteY117" fmla="*/ 6397 h 10000"/>
                <a:gd name="connsiteX118" fmla="*/ 2369 w 10000"/>
                <a:gd name="connsiteY118" fmla="*/ 7192 h 10000"/>
                <a:gd name="connsiteX119" fmla="*/ 2395 w 10000"/>
                <a:gd name="connsiteY119" fmla="*/ 6910 h 10000"/>
                <a:gd name="connsiteX120" fmla="*/ 2413 w 10000"/>
                <a:gd name="connsiteY120" fmla="*/ 6179 h 10000"/>
                <a:gd name="connsiteX121" fmla="*/ 2431 w 10000"/>
                <a:gd name="connsiteY121" fmla="*/ 4936 h 10000"/>
                <a:gd name="connsiteX122" fmla="*/ 2459 w 10000"/>
                <a:gd name="connsiteY122" fmla="*/ 3603 h 10000"/>
                <a:gd name="connsiteX123" fmla="*/ 2474 w 10000"/>
                <a:gd name="connsiteY123" fmla="*/ 2872 h 10000"/>
                <a:gd name="connsiteX124" fmla="*/ 2492 w 10000"/>
                <a:gd name="connsiteY124" fmla="*/ 2231 h 10000"/>
                <a:gd name="connsiteX125" fmla="*/ 2511 w 10000"/>
                <a:gd name="connsiteY125" fmla="*/ 3064 h 10000"/>
                <a:gd name="connsiteX126" fmla="*/ 2529 w 10000"/>
                <a:gd name="connsiteY126" fmla="*/ 5577 h 10000"/>
                <a:gd name="connsiteX127" fmla="*/ 2558 w 10000"/>
                <a:gd name="connsiteY127" fmla="*/ 7359 h 10000"/>
                <a:gd name="connsiteX128" fmla="*/ 2576 w 10000"/>
                <a:gd name="connsiteY128" fmla="*/ 7128 h 10000"/>
                <a:gd name="connsiteX129" fmla="*/ 2601 w 10000"/>
                <a:gd name="connsiteY129" fmla="*/ 6372 h 10000"/>
                <a:gd name="connsiteX130" fmla="*/ 2620 w 10000"/>
                <a:gd name="connsiteY130" fmla="*/ 5538 h 10000"/>
                <a:gd name="connsiteX131" fmla="*/ 2638 w 10000"/>
                <a:gd name="connsiteY131" fmla="*/ 4654 h 10000"/>
                <a:gd name="connsiteX132" fmla="*/ 2656 w 10000"/>
                <a:gd name="connsiteY132" fmla="*/ 3987 h 10000"/>
                <a:gd name="connsiteX133" fmla="*/ 2674 w 10000"/>
                <a:gd name="connsiteY133" fmla="*/ 3410 h 10000"/>
                <a:gd name="connsiteX134" fmla="*/ 2692 w 10000"/>
                <a:gd name="connsiteY134" fmla="*/ 3885 h 10000"/>
                <a:gd name="connsiteX135" fmla="*/ 2710 w 10000"/>
                <a:gd name="connsiteY135" fmla="*/ 5987 h 10000"/>
                <a:gd name="connsiteX136" fmla="*/ 2739 w 10000"/>
                <a:gd name="connsiteY136" fmla="*/ 7679 h 10000"/>
                <a:gd name="connsiteX137" fmla="*/ 2754 w 10000"/>
                <a:gd name="connsiteY137" fmla="*/ 7641 h 10000"/>
                <a:gd name="connsiteX138" fmla="*/ 2772 w 10000"/>
                <a:gd name="connsiteY138" fmla="*/ 7103 h 10000"/>
                <a:gd name="connsiteX139" fmla="*/ 2790 w 10000"/>
                <a:gd name="connsiteY139" fmla="*/ 6500 h 10000"/>
                <a:gd name="connsiteX140" fmla="*/ 2819 w 10000"/>
                <a:gd name="connsiteY140" fmla="*/ 5962 h 10000"/>
                <a:gd name="connsiteX141" fmla="*/ 2837 w 10000"/>
                <a:gd name="connsiteY141" fmla="*/ 5321 h 10000"/>
                <a:gd name="connsiteX142" fmla="*/ 2855 w 10000"/>
                <a:gd name="connsiteY142" fmla="*/ 4744 h 10000"/>
                <a:gd name="connsiteX143" fmla="*/ 2880 w 10000"/>
                <a:gd name="connsiteY143" fmla="*/ 4051 h 10000"/>
                <a:gd name="connsiteX144" fmla="*/ 2898 w 10000"/>
                <a:gd name="connsiteY144" fmla="*/ 3372 h 10000"/>
                <a:gd name="connsiteX145" fmla="*/ 2916 w 10000"/>
                <a:gd name="connsiteY145" fmla="*/ 3667 h 10000"/>
                <a:gd name="connsiteX146" fmla="*/ 2934 w 10000"/>
                <a:gd name="connsiteY146" fmla="*/ 4295 h 10000"/>
                <a:gd name="connsiteX147" fmla="*/ 2952 w 10000"/>
                <a:gd name="connsiteY147" fmla="*/ 4808 h 10000"/>
                <a:gd name="connsiteX148" fmla="*/ 2970 w 10000"/>
                <a:gd name="connsiteY148" fmla="*/ 5667 h 10000"/>
                <a:gd name="connsiteX149" fmla="*/ 2999 w 10000"/>
                <a:gd name="connsiteY149" fmla="*/ 6205 h 10000"/>
                <a:gd name="connsiteX150" fmla="*/ 3018 w 10000"/>
                <a:gd name="connsiteY150" fmla="*/ 6141 h 10000"/>
                <a:gd name="connsiteX151" fmla="*/ 3032 w 10000"/>
                <a:gd name="connsiteY151" fmla="*/ 5705 h 10000"/>
                <a:gd name="connsiteX152" fmla="*/ 3062 w 10000"/>
                <a:gd name="connsiteY152" fmla="*/ 5154 h 10000"/>
                <a:gd name="connsiteX153" fmla="*/ 3080 w 10000"/>
                <a:gd name="connsiteY153" fmla="*/ 4526 h 10000"/>
                <a:gd name="connsiteX154" fmla="*/ 3098 w 10000"/>
                <a:gd name="connsiteY154" fmla="*/ 4590 h 10000"/>
                <a:gd name="connsiteX155" fmla="*/ 3116 w 10000"/>
                <a:gd name="connsiteY155" fmla="*/ 5321 h 10000"/>
                <a:gd name="connsiteX156" fmla="*/ 3142 w 10000"/>
                <a:gd name="connsiteY156" fmla="*/ 5962 h 10000"/>
                <a:gd name="connsiteX157" fmla="*/ 3160 w 10000"/>
                <a:gd name="connsiteY157" fmla="*/ 5859 h 10000"/>
                <a:gd name="connsiteX158" fmla="*/ 3178 w 10000"/>
                <a:gd name="connsiteY158" fmla="*/ 5064 h 10000"/>
                <a:gd name="connsiteX159" fmla="*/ 3196 w 10000"/>
                <a:gd name="connsiteY159" fmla="*/ 4359 h 10000"/>
                <a:gd name="connsiteX160" fmla="*/ 3225 w 10000"/>
                <a:gd name="connsiteY160" fmla="*/ 4013 h 10000"/>
                <a:gd name="connsiteX161" fmla="*/ 3243 w 10000"/>
                <a:gd name="connsiteY161" fmla="*/ 4333 h 10000"/>
                <a:gd name="connsiteX162" fmla="*/ 3261 w 10000"/>
                <a:gd name="connsiteY162" fmla="*/ 4936 h 10000"/>
                <a:gd name="connsiteX163" fmla="*/ 3279 w 10000"/>
                <a:gd name="connsiteY163" fmla="*/ 5603 h 10000"/>
                <a:gd name="connsiteX164" fmla="*/ 3297 w 10000"/>
                <a:gd name="connsiteY164" fmla="*/ 5705 h 10000"/>
                <a:gd name="connsiteX165" fmla="*/ 3322 w 10000"/>
                <a:gd name="connsiteY165" fmla="*/ 5449 h 10000"/>
                <a:gd name="connsiteX166" fmla="*/ 3340 w 10000"/>
                <a:gd name="connsiteY166" fmla="*/ 5103 h 10000"/>
                <a:gd name="connsiteX167" fmla="*/ 3358 w 10000"/>
                <a:gd name="connsiteY167" fmla="*/ 4359 h 10000"/>
                <a:gd name="connsiteX168" fmla="*/ 3376 w 10000"/>
                <a:gd name="connsiteY168" fmla="*/ 3731 h 10000"/>
                <a:gd name="connsiteX169" fmla="*/ 3394 w 10000"/>
                <a:gd name="connsiteY169" fmla="*/ 3923 h 10000"/>
                <a:gd name="connsiteX170" fmla="*/ 3420 w 10000"/>
                <a:gd name="connsiteY170" fmla="*/ 3500 h 10000"/>
                <a:gd name="connsiteX171" fmla="*/ 3439 w 10000"/>
                <a:gd name="connsiteY171" fmla="*/ 2615 h 10000"/>
                <a:gd name="connsiteX172" fmla="*/ 3467 w 10000"/>
                <a:gd name="connsiteY172" fmla="*/ 897 h 10000"/>
                <a:gd name="connsiteX173" fmla="*/ 3485 w 10000"/>
                <a:gd name="connsiteY173" fmla="*/ 1154 h 10000"/>
                <a:gd name="connsiteX174" fmla="*/ 3503 w 10000"/>
                <a:gd name="connsiteY174" fmla="*/ 3987 h 10000"/>
                <a:gd name="connsiteX175" fmla="*/ 3521 w 10000"/>
                <a:gd name="connsiteY175" fmla="*/ 7577 h 10000"/>
                <a:gd name="connsiteX176" fmla="*/ 3540 w 10000"/>
                <a:gd name="connsiteY176" fmla="*/ 9423 h 10000"/>
                <a:gd name="connsiteX177" fmla="*/ 3558 w 10000"/>
                <a:gd name="connsiteY177" fmla="*/ 9167 h 10000"/>
                <a:gd name="connsiteX178" fmla="*/ 3576 w 10000"/>
                <a:gd name="connsiteY178" fmla="*/ 7872 h 10000"/>
                <a:gd name="connsiteX179" fmla="*/ 3601 w 10000"/>
                <a:gd name="connsiteY179" fmla="*/ 6782 h 10000"/>
                <a:gd name="connsiteX180" fmla="*/ 3620 w 10000"/>
                <a:gd name="connsiteY180" fmla="*/ 5897 h 10000"/>
                <a:gd name="connsiteX181" fmla="*/ 3645 w 10000"/>
                <a:gd name="connsiteY181" fmla="*/ 5410 h 10000"/>
                <a:gd name="connsiteX182" fmla="*/ 3663 w 10000"/>
                <a:gd name="connsiteY182" fmla="*/ 5282 h 10000"/>
                <a:gd name="connsiteX183" fmla="*/ 3681 w 10000"/>
                <a:gd name="connsiteY183" fmla="*/ 5346 h 10000"/>
                <a:gd name="connsiteX184" fmla="*/ 3699 w 10000"/>
                <a:gd name="connsiteY184" fmla="*/ 5038 h 10000"/>
                <a:gd name="connsiteX185" fmla="*/ 3717 w 10000"/>
                <a:gd name="connsiteY185" fmla="*/ 4872 h 10000"/>
                <a:gd name="connsiteX186" fmla="*/ 3746 w 10000"/>
                <a:gd name="connsiteY186" fmla="*/ 4718 h 10000"/>
                <a:gd name="connsiteX187" fmla="*/ 3764 w 10000"/>
                <a:gd name="connsiteY187" fmla="*/ 4936 h 10000"/>
                <a:gd name="connsiteX188" fmla="*/ 3782 w 10000"/>
                <a:gd name="connsiteY188" fmla="*/ 5103 h 10000"/>
                <a:gd name="connsiteX189" fmla="*/ 3800 w 10000"/>
                <a:gd name="connsiteY189" fmla="*/ 5474 h 10000"/>
                <a:gd name="connsiteX190" fmla="*/ 3827 w 10000"/>
                <a:gd name="connsiteY190" fmla="*/ 5410 h 10000"/>
                <a:gd name="connsiteX191" fmla="*/ 3845 w 10000"/>
                <a:gd name="connsiteY191" fmla="*/ 5218 h 10000"/>
                <a:gd name="connsiteX192" fmla="*/ 3863 w 10000"/>
                <a:gd name="connsiteY192" fmla="*/ 5000 h 10000"/>
                <a:gd name="connsiteX193" fmla="*/ 3881 w 10000"/>
                <a:gd name="connsiteY193" fmla="*/ 4872 h 10000"/>
                <a:gd name="connsiteX194" fmla="*/ 3899 w 10000"/>
                <a:gd name="connsiteY194" fmla="*/ 4744 h 10000"/>
                <a:gd name="connsiteX195" fmla="*/ 3924 w 10000"/>
                <a:gd name="connsiteY195" fmla="*/ 4808 h 10000"/>
                <a:gd name="connsiteX196" fmla="*/ 3942 w 10000"/>
                <a:gd name="connsiteY196" fmla="*/ 4782 h 10000"/>
                <a:gd name="connsiteX197" fmla="*/ 3960 w 10000"/>
                <a:gd name="connsiteY197" fmla="*/ 4590 h 10000"/>
                <a:gd name="connsiteX198" fmla="*/ 3978 w 10000"/>
                <a:gd name="connsiteY198" fmla="*/ 4654 h 10000"/>
                <a:gd name="connsiteX199" fmla="*/ 4007 w 10000"/>
                <a:gd name="connsiteY199" fmla="*/ 4782 h 10000"/>
                <a:gd name="connsiteX200" fmla="*/ 4025 w 10000"/>
                <a:gd name="connsiteY200" fmla="*/ 4872 h 10000"/>
                <a:gd name="connsiteX201" fmla="*/ 4043 w 10000"/>
                <a:gd name="connsiteY201" fmla="*/ 4179 h 10000"/>
                <a:gd name="connsiteX202" fmla="*/ 4068 w 10000"/>
                <a:gd name="connsiteY202" fmla="*/ 2423 h 10000"/>
                <a:gd name="connsiteX203" fmla="*/ 4086 w 10000"/>
                <a:gd name="connsiteY203" fmla="*/ 923 h 10000"/>
                <a:gd name="connsiteX204" fmla="*/ 4104 w 10000"/>
                <a:gd name="connsiteY204" fmla="*/ 0 h 10000"/>
                <a:gd name="connsiteX205" fmla="*/ 4122 w 10000"/>
                <a:gd name="connsiteY205" fmla="*/ 1051 h 10000"/>
                <a:gd name="connsiteX206" fmla="*/ 4140 w 10000"/>
                <a:gd name="connsiteY206" fmla="*/ 4487 h 10000"/>
                <a:gd name="connsiteX207" fmla="*/ 4158 w 10000"/>
                <a:gd name="connsiteY207" fmla="*/ 7705 h 10000"/>
                <a:gd name="connsiteX208" fmla="*/ 4185 w 10000"/>
                <a:gd name="connsiteY208" fmla="*/ 9397 h 10000"/>
                <a:gd name="connsiteX209" fmla="*/ 4203 w 10000"/>
                <a:gd name="connsiteY209" fmla="*/ 9397 h 10000"/>
                <a:gd name="connsiteX210" fmla="*/ 4222 w 10000"/>
                <a:gd name="connsiteY210" fmla="*/ 8436 h 10000"/>
                <a:gd name="connsiteX211" fmla="*/ 4251 w 10000"/>
                <a:gd name="connsiteY211" fmla="*/ 7679 h 10000"/>
                <a:gd name="connsiteX212" fmla="*/ 4269 w 10000"/>
                <a:gd name="connsiteY212" fmla="*/ 7231 h 10000"/>
                <a:gd name="connsiteX213" fmla="*/ 4287 w 10000"/>
                <a:gd name="connsiteY213" fmla="*/ 6436 h 10000"/>
                <a:gd name="connsiteX214" fmla="*/ 4305 w 10000"/>
                <a:gd name="connsiteY214" fmla="*/ 5538 h 10000"/>
                <a:gd name="connsiteX215" fmla="*/ 4323 w 10000"/>
                <a:gd name="connsiteY215" fmla="*/ 4872 h 10000"/>
                <a:gd name="connsiteX216" fmla="*/ 4348 w 10000"/>
                <a:gd name="connsiteY216" fmla="*/ 4423 h 10000"/>
                <a:gd name="connsiteX217" fmla="*/ 4366 w 10000"/>
                <a:gd name="connsiteY217" fmla="*/ 4462 h 10000"/>
                <a:gd name="connsiteX218" fmla="*/ 4384 w 10000"/>
                <a:gd name="connsiteY218" fmla="*/ 3885 h 10000"/>
                <a:gd name="connsiteX219" fmla="*/ 4402 w 10000"/>
                <a:gd name="connsiteY219" fmla="*/ 2744 h 10000"/>
                <a:gd name="connsiteX220" fmla="*/ 4420 w 10000"/>
                <a:gd name="connsiteY220" fmla="*/ 1949 h 10000"/>
                <a:gd name="connsiteX221" fmla="*/ 4445 w 10000"/>
                <a:gd name="connsiteY221" fmla="*/ 2897 h 10000"/>
                <a:gd name="connsiteX222" fmla="*/ 4463 w 10000"/>
                <a:gd name="connsiteY222" fmla="*/ 5833 h 10000"/>
                <a:gd name="connsiteX223" fmla="*/ 4492 w 10000"/>
                <a:gd name="connsiteY223" fmla="*/ 8000 h 10000"/>
                <a:gd name="connsiteX224" fmla="*/ 4510 w 10000"/>
                <a:gd name="connsiteY224" fmla="*/ 8090 h 10000"/>
                <a:gd name="connsiteX225" fmla="*/ 4528 w 10000"/>
                <a:gd name="connsiteY225" fmla="*/ 7103 h 10000"/>
                <a:gd name="connsiteX226" fmla="*/ 4546 w 10000"/>
                <a:gd name="connsiteY226" fmla="*/ 6205 h 10000"/>
                <a:gd name="connsiteX227" fmla="*/ 4564 w 10000"/>
                <a:gd name="connsiteY227" fmla="*/ 5641 h 10000"/>
                <a:gd name="connsiteX228" fmla="*/ 4582 w 10000"/>
                <a:gd name="connsiteY228" fmla="*/ 5321 h 10000"/>
                <a:gd name="connsiteX229" fmla="*/ 4609 w 10000"/>
                <a:gd name="connsiteY229" fmla="*/ 5154 h 10000"/>
                <a:gd name="connsiteX230" fmla="*/ 4627 w 10000"/>
                <a:gd name="connsiteY230" fmla="*/ 4872 h 10000"/>
                <a:gd name="connsiteX231" fmla="*/ 4645 w 10000"/>
                <a:gd name="connsiteY231" fmla="*/ 4526 h 10000"/>
                <a:gd name="connsiteX232" fmla="*/ 4674 w 10000"/>
                <a:gd name="connsiteY232" fmla="*/ 4333 h 10000"/>
                <a:gd name="connsiteX233" fmla="*/ 4692 w 10000"/>
                <a:gd name="connsiteY233" fmla="*/ 4115 h 10000"/>
                <a:gd name="connsiteX234" fmla="*/ 4706 w 10000"/>
                <a:gd name="connsiteY234" fmla="*/ 3859 h 10000"/>
                <a:gd name="connsiteX235" fmla="*/ 4725 w 10000"/>
                <a:gd name="connsiteY235" fmla="*/ 3692 h 10000"/>
                <a:gd name="connsiteX236" fmla="*/ 4743 w 10000"/>
                <a:gd name="connsiteY236" fmla="*/ 3603 h 10000"/>
                <a:gd name="connsiteX237" fmla="*/ 4772 w 10000"/>
                <a:gd name="connsiteY237" fmla="*/ 3821 h 10000"/>
                <a:gd name="connsiteX238" fmla="*/ 4790 w 10000"/>
                <a:gd name="connsiteY238" fmla="*/ 4590 h 10000"/>
                <a:gd name="connsiteX239" fmla="*/ 4808 w 10000"/>
                <a:gd name="connsiteY239" fmla="*/ 5103 h 10000"/>
                <a:gd name="connsiteX240" fmla="*/ 4826 w 10000"/>
                <a:gd name="connsiteY240" fmla="*/ 5346 h 10000"/>
                <a:gd name="connsiteX241" fmla="*/ 4851 w 10000"/>
                <a:gd name="connsiteY241" fmla="*/ 5474 h 10000"/>
                <a:gd name="connsiteX242" fmla="*/ 4869 w 10000"/>
                <a:gd name="connsiteY242" fmla="*/ 5538 h 10000"/>
                <a:gd name="connsiteX243" fmla="*/ 4888 w 10000"/>
                <a:gd name="connsiteY243" fmla="*/ 5513 h 10000"/>
                <a:gd name="connsiteX244" fmla="*/ 4906 w 10000"/>
                <a:gd name="connsiteY244" fmla="*/ 5218 h 10000"/>
                <a:gd name="connsiteX245" fmla="*/ 4934 w 10000"/>
                <a:gd name="connsiteY245" fmla="*/ 4744 h 10000"/>
                <a:gd name="connsiteX246" fmla="*/ 4952 w 10000"/>
                <a:gd name="connsiteY246" fmla="*/ 4397 h 10000"/>
                <a:gd name="connsiteX247" fmla="*/ 4970 w 10000"/>
                <a:gd name="connsiteY247" fmla="*/ 3821 h 10000"/>
                <a:gd name="connsiteX248" fmla="*/ 4985 w 10000"/>
                <a:gd name="connsiteY248" fmla="*/ 3372 h 10000"/>
                <a:gd name="connsiteX249" fmla="*/ 5003 w 10000"/>
                <a:gd name="connsiteY249" fmla="*/ 3372 h 10000"/>
                <a:gd name="connsiteX250" fmla="*/ 5022 w 10000"/>
                <a:gd name="connsiteY250" fmla="*/ 3795 h 10000"/>
                <a:gd name="connsiteX251" fmla="*/ 5051 w 10000"/>
                <a:gd name="connsiteY251" fmla="*/ 5192 h 10000"/>
                <a:gd name="connsiteX252" fmla="*/ 5076 w 10000"/>
                <a:gd name="connsiteY252" fmla="*/ 6436 h 10000"/>
                <a:gd name="connsiteX253" fmla="*/ 5094 w 10000"/>
                <a:gd name="connsiteY253" fmla="*/ 7321 h 10000"/>
                <a:gd name="connsiteX254" fmla="*/ 5112 w 10000"/>
                <a:gd name="connsiteY254" fmla="*/ 7359 h 10000"/>
                <a:gd name="connsiteX255" fmla="*/ 5130 w 10000"/>
                <a:gd name="connsiteY255" fmla="*/ 6846 h 10000"/>
                <a:gd name="connsiteX256" fmla="*/ 5148 w 10000"/>
                <a:gd name="connsiteY256" fmla="*/ 6179 h 10000"/>
                <a:gd name="connsiteX257" fmla="*/ 5166 w 10000"/>
                <a:gd name="connsiteY257" fmla="*/ 5897 h 10000"/>
                <a:gd name="connsiteX258" fmla="*/ 5184 w 10000"/>
                <a:gd name="connsiteY258" fmla="*/ 5538 h 10000"/>
                <a:gd name="connsiteX259" fmla="*/ 5213 w 10000"/>
                <a:gd name="connsiteY259" fmla="*/ 4590 h 10000"/>
                <a:gd name="connsiteX260" fmla="*/ 5231 w 10000"/>
                <a:gd name="connsiteY260" fmla="*/ 3064 h 10000"/>
                <a:gd name="connsiteX261" fmla="*/ 5249 w 10000"/>
                <a:gd name="connsiteY261" fmla="*/ 2615 h 10000"/>
                <a:gd name="connsiteX262" fmla="*/ 5275 w 10000"/>
                <a:gd name="connsiteY262" fmla="*/ 3474 h 10000"/>
                <a:gd name="connsiteX263" fmla="*/ 5294 w 10000"/>
                <a:gd name="connsiteY263" fmla="*/ 4359 h 10000"/>
                <a:gd name="connsiteX264" fmla="*/ 5312 w 10000"/>
                <a:gd name="connsiteY264" fmla="*/ 5321 h 10000"/>
                <a:gd name="connsiteX265" fmla="*/ 5330 w 10000"/>
                <a:gd name="connsiteY265" fmla="*/ 7013 h 10000"/>
                <a:gd name="connsiteX266" fmla="*/ 5355 w 10000"/>
                <a:gd name="connsiteY266" fmla="*/ 8179 h 10000"/>
                <a:gd name="connsiteX267" fmla="*/ 5373 w 10000"/>
                <a:gd name="connsiteY267" fmla="*/ 8115 h 10000"/>
                <a:gd name="connsiteX268" fmla="*/ 5391 w 10000"/>
                <a:gd name="connsiteY268" fmla="*/ 7256 h 10000"/>
                <a:gd name="connsiteX269" fmla="*/ 5409 w 10000"/>
                <a:gd name="connsiteY269" fmla="*/ 6269 h 10000"/>
                <a:gd name="connsiteX270" fmla="*/ 5428 w 10000"/>
                <a:gd name="connsiteY270" fmla="*/ 5410 h 10000"/>
                <a:gd name="connsiteX271" fmla="*/ 5446 w 10000"/>
                <a:gd name="connsiteY271" fmla="*/ 4974 h 10000"/>
                <a:gd name="connsiteX272" fmla="*/ 5475 w 10000"/>
                <a:gd name="connsiteY272" fmla="*/ 4551 h 10000"/>
                <a:gd name="connsiteX273" fmla="*/ 5493 w 10000"/>
                <a:gd name="connsiteY273" fmla="*/ 4231 h 10000"/>
                <a:gd name="connsiteX274" fmla="*/ 5511 w 10000"/>
                <a:gd name="connsiteY274" fmla="*/ 3885 h 10000"/>
                <a:gd name="connsiteX275" fmla="*/ 5536 w 10000"/>
                <a:gd name="connsiteY275" fmla="*/ 3667 h 10000"/>
                <a:gd name="connsiteX276" fmla="*/ 5554 w 10000"/>
                <a:gd name="connsiteY276" fmla="*/ 3218 h 10000"/>
                <a:gd name="connsiteX277" fmla="*/ 5572 w 10000"/>
                <a:gd name="connsiteY277" fmla="*/ 3192 h 10000"/>
                <a:gd name="connsiteX278" fmla="*/ 5590 w 10000"/>
                <a:gd name="connsiteY278" fmla="*/ 3731 h 10000"/>
                <a:gd name="connsiteX279" fmla="*/ 5616 w 10000"/>
                <a:gd name="connsiteY279" fmla="*/ 4615 h 10000"/>
                <a:gd name="connsiteX280" fmla="*/ 5634 w 10000"/>
                <a:gd name="connsiteY280" fmla="*/ 5321 h 10000"/>
                <a:gd name="connsiteX281" fmla="*/ 5652 w 10000"/>
                <a:gd name="connsiteY281" fmla="*/ 5731 h 10000"/>
                <a:gd name="connsiteX282" fmla="*/ 5681 w 10000"/>
                <a:gd name="connsiteY282" fmla="*/ 6090 h 10000"/>
                <a:gd name="connsiteX283" fmla="*/ 5699 w 10000"/>
                <a:gd name="connsiteY283" fmla="*/ 6026 h 10000"/>
                <a:gd name="connsiteX284" fmla="*/ 5717 w 10000"/>
                <a:gd name="connsiteY284" fmla="*/ 5321 h 10000"/>
                <a:gd name="connsiteX285" fmla="*/ 5735 w 10000"/>
                <a:gd name="connsiteY285" fmla="*/ 4397 h 10000"/>
                <a:gd name="connsiteX286" fmla="*/ 5753 w 10000"/>
                <a:gd name="connsiteY286" fmla="*/ 4077 h 10000"/>
                <a:gd name="connsiteX287" fmla="*/ 5771 w 10000"/>
                <a:gd name="connsiteY287" fmla="*/ 4051 h 10000"/>
                <a:gd name="connsiteX288" fmla="*/ 5796 w 10000"/>
                <a:gd name="connsiteY288" fmla="*/ 4974 h 10000"/>
                <a:gd name="connsiteX289" fmla="*/ 5815 w 10000"/>
                <a:gd name="connsiteY289" fmla="*/ 5897 h 10000"/>
                <a:gd name="connsiteX290" fmla="*/ 5834 w 10000"/>
                <a:gd name="connsiteY290" fmla="*/ 5795 h 10000"/>
                <a:gd name="connsiteX291" fmla="*/ 5852 w 10000"/>
                <a:gd name="connsiteY291" fmla="*/ 5321 h 10000"/>
                <a:gd name="connsiteX292" fmla="*/ 5877 w 10000"/>
                <a:gd name="connsiteY292" fmla="*/ 5064 h 10000"/>
                <a:gd name="connsiteX293" fmla="*/ 5895 w 10000"/>
                <a:gd name="connsiteY293" fmla="*/ 5321 h 10000"/>
                <a:gd name="connsiteX294" fmla="*/ 5913 w 10000"/>
                <a:gd name="connsiteY294" fmla="*/ 5154 h 10000"/>
                <a:gd name="connsiteX295" fmla="*/ 5931 w 10000"/>
                <a:gd name="connsiteY295" fmla="*/ 4936 h 10000"/>
                <a:gd name="connsiteX296" fmla="*/ 5960 w 10000"/>
                <a:gd name="connsiteY296" fmla="*/ 4462 h 10000"/>
                <a:gd name="connsiteX297" fmla="*/ 6094 w 10000"/>
                <a:gd name="connsiteY297" fmla="*/ 4846 h 10000"/>
                <a:gd name="connsiteX298" fmla="*/ 6119 w 10000"/>
                <a:gd name="connsiteY298" fmla="*/ 4487 h 10000"/>
                <a:gd name="connsiteX299" fmla="*/ 6221 w 10000"/>
                <a:gd name="connsiteY299" fmla="*/ 4013 h 10000"/>
                <a:gd name="connsiteX300" fmla="*/ 6239 w 10000"/>
                <a:gd name="connsiteY300" fmla="*/ 3064 h 10000"/>
                <a:gd name="connsiteX301" fmla="*/ 6300 w 10000"/>
                <a:gd name="connsiteY301" fmla="*/ 5923 h 10000"/>
                <a:gd name="connsiteX302" fmla="*/ 6318 w 10000"/>
                <a:gd name="connsiteY302" fmla="*/ 7321 h 10000"/>
                <a:gd name="connsiteX303" fmla="*/ 6337 w 10000"/>
                <a:gd name="connsiteY303" fmla="*/ 7641 h 10000"/>
                <a:gd name="connsiteX304" fmla="*/ 6355 w 10000"/>
                <a:gd name="connsiteY304" fmla="*/ 7359 h 10000"/>
                <a:gd name="connsiteX305" fmla="*/ 6373 w 10000"/>
                <a:gd name="connsiteY305" fmla="*/ 5833 h 10000"/>
                <a:gd name="connsiteX306" fmla="*/ 6482 w 10000"/>
                <a:gd name="connsiteY306" fmla="*/ 6436 h 10000"/>
                <a:gd name="connsiteX307" fmla="*/ 6500 w 10000"/>
                <a:gd name="connsiteY307" fmla="*/ 8628 h 10000"/>
                <a:gd name="connsiteX308" fmla="*/ 6518 w 10000"/>
                <a:gd name="connsiteY308" fmla="*/ 9077 h 10000"/>
                <a:gd name="connsiteX309" fmla="*/ 6543 w 10000"/>
                <a:gd name="connsiteY309" fmla="*/ 8603 h 10000"/>
                <a:gd name="connsiteX310" fmla="*/ 6561 w 10000"/>
                <a:gd name="connsiteY310" fmla="*/ 7679 h 10000"/>
                <a:gd name="connsiteX311" fmla="*/ 6579 w 10000"/>
                <a:gd name="connsiteY311" fmla="*/ 6846 h 10000"/>
                <a:gd name="connsiteX312" fmla="*/ 6597 w 10000"/>
                <a:gd name="connsiteY312" fmla="*/ 6090 h 10000"/>
                <a:gd name="connsiteX313" fmla="*/ 6616 w 10000"/>
                <a:gd name="connsiteY313" fmla="*/ 5128 h 10000"/>
                <a:gd name="connsiteX314" fmla="*/ 6634 w 10000"/>
                <a:gd name="connsiteY314" fmla="*/ 4013 h 10000"/>
                <a:gd name="connsiteX315" fmla="*/ 6985 w 10000"/>
                <a:gd name="connsiteY315" fmla="*/ 5513 h 10000"/>
                <a:gd name="connsiteX316" fmla="*/ 7003 w 10000"/>
                <a:gd name="connsiteY316" fmla="*/ 6051 h 10000"/>
                <a:gd name="connsiteX317" fmla="*/ 7022 w 10000"/>
                <a:gd name="connsiteY317" fmla="*/ 5897 h 10000"/>
                <a:gd name="connsiteX318" fmla="*/ 7040 w 10000"/>
                <a:gd name="connsiteY318" fmla="*/ 5577 h 10000"/>
                <a:gd name="connsiteX319" fmla="*/ 7058 w 10000"/>
                <a:gd name="connsiteY319" fmla="*/ 5321 h 10000"/>
                <a:gd name="connsiteX320" fmla="*/ 7084 w 10000"/>
                <a:gd name="connsiteY320" fmla="*/ 4936 h 10000"/>
                <a:gd name="connsiteX321" fmla="*/ 7102 w 10000"/>
                <a:gd name="connsiteY321" fmla="*/ 4654 h 10000"/>
                <a:gd name="connsiteX322" fmla="*/ 7120 w 10000"/>
                <a:gd name="connsiteY322" fmla="*/ 4526 h 10000"/>
                <a:gd name="connsiteX323" fmla="*/ 7149 w 10000"/>
                <a:gd name="connsiteY323" fmla="*/ 4487 h 10000"/>
                <a:gd name="connsiteX324" fmla="*/ 7167 w 10000"/>
                <a:gd name="connsiteY324" fmla="*/ 4590 h 10000"/>
                <a:gd name="connsiteX325" fmla="*/ 7185 w 10000"/>
                <a:gd name="connsiteY325" fmla="*/ 5218 h 10000"/>
                <a:gd name="connsiteX326" fmla="*/ 7199 w 10000"/>
                <a:gd name="connsiteY326" fmla="*/ 5218 h 10000"/>
                <a:gd name="connsiteX327" fmla="*/ 7217 w 10000"/>
                <a:gd name="connsiteY327" fmla="*/ 4654 h 10000"/>
                <a:gd name="connsiteX328" fmla="*/ 7246 w 10000"/>
                <a:gd name="connsiteY328" fmla="*/ 4423 h 10000"/>
                <a:gd name="connsiteX329" fmla="*/ 7264 w 10000"/>
                <a:gd name="connsiteY329" fmla="*/ 4654 h 10000"/>
                <a:gd name="connsiteX330" fmla="*/ 7282 w 10000"/>
                <a:gd name="connsiteY330" fmla="*/ 5154 h 10000"/>
                <a:gd name="connsiteX331" fmla="*/ 7307 w 10000"/>
                <a:gd name="connsiteY331" fmla="*/ 5731 h 10000"/>
                <a:gd name="connsiteX332" fmla="*/ 7325 w 10000"/>
                <a:gd name="connsiteY332" fmla="*/ 6051 h 10000"/>
                <a:gd name="connsiteX333" fmla="*/ 7343 w 10000"/>
                <a:gd name="connsiteY333" fmla="*/ 5962 h 10000"/>
                <a:gd name="connsiteX334" fmla="*/ 7361 w 10000"/>
                <a:gd name="connsiteY334" fmla="*/ 5897 h 10000"/>
                <a:gd name="connsiteX335" fmla="*/ 7379 w 10000"/>
                <a:gd name="connsiteY335" fmla="*/ 5321 h 10000"/>
                <a:gd name="connsiteX336" fmla="*/ 7398 w 10000"/>
                <a:gd name="connsiteY336" fmla="*/ 4679 h 10000"/>
                <a:gd name="connsiteX337" fmla="*/ 7427 w 10000"/>
                <a:gd name="connsiteY337" fmla="*/ 4115 h 10000"/>
                <a:gd name="connsiteX338" fmla="*/ 7445 w 10000"/>
                <a:gd name="connsiteY338" fmla="*/ 3474 h 10000"/>
                <a:gd name="connsiteX339" fmla="*/ 7463 w 10000"/>
                <a:gd name="connsiteY339" fmla="*/ 3410 h 10000"/>
                <a:gd name="connsiteX340" fmla="*/ 7478 w 10000"/>
                <a:gd name="connsiteY340" fmla="*/ 4808 h 10000"/>
                <a:gd name="connsiteX341" fmla="*/ 7508 w 10000"/>
                <a:gd name="connsiteY341" fmla="*/ 6090 h 10000"/>
                <a:gd name="connsiteX342" fmla="*/ 7526 w 10000"/>
                <a:gd name="connsiteY342" fmla="*/ 5833 h 10000"/>
                <a:gd name="connsiteX343" fmla="*/ 7544 w 10000"/>
                <a:gd name="connsiteY343" fmla="*/ 4359 h 10000"/>
                <a:gd name="connsiteX344" fmla="*/ 7569 w 10000"/>
                <a:gd name="connsiteY344" fmla="*/ 2705 h 10000"/>
                <a:gd name="connsiteX345" fmla="*/ 7587 w 10000"/>
                <a:gd name="connsiteY345" fmla="*/ 1974 h 10000"/>
                <a:gd name="connsiteX346" fmla="*/ 7605 w 10000"/>
                <a:gd name="connsiteY346" fmla="*/ 4013 h 10000"/>
                <a:gd name="connsiteX347" fmla="*/ 7623 w 10000"/>
                <a:gd name="connsiteY347" fmla="*/ 6372 h 10000"/>
                <a:gd name="connsiteX348" fmla="*/ 7641 w 10000"/>
                <a:gd name="connsiteY348" fmla="*/ 7808 h 10000"/>
                <a:gd name="connsiteX349" fmla="*/ 7659 w 10000"/>
                <a:gd name="connsiteY349" fmla="*/ 7577 h 10000"/>
                <a:gd name="connsiteX350" fmla="*/ 7688 w 10000"/>
                <a:gd name="connsiteY350" fmla="*/ 7295 h 10000"/>
                <a:gd name="connsiteX351" fmla="*/ 7706 w 10000"/>
                <a:gd name="connsiteY351" fmla="*/ 7321 h 10000"/>
                <a:gd name="connsiteX352" fmla="*/ 7724 w 10000"/>
                <a:gd name="connsiteY352" fmla="*/ 7551 h 10000"/>
                <a:gd name="connsiteX353" fmla="*/ 7749 w 10000"/>
                <a:gd name="connsiteY353" fmla="*/ 7679 h 10000"/>
                <a:gd name="connsiteX354" fmla="*/ 7767 w 10000"/>
                <a:gd name="connsiteY354" fmla="*/ 7231 h 10000"/>
                <a:gd name="connsiteX355" fmla="*/ 7786 w 10000"/>
                <a:gd name="connsiteY355" fmla="*/ 6526 h 10000"/>
                <a:gd name="connsiteX356" fmla="*/ 7804 w 10000"/>
                <a:gd name="connsiteY356" fmla="*/ 5859 h 10000"/>
                <a:gd name="connsiteX357" fmla="*/ 7830 w 10000"/>
                <a:gd name="connsiteY357" fmla="*/ 5154 h 10000"/>
                <a:gd name="connsiteX358" fmla="*/ 7848 w 10000"/>
                <a:gd name="connsiteY358" fmla="*/ 4615 h 10000"/>
                <a:gd name="connsiteX359" fmla="*/ 7866 w 10000"/>
                <a:gd name="connsiteY359" fmla="*/ 3949 h 10000"/>
                <a:gd name="connsiteX360" fmla="*/ 7884 w 10000"/>
                <a:gd name="connsiteY360" fmla="*/ 3474 h 10000"/>
                <a:gd name="connsiteX361" fmla="*/ 7902 w 10000"/>
                <a:gd name="connsiteY361" fmla="*/ 2936 h 10000"/>
                <a:gd name="connsiteX362" fmla="*/ 7931 w 10000"/>
                <a:gd name="connsiteY362" fmla="*/ 2808 h 10000"/>
                <a:gd name="connsiteX363" fmla="*/ 7949 w 10000"/>
                <a:gd name="connsiteY363" fmla="*/ 3474 h 10000"/>
                <a:gd name="connsiteX364" fmla="*/ 7967 w 10000"/>
                <a:gd name="connsiteY364" fmla="*/ 4462 h 10000"/>
                <a:gd name="connsiteX365" fmla="*/ 7985 w 10000"/>
                <a:gd name="connsiteY365" fmla="*/ 4590 h 10000"/>
                <a:gd name="connsiteX366" fmla="*/ 8010 w 10000"/>
                <a:gd name="connsiteY366" fmla="*/ 4333 h 10000"/>
                <a:gd name="connsiteX367" fmla="*/ 8028 w 10000"/>
                <a:gd name="connsiteY367" fmla="*/ 4295 h 10000"/>
                <a:gd name="connsiteX368" fmla="*/ 8046 w 10000"/>
                <a:gd name="connsiteY368" fmla="*/ 4205 h 10000"/>
                <a:gd name="connsiteX369" fmla="*/ 8065 w 10000"/>
                <a:gd name="connsiteY369" fmla="*/ 3949 h 10000"/>
                <a:gd name="connsiteX370" fmla="*/ 8083 w 10000"/>
                <a:gd name="connsiteY370" fmla="*/ 4654 h 10000"/>
                <a:gd name="connsiteX371" fmla="*/ 8109 w 10000"/>
                <a:gd name="connsiteY371" fmla="*/ 5282 h 10000"/>
                <a:gd name="connsiteX372" fmla="*/ 8127 w 10000"/>
                <a:gd name="connsiteY372" fmla="*/ 6051 h 10000"/>
                <a:gd name="connsiteX373" fmla="*/ 8155 w 10000"/>
                <a:gd name="connsiteY373" fmla="*/ 6718 h 10000"/>
                <a:gd name="connsiteX374" fmla="*/ 8174 w 10000"/>
                <a:gd name="connsiteY374" fmla="*/ 6821 h 10000"/>
                <a:gd name="connsiteX375" fmla="*/ 8192 w 10000"/>
                <a:gd name="connsiteY375" fmla="*/ 6462 h 10000"/>
                <a:gd name="connsiteX376" fmla="*/ 8210 w 10000"/>
                <a:gd name="connsiteY376" fmla="*/ 5321 h 10000"/>
                <a:gd name="connsiteX377" fmla="*/ 8229 w 10000"/>
                <a:gd name="connsiteY377" fmla="*/ 2769 h 10000"/>
                <a:gd name="connsiteX378" fmla="*/ 8247 w 10000"/>
                <a:gd name="connsiteY378" fmla="*/ 1244 h 10000"/>
                <a:gd name="connsiteX379" fmla="*/ 8265 w 10000"/>
                <a:gd name="connsiteY379" fmla="*/ 962 h 10000"/>
                <a:gd name="connsiteX380" fmla="*/ 8290 w 10000"/>
                <a:gd name="connsiteY380" fmla="*/ 3603 h 10000"/>
                <a:gd name="connsiteX381" fmla="*/ 8308 w 10000"/>
                <a:gd name="connsiteY381" fmla="*/ 6846 h 10000"/>
                <a:gd name="connsiteX382" fmla="*/ 8333 w 10000"/>
                <a:gd name="connsiteY382" fmla="*/ 8282 h 10000"/>
                <a:gd name="connsiteX383" fmla="*/ 8351 w 10000"/>
                <a:gd name="connsiteY383" fmla="*/ 8218 h 10000"/>
                <a:gd name="connsiteX384" fmla="*/ 8369 w 10000"/>
                <a:gd name="connsiteY384" fmla="*/ 7679 h 10000"/>
                <a:gd name="connsiteX385" fmla="*/ 8387 w 10000"/>
                <a:gd name="connsiteY385" fmla="*/ 7038 h 10000"/>
                <a:gd name="connsiteX386" fmla="*/ 8405 w 10000"/>
                <a:gd name="connsiteY386" fmla="*/ 6436 h 10000"/>
                <a:gd name="connsiteX387" fmla="*/ 8434 w 10000"/>
                <a:gd name="connsiteY387" fmla="*/ 6115 h 10000"/>
                <a:gd name="connsiteX388" fmla="*/ 8452 w 10000"/>
                <a:gd name="connsiteY388" fmla="*/ 5833 h 10000"/>
                <a:gd name="connsiteX389" fmla="*/ 8470 w 10000"/>
                <a:gd name="connsiteY389" fmla="*/ 5449 h 10000"/>
                <a:gd name="connsiteX390" fmla="*/ 8488 w 10000"/>
                <a:gd name="connsiteY390" fmla="*/ 4872 h 10000"/>
                <a:gd name="connsiteX391" fmla="*/ 8506 w 10000"/>
                <a:gd name="connsiteY391" fmla="*/ 4333 h 10000"/>
                <a:gd name="connsiteX392" fmla="*/ 8532 w 10000"/>
                <a:gd name="connsiteY392" fmla="*/ 3795 h 10000"/>
                <a:gd name="connsiteX393" fmla="*/ 8550 w 10000"/>
                <a:gd name="connsiteY393" fmla="*/ 3538 h 10000"/>
                <a:gd name="connsiteX394" fmla="*/ 8568 w 10000"/>
                <a:gd name="connsiteY394" fmla="*/ 3244 h 10000"/>
                <a:gd name="connsiteX395" fmla="*/ 8593 w 10000"/>
                <a:gd name="connsiteY395" fmla="*/ 3372 h 10000"/>
                <a:gd name="connsiteX396" fmla="*/ 8612 w 10000"/>
                <a:gd name="connsiteY396" fmla="*/ 3244 h 10000"/>
                <a:gd name="connsiteX397" fmla="*/ 8631 w 10000"/>
                <a:gd name="connsiteY397" fmla="*/ 2513 h 10000"/>
                <a:gd name="connsiteX398" fmla="*/ 8649 w 10000"/>
                <a:gd name="connsiteY398" fmla="*/ 2897 h 10000"/>
                <a:gd name="connsiteX399" fmla="*/ 8667 w 10000"/>
                <a:gd name="connsiteY399" fmla="*/ 5128 h 10000"/>
                <a:gd name="connsiteX400" fmla="*/ 8696 w 10000"/>
                <a:gd name="connsiteY400" fmla="*/ 6846 h 10000"/>
                <a:gd name="connsiteX401" fmla="*/ 8714 w 10000"/>
                <a:gd name="connsiteY401" fmla="*/ 7038 h 10000"/>
                <a:gd name="connsiteX402" fmla="*/ 8732 w 10000"/>
                <a:gd name="connsiteY402" fmla="*/ 6821 h 10000"/>
                <a:gd name="connsiteX403" fmla="*/ 8757 w 10000"/>
                <a:gd name="connsiteY403" fmla="*/ 6051 h 10000"/>
                <a:gd name="connsiteX404" fmla="*/ 8775 w 10000"/>
                <a:gd name="connsiteY404" fmla="*/ 4974 h 10000"/>
                <a:gd name="connsiteX405" fmla="*/ 8793 w 10000"/>
                <a:gd name="connsiteY405" fmla="*/ 3885 h 10000"/>
                <a:gd name="connsiteX406" fmla="*/ 8811 w 10000"/>
                <a:gd name="connsiteY406" fmla="*/ 3795 h 10000"/>
                <a:gd name="connsiteX407" fmla="*/ 8829 w 10000"/>
                <a:gd name="connsiteY407" fmla="*/ 4910 h 10000"/>
                <a:gd name="connsiteX408" fmla="*/ 8848 w 10000"/>
                <a:gd name="connsiteY408" fmla="*/ 6590 h 10000"/>
                <a:gd name="connsiteX409" fmla="*/ 8873 w 10000"/>
                <a:gd name="connsiteY409" fmla="*/ 7705 h 10000"/>
                <a:gd name="connsiteX410" fmla="*/ 8891 w 10000"/>
                <a:gd name="connsiteY410" fmla="*/ 7641 h 10000"/>
                <a:gd name="connsiteX411" fmla="*/ 8909 w 10000"/>
                <a:gd name="connsiteY411" fmla="*/ 6974 h 10000"/>
                <a:gd name="connsiteX412" fmla="*/ 8927 w 10000"/>
                <a:gd name="connsiteY412" fmla="*/ 6244 h 10000"/>
                <a:gd name="connsiteX413" fmla="*/ 8956 w 10000"/>
                <a:gd name="connsiteY413" fmla="*/ 5667 h 10000"/>
                <a:gd name="connsiteX414" fmla="*/ 8974 w 10000"/>
                <a:gd name="connsiteY414" fmla="*/ 5282 h 10000"/>
                <a:gd name="connsiteX415" fmla="*/ 8992 w 10000"/>
                <a:gd name="connsiteY415" fmla="*/ 4782 h 10000"/>
                <a:gd name="connsiteX416" fmla="*/ 9010 w 10000"/>
                <a:gd name="connsiteY416" fmla="*/ 3987 h 10000"/>
                <a:gd name="connsiteX417" fmla="*/ 9036 w 10000"/>
                <a:gd name="connsiteY417" fmla="*/ 3244 h 10000"/>
                <a:gd name="connsiteX418" fmla="*/ 9054 w 10000"/>
                <a:gd name="connsiteY418" fmla="*/ 2872 h 10000"/>
                <a:gd name="connsiteX419" fmla="*/ 9072 w 10000"/>
                <a:gd name="connsiteY419" fmla="*/ 2962 h 10000"/>
                <a:gd name="connsiteX420" fmla="*/ 9090 w 10000"/>
                <a:gd name="connsiteY420" fmla="*/ 3667 h 10000"/>
                <a:gd name="connsiteX421" fmla="*/ 9108 w 10000"/>
                <a:gd name="connsiteY421" fmla="*/ 5321 h 10000"/>
                <a:gd name="connsiteX422" fmla="*/ 9137 w 10000"/>
                <a:gd name="connsiteY422" fmla="*/ 6462 h 10000"/>
                <a:gd name="connsiteX423" fmla="*/ 9152 w 10000"/>
                <a:gd name="connsiteY423" fmla="*/ 6051 h 10000"/>
                <a:gd name="connsiteX424" fmla="*/ 9181 w 10000"/>
                <a:gd name="connsiteY424" fmla="*/ 5103 h 10000"/>
                <a:gd name="connsiteX425" fmla="*/ 9199 w 10000"/>
                <a:gd name="connsiteY425" fmla="*/ 4551 h 10000"/>
                <a:gd name="connsiteX426" fmla="*/ 9217 w 10000"/>
                <a:gd name="connsiteY426" fmla="*/ 4974 h 10000"/>
                <a:gd name="connsiteX427" fmla="*/ 9236 w 10000"/>
                <a:gd name="connsiteY427" fmla="*/ 5897 h 10000"/>
                <a:gd name="connsiteX428" fmla="*/ 9254 w 10000"/>
                <a:gd name="connsiteY428" fmla="*/ 6179 h 10000"/>
                <a:gd name="connsiteX429" fmla="*/ 9272 w 10000"/>
                <a:gd name="connsiteY429" fmla="*/ 5667 h 10000"/>
                <a:gd name="connsiteX430" fmla="*/ 9297 w 10000"/>
                <a:gd name="connsiteY430" fmla="*/ 5154 h 10000"/>
                <a:gd name="connsiteX431" fmla="*/ 9315 w 10000"/>
                <a:gd name="connsiteY431" fmla="*/ 4910 h 10000"/>
                <a:gd name="connsiteX432" fmla="*/ 9333 w 10000"/>
                <a:gd name="connsiteY432" fmla="*/ 4718 h 10000"/>
                <a:gd name="connsiteX433" fmla="*/ 9362 w 10000"/>
                <a:gd name="connsiteY433" fmla="*/ 4462 h 10000"/>
                <a:gd name="connsiteX434" fmla="*/ 9380 w 10000"/>
                <a:gd name="connsiteY434" fmla="*/ 4179 h 10000"/>
                <a:gd name="connsiteX435" fmla="*/ 9398 w 10000"/>
                <a:gd name="connsiteY435" fmla="*/ 4115 h 10000"/>
                <a:gd name="connsiteX436" fmla="*/ 9416 w 10000"/>
                <a:gd name="connsiteY436" fmla="*/ 4141 h 10000"/>
                <a:gd name="connsiteX437" fmla="*/ 9431 w 10000"/>
                <a:gd name="connsiteY437" fmla="*/ 4462 h 10000"/>
                <a:gd name="connsiteX438" fmla="*/ 9460 w 10000"/>
                <a:gd name="connsiteY438" fmla="*/ 4782 h 10000"/>
                <a:gd name="connsiteX439" fmla="*/ 9478 w 10000"/>
                <a:gd name="connsiteY439" fmla="*/ 5410 h 10000"/>
                <a:gd name="connsiteX440" fmla="*/ 9496 w 10000"/>
                <a:gd name="connsiteY440" fmla="*/ 6090 h 10000"/>
                <a:gd name="connsiteX441" fmla="*/ 9514 w 10000"/>
                <a:gd name="connsiteY441" fmla="*/ 6308 h 10000"/>
                <a:gd name="connsiteX442" fmla="*/ 9532 w 10000"/>
                <a:gd name="connsiteY442" fmla="*/ 6026 h 10000"/>
                <a:gd name="connsiteX443" fmla="*/ 9558 w 10000"/>
                <a:gd name="connsiteY443" fmla="*/ 5321 h 10000"/>
                <a:gd name="connsiteX444" fmla="*/ 9576 w 10000"/>
                <a:gd name="connsiteY444" fmla="*/ 4936 h 10000"/>
                <a:gd name="connsiteX445" fmla="*/ 9594 w 10000"/>
                <a:gd name="connsiteY445" fmla="*/ 4782 h 10000"/>
                <a:gd name="connsiteX446" fmla="*/ 9623 w 10000"/>
                <a:gd name="connsiteY446" fmla="*/ 5000 h 10000"/>
                <a:gd name="connsiteX447" fmla="*/ 9641 w 10000"/>
                <a:gd name="connsiteY447" fmla="*/ 5218 h 10000"/>
                <a:gd name="connsiteX448" fmla="*/ 9659 w 10000"/>
                <a:gd name="connsiteY448" fmla="*/ 5192 h 10000"/>
                <a:gd name="connsiteX449" fmla="*/ 9677 w 10000"/>
                <a:gd name="connsiteY449" fmla="*/ 5346 h 10000"/>
                <a:gd name="connsiteX450" fmla="*/ 9695 w 10000"/>
                <a:gd name="connsiteY450" fmla="*/ 5128 h 10000"/>
                <a:gd name="connsiteX451" fmla="*/ 9720 w 10000"/>
                <a:gd name="connsiteY451" fmla="*/ 4974 h 10000"/>
                <a:gd name="connsiteX452" fmla="*/ 9739 w 10000"/>
                <a:gd name="connsiteY452" fmla="*/ 4936 h 10000"/>
                <a:gd name="connsiteX453" fmla="*/ 9764 w 10000"/>
                <a:gd name="connsiteY453" fmla="*/ 5000 h 10000"/>
                <a:gd name="connsiteX454" fmla="*/ 9782 w 10000"/>
                <a:gd name="connsiteY454" fmla="*/ 4872 h 10000"/>
                <a:gd name="connsiteX455" fmla="*/ 9800 w 10000"/>
                <a:gd name="connsiteY455" fmla="*/ 4679 h 10000"/>
                <a:gd name="connsiteX456" fmla="*/ 9819 w 10000"/>
                <a:gd name="connsiteY456" fmla="*/ 4744 h 10000"/>
                <a:gd name="connsiteX457" fmla="*/ 9837 w 10000"/>
                <a:gd name="connsiteY457" fmla="*/ 4974 h 10000"/>
                <a:gd name="connsiteX458" fmla="*/ 9855 w 10000"/>
                <a:gd name="connsiteY458" fmla="*/ 4910 h 10000"/>
                <a:gd name="connsiteX459" fmla="*/ 9902 w 10000"/>
                <a:gd name="connsiteY459" fmla="*/ 4654 h 10000"/>
                <a:gd name="connsiteX460" fmla="*/ 9920 w 10000"/>
                <a:gd name="connsiteY460" fmla="*/ 4397 h 10000"/>
                <a:gd name="connsiteX461" fmla="*/ 9938 w 10000"/>
                <a:gd name="connsiteY461" fmla="*/ 4590 h 10000"/>
                <a:gd name="connsiteX462" fmla="*/ 9982 w 10000"/>
                <a:gd name="connsiteY462" fmla="*/ 4744 h 10000"/>
                <a:gd name="connsiteX463" fmla="*/ 10000 w 10000"/>
                <a:gd name="connsiteY463" fmla="*/ 4782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7 w 10000"/>
                <a:gd name="connsiteY11" fmla="*/ 6333 h 10000"/>
                <a:gd name="connsiteX12" fmla="*/ 246 w 10000"/>
                <a:gd name="connsiteY12" fmla="*/ 6115 h 10000"/>
                <a:gd name="connsiteX13" fmla="*/ 261 w 10000"/>
                <a:gd name="connsiteY13" fmla="*/ 5667 h 10000"/>
                <a:gd name="connsiteX14" fmla="*/ 280 w 10000"/>
                <a:gd name="connsiteY14" fmla="*/ 5385 h 10000"/>
                <a:gd name="connsiteX15" fmla="*/ 298 w 10000"/>
                <a:gd name="connsiteY15" fmla="*/ 4872 h 10000"/>
                <a:gd name="connsiteX16" fmla="*/ 316 w 10000"/>
                <a:gd name="connsiteY16" fmla="*/ 4013 h 10000"/>
                <a:gd name="connsiteX17" fmla="*/ 345 w 10000"/>
                <a:gd name="connsiteY17" fmla="*/ 3795 h 10000"/>
                <a:gd name="connsiteX18" fmla="*/ 363 w 10000"/>
                <a:gd name="connsiteY18" fmla="*/ 3859 h 10000"/>
                <a:gd name="connsiteX19" fmla="*/ 381 w 10000"/>
                <a:gd name="connsiteY19" fmla="*/ 4115 h 10000"/>
                <a:gd name="connsiteX20" fmla="*/ 406 w 10000"/>
                <a:gd name="connsiteY20" fmla="*/ 4872 h 10000"/>
                <a:gd name="connsiteX21" fmla="*/ 424 w 10000"/>
                <a:gd name="connsiteY21" fmla="*/ 5513 h 10000"/>
                <a:gd name="connsiteX22" fmla="*/ 442 w 10000"/>
                <a:gd name="connsiteY22" fmla="*/ 5513 h 10000"/>
                <a:gd name="connsiteX23" fmla="*/ 460 w 10000"/>
                <a:gd name="connsiteY23" fmla="*/ 5641 h 10000"/>
                <a:gd name="connsiteX24" fmla="*/ 478 w 10000"/>
                <a:gd name="connsiteY24" fmla="*/ 5705 h 10000"/>
                <a:gd name="connsiteX25" fmla="*/ 496 w 10000"/>
                <a:gd name="connsiteY25" fmla="*/ 5833 h 10000"/>
                <a:gd name="connsiteX26" fmla="*/ 525 w 10000"/>
                <a:gd name="connsiteY26" fmla="*/ 5731 h 10000"/>
                <a:gd name="connsiteX27" fmla="*/ 540 w 10000"/>
                <a:gd name="connsiteY27" fmla="*/ 5321 h 10000"/>
                <a:gd name="connsiteX28" fmla="*/ 558 w 10000"/>
                <a:gd name="connsiteY28" fmla="*/ 4974 h 10000"/>
                <a:gd name="connsiteX29" fmla="*/ 586 w 10000"/>
                <a:gd name="connsiteY29" fmla="*/ 4526 h 10000"/>
                <a:gd name="connsiteX30" fmla="*/ 605 w 10000"/>
                <a:gd name="connsiteY30" fmla="*/ 4051 h 10000"/>
                <a:gd name="connsiteX31" fmla="*/ 623 w 10000"/>
                <a:gd name="connsiteY31" fmla="*/ 3372 h 10000"/>
                <a:gd name="connsiteX32" fmla="*/ 642 w 10000"/>
                <a:gd name="connsiteY32" fmla="*/ 3026 h 10000"/>
                <a:gd name="connsiteX33" fmla="*/ 667 w 10000"/>
                <a:gd name="connsiteY33" fmla="*/ 3282 h 10000"/>
                <a:gd name="connsiteX34" fmla="*/ 685 w 10000"/>
                <a:gd name="connsiteY34" fmla="*/ 4551 h 10000"/>
                <a:gd name="connsiteX35" fmla="*/ 703 w 10000"/>
                <a:gd name="connsiteY35" fmla="*/ 6090 h 10000"/>
                <a:gd name="connsiteX36" fmla="*/ 721 w 10000"/>
                <a:gd name="connsiteY36" fmla="*/ 7256 h 10000"/>
                <a:gd name="connsiteX37" fmla="*/ 739 w 10000"/>
                <a:gd name="connsiteY37" fmla="*/ 7449 h 10000"/>
                <a:gd name="connsiteX38" fmla="*/ 768 w 10000"/>
                <a:gd name="connsiteY38" fmla="*/ 7077 h 10000"/>
                <a:gd name="connsiteX39" fmla="*/ 786 w 10000"/>
                <a:gd name="connsiteY39" fmla="*/ 5603 h 10000"/>
                <a:gd name="connsiteX40" fmla="*/ 800 w 10000"/>
                <a:gd name="connsiteY40" fmla="*/ 3282 h 10000"/>
                <a:gd name="connsiteX41" fmla="*/ 818 w 10000"/>
                <a:gd name="connsiteY41" fmla="*/ 1308 h 10000"/>
                <a:gd name="connsiteX42" fmla="*/ 848 w 10000"/>
                <a:gd name="connsiteY42" fmla="*/ 962 h 10000"/>
                <a:gd name="connsiteX43" fmla="*/ 866 w 10000"/>
                <a:gd name="connsiteY43" fmla="*/ 3282 h 10000"/>
                <a:gd name="connsiteX44" fmla="*/ 884 w 10000"/>
                <a:gd name="connsiteY44" fmla="*/ 7744 h 10000"/>
                <a:gd name="connsiteX45" fmla="*/ 902 w 10000"/>
                <a:gd name="connsiteY45" fmla="*/ 10000 h 10000"/>
                <a:gd name="connsiteX46" fmla="*/ 920 w 10000"/>
                <a:gd name="connsiteY46" fmla="*/ 8821 h 10000"/>
                <a:gd name="connsiteX47" fmla="*/ 946 w 10000"/>
                <a:gd name="connsiteY47" fmla="*/ 6564 h 10000"/>
                <a:gd name="connsiteX48" fmla="*/ 964 w 10000"/>
                <a:gd name="connsiteY48" fmla="*/ 5064 h 10000"/>
                <a:gd name="connsiteX49" fmla="*/ 992 w 10000"/>
                <a:gd name="connsiteY49" fmla="*/ 4744 h 10000"/>
                <a:gd name="connsiteX50" fmla="*/ 1011 w 10000"/>
                <a:gd name="connsiteY50" fmla="*/ 5000 h 10000"/>
                <a:gd name="connsiteX51" fmla="*/ 1030 w 10000"/>
                <a:gd name="connsiteY51" fmla="*/ 5513 h 10000"/>
                <a:gd name="connsiteX52" fmla="*/ 1048 w 10000"/>
                <a:gd name="connsiteY52" fmla="*/ 5641 h 10000"/>
                <a:gd name="connsiteX53" fmla="*/ 1066 w 10000"/>
                <a:gd name="connsiteY53" fmla="*/ 5577 h 10000"/>
                <a:gd name="connsiteX54" fmla="*/ 1080 w 10000"/>
                <a:gd name="connsiteY54" fmla="*/ 5346 h 10000"/>
                <a:gd name="connsiteX55" fmla="*/ 1098 w 10000"/>
                <a:gd name="connsiteY55" fmla="*/ 4936 h 10000"/>
                <a:gd name="connsiteX56" fmla="*/ 1127 w 10000"/>
                <a:gd name="connsiteY56" fmla="*/ 3756 h 10000"/>
                <a:gd name="connsiteX57" fmla="*/ 1145 w 10000"/>
                <a:gd name="connsiteY57" fmla="*/ 3372 h 10000"/>
                <a:gd name="connsiteX58" fmla="*/ 1170 w 10000"/>
                <a:gd name="connsiteY58" fmla="*/ 3346 h 10000"/>
                <a:gd name="connsiteX59" fmla="*/ 1188 w 10000"/>
                <a:gd name="connsiteY59" fmla="*/ 3372 h 10000"/>
                <a:gd name="connsiteX60" fmla="*/ 1206 w 10000"/>
                <a:gd name="connsiteY60" fmla="*/ 4333 h 10000"/>
                <a:gd name="connsiteX61" fmla="*/ 1224 w 10000"/>
                <a:gd name="connsiteY61" fmla="*/ 5346 h 10000"/>
                <a:gd name="connsiteX62" fmla="*/ 1242 w 10000"/>
                <a:gd name="connsiteY62" fmla="*/ 6308 h 10000"/>
                <a:gd name="connsiteX63" fmla="*/ 1271 w 10000"/>
                <a:gd name="connsiteY63" fmla="*/ 6885 h 10000"/>
                <a:gd name="connsiteX64" fmla="*/ 1289 w 10000"/>
                <a:gd name="connsiteY64" fmla="*/ 7077 h 10000"/>
                <a:gd name="connsiteX65" fmla="*/ 1307 w 10000"/>
                <a:gd name="connsiteY65" fmla="*/ 6564 h 10000"/>
                <a:gd name="connsiteX66" fmla="*/ 1325 w 10000"/>
                <a:gd name="connsiteY66" fmla="*/ 6244 h 10000"/>
                <a:gd name="connsiteX67" fmla="*/ 1343 w 10000"/>
                <a:gd name="connsiteY67" fmla="*/ 5897 h 10000"/>
                <a:gd name="connsiteX68" fmla="*/ 1369 w 10000"/>
                <a:gd name="connsiteY68" fmla="*/ 5192 h 10000"/>
                <a:gd name="connsiteX69" fmla="*/ 1387 w 10000"/>
                <a:gd name="connsiteY69" fmla="*/ 4359 h 10000"/>
                <a:gd name="connsiteX70" fmla="*/ 1407 w 10000"/>
                <a:gd name="connsiteY70" fmla="*/ 3628 h 10000"/>
                <a:gd name="connsiteX71" fmla="*/ 1432 w 10000"/>
                <a:gd name="connsiteY71" fmla="*/ 3064 h 10000"/>
                <a:gd name="connsiteX72" fmla="*/ 1450 w 10000"/>
                <a:gd name="connsiteY72" fmla="*/ 3500 h 10000"/>
                <a:gd name="connsiteX73" fmla="*/ 1468 w 10000"/>
                <a:gd name="connsiteY73" fmla="*/ 4423 h 10000"/>
                <a:gd name="connsiteX74" fmla="*/ 1486 w 10000"/>
                <a:gd name="connsiteY74" fmla="*/ 4910 h 10000"/>
                <a:gd name="connsiteX75" fmla="*/ 1504 w 10000"/>
                <a:gd name="connsiteY75" fmla="*/ 4333 h 10000"/>
                <a:gd name="connsiteX76" fmla="*/ 1533 w 10000"/>
                <a:gd name="connsiteY76" fmla="*/ 3154 h 10000"/>
                <a:gd name="connsiteX77" fmla="*/ 1551 w 10000"/>
                <a:gd name="connsiteY77" fmla="*/ 2513 h 10000"/>
                <a:gd name="connsiteX78" fmla="*/ 1569 w 10000"/>
                <a:gd name="connsiteY78" fmla="*/ 3564 h 10000"/>
                <a:gd name="connsiteX79" fmla="*/ 1594 w 10000"/>
                <a:gd name="connsiteY79" fmla="*/ 5385 h 10000"/>
                <a:gd name="connsiteX80" fmla="*/ 1612 w 10000"/>
                <a:gd name="connsiteY80" fmla="*/ 6308 h 10000"/>
                <a:gd name="connsiteX81" fmla="*/ 1630 w 10000"/>
                <a:gd name="connsiteY81" fmla="*/ 5731 h 10000"/>
                <a:gd name="connsiteX82" fmla="*/ 1648 w 10000"/>
                <a:gd name="connsiteY82" fmla="*/ 5346 h 10000"/>
                <a:gd name="connsiteX83" fmla="*/ 1666 w 10000"/>
                <a:gd name="connsiteY83" fmla="*/ 5513 h 10000"/>
                <a:gd name="connsiteX84" fmla="*/ 1684 w 10000"/>
                <a:gd name="connsiteY84" fmla="*/ 5667 h 10000"/>
                <a:gd name="connsiteX85" fmla="*/ 1710 w 10000"/>
                <a:gd name="connsiteY85" fmla="*/ 6308 h 10000"/>
                <a:gd name="connsiteX86" fmla="*/ 1728 w 10000"/>
                <a:gd name="connsiteY86" fmla="*/ 6462 h 10000"/>
                <a:gd name="connsiteX87" fmla="*/ 1746 w 10000"/>
                <a:gd name="connsiteY87" fmla="*/ 6051 h 10000"/>
                <a:gd name="connsiteX88" fmla="*/ 1764 w 10000"/>
                <a:gd name="connsiteY88" fmla="*/ 5513 h 10000"/>
                <a:gd name="connsiteX89" fmla="*/ 1793 w 10000"/>
                <a:gd name="connsiteY89" fmla="*/ 5385 h 10000"/>
                <a:gd name="connsiteX90" fmla="*/ 1812 w 10000"/>
                <a:gd name="connsiteY90" fmla="*/ 5449 h 10000"/>
                <a:gd name="connsiteX91" fmla="*/ 1830 w 10000"/>
                <a:gd name="connsiteY91" fmla="*/ 5513 h 10000"/>
                <a:gd name="connsiteX92" fmla="*/ 1855 w 10000"/>
                <a:gd name="connsiteY92" fmla="*/ 5192 h 10000"/>
                <a:gd name="connsiteX93" fmla="*/ 1873 w 10000"/>
                <a:gd name="connsiteY93" fmla="*/ 4397 h 10000"/>
                <a:gd name="connsiteX94" fmla="*/ 1891 w 10000"/>
                <a:gd name="connsiteY94" fmla="*/ 4295 h 10000"/>
                <a:gd name="connsiteX95" fmla="*/ 1909 w 10000"/>
                <a:gd name="connsiteY95" fmla="*/ 4526 h 10000"/>
                <a:gd name="connsiteX96" fmla="*/ 1927 w 10000"/>
                <a:gd name="connsiteY96" fmla="*/ 5385 h 10000"/>
                <a:gd name="connsiteX97" fmla="*/ 1946 w 10000"/>
                <a:gd name="connsiteY97" fmla="*/ 6590 h 10000"/>
                <a:gd name="connsiteX98" fmla="*/ 1964 w 10000"/>
                <a:gd name="connsiteY98" fmla="*/ 6949 h 10000"/>
                <a:gd name="connsiteX99" fmla="*/ 1990 w 10000"/>
                <a:gd name="connsiteY99" fmla="*/ 6141 h 10000"/>
                <a:gd name="connsiteX100" fmla="*/ 2018 w 10000"/>
                <a:gd name="connsiteY100" fmla="*/ 5346 h 10000"/>
                <a:gd name="connsiteX101" fmla="*/ 2036 w 10000"/>
                <a:gd name="connsiteY101" fmla="*/ 5154 h 10000"/>
                <a:gd name="connsiteX102" fmla="*/ 2054 w 10000"/>
                <a:gd name="connsiteY102" fmla="*/ 5641 h 10000"/>
                <a:gd name="connsiteX103" fmla="*/ 2072 w 10000"/>
                <a:gd name="connsiteY103" fmla="*/ 5795 h 10000"/>
                <a:gd name="connsiteX104" fmla="*/ 2091 w 10000"/>
                <a:gd name="connsiteY104" fmla="*/ 5731 h 10000"/>
                <a:gd name="connsiteX105" fmla="*/ 2109 w 10000"/>
                <a:gd name="connsiteY105" fmla="*/ 5346 h 10000"/>
                <a:gd name="connsiteX106" fmla="*/ 2134 w 10000"/>
                <a:gd name="connsiteY106" fmla="*/ 4910 h 10000"/>
                <a:gd name="connsiteX107" fmla="*/ 2152 w 10000"/>
                <a:gd name="connsiteY107" fmla="*/ 4615 h 10000"/>
                <a:gd name="connsiteX108" fmla="*/ 2170 w 10000"/>
                <a:gd name="connsiteY108" fmla="*/ 4462 h 10000"/>
                <a:gd name="connsiteX109" fmla="*/ 2195 w 10000"/>
                <a:gd name="connsiteY109" fmla="*/ 4423 h 10000"/>
                <a:gd name="connsiteX110" fmla="*/ 2214 w 10000"/>
                <a:gd name="connsiteY110" fmla="*/ 4397 h 10000"/>
                <a:gd name="connsiteX111" fmla="*/ 2232 w 10000"/>
                <a:gd name="connsiteY111" fmla="*/ 4179 h 10000"/>
                <a:gd name="connsiteX112" fmla="*/ 2250 w 10000"/>
                <a:gd name="connsiteY112" fmla="*/ 3731 h 10000"/>
                <a:gd name="connsiteX113" fmla="*/ 2268 w 10000"/>
                <a:gd name="connsiteY113" fmla="*/ 3000 h 10000"/>
                <a:gd name="connsiteX114" fmla="*/ 2297 w 10000"/>
                <a:gd name="connsiteY114" fmla="*/ 2513 h 10000"/>
                <a:gd name="connsiteX115" fmla="*/ 2315 w 10000"/>
                <a:gd name="connsiteY115" fmla="*/ 3026 h 10000"/>
                <a:gd name="connsiteX116" fmla="*/ 2333 w 10000"/>
                <a:gd name="connsiteY116" fmla="*/ 4590 h 10000"/>
                <a:gd name="connsiteX117" fmla="*/ 2351 w 10000"/>
                <a:gd name="connsiteY117" fmla="*/ 6397 h 10000"/>
                <a:gd name="connsiteX118" fmla="*/ 2369 w 10000"/>
                <a:gd name="connsiteY118" fmla="*/ 7192 h 10000"/>
                <a:gd name="connsiteX119" fmla="*/ 2395 w 10000"/>
                <a:gd name="connsiteY119" fmla="*/ 6910 h 10000"/>
                <a:gd name="connsiteX120" fmla="*/ 2413 w 10000"/>
                <a:gd name="connsiteY120" fmla="*/ 6179 h 10000"/>
                <a:gd name="connsiteX121" fmla="*/ 2431 w 10000"/>
                <a:gd name="connsiteY121" fmla="*/ 4936 h 10000"/>
                <a:gd name="connsiteX122" fmla="*/ 2459 w 10000"/>
                <a:gd name="connsiteY122" fmla="*/ 3603 h 10000"/>
                <a:gd name="connsiteX123" fmla="*/ 2474 w 10000"/>
                <a:gd name="connsiteY123" fmla="*/ 2872 h 10000"/>
                <a:gd name="connsiteX124" fmla="*/ 2492 w 10000"/>
                <a:gd name="connsiteY124" fmla="*/ 2231 h 10000"/>
                <a:gd name="connsiteX125" fmla="*/ 2511 w 10000"/>
                <a:gd name="connsiteY125" fmla="*/ 3064 h 10000"/>
                <a:gd name="connsiteX126" fmla="*/ 2529 w 10000"/>
                <a:gd name="connsiteY126" fmla="*/ 5577 h 10000"/>
                <a:gd name="connsiteX127" fmla="*/ 2558 w 10000"/>
                <a:gd name="connsiteY127" fmla="*/ 7359 h 10000"/>
                <a:gd name="connsiteX128" fmla="*/ 2576 w 10000"/>
                <a:gd name="connsiteY128" fmla="*/ 7128 h 10000"/>
                <a:gd name="connsiteX129" fmla="*/ 2601 w 10000"/>
                <a:gd name="connsiteY129" fmla="*/ 6372 h 10000"/>
                <a:gd name="connsiteX130" fmla="*/ 2620 w 10000"/>
                <a:gd name="connsiteY130" fmla="*/ 5538 h 10000"/>
                <a:gd name="connsiteX131" fmla="*/ 2638 w 10000"/>
                <a:gd name="connsiteY131" fmla="*/ 4654 h 10000"/>
                <a:gd name="connsiteX132" fmla="*/ 2656 w 10000"/>
                <a:gd name="connsiteY132" fmla="*/ 3987 h 10000"/>
                <a:gd name="connsiteX133" fmla="*/ 2674 w 10000"/>
                <a:gd name="connsiteY133" fmla="*/ 3410 h 10000"/>
                <a:gd name="connsiteX134" fmla="*/ 2692 w 10000"/>
                <a:gd name="connsiteY134" fmla="*/ 3885 h 10000"/>
                <a:gd name="connsiteX135" fmla="*/ 2710 w 10000"/>
                <a:gd name="connsiteY135" fmla="*/ 5987 h 10000"/>
                <a:gd name="connsiteX136" fmla="*/ 2739 w 10000"/>
                <a:gd name="connsiteY136" fmla="*/ 7679 h 10000"/>
                <a:gd name="connsiteX137" fmla="*/ 2754 w 10000"/>
                <a:gd name="connsiteY137" fmla="*/ 7641 h 10000"/>
                <a:gd name="connsiteX138" fmla="*/ 2772 w 10000"/>
                <a:gd name="connsiteY138" fmla="*/ 7103 h 10000"/>
                <a:gd name="connsiteX139" fmla="*/ 2790 w 10000"/>
                <a:gd name="connsiteY139" fmla="*/ 6500 h 10000"/>
                <a:gd name="connsiteX140" fmla="*/ 2819 w 10000"/>
                <a:gd name="connsiteY140" fmla="*/ 5962 h 10000"/>
                <a:gd name="connsiteX141" fmla="*/ 2837 w 10000"/>
                <a:gd name="connsiteY141" fmla="*/ 5321 h 10000"/>
                <a:gd name="connsiteX142" fmla="*/ 2855 w 10000"/>
                <a:gd name="connsiteY142" fmla="*/ 4744 h 10000"/>
                <a:gd name="connsiteX143" fmla="*/ 2880 w 10000"/>
                <a:gd name="connsiteY143" fmla="*/ 4051 h 10000"/>
                <a:gd name="connsiteX144" fmla="*/ 2898 w 10000"/>
                <a:gd name="connsiteY144" fmla="*/ 3372 h 10000"/>
                <a:gd name="connsiteX145" fmla="*/ 2916 w 10000"/>
                <a:gd name="connsiteY145" fmla="*/ 3667 h 10000"/>
                <a:gd name="connsiteX146" fmla="*/ 2934 w 10000"/>
                <a:gd name="connsiteY146" fmla="*/ 4295 h 10000"/>
                <a:gd name="connsiteX147" fmla="*/ 2952 w 10000"/>
                <a:gd name="connsiteY147" fmla="*/ 4808 h 10000"/>
                <a:gd name="connsiteX148" fmla="*/ 2970 w 10000"/>
                <a:gd name="connsiteY148" fmla="*/ 5667 h 10000"/>
                <a:gd name="connsiteX149" fmla="*/ 2999 w 10000"/>
                <a:gd name="connsiteY149" fmla="*/ 6205 h 10000"/>
                <a:gd name="connsiteX150" fmla="*/ 3018 w 10000"/>
                <a:gd name="connsiteY150" fmla="*/ 6141 h 10000"/>
                <a:gd name="connsiteX151" fmla="*/ 3032 w 10000"/>
                <a:gd name="connsiteY151" fmla="*/ 5705 h 10000"/>
                <a:gd name="connsiteX152" fmla="*/ 3062 w 10000"/>
                <a:gd name="connsiteY152" fmla="*/ 5154 h 10000"/>
                <a:gd name="connsiteX153" fmla="*/ 3080 w 10000"/>
                <a:gd name="connsiteY153" fmla="*/ 4526 h 10000"/>
                <a:gd name="connsiteX154" fmla="*/ 3098 w 10000"/>
                <a:gd name="connsiteY154" fmla="*/ 4590 h 10000"/>
                <a:gd name="connsiteX155" fmla="*/ 3116 w 10000"/>
                <a:gd name="connsiteY155" fmla="*/ 5321 h 10000"/>
                <a:gd name="connsiteX156" fmla="*/ 3142 w 10000"/>
                <a:gd name="connsiteY156" fmla="*/ 5962 h 10000"/>
                <a:gd name="connsiteX157" fmla="*/ 3160 w 10000"/>
                <a:gd name="connsiteY157" fmla="*/ 5859 h 10000"/>
                <a:gd name="connsiteX158" fmla="*/ 3178 w 10000"/>
                <a:gd name="connsiteY158" fmla="*/ 5064 h 10000"/>
                <a:gd name="connsiteX159" fmla="*/ 3196 w 10000"/>
                <a:gd name="connsiteY159" fmla="*/ 4359 h 10000"/>
                <a:gd name="connsiteX160" fmla="*/ 3225 w 10000"/>
                <a:gd name="connsiteY160" fmla="*/ 4013 h 10000"/>
                <a:gd name="connsiteX161" fmla="*/ 3243 w 10000"/>
                <a:gd name="connsiteY161" fmla="*/ 4333 h 10000"/>
                <a:gd name="connsiteX162" fmla="*/ 3261 w 10000"/>
                <a:gd name="connsiteY162" fmla="*/ 4936 h 10000"/>
                <a:gd name="connsiteX163" fmla="*/ 3279 w 10000"/>
                <a:gd name="connsiteY163" fmla="*/ 5603 h 10000"/>
                <a:gd name="connsiteX164" fmla="*/ 3297 w 10000"/>
                <a:gd name="connsiteY164" fmla="*/ 5705 h 10000"/>
                <a:gd name="connsiteX165" fmla="*/ 3322 w 10000"/>
                <a:gd name="connsiteY165" fmla="*/ 5449 h 10000"/>
                <a:gd name="connsiteX166" fmla="*/ 3340 w 10000"/>
                <a:gd name="connsiteY166" fmla="*/ 5103 h 10000"/>
                <a:gd name="connsiteX167" fmla="*/ 3358 w 10000"/>
                <a:gd name="connsiteY167" fmla="*/ 4359 h 10000"/>
                <a:gd name="connsiteX168" fmla="*/ 3376 w 10000"/>
                <a:gd name="connsiteY168" fmla="*/ 3731 h 10000"/>
                <a:gd name="connsiteX169" fmla="*/ 3394 w 10000"/>
                <a:gd name="connsiteY169" fmla="*/ 3923 h 10000"/>
                <a:gd name="connsiteX170" fmla="*/ 3420 w 10000"/>
                <a:gd name="connsiteY170" fmla="*/ 3500 h 10000"/>
                <a:gd name="connsiteX171" fmla="*/ 3439 w 10000"/>
                <a:gd name="connsiteY171" fmla="*/ 2615 h 10000"/>
                <a:gd name="connsiteX172" fmla="*/ 3467 w 10000"/>
                <a:gd name="connsiteY172" fmla="*/ 897 h 10000"/>
                <a:gd name="connsiteX173" fmla="*/ 3485 w 10000"/>
                <a:gd name="connsiteY173" fmla="*/ 1154 h 10000"/>
                <a:gd name="connsiteX174" fmla="*/ 3503 w 10000"/>
                <a:gd name="connsiteY174" fmla="*/ 3987 h 10000"/>
                <a:gd name="connsiteX175" fmla="*/ 3521 w 10000"/>
                <a:gd name="connsiteY175" fmla="*/ 7577 h 10000"/>
                <a:gd name="connsiteX176" fmla="*/ 3540 w 10000"/>
                <a:gd name="connsiteY176" fmla="*/ 9423 h 10000"/>
                <a:gd name="connsiteX177" fmla="*/ 3558 w 10000"/>
                <a:gd name="connsiteY177" fmla="*/ 9167 h 10000"/>
                <a:gd name="connsiteX178" fmla="*/ 3576 w 10000"/>
                <a:gd name="connsiteY178" fmla="*/ 7872 h 10000"/>
                <a:gd name="connsiteX179" fmla="*/ 3601 w 10000"/>
                <a:gd name="connsiteY179" fmla="*/ 6782 h 10000"/>
                <a:gd name="connsiteX180" fmla="*/ 3620 w 10000"/>
                <a:gd name="connsiteY180" fmla="*/ 5897 h 10000"/>
                <a:gd name="connsiteX181" fmla="*/ 3645 w 10000"/>
                <a:gd name="connsiteY181" fmla="*/ 5410 h 10000"/>
                <a:gd name="connsiteX182" fmla="*/ 3663 w 10000"/>
                <a:gd name="connsiteY182" fmla="*/ 5282 h 10000"/>
                <a:gd name="connsiteX183" fmla="*/ 3681 w 10000"/>
                <a:gd name="connsiteY183" fmla="*/ 5346 h 10000"/>
                <a:gd name="connsiteX184" fmla="*/ 3699 w 10000"/>
                <a:gd name="connsiteY184" fmla="*/ 5038 h 10000"/>
                <a:gd name="connsiteX185" fmla="*/ 3717 w 10000"/>
                <a:gd name="connsiteY185" fmla="*/ 4872 h 10000"/>
                <a:gd name="connsiteX186" fmla="*/ 3746 w 10000"/>
                <a:gd name="connsiteY186" fmla="*/ 4718 h 10000"/>
                <a:gd name="connsiteX187" fmla="*/ 3764 w 10000"/>
                <a:gd name="connsiteY187" fmla="*/ 4936 h 10000"/>
                <a:gd name="connsiteX188" fmla="*/ 3782 w 10000"/>
                <a:gd name="connsiteY188" fmla="*/ 5103 h 10000"/>
                <a:gd name="connsiteX189" fmla="*/ 3800 w 10000"/>
                <a:gd name="connsiteY189" fmla="*/ 5474 h 10000"/>
                <a:gd name="connsiteX190" fmla="*/ 3827 w 10000"/>
                <a:gd name="connsiteY190" fmla="*/ 5410 h 10000"/>
                <a:gd name="connsiteX191" fmla="*/ 3845 w 10000"/>
                <a:gd name="connsiteY191" fmla="*/ 5218 h 10000"/>
                <a:gd name="connsiteX192" fmla="*/ 3863 w 10000"/>
                <a:gd name="connsiteY192" fmla="*/ 5000 h 10000"/>
                <a:gd name="connsiteX193" fmla="*/ 3881 w 10000"/>
                <a:gd name="connsiteY193" fmla="*/ 4872 h 10000"/>
                <a:gd name="connsiteX194" fmla="*/ 3899 w 10000"/>
                <a:gd name="connsiteY194" fmla="*/ 4744 h 10000"/>
                <a:gd name="connsiteX195" fmla="*/ 3924 w 10000"/>
                <a:gd name="connsiteY195" fmla="*/ 4808 h 10000"/>
                <a:gd name="connsiteX196" fmla="*/ 3942 w 10000"/>
                <a:gd name="connsiteY196" fmla="*/ 4782 h 10000"/>
                <a:gd name="connsiteX197" fmla="*/ 3960 w 10000"/>
                <a:gd name="connsiteY197" fmla="*/ 4590 h 10000"/>
                <a:gd name="connsiteX198" fmla="*/ 3978 w 10000"/>
                <a:gd name="connsiteY198" fmla="*/ 4654 h 10000"/>
                <a:gd name="connsiteX199" fmla="*/ 4007 w 10000"/>
                <a:gd name="connsiteY199" fmla="*/ 4782 h 10000"/>
                <a:gd name="connsiteX200" fmla="*/ 4025 w 10000"/>
                <a:gd name="connsiteY200" fmla="*/ 4872 h 10000"/>
                <a:gd name="connsiteX201" fmla="*/ 4043 w 10000"/>
                <a:gd name="connsiteY201" fmla="*/ 4179 h 10000"/>
                <a:gd name="connsiteX202" fmla="*/ 4068 w 10000"/>
                <a:gd name="connsiteY202" fmla="*/ 2423 h 10000"/>
                <a:gd name="connsiteX203" fmla="*/ 4086 w 10000"/>
                <a:gd name="connsiteY203" fmla="*/ 923 h 10000"/>
                <a:gd name="connsiteX204" fmla="*/ 4104 w 10000"/>
                <a:gd name="connsiteY204" fmla="*/ 0 h 10000"/>
                <a:gd name="connsiteX205" fmla="*/ 4122 w 10000"/>
                <a:gd name="connsiteY205" fmla="*/ 1051 h 10000"/>
                <a:gd name="connsiteX206" fmla="*/ 4140 w 10000"/>
                <a:gd name="connsiteY206" fmla="*/ 4487 h 10000"/>
                <a:gd name="connsiteX207" fmla="*/ 4158 w 10000"/>
                <a:gd name="connsiteY207" fmla="*/ 7705 h 10000"/>
                <a:gd name="connsiteX208" fmla="*/ 4185 w 10000"/>
                <a:gd name="connsiteY208" fmla="*/ 9397 h 10000"/>
                <a:gd name="connsiteX209" fmla="*/ 4203 w 10000"/>
                <a:gd name="connsiteY209" fmla="*/ 9397 h 10000"/>
                <a:gd name="connsiteX210" fmla="*/ 4222 w 10000"/>
                <a:gd name="connsiteY210" fmla="*/ 8436 h 10000"/>
                <a:gd name="connsiteX211" fmla="*/ 4251 w 10000"/>
                <a:gd name="connsiteY211" fmla="*/ 7679 h 10000"/>
                <a:gd name="connsiteX212" fmla="*/ 4269 w 10000"/>
                <a:gd name="connsiteY212" fmla="*/ 7231 h 10000"/>
                <a:gd name="connsiteX213" fmla="*/ 4287 w 10000"/>
                <a:gd name="connsiteY213" fmla="*/ 6436 h 10000"/>
                <a:gd name="connsiteX214" fmla="*/ 4305 w 10000"/>
                <a:gd name="connsiteY214" fmla="*/ 5538 h 10000"/>
                <a:gd name="connsiteX215" fmla="*/ 4323 w 10000"/>
                <a:gd name="connsiteY215" fmla="*/ 4872 h 10000"/>
                <a:gd name="connsiteX216" fmla="*/ 4348 w 10000"/>
                <a:gd name="connsiteY216" fmla="*/ 4423 h 10000"/>
                <a:gd name="connsiteX217" fmla="*/ 4366 w 10000"/>
                <a:gd name="connsiteY217" fmla="*/ 4462 h 10000"/>
                <a:gd name="connsiteX218" fmla="*/ 4384 w 10000"/>
                <a:gd name="connsiteY218" fmla="*/ 3885 h 10000"/>
                <a:gd name="connsiteX219" fmla="*/ 4402 w 10000"/>
                <a:gd name="connsiteY219" fmla="*/ 2744 h 10000"/>
                <a:gd name="connsiteX220" fmla="*/ 4420 w 10000"/>
                <a:gd name="connsiteY220" fmla="*/ 1949 h 10000"/>
                <a:gd name="connsiteX221" fmla="*/ 4445 w 10000"/>
                <a:gd name="connsiteY221" fmla="*/ 2897 h 10000"/>
                <a:gd name="connsiteX222" fmla="*/ 4463 w 10000"/>
                <a:gd name="connsiteY222" fmla="*/ 5833 h 10000"/>
                <a:gd name="connsiteX223" fmla="*/ 4492 w 10000"/>
                <a:gd name="connsiteY223" fmla="*/ 8000 h 10000"/>
                <a:gd name="connsiteX224" fmla="*/ 4510 w 10000"/>
                <a:gd name="connsiteY224" fmla="*/ 8090 h 10000"/>
                <a:gd name="connsiteX225" fmla="*/ 4528 w 10000"/>
                <a:gd name="connsiteY225" fmla="*/ 7103 h 10000"/>
                <a:gd name="connsiteX226" fmla="*/ 4546 w 10000"/>
                <a:gd name="connsiteY226" fmla="*/ 6205 h 10000"/>
                <a:gd name="connsiteX227" fmla="*/ 4564 w 10000"/>
                <a:gd name="connsiteY227" fmla="*/ 5641 h 10000"/>
                <a:gd name="connsiteX228" fmla="*/ 4582 w 10000"/>
                <a:gd name="connsiteY228" fmla="*/ 5321 h 10000"/>
                <a:gd name="connsiteX229" fmla="*/ 4609 w 10000"/>
                <a:gd name="connsiteY229" fmla="*/ 5154 h 10000"/>
                <a:gd name="connsiteX230" fmla="*/ 4627 w 10000"/>
                <a:gd name="connsiteY230" fmla="*/ 4872 h 10000"/>
                <a:gd name="connsiteX231" fmla="*/ 4645 w 10000"/>
                <a:gd name="connsiteY231" fmla="*/ 4526 h 10000"/>
                <a:gd name="connsiteX232" fmla="*/ 4674 w 10000"/>
                <a:gd name="connsiteY232" fmla="*/ 4333 h 10000"/>
                <a:gd name="connsiteX233" fmla="*/ 4692 w 10000"/>
                <a:gd name="connsiteY233" fmla="*/ 4115 h 10000"/>
                <a:gd name="connsiteX234" fmla="*/ 4706 w 10000"/>
                <a:gd name="connsiteY234" fmla="*/ 3859 h 10000"/>
                <a:gd name="connsiteX235" fmla="*/ 4725 w 10000"/>
                <a:gd name="connsiteY235" fmla="*/ 3692 h 10000"/>
                <a:gd name="connsiteX236" fmla="*/ 4743 w 10000"/>
                <a:gd name="connsiteY236" fmla="*/ 3603 h 10000"/>
                <a:gd name="connsiteX237" fmla="*/ 4772 w 10000"/>
                <a:gd name="connsiteY237" fmla="*/ 3821 h 10000"/>
                <a:gd name="connsiteX238" fmla="*/ 4790 w 10000"/>
                <a:gd name="connsiteY238" fmla="*/ 4590 h 10000"/>
                <a:gd name="connsiteX239" fmla="*/ 4808 w 10000"/>
                <a:gd name="connsiteY239" fmla="*/ 5103 h 10000"/>
                <a:gd name="connsiteX240" fmla="*/ 4826 w 10000"/>
                <a:gd name="connsiteY240" fmla="*/ 5346 h 10000"/>
                <a:gd name="connsiteX241" fmla="*/ 4851 w 10000"/>
                <a:gd name="connsiteY241" fmla="*/ 5474 h 10000"/>
                <a:gd name="connsiteX242" fmla="*/ 4869 w 10000"/>
                <a:gd name="connsiteY242" fmla="*/ 5538 h 10000"/>
                <a:gd name="connsiteX243" fmla="*/ 4888 w 10000"/>
                <a:gd name="connsiteY243" fmla="*/ 5513 h 10000"/>
                <a:gd name="connsiteX244" fmla="*/ 4906 w 10000"/>
                <a:gd name="connsiteY244" fmla="*/ 5218 h 10000"/>
                <a:gd name="connsiteX245" fmla="*/ 4934 w 10000"/>
                <a:gd name="connsiteY245" fmla="*/ 4744 h 10000"/>
                <a:gd name="connsiteX246" fmla="*/ 4952 w 10000"/>
                <a:gd name="connsiteY246" fmla="*/ 4397 h 10000"/>
                <a:gd name="connsiteX247" fmla="*/ 4970 w 10000"/>
                <a:gd name="connsiteY247" fmla="*/ 3821 h 10000"/>
                <a:gd name="connsiteX248" fmla="*/ 4985 w 10000"/>
                <a:gd name="connsiteY248" fmla="*/ 3372 h 10000"/>
                <a:gd name="connsiteX249" fmla="*/ 5003 w 10000"/>
                <a:gd name="connsiteY249" fmla="*/ 3372 h 10000"/>
                <a:gd name="connsiteX250" fmla="*/ 5022 w 10000"/>
                <a:gd name="connsiteY250" fmla="*/ 3795 h 10000"/>
                <a:gd name="connsiteX251" fmla="*/ 5051 w 10000"/>
                <a:gd name="connsiteY251" fmla="*/ 5192 h 10000"/>
                <a:gd name="connsiteX252" fmla="*/ 5076 w 10000"/>
                <a:gd name="connsiteY252" fmla="*/ 6436 h 10000"/>
                <a:gd name="connsiteX253" fmla="*/ 5094 w 10000"/>
                <a:gd name="connsiteY253" fmla="*/ 7321 h 10000"/>
                <a:gd name="connsiteX254" fmla="*/ 5112 w 10000"/>
                <a:gd name="connsiteY254" fmla="*/ 7359 h 10000"/>
                <a:gd name="connsiteX255" fmla="*/ 5130 w 10000"/>
                <a:gd name="connsiteY255" fmla="*/ 6846 h 10000"/>
                <a:gd name="connsiteX256" fmla="*/ 5148 w 10000"/>
                <a:gd name="connsiteY256" fmla="*/ 6179 h 10000"/>
                <a:gd name="connsiteX257" fmla="*/ 5166 w 10000"/>
                <a:gd name="connsiteY257" fmla="*/ 5897 h 10000"/>
                <a:gd name="connsiteX258" fmla="*/ 5184 w 10000"/>
                <a:gd name="connsiteY258" fmla="*/ 5538 h 10000"/>
                <a:gd name="connsiteX259" fmla="*/ 5213 w 10000"/>
                <a:gd name="connsiteY259" fmla="*/ 4590 h 10000"/>
                <a:gd name="connsiteX260" fmla="*/ 5231 w 10000"/>
                <a:gd name="connsiteY260" fmla="*/ 3064 h 10000"/>
                <a:gd name="connsiteX261" fmla="*/ 5249 w 10000"/>
                <a:gd name="connsiteY261" fmla="*/ 2615 h 10000"/>
                <a:gd name="connsiteX262" fmla="*/ 5275 w 10000"/>
                <a:gd name="connsiteY262" fmla="*/ 3474 h 10000"/>
                <a:gd name="connsiteX263" fmla="*/ 5294 w 10000"/>
                <a:gd name="connsiteY263" fmla="*/ 4359 h 10000"/>
                <a:gd name="connsiteX264" fmla="*/ 5312 w 10000"/>
                <a:gd name="connsiteY264" fmla="*/ 5321 h 10000"/>
                <a:gd name="connsiteX265" fmla="*/ 5330 w 10000"/>
                <a:gd name="connsiteY265" fmla="*/ 7013 h 10000"/>
                <a:gd name="connsiteX266" fmla="*/ 5355 w 10000"/>
                <a:gd name="connsiteY266" fmla="*/ 8179 h 10000"/>
                <a:gd name="connsiteX267" fmla="*/ 5373 w 10000"/>
                <a:gd name="connsiteY267" fmla="*/ 8115 h 10000"/>
                <a:gd name="connsiteX268" fmla="*/ 5391 w 10000"/>
                <a:gd name="connsiteY268" fmla="*/ 7256 h 10000"/>
                <a:gd name="connsiteX269" fmla="*/ 5409 w 10000"/>
                <a:gd name="connsiteY269" fmla="*/ 6269 h 10000"/>
                <a:gd name="connsiteX270" fmla="*/ 5428 w 10000"/>
                <a:gd name="connsiteY270" fmla="*/ 5410 h 10000"/>
                <a:gd name="connsiteX271" fmla="*/ 5446 w 10000"/>
                <a:gd name="connsiteY271" fmla="*/ 4974 h 10000"/>
                <a:gd name="connsiteX272" fmla="*/ 5475 w 10000"/>
                <a:gd name="connsiteY272" fmla="*/ 4551 h 10000"/>
                <a:gd name="connsiteX273" fmla="*/ 5493 w 10000"/>
                <a:gd name="connsiteY273" fmla="*/ 4231 h 10000"/>
                <a:gd name="connsiteX274" fmla="*/ 5511 w 10000"/>
                <a:gd name="connsiteY274" fmla="*/ 3885 h 10000"/>
                <a:gd name="connsiteX275" fmla="*/ 5536 w 10000"/>
                <a:gd name="connsiteY275" fmla="*/ 3667 h 10000"/>
                <a:gd name="connsiteX276" fmla="*/ 5554 w 10000"/>
                <a:gd name="connsiteY276" fmla="*/ 3218 h 10000"/>
                <a:gd name="connsiteX277" fmla="*/ 5572 w 10000"/>
                <a:gd name="connsiteY277" fmla="*/ 3192 h 10000"/>
                <a:gd name="connsiteX278" fmla="*/ 5590 w 10000"/>
                <a:gd name="connsiteY278" fmla="*/ 3731 h 10000"/>
                <a:gd name="connsiteX279" fmla="*/ 5616 w 10000"/>
                <a:gd name="connsiteY279" fmla="*/ 4615 h 10000"/>
                <a:gd name="connsiteX280" fmla="*/ 5634 w 10000"/>
                <a:gd name="connsiteY280" fmla="*/ 5321 h 10000"/>
                <a:gd name="connsiteX281" fmla="*/ 5652 w 10000"/>
                <a:gd name="connsiteY281" fmla="*/ 5731 h 10000"/>
                <a:gd name="connsiteX282" fmla="*/ 5681 w 10000"/>
                <a:gd name="connsiteY282" fmla="*/ 6090 h 10000"/>
                <a:gd name="connsiteX283" fmla="*/ 5699 w 10000"/>
                <a:gd name="connsiteY283" fmla="*/ 6026 h 10000"/>
                <a:gd name="connsiteX284" fmla="*/ 5717 w 10000"/>
                <a:gd name="connsiteY284" fmla="*/ 5321 h 10000"/>
                <a:gd name="connsiteX285" fmla="*/ 5735 w 10000"/>
                <a:gd name="connsiteY285" fmla="*/ 4397 h 10000"/>
                <a:gd name="connsiteX286" fmla="*/ 5753 w 10000"/>
                <a:gd name="connsiteY286" fmla="*/ 4077 h 10000"/>
                <a:gd name="connsiteX287" fmla="*/ 5771 w 10000"/>
                <a:gd name="connsiteY287" fmla="*/ 4051 h 10000"/>
                <a:gd name="connsiteX288" fmla="*/ 5796 w 10000"/>
                <a:gd name="connsiteY288" fmla="*/ 4974 h 10000"/>
                <a:gd name="connsiteX289" fmla="*/ 5815 w 10000"/>
                <a:gd name="connsiteY289" fmla="*/ 5897 h 10000"/>
                <a:gd name="connsiteX290" fmla="*/ 5834 w 10000"/>
                <a:gd name="connsiteY290" fmla="*/ 5795 h 10000"/>
                <a:gd name="connsiteX291" fmla="*/ 5852 w 10000"/>
                <a:gd name="connsiteY291" fmla="*/ 5321 h 10000"/>
                <a:gd name="connsiteX292" fmla="*/ 5877 w 10000"/>
                <a:gd name="connsiteY292" fmla="*/ 5064 h 10000"/>
                <a:gd name="connsiteX293" fmla="*/ 5895 w 10000"/>
                <a:gd name="connsiteY293" fmla="*/ 5321 h 10000"/>
                <a:gd name="connsiteX294" fmla="*/ 5913 w 10000"/>
                <a:gd name="connsiteY294" fmla="*/ 5154 h 10000"/>
                <a:gd name="connsiteX295" fmla="*/ 5931 w 10000"/>
                <a:gd name="connsiteY295" fmla="*/ 4936 h 10000"/>
                <a:gd name="connsiteX296" fmla="*/ 5960 w 10000"/>
                <a:gd name="connsiteY296" fmla="*/ 4462 h 10000"/>
                <a:gd name="connsiteX297" fmla="*/ 6094 w 10000"/>
                <a:gd name="connsiteY297" fmla="*/ 4846 h 10000"/>
                <a:gd name="connsiteX298" fmla="*/ 6119 w 10000"/>
                <a:gd name="connsiteY298" fmla="*/ 4487 h 10000"/>
                <a:gd name="connsiteX299" fmla="*/ 6221 w 10000"/>
                <a:gd name="connsiteY299" fmla="*/ 4013 h 10000"/>
                <a:gd name="connsiteX300" fmla="*/ 6239 w 10000"/>
                <a:gd name="connsiteY300" fmla="*/ 3064 h 10000"/>
                <a:gd name="connsiteX301" fmla="*/ 6300 w 10000"/>
                <a:gd name="connsiteY301" fmla="*/ 5923 h 10000"/>
                <a:gd name="connsiteX302" fmla="*/ 6318 w 10000"/>
                <a:gd name="connsiteY302" fmla="*/ 7321 h 10000"/>
                <a:gd name="connsiteX303" fmla="*/ 6337 w 10000"/>
                <a:gd name="connsiteY303" fmla="*/ 7641 h 10000"/>
                <a:gd name="connsiteX304" fmla="*/ 6355 w 10000"/>
                <a:gd name="connsiteY304" fmla="*/ 7359 h 10000"/>
                <a:gd name="connsiteX305" fmla="*/ 6373 w 10000"/>
                <a:gd name="connsiteY305" fmla="*/ 5833 h 10000"/>
                <a:gd name="connsiteX306" fmla="*/ 6482 w 10000"/>
                <a:gd name="connsiteY306" fmla="*/ 6436 h 10000"/>
                <a:gd name="connsiteX307" fmla="*/ 6500 w 10000"/>
                <a:gd name="connsiteY307" fmla="*/ 8628 h 10000"/>
                <a:gd name="connsiteX308" fmla="*/ 6518 w 10000"/>
                <a:gd name="connsiteY308" fmla="*/ 9077 h 10000"/>
                <a:gd name="connsiteX309" fmla="*/ 6543 w 10000"/>
                <a:gd name="connsiteY309" fmla="*/ 8603 h 10000"/>
                <a:gd name="connsiteX310" fmla="*/ 6561 w 10000"/>
                <a:gd name="connsiteY310" fmla="*/ 7679 h 10000"/>
                <a:gd name="connsiteX311" fmla="*/ 6579 w 10000"/>
                <a:gd name="connsiteY311" fmla="*/ 6846 h 10000"/>
                <a:gd name="connsiteX312" fmla="*/ 6597 w 10000"/>
                <a:gd name="connsiteY312" fmla="*/ 6090 h 10000"/>
                <a:gd name="connsiteX313" fmla="*/ 6616 w 10000"/>
                <a:gd name="connsiteY313" fmla="*/ 5128 h 10000"/>
                <a:gd name="connsiteX314" fmla="*/ 6634 w 10000"/>
                <a:gd name="connsiteY314" fmla="*/ 4013 h 10000"/>
                <a:gd name="connsiteX315" fmla="*/ 6985 w 10000"/>
                <a:gd name="connsiteY315" fmla="*/ 5513 h 10000"/>
                <a:gd name="connsiteX316" fmla="*/ 7003 w 10000"/>
                <a:gd name="connsiteY316" fmla="*/ 6051 h 10000"/>
                <a:gd name="connsiteX317" fmla="*/ 7022 w 10000"/>
                <a:gd name="connsiteY317" fmla="*/ 5897 h 10000"/>
                <a:gd name="connsiteX318" fmla="*/ 7040 w 10000"/>
                <a:gd name="connsiteY318" fmla="*/ 5577 h 10000"/>
                <a:gd name="connsiteX319" fmla="*/ 7058 w 10000"/>
                <a:gd name="connsiteY319" fmla="*/ 5321 h 10000"/>
                <a:gd name="connsiteX320" fmla="*/ 7084 w 10000"/>
                <a:gd name="connsiteY320" fmla="*/ 4936 h 10000"/>
                <a:gd name="connsiteX321" fmla="*/ 7102 w 10000"/>
                <a:gd name="connsiteY321" fmla="*/ 4654 h 10000"/>
                <a:gd name="connsiteX322" fmla="*/ 7120 w 10000"/>
                <a:gd name="connsiteY322" fmla="*/ 4526 h 10000"/>
                <a:gd name="connsiteX323" fmla="*/ 7149 w 10000"/>
                <a:gd name="connsiteY323" fmla="*/ 4487 h 10000"/>
                <a:gd name="connsiteX324" fmla="*/ 7167 w 10000"/>
                <a:gd name="connsiteY324" fmla="*/ 4590 h 10000"/>
                <a:gd name="connsiteX325" fmla="*/ 7185 w 10000"/>
                <a:gd name="connsiteY325" fmla="*/ 5218 h 10000"/>
                <a:gd name="connsiteX326" fmla="*/ 7199 w 10000"/>
                <a:gd name="connsiteY326" fmla="*/ 5218 h 10000"/>
                <a:gd name="connsiteX327" fmla="*/ 7217 w 10000"/>
                <a:gd name="connsiteY327" fmla="*/ 4654 h 10000"/>
                <a:gd name="connsiteX328" fmla="*/ 7246 w 10000"/>
                <a:gd name="connsiteY328" fmla="*/ 4423 h 10000"/>
                <a:gd name="connsiteX329" fmla="*/ 7264 w 10000"/>
                <a:gd name="connsiteY329" fmla="*/ 4654 h 10000"/>
                <a:gd name="connsiteX330" fmla="*/ 7282 w 10000"/>
                <a:gd name="connsiteY330" fmla="*/ 5154 h 10000"/>
                <a:gd name="connsiteX331" fmla="*/ 7307 w 10000"/>
                <a:gd name="connsiteY331" fmla="*/ 5731 h 10000"/>
                <a:gd name="connsiteX332" fmla="*/ 7325 w 10000"/>
                <a:gd name="connsiteY332" fmla="*/ 6051 h 10000"/>
                <a:gd name="connsiteX333" fmla="*/ 7343 w 10000"/>
                <a:gd name="connsiteY333" fmla="*/ 5962 h 10000"/>
                <a:gd name="connsiteX334" fmla="*/ 7361 w 10000"/>
                <a:gd name="connsiteY334" fmla="*/ 5897 h 10000"/>
                <a:gd name="connsiteX335" fmla="*/ 7379 w 10000"/>
                <a:gd name="connsiteY335" fmla="*/ 5321 h 10000"/>
                <a:gd name="connsiteX336" fmla="*/ 7398 w 10000"/>
                <a:gd name="connsiteY336" fmla="*/ 4679 h 10000"/>
                <a:gd name="connsiteX337" fmla="*/ 7427 w 10000"/>
                <a:gd name="connsiteY337" fmla="*/ 4115 h 10000"/>
                <a:gd name="connsiteX338" fmla="*/ 7445 w 10000"/>
                <a:gd name="connsiteY338" fmla="*/ 3474 h 10000"/>
                <a:gd name="connsiteX339" fmla="*/ 7463 w 10000"/>
                <a:gd name="connsiteY339" fmla="*/ 3410 h 10000"/>
                <a:gd name="connsiteX340" fmla="*/ 7478 w 10000"/>
                <a:gd name="connsiteY340" fmla="*/ 4808 h 10000"/>
                <a:gd name="connsiteX341" fmla="*/ 7508 w 10000"/>
                <a:gd name="connsiteY341" fmla="*/ 6090 h 10000"/>
                <a:gd name="connsiteX342" fmla="*/ 7526 w 10000"/>
                <a:gd name="connsiteY342" fmla="*/ 5833 h 10000"/>
                <a:gd name="connsiteX343" fmla="*/ 7544 w 10000"/>
                <a:gd name="connsiteY343" fmla="*/ 4359 h 10000"/>
                <a:gd name="connsiteX344" fmla="*/ 7569 w 10000"/>
                <a:gd name="connsiteY344" fmla="*/ 2705 h 10000"/>
                <a:gd name="connsiteX345" fmla="*/ 7587 w 10000"/>
                <a:gd name="connsiteY345" fmla="*/ 1974 h 10000"/>
                <a:gd name="connsiteX346" fmla="*/ 7605 w 10000"/>
                <a:gd name="connsiteY346" fmla="*/ 4013 h 10000"/>
                <a:gd name="connsiteX347" fmla="*/ 7623 w 10000"/>
                <a:gd name="connsiteY347" fmla="*/ 6372 h 10000"/>
                <a:gd name="connsiteX348" fmla="*/ 7641 w 10000"/>
                <a:gd name="connsiteY348" fmla="*/ 7808 h 10000"/>
                <a:gd name="connsiteX349" fmla="*/ 7659 w 10000"/>
                <a:gd name="connsiteY349" fmla="*/ 7577 h 10000"/>
                <a:gd name="connsiteX350" fmla="*/ 7688 w 10000"/>
                <a:gd name="connsiteY350" fmla="*/ 7295 h 10000"/>
                <a:gd name="connsiteX351" fmla="*/ 7706 w 10000"/>
                <a:gd name="connsiteY351" fmla="*/ 7321 h 10000"/>
                <a:gd name="connsiteX352" fmla="*/ 7724 w 10000"/>
                <a:gd name="connsiteY352" fmla="*/ 7551 h 10000"/>
                <a:gd name="connsiteX353" fmla="*/ 7749 w 10000"/>
                <a:gd name="connsiteY353" fmla="*/ 7679 h 10000"/>
                <a:gd name="connsiteX354" fmla="*/ 7767 w 10000"/>
                <a:gd name="connsiteY354" fmla="*/ 7231 h 10000"/>
                <a:gd name="connsiteX355" fmla="*/ 7786 w 10000"/>
                <a:gd name="connsiteY355" fmla="*/ 6526 h 10000"/>
                <a:gd name="connsiteX356" fmla="*/ 7804 w 10000"/>
                <a:gd name="connsiteY356" fmla="*/ 5859 h 10000"/>
                <a:gd name="connsiteX357" fmla="*/ 7830 w 10000"/>
                <a:gd name="connsiteY357" fmla="*/ 5154 h 10000"/>
                <a:gd name="connsiteX358" fmla="*/ 7848 w 10000"/>
                <a:gd name="connsiteY358" fmla="*/ 4615 h 10000"/>
                <a:gd name="connsiteX359" fmla="*/ 7866 w 10000"/>
                <a:gd name="connsiteY359" fmla="*/ 3949 h 10000"/>
                <a:gd name="connsiteX360" fmla="*/ 7884 w 10000"/>
                <a:gd name="connsiteY360" fmla="*/ 3474 h 10000"/>
                <a:gd name="connsiteX361" fmla="*/ 7902 w 10000"/>
                <a:gd name="connsiteY361" fmla="*/ 2936 h 10000"/>
                <a:gd name="connsiteX362" fmla="*/ 7931 w 10000"/>
                <a:gd name="connsiteY362" fmla="*/ 2808 h 10000"/>
                <a:gd name="connsiteX363" fmla="*/ 7949 w 10000"/>
                <a:gd name="connsiteY363" fmla="*/ 3474 h 10000"/>
                <a:gd name="connsiteX364" fmla="*/ 7967 w 10000"/>
                <a:gd name="connsiteY364" fmla="*/ 4462 h 10000"/>
                <a:gd name="connsiteX365" fmla="*/ 7985 w 10000"/>
                <a:gd name="connsiteY365" fmla="*/ 4590 h 10000"/>
                <a:gd name="connsiteX366" fmla="*/ 8010 w 10000"/>
                <a:gd name="connsiteY366" fmla="*/ 4333 h 10000"/>
                <a:gd name="connsiteX367" fmla="*/ 8028 w 10000"/>
                <a:gd name="connsiteY367" fmla="*/ 4295 h 10000"/>
                <a:gd name="connsiteX368" fmla="*/ 8046 w 10000"/>
                <a:gd name="connsiteY368" fmla="*/ 4205 h 10000"/>
                <a:gd name="connsiteX369" fmla="*/ 8065 w 10000"/>
                <a:gd name="connsiteY369" fmla="*/ 3949 h 10000"/>
                <a:gd name="connsiteX370" fmla="*/ 8083 w 10000"/>
                <a:gd name="connsiteY370" fmla="*/ 4654 h 10000"/>
                <a:gd name="connsiteX371" fmla="*/ 8109 w 10000"/>
                <a:gd name="connsiteY371" fmla="*/ 5282 h 10000"/>
                <a:gd name="connsiteX372" fmla="*/ 8127 w 10000"/>
                <a:gd name="connsiteY372" fmla="*/ 6051 h 10000"/>
                <a:gd name="connsiteX373" fmla="*/ 8155 w 10000"/>
                <a:gd name="connsiteY373" fmla="*/ 6718 h 10000"/>
                <a:gd name="connsiteX374" fmla="*/ 8174 w 10000"/>
                <a:gd name="connsiteY374" fmla="*/ 6821 h 10000"/>
                <a:gd name="connsiteX375" fmla="*/ 8192 w 10000"/>
                <a:gd name="connsiteY375" fmla="*/ 6462 h 10000"/>
                <a:gd name="connsiteX376" fmla="*/ 8210 w 10000"/>
                <a:gd name="connsiteY376" fmla="*/ 5321 h 10000"/>
                <a:gd name="connsiteX377" fmla="*/ 8229 w 10000"/>
                <a:gd name="connsiteY377" fmla="*/ 2769 h 10000"/>
                <a:gd name="connsiteX378" fmla="*/ 8247 w 10000"/>
                <a:gd name="connsiteY378" fmla="*/ 1244 h 10000"/>
                <a:gd name="connsiteX379" fmla="*/ 8265 w 10000"/>
                <a:gd name="connsiteY379" fmla="*/ 962 h 10000"/>
                <a:gd name="connsiteX380" fmla="*/ 8290 w 10000"/>
                <a:gd name="connsiteY380" fmla="*/ 3603 h 10000"/>
                <a:gd name="connsiteX381" fmla="*/ 8308 w 10000"/>
                <a:gd name="connsiteY381" fmla="*/ 6846 h 10000"/>
                <a:gd name="connsiteX382" fmla="*/ 8333 w 10000"/>
                <a:gd name="connsiteY382" fmla="*/ 8282 h 10000"/>
                <a:gd name="connsiteX383" fmla="*/ 8351 w 10000"/>
                <a:gd name="connsiteY383" fmla="*/ 8218 h 10000"/>
                <a:gd name="connsiteX384" fmla="*/ 8369 w 10000"/>
                <a:gd name="connsiteY384" fmla="*/ 7679 h 10000"/>
                <a:gd name="connsiteX385" fmla="*/ 8387 w 10000"/>
                <a:gd name="connsiteY385" fmla="*/ 7038 h 10000"/>
                <a:gd name="connsiteX386" fmla="*/ 8405 w 10000"/>
                <a:gd name="connsiteY386" fmla="*/ 6436 h 10000"/>
                <a:gd name="connsiteX387" fmla="*/ 8434 w 10000"/>
                <a:gd name="connsiteY387" fmla="*/ 6115 h 10000"/>
                <a:gd name="connsiteX388" fmla="*/ 8452 w 10000"/>
                <a:gd name="connsiteY388" fmla="*/ 5833 h 10000"/>
                <a:gd name="connsiteX389" fmla="*/ 8470 w 10000"/>
                <a:gd name="connsiteY389" fmla="*/ 5449 h 10000"/>
                <a:gd name="connsiteX390" fmla="*/ 8488 w 10000"/>
                <a:gd name="connsiteY390" fmla="*/ 4872 h 10000"/>
                <a:gd name="connsiteX391" fmla="*/ 8506 w 10000"/>
                <a:gd name="connsiteY391" fmla="*/ 4333 h 10000"/>
                <a:gd name="connsiteX392" fmla="*/ 8532 w 10000"/>
                <a:gd name="connsiteY392" fmla="*/ 3795 h 10000"/>
                <a:gd name="connsiteX393" fmla="*/ 8550 w 10000"/>
                <a:gd name="connsiteY393" fmla="*/ 3538 h 10000"/>
                <a:gd name="connsiteX394" fmla="*/ 8568 w 10000"/>
                <a:gd name="connsiteY394" fmla="*/ 3244 h 10000"/>
                <a:gd name="connsiteX395" fmla="*/ 8593 w 10000"/>
                <a:gd name="connsiteY395" fmla="*/ 3372 h 10000"/>
                <a:gd name="connsiteX396" fmla="*/ 8612 w 10000"/>
                <a:gd name="connsiteY396" fmla="*/ 3244 h 10000"/>
                <a:gd name="connsiteX397" fmla="*/ 8631 w 10000"/>
                <a:gd name="connsiteY397" fmla="*/ 2513 h 10000"/>
                <a:gd name="connsiteX398" fmla="*/ 8649 w 10000"/>
                <a:gd name="connsiteY398" fmla="*/ 2897 h 10000"/>
                <a:gd name="connsiteX399" fmla="*/ 8667 w 10000"/>
                <a:gd name="connsiteY399" fmla="*/ 5128 h 10000"/>
                <a:gd name="connsiteX400" fmla="*/ 8696 w 10000"/>
                <a:gd name="connsiteY400" fmla="*/ 6846 h 10000"/>
                <a:gd name="connsiteX401" fmla="*/ 8714 w 10000"/>
                <a:gd name="connsiteY401" fmla="*/ 7038 h 10000"/>
                <a:gd name="connsiteX402" fmla="*/ 8732 w 10000"/>
                <a:gd name="connsiteY402" fmla="*/ 6821 h 10000"/>
                <a:gd name="connsiteX403" fmla="*/ 8757 w 10000"/>
                <a:gd name="connsiteY403" fmla="*/ 6051 h 10000"/>
                <a:gd name="connsiteX404" fmla="*/ 8775 w 10000"/>
                <a:gd name="connsiteY404" fmla="*/ 4974 h 10000"/>
                <a:gd name="connsiteX405" fmla="*/ 8793 w 10000"/>
                <a:gd name="connsiteY405" fmla="*/ 3885 h 10000"/>
                <a:gd name="connsiteX406" fmla="*/ 8811 w 10000"/>
                <a:gd name="connsiteY406" fmla="*/ 3795 h 10000"/>
                <a:gd name="connsiteX407" fmla="*/ 8829 w 10000"/>
                <a:gd name="connsiteY407" fmla="*/ 4910 h 10000"/>
                <a:gd name="connsiteX408" fmla="*/ 8848 w 10000"/>
                <a:gd name="connsiteY408" fmla="*/ 6590 h 10000"/>
                <a:gd name="connsiteX409" fmla="*/ 8873 w 10000"/>
                <a:gd name="connsiteY409" fmla="*/ 7705 h 10000"/>
                <a:gd name="connsiteX410" fmla="*/ 8891 w 10000"/>
                <a:gd name="connsiteY410" fmla="*/ 7641 h 10000"/>
                <a:gd name="connsiteX411" fmla="*/ 8909 w 10000"/>
                <a:gd name="connsiteY411" fmla="*/ 6974 h 10000"/>
                <a:gd name="connsiteX412" fmla="*/ 8927 w 10000"/>
                <a:gd name="connsiteY412" fmla="*/ 6244 h 10000"/>
                <a:gd name="connsiteX413" fmla="*/ 8956 w 10000"/>
                <a:gd name="connsiteY413" fmla="*/ 5667 h 10000"/>
                <a:gd name="connsiteX414" fmla="*/ 8974 w 10000"/>
                <a:gd name="connsiteY414" fmla="*/ 5282 h 10000"/>
                <a:gd name="connsiteX415" fmla="*/ 8992 w 10000"/>
                <a:gd name="connsiteY415" fmla="*/ 4782 h 10000"/>
                <a:gd name="connsiteX416" fmla="*/ 9010 w 10000"/>
                <a:gd name="connsiteY416" fmla="*/ 3987 h 10000"/>
                <a:gd name="connsiteX417" fmla="*/ 9036 w 10000"/>
                <a:gd name="connsiteY417" fmla="*/ 3244 h 10000"/>
                <a:gd name="connsiteX418" fmla="*/ 9054 w 10000"/>
                <a:gd name="connsiteY418" fmla="*/ 2872 h 10000"/>
                <a:gd name="connsiteX419" fmla="*/ 9072 w 10000"/>
                <a:gd name="connsiteY419" fmla="*/ 2962 h 10000"/>
                <a:gd name="connsiteX420" fmla="*/ 9090 w 10000"/>
                <a:gd name="connsiteY420" fmla="*/ 3667 h 10000"/>
                <a:gd name="connsiteX421" fmla="*/ 9108 w 10000"/>
                <a:gd name="connsiteY421" fmla="*/ 5321 h 10000"/>
                <a:gd name="connsiteX422" fmla="*/ 9137 w 10000"/>
                <a:gd name="connsiteY422" fmla="*/ 6462 h 10000"/>
                <a:gd name="connsiteX423" fmla="*/ 9152 w 10000"/>
                <a:gd name="connsiteY423" fmla="*/ 6051 h 10000"/>
                <a:gd name="connsiteX424" fmla="*/ 9181 w 10000"/>
                <a:gd name="connsiteY424" fmla="*/ 5103 h 10000"/>
                <a:gd name="connsiteX425" fmla="*/ 9199 w 10000"/>
                <a:gd name="connsiteY425" fmla="*/ 4551 h 10000"/>
                <a:gd name="connsiteX426" fmla="*/ 9217 w 10000"/>
                <a:gd name="connsiteY426" fmla="*/ 4974 h 10000"/>
                <a:gd name="connsiteX427" fmla="*/ 9236 w 10000"/>
                <a:gd name="connsiteY427" fmla="*/ 5897 h 10000"/>
                <a:gd name="connsiteX428" fmla="*/ 9254 w 10000"/>
                <a:gd name="connsiteY428" fmla="*/ 6179 h 10000"/>
                <a:gd name="connsiteX429" fmla="*/ 9272 w 10000"/>
                <a:gd name="connsiteY429" fmla="*/ 5667 h 10000"/>
                <a:gd name="connsiteX430" fmla="*/ 9297 w 10000"/>
                <a:gd name="connsiteY430" fmla="*/ 5154 h 10000"/>
                <a:gd name="connsiteX431" fmla="*/ 9315 w 10000"/>
                <a:gd name="connsiteY431" fmla="*/ 4910 h 10000"/>
                <a:gd name="connsiteX432" fmla="*/ 9333 w 10000"/>
                <a:gd name="connsiteY432" fmla="*/ 4718 h 10000"/>
                <a:gd name="connsiteX433" fmla="*/ 9362 w 10000"/>
                <a:gd name="connsiteY433" fmla="*/ 4462 h 10000"/>
                <a:gd name="connsiteX434" fmla="*/ 9380 w 10000"/>
                <a:gd name="connsiteY434" fmla="*/ 4179 h 10000"/>
                <a:gd name="connsiteX435" fmla="*/ 9398 w 10000"/>
                <a:gd name="connsiteY435" fmla="*/ 4115 h 10000"/>
                <a:gd name="connsiteX436" fmla="*/ 9416 w 10000"/>
                <a:gd name="connsiteY436" fmla="*/ 4141 h 10000"/>
                <a:gd name="connsiteX437" fmla="*/ 9431 w 10000"/>
                <a:gd name="connsiteY437" fmla="*/ 4462 h 10000"/>
                <a:gd name="connsiteX438" fmla="*/ 9460 w 10000"/>
                <a:gd name="connsiteY438" fmla="*/ 4782 h 10000"/>
                <a:gd name="connsiteX439" fmla="*/ 9478 w 10000"/>
                <a:gd name="connsiteY439" fmla="*/ 5410 h 10000"/>
                <a:gd name="connsiteX440" fmla="*/ 9496 w 10000"/>
                <a:gd name="connsiteY440" fmla="*/ 6090 h 10000"/>
                <a:gd name="connsiteX441" fmla="*/ 9514 w 10000"/>
                <a:gd name="connsiteY441" fmla="*/ 6308 h 10000"/>
                <a:gd name="connsiteX442" fmla="*/ 9532 w 10000"/>
                <a:gd name="connsiteY442" fmla="*/ 6026 h 10000"/>
                <a:gd name="connsiteX443" fmla="*/ 9558 w 10000"/>
                <a:gd name="connsiteY443" fmla="*/ 5321 h 10000"/>
                <a:gd name="connsiteX444" fmla="*/ 9576 w 10000"/>
                <a:gd name="connsiteY444" fmla="*/ 4936 h 10000"/>
                <a:gd name="connsiteX445" fmla="*/ 9594 w 10000"/>
                <a:gd name="connsiteY445" fmla="*/ 4782 h 10000"/>
                <a:gd name="connsiteX446" fmla="*/ 9623 w 10000"/>
                <a:gd name="connsiteY446" fmla="*/ 5000 h 10000"/>
                <a:gd name="connsiteX447" fmla="*/ 9641 w 10000"/>
                <a:gd name="connsiteY447" fmla="*/ 5218 h 10000"/>
                <a:gd name="connsiteX448" fmla="*/ 9659 w 10000"/>
                <a:gd name="connsiteY448" fmla="*/ 5192 h 10000"/>
                <a:gd name="connsiteX449" fmla="*/ 9677 w 10000"/>
                <a:gd name="connsiteY449" fmla="*/ 5346 h 10000"/>
                <a:gd name="connsiteX450" fmla="*/ 9695 w 10000"/>
                <a:gd name="connsiteY450" fmla="*/ 5128 h 10000"/>
                <a:gd name="connsiteX451" fmla="*/ 9720 w 10000"/>
                <a:gd name="connsiteY451" fmla="*/ 4974 h 10000"/>
                <a:gd name="connsiteX452" fmla="*/ 9739 w 10000"/>
                <a:gd name="connsiteY452" fmla="*/ 4936 h 10000"/>
                <a:gd name="connsiteX453" fmla="*/ 9764 w 10000"/>
                <a:gd name="connsiteY453" fmla="*/ 5000 h 10000"/>
                <a:gd name="connsiteX454" fmla="*/ 9782 w 10000"/>
                <a:gd name="connsiteY454" fmla="*/ 4872 h 10000"/>
                <a:gd name="connsiteX455" fmla="*/ 9800 w 10000"/>
                <a:gd name="connsiteY455" fmla="*/ 4679 h 10000"/>
                <a:gd name="connsiteX456" fmla="*/ 9819 w 10000"/>
                <a:gd name="connsiteY456" fmla="*/ 4744 h 10000"/>
                <a:gd name="connsiteX457" fmla="*/ 9837 w 10000"/>
                <a:gd name="connsiteY457" fmla="*/ 4974 h 10000"/>
                <a:gd name="connsiteX458" fmla="*/ 9902 w 10000"/>
                <a:gd name="connsiteY458" fmla="*/ 4654 h 10000"/>
                <a:gd name="connsiteX459" fmla="*/ 9920 w 10000"/>
                <a:gd name="connsiteY459" fmla="*/ 4397 h 10000"/>
                <a:gd name="connsiteX460" fmla="*/ 9938 w 10000"/>
                <a:gd name="connsiteY460" fmla="*/ 4590 h 10000"/>
                <a:gd name="connsiteX461" fmla="*/ 9982 w 10000"/>
                <a:gd name="connsiteY461" fmla="*/ 4744 h 10000"/>
                <a:gd name="connsiteX462" fmla="*/ 10000 w 10000"/>
                <a:gd name="connsiteY462" fmla="*/ 4782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7 w 10000"/>
                <a:gd name="connsiteY11" fmla="*/ 6333 h 10000"/>
                <a:gd name="connsiteX12" fmla="*/ 246 w 10000"/>
                <a:gd name="connsiteY12" fmla="*/ 6115 h 10000"/>
                <a:gd name="connsiteX13" fmla="*/ 261 w 10000"/>
                <a:gd name="connsiteY13" fmla="*/ 5667 h 10000"/>
                <a:gd name="connsiteX14" fmla="*/ 280 w 10000"/>
                <a:gd name="connsiteY14" fmla="*/ 5385 h 10000"/>
                <a:gd name="connsiteX15" fmla="*/ 298 w 10000"/>
                <a:gd name="connsiteY15" fmla="*/ 4872 h 10000"/>
                <a:gd name="connsiteX16" fmla="*/ 316 w 10000"/>
                <a:gd name="connsiteY16" fmla="*/ 4013 h 10000"/>
                <a:gd name="connsiteX17" fmla="*/ 345 w 10000"/>
                <a:gd name="connsiteY17" fmla="*/ 3795 h 10000"/>
                <a:gd name="connsiteX18" fmla="*/ 363 w 10000"/>
                <a:gd name="connsiteY18" fmla="*/ 3859 h 10000"/>
                <a:gd name="connsiteX19" fmla="*/ 381 w 10000"/>
                <a:gd name="connsiteY19" fmla="*/ 4115 h 10000"/>
                <a:gd name="connsiteX20" fmla="*/ 406 w 10000"/>
                <a:gd name="connsiteY20" fmla="*/ 4872 h 10000"/>
                <a:gd name="connsiteX21" fmla="*/ 424 w 10000"/>
                <a:gd name="connsiteY21" fmla="*/ 5513 h 10000"/>
                <a:gd name="connsiteX22" fmla="*/ 442 w 10000"/>
                <a:gd name="connsiteY22" fmla="*/ 5513 h 10000"/>
                <a:gd name="connsiteX23" fmla="*/ 460 w 10000"/>
                <a:gd name="connsiteY23" fmla="*/ 5641 h 10000"/>
                <a:gd name="connsiteX24" fmla="*/ 478 w 10000"/>
                <a:gd name="connsiteY24" fmla="*/ 5705 h 10000"/>
                <a:gd name="connsiteX25" fmla="*/ 496 w 10000"/>
                <a:gd name="connsiteY25" fmla="*/ 5833 h 10000"/>
                <a:gd name="connsiteX26" fmla="*/ 525 w 10000"/>
                <a:gd name="connsiteY26" fmla="*/ 5731 h 10000"/>
                <a:gd name="connsiteX27" fmla="*/ 540 w 10000"/>
                <a:gd name="connsiteY27" fmla="*/ 5321 h 10000"/>
                <a:gd name="connsiteX28" fmla="*/ 558 w 10000"/>
                <a:gd name="connsiteY28" fmla="*/ 4974 h 10000"/>
                <a:gd name="connsiteX29" fmla="*/ 586 w 10000"/>
                <a:gd name="connsiteY29" fmla="*/ 4526 h 10000"/>
                <a:gd name="connsiteX30" fmla="*/ 605 w 10000"/>
                <a:gd name="connsiteY30" fmla="*/ 4051 h 10000"/>
                <a:gd name="connsiteX31" fmla="*/ 623 w 10000"/>
                <a:gd name="connsiteY31" fmla="*/ 3372 h 10000"/>
                <a:gd name="connsiteX32" fmla="*/ 642 w 10000"/>
                <a:gd name="connsiteY32" fmla="*/ 3026 h 10000"/>
                <a:gd name="connsiteX33" fmla="*/ 667 w 10000"/>
                <a:gd name="connsiteY33" fmla="*/ 3282 h 10000"/>
                <a:gd name="connsiteX34" fmla="*/ 685 w 10000"/>
                <a:gd name="connsiteY34" fmla="*/ 4551 h 10000"/>
                <a:gd name="connsiteX35" fmla="*/ 703 w 10000"/>
                <a:gd name="connsiteY35" fmla="*/ 6090 h 10000"/>
                <a:gd name="connsiteX36" fmla="*/ 721 w 10000"/>
                <a:gd name="connsiteY36" fmla="*/ 7256 h 10000"/>
                <a:gd name="connsiteX37" fmla="*/ 739 w 10000"/>
                <a:gd name="connsiteY37" fmla="*/ 7449 h 10000"/>
                <a:gd name="connsiteX38" fmla="*/ 768 w 10000"/>
                <a:gd name="connsiteY38" fmla="*/ 7077 h 10000"/>
                <a:gd name="connsiteX39" fmla="*/ 786 w 10000"/>
                <a:gd name="connsiteY39" fmla="*/ 5603 h 10000"/>
                <a:gd name="connsiteX40" fmla="*/ 800 w 10000"/>
                <a:gd name="connsiteY40" fmla="*/ 3282 h 10000"/>
                <a:gd name="connsiteX41" fmla="*/ 818 w 10000"/>
                <a:gd name="connsiteY41" fmla="*/ 1308 h 10000"/>
                <a:gd name="connsiteX42" fmla="*/ 848 w 10000"/>
                <a:gd name="connsiteY42" fmla="*/ 962 h 10000"/>
                <a:gd name="connsiteX43" fmla="*/ 866 w 10000"/>
                <a:gd name="connsiteY43" fmla="*/ 3282 h 10000"/>
                <a:gd name="connsiteX44" fmla="*/ 884 w 10000"/>
                <a:gd name="connsiteY44" fmla="*/ 7744 h 10000"/>
                <a:gd name="connsiteX45" fmla="*/ 902 w 10000"/>
                <a:gd name="connsiteY45" fmla="*/ 10000 h 10000"/>
                <a:gd name="connsiteX46" fmla="*/ 920 w 10000"/>
                <a:gd name="connsiteY46" fmla="*/ 8821 h 10000"/>
                <a:gd name="connsiteX47" fmla="*/ 946 w 10000"/>
                <a:gd name="connsiteY47" fmla="*/ 6564 h 10000"/>
                <a:gd name="connsiteX48" fmla="*/ 964 w 10000"/>
                <a:gd name="connsiteY48" fmla="*/ 5064 h 10000"/>
                <a:gd name="connsiteX49" fmla="*/ 992 w 10000"/>
                <a:gd name="connsiteY49" fmla="*/ 4744 h 10000"/>
                <a:gd name="connsiteX50" fmla="*/ 1011 w 10000"/>
                <a:gd name="connsiteY50" fmla="*/ 5000 h 10000"/>
                <a:gd name="connsiteX51" fmla="*/ 1030 w 10000"/>
                <a:gd name="connsiteY51" fmla="*/ 5513 h 10000"/>
                <a:gd name="connsiteX52" fmla="*/ 1048 w 10000"/>
                <a:gd name="connsiteY52" fmla="*/ 5641 h 10000"/>
                <a:gd name="connsiteX53" fmla="*/ 1066 w 10000"/>
                <a:gd name="connsiteY53" fmla="*/ 5577 h 10000"/>
                <a:gd name="connsiteX54" fmla="*/ 1080 w 10000"/>
                <a:gd name="connsiteY54" fmla="*/ 5346 h 10000"/>
                <a:gd name="connsiteX55" fmla="*/ 1098 w 10000"/>
                <a:gd name="connsiteY55" fmla="*/ 4936 h 10000"/>
                <a:gd name="connsiteX56" fmla="*/ 1127 w 10000"/>
                <a:gd name="connsiteY56" fmla="*/ 3756 h 10000"/>
                <a:gd name="connsiteX57" fmla="*/ 1145 w 10000"/>
                <a:gd name="connsiteY57" fmla="*/ 3372 h 10000"/>
                <a:gd name="connsiteX58" fmla="*/ 1170 w 10000"/>
                <a:gd name="connsiteY58" fmla="*/ 3346 h 10000"/>
                <a:gd name="connsiteX59" fmla="*/ 1188 w 10000"/>
                <a:gd name="connsiteY59" fmla="*/ 3372 h 10000"/>
                <a:gd name="connsiteX60" fmla="*/ 1206 w 10000"/>
                <a:gd name="connsiteY60" fmla="*/ 4333 h 10000"/>
                <a:gd name="connsiteX61" fmla="*/ 1224 w 10000"/>
                <a:gd name="connsiteY61" fmla="*/ 5346 h 10000"/>
                <a:gd name="connsiteX62" fmla="*/ 1242 w 10000"/>
                <a:gd name="connsiteY62" fmla="*/ 6308 h 10000"/>
                <a:gd name="connsiteX63" fmla="*/ 1271 w 10000"/>
                <a:gd name="connsiteY63" fmla="*/ 6885 h 10000"/>
                <a:gd name="connsiteX64" fmla="*/ 1289 w 10000"/>
                <a:gd name="connsiteY64" fmla="*/ 7077 h 10000"/>
                <a:gd name="connsiteX65" fmla="*/ 1307 w 10000"/>
                <a:gd name="connsiteY65" fmla="*/ 6564 h 10000"/>
                <a:gd name="connsiteX66" fmla="*/ 1325 w 10000"/>
                <a:gd name="connsiteY66" fmla="*/ 6244 h 10000"/>
                <a:gd name="connsiteX67" fmla="*/ 1343 w 10000"/>
                <a:gd name="connsiteY67" fmla="*/ 5897 h 10000"/>
                <a:gd name="connsiteX68" fmla="*/ 1369 w 10000"/>
                <a:gd name="connsiteY68" fmla="*/ 5192 h 10000"/>
                <a:gd name="connsiteX69" fmla="*/ 1387 w 10000"/>
                <a:gd name="connsiteY69" fmla="*/ 4359 h 10000"/>
                <a:gd name="connsiteX70" fmla="*/ 1407 w 10000"/>
                <a:gd name="connsiteY70" fmla="*/ 3628 h 10000"/>
                <a:gd name="connsiteX71" fmla="*/ 1432 w 10000"/>
                <a:gd name="connsiteY71" fmla="*/ 3064 h 10000"/>
                <a:gd name="connsiteX72" fmla="*/ 1450 w 10000"/>
                <a:gd name="connsiteY72" fmla="*/ 3500 h 10000"/>
                <a:gd name="connsiteX73" fmla="*/ 1468 w 10000"/>
                <a:gd name="connsiteY73" fmla="*/ 4423 h 10000"/>
                <a:gd name="connsiteX74" fmla="*/ 1486 w 10000"/>
                <a:gd name="connsiteY74" fmla="*/ 4910 h 10000"/>
                <a:gd name="connsiteX75" fmla="*/ 1504 w 10000"/>
                <a:gd name="connsiteY75" fmla="*/ 4333 h 10000"/>
                <a:gd name="connsiteX76" fmla="*/ 1533 w 10000"/>
                <a:gd name="connsiteY76" fmla="*/ 3154 h 10000"/>
                <a:gd name="connsiteX77" fmla="*/ 1551 w 10000"/>
                <a:gd name="connsiteY77" fmla="*/ 2513 h 10000"/>
                <a:gd name="connsiteX78" fmla="*/ 1569 w 10000"/>
                <a:gd name="connsiteY78" fmla="*/ 3564 h 10000"/>
                <a:gd name="connsiteX79" fmla="*/ 1594 w 10000"/>
                <a:gd name="connsiteY79" fmla="*/ 5385 h 10000"/>
                <a:gd name="connsiteX80" fmla="*/ 1612 w 10000"/>
                <a:gd name="connsiteY80" fmla="*/ 6308 h 10000"/>
                <a:gd name="connsiteX81" fmla="*/ 1630 w 10000"/>
                <a:gd name="connsiteY81" fmla="*/ 5731 h 10000"/>
                <a:gd name="connsiteX82" fmla="*/ 1648 w 10000"/>
                <a:gd name="connsiteY82" fmla="*/ 5346 h 10000"/>
                <a:gd name="connsiteX83" fmla="*/ 1666 w 10000"/>
                <a:gd name="connsiteY83" fmla="*/ 5513 h 10000"/>
                <a:gd name="connsiteX84" fmla="*/ 1684 w 10000"/>
                <a:gd name="connsiteY84" fmla="*/ 5667 h 10000"/>
                <a:gd name="connsiteX85" fmla="*/ 1710 w 10000"/>
                <a:gd name="connsiteY85" fmla="*/ 6308 h 10000"/>
                <a:gd name="connsiteX86" fmla="*/ 1728 w 10000"/>
                <a:gd name="connsiteY86" fmla="*/ 6462 h 10000"/>
                <a:gd name="connsiteX87" fmla="*/ 1746 w 10000"/>
                <a:gd name="connsiteY87" fmla="*/ 6051 h 10000"/>
                <a:gd name="connsiteX88" fmla="*/ 1764 w 10000"/>
                <a:gd name="connsiteY88" fmla="*/ 5513 h 10000"/>
                <a:gd name="connsiteX89" fmla="*/ 1793 w 10000"/>
                <a:gd name="connsiteY89" fmla="*/ 5385 h 10000"/>
                <a:gd name="connsiteX90" fmla="*/ 1812 w 10000"/>
                <a:gd name="connsiteY90" fmla="*/ 5449 h 10000"/>
                <a:gd name="connsiteX91" fmla="*/ 1830 w 10000"/>
                <a:gd name="connsiteY91" fmla="*/ 5513 h 10000"/>
                <a:gd name="connsiteX92" fmla="*/ 1855 w 10000"/>
                <a:gd name="connsiteY92" fmla="*/ 5192 h 10000"/>
                <a:gd name="connsiteX93" fmla="*/ 1873 w 10000"/>
                <a:gd name="connsiteY93" fmla="*/ 4397 h 10000"/>
                <a:gd name="connsiteX94" fmla="*/ 1891 w 10000"/>
                <a:gd name="connsiteY94" fmla="*/ 4295 h 10000"/>
                <a:gd name="connsiteX95" fmla="*/ 1909 w 10000"/>
                <a:gd name="connsiteY95" fmla="*/ 4526 h 10000"/>
                <a:gd name="connsiteX96" fmla="*/ 1927 w 10000"/>
                <a:gd name="connsiteY96" fmla="*/ 5385 h 10000"/>
                <a:gd name="connsiteX97" fmla="*/ 1946 w 10000"/>
                <a:gd name="connsiteY97" fmla="*/ 6590 h 10000"/>
                <a:gd name="connsiteX98" fmla="*/ 1964 w 10000"/>
                <a:gd name="connsiteY98" fmla="*/ 6949 h 10000"/>
                <a:gd name="connsiteX99" fmla="*/ 1990 w 10000"/>
                <a:gd name="connsiteY99" fmla="*/ 6141 h 10000"/>
                <a:gd name="connsiteX100" fmla="*/ 2018 w 10000"/>
                <a:gd name="connsiteY100" fmla="*/ 5346 h 10000"/>
                <a:gd name="connsiteX101" fmla="*/ 2036 w 10000"/>
                <a:gd name="connsiteY101" fmla="*/ 5154 h 10000"/>
                <a:gd name="connsiteX102" fmla="*/ 2054 w 10000"/>
                <a:gd name="connsiteY102" fmla="*/ 5641 h 10000"/>
                <a:gd name="connsiteX103" fmla="*/ 2072 w 10000"/>
                <a:gd name="connsiteY103" fmla="*/ 5795 h 10000"/>
                <a:gd name="connsiteX104" fmla="*/ 2091 w 10000"/>
                <a:gd name="connsiteY104" fmla="*/ 5731 h 10000"/>
                <a:gd name="connsiteX105" fmla="*/ 2109 w 10000"/>
                <a:gd name="connsiteY105" fmla="*/ 5346 h 10000"/>
                <a:gd name="connsiteX106" fmla="*/ 2134 w 10000"/>
                <a:gd name="connsiteY106" fmla="*/ 4910 h 10000"/>
                <a:gd name="connsiteX107" fmla="*/ 2152 w 10000"/>
                <a:gd name="connsiteY107" fmla="*/ 4615 h 10000"/>
                <a:gd name="connsiteX108" fmla="*/ 2170 w 10000"/>
                <a:gd name="connsiteY108" fmla="*/ 4462 h 10000"/>
                <a:gd name="connsiteX109" fmla="*/ 2195 w 10000"/>
                <a:gd name="connsiteY109" fmla="*/ 4423 h 10000"/>
                <a:gd name="connsiteX110" fmla="*/ 2214 w 10000"/>
                <a:gd name="connsiteY110" fmla="*/ 4397 h 10000"/>
                <a:gd name="connsiteX111" fmla="*/ 2232 w 10000"/>
                <a:gd name="connsiteY111" fmla="*/ 4179 h 10000"/>
                <a:gd name="connsiteX112" fmla="*/ 2250 w 10000"/>
                <a:gd name="connsiteY112" fmla="*/ 3731 h 10000"/>
                <a:gd name="connsiteX113" fmla="*/ 2268 w 10000"/>
                <a:gd name="connsiteY113" fmla="*/ 3000 h 10000"/>
                <a:gd name="connsiteX114" fmla="*/ 2297 w 10000"/>
                <a:gd name="connsiteY114" fmla="*/ 2513 h 10000"/>
                <a:gd name="connsiteX115" fmla="*/ 2315 w 10000"/>
                <a:gd name="connsiteY115" fmla="*/ 3026 h 10000"/>
                <a:gd name="connsiteX116" fmla="*/ 2333 w 10000"/>
                <a:gd name="connsiteY116" fmla="*/ 4590 h 10000"/>
                <a:gd name="connsiteX117" fmla="*/ 2351 w 10000"/>
                <a:gd name="connsiteY117" fmla="*/ 6397 h 10000"/>
                <a:gd name="connsiteX118" fmla="*/ 2369 w 10000"/>
                <a:gd name="connsiteY118" fmla="*/ 7192 h 10000"/>
                <a:gd name="connsiteX119" fmla="*/ 2395 w 10000"/>
                <a:gd name="connsiteY119" fmla="*/ 6910 h 10000"/>
                <a:gd name="connsiteX120" fmla="*/ 2413 w 10000"/>
                <a:gd name="connsiteY120" fmla="*/ 6179 h 10000"/>
                <a:gd name="connsiteX121" fmla="*/ 2431 w 10000"/>
                <a:gd name="connsiteY121" fmla="*/ 4936 h 10000"/>
                <a:gd name="connsiteX122" fmla="*/ 2459 w 10000"/>
                <a:gd name="connsiteY122" fmla="*/ 3603 h 10000"/>
                <a:gd name="connsiteX123" fmla="*/ 2474 w 10000"/>
                <a:gd name="connsiteY123" fmla="*/ 2872 h 10000"/>
                <a:gd name="connsiteX124" fmla="*/ 2492 w 10000"/>
                <a:gd name="connsiteY124" fmla="*/ 2231 h 10000"/>
                <a:gd name="connsiteX125" fmla="*/ 2511 w 10000"/>
                <a:gd name="connsiteY125" fmla="*/ 3064 h 10000"/>
                <a:gd name="connsiteX126" fmla="*/ 2529 w 10000"/>
                <a:gd name="connsiteY126" fmla="*/ 5577 h 10000"/>
                <a:gd name="connsiteX127" fmla="*/ 2558 w 10000"/>
                <a:gd name="connsiteY127" fmla="*/ 7359 h 10000"/>
                <a:gd name="connsiteX128" fmla="*/ 2576 w 10000"/>
                <a:gd name="connsiteY128" fmla="*/ 7128 h 10000"/>
                <a:gd name="connsiteX129" fmla="*/ 2601 w 10000"/>
                <a:gd name="connsiteY129" fmla="*/ 6372 h 10000"/>
                <a:gd name="connsiteX130" fmla="*/ 2620 w 10000"/>
                <a:gd name="connsiteY130" fmla="*/ 5538 h 10000"/>
                <a:gd name="connsiteX131" fmla="*/ 2638 w 10000"/>
                <a:gd name="connsiteY131" fmla="*/ 4654 h 10000"/>
                <a:gd name="connsiteX132" fmla="*/ 2656 w 10000"/>
                <a:gd name="connsiteY132" fmla="*/ 3987 h 10000"/>
                <a:gd name="connsiteX133" fmla="*/ 2674 w 10000"/>
                <a:gd name="connsiteY133" fmla="*/ 3410 h 10000"/>
                <a:gd name="connsiteX134" fmla="*/ 2692 w 10000"/>
                <a:gd name="connsiteY134" fmla="*/ 3885 h 10000"/>
                <a:gd name="connsiteX135" fmla="*/ 2710 w 10000"/>
                <a:gd name="connsiteY135" fmla="*/ 5987 h 10000"/>
                <a:gd name="connsiteX136" fmla="*/ 2739 w 10000"/>
                <a:gd name="connsiteY136" fmla="*/ 7679 h 10000"/>
                <a:gd name="connsiteX137" fmla="*/ 2754 w 10000"/>
                <a:gd name="connsiteY137" fmla="*/ 7641 h 10000"/>
                <a:gd name="connsiteX138" fmla="*/ 2772 w 10000"/>
                <a:gd name="connsiteY138" fmla="*/ 7103 h 10000"/>
                <a:gd name="connsiteX139" fmla="*/ 2790 w 10000"/>
                <a:gd name="connsiteY139" fmla="*/ 6500 h 10000"/>
                <a:gd name="connsiteX140" fmla="*/ 2819 w 10000"/>
                <a:gd name="connsiteY140" fmla="*/ 5962 h 10000"/>
                <a:gd name="connsiteX141" fmla="*/ 2837 w 10000"/>
                <a:gd name="connsiteY141" fmla="*/ 5321 h 10000"/>
                <a:gd name="connsiteX142" fmla="*/ 2855 w 10000"/>
                <a:gd name="connsiteY142" fmla="*/ 4744 h 10000"/>
                <a:gd name="connsiteX143" fmla="*/ 2880 w 10000"/>
                <a:gd name="connsiteY143" fmla="*/ 4051 h 10000"/>
                <a:gd name="connsiteX144" fmla="*/ 2898 w 10000"/>
                <a:gd name="connsiteY144" fmla="*/ 3372 h 10000"/>
                <a:gd name="connsiteX145" fmla="*/ 2916 w 10000"/>
                <a:gd name="connsiteY145" fmla="*/ 3667 h 10000"/>
                <a:gd name="connsiteX146" fmla="*/ 2934 w 10000"/>
                <a:gd name="connsiteY146" fmla="*/ 4295 h 10000"/>
                <a:gd name="connsiteX147" fmla="*/ 2952 w 10000"/>
                <a:gd name="connsiteY147" fmla="*/ 4808 h 10000"/>
                <a:gd name="connsiteX148" fmla="*/ 2970 w 10000"/>
                <a:gd name="connsiteY148" fmla="*/ 5667 h 10000"/>
                <a:gd name="connsiteX149" fmla="*/ 2999 w 10000"/>
                <a:gd name="connsiteY149" fmla="*/ 6205 h 10000"/>
                <a:gd name="connsiteX150" fmla="*/ 3018 w 10000"/>
                <a:gd name="connsiteY150" fmla="*/ 6141 h 10000"/>
                <a:gd name="connsiteX151" fmla="*/ 3032 w 10000"/>
                <a:gd name="connsiteY151" fmla="*/ 5705 h 10000"/>
                <a:gd name="connsiteX152" fmla="*/ 3062 w 10000"/>
                <a:gd name="connsiteY152" fmla="*/ 5154 h 10000"/>
                <a:gd name="connsiteX153" fmla="*/ 3080 w 10000"/>
                <a:gd name="connsiteY153" fmla="*/ 4526 h 10000"/>
                <a:gd name="connsiteX154" fmla="*/ 3098 w 10000"/>
                <a:gd name="connsiteY154" fmla="*/ 4590 h 10000"/>
                <a:gd name="connsiteX155" fmla="*/ 3116 w 10000"/>
                <a:gd name="connsiteY155" fmla="*/ 5321 h 10000"/>
                <a:gd name="connsiteX156" fmla="*/ 3142 w 10000"/>
                <a:gd name="connsiteY156" fmla="*/ 5962 h 10000"/>
                <a:gd name="connsiteX157" fmla="*/ 3160 w 10000"/>
                <a:gd name="connsiteY157" fmla="*/ 5859 h 10000"/>
                <a:gd name="connsiteX158" fmla="*/ 3178 w 10000"/>
                <a:gd name="connsiteY158" fmla="*/ 5064 h 10000"/>
                <a:gd name="connsiteX159" fmla="*/ 3196 w 10000"/>
                <a:gd name="connsiteY159" fmla="*/ 4359 h 10000"/>
                <a:gd name="connsiteX160" fmla="*/ 3225 w 10000"/>
                <a:gd name="connsiteY160" fmla="*/ 4013 h 10000"/>
                <a:gd name="connsiteX161" fmla="*/ 3243 w 10000"/>
                <a:gd name="connsiteY161" fmla="*/ 4333 h 10000"/>
                <a:gd name="connsiteX162" fmla="*/ 3261 w 10000"/>
                <a:gd name="connsiteY162" fmla="*/ 4936 h 10000"/>
                <a:gd name="connsiteX163" fmla="*/ 3279 w 10000"/>
                <a:gd name="connsiteY163" fmla="*/ 5603 h 10000"/>
                <a:gd name="connsiteX164" fmla="*/ 3297 w 10000"/>
                <a:gd name="connsiteY164" fmla="*/ 5705 h 10000"/>
                <a:gd name="connsiteX165" fmla="*/ 3322 w 10000"/>
                <a:gd name="connsiteY165" fmla="*/ 5449 h 10000"/>
                <a:gd name="connsiteX166" fmla="*/ 3340 w 10000"/>
                <a:gd name="connsiteY166" fmla="*/ 5103 h 10000"/>
                <a:gd name="connsiteX167" fmla="*/ 3358 w 10000"/>
                <a:gd name="connsiteY167" fmla="*/ 4359 h 10000"/>
                <a:gd name="connsiteX168" fmla="*/ 3376 w 10000"/>
                <a:gd name="connsiteY168" fmla="*/ 3731 h 10000"/>
                <a:gd name="connsiteX169" fmla="*/ 3394 w 10000"/>
                <a:gd name="connsiteY169" fmla="*/ 3923 h 10000"/>
                <a:gd name="connsiteX170" fmla="*/ 3420 w 10000"/>
                <a:gd name="connsiteY170" fmla="*/ 3500 h 10000"/>
                <a:gd name="connsiteX171" fmla="*/ 3439 w 10000"/>
                <a:gd name="connsiteY171" fmla="*/ 2615 h 10000"/>
                <a:gd name="connsiteX172" fmla="*/ 3467 w 10000"/>
                <a:gd name="connsiteY172" fmla="*/ 897 h 10000"/>
                <a:gd name="connsiteX173" fmla="*/ 3485 w 10000"/>
                <a:gd name="connsiteY173" fmla="*/ 1154 h 10000"/>
                <a:gd name="connsiteX174" fmla="*/ 3503 w 10000"/>
                <a:gd name="connsiteY174" fmla="*/ 3987 h 10000"/>
                <a:gd name="connsiteX175" fmla="*/ 3521 w 10000"/>
                <a:gd name="connsiteY175" fmla="*/ 7577 h 10000"/>
                <a:gd name="connsiteX176" fmla="*/ 3540 w 10000"/>
                <a:gd name="connsiteY176" fmla="*/ 9423 h 10000"/>
                <a:gd name="connsiteX177" fmla="*/ 3558 w 10000"/>
                <a:gd name="connsiteY177" fmla="*/ 9167 h 10000"/>
                <a:gd name="connsiteX178" fmla="*/ 3576 w 10000"/>
                <a:gd name="connsiteY178" fmla="*/ 7872 h 10000"/>
                <a:gd name="connsiteX179" fmla="*/ 3601 w 10000"/>
                <a:gd name="connsiteY179" fmla="*/ 6782 h 10000"/>
                <a:gd name="connsiteX180" fmla="*/ 3620 w 10000"/>
                <a:gd name="connsiteY180" fmla="*/ 5897 h 10000"/>
                <a:gd name="connsiteX181" fmla="*/ 3645 w 10000"/>
                <a:gd name="connsiteY181" fmla="*/ 5410 h 10000"/>
                <a:gd name="connsiteX182" fmla="*/ 3663 w 10000"/>
                <a:gd name="connsiteY182" fmla="*/ 5282 h 10000"/>
                <a:gd name="connsiteX183" fmla="*/ 3681 w 10000"/>
                <a:gd name="connsiteY183" fmla="*/ 5346 h 10000"/>
                <a:gd name="connsiteX184" fmla="*/ 3699 w 10000"/>
                <a:gd name="connsiteY184" fmla="*/ 5038 h 10000"/>
                <a:gd name="connsiteX185" fmla="*/ 3717 w 10000"/>
                <a:gd name="connsiteY185" fmla="*/ 4872 h 10000"/>
                <a:gd name="connsiteX186" fmla="*/ 3746 w 10000"/>
                <a:gd name="connsiteY186" fmla="*/ 4718 h 10000"/>
                <a:gd name="connsiteX187" fmla="*/ 3764 w 10000"/>
                <a:gd name="connsiteY187" fmla="*/ 4936 h 10000"/>
                <a:gd name="connsiteX188" fmla="*/ 3782 w 10000"/>
                <a:gd name="connsiteY188" fmla="*/ 5103 h 10000"/>
                <a:gd name="connsiteX189" fmla="*/ 3800 w 10000"/>
                <a:gd name="connsiteY189" fmla="*/ 5474 h 10000"/>
                <a:gd name="connsiteX190" fmla="*/ 3827 w 10000"/>
                <a:gd name="connsiteY190" fmla="*/ 5410 h 10000"/>
                <a:gd name="connsiteX191" fmla="*/ 3845 w 10000"/>
                <a:gd name="connsiteY191" fmla="*/ 5218 h 10000"/>
                <a:gd name="connsiteX192" fmla="*/ 3863 w 10000"/>
                <a:gd name="connsiteY192" fmla="*/ 5000 h 10000"/>
                <a:gd name="connsiteX193" fmla="*/ 3881 w 10000"/>
                <a:gd name="connsiteY193" fmla="*/ 4872 h 10000"/>
                <a:gd name="connsiteX194" fmla="*/ 3899 w 10000"/>
                <a:gd name="connsiteY194" fmla="*/ 4744 h 10000"/>
                <a:gd name="connsiteX195" fmla="*/ 3924 w 10000"/>
                <a:gd name="connsiteY195" fmla="*/ 4808 h 10000"/>
                <a:gd name="connsiteX196" fmla="*/ 3942 w 10000"/>
                <a:gd name="connsiteY196" fmla="*/ 4782 h 10000"/>
                <a:gd name="connsiteX197" fmla="*/ 3960 w 10000"/>
                <a:gd name="connsiteY197" fmla="*/ 4590 h 10000"/>
                <a:gd name="connsiteX198" fmla="*/ 3978 w 10000"/>
                <a:gd name="connsiteY198" fmla="*/ 4654 h 10000"/>
                <a:gd name="connsiteX199" fmla="*/ 4007 w 10000"/>
                <a:gd name="connsiteY199" fmla="*/ 4782 h 10000"/>
                <a:gd name="connsiteX200" fmla="*/ 4025 w 10000"/>
                <a:gd name="connsiteY200" fmla="*/ 4872 h 10000"/>
                <a:gd name="connsiteX201" fmla="*/ 4043 w 10000"/>
                <a:gd name="connsiteY201" fmla="*/ 4179 h 10000"/>
                <a:gd name="connsiteX202" fmla="*/ 4068 w 10000"/>
                <a:gd name="connsiteY202" fmla="*/ 2423 h 10000"/>
                <a:gd name="connsiteX203" fmla="*/ 4086 w 10000"/>
                <a:gd name="connsiteY203" fmla="*/ 923 h 10000"/>
                <a:gd name="connsiteX204" fmla="*/ 4104 w 10000"/>
                <a:gd name="connsiteY204" fmla="*/ 0 h 10000"/>
                <a:gd name="connsiteX205" fmla="*/ 4122 w 10000"/>
                <a:gd name="connsiteY205" fmla="*/ 1051 h 10000"/>
                <a:gd name="connsiteX206" fmla="*/ 4140 w 10000"/>
                <a:gd name="connsiteY206" fmla="*/ 4487 h 10000"/>
                <a:gd name="connsiteX207" fmla="*/ 4158 w 10000"/>
                <a:gd name="connsiteY207" fmla="*/ 7705 h 10000"/>
                <a:gd name="connsiteX208" fmla="*/ 4185 w 10000"/>
                <a:gd name="connsiteY208" fmla="*/ 9397 h 10000"/>
                <a:gd name="connsiteX209" fmla="*/ 4203 w 10000"/>
                <a:gd name="connsiteY209" fmla="*/ 9397 h 10000"/>
                <a:gd name="connsiteX210" fmla="*/ 4222 w 10000"/>
                <a:gd name="connsiteY210" fmla="*/ 8436 h 10000"/>
                <a:gd name="connsiteX211" fmla="*/ 4251 w 10000"/>
                <a:gd name="connsiteY211" fmla="*/ 7679 h 10000"/>
                <a:gd name="connsiteX212" fmla="*/ 4269 w 10000"/>
                <a:gd name="connsiteY212" fmla="*/ 7231 h 10000"/>
                <a:gd name="connsiteX213" fmla="*/ 4287 w 10000"/>
                <a:gd name="connsiteY213" fmla="*/ 6436 h 10000"/>
                <a:gd name="connsiteX214" fmla="*/ 4305 w 10000"/>
                <a:gd name="connsiteY214" fmla="*/ 5538 h 10000"/>
                <a:gd name="connsiteX215" fmla="*/ 4323 w 10000"/>
                <a:gd name="connsiteY215" fmla="*/ 4872 h 10000"/>
                <a:gd name="connsiteX216" fmla="*/ 4348 w 10000"/>
                <a:gd name="connsiteY216" fmla="*/ 4423 h 10000"/>
                <a:gd name="connsiteX217" fmla="*/ 4366 w 10000"/>
                <a:gd name="connsiteY217" fmla="*/ 4462 h 10000"/>
                <a:gd name="connsiteX218" fmla="*/ 4384 w 10000"/>
                <a:gd name="connsiteY218" fmla="*/ 3885 h 10000"/>
                <a:gd name="connsiteX219" fmla="*/ 4402 w 10000"/>
                <a:gd name="connsiteY219" fmla="*/ 2744 h 10000"/>
                <a:gd name="connsiteX220" fmla="*/ 4420 w 10000"/>
                <a:gd name="connsiteY220" fmla="*/ 1949 h 10000"/>
                <a:gd name="connsiteX221" fmla="*/ 4445 w 10000"/>
                <a:gd name="connsiteY221" fmla="*/ 2897 h 10000"/>
                <a:gd name="connsiteX222" fmla="*/ 4463 w 10000"/>
                <a:gd name="connsiteY222" fmla="*/ 5833 h 10000"/>
                <a:gd name="connsiteX223" fmla="*/ 4492 w 10000"/>
                <a:gd name="connsiteY223" fmla="*/ 8000 h 10000"/>
                <a:gd name="connsiteX224" fmla="*/ 4510 w 10000"/>
                <a:gd name="connsiteY224" fmla="*/ 8090 h 10000"/>
                <a:gd name="connsiteX225" fmla="*/ 4528 w 10000"/>
                <a:gd name="connsiteY225" fmla="*/ 7103 h 10000"/>
                <a:gd name="connsiteX226" fmla="*/ 4546 w 10000"/>
                <a:gd name="connsiteY226" fmla="*/ 6205 h 10000"/>
                <a:gd name="connsiteX227" fmla="*/ 4564 w 10000"/>
                <a:gd name="connsiteY227" fmla="*/ 5641 h 10000"/>
                <a:gd name="connsiteX228" fmla="*/ 4582 w 10000"/>
                <a:gd name="connsiteY228" fmla="*/ 5321 h 10000"/>
                <a:gd name="connsiteX229" fmla="*/ 4609 w 10000"/>
                <a:gd name="connsiteY229" fmla="*/ 5154 h 10000"/>
                <a:gd name="connsiteX230" fmla="*/ 4627 w 10000"/>
                <a:gd name="connsiteY230" fmla="*/ 4872 h 10000"/>
                <a:gd name="connsiteX231" fmla="*/ 4645 w 10000"/>
                <a:gd name="connsiteY231" fmla="*/ 4526 h 10000"/>
                <a:gd name="connsiteX232" fmla="*/ 4674 w 10000"/>
                <a:gd name="connsiteY232" fmla="*/ 4333 h 10000"/>
                <a:gd name="connsiteX233" fmla="*/ 4692 w 10000"/>
                <a:gd name="connsiteY233" fmla="*/ 4115 h 10000"/>
                <a:gd name="connsiteX234" fmla="*/ 4706 w 10000"/>
                <a:gd name="connsiteY234" fmla="*/ 3859 h 10000"/>
                <a:gd name="connsiteX235" fmla="*/ 4725 w 10000"/>
                <a:gd name="connsiteY235" fmla="*/ 3692 h 10000"/>
                <a:gd name="connsiteX236" fmla="*/ 4743 w 10000"/>
                <a:gd name="connsiteY236" fmla="*/ 3603 h 10000"/>
                <a:gd name="connsiteX237" fmla="*/ 4772 w 10000"/>
                <a:gd name="connsiteY237" fmla="*/ 3821 h 10000"/>
                <a:gd name="connsiteX238" fmla="*/ 4790 w 10000"/>
                <a:gd name="connsiteY238" fmla="*/ 4590 h 10000"/>
                <a:gd name="connsiteX239" fmla="*/ 4808 w 10000"/>
                <a:gd name="connsiteY239" fmla="*/ 5103 h 10000"/>
                <a:gd name="connsiteX240" fmla="*/ 4826 w 10000"/>
                <a:gd name="connsiteY240" fmla="*/ 5346 h 10000"/>
                <a:gd name="connsiteX241" fmla="*/ 4851 w 10000"/>
                <a:gd name="connsiteY241" fmla="*/ 5474 h 10000"/>
                <a:gd name="connsiteX242" fmla="*/ 4869 w 10000"/>
                <a:gd name="connsiteY242" fmla="*/ 5538 h 10000"/>
                <a:gd name="connsiteX243" fmla="*/ 4888 w 10000"/>
                <a:gd name="connsiteY243" fmla="*/ 5513 h 10000"/>
                <a:gd name="connsiteX244" fmla="*/ 4906 w 10000"/>
                <a:gd name="connsiteY244" fmla="*/ 5218 h 10000"/>
                <a:gd name="connsiteX245" fmla="*/ 4934 w 10000"/>
                <a:gd name="connsiteY245" fmla="*/ 4744 h 10000"/>
                <a:gd name="connsiteX246" fmla="*/ 4952 w 10000"/>
                <a:gd name="connsiteY246" fmla="*/ 4397 h 10000"/>
                <a:gd name="connsiteX247" fmla="*/ 4970 w 10000"/>
                <a:gd name="connsiteY247" fmla="*/ 3821 h 10000"/>
                <a:gd name="connsiteX248" fmla="*/ 4985 w 10000"/>
                <a:gd name="connsiteY248" fmla="*/ 3372 h 10000"/>
                <a:gd name="connsiteX249" fmla="*/ 5003 w 10000"/>
                <a:gd name="connsiteY249" fmla="*/ 3372 h 10000"/>
                <a:gd name="connsiteX250" fmla="*/ 5022 w 10000"/>
                <a:gd name="connsiteY250" fmla="*/ 3795 h 10000"/>
                <a:gd name="connsiteX251" fmla="*/ 5051 w 10000"/>
                <a:gd name="connsiteY251" fmla="*/ 5192 h 10000"/>
                <a:gd name="connsiteX252" fmla="*/ 5076 w 10000"/>
                <a:gd name="connsiteY252" fmla="*/ 6436 h 10000"/>
                <a:gd name="connsiteX253" fmla="*/ 5094 w 10000"/>
                <a:gd name="connsiteY253" fmla="*/ 7321 h 10000"/>
                <a:gd name="connsiteX254" fmla="*/ 5112 w 10000"/>
                <a:gd name="connsiteY254" fmla="*/ 7359 h 10000"/>
                <a:gd name="connsiteX255" fmla="*/ 5130 w 10000"/>
                <a:gd name="connsiteY255" fmla="*/ 6846 h 10000"/>
                <a:gd name="connsiteX256" fmla="*/ 5148 w 10000"/>
                <a:gd name="connsiteY256" fmla="*/ 6179 h 10000"/>
                <a:gd name="connsiteX257" fmla="*/ 5166 w 10000"/>
                <a:gd name="connsiteY257" fmla="*/ 5897 h 10000"/>
                <a:gd name="connsiteX258" fmla="*/ 5184 w 10000"/>
                <a:gd name="connsiteY258" fmla="*/ 5538 h 10000"/>
                <a:gd name="connsiteX259" fmla="*/ 5213 w 10000"/>
                <a:gd name="connsiteY259" fmla="*/ 4590 h 10000"/>
                <a:gd name="connsiteX260" fmla="*/ 5231 w 10000"/>
                <a:gd name="connsiteY260" fmla="*/ 3064 h 10000"/>
                <a:gd name="connsiteX261" fmla="*/ 5249 w 10000"/>
                <a:gd name="connsiteY261" fmla="*/ 2615 h 10000"/>
                <a:gd name="connsiteX262" fmla="*/ 5275 w 10000"/>
                <a:gd name="connsiteY262" fmla="*/ 3474 h 10000"/>
                <a:gd name="connsiteX263" fmla="*/ 5294 w 10000"/>
                <a:gd name="connsiteY263" fmla="*/ 4359 h 10000"/>
                <a:gd name="connsiteX264" fmla="*/ 5312 w 10000"/>
                <a:gd name="connsiteY264" fmla="*/ 5321 h 10000"/>
                <a:gd name="connsiteX265" fmla="*/ 5330 w 10000"/>
                <a:gd name="connsiteY265" fmla="*/ 7013 h 10000"/>
                <a:gd name="connsiteX266" fmla="*/ 5355 w 10000"/>
                <a:gd name="connsiteY266" fmla="*/ 8179 h 10000"/>
                <a:gd name="connsiteX267" fmla="*/ 5373 w 10000"/>
                <a:gd name="connsiteY267" fmla="*/ 8115 h 10000"/>
                <a:gd name="connsiteX268" fmla="*/ 5391 w 10000"/>
                <a:gd name="connsiteY268" fmla="*/ 7256 h 10000"/>
                <a:gd name="connsiteX269" fmla="*/ 5409 w 10000"/>
                <a:gd name="connsiteY269" fmla="*/ 6269 h 10000"/>
                <a:gd name="connsiteX270" fmla="*/ 5428 w 10000"/>
                <a:gd name="connsiteY270" fmla="*/ 5410 h 10000"/>
                <a:gd name="connsiteX271" fmla="*/ 5446 w 10000"/>
                <a:gd name="connsiteY271" fmla="*/ 4974 h 10000"/>
                <a:gd name="connsiteX272" fmla="*/ 5475 w 10000"/>
                <a:gd name="connsiteY272" fmla="*/ 4551 h 10000"/>
                <a:gd name="connsiteX273" fmla="*/ 5493 w 10000"/>
                <a:gd name="connsiteY273" fmla="*/ 4231 h 10000"/>
                <a:gd name="connsiteX274" fmla="*/ 5511 w 10000"/>
                <a:gd name="connsiteY274" fmla="*/ 3885 h 10000"/>
                <a:gd name="connsiteX275" fmla="*/ 5536 w 10000"/>
                <a:gd name="connsiteY275" fmla="*/ 3667 h 10000"/>
                <a:gd name="connsiteX276" fmla="*/ 5554 w 10000"/>
                <a:gd name="connsiteY276" fmla="*/ 3218 h 10000"/>
                <a:gd name="connsiteX277" fmla="*/ 5572 w 10000"/>
                <a:gd name="connsiteY277" fmla="*/ 3192 h 10000"/>
                <a:gd name="connsiteX278" fmla="*/ 5590 w 10000"/>
                <a:gd name="connsiteY278" fmla="*/ 3731 h 10000"/>
                <a:gd name="connsiteX279" fmla="*/ 5616 w 10000"/>
                <a:gd name="connsiteY279" fmla="*/ 4615 h 10000"/>
                <a:gd name="connsiteX280" fmla="*/ 5634 w 10000"/>
                <a:gd name="connsiteY280" fmla="*/ 5321 h 10000"/>
                <a:gd name="connsiteX281" fmla="*/ 5652 w 10000"/>
                <a:gd name="connsiteY281" fmla="*/ 5731 h 10000"/>
                <a:gd name="connsiteX282" fmla="*/ 5681 w 10000"/>
                <a:gd name="connsiteY282" fmla="*/ 6090 h 10000"/>
                <a:gd name="connsiteX283" fmla="*/ 5699 w 10000"/>
                <a:gd name="connsiteY283" fmla="*/ 6026 h 10000"/>
                <a:gd name="connsiteX284" fmla="*/ 5717 w 10000"/>
                <a:gd name="connsiteY284" fmla="*/ 5321 h 10000"/>
                <a:gd name="connsiteX285" fmla="*/ 5735 w 10000"/>
                <a:gd name="connsiteY285" fmla="*/ 4397 h 10000"/>
                <a:gd name="connsiteX286" fmla="*/ 5753 w 10000"/>
                <a:gd name="connsiteY286" fmla="*/ 4077 h 10000"/>
                <a:gd name="connsiteX287" fmla="*/ 5771 w 10000"/>
                <a:gd name="connsiteY287" fmla="*/ 4051 h 10000"/>
                <a:gd name="connsiteX288" fmla="*/ 5796 w 10000"/>
                <a:gd name="connsiteY288" fmla="*/ 4974 h 10000"/>
                <a:gd name="connsiteX289" fmla="*/ 5815 w 10000"/>
                <a:gd name="connsiteY289" fmla="*/ 5897 h 10000"/>
                <a:gd name="connsiteX290" fmla="*/ 5834 w 10000"/>
                <a:gd name="connsiteY290" fmla="*/ 5795 h 10000"/>
                <a:gd name="connsiteX291" fmla="*/ 5852 w 10000"/>
                <a:gd name="connsiteY291" fmla="*/ 5321 h 10000"/>
                <a:gd name="connsiteX292" fmla="*/ 5877 w 10000"/>
                <a:gd name="connsiteY292" fmla="*/ 5064 h 10000"/>
                <a:gd name="connsiteX293" fmla="*/ 5895 w 10000"/>
                <a:gd name="connsiteY293" fmla="*/ 5321 h 10000"/>
                <a:gd name="connsiteX294" fmla="*/ 5913 w 10000"/>
                <a:gd name="connsiteY294" fmla="*/ 5154 h 10000"/>
                <a:gd name="connsiteX295" fmla="*/ 5931 w 10000"/>
                <a:gd name="connsiteY295" fmla="*/ 4936 h 10000"/>
                <a:gd name="connsiteX296" fmla="*/ 5960 w 10000"/>
                <a:gd name="connsiteY296" fmla="*/ 4462 h 10000"/>
                <a:gd name="connsiteX297" fmla="*/ 6094 w 10000"/>
                <a:gd name="connsiteY297" fmla="*/ 4846 h 10000"/>
                <a:gd name="connsiteX298" fmla="*/ 6119 w 10000"/>
                <a:gd name="connsiteY298" fmla="*/ 4487 h 10000"/>
                <a:gd name="connsiteX299" fmla="*/ 6221 w 10000"/>
                <a:gd name="connsiteY299" fmla="*/ 4013 h 10000"/>
                <a:gd name="connsiteX300" fmla="*/ 6239 w 10000"/>
                <a:gd name="connsiteY300" fmla="*/ 3064 h 10000"/>
                <a:gd name="connsiteX301" fmla="*/ 6300 w 10000"/>
                <a:gd name="connsiteY301" fmla="*/ 5923 h 10000"/>
                <a:gd name="connsiteX302" fmla="*/ 6318 w 10000"/>
                <a:gd name="connsiteY302" fmla="*/ 7321 h 10000"/>
                <a:gd name="connsiteX303" fmla="*/ 6337 w 10000"/>
                <a:gd name="connsiteY303" fmla="*/ 7641 h 10000"/>
                <a:gd name="connsiteX304" fmla="*/ 6355 w 10000"/>
                <a:gd name="connsiteY304" fmla="*/ 7359 h 10000"/>
                <a:gd name="connsiteX305" fmla="*/ 6373 w 10000"/>
                <a:gd name="connsiteY305" fmla="*/ 5833 h 10000"/>
                <a:gd name="connsiteX306" fmla="*/ 6482 w 10000"/>
                <a:gd name="connsiteY306" fmla="*/ 6436 h 10000"/>
                <a:gd name="connsiteX307" fmla="*/ 6500 w 10000"/>
                <a:gd name="connsiteY307" fmla="*/ 8628 h 10000"/>
                <a:gd name="connsiteX308" fmla="*/ 6518 w 10000"/>
                <a:gd name="connsiteY308" fmla="*/ 9077 h 10000"/>
                <a:gd name="connsiteX309" fmla="*/ 6543 w 10000"/>
                <a:gd name="connsiteY309" fmla="*/ 8603 h 10000"/>
                <a:gd name="connsiteX310" fmla="*/ 6561 w 10000"/>
                <a:gd name="connsiteY310" fmla="*/ 7679 h 10000"/>
                <a:gd name="connsiteX311" fmla="*/ 6579 w 10000"/>
                <a:gd name="connsiteY311" fmla="*/ 6846 h 10000"/>
                <a:gd name="connsiteX312" fmla="*/ 6597 w 10000"/>
                <a:gd name="connsiteY312" fmla="*/ 6090 h 10000"/>
                <a:gd name="connsiteX313" fmla="*/ 6616 w 10000"/>
                <a:gd name="connsiteY313" fmla="*/ 5128 h 10000"/>
                <a:gd name="connsiteX314" fmla="*/ 6634 w 10000"/>
                <a:gd name="connsiteY314" fmla="*/ 4013 h 10000"/>
                <a:gd name="connsiteX315" fmla="*/ 6985 w 10000"/>
                <a:gd name="connsiteY315" fmla="*/ 5513 h 10000"/>
                <a:gd name="connsiteX316" fmla="*/ 7003 w 10000"/>
                <a:gd name="connsiteY316" fmla="*/ 6051 h 10000"/>
                <a:gd name="connsiteX317" fmla="*/ 7022 w 10000"/>
                <a:gd name="connsiteY317" fmla="*/ 5897 h 10000"/>
                <a:gd name="connsiteX318" fmla="*/ 7040 w 10000"/>
                <a:gd name="connsiteY318" fmla="*/ 5577 h 10000"/>
                <a:gd name="connsiteX319" fmla="*/ 7058 w 10000"/>
                <a:gd name="connsiteY319" fmla="*/ 5321 h 10000"/>
                <a:gd name="connsiteX320" fmla="*/ 7084 w 10000"/>
                <a:gd name="connsiteY320" fmla="*/ 4936 h 10000"/>
                <a:gd name="connsiteX321" fmla="*/ 7102 w 10000"/>
                <a:gd name="connsiteY321" fmla="*/ 4654 h 10000"/>
                <a:gd name="connsiteX322" fmla="*/ 7120 w 10000"/>
                <a:gd name="connsiteY322" fmla="*/ 4526 h 10000"/>
                <a:gd name="connsiteX323" fmla="*/ 7149 w 10000"/>
                <a:gd name="connsiteY323" fmla="*/ 4487 h 10000"/>
                <a:gd name="connsiteX324" fmla="*/ 7167 w 10000"/>
                <a:gd name="connsiteY324" fmla="*/ 4590 h 10000"/>
                <a:gd name="connsiteX325" fmla="*/ 7185 w 10000"/>
                <a:gd name="connsiteY325" fmla="*/ 5218 h 10000"/>
                <a:gd name="connsiteX326" fmla="*/ 7199 w 10000"/>
                <a:gd name="connsiteY326" fmla="*/ 5218 h 10000"/>
                <a:gd name="connsiteX327" fmla="*/ 7217 w 10000"/>
                <a:gd name="connsiteY327" fmla="*/ 4654 h 10000"/>
                <a:gd name="connsiteX328" fmla="*/ 7246 w 10000"/>
                <a:gd name="connsiteY328" fmla="*/ 4423 h 10000"/>
                <a:gd name="connsiteX329" fmla="*/ 7264 w 10000"/>
                <a:gd name="connsiteY329" fmla="*/ 4654 h 10000"/>
                <a:gd name="connsiteX330" fmla="*/ 7282 w 10000"/>
                <a:gd name="connsiteY330" fmla="*/ 5154 h 10000"/>
                <a:gd name="connsiteX331" fmla="*/ 7307 w 10000"/>
                <a:gd name="connsiteY331" fmla="*/ 5731 h 10000"/>
                <a:gd name="connsiteX332" fmla="*/ 7325 w 10000"/>
                <a:gd name="connsiteY332" fmla="*/ 6051 h 10000"/>
                <a:gd name="connsiteX333" fmla="*/ 7343 w 10000"/>
                <a:gd name="connsiteY333" fmla="*/ 5962 h 10000"/>
                <a:gd name="connsiteX334" fmla="*/ 7361 w 10000"/>
                <a:gd name="connsiteY334" fmla="*/ 5897 h 10000"/>
                <a:gd name="connsiteX335" fmla="*/ 7379 w 10000"/>
                <a:gd name="connsiteY335" fmla="*/ 5321 h 10000"/>
                <a:gd name="connsiteX336" fmla="*/ 7398 w 10000"/>
                <a:gd name="connsiteY336" fmla="*/ 4679 h 10000"/>
                <a:gd name="connsiteX337" fmla="*/ 7427 w 10000"/>
                <a:gd name="connsiteY337" fmla="*/ 4115 h 10000"/>
                <a:gd name="connsiteX338" fmla="*/ 7445 w 10000"/>
                <a:gd name="connsiteY338" fmla="*/ 3474 h 10000"/>
                <a:gd name="connsiteX339" fmla="*/ 7463 w 10000"/>
                <a:gd name="connsiteY339" fmla="*/ 3410 h 10000"/>
                <a:gd name="connsiteX340" fmla="*/ 7478 w 10000"/>
                <a:gd name="connsiteY340" fmla="*/ 4808 h 10000"/>
                <a:gd name="connsiteX341" fmla="*/ 7508 w 10000"/>
                <a:gd name="connsiteY341" fmla="*/ 6090 h 10000"/>
                <a:gd name="connsiteX342" fmla="*/ 7526 w 10000"/>
                <a:gd name="connsiteY342" fmla="*/ 5833 h 10000"/>
                <a:gd name="connsiteX343" fmla="*/ 7544 w 10000"/>
                <a:gd name="connsiteY343" fmla="*/ 4359 h 10000"/>
                <a:gd name="connsiteX344" fmla="*/ 7569 w 10000"/>
                <a:gd name="connsiteY344" fmla="*/ 2705 h 10000"/>
                <a:gd name="connsiteX345" fmla="*/ 7587 w 10000"/>
                <a:gd name="connsiteY345" fmla="*/ 1974 h 10000"/>
                <a:gd name="connsiteX346" fmla="*/ 7605 w 10000"/>
                <a:gd name="connsiteY346" fmla="*/ 4013 h 10000"/>
                <a:gd name="connsiteX347" fmla="*/ 7623 w 10000"/>
                <a:gd name="connsiteY347" fmla="*/ 6372 h 10000"/>
                <a:gd name="connsiteX348" fmla="*/ 7641 w 10000"/>
                <a:gd name="connsiteY348" fmla="*/ 7808 h 10000"/>
                <a:gd name="connsiteX349" fmla="*/ 7659 w 10000"/>
                <a:gd name="connsiteY349" fmla="*/ 7577 h 10000"/>
                <a:gd name="connsiteX350" fmla="*/ 7688 w 10000"/>
                <a:gd name="connsiteY350" fmla="*/ 7295 h 10000"/>
                <a:gd name="connsiteX351" fmla="*/ 7706 w 10000"/>
                <a:gd name="connsiteY351" fmla="*/ 7321 h 10000"/>
                <a:gd name="connsiteX352" fmla="*/ 7724 w 10000"/>
                <a:gd name="connsiteY352" fmla="*/ 7551 h 10000"/>
                <a:gd name="connsiteX353" fmla="*/ 7749 w 10000"/>
                <a:gd name="connsiteY353" fmla="*/ 7679 h 10000"/>
                <a:gd name="connsiteX354" fmla="*/ 7767 w 10000"/>
                <a:gd name="connsiteY354" fmla="*/ 7231 h 10000"/>
                <a:gd name="connsiteX355" fmla="*/ 7786 w 10000"/>
                <a:gd name="connsiteY355" fmla="*/ 6526 h 10000"/>
                <a:gd name="connsiteX356" fmla="*/ 7804 w 10000"/>
                <a:gd name="connsiteY356" fmla="*/ 5859 h 10000"/>
                <a:gd name="connsiteX357" fmla="*/ 7830 w 10000"/>
                <a:gd name="connsiteY357" fmla="*/ 5154 h 10000"/>
                <a:gd name="connsiteX358" fmla="*/ 7848 w 10000"/>
                <a:gd name="connsiteY358" fmla="*/ 4615 h 10000"/>
                <a:gd name="connsiteX359" fmla="*/ 7866 w 10000"/>
                <a:gd name="connsiteY359" fmla="*/ 3949 h 10000"/>
                <a:gd name="connsiteX360" fmla="*/ 7884 w 10000"/>
                <a:gd name="connsiteY360" fmla="*/ 3474 h 10000"/>
                <a:gd name="connsiteX361" fmla="*/ 7902 w 10000"/>
                <a:gd name="connsiteY361" fmla="*/ 2936 h 10000"/>
                <a:gd name="connsiteX362" fmla="*/ 7931 w 10000"/>
                <a:gd name="connsiteY362" fmla="*/ 2808 h 10000"/>
                <a:gd name="connsiteX363" fmla="*/ 7949 w 10000"/>
                <a:gd name="connsiteY363" fmla="*/ 3474 h 10000"/>
                <a:gd name="connsiteX364" fmla="*/ 7967 w 10000"/>
                <a:gd name="connsiteY364" fmla="*/ 4462 h 10000"/>
                <a:gd name="connsiteX365" fmla="*/ 7985 w 10000"/>
                <a:gd name="connsiteY365" fmla="*/ 4590 h 10000"/>
                <a:gd name="connsiteX366" fmla="*/ 8010 w 10000"/>
                <a:gd name="connsiteY366" fmla="*/ 4333 h 10000"/>
                <a:gd name="connsiteX367" fmla="*/ 8028 w 10000"/>
                <a:gd name="connsiteY367" fmla="*/ 4295 h 10000"/>
                <a:gd name="connsiteX368" fmla="*/ 8046 w 10000"/>
                <a:gd name="connsiteY368" fmla="*/ 4205 h 10000"/>
                <a:gd name="connsiteX369" fmla="*/ 8065 w 10000"/>
                <a:gd name="connsiteY369" fmla="*/ 3949 h 10000"/>
                <a:gd name="connsiteX370" fmla="*/ 8083 w 10000"/>
                <a:gd name="connsiteY370" fmla="*/ 4654 h 10000"/>
                <a:gd name="connsiteX371" fmla="*/ 8109 w 10000"/>
                <a:gd name="connsiteY371" fmla="*/ 5282 h 10000"/>
                <a:gd name="connsiteX372" fmla="*/ 8127 w 10000"/>
                <a:gd name="connsiteY372" fmla="*/ 6051 h 10000"/>
                <a:gd name="connsiteX373" fmla="*/ 8155 w 10000"/>
                <a:gd name="connsiteY373" fmla="*/ 6718 h 10000"/>
                <a:gd name="connsiteX374" fmla="*/ 8174 w 10000"/>
                <a:gd name="connsiteY374" fmla="*/ 6821 h 10000"/>
                <a:gd name="connsiteX375" fmla="*/ 8192 w 10000"/>
                <a:gd name="connsiteY375" fmla="*/ 6462 h 10000"/>
                <a:gd name="connsiteX376" fmla="*/ 8210 w 10000"/>
                <a:gd name="connsiteY376" fmla="*/ 5321 h 10000"/>
                <a:gd name="connsiteX377" fmla="*/ 8229 w 10000"/>
                <a:gd name="connsiteY377" fmla="*/ 2769 h 10000"/>
                <a:gd name="connsiteX378" fmla="*/ 8247 w 10000"/>
                <a:gd name="connsiteY378" fmla="*/ 1244 h 10000"/>
                <a:gd name="connsiteX379" fmla="*/ 8265 w 10000"/>
                <a:gd name="connsiteY379" fmla="*/ 962 h 10000"/>
                <a:gd name="connsiteX380" fmla="*/ 8290 w 10000"/>
                <a:gd name="connsiteY380" fmla="*/ 3603 h 10000"/>
                <a:gd name="connsiteX381" fmla="*/ 8308 w 10000"/>
                <a:gd name="connsiteY381" fmla="*/ 6846 h 10000"/>
                <a:gd name="connsiteX382" fmla="*/ 8333 w 10000"/>
                <a:gd name="connsiteY382" fmla="*/ 8282 h 10000"/>
                <a:gd name="connsiteX383" fmla="*/ 8351 w 10000"/>
                <a:gd name="connsiteY383" fmla="*/ 8218 h 10000"/>
                <a:gd name="connsiteX384" fmla="*/ 8369 w 10000"/>
                <a:gd name="connsiteY384" fmla="*/ 7679 h 10000"/>
                <a:gd name="connsiteX385" fmla="*/ 8387 w 10000"/>
                <a:gd name="connsiteY385" fmla="*/ 7038 h 10000"/>
                <a:gd name="connsiteX386" fmla="*/ 8405 w 10000"/>
                <a:gd name="connsiteY386" fmla="*/ 6436 h 10000"/>
                <a:gd name="connsiteX387" fmla="*/ 8434 w 10000"/>
                <a:gd name="connsiteY387" fmla="*/ 6115 h 10000"/>
                <a:gd name="connsiteX388" fmla="*/ 8452 w 10000"/>
                <a:gd name="connsiteY388" fmla="*/ 5833 h 10000"/>
                <a:gd name="connsiteX389" fmla="*/ 8470 w 10000"/>
                <a:gd name="connsiteY389" fmla="*/ 5449 h 10000"/>
                <a:gd name="connsiteX390" fmla="*/ 8488 w 10000"/>
                <a:gd name="connsiteY390" fmla="*/ 4872 h 10000"/>
                <a:gd name="connsiteX391" fmla="*/ 8506 w 10000"/>
                <a:gd name="connsiteY391" fmla="*/ 4333 h 10000"/>
                <a:gd name="connsiteX392" fmla="*/ 8532 w 10000"/>
                <a:gd name="connsiteY392" fmla="*/ 3795 h 10000"/>
                <a:gd name="connsiteX393" fmla="*/ 8550 w 10000"/>
                <a:gd name="connsiteY393" fmla="*/ 3538 h 10000"/>
                <a:gd name="connsiteX394" fmla="*/ 8568 w 10000"/>
                <a:gd name="connsiteY394" fmla="*/ 3244 h 10000"/>
                <a:gd name="connsiteX395" fmla="*/ 8593 w 10000"/>
                <a:gd name="connsiteY395" fmla="*/ 3372 h 10000"/>
                <a:gd name="connsiteX396" fmla="*/ 8612 w 10000"/>
                <a:gd name="connsiteY396" fmla="*/ 3244 h 10000"/>
                <a:gd name="connsiteX397" fmla="*/ 8631 w 10000"/>
                <a:gd name="connsiteY397" fmla="*/ 2513 h 10000"/>
                <a:gd name="connsiteX398" fmla="*/ 8649 w 10000"/>
                <a:gd name="connsiteY398" fmla="*/ 2897 h 10000"/>
                <a:gd name="connsiteX399" fmla="*/ 8667 w 10000"/>
                <a:gd name="connsiteY399" fmla="*/ 5128 h 10000"/>
                <a:gd name="connsiteX400" fmla="*/ 8696 w 10000"/>
                <a:gd name="connsiteY400" fmla="*/ 6846 h 10000"/>
                <a:gd name="connsiteX401" fmla="*/ 8714 w 10000"/>
                <a:gd name="connsiteY401" fmla="*/ 7038 h 10000"/>
                <a:gd name="connsiteX402" fmla="*/ 8732 w 10000"/>
                <a:gd name="connsiteY402" fmla="*/ 6821 h 10000"/>
                <a:gd name="connsiteX403" fmla="*/ 8757 w 10000"/>
                <a:gd name="connsiteY403" fmla="*/ 6051 h 10000"/>
                <a:gd name="connsiteX404" fmla="*/ 8775 w 10000"/>
                <a:gd name="connsiteY404" fmla="*/ 4974 h 10000"/>
                <a:gd name="connsiteX405" fmla="*/ 8793 w 10000"/>
                <a:gd name="connsiteY405" fmla="*/ 3885 h 10000"/>
                <a:gd name="connsiteX406" fmla="*/ 8811 w 10000"/>
                <a:gd name="connsiteY406" fmla="*/ 3795 h 10000"/>
                <a:gd name="connsiteX407" fmla="*/ 8829 w 10000"/>
                <a:gd name="connsiteY407" fmla="*/ 4910 h 10000"/>
                <a:gd name="connsiteX408" fmla="*/ 8848 w 10000"/>
                <a:gd name="connsiteY408" fmla="*/ 6590 h 10000"/>
                <a:gd name="connsiteX409" fmla="*/ 8873 w 10000"/>
                <a:gd name="connsiteY409" fmla="*/ 7705 h 10000"/>
                <a:gd name="connsiteX410" fmla="*/ 8891 w 10000"/>
                <a:gd name="connsiteY410" fmla="*/ 7641 h 10000"/>
                <a:gd name="connsiteX411" fmla="*/ 8909 w 10000"/>
                <a:gd name="connsiteY411" fmla="*/ 6974 h 10000"/>
                <a:gd name="connsiteX412" fmla="*/ 8927 w 10000"/>
                <a:gd name="connsiteY412" fmla="*/ 6244 h 10000"/>
                <a:gd name="connsiteX413" fmla="*/ 8956 w 10000"/>
                <a:gd name="connsiteY413" fmla="*/ 5667 h 10000"/>
                <a:gd name="connsiteX414" fmla="*/ 8974 w 10000"/>
                <a:gd name="connsiteY414" fmla="*/ 5282 h 10000"/>
                <a:gd name="connsiteX415" fmla="*/ 8992 w 10000"/>
                <a:gd name="connsiteY415" fmla="*/ 4782 h 10000"/>
                <a:gd name="connsiteX416" fmla="*/ 9010 w 10000"/>
                <a:gd name="connsiteY416" fmla="*/ 3987 h 10000"/>
                <a:gd name="connsiteX417" fmla="*/ 9036 w 10000"/>
                <a:gd name="connsiteY417" fmla="*/ 3244 h 10000"/>
                <a:gd name="connsiteX418" fmla="*/ 9054 w 10000"/>
                <a:gd name="connsiteY418" fmla="*/ 2872 h 10000"/>
                <a:gd name="connsiteX419" fmla="*/ 9072 w 10000"/>
                <a:gd name="connsiteY419" fmla="*/ 2962 h 10000"/>
                <a:gd name="connsiteX420" fmla="*/ 9090 w 10000"/>
                <a:gd name="connsiteY420" fmla="*/ 3667 h 10000"/>
                <a:gd name="connsiteX421" fmla="*/ 9108 w 10000"/>
                <a:gd name="connsiteY421" fmla="*/ 5321 h 10000"/>
                <a:gd name="connsiteX422" fmla="*/ 9137 w 10000"/>
                <a:gd name="connsiteY422" fmla="*/ 6462 h 10000"/>
                <a:gd name="connsiteX423" fmla="*/ 9152 w 10000"/>
                <a:gd name="connsiteY423" fmla="*/ 6051 h 10000"/>
                <a:gd name="connsiteX424" fmla="*/ 9181 w 10000"/>
                <a:gd name="connsiteY424" fmla="*/ 5103 h 10000"/>
                <a:gd name="connsiteX425" fmla="*/ 9199 w 10000"/>
                <a:gd name="connsiteY425" fmla="*/ 4551 h 10000"/>
                <a:gd name="connsiteX426" fmla="*/ 9217 w 10000"/>
                <a:gd name="connsiteY426" fmla="*/ 4974 h 10000"/>
                <a:gd name="connsiteX427" fmla="*/ 9236 w 10000"/>
                <a:gd name="connsiteY427" fmla="*/ 5897 h 10000"/>
                <a:gd name="connsiteX428" fmla="*/ 9254 w 10000"/>
                <a:gd name="connsiteY428" fmla="*/ 6179 h 10000"/>
                <a:gd name="connsiteX429" fmla="*/ 9272 w 10000"/>
                <a:gd name="connsiteY429" fmla="*/ 5667 h 10000"/>
                <a:gd name="connsiteX430" fmla="*/ 9297 w 10000"/>
                <a:gd name="connsiteY430" fmla="*/ 5154 h 10000"/>
                <a:gd name="connsiteX431" fmla="*/ 9315 w 10000"/>
                <a:gd name="connsiteY431" fmla="*/ 4910 h 10000"/>
                <a:gd name="connsiteX432" fmla="*/ 9333 w 10000"/>
                <a:gd name="connsiteY432" fmla="*/ 4718 h 10000"/>
                <a:gd name="connsiteX433" fmla="*/ 9362 w 10000"/>
                <a:gd name="connsiteY433" fmla="*/ 4462 h 10000"/>
                <a:gd name="connsiteX434" fmla="*/ 9380 w 10000"/>
                <a:gd name="connsiteY434" fmla="*/ 4179 h 10000"/>
                <a:gd name="connsiteX435" fmla="*/ 9398 w 10000"/>
                <a:gd name="connsiteY435" fmla="*/ 4115 h 10000"/>
                <a:gd name="connsiteX436" fmla="*/ 9416 w 10000"/>
                <a:gd name="connsiteY436" fmla="*/ 4141 h 10000"/>
                <a:gd name="connsiteX437" fmla="*/ 9431 w 10000"/>
                <a:gd name="connsiteY437" fmla="*/ 4462 h 10000"/>
                <a:gd name="connsiteX438" fmla="*/ 9460 w 10000"/>
                <a:gd name="connsiteY438" fmla="*/ 4782 h 10000"/>
                <a:gd name="connsiteX439" fmla="*/ 9478 w 10000"/>
                <a:gd name="connsiteY439" fmla="*/ 5410 h 10000"/>
                <a:gd name="connsiteX440" fmla="*/ 9496 w 10000"/>
                <a:gd name="connsiteY440" fmla="*/ 6090 h 10000"/>
                <a:gd name="connsiteX441" fmla="*/ 9514 w 10000"/>
                <a:gd name="connsiteY441" fmla="*/ 6308 h 10000"/>
                <a:gd name="connsiteX442" fmla="*/ 9532 w 10000"/>
                <a:gd name="connsiteY442" fmla="*/ 6026 h 10000"/>
                <a:gd name="connsiteX443" fmla="*/ 9558 w 10000"/>
                <a:gd name="connsiteY443" fmla="*/ 5321 h 10000"/>
                <a:gd name="connsiteX444" fmla="*/ 9576 w 10000"/>
                <a:gd name="connsiteY444" fmla="*/ 4936 h 10000"/>
                <a:gd name="connsiteX445" fmla="*/ 9594 w 10000"/>
                <a:gd name="connsiteY445" fmla="*/ 4782 h 10000"/>
                <a:gd name="connsiteX446" fmla="*/ 9623 w 10000"/>
                <a:gd name="connsiteY446" fmla="*/ 5000 h 10000"/>
                <a:gd name="connsiteX447" fmla="*/ 9641 w 10000"/>
                <a:gd name="connsiteY447" fmla="*/ 5218 h 10000"/>
                <a:gd name="connsiteX448" fmla="*/ 9659 w 10000"/>
                <a:gd name="connsiteY448" fmla="*/ 5192 h 10000"/>
                <a:gd name="connsiteX449" fmla="*/ 9677 w 10000"/>
                <a:gd name="connsiteY449" fmla="*/ 5346 h 10000"/>
                <a:gd name="connsiteX450" fmla="*/ 9695 w 10000"/>
                <a:gd name="connsiteY450" fmla="*/ 5128 h 10000"/>
                <a:gd name="connsiteX451" fmla="*/ 9720 w 10000"/>
                <a:gd name="connsiteY451" fmla="*/ 4974 h 10000"/>
                <a:gd name="connsiteX452" fmla="*/ 9739 w 10000"/>
                <a:gd name="connsiteY452" fmla="*/ 4936 h 10000"/>
                <a:gd name="connsiteX453" fmla="*/ 9764 w 10000"/>
                <a:gd name="connsiteY453" fmla="*/ 5000 h 10000"/>
                <a:gd name="connsiteX454" fmla="*/ 9782 w 10000"/>
                <a:gd name="connsiteY454" fmla="*/ 4872 h 10000"/>
                <a:gd name="connsiteX455" fmla="*/ 9800 w 10000"/>
                <a:gd name="connsiteY455" fmla="*/ 4679 h 10000"/>
                <a:gd name="connsiteX456" fmla="*/ 9837 w 10000"/>
                <a:gd name="connsiteY456" fmla="*/ 4974 h 10000"/>
                <a:gd name="connsiteX457" fmla="*/ 9902 w 10000"/>
                <a:gd name="connsiteY457" fmla="*/ 4654 h 10000"/>
                <a:gd name="connsiteX458" fmla="*/ 9920 w 10000"/>
                <a:gd name="connsiteY458" fmla="*/ 4397 h 10000"/>
                <a:gd name="connsiteX459" fmla="*/ 9938 w 10000"/>
                <a:gd name="connsiteY459" fmla="*/ 4590 h 10000"/>
                <a:gd name="connsiteX460" fmla="*/ 9982 w 10000"/>
                <a:gd name="connsiteY460" fmla="*/ 4744 h 10000"/>
                <a:gd name="connsiteX461" fmla="*/ 10000 w 10000"/>
                <a:gd name="connsiteY461" fmla="*/ 4782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7 w 10000"/>
                <a:gd name="connsiteY11" fmla="*/ 6333 h 10000"/>
                <a:gd name="connsiteX12" fmla="*/ 246 w 10000"/>
                <a:gd name="connsiteY12" fmla="*/ 6115 h 10000"/>
                <a:gd name="connsiteX13" fmla="*/ 261 w 10000"/>
                <a:gd name="connsiteY13" fmla="*/ 5667 h 10000"/>
                <a:gd name="connsiteX14" fmla="*/ 280 w 10000"/>
                <a:gd name="connsiteY14" fmla="*/ 5385 h 10000"/>
                <a:gd name="connsiteX15" fmla="*/ 298 w 10000"/>
                <a:gd name="connsiteY15" fmla="*/ 4872 h 10000"/>
                <a:gd name="connsiteX16" fmla="*/ 316 w 10000"/>
                <a:gd name="connsiteY16" fmla="*/ 4013 h 10000"/>
                <a:gd name="connsiteX17" fmla="*/ 345 w 10000"/>
                <a:gd name="connsiteY17" fmla="*/ 3795 h 10000"/>
                <a:gd name="connsiteX18" fmla="*/ 363 w 10000"/>
                <a:gd name="connsiteY18" fmla="*/ 3859 h 10000"/>
                <a:gd name="connsiteX19" fmla="*/ 381 w 10000"/>
                <a:gd name="connsiteY19" fmla="*/ 4115 h 10000"/>
                <a:gd name="connsiteX20" fmla="*/ 406 w 10000"/>
                <a:gd name="connsiteY20" fmla="*/ 4872 h 10000"/>
                <a:gd name="connsiteX21" fmla="*/ 424 w 10000"/>
                <a:gd name="connsiteY21" fmla="*/ 5513 h 10000"/>
                <a:gd name="connsiteX22" fmla="*/ 442 w 10000"/>
                <a:gd name="connsiteY22" fmla="*/ 5513 h 10000"/>
                <a:gd name="connsiteX23" fmla="*/ 460 w 10000"/>
                <a:gd name="connsiteY23" fmla="*/ 5641 h 10000"/>
                <a:gd name="connsiteX24" fmla="*/ 478 w 10000"/>
                <a:gd name="connsiteY24" fmla="*/ 5705 h 10000"/>
                <a:gd name="connsiteX25" fmla="*/ 496 w 10000"/>
                <a:gd name="connsiteY25" fmla="*/ 5833 h 10000"/>
                <a:gd name="connsiteX26" fmla="*/ 525 w 10000"/>
                <a:gd name="connsiteY26" fmla="*/ 5731 h 10000"/>
                <a:gd name="connsiteX27" fmla="*/ 540 w 10000"/>
                <a:gd name="connsiteY27" fmla="*/ 5321 h 10000"/>
                <a:gd name="connsiteX28" fmla="*/ 558 w 10000"/>
                <a:gd name="connsiteY28" fmla="*/ 4974 h 10000"/>
                <a:gd name="connsiteX29" fmla="*/ 586 w 10000"/>
                <a:gd name="connsiteY29" fmla="*/ 4526 h 10000"/>
                <a:gd name="connsiteX30" fmla="*/ 605 w 10000"/>
                <a:gd name="connsiteY30" fmla="*/ 4051 h 10000"/>
                <a:gd name="connsiteX31" fmla="*/ 623 w 10000"/>
                <a:gd name="connsiteY31" fmla="*/ 3372 h 10000"/>
                <a:gd name="connsiteX32" fmla="*/ 642 w 10000"/>
                <a:gd name="connsiteY32" fmla="*/ 3026 h 10000"/>
                <a:gd name="connsiteX33" fmla="*/ 667 w 10000"/>
                <a:gd name="connsiteY33" fmla="*/ 3282 h 10000"/>
                <a:gd name="connsiteX34" fmla="*/ 685 w 10000"/>
                <a:gd name="connsiteY34" fmla="*/ 4551 h 10000"/>
                <a:gd name="connsiteX35" fmla="*/ 703 w 10000"/>
                <a:gd name="connsiteY35" fmla="*/ 6090 h 10000"/>
                <a:gd name="connsiteX36" fmla="*/ 721 w 10000"/>
                <a:gd name="connsiteY36" fmla="*/ 7256 h 10000"/>
                <a:gd name="connsiteX37" fmla="*/ 739 w 10000"/>
                <a:gd name="connsiteY37" fmla="*/ 7449 h 10000"/>
                <a:gd name="connsiteX38" fmla="*/ 768 w 10000"/>
                <a:gd name="connsiteY38" fmla="*/ 7077 h 10000"/>
                <a:gd name="connsiteX39" fmla="*/ 786 w 10000"/>
                <a:gd name="connsiteY39" fmla="*/ 5603 h 10000"/>
                <a:gd name="connsiteX40" fmla="*/ 800 w 10000"/>
                <a:gd name="connsiteY40" fmla="*/ 3282 h 10000"/>
                <a:gd name="connsiteX41" fmla="*/ 818 w 10000"/>
                <a:gd name="connsiteY41" fmla="*/ 1308 h 10000"/>
                <a:gd name="connsiteX42" fmla="*/ 848 w 10000"/>
                <a:gd name="connsiteY42" fmla="*/ 962 h 10000"/>
                <a:gd name="connsiteX43" fmla="*/ 866 w 10000"/>
                <a:gd name="connsiteY43" fmla="*/ 3282 h 10000"/>
                <a:gd name="connsiteX44" fmla="*/ 884 w 10000"/>
                <a:gd name="connsiteY44" fmla="*/ 7744 h 10000"/>
                <a:gd name="connsiteX45" fmla="*/ 902 w 10000"/>
                <a:gd name="connsiteY45" fmla="*/ 10000 h 10000"/>
                <a:gd name="connsiteX46" fmla="*/ 920 w 10000"/>
                <a:gd name="connsiteY46" fmla="*/ 8821 h 10000"/>
                <a:gd name="connsiteX47" fmla="*/ 946 w 10000"/>
                <a:gd name="connsiteY47" fmla="*/ 6564 h 10000"/>
                <a:gd name="connsiteX48" fmla="*/ 964 w 10000"/>
                <a:gd name="connsiteY48" fmla="*/ 5064 h 10000"/>
                <a:gd name="connsiteX49" fmla="*/ 992 w 10000"/>
                <a:gd name="connsiteY49" fmla="*/ 4744 h 10000"/>
                <a:gd name="connsiteX50" fmla="*/ 1011 w 10000"/>
                <a:gd name="connsiteY50" fmla="*/ 5000 h 10000"/>
                <a:gd name="connsiteX51" fmla="*/ 1030 w 10000"/>
                <a:gd name="connsiteY51" fmla="*/ 5513 h 10000"/>
                <a:gd name="connsiteX52" fmla="*/ 1048 w 10000"/>
                <a:gd name="connsiteY52" fmla="*/ 5641 h 10000"/>
                <a:gd name="connsiteX53" fmla="*/ 1066 w 10000"/>
                <a:gd name="connsiteY53" fmla="*/ 5577 h 10000"/>
                <a:gd name="connsiteX54" fmla="*/ 1080 w 10000"/>
                <a:gd name="connsiteY54" fmla="*/ 5346 h 10000"/>
                <a:gd name="connsiteX55" fmla="*/ 1098 w 10000"/>
                <a:gd name="connsiteY55" fmla="*/ 4936 h 10000"/>
                <a:gd name="connsiteX56" fmla="*/ 1127 w 10000"/>
                <a:gd name="connsiteY56" fmla="*/ 3756 h 10000"/>
                <a:gd name="connsiteX57" fmla="*/ 1145 w 10000"/>
                <a:gd name="connsiteY57" fmla="*/ 3372 h 10000"/>
                <a:gd name="connsiteX58" fmla="*/ 1170 w 10000"/>
                <a:gd name="connsiteY58" fmla="*/ 3346 h 10000"/>
                <a:gd name="connsiteX59" fmla="*/ 1188 w 10000"/>
                <a:gd name="connsiteY59" fmla="*/ 3372 h 10000"/>
                <a:gd name="connsiteX60" fmla="*/ 1206 w 10000"/>
                <a:gd name="connsiteY60" fmla="*/ 4333 h 10000"/>
                <a:gd name="connsiteX61" fmla="*/ 1224 w 10000"/>
                <a:gd name="connsiteY61" fmla="*/ 5346 h 10000"/>
                <a:gd name="connsiteX62" fmla="*/ 1242 w 10000"/>
                <a:gd name="connsiteY62" fmla="*/ 6308 h 10000"/>
                <a:gd name="connsiteX63" fmla="*/ 1271 w 10000"/>
                <a:gd name="connsiteY63" fmla="*/ 6885 h 10000"/>
                <a:gd name="connsiteX64" fmla="*/ 1289 w 10000"/>
                <a:gd name="connsiteY64" fmla="*/ 7077 h 10000"/>
                <a:gd name="connsiteX65" fmla="*/ 1307 w 10000"/>
                <a:gd name="connsiteY65" fmla="*/ 6564 h 10000"/>
                <a:gd name="connsiteX66" fmla="*/ 1325 w 10000"/>
                <a:gd name="connsiteY66" fmla="*/ 6244 h 10000"/>
                <a:gd name="connsiteX67" fmla="*/ 1343 w 10000"/>
                <a:gd name="connsiteY67" fmla="*/ 5897 h 10000"/>
                <a:gd name="connsiteX68" fmla="*/ 1369 w 10000"/>
                <a:gd name="connsiteY68" fmla="*/ 5192 h 10000"/>
                <a:gd name="connsiteX69" fmla="*/ 1387 w 10000"/>
                <a:gd name="connsiteY69" fmla="*/ 4359 h 10000"/>
                <a:gd name="connsiteX70" fmla="*/ 1407 w 10000"/>
                <a:gd name="connsiteY70" fmla="*/ 3628 h 10000"/>
                <a:gd name="connsiteX71" fmla="*/ 1432 w 10000"/>
                <a:gd name="connsiteY71" fmla="*/ 3064 h 10000"/>
                <a:gd name="connsiteX72" fmla="*/ 1450 w 10000"/>
                <a:gd name="connsiteY72" fmla="*/ 3500 h 10000"/>
                <a:gd name="connsiteX73" fmla="*/ 1468 w 10000"/>
                <a:gd name="connsiteY73" fmla="*/ 4423 h 10000"/>
                <a:gd name="connsiteX74" fmla="*/ 1486 w 10000"/>
                <a:gd name="connsiteY74" fmla="*/ 4910 h 10000"/>
                <a:gd name="connsiteX75" fmla="*/ 1504 w 10000"/>
                <a:gd name="connsiteY75" fmla="*/ 4333 h 10000"/>
                <a:gd name="connsiteX76" fmla="*/ 1533 w 10000"/>
                <a:gd name="connsiteY76" fmla="*/ 3154 h 10000"/>
                <a:gd name="connsiteX77" fmla="*/ 1551 w 10000"/>
                <a:gd name="connsiteY77" fmla="*/ 2513 h 10000"/>
                <a:gd name="connsiteX78" fmla="*/ 1569 w 10000"/>
                <a:gd name="connsiteY78" fmla="*/ 3564 h 10000"/>
                <a:gd name="connsiteX79" fmla="*/ 1594 w 10000"/>
                <a:gd name="connsiteY79" fmla="*/ 5385 h 10000"/>
                <a:gd name="connsiteX80" fmla="*/ 1612 w 10000"/>
                <a:gd name="connsiteY80" fmla="*/ 6308 h 10000"/>
                <a:gd name="connsiteX81" fmla="*/ 1630 w 10000"/>
                <a:gd name="connsiteY81" fmla="*/ 5731 h 10000"/>
                <a:gd name="connsiteX82" fmla="*/ 1648 w 10000"/>
                <a:gd name="connsiteY82" fmla="*/ 5346 h 10000"/>
                <a:gd name="connsiteX83" fmla="*/ 1666 w 10000"/>
                <a:gd name="connsiteY83" fmla="*/ 5513 h 10000"/>
                <a:gd name="connsiteX84" fmla="*/ 1684 w 10000"/>
                <a:gd name="connsiteY84" fmla="*/ 5667 h 10000"/>
                <a:gd name="connsiteX85" fmla="*/ 1710 w 10000"/>
                <a:gd name="connsiteY85" fmla="*/ 6308 h 10000"/>
                <a:gd name="connsiteX86" fmla="*/ 1728 w 10000"/>
                <a:gd name="connsiteY86" fmla="*/ 6462 h 10000"/>
                <a:gd name="connsiteX87" fmla="*/ 1746 w 10000"/>
                <a:gd name="connsiteY87" fmla="*/ 6051 h 10000"/>
                <a:gd name="connsiteX88" fmla="*/ 1764 w 10000"/>
                <a:gd name="connsiteY88" fmla="*/ 5513 h 10000"/>
                <a:gd name="connsiteX89" fmla="*/ 1793 w 10000"/>
                <a:gd name="connsiteY89" fmla="*/ 5385 h 10000"/>
                <a:gd name="connsiteX90" fmla="*/ 1812 w 10000"/>
                <a:gd name="connsiteY90" fmla="*/ 5449 h 10000"/>
                <a:gd name="connsiteX91" fmla="*/ 1830 w 10000"/>
                <a:gd name="connsiteY91" fmla="*/ 5513 h 10000"/>
                <a:gd name="connsiteX92" fmla="*/ 1855 w 10000"/>
                <a:gd name="connsiteY92" fmla="*/ 5192 h 10000"/>
                <a:gd name="connsiteX93" fmla="*/ 1873 w 10000"/>
                <a:gd name="connsiteY93" fmla="*/ 4397 h 10000"/>
                <a:gd name="connsiteX94" fmla="*/ 1891 w 10000"/>
                <a:gd name="connsiteY94" fmla="*/ 4295 h 10000"/>
                <a:gd name="connsiteX95" fmla="*/ 1909 w 10000"/>
                <a:gd name="connsiteY95" fmla="*/ 4526 h 10000"/>
                <a:gd name="connsiteX96" fmla="*/ 1927 w 10000"/>
                <a:gd name="connsiteY96" fmla="*/ 5385 h 10000"/>
                <a:gd name="connsiteX97" fmla="*/ 1946 w 10000"/>
                <a:gd name="connsiteY97" fmla="*/ 6590 h 10000"/>
                <a:gd name="connsiteX98" fmla="*/ 1964 w 10000"/>
                <a:gd name="connsiteY98" fmla="*/ 6949 h 10000"/>
                <a:gd name="connsiteX99" fmla="*/ 1990 w 10000"/>
                <a:gd name="connsiteY99" fmla="*/ 6141 h 10000"/>
                <a:gd name="connsiteX100" fmla="*/ 2018 w 10000"/>
                <a:gd name="connsiteY100" fmla="*/ 5346 h 10000"/>
                <a:gd name="connsiteX101" fmla="*/ 2036 w 10000"/>
                <a:gd name="connsiteY101" fmla="*/ 5154 h 10000"/>
                <a:gd name="connsiteX102" fmla="*/ 2054 w 10000"/>
                <a:gd name="connsiteY102" fmla="*/ 5641 h 10000"/>
                <a:gd name="connsiteX103" fmla="*/ 2072 w 10000"/>
                <a:gd name="connsiteY103" fmla="*/ 5795 h 10000"/>
                <a:gd name="connsiteX104" fmla="*/ 2091 w 10000"/>
                <a:gd name="connsiteY104" fmla="*/ 5731 h 10000"/>
                <a:gd name="connsiteX105" fmla="*/ 2109 w 10000"/>
                <a:gd name="connsiteY105" fmla="*/ 5346 h 10000"/>
                <a:gd name="connsiteX106" fmla="*/ 2134 w 10000"/>
                <a:gd name="connsiteY106" fmla="*/ 4910 h 10000"/>
                <a:gd name="connsiteX107" fmla="*/ 2152 w 10000"/>
                <a:gd name="connsiteY107" fmla="*/ 4615 h 10000"/>
                <a:gd name="connsiteX108" fmla="*/ 2170 w 10000"/>
                <a:gd name="connsiteY108" fmla="*/ 4462 h 10000"/>
                <a:gd name="connsiteX109" fmla="*/ 2195 w 10000"/>
                <a:gd name="connsiteY109" fmla="*/ 4423 h 10000"/>
                <a:gd name="connsiteX110" fmla="*/ 2214 w 10000"/>
                <a:gd name="connsiteY110" fmla="*/ 4397 h 10000"/>
                <a:gd name="connsiteX111" fmla="*/ 2232 w 10000"/>
                <a:gd name="connsiteY111" fmla="*/ 4179 h 10000"/>
                <a:gd name="connsiteX112" fmla="*/ 2250 w 10000"/>
                <a:gd name="connsiteY112" fmla="*/ 3731 h 10000"/>
                <a:gd name="connsiteX113" fmla="*/ 2268 w 10000"/>
                <a:gd name="connsiteY113" fmla="*/ 3000 h 10000"/>
                <a:gd name="connsiteX114" fmla="*/ 2297 w 10000"/>
                <a:gd name="connsiteY114" fmla="*/ 2513 h 10000"/>
                <a:gd name="connsiteX115" fmla="*/ 2315 w 10000"/>
                <a:gd name="connsiteY115" fmla="*/ 3026 h 10000"/>
                <a:gd name="connsiteX116" fmla="*/ 2333 w 10000"/>
                <a:gd name="connsiteY116" fmla="*/ 4590 h 10000"/>
                <a:gd name="connsiteX117" fmla="*/ 2351 w 10000"/>
                <a:gd name="connsiteY117" fmla="*/ 6397 h 10000"/>
                <a:gd name="connsiteX118" fmla="*/ 2369 w 10000"/>
                <a:gd name="connsiteY118" fmla="*/ 7192 h 10000"/>
                <a:gd name="connsiteX119" fmla="*/ 2395 w 10000"/>
                <a:gd name="connsiteY119" fmla="*/ 6910 h 10000"/>
                <a:gd name="connsiteX120" fmla="*/ 2413 w 10000"/>
                <a:gd name="connsiteY120" fmla="*/ 6179 h 10000"/>
                <a:gd name="connsiteX121" fmla="*/ 2431 w 10000"/>
                <a:gd name="connsiteY121" fmla="*/ 4936 h 10000"/>
                <a:gd name="connsiteX122" fmla="*/ 2459 w 10000"/>
                <a:gd name="connsiteY122" fmla="*/ 3603 h 10000"/>
                <a:gd name="connsiteX123" fmla="*/ 2474 w 10000"/>
                <a:gd name="connsiteY123" fmla="*/ 2872 h 10000"/>
                <a:gd name="connsiteX124" fmla="*/ 2492 w 10000"/>
                <a:gd name="connsiteY124" fmla="*/ 2231 h 10000"/>
                <a:gd name="connsiteX125" fmla="*/ 2511 w 10000"/>
                <a:gd name="connsiteY125" fmla="*/ 3064 h 10000"/>
                <a:gd name="connsiteX126" fmla="*/ 2529 w 10000"/>
                <a:gd name="connsiteY126" fmla="*/ 5577 h 10000"/>
                <a:gd name="connsiteX127" fmla="*/ 2558 w 10000"/>
                <a:gd name="connsiteY127" fmla="*/ 7359 h 10000"/>
                <a:gd name="connsiteX128" fmla="*/ 2576 w 10000"/>
                <a:gd name="connsiteY128" fmla="*/ 7128 h 10000"/>
                <a:gd name="connsiteX129" fmla="*/ 2601 w 10000"/>
                <a:gd name="connsiteY129" fmla="*/ 6372 h 10000"/>
                <a:gd name="connsiteX130" fmla="*/ 2620 w 10000"/>
                <a:gd name="connsiteY130" fmla="*/ 5538 h 10000"/>
                <a:gd name="connsiteX131" fmla="*/ 2638 w 10000"/>
                <a:gd name="connsiteY131" fmla="*/ 4654 h 10000"/>
                <a:gd name="connsiteX132" fmla="*/ 2656 w 10000"/>
                <a:gd name="connsiteY132" fmla="*/ 3987 h 10000"/>
                <a:gd name="connsiteX133" fmla="*/ 2674 w 10000"/>
                <a:gd name="connsiteY133" fmla="*/ 3410 h 10000"/>
                <a:gd name="connsiteX134" fmla="*/ 2692 w 10000"/>
                <a:gd name="connsiteY134" fmla="*/ 3885 h 10000"/>
                <a:gd name="connsiteX135" fmla="*/ 2710 w 10000"/>
                <a:gd name="connsiteY135" fmla="*/ 5987 h 10000"/>
                <a:gd name="connsiteX136" fmla="*/ 2739 w 10000"/>
                <a:gd name="connsiteY136" fmla="*/ 7679 h 10000"/>
                <a:gd name="connsiteX137" fmla="*/ 2754 w 10000"/>
                <a:gd name="connsiteY137" fmla="*/ 7641 h 10000"/>
                <a:gd name="connsiteX138" fmla="*/ 2772 w 10000"/>
                <a:gd name="connsiteY138" fmla="*/ 7103 h 10000"/>
                <a:gd name="connsiteX139" fmla="*/ 2790 w 10000"/>
                <a:gd name="connsiteY139" fmla="*/ 6500 h 10000"/>
                <a:gd name="connsiteX140" fmla="*/ 2819 w 10000"/>
                <a:gd name="connsiteY140" fmla="*/ 5962 h 10000"/>
                <a:gd name="connsiteX141" fmla="*/ 2837 w 10000"/>
                <a:gd name="connsiteY141" fmla="*/ 5321 h 10000"/>
                <a:gd name="connsiteX142" fmla="*/ 2855 w 10000"/>
                <a:gd name="connsiteY142" fmla="*/ 4744 h 10000"/>
                <a:gd name="connsiteX143" fmla="*/ 2880 w 10000"/>
                <a:gd name="connsiteY143" fmla="*/ 4051 h 10000"/>
                <a:gd name="connsiteX144" fmla="*/ 2898 w 10000"/>
                <a:gd name="connsiteY144" fmla="*/ 3372 h 10000"/>
                <a:gd name="connsiteX145" fmla="*/ 2916 w 10000"/>
                <a:gd name="connsiteY145" fmla="*/ 3667 h 10000"/>
                <a:gd name="connsiteX146" fmla="*/ 2934 w 10000"/>
                <a:gd name="connsiteY146" fmla="*/ 4295 h 10000"/>
                <a:gd name="connsiteX147" fmla="*/ 2952 w 10000"/>
                <a:gd name="connsiteY147" fmla="*/ 4808 h 10000"/>
                <a:gd name="connsiteX148" fmla="*/ 2970 w 10000"/>
                <a:gd name="connsiteY148" fmla="*/ 5667 h 10000"/>
                <a:gd name="connsiteX149" fmla="*/ 2999 w 10000"/>
                <a:gd name="connsiteY149" fmla="*/ 6205 h 10000"/>
                <a:gd name="connsiteX150" fmla="*/ 3018 w 10000"/>
                <a:gd name="connsiteY150" fmla="*/ 6141 h 10000"/>
                <a:gd name="connsiteX151" fmla="*/ 3032 w 10000"/>
                <a:gd name="connsiteY151" fmla="*/ 5705 h 10000"/>
                <a:gd name="connsiteX152" fmla="*/ 3062 w 10000"/>
                <a:gd name="connsiteY152" fmla="*/ 5154 h 10000"/>
                <a:gd name="connsiteX153" fmla="*/ 3080 w 10000"/>
                <a:gd name="connsiteY153" fmla="*/ 4526 h 10000"/>
                <a:gd name="connsiteX154" fmla="*/ 3098 w 10000"/>
                <a:gd name="connsiteY154" fmla="*/ 4590 h 10000"/>
                <a:gd name="connsiteX155" fmla="*/ 3116 w 10000"/>
                <a:gd name="connsiteY155" fmla="*/ 5321 h 10000"/>
                <a:gd name="connsiteX156" fmla="*/ 3142 w 10000"/>
                <a:gd name="connsiteY156" fmla="*/ 5962 h 10000"/>
                <a:gd name="connsiteX157" fmla="*/ 3160 w 10000"/>
                <a:gd name="connsiteY157" fmla="*/ 5859 h 10000"/>
                <a:gd name="connsiteX158" fmla="*/ 3178 w 10000"/>
                <a:gd name="connsiteY158" fmla="*/ 5064 h 10000"/>
                <a:gd name="connsiteX159" fmla="*/ 3196 w 10000"/>
                <a:gd name="connsiteY159" fmla="*/ 4359 h 10000"/>
                <a:gd name="connsiteX160" fmla="*/ 3225 w 10000"/>
                <a:gd name="connsiteY160" fmla="*/ 4013 h 10000"/>
                <a:gd name="connsiteX161" fmla="*/ 3243 w 10000"/>
                <a:gd name="connsiteY161" fmla="*/ 4333 h 10000"/>
                <a:gd name="connsiteX162" fmla="*/ 3261 w 10000"/>
                <a:gd name="connsiteY162" fmla="*/ 4936 h 10000"/>
                <a:gd name="connsiteX163" fmla="*/ 3279 w 10000"/>
                <a:gd name="connsiteY163" fmla="*/ 5603 h 10000"/>
                <a:gd name="connsiteX164" fmla="*/ 3297 w 10000"/>
                <a:gd name="connsiteY164" fmla="*/ 5705 h 10000"/>
                <a:gd name="connsiteX165" fmla="*/ 3322 w 10000"/>
                <a:gd name="connsiteY165" fmla="*/ 5449 h 10000"/>
                <a:gd name="connsiteX166" fmla="*/ 3340 w 10000"/>
                <a:gd name="connsiteY166" fmla="*/ 5103 h 10000"/>
                <a:gd name="connsiteX167" fmla="*/ 3358 w 10000"/>
                <a:gd name="connsiteY167" fmla="*/ 4359 h 10000"/>
                <a:gd name="connsiteX168" fmla="*/ 3376 w 10000"/>
                <a:gd name="connsiteY168" fmla="*/ 3731 h 10000"/>
                <a:gd name="connsiteX169" fmla="*/ 3394 w 10000"/>
                <a:gd name="connsiteY169" fmla="*/ 3923 h 10000"/>
                <a:gd name="connsiteX170" fmla="*/ 3420 w 10000"/>
                <a:gd name="connsiteY170" fmla="*/ 3500 h 10000"/>
                <a:gd name="connsiteX171" fmla="*/ 3439 w 10000"/>
                <a:gd name="connsiteY171" fmla="*/ 2615 h 10000"/>
                <a:gd name="connsiteX172" fmla="*/ 3467 w 10000"/>
                <a:gd name="connsiteY172" fmla="*/ 897 h 10000"/>
                <a:gd name="connsiteX173" fmla="*/ 3485 w 10000"/>
                <a:gd name="connsiteY173" fmla="*/ 1154 h 10000"/>
                <a:gd name="connsiteX174" fmla="*/ 3503 w 10000"/>
                <a:gd name="connsiteY174" fmla="*/ 3987 h 10000"/>
                <a:gd name="connsiteX175" fmla="*/ 3521 w 10000"/>
                <a:gd name="connsiteY175" fmla="*/ 7577 h 10000"/>
                <a:gd name="connsiteX176" fmla="*/ 3540 w 10000"/>
                <a:gd name="connsiteY176" fmla="*/ 9423 h 10000"/>
                <a:gd name="connsiteX177" fmla="*/ 3558 w 10000"/>
                <a:gd name="connsiteY177" fmla="*/ 9167 h 10000"/>
                <a:gd name="connsiteX178" fmla="*/ 3576 w 10000"/>
                <a:gd name="connsiteY178" fmla="*/ 7872 h 10000"/>
                <a:gd name="connsiteX179" fmla="*/ 3601 w 10000"/>
                <a:gd name="connsiteY179" fmla="*/ 6782 h 10000"/>
                <a:gd name="connsiteX180" fmla="*/ 3620 w 10000"/>
                <a:gd name="connsiteY180" fmla="*/ 5897 h 10000"/>
                <a:gd name="connsiteX181" fmla="*/ 3645 w 10000"/>
                <a:gd name="connsiteY181" fmla="*/ 5410 h 10000"/>
                <a:gd name="connsiteX182" fmla="*/ 3663 w 10000"/>
                <a:gd name="connsiteY182" fmla="*/ 5282 h 10000"/>
                <a:gd name="connsiteX183" fmla="*/ 3681 w 10000"/>
                <a:gd name="connsiteY183" fmla="*/ 5346 h 10000"/>
                <a:gd name="connsiteX184" fmla="*/ 3699 w 10000"/>
                <a:gd name="connsiteY184" fmla="*/ 5038 h 10000"/>
                <a:gd name="connsiteX185" fmla="*/ 3717 w 10000"/>
                <a:gd name="connsiteY185" fmla="*/ 4872 h 10000"/>
                <a:gd name="connsiteX186" fmla="*/ 3746 w 10000"/>
                <a:gd name="connsiteY186" fmla="*/ 4718 h 10000"/>
                <a:gd name="connsiteX187" fmla="*/ 3764 w 10000"/>
                <a:gd name="connsiteY187" fmla="*/ 4936 h 10000"/>
                <a:gd name="connsiteX188" fmla="*/ 3782 w 10000"/>
                <a:gd name="connsiteY188" fmla="*/ 5103 h 10000"/>
                <a:gd name="connsiteX189" fmla="*/ 3800 w 10000"/>
                <a:gd name="connsiteY189" fmla="*/ 5474 h 10000"/>
                <a:gd name="connsiteX190" fmla="*/ 3827 w 10000"/>
                <a:gd name="connsiteY190" fmla="*/ 5410 h 10000"/>
                <a:gd name="connsiteX191" fmla="*/ 3845 w 10000"/>
                <a:gd name="connsiteY191" fmla="*/ 5218 h 10000"/>
                <a:gd name="connsiteX192" fmla="*/ 3863 w 10000"/>
                <a:gd name="connsiteY192" fmla="*/ 5000 h 10000"/>
                <a:gd name="connsiteX193" fmla="*/ 3881 w 10000"/>
                <a:gd name="connsiteY193" fmla="*/ 4872 h 10000"/>
                <a:gd name="connsiteX194" fmla="*/ 3899 w 10000"/>
                <a:gd name="connsiteY194" fmla="*/ 4744 h 10000"/>
                <a:gd name="connsiteX195" fmla="*/ 3924 w 10000"/>
                <a:gd name="connsiteY195" fmla="*/ 4808 h 10000"/>
                <a:gd name="connsiteX196" fmla="*/ 3942 w 10000"/>
                <a:gd name="connsiteY196" fmla="*/ 4782 h 10000"/>
                <a:gd name="connsiteX197" fmla="*/ 3960 w 10000"/>
                <a:gd name="connsiteY197" fmla="*/ 4590 h 10000"/>
                <a:gd name="connsiteX198" fmla="*/ 3978 w 10000"/>
                <a:gd name="connsiteY198" fmla="*/ 4654 h 10000"/>
                <a:gd name="connsiteX199" fmla="*/ 4007 w 10000"/>
                <a:gd name="connsiteY199" fmla="*/ 4782 h 10000"/>
                <a:gd name="connsiteX200" fmla="*/ 4025 w 10000"/>
                <a:gd name="connsiteY200" fmla="*/ 4872 h 10000"/>
                <a:gd name="connsiteX201" fmla="*/ 4043 w 10000"/>
                <a:gd name="connsiteY201" fmla="*/ 4179 h 10000"/>
                <a:gd name="connsiteX202" fmla="*/ 4068 w 10000"/>
                <a:gd name="connsiteY202" fmla="*/ 2423 h 10000"/>
                <a:gd name="connsiteX203" fmla="*/ 4086 w 10000"/>
                <a:gd name="connsiteY203" fmla="*/ 923 h 10000"/>
                <a:gd name="connsiteX204" fmla="*/ 4104 w 10000"/>
                <a:gd name="connsiteY204" fmla="*/ 0 h 10000"/>
                <a:gd name="connsiteX205" fmla="*/ 4122 w 10000"/>
                <a:gd name="connsiteY205" fmla="*/ 1051 h 10000"/>
                <a:gd name="connsiteX206" fmla="*/ 4140 w 10000"/>
                <a:gd name="connsiteY206" fmla="*/ 4487 h 10000"/>
                <a:gd name="connsiteX207" fmla="*/ 4158 w 10000"/>
                <a:gd name="connsiteY207" fmla="*/ 7705 h 10000"/>
                <a:gd name="connsiteX208" fmla="*/ 4185 w 10000"/>
                <a:gd name="connsiteY208" fmla="*/ 9397 h 10000"/>
                <a:gd name="connsiteX209" fmla="*/ 4203 w 10000"/>
                <a:gd name="connsiteY209" fmla="*/ 9397 h 10000"/>
                <a:gd name="connsiteX210" fmla="*/ 4222 w 10000"/>
                <a:gd name="connsiteY210" fmla="*/ 8436 h 10000"/>
                <a:gd name="connsiteX211" fmla="*/ 4251 w 10000"/>
                <a:gd name="connsiteY211" fmla="*/ 7679 h 10000"/>
                <a:gd name="connsiteX212" fmla="*/ 4269 w 10000"/>
                <a:gd name="connsiteY212" fmla="*/ 7231 h 10000"/>
                <a:gd name="connsiteX213" fmla="*/ 4287 w 10000"/>
                <a:gd name="connsiteY213" fmla="*/ 6436 h 10000"/>
                <a:gd name="connsiteX214" fmla="*/ 4305 w 10000"/>
                <a:gd name="connsiteY214" fmla="*/ 5538 h 10000"/>
                <a:gd name="connsiteX215" fmla="*/ 4323 w 10000"/>
                <a:gd name="connsiteY215" fmla="*/ 4872 h 10000"/>
                <a:gd name="connsiteX216" fmla="*/ 4348 w 10000"/>
                <a:gd name="connsiteY216" fmla="*/ 4423 h 10000"/>
                <a:gd name="connsiteX217" fmla="*/ 4366 w 10000"/>
                <a:gd name="connsiteY217" fmla="*/ 4462 h 10000"/>
                <a:gd name="connsiteX218" fmla="*/ 4384 w 10000"/>
                <a:gd name="connsiteY218" fmla="*/ 3885 h 10000"/>
                <a:gd name="connsiteX219" fmla="*/ 4402 w 10000"/>
                <a:gd name="connsiteY219" fmla="*/ 2744 h 10000"/>
                <a:gd name="connsiteX220" fmla="*/ 4420 w 10000"/>
                <a:gd name="connsiteY220" fmla="*/ 1949 h 10000"/>
                <a:gd name="connsiteX221" fmla="*/ 4445 w 10000"/>
                <a:gd name="connsiteY221" fmla="*/ 2897 h 10000"/>
                <a:gd name="connsiteX222" fmla="*/ 4463 w 10000"/>
                <a:gd name="connsiteY222" fmla="*/ 5833 h 10000"/>
                <a:gd name="connsiteX223" fmla="*/ 4492 w 10000"/>
                <a:gd name="connsiteY223" fmla="*/ 8000 h 10000"/>
                <a:gd name="connsiteX224" fmla="*/ 4510 w 10000"/>
                <a:gd name="connsiteY224" fmla="*/ 8090 h 10000"/>
                <a:gd name="connsiteX225" fmla="*/ 4528 w 10000"/>
                <a:gd name="connsiteY225" fmla="*/ 7103 h 10000"/>
                <a:gd name="connsiteX226" fmla="*/ 4546 w 10000"/>
                <a:gd name="connsiteY226" fmla="*/ 6205 h 10000"/>
                <a:gd name="connsiteX227" fmla="*/ 4564 w 10000"/>
                <a:gd name="connsiteY227" fmla="*/ 5641 h 10000"/>
                <a:gd name="connsiteX228" fmla="*/ 4582 w 10000"/>
                <a:gd name="connsiteY228" fmla="*/ 5321 h 10000"/>
                <a:gd name="connsiteX229" fmla="*/ 4609 w 10000"/>
                <a:gd name="connsiteY229" fmla="*/ 5154 h 10000"/>
                <a:gd name="connsiteX230" fmla="*/ 4627 w 10000"/>
                <a:gd name="connsiteY230" fmla="*/ 4872 h 10000"/>
                <a:gd name="connsiteX231" fmla="*/ 4645 w 10000"/>
                <a:gd name="connsiteY231" fmla="*/ 4526 h 10000"/>
                <a:gd name="connsiteX232" fmla="*/ 4674 w 10000"/>
                <a:gd name="connsiteY232" fmla="*/ 4333 h 10000"/>
                <a:gd name="connsiteX233" fmla="*/ 4692 w 10000"/>
                <a:gd name="connsiteY233" fmla="*/ 4115 h 10000"/>
                <a:gd name="connsiteX234" fmla="*/ 4706 w 10000"/>
                <a:gd name="connsiteY234" fmla="*/ 3859 h 10000"/>
                <a:gd name="connsiteX235" fmla="*/ 4725 w 10000"/>
                <a:gd name="connsiteY235" fmla="*/ 3692 h 10000"/>
                <a:gd name="connsiteX236" fmla="*/ 4743 w 10000"/>
                <a:gd name="connsiteY236" fmla="*/ 3603 h 10000"/>
                <a:gd name="connsiteX237" fmla="*/ 4772 w 10000"/>
                <a:gd name="connsiteY237" fmla="*/ 3821 h 10000"/>
                <a:gd name="connsiteX238" fmla="*/ 4790 w 10000"/>
                <a:gd name="connsiteY238" fmla="*/ 4590 h 10000"/>
                <a:gd name="connsiteX239" fmla="*/ 4808 w 10000"/>
                <a:gd name="connsiteY239" fmla="*/ 5103 h 10000"/>
                <a:gd name="connsiteX240" fmla="*/ 4826 w 10000"/>
                <a:gd name="connsiteY240" fmla="*/ 5346 h 10000"/>
                <a:gd name="connsiteX241" fmla="*/ 4851 w 10000"/>
                <a:gd name="connsiteY241" fmla="*/ 5474 h 10000"/>
                <a:gd name="connsiteX242" fmla="*/ 4869 w 10000"/>
                <a:gd name="connsiteY242" fmla="*/ 5538 h 10000"/>
                <a:gd name="connsiteX243" fmla="*/ 4888 w 10000"/>
                <a:gd name="connsiteY243" fmla="*/ 5513 h 10000"/>
                <a:gd name="connsiteX244" fmla="*/ 4906 w 10000"/>
                <a:gd name="connsiteY244" fmla="*/ 5218 h 10000"/>
                <a:gd name="connsiteX245" fmla="*/ 4934 w 10000"/>
                <a:gd name="connsiteY245" fmla="*/ 4744 h 10000"/>
                <a:gd name="connsiteX246" fmla="*/ 4952 w 10000"/>
                <a:gd name="connsiteY246" fmla="*/ 4397 h 10000"/>
                <a:gd name="connsiteX247" fmla="*/ 4970 w 10000"/>
                <a:gd name="connsiteY247" fmla="*/ 3821 h 10000"/>
                <a:gd name="connsiteX248" fmla="*/ 4985 w 10000"/>
                <a:gd name="connsiteY248" fmla="*/ 3372 h 10000"/>
                <a:gd name="connsiteX249" fmla="*/ 5003 w 10000"/>
                <a:gd name="connsiteY249" fmla="*/ 3372 h 10000"/>
                <a:gd name="connsiteX250" fmla="*/ 5022 w 10000"/>
                <a:gd name="connsiteY250" fmla="*/ 3795 h 10000"/>
                <a:gd name="connsiteX251" fmla="*/ 5051 w 10000"/>
                <a:gd name="connsiteY251" fmla="*/ 5192 h 10000"/>
                <a:gd name="connsiteX252" fmla="*/ 5076 w 10000"/>
                <a:gd name="connsiteY252" fmla="*/ 6436 h 10000"/>
                <a:gd name="connsiteX253" fmla="*/ 5094 w 10000"/>
                <a:gd name="connsiteY253" fmla="*/ 7321 h 10000"/>
                <a:gd name="connsiteX254" fmla="*/ 5112 w 10000"/>
                <a:gd name="connsiteY254" fmla="*/ 7359 h 10000"/>
                <a:gd name="connsiteX255" fmla="*/ 5130 w 10000"/>
                <a:gd name="connsiteY255" fmla="*/ 6846 h 10000"/>
                <a:gd name="connsiteX256" fmla="*/ 5148 w 10000"/>
                <a:gd name="connsiteY256" fmla="*/ 6179 h 10000"/>
                <a:gd name="connsiteX257" fmla="*/ 5166 w 10000"/>
                <a:gd name="connsiteY257" fmla="*/ 5897 h 10000"/>
                <a:gd name="connsiteX258" fmla="*/ 5184 w 10000"/>
                <a:gd name="connsiteY258" fmla="*/ 5538 h 10000"/>
                <a:gd name="connsiteX259" fmla="*/ 5213 w 10000"/>
                <a:gd name="connsiteY259" fmla="*/ 4590 h 10000"/>
                <a:gd name="connsiteX260" fmla="*/ 5231 w 10000"/>
                <a:gd name="connsiteY260" fmla="*/ 3064 h 10000"/>
                <a:gd name="connsiteX261" fmla="*/ 5249 w 10000"/>
                <a:gd name="connsiteY261" fmla="*/ 2615 h 10000"/>
                <a:gd name="connsiteX262" fmla="*/ 5275 w 10000"/>
                <a:gd name="connsiteY262" fmla="*/ 3474 h 10000"/>
                <a:gd name="connsiteX263" fmla="*/ 5294 w 10000"/>
                <a:gd name="connsiteY263" fmla="*/ 4359 h 10000"/>
                <a:gd name="connsiteX264" fmla="*/ 5312 w 10000"/>
                <a:gd name="connsiteY264" fmla="*/ 5321 h 10000"/>
                <a:gd name="connsiteX265" fmla="*/ 5330 w 10000"/>
                <a:gd name="connsiteY265" fmla="*/ 7013 h 10000"/>
                <a:gd name="connsiteX266" fmla="*/ 5355 w 10000"/>
                <a:gd name="connsiteY266" fmla="*/ 8179 h 10000"/>
                <a:gd name="connsiteX267" fmla="*/ 5373 w 10000"/>
                <a:gd name="connsiteY267" fmla="*/ 8115 h 10000"/>
                <a:gd name="connsiteX268" fmla="*/ 5391 w 10000"/>
                <a:gd name="connsiteY268" fmla="*/ 7256 h 10000"/>
                <a:gd name="connsiteX269" fmla="*/ 5409 w 10000"/>
                <a:gd name="connsiteY269" fmla="*/ 6269 h 10000"/>
                <a:gd name="connsiteX270" fmla="*/ 5428 w 10000"/>
                <a:gd name="connsiteY270" fmla="*/ 5410 h 10000"/>
                <a:gd name="connsiteX271" fmla="*/ 5446 w 10000"/>
                <a:gd name="connsiteY271" fmla="*/ 4974 h 10000"/>
                <a:gd name="connsiteX272" fmla="*/ 5475 w 10000"/>
                <a:gd name="connsiteY272" fmla="*/ 4551 h 10000"/>
                <a:gd name="connsiteX273" fmla="*/ 5493 w 10000"/>
                <a:gd name="connsiteY273" fmla="*/ 4231 h 10000"/>
                <a:gd name="connsiteX274" fmla="*/ 5511 w 10000"/>
                <a:gd name="connsiteY274" fmla="*/ 3885 h 10000"/>
                <a:gd name="connsiteX275" fmla="*/ 5536 w 10000"/>
                <a:gd name="connsiteY275" fmla="*/ 3667 h 10000"/>
                <a:gd name="connsiteX276" fmla="*/ 5554 w 10000"/>
                <a:gd name="connsiteY276" fmla="*/ 3218 h 10000"/>
                <a:gd name="connsiteX277" fmla="*/ 5572 w 10000"/>
                <a:gd name="connsiteY277" fmla="*/ 3192 h 10000"/>
                <a:gd name="connsiteX278" fmla="*/ 5590 w 10000"/>
                <a:gd name="connsiteY278" fmla="*/ 3731 h 10000"/>
                <a:gd name="connsiteX279" fmla="*/ 5616 w 10000"/>
                <a:gd name="connsiteY279" fmla="*/ 4615 h 10000"/>
                <a:gd name="connsiteX280" fmla="*/ 5634 w 10000"/>
                <a:gd name="connsiteY280" fmla="*/ 5321 h 10000"/>
                <a:gd name="connsiteX281" fmla="*/ 5652 w 10000"/>
                <a:gd name="connsiteY281" fmla="*/ 5731 h 10000"/>
                <a:gd name="connsiteX282" fmla="*/ 5681 w 10000"/>
                <a:gd name="connsiteY282" fmla="*/ 6090 h 10000"/>
                <a:gd name="connsiteX283" fmla="*/ 5699 w 10000"/>
                <a:gd name="connsiteY283" fmla="*/ 6026 h 10000"/>
                <a:gd name="connsiteX284" fmla="*/ 5717 w 10000"/>
                <a:gd name="connsiteY284" fmla="*/ 5321 h 10000"/>
                <a:gd name="connsiteX285" fmla="*/ 5735 w 10000"/>
                <a:gd name="connsiteY285" fmla="*/ 4397 h 10000"/>
                <a:gd name="connsiteX286" fmla="*/ 5753 w 10000"/>
                <a:gd name="connsiteY286" fmla="*/ 4077 h 10000"/>
                <a:gd name="connsiteX287" fmla="*/ 5771 w 10000"/>
                <a:gd name="connsiteY287" fmla="*/ 4051 h 10000"/>
                <a:gd name="connsiteX288" fmla="*/ 5796 w 10000"/>
                <a:gd name="connsiteY288" fmla="*/ 4974 h 10000"/>
                <a:gd name="connsiteX289" fmla="*/ 5815 w 10000"/>
                <a:gd name="connsiteY289" fmla="*/ 5897 h 10000"/>
                <a:gd name="connsiteX290" fmla="*/ 5834 w 10000"/>
                <a:gd name="connsiteY290" fmla="*/ 5795 h 10000"/>
                <a:gd name="connsiteX291" fmla="*/ 5852 w 10000"/>
                <a:gd name="connsiteY291" fmla="*/ 5321 h 10000"/>
                <a:gd name="connsiteX292" fmla="*/ 5877 w 10000"/>
                <a:gd name="connsiteY292" fmla="*/ 5064 h 10000"/>
                <a:gd name="connsiteX293" fmla="*/ 5895 w 10000"/>
                <a:gd name="connsiteY293" fmla="*/ 5321 h 10000"/>
                <a:gd name="connsiteX294" fmla="*/ 5913 w 10000"/>
                <a:gd name="connsiteY294" fmla="*/ 5154 h 10000"/>
                <a:gd name="connsiteX295" fmla="*/ 5931 w 10000"/>
                <a:gd name="connsiteY295" fmla="*/ 4936 h 10000"/>
                <a:gd name="connsiteX296" fmla="*/ 5960 w 10000"/>
                <a:gd name="connsiteY296" fmla="*/ 4462 h 10000"/>
                <a:gd name="connsiteX297" fmla="*/ 6094 w 10000"/>
                <a:gd name="connsiteY297" fmla="*/ 4846 h 10000"/>
                <a:gd name="connsiteX298" fmla="*/ 6119 w 10000"/>
                <a:gd name="connsiteY298" fmla="*/ 4487 h 10000"/>
                <a:gd name="connsiteX299" fmla="*/ 6221 w 10000"/>
                <a:gd name="connsiteY299" fmla="*/ 4013 h 10000"/>
                <a:gd name="connsiteX300" fmla="*/ 6239 w 10000"/>
                <a:gd name="connsiteY300" fmla="*/ 3064 h 10000"/>
                <a:gd name="connsiteX301" fmla="*/ 6300 w 10000"/>
                <a:gd name="connsiteY301" fmla="*/ 5923 h 10000"/>
                <a:gd name="connsiteX302" fmla="*/ 6318 w 10000"/>
                <a:gd name="connsiteY302" fmla="*/ 7321 h 10000"/>
                <a:gd name="connsiteX303" fmla="*/ 6337 w 10000"/>
                <a:gd name="connsiteY303" fmla="*/ 7641 h 10000"/>
                <a:gd name="connsiteX304" fmla="*/ 6355 w 10000"/>
                <a:gd name="connsiteY304" fmla="*/ 7359 h 10000"/>
                <a:gd name="connsiteX305" fmla="*/ 6373 w 10000"/>
                <a:gd name="connsiteY305" fmla="*/ 5833 h 10000"/>
                <a:gd name="connsiteX306" fmla="*/ 6482 w 10000"/>
                <a:gd name="connsiteY306" fmla="*/ 6436 h 10000"/>
                <a:gd name="connsiteX307" fmla="*/ 6500 w 10000"/>
                <a:gd name="connsiteY307" fmla="*/ 8628 h 10000"/>
                <a:gd name="connsiteX308" fmla="*/ 6518 w 10000"/>
                <a:gd name="connsiteY308" fmla="*/ 9077 h 10000"/>
                <a:gd name="connsiteX309" fmla="*/ 6543 w 10000"/>
                <a:gd name="connsiteY309" fmla="*/ 8603 h 10000"/>
                <a:gd name="connsiteX310" fmla="*/ 6561 w 10000"/>
                <a:gd name="connsiteY310" fmla="*/ 7679 h 10000"/>
                <a:gd name="connsiteX311" fmla="*/ 6579 w 10000"/>
                <a:gd name="connsiteY311" fmla="*/ 6846 h 10000"/>
                <a:gd name="connsiteX312" fmla="*/ 6597 w 10000"/>
                <a:gd name="connsiteY312" fmla="*/ 6090 h 10000"/>
                <a:gd name="connsiteX313" fmla="*/ 6616 w 10000"/>
                <a:gd name="connsiteY313" fmla="*/ 5128 h 10000"/>
                <a:gd name="connsiteX314" fmla="*/ 6634 w 10000"/>
                <a:gd name="connsiteY314" fmla="*/ 4013 h 10000"/>
                <a:gd name="connsiteX315" fmla="*/ 6985 w 10000"/>
                <a:gd name="connsiteY315" fmla="*/ 5513 h 10000"/>
                <a:gd name="connsiteX316" fmla="*/ 7003 w 10000"/>
                <a:gd name="connsiteY316" fmla="*/ 6051 h 10000"/>
                <a:gd name="connsiteX317" fmla="*/ 7022 w 10000"/>
                <a:gd name="connsiteY317" fmla="*/ 5897 h 10000"/>
                <a:gd name="connsiteX318" fmla="*/ 7040 w 10000"/>
                <a:gd name="connsiteY318" fmla="*/ 5577 h 10000"/>
                <a:gd name="connsiteX319" fmla="*/ 7058 w 10000"/>
                <a:gd name="connsiteY319" fmla="*/ 5321 h 10000"/>
                <a:gd name="connsiteX320" fmla="*/ 7084 w 10000"/>
                <a:gd name="connsiteY320" fmla="*/ 4936 h 10000"/>
                <a:gd name="connsiteX321" fmla="*/ 7102 w 10000"/>
                <a:gd name="connsiteY321" fmla="*/ 4654 h 10000"/>
                <a:gd name="connsiteX322" fmla="*/ 7120 w 10000"/>
                <a:gd name="connsiteY322" fmla="*/ 4526 h 10000"/>
                <a:gd name="connsiteX323" fmla="*/ 7149 w 10000"/>
                <a:gd name="connsiteY323" fmla="*/ 4487 h 10000"/>
                <a:gd name="connsiteX324" fmla="*/ 7167 w 10000"/>
                <a:gd name="connsiteY324" fmla="*/ 4590 h 10000"/>
                <a:gd name="connsiteX325" fmla="*/ 7185 w 10000"/>
                <a:gd name="connsiteY325" fmla="*/ 5218 h 10000"/>
                <a:gd name="connsiteX326" fmla="*/ 7199 w 10000"/>
                <a:gd name="connsiteY326" fmla="*/ 5218 h 10000"/>
                <a:gd name="connsiteX327" fmla="*/ 7217 w 10000"/>
                <a:gd name="connsiteY327" fmla="*/ 4654 h 10000"/>
                <a:gd name="connsiteX328" fmla="*/ 7246 w 10000"/>
                <a:gd name="connsiteY328" fmla="*/ 4423 h 10000"/>
                <a:gd name="connsiteX329" fmla="*/ 7264 w 10000"/>
                <a:gd name="connsiteY329" fmla="*/ 4654 h 10000"/>
                <a:gd name="connsiteX330" fmla="*/ 7282 w 10000"/>
                <a:gd name="connsiteY330" fmla="*/ 5154 h 10000"/>
                <a:gd name="connsiteX331" fmla="*/ 7307 w 10000"/>
                <a:gd name="connsiteY331" fmla="*/ 5731 h 10000"/>
                <a:gd name="connsiteX332" fmla="*/ 7325 w 10000"/>
                <a:gd name="connsiteY332" fmla="*/ 6051 h 10000"/>
                <a:gd name="connsiteX333" fmla="*/ 7343 w 10000"/>
                <a:gd name="connsiteY333" fmla="*/ 5962 h 10000"/>
                <a:gd name="connsiteX334" fmla="*/ 7361 w 10000"/>
                <a:gd name="connsiteY334" fmla="*/ 5897 h 10000"/>
                <a:gd name="connsiteX335" fmla="*/ 7379 w 10000"/>
                <a:gd name="connsiteY335" fmla="*/ 5321 h 10000"/>
                <a:gd name="connsiteX336" fmla="*/ 7398 w 10000"/>
                <a:gd name="connsiteY336" fmla="*/ 4679 h 10000"/>
                <a:gd name="connsiteX337" fmla="*/ 7427 w 10000"/>
                <a:gd name="connsiteY337" fmla="*/ 4115 h 10000"/>
                <a:gd name="connsiteX338" fmla="*/ 7445 w 10000"/>
                <a:gd name="connsiteY338" fmla="*/ 3474 h 10000"/>
                <a:gd name="connsiteX339" fmla="*/ 7463 w 10000"/>
                <a:gd name="connsiteY339" fmla="*/ 3410 h 10000"/>
                <a:gd name="connsiteX340" fmla="*/ 7478 w 10000"/>
                <a:gd name="connsiteY340" fmla="*/ 4808 h 10000"/>
                <a:gd name="connsiteX341" fmla="*/ 7508 w 10000"/>
                <a:gd name="connsiteY341" fmla="*/ 6090 h 10000"/>
                <a:gd name="connsiteX342" fmla="*/ 7526 w 10000"/>
                <a:gd name="connsiteY342" fmla="*/ 5833 h 10000"/>
                <a:gd name="connsiteX343" fmla="*/ 7544 w 10000"/>
                <a:gd name="connsiteY343" fmla="*/ 4359 h 10000"/>
                <a:gd name="connsiteX344" fmla="*/ 7569 w 10000"/>
                <a:gd name="connsiteY344" fmla="*/ 2705 h 10000"/>
                <a:gd name="connsiteX345" fmla="*/ 7587 w 10000"/>
                <a:gd name="connsiteY345" fmla="*/ 1974 h 10000"/>
                <a:gd name="connsiteX346" fmla="*/ 7605 w 10000"/>
                <a:gd name="connsiteY346" fmla="*/ 4013 h 10000"/>
                <a:gd name="connsiteX347" fmla="*/ 7623 w 10000"/>
                <a:gd name="connsiteY347" fmla="*/ 6372 h 10000"/>
                <a:gd name="connsiteX348" fmla="*/ 7641 w 10000"/>
                <a:gd name="connsiteY348" fmla="*/ 7808 h 10000"/>
                <a:gd name="connsiteX349" fmla="*/ 7659 w 10000"/>
                <a:gd name="connsiteY349" fmla="*/ 7577 h 10000"/>
                <a:gd name="connsiteX350" fmla="*/ 7688 w 10000"/>
                <a:gd name="connsiteY350" fmla="*/ 7295 h 10000"/>
                <a:gd name="connsiteX351" fmla="*/ 7706 w 10000"/>
                <a:gd name="connsiteY351" fmla="*/ 7321 h 10000"/>
                <a:gd name="connsiteX352" fmla="*/ 7724 w 10000"/>
                <a:gd name="connsiteY352" fmla="*/ 7551 h 10000"/>
                <a:gd name="connsiteX353" fmla="*/ 7749 w 10000"/>
                <a:gd name="connsiteY353" fmla="*/ 7679 h 10000"/>
                <a:gd name="connsiteX354" fmla="*/ 7767 w 10000"/>
                <a:gd name="connsiteY354" fmla="*/ 7231 h 10000"/>
                <a:gd name="connsiteX355" fmla="*/ 7786 w 10000"/>
                <a:gd name="connsiteY355" fmla="*/ 6526 h 10000"/>
                <a:gd name="connsiteX356" fmla="*/ 7804 w 10000"/>
                <a:gd name="connsiteY356" fmla="*/ 5859 h 10000"/>
                <a:gd name="connsiteX357" fmla="*/ 7830 w 10000"/>
                <a:gd name="connsiteY357" fmla="*/ 5154 h 10000"/>
                <a:gd name="connsiteX358" fmla="*/ 7848 w 10000"/>
                <a:gd name="connsiteY358" fmla="*/ 4615 h 10000"/>
                <a:gd name="connsiteX359" fmla="*/ 7866 w 10000"/>
                <a:gd name="connsiteY359" fmla="*/ 3949 h 10000"/>
                <a:gd name="connsiteX360" fmla="*/ 7884 w 10000"/>
                <a:gd name="connsiteY360" fmla="*/ 3474 h 10000"/>
                <a:gd name="connsiteX361" fmla="*/ 7902 w 10000"/>
                <a:gd name="connsiteY361" fmla="*/ 2936 h 10000"/>
                <a:gd name="connsiteX362" fmla="*/ 7931 w 10000"/>
                <a:gd name="connsiteY362" fmla="*/ 2808 h 10000"/>
                <a:gd name="connsiteX363" fmla="*/ 7949 w 10000"/>
                <a:gd name="connsiteY363" fmla="*/ 3474 h 10000"/>
                <a:gd name="connsiteX364" fmla="*/ 7967 w 10000"/>
                <a:gd name="connsiteY364" fmla="*/ 4462 h 10000"/>
                <a:gd name="connsiteX365" fmla="*/ 7985 w 10000"/>
                <a:gd name="connsiteY365" fmla="*/ 4590 h 10000"/>
                <a:gd name="connsiteX366" fmla="*/ 8010 w 10000"/>
                <a:gd name="connsiteY366" fmla="*/ 4333 h 10000"/>
                <a:gd name="connsiteX367" fmla="*/ 8028 w 10000"/>
                <a:gd name="connsiteY367" fmla="*/ 4295 h 10000"/>
                <a:gd name="connsiteX368" fmla="*/ 8046 w 10000"/>
                <a:gd name="connsiteY368" fmla="*/ 4205 h 10000"/>
                <a:gd name="connsiteX369" fmla="*/ 8065 w 10000"/>
                <a:gd name="connsiteY369" fmla="*/ 3949 h 10000"/>
                <a:gd name="connsiteX370" fmla="*/ 8083 w 10000"/>
                <a:gd name="connsiteY370" fmla="*/ 4654 h 10000"/>
                <a:gd name="connsiteX371" fmla="*/ 8109 w 10000"/>
                <a:gd name="connsiteY371" fmla="*/ 5282 h 10000"/>
                <a:gd name="connsiteX372" fmla="*/ 8127 w 10000"/>
                <a:gd name="connsiteY372" fmla="*/ 6051 h 10000"/>
                <a:gd name="connsiteX373" fmla="*/ 8155 w 10000"/>
                <a:gd name="connsiteY373" fmla="*/ 6718 h 10000"/>
                <a:gd name="connsiteX374" fmla="*/ 8174 w 10000"/>
                <a:gd name="connsiteY374" fmla="*/ 6821 h 10000"/>
                <a:gd name="connsiteX375" fmla="*/ 8192 w 10000"/>
                <a:gd name="connsiteY375" fmla="*/ 6462 h 10000"/>
                <a:gd name="connsiteX376" fmla="*/ 8210 w 10000"/>
                <a:gd name="connsiteY376" fmla="*/ 5321 h 10000"/>
                <a:gd name="connsiteX377" fmla="*/ 8229 w 10000"/>
                <a:gd name="connsiteY377" fmla="*/ 2769 h 10000"/>
                <a:gd name="connsiteX378" fmla="*/ 8247 w 10000"/>
                <a:gd name="connsiteY378" fmla="*/ 1244 h 10000"/>
                <a:gd name="connsiteX379" fmla="*/ 8265 w 10000"/>
                <a:gd name="connsiteY379" fmla="*/ 962 h 10000"/>
                <a:gd name="connsiteX380" fmla="*/ 8290 w 10000"/>
                <a:gd name="connsiteY380" fmla="*/ 3603 h 10000"/>
                <a:gd name="connsiteX381" fmla="*/ 8308 w 10000"/>
                <a:gd name="connsiteY381" fmla="*/ 6846 h 10000"/>
                <a:gd name="connsiteX382" fmla="*/ 8333 w 10000"/>
                <a:gd name="connsiteY382" fmla="*/ 8282 h 10000"/>
                <a:gd name="connsiteX383" fmla="*/ 8351 w 10000"/>
                <a:gd name="connsiteY383" fmla="*/ 8218 h 10000"/>
                <a:gd name="connsiteX384" fmla="*/ 8369 w 10000"/>
                <a:gd name="connsiteY384" fmla="*/ 7679 h 10000"/>
                <a:gd name="connsiteX385" fmla="*/ 8387 w 10000"/>
                <a:gd name="connsiteY385" fmla="*/ 7038 h 10000"/>
                <a:gd name="connsiteX386" fmla="*/ 8405 w 10000"/>
                <a:gd name="connsiteY386" fmla="*/ 6436 h 10000"/>
                <a:gd name="connsiteX387" fmla="*/ 8434 w 10000"/>
                <a:gd name="connsiteY387" fmla="*/ 6115 h 10000"/>
                <a:gd name="connsiteX388" fmla="*/ 8452 w 10000"/>
                <a:gd name="connsiteY388" fmla="*/ 5833 h 10000"/>
                <a:gd name="connsiteX389" fmla="*/ 8470 w 10000"/>
                <a:gd name="connsiteY389" fmla="*/ 5449 h 10000"/>
                <a:gd name="connsiteX390" fmla="*/ 8488 w 10000"/>
                <a:gd name="connsiteY390" fmla="*/ 4872 h 10000"/>
                <a:gd name="connsiteX391" fmla="*/ 8506 w 10000"/>
                <a:gd name="connsiteY391" fmla="*/ 4333 h 10000"/>
                <a:gd name="connsiteX392" fmla="*/ 8532 w 10000"/>
                <a:gd name="connsiteY392" fmla="*/ 3795 h 10000"/>
                <a:gd name="connsiteX393" fmla="*/ 8550 w 10000"/>
                <a:gd name="connsiteY393" fmla="*/ 3538 h 10000"/>
                <a:gd name="connsiteX394" fmla="*/ 8568 w 10000"/>
                <a:gd name="connsiteY394" fmla="*/ 3244 h 10000"/>
                <a:gd name="connsiteX395" fmla="*/ 8593 w 10000"/>
                <a:gd name="connsiteY395" fmla="*/ 3372 h 10000"/>
                <a:gd name="connsiteX396" fmla="*/ 8612 w 10000"/>
                <a:gd name="connsiteY396" fmla="*/ 3244 h 10000"/>
                <a:gd name="connsiteX397" fmla="*/ 8631 w 10000"/>
                <a:gd name="connsiteY397" fmla="*/ 2513 h 10000"/>
                <a:gd name="connsiteX398" fmla="*/ 8649 w 10000"/>
                <a:gd name="connsiteY398" fmla="*/ 2897 h 10000"/>
                <a:gd name="connsiteX399" fmla="*/ 8667 w 10000"/>
                <a:gd name="connsiteY399" fmla="*/ 5128 h 10000"/>
                <a:gd name="connsiteX400" fmla="*/ 8696 w 10000"/>
                <a:gd name="connsiteY400" fmla="*/ 6846 h 10000"/>
                <a:gd name="connsiteX401" fmla="*/ 8714 w 10000"/>
                <a:gd name="connsiteY401" fmla="*/ 7038 h 10000"/>
                <a:gd name="connsiteX402" fmla="*/ 8732 w 10000"/>
                <a:gd name="connsiteY402" fmla="*/ 6821 h 10000"/>
                <a:gd name="connsiteX403" fmla="*/ 8757 w 10000"/>
                <a:gd name="connsiteY403" fmla="*/ 6051 h 10000"/>
                <a:gd name="connsiteX404" fmla="*/ 8775 w 10000"/>
                <a:gd name="connsiteY404" fmla="*/ 4974 h 10000"/>
                <a:gd name="connsiteX405" fmla="*/ 8793 w 10000"/>
                <a:gd name="connsiteY405" fmla="*/ 3885 h 10000"/>
                <a:gd name="connsiteX406" fmla="*/ 8811 w 10000"/>
                <a:gd name="connsiteY406" fmla="*/ 3795 h 10000"/>
                <a:gd name="connsiteX407" fmla="*/ 8829 w 10000"/>
                <a:gd name="connsiteY407" fmla="*/ 4910 h 10000"/>
                <a:gd name="connsiteX408" fmla="*/ 8848 w 10000"/>
                <a:gd name="connsiteY408" fmla="*/ 6590 h 10000"/>
                <a:gd name="connsiteX409" fmla="*/ 8873 w 10000"/>
                <a:gd name="connsiteY409" fmla="*/ 7705 h 10000"/>
                <a:gd name="connsiteX410" fmla="*/ 8891 w 10000"/>
                <a:gd name="connsiteY410" fmla="*/ 7641 h 10000"/>
                <a:gd name="connsiteX411" fmla="*/ 8909 w 10000"/>
                <a:gd name="connsiteY411" fmla="*/ 6974 h 10000"/>
                <a:gd name="connsiteX412" fmla="*/ 8927 w 10000"/>
                <a:gd name="connsiteY412" fmla="*/ 6244 h 10000"/>
                <a:gd name="connsiteX413" fmla="*/ 8956 w 10000"/>
                <a:gd name="connsiteY413" fmla="*/ 5667 h 10000"/>
                <a:gd name="connsiteX414" fmla="*/ 8974 w 10000"/>
                <a:gd name="connsiteY414" fmla="*/ 5282 h 10000"/>
                <a:gd name="connsiteX415" fmla="*/ 8992 w 10000"/>
                <a:gd name="connsiteY415" fmla="*/ 4782 h 10000"/>
                <a:gd name="connsiteX416" fmla="*/ 9010 w 10000"/>
                <a:gd name="connsiteY416" fmla="*/ 3987 h 10000"/>
                <a:gd name="connsiteX417" fmla="*/ 9036 w 10000"/>
                <a:gd name="connsiteY417" fmla="*/ 3244 h 10000"/>
                <a:gd name="connsiteX418" fmla="*/ 9054 w 10000"/>
                <a:gd name="connsiteY418" fmla="*/ 2872 h 10000"/>
                <a:gd name="connsiteX419" fmla="*/ 9072 w 10000"/>
                <a:gd name="connsiteY419" fmla="*/ 2962 h 10000"/>
                <a:gd name="connsiteX420" fmla="*/ 9090 w 10000"/>
                <a:gd name="connsiteY420" fmla="*/ 3667 h 10000"/>
                <a:gd name="connsiteX421" fmla="*/ 9108 w 10000"/>
                <a:gd name="connsiteY421" fmla="*/ 5321 h 10000"/>
                <a:gd name="connsiteX422" fmla="*/ 9137 w 10000"/>
                <a:gd name="connsiteY422" fmla="*/ 6462 h 10000"/>
                <a:gd name="connsiteX423" fmla="*/ 9152 w 10000"/>
                <a:gd name="connsiteY423" fmla="*/ 6051 h 10000"/>
                <a:gd name="connsiteX424" fmla="*/ 9181 w 10000"/>
                <a:gd name="connsiteY424" fmla="*/ 5103 h 10000"/>
                <a:gd name="connsiteX425" fmla="*/ 9199 w 10000"/>
                <a:gd name="connsiteY425" fmla="*/ 4551 h 10000"/>
                <a:gd name="connsiteX426" fmla="*/ 9217 w 10000"/>
                <a:gd name="connsiteY426" fmla="*/ 4974 h 10000"/>
                <a:gd name="connsiteX427" fmla="*/ 9236 w 10000"/>
                <a:gd name="connsiteY427" fmla="*/ 5897 h 10000"/>
                <a:gd name="connsiteX428" fmla="*/ 9254 w 10000"/>
                <a:gd name="connsiteY428" fmla="*/ 6179 h 10000"/>
                <a:gd name="connsiteX429" fmla="*/ 9272 w 10000"/>
                <a:gd name="connsiteY429" fmla="*/ 5667 h 10000"/>
                <a:gd name="connsiteX430" fmla="*/ 9297 w 10000"/>
                <a:gd name="connsiteY430" fmla="*/ 5154 h 10000"/>
                <a:gd name="connsiteX431" fmla="*/ 9315 w 10000"/>
                <a:gd name="connsiteY431" fmla="*/ 4910 h 10000"/>
                <a:gd name="connsiteX432" fmla="*/ 9333 w 10000"/>
                <a:gd name="connsiteY432" fmla="*/ 4718 h 10000"/>
                <a:gd name="connsiteX433" fmla="*/ 9362 w 10000"/>
                <a:gd name="connsiteY433" fmla="*/ 4462 h 10000"/>
                <a:gd name="connsiteX434" fmla="*/ 9380 w 10000"/>
                <a:gd name="connsiteY434" fmla="*/ 4179 h 10000"/>
                <a:gd name="connsiteX435" fmla="*/ 9398 w 10000"/>
                <a:gd name="connsiteY435" fmla="*/ 4115 h 10000"/>
                <a:gd name="connsiteX436" fmla="*/ 9416 w 10000"/>
                <a:gd name="connsiteY436" fmla="*/ 4141 h 10000"/>
                <a:gd name="connsiteX437" fmla="*/ 9431 w 10000"/>
                <a:gd name="connsiteY437" fmla="*/ 4462 h 10000"/>
                <a:gd name="connsiteX438" fmla="*/ 9460 w 10000"/>
                <a:gd name="connsiteY438" fmla="*/ 4782 h 10000"/>
                <a:gd name="connsiteX439" fmla="*/ 9478 w 10000"/>
                <a:gd name="connsiteY439" fmla="*/ 5410 h 10000"/>
                <a:gd name="connsiteX440" fmla="*/ 9496 w 10000"/>
                <a:gd name="connsiteY440" fmla="*/ 6090 h 10000"/>
                <a:gd name="connsiteX441" fmla="*/ 9514 w 10000"/>
                <a:gd name="connsiteY441" fmla="*/ 6308 h 10000"/>
                <a:gd name="connsiteX442" fmla="*/ 9532 w 10000"/>
                <a:gd name="connsiteY442" fmla="*/ 6026 h 10000"/>
                <a:gd name="connsiteX443" fmla="*/ 9558 w 10000"/>
                <a:gd name="connsiteY443" fmla="*/ 5321 h 10000"/>
                <a:gd name="connsiteX444" fmla="*/ 9576 w 10000"/>
                <a:gd name="connsiteY444" fmla="*/ 4936 h 10000"/>
                <a:gd name="connsiteX445" fmla="*/ 9594 w 10000"/>
                <a:gd name="connsiteY445" fmla="*/ 4782 h 10000"/>
                <a:gd name="connsiteX446" fmla="*/ 9623 w 10000"/>
                <a:gd name="connsiteY446" fmla="*/ 5000 h 10000"/>
                <a:gd name="connsiteX447" fmla="*/ 9641 w 10000"/>
                <a:gd name="connsiteY447" fmla="*/ 5218 h 10000"/>
                <a:gd name="connsiteX448" fmla="*/ 9659 w 10000"/>
                <a:gd name="connsiteY448" fmla="*/ 5192 h 10000"/>
                <a:gd name="connsiteX449" fmla="*/ 9677 w 10000"/>
                <a:gd name="connsiteY449" fmla="*/ 5346 h 10000"/>
                <a:gd name="connsiteX450" fmla="*/ 9695 w 10000"/>
                <a:gd name="connsiteY450" fmla="*/ 5128 h 10000"/>
                <a:gd name="connsiteX451" fmla="*/ 9720 w 10000"/>
                <a:gd name="connsiteY451" fmla="*/ 4974 h 10000"/>
                <a:gd name="connsiteX452" fmla="*/ 9739 w 10000"/>
                <a:gd name="connsiteY452" fmla="*/ 4936 h 10000"/>
                <a:gd name="connsiteX453" fmla="*/ 9764 w 10000"/>
                <a:gd name="connsiteY453" fmla="*/ 5000 h 10000"/>
                <a:gd name="connsiteX454" fmla="*/ 9800 w 10000"/>
                <a:gd name="connsiteY454" fmla="*/ 4679 h 10000"/>
                <a:gd name="connsiteX455" fmla="*/ 9837 w 10000"/>
                <a:gd name="connsiteY455" fmla="*/ 4974 h 10000"/>
                <a:gd name="connsiteX456" fmla="*/ 9902 w 10000"/>
                <a:gd name="connsiteY456" fmla="*/ 4654 h 10000"/>
                <a:gd name="connsiteX457" fmla="*/ 9920 w 10000"/>
                <a:gd name="connsiteY457" fmla="*/ 4397 h 10000"/>
                <a:gd name="connsiteX458" fmla="*/ 9938 w 10000"/>
                <a:gd name="connsiteY458" fmla="*/ 4590 h 10000"/>
                <a:gd name="connsiteX459" fmla="*/ 9982 w 10000"/>
                <a:gd name="connsiteY459" fmla="*/ 4744 h 10000"/>
                <a:gd name="connsiteX460" fmla="*/ 10000 w 10000"/>
                <a:gd name="connsiteY460" fmla="*/ 4782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7 w 10000"/>
                <a:gd name="connsiteY11" fmla="*/ 6333 h 10000"/>
                <a:gd name="connsiteX12" fmla="*/ 246 w 10000"/>
                <a:gd name="connsiteY12" fmla="*/ 6115 h 10000"/>
                <a:gd name="connsiteX13" fmla="*/ 261 w 10000"/>
                <a:gd name="connsiteY13" fmla="*/ 5667 h 10000"/>
                <a:gd name="connsiteX14" fmla="*/ 280 w 10000"/>
                <a:gd name="connsiteY14" fmla="*/ 5385 h 10000"/>
                <a:gd name="connsiteX15" fmla="*/ 298 w 10000"/>
                <a:gd name="connsiteY15" fmla="*/ 4872 h 10000"/>
                <a:gd name="connsiteX16" fmla="*/ 316 w 10000"/>
                <a:gd name="connsiteY16" fmla="*/ 4013 h 10000"/>
                <a:gd name="connsiteX17" fmla="*/ 345 w 10000"/>
                <a:gd name="connsiteY17" fmla="*/ 3795 h 10000"/>
                <a:gd name="connsiteX18" fmla="*/ 363 w 10000"/>
                <a:gd name="connsiteY18" fmla="*/ 3859 h 10000"/>
                <a:gd name="connsiteX19" fmla="*/ 381 w 10000"/>
                <a:gd name="connsiteY19" fmla="*/ 4115 h 10000"/>
                <a:gd name="connsiteX20" fmla="*/ 406 w 10000"/>
                <a:gd name="connsiteY20" fmla="*/ 4872 h 10000"/>
                <a:gd name="connsiteX21" fmla="*/ 424 w 10000"/>
                <a:gd name="connsiteY21" fmla="*/ 5513 h 10000"/>
                <a:gd name="connsiteX22" fmla="*/ 442 w 10000"/>
                <a:gd name="connsiteY22" fmla="*/ 5513 h 10000"/>
                <a:gd name="connsiteX23" fmla="*/ 460 w 10000"/>
                <a:gd name="connsiteY23" fmla="*/ 5641 h 10000"/>
                <a:gd name="connsiteX24" fmla="*/ 478 w 10000"/>
                <a:gd name="connsiteY24" fmla="*/ 5705 h 10000"/>
                <a:gd name="connsiteX25" fmla="*/ 496 w 10000"/>
                <a:gd name="connsiteY25" fmla="*/ 5833 h 10000"/>
                <a:gd name="connsiteX26" fmla="*/ 525 w 10000"/>
                <a:gd name="connsiteY26" fmla="*/ 5731 h 10000"/>
                <a:gd name="connsiteX27" fmla="*/ 540 w 10000"/>
                <a:gd name="connsiteY27" fmla="*/ 5321 h 10000"/>
                <a:gd name="connsiteX28" fmla="*/ 558 w 10000"/>
                <a:gd name="connsiteY28" fmla="*/ 4974 h 10000"/>
                <a:gd name="connsiteX29" fmla="*/ 586 w 10000"/>
                <a:gd name="connsiteY29" fmla="*/ 4526 h 10000"/>
                <a:gd name="connsiteX30" fmla="*/ 605 w 10000"/>
                <a:gd name="connsiteY30" fmla="*/ 4051 h 10000"/>
                <a:gd name="connsiteX31" fmla="*/ 623 w 10000"/>
                <a:gd name="connsiteY31" fmla="*/ 3372 h 10000"/>
                <a:gd name="connsiteX32" fmla="*/ 642 w 10000"/>
                <a:gd name="connsiteY32" fmla="*/ 3026 h 10000"/>
                <a:gd name="connsiteX33" fmla="*/ 667 w 10000"/>
                <a:gd name="connsiteY33" fmla="*/ 3282 h 10000"/>
                <a:gd name="connsiteX34" fmla="*/ 685 w 10000"/>
                <a:gd name="connsiteY34" fmla="*/ 4551 h 10000"/>
                <a:gd name="connsiteX35" fmla="*/ 703 w 10000"/>
                <a:gd name="connsiteY35" fmla="*/ 6090 h 10000"/>
                <a:gd name="connsiteX36" fmla="*/ 721 w 10000"/>
                <a:gd name="connsiteY36" fmla="*/ 7256 h 10000"/>
                <a:gd name="connsiteX37" fmla="*/ 739 w 10000"/>
                <a:gd name="connsiteY37" fmla="*/ 7449 h 10000"/>
                <a:gd name="connsiteX38" fmla="*/ 768 w 10000"/>
                <a:gd name="connsiteY38" fmla="*/ 7077 h 10000"/>
                <a:gd name="connsiteX39" fmla="*/ 786 w 10000"/>
                <a:gd name="connsiteY39" fmla="*/ 5603 h 10000"/>
                <a:gd name="connsiteX40" fmla="*/ 800 w 10000"/>
                <a:gd name="connsiteY40" fmla="*/ 3282 h 10000"/>
                <a:gd name="connsiteX41" fmla="*/ 818 w 10000"/>
                <a:gd name="connsiteY41" fmla="*/ 1308 h 10000"/>
                <a:gd name="connsiteX42" fmla="*/ 848 w 10000"/>
                <a:gd name="connsiteY42" fmla="*/ 962 h 10000"/>
                <a:gd name="connsiteX43" fmla="*/ 866 w 10000"/>
                <a:gd name="connsiteY43" fmla="*/ 3282 h 10000"/>
                <a:gd name="connsiteX44" fmla="*/ 884 w 10000"/>
                <a:gd name="connsiteY44" fmla="*/ 7744 h 10000"/>
                <a:gd name="connsiteX45" fmla="*/ 902 w 10000"/>
                <a:gd name="connsiteY45" fmla="*/ 10000 h 10000"/>
                <a:gd name="connsiteX46" fmla="*/ 920 w 10000"/>
                <a:gd name="connsiteY46" fmla="*/ 8821 h 10000"/>
                <a:gd name="connsiteX47" fmla="*/ 946 w 10000"/>
                <a:gd name="connsiteY47" fmla="*/ 6564 h 10000"/>
                <a:gd name="connsiteX48" fmla="*/ 964 w 10000"/>
                <a:gd name="connsiteY48" fmla="*/ 5064 h 10000"/>
                <a:gd name="connsiteX49" fmla="*/ 992 w 10000"/>
                <a:gd name="connsiteY49" fmla="*/ 4744 h 10000"/>
                <a:gd name="connsiteX50" fmla="*/ 1011 w 10000"/>
                <a:gd name="connsiteY50" fmla="*/ 5000 h 10000"/>
                <a:gd name="connsiteX51" fmla="*/ 1030 w 10000"/>
                <a:gd name="connsiteY51" fmla="*/ 5513 h 10000"/>
                <a:gd name="connsiteX52" fmla="*/ 1048 w 10000"/>
                <a:gd name="connsiteY52" fmla="*/ 5641 h 10000"/>
                <a:gd name="connsiteX53" fmla="*/ 1066 w 10000"/>
                <a:gd name="connsiteY53" fmla="*/ 5577 h 10000"/>
                <a:gd name="connsiteX54" fmla="*/ 1080 w 10000"/>
                <a:gd name="connsiteY54" fmla="*/ 5346 h 10000"/>
                <a:gd name="connsiteX55" fmla="*/ 1098 w 10000"/>
                <a:gd name="connsiteY55" fmla="*/ 4936 h 10000"/>
                <a:gd name="connsiteX56" fmla="*/ 1127 w 10000"/>
                <a:gd name="connsiteY56" fmla="*/ 3756 h 10000"/>
                <a:gd name="connsiteX57" fmla="*/ 1145 w 10000"/>
                <a:gd name="connsiteY57" fmla="*/ 3372 h 10000"/>
                <a:gd name="connsiteX58" fmla="*/ 1170 w 10000"/>
                <a:gd name="connsiteY58" fmla="*/ 3346 h 10000"/>
                <a:gd name="connsiteX59" fmla="*/ 1188 w 10000"/>
                <a:gd name="connsiteY59" fmla="*/ 3372 h 10000"/>
                <a:gd name="connsiteX60" fmla="*/ 1206 w 10000"/>
                <a:gd name="connsiteY60" fmla="*/ 4333 h 10000"/>
                <a:gd name="connsiteX61" fmla="*/ 1224 w 10000"/>
                <a:gd name="connsiteY61" fmla="*/ 5346 h 10000"/>
                <a:gd name="connsiteX62" fmla="*/ 1242 w 10000"/>
                <a:gd name="connsiteY62" fmla="*/ 6308 h 10000"/>
                <a:gd name="connsiteX63" fmla="*/ 1271 w 10000"/>
                <a:gd name="connsiteY63" fmla="*/ 6885 h 10000"/>
                <a:gd name="connsiteX64" fmla="*/ 1289 w 10000"/>
                <a:gd name="connsiteY64" fmla="*/ 7077 h 10000"/>
                <a:gd name="connsiteX65" fmla="*/ 1307 w 10000"/>
                <a:gd name="connsiteY65" fmla="*/ 6564 h 10000"/>
                <a:gd name="connsiteX66" fmla="*/ 1325 w 10000"/>
                <a:gd name="connsiteY66" fmla="*/ 6244 h 10000"/>
                <a:gd name="connsiteX67" fmla="*/ 1343 w 10000"/>
                <a:gd name="connsiteY67" fmla="*/ 5897 h 10000"/>
                <a:gd name="connsiteX68" fmla="*/ 1369 w 10000"/>
                <a:gd name="connsiteY68" fmla="*/ 5192 h 10000"/>
                <a:gd name="connsiteX69" fmla="*/ 1387 w 10000"/>
                <a:gd name="connsiteY69" fmla="*/ 4359 h 10000"/>
                <a:gd name="connsiteX70" fmla="*/ 1407 w 10000"/>
                <a:gd name="connsiteY70" fmla="*/ 3628 h 10000"/>
                <a:gd name="connsiteX71" fmla="*/ 1432 w 10000"/>
                <a:gd name="connsiteY71" fmla="*/ 3064 h 10000"/>
                <a:gd name="connsiteX72" fmla="*/ 1450 w 10000"/>
                <a:gd name="connsiteY72" fmla="*/ 3500 h 10000"/>
                <a:gd name="connsiteX73" fmla="*/ 1468 w 10000"/>
                <a:gd name="connsiteY73" fmla="*/ 4423 h 10000"/>
                <a:gd name="connsiteX74" fmla="*/ 1486 w 10000"/>
                <a:gd name="connsiteY74" fmla="*/ 4910 h 10000"/>
                <a:gd name="connsiteX75" fmla="*/ 1504 w 10000"/>
                <a:gd name="connsiteY75" fmla="*/ 4333 h 10000"/>
                <a:gd name="connsiteX76" fmla="*/ 1533 w 10000"/>
                <a:gd name="connsiteY76" fmla="*/ 3154 h 10000"/>
                <a:gd name="connsiteX77" fmla="*/ 1551 w 10000"/>
                <a:gd name="connsiteY77" fmla="*/ 2513 h 10000"/>
                <a:gd name="connsiteX78" fmla="*/ 1569 w 10000"/>
                <a:gd name="connsiteY78" fmla="*/ 3564 h 10000"/>
                <a:gd name="connsiteX79" fmla="*/ 1594 w 10000"/>
                <a:gd name="connsiteY79" fmla="*/ 5385 h 10000"/>
                <a:gd name="connsiteX80" fmla="*/ 1612 w 10000"/>
                <a:gd name="connsiteY80" fmla="*/ 6308 h 10000"/>
                <a:gd name="connsiteX81" fmla="*/ 1630 w 10000"/>
                <a:gd name="connsiteY81" fmla="*/ 5731 h 10000"/>
                <a:gd name="connsiteX82" fmla="*/ 1648 w 10000"/>
                <a:gd name="connsiteY82" fmla="*/ 5346 h 10000"/>
                <a:gd name="connsiteX83" fmla="*/ 1666 w 10000"/>
                <a:gd name="connsiteY83" fmla="*/ 5513 h 10000"/>
                <a:gd name="connsiteX84" fmla="*/ 1684 w 10000"/>
                <a:gd name="connsiteY84" fmla="*/ 5667 h 10000"/>
                <a:gd name="connsiteX85" fmla="*/ 1710 w 10000"/>
                <a:gd name="connsiteY85" fmla="*/ 6308 h 10000"/>
                <a:gd name="connsiteX86" fmla="*/ 1728 w 10000"/>
                <a:gd name="connsiteY86" fmla="*/ 6462 h 10000"/>
                <a:gd name="connsiteX87" fmla="*/ 1746 w 10000"/>
                <a:gd name="connsiteY87" fmla="*/ 6051 h 10000"/>
                <a:gd name="connsiteX88" fmla="*/ 1764 w 10000"/>
                <a:gd name="connsiteY88" fmla="*/ 5513 h 10000"/>
                <a:gd name="connsiteX89" fmla="*/ 1793 w 10000"/>
                <a:gd name="connsiteY89" fmla="*/ 5385 h 10000"/>
                <a:gd name="connsiteX90" fmla="*/ 1812 w 10000"/>
                <a:gd name="connsiteY90" fmla="*/ 5449 h 10000"/>
                <a:gd name="connsiteX91" fmla="*/ 1830 w 10000"/>
                <a:gd name="connsiteY91" fmla="*/ 5513 h 10000"/>
                <a:gd name="connsiteX92" fmla="*/ 1855 w 10000"/>
                <a:gd name="connsiteY92" fmla="*/ 5192 h 10000"/>
                <a:gd name="connsiteX93" fmla="*/ 1873 w 10000"/>
                <a:gd name="connsiteY93" fmla="*/ 4397 h 10000"/>
                <a:gd name="connsiteX94" fmla="*/ 1891 w 10000"/>
                <a:gd name="connsiteY94" fmla="*/ 4295 h 10000"/>
                <a:gd name="connsiteX95" fmla="*/ 1909 w 10000"/>
                <a:gd name="connsiteY95" fmla="*/ 4526 h 10000"/>
                <a:gd name="connsiteX96" fmla="*/ 1927 w 10000"/>
                <a:gd name="connsiteY96" fmla="*/ 5385 h 10000"/>
                <a:gd name="connsiteX97" fmla="*/ 1946 w 10000"/>
                <a:gd name="connsiteY97" fmla="*/ 6590 h 10000"/>
                <a:gd name="connsiteX98" fmla="*/ 1964 w 10000"/>
                <a:gd name="connsiteY98" fmla="*/ 6949 h 10000"/>
                <a:gd name="connsiteX99" fmla="*/ 1990 w 10000"/>
                <a:gd name="connsiteY99" fmla="*/ 6141 h 10000"/>
                <a:gd name="connsiteX100" fmla="*/ 2018 w 10000"/>
                <a:gd name="connsiteY100" fmla="*/ 5346 h 10000"/>
                <a:gd name="connsiteX101" fmla="*/ 2036 w 10000"/>
                <a:gd name="connsiteY101" fmla="*/ 5154 h 10000"/>
                <a:gd name="connsiteX102" fmla="*/ 2054 w 10000"/>
                <a:gd name="connsiteY102" fmla="*/ 5641 h 10000"/>
                <a:gd name="connsiteX103" fmla="*/ 2072 w 10000"/>
                <a:gd name="connsiteY103" fmla="*/ 5795 h 10000"/>
                <a:gd name="connsiteX104" fmla="*/ 2091 w 10000"/>
                <a:gd name="connsiteY104" fmla="*/ 5731 h 10000"/>
                <a:gd name="connsiteX105" fmla="*/ 2109 w 10000"/>
                <a:gd name="connsiteY105" fmla="*/ 5346 h 10000"/>
                <a:gd name="connsiteX106" fmla="*/ 2134 w 10000"/>
                <a:gd name="connsiteY106" fmla="*/ 4910 h 10000"/>
                <a:gd name="connsiteX107" fmla="*/ 2152 w 10000"/>
                <a:gd name="connsiteY107" fmla="*/ 4615 h 10000"/>
                <a:gd name="connsiteX108" fmla="*/ 2170 w 10000"/>
                <a:gd name="connsiteY108" fmla="*/ 4462 h 10000"/>
                <a:gd name="connsiteX109" fmla="*/ 2195 w 10000"/>
                <a:gd name="connsiteY109" fmla="*/ 4423 h 10000"/>
                <a:gd name="connsiteX110" fmla="*/ 2214 w 10000"/>
                <a:gd name="connsiteY110" fmla="*/ 4397 h 10000"/>
                <a:gd name="connsiteX111" fmla="*/ 2232 w 10000"/>
                <a:gd name="connsiteY111" fmla="*/ 4179 h 10000"/>
                <a:gd name="connsiteX112" fmla="*/ 2250 w 10000"/>
                <a:gd name="connsiteY112" fmla="*/ 3731 h 10000"/>
                <a:gd name="connsiteX113" fmla="*/ 2268 w 10000"/>
                <a:gd name="connsiteY113" fmla="*/ 3000 h 10000"/>
                <a:gd name="connsiteX114" fmla="*/ 2297 w 10000"/>
                <a:gd name="connsiteY114" fmla="*/ 2513 h 10000"/>
                <a:gd name="connsiteX115" fmla="*/ 2315 w 10000"/>
                <a:gd name="connsiteY115" fmla="*/ 3026 h 10000"/>
                <a:gd name="connsiteX116" fmla="*/ 2333 w 10000"/>
                <a:gd name="connsiteY116" fmla="*/ 4590 h 10000"/>
                <a:gd name="connsiteX117" fmla="*/ 2351 w 10000"/>
                <a:gd name="connsiteY117" fmla="*/ 6397 h 10000"/>
                <a:gd name="connsiteX118" fmla="*/ 2369 w 10000"/>
                <a:gd name="connsiteY118" fmla="*/ 7192 h 10000"/>
                <a:gd name="connsiteX119" fmla="*/ 2395 w 10000"/>
                <a:gd name="connsiteY119" fmla="*/ 6910 h 10000"/>
                <a:gd name="connsiteX120" fmla="*/ 2413 w 10000"/>
                <a:gd name="connsiteY120" fmla="*/ 6179 h 10000"/>
                <a:gd name="connsiteX121" fmla="*/ 2431 w 10000"/>
                <a:gd name="connsiteY121" fmla="*/ 4936 h 10000"/>
                <a:gd name="connsiteX122" fmla="*/ 2459 w 10000"/>
                <a:gd name="connsiteY122" fmla="*/ 3603 h 10000"/>
                <a:gd name="connsiteX123" fmla="*/ 2474 w 10000"/>
                <a:gd name="connsiteY123" fmla="*/ 2872 h 10000"/>
                <a:gd name="connsiteX124" fmla="*/ 2492 w 10000"/>
                <a:gd name="connsiteY124" fmla="*/ 2231 h 10000"/>
                <a:gd name="connsiteX125" fmla="*/ 2511 w 10000"/>
                <a:gd name="connsiteY125" fmla="*/ 3064 h 10000"/>
                <a:gd name="connsiteX126" fmla="*/ 2529 w 10000"/>
                <a:gd name="connsiteY126" fmla="*/ 5577 h 10000"/>
                <a:gd name="connsiteX127" fmla="*/ 2558 w 10000"/>
                <a:gd name="connsiteY127" fmla="*/ 7359 h 10000"/>
                <a:gd name="connsiteX128" fmla="*/ 2576 w 10000"/>
                <a:gd name="connsiteY128" fmla="*/ 7128 h 10000"/>
                <a:gd name="connsiteX129" fmla="*/ 2601 w 10000"/>
                <a:gd name="connsiteY129" fmla="*/ 6372 h 10000"/>
                <a:gd name="connsiteX130" fmla="*/ 2620 w 10000"/>
                <a:gd name="connsiteY130" fmla="*/ 5538 h 10000"/>
                <a:gd name="connsiteX131" fmla="*/ 2638 w 10000"/>
                <a:gd name="connsiteY131" fmla="*/ 4654 h 10000"/>
                <a:gd name="connsiteX132" fmla="*/ 2656 w 10000"/>
                <a:gd name="connsiteY132" fmla="*/ 3987 h 10000"/>
                <a:gd name="connsiteX133" fmla="*/ 2674 w 10000"/>
                <a:gd name="connsiteY133" fmla="*/ 3410 h 10000"/>
                <a:gd name="connsiteX134" fmla="*/ 2692 w 10000"/>
                <a:gd name="connsiteY134" fmla="*/ 3885 h 10000"/>
                <a:gd name="connsiteX135" fmla="*/ 2710 w 10000"/>
                <a:gd name="connsiteY135" fmla="*/ 5987 h 10000"/>
                <a:gd name="connsiteX136" fmla="*/ 2739 w 10000"/>
                <a:gd name="connsiteY136" fmla="*/ 7679 h 10000"/>
                <a:gd name="connsiteX137" fmla="*/ 2754 w 10000"/>
                <a:gd name="connsiteY137" fmla="*/ 7641 h 10000"/>
                <a:gd name="connsiteX138" fmla="*/ 2772 w 10000"/>
                <a:gd name="connsiteY138" fmla="*/ 7103 h 10000"/>
                <a:gd name="connsiteX139" fmla="*/ 2790 w 10000"/>
                <a:gd name="connsiteY139" fmla="*/ 6500 h 10000"/>
                <a:gd name="connsiteX140" fmla="*/ 2819 w 10000"/>
                <a:gd name="connsiteY140" fmla="*/ 5962 h 10000"/>
                <a:gd name="connsiteX141" fmla="*/ 2837 w 10000"/>
                <a:gd name="connsiteY141" fmla="*/ 5321 h 10000"/>
                <a:gd name="connsiteX142" fmla="*/ 2855 w 10000"/>
                <a:gd name="connsiteY142" fmla="*/ 4744 h 10000"/>
                <a:gd name="connsiteX143" fmla="*/ 2880 w 10000"/>
                <a:gd name="connsiteY143" fmla="*/ 4051 h 10000"/>
                <a:gd name="connsiteX144" fmla="*/ 2898 w 10000"/>
                <a:gd name="connsiteY144" fmla="*/ 3372 h 10000"/>
                <a:gd name="connsiteX145" fmla="*/ 2916 w 10000"/>
                <a:gd name="connsiteY145" fmla="*/ 3667 h 10000"/>
                <a:gd name="connsiteX146" fmla="*/ 2934 w 10000"/>
                <a:gd name="connsiteY146" fmla="*/ 4295 h 10000"/>
                <a:gd name="connsiteX147" fmla="*/ 2952 w 10000"/>
                <a:gd name="connsiteY147" fmla="*/ 4808 h 10000"/>
                <a:gd name="connsiteX148" fmla="*/ 2970 w 10000"/>
                <a:gd name="connsiteY148" fmla="*/ 5667 h 10000"/>
                <a:gd name="connsiteX149" fmla="*/ 2999 w 10000"/>
                <a:gd name="connsiteY149" fmla="*/ 6205 h 10000"/>
                <a:gd name="connsiteX150" fmla="*/ 3018 w 10000"/>
                <a:gd name="connsiteY150" fmla="*/ 6141 h 10000"/>
                <a:gd name="connsiteX151" fmla="*/ 3032 w 10000"/>
                <a:gd name="connsiteY151" fmla="*/ 5705 h 10000"/>
                <a:gd name="connsiteX152" fmla="*/ 3062 w 10000"/>
                <a:gd name="connsiteY152" fmla="*/ 5154 h 10000"/>
                <a:gd name="connsiteX153" fmla="*/ 3080 w 10000"/>
                <a:gd name="connsiteY153" fmla="*/ 4526 h 10000"/>
                <a:gd name="connsiteX154" fmla="*/ 3098 w 10000"/>
                <a:gd name="connsiteY154" fmla="*/ 4590 h 10000"/>
                <a:gd name="connsiteX155" fmla="*/ 3116 w 10000"/>
                <a:gd name="connsiteY155" fmla="*/ 5321 h 10000"/>
                <a:gd name="connsiteX156" fmla="*/ 3142 w 10000"/>
                <a:gd name="connsiteY156" fmla="*/ 5962 h 10000"/>
                <a:gd name="connsiteX157" fmla="*/ 3160 w 10000"/>
                <a:gd name="connsiteY157" fmla="*/ 5859 h 10000"/>
                <a:gd name="connsiteX158" fmla="*/ 3178 w 10000"/>
                <a:gd name="connsiteY158" fmla="*/ 5064 h 10000"/>
                <a:gd name="connsiteX159" fmla="*/ 3196 w 10000"/>
                <a:gd name="connsiteY159" fmla="*/ 4359 h 10000"/>
                <a:gd name="connsiteX160" fmla="*/ 3225 w 10000"/>
                <a:gd name="connsiteY160" fmla="*/ 4013 h 10000"/>
                <a:gd name="connsiteX161" fmla="*/ 3243 w 10000"/>
                <a:gd name="connsiteY161" fmla="*/ 4333 h 10000"/>
                <a:gd name="connsiteX162" fmla="*/ 3261 w 10000"/>
                <a:gd name="connsiteY162" fmla="*/ 4936 h 10000"/>
                <a:gd name="connsiteX163" fmla="*/ 3279 w 10000"/>
                <a:gd name="connsiteY163" fmla="*/ 5603 h 10000"/>
                <a:gd name="connsiteX164" fmla="*/ 3297 w 10000"/>
                <a:gd name="connsiteY164" fmla="*/ 5705 h 10000"/>
                <a:gd name="connsiteX165" fmla="*/ 3322 w 10000"/>
                <a:gd name="connsiteY165" fmla="*/ 5449 h 10000"/>
                <a:gd name="connsiteX166" fmla="*/ 3340 w 10000"/>
                <a:gd name="connsiteY166" fmla="*/ 5103 h 10000"/>
                <a:gd name="connsiteX167" fmla="*/ 3358 w 10000"/>
                <a:gd name="connsiteY167" fmla="*/ 4359 h 10000"/>
                <a:gd name="connsiteX168" fmla="*/ 3376 w 10000"/>
                <a:gd name="connsiteY168" fmla="*/ 3731 h 10000"/>
                <a:gd name="connsiteX169" fmla="*/ 3394 w 10000"/>
                <a:gd name="connsiteY169" fmla="*/ 3923 h 10000"/>
                <a:gd name="connsiteX170" fmla="*/ 3420 w 10000"/>
                <a:gd name="connsiteY170" fmla="*/ 3500 h 10000"/>
                <a:gd name="connsiteX171" fmla="*/ 3439 w 10000"/>
                <a:gd name="connsiteY171" fmla="*/ 2615 h 10000"/>
                <a:gd name="connsiteX172" fmla="*/ 3467 w 10000"/>
                <a:gd name="connsiteY172" fmla="*/ 897 h 10000"/>
                <a:gd name="connsiteX173" fmla="*/ 3485 w 10000"/>
                <a:gd name="connsiteY173" fmla="*/ 1154 h 10000"/>
                <a:gd name="connsiteX174" fmla="*/ 3503 w 10000"/>
                <a:gd name="connsiteY174" fmla="*/ 3987 h 10000"/>
                <a:gd name="connsiteX175" fmla="*/ 3521 w 10000"/>
                <a:gd name="connsiteY175" fmla="*/ 7577 h 10000"/>
                <a:gd name="connsiteX176" fmla="*/ 3540 w 10000"/>
                <a:gd name="connsiteY176" fmla="*/ 9423 h 10000"/>
                <a:gd name="connsiteX177" fmla="*/ 3558 w 10000"/>
                <a:gd name="connsiteY177" fmla="*/ 9167 h 10000"/>
                <a:gd name="connsiteX178" fmla="*/ 3576 w 10000"/>
                <a:gd name="connsiteY178" fmla="*/ 7872 h 10000"/>
                <a:gd name="connsiteX179" fmla="*/ 3601 w 10000"/>
                <a:gd name="connsiteY179" fmla="*/ 6782 h 10000"/>
                <a:gd name="connsiteX180" fmla="*/ 3620 w 10000"/>
                <a:gd name="connsiteY180" fmla="*/ 5897 h 10000"/>
                <a:gd name="connsiteX181" fmla="*/ 3645 w 10000"/>
                <a:gd name="connsiteY181" fmla="*/ 5410 h 10000"/>
                <a:gd name="connsiteX182" fmla="*/ 3663 w 10000"/>
                <a:gd name="connsiteY182" fmla="*/ 5282 h 10000"/>
                <a:gd name="connsiteX183" fmla="*/ 3681 w 10000"/>
                <a:gd name="connsiteY183" fmla="*/ 5346 h 10000"/>
                <a:gd name="connsiteX184" fmla="*/ 3699 w 10000"/>
                <a:gd name="connsiteY184" fmla="*/ 5038 h 10000"/>
                <a:gd name="connsiteX185" fmla="*/ 3717 w 10000"/>
                <a:gd name="connsiteY185" fmla="*/ 4872 h 10000"/>
                <a:gd name="connsiteX186" fmla="*/ 3746 w 10000"/>
                <a:gd name="connsiteY186" fmla="*/ 4718 h 10000"/>
                <a:gd name="connsiteX187" fmla="*/ 3764 w 10000"/>
                <a:gd name="connsiteY187" fmla="*/ 4936 h 10000"/>
                <a:gd name="connsiteX188" fmla="*/ 3782 w 10000"/>
                <a:gd name="connsiteY188" fmla="*/ 5103 h 10000"/>
                <a:gd name="connsiteX189" fmla="*/ 3800 w 10000"/>
                <a:gd name="connsiteY189" fmla="*/ 5474 h 10000"/>
                <a:gd name="connsiteX190" fmla="*/ 3827 w 10000"/>
                <a:gd name="connsiteY190" fmla="*/ 5410 h 10000"/>
                <a:gd name="connsiteX191" fmla="*/ 3845 w 10000"/>
                <a:gd name="connsiteY191" fmla="*/ 5218 h 10000"/>
                <a:gd name="connsiteX192" fmla="*/ 3863 w 10000"/>
                <a:gd name="connsiteY192" fmla="*/ 5000 h 10000"/>
                <a:gd name="connsiteX193" fmla="*/ 3881 w 10000"/>
                <a:gd name="connsiteY193" fmla="*/ 4872 h 10000"/>
                <a:gd name="connsiteX194" fmla="*/ 3899 w 10000"/>
                <a:gd name="connsiteY194" fmla="*/ 4744 h 10000"/>
                <a:gd name="connsiteX195" fmla="*/ 3924 w 10000"/>
                <a:gd name="connsiteY195" fmla="*/ 4808 h 10000"/>
                <a:gd name="connsiteX196" fmla="*/ 3942 w 10000"/>
                <a:gd name="connsiteY196" fmla="*/ 4782 h 10000"/>
                <a:gd name="connsiteX197" fmla="*/ 3960 w 10000"/>
                <a:gd name="connsiteY197" fmla="*/ 4590 h 10000"/>
                <a:gd name="connsiteX198" fmla="*/ 3978 w 10000"/>
                <a:gd name="connsiteY198" fmla="*/ 4654 h 10000"/>
                <a:gd name="connsiteX199" fmla="*/ 4007 w 10000"/>
                <a:gd name="connsiteY199" fmla="*/ 4782 h 10000"/>
                <a:gd name="connsiteX200" fmla="*/ 4025 w 10000"/>
                <a:gd name="connsiteY200" fmla="*/ 4872 h 10000"/>
                <a:gd name="connsiteX201" fmla="*/ 4043 w 10000"/>
                <a:gd name="connsiteY201" fmla="*/ 4179 h 10000"/>
                <a:gd name="connsiteX202" fmla="*/ 4068 w 10000"/>
                <a:gd name="connsiteY202" fmla="*/ 2423 h 10000"/>
                <a:gd name="connsiteX203" fmla="*/ 4086 w 10000"/>
                <a:gd name="connsiteY203" fmla="*/ 923 h 10000"/>
                <a:gd name="connsiteX204" fmla="*/ 4104 w 10000"/>
                <a:gd name="connsiteY204" fmla="*/ 0 h 10000"/>
                <a:gd name="connsiteX205" fmla="*/ 4122 w 10000"/>
                <a:gd name="connsiteY205" fmla="*/ 1051 h 10000"/>
                <a:gd name="connsiteX206" fmla="*/ 4140 w 10000"/>
                <a:gd name="connsiteY206" fmla="*/ 4487 h 10000"/>
                <a:gd name="connsiteX207" fmla="*/ 4158 w 10000"/>
                <a:gd name="connsiteY207" fmla="*/ 7705 h 10000"/>
                <a:gd name="connsiteX208" fmla="*/ 4185 w 10000"/>
                <a:gd name="connsiteY208" fmla="*/ 9397 h 10000"/>
                <a:gd name="connsiteX209" fmla="*/ 4203 w 10000"/>
                <a:gd name="connsiteY209" fmla="*/ 9397 h 10000"/>
                <a:gd name="connsiteX210" fmla="*/ 4222 w 10000"/>
                <a:gd name="connsiteY210" fmla="*/ 8436 h 10000"/>
                <a:gd name="connsiteX211" fmla="*/ 4251 w 10000"/>
                <a:gd name="connsiteY211" fmla="*/ 7679 h 10000"/>
                <a:gd name="connsiteX212" fmla="*/ 4269 w 10000"/>
                <a:gd name="connsiteY212" fmla="*/ 7231 h 10000"/>
                <a:gd name="connsiteX213" fmla="*/ 4287 w 10000"/>
                <a:gd name="connsiteY213" fmla="*/ 6436 h 10000"/>
                <a:gd name="connsiteX214" fmla="*/ 4305 w 10000"/>
                <a:gd name="connsiteY214" fmla="*/ 5538 h 10000"/>
                <a:gd name="connsiteX215" fmla="*/ 4323 w 10000"/>
                <a:gd name="connsiteY215" fmla="*/ 4872 h 10000"/>
                <a:gd name="connsiteX216" fmla="*/ 4348 w 10000"/>
                <a:gd name="connsiteY216" fmla="*/ 4423 h 10000"/>
                <a:gd name="connsiteX217" fmla="*/ 4366 w 10000"/>
                <a:gd name="connsiteY217" fmla="*/ 4462 h 10000"/>
                <a:gd name="connsiteX218" fmla="*/ 4384 w 10000"/>
                <a:gd name="connsiteY218" fmla="*/ 3885 h 10000"/>
                <a:gd name="connsiteX219" fmla="*/ 4402 w 10000"/>
                <a:gd name="connsiteY219" fmla="*/ 2744 h 10000"/>
                <a:gd name="connsiteX220" fmla="*/ 4420 w 10000"/>
                <a:gd name="connsiteY220" fmla="*/ 1949 h 10000"/>
                <a:gd name="connsiteX221" fmla="*/ 4445 w 10000"/>
                <a:gd name="connsiteY221" fmla="*/ 2897 h 10000"/>
                <a:gd name="connsiteX222" fmla="*/ 4463 w 10000"/>
                <a:gd name="connsiteY222" fmla="*/ 5833 h 10000"/>
                <a:gd name="connsiteX223" fmla="*/ 4492 w 10000"/>
                <a:gd name="connsiteY223" fmla="*/ 8000 h 10000"/>
                <a:gd name="connsiteX224" fmla="*/ 4510 w 10000"/>
                <a:gd name="connsiteY224" fmla="*/ 8090 h 10000"/>
                <a:gd name="connsiteX225" fmla="*/ 4528 w 10000"/>
                <a:gd name="connsiteY225" fmla="*/ 7103 h 10000"/>
                <a:gd name="connsiteX226" fmla="*/ 4546 w 10000"/>
                <a:gd name="connsiteY226" fmla="*/ 6205 h 10000"/>
                <a:gd name="connsiteX227" fmla="*/ 4564 w 10000"/>
                <a:gd name="connsiteY227" fmla="*/ 5641 h 10000"/>
                <a:gd name="connsiteX228" fmla="*/ 4582 w 10000"/>
                <a:gd name="connsiteY228" fmla="*/ 5321 h 10000"/>
                <a:gd name="connsiteX229" fmla="*/ 4609 w 10000"/>
                <a:gd name="connsiteY229" fmla="*/ 5154 h 10000"/>
                <a:gd name="connsiteX230" fmla="*/ 4627 w 10000"/>
                <a:gd name="connsiteY230" fmla="*/ 4872 h 10000"/>
                <a:gd name="connsiteX231" fmla="*/ 4645 w 10000"/>
                <a:gd name="connsiteY231" fmla="*/ 4526 h 10000"/>
                <a:gd name="connsiteX232" fmla="*/ 4674 w 10000"/>
                <a:gd name="connsiteY232" fmla="*/ 4333 h 10000"/>
                <a:gd name="connsiteX233" fmla="*/ 4692 w 10000"/>
                <a:gd name="connsiteY233" fmla="*/ 4115 h 10000"/>
                <a:gd name="connsiteX234" fmla="*/ 4706 w 10000"/>
                <a:gd name="connsiteY234" fmla="*/ 3859 h 10000"/>
                <a:gd name="connsiteX235" fmla="*/ 4725 w 10000"/>
                <a:gd name="connsiteY235" fmla="*/ 3692 h 10000"/>
                <a:gd name="connsiteX236" fmla="*/ 4743 w 10000"/>
                <a:gd name="connsiteY236" fmla="*/ 3603 h 10000"/>
                <a:gd name="connsiteX237" fmla="*/ 4772 w 10000"/>
                <a:gd name="connsiteY237" fmla="*/ 3821 h 10000"/>
                <a:gd name="connsiteX238" fmla="*/ 4790 w 10000"/>
                <a:gd name="connsiteY238" fmla="*/ 4590 h 10000"/>
                <a:gd name="connsiteX239" fmla="*/ 4808 w 10000"/>
                <a:gd name="connsiteY239" fmla="*/ 5103 h 10000"/>
                <a:gd name="connsiteX240" fmla="*/ 4826 w 10000"/>
                <a:gd name="connsiteY240" fmla="*/ 5346 h 10000"/>
                <a:gd name="connsiteX241" fmla="*/ 4851 w 10000"/>
                <a:gd name="connsiteY241" fmla="*/ 5474 h 10000"/>
                <a:gd name="connsiteX242" fmla="*/ 4869 w 10000"/>
                <a:gd name="connsiteY242" fmla="*/ 5538 h 10000"/>
                <a:gd name="connsiteX243" fmla="*/ 4888 w 10000"/>
                <a:gd name="connsiteY243" fmla="*/ 5513 h 10000"/>
                <a:gd name="connsiteX244" fmla="*/ 4906 w 10000"/>
                <a:gd name="connsiteY244" fmla="*/ 5218 h 10000"/>
                <a:gd name="connsiteX245" fmla="*/ 4934 w 10000"/>
                <a:gd name="connsiteY245" fmla="*/ 4744 h 10000"/>
                <a:gd name="connsiteX246" fmla="*/ 4952 w 10000"/>
                <a:gd name="connsiteY246" fmla="*/ 4397 h 10000"/>
                <a:gd name="connsiteX247" fmla="*/ 4970 w 10000"/>
                <a:gd name="connsiteY247" fmla="*/ 3821 h 10000"/>
                <a:gd name="connsiteX248" fmla="*/ 4985 w 10000"/>
                <a:gd name="connsiteY248" fmla="*/ 3372 h 10000"/>
                <a:gd name="connsiteX249" fmla="*/ 5003 w 10000"/>
                <a:gd name="connsiteY249" fmla="*/ 3372 h 10000"/>
                <a:gd name="connsiteX250" fmla="*/ 5022 w 10000"/>
                <a:gd name="connsiteY250" fmla="*/ 3795 h 10000"/>
                <a:gd name="connsiteX251" fmla="*/ 5051 w 10000"/>
                <a:gd name="connsiteY251" fmla="*/ 5192 h 10000"/>
                <a:gd name="connsiteX252" fmla="*/ 5076 w 10000"/>
                <a:gd name="connsiteY252" fmla="*/ 6436 h 10000"/>
                <a:gd name="connsiteX253" fmla="*/ 5094 w 10000"/>
                <a:gd name="connsiteY253" fmla="*/ 7321 h 10000"/>
                <a:gd name="connsiteX254" fmla="*/ 5112 w 10000"/>
                <a:gd name="connsiteY254" fmla="*/ 7359 h 10000"/>
                <a:gd name="connsiteX255" fmla="*/ 5130 w 10000"/>
                <a:gd name="connsiteY255" fmla="*/ 6846 h 10000"/>
                <a:gd name="connsiteX256" fmla="*/ 5148 w 10000"/>
                <a:gd name="connsiteY256" fmla="*/ 6179 h 10000"/>
                <a:gd name="connsiteX257" fmla="*/ 5166 w 10000"/>
                <a:gd name="connsiteY257" fmla="*/ 5897 h 10000"/>
                <a:gd name="connsiteX258" fmla="*/ 5184 w 10000"/>
                <a:gd name="connsiteY258" fmla="*/ 5538 h 10000"/>
                <a:gd name="connsiteX259" fmla="*/ 5213 w 10000"/>
                <a:gd name="connsiteY259" fmla="*/ 4590 h 10000"/>
                <a:gd name="connsiteX260" fmla="*/ 5231 w 10000"/>
                <a:gd name="connsiteY260" fmla="*/ 3064 h 10000"/>
                <a:gd name="connsiteX261" fmla="*/ 5249 w 10000"/>
                <a:gd name="connsiteY261" fmla="*/ 2615 h 10000"/>
                <a:gd name="connsiteX262" fmla="*/ 5275 w 10000"/>
                <a:gd name="connsiteY262" fmla="*/ 3474 h 10000"/>
                <a:gd name="connsiteX263" fmla="*/ 5294 w 10000"/>
                <a:gd name="connsiteY263" fmla="*/ 4359 h 10000"/>
                <a:gd name="connsiteX264" fmla="*/ 5312 w 10000"/>
                <a:gd name="connsiteY264" fmla="*/ 5321 h 10000"/>
                <a:gd name="connsiteX265" fmla="*/ 5330 w 10000"/>
                <a:gd name="connsiteY265" fmla="*/ 7013 h 10000"/>
                <a:gd name="connsiteX266" fmla="*/ 5355 w 10000"/>
                <a:gd name="connsiteY266" fmla="*/ 8179 h 10000"/>
                <a:gd name="connsiteX267" fmla="*/ 5373 w 10000"/>
                <a:gd name="connsiteY267" fmla="*/ 8115 h 10000"/>
                <a:gd name="connsiteX268" fmla="*/ 5391 w 10000"/>
                <a:gd name="connsiteY268" fmla="*/ 7256 h 10000"/>
                <a:gd name="connsiteX269" fmla="*/ 5409 w 10000"/>
                <a:gd name="connsiteY269" fmla="*/ 6269 h 10000"/>
                <a:gd name="connsiteX270" fmla="*/ 5428 w 10000"/>
                <a:gd name="connsiteY270" fmla="*/ 5410 h 10000"/>
                <a:gd name="connsiteX271" fmla="*/ 5446 w 10000"/>
                <a:gd name="connsiteY271" fmla="*/ 4974 h 10000"/>
                <a:gd name="connsiteX272" fmla="*/ 5475 w 10000"/>
                <a:gd name="connsiteY272" fmla="*/ 4551 h 10000"/>
                <a:gd name="connsiteX273" fmla="*/ 5493 w 10000"/>
                <a:gd name="connsiteY273" fmla="*/ 4231 h 10000"/>
                <a:gd name="connsiteX274" fmla="*/ 5511 w 10000"/>
                <a:gd name="connsiteY274" fmla="*/ 3885 h 10000"/>
                <a:gd name="connsiteX275" fmla="*/ 5536 w 10000"/>
                <a:gd name="connsiteY275" fmla="*/ 3667 h 10000"/>
                <a:gd name="connsiteX276" fmla="*/ 5554 w 10000"/>
                <a:gd name="connsiteY276" fmla="*/ 3218 h 10000"/>
                <a:gd name="connsiteX277" fmla="*/ 5572 w 10000"/>
                <a:gd name="connsiteY277" fmla="*/ 3192 h 10000"/>
                <a:gd name="connsiteX278" fmla="*/ 5590 w 10000"/>
                <a:gd name="connsiteY278" fmla="*/ 3731 h 10000"/>
                <a:gd name="connsiteX279" fmla="*/ 5616 w 10000"/>
                <a:gd name="connsiteY279" fmla="*/ 4615 h 10000"/>
                <a:gd name="connsiteX280" fmla="*/ 5634 w 10000"/>
                <a:gd name="connsiteY280" fmla="*/ 5321 h 10000"/>
                <a:gd name="connsiteX281" fmla="*/ 5652 w 10000"/>
                <a:gd name="connsiteY281" fmla="*/ 5731 h 10000"/>
                <a:gd name="connsiteX282" fmla="*/ 5681 w 10000"/>
                <a:gd name="connsiteY282" fmla="*/ 6090 h 10000"/>
                <a:gd name="connsiteX283" fmla="*/ 5699 w 10000"/>
                <a:gd name="connsiteY283" fmla="*/ 6026 h 10000"/>
                <a:gd name="connsiteX284" fmla="*/ 5717 w 10000"/>
                <a:gd name="connsiteY284" fmla="*/ 5321 h 10000"/>
                <a:gd name="connsiteX285" fmla="*/ 5735 w 10000"/>
                <a:gd name="connsiteY285" fmla="*/ 4397 h 10000"/>
                <a:gd name="connsiteX286" fmla="*/ 5753 w 10000"/>
                <a:gd name="connsiteY286" fmla="*/ 4077 h 10000"/>
                <a:gd name="connsiteX287" fmla="*/ 5771 w 10000"/>
                <a:gd name="connsiteY287" fmla="*/ 4051 h 10000"/>
                <a:gd name="connsiteX288" fmla="*/ 5796 w 10000"/>
                <a:gd name="connsiteY288" fmla="*/ 4974 h 10000"/>
                <a:gd name="connsiteX289" fmla="*/ 5815 w 10000"/>
                <a:gd name="connsiteY289" fmla="*/ 5897 h 10000"/>
                <a:gd name="connsiteX290" fmla="*/ 5834 w 10000"/>
                <a:gd name="connsiteY290" fmla="*/ 5795 h 10000"/>
                <a:gd name="connsiteX291" fmla="*/ 5852 w 10000"/>
                <a:gd name="connsiteY291" fmla="*/ 5321 h 10000"/>
                <a:gd name="connsiteX292" fmla="*/ 5877 w 10000"/>
                <a:gd name="connsiteY292" fmla="*/ 5064 h 10000"/>
                <a:gd name="connsiteX293" fmla="*/ 5895 w 10000"/>
                <a:gd name="connsiteY293" fmla="*/ 5321 h 10000"/>
                <a:gd name="connsiteX294" fmla="*/ 5913 w 10000"/>
                <a:gd name="connsiteY294" fmla="*/ 5154 h 10000"/>
                <a:gd name="connsiteX295" fmla="*/ 5931 w 10000"/>
                <a:gd name="connsiteY295" fmla="*/ 4936 h 10000"/>
                <a:gd name="connsiteX296" fmla="*/ 5960 w 10000"/>
                <a:gd name="connsiteY296" fmla="*/ 4462 h 10000"/>
                <a:gd name="connsiteX297" fmla="*/ 6094 w 10000"/>
                <a:gd name="connsiteY297" fmla="*/ 4846 h 10000"/>
                <a:gd name="connsiteX298" fmla="*/ 6119 w 10000"/>
                <a:gd name="connsiteY298" fmla="*/ 4487 h 10000"/>
                <a:gd name="connsiteX299" fmla="*/ 6221 w 10000"/>
                <a:gd name="connsiteY299" fmla="*/ 4013 h 10000"/>
                <a:gd name="connsiteX300" fmla="*/ 6239 w 10000"/>
                <a:gd name="connsiteY300" fmla="*/ 3064 h 10000"/>
                <a:gd name="connsiteX301" fmla="*/ 6300 w 10000"/>
                <a:gd name="connsiteY301" fmla="*/ 5923 h 10000"/>
                <a:gd name="connsiteX302" fmla="*/ 6318 w 10000"/>
                <a:gd name="connsiteY302" fmla="*/ 7321 h 10000"/>
                <a:gd name="connsiteX303" fmla="*/ 6337 w 10000"/>
                <a:gd name="connsiteY303" fmla="*/ 7641 h 10000"/>
                <a:gd name="connsiteX304" fmla="*/ 6355 w 10000"/>
                <a:gd name="connsiteY304" fmla="*/ 7359 h 10000"/>
                <a:gd name="connsiteX305" fmla="*/ 6373 w 10000"/>
                <a:gd name="connsiteY305" fmla="*/ 5833 h 10000"/>
                <a:gd name="connsiteX306" fmla="*/ 6482 w 10000"/>
                <a:gd name="connsiteY306" fmla="*/ 6436 h 10000"/>
                <a:gd name="connsiteX307" fmla="*/ 6500 w 10000"/>
                <a:gd name="connsiteY307" fmla="*/ 8628 h 10000"/>
                <a:gd name="connsiteX308" fmla="*/ 6518 w 10000"/>
                <a:gd name="connsiteY308" fmla="*/ 9077 h 10000"/>
                <a:gd name="connsiteX309" fmla="*/ 6543 w 10000"/>
                <a:gd name="connsiteY309" fmla="*/ 8603 h 10000"/>
                <a:gd name="connsiteX310" fmla="*/ 6561 w 10000"/>
                <a:gd name="connsiteY310" fmla="*/ 7679 h 10000"/>
                <a:gd name="connsiteX311" fmla="*/ 6579 w 10000"/>
                <a:gd name="connsiteY311" fmla="*/ 6846 h 10000"/>
                <a:gd name="connsiteX312" fmla="*/ 6597 w 10000"/>
                <a:gd name="connsiteY312" fmla="*/ 6090 h 10000"/>
                <a:gd name="connsiteX313" fmla="*/ 6616 w 10000"/>
                <a:gd name="connsiteY313" fmla="*/ 5128 h 10000"/>
                <a:gd name="connsiteX314" fmla="*/ 6634 w 10000"/>
                <a:gd name="connsiteY314" fmla="*/ 4013 h 10000"/>
                <a:gd name="connsiteX315" fmla="*/ 6985 w 10000"/>
                <a:gd name="connsiteY315" fmla="*/ 5513 h 10000"/>
                <a:gd name="connsiteX316" fmla="*/ 7003 w 10000"/>
                <a:gd name="connsiteY316" fmla="*/ 6051 h 10000"/>
                <a:gd name="connsiteX317" fmla="*/ 7022 w 10000"/>
                <a:gd name="connsiteY317" fmla="*/ 5897 h 10000"/>
                <a:gd name="connsiteX318" fmla="*/ 7040 w 10000"/>
                <a:gd name="connsiteY318" fmla="*/ 5577 h 10000"/>
                <a:gd name="connsiteX319" fmla="*/ 7058 w 10000"/>
                <a:gd name="connsiteY319" fmla="*/ 5321 h 10000"/>
                <a:gd name="connsiteX320" fmla="*/ 7084 w 10000"/>
                <a:gd name="connsiteY320" fmla="*/ 4936 h 10000"/>
                <a:gd name="connsiteX321" fmla="*/ 7102 w 10000"/>
                <a:gd name="connsiteY321" fmla="*/ 4654 h 10000"/>
                <a:gd name="connsiteX322" fmla="*/ 7120 w 10000"/>
                <a:gd name="connsiteY322" fmla="*/ 4526 h 10000"/>
                <a:gd name="connsiteX323" fmla="*/ 7149 w 10000"/>
                <a:gd name="connsiteY323" fmla="*/ 4487 h 10000"/>
                <a:gd name="connsiteX324" fmla="*/ 7167 w 10000"/>
                <a:gd name="connsiteY324" fmla="*/ 4590 h 10000"/>
                <a:gd name="connsiteX325" fmla="*/ 7185 w 10000"/>
                <a:gd name="connsiteY325" fmla="*/ 5218 h 10000"/>
                <a:gd name="connsiteX326" fmla="*/ 7199 w 10000"/>
                <a:gd name="connsiteY326" fmla="*/ 5218 h 10000"/>
                <a:gd name="connsiteX327" fmla="*/ 7217 w 10000"/>
                <a:gd name="connsiteY327" fmla="*/ 4654 h 10000"/>
                <a:gd name="connsiteX328" fmla="*/ 7246 w 10000"/>
                <a:gd name="connsiteY328" fmla="*/ 4423 h 10000"/>
                <a:gd name="connsiteX329" fmla="*/ 7264 w 10000"/>
                <a:gd name="connsiteY329" fmla="*/ 4654 h 10000"/>
                <a:gd name="connsiteX330" fmla="*/ 7282 w 10000"/>
                <a:gd name="connsiteY330" fmla="*/ 5154 h 10000"/>
                <a:gd name="connsiteX331" fmla="*/ 7307 w 10000"/>
                <a:gd name="connsiteY331" fmla="*/ 5731 h 10000"/>
                <a:gd name="connsiteX332" fmla="*/ 7325 w 10000"/>
                <a:gd name="connsiteY332" fmla="*/ 6051 h 10000"/>
                <a:gd name="connsiteX333" fmla="*/ 7343 w 10000"/>
                <a:gd name="connsiteY333" fmla="*/ 5962 h 10000"/>
                <a:gd name="connsiteX334" fmla="*/ 7361 w 10000"/>
                <a:gd name="connsiteY334" fmla="*/ 5897 h 10000"/>
                <a:gd name="connsiteX335" fmla="*/ 7379 w 10000"/>
                <a:gd name="connsiteY335" fmla="*/ 5321 h 10000"/>
                <a:gd name="connsiteX336" fmla="*/ 7398 w 10000"/>
                <a:gd name="connsiteY336" fmla="*/ 4679 h 10000"/>
                <a:gd name="connsiteX337" fmla="*/ 7427 w 10000"/>
                <a:gd name="connsiteY337" fmla="*/ 4115 h 10000"/>
                <a:gd name="connsiteX338" fmla="*/ 7445 w 10000"/>
                <a:gd name="connsiteY338" fmla="*/ 3474 h 10000"/>
                <a:gd name="connsiteX339" fmla="*/ 7463 w 10000"/>
                <a:gd name="connsiteY339" fmla="*/ 3410 h 10000"/>
                <a:gd name="connsiteX340" fmla="*/ 7478 w 10000"/>
                <a:gd name="connsiteY340" fmla="*/ 4808 h 10000"/>
                <a:gd name="connsiteX341" fmla="*/ 7508 w 10000"/>
                <a:gd name="connsiteY341" fmla="*/ 6090 h 10000"/>
                <a:gd name="connsiteX342" fmla="*/ 7526 w 10000"/>
                <a:gd name="connsiteY342" fmla="*/ 5833 h 10000"/>
                <a:gd name="connsiteX343" fmla="*/ 7544 w 10000"/>
                <a:gd name="connsiteY343" fmla="*/ 4359 h 10000"/>
                <a:gd name="connsiteX344" fmla="*/ 7569 w 10000"/>
                <a:gd name="connsiteY344" fmla="*/ 2705 h 10000"/>
                <a:gd name="connsiteX345" fmla="*/ 7587 w 10000"/>
                <a:gd name="connsiteY345" fmla="*/ 1974 h 10000"/>
                <a:gd name="connsiteX346" fmla="*/ 7605 w 10000"/>
                <a:gd name="connsiteY346" fmla="*/ 4013 h 10000"/>
                <a:gd name="connsiteX347" fmla="*/ 7623 w 10000"/>
                <a:gd name="connsiteY347" fmla="*/ 6372 h 10000"/>
                <a:gd name="connsiteX348" fmla="*/ 7641 w 10000"/>
                <a:gd name="connsiteY348" fmla="*/ 7808 h 10000"/>
                <a:gd name="connsiteX349" fmla="*/ 7659 w 10000"/>
                <a:gd name="connsiteY349" fmla="*/ 7577 h 10000"/>
                <a:gd name="connsiteX350" fmla="*/ 7688 w 10000"/>
                <a:gd name="connsiteY350" fmla="*/ 7295 h 10000"/>
                <a:gd name="connsiteX351" fmla="*/ 7706 w 10000"/>
                <a:gd name="connsiteY351" fmla="*/ 7321 h 10000"/>
                <a:gd name="connsiteX352" fmla="*/ 7724 w 10000"/>
                <a:gd name="connsiteY352" fmla="*/ 7551 h 10000"/>
                <a:gd name="connsiteX353" fmla="*/ 7749 w 10000"/>
                <a:gd name="connsiteY353" fmla="*/ 7679 h 10000"/>
                <a:gd name="connsiteX354" fmla="*/ 7767 w 10000"/>
                <a:gd name="connsiteY354" fmla="*/ 7231 h 10000"/>
                <a:gd name="connsiteX355" fmla="*/ 7786 w 10000"/>
                <a:gd name="connsiteY355" fmla="*/ 6526 h 10000"/>
                <a:gd name="connsiteX356" fmla="*/ 7804 w 10000"/>
                <a:gd name="connsiteY356" fmla="*/ 5859 h 10000"/>
                <a:gd name="connsiteX357" fmla="*/ 7830 w 10000"/>
                <a:gd name="connsiteY357" fmla="*/ 5154 h 10000"/>
                <a:gd name="connsiteX358" fmla="*/ 7848 w 10000"/>
                <a:gd name="connsiteY358" fmla="*/ 4615 h 10000"/>
                <a:gd name="connsiteX359" fmla="*/ 7866 w 10000"/>
                <a:gd name="connsiteY359" fmla="*/ 3949 h 10000"/>
                <a:gd name="connsiteX360" fmla="*/ 7884 w 10000"/>
                <a:gd name="connsiteY360" fmla="*/ 3474 h 10000"/>
                <a:gd name="connsiteX361" fmla="*/ 7902 w 10000"/>
                <a:gd name="connsiteY361" fmla="*/ 2936 h 10000"/>
                <a:gd name="connsiteX362" fmla="*/ 7931 w 10000"/>
                <a:gd name="connsiteY362" fmla="*/ 2808 h 10000"/>
                <a:gd name="connsiteX363" fmla="*/ 7949 w 10000"/>
                <a:gd name="connsiteY363" fmla="*/ 3474 h 10000"/>
                <a:gd name="connsiteX364" fmla="*/ 7967 w 10000"/>
                <a:gd name="connsiteY364" fmla="*/ 4462 h 10000"/>
                <a:gd name="connsiteX365" fmla="*/ 7985 w 10000"/>
                <a:gd name="connsiteY365" fmla="*/ 4590 h 10000"/>
                <a:gd name="connsiteX366" fmla="*/ 8010 w 10000"/>
                <a:gd name="connsiteY366" fmla="*/ 4333 h 10000"/>
                <a:gd name="connsiteX367" fmla="*/ 8028 w 10000"/>
                <a:gd name="connsiteY367" fmla="*/ 4295 h 10000"/>
                <a:gd name="connsiteX368" fmla="*/ 8046 w 10000"/>
                <a:gd name="connsiteY368" fmla="*/ 4205 h 10000"/>
                <a:gd name="connsiteX369" fmla="*/ 8065 w 10000"/>
                <a:gd name="connsiteY369" fmla="*/ 3949 h 10000"/>
                <a:gd name="connsiteX370" fmla="*/ 8083 w 10000"/>
                <a:gd name="connsiteY370" fmla="*/ 4654 h 10000"/>
                <a:gd name="connsiteX371" fmla="*/ 8109 w 10000"/>
                <a:gd name="connsiteY371" fmla="*/ 5282 h 10000"/>
                <a:gd name="connsiteX372" fmla="*/ 8127 w 10000"/>
                <a:gd name="connsiteY372" fmla="*/ 6051 h 10000"/>
                <a:gd name="connsiteX373" fmla="*/ 8155 w 10000"/>
                <a:gd name="connsiteY373" fmla="*/ 6718 h 10000"/>
                <a:gd name="connsiteX374" fmla="*/ 8174 w 10000"/>
                <a:gd name="connsiteY374" fmla="*/ 6821 h 10000"/>
                <a:gd name="connsiteX375" fmla="*/ 8192 w 10000"/>
                <a:gd name="connsiteY375" fmla="*/ 6462 h 10000"/>
                <a:gd name="connsiteX376" fmla="*/ 8210 w 10000"/>
                <a:gd name="connsiteY376" fmla="*/ 5321 h 10000"/>
                <a:gd name="connsiteX377" fmla="*/ 8229 w 10000"/>
                <a:gd name="connsiteY377" fmla="*/ 2769 h 10000"/>
                <a:gd name="connsiteX378" fmla="*/ 8247 w 10000"/>
                <a:gd name="connsiteY378" fmla="*/ 1244 h 10000"/>
                <a:gd name="connsiteX379" fmla="*/ 8265 w 10000"/>
                <a:gd name="connsiteY379" fmla="*/ 962 h 10000"/>
                <a:gd name="connsiteX380" fmla="*/ 8290 w 10000"/>
                <a:gd name="connsiteY380" fmla="*/ 3603 h 10000"/>
                <a:gd name="connsiteX381" fmla="*/ 8308 w 10000"/>
                <a:gd name="connsiteY381" fmla="*/ 6846 h 10000"/>
                <a:gd name="connsiteX382" fmla="*/ 8333 w 10000"/>
                <a:gd name="connsiteY382" fmla="*/ 8282 h 10000"/>
                <a:gd name="connsiteX383" fmla="*/ 8351 w 10000"/>
                <a:gd name="connsiteY383" fmla="*/ 8218 h 10000"/>
                <a:gd name="connsiteX384" fmla="*/ 8369 w 10000"/>
                <a:gd name="connsiteY384" fmla="*/ 7679 h 10000"/>
                <a:gd name="connsiteX385" fmla="*/ 8387 w 10000"/>
                <a:gd name="connsiteY385" fmla="*/ 7038 h 10000"/>
                <a:gd name="connsiteX386" fmla="*/ 8405 w 10000"/>
                <a:gd name="connsiteY386" fmla="*/ 6436 h 10000"/>
                <a:gd name="connsiteX387" fmla="*/ 8434 w 10000"/>
                <a:gd name="connsiteY387" fmla="*/ 6115 h 10000"/>
                <a:gd name="connsiteX388" fmla="*/ 8452 w 10000"/>
                <a:gd name="connsiteY388" fmla="*/ 5833 h 10000"/>
                <a:gd name="connsiteX389" fmla="*/ 8470 w 10000"/>
                <a:gd name="connsiteY389" fmla="*/ 5449 h 10000"/>
                <a:gd name="connsiteX390" fmla="*/ 8488 w 10000"/>
                <a:gd name="connsiteY390" fmla="*/ 4872 h 10000"/>
                <a:gd name="connsiteX391" fmla="*/ 8506 w 10000"/>
                <a:gd name="connsiteY391" fmla="*/ 4333 h 10000"/>
                <a:gd name="connsiteX392" fmla="*/ 8532 w 10000"/>
                <a:gd name="connsiteY392" fmla="*/ 3795 h 10000"/>
                <a:gd name="connsiteX393" fmla="*/ 8550 w 10000"/>
                <a:gd name="connsiteY393" fmla="*/ 3538 h 10000"/>
                <a:gd name="connsiteX394" fmla="*/ 8568 w 10000"/>
                <a:gd name="connsiteY394" fmla="*/ 3244 h 10000"/>
                <a:gd name="connsiteX395" fmla="*/ 8593 w 10000"/>
                <a:gd name="connsiteY395" fmla="*/ 3372 h 10000"/>
                <a:gd name="connsiteX396" fmla="*/ 8612 w 10000"/>
                <a:gd name="connsiteY396" fmla="*/ 3244 h 10000"/>
                <a:gd name="connsiteX397" fmla="*/ 8631 w 10000"/>
                <a:gd name="connsiteY397" fmla="*/ 2513 h 10000"/>
                <a:gd name="connsiteX398" fmla="*/ 8649 w 10000"/>
                <a:gd name="connsiteY398" fmla="*/ 2897 h 10000"/>
                <a:gd name="connsiteX399" fmla="*/ 8667 w 10000"/>
                <a:gd name="connsiteY399" fmla="*/ 5128 h 10000"/>
                <a:gd name="connsiteX400" fmla="*/ 8696 w 10000"/>
                <a:gd name="connsiteY400" fmla="*/ 6846 h 10000"/>
                <a:gd name="connsiteX401" fmla="*/ 8714 w 10000"/>
                <a:gd name="connsiteY401" fmla="*/ 7038 h 10000"/>
                <a:gd name="connsiteX402" fmla="*/ 8732 w 10000"/>
                <a:gd name="connsiteY402" fmla="*/ 6821 h 10000"/>
                <a:gd name="connsiteX403" fmla="*/ 8757 w 10000"/>
                <a:gd name="connsiteY403" fmla="*/ 6051 h 10000"/>
                <a:gd name="connsiteX404" fmla="*/ 8775 w 10000"/>
                <a:gd name="connsiteY404" fmla="*/ 4974 h 10000"/>
                <a:gd name="connsiteX405" fmla="*/ 8793 w 10000"/>
                <a:gd name="connsiteY405" fmla="*/ 3885 h 10000"/>
                <a:gd name="connsiteX406" fmla="*/ 8811 w 10000"/>
                <a:gd name="connsiteY406" fmla="*/ 3795 h 10000"/>
                <a:gd name="connsiteX407" fmla="*/ 8829 w 10000"/>
                <a:gd name="connsiteY407" fmla="*/ 4910 h 10000"/>
                <a:gd name="connsiteX408" fmla="*/ 8848 w 10000"/>
                <a:gd name="connsiteY408" fmla="*/ 6590 h 10000"/>
                <a:gd name="connsiteX409" fmla="*/ 8873 w 10000"/>
                <a:gd name="connsiteY409" fmla="*/ 7705 h 10000"/>
                <a:gd name="connsiteX410" fmla="*/ 8891 w 10000"/>
                <a:gd name="connsiteY410" fmla="*/ 7641 h 10000"/>
                <a:gd name="connsiteX411" fmla="*/ 8909 w 10000"/>
                <a:gd name="connsiteY411" fmla="*/ 6974 h 10000"/>
                <a:gd name="connsiteX412" fmla="*/ 8927 w 10000"/>
                <a:gd name="connsiteY412" fmla="*/ 6244 h 10000"/>
                <a:gd name="connsiteX413" fmla="*/ 8956 w 10000"/>
                <a:gd name="connsiteY413" fmla="*/ 5667 h 10000"/>
                <a:gd name="connsiteX414" fmla="*/ 8974 w 10000"/>
                <a:gd name="connsiteY414" fmla="*/ 5282 h 10000"/>
                <a:gd name="connsiteX415" fmla="*/ 8992 w 10000"/>
                <a:gd name="connsiteY415" fmla="*/ 4782 h 10000"/>
                <a:gd name="connsiteX416" fmla="*/ 9010 w 10000"/>
                <a:gd name="connsiteY416" fmla="*/ 3987 h 10000"/>
                <a:gd name="connsiteX417" fmla="*/ 9036 w 10000"/>
                <a:gd name="connsiteY417" fmla="*/ 3244 h 10000"/>
                <a:gd name="connsiteX418" fmla="*/ 9054 w 10000"/>
                <a:gd name="connsiteY418" fmla="*/ 2872 h 10000"/>
                <a:gd name="connsiteX419" fmla="*/ 9072 w 10000"/>
                <a:gd name="connsiteY419" fmla="*/ 2962 h 10000"/>
                <a:gd name="connsiteX420" fmla="*/ 9090 w 10000"/>
                <a:gd name="connsiteY420" fmla="*/ 3667 h 10000"/>
                <a:gd name="connsiteX421" fmla="*/ 9108 w 10000"/>
                <a:gd name="connsiteY421" fmla="*/ 5321 h 10000"/>
                <a:gd name="connsiteX422" fmla="*/ 9137 w 10000"/>
                <a:gd name="connsiteY422" fmla="*/ 6462 h 10000"/>
                <a:gd name="connsiteX423" fmla="*/ 9152 w 10000"/>
                <a:gd name="connsiteY423" fmla="*/ 6051 h 10000"/>
                <a:gd name="connsiteX424" fmla="*/ 9181 w 10000"/>
                <a:gd name="connsiteY424" fmla="*/ 5103 h 10000"/>
                <a:gd name="connsiteX425" fmla="*/ 9199 w 10000"/>
                <a:gd name="connsiteY425" fmla="*/ 4551 h 10000"/>
                <a:gd name="connsiteX426" fmla="*/ 9217 w 10000"/>
                <a:gd name="connsiteY426" fmla="*/ 4974 h 10000"/>
                <a:gd name="connsiteX427" fmla="*/ 9236 w 10000"/>
                <a:gd name="connsiteY427" fmla="*/ 5897 h 10000"/>
                <a:gd name="connsiteX428" fmla="*/ 9254 w 10000"/>
                <a:gd name="connsiteY428" fmla="*/ 6179 h 10000"/>
                <a:gd name="connsiteX429" fmla="*/ 9272 w 10000"/>
                <a:gd name="connsiteY429" fmla="*/ 5667 h 10000"/>
                <a:gd name="connsiteX430" fmla="*/ 9297 w 10000"/>
                <a:gd name="connsiteY430" fmla="*/ 5154 h 10000"/>
                <a:gd name="connsiteX431" fmla="*/ 9315 w 10000"/>
                <a:gd name="connsiteY431" fmla="*/ 4910 h 10000"/>
                <a:gd name="connsiteX432" fmla="*/ 9333 w 10000"/>
                <a:gd name="connsiteY432" fmla="*/ 4718 h 10000"/>
                <a:gd name="connsiteX433" fmla="*/ 9362 w 10000"/>
                <a:gd name="connsiteY433" fmla="*/ 4462 h 10000"/>
                <a:gd name="connsiteX434" fmla="*/ 9380 w 10000"/>
                <a:gd name="connsiteY434" fmla="*/ 4179 h 10000"/>
                <a:gd name="connsiteX435" fmla="*/ 9398 w 10000"/>
                <a:gd name="connsiteY435" fmla="*/ 4115 h 10000"/>
                <a:gd name="connsiteX436" fmla="*/ 9416 w 10000"/>
                <a:gd name="connsiteY436" fmla="*/ 4141 h 10000"/>
                <a:gd name="connsiteX437" fmla="*/ 9431 w 10000"/>
                <a:gd name="connsiteY437" fmla="*/ 4462 h 10000"/>
                <a:gd name="connsiteX438" fmla="*/ 9460 w 10000"/>
                <a:gd name="connsiteY438" fmla="*/ 4782 h 10000"/>
                <a:gd name="connsiteX439" fmla="*/ 9478 w 10000"/>
                <a:gd name="connsiteY439" fmla="*/ 5410 h 10000"/>
                <a:gd name="connsiteX440" fmla="*/ 9496 w 10000"/>
                <a:gd name="connsiteY440" fmla="*/ 6090 h 10000"/>
                <a:gd name="connsiteX441" fmla="*/ 9514 w 10000"/>
                <a:gd name="connsiteY441" fmla="*/ 6308 h 10000"/>
                <a:gd name="connsiteX442" fmla="*/ 9532 w 10000"/>
                <a:gd name="connsiteY442" fmla="*/ 6026 h 10000"/>
                <a:gd name="connsiteX443" fmla="*/ 9558 w 10000"/>
                <a:gd name="connsiteY443" fmla="*/ 5321 h 10000"/>
                <a:gd name="connsiteX444" fmla="*/ 9576 w 10000"/>
                <a:gd name="connsiteY444" fmla="*/ 4936 h 10000"/>
                <a:gd name="connsiteX445" fmla="*/ 9594 w 10000"/>
                <a:gd name="connsiteY445" fmla="*/ 4782 h 10000"/>
                <a:gd name="connsiteX446" fmla="*/ 9623 w 10000"/>
                <a:gd name="connsiteY446" fmla="*/ 5000 h 10000"/>
                <a:gd name="connsiteX447" fmla="*/ 9641 w 10000"/>
                <a:gd name="connsiteY447" fmla="*/ 5218 h 10000"/>
                <a:gd name="connsiteX448" fmla="*/ 9659 w 10000"/>
                <a:gd name="connsiteY448" fmla="*/ 5192 h 10000"/>
                <a:gd name="connsiteX449" fmla="*/ 9677 w 10000"/>
                <a:gd name="connsiteY449" fmla="*/ 5346 h 10000"/>
                <a:gd name="connsiteX450" fmla="*/ 9695 w 10000"/>
                <a:gd name="connsiteY450" fmla="*/ 5128 h 10000"/>
                <a:gd name="connsiteX451" fmla="*/ 9720 w 10000"/>
                <a:gd name="connsiteY451" fmla="*/ 4974 h 10000"/>
                <a:gd name="connsiteX452" fmla="*/ 9764 w 10000"/>
                <a:gd name="connsiteY452" fmla="*/ 5000 h 10000"/>
                <a:gd name="connsiteX453" fmla="*/ 9800 w 10000"/>
                <a:gd name="connsiteY453" fmla="*/ 4679 h 10000"/>
                <a:gd name="connsiteX454" fmla="*/ 9837 w 10000"/>
                <a:gd name="connsiteY454" fmla="*/ 4974 h 10000"/>
                <a:gd name="connsiteX455" fmla="*/ 9902 w 10000"/>
                <a:gd name="connsiteY455" fmla="*/ 4654 h 10000"/>
                <a:gd name="connsiteX456" fmla="*/ 9920 w 10000"/>
                <a:gd name="connsiteY456" fmla="*/ 4397 h 10000"/>
                <a:gd name="connsiteX457" fmla="*/ 9938 w 10000"/>
                <a:gd name="connsiteY457" fmla="*/ 4590 h 10000"/>
                <a:gd name="connsiteX458" fmla="*/ 9982 w 10000"/>
                <a:gd name="connsiteY458" fmla="*/ 4744 h 10000"/>
                <a:gd name="connsiteX459" fmla="*/ 10000 w 10000"/>
                <a:gd name="connsiteY459" fmla="*/ 4782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7 w 10000"/>
                <a:gd name="connsiteY11" fmla="*/ 6333 h 10000"/>
                <a:gd name="connsiteX12" fmla="*/ 246 w 10000"/>
                <a:gd name="connsiteY12" fmla="*/ 6115 h 10000"/>
                <a:gd name="connsiteX13" fmla="*/ 261 w 10000"/>
                <a:gd name="connsiteY13" fmla="*/ 5667 h 10000"/>
                <a:gd name="connsiteX14" fmla="*/ 280 w 10000"/>
                <a:gd name="connsiteY14" fmla="*/ 5385 h 10000"/>
                <a:gd name="connsiteX15" fmla="*/ 298 w 10000"/>
                <a:gd name="connsiteY15" fmla="*/ 4872 h 10000"/>
                <a:gd name="connsiteX16" fmla="*/ 316 w 10000"/>
                <a:gd name="connsiteY16" fmla="*/ 4013 h 10000"/>
                <a:gd name="connsiteX17" fmla="*/ 345 w 10000"/>
                <a:gd name="connsiteY17" fmla="*/ 3795 h 10000"/>
                <a:gd name="connsiteX18" fmla="*/ 363 w 10000"/>
                <a:gd name="connsiteY18" fmla="*/ 3859 h 10000"/>
                <a:gd name="connsiteX19" fmla="*/ 381 w 10000"/>
                <a:gd name="connsiteY19" fmla="*/ 4115 h 10000"/>
                <a:gd name="connsiteX20" fmla="*/ 406 w 10000"/>
                <a:gd name="connsiteY20" fmla="*/ 4872 h 10000"/>
                <a:gd name="connsiteX21" fmla="*/ 424 w 10000"/>
                <a:gd name="connsiteY21" fmla="*/ 5513 h 10000"/>
                <a:gd name="connsiteX22" fmla="*/ 442 w 10000"/>
                <a:gd name="connsiteY22" fmla="*/ 5513 h 10000"/>
                <a:gd name="connsiteX23" fmla="*/ 460 w 10000"/>
                <a:gd name="connsiteY23" fmla="*/ 5641 h 10000"/>
                <a:gd name="connsiteX24" fmla="*/ 478 w 10000"/>
                <a:gd name="connsiteY24" fmla="*/ 5705 h 10000"/>
                <a:gd name="connsiteX25" fmla="*/ 496 w 10000"/>
                <a:gd name="connsiteY25" fmla="*/ 5833 h 10000"/>
                <a:gd name="connsiteX26" fmla="*/ 525 w 10000"/>
                <a:gd name="connsiteY26" fmla="*/ 5731 h 10000"/>
                <a:gd name="connsiteX27" fmla="*/ 540 w 10000"/>
                <a:gd name="connsiteY27" fmla="*/ 5321 h 10000"/>
                <a:gd name="connsiteX28" fmla="*/ 558 w 10000"/>
                <a:gd name="connsiteY28" fmla="*/ 4974 h 10000"/>
                <a:gd name="connsiteX29" fmla="*/ 586 w 10000"/>
                <a:gd name="connsiteY29" fmla="*/ 4526 h 10000"/>
                <a:gd name="connsiteX30" fmla="*/ 605 w 10000"/>
                <a:gd name="connsiteY30" fmla="*/ 4051 h 10000"/>
                <a:gd name="connsiteX31" fmla="*/ 623 w 10000"/>
                <a:gd name="connsiteY31" fmla="*/ 3372 h 10000"/>
                <a:gd name="connsiteX32" fmla="*/ 642 w 10000"/>
                <a:gd name="connsiteY32" fmla="*/ 3026 h 10000"/>
                <a:gd name="connsiteX33" fmla="*/ 667 w 10000"/>
                <a:gd name="connsiteY33" fmla="*/ 3282 h 10000"/>
                <a:gd name="connsiteX34" fmla="*/ 685 w 10000"/>
                <a:gd name="connsiteY34" fmla="*/ 4551 h 10000"/>
                <a:gd name="connsiteX35" fmla="*/ 703 w 10000"/>
                <a:gd name="connsiteY35" fmla="*/ 6090 h 10000"/>
                <a:gd name="connsiteX36" fmla="*/ 721 w 10000"/>
                <a:gd name="connsiteY36" fmla="*/ 7256 h 10000"/>
                <a:gd name="connsiteX37" fmla="*/ 739 w 10000"/>
                <a:gd name="connsiteY37" fmla="*/ 7449 h 10000"/>
                <a:gd name="connsiteX38" fmla="*/ 768 w 10000"/>
                <a:gd name="connsiteY38" fmla="*/ 7077 h 10000"/>
                <a:gd name="connsiteX39" fmla="*/ 786 w 10000"/>
                <a:gd name="connsiteY39" fmla="*/ 5603 h 10000"/>
                <a:gd name="connsiteX40" fmla="*/ 800 w 10000"/>
                <a:gd name="connsiteY40" fmla="*/ 3282 h 10000"/>
                <a:gd name="connsiteX41" fmla="*/ 818 w 10000"/>
                <a:gd name="connsiteY41" fmla="*/ 1308 h 10000"/>
                <a:gd name="connsiteX42" fmla="*/ 848 w 10000"/>
                <a:gd name="connsiteY42" fmla="*/ 962 h 10000"/>
                <a:gd name="connsiteX43" fmla="*/ 866 w 10000"/>
                <a:gd name="connsiteY43" fmla="*/ 3282 h 10000"/>
                <a:gd name="connsiteX44" fmla="*/ 884 w 10000"/>
                <a:gd name="connsiteY44" fmla="*/ 7744 h 10000"/>
                <a:gd name="connsiteX45" fmla="*/ 902 w 10000"/>
                <a:gd name="connsiteY45" fmla="*/ 10000 h 10000"/>
                <a:gd name="connsiteX46" fmla="*/ 920 w 10000"/>
                <a:gd name="connsiteY46" fmla="*/ 8821 h 10000"/>
                <a:gd name="connsiteX47" fmla="*/ 946 w 10000"/>
                <a:gd name="connsiteY47" fmla="*/ 6564 h 10000"/>
                <a:gd name="connsiteX48" fmla="*/ 964 w 10000"/>
                <a:gd name="connsiteY48" fmla="*/ 5064 h 10000"/>
                <a:gd name="connsiteX49" fmla="*/ 992 w 10000"/>
                <a:gd name="connsiteY49" fmla="*/ 4744 h 10000"/>
                <a:gd name="connsiteX50" fmla="*/ 1011 w 10000"/>
                <a:gd name="connsiteY50" fmla="*/ 5000 h 10000"/>
                <a:gd name="connsiteX51" fmla="*/ 1030 w 10000"/>
                <a:gd name="connsiteY51" fmla="*/ 5513 h 10000"/>
                <a:gd name="connsiteX52" fmla="*/ 1048 w 10000"/>
                <a:gd name="connsiteY52" fmla="*/ 5641 h 10000"/>
                <a:gd name="connsiteX53" fmla="*/ 1066 w 10000"/>
                <a:gd name="connsiteY53" fmla="*/ 5577 h 10000"/>
                <a:gd name="connsiteX54" fmla="*/ 1080 w 10000"/>
                <a:gd name="connsiteY54" fmla="*/ 5346 h 10000"/>
                <a:gd name="connsiteX55" fmla="*/ 1098 w 10000"/>
                <a:gd name="connsiteY55" fmla="*/ 4936 h 10000"/>
                <a:gd name="connsiteX56" fmla="*/ 1127 w 10000"/>
                <a:gd name="connsiteY56" fmla="*/ 3756 h 10000"/>
                <a:gd name="connsiteX57" fmla="*/ 1145 w 10000"/>
                <a:gd name="connsiteY57" fmla="*/ 3372 h 10000"/>
                <a:gd name="connsiteX58" fmla="*/ 1170 w 10000"/>
                <a:gd name="connsiteY58" fmla="*/ 3346 h 10000"/>
                <a:gd name="connsiteX59" fmla="*/ 1188 w 10000"/>
                <a:gd name="connsiteY59" fmla="*/ 3372 h 10000"/>
                <a:gd name="connsiteX60" fmla="*/ 1206 w 10000"/>
                <a:gd name="connsiteY60" fmla="*/ 4333 h 10000"/>
                <a:gd name="connsiteX61" fmla="*/ 1224 w 10000"/>
                <a:gd name="connsiteY61" fmla="*/ 5346 h 10000"/>
                <a:gd name="connsiteX62" fmla="*/ 1242 w 10000"/>
                <a:gd name="connsiteY62" fmla="*/ 6308 h 10000"/>
                <a:gd name="connsiteX63" fmla="*/ 1271 w 10000"/>
                <a:gd name="connsiteY63" fmla="*/ 6885 h 10000"/>
                <a:gd name="connsiteX64" fmla="*/ 1289 w 10000"/>
                <a:gd name="connsiteY64" fmla="*/ 7077 h 10000"/>
                <a:gd name="connsiteX65" fmla="*/ 1307 w 10000"/>
                <a:gd name="connsiteY65" fmla="*/ 6564 h 10000"/>
                <a:gd name="connsiteX66" fmla="*/ 1325 w 10000"/>
                <a:gd name="connsiteY66" fmla="*/ 6244 h 10000"/>
                <a:gd name="connsiteX67" fmla="*/ 1343 w 10000"/>
                <a:gd name="connsiteY67" fmla="*/ 5897 h 10000"/>
                <a:gd name="connsiteX68" fmla="*/ 1369 w 10000"/>
                <a:gd name="connsiteY68" fmla="*/ 5192 h 10000"/>
                <a:gd name="connsiteX69" fmla="*/ 1387 w 10000"/>
                <a:gd name="connsiteY69" fmla="*/ 4359 h 10000"/>
                <a:gd name="connsiteX70" fmla="*/ 1407 w 10000"/>
                <a:gd name="connsiteY70" fmla="*/ 3628 h 10000"/>
                <a:gd name="connsiteX71" fmla="*/ 1432 w 10000"/>
                <a:gd name="connsiteY71" fmla="*/ 3064 h 10000"/>
                <a:gd name="connsiteX72" fmla="*/ 1450 w 10000"/>
                <a:gd name="connsiteY72" fmla="*/ 3500 h 10000"/>
                <a:gd name="connsiteX73" fmla="*/ 1468 w 10000"/>
                <a:gd name="connsiteY73" fmla="*/ 4423 h 10000"/>
                <a:gd name="connsiteX74" fmla="*/ 1486 w 10000"/>
                <a:gd name="connsiteY74" fmla="*/ 4910 h 10000"/>
                <a:gd name="connsiteX75" fmla="*/ 1504 w 10000"/>
                <a:gd name="connsiteY75" fmla="*/ 4333 h 10000"/>
                <a:gd name="connsiteX76" fmla="*/ 1533 w 10000"/>
                <a:gd name="connsiteY76" fmla="*/ 3154 h 10000"/>
                <a:gd name="connsiteX77" fmla="*/ 1551 w 10000"/>
                <a:gd name="connsiteY77" fmla="*/ 2513 h 10000"/>
                <a:gd name="connsiteX78" fmla="*/ 1569 w 10000"/>
                <a:gd name="connsiteY78" fmla="*/ 3564 h 10000"/>
                <a:gd name="connsiteX79" fmla="*/ 1594 w 10000"/>
                <a:gd name="connsiteY79" fmla="*/ 5385 h 10000"/>
                <a:gd name="connsiteX80" fmla="*/ 1612 w 10000"/>
                <a:gd name="connsiteY80" fmla="*/ 6308 h 10000"/>
                <a:gd name="connsiteX81" fmla="*/ 1630 w 10000"/>
                <a:gd name="connsiteY81" fmla="*/ 5731 h 10000"/>
                <a:gd name="connsiteX82" fmla="*/ 1648 w 10000"/>
                <a:gd name="connsiteY82" fmla="*/ 5346 h 10000"/>
                <a:gd name="connsiteX83" fmla="*/ 1666 w 10000"/>
                <a:gd name="connsiteY83" fmla="*/ 5513 h 10000"/>
                <a:gd name="connsiteX84" fmla="*/ 1684 w 10000"/>
                <a:gd name="connsiteY84" fmla="*/ 5667 h 10000"/>
                <a:gd name="connsiteX85" fmla="*/ 1710 w 10000"/>
                <a:gd name="connsiteY85" fmla="*/ 6308 h 10000"/>
                <a:gd name="connsiteX86" fmla="*/ 1728 w 10000"/>
                <a:gd name="connsiteY86" fmla="*/ 6462 h 10000"/>
                <a:gd name="connsiteX87" fmla="*/ 1746 w 10000"/>
                <a:gd name="connsiteY87" fmla="*/ 6051 h 10000"/>
                <a:gd name="connsiteX88" fmla="*/ 1764 w 10000"/>
                <a:gd name="connsiteY88" fmla="*/ 5513 h 10000"/>
                <a:gd name="connsiteX89" fmla="*/ 1793 w 10000"/>
                <a:gd name="connsiteY89" fmla="*/ 5385 h 10000"/>
                <a:gd name="connsiteX90" fmla="*/ 1812 w 10000"/>
                <a:gd name="connsiteY90" fmla="*/ 5449 h 10000"/>
                <a:gd name="connsiteX91" fmla="*/ 1830 w 10000"/>
                <a:gd name="connsiteY91" fmla="*/ 5513 h 10000"/>
                <a:gd name="connsiteX92" fmla="*/ 1855 w 10000"/>
                <a:gd name="connsiteY92" fmla="*/ 5192 h 10000"/>
                <a:gd name="connsiteX93" fmla="*/ 1873 w 10000"/>
                <a:gd name="connsiteY93" fmla="*/ 4397 h 10000"/>
                <a:gd name="connsiteX94" fmla="*/ 1891 w 10000"/>
                <a:gd name="connsiteY94" fmla="*/ 4295 h 10000"/>
                <a:gd name="connsiteX95" fmla="*/ 1909 w 10000"/>
                <a:gd name="connsiteY95" fmla="*/ 4526 h 10000"/>
                <a:gd name="connsiteX96" fmla="*/ 1927 w 10000"/>
                <a:gd name="connsiteY96" fmla="*/ 5385 h 10000"/>
                <a:gd name="connsiteX97" fmla="*/ 1946 w 10000"/>
                <a:gd name="connsiteY97" fmla="*/ 6590 h 10000"/>
                <a:gd name="connsiteX98" fmla="*/ 1964 w 10000"/>
                <a:gd name="connsiteY98" fmla="*/ 6949 h 10000"/>
                <a:gd name="connsiteX99" fmla="*/ 1990 w 10000"/>
                <a:gd name="connsiteY99" fmla="*/ 6141 h 10000"/>
                <a:gd name="connsiteX100" fmla="*/ 2018 w 10000"/>
                <a:gd name="connsiteY100" fmla="*/ 5346 h 10000"/>
                <a:gd name="connsiteX101" fmla="*/ 2036 w 10000"/>
                <a:gd name="connsiteY101" fmla="*/ 5154 h 10000"/>
                <a:gd name="connsiteX102" fmla="*/ 2054 w 10000"/>
                <a:gd name="connsiteY102" fmla="*/ 5641 h 10000"/>
                <a:gd name="connsiteX103" fmla="*/ 2072 w 10000"/>
                <a:gd name="connsiteY103" fmla="*/ 5795 h 10000"/>
                <a:gd name="connsiteX104" fmla="*/ 2091 w 10000"/>
                <a:gd name="connsiteY104" fmla="*/ 5731 h 10000"/>
                <a:gd name="connsiteX105" fmla="*/ 2109 w 10000"/>
                <a:gd name="connsiteY105" fmla="*/ 5346 h 10000"/>
                <a:gd name="connsiteX106" fmla="*/ 2134 w 10000"/>
                <a:gd name="connsiteY106" fmla="*/ 4910 h 10000"/>
                <a:gd name="connsiteX107" fmla="*/ 2152 w 10000"/>
                <a:gd name="connsiteY107" fmla="*/ 4615 h 10000"/>
                <a:gd name="connsiteX108" fmla="*/ 2170 w 10000"/>
                <a:gd name="connsiteY108" fmla="*/ 4462 h 10000"/>
                <a:gd name="connsiteX109" fmla="*/ 2195 w 10000"/>
                <a:gd name="connsiteY109" fmla="*/ 4423 h 10000"/>
                <a:gd name="connsiteX110" fmla="*/ 2214 w 10000"/>
                <a:gd name="connsiteY110" fmla="*/ 4397 h 10000"/>
                <a:gd name="connsiteX111" fmla="*/ 2232 w 10000"/>
                <a:gd name="connsiteY111" fmla="*/ 4179 h 10000"/>
                <a:gd name="connsiteX112" fmla="*/ 2250 w 10000"/>
                <a:gd name="connsiteY112" fmla="*/ 3731 h 10000"/>
                <a:gd name="connsiteX113" fmla="*/ 2268 w 10000"/>
                <a:gd name="connsiteY113" fmla="*/ 3000 h 10000"/>
                <a:gd name="connsiteX114" fmla="*/ 2297 w 10000"/>
                <a:gd name="connsiteY114" fmla="*/ 2513 h 10000"/>
                <a:gd name="connsiteX115" fmla="*/ 2315 w 10000"/>
                <a:gd name="connsiteY115" fmla="*/ 3026 h 10000"/>
                <a:gd name="connsiteX116" fmla="*/ 2333 w 10000"/>
                <a:gd name="connsiteY116" fmla="*/ 4590 h 10000"/>
                <a:gd name="connsiteX117" fmla="*/ 2351 w 10000"/>
                <a:gd name="connsiteY117" fmla="*/ 6397 h 10000"/>
                <a:gd name="connsiteX118" fmla="*/ 2369 w 10000"/>
                <a:gd name="connsiteY118" fmla="*/ 7192 h 10000"/>
                <a:gd name="connsiteX119" fmla="*/ 2395 w 10000"/>
                <a:gd name="connsiteY119" fmla="*/ 6910 h 10000"/>
                <a:gd name="connsiteX120" fmla="*/ 2413 w 10000"/>
                <a:gd name="connsiteY120" fmla="*/ 6179 h 10000"/>
                <a:gd name="connsiteX121" fmla="*/ 2431 w 10000"/>
                <a:gd name="connsiteY121" fmla="*/ 4936 h 10000"/>
                <a:gd name="connsiteX122" fmla="*/ 2459 w 10000"/>
                <a:gd name="connsiteY122" fmla="*/ 3603 h 10000"/>
                <a:gd name="connsiteX123" fmla="*/ 2474 w 10000"/>
                <a:gd name="connsiteY123" fmla="*/ 2872 h 10000"/>
                <a:gd name="connsiteX124" fmla="*/ 2492 w 10000"/>
                <a:gd name="connsiteY124" fmla="*/ 2231 h 10000"/>
                <a:gd name="connsiteX125" fmla="*/ 2511 w 10000"/>
                <a:gd name="connsiteY125" fmla="*/ 3064 h 10000"/>
                <a:gd name="connsiteX126" fmla="*/ 2529 w 10000"/>
                <a:gd name="connsiteY126" fmla="*/ 5577 h 10000"/>
                <a:gd name="connsiteX127" fmla="*/ 2558 w 10000"/>
                <a:gd name="connsiteY127" fmla="*/ 7359 h 10000"/>
                <a:gd name="connsiteX128" fmla="*/ 2576 w 10000"/>
                <a:gd name="connsiteY128" fmla="*/ 7128 h 10000"/>
                <a:gd name="connsiteX129" fmla="*/ 2601 w 10000"/>
                <a:gd name="connsiteY129" fmla="*/ 6372 h 10000"/>
                <a:gd name="connsiteX130" fmla="*/ 2620 w 10000"/>
                <a:gd name="connsiteY130" fmla="*/ 5538 h 10000"/>
                <a:gd name="connsiteX131" fmla="*/ 2638 w 10000"/>
                <a:gd name="connsiteY131" fmla="*/ 4654 h 10000"/>
                <a:gd name="connsiteX132" fmla="*/ 2656 w 10000"/>
                <a:gd name="connsiteY132" fmla="*/ 3987 h 10000"/>
                <a:gd name="connsiteX133" fmla="*/ 2674 w 10000"/>
                <a:gd name="connsiteY133" fmla="*/ 3410 h 10000"/>
                <a:gd name="connsiteX134" fmla="*/ 2692 w 10000"/>
                <a:gd name="connsiteY134" fmla="*/ 3885 h 10000"/>
                <a:gd name="connsiteX135" fmla="*/ 2710 w 10000"/>
                <a:gd name="connsiteY135" fmla="*/ 5987 h 10000"/>
                <a:gd name="connsiteX136" fmla="*/ 2739 w 10000"/>
                <a:gd name="connsiteY136" fmla="*/ 7679 h 10000"/>
                <a:gd name="connsiteX137" fmla="*/ 2754 w 10000"/>
                <a:gd name="connsiteY137" fmla="*/ 7641 h 10000"/>
                <a:gd name="connsiteX138" fmla="*/ 2772 w 10000"/>
                <a:gd name="connsiteY138" fmla="*/ 7103 h 10000"/>
                <a:gd name="connsiteX139" fmla="*/ 2790 w 10000"/>
                <a:gd name="connsiteY139" fmla="*/ 6500 h 10000"/>
                <a:gd name="connsiteX140" fmla="*/ 2819 w 10000"/>
                <a:gd name="connsiteY140" fmla="*/ 5962 h 10000"/>
                <a:gd name="connsiteX141" fmla="*/ 2837 w 10000"/>
                <a:gd name="connsiteY141" fmla="*/ 5321 h 10000"/>
                <a:gd name="connsiteX142" fmla="*/ 2855 w 10000"/>
                <a:gd name="connsiteY142" fmla="*/ 4744 h 10000"/>
                <a:gd name="connsiteX143" fmla="*/ 2880 w 10000"/>
                <a:gd name="connsiteY143" fmla="*/ 4051 h 10000"/>
                <a:gd name="connsiteX144" fmla="*/ 2898 w 10000"/>
                <a:gd name="connsiteY144" fmla="*/ 3372 h 10000"/>
                <a:gd name="connsiteX145" fmla="*/ 2916 w 10000"/>
                <a:gd name="connsiteY145" fmla="*/ 3667 h 10000"/>
                <a:gd name="connsiteX146" fmla="*/ 2934 w 10000"/>
                <a:gd name="connsiteY146" fmla="*/ 4295 h 10000"/>
                <a:gd name="connsiteX147" fmla="*/ 2952 w 10000"/>
                <a:gd name="connsiteY147" fmla="*/ 4808 h 10000"/>
                <a:gd name="connsiteX148" fmla="*/ 2970 w 10000"/>
                <a:gd name="connsiteY148" fmla="*/ 5667 h 10000"/>
                <a:gd name="connsiteX149" fmla="*/ 2999 w 10000"/>
                <a:gd name="connsiteY149" fmla="*/ 6205 h 10000"/>
                <a:gd name="connsiteX150" fmla="*/ 3018 w 10000"/>
                <a:gd name="connsiteY150" fmla="*/ 6141 h 10000"/>
                <a:gd name="connsiteX151" fmla="*/ 3032 w 10000"/>
                <a:gd name="connsiteY151" fmla="*/ 5705 h 10000"/>
                <a:gd name="connsiteX152" fmla="*/ 3062 w 10000"/>
                <a:gd name="connsiteY152" fmla="*/ 5154 h 10000"/>
                <a:gd name="connsiteX153" fmla="*/ 3080 w 10000"/>
                <a:gd name="connsiteY153" fmla="*/ 4526 h 10000"/>
                <a:gd name="connsiteX154" fmla="*/ 3098 w 10000"/>
                <a:gd name="connsiteY154" fmla="*/ 4590 h 10000"/>
                <a:gd name="connsiteX155" fmla="*/ 3116 w 10000"/>
                <a:gd name="connsiteY155" fmla="*/ 5321 h 10000"/>
                <a:gd name="connsiteX156" fmla="*/ 3142 w 10000"/>
                <a:gd name="connsiteY156" fmla="*/ 5962 h 10000"/>
                <a:gd name="connsiteX157" fmla="*/ 3160 w 10000"/>
                <a:gd name="connsiteY157" fmla="*/ 5859 h 10000"/>
                <a:gd name="connsiteX158" fmla="*/ 3178 w 10000"/>
                <a:gd name="connsiteY158" fmla="*/ 5064 h 10000"/>
                <a:gd name="connsiteX159" fmla="*/ 3196 w 10000"/>
                <a:gd name="connsiteY159" fmla="*/ 4359 h 10000"/>
                <a:gd name="connsiteX160" fmla="*/ 3225 w 10000"/>
                <a:gd name="connsiteY160" fmla="*/ 4013 h 10000"/>
                <a:gd name="connsiteX161" fmla="*/ 3243 w 10000"/>
                <a:gd name="connsiteY161" fmla="*/ 4333 h 10000"/>
                <a:gd name="connsiteX162" fmla="*/ 3261 w 10000"/>
                <a:gd name="connsiteY162" fmla="*/ 4936 h 10000"/>
                <a:gd name="connsiteX163" fmla="*/ 3279 w 10000"/>
                <a:gd name="connsiteY163" fmla="*/ 5603 h 10000"/>
                <a:gd name="connsiteX164" fmla="*/ 3297 w 10000"/>
                <a:gd name="connsiteY164" fmla="*/ 5705 h 10000"/>
                <a:gd name="connsiteX165" fmla="*/ 3322 w 10000"/>
                <a:gd name="connsiteY165" fmla="*/ 5449 h 10000"/>
                <a:gd name="connsiteX166" fmla="*/ 3340 w 10000"/>
                <a:gd name="connsiteY166" fmla="*/ 5103 h 10000"/>
                <a:gd name="connsiteX167" fmla="*/ 3358 w 10000"/>
                <a:gd name="connsiteY167" fmla="*/ 4359 h 10000"/>
                <a:gd name="connsiteX168" fmla="*/ 3376 w 10000"/>
                <a:gd name="connsiteY168" fmla="*/ 3731 h 10000"/>
                <a:gd name="connsiteX169" fmla="*/ 3394 w 10000"/>
                <a:gd name="connsiteY169" fmla="*/ 3923 h 10000"/>
                <a:gd name="connsiteX170" fmla="*/ 3420 w 10000"/>
                <a:gd name="connsiteY170" fmla="*/ 3500 h 10000"/>
                <a:gd name="connsiteX171" fmla="*/ 3439 w 10000"/>
                <a:gd name="connsiteY171" fmla="*/ 2615 h 10000"/>
                <a:gd name="connsiteX172" fmla="*/ 3467 w 10000"/>
                <a:gd name="connsiteY172" fmla="*/ 897 h 10000"/>
                <a:gd name="connsiteX173" fmla="*/ 3485 w 10000"/>
                <a:gd name="connsiteY173" fmla="*/ 1154 h 10000"/>
                <a:gd name="connsiteX174" fmla="*/ 3503 w 10000"/>
                <a:gd name="connsiteY174" fmla="*/ 3987 h 10000"/>
                <a:gd name="connsiteX175" fmla="*/ 3521 w 10000"/>
                <a:gd name="connsiteY175" fmla="*/ 7577 h 10000"/>
                <a:gd name="connsiteX176" fmla="*/ 3540 w 10000"/>
                <a:gd name="connsiteY176" fmla="*/ 9423 h 10000"/>
                <a:gd name="connsiteX177" fmla="*/ 3558 w 10000"/>
                <a:gd name="connsiteY177" fmla="*/ 9167 h 10000"/>
                <a:gd name="connsiteX178" fmla="*/ 3576 w 10000"/>
                <a:gd name="connsiteY178" fmla="*/ 7872 h 10000"/>
                <a:gd name="connsiteX179" fmla="*/ 3601 w 10000"/>
                <a:gd name="connsiteY179" fmla="*/ 6782 h 10000"/>
                <a:gd name="connsiteX180" fmla="*/ 3620 w 10000"/>
                <a:gd name="connsiteY180" fmla="*/ 5897 h 10000"/>
                <a:gd name="connsiteX181" fmla="*/ 3645 w 10000"/>
                <a:gd name="connsiteY181" fmla="*/ 5410 h 10000"/>
                <a:gd name="connsiteX182" fmla="*/ 3663 w 10000"/>
                <a:gd name="connsiteY182" fmla="*/ 5282 h 10000"/>
                <a:gd name="connsiteX183" fmla="*/ 3681 w 10000"/>
                <a:gd name="connsiteY183" fmla="*/ 5346 h 10000"/>
                <a:gd name="connsiteX184" fmla="*/ 3699 w 10000"/>
                <a:gd name="connsiteY184" fmla="*/ 5038 h 10000"/>
                <a:gd name="connsiteX185" fmla="*/ 3717 w 10000"/>
                <a:gd name="connsiteY185" fmla="*/ 4872 h 10000"/>
                <a:gd name="connsiteX186" fmla="*/ 3746 w 10000"/>
                <a:gd name="connsiteY186" fmla="*/ 4718 h 10000"/>
                <a:gd name="connsiteX187" fmla="*/ 3764 w 10000"/>
                <a:gd name="connsiteY187" fmla="*/ 4936 h 10000"/>
                <a:gd name="connsiteX188" fmla="*/ 3782 w 10000"/>
                <a:gd name="connsiteY188" fmla="*/ 5103 h 10000"/>
                <a:gd name="connsiteX189" fmla="*/ 3800 w 10000"/>
                <a:gd name="connsiteY189" fmla="*/ 5474 h 10000"/>
                <a:gd name="connsiteX190" fmla="*/ 3827 w 10000"/>
                <a:gd name="connsiteY190" fmla="*/ 5410 h 10000"/>
                <a:gd name="connsiteX191" fmla="*/ 3845 w 10000"/>
                <a:gd name="connsiteY191" fmla="*/ 5218 h 10000"/>
                <a:gd name="connsiteX192" fmla="*/ 3863 w 10000"/>
                <a:gd name="connsiteY192" fmla="*/ 5000 h 10000"/>
                <a:gd name="connsiteX193" fmla="*/ 3881 w 10000"/>
                <a:gd name="connsiteY193" fmla="*/ 4872 h 10000"/>
                <a:gd name="connsiteX194" fmla="*/ 3899 w 10000"/>
                <a:gd name="connsiteY194" fmla="*/ 4744 h 10000"/>
                <a:gd name="connsiteX195" fmla="*/ 3924 w 10000"/>
                <a:gd name="connsiteY195" fmla="*/ 4808 h 10000"/>
                <a:gd name="connsiteX196" fmla="*/ 3942 w 10000"/>
                <a:gd name="connsiteY196" fmla="*/ 4782 h 10000"/>
                <a:gd name="connsiteX197" fmla="*/ 3960 w 10000"/>
                <a:gd name="connsiteY197" fmla="*/ 4590 h 10000"/>
                <a:gd name="connsiteX198" fmla="*/ 3978 w 10000"/>
                <a:gd name="connsiteY198" fmla="*/ 4654 h 10000"/>
                <a:gd name="connsiteX199" fmla="*/ 4007 w 10000"/>
                <a:gd name="connsiteY199" fmla="*/ 4782 h 10000"/>
                <a:gd name="connsiteX200" fmla="*/ 4025 w 10000"/>
                <a:gd name="connsiteY200" fmla="*/ 4872 h 10000"/>
                <a:gd name="connsiteX201" fmla="*/ 4043 w 10000"/>
                <a:gd name="connsiteY201" fmla="*/ 4179 h 10000"/>
                <a:gd name="connsiteX202" fmla="*/ 4068 w 10000"/>
                <a:gd name="connsiteY202" fmla="*/ 2423 h 10000"/>
                <a:gd name="connsiteX203" fmla="*/ 4086 w 10000"/>
                <a:gd name="connsiteY203" fmla="*/ 923 h 10000"/>
                <a:gd name="connsiteX204" fmla="*/ 4104 w 10000"/>
                <a:gd name="connsiteY204" fmla="*/ 0 h 10000"/>
                <a:gd name="connsiteX205" fmla="*/ 4122 w 10000"/>
                <a:gd name="connsiteY205" fmla="*/ 1051 h 10000"/>
                <a:gd name="connsiteX206" fmla="*/ 4140 w 10000"/>
                <a:gd name="connsiteY206" fmla="*/ 4487 h 10000"/>
                <a:gd name="connsiteX207" fmla="*/ 4158 w 10000"/>
                <a:gd name="connsiteY207" fmla="*/ 7705 h 10000"/>
                <a:gd name="connsiteX208" fmla="*/ 4185 w 10000"/>
                <a:gd name="connsiteY208" fmla="*/ 9397 h 10000"/>
                <a:gd name="connsiteX209" fmla="*/ 4203 w 10000"/>
                <a:gd name="connsiteY209" fmla="*/ 9397 h 10000"/>
                <a:gd name="connsiteX210" fmla="*/ 4222 w 10000"/>
                <a:gd name="connsiteY210" fmla="*/ 8436 h 10000"/>
                <a:gd name="connsiteX211" fmla="*/ 4251 w 10000"/>
                <a:gd name="connsiteY211" fmla="*/ 7679 h 10000"/>
                <a:gd name="connsiteX212" fmla="*/ 4269 w 10000"/>
                <a:gd name="connsiteY212" fmla="*/ 7231 h 10000"/>
                <a:gd name="connsiteX213" fmla="*/ 4287 w 10000"/>
                <a:gd name="connsiteY213" fmla="*/ 6436 h 10000"/>
                <a:gd name="connsiteX214" fmla="*/ 4305 w 10000"/>
                <a:gd name="connsiteY214" fmla="*/ 5538 h 10000"/>
                <a:gd name="connsiteX215" fmla="*/ 4323 w 10000"/>
                <a:gd name="connsiteY215" fmla="*/ 4872 h 10000"/>
                <a:gd name="connsiteX216" fmla="*/ 4348 w 10000"/>
                <a:gd name="connsiteY216" fmla="*/ 4423 h 10000"/>
                <a:gd name="connsiteX217" fmla="*/ 4366 w 10000"/>
                <a:gd name="connsiteY217" fmla="*/ 4462 h 10000"/>
                <a:gd name="connsiteX218" fmla="*/ 4384 w 10000"/>
                <a:gd name="connsiteY218" fmla="*/ 3885 h 10000"/>
                <a:gd name="connsiteX219" fmla="*/ 4402 w 10000"/>
                <a:gd name="connsiteY219" fmla="*/ 2744 h 10000"/>
                <a:gd name="connsiteX220" fmla="*/ 4420 w 10000"/>
                <a:gd name="connsiteY220" fmla="*/ 1949 h 10000"/>
                <a:gd name="connsiteX221" fmla="*/ 4445 w 10000"/>
                <a:gd name="connsiteY221" fmla="*/ 2897 h 10000"/>
                <a:gd name="connsiteX222" fmla="*/ 4463 w 10000"/>
                <a:gd name="connsiteY222" fmla="*/ 5833 h 10000"/>
                <a:gd name="connsiteX223" fmla="*/ 4492 w 10000"/>
                <a:gd name="connsiteY223" fmla="*/ 8000 h 10000"/>
                <a:gd name="connsiteX224" fmla="*/ 4510 w 10000"/>
                <a:gd name="connsiteY224" fmla="*/ 8090 h 10000"/>
                <a:gd name="connsiteX225" fmla="*/ 4528 w 10000"/>
                <a:gd name="connsiteY225" fmla="*/ 7103 h 10000"/>
                <a:gd name="connsiteX226" fmla="*/ 4546 w 10000"/>
                <a:gd name="connsiteY226" fmla="*/ 6205 h 10000"/>
                <a:gd name="connsiteX227" fmla="*/ 4564 w 10000"/>
                <a:gd name="connsiteY227" fmla="*/ 5641 h 10000"/>
                <a:gd name="connsiteX228" fmla="*/ 4582 w 10000"/>
                <a:gd name="connsiteY228" fmla="*/ 5321 h 10000"/>
                <a:gd name="connsiteX229" fmla="*/ 4609 w 10000"/>
                <a:gd name="connsiteY229" fmla="*/ 5154 h 10000"/>
                <a:gd name="connsiteX230" fmla="*/ 4627 w 10000"/>
                <a:gd name="connsiteY230" fmla="*/ 4872 h 10000"/>
                <a:gd name="connsiteX231" fmla="*/ 4645 w 10000"/>
                <a:gd name="connsiteY231" fmla="*/ 4526 h 10000"/>
                <a:gd name="connsiteX232" fmla="*/ 4674 w 10000"/>
                <a:gd name="connsiteY232" fmla="*/ 4333 h 10000"/>
                <a:gd name="connsiteX233" fmla="*/ 4692 w 10000"/>
                <a:gd name="connsiteY233" fmla="*/ 4115 h 10000"/>
                <a:gd name="connsiteX234" fmla="*/ 4706 w 10000"/>
                <a:gd name="connsiteY234" fmla="*/ 3859 h 10000"/>
                <a:gd name="connsiteX235" fmla="*/ 4725 w 10000"/>
                <a:gd name="connsiteY235" fmla="*/ 3692 h 10000"/>
                <a:gd name="connsiteX236" fmla="*/ 4743 w 10000"/>
                <a:gd name="connsiteY236" fmla="*/ 3603 h 10000"/>
                <a:gd name="connsiteX237" fmla="*/ 4772 w 10000"/>
                <a:gd name="connsiteY237" fmla="*/ 3821 h 10000"/>
                <a:gd name="connsiteX238" fmla="*/ 4790 w 10000"/>
                <a:gd name="connsiteY238" fmla="*/ 4590 h 10000"/>
                <a:gd name="connsiteX239" fmla="*/ 4808 w 10000"/>
                <a:gd name="connsiteY239" fmla="*/ 5103 h 10000"/>
                <a:gd name="connsiteX240" fmla="*/ 4826 w 10000"/>
                <a:gd name="connsiteY240" fmla="*/ 5346 h 10000"/>
                <a:gd name="connsiteX241" fmla="*/ 4851 w 10000"/>
                <a:gd name="connsiteY241" fmla="*/ 5474 h 10000"/>
                <a:gd name="connsiteX242" fmla="*/ 4869 w 10000"/>
                <a:gd name="connsiteY242" fmla="*/ 5538 h 10000"/>
                <a:gd name="connsiteX243" fmla="*/ 4888 w 10000"/>
                <a:gd name="connsiteY243" fmla="*/ 5513 h 10000"/>
                <a:gd name="connsiteX244" fmla="*/ 4906 w 10000"/>
                <a:gd name="connsiteY244" fmla="*/ 5218 h 10000"/>
                <a:gd name="connsiteX245" fmla="*/ 4934 w 10000"/>
                <a:gd name="connsiteY245" fmla="*/ 4744 h 10000"/>
                <a:gd name="connsiteX246" fmla="*/ 4952 w 10000"/>
                <a:gd name="connsiteY246" fmla="*/ 4397 h 10000"/>
                <a:gd name="connsiteX247" fmla="*/ 4970 w 10000"/>
                <a:gd name="connsiteY247" fmla="*/ 3821 h 10000"/>
                <a:gd name="connsiteX248" fmla="*/ 4985 w 10000"/>
                <a:gd name="connsiteY248" fmla="*/ 3372 h 10000"/>
                <a:gd name="connsiteX249" fmla="*/ 5003 w 10000"/>
                <a:gd name="connsiteY249" fmla="*/ 3372 h 10000"/>
                <a:gd name="connsiteX250" fmla="*/ 5022 w 10000"/>
                <a:gd name="connsiteY250" fmla="*/ 3795 h 10000"/>
                <a:gd name="connsiteX251" fmla="*/ 5051 w 10000"/>
                <a:gd name="connsiteY251" fmla="*/ 5192 h 10000"/>
                <a:gd name="connsiteX252" fmla="*/ 5076 w 10000"/>
                <a:gd name="connsiteY252" fmla="*/ 6436 h 10000"/>
                <a:gd name="connsiteX253" fmla="*/ 5094 w 10000"/>
                <a:gd name="connsiteY253" fmla="*/ 7321 h 10000"/>
                <a:gd name="connsiteX254" fmla="*/ 5112 w 10000"/>
                <a:gd name="connsiteY254" fmla="*/ 7359 h 10000"/>
                <a:gd name="connsiteX255" fmla="*/ 5130 w 10000"/>
                <a:gd name="connsiteY255" fmla="*/ 6846 h 10000"/>
                <a:gd name="connsiteX256" fmla="*/ 5148 w 10000"/>
                <a:gd name="connsiteY256" fmla="*/ 6179 h 10000"/>
                <a:gd name="connsiteX257" fmla="*/ 5166 w 10000"/>
                <a:gd name="connsiteY257" fmla="*/ 5897 h 10000"/>
                <a:gd name="connsiteX258" fmla="*/ 5184 w 10000"/>
                <a:gd name="connsiteY258" fmla="*/ 5538 h 10000"/>
                <a:gd name="connsiteX259" fmla="*/ 5213 w 10000"/>
                <a:gd name="connsiteY259" fmla="*/ 4590 h 10000"/>
                <a:gd name="connsiteX260" fmla="*/ 5231 w 10000"/>
                <a:gd name="connsiteY260" fmla="*/ 3064 h 10000"/>
                <a:gd name="connsiteX261" fmla="*/ 5249 w 10000"/>
                <a:gd name="connsiteY261" fmla="*/ 2615 h 10000"/>
                <a:gd name="connsiteX262" fmla="*/ 5275 w 10000"/>
                <a:gd name="connsiteY262" fmla="*/ 3474 h 10000"/>
                <a:gd name="connsiteX263" fmla="*/ 5294 w 10000"/>
                <a:gd name="connsiteY263" fmla="*/ 4359 h 10000"/>
                <a:gd name="connsiteX264" fmla="*/ 5312 w 10000"/>
                <a:gd name="connsiteY264" fmla="*/ 5321 h 10000"/>
                <a:gd name="connsiteX265" fmla="*/ 5330 w 10000"/>
                <a:gd name="connsiteY265" fmla="*/ 7013 h 10000"/>
                <a:gd name="connsiteX266" fmla="*/ 5355 w 10000"/>
                <a:gd name="connsiteY266" fmla="*/ 8179 h 10000"/>
                <a:gd name="connsiteX267" fmla="*/ 5373 w 10000"/>
                <a:gd name="connsiteY267" fmla="*/ 8115 h 10000"/>
                <a:gd name="connsiteX268" fmla="*/ 5391 w 10000"/>
                <a:gd name="connsiteY268" fmla="*/ 7256 h 10000"/>
                <a:gd name="connsiteX269" fmla="*/ 5409 w 10000"/>
                <a:gd name="connsiteY269" fmla="*/ 6269 h 10000"/>
                <a:gd name="connsiteX270" fmla="*/ 5428 w 10000"/>
                <a:gd name="connsiteY270" fmla="*/ 5410 h 10000"/>
                <a:gd name="connsiteX271" fmla="*/ 5446 w 10000"/>
                <a:gd name="connsiteY271" fmla="*/ 4974 h 10000"/>
                <a:gd name="connsiteX272" fmla="*/ 5475 w 10000"/>
                <a:gd name="connsiteY272" fmla="*/ 4551 h 10000"/>
                <a:gd name="connsiteX273" fmla="*/ 5493 w 10000"/>
                <a:gd name="connsiteY273" fmla="*/ 4231 h 10000"/>
                <a:gd name="connsiteX274" fmla="*/ 5511 w 10000"/>
                <a:gd name="connsiteY274" fmla="*/ 3885 h 10000"/>
                <a:gd name="connsiteX275" fmla="*/ 5536 w 10000"/>
                <a:gd name="connsiteY275" fmla="*/ 3667 h 10000"/>
                <a:gd name="connsiteX276" fmla="*/ 5554 w 10000"/>
                <a:gd name="connsiteY276" fmla="*/ 3218 h 10000"/>
                <a:gd name="connsiteX277" fmla="*/ 5572 w 10000"/>
                <a:gd name="connsiteY277" fmla="*/ 3192 h 10000"/>
                <a:gd name="connsiteX278" fmla="*/ 5590 w 10000"/>
                <a:gd name="connsiteY278" fmla="*/ 3731 h 10000"/>
                <a:gd name="connsiteX279" fmla="*/ 5616 w 10000"/>
                <a:gd name="connsiteY279" fmla="*/ 4615 h 10000"/>
                <a:gd name="connsiteX280" fmla="*/ 5634 w 10000"/>
                <a:gd name="connsiteY280" fmla="*/ 5321 h 10000"/>
                <a:gd name="connsiteX281" fmla="*/ 5652 w 10000"/>
                <a:gd name="connsiteY281" fmla="*/ 5731 h 10000"/>
                <a:gd name="connsiteX282" fmla="*/ 5681 w 10000"/>
                <a:gd name="connsiteY282" fmla="*/ 6090 h 10000"/>
                <a:gd name="connsiteX283" fmla="*/ 5699 w 10000"/>
                <a:gd name="connsiteY283" fmla="*/ 6026 h 10000"/>
                <a:gd name="connsiteX284" fmla="*/ 5717 w 10000"/>
                <a:gd name="connsiteY284" fmla="*/ 5321 h 10000"/>
                <a:gd name="connsiteX285" fmla="*/ 5735 w 10000"/>
                <a:gd name="connsiteY285" fmla="*/ 4397 h 10000"/>
                <a:gd name="connsiteX286" fmla="*/ 5753 w 10000"/>
                <a:gd name="connsiteY286" fmla="*/ 4077 h 10000"/>
                <a:gd name="connsiteX287" fmla="*/ 5771 w 10000"/>
                <a:gd name="connsiteY287" fmla="*/ 4051 h 10000"/>
                <a:gd name="connsiteX288" fmla="*/ 5796 w 10000"/>
                <a:gd name="connsiteY288" fmla="*/ 4974 h 10000"/>
                <a:gd name="connsiteX289" fmla="*/ 5815 w 10000"/>
                <a:gd name="connsiteY289" fmla="*/ 5897 h 10000"/>
                <a:gd name="connsiteX290" fmla="*/ 5834 w 10000"/>
                <a:gd name="connsiteY290" fmla="*/ 5795 h 10000"/>
                <a:gd name="connsiteX291" fmla="*/ 5852 w 10000"/>
                <a:gd name="connsiteY291" fmla="*/ 5321 h 10000"/>
                <a:gd name="connsiteX292" fmla="*/ 5877 w 10000"/>
                <a:gd name="connsiteY292" fmla="*/ 5064 h 10000"/>
                <a:gd name="connsiteX293" fmla="*/ 5895 w 10000"/>
                <a:gd name="connsiteY293" fmla="*/ 5321 h 10000"/>
                <a:gd name="connsiteX294" fmla="*/ 5913 w 10000"/>
                <a:gd name="connsiteY294" fmla="*/ 5154 h 10000"/>
                <a:gd name="connsiteX295" fmla="*/ 5931 w 10000"/>
                <a:gd name="connsiteY295" fmla="*/ 4936 h 10000"/>
                <a:gd name="connsiteX296" fmla="*/ 5960 w 10000"/>
                <a:gd name="connsiteY296" fmla="*/ 4462 h 10000"/>
                <a:gd name="connsiteX297" fmla="*/ 6094 w 10000"/>
                <a:gd name="connsiteY297" fmla="*/ 4846 h 10000"/>
                <a:gd name="connsiteX298" fmla="*/ 6119 w 10000"/>
                <a:gd name="connsiteY298" fmla="*/ 4487 h 10000"/>
                <a:gd name="connsiteX299" fmla="*/ 6221 w 10000"/>
                <a:gd name="connsiteY299" fmla="*/ 4013 h 10000"/>
                <a:gd name="connsiteX300" fmla="*/ 6239 w 10000"/>
                <a:gd name="connsiteY300" fmla="*/ 3064 h 10000"/>
                <a:gd name="connsiteX301" fmla="*/ 6300 w 10000"/>
                <a:gd name="connsiteY301" fmla="*/ 5923 h 10000"/>
                <a:gd name="connsiteX302" fmla="*/ 6318 w 10000"/>
                <a:gd name="connsiteY302" fmla="*/ 7321 h 10000"/>
                <a:gd name="connsiteX303" fmla="*/ 6337 w 10000"/>
                <a:gd name="connsiteY303" fmla="*/ 7641 h 10000"/>
                <a:gd name="connsiteX304" fmla="*/ 6355 w 10000"/>
                <a:gd name="connsiteY304" fmla="*/ 7359 h 10000"/>
                <a:gd name="connsiteX305" fmla="*/ 6373 w 10000"/>
                <a:gd name="connsiteY305" fmla="*/ 5833 h 10000"/>
                <a:gd name="connsiteX306" fmla="*/ 6482 w 10000"/>
                <a:gd name="connsiteY306" fmla="*/ 6436 h 10000"/>
                <a:gd name="connsiteX307" fmla="*/ 6500 w 10000"/>
                <a:gd name="connsiteY307" fmla="*/ 8628 h 10000"/>
                <a:gd name="connsiteX308" fmla="*/ 6518 w 10000"/>
                <a:gd name="connsiteY308" fmla="*/ 9077 h 10000"/>
                <a:gd name="connsiteX309" fmla="*/ 6543 w 10000"/>
                <a:gd name="connsiteY309" fmla="*/ 8603 h 10000"/>
                <a:gd name="connsiteX310" fmla="*/ 6561 w 10000"/>
                <a:gd name="connsiteY310" fmla="*/ 7679 h 10000"/>
                <a:gd name="connsiteX311" fmla="*/ 6579 w 10000"/>
                <a:gd name="connsiteY311" fmla="*/ 6846 h 10000"/>
                <a:gd name="connsiteX312" fmla="*/ 6597 w 10000"/>
                <a:gd name="connsiteY312" fmla="*/ 6090 h 10000"/>
                <a:gd name="connsiteX313" fmla="*/ 6616 w 10000"/>
                <a:gd name="connsiteY313" fmla="*/ 5128 h 10000"/>
                <a:gd name="connsiteX314" fmla="*/ 6634 w 10000"/>
                <a:gd name="connsiteY314" fmla="*/ 4013 h 10000"/>
                <a:gd name="connsiteX315" fmla="*/ 6985 w 10000"/>
                <a:gd name="connsiteY315" fmla="*/ 5513 h 10000"/>
                <a:gd name="connsiteX316" fmla="*/ 7003 w 10000"/>
                <a:gd name="connsiteY316" fmla="*/ 6051 h 10000"/>
                <a:gd name="connsiteX317" fmla="*/ 7022 w 10000"/>
                <a:gd name="connsiteY317" fmla="*/ 5897 h 10000"/>
                <a:gd name="connsiteX318" fmla="*/ 7040 w 10000"/>
                <a:gd name="connsiteY318" fmla="*/ 5577 h 10000"/>
                <a:gd name="connsiteX319" fmla="*/ 7058 w 10000"/>
                <a:gd name="connsiteY319" fmla="*/ 5321 h 10000"/>
                <a:gd name="connsiteX320" fmla="*/ 7084 w 10000"/>
                <a:gd name="connsiteY320" fmla="*/ 4936 h 10000"/>
                <a:gd name="connsiteX321" fmla="*/ 7102 w 10000"/>
                <a:gd name="connsiteY321" fmla="*/ 4654 h 10000"/>
                <a:gd name="connsiteX322" fmla="*/ 7120 w 10000"/>
                <a:gd name="connsiteY322" fmla="*/ 4526 h 10000"/>
                <a:gd name="connsiteX323" fmla="*/ 7149 w 10000"/>
                <a:gd name="connsiteY323" fmla="*/ 4487 h 10000"/>
                <a:gd name="connsiteX324" fmla="*/ 7167 w 10000"/>
                <a:gd name="connsiteY324" fmla="*/ 4590 h 10000"/>
                <a:gd name="connsiteX325" fmla="*/ 7185 w 10000"/>
                <a:gd name="connsiteY325" fmla="*/ 5218 h 10000"/>
                <a:gd name="connsiteX326" fmla="*/ 7199 w 10000"/>
                <a:gd name="connsiteY326" fmla="*/ 5218 h 10000"/>
                <a:gd name="connsiteX327" fmla="*/ 7217 w 10000"/>
                <a:gd name="connsiteY327" fmla="*/ 4654 h 10000"/>
                <a:gd name="connsiteX328" fmla="*/ 7246 w 10000"/>
                <a:gd name="connsiteY328" fmla="*/ 4423 h 10000"/>
                <a:gd name="connsiteX329" fmla="*/ 7264 w 10000"/>
                <a:gd name="connsiteY329" fmla="*/ 4654 h 10000"/>
                <a:gd name="connsiteX330" fmla="*/ 7282 w 10000"/>
                <a:gd name="connsiteY330" fmla="*/ 5154 h 10000"/>
                <a:gd name="connsiteX331" fmla="*/ 7307 w 10000"/>
                <a:gd name="connsiteY331" fmla="*/ 5731 h 10000"/>
                <a:gd name="connsiteX332" fmla="*/ 7325 w 10000"/>
                <a:gd name="connsiteY332" fmla="*/ 6051 h 10000"/>
                <a:gd name="connsiteX333" fmla="*/ 7343 w 10000"/>
                <a:gd name="connsiteY333" fmla="*/ 5962 h 10000"/>
                <a:gd name="connsiteX334" fmla="*/ 7361 w 10000"/>
                <a:gd name="connsiteY334" fmla="*/ 5897 h 10000"/>
                <a:gd name="connsiteX335" fmla="*/ 7379 w 10000"/>
                <a:gd name="connsiteY335" fmla="*/ 5321 h 10000"/>
                <a:gd name="connsiteX336" fmla="*/ 7398 w 10000"/>
                <a:gd name="connsiteY336" fmla="*/ 4679 h 10000"/>
                <a:gd name="connsiteX337" fmla="*/ 7427 w 10000"/>
                <a:gd name="connsiteY337" fmla="*/ 4115 h 10000"/>
                <a:gd name="connsiteX338" fmla="*/ 7445 w 10000"/>
                <a:gd name="connsiteY338" fmla="*/ 3474 h 10000"/>
                <a:gd name="connsiteX339" fmla="*/ 7463 w 10000"/>
                <a:gd name="connsiteY339" fmla="*/ 3410 h 10000"/>
                <a:gd name="connsiteX340" fmla="*/ 7478 w 10000"/>
                <a:gd name="connsiteY340" fmla="*/ 4808 h 10000"/>
                <a:gd name="connsiteX341" fmla="*/ 7508 w 10000"/>
                <a:gd name="connsiteY341" fmla="*/ 6090 h 10000"/>
                <a:gd name="connsiteX342" fmla="*/ 7526 w 10000"/>
                <a:gd name="connsiteY342" fmla="*/ 5833 h 10000"/>
                <a:gd name="connsiteX343" fmla="*/ 7544 w 10000"/>
                <a:gd name="connsiteY343" fmla="*/ 4359 h 10000"/>
                <a:gd name="connsiteX344" fmla="*/ 7569 w 10000"/>
                <a:gd name="connsiteY344" fmla="*/ 2705 h 10000"/>
                <a:gd name="connsiteX345" fmla="*/ 7587 w 10000"/>
                <a:gd name="connsiteY345" fmla="*/ 1974 h 10000"/>
                <a:gd name="connsiteX346" fmla="*/ 7605 w 10000"/>
                <a:gd name="connsiteY346" fmla="*/ 4013 h 10000"/>
                <a:gd name="connsiteX347" fmla="*/ 7623 w 10000"/>
                <a:gd name="connsiteY347" fmla="*/ 6372 h 10000"/>
                <a:gd name="connsiteX348" fmla="*/ 7641 w 10000"/>
                <a:gd name="connsiteY348" fmla="*/ 7808 h 10000"/>
                <a:gd name="connsiteX349" fmla="*/ 7659 w 10000"/>
                <a:gd name="connsiteY349" fmla="*/ 7577 h 10000"/>
                <a:gd name="connsiteX350" fmla="*/ 7688 w 10000"/>
                <a:gd name="connsiteY350" fmla="*/ 7295 h 10000"/>
                <a:gd name="connsiteX351" fmla="*/ 7706 w 10000"/>
                <a:gd name="connsiteY351" fmla="*/ 7321 h 10000"/>
                <a:gd name="connsiteX352" fmla="*/ 7724 w 10000"/>
                <a:gd name="connsiteY352" fmla="*/ 7551 h 10000"/>
                <a:gd name="connsiteX353" fmla="*/ 7749 w 10000"/>
                <a:gd name="connsiteY353" fmla="*/ 7679 h 10000"/>
                <a:gd name="connsiteX354" fmla="*/ 7767 w 10000"/>
                <a:gd name="connsiteY354" fmla="*/ 7231 h 10000"/>
                <a:gd name="connsiteX355" fmla="*/ 7786 w 10000"/>
                <a:gd name="connsiteY355" fmla="*/ 6526 h 10000"/>
                <a:gd name="connsiteX356" fmla="*/ 7804 w 10000"/>
                <a:gd name="connsiteY356" fmla="*/ 5859 h 10000"/>
                <a:gd name="connsiteX357" fmla="*/ 7830 w 10000"/>
                <a:gd name="connsiteY357" fmla="*/ 5154 h 10000"/>
                <a:gd name="connsiteX358" fmla="*/ 7848 w 10000"/>
                <a:gd name="connsiteY358" fmla="*/ 4615 h 10000"/>
                <a:gd name="connsiteX359" fmla="*/ 7866 w 10000"/>
                <a:gd name="connsiteY359" fmla="*/ 3949 h 10000"/>
                <a:gd name="connsiteX360" fmla="*/ 7884 w 10000"/>
                <a:gd name="connsiteY360" fmla="*/ 3474 h 10000"/>
                <a:gd name="connsiteX361" fmla="*/ 7902 w 10000"/>
                <a:gd name="connsiteY361" fmla="*/ 2936 h 10000"/>
                <a:gd name="connsiteX362" fmla="*/ 7931 w 10000"/>
                <a:gd name="connsiteY362" fmla="*/ 2808 h 10000"/>
                <a:gd name="connsiteX363" fmla="*/ 7949 w 10000"/>
                <a:gd name="connsiteY363" fmla="*/ 3474 h 10000"/>
                <a:gd name="connsiteX364" fmla="*/ 7967 w 10000"/>
                <a:gd name="connsiteY364" fmla="*/ 4462 h 10000"/>
                <a:gd name="connsiteX365" fmla="*/ 7985 w 10000"/>
                <a:gd name="connsiteY365" fmla="*/ 4590 h 10000"/>
                <a:gd name="connsiteX366" fmla="*/ 8010 w 10000"/>
                <a:gd name="connsiteY366" fmla="*/ 4333 h 10000"/>
                <a:gd name="connsiteX367" fmla="*/ 8028 w 10000"/>
                <a:gd name="connsiteY367" fmla="*/ 4295 h 10000"/>
                <a:gd name="connsiteX368" fmla="*/ 8046 w 10000"/>
                <a:gd name="connsiteY368" fmla="*/ 4205 h 10000"/>
                <a:gd name="connsiteX369" fmla="*/ 8065 w 10000"/>
                <a:gd name="connsiteY369" fmla="*/ 3949 h 10000"/>
                <a:gd name="connsiteX370" fmla="*/ 8083 w 10000"/>
                <a:gd name="connsiteY370" fmla="*/ 4654 h 10000"/>
                <a:gd name="connsiteX371" fmla="*/ 8109 w 10000"/>
                <a:gd name="connsiteY371" fmla="*/ 5282 h 10000"/>
                <a:gd name="connsiteX372" fmla="*/ 8127 w 10000"/>
                <a:gd name="connsiteY372" fmla="*/ 6051 h 10000"/>
                <a:gd name="connsiteX373" fmla="*/ 8155 w 10000"/>
                <a:gd name="connsiteY373" fmla="*/ 6718 h 10000"/>
                <a:gd name="connsiteX374" fmla="*/ 8174 w 10000"/>
                <a:gd name="connsiteY374" fmla="*/ 6821 h 10000"/>
                <a:gd name="connsiteX375" fmla="*/ 8192 w 10000"/>
                <a:gd name="connsiteY375" fmla="*/ 6462 h 10000"/>
                <a:gd name="connsiteX376" fmla="*/ 8210 w 10000"/>
                <a:gd name="connsiteY376" fmla="*/ 5321 h 10000"/>
                <a:gd name="connsiteX377" fmla="*/ 8229 w 10000"/>
                <a:gd name="connsiteY377" fmla="*/ 2769 h 10000"/>
                <a:gd name="connsiteX378" fmla="*/ 8247 w 10000"/>
                <a:gd name="connsiteY378" fmla="*/ 1244 h 10000"/>
                <a:gd name="connsiteX379" fmla="*/ 8265 w 10000"/>
                <a:gd name="connsiteY379" fmla="*/ 962 h 10000"/>
                <a:gd name="connsiteX380" fmla="*/ 8290 w 10000"/>
                <a:gd name="connsiteY380" fmla="*/ 3603 h 10000"/>
                <a:gd name="connsiteX381" fmla="*/ 8308 w 10000"/>
                <a:gd name="connsiteY381" fmla="*/ 6846 h 10000"/>
                <a:gd name="connsiteX382" fmla="*/ 8333 w 10000"/>
                <a:gd name="connsiteY382" fmla="*/ 8282 h 10000"/>
                <a:gd name="connsiteX383" fmla="*/ 8351 w 10000"/>
                <a:gd name="connsiteY383" fmla="*/ 8218 h 10000"/>
                <a:gd name="connsiteX384" fmla="*/ 8369 w 10000"/>
                <a:gd name="connsiteY384" fmla="*/ 7679 h 10000"/>
                <a:gd name="connsiteX385" fmla="*/ 8387 w 10000"/>
                <a:gd name="connsiteY385" fmla="*/ 7038 h 10000"/>
                <a:gd name="connsiteX386" fmla="*/ 8405 w 10000"/>
                <a:gd name="connsiteY386" fmla="*/ 6436 h 10000"/>
                <a:gd name="connsiteX387" fmla="*/ 8434 w 10000"/>
                <a:gd name="connsiteY387" fmla="*/ 6115 h 10000"/>
                <a:gd name="connsiteX388" fmla="*/ 8452 w 10000"/>
                <a:gd name="connsiteY388" fmla="*/ 5833 h 10000"/>
                <a:gd name="connsiteX389" fmla="*/ 8470 w 10000"/>
                <a:gd name="connsiteY389" fmla="*/ 5449 h 10000"/>
                <a:gd name="connsiteX390" fmla="*/ 8488 w 10000"/>
                <a:gd name="connsiteY390" fmla="*/ 4872 h 10000"/>
                <a:gd name="connsiteX391" fmla="*/ 8506 w 10000"/>
                <a:gd name="connsiteY391" fmla="*/ 4333 h 10000"/>
                <a:gd name="connsiteX392" fmla="*/ 8532 w 10000"/>
                <a:gd name="connsiteY392" fmla="*/ 3795 h 10000"/>
                <a:gd name="connsiteX393" fmla="*/ 8550 w 10000"/>
                <a:gd name="connsiteY393" fmla="*/ 3538 h 10000"/>
                <a:gd name="connsiteX394" fmla="*/ 8568 w 10000"/>
                <a:gd name="connsiteY394" fmla="*/ 3244 h 10000"/>
                <a:gd name="connsiteX395" fmla="*/ 8593 w 10000"/>
                <a:gd name="connsiteY395" fmla="*/ 3372 h 10000"/>
                <a:gd name="connsiteX396" fmla="*/ 8612 w 10000"/>
                <a:gd name="connsiteY396" fmla="*/ 3244 h 10000"/>
                <a:gd name="connsiteX397" fmla="*/ 8631 w 10000"/>
                <a:gd name="connsiteY397" fmla="*/ 2513 h 10000"/>
                <a:gd name="connsiteX398" fmla="*/ 8649 w 10000"/>
                <a:gd name="connsiteY398" fmla="*/ 2897 h 10000"/>
                <a:gd name="connsiteX399" fmla="*/ 8667 w 10000"/>
                <a:gd name="connsiteY399" fmla="*/ 5128 h 10000"/>
                <a:gd name="connsiteX400" fmla="*/ 8696 w 10000"/>
                <a:gd name="connsiteY400" fmla="*/ 6846 h 10000"/>
                <a:gd name="connsiteX401" fmla="*/ 8714 w 10000"/>
                <a:gd name="connsiteY401" fmla="*/ 7038 h 10000"/>
                <a:gd name="connsiteX402" fmla="*/ 8732 w 10000"/>
                <a:gd name="connsiteY402" fmla="*/ 6821 h 10000"/>
                <a:gd name="connsiteX403" fmla="*/ 8757 w 10000"/>
                <a:gd name="connsiteY403" fmla="*/ 6051 h 10000"/>
                <a:gd name="connsiteX404" fmla="*/ 8775 w 10000"/>
                <a:gd name="connsiteY404" fmla="*/ 4974 h 10000"/>
                <a:gd name="connsiteX405" fmla="*/ 8793 w 10000"/>
                <a:gd name="connsiteY405" fmla="*/ 3885 h 10000"/>
                <a:gd name="connsiteX406" fmla="*/ 8811 w 10000"/>
                <a:gd name="connsiteY406" fmla="*/ 3795 h 10000"/>
                <a:gd name="connsiteX407" fmla="*/ 8829 w 10000"/>
                <a:gd name="connsiteY407" fmla="*/ 4910 h 10000"/>
                <a:gd name="connsiteX408" fmla="*/ 8848 w 10000"/>
                <a:gd name="connsiteY408" fmla="*/ 6590 h 10000"/>
                <a:gd name="connsiteX409" fmla="*/ 8873 w 10000"/>
                <a:gd name="connsiteY409" fmla="*/ 7705 h 10000"/>
                <a:gd name="connsiteX410" fmla="*/ 8891 w 10000"/>
                <a:gd name="connsiteY410" fmla="*/ 7641 h 10000"/>
                <a:gd name="connsiteX411" fmla="*/ 8909 w 10000"/>
                <a:gd name="connsiteY411" fmla="*/ 6974 h 10000"/>
                <a:gd name="connsiteX412" fmla="*/ 8927 w 10000"/>
                <a:gd name="connsiteY412" fmla="*/ 6244 h 10000"/>
                <a:gd name="connsiteX413" fmla="*/ 8956 w 10000"/>
                <a:gd name="connsiteY413" fmla="*/ 5667 h 10000"/>
                <a:gd name="connsiteX414" fmla="*/ 8974 w 10000"/>
                <a:gd name="connsiteY414" fmla="*/ 5282 h 10000"/>
                <a:gd name="connsiteX415" fmla="*/ 8992 w 10000"/>
                <a:gd name="connsiteY415" fmla="*/ 4782 h 10000"/>
                <a:gd name="connsiteX416" fmla="*/ 9010 w 10000"/>
                <a:gd name="connsiteY416" fmla="*/ 3987 h 10000"/>
                <a:gd name="connsiteX417" fmla="*/ 9036 w 10000"/>
                <a:gd name="connsiteY417" fmla="*/ 3244 h 10000"/>
                <a:gd name="connsiteX418" fmla="*/ 9054 w 10000"/>
                <a:gd name="connsiteY418" fmla="*/ 2872 h 10000"/>
                <a:gd name="connsiteX419" fmla="*/ 9072 w 10000"/>
                <a:gd name="connsiteY419" fmla="*/ 2962 h 10000"/>
                <a:gd name="connsiteX420" fmla="*/ 9090 w 10000"/>
                <a:gd name="connsiteY420" fmla="*/ 3667 h 10000"/>
                <a:gd name="connsiteX421" fmla="*/ 9108 w 10000"/>
                <a:gd name="connsiteY421" fmla="*/ 5321 h 10000"/>
                <a:gd name="connsiteX422" fmla="*/ 9137 w 10000"/>
                <a:gd name="connsiteY422" fmla="*/ 6462 h 10000"/>
                <a:gd name="connsiteX423" fmla="*/ 9152 w 10000"/>
                <a:gd name="connsiteY423" fmla="*/ 6051 h 10000"/>
                <a:gd name="connsiteX424" fmla="*/ 9181 w 10000"/>
                <a:gd name="connsiteY424" fmla="*/ 5103 h 10000"/>
                <a:gd name="connsiteX425" fmla="*/ 9199 w 10000"/>
                <a:gd name="connsiteY425" fmla="*/ 4551 h 10000"/>
                <a:gd name="connsiteX426" fmla="*/ 9217 w 10000"/>
                <a:gd name="connsiteY426" fmla="*/ 4974 h 10000"/>
                <a:gd name="connsiteX427" fmla="*/ 9236 w 10000"/>
                <a:gd name="connsiteY427" fmla="*/ 5897 h 10000"/>
                <a:gd name="connsiteX428" fmla="*/ 9254 w 10000"/>
                <a:gd name="connsiteY428" fmla="*/ 6179 h 10000"/>
                <a:gd name="connsiteX429" fmla="*/ 9272 w 10000"/>
                <a:gd name="connsiteY429" fmla="*/ 5667 h 10000"/>
                <a:gd name="connsiteX430" fmla="*/ 9297 w 10000"/>
                <a:gd name="connsiteY430" fmla="*/ 5154 h 10000"/>
                <a:gd name="connsiteX431" fmla="*/ 9315 w 10000"/>
                <a:gd name="connsiteY431" fmla="*/ 4910 h 10000"/>
                <a:gd name="connsiteX432" fmla="*/ 9333 w 10000"/>
                <a:gd name="connsiteY432" fmla="*/ 4718 h 10000"/>
                <a:gd name="connsiteX433" fmla="*/ 9362 w 10000"/>
                <a:gd name="connsiteY433" fmla="*/ 4462 h 10000"/>
                <a:gd name="connsiteX434" fmla="*/ 9380 w 10000"/>
                <a:gd name="connsiteY434" fmla="*/ 4179 h 10000"/>
                <a:gd name="connsiteX435" fmla="*/ 9398 w 10000"/>
                <a:gd name="connsiteY435" fmla="*/ 4115 h 10000"/>
                <a:gd name="connsiteX436" fmla="*/ 9416 w 10000"/>
                <a:gd name="connsiteY436" fmla="*/ 4141 h 10000"/>
                <a:gd name="connsiteX437" fmla="*/ 9431 w 10000"/>
                <a:gd name="connsiteY437" fmla="*/ 4462 h 10000"/>
                <a:gd name="connsiteX438" fmla="*/ 9460 w 10000"/>
                <a:gd name="connsiteY438" fmla="*/ 4782 h 10000"/>
                <a:gd name="connsiteX439" fmla="*/ 9478 w 10000"/>
                <a:gd name="connsiteY439" fmla="*/ 5410 h 10000"/>
                <a:gd name="connsiteX440" fmla="*/ 9496 w 10000"/>
                <a:gd name="connsiteY440" fmla="*/ 6090 h 10000"/>
                <a:gd name="connsiteX441" fmla="*/ 9514 w 10000"/>
                <a:gd name="connsiteY441" fmla="*/ 6308 h 10000"/>
                <a:gd name="connsiteX442" fmla="*/ 9532 w 10000"/>
                <a:gd name="connsiteY442" fmla="*/ 6026 h 10000"/>
                <a:gd name="connsiteX443" fmla="*/ 9558 w 10000"/>
                <a:gd name="connsiteY443" fmla="*/ 5321 h 10000"/>
                <a:gd name="connsiteX444" fmla="*/ 9576 w 10000"/>
                <a:gd name="connsiteY444" fmla="*/ 4936 h 10000"/>
                <a:gd name="connsiteX445" fmla="*/ 9594 w 10000"/>
                <a:gd name="connsiteY445" fmla="*/ 4782 h 10000"/>
                <a:gd name="connsiteX446" fmla="*/ 9623 w 10000"/>
                <a:gd name="connsiteY446" fmla="*/ 5000 h 10000"/>
                <a:gd name="connsiteX447" fmla="*/ 9641 w 10000"/>
                <a:gd name="connsiteY447" fmla="*/ 5218 h 10000"/>
                <a:gd name="connsiteX448" fmla="*/ 9659 w 10000"/>
                <a:gd name="connsiteY448" fmla="*/ 5192 h 10000"/>
                <a:gd name="connsiteX449" fmla="*/ 9695 w 10000"/>
                <a:gd name="connsiteY449" fmla="*/ 5128 h 10000"/>
                <a:gd name="connsiteX450" fmla="*/ 9720 w 10000"/>
                <a:gd name="connsiteY450" fmla="*/ 4974 h 10000"/>
                <a:gd name="connsiteX451" fmla="*/ 9764 w 10000"/>
                <a:gd name="connsiteY451" fmla="*/ 5000 h 10000"/>
                <a:gd name="connsiteX452" fmla="*/ 9800 w 10000"/>
                <a:gd name="connsiteY452" fmla="*/ 4679 h 10000"/>
                <a:gd name="connsiteX453" fmla="*/ 9837 w 10000"/>
                <a:gd name="connsiteY453" fmla="*/ 4974 h 10000"/>
                <a:gd name="connsiteX454" fmla="*/ 9902 w 10000"/>
                <a:gd name="connsiteY454" fmla="*/ 4654 h 10000"/>
                <a:gd name="connsiteX455" fmla="*/ 9920 w 10000"/>
                <a:gd name="connsiteY455" fmla="*/ 4397 h 10000"/>
                <a:gd name="connsiteX456" fmla="*/ 9938 w 10000"/>
                <a:gd name="connsiteY456" fmla="*/ 4590 h 10000"/>
                <a:gd name="connsiteX457" fmla="*/ 9982 w 10000"/>
                <a:gd name="connsiteY457" fmla="*/ 4744 h 10000"/>
                <a:gd name="connsiteX458" fmla="*/ 10000 w 10000"/>
                <a:gd name="connsiteY458" fmla="*/ 4782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7 w 10000"/>
                <a:gd name="connsiteY11" fmla="*/ 6333 h 10000"/>
                <a:gd name="connsiteX12" fmla="*/ 246 w 10000"/>
                <a:gd name="connsiteY12" fmla="*/ 6115 h 10000"/>
                <a:gd name="connsiteX13" fmla="*/ 261 w 10000"/>
                <a:gd name="connsiteY13" fmla="*/ 5667 h 10000"/>
                <a:gd name="connsiteX14" fmla="*/ 280 w 10000"/>
                <a:gd name="connsiteY14" fmla="*/ 5385 h 10000"/>
                <a:gd name="connsiteX15" fmla="*/ 298 w 10000"/>
                <a:gd name="connsiteY15" fmla="*/ 4872 h 10000"/>
                <a:gd name="connsiteX16" fmla="*/ 316 w 10000"/>
                <a:gd name="connsiteY16" fmla="*/ 4013 h 10000"/>
                <a:gd name="connsiteX17" fmla="*/ 345 w 10000"/>
                <a:gd name="connsiteY17" fmla="*/ 3795 h 10000"/>
                <a:gd name="connsiteX18" fmla="*/ 363 w 10000"/>
                <a:gd name="connsiteY18" fmla="*/ 3859 h 10000"/>
                <a:gd name="connsiteX19" fmla="*/ 381 w 10000"/>
                <a:gd name="connsiteY19" fmla="*/ 4115 h 10000"/>
                <a:gd name="connsiteX20" fmla="*/ 406 w 10000"/>
                <a:gd name="connsiteY20" fmla="*/ 4872 h 10000"/>
                <a:gd name="connsiteX21" fmla="*/ 424 w 10000"/>
                <a:gd name="connsiteY21" fmla="*/ 5513 h 10000"/>
                <a:gd name="connsiteX22" fmla="*/ 442 w 10000"/>
                <a:gd name="connsiteY22" fmla="*/ 5513 h 10000"/>
                <a:gd name="connsiteX23" fmla="*/ 460 w 10000"/>
                <a:gd name="connsiteY23" fmla="*/ 5641 h 10000"/>
                <a:gd name="connsiteX24" fmla="*/ 478 w 10000"/>
                <a:gd name="connsiteY24" fmla="*/ 5705 h 10000"/>
                <a:gd name="connsiteX25" fmla="*/ 496 w 10000"/>
                <a:gd name="connsiteY25" fmla="*/ 5833 h 10000"/>
                <a:gd name="connsiteX26" fmla="*/ 525 w 10000"/>
                <a:gd name="connsiteY26" fmla="*/ 5731 h 10000"/>
                <a:gd name="connsiteX27" fmla="*/ 540 w 10000"/>
                <a:gd name="connsiteY27" fmla="*/ 5321 h 10000"/>
                <a:gd name="connsiteX28" fmla="*/ 558 w 10000"/>
                <a:gd name="connsiteY28" fmla="*/ 4974 h 10000"/>
                <a:gd name="connsiteX29" fmla="*/ 586 w 10000"/>
                <a:gd name="connsiteY29" fmla="*/ 4526 h 10000"/>
                <a:gd name="connsiteX30" fmla="*/ 605 w 10000"/>
                <a:gd name="connsiteY30" fmla="*/ 4051 h 10000"/>
                <a:gd name="connsiteX31" fmla="*/ 623 w 10000"/>
                <a:gd name="connsiteY31" fmla="*/ 3372 h 10000"/>
                <a:gd name="connsiteX32" fmla="*/ 642 w 10000"/>
                <a:gd name="connsiteY32" fmla="*/ 3026 h 10000"/>
                <a:gd name="connsiteX33" fmla="*/ 667 w 10000"/>
                <a:gd name="connsiteY33" fmla="*/ 3282 h 10000"/>
                <a:gd name="connsiteX34" fmla="*/ 685 w 10000"/>
                <a:gd name="connsiteY34" fmla="*/ 4551 h 10000"/>
                <a:gd name="connsiteX35" fmla="*/ 703 w 10000"/>
                <a:gd name="connsiteY35" fmla="*/ 6090 h 10000"/>
                <a:gd name="connsiteX36" fmla="*/ 721 w 10000"/>
                <a:gd name="connsiteY36" fmla="*/ 7256 h 10000"/>
                <a:gd name="connsiteX37" fmla="*/ 739 w 10000"/>
                <a:gd name="connsiteY37" fmla="*/ 7449 h 10000"/>
                <a:gd name="connsiteX38" fmla="*/ 768 w 10000"/>
                <a:gd name="connsiteY38" fmla="*/ 7077 h 10000"/>
                <a:gd name="connsiteX39" fmla="*/ 786 w 10000"/>
                <a:gd name="connsiteY39" fmla="*/ 5603 h 10000"/>
                <a:gd name="connsiteX40" fmla="*/ 800 w 10000"/>
                <a:gd name="connsiteY40" fmla="*/ 3282 h 10000"/>
                <a:gd name="connsiteX41" fmla="*/ 818 w 10000"/>
                <a:gd name="connsiteY41" fmla="*/ 1308 h 10000"/>
                <a:gd name="connsiteX42" fmla="*/ 848 w 10000"/>
                <a:gd name="connsiteY42" fmla="*/ 962 h 10000"/>
                <a:gd name="connsiteX43" fmla="*/ 866 w 10000"/>
                <a:gd name="connsiteY43" fmla="*/ 3282 h 10000"/>
                <a:gd name="connsiteX44" fmla="*/ 884 w 10000"/>
                <a:gd name="connsiteY44" fmla="*/ 7744 h 10000"/>
                <a:gd name="connsiteX45" fmla="*/ 902 w 10000"/>
                <a:gd name="connsiteY45" fmla="*/ 10000 h 10000"/>
                <a:gd name="connsiteX46" fmla="*/ 920 w 10000"/>
                <a:gd name="connsiteY46" fmla="*/ 8821 h 10000"/>
                <a:gd name="connsiteX47" fmla="*/ 946 w 10000"/>
                <a:gd name="connsiteY47" fmla="*/ 6564 h 10000"/>
                <a:gd name="connsiteX48" fmla="*/ 964 w 10000"/>
                <a:gd name="connsiteY48" fmla="*/ 5064 h 10000"/>
                <a:gd name="connsiteX49" fmla="*/ 992 w 10000"/>
                <a:gd name="connsiteY49" fmla="*/ 4744 h 10000"/>
                <a:gd name="connsiteX50" fmla="*/ 1011 w 10000"/>
                <a:gd name="connsiteY50" fmla="*/ 5000 h 10000"/>
                <a:gd name="connsiteX51" fmla="*/ 1030 w 10000"/>
                <a:gd name="connsiteY51" fmla="*/ 5513 h 10000"/>
                <a:gd name="connsiteX52" fmla="*/ 1048 w 10000"/>
                <a:gd name="connsiteY52" fmla="*/ 5641 h 10000"/>
                <a:gd name="connsiteX53" fmla="*/ 1066 w 10000"/>
                <a:gd name="connsiteY53" fmla="*/ 5577 h 10000"/>
                <a:gd name="connsiteX54" fmla="*/ 1080 w 10000"/>
                <a:gd name="connsiteY54" fmla="*/ 5346 h 10000"/>
                <a:gd name="connsiteX55" fmla="*/ 1098 w 10000"/>
                <a:gd name="connsiteY55" fmla="*/ 4936 h 10000"/>
                <a:gd name="connsiteX56" fmla="*/ 1127 w 10000"/>
                <a:gd name="connsiteY56" fmla="*/ 3756 h 10000"/>
                <a:gd name="connsiteX57" fmla="*/ 1145 w 10000"/>
                <a:gd name="connsiteY57" fmla="*/ 3372 h 10000"/>
                <a:gd name="connsiteX58" fmla="*/ 1170 w 10000"/>
                <a:gd name="connsiteY58" fmla="*/ 3346 h 10000"/>
                <a:gd name="connsiteX59" fmla="*/ 1188 w 10000"/>
                <a:gd name="connsiteY59" fmla="*/ 3372 h 10000"/>
                <a:gd name="connsiteX60" fmla="*/ 1206 w 10000"/>
                <a:gd name="connsiteY60" fmla="*/ 4333 h 10000"/>
                <a:gd name="connsiteX61" fmla="*/ 1224 w 10000"/>
                <a:gd name="connsiteY61" fmla="*/ 5346 h 10000"/>
                <a:gd name="connsiteX62" fmla="*/ 1242 w 10000"/>
                <a:gd name="connsiteY62" fmla="*/ 6308 h 10000"/>
                <a:gd name="connsiteX63" fmla="*/ 1271 w 10000"/>
                <a:gd name="connsiteY63" fmla="*/ 6885 h 10000"/>
                <a:gd name="connsiteX64" fmla="*/ 1289 w 10000"/>
                <a:gd name="connsiteY64" fmla="*/ 7077 h 10000"/>
                <a:gd name="connsiteX65" fmla="*/ 1307 w 10000"/>
                <a:gd name="connsiteY65" fmla="*/ 6564 h 10000"/>
                <a:gd name="connsiteX66" fmla="*/ 1325 w 10000"/>
                <a:gd name="connsiteY66" fmla="*/ 6244 h 10000"/>
                <a:gd name="connsiteX67" fmla="*/ 1343 w 10000"/>
                <a:gd name="connsiteY67" fmla="*/ 5897 h 10000"/>
                <a:gd name="connsiteX68" fmla="*/ 1369 w 10000"/>
                <a:gd name="connsiteY68" fmla="*/ 5192 h 10000"/>
                <a:gd name="connsiteX69" fmla="*/ 1387 w 10000"/>
                <a:gd name="connsiteY69" fmla="*/ 4359 h 10000"/>
                <a:gd name="connsiteX70" fmla="*/ 1407 w 10000"/>
                <a:gd name="connsiteY70" fmla="*/ 3628 h 10000"/>
                <a:gd name="connsiteX71" fmla="*/ 1432 w 10000"/>
                <a:gd name="connsiteY71" fmla="*/ 3064 h 10000"/>
                <a:gd name="connsiteX72" fmla="*/ 1450 w 10000"/>
                <a:gd name="connsiteY72" fmla="*/ 3500 h 10000"/>
                <a:gd name="connsiteX73" fmla="*/ 1468 w 10000"/>
                <a:gd name="connsiteY73" fmla="*/ 4423 h 10000"/>
                <a:gd name="connsiteX74" fmla="*/ 1486 w 10000"/>
                <a:gd name="connsiteY74" fmla="*/ 4910 h 10000"/>
                <a:gd name="connsiteX75" fmla="*/ 1504 w 10000"/>
                <a:gd name="connsiteY75" fmla="*/ 4333 h 10000"/>
                <a:gd name="connsiteX76" fmla="*/ 1533 w 10000"/>
                <a:gd name="connsiteY76" fmla="*/ 3154 h 10000"/>
                <a:gd name="connsiteX77" fmla="*/ 1551 w 10000"/>
                <a:gd name="connsiteY77" fmla="*/ 2513 h 10000"/>
                <a:gd name="connsiteX78" fmla="*/ 1569 w 10000"/>
                <a:gd name="connsiteY78" fmla="*/ 3564 h 10000"/>
                <a:gd name="connsiteX79" fmla="*/ 1594 w 10000"/>
                <a:gd name="connsiteY79" fmla="*/ 5385 h 10000"/>
                <a:gd name="connsiteX80" fmla="*/ 1612 w 10000"/>
                <a:gd name="connsiteY80" fmla="*/ 6308 h 10000"/>
                <a:gd name="connsiteX81" fmla="*/ 1630 w 10000"/>
                <a:gd name="connsiteY81" fmla="*/ 5731 h 10000"/>
                <a:gd name="connsiteX82" fmla="*/ 1648 w 10000"/>
                <a:gd name="connsiteY82" fmla="*/ 5346 h 10000"/>
                <a:gd name="connsiteX83" fmla="*/ 1666 w 10000"/>
                <a:gd name="connsiteY83" fmla="*/ 5513 h 10000"/>
                <a:gd name="connsiteX84" fmla="*/ 1684 w 10000"/>
                <a:gd name="connsiteY84" fmla="*/ 5667 h 10000"/>
                <a:gd name="connsiteX85" fmla="*/ 1710 w 10000"/>
                <a:gd name="connsiteY85" fmla="*/ 6308 h 10000"/>
                <a:gd name="connsiteX86" fmla="*/ 1728 w 10000"/>
                <a:gd name="connsiteY86" fmla="*/ 6462 h 10000"/>
                <a:gd name="connsiteX87" fmla="*/ 1746 w 10000"/>
                <a:gd name="connsiteY87" fmla="*/ 6051 h 10000"/>
                <a:gd name="connsiteX88" fmla="*/ 1764 w 10000"/>
                <a:gd name="connsiteY88" fmla="*/ 5513 h 10000"/>
                <a:gd name="connsiteX89" fmla="*/ 1793 w 10000"/>
                <a:gd name="connsiteY89" fmla="*/ 5385 h 10000"/>
                <a:gd name="connsiteX90" fmla="*/ 1812 w 10000"/>
                <a:gd name="connsiteY90" fmla="*/ 5449 h 10000"/>
                <a:gd name="connsiteX91" fmla="*/ 1830 w 10000"/>
                <a:gd name="connsiteY91" fmla="*/ 5513 h 10000"/>
                <a:gd name="connsiteX92" fmla="*/ 1855 w 10000"/>
                <a:gd name="connsiteY92" fmla="*/ 5192 h 10000"/>
                <a:gd name="connsiteX93" fmla="*/ 1873 w 10000"/>
                <a:gd name="connsiteY93" fmla="*/ 4397 h 10000"/>
                <a:gd name="connsiteX94" fmla="*/ 1891 w 10000"/>
                <a:gd name="connsiteY94" fmla="*/ 4295 h 10000"/>
                <a:gd name="connsiteX95" fmla="*/ 1909 w 10000"/>
                <a:gd name="connsiteY95" fmla="*/ 4526 h 10000"/>
                <a:gd name="connsiteX96" fmla="*/ 1927 w 10000"/>
                <a:gd name="connsiteY96" fmla="*/ 5385 h 10000"/>
                <a:gd name="connsiteX97" fmla="*/ 1946 w 10000"/>
                <a:gd name="connsiteY97" fmla="*/ 6590 h 10000"/>
                <a:gd name="connsiteX98" fmla="*/ 1964 w 10000"/>
                <a:gd name="connsiteY98" fmla="*/ 6949 h 10000"/>
                <a:gd name="connsiteX99" fmla="*/ 1990 w 10000"/>
                <a:gd name="connsiteY99" fmla="*/ 6141 h 10000"/>
                <a:gd name="connsiteX100" fmla="*/ 2018 w 10000"/>
                <a:gd name="connsiteY100" fmla="*/ 5346 h 10000"/>
                <a:gd name="connsiteX101" fmla="*/ 2036 w 10000"/>
                <a:gd name="connsiteY101" fmla="*/ 5154 h 10000"/>
                <a:gd name="connsiteX102" fmla="*/ 2054 w 10000"/>
                <a:gd name="connsiteY102" fmla="*/ 5641 h 10000"/>
                <a:gd name="connsiteX103" fmla="*/ 2072 w 10000"/>
                <a:gd name="connsiteY103" fmla="*/ 5795 h 10000"/>
                <a:gd name="connsiteX104" fmla="*/ 2091 w 10000"/>
                <a:gd name="connsiteY104" fmla="*/ 5731 h 10000"/>
                <a:gd name="connsiteX105" fmla="*/ 2109 w 10000"/>
                <a:gd name="connsiteY105" fmla="*/ 5346 h 10000"/>
                <a:gd name="connsiteX106" fmla="*/ 2134 w 10000"/>
                <a:gd name="connsiteY106" fmla="*/ 4910 h 10000"/>
                <a:gd name="connsiteX107" fmla="*/ 2152 w 10000"/>
                <a:gd name="connsiteY107" fmla="*/ 4615 h 10000"/>
                <a:gd name="connsiteX108" fmla="*/ 2170 w 10000"/>
                <a:gd name="connsiteY108" fmla="*/ 4462 h 10000"/>
                <a:gd name="connsiteX109" fmla="*/ 2195 w 10000"/>
                <a:gd name="connsiteY109" fmla="*/ 4423 h 10000"/>
                <a:gd name="connsiteX110" fmla="*/ 2214 w 10000"/>
                <a:gd name="connsiteY110" fmla="*/ 4397 h 10000"/>
                <a:gd name="connsiteX111" fmla="*/ 2232 w 10000"/>
                <a:gd name="connsiteY111" fmla="*/ 4179 h 10000"/>
                <a:gd name="connsiteX112" fmla="*/ 2250 w 10000"/>
                <a:gd name="connsiteY112" fmla="*/ 3731 h 10000"/>
                <a:gd name="connsiteX113" fmla="*/ 2268 w 10000"/>
                <a:gd name="connsiteY113" fmla="*/ 3000 h 10000"/>
                <a:gd name="connsiteX114" fmla="*/ 2297 w 10000"/>
                <a:gd name="connsiteY114" fmla="*/ 2513 h 10000"/>
                <a:gd name="connsiteX115" fmla="*/ 2315 w 10000"/>
                <a:gd name="connsiteY115" fmla="*/ 3026 h 10000"/>
                <a:gd name="connsiteX116" fmla="*/ 2333 w 10000"/>
                <a:gd name="connsiteY116" fmla="*/ 4590 h 10000"/>
                <a:gd name="connsiteX117" fmla="*/ 2351 w 10000"/>
                <a:gd name="connsiteY117" fmla="*/ 6397 h 10000"/>
                <a:gd name="connsiteX118" fmla="*/ 2369 w 10000"/>
                <a:gd name="connsiteY118" fmla="*/ 7192 h 10000"/>
                <a:gd name="connsiteX119" fmla="*/ 2395 w 10000"/>
                <a:gd name="connsiteY119" fmla="*/ 6910 h 10000"/>
                <a:gd name="connsiteX120" fmla="*/ 2413 w 10000"/>
                <a:gd name="connsiteY120" fmla="*/ 6179 h 10000"/>
                <a:gd name="connsiteX121" fmla="*/ 2431 w 10000"/>
                <a:gd name="connsiteY121" fmla="*/ 4936 h 10000"/>
                <a:gd name="connsiteX122" fmla="*/ 2459 w 10000"/>
                <a:gd name="connsiteY122" fmla="*/ 3603 h 10000"/>
                <a:gd name="connsiteX123" fmla="*/ 2474 w 10000"/>
                <a:gd name="connsiteY123" fmla="*/ 2872 h 10000"/>
                <a:gd name="connsiteX124" fmla="*/ 2492 w 10000"/>
                <a:gd name="connsiteY124" fmla="*/ 2231 h 10000"/>
                <a:gd name="connsiteX125" fmla="*/ 2511 w 10000"/>
                <a:gd name="connsiteY125" fmla="*/ 3064 h 10000"/>
                <a:gd name="connsiteX126" fmla="*/ 2529 w 10000"/>
                <a:gd name="connsiteY126" fmla="*/ 5577 h 10000"/>
                <a:gd name="connsiteX127" fmla="*/ 2558 w 10000"/>
                <a:gd name="connsiteY127" fmla="*/ 7359 h 10000"/>
                <a:gd name="connsiteX128" fmla="*/ 2576 w 10000"/>
                <a:gd name="connsiteY128" fmla="*/ 7128 h 10000"/>
                <a:gd name="connsiteX129" fmla="*/ 2601 w 10000"/>
                <a:gd name="connsiteY129" fmla="*/ 6372 h 10000"/>
                <a:gd name="connsiteX130" fmla="*/ 2620 w 10000"/>
                <a:gd name="connsiteY130" fmla="*/ 5538 h 10000"/>
                <a:gd name="connsiteX131" fmla="*/ 2638 w 10000"/>
                <a:gd name="connsiteY131" fmla="*/ 4654 h 10000"/>
                <a:gd name="connsiteX132" fmla="*/ 2656 w 10000"/>
                <a:gd name="connsiteY132" fmla="*/ 3987 h 10000"/>
                <a:gd name="connsiteX133" fmla="*/ 2674 w 10000"/>
                <a:gd name="connsiteY133" fmla="*/ 3410 h 10000"/>
                <a:gd name="connsiteX134" fmla="*/ 2692 w 10000"/>
                <a:gd name="connsiteY134" fmla="*/ 3885 h 10000"/>
                <a:gd name="connsiteX135" fmla="*/ 2710 w 10000"/>
                <a:gd name="connsiteY135" fmla="*/ 5987 h 10000"/>
                <a:gd name="connsiteX136" fmla="*/ 2739 w 10000"/>
                <a:gd name="connsiteY136" fmla="*/ 7679 h 10000"/>
                <a:gd name="connsiteX137" fmla="*/ 2754 w 10000"/>
                <a:gd name="connsiteY137" fmla="*/ 7641 h 10000"/>
                <a:gd name="connsiteX138" fmla="*/ 2772 w 10000"/>
                <a:gd name="connsiteY138" fmla="*/ 7103 h 10000"/>
                <a:gd name="connsiteX139" fmla="*/ 2790 w 10000"/>
                <a:gd name="connsiteY139" fmla="*/ 6500 h 10000"/>
                <a:gd name="connsiteX140" fmla="*/ 2819 w 10000"/>
                <a:gd name="connsiteY140" fmla="*/ 5962 h 10000"/>
                <a:gd name="connsiteX141" fmla="*/ 2837 w 10000"/>
                <a:gd name="connsiteY141" fmla="*/ 5321 h 10000"/>
                <a:gd name="connsiteX142" fmla="*/ 2855 w 10000"/>
                <a:gd name="connsiteY142" fmla="*/ 4744 h 10000"/>
                <a:gd name="connsiteX143" fmla="*/ 2880 w 10000"/>
                <a:gd name="connsiteY143" fmla="*/ 4051 h 10000"/>
                <a:gd name="connsiteX144" fmla="*/ 2898 w 10000"/>
                <a:gd name="connsiteY144" fmla="*/ 3372 h 10000"/>
                <a:gd name="connsiteX145" fmla="*/ 2916 w 10000"/>
                <a:gd name="connsiteY145" fmla="*/ 3667 h 10000"/>
                <a:gd name="connsiteX146" fmla="*/ 2934 w 10000"/>
                <a:gd name="connsiteY146" fmla="*/ 4295 h 10000"/>
                <a:gd name="connsiteX147" fmla="*/ 2952 w 10000"/>
                <a:gd name="connsiteY147" fmla="*/ 4808 h 10000"/>
                <a:gd name="connsiteX148" fmla="*/ 2970 w 10000"/>
                <a:gd name="connsiteY148" fmla="*/ 5667 h 10000"/>
                <a:gd name="connsiteX149" fmla="*/ 2999 w 10000"/>
                <a:gd name="connsiteY149" fmla="*/ 6205 h 10000"/>
                <a:gd name="connsiteX150" fmla="*/ 3018 w 10000"/>
                <a:gd name="connsiteY150" fmla="*/ 6141 h 10000"/>
                <a:gd name="connsiteX151" fmla="*/ 3032 w 10000"/>
                <a:gd name="connsiteY151" fmla="*/ 5705 h 10000"/>
                <a:gd name="connsiteX152" fmla="*/ 3062 w 10000"/>
                <a:gd name="connsiteY152" fmla="*/ 5154 h 10000"/>
                <a:gd name="connsiteX153" fmla="*/ 3080 w 10000"/>
                <a:gd name="connsiteY153" fmla="*/ 4526 h 10000"/>
                <a:gd name="connsiteX154" fmla="*/ 3098 w 10000"/>
                <a:gd name="connsiteY154" fmla="*/ 4590 h 10000"/>
                <a:gd name="connsiteX155" fmla="*/ 3116 w 10000"/>
                <a:gd name="connsiteY155" fmla="*/ 5321 h 10000"/>
                <a:gd name="connsiteX156" fmla="*/ 3142 w 10000"/>
                <a:gd name="connsiteY156" fmla="*/ 5962 h 10000"/>
                <a:gd name="connsiteX157" fmla="*/ 3160 w 10000"/>
                <a:gd name="connsiteY157" fmla="*/ 5859 h 10000"/>
                <a:gd name="connsiteX158" fmla="*/ 3178 w 10000"/>
                <a:gd name="connsiteY158" fmla="*/ 5064 h 10000"/>
                <a:gd name="connsiteX159" fmla="*/ 3196 w 10000"/>
                <a:gd name="connsiteY159" fmla="*/ 4359 h 10000"/>
                <a:gd name="connsiteX160" fmla="*/ 3225 w 10000"/>
                <a:gd name="connsiteY160" fmla="*/ 4013 h 10000"/>
                <a:gd name="connsiteX161" fmla="*/ 3243 w 10000"/>
                <a:gd name="connsiteY161" fmla="*/ 4333 h 10000"/>
                <a:gd name="connsiteX162" fmla="*/ 3261 w 10000"/>
                <a:gd name="connsiteY162" fmla="*/ 4936 h 10000"/>
                <a:gd name="connsiteX163" fmla="*/ 3279 w 10000"/>
                <a:gd name="connsiteY163" fmla="*/ 5603 h 10000"/>
                <a:gd name="connsiteX164" fmla="*/ 3297 w 10000"/>
                <a:gd name="connsiteY164" fmla="*/ 5705 h 10000"/>
                <a:gd name="connsiteX165" fmla="*/ 3322 w 10000"/>
                <a:gd name="connsiteY165" fmla="*/ 5449 h 10000"/>
                <a:gd name="connsiteX166" fmla="*/ 3340 w 10000"/>
                <a:gd name="connsiteY166" fmla="*/ 5103 h 10000"/>
                <a:gd name="connsiteX167" fmla="*/ 3358 w 10000"/>
                <a:gd name="connsiteY167" fmla="*/ 4359 h 10000"/>
                <a:gd name="connsiteX168" fmla="*/ 3376 w 10000"/>
                <a:gd name="connsiteY168" fmla="*/ 3731 h 10000"/>
                <a:gd name="connsiteX169" fmla="*/ 3394 w 10000"/>
                <a:gd name="connsiteY169" fmla="*/ 3923 h 10000"/>
                <a:gd name="connsiteX170" fmla="*/ 3420 w 10000"/>
                <a:gd name="connsiteY170" fmla="*/ 3500 h 10000"/>
                <a:gd name="connsiteX171" fmla="*/ 3439 w 10000"/>
                <a:gd name="connsiteY171" fmla="*/ 2615 h 10000"/>
                <a:gd name="connsiteX172" fmla="*/ 3467 w 10000"/>
                <a:gd name="connsiteY172" fmla="*/ 897 h 10000"/>
                <a:gd name="connsiteX173" fmla="*/ 3485 w 10000"/>
                <a:gd name="connsiteY173" fmla="*/ 1154 h 10000"/>
                <a:gd name="connsiteX174" fmla="*/ 3503 w 10000"/>
                <a:gd name="connsiteY174" fmla="*/ 3987 h 10000"/>
                <a:gd name="connsiteX175" fmla="*/ 3521 w 10000"/>
                <a:gd name="connsiteY175" fmla="*/ 7577 h 10000"/>
                <a:gd name="connsiteX176" fmla="*/ 3540 w 10000"/>
                <a:gd name="connsiteY176" fmla="*/ 9423 h 10000"/>
                <a:gd name="connsiteX177" fmla="*/ 3558 w 10000"/>
                <a:gd name="connsiteY177" fmla="*/ 9167 h 10000"/>
                <a:gd name="connsiteX178" fmla="*/ 3576 w 10000"/>
                <a:gd name="connsiteY178" fmla="*/ 7872 h 10000"/>
                <a:gd name="connsiteX179" fmla="*/ 3601 w 10000"/>
                <a:gd name="connsiteY179" fmla="*/ 6782 h 10000"/>
                <a:gd name="connsiteX180" fmla="*/ 3620 w 10000"/>
                <a:gd name="connsiteY180" fmla="*/ 5897 h 10000"/>
                <a:gd name="connsiteX181" fmla="*/ 3645 w 10000"/>
                <a:gd name="connsiteY181" fmla="*/ 5410 h 10000"/>
                <a:gd name="connsiteX182" fmla="*/ 3663 w 10000"/>
                <a:gd name="connsiteY182" fmla="*/ 5282 h 10000"/>
                <a:gd name="connsiteX183" fmla="*/ 3681 w 10000"/>
                <a:gd name="connsiteY183" fmla="*/ 5346 h 10000"/>
                <a:gd name="connsiteX184" fmla="*/ 3699 w 10000"/>
                <a:gd name="connsiteY184" fmla="*/ 5038 h 10000"/>
                <a:gd name="connsiteX185" fmla="*/ 3717 w 10000"/>
                <a:gd name="connsiteY185" fmla="*/ 4872 h 10000"/>
                <a:gd name="connsiteX186" fmla="*/ 3746 w 10000"/>
                <a:gd name="connsiteY186" fmla="*/ 4718 h 10000"/>
                <a:gd name="connsiteX187" fmla="*/ 3764 w 10000"/>
                <a:gd name="connsiteY187" fmla="*/ 4936 h 10000"/>
                <a:gd name="connsiteX188" fmla="*/ 3782 w 10000"/>
                <a:gd name="connsiteY188" fmla="*/ 5103 h 10000"/>
                <a:gd name="connsiteX189" fmla="*/ 3800 w 10000"/>
                <a:gd name="connsiteY189" fmla="*/ 5474 h 10000"/>
                <a:gd name="connsiteX190" fmla="*/ 3827 w 10000"/>
                <a:gd name="connsiteY190" fmla="*/ 5410 h 10000"/>
                <a:gd name="connsiteX191" fmla="*/ 3845 w 10000"/>
                <a:gd name="connsiteY191" fmla="*/ 5218 h 10000"/>
                <a:gd name="connsiteX192" fmla="*/ 3863 w 10000"/>
                <a:gd name="connsiteY192" fmla="*/ 5000 h 10000"/>
                <a:gd name="connsiteX193" fmla="*/ 3881 w 10000"/>
                <a:gd name="connsiteY193" fmla="*/ 4872 h 10000"/>
                <a:gd name="connsiteX194" fmla="*/ 3899 w 10000"/>
                <a:gd name="connsiteY194" fmla="*/ 4744 h 10000"/>
                <a:gd name="connsiteX195" fmla="*/ 3924 w 10000"/>
                <a:gd name="connsiteY195" fmla="*/ 4808 h 10000"/>
                <a:gd name="connsiteX196" fmla="*/ 3942 w 10000"/>
                <a:gd name="connsiteY196" fmla="*/ 4782 h 10000"/>
                <a:gd name="connsiteX197" fmla="*/ 3960 w 10000"/>
                <a:gd name="connsiteY197" fmla="*/ 4590 h 10000"/>
                <a:gd name="connsiteX198" fmla="*/ 3978 w 10000"/>
                <a:gd name="connsiteY198" fmla="*/ 4654 h 10000"/>
                <a:gd name="connsiteX199" fmla="*/ 4007 w 10000"/>
                <a:gd name="connsiteY199" fmla="*/ 4782 h 10000"/>
                <a:gd name="connsiteX200" fmla="*/ 4025 w 10000"/>
                <a:gd name="connsiteY200" fmla="*/ 4872 h 10000"/>
                <a:gd name="connsiteX201" fmla="*/ 4043 w 10000"/>
                <a:gd name="connsiteY201" fmla="*/ 4179 h 10000"/>
                <a:gd name="connsiteX202" fmla="*/ 4068 w 10000"/>
                <a:gd name="connsiteY202" fmla="*/ 2423 h 10000"/>
                <a:gd name="connsiteX203" fmla="*/ 4086 w 10000"/>
                <a:gd name="connsiteY203" fmla="*/ 923 h 10000"/>
                <a:gd name="connsiteX204" fmla="*/ 4104 w 10000"/>
                <a:gd name="connsiteY204" fmla="*/ 0 h 10000"/>
                <a:gd name="connsiteX205" fmla="*/ 4122 w 10000"/>
                <a:gd name="connsiteY205" fmla="*/ 1051 h 10000"/>
                <a:gd name="connsiteX206" fmla="*/ 4140 w 10000"/>
                <a:gd name="connsiteY206" fmla="*/ 4487 h 10000"/>
                <a:gd name="connsiteX207" fmla="*/ 4158 w 10000"/>
                <a:gd name="connsiteY207" fmla="*/ 7705 h 10000"/>
                <a:gd name="connsiteX208" fmla="*/ 4185 w 10000"/>
                <a:gd name="connsiteY208" fmla="*/ 9397 h 10000"/>
                <a:gd name="connsiteX209" fmla="*/ 4203 w 10000"/>
                <a:gd name="connsiteY209" fmla="*/ 9397 h 10000"/>
                <a:gd name="connsiteX210" fmla="*/ 4222 w 10000"/>
                <a:gd name="connsiteY210" fmla="*/ 8436 h 10000"/>
                <a:gd name="connsiteX211" fmla="*/ 4251 w 10000"/>
                <a:gd name="connsiteY211" fmla="*/ 7679 h 10000"/>
                <a:gd name="connsiteX212" fmla="*/ 4269 w 10000"/>
                <a:gd name="connsiteY212" fmla="*/ 7231 h 10000"/>
                <a:gd name="connsiteX213" fmla="*/ 4287 w 10000"/>
                <a:gd name="connsiteY213" fmla="*/ 6436 h 10000"/>
                <a:gd name="connsiteX214" fmla="*/ 4305 w 10000"/>
                <a:gd name="connsiteY214" fmla="*/ 5538 h 10000"/>
                <a:gd name="connsiteX215" fmla="*/ 4323 w 10000"/>
                <a:gd name="connsiteY215" fmla="*/ 4872 h 10000"/>
                <a:gd name="connsiteX216" fmla="*/ 4348 w 10000"/>
                <a:gd name="connsiteY216" fmla="*/ 4423 h 10000"/>
                <a:gd name="connsiteX217" fmla="*/ 4366 w 10000"/>
                <a:gd name="connsiteY217" fmla="*/ 4462 h 10000"/>
                <a:gd name="connsiteX218" fmla="*/ 4384 w 10000"/>
                <a:gd name="connsiteY218" fmla="*/ 3885 h 10000"/>
                <a:gd name="connsiteX219" fmla="*/ 4402 w 10000"/>
                <a:gd name="connsiteY219" fmla="*/ 2744 h 10000"/>
                <a:gd name="connsiteX220" fmla="*/ 4420 w 10000"/>
                <a:gd name="connsiteY220" fmla="*/ 1949 h 10000"/>
                <a:gd name="connsiteX221" fmla="*/ 4445 w 10000"/>
                <a:gd name="connsiteY221" fmla="*/ 2897 h 10000"/>
                <a:gd name="connsiteX222" fmla="*/ 4463 w 10000"/>
                <a:gd name="connsiteY222" fmla="*/ 5833 h 10000"/>
                <a:gd name="connsiteX223" fmla="*/ 4492 w 10000"/>
                <a:gd name="connsiteY223" fmla="*/ 8000 h 10000"/>
                <a:gd name="connsiteX224" fmla="*/ 4510 w 10000"/>
                <a:gd name="connsiteY224" fmla="*/ 8090 h 10000"/>
                <a:gd name="connsiteX225" fmla="*/ 4528 w 10000"/>
                <a:gd name="connsiteY225" fmla="*/ 7103 h 10000"/>
                <a:gd name="connsiteX226" fmla="*/ 4546 w 10000"/>
                <a:gd name="connsiteY226" fmla="*/ 6205 h 10000"/>
                <a:gd name="connsiteX227" fmla="*/ 4564 w 10000"/>
                <a:gd name="connsiteY227" fmla="*/ 5641 h 10000"/>
                <a:gd name="connsiteX228" fmla="*/ 4582 w 10000"/>
                <a:gd name="connsiteY228" fmla="*/ 5321 h 10000"/>
                <a:gd name="connsiteX229" fmla="*/ 4609 w 10000"/>
                <a:gd name="connsiteY229" fmla="*/ 5154 h 10000"/>
                <a:gd name="connsiteX230" fmla="*/ 4627 w 10000"/>
                <a:gd name="connsiteY230" fmla="*/ 4872 h 10000"/>
                <a:gd name="connsiteX231" fmla="*/ 4645 w 10000"/>
                <a:gd name="connsiteY231" fmla="*/ 4526 h 10000"/>
                <a:gd name="connsiteX232" fmla="*/ 4674 w 10000"/>
                <a:gd name="connsiteY232" fmla="*/ 4333 h 10000"/>
                <a:gd name="connsiteX233" fmla="*/ 4692 w 10000"/>
                <a:gd name="connsiteY233" fmla="*/ 4115 h 10000"/>
                <a:gd name="connsiteX234" fmla="*/ 4706 w 10000"/>
                <a:gd name="connsiteY234" fmla="*/ 3859 h 10000"/>
                <a:gd name="connsiteX235" fmla="*/ 4725 w 10000"/>
                <a:gd name="connsiteY235" fmla="*/ 3692 h 10000"/>
                <a:gd name="connsiteX236" fmla="*/ 4743 w 10000"/>
                <a:gd name="connsiteY236" fmla="*/ 3603 h 10000"/>
                <a:gd name="connsiteX237" fmla="*/ 4772 w 10000"/>
                <a:gd name="connsiteY237" fmla="*/ 3821 h 10000"/>
                <a:gd name="connsiteX238" fmla="*/ 4790 w 10000"/>
                <a:gd name="connsiteY238" fmla="*/ 4590 h 10000"/>
                <a:gd name="connsiteX239" fmla="*/ 4808 w 10000"/>
                <a:gd name="connsiteY239" fmla="*/ 5103 h 10000"/>
                <a:gd name="connsiteX240" fmla="*/ 4826 w 10000"/>
                <a:gd name="connsiteY240" fmla="*/ 5346 h 10000"/>
                <a:gd name="connsiteX241" fmla="*/ 4851 w 10000"/>
                <a:gd name="connsiteY241" fmla="*/ 5474 h 10000"/>
                <a:gd name="connsiteX242" fmla="*/ 4869 w 10000"/>
                <a:gd name="connsiteY242" fmla="*/ 5538 h 10000"/>
                <a:gd name="connsiteX243" fmla="*/ 4888 w 10000"/>
                <a:gd name="connsiteY243" fmla="*/ 5513 h 10000"/>
                <a:gd name="connsiteX244" fmla="*/ 4906 w 10000"/>
                <a:gd name="connsiteY244" fmla="*/ 5218 h 10000"/>
                <a:gd name="connsiteX245" fmla="*/ 4934 w 10000"/>
                <a:gd name="connsiteY245" fmla="*/ 4744 h 10000"/>
                <a:gd name="connsiteX246" fmla="*/ 4952 w 10000"/>
                <a:gd name="connsiteY246" fmla="*/ 4397 h 10000"/>
                <a:gd name="connsiteX247" fmla="*/ 4970 w 10000"/>
                <a:gd name="connsiteY247" fmla="*/ 3821 h 10000"/>
                <a:gd name="connsiteX248" fmla="*/ 4985 w 10000"/>
                <a:gd name="connsiteY248" fmla="*/ 3372 h 10000"/>
                <a:gd name="connsiteX249" fmla="*/ 5003 w 10000"/>
                <a:gd name="connsiteY249" fmla="*/ 3372 h 10000"/>
                <a:gd name="connsiteX250" fmla="*/ 5022 w 10000"/>
                <a:gd name="connsiteY250" fmla="*/ 3795 h 10000"/>
                <a:gd name="connsiteX251" fmla="*/ 5051 w 10000"/>
                <a:gd name="connsiteY251" fmla="*/ 5192 h 10000"/>
                <a:gd name="connsiteX252" fmla="*/ 5076 w 10000"/>
                <a:gd name="connsiteY252" fmla="*/ 6436 h 10000"/>
                <a:gd name="connsiteX253" fmla="*/ 5094 w 10000"/>
                <a:gd name="connsiteY253" fmla="*/ 7321 h 10000"/>
                <a:gd name="connsiteX254" fmla="*/ 5112 w 10000"/>
                <a:gd name="connsiteY254" fmla="*/ 7359 h 10000"/>
                <a:gd name="connsiteX255" fmla="*/ 5130 w 10000"/>
                <a:gd name="connsiteY255" fmla="*/ 6846 h 10000"/>
                <a:gd name="connsiteX256" fmla="*/ 5148 w 10000"/>
                <a:gd name="connsiteY256" fmla="*/ 6179 h 10000"/>
                <a:gd name="connsiteX257" fmla="*/ 5166 w 10000"/>
                <a:gd name="connsiteY257" fmla="*/ 5897 h 10000"/>
                <a:gd name="connsiteX258" fmla="*/ 5184 w 10000"/>
                <a:gd name="connsiteY258" fmla="*/ 5538 h 10000"/>
                <a:gd name="connsiteX259" fmla="*/ 5213 w 10000"/>
                <a:gd name="connsiteY259" fmla="*/ 4590 h 10000"/>
                <a:gd name="connsiteX260" fmla="*/ 5231 w 10000"/>
                <a:gd name="connsiteY260" fmla="*/ 3064 h 10000"/>
                <a:gd name="connsiteX261" fmla="*/ 5249 w 10000"/>
                <a:gd name="connsiteY261" fmla="*/ 2615 h 10000"/>
                <a:gd name="connsiteX262" fmla="*/ 5275 w 10000"/>
                <a:gd name="connsiteY262" fmla="*/ 3474 h 10000"/>
                <a:gd name="connsiteX263" fmla="*/ 5294 w 10000"/>
                <a:gd name="connsiteY263" fmla="*/ 4359 h 10000"/>
                <a:gd name="connsiteX264" fmla="*/ 5312 w 10000"/>
                <a:gd name="connsiteY264" fmla="*/ 5321 h 10000"/>
                <a:gd name="connsiteX265" fmla="*/ 5330 w 10000"/>
                <a:gd name="connsiteY265" fmla="*/ 7013 h 10000"/>
                <a:gd name="connsiteX266" fmla="*/ 5355 w 10000"/>
                <a:gd name="connsiteY266" fmla="*/ 8179 h 10000"/>
                <a:gd name="connsiteX267" fmla="*/ 5373 w 10000"/>
                <a:gd name="connsiteY267" fmla="*/ 8115 h 10000"/>
                <a:gd name="connsiteX268" fmla="*/ 5391 w 10000"/>
                <a:gd name="connsiteY268" fmla="*/ 7256 h 10000"/>
                <a:gd name="connsiteX269" fmla="*/ 5409 w 10000"/>
                <a:gd name="connsiteY269" fmla="*/ 6269 h 10000"/>
                <a:gd name="connsiteX270" fmla="*/ 5428 w 10000"/>
                <a:gd name="connsiteY270" fmla="*/ 5410 h 10000"/>
                <a:gd name="connsiteX271" fmla="*/ 5446 w 10000"/>
                <a:gd name="connsiteY271" fmla="*/ 4974 h 10000"/>
                <a:gd name="connsiteX272" fmla="*/ 5475 w 10000"/>
                <a:gd name="connsiteY272" fmla="*/ 4551 h 10000"/>
                <a:gd name="connsiteX273" fmla="*/ 5493 w 10000"/>
                <a:gd name="connsiteY273" fmla="*/ 4231 h 10000"/>
                <a:gd name="connsiteX274" fmla="*/ 5511 w 10000"/>
                <a:gd name="connsiteY274" fmla="*/ 3885 h 10000"/>
                <a:gd name="connsiteX275" fmla="*/ 5536 w 10000"/>
                <a:gd name="connsiteY275" fmla="*/ 3667 h 10000"/>
                <a:gd name="connsiteX276" fmla="*/ 5554 w 10000"/>
                <a:gd name="connsiteY276" fmla="*/ 3218 h 10000"/>
                <a:gd name="connsiteX277" fmla="*/ 5572 w 10000"/>
                <a:gd name="connsiteY277" fmla="*/ 3192 h 10000"/>
                <a:gd name="connsiteX278" fmla="*/ 5590 w 10000"/>
                <a:gd name="connsiteY278" fmla="*/ 3731 h 10000"/>
                <a:gd name="connsiteX279" fmla="*/ 5616 w 10000"/>
                <a:gd name="connsiteY279" fmla="*/ 4615 h 10000"/>
                <a:gd name="connsiteX280" fmla="*/ 5634 w 10000"/>
                <a:gd name="connsiteY280" fmla="*/ 5321 h 10000"/>
                <a:gd name="connsiteX281" fmla="*/ 5652 w 10000"/>
                <a:gd name="connsiteY281" fmla="*/ 5731 h 10000"/>
                <a:gd name="connsiteX282" fmla="*/ 5681 w 10000"/>
                <a:gd name="connsiteY282" fmla="*/ 6090 h 10000"/>
                <a:gd name="connsiteX283" fmla="*/ 5699 w 10000"/>
                <a:gd name="connsiteY283" fmla="*/ 6026 h 10000"/>
                <a:gd name="connsiteX284" fmla="*/ 5717 w 10000"/>
                <a:gd name="connsiteY284" fmla="*/ 5321 h 10000"/>
                <a:gd name="connsiteX285" fmla="*/ 5735 w 10000"/>
                <a:gd name="connsiteY285" fmla="*/ 4397 h 10000"/>
                <a:gd name="connsiteX286" fmla="*/ 5753 w 10000"/>
                <a:gd name="connsiteY286" fmla="*/ 4077 h 10000"/>
                <a:gd name="connsiteX287" fmla="*/ 5771 w 10000"/>
                <a:gd name="connsiteY287" fmla="*/ 4051 h 10000"/>
                <a:gd name="connsiteX288" fmla="*/ 5796 w 10000"/>
                <a:gd name="connsiteY288" fmla="*/ 4974 h 10000"/>
                <a:gd name="connsiteX289" fmla="*/ 5815 w 10000"/>
                <a:gd name="connsiteY289" fmla="*/ 5897 h 10000"/>
                <a:gd name="connsiteX290" fmla="*/ 5834 w 10000"/>
                <a:gd name="connsiteY290" fmla="*/ 5795 h 10000"/>
                <a:gd name="connsiteX291" fmla="*/ 5852 w 10000"/>
                <a:gd name="connsiteY291" fmla="*/ 5321 h 10000"/>
                <a:gd name="connsiteX292" fmla="*/ 5877 w 10000"/>
                <a:gd name="connsiteY292" fmla="*/ 5064 h 10000"/>
                <a:gd name="connsiteX293" fmla="*/ 5895 w 10000"/>
                <a:gd name="connsiteY293" fmla="*/ 5321 h 10000"/>
                <a:gd name="connsiteX294" fmla="*/ 5913 w 10000"/>
                <a:gd name="connsiteY294" fmla="*/ 5154 h 10000"/>
                <a:gd name="connsiteX295" fmla="*/ 5931 w 10000"/>
                <a:gd name="connsiteY295" fmla="*/ 4936 h 10000"/>
                <a:gd name="connsiteX296" fmla="*/ 5960 w 10000"/>
                <a:gd name="connsiteY296" fmla="*/ 4462 h 10000"/>
                <a:gd name="connsiteX297" fmla="*/ 6094 w 10000"/>
                <a:gd name="connsiteY297" fmla="*/ 4846 h 10000"/>
                <a:gd name="connsiteX298" fmla="*/ 6119 w 10000"/>
                <a:gd name="connsiteY298" fmla="*/ 4487 h 10000"/>
                <a:gd name="connsiteX299" fmla="*/ 6221 w 10000"/>
                <a:gd name="connsiteY299" fmla="*/ 4013 h 10000"/>
                <a:gd name="connsiteX300" fmla="*/ 6239 w 10000"/>
                <a:gd name="connsiteY300" fmla="*/ 3064 h 10000"/>
                <a:gd name="connsiteX301" fmla="*/ 6300 w 10000"/>
                <a:gd name="connsiteY301" fmla="*/ 5923 h 10000"/>
                <a:gd name="connsiteX302" fmla="*/ 6318 w 10000"/>
                <a:gd name="connsiteY302" fmla="*/ 7321 h 10000"/>
                <a:gd name="connsiteX303" fmla="*/ 6337 w 10000"/>
                <a:gd name="connsiteY303" fmla="*/ 7641 h 10000"/>
                <a:gd name="connsiteX304" fmla="*/ 6355 w 10000"/>
                <a:gd name="connsiteY304" fmla="*/ 7359 h 10000"/>
                <a:gd name="connsiteX305" fmla="*/ 6373 w 10000"/>
                <a:gd name="connsiteY305" fmla="*/ 5833 h 10000"/>
                <a:gd name="connsiteX306" fmla="*/ 6482 w 10000"/>
                <a:gd name="connsiteY306" fmla="*/ 6436 h 10000"/>
                <a:gd name="connsiteX307" fmla="*/ 6500 w 10000"/>
                <a:gd name="connsiteY307" fmla="*/ 8628 h 10000"/>
                <a:gd name="connsiteX308" fmla="*/ 6518 w 10000"/>
                <a:gd name="connsiteY308" fmla="*/ 9077 h 10000"/>
                <a:gd name="connsiteX309" fmla="*/ 6543 w 10000"/>
                <a:gd name="connsiteY309" fmla="*/ 8603 h 10000"/>
                <a:gd name="connsiteX310" fmla="*/ 6561 w 10000"/>
                <a:gd name="connsiteY310" fmla="*/ 7679 h 10000"/>
                <a:gd name="connsiteX311" fmla="*/ 6579 w 10000"/>
                <a:gd name="connsiteY311" fmla="*/ 6846 h 10000"/>
                <a:gd name="connsiteX312" fmla="*/ 6597 w 10000"/>
                <a:gd name="connsiteY312" fmla="*/ 6090 h 10000"/>
                <a:gd name="connsiteX313" fmla="*/ 6616 w 10000"/>
                <a:gd name="connsiteY313" fmla="*/ 5128 h 10000"/>
                <a:gd name="connsiteX314" fmla="*/ 6634 w 10000"/>
                <a:gd name="connsiteY314" fmla="*/ 4013 h 10000"/>
                <a:gd name="connsiteX315" fmla="*/ 6985 w 10000"/>
                <a:gd name="connsiteY315" fmla="*/ 5513 h 10000"/>
                <a:gd name="connsiteX316" fmla="*/ 7003 w 10000"/>
                <a:gd name="connsiteY316" fmla="*/ 6051 h 10000"/>
                <a:gd name="connsiteX317" fmla="*/ 7022 w 10000"/>
                <a:gd name="connsiteY317" fmla="*/ 5897 h 10000"/>
                <a:gd name="connsiteX318" fmla="*/ 7040 w 10000"/>
                <a:gd name="connsiteY318" fmla="*/ 5577 h 10000"/>
                <a:gd name="connsiteX319" fmla="*/ 7058 w 10000"/>
                <a:gd name="connsiteY319" fmla="*/ 5321 h 10000"/>
                <a:gd name="connsiteX320" fmla="*/ 7084 w 10000"/>
                <a:gd name="connsiteY320" fmla="*/ 4936 h 10000"/>
                <a:gd name="connsiteX321" fmla="*/ 7102 w 10000"/>
                <a:gd name="connsiteY321" fmla="*/ 4654 h 10000"/>
                <a:gd name="connsiteX322" fmla="*/ 7120 w 10000"/>
                <a:gd name="connsiteY322" fmla="*/ 4526 h 10000"/>
                <a:gd name="connsiteX323" fmla="*/ 7149 w 10000"/>
                <a:gd name="connsiteY323" fmla="*/ 4487 h 10000"/>
                <a:gd name="connsiteX324" fmla="*/ 7167 w 10000"/>
                <a:gd name="connsiteY324" fmla="*/ 4590 h 10000"/>
                <a:gd name="connsiteX325" fmla="*/ 7185 w 10000"/>
                <a:gd name="connsiteY325" fmla="*/ 5218 h 10000"/>
                <a:gd name="connsiteX326" fmla="*/ 7199 w 10000"/>
                <a:gd name="connsiteY326" fmla="*/ 5218 h 10000"/>
                <a:gd name="connsiteX327" fmla="*/ 7217 w 10000"/>
                <a:gd name="connsiteY327" fmla="*/ 4654 h 10000"/>
                <a:gd name="connsiteX328" fmla="*/ 7246 w 10000"/>
                <a:gd name="connsiteY328" fmla="*/ 4423 h 10000"/>
                <a:gd name="connsiteX329" fmla="*/ 7264 w 10000"/>
                <a:gd name="connsiteY329" fmla="*/ 4654 h 10000"/>
                <a:gd name="connsiteX330" fmla="*/ 7282 w 10000"/>
                <a:gd name="connsiteY330" fmla="*/ 5154 h 10000"/>
                <a:gd name="connsiteX331" fmla="*/ 7307 w 10000"/>
                <a:gd name="connsiteY331" fmla="*/ 5731 h 10000"/>
                <a:gd name="connsiteX332" fmla="*/ 7325 w 10000"/>
                <a:gd name="connsiteY332" fmla="*/ 6051 h 10000"/>
                <a:gd name="connsiteX333" fmla="*/ 7343 w 10000"/>
                <a:gd name="connsiteY333" fmla="*/ 5962 h 10000"/>
                <a:gd name="connsiteX334" fmla="*/ 7361 w 10000"/>
                <a:gd name="connsiteY334" fmla="*/ 5897 h 10000"/>
                <a:gd name="connsiteX335" fmla="*/ 7379 w 10000"/>
                <a:gd name="connsiteY335" fmla="*/ 5321 h 10000"/>
                <a:gd name="connsiteX336" fmla="*/ 7398 w 10000"/>
                <a:gd name="connsiteY336" fmla="*/ 4679 h 10000"/>
                <a:gd name="connsiteX337" fmla="*/ 7427 w 10000"/>
                <a:gd name="connsiteY337" fmla="*/ 4115 h 10000"/>
                <a:gd name="connsiteX338" fmla="*/ 7445 w 10000"/>
                <a:gd name="connsiteY338" fmla="*/ 3474 h 10000"/>
                <a:gd name="connsiteX339" fmla="*/ 7463 w 10000"/>
                <a:gd name="connsiteY339" fmla="*/ 3410 h 10000"/>
                <a:gd name="connsiteX340" fmla="*/ 7478 w 10000"/>
                <a:gd name="connsiteY340" fmla="*/ 4808 h 10000"/>
                <a:gd name="connsiteX341" fmla="*/ 7508 w 10000"/>
                <a:gd name="connsiteY341" fmla="*/ 6090 h 10000"/>
                <a:gd name="connsiteX342" fmla="*/ 7526 w 10000"/>
                <a:gd name="connsiteY342" fmla="*/ 5833 h 10000"/>
                <a:gd name="connsiteX343" fmla="*/ 7544 w 10000"/>
                <a:gd name="connsiteY343" fmla="*/ 4359 h 10000"/>
                <a:gd name="connsiteX344" fmla="*/ 7569 w 10000"/>
                <a:gd name="connsiteY344" fmla="*/ 2705 h 10000"/>
                <a:gd name="connsiteX345" fmla="*/ 7587 w 10000"/>
                <a:gd name="connsiteY345" fmla="*/ 1974 h 10000"/>
                <a:gd name="connsiteX346" fmla="*/ 7605 w 10000"/>
                <a:gd name="connsiteY346" fmla="*/ 4013 h 10000"/>
                <a:gd name="connsiteX347" fmla="*/ 7623 w 10000"/>
                <a:gd name="connsiteY347" fmla="*/ 6372 h 10000"/>
                <a:gd name="connsiteX348" fmla="*/ 7641 w 10000"/>
                <a:gd name="connsiteY348" fmla="*/ 7808 h 10000"/>
                <a:gd name="connsiteX349" fmla="*/ 7659 w 10000"/>
                <a:gd name="connsiteY349" fmla="*/ 7577 h 10000"/>
                <a:gd name="connsiteX350" fmla="*/ 7688 w 10000"/>
                <a:gd name="connsiteY350" fmla="*/ 7295 h 10000"/>
                <a:gd name="connsiteX351" fmla="*/ 7706 w 10000"/>
                <a:gd name="connsiteY351" fmla="*/ 7321 h 10000"/>
                <a:gd name="connsiteX352" fmla="*/ 7724 w 10000"/>
                <a:gd name="connsiteY352" fmla="*/ 7551 h 10000"/>
                <a:gd name="connsiteX353" fmla="*/ 7749 w 10000"/>
                <a:gd name="connsiteY353" fmla="*/ 7679 h 10000"/>
                <a:gd name="connsiteX354" fmla="*/ 7767 w 10000"/>
                <a:gd name="connsiteY354" fmla="*/ 7231 h 10000"/>
                <a:gd name="connsiteX355" fmla="*/ 7786 w 10000"/>
                <a:gd name="connsiteY355" fmla="*/ 6526 h 10000"/>
                <a:gd name="connsiteX356" fmla="*/ 7804 w 10000"/>
                <a:gd name="connsiteY356" fmla="*/ 5859 h 10000"/>
                <a:gd name="connsiteX357" fmla="*/ 7830 w 10000"/>
                <a:gd name="connsiteY357" fmla="*/ 5154 h 10000"/>
                <a:gd name="connsiteX358" fmla="*/ 7848 w 10000"/>
                <a:gd name="connsiteY358" fmla="*/ 4615 h 10000"/>
                <a:gd name="connsiteX359" fmla="*/ 7866 w 10000"/>
                <a:gd name="connsiteY359" fmla="*/ 3949 h 10000"/>
                <a:gd name="connsiteX360" fmla="*/ 7884 w 10000"/>
                <a:gd name="connsiteY360" fmla="*/ 3474 h 10000"/>
                <a:gd name="connsiteX361" fmla="*/ 7902 w 10000"/>
                <a:gd name="connsiteY361" fmla="*/ 2936 h 10000"/>
                <a:gd name="connsiteX362" fmla="*/ 7931 w 10000"/>
                <a:gd name="connsiteY362" fmla="*/ 2808 h 10000"/>
                <a:gd name="connsiteX363" fmla="*/ 7949 w 10000"/>
                <a:gd name="connsiteY363" fmla="*/ 3474 h 10000"/>
                <a:gd name="connsiteX364" fmla="*/ 7967 w 10000"/>
                <a:gd name="connsiteY364" fmla="*/ 4462 h 10000"/>
                <a:gd name="connsiteX365" fmla="*/ 7985 w 10000"/>
                <a:gd name="connsiteY365" fmla="*/ 4590 h 10000"/>
                <a:gd name="connsiteX366" fmla="*/ 8010 w 10000"/>
                <a:gd name="connsiteY366" fmla="*/ 4333 h 10000"/>
                <a:gd name="connsiteX367" fmla="*/ 8028 w 10000"/>
                <a:gd name="connsiteY367" fmla="*/ 4295 h 10000"/>
                <a:gd name="connsiteX368" fmla="*/ 8046 w 10000"/>
                <a:gd name="connsiteY368" fmla="*/ 4205 h 10000"/>
                <a:gd name="connsiteX369" fmla="*/ 8065 w 10000"/>
                <a:gd name="connsiteY369" fmla="*/ 3949 h 10000"/>
                <a:gd name="connsiteX370" fmla="*/ 8083 w 10000"/>
                <a:gd name="connsiteY370" fmla="*/ 4654 h 10000"/>
                <a:gd name="connsiteX371" fmla="*/ 8109 w 10000"/>
                <a:gd name="connsiteY371" fmla="*/ 5282 h 10000"/>
                <a:gd name="connsiteX372" fmla="*/ 8127 w 10000"/>
                <a:gd name="connsiteY372" fmla="*/ 6051 h 10000"/>
                <a:gd name="connsiteX373" fmla="*/ 8155 w 10000"/>
                <a:gd name="connsiteY373" fmla="*/ 6718 h 10000"/>
                <a:gd name="connsiteX374" fmla="*/ 8174 w 10000"/>
                <a:gd name="connsiteY374" fmla="*/ 6821 h 10000"/>
                <a:gd name="connsiteX375" fmla="*/ 8192 w 10000"/>
                <a:gd name="connsiteY375" fmla="*/ 6462 h 10000"/>
                <a:gd name="connsiteX376" fmla="*/ 8210 w 10000"/>
                <a:gd name="connsiteY376" fmla="*/ 5321 h 10000"/>
                <a:gd name="connsiteX377" fmla="*/ 8229 w 10000"/>
                <a:gd name="connsiteY377" fmla="*/ 2769 h 10000"/>
                <a:gd name="connsiteX378" fmla="*/ 8247 w 10000"/>
                <a:gd name="connsiteY378" fmla="*/ 1244 h 10000"/>
                <a:gd name="connsiteX379" fmla="*/ 8265 w 10000"/>
                <a:gd name="connsiteY379" fmla="*/ 962 h 10000"/>
                <a:gd name="connsiteX380" fmla="*/ 8290 w 10000"/>
                <a:gd name="connsiteY380" fmla="*/ 3603 h 10000"/>
                <a:gd name="connsiteX381" fmla="*/ 8308 w 10000"/>
                <a:gd name="connsiteY381" fmla="*/ 6846 h 10000"/>
                <a:gd name="connsiteX382" fmla="*/ 8333 w 10000"/>
                <a:gd name="connsiteY382" fmla="*/ 8282 h 10000"/>
                <a:gd name="connsiteX383" fmla="*/ 8351 w 10000"/>
                <a:gd name="connsiteY383" fmla="*/ 8218 h 10000"/>
                <a:gd name="connsiteX384" fmla="*/ 8369 w 10000"/>
                <a:gd name="connsiteY384" fmla="*/ 7679 h 10000"/>
                <a:gd name="connsiteX385" fmla="*/ 8387 w 10000"/>
                <a:gd name="connsiteY385" fmla="*/ 7038 h 10000"/>
                <a:gd name="connsiteX386" fmla="*/ 8405 w 10000"/>
                <a:gd name="connsiteY386" fmla="*/ 6436 h 10000"/>
                <a:gd name="connsiteX387" fmla="*/ 8434 w 10000"/>
                <a:gd name="connsiteY387" fmla="*/ 6115 h 10000"/>
                <a:gd name="connsiteX388" fmla="*/ 8452 w 10000"/>
                <a:gd name="connsiteY388" fmla="*/ 5833 h 10000"/>
                <a:gd name="connsiteX389" fmla="*/ 8470 w 10000"/>
                <a:gd name="connsiteY389" fmla="*/ 5449 h 10000"/>
                <a:gd name="connsiteX390" fmla="*/ 8488 w 10000"/>
                <a:gd name="connsiteY390" fmla="*/ 4872 h 10000"/>
                <a:gd name="connsiteX391" fmla="*/ 8506 w 10000"/>
                <a:gd name="connsiteY391" fmla="*/ 4333 h 10000"/>
                <a:gd name="connsiteX392" fmla="*/ 8532 w 10000"/>
                <a:gd name="connsiteY392" fmla="*/ 3795 h 10000"/>
                <a:gd name="connsiteX393" fmla="*/ 8550 w 10000"/>
                <a:gd name="connsiteY393" fmla="*/ 3538 h 10000"/>
                <a:gd name="connsiteX394" fmla="*/ 8568 w 10000"/>
                <a:gd name="connsiteY394" fmla="*/ 3244 h 10000"/>
                <a:gd name="connsiteX395" fmla="*/ 8593 w 10000"/>
                <a:gd name="connsiteY395" fmla="*/ 3372 h 10000"/>
                <a:gd name="connsiteX396" fmla="*/ 8612 w 10000"/>
                <a:gd name="connsiteY396" fmla="*/ 3244 h 10000"/>
                <a:gd name="connsiteX397" fmla="*/ 8631 w 10000"/>
                <a:gd name="connsiteY397" fmla="*/ 2513 h 10000"/>
                <a:gd name="connsiteX398" fmla="*/ 8649 w 10000"/>
                <a:gd name="connsiteY398" fmla="*/ 2897 h 10000"/>
                <a:gd name="connsiteX399" fmla="*/ 8667 w 10000"/>
                <a:gd name="connsiteY399" fmla="*/ 5128 h 10000"/>
                <a:gd name="connsiteX400" fmla="*/ 8696 w 10000"/>
                <a:gd name="connsiteY400" fmla="*/ 6846 h 10000"/>
                <a:gd name="connsiteX401" fmla="*/ 8714 w 10000"/>
                <a:gd name="connsiteY401" fmla="*/ 7038 h 10000"/>
                <a:gd name="connsiteX402" fmla="*/ 8732 w 10000"/>
                <a:gd name="connsiteY402" fmla="*/ 6821 h 10000"/>
                <a:gd name="connsiteX403" fmla="*/ 8757 w 10000"/>
                <a:gd name="connsiteY403" fmla="*/ 6051 h 10000"/>
                <a:gd name="connsiteX404" fmla="*/ 8775 w 10000"/>
                <a:gd name="connsiteY404" fmla="*/ 4974 h 10000"/>
                <a:gd name="connsiteX405" fmla="*/ 8793 w 10000"/>
                <a:gd name="connsiteY405" fmla="*/ 3885 h 10000"/>
                <a:gd name="connsiteX406" fmla="*/ 8811 w 10000"/>
                <a:gd name="connsiteY406" fmla="*/ 3795 h 10000"/>
                <a:gd name="connsiteX407" fmla="*/ 8829 w 10000"/>
                <a:gd name="connsiteY407" fmla="*/ 4910 h 10000"/>
                <a:gd name="connsiteX408" fmla="*/ 8848 w 10000"/>
                <a:gd name="connsiteY408" fmla="*/ 6590 h 10000"/>
                <a:gd name="connsiteX409" fmla="*/ 8873 w 10000"/>
                <a:gd name="connsiteY409" fmla="*/ 7705 h 10000"/>
                <a:gd name="connsiteX410" fmla="*/ 8891 w 10000"/>
                <a:gd name="connsiteY410" fmla="*/ 7641 h 10000"/>
                <a:gd name="connsiteX411" fmla="*/ 8909 w 10000"/>
                <a:gd name="connsiteY411" fmla="*/ 6974 h 10000"/>
                <a:gd name="connsiteX412" fmla="*/ 8927 w 10000"/>
                <a:gd name="connsiteY412" fmla="*/ 6244 h 10000"/>
                <a:gd name="connsiteX413" fmla="*/ 8956 w 10000"/>
                <a:gd name="connsiteY413" fmla="*/ 5667 h 10000"/>
                <a:gd name="connsiteX414" fmla="*/ 8974 w 10000"/>
                <a:gd name="connsiteY414" fmla="*/ 5282 h 10000"/>
                <a:gd name="connsiteX415" fmla="*/ 8992 w 10000"/>
                <a:gd name="connsiteY415" fmla="*/ 4782 h 10000"/>
                <a:gd name="connsiteX416" fmla="*/ 9010 w 10000"/>
                <a:gd name="connsiteY416" fmla="*/ 3987 h 10000"/>
                <a:gd name="connsiteX417" fmla="*/ 9036 w 10000"/>
                <a:gd name="connsiteY417" fmla="*/ 3244 h 10000"/>
                <a:gd name="connsiteX418" fmla="*/ 9054 w 10000"/>
                <a:gd name="connsiteY418" fmla="*/ 2872 h 10000"/>
                <a:gd name="connsiteX419" fmla="*/ 9072 w 10000"/>
                <a:gd name="connsiteY419" fmla="*/ 2962 h 10000"/>
                <a:gd name="connsiteX420" fmla="*/ 9090 w 10000"/>
                <a:gd name="connsiteY420" fmla="*/ 3667 h 10000"/>
                <a:gd name="connsiteX421" fmla="*/ 9108 w 10000"/>
                <a:gd name="connsiteY421" fmla="*/ 5321 h 10000"/>
                <a:gd name="connsiteX422" fmla="*/ 9137 w 10000"/>
                <a:gd name="connsiteY422" fmla="*/ 6462 h 10000"/>
                <a:gd name="connsiteX423" fmla="*/ 9152 w 10000"/>
                <a:gd name="connsiteY423" fmla="*/ 6051 h 10000"/>
                <a:gd name="connsiteX424" fmla="*/ 9181 w 10000"/>
                <a:gd name="connsiteY424" fmla="*/ 5103 h 10000"/>
                <a:gd name="connsiteX425" fmla="*/ 9199 w 10000"/>
                <a:gd name="connsiteY425" fmla="*/ 4551 h 10000"/>
                <a:gd name="connsiteX426" fmla="*/ 9217 w 10000"/>
                <a:gd name="connsiteY426" fmla="*/ 4974 h 10000"/>
                <a:gd name="connsiteX427" fmla="*/ 9236 w 10000"/>
                <a:gd name="connsiteY427" fmla="*/ 5897 h 10000"/>
                <a:gd name="connsiteX428" fmla="*/ 9254 w 10000"/>
                <a:gd name="connsiteY428" fmla="*/ 6179 h 10000"/>
                <a:gd name="connsiteX429" fmla="*/ 9272 w 10000"/>
                <a:gd name="connsiteY429" fmla="*/ 5667 h 10000"/>
                <a:gd name="connsiteX430" fmla="*/ 9297 w 10000"/>
                <a:gd name="connsiteY430" fmla="*/ 5154 h 10000"/>
                <a:gd name="connsiteX431" fmla="*/ 9315 w 10000"/>
                <a:gd name="connsiteY431" fmla="*/ 4910 h 10000"/>
                <a:gd name="connsiteX432" fmla="*/ 9333 w 10000"/>
                <a:gd name="connsiteY432" fmla="*/ 4718 h 10000"/>
                <a:gd name="connsiteX433" fmla="*/ 9362 w 10000"/>
                <a:gd name="connsiteY433" fmla="*/ 4462 h 10000"/>
                <a:gd name="connsiteX434" fmla="*/ 9380 w 10000"/>
                <a:gd name="connsiteY434" fmla="*/ 4179 h 10000"/>
                <a:gd name="connsiteX435" fmla="*/ 9398 w 10000"/>
                <a:gd name="connsiteY435" fmla="*/ 4115 h 10000"/>
                <a:gd name="connsiteX436" fmla="*/ 9416 w 10000"/>
                <a:gd name="connsiteY436" fmla="*/ 4141 h 10000"/>
                <a:gd name="connsiteX437" fmla="*/ 9431 w 10000"/>
                <a:gd name="connsiteY437" fmla="*/ 4462 h 10000"/>
                <a:gd name="connsiteX438" fmla="*/ 9460 w 10000"/>
                <a:gd name="connsiteY438" fmla="*/ 4782 h 10000"/>
                <a:gd name="connsiteX439" fmla="*/ 9478 w 10000"/>
                <a:gd name="connsiteY439" fmla="*/ 5410 h 10000"/>
                <a:gd name="connsiteX440" fmla="*/ 9496 w 10000"/>
                <a:gd name="connsiteY440" fmla="*/ 6090 h 10000"/>
                <a:gd name="connsiteX441" fmla="*/ 9514 w 10000"/>
                <a:gd name="connsiteY441" fmla="*/ 6308 h 10000"/>
                <a:gd name="connsiteX442" fmla="*/ 9532 w 10000"/>
                <a:gd name="connsiteY442" fmla="*/ 6026 h 10000"/>
                <a:gd name="connsiteX443" fmla="*/ 9558 w 10000"/>
                <a:gd name="connsiteY443" fmla="*/ 5321 h 10000"/>
                <a:gd name="connsiteX444" fmla="*/ 9576 w 10000"/>
                <a:gd name="connsiteY444" fmla="*/ 4936 h 10000"/>
                <a:gd name="connsiteX445" fmla="*/ 9594 w 10000"/>
                <a:gd name="connsiteY445" fmla="*/ 4782 h 10000"/>
                <a:gd name="connsiteX446" fmla="*/ 9623 w 10000"/>
                <a:gd name="connsiteY446" fmla="*/ 5000 h 10000"/>
                <a:gd name="connsiteX447" fmla="*/ 9641 w 10000"/>
                <a:gd name="connsiteY447" fmla="*/ 5218 h 10000"/>
                <a:gd name="connsiteX448" fmla="*/ 9695 w 10000"/>
                <a:gd name="connsiteY448" fmla="*/ 5128 h 10000"/>
                <a:gd name="connsiteX449" fmla="*/ 9720 w 10000"/>
                <a:gd name="connsiteY449" fmla="*/ 4974 h 10000"/>
                <a:gd name="connsiteX450" fmla="*/ 9764 w 10000"/>
                <a:gd name="connsiteY450" fmla="*/ 5000 h 10000"/>
                <a:gd name="connsiteX451" fmla="*/ 9800 w 10000"/>
                <a:gd name="connsiteY451" fmla="*/ 4679 h 10000"/>
                <a:gd name="connsiteX452" fmla="*/ 9837 w 10000"/>
                <a:gd name="connsiteY452" fmla="*/ 4974 h 10000"/>
                <a:gd name="connsiteX453" fmla="*/ 9902 w 10000"/>
                <a:gd name="connsiteY453" fmla="*/ 4654 h 10000"/>
                <a:gd name="connsiteX454" fmla="*/ 9920 w 10000"/>
                <a:gd name="connsiteY454" fmla="*/ 4397 h 10000"/>
                <a:gd name="connsiteX455" fmla="*/ 9938 w 10000"/>
                <a:gd name="connsiteY455" fmla="*/ 4590 h 10000"/>
                <a:gd name="connsiteX456" fmla="*/ 9982 w 10000"/>
                <a:gd name="connsiteY456" fmla="*/ 4744 h 10000"/>
                <a:gd name="connsiteX457" fmla="*/ 10000 w 10000"/>
                <a:gd name="connsiteY457" fmla="*/ 4782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7 w 10000"/>
                <a:gd name="connsiteY11" fmla="*/ 6333 h 10000"/>
                <a:gd name="connsiteX12" fmla="*/ 246 w 10000"/>
                <a:gd name="connsiteY12" fmla="*/ 6115 h 10000"/>
                <a:gd name="connsiteX13" fmla="*/ 261 w 10000"/>
                <a:gd name="connsiteY13" fmla="*/ 5667 h 10000"/>
                <a:gd name="connsiteX14" fmla="*/ 280 w 10000"/>
                <a:gd name="connsiteY14" fmla="*/ 5385 h 10000"/>
                <a:gd name="connsiteX15" fmla="*/ 298 w 10000"/>
                <a:gd name="connsiteY15" fmla="*/ 4872 h 10000"/>
                <a:gd name="connsiteX16" fmla="*/ 316 w 10000"/>
                <a:gd name="connsiteY16" fmla="*/ 4013 h 10000"/>
                <a:gd name="connsiteX17" fmla="*/ 345 w 10000"/>
                <a:gd name="connsiteY17" fmla="*/ 3795 h 10000"/>
                <a:gd name="connsiteX18" fmla="*/ 363 w 10000"/>
                <a:gd name="connsiteY18" fmla="*/ 3859 h 10000"/>
                <a:gd name="connsiteX19" fmla="*/ 381 w 10000"/>
                <a:gd name="connsiteY19" fmla="*/ 4115 h 10000"/>
                <a:gd name="connsiteX20" fmla="*/ 406 w 10000"/>
                <a:gd name="connsiteY20" fmla="*/ 4872 h 10000"/>
                <a:gd name="connsiteX21" fmla="*/ 424 w 10000"/>
                <a:gd name="connsiteY21" fmla="*/ 5513 h 10000"/>
                <a:gd name="connsiteX22" fmla="*/ 442 w 10000"/>
                <a:gd name="connsiteY22" fmla="*/ 5513 h 10000"/>
                <a:gd name="connsiteX23" fmla="*/ 460 w 10000"/>
                <a:gd name="connsiteY23" fmla="*/ 5641 h 10000"/>
                <a:gd name="connsiteX24" fmla="*/ 478 w 10000"/>
                <a:gd name="connsiteY24" fmla="*/ 5705 h 10000"/>
                <a:gd name="connsiteX25" fmla="*/ 496 w 10000"/>
                <a:gd name="connsiteY25" fmla="*/ 5833 h 10000"/>
                <a:gd name="connsiteX26" fmla="*/ 525 w 10000"/>
                <a:gd name="connsiteY26" fmla="*/ 5731 h 10000"/>
                <a:gd name="connsiteX27" fmla="*/ 540 w 10000"/>
                <a:gd name="connsiteY27" fmla="*/ 5321 h 10000"/>
                <a:gd name="connsiteX28" fmla="*/ 558 w 10000"/>
                <a:gd name="connsiteY28" fmla="*/ 4974 h 10000"/>
                <a:gd name="connsiteX29" fmla="*/ 586 w 10000"/>
                <a:gd name="connsiteY29" fmla="*/ 4526 h 10000"/>
                <a:gd name="connsiteX30" fmla="*/ 605 w 10000"/>
                <a:gd name="connsiteY30" fmla="*/ 4051 h 10000"/>
                <a:gd name="connsiteX31" fmla="*/ 623 w 10000"/>
                <a:gd name="connsiteY31" fmla="*/ 3372 h 10000"/>
                <a:gd name="connsiteX32" fmla="*/ 642 w 10000"/>
                <a:gd name="connsiteY32" fmla="*/ 3026 h 10000"/>
                <a:gd name="connsiteX33" fmla="*/ 667 w 10000"/>
                <a:gd name="connsiteY33" fmla="*/ 3282 h 10000"/>
                <a:gd name="connsiteX34" fmla="*/ 685 w 10000"/>
                <a:gd name="connsiteY34" fmla="*/ 4551 h 10000"/>
                <a:gd name="connsiteX35" fmla="*/ 703 w 10000"/>
                <a:gd name="connsiteY35" fmla="*/ 6090 h 10000"/>
                <a:gd name="connsiteX36" fmla="*/ 721 w 10000"/>
                <a:gd name="connsiteY36" fmla="*/ 7256 h 10000"/>
                <a:gd name="connsiteX37" fmla="*/ 739 w 10000"/>
                <a:gd name="connsiteY37" fmla="*/ 7449 h 10000"/>
                <a:gd name="connsiteX38" fmla="*/ 768 w 10000"/>
                <a:gd name="connsiteY38" fmla="*/ 7077 h 10000"/>
                <a:gd name="connsiteX39" fmla="*/ 786 w 10000"/>
                <a:gd name="connsiteY39" fmla="*/ 5603 h 10000"/>
                <a:gd name="connsiteX40" fmla="*/ 800 w 10000"/>
                <a:gd name="connsiteY40" fmla="*/ 3282 h 10000"/>
                <a:gd name="connsiteX41" fmla="*/ 818 w 10000"/>
                <a:gd name="connsiteY41" fmla="*/ 1308 h 10000"/>
                <a:gd name="connsiteX42" fmla="*/ 848 w 10000"/>
                <a:gd name="connsiteY42" fmla="*/ 962 h 10000"/>
                <a:gd name="connsiteX43" fmla="*/ 866 w 10000"/>
                <a:gd name="connsiteY43" fmla="*/ 3282 h 10000"/>
                <a:gd name="connsiteX44" fmla="*/ 884 w 10000"/>
                <a:gd name="connsiteY44" fmla="*/ 7744 h 10000"/>
                <a:gd name="connsiteX45" fmla="*/ 902 w 10000"/>
                <a:gd name="connsiteY45" fmla="*/ 10000 h 10000"/>
                <a:gd name="connsiteX46" fmla="*/ 920 w 10000"/>
                <a:gd name="connsiteY46" fmla="*/ 8821 h 10000"/>
                <a:gd name="connsiteX47" fmla="*/ 946 w 10000"/>
                <a:gd name="connsiteY47" fmla="*/ 6564 h 10000"/>
                <a:gd name="connsiteX48" fmla="*/ 964 w 10000"/>
                <a:gd name="connsiteY48" fmla="*/ 5064 h 10000"/>
                <a:gd name="connsiteX49" fmla="*/ 992 w 10000"/>
                <a:gd name="connsiteY49" fmla="*/ 4744 h 10000"/>
                <a:gd name="connsiteX50" fmla="*/ 1011 w 10000"/>
                <a:gd name="connsiteY50" fmla="*/ 5000 h 10000"/>
                <a:gd name="connsiteX51" fmla="*/ 1030 w 10000"/>
                <a:gd name="connsiteY51" fmla="*/ 5513 h 10000"/>
                <a:gd name="connsiteX52" fmla="*/ 1048 w 10000"/>
                <a:gd name="connsiteY52" fmla="*/ 5641 h 10000"/>
                <a:gd name="connsiteX53" fmla="*/ 1066 w 10000"/>
                <a:gd name="connsiteY53" fmla="*/ 5577 h 10000"/>
                <a:gd name="connsiteX54" fmla="*/ 1080 w 10000"/>
                <a:gd name="connsiteY54" fmla="*/ 5346 h 10000"/>
                <a:gd name="connsiteX55" fmla="*/ 1098 w 10000"/>
                <a:gd name="connsiteY55" fmla="*/ 4936 h 10000"/>
                <a:gd name="connsiteX56" fmla="*/ 1127 w 10000"/>
                <a:gd name="connsiteY56" fmla="*/ 3756 h 10000"/>
                <a:gd name="connsiteX57" fmla="*/ 1145 w 10000"/>
                <a:gd name="connsiteY57" fmla="*/ 3372 h 10000"/>
                <a:gd name="connsiteX58" fmla="*/ 1170 w 10000"/>
                <a:gd name="connsiteY58" fmla="*/ 3346 h 10000"/>
                <a:gd name="connsiteX59" fmla="*/ 1188 w 10000"/>
                <a:gd name="connsiteY59" fmla="*/ 3372 h 10000"/>
                <a:gd name="connsiteX60" fmla="*/ 1206 w 10000"/>
                <a:gd name="connsiteY60" fmla="*/ 4333 h 10000"/>
                <a:gd name="connsiteX61" fmla="*/ 1224 w 10000"/>
                <a:gd name="connsiteY61" fmla="*/ 5346 h 10000"/>
                <a:gd name="connsiteX62" fmla="*/ 1242 w 10000"/>
                <a:gd name="connsiteY62" fmla="*/ 6308 h 10000"/>
                <a:gd name="connsiteX63" fmla="*/ 1271 w 10000"/>
                <a:gd name="connsiteY63" fmla="*/ 6885 h 10000"/>
                <a:gd name="connsiteX64" fmla="*/ 1289 w 10000"/>
                <a:gd name="connsiteY64" fmla="*/ 7077 h 10000"/>
                <a:gd name="connsiteX65" fmla="*/ 1307 w 10000"/>
                <a:gd name="connsiteY65" fmla="*/ 6564 h 10000"/>
                <a:gd name="connsiteX66" fmla="*/ 1325 w 10000"/>
                <a:gd name="connsiteY66" fmla="*/ 6244 h 10000"/>
                <a:gd name="connsiteX67" fmla="*/ 1343 w 10000"/>
                <a:gd name="connsiteY67" fmla="*/ 5897 h 10000"/>
                <a:gd name="connsiteX68" fmla="*/ 1369 w 10000"/>
                <a:gd name="connsiteY68" fmla="*/ 5192 h 10000"/>
                <a:gd name="connsiteX69" fmla="*/ 1387 w 10000"/>
                <a:gd name="connsiteY69" fmla="*/ 4359 h 10000"/>
                <a:gd name="connsiteX70" fmla="*/ 1407 w 10000"/>
                <a:gd name="connsiteY70" fmla="*/ 3628 h 10000"/>
                <a:gd name="connsiteX71" fmla="*/ 1432 w 10000"/>
                <a:gd name="connsiteY71" fmla="*/ 3064 h 10000"/>
                <a:gd name="connsiteX72" fmla="*/ 1450 w 10000"/>
                <a:gd name="connsiteY72" fmla="*/ 3500 h 10000"/>
                <a:gd name="connsiteX73" fmla="*/ 1468 w 10000"/>
                <a:gd name="connsiteY73" fmla="*/ 4423 h 10000"/>
                <a:gd name="connsiteX74" fmla="*/ 1486 w 10000"/>
                <a:gd name="connsiteY74" fmla="*/ 4910 h 10000"/>
                <a:gd name="connsiteX75" fmla="*/ 1504 w 10000"/>
                <a:gd name="connsiteY75" fmla="*/ 4333 h 10000"/>
                <a:gd name="connsiteX76" fmla="*/ 1533 w 10000"/>
                <a:gd name="connsiteY76" fmla="*/ 3154 h 10000"/>
                <a:gd name="connsiteX77" fmla="*/ 1551 w 10000"/>
                <a:gd name="connsiteY77" fmla="*/ 2513 h 10000"/>
                <a:gd name="connsiteX78" fmla="*/ 1569 w 10000"/>
                <a:gd name="connsiteY78" fmla="*/ 3564 h 10000"/>
                <a:gd name="connsiteX79" fmla="*/ 1594 w 10000"/>
                <a:gd name="connsiteY79" fmla="*/ 5385 h 10000"/>
                <a:gd name="connsiteX80" fmla="*/ 1612 w 10000"/>
                <a:gd name="connsiteY80" fmla="*/ 6308 h 10000"/>
                <a:gd name="connsiteX81" fmla="*/ 1630 w 10000"/>
                <a:gd name="connsiteY81" fmla="*/ 5731 h 10000"/>
                <a:gd name="connsiteX82" fmla="*/ 1648 w 10000"/>
                <a:gd name="connsiteY82" fmla="*/ 5346 h 10000"/>
                <a:gd name="connsiteX83" fmla="*/ 1666 w 10000"/>
                <a:gd name="connsiteY83" fmla="*/ 5513 h 10000"/>
                <a:gd name="connsiteX84" fmla="*/ 1684 w 10000"/>
                <a:gd name="connsiteY84" fmla="*/ 5667 h 10000"/>
                <a:gd name="connsiteX85" fmla="*/ 1710 w 10000"/>
                <a:gd name="connsiteY85" fmla="*/ 6308 h 10000"/>
                <a:gd name="connsiteX86" fmla="*/ 1728 w 10000"/>
                <a:gd name="connsiteY86" fmla="*/ 6462 h 10000"/>
                <a:gd name="connsiteX87" fmla="*/ 1746 w 10000"/>
                <a:gd name="connsiteY87" fmla="*/ 6051 h 10000"/>
                <a:gd name="connsiteX88" fmla="*/ 1764 w 10000"/>
                <a:gd name="connsiteY88" fmla="*/ 5513 h 10000"/>
                <a:gd name="connsiteX89" fmla="*/ 1793 w 10000"/>
                <a:gd name="connsiteY89" fmla="*/ 5385 h 10000"/>
                <a:gd name="connsiteX90" fmla="*/ 1812 w 10000"/>
                <a:gd name="connsiteY90" fmla="*/ 5449 h 10000"/>
                <a:gd name="connsiteX91" fmla="*/ 1830 w 10000"/>
                <a:gd name="connsiteY91" fmla="*/ 5513 h 10000"/>
                <a:gd name="connsiteX92" fmla="*/ 1855 w 10000"/>
                <a:gd name="connsiteY92" fmla="*/ 5192 h 10000"/>
                <a:gd name="connsiteX93" fmla="*/ 1873 w 10000"/>
                <a:gd name="connsiteY93" fmla="*/ 4397 h 10000"/>
                <a:gd name="connsiteX94" fmla="*/ 1891 w 10000"/>
                <a:gd name="connsiteY94" fmla="*/ 4295 h 10000"/>
                <a:gd name="connsiteX95" fmla="*/ 1909 w 10000"/>
                <a:gd name="connsiteY95" fmla="*/ 4526 h 10000"/>
                <a:gd name="connsiteX96" fmla="*/ 1927 w 10000"/>
                <a:gd name="connsiteY96" fmla="*/ 5385 h 10000"/>
                <a:gd name="connsiteX97" fmla="*/ 1946 w 10000"/>
                <a:gd name="connsiteY97" fmla="*/ 6590 h 10000"/>
                <a:gd name="connsiteX98" fmla="*/ 1964 w 10000"/>
                <a:gd name="connsiteY98" fmla="*/ 6949 h 10000"/>
                <a:gd name="connsiteX99" fmla="*/ 1990 w 10000"/>
                <a:gd name="connsiteY99" fmla="*/ 6141 h 10000"/>
                <a:gd name="connsiteX100" fmla="*/ 2018 w 10000"/>
                <a:gd name="connsiteY100" fmla="*/ 5346 h 10000"/>
                <a:gd name="connsiteX101" fmla="*/ 2036 w 10000"/>
                <a:gd name="connsiteY101" fmla="*/ 5154 h 10000"/>
                <a:gd name="connsiteX102" fmla="*/ 2054 w 10000"/>
                <a:gd name="connsiteY102" fmla="*/ 5641 h 10000"/>
                <a:gd name="connsiteX103" fmla="*/ 2072 w 10000"/>
                <a:gd name="connsiteY103" fmla="*/ 5795 h 10000"/>
                <a:gd name="connsiteX104" fmla="*/ 2091 w 10000"/>
                <a:gd name="connsiteY104" fmla="*/ 5731 h 10000"/>
                <a:gd name="connsiteX105" fmla="*/ 2109 w 10000"/>
                <a:gd name="connsiteY105" fmla="*/ 5346 h 10000"/>
                <a:gd name="connsiteX106" fmla="*/ 2134 w 10000"/>
                <a:gd name="connsiteY106" fmla="*/ 4910 h 10000"/>
                <a:gd name="connsiteX107" fmla="*/ 2152 w 10000"/>
                <a:gd name="connsiteY107" fmla="*/ 4615 h 10000"/>
                <a:gd name="connsiteX108" fmla="*/ 2170 w 10000"/>
                <a:gd name="connsiteY108" fmla="*/ 4462 h 10000"/>
                <a:gd name="connsiteX109" fmla="*/ 2195 w 10000"/>
                <a:gd name="connsiteY109" fmla="*/ 4423 h 10000"/>
                <a:gd name="connsiteX110" fmla="*/ 2214 w 10000"/>
                <a:gd name="connsiteY110" fmla="*/ 4397 h 10000"/>
                <a:gd name="connsiteX111" fmla="*/ 2232 w 10000"/>
                <a:gd name="connsiteY111" fmla="*/ 4179 h 10000"/>
                <a:gd name="connsiteX112" fmla="*/ 2250 w 10000"/>
                <a:gd name="connsiteY112" fmla="*/ 3731 h 10000"/>
                <a:gd name="connsiteX113" fmla="*/ 2268 w 10000"/>
                <a:gd name="connsiteY113" fmla="*/ 3000 h 10000"/>
                <a:gd name="connsiteX114" fmla="*/ 2297 w 10000"/>
                <a:gd name="connsiteY114" fmla="*/ 2513 h 10000"/>
                <a:gd name="connsiteX115" fmla="*/ 2315 w 10000"/>
                <a:gd name="connsiteY115" fmla="*/ 3026 h 10000"/>
                <a:gd name="connsiteX116" fmla="*/ 2333 w 10000"/>
                <a:gd name="connsiteY116" fmla="*/ 4590 h 10000"/>
                <a:gd name="connsiteX117" fmla="*/ 2351 w 10000"/>
                <a:gd name="connsiteY117" fmla="*/ 6397 h 10000"/>
                <a:gd name="connsiteX118" fmla="*/ 2369 w 10000"/>
                <a:gd name="connsiteY118" fmla="*/ 7192 h 10000"/>
                <a:gd name="connsiteX119" fmla="*/ 2395 w 10000"/>
                <a:gd name="connsiteY119" fmla="*/ 6910 h 10000"/>
                <a:gd name="connsiteX120" fmla="*/ 2413 w 10000"/>
                <a:gd name="connsiteY120" fmla="*/ 6179 h 10000"/>
                <a:gd name="connsiteX121" fmla="*/ 2431 w 10000"/>
                <a:gd name="connsiteY121" fmla="*/ 4936 h 10000"/>
                <a:gd name="connsiteX122" fmla="*/ 2459 w 10000"/>
                <a:gd name="connsiteY122" fmla="*/ 3603 h 10000"/>
                <a:gd name="connsiteX123" fmla="*/ 2474 w 10000"/>
                <a:gd name="connsiteY123" fmla="*/ 2872 h 10000"/>
                <a:gd name="connsiteX124" fmla="*/ 2492 w 10000"/>
                <a:gd name="connsiteY124" fmla="*/ 2231 h 10000"/>
                <a:gd name="connsiteX125" fmla="*/ 2511 w 10000"/>
                <a:gd name="connsiteY125" fmla="*/ 3064 h 10000"/>
                <a:gd name="connsiteX126" fmla="*/ 2529 w 10000"/>
                <a:gd name="connsiteY126" fmla="*/ 5577 h 10000"/>
                <a:gd name="connsiteX127" fmla="*/ 2558 w 10000"/>
                <a:gd name="connsiteY127" fmla="*/ 7359 h 10000"/>
                <a:gd name="connsiteX128" fmla="*/ 2576 w 10000"/>
                <a:gd name="connsiteY128" fmla="*/ 7128 h 10000"/>
                <a:gd name="connsiteX129" fmla="*/ 2601 w 10000"/>
                <a:gd name="connsiteY129" fmla="*/ 6372 h 10000"/>
                <a:gd name="connsiteX130" fmla="*/ 2620 w 10000"/>
                <a:gd name="connsiteY130" fmla="*/ 5538 h 10000"/>
                <a:gd name="connsiteX131" fmla="*/ 2638 w 10000"/>
                <a:gd name="connsiteY131" fmla="*/ 4654 h 10000"/>
                <a:gd name="connsiteX132" fmla="*/ 2656 w 10000"/>
                <a:gd name="connsiteY132" fmla="*/ 3987 h 10000"/>
                <a:gd name="connsiteX133" fmla="*/ 2674 w 10000"/>
                <a:gd name="connsiteY133" fmla="*/ 3410 h 10000"/>
                <a:gd name="connsiteX134" fmla="*/ 2692 w 10000"/>
                <a:gd name="connsiteY134" fmla="*/ 3885 h 10000"/>
                <a:gd name="connsiteX135" fmla="*/ 2710 w 10000"/>
                <a:gd name="connsiteY135" fmla="*/ 5987 h 10000"/>
                <a:gd name="connsiteX136" fmla="*/ 2739 w 10000"/>
                <a:gd name="connsiteY136" fmla="*/ 7679 h 10000"/>
                <a:gd name="connsiteX137" fmla="*/ 2754 w 10000"/>
                <a:gd name="connsiteY137" fmla="*/ 7641 h 10000"/>
                <a:gd name="connsiteX138" fmla="*/ 2772 w 10000"/>
                <a:gd name="connsiteY138" fmla="*/ 7103 h 10000"/>
                <a:gd name="connsiteX139" fmla="*/ 2790 w 10000"/>
                <a:gd name="connsiteY139" fmla="*/ 6500 h 10000"/>
                <a:gd name="connsiteX140" fmla="*/ 2819 w 10000"/>
                <a:gd name="connsiteY140" fmla="*/ 5962 h 10000"/>
                <a:gd name="connsiteX141" fmla="*/ 2837 w 10000"/>
                <a:gd name="connsiteY141" fmla="*/ 5321 h 10000"/>
                <a:gd name="connsiteX142" fmla="*/ 2855 w 10000"/>
                <a:gd name="connsiteY142" fmla="*/ 4744 h 10000"/>
                <a:gd name="connsiteX143" fmla="*/ 2880 w 10000"/>
                <a:gd name="connsiteY143" fmla="*/ 4051 h 10000"/>
                <a:gd name="connsiteX144" fmla="*/ 2898 w 10000"/>
                <a:gd name="connsiteY144" fmla="*/ 3372 h 10000"/>
                <a:gd name="connsiteX145" fmla="*/ 2916 w 10000"/>
                <a:gd name="connsiteY145" fmla="*/ 3667 h 10000"/>
                <a:gd name="connsiteX146" fmla="*/ 2934 w 10000"/>
                <a:gd name="connsiteY146" fmla="*/ 4295 h 10000"/>
                <a:gd name="connsiteX147" fmla="*/ 2952 w 10000"/>
                <a:gd name="connsiteY147" fmla="*/ 4808 h 10000"/>
                <a:gd name="connsiteX148" fmla="*/ 2970 w 10000"/>
                <a:gd name="connsiteY148" fmla="*/ 5667 h 10000"/>
                <a:gd name="connsiteX149" fmla="*/ 2999 w 10000"/>
                <a:gd name="connsiteY149" fmla="*/ 6205 h 10000"/>
                <a:gd name="connsiteX150" fmla="*/ 3018 w 10000"/>
                <a:gd name="connsiteY150" fmla="*/ 6141 h 10000"/>
                <a:gd name="connsiteX151" fmla="*/ 3032 w 10000"/>
                <a:gd name="connsiteY151" fmla="*/ 5705 h 10000"/>
                <a:gd name="connsiteX152" fmla="*/ 3062 w 10000"/>
                <a:gd name="connsiteY152" fmla="*/ 5154 h 10000"/>
                <a:gd name="connsiteX153" fmla="*/ 3080 w 10000"/>
                <a:gd name="connsiteY153" fmla="*/ 4526 h 10000"/>
                <a:gd name="connsiteX154" fmla="*/ 3098 w 10000"/>
                <a:gd name="connsiteY154" fmla="*/ 4590 h 10000"/>
                <a:gd name="connsiteX155" fmla="*/ 3116 w 10000"/>
                <a:gd name="connsiteY155" fmla="*/ 5321 h 10000"/>
                <a:gd name="connsiteX156" fmla="*/ 3142 w 10000"/>
                <a:gd name="connsiteY156" fmla="*/ 5962 h 10000"/>
                <a:gd name="connsiteX157" fmla="*/ 3160 w 10000"/>
                <a:gd name="connsiteY157" fmla="*/ 5859 h 10000"/>
                <a:gd name="connsiteX158" fmla="*/ 3178 w 10000"/>
                <a:gd name="connsiteY158" fmla="*/ 5064 h 10000"/>
                <a:gd name="connsiteX159" fmla="*/ 3196 w 10000"/>
                <a:gd name="connsiteY159" fmla="*/ 4359 h 10000"/>
                <a:gd name="connsiteX160" fmla="*/ 3225 w 10000"/>
                <a:gd name="connsiteY160" fmla="*/ 4013 h 10000"/>
                <a:gd name="connsiteX161" fmla="*/ 3243 w 10000"/>
                <a:gd name="connsiteY161" fmla="*/ 4333 h 10000"/>
                <a:gd name="connsiteX162" fmla="*/ 3261 w 10000"/>
                <a:gd name="connsiteY162" fmla="*/ 4936 h 10000"/>
                <a:gd name="connsiteX163" fmla="*/ 3279 w 10000"/>
                <a:gd name="connsiteY163" fmla="*/ 5603 h 10000"/>
                <a:gd name="connsiteX164" fmla="*/ 3297 w 10000"/>
                <a:gd name="connsiteY164" fmla="*/ 5705 h 10000"/>
                <a:gd name="connsiteX165" fmla="*/ 3322 w 10000"/>
                <a:gd name="connsiteY165" fmla="*/ 5449 h 10000"/>
                <a:gd name="connsiteX166" fmla="*/ 3340 w 10000"/>
                <a:gd name="connsiteY166" fmla="*/ 5103 h 10000"/>
                <a:gd name="connsiteX167" fmla="*/ 3358 w 10000"/>
                <a:gd name="connsiteY167" fmla="*/ 4359 h 10000"/>
                <a:gd name="connsiteX168" fmla="*/ 3376 w 10000"/>
                <a:gd name="connsiteY168" fmla="*/ 3731 h 10000"/>
                <a:gd name="connsiteX169" fmla="*/ 3394 w 10000"/>
                <a:gd name="connsiteY169" fmla="*/ 3923 h 10000"/>
                <a:gd name="connsiteX170" fmla="*/ 3420 w 10000"/>
                <a:gd name="connsiteY170" fmla="*/ 3500 h 10000"/>
                <a:gd name="connsiteX171" fmla="*/ 3439 w 10000"/>
                <a:gd name="connsiteY171" fmla="*/ 2615 h 10000"/>
                <a:gd name="connsiteX172" fmla="*/ 3467 w 10000"/>
                <a:gd name="connsiteY172" fmla="*/ 897 h 10000"/>
                <a:gd name="connsiteX173" fmla="*/ 3485 w 10000"/>
                <a:gd name="connsiteY173" fmla="*/ 1154 h 10000"/>
                <a:gd name="connsiteX174" fmla="*/ 3503 w 10000"/>
                <a:gd name="connsiteY174" fmla="*/ 3987 h 10000"/>
                <a:gd name="connsiteX175" fmla="*/ 3521 w 10000"/>
                <a:gd name="connsiteY175" fmla="*/ 7577 h 10000"/>
                <a:gd name="connsiteX176" fmla="*/ 3540 w 10000"/>
                <a:gd name="connsiteY176" fmla="*/ 9423 h 10000"/>
                <a:gd name="connsiteX177" fmla="*/ 3558 w 10000"/>
                <a:gd name="connsiteY177" fmla="*/ 9167 h 10000"/>
                <a:gd name="connsiteX178" fmla="*/ 3576 w 10000"/>
                <a:gd name="connsiteY178" fmla="*/ 7872 h 10000"/>
                <a:gd name="connsiteX179" fmla="*/ 3601 w 10000"/>
                <a:gd name="connsiteY179" fmla="*/ 6782 h 10000"/>
                <a:gd name="connsiteX180" fmla="*/ 3620 w 10000"/>
                <a:gd name="connsiteY180" fmla="*/ 5897 h 10000"/>
                <a:gd name="connsiteX181" fmla="*/ 3645 w 10000"/>
                <a:gd name="connsiteY181" fmla="*/ 5410 h 10000"/>
                <a:gd name="connsiteX182" fmla="*/ 3663 w 10000"/>
                <a:gd name="connsiteY182" fmla="*/ 5282 h 10000"/>
                <a:gd name="connsiteX183" fmla="*/ 3681 w 10000"/>
                <a:gd name="connsiteY183" fmla="*/ 5346 h 10000"/>
                <a:gd name="connsiteX184" fmla="*/ 3699 w 10000"/>
                <a:gd name="connsiteY184" fmla="*/ 5038 h 10000"/>
                <a:gd name="connsiteX185" fmla="*/ 3717 w 10000"/>
                <a:gd name="connsiteY185" fmla="*/ 4872 h 10000"/>
                <a:gd name="connsiteX186" fmla="*/ 3746 w 10000"/>
                <a:gd name="connsiteY186" fmla="*/ 4718 h 10000"/>
                <a:gd name="connsiteX187" fmla="*/ 3764 w 10000"/>
                <a:gd name="connsiteY187" fmla="*/ 4936 h 10000"/>
                <a:gd name="connsiteX188" fmla="*/ 3782 w 10000"/>
                <a:gd name="connsiteY188" fmla="*/ 5103 h 10000"/>
                <a:gd name="connsiteX189" fmla="*/ 3800 w 10000"/>
                <a:gd name="connsiteY189" fmla="*/ 5474 h 10000"/>
                <a:gd name="connsiteX190" fmla="*/ 3827 w 10000"/>
                <a:gd name="connsiteY190" fmla="*/ 5410 h 10000"/>
                <a:gd name="connsiteX191" fmla="*/ 3845 w 10000"/>
                <a:gd name="connsiteY191" fmla="*/ 5218 h 10000"/>
                <a:gd name="connsiteX192" fmla="*/ 3863 w 10000"/>
                <a:gd name="connsiteY192" fmla="*/ 5000 h 10000"/>
                <a:gd name="connsiteX193" fmla="*/ 3881 w 10000"/>
                <a:gd name="connsiteY193" fmla="*/ 4872 h 10000"/>
                <a:gd name="connsiteX194" fmla="*/ 3899 w 10000"/>
                <a:gd name="connsiteY194" fmla="*/ 4744 h 10000"/>
                <a:gd name="connsiteX195" fmla="*/ 3924 w 10000"/>
                <a:gd name="connsiteY195" fmla="*/ 4808 h 10000"/>
                <a:gd name="connsiteX196" fmla="*/ 3942 w 10000"/>
                <a:gd name="connsiteY196" fmla="*/ 4782 h 10000"/>
                <a:gd name="connsiteX197" fmla="*/ 3960 w 10000"/>
                <a:gd name="connsiteY197" fmla="*/ 4590 h 10000"/>
                <a:gd name="connsiteX198" fmla="*/ 3978 w 10000"/>
                <a:gd name="connsiteY198" fmla="*/ 4654 h 10000"/>
                <a:gd name="connsiteX199" fmla="*/ 4007 w 10000"/>
                <a:gd name="connsiteY199" fmla="*/ 4782 h 10000"/>
                <a:gd name="connsiteX200" fmla="*/ 4025 w 10000"/>
                <a:gd name="connsiteY200" fmla="*/ 4872 h 10000"/>
                <a:gd name="connsiteX201" fmla="*/ 4043 w 10000"/>
                <a:gd name="connsiteY201" fmla="*/ 4179 h 10000"/>
                <a:gd name="connsiteX202" fmla="*/ 4068 w 10000"/>
                <a:gd name="connsiteY202" fmla="*/ 2423 h 10000"/>
                <a:gd name="connsiteX203" fmla="*/ 4086 w 10000"/>
                <a:gd name="connsiteY203" fmla="*/ 923 h 10000"/>
                <a:gd name="connsiteX204" fmla="*/ 4104 w 10000"/>
                <a:gd name="connsiteY204" fmla="*/ 0 h 10000"/>
                <a:gd name="connsiteX205" fmla="*/ 4122 w 10000"/>
                <a:gd name="connsiteY205" fmla="*/ 1051 h 10000"/>
                <a:gd name="connsiteX206" fmla="*/ 4140 w 10000"/>
                <a:gd name="connsiteY206" fmla="*/ 4487 h 10000"/>
                <a:gd name="connsiteX207" fmla="*/ 4158 w 10000"/>
                <a:gd name="connsiteY207" fmla="*/ 7705 h 10000"/>
                <a:gd name="connsiteX208" fmla="*/ 4185 w 10000"/>
                <a:gd name="connsiteY208" fmla="*/ 9397 h 10000"/>
                <a:gd name="connsiteX209" fmla="*/ 4203 w 10000"/>
                <a:gd name="connsiteY209" fmla="*/ 9397 h 10000"/>
                <a:gd name="connsiteX210" fmla="*/ 4222 w 10000"/>
                <a:gd name="connsiteY210" fmla="*/ 8436 h 10000"/>
                <a:gd name="connsiteX211" fmla="*/ 4251 w 10000"/>
                <a:gd name="connsiteY211" fmla="*/ 7679 h 10000"/>
                <a:gd name="connsiteX212" fmla="*/ 4269 w 10000"/>
                <a:gd name="connsiteY212" fmla="*/ 7231 h 10000"/>
                <a:gd name="connsiteX213" fmla="*/ 4287 w 10000"/>
                <a:gd name="connsiteY213" fmla="*/ 6436 h 10000"/>
                <a:gd name="connsiteX214" fmla="*/ 4305 w 10000"/>
                <a:gd name="connsiteY214" fmla="*/ 5538 h 10000"/>
                <a:gd name="connsiteX215" fmla="*/ 4323 w 10000"/>
                <a:gd name="connsiteY215" fmla="*/ 4872 h 10000"/>
                <a:gd name="connsiteX216" fmla="*/ 4348 w 10000"/>
                <a:gd name="connsiteY216" fmla="*/ 4423 h 10000"/>
                <a:gd name="connsiteX217" fmla="*/ 4366 w 10000"/>
                <a:gd name="connsiteY217" fmla="*/ 4462 h 10000"/>
                <a:gd name="connsiteX218" fmla="*/ 4384 w 10000"/>
                <a:gd name="connsiteY218" fmla="*/ 3885 h 10000"/>
                <a:gd name="connsiteX219" fmla="*/ 4402 w 10000"/>
                <a:gd name="connsiteY219" fmla="*/ 2744 h 10000"/>
                <a:gd name="connsiteX220" fmla="*/ 4420 w 10000"/>
                <a:gd name="connsiteY220" fmla="*/ 1949 h 10000"/>
                <a:gd name="connsiteX221" fmla="*/ 4445 w 10000"/>
                <a:gd name="connsiteY221" fmla="*/ 2897 h 10000"/>
                <a:gd name="connsiteX222" fmla="*/ 4463 w 10000"/>
                <a:gd name="connsiteY222" fmla="*/ 5833 h 10000"/>
                <a:gd name="connsiteX223" fmla="*/ 4492 w 10000"/>
                <a:gd name="connsiteY223" fmla="*/ 8000 h 10000"/>
                <a:gd name="connsiteX224" fmla="*/ 4510 w 10000"/>
                <a:gd name="connsiteY224" fmla="*/ 8090 h 10000"/>
                <a:gd name="connsiteX225" fmla="*/ 4528 w 10000"/>
                <a:gd name="connsiteY225" fmla="*/ 7103 h 10000"/>
                <a:gd name="connsiteX226" fmla="*/ 4546 w 10000"/>
                <a:gd name="connsiteY226" fmla="*/ 6205 h 10000"/>
                <a:gd name="connsiteX227" fmla="*/ 4564 w 10000"/>
                <a:gd name="connsiteY227" fmla="*/ 5641 h 10000"/>
                <a:gd name="connsiteX228" fmla="*/ 4582 w 10000"/>
                <a:gd name="connsiteY228" fmla="*/ 5321 h 10000"/>
                <a:gd name="connsiteX229" fmla="*/ 4609 w 10000"/>
                <a:gd name="connsiteY229" fmla="*/ 5154 h 10000"/>
                <a:gd name="connsiteX230" fmla="*/ 4627 w 10000"/>
                <a:gd name="connsiteY230" fmla="*/ 4872 h 10000"/>
                <a:gd name="connsiteX231" fmla="*/ 4645 w 10000"/>
                <a:gd name="connsiteY231" fmla="*/ 4526 h 10000"/>
                <a:gd name="connsiteX232" fmla="*/ 4674 w 10000"/>
                <a:gd name="connsiteY232" fmla="*/ 4333 h 10000"/>
                <a:gd name="connsiteX233" fmla="*/ 4692 w 10000"/>
                <a:gd name="connsiteY233" fmla="*/ 4115 h 10000"/>
                <a:gd name="connsiteX234" fmla="*/ 4706 w 10000"/>
                <a:gd name="connsiteY234" fmla="*/ 3859 h 10000"/>
                <a:gd name="connsiteX235" fmla="*/ 4725 w 10000"/>
                <a:gd name="connsiteY235" fmla="*/ 3692 h 10000"/>
                <a:gd name="connsiteX236" fmla="*/ 4743 w 10000"/>
                <a:gd name="connsiteY236" fmla="*/ 3603 h 10000"/>
                <a:gd name="connsiteX237" fmla="*/ 4772 w 10000"/>
                <a:gd name="connsiteY237" fmla="*/ 3821 h 10000"/>
                <a:gd name="connsiteX238" fmla="*/ 4790 w 10000"/>
                <a:gd name="connsiteY238" fmla="*/ 4590 h 10000"/>
                <a:gd name="connsiteX239" fmla="*/ 4808 w 10000"/>
                <a:gd name="connsiteY239" fmla="*/ 5103 h 10000"/>
                <a:gd name="connsiteX240" fmla="*/ 4826 w 10000"/>
                <a:gd name="connsiteY240" fmla="*/ 5346 h 10000"/>
                <a:gd name="connsiteX241" fmla="*/ 4851 w 10000"/>
                <a:gd name="connsiteY241" fmla="*/ 5474 h 10000"/>
                <a:gd name="connsiteX242" fmla="*/ 4869 w 10000"/>
                <a:gd name="connsiteY242" fmla="*/ 5538 h 10000"/>
                <a:gd name="connsiteX243" fmla="*/ 4888 w 10000"/>
                <a:gd name="connsiteY243" fmla="*/ 5513 h 10000"/>
                <a:gd name="connsiteX244" fmla="*/ 4906 w 10000"/>
                <a:gd name="connsiteY244" fmla="*/ 5218 h 10000"/>
                <a:gd name="connsiteX245" fmla="*/ 4934 w 10000"/>
                <a:gd name="connsiteY245" fmla="*/ 4744 h 10000"/>
                <a:gd name="connsiteX246" fmla="*/ 4952 w 10000"/>
                <a:gd name="connsiteY246" fmla="*/ 4397 h 10000"/>
                <a:gd name="connsiteX247" fmla="*/ 4970 w 10000"/>
                <a:gd name="connsiteY247" fmla="*/ 3821 h 10000"/>
                <a:gd name="connsiteX248" fmla="*/ 4985 w 10000"/>
                <a:gd name="connsiteY248" fmla="*/ 3372 h 10000"/>
                <a:gd name="connsiteX249" fmla="*/ 5003 w 10000"/>
                <a:gd name="connsiteY249" fmla="*/ 3372 h 10000"/>
                <a:gd name="connsiteX250" fmla="*/ 5022 w 10000"/>
                <a:gd name="connsiteY250" fmla="*/ 3795 h 10000"/>
                <a:gd name="connsiteX251" fmla="*/ 5051 w 10000"/>
                <a:gd name="connsiteY251" fmla="*/ 5192 h 10000"/>
                <a:gd name="connsiteX252" fmla="*/ 5076 w 10000"/>
                <a:gd name="connsiteY252" fmla="*/ 6436 h 10000"/>
                <a:gd name="connsiteX253" fmla="*/ 5094 w 10000"/>
                <a:gd name="connsiteY253" fmla="*/ 7321 h 10000"/>
                <a:gd name="connsiteX254" fmla="*/ 5112 w 10000"/>
                <a:gd name="connsiteY254" fmla="*/ 7359 h 10000"/>
                <a:gd name="connsiteX255" fmla="*/ 5130 w 10000"/>
                <a:gd name="connsiteY255" fmla="*/ 6846 h 10000"/>
                <a:gd name="connsiteX256" fmla="*/ 5148 w 10000"/>
                <a:gd name="connsiteY256" fmla="*/ 6179 h 10000"/>
                <a:gd name="connsiteX257" fmla="*/ 5166 w 10000"/>
                <a:gd name="connsiteY257" fmla="*/ 5897 h 10000"/>
                <a:gd name="connsiteX258" fmla="*/ 5184 w 10000"/>
                <a:gd name="connsiteY258" fmla="*/ 5538 h 10000"/>
                <a:gd name="connsiteX259" fmla="*/ 5213 w 10000"/>
                <a:gd name="connsiteY259" fmla="*/ 4590 h 10000"/>
                <a:gd name="connsiteX260" fmla="*/ 5231 w 10000"/>
                <a:gd name="connsiteY260" fmla="*/ 3064 h 10000"/>
                <a:gd name="connsiteX261" fmla="*/ 5249 w 10000"/>
                <a:gd name="connsiteY261" fmla="*/ 2615 h 10000"/>
                <a:gd name="connsiteX262" fmla="*/ 5275 w 10000"/>
                <a:gd name="connsiteY262" fmla="*/ 3474 h 10000"/>
                <a:gd name="connsiteX263" fmla="*/ 5294 w 10000"/>
                <a:gd name="connsiteY263" fmla="*/ 4359 h 10000"/>
                <a:gd name="connsiteX264" fmla="*/ 5312 w 10000"/>
                <a:gd name="connsiteY264" fmla="*/ 5321 h 10000"/>
                <a:gd name="connsiteX265" fmla="*/ 5330 w 10000"/>
                <a:gd name="connsiteY265" fmla="*/ 7013 h 10000"/>
                <a:gd name="connsiteX266" fmla="*/ 5355 w 10000"/>
                <a:gd name="connsiteY266" fmla="*/ 8179 h 10000"/>
                <a:gd name="connsiteX267" fmla="*/ 5373 w 10000"/>
                <a:gd name="connsiteY267" fmla="*/ 8115 h 10000"/>
                <a:gd name="connsiteX268" fmla="*/ 5391 w 10000"/>
                <a:gd name="connsiteY268" fmla="*/ 7256 h 10000"/>
                <a:gd name="connsiteX269" fmla="*/ 5409 w 10000"/>
                <a:gd name="connsiteY269" fmla="*/ 6269 h 10000"/>
                <a:gd name="connsiteX270" fmla="*/ 5428 w 10000"/>
                <a:gd name="connsiteY270" fmla="*/ 5410 h 10000"/>
                <a:gd name="connsiteX271" fmla="*/ 5446 w 10000"/>
                <a:gd name="connsiteY271" fmla="*/ 4974 h 10000"/>
                <a:gd name="connsiteX272" fmla="*/ 5475 w 10000"/>
                <a:gd name="connsiteY272" fmla="*/ 4551 h 10000"/>
                <a:gd name="connsiteX273" fmla="*/ 5493 w 10000"/>
                <a:gd name="connsiteY273" fmla="*/ 4231 h 10000"/>
                <a:gd name="connsiteX274" fmla="*/ 5511 w 10000"/>
                <a:gd name="connsiteY274" fmla="*/ 3885 h 10000"/>
                <a:gd name="connsiteX275" fmla="*/ 5536 w 10000"/>
                <a:gd name="connsiteY275" fmla="*/ 3667 h 10000"/>
                <a:gd name="connsiteX276" fmla="*/ 5554 w 10000"/>
                <a:gd name="connsiteY276" fmla="*/ 3218 h 10000"/>
                <a:gd name="connsiteX277" fmla="*/ 5572 w 10000"/>
                <a:gd name="connsiteY277" fmla="*/ 3192 h 10000"/>
                <a:gd name="connsiteX278" fmla="*/ 5590 w 10000"/>
                <a:gd name="connsiteY278" fmla="*/ 3731 h 10000"/>
                <a:gd name="connsiteX279" fmla="*/ 5616 w 10000"/>
                <a:gd name="connsiteY279" fmla="*/ 4615 h 10000"/>
                <a:gd name="connsiteX280" fmla="*/ 5634 w 10000"/>
                <a:gd name="connsiteY280" fmla="*/ 5321 h 10000"/>
                <a:gd name="connsiteX281" fmla="*/ 5652 w 10000"/>
                <a:gd name="connsiteY281" fmla="*/ 5731 h 10000"/>
                <a:gd name="connsiteX282" fmla="*/ 5681 w 10000"/>
                <a:gd name="connsiteY282" fmla="*/ 6090 h 10000"/>
                <a:gd name="connsiteX283" fmla="*/ 5699 w 10000"/>
                <a:gd name="connsiteY283" fmla="*/ 6026 h 10000"/>
                <a:gd name="connsiteX284" fmla="*/ 5717 w 10000"/>
                <a:gd name="connsiteY284" fmla="*/ 5321 h 10000"/>
                <a:gd name="connsiteX285" fmla="*/ 5735 w 10000"/>
                <a:gd name="connsiteY285" fmla="*/ 4397 h 10000"/>
                <a:gd name="connsiteX286" fmla="*/ 5753 w 10000"/>
                <a:gd name="connsiteY286" fmla="*/ 4077 h 10000"/>
                <a:gd name="connsiteX287" fmla="*/ 5771 w 10000"/>
                <a:gd name="connsiteY287" fmla="*/ 4051 h 10000"/>
                <a:gd name="connsiteX288" fmla="*/ 5796 w 10000"/>
                <a:gd name="connsiteY288" fmla="*/ 4974 h 10000"/>
                <a:gd name="connsiteX289" fmla="*/ 5815 w 10000"/>
                <a:gd name="connsiteY289" fmla="*/ 5897 h 10000"/>
                <a:gd name="connsiteX290" fmla="*/ 5834 w 10000"/>
                <a:gd name="connsiteY290" fmla="*/ 5795 h 10000"/>
                <a:gd name="connsiteX291" fmla="*/ 5852 w 10000"/>
                <a:gd name="connsiteY291" fmla="*/ 5321 h 10000"/>
                <a:gd name="connsiteX292" fmla="*/ 5877 w 10000"/>
                <a:gd name="connsiteY292" fmla="*/ 5064 h 10000"/>
                <a:gd name="connsiteX293" fmla="*/ 5895 w 10000"/>
                <a:gd name="connsiteY293" fmla="*/ 5321 h 10000"/>
                <a:gd name="connsiteX294" fmla="*/ 5913 w 10000"/>
                <a:gd name="connsiteY294" fmla="*/ 5154 h 10000"/>
                <a:gd name="connsiteX295" fmla="*/ 5931 w 10000"/>
                <a:gd name="connsiteY295" fmla="*/ 4936 h 10000"/>
                <a:gd name="connsiteX296" fmla="*/ 5960 w 10000"/>
                <a:gd name="connsiteY296" fmla="*/ 4462 h 10000"/>
                <a:gd name="connsiteX297" fmla="*/ 6094 w 10000"/>
                <a:gd name="connsiteY297" fmla="*/ 4846 h 10000"/>
                <a:gd name="connsiteX298" fmla="*/ 6119 w 10000"/>
                <a:gd name="connsiteY298" fmla="*/ 4487 h 10000"/>
                <a:gd name="connsiteX299" fmla="*/ 6221 w 10000"/>
                <a:gd name="connsiteY299" fmla="*/ 4013 h 10000"/>
                <a:gd name="connsiteX300" fmla="*/ 6239 w 10000"/>
                <a:gd name="connsiteY300" fmla="*/ 3064 h 10000"/>
                <a:gd name="connsiteX301" fmla="*/ 6300 w 10000"/>
                <a:gd name="connsiteY301" fmla="*/ 5923 h 10000"/>
                <a:gd name="connsiteX302" fmla="*/ 6318 w 10000"/>
                <a:gd name="connsiteY302" fmla="*/ 7321 h 10000"/>
                <a:gd name="connsiteX303" fmla="*/ 6337 w 10000"/>
                <a:gd name="connsiteY303" fmla="*/ 7641 h 10000"/>
                <a:gd name="connsiteX304" fmla="*/ 6355 w 10000"/>
                <a:gd name="connsiteY304" fmla="*/ 7359 h 10000"/>
                <a:gd name="connsiteX305" fmla="*/ 6373 w 10000"/>
                <a:gd name="connsiteY305" fmla="*/ 5833 h 10000"/>
                <a:gd name="connsiteX306" fmla="*/ 6482 w 10000"/>
                <a:gd name="connsiteY306" fmla="*/ 6436 h 10000"/>
                <a:gd name="connsiteX307" fmla="*/ 6500 w 10000"/>
                <a:gd name="connsiteY307" fmla="*/ 8628 h 10000"/>
                <a:gd name="connsiteX308" fmla="*/ 6518 w 10000"/>
                <a:gd name="connsiteY308" fmla="*/ 9077 h 10000"/>
                <a:gd name="connsiteX309" fmla="*/ 6543 w 10000"/>
                <a:gd name="connsiteY309" fmla="*/ 8603 h 10000"/>
                <a:gd name="connsiteX310" fmla="*/ 6561 w 10000"/>
                <a:gd name="connsiteY310" fmla="*/ 7679 h 10000"/>
                <a:gd name="connsiteX311" fmla="*/ 6579 w 10000"/>
                <a:gd name="connsiteY311" fmla="*/ 6846 h 10000"/>
                <a:gd name="connsiteX312" fmla="*/ 6597 w 10000"/>
                <a:gd name="connsiteY312" fmla="*/ 6090 h 10000"/>
                <a:gd name="connsiteX313" fmla="*/ 6616 w 10000"/>
                <a:gd name="connsiteY313" fmla="*/ 5128 h 10000"/>
                <a:gd name="connsiteX314" fmla="*/ 6634 w 10000"/>
                <a:gd name="connsiteY314" fmla="*/ 4013 h 10000"/>
                <a:gd name="connsiteX315" fmla="*/ 6985 w 10000"/>
                <a:gd name="connsiteY315" fmla="*/ 5513 h 10000"/>
                <a:gd name="connsiteX316" fmla="*/ 7003 w 10000"/>
                <a:gd name="connsiteY316" fmla="*/ 6051 h 10000"/>
                <a:gd name="connsiteX317" fmla="*/ 7022 w 10000"/>
                <a:gd name="connsiteY317" fmla="*/ 5897 h 10000"/>
                <a:gd name="connsiteX318" fmla="*/ 7040 w 10000"/>
                <a:gd name="connsiteY318" fmla="*/ 5577 h 10000"/>
                <a:gd name="connsiteX319" fmla="*/ 7058 w 10000"/>
                <a:gd name="connsiteY319" fmla="*/ 5321 h 10000"/>
                <a:gd name="connsiteX320" fmla="*/ 7084 w 10000"/>
                <a:gd name="connsiteY320" fmla="*/ 4936 h 10000"/>
                <a:gd name="connsiteX321" fmla="*/ 7102 w 10000"/>
                <a:gd name="connsiteY321" fmla="*/ 4654 h 10000"/>
                <a:gd name="connsiteX322" fmla="*/ 7120 w 10000"/>
                <a:gd name="connsiteY322" fmla="*/ 4526 h 10000"/>
                <a:gd name="connsiteX323" fmla="*/ 7149 w 10000"/>
                <a:gd name="connsiteY323" fmla="*/ 4487 h 10000"/>
                <a:gd name="connsiteX324" fmla="*/ 7167 w 10000"/>
                <a:gd name="connsiteY324" fmla="*/ 4590 h 10000"/>
                <a:gd name="connsiteX325" fmla="*/ 7185 w 10000"/>
                <a:gd name="connsiteY325" fmla="*/ 5218 h 10000"/>
                <a:gd name="connsiteX326" fmla="*/ 7199 w 10000"/>
                <a:gd name="connsiteY326" fmla="*/ 5218 h 10000"/>
                <a:gd name="connsiteX327" fmla="*/ 7217 w 10000"/>
                <a:gd name="connsiteY327" fmla="*/ 4654 h 10000"/>
                <a:gd name="connsiteX328" fmla="*/ 7246 w 10000"/>
                <a:gd name="connsiteY328" fmla="*/ 4423 h 10000"/>
                <a:gd name="connsiteX329" fmla="*/ 7264 w 10000"/>
                <a:gd name="connsiteY329" fmla="*/ 4654 h 10000"/>
                <a:gd name="connsiteX330" fmla="*/ 7282 w 10000"/>
                <a:gd name="connsiteY330" fmla="*/ 5154 h 10000"/>
                <a:gd name="connsiteX331" fmla="*/ 7307 w 10000"/>
                <a:gd name="connsiteY331" fmla="*/ 5731 h 10000"/>
                <a:gd name="connsiteX332" fmla="*/ 7325 w 10000"/>
                <a:gd name="connsiteY332" fmla="*/ 6051 h 10000"/>
                <a:gd name="connsiteX333" fmla="*/ 7343 w 10000"/>
                <a:gd name="connsiteY333" fmla="*/ 5962 h 10000"/>
                <a:gd name="connsiteX334" fmla="*/ 7361 w 10000"/>
                <a:gd name="connsiteY334" fmla="*/ 5897 h 10000"/>
                <a:gd name="connsiteX335" fmla="*/ 7379 w 10000"/>
                <a:gd name="connsiteY335" fmla="*/ 5321 h 10000"/>
                <a:gd name="connsiteX336" fmla="*/ 7398 w 10000"/>
                <a:gd name="connsiteY336" fmla="*/ 4679 h 10000"/>
                <a:gd name="connsiteX337" fmla="*/ 7427 w 10000"/>
                <a:gd name="connsiteY337" fmla="*/ 4115 h 10000"/>
                <a:gd name="connsiteX338" fmla="*/ 7445 w 10000"/>
                <a:gd name="connsiteY338" fmla="*/ 3474 h 10000"/>
                <a:gd name="connsiteX339" fmla="*/ 7463 w 10000"/>
                <a:gd name="connsiteY339" fmla="*/ 3410 h 10000"/>
                <a:gd name="connsiteX340" fmla="*/ 7478 w 10000"/>
                <a:gd name="connsiteY340" fmla="*/ 4808 h 10000"/>
                <a:gd name="connsiteX341" fmla="*/ 7508 w 10000"/>
                <a:gd name="connsiteY341" fmla="*/ 6090 h 10000"/>
                <a:gd name="connsiteX342" fmla="*/ 7526 w 10000"/>
                <a:gd name="connsiteY342" fmla="*/ 5833 h 10000"/>
                <a:gd name="connsiteX343" fmla="*/ 7544 w 10000"/>
                <a:gd name="connsiteY343" fmla="*/ 4359 h 10000"/>
                <a:gd name="connsiteX344" fmla="*/ 7569 w 10000"/>
                <a:gd name="connsiteY344" fmla="*/ 2705 h 10000"/>
                <a:gd name="connsiteX345" fmla="*/ 7587 w 10000"/>
                <a:gd name="connsiteY345" fmla="*/ 1974 h 10000"/>
                <a:gd name="connsiteX346" fmla="*/ 7605 w 10000"/>
                <a:gd name="connsiteY346" fmla="*/ 4013 h 10000"/>
                <a:gd name="connsiteX347" fmla="*/ 7623 w 10000"/>
                <a:gd name="connsiteY347" fmla="*/ 6372 h 10000"/>
                <a:gd name="connsiteX348" fmla="*/ 7641 w 10000"/>
                <a:gd name="connsiteY348" fmla="*/ 7808 h 10000"/>
                <a:gd name="connsiteX349" fmla="*/ 7659 w 10000"/>
                <a:gd name="connsiteY349" fmla="*/ 7577 h 10000"/>
                <a:gd name="connsiteX350" fmla="*/ 7688 w 10000"/>
                <a:gd name="connsiteY350" fmla="*/ 7295 h 10000"/>
                <a:gd name="connsiteX351" fmla="*/ 7706 w 10000"/>
                <a:gd name="connsiteY351" fmla="*/ 7321 h 10000"/>
                <a:gd name="connsiteX352" fmla="*/ 7724 w 10000"/>
                <a:gd name="connsiteY352" fmla="*/ 7551 h 10000"/>
                <a:gd name="connsiteX353" fmla="*/ 7749 w 10000"/>
                <a:gd name="connsiteY353" fmla="*/ 7679 h 10000"/>
                <a:gd name="connsiteX354" fmla="*/ 7767 w 10000"/>
                <a:gd name="connsiteY354" fmla="*/ 7231 h 10000"/>
                <a:gd name="connsiteX355" fmla="*/ 7786 w 10000"/>
                <a:gd name="connsiteY355" fmla="*/ 6526 h 10000"/>
                <a:gd name="connsiteX356" fmla="*/ 7804 w 10000"/>
                <a:gd name="connsiteY356" fmla="*/ 5859 h 10000"/>
                <a:gd name="connsiteX357" fmla="*/ 7830 w 10000"/>
                <a:gd name="connsiteY357" fmla="*/ 5154 h 10000"/>
                <a:gd name="connsiteX358" fmla="*/ 7848 w 10000"/>
                <a:gd name="connsiteY358" fmla="*/ 4615 h 10000"/>
                <a:gd name="connsiteX359" fmla="*/ 7866 w 10000"/>
                <a:gd name="connsiteY359" fmla="*/ 3949 h 10000"/>
                <a:gd name="connsiteX360" fmla="*/ 7884 w 10000"/>
                <a:gd name="connsiteY360" fmla="*/ 3474 h 10000"/>
                <a:gd name="connsiteX361" fmla="*/ 7902 w 10000"/>
                <a:gd name="connsiteY361" fmla="*/ 2936 h 10000"/>
                <a:gd name="connsiteX362" fmla="*/ 7931 w 10000"/>
                <a:gd name="connsiteY362" fmla="*/ 2808 h 10000"/>
                <a:gd name="connsiteX363" fmla="*/ 7949 w 10000"/>
                <a:gd name="connsiteY363" fmla="*/ 3474 h 10000"/>
                <a:gd name="connsiteX364" fmla="*/ 7967 w 10000"/>
                <a:gd name="connsiteY364" fmla="*/ 4462 h 10000"/>
                <a:gd name="connsiteX365" fmla="*/ 7985 w 10000"/>
                <a:gd name="connsiteY365" fmla="*/ 4590 h 10000"/>
                <a:gd name="connsiteX366" fmla="*/ 8010 w 10000"/>
                <a:gd name="connsiteY366" fmla="*/ 4333 h 10000"/>
                <a:gd name="connsiteX367" fmla="*/ 8028 w 10000"/>
                <a:gd name="connsiteY367" fmla="*/ 4295 h 10000"/>
                <a:gd name="connsiteX368" fmla="*/ 8046 w 10000"/>
                <a:gd name="connsiteY368" fmla="*/ 4205 h 10000"/>
                <a:gd name="connsiteX369" fmla="*/ 8065 w 10000"/>
                <a:gd name="connsiteY369" fmla="*/ 3949 h 10000"/>
                <a:gd name="connsiteX370" fmla="*/ 8083 w 10000"/>
                <a:gd name="connsiteY370" fmla="*/ 4654 h 10000"/>
                <a:gd name="connsiteX371" fmla="*/ 8109 w 10000"/>
                <a:gd name="connsiteY371" fmla="*/ 5282 h 10000"/>
                <a:gd name="connsiteX372" fmla="*/ 8127 w 10000"/>
                <a:gd name="connsiteY372" fmla="*/ 6051 h 10000"/>
                <a:gd name="connsiteX373" fmla="*/ 8155 w 10000"/>
                <a:gd name="connsiteY373" fmla="*/ 6718 h 10000"/>
                <a:gd name="connsiteX374" fmla="*/ 8174 w 10000"/>
                <a:gd name="connsiteY374" fmla="*/ 6821 h 10000"/>
                <a:gd name="connsiteX375" fmla="*/ 8192 w 10000"/>
                <a:gd name="connsiteY375" fmla="*/ 6462 h 10000"/>
                <a:gd name="connsiteX376" fmla="*/ 8210 w 10000"/>
                <a:gd name="connsiteY376" fmla="*/ 5321 h 10000"/>
                <a:gd name="connsiteX377" fmla="*/ 8229 w 10000"/>
                <a:gd name="connsiteY377" fmla="*/ 2769 h 10000"/>
                <a:gd name="connsiteX378" fmla="*/ 8247 w 10000"/>
                <a:gd name="connsiteY378" fmla="*/ 1244 h 10000"/>
                <a:gd name="connsiteX379" fmla="*/ 8265 w 10000"/>
                <a:gd name="connsiteY379" fmla="*/ 962 h 10000"/>
                <a:gd name="connsiteX380" fmla="*/ 8290 w 10000"/>
                <a:gd name="connsiteY380" fmla="*/ 3603 h 10000"/>
                <a:gd name="connsiteX381" fmla="*/ 8308 w 10000"/>
                <a:gd name="connsiteY381" fmla="*/ 6846 h 10000"/>
                <a:gd name="connsiteX382" fmla="*/ 8333 w 10000"/>
                <a:gd name="connsiteY382" fmla="*/ 8282 h 10000"/>
                <a:gd name="connsiteX383" fmla="*/ 8351 w 10000"/>
                <a:gd name="connsiteY383" fmla="*/ 8218 h 10000"/>
                <a:gd name="connsiteX384" fmla="*/ 8369 w 10000"/>
                <a:gd name="connsiteY384" fmla="*/ 7679 h 10000"/>
                <a:gd name="connsiteX385" fmla="*/ 8387 w 10000"/>
                <a:gd name="connsiteY385" fmla="*/ 7038 h 10000"/>
                <a:gd name="connsiteX386" fmla="*/ 8405 w 10000"/>
                <a:gd name="connsiteY386" fmla="*/ 6436 h 10000"/>
                <a:gd name="connsiteX387" fmla="*/ 8434 w 10000"/>
                <a:gd name="connsiteY387" fmla="*/ 6115 h 10000"/>
                <a:gd name="connsiteX388" fmla="*/ 8452 w 10000"/>
                <a:gd name="connsiteY388" fmla="*/ 5833 h 10000"/>
                <a:gd name="connsiteX389" fmla="*/ 8470 w 10000"/>
                <a:gd name="connsiteY389" fmla="*/ 5449 h 10000"/>
                <a:gd name="connsiteX390" fmla="*/ 8488 w 10000"/>
                <a:gd name="connsiteY390" fmla="*/ 4872 h 10000"/>
                <a:gd name="connsiteX391" fmla="*/ 8506 w 10000"/>
                <a:gd name="connsiteY391" fmla="*/ 4333 h 10000"/>
                <a:gd name="connsiteX392" fmla="*/ 8532 w 10000"/>
                <a:gd name="connsiteY392" fmla="*/ 3795 h 10000"/>
                <a:gd name="connsiteX393" fmla="*/ 8550 w 10000"/>
                <a:gd name="connsiteY393" fmla="*/ 3538 h 10000"/>
                <a:gd name="connsiteX394" fmla="*/ 8568 w 10000"/>
                <a:gd name="connsiteY394" fmla="*/ 3244 h 10000"/>
                <a:gd name="connsiteX395" fmla="*/ 8593 w 10000"/>
                <a:gd name="connsiteY395" fmla="*/ 3372 h 10000"/>
                <a:gd name="connsiteX396" fmla="*/ 8612 w 10000"/>
                <a:gd name="connsiteY396" fmla="*/ 3244 h 10000"/>
                <a:gd name="connsiteX397" fmla="*/ 8631 w 10000"/>
                <a:gd name="connsiteY397" fmla="*/ 2513 h 10000"/>
                <a:gd name="connsiteX398" fmla="*/ 8649 w 10000"/>
                <a:gd name="connsiteY398" fmla="*/ 2897 h 10000"/>
                <a:gd name="connsiteX399" fmla="*/ 8667 w 10000"/>
                <a:gd name="connsiteY399" fmla="*/ 5128 h 10000"/>
                <a:gd name="connsiteX400" fmla="*/ 8696 w 10000"/>
                <a:gd name="connsiteY400" fmla="*/ 6846 h 10000"/>
                <a:gd name="connsiteX401" fmla="*/ 8714 w 10000"/>
                <a:gd name="connsiteY401" fmla="*/ 7038 h 10000"/>
                <a:gd name="connsiteX402" fmla="*/ 8732 w 10000"/>
                <a:gd name="connsiteY402" fmla="*/ 6821 h 10000"/>
                <a:gd name="connsiteX403" fmla="*/ 8757 w 10000"/>
                <a:gd name="connsiteY403" fmla="*/ 6051 h 10000"/>
                <a:gd name="connsiteX404" fmla="*/ 8775 w 10000"/>
                <a:gd name="connsiteY404" fmla="*/ 4974 h 10000"/>
                <a:gd name="connsiteX405" fmla="*/ 8793 w 10000"/>
                <a:gd name="connsiteY405" fmla="*/ 3885 h 10000"/>
                <a:gd name="connsiteX406" fmla="*/ 8811 w 10000"/>
                <a:gd name="connsiteY406" fmla="*/ 3795 h 10000"/>
                <a:gd name="connsiteX407" fmla="*/ 8829 w 10000"/>
                <a:gd name="connsiteY407" fmla="*/ 4910 h 10000"/>
                <a:gd name="connsiteX408" fmla="*/ 8848 w 10000"/>
                <a:gd name="connsiteY408" fmla="*/ 6590 h 10000"/>
                <a:gd name="connsiteX409" fmla="*/ 8873 w 10000"/>
                <a:gd name="connsiteY409" fmla="*/ 7705 h 10000"/>
                <a:gd name="connsiteX410" fmla="*/ 8891 w 10000"/>
                <a:gd name="connsiteY410" fmla="*/ 7641 h 10000"/>
                <a:gd name="connsiteX411" fmla="*/ 8909 w 10000"/>
                <a:gd name="connsiteY411" fmla="*/ 6974 h 10000"/>
                <a:gd name="connsiteX412" fmla="*/ 8927 w 10000"/>
                <a:gd name="connsiteY412" fmla="*/ 6244 h 10000"/>
                <a:gd name="connsiteX413" fmla="*/ 8956 w 10000"/>
                <a:gd name="connsiteY413" fmla="*/ 5667 h 10000"/>
                <a:gd name="connsiteX414" fmla="*/ 8974 w 10000"/>
                <a:gd name="connsiteY414" fmla="*/ 5282 h 10000"/>
                <a:gd name="connsiteX415" fmla="*/ 8992 w 10000"/>
                <a:gd name="connsiteY415" fmla="*/ 4782 h 10000"/>
                <a:gd name="connsiteX416" fmla="*/ 9010 w 10000"/>
                <a:gd name="connsiteY416" fmla="*/ 3987 h 10000"/>
                <a:gd name="connsiteX417" fmla="*/ 9036 w 10000"/>
                <a:gd name="connsiteY417" fmla="*/ 3244 h 10000"/>
                <a:gd name="connsiteX418" fmla="*/ 9054 w 10000"/>
                <a:gd name="connsiteY418" fmla="*/ 2872 h 10000"/>
                <a:gd name="connsiteX419" fmla="*/ 9072 w 10000"/>
                <a:gd name="connsiteY419" fmla="*/ 2962 h 10000"/>
                <a:gd name="connsiteX420" fmla="*/ 9090 w 10000"/>
                <a:gd name="connsiteY420" fmla="*/ 3667 h 10000"/>
                <a:gd name="connsiteX421" fmla="*/ 9108 w 10000"/>
                <a:gd name="connsiteY421" fmla="*/ 5321 h 10000"/>
                <a:gd name="connsiteX422" fmla="*/ 9137 w 10000"/>
                <a:gd name="connsiteY422" fmla="*/ 6462 h 10000"/>
                <a:gd name="connsiteX423" fmla="*/ 9152 w 10000"/>
                <a:gd name="connsiteY423" fmla="*/ 6051 h 10000"/>
                <a:gd name="connsiteX424" fmla="*/ 9181 w 10000"/>
                <a:gd name="connsiteY424" fmla="*/ 5103 h 10000"/>
                <a:gd name="connsiteX425" fmla="*/ 9199 w 10000"/>
                <a:gd name="connsiteY425" fmla="*/ 4551 h 10000"/>
                <a:gd name="connsiteX426" fmla="*/ 9217 w 10000"/>
                <a:gd name="connsiteY426" fmla="*/ 4974 h 10000"/>
                <a:gd name="connsiteX427" fmla="*/ 9236 w 10000"/>
                <a:gd name="connsiteY427" fmla="*/ 5897 h 10000"/>
                <a:gd name="connsiteX428" fmla="*/ 9254 w 10000"/>
                <a:gd name="connsiteY428" fmla="*/ 6179 h 10000"/>
                <a:gd name="connsiteX429" fmla="*/ 9272 w 10000"/>
                <a:gd name="connsiteY429" fmla="*/ 5667 h 10000"/>
                <a:gd name="connsiteX430" fmla="*/ 9297 w 10000"/>
                <a:gd name="connsiteY430" fmla="*/ 5154 h 10000"/>
                <a:gd name="connsiteX431" fmla="*/ 9315 w 10000"/>
                <a:gd name="connsiteY431" fmla="*/ 4910 h 10000"/>
                <a:gd name="connsiteX432" fmla="*/ 9333 w 10000"/>
                <a:gd name="connsiteY432" fmla="*/ 4718 h 10000"/>
                <a:gd name="connsiteX433" fmla="*/ 9362 w 10000"/>
                <a:gd name="connsiteY433" fmla="*/ 4462 h 10000"/>
                <a:gd name="connsiteX434" fmla="*/ 9380 w 10000"/>
                <a:gd name="connsiteY434" fmla="*/ 4179 h 10000"/>
                <a:gd name="connsiteX435" fmla="*/ 9398 w 10000"/>
                <a:gd name="connsiteY435" fmla="*/ 4115 h 10000"/>
                <a:gd name="connsiteX436" fmla="*/ 9416 w 10000"/>
                <a:gd name="connsiteY436" fmla="*/ 4141 h 10000"/>
                <a:gd name="connsiteX437" fmla="*/ 9431 w 10000"/>
                <a:gd name="connsiteY437" fmla="*/ 4462 h 10000"/>
                <a:gd name="connsiteX438" fmla="*/ 9460 w 10000"/>
                <a:gd name="connsiteY438" fmla="*/ 4782 h 10000"/>
                <a:gd name="connsiteX439" fmla="*/ 9478 w 10000"/>
                <a:gd name="connsiteY439" fmla="*/ 5410 h 10000"/>
                <a:gd name="connsiteX440" fmla="*/ 9496 w 10000"/>
                <a:gd name="connsiteY440" fmla="*/ 6090 h 10000"/>
                <a:gd name="connsiteX441" fmla="*/ 9514 w 10000"/>
                <a:gd name="connsiteY441" fmla="*/ 6308 h 10000"/>
                <a:gd name="connsiteX442" fmla="*/ 9532 w 10000"/>
                <a:gd name="connsiteY442" fmla="*/ 6026 h 10000"/>
                <a:gd name="connsiteX443" fmla="*/ 9558 w 10000"/>
                <a:gd name="connsiteY443" fmla="*/ 5321 h 10000"/>
                <a:gd name="connsiteX444" fmla="*/ 9576 w 10000"/>
                <a:gd name="connsiteY444" fmla="*/ 4936 h 10000"/>
                <a:gd name="connsiteX445" fmla="*/ 9594 w 10000"/>
                <a:gd name="connsiteY445" fmla="*/ 4782 h 10000"/>
                <a:gd name="connsiteX446" fmla="*/ 9623 w 10000"/>
                <a:gd name="connsiteY446" fmla="*/ 5000 h 10000"/>
                <a:gd name="connsiteX447" fmla="*/ 9641 w 10000"/>
                <a:gd name="connsiteY447" fmla="*/ 5218 h 10000"/>
                <a:gd name="connsiteX448" fmla="*/ 9695 w 10000"/>
                <a:gd name="connsiteY448" fmla="*/ 5128 h 10000"/>
                <a:gd name="connsiteX449" fmla="*/ 9764 w 10000"/>
                <a:gd name="connsiteY449" fmla="*/ 5000 h 10000"/>
                <a:gd name="connsiteX450" fmla="*/ 9800 w 10000"/>
                <a:gd name="connsiteY450" fmla="*/ 4679 h 10000"/>
                <a:gd name="connsiteX451" fmla="*/ 9837 w 10000"/>
                <a:gd name="connsiteY451" fmla="*/ 4974 h 10000"/>
                <a:gd name="connsiteX452" fmla="*/ 9902 w 10000"/>
                <a:gd name="connsiteY452" fmla="*/ 4654 h 10000"/>
                <a:gd name="connsiteX453" fmla="*/ 9920 w 10000"/>
                <a:gd name="connsiteY453" fmla="*/ 4397 h 10000"/>
                <a:gd name="connsiteX454" fmla="*/ 9938 w 10000"/>
                <a:gd name="connsiteY454" fmla="*/ 4590 h 10000"/>
                <a:gd name="connsiteX455" fmla="*/ 9982 w 10000"/>
                <a:gd name="connsiteY455" fmla="*/ 4744 h 10000"/>
                <a:gd name="connsiteX456" fmla="*/ 10000 w 10000"/>
                <a:gd name="connsiteY456" fmla="*/ 4782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7 w 10000"/>
                <a:gd name="connsiteY11" fmla="*/ 6333 h 10000"/>
                <a:gd name="connsiteX12" fmla="*/ 246 w 10000"/>
                <a:gd name="connsiteY12" fmla="*/ 6115 h 10000"/>
                <a:gd name="connsiteX13" fmla="*/ 261 w 10000"/>
                <a:gd name="connsiteY13" fmla="*/ 5667 h 10000"/>
                <a:gd name="connsiteX14" fmla="*/ 280 w 10000"/>
                <a:gd name="connsiteY14" fmla="*/ 5385 h 10000"/>
                <a:gd name="connsiteX15" fmla="*/ 298 w 10000"/>
                <a:gd name="connsiteY15" fmla="*/ 4872 h 10000"/>
                <a:gd name="connsiteX16" fmla="*/ 316 w 10000"/>
                <a:gd name="connsiteY16" fmla="*/ 4013 h 10000"/>
                <a:gd name="connsiteX17" fmla="*/ 345 w 10000"/>
                <a:gd name="connsiteY17" fmla="*/ 3795 h 10000"/>
                <a:gd name="connsiteX18" fmla="*/ 363 w 10000"/>
                <a:gd name="connsiteY18" fmla="*/ 3859 h 10000"/>
                <a:gd name="connsiteX19" fmla="*/ 381 w 10000"/>
                <a:gd name="connsiteY19" fmla="*/ 4115 h 10000"/>
                <a:gd name="connsiteX20" fmla="*/ 406 w 10000"/>
                <a:gd name="connsiteY20" fmla="*/ 4872 h 10000"/>
                <a:gd name="connsiteX21" fmla="*/ 424 w 10000"/>
                <a:gd name="connsiteY21" fmla="*/ 5513 h 10000"/>
                <a:gd name="connsiteX22" fmla="*/ 442 w 10000"/>
                <a:gd name="connsiteY22" fmla="*/ 5513 h 10000"/>
                <a:gd name="connsiteX23" fmla="*/ 460 w 10000"/>
                <a:gd name="connsiteY23" fmla="*/ 5641 h 10000"/>
                <a:gd name="connsiteX24" fmla="*/ 478 w 10000"/>
                <a:gd name="connsiteY24" fmla="*/ 5705 h 10000"/>
                <a:gd name="connsiteX25" fmla="*/ 496 w 10000"/>
                <a:gd name="connsiteY25" fmla="*/ 5833 h 10000"/>
                <a:gd name="connsiteX26" fmla="*/ 525 w 10000"/>
                <a:gd name="connsiteY26" fmla="*/ 5731 h 10000"/>
                <a:gd name="connsiteX27" fmla="*/ 540 w 10000"/>
                <a:gd name="connsiteY27" fmla="*/ 5321 h 10000"/>
                <a:gd name="connsiteX28" fmla="*/ 558 w 10000"/>
                <a:gd name="connsiteY28" fmla="*/ 4974 h 10000"/>
                <a:gd name="connsiteX29" fmla="*/ 586 w 10000"/>
                <a:gd name="connsiteY29" fmla="*/ 4526 h 10000"/>
                <a:gd name="connsiteX30" fmla="*/ 605 w 10000"/>
                <a:gd name="connsiteY30" fmla="*/ 4051 h 10000"/>
                <a:gd name="connsiteX31" fmla="*/ 623 w 10000"/>
                <a:gd name="connsiteY31" fmla="*/ 3372 h 10000"/>
                <a:gd name="connsiteX32" fmla="*/ 642 w 10000"/>
                <a:gd name="connsiteY32" fmla="*/ 3026 h 10000"/>
                <a:gd name="connsiteX33" fmla="*/ 667 w 10000"/>
                <a:gd name="connsiteY33" fmla="*/ 3282 h 10000"/>
                <a:gd name="connsiteX34" fmla="*/ 685 w 10000"/>
                <a:gd name="connsiteY34" fmla="*/ 4551 h 10000"/>
                <a:gd name="connsiteX35" fmla="*/ 703 w 10000"/>
                <a:gd name="connsiteY35" fmla="*/ 6090 h 10000"/>
                <a:gd name="connsiteX36" fmla="*/ 721 w 10000"/>
                <a:gd name="connsiteY36" fmla="*/ 7256 h 10000"/>
                <a:gd name="connsiteX37" fmla="*/ 739 w 10000"/>
                <a:gd name="connsiteY37" fmla="*/ 7449 h 10000"/>
                <a:gd name="connsiteX38" fmla="*/ 768 w 10000"/>
                <a:gd name="connsiteY38" fmla="*/ 7077 h 10000"/>
                <a:gd name="connsiteX39" fmla="*/ 786 w 10000"/>
                <a:gd name="connsiteY39" fmla="*/ 5603 h 10000"/>
                <a:gd name="connsiteX40" fmla="*/ 800 w 10000"/>
                <a:gd name="connsiteY40" fmla="*/ 3282 h 10000"/>
                <a:gd name="connsiteX41" fmla="*/ 818 w 10000"/>
                <a:gd name="connsiteY41" fmla="*/ 1308 h 10000"/>
                <a:gd name="connsiteX42" fmla="*/ 848 w 10000"/>
                <a:gd name="connsiteY42" fmla="*/ 962 h 10000"/>
                <a:gd name="connsiteX43" fmla="*/ 866 w 10000"/>
                <a:gd name="connsiteY43" fmla="*/ 3282 h 10000"/>
                <a:gd name="connsiteX44" fmla="*/ 884 w 10000"/>
                <a:gd name="connsiteY44" fmla="*/ 7744 h 10000"/>
                <a:gd name="connsiteX45" fmla="*/ 902 w 10000"/>
                <a:gd name="connsiteY45" fmla="*/ 10000 h 10000"/>
                <a:gd name="connsiteX46" fmla="*/ 920 w 10000"/>
                <a:gd name="connsiteY46" fmla="*/ 8821 h 10000"/>
                <a:gd name="connsiteX47" fmla="*/ 946 w 10000"/>
                <a:gd name="connsiteY47" fmla="*/ 6564 h 10000"/>
                <a:gd name="connsiteX48" fmla="*/ 964 w 10000"/>
                <a:gd name="connsiteY48" fmla="*/ 5064 h 10000"/>
                <a:gd name="connsiteX49" fmla="*/ 992 w 10000"/>
                <a:gd name="connsiteY49" fmla="*/ 4744 h 10000"/>
                <a:gd name="connsiteX50" fmla="*/ 1011 w 10000"/>
                <a:gd name="connsiteY50" fmla="*/ 5000 h 10000"/>
                <a:gd name="connsiteX51" fmla="*/ 1030 w 10000"/>
                <a:gd name="connsiteY51" fmla="*/ 5513 h 10000"/>
                <a:gd name="connsiteX52" fmla="*/ 1048 w 10000"/>
                <a:gd name="connsiteY52" fmla="*/ 5641 h 10000"/>
                <a:gd name="connsiteX53" fmla="*/ 1066 w 10000"/>
                <a:gd name="connsiteY53" fmla="*/ 5577 h 10000"/>
                <a:gd name="connsiteX54" fmla="*/ 1080 w 10000"/>
                <a:gd name="connsiteY54" fmla="*/ 5346 h 10000"/>
                <a:gd name="connsiteX55" fmla="*/ 1098 w 10000"/>
                <a:gd name="connsiteY55" fmla="*/ 4936 h 10000"/>
                <a:gd name="connsiteX56" fmla="*/ 1127 w 10000"/>
                <a:gd name="connsiteY56" fmla="*/ 3756 h 10000"/>
                <a:gd name="connsiteX57" fmla="*/ 1145 w 10000"/>
                <a:gd name="connsiteY57" fmla="*/ 3372 h 10000"/>
                <a:gd name="connsiteX58" fmla="*/ 1170 w 10000"/>
                <a:gd name="connsiteY58" fmla="*/ 3346 h 10000"/>
                <a:gd name="connsiteX59" fmla="*/ 1188 w 10000"/>
                <a:gd name="connsiteY59" fmla="*/ 3372 h 10000"/>
                <a:gd name="connsiteX60" fmla="*/ 1206 w 10000"/>
                <a:gd name="connsiteY60" fmla="*/ 4333 h 10000"/>
                <a:gd name="connsiteX61" fmla="*/ 1224 w 10000"/>
                <a:gd name="connsiteY61" fmla="*/ 5346 h 10000"/>
                <a:gd name="connsiteX62" fmla="*/ 1242 w 10000"/>
                <a:gd name="connsiteY62" fmla="*/ 6308 h 10000"/>
                <a:gd name="connsiteX63" fmla="*/ 1271 w 10000"/>
                <a:gd name="connsiteY63" fmla="*/ 6885 h 10000"/>
                <a:gd name="connsiteX64" fmla="*/ 1289 w 10000"/>
                <a:gd name="connsiteY64" fmla="*/ 7077 h 10000"/>
                <a:gd name="connsiteX65" fmla="*/ 1307 w 10000"/>
                <a:gd name="connsiteY65" fmla="*/ 6564 h 10000"/>
                <a:gd name="connsiteX66" fmla="*/ 1325 w 10000"/>
                <a:gd name="connsiteY66" fmla="*/ 6244 h 10000"/>
                <a:gd name="connsiteX67" fmla="*/ 1343 w 10000"/>
                <a:gd name="connsiteY67" fmla="*/ 5897 h 10000"/>
                <a:gd name="connsiteX68" fmla="*/ 1369 w 10000"/>
                <a:gd name="connsiteY68" fmla="*/ 5192 h 10000"/>
                <a:gd name="connsiteX69" fmla="*/ 1387 w 10000"/>
                <a:gd name="connsiteY69" fmla="*/ 4359 h 10000"/>
                <a:gd name="connsiteX70" fmla="*/ 1407 w 10000"/>
                <a:gd name="connsiteY70" fmla="*/ 3628 h 10000"/>
                <a:gd name="connsiteX71" fmla="*/ 1432 w 10000"/>
                <a:gd name="connsiteY71" fmla="*/ 3064 h 10000"/>
                <a:gd name="connsiteX72" fmla="*/ 1450 w 10000"/>
                <a:gd name="connsiteY72" fmla="*/ 3500 h 10000"/>
                <a:gd name="connsiteX73" fmla="*/ 1468 w 10000"/>
                <a:gd name="connsiteY73" fmla="*/ 4423 h 10000"/>
                <a:gd name="connsiteX74" fmla="*/ 1486 w 10000"/>
                <a:gd name="connsiteY74" fmla="*/ 4910 h 10000"/>
                <a:gd name="connsiteX75" fmla="*/ 1504 w 10000"/>
                <a:gd name="connsiteY75" fmla="*/ 4333 h 10000"/>
                <a:gd name="connsiteX76" fmla="*/ 1533 w 10000"/>
                <a:gd name="connsiteY76" fmla="*/ 3154 h 10000"/>
                <a:gd name="connsiteX77" fmla="*/ 1551 w 10000"/>
                <a:gd name="connsiteY77" fmla="*/ 2513 h 10000"/>
                <a:gd name="connsiteX78" fmla="*/ 1569 w 10000"/>
                <a:gd name="connsiteY78" fmla="*/ 3564 h 10000"/>
                <a:gd name="connsiteX79" fmla="*/ 1594 w 10000"/>
                <a:gd name="connsiteY79" fmla="*/ 5385 h 10000"/>
                <a:gd name="connsiteX80" fmla="*/ 1612 w 10000"/>
                <a:gd name="connsiteY80" fmla="*/ 6308 h 10000"/>
                <a:gd name="connsiteX81" fmla="*/ 1630 w 10000"/>
                <a:gd name="connsiteY81" fmla="*/ 5731 h 10000"/>
                <a:gd name="connsiteX82" fmla="*/ 1648 w 10000"/>
                <a:gd name="connsiteY82" fmla="*/ 5346 h 10000"/>
                <a:gd name="connsiteX83" fmla="*/ 1666 w 10000"/>
                <a:gd name="connsiteY83" fmla="*/ 5513 h 10000"/>
                <a:gd name="connsiteX84" fmla="*/ 1684 w 10000"/>
                <a:gd name="connsiteY84" fmla="*/ 5667 h 10000"/>
                <a:gd name="connsiteX85" fmla="*/ 1710 w 10000"/>
                <a:gd name="connsiteY85" fmla="*/ 6308 h 10000"/>
                <a:gd name="connsiteX86" fmla="*/ 1728 w 10000"/>
                <a:gd name="connsiteY86" fmla="*/ 6462 h 10000"/>
                <a:gd name="connsiteX87" fmla="*/ 1746 w 10000"/>
                <a:gd name="connsiteY87" fmla="*/ 6051 h 10000"/>
                <a:gd name="connsiteX88" fmla="*/ 1764 w 10000"/>
                <a:gd name="connsiteY88" fmla="*/ 5513 h 10000"/>
                <a:gd name="connsiteX89" fmla="*/ 1793 w 10000"/>
                <a:gd name="connsiteY89" fmla="*/ 5385 h 10000"/>
                <a:gd name="connsiteX90" fmla="*/ 1812 w 10000"/>
                <a:gd name="connsiteY90" fmla="*/ 5449 h 10000"/>
                <a:gd name="connsiteX91" fmla="*/ 1830 w 10000"/>
                <a:gd name="connsiteY91" fmla="*/ 5513 h 10000"/>
                <a:gd name="connsiteX92" fmla="*/ 1855 w 10000"/>
                <a:gd name="connsiteY92" fmla="*/ 5192 h 10000"/>
                <a:gd name="connsiteX93" fmla="*/ 1873 w 10000"/>
                <a:gd name="connsiteY93" fmla="*/ 4397 h 10000"/>
                <a:gd name="connsiteX94" fmla="*/ 1891 w 10000"/>
                <a:gd name="connsiteY94" fmla="*/ 4295 h 10000"/>
                <a:gd name="connsiteX95" fmla="*/ 1909 w 10000"/>
                <a:gd name="connsiteY95" fmla="*/ 4526 h 10000"/>
                <a:gd name="connsiteX96" fmla="*/ 1927 w 10000"/>
                <a:gd name="connsiteY96" fmla="*/ 5385 h 10000"/>
                <a:gd name="connsiteX97" fmla="*/ 1946 w 10000"/>
                <a:gd name="connsiteY97" fmla="*/ 6590 h 10000"/>
                <a:gd name="connsiteX98" fmla="*/ 1964 w 10000"/>
                <a:gd name="connsiteY98" fmla="*/ 6949 h 10000"/>
                <a:gd name="connsiteX99" fmla="*/ 1990 w 10000"/>
                <a:gd name="connsiteY99" fmla="*/ 6141 h 10000"/>
                <a:gd name="connsiteX100" fmla="*/ 2018 w 10000"/>
                <a:gd name="connsiteY100" fmla="*/ 5346 h 10000"/>
                <a:gd name="connsiteX101" fmla="*/ 2036 w 10000"/>
                <a:gd name="connsiteY101" fmla="*/ 5154 h 10000"/>
                <a:gd name="connsiteX102" fmla="*/ 2054 w 10000"/>
                <a:gd name="connsiteY102" fmla="*/ 5641 h 10000"/>
                <a:gd name="connsiteX103" fmla="*/ 2072 w 10000"/>
                <a:gd name="connsiteY103" fmla="*/ 5795 h 10000"/>
                <a:gd name="connsiteX104" fmla="*/ 2091 w 10000"/>
                <a:gd name="connsiteY104" fmla="*/ 5731 h 10000"/>
                <a:gd name="connsiteX105" fmla="*/ 2109 w 10000"/>
                <a:gd name="connsiteY105" fmla="*/ 5346 h 10000"/>
                <a:gd name="connsiteX106" fmla="*/ 2134 w 10000"/>
                <a:gd name="connsiteY106" fmla="*/ 4910 h 10000"/>
                <a:gd name="connsiteX107" fmla="*/ 2152 w 10000"/>
                <a:gd name="connsiteY107" fmla="*/ 4615 h 10000"/>
                <a:gd name="connsiteX108" fmla="*/ 2170 w 10000"/>
                <a:gd name="connsiteY108" fmla="*/ 4462 h 10000"/>
                <a:gd name="connsiteX109" fmla="*/ 2195 w 10000"/>
                <a:gd name="connsiteY109" fmla="*/ 4423 h 10000"/>
                <a:gd name="connsiteX110" fmla="*/ 2214 w 10000"/>
                <a:gd name="connsiteY110" fmla="*/ 4397 h 10000"/>
                <a:gd name="connsiteX111" fmla="*/ 2232 w 10000"/>
                <a:gd name="connsiteY111" fmla="*/ 4179 h 10000"/>
                <a:gd name="connsiteX112" fmla="*/ 2250 w 10000"/>
                <a:gd name="connsiteY112" fmla="*/ 3731 h 10000"/>
                <a:gd name="connsiteX113" fmla="*/ 2268 w 10000"/>
                <a:gd name="connsiteY113" fmla="*/ 3000 h 10000"/>
                <a:gd name="connsiteX114" fmla="*/ 2297 w 10000"/>
                <a:gd name="connsiteY114" fmla="*/ 2513 h 10000"/>
                <a:gd name="connsiteX115" fmla="*/ 2315 w 10000"/>
                <a:gd name="connsiteY115" fmla="*/ 3026 h 10000"/>
                <a:gd name="connsiteX116" fmla="*/ 2333 w 10000"/>
                <a:gd name="connsiteY116" fmla="*/ 4590 h 10000"/>
                <a:gd name="connsiteX117" fmla="*/ 2351 w 10000"/>
                <a:gd name="connsiteY117" fmla="*/ 6397 h 10000"/>
                <a:gd name="connsiteX118" fmla="*/ 2369 w 10000"/>
                <a:gd name="connsiteY118" fmla="*/ 7192 h 10000"/>
                <a:gd name="connsiteX119" fmla="*/ 2395 w 10000"/>
                <a:gd name="connsiteY119" fmla="*/ 6910 h 10000"/>
                <a:gd name="connsiteX120" fmla="*/ 2413 w 10000"/>
                <a:gd name="connsiteY120" fmla="*/ 6179 h 10000"/>
                <a:gd name="connsiteX121" fmla="*/ 2431 w 10000"/>
                <a:gd name="connsiteY121" fmla="*/ 4936 h 10000"/>
                <a:gd name="connsiteX122" fmla="*/ 2459 w 10000"/>
                <a:gd name="connsiteY122" fmla="*/ 3603 h 10000"/>
                <a:gd name="connsiteX123" fmla="*/ 2474 w 10000"/>
                <a:gd name="connsiteY123" fmla="*/ 2872 h 10000"/>
                <a:gd name="connsiteX124" fmla="*/ 2492 w 10000"/>
                <a:gd name="connsiteY124" fmla="*/ 2231 h 10000"/>
                <a:gd name="connsiteX125" fmla="*/ 2511 w 10000"/>
                <a:gd name="connsiteY125" fmla="*/ 3064 h 10000"/>
                <a:gd name="connsiteX126" fmla="*/ 2529 w 10000"/>
                <a:gd name="connsiteY126" fmla="*/ 5577 h 10000"/>
                <a:gd name="connsiteX127" fmla="*/ 2558 w 10000"/>
                <a:gd name="connsiteY127" fmla="*/ 7359 h 10000"/>
                <a:gd name="connsiteX128" fmla="*/ 2576 w 10000"/>
                <a:gd name="connsiteY128" fmla="*/ 7128 h 10000"/>
                <a:gd name="connsiteX129" fmla="*/ 2601 w 10000"/>
                <a:gd name="connsiteY129" fmla="*/ 6372 h 10000"/>
                <a:gd name="connsiteX130" fmla="*/ 2620 w 10000"/>
                <a:gd name="connsiteY130" fmla="*/ 5538 h 10000"/>
                <a:gd name="connsiteX131" fmla="*/ 2638 w 10000"/>
                <a:gd name="connsiteY131" fmla="*/ 4654 h 10000"/>
                <a:gd name="connsiteX132" fmla="*/ 2656 w 10000"/>
                <a:gd name="connsiteY132" fmla="*/ 3987 h 10000"/>
                <a:gd name="connsiteX133" fmla="*/ 2674 w 10000"/>
                <a:gd name="connsiteY133" fmla="*/ 3410 h 10000"/>
                <a:gd name="connsiteX134" fmla="*/ 2692 w 10000"/>
                <a:gd name="connsiteY134" fmla="*/ 3885 h 10000"/>
                <a:gd name="connsiteX135" fmla="*/ 2710 w 10000"/>
                <a:gd name="connsiteY135" fmla="*/ 5987 h 10000"/>
                <a:gd name="connsiteX136" fmla="*/ 2739 w 10000"/>
                <a:gd name="connsiteY136" fmla="*/ 7679 h 10000"/>
                <a:gd name="connsiteX137" fmla="*/ 2754 w 10000"/>
                <a:gd name="connsiteY137" fmla="*/ 7641 h 10000"/>
                <a:gd name="connsiteX138" fmla="*/ 2772 w 10000"/>
                <a:gd name="connsiteY138" fmla="*/ 7103 h 10000"/>
                <a:gd name="connsiteX139" fmla="*/ 2790 w 10000"/>
                <a:gd name="connsiteY139" fmla="*/ 6500 h 10000"/>
                <a:gd name="connsiteX140" fmla="*/ 2819 w 10000"/>
                <a:gd name="connsiteY140" fmla="*/ 5962 h 10000"/>
                <a:gd name="connsiteX141" fmla="*/ 2837 w 10000"/>
                <a:gd name="connsiteY141" fmla="*/ 5321 h 10000"/>
                <a:gd name="connsiteX142" fmla="*/ 2855 w 10000"/>
                <a:gd name="connsiteY142" fmla="*/ 4744 h 10000"/>
                <a:gd name="connsiteX143" fmla="*/ 2880 w 10000"/>
                <a:gd name="connsiteY143" fmla="*/ 4051 h 10000"/>
                <a:gd name="connsiteX144" fmla="*/ 2898 w 10000"/>
                <a:gd name="connsiteY144" fmla="*/ 3372 h 10000"/>
                <a:gd name="connsiteX145" fmla="*/ 2916 w 10000"/>
                <a:gd name="connsiteY145" fmla="*/ 3667 h 10000"/>
                <a:gd name="connsiteX146" fmla="*/ 2934 w 10000"/>
                <a:gd name="connsiteY146" fmla="*/ 4295 h 10000"/>
                <a:gd name="connsiteX147" fmla="*/ 2952 w 10000"/>
                <a:gd name="connsiteY147" fmla="*/ 4808 h 10000"/>
                <a:gd name="connsiteX148" fmla="*/ 2970 w 10000"/>
                <a:gd name="connsiteY148" fmla="*/ 5667 h 10000"/>
                <a:gd name="connsiteX149" fmla="*/ 2999 w 10000"/>
                <a:gd name="connsiteY149" fmla="*/ 6205 h 10000"/>
                <a:gd name="connsiteX150" fmla="*/ 3018 w 10000"/>
                <a:gd name="connsiteY150" fmla="*/ 6141 h 10000"/>
                <a:gd name="connsiteX151" fmla="*/ 3032 w 10000"/>
                <a:gd name="connsiteY151" fmla="*/ 5705 h 10000"/>
                <a:gd name="connsiteX152" fmla="*/ 3062 w 10000"/>
                <a:gd name="connsiteY152" fmla="*/ 5154 h 10000"/>
                <a:gd name="connsiteX153" fmla="*/ 3080 w 10000"/>
                <a:gd name="connsiteY153" fmla="*/ 4526 h 10000"/>
                <a:gd name="connsiteX154" fmla="*/ 3098 w 10000"/>
                <a:gd name="connsiteY154" fmla="*/ 4590 h 10000"/>
                <a:gd name="connsiteX155" fmla="*/ 3116 w 10000"/>
                <a:gd name="connsiteY155" fmla="*/ 5321 h 10000"/>
                <a:gd name="connsiteX156" fmla="*/ 3142 w 10000"/>
                <a:gd name="connsiteY156" fmla="*/ 5962 h 10000"/>
                <a:gd name="connsiteX157" fmla="*/ 3160 w 10000"/>
                <a:gd name="connsiteY157" fmla="*/ 5859 h 10000"/>
                <a:gd name="connsiteX158" fmla="*/ 3178 w 10000"/>
                <a:gd name="connsiteY158" fmla="*/ 5064 h 10000"/>
                <a:gd name="connsiteX159" fmla="*/ 3196 w 10000"/>
                <a:gd name="connsiteY159" fmla="*/ 4359 h 10000"/>
                <a:gd name="connsiteX160" fmla="*/ 3225 w 10000"/>
                <a:gd name="connsiteY160" fmla="*/ 4013 h 10000"/>
                <a:gd name="connsiteX161" fmla="*/ 3243 w 10000"/>
                <a:gd name="connsiteY161" fmla="*/ 4333 h 10000"/>
                <a:gd name="connsiteX162" fmla="*/ 3261 w 10000"/>
                <a:gd name="connsiteY162" fmla="*/ 4936 h 10000"/>
                <a:gd name="connsiteX163" fmla="*/ 3279 w 10000"/>
                <a:gd name="connsiteY163" fmla="*/ 5603 h 10000"/>
                <a:gd name="connsiteX164" fmla="*/ 3297 w 10000"/>
                <a:gd name="connsiteY164" fmla="*/ 5705 h 10000"/>
                <a:gd name="connsiteX165" fmla="*/ 3322 w 10000"/>
                <a:gd name="connsiteY165" fmla="*/ 5449 h 10000"/>
                <a:gd name="connsiteX166" fmla="*/ 3340 w 10000"/>
                <a:gd name="connsiteY166" fmla="*/ 5103 h 10000"/>
                <a:gd name="connsiteX167" fmla="*/ 3358 w 10000"/>
                <a:gd name="connsiteY167" fmla="*/ 4359 h 10000"/>
                <a:gd name="connsiteX168" fmla="*/ 3376 w 10000"/>
                <a:gd name="connsiteY168" fmla="*/ 3731 h 10000"/>
                <a:gd name="connsiteX169" fmla="*/ 3394 w 10000"/>
                <a:gd name="connsiteY169" fmla="*/ 3923 h 10000"/>
                <a:gd name="connsiteX170" fmla="*/ 3420 w 10000"/>
                <a:gd name="connsiteY170" fmla="*/ 3500 h 10000"/>
                <a:gd name="connsiteX171" fmla="*/ 3439 w 10000"/>
                <a:gd name="connsiteY171" fmla="*/ 2615 h 10000"/>
                <a:gd name="connsiteX172" fmla="*/ 3467 w 10000"/>
                <a:gd name="connsiteY172" fmla="*/ 897 h 10000"/>
                <a:gd name="connsiteX173" fmla="*/ 3485 w 10000"/>
                <a:gd name="connsiteY173" fmla="*/ 1154 h 10000"/>
                <a:gd name="connsiteX174" fmla="*/ 3503 w 10000"/>
                <a:gd name="connsiteY174" fmla="*/ 3987 h 10000"/>
                <a:gd name="connsiteX175" fmla="*/ 3521 w 10000"/>
                <a:gd name="connsiteY175" fmla="*/ 7577 h 10000"/>
                <a:gd name="connsiteX176" fmla="*/ 3540 w 10000"/>
                <a:gd name="connsiteY176" fmla="*/ 9423 h 10000"/>
                <a:gd name="connsiteX177" fmla="*/ 3558 w 10000"/>
                <a:gd name="connsiteY177" fmla="*/ 9167 h 10000"/>
                <a:gd name="connsiteX178" fmla="*/ 3576 w 10000"/>
                <a:gd name="connsiteY178" fmla="*/ 7872 h 10000"/>
                <a:gd name="connsiteX179" fmla="*/ 3601 w 10000"/>
                <a:gd name="connsiteY179" fmla="*/ 6782 h 10000"/>
                <a:gd name="connsiteX180" fmla="*/ 3620 w 10000"/>
                <a:gd name="connsiteY180" fmla="*/ 5897 h 10000"/>
                <a:gd name="connsiteX181" fmla="*/ 3645 w 10000"/>
                <a:gd name="connsiteY181" fmla="*/ 5410 h 10000"/>
                <a:gd name="connsiteX182" fmla="*/ 3663 w 10000"/>
                <a:gd name="connsiteY182" fmla="*/ 5282 h 10000"/>
                <a:gd name="connsiteX183" fmla="*/ 3681 w 10000"/>
                <a:gd name="connsiteY183" fmla="*/ 5346 h 10000"/>
                <a:gd name="connsiteX184" fmla="*/ 3699 w 10000"/>
                <a:gd name="connsiteY184" fmla="*/ 5038 h 10000"/>
                <a:gd name="connsiteX185" fmla="*/ 3717 w 10000"/>
                <a:gd name="connsiteY185" fmla="*/ 4872 h 10000"/>
                <a:gd name="connsiteX186" fmla="*/ 3746 w 10000"/>
                <a:gd name="connsiteY186" fmla="*/ 4718 h 10000"/>
                <a:gd name="connsiteX187" fmla="*/ 3764 w 10000"/>
                <a:gd name="connsiteY187" fmla="*/ 4936 h 10000"/>
                <a:gd name="connsiteX188" fmla="*/ 3782 w 10000"/>
                <a:gd name="connsiteY188" fmla="*/ 5103 h 10000"/>
                <a:gd name="connsiteX189" fmla="*/ 3800 w 10000"/>
                <a:gd name="connsiteY189" fmla="*/ 5474 h 10000"/>
                <a:gd name="connsiteX190" fmla="*/ 3827 w 10000"/>
                <a:gd name="connsiteY190" fmla="*/ 5410 h 10000"/>
                <a:gd name="connsiteX191" fmla="*/ 3845 w 10000"/>
                <a:gd name="connsiteY191" fmla="*/ 5218 h 10000"/>
                <a:gd name="connsiteX192" fmla="*/ 3863 w 10000"/>
                <a:gd name="connsiteY192" fmla="*/ 5000 h 10000"/>
                <a:gd name="connsiteX193" fmla="*/ 3881 w 10000"/>
                <a:gd name="connsiteY193" fmla="*/ 4872 h 10000"/>
                <a:gd name="connsiteX194" fmla="*/ 3899 w 10000"/>
                <a:gd name="connsiteY194" fmla="*/ 4744 h 10000"/>
                <a:gd name="connsiteX195" fmla="*/ 3924 w 10000"/>
                <a:gd name="connsiteY195" fmla="*/ 4808 h 10000"/>
                <a:gd name="connsiteX196" fmla="*/ 3942 w 10000"/>
                <a:gd name="connsiteY196" fmla="*/ 4782 h 10000"/>
                <a:gd name="connsiteX197" fmla="*/ 3960 w 10000"/>
                <a:gd name="connsiteY197" fmla="*/ 4590 h 10000"/>
                <a:gd name="connsiteX198" fmla="*/ 3978 w 10000"/>
                <a:gd name="connsiteY198" fmla="*/ 4654 h 10000"/>
                <a:gd name="connsiteX199" fmla="*/ 4007 w 10000"/>
                <a:gd name="connsiteY199" fmla="*/ 4782 h 10000"/>
                <a:gd name="connsiteX200" fmla="*/ 4025 w 10000"/>
                <a:gd name="connsiteY200" fmla="*/ 4872 h 10000"/>
                <a:gd name="connsiteX201" fmla="*/ 4043 w 10000"/>
                <a:gd name="connsiteY201" fmla="*/ 4179 h 10000"/>
                <a:gd name="connsiteX202" fmla="*/ 4068 w 10000"/>
                <a:gd name="connsiteY202" fmla="*/ 2423 h 10000"/>
                <a:gd name="connsiteX203" fmla="*/ 4086 w 10000"/>
                <a:gd name="connsiteY203" fmla="*/ 923 h 10000"/>
                <a:gd name="connsiteX204" fmla="*/ 4104 w 10000"/>
                <a:gd name="connsiteY204" fmla="*/ 0 h 10000"/>
                <a:gd name="connsiteX205" fmla="*/ 4122 w 10000"/>
                <a:gd name="connsiteY205" fmla="*/ 1051 h 10000"/>
                <a:gd name="connsiteX206" fmla="*/ 4140 w 10000"/>
                <a:gd name="connsiteY206" fmla="*/ 4487 h 10000"/>
                <a:gd name="connsiteX207" fmla="*/ 4158 w 10000"/>
                <a:gd name="connsiteY207" fmla="*/ 7705 h 10000"/>
                <a:gd name="connsiteX208" fmla="*/ 4185 w 10000"/>
                <a:gd name="connsiteY208" fmla="*/ 9397 h 10000"/>
                <a:gd name="connsiteX209" fmla="*/ 4203 w 10000"/>
                <a:gd name="connsiteY209" fmla="*/ 9397 h 10000"/>
                <a:gd name="connsiteX210" fmla="*/ 4222 w 10000"/>
                <a:gd name="connsiteY210" fmla="*/ 8436 h 10000"/>
                <a:gd name="connsiteX211" fmla="*/ 4251 w 10000"/>
                <a:gd name="connsiteY211" fmla="*/ 7679 h 10000"/>
                <a:gd name="connsiteX212" fmla="*/ 4269 w 10000"/>
                <a:gd name="connsiteY212" fmla="*/ 7231 h 10000"/>
                <a:gd name="connsiteX213" fmla="*/ 4287 w 10000"/>
                <a:gd name="connsiteY213" fmla="*/ 6436 h 10000"/>
                <a:gd name="connsiteX214" fmla="*/ 4305 w 10000"/>
                <a:gd name="connsiteY214" fmla="*/ 5538 h 10000"/>
                <a:gd name="connsiteX215" fmla="*/ 4323 w 10000"/>
                <a:gd name="connsiteY215" fmla="*/ 4872 h 10000"/>
                <a:gd name="connsiteX216" fmla="*/ 4348 w 10000"/>
                <a:gd name="connsiteY216" fmla="*/ 4423 h 10000"/>
                <a:gd name="connsiteX217" fmla="*/ 4366 w 10000"/>
                <a:gd name="connsiteY217" fmla="*/ 4462 h 10000"/>
                <a:gd name="connsiteX218" fmla="*/ 4384 w 10000"/>
                <a:gd name="connsiteY218" fmla="*/ 3885 h 10000"/>
                <a:gd name="connsiteX219" fmla="*/ 4402 w 10000"/>
                <a:gd name="connsiteY219" fmla="*/ 2744 h 10000"/>
                <a:gd name="connsiteX220" fmla="*/ 4420 w 10000"/>
                <a:gd name="connsiteY220" fmla="*/ 1949 h 10000"/>
                <a:gd name="connsiteX221" fmla="*/ 4445 w 10000"/>
                <a:gd name="connsiteY221" fmla="*/ 2897 h 10000"/>
                <a:gd name="connsiteX222" fmla="*/ 4463 w 10000"/>
                <a:gd name="connsiteY222" fmla="*/ 5833 h 10000"/>
                <a:gd name="connsiteX223" fmla="*/ 4492 w 10000"/>
                <a:gd name="connsiteY223" fmla="*/ 8000 h 10000"/>
                <a:gd name="connsiteX224" fmla="*/ 4510 w 10000"/>
                <a:gd name="connsiteY224" fmla="*/ 8090 h 10000"/>
                <a:gd name="connsiteX225" fmla="*/ 4528 w 10000"/>
                <a:gd name="connsiteY225" fmla="*/ 7103 h 10000"/>
                <a:gd name="connsiteX226" fmla="*/ 4546 w 10000"/>
                <a:gd name="connsiteY226" fmla="*/ 6205 h 10000"/>
                <a:gd name="connsiteX227" fmla="*/ 4564 w 10000"/>
                <a:gd name="connsiteY227" fmla="*/ 5641 h 10000"/>
                <a:gd name="connsiteX228" fmla="*/ 4582 w 10000"/>
                <a:gd name="connsiteY228" fmla="*/ 5321 h 10000"/>
                <a:gd name="connsiteX229" fmla="*/ 4609 w 10000"/>
                <a:gd name="connsiteY229" fmla="*/ 5154 h 10000"/>
                <a:gd name="connsiteX230" fmla="*/ 4627 w 10000"/>
                <a:gd name="connsiteY230" fmla="*/ 4872 h 10000"/>
                <a:gd name="connsiteX231" fmla="*/ 4645 w 10000"/>
                <a:gd name="connsiteY231" fmla="*/ 4526 h 10000"/>
                <a:gd name="connsiteX232" fmla="*/ 4674 w 10000"/>
                <a:gd name="connsiteY232" fmla="*/ 4333 h 10000"/>
                <a:gd name="connsiteX233" fmla="*/ 4692 w 10000"/>
                <a:gd name="connsiteY233" fmla="*/ 4115 h 10000"/>
                <a:gd name="connsiteX234" fmla="*/ 4706 w 10000"/>
                <a:gd name="connsiteY234" fmla="*/ 3859 h 10000"/>
                <a:gd name="connsiteX235" fmla="*/ 4725 w 10000"/>
                <a:gd name="connsiteY235" fmla="*/ 3692 h 10000"/>
                <a:gd name="connsiteX236" fmla="*/ 4743 w 10000"/>
                <a:gd name="connsiteY236" fmla="*/ 3603 h 10000"/>
                <a:gd name="connsiteX237" fmla="*/ 4772 w 10000"/>
                <a:gd name="connsiteY237" fmla="*/ 3821 h 10000"/>
                <a:gd name="connsiteX238" fmla="*/ 4790 w 10000"/>
                <a:gd name="connsiteY238" fmla="*/ 4590 h 10000"/>
                <a:gd name="connsiteX239" fmla="*/ 4808 w 10000"/>
                <a:gd name="connsiteY239" fmla="*/ 5103 h 10000"/>
                <a:gd name="connsiteX240" fmla="*/ 4826 w 10000"/>
                <a:gd name="connsiteY240" fmla="*/ 5346 h 10000"/>
                <a:gd name="connsiteX241" fmla="*/ 4851 w 10000"/>
                <a:gd name="connsiteY241" fmla="*/ 5474 h 10000"/>
                <a:gd name="connsiteX242" fmla="*/ 4869 w 10000"/>
                <a:gd name="connsiteY242" fmla="*/ 5538 h 10000"/>
                <a:gd name="connsiteX243" fmla="*/ 4888 w 10000"/>
                <a:gd name="connsiteY243" fmla="*/ 5513 h 10000"/>
                <a:gd name="connsiteX244" fmla="*/ 4906 w 10000"/>
                <a:gd name="connsiteY244" fmla="*/ 5218 h 10000"/>
                <a:gd name="connsiteX245" fmla="*/ 4934 w 10000"/>
                <a:gd name="connsiteY245" fmla="*/ 4744 h 10000"/>
                <a:gd name="connsiteX246" fmla="*/ 4952 w 10000"/>
                <a:gd name="connsiteY246" fmla="*/ 4397 h 10000"/>
                <a:gd name="connsiteX247" fmla="*/ 4970 w 10000"/>
                <a:gd name="connsiteY247" fmla="*/ 3821 h 10000"/>
                <a:gd name="connsiteX248" fmla="*/ 4985 w 10000"/>
                <a:gd name="connsiteY248" fmla="*/ 3372 h 10000"/>
                <a:gd name="connsiteX249" fmla="*/ 5003 w 10000"/>
                <a:gd name="connsiteY249" fmla="*/ 3372 h 10000"/>
                <a:gd name="connsiteX250" fmla="*/ 5022 w 10000"/>
                <a:gd name="connsiteY250" fmla="*/ 3795 h 10000"/>
                <a:gd name="connsiteX251" fmla="*/ 5051 w 10000"/>
                <a:gd name="connsiteY251" fmla="*/ 5192 h 10000"/>
                <a:gd name="connsiteX252" fmla="*/ 5076 w 10000"/>
                <a:gd name="connsiteY252" fmla="*/ 6436 h 10000"/>
                <a:gd name="connsiteX253" fmla="*/ 5094 w 10000"/>
                <a:gd name="connsiteY253" fmla="*/ 7321 h 10000"/>
                <a:gd name="connsiteX254" fmla="*/ 5112 w 10000"/>
                <a:gd name="connsiteY254" fmla="*/ 7359 h 10000"/>
                <a:gd name="connsiteX255" fmla="*/ 5130 w 10000"/>
                <a:gd name="connsiteY255" fmla="*/ 6846 h 10000"/>
                <a:gd name="connsiteX256" fmla="*/ 5148 w 10000"/>
                <a:gd name="connsiteY256" fmla="*/ 6179 h 10000"/>
                <a:gd name="connsiteX257" fmla="*/ 5166 w 10000"/>
                <a:gd name="connsiteY257" fmla="*/ 5897 h 10000"/>
                <a:gd name="connsiteX258" fmla="*/ 5184 w 10000"/>
                <a:gd name="connsiteY258" fmla="*/ 5538 h 10000"/>
                <a:gd name="connsiteX259" fmla="*/ 5213 w 10000"/>
                <a:gd name="connsiteY259" fmla="*/ 4590 h 10000"/>
                <a:gd name="connsiteX260" fmla="*/ 5231 w 10000"/>
                <a:gd name="connsiteY260" fmla="*/ 3064 h 10000"/>
                <a:gd name="connsiteX261" fmla="*/ 5249 w 10000"/>
                <a:gd name="connsiteY261" fmla="*/ 2615 h 10000"/>
                <a:gd name="connsiteX262" fmla="*/ 5275 w 10000"/>
                <a:gd name="connsiteY262" fmla="*/ 3474 h 10000"/>
                <a:gd name="connsiteX263" fmla="*/ 5294 w 10000"/>
                <a:gd name="connsiteY263" fmla="*/ 4359 h 10000"/>
                <a:gd name="connsiteX264" fmla="*/ 5312 w 10000"/>
                <a:gd name="connsiteY264" fmla="*/ 5321 h 10000"/>
                <a:gd name="connsiteX265" fmla="*/ 5330 w 10000"/>
                <a:gd name="connsiteY265" fmla="*/ 7013 h 10000"/>
                <a:gd name="connsiteX266" fmla="*/ 5355 w 10000"/>
                <a:gd name="connsiteY266" fmla="*/ 8179 h 10000"/>
                <a:gd name="connsiteX267" fmla="*/ 5373 w 10000"/>
                <a:gd name="connsiteY267" fmla="*/ 8115 h 10000"/>
                <a:gd name="connsiteX268" fmla="*/ 5391 w 10000"/>
                <a:gd name="connsiteY268" fmla="*/ 7256 h 10000"/>
                <a:gd name="connsiteX269" fmla="*/ 5409 w 10000"/>
                <a:gd name="connsiteY269" fmla="*/ 6269 h 10000"/>
                <a:gd name="connsiteX270" fmla="*/ 5428 w 10000"/>
                <a:gd name="connsiteY270" fmla="*/ 5410 h 10000"/>
                <a:gd name="connsiteX271" fmla="*/ 5446 w 10000"/>
                <a:gd name="connsiteY271" fmla="*/ 4974 h 10000"/>
                <a:gd name="connsiteX272" fmla="*/ 5475 w 10000"/>
                <a:gd name="connsiteY272" fmla="*/ 4551 h 10000"/>
                <a:gd name="connsiteX273" fmla="*/ 5493 w 10000"/>
                <a:gd name="connsiteY273" fmla="*/ 4231 h 10000"/>
                <a:gd name="connsiteX274" fmla="*/ 5511 w 10000"/>
                <a:gd name="connsiteY274" fmla="*/ 3885 h 10000"/>
                <a:gd name="connsiteX275" fmla="*/ 5536 w 10000"/>
                <a:gd name="connsiteY275" fmla="*/ 3667 h 10000"/>
                <a:gd name="connsiteX276" fmla="*/ 5554 w 10000"/>
                <a:gd name="connsiteY276" fmla="*/ 3218 h 10000"/>
                <a:gd name="connsiteX277" fmla="*/ 5572 w 10000"/>
                <a:gd name="connsiteY277" fmla="*/ 3192 h 10000"/>
                <a:gd name="connsiteX278" fmla="*/ 5590 w 10000"/>
                <a:gd name="connsiteY278" fmla="*/ 3731 h 10000"/>
                <a:gd name="connsiteX279" fmla="*/ 5616 w 10000"/>
                <a:gd name="connsiteY279" fmla="*/ 4615 h 10000"/>
                <a:gd name="connsiteX280" fmla="*/ 5634 w 10000"/>
                <a:gd name="connsiteY280" fmla="*/ 5321 h 10000"/>
                <a:gd name="connsiteX281" fmla="*/ 5652 w 10000"/>
                <a:gd name="connsiteY281" fmla="*/ 5731 h 10000"/>
                <a:gd name="connsiteX282" fmla="*/ 5681 w 10000"/>
                <a:gd name="connsiteY282" fmla="*/ 6090 h 10000"/>
                <a:gd name="connsiteX283" fmla="*/ 5699 w 10000"/>
                <a:gd name="connsiteY283" fmla="*/ 6026 h 10000"/>
                <a:gd name="connsiteX284" fmla="*/ 5717 w 10000"/>
                <a:gd name="connsiteY284" fmla="*/ 5321 h 10000"/>
                <a:gd name="connsiteX285" fmla="*/ 5735 w 10000"/>
                <a:gd name="connsiteY285" fmla="*/ 4397 h 10000"/>
                <a:gd name="connsiteX286" fmla="*/ 5753 w 10000"/>
                <a:gd name="connsiteY286" fmla="*/ 4077 h 10000"/>
                <a:gd name="connsiteX287" fmla="*/ 5771 w 10000"/>
                <a:gd name="connsiteY287" fmla="*/ 4051 h 10000"/>
                <a:gd name="connsiteX288" fmla="*/ 5796 w 10000"/>
                <a:gd name="connsiteY288" fmla="*/ 4974 h 10000"/>
                <a:gd name="connsiteX289" fmla="*/ 5815 w 10000"/>
                <a:gd name="connsiteY289" fmla="*/ 5897 h 10000"/>
                <a:gd name="connsiteX290" fmla="*/ 5834 w 10000"/>
                <a:gd name="connsiteY290" fmla="*/ 5795 h 10000"/>
                <a:gd name="connsiteX291" fmla="*/ 5852 w 10000"/>
                <a:gd name="connsiteY291" fmla="*/ 5321 h 10000"/>
                <a:gd name="connsiteX292" fmla="*/ 5877 w 10000"/>
                <a:gd name="connsiteY292" fmla="*/ 5064 h 10000"/>
                <a:gd name="connsiteX293" fmla="*/ 5895 w 10000"/>
                <a:gd name="connsiteY293" fmla="*/ 5321 h 10000"/>
                <a:gd name="connsiteX294" fmla="*/ 5913 w 10000"/>
                <a:gd name="connsiteY294" fmla="*/ 5154 h 10000"/>
                <a:gd name="connsiteX295" fmla="*/ 5931 w 10000"/>
                <a:gd name="connsiteY295" fmla="*/ 4936 h 10000"/>
                <a:gd name="connsiteX296" fmla="*/ 5960 w 10000"/>
                <a:gd name="connsiteY296" fmla="*/ 4462 h 10000"/>
                <a:gd name="connsiteX297" fmla="*/ 6094 w 10000"/>
                <a:gd name="connsiteY297" fmla="*/ 4846 h 10000"/>
                <a:gd name="connsiteX298" fmla="*/ 6119 w 10000"/>
                <a:gd name="connsiteY298" fmla="*/ 4487 h 10000"/>
                <a:gd name="connsiteX299" fmla="*/ 6221 w 10000"/>
                <a:gd name="connsiteY299" fmla="*/ 4013 h 10000"/>
                <a:gd name="connsiteX300" fmla="*/ 6239 w 10000"/>
                <a:gd name="connsiteY300" fmla="*/ 3064 h 10000"/>
                <a:gd name="connsiteX301" fmla="*/ 6300 w 10000"/>
                <a:gd name="connsiteY301" fmla="*/ 5923 h 10000"/>
                <a:gd name="connsiteX302" fmla="*/ 6318 w 10000"/>
                <a:gd name="connsiteY302" fmla="*/ 7321 h 10000"/>
                <a:gd name="connsiteX303" fmla="*/ 6337 w 10000"/>
                <a:gd name="connsiteY303" fmla="*/ 7641 h 10000"/>
                <a:gd name="connsiteX304" fmla="*/ 6355 w 10000"/>
                <a:gd name="connsiteY304" fmla="*/ 7359 h 10000"/>
                <a:gd name="connsiteX305" fmla="*/ 6373 w 10000"/>
                <a:gd name="connsiteY305" fmla="*/ 5833 h 10000"/>
                <a:gd name="connsiteX306" fmla="*/ 6482 w 10000"/>
                <a:gd name="connsiteY306" fmla="*/ 6436 h 10000"/>
                <a:gd name="connsiteX307" fmla="*/ 6500 w 10000"/>
                <a:gd name="connsiteY307" fmla="*/ 8628 h 10000"/>
                <a:gd name="connsiteX308" fmla="*/ 6518 w 10000"/>
                <a:gd name="connsiteY308" fmla="*/ 9077 h 10000"/>
                <a:gd name="connsiteX309" fmla="*/ 6543 w 10000"/>
                <a:gd name="connsiteY309" fmla="*/ 8603 h 10000"/>
                <a:gd name="connsiteX310" fmla="*/ 6561 w 10000"/>
                <a:gd name="connsiteY310" fmla="*/ 7679 h 10000"/>
                <a:gd name="connsiteX311" fmla="*/ 6579 w 10000"/>
                <a:gd name="connsiteY311" fmla="*/ 6846 h 10000"/>
                <a:gd name="connsiteX312" fmla="*/ 6597 w 10000"/>
                <a:gd name="connsiteY312" fmla="*/ 6090 h 10000"/>
                <a:gd name="connsiteX313" fmla="*/ 6616 w 10000"/>
                <a:gd name="connsiteY313" fmla="*/ 5128 h 10000"/>
                <a:gd name="connsiteX314" fmla="*/ 6634 w 10000"/>
                <a:gd name="connsiteY314" fmla="*/ 4013 h 10000"/>
                <a:gd name="connsiteX315" fmla="*/ 6985 w 10000"/>
                <a:gd name="connsiteY315" fmla="*/ 5513 h 10000"/>
                <a:gd name="connsiteX316" fmla="*/ 7003 w 10000"/>
                <a:gd name="connsiteY316" fmla="*/ 6051 h 10000"/>
                <a:gd name="connsiteX317" fmla="*/ 7022 w 10000"/>
                <a:gd name="connsiteY317" fmla="*/ 5897 h 10000"/>
                <a:gd name="connsiteX318" fmla="*/ 7040 w 10000"/>
                <a:gd name="connsiteY318" fmla="*/ 5577 h 10000"/>
                <a:gd name="connsiteX319" fmla="*/ 7058 w 10000"/>
                <a:gd name="connsiteY319" fmla="*/ 5321 h 10000"/>
                <a:gd name="connsiteX320" fmla="*/ 7084 w 10000"/>
                <a:gd name="connsiteY320" fmla="*/ 4936 h 10000"/>
                <a:gd name="connsiteX321" fmla="*/ 7102 w 10000"/>
                <a:gd name="connsiteY321" fmla="*/ 4654 h 10000"/>
                <a:gd name="connsiteX322" fmla="*/ 7120 w 10000"/>
                <a:gd name="connsiteY322" fmla="*/ 4526 h 10000"/>
                <a:gd name="connsiteX323" fmla="*/ 7149 w 10000"/>
                <a:gd name="connsiteY323" fmla="*/ 4487 h 10000"/>
                <a:gd name="connsiteX324" fmla="*/ 7167 w 10000"/>
                <a:gd name="connsiteY324" fmla="*/ 4590 h 10000"/>
                <a:gd name="connsiteX325" fmla="*/ 7185 w 10000"/>
                <a:gd name="connsiteY325" fmla="*/ 5218 h 10000"/>
                <a:gd name="connsiteX326" fmla="*/ 7199 w 10000"/>
                <a:gd name="connsiteY326" fmla="*/ 5218 h 10000"/>
                <a:gd name="connsiteX327" fmla="*/ 7217 w 10000"/>
                <a:gd name="connsiteY327" fmla="*/ 4654 h 10000"/>
                <a:gd name="connsiteX328" fmla="*/ 7246 w 10000"/>
                <a:gd name="connsiteY328" fmla="*/ 4423 h 10000"/>
                <a:gd name="connsiteX329" fmla="*/ 7264 w 10000"/>
                <a:gd name="connsiteY329" fmla="*/ 4654 h 10000"/>
                <a:gd name="connsiteX330" fmla="*/ 7282 w 10000"/>
                <a:gd name="connsiteY330" fmla="*/ 5154 h 10000"/>
                <a:gd name="connsiteX331" fmla="*/ 7307 w 10000"/>
                <a:gd name="connsiteY331" fmla="*/ 5731 h 10000"/>
                <a:gd name="connsiteX332" fmla="*/ 7325 w 10000"/>
                <a:gd name="connsiteY332" fmla="*/ 6051 h 10000"/>
                <a:gd name="connsiteX333" fmla="*/ 7343 w 10000"/>
                <a:gd name="connsiteY333" fmla="*/ 5962 h 10000"/>
                <a:gd name="connsiteX334" fmla="*/ 7361 w 10000"/>
                <a:gd name="connsiteY334" fmla="*/ 5897 h 10000"/>
                <a:gd name="connsiteX335" fmla="*/ 7379 w 10000"/>
                <a:gd name="connsiteY335" fmla="*/ 5321 h 10000"/>
                <a:gd name="connsiteX336" fmla="*/ 7398 w 10000"/>
                <a:gd name="connsiteY336" fmla="*/ 4679 h 10000"/>
                <a:gd name="connsiteX337" fmla="*/ 7427 w 10000"/>
                <a:gd name="connsiteY337" fmla="*/ 4115 h 10000"/>
                <a:gd name="connsiteX338" fmla="*/ 7445 w 10000"/>
                <a:gd name="connsiteY338" fmla="*/ 3474 h 10000"/>
                <a:gd name="connsiteX339" fmla="*/ 7463 w 10000"/>
                <a:gd name="connsiteY339" fmla="*/ 3410 h 10000"/>
                <a:gd name="connsiteX340" fmla="*/ 7478 w 10000"/>
                <a:gd name="connsiteY340" fmla="*/ 4808 h 10000"/>
                <a:gd name="connsiteX341" fmla="*/ 7508 w 10000"/>
                <a:gd name="connsiteY341" fmla="*/ 6090 h 10000"/>
                <a:gd name="connsiteX342" fmla="*/ 7526 w 10000"/>
                <a:gd name="connsiteY342" fmla="*/ 5833 h 10000"/>
                <a:gd name="connsiteX343" fmla="*/ 7544 w 10000"/>
                <a:gd name="connsiteY343" fmla="*/ 4359 h 10000"/>
                <a:gd name="connsiteX344" fmla="*/ 7569 w 10000"/>
                <a:gd name="connsiteY344" fmla="*/ 2705 h 10000"/>
                <a:gd name="connsiteX345" fmla="*/ 7587 w 10000"/>
                <a:gd name="connsiteY345" fmla="*/ 1974 h 10000"/>
                <a:gd name="connsiteX346" fmla="*/ 7605 w 10000"/>
                <a:gd name="connsiteY346" fmla="*/ 4013 h 10000"/>
                <a:gd name="connsiteX347" fmla="*/ 7623 w 10000"/>
                <a:gd name="connsiteY347" fmla="*/ 6372 h 10000"/>
                <a:gd name="connsiteX348" fmla="*/ 7641 w 10000"/>
                <a:gd name="connsiteY348" fmla="*/ 7808 h 10000"/>
                <a:gd name="connsiteX349" fmla="*/ 7659 w 10000"/>
                <a:gd name="connsiteY349" fmla="*/ 7577 h 10000"/>
                <a:gd name="connsiteX350" fmla="*/ 7688 w 10000"/>
                <a:gd name="connsiteY350" fmla="*/ 7295 h 10000"/>
                <a:gd name="connsiteX351" fmla="*/ 7706 w 10000"/>
                <a:gd name="connsiteY351" fmla="*/ 7321 h 10000"/>
                <a:gd name="connsiteX352" fmla="*/ 7724 w 10000"/>
                <a:gd name="connsiteY352" fmla="*/ 7551 h 10000"/>
                <a:gd name="connsiteX353" fmla="*/ 7749 w 10000"/>
                <a:gd name="connsiteY353" fmla="*/ 7679 h 10000"/>
                <a:gd name="connsiteX354" fmla="*/ 7767 w 10000"/>
                <a:gd name="connsiteY354" fmla="*/ 7231 h 10000"/>
                <a:gd name="connsiteX355" fmla="*/ 7786 w 10000"/>
                <a:gd name="connsiteY355" fmla="*/ 6526 h 10000"/>
                <a:gd name="connsiteX356" fmla="*/ 7804 w 10000"/>
                <a:gd name="connsiteY356" fmla="*/ 5859 h 10000"/>
                <a:gd name="connsiteX357" fmla="*/ 7830 w 10000"/>
                <a:gd name="connsiteY357" fmla="*/ 5154 h 10000"/>
                <a:gd name="connsiteX358" fmla="*/ 7848 w 10000"/>
                <a:gd name="connsiteY358" fmla="*/ 4615 h 10000"/>
                <a:gd name="connsiteX359" fmla="*/ 7866 w 10000"/>
                <a:gd name="connsiteY359" fmla="*/ 3949 h 10000"/>
                <a:gd name="connsiteX360" fmla="*/ 7884 w 10000"/>
                <a:gd name="connsiteY360" fmla="*/ 3474 h 10000"/>
                <a:gd name="connsiteX361" fmla="*/ 7902 w 10000"/>
                <a:gd name="connsiteY361" fmla="*/ 2936 h 10000"/>
                <a:gd name="connsiteX362" fmla="*/ 7931 w 10000"/>
                <a:gd name="connsiteY362" fmla="*/ 2808 h 10000"/>
                <a:gd name="connsiteX363" fmla="*/ 7949 w 10000"/>
                <a:gd name="connsiteY363" fmla="*/ 3474 h 10000"/>
                <a:gd name="connsiteX364" fmla="*/ 7967 w 10000"/>
                <a:gd name="connsiteY364" fmla="*/ 4462 h 10000"/>
                <a:gd name="connsiteX365" fmla="*/ 7985 w 10000"/>
                <a:gd name="connsiteY365" fmla="*/ 4590 h 10000"/>
                <a:gd name="connsiteX366" fmla="*/ 8010 w 10000"/>
                <a:gd name="connsiteY366" fmla="*/ 4333 h 10000"/>
                <a:gd name="connsiteX367" fmla="*/ 8028 w 10000"/>
                <a:gd name="connsiteY367" fmla="*/ 4295 h 10000"/>
                <a:gd name="connsiteX368" fmla="*/ 8046 w 10000"/>
                <a:gd name="connsiteY368" fmla="*/ 4205 h 10000"/>
                <a:gd name="connsiteX369" fmla="*/ 8065 w 10000"/>
                <a:gd name="connsiteY369" fmla="*/ 3949 h 10000"/>
                <a:gd name="connsiteX370" fmla="*/ 8083 w 10000"/>
                <a:gd name="connsiteY370" fmla="*/ 4654 h 10000"/>
                <a:gd name="connsiteX371" fmla="*/ 8109 w 10000"/>
                <a:gd name="connsiteY371" fmla="*/ 5282 h 10000"/>
                <a:gd name="connsiteX372" fmla="*/ 8127 w 10000"/>
                <a:gd name="connsiteY372" fmla="*/ 6051 h 10000"/>
                <a:gd name="connsiteX373" fmla="*/ 8155 w 10000"/>
                <a:gd name="connsiteY373" fmla="*/ 6718 h 10000"/>
                <a:gd name="connsiteX374" fmla="*/ 8174 w 10000"/>
                <a:gd name="connsiteY374" fmla="*/ 6821 h 10000"/>
                <a:gd name="connsiteX375" fmla="*/ 8192 w 10000"/>
                <a:gd name="connsiteY375" fmla="*/ 6462 h 10000"/>
                <a:gd name="connsiteX376" fmla="*/ 8210 w 10000"/>
                <a:gd name="connsiteY376" fmla="*/ 5321 h 10000"/>
                <a:gd name="connsiteX377" fmla="*/ 8229 w 10000"/>
                <a:gd name="connsiteY377" fmla="*/ 2769 h 10000"/>
                <a:gd name="connsiteX378" fmla="*/ 8247 w 10000"/>
                <a:gd name="connsiteY378" fmla="*/ 1244 h 10000"/>
                <a:gd name="connsiteX379" fmla="*/ 8265 w 10000"/>
                <a:gd name="connsiteY379" fmla="*/ 962 h 10000"/>
                <a:gd name="connsiteX380" fmla="*/ 8290 w 10000"/>
                <a:gd name="connsiteY380" fmla="*/ 3603 h 10000"/>
                <a:gd name="connsiteX381" fmla="*/ 8308 w 10000"/>
                <a:gd name="connsiteY381" fmla="*/ 6846 h 10000"/>
                <a:gd name="connsiteX382" fmla="*/ 8333 w 10000"/>
                <a:gd name="connsiteY382" fmla="*/ 8282 h 10000"/>
                <a:gd name="connsiteX383" fmla="*/ 8351 w 10000"/>
                <a:gd name="connsiteY383" fmla="*/ 8218 h 10000"/>
                <a:gd name="connsiteX384" fmla="*/ 8369 w 10000"/>
                <a:gd name="connsiteY384" fmla="*/ 7679 h 10000"/>
                <a:gd name="connsiteX385" fmla="*/ 8387 w 10000"/>
                <a:gd name="connsiteY385" fmla="*/ 7038 h 10000"/>
                <a:gd name="connsiteX386" fmla="*/ 8405 w 10000"/>
                <a:gd name="connsiteY386" fmla="*/ 6436 h 10000"/>
                <a:gd name="connsiteX387" fmla="*/ 8434 w 10000"/>
                <a:gd name="connsiteY387" fmla="*/ 6115 h 10000"/>
                <a:gd name="connsiteX388" fmla="*/ 8452 w 10000"/>
                <a:gd name="connsiteY388" fmla="*/ 5833 h 10000"/>
                <a:gd name="connsiteX389" fmla="*/ 8470 w 10000"/>
                <a:gd name="connsiteY389" fmla="*/ 5449 h 10000"/>
                <a:gd name="connsiteX390" fmla="*/ 8488 w 10000"/>
                <a:gd name="connsiteY390" fmla="*/ 4872 h 10000"/>
                <a:gd name="connsiteX391" fmla="*/ 8506 w 10000"/>
                <a:gd name="connsiteY391" fmla="*/ 4333 h 10000"/>
                <a:gd name="connsiteX392" fmla="*/ 8532 w 10000"/>
                <a:gd name="connsiteY392" fmla="*/ 3795 h 10000"/>
                <a:gd name="connsiteX393" fmla="*/ 8550 w 10000"/>
                <a:gd name="connsiteY393" fmla="*/ 3538 h 10000"/>
                <a:gd name="connsiteX394" fmla="*/ 8568 w 10000"/>
                <a:gd name="connsiteY394" fmla="*/ 3244 h 10000"/>
                <a:gd name="connsiteX395" fmla="*/ 8593 w 10000"/>
                <a:gd name="connsiteY395" fmla="*/ 3372 h 10000"/>
                <a:gd name="connsiteX396" fmla="*/ 8612 w 10000"/>
                <a:gd name="connsiteY396" fmla="*/ 3244 h 10000"/>
                <a:gd name="connsiteX397" fmla="*/ 8631 w 10000"/>
                <a:gd name="connsiteY397" fmla="*/ 2513 h 10000"/>
                <a:gd name="connsiteX398" fmla="*/ 8649 w 10000"/>
                <a:gd name="connsiteY398" fmla="*/ 2897 h 10000"/>
                <a:gd name="connsiteX399" fmla="*/ 8667 w 10000"/>
                <a:gd name="connsiteY399" fmla="*/ 5128 h 10000"/>
                <a:gd name="connsiteX400" fmla="*/ 8696 w 10000"/>
                <a:gd name="connsiteY400" fmla="*/ 6846 h 10000"/>
                <a:gd name="connsiteX401" fmla="*/ 8714 w 10000"/>
                <a:gd name="connsiteY401" fmla="*/ 7038 h 10000"/>
                <a:gd name="connsiteX402" fmla="*/ 8732 w 10000"/>
                <a:gd name="connsiteY402" fmla="*/ 6821 h 10000"/>
                <a:gd name="connsiteX403" fmla="*/ 8757 w 10000"/>
                <a:gd name="connsiteY403" fmla="*/ 6051 h 10000"/>
                <a:gd name="connsiteX404" fmla="*/ 8775 w 10000"/>
                <a:gd name="connsiteY404" fmla="*/ 4974 h 10000"/>
                <a:gd name="connsiteX405" fmla="*/ 8793 w 10000"/>
                <a:gd name="connsiteY405" fmla="*/ 3885 h 10000"/>
                <a:gd name="connsiteX406" fmla="*/ 8811 w 10000"/>
                <a:gd name="connsiteY406" fmla="*/ 3795 h 10000"/>
                <a:gd name="connsiteX407" fmla="*/ 8829 w 10000"/>
                <a:gd name="connsiteY407" fmla="*/ 4910 h 10000"/>
                <a:gd name="connsiteX408" fmla="*/ 8848 w 10000"/>
                <a:gd name="connsiteY408" fmla="*/ 6590 h 10000"/>
                <a:gd name="connsiteX409" fmla="*/ 8873 w 10000"/>
                <a:gd name="connsiteY409" fmla="*/ 7705 h 10000"/>
                <a:gd name="connsiteX410" fmla="*/ 8891 w 10000"/>
                <a:gd name="connsiteY410" fmla="*/ 7641 h 10000"/>
                <a:gd name="connsiteX411" fmla="*/ 8909 w 10000"/>
                <a:gd name="connsiteY411" fmla="*/ 6974 h 10000"/>
                <a:gd name="connsiteX412" fmla="*/ 8927 w 10000"/>
                <a:gd name="connsiteY412" fmla="*/ 6244 h 10000"/>
                <a:gd name="connsiteX413" fmla="*/ 8956 w 10000"/>
                <a:gd name="connsiteY413" fmla="*/ 5667 h 10000"/>
                <a:gd name="connsiteX414" fmla="*/ 8974 w 10000"/>
                <a:gd name="connsiteY414" fmla="*/ 5282 h 10000"/>
                <a:gd name="connsiteX415" fmla="*/ 8992 w 10000"/>
                <a:gd name="connsiteY415" fmla="*/ 4782 h 10000"/>
                <a:gd name="connsiteX416" fmla="*/ 9010 w 10000"/>
                <a:gd name="connsiteY416" fmla="*/ 3987 h 10000"/>
                <a:gd name="connsiteX417" fmla="*/ 9036 w 10000"/>
                <a:gd name="connsiteY417" fmla="*/ 3244 h 10000"/>
                <a:gd name="connsiteX418" fmla="*/ 9054 w 10000"/>
                <a:gd name="connsiteY418" fmla="*/ 2872 h 10000"/>
                <a:gd name="connsiteX419" fmla="*/ 9072 w 10000"/>
                <a:gd name="connsiteY419" fmla="*/ 2962 h 10000"/>
                <a:gd name="connsiteX420" fmla="*/ 9090 w 10000"/>
                <a:gd name="connsiteY420" fmla="*/ 3667 h 10000"/>
                <a:gd name="connsiteX421" fmla="*/ 9108 w 10000"/>
                <a:gd name="connsiteY421" fmla="*/ 5321 h 10000"/>
                <a:gd name="connsiteX422" fmla="*/ 9137 w 10000"/>
                <a:gd name="connsiteY422" fmla="*/ 6462 h 10000"/>
                <a:gd name="connsiteX423" fmla="*/ 9152 w 10000"/>
                <a:gd name="connsiteY423" fmla="*/ 6051 h 10000"/>
                <a:gd name="connsiteX424" fmla="*/ 9181 w 10000"/>
                <a:gd name="connsiteY424" fmla="*/ 5103 h 10000"/>
                <a:gd name="connsiteX425" fmla="*/ 9199 w 10000"/>
                <a:gd name="connsiteY425" fmla="*/ 4551 h 10000"/>
                <a:gd name="connsiteX426" fmla="*/ 9217 w 10000"/>
                <a:gd name="connsiteY426" fmla="*/ 4974 h 10000"/>
                <a:gd name="connsiteX427" fmla="*/ 9236 w 10000"/>
                <a:gd name="connsiteY427" fmla="*/ 5897 h 10000"/>
                <a:gd name="connsiteX428" fmla="*/ 9254 w 10000"/>
                <a:gd name="connsiteY428" fmla="*/ 6179 h 10000"/>
                <a:gd name="connsiteX429" fmla="*/ 9272 w 10000"/>
                <a:gd name="connsiteY429" fmla="*/ 5667 h 10000"/>
                <a:gd name="connsiteX430" fmla="*/ 9297 w 10000"/>
                <a:gd name="connsiteY430" fmla="*/ 5154 h 10000"/>
                <a:gd name="connsiteX431" fmla="*/ 9315 w 10000"/>
                <a:gd name="connsiteY431" fmla="*/ 4910 h 10000"/>
                <a:gd name="connsiteX432" fmla="*/ 9333 w 10000"/>
                <a:gd name="connsiteY432" fmla="*/ 4718 h 10000"/>
                <a:gd name="connsiteX433" fmla="*/ 9362 w 10000"/>
                <a:gd name="connsiteY433" fmla="*/ 4462 h 10000"/>
                <a:gd name="connsiteX434" fmla="*/ 9380 w 10000"/>
                <a:gd name="connsiteY434" fmla="*/ 4179 h 10000"/>
                <a:gd name="connsiteX435" fmla="*/ 9398 w 10000"/>
                <a:gd name="connsiteY435" fmla="*/ 4115 h 10000"/>
                <a:gd name="connsiteX436" fmla="*/ 9416 w 10000"/>
                <a:gd name="connsiteY436" fmla="*/ 4141 h 10000"/>
                <a:gd name="connsiteX437" fmla="*/ 9431 w 10000"/>
                <a:gd name="connsiteY437" fmla="*/ 4462 h 10000"/>
                <a:gd name="connsiteX438" fmla="*/ 9460 w 10000"/>
                <a:gd name="connsiteY438" fmla="*/ 4782 h 10000"/>
                <a:gd name="connsiteX439" fmla="*/ 9478 w 10000"/>
                <a:gd name="connsiteY439" fmla="*/ 5410 h 10000"/>
                <a:gd name="connsiteX440" fmla="*/ 9496 w 10000"/>
                <a:gd name="connsiteY440" fmla="*/ 6090 h 10000"/>
                <a:gd name="connsiteX441" fmla="*/ 9514 w 10000"/>
                <a:gd name="connsiteY441" fmla="*/ 6308 h 10000"/>
                <a:gd name="connsiteX442" fmla="*/ 9532 w 10000"/>
                <a:gd name="connsiteY442" fmla="*/ 6026 h 10000"/>
                <a:gd name="connsiteX443" fmla="*/ 9558 w 10000"/>
                <a:gd name="connsiteY443" fmla="*/ 5321 h 10000"/>
                <a:gd name="connsiteX444" fmla="*/ 9576 w 10000"/>
                <a:gd name="connsiteY444" fmla="*/ 4936 h 10000"/>
                <a:gd name="connsiteX445" fmla="*/ 9594 w 10000"/>
                <a:gd name="connsiteY445" fmla="*/ 4782 h 10000"/>
                <a:gd name="connsiteX446" fmla="*/ 9623 w 10000"/>
                <a:gd name="connsiteY446" fmla="*/ 5000 h 10000"/>
                <a:gd name="connsiteX447" fmla="*/ 9641 w 10000"/>
                <a:gd name="connsiteY447" fmla="*/ 5218 h 10000"/>
                <a:gd name="connsiteX448" fmla="*/ 9695 w 10000"/>
                <a:gd name="connsiteY448" fmla="*/ 5128 h 10000"/>
                <a:gd name="connsiteX449" fmla="*/ 9800 w 10000"/>
                <a:gd name="connsiteY449" fmla="*/ 4679 h 10000"/>
                <a:gd name="connsiteX450" fmla="*/ 9837 w 10000"/>
                <a:gd name="connsiteY450" fmla="*/ 4974 h 10000"/>
                <a:gd name="connsiteX451" fmla="*/ 9902 w 10000"/>
                <a:gd name="connsiteY451" fmla="*/ 4654 h 10000"/>
                <a:gd name="connsiteX452" fmla="*/ 9920 w 10000"/>
                <a:gd name="connsiteY452" fmla="*/ 4397 h 10000"/>
                <a:gd name="connsiteX453" fmla="*/ 9938 w 10000"/>
                <a:gd name="connsiteY453" fmla="*/ 4590 h 10000"/>
                <a:gd name="connsiteX454" fmla="*/ 9982 w 10000"/>
                <a:gd name="connsiteY454" fmla="*/ 4744 h 10000"/>
                <a:gd name="connsiteX455" fmla="*/ 10000 w 10000"/>
                <a:gd name="connsiteY455" fmla="*/ 4782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7 w 10000"/>
                <a:gd name="connsiteY11" fmla="*/ 6333 h 10000"/>
                <a:gd name="connsiteX12" fmla="*/ 246 w 10000"/>
                <a:gd name="connsiteY12" fmla="*/ 6115 h 10000"/>
                <a:gd name="connsiteX13" fmla="*/ 261 w 10000"/>
                <a:gd name="connsiteY13" fmla="*/ 5667 h 10000"/>
                <a:gd name="connsiteX14" fmla="*/ 280 w 10000"/>
                <a:gd name="connsiteY14" fmla="*/ 5385 h 10000"/>
                <a:gd name="connsiteX15" fmla="*/ 298 w 10000"/>
                <a:gd name="connsiteY15" fmla="*/ 4872 h 10000"/>
                <a:gd name="connsiteX16" fmla="*/ 316 w 10000"/>
                <a:gd name="connsiteY16" fmla="*/ 4013 h 10000"/>
                <a:gd name="connsiteX17" fmla="*/ 345 w 10000"/>
                <a:gd name="connsiteY17" fmla="*/ 3795 h 10000"/>
                <a:gd name="connsiteX18" fmla="*/ 363 w 10000"/>
                <a:gd name="connsiteY18" fmla="*/ 3859 h 10000"/>
                <a:gd name="connsiteX19" fmla="*/ 381 w 10000"/>
                <a:gd name="connsiteY19" fmla="*/ 4115 h 10000"/>
                <a:gd name="connsiteX20" fmla="*/ 406 w 10000"/>
                <a:gd name="connsiteY20" fmla="*/ 4872 h 10000"/>
                <a:gd name="connsiteX21" fmla="*/ 424 w 10000"/>
                <a:gd name="connsiteY21" fmla="*/ 5513 h 10000"/>
                <a:gd name="connsiteX22" fmla="*/ 442 w 10000"/>
                <a:gd name="connsiteY22" fmla="*/ 5513 h 10000"/>
                <a:gd name="connsiteX23" fmla="*/ 460 w 10000"/>
                <a:gd name="connsiteY23" fmla="*/ 5641 h 10000"/>
                <a:gd name="connsiteX24" fmla="*/ 478 w 10000"/>
                <a:gd name="connsiteY24" fmla="*/ 5705 h 10000"/>
                <a:gd name="connsiteX25" fmla="*/ 496 w 10000"/>
                <a:gd name="connsiteY25" fmla="*/ 5833 h 10000"/>
                <a:gd name="connsiteX26" fmla="*/ 525 w 10000"/>
                <a:gd name="connsiteY26" fmla="*/ 5731 h 10000"/>
                <a:gd name="connsiteX27" fmla="*/ 540 w 10000"/>
                <a:gd name="connsiteY27" fmla="*/ 5321 h 10000"/>
                <a:gd name="connsiteX28" fmla="*/ 558 w 10000"/>
                <a:gd name="connsiteY28" fmla="*/ 4974 h 10000"/>
                <a:gd name="connsiteX29" fmla="*/ 586 w 10000"/>
                <a:gd name="connsiteY29" fmla="*/ 4526 h 10000"/>
                <a:gd name="connsiteX30" fmla="*/ 605 w 10000"/>
                <a:gd name="connsiteY30" fmla="*/ 4051 h 10000"/>
                <a:gd name="connsiteX31" fmla="*/ 623 w 10000"/>
                <a:gd name="connsiteY31" fmla="*/ 3372 h 10000"/>
                <a:gd name="connsiteX32" fmla="*/ 642 w 10000"/>
                <a:gd name="connsiteY32" fmla="*/ 3026 h 10000"/>
                <a:gd name="connsiteX33" fmla="*/ 667 w 10000"/>
                <a:gd name="connsiteY33" fmla="*/ 3282 h 10000"/>
                <a:gd name="connsiteX34" fmla="*/ 685 w 10000"/>
                <a:gd name="connsiteY34" fmla="*/ 4551 h 10000"/>
                <a:gd name="connsiteX35" fmla="*/ 703 w 10000"/>
                <a:gd name="connsiteY35" fmla="*/ 6090 h 10000"/>
                <a:gd name="connsiteX36" fmla="*/ 721 w 10000"/>
                <a:gd name="connsiteY36" fmla="*/ 7256 h 10000"/>
                <a:gd name="connsiteX37" fmla="*/ 739 w 10000"/>
                <a:gd name="connsiteY37" fmla="*/ 7449 h 10000"/>
                <a:gd name="connsiteX38" fmla="*/ 768 w 10000"/>
                <a:gd name="connsiteY38" fmla="*/ 7077 h 10000"/>
                <a:gd name="connsiteX39" fmla="*/ 786 w 10000"/>
                <a:gd name="connsiteY39" fmla="*/ 5603 h 10000"/>
                <a:gd name="connsiteX40" fmla="*/ 800 w 10000"/>
                <a:gd name="connsiteY40" fmla="*/ 3282 h 10000"/>
                <a:gd name="connsiteX41" fmla="*/ 818 w 10000"/>
                <a:gd name="connsiteY41" fmla="*/ 1308 h 10000"/>
                <a:gd name="connsiteX42" fmla="*/ 848 w 10000"/>
                <a:gd name="connsiteY42" fmla="*/ 962 h 10000"/>
                <a:gd name="connsiteX43" fmla="*/ 866 w 10000"/>
                <a:gd name="connsiteY43" fmla="*/ 3282 h 10000"/>
                <a:gd name="connsiteX44" fmla="*/ 884 w 10000"/>
                <a:gd name="connsiteY44" fmla="*/ 7744 h 10000"/>
                <a:gd name="connsiteX45" fmla="*/ 902 w 10000"/>
                <a:gd name="connsiteY45" fmla="*/ 10000 h 10000"/>
                <a:gd name="connsiteX46" fmla="*/ 920 w 10000"/>
                <a:gd name="connsiteY46" fmla="*/ 8821 h 10000"/>
                <a:gd name="connsiteX47" fmla="*/ 946 w 10000"/>
                <a:gd name="connsiteY47" fmla="*/ 6564 h 10000"/>
                <a:gd name="connsiteX48" fmla="*/ 964 w 10000"/>
                <a:gd name="connsiteY48" fmla="*/ 5064 h 10000"/>
                <a:gd name="connsiteX49" fmla="*/ 992 w 10000"/>
                <a:gd name="connsiteY49" fmla="*/ 4744 h 10000"/>
                <a:gd name="connsiteX50" fmla="*/ 1011 w 10000"/>
                <a:gd name="connsiteY50" fmla="*/ 5000 h 10000"/>
                <a:gd name="connsiteX51" fmla="*/ 1030 w 10000"/>
                <a:gd name="connsiteY51" fmla="*/ 5513 h 10000"/>
                <a:gd name="connsiteX52" fmla="*/ 1048 w 10000"/>
                <a:gd name="connsiteY52" fmla="*/ 5641 h 10000"/>
                <a:gd name="connsiteX53" fmla="*/ 1066 w 10000"/>
                <a:gd name="connsiteY53" fmla="*/ 5577 h 10000"/>
                <a:gd name="connsiteX54" fmla="*/ 1080 w 10000"/>
                <a:gd name="connsiteY54" fmla="*/ 5346 h 10000"/>
                <a:gd name="connsiteX55" fmla="*/ 1098 w 10000"/>
                <a:gd name="connsiteY55" fmla="*/ 4936 h 10000"/>
                <a:gd name="connsiteX56" fmla="*/ 1127 w 10000"/>
                <a:gd name="connsiteY56" fmla="*/ 3756 h 10000"/>
                <a:gd name="connsiteX57" fmla="*/ 1145 w 10000"/>
                <a:gd name="connsiteY57" fmla="*/ 3372 h 10000"/>
                <a:gd name="connsiteX58" fmla="*/ 1170 w 10000"/>
                <a:gd name="connsiteY58" fmla="*/ 3346 h 10000"/>
                <a:gd name="connsiteX59" fmla="*/ 1188 w 10000"/>
                <a:gd name="connsiteY59" fmla="*/ 3372 h 10000"/>
                <a:gd name="connsiteX60" fmla="*/ 1206 w 10000"/>
                <a:gd name="connsiteY60" fmla="*/ 4333 h 10000"/>
                <a:gd name="connsiteX61" fmla="*/ 1224 w 10000"/>
                <a:gd name="connsiteY61" fmla="*/ 5346 h 10000"/>
                <a:gd name="connsiteX62" fmla="*/ 1242 w 10000"/>
                <a:gd name="connsiteY62" fmla="*/ 6308 h 10000"/>
                <a:gd name="connsiteX63" fmla="*/ 1271 w 10000"/>
                <a:gd name="connsiteY63" fmla="*/ 6885 h 10000"/>
                <a:gd name="connsiteX64" fmla="*/ 1289 w 10000"/>
                <a:gd name="connsiteY64" fmla="*/ 7077 h 10000"/>
                <a:gd name="connsiteX65" fmla="*/ 1307 w 10000"/>
                <a:gd name="connsiteY65" fmla="*/ 6564 h 10000"/>
                <a:gd name="connsiteX66" fmla="*/ 1325 w 10000"/>
                <a:gd name="connsiteY66" fmla="*/ 6244 h 10000"/>
                <a:gd name="connsiteX67" fmla="*/ 1343 w 10000"/>
                <a:gd name="connsiteY67" fmla="*/ 5897 h 10000"/>
                <a:gd name="connsiteX68" fmla="*/ 1369 w 10000"/>
                <a:gd name="connsiteY68" fmla="*/ 5192 h 10000"/>
                <a:gd name="connsiteX69" fmla="*/ 1387 w 10000"/>
                <a:gd name="connsiteY69" fmla="*/ 4359 h 10000"/>
                <a:gd name="connsiteX70" fmla="*/ 1407 w 10000"/>
                <a:gd name="connsiteY70" fmla="*/ 3628 h 10000"/>
                <a:gd name="connsiteX71" fmla="*/ 1432 w 10000"/>
                <a:gd name="connsiteY71" fmla="*/ 3064 h 10000"/>
                <a:gd name="connsiteX72" fmla="*/ 1450 w 10000"/>
                <a:gd name="connsiteY72" fmla="*/ 3500 h 10000"/>
                <a:gd name="connsiteX73" fmla="*/ 1468 w 10000"/>
                <a:gd name="connsiteY73" fmla="*/ 4423 h 10000"/>
                <a:gd name="connsiteX74" fmla="*/ 1486 w 10000"/>
                <a:gd name="connsiteY74" fmla="*/ 4910 h 10000"/>
                <a:gd name="connsiteX75" fmla="*/ 1504 w 10000"/>
                <a:gd name="connsiteY75" fmla="*/ 4333 h 10000"/>
                <a:gd name="connsiteX76" fmla="*/ 1533 w 10000"/>
                <a:gd name="connsiteY76" fmla="*/ 3154 h 10000"/>
                <a:gd name="connsiteX77" fmla="*/ 1551 w 10000"/>
                <a:gd name="connsiteY77" fmla="*/ 2513 h 10000"/>
                <a:gd name="connsiteX78" fmla="*/ 1569 w 10000"/>
                <a:gd name="connsiteY78" fmla="*/ 3564 h 10000"/>
                <a:gd name="connsiteX79" fmla="*/ 1594 w 10000"/>
                <a:gd name="connsiteY79" fmla="*/ 5385 h 10000"/>
                <a:gd name="connsiteX80" fmla="*/ 1612 w 10000"/>
                <a:gd name="connsiteY80" fmla="*/ 6308 h 10000"/>
                <a:gd name="connsiteX81" fmla="*/ 1630 w 10000"/>
                <a:gd name="connsiteY81" fmla="*/ 5731 h 10000"/>
                <a:gd name="connsiteX82" fmla="*/ 1648 w 10000"/>
                <a:gd name="connsiteY82" fmla="*/ 5346 h 10000"/>
                <a:gd name="connsiteX83" fmla="*/ 1666 w 10000"/>
                <a:gd name="connsiteY83" fmla="*/ 5513 h 10000"/>
                <a:gd name="connsiteX84" fmla="*/ 1684 w 10000"/>
                <a:gd name="connsiteY84" fmla="*/ 5667 h 10000"/>
                <a:gd name="connsiteX85" fmla="*/ 1710 w 10000"/>
                <a:gd name="connsiteY85" fmla="*/ 6308 h 10000"/>
                <a:gd name="connsiteX86" fmla="*/ 1728 w 10000"/>
                <a:gd name="connsiteY86" fmla="*/ 6462 h 10000"/>
                <a:gd name="connsiteX87" fmla="*/ 1746 w 10000"/>
                <a:gd name="connsiteY87" fmla="*/ 6051 h 10000"/>
                <a:gd name="connsiteX88" fmla="*/ 1764 w 10000"/>
                <a:gd name="connsiteY88" fmla="*/ 5513 h 10000"/>
                <a:gd name="connsiteX89" fmla="*/ 1793 w 10000"/>
                <a:gd name="connsiteY89" fmla="*/ 5385 h 10000"/>
                <a:gd name="connsiteX90" fmla="*/ 1812 w 10000"/>
                <a:gd name="connsiteY90" fmla="*/ 5449 h 10000"/>
                <a:gd name="connsiteX91" fmla="*/ 1830 w 10000"/>
                <a:gd name="connsiteY91" fmla="*/ 5513 h 10000"/>
                <a:gd name="connsiteX92" fmla="*/ 1855 w 10000"/>
                <a:gd name="connsiteY92" fmla="*/ 5192 h 10000"/>
                <a:gd name="connsiteX93" fmla="*/ 1873 w 10000"/>
                <a:gd name="connsiteY93" fmla="*/ 4397 h 10000"/>
                <a:gd name="connsiteX94" fmla="*/ 1891 w 10000"/>
                <a:gd name="connsiteY94" fmla="*/ 4295 h 10000"/>
                <a:gd name="connsiteX95" fmla="*/ 1909 w 10000"/>
                <a:gd name="connsiteY95" fmla="*/ 4526 h 10000"/>
                <a:gd name="connsiteX96" fmla="*/ 1927 w 10000"/>
                <a:gd name="connsiteY96" fmla="*/ 5385 h 10000"/>
                <a:gd name="connsiteX97" fmla="*/ 1946 w 10000"/>
                <a:gd name="connsiteY97" fmla="*/ 6590 h 10000"/>
                <a:gd name="connsiteX98" fmla="*/ 1964 w 10000"/>
                <a:gd name="connsiteY98" fmla="*/ 6949 h 10000"/>
                <a:gd name="connsiteX99" fmla="*/ 1990 w 10000"/>
                <a:gd name="connsiteY99" fmla="*/ 6141 h 10000"/>
                <a:gd name="connsiteX100" fmla="*/ 2018 w 10000"/>
                <a:gd name="connsiteY100" fmla="*/ 5346 h 10000"/>
                <a:gd name="connsiteX101" fmla="*/ 2036 w 10000"/>
                <a:gd name="connsiteY101" fmla="*/ 5154 h 10000"/>
                <a:gd name="connsiteX102" fmla="*/ 2054 w 10000"/>
                <a:gd name="connsiteY102" fmla="*/ 5641 h 10000"/>
                <a:gd name="connsiteX103" fmla="*/ 2072 w 10000"/>
                <a:gd name="connsiteY103" fmla="*/ 5795 h 10000"/>
                <a:gd name="connsiteX104" fmla="*/ 2091 w 10000"/>
                <a:gd name="connsiteY104" fmla="*/ 5731 h 10000"/>
                <a:gd name="connsiteX105" fmla="*/ 2109 w 10000"/>
                <a:gd name="connsiteY105" fmla="*/ 5346 h 10000"/>
                <a:gd name="connsiteX106" fmla="*/ 2134 w 10000"/>
                <a:gd name="connsiteY106" fmla="*/ 4910 h 10000"/>
                <a:gd name="connsiteX107" fmla="*/ 2152 w 10000"/>
                <a:gd name="connsiteY107" fmla="*/ 4615 h 10000"/>
                <a:gd name="connsiteX108" fmla="*/ 2170 w 10000"/>
                <a:gd name="connsiteY108" fmla="*/ 4462 h 10000"/>
                <a:gd name="connsiteX109" fmla="*/ 2195 w 10000"/>
                <a:gd name="connsiteY109" fmla="*/ 4423 h 10000"/>
                <a:gd name="connsiteX110" fmla="*/ 2214 w 10000"/>
                <a:gd name="connsiteY110" fmla="*/ 4397 h 10000"/>
                <a:gd name="connsiteX111" fmla="*/ 2232 w 10000"/>
                <a:gd name="connsiteY111" fmla="*/ 4179 h 10000"/>
                <a:gd name="connsiteX112" fmla="*/ 2250 w 10000"/>
                <a:gd name="connsiteY112" fmla="*/ 3731 h 10000"/>
                <a:gd name="connsiteX113" fmla="*/ 2268 w 10000"/>
                <a:gd name="connsiteY113" fmla="*/ 3000 h 10000"/>
                <a:gd name="connsiteX114" fmla="*/ 2297 w 10000"/>
                <a:gd name="connsiteY114" fmla="*/ 2513 h 10000"/>
                <a:gd name="connsiteX115" fmla="*/ 2315 w 10000"/>
                <a:gd name="connsiteY115" fmla="*/ 3026 h 10000"/>
                <a:gd name="connsiteX116" fmla="*/ 2333 w 10000"/>
                <a:gd name="connsiteY116" fmla="*/ 4590 h 10000"/>
                <a:gd name="connsiteX117" fmla="*/ 2351 w 10000"/>
                <a:gd name="connsiteY117" fmla="*/ 6397 h 10000"/>
                <a:gd name="connsiteX118" fmla="*/ 2369 w 10000"/>
                <a:gd name="connsiteY118" fmla="*/ 7192 h 10000"/>
                <a:gd name="connsiteX119" fmla="*/ 2395 w 10000"/>
                <a:gd name="connsiteY119" fmla="*/ 6910 h 10000"/>
                <a:gd name="connsiteX120" fmla="*/ 2413 w 10000"/>
                <a:gd name="connsiteY120" fmla="*/ 6179 h 10000"/>
                <a:gd name="connsiteX121" fmla="*/ 2431 w 10000"/>
                <a:gd name="connsiteY121" fmla="*/ 4936 h 10000"/>
                <a:gd name="connsiteX122" fmla="*/ 2459 w 10000"/>
                <a:gd name="connsiteY122" fmla="*/ 3603 h 10000"/>
                <a:gd name="connsiteX123" fmla="*/ 2474 w 10000"/>
                <a:gd name="connsiteY123" fmla="*/ 2872 h 10000"/>
                <a:gd name="connsiteX124" fmla="*/ 2492 w 10000"/>
                <a:gd name="connsiteY124" fmla="*/ 2231 h 10000"/>
                <a:gd name="connsiteX125" fmla="*/ 2511 w 10000"/>
                <a:gd name="connsiteY125" fmla="*/ 3064 h 10000"/>
                <a:gd name="connsiteX126" fmla="*/ 2529 w 10000"/>
                <a:gd name="connsiteY126" fmla="*/ 5577 h 10000"/>
                <a:gd name="connsiteX127" fmla="*/ 2558 w 10000"/>
                <a:gd name="connsiteY127" fmla="*/ 7359 h 10000"/>
                <a:gd name="connsiteX128" fmla="*/ 2576 w 10000"/>
                <a:gd name="connsiteY128" fmla="*/ 7128 h 10000"/>
                <a:gd name="connsiteX129" fmla="*/ 2601 w 10000"/>
                <a:gd name="connsiteY129" fmla="*/ 6372 h 10000"/>
                <a:gd name="connsiteX130" fmla="*/ 2620 w 10000"/>
                <a:gd name="connsiteY130" fmla="*/ 5538 h 10000"/>
                <a:gd name="connsiteX131" fmla="*/ 2638 w 10000"/>
                <a:gd name="connsiteY131" fmla="*/ 4654 h 10000"/>
                <a:gd name="connsiteX132" fmla="*/ 2656 w 10000"/>
                <a:gd name="connsiteY132" fmla="*/ 3987 h 10000"/>
                <a:gd name="connsiteX133" fmla="*/ 2674 w 10000"/>
                <a:gd name="connsiteY133" fmla="*/ 3410 h 10000"/>
                <a:gd name="connsiteX134" fmla="*/ 2692 w 10000"/>
                <a:gd name="connsiteY134" fmla="*/ 3885 h 10000"/>
                <a:gd name="connsiteX135" fmla="*/ 2710 w 10000"/>
                <a:gd name="connsiteY135" fmla="*/ 5987 h 10000"/>
                <a:gd name="connsiteX136" fmla="*/ 2739 w 10000"/>
                <a:gd name="connsiteY136" fmla="*/ 7679 h 10000"/>
                <a:gd name="connsiteX137" fmla="*/ 2754 w 10000"/>
                <a:gd name="connsiteY137" fmla="*/ 7641 h 10000"/>
                <a:gd name="connsiteX138" fmla="*/ 2772 w 10000"/>
                <a:gd name="connsiteY138" fmla="*/ 7103 h 10000"/>
                <a:gd name="connsiteX139" fmla="*/ 2790 w 10000"/>
                <a:gd name="connsiteY139" fmla="*/ 6500 h 10000"/>
                <a:gd name="connsiteX140" fmla="*/ 2819 w 10000"/>
                <a:gd name="connsiteY140" fmla="*/ 5962 h 10000"/>
                <a:gd name="connsiteX141" fmla="*/ 2837 w 10000"/>
                <a:gd name="connsiteY141" fmla="*/ 5321 h 10000"/>
                <a:gd name="connsiteX142" fmla="*/ 2855 w 10000"/>
                <a:gd name="connsiteY142" fmla="*/ 4744 h 10000"/>
                <a:gd name="connsiteX143" fmla="*/ 2880 w 10000"/>
                <a:gd name="connsiteY143" fmla="*/ 4051 h 10000"/>
                <a:gd name="connsiteX144" fmla="*/ 2898 w 10000"/>
                <a:gd name="connsiteY144" fmla="*/ 3372 h 10000"/>
                <a:gd name="connsiteX145" fmla="*/ 2916 w 10000"/>
                <a:gd name="connsiteY145" fmla="*/ 3667 h 10000"/>
                <a:gd name="connsiteX146" fmla="*/ 2934 w 10000"/>
                <a:gd name="connsiteY146" fmla="*/ 4295 h 10000"/>
                <a:gd name="connsiteX147" fmla="*/ 2952 w 10000"/>
                <a:gd name="connsiteY147" fmla="*/ 4808 h 10000"/>
                <a:gd name="connsiteX148" fmla="*/ 2970 w 10000"/>
                <a:gd name="connsiteY148" fmla="*/ 5667 h 10000"/>
                <a:gd name="connsiteX149" fmla="*/ 2999 w 10000"/>
                <a:gd name="connsiteY149" fmla="*/ 6205 h 10000"/>
                <a:gd name="connsiteX150" fmla="*/ 3018 w 10000"/>
                <a:gd name="connsiteY150" fmla="*/ 6141 h 10000"/>
                <a:gd name="connsiteX151" fmla="*/ 3032 w 10000"/>
                <a:gd name="connsiteY151" fmla="*/ 5705 h 10000"/>
                <a:gd name="connsiteX152" fmla="*/ 3062 w 10000"/>
                <a:gd name="connsiteY152" fmla="*/ 5154 h 10000"/>
                <a:gd name="connsiteX153" fmla="*/ 3080 w 10000"/>
                <a:gd name="connsiteY153" fmla="*/ 4526 h 10000"/>
                <a:gd name="connsiteX154" fmla="*/ 3098 w 10000"/>
                <a:gd name="connsiteY154" fmla="*/ 4590 h 10000"/>
                <a:gd name="connsiteX155" fmla="*/ 3116 w 10000"/>
                <a:gd name="connsiteY155" fmla="*/ 5321 h 10000"/>
                <a:gd name="connsiteX156" fmla="*/ 3142 w 10000"/>
                <a:gd name="connsiteY156" fmla="*/ 5962 h 10000"/>
                <a:gd name="connsiteX157" fmla="*/ 3160 w 10000"/>
                <a:gd name="connsiteY157" fmla="*/ 5859 h 10000"/>
                <a:gd name="connsiteX158" fmla="*/ 3178 w 10000"/>
                <a:gd name="connsiteY158" fmla="*/ 5064 h 10000"/>
                <a:gd name="connsiteX159" fmla="*/ 3196 w 10000"/>
                <a:gd name="connsiteY159" fmla="*/ 4359 h 10000"/>
                <a:gd name="connsiteX160" fmla="*/ 3225 w 10000"/>
                <a:gd name="connsiteY160" fmla="*/ 4013 h 10000"/>
                <a:gd name="connsiteX161" fmla="*/ 3243 w 10000"/>
                <a:gd name="connsiteY161" fmla="*/ 4333 h 10000"/>
                <a:gd name="connsiteX162" fmla="*/ 3261 w 10000"/>
                <a:gd name="connsiteY162" fmla="*/ 4936 h 10000"/>
                <a:gd name="connsiteX163" fmla="*/ 3279 w 10000"/>
                <a:gd name="connsiteY163" fmla="*/ 5603 h 10000"/>
                <a:gd name="connsiteX164" fmla="*/ 3297 w 10000"/>
                <a:gd name="connsiteY164" fmla="*/ 5705 h 10000"/>
                <a:gd name="connsiteX165" fmla="*/ 3322 w 10000"/>
                <a:gd name="connsiteY165" fmla="*/ 5449 h 10000"/>
                <a:gd name="connsiteX166" fmla="*/ 3340 w 10000"/>
                <a:gd name="connsiteY166" fmla="*/ 5103 h 10000"/>
                <a:gd name="connsiteX167" fmla="*/ 3358 w 10000"/>
                <a:gd name="connsiteY167" fmla="*/ 4359 h 10000"/>
                <a:gd name="connsiteX168" fmla="*/ 3376 w 10000"/>
                <a:gd name="connsiteY168" fmla="*/ 3731 h 10000"/>
                <a:gd name="connsiteX169" fmla="*/ 3394 w 10000"/>
                <a:gd name="connsiteY169" fmla="*/ 3923 h 10000"/>
                <a:gd name="connsiteX170" fmla="*/ 3420 w 10000"/>
                <a:gd name="connsiteY170" fmla="*/ 3500 h 10000"/>
                <a:gd name="connsiteX171" fmla="*/ 3439 w 10000"/>
                <a:gd name="connsiteY171" fmla="*/ 2615 h 10000"/>
                <a:gd name="connsiteX172" fmla="*/ 3467 w 10000"/>
                <a:gd name="connsiteY172" fmla="*/ 897 h 10000"/>
                <a:gd name="connsiteX173" fmla="*/ 3485 w 10000"/>
                <a:gd name="connsiteY173" fmla="*/ 1154 h 10000"/>
                <a:gd name="connsiteX174" fmla="*/ 3503 w 10000"/>
                <a:gd name="connsiteY174" fmla="*/ 3987 h 10000"/>
                <a:gd name="connsiteX175" fmla="*/ 3521 w 10000"/>
                <a:gd name="connsiteY175" fmla="*/ 7577 h 10000"/>
                <a:gd name="connsiteX176" fmla="*/ 3540 w 10000"/>
                <a:gd name="connsiteY176" fmla="*/ 9423 h 10000"/>
                <a:gd name="connsiteX177" fmla="*/ 3558 w 10000"/>
                <a:gd name="connsiteY177" fmla="*/ 9167 h 10000"/>
                <a:gd name="connsiteX178" fmla="*/ 3576 w 10000"/>
                <a:gd name="connsiteY178" fmla="*/ 7872 h 10000"/>
                <a:gd name="connsiteX179" fmla="*/ 3601 w 10000"/>
                <a:gd name="connsiteY179" fmla="*/ 6782 h 10000"/>
                <a:gd name="connsiteX180" fmla="*/ 3620 w 10000"/>
                <a:gd name="connsiteY180" fmla="*/ 5897 h 10000"/>
                <a:gd name="connsiteX181" fmla="*/ 3645 w 10000"/>
                <a:gd name="connsiteY181" fmla="*/ 5410 h 10000"/>
                <a:gd name="connsiteX182" fmla="*/ 3663 w 10000"/>
                <a:gd name="connsiteY182" fmla="*/ 5282 h 10000"/>
                <a:gd name="connsiteX183" fmla="*/ 3681 w 10000"/>
                <a:gd name="connsiteY183" fmla="*/ 5346 h 10000"/>
                <a:gd name="connsiteX184" fmla="*/ 3699 w 10000"/>
                <a:gd name="connsiteY184" fmla="*/ 5038 h 10000"/>
                <a:gd name="connsiteX185" fmla="*/ 3717 w 10000"/>
                <a:gd name="connsiteY185" fmla="*/ 4872 h 10000"/>
                <a:gd name="connsiteX186" fmla="*/ 3746 w 10000"/>
                <a:gd name="connsiteY186" fmla="*/ 4718 h 10000"/>
                <a:gd name="connsiteX187" fmla="*/ 3764 w 10000"/>
                <a:gd name="connsiteY187" fmla="*/ 4936 h 10000"/>
                <a:gd name="connsiteX188" fmla="*/ 3782 w 10000"/>
                <a:gd name="connsiteY188" fmla="*/ 5103 h 10000"/>
                <a:gd name="connsiteX189" fmla="*/ 3800 w 10000"/>
                <a:gd name="connsiteY189" fmla="*/ 5474 h 10000"/>
                <a:gd name="connsiteX190" fmla="*/ 3827 w 10000"/>
                <a:gd name="connsiteY190" fmla="*/ 5410 h 10000"/>
                <a:gd name="connsiteX191" fmla="*/ 3845 w 10000"/>
                <a:gd name="connsiteY191" fmla="*/ 5218 h 10000"/>
                <a:gd name="connsiteX192" fmla="*/ 3863 w 10000"/>
                <a:gd name="connsiteY192" fmla="*/ 5000 h 10000"/>
                <a:gd name="connsiteX193" fmla="*/ 3881 w 10000"/>
                <a:gd name="connsiteY193" fmla="*/ 4872 h 10000"/>
                <a:gd name="connsiteX194" fmla="*/ 3899 w 10000"/>
                <a:gd name="connsiteY194" fmla="*/ 4744 h 10000"/>
                <a:gd name="connsiteX195" fmla="*/ 3924 w 10000"/>
                <a:gd name="connsiteY195" fmla="*/ 4808 h 10000"/>
                <a:gd name="connsiteX196" fmla="*/ 3942 w 10000"/>
                <a:gd name="connsiteY196" fmla="*/ 4782 h 10000"/>
                <a:gd name="connsiteX197" fmla="*/ 3960 w 10000"/>
                <a:gd name="connsiteY197" fmla="*/ 4590 h 10000"/>
                <a:gd name="connsiteX198" fmla="*/ 3978 w 10000"/>
                <a:gd name="connsiteY198" fmla="*/ 4654 h 10000"/>
                <a:gd name="connsiteX199" fmla="*/ 4007 w 10000"/>
                <a:gd name="connsiteY199" fmla="*/ 4782 h 10000"/>
                <a:gd name="connsiteX200" fmla="*/ 4025 w 10000"/>
                <a:gd name="connsiteY200" fmla="*/ 4872 h 10000"/>
                <a:gd name="connsiteX201" fmla="*/ 4043 w 10000"/>
                <a:gd name="connsiteY201" fmla="*/ 4179 h 10000"/>
                <a:gd name="connsiteX202" fmla="*/ 4068 w 10000"/>
                <a:gd name="connsiteY202" fmla="*/ 2423 h 10000"/>
                <a:gd name="connsiteX203" fmla="*/ 4086 w 10000"/>
                <a:gd name="connsiteY203" fmla="*/ 923 h 10000"/>
                <a:gd name="connsiteX204" fmla="*/ 4104 w 10000"/>
                <a:gd name="connsiteY204" fmla="*/ 0 h 10000"/>
                <a:gd name="connsiteX205" fmla="*/ 4122 w 10000"/>
                <a:gd name="connsiteY205" fmla="*/ 1051 h 10000"/>
                <a:gd name="connsiteX206" fmla="*/ 4140 w 10000"/>
                <a:gd name="connsiteY206" fmla="*/ 4487 h 10000"/>
                <a:gd name="connsiteX207" fmla="*/ 4158 w 10000"/>
                <a:gd name="connsiteY207" fmla="*/ 7705 h 10000"/>
                <a:gd name="connsiteX208" fmla="*/ 4185 w 10000"/>
                <a:gd name="connsiteY208" fmla="*/ 9397 h 10000"/>
                <a:gd name="connsiteX209" fmla="*/ 4203 w 10000"/>
                <a:gd name="connsiteY209" fmla="*/ 9397 h 10000"/>
                <a:gd name="connsiteX210" fmla="*/ 4222 w 10000"/>
                <a:gd name="connsiteY210" fmla="*/ 8436 h 10000"/>
                <a:gd name="connsiteX211" fmla="*/ 4251 w 10000"/>
                <a:gd name="connsiteY211" fmla="*/ 7679 h 10000"/>
                <a:gd name="connsiteX212" fmla="*/ 4269 w 10000"/>
                <a:gd name="connsiteY212" fmla="*/ 7231 h 10000"/>
                <a:gd name="connsiteX213" fmla="*/ 4287 w 10000"/>
                <a:gd name="connsiteY213" fmla="*/ 6436 h 10000"/>
                <a:gd name="connsiteX214" fmla="*/ 4305 w 10000"/>
                <a:gd name="connsiteY214" fmla="*/ 5538 h 10000"/>
                <a:gd name="connsiteX215" fmla="*/ 4323 w 10000"/>
                <a:gd name="connsiteY215" fmla="*/ 4872 h 10000"/>
                <a:gd name="connsiteX216" fmla="*/ 4348 w 10000"/>
                <a:gd name="connsiteY216" fmla="*/ 4423 h 10000"/>
                <a:gd name="connsiteX217" fmla="*/ 4366 w 10000"/>
                <a:gd name="connsiteY217" fmla="*/ 4462 h 10000"/>
                <a:gd name="connsiteX218" fmla="*/ 4384 w 10000"/>
                <a:gd name="connsiteY218" fmla="*/ 3885 h 10000"/>
                <a:gd name="connsiteX219" fmla="*/ 4402 w 10000"/>
                <a:gd name="connsiteY219" fmla="*/ 2744 h 10000"/>
                <a:gd name="connsiteX220" fmla="*/ 4420 w 10000"/>
                <a:gd name="connsiteY220" fmla="*/ 1949 h 10000"/>
                <a:gd name="connsiteX221" fmla="*/ 4445 w 10000"/>
                <a:gd name="connsiteY221" fmla="*/ 2897 h 10000"/>
                <a:gd name="connsiteX222" fmla="*/ 4463 w 10000"/>
                <a:gd name="connsiteY222" fmla="*/ 5833 h 10000"/>
                <a:gd name="connsiteX223" fmla="*/ 4492 w 10000"/>
                <a:gd name="connsiteY223" fmla="*/ 8000 h 10000"/>
                <a:gd name="connsiteX224" fmla="*/ 4510 w 10000"/>
                <a:gd name="connsiteY224" fmla="*/ 8090 h 10000"/>
                <a:gd name="connsiteX225" fmla="*/ 4528 w 10000"/>
                <a:gd name="connsiteY225" fmla="*/ 7103 h 10000"/>
                <a:gd name="connsiteX226" fmla="*/ 4546 w 10000"/>
                <a:gd name="connsiteY226" fmla="*/ 6205 h 10000"/>
                <a:gd name="connsiteX227" fmla="*/ 4564 w 10000"/>
                <a:gd name="connsiteY227" fmla="*/ 5641 h 10000"/>
                <a:gd name="connsiteX228" fmla="*/ 4582 w 10000"/>
                <a:gd name="connsiteY228" fmla="*/ 5321 h 10000"/>
                <a:gd name="connsiteX229" fmla="*/ 4609 w 10000"/>
                <a:gd name="connsiteY229" fmla="*/ 5154 h 10000"/>
                <a:gd name="connsiteX230" fmla="*/ 4627 w 10000"/>
                <a:gd name="connsiteY230" fmla="*/ 4872 h 10000"/>
                <a:gd name="connsiteX231" fmla="*/ 4645 w 10000"/>
                <a:gd name="connsiteY231" fmla="*/ 4526 h 10000"/>
                <a:gd name="connsiteX232" fmla="*/ 4674 w 10000"/>
                <a:gd name="connsiteY232" fmla="*/ 4333 h 10000"/>
                <a:gd name="connsiteX233" fmla="*/ 4692 w 10000"/>
                <a:gd name="connsiteY233" fmla="*/ 4115 h 10000"/>
                <a:gd name="connsiteX234" fmla="*/ 4706 w 10000"/>
                <a:gd name="connsiteY234" fmla="*/ 3859 h 10000"/>
                <a:gd name="connsiteX235" fmla="*/ 4725 w 10000"/>
                <a:gd name="connsiteY235" fmla="*/ 3692 h 10000"/>
                <a:gd name="connsiteX236" fmla="*/ 4743 w 10000"/>
                <a:gd name="connsiteY236" fmla="*/ 3603 h 10000"/>
                <a:gd name="connsiteX237" fmla="*/ 4772 w 10000"/>
                <a:gd name="connsiteY237" fmla="*/ 3821 h 10000"/>
                <a:gd name="connsiteX238" fmla="*/ 4790 w 10000"/>
                <a:gd name="connsiteY238" fmla="*/ 4590 h 10000"/>
                <a:gd name="connsiteX239" fmla="*/ 4808 w 10000"/>
                <a:gd name="connsiteY239" fmla="*/ 5103 h 10000"/>
                <a:gd name="connsiteX240" fmla="*/ 4826 w 10000"/>
                <a:gd name="connsiteY240" fmla="*/ 5346 h 10000"/>
                <a:gd name="connsiteX241" fmla="*/ 4851 w 10000"/>
                <a:gd name="connsiteY241" fmla="*/ 5474 h 10000"/>
                <a:gd name="connsiteX242" fmla="*/ 4869 w 10000"/>
                <a:gd name="connsiteY242" fmla="*/ 5538 h 10000"/>
                <a:gd name="connsiteX243" fmla="*/ 4888 w 10000"/>
                <a:gd name="connsiteY243" fmla="*/ 5513 h 10000"/>
                <a:gd name="connsiteX244" fmla="*/ 4906 w 10000"/>
                <a:gd name="connsiteY244" fmla="*/ 5218 h 10000"/>
                <a:gd name="connsiteX245" fmla="*/ 4934 w 10000"/>
                <a:gd name="connsiteY245" fmla="*/ 4744 h 10000"/>
                <a:gd name="connsiteX246" fmla="*/ 4952 w 10000"/>
                <a:gd name="connsiteY246" fmla="*/ 4397 h 10000"/>
                <a:gd name="connsiteX247" fmla="*/ 4970 w 10000"/>
                <a:gd name="connsiteY247" fmla="*/ 3821 h 10000"/>
                <a:gd name="connsiteX248" fmla="*/ 4985 w 10000"/>
                <a:gd name="connsiteY248" fmla="*/ 3372 h 10000"/>
                <a:gd name="connsiteX249" fmla="*/ 5003 w 10000"/>
                <a:gd name="connsiteY249" fmla="*/ 3372 h 10000"/>
                <a:gd name="connsiteX250" fmla="*/ 5022 w 10000"/>
                <a:gd name="connsiteY250" fmla="*/ 3795 h 10000"/>
                <a:gd name="connsiteX251" fmla="*/ 5051 w 10000"/>
                <a:gd name="connsiteY251" fmla="*/ 5192 h 10000"/>
                <a:gd name="connsiteX252" fmla="*/ 5076 w 10000"/>
                <a:gd name="connsiteY252" fmla="*/ 6436 h 10000"/>
                <a:gd name="connsiteX253" fmla="*/ 5094 w 10000"/>
                <a:gd name="connsiteY253" fmla="*/ 7321 h 10000"/>
                <a:gd name="connsiteX254" fmla="*/ 5112 w 10000"/>
                <a:gd name="connsiteY254" fmla="*/ 7359 h 10000"/>
                <a:gd name="connsiteX255" fmla="*/ 5130 w 10000"/>
                <a:gd name="connsiteY255" fmla="*/ 6846 h 10000"/>
                <a:gd name="connsiteX256" fmla="*/ 5148 w 10000"/>
                <a:gd name="connsiteY256" fmla="*/ 6179 h 10000"/>
                <a:gd name="connsiteX257" fmla="*/ 5166 w 10000"/>
                <a:gd name="connsiteY257" fmla="*/ 5897 h 10000"/>
                <a:gd name="connsiteX258" fmla="*/ 5184 w 10000"/>
                <a:gd name="connsiteY258" fmla="*/ 5538 h 10000"/>
                <a:gd name="connsiteX259" fmla="*/ 5213 w 10000"/>
                <a:gd name="connsiteY259" fmla="*/ 4590 h 10000"/>
                <a:gd name="connsiteX260" fmla="*/ 5231 w 10000"/>
                <a:gd name="connsiteY260" fmla="*/ 3064 h 10000"/>
                <a:gd name="connsiteX261" fmla="*/ 5249 w 10000"/>
                <a:gd name="connsiteY261" fmla="*/ 2615 h 10000"/>
                <a:gd name="connsiteX262" fmla="*/ 5275 w 10000"/>
                <a:gd name="connsiteY262" fmla="*/ 3474 h 10000"/>
                <a:gd name="connsiteX263" fmla="*/ 5294 w 10000"/>
                <a:gd name="connsiteY263" fmla="*/ 4359 h 10000"/>
                <a:gd name="connsiteX264" fmla="*/ 5312 w 10000"/>
                <a:gd name="connsiteY264" fmla="*/ 5321 h 10000"/>
                <a:gd name="connsiteX265" fmla="*/ 5330 w 10000"/>
                <a:gd name="connsiteY265" fmla="*/ 7013 h 10000"/>
                <a:gd name="connsiteX266" fmla="*/ 5355 w 10000"/>
                <a:gd name="connsiteY266" fmla="*/ 8179 h 10000"/>
                <a:gd name="connsiteX267" fmla="*/ 5373 w 10000"/>
                <a:gd name="connsiteY267" fmla="*/ 8115 h 10000"/>
                <a:gd name="connsiteX268" fmla="*/ 5391 w 10000"/>
                <a:gd name="connsiteY268" fmla="*/ 7256 h 10000"/>
                <a:gd name="connsiteX269" fmla="*/ 5409 w 10000"/>
                <a:gd name="connsiteY269" fmla="*/ 6269 h 10000"/>
                <a:gd name="connsiteX270" fmla="*/ 5428 w 10000"/>
                <a:gd name="connsiteY270" fmla="*/ 5410 h 10000"/>
                <a:gd name="connsiteX271" fmla="*/ 5446 w 10000"/>
                <a:gd name="connsiteY271" fmla="*/ 4974 h 10000"/>
                <a:gd name="connsiteX272" fmla="*/ 5475 w 10000"/>
                <a:gd name="connsiteY272" fmla="*/ 4551 h 10000"/>
                <a:gd name="connsiteX273" fmla="*/ 5493 w 10000"/>
                <a:gd name="connsiteY273" fmla="*/ 4231 h 10000"/>
                <a:gd name="connsiteX274" fmla="*/ 5511 w 10000"/>
                <a:gd name="connsiteY274" fmla="*/ 3885 h 10000"/>
                <a:gd name="connsiteX275" fmla="*/ 5536 w 10000"/>
                <a:gd name="connsiteY275" fmla="*/ 3667 h 10000"/>
                <a:gd name="connsiteX276" fmla="*/ 5554 w 10000"/>
                <a:gd name="connsiteY276" fmla="*/ 3218 h 10000"/>
                <a:gd name="connsiteX277" fmla="*/ 5572 w 10000"/>
                <a:gd name="connsiteY277" fmla="*/ 3192 h 10000"/>
                <a:gd name="connsiteX278" fmla="*/ 5590 w 10000"/>
                <a:gd name="connsiteY278" fmla="*/ 3731 h 10000"/>
                <a:gd name="connsiteX279" fmla="*/ 5616 w 10000"/>
                <a:gd name="connsiteY279" fmla="*/ 4615 h 10000"/>
                <a:gd name="connsiteX280" fmla="*/ 5634 w 10000"/>
                <a:gd name="connsiteY280" fmla="*/ 5321 h 10000"/>
                <a:gd name="connsiteX281" fmla="*/ 5652 w 10000"/>
                <a:gd name="connsiteY281" fmla="*/ 5731 h 10000"/>
                <a:gd name="connsiteX282" fmla="*/ 5681 w 10000"/>
                <a:gd name="connsiteY282" fmla="*/ 6090 h 10000"/>
                <a:gd name="connsiteX283" fmla="*/ 5699 w 10000"/>
                <a:gd name="connsiteY283" fmla="*/ 6026 h 10000"/>
                <a:gd name="connsiteX284" fmla="*/ 5717 w 10000"/>
                <a:gd name="connsiteY284" fmla="*/ 5321 h 10000"/>
                <a:gd name="connsiteX285" fmla="*/ 5735 w 10000"/>
                <a:gd name="connsiteY285" fmla="*/ 4397 h 10000"/>
                <a:gd name="connsiteX286" fmla="*/ 5753 w 10000"/>
                <a:gd name="connsiteY286" fmla="*/ 4077 h 10000"/>
                <a:gd name="connsiteX287" fmla="*/ 5771 w 10000"/>
                <a:gd name="connsiteY287" fmla="*/ 4051 h 10000"/>
                <a:gd name="connsiteX288" fmla="*/ 5796 w 10000"/>
                <a:gd name="connsiteY288" fmla="*/ 4974 h 10000"/>
                <a:gd name="connsiteX289" fmla="*/ 5815 w 10000"/>
                <a:gd name="connsiteY289" fmla="*/ 5897 h 10000"/>
                <a:gd name="connsiteX290" fmla="*/ 5834 w 10000"/>
                <a:gd name="connsiteY290" fmla="*/ 5795 h 10000"/>
                <a:gd name="connsiteX291" fmla="*/ 5852 w 10000"/>
                <a:gd name="connsiteY291" fmla="*/ 5321 h 10000"/>
                <a:gd name="connsiteX292" fmla="*/ 5877 w 10000"/>
                <a:gd name="connsiteY292" fmla="*/ 5064 h 10000"/>
                <a:gd name="connsiteX293" fmla="*/ 5895 w 10000"/>
                <a:gd name="connsiteY293" fmla="*/ 5321 h 10000"/>
                <a:gd name="connsiteX294" fmla="*/ 5913 w 10000"/>
                <a:gd name="connsiteY294" fmla="*/ 5154 h 10000"/>
                <a:gd name="connsiteX295" fmla="*/ 5931 w 10000"/>
                <a:gd name="connsiteY295" fmla="*/ 4936 h 10000"/>
                <a:gd name="connsiteX296" fmla="*/ 5960 w 10000"/>
                <a:gd name="connsiteY296" fmla="*/ 4462 h 10000"/>
                <a:gd name="connsiteX297" fmla="*/ 6094 w 10000"/>
                <a:gd name="connsiteY297" fmla="*/ 4846 h 10000"/>
                <a:gd name="connsiteX298" fmla="*/ 6119 w 10000"/>
                <a:gd name="connsiteY298" fmla="*/ 4487 h 10000"/>
                <a:gd name="connsiteX299" fmla="*/ 6221 w 10000"/>
                <a:gd name="connsiteY299" fmla="*/ 4013 h 10000"/>
                <a:gd name="connsiteX300" fmla="*/ 6239 w 10000"/>
                <a:gd name="connsiteY300" fmla="*/ 3064 h 10000"/>
                <a:gd name="connsiteX301" fmla="*/ 6300 w 10000"/>
                <a:gd name="connsiteY301" fmla="*/ 5923 h 10000"/>
                <a:gd name="connsiteX302" fmla="*/ 6318 w 10000"/>
                <a:gd name="connsiteY302" fmla="*/ 7321 h 10000"/>
                <a:gd name="connsiteX303" fmla="*/ 6337 w 10000"/>
                <a:gd name="connsiteY303" fmla="*/ 7641 h 10000"/>
                <a:gd name="connsiteX304" fmla="*/ 6355 w 10000"/>
                <a:gd name="connsiteY304" fmla="*/ 7359 h 10000"/>
                <a:gd name="connsiteX305" fmla="*/ 6373 w 10000"/>
                <a:gd name="connsiteY305" fmla="*/ 5833 h 10000"/>
                <a:gd name="connsiteX306" fmla="*/ 6482 w 10000"/>
                <a:gd name="connsiteY306" fmla="*/ 6436 h 10000"/>
                <a:gd name="connsiteX307" fmla="*/ 6500 w 10000"/>
                <a:gd name="connsiteY307" fmla="*/ 8628 h 10000"/>
                <a:gd name="connsiteX308" fmla="*/ 6518 w 10000"/>
                <a:gd name="connsiteY308" fmla="*/ 9077 h 10000"/>
                <a:gd name="connsiteX309" fmla="*/ 6543 w 10000"/>
                <a:gd name="connsiteY309" fmla="*/ 8603 h 10000"/>
                <a:gd name="connsiteX310" fmla="*/ 6561 w 10000"/>
                <a:gd name="connsiteY310" fmla="*/ 7679 h 10000"/>
                <a:gd name="connsiteX311" fmla="*/ 6579 w 10000"/>
                <a:gd name="connsiteY311" fmla="*/ 6846 h 10000"/>
                <a:gd name="connsiteX312" fmla="*/ 6597 w 10000"/>
                <a:gd name="connsiteY312" fmla="*/ 6090 h 10000"/>
                <a:gd name="connsiteX313" fmla="*/ 6616 w 10000"/>
                <a:gd name="connsiteY313" fmla="*/ 5128 h 10000"/>
                <a:gd name="connsiteX314" fmla="*/ 6634 w 10000"/>
                <a:gd name="connsiteY314" fmla="*/ 4013 h 10000"/>
                <a:gd name="connsiteX315" fmla="*/ 6985 w 10000"/>
                <a:gd name="connsiteY315" fmla="*/ 5513 h 10000"/>
                <a:gd name="connsiteX316" fmla="*/ 7003 w 10000"/>
                <a:gd name="connsiteY316" fmla="*/ 6051 h 10000"/>
                <a:gd name="connsiteX317" fmla="*/ 7022 w 10000"/>
                <a:gd name="connsiteY317" fmla="*/ 5897 h 10000"/>
                <a:gd name="connsiteX318" fmla="*/ 7040 w 10000"/>
                <a:gd name="connsiteY318" fmla="*/ 5577 h 10000"/>
                <a:gd name="connsiteX319" fmla="*/ 7058 w 10000"/>
                <a:gd name="connsiteY319" fmla="*/ 5321 h 10000"/>
                <a:gd name="connsiteX320" fmla="*/ 7084 w 10000"/>
                <a:gd name="connsiteY320" fmla="*/ 4936 h 10000"/>
                <a:gd name="connsiteX321" fmla="*/ 7102 w 10000"/>
                <a:gd name="connsiteY321" fmla="*/ 4654 h 10000"/>
                <a:gd name="connsiteX322" fmla="*/ 7120 w 10000"/>
                <a:gd name="connsiteY322" fmla="*/ 4526 h 10000"/>
                <a:gd name="connsiteX323" fmla="*/ 7149 w 10000"/>
                <a:gd name="connsiteY323" fmla="*/ 4487 h 10000"/>
                <a:gd name="connsiteX324" fmla="*/ 7167 w 10000"/>
                <a:gd name="connsiteY324" fmla="*/ 4590 h 10000"/>
                <a:gd name="connsiteX325" fmla="*/ 7185 w 10000"/>
                <a:gd name="connsiteY325" fmla="*/ 5218 h 10000"/>
                <a:gd name="connsiteX326" fmla="*/ 7199 w 10000"/>
                <a:gd name="connsiteY326" fmla="*/ 5218 h 10000"/>
                <a:gd name="connsiteX327" fmla="*/ 7217 w 10000"/>
                <a:gd name="connsiteY327" fmla="*/ 4654 h 10000"/>
                <a:gd name="connsiteX328" fmla="*/ 7246 w 10000"/>
                <a:gd name="connsiteY328" fmla="*/ 4423 h 10000"/>
                <a:gd name="connsiteX329" fmla="*/ 7264 w 10000"/>
                <a:gd name="connsiteY329" fmla="*/ 4654 h 10000"/>
                <a:gd name="connsiteX330" fmla="*/ 7282 w 10000"/>
                <a:gd name="connsiteY330" fmla="*/ 5154 h 10000"/>
                <a:gd name="connsiteX331" fmla="*/ 7307 w 10000"/>
                <a:gd name="connsiteY331" fmla="*/ 5731 h 10000"/>
                <a:gd name="connsiteX332" fmla="*/ 7325 w 10000"/>
                <a:gd name="connsiteY332" fmla="*/ 6051 h 10000"/>
                <a:gd name="connsiteX333" fmla="*/ 7343 w 10000"/>
                <a:gd name="connsiteY333" fmla="*/ 5962 h 10000"/>
                <a:gd name="connsiteX334" fmla="*/ 7361 w 10000"/>
                <a:gd name="connsiteY334" fmla="*/ 5897 h 10000"/>
                <a:gd name="connsiteX335" fmla="*/ 7379 w 10000"/>
                <a:gd name="connsiteY335" fmla="*/ 5321 h 10000"/>
                <a:gd name="connsiteX336" fmla="*/ 7398 w 10000"/>
                <a:gd name="connsiteY336" fmla="*/ 4679 h 10000"/>
                <a:gd name="connsiteX337" fmla="*/ 7427 w 10000"/>
                <a:gd name="connsiteY337" fmla="*/ 4115 h 10000"/>
                <a:gd name="connsiteX338" fmla="*/ 7445 w 10000"/>
                <a:gd name="connsiteY338" fmla="*/ 3474 h 10000"/>
                <a:gd name="connsiteX339" fmla="*/ 7463 w 10000"/>
                <a:gd name="connsiteY339" fmla="*/ 3410 h 10000"/>
                <a:gd name="connsiteX340" fmla="*/ 7478 w 10000"/>
                <a:gd name="connsiteY340" fmla="*/ 4808 h 10000"/>
                <a:gd name="connsiteX341" fmla="*/ 7508 w 10000"/>
                <a:gd name="connsiteY341" fmla="*/ 6090 h 10000"/>
                <a:gd name="connsiteX342" fmla="*/ 7526 w 10000"/>
                <a:gd name="connsiteY342" fmla="*/ 5833 h 10000"/>
                <a:gd name="connsiteX343" fmla="*/ 7544 w 10000"/>
                <a:gd name="connsiteY343" fmla="*/ 4359 h 10000"/>
                <a:gd name="connsiteX344" fmla="*/ 7569 w 10000"/>
                <a:gd name="connsiteY344" fmla="*/ 2705 h 10000"/>
                <a:gd name="connsiteX345" fmla="*/ 7587 w 10000"/>
                <a:gd name="connsiteY345" fmla="*/ 1974 h 10000"/>
                <a:gd name="connsiteX346" fmla="*/ 7605 w 10000"/>
                <a:gd name="connsiteY346" fmla="*/ 4013 h 10000"/>
                <a:gd name="connsiteX347" fmla="*/ 7623 w 10000"/>
                <a:gd name="connsiteY347" fmla="*/ 6372 h 10000"/>
                <a:gd name="connsiteX348" fmla="*/ 7641 w 10000"/>
                <a:gd name="connsiteY348" fmla="*/ 7808 h 10000"/>
                <a:gd name="connsiteX349" fmla="*/ 7659 w 10000"/>
                <a:gd name="connsiteY349" fmla="*/ 7577 h 10000"/>
                <a:gd name="connsiteX350" fmla="*/ 7688 w 10000"/>
                <a:gd name="connsiteY350" fmla="*/ 7295 h 10000"/>
                <a:gd name="connsiteX351" fmla="*/ 7706 w 10000"/>
                <a:gd name="connsiteY351" fmla="*/ 7321 h 10000"/>
                <a:gd name="connsiteX352" fmla="*/ 7724 w 10000"/>
                <a:gd name="connsiteY352" fmla="*/ 7551 h 10000"/>
                <a:gd name="connsiteX353" fmla="*/ 7749 w 10000"/>
                <a:gd name="connsiteY353" fmla="*/ 7679 h 10000"/>
                <a:gd name="connsiteX354" fmla="*/ 7767 w 10000"/>
                <a:gd name="connsiteY354" fmla="*/ 7231 h 10000"/>
                <a:gd name="connsiteX355" fmla="*/ 7786 w 10000"/>
                <a:gd name="connsiteY355" fmla="*/ 6526 h 10000"/>
                <a:gd name="connsiteX356" fmla="*/ 7804 w 10000"/>
                <a:gd name="connsiteY356" fmla="*/ 5859 h 10000"/>
                <a:gd name="connsiteX357" fmla="*/ 7830 w 10000"/>
                <a:gd name="connsiteY357" fmla="*/ 5154 h 10000"/>
                <a:gd name="connsiteX358" fmla="*/ 7848 w 10000"/>
                <a:gd name="connsiteY358" fmla="*/ 4615 h 10000"/>
                <a:gd name="connsiteX359" fmla="*/ 7866 w 10000"/>
                <a:gd name="connsiteY359" fmla="*/ 3949 h 10000"/>
                <a:gd name="connsiteX360" fmla="*/ 7884 w 10000"/>
                <a:gd name="connsiteY360" fmla="*/ 3474 h 10000"/>
                <a:gd name="connsiteX361" fmla="*/ 7902 w 10000"/>
                <a:gd name="connsiteY361" fmla="*/ 2936 h 10000"/>
                <a:gd name="connsiteX362" fmla="*/ 7931 w 10000"/>
                <a:gd name="connsiteY362" fmla="*/ 2808 h 10000"/>
                <a:gd name="connsiteX363" fmla="*/ 7949 w 10000"/>
                <a:gd name="connsiteY363" fmla="*/ 3474 h 10000"/>
                <a:gd name="connsiteX364" fmla="*/ 7967 w 10000"/>
                <a:gd name="connsiteY364" fmla="*/ 4462 h 10000"/>
                <a:gd name="connsiteX365" fmla="*/ 7985 w 10000"/>
                <a:gd name="connsiteY365" fmla="*/ 4590 h 10000"/>
                <a:gd name="connsiteX366" fmla="*/ 8010 w 10000"/>
                <a:gd name="connsiteY366" fmla="*/ 4333 h 10000"/>
                <a:gd name="connsiteX367" fmla="*/ 8028 w 10000"/>
                <a:gd name="connsiteY367" fmla="*/ 4295 h 10000"/>
                <a:gd name="connsiteX368" fmla="*/ 8046 w 10000"/>
                <a:gd name="connsiteY368" fmla="*/ 4205 h 10000"/>
                <a:gd name="connsiteX369" fmla="*/ 8065 w 10000"/>
                <a:gd name="connsiteY369" fmla="*/ 3949 h 10000"/>
                <a:gd name="connsiteX370" fmla="*/ 8083 w 10000"/>
                <a:gd name="connsiteY370" fmla="*/ 4654 h 10000"/>
                <a:gd name="connsiteX371" fmla="*/ 8109 w 10000"/>
                <a:gd name="connsiteY371" fmla="*/ 5282 h 10000"/>
                <a:gd name="connsiteX372" fmla="*/ 8127 w 10000"/>
                <a:gd name="connsiteY372" fmla="*/ 6051 h 10000"/>
                <a:gd name="connsiteX373" fmla="*/ 8155 w 10000"/>
                <a:gd name="connsiteY373" fmla="*/ 6718 h 10000"/>
                <a:gd name="connsiteX374" fmla="*/ 8174 w 10000"/>
                <a:gd name="connsiteY374" fmla="*/ 6821 h 10000"/>
                <a:gd name="connsiteX375" fmla="*/ 8192 w 10000"/>
                <a:gd name="connsiteY375" fmla="*/ 6462 h 10000"/>
                <a:gd name="connsiteX376" fmla="*/ 8210 w 10000"/>
                <a:gd name="connsiteY376" fmla="*/ 5321 h 10000"/>
                <a:gd name="connsiteX377" fmla="*/ 8229 w 10000"/>
                <a:gd name="connsiteY377" fmla="*/ 2769 h 10000"/>
                <a:gd name="connsiteX378" fmla="*/ 8247 w 10000"/>
                <a:gd name="connsiteY378" fmla="*/ 1244 h 10000"/>
                <a:gd name="connsiteX379" fmla="*/ 8265 w 10000"/>
                <a:gd name="connsiteY379" fmla="*/ 962 h 10000"/>
                <a:gd name="connsiteX380" fmla="*/ 8290 w 10000"/>
                <a:gd name="connsiteY380" fmla="*/ 3603 h 10000"/>
                <a:gd name="connsiteX381" fmla="*/ 8308 w 10000"/>
                <a:gd name="connsiteY381" fmla="*/ 6846 h 10000"/>
                <a:gd name="connsiteX382" fmla="*/ 8333 w 10000"/>
                <a:gd name="connsiteY382" fmla="*/ 8282 h 10000"/>
                <a:gd name="connsiteX383" fmla="*/ 8351 w 10000"/>
                <a:gd name="connsiteY383" fmla="*/ 8218 h 10000"/>
                <a:gd name="connsiteX384" fmla="*/ 8369 w 10000"/>
                <a:gd name="connsiteY384" fmla="*/ 7679 h 10000"/>
                <a:gd name="connsiteX385" fmla="*/ 8387 w 10000"/>
                <a:gd name="connsiteY385" fmla="*/ 7038 h 10000"/>
                <a:gd name="connsiteX386" fmla="*/ 8405 w 10000"/>
                <a:gd name="connsiteY386" fmla="*/ 6436 h 10000"/>
                <a:gd name="connsiteX387" fmla="*/ 8434 w 10000"/>
                <a:gd name="connsiteY387" fmla="*/ 6115 h 10000"/>
                <a:gd name="connsiteX388" fmla="*/ 8452 w 10000"/>
                <a:gd name="connsiteY388" fmla="*/ 5833 h 10000"/>
                <a:gd name="connsiteX389" fmla="*/ 8470 w 10000"/>
                <a:gd name="connsiteY389" fmla="*/ 5449 h 10000"/>
                <a:gd name="connsiteX390" fmla="*/ 8488 w 10000"/>
                <a:gd name="connsiteY390" fmla="*/ 4872 h 10000"/>
                <a:gd name="connsiteX391" fmla="*/ 8506 w 10000"/>
                <a:gd name="connsiteY391" fmla="*/ 4333 h 10000"/>
                <a:gd name="connsiteX392" fmla="*/ 8532 w 10000"/>
                <a:gd name="connsiteY392" fmla="*/ 3795 h 10000"/>
                <a:gd name="connsiteX393" fmla="*/ 8550 w 10000"/>
                <a:gd name="connsiteY393" fmla="*/ 3538 h 10000"/>
                <a:gd name="connsiteX394" fmla="*/ 8568 w 10000"/>
                <a:gd name="connsiteY394" fmla="*/ 3244 h 10000"/>
                <a:gd name="connsiteX395" fmla="*/ 8593 w 10000"/>
                <a:gd name="connsiteY395" fmla="*/ 3372 h 10000"/>
                <a:gd name="connsiteX396" fmla="*/ 8612 w 10000"/>
                <a:gd name="connsiteY396" fmla="*/ 3244 h 10000"/>
                <a:gd name="connsiteX397" fmla="*/ 8631 w 10000"/>
                <a:gd name="connsiteY397" fmla="*/ 2513 h 10000"/>
                <a:gd name="connsiteX398" fmla="*/ 8649 w 10000"/>
                <a:gd name="connsiteY398" fmla="*/ 2897 h 10000"/>
                <a:gd name="connsiteX399" fmla="*/ 8667 w 10000"/>
                <a:gd name="connsiteY399" fmla="*/ 5128 h 10000"/>
                <a:gd name="connsiteX400" fmla="*/ 8696 w 10000"/>
                <a:gd name="connsiteY400" fmla="*/ 6846 h 10000"/>
                <a:gd name="connsiteX401" fmla="*/ 8714 w 10000"/>
                <a:gd name="connsiteY401" fmla="*/ 7038 h 10000"/>
                <a:gd name="connsiteX402" fmla="*/ 8732 w 10000"/>
                <a:gd name="connsiteY402" fmla="*/ 6821 h 10000"/>
                <a:gd name="connsiteX403" fmla="*/ 8757 w 10000"/>
                <a:gd name="connsiteY403" fmla="*/ 6051 h 10000"/>
                <a:gd name="connsiteX404" fmla="*/ 8775 w 10000"/>
                <a:gd name="connsiteY404" fmla="*/ 4974 h 10000"/>
                <a:gd name="connsiteX405" fmla="*/ 8793 w 10000"/>
                <a:gd name="connsiteY405" fmla="*/ 3885 h 10000"/>
                <a:gd name="connsiteX406" fmla="*/ 8811 w 10000"/>
                <a:gd name="connsiteY406" fmla="*/ 3795 h 10000"/>
                <a:gd name="connsiteX407" fmla="*/ 8829 w 10000"/>
                <a:gd name="connsiteY407" fmla="*/ 4910 h 10000"/>
                <a:gd name="connsiteX408" fmla="*/ 8848 w 10000"/>
                <a:gd name="connsiteY408" fmla="*/ 6590 h 10000"/>
                <a:gd name="connsiteX409" fmla="*/ 8873 w 10000"/>
                <a:gd name="connsiteY409" fmla="*/ 7705 h 10000"/>
                <a:gd name="connsiteX410" fmla="*/ 8891 w 10000"/>
                <a:gd name="connsiteY410" fmla="*/ 7641 h 10000"/>
                <a:gd name="connsiteX411" fmla="*/ 8909 w 10000"/>
                <a:gd name="connsiteY411" fmla="*/ 6974 h 10000"/>
                <a:gd name="connsiteX412" fmla="*/ 8927 w 10000"/>
                <a:gd name="connsiteY412" fmla="*/ 6244 h 10000"/>
                <a:gd name="connsiteX413" fmla="*/ 8956 w 10000"/>
                <a:gd name="connsiteY413" fmla="*/ 5667 h 10000"/>
                <a:gd name="connsiteX414" fmla="*/ 8974 w 10000"/>
                <a:gd name="connsiteY414" fmla="*/ 5282 h 10000"/>
                <a:gd name="connsiteX415" fmla="*/ 8992 w 10000"/>
                <a:gd name="connsiteY415" fmla="*/ 4782 h 10000"/>
                <a:gd name="connsiteX416" fmla="*/ 9010 w 10000"/>
                <a:gd name="connsiteY416" fmla="*/ 3987 h 10000"/>
                <a:gd name="connsiteX417" fmla="*/ 9036 w 10000"/>
                <a:gd name="connsiteY417" fmla="*/ 3244 h 10000"/>
                <a:gd name="connsiteX418" fmla="*/ 9054 w 10000"/>
                <a:gd name="connsiteY418" fmla="*/ 2872 h 10000"/>
                <a:gd name="connsiteX419" fmla="*/ 9072 w 10000"/>
                <a:gd name="connsiteY419" fmla="*/ 2962 h 10000"/>
                <a:gd name="connsiteX420" fmla="*/ 9090 w 10000"/>
                <a:gd name="connsiteY420" fmla="*/ 3667 h 10000"/>
                <a:gd name="connsiteX421" fmla="*/ 9108 w 10000"/>
                <a:gd name="connsiteY421" fmla="*/ 5321 h 10000"/>
                <a:gd name="connsiteX422" fmla="*/ 9137 w 10000"/>
                <a:gd name="connsiteY422" fmla="*/ 6462 h 10000"/>
                <a:gd name="connsiteX423" fmla="*/ 9152 w 10000"/>
                <a:gd name="connsiteY423" fmla="*/ 6051 h 10000"/>
                <a:gd name="connsiteX424" fmla="*/ 9181 w 10000"/>
                <a:gd name="connsiteY424" fmla="*/ 5103 h 10000"/>
                <a:gd name="connsiteX425" fmla="*/ 9199 w 10000"/>
                <a:gd name="connsiteY425" fmla="*/ 4551 h 10000"/>
                <a:gd name="connsiteX426" fmla="*/ 9217 w 10000"/>
                <a:gd name="connsiteY426" fmla="*/ 4974 h 10000"/>
                <a:gd name="connsiteX427" fmla="*/ 9236 w 10000"/>
                <a:gd name="connsiteY427" fmla="*/ 5897 h 10000"/>
                <a:gd name="connsiteX428" fmla="*/ 9254 w 10000"/>
                <a:gd name="connsiteY428" fmla="*/ 6179 h 10000"/>
                <a:gd name="connsiteX429" fmla="*/ 9272 w 10000"/>
                <a:gd name="connsiteY429" fmla="*/ 5667 h 10000"/>
                <a:gd name="connsiteX430" fmla="*/ 9297 w 10000"/>
                <a:gd name="connsiteY430" fmla="*/ 5154 h 10000"/>
                <a:gd name="connsiteX431" fmla="*/ 9315 w 10000"/>
                <a:gd name="connsiteY431" fmla="*/ 4910 h 10000"/>
                <a:gd name="connsiteX432" fmla="*/ 9333 w 10000"/>
                <a:gd name="connsiteY432" fmla="*/ 4718 h 10000"/>
                <a:gd name="connsiteX433" fmla="*/ 9362 w 10000"/>
                <a:gd name="connsiteY433" fmla="*/ 4462 h 10000"/>
                <a:gd name="connsiteX434" fmla="*/ 9380 w 10000"/>
                <a:gd name="connsiteY434" fmla="*/ 4179 h 10000"/>
                <a:gd name="connsiteX435" fmla="*/ 9398 w 10000"/>
                <a:gd name="connsiteY435" fmla="*/ 4115 h 10000"/>
                <a:gd name="connsiteX436" fmla="*/ 9416 w 10000"/>
                <a:gd name="connsiteY436" fmla="*/ 4141 h 10000"/>
                <a:gd name="connsiteX437" fmla="*/ 9431 w 10000"/>
                <a:gd name="connsiteY437" fmla="*/ 4462 h 10000"/>
                <a:gd name="connsiteX438" fmla="*/ 9460 w 10000"/>
                <a:gd name="connsiteY438" fmla="*/ 4782 h 10000"/>
                <a:gd name="connsiteX439" fmla="*/ 9478 w 10000"/>
                <a:gd name="connsiteY439" fmla="*/ 5410 h 10000"/>
                <a:gd name="connsiteX440" fmla="*/ 9496 w 10000"/>
                <a:gd name="connsiteY440" fmla="*/ 6090 h 10000"/>
                <a:gd name="connsiteX441" fmla="*/ 9514 w 10000"/>
                <a:gd name="connsiteY441" fmla="*/ 6308 h 10000"/>
                <a:gd name="connsiteX442" fmla="*/ 9532 w 10000"/>
                <a:gd name="connsiteY442" fmla="*/ 6026 h 10000"/>
                <a:gd name="connsiteX443" fmla="*/ 9558 w 10000"/>
                <a:gd name="connsiteY443" fmla="*/ 5321 h 10000"/>
                <a:gd name="connsiteX444" fmla="*/ 9576 w 10000"/>
                <a:gd name="connsiteY444" fmla="*/ 4936 h 10000"/>
                <a:gd name="connsiteX445" fmla="*/ 9594 w 10000"/>
                <a:gd name="connsiteY445" fmla="*/ 4782 h 10000"/>
                <a:gd name="connsiteX446" fmla="*/ 9623 w 10000"/>
                <a:gd name="connsiteY446" fmla="*/ 5000 h 10000"/>
                <a:gd name="connsiteX447" fmla="*/ 9641 w 10000"/>
                <a:gd name="connsiteY447" fmla="*/ 5218 h 10000"/>
                <a:gd name="connsiteX448" fmla="*/ 9695 w 10000"/>
                <a:gd name="connsiteY448" fmla="*/ 5128 h 10000"/>
                <a:gd name="connsiteX449" fmla="*/ 9837 w 10000"/>
                <a:gd name="connsiteY449" fmla="*/ 4974 h 10000"/>
                <a:gd name="connsiteX450" fmla="*/ 9902 w 10000"/>
                <a:gd name="connsiteY450" fmla="*/ 4654 h 10000"/>
                <a:gd name="connsiteX451" fmla="*/ 9920 w 10000"/>
                <a:gd name="connsiteY451" fmla="*/ 4397 h 10000"/>
                <a:gd name="connsiteX452" fmla="*/ 9938 w 10000"/>
                <a:gd name="connsiteY452" fmla="*/ 4590 h 10000"/>
                <a:gd name="connsiteX453" fmla="*/ 9982 w 10000"/>
                <a:gd name="connsiteY453" fmla="*/ 4744 h 10000"/>
                <a:gd name="connsiteX454" fmla="*/ 10000 w 10000"/>
                <a:gd name="connsiteY454" fmla="*/ 4782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7 w 10000"/>
                <a:gd name="connsiteY11" fmla="*/ 6333 h 10000"/>
                <a:gd name="connsiteX12" fmla="*/ 246 w 10000"/>
                <a:gd name="connsiteY12" fmla="*/ 6115 h 10000"/>
                <a:gd name="connsiteX13" fmla="*/ 261 w 10000"/>
                <a:gd name="connsiteY13" fmla="*/ 5667 h 10000"/>
                <a:gd name="connsiteX14" fmla="*/ 280 w 10000"/>
                <a:gd name="connsiteY14" fmla="*/ 5385 h 10000"/>
                <a:gd name="connsiteX15" fmla="*/ 298 w 10000"/>
                <a:gd name="connsiteY15" fmla="*/ 4872 h 10000"/>
                <a:gd name="connsiteX16" fmla="*/ 316 w 10000"/>
                <a:gd name="connsiteY16" fmla="*/ 4013 h 10000"/>
                <a:gd name="connsiteX17" fmla="*/ 345 w 10000"/>
                <a:gd name="connsiteY17" fmla="*/ 3795 h 10000"/>
                <a:gd name="connsiteX18" fmla="*/ 363 w 10000"/>
                <a:gd name="connsiteY18" fmla="*/ 3859 h 10000"/>
                <a:gd name="connsiteX19" fmla="*/ 381 w 10000"/>
                <a:gd name="connsiteY19" fmla="*/ 4115 h 10000"/>
                <a:gd name="connsiteX20" fmla="*/ 406 w 10000"/>
                <a:gd name="connsiteY20" fmla="*/ 4872 h 10000"/>
                <a:gd name="connsiteX21" fmla="*/ 424 w 10000"/>
                <a:gd name="connsiteY21" fmla="*/ 5513 h 10000"/>
                <a:gd name="connsiteX22" fmla="*/ 442 w 10000"/>
                <a:gd name="connsiteY22" fmla="*/ 5513 h 10000"/>
                <a:gd name="connsiteX23" fmla="*/ 460 w 10000"/>
                <a:gd name="connsiteY23" fmla="*/ 5641 h 10000"/>
                <a:gd name="connsiteX24" fmla="*/ 478 w 10000"/>
                <a:gd name="connsiteY24" fmla="*/ 5705 h 10000"/>
                <a:gd name="connsiteX25" fmla="*/ 496 w 10000"/>
                <a:gd name="connsiteY25" fmla="*/ 5833 h 10000"/>
                <a:gd name="connsiteX26" fmla="*/ 525 w 10000"/>
                <a:gd name="connsiteY26" fmla="*/ 5731 h 10000"/>
                <a:gd name="connsiteX27" fmla="*/ 540 w 10000"/>
                <a:gd name="connsiteY27" fmla="*/ 5321 h 10000"/>
                <a:gd name="connsiteX28" fmla="*/ 558 w 10000"/>
                <a:gd name="connsiteY28" fmla="*/ 4974 h 10000"/>
                <a:gd name="connsiteX29" fmla="*/ 586 w 10000"/>
                <a:gd name="connsiteY29" fmla="*/ 4526 h 10000"/>
                <a:gd name="connsiteX30" fmla="*/ 605 w 10000"/>
                <a:gd name="connsiteY30" fmla="*/ 4051 h 10000"/>
                <a:gd name="connsiteX31" fmla="*/ 623 w 10000"/>
                <a:gd name="connsiteY31" fmla="*/ 3372 h 10000"/>
                <a:gd name="connsiteX32" fmla="*/ 642 w 10000"/>
                <a:gd name="connsiteY32" fmla="*/ 3026 h 10000"/>
                <a:gd name="connsiteX33" fmla="*/ 667 w 10000"/>
                <a:gd name="connsiteY33" fmla="*/ 3282 h 10000"/>
                <a:gd name="connsiteX34" fmla="*/ 685 w 10000"/>
                <a:gd name="connsiteY34" fmla="*/ 4551 h 10000"/>
                <a:gd name="connsiteX35" fmla="*/ 703 w 10000"/>
                <a:gd name="connsiteY35" fmla="*/ 6090 h 10000"/>
                <a:gd name="connsiteX36" fmla="*/ 721 w 10000"/>
                <a:gd name="connsiteY36" fmla="*/ 7256 h 10000"/>
                <a:gd name="connsiteX37" fmla="*/ 739 w 10000"/>
                <a:gd name="connsiteY37" fmla="*/ 7449 h 10000"/>
                <a:gd name="connsiteX38" fmla="*/ 768 w 10000"/>
                <a:gd name="connsiteY38" fmla="*/ 7077 h 10000"/>
                <a:gd name="connsiteX39" fmla="*/ 786 w 10000"/>
                <a:gd name="connsiteY39" fmla="*/ 5603 h 10000"/>
                <a:gd name="connsiteX40" fmla="*/ 800 w 10000"/>
                <a:gd name="connsiteY40" fmla="*/ 3282 h 10000"/>
                <a:gd name="connsiteX41" fmla="*/ 818 w 10000"/>
                <a:gd name="connsiteY41" fmla="*/ 1308 h 10000"/>
                <a:gd name="connsiteX42" fmla="*/ 848 w 10000"/>
                <a:gd name="connsiteY42" fmla="*/ 962 h 10000"/>
                <a:gd name="connsiteX43" fmla="*/ 866 w 10000"/>
                <a:gd name="connsiteY43" fmla="*/ 3282 h 10000"/>
                <a:gd name="connsiteX44" fmla="*/ 884 w 10000"/>
                <a:gd name="connsiteY44" fmla="*/ 7744 h 10000"/>
                <a:gd name="connsiteX45" fmla="*/ 902 w 10000"/>
                <a:gd name="connsiteY45" fmla="*/ 10000 h 10000"/>
                <a:gd name="connsiteX46" fmla="*/ 920 w 10000"/>
                <a:gd name="connsiteY46" fmla="*/ 8821 h 10000"/>
                <a:gd name="connsiteX47" fmla="*/ 946 w 10000"/>
                <a:gd name="connsiteY47" fmla="*/ 6564 h 10000"/>
                <a:gd name="connsiteX48" fmla="*/ 964 w 10000"/>
                <a:gd name="connsiteY48" fmla="*/ 5064 h 10000"/>
                <a:gd name="connsiteX49" fmla="*/ 992 w 10000"/>
                <a:gd name="connsiteY49" fmla="*/ 4744 h 10000"/>
                <a:gd name="connsiteX50" fmla="*/ 1011 w 10000"/>
                <a:gd name="connsiteY50" fmla="*/ 5000 h 10000"/>
                <a:gd name="connsiteX51" fmla="*/ 1030 w 10000"/>
                <a:gd name="connsiteY51" fmla="*/ 5513 h 10000"/>
                <a:gd name="connsiteX52" fmla="*/ 1048 w 10000"/>
                <a:gd name="connsiteY52" fmla="*/ 5641 h 10000"/>
                <a:gd name="connsiteX53" fmla="*/ 1066 w 10000"/>
                <a:gd name="connsiteY53" fmla="*/ 5577 h 10000"/>
                <a:gd name="connsiteX54" fmla="*/ 1080 w 10000"/>
                <a:gd name="connsiteY54" fmla="*/ 5346 h 10000"/>
                <a:gd name="connsiteX55" fmla="*/ 1098 w 10000"/>
                <a:gd name="connsiteY55" fmla="*/ 4936 h 10000"/>
                <a:gd name="connsiteX56" fmla="*/ 1127 w 10000"/>
                <a:gd name="connsiteY56" fmla="*/ 3756 h 10000"/>
                <a:gd name="connsiteX57" fmla="*/ 1145 w 10000"/>
                <a:gd name="connsiteY57" fmla="*/ 3372 h 10000"/>
                <a:gd name="connsiteX58" fmla="*/ 1170 w 10000"/>
                <a:gd name="connsiteY58" fmla="*/ 3346 h 10000"/>
                <a:gd name="connsiteX59" fmla="*/ 1188 w 10000"/>
                <a:gd name="connsiteY59" fmla="*/ 3372 h 10000"/>
                <a:gd name="connsiteX60" fmla="*/ 1206 w 10000"/>
                <a:gd name="connsiteY60" fmla="*/ 4333 h 10000"/>
                <a:gd name="connsiteX61" fmla="*/ 1224 w 10000"/>
                <a:gd name="connsiteY61" fmla="*/ 5346 h 10000"/>
                <a:gd name="connsiteX62" fmla="*/ 1242 w 10000"/>
                <a:gd name="connsiteY62" fmla="*/ 6308 h 10000"/>
                <a:gd name="connsiteX63" fmla="*/ 1271 w 10000"/>
                <a:gd name="connsiteY63" fmla="*/ 6885 h 10000"/>
                <a:gd name="connsiteX64" fmla="*/ 1289 w 10000"/>
                <a:gd name="connsiteY64" fmla="*/ 7077 h 10000"/>
                <a:gd name="connsiteX65" fmla="*/ 1307 w 10000"/>
                <a:gd name="connsiteY65" fmla="*/ 6564 h 10000"/>
                <a:gd name="connsiteX66" fmla="*/ 1325 w 10000"/>
                <a:gd name="connsiteY66" fmla="*/ 6244 h 10000"/>
                <a:gd name="connsiteX67" fmla="*/ 1343 w 10000"/>
                <a:gd name="connsiteY67" fmla="*/ 5897 h 10000"/>
                <a:gd name="connsiteX68" fmla="*/ 1369 w 10000"/>
                <a:gd name="connsiteY68" fmla="*/ 5192 h 10000"/>
                <a:gd name="connsiteX69" fmla="*/ 1387 w 10000"/>
                <a:gd name="connsiteY69" fmla="*/ 4359 h 10000"/>
                <a:gd name="connsiteX70" fmla="*/ 1407 w 10000"/>
                <a:gd name="connsiteY70" fmla="*/ 3628 h 10000"/>
                <a:gd name="connsiteX71" fmla="*/ 1432 w 10000"/>
                <a:gd name="connsiteY71" fmla="*/ 3064 h 10000"/>
                <a:gd name="connsiteX72" fmla="*/ 1450 w 10000"/>
                <a:gd name="connsiteY72" fmla="*/ 3500 h 10000"/>
                <a:gd name="connsiteX73" fmla="*/ 1468 w 10000"/>
                <a:gd name="connsiteY73" fmla="*/ 4423 h 10000"/>
                <a:gd name="connsiteX74" fmla="*/ 1486 w 10000"/>
                <a:gd name="connsiteY74" fmla="*/ 4910 h 10000"/>
                <a:gd name="connsiteX75" fmla="*/ 1504 w 10000"/>
                <a:gd name="connsiteY75" fmla="*/ 4333 h 10000"/>
                <a:gd name="connsiteX76" fmla="*/ 1533 w 10000"/>
                <a:gd name="connsiteY76" fmla="*/ 3154 h 10000"/>
                <a:gd name="connsiteX77" fmla="*/ 1551 w 10000"/>
                <a:gd name="connsiteY77" fmla="*/ 2513 h 10000"/>
                <a:gd name="connsiteX78" fmla="*/ 1569 w 10000"/>
                <a:gd name="connsiteY78" fmla="*/ 3564 h 10000"/>
                <a:gd name="connsiteX79" fmla="*/ 1594 w 10000"/>
                <a:gd name="connsiteY79" fmla="*/ 5385 h 10000"/>
                <a:gd name="connsiteX80" fmla="*/ 1612 w 10000"/>
                <a:gd name="connsiteY80" fmla="*/ 6308 h 10000"/>
                <a:gd name="connsiteX81" fmla="*/ 1630 w 10000"/>
                <a:gd name="connsiteY81" fmla="*/ 5731 h 10000"/>
                <a:gd name="connsiteX82" fmla="*/ 1648 w 10000"/>
                <a:gd name="connsiteY82" fmla="*/ 5346 h 10000"/>
                <a:gd name="connsiteX83" fmla="*/ 1666 w 10000"/>
                <a:gd name="connsiteY83" fmla="*/ 5513 h 10000"/>
                <a:gd name="connsiteX84" fmla="*/ 1684 w 10000"/>
                <a:gd name="connsiteY84" fmla="*/ 5667 h 10000"/>
                <a:gd name="connsiteX85" fmla="*/ 1710 w 10000"/>
                <a:gd name="connsiteY85" fmla="*/ 6308 h 10000"/>
                <a:gd name="connsiteX86" fmla="*/ 1728 w 10000"/>
                <a:gd name="connsiteY86" fmla="*/ 6462 h 10000"/>
                <a:gd name="connsiteX87" fmla="*/ 1746 w 10000"/>
                <a:gd name="connsiteY87" fmla="*/ 6051 h 10000"/>
                <a:gd name="connsiteX88" fmla="*/ 1764 w 10000"/>
                <a:gd name="connsiteY88" fmla="*/ 5513 h 10000"/>
                <a:gd name="connsiteX89" fmla="*/ 1793 w 10000"/>
                <a:gd name="connsiteY89" fmla="*/ 5385 h 10000"/>
                <a:gd name="connsiteX90" fmla="*/ 1812 w 10000"/>
                <a:gd name="connsiteY90" fmla="*/ 5449 h 10000"/>
                <a:gd name="connsiteX91" fmla="*/ 1830 w 10000"/>
                <a:gd name="connsiteY91" fmla="*/ 5513 h 10000"/>
                <a:gd name="connsiteX92" fmla="*/ 1855 w 10000"/>
                <a:gd name="connsiteY92" fmla="*/ 5192 h 10000"/>
                <a:gd name="connsiteX93" fmla="*/ 1873 w 10000"/>
                <a:gd name="connsiteY93" fmla="*/ 4397 h 10000"/>
                <a:gd name="connsiteX94" fmla="*/ 1891 w 10000"/>
                <a:gd name="connsiteY94" fmla="*/ 4295 h 10000"/>
                <a:gd name="connsiteX95" fmla="*/ 1909 w 10000"/>
                <a:gd name="connsiteY95" fmla="*/ 4526 h 10000"/>
                <a:gd name="connsiteX96" fmla="*/ 1927 w 10000"/>
                <a:gd name="connsiteY96" fmla="*/ 5385 h 10000"/>
                <a:gd name="connsiteX97" fmla="*/ 1946 w 10000"/>
                <a:gd name="connsiteY97" fmla="*/ 6590 h 10000"/>
                <a:gd name="connsiteX98" fmla="*/ 1964 w 10000"/>
                <a:gd name="connsiteY98" fmla="*/ 6949 h 10000"/>
                <a:gd name="connsiteX99" fmla="*/ 1990 w 10000"/>
                <a:gd name="connsiteY99" fmla="*/ 6141 h 10000"/>
                <a:gd name="connsiteX100" fmla="*/ 2018 w 10000"/>
                <a:gd name="connsiteY100" fmla="*/ 5346 h 10000"/>
                <a:gd name="connsiteX101" fmla="*/ 2036 w 10000"/>
                <a:gd name="connsiteY101" fmla="*/ 5154 h 10000"/>
                <a:gd name="connsiteX102" fmla="*/ 2054 w 10000"/>
                <a:gd name="connsiteY102" fmla="*/ 5641 h 10000"/>
                <a:gd name="connsiteX103" fmla="*/ 2072 w 10000"/>
                <a:gd name="connsiteY103" fmla="*/ 5795 h 10000"/>
                <a:gd name="connsiteX104" fmla="*/ 2091 w 10000"/>
                <a:gd name="connsiteY104" fmla="*/ 5731 h 10000"/>
                <a:gd name="connsiteX105" fmla="*/ 2109 w 10000"/>
                <a:gd name="connsiteY105" fmla="*/ 5346 h 10000"/>
                <a:gd name="connsiteX106" fmla="*/ 2134 w 10000"/>
                <a:gd name="connsiteY106" fmla="*/ 4910 h 10000"/>
                <a:gd name="connsiteX107" fmla="*/ 2152 w 10000"/>
                <a:gd name="connsiteY107" fmla="*/ 4615 h 10000"/>
                <a:gd name="connsiteX108" fmla="*/ 2170 w 10000"/>
                <a:gd name="connsiteY108" fmla="*/ 4462 h 10000"/>
                <a:gd name="connsiteX109" fmla="*/ 2195 w 10000"/>
                <a:gd name="connsiteY109" fmla="*/ 4423 h 10000"/>
                <a:gd name="connsiteX110" fmla="*/ 2214 w 10000"/>
                <a:gd name="connsiteY110" fmla="*/ 4397 h 10000"/>
                <a:gd name="connsiteX111" fmla="*/ 2232 w 10000"/>
                <a:gd name="connsiteY111" fmla="*/ 4179 h 10000"/>
                <a:gd name="connsiteX112" fmla="*/ 2250 w 10000"/>
                <a:gd name="connsiteY112" fmla="*/ 3731 h 10000"/>
                <a:gd name="connsiteX113" fmla="*/ 2268 w 10000"/>
                <a:gd name="connsiteY113" fmla="*/ 3000 h 10000"/>
                <a:gd name="connsiteX114" fmla="*/ 2297 w 10000"/>
                <a:gd name="connsiteY114" fmla="*/ 2513 h 10000"/>
                <a:gd name="connsiteX115" fmla="*/ 2315 w 10000"/>
                <a:gd name="connsiteY115" fmla="*/ 3026 h 10000"/>
                <a:gd name="connsiteX116" fmla="*/ 2333 w 10000"/>
                <a:gd name="connsiteY116" fmla="*/ 4590 h 10000"/>
                <a:gd name="connsiteX117" fmla="*/ 2351 w 10000"/>
                <a:gd name="connsiteY117" fmla="*/ 6397 h 10000"/>
                <a:gd name="connsiteX118" fmla="*/ 2369 w 10000"/>
                <a:gd name="connsiteY118" fmla="*/ 7192 h 10000"/>
                <a:gd name="connsiteX119" fmla="*/ 2395 w 10000"/>
                <a:gd name="connsiteY119" fmla="*/ 6910 h 10000"/>
                <a:gd name="connsiteX120" fmla="*/ 2413 w 10000"/>
                <a:gd name="connsiteY120" fmla="*/ 6179 h 10000"/>
                <a:gd name="connsiteX121" fmla="*/ 2431 w 10000"/>
                <a:gd name="connsiteY121" fmla="*/ 4936 h 10000"/>
                <a:gd name="connsiteX122" fmla="*/ 2459 w 10000"/>
                <a:gd name="connsiteY122" fmla="*/ 3603 h 10000"/>
                <a:gd name="connsiteX123" fmla="*/ 2474 w 10000"/>
                <a:gd name="connsiteY123" fmla="*/ 2872 h 10000"/>
                <a:gd name="connsiteX124" fmla="*/ 2492 w 10000"/>
                <a:gd name="connsiteY124" fmla="*/ 2231 h 10000"/>
                <a:gd name="connsiteX125" fmla="*/ 2511 w 10000"/>
                <a:gd name="connsiteY125" fmla="*/ 3064 h 10000"/>
                <a:gd name="connsiteX126" fmla="*/ 2529 w 10000"/>
                <a:gd name="connsiteY126" fmla="*/ 5577 h 10000"/>
                <a:gd name="connsiteX127" fmla="*/ 2558 w 10000"/>
                <a:gd name="connsiteY127" fmla="*/ 7359 h 10000"/>
                <a:gd name="connsiteX128" fmla="*/ 2576 w 10000"/>
                <a:gd name="connsiteY128" fmla="*/ 7128 h 10000"/>
                <a:gd name="connsiteX129" fmla="*/ 2601 w 10000"/>
                <a:gd name="connsiteY129" fmla="*/ 6372 h 10000"/>
                <a:gd name="connsiteX130" fmla="*/ 2620 w 10000"/>
                <a:gd name="connsiteY130" fmla="*/ 5538 h 10000"/>
                <a:gd name="connsiteX131" fmla="*/ 2638 w 10000"/>
                <a:gd name="connsiteY131" fmla="*/ 4654 h 10000"/>
                <a:gd name="connsiteX132" fmla="*/ 2656 w 10000"/>
                <a:gd name="connsiteY132" fmla="*/ 3987 h 10000"/>
                <a:gd name="connsiteX133" fmla="*/ 2674 w 10000"/>
                <a:gd name="connsiteY133" fmla="*/ 3410 h 10000"/>
                <a:gd name="connsiteX134" fmla="*/ 2692 w 10000"/>
                <a:gd name="connsiteY134" fmla="*/ 3885 h 10000"/>
                <a:gd name="connsiteX135" fmla="*/ 2710 w 10000"/>
                <a:gd name="connsiteY135" fmla="*/ 5987 h 10000"/>
                <a:gd name="connsiteX136" fmla="*/ 2739 w 10000"/>
                <a:gd name="connsiteY136" fmla="*/ 7679 h 10000"/>
                <a:gd name="connsiteX137" fmla="*/ 2754 w 10000"/>
                <a:gd name="connsiteY137" fmla="*/ 7641 h 10000"/>
                <a:gd name="connsiteX138" fmla="*/ 2772 w 10000"/>
                <a:gd name="connsiteY138" fmla="*/ 7103 h 10000"/>
                <a:gd name="connsiteX139" fmla="*/ 2790 w 10000"/>
                <a:gd name="connsiteY139" fmla="*/ 6500 h 10000"/>
                <a:gd name="connsiteX140" fmla="*/ 2819 w 10000"/>
                <a:gd name="connsiteY140" fmla="*/ 5962 h 10000"/>
                <a:gd name="connsiteX141" fmla="*/ 2837 w 10000"/>
                <a:gd name="connsiteY141" fmla="*/ 5321 h 10000"/>
                <a:gd name="connsiteX142" fmla="*/ 2855 w 10000"/>
                <a:gd name="connsiteY142" fmla="*/ 4744 h 10000"/>
                <a:gd name="connsiteX143" fmla="*/ 2880 w 10000"/>
                <a:gd name="connsiteY143" fmla="*/ 4051 h 10000"/>
                <a:gd name="connsiteX144" fmla="*/ 2898 w 10000"/>
                <a:gd name="connsiteY144" fmla="*/ 3372 h 10000"/>
                <a:gd name="connsiteX145" fmla="*/ 2916 w 10000"/>
                <a:gd name="connsiteY145" fmla="*/ 3667 h 10000"/>
                <a:gd name="connsiteX146" fmla="*/ 2934 w 10000"/>
                <a:gd name="connsiteY146" fmla="*/ 4295 h 10000"/>
                <a:gd name="connsiteX147" fmla="*/ 2952 w 10000"/>
                <a:gd name="connsiteY147" fmla="*/ 4808 h 10000"/>
                <a:gd name="connsiteX148" fmla="*/ 2970 w 10000"/>
                <a:gd name="connsiteY148" fmla="*/ 5667 h 10000"/>
                <a:gd name="connsiteX149" fmla="*/ 2999 w 10000"/>
                <a:gd name="connsiteY149" fmla="*/ 6205 h 10000"/>
                <a:gd name="connsiteX150" fmla="*/ 3018 w 10000"/>
                <a:gd name="connsiteY150" fmla="*/ 6141 h 10000"/>
                <a:gd name="connsiteX151" fmla="*/ 3032 w 10000"/>
                <a:gd name="connsiteY151" fmla="*/ 5705 h 10000"/>
                <a:gd name="connsiteX152" fmla="*/ 3062 w 10000"/>
                <a:gd name="connsiteY152" fmla="*/ 5154 h 10000"/>
                <a:gd name="connsiteX153" fmla="*/ 3080 w 10000"/>
                <a:gd name="connsiteY153" fmla="*/ 4526 h 10000"/>
                <a:gd name="connsiteX154" fmla="*/ 3098 w 10000"/>
                <a:gd name="connsiteY154" fmla="*/ 4590 h 10000"/>
                <a:gd name="connsiteX155" fmla="*/ 3116 w 10000"/>
                <a:gd name="connsiteY155" fmla="*/ 5321 h 10000"/>
                <a:gd name="connsiteX156" fmla="*/ 3142 w 10000"/>
                <a:gd name="connsiteY156" fmla="*/ 5962 h 10000"/>
                <a:gd name="connsiteX157" fmla="*/ 3160 w 10000"/>
                <a:gd name="connsiteY157" fmla="*/ 5859 h 10000"/>
                <a:gd name="connsiteX158" fmla="*/ 3178 w 10000"/>
                <a:gd name="connsiteY158" fmla="*/ 5064 h 10000"/>
                <a:gd name="connsiteX159" fmla="*/ 3196 w 10000"/>
                <a:gd name="connsiteY159" fmla="*/ 4359 h 10000"/>
                <a:gd name="connsiteX160" fmla="*/ 3225 w 10000"/>
                <a:gd name="connsiteY160" fmla="*/ 4013 h 10000"/>
                <a:gd name="connsiteX161" fmla="*/ 3243 w 10000"/>
                <a:gd name="connsiteY161" fmla="*/ 4333 h 10000"/>
                <a:gd name="connsiteX162" fmla="*/ 3261 w 10000"/>
                <a:gd name="connsiteY162" fmla="*/ 4936 h 10000"/>
                <a:gd name="connsiteX163" fmla="*/ 3279 w 10000"/>
                <a:gd name="connsiteY163" fmla="*/ 5603 h 10000"/>
                <a:gd name="connsiteX164" fmla="*/ 3297 w 10000"/>
                <a:gd name="connsiteY164" fmla="*/ 5705 h 10000"/>
                <a:gd name="connsiteX165" fmla="*/ 3322 w 10000"/>
                <a:gd name="connsiteY165" fmla="*/ 5449 h 10000"/>
                <a:gd name="connsiteX166" fmla="*/ 3340 w 10000"/>
                <a:gd name="connsiteY166" fmla="*/ 5103 h 10000"/>
                <a:gd name="connsiteX167" fmla="*/ 3358 w 10000"/>
                <a:gd name="connsiteY167" fmla="*/ 4359 h 10000"/>
                <a:gd name="connsiteX168" fmla="*/ 3376 w 10000"/>
                <a:gd name="connsiteY168" fmla="*/ 3731 h 10000"/>
                <a:gd name="connsiteX169" fmla="*/ 3394 w 10000"/>
                <a:gd name="connsiteY169" fmla="*/ 3923 h 10000"/>
                <a:gd name="connsiteX170" fmla="*/ 3420 w 10000"/>
                <a:gd name="connsiteY170" fmla="*/ 3500 h 10000"/>
                <a:gd name="connsiteX171" fmla="*/ 3439 w 10000"/>
                <a:gd name="connsiteY171" fmla="*/ 2615 h 10000"/>
                <a:gd name="connsiteX172" fmla="*/ 3467 w 10000"/>
                <a:gd name="connsiteY172" fmla="*/ 897 h 10000"/>
                <a:gd name="connsiteX173" fmla="*/ 3485 w 10000"/>
                <a:gd name="connsiteY173" fmla="*/ 1154 h 10000"/>
                <a:gd name="connsiteX174" fmla="*/ 3503 w 10000"/>
                <a:gd name="connsiteY174" fmla="*/ 3987 h 10000"/>
                <a:gd name="connsiteX175" fmla="*/ 3521 w 10000"/>
                <a:gd name="connsiteY175" fmla="*/ 7577 h 10000"/>
                <a:gd name="connsiteX176" fmla="*/ 3540 w 10000"/>
                <a:gd name="connsiteY176" fmla="*/ 9423 h 10000"/>
                <a:gd name="connsiteX177" fmla="*/ 3558 w 10000"/>
                <a:gd name="connsiteY177" fmla="*/ 9167 h 10000"/>
                <a:gd name="connsiteX178" fmla="*/ 3576 w 10000"/>
                <a:gd name="connsiteY178" fmla="*/ 7872 h 10000"/>
                <a:gd name="connsiteX179" fmla="*/ 3601 w 10000"/>
                <a:gd name="connsiteY179" fmla="*/ 6782 h 10000"/>
                <a:gd name="connsiteX180" fmla="*/ 3620 w 10000"/>
                <a:gd name="connsiteY180" fmla="*/ 5897 h 10000"/>
                <a:gd name="connsiteX181" fmla="*/ 3645 w 10000"/>
                <a:gd name="connsiteY181" fmla="*/ 5410 h 10000"/>
                <a:gd name="connsiteX182" fmla="*/ 3663 w 10000"/>
                <a:gd name="connsiteY182" fmla="*/ 5282 h 10000"/>
                <a:gd name="connsiteX183" fmla="*/ 3681 w 10000"/>
                <a:gd name="connsiteY183" fmla="*/ 5346 h 10000"/>
                <a:gd name="connsiteX184" fmla="*/ 3699 w 10000"/>
                <a:gd name="connsiteY184" fmla="*/ 5038 h 10000"/>
                <a:gd name="connsiteX185" fmla="*/ 3717 w 10000"/>
                <a:gd name="connsiteY185" fmla="*/ 4872 h 10000"/>
                <a:gd name="connsiteX186" fmla="*/ 3746 w 10000"/>
                <a:gd name="connsiteY186" fmla="*/ 4718 h 10000"/>
                <a:gd name="connsiteX187" fmla="*/ 3764 w 10000"/>
                <a:gd name="connsiteY187" fmla="*/ 4936 h 10000"/>
                <a:gd name="connsiteX188" fmla="*/ 3782 w 10000"/>
                <a:gd name="connsiteY188" fmla="*/ 5103 h 10000"/>
                <a:gd name="connsiteX189" fmla="*/ 3800 w 10000"/>
                <a:gd name="connsiteY189" fmla="*/ 5474 h 10000"/>
                <a:gd name="connsiteX190" fmla="*/ 3827 w 10000"/>
                <a:gd name="connsiteY190" fmla="*/ 5410 h 10000"/>
                <a:gd name="connsiteX191" fmla="*/ 3845 w 10000"/>
                <a:gd name="connsiteY191" fmla="*/ 5218 h 10000"/>
                <a:gd name="connsiteX192" fmla="*/ 3863 w 10000"/>
                <a:gd name="connsiteY192" fmla="*/ 5000 h 10000"/>
                <a:gd name="connsiteX193" fmla="*/ 3881 w 10000"/>
                <a:gd name="connsiteY193" fmla="*/ 4872 h 10000"/>
                <a:gd name="connsiteX194" fmla="*/ 3899 w 10000"/>
                <a:gd name="connsiteY194" fmla="*/ 4744 h 10000"/>
                <a:gd name="connsiteX195" fmla="*/ 3924 w 10000"/>
                <a:gd name="connsiteY195" fmla="*/ 4808 h 10000"/>
                <a:gd name="connsiteX196" fmla="*/ 3942 w 10000"/>
                <a:gd name="connsiteY196" fmla="*/ 4782 h 10000"/>
                <a:gd name="connsiteX197" fmla="*/ 3960 w 10000"/>
                <a:gd name="connsiteY197" fmla="*/ 4590 h 10000"/>
                <a:gd name="connsiteX198" fmla="*/ 3978 w 10000"/>
                <a:gd name="connsiteY198" fmla="*/ 4654 h 10000"/>
                <a:gd name="connsiteX199" fmla="*/ 4007 w 10000"/>
                <a:gd name="connsiteY199" fmla="*/ 4782 h 10000"/>
                <a:gd name="connsiteX200" fmla="*/ 4025 w 10000"/>
                <a:gd name="connsiteY200" fmla="*/ 4872 h 10000"/>
                <a:gd name="connsiteX201" fmla="*/ 4043 w 10000"/>
                <a:gd name="connsiteY201" fmla="*/ 4179 h 10000"/>
                <a:gd name="connsiteX202" fmla="*/ 4068 w 10000"/>
                <a:gd name="connsiteY202" fmla="*/ 2423 h 10000"/>
                <a:gd name="connsiteX203" fmla="*/ 4086 w 10000"/>
                <a:gd name="connsiteY203" fmla="*/ 923 h 10000"/>
                <a:gd name="connsiteX204" fmla="*/ 4104 w 10000"/>
                <a:gd name="connsiteY204" fmla="*/ 0 h 10000"/>
                <a:gd name="connsiteX205" fmla="*/ 4122 w 10000"/>
                <a:gd name="connsiteY205" fmla="*/ 1051 h 10000"/>
                <a:gd name="connsiteX206" fmla="*/ 4140 w 10000"/>
                <a:gd name="connsiteY206" fmla="*/ 4487 h 10000"/>
                <a:gd name="connsiteX207" fmla="*/ 4158 w 10000"/>
                <a:gd name="connsiteY207" fmla="*/ 7705 h 10000"/>
                <a:gd name="connsiteX208" fmla="*/ 4185 w 10000"/>
                <a:gd name="connsiteY208" fmla="*/ 9397 h 10000"/>
                <a:gd name="connsiteX209" fmla="*/ 4203 w 10000"/>
                <a:gd name="connsiteY209" fmla="*/ 9397 h 10000"/>
                <a:gd name="connsiteX210" fmla="*/ 4222 w 10000"/>
                <a:gd name="connsiteY210" fmla="*/ 8436 h 10000"/>
                <a:gd name="connsiteX211" fmla="*/ 4251 w 10000"/>
                <a:gd name="connsiteY211" fmla="*/ 7679 h 10000"/>
                <a:gd name="connsiteX212" fmla="*/ 4269 w 10000"/>
                <a:gd name="connsiteY212" fmla="*/ 7231 h 10000"/>
                <a:gd name="connsiteX213" fmla="*/ 4287 w 10000"/>
                <a:gd name="connsiteY213" fmla="*/ 6436 h 10000"/>
                <a:gd name="connsiteX214" fmla="*/ 4305 w 10000"/>
                <a:gd name="connsiteY214" fmla="*/ 5538 h 10000"/>
                <a:gd name="connsiteX215" fmla="*/ 4323 w 10000"/>
                <a:gd name="connsiteY215" fmla="*/ 4872 h 10000"/>
                <a:gd name="connsiteX216" fmla="*/ 4348 w 10000"/>
                <a:gd name="connsiteY216" fmla="*/ 4423 h 10000"/>
                <a:gd name="connsiteX217" fmla="*/ 4366 w 10000"/>
                <a:gd name="connsiteY217" fmla="*/ 4462 h 10000"/>
                <a:gd name="connsiteX218" fmla="*/ 4384 w 10000"/>
                <a:gd name="connsiteY218" fmla="*/ 3885 h 10000"/>
                <a:gd name="connsiteX219" fmla="*/ 4402 w 10000"/>
                <a:gd name="connsiteY219" fmla="*/ 2744 h 10000"/>
                <a:gd name="connsiteX220" fmla="*/ 4420 w 10000"/>
                <a:gd name="connsiteY220" fmla="*/ 1949 h 10000"/>
                <a:gd name="connsiteX221" fmla="*/ 4445 w 10000"/>
                <a:gd name="connsiteY221" fmla="*/ 2897 h 10000"/>
                <a:gd name="connsiteX222" fmla="*/ 4463 w 10000"/>
                <a:gd name="connsiteY222" fmla="*/ 5833 h 10000"/>
                <a:gd name="connsiteX223" fmla="*/ 4492 w 10000"/>
                <a:gd name="connsiteY223" fmla="*/ 8000 h 10000"/>
                <a:gd name="connsiteX224" fmla="*/ 4510 w 10000"/>
                <a:gd name="connsiteY224" fmla="*/ 8090 h 10000"/>
                <a:gd name="connsiteX225" fmla="*/ 4528 w 10000"/>
                <a:gd name="connsiteY225" fmla="*/ 7103 h 10000"/>
                <a:gd name="connsiteX226" fmla="*/ 4546 w 10000"/>
                <a:gd name="connsiteY226" fmla="*/ 6205 h 10000"/>
                <a:gd name="connsiteX227" fmla="*/ 4564 w 10000"/>
                <a:gd name="connsiteY227" fmla="*/ 5641 h 10000"/>
                <a:gd name="connsiteX228" fmla="*/ 4582 w 10000"/>
                <a:gd name="connsiteY228" fmla="*/ 5321 h 10000"/>
                <a:gd name="connsiteX229" fmla="*/ 4609 w 10000"/>
                <a:gd name="connsiteY229" fmla="*/ 5154 h 10000"/>
                <a:gd name="connsiteX230" fmla="*/ 4627 w 10000"/>
                <a:gd name="connsiteY230" fmla="*/ 4872 h 10000"/>
                <a:gd name="connsiteX231" fmla="*/ 4645 w 10000"/>
                <a:gd name="connsiteY231" fmla="*/ 4526 h 10000"/>
                <a:gd name="connsiteX232" fmla="*/ 4674 w 10000"/>
                <a:gd name="connsiteY232" fmla="*/ 4333 h 10000"/>
                <a:gd name="connsiteX233" fmla="*/ 4692 w 10000"/>
                <a:gd name="connsiteY233" fmla="*/ 4115 h 10000"/>
                <a:gd name="connsiteX234" fmla="*/ 4706 w 10000"/>
                <a:gd name="connsiteY234" fmla="*/ 3859 h 10000"/>
                <a:gd name="connsiteX235" fmla="*/ 4725 w 10000"/>
                <a:gd name="connsiteY235" fmla="*/ 3692 h 10000"/>
                <a:gd name="connsiteX236" fmla="*/ 4743 w 10000"/>
                <a:gd name="connsiteY236" fmla="*/ 3603 h 10000"/>
                <a:gd name="connsiteX237" fmla="*/ 4772 w 10000"/>
                <a:gd name="connsiteY237" fmla="*/ 3821 h 10000"/>
                <a:gd name="connsiteX238" fmla="*/ 4790 w 10000"/>
                <a:gd name="connsiteY238" fmla="*/ 4590 h 10000"/>
                <a:gd name="connsiteX239" fmla="*/ 4808 w 10000"/>
                <a:gd name="connsiteY239" fmla="*/ 5103 h 10000"/>
                <a:gd name="connsiteX240" fmla="*/ 4826 w 10000"/>
                <a:gd name="connsiteY240" fmla="*/ 5346 h 10000"/>
                <a:gd name="connsiteX241" fmla="*/ 4851 w 10000"/>
                <a:gd name="connsiteY241" fmla="*/ 5474 h 10000"/>
                <a:gd name="connsiteX242" fmla="*/ 4869 w 10000"/>
                <a:gd name="connsiteY242" fmla="*/ 5538 h 10000"/>
                <a:gd name="connsiteX243" fmla="*/ 4888 w 10000"/>
                <a:gd name="connsiteY243" fmla="*/ 5513 h 10000"/>
                <a:gd name="connsiteX244" fmla="*/ 4906 w 10000"/>
                <a:gd name="connsiteY244" fmla="*/ 5218 h 10000"/>
                <a:gd name="connsiteX245" fmla="*/ 4934 w 10000"/>
                <a:gd name="connsiteY245" fmla="*/ 4744 h 10000"/>
                <a:gd name="connsiteX246" fmla="*/ 4952 w 10000"/>
                <a:gd name="connsiteY246" fmla="*/ 4397 h 10000"/>
                <a:gd name="connsiteX247" fmla="*/ 4970 w 10000"/>
                <a:gd name="connsiteY247" fmla="*/ 3821 h 10000"/>
                <a:gd name="connsiteX248" fmla="*/ 4985 w 10000"/>
                <a:gd name="connsiteY248" fmla="*/ 3372 h 10000"/>
                <a:gd name="connsiteX249" fmla="*/ 5003 w 10000"/>
                <a:gd name="connsiteY249" fmla="*/ 3372 h 10000"/>
                <a:gd name="connsiteX250" fmla="*/ 5022 w 10000"/>
                <a:gd name="connsiteY250" fmla="*/ 3795 h 10000"/>
                <a:gd name="connsiteX251" fmla="*/ 5051 w 10000"/>
                <a:gd name="connsiteY251" fmla="*/ 5192 h 10000"/>
                <a:gd name="connsiteX252" fmla="*/ 5076 w 10000"/>
                <a:gd name="connsiteY252" fmla="*/ 6436 h 10000"/>
                <a:gd name="connsiteX253" fmla="*/ 5094 w 10000"/>
                <a:gd name="connsiteY253" fmla="*/ 7321 h 10000"/>
                <a:gd name="connsiteX254" fmla="*/ 5112 w 10000"/>
                <a:gd name="connsiteY254" fmla="*/ 7359 h 10000"/>
                <a:gd name="connsiteX255" fmla="*/ 5130 w 10000"/>
                <a:gd name="connsiteY255" fmla="*/ 6846 h 10000"/>
                <a:gd name="connsiteX256" fmla="*/ 5148 w 10000"/>
                <a:gd name="connsiteY256" fmla="*/ 6179 h 10000"/>
                <a:gd name="connsiteX257" fmla="*/ 5166 w 10000"/>
                <a:gd name="connsiteY257" fmla="*/ 5897 h 10000"/>
                <a:gd name="connsiteX258" fmla="*/ 5184 w 10000"/>
                <a:gd name="connsiteY258" fmla="*/ 5538 h 10000"/>
                <a:gd name="connsiteX259" fmla="*/ 5213 w 10000"/>
                <a:gd name="connsiteY259" fmla="*/ 4590 h 10000"/>
                <a:gd name="connsiteX260" fmla="*/ 5231 w 10000"/>
                <a:gd name="connsiteY260" fmla="*/ 3064 h 10000"/>
                <a:gd name="connsiteX261" fmla="*/ 5249 w 10000"/>
                <a:gd name="connsiteY261" fmla="*/ 2615 h 10000"/>
                <a:gd name="connsiteX262" fmla="*/ 5275 w 10000"/>
                <a:gd name="connsiteY262" fmla="*/ 3474 h 10000"/>
                <a:gd name="connsiteX263" fmla="*/ 5294 w 10000"/>
                <a:gd name="connsiteY263" fmla="*/ 4359 h 10000"/>
                <a:gd name="connsiteX264" fmla="*/ 5312 w 10000"/>
                <a:gd name="connsiteY264" fmla="*/ 5321 h 10000"/>
                <a:gd name="connsiteX265" fmla="*/ 5330 w 10000"/>
                <a:gd name="connsiteY265" fmla="*/ 7013 h 10000"/>
                <a:gd name="connsiteX266" fmla="*/ 5355 w 10000"/>
                <a:gd name="connsiteY266" fmla="*/ 8179 h 10000"/>
                <a:gd name="connsiteX267" fmla="*/ 5373 w 10000"/>
                <a:gd name="connsiteY267" fmla="*/ 8115 h 10000"/>
                <a:gd name="connsiteX268" fmla="*/ 5391 w 10000"/>
                <a:gd name="connsiteY268" fmla="*/ 7256 h 10000"/>
                <a:gd name="connsiteX269" fmla="*/ 5409 w 10000"/>
                <a:gd name="connsiteY269" fmla="*/ 6269 h 10000"/>
                <a:gd name="connsiteX270" fmla="*/ 5428 w 10000"/>
                <a:gd name="connsiteY270" fmla="*/ 5410 h 10000"/>
                <a:gd name="connsiteX271" fmla="*/ 5446 w 10000"/>
                <a:gd name="connsiteY271" fmla="*/ 4974 h 10000"/>
                <a:gd name="connsiteX272" fmla="*/ 5475 w 10000"/>
                <a:gd name="connsiteY272" fmla="*/ 4551 h 10000"/>
                <a:gd name="connsiteX273" fmla="*/ 5493 w 10000"/>
                <a:gd name="connsiteY273" fmla="*/ 4231 h 10000"/>
                <a:gd name="connsiteX274" fmla="*/ 5511 w 10000"/>
                <a:gd name="connsiteY274" fmla="*/ 3885 h 10000"/>
                <a:gd name="connsiteX275" fmla="*/ 5536 w 10000"/>
                <a:gd name="connsiteY275" fmla="*/ 3667 h 10000"/>
                <a:gd name="connsiteX276" fmla="*/ 5554 w 10000"/>
                <a:gd name="connsiteY276" fmla="*/ 3218 h 10000"/>
                <a:gd name="connsiteX277" fmla="*/ 5572 w 10000"/>
                <a:gd name="connsiteY277" fmla="*/ 3192 h 10000"/>
                <a:gd name="connsiteX278" fmla="*/ 5590 w 10000"/>
                <a:gd name="connsiteY278" fmla="*/ 3731 h 10000"/>
                <a:gd name="connsiteX279" fmla="*/ 5616 w 10000"/>
                <a:gd name="connsiteY279" fmla="*/ 4615 h 10000"/>
                <a:gd name="connsiteX280" fmla="*/ 5634 w 10000"/>
                <a:gd name="connsiteY280" fmla="*/ 5321 h 10000"/>
                <a:gd name="connsiteX281" fmla="*/ 5652 w 10000"/>
                <a:gd name="connsiteY281" fmla="*/ 5731 h 10000"/>
                <a:gd name="connsiteX282" fmla="*/ 5681 w 10000"/>
                <a:gd name="connsiteY282" fmla="*/ 6090 h 10000"/>
                <a:gd name="connsiteX283" fmla="*/ 5699 w 10000"/>
                <a:gd name="connsiteY283" fmla="*/ 6026 h 10000"/>
                <a:gd name="connsiteX284" fmla="*/ 5717 w 10000"/>
                <a:gd name="connsiteY284" fmla="*/ 5321 h 10000"/>
                <a:gd name="connsiteX285" fmla="*/ 5735 w 10000"/>
                <a:gd name="connsiteY285" fmla="*/ 4397 h 10000"/>
                <a:gd name="connsiteX286" fmla="*/ 5753 w 10000"/>
                <a:gd name="connsiteY286" fmla="*/ 4077 h 10000"/>
                <a:gd name="connsiteX287" fmla="*/ 5771 w 10000"/>
                <a:gd name="connsiteY287" fmla="*/ 4051 h 10000"/>
                <a:gd name="connsiteX288" fmla="*/ 5796 w 10000"/>
                <a:gd name="connsiteY288" fmla="*/ 4974 h 10000"/>
                <a:gd name="connsiteX289" fmla="*/ 5815 w 10000"/>
                <a:gd name="connsiteY289" fmla="*/ 5897 h 10000"/>
                <a:gd name="connsiteX290" fmla="*/ 5834 w 10000"/>
                <a:gd name="connsiteY290" fmla="*/ 5795 h 10000"/>
                <a:gd name="connsiteX291" fmla="*/ 5852 w 10000"/>
                <a:gd name="connsiteY291" fmla="*/ 5321 h 10000"/>
                <a:gd name="connsiteX292" fmla="*/ 5877 w 10000"/>
                <a:gd name="connsiteY292" fmla="*/ 5064 h 10000"/>
                <a:gd name="connsiteX293" fmla="*/ 5895 w 10000"/>
                <a:gd name="connsiteY293" fmla="*/ 5321 h 10000"/>
                <a:gd name="connsiteX294" fmla="*/ 5913 w 10000"/>
                <a:gd name="connsiteY294" fmla="*/ 5154 h 10000"/>
                <a:gd name="connsiteX295" fmla="*/ 5931 w 10000"/>
                <a:gd name="connsiteY295" fmla="*/ 4936 h 10000"/>
                <a:gd name="connsiteX296" fmla="*/ 5960 w 10000"/>
                <a:gd name="connsiteY296" fmla="*/ 4462 h 10000"/>
                <a:gd name="connsiteX297" fmla="*/ 6094 w 10000"/>
                <a:gd name="connsiteY297" fmla="*/ 4846 h 10000"/>
                <a:gd name="connsiteX298" fmla="*/ 6119 w 10000"/>
                <a:gd name="connsiteY298" fmla="*/ 4487 h 10000"/>
                <a:gd name="connsiteX299" fmla="*/ 6221 w 10000"/>
                <a:gd name="connsiteY299" fmla="*/ 4013 h 10000"/>
                <a:gd name="connsiteX300" fmla="*/ 6239 w 10000"/>
                <a:gd name="connsiteY300" fmla="*/ 3064 h 10000"/>
                <a:gd name="connsiteX301" fmla="*/ 6300 w 10000"/>
                <a:gd name="connsiteY301" fmla="*/ 5923 h 10000"/>
                <a:gd name="connsiteX302" fmla="*/ 6318 w 10000"/>
                <a:gd name="connsiteY302" fmla="*/ 7321 h 10000"/>
                <a:gd name="connsiteX303" fmla="*/ 6337 w 10000"/>
                <a:gd name="connsiteY303" fmla="*/ 7641 h 10000"/>
                <a:gd name="connsiteX304" fmla="*/ 6355 w 10000"/>
                <a:gd name="connsiteY304" fmla="*/ 7359 h 10000"/>
                <a:gd name="connsiteX305" fmla="*/ 6373 w 10000"/>
                <a:gd name="connsiteY305" fmla="*/ 5833 h 10000"/>
                <a:gd name="connsiteX306" fmla="*/ 6482 w 10000"/>
                <a:gd name="connsiteY306" fmla="*/ 6436 h 10000"/>
                <a:gd name="connsiteX307" fmla="*/ 6500 w 10000"/>
                <a:gd name="connsiteY307" fmla="*/ 8628 h 10000"/>
                <a:gd name="connsiteX308" fmla="*/ 6518 w 10000"/>
                <a:gd name="connsiteY308" fmla="*/ 9077 h 10000"/>
                <a:gd name="connsiteX309" fmla="*/ 6543 w 10000"/>
                <a:gd name="connsiteY309" fmla="*/ 8603 h 10000"/>
                <a:gd name="connsiteX310" fmla="*/ 6561 w 10000"/>
                <a:gd name="connsiteY310" fmla="*/ 7679 h 10000"/>
                <a:gd name="connsiteX311" fmla="*/ 6579 w 10000"/>
                <a:gd name="connsiteY311" fmla="*/ 6846 h 10000"/>
                <a:gd name="connsiteX312" fmla="*/ 6597 w 10000"/>
                <a:gd name="connsiteY312" fmla="*/ 6090 h 10000"/>
                <a:gd name="connsiteX313" fmla="*/ 6616 w 10000"/>
                <a:gd name="connsiteY313" fmla="*/ 5128 h 10000"/>
                <a:gd name="connsiteX314" fmla="*/ 6634 w 10000"/>
                <a:gd name="connsiteY314" fmla="*/ 4013 h 10000"/>
                <a:gd name="connsiteX315" fmla="*/ 6985 w 10000"/>
                <a:gd name="connsiteY315" fmla="*/ 5513 h 10000"/>
                <a:gd name="connsiteX316" fmla="*/ 7003 w 10000"/>
                <a:gd name="connsiteY316" fmla="*/ 6051 h 10000"/>
                <a:gd name="connsiteX317" fmla="*/ 7022 w 10000"/>
                <a:gd name="connsiteY317" fmla="*/ 5897 h 10000"/>
                <a:gd name="connsiteX318" fmla="*/ 7040 w 10000"/>
                <a:gd name="connsiteY318" fmla="*/ 5577 h 10000"/>
                <a:gd name="connsiteX319" fmla="*/ 7058 w 10000"/>
                <a:gd name="connsiteY319" fmla="*/ 5321 h 10000"/>
                <a:gd name="connsiteX320" fmla="*/ 7084 w 10000"/>
                <a:gd name="connsiteY320" fmla="*/ 4936 h 10000"/>
                <a:gd name="connsiteX321" fmla="*/ 7102 w 10000"/>
                <a:gd name="connsiteY321" fmla="*/ 4654 h 10000"/>
                <a:gd name="connsiteX322" fmla="*/ 7120 w 10000"/>
                <a:gd name="connsiteY322" fmla="*/ 4526 h 10000"/>
                <a:gd name="connsiteX323" fmla="*/ 7149 w 10000"/>
                <a:gd name="connsiteY323" fmla="*/ 4487 h 10000"/>
                <a:gd name="connsiteX324" fmla="*/ 7167 w 10000"/>
                <a:gd name="connsiteY324" fmla="*/ 4590 h 10000"/>
                <a:gd name="connsiteX325" fmla="*/ 7185 w 10000"/>
                <a:gd name="connsiteY325" fmla="*/ 5218 h 10000"/>
                <a:gd name="connsiteX326" fmla="*/ 7199 w 10000"/>
                <a:gd name="connsiteY326" fmla="*/ 5218 h 10000"/>
                <a:gd name="connsiteX327" fmla="*/ 7217 w 10000"/>
                <a:gd name="connsiteY327" fmla="*/ 4654 h 10000"/>
                <a:gd name="connsiteX328" fmla="*/ 7246 w 10000"/>
                <a:gd name="connsiteY328" fmla="*/ 4423 h 10000"/>
                <a:gd name="connsiteX329" fmla="*/ 7264 w 10000"/>
                <a:gd name="connsiteY329" fmla="*/ 4654 h 10000"/>
                <a:gd name="connsiteX330" fmla="*/ 7282 w 10000"/>
                <a:gd name="connsiteY330" fmla="*/ 5154 h 10000"/>
                <a:gd name="connsiteX331" fmla="*/ 7307 w 10000"/>
                <a:gd name="connsiteY331" fmla="*/ 5731 h 10000"/>
                <a:gd name="connsiteX332" fmla="*/ 7325 w 10000"/>
                <a:gd name="connsiteY332" fmla="*/ 6051 h 10000"/>
                <a:gd name="connsiteX333" fmla="*/ 7343 w 10000"/>
                <a:gd name="connsiteY333" fmla="*/ 5962 h 10000"/>
                <a:gd name="connsiteX334" fmla="*/ 7361 w 10000"/>
                <a:gd name="connsiteY334" fmla="*/ 5897 h 10000"/>
                <a:gd name="connsiteX335" fmla="*/ 7379 w 10000"/>
                <a:gd name="connsiteY335" fmla="*/ 5321 h 10000"/>
                <a:gd name="connsiteX336" fmla="*/ 7398 w 10000"/>
                <a:gd name="connsiteY336" fmla="*/ 4679 h 10000"/>
                <a:gd name="connsiteX337" fmla="*/ 7427 w 10000"/>
                <a:gd name="connsiteY337" fmla="*/ 4115 h 10000"/>
                <a:gd name="connsiteX338" fmla="*/ 7445 w 10000"/>
                <a:gd name="connsiteY338" fmla="*/ 3474 h 10000"/>
                <a:gd name="connsiteX339" fmla="*/ 7463 w 10000"/>
                <a:gd name="connsiteY339" fmla="*/ 3410 h 10000"/>
                <a:gd name="connsiteX340" fmla="*/ 7478 w 10000"/>
                <a:gd name="connsiteY340" fmla="*/ 4808 h 10000"/>
                <a:gd name="connsiteX341" fmla="*/ 7508 w 10000"/>
                <a:gd name="connsiteY341" fmla="*/ 6090 h 10000"/>
                <a:gd name="connsiteX342" fmla="*/ 7526 w 10000"/>
                <a:gd name="connsiteY342" fmla="*/ 5833 h 10000"/>
                <a:gd name="connsiteX343" fmla="*/ 7544 w 10000"/>
                <a:gd name="connsiteY343" fmla="*/ 4359 h 10000"/>
                <a:gd name="connsiteX344" fmla="*/ 7569 w 10000"/>
                <a:gd name="connsiteY344" fmla="*/ 2705 h 10000"/>
                <a:gd name="connsiteX345" fmla="*/ 7587 w 10000"/>
                <a:gd name="connsiteY345" fmla="*/ 1974 h 10000"/>
                <a:gd name="connsiteX346" fmla="*/ 7605 w 10000"/>
                <a:gd name="connsiteY346" fmla="*/ 4013 h 10000"/>
                <a:gd name="connsiteX347" fmla="*/ 7623 w 10000"/>
                <a:gd name="connsiteY347" fmla="*/ 6372 h 10000"/>
                <a:gd name="connsiteX348" fmla="*/ 7641 w 10000"/>
                <a:gd name="connsiteY348" fmla="*/ 7808 h 10000"/>
                <a:gd name="connsiteX349" fmla="*/ 7659 w 10000"/>
                <a:gd name="connsiteY349" fmla="*/ 7577 h 10000"/>
                <a:gd name="connsiteX350" fmla="*/ 7688 w 10000"/>
                <a:gd name="connsiteY350" fmla="*/ 7295 h 10000"/>
                <a:gd name="connsiteX351" fmla="*/ 7706 w 10000"/>
                <a:gd name="connsiteY351" fmla="*/ 7321 h 10000"/>
                <a:gd name="connsiteX352" fmla="*/ 7724 w 10000"/>
                <a:gd name="connsiteY352" fmla="*/ 7551 h 10000"/>
                <a:gd name="connsiteX353" fmla="*/ 7749 w 10000"/>
                <a:gd name="connsiteY353" fmla="*/ 7679 h 10000"/>
                <a:gd name="connsiteX354" fmla="*/ 7767 w 10000"/>
                <a:gd name="connsiteY354" fmla="*/ 7231 h 10000"/>
                <a:gd name="connsiteX355" fmla="*/ 7786 w 10000"/>
                <a:gd name="connsiteY355" fmla="*/ 6526 h 10000"/>
                <a:gd name="connsiteX356" fmla="*/ 7804 w 10000"/>
                <a:gd name="connsiteY356" fmla="*/ 5859 h 10000"/>
                <a:gd name="connsiteX357" fmla="*/ 7830 w 10000"/>
                <a:gd name="connsiteY357" fmla="*/ 5154 h 10000"/>
                <a:gd name="connsiteX358" fmla="*/ 7848 w 10000"/>
                <a:gd name="connsiteY358" fmla="*/ 4615 h 10000"/>
                <a:gd name="connsiteX359" fmla="*/ 7866 w 10000"/>
                <a:gd name="connsiteY359" fmla="*/ 3949 h 10000"/>
                <a:gd name="connsiteX360" fmla="*/ 7884 w 10000"/>
                <a:gd name="connsiteY360" fmla="*/ 3474 h 10000"/>
                <a:gd name="connsiteX361" fmla="*/ 7902 w 10000"/>
                <a:gd name="connsiteY361" fmla="*/ 2936 h 10000"/>
                <a:gd name="connsiteX362" fmla="*/ 7931 w 10000"/>
                <a:gd name="connsiteY362" fmla="*/ 2808 h 10000"/>
                <a:gd name="connsiteX363" fmla="*/ 7949 w 10000"/>
                <a:gd name="connsiteY363" fmla="*/ 3474 h 10000"/>
                <a:gd name="connsiteX364" fmla="*/ 7967 w 10000"/>
                <a:gd name="connsiteY364" fmla="*/ 4462 h 10000"/>
                <a:gd name="connsiteX365" fmla="*/ 7985 w 10000"/>
                <a:gd name="connsiteY365" fmla="*/ 4590 h 10000"/>
                <a:gd name="connsiteX366" fmla="*/ 8010 w 10000"/>
                <a:gd name="connsiteY366" fmla="*/ 4333 h 10000"/>
                <a:gd name="connsiteX367" fmla="*/ 8028 w 10000"/>
                <a:gd name="connsiteY367" fmla="*/ 4295 h 10000"/>
                <a:gd name="connsiteX368" fmla="*/ 8046 w 10000"/>
                <a:gd name="connsiteY368" fmla="*/ 4205 h 10000"/>
                <a:gd name="connsiteX369" fmla="*/ 8065 w 10000"/>
                <a:gd name="connsiteY369" fmla="*/ 3949 h 10000"/>
                <a:gd name="connsiteX370" fmla="*/ 8083 w 10000"/>
                <a:gd name="connsiteY370" fmla="*/ 4654 h 10000"/>
                <a:gd name="connsiteX371" fmla="*/ 8109 w 10000"/>
                <a:gd name="connsiteY371" fmla="*/ 5282 h 10000"/>
                <a:gd name="connsiteX372" fmla="*/ 8127 w 10000"/>
                <a:gd name="connsiteY372" fmla="*/ 6051 h 10000"/>
                <a:gd name="connsiteX373" fmla="*/ 8155 w 10000"/>
                <a:gd name="connsiteY373" fmla="*/ 6718 h 10000"/>
                <a:gd name="connsiteX374" fmla="*/ 8174 w 10000"/>
                <a:gd name="connsiteY374" fmla="*/ 6821 h 10000"/>
                <a:gd name="connsiteX375" fmla="*/ 8192 w 10000"/>
                <a:gd name="connsiteY375" fmla="*/ 6462 h 10000"/>
                <a:gd name="connsiteX376" fmla="*/ 8210 w 10000"/>
                <a:gd name="connsiteY376" fmla="*/ 5321 h 10000"/>
                <a:gd name="connsiteX377" fmla="*/ 8229 w 10000"/>
                <a:gd name="connsiteY377" fmla="*/ 2769 h 10000"/>
                <a:gd name="connsiteX378" fmla="*/ 8247 w 10000"/>
                <a:gd name="connsiteY378" fmla="*/ 1244 h 10000"/>
                <a:gd name="connsiteX379" fmla="*/ 8265 w 10000"/>
                <a:gd name="connsiteY379" fmla="*/ 962 h 10000"/>
                <a:gd name="connsiteX380" fmla="*/ 8290 w 10000"/>
                <a:gd name="connsiteY380" fmla="*/ 3603 h 10000"/>
                <a:gd name="connsiteX381" fmla="*/ 8308 w 10000"/>
                <a:gd name="connsiteY381" fmla="*/ 6846 h 10000"/>
                <a:gd name="connsiteX382" fmla="*/ 8333 w 10000"/>
                <a:gd name="connsiteY382" fmla="*/ 8282 h 10000"/>
                <a:gd name="connsiteX383" fmla="*/ 8351 w 10000"/>
                <a:gd name="connsiteY383" fmla="*/ 8218 h 10000"/>
                <a:gd name="connsiteX384" fmla="*/ 8369 w 10000"/>
                <a:gd name="connsiteY384" fmla="*/ 7679 h 10000"/>
                <a:gd name="connsiteX385" fmla="*/ 8387 w 10000"/>
                <a:gd name="connsiteY385" fmla="*/ 7038 h 10000"/>
                <a:gd name="connsiteX386" fmla="*/ 8405 w 10000"/>
                <a:gd name="connsiteY386" fmla="*/ 6436 h 10000"/>
                <a:gd name="connsiteX387" fmla="*/ 8434 w 10000"/>
                <a:gd name="connsiteY387" fmla="*/ 6115 h 10000"/>
                <a:gd name="connsiteX388" fmla="*/ 8452 w 10000"/>
                <a:gd name="connsiteY388" fmla="*/ 5833 h 10000"/>
                <a:gd name="connsiteX389" fmla="*/ 8470 w 10000"/>
                <a:gd name="connsiteY389" fmla="*/ 5449 h 10000"/>
                <a:gd name="connsiteX390" fmla="*/ 8488 w 10000"/>
                <a:gd name="connsiteY390" fmla="*/ 4872 h 10000"/>
                <a:gd name="connsiteX391" fmla="*/ 8506 w 10000"/>
                <a:gd name="connsiteY391" fmla="*/ 4333 h 10000"/>
                <a:gd name="connsiteX392" fmla="*/ 8532 w 10000"/>
                <a:gd name="connsiteY392" fmla="*/ 3795 h 10000"/>
                <a:gd name="connsiteX393" fmla="*/ 8550 w 10000"/>
                <a:gd name="connsiteY393" fmla="*/ 3538 h 10000"/>
                <a:gd name="connsiteX394" fmla="*/ 8568 w 10000"/>
                <a:gd name="connsiteY394" fmla="*/ 3244 h 10000"/>
                <a:gd name="connsiteX395" fmla="*/ 8593 w 10000"/>
                <a:gd name="connsiteY395" fmla="*/ 3372 h 10000"/>
                <a:gd name="connsiteX396" fmla="*/ 8612 w 10000"/>
                <a:gd name="connsiteY396" fmla="*/ 3244 h 10000"/>
                <a:gd name="connsiteX397" fmla="*/ 8631 w 10000"/>
                <a:gd name="connsiteY397" fmla="*/ 2513 h 10000"/>
                <a:gd name="connsiteX398" fmla="*/ 8649 w 10000"/>
                <a:gd name="connsiteY398" fmla="*/ 2897 h 10000"/>
                <a:gd name="connsiteX399" fmla="*/ 8667 w 10000"/>
                <a:gd name="connsiteY399" fmla="*/ 5128 h 10000"/>
                <a:gd name="connsiteX400" fmla="*/ 8696 w 10000"/>
                <a:gd name="connsiteY400" fmla="*/ 6846 h 10000"/>
                <a:gd name="connsiteX401" fmla="*/ 8714 w 10000"/>
                <a:gd name="connsiteY401" fmla="*/ 7038 h 10000"/>
                <a:gd name="connsiteX402" fmla="*/ 8732 w 10000"/>
                <a:gd name="connsiteY402" fmla="*/ 6821 h 10000"/>
                <a:gd name="connsiteX403" fmla="*/ 8757 w 10000"/>
                <a:gd name="connsiteY403" fmla="*/ 6051 h 10000"/>
                <a:gd name="connsiteX404" fmla="*/ 8775 w 10000"/>
                <a:gd name="connsiteY404" fmla="*/ 4974 h 10000"/>
                <a:gd name="connsiteX405" fmla="*/ 8793 w 10000"/>
                <a:gd name="connsiteY405" fmla="*/ 3885 h 10000"/>
                <a:gd name="connsiteX406" fmla="*/ 8811 w 10000"/>
                <a:gd name="connsiteY406" fmla="*/ 3795 h 10000"/>
                <a:gd name="connsiteX407" fmla="*/ 8829 w 10000"/>
                <a:gd name="connsiteY407" fmla="*/ 4910 h 10000"/>
                <a:gd name="connsiteX408" fmla="*/ 8848 w 10000"/>
                <a:gd name="connsiteY408" fmla="*/ 6590 h 10000"/>
                <a:gd name="connsiteX409" fmla="*/ 8873 w 10000"/>
                <a:gd name="connsiteY409" fmla="*/ 7705 h 10000"/>
                <a:gd name="connsiteX410" fmla="*/ 8891 w 10000"/>
                <a:gd name="connsiteY410" fmla="*/ 7641 h 10000"/>
                <a:gd name="connsiteX411" fmla="*/ 8909 w 10000"/>
                <a:gd name="connsiteY411" fmla="*/ 6974 h 10000"/>
                <a:gd name="connsiteX412" fmla="*/ 8927 w 10000"/>
                <a:gd name="connsiteY412" fmla="*/ 6244 h 10000"/>
                <a:gd name="connsiteX413" fmla="*/ 8956 w 10000"/>
                <a:gd name="connsiteY413" fmla="*/ 5667 h 10000"/>
                <a:gd name="connsiteX414" fmla="*/ 8974 w 10000"/>
                <a:gd name="connsiteY414" fmla="*/ 5282 h 10000"/>
                <a:gd name="connsiteX415" fmla="*/ 8992 w 10000"/>
                <a:gd name="connsiteY415" fmla="*/ 4782 h 10000"/>
                <a:gd name="connsiteX416" fmla="*/ 9010 w 10000"/>
                <a:gd name="connsiteY416" fmla="*/ 3987 h 10000"/>
                <a:gd name="connsiteX417" fmla="*/ 9036 w 10000"/>
                <a:gd name="connsiteY417" fmla="*/ 3244 h 10000"/>
                <a:gd name="connsiteX418" fmla="*/ 9054 w 10000"/>
                <a:gd name="connsiteY418" fmla="*/ 2872 h 10000"/>
                <a:gd name="connsiteX419" fmla="*/ 9072 w 10000"/>
                <a:gd name="connsiteY419" fmla="*/ 2962 h 10000"/>
                <a:gd name="connsiteX420" fmla="*/ 9090 w 10000"/>
                <a:gd name="connsiteY420" fmla="*/ 3667 h 10000"/>
                <a:gd name="connsiteX421" fmla="*/ 9108 w 10000"/>
                <a:gd name="connsiteY421" fmla="*/ 5321 h 10000"/>
                <a:gd name="connsiteX422" fmla="*/ 9137 w 10000"/>
                <a:gd name="connsiteY422" fmla="*/ 6462 h 10000"/>
                <a:gd name="connsiteX423" fmla="*/ 9152 w 10000"/>
                <a:gd name="connsiteY423" fmla="*/ 6051 h 10000"/>
                <a:gd name="connsiteX424" fmla="*/ 9181 w 10000"/>
                <a:gd name="connsiteY424" fmla="*/ 5103 h 10000"/>
                <a:gd name="connsiteX425" fmla="*/ 9199 w 10000"/>
                <a:gd name="connsiteY425" fmla="*/ 4551 h 10000"/>
                <a:gd name="connsiteX426" fmla="*/ 9217 w 10000"/>
                <a:gd name="connsiteY426" fmla="*/ 4974 h 10000"/>
                <a:gd name="connsiteX427" fmla="*/ 9236 w 10000"/>
                <a:gd name="connsiteY427" fmla="*/ 5897 h 10000"/>
                <a:gd name="connsiteX428" fmla="*/ 9254 w 10000"/>
                <a:gd name="connsiteY428" fmla="*/ 6179 h 10000"/>
                <a:gd name="connsiteX429" fmla="*/ 9272 w 10000"/>
                <a:gd name="connsiteY429" fmla="*/ 5667 h 10000"/>
                <a:gd name="connsiteX430" fmla="*/ 9297 w 10000"/>
                <a:gd name="connsiteY430" fmla="*/ 5154 h 10000"/>
                <a:gd name="connsiteX431" fmla="*/ 9315 w 10000"/>
                <a:gd name="connsiteY431" fmla="*/ 4910 h 10000"/>
                <a:gd name="connsiteX432" fmla="*/ 9333 w 10000"/>
                <a:gd name="connsiteY432" fmla="*/ 4718 h 10000"/>
                <a:gd name="connsiteX433" fmla="*/ 9362 w 10000"/>
                <a:gd name="connsiteY433" fmla="*/ 4462 h 10000"/>
                <a:gd name="connsiteX434" fmla="*/ 9380 w 10000"/>
                <a:gd name="connsiteY434" fmla="*/ 4179 h 10000"/>
                <a:gd name="connsiteX435" fmla="*/ 9398 w 10000"/>
                <a:gd name="connsiteY435" fmla="*/ 4115 h 10000"/>
                <a:gd name="connsiteX436" fmla="*/ 9416 w 10000"/>
                <a:gd name="connsiteY436" fmla="*/ 4141 h 10000"/>
                <a:gd name="connsiteX437" fmla="*/ 9431 w 10000"/>
                <a:gd name="connsiteY437" fmla="*/ 4462 h 10000"/>
                <a:gd name="connsiteX438" fmla="*/ 9460 w 10000"/>
                <a:gd name="connsiteY438" fmla="*/ 4782 h 10000"/>
                <a:gd name="connsiteX439" fmla="*/ 9478 w 10000"/>
                <a:gd name="connsiteY439" fmla="*/ 5410 h 10000"/>
                <a:gd name="connsiteX440" fmla="*/ 9496 w 10000"/>
                <a:gd name="connsiteY440" fmla="*/ 6090 h 10000"/>
                <a:gd name="connsiteX441" fmla="*/ 9514 w 10000"/>
                <a:gd name="connsiteY441" fmla="*/ 6308 h 10000"/>
                <a:gd name="connsiteX442" fmla="*/ 9532 w 10000"/>
                <a:gd name="connsiteY442" fmla="*/ 6026 h 10000"/>
                <a:gd name="connsiteX443" fmla="*/ 9558 w 10000"/>
                <a:gd name="connsiteY443" fmla="*/ 5321 h 10000"/>
                <a:gd name="connsiteX444" fmla="*/ 9576 w 10000"/>
                <a:gd name="connsiteY444" fmla="*/ 4936 h 10000"/>
                <a:gd name="connsiteX445" fmla="*/ 9594 w 10000"/>
                <a:gd name="connsiteY445" fmla="*/ 4782 h 10000"/>
                <a:gd name="connsiteX446" fmla="*/ 9623 w 10000"/>
                <a:gd name="connsiteY446" fmla="*/ 5000 h 10000"/>
                <a:gd name="connsiteX447" fmla="*/ 9641 w 10000"/>
                <a:gd name="connsiteY447" fmla="*/ 5218 h 10000"/>
                <a:gd name="connsiteX448" fmla="*/ 9695 w 10000"/>
                <a:gd name="connsiteY448" fmla="*/ 5128 h 10000"/>
                <a:gd name="connsiteX449" fmla="*/ 9902 w 10000"/>
                <a:gd name="connsiteY449" fmla="*/ 4654 h 10000"/>
                <a:gd name="connsiteX450" fmla="*/ 9920 w 10000"/>
                <a:gd name="connsiteY450" fmla="*/ 4397 h 10000"/>
                <a:gd name="connsiteX451" fmla="*/ 9938 w 10000"/>
                <a:gd name="connsiteY451" fmla="*/ 4590 h 10000"/>
                <a:gd name="connsiteX452" fmla="*/ 9982 w 10000"/>
                <a:gd name="connsiteY452" fmla="*/ 4744 h 10000"/>
                <a:gd name="connsiteX453" fmla="*/ 10000 w 10000"/>
                <a:gd name="connsiteY453" fmla="*/ 4782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7 w 10000"/>
                <a:gd name="connsiteY11" fmla="*/ 6333 h 10000"/>
                <a:gd name="connsiteX12" fmla="*/ 246 w 10000"/>
                <a:gd name="connsiteY12" fmla="*/ 6115 h 10000"/>
                <a:gd name="connsiteX13" fmla="*/ 261 w 10000"/>
                <a:gd name="connsiteY13" fmla="*/ 5667 h 10000"/>
                <a:gd name="connsiteX14" fmla="*/ 280 w 10000"/>
                <a:gd name="connsiteY14" fmla="*/ 5385 h 10000"/>
                <a:gd name="connsiteX15" fmla="*/ 298 w 10000"/>
                <a:gd name="connsiteY15" fmla="*/ 4872 h 10000"/>
                <a:gd name="connsiteX16" fmla="*/ 316 w 10000"/>
                <a:gd name="connsiteY16" fmla="*/ 4013 h 10000"/>
                <a:gd name="connsiteX17" fmla="*/ 345 w 10000"/>
                <a:gd name="connsiteY17" fmla="*/ 3795 h 10000"/>
                <a:gd name="connsiteX18" fmla="*/ 363 w 10000"/>
                <a:gd name="connsiteY18" fmla="*/ 3859 h 10000"/>
                <a:gd name="connsiteX19" fmla="*/ 381 w 10000"/>
                <a:gd name="connsiteY19" fmla="*/ 4115 h 10000"/>
                <a:gd name="connsiteX20" fmla="*/ 406 w 10000"/>
                <a:gd name="connsiteY20" fmla="*/ 4872 h 10000"/>
                <a:gd name="connsiteX21" fmla="*/ 424 w 10000"/>
                <a:gd name="connsiteY21" fmla="*/ 5513 h 10000"/>
                <a:gd name="connsiteX22" fmla="*/ 442 w 10000"/>
                <a:gd name="connsiteY22" fmla="*/ 5513 h 10000"/>
                <a:gd name="connsiteX23" fmla="*/ 460 w 10000"/>
                <a:gd name="connsiteY23" fmla="*/ 5641 h 10000"/>
                <a:gd name="connsiteX24" fmla="*/ 478 w 10000"/>
                <a:gd name="connsiteY24" fmla="*/ 5705 h 10000"/>
                <a:gd name="connsiteX25" fmla="*/ 496 w 10000"/>
                <a:gd name="connsiteY25" fmla="*/ 5833 h 10000"/>
                <a:gd name="connsiteX26" fmla="*/ 525 w 10000"/>
                <a:gd name="connsiteY26" fmla="*/ 5731 h 10000"/>
                <a:gd name="connsiteX27" fmla="*/ 540 w 10000"/>
                <a:gd name="connsiteY27" fmla="*/ 5321 h 10000"/>
                <a:gd name="connsiteX28" fmla="*/ 558 w 10000"/>
                <a:gd name="connsiteY28" fmla="*/ 4974 h 10000"/>
                <a:gd name="connsiteX29" fmla="*/ 586 w 10000"/>
                <a:gd name="connsiteY29" fmla="*/ 4526 h 10000"/>
                <a:gd name="connsiteX30" fmla="*/ 605 w 10000"/>
                <a:gd name="connsiteY30" fmla="*/ 4051 h 10000"/>
                <a:gd name="connsiteX31" fmla="*/ 623 w 10000"/>
                <a:gd name="connsiteY31" fmla="*/ 3372 h 10000"/>
                <a:gd name="connsiteX32" fmla="*/ 642 w 10000"/>
                <a:gd name="connsiteY32" fmla="*/ 3026 h 10000"/>
                <a:gd name="connsiteX33" fmla="*/ 667 w 10000"/>
                <a:gd name="connsiteY33" fmla="*/ 3282 h 10000"/>
                <a:gd name="connsiteX34" fmla="*/ 685 w 10000"/>
                <a:gd name="connsiteY34" fmla="*/ 4551 h 10000"/>
                <a:gd name="connsiteX35" fmla="*/ 703 w 10000"/>
                <a:gd name="connsiteY35" fmla="*/ 6090 h 10000"/>
                <a:gd name="connsiteX36" fmla="*/ 721 w 10000"/>
                <a:gd name="connsiteY36" fmla="*/ 7256 h 10000"/>
                <a:gd name="connsiteX37" fmla="*/ 739 w 10000"/>
                <a:gd name="connsiteY37" fmla="*/ 7449 h 10000"/>
                <a:gd name="connsiteX38" fmla="*/ 768 w 10000"/>
                <a:gd name="connsiteY38" fmla="*/ 7077 h 10000"/>
                <a:gd name="connsiteX39" fmla="*/ 786 w 10000"/>
                <a:gd name="connsiteY39" fmla="*/ 5603 h 10000"/>
                <a:gd name="connsiteX40" fmla="*/ 800 w 10000"/>
                <a:gd name="connsiteY40" fmla="*/ 3282 h 10000"/>
                <a:gd name="connsiteX41" fmla="*/ 818 w 10000"/>
                <a:gd name="connsiteY41" fmla="*/ 1308 h 10000"/>
                <a:gd name="connsiteX42" fmla="*/ 848 w 10000"/>
                <a:gd name="connsiteY42" fmla="*/ 962 h 10000"/>
                <a:gd name="connsiteX43" fmla="*/ 866 w 10000"/>
                <a:gd name="connsiteY43" fmla="*/ 3282 h 10000"/>
                <a:gd name="connsiteX44" fmla="*/ 884 w 10000"/>
                <a:gd name="connsiteY44" fmla="*/ 7744 h 10000"/>
                <a:gd name="connsiteX45" fmla="*/ 902 w 10000"/>
                <a:gd name="connsiteY45" fmla="*/ 10000 h 10000"/>
                <a:gd name="connsiteX46" fmla="*/ 920 w 10000"/>
                <a:gd name="connsiteY46" fmla="*/ 8821 h 10000"/>
                <a:gd name="connsiteX47" fmla="*/ 946 w 10000"/>
                <a:gd name="connsiteY47" fmla="*/ 6564 h 10000"/>
                <a:gd name="connsiteX48" fmla="*/ 964 w 10000"/>
                <a:gd name="connsiteY48" fmla="*/ 5064 h 10000"/>
                <a:gd name="connsiteX49" fmla="*/ 992 w 10000"/>
                <a:gd name="connsiteY49" fmla="*/ 4744 h 10000"/>
                <a:gd name="connsiteX50" fmla="*/ 1011 w 10000"/>
                <a:gd name="connsiteY50" fmla="*/ 5000 h 10000"/>
                <a:gd name="connsiteX51" fmla="*/ 1030 w 10000"/>
                <a:gd name="connsiteY51" fmla="*/ 5513 h 10000"/>
                <a:gd name="connsiteX52" fmla="*/ 1048 w 10000"/>
                <a:gd name="connsiteY52" fmla="*/ 5641 h 10000"/>
                <a:gd name="connsiteX53" fmla="*/ 1066 w 10000"/>
                <a:gd name="connsiteY53" fmla="*/ 5577 h 10000"/>
                <a:gd name="connsiteX54" fmla="*/ 1080 w 10000"/>
                <a:gd name="connsiteY54" fmla="*/ 5346 h 10000"/>
                <a:gd name="connsiteX55" fmla="*/ 1098 w 10000"/>
                <a:gd name="connsiteY55" fmla="*/ 4936 h 10000"/>
                <a:gd name="connsiteX56" fmla="*/ 1127 w 10000"/>
                <a:gd name="connsiteY56" fmla="*/ 3756 h 10000"/>
                <a:gd name="connsiteX57" fmla="*/ 1145 w 10000"/>
                <a:gd name="connsiteY57" fmla="*/ 3372 h 10000"/>
                <a:gd name="connsiteX58" fmla="*/ 1170 w 10000"/>
                <a:gd name="connsiteY58" fmla="*/ 3346 h 10000"/>
                <a:gd name="connsiteX59" fmla="*/ 1188 w 10000"/>
                <a:gd name="connsiteY59" fmla="*/ 3372 h 10000"/>
                <a:gd name="connsiteX60" fmla="*/ 1206 w 10000"/>
                <a:gd name="connsiteY60" fmla="*/ 4333 h 10000"/>
                <a:gd name="connsiteX61" fmla="*/ 1224 w 10000"/>
                <a:gd name="connsiteY61" fmla="*/ 5346 h 10000"/>
                <a:gd name="connsiteX62" fmla="*/ 1242 w 10000"/>
                <a:gd name="connsiteY62" fmla="*/ 6308 h 10000"/>
                <a:gd name="connsiteX63" fmla="*/ 1271 w 10000"/>
                <a:gd name="connsiteY63" fmla="*/ 6885 h 10000"/>
                <a:gd name="connsiteX64" fmla="*/ 1289 w 10000"/>
                <a:gd name="connsiteY64" fmla="*/ 7077 h 10000"/>
                <a:gd name="connsiteX65" fmla="*/ 1307 w 10000"/>
                <a:gd name="connsiteY65" fmla="*/ 6564 h 10000"/>
                <a:gd name="connsiteX66" fmla="*/ 1325 w 10000"/>
                <a:gd name="connsiteY66" fmla="*/ 6244 h 10000"/>
                <a:gd name="connsiteX67" fmla="*/ 1343 w 10000"/>
                <a:gd name="connsiteY67" fmla="*/ 5897 h 10000"/>
                <a:gd name="connsiteX68" fmla="*/ 1369 w 10000"/>
                <a:gd name="connsiteY68" fmla="*/ 5192 h 10000"/>
                <a:gd name="connsiteX69" fmla="*/ 1387 w 10000"/>
                <a:gd name="connsiteY69" fmla="*/ 4359 h 10000"/>
                <a:gd name="connsiteX70" fmla="*/ 1407 w 10000"/>
                <a:gd name="connsiteY70" fmla="*/ 3628 h 10000"/>
                <a:gd name="connsiteX71" fmla="*/ 1432 w 10000"/>
                <a:gd name="connsiteY71" fmla="*/ 3064 h 10000"/>
                <a:gd name="connsiteX72" fmla="*/ 1450 w 10000"/>
                <a:gd name="connsiteY72" fmla="*/ 3500 h 10000"/>
                <a:gd name="connsiteX73" fmla="*/ 1468 w 10000"/>
                <a:gd name="connsiteY73" fmla="*/ 4423 h 10000"/>
                <a:gd name="connsiteX74" fmla="*/ 1486 w 10000"/>
                <a:gd name="connsiteY74" fmla="*/ 4910 h 10000"/>
                <a:gd name="connsiteX75" fmla="*/ 1504 w 10000"/>
                <a:gd name="connsiteY75" fmla="*/ 4333 h 10000"/>
                <a:gd name="connsiteX76" fmla="*/ 1533 w 10000"/>
                <a:gd name="connsiteY76" fmla="*/ 3154 h 10000"/>
                <a:gd name="connsiteX77" fmla="*/ 1551 w 10000"/>
                <a:gd name="connsiteY77" fmla="*/ 2513 h 10000"/>
                <a:gd name="connsiteX78" fmla="*/ 1569 w 10000"/>
                <a:gd name="connsiteY78" fmla="*/ 3564 h 10000"/>
                <a:gd name="connsiteX79" fmla="*/ 1594 w 10000"/>
                <a:gd name="connsiteY79" fmla="*/ 5385 h 10000"/>
                <a:gd name="connsiteX80" fmla="*/ 1612 w 10000"/>
                <a:gd name="connsiteY80" fmla="*/ 6308 h 10000"/>
                <a:gd name="connsiteX81" fmla="*/ 1630 w 10000"/>
                <a:gd name="connsiteY81" fmla="*/ 5731 h 10000"/>
                <a:gd name="connsiteX82" fmla="*/ 1648 w 10000"/>
                <a:gd name="connsiteY82" fmla="*/ 5346 h 10000"/>
                <a:gd name="connsiteX83" fmla="*/ 1666 w 10000"/>
                <a:gd name="connsiteY83" fmla="*/ 5513 h 10000"/>
                <a:gd name="connsiteX84" fmla="*/ 1684 w 10000"/>
                <a:gd name="connsiteY84" fmla="*/ 5667 h 10000"/>
                <a:gd name="connsiteX85" fmla="*/ 1710 w 10000"/>
                <a:gd name="connsiteY85" fmla="*/ 6308 h 10000"/>
                <a:gd name="connsiteX86" fmla="*/ 1728 w 10000"/>
                <a:gd name="connsiteY86" fmla="*/ 6462 h 10000"/>
                <a:gd name="connsiteX87" fmla="*/ 1746 w 10000"/>
                <a:gd name="connsiteY87" fmla="*/ 6051 h 10000"/>
                <a:gd name="connsiteX88" fmla="*/ 1764 w 10000"/>
                <a:gd name="connsiteY88" fmla="*/ 5513 h 10000"/>
                <a:gd name="connsiteX89" fmla="*/ 1793 w 10000"/>
                <a:gd name="connsiteY89" fmla="*/ 5385 h 10000"/>
                <a:gd name="connsiteX90" fmla="*/ 1812 w 10000"/>
                <a:gd name="connsiteY90" fmla="*/ 5449 h 10000"/>
                <a:gd name="connsiteX91" fmla="*/ 1830 w 10000"/>
                <a:gd name="connsiteY91" fmla="*/ 5513 h 10000"/>
                <a:gd name="connsiteX92" fmla="*/ 1855 w 10000"/>
                <a:gd name="connsiteY92" fmla="*/ 5192 h 10000"/>
                <a:gd name="connsiteX93" fmla="*/ 1873 w 10000"/>
                <a:gd name="connsiteY93" fmla="*/ 4397 h 10000"/>
                <a:gd name="connsiteX94" fmla="*/ 1891 w 10000"/>
                <a:gd name="connsiteY94" fmla="*/ 4295 h 10000"/>
                <a:gd name="connsiteX95" fmla="*/ 1909 w 10000"/>
                <a:gd name="connsiteY95" fmla="*/ 4526 h 10000"/>
                <a:gd name="connsiteX96" fmla="*/ 1927 w 10000"/>
                <a:gd name="connsiteY96" fmla="*/ 5385 h 10000"/>
                <a:gd name="connsiteX97" fmla="*/ 1946 w 10000"/>
                <a:gd name="connsiteY97" fmla="*/ 6590 h 10000"/>
                <a:gd name="connsiteX98" fmla="*/ 1964 w 10000"/>
                <a:gd name="connsiteY98" fmla="*/ 6949 h 10000"/>
                <a:gd name="connsiteX99" fmla="*/ 1990 w 10000"/>
                <a:gd name="connsiteY99" fmla="*/ 6141 h 10000"/>
                <a:gd name="connsiteX100" fmla="*/ 2018 w 10000"/>
                <a:gd name="connsiteY100" fmla="*/ 5346 h 10000"/>
                <a:gd name="connsiteX101" fmla="*/ 2036 w 10000"/>
                <a:gd name="connsiteY101" fmla="*/ 5154 h 10000"/>
                <a:gd name="connsiteX102" fmla="*/ 2054 w 10000"/>
                <a:gd name="connsiteY102" fmla="*/ 5641 h 10000"/>
                <a:gd name="connsiteX103" fmla="*/ 2072 w 10000"/>
                <a:gd name="connsiteY103" fmla="*/ 5795 h 10000"/>
                <a:gd name="connsiteX104" fmla="*/ 2091 w 10000"/>
                <a:gd name="connsiteY104" fmla="*/ 5731 h 10000"/>
                <a:gd name="connsiteX105" fmla="*/ 2109 w 10000"/>
                <a:gd name="connsiteY105" fmla="*/ 5346 h 10000"/>
                <a:gd name="connsiteX106" fmla="*/ 2134 w 10000"/>
                <a:gd name="connsiteY106" fmla="*/ 4910 h 10000"/>
                <a:gd name="connsiteX107" fmla="*/ 2152 w 10000"/>
                <a:gd name="connsiteY107" fmla="*/ 4615 h 10000"/>
                <a:gd name="connsiteX108" fmla="*/ 2170 w 10000"/>
                <a:gd name="connsiteY108" fmla="*/ 4462 h 10000"/>
                <a:gd name="connsiteX109" fmla="*/ 2195 w 10000"/>
                <a:gd name="connsiteY109" fmla="*/ 4423 h 10000"/>
                <a:gd name="connsiteX110" fmla="*/ 2214 w 10000"/>
                <a:gd name="connsiteY110" fmla="*/ 4397 h 10000"/>
                <a:gd name="connsiteX111" fmla="*/ 2232 w 10000"/>
                <a:gd name="connsiteY111" fmla="*/ 4179 h 10000"/>
                <a:gd name="connsiteX112" fmla="*/ 2250 w 10000"/>
                <a:gd name="connsiteY112" fmla="*/ 3731 h 10000"/>
                <a:gd name="connsiteX113" fmla="*/ 2268 w 10000"/>
                <a:gd name="connsiteY113" fmla="*/ 3000 h 10000"/>
                <a:gd name="connsiteX114" fmla="*/ 2297 w 10000"/>
                <a:gd name="connsiteY114" fmla="*/ 2513 h 10000"/>
                <a:gd name="connsiteX115" fmla="*/ 2315 w 10000"/>
                <a:gd name="connsiteY115" fmla="*/ 3026 h 10000"/>
                <a:gd name="connsiteX116" fmla="*/ 2333 w 10000"/>
                <a:gd name="connsiteY116" fmla="*/ 4590 h 10000"/>
                <a:gd name="connsiteX117" fmla="*/ 2351 w 10000"/>
                <a:gd name="connsiteY117" fmla="*/ 6397 h 10000"/>
                <a:gd name="connsiteX118" fmla="*/ 2369 w 10000"/>
                <a:gd name="connsiteY118" fmla="*/ 7192 h 10000"/>
                <a:gd name="connsiteX119" fmla="*/ 2395 w 10000"/>
                <a:gd name="connsiteY119" fmla="*/ 6910 h 10000"/>
                <a:gd name="connsiteX120" fmla="*/ 2413 w 10000"/>
                <a:gd name="connsiteY120" fmla="*/ 6179 h 10000"/>
                <a:gd name="connsiteX121" fmla="*/ 2431 w 10000"/>
                <a:gd name="connsiteY121" fmla="*/ 4936 h 10000"/>
                <a:gd name="connsiteX122" fmla="*/ 2459 w 10000"/>
                <a:gd name="connsiteY122" fmla="*/ 3603 h 10000"/>
                <a:gd name="connsiteX123" fmla="*/ 2474 w 10000"/>
                <a:gd name="connsiteY123" fmla="*/ 2872 h 10000"/>
                <a:gd name="connsiteX124" fmla="*/ 2492 w 10000"/>
                <a:gd name="connsiteY124" fmla="*/ 2231 h 10000"/>
                <a:gd name="connsiteX125" fmla="*/ 2511 w 10000"/>
                <a:gd name="connsiteY125" fmla="*/ 3064 h 10000"/>
                <a:gd name="connsiteX126" fmla="*/ 2529 w 10000"/>
                <a:gd name="connsiteY126" fmla="*/ 5577 h 10000"/>
                <a:gd name="connsiteX127" fmla="*/ 2558 w 10000"/>
                <a:gd name="connsiteY127" fmla="*/ 7359 h 10000"/>
                <a:gd name="connsiteX128" fmla="*/ 2576 w 10000"/>
                <a:gd name="connsiteY128" fmla="*/ 7128 h 10000"/>
                <a:gd name="connsiteX129" fmla="*/ 2601 w 10000"/>
                <a:gd name="connsiteY129" fmla="*/ 6372 h 10000"/>
                <a:gd name="connsiteX130" fmla="*/ 2620 w 10000"/>
                <a:gd name="connsiteY130" fmla="*/ 5538 h 10000"/>
                <a:gd name="connsiteX131" fmla="*/ 2638 w 10000"/>
                <a:gd name="connsiteY131" fmla="*/ 4654 h 10000"/>
                <a:gd name="connsiteX132" fmla="*/ 2656 w 10000"/>
                <a:gd name="connsiteY132" fmla="*/ 3987 h 10000"/>
                <a:gd name="connsiteX133" fmla="*/ 2674 w 10000"/>
                <a:gd name="connsiteY133" fmla="*/ 3410 h 10000"/>
                <a:gd name="connsiteX134" fmla="*/ 2692 w 10000"/>
                <a:gd name="connsiteY134" fmla="*/ 3885 h 10000"/>
                <a:gd name="connsiteX135" fmla="*/ 2710 w 10000"/>
                <a:gd name="connsiteY135" fmla="*/ 5987 h 10000"/>
                <a:gd name="connsiteX136" fmla="*/ 2739 w 10000"/>
                <a:gd name="connsiteY136" fmla="*/ 7679 h 10000"/>
                <a:gd name="connsiteX137" fmla="*/ 2754 w 10000"/>
                <a:gd name="connsiteY137" fmla="*/ 7641 h 10000"/>
                <a:gd name="connsiteX138" fmla="*/ 2772 w 10000"/>
                <a:gd name="connsiteY138" fmla="*/ 7103 h 10000"/>
                <a:gd name="connsiteX139" fmla="*/ 2790 w 10000"/>
                <a:gd name="connsiteY139" fmla="*/ 6500 h 10000"/>
                <a:gd name="connsiteX140" fmla="*/ 2819 w 10000"/>
                <a:gd name="connsiteY140" fmla="*/ 5962 h 10000"/>
                <a:gd name="connsiteX141" fmla="*/ 2837 w 10000"/>
                <a:gd name="connsiteY141" fmla="*/ 5321 h 10000"/>
                <a:gd name="connsiteX142" fmla="*/ 2855 w 10000"/>
                <a:gd name="connsiteY142" fmla="*/ 4744 h 10000"/>
                <a:gd name="connsiteX143" fmla="*/ 2880 w 10000"/>
                <a:gd name="connsiteY143" fmla="*/ 4051 h 10000"/>
                <a:gd name="connsiteX144" fmla="*/ 2898 w 10000"/>
                <a:gd name="connsiteY144" fmla="*/ 3372 h 10000"/>
                <a:gd name="connsiteX145" fmla="*/ 2916 w 10000"/>
                <a:gd name="connsiteY145" fmla="*/ 3667 h 10000"/>
                <a:gd name="connsiteX146" fmla="*/ 2934 w 10000"/>
                <a:gd name="connsiteY146" fmla="*/ 4295 h 10000"/>
                <a:gd name="connsiteX147" fmla="*/ 2952 w 10000"/>
                <a:gd name="connsiteY147" fmla="*/ 4808 h 10000"/>
                <a:gd name="connsiteX148" fmla="*/ 2970 w 10000"/>
                <a:gd name="connsiteY148" fmla="*/ 5667 h 10000"/>
                <a:gd name="connsiteX149" fmla="*/ 2999 w 10000"/>
                <a:gd name="connsiteY149" fmla="*/ 6205 h 10000"/>
                <a:gd name="connsiteX150" fmla="*/ 3018 w 10000"/>
                <a:gd name="connsiteY150" fmla="*/ 6141 h 10000"/>
                <a:gd name="connsiteX151" fmla="*/ 3032 w 10000"/>
                <a:gd name="connsiteY151" fmla="*/ 5705 h 10000"/>
                <a:gd name="connsiteX152" fmla="*/ 3062 w 10000"/>
                <a:gd name="connsiteY152" fmla="*/ 5154 h 10000"/>
                <a:gd name="connsiteX153" fmla="*/ 3080 w 10000"/>
                <a:gd name="connsiteY153" fmla="*/ 4526 h 10000"/>
                <a:gd name="connsiteX154" fmla="*/ 3098 w 10000"/>
                <a:gd name="connsiteY154" fmla="*/ 4590 h 10000"/>
                <a:gd name="connsiteX155" fmla="*/ 3116 w 10000"/>
                <a:gd name="connsiteY155" fmla="*/ 5321 h 10000"/>
                <a:gd name="connsiteX156" fmla="*/ 3142 w 10000"/>
                <a:gd name="connsiteY156" fmla="*/ 5962 h 10000"/>
                <a:gd name="connsiteX157" fmla="*/ 3160 w 10000"/>
                <a:gd name="connsiteY157" fmla="*/ 5859 h 10000"/>
                <a:gd name="connsiteX158" fmla="*/ 3178 w 10000"/>
                <a:gd name="connsiteY158" fmla="*/ 5064 h 10000"/>
                <a:gd name="connsiteX159" fmla="*/ 3196 w 10000"/>
                <a:gd name="connsiteY159" fmla="*/ 4359 h 10000"/>
                <a:gd name="connsiteX160" fmla="*/ 3225 w 10000"/>
                <a:gd name="connsiteY160" fmla="*/ 4013 h 10000"/>
                <a:gd name="connsiteX161" fmla="*/ 3243 w 10000"/>
                <a:gd name="connsiteY161" fmla="*/ 4333 h 10000"/>
                <a:gd name="connsiteX162" fmla="*/ 3261 w 10000"/>
                <a:gd name="connsiteY162" fmla="*/ 4936 h 10000"/>
                <a:gd name="connsiteX163" fmla="*/ 3279 w 10000"/>
                <a:gd name="connsiteY163" fmla="*/ 5603 h 10000"/>
                <a:gd name="connsiteX164" fmla="*/ 3297 w 10000"/>
                <a:gd name="connsiteY164" fmla="*/ 5705 h 10000"/>
                <a:gd name="connsiteX165" fmla="*/ 3322 w 10000"/>
                <a:gd name="connsiteY165" fmla="*/ 5449 h 10000"/>
                <a:gd name="connsiteX166" fmla="*/ 3340 w 10000"/>
                <a:gd name="connsiteY166" fmla="*/ 5103 h 10000"/>
                <a:gd name="connsiteX167" fmla="*/ 3358 w 10000"/>
                <a:gd name="connsiteY167" fmla="*/ 4359 h 10000"/>
                <a:gd name="connsiteX168" fmla="*/ 3376 w 10000"/>
                <a:gd name="connsiteY168" fmla="*/ 3731 h 10000"/>
                <a:gd name="connsiteX169" fmla="*/ 3394 w 10000"/>
                <a:gd name="connsiteY169" fmla="*/ 3923 h 10000"/>
                <a:gd name="connsiteX170" fmla="*/ 3420 w 10000"/>
                <a:gd name="connsiteY170" fmla="*/ 3500 h 10000"/>
                <a:gd name="connsiteX171" fmla="*/ 3439 w 10000"/>
                <a:gd name="connsiteY171" fmla="*/ 2615 h 10000"/>
                <a:gd name="connsiteX172" fmla="*/ 3467 w 10000"/>
                <a:gd name="connsiteY172" fmla="*/ 897 h 10000"/>
                <a:gd name="connsiteX173" fmla="*/ 3485 w 10000"/>
                <a:gd name="connsiteY173" fmla="*/ 1154 h 10000"/>
                <a:gd name="connsiteX174" fmla="*/ 3503 w 10000"/>
                <a:gd name="connsiteY174" fmla="*/ 3987 h 10000"/>
                <a:gd name="connsiteX175" fmla="*/ 3521 w 10000"/>
                <a:gd name="connsiteY175" fmla="*/ 7577 h 10000"/>
                <a:gd name="connsiteX176" fmla="*/ 3540 w 10000"/>
                <a:gd name="connsiteY176" fmla="*/ 9423 h 10000"/>
                <a:gd name="connsiteX177" fmla="*/ 3558 w 10000"/>
                <a:gd name="connsiteY177" fmla="*/ 9167 h 10000"/>
                <a:gd name="connsiteX178" fmla="*/ 3576 w 10000"/>
                <a:gd name="connsiteY178" fmla="*/ 7872 h 10000"/>
                <a:gd name="connsiteX179" fmla="*/ 3601 w 10000"/>
                <a:gd name="connsiteY179" fmla="*/ 6782 h 10000"/>
                <a:gd name="connsiteX180" fmla="*/ 3620 w 10000"/>
                <a:gd name="connsiteY180" fmla="*/ 5897 h 10000"/>
                <a:gd name="connsiteX181" fmla="*/ 3645 w 10000"/>
                <a:gd name="connsiteY181" fmla="*/ 5410 h 10000"/>
                <a:gd name="connsiteX182" fmla="*/ 3663 w 10000"/>
                <a:gd name="connsiteY182" fmla="*/ 5282 h 10000"/>
                <a:gd name="connsiteX183" fmla="*/ 3681 w 10000"/>
                <a:gd name="connsiteY183" fmla="*/ 5346 h 10000"/>
                <a:gd name="connsiteX184" fmla="*/ 3699 w 10000"/>
                <a:gd name="connsiteY184" fmla="*/ 5038 h 10000"/>
                <a:gd name="connsiteX185" fmla="*/ 3717 w 10000"/>
                <a:gd name="connsiteY185" fmla="*/ 4872 h 10000"/>
                <a:gd name="connsiteX186" fmla="*/ 3746 w 10000"/>
                <a:gd name="connsiteY186" fmla="*/ 4718 h 10000"/>
                <a:gd name="connsiteX187" fmla="*/ 3764 w 10000"/>
                <a:gd name="connsiteY187" fmla="*/ 4936 h 10000"/>
                <a:gd name="connsiteX188" fmla="*/ 3782 w 10000"/>
                <a:gd name="connsiteY188" fmla="*/ 5103 h 10000"/>
                <a:gd name="connsiteX189" fmla="*/ 3800 w 10000"/>
                <a:gd name="connsiteY189" fmla="*/ 5474 h 10000"/>
                <a:gd name="connsiteX190" fmla="*/ 3827 w 10000"/>
                <a:gd name="connsiteY190" fmla="*/ 5410 h 10000"/>
                <a:gd name="connsiteX191" fmla="*/ 3845 w 10000"/>
                <a:gd name="connsiteY191" fmla="*/ 5218 h 10000"/>
                <a:gd name="connsiteX192" fmla="*/ 3863 w 10000"/>
                <a:gd name="connsiteY192" fmla="*/ 5000 h 10000"/>
                <a:gd name="connsiteX193" fmla="*/ 3881 w 10000"/>
                <a:gd name="connsiteY193" fmla="*/ 4872 h 10000"/>
                <a:gd name="connsiteX194" fmla="*/ 3899 w 10000"/>
                <a:gd name="connsiteY194" fmla="*/ 4744 h 10000"/>
                <a:gd name="connsiteX195" fmla="*/ 3924 w 10000"/>
                <a:gd name="connsiteY195" fmla="*/ 4808 h 10000"/>
                <a:gd name="connsiteX196" fmla="*/ 3942 w 10000"/>
                <a:gd name="connsiteY196" fmla="*/ 4782 h 10000"/>
                <a:gd name="connsiteX197" fmla="*/ 3960 w 10000"/>
                <a:gd name="connsiteY197" fmla="*/ 4590 h 10000"/>
                <a:gd name="connsiteX198" fmla="*/ 3978 w 10000"/>
                <a:gd name="connsiteY198" fmla="*/ 4654 h 10000"/>
                <a:gd name="connsiteX199" fmla="*/ 4007 w 10000"/>
                <a:gd name="connsiteY199" fmla="*/ 4782 h 10000"/>
                <a:gd name="connsiteX200" fmla="*/ 4025 w 10000"/>
                <a:gd name="connsiteY200" fmla="*/ 4872 h 10000"/>
                <a:gd name="connsiteX201" fmla="*/ 4043 w 10000"/>
                <a:gd name="connsiteY201" fmla="*/ 4179 h 10000"/>
                <a:gd name="connsiteX202" fmla="*/ 4068 w 10000"/>
                <a:gd name="connsiteY202" fmla="*/ 2423 h 10000"/>
                <a:gd name="connsiteX203" fmla="*/ 4086 w 10000"/>
                <a:gd name="connsiteY203" fmla="*/ 923 h 10000"/>
                <a:gd name="connsiteX204" fmla="*/ 4104 w 10000"/>
                <a:gd name="connsiteY204" fmla="*/ 0 h 10000"/>
                <a:gd name="connsiteX205" fmla="*/ 4122 w 10000"/>
                <a:gd name="connsiteY205" fmla="*/ 1051 h 10000"/>
                <a:gd name="connsiteX206" fmla="*/ 4140 w 10000"/>
                <a:gd name="connsiteY206" fmla="*/ 4487 h 10000"/>
                <a:gd name="connsiteX207" fmla="*/ 4158 w 10000"/>
                <a:gd name="connsiteY207" fmla="*/ 7705 h 10000"/>
                <a:gd name="connsiteX208" fmla="*/ 4185 w 10000"/>
                <a:gd name="connsiteY208" fmla="*/ 9397 h 10000"/>
                <a:gd name="connsiteX209" fmla="*/ 4203 w 10000"/>
                <a:gd name="connsiteY209" fmla="*/ 9397 h 10000"/>
                <a:gd name="connsiteX210" fmla="*/ 4222 w 10000"/>
                <a:gd name="connsiteY210" fmla="*/ 8436 h 10000"/>
                <a:gd name="connsiteX211" fmla="*/ 4251 w 10000"/>
                <a:gd name="connsiteY211" fmla="*/ 7679 h 10000"/>
                <a:gd name="connsiteX212" fmla="*/ 4269 w 10000"/>
                <a:gd name="connsiteY212" fmla="*/ 7231 h 10000"/>
                <a:gd name="connsiteX213" fmla="*/ 4287 w 10000"/>
                <a:gd name="connsiteY213" fmla="*/ 6436 h 10000"/>
                <a:gd name="connsiteX214" fmla="*/ 4305 w 10000"/>
                <a:gd name="connsiteY214" fmla="*/ 5538 h 10000"/>
                <a:gd name="connsiteX215" fmla="*/ 4323 w 10000"/>
                <a:gd name="connsiteY215" fmla="*/ 4872 h 10000"/>
                <a:gd name="connsiteX216" fmla="*/ 4348 w 10000"/>
                <a:gd name="connsiteY216" fmla="*/ 4423 h 10000"/>
                <a:gd name="connsiteX217" fmla="*/ 4366 w 10000"/>
                <a:gd name="connsiteY217" fmla="*/ 4462 h 10000"/>
                <a:gd name="connsiteX218" fmla="*/ 4384 w 10000"/>
                <a:gd name="connsiteY218" fmla="*/ 3885 h 10000"/>
                <a:gd name="connsiteX219" fmla="*/ 4402 w 10000"/>
                <a:gd name="connsiteY219" fmla="*/ 2744 h 10000"/>
                <a:gd name="connsiteX220" fmla="*/ 4420 w 10000"/>
                <a:gd name="connsiteY220" fmla="*/ 1949 h 10000"/>
                <a:gd name="connsiteX221" fmla="*/ 4445 w 10000"/>
                <a:gd name="connsiteY221" fmla="*/ 2897 h 10000"/>
                <a:gd name="connsiteX222" fmla="*/ 4463 w 10000"/>
                <a:gd name="connsiteY222" fmla="*/ 5833 h 10000"/>
                <a:gd name="connsiteX223" fmla="*/ 4492 w 10000"/>
                <a:gd name="connsiteY223" fmla="*/ 8000 h 10000"/>
                <a:gd name="connsiteX224" fmla="*/ 4510 w 10000"/>
                <a:gd name="connsiteY224" fmla="*/ 8090 h 10000"/>
                <a:gd name="connsiteX225" fmla="*/ 4528 w 10000"/>
                <a:gd name="connsiteY225" fmla="*/ 7103 h 10000"/>
                <a:gd name="connsiteX226" fmla="*/ 4546 w 10000"/>
                <a:gd name="connsiteY226" fmla="*/ 6205 h 10000"/>
                <a:gd name="connsiteX227" fmla="*/ 4564 w 10000"/>
                <a:gd name="connsiteY227" fmla="*/ 5641 h 10000"/>
                <a:gd name="connsiteX228" fmla="*/ 4582 w 10000"/>
                <a:gd name="connsiteY228" fmla="*/ 5321 h 10000"/>
                <a:gd name="connsiteX229" fmla="*/ 4609 w 10000"/>
                <a:gd name="connsiteY229" fmla="*/ 5154 h 10000"/>
                <a:gd name="connsiteX230" fmla="*/ 4627 w 10000"/>
                <a:gd name="connsiteY230" fmla="*/ 4872 h 10000"/>
                <a:gd name="connsiteX231" fmla="*/ 4645 w 10000"/>
                <a:gd name="connsiteY231" fmla="*/ 4526 h 10000"/>
                <a:gd name="connsiteX232" fmla="*/ 4674 w 10000"/>
                <a:gd name="connsiteY232" fmla="*/ 4333 h 10000"/>
                <a:gd name="connsiteX233" fmla="*/ 4692 w 10000"/>
                <a:gd name="connsiteY233" fmla="*/ 4115 h 10000"/>
                <a:gd name="connsiteX234" fmla="*/ 4706 w 10000"/>
                <a:gd name="connsiteY234" fmla="*/ 3859 h 10000"/>
                <a:gd name="connsiteX235" fmla="*/ 4725 w 10000"/>
                <a:gd name="connsiteY235" fmla="*/ 3692 h 10000"/>
                <a:gd name="connsiteX236" fmla="*/ 4743 w 10000"/>
                <a:gd name="connsiteY236" fmla="*/ 3603 h 10000"/>
                <a:gd name="connsiteX237" fmla="*/ 4772 w 10000"/>
                <a:gd name="connsiteY237" fmla="*/ 3821 h 10000"/>
                <a:gd name="connsiteX238" fmla="*/ 4790 w 10000"/>
                <a:gd name="connsiteY238" fmla="*/ 4590 h 10000"/>
                <a:gd name="connsiteX239" fmla="*/ 4808 w 10000"/>
                <a:gd name="connsiteY239" fmla="*/ 5103 h 10000"/>
                <a:gd name="connsiteX240" fmla="*/ 4826 w 10000"/>
                <a:gd name="connsiteY240" fmla="*/ 5346 h 10000"/>
                <a:gd name="connsiteX241" fmla="*/ 4851 w 10000"/>
                <a:gd name="connsiteY241" fmla="*/ 5474 h 10000"/>
                <a:gd name="connsiteX242" fmla="*/ 4869 w 10000"/>
                <a:gd name="connsiteY242" fmla="*/ 5538 h 10000"/>
                <a:gd name="connsiteX243" fmla="*/ 4888 w 10000"/>
                <a:gd name="connsiteY243" fmla="*/ 5513 h 10000"/>
                <a:gd name="connsiteX244" fmla="*/ 4906 w 10000"/>
                <a:gd name="connsiteY244" fmla="*/ 5218 h 10000"/>
                <a:gd name="connsiteX245" fmla="*/ 4934 w 10000"/>
                <a:gd name="connsiteY245" fmla="*/ 4744 h 10000"/>
                <a:gd name="connsiteX246" fmla="*/ 4952 w 10000"/>
                <a:gd name="connsiteY246" fmla="*/ 4397 h 10000"/>
                <a:gd name="connsiteX247" fmla="*/ 4970 w 10000"/>
                <a:gd name="connsiteY247" fmla="*/ 3821 h 10000"/>
                <a:gd name="connsiteX248" fmla="*/ 4985 w 10000"/>
                <a:gd name="connsiteY248" fmla="*/ 3372 h 10000"/>
                <a:gd name="connsiteX249" fmla="*/ 5003 w 10000"/>
                <a:gd name="connsiteY249" fmla="*/ 3372 h 10000"/>
                <a:gd name="connsiteX250" fmla="*/ 5022 w 10000"/>
                <a:gd name="connsiteY250" fmla="*/ 3795 h 10000"/>
                <a:gd name="connsiteX251" fmla="*/ 5051 w 10000"/>
                <a:gd name="connsiteY251" fmla="*/ 5192 h 10000"/>
                <a:gd name="connsiteX252" fmla="*/ 5076 w 10000"/>
                <a:gd name="connsiteY252" fmla="*/ 6436 h 10000"/>
                <a:gd name="connsiteX253" fmla="*/ 5094 w 10000"/>
                <a:gd name="connsiteY253" fmla="*/ 7321 h 10000"/>
                <a:gd name="connsiteX254" fmla="*/ 5112 w 10000"/>
                <a:gd name="connsiteY254" fmla="*/ 7359 h 10000"/>
                <a:gd name="connsiteX255" fmla="*/ 5130 w 10000"/>
                <a:gd name="connsiteY255" fmla="*/ 6846 h 10000"/>
                <a:gd name="connsiteX256" fmla="*/ 5148 w 10000"/>
                <a:gd name="connsiteY256" fmla="*/ 6179 h 10000"/>
                <a:gd name="connsiteX257" fmla="*/ 5166 w 10000"/>
                <a:gd name="connsiteY257" fmla="*/ 5897 h 10000"/>
                <a:gd name="connsiteX258" fmla="*/ 5184 w 10000"/>
                <a:gd name="connsiteY258" fmla="*/ 5538 h 10000"/>
                <a:gd name="connsiteX259" fmla="*/ 5213 w 10000"/>
                <a:gd name="connsiteY259" fmla="*/ 4590 h 10000"/>
                <a:gd name="connsiteX260" fmla="*/ 5231 w 10000"/>
                <a:gd name="connsiteY260" fmla="*/ 3064 h 10000"/>
                <a:gd name="connsiteX261" fmla="*/ 5249 w 10000"/>
                <a:gd name="connsiteY261" fmla="*/ 2615 h 10000"/>
                <a:gd name="connsiteX262" fmla="*/ 5275 w 10000"/>
                <a:gd name="connsiteY262" fmla="*/ 3474 h 10000"/>
                <a:gd name="connsiteX263" fmla="*/ 5294 w 10000"/>
                <a:gd name="connsiteY263" fmla="*/ 4359 h 10000"/>
                <a:gd name="connsiteX264" fmla="*/ 5312 w 10000"/>
                <a:gd name="connsiteY264" fmla="*/ 5321 h 10000"/>
                <a:gd name="connsiteX265" fmla="*/ 5330 w 10000"/>
                <a:gd name="connsiteY265" fmla="*/ 7013 h 10000"/>
                <a:gd name="connsiteX266" fmla="*/ 5355 w 10000"/>
                <a:gd name="connsiteY266" fmla="*/ 8179 h 10000"/>
                <a:gd name="connsiteX267" fmla="*/ 5373 w 10000"/>
                <a:gd name="connsiteY267" fmla="*/ 8115 h 10000"/>
                <a:gd name="connsiteX268" fmla="*/ 5391 w 10000"/>
                <a:gd name="connsiteY268" fmla="*/ 7256 h 10000"/>
                <a:gd name="connsiteX269" fmla="*/ 5409 w 10000"/>
                <a:gd name="connsiteY269" fmla="*/ 6269 h 10000"/>
                <a:gd name="connsiteX270" fmla="*/ 5428 w 10000"/>
                <a:gd name="connsiteY270" fmla="*/ 5410 h 10000"/>
                <a:gd name="connsiteX271" fmla="*/ 5446 w 10000"/>
                <a:gd name="connsiteY271" fmla="*/ 4974 h 10000"/>
                <a:gd name="connsiteX272" fmla="*/ 5475 w 10000"/>
                <a:gd name="connsiteY272" fmla="*/ 4551 h 10000"/>
                <a:gd name="connsiteX273" fmla="*/ 5493 w 10000"/>
                <a:gd name="connsiteY273" fmla="*/ 4231 h 10000"/>
                <a:gd name="connsiteX274" fmla="*/ 5511 w 10000"/>
                <a:gd name="connsiteY274" fmla="*/ 3885 h 10000"/>
                <a:gd name="connsiteX275" fmla="*/ 5536 w 10000"/>
                <a:gd name="connsiteY275" fmla="*/ 3667 h 10000"/>
                <a:gd name="connsiteX276" fmla="*/ 5554 w 10000"/>
                <a:gd name="connsiteY276" fmla="*/ 3218 h 10000"/>
                <a:gd name="connsiteX277" fmla="*/ 5572 w 10000"/>
                <a:gd name="connsiteY277" fmla="*/ 3192 h 10000"/>
                <a:gd name="connsiteX278" fmla="*/ 5590 w 10000"/>
                <a:gd name="connsiteY278" fmla="*/ 3731 h 10000"/>
                <a:gd name="connsiteX279" fmla="*/ 5616 w 10000"/>
                <a:gd name="connsiteY279" fmla="*/ 4615 h 10000"/>
                <a:gd name="connsiteX280" fmla="*/ 5634 w 10000"/>
                <a:gd name="connsiteY280" fmla="*/ 5321 h 10000"/>
                <a:gd name="connsiteX281" fmla="*/ 5652 w 10000"/>
                <a:gd name="connsiteY281" fmla="*/ 5731 h 10000"/>
                <a:gd name="connsiteX282" fmla="*/ 5681 w 10000"/>
                <a:gd name="connsiteY282" fmla="*/ 6090 h 10000"/>
                <a:gd name="connsiteX283" fmla="*/ 5699 w 10000"/>
                <a:gd name="connsiteY283" fmla="*/ 6026 h 10000"/>
                <a:gd name="connsiteX284" fmla="*/ 5717 w 10000"/>
                <a:gd name="connsiteY284" fmla="*/ 5321 h 10000"/>
                <a:gd name="connsiteX285" fmla="*/ 5735 w 10000"/>
                <a:gd name="connsiteY285" fmla="*/ 4397 h 10000"/>
                <a:gd name="connsiteX286" fmla="*/ 5753 w 10000"/>
                <a:gd name="connsiteY286" fmla="*/ 4077 h 10000"/>
                <a:gd name="connsiteX287" fmla="*/ 5771 w 10000"/>
                <a:gd name="connsiteY287" fmla="*/ 4051 h 10000"/>
                <a:gd name="connsiteX288" fmla="*/ 5796 w 10000"/>
                <a:gd name="connsiteY288" fmla="*/ 4974 h 10000"/>
                <a:gd name="connsiteX289" fmla="*/ 5815 w 10000"/>
                <a:gd name="connsiteY289" fmla="*/ 5897 h 10000"/>
                <a:gd name="connsiteX290" fmla="*/ 5834 w 10000"/>
                <a:gd name="connsiteY290" fmla="*/ 5795 h 10000"/>
                <a:gd name="connsiteX291" fmla="*/ 5852 w 10000"/>
                <a:gd name="connsiteY291" fmla="*/ 5321 h 10000"/>
                <a:gd name="connsiteX292" fmla="*/ 5877 w 10000"/>
                <a:gd name="connsiteY292" fmla="*/ 5064 h 10000"/>
                <a:gd name="connsiteX293" fmla="*/ 5895 w 10000"/>
                <a:gd name="connsiteY293" fmla="*/ 5321 h 10000"/>
                <a:gd name="connsiteX294" fmla="*/ 5913 w 10000"/>
                <a:gd name="connsiteY294" fmla="*/ 5154 h 10000"/>
                <a:gd name="connsiteX295" fmla="*/ 5931 w 10000"/>
                <a:gd name="connsiteY295" fmla="*/ 4936 h 10000"/>
                <a:gd name="connsiteX296" fmla="*/ 5960 w 10000"/>
                <a:gd name="connsiteY296" fmla="*/ 4462 h 10000"/>
                <a:gd name="connsiteX297" fmla="*/ 6094 w 10000"/>
                <a:gd name="connsiteY297" fmla="*/ 4846 h 10000"/>
                <a:gd name="connsiteX298" fmla="*/ 6119 w 10000"/>
                <a:gd name="connsiteY298" fmla="*/ 4487 h 10000"/>
                <a:gd name="connsiteX299" fmla="*/ 6221 w 10000"/>
                <a:gd name="connsiteY299" fmla="*/ 4013 h 10000"/>
                <a:gd name="connsiteX300" fmla="*/ 6239 w 10000"/>
                <a:gd name="connsiteY300" fmla="*/ 3064 h 10000"/>
                <a:gd name="connsiteX301" fmla="*/ 6300 w 10000"/>
                <a:gd name="connsiteY301" fmla="*/ 5923 h 10000"/>
                <a:gd name="connsiteX302" fmla="*/ 6318 w 10000"/>
                <a:gd name="connsiteY302" fmla="*/ 7321 h 10000"/>
                <a:gd name="connsiteX303" fmla="*/ 6337 w 10000"/>
                <a:gd name="connsiteY303" fmla="*/ 7641 h 10000"/>
                <a:gd name="connsiteX304" fmla="*/ 6355 w 10000"/>
                <a:gd name="connsiteY304" fmla="*/ 7359 h 10000"/>
                <a:gd name="connsiteX305" fmla="*/ 6373 w 10000"/>
                <a:gd name="connsiteY305" fmla="*/ 5833 h 10000"/>
                <a:gd name="connsiteX306" fmla="*/ 6482 w 10000"/>
                <a:gd name="connsiteY306" fmla="*/ 6436 h 10000"/>
                <a:gd name="connsiteX307" fmla="*/ 6500 w 10000"/>
                <a:gd name="connsiteY307" fmla="*/ 8628 h 10000"/>
                <a:gd name="connsiteX308" fmla="*/ 6518 w 10000"/>
                <a:gd name="connsiteY308" fmla="*/ 9077 h 10000"/>
                <a:gd name="connsiteX309" fmla="*/ 6543 w 10000"/>
                <a:gd name="connsiteY309" fmla="*/ 8603 h 10000"/>
                <a:gd name="connsiteX310" fmla="*/ 6561 w 10000"/>
                <a:gd name="connsiteY310" fmla="*/ 7679 h 10000"/>
                <a:gd name="connsiteX311" fmla="*/ 6579 w 10000"/>
                <a:gd name="connsiteY311" fmla="*/ 6846 h 10000"/>
                <a:gd name="connsiteX312" fmla="*/ 6597 w 10000"/>
                <a:gd name="connsiteY312" fmla="*/ 6090 h 10000"/>
                <a:gd name="connsiteX313" fmla="*/ 6616 w 10000"/>
                <a:gd name="connsiteY313" fmla="*/ 5128 h 10000"/>
                <a:gd name="connsiteX314" fmla="*/ 6634 w 10000"/>
                <a:gd name="connsiteY314" fmla="*/ 4013 h 10000"/>
                <a:gd name="connsiteX315" fmla="*/ 6985 w 10000"/>
                <a:gd name="connsiteY315" fmla="*/ 5513 h 10000"/>
                <a:gd name="connsiteX316" fmla="*/ 7003 w 10000"/>
                <a:gd name="connsiteY316" fmla="*/ 6051 h 10000"/>
                <a:gd name="connsiteX317" fmla="*/ 7022 w 10000"/>
                <a:gd name="connsiteY317" fmla="*/ 5897 h 10000"/>
                <a:gd name="connsiteX318" fmla="*/ 7040 w 10000"/>
                <a:gd name="connsiteY318" fmla="*/ 5577 h 10000"/>
                <a:gd name="connsiteX319" fmla="*/ 7058 w 10000"/>
                <a:gd name="connsiteY319" fmla="*/ 5321 h 10000"/>
                <a:gd name="connsiteX320" fmla="*/ 7084 w 10000"/>
                <a:gd name="connsiteY320" fmla="*/ 4936 h 10000"/>
                <a:gd name="connsiteX321" fmla="*/ 7102 w 10000"/>
                <a:gd name="connsiteY321" fmla="*/ 4654 h 10000"/>
                <a:gd name="connsiteX322" fmla="*/ 7120 w 10000"/>
                <a:gd name="connsiteY322" fmla="*/ 4526 h 10000"/>
                <a:gd name="connsiteX323" fmla="*/ 7149 w 10000"/>
                <a:gd name="connsiteY323" fmla="*/ 4487 h 10000"/>
                <a:gd name="connsiteX324" fmla="*/ 7167 w 10000"/>
                <a:gd name="connsiteY324" fmla="*/ 4590 h 10000"/>
                <a:gd name="connsiteX325" fmla="*/ 7185 w 10000"/>
                <a:gd name="connsiteY325" fmla="*/ 5218 h 10000"/>
                <a:gd name="connsiteX326" fmla="*/ 7199 w 10000"/>
                <a:gd name="connsiteY326" fmla="*/ 5218 h 10000"/>
                <a:gd name="connsiteX327" fmla="*/ 7217 w 10000"/>
                <a:gd name="connsiteY327" fmla="*/ 4654 h 10000"/>
                <a:gd name="connsiteX328" fmla="*/ 7246 w 10000"/>
                <a:gd name="connsiteY328" fmla="*/ 4423 h 10000"/>
                <a:gd name="connsiteX329" fmla="*/ 7264 w 10000"/>
                <a:gd name="connsiteY329" fmla="*/ 4654 h 10000"/>
                <a:gd name="connsiteX330" fmla="*/ 7282 w 10000"/>
                <a:gd name="connsiteY330" fmla="*/ 5154 h 10000"/>
                <a:gd name="connsiteX331" fmla="*/ 7307 w 10000"/>
                <a:gd name="connsiteY331" fmla="*/ 5731 h 10000"/>
                <a:gd name="connsiteX332" fmla="*/ 7325 w 10000"/>
                <a:gd name="connsiteY332" fmla="*/ 6051 h 10000"/>
                <a:gd name="connsiteX333" fmla="*/ 7343 w 10000"/>
                <a:gd name="connsiteY333" fmla="*/ 5962 h 10000"/>
                <a:gd name="connsiteX334" fmla="*/ 7361 w 10000"/>
                <a:gd name="connsiteY334" fmla="*/ 5897 h 10000"/>
                <a:gd name="connsiteX335" fmla="*/ 7379 w 10000"/>
                <a:gd name="connsiteY335" fmla="*/ 5321 h 10000"/>
                <a:gd name="connsiteX336" fmla="*/ 7398 w 10000"/>
                <a:gd name="connsiteY336" fmla="*/ 4679 h 10000"/>
                <a:gd name="connsiteX337" fmla="*/ 7427 w 10000"/>
                <a:gd name="connsiteY337" fmla="*/ 4115 h 10000"/>
                <a:gd name="connsiteX338" fmla="*/ 7445 w 10000"/>
                <a:gd name="connsiteY338" fmla="*/ 3474 h 10000"/>
                <a:gd name="connsiteX339" fmla="*/ 7463 w 10000"/>
                <a:gd name="connsiteY339" fmla="*/ 3410 h 10000"/>
                <a:gd name="connsiteX340" fmla="*/ 7478 w 10000"/>
                <a:gd name="connsiteY340" fmla="*/ 4808 h 10000"/>
                <a:gd name="connsiteX341" fmla="*/ 7508 w 10000"/>
                <a:gd name="connsiteY341" fmla="*/ 6090 h 10000"/>
                <a:gd name="connsiteX342" fmla="*/ 7526 w 10000"/>
                <a:gd name="connsiteY342" fmla="*/ 5833 h 10000"/>
                <a:gd name="connsiteX343" fmla="*/ 7544 w 10000"/>
                <a:gd name="connsiteY343" fmla="*/ 4359 h 10000"/>
                <a:gd name="connsiteX344" fmla="*/ 7569 w 10000"/>
                <a:gd name="connsiteY344" fmla="*/ 2705 h 10000"/>
                <a:gd name="connsiteX345" fmla="*/ 7587 w 10000"/>
                <a:gd name="connsiteY345" fmla="*/ 1974 h 10000"/>
                <a:gd name="connsiteX346" fmla="*/ 7605 w 10000"/>
                <a:gd name="connsiteY346" fmla="*/ 4013 h 10000"/>
                <a:gd name="connsiteX347" fmla="*/ 7623 w 10000"/>
                <a:gd name="connsiteY347" fmla="*/ 6372 h 10000"/>
                <a:gd name="connsiteX348" fmla="*/ 7641 w 10000"/>
                <a:gd name="connsiteY348" fmla="*/ 7808 h 10000"/>
                <a:gd name="connsiteX349" fmla="*/ 7659 w 10000"/>
                <a:gd name="connsiteY349" fmla="*/ 7577 h 10000"/>
                <a:gd name="connsiteX350" fmla="*/ 7688 w 10000"/>
                <a:gd name="connsiteY350" fmla="*/ 7295 h 10000"/>
                <a:gd name="connsiteX351" fmla="*/ 7706 w 10000"/>
                <a:gd name="connsiteY351" fmla="*/ 7321 h 10000"/>
                <a:gd name="connsiteX352" fmla="*/ 7724 w 10000"/>
                <a:gd name="connsiteY352" fmla="*/ 7551 h 10000"/>
                <a:gd name="connsiteX353" fmla="*/ 7749 w 10000"/>
                <a:gd name="connsiteY353" fmla="*/ 7679 h 10000"/>
                <a:gd name="connsiteX354" fmla="*/ 7767 w 10000"/>
                <a:gd name="connsiteY354" fmla="*/ 7231 h 10000"/>
                <a:gd name="connsiteX355" fmla="*/ 7786 w 10000"/>
                <a:gd name="connsiteY355" fmla="*/ 6526 h 10000"/>
                <a:gd name="connsiteX356" fmla="*/ 7804 w 10000"/>
                <a:gd name="connsiteY356" fmla="*/ 5859 h 10000"/>
                <a:gd name="connsiteX357" fmla="*/ 7830 w 10000"/>
                <a:gd name="connsiteY357" fmla="*/ 5154 h 10000"/>
                <a:gd name="connsiteX358" fmla="*/ 7848 w 10000"/>
                <a:gd name="connsiteY358" fmla="*/ 4615 h 10000"/>
                <a:gd name="connsiteX359" fmla="*/ 7866 w 10000"/>
                <a:gd name="connsiteY359" fmla="*/ 3949 h 10000"/>
                <a:gd name="connsiteX360" fmla="*/ 7884 w 10000"/>
                <a:gd name="connsiteY360" fmla="*/ 3474 h 10000"/>
                <a:gd name="connsiteX361" fmla="*/ 7902 w 10000"/>
                <a:gd name="connsiteY361" fmla="*/ 2936 h 10000"/>
                <a:gd name="connsiteX362" fmla="*/ 7931 w 10000"/>
                <a:gd name="connsiteY362" fmla="*/ 2808 h 10000"/>
                <a:gd name="connsiteX363" fmla="*/ 7949 w 10000"/>
                <a:gd name="connsiteY363" fmla="*/ 3474 h 10000"/>
                <a:gd name="connsiteX364" fmla="*/ 7967 w 10000"/>
                <a:gd name="connsiteY364" fmla="*/ 4462 h 10000"/>
                <a:gd name="connsiteX365" fmla="*/ 7985 w 10000"/>
                <a:gd name="connsiteY365" fmla="*/ 4590 h 10000"/>
                <a:gd name="connsiteX366" fmla="*/ 8010 w 10000"/>
                <a:gd name="connsiteY366" fmla="*/ 4333 h 10000"/>
                <a:gd name="connsiteX367" fmla="*/ 8028 w 10000"/>
                <a:gd name="connsiteY367" fmla="*/ 4295 h 10000"/>
                <a:gd name="connsiteX368" fmla="*/ 8046 w 10000"/>
                <a:gd name="connsiteY368" fmla="*/ 4205 h 10000"/>
                <a:gd name="connsiteX369" fmla="*/ 8065 w 10000"/>
                <a:gd name="connsiteY369" fmla="*/ 3949 h 10000"/>
                <a:gd name="connsiteX370" fmla="*/ 8083 w 10000"/>
                <a:gd name="connsiteY370" fmla="*/ 4654 h 10000"/>
                <a:gd name="connsiteX371" fmla="*/ 8109 w 10000"/>
                <a:gd name="connsiteY371" fmla="*/ 5282 h 10000"/>
                <a:gd name="connsiteX372" fmla="*/ 8127 w 10000"/>
                <a:gd name="connsiteY372" fmla="*/ 6051 h 10000"/>
                <a:gd name="connsiteX373" fmla="*/ 8155 w 10000"/>
                <a:gd name="connsiteY373" fmla="*/ 6718 h 10000"/>
                <a:gd name="connsiteX374" fmla="*/ 8174 w 10000"/>
                <a:gd name="connsiteY374" fmla="*/ 6821 h 10000"/>
                <a:gd name="connsiteX375" fmla="*/ 8192 w 10000"/>
                <a:gd name="connsiteY375" fmla="*/ 6462 h 10000"/>
                <a:gd name="connsiteX376" fmla="*/ 8210 w 10000"/>
                <a:gd name="connsiteY376" fmla="*/ 5321 h 10000"/>
                <a:gd name="connsiteX377" fmla="*/ 8229 w 10000"/>
                <a:gd name="connsiteY377" fmla="*/ 2769 h 10000"/>
                <a:gd name="connsiteX378" fmla="*/ 8247 w 10000"/>
                <a:gd name="connsiteY378" fmla="*/ 1244 h 10000"/>
                <a:gd name="connsiteX379" fmla="*/ 8265 w 10000"/>
                <a:gd name="connsiteY379" fmla="*/ 962 h 10000"/>
                <a:gd name="connsiteX380" fmla="*/ 8290 w 10000"/>
                <a:gd name="connsiteY380" fmla="*/ 3603 h 10000"/>
                <a:gd name="connsiteX381" fmla="*/ 8308 w 10000"/>
                <a:gd name="connsiteY381" fmla="*/ 6846 h 10000"/>
                <a:gd name="connsiteX382" fmla="*/ 8333 w 10000"/>
                <a:gd name="connsiteY382" fmla="*/ 8282 h 10000"/>
                <a:gd name="connsiteX383" fmla="*/ 8351 w 10000"/>
                <a:gd name="connsiteY383" fmla="*/ 8218 h 10000"/>
                <a:gd name="connsiteX384" fmla="*/ 8369 w 10000"/>
                <a:gd name="connsiteY384" fmla="*/ 7679 h 10000"/>
                <a:gd name="connsiteX385" fmla="*/ 8387 w 10000"/>
                <a:gd name="connsiteY385" fmla="*/ 7038 h 10000"/>
                <a:gd name="connsiteX386" fmla="*/ 8405 w 10000"/>
                <a:gd name="connsiteY386" fmla="*/ 6436 h 10000"/>
                <a:gd name="connsiteX387" fmla="*/ 8434 w 10000"/>
                <a:gd name="connsiteY387" fmla="*/ 6115 h 10000"/>
                <a:gd name="connsiteX388" fmla="*/ 8452 w 10000"/>
                <a:gd name="connsiteY388" fmla="*/ 5833 h 10000"/>
                <a:gd name="connsiteX389" fmla="*/ 8470 w 10000"/>
                <a:gd name="connsiteY389" fmla="*/ 5449 h 10000"/>
                <a:gd name="connsiteX390" fmla="*/ 8488 w 10000"/>
                <a:gd name="connsiteY390" fmla="*/ 4872 h 10000"/>
                <a:gd name="connsiteX391" fmla="*/ 8506 w 10000"/>
                <a:gd name="connsiteY391" fmla="*/ 4333 h 10000"/>
                <a:gd name="connsiteX392" fmla="*/ 8532 w 10000"/>
                <a:gd name="connsiteY392" fmla="*/ 3795 h 10000"/>
                <a:gd name="connsiteX393" fmla="*/ 8550 w 10000"/>
                <a:gd name="connsiteY393" fmla="*/ 3538 h 10000"/>
                <a:gd name="connsiteX394" fmla="*/ 8568 w 10000"/>
                <a:gd name="connsiteY394" fmla="*/ 3244 h 10000"/>
                <a:gd name="connsiteX395" fmla="*/ 8593 w 10000"/>
                <a:gd name="connsiteY395" fmla="*/ 3372 h 10000"/>
                <a:gd name="connsiteX396" fmla="*/ 8612 w 10000"/>
                <a:gd name="connsiteY396" fmla="*/ 3244 h 10000"/>
                <a:gd name="connsiteX397" fmla="*/ 8631 w 10000"/>
                <a:gd name="connsiteY397" fmla="*/ 2513 h 10000"/>
                <a:gd name="connsiteX398" fmla="*/ 8649 w 10000"/>
                <a:gd name="connsiteY398" fmla="*/ 2897 h 10000"/>
                <a:gd name="connsiteX399" fmla="*/ 8667 w 10000"/>
                <a:gd name="connsiteY399" fmla="*/ 5128 h 10000"/>
                <a:gd name="connsiteX400" fmla="*/ 8696 w 10000"/>
                <a:gd name="connsiteY400" fmla="*/ 6846 h 10000"/>
                <a:gd name="connsiteX401" fmla="*/ 8714 w 10000"/>
                <a:gd name="connsiteY401" fmla="*/ 7038 h 10000"/>
                <a:gd name="connsiteX402" fmla="*/ 8732 w 10000"/>
                <a:gd name="connsiteY402" fmla="*/ 6821 h 10000"/>
                <a:gd name="connsiteX403" fmla="*/ 8757 w 10000"/>
                <a:gd name="connsiteY403" fmla="*/ 6051 h 10000"/>
                <a:gd name="connsiteX404" fmla="*/ 8775 w 10000"/>
                <a:gd name="connsiteY404" fmla="*/ 4974 h 10000"/>
                <a:gd name="connsiteX405" fmla="*/ 8793 w 10000"/>
                <a:gd name="connsiteY405" fmla="*/ 3885 h 10000"/>
                <a:gd name="connsiteX406" fmla="*/ 8811 w 10000"/>
                <a:gd name="connsiteY406" fmla="*/ 3795 h 10000"/>
                <a:gd name="connsiteX407" fmla="*/ 8829 w 10000"/>
                <a:gd name="connsiteY407" fmla="*/ 4910 h 10000"/>
                <a:gd name="connsiteX408" fmla="*/ 8848 w 10000"/>
                <a:gd name="connsiteY408" fmla="*/ 6590 h 10000"/>
                <a:gd name="connsiteX409" fmla="*/ 8873 w 10000"/>
                <a:gd name="connsiteY409" fmla="*/ 7705 h 10000"/>
                <a:gd name="connsiteX410" fmla="*/ 8891 w 10000"/>
                <a:gd name="connsiteY410" fmla="*/ 7641 h 10000"/>
                <a:gd name="connsiteX411" fmla="*/ 8909 w 10000"/>
                <a:gd name="connsiteY411" fmla="*/ 6974 h 10000"/>
                <a:gd name="connsiteX412" fmla="*/ 8927 w 10000"/>
                <a:gd name="connsiteY412" fmla="*/ 6244 h 10000"/>
                <a:gd name="connsiteX413" fmla="*/ 8956 w 10000"/>
                <a:gd name="connsiteY413" fmla="*/ 5667 h 10000"/>
                <a:gd name="connsiteX414" fmla="*/ 8974 w 10000"/>
                <a:gd name="connsiteY414" fmla="*/ 5282 h 10000"/>
                <a:gd name="connsiteX415" fmla="*/ 8992 w 10000"/>
                <a:gd name="connsiteY415" fmla="*/ 4782 h 10000"/>
                <a:gd name="connsiteX416" fmla="*/ 9010 w 10000"/>
                <a:gd name="connsiteY416" fmla="*/ 3987 h 10000"/>
                <a:gd name="connsiteX417" fmla="*/ 9036 w 10000"/>
                <a:gd name="connsiteY417" fmla="*/ 3244 h 10000"/>
                <a:gd name="connsiteX418" fmla="*/ 9054 w 10000"/>
                <a:gd name="connsiteY418" fmla="*/ 2872 h 10000"/>
                <a:gd name="connsiteX419" fmla="*/ 9072 w 10000"/>
                <a:gd name="connsiteY419" fmla="*/ 2962 h 10000"/>
                <a:gd name="connsiteX420" fmla="*/ 9090 w 10000"/>
                <a:gd name="connsiteY420" fmla="*/ 3667 h 10000"/>
                <a:gd name="connsiteX421" fmla="*/ 9108 w 10000"/>
                <a:gd name="connsiteY421" fmla="*/ 5321 h 10000"/>
                <a:gd name="connsiteX422" fmla="*/ 9137 w 10000"/>
                <a:gd name="connsiteY422" fmla="*/ 6462 h 10000"/>
                <a:gd name="connsiteX423" fmla="*/ 9152 w 10000"/>
                <a:gd name="connsiteY423" fmla="*/ 6051 h 10000"/>
                <a:gd name="connsiteX424" fmla="*/ 9181 w 10000"/>
                <a:gd name="connsiteY424" fmla="*/ 5103 h 10000"/>
                <a:gd name="connsiteX425" fmla="*/ 9199 w 10000"/>
                <a:gd name="connsiteY425" fmla="*/ 4551 h 10000"/>
                <a:gd name="connsiteX426" fmla="*/ 9217 w 10000"/>
                <a:gd name="connsiteY426" fmla="*/ 4974 h 10000"/>
                <a:gd name="connsiteX427" fmla="*/ 9236 w 10000"/>
                <a:gd name="connsiteY427" fmla="*/ 5897 h 10000"/>
                <a:gd name="connsiteX428" fmla="*/ 9254 w 10000"/>
                <a:gd name="connsiteY428" fmla="*/ 6179 h 10000"/>
                <a:gd name="connsiteX429" fmla="*/ 9272 w 10000"/>
                <a:gd name="connsiteY429" fmla="*/ 5667 h 10000"/>
                <a:gd name="connsiteX430" fmla="*/ 9297 w 10000"/>
                <a:gd name="connsiteY430" fmla="*/ 5154 h 10000"/>
                <a:gd name="connsiteX431" fmla="*/ 9315 w 10000"/>
                <a:gd name="connsiteY431" fmla="*/ 4910 h 10000"/>
                <a:gd name="connsiteX432" fmla="*/ 9333 w 10000"/>
                <a:gd name="connsiteY432" fmla="*/ 4718 h 10000"/>
                <a:gd name="connsiteX433" fmla="*/ 9362 w 10000"/>
                <a:gd name="connsiteY433" fmla="*/ 4462 h 10000"/>
                <a:gd name="connsiteX434" fmla="*/ 9380 w 10000"/>
                <a:gd name="connsiteY434" fmla="*/ 4179 h 10000"/>
                <a:gd name="connsiteX435" fmla="*/ 9398 w 10000"/>
                <a:gd name="connsiteY435" fmla="*/ 4115 h 10000"/>
                <a:gd name="connsiteX436" fmla="*/ 9416 w 10000"/>
                <a:gd name="connsiteY436" fmla="*/ 4141 h 10000"/>
                <a:gd name="connsiteX437" fmla="*/ 9431 w 10000"/>
                <a:gd name="connsiteY437" fmla="*/ 4462 h 10000"/>
                <a:gd name="connsiteX438" fmla="*/ 9460 w 10000"/>
                <a:gd name="connsiteY438" fmla="*/ 4782 h 10000"/>
                <a:gd name="connsiteX439" fmla="*/ 9478 w 10000"/>
                <a:gd name="connsiteY439" fmla="*/ 5410 h 10000"/>
                <a:gd name="connsiteX440" fmla="*/ 9496 w 10000"/>
                <a:gd name="connsiteY440" fmla="*/ 6090 h 10000"/>
                <a:gd name="connsiteX441" fmla="*/ 9514 w 10000"/>
                <a:gd name="connsiteY441" fmla="*/ 6308 h 10000"/>
                <a:gd name="connsiteX442" fmla="*/ 9532 w 10000"/>
                <a:gd name="connsiteY442" fmla="*/ 6026 h 10000"/>
                <a:gd name="connsiteX443" fmla="*/ 9558 w 10000"/>
                <a:gd name="connsiteY443" fmla="*/ 5321 h 10000"/>
                <a:gd name="connsiteX444" fmla="*/ 9576 w 10000"/>
                <a:gd name="connsiteY444" fmla="*/ 4936 h 10000"/>
                <a:gd name="connsiteX445" fmla="*/ 9594 w 10000"/>
                <a:gd name="connsiteY445" fmla="*/ 4782 h 10000"/>
                <a:gd name="connsiteX446" fmla="*/ 9623 w 10000"/>
                <a:gd name="connsiteY446" fmla="*/ 5000 h 10000"/>
                <a:gd name="connsiteX447" fmla="*/ 9641 w 10000"/>
                <a:gd name="connsiteY447" fmla="*/ 5218 h 10000"/>
                <a:gd name="connsiteX448" fmla="*/ 9695 w 10000"/>
                <a:gd name="connsiteY448" fmla="*/ 5128 h 10000"/>
                <a:gd name="connsiteX449" fmla="*/ 9902 w 10000"/>
                <a:gd name="connsiteY449" fmla="*/ 4654 h 10000"/>
                <a:gd name="connsiteX450" fmla="*/ 9920 w 10000"/>
                <a:gd name="connsiteY450" fmla="*/ 4397 h 10000"/>
                <a:gd name="connsiteX451" fmla="*/ 9982 w 10000"/>
                <a:gd name="connsiteY451" fmla="*/ 4744 h 10000"/>
                <a:gd name="connsiteX452" fmla="*/ 10000 w 10000"/>
                <a:gd name="connsiteY452" fmla="*/ 4782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7 w 10000"/>
                <a:gd name="connsiteY11" fmla="*/ 6333 h 10000"/>
                <a:gd name="connsiteX12" fmla="*/ 246 w 10000"/>
                <a:gd name="connsiteY12" fmla="*/ 6115 h 10000"/>
                <a:gd name="connsiteX13" fmla="*/ 261 w 10000"/>
                <a:gd name="connsiteY13" fmla="*/ 5667 h 10000"/>
                <a:gd name="connsiteX14" fmla="*/ 280 w 10000"/>
                <a:gd name="connsiteY14" fmla="*/ 5385 h 10000"/>
                <a:gd name="connsiteX15" fmla="*/ 298 w 10000"/>
                <a:gd name="connsiteY15" fmla="*/ 4872 h 10000"/>
                <a:gd name="connsiteX16" fmla="*/ 316 w 10000"/>
                <a:gd name="connsiteY16" fmla="*/ 4013 h 10000"/>
                <a:gd name="connsiteX17" fmla="*/ 345 w 10000"/>
                <a:gd name="connsiteY17" fmla="*/ 3795 h 10000"/>
                <a:gd name="connsiteX18" fmla="*/ 363 w 10000"/>
                <a:gd name="connsiteY18" fmla="*/ 3859 h 10000"/>
                <a:gd name="connsiteX19" fmla="*/ 381 w 10000"/>
                <a:gd name="connsiteY19" fmla="*/ 4115 h 10000"/>
                <a:gd name="connsiteX20" fmla="*/ 406 w 10000"/>
                <a:gd name="connsiteY20" fmla="*/ 4872 h 10000"/>
                <a:gd name="connsiteX21" fmla="*/ 424 w 10000"/>
                <a:gd name="connsiteY21" fmla="*/ 5513 h 10000"/>
                <a:gd name="connsiteX22" fmla="*/ 442 w 10000"/>
                <a:gd name="connsiteY22" fmla="*/ 5513 h 10000"/>
                <a:gd name="connsiteX23" fmla="*/ 460 w 10000"/>
                <a:gd name="connsiteY23" fmla="*/ 5641 h 10000"/>
                <a:gd name="connsiteX24" fmla="*/ 478 w 10000"/>
                <a:gd name="connsiteY24" fmla="*/ 5705 h 10000"/>
                <a:gd name="connsiteX25" fmla="*/ 496 w 10000"/>
                <a:gd name="connsiteY25" fmla="*/ 5833 h 10000"/>
                <a:gd name="connsiteX26" fmla="*/ 525 w 10000"/>
                <a:gd name="connsiteY26" fmla="*/ 5731 h 10000"/>
                <a:gd name="connsiteX27" fmla="*/ 540 w 10000"/>
                <a:gd name="connsiteY27" fmla="*/ 5321 h 10000"/>
                <a:gd name="connsiteX28" fmla="*/ 558 w 10000"/>
                <a:gd name="connsiteY28" fmla="*/ 4974 h 10000"/>
                <a:gd name="connsiteX29" fmla="*/ 586 w 10000"/>
                <a:gd name="connsiteY29" fmla="*/ 4526 h 10000"/>
                <a:gd name="connsiteX30" fmla="*/ 605 w 10000"/>
                <a:gd name="connsiteY30" fmla="*/ 4051 h 10000"/>
                <a:gd name="connsiteX31" fmla="*/ 623 w 10000"/>
                <a:gd name="connsiteY31" fmla="*/ 3372 h 10000"/>
                <a:gd name="connsiteX32" fmla="*/ 642 w 10000"/>
                <a:gd name="connsiteY32" fmla="*/ 3026 h 10000"/>
                <a:gd name="connsiteX33" fmla="*/ 667 w 10000"/>
                <a:gd name="connsiteY33" fmla="*/ 3282 h 10000"/>
                <a:gd name="connsiteX34" fmla="*/ 685 w 10000"/>
                <a:gd name="connsiteY34" fmla="*/ 4551 h 10000"/>
                <a:gd name="connsiteX35" fmla="*/ 703 w 10000"/>
                <a:gd name="connsiteY35" fmla="*/ 6090 h 10000"/>
                <a:gd name="connsiteX36" fmla="*/ 721 w 10000"/>
                <a:gd name="connsiteY36" fmla="*/ 7256 h 10000"/>
                <a:gd name="connsiteX37" fmla="*/ 739 w 10000"/>
                <a:gd name="connsiteY37" fmla="*/ 7449 h 10000"/>
                <a:gd name="connsiteX38" fmla="*/ 768 w 10000"/>
                <a:gd name="connsiteY38" fmla="*/ 7077 h 10000"/>
                <a:gd name="connsiteX39" fmla="*/ 786 w 10000"/>
                <a:gd name="connsiteY39" fmla="*/ 5603 h 10000"/>
                <a:gd name="connsiteX40" fmla="*/ 800 w 10000"/>
                <a:gd name="connsiteY40" fmla="*/ 3282 h 10000"/>
                <a:gd name="connsiteX41" fmla="*/ 818 w 10000"/>
                <a:gd name="connsiteY41" fmla="*/ 1308 h 10000"/>
                <a:gd name="connsiteX42" fmla="*/ 848 w 10000"/>
                <a:gd name="connsiteY42" fmla="*/ 962 h 10000"/>
                <a:gd name="connsiteX43" fmla="*/ 866 w 10000"/>
                <a:gd name="connsiteY43" fmla="*/ 3282 h 10000"/>
                <a:gd name="connsiteX44" fmla="*/ 884 w 10000"/>
                <a:gd name="connsiteY44" fmla="*/ 7744 h 10000"/>
                <a:gd name="connsiteX45" fmla="*/ 902 w 10000"/>
                <a:gd name="connsiteY45" fmla="*/ 10000 h 10000"/>
                <a:gd name="connsiteX46" fmla="*/ 920 w 10000"/>
                <a:gd name="connsiteY46" fmla="*/ 8821 h 10000"/>
                <a:gd name="connsiteX47" fmla="*/ 946 w 10000"/>
                <a:gd name="connsiteY47" fmla="*/ 6564 h 10000"/>
                <a:gd name="connsiteX48" fmla="*/ 964 w 10000"/>
                <a:gd name="connsiteY48" fmla="*/ 5064 h 10000"/>
                <a:gd name="connsiteX49" fmla="*/ 992 w 10000"/>
                <a:gd name="connsiteY49" fmla="*/ 4744 h 10000"/>
                <a:gd name="connsiteX50" fmla="*/ 1011 w 10000"/>
                <a:gd name="connsiteY50" fmla="*/ 5000 h 10000"/>
                <a:gd name="connsiteX51" fmla="*/ 1030 w 10000"/>
                <a:gd name="connsiteY51" fmla="*/ 5513 h 10000"/>
                <a:gd name="connsiteX52" fmla="*/ 1048 w 10000"/>
                <a:gd name="connsiteY52" fmla="*/ 5641 h 10000"/>
                <a:gd name="connsiteX53" fmla="*/ 1066 w 10000"/>
                <a:gd name="connsiteY53" fmla="*/ 5577 h 10000"/>
                <a:gd name="connsiteX54" fmla="*/ 1080 w 10000"/>
                <a:gd name="connsiteY54" fmla="*/ 5346 h 10000"/>
                <a:gd name="connsiteX55" fmla="*/ 1098 w 10000"/>
                <a:gd name="connsiteY55" fmla="*/ 4936 h 10000"/>
                <a:gd name="connsiteX56" fmla="*/ 1127 w 10000"/>
                <a:gd name="connsiteY56" fmla="*/ 3756 h 10000"/>
                <a:gd name="connsiteX57" fmla="*/ 1145 w 10000"/>
                <a:gd name="connsiteY57" fmla="*/ 3372 h 10000"/>
                <a:gd name="connsiteX58" fmla="*/ 1170 w 10000"/>
                <a:gd name="connsiteY58" fmla="*/ 3346 h 10000"/>
                <a:gd name="connsiteX59" fmla="*/ 1188 w 10000"/>
                <a:gd name="connsiteY59" fmla="*/ 3372 h 10000"/>
                <a:gd name="connsiteX60" fmla="*/ 1206 w 10000"/>
                <a:gd name="connsiteY60" fmla="*/ 4333 h 10000"/>
                <a:gd name="connsiteX61" fmla="*/ 1224 w 10000"/>
                <a:gd name="connsiteY61" fmla="*/ 5346 h 10000"/>
                <a:gd name="connsiteX62" fmla="*/ 1242 w 10000"/>
                <a:gd name="connsiteY62" fmla="*/ 6308 h 10000"/>
                <a:gd name="connsiteX63" fmla="*/ 1271 w 10000"/>
                <a:gd name="connsiteY63" fmla="*/ 6885 h 10000"/>
                <a:gd name="connsiteX64" fmla="*/ 1289 w 10000"/>
                <a:gd name="connsiteY64" fmla="*/ 7077 h 10000"/>
                <a:gd name="connsiteX65" fmla="*/ 1307 w 10000"/>
                <a:gd name="connsiteY65" fmla="*/ 6564 h 10000"/>
                <a:gd name="connsiteX66" fmla="*/ 1325 w 10000"/>
                <a:gd name="connsiteY66" fmla="*/ 6244 h 10000"/>
                <a:gd name="connsiteX67" fmla="*/ 1343 w 10000"/>
                <a:gd name="connsiteY67" fmla="*/ 5897 h 10000"/>
                <a:gd name="connsiteX68" fmla="*/ 1369 w 10000"/>
                <a:gd name="connsiteY68" fmla="*/ 5192 h 10000"/>
                <a:gd name="connsiteX69" fmla="*/ 1387 w 10000"/>
                <a:gd name="connsiteY69" fmla="*/ 4359 h 10000"/>
                <a:gd name="connsiteX70" fmla="*/ 1407 w 10000"/>
                <a:gd name="connsiteY70" fmla="*/ 3628 h 10000"/>
                <a:gd name="connsiteX71" fmla="*/ 1432 w 10000"/>
                <a:gd name="connsiteY71" fmla="*/ 3064 h 10000"/>
                <a:gd name="connsiteX72" fmla="*/ 1450 w 10000"/>
                <a:gd name="connsiteY72" fmla="*/ 3500 h 10000"/>
                <a:gd name="connsiteX73" fmla="*/ 1468 w 10000"/>
                <a:gd name="connsiteY73" fmla="*/ 4423 h 10000"/>
                <a:gd name="connsiteX74" fmla="*/ 1486 w 10000"/>
                <a:gd name="connsiteY74" fmla="*/ 4910 h 10000"/>
                <a:gd name="connsiteX75" fmla="*/ 1504 w 10000"/>
                <a:gd name="connsiteY75" fmla="*/ 4333 h 10000"/>
                <a:gd name="connsiteX76" fmla="*/ 1533 w 10000"/>
                <a:gd name="connsiteY76" fmla="*/ 3154 h 10000"/>
                <a:gd name="connsiteX77" fmla="*/ 1551 w 10000"/>
                <a:gd name="connsiteY77" fmla="*/ 2513 h 10000"/>
                <a:gd name="connsiteX78" fmla="*/ 1569 w 10000"/>
                <a:gd name="connsiteY78" fmla="*/ 3564 h 10000"/>
                <a:gd name="connsiteX79" fmla="*/ 1594 w 10000"/>
                <a:gd name="connsiteY79" fmla="*/ 5385 h 10000"/>
                <a:gd name="connsiteX80" fmla="*/ 1612 w 10000"/>
                <a:gd name="connsiteY80" fmla="*/ 6308 h 10000"/>
                <a:gd name="connsiteX81" fmla="*/ 1630 w 10000"/>
                <a:gd name="connsiteY81" fmla="*/ 5731 h 10000"/>
                <a:gd name="connsiteX82" fmla="*/ 1648 w 10000"/>
                <a:gd name="connsiteY82" fmla="*/ 5346 h 10000"/>
                <a:gd name="connsiteX83" fmla="*/ 1666 w 10000"/>
                <a:gd name="connsiteY83" fmla="*/ 5513 h 10000"/>
                <a:gd name="connsiteX84" fmla="*/ 1684 w 10000"/>
                <a:gd name="connsiteY84" fmla="*/ 5667 h 10000"/>
                <a:gd name="connsiteX85" fmla="*/ 1710 w 10000"/>
                <a:gd name="connsiteY85" fmla="*/ 6308 h 10000"/>
                <a:gd name="connsiteX86" fmla="*/ 1728 w 10000"/>
                <a:gd name="connsiteY86" fmla="*/ 6462 h 10000"/>
                <a:gd name="connsiteX87" fmla="*/ 1746 w 10000"/>
                <a:gd name="connsiteY87" fmla="*/ 6051 h 10000"/>
                <a:gd name="connsiteX88" fmla="*/ 1764 w 10000"/>
                <a:gd name="connsiteY88" fmla="*/ 5513 h 10000"/>
                <a:gd name="connsiteX89" fmla="*/ 1793 w 10000"/>
                <a:gd name="connsiteY89" fmla="*/ 5385 h 10000"/>
                <a:gd name="connsiteX90" fmla="*/ 1812 w 10000"/>
                <a:gd name="connsiteY90" fmla="*/ 5449 h 10000"/>
                <a:gd name="connsiteX91" fmla="*/ 1830 w 10000"/>
                <a:gd name="connsiteY91" fmla="*/ 5513 h 10000"/>
                <a:gd name="connsiteX92" fmla="*/ 1855 w 10000"/>
                <a:gd name="connsiteY92" fmla="*/ 5192 h 10000"/>
                <a:gd name="connsiteX93" fmla="*/ 1873 w 10000"/>
                <a:gd name="connsiteY93" fmla="*/ 4397 h 10000"/>
                <a:gd name="connsiteX94" fmla="*/ 1891 w 10000"/>
                <a:gd name="connsiteY94" fmla="*/ 4295 h 10000"/>
                <a:gd name="connsiteX95" fmla="*/ 1909 w 10000"/>
                <a:gd name="connsiteY95" fmla="*/ 4526 h 10000"/>
                <a:gd name="connsiteX96" fmla="*/ 1927 w 10000"/>
                <a:gd name="connsiteY96" fmla="*/ 5385 h 10000"/>
                <a:gd name="connsiteX97" fmla="*/ 1946 w 10000"/>
                <a:gd name="connsiteY97" fmla="*/ 6590 h 10000"/>
                <a:gd name="connsiteX98" fmla="*/ 1964 w 10000"/>
                <a:gd name="connsiteY98" fmla="*/ 6949 h 10000"/>
                <a:gd name="connsiteX99" fmla="*/ 1990 w 10000"/>
                <a:gd name="connsiteY99" fmla="*/ 6141 h 10000"/>
                <a:gd name="connsiteX100" fmla="*/ 2018 w 10000"/>
                <a:gd name="connsiteY100" fmla="*/ 5346 h 10000"/>
                <a:gd name="connsiteX101" fmla="*/ 2036 w 10000"/>
                <a:gd name="connsiteY101" fmla="*/ 5154 h 10000"/>
                <a:gd name="connsiteX102" fmla="*/ 2054 w 10000"/>
                <a:gd name="connsiteY102" fmla="*/ 5641 h 10000"/>
                <a:gd name="connsiteX103" fmla="*/ 2072 w 10000"/>
                <a:gd name="connsiteY103" fmla="*/ 5795 h 10000"/>
                <a:gd name="connsiteX104" fmla="*/ 2091 w 10000"/>
                <a:gd name="connsiteY104" fmla="*/ 5731 h 10000"/>
                <a:gd name="connsiteX105" fmla="*/ 2109 w 10000"/>
                <a:gd name="connsiteY105" fmla="*/ 5346 h 10000"/>
                <a:gd name="connsiteX106" fmla="*/ 2134 w 10000"/>
                <a:gd name="connsiteY106" fmla="*/ 4910 h 10000"/>
                <a:gd name="connsiteX107" fmla="*/ 2152 w 10000"/>
                <a:gd name="connsiteY107" fmla="*/ 4615 h 10000"/>
                <a:gd name="connsiteX108" fmla="*/ 2170 w 10000"/>
                <a:gd name="connsiteY108" fmla="*/ 4462 h 10000"/>
                <a:gd name="connsiteX109" fmla="*/ 2195 w 10000"/>
                <a:gd name="connsiteY109" fmla="*/ 4423 h 10000"/>
                <a:gd name="connsiteX110" fmla="*/ 2214 w 10000"/>
                <a:gd name="connsiteY110" fmla="*/ 4397 h 10000"/>
                <a:gd name="connsiteX111" fmla="*/ 2232 w 10000"/>
                <a:gd name="connsiteY111" fmla="*/ 4179 h 10000"/>
                <a:gd name="connsiteX112" fmla="*/ 2250 w 10000"/>
                <a:gd name="connsiteY112" fmla="*/ 3731 h 10000"/>
                <a:gd name="connsiteX113" fmla="*/ 2268 w 10000"/>
                <a:gd name="connsiteY113" fmla="*/ 3000 h 10000"/>
                <a:gd name="connsiteX114" fmla="*/ 2297 w 10000"/>
                <a:gd name="connsiteY114" fmla="*/ 2513 h 10000"/>
                <a:gd name="connsiteX115" fmla="*/ 2315 w 10000"/>
                <a:gd name="connsiteY115" fmla="*/ 3026 h 10000"/>
                <a:gd name="connsiteX116" fmla="*/ 2333 w 10000"/>
                <a:gd name="connsiteY116" fmla="*/ 4590 h 10000"/>
                <a:gd name="connsiteX117" fmla="*/ 2351 w 10000"/>
                <a:gd name="connsiteY117" fmla="*/ 6397 h 10000"/>
                <a:gd name="connsiteX118" fmla="*/ 2369 w 10000"/>
                <a:gd name="connsiteY118" fmla="*/ 7192 h 10000"/>
                <a:gd name="connsiteX119" fmla="*/ 2395 w 10000"/>
                <a:gd name="connsiteY119" fmla="*/ 6910 h 10000"/>
                <a:gd name="connsiteX120" fmla="*/ 2413 w 10000"/>
                <a:gd name="connsiteY120" fmla="*/ 6179 h 10000"/>
                <a:gd name="connsiteX121" fmla="*/ 2431 w 10000"/>
                <a:gd name="connsiteY121" fmla="*/ 4936 h 10000"/>
                <a:gd name="connsiteX122" fmla="*/ 2459 w 10000"/>
                <a:gd name="connsiteY122" fmla="*/ 3603 h 10000"/>
                <a:gd name="connsiteX123" fmla="*/ 2474 w 10000"/>
                <a:gd name="connsiteY123" fmla="*/ 2872 h 10000"/>
                <a:gd name="connsiteX124" fmla="*/ 2492 w 10000"/>
                <a:gd name="connsiteY124" fmla="*/ 2231 h 10000"/>
                <a:gd name="connsiteX125" fmla="*/ 2511 w 10000"/>
                <a:gd name="connsiteY125" fmla="*/ 3064 h 10000"/>
                <a:gd name="connsiteX126" fmla="*/ 2529 w 10000"/>
                <a:gd name="connsiteY126" fmla="*/ 5577 h 10000"/>
                <a:gd name="connsiteX127" fmla="*/ 2558 w 10000"/>
                <a:gd name="connsiteY127" fmla="*/ 7359 h 10000"/>
                <a:gd name="connsiteX128" fmla="*/ 2576 w 10000"/>
                <a:gd name="connsiteY128" fmla="*/ 7128 h 10000"/>
                <a:gd name="connsiteX129" fmla="*/ 2601 w 10000"/>
                <a:gd name="connsiteY129" fmla="*/ 6372 h 10000"/>
                <a:gd name="connsiteX130" fmla="*/ 2620 w 10000"/>
                <a:gd name="connsiteY130" fmla="*/ 5538 h 10000"/>
                <a:gd name="connsiteX131" fmla="*/ 2638 w 10000"/>
                <a:gd name="connsiteY131" fmla="*/ 4654 h 10000"/>
                <a:gd name="connsiteX132" fmla="*/ 2656 w 10000"/>
                <a:gd name="connsiteY132" fmla="*/ 3987 h 10000"/>
                <a:gd name="connsiteX133" fmla="*/ 2674 w 10000"/>
                <a:gd name="connsiteY133" fmla="*/ 3410 h 10000"/>
                <a:gd name="connsiteX134" fmla="*/ 2692 w 10000"/>
                <a:gd name="connsiteY134" fmla="*/ 3885 h 10000"/>
                <a:gd name="connsiteX135" fmla="*/ 2710 w 10000"/>
                <a:gd name="connsiteY135" fmla="*/ 5987 h 10000"/>
                <a:gd name="connsiteX136" fmla="*/ 2739 w 10000"/>
                <a:gd name="connsiteY136" fmla="*/ 7679 h 10000"/>
                <a:gd name="connsiteX137" fmla="*/ 2754 w 10000"/>
                <a:gd name="connsiteY137" fmla="*/ 7641 h 10000"/>
                <a:gd name="connsiteX138" fmla="*/ 2772 w 10000"/>
                <a:gd name="connsiteY138" fmla="*/ 7103 h 10000"/>
                <a:gd name="connsiteX139" fmla="*/ 2790 w 10000"/>
                <a:gd name="connsiteY139" fmla="*/ 6500 h 10000"/>
                <a:gd name="connsiteX140" fmla="*/ 2819 w 10000"/>
                <a:gd name="connsiteY140" fmla="*/ 5962 h 10000"/>
                <a:gd name="connsiteX141" fmla="*/ 2837 w 10000"/>
                <a:gd name="connsiteY141" fmla="*/ 5321 h 10000"/>
                <a:gd name="connsiteX142" fmla="*/ 2855 w 10000"/>
                <a:gd name="connsiteY142" fmla="*/ 4744 h 10000"/>
                <a:gd name="connsiteX143" fmla="*/ 2880 w 10000"/>
                <a:gd name="connsiteY143" fmla="*/ 4051 h 10000"/>
                <a:gd name="connsiteX144" fmla="*/ 2898 w 10000"/>
                <a:gd name="connsiteY144" fmla="*/ 3372 h 10000"/>
                <a:gd name="connsiteX145" fmla="*/ 2916 w 10000"/>
                <a:gd name="connsiteY145" fmla="*/ 3667 h 10000"/>
                <a:gd name="connsiteX146" fmla="*/ 2934 w 10000"/>
                <a:gd name="connsiteY146" fmla="*/ 4295 h 10000"/>
                <a:gd name="connsiteX147" fmla="*/ 2952 w 10000"/>
                <a:gd name="connsiteY147" fmla="*/ 4808 h 10000"/>
                <a:gd name="connsiteX148" fmla="*/ 2970 w 10000"/>
                <a:gd name="connsiteY148" fmla="*/ 5667 h 10000"/>
                <a:gd name="connsiteX149" fmla="*/ 2999 w 10000"/>
                <a:gd name="connsiteY149" fmla="*/ 6205 h 10000"/>
                <a:gd name="connsiteX150" fmla="*/ 3018 w 10000"/>
                <a:gd name="connsiteY150" fmla="*/ 6141 h 10000"/>
                <a:gd name="connsiteX151" fmla="*/ 3032 w 10000"/>
                <a:gd name="connsiteY151" fmla="*/ 5705 h 10000"/>
                <a:gd name="connsiteX152" fmla="*/ 3062 w 10000"/>
                <a:gd name="connsiteY152" fmla="*/ 5154 h 10000"/>
                <a:gd name="connsiteX153" fmla="*/ 3080 w 10000"/>
                <a:gd name="connsiteY153" fmla="*/ 4526 h 10000"/>
                <a:gd name="connsiteX154" fmla="*/ 3098 w 10000"/>
                <a:gd name="connsiteY154" fmla="*/ 4590 h 10000"/>
                <a:gd name="connsiteX155" fmla="*/ 3116 w 10000"/>
                <a:gd name="connsiteY155" fmla="*/ 5321 h 10000"/>
                <a:gd name="connsiteX156" fmla="*/ 3142 w 10000"/>
                <a:gd name="connsiteY156" fmla="*/ 5962 h 10000"/>
                <a:gd name="connsiteX157" fmla="*/ 3160 w 10000"/>
                <a:gd name="connsiteY157" fmla="*/ 5859 h 10000"/>
                <a:gd name="connsiteX158" fmla="*/ 3178 w 10000"/>
                <a:gd name="connsiteY158" fmla="*/ 5064 h 10000"/>
                <a:gd name="connsiteX159" fmla="*/ 3196 w 10000"/>
                <a:gd name="connsiteY159" fmla="*/ 4359 h 10000"/>
                <a:gd name="connsiteX160" fmla="*/ 3225 w 10000"/>
                <a:gd name="connsiteY160" fmla="*/ 4013 h 10000"/>
                <a:gd name="connsiteX161" fmla="*/ 3243 w 10000"/>
                <a:gd name="connsiteY161" fmla="*/ 4333 h 10000"/>
                <a:gd name="connsiteX162" fmla="*/ 3261 w 10000"/>
                <a:gd name="connsiteY162" fmla="*/ 4936 h 10000"/>
                <a:gd name="connsiteX163" fmla="*/ 3279 w 10000"/>
                <a:gd name="connsiteY163" fmla="*/ 5603 h 10000"/>
                <a:gd name="connsiteX164" fmla="*/ 3297 w 10000"/>
                <a:gd name="connsiteY164" fmla="*/ 5705 h 10000"/>
                <a:gd name="connsiteX165" fmla="*/ 3322 w 10000"/>
                <a:gd name="connsiteY165" fmla="*/ 5449 h 10000"/>
                <a:gd name="connsiteX166" fmla="*/ 3340 w 10000"/>
                <a:gd name="connsiteY166" fmla="*/ 5103 h 10000"/>
                <a:gd name="connsiteX167" fmla="*/ 3358 w 10000"/>
                <a:gd name="connsiteY167" fmla="*/ 4359 h 10000"/>
                <a:gd name="connsiteX168" fmla="*/ 3376 w 10000"/>
                <a:gd name="connsiteY168" fmla="*/ 3731 h 10000"/>
                <a:gd name="connsiteX169" fmla="*/ 3394 w 10000"/>
                <a:gd name="connsiteY169" fmla="*/ 3923 h 10000"/>
                <a:gd name="connsiteX170" fmla="*/ 3420 w 10000"/>
                <a:gd name="connsiteY170" fmla="*/ 3500 h 10000"/>
                <a:gd name="connsiteX171" fmla="*/ 3439 w 10000"/>
                <a:gd name="connsiteY171" fmla="*/ 2615 h 10000"/>
                <a:gd name="connsiteX172" fmla="*/ 3467 w 10000"/>
                <a:gd name="connsiteY172" fmla="*/ 897 h 10000"/>
                <a:gd name="connsiteX173" fmla="*/ 3485 w 10000"/>
                <a:gd name="connsiteY173" fmla="*/ 1154 h 10000"/>
                <a:gd name="connsiteX174" fmla="*/ 3503 w 10000"/>
                <a:gd name="connsiteY174" fmla="*/ 3987 h 10000"/>
                <a:gd name="connsiteX175" fmla="*/ 3521 w 10000"/>
                <a:gd name="connsiteY175" fmla="*/ 7577 h 10000"/>
                <a:gd name="connsiteX176" fmla="*/ 3540 w 10000"/>
                <a:gd name="connsiteY176" fmla="*/ 9423 h 10000"/>
                <a:gd name="connsiteX177" fmla="*/ 3558 w 10000"/>
                <a:gd name="connsiteY177" fmla="*/ 9167 h 10000"/>
                <a:gd name="connsiteX178" fmla="*/ 3576 w 10000"/>
                <a:gd name="connsiteY178" fmla="*/ 7872 h 10000"/>
                <a:gd name="connsiteX179" fmla="*/ 3601 w 10000"/>
                <a:gd name="connsiteY179" fmla="*/ 6782 h 10000"/>
                <a:gd name="connsiteX180" fmla="*/ 3620 w 10000"/>
                <a:gd name="connsiteY180" fmla="*/ 5897 h 10000"/>
                <a:gd name="connsiteX181" fmla="*/ 3645 w 10000"/>
                <a:gd name="connsiteY181" fmla="*/ 5410 h 10000"/>
                <a:gd name="connsiteX182" fmla="*/ 3663 w 10000"/>
                <a:gd name="connsiteY182" fmla="*/ 5282 h 10000"/>
                <a:gd name="connsiteX183" fmla="*/ 3681 w 10000"/>
                <a:gd name="connsiteY183" fmla="*/ 5346 h 10000"/>
                <a:gd name="connsiteX184" fmla="*/ 3699 w 10000"/>
                <a:gd name="connsiteY184" fmla="*/ 5038 h 10000"/>
                <a:gd name="connsiteX185" fmla="*/ 3717 w 10000"/>
                <a:gd name="connsiteY185" fmla="*/ 4872 h 10000"/>
                <a:gd name="connsiteX186" fmla="*/ 3746 w 10000"/>
                <a:gd name="connsiteY186" fmla="*/ 4718 h 10000"/>
                <a:gd name="connsiteX187" fmla="*/ 3764 w 10000"/>
                <a:gd name="connsiteY187" fmla="*/ 4936 h 10000"/>
                <a:gd name="connsiteX188" fmla="*/ 3782 w 10000"/>
                <a:gd name="connsiteY188" fmla="*/ 5103 h 10000"/>
                <a:gd name="connsiteX189" fmla="*/ 3800 w 10000"/>
                <a:gd name="connsiteY189" fmla="*/ 5474 h 10000"/>
                <a:gd name="connsiteX190" fmla="*/ 3827 w 10000"/>
                <a:gd name="connsiteY190" fmla="*/ 5410 h 10000"/>
                <a:gd name="connsiteX191" fmla="*/ 3845 w 10000"/>
                <a:gd name="connsiteY191" fmla="*/ 5218 h 10000"/>
                <a:gd name="connsiteX192" fmla="*/ 3863 w 10000"/>
                <a:gd name="connsiteY192" fmla="*/ 5000 h 10000"/>
                <a:gd name="connsiteX193" fmla="*/ 3881 w 10000"/>
                <a:gd name="connsiteY193" fmla="*/ 4872 h 10000"/>
                <a:gd name="connsiteX194" fmla="*/ 3899 w 10000"/>
                <a:gd name="connsiteY194" fmla="*/ 4744 h 10000"/>
                <a:gd name="connsiteX195" fmla="*/ 3924 w 10000"/>
                <a:gd name="connsiteY195" fmla="*/ 4808 h 10000"/>
                <a:gd name="connsiteX196" fmla="*/ 3942 w 10000"/>
                <a:gd name="connsiteY196" fmla="*/ 4782 h 10000"/>
                <a:gd name="connsiteX197" fmla="*/ 3960 w 10000"/>
                <a:gd name="connsiteY197" fmla="*/ 4590 h 10000"/>
                <a:gd name="connsiteX198" fmla="*/ 3978 w 10000"/>
                <a:gd name="connsiteY198" fmla="*/ 4654 h 10000"/>
                <a:gd name="connsiteX199" fmla="*/ 4007 w 10000"/>
                <a:gd name="connsiteY199" fmla="*/ 4782 h 10000"/>
                <a:gd name="connsiteX200" fmla="*/ 4025 w 10000"/>
                <a:gd name="connsiteY200" fmla="*/ 4872 h 10000"/>
                <a:gd name="connsiteX201" fmla="*/ 4043 w 10000"/>
                <a:gd name="connsiteY201" fmla="*/ 4179 h 10000"/>
                <a:gd name="connsiteX202" fmla="*/ 4068 w 10000"/>
                <a:gd name="connsiteY202" fmla="*/ 2423 h 10000"/>
                <a:gd name="connsiteX203" fmla="*/ 4086 w 10000"/>
                <a:gd name="connsiteY203" fmla="*/ 923 h 10000"/>
                <a:gd name="connsiteX204" fmla="*/ 4104 w 10000"/>
                <a:gd name="connsiteY204" fmla="*/ 0 h 10000"/>
                <a:gd name="connsiteX205" fmla="*/ 4122 w 10000"/>
                <a:gd name="connsiteY205" fmla="*/ 1051 h 10000"/>
                <a:gd name="connsiteX206" fmla="*/ 4140 w 10000"/>
                <a:gd name="connsiteY206" fmla="*/ 4487 h 10000"/>
                <a:gd name="connsiteX207" fmla="*/ 4158 w 10000"/>
                <a:gd name="connsiteY207" fmla="*/ 7705 h 10000"/>
                <a:gd name="connsiteX208" fmla="*/ 4185 w 10000"/>
                <a:gd name="connsiteY208" fmla="*/ 9397 h 10000"/>
                <a:gd name="connsiteX209" fmla="*/ 4203 w 10000"/>
                <a:gd name="connsiteY209" fmla="*/ 9397 h 10000"/>
                <a:gd name="connsiteX210" fmla="*/ 4222 w 10000"/>
                <a:gd name="connsiteY210" fmla="*/ 8436 h 10000"/>
                <a:gd name="connsiteX211" fmla="*/ 4251 w 10000"/>
                <a:gd name="connsiteY211" fmla="*/ 7679 h 10000"/>
                <a:gd name="connsiteX212" fmla="*/ 4269 w 10000"/>
                <a:gd name="connsiteY212" fmla="*/ 7231 h 10000"/>
                <a:gd name="connsiteX213" fmla="*/ 4287 w 10000"/>
                <a:gd name="connsiteY213" fmla="*/ 6436 h 10000"/>
                <a:gd name="connsiteX214" fmla="*/ 4305 w 10000"/>
                <a:gd name="connsiteY214" fmla="*/ 5538 h 10000"/>
                <a:gd name="connsiteX215" fmla="*/ 4323 w 10000"/>
                <a:gd name="connsiteY215" fmla="*/ 4872 h 10000"/>
                <a:gd name="connsiteX216" fmla="*/ 4348 w 10000"/>
                <a:gd name="connsiteY216" fmla="*/ 4423 h 10000"/>
                <a:gd name="connsiteX217" fmla="*/ 4366 w 10000"/>
                <a:gd name="connsiteY217" fmla="*/ 4462 h 10000"/>
                <a:gd name="connsiteX218" fmla="*/ 4384 w 10000"/>
                <a:gd name="connsiteY218" fmla="*/ 3885 h 10000"/>
                <a:gd name="connsiteX219" fmla="*/ 4402 w 10000"/>
                <a:gd name="connsiteY219" fmla="*/ 2744 h 10000"/>
                <a:gd name="connsiteX220" fmla="*/ 4420 w 10000"/>
                <a:gd name="connsiteY220" fmla="*/ 1949 h 10000"/>
                <a:gd name="connsiteX221" fmla="*/ 4445 w 10000"/>
                <a:gd name="connsiteY221" fmla="*/ 2897 h 10000"/>
                <a:gd name="connsiteX222" fmla="*/ 4463 w 10000"/>
                <a:gd name="connsiteY222" fmla="*/ 5833 h 10000"/>
                <a:gd name="connsiteX223" fmla="*/ 4492 w 10000"/>
                <a:gd name="connsiteY223" fmla="*/ 8000 h 10000"/>
                <a:gd name="connsiteX224" fmla="*/ 4510 w 10000"/>
                <a:gd name="connsiteY224" fmla="*/ 8090 h 10000"/>
                <a:gd name="connsiteX225" fmla="*/ 4528 w 10000"/>
                <a:gd name="connsiteY225" fmla="*/ 7103 h 10000"/>
                <a:gd name="connsiteX226" fmla="*/ 4546 w 10000"/>
                <a:gd name="connsiteY226" fmla="*/ 6205 h 10000"/>
                <a:gd name="connsiteX227" fmla="*/ 4564 w 10000"/>
                <a:gd name="connsiteY227" fmla="*/ 5641 h 10000"/>
                <a:gd name="connsiteX228" fmla="*/ 4582 w 10000"/>
                <a:gd name="connsiteY228" fmla="*/ 5321 h 10000"/>
                <a:gd name="connsiteX229" fmla="*/ 4609 w 10000"/>
                <a:gd name="connsiteY229" fmla="*/ 5154 h 10000"/>
                <a:gd name="connsiteX230" fmla="*/ 4627 w 10000"/>
                <a:gd name="connsiteY230" fmla="*/ 4872 h 10000"/>
                <a:gd name="connsiteX231" fmla="*/ 4645 w 10000"/>
                <a:gd name="connsiteY231" fmla="*/ 4526 h 10000"/>
                <a:gd name="connsiteX232" fmla="*/ 4674 w 10000"/>
                <a:gd name="connsiteY232" fmla="*/ 4333 h 10000"/>
                <a:gd name="connsiteX233" fmla="*/ 4692 w 10000"/>
                <a:gd name="connsiteY233" fmla="*/ 4115 h 10000"/>
                <a:gd name="connsiteX234" fmla="*/ 4706 w 10000"/>
                <a:gd name="connsiteY234" fmla="*/ 3859 h 10000"/>
                <a:gd name="connsiteX235" fmla="*/ 4725 w 10000"/>
                <a:gd name="connsiteY235" fmla="*/ 3692 h 10000"/>
                <a:gd name="connsiteX236" fmla="*/ 4743 w 10000"/>
                <a:gd name="connsiteY236" fmla="*/ 3603 h 10000"/>
                <a:gd name="connsiteX237" fmla="*/ 4772 w 10000"/>
                <a:gd name="connsiteY237" fmla="*/ 3821 h 10000"/>
                <a:gd name="connsiteX238" fmla="*/ 4790 w 10000"/>
                <a:gd name="connsiteY238" fmla="*/ 4590 h 10000"/>
                <a:gd name="connsiteX239" fmla="*/ 4808 w 10000"/>
                <a:gd name="connsiteY239" fmla="*/ 5103 h 10000"/>
                <a:gd name="connsiteX240" fmla="*/ 4826 w 10000"/>
                <a:gd name="connsiteY240" fmla="*/ 5346 h 10000"/>
                <a:gd name="connsiteX241" fmla="*/ 4851 w 10000"/>
                <a:gd name="connsiteY241" fmla="*/ 5474 h 10000"/>
                <a:gd name="connsiteX242" fmla="*/ 4869 w 10000"/>
                <a:gd name="connsiteY242" fmla="*/ 5538 h 10000"/>
                <a:gd name="connsiteX243" fmla="*/ 4888 w 10000"/>
                <a:gd name="connsiteY243" fmla="*/ 5513 h 10000"/>
                <a:gd name="connsiteX244" fmla="*/ 4906 w 10000"/>
                <a:gd name="connsiteY244" fmla="*/ 5218 h 10000"/>
                <a:gd name="connsiteX245" fmla="*/ 4934 w 10000"/>
                <a:gd name="connsiteY245" fmla="*/ 4744 h 10000"/>
                <a:gd name="connsiteX246" fmla="*/ 4952 w 10000"/>
                <a:gd name="connsiteY246" fmla="*/ 4397 h 10000"/>
                <a:gd name="connsiteX247" fmla="*/ 4970 w 10000"/>
                <a:gd name="connsiteY247" fmla="*/ 3821 h 10000"/>
                <a:gd name="connsiteX248" fmla="*/ 4985 w 10000"/>
                <a:gd name="connsiteY248" fmla="*/ 3372 h 10000"/>
                <a:gd name="connsiteX249" fmla="*/ 5003 w 10000"/>
                <a:gd name="connsiteY249" fmla="*/ 3372 h 10000"/>
                <a:gd name="connsiteX250" fmla="*/ 5022 w 10000"/>
                <a:gd name="connsiteY250" fmla="*/ 3795 h 10000"/>
                <a:gd name="connsiteX251" fmla="*/ 5051 w 10000"/>
                <a:gd name="connsiteY251" fmla="*/ 5192 h 10000"/>
                <a:gd name="connsiteX252" fmla="*/ 5076 w 10000"/>
                <a:gd name="connsiteY252" fmla="*/ 6436 h 10000"/>
                <a:gd name="connsiteX253" fmla="*/ 5094 w 10000"/>
                <a:gd name="connsiteY253" fmla="*/ 7321 h 10000"/>
                <a:gd name="connsiteX254" fmla="*/ 5112 w 10000"/>
                <a:gd name="connsiteY254" fmla="*/ 7359 h 10000"/>
                <a:gd name="connsiteX255" fmla="*/ 5130 w 10000"/>
                <a:gd name="connsiteY255" fmla="*/ 6846 h 10000"/>
                <a:gd name="connsiteX256" fmla="*/ 5148 w 10000"/>
                <a:gd name="connsiteY256" fmla="*/ 6179 h 10000"/>
                <a:gd name="connsiteX257" fmla="*/ 5166 w 10000"/>
                <a:gd name="connsiteY257" fmla="*/ 5897 h 10000"/>
                <a:gd name="connsiteX258" fmla="*/ 5184 w 10000"/>
                <a:gd name="connsiteY258" fmla="*/ 5538 h 10000"/>
                <a:gd name="connsiteX259" fmla="*/ 5213 w 10000"/>
                <a:gd name="connsiteY259" fmla="*/ 4590 h 10000"/>
                <a:gd name="connsiteX260" fmla="*/ 5231 w 10000"/>
                <a:gd name="connsiteY260" fmla="*/ 3064 h 10000"/>
                <a:gd name="connsiteX261" fmla="*/ 5249 w 10000"/>
                <a:gd name="connsiteY261" fmla="*/ 2615 h 10000"/>
                <a:gd name="connsiteX262" fmla="*/ 5275 w 10000"/>
                <a:gd name="connsiteY262" fmla="*/ 3474 h 10000"/>
                <a:gd name="connsiteX263" fmla="*/ 5294 w 10000"/>
                <a:gd name="connsiteY263" fmla="*/ 4359 h 10000"/>
                <a:gd name="connsiteX264" fmla="*/ 5312 w 10000"/>
                <a:gd name="connsiteY264" fmla="*/ 5321 h 10000"/>
                <a:gd name="connsiteX265" fmla="*/ 5330 w 10000"/>
                <a:gd name="connsiteY265" fmla="*/ 7013 h 10000"/>
                <a:gd name="connsiteX266" fmla="*/ 5355 w 10000"/>
                <a:gd name="connsiteY266" fmla="*/ 8179 h 10000"/>
                <a:gd name="connsiteX267" fmla="*/ 5373 w 10000"/>
                <a:gd name="connsiteY267" fmla="*/ 8115 h 10000"/>
                <a:gd name="connsiteX268" fmla="*/ 5391 w 10000"/>
                <a:gd name="connsiteY268" fmla="*/ 7256 h 10000"/>
                <a:gd name="connsiteX269" fmla="*/ 5409 w 10000"/>
                <a:gd name="connsiteY269" fmla="*/ 6269 h 10000"/>
                <a:gd name="connsiteX270" fmla="*/ 5428 w 10000"/>
                <a:gd name="connsiteY270" fmla="*/ 5410 h 10000"/>
                <a:gd name="connsiteX271" fmla="*/ 5446 w 10000"/>
                <a:gd name="connsiteY271" fmla="*/ 4974 h 10000"/>
                <a:gd name="connsiteX272" fmla="*/ 5475 w 10000"/>
                <a:gd name="connsiteY272" fmla="*/ 4551 h 10000"/>
                <a:gd name="connsiteX273" fmla="*/ 5493 w 10000"/>
                <a:gd name="connsiteY273" fmla="*/ 4231 h 10000"/>
                <a:gd name="connsiteX274" fmla="*/ 5511 w 10000"/>
                <a:gd name="connsiteY274" fmla="*/ 3885 h 10000"/>
                <a:gd name="connsiteX275" fmla="*/ 5536 w 10000"/>
                <a:gd name="connsiteY275" fmla="*/ 3667 h 10000"/>
                <a:gd name="connsiteX276" fmla="*/ 5554 w 10000"/>
                <a:gd name="connsiteY276" fmla="*/ 3218 h 10000"/>
                <a:gd name="connsiteX277" fmla="*/ 5572 w 10000"/>
                <a:gd name="connsiteY277" fmla="*/ 3192 h 10000"/>
                <a:gd name="connsiteX278" fmla="*/ 5590 w 10000"/>
                <a:gd name="connsiteY278" fmla="*/ 3731 h 10000"/>
                <a:gd name="connsiteX279" fmla="*/ 5616 w 10000"/>
                <a:gd name="connsiteY279" fmla="*/ 4615 h 10000"/>
                <a:gd name="connsiteX280" fmla="*/ 5634 w 10000"/>
                <a:gd name="connsiteY280" fmla="*/ 5321 h 10000"/>
                <a:gd name="connsiteX281" fmla="*/ 5652 w 10000"/>
                <a:gd name="connsiteY281" fmla="*/ 5731 h 10000"/>
                <a:gd name="connsiteX282" fmla="*/ 5681 w 10000"/>
                <a:gd name="connsiteY282" fmla="*/ 6090 h 10000"/>
                <a:gd name="connsiteX283" fmla="*/ 5699 w 10000"/>
                <a:gd name="connsiteY283" fmla="*/ 6026 h 10000"/>
                <a:gd name="connsiteX284" fmla="*/ 5717 w 10000"/>
                <a:gd name="connsiteY284" fmla="*/ 5321 h 10000"/>
                <a:gd name="connsiteX285" fmla="*/ 5735 w 10000"/>
                <a:gd name="connsiteY285" fmla="*/ 4397 h 10000"/>
                <a:gd name="connsiteX286" fmla="*/ 5753 w 10000"/>
                <a:gd name="connsiteY286" fmla="*/ 4077 h 10000"/>
                <a:gd name="connsiteX287" fmla="*/ 5771 w 10000"/>
                <a:gd name="connsiteY287" fmla="*/ 4051 h 10000"/>
                <a:gd name="connsiteX288" fmla="*/ 5796 w 10000"/>
                <a:gd name="connsiteY288" fmla="*/ 4974 h 10000"/>
                <a:gd name="connsiteX289" fmla="*/ 5815 w 10000"/>
                <a:gd name="connsiteY289" fmla="*/ 5897 h 10000"/>
                <a:gd name="connsiteX290" fmla="*/ 5834 w 10000"/>
                <a:gd name="connsiteY290" fmla="*/ 5795 h 10000"/>
                <a:gd name="connsiteX291" fmla="*/ 5852 w 10000"/>
                <a:gd name="connsiteY291" fmla="*/ 5321 h 10000"/>
                <a:gd name="connsiteX292" fmla="*/ 5877 w 10000"/>
                <a:gd name="connsiteY292" fmla="*/ 5064 h 10000"/>
                <a:gd name="connsiteX293" fmla="*/ 5895 w 10000"/>
                <a:gd name="connsiteY293" fmla="*/ 5321 h 10000"/>
                <a:gd name="connsiteX294" fmla="*/ 5913 w 10000"/>
                <a:gd name="connsiteY294" fmla="*/ 5154 h 10000"/>
                <a:gd name="connsiteX295" fmla="*/ 5931 w 10000"/>
                <a:gd name="connsiteY295" fmla="*/ 4936 h 10000"/>
                <a:gd name="connsiteX296" fmla="*/ 5960 w 10000"/>
                <a:gd name="connsiteY296" fmla="*/ 4462 h 10000"/>
                <a:gd name="connsiteX297" fmla="*/ 6094 w 10000"/>
                <a:gd name="connsiteY297" fmla="*/ 4846 h 10000"/>
                <a:gd name="connsiteX298" fmla="*/ 6119 w 10000"/>
                <a:gd name="connsiteY298" fmla="*/ 4487 h 10000"/>
                <a:gd name="connsiteX299" fmla="*/ 6221 w 10000"/>
                <a:gd name="connsiteY299" fmla="*/ 4013 h 10000"/>
                <a:gd name="connsiteX300" fmla="*/ 6239 w 10000"/>
                <a:gd name="connsiteY300" fmla="*/ 3064 h 10000"/>
                <a:gd name="connsiteX301" fmla="*/ 6300 w 10000"/>
                <a:gd name="connsiteY301" fmla="*/ 5923 h 10000"/>
                <a:gd name="connsiteX302" fmla="*/ 6318 w 10000"/>
                <a:gd name="connsiteY302" fmla="*/ 7321 h 10000"/>
                <a:gd name="connsiteX303" fmla="*/ 6337 w 10000"/>
                <a:gd name="connsiteY303" fmla="*/ 7641 h 10000"/>
                <a:gd name="connsiteX304" fmla="*/ 6355 w 10000"/>
                <a:gd name="connsiteY304" fmla="*/ 7359 h 10000"/>
                <a:gd name="connsiteX305" fmla="*/ 6373 w 10000"/>
                <a:gd name="connsiteY305" fmla="*/ 5833 h 10000"/>
                <a:gd name="connsiteX306" fmla="*/ 6482 w 10000"/>
                <a:gd name="connsiteY306" fmla="*/ 6436 h 10000"/>
                <a:gd name="connsiteX307" fmla="*/ 6500 w 10000"/>
                <a:gd name="connsiteY307" fmla="*/ 8628 h 10000"/>
                <a:gd name="connsiteX308" fmla="*/ 6518 w 10000"/>
                <a:gd name="connsiteY308" fmla="*/ 9077 h 10000"/>
                <a:gd name="connsiteX309" fmla="*/ 6543 w 10000"/>
                <a:gd name="connsiteY309" fmla="*/ 8603 h 10000"/>
                <a:gd name="connsiteX310" fmla="*/ 6561 w 10000"/>
                <a:gd name="connsiteY310" fmla="*/ 7679 h 10000"/>
                <a:gd name="connsiteX311" fmla="*/ 6579 w 10000"/>
                <a:gd name="connsiteY311" fmla="*/ 6846 h 10000"/>
                <a:gd name="connsiteX312" fmla="*/ 6597 w 10000"/>
                <a:gd name="connsiteY312" fmla="*/ 6090 h 10000"/>
                <a:gd name="connsiteX313" fmla="*/ 6616 w 10000"/>
                <a:gd name="connsiteY313" fmla="*/ 5128 h 10000"/>
                <a:gd name="connsiteX314" fmla="*/ 6634 w 10000"/>
                <a:gd name="connsiteY314" fmla="*/ 4013 h 10000"/>
                <a:gd name="connsiteX315" fmla="*/ 6985 w 10000"/>
                <a:gd name="connsiteY315" fmla="*/ 5513 h 10000"/>
                <a:gd name="connsiteX316" fmla="*/ 7003 w 10000"/>
                <a:gd name="connsiteY316" fmla="*/ 6051 h 10000"/>
                <a:gd name="connsiteX317" fmla="*/ 7022 w 10000"/>
                <a:gd name="connsiteY317" fmla="*/ 5897 h 10000"/>
                <a:gd name="connsiteX318" fmla="*/ 7040 w 10000"/>
                <a:gd name="connsiteY318" fmla="*/ 5577 h 10000"/>
                <a:gd name="connsiteX319" fmla="*/ 7058 w 10000"/>
                <a:gd name="connsiteY319" fmla="*/ 5321 h 10000"/>
                <a:gd name="connsiteX320" fmla="*/ 7084 w 10000"/>
                <a:gd name="connsiteY320" fmla="*/ 4936 h 10000"/>
                <a:gd name="connsiteX321" fmla="*/ 7102 w 10000"/>
                <a:gd name="connsiteY321" fmla="*/ 4654 h 10000"/>
                <a:gd name="connsiteX322" fmla="*/ 7120 w 10000"/>
                <a:gd name="connsiteY322" fmla="*/ 4526 h 10000"/>
                <a:gd name="connsiteX323" fmla="*/ 7149 w 10000"/>
                <a:gd name="connsiteY323" fmla="*/ 4487 h 10000"/>
                <a:gd name="connsiteX324" fmla="*/ 7167 w 10000"/>
                <a:gd name="connsiteY324" fmla="*/ 4590 h 10000"/>
                <a:gd name="connsiteX325" fmla="*/ 7185 w 10000"/>
                <a:gd name="connsiteY325" fmla="*/ 5218 h 10000"/>
                <a:gd name="connsiteX326" fmla="*/ 7199 w 10000"/>
                <a:gd name="connsiteY326" fmla="*/ 5218 h 10000"/>
                <a:gd name="connsiteX327" fmla="*/ 7217 w 10000"/>
                <a:gd name="connsiteY327" fmla="*/ 4654 h 10000"/>
                <a:gd name="connsiteX328" fmla="*/ 7246 w 10000"/>
                <a:gd name="connsiteY328" fmla="*/ 4423 h 10000"/>
                <a:gd name="connsiteX329" fmla="*/ 7264 w 10000"/>
                <a:gd name="connsiteY329" fmla="*/ 4654 h 10000"/>
                <a:gd name="connsiteX330" fmla="*/ 7282 w 10000"/>
                <a:gd name="connsiteY330" fmla="*/ 5154 h 10000"/>
                <a:gd name="connsiteX331" fmla="*/ 7307 w 10000"/>
                <a:gd name="connsiteY331" fmla="*/ 5731 h 10000"/>
                <a:gd name="connsiteX332" fmla="*/ 7325 w 10000"/>
                <a:gd name="connsiteY332" fmla="*/ 6051 h 10000"/>
                <a:gd name="connsiteX333" fmla="*/ 7343 w 10000"/>
                <a:gd name="connsiteY333" fmla="*/ 5962 h 10000"/>
                <a:gd name="connsiteX334" fmla="*/ 7361 w 10000"/>
                <a:gd name="connsiteY334" fmla="*/ 5897 h 10000"/>
                <a:gd name="connsiteX335" fmla="*/ 7379 w 10000"/>
                <a:gd name="connsiteY335" fmla="*/ 5321 h 10000"/>
                <a:gd name="connsiteX336" fmla="*/ 7398 w 10000"/>
                <a:gd name="connsiteY336" fmla="*/ 4679 h 10000"/>
                <a:gd name="connsiteX337" fmla="*/ 7427 w 10000"/>
                <a:gd name="connsiteY337" fmla="*/ 4115 h 10000"/>
                <a:gd name="connsiteX338" fmla="*/ 7445 w 10000"/>
                <a:gd name="connsiteY338" fmla="*/ 3474 h 10000"/>
                <a:gd name="connsiteX339" fmla="*/ 7463 w 10000"/>
                <a:gd name="connsiteY339" fmla="*/ 3410 h 10000"/>
                <a:gd name="connsiteX340" fmla="*/ 7478 w 10000"/>
                <a:gd name="connsiteY340" fmla="*/ 4808 h 10000"/>
                <a:gd name="connsiteX341" fmla="*/ 7508 w 10000"/>
                <a:gd name="connsiteY341" fmla="*/ 6090 h 10000"/>
                <a:gd name="connsiteX342" fmla="*/ 7526 w 10000"/>
                <a:gd name="connsiteY342" fmla="*/ 5833 h 10000"/>
                <a:gd name="connsiteX343" fmla="*/ 7544 w 10000"/>
                <a:gd name="connsiteY343" fmla="*/ 4359 h 10000"/>
                <a:gd name="connsiteX344" fmla="*/ 7569 w 10000"/>
                <a:gd name="connsiteY344" fmla="*/ 2705 h 10000"/>
                <a:gd name="connsiteX345" fmla="*/ 7587 w 10000"/>
                <a:gd name="connsiteY345" fmla="*/ 1974 h 10000"/>
                <a:gd name="connsiteX346" fmla="*/ 7605 w 10000"/>
                <a:gd name="connsiteY346" fmla="*/ 4013 h 10000"/>
                <a:gd name="connsiteX347" fmla="*/ 7623 w 10000"/>
                <a:gd name="connsiteY347" fmla="*/ 6372 h 10000"/>
                <a:gd name="connsiteX348" fmla="*/ 7641 w 10000"/>
                <a:gd name="connsiteY348" fmla="*/ 7808 h 10000"/>
                <a:gd name="connsiteX349" fmla="*/ 7659 w 10000"/>
                <a:gd name="connsiteY349" fmla="*/ 7577 h 10000"/>
                <a:gd name="connsiteX350" fmla="*/ 7688 w 10000"/>
                <a:gd name="connsiteY350" fmla="*/ 7295 h 10000"/>
                <a:gd name="connsiteX351" fmla="*/ 7706 w 10000"/>
                <a:gd name="connsiteY351" fmla="*/ 7321 h 10000"/>
                <a:gd name="connsiteX352" fmla="*/ 7724 w 10000"/>
                <a:gd name="connsiteY352" fmla="*/ 7551 h 10000"/>
                <a:gd name="connsiteX353" fmla="*/ 7749 w 10000"/>
                <a:gd name="connsiteY353" fmla="*/ 7679 h 10000"/>
                <a:gd name="connsiteX354" fmla="*/ 7767 w 10000"/>
                <a:gd name="connsiteY354" fmla="*/ 7231 h 10000"/>
                <a:gd name="connsiteX355" fmla="*/ 7786 w 10000"/>
                <a:gd name="connsiteY355" fmla="*/ 6526 h 10000"/>
                <a:gd name="connsiteX356" fmla="*/ 7804 w 10000"/>
                <a:gd name="connsiteY356" fmla="*/ 5859 h 10000"/>
                <a:gd name="connsiteX357" fmla="*/ 7830 w 10000"/>
                <a:gd name="connsiteY357" fmla="*/ 5154 h 10000"/>
                <a:gd name="connsiteX358" fmla="*/ 7848 w 10000"/>
                <a:gd name="connsiteY358" fmla="*/ 4615 h 10000"/>
                <a:gd name="connsiteX359" fmla="*/ 7866 w 10000"/>
                <a:gd name="connsiteY359" fmla="*/ 3949 h 10000"/>
                <a:gd name="connsiteX360" fmla="*/ 7884 w 10000"/>
                <a:gd name="connsiteY360" fmla="*/ 3474 h 10000"/>
                <a:gd name="connsiteX361" fmla="*/ 7902 w 10000"/>
                <a:gd name="connsiteY361" fmla="*/ 2936 h 10000"/>
                <a:gd name="connsiteX362" fmla="*/ 7931 w 10000"/>
                <a:gd name="connsiteY362" fmla="*/ 2808 h 10000"/>
                <a:gd name="connsiteX363" fmla="*/ 7949 w 10000"/>
                <a:gd name="connsiteY363" fmla="*/ 3474 h 10000"/>
                <a:gd name="connsiteX364" fmla="*/ 7967 w 10000"/>
                <a:gd name="connsiteY364" fmla="*/ 4462 h 10000"/>
                <a:gd name="connsiteX365" fmla="*/ 7985 w 10000"/>
                <a:gd name="connsiteY365" fmla="*/ 4590 h 10000"/>
                <a:gd name="connsiteX366" fmla="*/ 8010 w 10000"/>
                <a:gd name="connsiteY366" fmla="*/ 4333 h 10000"/>
                <a:gd name="connsiteX367" fmla="*/ 8028 w 10000"/>
                <a:gd name="connsiteY367" fmla="*/ 4295 h 10000"/>
                <a:gd name="connsiteX368" fmla="*/ 8046 w 10000"/>
                <a:gd name="connsiteY368" fmla="*/ 4205 h 10000"/>
                <a:gd name="connsiteX369" fmla="*/ 8065 w 10000"/>
                <a:gd name="connsiteY369" fmla="*/ 3949 h 10000"/>
                <a:gd name="connsiteX370" fmla="*/ 8083 w 10000"/>
                <a:gd name="connsiteY370" fmla="*/ 4654 h 10000"/>
                <a:gd name="connsiteX371" fmla="*/ 8109 w 10000"/>
                <a:gd name="connsiteY371" fmla="*/ 5282 h 10000"/>
                <a:gd name="connsiteX372" fmla="*/ 8127 w 10000"/>
                <a:gd name="connsiteY372" fmla="*/ 6051 h 10000"/>
                <a:gd name="connsiteX373" fmla="*/ 8155 w 10000"/>
                <a:gd name="connsiteY373" fmla="*/ 6718 h 10000"/>
                <a:gd name="connsiteX374" fmla="*/ 8174 w 10000"/>
                <a:gd name="connsiteY374" fmla="*/ 6821 h 10000"/>
                <a:gd name="connsiteX375" fmla="*/ 8192 w 10000"/>
                <a:gd name="connsiteY375" fmla="*/ 6462 h 10000"/>
                <a:gd name="connsiteX376" fmla="*/ 8210 w 10000"/>
                <a:gd name="connsiteY376" fmla="*/ 5321 h 10000"/>
                <a:gd name="connsiteX377" fmla="*/ 8229 w 10000"/>
                <a:gd name="connsiteY377" fmla="*/ 2769 h 10000"/>
                <a:gd name="connsiteX378" fmla="*/ 8247 w 10000"/>
                <a:gd name="connsiteY378" fmla="*/ 1244 h 10000"/>
                <a:gd name="connsiteX379" fmla="*/ 8265 w 10000"/>
                <a:gd name="connsiteY379" fmla="*/ 962 h 10000"/>
                <a:gd name="connsiteX380" fmla="*/ 8290 w 10000"/>
                <a:gd name="connsiteY380" fmla="*/ 3603 h 10000"/>
                <a:gd name="connsiteX381" fmla="*/ 8308 w 10000"/>
                <a:gd name="connsiteY381" fmla="*/ 6846 h 10000"/>
                <a:gd name="connsiteX382" fmla="*/ 8333 w 10000"/>
                <a:gd name="connsiteY382" fmla="*/ 8282 h 10000"/>
                <a:gd name="connsiteX383" fmla="*/ 8351 w 10000"/>
                <a:gd name="connsiteY383" fmla="*/ 8218 h 10000"/>
                <a:gd name="connsiteX384" fmla="*/ 8369 w 10000"/>
                <a:gd name="connsiteY384" fmla="*/ 7679 h 10000"/>
                <a:gd name="connsiteX385" fmla="*/ 8387 w 10000"/>
                <a:gd name="connsiteY385" fmla="*/ 7038 h 10000"/>
                <a:gd name="connsiteX386" fmla="*/ 8405 w 10000"/>
                <a:gd name="connsiteY386" fmla="*/ 6436 h 10000"/>
                <a:gd name="connsiteX387" fmla="*/ 8434 w 10000"/>
                <a:gd name="connsiteY387" fmla="*/ 6115 h 10000"/>
                <a:gd name="connsiteX388" fmla="*/ 8452 w 10000"/>
                <a:gd name="connsiteY388" fmla="*/ 5833 h 10000"/>
                <a:gd name="connsiteX389" fmla="*/ 8470 w 10000"/>
                <a:gd name="connsiteY389" fmla="*/ 5449 h 10000"/>
                <a:gd name="connsiteX390" fmla="*/ 8488 w 10000"/>
                <a:gd name="connsiteY390" fmla="*/ 4872 h 10000"/>
                <a:gd name="connsiteX391" fmla="*/ 8506 w 10000"/>
                <a:gd name="connsiteY391" fmla="*/ 4333 h 10000"/>
                <a:gd name="connsiteX392" fmla="*/ 8532 w 10000"/>
                <a:gd name="connsiteY392" fmla="*/ 3795 h 10000"/>
                <a:gd name="connsiteX393" fmla="*/ 8550 w 10000"/>
                <a:gd name="connsiteY393" fmla="*/ 3538 h 10000"/>
                <a:gd name="connsiteX394" fmla="*/ 8568 w 10000"/>
                <a:gd name="connsiteY394" fmla="*/ 3244 h 10000"/>
                <a:gd name="connsiteX395" fmla="*/ 8593 w 10000"/>
                <a:gd name="connsiteY395" fmla="*/ 3372 h 10000"/>
                <a:gd name="connsiteX396" fmla="*/ 8612 w 10000"/>
                <a:gd name="connsiteY396" fmla="*/ 3244 h 10000"/>
                <a:gd name="connsiteX397" fmla="*/ 8631 w 10000"/>
                <a:gd name="connsiteY397" fmla="*/ 2513 h 10000"/>
                <a:gd name="connsiteX398" fmla="*/ 8649 w 10000"/>
                <a:gd name="connsiteY398" fmla="*/ 2897 h 10000"/>
                <a:gd name="connsiteX399" fmla="*/ 8667 w 10000"/>
                <a:gd name="connsiteY399" fmla="*/ 5128 h 10000"/>
                <a:gd name="connsiteX400" fmla="*/ 8696 w 10000"/>
                <a:gd name="connsiteY400" fmla="*/ 6846 h 10000"/>
                <a:gd name="connsiteX401" fmla="*/ 8714 w 10000"/>
                <a:gd name="connsiteY401" fmla="*/ 7038 h 10000"/>
                <a:gd name="connsiteX402" fmla="*/ 8732 w 10000"/>
                <a:gd name="connsiteY402" fmla="*/ 6821 h 10000"/>
                <a:gd name="connsiteX403" fmla="*/ 8757 w 10000"/>
                <a:gd name="connsiteY403" fmla="*/ 6051 h 10000"/>
                <a:gd name="connsiteX404" fmla="*/ 8775 w 10000"/>
                <a:gd name="connsiteY404" fmla="*/ 4974 h 10000"/>
                <a:gd name="connsiteX405" fmla="*/ 8793 w 10000"/>
                <a:gd name="connsiteY405" fmla="*/ 3885 h 10000"/>
                <a:gd name="connsiteX406" fmla="*/ 8811 w 10000"/>
                <a:gd name="connsiteY406" fmla="*/ 3795 h 10000"/>
                <a:gd name="connsiteX407" fmla="*/ 8829 w 10000"/>
                <a:gd name="connsiteY407" fmla="*/ 4910 h 10000"/>
                <a:gd name="connsiteX408" fmla="*/ 8848 w 10000"/>
                <a:gd name="connsiteY408" fmla="*/ 6590 h 10000"/>
                <a:gd name="connsiteX409" fmla="*/ 8873 w 10000"/>
                <a:gd name="connsiteY409" fmla="*/ 7705 h 10000"/>
                <a:gd name="connsiteX410" fmla="*/ 8891 w 10000"/>
                <a:gd name="connsiteY410" fmla="*/ 7641 h 10000"/>
                <a:gd name="connsiteX411" fmla="*/ 8909 w 10000"/>
                <a:gd name="connsiteY411" fmla="*/ 6974 h 10000"/>
                <a:gd name="connsiteX412" fmla="*/ 8927 w 10000"/>
                <a:gd name="connsiteY412" fmla="*/ 6244 h 10000"/>
                <a:gd name="connsiteX413" fmla="*/ 8956 w 10000"/>
                <a:gd name="connsiteY413" fmla="*/ 5667 h 10000"/>
                <a:gd name="connsiteX414" fmla="*/ 8974 w 10000"/>
                <a:gd name="connsiteY414" fmla="*/ 5282 h 10000"/>
                <a:gd name="connsiteX415" fmla="*/ 8992 w 10000"/>
                <a:gd name="connsiteY415" fmla="*/ 4782 h 10000"/>
                <a:gd name="connsiteX416" fmla="*/ 9010 w 10000"/>
                <a:gd name="connsiteY416" fmla="*/ 3987 h 10000"/>
                <a:gd name="connsiteX417" fmla="*/ 9036 w 10000"/>
                <a:gd name="connsiteY417" fmla="*/ 3244 h 10000"/>
                <a:gd name="connsiteX418" fmla="*/ 9054 w 10000"/>
                <a:gd name="connsiteY418" fmla="*/ 2872 h 10000"/>
                <a:gd name="connsiteX419" fmla="*/ 9072 w 10000"/>
                <a:gd name="connsiteY419" fmla="*/ 2962 h 10000"/>
                <a:gd name="connsiteX420" fmla="*/ 9090 w 10000"/>
                <a:gd name="connsiteY420" fmla="*/ 3667 h 10000"/>
                <a:gd name="connsiteX421" fmla="*/ 9108 w 10000"/>
                <a:gd name="connsiteY421" fmla="*/ 5321 h 10000"/>
                <a:gd name="connsiteX422" fmla="*/ 9137 w 10000"/>
                <a:gd name="connsiteY422" fmla="*/ 6462 h 10000"/>
                <a:gd name="connsiteX423" fmla="*/ 9152 w 10000"/>
                <a:gd name="connsiteY423" fmla="*/ 6051 h 10000"/>
                <a:gd name="connsiteX424" fmla="*/ 9181 w 10000"/>
                <a:gd name="connsiteY424" fmla="*/ 5103 h 10000"/>
                <a:gd name="connsiteX425" fmla="*/ 9199 w 10000"/>
                <a:gd name="connsiteY425" fmla="*/ 4551 h 10000"/>
                <a:gd name="connsiteX426" fmla="*/ 9217 w 10000"/>
                <a:gd name="connsiteY426" fmla="*/ 4974 h 10000"/>
                <a:gd name="connsiteX427" fmla="*/ 9236 w 10000"/>
                <a:gd name="connsiteY427" fmla="*/ 5897 h 10000"/>
                <a:gd name="connsiteX428" fmla="*/ 9254 w 10000"/>
                <a:gd name="connsiteY428" fmla="*/ 6179 h 10000"/>
                <a:gd name="connsiteX429" fmla="*/ 9272 w 10000"/>
                <a:gd name="connsiteY429" fmla="*/ 5667 h 10000"/>
                <a:gd name="connsiteX430" fmla="*/ 9297 w 10000"/>
                <a:gd name="connsiteY430" fmla="*/ 5154 h 10000"/>
                <a:gd name="connsiteX431" fmla="*/ 9315 w 10000"/>
                <a:gd name="connsiteY431" fmla="*/ 4910 h 10000"/>
                <a:gd name="connsiteX432" fmla="*/ 9333 w 10000"/>
                <a:gd name="connsiteY432" fmla="*/ 4718 h 10000"/>
                <a:gd name="connsiteX433" fmla="*/ 9362 w 10000"/>
                <a:gd name="connsiteY433" fmla="*/ 4462 h 10000"/>
                <a:gd name="connsiteX434" fmla="*/ 9380 w 10000"/>
                <a:gd name="connsiteY434" fmla="*/ 4179 h 10000"/>
                <a:gd name="connsiteX435" fmla="*/ 9398 w 10000"/>
                <a:gd name="connsiteY435" fmla="*/ 4115 h 10000"/>
                <a:gd name="connsiteX436" fmla="*/ 9416 w 10000"/>
                <a:gd name="connsiteY436" fmla="*/ 4141 h 10000"/>
                <a:gd name="connsiteX437" fmla="*/ 9431 w 10000"/>
                <a:gd name="connsiteY437" fmla="*/ 4462 h 10000"/>
                <a:gd name="connsiteX438" fmla="*/ 9460 w 10000"/>
                <a:gd name="connsiteY438" fmla="*/ 4782 h 10000"/>
                <a:gd name="connsiteX439" fmla="*/ 9478 w 10000"/>
                <a:gd name="connsiteY439" fmla="*/ 5410 h 10000"/>
                <a:gd name="connsiteX440" fmla="*/ 9496 w 10000"/>
                <a:gd name="connsiteY440" fmla="*/ 6090 h 10000"/>
                <a:gd name="connsiteX441" fmla="*/ 9514 w 10000"/>
                <a:gd name="connsiteY441" fmla="*/ 6308 h 10000"/>
                <a:gd name="connsiteX442" fmla="*/ 9532 w 10000"/>
                <a:gd name="connsiteY442" fmla="*/ 6026 h 10000"/>
                <a:gd name="connsiteX443" fmla="*/ 9558 w 10000"/>
                <a:gd name="connsiteY443" fmla="*/ 5321 h 10000"/>
                <a:gd name="connsiteX444" fmla="*/ 9576 w 10000"/>
                <a:gd name="connsiteY444" fmla="*/ 4936 h 10000"/>
                <a:gd name="connsiteX445" fmla="*/ 9594 w 10000"/>
                <a:gd name="connsiteY445" fmla="*/ 4782 h 10000"/>
                <a:gd name="connsiteX446" fmla="*/ 9623 w 10000"/>
                <a:gd name="connsiteY446" fmla="*/ 5000 h 10000"/>
                <a:gd name="connsiteX447" fmla="*/ 9641 w 10000"/>
                <a:gd name="connsiteY447" fmla="*/ 5218 h 10000"/>
                <a:gd name="connsiteX448" fmla="*/ 9695 w 10000"/>
                <a:gd name="connsiteY448" fmla="*/ 5128 h 10000"/>
                <a:gd name="connsiteX449" fmla="*/ 9902 w 10000"/>
                <a:gd name="connsiteY449" fmla="*/ 4654 h 10000"/>
                <a:gd name="connsiteX450" fmla="*/ 9982 w 10000"/>
                <a:gd name="connsiteY450" fmla="*/ 4744 h 10000"/>
                <a:gd name="connsiteX451" fmla="*/ 10000 w 10000"/>
                <a:gd name="connsiteY451" fmla="*/ 4782 h 10000"/>
                <a:gd name="connsiteX0" fmla="*/ 0 w 9982"/>
                <a:gd name="connsiteY0" fmla="*/ 5103 h 10000"/>
                <a:gd name="connsiteX1" fmla="*/ 18 w 9982"/>
                <a:gd name="connsiteY1" fmla="*/ 6333 h 10000"/>
                <a:gd name="connsiteX2" fmla="*/ 36 w 9982"/>
                <a:gd name="connsiteY2" fmla="*/ 6885 h 10000"/>
                <a:gd name="connsiteX3" fmla="*/ 54 w 9982"/>
                <a:gd name="connsiteY3" fmla="*/ 6397 h 10000"/>
                <a:gd name="connsiteX4" fmla="*/ 83 w 9982"/>
                <a:gd name="connsiteY4" fmla="*/ 5474 h 10000"/>
                <a:gd name="connsiteX5" fmla="*/ 101 w 9982"/>
                <a:gd name="connsiteY5" fmla="*/ 4179 h 10000"/>
                <a:gd name="connsiteX6" fmla="*/ 119 w 9982"/>
                <a:gd name="connsiteY6" fmla="*/ 3128 h 10000"/>
                <a:gd name="connsiteX7" fmla="*/ 144 w 9982"/>
                <a:gd name="connsiteY7" fmla="*/ 2897 h 10000"/>
                <a:gd name="connsiteX8" fmla="*/ 162 w 9982"/>
                <a:gd name="connsiteY8" fmla="*/ 3987 h 10000"/>
                <a:gd name="connsiteX9" fmla="*/ 180 w 9982"/>
                <a:gd name="connsiteY9" fmla="*/ 5346 h 10000"/>
                <a:gd name="connsiteX10" fmla="*/ 198 w 9982"/>
                <a:gd name="connsiteY10" fmla="*/ 6179 h 10000"/>
                <a:gd name="connsiteX11" fmla="*/ 217 w 9982"/>
                <a:gd name="connsiteY11" fmla="*/ 6333 h 10000"/>
                <a:gd name="connsiteX12" fmla="*/ 246 w 9982"/>
                <a:gd name="connsiteY12" fmla="*/ 6115 h 10000"/>
                <a:gd name="connsiteX13" fmla="*/ 261 w 9982"/>
                <a:gd name="connsiteY13" fmla="*/ 5667 h 10000"/>
                <a:gd name="connsiteX14" fmla="*/ 280 w 9982"/>
                <a:gd name="connsiteY14" fmla="*/ 5385 h 10000"/>
                <a:gd name="connsiteX15" fmla="*/ 298 w 9982"/>
                <a:gd name="connsiteY15" fmla="*/ 4872 h 10000"/>
                <a:gd name="connsiteX16" fmla="*/ 316 w 9982"/>
                <a:gd name="connsiteY16" fmla="*/ 4013 h 10000"/>
                <a:gd name="connsiteX17" fmla="*/ 345 w 9982"/>
                <a:gd name="connsiteY17" fmla="*/ 3795 h 10000"/>
                <a:gd name="connsiteX18" fmla="*/ 363 w 9982"/>
                <a:gd name="connsiteY18" fmla="*/ 3859 h 10000"/>
                <a:gd name="connsiteX19" fmla="*/ 381 w 9982"/>
                <a:gd name="connsiteY19" fmla="*/ 4115 h 10000"/>
                <a:gd name="connsiteX20" fmla="*/ 406 w 9982"/>
                <a:gd name="connsiteY20" fmla="*/ 4872 h 10000"/>
                <a:gd name="connsiteX21" fmla="*/ 424 w 9982"/>
                <a:gd name="connsiteY21" fmla="*/ 5513 h 10000"/>
                <a:gd name="connsiteX22" fmla="*/ 442 w 9982"/>
                <a:gd name="connsiteY22" fmla="*/ 5513 h 10000"/>
                <a:gd name="connsiteX23" fmla="*/ 460 w 9982"/>
                <a:gd name="connsiteY23" fmla="*/ 5641 h 10000"/>
                <a:gd name="connsiteX24" fmla="*/ 478 w 9982"/>
                <a:gd name="connsiteY24" fmla="*/ 5705 h 10000"/>
                <a:gd name="connsiteX25" fmla="*/ 496 w 9982"/>
                <a:gd name="connsiteY25" fmla="*/ 5833 h 10000"/>
                <a:gd name="connsiteX26" fmla="*/ 525 w 9982"/>
                <a:gd name="connsiteY26" fmla="*/ 5731 h 10000"/>
                <a:gd name="connsiteX27" fmla="*/ 540 w 9982"/>
                <a:gd name="connsiteY27" fmla="*/ 5321 h 10000"/>
                <a:gd name="connsiteX28" fmla="*/ 558 w 9982"/>
                <a:gd name="connsiteY28" fmla="*/ 4974 h 10000"/>
                <a:gd name="connsiteX29" fmla="*/ 586 w 9982"/>
                <a:gd name="connsiteY29" fmla="*/ 4526 h 10000"/>
                <a:gd name="connsiteX30" fmla="*/ 605 w 9982"/>
                <a:gd name="connsiteY30" fmla="*/ 4051 h 10000"/>
                <a:gd name="connsiteX31" fmla="*/ 623 w 9982"/>
                <a:gd name="connsiteY31" fmla="*/ 3372 h 10000"/>
                <a:gd name="connsiteX32" fmla="*/ 642 w 9982"/>
                <a:gd name="connsiteY32" fmla="*/ 3026 h 10000"/>
                <a:gd name="connsiteX33" fmla="*/ 667 w 9982"/>
                <a:gd name="connsiteY33" fmla="*/ 3282 h 10000"/>
                <a:gd name="connsiteX34" fmla="*/ 685 w 9982"/>
                <a:gd name="connsiteY34" fmla="*/ 4551 h 10000"/>
                <a:gd name="connsiteX35" fmla="*/ 703 w 9982"/>
                <a:gd name="connsiteY35" fmla="*/ 6090 h 10000"/>
                <a:gd name="connsiteX36" fmla="*/ 721 w 9982"/>
                <a:gd name="connsiteY36" fmla="*/ 7256 h 10000"/>
                <a:gd name="connsiteX37" fmla="*/ 739 w 9982"/>
                <a:gd name="connsiteY37" fmla="*/ 7449 h 10000"/>
                <a:gd name="connsiteX38" fmla="*/ 768 w 9982"/>
                <a:gd name="connsiteY38" fmla="*/ 7077 h 10000"/>
                <a:gd name="connsiteX39" fmla="*/ 786 w 9982"/>
                <a:gd name="connsiteY39" fmla="*/ 5603 h 10000"/>
                <a:gd name="connsiteX40" fmla="*/ 800 w 9982"/>
                <a:gd name="connsiteY40" fmla="*/ 3282 h 10000"/>
                <a:gd name="connsiteX41" fmla="*/ 818 w 9982"/>
                <a:gd name="connsiteY41" fmla="*/ 1308 h 10000"/>
                <a:gd name="connsiteX42" fmla="*/ 848 w 9982"/>
                <a:gd name="connsiteY42" fmla="*/ 962 h 10000"/>
                <a:gd name="connsiteX43" fmla="*/ 866 w 9982"/>
                <a:gd name="connsiteY43" fmla="*/ 3282 h 10000"/>
                <a:gd name="connsiteX44" fmla="*/ 884 w 9982"/>
                <a:gd name="connsiteY44" fmla="*/ 7744 h 10000"/>
                <a:gd name="connsiteX45" fmla="*/ 902 w 9982"/>
                <a:gd name="connsiteY45" fmla="*/ 10000 h 10000"/>
                <a:gd name="connsiteX46" fmla="*/ 920 w 9982"/>
                <a:gd name="connsiteY46" fmla="*/ 8821 h 10000"/>
                <a:gd name="connsiteX47" fmla="*/ 946 w 9982"/>
                <a:gd name="connsiteY47" fmla="*/ 6564 h 10000"/>
                <a:gd name="connsiteX48" fmla="*/ 964 w 9982"/>
                <a:gd name="connsiteY48" fmla="*/ 5064 h 10000"/>
                <a:gd name="connsiteX49" fmla="*/ 992 w 9982"/>
                <a:gd name="connsiteY49" fmla="*/ 4744 h 10000"/>
                <a:gd name="connsiteX50" fmla="*/ 1011 w 9982"/>
                <a:gd name="connsiteY50" fmla="*/ 5000 h 10000"/>
                <a:gd name="connsiteX51" fmla="*/ 1030 w 9982"/>
                <a:gd name="connsiteY51" fmla="*/ 5513 h 10000"/>
                <a:gd name="connsiteX52" fmla="*/ 1048 w 9982"/>
                <a:gd name="connsiteY52" fmla="*/ 5641 h 10000"/>
                <a:gd name="connsiteX53" fmla="*/ 1066 w 9982"/>
                <a:gd name="connsiteY53" fmla="*/ 5577 h 10000"/>
                <a:gd name="connsiteX54" fmla="*/ 1080 w 9982"/>
                <a:gd name="connsiteY54" fmla="*/ 5346 h 10000"/>
                <a:gd name="connsiteX55" fmla="*/ 1098 w 9982"/>
                <a:gd name="connsiteY55" fmla="*/ 4936 h 10000"/>
                <a:gd name="connsiteX56" fmla="*/ 1127 w 9982"/>
                <a:gd name="connsiteY56" fmla="*/ 3756 h 10000"/>
                <a:gd name="connsiteX57" fmla="*/ 1145 w 9982"/>
                <a:gd name="connsiteY57" fmla="*/ 3372 h 10000"/>
                <a:gd name="connsiteX58" fmla="*/ 1170 w 9982"/>
                <a:gd name="connsiteY58" fmla="*/ 3346 h 10000"/>
                <a:gd name="connsiteX59" fmla="*/ 1188 w 9982"/>
                <a:gd name="connsiteY59" fmla="*/ 3372 h 10000"/>
                <a:gd name="connsiteX60" fmla="*/ 1206 w 9982"/>
                <a:gd name="connsiteY60" fmla="*/ 4333 h 10000"/>
                <a:gd name="connsiteX61" fmla="*/ 1224 w 9982"/>
                <a:gd name="connsiteY61" fmla="*/ 5346 h 10000"/>
                <a:gd name="connsiteX62" fmla="*/ 1242 w 9982"/>
                <a:gd name="connsiteY62" fmla="*/ 6308 h 10000"/>
                <a:gd name="connsiteX63" fmla="*/ 1271 w 9982"/>
                <a:gd name="connsiteY63" fmla="*/ 6885 h 10000"/>
                <a:gd name="connsiteX64" fmla="*/ 1289 w 9982"/>
                <a:gd name="connsiteY64" fmla="*/ 7077 h 10000"/>
                <a:gd name="connsiteX65" fmla="*/ 1307 w 9982"/>
                <a:gd name="connsiteY65" fmla="*/ 6564 h 10000"/>
                <a:gd name="connsiteX66" fmla="*/ 1325 w 9982"/>
                <a:gd name="connsiteY66" fmla="*/ 6244 h 10000"/>
                <a:gd name="connsiteX67" fmla="*/ 1343 w 9982"/>
                <a:gd name="connsiteY67" fmla="*/ 5897 h 10000"/>
                <a:gd name="connsiteX68" fmla="*/ 1369 w 9982"/>
                <a:gd name="connsiteY68" fmla="*/ 5192 h 10000"/>
                <a:gd name="connsiteX69" fmla="*/ 1387 w 9982"/>
                <a:gd name="connsiteY69" fmla="*/ 4359 h 10000"/>
                <a:gd name="connsiteX70" fmla="*/ 1407 w 9982"/>
                <a:gd name="connsiteY70" fmla="*/ 3628 h 10000"/>
                <a:gd name="connsiteX71" fmla="*/ 1432 w 9982"/>
                <a:gd name="connsiteY71" fmla="*/ 3064 h 10000"/>
                <a:gd name="connsiteX72" fmla="*/ 1450 w 9982"/>
                <a:gd name="connsiteY72" fmla="*/ 3500 h 10000"/>
                <a:gd name="connsiteX73" fmla="*/ 1468 w 9982"/>
                <a:gd name="connsiteY73" fmla="*/ 4423 h 10000"/>
                <a:gd name="connsiteX74" fmla="*/ 1486 w 9982"/>
                <a:gd name="connsiteY74" fmla="*/ 4910 h 10000"/>
                <a:gd name="connsiteX75" fmla="*/ 1504 w 9982"/>
                <a:gd name="connsiteY75" fmla="*/ 4333 h 10000"/>
                <a:gd name="connsiteX76" fmla="*/ 1533 w 9982"/>
                <a:gd name="connsiteY76" fmla="*/ 3154 h 10000"/>
                <a:gd name="connsiteX77" fmla="*/ 1551 w 9982"/>
                <a:gd name="connsiteY77" fmla="*/ 2513 h 10000"/>
                <a:gd name="connsiteX78" fmla="*/ 1569 w 9982"/>
                <a:gd name="connsiteY78" fmla="*/ 3564 h 10000"/>
                <a:gd name="connsiteX79" fmla="*/ 1594 w 9982"/>
                <a:gd name="connsiteY79" fmla="*/ 5385 h 10000"/>
                <a:gd name="connsiteX80" fmla="*/ 1612 w 9982"/>
                <a:gd name="connsiteY80" fmla="*/ 6308 h 10000"/>
                <a:gd name="connsiteX81" fmla="*/ 1630 w 9982"/>
                <a:gd name="connsiteY81" fmla="*/ 5731 h 10000"/>
                <a:gd name="connsiteX82" fmla="*/ 1648 w 9982"/>
                <a:gd name="connsiteY82" fmla="*/ 5346 h 10000"/>
                <a:gd name="connsiteX83" fmla="*/ 1666 w 9982"/>
                <a:gd name="connsiteY83" fmla="*/ 5513 h 10000"/>
                <a:gd name="connsiteX84" fmla="*/ 1684 w 9982"/>
                <a:gd name="connsiteY84" fmla="*/ 5667 h 10000"/>
                <a:gd name="connsiteX85" fmla="*/ 1710 w 9982"/>
                <a:gd name="connsiteY85" fmla="*/ 6308 h 10000"/>
                <a:gd name="connsiteX86" fmla="*/ 1728 w 9982"/>
                <a:gd name="connsiteY86" fmla="*/ 6462 h 10000"/>
                <a:gd name="connsiteX87" fmla="*/ 1746 w 9982"/>
                <a:gd name="connsiteY87" fmla="*/ 6051 h 10000"/>
                <a:gd name="connsiteX88" fmla="*/ 1764 w 9982"/>
                <a:gd name="connsiteY88" fmla="*/ 5513 h 10000"/>
                <a:gd name="connsiteX89" fmla="*/ 1793 w 9982"/>
                <a:gd name="connsiteY89" fmla="*/ 5385 h 10000"/>
                <a:gd name="connsiteX90" fmla="*/ 1812 w 9982"/>
                <a:gd name="connsiteY90" fmla="*/ 5449 h 10000"/>
                <a:gd name="connsiteX91" fmla="*/ 1830 w 9982"/>
                <a:gd name="connsiteY91" fmla="*/ 5513 h 10000"/>
                <a:gd name="connsiteX92" fmla="*/ 1855 w 9982"/>
                <a:gd name="connsiteY92" fmla="*/ 5192 h 10000"/>
                <a:gd name="connsiteX93" fmla="*/ 1873 w 9982"/>
                <a:gd name="connsiteY93" fmla="*/ 4397 h 10000"/>
                <a:gd name="connsiteX94" fmla="*/ 1891 w 9982"/>
                <a:gd name="connsiteY94" fmla="*/ 4295 h 10000"/>
                <a:gd name="connsiteX95" fmla="*/ 1909 w 9982"/>
                <a:gd name="connsiteY95" fmla="*/ 4526 h 10000"/>
                <a:gd name="connsiteX96" fmla="*/ 1927 w 9982"/>
                <a:gd name="connsiteY96" fmla="*/ 5385 h 10000"/>
                <a:gd name="connsiteX97" fmla="*/ 1946 w 9982"/>
                <a:gd name="connsiteY97" fmla="*/ 6590 h 10000"/>
                <a:gd name="connsiteX98" fmla="*/ 1964 w 9982"/>
                <a:gd name="connsiteY98" fmla="*/ 6949 h 10000"/>
                <a:gd name="connsiteX99" fmla="*/ 1990 w 9982"/>
                <a:gd name="connsiteY99" fmla="*/ 6141 h 10000"/>
                <a:gd name="connsiteX100" fmla="*/ 2018 w 9982"/>
                <a:gd name="connsiteY100" fmla="*/ 5346 h 10000"/>
                <a:gd name="connsiteX101" fmla="*/ 2036 w 9982"/>
                <a:gd name="connsiteY101" fmla="*/ 5154 h 10000"/>
                <a:gd name="connsiteX102" fmla="*/ 2054 w 9982"/>
                <a:gd name="connsiteY102" fmla="*/ 5641 h 10000"/>
                <a:gd name="connsiteX103" fmla="*/ 2072 w 9982"/>
                <a:gd name="connsiteY103" fmla="*/ 5795 h 10000"/>
                <a:gd name="connsiteX104" fmla="*/ 2091 w 9982"/>
                <a:gd name="connsiteY104" fmla="*/ 5731 h 10000"/>
                <a:gd name="connsiteX105" fmla="*/ 2109 w 9982"/>
                <a:gd name="connsiteY105" fmla="*/ 5346 h 10000"/>
                <a:gd name="connsiteX106" fmla="*/ 2134 w 9982"/>
                <a:gd name="connsiteY106" fmla="*/ 4910 h 10000"/>
                <a:gd name="connsiteX107" fmla="*/ 2152 w 9982"/>
                <a:gd name="connsiteY107" fmla="*/ 4615 h 10000"/>
                <a:gd name="connsiteX108" fmla="*/ 2170 w 9982"/>
                <a:gd name="connsiteY108" fmla="*/ 4462 h 10000"/>
                <a:gd name="connsiteX109" fmla="*/ 2195 w 9982"/>
                <a:gd name="connsiteY109" fmla="*/ 4423 h 10000"/>
                <a:gd name="connsiteX110" fmla="*/ 2214 w 9982"/>
                <a:gd name="connsiteY110" fmla="*/ 4397 h 10000"/>
                <a:gd name="connsiteX111" fmla="*/ 2232 w 9982"/>
                <a:gd name="connsiteY111" fmla="*/ 4179 h 10000"/>
                <a:gd name="connsiteX112" fmla="*/ 2250 w 9982"/>
                <a:gd name="connsiteY112" fmla="*/ 3731 h 10000"/>
                <a:gd name="connsiteX113" fmla="*/ 2268 w 9982"/>
                <a:gd name="connsiteY113" fmla="*/ 3000 h 10000"/>
                <a:gd name="connsiteX114" fmla="*/ 2297 w 9982"/>
                <a:gd name="connsiteY114" fmla="*/ 2513 h 10000"/>
                <a:gd name="connsiteX115" fmla="*/ 2315 w 9982"/>
                <a:gd name="connsiteY115" fmla="*/ 3026 h 10000"/>
                <a:gd name="connsiteX116" fmla="*/ 2333 w 9982"/>
                <a:gd name="connsiteY116" fmla="*/ 4590 h 10000"/>
                <a:gd name="connsiteX117" fmla="*/ 2351 w 9982"/>
                <a:gd name="connsiteY117" fmla="*/ 6397 h 10000"/>
                <a:gd name="connsiteX118" fmla="*/ 2369 w 9982"/>
                <a:gd name="connsiteY118" fmla="*/ 7192 h 10000"/>
                <a:gd name="connsiteX119" fmla="*/ 2395 w 9982"/>
                <a:gd name="connsiteY119" fmla="*/ 6910 h 10000"/>
                <a:gd name="connsiteX120" fmla="*/ 2413 w 9982"/>
                <a:gd name="connsiteY120" fmla="*/ 6179 h 10000"/>
                <a:gd name="connsiteX121" fmla="*/ 2431 w 9982"/>
                <a:gd name="connsiteY121" fmla="*/ 4936 h 10000"/>
                <a:gd name="connsiteX122" fmla="*/ 2459 w 9982"/>
                <a:gd name="connsiteY122" fmla="*/ 3603 h 10000"/>
                <a:gd name="connsiteX123" fmla="*/ 2474 w 9982"/>
                <a:gd name="connsiteY123" fmla="*/ 2872 h 10000"/>
                <a:gd name="connsiteX124" fmla="*/ 2492 w 9982"/>
                <a:gd name="connsiteY124" fmla="*/ 2231 h 10000"/>
                <a:gd name="connsiteX125" fmla="*/ 2511 w 9982"/>
                <a:gd name="connsiteY125" fmla="*/ 3064 h 10000"/>
                <a:gd name="connsiteX126" fmla="*/ 2529 w 9982"/>
                <a:gd name="connsiteY126" fmla="*/ 5577 h 10000"/>
                <a:gd name="connsiteX127" fmla="*/ 2558 w 9982"/>
                <a:gd name="connsiteY127" fmla="*/ 7359 h 10000"/>
                <a:gd name="connsiteX128" fmla="*/ 2576 w 9982"/>
                <a:gd name="connsiteY128" fmla="*/ 7128 h 10000"/>
                <a:gd name="connsiteX129" fmla="*/ 2601 w 9982"/>
                <a:gd name="connsiteY129" fmla="*/ 6372 h 10000"/>
                <a:gd name="connsiteX130" fmla="*/ 2620 w 9982"/>
                <a:gd name="connsiteY130" fmla="*/ 5538 h 10000"/>
                <a:gd name="connsiteX131" fmla="*/ 2638 w 9982"/>
                <a:gd name="connsiteY131" fmla="*/ 4654 h 10000"/>
                <a:gd name="connsiteX132" fmla="*/ 2656 w 9982"/>
                <a:gd name="connsiteY132" fmla="*/ 3987 h 10000"/>
                <a:gd name="connsiteX133" fmla="*/ 2674 w 9982"/>
                <a:gd name="connsiteY133" fmla="*/ 3410 h 10000"/>
                <a:gd name="connsiteX134" fmla="*/ 2692 w 9982"/>
                <a:gd name="connsiteY134" fmla="*/ 3885 h 10000"/>
                <a:gd name="connsiteX135" fmla="*/ 2710 w 9982"/>
                <a:gd name="connsiteY135" fmla="*/ 5987 h 10000"/>
                <a:gd name="connsiteX136" fmla="*/ 2739 w 9982"/>
                <a:gd name="connsiteY136" fmla="*/ 7679 h 10000"/>
                <a:gd name="connsiteX137" fmla="*/ 2754 w 9982"/>
                <a:gd name="connsiteY137" fmla="*/ 7641 h 10000"/>
                <a:gd name="connsiteX138" fmla="*/ 2772 w 9982"/>
                <a:gd name="connsiteY138" fmla="*/ 7103 h 10000"/>
                <a:gd name="connsiteX139" fmla="*/ 2790 w 9982"/>
                <a:gd name="connsiteY139" fmla="*/ 6500 h 10000"/>
                <a:gd name="connsiteX140" fmla="*/ 2819 w 9982"/>
                <a:gd name="connsiteY140" fmla="*/ 5962 h 10000"/>
                <a:gd name="connsiteX141" fmla="*/ 2837 w 9982"/>
                <a:gd name="connsiteY141" fmla="*/ 5321 h 10000"/>
                <a:gd name="connsiteX142" fmla="*/ 2855 w 9982"/>
                <a:gd name="connsiteY142" fmla="*/ 4744 h 10000"/>
                <a:gd name="connsiteX143" fmla="*/ 2880 w 9982"/>
                <a:gd name="connsiteY143" fmla="*/ 4051 h 10000"/>
                <a:gd name="connsiteX144" fmla="*/ 2898 w 9982"/>
                <a:gd name="connsiteY144" fmla="*/ 3372 h 10000"/>
                <a:gd name="connsiteX145" fmla="*/ 2916 w 9982"/>
                <a:gd name="connsiteY145" fmla="*/ 3667 h 10000"/>
                <a:gd name="connsiteX146" fmla="*/ 2934 w 9982"/>
                <a:gd name="connsiteY146" fmla="*/ 4295 h 10000"/>
                <a:gd name="connsiteX147" fmla="*/ 2952 w 9982"/>
                <a:gd name="connsiteY147" fmla="*/ 4808 h 10000"/>
                <a:gd name="connsiteX148" fmla="*/ 2970 w 9982"/>
                <a:gd name="connsiteY148" fmla="*/ 5667 h 10000"/>
                <a:gd name="connsiteX149" fmla="*/ 2999 w 9982"/>
                <a:gd name="connsiteY149" fmla="*/ 6205 h 10000"/>
                <a:gd name="connsiteX150" fmla="*/ 3018 w 9982"/>
                <a:gd name="connsiteY150" fmla="*/ 6141 h 10000"/>
                <a:gd name="connsiteX151" fmla="*/ 3032 w 9982"/>
                <a:gd name="connsiteY151" fmla="*/ 5705 h 10000"/>
                <a:gd name="connsiteX152" fmla="*/ 3062 w 9982"/>
                <a:gd name="connsiteY152" fmla="*/ 5154 h 10000"/>
                <a:gd name="connsiteX153" fmla="*/ 3080 w 9982"/>
                <a:gd name="connsiteY153" fmla="*/ 4526 h 10000"/>
                <a:gd name="connsiteX154" fmla="*/ 3098 w 9982"/>
                <a:gd name="connsiteY154" fmla="*/ 4590 h 10000"/>
                <a:gd name="connsiteX155" fmla="*/ 3116 w 9982"/>
                <a:gd name="connsiteY155" fmla="*/ 5321 h 10000"/>
                <a:gd name="connsiteX156" fmla="*/ 3142 w 9982"/>
                <a:gd name="connsiteY156" fmla="*/ 5962 h 10000"/>
                <a:gd name="connsiteX157" fmla="*/ 3160 w 9982"/>
                <a:gd name="connsiteY157" fmla="*/ 5859 h 10000"/>
                <a:gd name="connsiteX158" fmla="*/ 3178 w 9982"/>
                <a:gd name="connsiteY158" fmla="*/ 5064 h 10000"/>
                <a:gd name="connsiteX159" fmla="*/ 3196 w 9982"/>
                <a:gd name="connsiteY159" fmla="*/ 4359 h 10000"/>
                <a:gd name="connsiteX160" fmla="*/ 3225 w 9982"/>
                <a:gd name="connsiteY160" fmla="*/ 4013 h 10000"/>
                <a:gd name="connsiteX161" fmla="*/ 3243 w 9982"/>
                <a:gd name="connsiteY161" fmla="*/ 4333 h 10000"/>
                <a:gd name="connsiteX162" fmla="*/ 3261 w 9982"/>
                <a:gd name="connsiteY162" fmla="*/ 4936 h 10000"/>
                <a:gd name="connsiteX163" fmla="*/ 3279 w 9982"/>
                <a:gd name="connsiteY163" fmla="*/ 5603 h 10000"/>
                <a:gd name="connsiteX164" fmla="*/ 3297 w 9982"/>
                <a:gd name="connsiteY164" fmla="*/ 5705 h 10000"/>
                <a:gd name="connsiteX165" fmla="*/ 3322 w 9982"/>
                <a:gd name="connsiteY165" fmla="*/ 5449 h 10000"/>
                <a:gd name="connsiteX166" fmla="*/ 3340 w 9982"/>
                <a:gd name="connsiteY166" fmla="*/ 5103 h 10000"/>
                <a:gd name="connsiteX167" fmla="*/ 3358 w 9982"/>
                <a:gd name="connsiteY167" fmla="*/ 4359 h 10000"/>
                <a:gd name="connsiteX168" fmla="*/ 3376 w 9982"/>
                <a:gd name="connsiteY168" fmla="*/ 3731 h 10000"/>
                <a:gd name="connsiteX169" fmla="*/ 3394 w 9982"/>
                <a:gd name="connsiteY169" fmla="*/ 3923 h 10000"/>
                <a:gd name="connsiteX170" fmla="*/ 3420 w 9982"/>
                <a:gd name="connsiteY170" fmla="*/ 3500 h 10000"/>
                <a:gd name="connsiteX171" fmla="*/ 3439 w 9982"/>
                <a:gd name="connsiteY171" fmla="*/ 2615 h 10000"/>
                <a:gd name="connsiteX172" fmla="*/ 3467 w 9982"/>
                <a:gd name="connsiteY172" fmla="*/ 897 h 10000"/>
                <a:gd name="connsiteX173" fmla="*/ 3485 w 9982"/>
                <a:gd name="connsiteY173" fmla="*/ 1154 h 10000"/>
                <a:gd name="connsiteX174" fmla="*/ 3503 w 9982"/>
                <a:gd name="connsiteY174" fmla="*/ 3987 h 10000"/>
                <a:gd name="connsiteX175" fmla="*/ 3521 w 9982"/>
                <a:gd name="connsiteY175" fmla="*/ 7577 h 10000"/>
                <a:gd name="connsiteX176" fmla="*/ 3540 w 9982"/>
                <a:gd name="connsiteY176" fmla="*/ 9423 h 10000"/>
                <a:gd name="connsiteX177" fmla="*/ 3558 w 9982"/>
                <a:gd name="connsiteY177" fmla="*/ 9167 h 10000"/>
                <a:gd name="connsiteX178" fmla="*/ 3576 w 9982"/>
                <a:gd name="connsiteY178" fmla="*/ 7872 h 10000"/>
                <a:gd name="connsiteX179" fmla="*/ 3601 w 9982"/>
                <a:gd name="connsiteY179" fmla="*/ 6782 h 10000"/>
                <a:gd name="connsiteX180" fmla="*/ 3620 w 9982"/>
                <a:gd name="connsiteY180" fmla="*/ 5897 h 10000"/>
                <a:gd name="connsiteX181" fmla="*/ 3645 w 9982"/>
                <a:gd name="connsiteY181" fmla="*/ 5410 h 10000"/>
                <a:gd name="connsiteX182" fmla="*/ 3663 w 9982"/>
                <a:gd name="connsiteY182" fmla="*/ 5282 h 10000"/>
                <a:gd name="connsiteX183" fmla="*/ 3681 w 9982"/>
                <a:gd name="connsiteY183" fmla="*/ 5346 h 10000"/>
                <a:gd name="connsiteX184" fmla="*/ 3699 w 9982"/>
                <a:gd name="connsiteY184" fmla="*/ 5038 h 10000"/>
                <a:gd name="connsiteX185" fmla="*/ 3717 w 9982"/>
                <a:gd name="connsiteY185" fmla="*/ 4872 h 10000"/>
                <a:gd name="connsiteX186" fmla="*/ 3746 w 9982"/>
                <a:gd name="connsiteY186" fmla="*/ 4718 h 10000"/>
                <a:gd name="connsiteX187" fmla="*/ 3764 w 9982"/>
                <a:gd name="connsiteY187" fmla="*/ 4936 h 10000"/>
                <a:gd name="connsiteX188" fmla="*/ 3782 w 9982"/>
                <a:gd name="connsiteY188" fmla="*/ 5103 h 10000"/>
                <a:gd name="connsiteX189" fmla="*/ 3800 w 9982"/>
                <a:gd name="connsiteY189" fmla="*/ 5474 h 10000"/>
                <a:gd name="connsiteX190" fmla="*/ 3827 w 9982"/>
                <a:gd name="connsiteY190" fmla="*/ 5410 h 10000"/>
                <a:gd name="connsiteX191" fmla="*/ 3845 w 9982"/>
                <a:gd name="connsiteY191" fmla="*/ 5218 h 10000"/>
                <a:gd name="connsiteX192" fmla="*/ 3863 w 9982"/>
                <a:gd name="connsiteY192" fmla="*/ 5000 h 10000"/>
                <a:gd name="connsiteX193" fmla="*/ 3881 w 9982"/>
                <a:gd name="connsiteY193" fmla="*/ 4872 h 10000"/>
                <a:gd name="connsiteX194" fmla="*/ 3899 w 9982"/>
                <a:gd name="connsiteY194" fmla="*/ 4744 h 10000"/>
                <a:gd name="connsiteX195" fmla="*/ 3924 w 9982"/>
                <a:gd name="connsiteY195" fmla="*/ 4808 h 10000"/>
                <a:gd name="connsiteX196" fmla="*/ 3942 w 9982"/>
                <a:gd name="connsiteY196" fmla="*/ 4782 h 10000"/>
                <a:gd name="connsiteX197" fmla="*/ 3960 w 9982"/>
                <a:gd name="connsiteY197" fmla="*/ 4590 h 10000"/>
                <a:gd name="connsiteX198" fmla="*/ 3978 w 9982"/>
                <a:gd name="connsiteY198" fmla="*/ 4654 h 10000"/>
                <a:gd name="connsiteX199" fmla="*/ 4007 w 9982"/>
                <a:gd name="connsiteY199" fmla="*/ 4782 h 10000"/>
                <a:gd name="connsiteX200" fmla="*/ 4025 w 9982"/>
                <a:gd name="connsiteY200" fmla="*/ 4872 h 10000"/>
                <a:gd name="connsiteX201" fmla="*/ 4043 w 9982"/>
                <a:gd name="connsiteY201" fmla="*/ 4179 h 10000"/>
                <a:gd name="connsiteX202" fmla="*/ 4068 w 9982"/>
                <a:gd name="connsiteY202" fmla="*/ 2423 h 10000"/>
                <a:gd name="connsiteX203" fmla="*/ 4086 w 9982"/>
                <a:gd name="connsiteY203" fmla="*/ 923 h 10000"/>
                <a:gd name="connsiteX204" fmla="*/ 4104 w 9982"/>
                <a:gd name="connsiteY204" fmla="*/ 0 h 10000"/>
                <a:gd name="connsiteX205" fmla="*/ 4122 w 9982"/>
                <a:gd name="connsiteY205" fmla="*/ 1051 h 10000"/>
                <a:gd name="connsiteX206" fmla="*/ 4140 w 9982"/>
                <a:gd name="connsiteY206" fmla="*/ 4487 h 10000"/>
                <a:gd name="connsiteX207" fmla="*/ 4158 w 9982"/>
                <a:gd name="connsiteY207" fmla="*/ 7705 h 10000"/>
                <a:gd name="connsiteX208" fmla="*/ 4185 w 9982"/>
                <a:gd name="connsiteY208" fmla="*/ 9397 h 10000"/>
                <a:gd name="connsiteX209" fmla="*/ 4203 w 9982"/>
                <a:gd name="connsiteY209" fmla="*/ 9397 h 10000"/>
                <a:gd name="connsiteX210" fmla="*/ 4222 w 9982"/>
                <a:gd name="connsiteY210" fmla="*/ 8436 h 10000"/>
                <a:gd name="connsiteX211" fmla="*/ 4251 w 9982"/>
                <a:gd name="connsiteY211" fmla="*/ 7679 h 10000"/>
                <a:gd name="connsiteX212" fmla="*/ 4269 w 9982"/>
                <a:gd name="connsiteY212" fmla="*/ 7231 h 10000"/>
                <a:gd name="connsiteX213" fmla="*/ 4287 w 9982"/>
                <a:gd name="connsiteY213" fmla="*/ 6436 h 10000"/>
                <a:gd name="connsiteX214" fmla="*/ 4305 w 9982"/>
                <a:gd name="connsiteY214" fmla="*/ 5538 h 10000"/>
                <a:gd name="connsiteX215" fmla="*/ 4323 w 9982"/>
                <a:gd name="connsiteY215" fmla="*/ 4872 h 10000"/>
                <a:gd name="connsiteX216" fmla="*/ 4348 w 9982"/>
                <a:gd name="connsiteY216" fmla="*/ 4423 h 10000"/>
                <a:gd name="connsiteX217" fmla="*/ 4366 w 9982"/>
                <a:gd name="connsiteY217" fmla="*/ 4462 h 10000"/>
                <a:gd name="connsiteX218" fmla="*/ 4384 w 9982"/>
                <a:gd name="connsiteY218" fmla="*/ 3885 h 10000"/>
                <a:gd name="connsiteX219" fmla="*/ 4402 w 9982"/>
                <a:gd name="connsiteY219" fmla="*/ 2744 h 10000"/>
                <a:gd name="connsiteX220" fmla="*/ 4420 w 9982"/>
                <a:gd name="connsiteY220" fmla="*/ 1949 h 10000"/>
                <a:gd name="connsiteX221" fmla="*/ 4445 w 9982"/>
                <a:gd name="connsiteY221" fmla="*/ 2897 h 10000"/>
                <a:gd name="connsiteX222" fmla="*/ 4463 w 9982"/>
                <a:gd name="connsiteY222" fmla="*/ 5833 h 10000"/>
                <a:gd name="connsiteX223" fmla="*/ 4492 w 9982"/>
                <a:gd name="connsiteY223" fmla="*/ 8000 h 10000"/>
                <a:gd name="connsiteX224" fmla="*/ 4510 w 9982"/>
                <a:gd name="connsiteY224" fmla="*/ 8090 h 10000"/>
                <a:gd name="connsiteX225" fmla="*/ 4528 w 9982"/>
                <a:gd name="connsiteY225" fmla="*/ 7103 h 10000"/>
                <a:gd name="connsiteX226" fmla="*/ 4546 w 9982"/>
                <a:gd name="connsiteY226" fmla="*/ 6205 h 10000"/>
                <a:gd name="connsiteX227" fmla="*/ 4564 w 9982"/>
                <a:gd name="connsiteY227" fmla="*/ 5641 h 10000"/>
                <a:gd name="connsiteX228" fmla="*/ 4582 w 9982"/>
                <a:gd name="connsiteY228" fmla="*/ 5321 h 10000"/>
                <a:gd name="connsiteX229" fmla="*/ 4609 w 9982"/>
                <a:gd name="connsiteY229" fmla="*/ 5154 h 10000"/>
                <a:gd name="connsiteX230" fmla="*/ 4627 w 9982"/>
                <a:gd name="connsiteY230" fmla="*/ 4872 h 10000"/>
                <a:gd name="connsiteX231" fmla="*/ 4645 w 9982"/>
                <a:gd name="connsiteY231" fmla="*/ 4526 h 10000"/>
                <a:gd name="connsiteX232" fmla="*/ 4674 w 9982"/>
                <a:gd name="connsiteY232" fmla="*/ 4333 h 10000"/>
                <a:gd name="connsiteX233" fmla="*/ 4692 w 9982"/>
                <a:gd name="connsiteY233" fmla="*/ 4115 h 10000"/>
                <a:gd name="connsiteX234" fmla="*/ 4706 w 9982"/>
                <a:gd name="connsiteY234" fmla="*/ 3859 h 10000"/>
                <a:gd name="connsiteX235" fmla="*/ 4725 w 9982"/>
                <a:gd name="connsiteY235" fmla="*/ 3692 h 10000"/>
                <a:gd name="connsiteX236" fmla="*/ 4743 w 9982"/>
                <a:gd name="connsiteY236" fmla="*/ 3603 h 10000"/>
                <a:gd name="connsiteX237" fmla="*/ 4772 w 9982"/>
                <a:gd name="connsiteY237" fmla="*/ 3821 h 10000"/>
                <a:gd name="connsiteX238" fmla="*/ 4790 w 9982"/>
                <a:gd name="connsiteY238" fmla="*/ 4590 h 10000"/>
                <a:gd name="connsiteX239" fmla="*/ 4808 w 9982"/>
                <a:gd name="connsiteY239" fmla="*/ 5103 h 10000"/>
                <a:gd name="connsiteX240" fmla="*/ 4826 w 9982"/>
                <a:gd name="connsiteY240" fmla="*/ 5346 h 10000"/>
                <a:gd name="connsiteX241" fmla="*/ 4851 w 9982"/>
                <a:gd name="connsiteY241" fmla="*/ 5474 h 10000"/>
                <a:gd name="connsiteX242" fmla="*/ 4869 w 9982"/>
                <a:gd name="connsiteY242" fmla="*/ 5538 h 10000"/>
                <a:gd name="connsiteX243" fmla="*/ 4888 w 9982"/>
                <a:gd name="connsiteY243" fmla="*/ 5513 h 10000"/>
                <a:gd name="connsiteX244" fmla="*/ 4906 w 9982"/>
                <a:gd name="connsiteY244" fmla="*/ 5218 h 10000"/>
                <a:gd name="connsiteX245" fmla="*/ 4934 w 9982"/>
                <a:gd name="connsiteY245" fmla="*/ 4744 h 10000"/>
                <a:gd name="connsiteX246" fmla="*/ 4952 w 9982"/>
                <a:gd name="connsiteY246" fmla="*/ 4397 h 10000"/>
                <a:gd name="connsiteX247" fmla="*/ 4970 w 9982"/>
                <a:gd name="connsiteY247" fmla="*/ 3821 h 10000"/>
                <a:gd name="connsiteX248" fmla="*/ 4985 w 9982"/>
                <a:gd name="connsiteY248" fmla="*/ 3372 h 10000"/>
                <a:gd name="connsiteX249" fmla="*/ 5003 w 9982"/>
                <a:gd name="connsiteY249" fmla="*/ 3372 h 10000"/>
                <a:gd name="connsiteX250" fmla="*/ 5022 w 9982"/>
                <a:gd name="connsiteY250" fmla="*/ 3795 h 10000"/>
                <a:gd name="connsiteX251" fmla="*/ 5051 w 9982"/>
                <a:gd name="connsiteY251" fmla="*/ 5192 h 10000"/>
                <a:gd name="connsiteX252" fmla="*/ 5076 w 9982"/>
                <a:gd name="connsiteY252" fmla="*/ 6436 h 10000"/>
                <a:gd name="connsiteX253" fmla="*/ 5094 w 9982"/>
                <a:gd name="connsiteY253" fmla="*/ 7321 h 10000"/>
                <a:gd name="connsiteX254" fmla="*/ 5112 w 9982"/>
                <a:gd name="connsiteY254" fmla="*/ 7359 h 10000"/>
                <a:gd name="connsiteX255" fmla="*/ 5130 w 9982"/>
                <a:gd name="connsiteY255" fmla="*/ 6846 h 10000"/>
                <a:gd name="connsiteX256" fmla="*/ 5148 w 9982"/>
                <a:gd name="connsiteY256" fmla="*/ 6179 h 10000"/>
                <a:gd name="connsiteX257" fmla="*/ 5166 w 9982"/>
                <a:gd name="connsiteY257" fmla="*/ 5897 h 10000"/>
                <a:gd name="connsiteX258" fmla="*/ 5184 w 9982"/>
                <a:gd name="connsiteY258" fmla="*/ 5538 h 10000"/>
                <a:gd name="connsiteX259" fmla="*/ 5213 w 9982"/>
                <a:gd name="connsiteY259" fmla="*/ 4590 h 10000"/>
                <a:gd name="connsiteX260" fmla="*/ 5231 w 9982"/>
                <a:gd name="connsiteY260" fmla="*/ 3064 h 10000"/>
                <a:gd name="connsiteX261" fmla="*/ 5249 w 9982"/>
                <a:gd name="connsiteY261" fmla="*/ 2615 h 10000"/>
                <a:gd name="connsiteX262" fmla="*/ 5275 w 9982"/>
                <a:gd name="connsiteY262" fmla="*/ 3474 h 10000"/>
                <a:gd name="connsiteX263" fmla="*/ 5294 w 9982"/>
                <a:gd name="connsiteY263" fmla="*/ 4359 h 10000"/>
                <a:gd name="connsiteX264" fmla="*/ 5312 w 9982"/>
                <a:gd name="connsiteY264" fmla="*/ 5321 h 10000"/>
                <a:gd name="connsiteX265" fmla="*/ 5330 w 9982"/>
                <a:gd name="connsiteY265" fmla="*/ 7013 h 10000"/>
                <a:gd name="connsiteX266" fmla="*/ 5355 w 9982"/>
                <a:gd name="connsiteY266" fmla="*/ 8179 h 10000"/>
                <a:gd name="connsiteX267" fmla="*/ 5373 w 9982"/>
                <a:gd name="connsiteY267" fmla="*/ 8115 h 10000"/>
                <a:gd name="connsiteX268" fmla="*/ 5391 w 9982"/>
                <a:gd name="connsiteY268" fmla="*/ 7256 h 10000"/>
                <a:gd name="connsiteX269" fmla="*/ 5409 w 9982"/>
                <a:gd name="connsiteY269" fmla="*/ 6269 h 10000"/>
                <a:gd name="connsiteX270" fmla="*/ 5428 w 9982"/>
                <a:gd name="connsiteY270" fmla="*/ 5410 h 10000"/>
                <a:gd name="connsiteX271" fmla="*/ 5446 w 9982"/>
                <a:gd name="connsiteY271" fmla="*/ 4974 h 10000"/>
                <a:gd name="connsiteX272" fmla="*/ 5475 w 9982"/>
                <a:gd name="connsiteY272" fmla="*/ 4551 h 10000"/>
                <a:gd name="connsiteX273" fmla="*/ 5493 w 9982"/>
                <a:gd name="connsiteY273" fmla="*/ 4231 h 10000"/>
                <a:gd name="connsiteX274" fmla="*/ 5511 w 9982"/>
                <a:gd name="connsiteY274" fmla="*/ 3885 h 10000"/>
                <a:gd name="connsiteX275" fmla="*/ 5536 w 9982"/>
                <a:gd name="connsiteY275" fmla="*/ 3667 h 10000"/>
                <a:gd name="connsiteX276" fmla="*/ 5554 w 9982"/>
                <a:gd name="connsiteY276" fmla="*/ 3218 h 10000"/>
                <a:gd name="connsiteX277" fmla="*/ 5572 w 9982"/>
                <a:gd name="connsiteY277" fmla="*/ 3192 h 10000"/>
                <a:gd name="connsiteX278" fmla="*/ 5590 w 9982"/>
                <a:gd name="connsiteY278" fmla="*/ 3731 h 10000"/>
                <a:gd name="connsiteX279" fmla="*/ 5616 w 9982"/>
                <a:gd name="connsiteY279" fmla="*/ 4615 h 10000"/>
                <a:gd name="connsiteX280" fmla="*/ 5634 w 9982"/>
                <a:gd name="connsiteY280" fmla="*/ 5321 h 10000"/>
                <a:gd name="connsiteX281" fmla="*/ 5652 w 9982"/>
                <a:gd name="connsiteY281" fmla="*/ 5731 h 10000"/>
                <a:gd name="connsiteX282" fmla="*/ 5681 w 9982"/>
                <a:gd name="connsiteY282" fmla="*/ 6090 h 10000"/>
                <a:gd name="connsiteX283" fmla="*/ 5699 w 9982"/>
                <a:gd name="connsiteY283" fmla="*/ 6026 h 10000"/>
                <a:gd name="connsiteX284" fmla="*/ 5717 w 9982"/>
                <a:gd name="connsiteY284" fmla="*/ 5321 h 10000"/>
                <a:gd name="connsiteX285" fmla="*/ 5735 w 9982"/>
                <a:gd name="connsiteY285" fmla="*/ 4397 h 10000"/>
                <a:gd name="connsiteX286" fmla="*/ 5753 w 9982"/>
                <a:gd name="connsiteY286" fmla="*/ 4077 h 10000"/>
                <a:gd name="connsiteX287" fmla="*/ 5771 w 9982"/>
                <a:gd name="connsiteY287" fmla="*/ 4051 h 10000"/>
                <a:gd name="connsiteX288" fmla="*/ 5796 w 9982"/>
                <a:gd name="connsiteY288" fmla="*/ 4974 h 10000"/>
                <a:gd name="connsiteX289" fmla="*/ 5815 w 9982"/>
                <a:gd name="connsiteY289" fmla="*/ 5897 h 10000"/>
                <a:gd name="connsiteX290" fmla="*/ 5834 w 9982"/>
                <a:gd name="connsiteY290" fmla="*/ 5795 h 10000"/>
                <a:gd name="connsiteX291" fmla="*/ 5852 w 9982"/>
                <a:gd name="connsiteY291" fmla="*/ 5321 h 10000"/>
                <a:gd name="connsiteX292" fmla="*/ 5877 w 9982"/>
                <a:gd name="connsiteY292" fmla="*/ 5064 h 10000"/>
                <a:gd name="connsiteX293" fmla="*/ 5895 w 9982"/>
                <a:gd name="connsiteY293" fmla="*/ 5321 h 10000"/>
                <a:gd name="connsiteX294" fmla="*/ 5913 w 9982"/>
                <a:gd name="connsiteY294" fmla="*/ 5154 h 10000"/>
                <a:gd name="connsiteX295" fmla="*/ 5931 w 9982"/>
                <a:gd name="connsiteY295" fmla="*/ 4936 h 10000"/>
                <a:gd name="connsiteX296" fmla="*/ 5960 w 9982"/>
                <a:gd name="connsiteY296" fmla="*/ 4462 h 10000"/>
                <a:gd name="connsiteX297" fmla="*/ 6094 w 9982"/>
                <a:gd name="connsiteY297" fmla="*/ 4846 h 10000"/>
                <a:gd name="connsiteX298" fmla="*/ 6119 w 9982"/>
                <a:gd name="connsiteY298" fmla="*/ 4487 h 10000"/>
                <a:gd name="connsiteX299" fmla="*/ 6221 w 9982"/>
                <a:gd name="connsiteY299" fmla="*/ 4013 h 10000"/>
                <a:gd name="connsiteX300" fmla="*/ 6239 w 9982"/>
                <a:gd name="connsiteY300" fmla="*/ 3064 h 10000"/>
                <a:gd name="connsiteX301" fmla="*/ 6300 w 9982"/>
                <a:gd name="connsiteY301" fmla="*/ 5923 h 10000"/>
                <a:gd name="connsiteX302" fmla="*/ 6318 w 9982"/>
                <a:gd name="connsiteY302" fmla="*/ 7321 h 10000"/>
                <a:gd name="connsiteX303" fmla="*/ 6337 w 9982"/>
                <a:gd name="connsiteY303" fmla="*/ 7641 h 10000"/>
                <a:gd name="connsiteX304" fmla="*/ 6355 w 9982"/>
                <a:gd name="connsiteY304" fmla="*/ 7359 h 10000"/>
                <a:gd name="connsiteX305" fmla="*/ 6373 w 9982"/>
                <a:gd name="connsiteY305" fmla="*/ 5833 h 10000"/>
                <a:gd name="connsiteX306" fmla="*/ 6482 w 9982"/>
                <a:gd name="connsiteY306" fmla="*/ 6436 h 10000"/>
                <a:gd name="connsiteX307" fmla="*/ 6500 w 9982"/>
                <a:gd name="connsiteY307" fmla="*/ 8628 h 10000"/>
                <a:gd name="connsiteX308" fmla="*/ 6518 w 9982"/>
                <a:gd name="connsiteY308" fmla="*/ 9077 h 10000"/>
                <a:gd name="connsiteX309" fmla="*/ 6543 w 9982"/>
                <a:gd name="connsiteY309" fmla="*/ 8603 h 10000"/>
                <a:gd name="connsiteX310" fmla="*/ 6561 w 9982"/>
                <a:gd name="connsiteY310" fmla="*/ 7679 h 10000"/>
                <a:gd name="connsiteX311" fmla="*/ 6579 w 9982"/>
                <a:gd name="connsiteY311" fmla="*/ 6846 h 10000"/>
                <a:gd name="connsiteX312" fmla="*/ 6597 w 9982"/>
                <a:gd name="connsiteY312" fmla="*/ 6090 h 10000"/>
                <a:gd name="connsiteX313" fmla="*/ 6616 w 9982"/>
                <a:gd name="connsiteY313" fmla="*/ 5128 h 10000"/>
                <a:gd name="connsiteX314" fmla="*/ 6634 w 9982"/>
                <a:gd name="connsiteY314" fmla="*/ 4013 h 10000"/>
                <a:gd name="connsiteX315" fmla="*/ 6985 w 9982"/>
                <a:gd name="connsiteY315" fmla="*/ 5513 h 10000"/>
                <a:gd name="connsiteX316" fmla="*/ 7003 w 9982"/>
                <a:gd name="connsiteY316" fmla="*/ 6051 h 10000"/>
                <a:gd name="connsiteX317" fmla="*/ 7022 w 9982"/>
                <a:gd name="connsiteY317" fmla="*/ 5897 h 10000"/>
                <a:gd name="connsiteX318" fmla="*/ 7040 w 9982"/>
                <a:gd name="connsiteY318" fmla="*/ 5577 h 10000"/>
                <a:gd name="connsiteX319" fmla="*/ 7058 w 9982"/>
                <a:gd name="connsiteY319" fmla="*/ 5321 h 10000"/>
                <a:gd name="connsiteX320" fmla="*/ 7084 w 9982"/>
                <a:gd name="connsiteY320" fmla="*/ 4936 h 10000"/>
                <a:gd name="connsiteX321" fmla="*/ 7102 w 9982"/>
                <a:gd name="connsiteY321" fmla="*/ 4654 h 10000"/>
                <a:gd name="connsiteX322" fmla="*/ 7120 w 9982"/>
                <a:gd name="connsiteY322" fmla="*/ 4526 h 10000"/>
                <a:gd name="connsiteX323" fmla="*/ 7149 w 9982"/>
                <a:gd name="connsiteY323" fmla="*/ 4487 h 10000"/>
                <a:gd name="connsiteX324" fmla="*/ 7167 w 9982"/>
                <a:gd name="connsiteY324" fmla="*/ 4590 h 10000"/>
                <a:gd name="connsiteX325" fmla="*/ 7185 w 9982"/>
                <a:gd name="connsiteY325" fmla="*/ 5218 h 10000"/>
                <a:gd name="connsiteX326" fmla="*/ 7199 w 9982"/>
                <a:gd name="connsiteY326" fmla="*/ 5218 h 10000"/>
                <a:gd name="connsiteX327" fmla="*/ 7217 w 9982"/>
                <a:gd name="connsiteY327" fmla="*/ 4654 h 10000"/>
                <a:gd name="connsiteX328" fmla="*/ 7246 w 9982"/>
                <a:gd name="connsiteY328" fmla="*/ 4423 h 10000"/>
                <a:gd name="connsiteX329" fmla="*/ 7264 w 9982"/>
                <a:gd name="connsiteY329" fmla="*/ 4654 h 10000"/>
                <a:gd name="connsiteX330" fmla="*/ 7282 w 9982"/>
                <a:gd name="connsiteY330" fmla="*/ 5154 h 10000"/>
                <a:gd name="connsiteX331" fmla="*/ 7307 w 9982"/>
                <a:gd name="connsiteY331" fmla="*/ 5731 h 10000"/>
                <a:gd name="connsiteX332" fmla="*/ 7325 w 9982"/>
                <a:gd name="connsiteY332" fmla="*/ 6051 h 10000"/>
                <a:gd name="connsiteX333" fmla="*/ 7343 w 9982"/>
                <a:gd name="connsiteY333" fmla="*/ 5962 h 10000"/>
                <a:gd name="connsiteX334" fmla="*/ 7361 w 9982"/>
                <a:gd name="connsiteY334" fmla="*/ 5897 h 10000"/>
                <a:gd name="connsiteX335" fmla="*/ 7379 w 9982"/>
                <a:gd name="connsiteY335" fmla="*/ 5321 h 10000"/>
                <a:gd name="connsiteX336" fmla="*/ 7398 w 9982"/>
                <a:gd name="connsiteY336" fmla="*/ 4679 h 10000"/>
                <a:gd name="connsiteX337" fmla="*/ 7427 w 9982"/>
                <a:gd name="connsiteY337" fmla="*/ 4115 h 10000"/>
                <a:gd name="connsiteX338" fmla="*/ 7445 w 9982"/>
                <a:gd name="connsiteY338" fmla="*/ 3474 h 10000"/>
                <a:gd name="connsiteX339" fmla="*/ 7463 w 9982"/>
                <a:gd name="connsiteY339" fmla="*/ 3410 h 10000"/>
                <a:gd name="connsiteX340" fmla="*/ 7478 w 9982"/>
                <a:gd name="connsiteY340" fmla="*/ 4808 h 10000"/>
                <a:gd name="connsiteX341" fmla="*/ 7508 w 9982"/>
                <a:gd name="connsiteY341" fmla="*/ 6090 h 10000"/>
                <a:gd name="connsiteX342" fmla="*/ 7526 w 9982"/>
                <a:gd name="connsiteY342" fmla="*/ 5833 h 10000"/>
                <a:gd name="connsiteX343" fmla="*/ 7544 w 9982"/>
                <a:gd name="connsiteY343" fmla="*/ 4359 h 10000"/>
                <a:gd name="connsiteX344" fmla="*/ 7569 w 9982"/>
                <a:gd name="connsiteY344" fmla="*/ 2705 h 10000"/>
                <a:gd name="connsiteX345" fmla="*/ 7587 w 9982"/>
                <a:gd name="connsiteY345" fmla="*/ 1974 h 10000"/>
                <a:gd name="connsiteX346" fmla="*/ 7605 w 9982"/>
                <a:gd name="connsiteY346" fmla="*/ 4013 h 10000"/>
                <a:gd name="connsiteX347" fmla="*/ 7623 w 9982"/>
                <a:gd name="connsiteY347" fmla="*/ 6372 h 10000"/>
                <a:gd name="connsiteX348" fmla="*/ 7641 w 9982"/>
                <a:gd name="connsiteY348" fmla="*/ 7808 h 10000"/>
                <a:gd name="connsiteX349" fmla="*/ 7659 w 9982"/>
                <a:gd name="connsiteY349" fmla="*/ 7577 h 10000"/>
                <a:gd name="connsiteX350" fmla="*/ 7688 w 9982"/>
                <a:gd name="connsiteY350" fmla="*/ 7295 h 10000"/>
                <a:gd name="connsiteX351" fmla="*/ 7706 w 9982"/>
                <a:gd name="connsiteY351" fmla="*/ 7321 h 10000"/>
                <a:gd name="connsiteX352" fmla="*/ 7724 w 9982"/>
                <a:gd name="connsiteY352" fmla="*/ 7551 h 10000"/>
                <a:gd name="connsiteX353" fmla="*/ 7749 w 9982"/>
                <a:gd name="connsiteY353" fmla="*/ 7679 h 10000"/>
                <a:gd name="connsiteX354" fmla="*/ 7767 w 9982"/>
                <a:gd name="connsiteY354" fmla="*/ 7231 h 10000"/>
                <a:gd name="connsiteX355" fmla="*/ 7786 w 9982"/>
                <a:gd name="connsiteY355" fmla="*/ 6526 h 10000"/>
                <a:gd name="connsiteX356" fmla="*/ 7804 w 9982"/>
                <a:gd name="connsiteY356" fmla="*/ 5859 h 10000"/>
                <a:gd name="connsiteX357" fmla="*/ 7830 w 9982"/>
                <a:gd name="connsiteY357" fmla="*/ 5154 h 10000"/>
                <a:gd name="connsiteX358" fmla="*/ 7848 w 9982"/>
                <a:gd name="connsiteY358" fmla="*/ 4615 h 10000"/>
                <a:gd name="connsiteX359" fmla="*/ 7866 w 9982"/>
                <a:gd name="connsiteY359" fmla="*/ 3949 h 10000"/>
                <a:gd name="connsiteX360" fmla="*/ 7884 w 9982"/>
                <a:gd name="connsiteY360" fmla="*/ 3474 h 10000"/>
                <a:gd name="connsiteX361" fmla="*/ 7902 w 9982"/>
                <a:gd name="connsiteY361" fmla="*/ 2936 h 10000"/>
                <a:gd name="connsiteX362" fmla="*/ 7931 w 9982"/>
                <a:gd name="connsiteY362" fmla="*/ 2808 h 10000"/>
                <a:gd name="connsiteX363" fmla="*/ 7949 w 9982"/>
                <a:gd name="connsiteY363" fmla="*/ 3474 h 10000"/>
                <a:gd name="connsiteX364" fmla="*/ 7967 w 9982"/>
                <a:gd name="connsiteY364" fmla="*/ 4462 h 10000"/>
                <a:gd name="connsiteX365" fmla="*/ 7985 w 9982"/>
                <a:gd name="connsiteY365" fmla="*/ 4590 h 10000"/>
                <a:gd name="connsiteX366" fmla="*/ 8010 w 9982"/>
                <a:gd name="connsiteY366" fmla="*/ 4333 h 10000"/>
                <a:gd name="connsiteX367" fmla="*/ 8028 w 9982"/>
                <a:gd name="connsiteY367" fmla="*/ 4295 h 10000"/>
                <a:gd name="connsiteX368" fmla="*/ 8046 w 9982"/>
                <a:gd name="connsiteY368" fmla="*/ 4205 h 10000"/>
                <a:gd name="connsiteX369" fmla="*/ 8065 w 9982"/>
                <a:gd name="connsiteY369" fmla="*/ 3949 h 10000"/>
                <a:gd name="connsiteX370" fmla="*/ 8083 w 9982"/>
                <a:gd name="connsiteY370" fmla="*/ 4654 h 10000"/>
                <a:gd name="connsiteX371" fmla="*/ 8109 w 9982"/>
                <a:gd name="connsiteY371" fmla="*/ 5282 h 10000"/>
                <a:gd name="connsiteX372" fmla="*/ 8127 w 9982"/>
                <a:gd name="connsiteY372" fmla="*/ 6051 h 10000"/>
                <a:gd name="connsiteX373" fmla="*/ 8155 w 9982"/>
                <a:gd name="connsiteY373" fmla="*/ 6718 h 10000"/>
                <a:gd name="connsiteX374" fmla="*/ 8174 w 9982"/>
                <a:gd name="connsiteY374" fmla="*/ 6821 h 10000"/>
                <a:gd name="connsiteX375" fmla="*/ 8192 w 9982"/>
                <a:gd name="connsiteY375" fmla="*/ 6462 h 10000"/>
                <a:gd name="connsiteX376" fmla="*/ 8210 w 9982"/>
                <a:gd name="connsiteY376" fmla="*/ 5321 h 10000"/>
                <a:gd name="connsiteX377" fmla="*/ 8229 w 9982"/>
                <a:gd name="connsiteY377" fmla="*/ 2769 h 10000"/>
                <a:gd name="connsiteX378" fmla="*/ 8247 w 9982"/>
                <a:gd name="connsiteY378" fmla="*/ 1244 h 10000"/>
                <a:gd name="connsiteX379" fmla="*/ 8265 w 9982"/>
                <a:gd name="connsiteY379" fmla="*/ 962 h 10000"/>
                <a:gd name="connsiteX380" fmla="*/ 8290 w 9982"/>
                <a:gd name="connsiteY380" fmla="*/ 3603 h 10000"/>
                <a:gd name="connsiteX381" fmla="*/ 8308 w 9982"/>
                <a:gd name="connsiteY381" fmla="*/ 6846 h 10000"/>
                <a:gd name="connsiteX382" fmla="*/ 8333 w 9982"/>
                <a:gd name="connsiteY382" fmla="*/ 8282 h 10000"/>
                <a:gd name="connsiteX383" fmla="*/ 8351 w 9982"/>
                <a:gd name="connsiteY383" fmla="*/ 8218 h 10000"/>
                <a:gd name="connsiteX384" fmla="*/ 8369 w 9982"/>
                <a:gd name="connsiteY384" fmla="*/ 7679 h 10000"/>
                <a:gd name="connsiteX385" fmla="*/ 8387 w 9982"/>
                <a:gd name="connsiteY385" fmla="*/ 7038 h 10000"/>
                <a:gd name="connsiteX386" fmla="*/ 8405 w 9982"/>
                <a:gd name="connsiteY386" fmla="*/ 6436 h 10000"/>
                <a:gd name="connsiteX387" fmla="*/ 8434 w 9982"/>
                <a:gd name="connsiteY387" fmla="*/ 6115 h 10000"/>
                <a:gd name="connsiteX388" fmla="*/ 8452 w 9982"/>
                <a:gd name="connsiteY388" fmla="*/ 5833 h 10000"/>
                <a:gd name="connsiteX389" fmla="*/ 8470 w 9982"/>
                <a:gd name="connsiteY389" fmla="*/ 5449 h 10000"/>
                <a:gd name="connsiteX390" fmla="*/ 8488 w 9982"/>
                <a:gd name="connsiteY390" fmla="*/ 4872 h 10000"/>
                <a:gd name="connsiteX391" fmla="*/ 8506 w 9982"/>
                <a:gd name="connsiteY391" fmla="*/ 4333 h 10000"/>
                <a:gd name="connsiteX392" fmla="*/ 8532 w 9982"/>
                <a:gd name="connsiteY392" fmla="*/ 3795 h 10000"/>
                <a:gd name="connsiteX393" fmla="*/ 8550 w 9982"/>
                <a:gd name="connsiteY393" fmla="*/ 3538 h 10000"/>
                <a:gd name="connsiteX394" fmla="*/ 8568 w 9982"/>
                <a:gd name="connsiteY394" fmla="*/ 3244 h 10000"/>
                <a:gd name="connsiteX395" fmla="*/ 8593 w 9982"/>
                <a:gd name="connsiteY395" fmla="*/ 3372 h 10000"/>
                <a:gd name="connsiteX396" fmla="*/ 8612 w 9982"/>
                <a:gd name="connsiteY396" fmla="*/ 3244 h 10000"/>
                <a:gd name="connsiteX397" fmla="*/ 8631 w 9982"/>
                <a:gd name="connsiteY397" fmla="*/ 2513 h 10000"/>
                <a:gd name="connsiteX398" fmla="*/ 8649 w 9982"/>
                <a:gd name="connsiteY398" fmla="*/ 2897 h 10000"/>
                <a:gd name="connsiteX399" fmla="*/ 8667 w 9982"/>
                <a:gd name="connsiteY399" fmla="*/ 5128 h 10000"/>
                <a:gd name="connsiteX400" fmla="*/ 8696 w 9982"/>
                <a:gd name="connsiteY400" fmla="*/ 6846 h 10000"/>
                <a:gd name="connsiteX401" fmla="*/ 8714 w 9982"/>
                <a:gd name="connsiteY401" fmla="*/ 7038 h 10000"/>
                <a:gd name="connsiteX402" fmla="*/ 8732 w 9982"/>
                <a:gd name="connsiteY402" fmla="*/ 6821 h 10000"/>
                <a:gd name="connsiteX403" fmla="*/ 8757 w 9982"/>
                <a:gd name="connsiteY403" fmla="*/ 6051 h 10000"/>
                <a:gd name="connsiteX404" fmla="*/ 8775 w 9982"/>
                <a:gd name="connsiteY404" fmla="*/ 4974 h 10000"/>
                <a:gd name="connsiteX405" fmla="*/ 8793 w 9982"/>
                <a:gd name="connsiteY405" fmla="*/ 3885 h 10000"/>
                <a:gd name="connsiteX406" fmla="*/ 8811 w 9982"/>
                <a:gd name="connsiteY406" fmla="*/ 3795 h 10000"/>
                <a:gd name="connsiteX407" fmla="*/ 8829 w 9982"/>
                <a:gd name="connsiteY407" fmla="*/ 4910 h 10000"/>
                <a:gd name="connsiteX408" fmla="*/ 8848 w 9982"/>
                <a:gd name="connsiteY408" fmla="*/ 6590 h 10000"/>
                <a:gd name="connsiteX409" fmla="*/ 8873 w 9982"/>
                <a:gd name="connsiteY409" fmla="*/ 7705 h 10000"/>
                <a:gd name="connsiteX410" fmla="*/ 8891 w 9982"/>
                <a:gd name="connsiteY410" fmla="*/ 7641 h 10000"/>
                <a:gd name="connsiteX411" fmla="*/ 8909 w 9982"/>
                <a:gd name="connsiteY411" fmla="*/ 6974 h 10000"/>
                <a:gd name="connsiteX412" fmla="*/ 8927 w 9982"/>
                <a:gd name="connsiteY412" fmla="*/ 6244 h 10000"/>
                <a:gd name="connsiteX413" fmla="*/ 8956 w 9982"/>
                <a:gd name="connsiteY413" fmla="*/ 5667 h 10000"/>
                <a:gd name="connsiteX414" fmla="*/ 8974 w 9982"/>
                <a:gd name="connsiteY414" fmla="*/ 5282 h 10000"/>
                <a:gd name="connsiteX415" fmla="*/ 8992 w 9982"/>
                <a:gd name="connsiteY415" fmla="*/ 4782 h 10000"/>
                <a:gd name="connsiteX416" fmla="*/ 9010 w 9982"/>
                <a:gd name="connsiteY416" fmla="*/ 3987 h 10000"/>
                <a:gd name="connsiteX417" fmla="*/ 9036 w 9982"/>
                <a:gd name="connsiteY417" fmla="*/ 3244 h 10000"/>
                <a:gd name="connsiteX418" fmla="*/ 9054 w 9982"/>
                <a:gd name="connsiteY418" fmla="*/ 2872 h 10000"/>
                <a:gd name="connsiteX419" fmla="*/ 9072 w 9982"/>
                <a:gd name="connsiteY419" fmla="*/ 2962 h 10000"/>
                <a:gd name="connsiteX420" fmla="*/ 9090 w 9982"/>
                <a:gd name="connsiteY420" fmla="*/ 3667 h 10000"/>
                <a:gd name="connsiteX421" fmla="*/ 9108 w 9982"/>
                <a:gd name="connsiteY421" fmla="*/ 5321 h 10000"/>
                <a:gd name="connsiteX422" fmla="*/ 9137 w 9982"/>
                <a:gd name="connsiteY422" fmla="*/ 6462 h 10000"/>
                <a:gd name="connsiteX423" fmla="*/ 9152 w 9982"/>
                <a:gd name="connsiteY423" fmla="*/ 6051 h 10000"/>
                <a:gd name="connsiteX424" fmla="*/ 9181 w 9982"/>
                <a:gd name="connsiteY424" fmla="*/ 5103 h 10000"/>
                <a:gd name="connsiteX425" fmla="*/ 9199 w 9982"/>
                <a:gd name="connsiteY425" fmla="*/ 4551 h 10000"/>
                <a:gd name="connsiteX426" fmla="*/ 9217 w 9982"/>
                <a:gd name="connsiteY426" fmla="*/ 4974 h 10000"/>
                <a:gd name="connsiteX427" fmla="*/ 9236 w 9982"/>
                <a:gd name="connsiteY427" fmla="*/ 5897 h 10000"/>
                <a:gd name="connsiteX428" fmla="*/ 9254 w 9982"/>
                <a:gd name="connsiteY428" fmla="*/ 6179 h 10000"/>
                <a:gd name="connsiteX429" fmla="*/ 9272 w 9982"/>
                <a:gd name="connsiteY429" fmla="*/ 5667 h 10000"/>
                <a:gd name="connsiteX430" fmla="*/ 9297 w 9982"/>
                <a:gd name="connsiteY430" fmla="*/ 5154 h 10000"/>
                <a:gd name="connsiteX431" fmla="*/ 9315 w 9982"/>
                <a:gd name="connsiteY431" fmla="*/ 4910 h 10000"/>
                <a:gd name="connsiteX432" fmla="*/ 9333 w 9982"/>
                <a:gd name="connsiteY432" fmla="*/ 4718 h 10000"/>
                <a:gd name="connsiteX433" fmla="*/ 9362 w 9982"/>
                <a:gd name="connsiteY433" fmla="*/ 4462 h 10000"/>
                <a:gd name="connsiteX434" fmla="*/ 9380 w 9982"/>
                <a:gd name="connsiteY434" fmla="*/ 4179 h 10000"/>
                <a:gd name="connsiteX435" fmla="*/ 9398 w 9982"/>
                <a:gd name="connsiteY435" fmla="*/ 4115 h 10000"/>
                <a:gd name="connsiteX436" fmla="*/ 9416 w 9982"/>
                <a:gd name="connsiteY436" fmla="*/ 4141 h 10000"/>
                <a:gd name="connsiteX437" fmla="*/ 9431 w 9982"/>
                <a:gd name="connsiteY437" fmla="*/ 4462 h 10000"/>
                <a:gd name="connsiteX438" fmla="*/ 9460 w 9982"/>
                <a:gd name="connsiteY438" fmla="*/ 4782 h 10000"/>
                <a:gd name="connsiteX439" fmla="*/ 9478 w 9982"/>
                <a:gd name="connsiteY439" fmla="*/ 5410 h 10000"/>
                <a:gd name="connsiteX440" fmla="*/ 9496 w 9982"/>
                <a:gd name="connsiteY440" fmla="*/ 6090 h 10000"/>
                <a:gd name="connsiteX441" fmla="*/ 9514 w 9982"/>
                <a:gd name="connsiteY441" fmla="*/ 6308 h 10000"/>
                <a:gd name="connsiteX442" fmla="*/ 9532 w 9982"/>
                <a:gd name="connsiteY442" fmla="*/ 6026 h 10000"/>
                <a:gd name="connsiteX443" fmla="*/ 9558 w 9982"/>
                <a:gd name="connsiteY443" fmla="*/ 5321 h 10000"/>
                <a:gd name="connsiteX444" fmla="*/ 9576 w 9982"/>
                <a:gd name="connsiteY444" fmla="*/ 4936 h 10000"/>
                <a:gd name="connsiteX445" fmla="*/ 9594 w 9982"/>
                <a:gd name="connsiteY445" fmla="*/ 4782 h 10000"/>
                <a:gd name="connsiteX446" fmla="*/ 9623 w 9982"/>
                <a:gd name="connsiteY446" fmla="*/ 5000 h 10000"/>
                <a:gd name="connsiteX447" fmla="*/ 9641 w 9982"/>
                <a:gd name="connsiteY447" fmla="*/ 5218 h 10000"/>
                <a:gd name="connsiteX448" fmla="*/ 9695 w 9982"/>
                <a:gd name="connsiteY448" fmla="*/ 5128 h 10000"/>
                <a:gd name="connsiteX449" fmla="*/ 9902 w 9982"/>
                <a:gd name="connsiteY449" fmla="*/ 4654 h 10000"/>
                <a:gd name="connsiteX450" fmla="*/ 9982 w 9982"/>
                <a:gd name="connsiteY450" fmla="*/ 4744 h 10000"/>
                <a:gd name="connsiteX0" fmla="*/ 0 w 9920"/>
                <a:gd name="connsiteY0" fmla="*/ 5103 h 10000"/>
                <a:gd name="connsiteX1" fmla="*/ 18 w 9920"/>
                <a:gd name="connsiteY1" fmla="*/ 6333 h 10000"/>
                <a:gd name="connsiteX2" fmla="*/ 36 w 9920"/>
                <a:gd name="connsiteY2" fmla="*/ 6885 h 10000"/>
                <a:gd name="connsiteX3" fmla="*/ 54 w 9920"/>
                <a:gd name="connsiteY3" fmla="*/ 6397 h 10000"/>
                <a:gd name="connsiteX4" fmla="*/ 83 w 9920"/>
                <a:gd name="connsiteY4" fmla="*/ 5474 h 10000"/>
                <a:gd name="connsiteX5" fmla="*/ 101 w 9920"/>
                <a:gd name="connsiteY5" fmla="*/ 4179 h 10000"/>
                <a:gd name="connsiteX6" fmla="*/ 119 w 9920"/>
                <a:gd name="connsiteY6" fmla="*/ 3128 h 10000"/>
                <a:gd name="connsiteX7" fmla="*/ 144 w 9920"/>
                <a:gd name="connsiteY7" fmla="*/ 2897 h 10000"/>
                <a:gd name="connsiteX8" fmla="*/ 162 w 9920"/>
                <a:gd name="connsiteY8" fmla="*/ 3987 h 10000"/>
                <a:gd name="connsiteX9" fmla="*/ 180 w 9920"/>
                <a:gd name="connsiteY9" fmla="*/ 5346 h 10000"/>
                <a:gd name="connsiteX10" fmla="*/ 198 w 9920"/>
                <a:gd name="connsiteY10" fmla="*/ 6179 h 10000"/>
                <a:gd name="connsiteX11" fmla="*/ 217 w 9920"/>
                <a:gd name="connsiteY11" fmla="*/ 6333 h 10000"/>
                <a:gd name="connsiteX12" fmla="*/ 246 w 9920"/>
                <a:gd name="connsiteY12" fmla="*/ 6115 h 10000"/>
                <a:gd name="connsiteX13" fmla="*/ 261 w 9920"/>
                <a:gd name="connsiteY13" fmla="*/ 5667 h 10000"/>
                <a:gd name="connsiteX14" fmla="*/ 281 w 9920"/>
                <a:gd name="connsiteY14" fmla="*/ 5385 h 10000"/>
                <a:gd name="connsiteX15" fmla="*/ 299 w 9920"/>
                <a:gd name="connsiteY15" fmla="*/ 4872 h 10000"/>
                <a:gd name="connsiteX16" fmla="*/ 317 w 9920"/>
                <a:gd name="connsiteY16" fmla="*/ 4013 h 10000"/>
                <a:gd name="connsiteX17" fmla="*/ 346 w 9920"/>
                <a:gd name="connsiteY17" fmla="*/ 3795 h 10000"/>
                <a:gd name="connsiteX18" fmla="*/ 364 w 9920"/>
                <a:gd name="connsiteY18" fmla="*/ 3859 h 10000"/>
                <a:gd name="connsiteX19" fmla="*/ 382 w 9920"/>
                <a:gd name="connsiteY19" fmla="*/ 4115 h 10000"/>
                <a:gd name="connsiteX20" fmla="*/ 407 w 9920"/>
                <a:gd name="connsiteY20" fmla="*/ 4872 h 10000"/>
                <a:gd name="connsiteX21" fmla="*/ 425 w 9920"/>
                <a:gd name="connsiteY21" fmla="*/ 5513 h 10000"/>
                <a:gd name="connsiteX22" fmla="*/ 443 w 9920"/>
                <a:gd name="connsiteY22" fmla="*/ 5513 h 10000"/>
                <a:gd name="connsiteX23" fmla="*/ 461 w 9920"/>
                <a:gd name="connsiteY23" fmla="*/ 5641 h 10000"/>
                <a:gd name="connsiteX24" fmla="*/ 479 w 9920"/>
                <a:gd name="connsiteY24" fmla="*/ 5705 h 10000"/>
                <a:gd name="connsiteX25" fmla="*/ 497 w 9920"/>
                <a:gd name="connsiteY25" fmla="*/ 5833 h 10000"/>
                <a:gd name="connsiteX26" fmla="*/ 526 w 9920"/>
                <a:gd name="connsiteY26" fmla="*/ 5731 h 10000"/>
                <a:gd name="connsiteX27" fmla="*/ 541 w 9920"/>
                <a:gd name="connsiteY27" fmla="*/ 5321 h 10000"/>
                <a:gd name="connsiteX28" fmla="*/ 559 w 9920"/>
                <a:gd name="connsiteY28" fmla="*/ 4974 h 10000"/>
                <a:gd name="connsiteX29" fmla="*/ 587 w 9920"/>
                <a:gd name="connsiteY29" fmla="*/ 4526 h 10000"/>
                <a:gd name="connsiteX30" fmla="*/ 606 w 9920"/>
                <a:gd name="connsiteY30" fmla="*/ 4051 h 10000"/>
                <a:gd name="connsiteX31" fmla="*/ 624 w 9920"/>
                <a:gd name="connsiteY31" fmla="*/ 3372 h 10000"/>
                <a:gd name="connsiteX32" fmla="*/ 643 w 9920"/>
                <a:gd name="connsiteY32" fmla="*/ 3026 h 10000"/>
                <a:gd name="connsiteX33" fmla="*/ 668 w 9920"/>
                <a:gd name="connsiteY33" fmla="*/ 3282 h 10000"/>
                <a:gd name="connsiteX34" fmla="*/ 686 w 9920"/>
                <a:gd name="connsiteY34" fmla="*/ 4551 h 10000"/>
                <a:gd name="connsiteX35" fmla="*/ 704 w 9920"/>
                <a:gd name="connsiteY35" fmla="*/ 6090 h 10000"/>
                <a:gd name="connsiteX36" fmla="*/ 722 w 9920"/>
                <a:gd name="connsiteY36" fmla="*/ 7256 h 10000"/>
                <a:gd name="connsiteX37" fmla="*/ 740 w 9920"/>
                <a:gd name="connsiteY37" fmla="*/ 7449 h 10000"/>
                <a:gd name="connsiteX38" fmla="*/ 769 w 9920"/>
                <a:gd name="connsiteY38" fmla="*/ 7077 h 10000"/>
                <a:gd name="connsiteX39" fmla="*/ 787 w 9920"/>
                <a:gd name="connsiteY39" fmla="*/ 5603 h 10000"/>
                <a:gd name="connsiteX40" fmla="*/ 801 w 9920"/>
                <a:gd name="connsiteY40" fmla="*/ 3282 h 10000"/>
                <a:gd name="connsiteX41" fmla="*/ 819 w 9920"/>
                <a:gd name="connsiteY41" fmla="*/ 1308 h 10000"/>
                <a:gd name="connsiteX42" fmla="*/ 850 w 9920"/>
                <a:gd name="connsiteY42" fmla="*/ 962 h 10000"/>
                <a:gd name="connsiteX43" fmla="*/ 868 w 9920"/>
                <a:gd name="connsiteY43" fmla="*/ 3282 h 10000"/>
                <a:gd name="connsiteX44" fmla="*/ 886 w 9920"/>
                <a:gd name="connsiteY44" fmla="*/ 7744 h 10000"/>
                <a:gd name="connsiteX45" fmla="*/ 904 w 9920"/>
                <a:gd name="connsiteY45" fmla="*/ 10000 h 10000"/>
                <a:gd name="connsiteX46" fmla="*/ 922 w 9920"/>
                <a:gd name="connsiteY46" fmla="*/ 8821 h 10000"/>
                <a:gd name="connsiteX47" fmla="*/ 948 w 9920"/>
                <a:gd name="connsiteY47" fmla="*/ 6564 h 10000"/>
                <a:gd name="connsiteX48" fmla="*/ 966 w 9920"/>
                <a:gd name="connsiteY48" fmla="*/ 5064 h 10000"/>
                <a:gd name="connsiteX49" fmla="*/ 994 w 9920"/>
                <a:gd name="connsiteY49" fmla="*/ 4744 h 10000"/>
                <a:gd name="connsiteX50" fmla="*/ 1013 w 9920"/>
                <a:gd name="connsiteY50" fmla="*/ 5000 h 10000"/>
                <a:gd name="connsiteX51" fmla="*/ 1032 w 9920"/>
                <a:gd name="connsiteY51" fmla="*/ 5513 h 10000"/>
                <a:gd name="connsiteX52" fmla="*/ 1050 w 9920"/>
                <a:gd name="connsiteY52" fmla="*/ 5641 h 10000"/>
                <a:gd name="connsiteX53" fmla="*/ 1068 w 9920"/>
                <a:gd name="connsiteY53" fmla="*/ 5577 h 10000"/>
                <a:gd name="connsiteX54" fmla="*/ 1082 w 9920"/>
                <a:gd name="connsiteY54" fmla="*/ 5346 h 10000"/>
                <a:gd name="connsiteX55" fmla="*/ 1100 w 9920"/>
                <a:gd name="connsiteY55" fmla="*/ 4936 h 10000"/>
                <a:gd name="connsiteX56" fmla="*/ 1129 w 9920"/>
                <a:gd name="connsiteY56" fmla="*/ 3756 h 10000"/>
                <a:gd name="connsiteX57" fmla="*/ 1147 w 9920"/>
                <a:gd name="connsiteY57" fmla="*/ 3372 h 10000"/>
                <a:gd name="connsiteX58" fmla="*/ 1172 w 9920"/>
                <a:gd name="connsiteY58" fmla="*/ 3346 h 10000"/>
                <a:gd name="connsiteX59" fmla="*/ 1190 w 9920"/>
                <a:gd name="connsiteY59" fmla="*/ 3372 h 10000"/>
                <a:gd name="connsiteX60" fmla="*/ 1208 w 9920"/>
                <a:gd name="connsiteY60" fmla="*/ 4333 h 10000"/>
                <a:gd name="connsiteX61" fmla="*/ 1226 w 9920"/>
                <a:gd name="connsiteY61" fmla="*/ 5346 h 10000"/>
                <a:gd name="connsiteX62" fmla="*/ 1244 w 9920"/>
                <a:gd name="connsiteY62" fmla="*/ 6308 h 10000"/>
                <a:gd name="connsiteX63" fmla="*/ 1273 w 9920"/>
                <a:gd name="connsiteY63" fmla="*/ 6885 h 10000"/>
                <a:gd name="connsiteX64" fmla="*/ 1291 w 9920"/>
                <a:gd name="connsiteY64" fmla="*/ 7077 h 10000"/>
                <a:gd name="connsiteX65" fmla="*/ 1309 w 9920"/>
                <a:gd name="connsiteY65" fmla="*/ 6564 h 10000"/>
                <a:gd name="connsiteX66" fmla="*/ 1327 w 9920"/>
                <a:gd name="connsiteY66" fmla="*/ 6244 h 10000"/>
                <a:gd name="connsiteX67" fmla="*/ 1345 w 9920"/>
                <a:gd name="connsiteY67" fmla="*/ 5897 h 10000"/>
                <a:gd name="connsiteX68" fmla="*/ 1371 w 9920"/>
                <a:gd name="connsiteY68" fmla="*/ 5192 h 10000"/>
                <a:gd name="connsiteX69" fmla="*/ 1390 w 9920"/>
                <a:gd name="connsiteY69" fmla="*/ 4359 h 10000"/>
                <a:gd name="connsiteX70" fmla="*/ 1410 w 9920"/>
                <a:gd name="connsiteY70" fmla="*/ 3628 h 10000"/>
                <a:gd name="connsiteX71" fmla="*/ 1435 w 9920"/>
                <a:gd name="connsiteY71" fmla="*/ 3064 h 10000"/>
                <a:gd name="connsiteX72" fmla="*/ 1453 w 9920"/>
                <a:gd name="connsiteY72" fmla="*/ 3500 h 10000"/>
                <a:gd name="connsiteX73" fmla="*/ 1471 w 9920"/>
                <a:gd name="connsiteY73" fmla="*/ 4423 h 10000"/>
                <a:gd name="connsiteX74" fmla="*/ 1489 w 9920"/>
                <a:gd name="connsiteY74" fmla="*/ 4910 h 10000"/>
                <a:gd name="connsiteX75" fmla="*/ 1507 w 9920"/>
                <a:gd name="connsiteY75" fmla="*/ 4333 h 10000"/>
                <a:gd name="connsiteX76" fmla="*/ 1536 w 9920"/>
                <a:gd name="connsiteY76" fmla="*/ 3154 h 10000"/>
                <a:gd name="connsiteX77" fmla="*/ 1554 w 9920"/>
                <a:gd name="connsiteY77" fmla="*/ 2513 h 10000"/>
                <a:gd name="connsiteX78" fmla="*/ 1572 w 9920"/>
                <a:gd name="connsiteY78" fmla="*/ 3564 h 10000"/>
                <a:gd name="connsiteX79" fmla="*/ 1597 w 9920"/>
                <a:gd name="connsiteY79" fmla="*/ 5385 h 10000"/>
                <a:gd name="connsiteX80" fmla="*/ 1615 w 9920"/>
                <a:gd name="connsiteY80" fmla="*/ 6308 h 10000"/>
                <a:gd name="connsiteX81" fmla="*/ 1633 w 9920"/>
                <a:gd name="connsiteY81" fmla="*/ 5731 h 10000"/>
                <a:gd name="connsiteX82" fmla="*/ 1651 w 9920"/>
                <a:gd name="connsiteY82" fmla="*/ 5346 h 10000"/>
                <a:gd name="connsiteX83" fmla="*/ 1669 w 9920"/>
                <a:gd name="connsiteY83" fmla="*/ 5513 h 10000"/>
                <a:gd name="connsiteX84" fmla="*/ 1687 w 9920"/>
                <a:gd name="connsiteY84" fmla="*/ 5667 h 10000"/>
                <a:gd name="connsiteX85" fmla="*/ 1713 w 9920"/>
                <a:gd name="connsiteY85" fmla="*/ 6308 h 10000"/>
                <a:gd name="connsiteX86" fmla="*/ 1731 w 9920"/>
                <a:gd name="connsiteY86" fmla="*/ 6462 h 10000"/>
                <a:gd name="connsiteX87" fmla="*/ 1749 w 9920"/>
                <a:gd name="connsiteY87" fmla="*/ 6051 h 10000"/>
                <a:gd name="connsiteX88" fmla="*/ 1767 w 9920"/>
                <a:gd name="connsiteY88" fmla="*/ 5513 h 10000"/>
                <a:gd name="connsiteX89" fmla="*/ 1796 w 9920"/>
                <a:gd name="connsiteY89" fmla="*/ 5385 h 10000"/>
                <a:gd name="connsiteX90" fmla="*/ 1815 w 9920"/>
                <a:gd name="connsiteY90" fmla="*/ 5449 h 10000"/>
                <a:gd name="connsiteX91" fmla="*/ 1833 w 9920"/>
                <a:gd name="connsiteY91" fmla="*/ 5513 h 10000"/>
                <a:gd name="connsiteX92" fmla="*/ 1858 w 9920"/>
                <a:gd name="connsiteY92" fmla="*/ 5192 h 10000"/>
                <a:gd name="connsiteX93" fmla="*/ 1876 w 9920"/>
                <a:gd name="connsiteY93" fmla="*/ 4397 h 10000"/>
                <a:gd name="connsiteX94" fmla="*/ 1894 w 9920"/>
                <a:gd name="connsiteY94" fmla="*/ 4295 h 10000"/>
                <a:gd name="connsiteX95" fmla="*/ 1912 w 9920"/>
                <a:gd name="connsiteY95" fmla="*/ 4526 h 10000"/>
                <a:gd name="connsiteX96" fmla="*/ 1930 w 9920"/>
                <a:gd name="connsiteY96" fmla="*/ 5385 h 10000"/>
                <a:gd name="connsiteX97" fmla="*/ 1950 w 9920"/>
                <a:gd name="connsiteY97" fmla="*/ 6590 h 10000"/>
                <a:gd name="connsiteX98" fmla="*/ 1968 w 9920"/>
                <a:gd name="connsiteY98" fmla="*/ 6949 h 10000"/>
                <a:gd name="connsiteX99" fmla="*/ 1994 w 9920"/>
                <a:gd name="connsiteY99" fmla="*/ 6141 h 10000"/>
                <a:gd name="connsiteX100" fmla="*/ 2022 w 9920"/>
                <a:gd name="connsiteY100" fmla="*/ 5346 h 10000"/>
                <a:gd name="connsiteX101" fmla="*/ 2040 w 9920"/>
                <a:gd name="connsiteY101" fmla="*/ 5154 h 10000"/>
                <a:gd name="connsiteX102" fmla="*/ 2058 w 9920"/>
                <a:gd name="connsiteY102" fmla="*/ 5641 h 10000"/>
                <a:gd name="connsiteX103" fmla="*/ 2076 w 9920"/>
                <a:gd name="connsiteY103" fmla="*/ 5795 h 10000"/>
                <a:gd name="connsiteX104" fmla="*/ 2095 w 9920"/>
                <a:gd name="connsiteY104" fmla="*/ 5731 h 10000"/>
                <a:gd name="connsiteX105" fmla="*/ 2113 w 9920"/>
                <a:gd name="connsiteY105" fmla="*/ 5346 h 10000"/>
                <a:gd name="connsiteX106" fmla="*/ 2138 w 9920"/>
                <a:gd name="connsiteY106" fmla="*/ 4910 h 10000"/>
                <a:gd name="connsiteX107" fmla="*/ 2156 w 9920"/>
                <a:gd name="connsiteY107" fmla="*/ 4615 h 10000"/>
                <a:gd name="connsiteX108" fmla="*/ 2174 w 9920"/>
                <a:gd name="connsiteY108" fmla="*/ 4462 h 10000"/>
                <a:gd name="connsiteX109" fmla="*/ 2199 w 9920"/>
                <a:gd name="connsiteY109" fmla="*/ 4423 h 10000"/>
                <a:gd name="connsiteX110" fmla="*/ 2218 w 9920"/>
                <a:gd name="connsiteY110" fmla="*/ 4397 h 10000"/>
                <a:gd name="connsiteX111" fmla="*/ 2236 w 9920"/>
                <a:gd name="connsiteY111" fmla="*/ 4179 h 10000"/>
                <a:gd name="connsiteX112" fmla="*/ 2254 w 9920"/>
                <a:gd name="connsiteY112" fmla="*/ 3731 h 10000"/>
                <a:gd name="connsiteX113" fmla="*/ 2272 w 9920"/>
                <a:gd name="connsiteY113" fmla="*/ 3000 h 10000"/>
                <a:gd name="connsiteX114" fmla="*/ 2301 w 9920"/>
                <a:gd name="connsiteY114" fmla="*/ 2513 h 10000"/>
                <a:gd name="connsiteX115" fmla="*/ 2319 w 9920"/>
                <a:gd name="connsiteY115" fmla="*/ 3026 h 10000"/>
                <a:gd name="connsiteX116" fmla="*/ 2337 w 9920"/>
                <a:gd name="connsiteY116" fmla="*/ 4590 h 10000"/>
                <a:gd name="connsiteX117" fmla="*/ 2355 w 9920"/>
                <a:gd name="connsiteY117" fmla="*/ 6397 h 10000"/>
                <a:gd name="connsiteX118" fmla="*/ 2373 w 9920"/>
                <a:gd name="connsiteY118" fmla="*/ 7192 h 10000"/>
                <a:gd name="connsiteX119" fmla="*/ 2399 w 9920"/>
                <a:gd name="connsiteY119" fmla="*/ 6910 h 10000"/>
                <a:gd name="connsiteX120" fmla="*/ 2417 w 9920"/>
                <a:gd name="connsiteY120" fmla="*/ 6179 h 10000"/>
                <a:gd name="connsiteX121" fmla="*/ 2435 w 9920"/>
                <a:gd name="connsiteY121" fmla="*/ 4936 h 10000"/>
                <a:gd name="connsiteX122" fmla="*/ 2463 w 9920"/>
                <a:gd name="connsiteY122" fmla="*/ 3603 h 10000"/>
                <a:gd name="connsiteX123" fmla="*/ 2478 w 9920"/>
                <a:gd name="connsiteY123" fmla="*/ 2872 h 10000"/>
                <a:gd name="connsiteX124" fmla="*/ 2496 w 9920"/>
                <a:gd name="connsiteY124" fmla="*/ 2231 h 10000"/>
                <a:gd name="connsiteX125" fmla="*/ 2516 w 9920"/>
                <a:gd name="connsiteY125" fmla="*/ 3064 h 10000"/>
                <a:gd name="connsiteX126" fmla="*/ 2534 w 9920"/>
                <a:gd name="connsiteY126" fmla="*/ 5577 h 10000"/>
                <a:gd name="connsiteX127" fmla="*/ 2563 w 9920"/>
                <a:gd name="connsiteY127" fmla="*/ 7359 h 10000"/>
                <a:gd name="connsiteX128" fmla="*/ 2581 w 9920"/>
                <a:gd name="connsiteY128" fmla="*/ 7128 h 10000"/>
                <a:gd name="connsiteX129" fmla="*/ 2606 w 9920"/>
                <a:gd name="connsiteY129" fmla="*/ 6372 h 10000"/>
                <a:gd name="connsiteX130" fmla="*/ 2625 w 9920"/>
                <a:gd name="connsiteY130" fmla="*/ 5538 h 10000"/>
                <a:gd name="connsiteX131" fmla="*/ 2643 w 9920"/>
                <a:gd name="connsiteY131" fmla="*/ 4654 h 10000"/>
                <a:gd name="connsiteX132" fmla="*/ 2661 w 9920"/>
                <a:gd name="connsiteY132" fmla="*/ 3987 h 10000"/>
                <a:gd name="connsiteX133" fmla="*/ 2679 w 9920"/>
                <a:gd name="connsiteY133" fmla="*/ 3410 h 10000"/>
                <a:gd name="connsiteX134" fmla="*/ 2697 w 9920"/>
                <a:gd name="connsiteY134" fmla="*/ 3885 h 10000"/>
                <a:gd name="connsiteX135" fmla="*/ 2715 w 9920"/>
                <a:gd name="connsiteY135" fmla="*/ 5987 h 10000"/>
                <a:gd name="connsiteX136" fmla="*/ 2744 w 9920"/>
                <a:gd name="connsiteY136" fmla="*/ 7679 h 10000"/>
                <a:gd name="connsiteX137" fmla="*/ 2759 w 9920"/>
                <a:gd name="connsiteY137" fmla="*/ 7641 h 10000"/>
                <a:gd name="connsiteX138" fmla="*/ 2777 w 9920"/>
                <a:gd name="connsiteY138" fmla="*/ 7103 h 10000"/>
                <a:gd name="connsiteX139" fmla="*/ 2795 w 9920"/>
                <a:gd name="connsiteY139" fmla="*/ 6500 h 10000"/>
                <a:gd name="connsiteX140" fmla="*/ 2824 w 9920"/>
                <a:gd name="connsiteY140" fmla="*/ 5962 h 10000"/>
                <a:gd name="connsiteX141" fmla="*/ 2842 w 9920"/>
                <a:gd name="connsiteY141" fmla="*/ 5321 h 10000"/>
                <a:gd name="connsiteX142" fmla="*/ 2860 w 9920"/>
                <a:gd name="connsiteY142" fmla="*/ 4744 h 10000"/>
                <a:gd name="connsiteX143" fmla="*/ 2885 w 9920"/>
                <a:gd name="connsiteY143" fmla="*/ 4051 h 10000"/>
                <a:gd name="connsiteX144" fmla="*/ 2903 w 9920"/>
                <a:gd name="connsiteY144" fmla="*/ 3372 h 10000"/>
                <a:gd name="connsiteX145" fmla="*/ 2921 w 9920"/>
                <a:gd name="connsiteY145" fmla="*/ 3667 h 10000"/>
                <a:gd name="connsiteX146" fmla="*/ 2939 w 9920"/>
                <a:gd name="connsiteY146" fmla="*/ 4295 h 10000"/>
                <a:gd name="connsiteX147" fmla="*/ 2957 w 9920"/>
                <a:gd name="connsiteY147" fmla="*/ 4808 h 10000"/>
                <a:gd name="connsiteX148" fmla="*/ 2975 w 9920"/>
                <a:gd name="connsiteY148" fmla="*/ 5667 h 10000"/>
                <a:gd name="connsiteX149" fmla="*/ 3004 w 9920"/>
                <a:gd name="connsiteY149" fmla="*/ 6205 h 10000"/>
                <a:gd name="connsiteX150" fmla="*/ 3023 w 9920"/>
                <a:gd name="connsiteY150" fmla="*/ 6141 h 10000"/>
                <a:gd name="connsiteX151" fmla="*/ 3037 w 9920"/>
                <a:gd name="connsiteY151" fmla="*/ 5705 h 10000"/>
                <a:gd name="connsiteX152" fmla="*/ 3068 w 9920"/>
                <a:gd name="connsiteY152" fmla="*/ 5154 h 10000"/>
                <a:gd name="connsiteX153" fmla="*/ 3086 w 9920"/>
                <a:gd name="connsiteY153" fmla="*/ 4526 h 10000"/>
                <a:gd name="connsiteX154" fmla="*/ 3104 w 9920"/>
                <a:gd name="connsiteY154" fmla="*/ 4590 h 10000"/>
                <a:gd name="connsiteX155" fmla="*/ 3122 w 9920"/>
                <a:gd name="connsiteY155" fmla="*/ 5321 h 10000"/>
                <a:gd name="connsiteX156" fmla="*/ 3148 w 9920"/>
                <a:gd name="connsiteY156" fmla="*/ 5962 h 10000"/>
                <a:gd name="connsiteX157" fmla="*/ 3166 w 9920"/>
                <a:gd name="connsiteY157" fmla="*/ 5859 h 10000"/>
                <a:gd name="connsiteX158" fmla="*/ 3184 w 9920"/>
                <a:gd name="connsiteY158" fmla="*/ 5064 h 10000"/>
                <a:gd name="connsiteX159" fmla="*/ 3202 w 9920"/>
                <a:gd name="connsiteY159" fmla="*/ 4359 h 10000"/>
                <a:gd name="connsiteX160" fmla="*/ 3231 w 9920"/>
                <a:gd name="connsiteY160" fmla="*/ 4013 h 10000"/>
                <a:gd name="connsiteX161" fmla="*/ 3249 w 9920"/>
                <a:gd name="connsiteY161" fmla="*/ 4333 h 10000"/>
                <a:gd name="connsiteX162" fmla="*/ 3267 w 9920"/>
                <a:gd name="connsiteY162" fmla="*/ 4936 h 10000"/>
                <a:gd name="connsiteX163" fmla="*/ 3285 w 9920"/>
                <a:gd name="connsiteY163" fmla="*/ 5603 h 10000"/>
                <a:gd name="connsiteX164" fmla="*/ 3303 w 9920"/>
                <a:gd name="connsiteY164" fmla="*/ 5705 h 10000"/>
                <a:gd name="connsiteX165" fmla="*/ 3328 w 9920"/>
                <a:gd name="connsiteY165" fmla="*/ 5449 h 10000"/>
                <a:gd name="connsiteX166" fmla="*/ 3346 w 9920"/>
                <a:gd name="connsiteY166" fmla="*/ 5103 h 10000"/>
                <a:gd name="connsiteX167" fmla="*/ 3364 w 9920"/>
                <a:gd name="connsiteY167" fmla="*/ 4359 h 10000"/>
                <a:gd name="connsiteX168" fmla="*/ 3382 w 9920"/>
                <a:gd name="connsiteY168" fmla="*/ 3731 h 10000"/>
                <a:gd name="connsiteX169" fmla="*/ 3400 w 9920"/>
                <a:gd name="connsiteY169" fmla="*/ 3923 h 10000"/>
                <a:gd name="connsiteX170" fmla="*/ 3426 w 9920"/>
                <a:gd name="connsiteY170" fmla="*/ 3500 h 10000"/>
                <a:gd name="connsiteX171" fmla="*/ 3445 w 9920"/>
                <a:gd name="connsiteY171" fmla="*/ 2615 h 10000"/>
                <a:gd name="connsiteX172" fmla="*/ 3473 w 9920"/>
                <a:gd name="connsiteY172" fmla="*/ 897 h 10000"/>
                <a:gd name="connsiteX173" fmla="*/ 3491 w 9920"/>
                <a:gd name="connsiteY173" fmla="*/ 1154 h 10000"/>
                <a:gd name="connsiteX174" fmla="*/ 3509 w 9920"/>
                <a:gd name="connsiteY174" fmla="*/ 3987 h 10000"/>
                <a:gd name="connsiteX175" fmla="*/ 3527 w 9920"/>
                <a:gd name="connsiteY175" fmla="*/ 7577 h 10000"/>
                <a:gd name="connsiteX176" fmla="*/ 3546 w 9920"/>
                <a:gd name="connsiteY176" fmla="*/ 9423 h 10000"/>
                <a:gd name="connsiteX177" fmla="*/ 3564 w 9920"/>
                <a:gd name="connsiteY177" fmla="*/ 9167 h 10000"/>
                <a:gd name="connsiteX178" fmla="*/ 3582 w 9920"/>
                <a:gd name="connsiteY178" fmla="*/ 7872 h 10000"/>
                <a:gd name="connsiteX179" fmla="*/ 3607 w 9920"/>
                <a:gd name="connsiteY179" fmla="*/ 6782 h 10000"/>
                <a:gd name="connsiteX180" fmla="*/ 3627 w 9920"/>
                <a:gd name="connsiteY180" fmla="*/ 5897 h 10000"/>
                <a:gd name="connsiteX181" fmla="*/ 3652 w 9920"/>
                <a:gd name="connsiteY181" fmla="*/ 5410 h 10000"/>
                <a:gd name="connsiteX182" fmla="*/ 3670 w 9920"/>
                <a:gd name="connsiteY182" fmla="*/ 5282 h 10000"/>
                <a:gd name="connsiteX183" fmla="*/ 3688 w 9920"/>
                <a:gd name="connsiteY183" fmla="*/ 5346 h 10000"/>
                <a:gd name="connsiteX184" fmla="*/ 3706 w 9920"/>
                <a:gd name="connsiteY184" fmla="*/ 5038 h 10000"/>
                <a:gd name="connsiteX185" fmla="*/ 3724 w 9920"/>
                <a:gd name="connsiteY185" fmla="*/ 4872 h 10000"/>
                <a:gd name="connsiteX186" fmla="*/ 3753 w 9920"/>
                <a:gd name="connsiteY186" fmla="*/ 4718 h 10000"/>
                <a:gd name="connsiteX187" fmla="*/ 3771 w 9920"/>
                <a:gd name="connsiteY187" fmla="*/ 4936 h 10000"/>
                <a:gd name="connsiteX188" fmla="*/ 3789 w 9920"/>
                <a:gd name="connsiteY188" fmla="*/ 5103 h 10000"/>
                <a:gd name="connsiteX189" fmla="*/ 3807 w 9920"/>
                <a:gd name="connsiteY189" fmla="*/ 5474 h 10000"/>
                <a:gd name="connsiteX190" fmla="*/ 3834 w 9920"/>
                <a:gd name="connsiteY190" fmla="*/ 5410 h 10000"/>
                <a:gd name="connsiteX191" fmla="*/ 3852 w 9920"/>
                <a:gd name="connsiteY191" fmla="*/ 5218 h 10000"/>
                <a:gd name="connsiteX192" fmla="*/ 3870 w 9920"/>
                <a:gd name="connsiteY192" fmla="*/ 5000 h 10000"/>
                <a:gd name="connsiteX193" fmla="*/ 3888 w 9920"/>
                <a:gd name="connsiteY193" fmla="*/ 4872 h 10000"/>
                <a:gd name="connsiteX194" fmla="*/ 3906 w 9920"/>
                <a:gd name="connsiteY194" fmla="*/ 4744 h 10000"/>
                <a:gd name="connsiteX195" fmla="*/ 3931 w 9920"/>
                <a:gd name="connsiteY195" fmla="*/ 4808 h 10000"/>
                <a:gd name="connsiteX196" fmla="*/ 3949 w 9920"/>
                <a:gd name="connsiteY196" fmla="*/ 4782 h 10000"/>
                <a:gd name="connsiteX197" fmla="*/ 3967 w 9920"/>
                <a:gd name="connsiteY197" fmla="*/ 4590 h 10000"/>
                <a:gd name="connsiteX198" fmla="*/ 3985 w 9920"/>
                <a:gd name="connsiteY198" fmla="*/ 4654 h 10000"/>
                <a:gd name="connsiteX199" fmla="*/ 4014 w 9920"/>
                <a:gd name="connsiteY199" fmla="*/ 4782 h 10000"/>
                <a:gd name="connsiteX200" fmla="*/ 4032 w 9920"/>
                <a:gd name="connsiteY200" fmla="*/ 4872 h 10000"/>
                <a:gd name="connsiteX201" fmla="*/ 4050 w 9920"/>
                <a:gd name="connsiteY201" fmla="*/ 4179 h 10000"/>
                <a:gd name="connsiteX202" fmla="*/ 4075 w 9920"/>
                <a:gd name="connsiteY202" fmla="*/ 2423 h 10000"/>
                <a:gd name="connsiteX203" fmla="*/ 4093 w 9920"/>
                <a:gd name="connsiteY203" fmla="*/ 923 h 10000"/>
                <a:gd name="connsiteX204" fmla="*/ 4111 w 9920"/>
                <a:gd name="connsiteY204" fmla="*/ 0 h 10000"/>
                <a:gd name="connsiteX205" fmla="*/ 4129 w 9920"/>
                <a:gd name="connsiteY205" fmla="*/ 1051 h 10000"/>
                <a:gd name="connsiteX206" fmla="*/ 4147 w 9920"/>
                <a:gd name="connsiteY206" fmla="*/ 4487 h 10000"/>
                <a:gd name="connsiteX207" fmla="*/ 4165 w 9920"/>
                <a:gd name="connsiteY207" fmla="*/ 7705 h 10000"/>
                <a:gd name="connsiteX208" fmla="*/ 4193 w 9920"/>
                <a:gd name="connsiteY208" fmla="*/ 9397 h 10000"/>
                <a:gd name="connsiteX209" fmla="*/ 4211 w 9920"/>
                <a:gd name="connsiteY209" fmla="*/ 9397 h 10000"/>
                <a:gd name="connsiteX210" fmla="*/ 4230 w 9920"/>
                <a:gd name="connsiteY210" fmla="*/ 8436 h 10000"/>
                <a:gd name="connsiteX211" fmla="*/ 4259 w 9920"/>
                <a:gd name="connsiteY211" fmla="*/ 7679 h 10000"/>
                <a:gd name="connsiteX212" fmla="*/ 4277 w 9920"/>
                <a:gd name="connsiteY212" fmla="*/ 7231 h 10000"/>
                <a:gd name="connsiteX213" fmla="*/ 4295 w 9920"/>
                <a:gd name="connsiteY213" fmla="*/ 6436 h 10000"/>
                <a:gd name="connsiteX214" fmla="*/ 4313 w 9920"/>
                <a:gd name="connsiteY214" fmla="*/ 5538 h 10000"/>
                <a:gd name="connsiteX215" fmla="*/ 4331 w 9920"/>
                <a:gd name="connsiteY215" fmla="*/ 4872 h 10000"/>
                <a:gd name="connsiteX216" fmla="*/ 4356 w 9920"/>
                <a:gd name="connsiteY216" fmla="*/ 4423 h 10000"/>
                <a:gd name="connsiteX217" fmla="*/ 4374 w 9920"/>
                <a:gd name="connsiteY217" fmla="*/ 4462 h 10000"/>
                <a:gd name="connsiteX218" fmla="*/ 4392 w 9920"/>
                <a:gd name="connsiteY218" fmla="*/ 3885 h 10000"/>
                <a:gd name="connsiteX219" fmla="*/ 4410 w 9920"/>
                <a:gd name="connsiteY219" fmla="*/ 2744 h 10000"/>
                <a:gd name="connsiteX220" fmla="*/ 4428 w 9920"/>
                <a:gd name="connsiteY220" fmla="*/ 1949 h 10000"/>
                <a:gd name="connsiteX221" fmla="*/ 4453 w 9920"/>
                <a:gd name="connsiteY221" fmla="*/ 2897 h 10000"/>
                <a:gd name="connsiteX222" fmla="*/ 4471 w 9920"/>
                <a:gd name="connsiteY222" fmla="*/ 5833 h 10000"/>
                <a:gd name="connsiteX223" fmla="*/ 4500 w 9920"/>
                <a:gd name="connsiteY223" fmla="*/ 8000 h 10000"/>
                <a:gd name="connsiteX224" fmla="*/ 4518 w 9920"/>
                <a:gd name="connsiteY224" fmla="*/ 8090 h 10000"/>
                <a:gd name="connsiteX225" fmla="*/ 4536 w 9920"/>
                <a:gd name="connsiteY225" fmla="*/ 7103 h 10000"/>
                <a:gd name="connsiteX226" fmla="*/ 4554 w 9920"/>
                <a:gd name="connsiteY226" fmla="*/ 6205 h 10000"/>
                <a:gd name="connsiteX227" fmla="*/ 4572 w 9920"/>
                <a:gd name="connsiteY227" fmla="*/ 5641 h 10000"/>
                <a:gd name="connsiteX228" fmla="*/ 4590 w 9920"/>
                <a:gd name="connsiteY228" fmla="*/ 5321 h 10000"/>
                <a:gd name="connsiteX229" fmla="*/ 4617 w 9920"/>
                <a:gd name="connsiteY229" fmla="*/ 5154 h 10000"/>
                <a:gd name="connsiteX230" fmla="*/ 4635 w 9920"/>
                <a:gd name="connsiteY230" fmla="*/ 4872 h 10000"/>
                <a:gd name="connsiteX231" fmla="*/ 4653 w 9920"/>
                <a:gd name="connsiteY231" fmla="*/ 4526 h 10000"/>
                <a:gd name="connsiteX232" fmla="*/ 4682 w 9920"/>
                <a:gd name="connsiteY232" fmla="*/ 4333 h 10000"/>
                <a:gd name="connsiteX233" fmla="*/ 4700 w 9920"/>
                <a:gd name="connsiteY233" fmla="*/ 4115 h 10000"/>
                <a:gd name="connsiteX234" fmla="*/ 4714 w 9920"/>
                <a:gd name="connsiteY234" fmla="*/ 3859 h 10000"/>
                <a:gd name="connsiteX235" fmla="*/ 4734 w 9920"/>
                <a:gd name="connsiteY235" fmla="*/ 3692 h 10000"/>
                <a:gd name="connsiteX236" fmla="*/ 4752 w 9920"/>
                <a:gd name="connsiteY236" fmla="*/ 3603 h 10000"/>
                <a:gd name="connsiteX237" fmla="*/ 4781 w 9920"/>
                <a:gd name="connsiteY237" fmla="*/ 3821 h 10000"/>
                <a:gd name="connsiteX238" fmla="*/ 4799 w 9920"/>
                <a:gd name="connsiteY238" fmla="*/ 4590 h 10000"/>
                <a:gd name="connsiteX239" fmla="*/ 4817 w 9920"/>
                <a:gd name="connsiteY239" fmla="*/ 5103 h 10000"/>
                <a:gd name="connsiteX240" fmla="*/ 4835 w 9920"/>
                <a:gd name="connsiteY240" fmla="*/ 5346 h 10000"/>
                <a:gd name="connsiteX241" fmla="*/ 4860 w 9920"/>
                <a:gd name="connsiteY241" fmla="*/ 5474 h 10000"/>
                <a:gd name="connsiteX242" fmla="*/ 4878 w 9920"/>
                <a:gd name="connsiteY242" fmla="*/ 5538 h 10000"/>
                <a:gd name="connsiteX243" fmla="*/ 4897 w 9920"/>
                <a:gd name="connsiteY243" fmla="*/ 5513 h 10000"/>
                <a:gd name="connsiteX244" fmla="*/ 4915 w 9920"/>
                <a:gd name="connsiteY244" fmla="*/ 5218 h 10000"/>
                <a:gd name="connsiteX245" fmla="*/ 4943 w 9920"/>
                <a:gd name="connsiteY245" fmla="*/ 4744 h 10000"/>
                <a:gd name="connsiteX246" fmla="*/ 4961 w 9920"/>
                <a:gd name="connsiteY246" fmla="*/ 4397 h 10000"/>
                <a:gd name="connsiteX247" fmla="*/ 4979 w 9920"/>
                <a:gd name="connsiteY247" fmla="*/ 3821 h 10000"/>
                <a:gd name="connsiteX248" fmla="*/ 4994 w 9920"/>
                <a:gd name="connsiteY248" fmla="*/ 3372 h 10000"/>
                <a:gd name="connsiteX249" fmla="*/ 5012 w 9920"/>
                <a:gd name="connsiteY249" fmla="*/ 3372 h 10000"/>
                <a:gd name="connsiteX250" fmla="*/ 5031 w 9920"/>
                <a:gd name="connsiteY250" fmla="*/ 3795 h 10000"/>
                <a:gd name="connsiteX251" fmla="*/ 5060 w 9920"/>
                <a:gd name="connsiteY251" fmla="*/ 5192 h 10000"/>
                <a:gd name="connsiteX252" fmla="*/ 5085 w 9920"/>
                <a:gd name="connsiteY252" fmla="*/ 6436 h 10000"/>
                <a:gd name="connsiteX253" fmla="*/ 5103 w 9920"/>
                <a:gd name="connsiteY253" fmla="*/ 7321 h 10000"/>
                <a:gd name="connsiteX254" fmla="*/ 5121 w 9920"/>
                <a:gd name="connsiteY254" fmla="*/ 7359 h 10000"/>
                <a:gd name="connsiteX255" fmla="*/ 5139 w 9920"/>
                <a:gd name="connsiteY255" fmla="*/ 6846 h 10000"/>
                <a:gd name="connsiteX256" fmla="*/ 5157 w 9920"/>
                <a:gd name="connsiteY256" fmla="*/ 6179 h 10000"/>
                <a:gd name="connsiteX257" fmla="*/ 5175 w 9920"/>
                <a:gd name="connsiteY257" fmla="*/ 5897 h 10000"/>
                <a:gd name="connsiteX258" fmla="*/ 5193 w 9920"/>
                <a:gd name="connsiteY258" fmla="*/ 5538 h 10000"/>
                <a:gd name="connsiteX259" fmla="*/ 5222 w 9920"/>
                <a:gd name="connsiteY259" fmla="*/ 4590 h 10000"/>
                <a:gd name="connsiteX260" fmla="*/ 5240 w 9920"/>
                <a:gd name="connsiteY260" fmla="*/ 3064 h 10000"/>
                <a:gd name="connsiteX261" fmla="*/ 5258 w 9920"/>
                <a:gd name="connsiteY261" fmla="*/ 2615 h 10000"/>
                <a:gd name="connsiteX262" fmla="*/ 5285 w 9920"/>
                <a:gd name="connsiteY262" fmla="*/ 3474 h 10000"/>
                <a:gd name="connsiteX263" fmla="*/ 5304 w 9920"/>
                <a:gd name="connsiteY263" fmla="*/ 4359 h 10000"/>
                <a:gd name="connsiteX264" fmla="*/ 5322 w 9920"/>
                <a:gd name="connsiteY264" fmla="*/ 5321 h 10000"/>
                <a:gd name="connsiteX265" fmla="*/ 5340 w 9920"/>
                <a:gd name="connsiteY265" fmla="*/ 7013 h 10000"/>
                <a:gd name="connsiteX266" fmla="*/ 5365 w 9920"/>
                <a:gd name="connsiteY266" fmla="*/ 8179 h 10000"/>
                <a:gd name="connsiteX267" fmla="*/ 5383 w 9920"/>
                <a:gd name="connsiteY267" fmla="*/ 8115 h 10000"/>
                <a:gd name="connsiteX268" fmla="*/ 5401 w 9920"/>
                <a:gd name="connsiteY268" fmla="*/ 7256 h 10000"/>
                <a:gd name="connsiteX269" fmla="*/ 5419 w 9920"/>
                <a:gd name="connsiteY269" fmla="*/ 6269 h 10000"/>
                <a:gd name="connsiteX270" fmla="*/ 5438 w 9920"/>
                <a:gd name="connsiteY270" fmla="*/ 5410 h 10000"/>
                <a:gd name="connsiteX271" fmla="*/ 5456 w 9920"/>
                <a:gd name="connsiteY271" fmla="*/ 4974 h 10000"/>
                <a:gd name="connsiteX272" fmla="*/ 5485 w 9920"/>
                <a:gd name="connsiteY272" fmla="*/ 4551 h 10000"/>
                <a:gd name="connsiteX273" fmla="*/ 5503 w 9920"/>
                <a:gd name="connsiteY273" fmla="*/ 4231 h 10000"/>
                <a:gd name="connsiteX274" fmla="*/ 5521 w 9920"/>
                <a:gd name="connsiteY274" fmla="*/ 3885 h 10000"/>
                <a:gd name="connsiteX275" fmla="*/ 5546 w 9920"/>
                <a:gd name="connsiteY275" fmla="*/ 3667 h 10000"/>
                <a:gd name="connsiteX276" fmla="*/ 5564 w 9920"/>
                <a:gd name="connsiteY276" fmla="*/ 3218 h 10000"/>
                <a:gd name="connsiteX277" fmla="*/ 5582 w 9920"/>
                <a:gd name="connsiteY277" fmla="*/ 3192 h 10000"/>
                <a:gd name="connsiteX278" fmla="*/ 5600 w 9920"/>
                <a:gd name="connsiteY278" fmla="*/ 3731 h 10000"/>
                <a:gd name="connsiteX279" fmla="*/ 5626 w 9920"/>
                <a:gd name="connsiteY279" fmla="*/ 4615 h 10000"/>
                <a:gd name="connsiteX280" fmla="*/ 5644 w 9920"/>
                <a:gd name="connsiteY280" fmla="*/ 5321 h 10000"/>
                <a:gd name="connsiteX281" fmla="*/ 5662 w 9920"/>
                <a:gd name="connsiteY281" fmla="*/ 5731 h 10000"/>
                <a:gd name="connsiteX282" fmla="*/ 5691 w 9920"/>
                <a:gd name="connsiteY282" fmla="*/ 6090 h 10000"/>
                <a:gd name="connsiteX283" fmla="*/ 5709 w 9920"/>
                <a:gd name="connsiteY283" fmla="*/ 6026 h 10000"/>
                <a:gd name="connsiteX284" fmla="*/ 5727 w 9920"/>
                <a:gd name="connsiteY284" fmla="*/ 5321 h 10000"/>
                <a:gd name="connsiteX285" fmla="*/ 5745 w 9920"/>
                <a:gd name="connsiteY285" fmla="*/ 4397 h 10000"/>
                <a:gd name="connsiteX286" fmla="*/ 5763 w 9920"/>
                <a:gd name="connsiteY286" fmla="*/ 4077 h 10000"/>
                <a:gd name="connsiteX287" fmla="*/ 5781 w 9920"/>
                <a:gd name="connsiteY287" fmla="*/ 4051 h 10000"/>
                <a:gd name="connsiteX288" fmla="*/ 5806 w 9920"/>
                <a:gd name="connsiteY288" fmla="*/ 4974 h 10000"/>
                <a:gd name="connsiteX289" fmla="*/ 5825 w 9920"/>
                <a:gd name="connsiteY289" fmla="*/ 5897 h 10000"/>
                <a:gd name="connsiteX290" fmla="*/ 5845 w 9920"/>
                <a:gd name="connsiteY290" fmla="*/ 5795 h 10000"/>
                <a:gd name="connsiteX291" fmla="*/ 5863 w 9920"/>
                <a:gd name="connsiteY291" fmla="*/ 5321 h 10000"/>
                <a:gd name="connsiteX292" fmla="*/ 5888 w 9920"/>
                <a:gd name="connsiteY292" fmla="*/ 5064 h 10000"/>
                <a:gd name="connsiteX293" fmla="*/ 5906 w 9920"/>
                <a:gd name="connsiteY293" fmla="*/ 5321 h 10000"/>
                <a:gd name="connsiteX294" fmla="*/ 5924 w 9920"/>
                <a:gd name="connsiteY294" fmla="*/ 5154 h 10000"/>
                <a:gd name="connsiteX295" fmla="*/ 5942 w 9920"/>
                <a:gd name="connsiteY295" fmla="*/ 4936 h 10000"/>
                <a:gd name="connsiteX296" fmla="*/ 5971 w 9920"/>
                <a:gd name="connsiteY296" fmla="*/ 4462 h 10000"/>
                <a:gd name="connsiteX297" fmla="*/ 6105 w 9920"/>
                <a:gd name="connsiteY297" fmla="*/ 4846 h 10000"/>
                <a:gd name="connsiteX298" fmla="*/ 6130 w 9920"/>
                <a:gd name="connsiteY298" fmla="*/ 4487 h 10000"/>
                <a:gd name="connsiteX299" fmla="*/ 6232 w 9920"/>
                <a:gd name="connsiteY299" fmla="*/ 4013 h 10000"/>
                <a:gd name="connsiteX300" fmla="*/ 6250 w 9920"/>
                <a:gd name="connsiteY300" fmla="*/ 3064 h 10000"/>
                <a:gd name="connsiteX301" fmla="*/ 6311 w 9920"/>
                <a:gd name="connsiteY301" fmla="*/ 5923 h 10000"/>
                <a:gd name="connsiteX302" fmla="*/ 6329 w 9920"/>
                <a:gd name="connsiteY302" fmla="*/ 7321 h 10000"/>
                <a:gd name="connsiteX303" fmla="*/ 6348 w 9920"/>
                <a:gd name="connsiteY303" fmla="*/ 7641 h 10000"/>
                <a:gd name="connsiteX304" fmla="*/ 6366 w 9920"/>
                <a:gd name="connsiteY304" fmla="*/ 7359 h 10000"/>
                <a:gd name="connsiteX305" fmla="*/ 6384 w 9920"/>
                <a:gd name="connsiteY305" fmla="*/ 5833 h 10000"/>
                <a:gd name="connsiteX306" fmla="*/ 6494 w 9920"/>
                <a:gd name="connsiteY306" fmla="*/ 6436 h 10000"/>
                <a:gd name="connsiteX307" fmla="*/ 6512 w 9920"/>
                <a:gd name="connsiteY307" fmla="*/ 8628 h 10000"/>
                <a:gd name="connsiteX308" fmla="*/ 6530 w 9920"/>
                <a:gd name="connsiteY308" fmla="*/ 9077 h 10000"/>
                <a:gd name="connsiteX309" fmla="*/ 6555 w 9920"/>
                <a:gd name="connsiteY309" fmla="*/ 8603 h 10000"/>
                <a:gd name="connsiteX310" fmla="*/ 6573 w 9920"/>
                <a:gd name="connsiteY310" fmla="*/ 7679 h 10000"/>
                <a:gd name="connsiteX311" fmla="*/ 6591 w 9920"/>
                <a:gd name="connsiteY311" fmla="*/ 6846 h 10000"/>
                <a:gd name="connsiteX312" fmla="*/ 6609 w 9920"/>
                <a:gd name="connsiteY312" fmla="*/ 6090 h 10000"/>
                <a:gd name="connsiteX313" fmla="*/ 6628 w 9920"/>
                <a:gd name="connsiteY313" fmla="*/ 5128 h 10000"/>
                <a:gd name="connsiteX314" fmla="*/ 6646 w 9920"/>
                <a:gd name="connsiteY314" fmla="*/ 4013 h 10000"/>
                <a:gd name="connsiteX315" fmla="*/ 6998 w 9920"/>
                <a:gd name="connsiteY315" fmla="*/ 5513 h 10000"/>
                <a:gd name="connsiteX316" fmla="*/ 7016 w 9920"/>
                <a:gd name="connsiteY316" fmla="*/ 6051 h 10000"/>
                <a:gd name="connsiteX317" fmla="*/ 7035 w 9920"/>
                <a:gd name="connsiteY317" fmla="*/ 5897 h 10000"/>
                <a:gd name="connsiteX318" fmla="*/ 7053 w 9920"/>
                <a:gd name="connsiteY318" fmla="*/ 5577 h 10000"/>
                <a:gd name="connsiteX319" fmla="*/ 7071 w 9920"/>
                <a:gd name="connsiteY319" fmla="*/ 5321 h 10000"/>
                <a:gd name="connsiteX320" fmla="*/ 7097 w 9920"/>
                <a:gd name="connsiteY320" fmla="*/ 4936 h 10000"/>
                <a:gd name="connsiteX321" fmla="*/ 7115 w 9920"/>
                <a:gd name="connsiteY321" fmla="*/ 4654 h 10000"/>
                <a:gd name="connsiteX322" fmla="*/ 7133 w 9920"/>
                <a:gd name="connsiteY322" fmla="*/ 4526 h 10000"/>
                <a:gd name="connsiteX323" fmla="*/ 7162 w 9920"/>
                <a:gd name="connsiteY323" fmla="*/ 4487 h 10000"/>
                <a:gd name="connsiteX324" fmla="*/ 7180 w 9920"/>
                <a:gd name="connsiteY324" fmla="*/ 4590 h 10000"/>
                <a:gd name="connsiteX325" fmla="*/ 7198 w 9920"/>
                <a:gd name="connsiteY325" fmla="*/ 5218 h 10000"/>
                <a:gd name="connsiteX326" fmla="*/ 7212 w 9920"/>
                <a:gd name="connsiteY326" fmla="*/ 5218 h 10000"/>
                <a:gd name="connsiteX327" fmla="*/ 7230 w 9920"/>
                <a:gd name="connsiteY327" fmla="*/ 4654 h 10000"/>
                <a:gd name="connsiteX328" fmla="*/ 7259 w 9920"/>
                <a:gd name="connsiteY328" fmla="*/ 4423 h 10000"/>
                <a:gd name="connsiteX329" fmla="*/ 7277 w 9920"/>
                <a:gd name="connsiteY329" fmla="*/ 4654 h 10000"/>
                <a:gd name="connsiteX330" fmla="*/ 7295 w 9920"/>
                <a:gd name="connsiteY330" fmla="*/ 5154 h 10000"/>
                <a:gd name="connsiteX331" fmla="*/ 7320 w 9920"/>
                <a:gd name="connsiteY331" fmla="*/ 5731 h 10000"/>
                <a:gd name="connsiteX332" fmla="*/ 7338 w 9920"/>
                <a:gd name="connsiteY332" fmla="*/ 6051 h 10000"/>
                <a:gd name="connsiteX333" fmla="*/ 7356 w 9920"/>
                <a:gd name="connsiteY333" fmla="*/ 5962 h 10000"/>
                <a:gd name="connsiteX334" fmla="*/ 7374 w 9920"/>
                <a:gd name="connsiteY334" fmla="*/ 5897 h 10000"/>
                <a:gd name="connsiteX335" fmla="*/ 7392 w 9920"/>
                <a:gd name="connsiteY335" fmla="*/ 5321 h 10000"/>
                <a:gd name="connsiteX336" fmla="*/ 7411 w 9920"/>
                <a:gd name="connsiteY336" fmla="*/ 4679 h 10000"/>
                <a:gd name="connsiteX337" fmla="*/ 7440 w 9920"/>
                <a:gd name="connsiteY337" fmla="*/ 4115 h 10000"/>
                <a:gd name="connsiteX338" fmla="*/ 7458 w 9920"/>
                <a:gd name="connsiteY338" fmla="*/ 3474 h 10000"/>
                <a:gd name="connsiteX339" fmla="*/ 7476 w 9920"/>
                <a:gd name="connsiteY339" fmla="*/ 3410 h 10000"/>
                <a:gd name="connsiteX340" fmla="*/ 7491 w 9920"/>
                <a:gd name="connsiteY340" fmla="*/ 4808 h 10000"/>
                <a:gd name="connsiteX341" fmla="*/ 7522 w 9920"/>
                <a:gd name="connsiteY341" fmla="*/ 6090 h 10000"/>
                <a:gd name="connsiteX342" fmla="*/ 7540 w 9920"/>
                <a:gd name="connsiteY342" fmla="*/ 5833 h 10000"/>
                <a:gd name="connsiteX343" fmla="*/ 7558 w 9920"/>
                <a:gd name="connsiteY343" fmla="*/ 4359 h 10000"/>
                <a:gd name="connsiteX344" fmla="*/ 7583 w 9920"/>
                <a:gd name="connsiteY344" fmla="*/ 2705 h 10000"/>
                <a:gd name="connsiteX345" fmla="*/ 7601 w 9920"/>
                <a:gd name="connsiteY345" fmla="*/ 1974 h 10000"/>
                <a:gd name="connsiteX346" fmla="*/ 7619 w 9920"/>
                <a:gd name="connsiteY346" fmla="*/ 4013 h 10000"/>
                <a:gd name="connsiteX347" fmla="*/ 7637 w 9920"/>
                <a:gd name="connsiteY347" fmla="*/ 6372 h 10000"/>
                <a:gd name="connsiteX348" fmla="*/ 7655 w 9920"/>
                <a:gd name="connsiteY348" fmla="*/ 7808 h 10000"/>
                <a:gd name="connsiteX349" fmla="*/ 7673 w 9920"/>
                <a:gd name="connsiteY349" fmla="*/ 7577 h 10000"/>
                <a:gd name="connsiteX350" fmla="*/ 7702 w 9920"/>
                <a:gd name="connsiteY350" fmla="*/ 7295 h 10000"/>
                <a:gd name="connsiteX351" fmla="*/ 7720 w 9920"/>
                <a:gd name="connsiteY351" fmla="*/ 7321 h 10000"/>
                <a:gd name="connsiteX352" fmla="*/ 7738 w 9920"/>
                <a:gd name="connsiteY352" fmla="*/ 7551 h 10000"/>
                <a:gd name="connsiteX353" fmla="*/ 7763 w 9920"/>
                <a:gd name="connsiteY353" fmla="*/ 7679 h 10000"/>
                <a:gd name="connsiteX354" fmla="*/ 7781 w 9920"/>
                <a:gd name="connsiteY354" fmla="*/ 7231 h 10000"/>
                <a:gd name="connsiteX355" fmla="*/ 7800 w 9920"/>
                <a:gd name="connsiteY355" fmla="*/ 6526 h 10000"/>
                <a:gd name="connsiteX356" fmla="*/ 7818 w 9920"/>
                <a:gd name="connsiteY356" fmla="*/ 5859 h 10000"/>
                <a:gd name="connsiteX357" fmla="*/ 7844 w 9920"/>
                <a:gd name="connsiteY357" fmla="*/ 5154 h 10000"/>
                <a:gd name="connsiteX358" fmla="*/ 7862 w 9920"/>
                <a:gd name="connsiteY358" fmla="*/ 4615 h 10000"/>
                <a:gd name="connsiteX359" fmla="*/ 7880 w 9920"/>
                <a:gd name="connsiteY359" fmla="*/ 3949 h 10000"/>
                <a:gd name="connsiteX360" fmla="*/ 7898 w 9920"/>
                <a:gd name="connsiteY360" fmla="*/ 3474 h 10000"/>
                <a:gd name="connsiteX361" fmla="*/ 7916 w 9920"/>
                <a:gd name="connsiteY361" fmla="*/ 2936 h 10000"/>
                <a:gd name="connsiteX362" fmla="*/ 7945 w 9920"/>
                <a:gd name="connsiteY362" fmla="*/ 2808 h 10000"/>
                <a:gd name="connsiteX363" fmla="*/ 7963 w 9920"/>
                <a:gd name="connsiteY363" fmla="*/ 3474 h 10000"/>
                <a:gd name="connsiteX364" fmla="*/ 7981 w 9920"/>
                <a:gd name="connsiteY364" fmla="*/ 4462 h 10000"/>
                <a:gd name="connsiteX365" fmla="*/ 7999 w 9920"/>
                <a:gd name="connsiteY365" fmla="*/ 4590 h 10000"/>
                <a:gd name="connsiteX366" fmla="*/ 8024 w 9920"/>
                <a:gd name="connsiteY366" fmla="*/ 4333 h 10000"/>
                <a:gd name="connsiteX367" fmla="*/ 8042 w 9920"/>
                <a:gd name="connsiteY367" fmla="*/ 4295 h 10000"/>
                <a:gd name="connsiteX368" fmla="*/ 8061 w 9920"/>
                <a:gd name="connsiteY368" fmla="*/ 4205 h 10000"/>
                <a:gd name="connsiteX369" fmla="*/ 8080 w 9920"/>
                <a:gd name="connsiteY369" fmla="*/ 3949 h 10000"/>
                <a:gd name="connsiteX370" fmla="*/ 8098 w 9920"/>
                <a:gd name="connsiteY370" fmla="*/ 4654 h 10000"/>
                <a:gd name="connsiteX371" fmla="*/ 8124 w 9920"/>
                <a:gd name="connsiteY371" fmla="*/ 5282 h 10000"/>
                <a:gd name="connsiteX372" fmla="*/ 8142 w 9920"/>
                <a:gd name="connsiteY372" fmla="*/ 6051 h 10000"/>
                <a:gd name="connsiteX373" fmla="*/ 8170 w 9920"/>
                <a:gd name="connsiteY373" fmla="*/ 6718 h 10000"/>
                <a:gd name="connsiteX374" fmla="*/ 8189 w 9920"/>
                <a:gd name="connsiteY374" fmla="*/ 6821 h 10000"/>
                <a:gd name="connsiteX375" fmla="*/ 8207 w 9920"/>
                <a:gd name="connsiteY375" fmla="*/ 6462 h 10000"/>
                <a:gd name="connsiteX376" fmla="*/ 8225 w 9920"/>
                <a:gd name="connsiteY376" fmla="*/ 5321 h 10000"/>
                <a:gd name="connsiteX377" fmla="*/ 8244 w 9920"/>
                <a:gd name="connsiteY377" fmla="*/ 2769 h 10000"/>
                <a:gd name="connsiteX378" fmla="*/ 8262 w 9920"/>
                <a:gd name="connsiteY378" fmla="*/ 1244 h 10000"/>
                <a:gd name="connsiteX379" fmla="*/ 8280 w 9920"/>
                <a:gd name="connsiteY379" fmla="*/ 962 h 10000"/>
                <a:gd name="connsiteX380" fmla="*/ 8305 w 9920"/>
                <a:gd name="connsiteY380" fmla="*/ 3603 h 10000"/>
                <a:gd name="connsiteX381" fmla="*/ 8323 w 9920"/>
                <a:gd name="connsiteY381" fmla="*/ 6846 h 10000"/>
                <a:gd name="connsiteX382" fmla="*/ 8348 w 9920"/>
                <a:gd name="connsiteY382" fmla="*/ 8282 h 10000"/>
                <a:gd name="connsiteX383" fmla="*/ 8366 w 9920"/>
                <a:gd name="connsiteY383" fmla="*/ 8218 h 10000"/>
                <a:gd name="connsiteX384" fmla="*/ 8384 w 9920"/>
                <a:gd name="connsiteY384" fmla="*/ 7679 h 10000"/>
                <a:gd name="connsiteX385" fmla="*/ 8402 w 9920"/>
                <a:gd name="connsiteY385" fmla="*/ 7038 h 10000"/>
                <a:gd name="connsiteX386" fmla="*/ 8420 w 9920"/>
                <a:gd name="connsiteY386" fmla="*/ 6436 h 10000"/>
                <a:gd name="connsiteX387" fmla="*/ 8449 w 9920"/>
                <a:gd name="connsiteY387" fmla="*/ 6115 h 10000"/>
                <a:gd name="connsiteX388" fmla="*/ 8467 w 9920"/>
                <a:gd name="connsiteY388" fmla="*/ 5833 h 10000"/>
                <a:gd name="connsiteX389" fmla="*/ 8485 w 9920"/>
                <a:gd name="connsiteY389" fmla="*/ 5449 h 10000"/>
                <a:gd name="connsiteX390" fmla="*/ 8503 w 9920"/>
                <a:gd name="connsiteY390" fmla="*/ 4872 h 10000"/>
                <a:gd name="connsiteX391" fmla="*/ 8521 w 9920"/>
                <a:gd name="connsiteY391" fmla="*/ 4333 h 10000"/>
                <a:gd name="connsiteX392" fmla="*/ 8547 w 9920"/>
                <a:gd name="connsiteY392" fmla="*/ 3795 h 10000"/>
                <a:gd name="connsiteX393" fmla="*/ 8565 w 9920"/>
                <a:gd name="connsiteY393" fmla="*/ 3538 h 10000"/>
                <a:gd name="connsiteX394" fmla="*/ 8583 w 9920"/>
                <a:gd name="connsiteY394" fmla="*/ 3244 h 10000"/>
                <a:gd name="connsiteX395" fmla="*/ 8608 w 9920"/>
                <a:gd name="connsiteY395" fmla="*/ 3372 h 10000"/>
                <a:gd name="connsiteX396" fmla="*/ 8628 w 9920"/>
                <a:gd name="connsiteY396" fmla="*/ 3244 h 10000"/>
                <a:gd name="connsiteX397" fmla="*/ 8647 w 9920"/>
                <a:gd name="connsiteY397" fmla="*/ 2513 h 10000"/>
                <a:gd name="connsiteX398" fmla="*/ 8665 w 9920"/>
                <a:gd name="connsiteY398" fmla="*/ 2897 h 10000"/>
                <a:gd name="connsiteX399" fmla="*/ 8683 w 9920"/>
                <a:gd name="connsiteY399" fmla="*/ 5128 h 10000"/>
                <a:gd name="connsiteX400" fmla="*/ 8712 w 9920"/>
                <a:gd name="connsiteY400" fmla="*/ 6846 h 10000"/>
                <a:gd name="connsiteX401" fmla="*/ 8730 w 9920"/>
                <a:gd name="connsiteY401" fmla="*/ 7038 h 10000"/>
                <a:gd name="connsiteX402" fmla="*/ 8748 w 9920"/>
                <a:gd name="connsiteY402" fmla="*/ 6821 h 10000"/>
                <a:gd name="connsiteX403" fmla="*/ 8773 w 9920"/>
                <a:gd name="connsiteY403" fmla="*/ 6051 h 10000"/>
                <a:gd name="connsiteX404" fmla="*/ 8791 w 9920"/>
                <a:gd name="connsiteY404" fmla="*/ 4974 h 10000"/>
                <a:gd name="connsiteX405" fmla="*/ 8809 w 9920"/>
                <a:gd name="connsiteY405" fmla="*/ 3885 h 10000"/>
                <a:gd name="connsiteX406" fmla="*/ 8827 w 9920"/>
                <a:gd name="connsiteY406" fmla="*/ 3795 h 10000"/>
                <a:gd name="connsiteX407" fmla="*/ 8845 w 9920"/>
                <a:gd name="connsiteY407" fmla="*/ 4910 h 10000"/>
                <a:gd name="connsiteX408" fmla="*/ 8864 w 9920"/>
                <a:gd name="connsiteY408" fmla="*/ 6590 h 10000"/>
                <a:gd name="connsiteX409" fmla="*/ 8889 w 9920"/>
                <a:gd name="connsiteY409" fmla="*/ 7705 h 10000"/>
                <a:gd name="connsiteX410" fmla="*/ 8907 w 9920"/>
                <a:gd name="connsiteY410" fmla="*/ 7641 h 10000"/>
                <a:gd name="connsiteX411" fmla="*/ 8925 w 9920"/>
                <a:gd name="connsiteY411" fmla="*/ 6974 h 10000"/>
                <a:gd name="connsiteX412" fmla="*/ 8943 w 9920"/>
                <a:gd name="connsiteY412" fmla="*/ 6244 h 10000"/>
                <a:gd name="connsiteX413" fmla="*/ 8972 w 9920"/>
                <a:gd name="connsiteY413" fmla="*/ 5667 h 10000"/>
                <a:gd name="connsiteX414" fmla="*/ 8990 w 9920"/>
                <a:gd name="connsiteY414" fmla="*/ 5282 h 10000"/>
                <a:gd name="connsiteX415" fmla="*/ 9008 w 9920"/>
                <a:gd name="connsiteY415" fmla="*/ 4782 h 10000"/>
                <a:gd name="connsiteX416" fmla="*/ 9026 w 9920"/>
                <a:gd name="connsiteY416" fmla="*/ 3987 h 10000"/>
                <a:gd name="connsiteX417" fmla="*/ 9052 w 9920"/>
                <a:gd name="connsiteY417" fmla="*/ 3244 h 10000"/>
                <a:gd name="connsiteX418" fmla="*/ 9070 w 9920"/>
                <a:gd name="connsiteY418" fmla="*/ 2872 h 10000"/>
                <a:gd name="connsiteX419" fmla="*/ 9088 w 9920"/>
                <a:gd name="connsiteY419" fmla="*/ 2962 h 10000"/>
                <a:gd name="connsiteX420" fmla="*/ 9106 w 9920"/>
                <a:gd name="connsiteY420" fmla="*/ 3667 h 10000"/>
                <a:gd name="connsiteX421" fmla="*/ 9124 w 9920"/>
                <a:gd name="connsiteY421" fmla="*/ 5321 h 10000"/>
                <a:gd name="connsiteX422" fmla="*/ 9153 w 9920"/>
                <a:gd name="connsiteY422" fmla="*/ 6462 h 10000"/>
                <a:gd name="connsiteX423" fmla="*/ 9169 w 9920"/>
                <a:gd name="connsiteY423" fmla="*/ 6051 h 10000"/>
                <a:gd name="connsiteX424" fmla="*/ 9198 w 9920"/>
                <a:gd name="connsiteY424" fmla="*/ 5103 h 10000"/>
                <a:gd name="connsiteX425" fmla="*/ 9216 w 9920"/>
                <a:gd name="connsiteY425" fmla="*/ 4551 h 10000"/>
                <a:gd name="connsiteX426" fmla="*/ 9234 w 9920"/>
                <a:gd name="connsiteY426" fmla="*/ 4974 h 10000"/>
                <a:gd name="connsiteX427" fmla="*/ 9253 w 9920"/>
                <a:gd name="connsiteY427" fmla="*/ 5897 h 10000"/>
                <a:gd name="connsiteX428" fmla="*/ 9271 w 9920"/>
                <a:gd name="connsiteY428" fmla="*/ 6179 h 10000"/>
                <a:gd name="connsiteX429" fmla="*/ 9289 w 9920"/>
                <a:gd name="connsiteY429" fmla="*/ 5667 h 10000"/>
                <a:gd name="connsiteX430" fmla="*/ 9314 w 9920"/>
                <a:gd name="connsiteY430" fmla="*/ 5154 h 10000"/>
                <a:gd name="connsiteX431" fmla="*/ 9332 w 9920"/>
                <a:gd name="connsiteY431" fmla="*/ 4910 h 10000"/>
                <a:gd name="connsiteX432" fmla="*/ 9350 w 9920"/>
                <a:gd name="connsiteY432" fmla="*/ 4718 h 10000"/>
                <a:gd name="connsiteX433" fmla="*/ 9379 w 9920"/>
                <a:gd name="connsiteY433" fmla="*/ 4462 h 10000"/>
                <a:gd name="connsiteX434" fmla="*/ 9397 w 9920"/>
                <a:gd name="connsiteY434" fmla="*/ 4179 h 10000"/>
                <a:gd name="connsiteX435" fmla="*/ 9415 w 9920"/>
                <a:gd name="connsiteY435" fmla="*/ 4115 h 10000"/>
                <a:gd name="connsiteX436" fmla="*/ 9433 w 9920"/>
                <a:gd name="connsiteY436" fmla="*/ 4141 h 10000"/>
                <a:gd name="connsiteX437" fmla="*/ 9448 w 9920"/>
                <a:gd name="connsiteY437" fmla="*/ 4462 h 10000"/>
                <a:gd name="connsiteX438" fmla="*/ 9477 w 9920"/>
                <a:gd name="connsiteY438" fmla="*/ 4782 h 10000"/>
                <a:gd name="connsiteX439" fmla="*/ 9495 w 9920"/>
                <a:gd name="connsiteY439" fmla="*/ 5410 h 10000"/>
                <a:gd name="connsiteX440" fmla="*/ 9513 w 9920"/>
                <a:gd name="connsiteY440" fmla="*/ 6090 h 10000"/>
                <a:gd name="connsiteX441" fmla="*/ 9531 w 9920"/>
                <a:gd name="connsiteY441" fmla="*/ 6308 h 10000"/>
                <a:gd name="connsiteX442" fmla="*/ 9549 w 9920"/>
                <a:gd name="connsiteY442" fmla="*/ 6026 h 10000"/>
                <a:gd name="connsiteX443" fmla="*/ 9575 w 9920"/>
                <a:gd name="connsiteY443" fmla="*/ 5321 h 10000"/>
                <a:gd name="connsiteX444" fmla="*/ 9593 w 9920"/>
                <a:gd name="connsiteY444" fmla="*/ 4936 h 10000"/>
                <a:gd name="connsiteX445" fmla="*/ 9611 w 9920"/>
                <a:gd name="connsiteY445" fmla="*/ 4782 h 10000"/>
                <a:gd name="connsiteX446" fmla="*/ 9640 w 9920"/>
                <a:gd name="connsiteY446" fmla="*/ 5000 h 10000"/>
                <a:gd name="connsiteX447" fmla="*/ 9658 w 9920"/>
                <a:gd name="connsiteY447" fmla="*/ 5218 h 10000"/>
                <a:gd name="connsiteX448" fmla="*/ 9712 w 9920"/>
                <a:gd name="connsiteY448" fmla="*/ 5128 h 10000"/>
                <a:gd name="connsiteX449" fmla="*/ 9920 w 9920"/>
                <a:gd name="connsiteY449" fmla="*/ 4654 h 10000"/>
                <a:gd name="connsiteX0" fmla="*/ 0 w 9790"/>
                <a:gd name="connsiteY0" fmla="*/ 5103 h 10000"/>
                <a:gd name="connsiteX1" fmla="*/ 18 w 9790"/>
                <a:gd name="connsiteY1" fmla="*/ 6333 h 10000"/>
                <a:gd name="connsiteX2" fmla="*/ 36 w 9790"/>
                <a:gd name="connsiteY2" fmla="*/ 6885 h 10000"/>
                <a:gd name="connsiteX3" fmla="*/ 54 w 9790"/>
                <a:gd name="connsiteY3" fmla="*/ 6397 h 10000"/>
                <a:gd name="connsiteX4" fmla="*/ 84 w 9790"/>
                <a:gd name="connsiteY4" fmla="*/ 5474 h 10000"/>
                <a:gd name="connsiteX5" fmla="*/ 102 w 9790"/>
                <a:gd name="connsiteY5" fmla="*/ 4179 h 10000"/>
                <a:gd name="connsiteX6" fmla="*/ 120 w 9790"/>
                <a:gd name="connsiteY6" fmla="*/ 3128 h 10000"/>
                <a:gd name="connsiteX7" fmla="*/ 145 w 9790"/>
                <a:gd name="connsiteY7" fmla="*/ 2897 h 10000"/>
                <a:gd name="connsiteX8" fmla="*/ 163 w 9790"/>
                <a:gd name="connsiteY8" fmla="*/ 3987 h 10000"/>
                <a:gd name="connsiteX9" fmla="*/ 181 w 9790"/>
                <a:gd name="connsiteY9" fmla="*/ 5346 h 10000"/>
                <a:gd name="connsiteX10" fmla="*/ 200 w 9790"/>
                <a:gd name="connsiteY10" fmla="*/ 6179 h 10000"/>
                <a:gd name="connsiteX11" fmla="*/ 219 w 9790"/>
                <a:gd name="connsiteY11" fmla="*/ 6333 h 10000"/>
                <a:gd name="connsiteX12" fmla="*/ 248 w 9790"/>
                <a:gd name="connsiteY12" fmla="*/ 6115 h 10000"/>
                <a:gd name="connsiteX13" fmla="*/ 263 w 9790"/>
                <a:gd name="connsiteY13" fmla="*/ 5667 h 10000"/>
                <a:gd name="connsiteX14" fmla="*/ 283 w 9790"/>
                <a:gd name="connsiteY14" fmla="*/ 5385 h 10000"/>
                <a:gd name="connsiteX15" fmla="*/ 301 w 9790"/>
                <a:gd name="connsiteY15" fmla="*/ 4872 h 10000"/>
                <a:gd name="connsiteX16" fmla="*/ 320 w 9790"/>
                <a:gd name="connsiteY16" fmla="*/ 4013 h 10000"/>
                <a:gd name="connsiteX17" fmla="*/ 349 w 9790"/>
                <a:gd name="connsiteY17" fmla="*/ 3795 h 10000"/>
                <a:gd name="connsiteX18" fmla="*/ 367 w 9790"/>
                <a:gd name="connsiteY18" fmla="*/ 3859 h 10000"/>
                <a:gd name="connsiteX19" fmla="*/ 385 w 9790"/>
                <a:gd name="connsiteY19" fmla="*/ 4115 h 10000"/>
                <a:gd name="connsiteX20" fmla="*/ 410 w 9790"/>
                <a:gd name="connsiteY20" fmla="*/ 4872 h 10000"/>
                <a:gd name="connsiteX21" fmla="*/ 428 w 9790"/>
                <a:gd name="connsiteY21" fmla="*/ 5513 h 10000"/>
                <a:gd name="connsiteX22" fmla="*/ 447 w 9790"/>
                <a:gd name="connsiteY22" fmla="*/ 5513 h 10000"/>
                <a:gd name="connsiteX23" fmla="*/ 465 w 9790"/>
                <a:gd name="connsiteY23" fmla="*/ 5641 h 10000"/>
                <a:gd name="connsiteX24" fmla="*/ 483 w 9790"/>
                <a:gd name="connsiteY24" fmla="*/ 5705 h 10000"/>
                <a:gd name="connsiteX25" fmla="*/ 501 w 9790"/>
                <a:gd name="connsiteY25" fmla="*/ 5833 h 10000"/>
                <a:gd name="connsiteX26" fmla="*/ 530 w 9790"/>
                <a:gd name="connsiteY26" fmla="*/ 5731 h 10000"/>
                <a:gd name="connsiteX27" fmla="*/ 545 w 9790"/>
                <a:gd name="connsiteY27" fmla="*/ 5321 h 10000"/>
                <a:gd name="connsiteX28" fmla="*/ 564 w 9790"/>
                <a:gd name="connsiteY28" fmla="*/ 4974 h 10000"/>
                <a:gd name="connsiteX29" fmla="*/ 592 w 9790"/>
                <a:gd name="connsiteY29" fmla="*/ 4526 h 10000"/>
                <a:gd name="connsiteX30" fmla="*/ 611 w 9790"/>
                <a:gd name="connsiteY30" fmla="*/ 4051 h 10000"/>
                <a:gd name="connsiteX31" fmla="*/ 629 w 9790"/>
                <a:gd name="connsiteY31" fmla="*/ 3372 h 10000"/>
                <a:gd name="connsiteX32" fmla="*/ 648 w 9790"/>
                <a:gd name="connsiteY32" fmla="*/ 3026 h 10000"/>
                <a:gd name="connsiteX33" fmla="*/ 673 w 9790"/>
                <a:gd name="connsiteY33" fmla="*/ 3282 h 10000"/>
                <a:gd name="connsiteX34" fmla="*/ 692 w 9790"/>
                <a:gd name="connsiteY34" fmla="*/ 4551 h 10000"/>
                <a:gd name="connsiteX35" fmla="*/ 710 w 9790"/>
                <a:gd name="connsiteY35" fmla="*/ 6090 h 10000"/>
                <a:gd name="connsiteX36" fmla="*/ 728 w 9790"/>
                <a:gd name="connsiteY36" fmla="*/ 7256 h 10000"/>
                <a:gd name="connsiteX37" fmla="*/ 746 w 9790"/>
                <a:gd name="connsiteY37" fmla="*/ 7449 h 10000"/>
                <a:gd name="connsiteX38" fmla="*/ 775 w 9790"/>
                <a:gd name="connsiteY38" fmla="*/ 7077 h 10000"/>
                <a:gd name="connsiteX39" fmla="*/ 793 w 9790"/>
                <a:gd name="connsiteY39" fmla="*/ 5603 h 10000"/>
                <a:gd name="connsiteX40" fmla="*/ 807 w 9790"/>
                <a:gd name="connsiteY40" fmla="*/ 3282 h 10000"/>
                <a:gd name="connsiteX41" fmla="*/ 826 w 9790"/>
                <a:gd name="connsiteY41" fmla="*/ 1308 h 10000"/>
                <a:gd name="connsiteX42" fmla="*/ 857 w 9790"/>
                <a:gd name="connsiteY42" fmla="*/ 962 h 10000"/>
                <a:gd name="connsiteX43" fmla="*/ 875 w 9790"/>
                <a:gd name="connsiteY43" fmla="*/ 3282 h 10000"/>
                <a:gd name="connsiteX44" fmla="*/ 893 w 9790"/>
                <a:gd name="connsiteY44" fmla="*/ 7744 h 10000"/>
                <a:gd name="connsiteX45" fmla="*/ 911 w 9790"/>
                <a:gd name="connsiteY45" fmla="*/ 10000 h 10000"/>
                <a:gd name="connsiteX46" fmla="*/ 929 w 9790"/>
                <a:gd name="connsiteY46" fmla="*/ 8821 h 10000"/>
                <a:gd name="connsiteX47" fmla="*/ 956 w 9790"/>
                <a:gd name="connsiteY47" fmla="*/ 6564 h 10000"/>
                <a:gd name="connsiteX48" fmla="*/ 974 w 9790"/>
                <a:gd name="connsiteY48" fmla="*/ 5064 h 10000"/>
                <a:gd name="connsiteX49" fmla="*/ 1002 w 9790"/>
                <a:gd name="connsiteY49" fmla="*/ 4744 h 10000"/>
                <a:gd name="connsiteX50" fmla="*/ 1021 w 9790"/>
                <a:gd name="connsiteY50" fmla="*/ 5000 h 10000"/>
                <a:gd name="connsiteX51" fmla="*/ 1040 w 9790"/>
                <a:gd name="connsiteY51" fmla="*/ 5513 h 10000"/>
                <a:gd name="connsiteX52" fmla="*/ 1058 w 9790"/>
                <a:gd name="connsiteY52" fmla="*/ 5641 h 10000"/>
                <a:gd name="connsiteX53" fmla="*/ 1077 w 9790"/>
                <a:gd name="connsiteY53" fmla="*/ 5577 h 10000"/>
                <a:gd name="connsiteX54" fmla="*/ 1091 w 9790"/>
                <a:gd name="connsiteY54" fmla="*/ 5346 h 10000"/>
                <a:gd name="connsiteX55" fmla="*/ 1109 w 9790"/>
                <a:gd name="connsiteY55" fmla="*/ 4936 h 10000"/>
                <a:gd name="connsiteX56" fmla="*/ 1138 w 9790"/>
                <a:gd name="connsiteY56" fmla="*/ 3756 h 10000"/>
                <a:gd name="connsiteX57" fmla="*/ 1156 w 9790"/>
                <a:gd name="connsiteY57" fmla="*/ 3372 h 10000"/>
                <a:gd name="connsiteX58" fmla="*/ 1181 w 9790"/>
                <a:gd name="connsiteY58" fmla="*/ 3346 h 10000"/>
                <a:gd name="connsiteX59" fmla="*/ 1200 w 9790"/>
                <a:gd name="connsiteY59" fmla="*/ 3372 h 10000"/>
                <a:gd name="connsiteX60" fmla="*/ 1218 w 9790"/>
                <a:gd name="connsiteY60" fmla="*/ 4333 h 10000"/>
                <a:gd name="connsiteX61" fmla="*/ 1236 w 9790"/>
                <a:gd name="connsiteY61" fmla="*/ 5346 h 10000"/>
                <a:gd name="connsiteX62" fmla="*/ 1254 w 9790"/>
                <a:gd name="connsiteY62" fmla="*/ 6308 h 10000"/>
                <a:gd name="connsiteX63" fmla="*/ 1283 w 9790"/>
                <a:gd name="connsiteY63" fmla="*/ 6885 h 10000"/>
                <a:gd name="connsiteX64" fmla="*/ 1301 w 9790"/>
                <a:gd name="connsiteY64" fmla="*/ 7077 h 10000"/>
                <a:gd name="connsiteX65" fmla="*/ 1320 w 9790"/>
                <a:gd name="connsiteY65" fmla="*/ 6564 h 10000"/>
                <a:gd name="connsiteX66" fmla="*/ 1338 w 9790"/>
                <a:gd name="connsiteY66" fmla="*/ 6244 h 10000"/>
                <a:gd name="connsiteX67" fmla="*/ 1356 w 9790"/>
                <a:gd name="connsiteY67" fmla="*/ 5897 h 10000"/>
                <a:gd name="connsiteX68" fmla="*/ 1382 w 9790"/>
                <a:gd name="connsiteY68" fmla="*/ 5192 h 10000"/>
                <a:gd name="connsiteX69" fmla="*/ 1401 w 9790"/>
                <a:gd name="connsiteY69" fmla="*/ 4359 h 10000"/>
                <a:gd name="connsiteX70" fmla="*/ 1421 w 9790"/>
                <a:gd name="connsiteY70" fmla="*/ 3628 h 10000"/>
                <a:gd name="connsiteX71" fmla="*/ 1447 w 9790"/>
                <a:gd name="connsiteY71" fmla="*/ 3064 h 10000"/>
                <a:gd name="connsiteX72" fmla="*/ 1465 w 9790"/>
                <a:gd name="connsiteY72" fmla="*/ 3500 h 10000"/>
                <a:gd name="connsiteX73" fmla="*/ 1483 w 9790"/>
                <a:gd name="connsiteY73" fmla="*/ 4423 h 10000"/>
                <a:gd name="connsiteX74" fmla="*/ 1501 w 9790"/>
                <a:gd name="connsiteY74" fmla="*/ 4910 h 10000"/>
                <a:gd name="connsiteX75" fmla="*/ 1519 w 9790"/>
                <a:gd name="connsiteY75" fmla="*/ 4333 h 10000"/>
                <a:gd name="connsiteX76" fmla="*/ 1548 w 9790"/>
                <a:gd name="connsiteY76" fmla="*/ 3154 h 10000"/>
                <a:gd name="connsiteX77" fmla="*/ 1567 w 9790"/>
                <a:gd name="connsiteY77" fmla="*/ 2513 h 10000"/>
                <a:gd name="connsiteX78" fmla="*/ 1585 w 9790"/>
                <a:gd name="connsiteY78" fmla="*/ 3564 h 10000"/>
                <a:gd name="connsiteX79" fmla="*/ 1610 w 9790"/>
                <a:gd name="connsiteY79" fmla="*/ 5385 h 10000"/>
                <a:gd name="connsiteX80" fmla="*/ 1628 w 9790"/>
                <a:gd name="connsiteY80" fmla="*/ 6308 h 10000"/>
                <a:gd name="connsiteX81" fmla="*/ 1646 w 9790"/>
                <a:gd name="connsiteY81" fmla="*/ 5731 h 10000"/>
                <a:gd name="connsiteX82" fmla="*/ 1664 w 9790"/>
                <a:gd name="connsiteY82" fmla="*/ 5346 h 10000"/>
                <a:gd name="connsiteX83" fmla="*/ 1682 w 9790"/>
                <a:gd name="connsiteY83" fmla="*/ 5513 h 10000"/>
                <a:gd name="connsiteX84" fmla="*/ 1701 w 9790"/>
                <a:gd name="connsiteY84" fmla="*/ 5667 h 10000"/>
                <a:gd name="connsiteX85" fmla="*/ 1727 w 9790"/>
                <a:gd name="connsiteY85" fmla="*/ 6308 h 10000"/>
                <a:gd name="connsiteX86" fmla="*/ 1745 w 9790"/>
                <a:gd name="connsiteY86" fmla="*/ 6462 h 10000"/>
                <a:gd name="connsiteX87" fmla="*/ 1763 w 9790"/>
                <a:gd name="connsiteY87" fmla="*/ 6051 h 10000"/>
                <a:gd name="connsiteX88" fmla="*/ 1781 w 9790"/>
                <a:gd name="connsiteY88" fmla="*/ 5513 h 10000"/>
                <a:gd name="connsiteX89" fmla="*/ 1810 w 9790"/>
                <a:gd name="connsiteY89" fmla="*/ 5385 h 10000"/>
                <a:gd name="connsiteX90" fmla="*/ 1830 w 9790"/>
                <a:gd name="connsiteY90" fmla="*/ 5449 h 10000"/>
                <a:gd name="connsiteX91" fmla="*/ 1848 w 9790"/>
                <a:gd name="connsiteY91" fmla="*/ 5513 h 10000"/>
                <a:gd name="connsiteX92" fmla="*/ 1873 w 9790"/>
                <a:gd name="connsiteY92" fmla="*/ 5192 h 10000"/>
                <a:gd name="connsiteX93" fmla="*/ 1891 w 9790"/>
                <a:gd name="connsiteY93" fmla="*/ 4397 h 10000"/>
                <a:gd name="connsiteX94" fmla="*/ 1909 w 9790"/>
                <a:gd name="connsiteY94" fmla="*/ 4295 h 10000"/>
                <a:gd name="connsiteX95" fmla="*/ 1927 w 9790"/>
                <a:gd name="connsiteY95" fmla="*/ 4526 h 10000"/>
                <a:gd name="connsiteX96" fmla="*/ 1946 w 9790"/>
                <a:gd name="connsiteY96" fmla="*/ 5385 h 10000"/>
                <a:gd name="connsiteX97" fmla="*/ 1966 w 9790"/>
                <a:gd name="connsiteY97" fmla="*/ 6590 h 10000"/>
                <a:gd name="connsiteX98" fmla="*/ 1984 w 9790"/>
                <a:gd name="connsiteY98" fmla="*/ 6949 h 10000"/>
                <a:gd name="connsiteX99" fmla="*/ 2010 w 9790"/>
                <a:gd name="connsiteY99" fmla="*/ 6141 h 10000"/>
                <a:gd name="connsiteX100" fmla="*/ 2038 w 9790"/>
                <a:gd name="connsiteY100" fmla="*/ 5346 h 10000"/>
                <a:gd name="connsiteX101" fmla="*/ 2056 w 9790"/>
                <a:gd name="connsiteY101" fmla="*/ 5154 h 10000"/>
                <a:gd name="connsiteX102" fmla="*/ 2075 w 9790"/>
                <a:gd name="connsiteY102" fmla="*/ 5641 h 10000"/>
                <a:gd name="connsiteX103" fmla="*/ 2093 w 9790"/>
                <a:gd name="connsiteY103" fmla="*/ 5795 h 10000"/>
                <a:gd name="connsiteX104" fmla="*/ 2112 w 9790"/>
                <a:gd name="connsiteY104" fmla="*/ 5731 h 10000"/>
                <a:gd name="connsiteX105" fmla="*/ 2130 w 9790"/>
                <a:gd name="connsiteY105" fmla="*/ 5346 h 10000"/>
                <a:gd name="connsiteX106" fmla="*/ 2155 w 9790"/>
                <a:gd name="connsiteY106" fmla="*/ 4910 h 10000"/>
                <a:gd name="connsiteX107" fmla="*/ 2173 w 9790"/>
                <a:gd name="connsiteY107" fmla="*/ 4615 h 10000"/>
                <a:gd name="connsiteX108" fmla="*/ 2192 w 9790"/>
                <a:gd name="connsiteY108" fmla="*/ 4462 h 10000"/>
                <a:gd name="connsiteX109" fmla="*/ 2217 w 9790"/>
                <a:gd name="connsiteY109" fmla="*/ 4423 h 10000"/>
                <a:gd name="connsiteX110" fmla="*/ 2236 w 9790"/>
                <a:gd name="connsiteY110" fmla="*/ 4397 h 10000"/>
                <a:gd name="connsiteX111" fmla="*/ 2254 w 9790"/>
                <a:gd name="connsiteY111" fmla="*/ 4179 h 10000"/>
                <a:gd name="connsiteX112" fmla="*/ 2272 w 9790"/>
                <a:gd name="connsiteY112" fmla="*/ 3731 h 10000"/>
                <a:gd name="connsiteX113" fmla="*/ 2290 w 9790"/>
                <a:gd name="connsiteY113" fmla="*/ 3000 h 10000"/>
                <a:gd name="connsiteX114" fmla="*/ 2320 w 9790"/>
                <a:gd name="connsiteY114" fmla="*/ 2513 h 10000"/>
                <a:gd name="connsiteX115" fmla="*/ 2338 w 9790"/>
                <a:gd name="connsiteY115" fmla="*/ 3026 h 10000"/>
                <a:gd name="connsiteX116" fmla="*/ 2356 w 9790"/>
                <a:gd name="connsiteY116" fmla="*/ 4590 h 10000"/>
                <a:gd name="connsiteX117" fmla="*/ 2374 w 9790"/>
                <a:gd name="connsiteY117" fmla="*/ 6397 h 10000"/>
                <a:gd name="connsiteX118" fmla="*/ 2392 w 9790"/>
                <a:gd name="connsiteY118" fmla="*/ 7192 h 10000"/>
                <a:gd name="connsiteX119" fmla="*/ 2418 w 9790"/>
                <a:gd name="connsiteY119" fmla="*/ 6910 h 10000"/>
                <a:gd name="connsiteX120" fmla="*/ 2436 w 9790"/>
                <a:gd name="connsiteY120" fmla="*/ 6179 h 10000"/>
                <a:gd name="connsiteX121" fmla="*/ 2455 w 9790"/>
                <a:gd name="connsiteY121" fmla="*/ 4936 h 10000"/>
                <a:gd name="connsiteX122" fmla="*/ 2483 w 9790"/>
                <a:gd name="connsiteY122" fmla="*/ 3603 h 10000"/>
                <a:gd name="connsiteX123" fmla="*/ 2498 w 9790"/>
                <a:gd name="connsiteY123" fmla="*/ 2872 h 10000"/>
                <a:gd name="connsiteX124" fmla="*/ 2516 w 9790"/>
                <a:gd name="connsiteY124" fmla="*/ 2231 h 10000"/>
                <a:gd name="connsiteX125" fmla="*/ 2536 w 9790"/>
                <a:gd name="connsiteY125" fmla="*/ 3064 h 10000"/>
                <a:gd name="connsiteX126" fmla="*/ 2554 w 9790"/>
                <a:gd name="connsiteY126" fmla="*/ 5577 h 10000"/>
                <a:gd name="connsiteX127" fmla="*/ 2584 w 9790"/>
                <a:gd name="connsiteY127" fmla="*/ 7359 h 10000"/>
                <a:gd name="connsiteX128" fmla="*/ 2602 w 9790"/>
                <a:gd name="connsiteY128" fmla="*/ 7128 h 10000"/>
                <a:gd name="connsiteX129" fmla="*/ 2627 w 9790"/>
                <a:gd name="connsiteY129" fmla="*/ 6372 h 10000"/>
                <a:gd name="connsiteX130" fmla="*/ 2646 w 9790"/>
                <a:gd name="connsiteY130" fmla="*/ 5538 h 10000"/>
                <a:gd name="connsiteX131" fmla="*/ 2664 w 9790"/>
                <a:gd name="connsiteY131" fmla="*/ 4654 h 10000"/>
                <a:gd name="connsiteX132" fmla="*/ 2682 w 9790"/>
                <a:gd name="connsiteY132" fmla="*/ 3987 h 10000"/>
                <a:gd name="connsiteX133" fmla="*/ 2701 w 9790"/>
                <a:gd name="connsiteY133" fmla="*/ 3410 h 10000"/>
                <a:gd name="connsiteX134" fmla="*/ 2719 w 9790"/>
                <a:gd name="connsiteY134" fmla="*/ 3885 h 10000"/>
                <a:gd name="connsiteX135" fmla="*/ 2737 w 9790"/>
                <a:gd name="connsiteY135" fmla="*/ 5987 h 10000"/>
                <a:gd name="connsiteX136" fmla="*/ 2766 w 9790"/>
                <a:gd name="connsiteY136" fmla="*/ 7679 h 10000"/>
                <a:gd name="connsiteX137" fmla="*/ 2781 w 9790"/>
                <a:gd name="connsiteY137" fmla="*/ 7641 h 10000"/>
                <a:gd name="connsiteX138" fmla="*/ 2799 w 9790"/>
                <a:gd name="connsiteY138" fmla="*/ 7103 h 10000"/>
                <a:gd name="connsiteX139" fmla="*/ 2818 w 9790"/>
                <a:gd name="connsiteY139" fmla="*/ 6500 h 10000"/>
                <a:gd name="connsiteX140" fmla="*/ 2847 w 9790"/>
                <a:gd name="connsiteY140" fmla="*/ 5962 h 10000"/>
                <a:gd name="connsiteX141" fmla="*/ 2865 w 9790"/>
                <a:gd name="connsiteY141" fmla="*/ 5321 h 10000"/>
                <a:gd name="connsiteX142" fmla="*/ 2883 w 9790"/>
                <a:gd name="connsiteY142" fmla="*/ 4744 h 10000"/>
                <a:gd name="connsiteX143" fmla="*/ 2908 w 9790"/>
                <a:gd name="connsiteY143" fmla="*/ 4051 h 10000"/>
                <a:gd name="connsiteX144" fmla="*/ 2926 w 9790"/>
                <a:gd name="connsiteY144" fmla="*/ 3372 h 10000"/>
                <a:gd name="connsiteX145" fmla="*/ 2945 w 9790"/>
                <a:gd name="connsiteY145" fmla="*/ 3667 h 10000"/>
                <a:gd name="connsiteX146" fmla="*/ 2963 w 9790"/>
                <a:gd name="connsiteY146" fmla="*/ 4295 h 10000"/>
                <a:gd name="connsiteX147" fmla="*/ 2981 w 9790"/>
                <a:gd name="connsiteY147" fmla="*/ 4808 h 10000"/>
                <a:gd name="connsiteX148" fmla="*/ 2999 w 9790"/>
                <a:gd name="connsiteY148" fmla="*/ 5667 h 10000"/>
                <a:gd name="connsiteX149" fmla="*/ 3028 w 9790"/>
                <a:gd name="connsiteY149" fmla="*/ 6205 h 10000"/>
                <a:gd name="connsiteX150" fmla="*/ 3047 w 9790"/>
                <a:gd name="connsiteY150" fmla="*/ 6141 h 10000"/>
                <a:gd name="connsiteX151" fmla="*/ 3061 w 9790"/>
                <a:gd name="connsiteY151" fmla="*/ 5705 h 10000"/>
                <a:gd name="connsiteX152" fmla="*/ 3093 w 9790"/>
                <a:gd name="connsiteY152" fmla="*/ 5154 h 10000"/>
                <a:gd name="connsiteX153" fmla="*/ 3111 w 9790"/>
                <a:gd name="connsiteY153" fmla="*/ 4526 h 10000"/>
                <a:gd name="connsiteX154" fmla="*/ 3129 w 9790"/>
                <a:gd name="connsiteY154" fmla="*/ 4590 h 10000"/>
                <a:gd name="connsiteX155" fmla="*/ 3147 w 9790"/>
                <a:gd name="connsiteY155" fmla="*/ 5321 h 10000"/>
                <a:gd name="connsiteX156" fmla="*/ 3173 w 9790"/>
                <a:gd name="connsiteY156" fmla="*/ 5962 h 10000"/>
                <a:gd name="connsiteX157" fmla="*/ 3192 w 9790"/>
                <a:gd name="connsiteY157" fmla="*/ 5859 h 10000"/>
                <a:gd name="connsiteX158" fmla="*/ 3210 w 9790"/>
                <a:gd name="connsiteY158" fmla="*/ 5064 h 10000"/>
                <a:gd name="connsiteX159" fmla="*/ 3228 w 9790"/>
                <a:gd name="connsiteY159" fmla="*/ 4359 h 10000"/>
                <a:gd name="connsiteX160" fmla="*/ 3257 w 9790"/>
                <a:gd name="connsiteY160" fmla="*/ 4013 h 10000"/>
                <a:gd name="connsiteX161" fmla="*/ 3275 w 9790"/>
                <a:gd name="connsiteY161" fmla="*/ 4333 h 10000"/>
                <a:gd name="connsiteX162" fmla="*/ 3293 w 9790"/>
                <a:gd name="connsiteY162" fmla="*/ 4936 h 10000"/>
                <a:gd name="connsiteX163" fmla="*/ 3311 w 9790"/>
                <a:gd name="connsiteY163" fmla="*/ 5603 h 10000"/>
                <a:gd name="connsiteX164" fmla="*/ 3330 w 9790"/>
                <a:gd name="connsiteY164" fmla="*/ 5705 h 10000"/>
                <a:gd name="connsiteX165" fmla="*/ 3355 w 9790"/>
                <a:gd name="connsiteY165" fmla="*/ 5449 h 10000"/>
                <a:gd name="connsiteX166" fmla="*/ 3373 w 9790"/>
                <a:gd name="connsiteY166" fmla="*/ 5103 h 10000"/>
                <a:gd name="connsiteX167" fmla="*/ 3391 w 9790"/>
                <a:gd name="connsiteY167" fmla="*/ 4359 h 10000"/>
                <a:gd name="connsiteX168" fmla="*/ 3409 w 9790"/>
                <a:gd name="connsiteY168" fmla="*/ 3731 h 10000"/>
                <a:gd name="connsiteX169" fmla="*/ 3427 w 9790"/>
                <a:gd name="connsiteY169" fmla="*/ 3923 h 10000"/>
                <a:gd name="connsiteX170" fmla="*/ 3454 w 9790"/>
                <a:gd name="connsiteY170" fmla="*/ 3500 h 10000"/>
                <a:gd name="connsiteX171" fmla="*/ 3473 w 9790"/>
                <a:gd name="connsiteY171" fmla="*/ 2615 h 10000"/>
                <a:gd name="connsiteX172" fmla="*/ 3501 w 9790"/>
                <a:gd name="connsiteY172" fmla="*/ 897 h 10000"/>
                <a:gd name="connsiteX173" fmla="*/ 3519 w 9790"/>
                <a:gd name="connsiteY173" fmla="*/ 1154 h 10000"/>
                <a:gd name="connsiteX174" fmla="*/ 3537 w 9790"/>
                <a:gd name="connsiteY174" fmla="*/ 3987 h 10000"/>
                <a:gd name="connsiteX175" fmla="*/ 3555 w 9790"/>
                <a:gd name="connsiteY175" fmla="*/ 7577 h 10000"/>
                <a:gd name="connsiteX176" fmla="*/ 3575 w 9790"/>
                <a:gd name="connsiteY176" fmla="*/ 9423 h 10000"/>
                <a:gd name="connsiteX177" fmla="*/ 3593 w 9790"/>
                <a:gd name="connsiteY177" fmla="*/ 9167 h 10000"/>
                <a:gd name="connsiteX178" fmla="*/ 3611 w 9790"/>
                <a:gd name="connsiteY178" fmla="*/ 7872 h 10000"/>
                <a:gd name="connsiteX179" fmla="*/ 3636 w 9790"/>
                <a:gd name="connsiteY179" fmla="*/ 6782 h 10000"/>
                <a:gd name="connsiteX180" fmla="*/ 3656 w 9790"/>
                <a:gd name="connsiteY180" fmla="*/ 5897 h 10000"/>
                <a:gd name="connsiteX181" fmla="*/ 3681 w 9790"/>
                <a:gd name="connsiteY181" fmla="*/ 5410 h 10000"/>
                <a:gd name="connsiteX182" fmla="*/ 3700 w 9790"/>
                <a:gd name="connsiteY182" fmla="*/ 5282 h 10000"/>
                <a:gd name="connsiteX183" fmla="*/ 3718 w 9790"/>
                <a:gd name="connsiteY183" fmla="*/ 5346 h 10000"/>
                <a:gd name="connsiteX184" fmla="*/ 3736 w 9790"/>
                <a:gd name="connsiteY184" fmla="*/ 5038 h 10000"/>
                <a:gd name="connsiteX185" fmla="*/ 3754 w 9790"/>
                <a:gd name="connsiteY185" fmla="*/ 4872 h 10000"/>
                <a:gd name="connsiteX186" fmla="*/ 3783 w 9790"/>
                <a:gd name="connsiteY186" fmla="*/ 4718 h 10000"/>
                <a:gd name="connsiteX187" fmla="*/ 3801 w 9790"/>
                <a:gd name="connsiteY187" fmla="*/ 4936 h 10000"/>
                <a:gd name="connsiteX188" fmla="*/ 3820 w 9790"/>
                <a:gd name="connsiteY188" fmla="*/ 5103 h 10000"/>
                <a:gd name="connsiteX189" fmla="*/ 3838 w 9790"/>
                <a:gd name="connsiteY189" fmla="*/ 5474 h 10000"/>
                <a:gd name="connsiteX190" fmla="*/ 3865 w 9790"/>
                <a:gd name="connsiteY190" fmla="*/ 5410 h 10000"/>
                <a:gd name="connsiteX191" fmla="*/ 3883 w 9790"/>
                <a:gd name="connsiteY191" fmla="*/ 5218 h 10000"/>
                <a:gd name="connsiteX192" fmla="*/ 3901 w 9790"/>
                <a:gd name="connsiteY192" fmla="*/ 5000 h 10000"/>
                <a:gd name="connsiteX193" fmla="*/ 3919 w 9790"/>
                <a:gd name="connsiteY193" fmla="*/ 4872 h 10000"/>
                <a:gd name="connsiteX194" fmla="*/ 3938 w 9790"/>
                <a:gd name="connsiteY194" fmla="*/ 4744 h 10000"/>
                <a:gd name="connsiteX195" fmla="*/ 3963 w 9790"/>
                <a:gd name="connsiteY195" fmla="*/ 4808 h 10000"/>
                <a:gd name="connsiteX196" fmla="*/ 3981 w 9790"/>
                <a:gd name="connsiteY196" fmla="*/ 4782 h 10000"/>
                <a:gd name="connsiteX197" fmla="*/ 3999 w 9790"/>
                <a:gd name="connsiteY197" fmla="*/ 4590 h 10000"/>
                <a:gd name="connsiteX198" fmla="*/ 4017 w 9790"/>
                <a:gd name="connsiteY198" fmla="*/ 4654 h 10000"/>
                <a:gd name="connsiteX199" fmla="*/ 4046 w 9790"/>
                <a:gd name="connsiteY199" fmla="*/ 4782 h 10000"/>
                <a:gd name="connsiteX200" fmla="*/ 4065 w 9790"/>
                <a:gd name="connsiteY200" fmla="*/ 4872 h 10000"/>
                <a:gd name="connsiteX201" fmla="*/ 4083 w 9790"/>
                <a:gd name="connsiteY201" fmla="*/ 4179 h 10000"/>
                <a:gd name="connsiteX202" fmla="*/ 4108 w 9790"/>
                <a:gd name="connsiteY202" fmla="*/ 2423 h 10000"/>
                <a:gd name="connsiteX203" fmla="*/ 4126 w 9790"/>
                <a:gd name="connsiteY203" fmla="*/ 923 h 10000"/>
                <a:gd name="connsiteX204" fmla="*/ 4144 w 9790"/>
                <a:gd name="connsiteY204" fmla="*/ 0 h 10000"/>
                <a:gd name="connsiteX205" fmla="*/ 4162 w 9790"/>
                <a:gd name="connsiteY205" fmla="*/ 1051 h 10000"/>
                <a:gd name="connsiteX206" fmla="*/ 4180 w 9790"/>
                <a:gd name="connsiteY206" fmla="*/ 4487 h 10000"/>
                <a:gd name="connsiteX207" fmla="*/ 4199 w 9790"/>
                <a:gd name="connsiteY207" fmla="*/ 7705 h 10000"/>
                <a:gd name="connsiteX208" fmla="*/ 4227 w 9790"/>
                <a:gd name="connsiteY208" fmla="*/ 9397 h 10000"/>
                <a:gd name="connsiteX209" fmla="*/ 4245 w 9790"/>
                <a:gd name="connsiteY209" fmla="*/ 9397 h 10000"/>
                <a:gd name="connsiteX210" fmla="*/ 4264 w 9790"/>
                <a:gd name="connsiteY210" fmla="*/ 8436 h 10000"/>
                <a:gd name="connsiteX211" fmla="*/ 4293 w 9790"/>
                <a:gd name="connsiteY211" fmla="*/ 7679 h 10000"/>
                <a:gd name="connsiteX212" fmla="*/ 4311 w 9790"/>
                <a:gd name="connsiteY212" fmla="*/ 7231 h 10000"/>
                <a:gd name="connsiteX213" fmla="*/ 4330 w 9790"/>
                <a:gd name="connsiteY213" fmla="*/ 6436 h 10000"/>
                <a:gd name="connsiteX214" fmla="*/ 4348 w 9790"/>
                <a:gd name="connsiteY214" fmla="*/ 5538 h 10000"/>
                <a:gd name="connsiteX215" fmla="*/ 4366 w 9790"/>
                <a:gd name="connsiteY215" fmla="*/ 4872 h 10000"/>
                <a:gd name="connsiteX216" fmla="*/ 4391 w 9790"/>
                <a:gd name="connsiteY216" fmla="*/ 4423 h 10000"/>
                <a:gd name="connsiteX217" fmla="*/ 4409 w 9790"/>
                <a:gd name="connsiteY217" fmla="*/ 4462 h 10000"/>
                <a:gd name="connsiteX218" fmla="*/ 4427 w 9790"/>
                <a:gd name="connsiteY218" fmla="*/ 3885 h 10000"/>
                <a:gd name="connsiteX219" fmla="*/ 4446 w 9790"/>
                <a:gd name="connsiteY219" fmla="*/ 2744 h 10000"/>
                <a:gd name="connsiteX220" fmla="*/ 4464 w 9790"/>
                <a:gd name="connsiteY220" fmla="*/ 1949 h 10000"/>
                <a:gd name="connsiteX221" fmla="*/ 4489 w 9790"/>
                <a:gd name="connsiteY221" fmla="*/ 2897 h 10000"/>
                <a:gd name="connsiteX222" fmla="*/ 4507 w 9790"/>
                <a:gd name="connsiteY222" fmla="*/ 5833 h 10000"/>
                <a:gd name="connsiteX223" fmla="*/ 4536 w 9790"/>
                <a:gd name="connsiteY223" fmla="*/ 8000 h 10000"/>
                <a:gd name="connsiteX224" fmla="*/ 4554 w 9790"/>
                <a:gd name="connsiteY224" fmla="*/ 8090 h 10000"/>
                <a:gd name="connsiteX225" fmla="*/ 4573 w 9790"/>
                <a:gd name="connsiteY225" fmla="*/ 7103 h 10000"/>
                <a:gd name="connsiteX226" fmla="*/ 4591 w 9790"/>
                <a:gd name="connsiteY226" fmla="*/ 6205 h 10000"/>
                <a:gd name="connsiteX227" fmla="*/ 4609 w 9790"/>
                <a:gd name="connsiteY227" fmla="*/ 5641 h 10000"/>
                <a:gd name="connsiteX228" fmla="*/ 4627 w 9790"/>
                <a:gd name="connsiteY228" fmla="*/ 5321 h 10000"/>
                <a:gd name="connsiteX229" fmla="*/ 4654 w 9790"/>
                <a:gd name="connsiteY229" fmla="*/ 5154 h 10000"/>
                <a:gd name="connsiteX230" fmla="*/ 4672 w 9790"/>
                <a:gd name="connsiteY230" fmla="*/ 4872 h 10000"/>
                <a:gd name="connsiteX231" fmla="*/ 4691 w 9790"/>
                <a:gd name="connsiteY231" fmla="*/ 4526 h 10000"/>
                <a:gd name="connsiteX232" fmla="*/ 4720 w 9790"/>
                <a:gd name="connsiteY232" fmla="*/ 4333 h 10000"/>
                <a:gd name="connsiteX233" fmla="*/ 4738 w 9790"/>
                <a:gd name="connsiteY233" fmla="*/ 4115 h 10000"/>
                <a:gd name="connsiteX234" fmla="*/ 4752 w 9790"/>
                <a:gd name="connsiteY234" fmla="*/ 3859 h 10000"/>
                <a:gd name="connsiteX235" fmla="*/ 4772 w 9790"/>
                <a:gd name="connsiteY235" fmla="*/ 3692 h 10000"/>
                <a:gd name="connsiteX236" fmla="*/ 4790 w 9790"/>
                <a:gd name="connsiteY236" fmla="*/ 3603 h 10000"/>
                <a:gd name="connsiteX237" fmla="*/ 4820 w 9790"/>
                <a:gd name="connsiteY237" fmla="*/ 3821 h 10000"/>
                <a:gd name="connsiteX238" fmla="*/ 4838 w 9790"/>
                <a:gd name="connsiteY238" fmla="*/ 4590 h 10000"/>
                <a:gd name="connsiteX239" fmla="*/ 4856 w 9790"/>
                <a:gd name="connsiteY239" fmla="*/ 5103 h 10000"/>
                <a:gd name="connsiteX240" fmla="*/ 4874 w 9790"/>
                <a:gd name="connsiteY240" fmla="*/ 5346 h 10000"/>
                <a:gd name="connsiteX241" fmla="*/ 4899 w 9790"/>
                <a:gd name="connsiteY241" fmla="*/ 5474 h 10000"/>
                <a:gd name="connsiteX242" fmla="*/ 4917 w 9790"/>
                <a:gd name="connsiteY242" fmla="*/ 5538 h 10000"/>
                <a:gd name="connsiteX243" fmla="*/ 4936 w 9790"/>
                <a:gd name="connsiteY243" fmla="*/ 5513 h 10000"/>
                <a:gd name="connsiteX244" fmla="*/ 4955 w 9790"/>
                <a:gd name="connsiteY244" fmla="*/ 5218 h 10000"/>
                <a:gd name="connsiteX245" fmla="*/ 4983 w 9790"/>
                <a:gd name="connsiteY245" fmla="*/ 4744 h 10000"/>
                <a:gd name="connsiteX246" fmla="*/ 5001 w 9790"/>
                <a:gd name="connsiteY246" fmla="*/ 4397 h 10000"/>
                <a:gd name="connsiteX247" fmla="*/ 5019 w 9790"/>
                <a:gd name="connsiteY247" fmla="*/ 3821 h 10000"/>
                <a:gd name="connsiteX248" fmla="*/ 5034 w 9790"/>
                <a:gd name="connsiteY248" fmla="*/ 3372 h 10000"/>
                <a:gd name="connsiteX249" fmla="*/ 5052 w 9790"/>
                <a:gd name="connsiteY249" fmla="*/ 3372 h 10000"/>
                <a:gd name="connsiteX250" fmla="*/ 5072 w 9790"/>
                <a:gd name="connsiteY250" fmla="*/ 3795 h 10000"/>
                <a:gd name="connsiteX251" fmla="*/ 5101 w 9790"/>
                <a:gd name="connsiteY251" fmla="*/ 5192 h 10000"/>
                <a:gd name="connsiteX252" fmla="*/ 5126 w 9790"/>
                <a:gd name="connsiteY252" fmla="*/ 6436 h 10000"/>
                <a:gd name="connsiteX253" fmla="*/ 5144 w 9790"/>
                <a:gd name="connsiteY253" fmla="*/ 7321 h 10000"/>
                <a:gd name="connsiteX254" fmla="*/ 5162 w 9790"/>
                <a:gd name="connsiteY254" fmla="*/ 7359 h 10000"/>
                <a:gd name="connsiteX255" fmla="*/ 5180 w 9790"/>
                <a:gd name="connsiteY255" fmla="*/ 6846 h 10000"/>
                <a:gd name="connsiteX256" fmla="*/ 5199 w 9790"/>
                <a:gd name="connsiteY256" fmla="*/ 6179 h 10000"/>
                <a:gd name="connsiteX257" fmla="*/ 5217 w 9790"/>
                <a:gd name="connsiteY257" fmla="*/ 5897 h 10000"/>
                <a:gd name="connsiteX258" fmla="*/ 5235 w 9790"/>
                <a:gd name="connsiteY258" fmla="*/ 5538 h 10000"/>
                <a:gd name="connsiteX259" fmla="*/ 5264 w 9790"/>
                <a:gd name="connsiteY259" fmla="*/ 4590 h 10000"/>
                <a:gd name="connsiteX260" fmla="*/ 5282 w 9790"/>
                <a:gd name="connsiteY260" fmla="*/ 3064 h 10000"/>
                <a:gd name="connsiteX261" fmla="*/ 5300 w 9790"/>
                <a:gd name="connsiteY261" fmla="*/ 2615 h 10000"/>
                <a:gd name="connsiteX262" fmla="*/ 5328 w 9790"/>
                <a:gd name="connsiteY262" fmla="*/ 3474 h 10000"/>
                <a:gd name="connsiteX263" fmla="*/ 5347 w 9790"/>
                <a:gd name="connsiteY263" fmla="*/ 4359 h 10000"/>
                <a:gd name="connsiteX264" fmla="*/ 5365 w 9790"/>
                <a:gd name="connsiteY264" fmla="*/ 5321 h 10000"/>
                <a:gd name="connsiteX265" fmla="*/ 5383 w 9790"/>
                <a:gd name="connsiteY265" fmla="*/ 7013 h 10000"/>
                <a:gd name="connsiteX266" fmla="*/ 5408 w 9790"/>
                <a:gd name="connsiteY266" fmla="*/ 8179 h 10000"/>
                <a:gd name="connsiteX267" fmla="*/ 5426 w 9790"/>
                <a:gd name="connsiteY267" fmla="*/ 8115 h 10000"/>
                <a:gd name="connsiteX268" fmla="*/ 5445 w 9790"/>
                <a:gd name="connsiteY268" fmla="*/ 7256 h 10000"/>
                <a:gd name="connsiteX269" fmla="*/ 5463 w 9790"/>
                <a:gd name="connsiteY269" fmla="*/ 6269 h 10000"/>
                <a:gd name="connsiteX270" fmla="*/ 5482 w 9790"/>
                <a:gd name="connsiteY270" fmla="*/ 5410 h 10000"/>
                <a:gd name="connsiteX271" fmla="*/ 5500 w 9790"/>
                <a:gd name="connsiteY271" fmla="*/ 4974 h 10000"/>
                <a:gd name="connsiteX272" fmla="*/ 5529 w 9790"/>
                <a:gd name="connsiteY272" fmla="*/ 4551 h 10000"/>
                <a:gd name="connsiteX273" fmla="*/ 5547 w 9790"/>
                <a:gd name="connsiteY273" fmla="*/ 4231 h 10000"/>
                <a:gd name="connsiteX274" fmla="*/ 5566 w 9790"/>
                <a:gd name="connsiteY274" fmla="*/ 3885 h 10000"/>
                <a:gd name="connsiteX275" fmla="*/ 5591 w 9790"/>
                <a:gd name="connsiteY275" fmla="*/ 3667 h 10000"/>
                <a:gd name="connsiteX276" fmla="*/ 5609 w 9790"/>
                <a:gd name="connsiteY276" fmla="*/ 3218 h 10000"/>
                <a:gd name="connsiteX277" fmla="*/ 5627 w 9790"/>
                <a:gd name="connsiteY277" fmla="*/ 3192 h 10000"/>
                <a:gd name="connsiteX278" fmla="*/ 5645 w 9790"/>
                <a:gd name="connsiteY278" fmla="*/ 3731 h 10000"/>
                <a:gd name="connsiteX279" fmla="*/ 5671 w 9790"/>
                <a:gd name="connsiteY279" fmla="*/ 4615 h 10000"/>
                <a:gd name="connsiteX280" fmla="*/ 5690 w 9790"/>
                <a:gd name="connsiteY280" fmla="*/ 5321 h 10000"/>
                <a:gd name="connsiteX281" fmla="*/ 5708 w 9790"/>
                <a:gd name="connsiteY281" fmla="*/ 5731 h 10000"/>
                <a:gd name="connsiteX282" fmla="*/ 5737 w 9790"/>
                <a:gd name="connsiteY282" fmla="*/ 6090 h 10000"/>
                <a:gd name="connsiteX283" fmla="*/ 5755 w 9790"/>
                <a:gd name="connsiteY283" fmla="*/ 6026 h 10000"/>
                <a:gd name="connsiteX284" fmla="*/ 5773 w 9790"/>
                <a:gd name="connsiteY284" fmla="*/ 5321 h 10000"/>
                <a:gd name="connsiteX285" fmla="*/ 5791 w 9790"/>
                <a:gd name="connsiteY285" fmla="*/ 4397 h 10000"/>
                <a:gd name="connsiteX286" fmla="*/ 5809 w 9790"/>
                <a:gd name="connsiteY286" fmla="*/ 4077 h 10000"/>
                <a:gd name="connsiteX287" fmla="*/ 5828 w 9790"/>
                <a:gd name="connsiteY287" fmla="*/ 4051 h 10000"/>
                <a:gd name="connsiteX288" fmla="*/ 5853 w 9790"/>
                <a:gd name="connsiteY288" fmla="*/ 4974 h 10000"/>
                <a:gd name="connsiteX289" fmla="*/ 5872 w 9790"/>
                <a:gd name="connsiteY289" fmla="*/ 5897 h 10000"/>
                <a:gd name="connsiteX290" fmla="*/ 5892 w 9790"/>
                <a:gd name="connsiteY290" fmla="*/ 5795 h 10000"/>
                <a:gd name="connsiteX291" fmla="*/ 5910 w 9790"/>
                <a:gd name="connsiteY291" fmla="*/ 5321 h 10000"/>
                <a:gd name="connsiteX292" fmla="*/ 5935 w 9790"/>
                <a:gd name="connsiteY292" fmla="*/ 5064 h 10000"/>
                <a:gd name="connsiteX293" fmla="*/ 5954 w 9790"/>
                <a:gd name="connsiteY293" fmla="*/ 5321 h 10000"/>
                <a:gd name="connsiteX294" fmla="*/ 5972 w 9790"/>
                <a:gd name="connsiteY294" fmla="*/ 5154 h 10000"/>
                <a:gd name="connsiteX295" fmla="*/ 5990 w 9790"/>
                <a:gd name="connsiteY295" fmla="*/ 4936 h 10000"/>
                <a:gd name="connsiteX296" fmla="*/ 6019 w 9790"/>
                <a:gd name="connsiteY296" fmla="*/ 4462 h 10000"/>
                <a:gd name="connsiteX297" fmla="*/ 6154 w 9790"/>
                <a:gd name="connsiteY297" fmla="*/ 4846 h 10000"/>
                <a:gd name="connsiteX298" fmla="*/ 6179 w 9790"/>
                <a:gd name="connsiteY298" fmla="*/ 4487 h 10000"/>
                <a:gd name="connsiteX299" fmla="*/ 6282 w 9790"/>
                <a:gd name="connsiteY299" fmla="*/ 4013 h 10000"/>
                <a:gd name="connsiteX300" fmla="*/ 6300 w 9790"/>
                <a:gd name="connsiteY300" fmla="*/ 3064 h 10000"/>
                <a:gd name="connsiteX301" fmla="*/ 6362 w 9790"/>
                <a:gd name="connsiteY301" fmla="*/ 5923 h 10000"/>
                <a:gd name="connsiteX302" fmla="*/ 6380 w 9790"/>
                <a:gd name="connsiteY302" fmla="*/ 7321 h 10000"/>
                <a:gd name="connsiteX303" fmla="*/ 6399 w 9790"/>
                <a:gd name="connsiteY303" fmla="*/ 7641 h 10000"/>
                <a:gd name="connsiteX304" fmla="*/ 6417 w 9790"/>
                <a:gd name="connsiteY304" fmla="*/ 7359 h 10000"/>
                <a:gd name="connsiteX305" fmla="*/ 6435 w 9790"/>
                <a:gd name="connsiteY305" fmla="*/ 5833 h 10000"/>
                <a:gd name="connsiteX306" fmla="*/ 6546 w 9790"/>
                <a:gd name="connsiteY306" fmla="*/ 6436 h 10000"/>
                <a:gd name="connsiteX307" fmla="*/ 6565 w 9790"/>
                <a:gd name="connsiteY307" fmla="*/ 8628 h 10000"/>
                <a:gd name="connsiteX308" fmla="*/ 6583 w 9790"/>
                <a:gd name="connsiteY308" fmla="*/ 9077 h 10000"/>
                <a:gd name="connsiteX309" fmla="*/ 6608 w 9790"/>
                <a:gd name="connsiteY309" fmla="*/ 8603 h 10000"/>
                <a:gd name="connsiteX310" fmla="*/ 6626 w 9790"/>
                <a:gd name="connsiteY310" fmla="*/ 7679 h 10000"/>
                <a:gd name="connsiteX311" fmla="*/ 6644 w 9790"/>
                <a:gd name="connsiteY311" fmla="*/ 6846 h 10000"/>
                <a:gd name="connsiteX312" fmla="*/ 6662 w 9790"/>
                <a:gd name="connsiteY312" fmla="*/ 6090 h 10000"/>
                <a:gd name="connsiteX313" fmla="*/ 6681 w 9790"/>
                <a:gd name="connsiteY313" fmla="*/ 5128 h 10000"/>
                <a:gd name="connsiteX314" fmla="*/ 6700 w 9790"/>
                <a:gd name="connsiteY314" fmla="*/ 4013 h 10000"/>
                <a:gd name="connsiteX315" fmla="*/ 7054 w 9790"/>
                <a:gd name="connsiteY315" fmla="*/ 5513 h 10000"/>
                <a:gd name="connsiteX316" fmla="*/ 7073 w 9790"/>
                <a:gd name="connsiteY316" fmla="*/ 6051 h 10000"/>
                <a:gd name="connsiteX317" fmla="*/ 7092 w 9790"/>
                <a:gd name="connsiteY317" fmla="*/ 5897 h 10000"/>
                <a:gd name="connsiteX318" fmla="*/ 7110 w 9790"/>
                <a:gd name="connsiteY318" fmla="*/ 5577 h 10000"/>
                <a:gd name="connsiteX319" fmla="*/ 7128 w 9790"/>
                <a:gd name="connsiteY319" fmla="*/ 5321 h 10000"/>
                <a:gd name="connsiteX320" fmla="*/ 7154 w 9790"/>
                <a:gd name="connsiteY320" fmla="*/ 4936 h 10000"/>
                <a:gd name="connsiteX321" fmla="*/ 7172 w 9790"/>
                <a:gd name="connsiteY321" fmla="*/ 4654 h 10000"/>
                <a:gd name="connsiteX322" fmla="*/ 7191 w 9790"/>
                <a:gd name="connsiteY322" fmla="*/ 4526 h 10000"/>
                <a:gd name="connsiteX323" fmla="*/ 7220 w 9790"/>
                <a:gd name="connsiteY323" fmla="*/ 4487 h 10000"/>
                <a:gd name="connsiteX324" fmla="*/ 7238 w 9790"/>
                <a:gd name="connsiteY324" fmla="*/ 4590 h 10000"/>
                <a:gd name="connsiteX325" fmla="*/ 7256 w 9790"/>
                <a:gd name="connsiteY325" fmla="*/ 5218 h 10000"/>
                <a:gd name="connsiteX326" fmla="*/ 7270 w 9790"/>
                <a:gd name="connsiteY326" fmla="*/ 5218 h 10000"/>
                <a:gd name="connsiteX327" fmla="*/ 7288 w 9790"/>
                <a:gd name="connsiteY327" fmla="*/ 4654 h 10000"/>
                <a:gd name="connsiteX328" fmla="*/ 7318 w 9790"/>
                <a:gd name="connsiteY328" fmla="*/ 4423 h 10000"/>
                <a:gd name="connsiteX329" fmla="*/ 7336 w 9790"/>
                <a:gd name="connsiteY329" fmla="*/ 4654 h 10000"/>
                <a:gd name="connsiteX330" fmla="*/ 7354 w 9790"/>
                <a:gd name="connsiteY330" fmla="*/ 5154 h 10000"/>
                <a:gd name="connsiteX331" fmla="*/ 7379 w 9790"/>
                <a:gd name="connsiteY331" fmla="*/ 5731 h 10000"/>
                <a:gd name="connsiteX332" fmla="*/ 7397 w 9790"/>
                <a:gd name="connsiteY332" fmla="*/ 6051 h 10000"/>
                <a:gd name="connsiteX333" fmla="*/ 7415 w 9790"/>
                <a:gd name="connsiteY333" fmla="*/ 5962 h 10000"/>
                <a:gd name="connsiteX334" fmla="*/ 7433 w 9790"/>
                <a:gd name="connsiteY334" fmla="*/ 5897 h 10000"/>
                <a:gd name="connsiteX335" fmla="*/ 7452 w 9790"/>
                <a:gd name="connsiteY335" fmla="*/ 5321 h 10000"/>
                <a:gd name="connsiteX336" fmla="*/ 7471 w 9790"/>
                <a:gd name="connsiteY336" fmla="*/ 4679 h 10000"/>
                <a:gd name="connsiteX337" fmla="*/ 7500 w 9790"/>
                <a:gd name="connsiteY337" fmla="*/ 4115 h 10000"/>
                <a:gd name="connsiteX338" fmla="*/ 7518 w 9790"/>
                <a:gd name="connsiteY338" fmla="*/ 3474 h 10000"/>
                <a:gd name="connsiteX339" fmla="*/ 7536 w 9790"/>
                <a:gd name="connsiteY339" fmla="*/ 3410 h 10000"/>
                <a:gd name="connsiteX340" fmla="*/ 7551 w 9790"/>
                <a:gd name="connsiteY340" fmla="*/ 4808 h 10000"/>
                <a:gd name="connsiteX341" fmla="*/ 7583 w 9790"/>
                <a:gd name="connsiteY341" fmla="*/ 6090 h 10000"/>
                <a:gd name="connsiteX342" fmla="*/ 7601 w 9790"/>
                <a:gd name="connsiteY342" fmla="*/ 5833 h 10000"/>
                <a:gd name="connsiteX343" fmla="*/ 7619 w 9790"/>
                <a:gd name="connsiteY343" fmla="*/ 4359 h 10000"/>
                <a:gd name="connsiteX344" fmla="*/ 7644 w 9790"/>
                <a:gd name="connsiteY344" fmla="*/ 2705 h 10000"/>
                <a:gd name="connsiteX345" fmla="*/ 7662 w 9790"/>
                <a:gd name="connsiteY345" fmla="*/ 1974 h 10000"/>
                <a:gd name="connsiteX346" fmla="*/ 7680 w 9790"/>
                <a:gd name="connsiteY346" fmla="*/ 4013 h 10000"/>
                <a:gd name="connsiteX347" fmla="*/ 7699 w 9790"/>
                <a:gd name="connsiteY347" fmla="*/ 6372 h 10000"/>
                <a:gd name="connsiteX348" fmla="*/ 7717 w 9790"/>
                <a:gd name="connsiteY348" fmla="*/ 7808 h 10000"/>
                <a:gd name="connsiteX349" fmla="*/ 7735 w 9790"/>
                <a:gd name="connsiteY349" fmla="*/ 7577 h 10000"/>
                <a:gd name="connsiteX350" fmla="*/ 7764 w 9790"/>
                <a:gd name="connsiteY350" fmla="*/ 7295 h 10000"/>
                <a:gd name="connsiteX351" fmla="*/ 7782 w 9790"/>
                <a:gd name="connsiteY351" fmla="*/ 7321 h 10000"/>
                <a:gd name="connsiteX352" fmla="*/ 7800 w 9790"/>
                <a:gd name="connsiteY352" fmla="*/ 7551 h 10000"/>
                <a:gd name="connsiteX353" fmla="*/ 7826 w 9790"/>
                <a:gd name="connsiteY353" fmla="*/ 7679 h 10000"/>
                <a:gd name="connsiteX354" fmla="*/ 7844 w 9790"/>
                <a:gd name="connsiteY354" fmla="*/ 7231 h 10000"/>
                <a:gd name="connsiteX355" fmla="*/ 7863 w 9790"/>
                <a:gd name="connsiteY355" fmla="*/ 6526 h 10000"/>
                <a:gd name="connsiteX356" fmla="*/ 7881 w 9790"/>
                <a:gd name="connsiteY356" fmla="*/ 5859 h 10000"/>
                <a:gd name="connsiteX357" fmla="*/ 7907 w 9790"/>
                <a:gd name="connsiteY357" fmla="*/ 5154 h 10000"/>
                <a:gd name="connsiteX358" fmla="*/ 7925 w 9790"/>
                <a:gd name="connsiteY358" fmla="*/ 4615 h 10000"/>
                <a:gd name="connsiteX359" fmla="*/ 7944 w 9790"/>
                <a:gd name="connsiteY359" fmla="*/ 3949 h 10000"/>
                <a:gd name="connsiteX360" fmla="*/ 7962 w 9790"/>
                <a:gd name="connsiteY360" fmla="*/ 3474 h 10000"/>
                <a:gd name="connsiteX361" fmla="*/ 7980 w 9790"/>
                <a:gd name="connsiteY361" fmla="*/ 2936 h 10000"/>
                <a:gd name="connsiteX362" fmla="*/ 8009 w 9790"/>
                <a:gd name="connsiteY362" fmla="*/ 2808 h 10000"/>
                <a:gd name="connsiteX363" fmla="*/ 8027 w 9790"/>
                <a:gd name="connsiteY363" fmla="*/ 3474 h 10000"/>
                <a:gd name="connsiteX364" fmla="*/ 8045 w 9790"/>
                <a:gd name="connsiteY364" fmla="*/ 4462 h 10000"/>
                <a:gd name="connsiteX365" fmla="*/ 8064 w 9790"/>
                <a:gd name="connsiteY365" fmla="*/ 4590 h 10000"/>
                <a:gd name="connsiteX366" fmla="*/ 8089 w 9790"/>
                <a:gd name="connsiteY366" fmla="*/ 4333 h 10000"/>
                <a:gd name="connsiteX367" fmla="*/ 8107 w 9790"/>
                <a:gd name="connsiteY367" fmla="*/ 4295 h 10000"/>
                <a:gd name="connsiteX368" fmla="*/ 8126 w 9790"/>
                <a:gd name="connsiteY368" fmla="*/ 4205 h 10000"/>
                <a:gd name="connsiteX369" fmla="*/ 8145 w 9790"/>
                <a:gd name="connsiteY369" fmla="*/ 3949 h 10000"/>
                <a:gd name="connsiteX370" fmla="*/ 8163 w 9790"/>
                <a:gd name="connsiteY370" fmla="*/ 4654 h 10000"/>
                <a:gd name="connsiteX371" fmla="*/ 8190 w 9790"/>
                <a:gd name="connsiteY371" fmla="*/ 5282 h 10000"/>
                <a:gd name="connsiteX372" fmla="*/ 8208 w 9790"/>
                <a:gd name="connsiteY372" fmla="*/ 6051 h 10000"/>
                <a:gd name="connsiteX373" fmla="*/ 8236 w 9790"/>
                <a:gd name="connsiteY373" fmla="*/ 6718 h 10000"/>
                <a:gd name="connsiteX374" fmla="*/ 8255 w 9790"/>
                <a:gd name="connsiteY374" fmla="*/ 6821 h 10000"/>
                <a:gd name="connsiteX375" fmla="*/ 8273 w 9790"/>
                <a:gd name="connsiteY375" fmla="*/ 6462 h 10000"/>
                <a:gd name="connsiteX376" fmla="*/ 8291 w 9790"/>
                <a:gd name="connsiteY376" fmla="*/ 5321 h 10000"/>
                <a:gd name="connsiteX377" fmla="*/ 8310 w 9790"/>
                <a:gd name="connsiteY377" fmla="*/ 2769 h 10000"/>
                <a:gd name="connsiteX378" fmla="*/ 8329 w 9790"/>
                <a:gd name="connsiteY378" fmla="*/ 1244 h 10000"/>
                <a:gd name="connsiteX379" fmla="*/ 8347 w 9790"/>
                <a:gd name="connsiteY379" fmla="*/ 962 h 10000"/>
                <a:gd name="connsiteX380" fmla="*/ 8372 w 9790"/>
                <a:gd name="connsiteY380" fmla="*/ 3603 h 10000"/>
                <a:gd name="connsiteX381" fmla="*/ 8390 w 9790"/>
                <a:gd name="connsiteY381" fmla="*/ 6846 h 10000"/>
                <a:gd name="connsiteX382" fmla="*/ 8415 w 9790"/>
                <a:gd name="connsiteY382" fmla="*/ 8282 h 10000"/>
                <a:gd name="connsiteX383" fmla="*/ 8433 w 9790"/>
                <a:gd name="connsiteY383" fmla="*/ 8218 h 10000"/>
                <a:gd name="connsiteX384" fmla="*/ 8452 w 9790"/>
                <a:gd name="connsiteY384" fmla="*/ 7679 h 10000"/>
                <a:gd name="connsiteX385" fmla="*/ 8470 w 9790"/>
                <a:gd name="connsiteY385" fmla="*/ 7038 h 10000"/>
                <a:gd name="connsiteX386" fmla="*/ 8488 w 9790"/>
                <a:gd name="connsiteY386" fmla="*/ 6436 h 10000"/>
                <a:gd name="connsiteX387" fmla="*/ 8517 w 9790"/>
                <a:gd name="connsiteY387" fmla="*/ 6115 h 10000"/>
                <a:gd name="connsiteX388" fmla="*/ 8535 w 9790"/>
                <a:gd name="connsiteY388" fmla="*/ 5833 h 10000"/>
                <a:gd name="connsiteX389" fmla="*/ 8553 w 9790"/>
                <a:gd name="connsiteY389" fmla="*/ 5449 h 10000"/>
                <a:gd name="connsiteX390" fmla="*/ 8572 w 9790"/>
                <a:gd name="connsiteY390" fmla="*/ 4872 h 10000"/>
                <a:gd name="connsiteX391" fmla="*/ 8590 w 9790"/>
                <a:gd name="connsiteY391" fmla="*/ 4333 h 10000"/>
                <a:gd name="connsiteX392" fmla="*/ 8616 w 9790"/>
                <a:gd name="connsiteY392" fmla="*/ 3795 h 10000"/>
                <a:gd name="connsiteX393" fmla="*/ 8634 w 9790"/>
                <a:gd name="connsiteY393" fmla="*/ 3538 h 10000"/>
                <a:gd name="connsiteX394" fmla="*/ 8652 w 9790"/>
                <a:gd name="connsiteY394" fmla="*/ 3244 h 10000"/>
                <a:gd name="connsiteX395" fmla="*/ 8677 w 9790"/>
                <a:gd name="connsiteY395" fmla="*/ 3372 h 10000"/>
                <a:gd name="connsiteX396" fmla="*/ 8698 w 9790"/>
                <a:gd name="connsiteY396" fmla="*/ 3244 h 10000"/>
                <a:gd name="connsiteX397" fmla="*/ 8717 w 9790"/>
                <a:gd name="connsiteY397" fmla="*/ 2513 h 10000"/>
                <a:gd name="connsiteX398" fmla="*/ 8735 w 9790"/>
                <a:gd name="connsiteY398" fmla="*/ 2897 h 10000"/>
                <a:gd name="connsiteX399" fmla="*/ 8753 w 9790"/>
                <a:gd name="connsiteY399" fmla="*/ 5128 h 10000"/>
                <a:gd name="connsiteX400" fmla="*/ 8782 w 9790"/>
                <a:gd name="connsiteY400" fmla="*/ 6846 h 10000"/>
                <a:gd name="connsiteX401" fmla="*/ 8800 w 9790"/>
                <a:gd name="connsiteY401" fmla="*/ 7038 h 10000"/>
                <a:gd name="connsiteX402" fmla="*/ 8819 w 9790"/>
                <a:gd name="connsiteY402" fmla="*/ 6821 h 10000"/>
                <a:gd name="connsiteX403" fmla="*/ 8844 w 9790"/>
                <a:gd name="connsiteY403" fmla="*/ 6051 h 10000"/>
                <a:gd name="connsiteX404" fmla="*/ 8862 w 9790"/>
                <a:gd name="connsiteY404" fmla="*/ 4974 h 10000"/>
                <a:gd name="connsiteX405" fmla="*/ 8880 w 9790"/>
                <a:gd name="connsiteY405" fmla="*/ 3885 h 10000"/>
                <a:gd name="connsiteX406" fmla="*/ 8898 w 9790"/>
                <a:gd name="connsiteY406" fmla="*/ 3795 h 10000"/>
                <a:gd name="connsiteX407" fmla="*/ 8916 w 9790"/>
                <a:gd name="connsiteY407" fmla="*/ 4910 h 10000"/>
                <a:gd name="connsiteX408" fmla="*/ 8935 w 9790"/>
                <a:gd name="connsiteY408" fmla="*/ 6590 h 10000"/>
                <a:gd name="connsiteX409" fmla="*/ 8961 w 9790"/>
                <a:gd name="connsiteY409" fmla="*/ 7705 h 10000"/>
                <a:gd name="connsiteX410" fmla="*/ 8979 w 9790"/>
                <a:gd name="connsiteY410" fmla="*/ 7641 h 10000"/>
                <a:gd name="connsiteX411" fmla="*/ 8997 w 9790"/>
                <a:gd name="connsiteY411" fmla="*/ 6974 h 10000"/>
                <a:gd name="connsiteX412" fmla="*/ 9015 w 9790"/>
                <a:gd name="connsiteY412" fmla="*/ 6244 h 10000"/>
                <a:gd name="connsiteX413" fmla="*/ 9044 w 9790"/>
                <a:gd name="connsiteY413" fmla="*/ 5667 h 10000"/>
                <a:gd name="connsiteX414" fmla="*/ 9063 w 9790"/>
                <a:gd name="connsiteY414" fmla="*/ 5282 h 10000"/>
                <a:gd name="connsiteX415" fmla="*/ 9081 w 9790"/>
                <a:gd name="connsiteY415" fmla="*/ 4782 h 10000"/>
                <a:gd name="connsiteX416" fmla="*/ 9099 w 9790"/>
                <a:gd name="connsiteY416" fmla="*/ 3987 h 10000"/>
                <a:gd name="connsiteX417" fmla="*/ 9125 w 9790"/>
                <a:gd name="connsiteY417" fmla="*/ 3244 h 10000"/>
                <a:gd name="connsiteX418" fmla="*/ 9143 w 9790"/>
                <a:gd name="connsiteY418" fmla="*/ 2872 h 10000"/>
                <a:gd name="connsiteX419" fmla="*/ 9161 w 9790"/>
                <a:gd name="connsiteY419" fmla="*/ 2962 h 10000"/>
                <a:gd name="connsiteX420" fmla="*/ 9179 w 9790"/>
                <a:gd name="connsiteY420" fmla="*/ 3667 h 10000"/>
                <a:gd name="connsiteX421" fmla="*/ 9198 w 9790"/>
                <a:gd name="connsiteY421" fmla="*/ 5321 h 10000"/>
                <a:gd name="connsiteX422" fmla="*/ 9227 w 9790"/>
                <a:gd name="connsiteY422" fmla="*/ 6462 h 10000"/>
                <a:gd name="connsiteX423" fmla="*/ 9243 w 9790"/>
                <a:gd name="connsiteY423" fmla="*/ 6051 h 10000"/>
                <a:gd name="connsiteX424" fmla="*/ 9272 w 9790"/>
                <a:gd name="connsiteY424" fmla="*/ 5103 h 10000"/>
                <a:gd name="connsiteX425" fmla="*/ 9290 w 9790"/>
                <a:gd name="connsiteY425" fmla="*/ 4551 h 10000"/>
                <a:gd name="connsiteX426" fmla="*/ 9308 w 9790"/>
                <a:gd name="connsiteY426" fmla="*/ 4974 h 10000"/>
                <a:gd name="connsiteX427" fmla="*/ 9328 w 9790"/>
                <a:gd name="connsiteY427" fmla="*/ 5897 h 10000"/>
                <a:gd name="connsiteX428" fmla="*/ 9346 w 9790"/>
                <a:gd name="connsiteY428" fmla="*/ 6179 h 10000"/>
                <a:gd name="connsiteX429" fmla="*/ 9364 w 9790"/>
                <a:gd name="connsiteY429" fmla="*/ 5667 h 10000"/>
                <a:gd name="connsiteX430" fmla="*/ 9389 w 9790"/>
                <a:gd name="connsiteY430" fmla="*/ 5154 h 10000"/>
                <a:gd name="connsiteX431" fmla="*/ 9407 w 9790"/>
                <a:gd name="connsiteY431" fmla="*/ 4910 h 10000"/>
                <a:gd name="connsiteX432" fmla="*/ 9425 w 9790"/>
                <a:gd name="connsiteY432" fmla="*/ 4718 h 10000"/>
                <a:gd name="connsiteX433" fmla="*/ 9455 w 9790"/>
                <a:gd name="connsiteY433" fmla="*/ 4462 h 10000"/>
                <a:gd name="connsiteX434" fmla="*/ 9473 w 9790"/>
                <a:gd name="connsiteY434" fmla="*/ 4179 h 10000"/>
                <a:gd name="connsiteX435" fmla="*/ 9491 w 9790"/>
                <a:gd name="connsiteY435" fmla="*/ 4115 h 10000"/>
                <a:gd name="connsiteX436" fmla="*/ 9509 w 9790"/>
                <a:gd name="connsiteY436" fmla="*/ 4141 h 10000"/>
                <a:gd name="connsiteX437" fmla="*/ 9524 w 9790"/>
                <a:gd name="connsiteY437" fmla="*/ 4462 h 10000"/>
                <a:gd name="connsiteX438" fmla="*/ 9553 w 9790"/>
                <a:gd name="connsiteY438" fmla="*/ 4782 h 10000"/>
                <a:gd name="connsiteX439" fmla="*/ 9572 w 9790"/>
                <a:gd name="connsiteY439" fmla="*/ 5410 h 10000"/>
                <a:gd name="connsiteX440" fmla="*/ 9590 w 9790"/>
                <a:gd name="connsiteY440" fmla="*/ 6090 h 10000"/>
                <a:gd name="connsiteX441" fmla="*/ 9608 w 9790"/>
                <a:gd name="connsiteY441" fmla="*/ 6308 h 10000"/>
                <a:gd name="connsiteX442" fmla="*/ 9626 w 9790"/>
                <a:gd name="connsiteY442" fmla="*/ 6026 h 10000"/>
                <a:gd name="connsiteX443" fmla="*/ 9652 w 9790"/>
                <a:gd name="connsiteY443" fmla="*/ 5321 h 10000"/>
                <a:gd name="connsiteX444" fmla="*/ 9670 w 9790"/>
                <a:gd name="connsiteY444" fmla="*/ 4936 h 10000"/>
                <a:gd name="connsiteX445" fmla="*/ 9689 w 9790"/>
                <a:gd name="connsiteY445" fmla="*/ 4782 h 10000"/>
                <a:gd name="connsiteX446" fmla="*/ 9718 w 9790"/>
                <a:gd name="connsiteY446" fmla="*/ 5000 h 10000"/>
                <a:gd name="connsiteX447" fmla="*/ 9736 w 9790"/>
                <a:gd name="connsiteY447" fmla="*/ 5218 h 10000"/>
                <a:gd name="connsiteX448" fmla="*/ 9790 w 9790"/>
                <a:gd name="connsiteY448" fmla="*/ 5128 h 10000"/>
                <a:gd name="connsiteX0" fmla="*/ 0 w 9945"/>
                <a:gd name="connsiteY0" fmla="*/ 5103 h 10000"/>
                <a:gd name="connsiteX1" fmla="*/ 18 w 9945"/>
                <a:gd name="connsiteY1" fmla="*/ 6333 h 10000"/>
                <a:gd name="connsiteX2" fmla="*/ 37 w 9945"/>
                <a:gd name="connsiteY2" fmla="*/ 6885 h 10000"/>
                <a:gd name="connsiteX3" fmla="*/ 55 w 9945"/>
                <a:gd name="connsiteY3" fmla="*/ 6397 h 10000"/>
                <a:gd name="connsiteX4" fmla="*/ 86 w 9945"/>
                <a:gd name="connsiteY4" fmla="*/ 5474 h 10000"/>
                <a:gd name="connsiteX5" fmla="*/ 104 w 9945"/>
                <a:gd name="connsiteY5" fmla="*/ 4179 h 10000"/>
                <a:gd name="connsiteX6" fmla="*/ 123 w 9945"/>
                <a:gd name="connsiteY6" fmla="*/ 3128 h 10000"/>
                <a:gd name="connsiteX7" fmla="*/ 148 w 9945"/>
                <a:gd name="connsiteY7" fmla="*/ 2897 h 10000"/>
                <a:gd name="connsiteX8" fmla="*/ 166 w 9945"/>
                <a:gd name="connsiteY8" fmla="*/ 3987 h 10000"/>
                <a:gd name="connsiteX9" fmla="*/ 185 w 9945"/>
                <a:gd name="connsiteY9" fmla="*/ 5346 h 10000"/>
                <a:gd name="connsiteX10" fmla="*/ 204 w 9945"/>
                <a:gd name="connsiteY10" fmla="*/ 6179 h 10000"/>
                <a:gd name="connsiteX11" fmla="*/ 224 w 9945"/>
                <a:gd name="connsiteY11" fmla="*/ 6333 h 10000"/>
                <a:gd name="connsiteX12" fmla="*/ 253 w 9945"/>
                <a:gd name="connsiteY12" fmla="*/ 6115 h 10000"/>
                <a:gd name="connsiteX13" fmla="*/ 269 w 9945"/>
                <a:gd name="connsiteY13" fmla="*/ 5667 h 10000"/>
                <a:gd name="connsiteX14" fmla="*/ 289 w 9945"/>
                <a:gd name="connsiteY14" fmla="*/ 5385 h 10000"/>
                <a:gd name="connsiteX15" fmla="*/ 307 w 9945"/>
                <a:gd name="connsiteY15" fmla="*/ 4872 h 10000"/>
                <a:gd name="connsiteX16" fmla="*/ 327 w 9945"/>
                <a:gd name="connsiteY16" fmla="*/ 4013 h 10000"/>
                <a:gd name="connsiteX17" fmla="*/ 356 w 9945"/>
                <a:gd name="connsiteY17" fmla="*/ 3795 h 10000"/>
                <a:gd name="connsiteX18" fmla="*/ 375 w 9945"/>
                <a:gd name="connsiteY18" fmla="*/ 3859 h 10000"/>
                <a:gd name="connsiteX19" fmla="*/ 393 w 9945"/>
                <a:gd name="connsiteY19" fmla="*/ 4115 h 10000"/>
                <a:gd name="connsiteX20" fmla="*/ 419 w 9945"/>
                <a:gd name="connsiteY20" fmla="*/ 4872 h 10000"/>
                <a:gd name="connsiteX21" fmla="*/ 437 w 9945"/>
                <a:gd name="connsiteY21" fmla="*/ 5513 h 10000"/>
                <a:gd name="connsiteX22" fmla="*/ 457 w 9945"/>
                <a:gd name="connsiteY22" fmla="*/ 5513 h 10000"/>
                <a:gd name="connsiteX23" fmla="*/ 475 w 9945"/>
                <a:gd name="connsiteY23" fmla="*/ 5641 h 10000"/>
                <a:gd name="connsiteX24" fmla="*/ 493 w 9945"/>
                <a:gd name="connsiteY24" fmla="*/ 5705 h 10000"/>
                <a:gd name="connsiteX25" fmla="*/ 512 w 9945"/>
                <a:gd name="connsiteY25" fmla="*/ 5833 h 10000"/>
                <a:gd name="connsiteX26" fmla="*/ 541 w 9945"/>
                <a:gd name="connsiteY26" fmla="*/ 5731 h 10000"/>
                <a:gd name="connsiteX27" fmla="*/ 557 w 9945"/>
                <a:gd name="connsiteY27" fmla="*/ 5321 h 10000"/>
                <a:gd name="connsiteX28" fmla="*/ 576 w 9945"/>
                <a:gd name="connsiteY28" fmla="*/ 4974 h 10000"/>
                <a:gd name="connsiteX29" fmla="*/ 605 w 9945"/>
                <a:gd name="connsiteY29" fmla="*/ 4526 h 10000"/>
                <a:gd name="connsiteX30" fmla="*/ 624 w 9945"/>
                <a:gd name="connsiteY30" fmla="*/ 4051 h 10000"/>
                <a:gd name="connsiteX31" fmla="*/ 642 w 9945"/>
                <a:gd name="connsiteY31" fmla="*/ 3372 h 10000"/>
                <a:gd name="connsiteX32" fmla="*/ 662 w 9945"/>
                <a:gd name="connsiteY32" fmla="*/ 3026 h 10000"/>
                <a:gd name="connsiteX33" fmla="*/ 687 w 9945"/>
                <a:gd name="connsiteY33" fmla="*/ 3282 h 10000"/>
                <a:gd name="connsiteX34" fmla="*/ 707 w 9945"/>
                <a:gd name="connsiteY34" fmla="*/ 4551 h 10000"/>
                <a:gd name="connsiteX35" fmla="*/ 725 w 9945"/>
                <a:gd name="connsiteY35" fmla="*/ 6090 h 10000"/>
                <a:gd name="connsiteX36" fmla="*/ 744 w 9945"/>
                <a:gd name="connsiteY36" fmla="*/ 7256 h 10000"/>
                <a:gd name="connsiteX37" fmla="*/ 762 w 9945"/>
                <a:gd name="connsiteY37" fmla="*/ 7449 h 10000"/>
                <a:gd name="connsiteX38" fmla="*/ 792 w 9945"/>
                <a:gd name="connsiteY38" fmla="*/ 7077 h 10000"/>
                <a:gd name="connsiteX39" fmla="*/ 810 w 9945"/>
                <a:gd name="connsiteY39" fmla="*/ 5603 h 10000"/>
                <a:gd name="connsiteX40" fmla="*/ 824 w 9945"/>
                <a:gd name="connsiteY40" fmla="*/ 3282 h 10000"/>
                <a:gd name="connsiteX41" fmla="*/ 844 w 9945"/>
                <a:gd name="connsiteY41" fmla="*/ 1308 h 10000"/>
                <a:gd name="connsiteX42" fmla="*/ 875 w 9945"/>
                <a:gd name="connsiteY42" fmla="*/ 962 h 10000"/>
                <a:gd name="connsiteX43" fmla="*/ 894 w 9945"/>
                <a:gd name="connsiteY43" fmla="*/ 3282 h 10000"/>
                <a:gd name="connsiteX44" fmla="*/ 912 w 9945"/>
                <a:gd name="connsiteY44" fmla="*/ 7744 h 10000"/>
                <a:gd name="connsiteX45" fmla="*/ 931 w 9945"/>
                <a:gd name="connsiteY45" fmla="*/ 10000 h 10000"/>
                <a:gd name="connsiteX46" fmla="*/ 949 w 9945"/>
                <a:gd name="connsiteY46" fmla="*/ 8821 h 10000"/>
                <a:gd name="connsiteX47" fmla="*/ 977 w 9945"/>
                <a:gd name="connsiteY47" fmla="*/ 6564 h 10000"/>
                <a:gd name="connsiteX48" fmla="*/ 995 w 9945"/>
                <a:gd name="connsiteY48" fmla="*/ 5064 h 10000"/>
                <a:gd name="connsiteX49" fmla="*/ 1023 w 9945"/>
                <a:gd name="connsiteY49" fmla="*/ 4744 h 10000"/>
                <a:gd name="connsiteX50" fmla="*/ 1043 w 9945"/>
                <a:gd name="connsiteY50" fmla="*/ 5000 h 10000"/>
                <a:gd name="connsiteX51" fmla="*/ 1062 w 9945"/>
                <a:gd name="connsiteY51" fmla="*/ 5513 h 10000"/>
                <a:gd name="connsiteX52" fmla="*/ 1081 w 9945"/>
                <a:gd name="connsiteY52" fmla="*/ 5641 h 10000"/>
                <a:gd name="connsiteX53" fmla="*/ 1100 w 9945"/>
                <a:gd name="connsiteY53" fmla="*/ 5577 h 10000"/>
                <a:gd name="connsiteX54" fmla="*/ 1114 w 9945"/>
                <a:gd name="connsiteY54" fmla="*/ 5346 h 10000"/>
                <a:gd name="connsiteX55" fmla="*/ 1133 w 9945"/>
                <a:gd name="connsiteY55" fmla="*/ 4936 h 10000"/>
                <a:gd name="connsiteX56" fmla="*/ 1162 w 9945"/>
                <a:gd name="connsiteY56" fmla="*/ 3756 h 10000"/>
                <a:gd name="connsiteX57" fmla="*/ 1181 w 9945"/>
                <a:gd name="connsiteY57" fmla="*/ 3372 h 10000"/>
                <a:gd name="connsiteX58" fmla="*/ 1206 w 9945"/>
                <a:gd name="connsiteY58" fmla="*/ 3346 h 10000"/>
                <a:gd name="connsiteX59" fmla="*/ 1226 w 9945"/>
                <a:gd name="connsiteY59" fmla="*/ 3372 h 10000"/>
                <a:gd name="connsiteX60" fmla="*/ 1244 w 9945"/>
                <a:gd name="connsiteY60" fmla="*/ 4333 h 10000"/>
                <a:gd name="connsiteX61" fmla="*/ 1263 w 9945"/>
                <a:gd name="connsiteY61" fmla="*/ 5346 h 10000"/>
                <a:gd name="connsiteX62" fmla="*/ 1281 w 9945"/>
                <a:gd name="connsiteY62" fmla="*/ 6308 h 10000"/>
                <a:gd name="connsiteX63" fmla="*/ 1311 w 9945"/>
                <a:gd name="connsiteY63" fmla="*/ 6885 h 10000"/>
                <a:gd name="connsiteX64" fmla="*/ 1329 w 9945"/>
                <a:gd name="connsiteY64" fmla="*/ 7077 h 10000"/>
                <a:gd name="connsiteX65" fmla="*/ 1348 w 9945"/>
                <a:gd name="connsiteY65" fmla="*/ 6564 h 10000"/>
                <a:gd name="connsiteX66" fmla="*/ 1367 w 9945"/>
                <a:gd name="connsiteY66" fmla="*/ 6244 h 10000"/>
                <a:gd name="connsiteX67" fmla="*/ 1385 w 9945"/>
                <a:gd name="connsiteY67" fmla="*/ 5897 h 10000"/>
                <a:gd name="connsiteX68" fmla="*/ 1412 w 9945"/>
                <a:gd name="connsiteY68" fmla="*/ 5192 h 10000"/>
                <a:gd name="connsiteX69" fmla="*/ 1431 w 9945"/>
                <a:gd name="connsiteY69" fmla="*/ 4359 h 10000"/>
                <a:gd name="connsiteX70" fmla="*/ 1451 w 9945"/>
                <a:gd name="connsiteY70" fmla="*/ 3628 h 10000"/>
                <a:gd name="connsiteX71" fmla="*/ 1478 w 9945"/>
                <a:gd name="connsiteY71" fmla="*/ 3064 h 10000"/>
                <a:gd name="connsiteX72" fmla="*/ 1496 w 9945"/>
                <a:gd name="connsiteY72" fmla="*/ 3500 h 10000"/>
                <a:gd name="connsiteX73" fmla="*/ 1515 w 9945"/>
                <a:gd name="connsiteY73" fmla="*/ 4423 h 10000"/>
                <a:gd name="connsiteX74" fmla="*/ 1533 w 9945"/>
                <a:gd name="connsiteY74" fmla="*/ 4910 h 10000"/>
                <a:gd name="connsiteX75" fmla="*/ 1552 w 9945"/>
                <a:gd name="connsiteY75" fmla="*/ 4333 h 10000"/>
                <a:gd name="connsiteX76" fmla="*/ 1581 w 9945"/>
                <a:gd name="connsiteY76" fmla="*/ 3154 h 10000"/>
                <a:gd name="connsiteX77" fmla="*/ 1601 w 9945"/>
                <a:gd name="connsiteY77" fmla="*/ 2513 h 10000"/>
                <a:gd name="connsiteX78" fmla="*/ 1619 w 9945"/>
                <a:gd name="connsiteY78" fmla="*/ 3564 h 10000"/>
                <a:gd name="connsiteX79" fmla="*/ 1645 w 9945"/>
                <a:gd name="connsiteY79" fmla="*/ 5385 h 10000"/>
                <a:gd name="connsiteX80" fmla="*/ 1663 w 9945"/>
                <a:gd name="connsiteY80" fmla="*/ 6308 h 10000"/>
                <a:gd name="connsiteX81" fmla="*/ 1681 w 9945"/>
                <a:gd name="connsiteY81" fmla="*/ 5731 h 10000"/>
                <a:gd name="connsiteX82" fmla="*/ 1700 w 9945"/>
                <a:gd name="connsiteY82" fmla="*/ 5346 h 10000"/>
                <a:gd name="connsiteX83" fmla="*/ 1718 w 9945"/>
                <a:gd name="connsiteY83" fmla="*/ 5513 h 10000"/>
                <a:gd name="connsiteX84" fmla="*/ 1737 w 9945"/>
                <a:gd name="connsiteY84" fmla="*/ 5667 h 10000"/>
                <a:gd name="connsiteX85" fmla="*/ 1764 w 9945"/>
                <a:gd name="connsiteY85" fmla="*/ 6308 h 10000"/>
                <a:gd name="connsiteX86" fmla="*/ 1782 w 9945"/>
                <a:gd name="connsiteY86" fmla="*/ 6462 h 10000"/>
                <a:gd name="connsiteX87" fmla="*/ 1801 w 9945"/>
                <a:gd name="connsiteY87" fmla="*/ 6051 h 10000"/>
                <a:gd name="connsiteX88" fmla="*/ 1819 w 9945"/>
                <a:gd name="connsiteY88" fmla="*/ 5513 h 10000"/>
                <a:gd name="connsiteX89" fmla="*/ 1849 w 9945"/>
                <a:gd name="connsiteY89" fmla="*/ 5385 h 10000"/>
                <a:gd name="connsiteX90" fmla="*/ 1869 w 9945"/>
                <a:gd name="connsiteY90" fmla="*/ 5449 h 10000"/>
                <a:gd name="connsiteX91" fmla="*/ 1888 w 9945"/>
                <a:gd name="connsiteY91" fmla="*/ 5513 h 10000"/>
                <a:gd name="connsiteX92" fmla="*/ 1913 w 9945"/>
                <a:gd name="connsiteY92" fmla="*/ 5192 h 10000"/>
                <a:gd name="connsiteX93" fmla="*/ 1932 w 9945"/>
                <a:gd name="connsiteY93" fmla="*/ 4397 h 10000"/>
                <a:gd name="connsiteX94" fmla="*/ 1950 w 9945"/>
                <a:gd name="connsiteY94" fmla="*/ 4295 h 10000"/>
                <a:gd name="connsiteX95" fmla="*/ 1968 w 9945"/>
                <a:gd name="connsiteY95" fmla="*/ 4526 h 10000"/>
                <a:gd name="connsiteX96" fmla="*/ 1988 w 9945"/>
                <a:gd name="connsiteY96" fmla="*/ 5385 h 10000"/>
                <a:gd name="connsiteX97" fmla="*/ 2008 w 9945"/>
                <a:gd name="connsiteY97" fmla="*/ 6590 h 10000"/>
                <a:gd name="connsiteX98" fmla="*/ 2027 w 9945"/>
                <a:gd name="connsiteY98" fmla="*/ 6949 h 10000"/>
                <a:gd name="connsiteX99" fmla="*/ 2053 w 9945"/>
                <a:gd name="connsiteY99" fmla="*/ 6141 h 10000"/>
                <a:gd name="connsiteX100" fmla="*/ 2082 w 9945"/>
                <a:gd name="connsiteY100" fmla="*/ 5346 h 10000"/>
                <a:gd name="connsiteX101" fmla="*/ 2100 w 9945"/>
                <a:gd name="connsiteY101" fmla="*/ 5154 h 10000"/>
                <a:gd name="connsiteX102" fmla="*/ 2120 w 9945"/>
                <a:gd name="connsiteY102" fmla="*/ 5641 h 10000"/>
                <a:gd name="connsiteX103" fmla="*/ 2138 w 9945"/>
                <a:gd name="connsiteY103" fmla="*/ 5795 h 10000"/>
                <a:gd name="connsiteX104" fmla="*/ 2157 w 9945"/>
                <a:gd name="connsiteY104" fmla="*/ 5731 h 10000"/>
                <a:gd name="connsiteX105" fmla="*/ 2176 w 9945"/>
                <a:gd name="connsiteY105" fmla="*/ 5346 h 10000"/>
                <a:gd name="connsiteX106" fmla="*/ 2201 w 9945"/>
                <a:gd name="connsiteY106" fmla="*/ 4910 h 10000"/>
                <a:gd name="connsiteX107" fmla="*/ 2220 w 9945"/>
                <a:gd name="connsiteY107" fmla="*/ 4615 h 10000"/>
                <a:gd name="connsiteX108" fmla="*/ 2239 w 9945"/>
                <a:gd name="connsiteY108" fmla="*/ 4462 h 10000"/>
                <a:gd name="connsiteX109" fmla="*/ 2265 w 9945"/>
                <a:gd name="connsiteY109" fmla="*/ 4423 h 10000"/>
                <a:gd name="connsiteX110" fmla="*/ 2284 w 9945"/>
                <a:gd name="connsiteY110" fmla="*/ 4397 h 10000"/>
                <a:gd name="connsiteX111" fmla="*/ 2302 w 9945"/>
                <a:gd name="connsiteY111" fmla="*/ 4179 h 10000"/>
                <a:gd name="connsiteX112" fmla="*/ 2321 w 9945"/>
                <a:gd name="connsiteY112" fmla="*/ 3731 h 10000"/>
                <a:gd name="connsiteX113" fmla="*/ 2339 w 9945"/>
                <a:gd name="connsiteY113" fmla="*/ 3000 h 10000"/>
                <a:gd name="connsiteX114" fmla="*/ 2370 w 9945"/>
                <a:gd name="connsiteY114" fmla="*/ 2513 h 10000"/>
                <a:gd name="connsiteX115" fmla="*/ 2388 w 9945"/>
                <a:gd name="connsiteY115" fmla="*/ 3026 h 10000"/>
                <a:gd name="connsiteX116" fmla="*/ 2407 w 9945"/>
                <a:gd name="connsiteY116" fmla="*/ 4590 h 10000"/>
                <a:gd name="connsiteX117" fmla="*/ 2425 w 9945"/>
                <a:gd name="connsiteY117" fmla="*/ 6397 h 10000"/>
                <a:gd name="connsiteX118" fmla="*/ 2443 w 9945"/>
                <a:gd name="connsiteY118" fmla="*/ 7192 h 10000"/>
                <a:gd name="connsiteX119" fmla="*/ 2470 w 9945"/>
                <a:gd name="connsiteY119" fmla="*/ 6910 h 10000"/>
                <a:gd name="connsiteX120" fmla="*/ 2488 w 9945"/>
                <a:gd name="connsiteY120" fmla="*/ 6179 h 10000"/>
                <a:gd name="connsiteX121" fmla="*/ 2508 w 9945"/>
                <a:gd name="connsiteY121" fmla="*/ 4936 h 10000"/>
                <a:gd name="connsiteX122" fmla="*/ 2536 w 9945"/>
                <a:gd name="connsiteY122" fmla="*/ 3603 h 10000"/>
                <a:gd name="connsiteX123" fmla="*/ 2552 w 9945"/>
                <a:gd name="connsiteY123" fmla="*/ 2872 h 10000"/>
                <a:gd name="connsiteX124" fmla="*/ 2570 w 9945"/>
                <a:gd name="connsiteY124" fmla="*/ 2231 h 10000"/>
                <a:gd name="connsiteX125" fmla="*/ 2590 w 9945"/>
                <a:gd name="connsiteY125" fmla="*/ 3064 h 10000"/>
                <a:gd name="connsiteX126" fmla="*/ 2609 w 9945"/>
                <a:gd name="connsiteY126" fmla="*/ 5577 h 10000"/>
                <a:gd name="connsiteX127" fmla="*/ 2639 w 9945"/>
                <a:gd name="connsiteY127" fmla="*/ 7359 h 10000"/>
                <a:gd name="connsiteX128" fmla="*/ 2658 w 9945"/>
                <a:gd name="connsiteY128" fmla="*/ 7128 h 10000"/>
                <a:gd name="connsiteX129" fmla="*/ 2683 w 9945"/>
                <a:gd name="connsiteY129" fmla="*/ 6372 h 10000"/>
                <a:gd name="connsiteX130" fmla="*/ 2703 w 9945"/>
                <a:gd name="connsiteY130" fmla="*/ 5538 h 10000"/>
                <a:gd name="connsiteX131" fmla="*/ 2721 w 9945"/>
                <a:gd name="connsiteY131" fmla="*/ 4654 h 10000"/>
                <a:gd name="connsiteX132" fmla="*/ 2740 w 9945"/>
                <a:gd name="connsiteY132" fmla="*/ 3987 h 10000"/>
                <a:gd name="connsiteX133" fmla="*/ 2759 w 9945"/>
                <a:gd name="connsiteY133" fmla="*/ 3410 h 10000"/>
                <a:gd name="connsiteX134" fmla="*/ 2777 w 9945"/>
                <a:gd name="connsiteY134" fmla="*/ 3885 h 10000"/>
                <a:gd name="connsiteX135" fmla="*/ 2796 w 9945"/>
                <a:gd name="connsiteY135" fmla="*/ 5987 h 10000"/>
                <a:gd name="connsiteX136" fmla="*/ 2825 w 9945"/>
                <a:gd name="connsiteY136" fmla="*/ 7679 h 10000"/>
                <a:gd name="connsiteX137" fmla="*/ 2841 w 9945"/>
                <a:gd name="connsiteY137" fmla="*/ 7641 h 10000"/>
                <a:gd name="connsiteX138" fmla="*/ 2859 w 9945"/>
                <a:gd name="connsiteY138" fmla="*/ 7103 h 10000"/>
                <a:gd name="connsiteX139" fmla="*/ 2878 w 9945"/>
                <a:gd name="connsiteY139" fmla="*/ 6500 h 10000"/>
                <a:gd name="connsiteX140" fmla="*/ 2908 w 9945"/>
                <a:gd name="connsiteY140" fmla="*/ 5962 h 10000"/>
                <a:gd name="connsiteX141" fmla="*/ 2926 w 9945"/>
                <a:gd name="connsiteY141" fmla="*/ 5321 h 10000"/>
                <a:gd name="connsiteX142" fmla="*/ 2945 w 9945"/>
                <a:gd name="connsiteY142" fmla="*/ 4744 h 10000"/>
                <a:gd name="connsiteX143" fmla="*/ 2970 w 9945"/>
                <a:gd name="connsiteY143" fmla="*/ 4051 h 10000"/>
                <a:gd name="connsiteX144" fmla="*/ 2989 w 9945"/>
                <a:gd name="connsiteY144" fmla="*/ 3372 h 10000"/>
                <a:gd name="connsiteX145" fmla="*/ 3008 w 9945"/>
                <a:gd name="connsiteY145" fmla="*/ 3667 h 10000"/>
                <a:gd name="connsiteX146" fmla="*/ 3027 w 9945"/>
                <a:gd name="connsiteY146" fmla="*/ 4295 h 10000"/>
                <a:gd name="connsiteX147" fmla="*/ 3045 w 9945"/>
                <a:gd name="connsiteY147" fmla="*/ 4808 h 10000"/>
                <a:gd name="connsiteX148" fmla="*/ 3063 w 9945"/>
                <a:gd name="connsiteY148" fmla="*/ 5667 h 10000"/>
                <a:gd name="connsiteX149" fmla="*/ 3093 w 9945"/>
                <a:gd name="connsiteY149" fmla="*/ 6205 h 10000"/>
                <a:gd name="connsiteX150" fmla="*/ 3112 w 9945"/>
                <a:gd name="connsiteY150" fmla="*/ 6141 h 10000"/>
                <a:gd name="connsiteX151" fmla="*/ 3127 w 9945"/>
                <a:gd name="connsiteY151" fmla="*/ 5705 h 10000"/>
                <a:gd name="connsiteX152" fmla="*/ 3159 w 9945"/>
                <a:gd name="connsiteY152" fmla="*/ 5154 h 10000"/>
                <a:gd name="connsiteX153" fmla="*/ 3178 w 9945"/>
                <a:gd name="connsiteY153" fmla="*/ 4526 h 10000"/>
                <a:gd name="connsiteX154" fmla="*/ 3196 w 9945"/>
                <a:gd name="connsiteY154" fmla="*/ 4590 h 10000"/>
                <a:gd name="connsiteX155" fmla="*/ 3215 w 9945"/>
                <a:gd name="connsiteY155" fmla="*/ 5321 h 10000"/>
                <a:gd name="connsiteX156" fmla="*/ 3241 w 9945"/>
                <a:gd name="connsiteY156" fmla="*/ 5962 h 10000"/>
                <a:gd name="connsiteX157" fmla="*/ 3260 w 9945"/>
                <a:gd name="connsiteY157" fmla="*/ 5859 h 10000"/>
                <a:gd name="connsiteX158" fmla="*/ 3279 w 9945"/>
                <a:gd name="connsiteY158" fmla="*/ 5064 h 10000"/>
                <a:gd name="connsiteX159" fmla="*/ 3297 w 9945"/>
                <a:gd name="connsiteY159" fmla="*/ 4359 h 10000"/>
                <a:gd name="connsiteX160" fmla="*/ 3327 w 9945"/>
                <a:gd name="connsiteY160" fmla="*/ 4013 h 10000"/>
                <a:gd name="connsiteX161" fmla="*/ 3345 w 9945"/>
                <a:gd name="connsiteY161" fmla="*/ 4333 h 10000"/>
                <a:gd name="connsiteX162" fmla="*/ 3364 w 9945"/>
                <a:gd name="connsiteY162" fmla="*/ 4936 h 10000"/>
                <a:gd name="connsiteX163" fmla="*/ 3382 w 9945"/>
                <a:gd name="connsiteY163" fmla="*/ 5603 h 10000"/>
                <a:gd name="connsiteX164" fmla="*/ 3401 w 9945"/>
                <a:gd name="connsiteY164" fmla="*/ 5705 h 10000"/>
                <a:gd name="connsiteX165" fmla="*/ 3427 w 9945"/>
                <a:gd name="connsiteY165" fmla="*/ 5449 h 10000"/>
                <a:gd name="connsiteX166" fmla="*/ 3445 w 9945"/>
                <a:gd name="connsiteY166" fmla="*/ 5103 h 10000"/>
                <a:gd name="connsiteX167" fmla="*/ 3464 w 9945"/>
                <a:gd name="connsiteY167" fmla="*/ 4359 h 10000"/>
                <a:gd name="connsiteX168" fmla="*/ 3482 w 9945"/>
                <a:gd name="connsiteY168" fmla="*/ 3731 h 10000"/>
                <a:gd name="connsiteX169" fmla="*/ 3501 w 9945"/>
                <a:gd name="connsiteY169" fmla="*/ 3923 h 10000"/>
                <a:gd name="connsiteX170" fmla="*/ 3528 w 9945"/>
                <a:gd name="connsiteY170" fmla="*/ 3500 h 10000"/>
                <a:gd name="connsiteX171" fmla="*/ 3547 w 9945"/>
                <a:gd name="connsiteY171" fmla="*/ 2615 h 10000"/>
                <a:gd name="connsiteX172" fmla="*/ 3576 w 9945"/>
                <a:gd name="connsiteY172" fmla="*/ 897 h 10000"/>
                <a:gd name="connsiteX173" fmla="*/ 3594 w 9945"/>
                <a:gd name="connsiteY173" fmla="*/ 1154 h 10000"/>
                <a:gd name="connsiteX174" fmla="*/ 3613 w 9945"/>
                <a:gd name="connsiteY174" fmla="*/ 3987 h 10000"/>
                <a:gd name="connsiteX175" fmla="*/ 3631 w 9945"/>
                <a:gd name="connsiteY175" fmla="*/ 7577 h 10000"/>
                <a:gd name="connsiteX176" fmla="*/ 3652 w 9945"/>
                <a:gd name="connsiteY176" fmla="*/ 9423 h 10000"/>
                <a:gd name="connsiteX177" fmla="*/ 3670 w 9945"/>
                <a:gd name="connsiteY177" fmla="*/ 9167 h 10000"/>
                <a:gd name="connsiteX178" fmla="*/ 3688 w 9945"/>
                <a:gd name="connsiteY178" fmla="*/ 7872 h 10000"/>
                <a:gd name="connsiteX179" fmla="*/ 3714 w 9945"/>
                <a:gd name="connsiteY179" fmla="*/ 6782 h 10000"/>
                <a:gd name="connsiteX180" fmla="*/ 3734 w 9945"/>
                <a:gd name="connsiteY180" fmla="*/ 5897 h 10000"/>
                <a:gd name="connsiteX181" fmla="*/ 3760 w 9945"/>
                <a:gd name="connsiteY181" fmla="*/ 5410 h 10000"/>
                <a:gd name="connsiteX182" fmla="*/ 3779 w 9945"/>
                <a:gd name="connsiteY182" fmla="*/ 5282 h 10000"/>
                <a:gd name="connsiteX183" fmla="*/ 3798 w 9945"/>
                <a:gd name="connsiteY183" fmla="*/ 5346 h 10000"/>
                <a:gd name="connsiteX184" fmla="*/ 3816 w 9945"/>
                <a:gd name="connsiteY184" fmla="*/ 5038 h 10000"/>
                <a:gd name="connsiteX185" fmla="*/ 3835 w 9945"/>
                <a:gd name="connsiteY185" fmla="*/ 4872 h 10000"/>
                <a:gd name="connsiteX186" fmla="*/ 3864 w 9945"/>
                <a:gd name="connsiteY186" fmla="*/ 4718 h 10000"/>
                <a:gd name="connsiteX187" fmla="*/ 3883 w 9945"/>
                <a:gd name="connsiteY187" fmla="*/ 4936 h 10000"/>
                <a:gd name="connsiteX188" fmla="*/ 3902 w 9945"/>
                <a:gd name="connsiteY188" fmla="*/ 5103 h 10000"/>
                <a:gd name="connsiteX189" fmla="*/ 3920 w 9945"/>
                <a:gd name="connsiteY189" fmla="*/ 5474 h 10000"/>
                <a:gd name="connsiteX190" fmla="*/ 3948 w 9945"/>
                <a:gd name="connsiteY190" fmla="*/ 5410 h 10000"/>
                <a:gd name="connsiteX191" fmla="*/ 3966 w 9945"/>
                <a:gd name="connsiteY191" fmla="*/ 5218 h 10000"/>
                <a:gd name="connsiteX192" fmla="*/ 3985 w 9945"/>
                <a:gd name="connsiteY192" fmla="*/ 5000 h 10000"/>
                <a:gd name="connsiteX193" fmla="*/ 4003 w 9945"/>
                <a:gd name="connsiteY193" fmla="*/ 4872 h 10000"/>
                <a:gd name="connsiteX194" fmla="*/ 4022 w 9945"/>
                <a:gd name="connsiteY194" fmla="*/ 4744 h 10000"/>
                <a:gd name="connsiteX195" fmla="*/ 4048 w 9945"/>
                <a:gd name="connsiteY195" fmla="*/ 4808 h 10000"/>
                <a:gd name="connsiteX196" fmla="*/ 4066 w 9945"/>
                <a:gd name="connsiteY196" fmla="*/ 4782 h 10000"/>
                <a:gd name="connsiteX197" fmla="*/ 4085 w 9945"/>
                <a:gd name="connsiteY197" fmla="*/ 4590 h 10000"/>
                <a:gd name="connsiteX198" fmla="*/ 4103 w 9945"/>
                <a:gd name="connsiteY198" fmla="*/ 4654 h 10000"/>
                <a:gd name="connsiteX199" fmla="*/ 4133 w 9945"/>
                <a:gd name="connsiteY199" fmla="*/ 4782 h 10000"/>
                <a:gd name="connsiteX200" fmla="*/ 4152 w 9945"/>
                <a:gd name="connsiteY200" fmla="*/ 4872 h 10000"/>
                <a:gd name="connsiteX201" fmla="*/ 4171 w 9945"/>
                <a:gd name="connsiteY201" fmla="*/ 4179 h 10000"/>
                <a:gd name="connsiteX202" fmla="*/ 4196 w 9945"/>
                <a:gd name="connsiteY202" fmla="*/ 2423 h 10000"/>
                <a:gd name="connsiteX203" fmla="*/ 4215 w 9945"/>
                <a:gd name="connsiteY203" fmla="*/ 923 h 10000"/>
                <a:gd name="connsiteX204" fmla="*/ 4233 w 9945"/>
                <a:gd name="connsiteY204" fmla="*/ 0 h 10000"/>
                <a:gd name="connsiteX205" fmla="*/ 4251 w 9945"/>
                <a:gd name="connsiteY205" fmla="*/ 1051 h 10000"/>
                <a:gd name="connsiteX206" fmla="*/ 4270 w 9945"/>
                <a:gd name="connsiteY206" fmla="*/ 4487 h 10000"/>
                <a:gd name="connsiteX207" fmla="*/ 4289 w 9945"/>
                <a:gd name="connsiteY207" fmla="*/ 7705 h 10000"/>
                <a:gd name="connsiteX208" fmla="*/ 4318 w 9945"/>
                <a:gd name="connsiteY208" fmla="*/ 9397 h 10000"/>
                <a:gd name="connsiteX209" fmla="*/ 4336 w 9945"/>
                <a:gd name="connsiteY209" fmla="*/ 9397 h 10000"/>
                <a:gd name="connsiteX210" fmla="*/ 4355 w 9945"/>
                <a:gd name="connsiteY210" fmla="*/ 8436 h 10000"/>
                <a:gd name="connsiteX211" fmla="*/ 4385 w 9945"/>
                <a:gd name="connsiteY211" fmla="*/ 7679 h 10000"/>
                <a:gd name="connsiteX212" fmla="*/ 4403 w 9945"/>
                <a:gd name="connsiteY212" fmla="*/ 7231 h 10000"/>
                <a:gd name="connsiteX213" fmla="*/ 4423 w 9945"/>
                <a:gd name="connsiteY213" fmla="*/ 6436 h 10000"/>
                <a:gd name="connsiteX214" fmla="*/ 4441 w 9945"/>
                <a:gd name="connsiteY214" fmla="*/ 5538 h 10000"/>
                <a:gd name="connsiteX215" fmla="*/ 4460 w 9945"/>
                <a:gd name="connsiteY215" fmla="*/ 4872 h 10000"/>
                <a:gd name="connsiteX216" fmla="*/ 4485 w 9945"/>
                <a:gd name="connsiteY216" fmla="*/ 4423 h 10000"/>
                <a:gd name="connsiteX217" fmla="*/ 4504 w 9945"/>
                <a:gd name="connsiteY217" fmla="*/ 4462 h 10000"/>
                <a:gd name="connsiteX218" fmla="*/ 4522 w 9945"/>
                <a:gd name="connsiteY218" fmla="*/ 3885 h 10000"/>
                <a:gd name="connsiteX219" fmla="*/ 4541 w 9945"/>
                <a:gd name="connsiteY219" fmla="*/ 2744 h 10000"/>
                <a:gd name="connsiteX220" fmla="*/ 4560 w 9945"/>
                <a:gd name="connsiteY220" fmla="*/ 1949 h 10000"/>
                <a:gd name="connsiteX221" fmla="*/ 4585 w 9945"/>
                <a:gd name="connsiteY221" fmla="*/ 2897 h 10000"/>
                <a:gd name="connsiteX222" fmla="*/ 4604 w 9945"/>
                <a:gd name="connsiteY222" fmla="*/ 5833 h 10000"/>
                <a:gd name="connsiteX223" fmla="*/ 4633 w 9945"/>
                <a:gd name="connsiteY223" fmla="*/ 8000 h 10000"/>
                <a:gd name="connsiteX224" fmla="*/ 4652 w 9945"/>
                <a:gd name="connsiteY224" fmla="*/ 8090 h 10000"/>
                <a:gd name="connsiteX225" fmla="*/ 4671 w 9945"/>
                <a:gd name="connsiteY225" fmla="*/ 7103 h 10000"/>
                <a:gd name="connsiteX226" fmla="*/ 4689 w 9945"/>
                <a:gd name="connsiteY226" fmla="*/ 6205 h 10000"/>
                <a:gd name="connsiteX227" fmla="*/ 4708 w 9945"/>
                <a:gd name="connsiteY227" fmla="*/ 5641 h 10000"/>
                <a:gd name="connsiteX228" fmla="*/ 4726 w 9945"/>
                <a:gd name="connsiteY228" fmla="*/ 5321 h 10000"/>
                <a:gd name="connsiteX229" fmla="*/ 4754 w 9945"/>
                <a:gd name="connsiteY229" fmla="*/ 5154 h 10000"/>
                <a:gd name="connsiteX230" fmla="*/ 4772 w 9945"/>
                <a:gd name="connsiteY230" fmla="*/ 4872 h 10000"/>
                <a:gd name="connsiteX231" fmla="*/ 4792 w 9945"/>
                <a:gd name="connsiteY231" fmla="*/ 4526 h 10000"/>
                <a:gd name="connsiteX232" fmla="*/ 4821 w 9945"/>
                <a:gd name="connsiteY232" fmla="*/ 4333 h 10000"/>
                <a:gd name="connsiteX233" fmla="*/ 4840 w 9945"/>
                <a:gd name="connsiteY233" fmla="*/ 4115 h 10000"/>
                <a:gd name="connsiteX234" fmla="*/ 4854 w 9945"/>
                <a:gd name="connsiteY234" fmla="*/ 3859 h 10000"/>
                <a:gd name="connsiteX235" fmla="*/ 4874 w 9945"/>
                <a:gd name="connsiteY235" fmla="*/ 3692 h 10000"/>
                <a:gd name="connsiteX236" fmla="*/ 4893 w 9945"/>
                <a:gd name="connsiteY236" fmla="*/ 3603 h 10000"/>
                <a:gd name="connsiteX237" fmla="*/ 4923 w 9945"/>
                <a:gd name="connsiteY237" fmla="*/ 3821 h 10000"/>
                <a:gd name="connsiteX238" fmla="*/ 4942 w 9945"/>
                <a:gd name="connsiteY238" fmla="*/ 4590 h 10000"/>
                <a:gd name="connsiteX239" fmla="*/ 4960 w 9945"/>
                <a:gd name="connsiteY239" fmla="*/ 5103 h 10000"/>
                <a:gd name="connsiteX240" fmla="*/ 4979 w 9945"/>
                <a:gd name="connsiteY240" fmla="*/ 5346 h 10000"/>
                <a:gd name="connsiteX241" fmla="*/ 5004 w 9945"/>
                <a:gd name="connsiteY241" fmla="*/ 5474 h 10000"/>
                <a:gd name="connsiteX242" fmla="*/ 5022 w 9945"/>
                <a:gd name="connsiteY242" fmla="*/ 5538 h 10000"/>
                <a:gd name="connsiteX243" fmla="*/ 5042 w 9945"/>
                <a:gd name="connsiteY243" fmla="*/ 5513 h 10000"/>
                <a:gd name="connsiteX244" fmla="*/ 5061 w 9945"/>
                <a:gd name="connsiteY244" fmla="*/ 5218 h 10000"/>
                <a:gd name="connsiteX245" fmla="*/ 5090 w 9945"/>
                <a:gd name="connsiteY245" fmla="*/ 4744 h 10000"/>
                <a:gd name="connsiteX246" fmla="*/ 5108 w 9945"/>
                <a:gd name="connsiteY246" fmla="*/ 4397 h 10000"/>
                <a:gd name="connsiteX247" fmla="*/ 5127 w 9945"/>
                <a:gd name="connsiteY247" fmla="*/ 3821 h 10000"/>
                <a:gd name="connsiteX248" fmla="*/ 5142 w 9945"/>
                <a:gd name="connsiteY248" fmla="*/ 3372 h 10000"/>
                <a:gd name="connsiteX249" fmla="*/ 5160 w 9945"/>
                <a:gd name="connsiteY249" fmla="*/ 3372 h 10000"/>
                <a:gd name="connsiteX250" fmla="*/ 5181 w 9945"/>
                <a:gd name="connsiteY250" fmla="*/ 3795 h 10000"/>
                <a:gd name="connsiteX251" fmla="*/ 5210 w 9945"/>
                <a:gd name="connsiteY251" fmla="*/ 5192 h 10000"/>
                <a:gd name="connsiteX252" fmla="*/ 5236 w 9945"/>
                <a:gd name="connsiteY252" fmla="*/ 6436 h 10000"/>
                <a:gd name="connsiteX253" fmla="*/ 5254 w 9945"/>
                <a:gd name="connsiteY253" fmla="*/ 7321 h 10000"/>
                <a:gd name="connsiteX254" fmla="*/ 5273 w 9945"/>
                <a:gd name="connsiteY254" fmla="*/ 7359 h 10000"/>
                <a:gd name="connsiteX255" fmla="*/ 5291 w 9945"/>
                <a:gd name="connsiteY255" fmla="*/ 6846 h 10000"/>
                <a:gd name="connsiteX256" fmla="*/ 5311 w 9945"/>
                <a:gd name="connsiteY256" fmla="*/ 6179 h 10000"/>
                <a:gd name="connsiteX257" fmla="*/ 5329 w 9945"/>
                <a:gd name="connsiteY257" fmla="*/ 5897 h 10000"/>
                <a:gd name="connsiteX258" fmla="*/ 5347 w 9945"/>
                <a:gd name="connsiteY258" fmla="*/ 5538 h 10000"/>
                <a:gd name="connsiteX259" fmla="*/ 5377 w 9945"/>
                <a:gd name="connsiteY259" fmla="*/ 4590 h 10000"/>
                <a:gd name="connsiteX260" fmla="*/ 5395 w 9945"/>
                <a:gd name="connsiteY260" fmla="*/ 3064 h 10000"/>
                <a:gd name="connsiteX261" fmla="*/ 5414 w 9945"/>
                <a:gd name="connsiteY261" fmla="*/ 2615 h 10000"/>
                <a:gd name="connsiteX262" fmla="*/ 5442 w 9945"/>
                <a:gd name="connsiteY262" fmla="*/ 3474 h 10000"/>
                <a:gd name="connsiteX263" fmla="*/ 5462 w 9945"/>
                <a:gd name="connsiteY263" fmla="*/ 4359 h 10000"/>
                <a:gd name="connsiteX264" fmla="*/ 5480 w 9945"/>
                <a:gd name="connsiteY264" fmla="*/ 5321 h 10000"/>
                <a:gd name="connsiteX265" fmla="*/ 5498 w 9945"/>
                <a:gd name="connsiteY265" fmla="*/ 7013 h 10000"/>
                <a:gd name="connsiteX266" fmla="*/ 5524 w 9945"/>
                <a:gd name="connsiteY266" fmla="*/ 8179 h 10000"/>
                <a:gd name="connsiteX267" fmla="*/ 5542 w 9945"/>
                <a:gd name="connsiteY267" fmla="*/ 8115 h 10000"/>
                <a:gd name="connsiteX268" fmla="*/ 5562 w 9945"/>
                <a:gd name="connsiteY268" fmla="*/ 7256 h 10000"/>
                <a:gd name="connsiteX269" fmla="*/ 5580 w 9945"/>
                <a:gd name="connsiteY269" fmla="*/ 6269 h 10000"/>
                <a:gd name="connsiteX270" fmla="*/ 5600 w 9945"/>
                <a:gd name="connsiteY270" fmla="*/ 5410 h 10000"/>
                <a:gd name="connsiteX271" fmla="*/ 5618 w 9945"/>
                <a:gd name="connsiteY271" fmla="*/ 4974 h 10000"/>
                <a:gd name="connsiteX272" fmla="*/ 5648 w 9945"/>
                <a:gd name="connsiteY272" fmla="*/ 4551 h 10000"/>
                <a:gd name="connsiteX273" fmla="*/ 5666 w 9945"/>
                <a:gd name="connsiteY273" fmla="*/ 4231 h 10000"/>
                <a:gd name="connsiteX274" fmla="*/ 5685 w 9945"/>
                <a:gd name="connsiteY274" fmla="*/ 3885 h 10000"/>
                <a:gd name="connsiteX275" fmla="*/ 5711 w 9945"/>
                <a:gd name="connsiteY275" fmla="*/ 3667 h 10000"/>
                <a:gd name="connsiteX276" fmla="*/ 5729 w 9945"/>
                <a:gd name="connsiteY276" fmla="*/ 3218 h 10000"/>
                <a:gd name="connsiteX277" fmla="*/ 5748 w 9945"/>
                <a:gd name="connsiteY277" fmla="*/ 3192 h 10000"/>
                <a:gd name="connsiteX278" fmla="*/ 5766 w 9945"/>
                <a:gd name="connsiteY278" fmla="*/ 3731 h 10000"/>
                <a:gd name="connsiteX279" fmla="*/ 5793 w 9945"/>
                <a:gd name="connsiteY279" fmla="*/ 4615 h 10000"/>
                <a:gd name="connsiteX280" fmla="*/ 5812 w 9945"/>
                <a:gd name="connsiteY280" fmla="*/ 5321 h 10000"/>
                <a:gd name="connsiteX281" fmla="*/ 5830 w 9945"/>
                <a:gd name="connsiteY281" fmla="*/ 5731 h 10000"/>
                <a:gd name="connsiteX282" fmla="*/ 5860 w 9945"/>
                <a:gd name="connsiteY282" fmla="*/ 6090 h 10000"/>
                <a:gd name="connsiteX283" fmla="*/ 5878 w 9945"/>
                <a:gd name="connsiteY283" fmla="*/ 6026 h 10000"/>
                <a:gd name="connsiteX284" fmla="*/ 5897 w 9945"/>
                <a:gd name="connsiteY284" fmla="*/ 5321 h 10000"/>
                <a:gd name="connsiteX285" fmla="*/ 5915 w 9945"/>
                <a:gd name="connsiteY285" fmla="*/ 4397 h 10000"/>
                <a:gd name="connsiteX286" fmla="*/ 5934 w 9945"/>
                <a:gd name="connsiteY286" fmla="*/ 4077 h 10000"/>
                <a:gd name="connsiteX287" fmla="*/ 5953 w 9945"/>
                <a:gd name="connsiteY287" fmla="*/ 4051 h 10000"/>
                <a:gd name="connsiteX288" fmla="*/ 5979 w 9945"/>
                <a:gd name="connsiteY288" fmla="*/ 4974 h 10000"/>
                <a:gd name="connsiteX289" fmla="*/ 5998 w 9945"/>
                <a:gd name="connsiteY289" fmla="*/ 5897 h 10000"/>
                <a:gd name="connsiteX290" fmla="*/ 6018 w 9945"/>
                <a:gd name="connsiteY290" fmla="*/ 5795 h 10000"/>
                <a:gd name="connsiteX291" fmla="*/ 6037 w 9945"/>
                <a:gd name="connsiteY291" fmla="*/ 5321 h 10000"/>
                <a:gd name="connsiteX292" fmla="*/ 6062 w 9945"/>
                <a:gd name="connsiteY292" fmla="*/ 5064 h 10000"/>
                <a:gd name="connsiteX293" fmla="*/ 6082 w 9945"/>
                <a:gd name="connsiteY293" fmla="*/ 5321 h 10000"/>
                <a:gd name="connsiteX294" fmla="*/ 6100 w 9945"/>
                <a:gd name="connsiteY294" fmla="*/ 5154 h 10000"/>
                <a:gd name="connsiteX295" fmla="*/ 6118 w 9945"/>
                <a:gd name="connsiteY295" fmla="*/ 4936 h 10000"/>
                <a:gd name="connsiteX296" fmla="*/ 6148 w 9945"/>
                <a:gd name="connsiteY296" fmla="*/ 4462 h 10000"/>
                <a:gd name="connsiteX297" fmla="*/ 6286 w 9945"/>
                <a:gd name="connsiteY297" fmla="*/ 4846 h 10000"/>
                <a:gd name="connsiteX298" fmla="*/ 6312 w 9945"/>
                <a:gd name="connsiteY298" fmla="*/ 4487 h 10000"/>
                <a:gd name="connsiteX299" fmla="*/ 6417 w 9945"/>
                <a:gd name="connsiteY299" fmla="*/ 4013 h 10000"/>
                <a:gd name="connsiteX300" fmla="*/ 6435 w 9945"/>
                <a:gd name="connsiteY300" fmla="*/ 3064 h 10000"/>
                <a:gd name="connsiteX301" fmla="*/ 6498 w 9945"/>
                <a:gd name="connsiteY301" fmla="*/ 5923 h 10000"/>
                <a:gd name="connsiteX302" fmla="*/ 6517 w 9945"/>
                <a:gd name="connsiteY302" fmla="*/ 7321 h 10000"/>
                <a:gd name="connsiteX303" fmla="*/ 6536 w 9945"/>
                <a:gd name="connsiteY303" fmla="*/ 7641 h 10000"/>
                <a:gd name="connsiteX304" fmla="*/ 6555 w 9945"/>
                <a:gd name="connsiteY304" fmla="*/ 7359 h 10000"/>
                <a:gd name="connsiteX305" fmla="*/ 6573 w 9945"/>
                <a:gd name="connsiteY305" fmla="*/ 5833 h 10000"/>
                <a:gd name="connsiteX306" fmla="*/ 6686 w 9945"/>
                <a:gd name="connsiteY306" fmla="*/ 6436 h 10000"/>
                <a:gd name="connsiteX307" fmla="*/ 6706 w 9945"/>
                <a:gd name="connsiteY307" fmla="*/ 8628 h 10000"/>
                <a:gd name="connsiteX308" fmla="*/ 6724 w 9945"/>
                <a:gd name="connsiteY308" fmla="*/ 9077 h 10000"/>
                <a:gd name="connsiteX309" fmla="*/ 6750 w 9945"/>
                <a:gd name="connsiteY309" fmla="*/ 8603 h 10000"/>
                <a:gd name="connsiteX310" fmla="*/ 6768 w 9945"/>
                <a:gd name="connsiteY310" fmla="*/ 7679 h 10000"/>
                <a:gd name="connsiteX311" fmla="*/ 6787 w 9945"/>
                <a:gd name="connsiteY311" fmla="*/ 6846 h 10000"/>
                <a:gd name="connsiteX312" fmla="*/ 6805 w 9945"/>
                <a:gd name="connsiteY312" fmla="*/ 6090 h 10000"/>
                <a:gd name="connsiteX313" fmla="*/ 6824 w 9945"/>
                <a:gd name="connsiteY313" fmla="*/ 5128 h 10000"/>
                <a:gd name="connsiteX314" fmla="*/ 6844 w 9945"/>
                <a:gd name="connsiteY314" fmla="*/ 4013 h 10000"/>
                <a:gd name="connsiteX315" fmla="*/ 7205 w 9945"/>
                <a:gd name="connsiteY315" fmla="*/ 5513 h 10000"/>
                <a:gd name="connsiteX316" fmla="*/ 7225 w 9945"/>
                <a:gd name="connsiteY316" fmla="*/ 6051 h 10000"/>
                <a:gd name="connsiteX317" fmla="*/ 7244 w 9945"/>
                <a:gd name="connsiteY317" fmla="*/ 5897 h 10000"/>
                <a:gd name="connsiteX318" fmla="*/ 7263 w 9945"/>
                <a:gd name="connsiteY318" fmla="*/ 5577 h 10000"/>
                <a:gd name="connsiteX319" fmla="*/ 7281 w 9945"/>
                <a:gd name="connsiteY319" fmla="*/ 5321 h 10000"/>
                <a:gd name="connsiteX320" fmla="*/ 7307 w 9945"/>
                <a:gd name="connsiteY320" fmla="*/ 4936 h 10000"/>
                <a:gd name="connsiteX321" fmla="*/ 7326 w 9945"/>
                <a:gd name="connsiteY321" fmla="*/ 4654 h 10000"/>
                <a:gd name="connsiteX322" fmla="*/ 7345 w 9945"/>
                <a:gd name="connsiteY322" fmla="*/ 4526 h 10000"/>
                <a:gd name="connsiteX323" fmla="*/ 7375 w 9945"/>
                <a:gd name="connsiteY323" fmla="*/ 4487 h 10000"/>
                <a:gd name="connsiteX324" fmla="*/ 7393 w 9945"/>
                <a:gd name="connsiteY324" fmla="*/ 4590 h 10000"/>
                <a:gd name="connsiteX325" fmla="*/ 7412 w 9945"/>
                <a:gd name="connsiteY325" fmla="*/ 5218 h 10000"/>
                <a:gd name="connsiteX326" fmla="*/ 7426 w 9945"/>
                <a:gd name="connsiteY326" fmla="*/ 5218 h 10000"/>
                <a:gd name="connsiteX327" fmla="*/ 7444 w 9945"/>
                <a:gd name="connsiteY327" fmla="*/ 4654 h 10000"/>
                <a:gd name="connsiteX328" fmla="*/ 7475 w 9945"/>
                <a:gd name="connsiteY328" fmla="*/ 4423 h 10000"/>
                <a:gd name="connsiteX329" fmla="*/ 7493 w 9945"/>
                <a:gd name="connsiteY329" fmla="*/ 4654 h 10000"/>
                <a:gd name="connsiteX330" fmla="*/ 7512 w 9945"/>
                <a:gd name="connsiteY330" fmla="*/ 5154 h 10000"/>
                <a:gd name="connsiteX331" fmla="*/ 7537 w 9945"/>
                <a:gd name="connsiteY331" fmla="*/ 5731 h 10000"/>
                <a:gd name="connsiteX332" fmla="*/ 7556 w 9945"/>
                <a:gd name="connsiteY332" fmla="*/ 6051 h 10000"/>
                <a:gd name="connsiteX333" fmla="*/ 7574 w 9945"/>
                <a:gd name="connsiteY333" fmla="*/ 5962 h 10000"/>
                <a:gd name="connsiteX334" fmla="*/ 7592 w 9945"/>
                <a:gd name="connsiteY334" fmla="*/ 5897 h 10000"/>
                <a:gd name="connsiteX335" fmla="*/ 7612 w 9945"/>
                <a:gd name="connsiteY335" fmla="*/ 5321 h 10000"/>
                <a:gd name="connsiteX336" fmla="*/ 7631 w 9945"/>
                <a:gd name="connsiteY336" fmla="*/ 4679 h 10000"/>
                <a:gd name="connsiteX337" fmla="*/ 7661 w 9945"/>
                <a:gd name="connsiteY337" fmla="*/ 4115 h 10000"/>
                <a:gd name="connsiteX338" fmla="*/ 7679 w 9945"/>
                <a:gd name="connsiteY338" fmla="*/ 3474 h 10000"/>
                <a:gd name="connsiteX339" fmla="*/ 7698 w 9945"/>
                <a:gd name="connsiteY339" fmla="*/ 3410 h 10000"/>
                <a:gd name="connsiteX340" fmla="*/ 7713 w 9945"/>
                <a:gd name="connsiteY340" fmla="*/ 4808 h 10000"/>
                <a:gd name="connsiteX341" fmla="*/ 7746 w 9945"/>
                <a:gd name="connsiteY341" fmla="*/ 6090 h 10000"/>
                <a:gd name="connsiteX342" fmla="*/ 7764 w 9945"/>
                <a:gd name="connsiteY342" fmla="*/ 5833 h 10000"/>
                <a:gd name="connsiteX343" fmla="*/ 7782 w 9945"/>
                <a:gd name="connsiteY343" fmla="*/ 4359 h 10000"/>
                <a:gd name="connsiteX344" fmla="*/ 7808 w 9945"/>
                <a:gd name="connsiteY344" fmla="*/ 2705 h 10000"/>
                <a:gd name="connsiteX345" fmla="*/ 7826 w 9945"/>
                <a:gd name="connsiteY345" fmla="*/ 1974 h 10000"/>
                <a:gd name="connsiteX346" fmla="*/ 7845 w 9945"/>
                <a:gd name="connsiteY346" fmla="*/ 4013 h 10000"/>
                <a:gd name="connsiteX347" fmla="*/ 7864 w 9945"/>
                <a:gd name="connsiteY347" fmla="*/ 6372 h 10000"/>
                <a:gd name="connsiteX348" fmla="*/ 7883 w 9945"/>
                <a:gd name="connsiteY348" fmla="*/ 7808 h 10000"/>
                <a:gd name="connsiteX349" fmla="*/ 7901 w 9945"/>
                <a:gd name="connsiteY349" fmla="*/ 7577 h 10000"/>
                <a:gd name="connsiteX350" fmla="*/ 7931 w 9945"/>
                <a:gd name="connsiteY350" fmla="*/ 7295 h 10000"/>
                <a:gd name="connsiteX351" fmla="*/ 7949 w 9945"/>
                <a:gd name="connsiteY351" fmla="*/ 7321 h 10000"/>
                <a:gd name="connsiteX352" fmla="*/ 7967 w 9945"/>
                <a:gd name="connsiteY352" fmla="*/ 7551 h 10000"/>
                <a:gd name="connsiteX353" fmla="*/ 7994 w 9945"/>
                <a:gd name="connsiteY353" fmla="*/ 7679 h 10000"/>
                <a:gd name="connsiteX354" fmla="*/ 8012 w 9945"/>
                <a:gd name="connsiteY354" fmla="*/ 7231 h 10000"/>
                <a:gd name="connsiteX355" fmla="*/ 8032 w 9945"/>
                <a:gd name="connsiteY355" fmla="*/ 6526 h 10000"/>
                <a:gd name="connsiteX356" fmla="*/ 8050 w 9945"/>
                <a:gd name="connsiteY356" fmla="*/ 5859 h 10000"/>
                <a:gd name="connsiteX357" fmla="*/ 8077 w 9945"/>
                <a:gd name="connsiteY357" fmla="*/ 5154 h 10000"/>
                <a:gd name="connsiteX358" fmla="*/ 8095 w 9945"/>
                <a:gd name="connsiteY358" fmla="*/ 4615 h 10000"/>
                <a:gd name="connsiteX359" fmla="*/ 8114 w 9945"/>
                <a:gd name="connsiteY359" fmla="*/ 3949 h 10000"/>
                <a:gd name="connsiteX360" fmla="*/ 8133 w 9945"/>
                <a:gd name="connsiteY360" fmla="*/ 3474 h 10000"/>
                <a:gd name="connsiteX361" fmla="*/ 8151 w 9945"/>
                <a:gd name="connsiteY361" fmla="*/ 2936 h 10000"/>
                <a:gd name="connsiteX362" fmla="*/ 8181 w 9945"/>
                <a:gd name="connsiteY362" fmla="*/ 2808 h 10000"/>
                <a:gd name="connsiteX363" fmla="*/ 8199 w 9945"/>
                <a:gd name="connsiteY363" fmla="*/ 3474 h 10000"/>
                <a:gd name="connsiteX364" fmla="*/ 8218 w 9945"/>
                <a:gd name="connsiteY364" fmla="*/ 4462 h 10000"/>
                <a:gd name="connsiteX365" fmla="*/ 8237 w 9945"/>
                <a:gd name="connsiteY365" fmla="*/ 4590 h 10000"/>
                <a:gd name="connsiteX366" fmla="*/ 8263 w 9945"/>
                <a:gd name="connsiteY366" fmla="*/ 4333 h 10000"/>
                <a:gd name="connsiteX367" fmla="*/ 8281 w 9945"/>
                <a:gd name="connsiteY367" fmla="*/ 4295 h 10000"/>
                <a:gd name="connsiteX368" fmla="*/ 8300 w 9945"/>
                <a:gd name="connsiteY368" fmla="*/ 4205 h 10000"/>
                <a:gd name="connsiteX369" fmla="*/ 8320 w 9945"/>
                <a:gd name="connsiteY369" fmla="*/ 3949 h 10000"/>
                <a:gd name="connsiteX370" fmla="*/ 8338 w 9945"/>
                <a:gd name="connsiteY370" fmla="*/ 4654 h 10000"/>
                <a:gd name="connsiteX371" fmla="*/ 8366 w 9945"/>
                <a:gd name="connsiteY371" fmla="*/ 5282 h 10000"/>
                <a:gd name="connsiteX372" fmla="*/ 8384 w 9945"/>
                <a:gd name="connsiteY372" fmla="*/ 6051 h 10000"/>
                <a:gd name="connsiteX373" fmla="*/ 8413 w 9945"/>
                <a:gd name="connsiteY373" fmla="*/ 6718 h 10000"/>
                <a:gd name="connsiteX374" fmla="*/ 8432 w 9945"/>
                <a:gd name="connsiteY374" fmla="*/ 6821 h 10000"/>
                <a:gd name="connsiteX375" fmla="*/ 8450 w 9945"/>
                <a:gd name="connsiteY375" fmla="*/ 6462 h 10000"/>
                <a:gd name="connsiteX376" fmla="*/ 8469 w 9945"/>
                <a:gd name="connsiteY376" fmla="*/ 5321 h 10000"/>
                <a:gd name="connsiteX377" fmla="*/ 8488 w 9945"/>
                <a:gd name="connsiteY377" fmla="*/ 2769 h 10000"/>
                <a:gd name="connsiteX378" fmla="*/ 8508 w 9945"/>
                <a:gd name="connsiteY378" fmla="*/ 1244 h 10000"/>
                <a:gd name="connsiteX379" fmla="*/ 8526 w 9945"/>
                <a:gd name="connsiteY379" fmla="*/ 962 h 10000"/>
                <a:gd name="connsiteX380" fmla="*/ 8552 w 9945"/>
                <a:gd name="connsiteY380" fmla="*/ 3603 h 10000"/>
                <a:gd name="connsiteX381" fmla="*/ 8570 w 9945"/>
                <a:gd name="connsiteY381" fmla="*/ 6846 h 10000"/>
                <a:gd name="connsiteX382" fmla="*/ 8596 w 9945"/>
                <a:gd name="connsiteY382" fmla="*/ 8282 h 10000"/>
                <a:gd name="connsiteX383" fmla="*/ 8614 w 9945"/>
                <a:gd name="connsiteY383" fmla="*/ 8218 h 10000"/>
                <a:gd name="connsiteX384" fmla="*/ 8633 w 9945"/>
                <a:gd name="connsiteY384" fmla="*/ 7679 h 10000"/>
                <a:gd name="connsiteX385" fmla="*/ 8652 w 9945"/>
                <a:gd name="connsiteY385" fmla="*/ 7038 h 10000"/>
                <a:gd name="connsiteX386" fmla="*/ 8670 w 9945"/>
                <a:gd name="connsiteY386" fmla="*/ 6436 h 10000"/>
                <a:gd name="connsiteX387" fmla="*/ 8700 w 9945"/>
                <a:gd name="connsiteY387" fmla="*/ 6115 h 10000"/>
                <a:gd name="connsiteX388" fmla="*/ 8718 w 9945"/>
                <a:gd name="connsiteY388" fmla="*/ 5833 h 10000"/>
                <a:gd name="connsiteX389" fmla="*/ 8736 w 9945"/>
                <a:gd name="connsiteY389" fmla="*/ 5449 h 10000"/>
                <a:gd name="connsiteX390" fmla="*/ 8756 w 9945"/>
                <a:gd name="connsiteY390" fmla="*/ 4872 h 10000"/>
                <a:gd name="connsiteX391" fmla="*/ 8774 w 9945"/>
                <a:gd name="connsiteY391" fmla="*/ 4333 h 10000"/>
                <a:gd name="connsiteX392" fmla="*/ 8801 w 9945"/>
                <a:gd name="connsiteY392" fmla="*/ 3795 h 10000"/>
                <a:gd name="connsiteX393" fmla="*/ 8819 w 9945"/>
                <a:gd name="connsiteY393" fmla="*/ 3538 h 10000"/>
                <a:gd name="connsiteX394" fmla="*/ 8838 w 9945"/>
                <a:gd name="connsiteY394" fmla="*/ 3244 h 10000"/>
                <a:gd name="connsiteX395" fmla="*/ 8863 w 9945"/>
                <a:gd name="connsiteY395" fmla="*/ 3372 h 10000"/>
                <a:gd name="connsiteX396" fmla="*/ 8885 w 9945"/>
                <a:gd name="connsiteY396" fmla="*/ 3244 h 10000"/>
                <a:gd name="connsiteX397" fmla="*/ 8904 w 9945"/>
                <a:gd name="connsiteY397" fmla="*/ 2513 h 10000"/>
                <a:gd name="connsiteX398" fmla="*/ 8922 w 9945"/>
                <a:gd name="connsiteY398" fmla="*/ 2897 h 10000"/>
                <a:gd name="connsiteX399" fmla="*/ 8941 w 9945"/>
                <a:gd name="connsiteY399" fmla="*/ 5128 h 10000"/>
                <a:gd name="connsiteX400" fmla="*/ 8970 w 9945"/>
                <a:gd name="connsiteY400" fmla="*/ 6846 h 10000"/>
                <a:gd name="connsiteX401" fmla="*/ 8989 w 9945"/>
                <a:gd name="connsiteY401" fmla="*/ 7038 h 10000"/>
                <a:gd name="connsiteX402" fmla="*/ 9008 w 9945"/>
                <a:gd name="connsiteY402" fmla="*/ 6821 h 10000"/>
                <a:gd name="connsiteX403" fmla="*/ 9034 w 9945"/>
                <a:gd name="connsiteY403" fmla="*/ 6051 h 10000"/>
                <a:gd name="connsiteX404" fmla="*/ 9052 w 9945"/>
                <a:gd name="connsiteY404" fmla="*/ 4974 h 10000"/>
                <a:gd name="connsiteX405" fmla="*/ 9070 w 9945"/>
                <a:gd name="connsiteY405" fmla="*/ 3885 h 10000"/>
                <a:gd name="connsiteX406" fmla="*/ 9089 w 9945"/>
                <a:gd name="connsiteY406" fmla="*/ 3795 h 10000"/>
                <a:gd name="connsiteX407" fmla="*/ 9107 w 9945"/>
                <a:gd name="connsiteY407" fmla="*/ 4910 h 10000"/>
                <a:gd name="connsiteX408" fmla="*/ 9127 w 9945"/>
                <a:gd name="connsiteY408" fmla="*/ 6590 h 10000"/>
                <a:gd name="connsiteX409" fmla="*/ 9153 w 9945"/>
                <a:gd name="connsiteY409" fmla="*/ 7705 h 10000"/>
                <a:gd name="connsiteX410" fmla="*/ 9172 w 9945"/>
                <a:gd name="connsiteY410" fmla="*/ 7641 h 10000"/>
                <a:gd name="connsiteX411" fmla="*/ 9190 w 9945"/>
                <a:gd name="connsiteY411" fmla="*/ 6974 h 10000"/>
                <a:gd name="connsiteX412" fmla="*/ 9208 w 9945"/>
                <a:gd name="connsiteY412" fmla="*/ 6244 h 10000"/>
                <a:gd name="connsiteX413" fmla="*/ 9238 w 9945"/>
                <a:gd name="connsiteY413" fmla="*/ 5667 h 10000"/>
                <a:gd name="connsiteX414" fmla="*/ 9257 w 9945"/>
                <a:gd name="connsiteY414" fmla="*/ 5282 h 10000"/>
                <a:gd name="connsiteX415" fmla="*/ 9276 w 9945"/>
                <a:gd name="connsiteY415" fmla="*/ 4782 h 10000"/>
                <a:gd name="connsiteX416" fmla="*/ 9294 w 9945"/>
                <a:gd name="connsiteY416" fmla="*/ 3987 h 10000"/>
                <a:gd name="connsiteX417" fmla="*/ 9321 w 9945"/>
                <a:gd name="connsiteY417" fmla="*/ 3244 h 10000"/>
                <a:gd name="connsiteX418" fmla="*/ 9339 w 9945"/>
                <a:gd name="connsiteY418" fmla="*/ 2872 h 10000"/>
                <a:gd name="connsiteX419" fmla="*/ 9358 w 9945"/>
                <a:gd name="connsiteY419" fmla="*/ 2962 h 10000"/>
                <a:gd name="connsiteX420" fmla="*/ 9376 w 9945"/>
                <a:gd name="connsiteY420" fmla="*/ 3667 h 10000"/>
                <a:gd name="connsiteX421" fmla="*/ 9395 w 9945"/>
                <a:gd name="connsiteY421" fmla="*/ 5321 h 10000"/>
                <a:gd name="connsiteX422" fmla="*/ 9425 w 9945"/>
                <a:gd name="connsiteY422" fmla="*/ 6462 h 10000"/>
                <a:gd name="connsiteX423" fmla="*/ 9441 w 9945"/>
                <a:gd name="connsiteY423" fmla="*/ 6051 h 10000"/>
                <a:gd name="connsiteX424" fmla="*/ 9471 w 9945"/>
                <a:gd name="connsiteY424" fmla="*/ 5103 h 10000"/>
                <a:gd name="connsiteX425" fmla="*/ 9489 w 9945"/>
                <a:gd name="connsiteY425" fmla="*/ 4551 h 10000"/>
                <a:gd name="connsiteX426" fmla="*/ 9508 w 9945"/>
                <a:gd name="connsiteY426" fmla="*/ 4974 h 10000"/>
                <a:gd name="connsiteX427" fmla="*/ 9528 w 9945"/>
                <a:gd name="connsiteY427" fmla="*/ 5897 h 10000"/>
                <a:gd name="connsiteX428" fmla="*/ 9546 w 9945"/>
                <a:gd name="connsiteY428" fmla="*/ 6179 h 10000"/>
                <a:gd name="connsiteX429" fmla="*/ 9565 w 9945"/>
                <a:gd name="connsiteY429" fmla="*/ 5667 h 10000"/>
                <a:gd name="connsiteX430" fmla="*/ 9590 w 9945"/>
                <a:gd name="connsiteY430" fmla="*/ 5154 h 10000"/>
                <a:gd name="connsiteX431" fmla="*/ 9609 w 9945"/>
                <a:gd name="connsiteY431" fmla="*/ 4910 h 10000"/>
                <a:gd name="connsiteX432" fmla="*/ 9627 w 9945"/>
                <a:gd name="connsiteY432" fmla="*/ 4718 h 10000"/>
                <a:gd name="connsiteX433" fmla="*/ 9658 w 9945"/>
                <a:gd name="connsiteY433" fmla="*/ 4462 h 10000"/>
                <a:gd name="connsiteX434" fmla="*/ 9676 w 9945"/>
                <a:gd name="connsiteY434" fmla="*/ 4179 h 10000"/>
                <a:gd name="connsiteX435" fmla="*/ 9695 w 9945"/>
                <a:gd name="connsiteY435" fmla="*/ 4115 h 10000"/>
                <a:gd name="connsiteX436" fmla="*/ 9713 w 9945"/>
                <a:gd name="connsiteY436" fmla="*/ 4141 h 10000"/>
                <a:gd name="connsiteX437" fmla="*/ 9728 w 9945"/>
                <a:gd name="connsiteY437" fmla="*/ 4462 h 10000"/>
                <a:gd name="connsiteX438" fmla="*/ 9758 w 9945"/>
                <a:gd name="connsiteY438" fmla="*/ 4782 h 10000"/>
                <a:gd name="connsiteX439" fmla="*/ 9777 w 9945"/>
                <a:gd name="connsiteY439" fmla="*/ 5410 h 10000"/>
                <a:gd name="connsiteX440" fmla="*/ 9796 w 9945"/>
                <a:gd name="connsiteY440" fmla="*/ 6090 h 10000"/>
                <a:gd name="connsiteX441" fmla="*/ 9814 w 9945"/>
                <a:gd name="connsiteY441" fmla="*/ 6308 h 10000"/>
                <a:gd name="connsiteX442" fmla="*/ 9832 w 9945"/>
                <a:gd name="connsiteY442" fmla="*/ 6026 h 10000"/>
                <a:gd name="connsiteX443" fmla="*/ 9859 w 9945"/>
                <a:gd name="connsiteY443" fmla="*/ 5321 h 10000"/>
                <a:gd name="connsiteX444" fmla="*/ 9877 w 9945"/>
                <a:gd name="connsiteY444" fmla="*/ 4936 h 10000"/>
                <a:gd name="connsiteX445" fmla="*/ 9897 w 9945"/>
                <a:gd name="connsiteY445" fmla="*/ 4782 h 10000"/>
                <a:gd name="connsiteX446" fmla="*/ 9926 w 9945"/>
                <a:gd name="connsiteY446" fmla="*/ 5000 h 10000"/>
                <a:gd name="connsiteX447" fmla="*/ 9945 w 9945"/>
                <a:gd name="connsiteY447" fmla="*/ 5218 h 10000"/>
                <a:gd name="connsiteX0" fmla="*/ 0 w 9981"/>
                <a:gd name="connsiteY0" fmla="*/ 5103 h 10000"/>
                <a:gd name="connsiteX1" fmla="*/ 18 w 9981"/>
                <a:gd name="connsiteY1" fmla="*/ 6333 h 10000"/>
                <a:gd name="connsiteX2" fmla="*/ 37 w 9981"/>
                <a:gd name="connsiteY2" fmla="*/ 6885 h 10000"/>
                <a:gd name="connsiteX3" fmla="*/ 55 w 9981"/>
                <a:gd name="connsiteY3" fmla="*/ 6397 h 10000"/>
                <a:gd name="connsiteX4" fmla="*/ 86 w 9981"/>
                <a:gd name="connsiteY4" fmla="*/ 5474 h 10000"/>
                <a:gd name="connsiteX5" fmla="*/ 105 w 9981"/>
                <a:gd name="connsiteY5" fmla="*/ 4179 h 10000"/>
                <a:gd name="connsiteX6" fmla="*/ 124 w 9981"/>
                <a:gd name="connsiteY6" fmla="*/ 3128 h 10000"/>
                <a:gd name="connsiteX7" fmla="*/ 149 w 9981"/>
                <a:gd name="connsiteY7" fmla="*/ 2897 h 10000"/>
                <a:gd name="connsiteX8" fmla="*/ 167 w 9981"/>
                <a:gd name="connsiteY8" fmla="*/ 3987 h 10000"/>
                <a:gd name="connsiteX9" fmla="*/ 186 w 9981"/>
                <a:gd name="connsiteY9" fmla="*/ 5346 h 10000"/>
                <a:gd name="connsiteX10" fmla="*/ 205 w 9981"/>
                <a:gd name="connsiteY10" fmla="*/ 6179 h 10000"/>
                <a:gd name="connsiteX11" fmla="*/ 225 w 9981"/>
                <a:gd name="connsiteY11" fmla="*/ 6333 h 10000"/>
                <a:gd name="connsiteX12" fmla="*/ 254 w 9981"/>
                <a:gd name="connsiteY12" fmla="*/ 6115 h 10000"/>
                <a:gd name="connsiteX13" fmla="*/ 270 w 9981"/>
                <a:gd name="connsiteY13" fmla="*/ 5667 h 10000"/>
                <a:gd name="connsiteX14" fmla="*/ 291 w 9981"/>
                <a:gd name="connsiteY14" fmla="*/ 5385 h 10000"/>
                <a:gd name="connsiteX15" fmla="*/ 309 w 9981"/>
                <a:gd name="connsiteY15" fmla="*/ 4872 h 10000"/>
                <a:gd name="connsiteX16" fmla="*/ 329 w 9981"/>
                <a:gd name="connsiteY16" fmla="*/ 4013 h 10000"/>
                <a:gd name="connsiteX17" fmla="*/ 358 w 9981"/>
                <a:gd name="connsiteY17" fmla="*/ 3795 h 10000"/>
                <a:gd name="connsiteX18" fmla="*/ 377 w 9981"/>
                <a:gd name="connsiteY18" fmla="*/ 3859 h 10000"/>
                <a:gd name="connsiteX19" fmla="*/ 395 w 9981"/>
                <a:gd name="connsiteY19" fmla="*/ 4115 h 10000"/>
                <a:gd name="connsiteX20" fmla="*/ 421 w 9981"/>
                <a:gd name="connsiteY20" fmla="*/ 4872 h 10000"/>
                <a:gd name="connsiteX21" fmla="*/ 439 w 9981"/>
                <a:gd name="connsiteY21" fmla="*/ 5513 h 10000"/>
                <a:gd name="connsiteX22" fmla="*/ 460 w 9981"/>
                <a:gd name="connsiteY22" fmla="*/ 5513 h 10000"/>
                <a:gd name="connsiteX23" fmla="*/ 478 w 9981"/>
                <a:gd name="connsiteY23" fmla="*/ 5641 h 10000"/>
                <a:gd name="connsiteX24" fmla="*/ 496 w 9981"/>
                <a:gd name="connsiteY24" fmla="*/ 5705 h 10000"/>
                <a:gd name="connsiteX25" fmla="*/ 515 w 9981"/>
                <a:gd name="connsiteY25" fmla="*/ 5833 h 10000"/>
                <a:gd name="connsiteX26" fmla="*/ 544 w 9981"/>
                <a:gd name="connsiteY26" fmla="*/ 5731 h 10000"/>
                <a:gd name="connsiteX27" fmla="*/ 560 w 9981"/>
                <a:gd name="connsiteY27" fmla="*/ 5321 h 10000"/>
                <a:gd name="connsiteX28" fmla="*/ 579 w 9981"/>
                <a:gd name="connsiteY28" fmla="*/ 4974 h 10000"/>
                <a:gd name="connsiteX29" fmla="*/ 608 w 9981"/>
                <a:gd name="connsiteY29" fmla="*/ 4526 h 10000"/>
                <a:gd name="connsiteX30" fmla="*/ 627 w 9981"/>
                <a:gd name="connsiteY30" fmla="*/ 4051 h 10000"/>
                <a:gd name="connsiteX31" fmla="*/ 646 w 9981"/>
                <a:gd name="connsiteY31" fmla="*/ 3372 h 10000"/>
                <a:gd name="connsiteX32" fmla="*/ 666 w 9981"/>
                <a:gd name="connsiteY32" fmla="*/ 3026 h 10000"/>
                <a:gd name="connsiteX33" fmla="*/ 691 w 9981"/>
                <a:gd name="connsiteY33" fmla="*/ 3282 h 10000"/>
                <a:gd name="connsiteX34" fmla="*/ 711 w 9981"/>
                <a:gd name="connsiteY34" fmla="*/ 4551 h 10000"/>
                <a:gd name="connsiteX35" fmla="*/ 729 w 9981"/>
                <a:gd name="connsiteY35" fmla="*/ 6090 h 10000"/>
                <a:gd name="connsiteX36" fmla="*/ 748 w 9981"/>
                <a:gd name="connsiteY36" fmla="*/ 7256 h 10000"/>
                <a:gd name="connsiteX37" fmla="*/ 766 w 9981"/>
                <a:gd name="connsiteY37" fmla="*/ 7449 h 10000"/>
                <a:gd name="connsiteX38" fmla="*/ 796 w 9981"/>
                <a:gd name="connsiteY38" fmla="*/ 7077 h 10000"/>
                <a:gd name="connsiteX39" fmla="*/ 814 w 9981"/>
                <a:gd name="connsiteY39" fmla="*/ 5603 h 10000"/>
                <a:gd name="connsiteX40" fmla="*/ 829 w 9981"/>
                <a:gd name="connsiteY40" fmla="*/ 3282 h 10000"/>
                <a:gd name="connsiteX41" fmla="*/ 849 w 9981"/>
                <a:gd name="connsiteY41" fmla="*/ 1308 h 10000"/>
                <a:gd name="connsiteX42" fmla="*/ 880 w 9981"/>
                <a:gd name="connsiteY42" fmla="*/ 962 h 10000"/>
                <a:gd name="connsiteX43" fmla="*/ 899 w 9981"/>
                <a:gd name="connsiteY43" fmla="*/ 3282 h 10000"/>
                <a:gd name="connsiteX44" fmla="*/ 917 w 9981"/>
                <a:gd name="connsiteY44" fmla="*/ 7744 h 10000"/>
                <a:gd name="connsiteX45" fmla="*/ 936 w 9981"/>
                <a:gd name="connsiteY45" fmla="*/ 10000 h 10000"/>
                <a:gd name="connsiteX46" fmla="*/ 954 w 9981"/>
                <a:gd name="connsiteY46" fmla="*/ 8821 h 10000"/>
                <a:gd name="connsiteX47" fmla="*/ 982 w 9981"/>
                <a:gd name="connsiteY47" fmla="*/ 6564 h 10000"/>
                <a:gd name="connsiteX48" fmla="*/ 1001 w 9981"/>
                <a:gd name="connsiteY48" fmla="*/ 5064 h 10000"/>
                <a:gd name="connsiteX49" fmla="*/ 1029 w 9981"/>
                <a:gd name="connsiteY49" fmla="*/ 4744 h 10000"/>
                <a:gd name="connsiteX50" fmla="*/ 1049 w 9981"/>
                <a:gd name="connsiteY50" fmla="*/ 5000 h 10000"/>
                <a:gd name="connsiteX51" fmla="*/ 1068 w 9981"/>
                <a:gd name="connsiteY51" fmla="*/ 5513 h 10000"/>
                <a:gd name="connsiteX52" fmla="*/ 1087 w 9981"/>
                <a:gd name="connsiteY52" fmla="*/ 5641 h 10000"/>
                <a:gd name="connsiteX53" fmla="*/ 1106 w 9981"/>
                <a:gd name="connsiteY53" fmla="*/ 5577 h 10000"/>
                <a:gd name="connsiteX54" fmla="*/ 1120 w 9981"/>
                <a:gd name="connsiteY54" fmla="*/ 5346 h 10000"/>
                <a:gd name="connsiteX55" fmla="*/ 1139 w 9981"/>
                <a:gd name="connsiteY55" fmla="*/ 4936 h 10000"/>
                <a:gd name="connsiteX56" fmla="*/ 1168 w 9981"/>
                <a:gd name="connsiteY56" fmla="*/ 3756 h 10000"/>
                <a:gd name="connsiteX57" fmla="*/ 1188 w 9981"/>
                <a:gd name="connsiteY57" fmla="*/ 3372 h 10000"/>
                <a:gd name="connsiteX58" fmla="*/ 1213 w 9981"/>
                <a:gd name="connsiteY58" fmla="*/ 3346 h 10000"/>
                <a:gd name="connsiteX59" fmla="*/ 1233 w 9981"/>
                <a:gd name="connsiteY59" fmla="*/ 3372 h 10000"/>
                <a:gd name="connsiteX60" fmla="*/ 1251 w 9981"/>
                <a:gd name="connsiteY60" fmla="*/ 4333 h 10000"/>
                <a:gd name="connsiteX61" fmla="*/ 1270 w 9981"/>
                <a:gd name="connsiteY61" fmla="*/ 5346 h 10000"/>
                <a:gd name="connsiteX62" fmla="*/ 1288 w 9981"/>
                <a:gd name="connsiteY62" fmla="*/ 6308 h 10000"/>
                <a:gd name="connsiteX63" fmla="*/ 1318 w 9981"/>
                <a:gd name="connsiteY63" fmla="*/ 6885 h 10000"/>
                <a:gd name="connsiteX64" fmla="*/ 1336 w 9981"/>
                <a:gd name="connsiteY64" fmla="*/ 7077 h 10000"/>
                <a:gd name="connsiteX65" fmla="*/ 1355 w 9981"/>
                <a:gd name="connsiteY65" fmla="*/ 6564 h 10000"/>
                <a:gd name="connsiteX66" fmla="*/ 1375 w 9981"/>
                <a:gd name="connsiteY66" fmla="*/ 6244 h 10000"/>
                <a:gd name="connsiteX67" fmla="*/ 1393 w 9981"/>
                <a:gd name="connsiteY67" fmla="*/ 5897 h 10000"/>
                <a:gd name="connsiteX68" fmla="*/ 1420 w 9981"/>
                <a:gd name="connsiteY68" fmla="*/ 5192 h 10000"/>
                <a:gd name="connsiteX69" fmla="*/ 1439 w 9981"/>
                <a:gd name="connsiteY69" fmla="*/ 4359 h 10000"/>
                <a:gd name="connsiteX70" fmla="*/ 1459 w 9981"/>
                <a:gd name="connsiteY70" fmla="*/ 3628 h 10000"/>
                <a:gd name="connsiteX71" fmla="*/ 1486 w 9981"/>
                <a:gd name="connsiteY71" fmla="*/ 3064 h 10000"/>
                <a:gd name="connsiteX72" fmla="*/ 1504 w 9981"/>
                <a:gd name="connsiteY72" fmla="*/ 3500 h 10000"/>
                <a:gd name="connsiteX73" fmla="*/ 1523 w 9981"/>
                <a:gd name="connsiteY73" fmla="*/ 4423 h 10000"/>
                <a:gd name="connsiteX74" fmla="*/ 1541 w 9981"/>
                <a:gd name="connsiteY74" fmla="*/ 4910 h 10000"/>
                <a:gd name="connsiteX75" fmla="*/ 1561 w 9981"/>
                <a:gd name="connsiteY75" fmla="*/ 4333 h 10000"/>
                <a:gd name="connsiteX76" fmla="*/ 1590 w 9981"/>
                <a:gd name="connsiteY76" fmla="*/ 3154 h 10000"/>
                <a:gd name="connsiteX77" fmla="*/ 1610 w 9981"/>
                <a:gd name="connsiteY77" fmla="*/ 2513 h 10000"/>
                <a:gd name="connsiteX78" fmla="*/ 1628 w 9981"/>
                <a:gd name="connsiteY78" fmla="*/ 3564 h 10000"/>
                <a:gd name="connsiteX79" fmla="*/ 1654 w 9981"/>
                <a:gd name="connsiteY79" fmla="*/ 5385 h 10000"/>
                <a:gd name="connsiteX80" fmla="*/ 1672 w 9981"/>
                <a:gd name="connsiteY80" fmla="*/ 6308 h 10000"/>
                <a:gd name="connsiteX81" fmla="*/ 1690 w 9981"/>
                <a:gd name="connsiteY81" fmla="*/ 5731 h 10000"/>
                <a:gd name="connsiteX82" fmla="*/ 1709 w 9981"/>
                <a:gd name="connsiteY82" fmla="*/ 5346 h 10000"/>
                <a:gd name="connsiteX83" fmla="*/ 1728 w 9981"/>
                <a:gd name="connsiteY83" fmla="*/ 5513 h 10000"/>
                <a:gd name="connsiteX84" fmla="*/ 1747 w 9981"/>
                <a:gd name="connsiteY84" fmla="*/ 5667 h 10000"/>
                <a:gd name="connsiteX85" fmla="*/ 1774 w 9981"/>
                <a:gd name="connsiteY85" fmla="*/ 6308 h 10000"/>
                <a:gd name="connsiteX86" fmla="*/ 1792 w 9981"/>
                <a:gd name="connsiteY86" fmla="*/ 6462 h 10000"/>
                <a:gd name="connsiteX87" fmla="*/ 1811 w 9981"/>
                <a:gd name="connsiteY87" fmla="*/ 6051 h 10000"/>
                <a:gd name="connsiteX88" fmla="*/ 1829 w 9981"/>
                <a:gd name="connsiteY88" fmla="*/ 5513 h 10000"/>
                <a:gd name="connsiteX89" fmla="*/ 1859 w 9981"/>
                <a:gd name="connsiteY89" fmla="*/ 5385 h 10000"/>
                <a:gd name="connsiteX90" fmla="*/ 1879 w 9981"/>
                <a:gd name="connsiteY90" fmla="*/ 5449 h 10000"/>
                <a:gd name="connsiteX91" fmla="*/ 1898 w 9981"/>
                <a:gd name="connsiteY91" fmla="*/ 5513 h 10000"/>
                <a:gd name="connsiteX92" fmla="*/ 1924 w 9981"/>
                <a:gd name="connsiteY92" fmla="*/ 5192 h 10000"/>
                <a:gd name="connsiteX93" fmla="*/ 1943 w 9981"/>
                <a:gd name="connsiteY93" fmla="*/ 4397 h 10000"/>
                <a:gd name="connsiteX94" fmla="*/ 1961 w 9981"/>
                <a:gd name="connsiteY94" fmla="*/ 4295 h 10000"/>
                <a:gd name="connsiteX95" fmla="*/ 1979 w 9981"/>
                <a:gd name="connsiteY95" fmla="*/ 4526 h 10000"/>
                <a:gd name="connsiteX96" fmla="*/ 1999 w 9981"/>
                <a:gd name="connsiteY96" fmla="*/ 5385 h 10000"/>
                <a:gd name="connsiteX97" fmla="*/ 2019 w 9981"/>
                <a:gd name="connsiteY97" fmla="*/ 6590 h 10000"/>
                <a:gd name="connsiteX98" fmla="*/ 2038 w 9981"/>
                <a:gd name="connsiteY98" fmla="*/ 6949 h 10000"/>
                <a:gd name="connsiteX99" fmla="*/ 2064 w 9981"/>
                <a:gd name="connsiteY99" fmla="*/ 6141 h 10000"/>
                <a:gd name="connsiteX100" fmla="*/ 2094 w 9981"/>
                <a:gd name="connsiteY100" fmla="*/ 5346 h 10000"/>
                <a:gd name="connsiteX101" fmla="*/ 2112 w 9981"/>
                <a:gd name="connsiteY101" fmla="*/ 5154 h 10000"/>
                <a:gd name="connsiteX102" fmla="*/ 2132 w 9981"/>
                <a:gd name="connsiteY102" fmla="*/ 5641 h 10000"/>
                <a:gd name="connsiteX103" fmla="*/ 2150 w 9981"/>
                <a:gd name="connsiteY103" fmla="*/ 5795 h 10000"/>
                <a:gd name="connsiteX104" fmla="*/ 2169 w 9981"/>
                <a:gd name="connsiteY104" fmla="*/ 5731 h 10000"/>
                <a:gd name="connsiteX105" fmla="*/ 2188 w 9981"/>
                <a:gd name="connsiteY105" fmla="*/ 5346 h 10000"/>
                <a:gd name="connsiteX106" fmla="*/ 2213 w 9981"/>
                <a:gd name="connsiteY106" fmla="*/ 4910 h 10000"/>
                <a:gd name="connsiteX107" fmla="*/ 2232 w 9981"/>
                <a:gd name="connsiteY107" fmla="*/ 4615 h 10000"/>
                <a:gd name="connsiteX108" fmla="*/ 2251 w 9981"/>
                <a:gd name="connsiteY108" fmla="*/ 4462 h 10000"/>
                <a:gd name="connsiteX109" fmla="*/ 2278 w 9981"/>
                <a:gd name="connsiteY109" fmla="*/ 4423 h 10000"/>
                <a:gd name="connsiteX110" fmla="*/ 2297 w 9981"/>
                <a:gd name="connsiteY110" fmla="*/ 4397 h 10000"/>
                <a:gd name="connsiteX111" fmla="*/ 2315 w 9981"/>
                <a:gd name="connsiteY111" fmla="*/ 4179 h 10000"/>
                <a:gd name="connsiteX112" fmla="*/ 2334 w 9981"/>
                <a:gd name="connsiteY112" fmla="*/ 3731 h 10000"/>
                <a:gd name="connsiteX113" fmla="*/ 2352 w 9981"/>
                <a:gd name="connsiteY113" fmla="*/ 3000 h 10000"/>
                <a:gd name="connsiteX114" fmla="*/ 2383 w 9981"/>
                <a:gd name="connsiteY114" fmla="*/ 2513 h 10000"/>
                <a:gd name="connsiteX115" fmla="*/ 2401 w 9981"/>
                <a:gd name="connsiteY115" fmla="*/ 3026 h 10000"/>
                <a:gd name="connsiteX116" fmla="*/ 2420 w 9981"/>
                <a:gd name="connsiteY116" fmla="*/ 4590 h 10000"/>
                <a:gd name="connsiteX117" fmla="*/ 2438 w 9981"/>
                <a:gd name="connsiteY117" fmla="*/ 6397 h 10000"/>
                <a:gd name="connsiteX118" fmla="*/ 2457 w 9981"/>
                <a:gd name="connsiteY118" fmla="*/ 7192 h 10000"/>
                <a:gd name="connsiteX119" fmla="*/ 2484 w 9981"/>
                <a:gd name="connsiteY119" fmla="*/ 6910 h 10000"/>
                <a:gd name="connsiteX120" fmla="*/ 2502 w 9981"/>
                <a:gd name="connsiteY120" fmla="*/ 6179 h 10000"/>
                <a:gd name="connsiteX121" fmla="*/ 2522 w 9981"/>
                <a:gd name="connsiteY121" fmla="*/ 4936 h 10000"/>
                <a:gd name="connsiteX122" fmla="*/ 2550 w 9981"/>
                <a:gd name="connsiteY122" fmla="*/ 3603 h 10000"/>
                <a:gd name="connsiteX123" fmla="*/ 2566 w 9981"/>
                <a:gd name="connsiteY123" fmla="*/ 2872 h 10000"/>
                <a:gd name="connsiteX124" fmla="*/ 2584 w 9981"/>
                <a:gd name="connsiteY124" fmla="*/ 2231 h 10000"/>
                <a:gd name="connsiteX125" fmla="*/ 2604 w 9981"/>
                <a:gd name="connsiteY125" fmla="*/ 3064 h 10000"/>
                <a:gd name="connsiteX126" fmla="*/ 2623 w 9981"/>
                <a:gd name="connsiteY126" fmla="*/ 5577 h 10000"/>
                <a:gd name="connsiteX127" fmla="*/ 2654 w 9981"/>
                <a:gd name="connsiteY127" fmla="*/ 7359 h 10000"/>
                <a:gd name="connsiteX128" fmla="*/ 2673 w 9981"/>
                <a:gd name="connsiteY128" fmla="*/ 7128 h 10000"/>
                <a:gd name="connsiteX129" fmla="*/ 2698 w 9981"/>
                <a:gd name="connsiteY129" fmla="*/ 6372 h 10000"/>
                <a:gd name="connsiteX130" fmla="*/ 2718 w 9981"/>
                <a:gd name="connsiteY130" fmla="*/ 5538 h 10000"/>
                <a:gd name="connsiteX131" fmla="*/ 2736 w 9981"/>
                <a:gd name="connsiteY131" fmla="*/ 4654 h 10000"/>
                <a:gd name="connsiteX132" fmla="*/ 2755 w 9981"/>
                <a:gd name="connsiteY132" fmla="*/ 3987 h 10000"/>
                <a:gd name="connsiteX133" fmla="*/ 2774 w 9981"/>
                <a:gd name="connsiteY133" fmla="*/ 3410 h 10000"/>
                <a:gd name="connsiteX134" fmla="*/ 2792 w 9981"/>
                <a:gd name="connsiteY134" fmla="*/ 3885 h 10000"/>
                <a:gd name="connsiteX135" fmla="*/ 2811 w 9981"/>
                <a:gd name="connsiteY135" fmla="*/ 5987 h 10000"/>
                <a:gd name="connsiteX136" fmla="*/ 2841 w 9981"/>
                <a:gd name="connsiteY136" fmla="*/ 7679 h 10000"/>
                <a:gd name="connsiteX137" fmla="*/ 2857 w 9981"/>
                <a:gd name="connsiteY137" fmla="*/ 7641 h 10000"/>
                <a:gd name="connsiteX138" fmla="*/ 2875 w 9981"/>
                <a:gd name="connsiteY138" fmla="*/ 7103 h 10000"/>
                <a:gd name="connsiteX139" fmla="*/ 2894 w 9981"/>
                <a:gd name="connsiteY139" fmla="*/ 6500 h 10000"/>
                <a:gd name="connsiteX140" fmla="*/ 2924 w 9981"/>
                <a:gd name="connsiteY140" fmla="*/ 5962 h 10000"/>
                <a:gd name="connsiteX141" fmla="*/ 2942 w 9981"/>
                <a:gd name="connsiteY141" fmla="*/ 5321 h 10000"/>
                <a:gd name="connsiteX142" fmla="*/ 2961 w 9981"/>
                <a:gd name="connsiteY142" fmla="*/ 4744 h 10000"/>
                <a:gd name="connsiteX143" fmla="*/ 2986 w 9981"/>
                <a:gd name="connsiteY143" fmla="*/ 4051 h 10000"/>
                <a:gd name="connsiteX144" fmla="*/ 3006 w 9981"/>
                <a:gd name="connsiteY144" fmla="*/ 3372 h 10000"/>
                <a:gd name="connsiteX145" fmla="*/ 3025 w 9981"/>
                <a:gd name="connsiteY145" fmla="*/ 3667 h 10000"/>
                <a:gd name="connsiteX146" fmla="*/ 3044 w 9981"/>
                <a:gd name="connsiteY146" fmla="*/ 4295 h 10000"/>
                <a:gd name="connsiteX147" fmla="*/ 3062 w 9981"/>
                <a:gd name="connsiteY147" fmla="*/ 4808 h 10000"/>
                <a:gd name="connsiteX148" fmla="*/ 3080 w 9981"/>
                <a:gd name="connsiteY148" fmla="*/ 5667 h 10000"/>
                <a:gd name="connsiteX149" fmla="*/ 3110 w 9981"/>
                <a:gd name="connsiteY149" fmla="*/ 6205 h 10000"/>
                <a:gd name="connsiteX150" fmla="*/ 3129 w 9981"/>
                <a:gd name="connsiteY150" fmla="*/ 6141 h 10000"/>
                <a:gd name="connsiteX151" fmla="*/ 3144 w 9981"/>
                <a:gd name="connsiteY151" fmla="*/ 5705 h 10000"/>
                <a:gd name="connsiteX152" fmla="*/ 3176 w 9981"/>
                <a:gd name="connsiteY152" fmla="*/ 5154 h 10000"/>
                <a:gd name="connsiteX153" fmla="*/ 3196 w 9981"/>
                <a:gd name="connsiteY153" fmla="*/ 4526 h 10000"/>
                <a:gd name="connsiteX154" fmla="*/ 3214 w 9981"/>
                <a:gd name="connsiteY154" fmla="*/ 4590 h 10000"/>
                <a:gd name="connsiteX155" fmla="*/ 3233 w 9981"/>
                <a:gd name="connsiteY155" fmla="*/ 5321 h 10000"/>
                <a:gd name="connsiteX156" fmla="*/ 3259 w 9981"/>
                <a:gd name="connsiteY156" fmla="*/ 5962 h 10000"/>
                <a:gd name="connsiteX157" fmla="*/ 3278 w 9981"/>
                <a:gd name="connsiteY157" fmla="*/ 5859 h 10000"/>
                <a:gd name="connsiteX158" fmla="*/ 3297 w 9981"/>
                <a:gd name="connsiteY158" fmla="*/ 5064 h 10000"/>
                <a:gd name="connsiteX159" fmla="*/ 3315 w 9981"/>
                <a:gd name="connsiteY159" fmla="*/ 4359 h 10000"/>
                <a:gd name="connsiteX160" fmla="*/ 3345 w 9981"/>
                <a:gd name="connsiteY160" fmla="*/ 4013 h 10000"/>
                <a:gd name="connsiteX161" fmla="*/ 3363 w 9981"/>
                <a:gd name="connsiteY161" fmla="*/ 4333 h 10000"/>
                <a:gd name="connsiteX162" fmla="*/ 3383 w 9981"/>
                <a:gd name="connsiteY162" fmla="*/ 4936 h 10000"/>
                <a:gd name="connsiteX163" fmla="*/ 3401 w 9981"/>
                <a:gd name="connsiteY163" fmla="*/ 5603 h 10000"/>
                <a:gd name="connsiteX164" fmla="*/ 3420 w 9981"/>
                <a:gd name="connsiteY164" fmla="*/ 5705 h 10000"/>
                <a:gd name="connsiteX165" fmla="*/ 3446 w 9981"/>
                <a:gd name="connsiteY165" fmla="*/ 5449 h 10000"/>
                <a:gd name="connsiteX166" fmla="*/ 3464 w 9981"/>
                <a:gd name="connsiteY166" fmla="*/ 5103 h 10000"/>
                <a:gd name="connsiteX167" fmla="*/ 3483 w 9981"/>
                <a:gd name="connsiteY167" fmla="*/ 4359 h 10000"/>
                <a:gd name="connsiteX168" fmla="*/ 3501 w 9981"/>
                <a:gd name="connsiteY168" fmla="*/ 3731 h 10000"/>
                <a:gd name="connsiteX169" fmla="*/ 3520 w 9981"/>
                <a:gd name="connsiteY169" fmla="*/ 3923 h 10000"/>
                <a:gd name="connsiteX170" fmla="*/ 3548 w 9981"/>
                <a:gd name="connsiteY170" fmla="*/ 3500 h 10000"/>
                <a:gd name="connsiteX171" fmla="*/ 3567 w 9981"/>
                <a:gd name="connsiteY171" fmla="*/ 2615 h 10000"/>
                <a:gd name="connsiteX172" fmla="*/ 3596 w 9981"/>
                <a:gd name="connsiteY172" fmla="*/ 897 h 10000"/>
                <a:gd name="connsiteX173" fmla="*/ 3614 w 9981"/>
                <a:gd name="connsiteY173" fmla="*/ 1154 h 10000"/>
                <a:gd name="connsiteX174" fmla="*/ 3633 w 9981"/>
                <a:gd name="connsiteY174" fmla="*/ 3987 h 10000"/>
                <a:gd name="connsiteX175" fmla="*/ 3651 w 9981"/>
                <a:gd name="connsiteY175" fmla="*/ 7577 h 10000"/>
                <a:gd name="connsiteX176" fmla="*/ 3672 w 9981"/>
                <a:gd name="connsiteY176" fmla="*/ 9423 h 10000"/>
                <a:gd name="connsiteX177" fmla="*/ 3690 w 9981"/>
                <a:gd name="connsiteY177" fmla="*/ 9167 h 10000"/>
                <a:gd name="connsiteX178" fmla="*/ 3708 w 9981"/>
                <a:gd name="connsiteY178" fmla="*/ 7872 h 10000"/>
                <a:gd name="connsiteX179" fmla="*/ 3735 w 9981"/>
                <a:gd name="connsiteY179" fmla="*/ 6782 h 10000"/>
                <a:gd name="connsiteX180" fmla="*/ 3755 w 9981"/>
                <a:gd name="connsiteY180" fmla="*/ 5897 h 10000"/>
                <a:gd name="connsiteX181" fmla="*/ 3781 w 9981"/>
                <a:gd name="connsiteY181" fmla="*/ 5410 h 10000"/>
                <a:gd name="connsiteX182" fmla="*/ 3800 w 9981"/>
                <a:gd name="connsiteY182" fmla="*/ 5282 h 10000"/>
                <a:gd name="connsiteX183" fmla="*/ 3819 w 9981"/>
                <a:gd name="connsiteY183" fmla="*/ 5346 h 10000"/>
                <a:gd name="connsiteX184" fmla="*/ 3837 w 9981"/>
                <a:gd name="connsiteY184" fmla="*/ 5038 h 10000"/>
                <a:gd name="connsiteX185" fmla="*/ 3856 w 9981"/>
                <a:gd name="connsiteY185" fmla="*/ 4872 h 10000"/>
                <a:gd name="connsiteX186" fmla="*/ 3885 w 9981"/>
                <a:gd name="connsiteY186" fmla="*/ 4718 h 10000"/>
                <a:gd name="connsiteX187" fmla="*/ 3904 w 9981"/>
                <a:gd name="connsiteY187" fmla="*/ 4936 h 10000"/>
                <a:gd name="connsiteX188" fmla="*/ 3924 w 9981"/>
                <a:gd name="connsiteY188" fmla="*/ 5103 h 10000"/>
                <a:gd name="connsiteX189" fmla="*/ 3942 w 9981"/>
                <a:gd name="connsiteY189" fmla="*/ 5474 h 10000"/>
                <a:gd name="connsiteX190" fmla="*/ 3970 w 9981"/>
                <a:gd name="connsiteY190" fmla="*/ 5410 h 10000"/>
                <a:gd name="connsiteX191" fmla="*/ 3988 w 9981"/>
                <a:gd name="connsiteY191" fmla="*/ 5218 h 10000"/>
                <a:gd name="connsiteX192" fmla="*/ 4007 w 9981"/>
                <a:gd name="connsiteY192" fmla="*/ 5000 h 10000"/>
                <a:gd name="connsiteX193" fmla="*/ 4025 w 9981"/>
                <a:gd name="connsiteY193" fmla="*/ 4872 h 10000"/>
                <a:gd name="connsiteX194" fmla="*/ 4044 w 9981"/>
                <a:gd name="connsiteY194" fmla="*/ 4744 h 10000"/>
                <a:gd name="connsiteX195" fmla="*/ 4070 w 9981"/>
                <a:gd name="connsiteY195" fmla="*/ 4808 h 10000"/>
                <a:gd name="connsiteX196" fmla="*/ 4088 w 9981"/>
                <a:gd name="connsiteY196" fmla="*/ 4782 h 10000"/>
                <a:gd name="connsiteX197" fmla="*/ 4108 w 9981"/>
                <a:gd name="connsiteY197" fmla="*/ 4590 h 10000"/>
                <a:gd name="connsiteX198" fmla="*/ 4126 w 9981"/>
                <a:gd name="connsiteY198" fmla="*/ 4654 h 10000"/>
                <a:gd name="connsiteX199" fmla="*/ 4156 w 9981"/>
                <a:gd name="connsiteY199" fmla="*/ 4782 h 10000"/>
                <a:gd name="connsiteX200" fmla="*/ 4175 w 9981"/>
                <a:gd name="connsiteY200" fmla="*/ 4872 h 10000"/>
                <a:gd name="connsiteX201" fmla="*/ 4194 w 9981"/>
                <a:gd name="connsiteY201" fmla="*/ 4179 h 10000"/>
                <a:gd name="connsiteX202" fmla="*/ 4219 w 9981"/>
                <a:gd name="connsiteY202" fmla="*/ 2423 h 10000"/>
                <a:gd name="connsiteX203" fmla="*/ 4238 w 9981"/>
                <a:gd name="connsiteY203" fmla="*/ 923 h 10000"/>
                <a:gd name="connsiteX204" fmla="*/ 4256 w 9981"/>
                <a:gd name="connsiteY204" fmla="*/ 0 h 10000"/>
                <a:gd name="connsiteX205" fmla="*/ 4275 w 9981"/>
                <a:gd name="connsiteY205" fmla="*/ 1051 h 10000"/>
                <a:gd name="connsiteX206" fmla="*/ 4294 w 9981"/>
                <a:gd name="connsiteY206" fmla="*/ 4487 h 10000"/>
                <a:gd name="connsiteX207" fmla="*/ 4313 w 9981"/>
                <a:gd name="connsiteY207" fmla="*/ 7705 h 10000"/>
                <a:gd name="connsiteX208" fmla="*/ 4342 w 9981"/>
                <a:gd name="connsiteY208" fmla="*/ 9397 h 10000"/>
                <a:gd name="connsiteX209" fmla="*/ 4360 w 9981"/>
                <a:gd name="connsiteY209" fmla="*/ 9397 h 10000"/>
                <a:gd name="connsiteX210" fmla="*/ 4379 w 9981"/>
                <a:gd name="connsiteY210" fmla="*/ 8436 h 10000"/>
                <a:gd name="connsiteX211" fmla="*/ 4409 w 9981"/>
                <a:gd name="connsiteY211" fmla="*/ 7679 h 10000"/>
                <a:gd name="connsiteX212" fmla="*/ 4427 w 9981"/>
                <a:gd name="connsiteY212" fmla="*/ 7231 h 10000"/>
                <a:gd name="connsiteX213" fmla="*/ 4447 w 9981"/>
                <a:gd name="connsiteY213" fmla="*/ 6436 h 10000"/>
                <a:gd name="connsiteX214" fmla="*/ 4466 w 9981"/>
                <a:gd name="connsiteY214" fmla="*/ 5538 h 10000"/>
                <a:gd name="connsiteX215" fmla="*/ 4485 w 9981"/>
                <a:gd name="connsiteY215" fmla="*/ 4872 h 10000"/>
                <a:gd name="connsiteX216" fmla="*/ 4510 w 9981"/>
                <a:gd name="connsiteY216" fmla="*/ 4423 h 10000"/>
                <a:gd name="connsiteX217" fmla="*/ 4529 w 9981"/>
                <a:gd name="connsiteY217" fmla="*/ 4462 h 10000"/>
                <a:gd name="connsiteX218" fmla="*/ 4547 w 9981"/>
                <a:gd name="connsiteY218" fmla="*/ 3885 h 10000"/>
                <a:gd name="connsiteX219" fmla="*/ 4566 w 9981"/>
                <a:gd name="connsiteY219" fmla="*/ 2744 h 10000"/>
                <a:gd name="connsiteX220" fmla="*/ 4585 w 9981"/>
                <a:gd name="connsiteY220" fmla="*/ 1949 h 10000"/>
                <a:gd name="connsiteX221" fmla="*/ 4610 w 9981"/>
                <a:gd name="connsiteY221" fmla="*/ 2897 h 10000"/>
                <a:gd name="connsiteX222" fmla="*/ 4629 w 9981"/>
                <a:gd name="connsiteY222" fmla="*/ 5833 h 10000"/>
                <a:gd name="connsiteX223" fmla="*/ 4659 w 9981"/>
                <a:gd name="connsiteY223" fmla="*/ 8000 h 10000"/>
                <a:gd name="connsiteX224" fmla="*/ 4678 w 9981"/>
                <a:gd name="connsiteY224" fmla="*/ 8090 h 10000"/>
                <a:gd name="connsiteX225" fmla="*/ 4697 w 9981"/>
                <a:gd name="connsiteY225" fmla="*/ 7103 h 10000"/>
                <a:gd name="connsiteX226" fmla="*/ 4715 w 9981"/>
                <a:gd name="connsiteY226" fmla="*/ 6205 h 10000"/>
                <a:gd name="connsiteX227" fmla="*/ 4734 w 9981"/>
                <a:gd name="connsiteY227" fmla="*/ 5641 h 10000"/>
                <a:gd name="connsiteX228" fmla="*/ 4752 w 9981"/>
                <a:gd name="connsiteY228" fmla="*/ 5321 h 10000"/>
                <a:gd name="connsiteX229" fmla="*/ 4780 w 9981"/>
                <a:gd name="connsiteY229" fmla="*/ 5154 h 10000"/>
                <a:gd name="connsiteX230" fmla="*/ 4798 w 9981"/>
                <a:gd name="connsiteY230" fmla="*/ 4872 h 10000"/>
                <a:gd name="connsiteX231" fmla="*/ 4819 w 9981"/>
                <a:gd name="connsiteY231" fmla="*/ 4526 h 10000"/>
                <a:gd name="connsiteX232" fmla="*/ 4848 w 9981"/>
                <a:gd name="connsiteY232" fmla="*/ 4333 h 10000"/>
                <a:gd name="connsiteX233" fmla="*/ 4867 w 9981"/>
                <a:gd name="connsiteY233" fmla="*/ 4115 h 10000"/>
                <a:gd name="connsiteX234" fmla="*/ 4881 w 9981"/>
                <a:gd name="connsiteY234" fmla="*/ 3859 h 10000"/>
                <a:gd name="connsiteX235" fmla="*/ 4901 w 9981"/>
                <a:gd name="connsiteY235" fmla="*/ 3692 h 10000"/>
                <a:gd name="connsiteX236" fmla="*/ 4920 w 9981"/>
                <a:gd name="connsiteY236" fmla="*/ 3603 h 10000"/>
                <a:gd name="connsiteX237" fmla="*/ 4950 w 9981"/>
                <a:gd name="connsiteY237" fmla="*/ 3821 h 10000"/>
                <a:gd name="connsiteX238" fmla="*/ 4969 w 9981"/>
                <a:gd name="connsiteY238" fmla="*/ 4590 h 10000"/>
                <a:gd name="connsiteX239" fmla="*/ 4987 w 9981"/>
                <a:gd name="connsiteY239" fmla="*/ 5103 h 10000"/>
                <a:gd name="connsiteX240" fmla="*/ 5007 w 9981"/>
                <a:gd name="connsiteY240" fmla="*/ 5346 h 10000"/>
                <a:gd name="connsiteX241" fmla="*/ 5032 w 9981"/>
                <a:gd name="connsiteY241" fmla="*/ 5474 h 10000"/>
                <a:gd name="connsiteX242" fmla="*/ 5050 w 9981"/>
                <a:gd name="connsiteY242" fmla="*/ 5538 h 10000"/>
                <a:gd name="connsiteX243" fmla="*/ 5070 w 9981"/>
                <a:gd name="connsiteY243" fmla="*/ 5513 h 10000"/>
                <a:gd name="connsiteX244" fmla="*/ 5089 w 9981"/>
                <a:gd name="connsiteY244" fmla="*/ 5218 h 10000"/>
                <a:gd name="connsiteX245" fmla="*/ 5118 w 9981"/>
                <a:gd name="connsiteY245" fmla="*/ 4744 h 10000"/>
                <a:gd name="connsiteX246" fmla="*/ 5136 w 9981"/>
                <a:gd name="connsiteY246" fmla="*/ 4397 h 10000"/>
                <a:gd name="connsiteX247" fmla="*/ 5155 w 9981"/>
                <a:gd name="connsiteY247" fmla="*/ 3821 h 10000"/>
                <a:gd name="connsiteX248" fmla="*/ 5170 w 9981"/>
                <a:gd name="connsiteY248" fmla="*/ 3372 h 10000"/>
                <a:gd name="connsiteX249" fmla="*/ 5189 w 9981"/>
                <a:gd name="connsiteY249" fmla="*/ 3372 h 10000"/>
                <a:gd name="connsiteX250" fmla="*/ 5210 w 9981"/>
                <a:gd name="connsiteY250" fmla="*/ 3795 h 10000"/>
                <a:gd name="connsiteX251" fmla="*/ 5239 w 9981"/>
                <a:gd name="connsiteY251" fmla="*/ 5192 h 10000"/>
                <a:gd name="connsiteX252" fmla="*/ 5265 w 9981"/>
                <a:gd name="connsiteY252" fmla="*/ 6436 h 10000"/>
                <a:gd name="connsiteX253" fmla="*/ 5283 w 9981"/>
                <a:gd name="connsiteY253" fmla="*/ 7321 h 10000"/>
                <a:gd name="connsiteX254" fmla="*/ 5302 w 9981"/>
                <a:gd name="connsiteY254" fmla="*/ 7359 h 10000"/>
                <a:gd name="connsiteX255" fmla="*/ 5320 w 9981"/>
                <a:gd name="connsiteY255" fmla="*/ 6846 h 10000"/>
                <a:gd name="connsiteX256" fmla="*/ 5340 w 9981"/>
                <a:gd name="connsiteY256" fmla="*/ 6179 h 10000"/>
                <a:gd name="connsiteX257" fmla="*/ 5358 w 9981"/>
                <a:gd name="connsiteY257" fmla="*/ 5897 h 10000"/>
                <a:gd name="connsiteX258" fmla="*/ 5377 w 9981"/>
                <a:gd name="connsiteY258" fmla="*/ 5538 h 10000"/>
                <a:gd name="connsiteX259" fmla="*/ 5407 w 9981"/>
                <a:gd name="connsiteY259" fmla="*/ 4590 h 10000"/>
                <a:gd name="connsiteX260" fmla="*/ 5425 w 9981"/>
                <a:gd name="connsiteY260" fmla="*/ 3064 h 10000"/>
                <a:gd name="connsiteX261" fmla="*/ 5444 w 9981"/>
                <a:gd name="connsiteY261" fmla="*/ 2615 h 10000"/>
                <a:gd name="connsiteX262" fmla="*/ 5472 w 9981"/>
                <a:gd name="connsiteY262" fmla="*/ 3474 h 10000"/>
                <a:gd name="connsiteX263" fmla="*/ 5492 w 9981"/>
                <a:gd name="connsiteY263" fmla="*/ 4359 h 10000"/>
                <a:gd name="connsiteX264" fmla="*/ 5510 w 9981"/>
                <a:gd name="connsiteY264" fmla="*/ 5321 h 10000"/>
                <a:gd name="connsiteX265" fmla="*/ 5528 w 9981"/>
                <a:gd name="connsiteY265" fmla="*/ 7013 h 10000"/>
                <a:gd name="connsiteX266" fmla="*/ 5555 w 9981"/>
                <a:gd name="connsiteY266" fmla="*/ 8179 h 10000"/>
                <a:gd name="connsiteX267" fmla="*/ 5573 w 9981"/>
                <a:gd name="connsiteY267" fmla="*/ 8115 h 10000"/>
                <a:gd name="connsiteX268" fmla="*/ 5593 w 9981"/>
                <a:gd name="connsiteY268" fmla="*/ 7256 h 10000"/>
                <a:gd name="connsiteX269" fmla="*/ 5611 w 9981"/>
                <a:gd name="connsiteY269" fmla="*/ 6269 h 10000"/>
                <a:gd name="connsiteX270" fmla="*/ 5631 w 9981"/>
                <a:gd name="connsiteY270" fmla="*/ 5410 h 10000"/>
                <a:gd name="connsiteX271" fmla="*/ 5649 w 9981"/>
                <a:gd name="connsiteY271" fmla="*/ 4974 h 10000"/>
                <a:gd name="connsiteX272" fmla="*/ 5679 w 9981"/>
                <a:gd name="connsiteY272" fmla="*/ 4551 h 10000"/>
                <a:gd name="connsiteX273" fmla="*/ 5697 w 9981"/>
                <a:gd name="connsiteY273" fmla="*/ 4231 h 10000"/>
                <a:gd name="connsiteX274" fmla="*/ 5716 w 9981"/>
                <a:gd name="connsiteY274" fmla="*/ 3885 h 10000"/>
                <a:gd name="connsiteX275" fmla="*/ 5743 w 9981"/>
                <a:gd name="connsiteY275" fmla="*/ 3667 h 10000"/>
                <a:gd name="connsiteX276" fmla="*/ 5761 w 9981"/>
                <a:gd name="connsiteY276" fmla="*/ 3218 h 10000"/>
                <a:gd name="connsiteX277" fmla="*/ 5780 w 9981"/>
                <a:gd name="connsiteY277" fmla="*/ 3192 h 10000"/>
                <a:gd name="connsiteX278" fmla="*/ 5798 w 9981"/>
                <a:gd name="connsiteY278" fmla="*/ 3731 h 10000"/>
                <a:gd name="connsiteX279" fmla="*/ 5825 w 9981"/>
                <a:gd name="connsiteY279" fmla="*/ 4615 h 10000"/>
                <a:gd name="connsiteX280" fmla="*/ 5844 w 9981"/>
                <a:gd name="connsiteY280" fmla="*/ 5321 h 10000"/>
                <a:gd name="connsiteX281" fmla="*/ 5862 w 9981"/>
                <a:gd name="connsiteY281" fmla="*/ 5731 h 10000"/>
                <a:gd name="connsiteX282" fmla="*/ 5892 w 9981"/>
                <a:gd name="connsiteY282" fmla="*/ 6090 h 10000"/>
                <a:gd name="connsiteX283" fmla="*/ 5911 w 9981"/>
                <a:gd name="connsiteY283" fmla="*/ 6026 h 10000"/>
                <a:gd name="connsiteX284" fmla="*/ 5930 w 9981"/>
                <a:gd name="connsiteY284" fmla="*/ 5321 h 10000"/>
                <a:gd name="connsiteX285" fmla="*/ 5948 w 9981"/>
                <a:gd name="connsiteY285" fmla="*/ 4397 h 10000"/>
                <a:gd name="connsiteX286" fmla="*/ 5967 w 9981"/>
                <a:gd name="connsiteY286" fmla="*/ 4077 h 10000"/>
                <a:gd name="connsiteX287" fmla="*/ 5986 w 9981"/>
                <a:gd name="connsiteY287" fmla="*/ 4051 h 10000"/>
                <a:gd name="connsiteX288" fmla="*/ 6012 w 9981"/>
                <a:gd name="connsiteY288" fmla="*/ 4974 h 10000"/>
                <a:gd name="connsiteX289" fmla="*/ 6031 w 9981"/>
                <a:gd name="connsiteY289" fmla="*/ 5897 h 10000"/>
                <a:gd name="connsiteX290" fmla="*/ 6051 w 9981"/>
                <a:gd name="connsiteY290" fmla="*/ 5795 h 10000"/>
                <a:gd name="connsiteX291" fmla="*/ 6070 w 9981"/>
                <a:gd name="connsiteY291" fmla="*/ 5321 h 10000"/>
                <a:gd name="connsiteX292" fmla="*/ 6096 w 9981"/>
                <a:gd name="connsiteY292" fmla="*/ 5064 h 10000"/>
                <a:gd name="connsiteX293" fmla="*/ 6116 w 9981"/>
                <a:gd name="connsiteY293" fmla="*/ 5321 h 10000"/>
                <a:gd name="connsiteX294" fmla="*/ 6134 w 9981"/>
                <a:gd name="connsiteY294" fmla="*/ 5154 h 10000"/>
                <a:gd name="connsiteX295" fmla="*/ 6152 w 9981"/>
                <a:gd name="connsiteY295" fmla="*/ 4936 h 10000"/>
                <a:gd name="connsiteX296" fmla="*/ 6182 w 9981"/>
                <a:gd name="connsiteY296" fmla="*/ 4462 h 10000"/>
                <a:gd name="connsiteX297" fmla="*/ 6321 w 9981"/>
                <a:gd name="connsiteY297" fmla="*/ 4846 h 10000"/>
                <a:gd name="connsiteX298" fmla="*/ 6347 w 9981"/>
                <a:gd name="connsiteY298" fmla="*/ 4487 h 10000"/>
                <a:gd name="connsiteX299" fmla="*/ 6452 w 9981"/>
                <a:gd name="connsiteY299" fmla="*/ 4013 h 10000"/>
                <a:gd name="connsiteX300" fmla="*/ 6471 w 9981"/>
                <a:gd name="connsiteY300" fmla="*/ 3064 h 10000"/>
                <a:gd name="connsiteX301" fmla="*/ 6534 w 9981"/>
                <a:gd name="connsiteY301" fmla="*/ 5923 h 10000"/>
                <a:gd name="connsiteX302" fmla="*/ 6553 w 9981"/>
                <a:gd name="connsiteY302" fmla="*/ 7321 h 10000"/>
                <a:gd name="connsiteX303" fmla="*/ 6572 w 9981"/>
                <a:gd name="connsiteY303" fmla="*/ 7641 h 10000"/>
                <a:gd name="connsiteX304" fmla="*/ 6591 w 9981"/>
                <a:gd name="connsiteY304" fmla="*/ 7359 h 10000"/>
                <a:gd name="connsiteX305" fmla="*/ 6609 w 9981"/>
                <a:gd name="connsiteY305" fmla="*/ 5833 h 10000"/>
                <a:gd name="connsiteX306" fmla="*/ 6723 w 9981"/>
                <a:gd name="connsiteY306" fmla="*/ 6436 h 10000"/>
                <a:gd name="connsiteX307" fmla="*/ 6743 w 9981"/>
                <a:gd name="connsiteY307" fmla="*/ 8628 h 10000"/>
                <a:gd name="connsiteX308" fmla="*/ 6761 w 9981"/>
                <a:gd name="connsiteY308" fmla="*/ 9077 h 10000"/>
                <a:gd name="connsiteX309" fmla="*/ 6787 w 9981"/>
                <a:gd name="connsiteY309" fmla="*/ 8603 h 10000"/>
                <a:gd name="connsiteX310" fmla="*/ 6805 w 9981"/>
                <a:gd name="connsiteY310" fmla="*/ 7679 h 10000"/>
                <a:gd name="connsiteX311" fmla="*/ 6825 w 9981"/>
                <a:gd name="connsiteY311" fmla="*/ 6846 h 10000"/>
                <a:gd name="connsiteX312" fmla="*/ 6843 w 9981"/>
                <a:gd name="connsiteY312" fmla="*/ 6090 h 10000"/>
                <a:gd name="connsiteX313" fmla="*/ 6862 w 9981"/>
                <a:gd name="connsiteY313" fmla="*/ 5128 h 10000"/>
                <a:gd name="connsiteX314" fmla="*/ 6882 w 9981"/>
                <a:gd name="connsiteY314" fmla="*/ 4013 h 10000"/>
                <a:gd name="connsiteX315" fmla="*/ 7245 w 9981"/>
                <a:gd name="connsiteY315" fmla="*/ 5513 h 10000"/>
                <a:gd name="connsiteX316" fmla="*/ 7265 w 9981"/>
                <a:gd name="connsiteY316" fmla="*/ 6051 h 10000"/>
                <a:gd name="connsiteX317" fmla="*/ 7284 w 9981"/>
                <a:gd name="connsiteY317" fmla="*/ 5897 h 10000"/>
                <a:gd name="connsiteX318" fmla="*/ 7303 w 9981"/>
                <a:gd name="connsiteY318" fmla="*/ 5577 h 10000"/>
                <a:gd name="connsiteX319" fmla="*/ 7321 w 9981"/>
                <a:gd name="connsiteY319" fmla="*/ 5321 h 10000"/>
                <a:gd name="connsiteX320" fmla="*/ 7347 w 9981"/>
                <a:gd name="connsiteY320" fmla="*/ 4936 h 10000"/>
                <a:gd name="connsiteX321" fmla="*/ 7367 w 9981"/>
                <a:gd name="connsiteY321" fmla="*/ 4654 h 10000"/>
                <a:gd name="connsiteX322" fmla="*/ 7386 w 9981"/>
                <a:gd name="connsiteY322" fmla="*/ 4526 h 10000"/>
                <a:gd name="connsiteX323" fmla="*/ 7416 w 9981"/>
                <a:gd name="connsiteY323" fmla="*/ 4487 h 10000"/>
                <a:gd name="connsiteX324" fmla="*/ 7434 w 9981"/>
                <a:gd name="connsiteY324" fmla="*/ 4590 h 10000"/>
                <a:gd name="connsiteX325" fmla="*/ 7453 w 9981"/>
                <a:gd name="connsiteY325" fmla="*/ 5218 h 10000"/>
                <a:gd name="connsiteX326" fmla="*/ 7467 w 9981"/>
                <a:gd name="connsiteY326" fmla="*/ 5218 h 10000"/>
                <a:gd name="connsiteX327" fmla="*/ 7485 w 9981"/>
                <a:gd name="connsiteY327" fmla="*/ 4654 h 10000"/>
                <a:gd name="connsiteX328" fmla="*/ 7516 w 9981"/>
                <a:gd name="connsiteY328" fmla="*/ 4423 h 10000"/>
                <a:gd name="connsiteX329" fmla="*/ 7534 w 9981"/>
                <a:gd name="connsiteY329" fmla="*/ 4654 h 10000"/>
                <a:gd name="connsiteX330" fmla="*/ 7554 w 9981"/>
                <a:gd name="connsiteY330" fmla="*/ 5154 h 10000"/>
                <a:gd name="connsiteX331" fmla="*/ 7579 w 9981"/>
                <a:gd name="connsiteY331" fmla="*/ 5731 h 10000"/>
                <a:gd name="connsiteX332" fmla="*/ 7598 w 9981"/>
                <a:gd name="connsiteY332" fmla="*/ 6051 h 10000"/>
                <a:gd name="connsiteX333" fmla="*/ 7616 w 9981"/>
                <a:gd name="connsiteY333" fmla="*/ 5962 h 10000"/>
                <a:gd name="connsiteX334" fmla="*/ 7634 w 9981"/>
                <a:gd name="connsiteY334" fmla="*/ 5897 h 10000"/>
                <a:gd name="connsiteX335" fmla="*/ 7654 w 9981"/>
                <a:gd name="connsiteY335" fmla="*/ 5321 h 10000"/>
                <a:gd name="connsiteX336" fmla="*/ 7673 w 9981"/>
                <a:gd name="connsiteY336" fmla="*/ 4679 h 10000"/>
                <a:gd name="connsiteX337" fmla="*/ 7703 w 9981"/>
                <a:gd name="connsiteY337" fmla="*/ 4115 h 10000"/>
                <a:gd name="connsiteX338" fmla="*/ 7721 w 9981"/>
                <a:gd name="connsiteY338" fmla="*/ 3474 h 10000"/>
                <a:gd name="connsiteX339" fmla="*/ 7741 w 9981"/>
                <a:gd name="connsiteY339" fmla="*/ 3410 h 10000"/>
                <a:gd name="connsiteX340" fmla="*/ 7756 w 9981"/>
                <a:gd name="connsiteY340" fmla="*/ 4808 h 10000"/>
                <a:gd name="connsiteX341" fmla="*/ 7789 w 9981"/>
                <a:gd name="connsiteY341" fmla="*/ 6090 h 10000"/>
                <a:gd name="connsiteX342" fmla="*/ 7807 w 9981"/>
                <a:gd name="connsiteY342" fmla="*/ 5833 h 10000"/>
                <a:gd name="connsiteX343" fmla="*/ 7825 w 9981"/>
                <a:gd name="connsiteY343" fmla="*/ 4359 h 10000"/>
                <a:gd name="connsiteX344" fmla="*/ 7851 w 9981"/>
                <a:gd name="connsiteY344" fmla="*/ 2705 h 10000"/>
                <a:gd name="connsiteX345" fmla="*/ 7869 w 9981"/>
                <a:gd name="connsiteY345" fmla="*/ 1974 h 10000"/>
                <a:gd name="connsiteX346" fmla="*/ 7888 w 9981"/>
                <a:gd name="connsiteY346" fmla="*/ 4013 h 10000"/>
                <a:gd name="connsiteX347" fmla="*/ 7907 w 9981"/>
                <a:gd name="connsiteY347" fmla="*/ 6372 h 10000"/>
                <a:gd name="connsiteX348" fmla="*/ 7927 w 9981"/>
                <a:gd name="connsiteY348" fmla="*/ 7808 h 10000"/>
                <a:gd name="connsiteX349" fmla="*/ 7945 w 9981"/>
                <a:gd name="connsiteY349" fmla="*/ 7577 h 10000"/>
                <a:gd name="connsiteX350" fmla="*/ 7975 w 9981"/>
                <a:gd name="connsiteY350" fmla="*/ 7295 h 10000"/>
                <a:gd name="connsiteX351" fmla="*/ 7993 w 9981"/>
                <a:gd name="connsiteY351" fmla="*/ 7321 h 10000"/>
                <a:gd name="connsiteX352" fmla="*/ 8011 w 9981"/>
                <a:gd name="connsiteY352" fmla="*/ 7551 h 10000"/>
                <a:gd name="connsiteX353" fmla="*/ 8038 w 9981"/>
                <a:gd name="connsiteY353" fmla="*/ 7679 h 10000"/>
                <a:gd name="connsiteX354" fmla="*/ 8056 w 9981"/>
                <a:gd name="connsiteY354" fmla="*/ 7231 h 10000"/>
                <a:gd name="connsiteX355" fmla="*/ 8076 w 9981"/>
                <a:gd name="connsiteY355" fmla="*/ 6526 h 10000"/>
                <a:gd name="connsiteX356" fmla="*/ 8095 w 9981"/>
                <a:gd name="connsiteY356" fmla="*/ 5859 h 10000"/>
                <a:gd name="connsiteX357" fmla="*/ 8122 w 9981"/>
                <a:gd name="connsiteY357" fmla="*/ 5154 h 10000"/>
                <a:gd name="connsiteX358" fmla="*/ 8140 w 9981"/>
                <a:gd name="connsiteY358" fmla="*/ 4615 h 10000"/>
                <a:gd name="connsiteX359" fmla="*/ 8159 w 9981"/>
                <a:gd name="connsiteY359" fmla="*/ 3949 h 10000"/>
                <a:gd name="connsiteX360" fmla="*/ 8178 w 9981"/>
                <a:gd name="connsiteY360" fmla="*/ 3474 h 10000"/>
                <a:gd name="connsiteX361" fmla="*/ 8196 w 9981"/>
                <a:gd name="connsiteY361" fmla="*/ 2936 h 10000"/>
                <a:gd name="connsiteX362" fmla="*/ 8226 w 9981"/>
                <a:gd name="connsiteY362" fmla="*/ 2808 h 10000"/>
                <a:gd name="connsiteX363" fmla="*/ 8244 w 9981"/>
                <a:gd name="connsiteY363" fmla="*/ 3474 h 10000"/>
                <a:gd name="connsiteX364" fmla="*/ 8263 w 9981"/>
                <a:gd name="connsiteY364" fmla="*/ 4462 h 10000"/>
                <a:gd name="connsiteX365" fmla="*/ 8283 w 9981"/>
                <a:gd name="connsiteY365" fmla="*/ 4590 h 10000"/>
                <a:gd name="connsiteX366" fmla="*/ 8309 w 9981"/>
                <a:gd name="connsiteY366" fmla="*/ 4333 h 10000"/>
                <a:gd name="connsiteX367" fmla="*/ 8327 w 9981"/>
                <a:gd name="connsiteY367" fmla="*/ 4295 h 10000"/>
                <a:gd name="connsiteX368" fmla="*/ 8346 w 9981"/>
                <a:gd name="connsiteY368" fmla="*/ 4205 h 10000"/>
                <a:gd name="connsiteX369" fmla="*/ 8366 w 9981"/>
                <a:gd name="connsiteY369" fmla="*/ 3949 h 10000"/>
                <a:gd name="connsiteX370" fmla="*/ 8384 w 9981"/>
                <a:gd name="connsiteY370" fmla="*/ 4654 h 10000"/>
                <a:gd name="connsiteX371" fmla="*/ 8412 w 9981"/>
                <a:gd name="connsiteY371" fmla="*/ 5282 h 10000"/>
                <a:gd name="connsiteX372" fmla="*/ 8430 w 9981"/>
                <a:gd name="connsiteY372" fmla="*/ 6051 h 10000"/>
                <a:gd name="connsiteX373" fmla="*/ 8460 w 9981"/>
                <a:gd name="connsiteY373" fmla="*/ 6718 h 10000"/>
                <a:gd name="connsiteX374" fmla="*/ 8479 w 9981"/>
                <a:gd name="connsiteY374" fmla="*/ 6821 h 10000"/>
                <a:gd name="connsiteX375" fmla="*/ 8497 w 9981"/>
                <a:gd name="connsiteY375" fmla="*/ 6462 h 10000"/>
                <a:gd name="connsiteX376" fmla="*/ 8516 w 9981"/>
                <a:gd name="connsiteY376" fmla="*/ 5321 h 10000"/>
                <a:gd name="connsiteX377" fmla="*/ 8535 w 9981"/>
                <a:gd name="connsiteY377" fmla="*/ 2769 h 10000"/>
                <a:gd name="connsiteX378" fmla="*/ 8555 w 9981"/>
                <a:gd name="connsiteY378" fmla="*/ 1244 h 10000"/>
                <a:gd name="connsiteX379" fmla="*/ 8573 w 9981"/>
                <a:gd name="connsiteY379" fmla="*/ 962 h 10000"/>
                <a:gd name="connsiteX380" fmla="*/ 8599 w 9981"/>
                <a:gd name="connsiteY380" fmla="*/ 3603 h 10000"/>
                <a:gd name="connsiteX381" fmla="*/ 8617 w 9981"/>
                <a:gd name="connsiteY381" fmla="*/ 6846 h 10000"/>
                <a:gd name="connsiteX382" fmla="*/ 8644 w 9981"/>
                <a:gd name="connsiteY382" fmla="*/ 8282 h 10000"/>
                <a:gd name="connsiteX383" fmla="*/ 8662 w 9981"/>
                <a:gd name="connsiteY383" fmla="*/ 8218 h 10000"/>
                <a:gd name="connsiteX384" fmla="*/ 8681 w 9981"/>
                <a:gd name="connsiteY384" fmla="*/ 7679 h 10000"/>
                <a:gd name="connsiteX385" fmla="*/ 8700 w 9981"/>
                <a:gd name="connsiteY385" fmla="*/ 7038 h 10000"/>
                <a:gd name="connsiteX386" fmla="*/ 8718 w 9981"/>
                <a:gd name="connsiteY386" fmla="*/ 6436 h 10000"/>
                <a:gd name="connsiteX387" fmla="*/ 8748 w 9981"/>
                <a:gd name="connsiteY387" fmla="*/ 6115 h 10000"/>
                <a:gd name="connsiteX388" fmla="*/ 8766 w 9981"/>
                <a:gd name="connsiteY388" fmla="*/ 5833 h 10000"/>
                <a:gd name="connsiteX389" fmla="*/ 8784 w 9981"/>
                <a:gd name="connsiteY389" fmla="*/ 5449 h 10000"/>
                <a:gd name="connsiteX390" fmla="*/ 8804 w 9981"/>
                <a:gd name="connsiteY390" fmla="*/ 4872 h 10000"/>
                <a:gd name="connsiteX391" fmla="*/ 8823 w 9981"/>
                <a:gd name="connsiteY391" fmla="*/ 4333 h 10000"/>
                <a:gd name="connsiteX392" fmla="*/ 8850 w 9981"/>
                <a:gd name="connsiteY392" fmla="*/ 3795 h 10000"/>
                <a:gd name="connsiteX393" fmla="*/ 8868 w 9981"/>
                <a:gd name="connsiteY393" fmla="*/ 3538 h 10000"/>
                <a:gd name="connsiteX394" fmla="*/ 8887 w 9981"/>
                <a:gd name="connsiteY394" fmla="*/ 3244 h 10000"/>
                <a:gd name="connsiteX395" fmla="*/ 8912 w 9981"/>
                <a:gd name="connsiteY395" fmla="*/ 3372 h 10000"/>
                <a:gd name="connsiteX396" fmla="*/ 8934 w 9981"/>
                <a:gd name="connsiteY396" fmla="*/ 3244 h 10000"/>
                <a:gd name="connsiteX397" fmla="*/ 8953 w 9981"/>
                <a:gd name="connsiteY397" fmla="*/ 2513 h 10000"/>
                <a:gd name="connsiteX398" fmla="*/ 8971 w 9981"/>
                <a:gd name="connsiteY398" fmla="*/ 2897 h 10000"/>
                <a:gd name="connsiteX399" fmla="*/ 8990 w 9981"/>
                <a:gd name="connsiteY399" fmla="*/ 5128 h 10000"/>
                <a:gd name="connsiteX400" fmla="*/ 9020 w 9981"/>
                <a:gd name="connsiteY400" fmla="*/ 6846 h 10000"/>
                <a:gd name="connsiteX401" fmla="*/ 9039 w 9981"/>
                <a:gd name="connsiteY401" fmla="*/ 7038 h 10000"/>
                <a:gd name="connsiteX402" fmla="*/ 9058 w 9981"/>
                <a:gd name="connsiteY402" fmla="*/ 6821 h 10000"/>
                <a:gd name="connsiteX403" fmla="*/ 9084 w 9981"/>
                <a:gd name="connsiteY403" fmla="*/ 6051 h 10000"/>
                <a:gd name="connsiteX404" fmla="*/ 9102 w 9981"/>
                <a:gd name="connsiteY404" fmla="*/ 4974 h 10000"/>
                <a:gd name="connsiteX405" fmla="*/ 9120 w 9981"/>
                <a:gd name="connsiteY405" fmla="*/ 3885 h 10000"/>
                <a:gd name="connsiteX406" fmla="*/ 9139 w 9981"/>
                <a:gd name="connsiteY406" fmla="*/ 3795 h 10000"/>
                <a:gd name="connsiteX407" fmla="*/ 9157 w 9981"/>
                <a:gd name="connsiteY407" fmla="*/ 4910 h 10000"/>
                <a:gd name="connsiteX408" fmla="*/ 9177 w 9981"/>
                <a:gd name="connsiteY408" fmla="*/ 6590 h 10000"/>
                <a:gd name="connsiteX409" fmla="*/ 9204 w 9981"/>
                <a:gd name="connsiteY409" fmla="*/ 7705 h 10000"/>
                <a:gd name="connsiteX410" fmla="*/ 9223 w 9981"/>
                <a:gd name="connsiteY410" fmla="*/ 7641 h 10000"/>
                <a:gd name="connsiteX411" fmla="*/ 9241 w 9981"/>
                <a:gd name="connsiteY411" fmla="*/ 6974 h 10000"/>
                <a:gd name="connsiteX412" fmla="*/ 9259 w 9981"/>
                <a:gd name="connsiteY412" fmla="*/ 6244 h 10000"/>
                <a:gd name="connsiteX413" fmla="*/ 9289 w 9981"/>
                <a:gd name="connsiteY413" fmla="*/ 5667 h 10000"/>
                <a:gd name="connsiteX414" fmla="*/ 9308 w 9981"/>
                <a:gd name="connsiteY414" fmla="*/ 5282 h 10000"/>
                <a:gd name="connsiteX415" fmla="*/ 9327 w 9981"/>
                <a:gd name="connsiteY415" fmla="*/ 4782 h 10000"/>
                <a:gd name="connsiteX416" fmla="*/ 9345 w 9981"/>
                <a:gd name="connsiteY416" fmla="*/ 3987 h 10000"/>
                <a:gd name="connsiteX417" fmla="*/ 9373 w 9981"/>
                <a:gd name="connsiteY417" fmla="*/ 3244 h 10000"/>
                <a:gd name="connsiteX418" fmla="*/ 9391 w 9981"/>
                <a:gd name="connsiteY418" fmla="*/ 2872 h 10000"/>
                <a:gd name="connsiteX419" fmla="*/ 9410 w 9981"/>
                <a:gd name="connsiteY419" fmla="*/ 2962 h 10000"/>
                <a:gd name="connsiteX420" fmla="*/ 9428 w 9981"/>
                <a:gd name="connsiteY420" fmla="*/ 3667 h 10000"/>
                <a:gd name="connsiteX421" fmla="*/ 9447 w 9981"/>
                <a:gd name="connsiteY421" fmla="*/ 5321 h 10000"/>
                <a:gd name="connsiteX422" fmla="*/ 9477 w 9981"/>
                <a:gd name="connsiteY422" fmla="*/ 6462 h 10000"/>
                <a:gd name="connsiteX423" fmla="*/ 9493 w 9981"/>
                <a:gd name="connsiteY423" fmla="*/ 6051 h 10000"/>
                <a:gd name="connsiteX424" fmla="*/ 9523 w 9981"/>
                <a:gd name="connsiteY424" fmla="*/ 5103 h 10000"/>
                <a:gd name="connsiteX425" fmla="*/ 9541 w 9981"/>
                <a:gd name="connsiteY425" fmla="*/ 4551 h 10000"/>
                <a:gd name="connsiteX426" fmla="*/ 9561 w 9981"/>
                <a:gd name="connsiteY426" fmla="*/ 4974 h 10000"/>
                <a:gd name="connsiteX427" fmla="*/ 9581 w 9981"/>
                <a:gd name="connsiteY427" fmla="*/ 5897 h 10000"/>
                <a:gd name="connsiteX428" fmla="*/ 9599 w 9981"/>
                <a:gd name="connsiteY428" fmla="*/ 6179 h 10000"/>
                <a:gd name="connsiteX429" fmla="*/ 9618 w 9981"/>
                <a:gd name="connsiteY429" fmla="*/ 5667 h 10000"/>
                <a:gd name="connsiteX430" fmla="*/ 9643 w 9981"/>
                <a:gd name="connsiteY430" fmla="*/ 5154 h 10000"/>
                <a:gd name="connsiteX431" fmla="*/ 9662 w 9981"/>
                <a:gd name="connsiteY431" fmla="*/ 4910 h 10000"/>
                <a:gd name="connsiteX432" fmla="*/ 9680 w 9981"/>
                <a:gd name="connsiteY432" fmla="*/ 4718 h 10000"/>
                <a:gd name="connsiteX433" fmla="*/ 9711 w 9981"/>
                <a:gd name="connsiteY433" fmla="*/ 4462 h 10000"/>
                <a:gd name="connsiteX434" fmla="*/ 9730 w 9981"/>
                <a:gd name="connsiteY434" fmla="*/ 4179 h 10000"/>
                <a:gd name="connsiteX435" fmla="*/ 9749 w 9981"/>
                <a:gd name="connsiteY435" fmla="*/ 4115 h 10000"/>
                <a:gd name="connsiteX436" fmla="*/ 9767 w 9981"/>
                <a:gd name="connsiteY436" fmla="*/ 4141 h 10000"/>
                <a:gd name="connsiteX437" fmla="*/ 9782 w 9981"/>
                <a:gd name="connsiteY437" fmla="*/ 4462 h 10000"/>
                <a:gd name="connsiteX438" fmla="*/ 9812 w 9981"/>
                <a:gd name="connsiteY438" fmla="*/ 4782 h 10000"/>
                <a:gd name="connsiteX439" fmla="*/ 9831 w 9981"/>
                <a:gd name="connsiteY439" fmla="*/ 5410 h 10000"/>
                <a:gd name="connsiteX440" fmla="*/ 9850 w 9981"/>
                <a:gd name="connsiteY440" fmla="*/ 6090 h 10000"/>
                <a:gd name="connsiteX441" fmla="*/ 9868 w 9981"/>
                <a:gd name="connsiteY441" fmla="*/ 6308 h 10000"/>
                <a:gd name="connsiteX442" fmla="*/ 9886 w 9981"/>
                <a:gd name="connsiteY442" fmla="*/ 6026 h 10000"/>
                <a:gd name="connsiteX443" fmla="*/ 9914 w 9981"/>
                <a:gd name="connsiteY443" fmla="*/ 5321 h 10000"/>
                <a:gd name="connsiteX444" fmla="*/ 9932 w 9981"/>
                <a:gd name="connsiteY444" fmla="*/ 4936 h 10000"/>
                <a:gd name="connsiteX445" fmla="*/ 9952 w 9981"/>
                <a:gd name="connsiteY445" fmla="*/ 4782 h 10000"/>
                <a:gd name="connsiteX446" fmla="*/ 9981 w 9981"/>
                <a:gd name="connsiteY446" fmla="*/ 5000 h 10000"/>
                <a:gd name="connsiteX0" fmla="*/ 0 w 9971"/>
                <a:gd name="connsiteY0" fmla="*/ 5103 h 10000"/>
                <a:gd name="connsiteX1" fmla="*/ 18 w 9971"/>
                <a:gd name="connsiteY1" fmla="*/ 6333 h 10000"/>
                <a:gd name="connsiteX2" fmla="*/ 37 w 9971"/>
                <a:gd name="connsiteY2" fmla="*/ 6885 h 10000"/>
                <a:gd name="connsiteX3" fmla="*/ 55 w 9971"/>
                <a:gd name="connsiteY3" fmla="*/ 6397 h 10000"/>
                <a:gd name="connsiteX4" fmla="*/ 86 w 9971"/>
                <a:gd name="connsiteY4" fmla="*/ 5474 h 10000"/>
                <a:gd name="connsiteX5" fmla="*/ 105 w 9971"/>
                <a:gd name="connsiteY5" fmla="*/ 4179 h 10000"/>
                <a:gd name="connsiteX6" fmla="*/ 124 w 9971"/>
                <a:gd name="connsiteY6" fmla="*/ 3128 h 10000"/>
                <a:gd name="connsiteX7" fmla="*/ 149 w 9971"/>
                <a:gd name="connsiteY7" fmla="*/ 2897 h 10000"/>
                <a:gd name="connsiteX8" fmla="*/ 167 w 9971"/>
                <a:gd name="connsiteY8" fmla="*/ 3987 h 10000"/>
                <a:gd name="connsiteX9" fmla="*/ 186 w 9971"/>
                <a:gd name="connsiteY9" fmla="*/ 5346 h 10000"/>
                <a:gd name="connsiteX10" fmla="*/ 205 w 9971"/>
                <a:gd name="connsiteY10" fmla="*/ 6179 h 10000"/>
                <a:gd name="connsiteX11" fmla="*/ 225 w 9971"/>
                <a:gd name="connsiteY11" fmla="*/ 6333 h 10000"/>
                <a:gd name="connsiteX12" fmla="*/ 254 w 9971"/>
                <a:gd name="connsiteY12" fmla="*/ 6115 h 10000"/>
                <a:gd name="connsiteX13" fmla="*/ 271 w 9971"/>
                <a:gd name="connsiteY13" fmla="*/ 5667 h 10000"/>
                <a:gd name="connsiteX14" fmla="*/ 292 w 9971"/>
                <a:gd name="connsiteY14" fmla="*/ 5385 h 10000"/>
                <a:gd name="connsiteX15" fmla="*/ 310 w 9971"/>
                <a:gd name="connsiteY15" fmla="*/ 4872 h 10000"/>
                <a:gd name="connsiteX16" fmla="*/ 330 w 9971"/>
                <a:gd name="connsiteY16" fmla="*/ 4013 h 10000"/>
                <a:gd name="connsiteX17" fmla="*/ 359 w 9971"/>
                <a:gd name="connsiteY17" fmla="*/ 3795 h 10000"/>
                <a:gd name="connsiteX18" fmla="*/ 378 w 9971"/>
                <a:gd name="connsiteY18" fmla="*/ 3859 h 10000"/>
                <a:gd name="connsiteX19" fmla="*/ 396 w 9971"/>
                <a:gd name="connsiteY19" fmla="*/ 4115 h 10000"/>
                <a:gd name="connsiteX20" fmla="*/ 422 w 9971"/>
                <a:gd name="connsiteY20" fmla="*/ 4872 h 10000"/>
                <a:gd name="connsiteX21" fmla="*/ 440 w 9971"/>
                <a:gd name="connsiteY21" fmla="*/ 5513 h 10000"/>
                <a:gd name="connsiteX22" fmla="*/ 461 w 9971"/>
                <a:gd name="connsiteY22" fmla="*/ 5513 h 10000"/>
                <a:gd name="connsiteX23" fmla="*/ 479 w 9971"/>
                <a:gd name="connsiteY23" fmla="*/ 5641 h 10000"/>
                <a:gd name="connsiteX24" fmla="*/ 497 w 9971"/>
                <a:gd name="connsiteY24" fmla="*/ 5705 h 10000"/>
                <a:gd name="connsiteX25" fmla="*/ 516 w 9971"/>
                <a:gd name="connsiteY25" fmla="*/ 5833 h 10000"/>
                <a:gd name="connsiteX26" fmla="*/ 545 w 9971"/>
                <a:gd name="connsiteY26" fmla="*/ 5731 h 10000"/>
                <a:gd name="connsiteX27" fmla="*/ 561 w 9971"/>
                <a:gd name="connsiteY27" fmla="*/ 5321 h 10000"/>
                <a:gd name="connsiteX28" fmla="*/ 580 w 9971"/>
                <a:gd name="connsiteY28" fmla="*/ 4974 h 10000"/>
                <a:gd name="connsiteX29" fmla="*/ 609 w 9971"/>
                <a:gd name="connsiteY29" fmla="*/ 4526 h 10000"/>
                <a:gd name="connsiteX30" fmla="*/ 628 w 9971"/>
                <a:gd name="connsiteY30" fmla="*/ 4051 h 10000"/>
                <a:gd name="connsiteX31" fmla="*/ 647 w 9971"/>
                <a:gd name="connsiteY31" fmla="*/ 3372 h 10000"/>
                <a:gd name="connsiteX32" fmla="*/ 667 w 9971"/>
                <a:gd name="connsiteY32" fmla="*/ 3026 h 10000"/>
                <a:gd name="connsiteX33" fmla="*/ 692 w 9971"/>
                <a:gd name="connsiteY33" fmla="*/ 3282 h 10000"/>
                <a:gd name="connsiteX34" fmla="*/ 712 w 9971"/>
                <a:gd name="connsiteY34" fmla="*/ 4551 h 10000"/>
                <a:gd name="connsiteX35" fmla="*/ 730 w 9971"/>
                <a:gd name="connsiteY35" fmla="*/ 6090 h 10000"/>
                <a:gd name="connsiteX36" fmla="*/ 749 w 9971"/>
                <a:gd name="connsiteY36" fmla="*/ 7256 h 10000"/>
                <a:gd name="connsiteX37" fmla="*/ 767 w 9971"/>
                <a:gd name="connsiteY37" fmla="*/ 7449 h 10000"/>
                <a:gd name="connsiteX38" fmla="*/ 798 w 9971"/>
                <a:gd name="connsiteY38" fmla="*/ 7077 h 10000"/>
                <a:gd name="connsiteX39" fmla="*/ 816 w 9971"/>
                <a:gd name="connsiteY39" fmla="*/ 5603 h 10000"/>
                <a:gd name="connsiteX40" fmla="*/ 831 w 9971"/>
                <a:gd name="connsiteY40" fmla="*/ 3282 h 10000"/>
                <a:gd name="connsiteX41" fmla="*/ 851 w 9971"/>
                <a:gd name="connsiteY41" fmla="*/ 1308 h 10000"/>
                <a:gd name="connsiteX42" fmla="*/ 882 w 9971"/>
                <a:gd name="connsiteY42" fmla="*/ 962 h 10000"/>
                <a:gd name="connsiteX43" fmla="*/ 901 w 9971"/>
                <a:gd name="connsiteY43" fmla="*/ 3282 h 10000"/>
                <a:gd name="connsiteX44" fmla="*/ 919 w 9971"/>
                <a:gd name="connsiteY44" fmla="*/ 7744 h 10000"/>
                <a:gd name="connsiteX45" fmla="*/ 938 w 9971"/>
                <a:gd name="connsiteY45" fmla="*/ 10000 h 10000"/>
                <a:gd name="connsiteX46" fmla="*/ 956 w 9971"/>
                <a:gd name="connsiteY46" fmla="*/ 8821 h 10000"/>
                <a:gd name="connsiteX47" fmla="*/ 984 w 9971"/>
                <a:gd name="connsiteY47" fmla="*/ 6564 h 10000"/>
                <a:gd name="connsiteX48" fmla="*/ 1003 w 9971"/>
                <a:gd name="connsiteY48" fmla="*/ 5064 h 10000"/>
                <a:gd name="connsiteX49" fmla="*/ 1031 w 9971"/>
                <a:gd name="connsiteY49" fmla="*/ 4744 h 10000"/>
                <a:gd name="connsiteX50" fmla="*/ 1051 w 9971"/>
                <a:gd name="connsiteY50" fmla="*/ 5000 h 10000"/>
                <a:gd name="connsiteX51" fmla="*/ 1070 w 9971"/>
                <a:gd name="connsiteY51" fmla="*/ 5513 h 10000"/>
                <a:gd name="connsiteX52" fmla="*/ 1089 w 9971"/>
                <a:gd name="connsiteY52" fmla="*/ 5641 h 10000"/>
                <a:gd name="connsiteX53" fmla="*/ 1108 w 9971"/>
                <a:gd name="connsiteY53" fmla="*/ 5577 h 10000"/>
                <a:gd name="connsiteX54" fmla="*/ 1122 w 9971"/>
                <a:gd name="connsiteY54" fmla="*/ 5346 h 10000"/>
                <a:gd name="connsiteX55" fmla="*/ 1141 w 9971"/>
                <a:gd name="connsiteY55" fmla="*/ 4936 h 10000"/>
                <a:gd name="connsiteX56" fmla="*/ 1170 w 9971"/>
                <a:gd name="connsiteY56" fmla="*/ 3756 h 10000"/>
                <a:gd name="connsiteX57" fmla="*/ 1190 w 9971"/>
                <a:gd name="connsiteY57" fmla="*/ 3372 h 10000"/>
                <a:gd name="connsiteX58" fmla="*/ 1215 w 9971"/>
                <a:gd name="connsiteY58" fmla="*/ 3346 h 10000"/>
                <a:gd name="connsiteX59" fmla="*/ 1235 w 9971"/>
                <a:gd name="connsiteY59" fmla="*/ 3372 h 10000"/>
                <a:gd name="connsiteX60" fmla="*/ 1253 w 9971"/>
                <a:gd name="connsiteY60" fmla="*/ 4333 h 10000"/>
                <a:gd name="connsiteX61" fmla="*/ 1272 w 9971"/>
                <a:gd name="connsiteY61" fmla="*/ 5346 h 10000"/>
                <a:gd name="connsiteX62" fmla="*/ 1290 w 9971"/>
                <a:gd name="connsiteY62" fmla="*/ 6308 h 10000"/>
                <a:gd name="connsiteX63" fmla="*/ 1321 w 9971"/>
                <a:gd name="connsiteY63" fmla="*/ 6885 h 10000"/>
                <a:gd name="connsiteX64" fmla="*/ 1339 w 9971"/>
                <a:gd name="connsiteY64" fmla="*/ 7077 h 10000"/>
                <a:gd name="connsiteX65" fmla="*/ 1358 w 9971"/>
                <a:gd name="connsiteY65" fmla="*/ 6564 h 10000"/>
                <a:gd name="connsiteX66" fmla="*/ 1378 w 9971"/>
                <a:gd name="connsiteY66" fmla="*/ 6244 h 10000"/>
                <a:gd name="connsiteX67" fmla="*/ 1396 w 9971"/>
                <a:gd name="connsiteY67" fmla="*/ 5897 h 10000"/>
                <a:gd name="connsiteX68" fmla="*/ 1423 w 9971"/>
                <a:gd name="connsiteY68" fmla="*/ 5192 h 10000"/>
                <a:gd name="connsiteX69" fmla="*/ 1442 w 9971"/>
                <a:gd name="connsiteY69" fmla="*/ 4359 h 10000"/>
                <a:gd name="connsiteX70" fmla="*/ 1462 w 9971"/>
                <a:gd name="connsiteY70" fmla="*/ 3628 h 10000"/>
                <a:gd name="connsiteX71" fmla="*/ 1489 w 9971"/>
                <a:gd name="connsiteY71" fmla="*/ 3064 h 10000"/>
                <a:gd name="connsiteX72" fmla="*/ 1507 w 9971"/>
                <a:gd name="connsiteY72" fmla="*/ 3500 h 10000"/>
                <a:gd name="connsiteX73" fmla="*/ 1526 w 9971"/>
                <a:gd name="connsiteY73" fmla="*/ 4423 h 10000"/>
                <a:gd name="connsiteX74" fmla="*/ 1544 w 9971"/>
                <a:gd name="connsiteY74" fmla="*/ 4910 h 10000"/>
                <a:gd name="connsiteX75" fmla="*/ 1564 w 9971"/>
                <a:gd name="connsiteY75" fmla="*/ 4333 h 10000"/>
                <a:gd name="connsiteX76" fmla="*/ 1593 w 9971"/>
                <a:gd name="connsiteY76" fmla="*/ 3154 h 10000"/>
                <a:gd name="connsiteX77" fmla="*/ 1613 w 9971"/>
                <a:gd name="connsiteY77" fmla="*/ 2513 h 10000"/>
                <a:gd name="connsiteX78" fmla="*/ 1631 w 9971"/>
                <a:gd name="connsiteY78" fmla="*/ 3564 h 10000"/>
                <a:gd name="connsiteX79" fmla="*/ 1657 w 9971"/>
                <a:gd name="connsiteY79" fmla="*/ 5385 h 10000"/>
                <a:gd name="connsiteX80" fmla="*/ 1675 w 9971"/>
                <a:gd name="connsiteY80" fmla="*/ 6308 h 10000"/>
                <a:gd name="connsiteX81" fmla="*/ 1693 w 9971"/>
                <a:gd name="connsiteY81" fmla="*/ 5731 h 10000"/>
                <a:gd name="connsiteX82" fmla="*/ 1712 w 9971"/>
                <a:gd name="connsiteY82" fmla="*/ 5346 h 10000"/>
                <a:gd name="connsiteX83" fmla="*/ 1731 w 9971"/>
                <a:gd name="connsiteY83" fmla="*/ 5513 h 10000"/>
                <a:gd name="connsiteX84" fmla="*/ 1750 w 9971"/>
                <a:gd name="connsiteY84" fmla="*/ 5667 h 10000"/>
                <a:gd name="connsiteX85" fmla="*/ 1777 w 9971"/>
                <a:gd name="connsiteY85" fmla="*/ 6308 h 10000"/>
                <a:gd name="connsiteX86" fmla="*/ 1795 w 9971"/>
                <a:gd name="connsiteY86" fmla="*/ 6462 h 10000"/>
                <a:gd name="connsiteX87" fmla="*/ 1814 w 9971"/>
                <a:gd name="connsiteY87" fmla="*/ 6051 h 10000"/>
                <a:gd name="connsiteX88" fmla="*/ 1832 w 9971"/>
                <a:gd name="connsiteY88" fmla="*/ 5513 h 10000"/>
                <a:gd name="connsiteX89" fmla="*/ 1863 w 9971"/>
                <a:gd name="connsiteY89" fmla="*/ 5385 h 10000"/>
                <a:gd name="connsiteX90" fmla="*/ 1883 w 9971"/>
                <a:gd name="connsiteY90" fmla="*/ 5449 h 10000"/>
                <a:gd name="connsiteX91" fmla="*/ 1902 w 9971"/>
                <a:gd name="connsiteY91" fmla="*/ 5513 h 10000"/>
                <a:gd name="connsiteX92" fmla="*/ 1928 w 9971"/>
                <a:gd name="connsiteY92" fmla="*/ 5192 h 10000"/>
                <a:gd name="connsiteX93" fmla="*/ 1947 w 9971"/>
                <a:gd name="connsiteY93" fmla="*/ 4397 h 10000"/>
                <a:gd name="connsiteX94" fmla="*/ 1965 w 9971"/>
                <a:gd name="connsiteY94" fmla="*/ 4295 h 10000"/>
                <a:gd name="connsiteX95" fmla="*/ 1983 w 9971"/>
                <a:gd name="connsiteY95" fmla="*/ 4526 h 10000"/>
                <a:gd name="connsiteX96" fmla="*/ 2003 w 9971"/>
                <a:gd name="connsiteY96" fmla="*/ 5385 h 10000"/>
                <a:gd name="connsiteX97" fmla="*/ 2023 w 9971"/>
                <a:gd name="connsiteY97" fmla="*/ 6590 h 10000"/>
                <a:gd name="connsiteX98" fmla="*/ 2042 w 9971"/>
                <a:gd name="connsiteY98" fmla="*/ 6949 h 10000"/>
                <a:gd name="connsiteX99" fmla="*/ 2068 w 9971"/>
                <a:gd name="connsiteY99" fmla="*/ 6141 h 10000"/>
                <a:gd name="connsiteX100" fmla="*/ 2098 w 9971"/>
                <a:gd name="connsiteY100" fmla="*/ 5346 h 10000"/>
                <a:gd name="connsiteX101" fmla="*/ 2116 w 9971"/>
                <a:gd name="connsiteY101" fmla="*/ 5154 h 10000"/>
                <a:gd name="connsiteX102" fmla="*/ 2136 w 9971"/>
                <a:gd name="connsiteY102" fmla="*/ 5641 h 10000"/>
                <a:gd name="connsiteX103" fmla="*/ 2154 w 9971"/>
                <a:gd name="connsiteY103" fmla="*/ 5795 h 10000"/>
                <a:gd name="connsiteX104" fmla="*/ 2173 w 9971"/>
                <a:gd name="connsiteY104" fmla="*/ 5731 h 10000"/>
                <a:gd name="connsiteX105" fmla="*/ 2192 w 9971"/>
                <a:gd name="connsiteY105" fmla="*/ 5346 h 10000"/>
                <a:gd name="connsiteX106" fmla="*/ 2217 w 9971"/>
                <a:gd name="connsiteY106" fmla="*/ 4910 h 10000"/>
                <a:gd name="connsiteX107" fmla="*/ 2236 w 9971"/>
                <a:gd name="connsiteY107" fmla="*/ 4615 h 10000"/>
                <a:gd name="connsiteX108" fmla="*/ 2255 w 9971"/>
                <a:gd name="connsiteY108" fmla="*/ 4462 h 10000"/>
                <a:gd name="connsiteX109" fmla="*/ 2282 w 9971"/>
                <a:gd name="connsiteY109" fmla="*/ 4423 h 10000"/>
                <a:gd name="connsiteX110" fmla="*/ 2301 w 9971"/>
                <a:gd name="connsiteY110" fmla="*/ 4397 h 10000"/>
                <a:gd name="connsiteX111" fmla="*/ 2319 w 9971"/>
                <a:gd name="connsiteY111" fmla="*/ 4179 h 10000"/>
                <a:gd name="connsiteX112" fmla="*/ 2338 w 9971"/>
                <a:gd name="connsiteY112" fmla="*/ 3731 h 10000"/>
                <a:gd name="connsiteX113" fmla="*/ 2356 w 9971"/>
                <a:gd name="connsiteY113" fmla="*/ 3000 h 10000"/>
                <a:gd name="connsiteX114" fmla="*/ 2388 w 9971"/>
                <a:gd name="connsiteY114" fmla="*/ 2513 h 10000"/>
                <a:gd name="connsiteX115" fmla="*/ 2406 w 9971"/>
                <a:gd name="connsiteY115" fmla="*/ 3026 h 10000"/>
                <a:gd name="connsiteX116" fmla="*/ 2425 w 9971"/>
                <a:gd name="connsiteY116" fmla="*/ 4590 h 10000"/>
                <a:gd name="connsiteX117" fmla="*/ 2443 w 9971"/>
                <a:gd name="connsiteY117" fmla="*/ 6397 h 10000"/>
                <a:gd name="connsiteX118" fmla="*/ 2462 w 9971"/>
                <a:gd name="connsiteY118" fmla="*/ 7192 h 10000"/>
                <a:gd name="connsiteX119" fmla="*/ 2489 w 9971"/>
                <a:gd name="connsiteY119" fmla="*/ 6910 h 10000"/>
                <a:gd name="connsiteX120" fmla="*/ 2507 w 9971"/>
                <a:gd name="connsiteY120" fmla="*/ 6179 h 10000"/>
                <a:gd name="connsiteX121" fmla="*/ 2527 w 9971"/>
                <a:gd name="connsiteY121" fmla="*/ 4936 h 10000"/>
                <a:gd name="connsiteX122" fmla="*/ 2555 w 9971"/>
                <a:gd name="connsiteY122" fmla="*/ 3603 h 10000"/>
                <a:gd name="connsiteX123" fmla="*/ 2571 w 9971"/>
                <a:gd name="connsiteY123" fmla="*/ 2872 h 10000"/>
                <a:gd name="connsiteX124" fmla="*/ 2589 w 9971"/>
                <a:gd name="connsiteY124" fmla="*/ 2231 h 10000"/>
                <a:gd name="connsiteX125" fmla="*/ 2609 w 9971"/>
                <a:gd name="connsiteY125" fmla="*/ 3064 h 10000"/>
                <a:gd name="connsiteX126" fmla="*/ 2628 w 9971"/>
                <a:gd name="connsiteY126" fmla="*/ 5577 h 10000"/>
                <a:gd name="connsiteX127" fmla="*/ 2659 w 9971"/>
                <a:gd name="connsiteY127" fmla="*/ 7359 h 10000"/>
                <a:gd name="connsiteX128" fmla="*/ 2678 w 9971"/>
                <a:gd name="connsiteY128" fmla="*/ 7128 h 10000"/>
                <a:gd name="connsiteX129" fmla="*/ 2703 w 9971"/>
                <a:gd name="connsiteY129" fmla="*/ 6372 h 10000"/>
                <a:gd name="connsiteX130" fmla="*/ 2723 w 9971"/>
                <a:gd name="connsiteY130" fmla="*/ 5538 h 10000"/>
                <a:gd name="connsiteX131" fmla="*/ 2741 w 9971"/>
                <a:gd name="connsiteY131" fmla="*/ 4654 h 10000"/>
                <a:gd name="connsiteX132" fmla="*/ 2760 w 9971"/>
                <a:gd name="connsiteY132" fmla="*/ 3987 h 10000"/>
                <a:gd name="connsiteX133" fmla="*/ 2779 w 9971"/>
                <a:gd name="connsiteY133" fmla="*/ 3410 h 10000"/>
                <a:gd name="connsiteX134" fmla="*/ 2797 w 9971"/>
                <a:gd name="connsiteY134" fmla="*/ 3885 h 10000"/>
                <a:gd name="connsiteX135" fmla="*/ 2816 w 9971"/>
                <a:gd name="connsiteY135" fmla="*/ 5987 h 10000"/>
                <a:gd name="connsiteX136" fmla="*/ 2846 w 9971"/>
                <a:gd name="connsiteY136" fmla="*/ 7679 h 10000"/>
                <a:gd name="connsiteX137" fmla="*/ 2862 w 9971"/>
                <a:gd name="connsiteY137" fmla="*/ 7641 h 10000"/>
                <a:gd name="connsiteX138" fmla="*/ 2880 w 9971"/>
                <a:gd name="connsiteY138" fmla="*/ 7103 h 10000"/>
                <a:gd name="connsiteX139" fmla="*/ 2900 w 9971"/>
                <a:gd name="connsiteY139" fmla="*/ 6500 h 10000"/>
                <a:gd name="connsiteX140" fmla="*/ 2930 w 9971"/>
                <a:gd name="connsiteY140" fmla="*/ 5962 h 10000"/>
                <a:gd name="connsiteX141" fmla="*/ 2948 w 9971"/>
                <a:gd name="connsiteY141" fmla="*/ 5321 h 10000"/>
                <a:gd name="connsiteX142" fmla="*/ 2967 w 9971"/>
                <a:gd name="connsiteY142" fmla="*/ 4744 h 10000"/>
                <a:gd name="connsiteX143" fmla="*/ 2992 w 9971"/>
                <a:gd name="connsiteY143" fmla="*/ 4051 h 10000"/>
                <a:gd name="connsiteX144" fmla="*/ 3012 w 9971"/>
                <a:gd name="connsiteY144" fmla="*/ 3372 h 10000"/>
                <a:gd name="connsiteX145" fmla="*/ 3031 w 9971"/>
                <a:gd name="connsiteY145" fmla="*/ 3667 h 10000"/>
                <a:gd name="connsiteX146" fmla="*/ 3050 w 9971"/>
                <a:gd name="connsiteY146" fmla="*/ 4295 h 10000"/>
                <a:gd name="connsiteX147" fmla="*/ 3068 w 9971"/>
                <a:gd name="connsiteY147" fmla="*/ 4808 h 10000"/>
                <a:gd name="connsiteX148" fmla="*/ 3086 w 9971"/>
                <a:gd name="connsiteY148" fmla="*/ 5667 h 10000"/>
                <a:gd name="connsiteX149" fmla="*/ 3116 w 9971"/>
                <a:gd name="connsiteY149" fmla="*/ 6205 h 10000"/>
                <a:gd name="connsiteX150" fmla="*/ 3135 w 9971"/>
                <a:gd name="connsiteY150" fmla="*/ 6141 h 10000"/>
                <a:gd name="connsiteX151" fmla="*/ 3150 w 9971"/>
                <a:gd name="connsiteY151" fmla="*/ 5705 h 10000"/>
                <a:gd name="connsiteX152" fmla="*/ 3182 w 9971"/>
                <a:gd name="connsiteY152" fmla="*/ 5154 h 10000"/>
                <a:gd name="connsiteX153" fmla="*/ 3202 w 9971"/>
                <a:gd name="connsiteY153" fmla="*/ 4526 h 10000"/>
                <a:gd name="connsiteX154" fmla="*/ 3220 w 9971"/>
                <a:gd name="connsiteY154" fmla="*/ 4590 h 10000"/>
                <a:gd name="connsiteX155" fmla="*/ 3239 w 9971"/>
                <a:gd name="connsiteY155" fmla="*/ 5321 h 10000"/>
                <a:gd name="connsiteX156" fmla="*/ 3265 w 9971"/>
                <a:gd name="connsiteY156" fmla="*/ 5962 h 10000"/>
                <a:gd name="connsiteX157" fmla="*/ 3284 w 9971"/>
                <a:gd name="connsiteY157" fmla="*/ 5859 h 10000"/>
                <a:gd name="connsiteX158" fmla="*/ 3303 w 9971"/>
                <a:gd name="connsiteY158" fmla="*/ 5064 h 10000"/>
                <a:gd name="connsiteX159" fmla="*/ 3321 w 9971"/>
                <a:gd name="connsiteY159" fmla="*/ 4359 h 10000"/>
                <a:gd name="connsiteX160" fmla="*/ 3351 w 9971"/>
                <a:gd name="connsiteY160" fmla="*/ 4013 h 10000"/>
                <a:gd name="connsiteX161" fmla="*/ 3369 w 9971"/>
                <a:gd name="connsiteY161" fmla="*/ 4333 h 10000"/>
                <a:gd name="connsiteX162" fmla="*/ 3389 w 9971"/>
                <a:gd name="connsiteY162" fmla="*/ 4936 h 10000"/>
                <a:gd name="connsiteX163" fmla="*/ 3407 w 9971"/>
                <a:gd name="connsiteY163" fmla="*/ 5603 h 10000"/>
                <a:gd name="connsiteX164" fmla="*/ 3427 w 9971"/>
                <a:gd name="connsiteY164" fmla="*/ 5705 h 10000"/>
                <a:gd name="connsiteX165" fmla="*/ 3453 w 9971"/>
                <a:gd name="connsiteY165" fmla="*/ 5449 h 10000"/>
                <a:gd name="connsiteX166" fmla="*/ 3471 w 9971"/>
                <a:gd name="connsiteY166" fmla="*/ 5103 h 10000"/>
                <a:gd name="connsiteX167" fmla="*/ 3490 w 9971"/>
                <a:gd name="connsiteY167" fmla="*/ 4359 h 10000"/>
                <a:gd name="connsiteX168" fmla="*/ 3508 w 9971"/>
                <a:gd name="connsiteY168" fmla="*/ 3731 h 10000"/>
                <a:gd name="connsiteX169" fmla="*/ 3527 w 9971"/>
                <a:gd name="connsiteY169" fmla="*/ 3923 h 10000"/>
                <a:gd name="connsiteX170" fmla="*/ 3555 w 9971"/>
                <a:gd name="connsiteY170" fmla="*/ 3500 h 10000"/>
                <a:gd name="connsiteX171" fmla="*/ 3574 w 9971"/>
                <a:gd name="connsiteY171" fmla="*/ 2615 h 10000"/>
                <a:gd name="connsiteX172" fmla="*/ 3603 w 9971"/>
                <a:gd name="connsiteY172" fmla="*/ 897 h 10000"/>
                <a:gd name="connsiteX173" fmla="*/ 3621 w 9971"/>
                <a:gd name="connsiteY173" fmla="*/ 1154 h 10000"/>
                <a:gd name="connsiteX174" fmla="*/ 3640 w 9971"/>
                <a:gd name="connsiteY174" fmla="*/ 3987 h 10000"/>
                <a:gd name="connsiteX175" fmla="*/ 3658 w 9971"/>
                <a:gd name="connsiteY175" fmla="*/ 7577 h 10000"/>
                <a:gd name="connsiteX176" fmla="*/ 3679 w 9971"/>
                <a:gd name="connsiteY176" fmla="*/ 9423 h 10000"/>
                <a:gd name="connsiteX177" fmla="*/ 3697 w 9971"/>
                <a:gd name="connsiteY177" fmla="*/ 9167 h 10000"/>
                <a:gd name="connsiteX178" fmla="*/ 3715 w 9971"/>
                <a:gd name="connsiteY178" fmla="*/ 7872 h 10000"/>
                <a:gd name="connsiteX179" fmla="*/ 3742 w 9971"/>
                <a:gd name="connsiteY179" fmla="*/ 6782 h 10000"/>
                <a:gd name="connsiteX180" fmla="*/ 3762 w 9971"/>
                <a:gd name="connsiteY180" fmla="*/ 5897 h 10000"/>
                <a:gd name="connsiteX181" fmla="*/ 3788 w 9971"/>
                <a:gd name="connsiteY181" fmla="*/ 5410 h 10000"/>
                <a:gd name="connsiteX182" fmla="*/ 3807 w 9971"/>
                <a:gd name="connsiteY182" fmla="*/ 5282 h 10000"/>
                <a:gd name="connsiteX183" fmla="*/ 3826 w 9971"/>
                <a:gd name="connsiteY183" fmla="*/ 5346 h 10000"/>
                <a:gd name="connsiteX184" fmla="*/ 3844 w 9971"/>
                <a:gd name="connsiteY184" fmla="*/ 5038 h 10000"/>
                <a:gd name="connsiteX185" fmla="*/ 3863 w 9971"/>
                <a:gd name="connsiteY185" fmla="*/ 4872 h 10000"/>
                <a:gd name="connsiteX186" fmla="*/ 3892 w 9971"/>
                <a:gd name="connsiteY186" fmla="*/ 4718 h 10000"/>
                <a:gd name="connsiteX187" fmla="*/ 3911 w 9971"/>
                <a:gd name="connsiteY187" fmla="*/ 4936 h 10000"/>
                <a:gd name="connsiteX188" fmla="*/ 3931 w 9971"/>
                <a:gd name="connsiteY188" fmla="*/ 5103 h 10000"/>
                <a:gd name="connsiteX189" fmla="*/ 3950 w 9971"/>
                <a:gd name="connsiteY189" fmla="*/ 5474 h 10000"/>
                <a:gd name="connsiteX190" fmla="*/ 3978 w 9971"/>
                <a:gd name="connsiteY190" fmla="*/ 5410 h 10000"/>
                <a:gd name="connsiteX191" fmla="*/ 3996 w 9971"/>
                <a:gd name="connsiteY191" fmla="*/ 5218 h 10000"/>
                <a:gd name="connsiteX192" fmla="*/ 4015 w 9971"/>
                <a:gd name="connsiteY192" fmla="*/ 5000 h 10000"/>
                <a:gd name="connsiteX193" fmla="*/ 4033 w 9971"/>
                <a:gd name="connsiteY193" fmla="*/ 4872 h 10000"/>
                <a:gd name="connsiteX194" fmla="*/ 4052 w 9971"/>
                <a:gd name="connsiteY194" fmla="*/ 4744 h 10000"/>
                <a:gd name="connsiteX195" fmla="*/ 4078 w 9971"/>
                <a:gd name="connsiteY195" fmla="*/ 4808 h 10000"/>
                <a:gd name="connsiteX196" fmla="*/ 4096 w 9971"/>
                <a:gd name="connsiteY196" fmla="*/ 4782 h 10000"/>
                <a:gd name="connsiteX197" fmla="*/ 4116 w 9971"/>
                <a:gd name="connsiteY197" fmla="*/ 4590 h 10000"/>
                <a:gd name="connsiteX198" fmla="*/ 4134 w 9971"/>
                <a:gd name="connsiteY198" fmla="*/ 4654 h 10000"/>
                <a:gd name="connsiteX199" fmla="*/ 4164 w 9971"/>
                <a:gd name="connsiteY199" fmla="*/ 4782 h 10000"/>
                <a:gd name="connsiteX200" fmla="*/ 4183 w 9971"/>
                <a:gd name="connsiteY200" fmla="*/ 4872 h 10000"/>
                <a:gd name="connsiteX201" fmla="*/ 4202 w 9971"/>
                <a:gd name="connsiteY201" fmla="*/ 4179 h 10000"/>
                <a:gd name="connsiteX202" fmla="*/ 4227 w 9971"/>
                <a:gd name="connsiteY202" fmla="*/ 2423 h 10000"/>
                <a:gd name="connsiteX203" fmla="*/ 4246 w 9971"/>
                <a:gd name="connsiteY203" fmla="*/ 923 h 10000"/>
                <a:gd name="connsiteX204" fmla="*/ 4264 w 9971"/>
                <a:gd name="connsiteY204" fmla="*/ 0 h 10000"/>
                <a:gd name="connsiteX205" fmla="*/ 4283 w 9971"/>
                <a:gd name="connsiteY205" fmla="*/ 1051 h 10000"/>
                <a:gd name="connsiteX206" fmla="*/ 4302 w 9971"/>
                <a:gd name="connsiteY206" fmla="*/ 4487 h 10000"/>
                <a:gd name="connsiteX207" fmla="*/ 4321 w 9971"/>
                <a:gd name="connsiteY207" fmla="*/ 7705 h 10000"/>
                <a:gd name="connsiteX208" fmla="*/ 4350 w 9971"/>
                <a:gd name="connsiteY208" fmla="*/ 9397 h 10000"/>
                <a:gd name="connsiteX209" fmla="*/ 4368 w 9971"/>
                <a:gd name="connsiteY209" fmla="*/ 9397 h 10000"/>
                <a:gd name="connsiteX210" fmla="*/ 4387 w 9971"/>
                <a:gd name="connsiteY210" fmla="*/ 8436 h 10000"/>
                <a:gd name="connsiteX211" fmla="*/ 4417 w 9971"/>
                <a:gd name="connsiteY211" fmla="*/ 7679 h 10000"/>
                <a:gd name="connsiteX212" fmla="*/ 4435 w 9971"/>
                <a:gd name="connsiteY212" fmla="*/ 7231 h 10000"/>
                <a:gd name="connsiteX213" fmla="*/ 4455 w 9971"/>
                <a:gd name="connsiteY213" fmla="*/ 6436 h 10000"/>
                <a:gd name="connsiteX214" fmla="*/ 4475 w 9971"/>
                <a:gd name="connsiteY214" fmla="*/ 5538 h 10000"/>
                <a:gd name="connsiteX215" fmla="*/ 4494 w 9971"/>
                <a:gd name="connsiteY215" fmla="*/ 4872 h 10000"/>
                <a:gd name="connsiteX216" fmla="*/ 4519 w 9971"/>
                <a:gd name="connsiteY216" fmla="*/ 4423 h 10000"/>
                <a:gd name="connsiteX217" fmla="*/ 4538 w 9971"/>
                <a:gd name="connsiteY217" fmla="*/ 4462 h 10000"/>
                <a:gd name="connsiteX218" fmla="*/ 4556 w 9971"/>
                <a:gd name="connsiteY218" fmla="*/ 3885 h 10000"/>
                <a:gd name="connsiteX219" fmla="*/ 4575 w 9971"/>
                <a:gd name="connsiteY219" fmla="*/ 2744 h 10000"/>
                <a:gd name="connsiteX220" fmla="*/ 4594 w 9971"/>
                <a:gd name="connsiteY220" fmla="*/ 1949 h 10000"/>
                <a:gd name="connsiteX221" fmla="*/ 4619 w 9971"/>
                <a:gd name="connsiteY221" fmla="*/ 2897 h 10000"/>
                <a:gd name="connsiteX222" fmla="*/ 4638 w 9971"/>
                <a:gd name="connsiteY222" fmla="*/ 5833 h 10000"/>
                <a:gd name="connsiteX223" fmla="*/ 4668 w 9971"/>
                <a:gd name="connsiteY223" fmla="*/ 8000 h 10000"/>
                <a:gd name="connsiteX224" fmla="*/ 4687 w 9971"/>
                <a:gd name="connsiteY224" fmla="*/ 8090 h 10000"/>
                <a:gd name="connsiteX225" fmla="*/ 4706 w 9971"/>
                <a:gd name="connsiteY225" fmla="*/ 7103 h 10000"/>
                <a:gd name="connsiteX226" fmla="*/ 4724 w 9971"/>
                <a:gd name="connsiteY226" fmla="*/ 6205 h 10000"/>
                <a:gd name="connsiteX227" fmla="*/ 4743 w 9971"/>
                <a:gd name="connsiteY227" fmla="*/ 5641 h 10000"/>
                <a:gd name="connsiteX228" fmla="*/ 4761 w 9971"/>
                <a:gd name="connsiteY228" fmla="*/ 5321 h 10000"/>
                <a:gd name="connsiteX229" fmla="*/ 4789 w 9971"/>
                <a:gd name="connsiteY229" fmla="*/ 5154 h 10000"/>
                <a:gd name="connsiteX230" fmla="*/ 4807 w 9971"/>
                <a:gd name="connsiteY230" fmla="*/ 4872 h 10000"/>
                <a:gd name="connsiteX231" fmla="*/ 4828 w 9971"/>
                <a:gd name="connsiteY231" fmla="*/ 4526 h 10000"/>
                <a:gd name="connsiteX232" fmla="*/ 4857 w 9971"/>
                <a:gd name="connsiteY232" fmla="*/ 4333 h 10000"/>
                <a:gd name="connsiteX233" fmla="*/ 4876 w 9971"/>
                <a:gd name="connsiteY233" fmla="*/ 4115 h 10000"/>
                <a:gd name="connsiteX234" fmla="*/ 4890 w 9971"/>
                <a:gd name="connsiteY234" fmla="*/ 3859 h 10000"/>
                <a:gd name="connsiteX235" fmla="*/ 4910 w 9971"/>
                <a:gd name="connsiteY235" fmla="*/ 3692 h 10000"/>
                <a:gd name="connsiteX236" fmla="*/ 4929 w 9971"/>
                <a:gd name="connsiteY236" fmla="*/ 3603 h 10000"/>
                <a:gd name="connsiteX237" fmla="*/ 4959 w 9971"/>
                <a:gd name="connsiteY237" fmla="*/ 3821 h 10000"/>
                <a:gd name="connsiteX238" fmla="*/ 4978 w 9971"/>
                <a:gd name="connsiteY238" fmla="*/ 4590 h 10000"/>
                <a:gd name="connsiteX239" fmla="*/ 4996 w 9971"/>
                <a:gd name="connsiteY239" fmla="*/ 5103 h 10000"/>
                <a:gd name="connsiteX240" fmla="*/ 5017 w 9971"/>
                <a:gd name="connsiteY240" fmla="*/ 5346 h 10000"/>
                <a:gd name="connsiteX241" fmla="*/ 5042 w 9971"/>
                <a:gd name="connsiteY241" fmla="*/ 5474 h 10000"/>
                <a:gd name="connsiteX242" fmla="*/ 5060 w 9971"/>
                <a:gd name="connsiteY242" fmla="*/ 5538 h 10000"/>
                <a:gd name="connsiteX243" fmla="*/ 5080 w 9971"/>
                <a:gd name="connsiteY243" fmla="*/ 5513 h 10000"/>
                <a:gd name="connsiteX244" fmla="*/ 5099 w 9971"/>
                <a:gd name="connsiteY244" fmla="*/ 5218 h 10000"/>
                <a:gd name="connsiteX245" fmla="*/ 5128 w 9971"/>
                <a:gd name="connsiteY245" fmla="*/ 4744 h 10000"/>
                <a:gd name="connsiteX246" fmla="*/ 5146 w 9971"/>
                <a:gd name="connsiteY246" fmla="*/ 4397 h 10000"/>
                <a:gd name="connsiteX247" fmla="*/ 5165 w 9971"/>
                <a:gd name="connsiteY247" fmla="*/ 3821 h 10000"/>
                <a:gd name="connsiteX248" fmla="*/ 5180 w 9971"/>
                <a:gd name="connsiteY248" fmla="*/ 3372 h 10000"/>
                <a:gd name="connsiteX249" fmla="*/ 5199 w 9971"/>
                <a:gd name="connsiteY249" fmla="*/ 3372 h 10000"/>
                <a:gd name="connsiteX250" fmla="*/ 5220 w 9971"/>
                <a:gd name="connsiteY250" fmla="*/ 3795 h 10000"/>
                <a:gd name="connsiteX251" fmla="*/ 5249 w 9971"/>
                <a:gd name="connsiteY251" fmla="*/ 5192 h 10000"/>
                <a:gd name="connsiteX252" fmla="*/ 5275 w 9971"/>
                <a:gd name="connsiteY252" fmla="*/ 6436 h 10000"/>
                <a:gd name="connsiteX253" fmla="*/ 5293 w 9971"/>
                <a:gd name="connsiteY253" fmla="*/ 7321 h 10000"/>
                <a:gd name="connsiteX254" fmla="*/ 5312 w 9971"/>
                <a:gd name="connsiteY254" fmla="*/ 7359 h 10000"/>
                <a:gd name="connsiteX255" fmla="*/ 5330 w 9971"/>
                <a:gd name="connsiteY255" fmla="*/ 6846 h 10000"/>
                <a:gd name="connsiteX256" fmla="*/ 5350 w 9971"/>
                <a:gd name="connsiteY256" fmla="*/ 6179 h 10000"/>
                <a:gd name="connsiteX257" fmla="*/ 5368 w 9971"/>
                <a:gd name="connsiteY257" fmla="*/ 5897 h 10000"/>
                <a:gd name="connsiteX258" fmla="*/ 5387 w 9971"/>
                <a:gd name="connsiteY258" fmla="*/ 5538 h 10000"/>
                <a:gd name="connsiteX259" fmla="*/ 5417 w 9971"/>
                <a:gd name="connsiteY259" fmla="*/ 4590 h 10000"/>
                <a:gd name="connsiteX260" fmla="*/ 5435 w 9971"/>
                <a:gd name="connsiteY260" fmla="*/ 3064 h 10000"/>
                <a:gd name="connsiteX261" fmla="*/ 5454 w 9971"/>
                <a:gd name="connsiteY261" fmla="*/ 2615 h 10000"/>
                <a:gd name="connsiteX262" fmla="*/ 5482 w 9971"/>
                <a:gd name="connsiteY262" fmla="*/ 3474 h 10000"/>
                <a:gd name="connsiteX263" fmla="*/ 5502 w 9971"/>
                <a:gd name="connsiteY263" fmla="*/ 4359 h 10000"/>
                <a:gd name="connsiteX264" fmla="*/ 5520 w 9971"/>
                <a:gd name="connsiteY264" fmla="*/ 5321 h 10000"/>
                <a:gd name="connsiteX265" fmla="*/ 5539 w 9971"/>
                <a:gd name="connsiteY265" fmla="*/ 7013 h 10000"/>
                <a:gd name="connsiteX266" fmla="*/ 5566 w 9971"/>
                <a:gd name="connsiteY266" fmla="*/ 8179 h 10000"/>
                <a:gd name="connsiteX267" fmla="*/ 5584 w 9971"/>
                <a:gd name="connsiteY267" fmla="*/ 8115 h 10000"/>
                <a:gd name="connsiteX268" fmla="*/ 5604 w 9971"/>
                <a:gd name="connsiteY268" fmla="*/ 7256 h 10000"/>
                <a:gd name="connsiteX269" fmla="*/ 5622 w 9971"/>
                <a:gd name="connsiteY269" fmla="*/ 6269 h 10000"/>
                <a:gd name="connsiteX270" fmla="*/ 5642 w 9971"/>
                <a:gd name="connsiteY270" fmla="*/ 5410 h 10000"/>
                <a:gd name="connsiteX271" fmla="*/ 5660 w 9971"/>
                <a:gd name="connsiteY271" fmla="*/ 4974 h 10000"/>
                <a:gd name="connsiteX272" fmla="*/ 5690 w 9971"/>
                <a:gd name="connsiteY272" fmla="*/ 4551 h 10000"/>
                <a:gd name="connsiteX273" fmla="*/ 5708 w 9971"/>
                <a:gd name="connsiteY273" fmla="*/ 4231 h 10000"/>
                <a:gd name="connsiteX274" fmla="*/ 5727 w 9971"/>
                <a:gd name="connsiteY274" fmla="*/ 3885 h 10000"/>
                <a:gd name="connsiteX275" fmla="*/ 5754 w 9971"/>
                <a:gd name="connsiteY275" fmla="*/ 3667 h 10000"/>
                <a:gd name="connsiteX276" fmla="*/ 5772 w 9971"/>
                <a:gd name="connsiteY276" fmla="*/ 3218 h 10000"/>
                <a:gd name="connsiteX277" fmla="*/ 5791 w 9971"/>
                <a:gd name="connsiteY277" fmla="*/ 3192 h 10000"/>
                <a:gd name="connsiteX278" fmla="*/ 5809 w 9971"/>
                <a:gd name="connsiteY278" fmla="*/ 3731 h 10000"/>
                <a:gd name="connsiteX279" fmla="*/ 5836 w 9971"/>
                <a:gd name="connsiteY279" fmla="*/ 4615 h 10000"/>
                <a:gd name="connsiteX280" fmla="*/ 5855 w 9971"/>
                <a:gd name="connsiteY280" fmla="*/ 5321 h 10000"/>
                <a:gd name="connsiteX281" fmla="*/ 5873 w 9971"/>
                <a:gd name="connsiteY281" fmla="*/ 5731 h 10000"/>
                <a:gd name="connsiteX282" fmla="*/ 5903 w 9971"/>
                <a:gd name="connsiteY282" fmla="*/ 6090 h 10000"/>
                <a:gd name="connsiteX283" fmla="*/ 5922 w 9971"/>
                <a:gd name="connsiteY283" fmla="*/ 6026 h 10000"/>
                <a:gd name="connsiteX284" fmla="*/ 5941 w 9971"/>
                <a:gd name="connsiteY284" fmla="*/ 5321 h 10000"/>
                <a:gd name="connsiteX285" fmla="*/ 5959 w 9971"/>
                <a:gd name="connsiteY285" fmla="*/ 4397 h 10000"/>
                <a:gd name="connsiteX286" fmla="*/ 5978 w 9971"/>
                <a:gd name="connsiteY286" fmla="*/ 4077 h 10000"/>
                <a:gd name="connsiteX287" fmla="*/ 5997 w 9971"/>
                <a:gd name="connsiteY287" fmla="*/ 4051 h 10000"/>
                <a:gd name="connsiteX288" fmla="*/ 6023 w 9971"/>
                <a:gd name="connsiteY288" fmla="*/ 4974 h 10000"/>
                <a:gd name="connsiteX289" fmla="*/ 6042 w 9971"/>
                <a:gd name="connsiteY289" fmla="*/ 5897 h 10000"/>
                <a:gd name="connsiteX290" fmla="*/ 6063 w 9971"/>
                <a:gd name="connsiteY290" fmla="*/ 5795 h 10000"/>
                <a:gd name="connsiteX291" fmla="*/ 6082 w 9971"/>
                <a:gd name="connsiteY291" fmla="*/ 5321 h 10000"/>
                <a:gd name="connsiteX292" fmla="*/ 6108 w 9971"/>
                <a:gd name="connsiteY292" fmla="*/ 5064 h 10000"/>
                <a:gd name="connsiteX293" fmla="*/ 6128 w 9971"/>
                <a:gd name="connsiteY293" fmla="*/ 5321 h 10000"/>
                <a:gd name="connsiteX294" fmla="*/ 6146 w 9971"/>
                <a:gd name="connsiteY294" fmla="*/ 5154 h 10000"/>
                <a:gd name="connsiteX295" fmla="*/ 6164 w 9971"/>
                <a:gd name="connsiteY295" fmla="*/ 4936 h 10000"/>
                <a:gd name="connsiteX296" fmla="*/ 6194 w 9971"/>
                <a:gd name="connsiteY296" fmla="*/ 4462 h 10000"/>
                <a:gd name="connsiteX297" fmla="*/ 6333 w 9971"/>
                <a:gd name="connsiteY297" fmla="*/ 4846 h 10000"/>
                <a:gd name="connsiteX298" fmla="*/ 6359 w 9971"/>
                <a:gd name="connsiteY298" fmla="*/ 4487 h 10000"/>
                <a:gd name="connsiteX299" fmla="*/ 6464 w 9971"/>
                <a:gd name="connsiteY299" fmla="*/ 4013 h 10000"/>
                <a:gd name="connsiteX300" fmla="*/ 6483 w 9971"/>
                <a:gd name="connsiteY300" fmla="*/ 3064 h 10000"/>
                <a:gd name="connsiteX301" fmla="*/ 6546 w 9971"/>
                <a:gd name="connsiteY301" fmla="*/ 5923 h 10000"/>
                <a:gd name="connsiteX302" fmla="*/ 6565 w 9971"/>
                <a:gd name="connsiteY302" fmla="*/ 7321 h 10000"/>
                <a:gd name="connsiteX303" fmla="*/ 6585 w 9971"/>
                <a:gd name="connsiteY303" fmla="*/ 7641 h 10000"/>
                <a:gd name="connsiteX304" fmla="*/ 6604 w 9971"/>
                <a:gd name="connsiteY304" fmla="*/ 7359 h 10000"/>
                <a:gd name="connsiteX305" fmla="*/ 6622 w 9971"/>
                <a:gd name="connsiteY305" fmla="*/ 5833 h 10000"/>
                <a:gd name="connsiteX306" fmla="*/ 6736 w 9971"/>
                <a:gd name="connsiteY306" fmla="*/ 6436 h 10000"/>
                <a:gd name="connsiteX307" fmla="*/ 6756 w 9971"/>
                <a:gd name="connsiteY307" fmla="*/ 8628 h 10000"/>
                <a:gd name="connsiteX308" fmla="*/ 6774 w 9971"/>
                <a:gd name="connsiteY308" fmla="*/ 9077 h 10000"/>
                <a:gd name="connsiteX309" fmla="*/ 6800 w 9971"/>
                <a:gd name="connsiteY309" fmla="*/ 8603 h 10000"/>
                <a:gd name="connsiteX310" fmla="*/ 6818 w 9971"/>
                <a:gd name="connsiteY310" fmla="*/ 7679 h 10000"/>
                <a:gd name="connsiteX311" fmla="*/ 6838 w 9971"/>
                <a:gd name="connsiteY311" fmla="*/ 6846 h 10000"/>
                <a:gd name="connsiteX312" fmla="*/ 6856 w 9971"/>
                <a:gd name="connsiteY312" fmla="*/ 6090 h 10000"/>
                <a:gd name="connsiteX313" fmla="*/ 6875 w 9971"/>
                <a:gd name="connsiteY313" fmla="*/ 5128 h 10000"/>
                <a:gd name="connsiteX314" fmla="*/ 6895 w 9971"/>
                <a:gd name="connsiteY314" fmla="*/ 4013 h 10000"/>
                <a:gd name="connsiteX315" fmla="*/ 7259 w 9971"/>
                <a:gd name="connsiteY315" fmla="*/ 5513 h 10000"/>
                <a:gd name="connsiteX316" fmla="*/ 7279 w 9971"/>
                <a:gd name="connsiteY316" fmla="*/ 6051 h 10000"/>
                <a:gd name="connsiteX317" fmla="*/ 7298 w 9971"/>
                <a:gd name="connsiteY317" fmla="*/ 5897 h 10000"/>
                <a:gd name="connsiteX318" fmla="*/ 7317 w 9971"/>
                <a:gd name="connsiteY318" fmla="*/ 5577 h 10000"/>
                <a:gd name="connsiteX319" fmla="*/ 7335 w 9971"/>
                <a:gd name="connsiteY319" fmla="*/ 5321 h 10000"/>
                <a:gd name="connsiteX320" fmla="*/ 7361 w 9971"/>
                <a:gd name="connsiteY320" fmla="*/ 4936 h 10000"/>
                <a:gd name="connsiteX321" fmla="*/ 7381 w 9971"/>
                <a:gd name="connsiteY321" fmla="*/ 4654 h 10000"/>
                <a:gd name="connsiteX322" fmla="*/ 7400 w 9971"/>
                <a:gd name="connsiteY322" fmla="*/ 4526 h 10000"/>
                <a:gd name="connsiteX323" fmla="*/ 7430 w 9971"/>
                <a:gd name="connsiteY323" fmla="*/ 4487 h 10000"/>
                <a:gd name="connsiteX324" fmla="*/ 7448 w 9971"/>
                <a:gd name="connsiteY324" fmla="*/ 4590 h 10000"/>
                <a:gd name="connsiteX325" fmla="*/ 7467 w 9971"/>
                <a:gd name="connsiteY325" fmla="*/ 5218 h 10000"/>
                <a:gd name="connsiteX326" fmla="*/ 7481 w 9971"/>
                <a:gd name="connsiteY326" fmla="*/ 5218 h 10000"/>
                <a:gd name="connsiteX327" fmla="*/ 7499 w 9971"/>
                <a:gd name="connsiteY327" fmla="*/ 4654 h 10000"/>
                <a:gd name="connsiteX328" fmla="*/ 7530 w 9971"/>
                <a:gd name="connsiteY328" fmla="*/ 4423 h 10000"/>
                <a:gd name="connsiteX329" fmla="*/ 7548 w 9971"/>
                <a:gd name="connsiteY329" fmla="*/ 4654 h 10000"/>
                <a:gd name="connsiteX330" fmla="*/ 7568 w 9971"/>
                <a:gd name="connsiteY330" fmla="*/ 5154 h 10000"/>
                <a:gd name="connsiteX331" fmla="*/ 7593 w 9971"/>
                <a:gd name="connsiteY331" fmla="*/ 5731 h 10000"/>
                <a:gd name="connsiteX332" fmla="*/ 7612 w 9971"/>
                <a:gd name="connsiteY332" fmla="*/ 6051 h 10000"/>
                <a:gd name="connsiteX333" fmla="*/ 7630 w 9971"/>
                <a:gd name="connsiteY333" fmla="*/ 5962 h 10000"/>
                <a:gd name="connsiteX334" fmla="*/ 7649 w 9971"/>
                <a:gd name="connsiteY334" fmla="*/ 5897 h 10000"/>
                <a:gd name="connsiteX335" fmla="*/ 7669 w 9971"/>
                <a:gd name="connsiteY335" fmla="*/ 5321 h 10000"/>
                <a:gd name="connsiteX336" fmla="*/ 7688 w 9971"/>
                <a:gd name="connsiteY336" fmla="*/ 4679 h 10000"/>
                <a:gd name="connsiteX337" fmla="*/ 7718 w 9971"/>
                <a:gd name="connsiteY337" fmla="*/ 4115 h 10000"/>
                <a:gd name="connsiteX338" fmla="*/ 7736 w 9971"/>
                <a:gd name="connsiteY338" fmla="*/ 3474 h 10000"/>
                <a:gd name="connsiteX339" fmla="*/ 7756 w 9971"/>
                <a:gd name="connsiteY339" fmla="*/ 3410 h 10000"/>
                <a:gd name="connsiteX340" fmla="*/ 7771 w 9971"/>
                <a:gd name="connsiteY340" fmla="*/ 4808 h 10000"/>
                <a:gd name="connsiteX341" fmla="*/ 7804 w 9971"/>
                <a:gd name="connsiteY341" fmla="*/ 6090 h 10000"/>
                <a:gd name="connsiteX342" fmla="*/ 7822 w 9971"/>
                <a:gd name="connsiteY342" fmla="*/ 5833 h 10000"/>
                <a:gd name="connsiteX343" fmla="*/ 7840 w 9971"/>
                <a:gd name="connsiteY343" fmla="*/ 4359 h 10000"/>
                <a:gd name="connsiteX344" fmla="*/ 7866 w 9971"/>
                <a:gd name="connsiteY344" fmla="*/ 2705 h 10000"/>
                <a:gd name="connsiteX345" fmla="*/ 7884 w 9971"/>
                <a:gd name="connsiteY345" fmla="*/ 1974 h 10000"/>
                <a:gd name="connsiteX346" fmla="*/ 7903 w 9971"/>
                <a:gd name="connsiteY346" fmla="*/ 4013 h 10000"/>
                <a:gd name="connsiteX347" fmla="*/ 7922 w 9971"/>
                <a:gd name="connsiteY347" fmla="*/ 6372 h 10000"/>
                <a:gd name="connsiteX348" fmla="*/ 7942 w 9971"/>
                <a:gd name="connsiteY348" fmla="*/ 7808 h 10000"/>
                <a:gd name="connsiteX349" fmla="*/ 7960 w 9971"/>
                <a:gd name="connsiteY349" fmla="*/ 7577 h 10000"/>
                <a:gd name="connsiteX350" fmla="*/ 7990 w 9971"/>
                <a:gd name="connsiteY350" fmla="*/ 7295 h 10000"/>
                <a:gd name="connsiteX351" fmla="*/ 8008 w 9971"/>
                <a:gd name="connsiteY351" fmla="*/ 7321 h 10000"/>
                <a:gd name="connsiteX352" fmla="*/ 8026 w 9971"/>
                <a:gd name="connsiteY352" fmla="*/ 7551 h 10000"/>
                <a:gd name="connsiteX353" fmla="*/ 8053 w 9971"/>
                <a:gd name="connsiteY353" fmla="*/ 7679 h 10000"/>
                <a:gd name="connsiteX354" fmla="*/ 8071 w 9971"/>
                <a:gd name="connsiteY354" fmla="*/ 7231 h 10000"/>
                <a:gd name="connsiteX355" fmla="*/ 8091 w 9971"/>
                <a:gd name="connsiteY355" fmla="*/ 6526 h 10000"/>
                <a:gd name="connsiteX356" fmla="*/ 8110 w 9971"/>
                <a:gd name="connsiteY356" fmla="*/ 5859 h 10000"/>
                <a:gd name="connsiteX357" fmla="*/ 8137 w 9971"/>
                <a:gd name="connsiteY357" fmla="*/ 5154 h 10000"/>
                <a:gd name="connsiteX358" fmla="*/ 8155 w 9971"/>
                <a:gd name="connsiteY358" fmla="*/ 4615 h 10000"/>
                <a:gd name="connsiteX359" fmla="*/ 8175 w 9971"/>
                <a:gd name="connsiteY359" fmla="*/ 3949 h 10000"/>
                <a:gd name="connsiteX360" fmla="*/ 8194 w 9971"/>
                <a:gd name="connsiteY360" fmla="*/ 3474 h 10000"/>
                <a:gd name="connsiteX361" fmla="*/ 8212 w 9971"/>
                <a:gd name="connsiteY361" fmla="*/ 2936 h 10000"/>
                <a:gd name="connsiteX362" fmla="*/ 8242 w 9971"/>
                <a:gd name="connsiteY362" fmla="*/ 2808 h 10000"/>
                <a:gd name="connsiteX363" fmla="*/ 8260 w 9971"/>
                <a:gd name="connsiteY363" fmla="*/ 3474 h 10000"/>
                <a:gd name="connsiteX364" fmla="*/ 8279 w 9971"/>
                <a:gd name="connsiteY364" fmla="*/ 4462 h 10000"/>
                <a:gd name="connsiteX365" fmla="*/ 8299 w 9971"/>
                <a:gd name="connsiteY365" fmla="*/ 4590 h 10000"/>
                <a:gd name="connsiteX366" fmla="*/ 8325 w 9971"/>
                <a:gd name="connsiteY366" fmla="*/ 4333 h 10000"/>
                <a:gd name="connsiteX367" fmla="*/ 8343 w 9971"/>
                <a:gd name="connsiteY367" fmla="*/ 4295 h 10000"/>
                <a:gd name="connsiteX368" fmla="*/ 8362 w 9971"/>
                <a:gd name="connsiteY368" fmla="*/ 4205 h 10000"/>
                <a:gd name="connsiteX369" fmla="*/ 8382 w 9971"/>
                <a:gd name="connsiteY369" fmla="*/ 3949 h 10000"/>
                <a:gd name="connsiteX370" fmla="*/ 8400 w 9971"/>
                <a:gd name="connsiteY370" fmla="*/ 4654 h 10000"/>
                <a:gd name="connsiteX371" fmla="*/ 8428 w 9971"/>
                <a:gd name="connsiteY371" fmla="*/ 5282 h 10000"/>
                <a:gd name="connsiteX372" fmla="*/ 8446 w 9971"/>
                <a:gd name="connsiteY372" fmla="*/ 6051 h 10000"/>
                <a:gd name="connsiteX373" fmla="*/ 8476 w 9971"/>
                <a:gd name="connsiteY373" fmla="*/ 6718 h 10000"/>
                <a:gd name="connsiteX374" fmla="*/ 8495 w 9971"/>
                <a:gd name="connsiteY374" fmla="*/ 6821 h 10000"/>
                <a:gd name="connsiteX375" fmla="*/ 8513 w 9971"/>
                <a:gd name="connsiteY375" fmla="*/ 6462 h 10000"/>
                <a:gd name="connsiteX376" fmla="*/ 8532 w 9971"/>
                <a:gd name="connsiteY376" fmla="*/ 5321 h 10000"/>
                <a:gd name="connsiteX377" fmla="*/ 8551 w 9971"/>
                <a:gd name="connsiteY377" fmla="*/ 2769 h 10000"/>
                <a:gd name="connsiteX378" fmla="*/ 8571 w 9971"/>
                <a:gd name="connsiteY378" fmla="*/ 1244 h 10000"/>
                <a:gd name="connsiteX379" fmla="*/ 8589 w 9971"/>
                <a:gd name="connsiteY379" fmla="*/ 962 h 10000"/>
                <a:gd name="connsiteX380" fmla="*/ 8615 w 9971"/>
                <a:gd name="connsiteY380" fmla="*/ 3603 h 10000"/>
                <a:gd name="connsiteX381" fmla="*/ 8633 w 9971"/>
                <a:gd name="connsiteY381" fmla="*/ 6846 h 10000"/>
                <a:gd name="connsiteX382" fmla="*/ 8660 w 9971"/>
                <a:gd name="connsiteY382" fmla="*/ 8282 h 10000"/>
                <a:gd name="connsiteX383" fmla="*/ 8678 w 9971"/>
                <a:gd name="connsiteY383" fmla="*/ 8218 h 10000"/>
                <a:gd name="connsiteX384" fmla="*/ 8698 w 9971"/>
                <a:gd name="connsiteY384" fmla="*/ 7679 h 10000"/>
                <a:gd name="connsiteX385" fmla="*/ 8717 w 9971"/>
                <a:gd name="connsiteY385" fmla="*/ 7038 h 10000"/>
                <a:gd name="connsiteX386" fmla="*/ 8735 w 9971"/>
                <a:gd name="connsiteY386" fmla="*/ 6436 h 10000"/>
                <a:gd name="connsiteX387" fmla="*/ 8765 w 9971"/>
                <a:gd name="connsiteY387" fmla="*/ 6115 h 10000"/>
                <a:gd name="connsiteX388" fmla="*/ 8783 w 9971"/>
                <a:gd name="connsiteY388" fmla="*/ 5833 h 10000"/>
                <a:gd name="connsiteX389" fmla="*/ 8801 w 9971"/>
                <a:gd name="connsiteY389" fmla="*/ 5449 h 10000"/>
                <a:gd name="connsiteX390" fmla="*/ 8821 w 9971"/>
                <a:gd name="connsiteY390" fmla="*/ 4872 h 10000"/>
                <a:gd name="connsiteX391" fmla="*/ 8840 w 9971"/>
                <a:gd name="connsiteY391" fmla="*/ 4333 h 10000"/>
                <a:gd name="connsiteX392" fmla="*/ 8867 w 9971"/>
                <a:gd name="connsiteY392" fmla="*/ 3795 h 10000"/>
                <a:gd name="connsiteX393" fmla="*/ 8885 w 9971"/>
                <a:gd name="connsiteY393" fmla="*/ 3538 h 10000"/>
                <a:gd name="connsiteX394" fmla="*/ 8904 w 9971"/>
                <a:gd name="connsiteY394" fmla="*/ 3244 h 10000"/>
                <a:gd name="connsiteX395" fmla="*/ 8929 w 9971"/>
                <a:gd name="connsiteY395" fmla="*/ 3372 h 10000"/>
                <a:gd name="connsiteX396" fmla="*/ 8951 w 9971"/>
                <a:gd name="connsiteY396" fmla="*/ 3244 h 10000"/>
                <a:gd name="connsiteX397" fmla="*/ 8970 w 9971"/>
                <a:gd name="connsiteY397" fmla="*/ 2513 h 10000"/>
                <a:gd name="connsiteX398" fmla="*/ 8988 w 9971"/>
                <a:gd name="connsiteY398" fmla="*/ 2897 h 10000"/>
                <a:gd name="connsiteX399" fmla="*/ 9007 w 9971"/>
                <a:gd name="connsiteY399" fmla="*/ 5128 h 10000"/>
                <a:gd name="connsiteX400" fmla="*/ 9037 w 9971"/>
                <a:gd name="connsiteY400" fmla="*/ 6846 h 10000"/>
                <a:gd name="connsiteX401" fmla="*/ 9056 w 9971"/>
                <a:gd name="connsiteY401" fmla="*/ 7038 h 10000"/>
                <a:gd name="connsiteX402" fmla="*/ 9075 w 9971"/>
                <a:gd name="connsiteY402" fmla="*/ 6821 h 10000"/>
                <a:gd name="connsiteX403" fmla="*/ 9101 w 9971"/>
                <a:gd name="connsiteY403" fmla="*/ 6051 h 10000"/>
                <a:gd name="connsiteX404" fmla="*/ 9119 w 9971"/>
                <a:gd name="connsiteY404" fmla="*/ 4974 h 10000"/>
                <a:gd name="connsiteX405" fmla="*/ 9137 w 9971"/>
                <a:gd name="connsiteY405" fmla="*/ 3885 h 10000"/>
                <a:gd name="connsiteX406" fmla="*/ 9156 w 9971"/>
                <a:gd name="connsiteY406" fmla="*/ 3795 h 10000"/>
                <a:gd name="connsiteX407" fmla="*/ 9174 w 9971"/>
                <a:gd name="connsiteY407" fmla="*/ 4910 h 10000"/>
                <a:gd name="connsiteX408" fmla="*/ 9194 w 9971"/>
                <a:gd name="connsiteY408" fmla="*/ 6590 h 10000"/>
                <a:gd name="connsiteX409" fmla="*/ 9222 w 9971"/>
                <a:gd name="connsiteY409" fmla="*/ 7705 h 10000"/>
                <a:gd name="connsiteX410" fmla="*/ 9241 w 9971"/>
                <a:gd name="connsiteY410" fmla="*/ 7641 h 10000"/>
                <a:gd name="connsiteX411" fmla="*/ 9259 w 9971"/>
                <a:gd name="connsiteY411" fmla="*/ 6974 h 10000"/>
                <a:gd name="connsiteX412" fmla="*/ 9277 w 9971"/>
                <a:gd name="connsiteY412" fmla="*/ 6244 h 10000"/>
                <a:gd name="connsiteX413" fmla="*/ 9307 w 9971"/>
                <a:gd name="connsiteY413" fmla="*/ 5667 h 10000"/>
                <a:gd name="connsiteX414" fmla="*/ 9326 w 9971"/>
                <a:gd name="connsiteY414" fmla="*/ 5282 h 10000"/>
                <a:gd name="connsiteX415" fmla="*/ 9345 w 9971"/>
                <a:gd name="connsiteY415" fmla="*/ 4782 h 10000"/>
                <a:gd name="connsiteX416" fmla="*/ 9363 w 9971"/>
                <a:gd name="connsiteY416" fmla="*/ 3987 h 10000"/>
                <a:gd name="connsiteX417" fmla="*/ 9391 w 9971"/>
                <a:gd name="connsiteY417" fmla="*/ 3244 h 10000"/>
                <a:gd name="connsiteX418" fmla="*/ 9409 w 9971"/>
                <a:gd name="connsiteY418" fmla="*/ 2872 h 10000"/>
                <a:gd name="connsiteX419" fmla="*/ 9428 w 9971"/>
                <a:gd name="connsiteY419" fmla="*/ 2962 h 10000"/>
                <a:gd name="connsiteX420" fmla="*/ 9446 w 9971"/>
                <a:gd name="connsiteY420" fmla="*/ 3667 h 10000"/>
                <a:gd name="connsiteX421" fmla="*/ 9465 w 9971"/>
                <a:gd name="connsiteY421" fmla="*/ 5321 h 10000"/>
                <a:gd name="connsiteX422" fmla="*/ 9495 w 9971"/>
                <a:gd name="connsiteY422" fmla="*/ 6462 h 10000"/>
                <a:gd name="connsiteX423" fmla="*/ 9511 w 9971"/>
                <a:gd name="connsiteY423" fmla="*/ 6051 h 10000"/>
                <a:gd name="connsiteX424" fmla="*/ 9541 w 9971"/>
                <a:gd name="connsiteY424" fmla="*/ 5103 h 10000"/>
                <a:gd name="connsiteX425" fmla="*/ 9559 w 9971"/>
                <a:gd name="connsiteY425" fmla="*/ 4551 h 10000"/>
                <a:gd name="connsiteX426" fmla="*/ 9579 w 9971"/>
                <a:gd name="connsiteY426" fmla="*/ 4974 h 10000"/>
                <a:gd name="connsiteX427" fmla="*/ 9599 w 9971"/>
                <a:gd name="connsiteY427" fmla="*/ 5897 h 10000"/>
                <a:gd name="connsiteX428" fmla="*/ 9617 w 9971"/>
                <a:gd name="connsiteY428" fmla="*/ 6179 h 10000"/>
                <a:gd name="connsiteX429" fmla="*/ 9636 w 9971"/>
                <a:gd name="connsiteY429" fmla="*/ 5667 h 10000"/>
                <a:gd name="connsiteX430" fmla="*/ 9661 w 9971"/>
                <a:gd name="connsiteY430" fmla="*/ 5154 h 10000"/>
                <a:gd name="connsiteX431" fmla="*/ 9680 w 9971"/>
                <a:gd name="connsiteY431" fmla="*/ 4910 h 10000"/>
                <a:gd name="connsiteX432" fmla="*/ 9698 w 9971"/>
                <a:gd name="connsiteY432" fmla="*/ 4718 h 10000"/>
                <a:gd name="connsiteX433" fmla="*/ 9729 w 9971"/>
                <a:gd name="connsiteY433" fmla="*/ 4462 h 10000"/>
                <a:gd name="connsiteX434" fmla="*/ 9749 w 9971"/>
                <a:gd name="connsiteY434" fmla="*/ 4179 h 10000"/>
                <a:gd name="connsiteX435" fmla="*/ 9768 w 9971"/>
                <a:gd name="connsiteY435" fmla="*/ 4115 h 10000"/>
                <a:gd name="connsiteX436" fmla="*/ 9786 w 9971"/>
                <a:gd name="connsiteY436" fmla="*/ 4141 h 10000"/>
                <a:gd name="connsiteX437" fmla="*/ 9801 w 9971"/>
                <a:gd name="connsiteY437" fmla="*/ 4462 h 10000"/>
                <a:gd name="connsiteX438" fmla="*/ 9831 w 9971"/>
                <a:gd name="connsiteY438" fmla="*/ 4782 h 10000"/>
                <a:gd name="connsiteX439" fmla="*/ 9850 w 9971"/>
                <a:gd name="connsiteY439" fmla="*/ 5410 h 10000"/>
                <a:gd name="connsiteX440" fmla="*/ 9869 w 9971"/>
                <a:gd name="connsiteY440" fmla="*/ 6090 h 10000"/>
                <a:gd name="connsiteX441" fmla="*/ 9887 w 9971"/>
                <a:gd name="connsiteY441" fmla="*/ 6308 h 10000"/>
                <a:gd name="connsiteX442" fmla="*/ 9905 w 9971"/>
                <a:gd name="connsiteY442" fmla="*/ 6026 h 10000"/>
                <a:gd name="connsiteX443" fmla="*/ 9933 w 9971"/>
                <a:gd name="connsiteY443" fmla="*/ 5321 h 10000"/>
                <a:gd name="connsiteX444" fmla="*/ 9951 w 9971"/>
                <a:gd name="connsiteY444" fmla="*/ 4936 h 10000"/>
                <a:gd name="connsiteX445" fmla="*/ 9971 w 9971"/>
                <a:gd name="connsiteY445" fmla="*/ 4782 h 10000"/>
                <a:gd name="connsiteX0" fmla="*/ 0 w 9980"/>
                <a:gd name="connsiteY0" fmla="*/ 5103 h 10000"/>
                <a:gd name="connsiteX1" fmla="*/ 18 w 9980"/>
                <a:gd name="connsiteY1" fmla="*/ 6333 h 10000"/>
                <a:gd name="connsiteX2" fmla="*/ 37 w 9980"/>
                <a:gd name="connsiteY2" fmla="*/ 6885 h 10000"/>
                <a:gd name="connsiteX3" fmla="*/ 55 w 9980"/>
                <a:gd name="connsiteY3" fmla="*/ 6397 h 10000"/>
                <a:gd name="connsiteX4" fmla="*/ 86 w 9980"/>
                <a:gd name="connsiteY4" fmla="*/ 5474 h 10000"/>
                <a:gd name="connsiteX5" fmla="*/ 105 w 9980"/>
                <a:gd name="connsiteY5" fmla="*/ 4179 h 10000"/>
                <a:gd name="connsiteX6" fmla="*/ 124 w 9980"/>
                <a:gd name="connsiteY6" fmla="*/ 3128 h 10000"/>
                <a:gd name="connsiteX7" fmla="*/ 149 w 9980"/>
                <a:gd name="connsiteY7" fmla="*/ 2897 h 10000"/>
                <a:gd name="connsiteX8" fmla="*/ 167 w 9980"/>
                <a:gd name="connsiteY8" fmla="*/ 3987 h 10000"/>
                <a:gd name="connsiteX9" fmla="*/ 187 w 9980"/>
                <a:gd name="connsiteY9" fmla="*/ 5346 h 10000"/>
                <a:gd name="connsiteX10" fmla="*/ 206 w 9980"/>
                <a:gd name="connsiteY10" fmla="*/ 6179 h 10000"/>
                <a:gd name="connsiteX11" fmla="*/ 226 w 9980"/>
                <a:gd name="connsiteY11" fmla="*/ 6333 h 10000"/>
                <a:gd name="connsiteX12" fmla="*/ 255 w 9980"/>
                <a:gd name="connsiteY12" fmla="*/ 6115 h 10000"/>
                <a:gd name="connsiteX13" fmla="*/ 272 w 9980"/>
                <a:gd name="connsiteY13" fmla="*/ 5667 h 10000"/>
                <a:gd name="connsiteX14" fmla="*/ 293 w 9980"/>
                <a:gd name="connsiteY14" fmla="*/ 5385 h 10000"/>
                <a:gd name="connsiteX15" fmla="*/ 311 w 9980"/>
                <a:gd name="connsiteY15" fmla="*/ 4872 h 10000"/>
                <a:gd name="connsiteX16" fmla="*/ 331 w 9980"/>
                <a:gd name="connsiteY16" fmla="*/ 4013 h 10000"/>
                <a:gd name="connsiteX17" fmla="*/ 360 w 9980"/>
                <a:gd name="connsiteY17" fmla="*/ 3795 h 10000"/>
                <a:gd name="connsiteX18" fmla="*/ 379 w 9980"/>
                <a:gd name="connsiteY18" fmla="*/ 3859 h 10000"/>
                <a:gd name="connsiteX19" fmla="*/ 397 w 9980"/>
                <a:gd name="connsiteY19" fmla="*/ 4115 h 10000"/>
                <a:gd name="connsiteX20" fmla="*/ 423 w 9980"/>
                <a:gd name="connsiteY20" fmla="*/ 4872 h 10000"/>
                <a:gd name="connsiteX21" fmla="*/ 441 w 9980"/>
                <a:gd name="connsiteY21" fmla="*/ 5513 h 10000"/>
                <a:gd name="connsiteX22" fmla="*/ 462 w 9980"/>
                <a:gd name="connsiteY22" fmla="*/ 5513 h 10000"/>
                <a:gd name="connsiteX23" fmla="*/ 480 w 9980"/>
                <a:gd name="connsiteY23" fmla="*/ 5641 h 10000"/>
                <a:gd name="connsiteX24" fmla="*/ 498 w 9980"/>
                <a:gd name="connsiteY24" fmla="*/ 5705 h 10000"/>
                <a:gd name="connsiteX25" fmla="*/ 518 w 9980"/>
                <a:gd name="connsiteY25" fmla="*/ 5833 h 10000"/>
                <a:gd name="connsiteX26" fmla="*/ 547 w 9980"/>
                <a:gd name="connsiteY26" fmla="*/ 5731 h 10000"/>
                <a:gd name="connsiteX27" fmla="*/ 563 w 9980"/>
                <a:gd name="connsiteY27" fmla="*/ 5321 h 10000"/>
                <a:gd name="connsiteX28" fmla="*/ 582 w 9980"/>
                <a:gd name="connsiteY28" fmla="*/ 4974 h 10000"/>
                <a:gd name="connsiteX29" fmla="*/ 611 w 9980"/>
                <a:gd name="connsiteY29" fmla="*/ 4526 h 10000"/>
                <a:gd name="connsiteX30" fmla="*/ 630 w 9980"/>
                <a:gd name="connsiteY30" fmla="*/ 4051 h 10000"/>
                <a:gd name="connsiteX31" fmla="*/ 649 w 9980"/>
                <a:gd name="connsiteY31" fmla="*/ 3372 h 10000"/>
                <a:gd name="connsiteX32" fmla="*/ 669 w 9980"/>
                <a:gd name="connsiteY32" fmla="*/ 3026 h 10000"/>
                <a:gd name="connsiteX33" fmla="*/ 694 w 9980"/>
                <a:gd name="connsiteY33" fmla="*/ 3282 h 10000"/>
                <a:gd name="connsiteX34" fmla="*/ 714 w 9980"/>
                <a:gd name="connsiteY34" fmla="*/ 4551 h 10000"/>
                <a:gd name="connsiteX35" fmla="*/ 732 w 9980"/>
                <a:gd name="connsiteY35" fmla="*/ 6090 h 10000"/>
                <a:gd name="connsiteX36" fmla="*/ 751 w 9980"/>
                <a:gd name="connsiteY36" fmla="*/ 7256 h 10000"/>
                <a:gd name="connsiteX37" fmla="*/ 769 w 9980"/>
                <a:gd name="connsiteY37" fmla="*/ 7449 h 10000"/>
                <a:gd name="connsiteX38" fmla="*/ 800 w 9980"/>
                <a:gd name="connsiteY38" fmla="*/ 7077 h 10000"/>
                <a:gd name="connsiteX39" fmla="*/ 818 w 9980"/>
                <a:gd name="connsiteY39" fmla="*/ 5603 h 10000"/>
                <a:gd name="connsiteX40" fmla="*/ 833 w 9980"/>
                <a:gd name="connsiteY40" fmla="*/ 3282 h 10000"/>
                <a:gd name="connsiteX41" fmla="*/ 853 w 9980"/>
                <a:gd name="connsiteY41" fmla="*/ 1308 h 10000"/>
                <a:gd name="connsiteX42" fmla="*/ 885 w 9980"/>
                <a:gd name="connsiteY42" fmla="*/ 962 h 10000"/>
                <a:gd name="connsiteX43" fmla="*/ 904 w 9980"/>
                <a:gd name="connsiteY43" fmla="*/ 3282 h 10000"/>
                <a:gd name="connsiteX44" fmla="*/ 922 w 9980"/>
                <a:gd name="connsiteY44" fmla="*/ 7744 h 10000"/>
                <a:gd name="connsiteX45" fmla="*/ 941 w 9980"/>
                <a:gd name="connsiteY45" fmla="*/ 10000 h 10000"/>
                <a:gd name="connsiteX46" fmla="*/ 959 w 9980"/>
                <a:gd name="connsiteY46" fmla="*/ 8821 h 10000"/>
                <a:gd name="connsiteX47" fmla="*/ 987 w 9980"/>
                <a:gd name="connsiteY47" fmla="*/ 6564 h 10000"/>
                <a:gd name="connsiteX48" fmla="*/ 1006 w 9980"/>
                <a:gd name="connsiteY48" fmla="*/ 5064 h 10000"/>
                <a:gd name="connsiteX49" fmla="*/ 1034 w 9980"/>
                <a:gd name="connsiteY49" fmla="*/ 4744 h 10000"/>
                <a:gd name="connsiteX50" fmla="*/ 1054 w 9980"/>
                <a:gd name="connsiteY50" fmla="*/ 5000 h 10000"/>
                <a:gd name="connsiteX51" fmla="*/ 1073 w 9980"/>
                <a:gd name="connsiteY51" fmla="*/ 5513 h 10000"/>
                <a:gd name="connsiteX52" fmla="*/ 1092 w 9980"/>
                <a:gd name="connsiteY52" fmla="*/ 5641 h 10000"/>
                <a:gd name="connsiteX53" fmla="*/ 1111 w 9980"/>
                <a:gd name="connsiteY53" fmla="*/ 5577 h 10000"/>
                <a:gd name="connsiteX54" fmla="*/ 1125 w 9980"/>
                <a:gd name="connsiteY54" fmla="*/ 5346 h 10000"/>
                <a:gd name="connsiteX55" fmla="*/ 1144 w 9980"/>
                <a:gd name="connsiteY55" fmla="*/ 4936 h 10000"/>
                <a:gd name="connsiteX56" fmla="*/ 1173 w 9980"/>
                <a:gd name="connsiteY56" fmla="*/ 3756 h 10000"/>
                <a:gd name="connsiteX57" fmla="*/ 1193 w 9980"/>
                <a:gd name="connsiteY57" fmla="*/ 3372 h 10000"/>
                <a:gd name="connsiteX58" fmla="*/ 1219 w 9980"/>
                <a:gd name="connsiteY58" fmla="*/ 3346 h 10000"/>
                <a:gd name="connsiteX59" fmla="*/ 1239 w 9980"/>
                <a:gd name="connsiteY59" fmla="*/ 3372 h 10000"/>
                <a:gd name="connsiteX60" fmla="*/ 1257 w 9980"/>
                <a:gd name="connsiteY60" fmla="*/ 4333 h 10000"/>
                <a:gd name="connsiteX61" fmla="*/ 1276 w 9980"/>
                <a:gd name="connsiteY61" fmla="*/ 5346 h 10000"/>
                <a:gd name="connsiteX62" fmla="*/ 1294 w 9980"/>
                <a:gd name="connsiteY62" fmla="*/ 6308 h 10000"/>
                <a:gd name="connsiteX63" fmla="*/ 1325 w 9980"/>
                <a:gd name="connsiteY63" fmla="*/ 6885 h 10000"/>
                <a:gd name="connsiteX64" fmla="*/ 1343 w 9980"/>
                <a:gd name="connsiteY64" fmla="*/ 7077 h 10000"/>
                <a:gd name="connsiteX65" fmla="*/ 1362 w 9980"/>
                <a:gd name="connsiteY65" fmla="*/ 6564 h 10000"/>
                <a:gd name="connsiteX66" fmla="*/ 1382 w 9980"/>
                <a:gd name="connsiteY66" fmla="*/ 6244 h 10000"/>
                <a:gd name="connsiteX67" fmla="*/ 1400 w 9980"/>
                <a:gd name="connsiteY67" fmla="*/ 5897 h 10000"/>
                <a:gd name="connsiteX68" fmla="*/ 1427 w 9980"/>
                <a:gd name="connsiteY68" fmla="*/ 5192 h 10000"/>
                <a:gd name="connsiteX69" fmla="*/ 1446 w 9980"/>
                <a:gd name="connsiteY69" fmla="*/ 4359 h 10000"/>
                <a:gd name="connsiteX70" fmla="*/ 1466 w 9980"/>
                <a:gd name="connsiteY70" fmla="*/ 3628 h 10000"/>
                <a:gd name="connsiteX71" fmla="*/ 1493 w 9980"/>
                <a:gd name="connsiteY71" fmla="*/ 3064 h 10000"/>
                <a:gd name="connsiteX72" fmla="*/ 1511 w 9980"/>
                <a:gd name="connsiteY72" fmla="*/ 3500 h 10000"/>
                <a:gd name="connsiteX73" fmla="*/ 1530 w 9980"/>
                <a:gd name="connsiteY73" fmla="*/ 4423 h 10000"/>
                <a:gd name="connsiteX74" fmla="*/ 1548 w 9980"/>
                <a:gd name="connsiteY74" fmla="*/ 4910 h 10000"/>
                <a:gd name="connsiteX75" fmla="*/ 1569 w 9980"/>
                <a:gd name="connsiteY75" fmla="*/ 4333 h 10000"/>
                <a:gd name="connsiteX76" fmla="*/ 1598 w 9980"/>
                <a:gd name="connsiteY76" fmla="*/ 3154 h 10000"/>
                <a:gd name="connsiteX77" fmla="*/ 1618 w 9980"/>
                <a:gd name="connsiteY77" fmla="*/ 2513 h 10000"/>
                <a:gd name="connsiteX78" fmla="*/ 1636 w 9980"/>
                <a:gd name="connsiteY78" fmla="*/ 3564 h 10000"/>
                <a:gd name="connsiteX79" fmla="*/ 1662 w 9980"/>
                <a:gd name="connsiteY79" fmla="*/ 5385 h 10000"/>
                <a:gd name="connsiteX80" fmla="*/ 1680 w 9980"/>
                <a:gd name="connsiteY80" fmla="*/ 6308 h 10000"/>
                <a:gd name="connsiteX81" fmla="*/ 1698 w 9980"/>
                <a:gd name="connsiteY81" fmla="*/ 5731 h 10000"/>
                <a:gd name="connsiteX82" fmla="*/ 1717 w 9980"/>
                <a:gd name="connsiteY82" fmla="*/ 5346 h 10000"/>
                <a:gd name="connsiteX83" fmla="*/ 1736 w 9980"/>
                <a:gd name="connsiteY83" fmla="*/ 5513 h 10000"/>
                <a:gd name="connsiteX84" fmla="*/ 1755 w 9980"/>
                <a:gd name="connsiteY84" fmla="*/ 5667 h 10000"/>
                <a:gd name="connsiteX85" fmla="*/ 1782 w 9980"/>
                <a:gd name="connsiteY85" fmla="*/ 6308 h 10000"/>
                <a:gd name="connsiteX86" fmla="*/ 1800 w 9980"/>
                <a:gd name="connsiteY86" fmla="*/ 6462 h 10000"/>
                <a:gd name="connsiteX87" fmla="*/ 1819 w 9980"/>
                <a:gd name="connsiteY87" fmla="*/ 6051 h 10000"/>
                <a:gd name="connsiteX88" fmla="*/ 1837 w 9980"/>
                <a:gd name="connsiteY88" fmla="*/ 5513 h 10000"/>
                <a:gd name="connsiteX89" fmla="*/ 1868 w 9980"/>
                <a:gd name="connsiteY89" fmla="*/ 5385 h 10000"/>
                <a:gd name="connsiteX90" fmla="*/ 1888 w 9980"/>
                <a:gd name="connsiteY90" fmla="*/ 5449 h 10000"/>
                <a:gd name="connsiteX91" fmla="*/ 1908 w 9980"/>
                <a:gd name="connsiteY91" fmla="*/ 5513 h 10000"/>
                <a:gd name="connsiteX92" fmla="*/ 1934 w 9980"/>
                <a:gd name="connsiteY92" fmla="*/ 5192 h 10000"/>
                <a:gd name="connsiteX93" fmla="*/ 1953 w 9980"/>
                <a:gd name="connsiteY93" fmla="*/ 4397 h 10000"/>
                <a:gd name="connsiteX94" fmla="*/ 1971 w 9980"/>
                <a:gd name="connsiteY94" fmla="*/ 4295 h 10000"/>
                <a:gd name="connsiteX95" fmla="*/ 1989 w 9980"/>
                <a:gd name="connsiteY95" fmla="*/ 4526 h 10000"/>
                <a:gd name="connsiteX96" fmla="*/ 2009 w 9980"/>
                <a:gd name="connsiteY96" fmla="*/ 5385 h 10000"/>
                <a:gd name="connsiteX97" fmla="*/ 2029 w 9980"/>
                <a:gd name="connsiteY97" fmla="*/ 6590 h 10000"/>
                <a:gd name="connsiteX98" fmla="*/ 2048 w 9980"/>
                <a:gd name="connsiteY98" fmla="*/ 6949 h 10000"/>
                <a:gd name="connsiteX99" fmla="*/ 2074 w 9980"/>
                <a:gd name="connsiteY99" fmla="*/ 6141 h 10000"/>
                <a:gd name="connsiteX100" fmla="*/ 2104 w 9980"/>
                <a:gd name="connsiteY100" fmla="*/ 5346 h 10000"/>
                <a:gd name="connsiteX101" fmla="*/ 2122 w 9980"/>
                <a:gd name="connsiteY101" fmla="*/ 5154 h 10000"/>
                <a:gd name="connsiteX102" fmla="*/ 2142 w 9980"/>
                <a:gd name="connsiteY102" fmla="*/ 5641 h 10000"/>
                <a:gd name="connsiteX103" fmla="*/ 2160 w 9980"/>
                <a:gd name="connsiteY103" fmla="*/ 5795 h 10000"/>
                <a:gd name="connsiteX104" fmla="*/ 2179 w 9980"/>
                <a:gd name="connsiteY104" fmla="*/ 5731 h 10000"/>
                <a:gd name="connsiteX105" fmla="*/ 2198 w 9980"/>
                <a:gd name="connsiteY105" fmla="*/ 5346 h 10000"/>
                <a:gd name="connsiteX106" fmla="*/ 2223 w 9980"/>
                <a:gd name="connsiteY106" fmla="*/ 4910 h 10000"/>
                <a:gd name="connsiteX107" fmla="*/ 2243 w 9980"/>
                <a:gd name="connsiteY107" fmla="*/ 4615 h 10000"/>
                <a:gd name="connsiteX108" fmla="*/ 2262 w 9980"/>
                <a:gd name="connsiteY108" fmla="*/ 4462 h 10000"/>
                <a:gd name="connsiteX109" fmla="*/ 2289 w 9980"/>
                <a:gd name="connsiteY109" fmla="*/ 4423 h 10000"/>
                <a:gd name="connsiteX110" fmla="*/ 2308 w 9980"/>
                <a:gd name="connsiteY110" fmla="*/ 4397 h 10000"/>
                <a:gd name="connsiteX111" fmla="*/ 2326 w 9980"/>
                <a:gd name="connsiteY111" fmla="*/ 4179 h 10000"/>
                <a:gd name="connsiteX112" fmla="*/ 2345 w 9980"/>
                <a:gd name="connsiteY112" fmla="*/ 3731 h 10000"/>
                <a:gd name="connsiteX113" fmla="*/ 2363 w 9980"/>
                <a:gd name="connsiteY113" fmla="*/ 3000 h 10000"/>
                <a:gd name="connsiteX114" fmla="*/ 2395 w 9980"/>
                <a:gd name="connsiteY114" fmla="*/ 2513 h 10000"/>
                <a:gd name="connsiteX115" fmla="*/ 2413 w 9980"/>
                <a:gd name="connsiteY115" fmla="*/ 3026 h 10000"/>
                <a:gd name="connsiteX116" fmla="*/ 2432 w 9980"/>
                <a:gd name="connsiteY116" fmla="*/ 4590 h 10000"/>
                <a:gd name="connsiteX117" fmla="*/ 2450 w 9980"/>
                <a:gd name="connsiteY117" fmla="*/ 6397 h 10000"/>
                <a:gd name="connsiteX118" fmla="*/ 2469 w 9980"/>
                <a:gd name="connsiteY118" fmla="*/ 7192 h 10000"/>
                <a:gd name="connsiteX119" fmla="*/ 2496 w 9980"/>
                <a:gd name="connsiteY119" fmla="*/ 6910 h 10000"/>
                <a:gd name="connsiteX120" fmla="*/ 2514 w 9980"/>
                <a:gd name="connsiteY120" fmla="*/ 6179 h 10000"/>
                <a:gd name="connsiteX121" fmla="*/ 2534 w 9980"/>
                <a:gd name="connsiteY121" fmla="*/ 4936 h 10000"/>
                <a:gd name="connsiteX122" fmla="*/ 2562 w 9980"/>
                <a:gd name="connsiteY122" fmla="*/ 3603 h 10000"/>
                <a:gd name="connsiteX123" fmla="*/ 2578 w 9980"/>
                <a:gd name="connsiteY123" fmla="*/ 2872 h 10000"/>
                <a:gd name="connsiteX124" fmla="*/ 2597 w 9980"/>
                <a:gd name="connsiteY124" fmla="*/ 2231 h 10000"/>
                <a:gd name="connsiteX125" fmla="*/ 2617 w 9980"/>
                <a:gd name="connsiteY125" fmla="*/ 3064 h 10000"/>
                <a:gd name="connsiteX126" fmla="*/ 2636 w 9980"/>
                <a:gd name="connsiteY126" fmla="*/ 5577 h 10000"/>
                <a:gd name="connsiteX127" fmla="*/ 2667 w 9980"/>
                <a:gd name="connsiteY127" fmla="*/ 7359 h 10000"/>
                <a:gd name="connsiteX128" fmla="*/ 2686 w 9980"/>
                <a:gd name="connsiteY128" fmla="*/ 7128 h 10000"/>
                <a:gd name="connsiteX129" fmla="*/ 2711 w 9980"/>
                <a:gd name="connsiteY129" fmla="*/ 6372 h 10000"/>
                <a:gd name="connsiteX130" fmla="*/ 2731 w 9980"/>
                <a:gd name="connsiteY130" fmla="*/ 5538 h 10000"/>
                <a:gd name="connsiteX131" fmla="*/ 2749 w 9980"/>
                <a:gd name="connsiteY131" fmla="*/ 4654 h 10000"/>
                <a:gd name="connsiteX132" fmla="*/ 2768 w 9980"/>
                <a:gd name="connsiteY132" fmla="*/ 3987 h 10000"/>
                <a:gd name="connsiteX133" fmla="*/ 2787 w 9980"/>
                <a:gd name="connsiteY133" fmla="*/ 3410 h 10000"/>
                <a:gd name="connsiteX134" fmla="*/ 2805 w 9980"/>
                <a:gd name="connsiteY134" fmla="*/ 3885 h 10000"/>
                <a:gd name="connsiteX135" fmla="*/ 2824 w 9980"/>
                <a:gd name="connsiteY135" fmla="*/ 5987 h 10000"/>
                <a:gd name="connsiteX136" fmla="*/ 2854 w 9980"/>
                <a:gd name="connsiteY136" fmla="*/ 7679 h 10000"/>
                <a:gd name="connsiteX137" fmla="*/ 2870 w 9980"/>
                <a:gd name="connsiteY137" fmla="*/ 7641 h 10000"/>
                <a:gd name="connsiteX138" fmla="*/ 2888 w 9980"/>
                <a:gd name="connsiteY138" fmla="*/ 7103 h 10000"/>
                <a:gd name="connsiteX139" fmla="*/ 2908 w 9980"/>
                <a:gd name="connsiteY139" fmla="*/ 6500 h 10000"/>
                <a:gd name="connsiteX140" fmla="*/ 2939 w 9980"/>
                <a:gd name="connsiteY140" fmla="*/ 5962 h 10000"/>
                <a:gd name="connsiteX141" fmla="*/ 2957 w 9980"/>
                <a:gd name="connsiteY141" fmla="*/ 5321 h 10000"/>
                <a:gd name="connsiteX142" fmla="*/ 2976 w 9980"/>
                <a:gd name="connsiteY142" fmla="*/ 4744 h 10000"/>
                <a:gd name="connsiteX143" fmla="*/ 3001 w 9980"/>
                <a:gd name="connsiteY143" fmla="*/ 4051 h 10000"/>
                <a:gd name="connsiteX144" fmla="*/ 3021 w 9980"/>
                <a:gd name="connsiteY144" fmla="*/ 3372 h 10000"/>
                <a:gd name="connsiteX145" fmla="*/ 3040 w 9980"/>
                <a:gd name="connsiteY145" fmla="*/ 3667 h 10000"/>
                <a:gd name="connsiteX146" fmla="*/ 3059 w 9980"/>
                <a:gd name="connsiteY146" fmla="*/ 4295 h 10000"/>
                <a:gd name="connsiteX147" fmla="*/ 3077 w 9980"/>
                <a:gd name="connsiteY147" fmla="*/ 4808 h 10000"/>
                <a:gd name="connsiteX148" fmla="*/ 3095 w 9980"/>
                <a:gd name="connsiteY148" fmla="*/ 5667 h 10000"/>
                <a:gd name="connsiteX149" fmla="*/ 3125 w 9980"/>
                <a:gd name="connsiteY149" fmla="*/ 6205 h 10000"/>
                <a:gd name="connsiteX150" fmla="*/ 3144 w 9980"/>
                <a:gd name="connsiteY150" fmla="*/ 6141 h 10000"/>
                <a:gd name="connsiteX151" fmla="*/ 3159 w 9980"/>
                <a:gd name="connsiteY151" fmla="*/ 5705 h 10000"/>
                <a:gd name="connsiteX152" fmla="*/ 3191 w 9980"/>
                <a:gd name="connsiteY152" fmla="*/ 5154 h 10000"/>
                <a:gd name="connsiteX153" fmla="*/ 3211 w 9980"/>
                <a:gd name="connsiteY153" fmla="*/ 4526 h 10000"/>
                <a:gd name="connsiteX154" fmla="*/ 3229 w 9980"/>
                <a:gd name="connsiteY154" fmla="*/ 4590 h 10000"/>
                <a:gd name="connsiteX155" fmla="*/ 3248 w 9980"/>
                <a:gd name="connsiteY155" fmla="*/ 5321 h 10000"/>
                <a:gd name="connsiteX156" fmla="*/ 3274 w 9980"/>
                <a:gd name="connsiteY156" fmla="*/ 5962 h 10000"/>
                <a:gd name="connsiteX157" fmla="*/ 3294 w 9980"/>
                <a:gd name="connsiteY157" fmla="*/ 5859 h 10000"/>
                <a:gd name="connsiteX158" fmla="*/ 3313 w 9980"/>
                <a:gd name="connsiteY158" fmla="*/ 5064 h 10000"/>
                <a:gd name="connsiteX159" fmla="*/ 3331 w 9980"/>
                <a:gd name="connsiteY159" fmla="*/ 4359 h 10000"/>
                <a:gd name="connsiteX160" fmla="*/ 3361 w 9980"/>
                <a:gd name="connsiteY160" fmla="*/ 4013 h 10000"/>
                <a:gd name="connsiteX161" fmla="*/ 3379 w 9980"/>
                <a:gd name="connsiteY161" fmla="*/ 4333 h 10000"/>
                <a:gd name="connsiteX162" fmla="*/ 3399 w 9980"/>
                <a:gd name="connsiteY162" fmla="*/ 4936 h 10000"/>
                <a:gd name="connsiteX163" fmla="*/ 3417 w 9980"/>
                <a:gd name="connsiteY163" fmla="*/ 5603 h 10000"/>
                <a:gd name="connsiteX164" fmla="*/ 3437 w 9980"/>
                <a:gd name="connsiteY164" fmla="*/ 5705 h 10000"/>
                <a:gd name="connsiteX165" fmla="*/ 3463 w 9980"/>
                <a:gd name="connsiteY165" fmla="*/ 5449 h 10000"/>
                <a:gd name="connsiteX166" fmla="*/ 3481 w 9980"/>
                <a:gd name="connsiteY166" fmla="*/ 5103 h 10000"/>
                <a:gd name="connsiteX167" fmla="*/ 3500 w 9980"/>
                <a:gd name="connsiteY167" fmla="*/ 4359 h 10000"/>
                <a:gd name="connsiteX168" fmla="*/ 3518 w 9980"/>
                <a:gd name="connsiteY168" fmla="*/ 3731 h 10000"/>
                <a:gd name="connsiteX169" fmla="*/ 3537 w 9980"/>
                <a:gd name="connsiteY169" fmla="*/ 3923 h 10000"/>
                <a:gd name="connsiteX170" fmla="*/ 3565 w 9980"/>
                <a:gd name="connsiteY170" fmla="*/ 3500 h 10000"/>
                <a:gd name="connsiteX171" fmla="*/ 3584 w 9980"/>
                <a:gd name="connsiteY171" fmla="*/ 2615 h 10000"/>
                <a:gd name="connsiteX172" fmla="*/ 3613 w 9980"/>
                <a:gd name="connsiteY172" fmla="*/ 897 h 10000"/>
                <a:gd name="connsiteX173" fmla="*/ 3632 w 9980"/>
                <a:gd name="connsiteY173" fmla="*/ 1154 h 10000"/>
                <a:gd name="connsiteX174" fmla="*/ 3651 w 9980"/>
                <a:gd name="connsiteY174" fmla="*/ 3987 h 10000"/>
                <a:gd name="connsiteX175" fmla="*/ 3669 w 9980"/>
                <a:gd name="connsiteY175" fmla="*/ 7577 h 10000"/>
                <a:gd name="connsiteX176" fmla="*/ 3690 w 9980"/>
                <a:gd name="connsiteY176" fmla="*/ 9423 h 10000"/>
                <a:gd name="connsiteX177" fmla="*/ 3708 w 9980"/>
                <a:gd name="connsiteY177" fmla="*/ 9167 h 10000"/>
                <a:gd name="connsiteX178" fmla="*/ 3726 w 9980"/>
                <a:gd name="connsiteY178" fmla="*/ 7872 h 10000"/>
                <a:gd name="connsiteX179" fmla="*/ 3753 w 9980"/>
                <a:gd name="connsiteY179" fmla="*/ 6782 h 10000"/>
                <a:gd name="connsiteX180" fmla="*/ 3773 w 9980"/>
                <a:gd name="connsiteY180" fmla="*/ 5897 h 10000"/>
                <a:gd name="connsiteX181" fmla="*/ 3799 w 9980"/>
                <a:gd name="connsiteY181" fmla="*/ 5410 h 10000"/>
                <a:gd name="connsiteX182" fmla="*/ 3818 w 9980"/>
                <a:gd name="connsiteY182" fmla="*/ 5282 h 10000"/>
                <a:gd name="connsiteX183" fmla="*/ 3837 w 9980"/>
                <a:gd name="connsiteY183" fmla="*/ 5346 h 10000"/>
                <a:gd name="connsiteX184" fmla="*/ 3855 w 9980"/>
                <a:gd name="connsiteY184" fmla="*/ 5038 h 10000"/>
                <a:gd name="connsiteX185" fmla="*/ 3874 w 9980"/>
                <a:gd name="connsiteY185" fmla="*/ 4872 h 10000"/>
                <a:gd name="connsiteX186" fmla="*/ 3903 w 9980"/>
                <a:gd name="connsiteY186" fmla="*/ 4718 h 10000"/>
                <a:gd name="connsiteX187" fmla="*/ 3922 w 9980"/>
                <a:gd name="connsiteY187" fmla="*/ 4936 h 10000"/>
                <a:gd name="connsiteX188" fmla="*/ 3942 w 9980"/>
                <a:gd name="connsiteY188" fmla="*/ 5103 h 10000"/>
                <a:gd name="connsiteX189" fmla="*/ 3961 w 9980"/>
                <a:gd name="connsiteY189" fmla="*/ 5474 h 10000"/>
                <a:gd name="connsiteX190" fmla="*/ 3990 w 9980"/>
                <a:gd name="connsiteY190" fmla="*/ 5410 h 10000"/>
                <a:gd name="connsiteX191" fmla="*/ 4008 w 9980"/>
                <a:gd name="connsiteY191" fmla="*/ 5218 h 10000"/>
                <a:gd name="connsiteX192" fmla="*/ 4027 w 9980"/>
                <a:gd name="connsiteY192" fmla="*/ 5000 h 10000"/>
                <a:gd name="connsiteX193" fmla="*/ 4045 w 9980"/>
                <a:gd name="connsiteY193" fmla="*/ 4872 h 10000"/>
                <a:gd name="connsiteX194" fmla="*/ 4064 w 9980"/>
                <a:gd name="connsiteY194" fmla="*/ 4744 h 10000"/>
                <a:gd name="connsiteX195" fmla="*/ 4090 w 9980"/>
                <a:gd name="connsiteY195" fmla="*/ 4808 h 10000"/>
                <a:gd name="connsiteX196" fmla="*/ 4108 w 9980"/>
                <a:gd name="connsiteY196" fmla="*/ 4782 h 10000"/>
                <a:gd name="connsiteX197" fmla="*/ 4128 w 9980"/>
                <a:gd name="connsiteY197" fmla="*/ 4590 h 10000"/>
                <a:gd name="connsiteX198" fmla="*/ 4146 w 9980"/>
                <a:gd name="connsiteY198" fmla="*/ 4654 h 10000"/>
                <a:gd name="connsiteX199" fmla="*/ 4176 w 9980"/>
                <a:gd name="connsiteY199" fmla="*/ 4782 h 10000"/>
                <a:gd name="connsiteX200" fmla="*/ 4195 w 9980"/>
                <a:gd name="connsiteY200" fmla="*/ 4872 h 10000"/>
                <a:gd name="connsiteX201" fmla="*/ 4214 w 9980"/>
                <a:gd name="connsiteY201" fmla="*/ 4179 h 10000"/>
                <a:gd name="connsiteX202" fmla="*/ 4239 w 9980"/>
                <a:gd name="connsiteY202" fmla="*/ 2423 h 10000"/>
                <a:gd name="connsiteX203" fmla="*/ 4258 w 9980"/>
                <a:gd name="connsiteY203" fmla="*/ 923 h 10000"/>
                <a:gd name="connsiteX204" fmla="*/ 4276 w 9980"/>
                <a:gd name="connsiteY204" fmla="*/ 0 h 10000"/>
                <a:gd name="connsiteX205" fmla="*/ 4295 w 9980"/>
                <a:gd name="connsiteY205" fmla="*/ 1051 h 10000"/>
                <a:gd name="connsiteX206" fmla="*/ 4315 w 9980"/>
                <a:gd name="connsiteY206" fmla="*/ 4487 h 10000"/>
                <a:gd name="connsiteX207" fmla="*/ 4334 w 9980"/>
                <a:gd name="connsiteY207" fmla="*/ 7705 h 10000"/>
                <a:gd name="connsiteX208" fmla="*/ 4363 w 9980"/>
                <a:gd name="connsiteY208" fmla="*/ 9397 h 10000"/>
                <a:gd name="connsiteX209" fmla="*/ 4381 w 9980"/>
                <a:gd name="connsiteY209" fmla="*/ 9397 h 10000"/>
                <a:gd name="connsiteX210" fmla="*/ 4400 w 9980"/>
                <a:gd name="connsiteY210" fmla="*/ 8436 h 10000"/>
                <a:gd name="connsiteX211" fmla="*/ 4430 w 9980"/>
                <a:gd name="connsiteY211" fmla="*/ 7679 h 10000"/>
                <a:gd name="connsiteX212" fmla="*/ 4448 w 9980"/>
                <a:gd name="connsiteY212" fmla="*/ 7231 h 10000"/>
                <a:gd name="connsiteX213" fmla="*/ 4468 w 9980"/>
                <a:gd name="connsiteY213" fmla="*/ 6436 h 10000"/>
                <a:gd name="connsiteX214" fmla="*/ 4488 w 9980"/>
                <a:gd name="connsiteY214" fmla="*/ 5538 h 10000"/>
                <a:gd name="connsiteX215" fmla="*/ 4507 w 9980"/>
                <a:gd name="connsiteY215" fmla="*/ 4872 h 10000"/>
                <a:gd name="connsiteX216" fmla="*/ 4532 w 9980"/>
                <a:gd name="connsiteY216" fmla="*/ 4423 h 10000"/>
                <a:gd name="connsiteX217" fmla="*/ 4551 w 9980"/>
                <a:gd name="connsiteY217" fmla="*/ 4462 h 10000"/>
                <a:gd name="connsiteX218" fmla="*/ 4569 w 9980"/>
                <a:gd name="connsiteY218" fmla="*/ 3885 h 10000"/>
                <a:gd name="connsiteX219" fmla="*/ 4588 w 9980"/>
                <a:gd name="connsiteY219" fmla="*/ 2744 h 10000"/>
                <a:gd name="connsiteX220" fmla="*/ 4607 w 9980"/>
                <a:gd name="connsiteY220" fmla="*/ 1949 h 10000"/>
                <a:gd name="connsiteX221" fmla="*/ 4632 w 9980"/>
                <a:gd name="connsiteY221" fmla="*/ 2897 h 10000"/>
                <a:gd name="connsiteX222" fmla="*/ 4651 w 9980"/>
                <a:gd name="connsiteY222" fmla="*/ 5833 h 10000"/>
                <a:gd name="connsiteX223" fmla="*/ 4682 w 9980"/>
                <a:gd name="connsiteY223" fmla="*/ 8000 h 10000"/>
                <a:gd name="connsiteX224" fmla="*/ 4701 w 9980"/>
                <a:gd name="connsiteY224" fmla="*/ 8090 h 10000"/>
                <a:gd name="connsiteX225" fmla="*/ 4720 w 9980"/>
                <a:gd name="connsiteY225" fmla="*/ 7103 h 10000"/>
                <a:gd name="connsiteX226" fmla="*/ 4738 w 9980"/>
                <a:gd name="connsiteY226" fmla="*/ 6205 h 10000"/>
                <a:gd name="connsiteX227" fmla="*/ 4757 w 9980"/>
                <a:gd name="connsiteY227" fmla="*/ 5641 h 10000"/>
                <a:gd name="connsiteX228" fmla="*/ 4775 w 9980"/>
                <a:gd name="connsiteY228" fmla="*/ 5321 h 10000"/>
                <a:gd name="connsiteX229" fmla="*/ 4803 w 9980"/>
                <a:gd name="connsiteY229" fmla="*/ 5154 h 10000"/>
                <a:gd name="connsiteX230" fmla="*/ 4821 w 9980"/>
                <a:gd name="connsiteY230" fmla="*/ 4872 h 10000"/>
                <a:gd name="connsiteX231" fmla="*/ 4842 w 9980"/>
                <a:gd name="connsiteY231" fmla="*/ 4526 h 10000"/>
                <a:gd name="connsiteX232" fmla="*/ 4871 w 9980"/>
                <a:gd name="connsiteY232" fmla="*/ 4333 h 10000"/>
                <a:gd name="connsiteX233" fmla="*/ 4890 w 9980"/>
                <a:gd name="connsiteY233" fmla="*/ 4115 h 10000"/>
                <a:gd name="connsiteX234" fmla="*/ 4904 w 9980"/>
                <a:gd name="connsiteY234" fmla="*/ 3859 h 10000"/>
                <a:gd name="connsiteX235" fmla="*/ 4924 w 9980"/>
                <a:gd name="connsiteY235" fmla="*/ 3692 h 10000"/>
                <a:gd name="connsiteX236" fmla="*/ 4943 w 9980"/>
                <a:gd name="connsiteY236" fmla="*/ 3603 h 10000"/>
                <a:gd name="connsiteX237" fmla="*/ 4973 w 9980"/>
                <a:gd name="connsiteY237" fmla="*/ 3821 h 10000"/>
                <a:gd name="connsiteX238" fmla="*/ 4992 w 9980"/>
                <a:gd name="connsiteY238" fmla="*/ 4590 h 10000"/>
                <a:gd name="connsiteX239" fmla="*/ 5011 w 9980"/>
                <a:gd name="connsiteY239" fmla="*/ 5103 h 10000"/>
                <a:gd name="connsiteX240" fmla="*/ 5032 w 9980"/>
                <a:gd name="connsiteY240" fmla="*/ 5346 h 10000"/>
                <a:gd name="connsiteX241" fmla="*/ 5057 w 9980"/>
                <a:gd name="connsiteY241" fmla="*/ 5474 h 10000"/>
                <a:gd name="connsiteX242" fmla="*/ 5075 w 9980"/>
                <a:gd name="connsiteY242" fmla="*/ 5538 h 10000"/>
                <a:gd name="connsiteX243" fmla="*/ 5095 w 9980"/>
                <a:gd name="connsiteY243" fmla="*/ 5513 h 10000"/>
                <a:gd name="connsiteX244" fmla="*/ 5114 w 9980"/>
                <a:gd name="connsiteY244" fmla="*/ 5218 h 10000"/>
                <a:gd name="connsiteX245" fmla="*/ 5143 w 9980"/>
                <a:gd name="connsiteY245" fmla="*/ 4744 h 10000"/>
                <a:gd name="connsiteX246" fmla="*/ 5161 w 9980"/>
                <a:gd name="connsiteY246" fmla="*/ 4397 h 10000"/>
                <a:gd name="connsiteX247" fmla="*/ 5180 w 9980"/>
                <a:gd name="connsiteY247" fmla="*/ 3821 h 10000"/>
                <a:gd name="connsiteX248" fmla="*/ 5195 w 9980"/>
                <a:gd name="connsiteY248" fmla="*/ 3372 h 10000"/>
                <a:gd name="connsiteX249" fmla="*/ 5214 w 9980"/>
                <a:gd name="connsiteY249" fmla="*/ 3372 h 10000"/>
                <a:gd name="connsiteX250" fmla="*/ 5235 w 9980"/>
                <a:gd name="connsiteY250" fmla="*/ 3795 h 10000"/>
                <a:gd name="connsiteX251" fmla="*/ 5264 w 9980"/>
                <a:gd name="connsiteY251" fmla="*/ 5192 h 10000"/>
                <a:gd name="connsiteX252" fmla="*/ 5290 w 9980"/>
                <a:gd name="connsiteY252" fmla="*/ 6436 h 10000"/>
                <a:gd name="connsiteX253" fmla="*/ 5308 w 9980"/>
                <a:gd name="connsiteY253" fmla="*/ 7321 h 10000"/>
                <a:gd name="connsiteX254" fmla="*/ 5327 w 9980"/>
                <a:gd name="connsiteY254" fmla="*/ 7359 h 10000"/>
                <a:gd name="connsiteX255" fmla="*/ 5346 w 9980"/>
                <a:gd name="connsiteY255" fmla="*/ 6846 h 10000"/>
                <a:gd name="connsiteX256" fmla="*/ 5366 w 9980"/>
                <a:gd name="connsiteY256" fmla="*/ 6179 h 10000"/>
                <a:gd name="connsiteX257" fmla="*/ 5384 w 9980"/>
                <a:gd name="connsiteY257" fmla="*/ 5897 h 10000"/>
                <a:gd name="connsiteX258" fmla="*/ 5403 w 9980"/>
                <a:gd name="connsiteY258" fmla="*/ 5538 h 10000"/>
                <a:gd name="connsiteX259" fmla="*/ 5433 w 9980"/>
                <a:gd name="connsiteY259" fmla="*/ 4590 h 10000"/>
                <a:gd name="connsiteX260" fmla="*/ 5451 w 9980"/>
                <a:gd name="connsiteY260" fmla="*/ 3064 h 10000"/>
                <a:gd name="connsiteX261" fmla="*/ 5470 w 9980"/>
                <a:gd name="connsiteY261" fmla="*/ 2615 h 10000"/>
                <a:gd name="connsiteX262" fmla="*/ 5498 w 9980"/>
                <a:gd name="connsiteY262" fmla="*/ 3474 h 10000"/>
                <a:gd name="connsiteX263" fmla="*/ 5518 w 9980"/>
                <a:gd name="connsiteY263" fmla="*/ 4359 h 10000"/>
                <a:gd name="connsiteX264" fmla="*/ 5536 w 9980"/>
                <a:gd name="connsiteY264" fmla="*/ 5321 h 10000"/>
                <a:gd name="connsiteX265" fmla="*/ 5555 w 9980"/>
                <a:gd name="connsiteY265" fmla="*/ 7013 h 10000"/>
                <a:gd name="connsiteX266" fmla="*/ 5582 w 9980"/>
                <a:gd name="connsiteY266" fmla="*/ 8179 h 10000"/>
                <a:gd name="connsiteX267" fmla="*/ 5600 w 9980"/>
                <a:gd name="connsiteY267" fmla="*/ 8115 h 10000"/>
                <a:gd name="connsiteX268" fmla="*/ 5620 w 9980"/>
                <a:gd name="connsiteY268" fmla="*/ 7256 h 10000"/>
                <a:gd name="connsiteX269" fmla="*/ 5638 w 9980"/>
                <a:gd name="connsiteY269" fmla="*/ 6269 h 10000"/>
                <a:gd name="connsiteX270" fmla="*/ 5658 w 9980"/>
                <a:gd name="connsiteY270" fmla="*/ 5410 h 10000"/>
                <a:gd name="connsiteX271" fmla="*/ 5676 w 9980"/>
                <a:gd name="connsiteY271" fmla="*/ 4974 h 10000"/>
                <a:gd name="connsiteX272" fmla="*/ 5707 w 9980"/>
                <a:gd name="connsiteY272" fmla="*/ 4551 h 10000"/>
                <a:gd name="connsiteX273" fmla="*/ 5725 w 9980"/>
                <a:gd name="connsiteY273" fmla="*/ 4231 h 10000"/>
                <a:gd name="connsiteX274" fmla="*/ 5744 w 9980"/>
                <a:gd name="connsiteY274" fmla="*/ 3885 h 10000"/>
                <a:gd name="connsiteX275" fmla="*/ 5771 w 9980"/>
                <a:gd name="connsiteY275" fmla="*/ 3667 h 10000"/>
                <a:gd name="connsiteX276" fmla="*/ 5789 w 9980"/>
                <a:gd name="connsiteY276" fmla="*/ 3218 h 10000"/>
                <a:gd name="connsiteX277" fmla="*/ 5808 w 9980"/>
                <a:gd name="connsiteY277" fmla="*/ 3192 h 10000"/>
                <a:gd name="connsiteX278" fmla="*/ 5826 w 9980"/>
                <a:gd name="connsiteY278" fmla="*/ 3731 h 10000"/>
                <a:gd name="connsiteX279" fmla="*/ 5853 w 9980"/>
                <a:gd name="connsiteY279" fmla="*/ 4615 h 10000"/>
                <a:gd name="connsiteX280" fmla="*/ 5872 w 9980"/>
                <a:gd name="connsiteY280" fmla="*/ 5321 h 10000"/>
                <a:gd name="connsiteX281" fmla="*/ 5890 w 9980"/>
                <a:gd name="connsiteY281" fmla="*/ 5731 h 10000"/>
                <a:gd name="connsiteX282" fmla="*/ 5920 w 9980"/>
                <a:gd name="connsiteY282" fmla="*/ 6090 h 10000"/>
                <a:gd name="connsiteX283" fmla="*/ 5939 w 9980"/>
                <a:gd name="connsiteY283" fmla="*/ 6026 h 10000"/>
                <a:gd name="connsiteX284" fmla="*/ 5958 w 9980"/>
                <a:gd name="connsiteY284" fmla="*/ 5321 h 10000"/>
                <a:gd name="connsiteX285" fmla="*/ 5976 w 9980"/>
                <a:gd name="connsiteY285" fmla="*/ 4397 h 10000"/>
                <a:gd name="connsiteX286" fmla="*/ 5995 w 9980"/>
                <a:gd name="connsiteY286" fmla="*/ 4077 h 10000"/>
                <a:gd name="connsiteX287" fmla="*/ 6014 w 9980"/>
                <a:gd name="connsiteY287" fmla="*/ 4051 h 10000"/>
                <a:gd name="connsiteX288" fmla="*/ 6041 w 9980"/>
                <a:gd name="connsiteY288" fmla="*/ 4974 h 10000"/>
                <a:gd name="connsiteX289" fmla="*/ 6060 w 9980"/>
                <a:gd name="connsiteY289" fmla="*/ 5897 h 10000"/>
                <a:gd name="connsiteX290" fmla="*/ 6081 w 9980"/>
                <a:gd name="connsiteY290" fmla="*/ 5795 h 10000"/>
                <a:gd name="connsiteX291" fmla="*/ 6100 w 9980"/>
                <a:gd name="connsiteY291" fmla="*/ 5321 h 10000"/>
                <a:gd name="connsiteX292" fmla="*/ 6126 w 9980"/>
                <a:gd name="connsiteY292" fmla="*/ 5064 h 10000"/>
                <a:gd name="connsiteX293" fmla="*/ 6146 w 9980"/>
                <a:gd name="connsiteY293" fmla="*/ 5321 h 10000"/>
                <a:gd name="connsiteX294" fmla="*/ 6164 w 9980"/>
                <a:gd name="connsiteY294" fmla="*/ 5154 h 10000"/>
                <a:gd name="connsiteX295" fmla="*/ 6182 w 9980"/>
                <a:gd name="connsiteY295" fmla="*/ 4936 h 10000"/>
                <a:gd name="connsiteX296" fmla="*/ 6212 w 9980"/>
                <a:gd name="connsiteY296" fmla="*/ 4462 h 10000"/>
                <a:gd name="connsiteX297" fmla="*/ 6351 w 9980"/>
                <a:gd name="connsiteY297" fmla="*/ 4846 h 10000"/>
                <a:gd name="connsiteX298" fmla="*/ 6377 w 9980"/>
                <a:gd name="connsiteY298" fmla="*/ 4487 h 10000"/>
                <a:gd name="connsiteX299" fmla="*/ 6483 w 9980"/>
                <a:gd name="connsiteY299" fmla="*/ 4013 h 10000"/>
                <a:gd name="connsiteX300" fmla="*/ 6502 w 9980"/>
                <a:gd name="connsiteY300" fmla="*/ 3064 h 10000"/>
                <a:gd name="connsiteX301" fmla="*/ 6565 w 9980"/>
                <a:gd name="connsiteY301" fmla="*/ 5923 h 10000"/>
                <a:gd name="connsiteX302" fmla="*/ 6584 w 9980"/>
                <a:gd name="connsiteY302" fmla="*/ 7321 h 10000"/>
                <a:gd name="connsiteX303" fmla="*/ 6604 w 9980"/>
                <a:gd name="connsiteY303" fmla="*/ 7641 h 10000"/>
                <a:gd name="connsiteX304" fmla="*/ 6623 w 9980"/>
                <a:gd name="connsiteY304" fmla="*/ 7359 h 10000"/>
                <a:gd name="connsiteX305" fmla="*/ 6641 w 9980"/>
                <a:gd name="connsiteY305" fmla="*/ 5833 h 10000"/>
                <a:gd name="connsiteX306" fmla="*/ 6756 w 9980"/>
                <a:gd name="connsiteY306" fmla="*/ 6436 h 10000"/>
                <a:gd name="connsiteX307" fmla="*/ 6776 w 9980"/>
                <a:gd name="connsiteY307" fmla="*/ 8628 h 10000"/>
                <a:gd name="connsiteX308" fmla="*/ 6794 w 9980"/>
                <a:gd name="connsiteY308" fmla="*/ 9077 h 10000"/>
                <a:gd name="connsiteX309" fmla="*/ 6820 w 9980"/>
                <a:gd name="connsiteY309" fmla="*/ 8603 h 10000"/>
                <a:gd name="connsiteX310" fmla="*/ 6838 w 9980"/>
                <a:gd name="connsiteY310" fmla="*/ 7679 h 10000"/>
                <a:gd name="connsiteX311" fmla="*/ 6858 w 9980"/>
                <a:gd name="connsiteY311" fmla="*/ 6846 h 10000"/>
                <a:gd name="connsiteX312" fmla="*/ 6876 w 9980"/>
                <a:gd name="connsiteY312" fmla="*/ 6090 h 10000"/>
                <a:gd name="connsiteX313" fmla="*/ 6895 w 9980"/>
                <a:gd name="connsiteY313" fmla="*/ 5128 h 10000"/>
                <a:gd name="connsiteX314" fmla="*/ 6915 w 9980"/>
                <a:gd name="connsiteY314" fmla="*/ 4013 h 10000"/>
                <a:gd name="connsiteX315" fmla="*/ 7280 w 9980"/>
                <a:gd name="connsiteY315" fmla="*/ 5513 h 10000"/>
                <a:gd name="connsiteX316" fmla="*/ 7300 w 9980"/>
                <a:gd name="connsiteY316" fmla="*/ 6051 h 10000"/>
                <a:gd name="connsiteX317" fmla="*/ 7319 w 9980"/>
                <a:gd name="connsiteY317" fmla="*/ 5897 h 10000"/>
                <a:gd name="connsiteX318" fmla="*/ 7338 w 9980"/>
                <a:gd name="connsiteY318" fmla="*/ 5577 h 10000"/>
                <a:gd name="connsiteX319" fmla="*/ 7356 w 9980"/>
                <a:gd name="connsiteY319" fmla="*/ 5321 h 10000"/>
                <a:gd name="connsiteX320" fmla="*/ 7382 w 9980"/>
                <a:gd name="connsiteY320" fmla="*/ 4936 h 10000"/>
                <a:gd name="connsiteX321" fmla="*/ 7402 w 9980"/>
                <a:gd name="connsiteY321" fmla="*/ 4654 h 10000"/>
                <a:gd name="connsiteX322" fmla="*/ 7422 w 9980"/>
                <a:gd name="connsiteY322" fmla="*/ 4526 h 10000"/>
                <a:gd name="connsiteX323" fmla="*/ 7452 w 9980"/>
                <a:gd name="connsiteY323" fmla="*/ 4487 h 10000"/>
                <a:gd name="connsiteX324" fmla="*/ 7470 w 9980"/>
                <a:gd name="connsiteY324" fmla="*/ 4590 h 10000"/>
                <a:gd name="connsiteX325" fmla="*/ 7489 w 9980"/>
                <a:gd name="connsiteY325" fmla="*/ 5218 h 10000"/>
                <a:gd name="connsiteX326" fmla="*/ 7503 w 9980"/>
                <a:gd name="connsiteY326" fmla="*/ 5218 h 10000"/>
                <a:gd name="connsiteX327" fmla="*/ 7521 w 9980"/>
                <a:gd name="connsiteY327" fmla="*/ 4654 h 10000"/>
                <a:gd name="connsiteX328" fmla="*/ 7552 w 9980"/>
                <a:gd name="connsiteY328" fmla="*/ 4423 h 10000"/>
                <a:gd name="connsiteX329" fmla="*/ 7570 w 9980"/>
                <a:gd name="connsiteY329" fmla="*/ 4654 h 10000"/>
                <a:gd name="connsiteX330" fmla="*/ 7590 w 9980"/>
                <a:gd name="connsiteY330" fmla="*/ 5154 h 10000"/>
                <a:gd name="connsiteX331" fmla="*/ 7615 w 9980"/>
                <a:gd name="connsiteY331" fmla="*/ 5731 h 10000"/>
                <a:gd name="connsiteX332" fmla="*/ 7634 w 9980"/>
                <a:gd name="connsiteY332" fmla="*/ 6051 h 10000"/>
                <a:gd name="connsiteX333" fmla="*/ 7652 w 9980"/>
                <a:gd name="connsiteY333" fmla="*/ 5962 h 10000"/>
                <a:gd name="connsiteX334" fmla="*/ 7671 w 9980"/>
                <a:gd name="connsiteY334" fmla="*/ 5897 h 10000"/>
                <a:gd name="connsiteX335" fmla="*/ 7691 w 9980"/>
                <a:gd name="connsiteY335" fmla="*/ 5321 h 10000"/>
                <a:gd name="connsiteX336" fmla="*/ 7710 w 9980"/>
                <a:gd name="connsiteY336" fmla="*/ 4679 h 10000"/>
                <a:gd name="connsiteX337" fmla="*/ 7740 w 9980"/>
                <a:gd name="connsiteY337" fmla="*/ 4115 h 10000"/>
                <a:gd name="connsiteX338" fmla="*/ 7758 w 9980"/>
                <a:gd name="connsiteY338" fmla="*/ 3474 h 10000"/>
                <a:gd name="connsiteX339" fmla="*/ 7779 w 9980"/>
                <a:gd name="connsiteY339" fmla="*/ 3410 h 10000"/>
                <a:gd name="connsiteX340" fmla="*/ 7794 w 9980"/>
                <a:gd name="connsiteY340" fmla="*/ 4808 h 10000"/>
                <a:gd name="connsiteX341" fmla="*/ 7827 w 9980"/>
                <a:gd name="connsiteY341" fmla="*/ 6090 h 10000"/>
                <a:gd name="connsiteX342" fmla="*/ 7845 w 9980"/>
                <a:gd name="connsiteY342" fmla="*/ 5833 h 10000"/>
                <a:gd name="connsiteX343" fmla="*/ 7863 w 9980"/>
                <a:gd name="connsiteY343" fmla="*/ 4359 h 10000"/>
                <a:gd name="connsiteX344" fmla="*/ 7889 w 9980"/>
                <a:gd name="connsiteY344" fmla="*/ 2705 h 10000"/>
                <a:gd name="connsiteX345" fmla="*/ 7907 w 9980"/>
                <a:gd name="connsiteY345" fmla="*/ 1974 h 10000"/>
                <a:gd name="connsiteX346" fmla="*/ 7926 w 9980"/>
                <a:gd name="connsiteY346" fmla="*/ 4013 h 10000"/>
                <a:gd name="connsiteX347" fmla="*/ 7945 w 9980"/>
                <a:gd name="connsiteY347" fmla="*/ 6372 h 10000"/>
                <a:gd name="connsiteX348" fmla="*/ 7965 w 9980"/>
                <a:gd name="connsiteY348" fmla="*/ 7808 h 10000"/>
                <a:gd name="connsiteX349" fmla="*/ 7983 w 9980"/>
                <a:gd name="connsiteY349" fmla="*/ 7577 h 10000"/>
                <a:gd name="connsiteX350" fmla="*/ 8013 w 9980"/>
                <a:gd name="connsiteY350" fmla="*/ 7295 h 10000"/>
                <a:gd name="connsiteX351" fmla="*/ 8031 w 9980"/>
                <a:gd name="connsiteY351" fmla="*/ 7321 h 10000"/>
                <a:gd name="connsiteX352" fmla="*/ 8049 w 9980"/>
                <a:gd name="connsiteY352" fmla="*/ 7551 h 10000"/>
                <a:gd name="connsiteX353" fmla="*/ 8076 w 9980"/>
                <a:gd name="connsiteY353" fmla="*/ 7679 h 10000"/>
                <a:gd name="connsiteX354" fmla="*/ 8094 w 9980"/>
                <a:gd name="connsiteY354" fmla="*/ 7231 h 10000"/>
                <a:gd name="connsiteX355" fmla="*/ 8115 w 9980"/>
                <a:gd name="connsiteY355" fmla="*/ 6526 h 10000"/>
                <a:gd name="connsiteX356" fmla="*/ 8134 w 9980"/>
                <a:gd name="connsiteY356" fmla="*/ 5859 h 10000"/>
                <a:gd name="connsiteX357" fmla="*/ 8161 w 9980"/>
                <a:gd name="connsiteY357" fmla="*/ 5154 h 10000"/>
                <a:gd name="connsiteX358" fmla="*/ 8179 w 9980"/>
                <a:gd name="connsiteY358" fmla="*/ 4615 h 10000"/>
                <a:gd name="connsiteX359" fmla="*/ 8199 w 9980"/>
                <a:gd name="connsiteY359" fmla="*/ 3949 h 10000"/>
                <a:gd name="connsiteX360" fmla="*/ 8218 w 9980"/>
                <a:gd name="connsiteY360" fmla="*/ 3474 h 10000"/>
                <a:gd name="connsiteX361" fmla="*/ 8236 w 9980"/>
                <a:gd name="connsiteY361" fmla="*/ 2936 h 10000"/>
                <a:gd name="connsiteX362" fmla="*/ 8266 w 9980"/>
                <a:gd name="connsiteY362" fmla="*/ 2808 h 10000"/>
                <a:gd name="connsiteX363" fmla="*/ 8284 w 9980"/>
                <a:gd name="connsiteY363" fmla="*/ 3474 h 10000"/>
                <a:gd name="connsiteX364" fmla="*/ 8303 w 9980"/>
                <a:gd name="connsiteY364" fmla="*/ 4462 h 10000"/>
                <a:gd name="connsiteX365" fmla="*/ 8323 w 9980"/>
                <a:gd name="connsiteY365" fmla="*/ 4590 h 10000"/>
                <a:gd name="connsiteX366" fmla="*/ 8349 w 9980"/>
                <a:gd name="connsiteY366" fmla="*/ 4333 h 10000"/>
                <a:gd name="connsiteX367" fmla="*/ 8367 w 9980"/>
                <a:gd name="connsiteY367" fmla="*/ 4295 h 10000"/>
                <a:gd name="connsiteX368" fmla="*/ 8386 w 9980"/>
                <a:gd name="connsiteY368" fmla="*/ 4205 h 10000"/>
                <a:gd name="connsiteX369" fmla="*/ 8406 w 9980"/>
                <a:gd name="connsiteY369" fmla="*/ 3949 h 10000"/>
                <a:gd name="connsiteX370" fmla="*/ 8424 w 9980"/>
                <a:gd name="connsiteY370" fmla="*/ 4654 h 10000"/>
                <a:gd name="connsiteX371" fmla="*/ 8453 w 9980"/>
                <a:gd name="connsiteY371" fmla="*/ 5282 h 10000"/>
                <a:gd name="connsiteX372" fmla="*/ 8471 w 9980"/>
                <a:gd name="connsiteY372" fmla="*/ 6051 h 10000"/>
                <a:gd name="connsiteX373" fmla="*/ 8501 w 9980"/>
                <a:gd name="connsiteY373" fmla="*/ 6718 h 10000"/>
                <a:gd name="connsiteX374" fmla="*/ 8520 w 9980"/>
                <a:gd name="connsiteY374" fmla="*/ 6821 h 10000"/>
                <a:gd name="connsiteX375" fmla="*/ 8538 w 9980"/>
                <a:gd name="connsiteY375" fmla="*/ 6462 h 10000"/>
                <a:gd name="connsiteX376" fmla="*/ 8557 w 9980"/>
                <a:gd name="connsiteY376" fmla="*/ 5321 h 10000"/>
                <a:gd name="connsiteX377" fmla="*/ 8576 w 9980"/>
                <a:gd name="connsiteY377" fmla="*/ 2769 h 10000"/>
                <a:gd name="connsiteX378" fmla="*/ 8596 w 9980"/>
                <a:gd name="connsiteY378" fmla="*/ 1244 h 10000"/>
                <a:gd name="connsiteX379" fmla="*/ 8614 w 9980"/>
                <a:gd name="connsiteY379" fmla="*/ 962 h 10000"/>
                <a:gd name="connsiteX380" fmla="*/ 8640 w 9980"/>
                <a:gd name="connsiteY380" fmla="*/ 3603 h 10000"/>
                <a:gd name="connsiteX381" fmla="*/ 8658 w 9980"/>
                <a:gd name="connsiteY381" fmla="*/ 6846 h 10000"/>
                <a:gd name="connsiteX382" fmla="*/ 8685 w 9980"/>
                <a:gd name="connsiteY382" fmla="*/ 8282 h 10000"/>
                <a:gd name="connsiteX383" fmla="*/ 8703 w 9980"/>
                <a:gd name="connsiteY383" fmla="*/ 8218 h 10000"/>
                <a:gd name="connsiteX384" fmla="*/ 8723 w 9980"/>
                <a:gd name="connsiteY384" fmla="*/ 7679 h 10000"/>
                <a:gd name="connsiteX385" fmla="*/ 8742 w 9980"/>
                <a:gd name="connsiteY385" fmla="*/ 7038 h 10000"/>
                <a:gd name="connsiteX386" fmla="*/ 8760 w 9980"/>
                <a:gd name="connsiteY386" fmla="*/ 6436 h 10000"/>
                <a:gd name="connsiteX387" fmla="*/ 8790 w 9980"/>
                <a:gd name="connsiteY387" fmla="*/ 6115 h 10000"/>
                <a:gd name="connsiteX388" fmla="*/ 8809 w 9980"/>
                <a:gd name="connsiteY388" fmla="*/ 5833 h 10000"/>
                <a:gd name="connsiteX389" fmla="*/ 8827 w 9980"/>
                <a:gd name="connsiteY389" fmla="*/ 5449 h 10000"/>
                <a:gd name="connsiteX390" fmla="*/ 8847 w 9980"/>
                <a:gd name="connsiteY390" fmla="*/ 4872 h 10000"/>
                <a:gd name="connsiteX391" fmla="*/ 8866 w 9980"/>
                <a:gd name="connsiteY391" fmla="*/ 4333 h 10000"/>
                <a:gd name="connsiteX392" fmla="*/ 8893 w 9980"/>
                <a:gd name="connsiteY392" fmla="*/ 3795 h 10000"/>
                <a:gd name="connsiteX393" fmla="*/ 8911 w 9980"/>
                <a:gd name="connsiteY393" fmla="*/ 3538 h 10000"/>
                <a:gd name="connsiteX394" fmla="*/ 8930 w 9980"/>
                <a:gd name="connsiteY394" fmla="*/ 3244 h 10000"/>
                <a:gd name="connsiteX395" fmla="*/ 8955 w 9980"/>
                <a:gd name="connsiteY395" fmla="*/ 3372 h 10000"/>
                <a:gd name="connsiteX396" fmla="*/ 8977 w 9980"/>
                <a:gd name="connsiteY396" fmla="*/ 3244 h 10000"/>
                <a:gd name="connsiteX397" fmla="*/ 8996 w 9980"/>
                <a:gd name="connsiteY397" fmla="*/ 2513 h 10000"/>
                <a:gd name="connsiteX398" fmla="*/ 9014 w 9980"/>
                <a:gd name="connsiteY398" fmla="*/ 2897 h 10000"/>
                <a:gd name="connsiteX399" fmla="*/ 9033 w 9980"/>
                <a:gd name="connsiteY399" fmla="*/ 5128 h 10000"/>
                <a:gd name="connsiteX400" fmla="*/ 9063 w 9980"/>
                <a:gd name="connsiteY400" fmla="*/ 6846 h 10000"/>
                <a:gd name="connsiteX401" fmla="*/ 9082 w 9980"/>
                <a:gd name="connsiteY401" fmla="*/ 7038 h 10000"/>
                <a:gd name="connsiteX402" fmla="*/ 9101 w 9980"/>
                <a:gd name="connsiteY402" fmla="*/ 6821 h 10000"/>
                <a:gd name="connsiteX403" fmla="*/ 9127 w 9980"/>
                <a:gd name="connsiteY403" fmla="*/ 6051 h 10000"/>
                <a:gd name="connsiteX404" fmla="*/ 9146 w 9980"/>
                <a:gd name="connsiteY404" fmla="*/ 4974 h 10000"/>
                <a:gd name="connsiteX405" fmla="*/ 9164 w 9980"/>
                <a:gd name="connsiteY405" fmla="*/ 3885 h 10000"/>
                <a:gd name="connsiteX406" fmla="*/ 9183 w 9980"/>
                <a:gd name="connsiteY406" fmla="*/ 3795 h 10000"/>
                <a:gd name="connsiteX407" fmla="*/ 9201 w 9980"/>
                <a:gd name="connsiteY407" fmla="*/ 4910 h 10000"/>
                <a:gd name="connsiteX408" fmla="*/ 9221 w 9980"/>
                <a:gd name="connsiteY408" fmla="*/ 6590 h 10000"/>
                <a:gd name="connsiteX409" fmla="*/ 9249 w 9980"/>
                <a:gd name="connsiteY409" fmla="*/ 7705 h 10000"/>
                <a:gd name="connsiteX410" fmla="*/ 9268 w 9980"/>
                <a:gd name="connsiteY410" fmla="*/ 7641 h 10000"/>
                <a:gd name="connsiteX411" fmla="*/ 9286 w 9980"/>
                <a:gd name="connsiteY411" fmla="*/ 6974 h 10000"/>
                <a:gd name="connsiteX412" fmla="*/ 9304 w 9980"/>
                <a:gd name="connsiteY412" fmla="*/ 6244 h 10000"/>
                <a:gd name="connsiteX413" fmla="*/ 9334 w 9980"/>
                <a:gd name="connsiteY413" fmla="*/ 5667 h 10000"/>
                <a:gd name="connsiteX414" fmla="*/ 9353 w 9980"/>
                <a:gd name="connsiteY414" fmla="*/ 5282 h 10000"/>
                <a:gd name="connsiteX415" fmla="*/ 9372 w 9980"/>
                <a:gd name="connsiteY415" fmla="*/ 4782 h 10000"/>
                <a:gd name="connsiteX416" fmla="*/ 9390 w 9980"/>
                <a:gd name="connsiteY416" fmla="*/ 3987 h 10000"/>
                <a:gd name="connsiteX417" fmla="*/ 9418 w 9980"/>
                <a:gd name="connsiteY417" fmla="*/ 3244 h 10000"/>
                <a:gd name="connsiteX418" fmla="*/ 9436 w 9980"/>
                <a:gd name="connsiteY418" fmla="*/ 2872 h 10000"/>
                <a:gd name="connsiteX419" fmla="*/ 9455 w 9980"/>
                <a:gd name="connsiteY419" fmla="*/ 2962 h 10000"/>
                <a:gd name="connsiteX420" fmla="*/ 9473 w 9980"/>
                <a:gd name="connsiteY420" fmla="*/ 3667 h 10000"/>
                <a:gd name="connsiteX421" fmla="*/ 9493 w 9980"/>
                <a:gd name="connsiteY421" fmla="*/ 5321 h 10000"/>
                <a:gd name="connsiteX422" fmla="*/ 9523 w 9980"/>
                <a:gd name="connsiteY422" fmla="*/ 6462 h 10000"/>
                <a:gd name="connsiteX423" fmla="*/ 9539 w 9980"/>
                <a:gd name="connsiteY423" fmla="*/ 6051 h 10000"/>
                <a:gd name="connsiteX424" fmla="*/ 9569 w 9980"/>
                <a:gd name="connsiteY424" fmla="*/ 5103 h 10000"/>
                <a:gd name="connsiteX425" fmla="*/ 9587 w 9980"/>
                <a:gd name="connsiteY425" fmla="*/ 4551 h 10000"/>
                <a:gd name="connsiteX426" fmla="*/ 9607 w 9980"/>
                <a:gd name="connsiteY426" fmla="*/ 4974 h 10000"/>
                <a:gd name="connsiteX427" fmla="*/ 9627 w 9980"/>
                <a:gd name="connsiteY427" fmla="*/ 5897 h 10000"/>
                <a:gd name="connsiteX428" fmla="*/ 9645 w 9980"/>
                <a:gd name="connsiteY428" fmla="*/ 6179 h 10000"/>
                <a:gd name="connsiteX429" fmla="*/ 9664 w 9980"/>
                <a:gd name="connsiteY429" fmla="*/ 5667 h 10000"/>
                <a:gd name="connsiteX430" fmla="*/ 9689 w 9980"/>
                <a:gd name="connsiteY430" fmla="*/ 5154 h 10000"/>
                <a:gd name="connsiteX431" fmla="*/ 9708 w 9980"/>
                <a:gd name="connsiteY431" fmla="*/ 4910 h 10000"/>
                <a:gd name="connsiteX432" fmla="*/ 9726 w 9980"/>
                <a:gd name="connsiteY432" fmla="*/ 4718 h 10000"/>
                <a:gd name="connsiteX433" fmla="*/ 9757 w 9980"/>
                <a:gd name="connsiteY433" fmla="*/ 4462 h 10000"/>
                <a:gd name="connsiteX434" fmla="*/ 9777 w 9980"/>
                <a:gd name="connsiteY434" fmla="*/ 4179 h 10000"/>
                <a:gd name="connsiteX435" fmla="*/ 9796 w 9980"/>
                <a:gd name="connsiteY435" fmla="*/ 4115 h 10000"/>
                <a:gd name="connsiteX436" fmla="*/ 9814 w 9980"/>
                <a:gd name="connsiteY436" fmla="*/ 4141 h 10000"/>
                <a:gd name="connsiteX437" fmla="*/ 9830 w 9980"/>
                <a:gd name="connsiteY437" fmla="*/ 4462 h 10000"/>
                <a:gd name="connsiteX438" fmla="*/ 9860 w 9980"/>
                <a:gd name="connsiteY438" fmla="*/ 4782 h 10000"/>
                <a:gd name="connsiteX439" fmla="*/ 9879 w 9980"/>
                <a:gd name="connsiteY439" fmla="*/ 5410 h 10000"/>
                <a:gd name="connsiteX440" fmla="*/ 9898 w 9980"/>
                <a:gd name="connsiteY440" fmla="*/ 6090 h 10000"/>
                <a:gd name="connsiteX441" fmla="*/ 9916 w 9980"/>
                <a:gd name="connsiteY441" fmla="*/ 6308 h 10000"/>
                <a:gd name="connsiteX442" fmla="*/ 9934 w 9980"/>
                <a:gd name="connsiteY442" fmla="*/ 6026 h 10000"/>
                <a:gd name="connsiteX443" fmla="*/ 9962 w 9980"/>
                <a:gd name="connsiteY443" fmla="*/ 5321 h 10000"/>
                <a:gd name="connsiteX444" fmla="*/ 9980 w 9980"/>
                <a:gd name="connsiteY444" fmla="*/ 4936 h 10000"/>
                <a:gd name="connsiteX0" fmla="*/ 0 w 9982"/>
                <a:gd name="connsiteY0" fmla="*/ 5103 h 10000"/>
                <a:gd name="connsiteX1" fmla="*/ 18 w 9982"/>
                <a:gd name="connsiteY1" fmla="*/ 6333 h 10000"/>
                <a:gd name="connsiteX2" fmla="*/ 37 w 9982"/>
                <a:gd name="connsiteY2" fmla="*/ 6885 h 10000"/>
                <a:gd name="connsiteX3" fmla="*/ 55 w 9982"/>
                <a:gd name="connsiteY3" fmla="*/ 6397 h 10000"/>
                <a:gd name="connsiteX4" fmla="*/ 86 w 9982"/>
                <a:gd name="connsiteY4" fmla="*/ 5474 h 10000"/>
                <a:gd name="connsiteX5" fmla="*/ 105 w 9982"/>
                <a:gd name="connsiteY5" fmla="*/ 4179 h 10000"/>
                <a:gd name="connsiteX6" fmla="*/ 124 w 9982"/>
                <a:gd name="connsiteY6" fmla="*/ 3128 h 10000"/>
                <a:gd name="connsiteX7" fmla="*/ 149 w 9982"/>
                <a:gd name="connsiteY7" fmla="*/ 2897 h 10000"/>
                <a:gd name="connsiteX8" fmla="*/ 167 w 9982"/>
                <a:gd name="connsiteY8" fmla="*/ 3987 h 10000"/>
                <a:gd name="connsiteX9" fmla="*/ 187 w 9982"/>
                <a:gd name="connsiteY9" fmla="*/ 5346 h 10000"/>
                <a:gd name="connsiteX10" fmla="*/ 206 w 9982"/>
                <a:gd name="connsiteY10" fmla="*/ 6179 h 10000"/>
                <a:gd name="connsiteX11" fmla="*/ 226 w 9982"/>
                <a:gd name="connsiteY11" fmla="*/ 6333 h 10000"/>
                <a:gd name="connsiteX12" fmla="*/ 256 w 9982"/>
                <a:gd name="connsiteY12" fmla="*/ 6115 h 10000"/>
                <a:gd name="connsiteX13" fmla="*/ 273 w 9982"/>
                <a:gd name="connsiteY13" fmla="*/ 5667 h 10000"/>
                <a:gd name="connsiteX14" fmla="*/ 294 w 9982"/>
                <a:gd name="connsiteY14" fmla="*/ 5385 h 10000"/>
                <a:gd name="connsiteX15" fmla="*/ 312 w 9982"/>
                <a:gd name="connsiteY15" fmla="*/ 4872 h 10000"/>
                <a:gd name="connsiteX16" fmla="*/ 332 w 9982"/>
                <a:gd name="connsiteY16" fmla="*/ 4013 h 10000"/>
                <a:gd name="connsiteX17" fmla="*/ 361 w 9982"/>
                <a:gd name="connsiteY17" fmla="*/ 3795 h 10000"/>
                <a:gd name="connsiteX18" fmla="*/ 380 w 9982"/>
                <a:gd name="connsiteY18" fmla="*/ 3859 h 10000"/>
                <a:gd name="connsiteX19" fmla="*/ 398 w 9982"/>
                <a:gd name="connsiteY19" fmla="*/ 4115 h 10000"/>
                <a:gd name="connsiteX20" fmla="*/ 424 w 9982"/>
                <a:gd name="connsiteY20" fmla="*/ 4872 h 10000"/>
                <a:gd name="connsiteX21" fmla="*/ 442 w 9982"/>
                <a:gd name="connsiteY21" fmla="*/ 5513 h 10000"/>
                <a:gd name="connsiteX22" fmla="*/ 463 w 9982"/>
                <a:gd name="connsiteY22" fmla="*/ 5513 h 10000"/>
                <a:gd name="connsiteX23" fmla="*/ 481 w 9982"/>
                <a:gd name="connsiteY23" fmla="*/ 5641 h 10000"/>
                <a:gd name="connsiteX24" fmla="*/ 499 w 9982"/>
                <a:gd name="connsiteY24" fmla="*/ 5705 h 10000"/>
                <a:gd name="connsiteX25" fmla="*/ 519 w 9982"/>
                <a:gd name="connsiteY25" fmla="*/ 5833 h 10000"/>
                <a:gd name="connsiteX26" fmla="*/ 548 w 9982"/>
                <a:gd name="connsiteY26" fmla="*/ 5731 h 10000"/>
                <a:gd name="connsiteX27" fmla="*/ 564 w 9982"/>
                <a:gd name="connsiteY27" fmla="*/ 5321 h 10000"/>
                <a:gd name="connsiteX28" fmla="*/ 583 w 9982"/>
                <a:gd name="connsiteY28" fmla="*/ 4974 h 10000"/>
                <a:gd name="connsiteX29" fmla="*/ 612 w 9982"/>
                <a:gd name="connsiteY29" fmla="*/ 4526 h 10000"/>
                <a:gd name="connsiteX30" fmla="*/ 631 w 9982"/>
                <a:gd name="connsiteY30" fmla="*/ 4051 h 10000"/>
                <a:gd name="connsiteX31" fmla="*/ 650 w 9982"/>
                <a:gd name="connsiteY31" fmla="*/ 3372 h 10000"/>
                <a:gd name="connsiteX32" fmla="*/ 670 w 9982"/>
                <a:gd name="connsiteY32" fmla="*/ 3026 h 10000"/>
                <a:gd name="connsiteX33" fmla="*/ 695 w 9982"/>
                <a:gd name="connsiteY33" fmla="*/ 3282 h 10000"/>
                <a:gd name="connsiteX34" fmla="*/ 715 w 9982"/>
                <a:gd name="connsiteY34" fmla="*/ 4551 h 10000"/>
                <a:gd name="connsiteX35" fmla="*/ 733 w 9982"/>
                <a:gd name="connsiteY35" fmla="*/ 6090 h 10000"/>
                <a:gd name="connsiteX36" fmla="*/ 753 w 9982"/>
                <a:gd name="connsiteY36" fmla="*/ 7256 h 10000"/>
                <a:gd name="connsiteX37" fmla="*/ 771 w 9982"/>
                <a:gd name="connsiteY37" fmla="*/ 7449 h 10000"/>
                <a:gd name="connsiteX38" fmla="*/ 802 w 9982"/>
                <a:gd name="connsiteY38" fmla="*/ 7077 h 10000"/>
                <a:gd name="connsiteX39" fmla="*/ 820 w 9982"/>
                <a:gd name="connsiteY39" fmla="*/ 5603 h 10000"/>
                <a:gd name="connsiteX40" fmla="*/ 835 w 9982"/>
                <a:gd name="connsiteY40" fmla="*/ 3282 h 10000"/>
                <a:gd name="connsiteX41" fmla="*/ 855 w 9982"/>
                <a:gd name="connsiteY41" fmla="*/ 1308 h 10000"/>
                <a:gd name="connsiteX42" fmla="*/ 887 w 9982"/>
                <a:gd name="connsiteY42" fmla="*/ 962 h 10000"/>
                <a:gd name="connsiteX43" fmla="*/ 906 w 9982"/>
                <a:gd name="connsiteY43" fmla="*/ 3282 h 10000"/>
                <a:gd name="connsiteX44" fmla="*/ 924 w 9982"/>
                <a:gd name="connsiteY44" fmla="*/ 7744 h 10000"/>
                <a:gd name="connsiteX45" fmla="*/ 943 w 9982"/>
                <a:gd name="connsiteY45" fmla="*/ 10000 h 10000"/>
                <a:gd name="connsiteX46" fmla="*/ 961 w 9982"/>
                <a:gd name="connsiteY46" fmla="*/ 8821 h 10000"/>
                <a:gd name="connsiteX47" fmla="*/ 989 w 9982"/>
                <a:gd name="connsiteY47" fmla="*/ 6564 h 10000"/>
                <a:gd name="connsiteX48" fmla="*/ 1008 w 9982"/>
                <a:gd name="connsiteY48" fmla="*/ 5064 h 10000"/>
                <a:gd name="connsiteX49" fmla="*/ 1036 w 9982"/>
                <a:gd name="connsiteY49" fmla="*/ 4744 h 10000"/>
                <a:gd name="connsiteX50" fmla="*/ 1056 w 9982"/>
                <a:gd name="connsiteY50" fmla="*/ 5000 h 10000"/>
                <a:gd name="connsiteX51" fmla="*/ 1075 w 9982"/>
                <a:gd name="connsiteY51" fmla="*/ 5513 h 10000"/>
                <a:gd name="connsiteX52" fmla="*/ 1094 w 9982"/>
                <a:gd name="connsiteY52" fmla="*/ 5641 h 10000"/>
                <a:gd name="connsiteX53" fmla="*/ 1113 w 9982"/>
                <a:gd name="connsiteY53" fmla="*/ 5577 h 10000"/>
                <a:gd name="connsiteX54" fmla="*/ 1127 w 9982"/>
                <a:gd name="connsiteY54" fmla="*/ 5346 h 10000"/>
                <a:gd name="connsiteX55" fmla="*/ 1146 w 9982"/>
                <a:gd name="connsiteY55" fmla="*/ 4936 h 10000"/>
                <a:gd name="connsiteX56" fmla="*/ 1175 w 9982"/>
                <a:gd name="connsiteY56" fmla="*/ 3756 h 10000"/>
                <a:gd name="connsiteX57" fmla="*/ 1195 w 9982"/>
                <a:gd name="connsiteY57" fmla="*/ 3372 h 10000"/>
                <a:gd name="connsiteX58" fmla="*/ 1221 w 9982"/>
                <a:gd name="connsiteY58" fmla="*/ 3346 h 10000"/>
                <a:gd name="connsiteX59" fmla="*/ 1241 w 9982"/>
                <a:gd name="connsiteY59" fmla="*/ 3372 h 10000"/>
                <a:gd name="connsiteX60" fmla="*/ 1260 w 9982"/>
                <a:gd name="connsiteY60" fmla="*/ 4333 h 10000"/>
                <a:gd name="connsiteX61" fmla="*/ 1279 w 9982"/>
                <a:gd name="connsiteY61" fmla="*/ 5346 h 10000"/>
                <a:gd name="connsiteX62" fmla="*/ 1297 w 9982"/>
                <a:gd name="connsiteY62" fmla="*/ 6308 h 10000"/>
                <a:gd name="connsiteX63" fmla="*/ 1328 w 9982"/>
                <a:gd name="connsiteY63" fmla="*/ 6885 h 10000"/>
                <a:gd name="connsiteX64" fmla="*/ 1346 w 9982"/>
                <a:gd name="connsiteY64" fmla="*/ 7077 h 10000"/>
                <a:gd name="connsiteX65" fmla="*/ 1365 w 9982"/>
                <a:gd name="connsiteY65" fmla="*/ 6564 h 10000"/>
                <a:gd name="connsiteX66" fmla="*/ 1385 w 9982"/>
                <a:gd name="connsiteY66" fmla="*/ 6244 h 10000"/>
                <a:gd name="connsiteX67" fmla="*/ 1403 w 9982"/>
                <a:gd name="connsiteY67" fmla="*/ 5897 h 10000"/>
                <a:gd name="connsiteX68" fmla="*/ 1430 w 9982"/>
                <a:gd name="connsiteY68" fmla="*/ 5192 h 10000"/>
                <a:gd name="connsiteX69" fmla="*/ 1449 w 9982"/>
                <a:gd name="connsiteY69" fmla="*/ 4359 h 10000"/>
                <a:gd name="connsiteX70" fmla="*/ 1469 w 9982"/>
                <a:gd name="connsiteY70" fmla="*/ 3628 h 10000"/>
                <a:gd name="connsiteX71" fmla="*/ 1496 w 9982"/>
                <a:gd name="connsiteY71" fmla="*/ 3064 h 10000"/>
                <a:gd name="connsiteX72" fmla="*/ 1514 w 9982"/>
                <a:gd name="connsiteY72" fmla="*/ 3500 h 10000"/>
                <a:gd name="connsiteX73" fmla="*/ 1533 w 9982"/>
                <a:gd name="connsiteY73" fmla="*/ 4423 h 10000"/>
                <a:gd name="connsiteX74" fmla="*/ 1551 w 9982"/>
                <a:gd name="connsiteY74" fmla="*/ 4910 h 10000"/>
                <a:gd name="connsiteX75" fmla="*/ 1572 w 9982"/>
                <a:gd name="connsiteY75" fmla="*/ 4333 h 10000"/>
                <a:gd name="connsiteX76" fmla="*/ 1601 w 9982"/>
                <a:gd name="connsiteY76" fmla="*/ 3154 h 10000"/>
                <a:gd name="connsiteX77" fmla="*/ 1621 w 9982"/>
                <a:gd name="connsiteY77" fmla="*/ 2513 h 10000"/>
                <a:gd name="connsiteX78" fmla="*/ 1639 w 9982"/>
                <a:gd name="connsiteY78" fmla="*/ 3564 h 10000"/>
                <a:gd name="connsiteX79" fmla="*/ 1665 w 9982"/>
                <a:gd name="connsiteY79" fmla="*/ 5385 h 10000"/>
                <a:gd name="connsiteX80" fmla="*/ 1683 w 9982"/>
                <a:gd name="connsiteY80" fmla="*/ 6308 h 10000"/>
                <a:gd name="connsiteX81" fmla="*/ 1701 w 9982"/>
                <a:gd name="connsiteY81" fmla="*/ 5731 h 10000"/>
                <a:gd name="connsiteX82" fmla="*/ 1720 w 9982"/>
                <a:gd name="connsiteY82" fmla="*/ 5346 h 10000"/>
                <a:gd name="connsiteX83" fmla="*/ 1739 w 9982"/>
                <a:gd name="connsiteY83" fmla="*/ 5513 h 10000"/>
                <a:gd name="connsiteX84" fmla="*/ 1759 w 9982"/>
                <a:gd name="connsiteY84" fmla="*/ 5667 h 10000"/>
                <a:gd name="connsiteX85" fmla="*/ 1786 w 9982"/>
                <a:gd name="connsiteY85" fmla="*/ 6308 h 10000"/>
                <a:gd name="connsiteX86" fmla="*/ 1804 w 9982"/>
                <a:gd name="connsiteY86" fmla="*/ 6462 h 10000"/>
                <a:gd name="connsiteX87" fmla="*/ 1823 w 9982"/>
                <a:gd name="connsiteY87" fmla="*/ 6051 h 10000"/>
                <a:gd name="connsiteX88" fmla="*/ 1841 w 9982"/>
                <a:gd name="connsiteY88" fmla="*/ 5513 h 10000"/>
                <a:gd name="connsiteX89" fmla="*/ 1872 w 9982"/>
                <a:gd name="connsiteY89" fmla="*/ 5385 h 10000"/>
                <a:gd name="connsiteX90" fmla="*/ 1892 w 9982"/>
                <a:gd name="connsiteY90" fmla="*/ 5449 h 10000"/>
                <a:gd name="connsiteX91" fmla="*/ 1912 w 9982"/>
                <a:gd name="connsiteY91" fmla="*/ 5513 h 10000"/>
                <a:gd name="connsiteX92" fmla="*/ 1938 w 9982"/>
                <a:gd name="connsiteY92" fmla="*/ 5192 h 10000"/>
                <a:gd name="connsiteX93" fmla="*/ 1957 w 9982"/>
                <a:gd name="connsiteY93" fmla="*/ 4397 h 10000"/>
                <a:gd name="connsiteX94" fmla="*/ 1975 w 9982"/>
                <a:gd name="connsiteY94" fmla="*/ 4295 h 10000"/>
                <a:gd name="connsiteX95" fmla="*/ 1993 w 9982"/>
                <a:gd name="connsiteY95" fmla="*/ 4526 h 10000"/>
                <a:gd name="connsiteX96" fmla="*/ 2013 w 9982"/>
                <a:gd name="connsiteY96" fmla="*/ 5385 h 10000"/>
                <a:gd name="connsiteX97" fmla="*/ 2033 w 9982"/>
                <a:gd name="connsiteY97" fmla="*/ 6590 h 10000"/>
                <a:gd name="connsiteX98" fmla="*/ 2052 w 9982"/>
                <a:gd name="connsiteY98" fmla="*/ 6949 h 10000"/>
                <a:gd name="connsiteX99" fmla="*/ 2078 w 9982"/>
                <a:gd name="connsiteY99" fmla="*/ 6141 h 10000"/>
                <a:gd name="connsiteX100" fmla="*/ 2108 w 9982"/>
                <a:gd name="connsiteY100" fmla="*/ 5346 h 10000"/>
                <a:gd name="connsiteX101" fmla="*/ 2126 w 9982"/>
                <a:gd name="connsiteY101" fmla="*/ 5154 h 10000"/>
                <a:gd name="connsiteX102" fmla="*/ 2146 w 9982"/>
                <a:gd name="connsiteY102" fmla="*/ 5641 h 10000"/>
                <a:gd name="connsiteX103" fmla="*/ 2164 w 9982"/>
                <a:gd name="connsiteY103" fmla="*/ 5795 h 10000"/>
                <a:gd name="connsiteX104" fmla="*/ 2183 w 9982"/>
                <a:gd name="connsiteY104" fmla="*/ 5731 h 10000"/>
                <a:gd name="connsiteX105" fmla="*/ 2202 w 9982"/>
                <a:gd name="connsiteY105" fmla="*/ 5346 h 10000"/>
                <a:gd name="connsiteX106" fmla="*/ 2227 w 9982"/>
                <a:gd name="connsiteY106" fmla="*/ 4910 h 10000"/>
                <a:gd name="connsiteX107" fmla="*/ 2247 w 9982"/>
                <a:gd name="connsiteY107" fmla="*/ 4615 h 10000"/>
                <a:gd name="connsiteX108" fmla="*/ 2267 w 9982"/>
                <a:gd name="connsiteY108" fmla="*/ 4462 h 10000"/>
                <a:gd name="connsiteX109" fmla="*/ 2294 w 9982"/>
                <a:gd name="connsiteY109" fmla="*/ 4423 h 10000"/>
                <a:gd name="connsiteX110" fmla="*/ 2313 w 9982"/>
                <a:gd name="connsiteY110" fmla="*/ 4397 h 10000"/>
                <a:gd name="connsiteX111" fmla="*/ 2331 w 9982"/>
                <a:gd name="connsiteY111" fmla="*/ 4179 h 10000"/>
                <a:gd name="connsiteX112" fmla="*/ 2350 w 9982"/>
                <a:gd name="connsiteY112" fmla="*/ 3731 h 10000"/>
                <a:gd name="connsiteX113" fmla="*/ 2368 w 9982"/>
                <a:gd name="connsiteY113" fmla="*/ 3000 h 10000"/>
                <a:gd name="connsiteX114" fmla="*/ 2400 w 9982"/>
                <a:gd name="connsiteY114" fmla="*/ 2513 h 10000"/>
                <a:gd name="connsiteX115" fmla="*/ 2418 w 9982"/>
                <a:gd name="connsiteY115" fmla="*/ 3026 h 10000"/>
                <a:gd name="connsiteX116" fmla="*/ 2437 w 9982"/>
                <a:gd name="connsiteY116" fmla="*/ 4590 h 10000"/>
                <a:gd name="connsiteX117" fmla="*/ 2455 w 9982"/>
                <a:gd name="connsiteY117" fmla="*/ 6397 h 10000"/>
                <a:gd name="connsiteX118" fmla="*/ 2474 w 9982"/>
                <a:gd name="connsiteY118" fmla="*/ 7192 h 10000"/>
                <a:gd name="connsiteX119" fmla="*/ 2501 w 9982"/>
                <a:gd name="connsiteY119" fmla="*/ 6910 h 10000"/>
                <a:gd name="connsiteX120" fmla="*/ 2519 w 9982"/>
                <a:gd name="connsiteY120" fmla="*/ 6179 h 10000"/>
                <a:gd name="connsiteX121" fmla="*/ 2539 w 9982"/>
                <a:gd name="connsiteY121" fmla="*/ 4936 h 10000"/>
                <a:gd name="connsiteX122" fmla="*/ 2567 w 9982"/>
                <a:gd name="connsiteY122" fmla="*/ 3603 h 10000"/>
                <a:gd name="connsiteX123" fmla="*/ 2583 w 9982"/>
                <a:gd name="connsiteY123" fmla="*/ 2872 h 10000"/>
                <a:gd name="connsiteX124" fmla="*/ 2602 w 9982"/>
                <a:gd name="connsiteY124" fmla="*/ 2231 h 10000"/>
                <a:gd name="connsiteX125" fmla="*/ 2622 w 9982"/>
                <a:gd name="connsiteY125" fmla="*/ 3064 h 10000"/>
                <a:gd name="connsiteX126" fmla="*/ 2641 w 9982"/>
                <a:gd name="connsiteY126" fmla="*/ 5577 h 10000"/>
                <a:gd name="connsiteX127" fmla="*/ 2672 w 9982"/>
                <a:gd name="connsiteY127" fmla="*/ 7359 h 10000"/>
                <a:gd name="connsiteX128" fmla="*/ 2691 w 9982"/>
                <a:gd name="connsiteY128" fmla="*/ 7128 h 10000"/>
                <a:gd name="connsiteX129" fmla="*/ 2716 w 9982"/>
                <a:gd name="connsiteY129" fmla="*/ 6372 h 10000"/>
                <a:gd name="connsiteX130" fmla="*/ 2736 w 9982"/>
                <a:gd name="connsiteY130" fmla="*/ 5538 h 10000"/>
                <a:gd name="connsiteX131" fmla="*/ 2755 w 9982"/>
                <a:gd name="connsiteY131" fmla="*/ 4654 h 10000"/>
                <a:gd name="connsiteX132" fmla="*/ 2774 w 9982"/>
                <a:gd name="connsiteY132" fmla="*/ 3987 h 10000"/>
                <a:gd name="connsiteX133" fmla="*/ 2793 w 9982"/>
                <a:gd name="connsiteY133" fmla="*/ 3410 h 10000"/>
                <a:gd name="connsiteX134" fmla="*/ 2811 w 9982"/>
                <a:gd name="connsiteY134" fmla="*/ 3885 h 10000"/>
                <a:gd name="connsiteX135" fmla="*/ 2830 w 9982"/>
                <a:gd name="connsiteY135" fmla="*/ 5987 h 10000"/>
                <a:gd name="connsiteX136" fmla="*/ 2860 w 9982"/>
                <a:gd name="connsiteY136" fmla="*/ 7679 h 10000"/>
                <a:gd name="connsiteX137" fmla="*/ 2876 w 9982"/>
                <a:gd name="connsiteY137" fmla="*/ 7641 h 10000"/>
                <a:gd name="connsiteX138" fmla="*/ 2894 w 9982"/>
                <a:gd name="connsiteY138" fmla="*/ 7103 h 10000"/>
                <a:gd name="connsiteX139" fmla="*/ 2914 w 9982"/>
                <a:gd name="connsiteY139" fmla="*/ 6500 h 10000"/>
                <a:gd name="connsiteX140" fmla="*/ 2945 w 9982"/>
                <a:gd name="connsiteY140" fmla="*/ 5962 h 10000"/>
                <a:gd name="connsiteX141" fmla="*/ 2963 w 9982"/>
                <a:gd name="connsiteY141" fmla="*/ 5321 h 10000"/>
                <a:gd name="connsiteX142" fmla="*/ 2982 w 9982"/>
                <a:gd name="connsiteY142" fmla="*/ 4744 h 10000"/>
                <a:gd name="connsiteX143" fmla="*/ 3007 w 9982"/>
                <a:gd name="connsiteY143" fmla="*/ 4051 h 10000"/>
                <a:gd name="connsiteX144" fmla="*/ 3027 w 9982"/>
                <a:gd name="connsiteY144" fmla="*/ 3372 h 10000"/>
                <a:gd name="connsiteX145" fmla="*/ 3046 w 9982"/>
                <a:gd name="connsiteY145" fmla="*/ 3667 h 10000"/>
                <a:gd name="connsiteX146" fmla="*/ 3065 w 9982"/>
                <a:gd name="connsiteY146" fmla="*/ 4295 h 10000"/>
                <a:gd name="connsiteX147" fmla="*/ 3083 w 9982"/>
                <a:gd name="connsiteY147" fmla="*/ 4808 h 10000"/>
                <a:gd name="connsiteX148" fmla="*/ 3101 w 9982"/>
                <a:gd name="connsiteY148" fmla="*/ 5667 h 10000"/>
                <a:gd name="connsiteX149" fmla="*/ 3131 w 9982"/>
                <a:gd name="connsiteY149" fmla="*/ 6205 h 10000"/>
                <a:gd name="connsiteX150" fmla="*/ 3150 w 9982"/>
                <a:gd name="connsiteY150" fmla="*/ 6141 h 10000"/>
                <a:gd name="connsiteX151" fmla="*/ 3165 w 9982"/>
                <a:gd name="connsiteY151" fmla="*/ 5705 h 10000"/>
                <a:gd name="connsiteX152" fmla="*/ 3197 w 9982"/>
                <a:gd name="connsiteY152" fmla="*/ 5154 h 10000"/>
                <a:gd name="connsiteX153" fmla="*/ 3217 w 9982"/>
                <a:gd name="connsiteY153" fmla="*/ 4526 h 10000"/>
                <a:gd name="connsiteX154" fmla="*/ 3235 w 9982"/>
                <a:gd name="connsiteY154" fmla="*/ 4590 h 10000"/>
                <a:gd name="connsiteX155" fmla="*/ 3255 w 9982"/>
                <a:gd name="connsiteY155" fmla="*/ 5321 h 10000"/>
                <a:gd name="connsiteX156" fmla="*/ 3281 w 9982"/>
                <a:gd name="connsiteY156" fmla="*/ 5962 h 10000"/>
                <a:gd name="connsiteX157" fmla="*/ 3301 w 9982"/>
                <a:gd name="connsiteY157" fmla="*/ 5859 h 10000"/>
                <a:gd name="connsiteX158" fmla="*/ 3320 w 9982"/>
                <a:gd name="connsiteY158" fmla="*/ 5064 h 10000"/>
                <a:gd name="connsiteX159" fmla="*/ 3338 w 9982"/>
                <a:gd name="connsiteY159" fmla="*/ 4359 h 10000"/>
                <a:gd name="connsiteX160" fmla="*/ 3368 w 9982"/>
                <a:gd name="connsiteY160" fmla="*/ 4013 h 10000"/>
                <a:gd name="connsiteX161" fmla="*/ 3386 w 9982"/>
                <a:gd name="connsiteY161" fmla="*/ 4333 h 10000"/>
                <a:gd name="connsiteX162" fmla="*/ 3406 w 9982"/>
                <a:gd name="connsiteY162" fmla="*/ 4936 h 10000"/>
                <a:gd name="connsiteX163" fmla="*/ 3424 w 9982"/>
                <a:gd name="connsiteY163" fmla="*/ 5603 h 10000"/>
                <a:gd name="connsiteX164" fmla="*/ 3444 w 9982"/>
                <a:gd name="connsiteY164" fmla="*/ 5705 h 10000"/>
                <a:gd name="connsiteX165" fmla="*/ 3470 w 9982"/>
                <a:gd name="connsiteY165" fmla="*/ 5449 h 10000"/>
                <a:gd name="connsiteX166" fmla="*/ 3488 w 9982"/>
                <a:gd name="connsiteY166" fmla="*/ 5103 h 10000"/>
                <a:gd name="connsiteX167" fmla="*/ 3507 w 9982"/>
                <a:gd name="connsiteY167" fmla="*/ 4359 h 10000"/>
                <a:gd name="connsiteX168" fmla="*/ 3525 w 9982"/>
                <a:gd name="connsiteY168" fmla="*/ 3731 h 10000"/>
                <a:gd name="connsiteX169" fmla="*/ 3544 w 9982"/>
                <a:gd name="connsiteY169" fmla="*/ 3923 h 10000"/>
                <a:gd name="connsiteX170" fmla="*/ 3572 w 9982"/>
                <a:gd name="connsiteY170" fmla="*/ 3500 h 10000"/>
                <a:gd name="connsiteX171" fmla="*/ 3591 w 9982"/>
                <a:gd name="connsiteY171" fmla="*/ 2615 h 10000"/>
                <a:gd name="connsiteX172" fmla="*/ 3620 w 9982"/>
                <a:gd name="connsiteY172" fmla="*/ 897 h 10000"/>
                <a:gd name="connsiteX173" fmla="*/ 3639 w 9982"/>
                <a:gd name="connsiteY173" fmla="*/ 1154 h 10000"/>
                <a:gd name="connsiteX174" fmla="*/ 3658 w 9982"/>
                <a:gd name="connsiteY174" fmla="*/ 3987 h 10000"/>
                <a:gd name="connsiteX175" fmla="*/ 3676 w 9982"/>
                <a:gd name="connsiteY175" fmla="*/ 7577 h 10000"/>
                <a:gd name="connsiteX176" fmla="*/ 3697 w 9982"/>
                <a:gd name="connsiteY176" fmla="*/ 9423 h 10000"/>
                <a:gd name="connsiteX177" fmla="*/ 3715 w 9982"/>
                <a:gd name="connsiteY177" fmla="*/ 9167 h 10000"/>
                <a:gd name="connsiteX178" fmla="*/ 3733 w 9982"/>
                <a:gd name="connsiteY178" fmla="*/ 7872 h 10000"/>
                <a:gd name="connsiteX179" fmla="*/ 3761 w 9982"/>
                <a:gd name="connsiteY179" fmla="*/ 6782 h 10000"/>
                <a:gd name="connsiteX180" fmla="*/ 3781 w 9982"/>
                <a:gd name="connsiteY180" fmla="*/ 5897 h 10000"/>
                <a:gd name="connsiteX181" fmla="*/ 3807 w 9982"/>
                <a:gd name="connsiteY181" fmla="*/ 5410 h 10000"/>
                <a:gd name="connsiteX182" fmla="*/ 3826 w 9982"/>
                <a:gd name="connsiteY182" fmla="*/ 5282 h 10000"/>
                <a:gd name="connsiteX183" fmla="*/ 3845 w 9982"/>
                <a:gd name="connsiteY183" fmla="*/ 5346 h 10000"/>
                <a:gd name="connsiteX184" fmla="*/ 3863 w 9982"/>
                <a:gd name="connsiteY184" fmla="*/ 5038 h 10000"/>
                <a:gd name="connsiteX185" fmla="*/ 3882 w 9982"/>
                <a:gd name="connsiteY185" fmla="*/ 4872 h 10000"/>
                <a:gd name="connsiteX186" fmla="*/ 3911 w 9982"/>
                <a:gd name="connsiteY186" fmla="*/ 4718 h 10000"/>
                <a:gd name="connsiteX187" fmla="*/ 3930 w 9982"/>
                <a:gd name="connsiteY187" fmla="*/ 4936 h 10000"/>
                <a:gd name="connsiteX188" fmla="*/ 3950 w 9982"/>
                <a:gd name="connsiteY188" fmla="*/ 5103 h 10000"/>
                <a:gd name="connsiteX189" fmla="*/ 3969 w 9982"/>
                <a:gd name="connsiteY189" fmla="*/ 5474 h 10000"/>
                <a:gd name="connsiteX190" fmla="*/ 3998 w 9982"/>
                <a:gd name="connsiteY190" fmla="*/ 5410 h 10000"/>
                <a:gd name="connsiteX191" fmla="*/ 4016 w 9982"/>
                <a:gd name="connsiteY191" fmla="*/ 5218 h 10000"/>
                <a:gd name="connsiteX192" fmla="*/ 4035 w 9982"/>
                <a:gd name="connsiteY192" fmla="*/ 5000 h 10000"/>
                <a:gd name="connsiteX193" fmla="*/ 4053 w 9982"/>
                <a:gd name="connsiteY193" fmla="*/ 4872 h 10000"/>
                <a:gd name="connsiteX194" fmla="*/ 4072 w 9982"/>
                <a:gd name="connsiteY194" fmla="*/ 4744 h 10000"/>
                <a:gd name="connsiteX195" fmla="*/ 4098 w 9982"/>
                <a:gd name="connsiteY195" fmla="*/ 4808 h 10000"/>
                <a:gd name="connsiteX196" fmla="*/ 4116 w 9982"/>
                <a:gd name="connsiteY196" fmla="*/ 4782 h 10000"/>
                <a:gd name="connsiteX197" fmla="*/ 4136 w 9982"/>
                <a:gd name="connsiteY197" fmla="*/ 4590 h 10000"/>
                <a:gd name="connsiteX198" fmla="*/ 4154 w 9982"/>
                <a:gd name="connsiteY198" fmla="*/ 4654 h 10000"/>
                <a:gd name="connsiteX199" fmla="*/ 4184 w 9982"/>
                <a:gd name="connsiteY199" fmla="*/ 4782 h 10000"/>
                <a:gd name="connsiteX200" fmla="*/ 4203 w 9982"/>
                <a:gd name="connsiteY200" fmla="*/ 4872 h 10000"/>
                <a:gd name="connsiteX201" fmla="*/ 4222 w 9982"/>
                <a:gd name="connsiteY201" fmla="*/ 4179 h 10000"/>
                <a:gd name="connsiteX202" fmla="*/ 4247 w 9982"/>
                <a:gd name="connsiteY202" fmla="*/ 2423 h 10000"/>
                <a:gd name="connsiteX203" fmla="*/ 4267 w 9982"/>
                <a:gd name="connsiteY203" fmla="*/ 923 h 10000"/>
                <a:gd name="connsiteX204" fmla="*/ 4285 w 9982"/>
                <a:gd name="connsiteY204" fmla="*/ 0 h 10000"/>
                <a:gd name="connsiteX205" fmla="*/ 4304 w 9982"/>
                <a:gd name="connsiteY205" fmla="*/ 1051 h 10000"/>
                <a:gd name="connsiteX206" fmla="*/ 4324 w 9982"/>
                <a:gd name="connsiteY206" fmla="*/ 4487 h 10000"/>
                <a:gd name="connsiteX207" fmla="*/ 4343 w 9982"/>
                <a:gd name="connsiteY207" fmla="*/ 7705 h 10000"/>
                <a:gd name="connsiteX208" fmla="*/ 4372 w 9982"/>
                <a:gd name="connsiteY208" fmla="*/ 9397 h 10000"/>
                <a:gd name="connsiteX209" fmla="*/ 4390 w 9982"/>
                <a:gd name="connsiteY209" fmla="*/ 9397 h 10000"/>
                <a:gd name="connsiteX210" fmla="*/ 4409 w 9982"/>
                <a:gd name="connsiteY210" fmla="*/ 8436 h 10000"/>
                <a:gd name="connsiteX211" fmla="*/ 4439 w 9982"/>
                <a:gd name="connsiteY211" fmla="*/ 7679 h 10000"/>
                <a:gd name="connsiteX212" fmla="*/ 4457 w 9982"/>
                <a:gd name="connsiteY212" fmla="*/ 7231 h 10000"/>
                <a:gd name="connsiteX213" fmla="*/ 4477 w 9982"/>
                <a:gd name="connsiteY213" fmla="*/ 6436 h 10000"/>
                <a:gd name="connsiteX214" fmla="*/ 4497 w 9982"/>
                <a:gd name="connsiteY214" fmla="*/ 5538 h 10000"/>
                <a:gd name="connsiteX215" fmla="*/ 4516 w 9982"/>
                <a:gd name="connsiteY215" fmla="*/ 4872 h 10000"/>
                <a:gd name="connsiteX216" fmla="*/ 4541 w 9982"/>
                <a:gd name="connsiteY216" fmla="*/ 4423 h 10000"/>
                <a:gd name="connsiteX217" fmla="*/ 4560 w 9982"/>
                <a:gd name="connsiteY217" fmla="*/ 4462 h 10000"/>
                <a:gd name="connsiteX218" fmla="*/ 4578 w 9982"/>
                <a:gd name="connsiteY218" fmla="*/ 3885 h 10000"/>
                <a:gd name="connsiteX219" fmla="*/ 4597 w 9982"/>
                <a:gd name="connsiteY219" fmla="*/ 2744 h 10000"/>
                <a:gd name="connsiteX220" fmla="*/ 4616 w 9982"/>
                <a:gd name="connsiteY220" fmla="*/ 1949 h 10000"/>
                <a:gd name="connsiteX221" fmla="*/ 4641 w 9982"/>
                <a:gd name="connsiteY221" fmla="*/ 2897 h 10000"/>
                <a:gd name="connsiteX222" fmla="*/ 4660 w 9982"/>
                <a:gd name="connsiteY222" fmla="*/ 5833 h 10000"/>
                <a:gd name="connsiteX223" fmla="*/ 4691 w 9982"/>
                <a:gd name="connsiteY223" fmla="*/ 8000 h 10000"/>
                <a:gd name="connsiteX224" fmla="*/ 4710 w 9982"/>
                <a:gd name="connsiteY224" fmla="*/ 8090 h 10000"/>
                <a:gd name="connsiteX225" fmla="*/ 4729 w 9982"/>
                <a:gd name="connsiteY225" fmla="*/ 7103 h 10000"/>
                <a:gd name="connsiteX226" fmla="*/ 4747 w 9982"/>
                <a:gd name="connsiteY226" fmla="*/ 6205 h 10000"/>
                <a:gd name="connsiteX227" fmla="*/ 4767 w 9982"/>
                <a:gd name="connsiteY227" fmla="*/ 5641 h 10000"/>
                <a:gd name="connsiteX228" fmla="*/ 4785 w 9982"/>
                <a:gd name="connsiteY228" fmla="*/ 5321 h 10000"/>
                <a:gd name="connsiteX229" fmla="*/ 4813 w 9982"/>
                <a:gd name="connsiteY229" fmla="*/ 5154 h 10000"/>
                <a:gd name="connsiteX230" fmla="*/ 4831 w 9982"/>
                <a:gd name="connsiteY230" fmla="*/ 4872 h 10000"/>
                <a:gd name="connsiteX231" fmla="*/ 4852 w 9982"/>
                <a:gd name="connsiteY231" fmla="*/ 4526 h 10000"/>
                <a:gd name="connsiteX232" fmla="*/ 4881 w 9982"/>
                <a:gd name="connsiteY232" fmla="*/ 4333 h 10000"/>
                <a:gd name="connsiteX233" fmla="*/ 4900 w 9982"/>
                <a:gd name="connsiteY233" fmla="*/ 4115 h 10000"/>
                <a:gd name="connsiteX234" fmla="*/ 4914 w 9982"/>
                <a:gd name="connsiteY234" fmla="*/ 3859 h 10000"/>
                <a:gd name="connsiteX235" fmla="*/ 4934 w 9982"/>
                <a:gd name="connsiteY235" fmla="*/ 3692 h 10000"/>
                <a:gd name="connsiteX236" fmla="*/ 4953 w 9982"/>
                <a:gd name="connsiteY236" fmla="*/ 3603 h 10000"/>
                <a:gd name="connsiteX237" fmla="*/ 4983 w 9982"/>
                <a:gd name="connsiteY237" fmla="*/ 3821 h 10000"/>
                <a:gd name="connsiteX238" fmla="*/ 5002 w 9982"/>
                <a:gd name="connsiteY238" fmla="*/ 4590 h 10000"/>
                <a:gd name="connsiteX239" fmla="*/ 5021 w 9982"/>
                <a:gd name="connsiteY239" fmla="*/ 5103 h 10000"/>
                <a:gd name="connsiteX240" fmla="*/ 5042 w 9982"/>
                <a:gd name="connsiteY240" fmla="*/ 5346 h 10000"/>
                <a:gd name="connsiteX241" fmla="*/ 5067 w 9982"/>
                <a:gd name="connsiteY241" fmla="*/ 5474 h 10000"/>
                <a:gd name="connsiteX242" fmla="*/ 5085 w 9982"/>
                <a:gd name="connsiteY242" fmla="*/ 5538 h 10000"/>
                <a:gd name="connsiteX243" fmla="*/ 5105 w 9982"/>
                <a:gd name="connsiteY243" fmla="*/ 5513 h 10000"/>
                <a:gd name="connsiteX244" fmla="*/ 5124 w 9982"/>
                <a:gd name="connsiteY244" fmla="*/ 5218 h 10000"/>
                <a:gd name="connsiteX245" fmla="*/ 5153 w 9982"/>
                <a:gd name="connsiteY245" fmla="*/ 4744 h 10000"/>
                <a:gd name="connsiteX246" fmla="*/ 5171 w 9982"/>
                <a:gd name="connsiteY246" fmla="*/ 4397 h 10000"/>
                <a:gd name="connsiteX247" fmla="*/ 5190 w 9982"/>
                <a:gd name="connsiteY247" fmla="*/ 3821 h 10000"/>
                <a:gd name="connsiteX248" fmla="*/ 5205 w 9982"/>
                <a:gd name="connsiteY248" fmla="*/ 3372 h 10000"/>
                <a:gd name="connsiteX249" fmla="*/ 5224 w 9982"/>
                <a:gd name="connsiteY249" fmla="*/ 3372 h 10000"/>
                <a:gd name="connsiteX250" fmla="*/ 5245 w 9982"/>
                <a:gd name="connsiteY250" fmla="*/ 3795 h 10000"/>
                <a:gd name="connsiteX251" fmla="*/ 5275 w 9982"/>
                <a:gd name="connsiteY251" fmla="*/ 5192 h 10000"/>
                <a:gd name="connsiteX252" fmla="*/ 5301 w 9982"/>
                <a:gd name="connsiteY252" fmla="*/ 6436 h 10000"/>
                <a:gd name="connsiteX253" fmla="*/ 5319 w 9982"/>
                <a:gd name="connsiteY253" fmla="*/ 7321 h 10000"/>
                <a:gd name="connsiteX254" fmla="*/ 5338 w 9982"/>
                <a:gd name="connsiteY254" fmla="*/ 7359 h 10000"/>
                <a:gd name="connsiteX255" fmla="*/ 5357 w 9982"/>
                <a:gd name="connsiteY255" fmla="*/ 6846 h 10000"/>
                <a:gd name="connsiteX256" fmla="*/ 5377 w 9982"/>
                <a:gd name="connsiteY256" fmla="*/ 6179 h 10000"/>
                <a:gd name="connsiteX257" fmla="*/ 5395 w 9982"/>
                <a:gd name="connsiteY257" fmla="*/ 5897 h 10000"/>
                <a:gd name="connsiteX258" fmla="*/ 5414 w 9982"/>
                <a:gd name="connsiteY258" fmla="*/ 5538 h 10000"/>
                <a:gd name="connsiteX259" fmla="*/ 5444 w 9982"/>
                <a:gd name="connsiteY259" fmla="*/ 4590 h 10000"/>
                <a:gd name="connsiteX260" fmla="*/ 5462 w 9982"/>
                <a:gd name="connsiteY260" fmla="*/ 3064 h 10000"/>
                <a:gd name="connsiteX261" fmla="*/ 5481 w 9982"/>
                <a:gd name="connsiteY261" fmla="*/ 2615 h 10000"/>
                <a:gd name="connsiteX262" fmla="*/ 5509 w 9982"/>
                <a:gd name="connsiteY262" fmla="*/ 3474 h 10000"/>
                <a:gd name="connsiteX263" fmla="*/ 5529 w 9982"/>
                <a:gd name="connsiteY263" fmla="*/ 4359 h 10000"/>
                <a:gd name="connsiteX264" fmla="*/ 5547 w 9982"/>
                <a:gd name="connsiteY264" fmla="*/ 5321 h 10000"/>
                <a:gd name="connsiteX265" fmla="*/ 5566 w 9982"/>
                <a:gd name="connsiteY265" fmla="*/ 7013 h 10000"/>
                <a:gd name="connsiteX266" fmla="*/ 5593 w 9982"/>
                <a:gd name="connsiteY266" fmla="*/ 8179 h 10000"/>
                <a:gd name="connsiteX267" fmla="*/ 5611 w 9982"/>
                <a:gd name="connsiteY267" fmla="*/ 8115 h 10000"/>
                <a:gd name="connsiteX268" fmla="*/ 5631 w 9982"/>
                <a:gd name="connsiteY268" fmla="*/ 7256 h 10000"/>
                <a:gd name="connsiteX269" fmla="*/ 5649 w 9982"/>
                <a:gd name="connsiteY269" fmla="*/ 6269 h 10000"/>
                <a:gd name="connsiteX270" fmla="*/ 5669 w 9982"/>
                <a:gd name="connsiteY270" fmla="*/ 5410 h 10000"/>
                <a:gd name="connsiteX271" fmla="*/ 5687 w 9982"/>
                <a:gd name="connsiteY271" fmla="*/ 4974 h 10000"/>
                <a:gd name="connsiteX272" fmla="*/ 5718 w 9982"/>
                <a:gd name="connsiteY272" fmla="*/ 4551 h 10000"/>
                <a:gd name="connsiteX273" fmla="*/ 5736 w 9982"/>
                <a:gd name="connsiteY273" fmla="*/ 4231 h 10000"/>
                <a:gd name="connsiteX274" fmla="*/ 5756 w 9982"/>
                <a:gd name="connsiteY274" fmla="*/ 3885 h 10000"/>
                <a:gd name="connsiteX275" fmla="*/ 5783 w 9982"/>
                <a:gd name="connsiteY275" fmla="*/ 3667 h 10000"/>
                <a:gd name="connsiteX276" fmla="*/ 5801 w 9982"/>
                <a:gd name="connsiteY276" fmla="*/ 3218 h 10000"/>
                <a:gd name="connsiteX277" fmla="*/ 5820 w 9982"/>
                <a:gd name="connsiteY277" fmla="*/ 3192 h 10000"/>
                <a:gd name="connsiteX278" fmla="*/ 5838 w 9982"/>
                <a:gd name="connsiteY278" fmla="*/ 3731 h 10000"/>
                <a:gd name="connsiteX279" fmla="*/ 5865 w 9982"/>
                <a:gd name="connsiteY279" fmla="*/ 4615 h 10000"/>
                <a:gd name="connsiteX280" fmla="*/ 5884 w 9982"/>
                <a:gd name="connsiteY280" fmla="*/ 5321 h 10000"/>
                <a:gd name="connsiteX281" fmla="*/ 5902 w 9982"/>
                <a:gd name="connsiteY281" fmla="*/ 5731 h 10000"/>
                <a:gd name="connsiteX282" fmla="*/ 5932 w 9982"/>
                <a:gd name="connsiteY282" fmla="*/ 6090 h 10000"/>
                <a:gd name="connsiteX283" fmla="*/ 5951 w 9982"/>
                <a:gd name="connsiteY283" fmla="*/ 6026 h 10000"/>
                <a:gd name="connsiteX284" fmla="*/ 5970 w 9982"/>
                <a:gd name="connsiteY284" fmla="*/ 5321 h 10000"/>
                <a:gd name="connsiteX285" fmla="*/ 5988 w 9982"/>
                <a:gd name="connsiteY285" fmla="*/ 4397 h 10000"/>
                <a:gd name="connsiteX286" fmla="*/ 6007 w 9982"/>
                <a:gd name="connsiteY286" fmla="*/ 4077 h 10000"/>
                <a:gd name="connsiteX287" fmla="*/ 6026 w 9982"/>
                <a:gd name="connsiteY287" fmla="*/ 4051 h 10000"/>
                <a:gd name="connsiteX288" fmla="*/ 6053 w 9982"/>
                <a:gd name="connsiteY288" fmla="*/ 4974 h 10000"/>
                <a:gd name="connsiteX289" fmla="*/ 6072 w 9982"/>
                <a:gd name="connsiteY289" fmla="*/ 5897 h 10000"/>
                <a:gd name="connsiteX290" fmla="*/ 6093 w 9982"/>
                <a:gd name="connsiteY290" fmla="*/ 5795 h 10000"/>
                <a:gd name="connsiteX291" fmla="*/ 6112 w 9982"/>
                <a:gd name="connsiteY291" fmla="*/ 5321 h 10000"/>
                <a:gd name="connsiteX292" fmla="*/ 6138 w 9982"/>
                <a:gd name="connsiteY292" fmla="*/ 5064 h 10000"/>
                <a:gd name="connsiteX293" fmla="*/ 6158 w 9982"/>
                <a:gd name="connsiteY293" fmla="*/ 5321 h 10000"/>
                <a:gd name="connsiteX294" fmla="*/ 6176 w 9982"/>
                <a:gd name="connsiteY294" fmla="*/ 5154 h 10000"/>
                <a:gd name="connsiteX295" fmla="*/ 6194 w 9982"/>
                <a:gd name="connsiteY295" fmla="*/ 4936 h 10000"/>
                <a:gd name="connsiteX296" fmla="*/ 6224 w 9982"/>
                <a:gd name="connsiteY296" fmla="*/ 4462 h 10000"/>
                <a:gd name="connsiteX297" fmla="*/ 6364 w 9982"/>
                <a:gd name="connsiteY297" fmla="*/ 4846 h 10000"/>
                <a:gd name="connsiteX298" fmla="*/ 6390 w 9982"/>
                <a:gd name="connsiteY298" fmla="*/ 4487 h 10000"/>
                <a:gd name="connsiteX299" fmla="*/ 6496 w 9982"/>
                <a:gd name="connsiteY299" fmla="*/ 4013 h 10000"/>
                <a:gd name="connsiteX300" fmla="*/ 6515 w 9982"/>
                <a:gd name="connsiteY300" fmla="*/ 3064 h 10000"/>
                <a:gd name="connsiteX301" fmla="*/ 6578 w 9982"/>
                <a:gd name="connsiteY301" fmla="*/ 5923 h 10000"/>
                <a:gd name="connsiteX302" fmla="*/ 6597 w 9982"/>
                <a:gd name="connsiteY302" fmla="*/ 7321 h 10000"/>
                <a:gd name="connsiteX303" fmla="*/ 6617 w 9982"/>
                <a:gd name="connsiteY303" fmla="*/ 7641 h 10000"/>
                <a:gd name="connsiteX304" fmla="*/ 6636 w 9982"/>
                <a:gd name="connsiteY304" fmla="*/ 7359 h 10000"/>
                <a:gd name="connsiteX305" fmla="*/ 6654 w 9982"/>
                <a:gd name="connsiteY305" fmla="*/ 5833 h 10000"/>
                <a:gd name="connsiteX306" fmla="*/ 6770 w 9982"/>
                <a:gd name="connsiteY306" fmla="*/ 6436 h 10000"/>
                <a:gd name="connsiteX307" fmla="*/ 6790 w 9982"/>
                <a:gd name="connsiteY307" fmla="*/ 8628 h 10000"/>
                <a:gd name="connsiteX308" fmla="*/ 6808 w 9982"/>
                <a:gd name="connsiteY308" fmla="*/ 9077 h 10000"/>
                <a:gd name="connsiteX309" fmla="*/ 6834 w 9982"/>
                <a:gd name="connsiteY309" fmla="*/ 8603 h 10000"/>
                <a:gd name="connsiteX310" fmla="*/ 6852 w 9982"/>
                <a:gd name="connsiteY310" fmla="*/ 7679 h 10000"/>
                <a:gd name="connsiteX311" fmla="*/ 6872 w 9982"/>
                <a:gd name="connsiteY311" fmla="*/ 6846 h 10000"/>
                <a:gd name="connsiteX312" fmla="*/ 6890 w 9982"/>
                <a:gd name="connsiteY312" fmla="*/ 6090 h 10000"/>
                <a:gd name="connsiteX313" fmla="*/ 6909 w 9982"/>
                <a:gd name="connsiteY313" fmla="*/ 5128 h 10000"/>
                <a:gd name="connsiteX314" fmla="*/ 6929 w 9982"/>
                <a:gd name="connsiteY314" fmla="*/ 4013 h 10000"/>
                <a:gd name="connsiteX315" fmla="*/ 7295 w 9982"/>
                <a:gd name="connsiteY315" fmla="*/ 5513 h 10000"/>
                <a:gd name="connsiteX316" fmla="*/ 7315 w 9982"/>
                <a:gd name="connsiteY316" fmla="*/ 6051 h 10000"/>
                <a:gd name="connsiteX317" fmla="*/ 7334 w 9982"/>
                <a:gd name="connsiteY317" fmla="*/ 5897 h 10000"/>
                <a:gd name="connsiteX318" fmla="*/ 7353 w 9982"/>
                <a:gd name="connsiteY318" fmla="*/ 5577 h 10000"/>
                <a:gd name="connsiteX319" fmla="*/ 7371 w 9982"/>
                <a:gd name="connsiteY319" fmla="*/ 5321 h 10000"/>
                <a:gd name="connsiteX320" fmla="*/ 7397 w 9982"/>
                <a:gd name="connsiteY320" fmla="*/ 4936 h 10000"/>
                <a:gd name="connsiteX321" fmla="*/ 7417 w 9982"/>
                <a:gd name="connsiteY321" fmla="*/ 4654 h 10000"/>
                <a:gd name="connsiteX322" fmla="*/ 7437 w 9982"/>
                <a:gd name="connsiteY322" fmla="*/ 4526 h 10000"/>
                <a:gd name="connsiteX323" fmla="*/ 7467 w 9982"/>
                <a:gd name="connsiteY323" fmla="*/ 4487 h 10000"/>
                <a:gd name="connsiteX324" fmla="*/ 7485 w 9982"/>
                <a:gd name="connsiteY324" fmla="*/ 4590 h 10000"/>
                <a:gd name="connsiteX325" fmla="*/ 7504 w 9982"/>
                <a:gd name="connsiteY325" fmla="*/ 5218 h 10000"/>
                <a:gd name="connsiteX326" fmla="*/ 7518 w 9982"/>
                <a:gd name="connsiteY326" fmla="*/ 5218 h 10000"/>
                <a:gd name="connsiteX327" fmla="*/ 7536 w 9982"/>
                <a:gd name="connsiteY327" fmla="*/ 4654 h 10000"/>
                <a:gd name="connsiteX328" fmla="*/ 7567 w 9982"/>
                <a:gd name="connsiteY328" fmla="*/ 4423 h 10000"/>
                <a:gd name="connsiteX329" fmla="*/ 7585 w 9982"/>
                <a:gd name="connsiteY329" fmla="*/ 4654 h 10000"/>
                <a:gd name="connsiteX330" fmla="*/ 7605 w 9982"/>
                <a:gd name="connsiteY330" fmla="*/ 5154 h 10000"/>
                <a:gd name="connsiteX331" fmla="*/ 7630 w 9982"/>
                <a:gd name="connsiteY331" fmla="*/ 5731 h 10000"/>
                <a:gd name="connsiteX332" fmla="*/ 7649 w 9982"/>
                <a:gd name="connsiteY332" fmla="*/ 6051 h 10000"/>
                <a:gd name="connsiteX333" fmla="*/ 7667 w 9982"/>
                <a:gd name="connsiteY333" fmla="*/ 5962 h 10000"/>
                <a:gd name="connsiteX334" fmla="*/ 7686 w 9982"/>
                <a:gd name="connsiteY334" fmla="*/ 5897 h 10000"/>
                <a:gd name="connsiteX335" fmla="*/ 7706 w 9982"/>
                <a:gd name="connsiteY335" fmla="*/ 5321 h 10000"/>
                <a:gd name="connsiteX336" fmla="*/ 7725 w 9982"/>
                <a:gd name="connsiteY336" fmla="*/ 4679 h 10000"/>
                <a:gd name="connsiteX337" fmla="*/ 7756 w 9982"/>
                <a:gd name="connsiteY337" fmla="*/ 4115 h 10000"/>
                <a:gd name="connsiteX338" fmla="*/ 7774 w 9982"/>
                <a:gd name="connsiteY338" fmla="*/ 3474 h 10000"/>
                <a:gd name="connsiteX339" fmla="*/ 7795 w 9982"/>
                <a:gd name="connsiteY339" fmla="*/ 3410 h 10000"/>
                <a:gd name="connsiteX340" fmla="*/ 7810 w 9982"/>
                <a:gd name="connsiteY340" fmla="*/ 4808 h 10000"/>
                <a:gd name="connsiteX341" fmla="*/ 7843 w 9982"/>
                <a:gd name="connsiteY341" fmla="*/ 6090 h 10000"/>
                <a:gd name="connsiteX342" fmla="*/ 7861 w 9982"/>
                <a:gd name="connsiteY342" fmla="*/ 5833 h 10000"/>
                <a:gd name="connsiteX343" fmla="*/ 7879 w 9982"/>
                <a:gd name="connsiteY343" fmla="*/ 4359 h 10000"/>
                <a:gd name="connsiteX344" fmla="*/ 7905 w 9982"/>
                <a:gd name="connsiteY344" fmla="*/ 2705 h 10000"/>
                <a:gd name="connsiteX345" fmla="*/ 7923 w 9982"/>
                <a:gd name="connsiteY345" fmla="*/ 1974 h 10000"/>
                <a:gd name="connsiteX346" fmla="*/ 7942 w 9982"/>
                <a:gd name="connsiteY346" fmla="*/ 4013 h 10000"/>
                <a:gd name="connsiteX347" fmla="*/ 7961 w 9982"/>
                <a:gd name="connsiteY347" fmla="*/ 6372 h 10000"/>
                <a:gd name="connsiteX348" fmla="*/ 7981 w 9982"/>
                <a:gd name="connsiteY348" fmla="*/ 7808 h 10000"/>
                <a:gd name="connsiteX349" fmla="*/ 7999 w 9982"/>
                <a:gd name="connsiteY349" fmla="*/ 7577 h 10000"/>
                <a:gd name="connsiteX350" fmla="*/ 8029 w 9982"/>
                <a:gd name="connsiteY350" fmla="*/ 7295 h 10000"/>
                <a:gd name="connsiteX351" fmla="*/ 8047 w 9982"/>
                <a:gd name="connsiteY351" fmla="*/ 7321 h 10000"/>
                <a:gd name="connsiteX352" fmla="*/ 8065 w 9982"/>
                <a:gd name="connsiteY352" fmla="*/ 7551 h 10000"/>
                <a:gd name="connsiteX353" fmla="*/ 8092 w 9982"/>
                <a:gd name="connsiteY353" fmla="*/ 7679 h 10000"/>
                <a:gd name="connsiteX354" fmla="*/ 8110 w 9982"/>
                <a:gd name="connsiteY354" fmla="*/ 7231 h 10000"/>
                <a:gd name="connsiteX355" fmla="*/ 8131 w 9982"/>
                <a:gd name="connsiteY355" fmla="*/ 6526 h 10000"/>
                <a:gd name="connsiteX356" fmla="*/ 8150 w 9982"/>
                <a:gd name="connsiteY356" fmla="*/ 5859 h 10000"/>
                <a:gd name="connsiteX357" fmla="*/ 8177 w 9982"/>
                <a:gd name="connsiteY357" fmla="*/ 5154 h 10000"/>
                <a:gd name="connsiteX358" fmla="*/ 8195 w 9982"/>
                <a:gd name="connsiteY358" fmla="*/ 4615 h 10000"/>
                <a:gd name="connsiteX359" fmla="*/ 8215 w 9982"/>
                <a:gd name="connsiteY359" fmla="*/ 3949 h 10000"/>
                <a:gd name="connsiteX360" fmla="*/ 8234 w 9982"/>
                <a:gd name="connsiteY360" fmla="*/ 3474 h 10000"/>
                <a:gd name="connsiteX361" fmla="*/ 8253 w 9982"/>
                <a:gd name="connsiteY361" fmla="*/ 2936 h 10000"/>
                <a:gd name="connsiteX362" fmla="*/ 8283 w 9982"/>
                <a:gd name="connsiteY362" fmla="*/ 2808 h 10000"/>
                <a:gd name="connsiteX363" fmla="*/ 8301 w 9982"/>
                <a:gd name="connsiteY363" fmla="*/ 3474 h 10000"/>
                <a:gd name="connsiteX364" fmla="*/ 8320 w 9982"/>
                <a:gd name="connsiteY364" fmla="*/ 4462 h 10000"/>
                <a:gd name="connsiteX365" fmla="*/ 8340 w 9982"/>
                <a:gd name="connsiteY365" fmla="*/ 4590 h 10000"/>
                <a:gd name="connsiteX366" fmla="*/ 8366 w 9982"/>
                <a:gd name="connsiteY366" fmla="*/ 4333 h 10000"/>
                <a:gd name="connsiteX367" fmla="*/ 8384 w 9982"/>
                <a:gd name="connsiteY367" fmla="*/ 4295 h 10000"/>
                <a:gd name="connsiteX368" fmla="*/ 8403 w 9982"/>
                <a:gd name="connsiteY368" fmla="*/ 4205 h 10000"/>
                <a:gd name="connsiteX369" fmla="*/ 8423 w 9982"/>
                <a:gd name="connsiteY369" fmla="*/ 3949 h 10000"/>
                <a:gd name="connsiteX370" fmla="*/ 8441 w 9982"/>
                <a:gd name="connsiteY370" fmla="*/ 4654 h 10000"/>
                <a:gd name="connsiteX371" fmla="*/ 8470 w 9982"/>
                <a:gd name="connsiteY371" fmla="*/ 5282 h 10000"/>
                <a:gd name="connsiteX372" fmla="*/ 8488 w 9982"/>
                <a:gd name="connsiteY372" fmla="*/ 6051 h 10000"/>
                <a:gd name="connsiteX373" fmla="*/ 8518 w 9982"/>
                <a:gd name="connsiteY373" fmla="*/ 6718 h 10000"/>
                <a:gd name="connsiteX374" fmla="*/ 8537 w 9982"/>
                <a:gd name="connsiteY374" fmla="*/ 6821 h 10000"/>
                <a:gd name="connsiteX375" fmla="*/ 8555 w 9982"/>
                <a:gd name="connsiteY375" fmla="*/ 6462 h 10000"/>
                <a:gd name="connsiteX376" fmla="*/ 8574 w 9982"/>
                <a:gd name="connsiteY376" fmla="*/ 5321 h 10000"/>
                <a:gd name="connsiteX377" fmla="*/ 8593 w 9982"/>
                <a:gd name="connsiteY377" fmla="*/ 2769 h 10000"/>
                <a:gd name="connsiteX378" fmla="*/ 8613 w 9982"/>
                <a:gd name="connsiteY378" fmla="*/ 1244 h 10000"/>
                <a:gd name="connsiteX379" fmla="*/ 8631 w 9982"/>
                <a:gd name="connsiteY379" fmla="*/ 962 h 10000"/>
                <a:gd name="connsiteX380" fmla="*/ 8657 w 9982"/>
                <a:gd name="connsiteY380" fmla="*/ 3603 h 10000"/>
                <a:gd name="connsiteX381" fmla="*/ 8675 w 9982"/>
                <a:gd name="connsiteY381" fmla="*/ 6846 h 10000"/>
                <a:gd name="connsiteX382" fmla="*/ 8702 w 9982"/>
                <a:gd name="connsiteY382" fmla="*/ 8282 h 10000"/>
                <a:gd name="connsiteX383" fmla="*/ 8720 w 9982"/>
                <a:gd name="connsiteY383" fmla="*/ 8218 h 10000"/>
                <a:gd name="connsiteX384" fmla="*/ 8740 w 9982"/>
                <a:gd name="connsiteY384" fmla="*/ 7679 h 10000"/>
                <a:gd name="connsiteX385" fmla="*/ 8760 w 9982"/>
                <a:gd name="connsiteY385" fmla="*/ 7038 h 10000"/>
                <a:gd name="connsiteX386" fmla="*/ 8778 w 9982"/>
                <a:gd name="connsiteY386" fmla="*/ 6436 h 10000"/>
                <a:gd name="connsiteX387" fmla="*/ 8808 w 9982"/>
                <a:gd name="connsiteY387" fmla="*/ 6115 h 10000"/>
                <a:gd name="connsiteX388" fmla="*/ 8827 w 9982"/>
                <a:gd name="connsiteY388" fmla="*/ 5833 h 10000"/>
                <a:gd name="connsiteX389" fmla="*/ 8845 w 9982"/>
                <a:gd name="connsiteY389" fmla="*/ 5449 h 10000"/>
                <a:gd name="connsiteX390" fmla="*/ 8865 w 9982"/>
                <a:gd name="connsiteY390" fmla="*/ 4872 h 10000"/>
                <a:gd name="connsiteX391" fmla="*/ 8884 w 9982"/>
                <a:gd name="connsiteY391" fmla="*/ 4333 h 10000"/>
                <a:gd name="connsiteX392" fmla="*/ 8911 w 9982"/>
                <a:gd name="connsiteY392" fmla="*/ 3795 h 10000"/>
                <a:gd name="connsiteX393" fmla="*/ 8929 w 9982"/>
                <a:gd name="connsiteY393" fmla="*/ 3538 h 10000"/>
                <a:gd name="connsiteX394" fmla="*/ 8948 w 9982"/>
                <a:gd name="connsiteY394" fmla="*/ 3244 h 10000"/>
                <a:gd name="connsiteX395" fmla="*/ 8973 w 9982"/>
                <a:gd name="connsiteY395" fmla="*/ 3372 h 10000"/>
                <a:gd name="connsiteX396" fmla="*/ 8995 w 9982"/>
                <a:gd name="connsiteY396" fmla="*/ 3244 h 10000"/>
                <a:gd name="connsiteX397" fmla="*/ 9014 w 9982"/>
                <a:gd name="connsiteY397" fmla="*/ 2513 h 10000"/>
                <a:gd name="connsiteX398" fmla="*/ 9032 w 9982"/>
                <a:gd name="connsiteY398" fmla="*/ 2897 h 10000"/>
                <a:gd name="connsiteX399" fmla="*/ 9051 w 9982"/>
                <a:gd name="connsiteY399" fmla="*/ 5128 h 10000"/>
                <a:gd name="connsiteX400" fmla="*/ 9081 w 9982"/>
                <a:gd name="connsiteY400" fmla="*/ 6846 h 10000"/>
                <a:gd name="connsiteX401" fmla="*/ 9100 w 9982"/>
                <a:gd name="connsiteY401" fmla="*/ 7038 h 10000"/>
                <a:gd name="connsiteX402" fmla="*/ 9119 w 9982"/>
                <a:gd name="connsiteY402" fmla="*/ 6821 h 10000"/>
                <a:gd name="connsiteX403" fmla="*/ 9145 w 9982"/>
                <a:gd name="connsiteY403" fmla="*/ 6051 h 10000"/>
                <a:gd name="connsiteX404" fmla="*/ 9164 w 9982"/>
                <a:gd name="connsiteY404" fmla="*/ 4974 h 10000"/>
                <a:gd name="connsiteX405" fmla="*/ 9182 w 9982"/>
                <a:gd name="connsiteY405" fmla="*/ 3885 h 10000"/>
                <a:gd name="connsiteX406" fmla="*/ 9201 w 9982"/>
                <a:gd name="connsiteY406" fmla="*/ 3795 h 10000"/>
                <a:gd name="connsiteX407" fmla="*/ 9219 w 9982"/>
                <a:gd name="connsiteY407" fmla="*/ 4910 h 10000"/>
                <a:gd name="connsiteX408" fmla="*/ 9239 w 9982"/>
                <a:gd name="connsiteY408" fmla="*/ 6590 h 10000"/>
                <a:gd name="connsiteX409" fmla="*/ 9268 w 9982"/>
                <a:gd name="connsiteY409" fmla="*/ 7705 h 10000"/>
                <a:gd name="connsiteX410" fmla="*/ 9287 w 9982"/>
                <a:gd name="connsiteY410" fmla="*/ 7641 h 10000"/>
                <a:gd name="connsiteX411" fmla="*/ 9305 w 9982"/>
                <a:gd name="connsiteY411" fmla="*/ 6974 h 10000"/>
                <a:gd name="connsiteX412" fmla="*/ 9323 w 9982"/>
                <a:gd name="connsiteY412" fmla="*/ 6244 h 10000"/>
                <a:gd name="connsiteX413" fmla="*/ 9353 w 9982"/>
                <a:gd name="connsiteY413" fmla="*/ 5667 h 10000"/>
                <a:gd name="connsiteX414" fmla="*/ 9372 w 9982"/>
                <a:gd name="connsiteY414" fmla="*/ 5282 h 10000"/>
                <a:gd name="connsiteX415" fmla="*/ 9391 w 9982"/>
                <a:gd name="connsiteY415" fmla="*/ 4782 h 10000"/>
                <a:gd name="connsiteX416" fmla="*/ 9409 w 9982"/>
                <a:gd name="connsiteY416" fmla="*/ 3987 h 10000"/>
                <a:gd name="connsiteX417" fmla="*/ 9437 w 9982"/>
                <a:gd name="connsiteY417" fmla="*/ 3244 h 10000"/>
                <a:gd name="connsiteX418" fmla="*/ 9455 w 9982"/>
                <a:gd name="connsiteY418" fmla="*/ 2872 h 10000"/>
                <a:gd name="connsiteX419" fmla="*/ 9474 w 9982"/>
                <a:gd name="connsiteY419" fmla="*/ 2962 h 10000"/>
                <a:gd name="connsiteX420" fmla="*/ 9492 w 9982"/>
                <a:gd name="connsiteY420" fmla="*/ 3667 h 10000"/>
                <a:gd name="connsiteX421" fmla="*/ 9512 w 9982"/>
                <a:gd name="connsiteY421" fmla="*/ 5321 h 10000"/>
                <a:gd name="connsiteX422" fmla="*/ 9542 w 9982"/>
                <a:gd name="connsiteY422" fmla="*/ 6462 h 10000"/>
                <a:gd name="connsiteX423" fmla="*/ 9558 w 9982"/>
                <a:gd name="connsiteY423" fmla="*/ 6051 h 10000"/>
                <a:gd name="connsiteX424" fmla="*/ 9588 w 9982"/>
                <a:gd name="connsiteY424" fmla="*/ 5103 h 10000"/>
                <a:gd name="connsiteX425" fmla="*/ 9606 w 9982"/>
                <a:gd name="connsiteY425" fmla="*/ 4551 h 10000"/>
                <a:gd name="connsiteX426" fmla="*/ 9626 w 9982"/>
                <a:gd name="connsiteY426" fmla="*/ 4974 h 10000"/>
                <a:gd name="connsiteX427" fmla="*/ 9646 w 9982"/>
                <a:gd name="connsiteY427" fmla="*/ 5897 h 10000"/>
                <a:gd name="connsiteX428" fmla="*/ 9664 w 9982"/>
                <a:gd name="connsiteY428" fmla="*/ 6179 h 10000"/>
                <a:gd name="connsiteX429" fmla="*/ 9683 w 9982"/>
                <a:gd name="connsiteY429" fmla="*/ 5667 h 10000"/>
                <a:gd name="connsiteX430" fmla="*/ 9708 w 9982"/>
                <a:gd name="connsiteY430" fmla="*/ 5154 h 10000"/>
                <a:gd name="connsiteX431" fmla="*/ 9727 w 9982"/>
                <a:gd name="connsiteY431" fmla="*/ 4910 h 10000"/>
                <a:gd name="connsiteX432" fmla="*/ 9745 w 9982"/>
                <a:gd name="connsiteY432" fmla="*/ 4718 h 10000"/>
                <a:gd name="connsiteX433" fmla="*/ 9777 w 9982"/>
                <a:gd name="connsiteY433" fmla="*/ 4462 h 10000"/>
                <a:gd name="connsiteX434" fmla="*/ 9797 w 9982"/>
                <a:gd name="connsiteY434" fmla="*/ 4179 h 10000"/>
                <a:gd name="connsiteX435" fmla="*/ 9816 w 9982"/>
                <a:gd name="connsiteY435" fmla="*/ 4115 h 10000"/>
                <a:gd name="connsiteX436" fmla="*/ 9834 w 9982"/>
                <a:gd name="connsiteY436" fmla="*/ 4141 h 10000"/>
                <a:gd name="connsiteX437" fmla="*/ 9850 w 9982"/>
                <a:gd name="connsiteY437" fmla="*/ 4462 h 10000"/>
                <a:gd name="connsiteX438" fmla="*/ 9880 w 9982"/>
                <a:gd name="connsiteY438" fmla="*/ 4782 h 10000"/>
                <a:gd name="connsiteX439" fmla="*/ 9899 w 9982"/>
                <a:gd name="connsiteY439" fmla="*/ 5410 h 10000"/>
                <a:gd name="connsiteX440" fmla="*/ 9918 w 9982"/>
                <a:gd name="connsiteY440" fmla="*/ 6090 h 10000"/>
                <a:gd name="connsiteX441" fmla="*/ 9936 w 9982"/>
                <a:gd name="connsiteY441" fmla="*/ 6308 h 10000"/>
                <a:gd name="connsiteX442" fmla="*/ 9954 w 9982"/>
                <a:gd name="connsiteY442" fmla="*/ 6026 h 10000"/>
                <a:gd name="connsiteX443" fmla="*/ 9982 w 9982"/>
                <a:gd name="connsiteY443" fmla="*/ 5321 h 10000"/>
                <a:gd name="connsiteX0" fmla="*/ 0 w 9972"/>
                <a:gd name="connsiteY0" fmla="*/ 5103 h 10000"/>
                <a:gd name="connsiteX1" fmla="*/ 18 w 9972"/>
                <a:gd name="connsiteY1" fmla="*/ 6333 h 10000"/>
                <a:gd name="connsiteX2" fmla="*/ 37 w 9972"/>
                <a:gd name="connsiteY2" fmla="*/ 6885 h 10000"/>
                <a:gd name="connsiteX3" fmla="*/ 55 w 9972"/>
                <a:gd name="connsiteY3" fmla="*/ 6397 h 10000"/>
                <a:gd name="connsiteX4" fmla="*/ 86 w 9972"/>
                <a:gd name="connsiteY4" fmla="*/ 5474 h 10000"/>
                <a:gd name="connsiteX5" fmla="*/ 105 w 9972"/>
                <a:gd name="connsiteY5" fmla="*/ 4179 h 10000"/>
                <a:gd name="connsiteX6" fmla="*/ 124 w 9972"/>
                <a:gd name="connsiteY6" fmla="*/ 3128 h 10000"/>
                <a:gd name="connsiteX7" fmla="*/ 149 w 9972"/>
                <a:gd name="connsiteY7" fmla="*/ 2897 h 10000"/>
                <a:gd name="connsiteX8" fmla="*/ 167 w 9972"/>
                <a:gd name="connsiteY8" fmla="*/ 3987 h 10000"/>
                <a:gd name="connsiteX9" fmla="*/ 187 w 9972"/>
                <a:gd name="connsiteY9" fmla="*/ 5346 h 10000"/>
                <a:gd name="connsiteX10" fmla="*/ 206 w 9972"/>
                <a:gd name="connsiteY10" fmla="*/ 6179 h 10000"/>
                <a:gd name="connsiteX11" fmla="*/ 226 w 9972"/>
                <a:gd name="connsiteY11" fmla="*/ 6333 h 10000"/>
                <a:gd name="connsiteX12" fmla="*/ 256 w 9972"/>
                <a:gd name="connsiteY12" fmla="*/ 6115 h 10000"/>
                <a:gd name="connsiteX13" fmla="*/ 273 w 9972"/>
                <a:gd name="connsiteY13" fmla="*/ 5667 h 10000"/>
                <a:gd name="connsiteX14" fmla="*/ 295 w 9972"/>
                <a:gd name="connsiteY14" fmla="*/ 5385 h 10000"/>
                <a:gd name="connsiteX15" fmla="*/ 313 w 9972"/>
                <a:gd name="connsiteY15" fmla="*/ 4872 h 10000"/>
                <a:gd name="connsiteX16" fmla="*/ 333 w 9972"/>
                <a:gd name="connsiteY16" fmla="*/ 4013 h 10000"/>
                <a:gd name="connsiteX17" fmla="*/ 362 w 9972"/>
                <a:gd name="connsiteY17" fmla="*/ 3795 h 10000"/>
                <a:gd name="connsiteX18" fmla="*/ 381 w 9972"/>
                <a:gd name="connsiteY18" fmla="*/ 3859 h 10000"/>
                <a:gd name="connsiteX19" fmla="*/ 399 w 9972"/>
                <a:gd name="connsiteY19" fmla="*/ 4115 h 10000"/>
                <a:gd name="connsiteX20" fmla="*/ 425 w 9972"/>
                <a:gd name="connsiteY20" fmla="*/ 4872 h 10000"/>
                <a:gd name="connsiteX21" fmla="*/ 443 w 9972"/>
                <a:gd name="connsiteY21" fmla="*/ 5513 h 10000"/>
                <a:gd name="connsiteX22" fmla="*/ 464 w 9972"/>
                <a:gd name="connsiteY22" fmla="*/ 5513 h 10000"/>
                <a:gd name="connsiteX23" fmla="*/ 482 w 9972"/>
                <a:gd name="connsiteY23" fmla="*/ 5641 h 10000"/>
                <a:gd name="connsiteX24" fmla="*/ 500 w 9972"/>
                <a:gd name="connsiteY24" fmla="*/ 5705 h 10000"/>
                <a:gd name="connsiteX25" fmla="*/ 520 w 9972"/>
                <a:gd name="connsiteY25" fmla="*/ 5833 h 10000"/>
                <a:gd name="connsiteX26" fmla="*/ 549 w 9972"/>
                <a:gd name="connsiteY26" fmla="*/ 5731 h 10000"/>
                <a:gd name="connsiteX27" fmla="*/ 565 w 9972"/>
                <a:gd name="connsiteY27" fmla="*/ 5321 h 10000"/>
                <a:gd name="connsiteX28" fmla="*/ 584 w 9972"/>
                <a:gd name="connsiteY28" fmla="*/ 4974 h 10000"/>
                <a:gd name="connsiteX29" fmla="*/ 613 w 9972"/>
                <a:gd name="connsiteY29" fmla="*/ 4526 h 10000"/>
                <a:gd name="connsiteX30" fmla="*/ 632 w 9972"/>
                <a:gd name="connsiteY30" fmla="*/ 4051 h 10000"/>
                <a:gd name="connsiteX31" fmla="*/ 651 w 9972"/>
                <a:gd name="connsiteY31" fmla="*/ 3372 h 10000"/>
                <a:gd name="connsiteX32" fmla="*/ 671 w 9972"/>
                <a:gd name="connsiteY32" fmla="*/ 3026 h 10000"/>
                <a:gd name="connsiteX33" fmla="*/ 696 w 9972"/>
                <a:gd name="connsiteY33" fmla="*/ 3282 h 10000"/>
                <a:gd name="connsiteX34" fmla="*/ 716 w 9972"/>
                <a:gd name="connsiteY34" fmla="*/ 4551 h 10000"/>
                <a:gd name="connsiteX35" fmla="*/ 734 w 9972"/>
                <a:gd name="connsiteY35" fmla="*/ 6090 h 10000"/>
                <a:gd name="connsiteX36" fmla="*/ 754 w 9972"/>
                <a:gd name="connsiteY36" fmla="*/ 7256 h 10000"/>
                <a:gd name="connsiteX37" fmla="*/ 772 w 9972"/>
                <a:gd name="connsiteY37" fmla="*/ 7449 h 10000"/>
                <a:gd name="connsiteX38" fmla="*/ 803 w 9972"/>
                <a:gd name="connsiteY38" fmla="*/ 7077 h 10000"/>
                <a:gd name="connsiteX39" fmla="*/ 821 w 9972"/>
                <a:gd name="connsiteY39" fmla="*/ 5603 h 10000"/>
                <a:gd name="connsiteX40" fmla="*/ 837 w 9972"/>
                <a:gd name="connsiteY40" fmla="*/ 3282 h 10000"/>
                <a:gd name="connsiteX41" fmla="*/ 857 w 9972"/>
                <a:gd name="connsiteY41" fmla="*/ 1308 h 10000"/>
                <a:gd name="connsiteX42" fmla="*/ 889 w 9972"/>
                <a:gd name="connsiteY42" fmla="*/ 962 h 10000"/>
                <a:gd name="connsiteX43" fmla="*/ 908 w 9972"/>
                <a:gd name="connsiteY43" fmla="*/ 3282 h 10000"/>
                <a:gd name="connsiteX44" fmla="*/ 926 w 9972"/>
                <a:gd name="connsiteY44" fmla="*/ 7744 h 10000"/>
                <a:gd name="connsiteX45" fmla="*/ 945 w 9972"/>
                <a:gd name="connsiteY45" fmla="*/ 10000 h 10000"/>
                <a:gd name="connsiteX46" fmla="*/ 963 w 9972"/>
                <a:gd name="connsiteY46" fmla="*/ 8821 h 10000"/>
                <a:gd name="connsiteX47" fmla="*/ 991 w 9972"/>
                <a:gd name="connsiteY47" fmla="*/ 6564 h 10000"/>
                <a:gd name="connsiteX48" fmla="*/ 1010 w 9972"/>
                <a:gd name="connsiteY48" fmla="*/ 5064 h 10000"/>
                <a:gd name="connsiteX49" fmla="*/ 1038 w 9972"/>
                <a:gd name="connsiteY49" fmla="*/ 4744 h 10000"/>
                <a:gd name="connsiteX50" fmla="*/ 1058 w 9972"/>
                <a:gd name="connsiteY50" fmla="*/ 5000 h 10000"/>
                <a:gd name="connsiteX51" fmla="*/ 1077 w 9972"/>
                <a:gd name="connsiteY51" fmla="*/ 5513 h 10000"/>
                <a:gd name="connsiteX52" fmla="*/ 1096 w 9972"/>
                <a:gd name="connsiteY52" fmla="*/ 5641 h 10000"/>
                <a:gd name="connsiteX53" fmla="*/ 1115 w 9972"/>
                <a:gd name="connsiteY53" fmla="*/ 5577 h 10000"/>
                <a:gd name="connsiteX54" fmla="*/ 1129 w 9972"/>
                <a:gd name="connsiteY54" fmla="*/ 5346 h 10000"/>
                <a:gd name="connsiteX55" fmla="*/ 1148 w 9972"/>
                <a:gd name="connsiteY55" fmla="*/ 4936 h 10000"/>
                <a:gd name="connsiteX56" fmla="*/ 1177 w 9972"/>
                <a:gd name="connsiteY56" fmla="*/ 3756 h 10000"/>
                <a:gd name="connsiteX57" fmla="*/ 1197 w 9972"/>
                <a:gd name="connsiteY57" fmla="*/ 3372 h 10000"/>
                <a:gd name="connsiteX58" fmla="*/ 1223 w 9972"/>
                <a:gd name="connsiteY58" fmla="*/ 3346 h 10000"/>
                <a:gd name="connsiteX59" fmla="*/ 1243 w 9972"/>
                <a:gd name="connsiteY59" fmla="*/ 3372 h 10000"/>
                <a:gd name="connsiteX60" fmla="*/ 1262 w 9972"/>
                <a:gd name="connsiteY60" fmla="*/ 4333 h 10000"/>
                <a:gd name="connsiteX61" fmla="*/ 1281 w 9972"/>
                <a:gd name="connsiteY61" fmla="*/ 5346 h 10000"/>
                <a:gd name="connsiteX62" fmla="*/ 1299 w 9972"/>
                <a:gd name="connsiteY62" fmla="*/ 6308 h 10000"/>
                <a:gd name="connsiteX63" fmla="*/ 1330 w 9972"/>
                <a:gd name="connsiteY63" fmla="*/ 6885 h 10000"/>
                <a:gd name="connsiteX64" fmla="*/ 1348 w 9972"/>
                <a:gd name="connsiteY64" fmla="*/ 7077 h 10000"/>
                <a:gd name="connsiteX65" fmla="*/ 1367 w 9972"/>
                <a:gd name="connsiteY65" fmla="*/ 6564 h 10000"/>
                <a:gd name="connsiteX66" fmla="*/ 1387 w 9972"/>
                <a:gd name="connsiteY66" fmla="*/ 6244 h 10000"/>
                <a:gd name="connsiteX67" fmla="*/ 1406 w 9972"/>
                <a:gd name="connsiteY67" fmla="*/ 5897 h 10000"/>
                <a:gd name="connsiteX68" fmla="*/ 1433 w 9972"/>
                <a:gd name="connsiteY68" fmla="*/ 5192 h 10000"/>
                <a:gd name="connsiteX69" fmla="*/ 1452 w 9972"/>
                <a:gd name="connsiteY69" fmla="*/ 4359 h 10000"/>
                <a:gd name="connsiteX70" fmla="*/ 1472 w 9972"/>
                <a:gd name="connsiteY70" fmla="*/ 3628 h 10000"/>
                <a:gd name="connsiteX71" fmla="*/ 1499 w 9972"/>
                <a:gd name="connsiteY71" fmla="*/ 3064 h 10000"/>
                <a:gd name="connsiteX72" fmla="*/ 1517 w 9972"/>
                <a:gd name="connsiteY72" fmla="*/ 3500 h 10000"/>
                <a:gd name="connsiteX73" fmla="*/ 1536 w 9972"/>
                <a:gd name="connsiteY73" fmla="*/ 4423 h 10000"/>
                <a:gd name="connsiteX74" fmla="*/ 1554 w 9972"/>
                <a:gd name="connsiteY74" fmla="*/ 4910 h 10000"/>
                <a:gd name="connsiteX75" fmla="*/ 1575 w 9972"/>
                <a:gd name="connsiteY75" fmla="*/ 4333 h 10000"/>
                <a:gd name="connsiteX76" fmla="*/ 1604 w 9972"/>
                <a:gd name="connsiteY76" fmla="*/ 3154 h 10000"/>
                <a:gd name="connsiteX77" fmla="*/ 1624 w 9972"/>
                <a:gd name="connsiteY77" fmla="*/ 2513 h 10000"/>
                <a:gd name="connsiteX78" fmla="*/ 1642 w 9972"/>
                <a:gd name="connsiteY78" fmla="*/ 3564 h 10000"/>
                <a:gd name="connsiteX79" fmla="*/ 1668 w 9972"/>
                <a:gd name="connsiteY79" fmla="*/ 5385 h 10000"/>
                <a:gd name="connsiteX80" fmla="*/ 1686 w 9972"/>
                <a:gd name="connsiteY80" fmla="*/ 6308 h 10000"/>
                <a:gd name="connsiteX81" fmla="*/ 1704 w 9972"/>
                <a:gd name="connsiteY81" fmla="*/ 5731 h 10000"/>
                <a:gd name="connsiteX82" fmla="*/ 1723 w 9972"/>
                <a:gd name="connsiteY82" fmla="*/ 5346 h 10000"/>
                <a:gd name="connsiteX83" fmla="*/ 1742 w 9972"/>
                <a:gd name="connsiteY83" fmla="*/ 5513 h 10000"/>
                <a:gd name="connsiteX84" fmla="*/ 1762 w 9972"/>
                <a:gd name="connsiteY84" fmla="*/ 5667 h 10000"/>
                <a:gd name="connsiteX85" fmla="*/ 1789 w 9972"/>
                <a:gd name="connsiteY85" fmla="*/ 6308 h 10000"/>
                <a:gd name="connsiteX86" fmla="*/ 1807 w 9972"/>
                <a:gd name="connsiteY86" fmla="*/ 6462 h 10000"/>
                <a:gd name="connsiteX87" fmla="*/ 1826 w 9972"/>
                <a:gd name="connsiteY87" fmla="*/ 6051 h 10000"/>
                <a:gd name="connsiteX88" fmla="*/ 1844 w 9972"/>
                <a:gd name="connsiteY88" fmla="*/ 5513 h 10000"/>
                <a:gd name="connsiteX89" fmla="*/ 1875 w 9972"/>
                <a:gd name="connsiteY89" fmla="*/ 5385 h 10000"/>
                <a:gd name="connsiteX90" fmla="*/ 1895 w 9972"/>
                <a:gd name="connsiteY90" fmla="*/ 5449 h 10000"/>
                <a:gd name="connsiteX91" fmla="*/ 1915 w 9972"/>
                <a:gd name="connsiteY91" fmla="*/ 5513 h 10000"/>
                <a:gd name="connsiteX92" fmla="*/ 1941 w 9972"/>
                <a:gd name="connsiteY92" fmla="*/ 5192 h 10000"/>
                <a:gd name="connsiteX93" fmla="*/ 1961 w 9972"/>
                <a:gd name="connsiteY93" fmla="*/ 4397 h 10000"/>
                <a:gd name="connsiteX94" fmla="*/ 1979 w 9972"/>
                <a:gd name="connsiteY94" fmla="*/ 4295 h 10000"/>
                <a:gd name="connsiteX95" fmla="*/ 1997 w 9972"/>
                <a:gd name="connsiteY95" fmla="*/ 4526 h 10000"/>
                <a:gd name="connsiteX96" fmla="*/ 2017 w 9972"/>
                <a:gd name="connsiteY96" fmla="*/ 5385 h 10000"/>
                <a:gd name="connsiteX97" fmla="*/ 2037 w 9972"/>
                <a:gd name="connsiteY97" fmla="*/ 6590 h 10000"/>
                <a:gd name="connsiteX98" fmla="*/ 2056 w 9972"/>
                <a:gd name="connsiteY98" fmla="*/ 6949 h 10000"/>
                <a:gd name="connsiteX99" fmla="*/ 2082 w 9972"/>
                <a:gd name="connsiteY99" fmla="*/ 6141 h 10000"/>
                <a:gd name="connsiteX100" fmla="*/ 2112 w 9972"/>
                <a:gd name="connsiteY100" fmla="*/ 5346 h 10000"/>
                <a:gd name="connsiteX101" fmla="*/ 2130 w 9972"/>
                <a:gd name="connsiteY101" fmla="*/ 5154 h 10000"/>
                <a:gd name="connsiteX102" fmla="*/ 2150 w 9972"/>
                <a:gd name="connsiteY102" fmla="*/ 5641 h 10000"/>
                <a:gd name="connsiteX103" fmla="*/ 2168 w 9972"/>
                <a:gd name="connsiteY103" fmla="*/ 5795 h 10000"/>
                <a:gd name="connsiteX104" fmla="*/ 2187 w 9972"/>
                <a:gd name="connsiteY104" fmla="*/ 5731 h 10000"/>
                <a:gd name="connsiteX105" fmla="*/ 2206 w 9972"/>
                <a:gd name="connsiteY105" fmla="*/ 5346 h 10000"/>
                <a:gd name="connsiteX106" fmla="*/ 2231 w 9972"/>
                <a:gd name="connsiteY106" fmla="*/ 4910 h 10000"/>
                <a:gd name="connsiteX107" fmla="*/ 2251 w 9972"/>
                <a:gd name="connsiteY107" fmla="*/ 4615 h 10000"/>
                <a:gd name="connsiteX108" fmla="*/ 2271 w 9972"/>
                <a:gd name="connsiteY108" fmla="*/ 4462 h 10000"/>
                <a:gd name="connsiteX109" fmla="*/ 2298 w 9972"/>
                <a:gd name="connsiteY109" fmla="*/ 4423 h 10000"/>
                <a:gd name="connsiteX110" fmla="*/ 2317 w 9972"/>
                <a:gd name="connsiteY110" fmla="*/ 4397 h 10000"/>
                <a:gd name="connsiteX111" fmla="*/ 2335 w 9972"/>
                <a:gd name="connsiteY111" fmla="*/ 4179 h 10000"/>
                <a:gd name="connsiteX112" fmla="*/ 2354 w 9972"/>
                <a:gd name="connsiteY112" fmla="*/ 3731 h 10000"/>
                <a:gd name="connsiteX113" fmla="*/ 2372 w 9972"/>
                <a:gd name="connsiteY113" fmla="*/ 3000 h 10000"/>
                <a:gd name="connsiteX114" fmla="*/ 2404 w 9972"/>
                <a:gd name="connsiteY114" fmla="*/ 2513 h 10000"/>
                <a:gd name="connsiteX115" fmla="*/ 2422 w 9972"/>
                <a:gd name="connsiteY115" fmla="*/ 3026 h 10000"/>
                <a:gd name="connsiteX116" fmla="*/ 2441 w 9972"/>
                <a:gd name="connsiteY116" fmla="*/ 4590 h 10000"/>
                <a:gd name="connsiteX117" fmla="*/ 2459 w 9972"/>
                <a:gd name="connsiteY117" fmla="*/ 6397 h 10000"/>
                <a:gd name="connsiteX118" fmla="*/ 2478 w 9972"/>
                <a:gd name="connsiteY118" fmla="*/ 7192 h 10000"/>
                <a:gd name="connsiteX119" fmla="*/ 2506 w 9972"/>
                <a:gd name="connsiteY119" fmla="*/ 6910 h 10000"/>
                <a:gd name="connsiteX120" fmla="*/ 2524 w 9972"/>
                <a:gd name="connsiteY120" fmla="*/ 6179 h 10000"/>
                <a:gd name="connsiteX121" fmla="*/ 2544 w 9972"/>
                <a:gd name="connsiteY121" fmla="*/ 4936 h 10000"/>
                <a:gd name="connsiteX122" fmla="*/ 2572 w 9972"/>
                <a:gd name="connsiteY122" fmla="*/ 3603 h 10000"/>
                <a:gd name="connsiteX123" fmla="*/ 2588 w 9972"/>
                <a:gd name="connsiteY123" fmla="*/ 2872 h 10000"/>
                <a:gd name="connsiteX124" fmla="*/ 2607 w 9972"/>
                <a:gd name="connsiteY124" fmla="*/ 2231 h 10000"/>
                <a:gd name="connsiteX125" fmla="*/ 2627 w 9972"/>
                <a:gd name="connsiteY125" fmla="*/ 3064 h 10000"/>
                <a:gd name="connsiteX126" fmla="*/ 2646 w 9972"/>
                <a:gd name="connsiteY126" fmla="*/ 5577 h 10000"/>
                <a:gd name="connsiteX127" fmla="*/ 2677 w 9972"/>
                <a:gd name="connsiteY127" fmla="*/ 7359 h 10000"/>
                <a:gd name="connsiteX128" fmla="*/ 2696 w 9972"/>
                <a:gd name="connsiteY128" fmla="*/ 7128 h 10000"/>
                <a:gd name="connsiteX129" fmla="*/ 2721 w 9972"/>
                <a:gd name="connsiteY129" fmla="*/ 6372 h 10000"/>
                <a:gd name="connsiteX130" fmla="*/ 2741 w 9972"/>
                <a:gd name="connsiteY130" fmla="*/ 5538 h 10000"/>
                <a:gd name="connsiteX131" fmla="*/ 2760 w 9972"/>
                <a:gd name="connsiteY131" fmla="*/ 4654 h 10000"/>
                <a:gd name="connsiteX132" fmla="*/ 2779 w 9972"/>
                <a:gd name="connsiteY132" fmla="*/ 3987 h 10000"/>
                <a:gd name="connsiteX133" fmla="*/ 2798 w 9972"/>
                <a:gd name="connsiteY133" fmla="*/ 3410 h 10000"/>
                <a:gd name="connsiteX134" fmla="*/ 2816 w 9972"/>
                <a:gd name="connsiteY134" fmla="*/ 3885 h 10000"/>
                <a:gd name="connsiteX135" fmla="*/ 2835 w 9972"/>
                <a:gd name="connsiteY135" fmla="*/ 5987 h 10000"/>
                <a:gd name="connsiteX136" fmla="*/ 2865 w 9972"/>
                <a:gd name="connsiteY136" fmla="*/ 7679 h 10000"/>
                <a:gd name="connsiteX137" fmla="*/ 2881 w 9972"/>
                <a:gd name="connsiteY137" fmla="*/ 7641 h 10000"/>
                <a:gd name="connsiteX138" fmla="*/ 2899 w 9972"/>
                <a:gd name="connsiteY138" fmla="*/ 7103 h 10000"/>
                <a:gd name="connsiteX139" fmla="*/ 2919 w 9972"/>
                <a:gd name="connsiteY139" fmla="*/ 6500 h 10000"/>
                <a:gd name="connsiteX140" fmla="*/ 2950 w 9972"/>
                <a:gd name="connsiteY140" fmla="*/ 5962 h 10000"/>
                <a:gd name="connsiteX141" fmla="*/ 2968 w 9972"/>
                <a:gd name="connsiteY141" fmla="*/ 5321 h 10000"/>
                <a:gd name="connsiteX142" fmla="*/ 2987 w 9972"/>
                <a:gd name="connsiteY142" fmla="*/ 4744 h 10000"/>
                <a:gd name="connsiteX143" fmla="*/ 3012 w 9972"/>
                <a:gd name="connsiteY143" fmla="*/ 4051 h 10000"/>
                <a:gd name="connsiteX144" fmla="*/ 3032 w 9972"/>
                <a:gd name="connsiteY144" fmla="*/ 3372 h 10000"/>
                <a:gd name="connsiteX145" fmla="*/ 3051 w 9972"/>
                <a:gd name="connsiteY145" fmla="*/ 3667 h 10000"/>
                <a:gd name="connsiteX146" fmla="*/ 3071 w 9972"/>
                <a:gd name="connsiteY146" fmla="*/ 4295 h 10000"/>
                <a:gd name="connsiteX147" fmla="*/ 3089 w 9972"/>
                <a:gd name="connsiteY147" fmla="*/ 4808 h 10000"/>
                <a:gd name="connsiteX148" fmla="*/ 3107 w 9972"/>
                <a:gd name="connsiteY148" fmla="*/ 5667 h 10000"/>
                <a:gd name="connsiteX149" fmla="*/ 3137 w 9972"/>
                <a:gd name="connsiteY149" fmla="*/ 6205 h 10000"/>
                <a:gd name="connsiteX150" fmla="*/ 3156 w 9972"/>
                <a:gd name="connsiteY150" fmla="*/ 6141 h 10000"/>
                <a:gd name="connsiteX151" fmla="*/ 3171 w 9972"/>
                <a:gd name="connsiteY151" fmla="*/ 5705 h 10000"/>
                <a:gd name="connsiteX152" fmla="*/ 3203 w 9972"/>
                <a:gd name="connsiteY152" fmla="*/ 5154 h 10000"/>
                <a:gd name="connsiteX153" fmla="*/ 3223 w 9972"/>
                <a:gd name="connsiteY153" fmla="*/ 4526 h 10000"/>
                <a:gd name="connsiteX154" fmla="*/ 3241 w 9972"/>
                <a:gd name="connsiteY154" fmla="*/ 4590 h 10000"/>
                <a:gd name="connsiteX155" fmla="*/ 3261 w 9972"/>
                <a:gd name="connsiteY155" fmla="*/ 5321 h 10000"/>
                <a:gd name="connsiteX156" fmla="*/ 3287 w 9972"/>
                <a:gd name="connsiteY156" fmla="*/ 5962 h 10000"/>
                <a:gd name="connsiteX157" fmla="*/ 3307 w 9972"/>
                <a:gd name="connsiteY157" fmla="*/ 5859 h 10000"/>
                <a:gd name="connsiteX158" fmla="*/ 3326 w 9972"/>
                <a:gd name="connsiteY158" fmla="*/ 5064 h 10000"/>
                <a:gd name="connsiteX159" fmla="*/ 3344 w 9972"/>
                <a:gd name="connsiteY159" fmla="*/ 4359 h 10000"/>
                <a:gd name="connsiteX160" fmla="*/ 3374 w 9972"/>
                <a:gd name="connsiteY160" fmla="*/ 4013 h 10000"/>
                <a:gd name="connsiteX161" fmla="*/ 3392 w 9972"/>
                <a:gd name="connsiteY161" fmla="*/ 4333 h 10000"/>
                <a:gd name="connsiteX162" fmla="*/ 3412 w 9972"/>
                <a:gd name="connsiteY162" fmla="*/ 4936 h 10000"/>
                <a:gd name="connsiteX163" fmla="*/ 3430 w 9972"/>
                <a:gd name="connsiteY163" fmla="*/ 5603 h 10000"/>
                <a:gd name="connsiteX164" fmla="*/ 3450 w 9972"/>
                <a:gd name="connsiteY164" fmla="*/ 5705 h 10000"/>
                <a:gd name="connsiteX165" fmla="*/ 3476 w 9972"/>
                <a:gd name="connsiteY165" fmla="*/ 5449 h 10000"/>
                <a:gd name="connsiteX166" fmla="*/ 3494 w 9972"/>
                <a:gd name="connsiteY166" fmla="*/ 5103 h 10000"/>
                <a:gd name="connsiteX167" fmla="*/ 3513 w 9972"/>
                <a:gd name="connsiteY167" fmla="*/ 4359 h 10000"/>
                <a:gd name="connsiteX168" fmla="*/ 3531 w 9972"/>
                <a:gd name="connsiteY168" fmla="*/ 3731 h 10000"/>
                <a:gd name="connsiteX169" fmla="*/ 3550 w 9972"/>
                <a:gd name="connsiteY169" fmla="*/ 3923 h 10000"/>
                <a:gd name="connsiteX170" fmla="*/ 3578 w 9972"/>
                <a:gd name="connsiteY170" fmla="*/ 3500 h 10000"/>
                <a:gd name="connsiteX171" fmla="*/ 3597 w 9972"/>
                <a:gd name="connsiteY171" fmla="*/ 2615 h 10000"/>
                <a:gd name="connsiteX172" fmla="*/ 3627 w 9972"/>
                <a:gd name="connsiteY172" fmla="*/ 897 h 10000"/>
                <a:gd name="connsiteX173" fmla="*/ 3646 w 9972"/>
                <a:gd name="connsiteY173" fmla="*/ 1154 h 10000"/>
                <a:gd name="connsiteX174" fmla="*/ 3665 w 9972"/>
                <a:gd name="connsiteY174" fmla="*/ 3987 h 10000"/>
                <a:gd name="connsiteX175" fmla="*/ 3683 w 9972"/>
                <a:gd name="connsiteY175" fmla="*/ 7577 h 10000"/>
                <a:gd name="connsiteX176" fmla="*/ 3704 w 9972"/>
                <a:gd name="connsiteY176" fmla="*/ 9423 h 10000"/>
                <a:gd name="connsiteX177" fmla="*/ 3722 w 9972"/>
                <a:gd name="connsiteY177" fmla="*/ 9167 h 10000"/>
                <a:gd name="connsiteX178" fmla="*/ 3740 w 9972"/>
                <a:gd name="connsiteY178" fmla="*/ 7872 h 10000"/>
                <a:gd name="connsiteX179" fmla="*/ 3768 w 9972"/>
                <a:gd name="connsiteY179" fmla="*/ 6782 h 10000"/>
                <a:gd name="connsiteX180" fmla="*/ 3788 w 9972"/>
                <a:gd name="connsiteY180" fmla="*/ 5897 h 10000"/>
                <a:gd name="connsiteX181" fmla="*/ 3814 w 9972"/>
                <a:gd name="connsiteY181" fmla="*/ 5410 h 10000"/>
                <a:gd name="connsiteX182" fmla="*/ 3833 w 9972"/>
                <a:gd name="connsiteY182" fmla="*/ 5282 h 10000"/>
                <a:gd name="connsiteX183" fmla="*/ 3852 w 9972"/>
                <a:gd name="connsiteY183" fmla="*/ 5346 h 10000"/>
                <a:gd name="connsiteX184" fmla="*/ 3870 w 9972"/>
                <a:gd name="connsiteY184" fmla="*/ 5038 h 10000"/>
                <a:gd name="connsiteX185" fmla="*/ 3889 w 9972"/>
                <a:gd name="connsiteY185" fmla="*/ 4872 h 10000"/>
                <a:gd name="connsiteX186" fmla="*/ 3918 w 9972"/>
                <a:gd name="connsiteY186" fmla="*/ 4718 h 10000"/>
                <a:gd name="connsiteX187" fmla="*/ 3937 w 9972"/>
                <a:gd name="connsiteY187" fmla="*/ 4936 h 10000"/>
                <a:gd name="connsiteX188" fmla="*/ 3957 w 9972"/>
                <a:gd name="connsiteY188" fmla="*/ 5103 h 10000"/>
                <a:gd name="connsiteX189" fmla="*/ 3976 w 9972"/>
                <a:gd name="connsiteY189" fmla="*/ 5474 h 10000"/>
                <a:gd name="connsiteX190" fmla="*/ 4005 w 9972"/>
                <a:gd name="connsiteY190" fmla="*/ 5410 h 10000"/>
                <a:gd name="connsiteX191" fmla="*/ 4023 w 9972"/>
                <a:gd name="connsiteY191" fmla="*/ 5218 h 10000"/>
                <a:gd name="connsiteX192" fmla="*/ 4042 w 9972"/>
                <a:gd name="connsiteY192" fmla="*/ 5000 h 10000"/>
                <a:gd name="connsiteX193" fmla="*/ 4060 w 9972"/>
                <a:gd name="connsiteY193" fmla="*/ 4872 h 10000"/>
                <a:gd name="connsiteX194" fmla="*/ 4079 w 9972"/>
                <a:gd name="connsiteY194" fmla="*/ 4744 h 10000"/>
                <a:gd name="connsiteX195" fmla="*/ 4105 w 9972"/>
                <a:gd name="connsiteY195" fmla="*/ 4808 h 10000"/>
                <a:gd name="connsiteX196" fmla="*/ 4123 w 9972"/>
                <a:gd name="connsiteY196" fmla="*/ 4782 h 10000"/>
                <a:gd name="connsiteX197" fmla="*/ 4143 w 9972"/>
                <a:gd name="connsiteY197" fmla="*/ 4590 h 10000"/>
                <a:gd name="connsiteX198" fmla="*/ 4161 w 9972"/>
                <a:gd name="connsiteY198" fmla="*/ 4654 h 10000"/>
                <a:gd name="connsiteX199" fmla="*/ 4192 w 9972"/>
                <a:gd name="connsiteY199" fmla="*/ 4782 h 10000"/>
                <a:gd name="connsiteX200" fmla="*/ 4211 w 9972"/>
                <a:gd name="connsiteY200" fmla="*/ 4872 h 10000"/>
                <a:gd name="connsiteX201" fmla="*/ 4230 w 9972"/>
                <a:gd name="connsiteY201" fmla="*/ 4179 h 10000"/>
                <a:gd name="connsiteX202" fmla="*/ 4255 w 9972"/>
                <a:gd name="connsiteY202" fmla="*/ 2423 h 10000"/>
                <a:gd name="connsiteX203" fmla="*/ 4275 w 9972"/>
                <a:gd name="connsiteY203" fmla="*/ 923 h 10000"/>
                <a:gd name="connsiteX204" fmla="*/ 4293 w 9972"/>
                <a:gd name="connsiteY204" fmla="*/ 0 h 10000"/>
                <a:gd name="connsiteX205" fmla="*/ 4312 w 9972"/>
                <a:gd name="connsiteY205" fmla="*/ 1051 h 10000"/>
                <a:gd name="connsiteX206" fmla="*/ 4332 w 9972"/>
                <a:gd name="connsiteY206" fmla="*/ 4487 h 10000"/>
                <a:gd name="connsiteX207" fmla="*/ 4351 w 9972"/>
                <a:gd name="connsiteY207" fmla="*/ 7705 h 10000"/>
                <a:gd name="connsiteX208" fmla="*/ 4380 w 9972"/>
                <a:gd name="connsiteY208" fmla="*/ 9397 h 10000"/>
                <a:gd name="connsiteX209" fmla="*/ 4398 w 9972"/>
                <a:gd name="connsiteY209" fmla="*/ 9397 h 10000"/>
                <a:gd name="connsiteX210" fmla="*/ 4417 w 9972"/>
                <a:gd name="connsiteY210" fmla="*/ 8436 h 10000"/>
                <a:gd name="connsiteX211" fmla="*/ 4447 w 9972"/>
                <a:gd name="connsiteY211" fmla="*/ 7679 h 10000"/>
                <a:gd name="connsiteX212" fmla="*/ 4465 w 9972"/>
                <a:gd name="connsiteY212" fmla="*/ 7231 h 10000"/>
                <a:gd name="connsiteX213" fmla="*/ 4485 w 9972"/>
                <a:gd name="connsiteY213" fmla="*/ 6436 h 10000"/>
                <a:gd name="connsiteX214" fmla="*/ 4505 w 9972"/>
                <a:gd name="connsiteY214" fmla="*/ 5538 h 10000"/>
                <a:gd name="connsiteX215" fmla="*/ 4524 w 9972"/>
                <a:gd name="connsiteY215" fmla="*/ 4872 h 10000"/>
                <a:gd name="connsiteX216" fmla="*/ 4549 w 9972"/>
                <a:gd name="connsiteY216" fmla="*/ 4423 h 10000"/>
                <a:gd name="connsiteX217" fmla="*/ 4568 w 9972"/>
                <a:gd name="connsiteY217" fmla="*/ 4462 h 10000"/>
                <a:gd name="connsiteX218" fmla="*/ 4586 w 9972"/>
                <a:gd name="connsiteY218" fmla="*/ 3885 h 10000"/>
                <a:gd name="connsiteX219" fmla="*/ 4605 w 9972"/>
                <a:gd name="connsiteY219" fmla="*/ 2744 h 10000"/>
                <a:gd name="connsiteX220" fmla="*/ 4624 w 9972"/>
                <a:gd name="connsiteY220" fmla="*/ 1949 h 10000"/>
                <a:gd name="connsiteX221" fmla="*/ 4649 w 9972"/>
                <a:gd name="connsiteY221" fmla="*/ 2897 h 10000"/>
                <a:gd name="connsiteX222" fmla="*/ 4668 w 9972"/>
                <a:gd name="connsiteY222" fmla="*/ 5833 h 10000"/>
                <a:gd name="connsiteX223" fmla="*/ 4699 w 9972"/>
                <a:gd name="connsiteY223" fmla="*/ 8000 h 10000"/>
                <a:gd name="connsiteX224" fmla="*/ 4718 w 9972"/>
                <a:gd name="connsiteY224" fmla="*/ 8090 h 10000"/>
                <a:gd name="connsiteX225" fmla="*/ 4738 w 9972"/>
                <a:gd name="connsiteY225" fmla="*/ 7103 h 10000"/>
                <a:gd name="connsiteX226" fmla="*/ 4756 w 9972"/>
                <a:gd name="connsiteY226" fmla="*/ 6205 h 10000"/>
                <a:gd name="connsiteX227" fmla="*/ 4776 w 9972"/>
                <a:gd name="connsiteY227" fmla="*/ 5641 h 10000"/>
                <a:gd name="connsiteX228" fmla="*/ 4794 w 9972"/>
                <a:gd name="connsiteY228" fmla="*/ 5321 h 10000"/>
                <a:gd name="connsiteX229" fmla="*/ 4822 w 9972"/>
                <a:gd name="connsiteY229" fmla="*/ 5154 h 10000"/>
                <a:gd name="connsiteX230" fmla="*/ 4840 w 9972"/>
                <a:gd name="connsiteY230" fmla="*/ 4872 h 10000"/>
                <a:gd name="connsiteX231" fmla="*/ 4861 w 9972"/>
                <a:gd name="connsiteY231" fmla="*/ 4526 h 10000"/>
                <a:gd name="connsiteX232" fmla="*/ 4890 w 9972"/>
                <a:gd name="connsiteY232" fmla="*/ 4333 h 10000"/>
                <a:gd name="connsiteX233" fmla="*/ 4909 w 9972"/>
                <a:gd name="connsiteY233" fmla="*/ 4115 h 10000"/>
                <a:gd name="connsiteX234" fmla="*/ 4923 w 9972"/>
                <a:gd name="connsiteY234" fmla="*/ 3859 h 10000"/>
                <a:gd name="connsiteX235" fmla="*/ 4943 w 9972"/>
                <a:gd name="connsiteY235" fmla="*/ 3692 h 10000"/>
                <a:gd name="connsiteX236" fmla="*/ 4962 w 9972"/>
                <a:gd name="connsiteY236" fmla="*/ 3603 h 10000"/>
                <a:gd name="connsiteX237" fmla="*/ 4992 w 9972"/>
                <a:gd name="connsiteY237" fmla="*/ 3821 h 10000"/>
                <a:gd name="connsiteX238" fmla="*/ 5011 w 9972"/>
                <a:gd name="connsiteY238" fmla="*/ 4590 h 10000"/>
                <a:gd name="connsiteX239" fmla="*/ 5030 w 9972"/>
                <a:gd name="connsiteY239" fmla="*/ 5103 h 10000"/>
                <a:gd name="connsiteX240" fmla="*/ 5051 w 9972"/>
                <a:gd name="connsiteY240" fmla="*/ 5346 h 10000"/>
                <a:gd name="connsiteX241" fmla="*/ 5076 w 9972"/>
                <a:gd name="connsiteY241" fmla="*/ 5474 h 10000"/>
                <a:gd name="connsiteX242" fmla="*/ 5094 w 9972"/>
                <a:gd name="connsiteY242" fmla="*/ 5538 h 10000"/>
                <a:gd name="connsiteX243" fmla="*/ 5114 w 9972"/>
                <a:gd name="connsiteY243" fmla="*/ 5513 h 10000"/>
                <a:gd name="connsiteX244" fmla="*/ 5133 w 9972"/>
                <a:gd name="connsiteY244" fmla="*/ 5218 h 10000"/>
                <a:gd name="connsiteX245" fmla="*/ 5162 w 9972"/>
                <a:gd name="connsiteY245" fmla="*/ 4744 h 10000"/>
                <a:gd name="connsiteX246" fmla="*/ 5180 w 9972"/>
                <a:gd name="connsiteY246" fmla="*/ 4397 h 10000"/>
                <a:gd name="connsiteX247" fmla="*/ 5199 w 9972"/>
                <a:gd name="connsiteY247" fmla="*/ 3821 h 10000"/>
                <a:gd name="connsiteX248" fmla="*/ 5214 w 9972"/>
                <a:gd name="connsiteY248" fmla="*/ 3372 h 10000"/>
                <a:gd name="connsiteX249" fmla="*/ 5233 w 9972"/>
                <a:gd name="connsiteY249" fmla="*/ 3372 h 10000"/>
                <a:gd name="connsiteX250" fmla="*/ 5254 w 9972"/>
                <a:gd name="connsiteY250" fmla="*/ 3795 h 10000"/>
                <a:gd name="connsiteX251" fmla="*/ 5285 w 9972"/>
                <a:gd name="connsiteY251" fmla="*/ 5192 h 10000"/>
                <a:gd name="connsiteX252" fmla="*/ 5311 w 9972"/>
                <a:gd name="connsiteY252" fmla="*/ 6436 h 10000"/>
                <a:gd name="connsiteX253" fmla="*/ 5329 w 9972"/>
                <a:gd name="connsiteY253" fmla="*/ 7321 h 10000"/>
                <a:gd name="connsiteX254" fmla="*/ 5348 w 9972"/>
                <a:gd name="connsiteY254" fmla="*/ 7359 h 10000"/>
                <a:gd name="connsiteX255" fmla="*/ 5367 w 9972"/>
                <a:gd name="connsiteY255" fmla="*/ 6846 h 10000"/>
                <a:gd name="connsiteX256" fmla="*/ 5387 w 9972"/>
                <a:gd name="connsiteY256" fmla="*/ 6179 h 10000"/>
                <a:gd name="connsiteX257" fmla="*/ 5405 w 9972"/>
                <a:gd name="connsiteY257" fmla="*/ 5897 h 10000"/>
                <a:gd name="connsiteX258" fmla="*/ 5424 w 9972"/>
                <a:gd name="connsiteY258" fmla="*/ 5538 h 10000"/>
                <a:gd name="connsiteX259" fmla="*/ 5454 w 9972"/>
                <a:gd name="connsiteY259" fmla="*/ 4590 h 10000"/>
                <a:gd name="connsiteX260" fmla="*/ 5472 w 9972"/>
                <a:gd name="connsiteY260" fmla="*/ 3064 h 10000"/>
                <a:gd name="connsiteX261" fmla="*/ 5491 w 9972"/>
                <a:gd name="connsiteY261" fmla="*/ 2615 h 10000"/>
                <a:gd name="connsiteX262" fmla="*/ 5519 w 9972"/>
                <a:gd name="connsiteY262" fmla="*/ 3474 h 10000"/>
                <a:gd name="connsiteX263" fmla="*/ 5539 w 9972"/>
                <a:gd name="connsiteY263" fmla="*/ 4359 h 10000"/>
                <a:gd name="connsiteX264" fmla="*/ 5557 w 9972"/>
                <a:gd name="connsiteY264" fmla="*/ 5321 h 10000"/>
                <a:gd name="connsiteX265" fmla="*/ 5576 w 9972"/>
                <a:gd name="connsiteY265" fmla="*/ 7013 h 10000"/>
                <a:gd name="connsiteX266" fmla="*/ 5603 w 9972"/>
                <a:gd name="connsiteY266" fmla="*/ 8179 h 10000"/>
                <a:gd name="connsiteX267" fmla="*/ 5621 w 9972"/>
                <a:gd name="connsiteY267" fmla="*/ 8115 h 10000"/>
                <a:gd name="connsiteX268" fmla="*/ 5641 w 9972"/>
                <a:gd name="connsiteY268" fmla="*/ 7256 h 10000"/>
                <a:gd name="connsiteX269" fmla="*/ 5659 w 9972"/>
                <a:gd name="connsiteY269" fmla="*/ 6269 h 10000"/>
                <a:gd name="connsiteX270" fmla="*/ 5679 w 9972"/>
                <a:gd name="connsiteY270" fmla="*/ 5410 h 10000"/>
                <a:gd name="connsiteX271" fmla="*/ 5697 w 9972"/>
                <a:gd name="connsiteY271" fmla="*/ 4974 h 10000"/>
                <a:gd name="connsiteX272" fmla="*/ 5728 w 9972"/>
                <a:gd name="connsiteY272" fmla="*/ 4551 h 10000"/>
                <a:gd name="connsiteX273" fmla="*/ 5746 w 9972"/>
                <a:gd name="connsiteY273" fmla="*/ 4231 h 10000"/>
                <a:gd name="connsiteX274" fmla="*/ 5766 w 9972"/>
                <a:gd name="connsiteY274" fmla="*/ 3885 h 10000"/>
                <a:gd name="connsiteX275" fmla="*/ 5793 w 9972"/>
                <a:gd name="connsiteY275" fmla="*/ 3667 h 10000"/>
                <a:gd name="connsiteX276" fmla="*/ 5811 w 9972"/>
                <a:gd name="connsiteY276" fmla="*/ 3218 h 10000"/>
                <a:gd name="connsiteX277" fmla="*/ 5830 w 9972"/>
                <a:gd name="connsiteY277" fmla="*/ 3192 h 10000"/>
                <a:gd name="connsiteX278" fmla="*/ 5849 w 9972"/>
                <a:gd name="connsiteY278" fmla="*/ 3731 h 10000"/>
                <a:gd name="connsiteX279" fmla="*/ 5876 w 9972"/>
                <a:gd name="connsiteY279" fmla="*/ 4615 h 10000"/>
                <a:gd name="connsiteX280" fmla="*/ 5895 w 9972"/>
                <a:gd name="connsiteY280" fmla="*/ 5321 h 10000"/>
                <a:gd name="connsiteX281" fmla="*/ 5913 w 9972"/>
                <a:gd name="connsiteY281" fmla="*/ 5731 h 10000"/>
                <a:gd name="connsiteX282" fmla="*/ 5943 w 9972"/>
                <a:gd name="connsiteY282" fmla="*/ 6090 h 10000"/>
                <a:gd name="connsiteX283" fmla="*/ 5962 w 9972"/>
                <a:gd name="connsiteY283" fmla="*/ 6026 h 10000"/>
                <a:gd name="connsiteX284" fmla="*/ 5981 w 9972"/>
                <a:gd name="connsiteY284" fmla="*/ 5321 h 10000"/>
                <a:gd name="connsiteX285" fmla="*/ 5999 w 9972"/>
                <a:gd name="connsiteY285" fmla="*/ 4397 h 10000"/>
                <a:gd name="connsiteX286" fmla="*/ 6018 w 9972"/>
                <a:gd name="connsiteY286" fmla="*/ 4077 h 10000"/>
                <a:gd name="connsiteX287" fmla="*/ 6037 w 9972"/>
                <a:gd name="connsiteY287" fmla="*/ 4051 h 10000"/>
                <a:gd name="connsiteX288" fmla="*/ 6064 w 9972"/>
                <a:gd name="connsiteY288" fmla="*/ 4974 h 10000"/>
                <a:gd name="connsiteX289" fmla="*/ 6083 w 9972"/>
                <a:gd name="connsiteY289" fmla="*/ 5897 h 10000"/>
                <a:gd name="connsiteX290" fmla="*/ 6104 w 9972"/>
                <a:gd name="connsiteY290" fmla="*/ 5795 h 10000"/>
                <a:gd name="connsiteX291" fmla="*/ 6123 w 9972"/>
                <a:gd name="connsiteY291" fmla="*/ 5321 h 10000"/>
                <a:gd name="connsiteX292" fmla="*/ 6149 w 9972"/>
                <a:gd name="connsiteY292" fmla="*/ 5064 h 10000"/>
                <a:gd name="connsiteX293" fmla="*/ 6169 w 9972"/>
                <a:gd name="connsiteY293" fmla="*/ 5321 h 10000"/>
                <a:gd name="connsiteX294" fmla="*/ 6187 w 9972"/>
                <a:gd name="connsiteY294" fmla="*/ 5154 h 10000"/>
                <a:gd name="connsiteX295" fmla="*/ 6205 w 9972"/>
                <a:gd name="connsiteY295" fmla="*/ 4936 h 10000"/>
                <a:gd name="connsiteX296" fmla="*/ 6235 w 9972"/>
                <a:gd name="connsiteY296" fmla="*/ 4462 h 10000"/>
                <a:gd name="connsiteX297" fmla="*/ 6375 w 9972"/>
                <a:gd name="connsiteY297" fmla="*/ 4846 h 10000"/>
                <a:gd name="connsiteX298" fmla="*/ 6402 w 9972"/>
                <a:gd name="connsiteY298" fmla="*/ 4487 h 10000"/>
                <a:gd name="connsiteX299" fmla="*/ 6508 w 9972"/>
                <a:gd name="connsiteY299" fmla="*/ 4013 h 10000"/>
                <a:gd name="connsiteX300" fmla="*/ 6527 w 9972"/>
                <a:gd name="connsiteY300" fmla="*/ 3064 h 10000"/>
                <a:gd name="connsiteX301" fmla="*/ 6590 w 9972"/>
                <a:gd name="connsiteY301" fmla="*/ 5923 h 10000"/>
                <a:gd name="connsiteX302" fmla="*/ 6609 w 9972"/>
                <a:gd name="connsiteY302" fmla="*/ 7321 h 10000"/>
                <a:gd name="connsiteX303" fmla="*/ 6629 w 9972"/>
                <a:gd name="connsiteY303" fmla="*/ 7641 h 10000"/>
                <a:gd name="connsiteX304" fmla="*/ 6648 w 9972"/>
                <a:gd name="connsiteY304" fmla="*/ 7359 h 10000"/>
                <a:gd name="connsiteX305" fmla="*/ 6666 w 9972"/>
                <a:gd name="connsiteY305" fmla="*/ 5833 h 10000"/>
                <a:gd name="connsiteX306" fmla="*/ 6782 w 9972"/>
                <a:gd name="connsiteY306" fmla="*/ 6436 h 10000"/>
                <a:gd name="connsiteX307" fmla="*/ 6802 w 9972"/>
                <a:gd name="connsiteY307" fmla="*/ 8628 h 10000"/>
                <a:gd name="connsiteX308" fmla="*/ 6820 w 9972"/>
                <a:gd name="connsiteY308" fmla="*/ 9077 h 10000"/>
                <a:gd name="connsiteX309" fmla="*/ 6846 w 9972"/>
                <a:gd name="connsiteY309" fmla="*/ 8603 h 10000"/>
                <a:gd name="connsiteX310" fmla="*/ 6864 w 9972"/>
                <a:gd name="connsiteY310" fmla="*/ 7679 h 10000"/>
                <a:gd name="connsiteX311" fmla="*/ 6884 w 9972"/>
                <a:gd name="connsiteY311" fmla="*/ 6846 h 10000"/>
                <a:gd name="connsiteX312" fmla="*/ 6902 w 9972"/>
                <a:gd name="connsiteY312" fmla="*/ 6090 h 10000"/>
                <a:gd name="connsiteX313" fmla="*/ 6921 w 9972"/>
                <a:gd name="connsiteY313" fmla="*/ 5128 h 10000"/>
                <a:gd name="connsiteX314" fmla="*/ 6941 w 9972"/>
                <a:gd name="connsiteY314" fmla="*/ 4013 h 10000"/>
                <a:gd name="connsiteX315" fmla="*/ 7308 w 9972"/>
                <a:gd name="connsiteY315" fmla="*/ 5513 h 10000"/>
                <a:gd name="connsiteX316" fmla="*/ 7328 w 9972"/>
                <a:gd name="connsiteY316" fmla="*/ 6051 h 10000"/>
                <a:gd name="connsiteX317" fmla="*/ 7347 w 9972"/>
                <a:gd name="connsiteY317" fmla="*/ 5897 h 10000"/>
                <a:gd name="connsiteX318" fmla="*/ 7366 w 9972"/>
                <a:gd name="connsiteY318" fmla="*/ 5577 h 10000"/>
                <a:gd name="connsiteX319" fmla="*/ 7384 w 9972"/>
                <a:gd name="connsiteY319" fmla="*/ 5321 h 10000"/>
                <a:gd name="connsiteX320" fmla="*/ 7410 w 9972"/>
                <a:gd name="connsiteY320" fmla="*/ 4936 h 10000"/>
                <a:gd name="connsiteX321" fmla="*/ 7430 w 9972"/>
                <a:gd name="connsiteY321" fmla="*/ 4654 h 10000"/>
                <a:gd name="connsiteX322" fmla="*/ 7450 w 9972"/>
                <a:gd name="connsiteY322" fmla="*/ 4526 h 10000"/>
                <a:gd name="connsiteX323" fmla="*/ 7480 w 9972"/>
                <a:gd name="connsiteY323" fmla="*/ 4487 h 10000"/>
                <a:gd name="connsiteX324" fmla="*/ 7498 w 9972"/>
                <a:gd name="connsiteY324" fmla="*/ 4590 h 10000"/>
                <a:gd name="connsiteX325" fmla="*/ 7518 w 9972"/>
                <a:gd name="connsiteY325" fmla="*/ 5218 h 10000"/>
                <a:gd name="connsiteX326" fmla="*/ 7532 w 9972"/>
                <a:gd name="connsiteY326" fmla="*/ 5218 h 10000"/>
                <a:gd name="connsiteX327" fmla="*/ 7550 w 9972"/>
                <a:gd name="connsiteY327" fmla="*/ 4654 h 10000"/>
                <a:gd name="connsiteX328" fmla="*/ 7581 w 9972"/>
                <a:gd name="connsiteY328" fmla="*/ 4423 h 10000"/>
                <a:gd name="connsiteX329" fmla="*/ 7599 w 9972"/>
                <a:gd name="connsiteY329" fmla="*/ 4654 h 10000"/>
                <a:gd name="connsiteX330" fmla="*/ 7619 w 9972"/>
                <a:gd name="connsiteY330" fmla="*/ 5154 h 10000"/>
                <a:gd name="connsiteX331" fmla="*/ 7644 w 9972"/>
                <a:gd name="connsiteY331" fmla="*/ 5731 h 10000"/>
                <a:gd name="connsiteX332" fmla="*/ 7663 w 9972"/>
                <a:gd name="connsiteY332" fmla="*/ 6051 h 10000"/>
                <a:gd name="connsiteX333" fmla="*/ 7681 w 9972"/>
                <a:gd name="connsiteY333" fmla="*/ 5962 h 10000"/>
                <a:gd name="connsiteX334" fmla="*/ 7700 w 9972"/>
                <a:gd name="connsiteY334" fmla="*/ 5897 h 10000"/>
                <a:gd name="connsiteX335" fmla="*/ 7720 w 9972"/>
                <a:gd name="connsiteY335" fmla="*/ 5321 h 10000"/>
                <a:gd name="connsiteX336" fmla="*/ 7739 w 9972"/>
                <a:gd name="connsiteY336" fmla="*/ 4679 h 10000"/>
                <a:gd name="connsiteX337" fmla="*/ 7770 w 9972"/>
                <a:gd name="connsiteY337" fmla="*/ 4115 h 10000"/>
                <a:gd name="connsiteX338" fmla="*/ 7788 w 9972"/>
                <a:gd name="connsiteY338" fmla="*/ 3474 h 10000"/>
                <a:gd name="connsiteX339" fmla="*/ 7809 w 9972"/>
                <a:gd name="connsiteY339" fmla="*/ 3410 h 10000"/>
                <a:gd name="connsiteX340" fmla="*/ 7824 w 9972"/>
                <a:gd name="connsiteY340" fmla="*/ 4808 h 10000"/>
                <a:gd name="connsiteX341" fmla="*/ 7857 w 9972"/>
                <a:gd name="connsiteY341" fmla="*/ 6090 h 10000"/>
                <a:gd name="connsiteX342" fmla="*/ 7875 w 9972"/>
                <a:gd name="connsiteY342" fmla="*/ 5833 h 10000"/>
                <a:gd name="connsiteX343" fmla="*/ 7893 w 9972"/>
                <a:gd name="connsiteY343" fmla="*/ 4359 h 10000"/>
                <a:gd name="connsiteX344" fmla="*/ 7919 w 9972"/>
                <a:gd name="connsiteY344" fmla="*/ 2705 h 10000"/>
                <a:gd name="connsiteX345" fmla="*/ 7937 w 9972"/>
                <a:gd name="connsiteY345" fmla="*/ 1974 h 10000"/>
                <a:gd name="connsiteX346" fmla="*/ 7956 w 9972"/>
                <a:gd name="connsiteY346" fmla="*/ 4013 h 10000"/>
                <a:gd name="connsiteX347" fmla="*/ 7975 w 9972"/>
                <a:gd name="connsiteY347" fmla="*/ 6372 h 10000"/>
                <a:gd name="connsiteX348" fmla="*/ 7995 w 9972"/>
                <a:gd name="connsiteY348" fmla="*/ 7808 h 10000"/>
                <a:gd name="connsiteX349" fmla="*/ 8013 w 9972"/>
                <a:gd name="connsiteY349" fmla="*/ 7577 h 10000"/>
                <a:gd name="connsiteX350" fmla="*/ 8043 w 9972"/>
                <a:gd name="connsiteY350" fmla="*/ 7295 h 10000"/>
                <a:gd name="connsiteX351" fmla="*/ 8062 w 9972"/>
                <a:gd name="connsiteY351" fmla="*/ 7321 h 10000"/>
                <a:gd name="connsiteX352" fmla="*/ 8080 w 9972"/>
                <a:gd name="connsiteY352" fmla="*/ 7551 h 10000"/>
                <a:gd name="connsiteX353" fmla="*/ 8107 w 9972"/>
                <a:gd name="connsiteY353" fmla="*/ 7679 h 10000"/>
                <a:gd name="connsiteX354" fmla="*/ 8125 w 9972"/>
                <a:gd name="connsiteY354" fmla="*/ 7231 h 10000"/>
                <a:gd name="connsiteX355" fmla="*/ 8146 w 9972"/>
                <a:gd name="connsiteY355" fmla="*/ 6526 h 10000"/>
                <a:gd name="connsiteX356" fmla="*/ 8165 w 9972"/>
                <a:gd name="connsiteY356" fmla="*/ 5859 h 10000"/>
                <a:gd name="connsiteX357" fmla="*/ 8192 w 9972"/>
                <a:gd name="connsiteY357" fmla="*/ 5154 h 10000"/>
                <a:gd name="connsiteX358" fmla="*/ 8210 w 9972"/>
                <a:gd name="connsiteY358" fmla="*/ 4615 h 10000"/>
                <a:gd name="connsiteX359" fmla="*/ 8230 w 9972"/>
                <a:gd name="connsiteY359" fmla="*/ 3949 h 10000"/>
                <a:gd name="connsiteX360" fmla="*/ 8249 w 9972"/>
                <a:gd name="connsiteY360" fmla="*/ 3474 h 10000"/>
                <a:gd name="connsiteX361" fmla="*/ 8268 w 9972"/>
                <a:gd name="connsiteY361" fmla="*/ 2936 h 10000"/>
                <a:gd name="connsiteX362" fmla="*/ 8298 w 9972"/>
                <a:gd name="connsiteY362" fmla="*/ 2808 h 10000"/>
                <a:gd name="connsiteX363" fmla="*/ 8316 w 9972"/>
                <a:gd name="connsiteY363" fmla="*/ 3474 h 10000"/>
                <a:gd name="connsiteX364" fmla="*/ 8335 w 9972"/>
                <a:gd name="connsiteY364" fmla="*/ 4462 h 10000"/>
                <a:gd name="connsiteX365" fmla="*/ 8355 w 9972"/>
                <a:gd name="connsiteY365" fmla="*/ 4590 h 10000"/>
                <a:gd name="connsiteX366" fmla="*/ 8381 w 9972"/>
                <a:gd name="connsiteY366" fmla="*/ 4333 h 10000"/>
                <a:gd name="connsiteX367" fmla="*/ 8399 w 9972"/>
                <a:gd name="connsiteY367" fmla="*/ 4295 h 10000"/>
                <a:gd name="connsiteX368" fmla="*/ 8418 w 9972"/>
                <a:gd name="connsiteY368" fmla="*/ 4205 h 10000"/>
                <a:gd name="connsiteX369" fmla="*/ 8438 w 9972"/>
                <a:gd name="connsiteY369" fmla="*/ 3949 h 10000"/>
                <a:gd name="connsiteX370" fmla="*/ 8456 w 9972"/>
                <a:gd name="connsiteY370" fmla="*/ 4654 h 10000"/>
                <a:gd name="connsiteX371" fmla="*/ 8485 w 9972"/>
                <a:gd name="connsiteY371" fmla="*/ 5282 h 10000"/>
                <a:gd name="connsiteX372" fmla="*/ 8503 w 9972"/>
                <a:gd name="connsiteY372" fmla="*/ 6051 h 10000"/>
                <a:gd name="connsiteX373" fmla="*/ 8533 w 9972"/>
                <a:gd name="connsiteY373" fmla="*/ 6718 h 10000"/>
                <a:gd name="connsiteX374" fmla="*/ 8552 w 9972"/>
                <a:gd name="connsiteY374" fmla="*/ 6821 h 10000"/>
                <a:gd name="connsiteX375" fmla="*/ 8570 w 9972"/>
                <a:gd name="connsiteY375" fmla="*/ 6462 h 10000"/>
                <a:gd name="connsiteX376" fmla="*/ 8589 w 9972"/>
                <a:gd name="connsiteY376" fmla="*/ 5321 h 10000"/>
                <a:gd name="connsiteX377" fmla="*/ 8608 w 9972"/>
                <a:gd name="connsiteY377" fmla="*/ 2769 h 10000"/>
                <a:gd name="connsiteX378" fmla="*/ 8629 w 9972"/>
                <a:gd name="connsiteY378" fmla="*/ 1244 h 10000"/>
                <a:gd name="connsiteX379" fmla="*/ 8647 w 9972"/>
                <a:gd name="connsiteY379" fmla="*/ 962 h 10000"/>
                <a:gd name="connsiteX380" fmla="*/ 8673 w 9972"/>
                <a:gd name="connsiteY380" fmla="*/ 3603 h 10000"/>
                <a:gd name="connsiteX381" fmla="*/ 8691 w 9972"/>
                <a:gd name="connsiteY381" fmla="*/ 6846 h 10000"/>
                <a:gd name="connsiteX382" fmla="*/ 8718 w 9972"/>
                <a:gd name="connsiteY382" fmla="*/ 8282 h 10000"/>
                <a:gd name="connsiteX383" fmla="*/ 8736 w 9972"/>
                <a:gd name="connsiteY383" fmla="*/ 8218 h 10000"/>
                <a:gd name="connsiteX384" fmla="*/ 8756 w 9972"/>
                <a:gd name="connsiteY384" fmla="*/ 7679 h 10000"/>
                <a:gd name="connsiteX385" fmla="*/ 8776 w 9972"/>
                <a:gd name="connsiteY385" fmla="*/ 7038 h 10000"/>
                <a:gd name="connsiteX386" fmla="*/ 8794 w 9972"/>
                <a:gd name="connsiteY386" fmla="*/ 6436 h 10000"/>
                <a:gd name="connsiteX387" fmla="*/ 8824 w 9972"/>
                <a:gd name="connsiteY387" fmla="*/ 6115 h 10000"/>
                <a:gd name="connsiteX388" fmla="*/ 8843 w 9972"/>
                <a:gd name="connsiteY388" fmla="*/ 5833 h 10000"/>
                <a:gd name="connsiteX389" fmla="*/ 8861 w 9972"/>
                <a:gd name="connsiteY389" fmla="*/ 5449 h 10000"/>
                <a:gd name="connsiteX390" fmla="*/ 8881 w 9972"/>
                <a:gd name="connsiteY390" fmla="*/ 4872 h 10000"/>
                <a:gd name="connsiteX391" fmla="*/ 8900 w 9972"/>
                <a:gd name="connsiteY391" fmla="*/ 4333 h 10000"/>
                <a:gd name="connsiteX392" fmla="*/ 8927 w 9972"/>
                <a:gd name="connsiteY392" fmla="*/ 3795 h 10000"/>
                <a:gd name="connsiteX393" fmla="*/ 8945 w 9972"/>
                <a:gd name="connsiteY393" fmla="*/ 3538 h 10000"/>
                <a:gd name="connsiteX394" fmla="*/ 8964 w 9972"/>
                <a:gd name="connsiteY394" fmla="*/ 3244 h 10000"/>
                <a:gd name="connsiteX395" fmla="*/ 8989 w 9972"/>
                <a:gd name="connsiteY395" fmla="*/ 3372 h 10000"/>
                <a:gd name="connsiteX396" fmla="*/ 9011 w 9972"/>
                <a:gd name="connsiteY396" fmla="*/ 3244 h 10000"/>
                <a:gd name="connsiteX397" fmla="*/ 9030 w 9972"/>
                <a:gd name="connsiteY397" fmla="*/ 2513 h 10000"/>
                <a:gd name="connsiteX398" fmla="*/ 9048 w 9972"/>
                <a:gd name="connsiteY398" fmla="*/ 2897 h 10000"/>
                <a:gd name="connsiteX399" fmla="*/ 9067 w 9972"/>
                <a:gd name="connsiteY399" fmla="*/ 5128 h 10000"/>
                <a:gd name="connsiteX400" fmla="*/ 9097 w 9972"/>
                <a:gd name="connsiteY400" fmla="*/ 6846 h 10000"/>
                <a:gd name="connsiteX401" fmla="*/ 9116 w 9972"/>
                <a:gd name="connsiteY401" fmla="*/ 7038 h 10000"/>
                <a:gd name="connsiteX402" fmla="*/ 9135 w 9972"/>
                <a:gd name="connsiteY402" fmla="*/ 6821 h 10000"/>
                <a:gd name="connsiteX403" fmla="*/ 9161 w 9972"/>
                <a:gd name="connsiteY403" fmla="*/ 6051 h 10000"/>
                <a:gd name="connsiteX404" fmla="*/ 9181 w 9972"/>
                <a:gd name="connsiteY404" fmla="*/ 4974 h 10000"/>
                <a:gd name="connsiteX405" fmla="*/ 9199 w 9972"/>
                <a:gd name="connsiteY405" fmla="*/ 3885 h 10000"/>
                <a:gd name="connsiteX406" fmla="*/ 9218 w 9972"/>
                <a:gd name="connsiteY406" fmla="*/ 3795 h 10000"/>
                <a:gd name="connsiteX407" fmla="*/ 9236 w 9972"/>
                <a:gd name="connsiteY407" fmla="*/ 4910 h 10000"/>
                <a:gd name="connsiteX408" fmla="*/ 9256 w 9972"/>
                <a:gd name="connsiteY408" fmla="*/ 6590 h 10000"/>
                <a:gd name="connsiteX409" fmla="*/ 9285 w 9972"/>
                <a:gd name="connsiteY409" fmla="*/ 7705 h 10000"/>
                <a:gd name="connsiteX410" fmla="*/ 9304 w 9972"/>
                <a:gd name="connsiteY410" fmla="*/ 7641 h 10000"/>
                <a:gd name="connsiteX411" fmla="*/ 9322 w 9972"/>
                <a:gd name="connsiteY411" fmla="*/ 6974 h 10000"/>
                <a:gd name="connsiteX412" fmla="*/ 9340 w 9972"/>
                <a:gd name="connsiteY412" fmla="*/ 6244 h 10000"/>
                <a:gd name="connsiteX413" fmla="*/ 9370 w 9972"/>
                <a:gd name="connsiteY413" fmla="*/ 5667 h 10000"/>
                <a:gd name="connsiteX414" fmla="*/ 9389 w 9972"/>
                <a:gd name="connsiteY414" fmla="*/ 5282 h 10000"/>
                <a:gd name="connsiteX415" fmla="*/ 9408 w 9972"/>
                <a:gd name="connsiteY415" fmla="*/ 4782 h 10000"/>
                <a:gd name="connsiteX416" fmla="*/ 9426 w 9972"/>
                <a:gd name="connsiteY416" fmla="*/ 3987 h 10000"/>
                <a:gd name="connsiteX417" fmla="*/ 9454 w 9972"/>
                <a:gd name="connsiteY417" fmla="*/ 3244 h 10000"/>
                <a:gd name="connsiteX418" fmla="*/ 9472 w 9972"/>
                <a:gd name="connsiteY418" fmla="*/ 2872 h 10000"/>
                <a:gd name="connsiteX419" fmla="*/ 9491 w 9972"/>
                <a:gd name="connsiteY419" fmla="*/ 2962 h 10000"/>
                <a:gd name="connsiteX420" fmla="*/ 9509 w 9972"/>
                <a:gd name="connsiteY420" fmla="*/ 3667 h 10000"/>
                <a:gd name="connsiteX421" fmla="*/ 9529 w 9972"/>
                <a:gd name="connsiteY421" fmla="*/ 5321 h 10000"/>
                <a:gd name="connsiteX422" fmla="*/ 9559 w 9972"/>
                <a:gd name="connsiteY422" fmla="*/ 6462 h 10000"/>
                <a:gd name="connsiteX423" fmla="*/ 9575 w 9972"/>
                <a:gd name="connsiteY423" fmla="*/ 6051 h 10000"/>
                <a:gd name="connsiteX424" fmla="*/ 9605 w 9972"/>
                <a:gd name="connsiteY424" fmla="*/ 5103 h 10000"/>
                <a:gd name="connsiteX425" fmla="*/ 9623 w 9972"/>
                <a:gd name="connsiteY425" fmla="*/ 4551 h 10000"/>
                <a:gd name="connsiteX426" fmla="*/ 9643 w 9972"/>
                <a:gd name="connsiteY426" fmla="*/ 4974 h 10000"/>
                <a:gd name="connsiteX427" fmla="*/ 9663 w 9972"/>
                <a:gd name="connsiteY427" fmla="*/ 5897 h 10000"/>
                <a:gd name="connsiteX428" fmla="*/ 9681 w 9972"/>
                <a:gd name="connsiteY428" fmla="*/ 6179 h 10000"/>
                <a:gd name="connsiteX429" fmla="*/ 9700 w 9972"/>
                <a:gd name="connsiteY429" fmla="*/ 5667 h 10000"/>
                <a:gd name="connsiteX430" fmla="*/ 9726 w 9972"/>
                <a:gd name="connsiteY430" fmla="*/ 5154 h 10000"/>
                <a:gd name="connsiteX431" fmla="*/ 9745 w 9972"/>
                <a:gd name="connsiteY431" fmla="*/ 4910 h 10000"/>
                <a:gd name="connsiteX432" fmla="*/ 9763 w 9972"/>
                <a:gd name="connsiteY432" fmla="*/ 4718 h 10000"/>
                <a:gd name="connsiteX433" fmla="*/ 9795 w 9972"/>
                <a:gd name="connsiteY433" fmla="*/ 4462 h 10000"/>
                <a:gd name="connsiteX434" fmla="*/ 9815 w 9972"/>
                <a:gd name="connsiteY434" fmla="*/ 4179 h 10000"/>
                <a:gd name="connsiteX435" fmla="*/ 9834 w 9972"/>
                <a:gd name="connsiteY435" fmla="*/ 4115 h 10000"/>
                <a:gd name="connsiteX436" fmla="*/ 9852 w 9972"/>
                <a:gd name="connsiteY436" fmla="*/ 4141 h 10000"/>
                <a:gd name="connsiteX437" fmla="*/ 9868 w 9972"/>
                <a:gd name="connsiteY437" fmla="*/ 4462 h 10000"/>
                <a:gd name="connsiteX438" fmla="*/ 9898 w 9972"/>
                <a:gd name="connsiteY438" fmla="*/ 4782 h 10000"/>
                <a:gd name="connsiteX439" fmla="*/ 9917 w 9972"/>
                <a:gd name="connsiteY439" fmla="*/ 5410 h 10000"/>
                <a:gd name="connsiteX440" fmla="*/ 9936 w 9972"/>
                <a:gd name="connsiteY440" fmla="*/ 6090 h 10000"/>
                <a:gd name="connsiteX441" fmla="*/ 9954 w 9972"/>
                <a:gd name="connsiteY441" fmla="*/ 6308 h 10000"/>
                <a:gd name="connsiteX442" fmla="*/ 9972 w 9972"/>
                <a:gd name="connsiteY442" fmla="*/ 602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49 w 10000"/>
                <a:gd name="connsiteY7" fmla="*/ 2897 h 10000"/>
                <a:gd name="connsiteX8" fmla="*/ 167 w 10000"/>
                <a:gd name="connsiteY8" fmla="*/ 3987 h 10000"/>
                <a:gd name="connsiteX9" fmla="*/ 188 w 10000"/>
                <a:gd name="connsiteY9" fmla="*/ 5346 h 10000"/>
                <a:gd name="connsiteX10" fmla="*/ 207 w 10000"/>
                <a:gd name="connsiteY10" fmla="*/ 6179 h 10000"/>
                <a:gd name="connsiteX11" fmla="*/ 227 w 10000"/>
                <a:gd name="connsiteY11" fmla="*/ 6333 h 10000"/>
                <a:gd name="connsiteX12" fmla="*/ 257 w 10000"/>
                <a:gd name="connsiteY12" fmla="*/ 6115 h 10000"/>
                <a:gd name="connsiteX13" fmla="*/ 274 w 10000"/>
                <a:gd name="connsiteY13" fmla="*/ 5667 h 10000"/>
                <a:gd name="connsiteX14" fmla="*/ 296 w 10000"/>
                <a:gd name="connsiteY14" fmla="*/ 5385 h 10000"/>
                <a:gd name="connsiteX15" fmla="*/ 314 w 10000"/>
                <a:gd name="connsiteY15" fmla="*/ 4872 h 10000"/>
                <a:gd name="connsiteX16" fmla="*/ 334 w 10000"/>
                <a:gd name="connsiteY16" fmla="*/ 4013 h 10000"/>
                <a:gd name="connsiteX17" fmla="*/ 363 w 10000"/>
                <a:gd name="connsiteY17" fmla="*/ 3795 h 10000"/>
                <a:gd name="connsiteX18" fmla="*/ 382 w 10000"/>
                <a:gd name="connsiteY18" fmla="*/ 3859 h 10000"/>
                <a:gd name="connsiteX19" fmla="*/ 400 w 10000"/>
                <a:gd name="connsiteY19" fmla="*/ 4115 h 10000"/>
                <a:gd name="connsiteX20" fmla="*/ 426 w 10000"/>
                <a:gd name="connsiteY20" fmla="*/ 4872 h 10000"/>
                <a:gd name="connsiteX21" fmla="*/ 444 w 10000"/>
                <a:gd name="connsiteY21" fmla="*/ 5513 h 10000"/>
                <a:gd name="connsiteX22" fmla="*/ 465 w 10000"/>
                <a:gd name="connsiteY22" fmla="*/ 5513 h 10000"/>
                <a:gd name="connsiteX23" fmla="*/ 483 w 10000"/>
                <a:gd name="connsiteY23" fmla="*/ 5641 h 10000"/>
                <a:gd name="connsiteX24" fmla="*/ 501 w 10000"/>
                <a:gd name="connsiteY24" fmla="*/ 5705 h 10000"/>
                <a:gd name="connsiteX25" fmla="*/ 521 w 10000"/>
                <a:gd name="connsiteY25" fmla="*/ 5833 h 10000"/>
                <a:gd name="connsiteX26" fmla="*/ 551 w 10000"/>
                <a:gd name="connsiteY26" fmla="*/ 5731 h 10000"/>
                <a:gd name="connsiteX27" fmla="*/ 567 w 10000"/>
                <a:gd name="connsiteY27" fmla="*/ 5321 h 10000"/>
                <a:gd name="connsiteX28" fmla="*/ 586 w 10000"/>
                <a:gd name="connsiteY28" fmla="*/ 4974 h 10000"/>
                <a:gd name="connsiteX29" fmla="*/ 615 w 10000"/>
                <a:gd name="connsiteY29" fmla="*/ 4526 h 10000"/>
                <a:gd name="connsiteX30" fmla="*/ 634 w 10000"/>
                <a:gd name="connsiteY30" fmla="*/ 4051 h 10000"/>
                <a:gd name="connsiteX31" fmla="*/ 653 w 10000"/>
                <a:gd name="connsiteY31" fmla="*/ 3372 h 10000"/>
                <a:gd name="connsiteX32" fmla="*/ 673 w 10000"/>
                <a:gd name="connsiteY32" fmla="*/ 3026 h 10000"/>
                <a:gd name="connsiteX33" fmla="*/ 698 w 10000"/>
                <a:gd name="connsiteY33" fmla="*/ 3282 h 10000"/>
                <a:gd name="connsiteX34" fmla="*/ 718 w 10000"/>
                <a:gd name="connsiteY34" fmla="*/ 4551 h 10000"/>
                <a:gd name="connsiteX35" fmla="*/ 736 w 10000"/>
                <a:gd name="connsiteY35" fmla="*/ 6090 h 10000"/>
                <a:gd name="connsiteX36" fmla="*/ 756 w 10000"/>
                <a:gd name="connsiteY36" fmla="*/ 7256 h 10000"/>
                <a:gd name="connsiteX37" fmla="*/ 774 w 10000"/>
                <a:gd name="connsiteY37" fmla="*/ 7449 h 10000"/>
                <a:gd name="connsiteX38" fmla="*/ 805 w 10000"/>
                <a:gd name="connsiteY38" fmla="*/ 7077 h 10000"/>
                <a:gd name="connsiteX39" fmla="*/ 823 w 10000"/>
                <a:gd name="connsiteY39" fmla="*/ 5603 h 10000"/>
                <a:gd name="connsiteX40" fmla="*/ 839 w 10000"/>
                <a:gd name="connsiteY40" fmla="*/ 3282 h 10000"/>
                <a:gd name="connsiteX41" fmla="*/ 859 w 10000"/>
                <a:gd name="connsiteY41" fmla="*/ 1308 h 10000"/>
                <a:gd name="connsiteX42" fmla="*/ 891 w 10000"/>
                <a:gd name="connsiteY42" fmla="*/ 962 h 10000"/>
                <a:gd name="connsiteX43" fmla="*/ 911 w 10000"/>
                <a:gd name="connsiteY43" fmla="*/ 3282 h 10000"/>
                <a:gd name="connsiteX44" fmla="*/ 929 w 10000"/>
                <a:gd name="connsiteY44" fmla="*/ 7744 h 10000"/>
                <a:gd name="connsiteX45" fmla="*/ 948 w 10000"/>
                <a:gd name="connsiteY45" fmla="*/ 10000 h 10000"/>
                <a:gd name="connsiteX46" fmla="*/ 966 w 10000"/>
                <a:gd name="connsiteY46" fmla="*/ 8821 h 10000"/>
                <a:gd name="connsiteX47" fmla="*/ 994 w 10000"/>
                <a:gd name="connsiteY47" fmla="*/ 6564 h 10000"/>
                <a:gd name="connsiteX48" fmla="*/ 1013 w 10000"/>
                <a:gd name="connsiteY48" fmla="*/ 5064 h 10000"/>
                <a:gd name="connsiteX49" fmla="*/ 1041 w 10000"/>
                <a:gd name="connsiteY49" fmla="*/ 4744 h 10000"/>
                <a:gd name="connsiteX50" fmla="*/ 1061 w 10000"/>
                <a:gd name="connsiteY50" fmla="*/ 5000 h 10000"/>
                <a:gd name="connsiteX51" fmla="*/ 1080 w 10000"/>
                <a:gd name="connsiteY51" fmla="*/ 5513 h 10000"/>
                <a:gd name="connsiteX52" fmla="*/ 1099 w 10000"/>
                <a:gd name="connsiteY52" fmla="*/ 5641 h 10000"/>
                <a:gd name="connsiteX53" fmla="*/ 1118 w 10000"/>
                <a:gd name="connsiteY53" fmla="*/ 5577 h 10000"/>
                <a:gd name="connsiteX54" fmla="*/ 1132 w 10000"/>
                <a:gd name="connsiteY54" fmla="*/ 5346 h 10000"/>
                <a:gd name="connsiteX55" fmla="*/ 1151 w 10000"/>
                <a:gd name="connsiteY55" fmla="*/ 4936 h 10000"/>
                <a:gd name="connsiteX56" fmla="*/ 1180 w 10000"/>
                <a:gd name="connsiteY56" fmla="*/ 3756 h 10000"/>
                <a:gd name="connsiteX57" fmla="*/ 1200 w 10000"/>
                <a:gd name="connsiteY57" fmla="*/ 3372 h 10000"/>
                <a:gd name="connsiteX58" fmla="*/ 1226 w 10000"/>
                <a:gd name="connsiteY58" fmla="*/ 3346 h 10000"/>
                <a:gd name="connsiteX59" fmla="*/ 1246 w 10000"/>
                <a:gd name="connsiteY59" fmla="*/ 3372 h 10000"/>
                <a:gd name="connsiteX60" fmla="*/ 1266 w 10000"/>
                <a:gd name="connsiteY60" fmla="*/ 4333 h 10000"/>
                <a:gd name="connsiteX61" fmla="*/ 1285 w 10000"/>
                <a:gd name="connsiteY61" fmla="*/ 5346 h 10000"/>
                <a:gd name="connsiteX62" fmla="*/ 1303 w 10000"/>
                <a:gd name="connsiteY62" fmla="*/ 6308 h 10000"/>
                <a:gd name="connsiteX63" fmla="*/ 1334 w 10000"/>
                <a:gd name="connsiteY63" fmla="*/ 6885 h 10000"/>
                <a:gd name="connsiteX64" fmla="*/ 1352 w 10000"/>
                <a:gd name="connsiteY64" fmla="*/ 7077 h 10000"/>
                <a:gd name="connsiteX65" fmla="*/ 1371 w 10000"/>
                <a:gd name="connsiteY65" fmla="*/ 6564 h 10000"/>
                <a:gd name="connsiteX66" fmla="*/ 1391 w 10000"/>
                <a:gd name="connsiteY66" fmla="*/ 6244 h 10000"/>
                <a:gd name="connsiteX67" fmla="*/ 1410 w 10000"/>
                <a:gd name="connsiteY67" fmla="*/ 5897 h 10000"/>
                <a:gd name="connsiteX68" fmla="*/ 1437 w 10000"/>
                <a:gd name="connsiteY68" fmla="*/ 5192 h 10000"/>
                <a:gd name="connsiteX69" fmla="*/ 1456 w 10000"/>
                <a:gd name="connsiteY69" fmla="*/ 4359 h 10000"/>
                <a:gd name="connsiteX70" fmla="*/ 1476 w 10000"/>
                <a:gd name="connsiteY70" fmla="*/ 3628 h 10000"/>
                <a:gd name="connsiteX71" fmla="*/ 1503 w 10000"/>
                <a:gd name="connsiteY71" fmla="*/ 3064 h 10000"/>
                <a:gd name="connsiteX72" fmla="*/ 1521 w 10000"/>
                <a:gd name="connsiteY72" fmla="*/ 3500 h 10000"/>
                <a:gd name="connsiteX73" fmla="*/ 1540 w 10000"/>
                <a:gd name="connsiteY73" fmla="*/ 4423 h 10000"/>
                <a:gd name="connsiteX74" fmla="*/ 1558 w 10000"/>
                <a:gd name="connsiteY74" fmla="*/ 4910 h 10000"/>
                <a:gd name="connsiteX75" fmla="*/ 1579 w 10000"/>
                <a:gd name="connsiteY75" fmla="*/ 4333 h 10000"/>
                <a:gd name="connsiteX76" fmla="*/ 1609 w 10000"/>
                <a:gd name="connsiteY76" fmla="*/ 3154 h 10000"/>
                <a:gd name="connsiteX77" fmla="*/ 1629 w 10000"/>
                <a:gd name="connsiteY77" fmla="*/ 2513 h 10000"/>
                <a:gd name="connsiteX78" fmla="*/ 1647 w 10000"/>
                <a:gd name="connsiteY78" fmla="*/ 3564 h 10000"/>
                <a:gd name="connsiteX79" fmla="*/ 1673 w 10000"/>
                <a:gd name="connsiteY79" fmla="*/ 5385 h 10000"/>
                <a:gd name="connsiteX80" fmla="*/ 1691 w 10000"/>
                <a:gd name="connsiteY80" fmla="*/ 6308 h 10000"/>
                <a:gd name="connsiteX81" fmla="*/ 1709 w 10000"/>
                <a:gd name="connsiteY81" fmla="*/ 5731 h 10000"/>
                <a:gd name="connsiteX82" fmla="*/ 1728 w 10000"/>
                <a:gd name="connsiteY82" fmla="*/ 5346 h 10000"/>
                <a:gd name="connsiteX83" fmla="*/ 1747 w 10000"/>
                <a:gd name="connsiteY83" fmla="*/ 5513 h 10000"/>
                <a:gd name="connsiteX84" fmla="*/ 1767 w 10000"/>
                <a:gd name="connsiteY84" fmla="*/ 5667 h 10000"/>
                <a:gd name="connsiteX85" fmla="*/ 1794 w 10000"/>
                <a:gd name="connsiteY85" fmla="*/ 6308 h 10000"/>
                <a:gd name="connsiteX86" fmla="*/ 1812 w 10000"/>
                <a:gd name="connsiteY86" fmla="*/ 6462 h 10000"/>
                <a:gd name="connsiteX87" fmla="*/ 1831 w 10000"/>
                <a:gd name="connsiteY87" fmla="*/ 6051 h 10000"/>
                <a:gd name="connsiteX88" fmla="*/ 1849 w 10000"/>
                <a:gd name="connsiteY88" fmla="*/ 5513 h 10000"/>
                <a:gd name="connsiteX89" fmla="*/ 1880 w 10000"/>
                <a:gd name="connsiteY89" fmla="*/ 5385 h 10000"/>
                <a:gd name="connsiteX90" fmla="*/ 1900 w 10000"/>
                <a:gd name="connsiteY90" fmla="*/ 5449 h 10000"/>
                <a:gd name="connsiteX91" fmla="*/ 1920 w 10000"/>
                <a:gd name="connsiteY91" fmla="*/ 5513 h 10000"/>
                <a:gd name="connsiteX92" fmla="*/ 1946 w 10000"/>
                <a:gd name="connsiteY92" fmla="*/ 5192 h 10000"/>
                <a:gd name="connsiteX93" fmla="*/ 1967 w 10000"/>
                <a:gd name="connsiteY93" fmla="*/ 4397 h 10000"/>
                <a:gd name="connsiteX94" fmla="*/ 1985 w 10000"/>
                <a:gd name="connsiteY94" fmla="*/ 4295 h 10000"/>
                <a:gd name="connsiteX95" fmla="*/ 2003 w 10000"/>
                <a:gd name="connsiteY95" fmla="*/ 4526 h 10000"/>
                <a:gd name="connsiteX96" fmla="*/ 2023 w 10000"/>
                <a:gd name="connsiteY96" fmla="*/ 5385 h 10000"/>
                <a:gd name="connsiteX97" fmla="*/ 2043 w 10000"/>
                <a:gd name="connsiteY97" fmla="*/ 6590 h 10000"/>
                <a:gd name="connsiteX98" fmla="*/ 2062 w 10000"/>
                <a:gd name="connsiteY98" fmla="*/ 6949 h 10000"/>
                <a:gd name="connsiteX99" fmla="*/ 2088 w 10000"/>
                <a:gd name="connsiteY99" fmla="*/ 6141 h 10000"/>
                <a:gd name="connsiteX100" fmla="*/ 2118 w 10000"/>
                <a:gd name="connsiteY100" fmla="*/ 5346 h 10000"/>
                <a:gd name="connsiteX101" fmla="*/ 2136 w 10000"/>
                <a:gd name="connsiteY101" fmla="*/ 5154 h 10000"/>
                <a:gd name="connsiteX102" fmla="*/ 2156 w 10000"/>
                <a:gd name="connsiteY102" fmla="*/ 5641 h 10000"/>
                <a:gd name="connsiteX103" fmla="*/ 2174 w 10000"/>
                <a:gd name="connsiteY103" fmla="*/ 5795 h 10000"/>
                <a:gd name="connsiteX104" fmla="*/ 2193 w 10000"/>
                <a:gd name="connsiteY104" fmla="*/ 5731 h 10000"/>
                <a:gd name="connsiteX105" fmla="*/ 2212 w 10000"/>
                <a:gd name="connsiteY105" fmla="*/ 5346 h 10000"/>
                <a:gd name="connsiteX106" fmla="*/ 2237 w 10000"/>
                <a:gd name="connsiteY106" fmla="*/ 4910 h 10000"/>
                <a:gd name="connsiteX107" fmla="*/ 2257 w 10000"/>
                <a:gd name="connsiteY107" fmla="*/ 4615 h 10000"/>
                <a:gd name="connsiteX108" fmla="*/ 2277 w 10000"/>
                <a:gd name="connsiteY108" fmla="*/ 4462 h 10000"/>
                <a:gd name="connsiteX109" fmla="*/ 2304 w 10000"/>
                <a:gd name="connsiteY109" fmla="*/ 4423 h 10000"/>
                <a:gd name="connsiteX110" fmla="*/ 2324 w 10000"/>
                <a:gd name="connsiteY110" fmla="*/ 4397 h 10000"/>
                <a:gd name="connsiteX111" fmla="*/ 2342 w 10000"/>
                <a:gd name="connsiteY111" fmla="*/ 4179 h 10000"/>
                <a:gd name="connsiteX112" fmla="*/ 2361 w 10000"/>
                <a:gd name="connsiteY112" fmla="*/ 3731 h 10000"/>
                <a:gd name="connsiteX113" fmla="*/ 2379 w 10000"/>
                <a:gd name="connsiteY113" fmla="*/ 3000 h 10000"/>
                <a:gd name="connsiteX114" fmla="*/ 2411 w 10000"/>
                <a:gd name="connsiteY114" fmla="*/ 2513 h 10000"/>
                <a:gd name="connsiteX115" fmla="*/ 2429 w 10000"/>
                <a:gd name="connsiteY115" fmla="*/ 3026 h 10000"/>
                <a:gd name="connsiteX116" fmla="*/ 2448 w 10000"/>
                <a:gd name="connsiteY116" fmla="*/ 4590 h 10000"/>
                <a:gd name="connsiteX117" fmla="*/ 2466 w 10000"/>
                <a:gd name="connsiteY117" fmla="*/ 6397 h 10000"/>
                <a:gd name="connsiteX118" fmla="*/ 2485 w 10000"/>
                <a:gd name="connsiteY118" fmla="*/ 7192 h 10000"/>
                <a:gd name="connsiteX119" fmla="*/ 2513 w 10000"/>
                <a:gd name="connsiteY119" fmla="*/ 6910 h 10000"/>
                <a:gd name="connsiteX120" fmla="*/ 2531 w 10000"/>
                <a:gd name="connsiteY120" fmla="*/ 6179 h 10000"/>
                <a:gd name="connsiteX121" fmla="*/ 2551 w 10000"/>
                <a:gd name="connsiteY121" fmla="*/ 4936 h 10000"/>
                <a:gd name="connsiteX122" fmla="*/ 2579 w 10000"/>
                <a:gd name="connsiteY122" fmla="*/ 3603 h 10000"/>
                <a:gd name="connsiteX123" fmla="*/ 2595 w 10000"/>
                <a:gd name="connsiteY123" fmla="*/ 2872 h 10000"/>
                <a:gd name="connsiteX124" fmla="*/ 2614 w 10000"/>
                <a:gd name="connsiteY124" fmla="*/ 2231 h 10000"/>
                <a:gd name="connsiteX125" fmla="*/ 2634 w 10000"/>
                <a:gd name="connsiteY125" fmla="*/ 3064 h 10000"/>
                <a:gd name="connsiteX126" fmla="*/ 2653 w 10000"/>
                <a:gd name="connsiteY126" fmla="*/ 5577 h 10000"/>
                <a:gd name="connsiteX127" fmla="*/ 2685 w 10000"/>
                <a:gd name="connsiteY127" fmla="*/ 7359 h 10000"/>
                <a:gd name="connsiteX128" fmla="*/ 2704 w 10000"/>
                <a:gd name="connsiteY128" fmla="*/ 7128 h 10000"/>
                <a:gd name="connsiteX129" fmla="*/ 2729 w 10000"/>
                <a:gd name="connsiteY129" fmla="*/ 6372 h 10000"/>
                <a:gd name="connsiteX130" fmla="*/ 2749 w 10000"/>
                <a:gd name="connsiteY130" fmla="*/ 5538 h 10000"/>
                <a:gd name="connsiteX131" fmla="*/ 2768 w 10000"/>
                <a:gd name="connsiteY131" fmla="*/ 4654 h 10000"/>
                <a:gd name="connsiteX132" fmla="*/ 2787 w 10000"/>
                <a:gd name="connsiteY132" fmla="*/ 3987 h 10000"/>
                <a:gd name="connsiteX133" fmla="*/ 2806 w 10000"/>
                <a:gd name="connsiteY133" fmla="*/ 3410 h 10000"/>
                <a:gd name="connsiteX134" fmla="*/ 2824 w 10000"/>
                <a:gd name="connsiteY134" fmla="*/ 3885 h 10000"/>
                <a:gd name="connsiteX135" fmla="*/ 2843 w 10000"/>
                <a:gd name="connsiteY135" fmla="*/ 5987 h 10000"/>
                <a:gd name="connsiteX136" fmla="*/ 2873 w 10000"/>
                <a:gd name="connsiteY136" fmla="*/ 7679 h 10000"/>
                <a:gd name="connsiteX137" fmla="*/ 2889 w 10000"/>
                <a:gd name="connsiteY137" fmla="*/ 7641 h 10000"/>
                <a:gd name="connsiteX138" fmla="*/ 2907 w 10000"/>
                <a:gd name="connsiteY138" fmla="*/ 7103 h 10000"/>
                <a:gd name="connsiteX139" fmla="*/ 2927 w 10000"/>
                <a:gd name="connsiteY139" fmla="*/ 6500 h 10000"/>
                <a:gd name="connsiteX140" fmla="*/ 2958 w 10000"/>
                <a:gd name="connsiteY140" fmla="*/ 5962 h 10000"/>
                <a:gd name="connsiteX141" fmla="*/ 2976 w 10000"/>
                <a:gd name="connsiteY141" fmla="*/ 5321 h 10000"/>
                <a:gd name="connsiteX142" fmla="*/ 2995 w 10000"/>
                <a:gd name="connsiteY142" fmla="*/ 4744 h 10000"/>
                <a:gd name="connsiteX143" fmla="*/ 3020 w 10000"/>
                <a:gd name="connsiteY143" fmla="*/ 4051 h 10000"/>
                <a:gd name="connsiteX144" fmla="*/ 3041 w 10000"/>
                <a:gd name="connsiteY144" fmla="*/ 3372 h 10000"/>
                <a:gd name="connsiteX145" fmla="*/ 3060 w 10000"/>
                <a:gd name="connsiteY145" fmla="*/ 3667 h 10000"/>
                <a:gd name="connsiteX146" fmla="*/ 3080 w 10000"/>
                <a:gd name="connsiteY146" fmla="*/ 4295 h 10000"/>
                <a:gd name="connsiteX147" fmla="*/ 3098 w 10000"/>
                <a:gd name="connsiteY147" fmla="*/ 4808 h 10000"/>
                <a:gd name="connsiteX148" fmla="*/ 3116 w 10000"/>
                <a:gd name="connsiteY148" fmla="*/ 5667 h 10000"/>
                <a:gd name="connsiteX149" fmla="*/ 3146 w 10000"/>
                <a:gd name="connsiteY149" fmla="*/ 6205 h 10000"/>
                <a:gd name="connsiteX150" fmla="*/ 3165 w 10000"/>
                <a:gd name="connsiteY150" fmla="*/ 6141 h 10000"/>
                <a:gd name="connsiteX151" fmla="*/ 3180 w 10000"/>
                <a:gd name="connsiteY151" fmla="*/ 5705 h 10000"/>
                <a:gd name="connsiteX152" fmla="*/ 3212 w 10000"/>
                <a:gd name="connsiteY152" fmla="*/ 5154 h 10000"/>
                <a:gd name="connsiteX153" fmla="*/ 3232 w 10000"/>
                <a:gd name="connsiteY153" fmla="*/ 4526 h 10000"/>
                <a:gd name="connsiteX154" fmla="*/ 3250 w 10000"/>
                <a:gd name="connsiteY154" fmla="*/ 4590 h 10000"/>
                <a:gd name="connsiteX155" fmla="*/ 3270 w 10000"/>
                <a:gd name="connsiteY155" fmla="*/ 5321 h 10000"/>
                <a:gd name="connsiteX156" fmla="*/ 3296 w 10000"/>
                <a:gd name="connsiteY156" fmla="*/ 5962 h 10000"/>
                <a:gd name="connsiteX157" fmla="*/ 3316 w 10000"/>
                <a:gd name="connsiteY157" fmla="*/ 5859 h 10000"/>
                <a:gd name="connsiteX158" fmla="*/ 3335 w 10000"/>
                <a:gd name="connsiteY158" fmla="*/ 5064 h 10000"/>
                <a:gd name="connsiteX159" fmla="*/ 3353 w 10000"/>
                <a:gd name="connsiteY159" fmla="*/ 4359 h 10000"/>
                <a:gd name="connsiteX160" fmla="*/ 3383 w 10000"/>
                <a:gd name="connsiteY160" fmla="*/ 4013 h 10000"/>
                <a:gd name="connsiteX161" fmla="*/ 3402 w 10000"/>
                <a:gd name="connsiteY161" fmla="*/ 4333 h 10000"/>
                <a:gd name="connsiteX162" fmla="*/ 3422 w 10000"/>
                <a:gd name="connsiteY162" fmla="*/ 4936 h 10000"/>
                <a:gd name="connsiteX163" fmla="*/ 3440 w 10000"/>
                <a:gd name="connsiteY163" fmla="*/ 5603 h 10000"/>
                <a:gd name="connsiteX164" fmla="*/ 3460 w 10000"/>
                <a:gd name="connsiteY164" fmla="*/ 5705 h 10000"/>
                <a:gd name="connsiteX165" fmla="*/ 3486 w 10000"/>
                <a:gd name="connsiteY165" fmla="*/ 5449 h 10000"/>
                <a:gd name="connsiteX166" fmla="*/ 3504 w 10000"/>
                <a:gd name="connsiteY166" fmla="*/ 5103 h 10000"/>
                <a:gd name="connsiteX167" fmla="*/ 3523 w 10000"/>
                <a:gd name="connsiteY167" fmla="*/ 4359 h 10000"/>
                <a:gd name="connsiteX168" fmla="*/ 3541 w 10000"/>
                <a:gd name="connsiteY168" fmla="*/ 3731 h 10000"/>
                <a:gd name="connsiteX169" fmla="*/ 3560 w 10000"/>
                <a:gd name="connsiteY169" fmla="*/ 3923 h 10000"/>
                <a:gd name="connsiteX170" fmla="*/ 3588 w 10000"/>
                <a:gd name="connsiteY170" fmla="*/ 3500 h 10000"/>
                <a:gd name="connsiteX171" fmla="*/ 3607 w 10000"/>
                <a:gd name="connsiteY171" fmla="*/ 2615 h 10000"/>
                <a:gd name="connsiteX172" fmla="*/ 3637 w 10000"/>
                <a:gd name="connsiteY172" fmla="*/ 897 h 10000"/>
                <a:gd name="connsiteX173" fmla="*/ 3656 w 10000"/>
                <a:gd name="connsiteY173" fmla="*/ 1154 h 10000"/>
                <a:gd name="connsiteX174" fmla="*/ 3675 w 10000"/>
                <a:gd name="connsiteY174" fmla="*/ 3987 h 10000"/>
                <a:gd name="connsiteX175" fmla="*/ 3693 w 10000"/>
                <a:gd name="connsiteY175" fmla="*/ 7577 h 10000"/>
                <a:gd name="connsiteX176" fmla="*/ 3714 w 10000"/>
                <a:gd name="connsiteY176" fmla="*/ 9423 h 10000"/>
                <a:gd name="connsiteX177" fmla="*/ 3732 w 10000"/>
                <a:gd name="connsiteY177" fmla="*/ 9167 h 10000"/>
                <a:gd name="connsiteX178" fmla="*/ 3751 w 10000"/>
                <a:gd name="connsiteY178" fmla="*/ 7872 h 10000"/>
                <a:gd name="connsiteX179" fmla="*/ 3779 w 10000"/>
                <a:gd name="connsiteY179" fmla="*/ 6782 h 10000"/>
                <a:gd name="connsiteX180" fmla="*/ 3799 w 10000"/>
                <a:gd name="connsiteY180" fmla="*/ 5897 h 10000"/>
                <a:gd name="connsiteX181" fmla="*/ 3825 w 10000"/>
                <a:gd name="connsiteY181" fmla="*/ 5410 h 10000"/>
                <a:gd name="connsiteX182" fmla="*/ 3844 w 10000"/>
                <a:gd name="connsiteY182" fmla="*/ 5282 h 10000"/>
                <a:gd name="connsiteX183" fmla="*/ 3863 w 10000"/>
                <a:gd name="connsiteY183" fmla="*/ 5346 h 10000"/>
                <a:gd name="connsiteX184" fmla="*/ 3881 w 10000"/>
                <a:gd name="connsiteY184" fmla="*/ 5038 h 10000"/>
                <a:gd name="connsiteX185" fmla="*/ 3900 w 10000"/>
                <a:gd name="connsiteY185" fmla="*/ 4872 h 10000"/>
                <a:gd name="connsiteX186" fmla="*/ 3929 w 10000"/>
                <a:gd name="connsiteY186" fmla="*/ 4718 h 10000"/>
                <a:gd name="connsiteX187" fmla="*/ 3948 w 10000"/>
                <a:gd name="connsiteY187" fmla="*/ 4936 h 10000"/>
                <a:gd name="connsiteX188" fmla="*/ 3968 w 10000"/>
                <a:gd name="connsiteY188" fmla="*/ 5103 h 10000"/>
                <a:gd name="connsiteX189" fmla="*/ 3987 w 10000"/>
                <a:gd name="connsiteY189" fmla="*/ 5474 h 10000"/>
                <a:gd name="connsiteX190" fmla="*/ 4016 w 10000"/>
                <a:gd name="connsiteY190" fmla="*/ 5410 h 10000"/>
                <a:gd name="connsiteX191" fmla="*/ 4034 w 10000"/>
                <a:gd name="connsiteY191" fmla="*/ 5218 h 10000"/>
                <a:gd name="connsiteX192" fmla="*/ 4053 w 10000"/>
                <a:gd name="connsiteY192" fmla="*/ 5000 h 10000"/>
                <a:gd name="connsiteX193" fmla="*/ 4071 w 10000"/>
                <a:gd name="connsiteY193" fmla="*/ 4872 h 10000"/>
                <a:gd name="connsiteX194" fmla="*/ 4090 w 10000"/>
                <a:gd name="connsiteY194" fmla="*/ 4744 h 10000"/>
                <a:gd name="connsiteX195" fmla="*/ 4117 w 10000"/>
                <a:gd name="connsiteY195" fmla="*/ 4808 h 10000"/>
                <a:gd name="connsiteX196" fmla="*/ 4135 w 10000"/>
                <a:gd name="connsiteY196" fmla="*/ 4782 h 10000"/>
                <a:gd name="connsiteX197" fmla="*/ 4155 w 10000"/>
                <a:gd name="connsiteY197" fmla="*/ 4590 h 10000"/>
                <a:gd name="connsiteX198" fmla="*/ 4173 w 10000"/>
                <a:gd name="connsiteY198" fmla="*/ 4654 h 10000"/>
                <a:gd name="connsiteX199" fmla="*/ 4204 w 10000"/>
                <a:gd name="connsiteY199" fmla="*/ 4782 h 10000"/>
                <a:gd name="connsiteX200" fmla="*/ 4223 w 10000"/>
                <a:gd name="connsiteY200" fmla="*/ 4872 h 10000"/>
                <a:gd name="connsiteX201" fmla="*/ 4242 w 10000"/>
                <a:gd name="connsiteY201" fmla="*/ 4179 h 10000"/>
                <a:gd name="connsiteX202" fmla="*/ 4267 w 10000"/>
                <a:gd name="connsiteY202" fmla="*/ 2423 h 10000"/>
                <a:gd name="connsiteX203" fmla="*/ 4287 w 10000"/>
                <a:gd name="connsiteY203" fmla="*/ 923 h 10000"/>
                <a:gd name="connsiteX204" fmla="*/ 4305 w 10000"/>
                <a:gd name="connsiteY204" fmla="*/ 0 h 10000"/>
                <a:gd name="connsiteX205" fmla="*/ 4324 w 10000"/>
                <a:gd name="connsiteY205" fmla="*/ 1051 h 10000"/>
                <a:gd name="connsiteX206" fmla="*/ 4344 w 10000"/>
                <a:gd name="connsiteY206" fmla="*/ 4487 h 10000"/>
                <a:gd name="connsiteX207" fmla="*/ 4363 w 10000"/>
                <a:gd name="connsiteY207" fmla="*/ 7705 h 10000"/>
                <a:gd name="connsiteX208" fmla="*/ 4392 w 10000"/>
                <a:gd name="connsiteY208" fmla="*/ 9397 h 10000"/>
                <a:gd name="connsiteX209" fmla="*/ 4410 w 10000"/>
                <a:gd name="connsiteY209" fmla="*/ 9397 h 10000"/>
                <a:gd name="connsiteX210" fmla="*/ 4429 w 10000"/>
                <a:gd name="connsiteY210" fmla="*/ 8436 h 10000"/>
                <a:gd name="connsiteX211" fmla="*/ 4459 w 10000"/>
                <a:gd name="connsiteY211" fmla="*/ 7679 h 10000"/>
                <a:gd name="connsiteX212" fmla="*/ 4478 w 10000"/>
                <a:gd name="connsiteY212" fmla="*/ 7231 h 10000"/>
                <a:gd name="connsiteX213" fmla="*/ 4498 w 10000"/>
                <a:gd name="connsiteY213" fmla="*/ 6436 h 10000"/>
                <a:gd name="connsiteX214" fmla="*/ 4518 w 10000"/>
                <a:gd name="connsiteY214" fmla="*/ 5538 h 10000"/>
                <a:gd name="connsiteX215" fmla="*/ 4537 w 10000"/>
                <a:gd name="connsiteY215" fmla="*/ 4872 h 10000"/>
                <a:gd name="connsiteX216" fmla="*/ 4562 w 10000"/>
                <a:gd name="connsiteY216" fmla="*/ 4423 h 10000"/>
                <a:gd name="connsiteX217" fmla="*/ 4581 w 10000"/>
                <a:gd name="connsiteY217" fmla="*/ 4462 h 10000"/>
                <a:gd name="connsiteX218" fmla="*/ 4599 w 10000"/>
                <a:gd name="connsiteY218" fmla="*/ 3885 h 10000"/>
                <a:gd name="connsiteX219" fmla="*/ 4618 w 10000"/>
                <a:gd name="connsiteY219" fmla="*/ 2744 h 10000"/>
                <a:gd name="connsiteX220" fmla="*/ 4637 w 10000"/>
                <a:gd name="connsiteY220" fmla="*/ 1949 h 10000"/>
                <a:gd name="connsiteX221" fmla="*/ 4662 w 10000"/>
                <a:gd name="connsiteY221" fmla="*/ 2897 h 10000"/>
                <a:gd name="connsiteX222" fmla="*/ 4681 w 10000"/>
                <a:gd name="connsiteY222" fmla="*/ 5833 h 10000"/>
                <a:gd name="connsiteX223" fmla="*/ 4712 w 10000"/>
                <a:gd name="connsiteY223" fmla="*/ 8000 h 10000"/>
                <a:gd name="connsiteX224" fmla="*/ 4731 w 10000"/>
                <a:gd name="connsiteY224" fmla="*/ 8090 h 10000"/>
                <a:gd name="connsiteX225" fmla="*/ 4751 w 10000"/>
                <a:gd name="connsiteY225" fmla="*/ 7103 h 10000"/>
                <a:gd name="connsiteX226" fmla="*/ 4769 w 10000"/>
                <a:gd name="connsiteY226" fmla="*/ 6205 h 10000"/>
                <a:gd name="connsiteX227" fmla="*/ 4789 w 10000"/>
                <a:gd name="connsiteY227" fmla="*/ 5641 h 10000"/>
                <a:gd name="connsiteX228" fmla="*/ 4807 w 10000"/>
                <a:gd name="connsiteY228" fmla="*/ 5321 h 10000"/>
                <a:gd name="connsiteX229" fmla="*/ 4836 w 10000"/>
                <a:gd name="connsiteY229" fmla="*/ 5154 h 10000"/>
                <a:gd name="connsiteX230" fmla="*/ 4854 w 10000"/>
                <a:gd name="connsiteY230" fmla="*/ 4872 h 10000"/>
                <a:gd name="connsiteX231" fmla="*/ 4875 w 10000"/>
                <a:gd name="connsiteY231" fmla="*/ 4526 h 10000"/>
                <a:gd name="connsiteX232" fmla="*/ 4904 w 10000"/>
                <a:gd name="connsiteY232" fmla="*/ 4333 h 10000"/>
                <a:gd name="connsiteX233" fmla="*/ 4923 w 10000"/>
                <a:gd name="connsiteY233" fmla="*/ 4115 h 10000"/>
                <a:gd name="connsiteX234" fmla="*/ 4937 w 10000"/>
                <a:gd name="connsiteY234" fmla="*/ 3859 h 10000"/>
                <a:gd name="connsiteX235" fmla="*/ 4957 w 10000"/>
                <a:gd name="connsiteY235" fmla="*/ 3692 h 10000"/>
                <a:gd name="connsiteX236" fmla="*/ 4976 w 10000"/>
                <a:gd name="connsiteY236" fmla="*/ 3603 h 10000"/>
                <a:gd name="connsiteX237" fmla="*/ 5006 w 10000"/>
                <a:gd name="connsiteY237" fmla="*/ 3821 h 10000"/>
                <a:gd name="connsiteX238" fmla="*/ 5025 w 10000"/>
                <a:gd name="connsiteY238" fmla="*/ 4590 h 10000"/>
                <a:gd name="connsiteX239" fmla="*/ 5044 w 10000"/>
                <a:gd name="connsiteY239" fmla="*/ 5103 h 10000"/>
                <a:gd name="connsiteX240" fmla="*/ 5065 w 10000"/>
                <a:gd name="connsiteY240" fmla="*/ 5346 h 10000"/>
                <a:gd name="connsiteX241" fmla="*/ 5090 w 10000"/>
                <a:gd name="connsiteY241" fmla="*/ 5474 h 10000"/>
                <a:gd name="connsiteX242" fmla="*/ 5108 w 10000"/>
                <a:gd name="connsiteY242" fmla="*/ 5538 h 10000"/>
                <a:gd name="connsiteX243" fmla="*/ 5128 w 10000"/>
                <a:gd name="connsiteY243" fmla="*/ 5513 h 10000"/>
                <a:gd name="connsiteX244" fmla="*/ 5147 w 10000"/>
                <a:gd name="connsiteY244" fmla="*/ 5218 h 10000"/>
                <a:gd name="connsiteX245" fmla="*/ 5176 w 10000"/>
                <a:gd name="connsiteY245" fmla="*/ 4744 h 10000"/>
                <a:gd name="connsiteX246" fmla="*/ 5195 w 10000"/>
                <a:gd name="connsiteY246" fmla="*/ 4397 h 10000"/>
                <a:gd name="connsiteX247" fmla="*/ 5214 w 10000"/>
                <a:gd name="connsiteY247" fmla="*/ 3821 h 10000"/>
                <a:gd name="connsiteX248" fmla="*/ 5229 w 10000"/>
                <a:gd name="connsiteY248" fmla="*/ 3372 h 10000"/>
                <a:gd name="connsiteX249" fmla="*/ 5248 w 10000"/>
                <a:gd name="connsiteY249" fmla="*/ 3372 h 10000"/>
                <a:gd name="connsiteX250" fmla="*/ 5269 w 10000"/>
                <a:gd name="connsiteY250" fmla="*/ 3795 h 10000"/>
                <a:gd name="connsiteX251" fmla="*/ 5300 w 10000"/>
                <a:gd name="connsiteY251" fmla="*/ 5192 h 10000"/>
                <a:gd name="connsiteX252" fmla="*/ 5326 w 10000"/>
                <a:gd name="connsiteY252" fmla="*/ 6436 h 10000"/>
                <a:gd name="connsiteX253" fmla="*/ 5344 w 10000"/>
                <a:gd name="connsiteY253" fmla="*/ 7321 h 10000"/>
                <a:gd name="connsiteX254" fmla="*/ 5363 w 10000"/>
                <a:gd name="connsiteY254" fmla="*/ 7359 h 10000"/>
                <a:gd name="connsiteX255" fmla="*/ 5382 w 10000"/>
                <a:gd name="connsiteY255" fmla="*/ 6846 h 10000"/>
                <a:gd name="connsiteX256" fmla="*/ 5402 w 10000"/>
                <a:gd name="connsiteY256" fmla="*/ 6179 h 10000"/>
                <a:gd name="connsiteX257" fmla="*/ 5420 w 10000"/>
                <a:gd name="connsiteY257" fmla="*/ 5897 h 10000"/>
                <a:gd name="connsiteX258" fmla="*/ 5439 w 10000"/>
                <a:gd name="connsiteY258" fmla="*/ 5538 h 10000"/>
                <a:gd name="connsiteX259" fmla="*/ 5469 w 10000"/>
                <a:gd name="connsiteY259" fmla="*/ 4590 h 10000"/>
                <a:gd name="connsiteX260" fmla="*/ 5487 w 10000"/>
                <a:gd name="connsiteY260" fmla="*/ 3064 h 10000"/>
                <a:gd name="connsiteX261" fmla="*/ 5506 w 10000"/>
                <a:gd name="connsiteY261" fmla="*/ 2615 h 10000"/>
                <a:gd name="connsiteX262" fmla="*/ 5534 w 10000"/>
                <a:gd name="connsiteY262" fmla="*/ 3474 h 10000"/>
                <a:gd name="connsiteX263" fmla="*/ 5555 w 10000"/>
                <a:gd name="connsiteY263" fmla="*/ 4359 h 10000"/>
                <a:gd name="connsiteX264" fmla="*/ 5573 w 10000"/>
                <a:gd name="connsiteY264" fmla="*/ 5321 h 10000"/>
                <a:gd name="connsiteX265" fmla="*/ 5592 w 10000"/>
                <a:gd name="connsiteY265" fmla="*/ 7013 h 10000"/>
                <a:gd name="connsiteX266" fmla="*/ 5619 w 10000"/>
                <a:gd name="connsiteY266" fmla="*/ 8179 h 10000"/>
                <a:gd name="connsiteX267" fmla="*/ 5637 w 10000"/>
                <a:gd name="connsiteY267" fmla="*/ 8115 h 10000"/>
                <a:gd name="connsiteX268" fmla="*/ 5657 w 10000"/>
                <a:gd name="connsiteY268" fmla="*/ 7256 h 10000"/>
                <a:gd name="connsiteX269" fmla="*/ 5675 w 10000"/>
                <a:gd name="connsiteY269" fmla="*/ 6269 h 10000"/>
                <a:gd name="connsiteX270" fmla="*/ 5695 w 10000"/>
                <a:gd name="connsiteY270" fmla="*/ 5410 h 10000"/>
                <a:gd name="connsiteX271" fmla="*/ 5713 w 10000"/>
                <a:gd name="connsiteY271" fmla="*/ 4974 h 10000"/>
                <a:gd name="connsiteX272" fmla="*/ 5744 w 10000"/>
                <a:gd name="connsiteY272" fmla="*/ 4551 h 10000"/>
                <a:gd name="connsiteX273" fmla="*/ 5762 w 10000"/>
                <a:gd name="connsiteY273" fmla="*/ 4231 h 10000"/>
                <a:gd name="connsiteX274" fmla="*/ 5782 w 10000"/>
                <a:gd name="connsiteY274" fmla="*/ 3885 h 10000"/>
                <a:gd name="connsiteX275" fmla="*/ 5809 w 10000"/>
                <a:gd name="connsiteY275" fmla="*/ 3667 h 10000"/>
                <a:gd name="connsiteX276" fmla="*/ 5827 w 10000"/>
                <a:gd name="connsiteY276" fmla="*/ 3218 h 10000"/>
                <a:gd name="connsiteX277" fmla="*/ 5846 w 10000"/>
                <a:gd name="connsiteY277" fmla="*/ 3192 h 10000"/>
                <a:gd name="connsiteX278" fmla="*/ 5865 w 10000"/>
                <a:gd name="connsiteY278" fmla="*/ 3731 h 10000"/>
                <a:gd name="connsiteX279" fmla="*/ 5892 w 10000"/>
                <a:gd name="connsiteY279" fmla="*/ 4615 h 10000"/>
                <a:gd name="connsiteX280" fmla="*/ 5912 w 10000"/>
                <a:gd name="connsiteY280" fmla="*/ 5321 h 10000"/>
                <a:gd name="connsiteX281" fmla="*/ 5930 w 10000"/>
                <a:gd name="connsiteY281" fmla="*/ 5731 h 10000"/>
                <a:gd name="connsiteX282" fmla="*/ 5960 w 10000"/>
                <a:gd name="connsiteY282" fmla="*/ 6090 h 10000"/>
                <a:gd name="connsiteX283" fmla="*/ 5979 w 10000"/>
                <a:gd name="connsiteY283" fmla="*/ 6026 h 10000"/>
                <a:gd name="connsiteX284" fmla="*/ 5998 w 10000"/>
                <a:gd name="connsiteY284" fmla="*/ 5321 h 10000"/>
                <a:gd name="connsiteX285" fmla="*/ 6016 w 10000"/>
                <a:gd name="connsiteY285" fmla="*/ 4397 h 10000"/>
                <a:gd name="connsiteX286" fmla="*/ 6035 w 10000"/>
                <a:gd name="connsiteY286" fmla="*/ 4077 h 10000"/>
                <a:gd name="connsiteX287" fmla="*/ 6054 w 10000"/>
                <a:gd name="connsiteY287" fmla="*/ 4051 h 10000"/>
                <a:gd name="connsiteX288" fmla="*/ 6081 w 10000"/>
                <a:gd name="connsiteY288" fmla="*/ 4974 h 10000"/>
                <a:gd name="connsiteX289" fmla="*/ 6100 w 10000"/>
                <a:gd name="connsiteY289" fmla="*/ 5897 h 10000"/>
                <a:gd name="connsiteX290" fmla="*/ 6121 w 10000"/>
                <a:gd name="connsiteY290" fmla="*/ 5795 h 10000"/>
                <a:gd name="connsiteX291" fmla="*/ 6140 w 10000"/>
                <a:gd name="connsiteY291" fmla="*/ 5321 h 10000"/>
                <a:gd name="connsiteX292" fmla="*/ 6166 w 10000"/>
                <a:gd name="connsiteY292" fmla="*/ 5064 h 10000"/>
                <a:gd name="connsiteX293" fmla="*/ 6186 w 10000"/>
                <a:gd name="connsiteY293" fmla="*/ 5321 h 10000"/>
                <a:gd name="connsiteX294" fmla="*/ 6204 w 10000"/>
                <a:gd name="connsiteY294" fmla="*/ 5154 h 10000"/>
                <a:gd name="connsiteX295" fmla="*/ 6222 w 10000"/>
                <a:gd name="connsiteY295" fmla="*/ 4936 h 10000"/>
                <a:gd name="connsiteX296" fmla="*/ 6253 w 10000"/>
                <a:gd name="connsiteY296" fmla="*/ 4462 h 10000"/>
                <a:gd name="connsiteX297" fmla="*/ 6393 w 10000"/>
                <a:gd name="connsiteY297" fmla="*/ 4846 h 10000"/>
                <a:gd name="connsiteX298" fmla="*/ 6420 w 10000"/>
                <a:gd name="connsiteY298" fmla="*/ 4487 h 10000"/>
                <a:gd name="connsiteX299" fmla="*/ 6526 w 10000"/>
                <a:gd name="connsiteY299" fmla="*/ 4013 h 10000"/>
                <a:gd name="connsiteX300" fmla="*/ 6545 w 10000"/>
                <a:gd name="connsiteY300" fmla="*/ 3064 h 10000"/>
                <a:gd name="connsiteX301" fmla="*/ 6609 w 10000"/>
                <a:gd name="connsiteY301" fmla="*/ 5923 h 10000"/>
                <a:gd name="connsiteX302" fmla="*/ 6628 w 10000"/>
                <a:gd name="connsiteY302" fmla="*/ 7321 h 10000"/>
                <a:gd name="connsiteX303" fmla="*/ 6648 w 10000"/>
                <a:gd name="connsiteY303" fmla="*/ 7641 h 10000"/>
                <a:gd name="connsiteX304" fmla="*/ 6667 w 10000"/>
                <a:gd name="connsiteY304" fmla="*/ 7359 h 10000"/>
                <a:gd name="connsiteX305" fmla="*/ 6685 w 10000"/>
                <a:gd name="connsiteY305" fmla="*/ 5833 h 10000"/>
                <a:gd name="connsiteX306" fmla="*/ 6801 w 10000"/>
                <a:gd name="connsiteY306" fmla="*/ 6436 h 10000"/>
                <a:gd name="connsiteX307" fmla="*/ 6821 w 10000"/>
                <a:gd name="connsiteY307" fmla="*/ 8628 h 10000"/>
                <a:gd name="connsiteX308" fmla="*/ 6839 w 10000"/>
                <a:gd name="connsiteY308" fmla="*/ 9077 h 10000"/>
                <a:gd name="connsiteX309" fmla="*/ 6865 w 10000"/>
                <a:gd name="connsiteY309" fmla="*/ 8603 h 10000"/>
                <a:gd name="connsiteX310" fmla="*/ 6883 w 10000"/>
                <a:gd name="connsiteY310" fmla="*/ 7679 h 10000"/>
                <a:gd name="connsiteX311" fmla="*/ 6903 w 10000"/>
                <a:gd name="connsiteY311" fmla="*/ 6846 h 10000"/>
                <a:gd name="connsiteX312" fmla="*/ 6921 w 10000"/>
                <a:gd name="connsiteY312" fmla="*/ 6090 h 10000"/>
                <a:gd name="connsiteX313" fmla="*/ 6940 w 10000"/>
                <a:gd name="connsiteY313" fmla="*/ 5128 h 10000"/>
                <a:gd name="connsiteX314" fmla="*/ 6960 w 10000"/>
                <a:gd name="connsiteY314" fmla="*/ 4013 h 10000"/>
                <a:gd name="connsiteX315" fmla="*/ 7329 w 10000"/>
                <a:gd name="connsiteY315" fmla="*/ 5513 h 10000"/>
                <a:gd name="connsiteX316" fmla="*/ 7349 w 10000"/>
                <a:gd name="connsiteY316" fmla="*/ 6051 h 10000"/>
                <a:gd name="connsiteX317" fmla="*/ 7368 w 10000"/>
                <a:gd name="connsiteY317" fmla="*/ 5897 h 10000"/>
                <a:gd name="connsiteX318" fmla="*/ 7387 w 10000"/>
                <a:gd name="connsiteY318" fmla="*/ 5577 h 10000"/>
                <a:gd name="connsiteX319" fmla="*/ 7405 w 10000"/>
                <a:gd name="connsiteY319" fmla="*/ 5321 h 10000"/>
                <a:gd name="connsiteX320" fmla="*/ 7431 w 10000"/>
                <a:gd name="connsiteY320" fmla="*/ 4936 h 10000"/>
                <a:gd name="connsiteX321" fmla="*/ 7451 w 10000"/>
                <a:gd name="connsiteY321" fmla="*/ 4654 h 10000"/>
                <a:gd name="connsiteX322" fmla="*/ 7471 w 10000"/>
                <a:gd name="connsiteY322" fmla="*/ 4526 h 10000"/>
                <a:gd name="connsiteX323" fmla="*/ 7501 w 10000"/>
                <a:gd name="connsiteY323" fmla="*/ 4487 h 10000"/>
                <a:gd name="connsiteX324" fmla="*/ 7519 w 10000"/>
                <a:gd name="connsiteY324" fmla="*/ 4590 h 10000"/>
                <a:gd name="connsiteX325" fmla="*/ 7539 w 10000"/>
                <a:gd name="connsiteY325" fmla="*/ 5218 h 10000"/>
                <a:gd name="connsiteX326" fmla="*/ 7553 w 10000"/>
                <a:gd name="connsiteY326" fmla="*/ 5218 h 10000"/>
                <a:gd name="connsiteX327" fmla="*/ 7571 w 10000"/>
                <a:gd name="connsiteY327" fmla="*/ 4654 h 10000"/>
                <a:gd name="connsiteX328" fmla="*/ 7602 w 10000"/>
                <a:gd name="connsiteY328" fmla="*/ 4423 h 10000"/>
                <a:gd name="connsiteX329" fmla="*/ 7620 w 10000"/>
                <a:gd name="connsiteY329" fmla="*/ 4654 h 10000"/>
                <a:gd name="connsiteX330" fmla="*/ 7640 w 10000"/>
                <a:gd name="connsiteY330" fmla="*/ 5154 h 10000"/>
                <a:gd name="connsiteX331" fmla="*/ 7665 w 10000"/>
                <a:gd name="connsiteY331" fmla="*/ 5731 h 10000"/>
                <a:gd name="connsiteX332" fmla="*/ 7685 w 10000"/>
                <a:gd name="connsiteY332" fmla="*/ 6051 h 10000"/>
                <a:gd name="connsiteX333" fmla="*/ 7703 w 10000"/>
                <a:gd name="connsiteY333" fmla="*/ 5962 h 10000"/>
                <a:gd name="connsiteX334" fmla="*/ 7722 w 10000"/>
                <a:gd name="connsiteY334" fmla="*/ 5897 h 10000"/>
                <a:gd name="connsiteX335" fmla="*/ 7742 w 10000"/>
                <a:gd name="connsiteY335" fmla="*/ 5321 h 10000"/>
                <a:gd name="connsiteX336" fmla="*/ 7761 w 10000"/>
                <a:gd name="connsiteY336" fmla="*/ 4679 h 10000"/>
                <a:gd name="connsiteX337" fmla="*/ 7792 w 10000"/>
                <a:gd name="connsiteY337" fmla="*/ 4115 h 10000"/>
                <a:gd name="connsiteX338" fmla="*/ 7810 w 10000"/>
                <a:gd name="connsiteY338" fmla="*/ 3474 h 10000"/>
                <a:gd name="connsiteX339" fmla="*/ 7831 w 10000"/>
                <a:gd name="connsiteY339" fmla="*/ 3410 h 10000"/>
                <a:gd name="connsiteX340" fmla="*/ 7846 w 10000"/>
                <a:gd name="connsiteY340" fmla="*/ 4808 h 10000"/>
                <a:gd name="connsiteX341" fmla="*/ 7879 w 10000"/>
                <a:gd name="connsiteY341" fmla="*/ 6090 h 10000"/>
                <a:gd name="connsiteX342" fmla="*/ 7897 w 10000"/>
                <a:gd name="connsiteY342" fmla="*/ 5833 h 10000"/>
                <a:gd name="connsiteX343" fmla="*/ 7915 w 10000"/>
                <a:gd name="connsiteY343" fmla="*/ 4359 h 10000"/>
                <a:gd name="connsiteX344" fmla="*/ 7941 w 10000"/>
                <a:gd name="connsiteY344" fmla="*/ 2705 h 10000"/>
                <a:gd name="connsiteX345" fmla="*/ 7959 w 10000"/>
                <a:gd name="connsiteY345" fmla="*/ 1974 h 10000"/>
                <a:gd name="connsiteX346" fmla="*/ 7978 w 10000"/>
                <a:gd name="connsiteY346" fmla="*/ 4013 h 10000"/>
                <a:gd name="connsiteX347" fmla="*/ 7997 w 10000"/>
                <a:gd name="connsiteY347" fmla="*/ 6372 h 10000"/>
                <a:gd name="connsiteX348" fmla="*/ 8017 w 10000"/>
                <a:gd name="connsiteY348" fmla="*/ 7808 h 10000"/>
                <a:gd name="connsiteX349" fmla="*/ 8035 w 10000"/>
                <a:gd name="connsiteY349" fmla="*/ 7577 h 10000"/>
                <a:gd name="connsiteX350" fmla="*/ 8066 w 10000"/>
                <a:gd name="connsiteY350" fmla="*/ 7295 h 10000"/>
                <a:gd name="connsiteX351" fmla="*/ 8085 w 10000"/>
                <a:gd name="connsiteY351" fmla="*/ 7321 h 10000"/>
                <a:gd name="connsiteX352" fmla="*/ 8103 w 10000"/>
                <a:gd name="connsiteY352" fmla="*/ 7551 h 10000"/>
                <a:gd name="connsiteX353" fmla="*/ 8130 w 10000"/>
                <a:gd name="connsiteY353" fmla="*/ 7679 h 10000"/>
                <a:gd name="connsiteX354" fmla="*/ 8148 w 10000"/>
                <a:gd name="connsiteY354" fmla="*/ 7231 h 10000"/>
                <a:gd name="connsiteX355" fmla="*/ 8169 w 10000"/>
                <a:gd name="connsiteY355" fmla="*/ 6526 h 10000"/>
                <a:gd name="connsiteX356" fmla="*/ 8188 w 10000"/>
                <a:gd name="connsiteY356" fmla="*/ 5859 h 10000"/>
                <a:gd name="connsiteX357" fmla="*/ 8215 w 10000"/>
                <a:gd name="connsiteY357" fmla="*/ 5154 h 10000"/>
                <a:gd name="connsiteX358" fmla="*/ 8233 w 10000"/>
                <a:gd name="connsiteY358" fmla="*/ 4615 h 10000"/>
                <a:gd name="connsiteX359" fmla="*/ 8253 w 10000"/>
                <a:gd name="connsiteY359" fmla="*/ 3949 h 10000"/>
                <a:gd name="connsiteX360" fmla="*/ 8272 w 10000"/>
                <a:gd name="connsiteY360" fmla="*/ 3474 h 10000"/>
                <a:gd name="connsiteX361" fmla="*/ 8291 w 10000"/>
                <a:gd name="connsiteY361" fmla="*/ 2936 h 10000"/>
                <a:gd name="connsiteX362" fmla="*/ 8321 w 10000"/>
                <a:gd name="connsiteY362" fmla="*/ 2808 h 10000"/>
                <a:gd name="connsiteX363" fmla="*/ 8339 w 10000"/>
                <a:gd name="connsiteY363" fmla="*/ 3474 h 10000"/>
                <a:gd name="connsiteX364" fmla="*/ 8358 w 10000"/>
                <a:gd name="connsiteY364" fmla="*/ 4462 h 10000"/>
                <a:gd name="connsiteX365" fmla="*/ 8378 w 10000"/>
                <a:gd name="connsiteY365" fmla="*/ 4590 h 10000"/>
                <a:gd name="connsiteX366" fmla="*/ 8405 w 10000"/>
                <a:gd name="connsiteY366" fmla="*/ 4333 h 10000"/>
                <a:gd name="connsiteX367" fmla="*/ 8423 w 10000"/>
                <a:gd name="connsiteY367" fmla="*/ 4295 h 10000"/>
                <a:gd name="connsiteX368" fmla="*/ 8442 w 10000"/>
                <a:gd name="connsiteY368" fmla="*/ 4205 h 10000"/>
                <a:gd name="connsiteX369" fmla="*/ 8462 w 10000"/>
                <a:gd name="connsiteY369" fmla="*/ 3949 h 10000"/>
                <a:gd name="connsiteX370" fmla="*/ 8480 w 10000"/>
                <a:gd name="connsiteY370" fmla="*/ 4654 h 10000"/>
                <a:gd name="connsiteX371" fmla="*/ 8509 w 10000"/>
                <a:gd name="connsiteY371" fmla="*/ 5282 h 10000"/>
                <a:gd name="connsiteX372" fmla="*/ 8527 w 10000"/>
                <a:gd name="connsiteY372" fmla="*/ 6051 h 10000"/>
                <a:gd name="connsiteX373" fmla="*/ 8557 w 10000"/>
                <a:gd name="connsiteY373" fmla="*/ 6718 h 10000"/>
                <a:gd name="connsiteX374" fmla="*/ 8576 w 10000"/>
                <a:gd name="connsiteY374" fmla="*/ 6821 h 10000"/>
                <a:gd name="connsiteX375" fmla="*/ 8594 w 10000"/>
                <a:gd name="connsiteY375" fmla="*/ 6462 h 10000"/>
                <a:gd name="connsiteX376" fmla="*/ 8613 w 10000"/>
                <a:gd name="connsiteY376" fmla="*/ 5321 h 10000"/>
                <a:gd name="connsiteX377" fmla="*/ 8632 w 10000"/>
                <a:gd name="connsiteY377" fmla="*/ 2769 h 10000"/>
                <a:gd name="connsiteX378" fmla="*/ 8653 w 10000"/>
                <a:gd name="connsiteY378" fmla="*/ 1244 h 10000"/>
                <a:gd name="connsiteX379" fmla="*/ 8671 w 10000"/>
                <a:gd name="connsiteY379" fmla="*/ 962 h 10000"/>
                <a:gd name="connsiteX380" fmla="*/ 8697 w 10000"/>
                <a:gd name="connsiteY380" fmla="*/ 3603 h 10000"/>
                <a:gd name="connsiteX381" fmla="*/ 8715 w 10000"/>
                <a:gd name="connsiteY381" fmla="*/ 6846 h 10000"/>
                <a:gd name="connsiteX382" fmla="*/ 8742 w 10000"/>
                <a:gd name="connsiteY382" fmla="*/ 8282 h 10000"/>
                <a:gd name="connsiteX383" fmla="*/ 8761 w 10000"/>
                <a:gd name="connsiteY383" fmla="*/ 8218 h 10000"/>
                <a:gd name="connsiteX384" fmla="*/ 8781 w 10000"/>
                <a:gd name="connsiteY384" fmla="*/ 7679 h 10000"/>
                <a:gd name="connsiteX385" fmla="*/ 8801 w 10000"/>
                <a:gd name="connsiteY385" fmla="*/ 7038 h 10000"/>
                <a:gd name="connsiteX386" fmla="*/ 8819 w 10000"/>
                <a:gd name="connsiteY386" fmla="*/ 6436 h 10000"/>
                <a:gd name="connsiteX387" fmla="*/ 8849 w 10000"/>
                <a:gd name="connsiteY387" fmla="*/ 6115 h 10000"/>
                <a:gd name="connsiteX388" fmla="*/ 8868 w 10000"/>
                <a:gd name="connsiteY388" fmla="*/ 5833 h 10000"/>
                <a:gd name="connsiteX389" fmla="*/ 8886 w 10000"/>
                <a:gd name="connsiteY389" fmla="*/ 5449 h 10000"/>
                <a:gd name="connsiteX390" fmla="*/ 8906 w 10000"/>
                <a:gd name="connsiteY390" fmla="*/ 4872 h 10000"/>
                <a:gd name="connsiteX391" fmla="*/ 8925 w 10000"/>
                <a:gd name="connsiteY391" fmla="*/ 4333 h 10000"/>
                <a:gd name="connsiteX392" fmla="*/ 8952 w 10000"/>
                <a:gd name="connsiteY392" fmla="*/ 3795 h 10000"/>
                <a:gd name="connsiteX393" fmla="*/ 8970 w 10000"/>
                <a:gd name="connsiteY393" fmla="*/ 3538 h 10000"/>
                <a:gd name="connsiteX394" fmla="*/ 8989 w 10000"/>
                <a:gd name="connsiteY394" fmla="*/ 3244 h 10000"/>
                <a:gd name="connsiteX395" fmla="*/ 9014 w 10000"/>
                <a:gd name="connsiteY395" fmla="*/ 3372 h 10000"/>
                <a:gd name="connsiteX396" fmla="*/ 9036 w 10000"/>
                <a:gd name="connsiteY396" fmla="*/ 3244 h 10000"/>
                <a:gd name="connsiteX397" fmla="*/ 9055 w 10000"/>
                <a:gd name="connsiteY397" fmla="*/ 2513 h 10000"/>
                <a:gd name="connsiteX398" fmla="*/ 9073 w 10000"/>
                <a:gd name="connsiteY398" fmla="*/ 2897 h 10000"/>
                <a:gd name="connsiteX399" fmla="*/ 9092 w 10000"/>
                <a:gd name="connsiteY399" fmla="*/ 5128 h 10000"/>
                <a:gd name="connsiteX400" fmla="*/ 9123 w 10000"/>
                <a:gd name="connsiteY400" fmla="*/ 6846 h 10000"/>
                <a:gd name="connsiteX401" fmla="*/ 9142 w 10000"/>
                <a:gd name="connsiteY401" fmla="*/ 7038 h 10000"/>
                <a:gd name="connsiteX402" fmla="*/ 9161 w 10000"/>
                <a:gd name="connsiteY402" fmla="*/ 6821 h 10000"/>
                <a:gd name="connsiteX403" fmla="*/ 9187 w 10000"/>
                <a:gd name="connsiteY403" fmla="*/ 6051 h 10000"/>
                <a:gd name="connsiteX404" fmla="*/ 9207 w 10000"/>
                <a:gd name="connsiteY404" fmla="*/ 4974 h 10000"/>
                <a:gd name="connsiteX405" fmla="*/ 9225 w 10000"/>
                <a:gd name="connsiteY405" fmla="*/ 3885 h 10000"/>
                <a:gd name="connsiteX406" fmla="*/ 9244 w 10000"/>
                <a:gd name="connsiteY406" fmla="*/ 3795 h 10000"/>
                <a:gd name="connsiteX407" fmla="*/ 9262 w 10000"/>
                <a:gd name="connsiteY407" fmla="*/ 4910 h 10000"/>
                <a:gd name="connsiteX408" fmla="*/ 9282 w 10000"/>
                <a:gd name="connsiteY408" fmla="*/ 6590 h 10000"/>
                <a:gd name="connsiteX409" fmla="*/ 9311 w 10000"/>
                <a:gd name="connsiteY409" fmla="*/ 7705 h 10000"/>
                <a:gd name="connsiteX410" fmla="*/ 9330 w 10000"/>
                <a:gd name="connsiteY410" fmla="*/ 7641 h 10000"/>
                <a:gd name="connsiteX411" fmla="*/ 9348 w 10000"/>
                <a:gd name="connsiteY411" fmla="*/ 6974 h 10000"/>
                <a:gd name="connsiteX412" fmla="*/ 9366 w 10000"/>
                <a:gd name="connsiteY412" fmla="*/ 6244 h 10000"/>
                <a:gd name="connsiteX413" fmla="*/ 9396 w 10000"/>
                <a:gd name="connsiteY413" fmla="*/ 5667 h 10000"/>
                <a:gd name="connsiteX414" fmla="*/ 9415 w 10000"/>
                <a:gd name="connsiteY414" fmla="*/ 5282 h 10000"/>
                <a:gd name="connsiteX415" fmla="*/ 9434 w 10000"/>
                <a:gd name="connsiteY415" fmla="*/ 4782 h 10000"/>
                <a:gd name="connsiteX416" fmla="*/ 9452 w 10000"/>
                <a:gd name="connsiteY416" fmla="*/ 3987 h 10000"/>
                <a:gd name="connsiteX417" fmla="*/ 9481 w 10000"/>
                <a:gd name="connsiteY417" fmla="*/ 3244 h 10000"/>
                <a:gd name="connsiteX418" fmla="*/ 9499 w 10000"/>
                <a:gd name="connsiteY418" fmla="*/ 2872 h 10000"/>
                <a:gd name="connsiteX419" fmla="*/ 9518 w 10000"/>
                <a:gd name="connsiteY419" fmla="*/ 2962 h 10000"/>
                <a:gd name="connsiteX420" fmla="*/ 9536 w 10000"/>
                <a:gd name="connsiteY420" fmla="*/ 3667 h 10000"/>
                <a:gd name="connsiteX421" fmla="*/ 9556 w 10000"/>
                <a:gd name="connsiteY421" fmla="*/ 5321 h 10000"/>
                <a:gd name="connsiteX422" fmla="*/ 9586 w 10000"/>
                <a:gd name="connsiteY422" fmla="*/ 6462 h 10000"/>
                <a:gd name="connsiteX423" fmla="*/ 9602 w 10000"/>
                <a:gd name="connsiteY423" fmla="*/ 6051 h 10000"/>
                <a:gd name="connsiteX424" fmla="*/ 9632 w 10000"/>
                <a:gd name="connsiteY424" fmla="*/ 5103 h 10000"/>
                <a:gd name="connsiteX425" fmla="*/ 9650 w 10000"/>
                <a:gd name="connsiteY425" fmla="*/ 4551 h 10000"/>
                <a:gd name="connsiteX426" fmla="*/ 9670 w 10000"/>
                <a:gd name="connsiteY426" fmla="*/ 4974 h 10000"/>
                <a:gd name="connsiteX427" fmla="*/ 9690 w 10000"/>
                <a:gd name="connsiteY427" fmla="*/ 5897 h 10000"/>
                <a:gd name="connsiteX428" fmla="*/ 9708 w 10000"/>
                <a:gd name="connsiteY428" fmla="*/ 6179 h 10000"/>
                <a:gd name="connsiteX429" fmla="*/ 9727 w 10000"/>
                <a:gd name="connsiteY429" fmla="*/ 5667 h 10000"/>
                <a:gd name="connsiteX430" fmla="*/ 9753 w 10000"/>
                <a:gd name="connsiteY430" fmla="*/ 5154 h 10000"/>
                <a:gd name="connsiteX431" fmla="*/ 9772 w 10000"/>
                <a:gd name="connsiteY431" fmla="*/ 4910 h 10000"/>
                <a:gd name="connsiteX432" fmla="*/ 9790 w 10000"/>
                <a:gd name="connsiteY432" fmla="*/ 4718 h 10000"/>
                <a:gd name="connsiteX433" fmla="*/ 9823 w 10000"/>
                <a:gd name="connsiteY433" fmla="*/ 4462 h 10000"/>
                <a:gd name="connsiteX434" fmla="*/ 9843 w 10000"/>
                <a:gd name="connsiteY434" fmla="*/ 4179 h 10000"/>
                <a:gd name="connsiteX435" fmla="*/ 9862 w 10000"/>
                <a:gd name="connsiteY435" fmla="*/ 4115 h 10000"/>
                <a:gd name="connsiteX436" fmla="*/ 9880 w 10000"/>
                <a:gd name="connsiteY436" fmla="*/ 4141 h 10000"/>
                <a:gd name="connsiteX437" fmla="*/ 9896 w 10000"/>
                <a:gd name="connsiteY437" fmla="*/ 4462 h 10000"/>
                <a:gd name="connsiteX438" fmla="*/ 9926 w 10000"/>
                <a:gd name="connsiteY438" fmla="*/ 4782 h 10000"/>
                <a:gd name="connsiteX439" fmla="*/ 9964 w 10000"/>
                <a:gd name="connsiteY439" fmla="*/ 6090 h 10000"/>
                <a:gd name="connsiteX440" fmla="*/ 9982 w 10000"/>
                <a:gd name="connsiteY440" fmla="*/ 6308 h 10000"/>
                <a:gd name="connsiteX441" fmla="*/ 10000 w 10000"/>
                <a:gd name="connsiteY441" fmla="*/ 602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49 w 10000"/>
                <a:gd name="connsiteY7" fmla="*/ 2897 h 10000"/>
                <a:gd name="connsiteX8" fmla="*/ 167 w 10000"/>
                <a:gd name="connsiteY8" fmla="*/ 3987 h 10000"/>
                <a:gd name="connsiteX9" fmla="*/ 188 w 10000"/>
                <a:gd name="connsiteY9" fmla="*/ 5346 h 10000"/>
                <a:gd name="connsiteX10" fmla="*/ 207 w 10000"/>
                <a:gd name="connsiteY10" fmla="*/ 6179 h 10000"/>
                <a:gd name="connsiteX11" fmla="*/ 227 w 10000"/>
                <a:gd name="connsiteY11" fmla="*/ 6333 h 10000"/>
                <a:gd name="connsiteX12" fmla="*/ 257 w 10000"/>
                <a:gd name="connsiteY12" fmla="*/ 6115 h 10000"/>
                <a:gd name="connsiteX13" fmla="*/ 274 w 10000"/>
                <a:gd name="connsiteY13" fmla="*/ 5667 h 10000"/>
                <a:gd name="connsiteX14" fmla="*/ 296 w 10000"/>
                <a:gd name="connsiteY14" fmla="*/ 5385 h 10000"/>
                <a:gd name="connsiteX15" fmla="*/ 314 w 10000"/>
                <a:gd name="connsiteY15" fmla="*/ 4872 h 10000"/>
                <a:gd name="connsiteX16" fmla="*/ 334 w 10000"/>
                <a:gd name="connsiteY16" fmla="*/ 4013 h 10000"/>
                <a:gd name="connsiteX17" fmla="*/ 363 w 10000"/>
                <a:gd name="connsiteY17" fmla="*/ 3795 h 10000"/>
                <a:gd name="connsiteX18" fmla="*/ 382 w 10000"/>
                <a:gd name="connsiteY18" fmla="*/ 3859 h 10000"/>
                <a:gd name="connsiteX19" fmla="*/ 400 w 10000"/>
                <a:gd name="connsiteY19" fmla="*/ 4115 h 10000"/>
                <a:gd name="connsiteX20" fmla="*/ 426 w 10000"/>
                <a:gd name="connsiteY20" fmla="*/ 4872 h 10000"/>
                <a:gd name="connsiteX21" fmla="*/ 444 w 10000"/>
                <a:gd name="connsiteY21" fmla="*/ 5513 h 10000"/>
                <a:gd name="connsiteX22" fmla="*/ 465 w 10000"/>
                <a:gd name="connsiteY22" fmla="*/ 5513 h 10000"/>
                <a:gd name="connsiteX23" fmla="*/ 483 w 10000"/>
                <a:gd name="connsiteY23" fmla="*/ 5641 h 10000"/>
                <a:gd name="connsiteX24" fmla="*/ 501 w 10000"/>
                <a:gd name="connsiteY24" fmla="*/ 5705 h 10000"/>
                <a:gd name="connsiteX25" fmla="*/ 521 w 10000"/>
                <a:gd name="connsiteY25" fmla="*/ 5833 h 10000"/>
                <a:gd name="connsiteX26" fmla="*/ 551 w 10000"/>
                <a:gd name="connsiteY26" fmla="*/ 5731 h 10000"/>
                <a:gd name="connsiteX27" fmla="*/ 567 w 10000"/>
                <a:gd name="connsiteY27" fmla="*/ 5321 h 10000"/>
                <a:gd name="connsiteX28" fmla="*/ 586 w 10000"/>
                <a:gd name="connsiteY28" fmla="*/ 4974 h 10000"/>
                <a:gd name="connsiteX29" fmla="*/ 615 w 10000"/>
                <a:gd name="connsiteY29" fmla="*/ 4526 h 10000"/>
                <a:gd name="connsiteX30" fmla="*/ 634 w 10000"/>
                <a:gd name="connsiteY30" fmla="*/ 4051 h 10000"/>
                <a:gd name="connsiteX31" fmla="*/ 653 w 10000"/>
                <a:gd name="connsiteY31" fmla="*/ 3372 h 10000"/>
                <a:gd name="connsiteX32" fmla="*/ 673 w 10000"/>
                <a:gd name="connsiteY32" fmla="*/ 3026 h 10000"/>
                <a:gd name="connsiteX33" fmla="*/ 698 w 10000"/>
                <a:gd name="connsiteY33" fmla="*/ 3282 h 10000"/>
                <a:gd name="connsiteX34" fmla="*/ 718 w 10000"/>
                <a:gd name="connsiteY34" fmla="*/ 4551 h 10000"/>
                <a:gd name="connsiteX35" fmla="*/ 736 w 10000"/>
                <a:gd name="connsiteY35" fmla="*/ 6090 h 10000"/>
                <a:gd name="connsiteX36" fmla="*/ 756 w 10000"/>
                <a:gd name="connsiteY36" fmla="*/ 7256 h 10000"/>
                <a:gd name="connsiteX37" fmla="*/ 774 w 10000"/>
                <a:gd name="connsiteY37" fmla="*/ 7449 h 10000"/>
                <a:gd name="connsiteX38" fmla="*/ 805 w 10000"/>
                <a:gd name="connsiteY38" fmla="*/ 7077 h 10000"/>
                <a:gd name="connsiteX39" fmla="*/ 823 w 10000"/>
                <a:gd name="connsiteY39" fmla="*/ 5603 h 10000"/>
                <a:gd name="connsiteX40" fmla="*/ 839 w 10000"/>
                <a:gd name="connsiteY40" fmla="*/ 3282 h 10000"/>
                <a:gd name="connsiteX41" fmla="*/ 859 w 10000"/>
                <a:gd name="connsiteY41" fmla="*/ 1308 h 10000"/>
                <a:gd name="connsiteX42" fmla="*/ 891 w 10000"/>
                <a:gd name="connsiteY42" fmla="*/ 962 h 10000"/>
                <a:gd name="connsiteX43" fmla="*/ 911 w 10000"/>
                <a:gd name="connsiteY43" fmla="*/ 3282 h 10000"/>
                <a:gd name="connsiteX44" fmla="*/ 929 w 10000"/>
                <a:gd name="connsiteY44" fmla="*/ 7744 h 10000"/>
                <a:gd name="connsiteX45" fmla="*/ 948 w 10000"/>
                <a:gd name="connsiteY45" fmla="*/ 10000 h 10000"/>
                <a:gd name="connsiteX46" fmla="*/ 966 w 10000"/>
                <a:gd name="connsiteY46" fmla="*/ 8821 h 10000"/>
                <a:gd name="connsiteX47" fmla="*/ 994 w 10000"/>
                <a:gd name="connsiteY47" fmla="*/ 6564 h 10000"/>
                <a:gd name="connsiteX48" fmla="*/ 1013 w 10000"/>
                <a:gd name="connsiteY48" fmla="*/ 5064 h 10000"/>
                <a:gd name="connsiteX49" fmla="*/ 1041 w 10000"/>
                <a:gd name="connsiteY49" fmla="*/ 4744 h 10000"/>
                <a:gd name="connsiteX50" fmla="*/ 1061 w 10000"/>
                <a:gd name="connsiteY50" fmla="*/ 5000 h 10000"/>
                <a:gd name="connsiteX51" fmla="*/ 1080 w 10000"/>
                <a:gd name="connsiteY51" fmla="*/ 5513 h 10000"/>
                <a:gd name="connsiteX52" fmla="*/ 1099 w 10000"/>
                <a:gd name="connsiteY52" fmla="*/ 5641 h 10000"/>
                <a:gd name="connsiteX53" fmla="*/ 1118 w 10000"/>
                <a:gd name="connsiteY53" fmla="*/ 5577 h 10000"/>
                <a:gd name="connsiteX54" fmla="*/ 1132 w 10000"/>
                <a:gd name="connsiteY54" fmla="*/ 5346 h 10000"/>
                <a:gd name="connsiteX55" fmla="*/ 1151 w 10000"/>
                <a:gd name="connsiteY55" fmla="*/ 4936 h 10000"/>
                <a:gd name="connsiteX56" fmla="*/ 1180 w 10000"/>
                <a:gd name="connsiteY56" fmla="*/ 3756 h 10000"/>
                <a:gd name="connsiteX57" fmla="*/ 1200 w 10000"/>
                <a:gd name="connsiteY57" fmla="*/ 3372 h 10000"/>
                <a:gd name="connsiteX58" fmla="*/ 1226 w 10000"/>
                <a:gd name="connsiteY58" fmla="*/ 3346 h 10000"/>
                <a:gd name="connsiteX59" fmla="*/ 1246 w 10000"/>
                <a:gd name="connsiteY59" fmla="*/ 3372 h 10000"/>
                <a:gd name="connsiteX60" fmla="*/ 1266 w 10000"/>
                <a:gd name="connsiteY60" fmla="*/ 4333 h 10000"/>
                <a:gd name="connsiteX61" fmla="*/ 1285 w 10000"/>
                <a:gd name="connsiteY61" fmla="*/ 5346 h 10000"/>
                <a:gd name="connsiteX62" fmla="*/ 1303 w 10000"/>
                <a:gd name="connsiteY62" fmla="*/ 6308 h 10000"/>
                <a:gd name="connsiteX63" fmla="*/ 1334 w 10000"/>
                <a:gd name="connsiteY63" fmla="*/ 6885 h 10000"/>
                <a:gd name="connsiteX64" fmla="*/ 1352 w 10000"/>
                <a:gd name="connsiteY64" fmla="*/ 7077 h 10000"/>
                <a:gd name="connsiteX65" fmla="*/ 1371 w 10000"/>
                <a:gd name="connsiteY65" fmla="*/ 6564 h 10000"/>
                <a:gd name="connsiteX66" fmla="*/ 1391 w 10000"/>
                <a:gd name="connsiteY66" fmla="*/ 6244 h 10000"/>
                <a:gd name="connsiteX67" fmla="*/ 1410 w 10000"/>
                <a:gd name="connsiteY67" fmla="*/ 5897 h 10000"/>
                <a:gd name="connsiteX68" fmla="*/ 1437 w 10000"/>
                <a:gd name="connsiteY68" fmla="*/ 5192 h 10000"/>
                <a:gd name="connsiteX69" fmla="*/ 1456 w 10000"/>
                <a:gd name="connsiteY69" fmla="*/ 4359 h 10000"/>
                <a:gd name="connsiteX70" fmla="*/ 1476 w 10000"/>
                <a:gd name="connsiteY70" fmla="*/ 3628 h 10000"/>
                <a:gd name="connsiteX71" fmla="*/ 1503 w 10000"/>
                <a:gd name="connsiteY71" fmla="*/ 3064 h 10000"/>
                <a:gd name="connsiteX72" fmla="*/ 1521 w 10000"/>
                <a:gd name="connsiteY72" fmla="*/ 3500 h 10000"/>
                <a:gd name="connsiteX73" fmla="*/ 1540 w 10000"/>
                <a:gd name="connsiteY73" fmla="*/ 4423 h 10000"/>
                <a:gd name="connsiteX74" fmla="*/ 1558 w 10000"/>
                <a:gd name="connsiteY74" fmla="*/ 4910 h 10000"/>
                <a:gd name="connsiteX75" fmla="*/ 1579 w 10000"/>
                <a:gd name="connsiteY75" fmla="*/ 4333 h 10000"/>
                <a:gd name="connsiteX76" fmla="*/ 1609 w 10000"/>
                <a:gd name="connsiteY76" fmla="*/ 3154 h 10000"/>
                <a:gd name="connsiteX77" fmla="*/ 1629 w 10000"/>
                <a:gd name="connsiteY77" fmla="*/ 2513 h 10000"/>
                <a:gd name="connsiteX78" fmla="*/ 1647 w 10000"/>
                <a:gd name="connsiteY78" fmla="*/ 3564 h 10000"/>
                <a:gd name="connsiteX79" fmla="*/ 1673 w 10000"/>
                <a:gd name="connsiteY79" fmla="*/ 5385 h 10000"/>
                <a:gd name="connsiteX80" fmla="*/ 1691 w 10000"/>
                <a:gd name="connsiteY80" fmla="*/ 6308 h 10000"/>
                <a:gd name="connsiteX81" fmla="*/ 1709 w 10000"/>
                <a:gd name="connsiteY81" fmla="*/ 5731 h 10000"/>
                <a:gd name="connsiteX82" fmla="*/ 1728 w 10000"/>
                <a:gd name="connsiteY82" fmla="*/ 5346 h 10000"/>
                <a:gd name="connsiteX83" fmla="*/ 1747 w 10000"/>
                <a:gd name="connsiteY83" fmla="*/ 5513 h 10000"/>
                <a:gd name="connsiteX84" fmla="*/ 1767 w 10000"/>
                <a:gd name="connsiteY84" fmla="*/ 5667 h 10000"/>
                <a:gd name="connsiteX85" fmla="*/ 1794 w 10000"/>
                <a:gd name="connsiteY85" fmla="*/ 6308 h 10000"/>
                <a:gd name="connsiteX86" fmla="*/ 1812 w 10000"/>
                <a:gd name="connsiteY86" fmla="*/ 6462 h 10000"/>
                <a:gd name="connsiteX87" fmla="*/ 1831 w 10000"/>
                <a:gd name="connsiteY87" fmla="*/ 6051 h 10000"/>
                <a:gd name="connsiteX88" fmla="*/ 1849 w 10000"/>
                <a:gd name="connsiteY88" fmla="*/ 5513 h 10000"/>
                <a:gd name="connsiteX89" fmla="*/ 1880 w 10000"/>
                <a:gd name="connsiteY89" fmla="*/ 5385 h 10000"/>
                <a:gd name="connsiteX90" fmla="*/ 1900 w 10000"/>
                <a:gd name="connsiteY90" fmla="*/ 5449 h 10000"/>
                <a:gd name="connsiteX91" fmla="*/ 1920 w 10000"/>
                <a:gd name="connsiteY91" fmla="*/ 5513 h 10000"/>
                <a:gd name="connsiteX92" fmla="*/ 1946 w 10000"/>
                <a:gd name="connsiteY92" fmla="*/ 5192 h 10000"/>
                <a:gd name="connsiteX93" fmla="*/ 1967 w 10000"/>
                <a:gd name="connsiteY93" fmla="*/ 4397 h 10000"/>
                <a:gd name="connsiteX94" fmla="*/ 1985 w 10000"/>
                <a:gd name="connsiteY94" fmla="*/ 4295 h 10000"/>
                <a:gd name="connsiteX95" fmla="*/ 2003 w 10000"/>
                <a:gd name="connsiteY95" fmla="*/ 4526 h 10000"/>
                <a:gd name="connsiteX96" fmla="*/ 2023 w 10000"/>
                <a:gd name="connsiteY96" fmla="*/ 5385 h 10000"/>
                <a:gd name="connsiteX97" fmla="*/ 2043 w 10000"/>
                <a:gd name="connsiteY97" fmla="*/ 6590 h 10000"/>
                <a:gd name="connsiteX98" fmla="*/ 2062 w 10000"/>
                <a:gd name="connsiteY98" fmla="*/ 6949 h 10000"/>
                <a:gd name="connsiteX99" fmla="*/ 2088 w 10000"/>
                <a:gd name="connsiteY99" fmla="*/ 6141 h 10000"/>
                <a:gd name="connsiteX100" fmla="*/ 2118 w 10000"/>
                <a:gd name="connsiteY100" fmla="*/ 5346 h 10000"/>
                <a:gd name="connsiteX101" fmla="*/ 2136 w 10000"/>
                <a:gd name="connsiteY101" fmla="*/ 5154 h 10000"/>
                <a:gd name="connsiteX102" fmla="*/ 2156 w 10000"/>
                <a:gd name="connsiteY102" fmla="*/ 5641 h 10000"/>
                <a:gd name="connsiteX103" fmla="*/ 2174 w 10000"/>
                <a:gd name="connsiteY103" fmla="*/ 5795 h 10000"/>
                <a:gd name="connsiteX104" fmla="*/ 2193 w 10000"/>
                <a:gd name="connsiteY104" fmla="*/ 5731 h 10000"/>
                <a:gd name="connsiteX105" fmla="*/ 2212 w 10000"/>
                <a:gd name="connsiteY105" fmla="*/ 5346 h 10000"/>
                <a:gd name="connsiteX106" fmla="*/ 2237 w 10000"/>
                <a:gd name="connsiteY106" fmla="*/ 4910 h 10000"/>
                <a:gd name="connsiteX107" fmla="*/ 2257 w 10000"/>
                <a:gd name="connsiteY107" fmla="*/ 4615 h 10000"/>
                <a:gd name="connsiteX108" fmla="*/ 2277 w 10000"/>
                <a:gd name="connsiteY108" fmla="*/ 4462 h 10000"/>
                <a:gd name="connsiteX109" fmla="*/ 2304 w 10000"/>
                <a:gd name="connsiteY109" fmla="*/ 4423 h 10000"/>
                <a:gd name="connsiteX110" fmla="*/ 2324 w 10000"/>
                <a:gd name="connsiteY110" fmla="*/ 4397 h 10000"/>
                <a:gd name="connsiteX111" fmla="*/ 2342 w 10000"/>
                <a:gd name="connsiteY111" fmla="*/ 4179 h 10000"/>
                <a:gd name="connsiteX112" fmla="*/ 2361 w 10000"/>
                <a:gd name="connsiteY112" fmla="*/ 3731 h 10000"/>
                <a:gd name="connsiteX113" fmla="*/ 2379 w 10000"/>
                <a:gd name="connsiteY113" fmla="*/ 3000 h 10000"/>
                <a:gd name="connsiteX114" fmla="*/ 2411 w 10000"/>
                <a:gd name="connsiteY114" fmla="*/ 2513 h 10000"/>
                <a:gd name="connsiteX115" fmla="*/ 2429 w 10000"/>
                <a:gd name="connsiteY115" fmla="*/ 3026 h 10000"/>
                <a:gd name="connsiteX116" fmla="*/ 2448 w 10000"/>
                <a:gd name="connsiteY116" fmla="*/ 4590 h 10000"/>
                <a:gd name="connsiteX117" fmla="*/ 2466 w 10000"/>
                <a:gd name="connsiteY117" fmla="*/ 6397 h 10000"/>
                <a:gd name="connsiteX118" fmla="*/ 2485 w 10000"/>
                <a:gd name="connsiteY118" fmla="*/ 7192 h 10000"/>
                <a:gd name="connsiteX119" fmla="*/ 2513 w 10000"/>
                <a:gd name="connsiteY119" fmla="*/ 6910 h 10000"/>
                <a:gd name="connsiteX120" fmla="*/ 2531 w 10000"/>
                <a:gd name="connsiteY120" fmla="*/ 6179 h 10000"/>
                <a:gd name="connsiteX121" fmla="*/ 2551 w 10000"/>
                <a:gd name="connsiteY121" fmla="*/ 4936 h 10000"/>
                <a:gd name="connsiteX122" fmla="*/ 2579 w 10000"/>
                <a:gd name="connsiteY122" fmla="*/ 3603 h 10000"/>
                <a:gd name="connsiteX123" fmla="*/ 2595 w 10000"/>
                <a:gd name="connsiteY123" fmla="*/ 2872 h 10000"/>
                <a:gd name="connsiteX124" fmla="*/ 2614 w 10000"/>
                <a:gd name="connsiteY124" fmla="*/ 2231 h 10000"/>
                <a:gd name="connsiteX125" fmla="*/ 2634 w 10000"/>
                <a:gd name="connsiteY125" fmla="*/ 3064 h 10000"/>
                <a:gd name="connsiteX126" fmla="*/ 2653 w 10000"/>
                <a:gd name="connsiteY126" fmla="*/ 5577 h 10000"/>
                <a:gd name="connsiteX127" fmla="*/ 2685 w 10000"/>
                <a:gd name="connsiteY127" fmla="*/ 7359 h 10000"/>
                <a:gd name="connsiteX128" fmla="*/ 2704 w 10000"/>
                <a:gd name="connsiteY128" fmla="*/ 7128 h 10000"/>
                <a:gd name="connsiteX129" fmla="*/ 2729 w 10000"/>
                <a:gd name="connsiteY129" fmla="*/ 6372 h 10000"/>
                <a:gd name="connsiteX130" fmla="*/ 2749 w 10000"/>
                <a:gd name="connsiteY130" fmla="*/ 5538 h 10000"/>
                <a:gd name="connsiteX131" fmla="*/ 2768 w 10000"/>
                <a:gd name="connsiteY131" fmla="*/ 4654 h 10000"/>
                <a:gd name="connsiteX132" fmla="*/ 2787 w 10000"/>
                <a:gd name="connsiteY132" fmla="*/ 3987 h 10000"/>
                <a:gd name="connsiteX133" fmla="*/ 2806 w 10000"/>
                <a:gd name="connsiteY133" fmla="*/ 3410 h 10000"/>
                <a:gd name="connsiteX134" fmla="*/ 2824 w 10000"/>
                <a:gd name="connsiteY134" fmla="*/ 3885 h 10000"/>
                <a:gd name="connsiteX135" fmla="*/ 2843 w 10000"/>
                <a:gd name="connsiteY135" fmla="*/ 5987 h 10000"/>
                <a:gd name="connsiteX136" fmla="*/ 2873 w 10000"/>
                <a:gd name="connsiteY136" fmla="*/ 7679 h 10000"/>
                <a:gd name="connsiteX137" fmla="*/ 2889 w 10000"/>
                <a:gd name="connsiteY137" fmla="*/ 7641 h 10000"/>
                <a:gd name="connsiteX138" fmla="*/ 2907 w 10000"/>
                <a:gd name="connsiteY138" fmla="*/ 7103 h 10000"/>
                <a:gd name="connsiteX139" fmla="*/ 2927 w 10000"/>
                <a:gd name="connsiteY139" fmla="*/ 6500 h 10000"/>
                <a:gd name="connsiteX140" fmla="*/ 2958 w 10000"/>
                <a:gd name="connsiteY140" fmla="*/ 5962 h 10000"/>
                <a:gd name="connsiteX141" fmla="*/ 2976 w 10000"/>
                <a:gd name="connsiteY141" fmla="*/ 5321 h 10000"/>
                <a:gd name="connsiteX142" fmla="*/ 2995 w 10000"/>
                <a:gd name="connsiteY142" fmla="*/ 4744 h 10000"/>
                <a:gd name="connsiteX143" fmla="*/ 3020 w 10000"/>
                <a:gd name="connsiteY143" fmla="*/ 4051 h 10000"/>
                <a:gd name="connsiteX144" fmla="*/ 3041 w 10000"/>
                <a:gd name="connsiteY144" fmla="*/ 3372 h 10000"/>
                <a:gd name="connsiteX145" fmla="*/ 3060 w 10000"/>
                <a:gd name="connsiteY145" fmla="*/ 3667 h 10000"/>
                <a:gd name="connsiteX146" fmla="*/ 3080 w 10000"/>
                <a:gd name="connsiteY146" fmla="*/ 4295 h 10000"/>
                <a:gd name="connsiteX147" fmla="*/ 3098 w 10000"/>
                <a:gd name="connsiteY147" fmla="*/ 4808 h 10000"/>
                <a:gd name="connsiteX148" fmla="*/ 3116 w 10000"/>
                <a:gd name="connsiteY148" fmla="*/ 5667 h 10000"/>
                <a:gd name="connsiteX149" fmla="*/ 3146 w 10000"/>
                <a:gd name="connsiteY149" fmla="*/ 6205 h 10000"/>
                <a:gd name="connsiteX150" fmla="*/ 3165 w 10000"/>
                <a:gd name="connsiteY150" fmla="*/ 6141 h 10000"/>
                <a:gd name="connsiteX151" fmla="*/ 3180 w 10000"/>
                <a:gd name="connsiteY151" fmla="*/ 5705 h 10000"/>
                <a:gd name="connsiteX152" fmla="*/ 3212 w 10000"/>
                <a:gd name="connsiteY152" fmla="*/ 5154 h 10000"/>
                <a:gd name="connsiteX153" fmla="*/ 3232 w 10000"/>
                <a:gd name="connsiteY153" fmla="*/ 4526 h 10000"/>
                <a:gd name="connsiteX154" fmla="*/ 3250 w 10000"/>
                <a:gd name="connsiteY154" fmla="*/ 4590 h 10000"/>
                <a:gd name="connsiteX155" fmla="*/ 3270 w 10000"/>
                <a:gd name="connsiteY155" fmla="*/ 5321 h 10000"/>
                <a:gd name="connsiteX156" fmla="*/ 3296 w 10000"/>
                <a:gd name="connsiteY156" fmla="*/ 5962 h 10000"/>
                <a:gd name="connsiteX157" fmla="*/ 3316 w 10000"/>
                <a:gd name="connsiteY157" fmla="*/ 5859 h 10000"/>
                <a:gd name="connsiteX158" fmla="*/ 3335 w 10000"/>
                <a:gd name="connsiteY158" fmla="*/ 5064 h 10000"/>
                <a:gd name="connsiteX159" fmla="*/ 3353 w 10000"/>
                <a:gd name="connsiteY159" fmla="*/ 4359 h 10000"/>
                <a:gd name="connsiteX160" fmla="*/ 3383 w 10000"/>
                <a:gd name="connsiteY160" fmla="*/ 4013 h 10000"/>
                <a:gd name="connsiteX161" fmla="*/ 3402 w 10000"/>
                <a:gd name="connsiteY161" fmla="*/ 4333 h 10000"/>
                <a:gd name="connsiteX162" fmla="*/ 3422 w 10000"/>
                <a:gd name="connsiteY162" fmla="*/ 4936 h 10000"/>
                <a:gd name="connsiteX163" fmla="*/ 3440 w 10000"/>
                <a:gd name="connsiteY163" fmla="*/ 5603 h 10000"/>
                <a:gd name="connsiteX164" fmla="*/ 3460 w 10000"/>
                <a:gd name="connsiteY164" fmla="*/ 5705 h 10000"/>
                <a:gd name="connsiteX165" fmla="*/ 3486 w 10000"/>
                <a:gd name="connsiteY165" fmla="*/ 5449 h 10000"/>
                <a:gd name="connsiteX166" fmla="*/ 3504 w 10000"/>
                <a:gd name="connsiteY166" fmla="*/ 5103 h 10000"/>
                <a:gd name="connsiteX167" fmla="*/ 3523 w 10000"/>
                <a:gd name="connsiteY167" fmla="*/ 4359 h 10000"/>
                <a:gd name="connsiteX168" fmla="*/ 3541 w 10000"/>
                <a:gd name="connsiteY168" fmla="*/ 3731 h 10000"/>
                <a:gd name="connsiteX169" fmla="*/ 3560 w 10000"/>
                <a:gd name="connsiteY169" fmla="*/ 3923 h 10000"/>
                <a:gd name="connsiteX170" fmla="*/ 3588 w 10000"/>
                <a:gd name="connsiteY170" fmla="*/ 3500 h 10000"/>
                <a:gd name="connsiteX171" fmla="*/ 3607 w 10000"/>
                <a:gd name="connsiteY171" fmla="*/ 2615 h 10000"/>
                <a:gd name="connsiteX172" fmla="*/ 3637 w 10000"/>
                <a:gd name="connsiteY172" fmla="*/ 897 h 10000"/>
                <a:gd name="connsiteX173" fmla="*/ 3656 w 10000"/>
                <a:gd name="connsiteY173" fmla="*/ 1154 h 10000"/>
                <a:gd name="connsiteX174" fmla="*/ 3675 w 10000"/>
                <a:gd name="connsiteY174" fmla="*/ 3987 h 10000"/>
                <a:gd name="connsiteX175" fmla="*/ 3693 w 10000"/>
                <a:gd name="connsiteY175" fmla="*/ 7577 h 10000"/>
                <a:gd name="connsiteX176" fmla="*/ 3714 w 10000"/>
                <a:gd name="connsiteY176" fmla="*/ 9423 h 10000"/>
                <a:gd name="connsiteX177" fmla="*/ 3732 w 10000"/>
                <a:gd name="connsiteY177" fmla="*/ 9167 h 10000"/>
                <a:gd name="connsiteX178" fmla="*/ 3751 w 10000"/>
                <a:gd name="connsiteY178" fmla="*/ 7872 h 10000"/>
                <a:gd name="connsiteX179" fmla="*/ 3779 w 10000"/>
                <a:gd name="connsiteY179" fmla="*/ 6782 h 10000"/>
                <a:gd name="connsiteX180" fmla="*/ 3799 w 10000"/>
                <a:gd name="connsiteY180" fmla="*/ 5897 h 10000"/>
                <a:gd name="connsiteX181" fmla="*/ 3825 w 10000"/>
                <a:gd name="connsiteY181" fmla="*/ 5410 h 10000"/>
                <a:gd name="connsiteX182" fmla="*/ 3844 w 10000"/>
                <a:gd name="connsiteY182" fmla="*/ 5282 h 10000"/>
                <a:gd name="connsiteX183" fmla="*/ 3863 w 10000"/>
                <a:gd name="connsiteY183" fmla="*/ 5346 h 10000"/>
                <a:gd name="connsiteX184" fmla="*/ 3881 w 10000"/>
                <a:gd name="connsiteY184" fmla="*/ 5038 h 10000"/>
                <a:gd name="connsiteX185" fmla="*/ 3900 w 10000"/>
                <a:gd name="connsiteY185" fmla="*/ 4872 h 10000"/>
                <a:gd name="connsiteX186" fmla="*/ 3929 w 10000"/>
                <a:gd name="connsiteY186" fmla="*/ 4718 h 10000"/>
                <a:gd name="connsiteX187" fmla="*/ 3948 w 10000"/>
                <a:gd name="connsiteY187" fmla="*/ 4936 h 10000"/>
                <a:gd name="connsiteX188" fmla="*/ 3968 w 10000"/>
                <a:gd name="connsiteY188" fmla="*/ 5103 h 10000"/>
                <a:gd name="connsiteX189" fmla="*/ 3987 w 10000"/>
                <a:gd name="connsiteY189" fmla="*/ 5474 h 10000"/>
                <a:gd name="connsiteX190" fmla="*/ 4016 w 10000"/>
                <a:gd name="connsiteY190" fmla="*/ 5410 h 10000"/>
                <a:gd name="connsiteX191" fmla="*/ 4034 w 10000"/>
                <a:gd name="connsiteY191" fmla="*/ 5218 h 10000"/>
                <a:gd name="connsiteX192" fmla="*/ 4053 w 10000"/>
                <a:gd name="connsiteY192" fmla="*/ 5000 h 10000"/>
                <a:gd name="connsiteX193" fmla="*/ 4071 w 10000"/>
                <a:gd name="connsiteY193" fmla="*/ 4872 h 10000"/>
                <a:gd name="connsiteX194" fmla="*/ 4090 w 10000"/>
                <a:gd name="connsiteY194" fmla="*/ 4744 h 10000"/>
                <a:gd name="connsiteX195" fmla="*/ 4117 w 10000"/>
                <a:gd name="connsiteY195" fmla="*/ 4808 h 10000"/>
                <a:gd name="connsiteX196" fmla="*/ 4135 w 10000"/>
                <a:gd name="connsiteY196" fmla="*/ 4782 h 10000"/>
                <a:gd name="connsiteX197" fmla="*/ 4155 w 10000"/>
                <a:gd name="connsiteY197" fmla="*/ 4590 h 10000"/>
                <a:gd name="connsiteX198" fmla="*/ 4173 w 10000"/>
                <a:gd name="connsiteY198" fmla="*/ 4654 h 10000"/>
                <a:gd name="connsiteX199" fmla="*/ 4204 w 10000"/>
                <a:gd name="connsiteY199" fmla="*/ 4782 h 10000"/>
                <a:gd name="connsiteX200" fmla="*/ 4223 w 10000"/>
                <a:gd name="connsiteY200" fmla="*/ 4872 h 10000"/>
                <a:gd name="connsiteX201" fmla="*/ 4242 w 10000"/>
                <a:gd name="connsiteY201" fmla="*/ 4179 h 10000"/>
                <a:gd name="connsiteX202" fmla="*/ 4267 w 10000"/>
                <a:gd name="connsiteY202" fmla="*/ 2423 h 10000"/>
                <a:gd name="connsiteX203" fmla="*/ 4287 w 10000"/>
                <a:gd name="connsiteY203" fmla="*/ 923 h 10000"/>
                <a:gd name="connsiteX204" fmla="*/ 4305 w 10000"/>
                <a:gd name="connsiteY204" fmla="*/ 0 h 10000"/>
                <a:gd name="connsiteX205" fmla="*/ 4324 w 10000"/>
                <a:gd name="connsiteY205" fmla="*/ 1051 h 10000"/>
                <a:gd name="connsiteX206" fmla="*/ 4344 w 10000"/>
                <a:gd name="connsiteY206" fmla="*/ 4487 h 10000"/>
                <a:gd name="connsiteX207" fmla="*/ 4363 w 10000"/>
                <a:gd name="connsiteY207" fmla="*/ 7705 h 10000"/>
                <a:gd name="connsiteX208" fmla="*/ 4392 w 10000"/>
                <a:gd name="connsiteY208" fmla="*/ 9397 h 10000"/>
                <a:gd name="connsiteX209" fmla="*/ 4410 w 10000"/>
                <a:gd name="connsiteY209" fmla="*/ 9397 h 10000"/>
                <a:gd name="connsiteX210" fmla="*/ 4429 w 10000"/>
                <a:gd name="connsiteY210" fmla="*/ 8436 h 10000"/>
                <a:gd name="connsiteX211" fmla="*/ 4459 w 10000"/>
                <a:gd name="connsiteY211" fmla="*/ 7679 h 10000"/>
                <a:gd name="connsiteX212" fmla="*/ 4478 w 10000"/>
                <a:gd name="connsiteY212" fmla="*/ 7231 h 10000"/>
                <a:gd name="connsiteX213" fmla="*/ 4498 w 10000"/>
                <a:gd name="connsiteY213" fmla="*/ 6436 h 10000"/>
                <a:gd name="connsiteX214" fmla="*/ 4518 w 10000"/>
                <a:gd name="connsiteY214" fmla="*/ 5538 h 10000"/>
                <a:gd name="connsiteX215" fmla="*/ 4537 w 10000"/>
                <a:gd name="connsiteY215" fmla="*/ 4872 h 10000"/>
                <a:gd name="connsiteX216" fmla="*/ 4562 w 10000"/>
                <a:gd name="connsiteY216" fmla="*/ 4423 h 10000"/>
                <a:gd name="connsiteX217" fmla="*/ 4581 w 10000"/>
                <a:gd name="connsiteY217" fmla="*/ 4462 h 10000"/>
                <a:gd name="connsiteX218" fmla="*/ 4599 w 10000"/>
                <a:gd name="connsiteY218" fmla="*/ 3885 h 10000"/>
                <a:gd name="connsiteX219" fmla="*/ 4618 w 10000"/>
                <a:gd name="connsiteY219" fmla="*/ 2744 h 10000"/>
                <a:gd name="connsiteX220" fmla="*/ 4637 w 10000"/>
                <a:gd name="connsiteY220" fmla="*/ 1949 h 10000"/>
                <a:gd name="connsiteX221" fmla="*/ 4662 w 10000"/>
                <a:gd name="connsiteY221" fmla="*/ 2897 h 10000"/>
                <a:gd name="connsiteX222" fmla="*/ 4681 w 10000"/>
                <a:gd name="connsiteY222" fmla="*/ 5833 h 10000"/>
                <a:gd name="connsiteX223" fmla="*/ 4712 w 10000"/>
                <a:gd name="connsiteY223" fmla="*/ 8000 h 10000"/>
                <a:gd name="connsiteX224" fmla="*/ 4731 w 10000"/>
                <a:gd name="connsiteY224" fmla="*/ 8090 h 10000"/>
                <a:gd name="connsiteX225" fmla="*/ 4751 w 10000"/>
                <a:gd name="connsiteY225" fmla="*/ 7103 h 10000"/>
                <a:gd name="connsiteX226" fmla="*/ 4769 w 10000"/>
                <a:gd name="connsiteY226" fmla="*/ 6205 h 10000"/>
                <a:gd name="connsiteX227" fmla="*/ 4789 w 10000"/>
                <a:gd name="connsiteY227" fmla="*/ 5641 h 10000"/>
                <a:gd name="connsiteX228" fmla="*/ 4807 w 10000"/>
                <a:gd name="connsiteY228" fmla="*/ 5321 h 10000"/>
                <a:gd name="connsiteX229" fmla="*/ 4836 w 10000"/>
                <a:gd name="connsiteY229" fmla="*/ 5154 h 10000"/>
                <a:gd name="connsiteX230" fmla="*/ 4854 w 10000"/>
                <a:gd name="connsiteY230" fmla="*/ 4872 h 10000"/>
                <a:gd name="connsiteX231" fmla="*/ 4875 w 10000"/>
                <a:gd name="connsiteY231" fmla="*/ 4526 h 10000"/>
                <a:gd name="connsiteX232" fmla="*/ 4904 w 10000"/>
                <a:gd name="connsiteY232" fmla="*/ 4333 h 10000"/>
                <a:gd name="connsiteX233" fmla="*/ 4923 w 10000"/>
                <a:gd name="connsiteY233" fmla="*/ 4115 h 10000"/>
                <a:gd name="connsiteX234" fmla="*/ 4937 w 10000"/>
                <a:gd name="connsiteY234" fmla="*/ 3859 h 10000"/>
                <a:gd name="connsiteX235" fmla="*/ 4957 w 10000"/>
                <a:gd name="connsiteY235" fmla="*/ 3692 h 10000"/>
                <a:gd name="connsiteX236" fmla="*/ 4976 w 10000"/>
                <a:gd name="connsiteY236" fmla="*/ 3603 h 10000"/>
                <a:gd name="connsiteX237" fmla="*/ 5006 w 10000"/>
                <a:gd name="connsiteY237" fmla="*/ 3821 h 10000"/>
                <a:gd name="connsiteX238" fmla="*/ 5025 w 10000"/>
                <a:gd name="connsiteY238" fmla="*/ 4590 h 10000"/>
                <a:gd name="connsiteX239" fmla="*/ 5044 w 10000"/>
                <a:gd name="connsiteY239" fmla="*/ 5103 h 10000"/>
                <a:gd name="connsiteX240" fmla="*/ 5065 w 10000"/>
                <a:gd name="connsiteY240" fmla="*/ 5346 h 10000"/>
                <a:gd name="connsiteX241" fmla="*/ 5090 w 10000"/>
                <a:gd name="connsiteY241" fmla="*/ 5474 h 10000"/>
                <a:gd name="connsiteX242" fmla="*/ 5108 w 10000"/>
                <a:gd name="connsiteY242" fmla="*/ 5538 h 10000"/>
                <a:gd name="connsiteX243" fmla="*/ 5128 w 10000"/>
                <a:gd name="connsiteY243" fmla="*/ 5513 h 10000"/>
                <a:gd name="connsiteX244" fmla="*/ 5147 w 10000"/>
                <a:gd name="connsiteY244" fmla="*/ 5218 h 10000"/>
                <a:gd name="connsiteX245" fmla="*/ 5176 w 10000"/>
                <a:gd name="connsiteY245" fmla="*/ 4744 h 10000"/>
                <a:gd name="connsiteX246" fmla="*/ 5195 w 10000"/>
                <a:gd name="connsiteY246" fmla="*/ 4397 h 10000"/>
                <a:gd name="connsiteX247" fmla="*/ 5214 w 10000"/>
                <a:gd name="connsiteY247" fmla="*/ 3821 h 10000"/>
                <a:gd name="connsiteX248" fmla="*/ 5229 w 10000"/>
                <a:gd name="connsiteY248" fmla="*/ 3372 h 10000"/>
                <a:gd name="connsiteX249" fmla="*/ 5248 w 10000"/>
                <a:gd name="connsiteY249" fmla="*/ 3372 h 10000"/>
                <a:gd name="connsiteX250" fmla="*/ 5269 w 10000"/>
                <a:gd name="connsiteY250" fmla="*/ 3795 h 10000"/>
                <a:gd name="connsiteX251" fmla="*/ 5300 w 10000"/>
                <a:gd name="connsiteY251" fmla="*/ 5192 h 10000"/>
                <a:gd name="connsiteX252" fmla="*/ 5326 w 10000"/>
                <a:gd name="connsiteY252" fmla="*/ 6436 h 10000"/>
                <a:gd name="connsiteX253" fmla="*/ 5344 w 10000"/>
                <a:gd name="connsiteY253" fmla="*/ 7321 h 10000"/>
                <a:gd name="connsiteX254" fmla="*/ 5363 w 10000"/>
                <a:gd name="connsiteY254" fmla="*/ 7359 h 10000"/>
                <a:gd name="connsiteX255" fmla="*/ 5382 w 10000"/>
                <a:gd name="connsiteY255" fmla="*/ 6846 h 10000"/>
                <a:gd name="connsiteX256" fmla="*/ 5402 w 10000"/>
                <a:gd name="connsiteY256" fmla="*/ 6179 h 10000"/>
                <a:gd name="connsiteX257" fmla="*/ 5420 w 10000"/>
                <a:gd name="connsiteY257" fmla="*/ 5897 h 10000"/>
                <a:gd name="connsiteX258" fmla="*/ 5439 w 10000"/>
                <a:gd name="connsiteY258" fmla="*/ 5538 h 10000"/>
                <a:gd name="connsiteX259" fmla="*/ 5469 w 10000"/>
                <a:gd name="connsiteY259" fmla="*/ 4590 h 10000"/>
                <a:gd name="connsiteX260" fmla="*/ 5487 w 10000"/>
                <a:gd name="connsiteY260" fmla="*/ 3064 h 10000"/>
                <a:gd name="connsiteX261" fmla="*/ 5506 w 10000"/>
                <a:gd name="connsiteY261" fmla="*/ 2615 h 10000"/>
                <a:gd name="connsiteX262" fmla="*/ 5534 w 10000"/>
                <a:gd name="connsiteY262" fmla="*/ 3474 h 10000"/>
                <a:gd name="connsiteX263" fmla="*/ 5555 w 10000"/>
                <a:gd name="connsiteY263" fmla="*/ 4359 h 10000"/>
                <a:gd name="connsiteX264" fmla="*/ 5573 w 10000"/>
                <a:gd name="connsiteY264" fmla="*/ 5321 h 10000"/>
                <a:gd name="connsiteX265" fmla="*/ 5592 w 10000"/>
                <a:gd name="connsiteY265" fmla="*/ 7013 h 10000"/>
                <a:gd name="connsiteX266" fmla="*/ 5619 w 10000"/>
                <a:gd name="connsiteY266" fmla="*/ 8179 h 10000"/>
                <a:gd name="connsiteX267" fmla="*/ 5637 w 10000"/>
                <a:gd name="connsiteY267" fmla="*/ 8115 h 10000"/>
                <a:gd name="connsiteX268" fmla="*/ 5657 w 10000"/>
                <a:gd name="connsiteY268" fmla="*/ 7256 h 10000"/>
                <a:gd name="connsiteX269" fmla="*/ 5675 w 10000"/>
                <a:gd name="connsiteY269" fmla="*/ 6269 h 10000"/>
                <a:gd name="connsiteX270" fmla="*/ 5695 w 10000"/>
                <a:gd name="connsiteY270" fmla="*/ 5410 h 10000"/>
                <a:gd name="connsiteX271" fmla="*/ 5713 w 10000"/>
                <a:gd name="connsiteY271" fmla="*/ 4974 h 10000"/>
                <a:gd name="connsiteX272" fmla="*/ 5744 w 10000"/>
                <a:gd name="connsiteY272" fmla="*/ 4551 h 10000"/>
                <a:gd name="connsiteX273" fmla="*/ 5762 w 10000"/>
                <a:gd name="connsiteY273" fmla="*/ 4231 h 10000"/>
                <a:gd name="connsiteX274" fmla="*/ 5782 w 10000"/>
                <a:gd name="connsiteY274" fmla="*/ 3885 h 10000"/>
                <a:gd name="connsiteX275" fmla="*/ 5809 w 10000"/>
                <a:gd name="connsiteY275" fmla="*/ 3667 h 10000"/>
                <a:gd name="connsiteX276" fmla="*/ 5827 w 10000"/>
                <a:gd name="connsiteY276" fmla="*/ 3218 h 10000"/>
                <a:gd name="connsiteX277" fmla="*/ 5846 w 10000"/>
                <a:gd name="connsiteY277" fmla="*/ 3192 h 10000"/>
                <a:gd name="connsiteX278" fmla="*/ 5865 w 10000"/>
                <a:gd name="connsiteY278" fmla="*/ 3731 h 10000"/>
                <a:gd name="connsiteX279" fmla="*/ 5892 w 10000"/>
                <a:gd name="connsiteY279" fmla="*/ 4615 h 10000"/>
                <a:gd name="connsiteX280" fmla="*/ 5912 w 10000"/>
                <a:gd name="connsiteY280" fmla="*/ 5321 h 10000"/>
                <a:gd name="connsiteX281" fmla="*/ 5930 w 10000"/>
                <a:gd name="connsiteY281" fmla="*/ 5731 h 10000"/>
                <a:gd name="connsiteX282" fmla="*/ 5960 w 10000"/>
                <a:gd name="connsiteY282" fmla="*/ 6090 h 10000"/>
                <a:gd name="connsiteX283" fmla="*/ 5979 w 10000"/>
                <a:gd name="connsiteY283" fmla="*/ 6026 h 10000"/>
                <a:gd name="connsiteX284" fmla="*/ 5998 w 10000"/>
                <a:gd name="connsiteY284" fmla="*/ 5321 h 10000"/>
                <a:gd name="connsiteX285" fmla="*/ 6016 w 10000"/>
                <a:gd name="connsiteY285" fmla="*/ 4397 h 10000"/>
                <a:gd name="connsiteX286" fmla="*/ 6035 w 10000"/>
                <a:gd name="connsiteY286" fmla="*/ 4077 h 10000"/>
                <a:gd name="connsiteX287" fmla="*/ 6054 w 10000"/>
                <a:gd name="connsiteY287" fmla="*/ 4051 h 10000"/>
                <a:gd name="connsiteX288" fmla="*/ 6081 w 10000"/>
                <a:gd name="connsiteY288" fmla="*/ 4974 h 10000"/>
                <a:gd name="connsiteX289" fmla="*/ 6100 w 10000"/>
                <a:gd name="connsiteY289" fmla="*/ 5897 h 10000"/>
                <a:gd name="connsiteX290" fmla="*/ 6121 w 10000"/>
                <a:gd name="connsiteY290" fmla="*/ 5795 h 10000"/>
                <a:gd name="connsiteX291" fmla="*/ 6140 w 10000"/>
                <a:gd name="connsiteY291" fmla="*/ 5321 h 10000"/>
                <a:gd name="connsiteX292" fmla="*/ 6166 w 10000"/>
                <a:gd name="connsiteY292" fmla="*/ 5064 h 10000"/>
                <a:gd name="connsiteX293" fmla="*/ 6186 w 10000"/>
                <a:gd name="connsiteY293" fmla="*/ 5321 h 10000"/>
                <a:gd name="connsiteX294" fmla="*/ 6204 w 10000"/>
                <a:gd name="connsiteY294" fmla="*/ 5154 h 10000"/>
                <a:gd name="connsiteX295" fmla="*/ 6222 w 10000"/>
                <a:gd name="connsiteY295" fmla="*/ 4936 h 10000"/>
                <a:gd name="connsiteX296" fmla="*/ 6253 w 10000"/>
                <a:gd name="connsiteY296" fmla="*/ 4462 h 10000"/>
                <a:gd name="connsiteX297" fmla="*/ 6393 w 10000"/>
                <a:gd name="connsiteY297" fmla="*/ 4846 h 10000"/>
                <a:gd name="connsiteX298" fmla="*/ 6420 w 10000"/>
                <a:gd name="connsiteY298" fmla="*/ 4487 h 10000"/>
                <a:gd name="connsiteX299" fmla="*/ 6526 w 10000"/>
                <a:gd name="connsiteY299" fmla="*/ 4013 h 10000"/>
                <a:gd name="connsiteX300" fmla="*/ 6545 w 10000"/>
                <a:gd name="connsiteY300" fmla="*/ 3064 h 10000"/>
                <a:gd name="connsiteX301" fmla="*/ 6609 w 10000"/>
                <a:gd name="connsiteY301" fmla="*/ 5923 h 10000"/>
                <a:gd name="connsiteX302" fmla="*/ 6628 w 10000"/>
                <a:gd name="connsiteY302" fmla="*/ 7321 h 10000"/>
                <a:gd name="connsiteX303" fmla="*/ 6648 w 10000"/>
                <a:gd name="connsiteY303" fmla="*/ 7641 h 10000"/>
                <a:gd name="connsiteX304" fmla="*/ 6667 w 10000"/>
                <a:gd name="connsiteY304" fmla="*/ 7359 h 10000"/>
                <a:gd name="connsiteX305" fmla="*/ 6685 w 10000"/>
                <a:gd name="connsiteY305" fmla="*/ 5833 h 10000"/>
                <a:gd name="connsiteX306" fmla="*/ 6801 w 10000"/>
                <a:gd name="connsiteY306" fmla="*/ 6436 h 10000"/>
                <a:gd name="connsiteX307" fmla="*/ 6821 w 10000"/>
                <a:gd name="connsiteY307" fmla="*/ 8628 h 10000"/>
                <a:gd name="connsiteX308" fmla="*/ 6839 w 10000"/>
                <a:gd name="connsiteY308" fmla="*/ 9077 h 10000"/>
                <a:gd name="connsiteX309" fmla="*/ 6865 w 10000"/>
                <a:gd name="connsiteY309" fmla="*/ 8603 h 10000"/>
                <a:gd name="connsiteX310" fmla="*/ 6883 w 10000"/>
                <a:gd name="connsiteY310" fmla="*/ 7679 h 10000"/>
                <a:gd name="connsiteX311" fmla="*/ 6903 w 10000"/>
                <a:gd name="connsiteY311" fmla="*/ 6846 h 10000"/>
                <a:gd name="connsiteX312" fmla="*/ 6921 w 10000"/>
                <a:gd name="connsiteY312" fmla="*/ 6090 h 10000"/>
                <a:gd name="connsiteX313" fmla="*/ 6940 w 10000"/>
                <a:gd name="connsiteY313" fmla="*/ 5128 h 10000"/>
                <a:gd name="connsiteX314" fmla="*/ 6960 w 10000"/>
                <a:gd name="connsiteY314" fmla="*/ 4013 h 10000"/>
                <a:gd name="connsiteX315" fmla="*/ 7329 w 10000"/>
                <a:gd name="connsiteY315" fmla="*/ 5513 h 10000"/>
                <a:gd name="connsiteX316" fmla="*/ 7349 w 10000"/>
                <a:gd name="connsiteY316" fmla="*/ 6051 h 10000"/>
                <a:gd name="connsiteX317" fmla="*/ 7368 w 10000"/>
                <a:gd name="connsiteY317" fmla="*/ 5897 h 10000"/>
                <a:gd name="connsiteX318" fmla="*/ 7387 w 10000"/>
                <a:gd name="connsiteY318" fmla="*/ 5577 h 10000"/>
                <a:gd name="connsiteX319" fmla="*/ 7405 w 10000"/>
                <a:gd name="connsiteY319" fmla="*/ 5321 h 10000"/>
                <a:gd name="connsiteX320" fmla="*/ 7431 w 10000"/>
                <a:gd name="connsiteY320" fmla="*/ 4936 h 10000"/>
                <a:gd name="connsiteX321" fmla="*/ 7451 w 10000"/>
                <a:gd name="connsiteY321" fmla="*/ 4654 h 10000"/>
                <a:gd name="connsiteX322" fmla="*/ 7471 w 10000"/>
                <a:gd name="connsiteY322" fmla="*/ 4526 h 10000"/>
                <a:gd name="connsiteX323" fmla="*/ 7501 w 10000"/>
                <a:gd name="connsiteY323" fmla="*/ 4487 h 10000"/>
                <a:gd name="connsiteX324" fmla="*/ 7519 w 10000"/>
                <a:gd name="connsiteY324" fmla="*/ 4590 h 10000"/>
                <a:gd name="connsiteX325" fmla="*/ 7539 w 10000"/>
                <a:gd name="connsiteY325" fmla="*/ 5218 h 10000"/>
                <a:gd name="connsiteX326" fmla="*/ 7553 w 10000"/>
                <a:gd name="connsiteY326" fmla="*/ 5218 h 10000"/>
                <a:gd name="connsiteX327" fmla="*/ 7571 w 10000"/>
                <a:gd name="connsiteY327" fmla="*/ 4654 h 10000"/>
                <a:gd name="connsiteX328" fmla="*/ 7602 w 10000"/>
                <a:gd name="connsiteY328" fmla="*/ 4423 h 10000"/>
                <a:gd name="connsiteX329" fmla="*/ 7620 w 10000"/>
                <a:gd name="connsiteY329" fmla="*/ 4654 h 10000"/>
                <a:gd name="connsiteX330" fmla="*/ 7640 w 10000"/>
                <a:gd name="connsiteY330" fmla="*/ 5154 h 10000"/>
                <a:gd name="connsiteX331" fmla="*/ 7665 w 10000"/>
                <a:gd name="connsiteY331" fmla="*/ 5731 h 10000"/>
                <a:gd name="connsiteX332" fmla="*/ 7685 w 10000"/>
                <a:gd name="connsiteY332" fmla="*/ 6051 h 10000"/>
                <a:gd name="connsiteX333" fmla="*/ 7703 w 10000"/>
                <a:gd name="connsiteY333" fmla="*/ 5962 h 10000"/>
                <a:gd name="connsiteX334" fmla="*/ 7722 w 10000"/>
                <a:gd name="connsiteY334" fmla="*/ 5897 h 10000"/>
                <a:gd name="connsiteX335" fmla="*/ 7742 w 10000"/>
                <a:gd name="connsiteY335" fmla="*/ 5321 h 10000"/>
                <a:gd name="connsiteX336" fmla="*/ 7761 w 10000"/>
                <a:gd name="connsiteY336" fmla="*/ 4679 h 10000"/>
                <a:gd name="connsiteX337" fmla="*/ 7792 w 10000"/>
                <a:gd name="connsiteY337" fmla="*/ 4115 h 10000"/>
                <a:gd name="connsiteX338" fmla="*/ 7810 w 10000"/>
                <a:gd name="connsiteY338" fmla="*/ 3474 h 10000"/>
                <a:gd name="connsiteX339" fmla="*/ 7831 w 10000"/>
                <a:gd name="connsiteY339" fmla="*/ 3410 h 10000"/>
                <a:gd name="connsiteX340" fmla="*/ 7846 w 10000"/>
                <a:gd name="connsiteY340" fmla="*/ 4808 h 10000"/>
                <a:gd name="connsiteX341" fmla="*/ 7879 w 10000"/>
                <a:gd name="connsiteY341" fmla="*/ 6090 h 10000"/>
                <a:gd name="connsiteX342" fmla="*/ 7897 w 10000"/>
                <a:gd name="connsiteY342" fmla="*/ 5833 h 10000"/>
                <a:gd name="connsiteX343" fmla="*/ 7915 w 10000"/>
                <a:gd name="connsiteY343" fmla="*/ 4359 h 10000"/>
                <a:gd name="connsiteX344" fmla="*/ 7941 w 10000"/>
                <a:gd name="connsiteY344" fmla="*/ 2705 h 10000"/>
                <a:gd name="connsiteX345" fmla="*/ 7959 w 10000"/>
                <a:gd name="connsiteY345" fmla="*/ 1974 h 10000"/>
                <a:gd name="connsiteX346" fmla="*/ 7978 w 10000"/>
                <a:gd name="connsiteY346" fmla="*/ 4013 h 10000"/>
                <a:gd name="connsiteX347" fmla="*/ 7997 w 10000"/>
                <a:gd name="connsiteY347" fmla="*/ 6372 h 10000"/>
                <a:gd name="connsiteX348" fmla="*/ 8017 w 10000"/>
                <a:gd name="connsiteY348" fmla="*/ 7808 h 10000"/>
                <a:gd name="connsiteX349" fmla="*/ 8035 w 10000"/>
                <a:gd name="connsiteY349" fmla="*/ 7577 h 10000"/>
                <a:gd name="connsiteX350" fmla="*/ 8066 w 10000"/>
                <a:gd name="connsiteY350" fmla="*/ 7295 h 10000"/>
                <a:gd name="connsiteX351" fmla="*/ 8085 w 10000"/>
                <a:gd name="connsiteY351" fmla="*/ 7321 h 10000"/>
                <a:gd name="connsiteX352" fmla="*/ 8103 w 10000"/>
                <a:gd name="connsiteY352" fmla="*/ 7551 h 10000"/>
                <a:gd name="connsiteX353" fmla="*/ 8130 w 10000"/>
                <a:gd name="connsiteY353" fmla="*/ 7679 h 10000"/>
                <a:gd name="connsiteX354" fmla="*/ 8148 w 10000"/>
                <a:gd name="connsiteY354" fmla="*/ 7231 h 10000"/>
                <a:gd name="connsiteX355" fmla="*/ 8169 w 10000"/>
                <a:gd name="connsiteY355" fmla="*/ 6526 h 10000"/>
                <a:gd name="connsiteX356" fmla="*/ 8188 w 10000"/>
                <a:gd name="connsiteY356" fmla="*/ 5859 h 10000"/>
                <a:gd name="connsiteX357" fmla="*/ 8215 w 10000"/>
                <a:gd name="connsiteY357" fmla="*/ 5154 h 10000"/>
                <a:gd name="connsiteX358" fmla="*/ 8233 w 10000"/>
                <a:gd name="connsiteY358" fmla="*/ 4615 h 10000"/>
                <a:gd name="connsiteX359" fmla="*/ 8253 w 10000"/>
                <a:gd name="connsiteY359" fmla="*/ 3949 h 10000"/>
                <a:gd name="connsiteX360" fmla="*/ 8272 w 10000"/>
                <a:gd name="connsiteY360" fmla="*/ 3474 h 10000"/>
                <a:gd name="connsiteX361" fmla="*/ 8291 w 10000"/>
                <a:gd name="connsiteY361" fmla="*/ 2936 h 10000"/>
                <a:gd name="connsiteX362" fmla="*/ 8321 w 10000"/>
                <a:gd name="connsiteY362" fmla="*/ 2808 h 10000"/>
                <a:gd name="connsiteX363" fmla="*/ 8339 w 10000"/>
                <a:gd name="connsiteY363" fmla="*/ 3474 h 10000"/>
                <a:gd name="connsiteX364" fmla="*/ 8358 w 10000"/>
                <a:gd name="connsiteY364" fmla="*/ 4462 h 10000"/>
                <a:gd name="connsiteX365" fmla="*/ 8378 w 10000"/>
                <a:gd name="connsiteY365" fmla="*/ 4590 h 10000"/>
                <a:gd name="connsiteX366" fmla="*/ 8405 w 10000"/>
                <a:gd name="connsiteY366" fmla="*/ 4333 h 10000"/>
                <a:gd name="connsiteX367" fmla="*/ 8423 w 10000"/>
                <a:gd name="connsiteY367" fmla="*/ 4295 h 10000"/>
                <a:gd name="connsiteX368" fmla="*/ 8442 w 10000"/>
                <a:gd name="connsiteY368" fmla="*/ 4205 h 10000"/>
                <a:gd name="connsiteX369" fmla="*/ 8462 w 10000"/>
                <a:gd name="connsiteY369" fmla="*/ 3949 h 10000"/>
                <a:gd name="connsiteX370" fmla="*/ 8480 w 10000"/>
                <a:gd name="connsiteY370" fmla="*/ 4654 h 10000"/>
                <a:gd name="connsiteX371" fmla="*/ 8509 w 10000"/>
                <a:gd name="connsiteY371" fmla="*/ 5282 h 10000"/>
                <a:gd name="connsiteX372" fmla="*/ 8527 w 10000"/>
                <a:gd name="connsiteY372" fmla="*/ 6051 h 10000"/>
                <a:gd name="connsiteX373" fmla="*/ 8557 w 10000"/>
                <a:gd name="connsiteY373" fmla="*/ 6718 h 10000"/>
                <a:gd name="connsiteX374" fmla="*/ 8576 w 10000"/>
                <a:gd name="connsiteY374" fmla="*/ 6821 h 10000"/>
                <a:gd name="connsiteX375" fmla="*/ 8594 w 10000"/>
                <a:gd name="connsiteY375" fmla="*/ 6462 h 10000"/>
                <a:gd name="connsiteX376" fmla="*/ 8613 w 10000"/>
                <a:gd name="connsiteY376" fmla="*/ 5321 h 10000"/>
                <a:gd name="connsiteX377" fmla="*/ 8632 w 10000"/>
                <a:gd name="connsiteY377" fmla="*/ 2769 h 10000"/>
                <a:gd name="connsiteX378" fmla="*/ 8653 w 10000"/>
                <a:gd name="connsiteY378" fmla="*/ 1244 h 10000"/>
                <a:gd name="connsiteX379" fmla="*/ 8671 w 10000"/>
                <a:gd name="connsiteY379" fmla="*/ 962 h 10000"/>
                <a:gd name="connsiteX380" fmla="*/ 8697 w 10000"/>
                <a:gd name="connsiteY380" fmla="*/ 3603 h 10000"/>
                <a:gd name="connsiteX381" fmla="*/ 8715 w 10000"/>
                <a:gd name="connsiteY381" fmla="*/ 6846 h 10000"/>
                <a:gd name="connsiteX382" fmla="*/ 8742 w 10000"/>
                <a:gd name="connsiteY382" fmla="*/ 8282 h 10000"/>
                <a:gd name="connsiteX383" fmla="*/ 8761 w 10000"/>
                <a:gd name="connsiteY383" fmla="*/ 8218 h 10000"/>
                <a:gd name="connsiteX384" fmla="*/ 8781 w 10000"/>
                <a:gd name="connsiteY384" fmla="*/ 7679 h 10000"/>
                <a:gd name="connsiteX385" fmla="*/ 8801 w 10000"/>
                <a:gd name="connsiteY385" fmla="*/ 7038 h 10000"/>
                <a:gd name="connsiteX386" fmla="*/ 8819 w 10000"/>
                <a:gd name="connsiteY386" fmla="*/ 6436 h 10000"/>
                <a:gd name="connsiteX387" fmla="*/ 8849 w 10000"/>
                <a:gd name="connsiteY387" fmla="*/ 6115 h 10000"/>
                <a:gd name="connsiteX388" fmla="*/ 8868 w 10000"/>
                <a:gd name="connsiteY388" fmla="*/ 5833 h 10000"/>
                <a:gd name="connsiteX389" fmla="*/ 8886 w 10000"/>
                <a:gd name="connsiteY389" fmla="*/ 5449 h 10000"/>
                <a:gd name="connsiteX390" fmla="*/ 8906 w 10000"/>
                <a:gd name="connsiteY390" fmla="*/ 4872 h 10000"/>
                <a:gd name="connsiteX391" fmla="*/ 8925 w 10000"/>
                <a:gd name="connsiteY391" fmla="*/ 4333 h 10000"/>
                <a:gd name="connsiteX392" fmla="*/ 8952 w 10000"/>
                <a:gd name="connsiteY392" fmla="*/ 3795 h 10000"/>
                <a:gd name="connsiteX393" fmla="*/ 8970 w 10000"/>
                <a:gd name="connsiteY393" fmla="*/ 3538 h 10000"/>
                <a:gd name="connsiteX394" fmla="*/ 8989 w 10000"/>
                <a:gd name="connsiteY394" fmla="*/ 3244 h 10000"/>
                <a:gd name="connsiteX395" fmla="*/ 9014 w 10000"/>
                <a:gd name="connsiteY395" fmla="*/ 3372 h 10000"/>
                <a:gd name="connsiteX396" fmla="*/ 9036 w 10000"/>
                <a:gd name="connsiteY396" fmla="*/ 3244 h 10000"/>
                <a:gd name="connsiteX397" fmla="*/ 9055 w 10000"/>
                <a:gd name="connsiteY397" fmla="*/ 2513 h 10000"/>
                <a:gd name="connsiteX398" fmla="*/ 9073 w 10000"/>
                <a:gd name="connsiteY398" fmla="*/ 2897 h 10000"/>
                <a:gd name="connsiteX399" fmla="*/ 9092 w 10000"/>
                <a:gd name="connsiteY399" fmla="*/ 5128 h 10000"/>
                <a:gd name="connsiteX400" fmla="*/ 9123 w 10000"/>
                <a:gd name="connsiteY400" fmla="*/ 6846 h 10000"/>
                <a:gd name="connsiteX401" fmla="*/ 9142 w 10000"/>
                <a:gd name="connsiteY401" fmla="*/ 7038 h 10000"/>
                <a:gd name="connsiteX402" fmla="*/ 9161 w 10000"/>
                <a:gd name="connsiteY402" fmla="*/ 6821 h 10000"/>
                <a:gd name="connsiteX403" fmla="*/ 9187 w 10000"/>
                <a:gd name="connsiteY403" fmla="*/ 6051 h 10000"/>
                <a:gd name="connsiteX404" fmla="*/ 9207 w 10000"/>
                <a:gd name="connsiteY404" fmla="*/ 4974 h 10000"/>
                <a:gd name="connsiteX405" fmla="*/ 9225 w 10000"/>
                <a:gd name="connsiteY405" fmla="*/ 3885 h 10000"/>
                <a:gd name="connsiteX406" fmla="*/ 9244 w 10000"/>
                <a:gd name="connsiteY406" fmla="*/ 3795 h 10000"/>
                <a:gd name="connsiteX407" fmla="*/ 9262 w 10000"/>
                <a:gd name="connsiteY407" fmla="*/ 4910 h 10000"/>
                <a:gd name="connsiteX408" fmla="*/ 9282 w 10000"/>
                <a:gd name="connsiteY408" fmla="*/ 6590 h 10000"/>
                <a:gd name="connsiteX409" fmla="*/ 9311 w 10000"/>
                <a:gd name="connsiteY409" fmla="*/ 7705 h 10000"/>
                <a:gd name="connsiteX410" fmla="*/ 9330 w 10000"/>
                <a:gd name="connsiteY410" fmla="*/ 7641 h 10000"/>
                <a:gd name="connsiteX411" fmla="*/ 9348 w 10000"/>
                <a:gd name="connsiteY411" fmla="*/ 6974 h 10000"/>
                <a:gd name="connsiteX412" fmla="*/ 9366 w 10000"/>
                <a:gd name="connsiteY412" fmla="*/ 6244 h 10000"/>
                <a:gd name="connsiteX413" fmla="*/ 9396 w 10000"/>
                <a:gd name="connsiteY413" fmla="*/ 5667 h 10000"/>
                <a:gd name="connsiteX414" fmla="*/ 9415 w 10000"/>
                <a:gd name="connsiteY414" fmla="*/ 5282 h 10000"/>
                <a:gd name="connsiteX415" fmla="*/ 9434 w 10000"/>
                <a:gd name="connsiteY415" fmla="*/ 4782 h 10000"/>
                <a:gd name="connsiteX416" fmla="*/ 9452 w 10000"/>
                <a:gd name="connsiteY416" fmla="*/ 3987 h 10000"/>
                <a:gd name="connsiteX417" fmla="*/ 9481 w 10000"/>
                <a:gd name="connsiteY417" fmla="*/ 3244 h 10000"/>
                <a:gd name="connsiteX418" fmla="*/ 9499 w 10000"/>
                <a:gd name="connsiteY418" fmla="*/ 2872 h 10000"/>
                <a:gd name="connsiteX419" fmla="*/ 9518 w 10000"/>
                <a:gd name="connsiteY419" fmla="*/ 2962 h 10000"/>
                <a:gd name="connsiteX420" fmla="*/ 9536 w 10000"/>
                <a:gd name="connsiteY420" fmla="*/ 3667 h 10000"/>
                <a:gd name="connsiteX421" fmla="*/ 9556 w 10000"/>
                <a:gd name="connsiteY421" fmla="*/ 5321 h 10000"/>
                <a:gd name="connsiteX422" fmla="*/ 9586 w 10000"/>
                <a:gd name="connsiteY422" fmla="*/ 6462 h 10000"/>
                <a:gd name="connsiteX423" fmla="*/ 9602 w 10000"/>
                <a:gd name="connsiteY423" fmla="*/ 6051 h 10000"/>
                <a:gd name="connsiteX424" fmla="*/ 9632 w 10000"/>
                <a:gd name="connsiteY424" fmla="*/ 5103 h 10000"/>
                <a:gd name="connsiteX425" fmla="*/ 9650 w 10000"/>
                <a:gd name="connsiteY425" fmla="*/ 4551 h 10000"/>
                <a:gd name="connsiteX426" fmla="*/ 9670 w 10000"/>
                <a:gd name="connsiteY426" fmla="*/ 4974 h 10000"/>
                <a:gd name="connsiteX427" fmla="*/ 9690 w 10000"/>
                <a:gd name="connsiteY427" fmla="*/ 5897 h 10000"/>
                <a:gd name="connsiteX428" fmla="*/ 9708 w 10000"/>
                <a:gd name="connsiteY428" fmla="*/ 6179 h 10000"/>
                <a:gd name="connsiteX429" fmla="*/ 9727 w 10000"/>
                <a:gd name="connsiteY429" fmla="*/ 5667 h 10000"/>
                <a:gd name="connsiteX430" fmla="*/ 9753 w 10000"/>
                <a:gd name="connsiteY430" fmla="*/ 5154 h 10000"/>
                <a:gd name="connsiteX431" fmla="*/ 9790 w 10000"/>
                <a:gd name="connsiteY431" fmla="*/ 4718 h 10000"/>
                <a:gd name="connsiteX432" fmla="*/ 9823 w 10000"/>
                <a:gd name="connsiteY432" fmla="*/ 4462 h 10000"/>
                <a:gd name="connsiteX433" fmla="*/ 9843 w 10000"/>
                <a:gd name="connsiteY433" fmla="*/ 4179 h 10000"/>
                <a:gd name="connsiteX434" fmla="*/ 9862 w 10000"/>
                <a:gd name="connsiteY434" fmla="*/ 4115 h 10000"/>
                <a:gd name="connsiteX435" fmla="*/ 9880 w 10000"/>
                <a:gd name="connsiteY435" fmla="*/ 4141 h 10000"/>
                <a:gd name="connsiteX436" fmla="*/ 9896 w 10000"/>
                <a:gd name="connsiteY436" fmla="*/ 4462 h 10000"/>
                <a:gd name="connsiteX437" fmla="*/ 9926 w 10000"/>
                <a:gd name="connsiteY437" fmla="*/ 4782 h 10000"/>
                <a:gd name="connsiteX438" fmla="*/ 9964 w 10000"/>
                <a:gd name="connsiteY438" fmla="*/ 6090 h 10000"/>
                <a:gd name="connsiteX439" fmla="*/ 9982 w 10000"/>
                <a:gd name="connsiteY439" fmla="*/ 6308 h 10000"/>
                <a:gd name="connsiteX440" fmla="*/ 10000 w 10000"/>
                <a:gd name="connsiteY440" fmla="*/ 602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49 w 10000"/>
                <a:gd name="connsiteY7" fmla="*/ 2897 h 10000"/>
                <a:gd name="connsiteX8" fmla="*/ 167 w 10000"/>
                <a:gd name="connsiteY8" fmla="*/ 3987 h 10000"/>
                <a:gd name="connsiteX9" fmla="*/ 188 w 10000"/>
                <a:gd name="connsiteY9" fmla="*/ 5346 h 10000"/>
                <a:gd name="connsiteX10" fmla="*/ 207 w 10000"/>
                <a:gd name="connsiteY10" fmla="*/ 6179 h 10000"/>
                <a:gd name="connsiteX11" fmla="*/ 227 w 10000"/>
                <a:gd name="connsiteY11" fmla="*/ 6333 h 10000"/>
                <a:gd name="connsiteX12" fmla="*/ 257 w 10000"/>
                <a:gd name="connsiteY12" fmla="*/ 6115 h 10000"/>
                <a:gd name="connsiteX13" fmla="*/ 274 w 10000"/>
                <a:gd name="connsiteY13" fmla="*/ 5667 h 10000"/>
                <a:gd name="connsiteX14" fmla="*/ 296 w 10000"/>
                <a:gd name="connsiteY14" fmla="*/ 5385 h 10000"/>
                <a:gd name="connsiteX15" fmla="*/ 314 w 10000"/>
                <a:gd name="connsiteY15" fmla="*/ 4872 h 10000"/>
                <a:gd name="connsiteX16" fmla="*/ 334 w 10000"/>
                <a:gd name="connsiteY16" fmla="*/ 4013 h 10000"/>
                <a:gd name="connsiteX17" fmla="*/ 363 w 10000"/>
                <a:gd name="connsiteY17" fmla="*/ 3795 h 10000"/>
                <a:gd name="connsiteX18" fmla="*/ 382 w 10000"/>
                <a:gd name="connsiteY18" fmla="*/ 3859 h 10000"/>
                <a:gd name="connsiteX19" fmla="*/ 400 w 10000"/>
                <a:gd name="connsiteY19" fmla="*/ 4115 h 10000"/>
                <a:gd name="connsiteX20" fmla="*/ 426 w 10000"/>
                <a:gd name="connsiteY20" fmla="*/ 4872 h 10000"/>
                <a:gd name="connsiteX21" fmla="*/ 444 w 10000"/>
                <a:gd name="connsiteY21" fmla="*/ 5513 h 10000"/>
                <a:gd name="connsiteX22" fmla="*/ 465 w 10000"/>
                <a:gd name="connsiteY22" fmla="*/ 5513 h 10000"/>
                <a:gd name="connsiteX23" fmla="*/ 483 w 10000"/>
                <a:gd name="connsiteY23" fmla="*/ 5641 h 10000"/>
                <a:gd name="connsiteX24" fmla="*/ 501 w 10000"/>
                <a:gd name="connsiteY24" fmla="*/ 5705 h 10000"/>
                <a:gd name="connsiteX25" fmla="*/ 521 w 10000"/>
                <a:gd name="connsiteY25" fmla="*/ 5833 h 10000"/>
                <a:gd name="connsiteX26" fmla="*/ 551 w 10000"/>
                <a:gd name="connsiteY26" fmla="*/ 5731 h 10000"/>
                <a:gd name="connsiteX27" fmla="*/ 567 w 10000"/>
                <a:gd name="connsiteY27" fmla="*/ 5321 h 10000"/>
                <a:gd name="connsiteX28" fmla="*/ 586 w 10000"/>
                <a:gd name="connsiteY28" fmla="*/ 4974 h 10000"/>
                <a:gd name="connsiteX29" fmla="*/ 615 w 10000"/>
                <a:gd name="connsiteY29" fmla="*/ 4526 h 10000"/>
                <a:gd name="connsiteX30" fmla="*/ 634 w 10000"/>
                <a:gd name="connsiteY30" fmla="*/ 4051 h 10000"/>
                <a:gd name="connsiteX31" fmla="*/ 653 w 10000"/>
                <a:gd name="connsiteY31" fmla="*/ 3372 h 10000"/>
                <a:gd name="connsiteX32" fmla="*/ 673 w 10000"/>
                <a:gd name="connsiteY32" fmla="*/ 3026 h 10000"/>
                <a:gd name="connsiteX33" fmla="*/ 698 w 10000"/>
                <a:gd name="connsiteY33" fmla="*/ 3282 h 10000"/>
                <a:gd name="connsiteX34" fmla="*/ 718 w 10000"/>
                <a:gd name="connsiteY34" fmla="*/ 4551 h 10000"/>
                <a:gd name="connsiteX35" fmla="*/ 736 w 10000"/>
                <a:gd name="connsiteY35" fmla="*/ 6090 h 10000"/>
                <a:gd name="connsiteX36" fmla="*/ 756 w 10000"/>
                <a:gd name="connsiteY36" fmla="*/ 7256 h 10000"/>
                <a:gd name="connsiteX37" fmla="*/ 774 w 10000"/>
                <a:gd name="connsiteY37" fmla="*/ 7449 h 10000"/>
                <a:gd name="connsiteX38" fmla="*/ 805 w 10000"/>
                <a:gd name="connsiteY38" fmla="*/ 7077 h 10000"/>
                <a:gd name="connsiteX39" fmla="*/ 823 w 10000"/>
                <a:gd name="connsiteY39" fmla="*/ 5603 h 10000"/>
                <a:gd name="connsiteX40" fmla="*/ 839 w 10000"/>
                <a:gd name="connsiteY40" fmla="*/ 3282 h 10000"/>
                <a:gd name="connsiteX41" fmla="*/ 859 w 10000"/>
                <a:gd name="connsiteY41" fmla="*/ 1308 h 10000"/>
                <a:gd name="connsiteX42" fmla="*/ 891 w 10000"/>
                <a:gd name="connsiteY42" fmla="*/ 962 h 10000"/>
                <a:gd name="connsiteX43" fmla="*/ 911 w 10000"/>
                <a:gd name="connsiteY43" fmla="*/ 3282 h 10000"/>
                <a:gd name="connsiteX44" fmla="*/ 929 w 10000"/>
                <a:gd name="connsiteY44" fmla="*/ 7744 h 10000"/>
                <a:gd name="connsiteX45" fmla="*/ 948 w 10000"/>
                <a:gd name="connsiteY45" fmla="*/ 10000 h 10000"/>
                <a:gd name="connsiteX46" fmla="*/ 966 w 10000"/>
                <a:gd name="connsiteY46" fmla="*/ 8821 h 10000"/>
                <a:gd name="connsiteX47" fmla="*/ 994 w 10000"/>
                <a:gd name="connsiteY47" fmla="*/ 6564 h 10000"/>
                <a:gd name="connsiteX48" fmla="*/ 1013 w 10000"/>
                <a:gd name="connsiteY48" fmla="*/ 5064 h 10000"/>
                <a:gd name="connsiteX49" fmla="*/ 1041 w 10000"/>
                <a:gd name="connsiteY49" fmla="*/ 4744 h 10000"/>
                <a:gd name="connsiteX50" fmla="*/ 1061 w 10000"/>
                <a:gd name="connsiteY50" fmla="*/ 5000 h 10000"/>
                <a:gd name="connsiteX51" fmla="*/ 1080 w 10000"/>
                <a:gd name="connsiteY51" fmla="*/ 5513 h 10000"/>
                <a:gd name="connsiteX52" fmla="*/ 1099 w 10000"/>
                <a:gd name="connsiteY52" fmla="*/ 5641 h 10000"/>
                <a:gd name="connsiteX53" fmla="*/ 1118 w 10000"/>
                <a:gd name="connsiteY53" fmla="*/ 5577 h 10000"/>
                <a:gd name="connsiteX54" fmla="*/ 1132 w 10000"/>
                <a:gd name="connsiteY54" fmla="*/ 5346 h 10000"/>
                <a:gd name="connsiteX55" fmla="*/ 1151 w 10000"/>
                <a:gd name="connsiteY55" fmla="*/ 4936 h 10000"/>
                <a:gd name="connsiteX56" fmla="*/ 1180 w 10000"/>
                <a:gd name="connsiteY56" fmla="*/ 3756 h 10000"/>
                <a:gd name="connsiteX57" fmla="*/ 1200 w 10000"/>
                <a:gd name="connsiteY57" fmla="*/ 3372 h 10000"/>
                <a:gd name="connsiteX58" fmla="*/ 1226 w 10000"/>
                <a:gd name="connsiteY58" fmla="*/ 3346 h 10000"/>
                <a:gd name="connsiteX59" fmla="*/ 1246 w 10000"/>
                <a:gd name="connsiteY59" fmla="*/ 3372 h 10000"/>
                <a:gd name="connsiteX60" fmla="*/ 1266 w 10000"/>
                <a:gd name="connsiteY60" fmla="*/ 4333 h 10000"/>
                <a:gd name="connsiteX61" fmla="*/ 1285 w 10000"/>
                <a:gd name="connsiteY61" fmla="*/ 5346 h 10000"/>
                <a:gd name="connsiteX62" fmla="*/ 1303 w 10000"/>
                <a:gd name="connsiteY62" fmla="*/ 6308 h 10000"/>
                <a:gd name="connsiteX63" fmla="*/ 1334 w 10000"/>
                <a:gd name="connsiteY63" fmla="*/ 6885 h 10000"/>
                <a:gd name="connsiteX64" fmla="*/ 1352 w 10000"/>
                <a:gd name="connsiteY64" fmla="*/ 7077 h 10000"/>
                <a:gd name="connsiteX65" fmla="*/ 1371 w 10000"/>
                <a:gd name="connsiteY65" fmla="*/ 6564 h 10000"/>
                <a:gd name="connsiteX66" fmla="*/ 1391 w 10000"/>
                <a:gd name="connsiteY66" fmla="*/ 6244 h 10000"/>
                <a:gd name="connsiteX67" fmla="*/ 1410 w 10000"/>
                <a:gd name="connsiteY67" fmla="*/ 5897 h 10000"/>
                <a:gd name="connsiteX68" fmla="*/ 1437 w 10000"/>
                <a:gd name="connsiteY68" fmla="*/ 5192 h 10000"/>
                <a:gd name="connsiteX69" fmla="*/ 1456 w 10000"/>
                <a:gd name="connsiteY69" fmla="*/ 4359 h 10000"/>
                <a:gd name="connsiteX70" fmla="*/ 1476 w 10000"/>
                <a:gd name="connsiteY70" fmla="*/ 3628 h 10000"/>
                <a:gd name="connsiteX71" fmla="*/ 1503 w 10000"/>
                <a:gd name="connsiteY71" fmla="*/ 3064 h 10000"/>
                <a:gd name="connsiteX72" fmla="*/ 1521 w 10000"/>
                <a:gd name="connsiteY72" fmla="*/ 3500 h 10000"/>
                <a:gd name="connsiteX73" fmla="*/ 1540 w 10000"/>
                <a:gd name="connsiteY73" fmla="*/ 4423 h 10000"/>
                <a:gd name="connsiteX74" fmla="*/ 1558 w 10000"/>
                <a:gd name="connsiteY74" fmla="*/ 4910 h 10000"/>
                <a:gd name="connsiteX75" fmla="*/ 1579 w 10000"/>
                <a:gd name="connsiteY75" fmla="*/ 4333 h 10000"/>
                <a:gd name="connsiteX76" fmla="*/ 1609 w 10000"/>
                <a:gd name="connsiteY76" fmla="*/ 3154 h 10000"/>
                <a:gd name="connsiteX77" fmla="*/ 1629 w 10000"/>
                <a:gd name="connsiteY77" fmla="*/ 2513 h 10000"/>
                <a:gd name="connsiteX78" fmla="*/ 1647 w 10000"/>
                <a:gd name="connsiteY78" fmla="*/ 3564 h 10000"/>
                <a:gd name="connsiteX79" fmla="*/ 1673 w 10000"/>
                <a:gd name="connsiteY79" fmla="*/ 5385 h 10000"/>
                <a:gd name="connsiteX80" fmla="*/ 1691 w 10000"/>
                <a:gd name="connsiteY80" fmla="*/ 6308 h 10000"/>
                <a:gd name="connsiteX81" fmla="*/ 1709 w 10000"/>
                <a:gd name="connsiteY81" fmla="*/ 5731 h 10000"/>
                <a:gd name="connsiteX82" fmla="*/ 1728 w 10000"/>
                <a:gd name="connsiteY82" fmla="*/ 5346 h 10000"/>
                <a:gd name="connsiteX83" fmla="*/ 1747 w 10000"/>
                <a:gd name="connsiteY83" fmla="*/ 5513 h 10000"/>
                <a:gd name="connsiteX84" fmla="*/ 1767 w 10000"/>
                <a:gd name="connsiteY84" fmla="*/ 5667 h 10000"/>
                <a:gd name="connsiteX85" fmla="*/ 1794 w 10000"/>
                <a:gd name="connsiteY85" fmla="*/ 6308 h 10000"/>
                <a:gd name="connsiteX86" fmla="*/ 1812 w 10000"/>
                <a:gd name="connsiteY86" fmla="*/ 6462 h 10000"/>
                <a:gd name="connsiteX87" fmla="*/ 1831 w 10000"/>
                <a:gd name="connsiteY87" fmla="*/ 6051 h 10000"/>
                <a:gd name="connsiteX88" fmla="*/ 1849 w 10000"/>
                <a:gd name="connsiteY88" fmla="*/ 5513 h 10000"/>
                <a:gd name="connsiteX89" fmla="*/ 1880 w 10000"/>
                <a:gd name="connsiteY89" fmla="*/ 5385 h 10000"/>
                <a:gd name="connsiteX90" fmla="*/ 1900 w 10000"/>
                <a:gd name="connsiteY90" fmla="*/ 5449 h 10000"/>
                <a:gd name="connsiteX91" fmla="*/ 1920 w 10000"/>
                <a:gd name="connsiteY91" fmla="*/ 5513 h 10000"/>
                <a:gd name="connsiteX92" fmla="*/ 1946 w 10000"/>
                <a:gd name="connsiteY92" fmla="*/ 5192 h 10000"/>
                <a:gd name="connsiteX93" fmla="*/ 1967 w 10000"/>
                <a:gd name="connsiteY93" fmla="*/ 4397 h 10000"/>
                <a:gd name="connsiteX94" fmla="*/ 1985 w 10000"/>
                <a:gd name="connsiteY94" fmla="*/ 4295 h 10000"/>
                <a:gd name="connsiteX95" fmla="*/ 2003 w 10000"/>
                <a:gd name="connsiteY95" fmla="*/ 4526 h 10000"/>
                <a:gd name="connsiteX96" fmla="*/ 2023 w 10000"/>
                <a:gd name="connsiteY96" fmla="*/ 5385 h 10000"/>
                <a:gd name="connsiteX97" fmla="*/ 2043 w 10000"/>
                <a:gd name="connsiteY97" fmla="*/ 6590 h 10000"/>
                <a:gd name="connsiteX98" fmla="*/ 2062 w 10000"/>
                <a:gd name="connsiteY98" fmla="*/ 6949 h 10000"/>
                <a:gd name="connsiteX99" fmla="*/ 2088 w 10000"/>
                <a:gd name="connsiteY99" fmla="*/ 6141 h 10000"/>
                <a:gd name="connsiteX100" fmla="*/ 2118 w 10000"/>
                <a:gd name="connsiteY100" fmla="*/ 5346 h 10000"/>
                <a:gd name="connsiteX101" fmla="*/ 2136 w 10000"/>
                <a:gd name="connsiteY101" fmla="*/ 5154 h 10000"/>
                <a:gd name="connsiteX102" fmla="*/ 2156 w 10000"/>
                <a:gd name="connsiteY102" fmla="*/ 5641 h 10000"/>
                <a:gd name="connsiteX103" fmla="*/ 2174 w 10000"/>
                <a:gd name="connsiteY103" fmla="*/ 5795 h 10000"/>
                <a:gd name="connsiteX104" fmla="*/ 2193 w 10000"/>
                <a:gd name="connsiteY104" fmla="*/ 5731 h 10000"/>
                <a:gd name="connsiteX105" fmla="*/ 2212 w 10000"/>
                <a:gd name="connsiteY105" fmla="*/ 5346 h 10000"/>
                <a:gd name="connsiteX106" fmla="*/ 2237 w 10000"/>
                <a:gd name="connsiteY106" fmla="*/ 4910 h 10000"/>
                <a:gd name="connsiteX107" fmla="*/ 2257 w 10000"/>
                <a:gd name="connsiteY107" fmla="*/ 4615 h 10000"/>
                <a:gd name="connsiteX108" fmla="*/ 2277 w 10000"/>
                <a:gd name="connsiteY108" fmla="*/ 4462 h 10000"/>
                <a:gd name="connsiteX109" fmla="*/ 2304 w 10000"/>
                <a:gd name="connsiteY109" fmla="*/ 4423 h 10000"/>
                <a:gd name="connsiteX110" fmla="*/ 2324 w 10000"/>
                <a:gd name="connsiteY110" fmla="*/ 4397 h 10000"/>
                <a:gd name="connsiteX111" fmla="*/ 2342 w 10000"/>
                <a:gd name="connsiteY111" fmla="*/ 4179 h 10000"/>
                <a:gd name="connsiteX112" fmla="*/ 2361 w 10000"/>
                <a:gd name="connsiteY112" fmla="*/ 3731 h 10000"/>
                <a:gd name="connsiteX113" fmla="*/ 2379 w 10000"/>
                <a:gd name="connsiteY113" fmla="*/ 3000 h 10000"/>
                <a:gd name="connsiteX114" fmla="*/ 2411 w 10000"/>
                <a:gd name="connsiteY114" fmla="*/ 2513 h 10000"/>
                <a:gd name="connsiteX115" fmla="*/ 2429 w 10000"/>
                <a:gd name="connsiteY115" fmla="*/ 3026 h 10000"/>
                <a:gd name="connsiteX116" fmla="*/ 2448 w 10000"/>
                <a:gd name="connsiteY116" fmla="*/ 4590 h 10000"/>
                <a:gd name="connsiteX117" fmla="*/ 2466 w 10000"/>
                <a:gd name="connsiteY117" fmla="*/ 6397 h 10000"/>
                <a:gd name="connsiteX118" fmla="*/ 2485 w 10000"/>
                <a:gd name="connsiteY118" fmla="*/ 7192 h 10000"/>
                <a:gd name="connsiteX119" fmla="*/ 2513 w 10000"/>
                <a:gd name="connsiteY119" fmla="*/ 6910 h 10000"/>
                <a:gd name="connsiteX120" fmla="*/ 2531 w 10000"/>
                <a:gd name="connsiteY120" fmla="*/ 6179 h 10000"/>
                <a:gd name="connsiteX121" fmla="*/ 2551 w 10000"/>
                <a:gd name="connsiteY121" fmla="*/ 4936 h 10000"/>
                <a:gd name="connsiteX122" fmla="*/ 2579 w 10000"/>
                <a:gd name="connsiteY122" fmla="*/ 3603 h 10000"/>
                <a:gd name="connsiteX123" fmla="*/ 2595 w 10000"/>
                <a:gd name="connsiteY123" fmla="*/ 2872 h 10000"/>
                <a:gd name="connsiteX124" fmla="*/ 2614 w 10000"/>
                <a:gd name="connsiteY124" fmla="*/ 2231 h 10000"/>
                <a:gd name="connsiteX125" fmla="*/ 2634 w 10000"/>
                <a:gd name="connsiteY125" fmla="*/ 3064 h 10000"/>
                <a:gd name="connsiteX126" fmla="*/ 2653 w 10000"/>
                <a:gd name="connsiteY126" fmla="*/ 5577 h 10000"/>
                <a:gd name="connsiteX127" fmla="*/ 2685 w 10000"/>
                <a:gd name="connsiteY127" fmla="*/ 7359 h 10000"/>
                <a:gd name="connsiteX128" fmla="*/ 2704 w 10000"/>
                <a:gd name="connsiteY128" fmla="*/ 7128 h 10000"/>
                <a:gd name="connsiteX129" fmla="*/ 2729 w 10000"/>
                <a:gd name="connsiteY129" fmla="*/ 6372 h 10000"/>
                <a:gd name="connsiteX130" fmla="*/ 2749 w 10000"/>
                <a:gd name="connsiteY130" fmla="*/ 5538 h 10000"/>
                <a:gd name="connsiteX131" fmla="*/ 2768 w 10000"/>
                <a:gd name="connsiteY131" fmla="*/ 4654 h 10000"/>
                <a:gd name="connsiteX132" fmla="*/ 2787 w 10000"/>
                <a:gd name="connsiteY132" fmla="*/ 3987 h 10000"/>
                <a:gd name="connsiteX133" fmla="*/ 2806 w 10000"/>
                <a:gd name="connsiteY133" fmla="*/ 3410 h 10000"/>
                <a:gd name="connsiteX134" fmla="*/ 2824 w 10000"/>
                <a:gd name="connsiteY134" fmla="*/ 3885 h 10000"/>
                <a:gd name="connsiteX135" fmla="*/ 2843 w 10000"/>
                <a:gd name="connsiteY135" fmla="*/ 5987 h 10000"/>
                <a:gd name="connsiteX136" fmla="*/ 2873 w 10000"/>
                <a:gd name="connsiteY136" fmla="*/ 7679 h 10000"/>
                <a:gd name="connsiteX137" fmla="*/ 2889 w 10000"/>
                <a:gd name="connsiteY137" fmla="*/ 7641 h 10000"/>
                <a:gd name="connsiteX138" fmla="*/ 2907 w 10000"/>
                <a:gd name="connsiteY138" fmla="*/ 7103 h 10000"/>
                <a:gd name="connsiteX139" fmla="*/ 2927 w 10000"/>
                <a:gd name="connsiteY139" fmla="*/ 6500 h 10000"/>
                <a:gd name="connsiteX140" fmla="*/ 2958 w 10000"/>
                <a:gd name="connsiteY140" fmla="*/ 5962 h 10000"/>
                <a:gd name="connsiteX141" fmla="*/ 2976 w 10000"/>
                <a:gd name="connsiteY141" fmla="*/ 5321 h 10000"/>
                <a:gd name="connsiteX142" fmla="*/ 2995 w 10000"/>
                <a:gd name="connsiteY142" fmla="*/ 4744 h 10000"/>
                <a:gd name="connsiteX143" fmla="*/ 3020 w 10000"/>
                <a:gd name="connsiteY143" fmla="*/ 4051 h 10000"/>
                <a:gd name="connsiteX144" fmla="*/ 3041 w 10000"/>
                <a:gd name="connsiteY144" fmla="*/ 3372 h 10000"/>
                <a:gd name="connsiteX145" fmla="*/ 3060 w 10000"/>
                <a:gd name="connsiteY145" fmla="*/ 3667 h 10000"/>
                <a:gd name="connsiteX146" fmla="*/ 3080 w 10000"/>
                <a:gd name="connsiteY146" fmla="*/ 4295 h 10000"/>
                <a:gd name="connsiteX147" fmla="*/ 3098 w 10000"/>
                <a:gd name="connsiteY147" fmla="*/ 4808 h 10000"/>
                <a:gd name="connsiteX148" fmla="*/ 3116 w 10000"/>
                <a:gd name="connsiteY148" fmla="*/ 5667 h 10000"/>
                <a:gd name="connsiteX149" fmla="*/ 3146 w 10000"/>
                <a:gd name="connsiteY149" fmla="*/ 6205 h 10000"/>
                <a:gd name="connsiteX150" fmla="*/ 3165 w 10000"/>
                <a:gd name="connsiteY150" fmla="*/ 6141 h 10000"/>
                <a:gd name="connsiteX151" fmla="*/ 3180 w 10000"/>
                <a:gd name="connsiteY151" fmla="*/ 5705 h 10000"/>
                <a:gd name="connsiteX152" fmla="*/ 3212 w 10000"/>
                <a:gd name="connsiteY152" fmla="*/ 5154 h 10000"/>
                <a:gd name="connsiteX153" fmla="*/ 3232 w 10000"/>
                <a:gd name="connsiteY153" fmla="*/ 4526 h 10000"/>
                <a:gd name="connsiteX154" fmla="*/ 3250 w 10000"/>
                <a:gd name="connsiteY154" fmla="*/ 4590 h 10000"/>
                <a:gd name="connsiteX155" fmla="*/ 3270 w 10000"/>
                <a:gd name="connsiteY155" fmla="*/ 5321 h 10000"/>
                <a:gd name="connsiteX156" fmla="*/ 3296 w 10000"/>
                <a:gd name="connsiteY156" fmla="*/ 5962 h 10000"/>
                <a:gd name="connsiteX157" fmla="*/ 3316 w 10000"/>
                <a:gd name="connsiteY157" fmla="*/ 5859 h 10000"/>
                <a:gd name="connsiteX158" fmla="*/ 3335 w 10000"/>
                <a:gd name="connsiteY158" fmla="*/ 5064 h 10000"/>
                <a:gd name="connsiteX159" fmla="*/ 3353 w 10000"/>
                <a:gd name="connsiteY159" fmla="*/ 4359 h 10000"/>
                <a:gd name="connsiteX160" fmla="*/ 3383 w 10000"/>
                <a:gd name="connsiteY160" fmla="*/ 4013 h 10000"/>
                <a:gd name="connsiteX161" fmla="*/ 3402 w 10000"/>
                <a:gd name="connsiteY161" fmla="*/ 4333 h 10000"/>
                <a:gd name="connsiteX162" fmla="*/ 3422 w 10000"/>
                <a:gd name="connsiteY162" fmla="*/ 4936 h 10000"/>
                <a:gd name="connsiteX163" fmla="*/ 3440 w 10000"/>
                <a:gd name="connsiteY163" fmla="*/ 5603 h 10000"/>
                <a:gd name="connsiteX164" fmla="*/ 3460 w 10000"/>
                <a:gd name="connsiteY164" fmla="*/ 5705 h 10000"/>
                <a:gd name="connsiteX165" fmla="*/ 3486 w 10000"/>
                <a:gd name="connsiteY165" fmla="*/ 5449 h 10000"/>
                <a:gd name="connsiteX166" fmla="*/ 3504 w 10000"/>
                <a:gd name="connsiteY166" fmla="*/ 5103 h 10000"/>
                <a:gd name="connsiteX167" fmla="*/ 3523 w 10000"/>
                <a:gd name="connsiteY167" fmla="*/ 4359 h 10000"/>
                <a:gd name="connsiteX168" fmla="*/ 3541 w 10000"/>
                <a:gd name="connsiteY168" fmla="*/ 3731 h 10000"/>
                <a:gd name="connsiteX169" fmla="*/ 3560 w 10000"/>
                <a:gd name="connsiteY169" fmla="*/ 3923 h 10000"/>
                <a:gd name="connsiteX170" fmla="*/ 3588 w 10000"/>
                <a:gd name="connsiteY170" fmla="*/ 3500 h 10000"/>
                <a:gd name="connsiteX171" fmla="*/ 3607 w 10000"/>
                <a:gd name="connsiteY171" fmla="*/ 2615 h 10000"/>
                <a:gd name="connsiteX172" fmla="*/ 3637 w 10000"/>
                <a:gd name="connsiteY172" fmla="*/ 897 h 10000"/>
                <a:gd name="connsiteX173" fmla="*/ 3656 w 10000"/>
                <a:gd name="connsiteY173" fmla="*/ 1154 h 10000"/>
                <a:gd name="connsiteX174" fmla="*/ 3675 w 10000"/>
                <a:gd name="connsiteY174" fmla="*/ 3987 h 10000"/>
                <a:gd name="connsiteX175" fmla="*/ 3693 w 10000"/>
                <a:gd name="connsiteY175" fmla="*/ 7577 h 10000"/>
                <a:gd name="connsiteX176" fmla="*/ 3714 w 10000"/>
                <a:gd name="connsiteY176" fmla="*/ 9423 h 10000"/>
                <a:gd name="connsiteX177" fmla="*/ 3732 w 10000"/>
                <a:gd name="connsiteY177" fmla="*/ 9167 h 10000"/>
                <a:gd name="connsiteX178" fmla="*/ 3751 w 10000"/>
                <a:gd name="connsiteY178" fmla="*/ 7872 h 10000"/>
                <a:gd name="connsiteX179" fmla="*/ 3779 w 10000"/>
                <a:gd name="connsiteY179" fmla="*/ 6782 h 10000"/>
                <a:gd name="connsiteX180" fmla="*/ 3799 w 10000"/>
                <a:gd name="connsiteY180" fmla="*/ 5897 h 10000"/>
                <a:gd name="connsiteX181" fmla="*/ 3825 w 10000"/>
                <a:gd name="connsiteY181" fmla="*/ 5410 h 10000"/>
                <a:gd name="connsiteX182" fmla="*/ 3844 w 10000"/>
                <a:gd name="connsiteY182" fmla="*/ 5282 h 10000"/>
                <a:gd name="connsiteX183" fmla="*/ 3863 w 10000"/>
                <a:gd name="connsiteY183" fmla="*/ 5346 h 10000"/>
                <a:gd name="connsiteX184" fmla="*/ 3881 w 10000"/>
                <a:gd name="connsiteY184" fmla="*/ 5038 h 10000"/>
                <a:gd name="connsiteX185" fmla="*/ 3900 w 10000"/>
                <a:gd name="connsiteY185" fmla="*/ 4872 h 10000"/>
                <a:gd name="connsiteX186" fmla="*/ 3929 w 10000"/>
                <a:gd name="connsiteY186" fmla="*/ 4718 h 10000"/>
                <a:gd name="connsiteX187" fmla="*/ 3948 w 10000"/>
                <a:gd name="connsiteY187" fmla="*/ 4936 h 10000"/>
                <a:gd name="connsiteX188" fmla="*/ 3968 w 10000"/>
                <a:gd name="connsiteY188" fmla="*/ 5103 h 10000"/>
                <a:gd name="connsiteX189" fmla="*/ 3987 w 10000"/>
                <a:gd name="connsiteY189" fmla="*/ 5474 h 10000"/>
                <a:gd name="connsiteX190" fmla="*/ 4016 w 10000"/>
                <a:gd name="connsiteY190" fmla="*/ 5410 h 10000"/>
                <a:gd name="connsiteX191" fmla="*/ 4034 w 10000"/>
                <a:gd name="connsiteY191" fmla="*/ 5218 h 10000"/>
                <a:gd name="connsiteX192" fmla="*/ 4053 w 10000"/>
                <a:gd name="connsiteY192" fmla="*/ 5000 h 10000"/>
                <a:gd name="connsiteX193" fmla="*/ 4071 w 10000"/>
                <a:gd name="connsiteY193" fmla="*/ 4872 h 10000"/>
                <a:gd name="connsiteX194" fmla="*/ 4090 w 10000"/>
                <a:gd name="connsiteY194" fmla="*/ 4744 h 10000"/>
                <a:gd name="connsiteX195" fmla="*/ 4117 w 10000"/>
                <a:gd name="connsiteY195" fmla="*/ 4808 h 10000"/>
                <a:gd name="connsiteX196" fmla="*/ 4135 w 10000"/>
                <a:gd name="connsiteY196" fmla="*/ 4782 h 10000"/>
                <a:gd name="connsiteX197" fmla="*/ 4155 w 10000"/>
                <a:gd name="connsiteY197" fmla="*/ 4590 h 10000"/>
                <a:gd name="connsiteX198" fmla="*/ 4173 w 10000"/>
                <a:gd name="connsiteY198" fmla="*/ 4654 h 10000"/>
                <a:gd name="connsiteX199" fmla="*/ 4204 w 10000"/>
                <a:gd name="connsiteY199" fmla="*/ 4782 h 10000"/>
                <a:gd name="connsiteX200" fmla="*/ 4223 w 10000"/>
                <a:gd name="connsiteY200" fmla="*/ 4872 h 10000"/>
                <a:gd name="connsiteX201" fmla="*/ 4242 w 10000"/>
                <a:gd name="connsiteY201" fmla="*/ 4179 h 10000"/>
                <a:gd name="connsiteX202" fmla="*/ 4267 w 10000"/>
                <a:gd name="connsiteY202" fmla="*/ 2423 h 10000"/>
                <a:gd name="connsiteX203" fmla="*/ 4287 w 10000"/>
                <a:gd name="connsiteY203" fmla="*/ 923 h 10000"/>
                <a:gd name="connsiteX204" fmla="*/ 4305 w 10000"/>
                <a:gd name="connsiteY204" fmla="*/ 0 h 10000"/>
                <a:gd name="connsiteX205" fmla="*/ 4324 w 10000"/>
                <a:gd name="connsiteY205" fmla="*/ 1051 h 10000"/>
                <a:gd name="connsiteX206" fmla="*/ 4344 w 10000"/>
                <a:gd name="connsiteY206" fmla="*/ 4487 h 10000"/>
                <a:gd name="connsiteX207" fmla="*/ 4363 w 10000"/>
                <a:gd name="connsiteY207" fmla="*/ 7705 h 10000"/>
                <a:gd name="connsiteX208" fmla="*/ 4392 w 10000"/>
                <a:gd name="connsiteY208" fmla="*/ 9397 h 10000"/>
                <a:gd name="connsiteX209" fmla="*/ 4410 w 10000"/>
                <a:gd name="connsiteY209" fmla="*/ 9397 h 10000"/>
                <a:gd name="connsiteX210" fmla="*/ 4429 w 10000"/>
                <a:gd name="connsiteY210" fmla="*/ 8436 h 10000"/>
                <a:gd name="connsiteX211" fmla="*/ 4459 w 10000"/>
                <a:gd name="connsiteY211" fmla="*/ 7679 h 10000"/>
                <a:gd name="connsiteX212" fmla="*/ 4478 w 10000"/>
                <a:gd name="connsiteY212" fmla="*/ 7231 h 10000"/>
                <a:gd name="connsiteX213" fmla="*/ 4498 w 10000"/>
                <a:gd name="connsiteY213" fmla="*/ 6436 h 10000"/>
                <a:gd name="connsiteX214" fmla="*/ 4518 w 10000"/>
                <a:gd name="connsiteY214" fmla="*/ 5538 h 10000"/>
                <a:gd name="connsiteX215" fmla="*/ 4537 w 10000"/>
                <a:gd name="connsiteY215" fmla="*/ 4872 h 10000"/>
                <a:gd name="connsiteX216" fmla="*/ 4562 w 10000"/>
                <a:gd name="connsiteY216" fmla="*/ 4423 h 10000"/>
                <a:gd name="connsiteX217" fmla="*/ 4581 w 10000"/>
                <a:gd name="connsiteY217" fmla="*/ 4462 h 10000"/>
                <a:gd name="connsiteX218" fmla="*/ 4599 w 10000"/>
                <a:gd name="connsiteY218" fmla="*/ 3885 h 10000"/>
                <a:gd name="connsiteX219" fmla="*/ 4618 w 10000"/>
                <a:gd name="connsiteY219" fmla="*/ 2744 h 10000"/>
                <a:gd name="connsiteX220" fmla="*/ 4637 w 10000"/>
                <a:gd name="connsiteY220" fmla="*/ 1949 h 10000"/>
                <a:gd name="connsiteX221" fmla="*/ 4662 w 10000"/>
                <a:gd name="connsiteY221" fmla="*/ 2897 h 10000"/>
                <a:gd name="connsiteX222" fmla="*/ 4681 w 10000"/>
                <a:gd name="connsiteY222" fmla="*/ 5833 h 10000"/>
                <a:gd name="connsiteX223" fmla="*/ 4712 w 10000"/>
                <a:gd name="connsiteY223" fmla="*/ 8000 h 10000"/>
                <a:gd name="connsiteX224" fmla="*/ 4731 w 10000"/>
                <a:gd name="connsiteY224" fmla="*/ 8090 h 10000"/>
                <a:gd name="connsiteX225" fmla="*/ 4751 w 10000"/>
                <a:gd name="connsiteY225" fmla="*/ 7103 h 10000"/>
                <a:gd name="connsiteX226" fmla="*/ 4769 w 10000"/>
                <a:gd name="connsiteY226" fmla="*/ 6205 h 10000"/>
                <a:gd name="connsiteX227" fmla="*/ 4789 w 10000"/>
                <a:gd name="connsiteY227" fmla="*/ 5641 h 10000"/>
                <a:gd name="connsiteX228" fmla="*/ 4807 w 10000"/>
                <a:gd name="connsiteY228" fmla="*/ 5321 h 10000"/>
                <a:gd name="connsiteX229" fmla="*/ 4836 w 10000"/>
                <a:gd name="connsiteY229" fmla="*/ 5154 h 10000"/>
                <a:gd name="connsiteX230" fmla="*/ 4854 w 10000"/>
                <a:gd name="connsiteY230" fmla="*/ 4872 h 10000"/>
                <a:gd name="connsiteX231" fmla="*/ 4875 w 10000"/>
                <a:gd name="connsiteY231" fmla="*/ 4526 h 10000"/>
                <a:gd name="connsiteX232" fmla="*/ 4904 w 10000"/>
                <a:gd name="connsiteY232" fmla="*/ 4333 h 10000"/>
                <a:gd name="connsiteX233" fmla="*/ 4923 w 10000"/>
                <a:gd name="connsiteY233" fmla="*/ 4115 h 10000"/>
                <a:gd name="connsiteX234" fmla="*/ 4937 w 10000"/>
                <a:gd name="connsiteY234" fmla="*/ 3859 h 10000"/>
                <a:gd name="connsiteX235" fmla="*/ 4957 w 10000"/>
                <a:gd name="connsiteY235" fmla="*/ 3692 h 10000"/>
                <a:gd name="connsiteX236" fmla="*/ 4976 w 10000"/>
                <a:gd name="connsiteY236" fmla="*/ 3603 h 10000"/>
                <a:gd name="connsiteX237" fmla="*/ 5006 w 10000"/>
                <a:gd name="connsiteY237" fmla="*/ 3821 h 10000"/>
                <a:gd name="connsiteX238" fmla="*/ 5025 w 10000"/>
                <a:gd name="connsiteY238" fmla="*/ 4590 h 10000"/>
                <a:gd name="connsiteX239" fmla="*/ 5044 w 10000"/>
                <a:gd name="connsiteY239" fmla="*/ 5103 h 10000"/>
                <a:gd name="connsiteX240" fmla="*/ 5065 w 10000"/>
                <a:gd name="connsiteY240" fmla="*/ 5346 h 10000"/>
                <a:gd name="connsiteX241" fmla="*/ 5090 w 10000"/>
                <a:gd name="connsiteY241" fmla="*/ 5474 h 10000"/>
                <a:gd name="connsiteX242" fmla="*/ 5108 w 10000"/>
                <a:gd name="connsiteY242" fmla="*/ 5538 h 10000"/>
                <a:gd name="connsiteX243" fmla="*/ 5128 w 10000"/>
                <a:gd name="connsiteY243" fmla="*/ 5513 h 10000"/>
                <a:gd name="connsiteX244" fmla="*/ 5147 w 10000"/>
                <a:gd name="connsiteY244" fmla="*/ 5218 h 10000"/>
                <a:gd name="connsiteX245" fmla="*/ 5176 w 10000"/>
                <a:gd name="connsiteY245" fmla="*/ 4744 h 10000"/>
                <a:gd name="connsiteX246" fmla="*/ 5195 w 10000"/>
                <a:gd name="connsiteY246" fmla="*/ 4397 h 10000"/>
                <a:gd name="connsiteX247" fmla="*/ 5214 w 10000"/>
                <a:gd name="connsiteY247" fmla="*/ 3821 h 10000"/>
                <a:gd name="connsiteX248" fmla="*/ 5229 w 10000"/>
                <a:gd name="connsiteY248" fmla="*/ 3372 h 10000"/>
                <a:gd name="connsiteX249" fmla="*/ 5248 w 10000"/>
                <a:gd name="connsiteY249" fmla="*/ 3372 h 10000"/>
                <a:gd name="connsiteX250" fmla="*/ 5269 w 10000"/>
                <a:gd name="connsiteY250" fmla="*/ 3795 h 10000"/>
                <a:gd name="connsiteX251" fmla="*/ 5300 w 10000"/>
                <a:gd name="connsiteY251" fmla="*/ 5192 h 10000"/>
                <a:gd name="connsiteX252" fmla="*/ 5326 w 10000"/>
                <a:gd name="connsiteY252" fmla="*/ 6436 h 10000"/>
                <a:gd name="connsiteX253" fmla="*/ 5344 w 10000"/>
                <a:gd name="connsiteY253" fmla="*/ 7321 h 10000"/>
                <a:gd name="connsiteX254" fmla="*/ 5363 w 10000"/>
                <a:gd name="connsiteY254" fmla="*/ 7359 h 10000"/>
                <a:gd name="connsiteX255" fmla="*/ 5382 w 10000"/>
                <a:gd name="connsiteY255" fmla="*/ 6846 h 10000"/>
                <a:gd name="connsiteX256" fmla="*/ 5402 w 10000"/>
                <a:gd name="connsiteY256" fmla="*/ 6179 h 10000"/>
                <a:gd name="connsiteX257" fmla="*/ 5420 w 10000"/>
                <a:gd name="connsiteY257" fmla="*/ 5897 h 10000"/>
                <a:gd name="connsiteX258" fmla="*/ 5439 w 10000"/>
                <a:gd name="connsiteY258" fmla="*/ 5538 h 10000"/>
                <a:gd name="connsiteX259" fmla="*/ 5469 w 10000"/>
                <a:gd name="connsiteY259" fmla="*/ 4590 h 10000"/>
                <a:gd name="connsiteX260" fmla="*/ 5487 w 10000"/>
                <a:gd name="connsiteY260" fmla="*/ 3064 h 10000"/>
                <a:gd name="connsiteX261" fmla="*/ 5506 w 10000"/>
                <a:gd name="connsiteY261" fmla="*/ 2615 h 10000"/>
                <a:gd name="connsiteX262" fmla="*/ 5534 w 10000"/>
                <a:gd name="connsiteY262" fmla="*/ 3474 h 10000"/>
                <a:gd name="connsiteX263" fmla="*/ 5555 w 10000"/>
                <a:gd name="connsiteY263" fmla="*/ 4359 h 10000"/>
                <a:gd name="connsiteX264" fmla="*/ 5573 w 10000"/>
                <a:gd name="connsiteY264" fmla="*/ 5321 h 10000"/>
                <a:gd name="connsiteX265" fmla="*/ 5592 w 10000"/>
                <a:gd name="connsiteY265" fmla="*/ 7013 h 10000"/>
                <a:gd name="connsiteX266" fmla="*/ 5619 w 10000"/>
                <a:gd name="connsiteY266" fmla="*/ 8179 h 10000"/>
                <a:gd name="connsiteX267" fmla="*/ 5637 w 10000"/>
                <a:gd name="connsiteY267" fmla="*/ 8115 h 10000"/>
                <a:gd name="connsiteX268" fmla="*/ 5657 w 10000"/>
                <a:gd name="connsiteY268" fmla="*/ 7256 h 10000"/>
                <a:gd name="connsiteX269" fmla="*/ 5675 w 10000"/>
                <a:gd name="connsiteY269" fmla="*/ 6269 h 10000"/>
                <a:gd name="connsiteX270" fmla="*/ 5695 w 10000"/>
                <a:gd name="connsiteY270" fmla="*/ 5410 h 10000"/>
                <a:gd name="connsiteX271" fmla="*/ 5713 w 10000"/>
                <a:gd name="connsiteY271" fmla="*/ 4974 h 10000"/>
                <a:gd name="connsiteX272" fmla="*/ 5744 w 10000"/>
                <a:gd name="connsiteY272" fmla="*/ 4551 h 10000"/>
                <a:gd name="connsiteX273" fmla="*/ 5762 w 10000"/>
                <a:gd name="connsiteY273" fmla="*/ 4231 h 10000"/>
                <a:gd name="connsiteX274" fmla="*/ 5782 w 10000"/>
                <a:gd name="connsiteY274" fmla="*/ 3885 h 10000"/>
                <a:gd name="connsiteX275" fmla="*/ 5809 w 10000"/>
                <a:gd name="connsiteY275" fmla="*/ 3667 h 10000"/>
                <a:gd name="connsiteX276" fmla="*/ 5827 w 10000"/>
                <a:gd name="connsiteY276" fmla="*/ 3218 h 10000"/>
                <a:gd name="connsiteX277" fmla="*/ 5846 w 10000"/>
                <a:gd name="connsiteY277" fmla="*/ 3192 h 10000"/>
                <a:gd name="connsiteX278" fmla="*/ 5865 w 10000"/>
                <a:gd name="connsiteY278" fmla="*/ 3731 h 10000"/>
                <a:gd name="connsiteX279" fmla="*/ 5892 w 10000"/>
                <a:gd name="connsiteY279" fmla="*/ 4615 h 10000"/>
                <a:gd name="connsiteX280" fmla="*/ 5912 w 10000"/>
                <a:gd name="connsiteY280" fmla="*/ 5321 h 10000"/>
                <a:gd name="connsiteX281" fmla="*/ 5930 w 10000"/>
                <a:gd name="connsiteY281" fmla="*/ 5731 h 10000"/>
                <a:gd name="connsiteX282" fmla="*/ 5960 w 10000"/>
                <a:gd name="connsiteY282" fmla="*/ 6090 h 10000"/>
                <a:gd name="connsiteX283" fmla="*/ 5979 w 10000"/>
                <a:gd name="connsiteY283" fmla="*/ 6026 h 10000"/>
                <a:gd name="connsiteX284" fmla="*/ 5998 w 10000"/>
                <a:gd name="connsiteY284" fmla="*/ 5321 h 10000"/>
                <a:gd name="connsiteX285" fmla="*/ 6016 w 10000"/>
                <a:gd name="connsiteY285" fmla="*/ 4397 h 10000"/>
                <a:gd name="connsiteX286" fmla="*/ 6035 w 10000"/>
                <a:gd name="connsiteY286" fmla="*/ 4077 h 10000"/>
                <a:gd name="connsiteX287" fmla="*/ 6054 w 10000"/>
                <a:gd name="connsiteY287" fmla="*/ 4051 h 10000"/>
                <a:gd name="connsiteX288" fmla="*/ 6081 w 10000"/>
                <a:gd name="connsiteY288" fmla="*/ 4974 h 10000"/>
                <a:gd name="connsiteX289" fmla="*/ 6100 w 10000"/>
                <a:gd name="connsiteY289" fmla="*/ 5897 h 10000"/>
                <a:gd name="connsiteX290" fmla="*/ 6121 w 10000"/>
                <a:gd name="connsiteY290" fmla="*/ 5795 h 10000"/>
                <a:gd name="connsiteX291" fmla="*/ 6140 w 10000"/>
                <a:gd name="connsiteY291" fmla="*/ 5321 h 10000"/>
                <a:gd name="connsiteX292" fmla="*/ 6166 w 10000"/>
                <a:gd name="connsiteY292" fmla="*/ 5064 h 10000"/>
                <a:gd name="connsiteX293" fmla="*/ 6186 w 10000"/>
                <a:gd name="connsiteY293" fmla="*/ 5321 h 10000"/>
                <a:gd name="connsiteX294" fmla="*/ 6204 w 10000"/>
                <a:gd name="connsiteY294" fmla="*/ 5154 h 10000"/>
                <a:gd name="connsiteX295" fmla="*/ 6222 w 10000"/>
                <a:gd name="connsiteY295" fmla="*/ 4936 h 10000"/>
                <a:gd name="connsiteX296" fmla="*/ 6253 w 10000"/>
                <a:gd name="connsiteY296" fmla="*/ 4462 h 10000"/>
                <a:gd name="connsiteX297" fmla="*/ 6393 w 10000"/>
                <a:gd name="connsiteY297" fmla="*/ 4846 h 10000"/>
                <a:gd name="connsiteX298" fmla="*/ 6420 w 10000"/>
                <a:gd name="connsiteY298" fmla="*/ 4487 h 10000"/>
                <a:gd name="connsiteX299" fmla="*/ 6526 w 10000"/>
                <a:gd name="connsiteY299" fmla="*/ 4013 h 10000"/>
                <a:gd name="connsiteX300" fmla="*/ 6545 w 10000"/>
                <a:gd name="connsiteY300" fmla="*/ 3064 h 10000"/>
                <a:gd name="connsiteX301" fmla="*/ 6609 w 10000"/>
                <a:gd name="connsiteY301" fmla="*/ 5923 h 10000"/>
                <a:gd name="connsiteX302" fmla="*/ 6628 w 10000"/>
                <a:gd name="connsiteY302" fmla="*/ 7321 h 10000"/>
                <a:gd name="connsiteX303" fmla="*/ 6648 w 10000"/>
                <a:gd name="connsiteY303" fmla="*/ 7641 h 10000"/>
                <a:gd name="connsiteX304" fmla="*/ 6667 w 10000"/>
                <a:gd name="connsiteY304" fmla="*/ 7359 h 10000"/>
                <a:gd name="connsiteX305" fmla="*/ 6685 w 10000"/>
                <a:gd name="connsiteY305" fmla="*/ 5833 h 10000"/>
                <a:gd name="connsiteX306" fmla="*/ 6801 w 10000"/>
                <a:gd name="connsiteY306" fmla="*/ 6436 h 10000"/>
                <a:gd name="connsiteX307" fmla="*/ 6821 w 10000"/>
                <a:gd name="connsiteY307" fmla="*/ 8628 h 10000"/>
                <a:gd name="connsiteX308" fmla="*/ 6839 w 10000"/>
                <a:gd name="connsiteY308" fmla="*/ 9077 h 10000"/>
                <a:gd name="connsiteX309" fmla="*/ 6865 w 10000"/>
                <a:gd name="connsiteY309" fmla="*/ 8603 h 10000"/>
                <a:gd name="connsiteX310" fmla="*/ 6883 w 10000"/>
                <a:gd name="connsiteY310" fmla="*/ 7679 h 10000"/>
                <a:gd name="connsiteX311" fmla="*/ 6903 w 10000"/>
                <a:gd name="connsiteY311" fmla="*/ 6846 h 10000"/>
                <a:gd name="connsiteX312" fmla="*/ 6921 w 10000"/>
                <a:gd name="connsiteY312" fmla="*/ 6090 h 10000"/>
                <a:gd name="connsiteX313" fmla="*/ 6940 w 10000"/>
                <a:gd name="connsiteY313" fmla="*/ 5128 h 10000"/>
                <a:gd name="connsiteX314" fmla="*/ 6960 w 10000"/>
                <a:gd name="connsiteY314" fmla="*/ 4013 h 10000"/>
                <a:gd name="connsiteX315" fmla="*/ 7329 w 10000"/>
                <a:gd name="connsiteY315" fmla="*/ 5513 h 10000"/>
                <a:gd name="connsiteX316" fmla="*/ 7349 w 10000"/>
                <a:gd name="connsiteY316" fmla="*/ 6051 h 10000"/>
                <a:gd name="connsiteX317" fmla="*/ 7368 w 10000"/>
                <a:gd name="connsiteY317" fmla="*/ 5897 h 10000"/>
                <a:gd name="connsiteX318" fmla="*/ 7387 w 10000"/>
                <a:gd name="connsiteY318" fmla="*/ 5577 h 10000"/>
                <a:gd name="connsiteX319" fmla="*/ 7405 w 10000"/>
                <a:gd name="connsiteY319" fmla="*/ 5321 h 10000"/>
                <a:gd name="connsiteX320" fmla="*/ 7431 w 10000"/>
                <a:gd name="connsiteY320" fmla="*/ 4936 h 10000"/>
                <a:gd name="connsiteX321" fmla="*/ 7451 w 10000"/>
                <a:gd name="connsiteY321" fmla="*/ 4654 h 10000"/>
                <a:gd name="connsiteX322" fmla="*/ 7471 w 10000"/>
                <a:gd name="connsiteY322" fmla="*/ 4526 h 10000"/>
                <a:gd name="connsiteX323" fmla="*/ 7501 w 10000"/>
                <a:gd name="connsiteY323" fmla="*/ 4487 h 10000"/>
                <a:gd name="connsiteX324" fmla="*/ 7519 w 10000"/>
                <a:gd name="connsiteY324" fmla="*/ 4590 h 10000"/>
                <a:gd name="connsiteX325" fmla="*/ 7539 w 10000"/>
                <a:gd name="connsiteY325" fmla="*/ 5218 h 10000"/>
                <a:gd name="connsiteX326" fmla="*/ 7553 w 10000"/>
                <a:gd name="connsiteY326" fmla="*/ 5218 h 10000"/>
                <a:gd name="connsiteX327" fmla="*/ 7571 w 10000"/>
                <a:gd name="connsiteY327" fmla="*/ 4654 h 10000"/>
                <a:gd name="connsiteX328" fmla="*/ 7602 w 10000"/>
                <a:gd name="connsiteY328" fmla="*/ 4423 h 10000"/>
                <a:gd name="connsiteX329" fmla="*/ 7620 w 10000"/>
                <a:gd name="connsiteY329" fmla="*/ 4654 h 10000"/>
                <a:gd name="connsiteX330" fmla="*/ 7640 w 10000"/>
                <a:gd name="connsiteY330" fmla="*/ 5154 h 10000"/>
                <a:gd name="connsiteX331" fmla="*/ 7665 w 10000"/>
                <a:gd name="connsiteY331" fmla="*/ 5731 h 10000"/>
                <a:gd name="connsiteX332" fmla="*/ 7685 w 10000"/>
                <a:gd name="connsiteY332" fmla="*/ 6051 h 10000"/>
                <a:gd name="connsiteX333" fmla="*/ 7703 w 10000"/>
                <a:gd name="connsiteY333" fmla="*/ 5962 h 10000"/>
                <a:gd name="connsiteX334" fmla="*/ 7722 w 10000"/>
                <a:gd name="connsiteY334" fmla="*/ 5897 h 10000"/>
                <a:gd name="connsiteX335" fmla="*/ 7742 w 10000"/>
                <a:gd name="connsiteY335" fmla="*/ 5321 h 10000"/>
                <a:gd name="connsiteX336" fmla="*/ 7761 w 10000"/>
                <a:gd name="connsiteY336" fmla="*/ 4679 h 10000"/>
                <a:gd name="connsiteX337" fmla="*/ 7792 w 10000"/>
                <a:gd name="connsiteY337" fmla="*/ 4115 h 10000"/>
                <a:gd name="connsiteX338" fmla="*/ 7810 w 10000"/>
                <a:gd name="connsiteY338" fmla="*/ 3474 h 10000"/>
                <a:gd name="connsiteX339" fmla="*/ 7831 w 10000"/>
                <a:gd name="connsiteY339" fmla="*/ 3410 h 10000"/>
                <a:gd name="connsiteX340" fmla="*/ 7846 w 10000"/>
                <a:gd name="connsiteY340" fmla="*/ 4808 h 10000"/>
                <a:gd name="connsiteX341" fmla="*/ 7879 w 10000"/>
                <a:gd name="connsiteY341" fmla="*/ 6090 h 10000"/>
                <a:gd name="connsiteX342" fmla="*/ 7897 w 10000"/>
                <a:gd name="connsiteY342" fmla="*/ 5833 h 10000"/>
                <a:gd name="connsiteX343" fmla="*/ 7915 w 10000"/>
                <a:gd name="connsiteY343" fmla="*/ 4359 h 10000"/>
                <a:gd name="connsiteX344" fmla="*/ 7941 w 10000"/>
                <a:gd name="connsiteY344" fmla="*/ 2705 h 10000"/>
                <a:gd name="connsiteX345" fmla="*/ 7959 w 10000"/>
                <a:gd name="connsiteY345" fmla="*/ 1974 h 10000"/>
                <a:gd name="connsiteX346" fmla="*/ 7978 w 10000"/>
                <a:gd name="connsiteY346" fmla="*/ 4013 h 10000"/>
                <a:gd name="connsiteX347" fmla="*/ 7997 w 10000"/>
                <a:gd name="connsiteY347" fmla="*/ 6372 h 10000"/>
                <a:gd name="connsiteX348" fmla="*/ 8017 w 10000"/>
                <a:gd name="connsiteY348" fmla="*/ 7808 h 10000"/>
                <a:gd name="connsiteX349" fmla="*/ 8035 w 10000"/>
                <a:gd name="connsiteY349" fmla="*/ 7577 h 10000"/>
                <a:gd name="connsiteX350" fmla="*/ 8066 w 10000"/>
                <a:gd name="connsiteY350" fmla="*/ 7295 h 10000"/>
                <a:gd name="connsiteX351" fmla="*/ 8085 w 10000"/>
                <a:gd name="connsiteY351" fmla="*/ 7321 h 10000"/>
                <a:gd name="connsiteX352" fmla="*/ 8103 w 10000"/>
                <a:gd name="connsiteY352" fmla="*/ 7551 h 10000"/>
                <a:gd name="connsiteX353" fmla="*/ 8130 w 10000"/>
                <a:gd name="connsiteY353" fmla="*/ 7679 h 10000"/>
                <a:gd name="connsiteX354" fmla="*/ 8148 w 10000"/>
                <a:gd name="connsiteY354" fmla="*/ 7231 h 10000"/>
                <a:gd name="connsiteX355" fmla="*/ 8169 w 10000"/>
                <a:gd name="connsiteY355" fmla="*/ 6526 h 10000"/>
                <a:gd name="connsiteX356" fmla="*/ 8188 w 10000"/>
                <a:gd name="connsiteY356" fmla="*/ 5859 h 10000"/>
                <a:gd name="connsiteX357" fmla="*/ 8215 w 10000"/>
                <a:gd name="connsiteY357" fmla="*/ 5154 h 10000"/>
                <a:gd name="connsiteX358" fmla="*/ 8233 w 10000"/>
                <a:gd name="connsiteY358" fmla="*/ 4615 h 10000"/>
                <a:gd name="connsiteX359" fmla="*/ 8253 w 10000"/>
                <a:gd name="connsiteY359" fmla="*/ 3949 h 10000"/>
                <a:gd name="connsiteX360" fmla="*/ 8272 w 10000"/>
                <a:gd name="connsiteY360" fmla="*/ 3474 h 10000"/>
                <a:gd name="connsiteX361" fmla="*/ 8291 w 10000"/>
                <a:gd name="connsiteY361" fmla="*/ 2936 h 10000"/>
                <a:gd name="connsiteX362" fmla="*/ 8321 w 10000"/>
                <a:gd name="connsiteY362" fmla="*/ 2808 h 10000"/>
                <a:gd name="connsiteX363" fmla="*/ 8339 w 10000"/>
                <a:gd name="connsiteY363" fmla="*/ 3474 h 10000"/>
                <a:gd name="connsiteX364" fmla="*/ 8358 w 10000"/>
                <a:gd name="connsiteY364" fmla="*/ 4462 h 10000"/>
                <a:gd name="connsiteX365" fmla="*/ 8378 w 10000"/>
                <a:gd name="connsiteY365" fmla="*/ 4590 h 10000"/>
                <a:gd name="connsiteX366" fmla="*/ 8405 w 10000"/>
                <a:gd name="connsiteY366" fmla="*/ 4333 h 10000"/>
                <a:gd name="connsiteX367" fmla="*/ 8423 w 10000"/>
                <a:gd name="connsiteY367" fmla="*/ 4295 h 10000"/>
                <a:gd name="connsiteX368" fmla="*/ 8442 w 10000"/>
                <a:gd name="connsiteY368" fmla="*/ 4205 h 10000"/>
                <a:gd name="connsiteX369" fmla="*/ 8462 w 10000"/>
                <a:gd name="connsiteY369" fmla="*/ 3949 h 10000"/>
                <a:gd name="connsiteX370" fmla="*/ 8480 w 10000"/>
                <a:gd name="connsiteY370" fmla="*/ 4654 h 10000"/>
                <a:gd name="connsiteX371" fmla="*/ 8509 w 10000"/>
                <a:gd name="connsiteY371" fmla="*/ 5282 h 10000"/>
                <a:gd name="connsiteX372" fmla="*/ 8527 w 10000"/>
                <a:gd name="connsiteY372" fmla="*/ 6051 h 10000"/>
                <a:gd name="connsiteX373" fmla="*/ 8557 w 10000"/>
                <a:gd name="connsiteY373" fmla="*/ 6718 h 10000"/>
                <a:gd name="connsiteX374" fmla="*/ 8576 w 10000"/>
                <a:gd name="connsiteY374" fmla="*/ 6821 h 10000"/>
                <a:gd name="connsiteX375" fmla="*/ 8594 w 10000"/>
                <a:gd name="connsiteY375" fmla="*/ 6462 h 10000"/>
                <a:gd name="connsiteX376" fmla="*/ 8613 w 10000"/>
                <a:gd name="connsiteY376" fmla="*/ 5321 h 10000"/>
                <a:gd name="connsiteX377" fmla="*/ 8632 w 10000"/>
                <a:gd name="connsiteY377" fmla="*/ 2769 h 10000"/>
                <a:gd name="connsiteX378" fmla="*/ 8653 w 10000"/>
                <a:gd name="connsiteY378" fmla="*/ 1244 h 10000"/>
                <a:gd name="connsiteX379" fmla="*/ 8671 w 10000"/>
                <a:gd name="connsiteY379" fmla="*/ 962 h 10000"/>
                <a:gd name="connsiteX380" fmla="*/ 8697 w 10000"/>
                <a:gd name="connsiteY380" fmla="*/ 3603 h 10000"/>
                <a:gd name="connsiteX381" fmla="*/ 8715 w 10000"/>
                <a:gd name="connsiteY381" fmla="*/ 6846 h 10000"/>
                <a:gd name="connsiteX382" fmla="*/ 8742 w 10000"/>
                <a:gd name="connsiteY382" fmla="*/ 8282 h 10000"/>
                <a:gd name="connsiteX383" fmla="*/ 8761 w 10000"/>
                <a:gd name="connsiteY383" fmla="*/ 8218 h 10000"/>
                <a:gd name="connsiteX384" fmla="*/ 8781 w 10000"/>
                <a:gd name="connsiteY384" fmla="*/ 7679 h 10000"/>
                <a:gd name="connsiteX385" fmla="*/ 8801 w 10000"/>
                <a:gd name="connsiteY385" fmla="*/ 7038 h 10000"/>
                <a:gd name="connsiteX386" fmla="*/ 8819 w 10000"/>
                <a:gd name="connsiteY386" fmla="*/ 6436 h 10000"/>
                <a:gd name="connsiteX387" fmla="*/ 8849 w 10000"/>
                <a:gd name="connsiteY387" fmla="*/ 6115 h 10000"/>
                <a:gd name="connsiteX388" fmla="*/ 8868 w 10000"/>
                <a:gd name="connsiteY388" fmla="*/ 5833 h 10000"/>
                <a:gd name="connsiteX389" fmla="*/ 8886 w 10000"/>
                <a:gd name="connsiteY389" fmla="*/ 5449 h 10000"/>
                <a:gd name="connsiteX390" fmla="*/ 8906 w 10000"/>
                <a:gd name="connsiteY390" fmla="*/ 4872 h 10000"/>
                <a:gd name="connsiteX391" fmla="*/ 8925 w 10000"/>
                <a:gd name="connsiteY391" fmla="*/ 4333 h 10000"/>
                <a:gd name="connsiteX392" fmla="*/ 8952 w 10000"/>
                <a:gd name="connsiteY392" fmla="*/ 3795 h 10000"/>
                <a:gd name="connsiteX393" fmla="*/ 8970 w 10000"/>
                <a:gd name="connsiteY393" fmla="*/ 3538 h 10000"/>
                <a:gd name="connsiteX394" fmla="*/ 8989 w 10000"/>
                <a:gd name="connsiteY394" fmla="*/ 3244 h 10000"/>
                <a:gd name="connsiteX395" fmla="*/ 9014 w 10000"/>
                <a:gd name="connsiteY395" fmla="*/ 3372 h 10000"/>
                <a:gd name="connsiteX396" fmla="*/ 9036 w 10000"/>
                <a:gd name="connsiteY396" fmla="*/ 3244 h 10000"/>
                <a:gd name="connsiteX397" fmla="*/ 9055 w 10000"/>
                <a:gd name="connsiteY397" fmla="*/ 2513 h 10000"/>
                <a:gd name="connsiteX398" fmla="*/ 9073 w 10000"/>
                <a:gd name="connsiteY398" fmla="*/ 2897 h 10000"/>
                <a:gd name="connsiteX399" fmla="*/ 9092 w 10000"/>
                <a:gd name="connsiteY399" fmla="*/ 5128 h 10000"/>
                <a:gd name="connsiteX400" fmla="*/ 9123 w 10000"/>
                <a:gd name="connsiteY400" fmla="*/ 6846 h 10000"/>
                <a:gd name="connsiteX401" fmla="*/ 9142 w 10000"/>
                <a:gd name="connsiteY401" fmla="*/ 7038 h 10000"/>
                <a:gd name="connsiteX402" fmla="*/ 9161 w 10000"/>
                <a:gd name="connsiteY402" fmla="*/ 6821 h 10000"/>
                <a:gd name="connsiteX403" fmla="*/ 9187 w 10000"/>
                <a:gd name="connsiteY403" fmla="*/ 6051 h 10000"/>
                <a:gd name="connsiteX404" fmla="*/ 9207 w 10000"/>
                <a:gd name="connsiteY404" fmla="*/ 4974 h 10000"/>
                <a:gd name="connsiteX405" fmla="*/ 9225 w 10000"/>
                <a:gd name="connsiteY405" fmla="*/ 3885 h 10000"/>
                <a:gd name="connsiteX406" fmla="*/ 9244 w 10000"/>
                <a:gd name="connsiteY406" fmla="*/ 3795 h 10000"/>
                <a:gd name="connsiteX407" fmla="*/ 9262 w 10000"/>
                <a:gd name="connsiteY407" fmla="*/ 4910 h 10000"/>
                <a:gd name="connsiteX408" fmla="*/ 9282 w 10000"/>
                <a:gd name="connsiteY408" fmla="*/ 6590 h 10000"/>
                <a:gd name="connsiteX409" fmla="*/ 9311 w 10000"/>
                <a:gd name="connsiteY409" fmla="*/ 7705 h 10000"/>
                <a:gd name="connsiteX410" fmla="*/ 9330 w 10000"/>
                <a:gd name="connsiteY410" fmla="*/ 7641 h 10000"/>
                <a:gd name="connsiteX411" fmla="*/ 9348 w 10000"/>
                <a:gd name="connsiteY411" fmla="*/ 6974 h 10000"/>
                <a:gd name="connsiteX412" fmla="*/ 9366 w 10000"/>
                <a:gd name="connsiteY412" fmla="*/ 6244 h 10000"/>
                <a:gd name="connsiteX413" fmla="*/ 9396 w 10000"/>
                <a:gd name="connsiteY413" fmla="*/ 5667 h 10000"/>
                <a:gd name="connsiteX414" fmla="*/ 9415 w 10000"/>
                <a:gd name="connsiteY414" fmla="*/ 5282 h 10000"/>
                <a:gd name="connsiteX415" fmla="*/ 9434 w 10000"/>
                <a:gd name="connsiteY415" fmla="*/ 4782 h 10000"/>
                <a:gd name="connsiteX416" fmla="*/ 9452 w 10000"/>
                <a:gd name="connsiteY416" fmla="*/ 3987 h 10000"/>
                <a:gd name="connsiteX417" fmla="*/ 9481 w 10000"/>
                <a:gd name="connsiteY417" fmla="*/ 3244 h 10000"/>
                <a:gd name="connsiteX418" fmla="*/ 9499 w 10000"/>
                <a:gd name="connsiteY418" fmla="*/ 2872 h 10000"/>
                <a:gd name="connsiteX419" fmla="*/ 9518 w 10000"/>
                <a:gd name="connsiteY419" fmla="*/ 2962 h 10000"/>
                <a:gd name="connsiteX420" fmla="*/ 9536 w 10000"/>
                <a:gd name="connsiteY420" fmla="*/ 3667 h 10000"/>
                <a:gd name="connsiteX421" fmla="*/ 9556 w 10000"/>
                <a:gd name="connsiteY421" fmla="*/ 5321 h 10000"/>
                <a:gd name="connsiteX422" fmla="*/ 9586 w 10000"/>
                <a:gd name="connsiteY422" fmla="*/ 6462 h 10000"/>
                <a:gd name="connsiteX423" fmla="*/ 9602 w 10000"/>
                <a:gd name="connsiteY423" fmla="*/ 6051 h 10000"/>
                <a:gd name="connsiteX424" fmla="*/ 9632 w 10000"/>
                <a:gd name="connsiteY424" fmla="*/ 5103 h 10000"/>
                <a:gd name="connsiteX425" fmla="*/ 9650 w 10000"/>
                <a:gd name="connsiteY425" fmla="*/ 4551 h 10000"/>
                <a:gd name="connsiteX426" fmla="*/ 9670 w 10000"/>
                <a:gd name="connsiteY426" fmla="*/ 4974 h 10000"/>
                <a:gd name="connsiteX427" fmla="*/ 9690 w 10000"/>
                <a:gd name="connsiteY427" fmla="*/ 5897 h 10000"/>
                <a:gd name="connsiteX428" fmla="*/ 9708 w 10000"/>
                <a:gd name="connsiteY428" fmla="*/ 6179 h 10000"/>
                <a:gd name="connsiteX429" fmla="*/ 9727 w 10000"/>
                <a:gd name="connsiteY429" fmla="*/ 5667 h 10000"/>
                <a:gd name="connsiteX430" fmla="*/ 9790 w 10000"/>
                <a:gd name="connsiteY430" fmla="*/ 4718 h 10000"/>
                <a:gd name="connsiteX431" fmla="*/ 9823 w 10000"/>
                <a:gd name="connsiteY431" fmla="*/ 4462 h 10000"/>
                <a:gd name="connsiteX432" fmla="*/ 9843 w 10000"/>
                <a:gd name="connsiteY432" fmla="*/ 4179 h 10000"/>
                <a:gd name="connsiteX433" fmla="*/ 9862 w 10000"/>
                <a:gd name="connsiteY433" fmla="*/ 4115 h 10000"/>
                <a:gd name="connsiteX434" fmla="*/ 9880 w 10000"/>
                <a:gd name="connsiteY434" fmla="*/ 4141 h 10000"/>
                <a:gd name="connsiteX435" fmla="*/ 9896 w 10000"/>
                <a:gd name="connsiteY435" fmla="*/ 4462 h 10000"/>
                <a:gd name="connsiteX436" fmla="*/ 9926 w 10000"/>
                <a:gd name="connsiteY436" fmla="*/ 4782 h 10000"/>
                <a:gd name="connsiteX437" fmla="*/ 9964 w 10000"/>
                <a:gd name="connsiteY437" fmla="*/ 6090 h 10000"/>
                <a:gd name="connsiteX438" fmla="*/ 9982 w 10000"/>
                <a:gd name="connsiteY438" fmla="*/ 6308 h 10000"/>
                <a:gd name="connsiteX439" fmla="*/ 10000 w 10000"/>
                <a:gd name="connsiteY439" fmla="*/ 602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49 w 10000"/>
                <a:gd name="connsiteY7" fmla="*/ 2897 h 10000"/>
                <a:gd name="connsiteX8" fmla="*/ 167 w 10000"/>
                <a:gd name="connsiteY8" fmla="*/ 3987 h 10000"/>
                <a:gd name="connsiteX9" fmla="*/ 188 w 10000"/>
                <a:gd name="connsiteY9" fmla="*/ 5346 h 10000"/>
                <a:gd name="connsiteX10" fmla="*/ 207 w 10000"/>
                <a:gd name="connsiteY10" fmla="*/ 6179 h 10000"/>
                <a:gd name="connsiteX11" fmla="*/ 227 w 10000"/>
                <a:gd name="connsiteY11" fmla="*/ 6333 h 10000"/>
                <a:gd name="connsiteX12" fmla="*/ 257 w 10000"/>
                <a:gd name="connsiteY12" fmla="*/ 6115 h 10000"/>
                <a:gd name="connsiteX13" fmla="*/ 274 w 10000"/>
                <a:gd name="connsiteY13" fmla="*/ 5667 h 10000"/>
                <a:gd name="connsiteX14" fmla="*/ 296 w 10000"/>
                <a:gd name="connsiteY14" fmla="*/ 5385 h 10000"/>
                <a:gd name="connsiteX15" fmla="*/ 314 w 10000"/>
                <a:gd name="connsiteY15" fmla="*/ 4872 h 10000"/>
                <a:gd name="connsiteX16" fmla="*/ 334 w 10000"/>
                <a:gd name="connsiteY16" fmla="*/ 4013 h 10000"/>
                <a:gd name="connsiteX17" fmla="*/ 363 w 10000"/>
                <a:gd name="connsiteY17" fmla="*/ 3795 h 10000"/>
                <a:gd name="connsiteX18" fmla="*/ 382 w 10000"/>
                <a:gd name="connsiteY18" fmla="*/ 3859 h 10000"/>
                <a:gd name="connsiteX19" fmla="*/ 400 w 10000"/>
                <a:gd name="connsiteY19" fmla="*/ 4115 h 10000"/>
                <a:gd name="connsiteX20" fmla="*/ 426 w 10000"/>
                <a:gd name="connsiteY20" fmla="*/ 4872 h 10000"/>
                <a:gd name="connsiteX21" fmla="*/ 444 w 10000"/>
                <a:gd name="connsiteY21" fmla="*/ 5513 h 10000"/>
                <a:gd name="connsiteX22" fmla="*/ 465 w 10000"/>
                <a:gd name="connsiteY22" fmla="*/ 5513 h 10000"/>
                <a:gd name="connsiteX23" fmla="*/ 483 w 10000"/>
                <a:gd name="connsiteY23" fmla="*/ 5641 h 10000"/>
                <a:gd name="connsiteX24" fmla="*/ 501 w 10000"/>
                <a:gd name="connsiteY24" fmla="*/ 5705 h 10000"/>
                <a:gd name="connsiteX25" fmla="*/ 521 w 10000"/>
                <a:gd name="connsiteY25" fmla="*/ 5833 h 10000"/>
                <a:gd name="connsiteX26" fmla="*/ 551 w 10000"/>
                <a:gd name="connsiteY26" fmla="*/ 5731 h 10000"/>
                <a:gd name="connsiteX27" fmla="*/ 567 w 10000"/>
                <a:gd name="connsiteY27" fmla="*/ 5321 h 10000"/>
                <a:gd name="connsiteX28" fmla="*/ 586 w 10000"/>
                <a:gd name="connsiteY28" fmla="*/ 4974 h 10000"/>
                <a:gd name="connsiteX29" fmla="*/ 615 w 10000"/>
                <a:gd name="connsiteY29" fmla="*/ 4526 h 10000"/>
                <a:gd name="connsiteX30" fmla="*/ 634 w 10000"/>
                <a:gd name="connsiteY30" fmla="*/ 4051 h 10000"/>
                <a:gd name="connsiteX31" fmla="*/ 653 w 10000"/>
                <a:gd name="connsiteY31" fmla="*/ 3372 h 10000"/>
                <a:gd name="connsiteX32" fmla="*/ 673 w 10000"/>
                <a:gd name="connsiteY32" fmla="*/ 3026 h 10000"/>
                <a:gd name="connsiteX33" fmla="*/ 698 w 10000"/>
                <a:gd name="connsiteY33" fmla="*/ 3282 h 10000"/>
                <a:gd name="connsiteX34" fmla="*/ 718 w 10000"/>
                <a:gd name="connsiteY34" fmla="*/ 4551 h 10000"/>
                <a:gd name="connsiteX35" fmla="*/ 736 w 10000"/>
                <a:gd name="connsiteY35" fmla="*/ 6090 h 10000"/>
                <a:gd name="connsiteX36" fmla="*/ 756 w 10000"/>
                <a:gd name="connsiteY36" fmla="*/ 7256 h 10000"/>
                <a:gd name="connsiteX37" fmla="*/ 774 w 10000"/>
                <a:gd name="connsiteY37" fmla="*/ 7449 h 10000"/>
                <a:gd name="connsiteX38" fmla="*/ 805 w 10000"/>
                <a:gd name="connsiteY38" fmla="*/ 7077 h 10000"/>
                <a:gd name="connsiteX39" fmla="*/ 823 w 10000"/>
                <a:gd name="connsiteY39" fmla="*/ 5603 h 10000"/>
                <a:gd name="connsiteX40" fmla="*/ 839 w 10000"/>
                <a:gd name="connsiteY40" fmla="*/ 3282 h 10000"/>
                <a:gd name="connsiteX41" fmla="*/ 859 w 10000"/>
                <a:gd name="connsiteY41" fmla="*/ 1308 h 10000"/>
                <a:gd name="connsiteX42" fmla="*/ 891 w 10000"/>
                <a:gd name="connsiteY42" fmla="*/ 962 h 10000"/>
                <a:gd name="connsiteX43" fmla="*/ 911 w 10000"/>
                <a:gd name="connsiteY43" fmla="*/ 3282 h 10000"/>
                <a:gd name="connsiteX44" fmla="*/ 929 w 10000"/>
                <a:gd name="connsiteY44" fmla="*/ 7744 h 10000"/>
                <a:gd name="connsiteX45" fmla="*/ 948 w 10000"/>
                <a:gd name="connsiteY45" fmla="*/ 10000 h 10000"/>
                <a:gd name="connsiteX46" fmla="*/ 966 w 10000"/>
                <a:gd name="connsiteY46" fmla="*/ 8821 h 10000"/>
                <a:gd name="connsiteX47" fmla="*/ 994 w 10000"/>
                <a:gd name="connsiteY47" fmla="*/ 6564 h 10000"/>
                <a:gd name="connsiteX48" fmla="*/ 1013 w 10000"/>
                <a:gd name="connsiteY48" fmla="*/ 5064 h 10000"/>
                <a:gd name="connsiteX49" fmla="*/ 1041 w 10000"/>
                <a:gd name="connsiteY49" fmla="*/ 4744 h 10000"/>
                <a:gd name="connsiteX50" fmla="*/ 1061 w 10000"/>
                <a:gd name="connsiteY50" fmla="*/ 5000 h 10000"/>
                <a:gd name="connsiteX51" fmla="*/ 1080 w 10000"/>
                <a:gd name="connsiteY51" fmla="*/ 5513 h 10000"/>
                <a:gd name="connsiteX52" fmla="*/ 1099 w 10000"/>
                <a:gd name="connsiteY52" fmla="*/ 5641 h 10000"/>
                <a:gd name="connsiteX53" fmla="*/ 1118 w 10000"/>
                <a:gd name="connsiteY53" fmla="*/ 5577 h 10000"/>
                <a:gd name="connsiteX54" fmla="*/ 1132 w 10000"/>
                <a:gd name="connsiteY54" fmla="*/ 5346 h 10000"/>
                <a:gd name="connsiteX55" fmla="*/ 1151 w 10000"/>
                <a:gd name="connsiteY55" fmla="*/ 4936 h 10000"/>
                <a:gd name="connsiteX56" fmla="*/ 1180 w 10000"/>
                <a:gd name="connsiteY56" fmla="*/ 3756 h 10000"/>
                <a:gd name="connsiteX57" fmla="*/ 1200 w 10000"/>
                <a:gd name="connsiteY57" fmla="*/ 3372 h 10000"/>
                <a:gd name="connsiteX58" fmla="*/ 1226 w 10000"/>
                <a:gd name="connsiteY58" fmla="*/ 3346 h 10000"/>
                <a:gd name="connsiteX59" fmla="*/ 1246 w 10000"/>
                <a:gd name="connsiteY59" fmla="*/ 3372 h 10000"/>
                <a:gd name="connsiteX60" fmla="*/ 1266 w 10000"/>
                <a:gd name="connsiteY60" fmla="*/ 4333 h 10000"/>
                <a:gd name="connsiteX61" fmla="*/ 1285 w 10000"/>
                <a:gd name="connsiteY61" fmla="*/ 5346 h 10000"/>
                <a:gd name="connsiteX62" fmla="*/ 1303 w 10000"/>
                <a:gd name="connsiteY62" fmla="*/ 6308 h 10000"/>
                <a:gd name="connsiteX63" fmla="*/ 1334 w 10000"/>
                <a:gd name="connsiteY63" fmla="*/ 6885 h 10000"/>
                <a:gd name="connsiteX64" fmla="*/ 1352 w 10000"/>
                <a:gd name="connsiteY64" fmla="*/ 7077 h 10000"/>
                <a:gd name="connsiteX65" fmla="*/ 1371 w 10000"/>
                <a:gd name="connsiteY65" fmla="*/ 6564 h 10000"/>
                <a:gd name="connsiteX66" fmla="*/ 1391 w 10000"/>
                <a:gd name="connsiteY66" fmla="*/ 6244 h 10000"/>
                <a:gd name="connsiteX67" fmla="*/ 1410 w 10000"/>
                <a:gd name="connsiteY67" fmla="*/ 5897 h 10000"/>
                <a:gd name="connsiteX68" fmla="*/ 1437 w 10000"/>
                <a:gd name="connsiteY68" fmla="*/ 5192 h 10000"/>
                <a:gd name="connsiteX69" fmla="*/ 1456 w 10000"/>
                <a:gd name="connsiteY69" fmla="*/ 4359 h 10000"/>
                <a:gd name="connsiteX70" fmla="*/ 1476 w 10000"/>
                <a:gd name="connsiteY70" fmla="*/ 3628 h 10000"/>
                <a:gd name="connsiteX71" fmla="*/ 1503 w 10000"/>
                <a:gd name="connsiteY71" fmla="*/ 3064 h 10000"/>
                <a:gd name="connsiteX72" fmla="*/ 1521 w 10000"/>
                <a:gd name="connsiteY72" fmla="*/ 3500 h 10000"/>
                <a:gd name="connsiteX73" fmla="*/ 1540 w 10000"/>
                <a:gd name="connsiteY73" fmla="*/ 4423 h 10000"/>
                <a:gd name="connsiteX74" fmla="*/ 1558 w 10000"/>
                <a:gd name="connsiteY74" fmla="*/ 4910 h 10000"/>
                <a:gd name="connsiteX75" fmla="*/ 1579 w 10000"/>
                <a:gd name="connsiteY75" fmla="*/ 4333 h 10000"/>
                <a:gd name="connsiteX76" fmla="*/ 1609 w 10000"/>
                <a:gd name="connsiteY76" fmla="*/ 3154 h 10000"/>
                <a:gd name="connsiteX77" fmla="*/ 1629 w 10000"/>
                <a:gd name="connsiteY77" fmla="*/ 2513 h 10000"/>
                <a:gd name="connsiteX78" fmla="*/ 1647 w 10000"/>
                <a:gd name="connsiteY78" fmla="*/ 3564 h 10000"/>
                <a:gd name="connsiteX79" fmla="*/ 1673 w 10000"/>
                <a:gd name="connsiteY79" fmla="*/ 5385 h 10000"/>
                <a:gd name="connsiteX80" fmla="*/ 1691 w 10000"/>
                <a:gd name="connsiteY80" fmla="*/ 6308 h 10000"/>
                <a:gd name="connsiteX81" fmla="*/ 1709 w 10000"/>
                <a:gd name="connsiteY81" fmla="*/ 5731 h 10000"/>
                <a:gd name="connsiteX82" fmla="*/ 1728 w 10000"/>
                <a:gd name="connsiteY82" fmla="*/ 5346 h 10000"/>
                <a:gd name="connsiteX83" fmla="*/ 1747 w 10000"/>
                <a:gd name="connsiteY83" fmla="*/ 5513 h 10000"/>
                <a:gd name="connsiteX84" fmla="*/ 1767 w 10000"/>
                <a:gd name="connsiteY84" fmla="*/ 5667 h 10000"/>
                <a:gd name="connsiteX85" fmla="*/ 1794 w 10000"/>
                <a:gd name="connsiteY85" fmla="*/ 6308 h 10000"/>
                <a:gd name="connsiteX86" fmla="*/ 1812 w 10000"/>
                <a:gd name="connsiteY86" fmla="*/ 6462 h 10000"/>
                <a:gd name="connsiteX87" fmla="*/ 1831 w 10000"/>
                <a:gd name="connsiteY87" fmla="*/ 6051 h 10000"/>
                <a:gd name="connsiteX88" fmla="*/ 1849 w 10000"/>
                <a:gd name="connsiteY88" fmla="*/ 5513 h 10000"/>
                <a:gd name="connsiteX89" fmla="*/ 1880 w 10000"/>
                <a:gd name="connsiteY89" fmla="*/ 5385 h 10000"/>
                <a:gd name="connsiteX90" fmla="*/ 1900 w 10000"/>
                <a:gd name="connsiteY90" fmla="*/ 5449 h 10000"/>
                <a:gd name="connsiteX91" fmla="*/ 1920 w 10000"/>
                <a:gd name="connsiteY91" fmla="*/ 5513 h 10000"/>
                <a:gd name="connsiteX92" fmla="*/ 1946 w 10000"/>
                <a:gd name="connsiteY92" fmla="*/ 5192 h 10000"/>
                <a:gd name="connsiteX93" fmla="*/ 1967 w 10000"/>
                <a:gd name="connsiteY93" fmla="*/ 4397 h 10000"/>
                <a:gd name="connsiteX94" fmla="*/ 1985 w 10000"/>
                <a:gd name="connsiteY94" fmla="*/ 4295 h 10000"/>
                <a:gd name="connsiteX95" fmla="*/ 2003 w 10000"/>
                <a:gd name="connsiteY95" fmla="*/ 4526 h 10000"/>
                <a:gd name="connsiteX96" fmla="*/ 2023 w 10000"/>
                <a:gd name="connsiteY96" fmla="*/ 5385 h 10000"/>
                <a:gd name="connsiteX97" fmla="*/ 2043 w 10000"/>
                <a:gd name="connsiteY97" fmla="*/ 6590 h 10000"/>
                <a:gd name="connsiteX98" fmla="*/ 2062 w 10000"/>
                <a:gd name="connsiteY98" fmla="*/ 6949 h 10000"/>
                <a:gd name="connsiteX99" fmla="*/ 2088 w 10000"/>
                <a:gd name="connsiteY99" fmla="*/ 6141 h 10000"/>
                <a:gd name="connsiteX100" fmla="*/ 2118 w 10000"/>
                <a:gd name="connsiteY100" fmla="*/ 5346 h 10000"/>
                <a:gd name="connsiteX101" fmla="*/ 2136 w 10000"/>
                <a:gd name="connsiteY101" fmla="*/ 5154 h 10000"/>
                <a:gd name="connsiteX102" fmla="*/ 2156 w 10000"/>
                <a:gd name="connsiteY102" fmla="*/ 5641 h 10000"/>
                <a:gd name="connsiteX103" fmla="*/ 2174 w 10000"/>
                <a:gd name="connsiteY103" fmla="*/ 5795 h 10000"/>
                <a:gd name="connsiteX104" fmla="*/ 2193 w 10000"/>
                <a:gd name="connsiteY104" fmla="*/ 5731 h 10000"/>
                <a:gd name="connsiteX105" fmla="*/ 2212 w 10000"/>
                <a:gd name="connsiteY105" fmla="*/ 5346 h 10000"/>
                <a:gd name="connsiteX106" fmla="*/ 2237 w 10000"/>
                <a:gd name="connsiteY106" fmla="*/ 4910 h 10000"/>
                <a:gd name="connsiteX107" fmla="*/ 2257 w 10000"/>
                <a:gd name="connsiteY107" fmla="*/ 4615 h 10000"/>
                <a:gd name="connsiteX108" fmla="*/ 2277 w 10000"/>
                <a:gd name="connsiteY108" fmla="*/ 4462 h 10000"/>
                <a:gd name="connsiteX109" fmla="*/ 2304 w 10000"/>
                <a:gd name="connsiteY109" fmla="*/ 4423 h 10000"/>
                <a:gd name="connsiteX110" fmla="*/ 2324 w 10000"/>
                <a:gd name="connsiteY110" fmla="*/ 4397 h 10000"/>
                <a:gd name="connsiteX111" fmla="*/ 2342 w 10000"/>
                <a:gd name="connsiteY111" fmla="*/ 4179 h 10000"/>
                <a:gd name="connsiteX112" fmla="*/ 2361 w 10000"/>
                <a:gd name="connsiteY112" fmla="*/ 3731 h 10000"/>
                <a:gd name="connsiteX113" fmla="*/ 2379 w 10000"/>
                <a:gd name="connsiteY113" fmla="*/ 3000 h 10000"/>
                <a:gd name="connsiteX114" fmla="*/ 2411 w 10000"/>
                <a:gd name="connsiteY114" fmla="*/ 2513 h 10000"/>
                <a:gd name="connsiteX115" fmla="*/ 2429 w 10000"/>
                <a:gd name="connsiteY115" fmla="*/ 3026 h 10000"/>
                <a:gd name="connsiteX116" fmla="*/ 2448 w 10000"/>
                <a:gd name="connsiteY116" fmla="*/ 4590 h 10000"/>
                <a:gd name="connsiteX117" fmla="*/ 2466 w 10000"/>
                <a:gd name="connsiteY117" fmla="*/ 6397 h 10000"/>
                <a:gd name="connsiteX118" fmla="*/ 2485 w 10000"/>
                <a:gd name="connsiteY118" fmla="*/ 7192 h 10000"/>
                <a:gd name="connsiteX119" fmla="*/ 2513 w 10000"/>
                <a:gd name="connsiteY119" fmla="*/ 6910 h 10000"/>
                <a:gd name="connsiteX120" fmla="*/ 2531 w 10000"/>
                <a:gd name="connsiteY120" fmla="*/ 6179 h 10000"/>
                <a:gd name="connsiteX121" fmla="*/ 2551 w 10000"/>
                <a:gd name="connsiteY121" fmla="*/ 4936 h 10000"/>
                <a:gd name="connsiteX122" fmla="*/ 2579 w 10000"/>
                <a:gd name="connsiteY122" fmla="*/ 3603 h 10000"/>
                <a:gd name="connsiteX123" fmla="*/ 2595 w 10000"/>
                <a:gd name="connsiteY123" fmla="*/ 2872 h 10000"/>
                <a:gd name="connsiteX124" fmla="*/ 2614 w 10000"/>
                <a:gd name="connsiteY124" fmla="*/ 2231 h 10000"/>
                <a:gd name="connsiteX125" fmla="*/ 2634 w 10000"/>
                <a:gd name="connsiteY125" fmla="*/ 3064 h 10000"/>
                <a:gd name="connsiteX126" fmla="*/ 2653 w 10000"/>
                <a:gd name="connsiteY126" fmla="*/ 5577 h 10000"/>
                <a:gd name="connsiteX127" fmla="*/ 2685 w 10000"/>
                <a:gd name="connsiteY127" fmla="*/ 7359 h 10000"/>
                <a:gd name="connsiteX128" fmla="*/ 2704 w 10000"/>
                <a:gd name="connsiteY128" fmla="*/ 7128 h 10000"/>
                <a:gd name="connsiteX129" fmla="*/ 2729 w 10000"/>
                <a:gd name="connsiteY129" fmla="*/ 6372 h 10000"/>
                <a:gd name="connsiteX130" fmla="*/ 2749 w 10000"/>
                <a:gd name="connsiteY130" fmla="*/ 5538 h 10000"/>
                <a:gd name="connsiteX131" fmla="*/ 2768 w 10000"/>
                <a:gd name="connsiteY131" fmla="*/ 4654 h 10000"/>
                <a:gd name="connsiteX132" fmla="*/ 2787 w 10000"/>
                <a:gd name="connsiteY132" fmla="*/ 3987 h 10000"/>
                <a:gd name="connsiteX133" fmla="*/ 2806 w 10000"/>
                <a:gd name="connsiteY133" fmla="*/ 3410 h 10000"/>
                <a:gd name="connsiteX134" fmla="*/ 2824 w 10000"/>
                <a:gd name="connsiteY134" fmla="*/ 3885 h 10000"/>
                <a:gd name="connsiteX135" fmla="*/ 2843 w 10000"/>
                <a:gd name="connsiteY135" fmla="*/ 5987 h 10000"/>
                <a:gd name="connsiteX136" fmla="*/ 2873 w 10000"/>
                <a:gd name="connsiteY136" fmla="*/ 7679 h 10000"/>
                <a:gd name="connsiteX137" fmla="*/ 2889 w 10000"/>
                <a:gd name="connsiteY137" fmla="*/ 7641 h 10000"/>
                <a:gd name="connsiteX138" fmla="*/ 2907 w 10000"/>
                <a:gd name="connsiteY138" fmla="*/ 7103 h 10000"/>
                <a:gd name="connsiteX139" fmla="*/ 2927 w 10000"/>
                <a:gd name="connsiteY139" fmla="*/ 6500 h 10000"/>
                <a:gd name="connsiteX140" fmla="*/ 2958 w 10000"/>
                <a:gd name="connsiteY140" fmla="*/ 5962 h 10000"/>
                <a:gd name="connsiteX141" fmla="*/ 2976 w 10000"/>
                <a:gd name="connsiteY141" fmla="*/ 5321 h 10000"/>
                <a:gd name="connsiteX142" fmla="*/ 2995 w 10000"/>
                <a:gd name="connsiteY142" fmla="*/ 4744 h 10000"/>
                <a:gd name="connsiteX143" fmla="*/ 3020 w 10000"/>
                <a:gd name="connsiteY143" fmla="*/ 4051 h 10000"/>
                <a:gd name="connsiteX144" fmla="*/ 3041 w 10000"/>
                <a:gd name="connsiteY144" fmla="*/ 3372 h 10000"/>
                <a:gd name="connsiteX145" fmla="*/ 3060 w 10000"/>
                <a:gd name="connsiteY145" fmla="*/ 3667 h 10000"/>
                <a:gd name="connsiteX146" fmla="*/ 3080 w 10000"/>
                <a:gd name="connsiteY146" fmla="*/ 4295 h 10000"/>
                <a:gd name="connsiteX147" fmla="*/ 3098 w 10000"/>
                <a:gd name="connsiteY147" fmla="*/ 4808 h 10000"/>
                <a:gd name="connsiteX148" fmla="*/ 3116 w 10000"/>
                <a:gd name="connsiteY148" fmla="*/ 5667 h 10000"/>
                <a:gd name="connsiteX149" fmla="*/ 3146 w 10000"/>
                <a:gd name="connsiteY149" fmla="*/ 6205 h 10000"/>
                <a:gd name="connsiteX150" fmla="*/ 3165 w 10000"/>
                <a:gd name="connsiteY150" fmla="*/ 6141 h 10000"/>
                <a:gd name="connsiteX151" fmla="*/ 3180 w 10000"/>
                <a:gd name="connsiteY151" fmla="*/ 5705 h 10000"/>
                <a:gd name="connsiteX152" fmla="*/ 3212 w 10000"/>
                <a:gd name="connsiteY152" fmla="*/ 5154 h 10000"/>
                <a:gd name="connsiteX153" fmla="*/ 3232 w 10000"/>
                <a:gd name="connsiteY153" fmla="*/ 4526 h 10000"/>
                <a:gd name="connsiteX154" fmla="*/ 3250 w 10000"/>
                <a:gd name="connsiteY154" fmla="*/ 4590 h 10000"/>
                <a:gd name="connsiteX155" fmla="*/ 3270 w 10000"/>
                <a:gd name="connsiteY155" fmla="*/ 5321 h 10000"/>
                <a:gd name="connsiteX156" fmla="*/ 3296 w 10000"/>
                <a:gd name="connsiteY156" fmla="*/ 5962 h 10000"/>
                <a:gd name="connsiteX157" fmla="*/ 3316 w 10000"/>
                <a:gd name="connsiteY157" fmla="*/ 5859 h 10000"/>
                <a:gd name="connsiteX158" fmla="*/ 3335 w 10000"/>
                <a:gd name="connsiteY158" fmla="*/ 5064 h 10000"/>
                <a:gd name="connsiteX159" fmla="*/ 3353 w 10000"/>
                <a:gd name="connsiteY159" fmla="*/ 4359 h 10000"/>
                <a:gd name="connsiteX160" fmla="*/ 3383 w 10000"/>
                <a:gd name="connsiteY160" fmla="*/ 4013 h 10000"/>
                <a:gd name="connsiteX161" fmla="*/ 3402 w 10000"/>
                <a:gd name="connsiteY161" fmla="*/ 4333 h 10000"/>
                <a:gd name="connsiteX162" fmla="*/ 3422 w 10000"/>
                <a:gd name="connsiteY162" fmla="*/ 4936 h 10000"/>
                <a:gd name="connsiteX163" fmla="*/ 3440 w 10000"/>
                <a:gd name="connsiteY163" fmla="*/ 5603 h 10000"/>
                <a:gd name="connsiteX164" fmla="*/ 3460 w 10000"/>
                <a:gd name="connsiteY164" fmla="*/ 5705 h 10000"/>
                <a:gd name="connsiteX165" fmla="*/ 3486 w 10000"/>
                <a:gd name="connsiteY165" fmla="*/ 5449 h 10000"/>
                <a:gd name="connsiteX166" fmla="*/ 3504 w 10000"/>
                <a:gd name="connsiteY166" fmla="*/ 5103 h 10000"/>
                <a:gd name="connsiteX167" fmla="*/ 3523 w 10000"/>
                <a:gd name="connsiteY167" fmla="*/ 4359 h 10000"/>
                <a:gd name="connsiteX168" fmla="*/ 3541 w 10000"/>
                <a:gd name="connsiteY168" fmla="*/ 3731 h 10000"/>
                <a:gd name="connsiteX169" fmla="*/ 3560 w 10000"/>
                <a:gd name="connsiteY169" fmla="*/ 3923 h 10000"/>
                <a:gd name="connsiteX170" fmla="*/ 3588 w 10000"/>
                <a:gd name="connsiteY170" fmla="*/ 3500 h 10000"/>
                <a:gd name="connsiteX171" fmla="*/ 3607 w 10000"/>
                <a:gd name="connsiteY171" fmla="*/ 2615 h 10000"/>
                <a:gd name="connsiteX172" fmla="*/ 3637 w 10000"/>
                <a:gd name="connsiteY172" fmla="*/ 897 h 10000"/>
                <a:gd name="connsiteX173" fmla="*/ 3656 w 10000"/>
                <a:gd name="connsiteY173" fmla="*/ 1154 h 10000"/>
                <a:gd name="connsiteX174" fmla="*/ 3675 w 10000"/>
                <a:gd name="connsiteY174" fmla="*/ 3987 h 10000"/>
                <a:gd name="connsiteX175" fmla="*/ 3693 w 10000"/>
                <a:gd name="connsiteY175" fmla="*/ 7577 h 10000"/>
                <a:gd name="connsiteX176" fmla="*/ 3714 w 10000"/>
                <a:gd name="connsiteY176" fmla="*/ 9423 h 10000"/>
                <a:gd name="connsiteX177" fmla="*/ 3732 w 10000"/>
                <a:gd name="connsiteY177" fmla="*/ 9167 h 10000"/>
                <a:gd name="connsiteX178" fmla="*/ 3751 w 10000"/>
                <a:gd name="connsiteY178" fmla="*/ 7872 h 10000"/>
                <a:gd name="connsiteX179" fmla="*/ 3779 w 10000"/>
                <a:gd name="connsiteY179" fmla="*/ 6782 h 10000"/>
                <a:gd name="connsiteX180" fmla="*/ 3799 w 10000"/>
                <a:gd name="connsiteY180" fmla="*/ 5897 h 10000"/>
                <a:gd name="connsiteX181" fmla="*/ 3825 w 10000"/>
                <a:gd name="connsiteY181" fmla="*/ 5410 h 10000"/>
                <a:gd name="connsiteX182" fmla="*/ 3844 w 10000"/>
                <a:gd name="connsiteY182" fmla="*/ 5282 h 10000"/>
                <a:gd name="connsiteX183" fmla="*/ 3863 w 10000"/>
                <a:gd name="connsiteY183" fmla="*/ 5346 h 10000"/>
                <a:gd name="connsiteX184" fmla="*/ 3881 w 10000"/>
                <a:gd name="connsiteY184" fmla="*/ 5038 h 10000"/>
                <a:gd name="connsiteX185" fmla="*/ 3900 w 10000"/>
                <a:gd name="connsiteY185" fmla="*/ 4872 h 10000"/>
                <a:gd name="connsiteX186" fmla="*/ 3929 w 10000"/>
                <a:gd name="connsiteY186" fmla="*/ 4718 h 10000"/>
                <a:gd name="connsiteX187" fmla="*/ 3948 w 10000"/>
                <a:gd name="connsiteY187" fmla="*/ 4936 h 10000"/>
                <a:gd name="connsiteX188" fmla="*/ 3968 w 10000"/>
                <a:gd name="connsiteY188" fmla="*/ 5103 h 10000"/>
                <a:gd name="connsiteX189" fmla="*/ 3987 w 10000"/>
                <a:gd name="connsiteY189" fmla="*/ 5474 h 10000"/>
                <a:gd name="connsiteX190" fmla="*/ 4016 w 10000"/>
                <a:gd name="connsiteY190" fmla="*/ 5410 h 10000"/>
                <a:gd name="connsiteX191" fmla="*/ 4034 w 10000"/>
                <a:gd name="connsiteY191" fmla="*/ 5218 h 10000"/>
                <a:gd name="connsiteX192" fmla="*/ 4053 w 10000"/>
                <a:gd name="connsiteY192" fmla="*/ 5000 h 10000"/>
                <a:gd name="connsiteX193" fmla="*/ 4071 w 10000"/>
                <a:gd name="connsiteY193" fmla="*/ 4872 h 10000"/>
                <a:gd name="connsiteX194" fmla="*/ 4090 w 10000"/>
                <a:gd name="connsiteY194" fmla="*/ 4744 h 10000"/>
                <a:gd name="connsiteX195" fmla="*/ 4117 w 10000"/>
                <a:gd name="connsiteY195" fmla="*/ 4808 h 10000"/>
                <a:gd name="connsiteX196" fmla="*/ 4135 w 10000"/>
                <a:gd name="connsiteY196" fmla="*/ 4782 h 10000"/>
                <a:gd name="connsiteX197" fmla="*/ 4155 w 10000"/>
                <a:gd name="connsiteY197" fmla="*/ 4590 h 10000"/>
                <a:gd name="connsiteX198" fmla="*/ 4173 w 10000"/>
                <a:gd name="connsiteY198" fmla="*/ 4654 h 10000"/>
                <a:gd name="connsiteX199" fmla="*/ 4204 w 10000"/>
                <a:gd name="connsiteY199" fmla="*/ 4782 h 10000"/>
                <a:gd name="connsiteX200" fmla="*/ 4223 w 10000"/>
                <a:gd name="connsiteY200" fmla="*/ 4872 h 10000"/>
                <a:gd name="connsiteX201" fmla="*/ 4242 w 10000"/>
                <a:gd name="connsiteY201" fmla="*/ 4179 h 10000"/>
                <a:gd name="connsiteX202" fmla="*/ 4267 w 10000"/>
                <a:gd name="connsiteY202" fmla="*/ 2423 h 10000"/>
                <a:gd name="connsiteX203" fmla="*/ 4287 w 10000"/>
                <a:gd name="connsiteY203" fmla="*/ 923 h 10000"/>
                <a:gd name="connsiteX204" fmla="*/ 4305 w 10000"/>
                <a:gd name="connsiteY204" fmla="*/ 0 h 10000"/>
                <a:gd name="connsiteX205" fmla="*/ 4324 w 10000"/>
                <a:gd name="connsiteY205" fmla="*/ 1051 h 10000"/>
                <a:gd name="connsiteX206" fmla="*/ 4344 w 10000"/>
                <a:gd name="connsiteY206" fmla="*/ 4487 h 10000"/>
                <a:gd name="connsiteX207" fmla="*/ 4363 w 10000"/>
                <a:gd name="connsiteY207" fmla="*/ 7705 h 10000"/>
                <a:gd name="connsiteX208" fmla="*/ 4392 w 10000"/>
                <a:gd name="connsiteY208" fmla="*/ 9397 h 10000"/>
                <a:gd name="connsiteX209" fmla="*/ 4410 w 10000"/>
                <a:gd name="connsiteY209" fmla="*/ 9397 h 10000"/>
                <a:gd name="connsiteX210" fmla="*/ 4429 w 10000"/>
                <a:gd name="connsiteY210" fmla="*/ 8436 h 10000"/>
                <a:gd name="connsiteX211" fmla="*/ 4459 w 10000"/>
                <a:gd name="connsiteY211" fmla="*/ 7679 h 10000"/>
                <a:gd name="connsiteX212" fmla="*/ 4478 w 10000"/>
                <a:gd name="connsiteY212" fmla="*/ 7231 h 10000"/>
                <a:gd name="connsiteX213" fmla="*/ 4498 w 10000"/>
                <a:gd name="connsiteY213" fmla="*/ 6436 h 10000"/>
                <a:gd name="connsiteX214" fmla="*/ 4518 w 10000"/>
                <a:gd name="connsiteY214" fmla="*/ 5538 h 10000"/>
                <a:gd name="connsiteX215" fmla="*/ 4537 w 10000"/>
                <a:gd name="connsiteY215" fmla="*/ 4872 h 10000"/>
                <a:gd name="connsiteX216" fmla="*/ 4562 w 10000"/>
                <a:gd name="connsiteY216" fmla="*/ 4423 h 10000"/>
                <a:gd name="connsiteX217" fmla="*/ 4581 w 10000"/>
                <a:gd name="connsiteY217" fmla="*/ 4462 h 10000"/>
                <a:gd name="connsiteX218" fmla="*/ 4599 w 10000"/>
                <a:gd name="connsiteY218" fmla="*/ 3885 h 10000"/>
                <a:gd name="connsiteX219" fmla="*/ 4618 w 10000"/>
                <a:gd name="connsiteY219" fmla="*/ 2744 h 10000"/>
                <a:gd name="connsiteX220" fmla="*/ 4637 w 10000"/>
                <a:gd name="connsiteY220" fmla="*/ 1949 h 10000"/>
                <a:gd name="connsiteX221" fmla="*/ 4662 w 10000"/>
                <a:gd name="connsiteY221" fmla="*/ 2897 h 10000"/>
                <a:gd name="connsiteX222" fmla="*/ 4681 w 10000"/>
                <a:gd name="connsiteY222" fmla="*/ 5833 h 10000"/>
                <a:gd name="connsiteX223" fmla="*/ 4712 w 10000"/>
                <a:gd name="connsiteY223" fmla="*/ 8000 h 10000"/>
                <a:gd name="connsiteX224" fmla="*/ 4731 w 10000"/>
                <a:gd name="connsiteY224" fmla="*/ 8090 h 10000"/>
                <a:gd name="connsiteX225" fmla="*/ 4751 w 10000"/>
                <a:gd name="connsiteY225" fmla="*/ 7103 h 10000"/>
                <a:gd name="connsiteX226" fmla="*/ 4769 w 10000"/>
                <a:gd name="connsiteY226" fmla="*/ 6205 h 10000"/>
                <a:gd name="connsiteX227" fmla="*/ 4789 w 10000"/>
                <a:gd name="connsiteY227" fmla="*/ 5641 h 10000"/>
                <a:gd name="connsiteX228" fmla="*/ 4807 w 10000"/>
                <a:gd name="connsiteY228" fmla="*/ 5321 h 10000"/>
                <a:gd name="connsiteX229" fmla="*/ 4836 w 10000"/>
                <a:gd name="connsiteY229" fmla="*/ 5154 h 10000"/>
                <a:gd name="connsiteX230" fmla="*/ 4854 w 10000"/>
                <a:gd name="connsiteY230" fmla="*/ 4872 h 10000"/>
                <a:gd name="connsiteX231" fmla="*/ 4875 w 10000"/>
                <a:gd name="connsiteY231" fmla="*/ 4526 h 10000"/>
                <a:gd name="connsiteX232" fmla="*/ 4904 w 10000"/>
                <a:gd name="connsiteY232" fmla="*/ 4333 h 10000"/>
                <a:gd name="connsiteX233" fmla="*/ 4923 w 10000"/>
                <a:gd name="connsiteY233" fmla="*/ 4115 h 10000"/>
                <a:gd name="connsiteX234" fmla="*/ 4937 w 10000"/>
                <a:gd name="connsiteY234" fmla="*/ 3859 h 10000"/>
                <a:gd name="connsiteX235" fmla="*/ 4957 w 10000"/>
                <a:gd name="connsiteY235" fmla="*/ 3692 h 10000"/>
                <a:gd name="connsiteX236" fmla="*/ 4976 w 10000"/>
                <a:gd name="connsiteY236" fmla="*/ 3603 h 10000"/>
                <a:gd name="connsiteX237" fmla="*/ 5006 w 10000"/>
                <a:gd name="connsiteY237" fmla="*/ 3821 h 10000"/>
                <a:gd name="connsiteX238" fmla="*/ 5025 w 10000"/>
                <a:gd name="connsiteY238" fmla="*/ 4590 h 10000"/>
                <a:gd name="connsiteX239" fmla="*/ 5044 w 10000"/>
                <a:gd name="connsiteY239" fmla="*/ 5103 h 10000"/>
                <a:gd name="connsiteX240" fmla="*/ 5065 w 10000"/>
                <a:gd name="connsiteY240" fmla="*/ 5346 h 10000"/>
                <a:gd name="connsiteX241" fmla="*/ 5090 w 10000"/>
                <a:gd name="connsiteY241" fmla="*/ 5474 h 10000"/>
                <a:gd name="connsiteX242" fmla="*/ 5108 w 10000"/>
                <a:gd name="connsiteY242" fmla="*/ 5538 h 10000"/>
                <a:gd name="connsiteX243" fmla="*/ 5128 w 10000"/>
                <a:gd name="connsiteY243" fmla="*/ 5513 h 10000"/>
                <a:gd name="connsiteX244" fmla="*/ 5147 w 10000"/>
                <a:gd name="connsiteY244" fmla="*/ 5218 h 10000"/>
                <a:gd name="connsiteX245" fmla="*/ 5176 w 10000"/>
                <a:gd name="connsiteY245" fmla="*/ 4744 h 10000"/>
                <a:gd name="connsiteX246" fmla="*/ 5195 w 10000"/>
                <a:gd name="connsiteY246" fmla="*/ 4397 h 10000"/>
                <a:gd name="connsiteX247" fmla="*/ 5214 w 10000"/>
                <a:gd name="connsiteY247" fmla="*/ 3821 h 10000"/>
                <a:gd name="connsiteX248" fmla="*/ 5229 w 10000"/>
                <a:gd name="connsiteY248" fmla="*/ 3372 h 10000"/>
                <a:gd name="connsiteX249" fmla="*/ 5248 w 10000"/>
                <a:gd name="connsiteY249" fmla="*/ 3372 h 10000"/>
                <a:gd name="connsiteX250" fmla="*/ 5269 w 10000"/>
                <a:gd name="connsiteY250" fmla="*/ 3795 h 10000"/>
                <a:gd name="connsiteX251" fmla="*/ 5300 w 10000"/>
                <a:gd name="connsiteY251" fmla="*/ 5192 h 10000"/>
                <a:gd name="connsiteX252" fmla="*/ 5326 w 10000"/>
                <a:gd name="connsiteY252" fmla="*/ 6436 h 10000"/>
                <a:gd name="connsiteX253" fmla="*/ 5344 w 10000"/>
                <a:gd name="connsiteY253" fmla="*/ 7321 h 10000"/>
                <a:gd name="connsiteX254" fmla="*/ 5363 w 10000"/>
                <a:gd name="connsiteY254" fmla="*/ 7359 h 10000"/>
                <a:gd name="connsiteX255" fmla="*/ 5382 w 10000"/>
                <a:gd name="connsiteY255" fmla="*/ 6846 h 10000"/>
                <a:gd name="connsiteX256" fmla="*/ 5402 w 10000"/>
                <a:gd name="connsiteY256" fmla="*/ 6179 h 10000"/>
                <a:gd name="connsiteX257" fmla="*/ 5420 w 10000"/>
                <a:gd name="connsiteY257" fmla="*/ 5897 h 10000"/>
                <a:gd name="connsiteX258" fmla="*/ 5439 w 10000"/>
                <a:gd name="connsiteY258" fmla="*/ 5538 h 10000"/>
                <a:gd name="connsiteX259" fmla="*/ 5469 w 10000"/>
                <a:gd name="connsiteY259" fmla="*/ 4590 h 10000"/>
                <a:gd name="connsiteX260" fmla="*/ 5487 w 10000"/>
                <a:gd name="connsiteY260" fmla="*/ 3064 h 10000"/>
                <a:gd name="connsiteX261" fmla="*/ 5506 w 10000"/>
                <a:gd name="connsiteY261" fmla="*/ 2615 h 10000"/>
                <a:gd name="connsiteX262" fmla="*/ 5534 w 10000"/>
                <a:gd name="connsiteY262" fmla="*/ 3474 h 10000"/>
                <a:gd name="connsiteX263" fmla="*/ 5555 w 10000"/>
                <a:gd name="connsiteY263" fmla="*/ 4359 h 10000"/>
                <a:gd name="connsiteX264" fmla="*/ 5573 w 10000"/>
                <a:gd name="connsiteY264" fmla="*/ 5321 h 10000"/>
                <a:gd name="connsiteX265" fmla="*/ 5592 w 10000"/>
                <a:gd name="connsiteY265" fmla="*/ 7013 h 10000"/>
                <a:gd name="connsiteX266" fmla="*/ 5619 w 10000"/>
                <a:gd name="connsiteY266" fmla="*/ 8179 h 10000"/>
                <a:gd name="connsiteX267" fmla="*/ 5637 w 10000"/>
                <a:gd name="connsiteY267" fmla="*/ 8115 h 10000"/>
                <a:gd name="connsiteX268" fmla="*/ 5657 w 10000"/>
                <a:gd name="connsiteY268" fmla="*/ 7256 h 10000"/>
                <a:gd name="connsiteX269" fmla="*/ 5675 w 10000"/>
                <a:gd name="connsiteY269" fmla="*/ 6269 h 10000"/>
                <a:gd name="connsiteX270" fmla="*/ 5695 w 10000"/>
                <a:gd name="connsiteY270" fmla="*/ 5410 h 10000"/>
                <a:gd name="connsiteX271" fmla="*/ 5713 w 10000"/>
                <a:gd name="connsiteY271" fmla="*/ 4974 h 10000"/>
                <a:gd name="connsiteX272" fmla="*/ 5744 w 10000"/>
                <a:gd name="connsiteY272" fmla="*/ 4551 h 10000"/>
                <a:gd name="connsiteX273" fmla="*/ 5762 w 10000"/>
                <a:gd name="connsiteY273" fmla="*/ 4231 h 10000"/>
                <a:gd name="connsiteX274" fmla="*/ 5782 w 10000"/>
                <a:gd name="connsiteY274" fmla="*/ 3885 h 10000"/>
                <a:gd name="connsiteX275" fmla="*/ 5809 w 10000"/>
                <a:gd name="connsiteY275" fmla="*/ 3667 h 10000"/>
                <a:gd name="connsiteX276" fmla="*/ 5827 w 10000"/>
                <a:gd name="connsiteY276" fmla="*/ 3218 h 10000"/>
                <a:gd name="connsiteX277" fmla="*/ 5846 w 10000"/>
                <a:gd name="connsiteY277" fmla="*/ 3192 h 10000"/>
                <a:gd name="connsiteX278" fmla="*/ 5865 w 10000"/>
                <a:gd name="connsiteY278" fmla="*/ 3731 h 10000"/>
                <a:gd name="connsiteX279" fmla="*/ 5892 w 10000"/>
                <a:gd name="connsiteY279" fmla="*/ 4615 h 10000"/>
                <a:gd name="connsiteX280" fmla="*/ 5912 w 10000"/>
                <a:gd name="connsiteY280" fmla="*/ 5321 h 10000"/>
                <a:gd name="connsiteX281" fmla="*/ 5930 w 10000"/>
                <a:gd name="connsiteY281" fmla="*/ 5731 h 10000"/>
                <a:gd name="connsiteX282" fmla="*/ 5960 w 10000"/>
                <a:gd name="connsiteY282" fmla="*/ 6090 h 10000"/>
                <a:gd name="connsiteX283" fmla="*/ 5979 w 10000"/>
                <a:gd name="connsiteY283" fmla="*/ 6026 h 10000"/>
                <a:gd name="connsiteX284" fmla="*/ 5998 w 10000"/>
                <a:gd name="connsiteY284" fmla="*/ 5321 h 10000"/>
                <a:gd name="connsiteX285" fmla="*/ 6016 w 10000"/>
                <a:gd name="connsiteY285" fmla="*/ 4397 h 10000"/>
                <a:gd name="connsiteX286" fmla="*/ 6035 w 10000"/>
                <a:gd name="connsiteY286" fmla="*/ 4077 h 10000"/>
                <a:gd name="connsiteX287" fmla="*/ 6054 w 10000"/>
                <a:gd name="connsiteY287" fmla="*/ 4051 h 10000"/>
                <a:gd name="connsiteX288" fmla="*/ 6081 w 10000"/>
                <a:gd name="connsiteY288" fmla="*/ 4974 h 10000"/>
                <a:gd name="connsiteX289" fmla="*/ 6100 w 10000"/>
                <a:gd name="connsiteY289" fmla="*/ 5897 h 10000"/>
                <a:gd name="connsiteX290" fmla="*/ 6121 w 10000"/>
                <a:gd name="connsiteY290" fmla="*/ 5795 h 10000"/>
                <a:gd name="connsiteX291" fmla="*/ 6140 w 10000"/>
                <a:gd name="connsiteY291" fmla="*/ 5321 h 10000"/>
                <a:gd name="connsiteX292" fmla="*/ 6166 w 10000"/>
                <a:gd name="connsiteY292" fmla="*/ 5064 h 10000"/>
                <a:gd name="connsiteX293" fmla="*/ 6186 w 10000"/>
                <a:gd name="connsiteY293" fmla="*/ 5321 h 10000"/>
                <a:gd name="connsiteX294" fmla="*/ 6204 w 10000"/>
                <a:gd name="connsiteY294" fmla="*/ 5154 h 10000"/>
                <a:gd name="connsiteX295" fmla="*/ 6222 w 10000"/>
                <a:gd name="connsiteY295" fmla="*/ 4936 h 10000"/>
                <a:gd name="connsiteX296" fmla="*/ 6253 w 10000"/>
                <a:gd name="connsiteY296" fmla="*/ 4462 h 10000"/>
                <a:gd name="connsiteX297" fmla="*/ 6393 w 10000"/>
                <a:gd name="connsiteY297" fmla="*/ 4846 h 10000"/>
                <a:gd name="connsiteX298" fmla="*/ 6420 w 10000"/>
                <a:gd name="connsiteY298" fmla="*/ 4487 h 10000"/>
                <a:gd name="connsiteX299" fmla="*/ 6526 w 10000"/>
                <a:gd name="connsiteY299" fmla="*/ 4013 h 10000"/>
                <a:gd name="connsiteX300" fmla="*/ 6545 w 10000"/>
                <a:gd name="connsiteY300" fmla="*/ 3064 h 10000"/>
                <a:gd name="connsiteX301" fmla="*/ 6609 w 10000"/>
                <a:gd name="connsiteY301" fmla="*/ 5923 h 10000"/>
                <a:gd name="connsiteX302" fmla="*/ 6628 w 10000"/>
                <a:gd name="connsiteY302" fmla="*/ 7321 h 10000"/>
                <a:gd name="connsiteX303" fmla="*/ 6648 w 10000"/>
                <a:gd name="connsiteY303" fmla="*/ 7641 h 10000"/>
                <a:gd name="connsiteX304" fmla="*/ 6667 w 10000"/>
                <a:gd name="connsiteY304" fmla="*/ 7359 h 10000"/>
                <a:gd name="connsiteX305" fmla="*/ 6685 w 10000"/>
                <a:gd name="connsiteY305" fmla="*/ 5833 h 10000"/>
                <a:gd name="connsiteX306" fmla="*/ 6801 w 10000"/>
                <a:gd name="connsiteY306" fmla="*/ 6436 h 10000"/>
                <a:gd name="connsiteX307" fmla="*/ 6821 w 10000"/>
                <a:gd name="connsiteY307" fmla="*/ 8628 h 10000"/>
                <a:gd name="connsiteX308" fmla="*/ 6839 w 10000"/>
                <a:gd name="connsiteY308" fmla="*/ 9077 h 10000"/>
                <a:gd name="connsiteX309" fmla="*/ 6865 w 10000"/>
                <a:gd name="connsiteY309" fmla="*/ 8603 h 10000"/>
                <a:gd name="connsiteX310" fmla="*/ 6883 w 10000"/>
                <a:gd name="connsiteY310" fmla="*/ 7679 h 10000"/>
                <a:gd name="connsiteX311" fmla="*/ 6903 w 10000"/>
                <a:gd name="connsiteY311" fmla="*/ 6846 h 10000"/>
                <a:gd name="connsiteX312" fmla="*/ 6921 w 10000"/>
                <a:gd name="connsiteY312" fmla="*/ 6090 h 10000"/>
                <a:gd name="connsiteX313" fmla="*/ 6940 w 10000"/>
                <a:gd name="connsiteY313" fmla="*/ 5128 h 10000"/>
                <a:gd name="connsiteX314" fmla="*/ 6960 w 10000"/>
                <a:gd name="connsiteY314" fmla="*/ 4013 h 10000"/>
                <a:gd name="connsiteX315" fmla="*/ 7329 w 10000"/>
                <a:gd name="connsiteY315" fmla="*/ 5513 h 10000"/>
                <a:gd name="connsiteX316" fmla="*/ 7349 w 10000"/>
                <a:gd name="connsiteY316" fmla="*/ 6051 h 10000"/>
                <a:gd name="connsiteX317" fmla="*/ 7368 w 10000"/>
                <a:gd name="connsiteY317" fmla="*/ 5897 h 10000"/>
                <a:gd name="connsiteX318" fmla="*/ 7387 w 10000"/>
                <a:gd name="connsiteY318" fmla="*/ 5577 h 10000"/>
                <a:gd name="connsiteX319" fmla="*/ 7405 w 10000"/>
                <a:gd name="connsiteY319" fmla="*/ 5321 h 10000"/>
                <a:gd name="connsiteX320" fmla="*/ 7431 w 10000"/>
                <a:gd name="connsiteY320" fmla="*/ 4936 h 10000"/>
                <a:gd name="connsiteX321" fmla="*/ 7451 w 10000"/>
                <a:gd name="connsiteY321" fmla="*/ 4654 h 10000"/>
                <a:gd name="connsiteX322" fmla="*/ 7471 w 10000"/>
                <a:gd name="connsiteY322" fmla="*/ 4526 h 10000"/>
                <a:gd name="connsiteX323" fmla="*/ 7501 w 10000"/>
                <a:gd name="connsiteY323" fmla="*/ 4487 h 10000"/>
                <a:gd name="connsiteX324" fmla="*/ 7519 w 10000"/>
                <a:gd name="connsiteY324" fmla="*/ 4590 h 10000"/>
                <a:gd name="connsiteX325" fmla="*/ 7539 w 10000"/>
                <a:gd name="connsiteY325" fmla="*/ 5218 h 10000"/>
                <a:gd name="connsiteX326" fmla="*/ 7553 w 10000"/>
                <a:gd name="connsiteY326" fmla="*/ 5218 h 10000"/>
                <a:gd name="connsiteX327" fmla="*/ 7571 w 10000"/>
                <a:gd name="connsiteY327" fmla="*/ 4654 h 10000"/>
                <a:gd name="connsiteX328" fmla="*/ 7602 w 10000"/>
                <a:gd name="connsiteY328" fmla="*/ 4423 h 10000"/>
                <a:gd name="connsiteX329" fmla="*/ 7620 w 10000"/>
                <a:gd name="connsiteY329" fmla="*/ 4654 h 10000"/>
                <a:gd name="connsiteX330" fmla="*/ 7640 w 10000"/>
                <a:gd name="connsiteY330" fmla="*/ 5154 h 10000"/>
                <a:gd name="connsiteX331" fmla="*/ 7665 w 10000"/>
                <a:gd name="connsiteY331" fmla="*/ 5731 h 10000"/>
                <a:gd name="connsiteX332" fmla="*/ 7685 w 10000"/>
                <a:gd name="connsiteY332" fmla="*/ 6051 h 10000"/>
                <a:gd name="connsiteX333" fmla="*/ 7703 w 10000"/>
                <a:gd name="connsiteY333" fmla="*/ 5962 h 10000"/>
                <a:gd name="connsiteX334" fmla="*/ 7722 w 10000"/>
                <a:gd name="connsiteY334" fmla="*/ 5897 h 10000"/>
                <a:gd name="connsiteX335" fmla="*/ 7742 w 10000"/>
                <a:gd name="connsiteY335" fmla="*/ 5321 h 10000"/>
                <a:gd name="connsiteX336" fmla="*/ 7761 w 10000"/>
                <a:gd name="connsiteY336" fmla="*/ 4679 h 10000"/>
                <a:gd name="connsiteX337" fmla="*/ 7792 w 10000"/>
                <a:gd name="connsiteY337" fmla="*/ 4115 h 10000"/>
                <a:gd name="connsiteX338" fmla="*/ 7810 w 10000"/>
                <a:gd name="connsiteY338" fmla="*/ 3474 h 10000"/>
                <a:gd name="connsiteX339" fmla="*/ 7831 w 10000"/>
                <a:gd name="connsiteY339" fmla="*/ 3410 h 10000"/>
                <a:gd name="connsiteX340" fmla="*/ 7846 w 10000"/>
                <a:gd name="connsiteY340" fmla="*/ 4808 h 10000"/>
                <a:gd name="connsiteX341" fmla="*/ 7879 w 10000"/>
                <a:gd name="connsiteY341" fmla="*/ 6090 h 10000"/>
                <a:gd name="connsiteX342" fmla="*/ 7897 w 10000"/>
                <a:gd name="connsiteY342" fmla="*/ 5833 h 10000"/>
                <a:gd name="connsiteX343" fmla="*/ 7915 w 10000"/>
                <a:gd name="connsiteY343" fmla="*/ 4359 h 10000"/>
                <a:gd name="connsiteX344" fmla="*/ 7941 w 10000"/>
                <a:gd name="connsiteY344" fmla="*/ 2705 h 10000"/>
                <a:gd name="connsiteX345" fmla="*/ 7959 w 10000"/>
                <a:gd name="connsiteY345" fmla="*/ 1974 h 10000"/>
                <a:gd name="connsiteX346" fmla="*/ 7978 w 10000"/>
                <a:gd name="connsiteY346" fmla="*/ 4013 h 10000"/>
                <a:gd name="connsiteX347" fmla="*/ 7997 w 10000"/>
                <a:gd name="connsiteY347" fmla="*/ 6372 h 10000"/>
                <a:gd name="connsiteX348" fmla="*/ 8017 w 10000"/>
                <a:gd name="connsiteY348" fmla="*/ 7808 h 10000"/>
                <a:gd name="connsiteX349" fmla="*/ 8035 w 10000"/>
                <a:gd name="connsiteY349" fmla="*/ 7577 h 10000"/>
                <a:gd name="connsiteX350" fmla="*/ 8066 w 10000"/>
                <a:gd name="connsiteY350" fmla="*/ 7295 h 10000"/>
                <a:gd name="connsiteX351" fmla="*/ 8085 w 10000"/>
                <a:gd name="connsiteY351" fmla="*/ 7321 h 10000"/>
                <a:gd name="connsiteX352" fmla="*/ 8103 w 10000"/>
                <a:gd name="connsiteY352" fmla="*/ 7551 h 10000"/>
                <a:gd name="connsiteX353" fmla="*/ 8130 w 10000"/>
                <a:gd name="connsiteY353" fmla="*/ 7679 h 10000"/>
                <a:gd name="connsiteX354" fmla="*/ 8148 w 10000"/>
                <a:gd name="connsiteY354" fmla="*/ 7231 h 10000"/>
                <a:gd name="connsiteX355" fmla="*/ 8169 w 10000"/>
                <a:gd name="connsiteY355" fmla="*/ 6526 h 10000"/>
                <a:gd name="connsiteX356" fmla="*/ 8188 w 10000"/>
                <a:gd name="connsiteY356" fmla="*/ 5859 h 10000"/>
                <a:gd name="connsiteX357" fmla="*/ 8215 w 10000"/>
                <a:gd name="connsiteY357" fmla="*/ 5154 h 10000"/>
                <a:gd name="connsiteX358" fmla="*/ 8233 w 10000"/>
                <a:gd name="connsiteY358" fmla="*/ 4615 h 10000"/>
                <a:gd name="connsiteX359" fmla="*/ 8253 w 10000"/>
                <a:gd name="connsiteY359" fmla="*/ 3949 h 10000"/>
                <a:gd name="connsiteX360" fmla="*/ 8272 w 10000"/>
                <a:gd name="connsiteY360" fmla="*/ 3474 h 10000"/>
                <a:gd name="connsiteX361" fmla="*/ 8291 w 10000"/>
                <a:gd name="connsiteY361" fmla="*/ 2936 h 10000"/>
                <a:gd name="connsiteX362" fmla="*/ 8321 w 10000"/>
                <a:gd name="connsiteY362" fmla="*/ 2808 h 10000"/>
                <a:gd name="connsiteX363" fmla="*/ 8339 w 10000"/>
                <a:gd name="connsiteY363" fmla="*/ 3474 h 10000"/>
                <a:gd name="connsiteX364" fmla="*/ 8358 w 10000"/>
                <a:gd name="connsiteY364" fmla="*/ 4462 h 10000"/>
                <a:gd name="connsiteX365" fmla="*/ 8378 w 10000"/>
                <a:gd name="connsiteY365" fmla="*/ 4590 h 10000"/>
                <a:gd name="connsiteX366" fmla="*/ 8405 w 10000"/>
                <a:gd name="connsiteY366" fmla="*/ 4333 h 10000"/>
                <a:gd name="connsiteX367" fmla="*/ 8423 w 10000"/>
                <a:gd name="connsiteY367" fmla="*/ 4295 h 10000"/>
                <a:gd name="connsiteX368" fmla="*/ 8442 w 10000"/>
                <a:gd name="connsiteY368" fmla="*/ 4205 h 10000"/>
                <a:gd name="connsiteX369" fmla="*/ 8462 w 10000"/>
                <a:gd name="connsiteY369" fmla="*/ 3949 h 10000"/>
                <a:gd name="connsiteX370" fmla="*/ 8480 w 10000"/>
                <a:gd name="connsiteY370" fmla="*/ 4654 h 10000"/>
                <a:gd name="connsiteX371" fmla="*/ 8509 w 10000"/>
                <a:gd name="connsiteY371" fmla="*/ 5282 h 10000"/>
                <a:gd name="connsiteX372" fmla="*/ 8527 w 10000"/>
                <a:gd name="connsiteY372" fmla="*/ 6051 h 10000"/>
                <a:gd name="connsiteX373" fmla="*/ 8557 w 10000"/>
                <a:gd name="connsiteY373" fmla="*/ 6718 h 10000"/>
                <a:gd name="connsiteX374" fmla="*/ 8576 w 10000"/>
                <a:gd name="connsiteY374" fmla="*/ 6821 h 10000"/>
                <a:gd name="connsiteX375" fmla="*/ 8594 w 10000"/>
                <a:gd name="connsiteY375" fmla="*/ 6462 h 10000"/>
                <a:gd name="connsiteX376" fmla="*/ 8613 w 10000"/>
                <a:gd name="connsiteY376" fmla="*/ 5321 h 10000"/>
                <a:gd name="connsiteX377" fmla="*/ 8632 w 10000"/>
                <a:gd name="connsiteY377" fmla="*/ 2769 h 10000"/>
                <a:gd name="connsiteX378" fmla="*/ 8653 w 10000"/>
                <a:gd name="connsiteY378" fmla="*/ 1244 h 10000"/>
                <a:gd name="connsiteX379" fmla="*/ 8671 w 10000"/>
                <a:gd name="connsiteY379" fmla="*/ 962 h 10000"/>
                <a:gd name="connsiteX380" fmla="*/ 8697 w 10000"/>
                <a:gd name="connsiteY380" fmla="*/ 3603 h 10000"/>
                <a:gd name="connsiteX381" fmla="*/ 8715 w 10000"/>
                <a:gd name="connsiteY381" fmla="*/ 6846 h 10000"/>
                <a:gd name="connsiteX382" fmla="*/ 8742 w 10000"/>
                <a:gd name="connsiteY382" fmla="*/ 8282 h 10000"/>
                <a:gd name="connsiteX383" fmla="*/ 8761 w 10000"/>
                <a:gd name="connsiteY383" fmla="*/ 8218 h 10000"/>
                <a:gd name="connsiteX384" fmla="*/ 8781 w 10000"/>
                <a:gd name="connsiteY384" fmla="*/ 7679 h 10000"/>
                <a:gd name="connsiteX385" fmla="*/ 8801 w 10000"/>
                <a:gd name="connsiteY385" fmla="*/ 7038 h 10000"/>
                <a:gd name="connsiteX386" fmla="*/ 8819 w 10000"/>
                <a:gd name="connsiteY386" fmla="*/ 6436 h 10000"/>
                <a:gd name="connsiteX387" fmla="*/ 8849 w 10000"/>
                <a:gd name="connsiteY387" fmla="*/ 6115 h 10000"/>
                <a:gd name="connsiteX388" fmla="*/ 8868 w 10000"/>
                <a:gd name="connsiteY388" fmla="*/ 5833 h 10000"/>
                <a:gd name="connsiteX389" fmla="*/ 8886 w 10000"/>
                <a:gd name="connsiteY389" fmla="*/ 5449 h 10000"/>
                <a:gd name="connsiteX390" fmla="*/ 8906 w 10000"/>
                <a:gd name="connsiteY390" fmla="*/ 4872 h 10000"/>
                <a:gd name="connsiteX391" fmla="*/ 8925 w 10000"/>
                <a:gd name="connsiteY391" fmla="*/ 4333 h 10000"/>
                <a:gd name="connsiteX392" fmla="*/ 8952 w 10000"/>
                <a:gd name="connsiteY392" fmla="*/ 3795 h 10000"/>
                <a:gd name="connsiteX393" fmla="*/ 8970 w 10000"/>
                <a:gd name="connsiteY393" fmla="*/ 3538 h 10000"/>
                <a:gd name="connsiteX394" fmla="*/ 8989 w 10000"/>
                <a:gd name="connsiteY394" fmla="*/ 3244 h 10000"/>
                <a:gd name="connsiteX395" fmla="*/ 9014 w 10000"/>
                <a:gd name="connsiteY395" fmla="*/ 3372 h 10000"/>
                <a:gd name="connsiteX396" fmla="*/ 9036 w 10000"/>
                <a:gd name="connsiteY396" fmla="*/ 3244 h 10000"/>
                <a:gd name="connsiteX397" fmla="*/ 9055 w 10000"/>
                <a:gd name="connsiteY397" fmla="*/ 2513 h 10000"/>
                <a:gd name="connsiteX398" fmla="*/ 9073 w 10000"/>
                <a:gd name="connsiteY398" fmla="*/ 2897 h 10000"/>
                <a:gd name="connsiteX399" fmla="*/ 9092 w 10000"/>
                <a:gd name="connsiteY399" fmla="*/ 5128 h 10000"/>
                <a:gd name="connsiteX400" fmla="*/ 9123 w 10000"/>
                <a:gd name="connsiteY400" fmla="*/ 6846 h 10000"/>
                <a:gd name="connsiteX401" fmla="*/ 9142 w 10000"/>
                <a:gd name="connsiteY401" fmla="*/ 7038 h 10000"/>
                <a:gd name="connsiteX402" fmla="*/ 9161 w 10000"/>
                <a:gd name="connsiteY402" fmla="*/ 6821 h 10000"/>
                <a:gd name="connsiteX403" fmla="*/ 9187 w 10000"/>
                <a:gd name="connsiteY403" fmla="*/ 6051 h 10000"/>
                <a:gd name="connsiteX404" fmla="*/ 9207 w 10000"/>
                <a:gd name="connsiteY404" fmla="*/ 4974 h 10000"/>
                <a:gd name="connsiteX405" fmla="*/ 9225 w 10000"/>
                <a:gd name="connsiteY405" fmla="*/ 3885 h 10000"/>
                <a:gd name="connsiteX406" fmla="*/ 9244 w 10000"/>
                <a:gd name="connsiteY406" fmla="*/ 3795 h 10000"/>
                <a:gd name="connsiteX407" fmla="*/ 9262 w 10000"/>
                <a:gd name="connsiteY407" fmla="*/ 4910 h 10000"/>
                <a:gd name="connsiteX408" fmla="*/ 9282 w 10000"/>
                <a:gd name="connsiteY408" fmla="*/ 6590 h 10000"/>
                <a:gd name="connsiteX409" fmla="*/ 9311 w 10000"/>
                <a:gd name="connsiteY409" fmla="*/ 7705 h 10000"/>
                <a:gd name="connsiteX410" fmla="*/ 9330 w 10000"/>
                <a:gd name="connsiteY410" fmla="*/ 7641 h 10000"/>
                <a:gd name="connsiteX411" fmla="*/ 9348 w 10000"/>
                <a:gd name="connsiteY411" fmla="*/ 6974 h 10000"/>
                <a:gd name="connsiteX412" fmla="*/ 9366 w 10000"/>
                <a:gd name="connsiteY412" fmla="*/ 6244 h 10000"/>
                <a:gd name="connsiteX413" fmla="*/ 9396 w 10000"/>
                <a:gd name="connsiteY413" fmla="*/ 5667 h 10000"/>
                <a:gd name="connsiteX414" fmla="*/ 9415 w 10000"/>
                <a:gd name="connsiteY414" fmla="*/ 5282 h 10000"/>
                <a:gd name="connsiteX415" fmla="*/ 9434 w 10000"/>
                <a:gd name="connsiteY415" fmla="*/ 4782 h 10000"/>
                <a:gd name="connsiteX416" fmla="*/ 9452 w 10000"/>
                <a:gd name="connsiteY416" fmla="*/ 3987 h 10000"/>
                <a:gd name="connsiteX417" fmla="*/ 9481 w 10000"/>
                <a:gd name="connsiteY417" fmla="*/ 3244 h 10000"/>
                <a:gd name="connsiteX418" fmla="*/ 9499 w 10000"/>
                <a:gd name="connsiteY418" fmla="*/ 2872 h 10000"/>
                <a:gd name="connsiteX419" fmla="*/ 9518 w 10000"/>
                <a:gd name="connsiteY419" fmla="*/ 2962 h 10000"/>
                <a:gd name="connsiteX420" fmla="*/ 9536 w 10000"/>
                <a:gd name="connsiteY420" fmla="*/ 3667 h 10000"/>
                <a:gd name="connsiteX421" fmla="*/ 9556 w 10000"/>
                <a:gd name="connsiteY421" fmla="*/ 5321 h 10000"/>
                <a:gd name="connsiteX422" fmla="*/ 9586 w 10000"/>
                <a:gd name="connsiteY422" fmla="*/ 6462 h 10000"/>
                <a:gd name="connsiteX423" fmla="*/ 9602 w 10000"/>
                <a:gd name="connsiteY423" fmla="*/ 6051 h 10000"/>
                <a:gd name="connsiteX424" fmla="*/ 9632 w 10000"/>
                <a:gd name="connsiteY424" fmla="*/ 5103 h 10000"/>
                <a:gd name="connsiteX425" fmla="*/ 9650 w 10000"/>
                <a:gd name="connsiteY425" fmla="*/ 4551 h 10000"/>
                <a:gd name="connsiteX426" fmla="*/ 9690 w 10000"/>
                <a:gd name="connsiteY426" fmla="*/ 5897 h 10000"/>
                <a:gd name="connsiteX427" fmla="*/ 9708 w 10000"/>
                <a:gd name="connsiteY427" fmla="*/ 6179 h 10000"/>
                <a:gd name="connsiteX428" fmla="*/ 9727 w 10000"/>
                <a:gd name="connsiteY428" fmla="*/ 5667 h 10000"/>
                <a:gd name="connsiteX429" fmla="*/ 9790 w 10000"/>
                <a:gd name="connsiteY429" fmla="*/ 4718 h 10000"/>
                <a:gd name="connsiteX430" fmla="*/ 9823 w 10000"/>
                <a:gd name="connsiteY430" fmla="*/ 4462 h 10000"/>
                <a:gd name="connsiteX431" fmla="*/ 9843 w 10000"/>
                <a:gd name="connsiteY431" fmla="*/ 4179 h 10000"/>
                <a:gd name="connsiteX432" fmla="*/ 9862 w 10000"/>
                <a:gd name="connsiteY432" fmla="*/ 4115 h 10000"/>
                <a:gd name="connsiteX433" fmla="*/ 9880 w 10000"/>
                <a:gd name="connsiteY433" fmla="*/ 4141 h 10000"/>
                <a:gd name="connsiteX434" fmla="*/ 9896 w 10000"/>
                <a:gd name="connsiteY434" fmla="*/ 4462 h 10000"/>
                <a:gd name="connsiteX435" fmla="*/ 9926 w 10000"/>
                <a:gd name="connsiteY435" fmla="*/ 4782 h 10000"/>
                <a:gd name="connsiteX436" fmla="*/ 9964 w 10000"/>
                <a:gd name="connsiteY436" fmla="*/ 6090 h 10000"/>
                <a:gd name="connsiteX437" fmla="*/ 9982 w 10000"/>
                <a:gd name="connsiteY437" fmla="*/ 6308 h 10000"/>
                <a:gd name="connsiteX438" fmla="*/ 10000 w 10000"/>
                <a:gd name="connsiteY438" fmla="*/ 602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49 w 10000"/>
                <a:gd name="connsiteY7" fmla="*/ 2897 h 10000"/>
                <a:gd name="connsiteX8" fmla="*/ 167 w 10000"/>
                <a:gd name="connsiteY8" fmla="*/ 3987 h 10000"/>
                <a:gd name="connsiteX9" fmla="*/ 188 w 10000"/>
                <a:gd name="connsiteY9" fmla="*/ 5346 h 10000"/>
                <a:gd name="connsiteX10" fmla="*/ 207 w 10000"/>
                <a:gd name="connsiteY10" fmla="*/ 6179 h 10000"/>
                <a:gd name="connsiteX11" fmla="*/ 227 w 10000"/>
                <a:gd name="connsiteY11" fmla="*/ 6333 h 10000"/>
                <a:gd name="connsiteX12" fmla="*/ 257 w 10000"/>
                <a:gd name="connsiteY12" fmla="*/ 6115 h 10000"/>
                <a:gd name="connsiteX13" fmla="*/ 274 w 10000"/>
                <a:gd name="connsiteY13" fmla="*/ 5667 h 10000"/>
                <a:gd name="connsiteX14" fmla="*/ 296 w 10000"/>
                <a:gd name="connsiteY14" fmla="*/ 5385 h 10000"/>
                <a:gd name="connsiteX15" fmla="*/ 314 w 10000"/>
                <a:gd name="connsiteY15" fmla="*/ 4872 h 10000"/>
                <a:gd name="connsiteX16" fmla="*/ 334 w 10000"/>
                <a:gd name="connsiteY16" fmla="*/ 4013 h 10000"/>
                <a:gd name="connsiteX17" fmla="*/ 363 w 10000"/>
                <a:gd name="connsiteY17" fmla="*/ 3795 h 10000"/>
                <a:gd name="connsiteX18" fmla="*/ 382 w 10000"/>
                <a:gd name="connsiteY18" fmla="*/ 3859 h 10000"/>
                <a:gd name="connsiteX19" fmla="*/ 400 w 10000"/>
                <a:gd name="connsiteY19" fmla="*/ 4115 h 10000"/>
                <a:gd name="connsiteX20" fmla="*/ 426 w 10000"/>
                <a:gd name="connsiteY20" fmla="*/ 4872 h 10000"/>
                <a:gd name="connsiteX21" fmla="*/ 444 w 10000"/>
                <a:gd name="connsiteY21" fmla="*/ 5513 h 10000"/>
                <a:gd name="connsiteX22" fmla="*/ 465 w 10000"/>
                <a:gd name="connsiteY22" fmla="*/ 5513 h 10000"/>
                <a:gd name="connsiteX23" fmla="*/ 483 w 10000"/>
                <a:gd name="connsiteY23" fmla="*/ 5641 h 10000"/>
                <a:gd name="connsiteX24" fmla="*/ 501 w 10000"/>
                <a:gd name="connsiteY24" fmla="*/ 5705 h 10000"/>
                <a:gd name="connsiteX25" fmla="*/ 521 w 10000"/>
                <a:gd name="connsiteY25" fmla="*/ 5833 h 10000"/>
                <a:gd name="connsiteX26" fmla="*/ 551 w 10000"/>
                <a:gd name="connsiteY26" fmla="*/ 5731 h 10000"/>
                <a:gd name="connsiteX27" fmla="*/ 567 w 10000"/>
                <a:gd name="connsiteY27" fmla="*/ 5321 h 10000"/>
                <a:gd name="connsiteX28" fmla="*/ 586 w 10000"/>
                <a:gd name="connsiteY28" fmla="*/ 4974 h 10000"/>
                <a:gd name="connsiteX29" fmla="*/ 615 w 10000"/>
                <a:gd name="connsiteY29" fmla="*/ 4526 h 10000"/>
                <a:gd name="connsiteX30" fmla="*/ 634 w 10000"/>
                <a:gd name="connsiteY30" fmla="*/ 4051 h 10000"/>
                <a:gd name="connsiteX31" fmla="*/ 653 w 10000"/>
                <a:gd name="connsiteY31" fmla="*/ 3372 h 10000"/>
                <a:gd name="connsiteX32" fmla="*/ 673 w 10000"/>
                <a:gd name="connsiteY32" fmla="*/ 3026 h 10000"/>
                <a:gd name="connsiteX33" fmla="*/ 698 w 10000"/>
                <a:gd name="connsiteY33" fmla="*/ 3282 h 10000"/>
                <a:gd name="connsiteX34" fmla="*/ 718 w 10000"/>
                <a:gd name="connsiteY34" fmla="*/ 4551 h 10000"/>
                <a:gd name="connsiteX35" fmla="*/ 736 w 10000"/>
                <a:gd name="connsiteY35" fmla="*/ 6090 h 10000"/>
                <a:gd name="connsiteX36" fmla="*/ 756 w 10000"/>
                <a:gd name="connsiteY36" fmla="*/ 7256 h 10000"/>
                <a:gd name="connsiteX37" fmla="*/ 774 w 10000"/>
                <a:gd name="connsiteY37" fmla="*/ 7449 h 10000"/>
                <a:gd name="connsiteX38" fmla="*/ 805 w 10000"/>
                <a:gd name="connsiteY38" fmla="*/ 7077 h 10000"/>
                <a:gd name="connsiteX39" fmla="*/ 823 w 10000"/>
                <a:gd name="connsiteY39" fmla="*/ 5603 h 10000"/>
                <a:gd name="connsiteX40" fmla="*/ 839 w 10000"/>
                <a:gd name="connsiteY40" fmla="*/ 3282 h 10000"/>
                <a:gd name="connsiteX41" fmla="*/ 859 w 10000"/>
                <a:gd name="connsiteY41" fmla="*/ 1308 h 10000"/>
                <a:gd name="connsiteX42" fmla="*/ 891 w 10000"/>
                <a:gd name="connsiteY42" fmla="*/ 962 h 10000"/>
                <a:gd name="connsiteX43" fmla="*/ 911 w 10000"/>
                <a:gd name="connsiteY43" fmla="*/ 3282 h 10000"/>
                <a:gd name="connsiteX44" fmla="*/ 929 w 10000"/>
                <a:gd name="connsiteY44" fmla="*/ 7744 h 10000"/>
                <a:gd name="connsiteX45" fmla="*/ 948 w 10000"/>
                <a:gd name="connsiteY45" fmla="*/ 10000 h 10000"/>
                <a:gd name="connsiteX46" fmla="*/ 966 w 10000"/>
                <a:gd name="connsiteY46" fmla="*/ 8821 h 10000"/>
                <a:gd name="connsiteX47" fmla="*/ 994 w 10000"/>
                <a:gd name="connsiteY47" fmla="*/ 6564 h 10000"/>
                <a:gd name="connsiteX48" fmla="*/ 1013 w 10000"/>
                <a:gd name="connsiteY48" fmla="*/ 5064 h 10000"/>
                <a:gd name="connsiteX49" fmla="*/ 1041 w 10000"/>
                <a:gd name="connsiteY49" fmla="*/ 4744 h 10000"/>
                <a:gd name="connsiteX50" fmla="*/ 1061 w 10000"/>
                <a:gd name="connsiteY50" fmla="*/ 5000 h 10000"/>
                <a:gd name="connsiteX51" fmla="*/ 1080 w 10000"/>
                <a:gd name="connsiteY51" fmla="*/ 5513 h 10000"/>
                <a:gd name="connsiteX52" fmla="*/ 1099 w 10000"/>
                <a:gd name="connsiteY52" fmla="*/ 5641 h 10000"/>
                <a:gd name="connsiteX53" fmla="*/ 1118 w 10000"/>
                <a:gd name="connsiteY53" fmla="*/ 5577 h 10000"/>
                <a:gd name="connsiteX54" fmla="*/ 1132 w 10000"/>
                <a:gd name="connsiteY54" fmla="*/ 5346 h 10000"/>
                <a:gd name="connsiteX55" fmla="*/ 1151 w 10000"/>
                <a:gd name="connsiteY55" fmla="*/ 4936 h 10000"/>
                <a:gd name="connsiteX56" fmla="*/ 1180 w 10000"/>
                <a:gd name="connsiteY56" fmla="*/ 3756 h 10000"/>
                <a:gd name="connsiteX57" fmla="*/ 1200 w 10000"/>
                <a:gd name="connsiteY57" fmla="*/ 3372 h 10000"/>
                <a:gd name="connsiteX58" fmla="*/ 1226 w 10000"/>
                <a:gd name="connsiteY58" fmla="*/ 3346 h 10000"/>
                <a:gd name="connsiteX59" fmla="*/ 1246 w 10000"/>
                <a:gd name="connsiteY59" fmla="*/ 3372 h 10000"/>
                <a:gd name="connsiteX60" fmla="*/ 1266 w 10000"/>
                <a:gd name="connsiteY60" fmla="*/ 4333 h 10000"/>
                <a:gd name="connsiteX61" fmla="*/ 1285 w 10000"/>
                <a:gd name="connsiteY61" fmla="*/ 5346 h 10000"/>
                <a:gd name="connsiteX62" fmla="*/ 1303 w 10000"/>
                <a:gd name="connsiteY62" fmla="*/ 6308 h 10000"/>
                <a:gd name="connsiteX63" fmla="*/ 1334 w 10000"/>
                <a:gd name="connsiteY63" fmla="*/ 6885 h 10000"/>
                <a:gd name="connsiteX64" fmla="*/ 1352 w 10000"/>
                <a:gd name="connsiteY64" fmla="*/ 7077 h 10000"/>
                <a:gd name="connsiteX65" fmla="*/ 1371 w 10000"/>
                <a:gd name="connsiteY65" fmla="*/ 6564 h 10000"/>
                <a:gd name="connsiteX66" fmla="*/ 1391 w 10000"/>
                <a:gd name="connsiteY66" fmla="*/ 6244 h 10000"/>
                <a:gd name="connsiteX67" fmla="*/ 1410 w 10000"/>
                <a:gd name="connsiteY67" fmla="*/ 5897 h 10000"/>
                <a:gd name="connsiteX68" fmla="*/ 1437 w 10000"/>
                <a:gd name="connsiteY68" fmla="*/ 5192 h 10000"/>
                <a:gd name="connsiteX69" fmla="*/ 1456 w 10000"/>
                <a:gd name="connsiteY69" fmla="*/ 4359 h 10000"/>
                <a:gd name="connsiteX70" fmla="*/ 1476 w 10000"/>
                <a:gd name="connsiteY70" fmla="*/ 3628 h 10000"/>
                <a:gd name="connsiteX71" fmla="*/ 1503 w 10000"/>
                <a:gd name="connsiteY71" fmla="*/ 3064 h 10000"/>
                <a:gd name="connsiteX72" fmla="*/ 1521 w 10000"/>
                <a:gd name="connsiteY72" fmla="*/ 3500 h 10000"/>
                <a:gd name="connsiteX73" fmla="*/ 1540 w 10000"/>
                <a:gd name="connsiteY73" fmla="*/ 4423 h 10000"/>
                <a:gd name="connsiteX74" fmla="*/ 1558 w 10000"/>
                <a:gd name="connsiteY74" fmla="*/ 4910 h 10000"/>
                <a:gd name="connsiteX75" fmla="*/ 1579 w 10000"/>
                <a:gd name="connsiteY75" fmla="*/ 4333 h 10000"/>
                <a:gd name="connsiteX76" fmla="*/ 1609 w 10000"/>
                <a:gd name="connsiteY76" fmla="*/ 3154 h 10000"/>
                <a:gd name="connsiteX77" fmla="*/ 1629 w 10000"/>
                <a:gd name="connsiteY77" fmla="*/ 2513 h 10000"/>
                <a:gd name="connsiteX78" fmla="*/ 1647 w 10000"/>
                <a:gd name="connsiteY78" fmla="*/ 3564 h 10000"/>
                <a:gd name="connsiteX79" fmla="*/ 1673 w 10000"/>
                <a:gd name="connsiteY79" fmla="*/ 5385 h 10000"/>
                <a:gd name="connsiteX80" fmla="*/ 1691 w 10000"/>
                <a:gd name="connsiteY80" fmla="*/ 6308 h 10000"/>
                <a:gd name="connsiteX81" fmla="*/ 1709 w 10000"/>
                <a:gd name="connsiteY81" fmla="*/ 5731 h 10000"/>
                <a:gd name="connsiteX82" fmla="*/ 1728 w 10000"/>
                <a:gd name="connsiteY82" fmla="*/ 5346 h 10000"/>
                <a:gd name="connsiteX83" fmla="*/ 1747 w 10000"/>
                <a:gd name="connsiteY83" fmla="*/ 5513 h 10000"/>
                <a:gd name="connsiteX84" fmla="*/ 1767 w 10000"/>
                <a:gd name="connsiteY84" fmla="*/ 5667 h 10000"/>
                <a:gd name="connsiteX85" fmla="*/ 1794 w 10000"/>
                <a:gd name="connsiteY85" fmla="*/ 6308 h 10000"/>
                <a:gd name="connsiteX86" fmla="*/ 1812 w 10000"/>
                <a:gd name="connsiteY86" fmla="*/ 6462 h 10000"/>
                <a:gd name="connsiteX87" fmla="*/ 1831 w 10000"/>
                <a:gd name="connsiteY87" fmla="*/ 6051 h 10000"/>
                <a:gd name="connsiteX88" fmla="*/ 1849 w 10000"/>
                <a:gd name="connsiteY88" fmla="*/ 5513 h 10000"/>
                <a:gd name="connsiteX89" fmla="*/ 1880 w 10000"/>
                <a:gd name="connsiteY89" fmla="*/ 5385 h 10000"/>
                <a:gd name="connsiteX90" fmla="*/ 1900 w 10000"/>
                <a:gd name="connsiteY90" fmla="*/ 5449 h 10000"/>
                <a:gd name="connsiteX91" fmla="*/ 1920 w 10000"/>
                <a:gd name="connsiteY91" fmla="*/ 5513 h 10000"/>
                <a:gd name="connsiteX92" fmla="*/ 1946 w 10000"/>
                <a:gd name="connsiteY92" fmla="*/ 5192 h 10000"/>
                <a:gd name="connsiteX93" fmla="*/ 1967 w 10000"/>
                <a:gd name="connsiteY93" fmla="*/ 4397 h 10000"/>
                <a:gd name="connsiteX94" fmla="*/ 1985 w 10000"/>
                <a:gd name="connsiteY94" fmla="*/ 4295 h 10000"/>
                <a:gd name="connsiteX95" fmla="*/ 2003 w 10000"/>
                <a:gd name="connsiteY95" fmla="*/ 4526 h 10000"/>
                <a:gd name="connsiteX96" fmla="*/ 2023 w 10000"/>
                <a:gd name="connsiteY96" fmla="*/ 5385 h 10000"/>
                <a:gd name="connsiteX97" fmla="*/ 2043 w 10000"/>
                <a:gd name="connsiteY97" fmla="*/ 6590 h 10000"/>
                <a:gd name="connsiteX98" fmla="*/ 2062 w 10000"/>
                <a:gd name="connsiteY98" fmla="*/ 6949 h 10000"/>
                <a:gd name="connsiteX99" fmla="*/ 2088 w 10000"/>
                <a:gd name="connsiteY99" fmla="*/ 6141 h 10000"/>
                <a:gd name="connsiteX100" fmla="*/ 2118 w 10000"/>
                <a:gd name="connsiteY100" fmla="*/ 5346 h 10000"/>
                <a:gd name="connsiteX101" fmla="*/ 2136 w 10000"/>
                <a:gd name="connsiteY101" fmla="*/ 5154 h 10000"/>
                <a:gd name="connsiteX102" fmla="*/ 2156 w 10000"/>
                <a:gd name="connsiteY102" fmla="*/ 5641 h 10000"/>
                <a:gd name="connsiteX103" fmla="*/ 2174 w 10000"/>
                <a:gd name="connsiteY103" fmla="*/ 5795 h 10000"/>
                <a:gd name="connsiteX104" fmla="*/ 2193 w 10000"/>
                <a:gd name="connsiteY104" fmla="*/ 5731 h 10000"/>
                <a:gd name="connsiteX105" fmla="*/ 2212 w 10000"/>
                <a:gd name="connsiteY105" fmla="*/ 5346 h 10000"/>
                <a:gd name="connsiteX106" fmla="*/ 2237 w 10000"/>
                <a:gd name="connsiteY106" fmla="*/ 4910 h 10000"/>
                <a:gd name="connsiteX107" fmla="*/ 2257 w 10000"/>
                <a:gd name="connsiteY107" fmla="*/ 4615 h 10000"/>
                <a:gd name="connsiteX108" fmla="*/ 2277 w 10000"/>
                <a:gd name="connsiteY108" fmla="*/ 4462 h 10000"/>
                <a:gd name="connsiteX109" fmla="*/ 2304 w 10000"/>
                <a:gd name="connsiteY109" fmla="*/ 4423 h 10000"/>
                <a:gd name="connsiteX110" fmla="*/ 2324 w 10000"/>
                <a:gd name="connsiteY110" fmla="*/ 4397 h 10000"/>
                <a:gd name="connsiteX111" fmla="*/ 2342 w 10000"/>
                <a:gd name="connsiteY111" fmla="*/ 4179 h 10000"/>
                <a:gd name="connsiteX112" fmla="*/ 2361 w 10000"/>
                <a:gd name="connsiteY112" fmla="*/ 3731 h 10000"/>
                <a:gd name="connsiteX113" fmla="*/ 2379 w 10000"/>
                <a:gd name="connsiteY113" fmla="*/ 3000 h 10000"/>
                <a:gd name="connsiteX114" fmla="*/ 2411 w 10000"/>
                <a:gd name="connsiteY114" fmla="*/ 2513 h 10000"/>
                <a:gd name="connsiteX115" fmla="*/ 2429 w 10000"/>
                <a:gd name="connsiteY115" fmla="*/ 3026 h 10000"/>
                <a:gd name="connsiteX116" fmla="*/ 2448 w 10000"/>
                <a:gd name="connsiteY116" fmla="*/ 4590 h 10000"/>
                <a:gd name="connsiteX117" fmla="*/ 2466 w 10000"/>
                <a:gd name="connsiteY117" fmla="*/ 6397 h 10000"/>
                <a:gd name="connsiteX118" fmla="*/ 2485 w 10000"/>
                <a:gd name="connsiteY118" fmla="*/ 7192 h 10000"/>
                <a:gd name="connsiteX119" fmla="*/ 2513 w 10000"/>
                <a:gd name="connsiteY119" fmla="*/ 6910 h 10000"/>
                <a:gd name="connsiteX120" fmla="*/ 2531 w 10000"/>
                <a:gd name="connsiteY120" fmla="*/ 6179 h 10000"/>
                <a:gd name="connsiteX121" fmla="*/ 2551 w 10000"/>
                <a:gd name="connsiteY121" fmla="*/ 4936 h 10000"/>
                <a:gd name="connsiteX122" fmla="*/ 2579 w 10000"/>
                <a:gd name="connsiteY122" fmla="*/ 3603 h 10000"/>
                <a:gd name="connsiteX123" fmla="*/ 2595 w 10000"/>
                <a:gd name="connsiteY123" fmla="*/ 2872 h 10000"/>
                <a:gd name="connsiteX124" fmla="*/ 2614 w 10000"/>
                <a:gd name="connsiteY124" fmla="*/ 2231 h 10000"/>
                <a:gd name="connsiteX125" fmla="*/ 2634 w 10000"/>
                <a:gd name="connsiteY125" fmla="*/ 3064 h 10000"/>
                <a:gd name="connsiteX126" fmla="*/ 2653 w 10000"/>
                <a:gd name="connsiteY126" fmla="*/ 5577 h 10000"/>
                <a:gd name="connsiteX127" fmla="*/ 2685 w 10000"/>
                <a:gd name="connsiteY127" fmla="*/ 7359 h 10000"/>
                <a:gd name="connsiteX128" fmla="*/ 2704 w 10000"/>
                <a:gd name="connsiteY128" fmla="*/ 7128 h 10000"/>
                <a:gd name="connsiteX129" fmla="*/ 2729 w 10000"/>
                <a:gd name="connsiteY129" fmla="*/ 6372 h 10000"/>
                <a:gd name="connsiteX130" fmla="*/ 2749 w 10000"/>
                <a:gd name="connsiteY130" fmla="*/ 5538 h 10000"/>
                <a:gd name="connsiteX131" fmla="*/ 2768 w 10000"/>
                <a:gd name="connsiteY131" fmla="*/ 4654 h 10000"/>
                <a:gd name="connsiteX132" fmla="*/ 2787 w 10000"/>
                <a:gd name="connsiteY132" fmla="*/ 3987 h 10000"/>
                <a:gd name="connsiteX133" fmla="*/ 2806 w 10000"/>
                <a:gd name="connsiteY133" fmla="*/ 3410 h 10000"/>
                <a:gd name="connsiteX134" fmla="*/ 2824 w 10000"/>
                <a:gd name="connsiteY134" fmla="*/ 3885 h 10000"/>
                <a:gd name="connsiteX135" fmla="*/ 2843 w 10000"/>
                <a:gd name="connsiteY135" fmla="*/ 5987 h 10000"/>
                <a:gd name="connsiteX136" fmla="*/ 2873 w 10000"/>
                <a:gd name="connsiteY136" fmla="*/ 7679 h 10000"/>
                <a:gd name="connsiteX137" fmla="*/ 2889 w 10000"/>
                <a:gd name="connsiteY137" fmla="*/ 7641 h 10000"/>
                <a:gd name="connsiteX138" fmla="*/ 2907 w 10000"/>
                <a:gd name="connsiteY138" fmla="*/ 7103 h 10000"/>
                <a:gd name="connsiteX139" fmla="*/ 2927 w 10000"/>
                <a:gd name="connsiteY139" fmla="*/ 6500 h 10000"/>
                <a:gd name="connsiteX140" fmla="*/ 2958 w 10000"/>
                <a:gd name="connsiteY140" fmla="*/ 5962 h 10000"/>
                <a:gd name="connsiteX141" fmla="*/ 2976 w 10000"/>
                <a:gd name="connsiteY141" fmla="*/ 5321 h 10000"/>
                <a:gd name="connsiteX142" fmla="*/ 2995 w 10000"/>
                <a:gd name="connsiteY142" fmla="*/ 4744 h 10000"/>
                <a:gd name="connsiteX143" fmla="*/ 3020 w 10000"/>
                <a:gd name="connsiteY143" fmla="*/ 4051 h 10000"/>
                <a:gd name="connsiteX144" fmla="*/ 3041 w 10000"/>
                <a:gd name="connsiteY144" fmla="*/ 3372 h 10000"/>
                <a:gd name="connsiteX145" fmla="*/ 3060 w 10000"/>
                <a:gd name="connsiteY145" fmla="*/ 3667 h 10000"/>
                <a:gd name="connsiteX146" fmla="*/ 3080 w 10000"/>
                <a:gd name="connsiteY146" fmla="*/ 4295 h 10000"/>
                <a:gd name="connsiteX147" fmla="*/ 3098 w 10000"/>
                <a:gd name="connsiteY147" fmla="*/ 4808 h 10000"/>
                <a:gd name="connsiteX148" fmla="*/ 3116 w 10000"/>
                <a:gd name="connsiteY148" fmla="*/ 5667 h 10000"/>
                <a:gd name="connsiteX149" fmla="*/ 3146 w 10000"/>
                <a:gd name="connsiteY149" fmla="*/ 6205 h 10000"/>
                <a:gd name="connsiteX150" fmla="*/ 3165 w 10000"/>
                <a:gd name="connsiteY150" fmla="*/ 6141 h 10000"/>
                <a:gd name="connsiteX151" fmla="*/ 3180 w 10000"/>
                <a:gd name="connsiteY151" fmla="*/ 5705 h 10000"/>
                <a:gd name="connsiteX152" fmla="*/ 3212 w 10000"/>
                <a:gd name="connsiteY152" fmla="*/ 5154 h 10000"/>
                <a:gd name="connsiteX153" fmla="*/ 3232 w 10000"/>
                <a:gd name="connsiteY153" fmla="*/ 4526 h 10000"/>
                <a:gd name="connsiteX154" fmla="*/ 3250 w 10000"/>
                <a:gd name="connsiteY154" fmla="*/ 4590 h 10000"/>
                <a:gd name="connsiteX155" fmla="*/ 3270 w 10000"/>
                <a:gd name="connsiteY155" fmla="*/ 5321 h 10000"/>
                <a:gd name="connsiteX156" fmla="*/ 3296 w 10000"/>
                <a:gd name="connsiteY156" fmla="*/ 5962 h 10000"/>
                <a:gd name="connsiteX157" fmla="*/ 3316 w 10000"/>
                <a:gd name="connsiteY157" fmla="*/ 5859 h 10000"/>
                <a:gd name="connsiteX158" fmla="*/ 3335 w 10000"/>
                <a:gd name="connsiteY158" fmla="*/ 5064 h 10000"/>
                <a:gd name="connsiteX159" fmla="*/ 3353 w 10000"/>
                <a:gd name="connsiteY159" fmla="*/ 4359 h 10000"/>
                <a:gd name="connsiteX160" fmla="*/ 3383 w 10000"/>
                <a:gd name="connsiteY160" fmla="*/ 4013 h 10000"/>
                <a:gd name="connsiteX161" fmla="*/ 3402 w 10000"/>
                <a:gd name="connsiteY161" fmla="*/ 4333 h 10000"/>
                <a:gd name="connsiteX162" fmla="*/ 3422 w 10000"/>
                <a:gd name="connsiteY162" fmla="*/ 4936 h 10000"/>
                <a:gd name="connsiteX163" fmla="*/ 3440 w 10000"/>
                <a:gd name="connsiteY163" fmla="*/ 5603 h 10000"/>
                <a:gd name="connsiteX164" fmla="*/ 3460 w 10000"/>
                <a:gd name="connsiteY164" fmla="*/ 5705 h 10000"/>
                <a:gd name="connsiteX165" fmla="*/ 3486 w 10000"/>
                <a:gd name="connsiteY165" fmla="*/ 5449 h 10000"/>
                <a:gd name="connsiteX166" fmla="*/ 3504 w 10000"/>
                <a:gd name="connsiteY166" fmla="*/ 5103 h 10000"/>
                <a:gd name="connsiteX167" fmla="*/ 3523 w 10000"/>
                <a:gd name="connsiteY167" fmla="*/ 4359 h 10000"/>
                <a:gd name="connsiteX168" fmla="*/ 3541 w 10000"/>
                <a:gd name="connsiteY168" fmla="*/ 3731 h 10000"/>
                <a:gd name="connsiteX169" fmla="*/ 3560 w 10000"/>
                <a:gd name="connsiteY169" fmla="*/ 3923 h 10000"/>
                <a:gd name="connsiteX170" fmla="*/ 3588 w 10000"/>
                <a:gd name="connsiteY170" fmla="*/ 3500 h 10000"/>
                <a:gd name="connsiteX171" fmla="*/ 3607 w 10000"/>
                <a:gd name="connsiteY171" fmla="*/ 2615 h 10000"/>
                <a:gd name="connsiteX172" fmla="*/ 3637 w 10000"/>
                <a:gd name="connsiteY172" fmla="*/ 897 h 10000"/>
                <a:gd name="connsiteX173" fmla="*/ 3656 w 10000"/>
                <a:gd name="connsiteY173" fmla="*/ 1154 h 10000"/>
                <a:gd name="connsiteX174" fmla="*/ 3675 w 10000"/>
                <a:gd name="connsiteY174" fmla="*/ 3987 h 10000"/>
                <a:gd name="connsiteX175" fmla="*/ 3693 w 10000"/>
                <a:gd name="connsiteY175" fmla="*/ 7577 h 10000"/>
                <a:gd name="connsiteX176" fmla="*/ 3714 w 10000"/>
                <a:gd name="connsiteY176" fmla="*/ 9423 h 10000"/>
                <a:gd name="connsiteX177" fmla="*/ 3732 w 10000"/>
                <a:gd name="connsiteY177" fmla="*/ 9167 h 10000"/>
                <a:gd name="connsiteX178" fmla="*/ 3751 w 10000"/>
                <a:gd name="connsiteY178" fmla="*/ 7872 h 10000"/>
                <a:gd name="connsiteX179" fmla="*/ 3779 w 10000"/>
                <a:gd name="connsiteY179" fmla="*/ 6782 h 10000"/>
                <a:gd name="connsiteX180" fmla="*/ 3799 w 10000"/>
                <a:gd name="connsiteY180" fmla="*/ 5897 h 10000"/>
                <a:gd name="connsiteX181" fmla="*/ 3825 w 10000"/>
                <a:gd name="connsiteY181" fmla="*/ 5410 h 10000"/>
                <a:gd name="connsiteX182" fmla="*/ 3844 w 10000"/>
                <a:gd name="connsiteY182" fmla="*/ 5282 h 10000"/>
                <a:gd name="connsiteX183" fmla="*/ 3863 w 10000"/>
                <a:gd name="connsiteY183" fmla="*/ 5346 h 10000"/>
                <a:gd name="connsiteX184" fmla="*/ 3881 w 10000"/>
                <a:gd name="connsiteY184" fmla="*/ 5038 h 10000"/>
                <a:gd name="connsiteX185" fmla="*/ 3900 w 10000"/>
                <a:gd name="connsiteY185" fmla="*/ 4872 h 10000"/>
                <a:gd name="connsiteX186" fmla="*/ 3929 w 10000"/>
                <a:gd name="connsiteY186" fmla="*/ 4718 h 10000"/>
                <a:gd name="connsiteX187" fmla="*/ 3948 w 10000"/>
                <a:gd name="connsiteY187" fmla="*/ 4936 h 10000"/>
                <a:gd name="connsiteX188" fmla="*/ 3968 w 10000"/>
                <a:gd name="connsiteY188" fmla="*/ 5103 h 10000"/>
                <a:gd name="connsiteX189" fmla="*/ 3987 w 10000"/>
                <a:gd name="connsiteY189" fmla="*/ 5474 h 10000"/>
                <a:gd name="connsiteX190" fmla="*/ 4016 w 10000"/>
                <a:gd name="connsiteY190" fmla="*/ 5410 h 10000"/>
                <a:gd name="connsiteX191" fmla="*/ 4034 w 10000"/>
                <a:gd name="connsiteY191" fmla="*/ 5218 h 10000"/>
                <a:gd name="connsiteX192" fmla="*/ 4053 w 10000"/>
                <a:gd name="connsiteY192" fmla="*/ 5000 h 10000"/>
                <a:gd name="connsiteX193" fmla="*/ 4071 w 10000"/>
                <a:gd name="connsiteY193" fmla="*/ 4872 h 10000"/>
                <a:gd name="connsiteX194" fmla="*/ 4090 w 10000"/>
                <a:gd name="connsiteY194" fmla="*/ 4744 h 10000"/>
                <a:gd name="connsiteX195" fmla="*/ 4117 w 10000"/>
                <a:gd name="connsiteY195" fmla="*/ 4808 h 10000"/>
                <a:gd name="connsiteX196" fmla="*/ 4135 w 10000"/>
                <a:gd name="connsiteY196" fmla="*/ 4782 h 10000"/>
                <a:gd name="connsiteX197" fmla="*/ 4155 w 10000"/>
                <a:gd name="connsiteY197" fmla="*/ 4590 h 10000"/>
                <a:gd name="connsiteX198" fmla="*/ 4173 w 10000"/>
                <a:gd name="connsiteY198" fmla="*/ 4654 h 10000"/>
                <a:gd name="connsiteX199" fmla="*/ 4204 w 10000"/>
                <a:gd name="connsiteY199" fmla="*/ 4782 h 10000"/>
                <a:gd name="connsiteX200" fmla="*/ 4223 w 10000"/>
                <a:gd name="connsiteY200" fmla="*/ 4872 h 10000"/>
                <a:gd name="connsiteX201" fmla="*/ 4242 w 10000"/>
                <a:gd name="connsiteY201" fmla="*/ 4179 h 10000"/>
                <a:gd name="connsiteX202" fmla="*/ 4267 w 10000"/>
                <a:gd name="connsiteY202" fmla="*/ 2423 h 10000"/>
                <a:gd name="connsiteX203" fmla="*/ 4287 w 10000"/>
                <a:gd name="connsiteY203" fmla="*/ 923 h 10000"/>
                <a:gd name="connsiteX204" fmla="*/ 4305 w 10000"/>
                <a:gd name="connsiteY204" fmla="*/ 0 h 10000"/>
                <a:gd name="connsiteX205" fmla="*/ 4324 w 10000"/>
                <a:gd name="connsiteY205" fmla="*/ 1051 h 10000"/>
                <a:gd name="connsiteX206" fmla="*/ 4344 w 10000"/>
                <a:gd name="connsiteY206" fmla="*/ 4487 h 10000"/>
                <a:gd name="connsiteX207" fmla="*/ 4363 w 10000"/>
                <a:gd name="connsiteY207" fmla="*/ 7705 h 10000"/>
                <a:gd name="connsiteX208" fmla="*/ 4392 w 10000"/>
                <a:gd name="connsiteY208" fmla="*/ 9397 h 10000"/>
                <a:gd name="connsiteX209" fmla="*/ 4410 w 10000"/>
                <a:gd name="connsiteY209" fmla="*/ 9397 h 10000"/>
                <a:gd name="connsiteX210" fmla="*/ 4429 w 10000"/>
                <a:gd name="connsiteY210" fmla="*/ 8436 h 10000"/>
                <a:gd name="connsiteX211" fmla="*/ 4459 w 10000"/>
                <a:gd name="connsiteY211" fmla="*/ 7679 h 10000"/>
                <a:gd name="connsiteX212" fmla="*/ 4478 w 10000"/>
                <a:gd name="connsiteY212" fmla="*/ 7231 h 10000"/>
                <a:gd name="connsiteX213" fmla="*/ 4498 w 10000"/>
                <a:gd name="connsiteY213" fmla="*/ 6436 h 10000"/>
                <a:gd name="connsiteX214" fmla="*/ 4518 w 10000"/>
                <a:gd name="connsiteY214" fmla="*/ 5538 h 10000"/>
                <a:gd name="connsiteX215" fmla="*/ 4537 w 10000"/>
                <a:gd name="connsiteY215" fmla="*/ 4872 h 10000"/>
                <a:gd name="connsiteX216" fmla="*/ 4562 w 10000"/>
                <a:gd name="connsiteY216" fmla="*/ 4423 h 10000"/>
                <a:gd name="connsiteX217" fmla="*/ 4581 w 10000"/>
                <a:gd name="connsiteY217" fmla="*/ 4462 h 10000"/>
                <a:gd name="connsiteX218" fmla="*/ 4599 w 10000"/>
                <a:gd name="connsiteY218" fmla="*/ 3885 h 10000"/>
                <a:gd name="connsiteX219" fmla="*/ 4618 w 10000"/>
                <a:gd name="connsiteY219" fmla="*/ 2744 h 10000"/>
                <a:gd name="connsiteX220" fmla="*/ 4637 w 10000"/>
                <a:gd name="connsiteY220" fmla="*/ 1949 h 10000"/>
                <a:gd name="connsiteX221" fmla="*/ 4662 w 10000"/>
                <a:gd name="connsiteY221" fmla="*/ 2897 h 10000"/>
                <a:gd name="connsiteX222" fmla="*/ 4681 w 10000"/>
                <a:gd name="connsiteY222" fmla="*/ 5833 h 10000"/>
                <a:gd name="connsiteX223" fmla="*/ 4712 w 10000"/>
                <a:gd name="connsiteY223" fmla="*/ 8000 h 10000"/>
                <a:gd name="connsiteX224" fmla="*/ 4731 w 10000"/>
                <a:gd name="connsiteY224" fmla="*/ 8090 h 10000"/>
                <a:gd name="connsiteX225" fmla="*/ 4751 w 10000"/>
                <a:gd name="connsiteY225" fmla="*/ 7103 h 10000"/>
                <a:gd name="connsiteX226" fmla="*/ 4769 w 10000"/>
                <a:gd name="connsiteY226" fmla="*/ 6205 h 10000"/>
                <a:gd name="connsiteX227" fmla="*/ 4789 w 10000"/>
                <a:gd name="connsiteY227" fmla="*/ 5641 h 10000"/>
                <a:gd name="connsiteX228" fmla="*/ 4807 w 10000"/>
                <a:gd name="connsiteY228" fmla="*/ 5321 h 10000"/>
                <a:gd name="connsiteX229" fmla="*/ 4836 w 10000"/>
                <a:gd name="connsiteY229" fmla="*/ 5154 h 10000"/>
                <a:gd name="connsiteX230" fmla="*/ 4854 w 10000"/>
                <a:gd name="connsiteY230" fmla="*/ 4872 h 10000"/>
                <a:gd name="connsiteX231" fmla="*/ 4875 w 10000"/>
                <a:gd name="connsiteY231" fmla="*/ 4526 h 10000"/>
                <a:gd name="connsiteX232" fmla="*/ 4904 w 10000"/>
                <a:gd name="connsiteY232" fmla="*/ 4333 h 10000"/>
                <a:gd name="connsiteX233" fmla="*/ 4923 w 10000"/>
                <a:gd name="connsiteY233" fmla="*/ 4115 h 10000"/>
                <a:gd name="connsiteX234" fmla="*/ 4937 w 10000"/>
                <a:gd name="connsiteY234" fmla="*/ 3859 h 10000"/>
                <a:gd name="connsiteX235" fmla="*/ 4957 w 10000"/>
                <a:gd name="connsiteY235" fmla="*/ 3692 h 10000"/>
                <a:gd name="connsiteX236" fmla="*/ 4976 w 10000"/>
                <a:gd name="connsiteY236" fmla="*/ 3603 h 10000"/>
                <a:gd name="connsiteX237" fmla="*/ 5006 w 10000"/>
                <a:gd name="connsiteY237" fmla="*/ 3821 h 10000"/>
                <a:gd name="connsiteX238" fmla="*/ 5025 w 10000"/>
                <a:gd name="connsiteY238" fmla="*/ 4590 h 10000"/>
                <a:gd name="connsiteX239" fmla="*/ 5044 w 10000"/>
                <a:gd name="connsiteY239" fmla="*/ 5103 h 10000"/>
                <a:gd name="connsiteX240" fmla="*/ 5065 w 10000"/>
                <a:gd name="connsiteY240" fmla="*/ 5346 h 10000"/>
                <a:gd name="connsiteX241" fmla="*/ 5090 w 10000"/>
                <a:gd name="connsiteY241" fmla="*/ 5474 h 10000"/>
                <a:gd name="connsiteX242" fmla="*/ 5108 w 10000"/>
                <a:gd name="connsiteY242" fmla="*/ 5538 h 10000"/>
                <a:gd name="connsiteX243" fmla="*/ 5128 w 10000"/>
                <a:gd name="connsiteY243" fmla="*/ 5513 h 10000"/>
                <a:gd name="connsiteX244" fmla="*/ 5147 w 10000"/>
                <a:gd name="connsiteY244" fmla="*/ 5218 h 10000"/>
                <a:gd name="connsiteX245" fmla="*/ 5176 w 10000"/>
                <a:gd name="connsiteY245" fmla="*/ 4744 h 10000"/>
                <a:gd name="connsiteX246" fmla="*/ 5195 w 10000"/>
                <a:gd name="connsiteY246" fmla="*/ 4397 h 10000"/>
                <a:gd name="connsiteX247" fmla="*/ 5214 w 10000"/>
                <a:gd name="connsiteY247" fmla="*/ 3821 h 10000"/>
                <a:gd name="connsiteX248" fmla="*/ 5229 w 10000"/>
                <a:gd name="connsiteY248" fmla="*/ 3372 h 10000"/>
                <a:gd name="connsiteX249" fmla="*/ 5248 w 10000"/>
                <a:gd name="connsiteY249" fmla="*/ 3372 h 10000"/>
                <a:gd name="connsiteX250" fmla="*/ 5269 w 10000"/>
                <a:gd name="connsiteY250" fmla="*/ 3795 h 10000"/>
                <a:gd name="connsiteX251" fmla="*/ 5300 w 10000"/>
                <a:gd name="connsiteY251" fmla="*/ 5192 h 10000"/>
                <a:gd name="connsiteX252" fmla="*/ 5326 w 10000"/>
                <a:gd name="connsiteY252" fmla="*/ 6436 h 10000"/>
                <a:gd name="connsiteX253" fmla="*/ 5344 w 10000"/>
                <a:gd name="connsiteY253" fmla="*/ 7321 h 10000"/>
                <a:gd name="connsiteX254" fmla="*/ 5363 w 10000"/>
                <a:gd name="connsiteY254" fmla="*/ 7359 h 10000"/>
                <a:gd name="connsiteX255" fmla="*/ 5382 w 10000"/>
                <a:gd name="connsiteY255" fmla="*/ 6846 h 10000"/>
                <a:gd name="connsiteX256" fmla="*/ 5402 w 10000"/>
                <a:gd name="connsiteY256" fmla="*/ 6179 h 10000"/>
                <a:gd name="connsiteX257" fmla="*/ 5420 w 10000"/>
                <a:gd name="connsiteY257" fmla="*/ 5897 h 10000"/>
                <a:gd name="connsiteX258" fmla="*/ 5439 w 10000"/>
                <a:gd name="connsiteY258" fmla="*/ 5538 h 10000"/>
                <a:gd name="connsiteX259" fmla="*/ 5469 w 10000"/>
                <a:gd name="connsiteY259" fmla="*/ 4590 h 10000"/>
                <a:gd name="connsiteX260" fmla="*/ 5487 w 10000"/>
                <a:gd name="connsiteY260" fmla="*/ 3064 h 10000"/>
                <a:gd name="connsiteX261" fmla="*/ 5506 w 10000"/>
                <a:gd name="connsiteY261" fmla="*/ 2615 h 10000"/>
                <a:gd name="connsiteX262" fmla="*/ 5534 w 10000"/>
                <a:gd name="connsiteY262" fmla="*/ 3474 h 10000"/>
                <a:gd name="connsiteX263" fmla="*/ 5555 w 10000"/>
                <a:gd name="connsiteY263" fmla="*/ 4359 h 10000"/>
                <a:gd name="connsiteX264" fmla="*/ 5573 w 10000"/>
                <a:gd name="connsiteY264" fmla="*/ 5321 h 10000"/>
                <a:gd name="connsiteX265" fmla="*/ 5592 w 10000"/>
                <a:gd name="connsiteY265" fmla="*/ 7013 h 10000"/>
                <a:gd name="connsiteX266" fmla="*/ 5619 w 10000"/>
                <a:gd name="connsiteY266" fmla="*/ 8179 h 10000"/>
                <a:gd name="connsiteX267" fmla="*/ 5637 w 10000"/>
                <a:gd name="connsiteY267" fmla="*/ 8115 h 10000"/>
                <a:gd name="connsiteX268" fmla="*/ 5657 w 10000"/>
                <a:gd name="connsiteY268" fmla="*/ 7256 h 10000"/>
                <a:gd name="connsiteX269" fmla="*/ 5675 w 10000"/>
                <a:gd name="connsiteY269" fmla="*/ 6269 h 10000"/>
                <a:gd name="connsiteX270" fmla="*/ 5695 w 10000"/>
                <a:gd name="connsiteY270" fmla="*/ 5410 h 10000"/>
                <a:gd name="connsiteX271" fmla="*/ 5713 w 10000"/>
                <a:gd name="connsiteY271" fmla="*/ 4974 h 10000"/>
                <a:gd name="connsiteX272" fmla="*/ 5744 w 10000"/>
                <a:gd name="connsiteY272" fmla="*/ 4551 h 10000"/>
                <a:gd name="connsiteX273" fmla="*/ 5762 w 10000"/>
                <a:gd name="connsiteY273" fmla="*/ 4231 h 10000"/>
                <a:gd name="connsiteX274" fmla="*/ 5782 w 10000"/>
                <a:gd name="connsiteY274" fmla="*/ 3885 h 10000"/>
                <a:gd name="connsiteX275" fmla="*/ 5809 w 10000"/>
                <a:gd name="connsiteY275" fmla="*/ 3667 h 10000"/>
                <a:gd name="connsiteX276" fmla="*/ 5827 w 10000"/>
                <a:gd name="connsiteY276" fmla="*/ 3218 h 10000"/>
                <a:gd name="connsiteX277" fmla="*/ 5846 w 10000"/>
                <a:gd name="connsiteY277" fmla="*/ 3192 h 10000"/>
                <a:gd name="connsiteX278" fmla="*/ 5865 w 10000"/>
                <a:gd name="connsiteY278" fmla="*/ 3731 h 10000"/>
                <a:gd name="connsiteX279" fmla="*/ 5892 w 10000"/>
                <a:gd name="connsiteY279" fmla="*/ 4615 h 10000"/>
                <a:gd name="connsiteX280" fmla="*/ 5912 w 10000"/>
                <a:gd name="connsiteY280" fmla="*/ 5321 h 10000"/>
                <a:gd name="connsiteX281" fmla="*/ 5930 w 10000"/>
                <a:gd name="connsiteY281" fmla="*/ 5731 h 10000"/>
                <a:gd name="connsiteX282" fmla="*/ 5960 w 10000"/>
                <a:gd name="connsiteY282" fmla="*/ 6090 h 10000"/>
                <a:gd name="connsiteX283" fmla="*/ 5979 w 10000"/>
                <a:gd name="connsiteY283" fmla="*/ 6026 h 10000"/>
                <a:gd name="connsiteX284" fmla="*/ 5998 w 10000"/>
                <a:gd name="connsiteY284" fmla="*/ 5321 h 10000"/>
                <a:gd name="connsiteX285" fmla="*/ 6016 w 10000"/>
                <a:gd name="connsiteY285" fmla="*/ 4397 h 10000"/>
                <a:gd name="connsiteX286" fmla="*/ 6035 w 10000"/>
                <a:gd name="connsiteY286" fmla="*/ 4077 h 10000"/>
                <a:gd name="connsiteX287" fmla="*/ 6054 w 10000"/>
                <a:gd name="connsiteY287" fmla="*/ 4051 h 10000"/>
                <a:gd name="connsiteX288" fmla="*/ 6081 w 10000"/>
                <a:gd name="connsiteY288" fmla="*/ 4974 h 10000"/>
                <a:gd name="connsiteX289" fmla="*/ 6100 w 10000"/>
                <a:gd name="connsiteY289" fmla="*/ 5897 h 10000"/>
                <a:gd name="connsiteX290" fmla="*/ 6121 w 10000"/>
                <a:gd name="connsiteY290" fmla="*/ 5795 h 10000"/>
                <a:gd name="connsiteX291" fmla="*/ 6140 w 10000"/>
                <a:gd name="connsiteY291" fmla="*/ 5321 h 10000"/>
                <a:gd name="connsiteX292" fmla="*/ 6166 w 10000"/>
                <a:gd name="connsiteY292" fmla="*/ 5064 h 10000"/>
                <a:gd name="connsiteX293" fmla="*/ 6186 w 10000"/>
                <a:gd name="connsiteY293" fmla="*/ 5321 h 10000"/>
                <a:gd name="connsiteX294" fmla="*/ 6204 w 10000"/>
                <a:gd name="connsiteY294" fmla="*/ 5154 h 10000"/>
                <a:gd name="connsiteX295" fmla="*/ 6222 w 10000"/>
                <a:gd name="connsiteY295" fmla="*/ 4936 h 10000"/>
                <a:gd name="connsiteX296" fmla="*/ 6253 w 10000"/>
                <a:gd name="connsiteY296" fmla="*/ 4462 h 10000"/>
                <a:gd name="connsiteX297" fmla="*/ 6393 w 10000"/>
                <a:gd name="connsiteY297" fmla="*/ 4846 h 10000"/>
                <a:gd name="connsiteX298" fmla="*/ 6420 w 10000"/>
                <a:gd name="connsiteY298" fmla="*/ 4487 h 10000"/>
                <a:gd name="connsiteX299" fmla="*/ 6526 w 10000"/>
                <a:gd name="connsiteY299" fmla="*/ 4013 h 10000"/>
                <a:gd name="connsiteX300" fmla="*/ 6545 w 10000"/>
                <a:gd name="connsiteY300" fmla="*/ 3064 h 10000"/>
                <a:gd name="connsiteX301" fmla="*/ 6609 w 10000"/>
                <a:gd name="connsiteY301" fmla="*/ 5923 h 10000"/>
                <a:gd name="connsiteX302" fmla="*/ 6628 w 10000"/>
                <a:gd name="connsiteY302" fmla="*/ 7321 h 10000"/>
                <a:gd name="connsiteX303" fmla="*/ 6648 w 10000"/>
                <a:gd name="connsiteY303" fmla="*/ 7641 h 10000"/>
                <a:gd name="connsiteX304" fmla="*/ 6667 w 10000"/>
                <a:gd name="connsiteY304" fmla="*/ 7359 h 10000"/>
                <a:gd name="connsiteX305" fmla="*/ 6685 w 10000"/>
                <a:gd name="connsiteY305" fmla="*/ 5833 h 10000"/>
                <a:gd name="connsiteX306" fmla="*/ 6801 w 10000"/>
                <a:gd name="connsiteY306" fmla="*/ 6436 h 10000"/>
                <a:gd name="connsiteX307" fmla="*/ 6821 w 10000"/>
                <a:gd name="connsiteY307" fmla="*/ 8628 h 10000"/>
                <a:gd name="connsiteX308" fmla="*/ 6839 w 10000"/>
                <a:gd name="connsiteY308" fmla="*/ 9077 h 10000"/>
                <a:gd name="connsiteX309" fmla="*/ 6865 w 10000"/>
                <a:gd name="connsiteY309" fmla="*/ 8603 h 10000"/>
                <a:gd name="connsiteX310" fmla="*/ 6883 w 10000"/>
                <a:gd name="connsiteY310" fmla="*/ 7679 h 10000"/>
                <a:gd name="connsiteX311" fmla="*/ 6903 w 10000"/>
                <a:gd name="connsiteY311" fmla="*/ 6846 h 10000"/>
                <a:gd name="connsiteX312" fmla="*/ 6921 w 10000"/>
                <a:gd name="connsiteY312" fmla="*/ 6090 h 10000"/>
                <a:gd name="connsiteX313" fmla="*/ 6940 w 10000"/>
                <a:gd name="connsiteY313" fmla="*/ 5128 h 10000"/>
                <a:gd name="connsiteX314" fmla="*/ 6960 w 10000"/>
                <a:gd name="connsiteY314" fmla="*/ 4013 h 10000"/>
                <a:gd name="connsiteX315" fmla="*/ 7329 w 10000"/>
                <a:gd name="connsiteY315" fmla="*/ 5513 h 10000"/>
                <a:gd name="connsiteX316" fmla="*/ 7349 w 10000"/>
                <a:gd name="connsiteY316" fmla="*/ 6051 h 10000"/>
                <a:gd name="connsiteX317" fmla="*/ 7368 w 10000"/>
                <a:gd name="connsiteY317" fmla="*/ 5897 h 10000"/>
                <a:gd name="connsiteX318" fmla="*/ 7387 w 10000"/>
                <a:gd name="connsiteY318" fmla="*/ 5577 h 10000"/>
                <a:gd name="connsiteX319" fmla="*/ 7405 w 10000"/>
                <a:gd name="connsiteY319" fmla="*/ 5321 h 10000"/>
                <a:gd name="connsiteX320" fmla="*/ 7431 w 10000"/>
                <a:gd name="connsiteY320" fmla="*/ 4936 h 10000"/>
                <a:gd name="connsiteX321" fmla="*/ 7451 w 10000"/>
                <a:gd name="connsiteY321" fmla="*/ 4654 h 10000"/>
                <a:gd name="connsiteX322" fmla="*/ 7471 w 10000"/>
                <a:gd name="connsiteY322" fmla="*/ 4526 h 10000"/>
                <a:gd name="connsiteX323" fmla="*/ 7501 w 10000"/>
                <a:gd name="connsiteY323" fmla="*/ 4487 h 10000"/>
                <a:gd name="connsiteX324" fmla="*/ 7519 w 10000"/>
                <a:gd name="connsiteY324" fmla="*/ 4590 h 10000"/>
                <a:gd name="connsiteX325" fmla="*/ 7539 w 10000"/>
                <a:gd name="connsiteY325" fmla="*/ 5218 h 10000"/>
                <a:gd name="connsiteX326" fmla="*/ 7553 w 10000"/>
                <a:gd name="connsiteY326" fmla="*/ 5218 h 10000"/>
                <a:gd name="connsiteX327" fmla="*/ 7571 w 10000"/>
                <a:gd name="connsiteY327" fmla="*/ 4654 h 10000"/>
                <a:gd name="connsiteX328" fmla="*/ 7602 w 10000"/>
                <a:gd name="connsiteY328" fmla="*/ 4423 h 10000"/>
                <a:gd name="connsiteX329" fmla="*/ 7620 w 10000"/>
                <a:gd name="connsiteY329" fmla="*/ 4654 h 10000"/>
                <a:gd name="connsiteX330" fmla="*/ 7640 w 10000"/>
                <a:gd name="connsiteY330" fmla="*/ 5154 h 10000"/>
                <a:gd name="connsiteX331" fmla="*/ 7665 w 10000"/>
                <a:gd name="connsiteY331" fmla="*/ 5731 h 10000"/>
                <a:gd name="connsiteX332" fmla="*/ 7685 w 10000"/>
                <a:gd name="connsiteY332" fmla="*/ 6051 h 10000"/>
                <a:gd name="connsiteX333" fmla="*/ 7703 w 10000"/>
                <a:gd name="connsiteY333" fmla="*/ 5962 h 10000"/>
                <a:gd name="connsiteX334" fmla="*/ 7722 w 10000"/>
                <a:gd name="connsiteY334" fmla="*/ 5897 h 10000"/>
                <a:gd name="connsiteX335" fmla="*/ 7742 w 10000"/>
                <a:gd name="connsiteY335" fmla="*/ 5321 h 10000"/>
                <a:gd name="connsiteX336" fmla="*/ 7761 w 10000"/>
                <a:gd name="connsiteY336" fmla="*/ 4679 h 10000"/>
                <a:gd name="connsiteX337" fmla="*/ 7792 w 10000"/>
                <a:gd name="connsiteY337" fmla="*/ 4115 h 10000"/>
                <a:gd name="connsiteX338" fmla="*/ 7810 w 10000"/>
                <a:gd name="connsiteY338" fmla="*/ 3474 h 10000"/>
                <a:gd name="connsiteX339" fmla="*/ 7831 w 10000"/>
                <a:gd name="connsiteY339" fmla="*/ 3410 h 10000"/>
                <a:gd name="connsiteX340" fmla="*/ 7846 w 10000"/>
                <a:gd name="connsiteY340" fmla="*/ 4808 h 10000"/>
                <a:gd name="connsiteX341" fmla="*/ 7879 w 10000"/>
                <a:gd name="connsiteY341" fmla="*/ 6090 h 10000"/>
                <a:gd name="connsiteX342" fmla="*/ 7897 w 10000"/>
                <a:gd name="connsiteY342" fmla="*/ 5833 h 10000"/>
                <a:gd name="connsiteX343" fmla="*/ 7915 w 10000"/>
                <a:gd name="connsiteY343" fmla="*/ 4359 h 10000"/>
                <a:gd name="connsiteX344" fmla="*/ 7941 w 10000"/>
                <a:gd name="connsiteY344" fmla="*/ 2705 h 10000"/>
                <a:gd name="connsiteX345" fmla="*/ 7959 w 10000"/>
                <a:gd name="connsiteY345" fmla="*/ 1974 h 10000"/>
                <a:gd name="connsiteX346" fmla="*/ 7978 w 10000"/>
                <a:gd name="connsiteY346" fmla="*/ 4013 h 10000"/>
                <a:gd name="connsiteX347" fmla="*/ 7997 w 10000"/>
                <a:gd name="connsiteY347" fmla="*/ 6372 h 10000"/>
                <a:gd name="connsiteX348" fmla="*/ 8017 w 10000"/>
                <a:gd name="connsiteY348" fmla="*/ 7808 h 10000"/>
                <a:gd name="connsiteX349" fmla="*/ 8035 w 10000"/>
                <a:gd name="connsiteY349" fmla="*/ 7577 h 10000"/>
                <a:gd name="connsiteX350" fmla="*/ 8066 w 10000"/>
                <a:gd name="connsiteY350" fmla="*/ 7295 h 10000"/>
                <a:gd name="connsiteX351" fmla="*/ 8085 w 10000"/>
                <a:gd name="connsiteY351" fmla="*/ 7321 h 10000"/>
                <a:gd name="connsiteX352" fmla="*/ 8103 w 10000"/>
                <a:gd name="connsiteY352" fmla="*/ 7551 h 10000"/>
                <a:gd name="connsiteX353" fmla="*/ 8130 w 10000"/>
                <a:gd name="connsiteY353" fmla="*/ 7679 h 10000"/>
                <a:gd name="connsiteX354" fmla="*/ 8148 w 10000"/>
                <a:gd name="connsiteY354" fmla="*/ 7231 h 10000"/>
                <a:gd name="connsiteX355" fmla="*/ 8169 w 10000"/>
                <a:gd name="connsiteY355" fmla="*/ 6526 h 10000"/>
                <a:gd name="connsiteX356" fmla="*/ 8188 w 10000"/>
                <a:gd name="connsiteY356" fmla="*/ 5859 h 10000"/>
                <a:gd name="connsiteX357" fmla="*/ 8215 w 10000"/>
                <a:gd name="connsiteY357" fmla="*/ 5154 h 10000"/>
                <a:gd name="connsiteX358" fmla="*/ 8233 w 10000"/>
                <a:gd name="connsiteY358" fmla="*/ 4615 h 10000"/>
                <a:gd name="connsiteX359" fmla="*/ 8253 w 10000"/>
                <a:gd name="connsiteY359" fmla="*/ 3949 h 10000"/>
                <a:gd name="connsiteX360" fmla="*/ 8272 w 10000"/>
                <a:gd name="connsiteY360" fmla="*/ 3474 h 10000"/>
                <a:gd name="connsiteX361" fmla="*/ 8291 w 10000"/>
                <a:gd name="connsiteY361" fmla="*/ 2936 h 10000"/>
                <a:gd name="connsiteX362" fmla="*/ 8321 w 10000"/>
                <a:gd name="connsiteY362" fmla="*/ 2808 h 10000"/>
                <a:gd name="connsiteX363" fmla="*/ 8339 w 10000"/>
                <a:gd name="connsiteY363" fmla="*/ 3474 h 10000"/>
                <a:gd name="connsiteX364" fmla="*/ 8358 w 10000"/>
                <a:gd name="connsiteY364" fmla="*/ 4462 h 10000"/>
                <a:gd name="connsiteX365" fmla="*/ 8378 w 10000"/>
                <a:gd name="connsiteY365" fmla="*/ 4590 h 10000"/>
                <a:gd name="connsiteX366" fmla="*/ 8405 w 10000"/>
                <a:gd name="connsiteY366" fmla="*/ 4333 h 10000"/>
                <a:gd name="connsiteX367" fmla="*/ 8423 w 10000"/>
                <a:gd name="connsiteY367" fmla="*/ 4295 h 10000"/>
                <a:gd name="connsiteX368" fmla="*/ 8442 w 10000"/>
                <a:gd name="connsiteY368" fmla="*/ 4205 h 10000"/>
                <a:gd name="connsiteX369" fmla="*/ 8462 w 10000"/>
                <a:gd name="connsiteY369" fmla="*/ 3949 h 10000"/>
                <a:gd name="connsiteX370" fmla="*/ 8480 w 10000"/>
                <a:gd name="connsiteY370" fmla="*/ 4654 h 10000"/>
                <a:gd name="connsiteX371" fmla="*/ 8509 w 10000"/>
                <a:gd name="connsiteY371" fmla="*/ 5282 h 10000"/>
                <a:gd name="connsiteX372" fmla="*/ 8527 w 10000"/>
                <a:gd name="connsiteY372" fmla="*/ 6051 h 10000"/>
                <a:gd name="connsiteX373" fmla="*/ 8557 w 10000"/>
                <a:gd name="connsiteY373" fmla="*/ 6718 h 10000"/>
                <a:gd name="connsiteX374" fmla="*/ 8576 w 10000"/>
                <a:gd name="connsiteY374" fmla="*/ 6821 h 10000"/>
                <a:gd name="connsiteX375" fmla="*/ 8594 w 10000"/>
                <a:gd name="connsiteY375" fmla="*/ 6462 h 10000"/>
                <a:gd name="connsiteX376" fmla="*/ 8613 w 10000"/>
                <a:gd name="connsiteY376" fmla="*/ 5321 h 10000"/>
                <a:gd name="connsiteX377" fmla="*/ 8632 w 10000"/>
                <a:gd name="connsiteY377" fmla="*/ 2769 h 10000"/>
                <a:gd name="connsiteX378" fmla="*/ 8653 w 10000"/>
                <a:gd name="connsiteY378" fmla="*/ 1244 h 10000"/>
                <a:gd name="connsiteX379" fmla="*/ 8671 w 10000"/>
                <a:gd name="connsiteY379" fmla="*/ 962 h 10000"/>
                <a:gd name="connsiteX380" fmla="*/ 8697 w 10000"/>
                <a:gd name="connsiteY380" fmla="*/ 3603 h 10000"/>
                <a:gd name="connsiteX381" fmla="*/ 8715 w 10000"/>
                <a:gd name="connsiteY381" fmla="*/ 6846 h 10000"/>
                <a:gd name="connsiteX382" fmla="*/ 8742 w 10000"/>
                <a:gd name="connsiteY382" fmla="*/ 8282 h 10000"/>
                <a:gd name="connsiteX383" fmla="*/ 8761 w 10000"/>
                <a:gd name="connsiteY383" fmla="*/ 8218 h 10000"/>
                <a:gd name="connsiteX384" fmla="*/ 8781 w 10000"/>
                <a:gd name="connsiteY384" fmla="*/ 7679 h 10000"/>
                <a:gd name="connsiteX385" fmla="*/ 8801 w 10000"/>
                <a:gd name="connsiteY385" fmla="*/ 7038 h 10000"/>
                <a:gd name="connsiteX386" fmla="*/ 8819 w 10000"/>
                <a:gd name="connsiteY386" fmla="*/ 6436 h 10000"/>
                <a:gd name="connsiteX387" fmla="*/ 8849 w 10000"/>
                <a:gd name="connsiteY387" fmla="*/ 6115 h 10000"/>
                <a:gd name="connsiteX388" fmla="*/ 8868 w 10000"/>
                <a:gd name="connsiteY388" fmla="*/ 5833 h 10000"/>
                <a:gd name="connsiteX389" fmla="*/ 8886 w 10000"/>
                <a:gd name="connsiteY389" fmla="*/ 5449 h 10000"/>
                <a:gd name="connsiteX390" fmla="*/ 8906 w 10000"/>
                <a:gd name="connsiteY390" fmla="*/ 4872 h 10000"/>
                <a:gd name="connsiteX391" fmla="*/ 8925 w 10000"/>
                <a:gd name="connsiteY391" fmla="*/ 4333 h 10000"/>
                <a:gd name="connsiteX392" fmla="*/ 8952 w 10000"/>
                <a:gd name="connsiteY392" fmla="*/ 3795 h 10000"/>
                <a:gd name="connsiteX393" fmla="*/ 8970 w 10000"/>
                <a:gd name="connsiteY393" fmla="*/ 3538 h 10000"/>
                <a:gd name="connsiteX394" fmla="*/ 8989 w 10000"/>
                <a:gd name="connsiteY394" fmla="*/ 3244 h 10000"/>
                <a:gd name="connsiteX395" fmla="*/ 9014 w 10000"/>
                <a:gd name="connsiteY395" fmla="*/ 3372 h 10000"/>
                <a:gd name="connsiteX396" fmla="*/ 9036 w 10000"/>
                <a:gd name="connsiteY396" fmla="*/ 3244 h 10000"/>
                <a:gd name="connsiteX397" fmla="*/ 9055 w 10000"/>
                <a:gd name="connsiteY397" fmla="*/ 2513 h 10000"/>
                <a:gd name="connsiteX398" fmla="*/ 9073 w 10000"/>
                <a:gd name="connsiteY398" fmla="*/ 2897 h 10000"/>
                <a:gd name="connsiteX399" fmla="*/ 9092 w 10000"/>
                <a:gd name="connsiteY399" fmla="*/ 5128 h 10000"/>
                <a:gd name="connsiteX400" fmla="*/ 9123 w 10000"/>
                <a:gd name="connsiteY400" fmla="*/ 6846 h 10000"/>
                <a:gd name="connsiteX401" fmla="*/ 9142 w 10000"/>
                <a:gd name="connsiteY401" fmla="*/ 7038 h 10000"/>
                <a:gd name="connsiteX402" fmla="*/ 9161 w 10000"/>
                <a:gd name="connsiteY402" fmla="*/ 6821 h 10000"/>
                <a:gd name="connsiteX403" fmla="*/ 9187 w 10000"/>
                <a:gd name="connsiteY403" fmla="*/ 6051 h 10000"/>
                <a:gd name="connsiteX404" fmla="*/ 9207 w 10000"/>
                <a:gd name="connsiteY404" fmla="*/ 4974 h 10000"/>
                <a:gd name="connsiteX405" fmla="*/ 9225 w 10000"/>
                <a:gd name="connsiteY405" fmla="*/ 3885 h 10000"/>
                <a:gd name="connsiteX406" fmla="*/ 9244 w 10000"/>
                <a:gd name="connsiteY406" fmla="*/ 3795 h 10000"/>
                <a:gd name="connsiteX407" fmla="*/ 9262 w 10000"/>
                <a:gd name="connsiteY407" fmla="*/ 4910 h 10000"/>
                <a:gd name="connsiteX408" fmla="*/ 9282 w 10000"/>
                <a:gd name="connsiteY408" fmla="*/ 6590 h 10000"/>
                <a:gd name="connsiteX409" fmla="*/ 9311 w 10000"/>
                <a:gd name="connsiteY409" fmla="*/ 7705 h 10000"/>
                <a:gd name="connsiteX410" fmla="*/ 9330 w 10000"/>
                <a:gd name="connsiteY410" fmla="*/ 7641 h 10000"/>
                <a:gd name="connsiteX411" fmla="*/ 9348 w 10000"/>
                <a:gd name="connsiteY411" fmla="*/ 6974 h 10000"/>
                <a:gd name="connsiteX412" fmla="*/ 9366 w 10000"/>
                <a:gd name="connsiteY412" fmla="*/ 6244 h 10000"/>
                <a:gd name="connsiteX413" fmla="*/ 9396 w 10000"/>
                <a:gd name="connsiteY413" fmla="*/ 5667 h 10000"/>
                <a:gd name="connsiteX414" fmla="*/ 9415 w 10000"/>
                <a:gd name="connsiteY414" fmla="*/ 5282 h 10000"/>
                <a:gd name="connsiteX415" fmla="*/ 9434 w 10000"/>
                <a:gd name="connsiteY415" fmla="*/ 4782 h 10000"/>
                <a:gd name="connsiteX416" fmla="*/ 9452 w 10000"/>
                <a:gd name="connsiteY416" fmla="*/ 3987 h 10000"/>
                <a:gd name="connsiteX417" fmla="*/ 9481 w 10000"/>
                <a:gd name="connsiteY417" fmla="*/ 3244 h 10000"/>
                <a:gd name="connsiteX418" fmla="*/ 9499 w 10000"/>
                <a:gd name="connsiteY418" fmla="*/ 2872 h 10000"/>
                <a:gd name="connsiteX419" fmla="*/ 9518 w 10000"/>
                <a:gd name="connsiteY419" fmla="*/ 2962 h 10000"/>
                <a:gd name="connsiteX420" fmla="*/ 9536 w 10000"/>
                <a:gd name="connsiteY420" fmla="*/ 3667 h 10000"/>
                <a:gd name="connsiteX421" fmla="*/ 9556 w 10000"/>
                <a:gd name="connsiteY421" fmla="*/ 5321 h 10000"/>
                <a:gd name="connsiteX422" fmla="*/ 9586 w 10000"/>
                <a:gd name="connsiteY422" fmla="*/ 6462 h 10000"/>
                <a:gd name="connsiteX423" fmla="*/ 9602 w 10000"/>
                <a:gd name="connsiteY423" fmla="*/ 6051 h 10000"/>
                <a:gd name="connsiteX424" fmla="*/ 9632 w 10000"/>
                <a:gd name="connsiteY424" fmla="*/ 5103 h 10000"/>
                <a:gd name="connsiteX425" fmla="*/ 9690 w 10000"/>
                <a:gd name="connsiteY425" fmla="*/ 5897 h 10000"/>
                <a:gd name="connsiteX426" fmla="*/ 9708 w 10000"/>
                <a:gd name="connsiteY426" fmla="*/ 6179 h 10000"/>
                <a:gd name="connsiteX427" fmla="*/ 9727 w 10000"/>
                <a:gd name="connsiteY427" fmla="*/ 5667 h 10000"/>
                <a:gd name="connsiteX428" fmla="*/ 9790 w 10000"/>
                <a:gd name="connsiteY428" fmla="*/ 4718 h 10000"/>
                <a:gd name="connsiteX429" fmla="*/ 9823 w 10000"/>
                <a:gd name="connsiteY429" fmla="*/ 4462 h 10000"/>
                <a:gd name="connsiteX430" fmla="*/ 9843 w 10000"/>
                <a:gd name="connsiteY430" fmla="*/ 4179 h 10000"/>
                <a:gd name="connsiteX431" fmla="*/ 9862 w 10000"/>
                <a:gd name="connsiteY431" fmla="*/ 4115 h 10000"/>
                <a:gd name="connsiteX432" fmla="*/ 9880 w 10000"/>
                <a:gd name="connsiteY432" fmla="*/ 4141 h 10000"/>
                <a:gd name="connsiteX433" fmla="*/ 9896 w 10000"/>
                <a:gd name="connsiteY433" fmla="*/ 4462 h 10000"/>
                <a:gd name="connsiteX434" fmla="*/ 9926 w 10000"/>
                <a:gd name="connsiteY434" fmla="*/ 4782 h 10000"/>
                <a:gd name="connsiteX435" fmla="*/ 9964 w 10000"/>
                <a:gd name="connsiteY435" fmla="*/ 6090 h 10000"/>
                <a:gd name="connsiteX436" fmla="*/ 9982 w 10000"/>
                <a:gd name="connsiteY436" fmla="*/ 6308 h 10000"/>
                <a:gd name="connsiteX437" fmla="*/ 10000 w 10000"/>
                <a:gd name="connsiteY437" fmla="*/ 602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49 w 10000"/>
                <a:gd name="connsiteY7" fmla="*/ 2897 h 10000"/>
                <a:gd name="connsiteX8" fmla="*/ 167 w 10000"/>
                <a:gd name="connsiteY8" fmla="*/ 3987 h 10000"/>
                <a:gd name="connsiteX9" fmla="*/ 188 w 10000"/>
                <a:gd name="connsiteY9" fmla="*/ 5346 h 10000"/>
                <a:gd name="connsiteX10" fmla="*/ 207 w 10000"/>
                <a:gd name="connsiteY10" fmla="*/ 6179 h 10000"/>
                <a:gd name="connsiteX11" fmla="*/ 227 w 10000"/>
                <a:gd name="connsiteY11" fmla="*/ 6333 h 10000"/>
                <a:gd name="connsiteX12" fmla="*/ 257 w 10000"/>
                <a:gd name="connsiteY12" fmla="*/ 6115 h 10000"/>
                <a:gd name="connsiteX13" fmla="*/ 274 w 10000"/>
                <a:gd name="connsiteY13" fmla="*/ 5667 h 10000"/>
                <a:gd name="connsiteX14" fmla="*/ 296 w 10000"/>
                <a:gd name="connsiteY14" fmla="*/ 5385 h 10000"/>
                <a:gd name="connsiteX15" fmla="*/ 314 w 10000"/>
                <a:gd name="connsiteY15" fmla="*/ 4872 h 10000"/>
                <a:gd name="connsiteX16" fmla="*/ 334 w 10000"/>
                <a:gd name="connsiteY16" fmla="*/ 4013 h 10000"/>
                <a:gd name="connsiteX17" fmla="*/ 363 w 10000"/>
                <a:gd name="connsiteY17" fmla="*/ 3795 h 10000"/>
                <a:gd name="connsiteX18" fmla="*/ 382 w 10000"/>
                <a:gd name="connsiteY18" fmla="*/ 3859 h 10000"/>
                <a:gd name="connsiteX19" fmla="*/ 400 w 10000"/>
                <a:gd name="connsiteY19" fmla="*/ 4115 h 10000"/>
                <a:gd name="connsiteX20" fmla="*/ 426 w 10000"/>
                <a:gd name="connsiteY20" fmla="*/ 4872 h 10000"/>
                <a:gd name="connsiteX21" fmla="*/ 444 w 10000"/>
                <a:gd name="connsiteY21" fmla="*/ 5513 h 10000"/>
                <a:gd name="connsiteX22" fmla="*/ 465 w 10000"/>
                <a:gd name="connsiteY22" fmla="*/ 5513 h 10000"/>
                <a:gd name="connsiteX23" fmla="*/ 483 w 10000"/>
                <a:gd name="connsiteY23" fmla="*/ 5641 h 10000"/>
                <a:gd name="connsiteX24" fmla="*/ 501 w 10000"/>
                <a:gd name="connsiteY24" fmla="*/ 5705 h 10000"/>
                <a:gd name="connsiteX25" fmla="*/ 521 w 10000"/>
                <a:gd name="connsiteY25" fmla="*/ 5833 h 10000"/>
                <a:gd name="connsiteX26" fmla="*/ 551 w 10000"/>
                <a:gd name="connsiteY26" fmla="*/ 5731 h 10000"/>
                <a:gd name="connsiteX27" fmla="*/ 567 w 10000"/>
                <a:gd name="connsiteY27" fmla="*/ 5321 h 10000"/>
                <a:gd name="connsiteX28" fmla="*/ 586 w 10000"/>
                <a:gd name="connsiteY28" fmla="*/ 4974 h 10000"/>
                <a:gd name="connsiteX29" fmla="*/ 615 w 10000"/>
                <a:gd name="connsiteY29" fmla="*/ 4526 h 10000"/>
                <a:gd name="connsiteX30" fmla="*/ 634 w 10000"/>
                <a:gd name="connsiteY30" fmla="*/ 4051 h 10000"/>
                <a:gd name="connsiteX31" fmla="*/ 653 w 10000"/>
                <a:gd name="connsiteY31" fmla="*/ 3372 h 10000"/>
                <a:gd name="connsiteX32" fmla="*/ 673 w 10000"/>
                <a:gd name="connsiteY32" fmla="*/ 3026 h 10000"/>
                <a:gd name="connsiteX33" fmla="*/ 698 w 10000"/>
                <a:gd name="connsiteY33" fmla="*/ 3282 h 10000"/>
                <a:gd name="connsiteX34" fmla="*/ 718 w 10000"/>
                <a:gd name="connsiteY34" fmla="*/ 4551 h 10000"/>
                <a:gd name="connsiteX35" fmla="*/ 736 w 10000"/>
                <a:gd name="connsiteY35" fmla="*/ 6090 h 10000"/>
                <a:gd name="connsiteX36" fmla="*/ 756 w 10000"/>
                <a:gd name="connsiteY36" fmla="*/ 7256 h 10000"/>
                <a:gd name="connsiteX37" fmla="*/ 774 w 10000"/>
                <a:gd name="connsiteY37" fmla="*/ 7449 h 10000"/>
                <a:gd name="connsiteX38" fmla="*/ 805 w 10000"/>
                <a:gd name="connsiteY38" fmla="*/ 7077 h 10000"/>
                <a:gd name="connsiteX39" fmla="*/ 823 w 10000"/>
                <a:gd name="connsiteY39" fmla="*/ 5603 h 10000"/>
                <a:gd name="connsiteX40" fmla="*/ 839 w 10000"/>
                <a:gd name="connsiteY40" fmla="*/ 3282 h 10000"/>
                <a:gd name="connsiteX41" fmla="*/ 859 w 10000"/>
                <a:gd name="connsiteY41" fmla="*/ 1308 h 10000"/>
                <a:gd name="connsiteX42" fmla="*/ 891 w 10000"/>
                <a:gd name="connsiteY42" fmla="*/ 962 h 10000"/>
                <a:gd name="connsiteX43" fmla="*/ 911 w 10000"/>
                <a:gd name="connsiteY43" fmla="*/ 3282 h 10000"/>
                <a:gd name="connsiteX44" fmla="*/ 929 w 10000"/>
                <a:gd name="connsiteY44" fmla="*/ 7744 h 10000"/>
                <a:gd name="connsiteX45" fmla="*/ 948 w 10000"/>
                <a:gd name="connsiteY45" fmla="*/ 10000 h 10000"/>
                <a:gd name="connsiteX46" fmla="*/ 966 w 10000"/>
                <a:gd name="connsiteY46" fmla="*/ 8821 h 10000"/>
                <a:gd name="connsiteX47" fmla="*/ 994 w 10000"/>
                <a:gd name="connsiteY47" fmla="*/ 6564 h 10000"/>
                <a:gd name="connsiteX48" fmla="*/ 1013 w 10000"/>
                <a:gd name="connsiteY48" fmla="*/ 5064 h 10000"/>
                <a:gd name="connsiteX49" fmla="*/ 1041 w 10000"/>
                <a:gd name="connsiteY49" fmla="*/ 4744 h 10000"/>
                <a:gd name="connsiteX50" fmla="*/ 1061 w 10000"/>
                <a:gd name="connsiteY50" fmla="*/ 5000 h 10000"/>
                <a:gd name="connsiteX51" fmla="*/ 1080 w 10000"/>
                <a:gd name="connsiteY51" fmla="*/ 5513 h 10000"/>
                <a:gd name="connsiteX52" fmla="*/ 1099 w 10000"/>
                <a:gd name="connsiteY52" fmla="*/ 5641 h 10000"/>
                <a:gd name="connsiteX53" fmla="*/ 1118 w 10000"/>
                <a:gd name="connsiteY53" fmla="*/ 5577 h 10000"/>
                <a:gd name="connsiteX54" fmla="*/ 1132 w 10000"/>
                <a:gd name="connsiteY54" fmla="*/ 5346 h 10000"/>
                <a:gd name="connsiteX55" fmla="*/ 1151 w 10000"/>
                <a:gd name="connsiteY55" fmla="*/ 4936 h 10000"/>
                <a:gd name="connsiteX56" fmla="*/ 1180 w 10000"/>
                <a:gd name="connsiteY56" fmla="*/ 3756 h 10000"/>
                <a:gd name="connsiteX57" fmla="*/ 1200 w 10000"/>
                <a:gd name="connsiteY57" fmla="*/ 3372 h 10000"/>
                <a:gd name="connsiteX58" fmla="*/ 1226 w 10000"/>
                <a:gd name="connsiteY58" fmla="*/ 3346 h 10000"/>
                <a:gd name="connsiteX59" fmla="*/ 1246 w 10000"/>
                <a:gd name="connsiteY59" fmla="*/ 3372 h 10000"/>
                <a:gd name="connsiteX60" fmla="*/ 1266 w 10000"/>
                <a:gd name="connsiteY60" fmla="*/ 4333 h 10000"/>
                <a:gd name="connsiteX61" fmla="*/ 1285 w 10000"/>
                <a:gd name="connsiteY61" fmla="*/ 5346 h 10000"/>
                <a:gd name="connsiteX62" fmla="*/ 1303 w 10000"/>
                <a:gd name="connsiteY62" fmla="*/ 6308 h 10000"/>
                <a:gd name="connsiteX63" fmla="*/ 1334 w 10000"/>
                <a:gd name="connsiteY63" fmla="*/ 6885 h 10000"/>
                <a:gd name="connsiteX64" fmla="*/ 1352 w 10000"/>
                <a:gd name="connsiteY64" fmla="*/ 7077 h 10000"/>
                <a:gd name="connsiteX65" fmla="*/ 1371 w 10000"/>
                <a:gd name="connsiteY65" fmla="*/ 6564 h 10000"/>
                <a:gd name="connsiteX66" fmla="*/ 1391 w 10000"/>
                <a:gd name="connsiteY66" fmla="*/ 6244 h 10000"/>
                <a:gd name="connsiteX67" fmla="*/ 1410 w 10000"/>
                <a:gd name="connsiteY67" fmla="*/ 5897 h 10000"/>
                <a:gd name="connsiteX68" fmla="*/ 1437 w 10000"/>
                <a:gd name="connsiteY68" fmla="*/ 5192 h 10000"/>
                <a:gd name="connsiteX69" fmla="*/ 1456 w 10000"/>
                <a:gd name="connsiteY69" fmla="*/ 4359 h 10000"/>
                <a:gd name="connsiteX70" fmla="*/ 1476 w 10000"/>
                <a:gd name="connsiteY70" fmla="*/ 3628 h 10000"/>
                <a:gd name="connsiteX71" fmla="*/ 1503 w 10000"/>
                <a:gd name="connsiteY71" fmla="*/ 3064 h 10000"/>
                <a:gd name="connsiteX72" fmla="*/ 1521 w 10000"/>
                <a:gd name="connsiteY72" fmla="*/ 3500 h 10000"/>
                <a:gd name="connsiteX73" fmla="*/ 1540 w 10000"/>
                <a:gd name="connsiteY73" fmla="*/ 4423 h 10000"/>
                <a:gd name="connsiteX74" fmla="*/ 1558 w 10000"/>
                <a:gd name="connsiteY74" fmla="*/ 4910 h 10000"/>
                <a:gd name="connsiteX75" fmla="*/ 1579 w 10000"/>
                <a:gd name="connsiteY75" fmla="*/ 4333 h 10000"/>
                <a:gd name="connsiteX76" fmla="*/ 1609 w 10000"/>
                <a:gd name="connsiteY76" fmla="*/ 3154 h 10000"/>
                <a:gd name="connsiteX77" fmla="*/ 1629 w 10000"/>
                <a:gd name="connsiteY77" fmla="*/ 2513 h 10000"/>
                <a:gd name="connsiteX78" fmla="*/ 1647 w 10000"/>
                <a:gd name="connsiteY78" fmla="*/ 3564 h 10000"/>
                <a:gd name="connsiteX79" fmla="*/ 1673 w 10000"/>
                <a:gd name="connsiteY79" fmla="*/ 5385 h 10000"/>
                <a:gd name="connsiteX80" fmla="*/ 1691 w 10000"/>
                <a:gd name="connsiteY80" fmla="*/ 6308 h 10000"/>
                <a:gd name="connsiteX81" fmla="*/ 1709 w 10000"/>
                <a:gd name="connsiteY81" fmla="*/ 5731 h 10000"/>
                <a:gd name="connsiteX82" fmla="*/ 1728 w 10000"/>
                <a:gd name="connsiteY82" fmla="*/ 5346 h 10000"/>
                <a:gd name="connsiteX83" fmla="*/ 1747 w 10000"/>
                <a:gd name="connsiteY83" fmla="*/ 5513 h 10000"/>
                <a:gd name="connsiteX84" fmla="*/ 1767 w 10000"/>
                <a:gd name="connsiteY84" fmla="*/ 5667 h 10000"/>
                <a:gd name="connsiteX85" fmla="*/ 1794 w 10000"/>
                <a:gd name="connsiteY85" fmla="*/ 6308 h 10000"/>
                <a:gd name="connsiteX86" fmla="*/ 1812 w 10000"/>
                <a:gd name="connsiteY86" fmla="*/ 6462 h 10000"/>
                <a:gd name="connsiteX87" fmla="*/ 1831 w 10000"/>
                <a:gd name="connsiteY87" fmla="*/ 6051 h 10000"/>
                <a:gd name="connsiteX88" fmla="*/ 1849 w 10000"/>
                <a:gd name="connsiteY88" fmla="*/ 5513 h 10000"/>
                <a:gd name="connsiteX89" fmla="*/ 1880 w 10000"/>
                <a:gd name="connsiteY89" fmla="*/ 5385 h 10000"/>
                <a:gd name="connsiteX90" fmla="*/ 1900 w 10000"/>
                <a:gd name="connsiteY90" fmla="*/ 5449 h 10000"/>
                <a:gd name="connsiteX91" fmla="*/ 1920 w 10000"/>
                <a:gd name="connsiteY91" fmla="*/ 5513 h 10000"/>
                <a:gd name="connsiteX92" fmla="*/ 1946 w 10000"/>
                <a:gd name="connsiteY92" fmla="*/ 5192 h 10000"/>
                <a:gd name="connsiteX93" fmla="*/ 1967 w 10000"/>
                <a:gd name="connsiteY93" fmla="*/ 4397 h 10000"/>
                <a:gd name="connsiteX94" fmla="*/ 1985 w 10000"/>
                <a:gd name="connsiteY94" fmla="*/ 4295 h 10000"/>
                <a:gd name="connsiteX95" fmla="*/ 2003 w 10000"/>
                <a:gd name="connsiteY95" fmla="*/ 4526 h 10000"/>
                <a:gd name="connsiteX96" fmla="*/ 2023 w 10000"/>
                <a:gd name="connsiteY96" fmla="*/ 5385 h 10000"/>
                <a:gd name="connsiteX97" fmla="*/ 2043 w 10000"/>
                <a:gd name="connsiteY97" fmla="*/ 6590 h 10000"/>
                <a:gd name="connsiteX98" fmla="*/ 2062 w 10000"/>
                <a:gd name="connsiteY98" fmla="*/ 6949 h 10000"/>
                <a:gd name="connsiteX99" fmla="*/ 2088 w 10000"/>
                <a:gd name="connsiteY99" fmla="*/ 6141 h 10000"/>
                <a:gd name="connsiteX100" fmla="*/ 2118 w 10000"/>
                <a:gd name="connsiteY100" fmla="*/ 5346 h 10000"/>
                <a:gd name="connsiteX101" fmla="*/ 2136 w 10000"/>
                <a:gd name="connsiteY101" fmla="*/ 5154 h 10000"/>
                <a:gd name="connsiteX102" fmla="*/ 2156 w 10000"/>
                <a:gd name="connsiteY102" fmla="*/ 5641 h 10000"/>
                <a:gd name="connsiteX103" fmla="*/ 2174 w 10000"/>
                <a:gd name="connsiteY103" fmla="*/ 5795 h 10000"/>
                <a:gd name="connsiteX104" fmla="*/ 2193 w 10000"/>
                <a:gd name="connsiteY104" fmla="*/ 5731 h 10000"/>
                <a:gd name="connsiteX105" fmla="*/ 2212 w 10000"/>
                <a:gd name="connsiteY105" fmla="*/ 5346 h 10000"/>
                <a:gd name="connsiteX106" fmla="*/ 2237 w 10000"/>
                <a:gd name="connsiteY106" fmla="*/ 4910 h 10000"/>
                <a:gd name="connsiteX107" fmla="*/ 2257 w 10000"/>
                <a:gd name="connsiteY107" fmla="*/ 4615 h 10000"/>
                <a:gd name="connsiteX108" fmla="*/ 2277 w 10000"/>
                <a:gd name="connsiteY108" fmla="*/ 4462 h 10000"/>
                <a:gd name="connsiteX109" fmla="*/ 2304 w 10000"/>
                <a:gd name="connsiteY109" fmla="*/ 4423 h 10000"/>
                <a:gd name="connsiteX110" fmla="*/ 2324 w 10000"/>
                <a:gd name="connsiteY110" fmla="*/ 4397 h 10000"/>
                <a:gd name="connsiteX111" fmla="*/ 2342 w 10000"/>
                <a:gd name="connsiteY111" fmla="*/ 4179 h 10000"/>
                <a:gd name="connsiteX112" fmla="*/ 2361 w 10000"/>
                <a:gd name="connsiteY112" fmla="*/ 3731 h 10000"/>
                <a:gd name="connsiteX113" fmla="*/ 2379 w 10000"/>
                <a:gd name="connsiteY113" fmla="*/ 3000 h 10000"/>
                <a:gd name="connsiteX114" fmla="*/ 2411 w 10000"/>
                <a:gd name="connsiteY114" fmla="*/ 2513 h 10000"/>
                <a:gd name="connsiteX115" fmla="*/ 2429 w 10000"/>
                <a:gd name="connsiteY115" fmla="*/ 3026 h 10000"/>
                <a:gd name="connsiteX116" fmla="*/ 2448 w 10000"/>
                <a:gd name="connsiteY116" fmla="*/ 4590 h 10000"/>
                <a:gd name="connsiteX117" fmla="*/ 2466 w 10000"/>
                <a:gd name="connsiteY117" fmla="*/ 6397 h 10000"/>
                <a:gd name="connsiteX118" fmla="*/ 2485 w 10000"/>
                <a:gd name="connsiteY118" fmla="*/ 7192 h 10000"/>
                <a:gd name="connsiteX119" fmla="*/ 2513 w 10000"/>
                <a:gd name="connsiteY119" fmla="*/ 6910 h 10000"/>
                <a:gd name="connsiteX120" fmla="*/ 2531 w 10000"/>
                <a:gd name="connsiteY120" fmla="*/ 6179 h 10000"/>
                <a:gd name="connsiteX121" fmla="*/ 2551 w 10000"/>
                <a:gd name="connsiteY121" fmla="*/ 4936 h 10000"/>
                <a:gd name="connsiteX122" fmla="*/ 2579 w 10000"/>
                <a:gd name="connsiteY122" fmla="*/ 3603 h 10000"/>
                <a:gd name="connsiteX123" fmla="*/ 2595 w 10000"/>
                <a:gd name="connsiteY123" fmla="*/ 2872 h 10000"/>
                <a:gd name="connsiteX124" fmla="*/ 2614 w 10000"/>
                <a:gd name="connsiteY124" fmla="*/ 2231 h 10000"/>
                <a:gd name="connsiteX125" fmla="*/ 2634 w 10000"/>
                <a:gd name="connsiteY125" fmla="*/ 3064 h 10000"/>
                <a:gd name="connsiteX126" fmla="*/ 2653 w 10000"/>
                <a:gd name="connsiteY126" fmla="*/ 5577 h 10000"/>
                <a:gd name="connsiteX127" fmla="*/ 2685 w 10000"/>
                <a:gd name="connsiteY127" fmla="*/ 7359 h 10000"/>
                <a:gd name="connsiteX128" fmla="*/ 2704 w 10000"/>
                <a:gd name="connsiteY128" fmla="*/ 7128 h 10000"/>
                <a:gd name="connsiteX129" fmla="*/ 2729 w 10000"/>
                <a:gd name="connsiteY129" fmla="*/ 6372 h 10000"/>
                <a:gd name="connsiteX130" fmla="*/ 2749 w 10000"/>
                <a:gd name="connsiteY130" fmla="*/ 5538 h 10000"/>
                <a:gd name="connsiteX131" fmla="*/ 2768 w 10000"/>
                <a:gd name="connsiteY131" fmla="*/ 4654 h 10000"/>
                <a:gd name="connsiteX132" fmla="*/ 2787 w 10000"/>
                <a:gd name="connsiteY132" fmla="*/ 3987 h 10000"/>
                <a:gd name="connsiteX133" fmla="*/ 2806 w 10000"/>
                <a:gd name="connsiteY133" fmla="*/ 3410 h 10000"/>
                <a:gd name="connsiteX134" fmla="*/ 2824 w 10000"/>
                <a:gd name="connsiteY134" fmla="*/ 3885 h 10000"/>
                <a:gd name="connsiteX135" fmla="*/ 2843 w 10000"/>
                <a:gd name="connsiteY135" fmla="*/ 5987 h 10000"/>
                <a:gd name="connsiteX136" fmla="*/ 2873 w 10000"/>
                <a:gd name="connsiteY136" fmla="*/ 7679 h 10000"/>
                <a:gd name="connsiteX137" fmla="*/ 2889 w 10000"/>
                <a:gd name="connsiteY137" fmla="*/ 7641 h 10000"/>
                <a:gd name="connsiteX138" fmla="*/ 2907 w 10000"/>
                <a:gd name="connsiteY138" fmla="*/ 7103 h 10000"/>
                <a:gd name="connsiteX139" fmla="*/ 2927 w 10000"/>
                <a:gd name="connsiteY139" fmla="*/ 6500 h 10000"/>
                <a:gd name="connsiteX140" fmla="*/ 2958 w 10000"/>
                <a:gd name="connsiteY140" fmla="*/ 5962 h 10000"/>
                <a:gd name="connsiteX141" fmla="*/ 2976 w 10000"/>
                <a:gd name="connsiteY141" fmla="*/ 5321 h 10000"/>
                <a:gd name="connsiteX142" fmla="*/ 2995 w 10000"/>
                <a:gd name="connsiteY142" fmla="*/ 4744 h 10000"/>
                <a:gd name="connsiteX143" fmla="*/ 3020 w 10000"/>
                <a:gd name="connsiteY143" fmla="*/ 4051 h 10000"/>
                <a:gd name="connsiteX144" fmla="*/ 3041 w 10000"/>
                <a:gd name="connsiteY144" fmla="*/ 3372 h 10000"/>
                <a:gd name="connsiteX145" fmla="*/ 3060 w 10000"/>
                <a:gd name="connsiteY145" fmla="*/ 3667 h 10000"/>
                <a:gd name="connsiteX146" fmla="*/ 3080 w 10000"/>
                <a:gd name="connsiteY146" fmla="*/ 4295 h 10000"/>
                <a:gd name="connsiteX147" fmla="*/ 3098 w 10000"/>
                <a:gd name="connsiteY147" fmla="*/ 4808 h 10000"/>
                <a:gd name="connsiteX148" fmla="*/ 3116 w 10000"/>
                <a:gd name="connsiteY148" fmla="*/ 5667 h 10000"/>
                <a:gd name="connsiteX149" fmla="*/ 3146 w 10000"/>
                <a:gd name="connsiteY149" fmla="*/ 6205 h 10000"/>
                <a:gd name="connsiteX150" fmla="*/ 3165 w 10000"/>
                <a:gd name="connsiteY150" fmla="*/ 6141 h 10000"/>
                <a:gd name="connsiteX151" fmla="*/ 3180 w 10000"/>
                <a:gd name="connsiteY151" fmla="*/ 5705 h 10000"/>
                <a:gd name="connsiteX152" fmla="*/ 3212 w 10000"/>
                <a:gd name="connsiteY152" fmla="*/ 5154 h 10000"/>
                <a:gd name="connsiteX153" fmla="*/ 3232 w 10000"/>
                <a:gd name="connsiteY153" fmla="*/ 4526 h 10000"/>
                <a:gd name="connsiteX154" fmla="*/ 3250 w 10000"/>
                <a:gd name="connsiteY154" fmla="*/ 4590 h 10000"/>
                <a:gd name="connsiteX155" fmla="*/ 3270 w 10000"/>
                <a:gd name="connsiteY155" fmla="*/ 5321 h 10000"/>
                <a:gd name="connsiteX156" fmla="*/ 3296 w 10000"/>
                <a:gd name="connsiteY156" fmla="*/ 5962 h 10000"/>
                <a:gd name="connsiteX157" fmla="*/ 3316 w 10000"/>
                <a:gd name="connsiteY157" fmla="*/ 5859 h 10000"/>
                <a:gd name="connsiteX158" fmla="*/ 3335 w 10000"/>
                <a:gd name="connsiteY158" fmla="*/ 5064 h 10000"/>
                <a:gd name="connsiteX159" fmla="*/ 3353 w 10000"/>
                <a:gd name="connsiteY159" fmla="*/ 4359 h 10000"/>
                <a:gd name="connsiteX160" fmla="*/ 3383 w 10000"/>
                <a:gd name="connsiteY160" fmla="*/ 4013 h 10000"/>
                <a:gd name="connsiteX161" fmla="*/ 3402 w 10000"/>
                <a:gd name="connsiteY161" fmla="*/ 4333 h 10000"/>
                <a:gd name="connsiteX162" fmla="*/ 3422 w 10000"/>
                <a:gd name="connsiteY162" fmla="*/ 4936 h 10000"/>
                <a:gd name="connsiteX163" fmla="*/ 3440 w 10000"/>
                <a:gd name="connsiteY163" fmla="*/ 5603 h 10000"/>
                <a:gd name="connsiteX164" fmla="*/ 3460 w 10000"/>
                <a:gd name="connsiteY164" fmla="*/ 5705 h 10000"/>
                <a:gd name="connsiteX165" fmla="*/ 3486 w 10000"/>
                <a:gd name="connsiteY165" fmla="*/ 5449 h 10000"/>
                <a:gd name="connsiteX166" fmla="*/ 3504 w 10000"/>
                <a:gd name="connsiteY166" fmla="*/ 5103 h 10000"/>
                <a:gd name="connsiteX167" fmla="*/ 3523 w 10000"/>
                <a:gd name="connsiteY167" fmla="*/ 4359 h 10000"/>
                <a:gd name="connsiteX168" fmla="*/ 3541 w 10000"/>
                <a:gd name="connsiteY168" fmla="*/ 3731 h 10000"/>
                <a:gd name="connsiteX169" fmla="*/ 3560 w 10000"/>
                <a:gd name="connsiteY169" fmla="*/ 3923 h 10000"/>
                <a:gd name="connsiteX170" fmla="*/ 3588 w 10000"/>
                <a:gd name="connsiteY170" fmla="*/ 3500 h 10000"/>
                <a:gd name="connsiteX171" fmla="*/ 3607 w 10000"/>
                <a:gd name="connsiteY171" fmla="*/ 2615 h 10000"/>
                <a:gd name="connsiteX172" fmla="*/ 3637 w 10000"/>
                <a:gd name="connsiteY172" fmla="*/ 897 h 10000"/>
                <a:gd name="connsiteX173" fmla="*/ 3656 w 10000"/>
                <a:gd name="connsiteY173" fmla="*/ 1154 h 10000"/>
                <a:gd name="connsiteX174" fmla="*/ 3675 w 10000"/>
                <a:gd name="connsiteY174" fmla="*/ 3987 h 10000"/>
                <a:gd name="connsiteX175" fmla="*/ 3693 w 10000"/>
                <a:gd name="connsiteY175" fmla="*/ 7577 h 10000"/>
                <a:gd name="connsiteX176" fmla="*/ 3714 w 10000"/>
                <a:gd name="connsiteY176" fmla="*/ 9423 h 10000"/>
                <a:gd name="connsiteX177" fmla="*/ 3732 w 10000"/>
                <a:gd name="connsiteY177" fmla="*/ 9167 h 10000"/>
                <a:gd name="connsiteX178" fmla="*/ 3751 w 10000"/>
                <a:gd name="connsiteY178" fmla="*/ 7872 h 10000"/>
                <a:gd name="connsiteX179" fmla="*/ 3779 w 10000"/>
                <a:gd name="connsiteY179" fmla="*/ 6782 h 10000"/>
                <a:gd name="connsiteX180" fmla="*/ 3799 w 10000"/>
                <a:gd name="connsiteY180" fmla="*/ 5897 h 10000"/>
                <a:gd name="connsiteX181" fmla="*/ 3825 w 10000"/>
                <a:gd name="connsiteY181" fmla="*/ 5410 h 10000"/>
                <a:gd name="connsiteX182" fmla="*/ 3844 w 10000"/>
                <a:gd name="connsiteY182" fmla="*/ 5282 h 10000"/>
                <a:gd name="connsiteX183" fmla="*/ 3863 w 10000"/>
                <a:gd name="connsiteY183" fmla="*/ 5346 h 10000"/>
                <a:gd name="connsiteX184" fmla="*/ 3881 w 10000"/>
                <a:gd name="connsiteY184" fmla="*/ 5038 h 10000"/>
                <a:gd name="connsiteX185" fmla="*/ 3900 w 10000"/>
                <a:gd name="connsiteY185" fmla="*/ 4872 h 10000"/>
                <a:gd name="connsiteX186" fmla="*/ 3929 w 10000"/>
                <a:gd name="connsiteY186" fmla="*/ 4718 h 10000"/>
                <a:gd name="connsiteX187" fmla="*/ 3948 w 10000"/>
                <a:gd name="connsiteY187" fmla="*/ 4936 h 10000"/>
                <a:gd name="connsiteX188" fmla="*/ 3968 w 10000"/>
                <a:gd name="connsiteY188" fmla="*/ 5103 h 10000"/>
                <a:gd name="connsiteX189" fmla="*/ 3987 w 10000"/>
                <a:gd name="connsiteY189" fmla="*/ 5474 h 10000"/>
                <a:gd name="connsiteX190" fmla="*/ 4016 w 10000"/>
                <a:gd name="connsiteY190" fmla="*/ 5410 h 10000"/>
                <a:gd name="connsiteX191" fmla="*/ 4034 w 10000"/>
                <a:gd name="connsiteY191" fmla="*/ 5218 h 10000"/>
                <a:gd name="connsiteX192" fmla="*/ 4053 w 10000"/>
                <a:gd name="connsiteY192" fmla="*/ 5000 h 10000"/>
                <a:gd name="connsiteX193" fmla="*/ 4071 w 10000"/>
                <a:gd name="connsiteY193" fmla="*/ 4872 h 10000"/>
                <a:gd name="connsiteX194" fmla="*/ 4090 w 10000"/>
                <a:gd name="connsiteY194" fmla="*/ 4744 h 10000"/>
                <a:gd name="connsiteX195" fmla="*/ 4117 w 10000"/>
                <a:gd name="connsiteY195" fmla="*/ 4808 h 10000"/>
                <a:gd name="connsiteX196" fmla="*/ 4135 w 10000"/>
                <a:gd name="connsiteY196" fmla="*/ 4782 h 10000"/>
                <a:gd name="connsiteX197" fmla="*/ 4155 w 10000"/>
                <a:gd name="connsiteY197" fmla="*/ 4590 h 10000"/>
                <a:gd name="connsiteX198" fmla="*/ 4173 w 10000"/>
                <a:gd name="connsiteY198" fmla="*/ 4654 h 10000"/>
                <a:gd name="connsiteX199" fmla="*/ 4204 w 10000"/>
                <a:gd name="connsiteY199" fmla="*/ 4782 h 10000"/>
                <a:gd name="connsiteX200" fmla="*/ 4223 w 10000"/>
                <a:gd name="connsiteY200" fmla="*/ 4872 h 10000"/>
                <a:gd name="connsiteX201" fmla="*/ 4242 w 10000"/>
                <a:gd name="connsiteY201" fmla="*/ 4179 h 10000"/>
                <a:gd name="connsiteX202" fmla="*/ 4267 w 10000"/>
                <a:gd name="connsiteY202" fmla="*/ 2423 h 10000"/>
                <a:gd name="connsiteX203" fmla="*/ 4287 w 10000"/>
                <a:gd name="connsiteY203" fmla="*/ 923 h 10000"/>
                <a:gd name="connsiteX204" fmla="*/ 4305 w 10000"/>
                <a:gd name="connsiteY204" fmla="*/ 0 h 10000"/>
                <a:gd name="connsiteX205" fmla="*/ 4324 w 10000"/>
                <a:gd name="connsiteY205" fmla="*/ 1051 h 10000"/>
                <a:gd name="connsiteX206" fmla="*/ 4344 w 10000"/>
                <a:gd name="connsiteY206" fmla="*/ 4487 h 10000"/>
                <a:gd name="connsiteX207" fmla="*/ 4363 w 10000"/>
                <a:gd name="connsiteY207" fmla="*/ 7705 h 10000"/>
                <a:gd name="connsiteX208" fmla="*/ 4392 w 10000"/>
                <a:gd name="connsiteY208" fmla="*/ 9397 h 10000"/>
                <a:gd name="connsiteX209" fmla="*/ 4410 w 10000"/>
                <a:gd name="connsiteY209" fmla="*/ 9397 h 10000"/>
                <a:gd name="connsiteX210" fmla="*/ 4429 w 10000"/>
                <a:gd name="connsiteY210" fmla="*/ 8436 h 10000"/>
                <a:gd name="connsiteX211" fmla="*/ 4459 w 10000"/>
                <a:gd name="connsiteY211" fmla="*/ 7679 h 10000"/>
                <a:gd name="connsiteX212" fmla="*/ 4478 w 10000"/>
                <a:gd name="connsiteY212" fmla="*/ 7231 h 10000"/>
                <a:gd name="connsiteX213" fmla="*/ 4498 w 10000"/>
                <a:gd name="connsiteY213" fmla="*/ 6436 h 10000"/>
                <a:gd name="connsiteX214" fmla="*/ 4518 w 10000"/>
                <a:gd name="connsiteY214" fmla="*/ 5538 h 10000"/>
                <a:gd name="connsiteX215" fmla="*/ 4537 w 10000"/>
                <a:gd name="connsiteY215" fmla="*/ 4872 h 10000"/>
                <a:gd name="connsiteX216" fmla="*/ 4562 w 10000"/>
                <a:gd name="connsiteY216" fmla="*/ 4423 h 10000"/>
                <a:gd name="connsiteX217" fmla="*/ 4581 w 10000"/>
                <a:gd name="connsiteY217" fmla="*/ 4462 h 10000"/>
                <a:gd name="connsiteX218" fmla="*/ 4599 w 10000"/>
                <a:gd name="connsiteY218" fmla="*/ 3885 h 10000"/>
                <a:gd name="connsiteX219" fmla="*/ 4618 w 10000"/>
                <a:gd name="connsiteY219" fmla="*/ 2744 h 10000"/>
                <a:gd name="connsiteX220" fmla="*/ 4637 w 10000"/>
                <a:gd name="connsiteY220" fmla="*/ 1949 h 10000"/>
                <a:gd name="connsiteX221" fmla="*/ 4662 w 10000"/>
                <a:gd name="connsiteY221" fmla="*/ 2897 h 10000"/>
                <a:gd name="connsiteX222" fmla="*/ 4681 w 10000"/>
                <a:gd name="connsiteY222" fmla="*/ 5833 h 10000"/>
                <a:gd name="connsiteX223" fmla="*/ 4712 w 10000"/>
                <a:gd name="connsiteY223" fmla="*/ 8000 h 10000"/>
                <a:gd name="connsiteX224" fmla="*/ 4731 w 10000"/>
                <a:gd name="connsiteY224" fmla="*/ 8090 h 10000"/>
                <a:gd name="connsiteX225" fmla="*/ 4751 w 10000"/>
                <a:gd name="connsiteY225" fmla="*/ 7103 h 10000"/>
                <a:gd name="connsiteX226" fmla="*/ 4769 w 10000"/>
                <a:gd name="connsiteY226" fmla="*/ 6205 h 10000"/>
                <a:gd name="connsiteX227" fmla="*/ 4789 w 10000"/>
                <a:gd name="connsiteY227" fmla="*/ 5641 h 10000"/>
                <a:gd name="connsiteX228" fmla="*/ 4807 w 10000"/>
                <a:gd name="connsiteY228" fmla="*/ 5321 h 10000"/>
                <a:gd name="connsiteX229" fmla="*/ 4836 w 10000"/>
                <a:gd name="connsiteY229" fmla="*/ 5154 h 10000"/>
                <a:gd name="connsiteX230" fmla="*/ 4854 w 10000"/>
                <a:gd name="connsiteY230" fmla="*/ 4872 h 10000"/>
                <a:gd name="connsiteX231" fmla="*/ 4875 w 10000"/>
                <a:gd name="connsiteY231" fmla="*/ 4526 h 10000"/>
                <a:gd name="connsiteX232" fmla="*/ 4904 w 10000"/>
                <a:gd name="connsiteY232" fmla="*/ 4333 h 10000"/>
                <a:gd name="connsiteX233" fmla="*/ 4923 w 10000"/>
                <a:gd name="connsiteY233" fmla="*/ 4115 h 10000"/>
                <a:gd name="connsiteX234" fmla="*/ 4937 w 10000"/>
                <a:gd name="connsiteY234" fmla="*/ 3859 h 10000"/>
                <a:gd name="connsiteX235" fmla="*/ 4957 w 10000"/>
                <a:gd name="connsiteY235" fmla="*/ 3692 h 10000"/>
                <a:gd name="connsiteX236" fmla="*/ 4976 w 10000"/>
                <a:gd name="connsiteY236" fmla="*/ 3603 h 10000"/>
                <a:gd name="connsiteX237" fmla="*/ 5006 w 10000"/>
                <a:gd name="connsiteY237" fmla="*/ 3821 h 10000"/>
                <a:gd name="connsiteX238" fmla="*/ 5025 w 10000"/>
                <a:gd name="connsiteY238" fmla="*/ 4590 h 10000"/>
                <a:gd name="connsiteX239" fmla="*/ 5044 w 10000"/>
                <a:gd name="connsiteY239" fmla="*/ 5103 h 10000"/>
                <a:gd name="connsiteX240" fmla="*/ 5065 w 10000"/>
                <a:gd name="connsiteY240" fmla="*/ 5346 h 10000"/>
                <a:gd name="connsiteX241" fmla="*/ 5090 w 10000"/>
                <a:gd name="connsiteY241" fmla="*/ 5474 h 10000"/>
                <a:gd name="connsiteX242" fmla="*/ 5108 w 10000"/>
                <a:gd name="connsiteY242" fmla="*/ 5538 h 10000"/>
                <a:gd name="connsiteX243" fmla="*/ 5128 w 10000"/>
                <a:gd name="connsiteY243" fmla="*/ 5513 h 10000"/>
                <a:gd name="connsiteX244" fmla="*/ 5147 w 10000"/>
                <a:gd name="connsiteY244" fmla="*/ 5218 h 10000"/>
                <a:gd name="connsiteX245" fmla="*/ 5176 w 10000"/>
                <a:gd name="connsiteY245" fmla="*/ 4744 h 10000"/>
                <a:gd name="connsiteX246" fmla="*/ 5195 w 10000"/>
                <a:gd name="connsiteY246" fmla="*/ 4397 h 10000"/>
                <a:gd name="connsiteX247" fmla="*/ 5214 w 10000"/>
                <a:gd name="connsiteY247" fmla="*/ 3821 h 10000"/>
                <a:gd name="connsiteX248" fmla="*/ 5229 w 10000"/>
                <a:gd name="connsiteY248" fmla="*/ 3372 h 10000"/>
                <a:gd name="connsiteX249" fmla="*/ 5248 w 10000"/>
                <a:gd name="connsiteY249" fmla="*/ 3372 h 10000"/>
                <a:gd name="connsiteX250" fmla="*/ 5269 w 10000"/>
                <a:gd name="connsiteY250" fmla="*/ 3795 h 10000"/>
                <a:gd name="connsiteX251" fmla="*/ 5300 w 10000"/>
                <a:gd name="connsiteY251" fmla="*/ 5192 h 10000"/>
                <a:gd name="connsiteX252" fmla="*/ 5326 w 10000"/>
                <a:gd name="connsiteY252" fmla="*/ 6436 h 10000"/>
                <a:gd name="connsiteX253" fmla="*/ 5344 w 10000"/>
                <a:gd name="connsiteY253" fmla="*/ 7321 h 10000"/>
                <a:gd name="connsiteX254" fmla="*/ 5363 w 10000"/>
                <a:gd name="connsiteY254" fmla="*/ 7359 h 10000"/>
                <a:gd name="connsiteX255" fmla="*/ 5382 w 10000"/>
                <a:gd name="connsiteY255" fmla="*/ 6846 h 10000"/>
                <a:gd name="connsiteX256" fmla="*/ 5402 w 10000"/>
                <a:gd name="connsiteY256" fmla="*/ 6179 h 10000"/>
                <a:gd name="connsiteX257" fmla="*/ 5420 w 10000"/>
                <a:gd name="connsiteY257" fmla="*/ 5897 h 10000"/>
                <a:gd name="connsiteX258" fmla="*/ 5439 w 10000"/>
                <a:gd name="connsiteY258" fmla="*/ 5538 h 10000"/>
                <a:gd name="connsiteX259" fmla="*/ 5469 w 10000"/>
                <a:gd name="connsiteY259" fmla="*/ 4590 h 10000"/>
                <a:gd name="connsiteX260" fmla="*/ 5487 w 10000"/>
                <a:gd name="connsiteY260" fmla="*/ 3064 h 10000"/>
                <a:gd name="connsiteX261" fmla="*/ 5506 w 10000"/>
                <a:gd name="connsiteY261" fmla="*/ 2615 h 10000"/>
                <a:gd name="connsiteX262" fmla="*/ 5534 w 10000"/>
                <a:gd name="connsiteY262" fmla="*/ 3474 h 10000"/>
                <a:gd name="connsiteX263" fmla="*/ 5555 w 10000"/>
                <a:gd name="connsiteY263" fmla="*/ 4359 h 10000"/>
                <a:gd name="connsiteX264" fmla="*/ 5573 w 10000"/>
                <a:gd name="connsiteY264" fmla="*/ 5321 h 10000"/>
                <a:gd name="connsiteX265" fmla="*/ 5592 w 10000"/>
                <a:gd name="connsiteY265" fmla="*/ 7013 h 10000"/>
                <a:gd name="connsiteX266" fmla="*/ 5619 w 10000"/>
                <a:gd name="connsiteY266" fmla="*/ 8179 h 10000"/>
                <a:gd name="connsiteX267" fmla="*/ 5637 w 10000"/>
                <a:gd name="connsiteY267" fmla="*/ 8115 h 10000"/>
                <a:gd name="connsiteX268" fmla="*/ 5657 w 10000"/>
                <a:gd name="connsiteY268" fmla="*/ 7256 h 10000"/>
                <a:gd name="connsiteX269" fmla="*/ 5675 w 10000"/>
                <a:gd name="connsiteY269" fmla="*/ 6269 h 10000"/>
                <a:gd name="connsiteX270" fmla="*/ 5695 w 10000"/>
                <a:gd name="connsiteY270" fmla="*/ 5410 h 10000"/>
                <a:gd name="connsiteX271" fmla="*/ 5713 w 10000"/>
                <a:gd name="connsiteY271" fmla="*/ 4974 h 10000"/>
                <a:gd name="connsiteX272" fmla="*/ 5744 w 10000"/>
                <a:gd name="connsiteY272" fmla="*/ 4551 h 10000"/>
                <a:gd name="connsiteX273" fmla="*/ 5762 w 10000"/>
                <a:gd name="connsiteY273" fmla="*/ 4231 h 10000"/>
                <a:gd name="connsiteX274" fmla="*/ 5782 w 10000"/>
                <a:gd name="connsiteY274" fmla="*/ 3885 h 10000"/>
                <a:gd name="connsiteX275" fmla="*/ 5809 w 10000"/>
                <a:gd name="connsiteY275" fmla="*/ 3667 h 10000"/>
                <a:gd name="connsiteX276" fmla="*/ 5827 w 10000"/>
                <a:gd name="connsiteY276" fmla="*/ 3218 h 10000"/>
                <a:gd name="connsiteX277" fmla="*/ 5846 w 10000"/>
                <a:gd name="connsiteY277" fmla="*/ 3192 h 10000"/>
                <a:gd name="connsiteX278" fmla="*/ 5865 w 10000"/>
                <a:gd name="connsiteY278" fmla="*/ 3731 h 10000"/>
                <a:gd name="connsiteX279" fmla="*/ 5892 w 10000"/>
                <a:gd name="connsiteY279" fmla="*/ 4615 h 10000"/>
                <a:gd name="connsiteX280" fmla="*/ 5912 w 10000"/>
                <a:gd name="connsiteY280" fmla="*/ 5321 h 10000"/>
                <a:gd name="connsiteX281" fmla="*/ 5930 w 10000"/>
                <a:gd name="connsiteY281" fmla="*/ 5731 h 10000"/>
                <a:gd name="connsiteX282" fmla="*/ 5960 w 10000"/>
                <a:gd name="connsiteY282" fmla="*/ 6090 h 10000"/>
                <a:gd name="connsiteX283" fmla="*/ 5979 w 10000"/>
                <a:gd name="connsiteY283" fmla="*/ 6026 h 10000"/>
                <a:gd name="connsiteX284" fmla="*/ 5998 w 10000"/>
                <a:gd name="connsiteY284" fmla="*/ 5321 h 10000"/>
                <a:gd name="connsiteX285" fmla="*/ 6016 w 10000"/>
                <a:gd name="connsiteY285" fmla="*/ 4397 h 10000"/>
                <a:gd name="connsiteX286" fmla="*/ 6035 w 10000"/>
                <a:gd name="connsiteY286" fmla="*/ 4077 h 10000"/>
                <a:gd name="connsiteX287" fmla="*/ 6054 w 10000"/>
                <a:gd name="connsiteY287" fmla="*/ 4051 h 10000"/>
                <a:gd name="connsiteX288" fmla="*/ 6081 w 10000"/>
                <a:gd name="connsiteY288" fmla="*/ 4974 h 10000"/>
                <a:gd name="connsiteX289" fmla="*/ 6100 w 10000"/>
                <a:gd name="connsiteY289" fmla="*/ 5897 h 10000"/>
                <a:gd name="connsiteX290" fmla="*/ 6121 w 10000"/>
                <a:gd name="connsiteY290" fmla="*/ 5795 h 10000"/>
                <a:gd name="connsiteX291" fmla="*/ 6140 w 10000"/>
                <a:gd name="connsiteY291" fmla="*/ 5321 h 10000"/>
                <a:gd name="connsiteX292" fmla="*/ 6166 w 10000"/>
                <a:gd name="connsiteY292" fmla="*/ 5064 h 10000"/>
                <a:gd name="connsiteX293" fmla="*/ 6186 w 10000"/>
                <a:gd name="connsiteY293" fmla="*/ 5321 h 10000"/>
                <a:gd name="connsiteX294" fmla="*/ 6204 w 10000"/>
                <a:gd name="connsiteY294" fmla="*/ 5154 h 10000"/>
                <a:gd name="connsiteX295" fmla="*/ 6222 w 10000"/>
                <a:gd name="connsiteY295" fmla="*/ 4936 h 10000"/>
                <a:gd name="connsiteX296" fmla="*/ 6253 w 10000"/>
                <a:gd name="connsiteY296" fmla="*/ 4462 h 10000"/>
                <a:gd name="connsiteX297" fmla="*/ 6393 w 10000"/>
                <a:gd name="connsiteY297" fmla="*/ 4846 h 10000"/>
                <a:gd name="connsiteX298" fmla="*/ 6420 w 10000"/>
                <a:gd name="connsiteY298" fmla="*/ 4487 h 10000"/>
                <a:gd name="connsiteX299" fmla="*/ 6526 w 10000"/>
                <a:gd name="connsiteY299" fmla="*/ 4013 h 10000"/>
                <a:gd name="connsiteX300" fmla="*/ 6545 w 10000"/>
                <a:gd name="connsiteY300" fmla="*/ 3064 h 10000"/>
                <a:gd name="connsiteX301" fmla="*/ 6609 w 10000"/>
                <a:gd name="connsiteY301" fmla="*/ 5923 h 10000"/>
                <a:gd name="connsiteX302" fmla="*/ 6628 w 10000"/>
                <a:gd name="connsiteY302" fmla="*/ 7321 h 10000"/>
                <a:gd name="connsiteX303" fmla="*/ 6648 w 10000"/>
                <a:gd name="connsiteY303" fmla="*/ 7641 h 10000"/>
                <a:gd name="connsiteX304" fmla="*/ 6667 w 10000"/>
                <a:gd name="connsiteY304" fmla="*/ 7359 h 10000"/>
                <a:gd name="connsiteX305" fmla="*/ 6685 w 10000"/>
                <a:gd name="connsiteY305" fmla="*/ 5833 h 10000"/>
                <a:gd name="connsiteX306" fmla="*/ 6801 w 10000"/>
                <a:gd name="connsiteY306" fmla="*/ 6436 h 10000"/>
                <a:gd name="connsiteX307" fmla="*/ 6821 w 10000"/>
                <a:gd name="connsiteY307" fmla="*/ 8628 h 10000"/>
                <a:gd name="connsiteX308" fmla="*/ 6839 w 10000"/>
                <a:gd name="connsiteY308" fmla="*/ 9077 h 10000"/>
                <a:gd name="connsiteX309" fmla="*/ 6865 w 10000"/>
                <a:gd name="connsiteY309" fmla="*/ 8603 h 10000"/>
                <a:gd name="connsiteX310" fmla="*/ 6883 w 10000"/>
                <a:gd name="connsiteY310" fmla="*/ 7679 h 10000"/>
                <a:gd name="connsiteX311" fmla="*/ 6903 w 10000"/>
                <a:gd name="connsiteY311" fmla="*/ 6846 h 10000"/>
                <a:gd name="connsiteX312" fmla="*/ 6921 w 10000"/>
                <a:gd name="connsiteY312" fmla="*/ 6090 h 10000"/>
                <a:gd name="connsiteX313" fmla="*/ 6940 w 10000"/>
                <a:gd name="connsiteY313" fmla="*/ 5128 h 10000"/>
                <a:gd name="connsiteX314" fmla="*/ 6960 w 10000"/>
                <a:gd name="connsiteY314" fmla="*/ 4013 h 10000"/>
                <a:gd name="connsiteX315" fmla="*/ 7329 w 10000"/>
                <a:gd name="connsiteY315" fmla="*/ 5513 h 10000"/>
                <a:gd name="connsiteX316" fmla="*/ 7349 w 10000"/>
                <a:gd name="connsiteY316" fmla="*/ 6051 h 10000"/>
                <a:gd name="connsiteX317" fmla="*/ 7368 w 10000"/>
                <a:gd name="connsiteY317" fmla="*/ 5897 h 10000"/>
                <a:gd name="connsiteX318" fmla="*/ 7387 w 10000"/>
                <a:gd name="connsiteY318" fmla="*/ 5577 h 10000"/>
                <a:gd name="connsiteX319" fmla="*/ 7405 w 10000"/>
                <a:gd name="connsiteY319" fmla="*/ 5321 h 10000"/>
                <a:gd name="connsiteX320" fmla="*/ 7431 w 10000"/>
                <a:gd name="connsiteY320" fmla="*/ 4936 h 10000"/>
                <a:gd name="connsiteX321" fmla="*/ 7451 w 10000"/>
                <a:gd name="connsiteY321" fmla="*/ 4654 h 10000"/>
                <a:gd name="connsiteX322" fmla="*/ 7471 w 10000"/>
                <a:gd name="connsiteY322" fmla="*/ 4526 h 10000"/>
                <a:gd name="connsiteX323" fmla="*/ 7501 w 10000"/>
                <a:gd name="connsiteY323" fmla="*/ 4487 h 10000"/>
                <a:gd name="connsiteX324" fmla="*/ 7519 w 10000"/>
                <a:gd name="connsiteY324" fmla="*/ 4590 h 10000"/>
                <a:gd name="connsiteX325" fmla="*/ 7539 w 10000"/>
                <a:gd name="connsiteY325" fmla="*/ 5218 h 10000"/>
                <a:gd name="connsiteX326" fmla="*/ 7553 w 10000"/>
                <a:gd name="connsiteY326" fmla="*/ 5218 h 10000"/>
                <a:gd name="connsiteX327" fmla="*/ 7571 w 10000"/>
                <a:gd name="connsiteY327" fmla="*/ 4654 h 10000"/>
                <a:gd name="connsiteX328" fmla="*/ 7602 w 10000"/>
                <a:gd name="connsiteY328" fmla="*/ 4423 h 10000"/>
                <a:gd name="connsiteX329" fmla="*/ 7620 w 10000"/>
                <a:gd name="connsiteY329" fmla="*/ 4654 h 10000"/>
                <a:gd name="connsiteX330" fmla="*/ 7640 w 10000"/>
                <a:gd name="connsiteY330" fmla="*/ 5154 h 10000"/>
                <a:gd name="connsiteX331" fmla="*/ 7665 w 10000"/>
                <a:gd name="connsiteY331" fmla="*/ 5731 h 10000"/>
                <a:gd name="connsiteX332" fmla="*/ 7685 w 10000"/>
                <a:gd name="connsiteY332" fmla="*/ 6051 h 10000"/>
                <a:gd name="connsiteX333" fmla="*/ 7703 w 10000"/>
                <a:gd name="connsiteY333" fmla="*/ 5962 h 10000"/>
                <a:gd name="connsiteX334" fmla="*/ 7722 w 10000"/>
                <a:gd name="connsiteY334" fmla="*/ 5897 h 10000"/>
                <a:gd name="connsiteX335" fmla="*/ 7742 w 10000"/>
                <a:gd name="connsiteY335" fmla="*/ 5321 h 10000"/>
                <a:gd name="connsiteX336" fmla="*/ 7761 w 10000"/>
                <a:gd name="connsiteY336" fmla="*/ 4679 h 10000"/>
                <a:gd name="connsiteX337" fmla="*/ 7792 w 10000"/>
                <a:gd name="connsiteY337" fmla="*/ 4115 h 10000"/>
                <a:gd name="connsiteX338" fmla="*/ 7810 w 10000"/>
                <a:gd name="connsiteY338" fmla="*/ 3474 h 10000"/>
                <a:gd name="connsiteX339" fmla="*/ 7831 w 10000"/>
                <a:gd name="connsiteY339" fmla="*/ 3410 h 10000"/>
                <a:gd name="connsiteX340" fmla="*/ 7846 w 10000"/>
                <a:gd name="connsiteY340" fmla="*/ 4808 h 10000"/>
                <a:gd name="connsiteX341" fmla="*/ 7879 w 10000"/>
                <a:gd name="connsiteY341" fmla="*/ 6090 h 10000"/>
                <a:gd name="connsiteX342" fmla="*/ 7897 w 10000"/>
                <a:gd name="connsiteY342" fmla="*/ 5833 h 10000"/>
                <a:gd name="connsiteX343" fmla="*/ 7915 w 10000"/>
                <a:gd name="connsiteY343" fmla="*/ 4359 h 10000"/>
                <a:gd name="connsiteX344" fmla="*/ 7941 w 10000"/>
                <a:gd name="connsiteY344" fmla="*/ 2705 h 10000"/>
                <a:gd name="connsiteX345" fmla="*/ 7959 w 10000"/>
                <a:gd name="connsiteY345" fmla="*/ 1974 h 10000"/>
                <a:gd name="connsiteX346" fmla="*/ 7978 w 10000"/>
                <a:gd name="connsiteY346" fmla="*/ 4013 h 10000"/>
                <a:gd name="connsiteX347" fmla="*/ 7997 w 10000"/>
                <a:gd name="connsiteY347" fmla="*/ 6372 h 10000"/>
                <a:gd name="connsiteX348" fmla="*/ 8017 w 10000"/>
                <a:gd name="connsiteY348" fmla="*/ 7808 h 10000"/>
                <a:gd name="connsiteX349" fmla="*/ 8035 w 10000"/>
                <a:gd name="connsiteY349" fmla="*/ 7577 h 10000"/>
                <a:gd name="connsiteX350" fmla="*/ 8066 w 10000"/>
                <a:gd name="connsiteY350" fmla="*/ 7295 h 10000"/>
                <a:gd name="connsiteX351" fmla="*/ 8085 w 10000"/>
                <a:gd name="connsiteY351" fmla="*/ 7321 h 10000"/>
                <a:gd name="connsiteX352" fmla="*/ 8103 w 10000"/>
                <a:gd name="connsiteY352" fmla="*/ 7551 h 10000"/>
                <a:gd name="connsiteX353" fmla="*/ 8130 w 10000"/>
                <a:gd name="connsiteY353" fmla="*/ 7679 h 10000"/>
                <a:gd name="connsiteX354" fmla="*/ 8148 w 10000"/>
                <a:gd name="connsiteY354" fmla="*/ 7231 h 10000"/>
                <a:gd name="connsiteX355" fmla="*/ 8169 w 10000"/>
                <a:gd name="connsiteY355" fmla="*/ 6526 h 10000"/>
                <a:gd name="connsiteX356" fmla="*/ 8188 w 10000"/>
                <a:gd name="connsiteY356" fmla="*/ 5859 h 10000"/>
                <a:gd name="connsiteX357" fmla="*/ 8215 w 10000"/>
                <a:gd name="connsiteY357" fmla="*/ 5154 h 10000"/>
                <a:gd name="connsiteX358" fmla="*/ 8233 w 10000"/>
                <a:gd name="connsiteY358" fmla="*/ 4615 h 10000"/>
                <a:gd name="connsiteX359" fmla="*/ 8253 w 10000"/>
                <a:gd name="connsiteY359" fmla="*/ 3949 h 10000"/>
                <a:gd name="connsiteX360" fmla="*/ 8272 w 10000"/>
                <a:gd name="connsiteY360" fmla="*/ 3474 h 10000"/>
                <a:gd name="connsiteX361" fmla="*/ 8291 w 10000"/>
                <a:gd name="connsiteY361" fmla="*/ 2936 h 10000"/>
                <a:gd name="connsiteX362" fmla="*/ 8321 w 10000"/>
                <a:gd name="connsiteY362" fmla="*/ 2808 h 10000"/>
                <a:gd name="connsiteX363" fmla="*/ 8339 w 10000"/>
                <a:gd name="connsiteY363" fmla="*/ 3474 h 10000"/>
                <a:gd name="connsiteX364" fmla="*/ 8358 w 10000"/>
                <a:gd name="connsiteY364" fmla="*/ 4462 h 10000"/>
                <a:gd name="connsiteX365" fmla="*/ 8378 w 10000"/>
                <a:gd name="connsiteY365" fmla="*/ 4590 h 10000"/>
                <a:gd name="connsiteX366" fmla="*/ 8405 w 10000"/>
                <a:gd name="connsiteY366" fmla="*/ 4333 h 10000"/>
                <a:gd name="connsiteX367" fmla="*/ 8423 w 10000"/>
                <a:gd name="connsiteY367" fmla="*/ 4295 h 10000"/>
                <a:gd name="connsiteX368" fmla="*/ 8442 w 10000"/>
                <a:gd name="connsiteY368" fmla="*/ 4205 h 10000"/>
                <a:gd name="connsiteX369" fmla="*/ 8462 w 10000"/>
                <a:gd name="connsiteY369" fmla="*/ 3949 h 10000"/>
                <a:gd name="connsiteX370" fmla="*/ 8480 w 10000"/>
                <a:gd name="connsiteY370" fmla="*/ 4654 h 10000"/>
                <a:gd name="connsiteX371" fmla="*/ 8509 w 10000"/>
                <a:gd name="connsiteY371" fmla="*/ 5282 h 10000"/>
                <a:gd name="connsiteX372" fmla="*/ 8527 w 10000"/>
                <a:gd name="connsiteY372" fmla="*/ 6051 h 10000"/>
                <a:gd name="connsiteX373" fmla="*/ 8557 w 10000"/>
                <a:gd name="connsiteY373" fmla="*/ 6718 h 10000"/>
                <a:gd name="connsiteX374" fmla="*/ 8576 w 10000"/>
                <a:gd name="connsiteY374" fmla="*/ 6821 h 10000"/>
                <a:gd name="connsiteX375" fmla="*/ 8594 w 10000"/>
                <a:gd name="connsiteY375" fmla="*/ 6462 h 10000"/>
                <a:gd name="connsiteX376" fmla="*/ 8613 w 10000"/>
                <a:gd name="connsiteY376" fmla="*/ 5321 h 10000"/>
                <a:gd name="connsiteX377" fmla="*/ 8632 w 10000"/>
                <a:gd name="connsiteY377" fmla="*/ 2769 h 10000"/>
                <a:gd name="connsiteX378" fmla="*/ 8653 w 10000"/>
                <a:gd name="connsiteY378" fmla="*/ 1244 h 10000"/>
                <a:gd name="connsiteX379" fmla="*/ 8671 w 10000"/>
                <a:gd name="connsiteY379" fmla="*/ 962 h 10000"/>
                <a:gd name="connsiteX380" fmla="*/ 8697 w 10000"/>
                <a:gd name="connsiteY380" fmla="*/ 3603 h 10000"/>
                <a:gd name="connsiteX381" fmla="*/ 8715 w 10000"/>
                <a:gd name="connsiteY381" fmla="*/ 6846 h 10000"/>
                <a:gd name="connsiteX382" fmla="*/ 8742 w 10000"/>
                <a:gd name="connsiteY382" fmla="*/ 8282 h 10000"/>
                <a:gd name="connsiteX383" fmla="*/ 8761 w 10000"/>
                <a:gd name="connsiteY383" fmla="*/ 8218 h 10000"/>
                <a:gd name="connsiteX384" fmla="*/ 8781 w 10000"/>
                <a:gd name="connsiteY384" fmla="*/ 7679 h 10000"/>
                <a:gd name="connsiteX385" fmla="*/ 8801 w 10000"/>
                <a:gd name="connsiteY385" fmla="*/ 7038 h 10000"/>
                <a:gd name="connsiteX386" fmla="*/ 8819 w 10000"/>
                <a:gd name="connsiteY386" fmla="*/ 6436 h 10000"/>
                <a:gd name="connsiteX387" fmla="*/ 8849 w 10000"/>
                <a:gd name="connsiteY387" fmla="*/ 6115 h 10000"/>
                <a:gd name="connsiteX388" fmla="*/ 8868 w 10000"/>
                <a:gd name="connsiteY388" fmla="*/ 5833 h 10000"/>
                <a:gd name="connsiteX389" fmla="*/ 8886 w 10000"/>
                <a:gd name="connsiteY389" fmla="*/ 5449 h 10000"/>
                <a:gd name="connsiteX390" fmla="*/ 8906 w 10000"/>
                <a:gd name="connsiteY390" fmla="*/ 4872 h 10000"/>
                <a:gd name="connsiteX391" fmla="*/ 8925 w 10000"/>
                <a:gd name="connsiteY391" fmla="*/ 4333 h 10000"/>
                <a:gd name="connsiteX392" fmla="*/ 8952 w 10000"/>
                <a:gd name="connsiteY392" fmla="*/ 3795 h 10000"/>
                <a:gd name="connsiteX393" fmla="*/ 8970 w 10000"/>
                <a:gd name="connsiteY393" fmla="*/ 3538 h 10000"/>
                <a:gd name="connsiteX394" fmla="*/ 8989 w 10000"/>
                <a:gd name="connsiteY394" fmla="*/ 3244 h 10000"/>
                <a:gd name="connsiteX395" fmla="*/ 9014 w 10000"/>
                <a:gd name="connsiteY395" fmla="*/ 3372 h 10000"/>
                <a:gd name="connsiteX396" fmla="*/ 9036 w 10000"/>
                <a:gd name="connsiteY396" fmla="*/ 3244 h 10000"/>
                <a:gd name="connsiteX397" fmla="*/ 9055 w 10000"/>
                <a:gd name="connsiteY397" fmla="*/ 2513 h 10000"/>
                <a:gd name="connsiteX398" fmla="*/ 9073 w 10000"/>
                <a:gd name="connsiteY398" fmla="*/ 2897 h 10000"/>
                <a:gd name="connsiteX399" fmla="*/ 9092 w 10000"/>
                <a:gd name="connsiteY399" fmla="*/ 5128 h 10000"/>
                <a:gd name="connsiteX400" fmla="*/ 9123 w 10000"/>
                <a:gd name="connsiteY400" fmla="*/ 6846 h 10000"/>
                <a:gd name="connsiteX401" fmla="*/ 9142 w 10000"/>
                <a:gd name="connsiteY401" fmla="*/ 7038 h 10000"/>
                <a:gd name="connsiteX402" fmla="*/ 9161 w 10000"/>
                <a:gd name="connsiteY402" fmla="*/ 6821 h 10000"/>
                <a:gd name="connsiteX403" fmla="*/ 9187 w 10000"/>
                <a:gd name="connsiteY403" fmla="*/ 6051 h 10000"/>
                <a:gd name="connsiteX404" fmla="*/ 9207 w 10000"/>
                <a:gd name="connsiteY404" fmla="*/ 4974 h 10000"/>
                <a:gd name="connsiteX405" fmla="*/ 9225 w 10000"/>
                <a:gd name="connsiteY405" fmla="*/ 3885 h 10000"/>
                <a:gd name="connsiteX406" fmla="*/ 9244 w 10000"/>
                <a:gd name="connsiteY406" fmla="*/ 3795 h 10000"/>
                <a:gd name="connsiteX407" fmla="*/ 9262 w 10000"/>
                <a:gd name="connsiteY407" fmla="*/ 4910 h 10000"/>
                <a:gd name="connsiteX408" fmla="*/ 9282 w 10000"/>
                <a:gd name="connsiteY408" fmla="*/ 6590 h 10000"/>
                <a:gd name="connsiteX409" fmla="*/ 9311 w 10000"/>
                <a:gd name="connsiteY409" fmla="*/ 7705 h 10000"/>
                <a:gd name="connsiteX410" fmla="*/ 9330 w 10000"/>
                <a:gd name="connsiteY410" fmla="*/ 7641 h 10000"/>
                <a:gd name="connsiteX411" fmla="*/ 9348 w 10000"/>
                <a:gd name="connsiteY411" fmla="*/ 6974 h 10000"/>
                <a:gd name="connsiteX412" fmla="*/ 9366 w 10000"/>
                <a:gd name="connsiteY412" fmla="*/ 6244 h 10000"/>
                <a:gd name="connsiteX413" fmla="*/ 9396 w 10000"/>
                <a:gd name="connsiteY413" fmla="*/ 5667 h 10000"/>
                <a:gd name="connsiteX414" fmla="*/ 9415 w 10000"/>
                <a:gd name="connsiteY414" fmla="*/ 5282 h 10000"/>
                <a:gd name="connsiteX415" fmla="*/ 9434 w 10000"/>
                <a:gd name="connsiteY415" fmla="*/ 4782 h 10000"/>
                <a:gd name="connsiteX416" fmla="*/ 9452 w 10000"/>
                <a:gd name="connsiteY416" fmla="*/ 3987 h 10000"/>
                <a:gd name="connsiteX417" fmla="*/ 9481 w 10000"/>
                <a:gd name="connsiteY417" fmla="*/ 3244 h 10000"/>
                <a:gd name="connsiteX418" fmla="*/ 9499 w 10000"/>
                <a:gd name="connsiteY418" fmla="*/ 2872 h 10000"/>
                <a:gd name="connsiteX419" fmla="*/ 9518 w 10000"/>
                <a:gd name="connsiteY419" fmla="*/ 2962 h 10000"/>
                <a:gd name="connsiteX420" fmla="*/ 9536 w 10000"/>
                <a:gd name="connsiteY420" fmla="*/ 3667 h 10000"/>
                <a:gd name="connsiteX421" fmla="*/ 9556 w 10000"/>
                <a:gd name="connsiteY421" fmla="*/ 5321 h 10000"/>
                <a:gd name="connsiteX422" fmla="*/ 9586 w 10000"/>
                <a:gd name="connsiteY422" fmla="*/ 6462 h 10000"/>
                <a:gd name="connsiteX423" fmla="*/ 9602 w 10000"/>
                <a:gd name="connsiteY423" fmla="*/ 6051 h 10000"/>
                <a:gd name="connsiteX424" fmla="*/ 9690 w 10000"/>
                <a:gd name="connsiteY424" fmla="*/ 5897 h 10000"/>
                <a:gd name="connsiteX425" fmla="*/ 9708 w 10000"/>
                <a:gd name="connsiteY425" fmla="*/ 6179 h 10000"/>
                <a:gd name="connsiteX426" fmla="*/ 9727 w 10000"/>
                <a:gd name="connsiteY426" fmla="*/ 5667 h 10000"/>
                <a:gd name="connsiteX427" fmla="*/ 9790 w 10000"/>
                <a:gd name="connsiteY427" fmla="*/ 4718 h 10000"/>
                <a:gd name="connsiteX428" fmla="*/ 9823 w 10000"/>
                <a:gd name="connsiteY428" fmla="*/ 4462 h 10000"/>
                <a:gd name="connsiteX429" fmla="*/ 9843 w 10000"/>
                <a:gd name="connsiteY429" fmla="*/ 4179 h 10000"/>
                <a:gd name="connsiteX430" fmla="*/ 9862 w 10000"/>
                <a:gd name="connsiteY430" fmla="*/ 4115 h 10000"/>
                <a:gd name="connsiteX431" fmla="*/ 9880 w 10000"/>
                <a:gd name="connsiteY431" fmla="*/ 4141 h 10000"/>
                <a:gd name="connsiteX432" fmla="*/ 9896 w 10000"/>
                <a:gd name="connsiteY432" fmla="*/ 4462 h 10000"/>
                <a:gd name="connsiteX433" fmla="*/ 9926 w 10000"/>
                <a:gd name="connsiteY433" fmla="*/ 4782 h 10000"/>
                <a:gd name="connsiteX434" fmla="*/ 9964 w 10000"/>
                <a:gd name="connsiteY434" fmla="*/ 6090 h 10000"/>
                <a:gd name="connsiteX435" fmla="*/ 9982 w 10000"/>
                <a:gd name="connsiteY435" fmla="*/ 6308 h 10000"/>
                <a:gd name="connsiteX436" fmla="*/ 10000 w 10000"/>
                <a:gd name="connsiteY436" fmla="*/ 602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49 w 10000"/>
                <a:gd name="connsiteY7" fmla="*/ 2897 h 10000"/>
                <a:gd name="connsiteX8" fmla="*/ 167 w 10000"/>
                <a:gd name="connsiteY8" fmla="*/ 3987 h 10000"/>
                <a:gd name="connsiteX9" fmla="*/ 188 w 10000"/>
                <a:gd name="connsiteY9" fmla="*/ 5346 h 10000"/>
                <a:gd name="connsiteX10" fmla="*/ 207 w 10000"/>
                <a:gd name="connsiteY10" fmla="*/ 6179 h 10000"/>
                <a:gd name="connsiteX11" fmla="*/ 227 w 10000"/>
                <a:gd name="connsiteY11" fmla="*/ 6333 h 10000"/>
                <a:gd name="connsiteX12" fmla="*/ 257 w 10000"/>
                <a:gd name="connsiteY12" fmla="*/ 6115 h 10000"/>
                <a:gd name="connsiteX13" fmla="*/ 274 w 10000"/>
                <a:gd name="connsiteY13" fmla="*/ 5667 h 10000"/>
                <a:gd name="connsiteX14" fmla="*/ 296 w 10000"/>
                <a:gd name="connsiteY14" fmla="*/ 5385 h 10000"/>
                <a:gd name="connsiteX15" fmla="*/ 314 w 10000"/>
                <a:gd name="connsiteY15" fmla="*/ 4872 h 10000"/>
                <a:gd name="connsiteX16" fmla="*/ 334 w 10000"/>
                <a:gd name="connsiteY16" fmla="*/ 4013 h 10000"/>
                <a:gd name="connsiteX17" fmla="*/ 363 w 10000"/>
                <a:gd name="connsiteY17" fmla="*/ 3795 h 10000"/>
                <a:gd name="connsiteX18" fmla="*/ 382 w 10000"/>
                <a:gd name="connsiteY18" fmla="*/ 3859 h 10000"/>
                <a:gd name="connsiteX19" fmla="*/ 400 w 10000"/>
                <a:gd name="connsiteY19" fmla="*/ 4115 h 10000"/>
                <a:gd name="connsiteX20" fmla="*/ 426 w 10000"/>
                <a:gd name="connsiteY20" fmla="*/ 4872 h 10000"/>
                <a:gd name="connsiteX21" fmla="*/ 444 w 10000"/>
                <a:gd name="connsiteY21" fmla="*/ 5513 h 10000"/>
                <a:gd name="connsiteX22" fmla="*/ 465 w 10000"/>
                <a:gd name="connsiteY22" fmla="*/ 5513 h 10000"/>
                <a:gd name="connsiteX23" fmla="*/ 483 w 10000"/>
                <a:gd name="connsiteY23" fmla="*/ 5641 h 10000"/>
                <a:gd name="connsiteX24" fmla="*/ 501 w 10000"/>
                <a:gd name="connsiteY24" fmla="*/ 5705 h 10000"/>
                <a:gd name="connsiteX25" fmla="*/ 521 w 10000"/>
                <a:gd name="connsiteY25" fmla="*/ 5833 h 10000"/>
                <a:gd name="connsiteX26" fmla="*/ 551 w 10000"/>
                <a:gd name="connsiteY26" fmla="*/ 5731 h 10000"/>
                <a:gd name="connsiteX27" fmla="*/ 567 w 10000"/>
                <a:gd name="connsiteY27" fmla="*/ 5321 h 10000"/>
                <a:gd name="connsiteX28" fmla="*/ 586 w 10000"/>
                <a:gd name="connsiteY28" fmla="*/ 4974 h 10000"/>
                <a:gd name="connsiteX29" fmla="*/ 615 w 10000"/>
                <a:gd name="connsiteY29" fmla="*/ 4526 h 10000"/>
                <a:gd name="connsiteX30" fmla="*/ 634 w 10000"/>
                <a:gd name="connsiteY30" fmla="*/ 4051 h 10000"/>
                <a:gd name="connsiteX31" fmla="*/ 653 w 10000"/>
                <a:gd name="connsiteY31" fmla="*/ 3372 h 10000"/>
                <a:gd name="connsiteX32" fmla="*/ 673 w 10000"/>
                <a:gd name="connsiteY32" fmla="*/ 3026 h 10000"/>
                <a:gd name="connsiteX33" fmla="*/ 698 w 10000"/>
                <a:gd name="connsiteY33" fmla="*/ 3282 h 10000"/>
                <a:gd name="connsiteX34" fmla="*/ 718 w 10000"/>
                <a:gd name="connsiteY34" fmla="*/ 4551 h 10000"/>
                <a:gd name="connsiteX35" fmla="*/ 736 w 10000"/>
                <a:gd name="connsiteY35" fmla="*/ 6090 h 10000"/>
                <a:gd name="connsiteX36" fmla="*/ 756 w 10000"/>
                <a:gd name="connsiteY36" fmla="*/ 7256 h 10000"/>
                <a:gd name="connsiteX37" fmla="*/ 774 w 10000"/>
                <a:gd name="connsiteY37" fmla="*/ 7449 h 10000"/>
                <a:gd name="connsiteX38" fmla="*/ 805 w 10000"/>
                <a:gd name="connsiteY38" fmla="*/ 7077 h 10000"/>
                <a:gd name="connsiteX39" fmla="*/ 823 w 10000"/>
                <a:gd name="connsiteY39" fmla="*/ 5603 h 10000"/>
                <a:gd name="connsiteX40" fmla="*/ 839 w 10000"/>
                <a:gd name="connsiteY40" fmla="*/ 3282 h 10000"/>
                <a:gd name="connsiteX41" fmla="*/ 859 w 10000"/>
                <a:gd name="connsiteY41" fmla="*/ 1308 h 10000"/>
                <a:gd name="connsiteX42" fmla="*/ 891 w 10000"/>
                <a:gd name="connsiteY42" fmla="*/ 962 h 10000"/>
                <a:gd name="connsiteX43" fmla="*/ 911 w 10000"/>
                <a:gd name="connsiteY43" fmla="*/ 3282 h 10000"/>
                <a:gd name="connsiteX44" fmla="*/ 929 w 10000"/>
                <a:gd name="connsiteY44" fmla="*/ 7744 h 10000"/>
                <a:gd name="connsiteX45" fmla="*/ 948 w 10000"/>
                <a:gd name="connsiteY45" fmla="*/ 10000 h 10000"/>
                <a:gd name="connsiteX46" fmla="*/ 966 w 10000"/>
                <a:gd name="connsiteY46" fmla="*/ 8821 h 10000"/>
                <a:gd name="connsiteX47" fmla="*/ 994 w 10000"/>
                <a:gd name="connsiteY47" fmla="*/ 6564 h 10000"/>
                <a:gd name="connsiteX48" fmla="*/ 1013 w 10000"/>
                <a:gd name="connsiteY48" fmla="*/ 5064 h 10000"/>
                <a:gd name="connsiteX49" fmla="*/ 1041 w 10000"/>
                <a:gd name="connsiteY49" fmla="*/ 4744 h 10000"/>
                <a:gd name="connsiteX50" fmla="*/ 1061 w 10000"/>
                <a:gd name="connsiteY50" fmla="*/ 5000 h 10000"/>
                <a:gd name="connsiteX51" fmla="*/ 1080 w 10000"/>
                <a:gd name="connsiteY51" fmla="*/ 5513 h 10000"/>
                <a:gd name="connsiteX52" fmla="*/ 1099 w 10000"/>
                <a:gd name="connsiteY52" fmla="*/ 5641 h 10000"/>
                <a:gd name="connsiteX53" fmla="*/ 1118 w 10000"/>
                <a:gd name="connsiteY53" fmla="*/ 5577 h 10000"/>
                <a:gd name="connsiteX54" fmla="*/ 1132 w 10000"/>
                <a:gd name="connsiteY54" fmla="*/ 5346 h 10000"/>
                <a:gd name="connsiteX55" fmla="*/ 1151 w 10000"/>
                <a:gd name="connsiteY55" fmla="*/ 4936 h 10000"/>
                <a:gd name="connsiteX56" fmla="*/ 1180 w 10000"/>
                <a:gd name="connsiteY56" fmla="*/ 3756 h 10000"/>
                <a:gd name="connsiteX57" fmla="*/ 1200 w 10000"/>
                <a:gd name="connsiteY57" fmla="*/ 3372 h 10000"/>
                <a:gd name="connsiteX58" fmla="*/ 1226 w 10000"/>
                <a:gd name="connsiteY58" fmla="*/ 3346 h 10000"/>
                <a:gd name="connsiteX59" fmla="*/ 1246 w 10000"/>
                <a:gd name="connsiteY59" fmla="*/ 3372 h 10000"/>
                <a:gd name="connsiteX60" fmla="*/ 1266 w 10000"/>
                <a:gd name="connsiteY60" fmla="*/ 4333 h 10000"/>
                <a:gd name="connsiteX61" fmla="*/ 1285 w 10000"/>
                <a:gd name="connsiteY61" fmla="*/ 5346 h 10000"/>
                <a:gd name="connsiteX62" fmla="*/ 1303 w 10000"/>
                <a:gd name="connsiteY62" fmla="*/ 6308 h 10000"/>
                <a:gd name="connsiteX63" fmla="*/ 1334 w 10000"/>
                <a:gd name="connsiteY63" fmla="*/ 6885 h 10000"/>
                <a:gd name="connsiteX64" fmla="*/ 1352 w 10000"/>
                <a:gd name="connsiteY64" fmla="*/ 7077 h 10000"/>
                <a:gd name="connsiteX65" fmla="*/ 1371 w 10000"/>
                <a:gd name="connsiteY65" fmla="*/ 6564 h 10000"/>
                <a:gd name="connsiteX66" fmla="*/ 1391 w 10000"/>
                <a:gd name="connsiteY66" fmla="*/ 6244 h 10000"/>
                <a:gd name="connsiteX67" fmla="*/ 1410 w 10000"/>
                <a:gd name="connsiteY67" fmla="*/ 5897 h 10000"/>
                <a:gd name="connsiteX68" fmla="*/ 1437 w 10000"/>
                <a:gd name="connsiteY68" fmla="*/ 5192 h 10000"/>
                <a:gd name="connsiteX69" fmla="*/ 1456 w 10000"/>
                <a:gd name="connsiteY69" fmla="*/ 4359 h 10000"/>
                <a:gd name="connsiteX70" fmla="*/ 1476 w 10000"/>
                <a:gd name="connsiteY70" fmla="*/ 3628 h 10000"/>
                <a:gd name="connsiteX71" fmla="*/ 1503 w 10000"/>
                <a:gd name="connsiteY71" fmla="*/ 3064 h 10000"/>
                <a:gd name="connsiteX72" fmla="*/ 1521 w 10000"/>
                <a:gd name="connsiteY72" fmla="*/ 3500 h 10000"/>
                <a:gd name="connsiteX73" fmla="*/ 1540 w 10000"/>
                <a:gd name="connsiteY73" fmla="*/ 4423 h 10000"/>
                <a:gd name="connsiteX74" fmla="*/ 1558 w 10000"/>
                <a:gd name="connsiteY74" fmla="*/ 4910 h 10000"/>
                <a:gd name="connsiteX75" fmla="*/ 1579 w 10000"/>
                <a:gd name="connsiteY75" fmla="*/ 4333 h 10000"/>
                <a:gd name="connsiteX76" fmla="*/ 1609 w 10000"/>
                <a:gd name="connsiteY76" fmla="*/ 3154 h 10000"/>
                <a:gd name="connsiteX77" fmla="*/ 1629 w 10000"/>
                <a:gd name="connsiteY77" fmla="*/ 2513 h 10000"/>
                <a:gd name="connsiteX78" fmla="*/ 1647 w 10000"/>
                <a:gd name="connsiteY78" fmla="*/ 3564 h 10000"/>
                <a:gd name="connsiteX79" fmla="*/ 1673 w 10000"/>
                <a:gd name="connsiteY79" fmla="*/ 5385 h 10000"/>
                <a:gd name="connsiteX80" fmla="*/ 1691 w 10000"/>
                <a:gd name="connsiteY80" fmla="*/ 6308 h 10000"/>
                <a:gd name="connsiteX81" fmla="*/ 1709 w 10000"/>
                <a:gd name="connsiteY81" fmla="*/ 5731 h 10000"/>
                <a:gd name="connsiteX82" fmla="*/ 1728 w 10000"/>
                <a:gd name="connsiteY82" fmla="*/ 5346 h 10000"/>
                <a:gd name="connsiteX83" fmla="*/ 1747 w 10000"/>
                <a:gd name="connsiteY83" fmla="*/ 5513 h 10000"/>
                <a:gd name="connsiteX84" fmla="*/ 1767 w 10000"/>
                <a:gd name="connsiteY84" fmla="*/ 5667 h 10000"/>
                <a:gd name="connsiteX85" fmla="*/ 1794 w 10000"/>
                <a:gd name="connsiteY85" fmla="*/ 6308 h 10000"/>
                <a:gd name="connsiteX86" fmla="*/ 1812 w 10000"/>
                <a:gd name="connsiteY86" fmla="*/ 6462 h 10000"/>
                <a:gd name="connsiteX87" fmla="*/ 1831 w 10000"/>
                <a:gd name="connsiteY87" fmla="*/ 6051 h 10000"/>
                <a:gd name="connsiteX88" fmla="*/ 1849 w 10000"/>
                <a:gd name="connsiteY88" fmla="*/ 5513 h 10000"/>
                <a:gd name="connsiteX89" fmla="*/ 1880 w 10000"/>
                <a:gd name="connsiteY89" fmla="*/ 5385 h 10000"/>
                <a:gd name="connsiteX90" fmla="*/ 1900 w 10000"/>
                <a:gd name="connsiteY90" fmla="*/ 5449 h 10000"/>
                <a:gd name="connsiteX91" fmla="*/ 1920 w 10000"/>
                <a:gd name="connsiteY91" fmla="*/ 5513 h 10000"/>
                <a:gd name="connsiteX92" fmla="*/ 1946 w 10000"/>
                <a:gd name="connsiteY92" fmla="*/ 5192 h 10000"/>
                <a:gd name="connsiteX93" fmla="*/ 1967 w 10000"/>
                <a:gd name="connsiteY93" fmla="*/ 4397 h 10000"/>
                <a:gd name="connsiteX94" fmla="*/ 1985 w 10000"/>
                <a:gd name="connsiteY94" fmla="*/ 4295 h 10000"/>
                <a:gd name="connsiteX95" fmla="*/ 2003 w 10000"/>
                <a:gd name="connsiteY95" fmla="*/ 4526 h 10000"/>
                <a:gd name="connsiteX96" fmla="*/ 2023 w 10000"/>
                <a:gd name="connsiteY96" fmla="*/ 5385 h 10000"/>
                <a:gd name="connsiteX97" fmla="*/ 2043 w 10000"/>
                <a:gd name="connsiteY97" fmla="*/ 6590 h 10000"/>
                <a:gd name="connsiteX98" fmla="*/ 2062 w 10000"/>
                <a:gd name="connsiteY98" fmla="*/ 6949 h 10000"/>
                <a:gd name="connsiteX99" fmla="*/ 2088 w 10000"/>
                <a:gd name="connsiteY99" fmla="*/ 6141 h 10000"/>
                <a:gd name="connsiteX100" fmla="*/ 2118 w 10000"/>
                <a:gd name="connsiteY100" fmla="*/ 5346 h 10000"/>
                <a:gd name="connsiteX101" fmla="*/ 2136 w 10000"/>
                <a:gd name="connsiteY101" fmla="*/ 5154 h 10000"/>
                <a:gd name="connsiteX102" fmla="*/ 2156 w 10000"/>
                <a:gd name="connsiteY102" fmla="*/ 5641 h 10000"/>
                <a:gd name="connsiteX103" fmla="*/ 2174 w 10000"/>
                <a:gd name="connsiteY103" fmla="*/ 5795 h 10000"/>
                <a:gd name="connsiteX104" fmla="*/ 2193 w 10000"/>
                <a:gd name="connsiteY104" fmla="*/ 5731 h 10000"/>
                <a:gd name="connsiteX105" fmla="*/ 2212 w 10000"/>
                <a:gd name="connsiteY105" fmla="*/ 5346 h 10000"/>
                <a:gd name="connsiteX106" fmla="*/ 2237 w 10000"/>
                <a:gd name="connsiteY106" fmla="*/ 4910 h 10000"/>
                <a:gd name="connsiteX107" fmla="*/ 2257 w 10000"/>
                <a:gd name="connsiteY107" fmla="*/ 4615 h 10000"/>
                <a:gd name="connsiteX108" fmla="*/ 2277 w 10000"/>
                <a:gd name="connsiteY108" fmla="*/ 4462 h 10000"/>
                <a:gd name="connsiteX109" fmla="*/ 2304 w 10000"/>
                <a:gd name="connsiteY109" fmla="*/ 4423 h 10000"/>
                <a:gd name="connsiteX110" fmla="*/ 2324 w 10000"/>
                <a:gd name="connsiteY110" fmla="*/ 4397 h 10000"/>
                <a:gd name="connsiteX111" fmla="*/ 2342 w 10000"/>
                <a:gd name="connsiteY111" fmla="*/ 4179 h 10000"/>
                <a:gd name="connsiteX112" fmla="*/ 2361 w 10000"/>
                <a:gd name="connsiteY112" fmla="*/ 3731 h 10000"/>
                <a:gd name="connsiteX113" fmla="*/ 2379 w 10000"/>
                <a:gd name="connsiteY113" fmla="*/ 3000 h 10000"/>
                <a:gd name="connsiteX114" fmla="*/ 2411 w 10000"/>
                <a:gd name="connsiteY114" fmla="*/ 2513 h 10000"/>
                <a:gd name="connsiteX115" fmla="*/ 2429 w 10000"/>
                <a:gd name="connsiteY115" fmla="*/ 3026 h 10000"/>
                <a:gd name="connsiteX116" fmla="*/ 2448 w 10000"/>
                <a:gd name="connsiteY116" fmla="*/ 4590 h 10000"/>
                <a:gd name="connsiteX117" fmla="*/ 2466 w 10000"/>
                <a:gd name="connsiteY117" fmla="*/ 6397 h 10000"/>
                <a:gd name="connsiteX118" fmla="*/ 2485 w 10000"/>
                <a:gd name="connsiteY118" fmla="*/ 7192 h 10000"/>
                <a:gd name="connsiteX119" fmla="*/ 2513 w 10000"/>
                <a:gd name="connsiteY119" fmla="*/ 6910 h 10000"/>
                <a:gd name="connsiteX120" fmla="*/ 2531 w 10000"/>
                <a:gd name="connsiteY120" fmla="*/ 6179 h 10000"/>
                <a:gd name="connsiteX121" fmla="*/ 2551 w 10000"/>
                <a:gd name="connsiteY121" fmla="*/ 4936 h 10000"/>
                <a:gd name="connsiteX122" fmla="*/ 2579 w 10000"/>
                <a:gd name="connsiteY122" fmla="*/ 3603 h 10000"/>
                <a:gd name="connsiteX123" fmla="*/ 2595 w 10000"/>
                <a:gd name="connsiteY123" fmla="*/ 2872 h 10000"/>
                <a:gd name="connsiteX124" fmla="*/ 2614 w 10000"/>
                <a:gd name="connsiteY124" fmla="*/ 2231 h 10000"/>
                <a:gd name="connsiteX125" fmla="*/ 2634 w 10000"/>
                <a:gd name="connsiteY125" fmla="*/ 3064 h 10000"/>
                <a:gd name="connsiteX126" fmla="*/ 2653 w 10000"/>
                <a:gd name="connsiteY126" fmla="*/ 5577 h 10000"/>
                <a:gd name="connsiteX127" fmla="*/ 2685 w 10000"/>
                <a:gd name="connsiteY127" fmla="*/ 7359 h 10000"/>
                <a:gd name="connsiteX128" fmla="*/ 2704 w 10000"/>
                <a:gd name="connsiteY128" fmla="*/ 7128 h 10000"/>
                <a:gd name="connsiteX129" fmla="*/ 2729 w 10000"/>
                <a:gd name="connsiteY129" fmla="*/ 6372 h 10000"/>
                <a:gd name="connsiteX130" fmla="*/ 2749 w 10000"/>
                <a:gd name="connsiteY130" fmla="*/ 5538 h 10000"/>
                <a:gd name="connsiteX131" fmla="*/ 2768 w 10000"/>
                <a:gd name="connsiteY131" fmla="*/ 4654 h 10000"/>
                <a:gd name="connsiteX132" fmla="*/ 2787 w 10000"/>
                <a:gd name="connsiteY132" fmla="*/ 3987 h 10000"/>
                <a:gd name="connsiteX133" fmla="*/ 2806 w 10000"/>
                <a:gd name="connsiteY133" fmla="*/ 3410 h 10000"/>
                <a:gd name="connsiteX134" fmla="*/ 2824 w 10000"/>
                <a:gd name="connsiteY134" fmla="*/ 3885 h 10000"/>
                <a:gd name="connsiteX135" fmla="*/ 2843 w 10000"/>
                <a:gd name="connsiteY135" fmla="*/ 5987 h 10000"/>
                <a:gd name="connsiteX136" fmla="*/ 2873 w 10000"/>
                <a:gd name="connsiteY136" fmla="*/ 7679 h 10000"/>
                <a:gd name="connsiteX137" fmla="*/ 2889 w 10000"/>
                <a:gd name="connsiteY137" fmla="*/ 7641 h 10000"/>
                <a:gd name="connsiteX138" fmla="*/ 2907 w 10000"/>
                <a:gd name="connsiteY138" fmla="*/ 7103 h 10000"/>
                <a:gd name="connsiteX139" fmla="*/ 2927 w 10000"/>
                <a:gd name="connsiteY139" fmla="*/ 6500 h 10000"/>
                <a:gd name="connsiteX140" fmla="*/ 2958 w 10000"/>
                <a:gd name="connsiteY140" fmla="*/ 5962 h 10000"/>
                <a:gd name="connsiteX141" fmla="*/ 2976 w 10000"/>
                <a:gd name="connsiteY141" fmla="*/ 5321 h 10000"/>
                <a:gd name="connsiteX142" fmla="*/ 2995 w 10000"/>
                <a:gd name="connsiteY142" fmla="*/ 4744 h 10000"/>
                <a:gd name="connsiteX143" fmla="*/ 3020 w 10000"/>
                <a:gd name="connsiteY143" fmla="*/ 4051 h 10000"/>
                <a:gd name="connsiteX144" fmla="*/ 3041 w 10000"/>
                <a:gd name="connsiteY144" fmla="*/ 3372 h 10000"/>
                <a:gd name="connsiteX145" fmla="*/ 3060 w 10000"/>
                <a:gd name="connsiteY145" fmla="*/ 3667 h 10000"/>
                <a:gd name="connsiteX146" fmla="*/ 3080 w 10000"/>
                <a:gd name="connsiteY146" fmla="*/ 4295 h 10000"/>
                <a:gd name="connsiteX147" fmla="*/ 3098 w 10000"/>
                <a:gd name="connsiteY147" fmla="*/ 4808 h 10000"/>
                <a:gd name="connsiteX148" fmla="*/ 3116 w 10000"/>
                <a:gd name="connsiteY148" fmla="*/ 5667 h 10000"/>
                <a:gd name="connsiteX149" fmla="*/ 3146 w 10000"/>
                <a:gd name="connsiteY149" fmla="*/ 6205 h 10000"/>
                <a:gd name="connsiteX150" fmla="*/ 3165 w 10000"/>
                <a:gd name="connsiteY150" fmla="*/ 6141 h 10000"/>
                <a:gd name="connsiteX151" fmla="*/ 3180 w 10000"/>
                <a:gd name="connsiteY151" fmla="*/ 5705 h 10000"/>
                <a:gd name="connsiteX152" fmla="*/ 3212 w 10000"/>
                <a:gd name="connsiteY152" fmla="*/ 5154 h 10000"/>
                <a:gd name="connsiteX153" fmla="*/ 3232 w 10000"/>
                <a:gd name="connsiteY153" fmla="*/ 4526 h 10000"/>
                <a:gd name="connsiteX154" fmla="*/ 3250 w 10000"/>
                <a:gd name="connsiteY154" fmla="*/ 4590 h 10000"/>
                <a:gd name="connsiteX155" fmla="*/ 3270 w 10000"/>
                <a:gd name="connsiteY155" fmla="*/ 5321 h 10000"/>
                <a:gd name="connsiteX156" fmla="*/ 3296 w 10000"/>
                <a:gd name="connsiteY156" fmla="*/ 5962 h 10000"/>
                <a:gd name="connsiteX157" fmla="*/ 3316 w 10000"/>
                <a:gd name="connsiteY157" fmla="*/ 5859 h 10000"/>
                <a:gd name="connsiteX158" fmla="*/ 3335 w 10000"/>
                <a:gd name="connsiteY158" fmla="*/ 5064 h 10000"/>
                <a:gd name="connsiteX159" fmla="*/ 3353 w 10000"/>
                <a:gd name="connsiteY159" fmla="*/ 4359 h 10000"/>
                <a:gd name="connsiteX160" fmla="*/ 3383 w 10000"/>
                <a:gd name="connsiteY160" fmla="*/ 4013 h 10000"/>
                <a:gd name="connsiteX161" fmla="*/ 3402 w 10000"/>
                <a:gd name="connsiteY161" fmla="*/ 4333 h 10000"/>
                <a:gd name="connsiteX162" fmla="*/ 3422 w 10000"/>
                <a:gd name="connsiteY162" fmla="*/ 4936 h 10000"/>
                <a:gd name="connsiteX163" fmla="*/ 3440 w 10000"/>
                <a:gd name="connsiteY163" fmla="*/ 5603 h 10000"/>
                <a:gd name="connsiteX164" fmla="*/ 3460 w 10000"/>
                <a:gd name="connsiteY164" fmla="*/ 5705 h 10000"/>
                <a:gd name="connsiteX165" fmla="*/ 3486 w 10000"/>
                <a:gd name="connsiteY165" fmla="*/ 5449 h 10000"/>
                <a:gd name="connsiteX166" fmla="*/ 3504 w 10000"/>
                <a:gd name="connsiteY166" fmla="*/ 5103 h 10000"/>
                <a:gd name="connsiteX167" fmla="*/ 3523 w 10000"/>
                <a:gd name="connsiteY167" fmla="*/ 4359 h 10000"/>
                <a:gd name="connsiteX168" fmla="*/ 3541 w 10000"/>
                <a:gd name="connsiteY168" fmla="*/ 3731 h 10000"/>
                <a:gd name="connsiteX169" fmla="*/ 3560 w 10000"/>
                <a:gd name="connsiteY169" fmla="*/ 3923 h 10000"/>
                <a:gd name="connsiteX170" fmla="*/ 3588 w 10000"/>
                <a:gd name="connsiteY170" fmla="*/ 3500 h 10000"/>
                <a:gd name="connsiteX171" fmla="*/ 3607 w 10000"/>
                <a:gd name="connsiteY171" fmla="*/ 2615 h 10000"/>
                <a:gd name="connsiteX172" fmla="*/ 3637 w 10000"/>
                <a:gd name="connsiteY172" fmla="*/ 897 h 10000"/>
                <a:gd name="connsiteX173" fmla="*/ 3656 w 10000"/>
                <a:gd name="connsiteY173" fmla="*/ 1154 h 10000"/>
                <a:gd name="connsiteX174" fmla="*/ 3675 w 10000"/>
                <a:gd name="connsiteY174" fmla="*/ 3987 h 10000"/>
                <a:gd name="connsiteX175" fmla="*/ 3693 w 10000"/>
                <a:gd name="connsiteY175" fmla="*/ 7577 h 10000"/>
                <a:gd name="connsiteX176" fmla="*/ 3714 w 10000"/>
                <a:gd name="connsiteY176" fmla="*/ 9423 h 10000"/>
                <a:gd name="connsiteX177" fmla="*/ 3732 w 10000"/>
                <a:gd name="connsiteY177" fmla="*/ 9167 h 10000"/>
                <a:gd name="connsiteX178" fmla="*/ 3751 w 10000"/>
                <a:gd name="connsiteY178" fmla="*/ 7872 h 10000"/>
                <a:gd name="connsiteX179" fmla="*/ 3779 w 10000"/>
                <a:gd name="connsiteY179" fmla="*/ 6782 h 10000"/>
                <a:gd name="connsiteX180" fmla="*/ 3799 w 10000"/>
                <a:gd name="connsiteY180" fmla="*/ 5897 h 10000"/>
                <a:gd name="connsiteX181" fmla="*/ 3825 w 10000"/>
                <a:gd name="connsiteY181" fmla="*/ 5410 h 10000"/>
                <a:gd name="connsiteX182" fmla="*/ 3844 w 10000"/>
                <a:gd name="connsiteY182" fmla="*/ 5282 h 10000"/>
                <a:gd name="connsiteX183" fmla="*/ 3863 w 10000"/>
                <a:gd name="connsiteY183" fmla="*/ 5346 h 10000"/>
                <a:gd name="connsiteX184" fmla="*/ 3881 w 10000"/>
                <a:gd name="connsiteY184" fmla="*/ 5038 h 10000"/>
                <a:gd name="connsiteX185" fmla="*/ 3900 w 10000"/>
                <a:gd name="connsiteY185" fmla="*/ 4872 h 10000"/>
                <a:gd name="connsiteX186" fmla="*/ 3929 w 10000"/>
                <a:gd name="connsiteY186" fmla="*/ 4718 h 10000"/>
                <a:gd name="connsiteX187" fmla="*/ 3948 w 10000"/>
                <a:gd name="connsiteY187" fmla="*/ 4936 h 10000"/>
                <a:gd name="connsiteX188" fmla="*/ 3968 w 10000"/>
                <a:gd name="connsiteY188" fmla="*/ 5103 h 10000"/>
                <a:gd name="connsiteX189" fmla="*/ 3987 w 10000"/>
                <a:gd name="connsiteY189" fmla="*/ 5474 h 10000"/>
                <a:gd name="connsiteX190" fmla="*/ 4016 w 10000"/>
                <a:gd name="connsiteY190" fmla="*/ 5410 h 10000"/>
                <a:gd name="connsiteX191" fmla="*/ 4034 w 10000"/>
                <a:gd name="connsiteY191" fmla="*/ 5218 h 10000"/>
                <a:gd name="connsiteX192" fmla="*/ 4053 w 10000"/>
                <a:gd name="connsiteY192" fmla="*/ 5000 h 10000"/>
                <a:gd name="connsiteX193" fmla="*/ 4071 w 10000"/>
                <a:gd name="connsiteY193" fmla="*/ 4872 h 10000"/>
                <a:gd name="connsiteX194" fmla="*/ 4090 w 10000"/>
                <a:gd name="connsiteY194" fmla="*/ 4744 h 10000"/>
                <a:gd name="connsiteX195" fmla="*/ 4117 w 10000"/>
                <a:gd name="connsiteY195" fmla="*/ 4808 h 10000"/>
                <a:gd name="connsiteX196" fmla="*/ 4135 w 10000"/>
                <a:gd name="connsiteY196" fmla="*/ 4782 h 10000"/>
                <a:gd name="connsiteX197" fmla="*/ 4155 w 10000"/>
                <a:gd name="connsiteY197" fmla="*/ 4590 h 10000"/>
                <a:gd name="connsiteX198" fmla="*/ 4173 w 10000"/>
                <a:gd name="connsiteY198" fmla="*/ 4654 h 10000"/>
                <a:gd name="connsiteX199" fmla="*/ 4204 w 10000"/>
                <a:gd name="connsiteY199" fmla="*/ 4782 h 10000"/>
                <a:gd name="connsiteX200" fmla="*/ 4223 w 10000"/>
                <a:gd name="connsiteY200" fmla="*/ 4872 h 10000"/>
                <a:gd name="connsiteX201" fmla="*/ 4242 w 10000"/>
                <a:gd name="connsiteY201" fmla="*/ 4179 h 10000"/>
                <a:gd name="connsiteX202" fmla="*/ 4267 w 10000"/>
                <a:gd name="connsiteY202" fmla="*/ 2423 h 10000"/>
                <a:gd name="connsiteX203" fmla="*/ 4287 w 10000"/>
                <a:gd name="connsiteY203" fmla="*/ 923 h 10000"/>
                <a:gd name="connsiteX204" fmla="*/ 4305 w 10000"/>
                <a:gd name="connsiteY204" fmla="*/ 0 h 10000"/>
                <a:gd name="connsiteX205" fmla="*/ 4324 w 10000"/>
                <a:gd name="connsiteY205" fmla="*/ 1051 h 10000"/>
                <a:gd name="connsiteX206" fmla="*/ 4344 w 10000"/>
                <a:gd name="connsiteY206" fmla="*/ 4487 h 10000"/>
                <a:gd name="connsiteX207" fmla="*/ 4363 w 10000"/>
                <a:gd name="connsiteY207" fmla="*/ 7705 h 10000"/>
                <a:gd name="connsiteX208" fmla="*/ 4392 w 10000"/>
                <a:gd name="connsiteY208" fmla="*/ 9397 h 10000"/>
                <a:gd name="connsiteX209" fmla="*/ 4410 w 10000"/>
                <a:gd name="connsiteY209" fmla="*/ 9397 h 10000"/>
                <a:gd name="connsiteX210" fmla="*/ 4429 w 10000"/>
                <a:gd name="connsiteY210" fmla="*/ 8436 h 10000"/>
                <a:gd name="connsiteX211" fmla="*/ 4459 w 10000"/>
                <a:gd name="connsiteY211" fmla="*/ 7679 h 10000"/>
                <a:gd name="connsiteX212" fmla="*/ 4478 w 10000"/>
                <a:gd name="connsiteY212" fmla="*/ 7231 h 10000"/>
                <a:gd name="connsiteX213" fmla="*/ 4498 w 10000"/>
                <a:gd name="connsiteY213" fmla="*/ 6436 h 10000"/>
                <a:gd name="connsiteX214" fmla="*/ 4518 w 10000"/>
                <a:gd name="connsiteY214" fmla="*/ 5538 h 10000"/>
                <a:gd name="connsiteX215" fmla="*/ 4537 w 10000"/>
                <a:gd name="connsiteY215" fmla="*/ 4872 h 10000"/>
                <a:gd name="connsiteX216" fmla="*/ 4562 w 10000"/>
                <a:gd name="connsiteY216" fmla="*/ 4423 h 10000"/>
                <a:gd name="connsiteX217" fmla="*/ 4581 w 10000"/>
                <a:gd name="connsiteY217" fmla="*/ 4462 h 10000"/>
                <a:gd name="connsiteX218" fmla="*/ 4599 w 10000"/>
                <a:gd name="connsiteY218" fmla="*/ 3885 h 10000"/>
                <a:gd name="connsiteX219" fmla="*/ 4618 w 10000"/>
                <a:gd name="connsiteY219" fmla="*/ 2744 h 10000"/>
                <a:gd name="connsiteX220" fmla="*/ 4637 w 10000"/>
                <a:gd name="connsiteY220" fmla="*/ 1949 h 10000"/>
                <a:gd name="connsiteX221" fmla="*/ 4662 w 10000"/>
                <a:gd name="connsiteY221" fmla="*/ 2897 h 10000"/>
                <a:gd name="connsiteX222" fmla="*/ 4681 w 10000"/>
                <a:gd name="connsiteY222" fmla="*/ 5833 h 10000"/>
                <a:gd name="connsiteX223" fmla="*/ 4712 w 10000"/>
                <a:gd name="connsiteY223" fmla="*/ 8000 h 10000"/>
                <a:gd name="connsiteX224" fmla="*/ 4731 w 10000"/>
                <a:gd name="connsiteY224" fmla="*/ 8090 h 10000"/>
                <a:gd name="connsiteX225" fmla="*/ 4751 w 10000"/>
                <a:gd name="connsiteY225" fmla="*/ 7103 h 10000"/>
                <a:gd name="connsiteX226" fmla="*/ 4769 w 10000"/>
                <a:gd name="connsiteY226" fmla="*/ 6205 h 10000"/>
                <a:gd name="connsiteX227" fmla="*/ 4789 w 10000"/>
                <a:gd name="connsiteY227" fmla="*/ 5641 h 10000"/>
                <a:gd name="connsiteX228" fmla="*/ 4807 w 10000"/>
                <a:gd name="connsiteY228" fmla="*/ 5321 h 10000"/>
                <a:gd name="connsiteX229" fmla="*/ 4836 w 10000"/>
                <a:gd name="connsiteY229" fmla="*/ 5154 h 10000"/>
                <a:gd name="connsiteX230" fmla="*/ 4854 w 10000"/>
                <a:gd name="connsiteY230" fmla="*/ 4872 h 10000"/>
                <a:gd name="connsiteX231" fmla="*/ 4875 w 10000"/>
                <a:gd name="connsiteY231" fmla="*/ 4526 h 10000"/>
                <a:gd name="connsiteX232" fmla="*/ 4904 w 10000"/>
                <a:gd name="connsiteY232" fmla="*/ 4333 h 10000"/>
                <a:gd name="connsiteX233" fmla="*/ 4923 w 10000"/>
                <a:gd name="connsiteY233" fmla="*/ 4115 h 10000"/>
                <a:gd name="connsiteX234" fmla="*/ 4937 w 10000"/>
                <a:gd name="connsiteY234" fmla="*/ 3859 h 10000"/>
                <a:gd name="connsiteX235" fmla="*/ 4957 w 10000"/>
                <a:gd name="connsiteY235" fmla="*/ 3692 h 10000"/>
                <a:gd name="connsiteX236" fmla="*/ 4976 w 10000"/>
                <a:gd name="connsiteY236" fmla="*/ 3603 h 10000"/>
                <a:gd name="connsiteX237" fmla="*/ 5006 w 10000"/>
                <a:gd name="connsiteY237" fmla="*/ 3821 h 10000"/>
                <a:gd name="connsiteX238" fmla="*/ 5025 w 10000"/>
                <a:gd name="connsiteY238" fmla="*/ 4590 h 10000"/>
                <a:gd name="connsiteX239" fmla="*/ 5044 w 10000"/>
                <a:gd name="connsiteY239" fmla="*/ 5103 h 10000"/>
                <a:gd name="connsiteX240" fmla="*/ 5065 w 10000"/>
                <a:gd name="connsiteY240" fmla="*/ 5346 h 10000"/>
                <a:gd name="connsiteX241" fmla="*/ 5090 w 10000"/>
                <a:gd name="connsiteY241" fmla="*/ 5474 h 10000"/>
                <a:gd name="connsiteX242" fmla="*/ 5108 w 10000"/>
                <a:gd name="connsiteY242" fmla="*/ 5538 h 10000"/>
                <a:gd name="connsiteX243" fmla="*/ 5128 w 10000"/>
                <a:gd name="connsiteY243" fmla="*/ 5513 h 10000"/>
                <a:gd name="connsiteX244" fmla="*/ 5147 w 10000"/>
                <a:gd name="connsiteY244" fmla="*/ 5218 h 10000"/>
                <a:gd name="connsiteX245" fmla="*/ 5176 w 10000"/>
                <a:gd name="connsiteY245" fmla="*/ 4744 h 10000"/>
                <a:gd name="connsiteX246" fmla="*/ 5195 w 10000"/>
                <a:gd name="connsiteY246" fmla="*/ 4397 h 10000"/>
                <a:gd name="connsiteX247" fmla="*/ 5214 w 10000"/>
                <a:gd name="connsiteY247" fmla="*/ 3821 h 10000"/>
                <a:gd name="connsiteX248" fmla="*/ 5229 w 10000"/>
                <a:gd name="connsiteY248" fmla="*/ 3372 h 10000"/>
                <a:gd name="connsiteX249" fmla="*/ 5248 w 10000"/>
                <a:gd name="connsiteY249" fmla="*/ 3372 h 10000"/>
                <a:gd name="connsiteX250" fmla="*/ 5269 w 10000"/>
                <a:gd name="connsiteY250" fmla="*/ 3795 h 10000"/>
                <a:gd name="connsiteX251" fmla="*/ 5300 w 10000"/>
                <a:gd name="connsiteY251" fmla="*/ 5192 h 10000"/>
                <a:gd name="connsiteX252" fmla="*/ 5326 w 10000"/>
                <a:gd name="connsiteY252" fmla="*/ 6436 h 10000"/>
                <a:gd name="connsiteX253" fmla="*/ 5344 w 10000"/>
                <a:gd name="connsiteY253" fmla="*/ 7321 h 10000"/>
                <a:gd name="connsiteX254" fmla="*/ 5363 w 10000"/>
                <a:gd name="connsiteY254" fmla="*/ 7359 h 10000"/>
                <a:gd name="connsiteX255" fmla="*/ 5382 w 10000"/>
                <a:gd name="connsiteY255" fmla="*/ 6846 h 10000"/>
                <a:gd name="connsiteX256" fmla="*/ 5402 w 10000"/>
                <a:gd name="connsiteY256" fmla="*/ 6179 h 10000"/>
                <a:gd name="connsiteX257" fmla="*/ 5420 w 10000"/>
                <a:gd name="connsiteY257" fmla="*/ 5897 h 10000"/>
                <a:gd name="connsiteX258" fmla="*/ 5439 w 10000"/>
                <a:gd name="connsiteY258" fmla="*/ 5538 h 10000"/>
                <a:gd name="connsiteX259" fmla="*/ 5469 w 10000"/>
                <a:gd name="connsiteY259" fmla="*/ 4590 h 10000"/>
                <a:gd name="connsiteX260" fmla="*/ 5487 w 10000"/>
                <a:gd name="connsiteY260" fmla="*/ 3064 h 10000"/>
                <a:gd name="connsiteX261" fmla="*/ 5506 w 10000"/>
                <a:gd name="connsiteY261" fmla="*/ 2615 h 10000"/>
                <a:gd name="connsiteX262" fmla="*/ 5534 w 10000"/>
                <a:gd name="connsiteY262" fmla="*/ 3474 h 10000"/>
                <a:gd name="connsiteX263" fmla="*/ 5555 w 10000"/>
                <a:gd name="connsiteY263" fmla="*/ 4359 h 10000"/>
                <a:gd name="connsiteX264" fmla="*/ 5573 w 10000"/>
                <a:gd name="connsiteY264" fmla="*/ 5321 h 10000"/>
                <a:gd name="connsiteX265" fmla="*/ 5592 w 10000"/>
                <a:gd name="connsiteY265" fmla="*/ 7013 h 10000"/>
                <a:gd name="connsiteX266" fmla="*/ 5619 w 10000"/>
                <a:gd name="connsiteY266" fmla="*/ 8179 h 10000"/>
                <a:gd name="connsiteX267" fmla="*/ 5637 w 10000"/>
                <a:gd name="connsiteY267" fmla="*/ 8115 h 10000"/>
                <a:gd name="connsiteX268" fmla="*/ 5657 w 10000"/>
                <a:gd name="connsiteY268" fmla="*/ 7256 h 10000"/>
                <a:gd name="connsiteX269" fmla="*/ 5675 w 10000"/>
                <a:gd name="connsiteY269" fmla="*/ 6269 h 10000"/>
                <a:gd name="connsiteX270" fmla="*/ 5695 w 10000"/>
                <a:gd name="connsiteY270" fmla="*/ 5410 h 10000"/>
                <a:gd name="connsiteX271" fmla="*/ 5713 w 10000"/>
                <a:gd name="connsiteY271" fmla="*/ 4974 h 10000"/>
                <a:gd name="connsiteX272" fmla="*/ 5744 w 10000"/>
                <a:gd name="connsiteY272" fmla="*/ 4551 h 10000"/>
                <a:gd name="connsiteX273" fmla="*/ 5762 w 10000"/>
                <a:gd name="connsiteY273" fmla="*/ 4231 h 10000"/>
                <a:gd name="connsiteX274" fmla="*/ 5782 w 10000"/>
                <a:gd name="connsiteY274" fmla="*/ 3885 h 10000"/>
                <a:gd name="connsiteX275" fmla="*/ 5809 w 10000"/>
                <a:gd name="connsiteY275" fmla="*/ 3667 h 10000"/>
                <a:gd name="connsiteX276" fmla="*/ 5827 w 10000"/>
                <a:gd name="connsiteY276" fmla="*/ 3218 h 10000"/>
                <a:gd name="connsiteX277" fmla="*/ 5846 w 10000"/>
                <a:gd name="connsiteY277" fmla="*/ 3192 h 10000"/>
                <a:gd name="connsiteX278" fmla="*/ 5865 w 10000"/>
                <a:gd name="connsiteY278" fmla="*/ 3731 h 10000"/>
                <a:gd name="connsiteX279" fmla="*/ 5892 w 10000"/>
                <a:gd name="connsiteY279" fmla="*/ 4615 h 10000"/>
                <a:gd name="connsiteX280" fmla="*/ 5912 w 10000"/>
                <a:gd name="connsiteY280" fmla="*/ 5321 h 10000"/>
                <a:gd name="connsiteX281" fmla="*/ 5930 w 10000"/>
                <a:gd name="connsiteY281" fmla="*/ 5731 h 10000"/>
                <a:gd name="connsiteX282" fmla="*/ 5960 w 10000"/>
                <a:gd name="connsiteY282" fmla="*/ 6090 h 10000"/>
                <a:gd name="connsiteX283" fmla="*/ 5979 w 10000"/>
                <a:gd name="connsiteY283" fmla="*/ 6026 h 10000"/>
                <a:gd name="connsiteX284" fmla="*/ 5998 w 10000"/>
                <a:gd name="connsiteY284" fmla="*/ 5321 h 10000"/>
                <a:gd name="connsiteX285" fmla="*/ 6016 w 10000"/>
                <a:gd name="connsiteY285" fmla="*/ 4397 h 10000"/>
                <a:gd name="connsiteX286" fmla="*/ 6035 w 10000"/>
                <a:gd name="connsiteY286" fmla="*/ 4077 h 10000"/>
                <a:gd name="connsiteX287" fmla="*/ 6054 w 10000"/>
                <a:gd name="connsiteY287" fmla="*/ 4051 h 10000"/>
                <a:gd name="connsiteX288" fmla="*/ 6081 w 10000"/>
                <a:gd name="connsiteY288" fmla="*/ 4974 h 10000"/>
                <a:gd name="connsiteX289" fmla="*/ 6100 w 10000"/>
                <a:gd name="connsiteY289" fmla="*/ 5897 h 10000"/>
                <a:gd name="connsiteX290" fmla="*/ 6121 w 10000"/>
                <a:gd name="connsiteY290" fmla="*/ 5795 h 10000"/>
                <a:gd name="connsiteX291" fmla="*/ 6140 w 10000"/>
                <a:gd name="connsiteY291" fmla="*/ 5321 h 10000"/>
                <a:gd name="connsiteX292" fmla="*/ 6166 w 10000"/>
                <a:gd name="connsiteY292" fmla="*/ 5064 h 10000"/>
                <a:gd name="connsiteX293" fmla="*/ 6186 w 10000"/>
                <a:gd name="connsiteY293" fmla="*/ 5321 h 10000"/>
                <a:gd name="connsiteX294" fmla="*/ 6204 w 10000"/>
                <a:gd name="connsiteY294" fmla="*/ 5154 h 10000"/>
                <a:gd name="connsiteX295" fmla="*/ 6222 w 10000"/>
                <a:gd name="connsiteY295" fmla="*/ 4936 h 10000"/>
                <a:gd name="connsiteX296" fmla="*/ 6253 w 10000"/>
                <a:gd name="connsiteY296" fmla="*/ 4462 h 10000"/>
                <a:gd name="connsiteX297" fmla="*/ 6393 w 10000"/>
                <a:gd name="connsiteY297" fmla="*/ 4846 h 10000"/>
                <a:gd name="connsiteX298" fmla="*/ 6420 w 10000"/>
                <a:gd name="connsiteY298" fmla="*/ 4487 h 10000"/>
                <a:gd name="connsiteX299" fmla="*/ 6526 w 10000"/>
                <a:gd name="connsiteY299" fmla="*/ 4013 h 10000"/>
                <a:gd name="connsiteX300" fmla="*/ 6545 w 10000"/>
                <a:gd name="connsiteY300" fmla="*/ 3064 h 10000"/>
                <a:gd name="connsiteX301" fmla="*/ 6609 w 10000"/>
                <a:gd name="connsiteY301" fmla="*/ 5923 h 10000"/>
                <a:gd name="connsiteX302" fmla="*/ 6628 w 10000"/>
                <a:gd name="connsiteY302" fmla="*/ 7321 h 10000"/>
                <a:gd name="connsiteX303" fmla="*/ 6648 w 10000"/>
                <a:gd name="connsiteY303" fmla="*/ 7641 h 10000"/>
                <a:gd name="connsiteX304" fmla="*/ 6667 w 10000"/>
                <a:gd name="connsiteY304" fmla="*/ 7359 h 10000"/>
                <a:gd name="connsiteX305" fmla="*/ 6685 w 10000"/>
                <a:gd name="connsiteY305" fmla="*/ 5833 h 10000"/>
                <a:gd name="connsiteX306" fmla="*/ 6801 w 10000"/>
                <a:gd name="connsiteY306" fmla="*/ 6436 h 10000"/>
                <a:gd name="connsiteX307" fmla="*/ 6821 w 10000"/>
                <a:gd name="connsiteY307" fmla="*/ 8628 h 10000"/>
                <a:gd name="connsiteX308" fmla="*/ 6839 w 10000"/>
                <a:gd name="connsiteY308" fmla="*/ 9077 h 10000"/>
                <a:gd name="connsiteX309" fmla="*/ 6865 w 10000"/>
                <a:gd name="connsiteY309" fmla="*/ 8603 h 10000"/>
                <a:gd name="connsiteX310" fmla="*/ 6883 w 10000"/>
                <a:gd name="connsiteY310" fmla="*/ 7679 h 10000"/>
                <a:gd name="connsiteX311" fmla="*/ 6903 w 10000"/>
                <a:gd name="connsiteY311" fmla="*/ 6846 h 10000"/>
                <a:gd name="connsiteX312" fmla="*/ 6921 w 10000"/>
                <a:gd name="connsiteY312" fmla="*/ 6090 h 10000"/>
                <a:gd name="connsiteX313" fmla="*/ 6940 w 10000"/>
                <a:gd name="connsiteY313" fmla="*/ 5128 h 10000"/>
                <a:gd name="connsiteX314" fmla="*/ 6960 w 10000"/>
                <a:gd name="connsiteY314" fmla="*/ 4013 h 10000"/>
                <a:gd name="connsiteX315" fmla="*/ 7329 w 10000"/>
                <a:gd name="connsiteY315" fmla="*/ 5513 h 10000"/>
                <a:gd name="connsiteX316" fmla="*/ 7349 w 10000"/>
                <a:gd name="connsiteY316" fmla="*/ 6051 h 10000"/>
                <a:gd name="connsiteX317" fmla="*/ 7368 w 10000"/>
                <a:gd name="connsiteY317" fmla="*/ 5897 h 10000"/>
                <a:gd name="connsiteX318" fmla="*/ 7387 w 10000"/>
                <a:gd name="connsiteY318" fmla="*/ 5577 h 10000"/>
                <a:gd name="connsiteX319" fmla="*/ 7405 w 10000"/>
                <a:gd name="connsiteY319" fmla="*/ 5321 h 10000"/>
                <a:gd name="connsiteX320" fmla="*/ 7431 w 10000"/>
                <a:gd name="connsiteY320" fmla="*/ 4936 h 10000"/>
                <a:gd name="connsiteX321" fmla="*/ 7451 w 10000"/>
                <a:gd name="connsiteY321" fmla="*/ 4654 h 10000"/>
                <a:gd name="connsiteX322" fmla="*/ 7471 w 10000"/>
                <a:gd name="connsiteY322" fmla="*/ 4526 h 10000"/>
                <a:gd name="connsiteX323" fmla="*/ 7501 w 10000"/>
                <a:gd name="connsiteY323" fmla="*/ 4487 h 10000"/>
                <a:gd name="connsiteX324" fmla="*/ 7519 w 10000"/>
                <a:gd name="connsiteY324" fmla="*/ 4590 h 10000"/>
                <a:gd name="connsiteX325" fmla="*/ 7539 w 10000"/>
                <a:gd name="connsiteY325" fmla="*/ 5218 h 10000"/>
                <a:gd name="connsiteX326" fmla="*/ 7553 w 10000"/>
                <a:gd name="connsiteY326" fmla="*/ 5218 h 10000"/>
                <a:gd name="connsiteX327" fmla="*/ 7571 w 10000"/>
                <a:gd name="connsiteY327" fmla="*/ 4654 h 10000"/>
                <a:gd name="connsiteX328" fmla="*/ 7602 w 10000"/>
                <a:gd name="connsiteY328" fmla="*/ 4423 h 10000"/>
                <a:gd name="connsiteX329" fmla="*/ 7620 w 10000"/>
                <a:gd name="connsiteY329" fmla="*/ 4654 h 10000"/>
                <a:gd name="connsiteX330" fmla="*/ 7640 w 10000"/>
                <a:gd name="connsiteY330" fmla="*/ 5154 h 10000"/>
                <a:gd name="connsiteX331" fmla="*/ 7665 w 10000"/>
                <a:gd name="connsiteY331" fmla="*/ 5731 h 10000"/>
                <a:gd name="connsiteX332" fmla="*/ 7685 w 10000"/>
                <a:gd name="connsiteY332" fmla="*/ 6051 h 10000"/>
                <a:gd name="connsiteX333" fmla="*/ 7703 w 10000"/>
                <a:gd name="connsiteY333" fmla="*/ 5962 h 10000"/>
                <a:gd name="connsiteX334" fmla="*/ 7722 w 10000"/>
                <a:gd name="connsiteY334" fmla="*/ 5897 h 10000"/>
                <a:gd name="connsiteX335" fmla="*/ 7742 w 10000"/>
                <a:gd name="connsiteY335" fmla="*/ 5321 h 10000"/>
                <a:gd name="connsiteX336" fmla="*/ 7761 w 10000"/>
                <a:gd name="connsiteY336" fmla="*/ 4679 h 10000"/>
                <a:gd name="connsiteX337" fmla="*/ 7792 w 10000"/>
                <a:gd name="connsiteY337" fmla="*/ 4115 h 10000"/>
                <a:gd name="connsiteX338" fmla="*/ 7810 w 10000"/>
                <a:gd name="connsiteY338" fmla="*/ 3474 h 10000"/>
                <a:gd name="connsiteX339" fmla="*/ 7831 w 10000"/>
                <a:gd name="connsiteY339" fmla="*/ 3410 h 10000"/>
                <a:gd name="connsiteX340" fmla="*/ 7846 w 10000"/>
                <a:gd name="connsiteY340" fmla="*/ 4808 h 10000"/>
                <a:gd name="connsiteX341" fmla="*/ 7879 w 10000"/>
                <a:gd name="connsiteY341" fmla="*/ 6090 h 10000"/>
                <a:gd name="connsiteX342" fmla="*/ 7897 w 10000"/>
                <a:gd name="connsiteY342" fmla="*/ 5833 h 10000"/>
                <a:gd name="connsiteX343" fmla="*/ 7915 w 10000"/>
                <a:gd name="connsiteY343" fmla="*/ 4359 h 10000"/>
                <a:gd name="connsiteX344" fmla="*/ 7941 w 10000"/>
                <a:gd name="connsiteY344" fmla="*/ 2705 h 10000"/>
                <a:gd name="connsiteX345" fmla="*/ 7959 w 10000"/>
                <a:gd name="connsiteY345" fmla="*/ 1974 h 10000"/>
                <a:gd name="connsiteX346" fmla="*/ 7978 w 10000"/>
                <a:gd name="connsiteY346" fmla="*/ 4013 h 10000"/>
                <a:gd name="connsiteX347" fmla="*/ 7997 w 10000"/>
                <a:gd name="connsiteY347" fmla="*/ 6372 h 10000"/>
                <a:gd name="connsiteX348" fmla="*/ 8017 w 10000"/>
                <a:gd name="connsiteY348" fmla="*/ 7808 h 10000"/>
                <a:gd name="connsiteX349" fmla="*/ 8035 w 10000"/>
                <a:gd name="connsiteY349" fmla="*/ 7577 h 10000"/>
                <a:gd name="connsiteX350" fmla="*/ 8066 w 10000"/>
                <a:gd name="connsiteY350" fmla="*/ 7295 h 10000"/>
                <a:gd name="connsiteX351" fmla="*/ 8085 w 10000"/>
                <a:gd name="connsiteY351" fmla="*/ 7321 h 10000"/>
                <a:gd name="connsiteX352" fmla="*/ 8103 w 10000"/>
                <a:gd name="connsiteY352" fmla="*/ 7551 h 10000"/>
                <a:gd name="connsiteX353" fmla="*/ 8130 w 10000"/>
                <a:gd name="connsiteY353" fmla="*/ 7679 h 10000"/>
                <a:gd name="connsiteX354" fmla="*/ 8148 w 10000"/>
                <a:gd name="connsiteY354" fmla="*/ 7231 h 10000"/>
                <a:gd name="connsiteX355" fmla="*/ 8169 w 10000"/>
                <a:gd name="connsiteY355" fmla="*/ 6526 h 10000"/>
                <a:gd name="connsiteX356" fmla="*/ 8188 w 10000"/>
                <a:gd name="connsiteY356" fmla="*/ 5859 h 10000"/>
                <a:gd name="connsiteX357" fmla="*/ 8215 w 10000"/>
                <a:gd name="connsiteY357" fmla="*/ 5154 h 10000"/>
                <a:gd name="connsiteX358" fmla="*/ 8233 w 10000"/>
                <a:gd name="connsiteY358" fmla="*/ 4615 h 10000"/>
                <a:gd name="connsiteX359" fmla="*/ 8253 w 10000"/>
                <a:gd name="connsiteY359" fmla="*/ 3949 h 10000"/>
                <a:gd name="connsiteX360" fmla="*/ 8272 w 10000"/>
                <a:gd name="connsiteY360" fmla="*/ 3474 h 10000"/>
                <a:gd name="connsiteX361" fmla="*/ 8291 w 10000"/>
                <a:gd name="connsiteY361" fmla="*/ 2936 h 10000"/>
                <a:gd name="connsiteX362" fmla="*/ 8321 w 10000"/>
                <a:gd name="connsiteY362" fmla="*/ 2808 h 10000"/>
                <a:gd name="connsiteX363" fmla="*/ 8339 w 10000"/>
                <a:gd name="connsiteY363" fmla="*/ 3474 h 10000"/>
                <a:gd name="connsiteX364" fmla="*/ 8358 w 10000"/>
                <a:gd name="connsiteY364" fmla="*/ 4462 h 10000"/>
                <a:gd name="connsiteX365" fmla="*/ 8378 w 10000"/>
                <a:gd name="connsiteY365" fmla="*/ 4590 h 10000"/>
                <a:gd name="connsiteX366" fmla="*/ 8405 w 10000"/>
                <a:gd name="connsiteY366" fmla="*/ 4333 h 10000"/>
                <a:gd name="connsiteX367" fmla="*/ 8423 w 10000"/>
                <a:gd name="connsiteY367" fmla="*/ 4295 h 10000"/>
                <a:gd name="connsiteX368" fmla="*/ 8442 w 10000"/>
                <a:gd name="connsiteY368" fmla="*/ 4205 h 10000"/>
                <a:gd name="connsiteX369" fmla="*/ 8462 w 10000"/>
                <a:gd name="connsiteY369" fmla="*/ 3949 h 10000"/>
                <a:gd name="connsiteX370" fmla="*/ 8480 w 10000"/>
                <a:gd name="connsiteY370" fmla="*/ 4654 h 10000"/>
                <a:gd name="connsiteX371" fmla="*/ 8509 w 10000"/>
                <a:gd name="connsiteY371" fmla="*/ 5282 h 10000"/>
                <a:gd name="connsiteX372" fmla="*/ 8527 w 10000"/>
                <a:gd name="connsiteY372" fmla="*/ 6051 h 10000"/>
                <a:gd name="connsiteX373" fmla="*/ 8557 w 10000"/>
                <a:gd name="connsiteY373" fmla="*/ 6718 h 10000"/>
                <a:gd name="connsiteX374" fmla="*/ 8576 w 10000"/>
                <a:gd name="connsiteY374" fmla="*/ 6821 h 10000"/>
                <a:gd name="connsiteX375" fmla="*/ 8594 w 10000"/>
                <a:gd name="connsiteY375" fmla="*/ 6462 h 10000"/>
                <a:gd name="connsiteX376" fmla="*/ 8613 w 10000"/>
                <a:gd name="connsiteY376" fmla="*/ 5321 h 10000"/>
                <a:gd name="connsiteX377" fmla="*/ 8632 w 10000"/>
                <a:gd name="connsiteY377" fmla="*/ 2769 h 10000"/>
                <a:gd name="connsiteX378" fmla="*/ 8653 w 10000"/>
                <a:gd name="connsiteY378" fmla="*/ 1244 h 10000"/>
                <a:gd name="connsiteX379" fmla="*/ 8671 w 10000"/>
                <a:gd name="connsiteY379" fmla="*/ 962 h 10000"/>
                <a:gd name="connsiteX380" fmla="*/ 8697 w 10000"/>
                <a:gd name="connsiteY380" fmla="*/ 3603 h 10000"/>
                <a:gd name="connsiteX381" fmla="*/ 8715 w 10000"/>
                <a:gd name="connsiteY381" fmla="*/ 6846 h 10000"/>
                <a:gd name="connsiteX382" fmla="*/ 8742 w 10000"/>
                <a:gd name="connsiteY382" fmla="*/ 8282 h 10000"/>
                <a:gd name="connsiteX383" fmla="*/ 8761 w 10000"/>
                <a:gd name="connsiteY383" fmla="*/ 8218 h 10000"/>
                <a:gd name="connsiteX384" fmla="*/ 8781 w 10000"/>
                <a:gd name="connsiteY384" fmla="*/ 7679 h 10000"/>
                <a:gd name="connsiteX385" fmla="*/ 8801 w 10000"/>
                <a:gd name="connsiteY385" fmla="*/ 7038 h 10000"/>
                <a:gd name="connsiteX386" fmla="*/ 8819 w 10000"/>
                <a:gd name="connsiteY386" fmla="*/ 6436 h 10000"/>
                <a:gd name="connsiteX387" fmla="*/ 8849 w 10000"/>
                <a:gd name="connsiteY387" fmla="*/ 6115 h 10000"/>
                <a:gd name="connsiteX388" fmla="*/ 8868 w 10000"/>
                <a:gd name="connsiteY388" fmla="*/ 5833 h 10000"/>
                <a:gd name="connsiteX389" fmla="*/ 8886 w 10000"/>
                <a:gd name="connsiteY389" fmla="*/ 5449 h 10000"/>
                <a:gd name="connsiteX390" fmla="*/ 8906 w 10000"/>
                <a:gd name="connsiteY390" fmla="*/ 4872 h 10000"/>
                <a:gd name="connsiteX391" fmla="*/ 8925 w 10000"/>
                <a:gd name="connsiteY391" fmla="*/ 4333 h 10000"/>
                <a:gd name="connsiteX392" fmla="*/ 8952 w 10000"/>
                <a:gd name="connsiteY392" fmla="*/ 3795 h 10000"/>
                <a:gd name="connsiteX393" fmla="*/ 8970 w 10000"/>
                <a:gd name="connsiteY393" fmla="*/ 3538 h 10000"/>
                <a:gd name="connsiteX394" fmla="*/ 8989 w 10000"/>
                <a:gd name="connsiteY394" fmla="*/ 3244 h 10000"/>
                <a:gd name="connsiteX395" fmla="*/ 9014 w 10000"/>
                <a:gd name="connsiteY395" fmla="*/ 3372 h 10000"/>
                <a:gd name="connsiteX396" fmla="*/ 9036 w 10000"/>
                <a:gd name="connsiteY396" fmla="*/ 3244 h 10000"/>
                <a:gd name="connsiteX397" fmla="*/ 9055 w 10000"/>
                <a:gd name="connsiteY397" fmla="*/ 2513 h 10000"/>
                <a:gd name="connsiteX398" fmla="*/ 9073 w 10000"/>
                <a:gd name="connsiteY398" fmla="*/ 2897 h 10000"/>
                <a:gd name="connsiteX399" fmla="*/ 9092 w 10000"/>
                <a:gd name="connsiteY399" fmla="*/ 5128 h 10000"/>
                <a:gd name="connsiteX400" fmla="*/ 9123 w 10000"/>
                <a:gd name="connsiteY400" fmla="*/ 6846 h 10000"/>
                <a:gd name="connsiteX401" fmla="*/ 9142 w 10000"/>
                <a:gd name="connsiteY401" fmla="*/ 7038 h 10000"/>
                <a:gd name="connsiteX402" fmla="*/ 9161 w 10000"/>
                <a:gd name="connsiteY402" fmla="*/ 6821 h 10000"/>
                <a:gd name="connsiteX403" fmla="*/ 9187 w 10000"/>
                <a:gd name="connsiteY403" fmla="*/ 6051 h 10000"/>
                <a:gd name="connsiteX404" fmla="*/ 9207 w 10000"/>
                <a:gd name="connsiteY404" fmla="*/ 4974 h 10000"/>
                <a:gd name="connsiteX405" fmla="*/ 9225 w 10000"/>
                <a:gd name="connsiteY405" fmla="*/ 3885 h 10000"/>
                <a:gd name="connsiteX406" fmla="*/ 9244 w 10000"/>
                <a:gd name="connsiteY406" fmla="*/ 3795 h 10000"/>
                <a:gd name="connsiteX407" fmla="*/ 9262 w 10000"/>
                <a:gd name="connsiteY407" fmla="*/ 4910 h 10000"/>
                <a:gd name="connsiteX408" fmla="*/ 9282 w 10000"/>
                <a:gd name="connsiteY408" fmla="*/ 6590 h 10000"/>
                <a:gd name="connsiteX409" fmla="*/ 9311 w 10000"/>
                <a:gd name="connsiteY409" fmla="*/ 7705 h 10000"/>
                <a:gd name="connsiteX410" fmla="*/ 9330 w 10000"/>
                <a:gd name="connsiteY410" fmla="*/ 7641 h 10000"/>
                <a:gd name="connsiteX411" fmla="*/ 9348 w 10000"/>
                <a:gd name="connsiteY411" fmla="*/ 6974 h 10000"/>
                <a:gd name="connsiteX412" fmla="*/ 9366 w 10000"/>
                <a:gd name="connsiteY412" fmla="*/ 6244 h 10000"/>
                <a:gd name="connsiteX413" fmla="*/ 9396 w 10000"/>
                <a:gd name="connsiteY413" fmla="*/ 5667 h 10000"/>
                <a:gd name="connsiteX414" fmla="*/ 9415 w 10000"/>
                <a:gd name="connsiteY414" fmla="*/ 5282 h 10000"/>
                <a:gd name="connsiteX415" fmla="*/ 9434 w 10000"/>
                <a:gd name="connsiteY415" fmla="*/ 4782 h 10000"/>
                <a:gd name="connsiteX416" fmla="*/ 9452 w 10000"/>
                <a:gd name="connsiteY416" fmla="*/ 3987 h 10000"/>
                <a:gd name="connsiteX417" fmla="*/ 9481 w 10000"/>
                <a:gd name="connsiteY417" fmla="*/ 3244 h 10000"/>
                <a:gd name="connsiteX418" fmla="*/ 9499 w 10000"/>
                <a:gd name="connsiteY418" fmla="*/ 2872 h 10000"/>
                <a:gd name="connsiteX419" fmla="*/ 9518 w 10000"/>
                <a:gd name="connsiteY419" fmla="*/ 2962 h 10000"/>
                <a:gd name="connsiteX420" fmla="*/ 9536 w 10000"/>
                <a:gd name="connsiteY420" fmla="*/ 3667 h 10000"/>
                <a:gd name="connsiteX421" fmla="*/ 9556 w 10000"/>
                <a:gd name="connsiteY421" fmla="*/ 5321 h 10000"/>
                <a:gd name="connsiteX422" fmla="*/ 9586 w 10000"/>
                <a:gd name="connsiteY422" fmla="*/ 6462 h 10000"/>
                <a:gd name="connsiteX423" fmla="*/ 9690 w 10000"/>
                <a:gd name="connsiteY423" fmla="*/ 5897 h 10000"/>
                <a:gd name="connsiteX424" fmla="*/ 9708 w 10000"/>
                <a:gd name="connsiteY424" fmla="*/ 6179 h 10000"/>
                <a:gd name="connsiteX425" fmla="*/ 9727 w 10000"/>
                <a:gd name="connsiteY425" fmla="*/ 5667 h 10000"/>
                <a:gd name="connsiteX426" fmla="*/ 9790 w 10000"/>
                <a:gd name="connsiteY426" fmla="*/ 4718 h 10000"/>
                <a:gd name="connsiteX427" fmla="*/ 9823 w 10000"/>
                <a:gd name="connsiteY427" fmla="*/ 4462 h 10000"/>
                <a:gd name="connsiteX428" fmla="*/ 9843 w 10000"/>
                <a:gd name="connsiteY428" fmla="*/ 4179 h 10000"/>
                <a:gd name="connsiteX429" fmla="*/ 9862 w 10000"/>
                <a:gd name="connsiteY429" fmla="*/ 4115 h 10000"/>
                <a:gd name="connsiteX430" fmla="*/ 9880 w 10000"/>
                <a:gd name="connsiteY430" fmla="*/ 4141 h 10000"/>
                <a:gd name="connsiteX431" fmla="*/ 9896 w 10000"/>
                <a:gd name="connsiteY431" fmla="*/ 4462 h 10000"/>
                <a:gd name="connsiteX432" fmla="*/ 9926 w 10000"/>
                <a:gd name="connsiteY432" fmla="*/ 4782 h 10000"/>
                <a:gd name="connsiteX433" fmla="*/ 9964 w 10000"/>
                <a:gd name="connsiteY433" fmla="*/ 6090 h 10000"/>
                <a:gd name="connsiteX434" fmla="*/ 9982 w 10000"/>
                <a:gd name="connsiteY434" fmla="*/ 6308 h 10000"/>
                <a:gd name="connsiteX435" fmla="*/ 10000 w 10000"/>
                <a:gd name="connsiteY435" fmla="*/ 602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49 w 10000"/>
                <a:gd name="connsiteY7" fmla="*/ 2897 h 10000"/>
                <a:gd name="connsiteX8" fmla="*/ 167 w 10000"/>
                <a:gd name="connsiteY8" fmla="*/ 3987 h 10000"/>
                <a:gd name="connsiteX9" fmla="*/ 188 w 10000"/>
                <a:gd name="connsiteY9" fmla="*/ 5346 h 10000"/>
                <a:gd name="connsiteX10" fmla="*/ 207 w 10000"/>
                <a:gd name="connsiteY10" fmla="*/ 6179 h 10000"/>
                <a:gd name="connsiteX11" fmla="*/ 227 w 10000"/>
                <a:gd name="connsiteY11" fmla="*/ 6333 h 10000"/>
                <a:gd name="connsiteX12" fmla="*/ 257 w 10000"/>
                <a:gd name="connsiteY12" fmla="*/ 6115 h 10000"/>
                <a:gd name="connsiteX13" fmla="*/ 274 w 10000"/>
                <a:gd name="connsiteY13" fmla="*/ 5667 h 10000"/>
                <a:gd name="connsiteX14" fmla="*/ 296 w 10000"/>
                <a:gd name="connsiteY14" fmla="*/ 5385 h 10000"/>
                <a:gd name="connsiteX15" fmla="*/ 314 w 10000"/>
                <a:gd name="connsiteY15" fmla="*/ 4872 h 10000"/>
                <a:gd name="connsiteX16" fmla="*/ 334 w 10000"/>
                <a:gd name="connsiteY16" fmla="*/ 4013 h 10000"/>
                <a:gd name="connsiteX17" fmla="*/ 363 w 10000"/>
                <a:gd name="connsiteY17" fmla="*/ 3795 h 10000"/>
                <a:gd name="connsiteX18" fmla="*/ 382 w 10000"/>
                <a:gd name="connsiteY18" fmla="*/ 3859 h 10000"/>
                <a:gd name="connsiteX19" fmla="*/ 400 w 10000"/>
                <a:gd name="connsiteY19" fmla="*/ 4115 h 10000"/>
                <a:gd name="connsiteX20" fmla="*/ 426 w 10000"/>
                <a:gd name="connsiteY20" fmla="*/ 4872 h 10000"/>
                <a:gd name="connsiteX21" fmla="*/ 444 w 10000"/>
                <a:gd name="connsiteY21" fmla="*/ 5513 h 10000"/>
                <a:gd name="connsiteX22" fmla="*/ 465 w 10000"/>
                <a:gd name="connsiteY22" fmla="*/ 5513 h 10000"/>
                <a:gd name="connsiteX23" fmla="*/ 483 w 10000"/>
                <a:gd name="connsiteY23" fmla="*/ 5641 h 10000"/>
                <a:gd name="connsiteX24" fmla="*/ 501 w 10000"/>
                <a:gd name="connsiteY24" fmla="*/ 5705 h 10000"/>
                <a:gd name="connsiteX25" fmla="*/ 521 w 10000"/>
                <a:gd name="connsiteY25" fmla="*/ 5833 h 10000"/>
                <a:gd name="connsiteX26" fmla="*/ 551 w 10000"/>
                <a:gd name="connsiteY26" fmla="*/ 5731 h 10000"/>
                <a:gd name="connsiteX27" fmla="*/ 567 w 10000"/>
                <a:gd name="connsiteY27" fmla="*/ 5321 h 10000"/>
                <a:gd name="connsiteX28" fmla="*/ 586 w 10000"/>
                <a:gd name="connsiteY28" fmla="*/ 4974 h 10000"/>
                <a:gd name="connsiteX29" fmla="*/ 615 w 10000"/>
                <a:gd name="connsiteY29" fmla="*/ 4526 h 10000"/>
                <a:gd name="connsiteX30" fmla="*/ 634 w 10000"/>
                <a:gd name="connsiteY30" fmla="*/ 4051 h 10000"/>
                <a:gd name="connsiteX31" fmla="*/ 653 w 10000"/>
                <a:gd name="connsiteY31" fmla="*/ 3372 h 10000"/>
                <a:gd name="connsiteX32" fmla="*/ 673 w 10000"/>
                <a:gd name="connsiteY32" fmla="*/ 3026 h 10000"/>
                <a:gd name="connsiteX33" fmla="*/ 698 w 10000"/>
                <a:gd name="connsiteY33" fmla="*/ 3282 h 10000"/>
                <a:gd name="connsiteX34" fmla="*/ 718 w 10000"/>
                <a:gd name="connsiteY34" fmla="*/ 4551 h 10000"/>
                <a:gd name="connsiteX35" fmla="*/ 736 w 10000"/>
                <a:gd name="connsiteY35" fmla="*/ 6090 h 10000"/>
                <a:gd name="connsiteX36" fmla="*/ 756 w 10000"/>
                <a:gd name="connsiteY36" fmla="*/ 7256 h 10000"/>
                <a:gd name="connsiteX37" fmla="*/ 774 w 10000"/>
                <a:gd name="connsiteY37" fmla="*/ 7449 h 10000"/>
                <a:gd name="connsiteX38" fmla="*/ 805 w 10000"/>
                <a:gd name="connsiteY38" fmla="*/ 7077 h 10000"/>
                <a:gd name="connsiteX39" fmla="*/ 823 w 10000"/>
                <a:gd name="connsiteY39" fmla="*/ 5603 h 10000"/>
                <a:gd name="connsiteX40" fmla="*/ 839 w 10000"/>
                <a:gd name="connsiteY40" fmla="*/ 3282 h 10000"/>
                <a:gd name="connsiteX41" fmla="*/ 859 w 10000"/>
                <a:gd name="connsiteY41" fmla="*/ 1308 h 10000"/>
                <a:gd name="connsiteX42" fmla="*/ 891 w 10000"/>
                <a:gd name="connsiteY42" fmla="*/ 962 h 10000"/>
                <a:gd name="connsiteX43" fmla="*/ 911 w 10000"/>
                <a:gd name="connsiteY43" fmla="*/ 3282 h 10000"/>
                <a:gd name="connsiteX44" fmla="*/ 929 w 10000"/>
                <a:gd name="connsiteY44" fmla="*/ 7744 h 10000"/>
                <a:gd name="connsiteX45" fmla="*/ 948 w 10000"/>
                <a:gd name="connsiteY45" fmla="*/ 10000 h 10000"/>
                <a:gd name="connsiteX46" fmla="*/ 966 w 10000"/>
                <a:gd name="connsiteY46" fmla="*/ 8821 h 10000"/>
                <a:gd name="connsiteX47" fmla="*/ 994 w 10000"/>
                <a:gd name="connsiteY47" fmla="*/ 6564 h 10000"/>
                <a:gd name="connsiteX48" fmla="*/ 1013 w 10000"/>
                <a:gd name="connsiteY48" fmla="*/ 5064 h 10000"/>
                <a:gd name="connsiteX49" fmla="*/ 1041 w 10000"/>
                <a:gd name="connsiteY49" fmla="*/ 4744 h 10000"/>
                <a:gd name="connsiteX50" fmla="*/ 1061 w 10000"/>
                <a:gd name="connsiteY50" fmla="*/ 5000 h 10000"/>
                <a:gd name="connsiteX51" fmla="*/ 1080 w 10000"/>
                <a:gd name="connsiteY51" fmla="*/ 5513 h 10000"/>
                <a:gd name="connsiteX52" fmla="*/ 1099 w 10000"/>
                <a:gd name="connsiteY52" fmla="*/ 5641 h 10000"/>
                <a:gd name="connsiteX53" fmla="*/ 1118 w 10000"/>
                <a:gd name="connsiteY53" fmla="*/ 5577 h 10000"/>
                <a:gd name="connsiteX54" fmla="*/ 1132 w 10000"/>
                <a:gd name="connsiteY54" fmla="*/ 5346 h 10000"/>
                <a:gd name="connsiteX55" fmla="*/ 1151 w 10000"/>
                <a:gd name="connsiteY55" fmla="*/ 4936 h 10000"/>
                <a:gd name="connsiteX56" fmla="*/ 1180 w 10000"/>
                <a:gd name="connsiteY56" fmla="*/ 3756 h 10000"/>
                <a:gd name="connsiteX57" fmla="*/ 1200 w 10000"/>
                <a:gd name="connsiteY57" fmla="*/ 3372 h 10000"/>
                <a:gd name="connsiteX58" fmla="*/ 1226 w 10000"/>
                <a:gd name="connsiteY58" fmla="*/ 3346 h 10000"/>
                <a:gd name="connsiteX59" fmla="*/ 1246 w 10000"/>
                <a:gd name="connsiteY59" fmla="*/ 3372 h 10000"/>
                <a:gd name="connsiteX60" fmla="*/ 1266 w 10000"/>
                <a:gd name="connsiteY60" fmla="*/ 4333 h 10000"/>
                <a:gd name="connsiteX61" fmla="*/ 1285 w 10000"/>
                <a:gd name="connsiteY61" fmla="*/ 5346 h 10000"/>
                <a:gd name="connsiteX62" fmla="*/ 1303 w 10000"/>
                <a:gd name="connsiteY62" fmla="*/ 6308 h 10000"/>
                <a:gd name="connsiteX63" fmla="*/ 1334 w 10000"/>
                <a:gd name="connsiteY63" fmla="*/ 6885 h 10000"/>
                <a:gd name="connsiteX64" fmla="*/ 1352 w 10000"/>
                <a:gd name="connsiteY64" fmla="*/ 7077 h 10000"/>
                <a:gd name="connsiteX65" fmla="*/ 1371 w 10000"/>
                <a:gd name="connsiteY65" fmla="*/ 6564 h 10000"/>
                <a:gd name="connsiteX66" fmla="*/ 1391 w 10000"/>
                <a:gd name="connsiteY66" fmla="*/ 6244 h 10000"/>
                <a:gd name="connsiteX67" fmla="*/ 1410 w 10000"/>
                <a:gd name="connsiteY67" fmla="*/ 5897 h 10000"/>
                <a:gd name="connsiteX68" fmla="*/ 1437 w 10000"/>
                <a:gd name="connsiteY68" fmla="*/ 5192 h 10000"/>
                <a:gd name="connsiteX69" fmla="*/ 1456 w 10000"/>
                <a:gd name="connsiteY69" fmla="*/ 4359 h 10000"/>
                <a:gd name="connsiteX70" fmla="*/ 1476 w 10000"/>
                <a:gd name="connsiteY70" fmla="*/ 3628 h 10000"/>
                <a:gd name="connsiteX71" fmla="*/ 1503 w 10000"/>
                <a:gd name="connsiteY71" fmla="*/ 3064 h 10000"/>
                <a:gd name="connsiteX72" fmla="*/ 1521 w 10000"/>
                <a:gd name="connsiteY72" fmla="*/ 3500 h 10000"/>
                <a:gd name="connsiteX73" fmla="*/ 1540 w 10000"/>
                <a:gd name="connsiteY73" fmla="*/ 4423 h 10000"/>
                <a:gd name="connsiteX74" fmla="*/ 1558 w 10000"/>
                <a:gd name="connsiteY74" fmla="*/ 4910 h 10000"/>
                <a:gd name="connsiteX75" fmla="*/ 1579 w 10000"/>
                <a:gd name="connsiteY75" fmla="*/ 4333 h 10000"/>
                <a:gd name="connsiteX76" fmla="*/ 1609 w 10000"/>
                <a:gd name="connsiteY76" fmla="*/ 3154 h 10000"/>
                <a:gd name="connsiteX77" fmla="*/ 1629 w 10000"/>
                <a:gd name="connsiteY77" fmla="*/ 2513 h 10000"/>
                <a:gd name="connsiteX78" fmla="*/ 1647 w 10000"/>
                <a:gd name="connsiteY78" fmla="*/ 3564 h 10000"/>
                <a:gd name="connsiteX79" fmla="*/ 1673 w 10000"/>
                <a:gd name="connsiteY79" fmla="*/ 5385 h 10000"/>
                <a:gd name="connsiteX80" fmla="*/ 1691 w 10000"/>
                <a:gd name="connsiteY80" fmla="*/ 6308 h 10000"/>
                <a:gd name="connsiteX81" fmla="*/ 1709 w 10000"/>
                <a:gd name="connsiteY81" fmla="*/ 5731 h 10000"/>
                <a:gd name="connsiteX82" fmla="*/ 1728 w 10000"/>
                <a:gd name="connsiteY82" fmla="*/ 5346 h 10000"/>
                <a:gd name="connsiteX83" fmla="*/ 1747 w 10000"/>
                <a:gd name="connsiteY83" fmla="*/ 5513 h 10000"/>
                <a:gd name="connsiteX84" fmla="*/ 1767 w 10000"/>
                <a:gd name="connsiteY84" fmla="*/ 5667 h 10000"/>
                <a:gd name="connsiteX85" fmla="*/ 1794 w 10000"/>
                <a:gd name="connsiteY85" fmla="*/ 6308 h 10000"/>
                <a:gd name="connsiteX86" fmla="*/ 1812 w 10000"/>
                <a:gd name="connsiteY86" fmla="*/ 6462 h 10000"/>
                <a:gd name="connsiteX87" fmla="*/ 1831 w 10000"/>
                <a:gd name="connsiteY87" fmla="*/ 6051 h 10000"/>
                <a:gd name="connsiteX88" fmla="*/ 1849 w 10000"/>
                <a:gd name="connsiteY88" fmla="*/ 5513 h 10000"/>
                <a:gd name="connsiteX89" fmla="*/ 1880 w 10000"/>
                <a:gd name="connsiteY89" fmla="*/ 5385 h 10000"/>
                <a:gd name="connsiteX90" fmla="*/ 1900 w 10000"/>
                <a:gd name="connsiteY90" fmla="*/ 5449 h 10000"/>
                <a:gd name="connsiteX91" fmla="*/ 1920 w 10000"/>
                <a:gd name="connsiteY91" fmla="*/ 5513 h 10000"/>
                <a:gd name="connsiteX92" fmla="*/ 1946 w 10000"/>
                <a:gd name="connsiteY92" fmla="*/ 5192 h 10000"/>
                <a:gd name="connsiteX93" fmla="*/ 1967 w 10000"/>
                <a:gd name="connsiteY93" fmla="*/ 4397 h 10000"/>
                <a:gd name="connsiteX94" fmla="*/ 1985 w 10000"/>
                <a:gd name="connsiteY94" fmla="*/ 4295 h 10000"/>
                <a:gd name="connsiteX95" fmla="*/ 2003 w 10000"/>
                <a:gd name="connsiteY95" fmla="*/ 4526 h 10000"/>
                <a:gd name="connsiteX96" fmla="*/ 2023 w 10000"/>
                <a:gd name="connsiteY96" fmla="*/ 5385 h 10000"/>
                <a:gd name="connsiteX97" fmla="*/ 2043 w 10000"/>
                <a:gd name="connsiteY97" fmla="*/ 6590 h 10000"/>
                <a:gd name="connsiteX98" fmla="*/ 2062 w 10000"/>
                <a:gd name="connsiteY98" fmla="*/ 6949 h 10000"/>
                <a:gd name="connsiteX99" fmla="*/ 2088 w 10000"/>
                <a:gd name="connsiteY99" fmla="*/ 6141 h 10000"/>
                <a:gd name="connsiteX100" fmla="*/ 2118 w 10000"/>
                <a:gd name="connsiteY100" fmla="*/ 5346 h 10000"/>
                <a:gd name="connsiteX101" fmla="*/ 2136 w 10000"/>
                <a:gd name="connsiteY101" fmla="*/ 5154 h 10000"/>
                <a:gd name="connsiteX102" fmla="*/ 2156 w 10000"/>
                <a:gd name="connsiteY102" fmla="*/ 5641 h 10000"/>
                <a:gd name="connsiteX103" fmla="*/ 2174 w 10000"/>
                <a:gd name="connsiteY103" fmla="*/ 5795 h 10000"/>
                <a:gd name="connsiteX104" fmla="*/ 2193 w 10000"/>
                <a:gd name="connsiteY104" fmla="*/ 5731 h 10000"/>
                <a:gd name="connsiteX105" fmla="*/ 2212 w 10000"/>
                <a:gd name="connsiteY105" fmla="*/ 5346 h 10000"/>
                <a:gd name="connsiteX106" fmla="*/ 2237 w 10000"/>
                <a:gd name="connsiteY106" fmla="*/ 4910 h 10000"/>
                <a:gd name="connsiteX107" fmla="*/ 2257 w 10000"/>
                <a:gd name="connsiteY107" fmla="*/ 4615 h 10000"/>
                <a:gd name="connsiteX108" fmla="*/ 2277 w 10000"/>
                <a:gd name="connsiteY108" fmla="*/ 4462 h 10000"/>
                <a:gd name="connsiteX109" fmla="*/ 2304 w 10000"/>
                <a:gd name="connsiteY109" fmla="*/ 4423 h 10000"/>
                <a:gd name="connsiteX110" fmla="*/ 2324 w 10000"/>
                <a:gd name="connsiteY110" fmla="*/ 4397 h 10000"/>
                <a:gd name="connsiteX111" fmla="*/ 2342 w 10000"/>
                <a:gd name="connsiteY111" fmla="*/ 4179 h 10000"/>
                <a:gd name="connsiteX112" fmla="*/ 2361 w 10000"/>
                <a:gd name="connsiteY112" fmla="*/ 3731 h 10000"/>
                <a:gd name="connsiteX113" fmla="*/ 2379 w 10000"/>
                <a:gd name="connsiteY113" fmla="*/ 3000 h 10000"/>
                <a:gd name="connsiteX114" fmla="*/ 2411 w 10000"/>
                <a:gd name="connsiteY114" fmla="*/ 2513 h 10000"/>
                <a:gd name="connsiteX115" fmla="*/ 2429 w 10000"/>
                <a:gd name="connsiteY115" fmla="*/ 3026 h 10000"/>
                <a:gd name="connsiteX116" fmla="*/ 2448 w 10000"/>
                <a:gd name="connsiteY116" fmla="*/ 4590 h 10000"/>
                <a:gd name="connsiteX117" fmla="*/ 2466 w 10000"/>
                <a:gd name="connsiteY117" fmla="*/ 6397 h 10000"/>
                <a:gd name="connsiteX118" fmla="*/ 2485 w 10000"/>
                <a:gd name="connsiteY118" fmla="*/ 7192 h 10000"/>
                <a:gd name="connsiteX119" fmla="*/ 2513 w 10000"/>
                <a:gd name="connsiteY119" fmla="*/ 6910 h 10000"/>
                <a:gd name="connsiteX120" fmla="*/ 2531 w 10000"/>
                <a:gd name="connsiteY120" fmla="*/ 6179 h 10000"/>
                <a:gd name="connsiteX121" fmla="*/ 2551 w 10000"/>
                <a:gd name="connsiteY121" fmla="*/ 4936 h 10000"/>
                <a:gd name="connsiteX122" fmla="*/ 2579 w 10000"/>
                <a:gd name="connsiteY122" fmla="*/ 3603 h 10000"/>
                <a:gd name="connsiteX123" fmla="*/ 2595 w 10000"/>
                <a:gd name="connsiteY123" fmla="*/ 2872 h 10000"/>
                <a:gd name="connsiteX124" fmla="*/ 2614 w 10000"/>
                <a:gd name="connsiteY124" fmla="*/ 2231 h 10000"/>
                <a:gd name="connsiteX125" fmla="*/ 2634 w 10000"/>
                <a:gd name="connsiteY125" fmla="*/ 3064 h 10000"/>
                <a:gd name="connsiteX126" fmla="*/ 2653 w 10000"/>
                <a:gd name="connsiteY126" fmla="*/ 5577 h 10000"/>
                <a:gd name="connsiteX127" fmla="*/ 2685 w 10000"/>
                <a:gd name="connsiteY127" fmla="*/ 7359 h 10000"/>
                <a:gd name="connsiteX128" fmla="*/ 2704 w 10000"/>
                <a:gd name="connsiteY128" fmla="*/ 7128 h 10000"/>
                <a:gd name="connsiteX129" fmla="*/ 2729 w 10000"/>
                <a:gd name="connsiteY129" fmla="*/ 6372 h 10000"/>
                <a:gd name="connsiteX130" fmla="*/ 2749 w 10000"/>
                <a:gd name="connsiteY130" fmla="*/ 5538 h 10000"/>
                <a:gd name="connsiteX131" fmla="*/ 2768 w 10000"/>
                <a:gd name="connsiteY131" fmla="*/ 4654 h 10000"/>
                <a:gd name="connsiteX132" fmla="*/ 2787 w 10000"/>
                <a:gd name="connsiteY132" fmla="*/ 3987 h 10000"/>
                <a:gd name="connsiteX133" fmla="*/ 2806 w 10000"/>
                <a:gd name="connsiteY133" fmla="*/ 3410 h 10000"/>
                <a:gd name="connsiteX134" fmla="*/ 2824 w 10000"/>
                <a:gd name="connsiteY134" fmla="*/ 3885 h 10000"/>
                <a:gd name="connsiteX135" fmla="*/ 2843 w 10000"/>
                <a:gd name="connsiteY135" fmla="*/ 5987 h 10000"/>
                <a:gd name="connsiteX136" fmla="*/ 2873 w 10000"/>
                <a:gd name="connsiteY136" fmla="*/ 7679 h 10000"/>
                <a:gd name="connsiteX137" fmla="*/ 2889 w 10000"/>
                <a:gd name="connsiteY137" fmla="*/ 7641 h 10000"/>
                <a:gd name="connsiteX138" fmla="*/ 2907 w 10000"/>
                <a:gd name="connsiteY138" fmla="*/ 7103 h 10000"/>
                <a:gd name="connsiteX139" fmla="*/ 2927 w 10000"/>
                <a:gd name="connsiteY139" fmla="*/ 6500 h 10000"/>
                <a:gd name="connsiteX140" fmla="*/ 2958 w 10000"/>
                <a:gd name="connsiteY140" fmla="*/ 5962 h 10000"/>
                <a:gd name="connsiteX141" fmla="*/ 2976 w 10000"/>
                <a:gd name="connsiteY141" fmla="*/ 5321 h 10000"/>
                <a:gd name="connsiteX142" fmla="*/ 2995 w 10000"/>
                <a:gd name="connsiteY142" fmla="*/ 4744 h 10000"/>
                <a:gd name="connsiteX143" fmla="*/ 3020 w 10000"/>
                <a:gd name="connsiteY143" fmla="*/ 4051 h 10000"/>
                <a:gd name="connsiteX144" fmla="*/ 3041 w 10000"/>
                <a:gd name="connsiteY144" fmla="*/ 3372 h 10000"/>
                <a:gd name="connsiteX145" fmla="*/ 3060 w 10000"/>
                <a:gd name="connsiteY145" fmla="*/ 3667 h 10000"/>
                <a:gd name="connsiteX146" fmla="*/ 3080 w 10000"/>
                <a:gd name="connsiteY146" fmla="*/ 4295 h 10000"/>
                <a:gd name="connsiteX147" fmla="*/ 3098 w 10000"/>
                <a:gd name="connsiteY147" fmla="*/ 4808 h 10000"/>
                <a:gd name="connsiteX148" fmla="*/ 3116 w 10000"/>
                <a:gd name="connsiteY148" fmla="*/ 5667 h 10000"/>
                <a:gd name="connsiteX149" fmla="*/ 3146 w 10000"/>
                <a:gd name="connsiteY149" fmla="*/ 6205 h 10000"/>
                <a:gd name="connsiteX150" fmla="*/ 3165 w 10000"/>
                <a:gd name="connsiteY150" fmla="*/ 6141 h 10000"/>
                <a:gd name="connsiteX151" fmla="*/ 3180 w 10000"/>
                <a:gd name="connsiteY151" fmla="*/ 5705 h 10000"/>
                <a:gd name="connsiteX152" fmla="*/ 3212 w 10000"/>
                <a:gd name="connsiteY152" fmla="*/ 5154 h 10000"/>
                <a:gd name="connsiteX153" fmla="*/ 3232 w 10000"/>
                <a:gd name="connsiteY153" fmla="*/ 4526 h 10000"/>
                <a:gd name="connsiteX154" fmla="*/ 3250 w 10000"/>
                <a:gd name="connsiteY154" fmla="*/ 4590 h 10000"/>
                <a:gd name="connsiteX155" fmla="*/ 3270 w 10000"/>
                <a:gd name="connsiteY155" fmla="*/ 5321 h 10000"/>
                <a:gd name="connsiteX156" fmla="*/ 3296 w 10000"/>
                <a:gd name="connsiteY156" fmla="*/ 5962 h 10000"/>
                <a:gd name="connsiteX157" fmla="*/ 3316 w 10000"/>
                <a:gd name="connsiteY157" fmla="*/ 5859 h 10000"/>
                <a:gd name="connsiteX158" fmla="*/ 3335 w 10000"/>
                <a:gd name="connsiteY158" fmla="*/ 5064 h 10000"/>
                <a:gd name="connsiteX159" fmla="*/ 3353 w 10000"/>
                <a:gd name="connsiteY159" fmla="*/ 4359 h 10000"/>
                <a:gd name="connsiteX160" fmla="*/ 3383 w 10000"/>
                <a:gd name="connsiteY160" fmla="*/ 4013 h 10000"/>
                <a:gd name="connsiteX161" fmla="*/ 3402 w 10000"/>
                <a:gd name="connsiteY161" fmla="*/ 4333 h 10000"/>
                <a:gd name="connsiteX162" fmla="*/ 3422 w 10000"/>
                <a:gd name="connsiteY162" fmla="*/ 4936 h 10000"/>
                <a:gd name="connsiteX163" fmla="*/ 3440 w 10000"/>
                <a:gd name="connsiteY163" fmla="*/ 5603 h 10000"/>
                <a:gd name="connsiteX164" fmla="*/ 3460 w 10000"/>
                <a:gd name="connsiteY164" fmla="*/ 5705 h 10000"/>
                <a:gd name="connsiteX165" fmla="*/ 3486 w 10000"/>
                <a:gd name="connsiteY165" fmla="*/ 5449 h 10000"/>
                <a:gd name="connsiteX166" fmla="*/ 3504 w 10000"/>
                <a:gd name="connsiteY166" fmla="*/ 5103 h 10000"/>
                <a:gd name="connsiteX167" fmla="*/ 3523 w 10000"/>
                <a:gd name="connsiteY167" fmla="*/ 4359 h 10000"/>
                <a:gd name="connsiteX168" fmla="*/ 3541 w 10000"/>
                <a:gd name="connsiteY168" fmla="*/ 3731 h 10000"/>
                <a:gd name="connsiteX169" fmla="*/ 3560 w 10000"/>
                <a:gd name="connsiteY169" fmla="*/ 3923 h 10000"/>
                <a:gd name="connsiteX170" fmla="*/ 3588 w 10000"/>
                <a:gd name="connsiteY170" fmla="*/ 3500 h 10000"/>
                <a:gd name="connsiteX171" fmla="*/ 3607 w 10000"/>
                <a:gd name="connsiteY171" fmla="*/ 2615 h 10000"/>
                <a:gd name="connsiteX172" fmla="*/ 3637 w 10000"/>
                <a:gd name="connsiteY172" fmla="*/ 897 h 10000"/>
                <a:gd name="connsiteX173" fmla="*/ 3656 w 10000"/>
                <a:gd name="connsiteY173" fmla="*/ 1154 h 10000"/>
                <a:gd name="connsiteX174" fmla="*/ 3675 w 10000"/>
                <a:gd name="connsiteY174" fmla="*/ 3987 h 10000"/>
                <a:gd name="connsiteX175" fmla="*/ 3693 w 10000"/>
                <a:gd name="connsiteY175" fmla="*/ 7577 h 10000"/>
                <a:gd name="connsiteX176" fmla="*/ 3714 w 10000"/>
                <a:gd name="connsiteY176" fmla="*/ 9423 h 10000"/>
                <a:gd name="connsiteX177" fmla="*/ 3732 w 10000"/>
                <a:gd name="connsiteY177" fmla="*/ 9167 h 10000"/>
                <a:gd name="connsiteX178" fmla="*/ 3751 w 10000"/>
                <a:gd name="connsiteY178" fmla="*/ 7872 h 10000"/>
                <a:gd name="connsiteX179" fmla="*/ 3779 w 10000"/>
                <a:gd name="connsiteY179" fmla="*/ 6782 h 10000"/>
                <a:gd name="connsiteX180" fmla="*/ 3799 w 10000"/>
                <a:gd name="connsiteY180" fmla="*/ 5897 h 10000"/>
                <a:gd name="connsiteX181" fmla="*/ 3825 w 10000"/>
                <a:gd name="connsiteY181" fmla="*/ 5410 h 10000"/>
                <a:gd name="connsiteX182" fmla="*/ 3844 w 10000"/>
                <a:gd name="connsiteY182" fmla="*/ 5282 h 10000"/>
                <a:gd name="connsiteX183" fmla="*/ 3863 w 10000"/>
                <a:gd name="connsiteY183" fmla="*/ 5346 h 10000"/>
                <a:gd name="connsiteX184" fmla="*/ 3881 w 10000"/>
                <a:gd name="connsiteY184" fmla="*/ 5038 h 10000"/>
                <a:gd name="connsiteX185" fmla="*/ 3900 w 10000"/>
                <a:gd name="connsiteY185" fmla="*/ 4872 h 10000"/>
                <a:gd name="connsiteX186" fmla="*/ 3929 w 10000"/>
                <a:gd name="connsiteY186" fmla="*/ 4718 h 10000"/>
                <a:gd name="connsiteX187" fmla="*/ 3948 w 10000"/>
                <a:gd name="connsiteY187" fmla="*/ 4936 h 10000"/>
                <a:gd name="connsiteX188" fmla="*/ 3968 w 10000"/>
                <a:gd name="connsiteY188" fmla="*/ 5103 h 10000"/>
                <a:gd name="connsiteX189" fmla="*/ 3987 w 10000"/>
                <a:gd name="connsiteY189" fmla="*/ 5474 h 10000"/>
                <a:gd name="connsiteX190" fmla="*/ 4016 w 10000"/>
                <a:gd name="connsiteY190" fmla="*/ 5410 h 10000"/>
                <a:gd name="connsiteX191" fmla="*/ 4034 w 10000"/>
                <a:gd name="connsiteY191" fmla="*/ 5218 h 10000"/>
                <a:gd name="connsiteX192" fmla="*/ 4053 w 10000"/>
                <a:gd name="connsiteY192" fmla="*/ 5000 h 10000"/>
                <a:gd name="connsiteX193" fmla="*/ 4071 w 10000"/>
                <a:gd name="connsiteY193" fmla="*/ 4872 h 10000"/>
                <a:gd name="connsiteX194" fmla="*/ 4090 w 10000"/>
                <a:gd name="connsiteY194" fmla="*/ 4744 h 10000"/>
                <a:gd name="connsiteX195" fmla="*/ 4117 w 10000"/>
                <a:gd name="connsiteY195" fmla="*/ 4808 h 10000"/>
                <a:gd name="connsiteX196" fmla="*/ 4135 w 10000"/>
                <a:gd name="connsiteY196" fmla="*/ 4782 h 10000"/>
                <a:gd name="connsiteX197" fmla="*/ 4155 w 10000"/>
                <a:gd name="connsiteY197" fmla="*/ 4590 h 10000"/>
                <a:gd name="connsiteX198" fmla="*/ 4173 w 10000"/>
                <a:gd name="connsiteY198" fmla="*/ 4654 h 10000"/>
                <a:gd name="connsiteX199" fmla="*/ 4204 w 10000"/>
                <a:gd name="connsiteY199" fmla="*/ 4782 h 10000"/>
                <a:gd name="connsiteX200" fmla="*/ 4223 w 10000"/>
                <a:gd name="connsiteY200" fmla="*/ 4872 h 10000"/>
                <a:gd name="connsiteX201" fmla="*/ 4242 w 10000"/>
                <a:gd name="connsiteY201" fmla="*/ 4179 h 10000"/>
                <a:gd name="connsiteX202" fmla="*/ 4267 w 10000"/>
                <a:gd name="connsiteY202" fmla="*/ 2423 h 10000"/>
                <a:gd name="connsiteX203" fmla="*/ 4287 w 10000"/>
                <a:gd name="connsiteY203" fmla="*/ 923 h 10000"/>
                <a:gd name="connsiteX204" fmla="*/ 4305 w 10000"/>
                <a:gd name="connsiteY204" fmla="*/ 0 h 10000"/>
                <a:gd name="connsiteX205" fmla="*/ 4324 w 10000"/>
                <a:gd name="connsiteY205" fmla="*/ 1051 h 10000"/>
                <a:gd name="connsiteX206" fmla="*/ 4344 w 10000"/>
                <a:gd name="connsiteY206" fmla="*/ 4487 h 10000"/>
                <a:gd name="connsiteX207" fmla="*/ 4363 w 10000"/>
                <a:gd name="connsiteY207" fmla="*/ 7705 h 10000"/>
                <a:gd name="connsiteX208" fmla="*/ 4392 w 10000"/>
                <a:gd name="connsiteY208" fmla="*/ 9397 h 10000"/>
                <a:gd name="connsiteX209" fmla="*/ 4410 w 10000"/>
                <a:gd name="connsiteY209" fmla="*/ 9397 h 10000"/>
                <a:gd name="connsiteX210" fmla="*/ 4429 w 10000"/>
                <a:gd name="connsiteY210" fmla="*/ 8436 h 10000"/>
                <a:gd name="connsiteX211" fmla="*/ 4459 w 10000"/>
                <a:gd name="connsiteY211" fmla="*/ 7679 h 10000"/>
                <a:gd name="connsiteX212" fmla="*/ 4478 w 10000"/>
                <a:gd name="connsiteY212" fmla="*/ 7231 h 10000"/>
                <a:gd name="connsiteX213" fmla="*/ 4498 w 10000"/>
                <a:gd name="connsiteY213" fmla="*/ 6436 h 10000"/>
                <a:gd name="connsiteX214" fmla="*/ 4518 w 10000"/>
                <a:gd name="connsiteY214" fmla="*/ 5538 h 10000"/>
                <a:gd name="connsiteX215" fmla="*/ 4537 w 10000"/>
                <a:gd name="connsiteY215" fmla="*/ 4872 h 10000"/>
                <a:gd name="connsiteX216" fmla="*/ 4562 w 10000"/>
                <a:gd name="connsiteY216" fmla="*/ 4423 h 10000"/>
                <a:gd name="connsiteX217" fmla="*/ 4581 w 10000"/>
                <a:gd name="connsiteY217" fmla="*/ 4462 h 10000"/>
                <a:gd name="connsiteX218" fmla="*/ 4599 w 10000"/>
                <a:gd name="connsiteY218" fmla="*/ 3885 h 10000"/>
                <a:gd name="connsiteX219" fmla="*/ 4618 w 10000"/>
                <a:gd name="connsiteY219" fmla="*/ 2744 h 10000"/>
                <a:gd name="connsiteX220" fmla="*/ 4637 w 10000"/>
                <a:gd name="connsiteY220" fmla="*/ 1949 h 10000"/>
                <a:gd name="connsiteX221" fmla="*/ 4662 w 10000"/>
                <a:gd name="connsiteY221" fmla="*/ 2897 h 10000"/>
                <a:gd name="connsiteX222" fmla="*/ 4681 w 10000"/>
                <a:gd name="connsiteY222" fmla="*/ 5833 h 10000"/>
                <a:gd name="connsiteX223" fmla="*/ 4712 w 10000"/>
                <a:gd name="connsiteY223" fmla="*/ 8000 h 10000"/>
                <a:gd name="connsiteX224" fmla="*/ 4731 w 10000"/>
                <a:gd name="connsiteY224" fmla="*/ 8090 h 10000"/>
                <a:gd name="connsiteX225" fmla="*/ 4751 w 10000"/>
                <a:gd name="connsiteY225" fmla="*/ 7103 h 10000"/>
                <a:gd name="connsiteX226" fmla="*/ 4769 w 10000"/>
                <a:gd name="connsiteY226" fmla="*/ 6205 h 10000"/>
                <a:gd name="connsiteX227" fmla="*/ 4789 w 10000"/>
                <a:gd name="connsiteY227" fmla="*/ 5641 h 10000"/>
                <a:gd name="connsiteX228" fmla="*/ 4807 w 10000"/>
                <a:gd name="connsiteY228" fmla="*/ 5321 h 10000"/>
                <a:gd name="connsiteX229" fmla="*/ 4836 w 10000"/>
                <a:gd name="connsiteY229" fmla="*/ 5154 h 10000"/>
                <a:gd name="connsiteX230" fmla="*/ 4854 w 10000"/>
                <a:gd name="connsiteY230" fmla="*/ 4872 h 10000"/>
                <a:gd name="connsiteX231" fmla="*/ 4875 w 10000"/>
                <a:gd name="connsiteY231" fmla="*/ 4526 h 10000"/>
                <a:gd name="connsiteX232" fmla="*/ 4904 w 10000"/>
                <a:gd name="connsiteY232" fmla="*/ 4333 h 10000"/>
                <a:gd name="connsiteX233" fmla="*/ 4923 w 10000"/>
                <a:gd name="connsiteY233" fmla="*/ 4115 h 10000"/>
                <a:gd name="connsiteX234" fmla="*/ 4937 w 10000"/>
                <a:gd name="connsiteY234" fmla="*/ 3859 h 10000"/>
                <a:gd name="connsiteX235" fmla="*/ 4957 w 10000"/>
                <a:gd name="connsiteY235" fmla="*/ 3692 h 10000"/>
                <a:gd name="connsiteX236" fmla="*/ 4976 w 10000"/>
                <a:gd name="connsiteY236" fmla="*/ 3603 h 10000"/>
                <a:gd name="connsiteX237" fmla="*/ 5006 w 10000"/>
                <a:gd name="connsiteY237" fmla="*/ 3821 h 10000"/>
                <a:gd name="connsiteX238" fmla="*/ 5025 w 10000"/>
                <a:gd name="connsiteY238" fmla="*/ 4590 h 10000"/>
                <a:gd name="connsiteX239" fmla="*/ 5044 w 10000"/>
                <a:gd name="connsiteY239" fmla="*/ 5103 h 10000"/>
                <a:gd name="connsiteX240" fmla="*/ 5065 w 10000"/>
                <a:gd name="connsiteY240" fmla="*/ 5346 h 10000"/>
                <a:gd name="connsiteX241" fmla="*/ 5090 w 10000"/>
                <a:gd name="connsiteY241" fmla="*/ 5474 h 10000"/>
                <a:gd name="connsiteX242" fmla="*/ 5108 w 10000"/>
                <a:gd name="connsiteY242" fmla="*/ 5538 h 10000"/>
                <a:gd name="connsiteX243" fmla="*/ 5128 w 10000"/>
                <a:gd name="connsiteY243" fmla="*/ 5513 h 10000"/>
                <a:gd name="connsiteX244" fmla="*/ 5147 w 10000"/>
                <a:gd name="connsiteY244" fmla="*/ 5218 h 10000"/>
                <a:gd name="connsiteX245" fmla="*/ 5176 w 10000"/>
                <a:gd name="connsiteY245" fmla="*/ 4744 h 10000"/>
                <a:gd name="connsiteX246" fmla="*/ 5195 w 10000"/>
                <a:gd name="connsiteY246" fmla="*/ 4397 h 10000"/>
                <a:gd name="connsiteX247" fmla="*/ 5214 w 10000"/>
                <a:gd name="connsiteY247" fmla="*/ 3821 h 10000"/>
                <a:gd name="connsiteX248" fmla="*/ 5229 w 10000"/>
                <a:gd name="connsiteY248" fmla="*/ 3372 h 10000"/>
                <a:gd name="connsiteX249" fmla="*/ 5248 w 10000"/>
                <a:gd name="connsiteY249" fmla="*/ 3372 h 10000"/>
                <a:gd name="connsiteX250" fmla="*/ 5269 w 10000"/>
                <a:gd name="connsiteY250" fmla="*/ 3795 h 10000"/>
                <a:gd name="connsiteX251" fmla="*/ 5300 w 10000"/>
                <a:gd name="connsiteY251" fmla="*/ 5192 h 10000"/>
                <a:gd name="connsiteX252" fmla="*/ 5326 w 10000"/>
                <a:gd name="connsiteY252" fmla="*/ 6436 h 10000"/>
                <a:gd name="connsiteX253" fmla="*/ 5344 w 10000"/>
                <a:gd name="connsiteY253" fmla="*/ 7321 h 10000"/>
                <a:gd name="connsiteX254" fmla="*/ 5363 w 10000"/>
                <a:gd name="connsiteY254" fmla="*/ 7359 h 10000"/>
                <a:gd name="connsiteX255" fmla="*/ 5382 w 10000"/>
                <a:gd name="connsiteY255" fmla="*/ 6846 h 10000"/>
                <a:gd name="connsiteX256" fmla="*/ 5402 w 10000"/>
                <a:gd name="connsiteY256" fmla="*/ 6179 h 10000"/>
                <a:gd name="connsiteX257" fmla="*/ 5420 w 10000"/>
                <a:gd name="connsiteY257" fmla="*/ 5897 h 10000"/>
                <a:gd name="connsiteX258" fmla="*/ 5439 w 10000"/>
                <a:gd name="connsiteY258" fmla="*/ 5538 h 10000"/>
                <a:gd name="connsiteX259" fmla="*/ 5469 w 10000"/>
                <a:gd name="connsiteY259" fmla="*/ 4590 h 10000"/>
                <a:gd name="connsiteX260" fmla="*/ 5487 w 10000"/>
                <a:gd name="connsiteY260" fmla="*/ 3064 h 10000"/>
                <a:gd name="connsiteX261" fmla="*/ 5506 w 10000"/>
                <a:gd name="connsiteY261" fmla="*/ 2615 h 10000"/>
                <a:gd name="connsiteX262" fmla="*/ 5534 w 10000"/>
                <a:gd name="connsiteY262" fmla="*/ 3474 h 10000"/>
                <a:gd name="connsiteX263" fmla="*/ 5555 w 10000"/>
                <a:gd name="connsiteY263" fmla="*/ 4359 h 10000"/>
                <a:gd name="connsiteX264" fmla="*/ 5573 w 10000"/>
                <a:gd name="connsiteY264" fmla="*/ 5321 h 10000"/>
                <a:gd name="connsiteX265" fmla="*/ 5592 w 10000"/>
                <a:gd name="connsiteY265" fmla="*/ 7013 h 10000"/>
                <a:gd name="connsiteX266" fmla="*/ 5619 w 10000"/>
                <a:gd name="connsiteY266" fmla="*/ 8179 h 10000"/>
                <a:gd name="connsiteX267" fmla="*/ 5637 w 10000"/>
                <a:gd name="connsiteY267" fmla="*/ 8115 h 10000"/>
                <a:gd name="connsiteX268" fmla="*/ 5657 w 10000"/>
                <a:gd name="connsiteY268" fmla="*/ 7256 h 10000"/>
                <a:gd name="connsiteX269" fmla="*/ 5675 w 10000"/>
                <a:gd name="connsiteY269" fmla="*/ 6269 h 10000"/>
                <a:gd name="connsiteX270" fmla="*/ 5695 w 10000"/>
                <a:gd name="connsiteY270" fmla="*/ 5410 h 10000"/>
                <a:gd name="connsiteX271" fmla="*/ 5713 w 10000"/>
                <a:gd name="connsiteY271" fmla="*/ 4974 h 10000"/>
                <a:gd name="connsiteX272" fmla="*/ 5744 w 10000"/>
                <a:gd name="connsiteY272" fmla="*/ 4551 h 10000"/>
                <a:gd name="connsiteX273" fmla="*/ 5762 w 10000"/>
                <a:gd name="connsiteY273" fmla="*/ 4231 h 10000"/>
                <a:gd name="connsiteX274" fmla="*/ 5782 w 10000"/>
                <a:gd name="connsiteY274" fmla="*/ 3885 h 10000"/>
                <a:gd name="connsiteX275" fmla="*/ 5809 w 10000"/>
                <a:gd name="connsiteY275" fmla="*/ 3667 h 10000"/>
                <a:gd name="connsiteX276" fmla="*/ 5827 w 10000"/>
                <a:gd name="connsiteY276" fmla="*/ 3218 h 10000"/>
                <a:gd name="connsiteX277" fmla="*/ 5846 w 10000"/>
                <a:gd name="connsiteY277" fmla="*/ 3192 h 10000"/>
                <a:gd name="connsiteX278" fmla="*/ 5865 w 10000"/>
                <a:gd name="connsiteY278" fmla="*/ 3731 h 10000"/>
                <a:gd name="connsiteX279" fmla="*/ 5892 w 10000"/>
                <a:gd name="connsiteY279" fmla="*/ 4615 h 10000"/>
                <a:gd name="connsiteX280" fmla="*/ 5912 w 10000"/>
                <a:gd name="connsiteY280" fmla="*/ 5321 h 10000"/>
                <a:gd name="connsiteX281" fmla="*/ 5930 w 10000"/>
                <a:gd name="connsiteY281" fmla="*/ 5731 h 10000"/>
                <a:gd name="connsiteX282" fmla="*/ 5960 w 10000"/>
                <a:gd name="connsiteY282" fmla="*/ 6090 h 10000"/>
                <a:gd name="connsiteX283" fmla="*/ 5979 w 10000"/>
                <a:gd name="connsiteY283" fmla="*/ 6026 h 10000"/>
                <a:gd name="connsiteX284" fmla="*/ 5998 w 10000"/>
                <a:gd name="connsiteY284" fmla="*/ 5321 h 10000"/>
                <a:gd name="connsiteX285" fmla="*/ 6016 w 10000"/>
                <a:gd name="connsiteY285" fmla="*/ 4397 h 10000"/>
                <a:gd name="connsiteX286" fmla="*/ 6035 w 10000"/>
                <a:gd name="connsiteY286" fmla="*/ 4077 h 10000"/>
                <a:gd name="connsiteX287" fmla="*/ 6054 w 10000"/>
                <a:gd name="connsiteY287" fmla="*/ 4051 h 10000"/>
                <a:gd name="connsiteX288" fmla="*/ 6081 w 10000"/>
                <a:gd name="connsiteY288" fmla="*/ 4974 h 10000"/>
                <a:gd name="connsiteX289" fmla="*/ 6100 w 10000"/>
                <a:gd name="connsiteY289" fmla="*/ 5897 h 10000"/>
                <a:gd name="connsiteX290" fmla="*/ 6121 w 10000"/>
                <a:gd name="connsiteY290" fmla="*/ 5795 h 10000"/>
                <a:gd name="connsiteX291" fmla="*/ 6140 w 10000"/>
                <a:gd name="connsiteY291" fmla="*/ 5321 h 10000"/>
                <a:gd name="connsiteX292" fmla="*/ 6166 w 10000"/>
                <a:gd name="connsiteY292" fmla="*/ 5064 h 10000"/>
                <a:gd name="connsiteX293" fmla="*/ 6186 w 10000"/>
                <a:gd name="connsiteY293" fmla="*/ 5321 h 10000"/>
                <a:gd name="connsiteX294" fmla="*/ 6204 w 10000"/>
                <a:gd name="connsiteY294" fmla="*/ 5154 h 10000"/>
                <a:gd name="connsiteX295" fmla="*/ 6222 w 10000"/>
                <a:gd name="connsiteY295" fmla="*/ 4936 h 10000"/>
                <a:gd name="connsiteX296" fmla="*/ 6253 w 10000"/>
                <a:gd name="connsiteY296" fmla="*/ 4462 h 10000"/>
                <a:gd name="connsiteX297" fmla="*/ 6393 w 10000"/>
                <a:gd name="connsiteY297" fmla="*/ 4846 h 10000"/>
                <a:gd name="connsiteX298" fmla="*/ 6420 w 10000"/>
                <a:gd name="connsiteY298" fmla="*/ 4487 h 10000"/>
                <a:gd name="connsiteX299" fmla="*/ 6526 w 10000"/>
                <a:gd name="connsiteY299" fmla="*/ 4013 h 10000"/>
                <a:gd name="connsiteX300" fmla="*/ 6545 w 10000"/>
                <a:gd name="connsiteY300" fmla="*/ 3064 h 10000"/>
                <a:gd name="connsiteX301" fmla="*/ 6609 w 10000"/>
                <a:gd name="connsiteY301" fmla="*/ 5923 h 10000"/>
                <a:gd name="connsiteX302" fmla="*/ 6628 w 10000"/>
                <a:gd name="connsiteY302" fmla="*/ 7321 h 10000"/>
                <a:gd name="connsiteX303" fmla="*/ 6648 w 10000"/>
                <a:gd name="connsiteY303" fmla="*/ 7641 h 10000"/>
                <a:gd name="connsiteX304" fmla="*/ 6667 w 10000"/>
                <a:gd name="connsiteY304" fmla="*/ 7359 h 10000"/>
                <a:gd name="connsiteX305" fmla="*/ 6685 w 10000"/>
                <a:gd name="connsiteY305" fmla="*/ 5833 h 10000"/>
                <a:gd name="connsiteX306" fmla="*/ 6801 w 10000"/>
                <a:gd name="connsiteY306" fmla="*/ 6436 h 10000"/>
                <a:gd name="connsiteX307" fmla="*/ 6821 w 10000"/>
                <a:gd name="connsiteY307" fmla="*/ 8628 h 10000"/>
                <a:gd name="connsiteX308" fmla="*/ 6839 w 10000"/>
                <a:gd name="connsiteY308" fmla="*/ 9077 h 10000"/>
                <a:gd name="connsiteX309" fmla="*/ 6865 w 10000"/>
                <a:gd name="connsiteY309" fmla="*/ 8603 h 10000"/>
                <a:gd name="connsiteX310" fmla="*/ 6883 w 10000"/>
                <a:gd name="connsiteY310" fmla="*/ 7679 h 10000"/>
                <a:gd name="connsiteX311" fmla="*/ 6903 w 10000"/>
                <a:gd name="connsiteY311" fmla="*/ 6846 h 10000"/>
                <a:gd name="connsiteX312" fmla="*/ 6921 w 10000"/>
                <a:gd name="connsiteY312" fmla="*/ 6090 h 10000"/>
                <a:gd name="connsiteX313" fmla="*/ 6940 w 10000"/>
                <a:gd name="connsiteY313" fmla="*/ 5128 h 10000"/>
                <a:gd name="connsiteX314" fmla="*/ 6960 w 10000"/>
                <a:gd name="connsiteY314" fmla="*/ 4013 h 10000"/>
                <a:gd name="connsiteX315" fmla="*/ 7329 w 10000"/>
                <a:gd name="connsiteY315" fmla="*/ 5513 h 10000"/>
                <a:gd name="connsiteX316" fmla="*/ 7349 w 10000"/>
                <a:gd name="connsiteY316" fmla="*/ 6051 h 10000"/>
                <a:gd name="connsiteX317" fmla="*/ 7368 w 10000"/>
                <a:gd name="connsiteY317" fmla="*/ 5897 h 10000"/>
                <a:gd name="connsiteX318" fmla="*/ 7387 w 10000"/>
                <a:gd name="connsiteY318" fmla="*/ 5577 h 10000"/>
                <a:gd name="connsiteX319" fmla="*/ 7405 w 10000"/>
                <a:gd name="connsiteY319" fmla="*/ 5321 h 10000"/>
                <a:gd name="connsiteX320" fmla="*/ 7431 w 10000"/>
                <a:gd name="connsiteY320" fmla="*/ 4936 h 10000"/>
                <a:gd name="connsiteX321" fmla="*/ 7451 w 10000"/>
                <a:gd name="connsiteY321" fmla="*/ 4654 h 10000"/>
                <a:gd name="connsiteX322" fmla="*/ 7471 w 10000"/>
                <a:gd name="connsiteY322" fmla="*/ 4526 h 10000"/>
                <a:gd name="connsiteX323" fmla="*/ 7501 w 10000"/>
                <a:gd name="connsiteY323" fmla="*/ 4487 h 10000"/>
                <a:gd name="connsiteX324" fmla="*/ 7519 w 10000"/>
                <a:gd name="connsiteY324" fmla="*/ 4590 h 10000"/>
                <a:gd name="connsiteX325" fmla="*/ 7539 w 10000"/>
                <a:gd name="connsiteY325" fmla="*/ 5218 h 10000"/>
                <a:gd name="connsiteX326" fmla="*/ 7553 w 10000"/>
                <a:gd name="connsiteY326" fmla="*/ 5218 h 10000"/>
                <a:gd name="connsiteX327" fmla="*/ 7571 w 10000"/>
                <a:gd name="connsiteY327" fmla="*/ 4654 h 10000"/>
                <a:gd name="connsiteX328" fmla="*/ 7602 w 10000"/>
                <a:gd name="connsiteY328" fmla="*/ 4423 h 10000"/>
                <a:gd name="connsiteX329" fmla="*/ 7620 w 10000"/>
                <a:gd name="connsiteY329" fmla="*/ 4654 h 10000"/>
                <a:gd name="connsiteX330" fmla="*/ 7640 w 10000"/>
                <a:gd name="connsiteY330" fmla="*/ 5154 h 10000"/>
                <a:gd name="connsiteX331" fmla="*/ 7665 w 10000"/>
                <a:gd name="connsiteY331" fmla="*/ 5731 h 10000"/>
                <a:gd name="connsiteX332" fmla="*/ 7685 w 10000"/>
                <a:gd name="connsiteY332" fmla="*/ 6051 h 10000"/>
                <a:gd name="connsiteX333" fmla="*/ 7703 w 10000"/>
                <a:gd name="connsiteY333" fmla="*/ 5962 h 10000"/>
                <a:gd name="connsiteX334" fmla="*/ 7722 w 10000"/>
                <a:gd name="connsiteY334" fmla="*/ 5897 h 10000"/>
                <a:gd name="connsiteX335" fmla="*/ 7742 w 10000"/>
                <a:gd name="connsiteY335" fmla="*/ 5321 h 10000"/>
                <a:gd name="connsiteX336" fmla="*/ 7761 w 10000"/>
                <a:gd name="connsiteY336" fmla="*/ 4679 h 10000"/>
                <a:gd name="connsiteX337" fmla="*/ 7792 w 10000"/>
                <a:gd name="connsiteY337" fmla="*/ 4115 h 10000"/>
                <a:gd name="connsiteX338" fmla="*/ 7810 w 10000"/>
                <a:gd name="connsiteY338" fmla="*/ 3474 h 10000"/>
                <a:gd name="connsiteX339" fmla="*/ 7831 w 10000"/>
                <a:gd name="connsiteY339" fmla="*/ 3410 h 10000"/>
                <a:gd name="connsiteX340" fmla="*/ 7846 w 10000"/>
                <a:gd name="connsiteY340" fmla="*/ 4808 h 10000"/>
                <a:gd name="connsiteX341" fmla="*/ 7879 w 10000"/>
                <a:gd name="connsiteY341" fmla="*/ 6090 h 10000"/>
                <a:gd name="connsiteX342" fmla="*/ 7897 w 10000"/>
                <a:gd name="connsiteY342" fmla="*/ 5833 h 10000"/>
                <a:gd name="connsiteX343" fmla="*/ 7915 w 10000"/>
                <a:gd name="connsiteY343" fmla="*/ 4359 h 10000"/>
                <a:gd name="connsiteX344" fmla="*/ 7941 w 10000"/>
                <a:gd name="connsiteY344" fmla="*/ 2705 h 10000"/>
                <a:gd name="connsiteX345" fmla="*/ 7959 w 10000"/>
                <a:gd name="connsiteY345" fmla="*/ 1974 h 10000"/>
                <a:gd name="connsiteX346" fmla="*/ 7978 w 10000"/>
                <a:gd name="connsiteY346" fmla="*/ 4013 h 10000"/>
                <a:gd name="connsiteX347" fmla="*/ 7997 w 10000"/>
                <a:gd name="connsiteY347" fmla="*/ 6372 h 10000"/>
                <a:gd name="connsiteX348" fmla="*/ 8017 w 10000"/>
                <a:gd name="connsiteY348" fmla="*/ 7808 h 10000"/>
                <a:gd name="connsiteX349" fmla="*/ 8035 w 10000"/>
                <a:gd name="connsiteY349" fmla="*/ 7577 h 10000"/>
                <a:gd name="connsiteX350" fmla="*/ 8066 w 10000"/>
                <a:gd name="connsiteY350" fmla="*/ 7295 h 10000"/>
                <a:gd name="connsiteX351" fmla="*/ 8085 w 10000"/>
                <a:gd name="connsiteY351" fmla="*/ 7321 h 10000"/>
                <a:gd name="connsiteX352" fmla="*/ 8103 w 10000"/>
                <a:gd name="connsiteY352" fmla="*/ 7551 h 10000"/>
                <a:gd name="connsiteX353" fmla="*/ 8130 w 10000"/>
                <a:gd name="connsiteY353" fmla="*/ 7679 h 10000"/>
                <a:gd name="connsiteX354" fmla="*/ 8148 w 10000"/>
                <a:gd name="connsiteY354" fmla="*/ 7231 h 10000"/>
                <a:gd name="connsiteX355" fmla="*/ 8169 w 10000"/>
                <a:gd name="connsiteY355" fmla="*/ 6526 h 10000"/>
                <a:gd name="connsiteX356" fmla="*/ 8188 w 10000"/>
                <a:gd name="connsiteY356" fmla="*/ 5859 h 10000"/>
                <a:gd name="connsiteX357" fmla="*/ 8215 w 10000"/>
                <a:gd name="connsiteY357" fmla="*/ 5154 h 10000"/>
                <a:gd name="connsiteX358" fmla="*/ 8233 w 10000"/>
                <a:gd name="connsiteY358" fmla="*/ 4615 h 10000"/>
                <a:gd name="connsiteX359" fmla="*/ 8253 w 10000"/>
                <a:gd name="connsiteY359" fmla="*/ 3949 h 10000"/>
                <a:gd name="connsiteX360" fmla="*/ 8272 w 10000"/>
                <a:gd name="connsiteY360" fmla="*/ 3474 h 10000"/>
                <a:gd name="connsiteX361" fmla="*/ 8291 w 10000"/>
                <a:gd name="connsiteY361" fmla="*/ 2936 h 10000"/>
                <a:gd name="connsiteX362" fmla="*/ 8321 w 10000"/>
                <a:gd name="connsiteY362" fmla="*/ 2808 h 10000"/>
                <a:gd name="connsiteX363" fmla="*/ 8339 w 10000"/>
                <a:gd name="connsiteY363" fmla="*/ 3474 h 10000"/>
                <a:gd name="connsiteX364" fmla="*/ 8358 w 10000"/>
                <a:gd name="connsiteY364" fmla="*/ 4462 h 10000"/>
                <a:gd name="connsiteX365" fmla="*/ 8378 w 10000"/>
                <a:gd name="connsiteY365" fmla="*/ 4590 h 10000"/>
                <a:gd name="connsiteX366" fmla="*/ 8405 w 10000"/>
                <a:gd name="connsiteY366" fmla="*/ 4333 h 10000"/>
                <a:gd name="connsiteX367" fmla="*/ 8423 w 10000"/>
                <a:gd name="connsiteY367" fmla="*/ 4295 h 10000"/>
                <a:gd name="connsiteX368" fmla="*/ 8442 w 10000"/>
                <a:gd name="connsiteY368" fmla="*/ 4205 h 10000"/>
                <a:gd name="connsiteX369" fmla="*/ 8462 w 10000"/>
                <a:gd name="connsiteY369" fmla="*/ 3949 h 10000"/>
                <a:gd name="connsiteX370" fmla="*/ 8480 w 10000"/>
                <a:gd name="connsiteY370" fmla="*/ 4654 h 10000"/>
                <a:gd name="connsiteX371" fmla="*/ 8509 w 10000"/>
                <a:gd name="connsiteY371" fmla="*/ 5282 h 10000"/>
                <a:gd name="connsiteX372" fmla="*/ 8527 w 10000"/>
                <a:gd name="connsiteY372" fmla="*/ 6051 h 10000"/>
                <a:gd name="connsiteX373" fmla="*/ 8557 w 10000"/>
                <a:gd name="connsiteY373" fmla="*/ 6718 h 10000"/>
                <a:gd name="connsiteX374" fmla="*/ 8576 w 10000"/>
                <a:gd name="connsiteY374" fmla="*/ 6821 h 10000"/>
                <a:gd name="connsiteX375" fmla="*/ 8594 w 10000"/>
                <a:gd name="connsiteY375" fmla="*/ 6462 h 10000"/>
                <a:gd name="connsiteX376" fmla="*/ 8613 w 10000"/>
                <a:gd name="connsiteY376" fmla="*/ 5321 h 10000"/>
                <a:gd name="connsiteX377" fmla="*/ 8632 w 10000"/>
                <a:gd name="connsiteY377" fmla="*/ 2769 h 10000"/>
                <a:gd name="connsiteX378" fmla="*/ 8653 w 10000"/>
                <a:gd name="connsiteY378" fmla="*/ 1244 h 10000"/>
                <a:gd name="connsiteX379" fmla="*/ 8671 w 10000"/>
                <a:gd name="connsiteY379" fmla="*/ 962 h 10000"/>
                <a:gd name="connsiteX380" fmla="*/ 8697 w 10000"/>
                <a:gd name="connsiteY380" fmla="*/ 3603 h 10000"/>
                <a:gd name="connsiteX381" fmla="*/ 8715 w 10000"/>
                <a:gd name="connsiteY381" fmla="*/ 6846 h 10000"/>
                <a:gd name="connsiteX382" fmla="*/ 8742 w 10000"/>
                <a:gd name="connsiteY382" fmla="*/ 8282 h 10000"/>
                <a:gd name="connsiteX383" fmla="*/ 8761 w 10000"/>
                <a:gd name="connsiteY383" fmla="*/ 8218 h 10000"/>
                <a:gd name="connsiteX384" fmla="*/ 8781 w 10000"/>
                <a:gd name="connsiteY384" fmla="*/ 7679 h 10000"/>
                <a:gd name="connsiteX385" fmla="*/ 8801 w 10000"/>
                <a:gd name="connsiteY385" fmla="*/ 7038 h 10000"/>
                <a:gd name="connsiteX386" fmla="*/ 8819 w 10000"/>
                <a:gd name="connsiteY386" fmla="*/ 6436 h 10000"/>
                <a:gd name="connsiteX387" fmla="*/ 8849 w 10000"/>
                <a:gd name="connsiteY387" fmla="*/ 6115 h 10000"/>
                <a:gd name="connsiteX388" fmla="*/ 8868 w 10000"/>
                <a:gd name="connsiteY388" fmla="*/ 5833 h 10000"/>
                <a:gd name="connsiteX389" fmla="*/ 8886 w 10000"/>
                <a:gd name="connsiteY389" fmla="*/ 5449 h 10000"/>
                <a:gd name="connsiteX390" fmla="*/ 8906 w 10000"/>
                <a:gd name="connsiteY390" fmla="*/ 4872 h 10000"/>
                <a:gd name="connsiteX391" fmla="*/ 8925 w 10000"/>
                <a:gd name="connsiteY391" fmla="*/ 4333 h 10000"/>
                <a:gd name="connsiteX392" fmla="*/ 8952 w 10000"/>
                <a:gd name="connsiteY392" fmla="*/ 3795 h 10000"/>
                <a:gd name="connsiteX393" fmla="*/ 8970 w 10000"/>
                <a:gd name="connsiteY393" fmla="*/ 3538 h 10000"/>
                <a:gd name="connsiteX394" fmla="*/ 8989 w 10000"/>
                <a:gd name="connsiteY394" fmla="*/ 3244 h 10000"/>
                <a:gd name="connsiteX395" fmla="*/ 9014 w 10000"/>
                <a:gd name="connsiteY395" fmla="*/ 3372 h 10000"/>
                <a:gd name="connsiteX396" fmla="*/ 9036 w 10000"/>
                <a:gd name="connsiteY396" fmla="*/ 3244 h 10000"/>
                <a:gd name="connsiteX397" fmla="*/ 9055 w 10000"/>
                <a:gd name="connsiteY397" fmla="*/ 2513 h 10000"/>
                <a:gd name="connsiteX398" fmla="*/ 9073 w 10000"/>
                <a:gd name="connsiteY398" fmla="*/ 2897 h 10000"/>
                <a:gd name="connsiteX399" fmla="*/ 9092 w 10000"/>
                <a:gd name="connsiteY399" fmla="*/ 5128 h 10000"/>
                <a:gd name="connsiteX400" fmla="*/ 9123 w 10000"/>
                <a:gd name="connsiteY400" fmla="*/ 6846 h 10000"/>
                <a:gd name="connsiteX401" fmla="*/ 9142 w 10000"/>
                <a:gd name="connsiteY401" fmla="*/ 7038 h 10000"/>
                <a:gd name="connsiteX402" fmla="*/ 9161 w 10000"/>
                <a:gd name="connsiteY402" fmla="*/ 6821 h 10000"/>
                <a:gd name="connsiteX403" fmla="*/ 9187 w 10000"/>
                <a:gd name="connsiteY403" fmla="*/ 6051 h 10000"/>
                <a:gd name="connsiteX404" fmla="*/ 9207 w 10000"/>
                <a:gd name="connsiteY404" fmla="*/ 4974 h 10000"/>
                <a:gd name="connsiteX405" fmla="*/ 9225 w 10000"/>
                <a:gd name="connsiteY405" fmla="*/ 3885 h 10000"/>
                <a:gd name="connsiteX406" fmla="*/ 9244 w 10000"/>
                <a:gd name="connsiteY406" fmla="*/ 3795 h 10000"/>
                <a:gd name="connsiteX407" fmla="*/ 9262 w 10000"/>
                <a:gd name="connsiteY407" fmla="*/ 4910 h 10000"/>
                <a:gd name="connsiteX408" fmla="*/ 9282 w 10000"/>
                <a:gd name="connsiteY408" fmla="*/ 6590 h 10000"/>
                <a:gd name="connsiteX409" fmla="*/ 9311 w 10000"/>
                <a:gd name="connsiteY409" fmla="*/ 7705 h 10000"/>
                <a:gd name="connsiteX410" fmla="*/ 9330 w 10000"/>
                <a:gd name="connsiteY410" fmla="*/ 7641 h 10000"/>
                <a:gd name="connsiteX411" fmla="*/ 9348 w 10000"/>
                <a:gd name="connsiteY411" fmla="*/ 6974 h 10000"/>
                <a:gd name="connsiteX412" fmla="*/ 9366 w 10000"/>
                <a:gd name="connsiteY412" fmla="*/ 6244 h 10000"/>
                <a:gd name="connsiteX413" fmla="*/ 9396 w 10000"/>
                <a:gd name="connsiteY413" fmla="*/ 5667 h 10000"/>
                <a:gd name="connsiteX414" fmla="*/ 9415 w 10000"/>
                <a:gd name="connsiteY414" fmla="*/ 5282 h 10000"/>
                <a:gd name="connsiteX415" fmla="*/ 9434 w 10000"/>
                <a:gd name="connsiteY415" fmla="*/ 4782 h 10000"/>
                <a:gd name="connsiteX416" fmla="*/ 9452 w 10000"/>
                <a:gd name="connsiteY416" fmla="*/ 3987 h 10000"/>
                <a:gd name="connsiteX417" fmla="*/ 9481 w 10000"/>
                <a:gd name="connsiteY417" fmla="*/ 3244 h 10000"/>
                <a:gd name="connsiteX418" fmla="*/ 9499 w 10000"/>
                <a:gd name="connsiteY418" fmla="*/ 2872 h 10000"/>
                <a:gd name="connsiteX419" fmla="*/ 9518 w 10000"/>
                <a:gd name="connsiteY419" fmla="*/ 2962 h 10000"/>
                <a:gd name="connsiteX420" fmla="*/ 9536 w 10000"/>
                <a:gd name="connsiteY420" fmla="*/ 3667 h 10000"/>
                <a:gd name="connsiteX421" fmla="*/ 9556 w 10000"/>
                <a:gd name="connsiteY421" fmla="*/ 5321 h 10000"/>
                <a:gd name="connsiteX422" fmla="*/ 9690 w 10000"/>
                <a:gd name="connsiteY422" fmla="*/ 5897 h 10000"/>
                <a:gd name="connsiteX423" fmla="*/ 9708 w 10000"/>
                <a:gd name="connsiteY423" fmla="*/ 6179 h 10000"/>
                <a:gd name="connsiteX424" fmla="*/ 9727 w 10000"/>
                <a:gd name="connsiteY424" fmla="*/ 5667 h 10000"/>
                <a:gd name="connsiteX425" fmla="*/ 9790 w 10000"/>
                <a:gd name="connsiteY425" fmla="*/ 4718 h 10000"/>
                <a:gd name="connsiteX426" fmla="*/ 9823 w 10000"/>
                <a:gd name="connsiteY426" fmla="*/ 4462 h 10000"/>
                <a:gd name="connsiteX427" fmla="*/ 9843 w 10000"/>
                <a:gd name="connsiteY427" fmla="*/ 4179 h 10000"/>
                <a:gd name="connsiteX428" fmla="*/ 9862 w 10000"/>
                <a:gd name="connsiteY428" fmla="*/ 4115 h 10000"/>
                <a:gd name="connsiteX429" fmla="*/ 9880 w 10000"/>
                <a:gd name="connsiteY429" fmla="*/ 4141 h 10000"/>
                <a:gd name="connsiteX430" fmla="*/ 9896 w 10000"/>
                <a:gd name="connsiteY430" fmla="*/ 4462 h 10000"/>
                <a:gd name="connsiteX431" fmla="*/ 9926 w 10000"/>
                <a:gd name="connsiteY431" fmla="*/ 4782 h 10000"/>
                <a:gd name="connsiteX432" fmla="*/ 9964 w 10000"/>
                <a:gd name="connsiteY432" fmla="*/ 6090 h 10000"/>
                <a:gd name="connsiteX433" fmla="*/ 9982 w 10000"/>
                <a:gd name="connsiteY433" fmla="*/ 6308 h 10000"/>
                <a:gd name="connsiteX434" fmla="*/ 10000 w 10000"/>
                <a:gd name="connsiteY434" fmla="*/ 602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49 w 10000"/>
                <a:gd name="connsiteY7" fmla="*/ 2897 h 10000"/>
                <a:gd name="connsiteX8" fmla="*/ 167 w 10000"/>
                <a:gd name="connsiteY8" fmla="*/ 3987 h 10000"/>
                <a:gd name="connsiteX9" fmla="*/ 188 w 10000"/>
                <a:gd name="connsiteY9" fmla="*/ 5346 h 10000"/>
                <a:gd name="connsiteX10" fmla="*/ 207 w 10000"/>
                <a:gd name="connsiteY10" fmla="*/ 6179 h 10000"/>
                <a:gd name="connsiteX11" fmla="*/ 227 w 10000"/>
                <a:gd name="connsiteY11" fmla="*/ 6333 h 10000"/>
                <a:gd name="connsiteX12" fmla="*/ 257 w 10000"/>
                <a:gd name="connsiteY12" fmla="*/ 6115 h 10000"/>
                <a:gd name="connsiteX13" fmla="*/ 274 w 10000"/>
                <a:gd name="connsiteY13" fmla="*/ 5667 h 10000"/>
                <a:gd name="connsiteX14" fmla="*/ 296 w 10000"/>
                <a:gd name="connsiteY14" fmla="*/ 5385 h 10000"/>
                <a:gd name="connsiteX15" fmla="*/ 314 w 10000"/>
                <a:gd name="connsiteY15" fmla="*/ 4872 h 10000"/>
                <a:gd name="connsiteX16" fmla="*/ 334 w 10000"/>
                <a:gd name="connsiteY16" fmla="*/ 4013 h 10000"/>
                <a:gd name="connsiteX17" fmla="*/ 363 w 10000"/>
                <a:gd name="connsiteY17" fmla="*/ 3795 h 10000"/>
                <a:gd name="connsiteX18" fmla="*/ 382 w 10000"/>
                <a:gd name="connsiteY18" fmla="*/ 3859 h 10000"/>
                <a:gd name="connsiteX19" fmla="*/ 400 w 10000"/>
                <a:gd name="connsiteY19" fmla="*/ 4115 h 10000"/>
                <a:gd name="connsiteX20" fmla="*/ 426 w 10000"/>
                <a:gd name="connsiteY20" fmla="*/ 4872 h 10000"/>
                <a:gd name="connsiteX21" fmla="*/ 444 w 10000"/>
                <a:gd name="connsiteY21" fmla="*/ 5513 h 10000"/>
                <a:gd name="connsiteX22" fmla="*/ 465 w 10000"/>
                <a:gd name="connsiteY22" fmla="*/ 5513 h 10000"/>
                <a:gd name="connsiteX23" fmla="*/ 483 w 10000"/>
                <a:gd name="connsiteY23" fmla="*/ 5641 h 10000"/>
                <a:gd name="connsiteX24" fmla="*/ 501 w 10000"/>
                <a:gd name="connsiteY24" fmla="*/ 5705 h 10000"/>
                <a:gd name="connsiteX25" fmla="*/ 521 w 10000"/>
                <a:gd name="connsiteY25" fmla="*/ 5833 h 10000"/>
                <a:gd name="connsiteX26" fmla="*/ 551 w 10000"/>
                <a:gd name="connsiteY26" fmla="*/ 5731 h 10000"/>
                <a:gd name="connsiteX27" fmla="*/ 567 w 10000"/>
                <a:gd name="connsiteY27" fmla="*/ 5321 h 10000"/>
                <a:gd name="connsiteX28" fmla="*/ 586 w 10000"/>
                <a:gd name="connsiteY28" fmla="*/ 4974 h 10000"/>
                <a:gd name="connsiteX29" fmla="*/ 615 w 10000"/>
                <a:gd name="connsiteY29" fmla="*/ 4526 h 10000"/>
                <a:gd name="connsiteX30" fmla="*/ 634 w 10000"/>
                <a:gd name="connsiteY30" fmla="*/ 4051 h 10000"/>
                <a:gd name="connsiteX31" fmla="*/ 653 w 10000"/>
                <a:gd name="connsiteY31" fmla="*/ 3372 h 10000"/>
                <a:gd name="connsiteX32" fmla="*/ 673 w 10000"/>
                <a:gd name="connsiteY32" fmla="*/ 3026 h 10000"/>
                <a:gd name="connsiteX33" fmla="*/ 698 w 10000"/>
                <a:gd name="connsiteY33" fmla="*/ 3282 h 10000"/>
                <a:gd name="connsiteX34" fmla="*/ 718 w 10000"/>
                <a:gd name="connsiteY34" fmla="*/ 4551 h 10000"/>
                <a:gd name="connsiteX35" fmla="*/ 736 w 10000"/>
                <a:gd name="connsiteY35" fmla="*/ 6090 h 10000"/>
                <a:gd name="connsiteX36" fmla="*/ 756 w 10000"/>
                <a:gd name="connsiteY36" fmla="*/ 7256 h 10000"/>
                <a:gd name="connsiteX37" fmla="*/ 774 w 10000"/>
                <a:gd name="connsiteY37" fmla="*/ 7449 h 10000"/>
                <a:gd name="connsiteX38" fmla="*/ 805 w 10000"/>
                <a:gd name="connsiteY38" fmla="*/ 7077 h 10000"/>
                <a:gd name="connsiteX39" fmla="*/ 823 w 10000"/>
                <a:gd name="connsiteY39" fmla="*/ 5603 h 10000"/>
                <a:gd name="connsiteX40" fmla="*/ 839 w 10000"/>
                <a:gd name="connsiteY40" fmla="*/ 3282 h 10000"/>
                <a:gd name="connsiteX41" fmla="*/ 859 w 10000"/>
                <a:gd name="connsiteY41" fmla="*/ 1308 h 10000"/>
                <a:gd name="connsiteX42" fmla="*/ 891 w 10000"/>
                <a:gd name="connsiteY42" fmla="*/ 962 h 10000"/>
                <a:gd name="connsiteX43" fmla="*/ 911 w 10000"/>
                <a:gd name="connsiteY43" fmla="*/ 3282 h 10000"/>
                <a:gd name="connsiteX44" fmla="*/ 929 w 10000"/>
                <a:gd name="connsiteY44" fmla="*/ 7744 h 10000"/>
                <a:gd name="connsiteX45" fmla="*/ 948 w 10000"/>
                <a:gd name="connsiteY45" fmla="*/ 10000 h 10000"/>
                <a:gd name="connsiteX46" fmla="*/ 966 w 10000"/>
                <a:gd name="connsiteY46" fmla="*/ 8821 h 10000"/>
                <a:gd name="connsiteX47" fmla="*/ 994 w 10000"/>
                <a:gd name="connsiteY47" fmla="*/ 6564 h 10000"/>
                <a:gd name="connsiteX48" fmla="*/ 1013 w 10000"/>
                <a:gd name="connsiteY48" fmla="*/ 5064 h 10000"/>
                <a:gd name="connsiteX49" fmla="*/ 1041 w 10000"/>
                <a:gd name="connsiteY49" fmla="*/ 4744 h 10000"/>
                <a:gd name="connsiteX50" fmla="*/ 1061 w 10000"/>
                <a:gd name="connsiteY50" fmla="*/ 5000 h 10000"/>
                <a:gd name="connsiteX51" fmla="*/ 1080 w 10000"/>
                <a:gd name="connsiteY51" fmla="*/ 5513 h 10000"/>
                <a:gd name="connsiteX52" fmla="*/ 1099 w 10000"/>
                <a:gd name="connsiteY52" fmla="*/ 5641 h 10000"/>
                <a:gd name="connsiteX53" fmla="*/ 1118 w 10000"/>
                <a:gd name="connsiteY53" fmla="*/ 5577 h 10000"/>
                <a:gd name="connsiteX54" fmla="*/ 1132 w 10000"/>
                <a:gd name="connsiteY54" fmla="*/ 5346 h 10000"/>
                <a:gd name="connsiteX55" fmla="*/ 1151 w 10000"/>
                <a:gd name="connsiteY55" fmla="*/ 4936 h 10000"/>
                <a:gd name="connsiteX56" fmla="*/ 1180 w 10000"/>
                <a:gd name="connsiteY56" fmla="*/ 3756 h 10000"/>
                <a:gd name="connsiteX57" fmla="*/ 1200 w 10000"/>
                <a:gd name="connsiteY57" fmla="*/ 3372 h 10000"/>
                <a:gd name="connsiteX58" fmla="*/ 1226 w 10000"/>
                <a:gd name="connsiteY58" fmla="*/ 3346 h 10000"/>
                <a:gd name="connsiteX59" fmla="*/ 1246 w 10000"/>
                <a:gd name="connsiteY59" fmla="*/ 3372 h 10000"/>
                <a:gd name="connsiteX60" fmla="*/ 1266 w 10000"/>
                <a:gd name="connsiteY60" fmla="*/ 4333 h 10000"/>
                <a:gd name="connsiteX61" fmla="*/ 1285 w 10000"/>
                <a:gd name="connsiteY61" fmla="*/ 5346 h 10000"/>
                <a:gd name="connsiteX62" fmla="*/ 1303 w 10000"/>
                <a:gd name="connsiteY62" fmla="*/ 6308 h 10000"/>
                <a:gd name="connsiteX63" fmla="*/ 1334 w 10000"/>
                <a:gd name="connsiteY63" fmla="*/ 6885 h 10000"/>
                <a:gd name="connsiteX64" fmla="*/ 1352 w 10000"/>
                <a:gd name="connsiteY64" fmla="*/ 7077 h 10000"/>
                <a:gd name="connsiteX65" fmla="*/ 1371 w 10000"/>
                <a:gd name="connsiteY65" fmla="*/ 6564 h 10000"/>
                <a:gd name="connsiteX66" fmla="*/ 1391 w 10000"/>
                <a:gd name="connsiteY66" fmla="*/ 6244 h 10000"/>
                <a:gd name="connsiteX67" fmla="*/ 1410 w 10000"/>
                <a:gd name="connsiteY67" fmla="*/ 5897 h 10000"/>
                <a:gd name="connsiteX68" fmla="*/ 1437 w 10000"/>
                <a:gd name="connsiteY68" fmla="*/ 5192 h 10000"/>
                <a:gd name="connsiteX69" fmla="*/ 1456 w 10000"/>
                <a:gd name="connsiteY69" fmla="*/ 4359 h 10000"/>
                <a:gd name="connsiteX70" fmla="*/ 1476 w 10000"/>
                <a:gd name="connsiteY70" fmla="*/ 3628 h 10000"/>
                <a:gd name="connsiteX71" fmla="*/ 1503 w 10000"/>
                <a:gd name="connsiteY71" fmla="*/ 3064 h 10000"/>
                <a:gd name="connsiteX72" fmla="*/ 1521 w 10000"/>
                <a:gd name="connsiteY72" fmla="*/ 3500 h 10000"/>
                <a:gd name="connsiteX73" fmla="*/ 1540 w 10000"/>
                <a:gd name="connsiteY73" fmla="*/ 4423 h 10000"/>
                <a:gd name="connsiteX74" fmla="*/ 1558 w 10000"/>
                <a:gd name="connsiteY74" fmla="*/ 4910 h 10000"/>
                <a:gd name="connsiteX75" fmla="*/ 1579 w 10000"/>
                <a:gd name="connsiteY75" fmla="*/ 4333 h 10000"/>
                <a:gd name="connsiteX76" fmla="*/ 1609 w 10000"/>
                <a:gd name="connsiteY76" fmla="*/ 3154 h 10000"/>
                <a:gd name="connsiteX77" fmla="*/ 1629 w 10000"/>
                <a:gd name="connsiteY77" fmla="*/ 2513 h 10000"/>
                <a:gd name="connsiteX78" fmla="*/ 1647 w 10000"/>
                <a:gd name="connsiteY78" fmla="*/ 3564 h 10000"/>
                <a:gd name="connsiteX79" fmla="*/ 1673 w 10000"/>
                <a:gd name="connsiteY79" fmla="*/ 5385 h 10000"/>
                <a:gd name="connsiteX80" fmla="*/ 1691 w 10000"/>
                <a:gd name="connsiteY80" fmla="*/ 6308 h 10000"/>
                <a:gd name="connsiteX81" fmla="*/ 1709 w 10000"/>
                <a:gd name="connsiteY81" fmla="*/ 5731 h 10000"/>
                <a:gd name="connsiteX82" fmla="*/ 1728 w 10000"/>
                <a:gd name="connsiteY82" fmla="*/ 5346 h 10000"/>
                <a:gd name="connsiteX83" fmla="*/ 1747 w 10000"/>
                <a:gd name="connsiteY83" fmla="*/ 5513 h 10000"/>
                <a:gd name="connsiteX84" fmla="*/ 1767 w 10000"/>
                <a:gd name="connsiteY84" fmla="*/ 5667 h 10000"/>
                <a:gd name="connsiteX85" fmla="*/ 1794 w 10000"/>
                <a:gd name="connsiteY85" fmla="*/ 6308 h 10000"/>
                <a:gd name="connsiteX86" fmla="*/ 1812 w 10000"/>
                <a:gd name="connsiteY86" fmla="*/ 6462 h 10000"/>
                <a:gd name="connsiteX87" fmla="*/ 1831 w 10000"/>
                <a:gd name="connsiteY87" fmla="*/ 6051 h 10000"/>
                <a:gd name="connsiteX88" fmla="*/ 1849 w 10000"/>
                <a:gd name="connsiteY88" fmla="*/ 5513 h 10000"/>
                <a:gd name="connsiteX89" fmla="*/ 1880 w 10000"/>
                <a:gd name="connsiteY89" fmla="*/ 5385 h 10000"/>
                <a:gd name="connsiteX90" fmla="*/ 1900 w 10000"/>
                <a:gd name="connsiteY90" fmla="*/ 5449 h 10000"/>
                <a:gd name="connsiteX91" fmla="*/ 1920 w 10000"/>
                <a:gd name="connsiteY91" fmla="*/ 5513 h 10000"/>
                <a:gd name="connsiteX92" fmla="*/ 1946 w 10000"/>
                <a:gd name="connsiteY92" fmla="*/ 5192 h 10000"/>
                <a:gd name="connsiteX93" fmla="*/ 1967 w 10000"/>
                <a:gd name="connsiteY93" fmla="*/ 4397 h 10000"/>
                <a:gd name="connsiteX94" fmla="*/ 1985 w 10000"/>
                <a:gd name="connsiteY94" fmla="*/ 4295 h 10000"/>
                <a:gd name="connsiteX95" fmla="*/ 2003 w 10000"/>
                <a:gd name="connsiteY95" fmla="*/ 4526 h 10000"/>
                <a:gd name="connsiteX96" fmla="*/ 2023 w 10000"/>
                <a:gd name="connsiteY96" fmla="*/ 5385 h 10000"/>
                <a:gd name="connsiteX97" fmla="*/ 2043 w 10000"/>
                <a:gd name="connsiteY97" fmla="*/ 6590 h 10000"/>
                <a:gd name="connsiteX98" fmla="*/ 2062 w 10000"/>
                <a:gd name="connsiteY98" fmla="*/ 6949 h 10000"/>
                <a:gd name="connsiteX99" fmla="*/ 2088 w 10000"/>
                <a:gd name="connsiteY99" fmla="*/ 6141 h 10000"/>
                <a:gd name="connsiteX100" fmla="*/ 2118 w 10000"/>
                <a:gd name="connsiteY100" fmla="*/ 5346 h 10000"/>
                <a:gd name="connsiteX101" fmla="*/ 2136 w 10000"/>
                <a:gd name="connsiteY101" fmla="*/ 5154 h 10000"/>
                <a:gd name="connsiteX102" fmla="*/ 2156 w 10000"/>
                <a:gd name="connsiteY102" fmla="*/ 5641 h 10000"/>
                <a:gd name="connsiteX103" fmla="*/ 2174 w 10000"/>
                <a:gd name="connsiteY103" fmla="*/ 5795 h 10000"/>
                <a:gd name="connsiteX104" fmla="*/ 2193 w 10000"/>
                <a:gd name="connsiteY104" fmla="*/ 5731 h 10000"/>
                <a:gd name="connsiteX105" fmla="*/ 2212 w 10000"/>
                <a:gd name="connsiteY105" fmla="*/ 5346 h 10000"/>
                <a:gd name="connsiteX106" fmla="*/ 2237 w 10000"/>
                <a:gd name="connsiteY106" fmla="*/ 4910 h 10000"/>
                <a:gd name="connsiteX107" fmla="*/ 2257 w 10000"/>
                <a:gd name="connsiteY107" fmla="*/ 4615 h 10000"/>
                <a:gd name="connsiteX108" fmla="*/ 2277 w 10000"/>
                <a:gd name="connsiteY108" fmla="*/ 4462 h 10000"/>
                <a:gd name="connsiteX109" fmla="*/ 2304 w 10000"/>
                <a:gd name="connsiteY109" fmla="*/ 4423 h 10000"/>
                <a:gd name="connsiteX110" fmla="*/ 2324 w 10000"/>
                <a:gd name="connsiteY110" fmla="*/ 4397 h 10000"/>
                <a:gd name="connsiteX111" fmla="*/ 2342 w 10000"/>
                <a:gd name="connsiteY111" fmla="*/ 4179 h 10000"/>
                <a:gd name="connsiteX112" fmla="*/ 2361 w 10000"/>
                <a:gd name="connsiteY112" fmla="*/ 3731 h 10000"/>
                <a:gd name="connsiteX113" fmla="*/ 2379 w 10000"/>
                <a:gd name="connsiteY113" fmla="*/ 3000 h 10000"/>
                <a:gd name="connsiteX114" fmla="*/ 2411 w 10000"/>
                <a:gd name="connsiteY114" fmla="*/ 2513 h 10000"/>
                <a:gd name="connsiteX115" fmla="*/ 2429 w 10000"/>
                <a:gd name="connsiteY115" fmla="*/ 3026 h 10000"/>
                <a:gd name="connsiteX116" fmla="*/ 2448 w 10000"/>
                <a:gd name="connsiteY116" fmla="*/ 4590 h 10000"/>
                <a:gd name="connsiteX117" fmla="*/ 2466 w 10000"/>
                <a:gd name="connsiteY117" fmla="*/ 6397 h 10000"/>
                <a:gd name="connsiteX118" fmla="*/ 2485 w 10000"/>
                <a:gd name="connsiteY118" fmla="*/ 7192 h 10000"/>
                <a:gd name="connsiteX119" fmla="*/ 2513 w 10000"/>
                <a:gd name="connsiteY119" fmla="*/ 6910 h 10000"/>
                <a:gd name="connsiteX120" fmla="*/ 2531 w 10000"/>
                <a:gd name="connsiteY120" fmla="*/ 6179 h 10000"/>
                <a:gd name="connsiteX121" fmla="*/ 2551 w 10000"/>
                <a:gd name="connsiteY121" fmla="*/ 4936 h 10000"/>
                <a:gd name="connsiteX122" fmla="*/ 2579 w 10000"/>
                <a:gd name="connsiteY122" fmla="*/ 3603 h 10000"/>
                <a:gd name="connsiteX123" fmla="*/ 2595 w 10000"/>
                <a:gd name="connsiteY123" fmla="*/ 2872 h 10000"/>
                <a:gd name="connsiteX124" fmla="*/ 2614 w 10000"/>
                <a:gd name="connsiteY124" fmla="*/ 2231 h 10000"/>
                <a:gd name="connsiteX125" fmla="*/ 2634 w 10000"/>
                <a:gd name="connsiteY125" fmla="*/ 3064 h 10000"/>
                <a:gd name="connsiteX126" fmla="*/ 2653 w 10000"/>
                <a:gd name="connsiteY126" fmla="*/ 5577 h 10000"/>
                <a:gd name="connsiteX127" fmla="*/ 2685 w 10000"/>
                <a:gd name="connsiteY127" fmla="*/ 7359 h 10000"/>
                <a:gd name="connsiteX128" fmla="*/ 2704 w 10000"/>
                <a:gd name="connsiteY128" fmla="*/ 7128 h 10000"/>
                <a:gd name="connsiteX129" fmla="*/ 2729 w 10000"/>
                <a:gd name="connsiteY129" fmla="*/ 6372 h 10000"/>
                <a:gd name="connsiteX130" fmla="*/ 2749 w 10000"/>
                <a:gd name="connsiteY130" fmla="*/ 5538 h 10000"/>
                <a:gd name="connsiteX131" fmla="*/ 2768 w 10000"/>
                <a:gd name="connsiteY131" fmla="*/ 4654 h 10000"/>
                <a:gd name="connsiteX132" fmla="*/ 2787 w 10000"/>
                <a:gd name="connsiteY132" fmla="*/ 3987 h 10000"/>
                <a:gd name="connsiteX133" fmla="*/ 2806 w 10000"/>
                <a:gd name="connsiteY133" fmla="*/ 3410 h 10000"/>
                <a:gd name="connsiteX134" fmla="*/ 2824 w 10000"/>
                <a:gd name="connsiteY134" fmla="*/ 3885 h 10000"/>
                <a:gd name="connsiteX135" fmla="*/ 2843 w 10000"/>
                <a:gd name="connsiteY135" fmla="*/ 5987 h 10000"/>
                <a:gd name="connsiteX136" fmla="*/ 2873 w 10000"/>
                <a:gd name="connsiteY136" fmla="*/ 7679 h 10000"/>
                <a:gd name="connsiteX137" fmla="*/ 2889 w 10000"/>
                <a:gd name="connsiteY137" fmla="*/ 7641 h 10000"/>
                <a:gd name="connsiteX138" fmla="*/ 2907 w 10000"/>
                <a:gd name="connsiteY138" fmla="*/ 7103 h 10000"/>
                <a:gd name="connsiteX139" fmla="*/ 2927 w 10000"/>
                <a:gd name="connsiteY139" fmla="*/ 6500 h 10000"/>
                <a:gd name="connsiteX140" fmla="*/ 2958 w 10000"/>
                <a:gd name="connsiteY140" fmla="*/ 5962 h 10000"/>
                <a:gd name="connsiteX141" fmla="*/ 2976 w 10000"/>
                <a:gd name="connsiteY141" fmla="*/ 5321 h 10000"/>
                <a:gd name="connsiteX142" fmla="*/ 2995 w 10000"/>
                <a:gd name="connsiteY142" fmla="*/ 4744 h 10000"/>
                <a:gd name="connsiteX143" fmla="*/ 3020 w 10000"/>
                <a:gd name="connsiteY143" fmla="*/ 4051 h 10000"/>
                <a:gd name="connsiteX144" fmla="*/ 3041 w 10000"/>
                <a:gd name="connsiteY144" fmla="*/ 3372 h 10000"/>
                <a:gd name="connsiteX145" fmla="*/ 3060 w 10000"/>
                <a:gd name="connsiteY145" fmla="*/ 3667 h 10000"/>
                <a:gd name="connsiteX146" fmla="*/ 3080 w 10000"/>
                <a:gd name="connsiteY146" fmla="*/ 4295 h 10000"/>
                <a:gd name="connsiteX147" fmla="*/ 3098 w 10000"/>
                <a:gd name="connsiteY147" fmla="*/ 4808 h 10000"/>
                <a:gd name="connsiteX148" fmla="*/ 3116 w 10000"/>
                <a:gd name="connsiteY148" fmla="*/ 5667 h 10000"/>
                <a:gd name="connsiteX149" fmla="*/ 3146 w 10000"/>
                <a:gd name="connsiteY149" fmla="*/ 6205 h 10000"/>
                <a:gd name="connsiteX150" fmla="*/ 3165 w 10000"/>
                <a:gd name="connsiteY150" fmla="*/ 6141 h 10000"/>
                <a:gd name="connsiteX151" fmla="*/ 3180 w 10000"/>
                <a:gd name="connsiteY151" fmla="*/ 5705 h 10000"/>
                <a:gd name="connsiteX152" fmla="*/ 3212 w 10000"/>
                <a:gd name="connsiteY152" fmla="*/ 5154 h 10000"/>
                <a:gd name="connsiteX153" fmla="*/ 3232 w 10000"/>
                <a:gd name="connsiteY153" fmla="*/ 4526 h 10000"/>
                <a:gd name="connsiteX154" fmla="*/ 3250 w 10000"/>
                <a:gd name="connsiteY154" fmla="*/ 4590 h 10000"/>
                <a:gd name="connsiteX155" fmla="*/ 3270 w 10000"/>
                <a:gd name="connsiteY155" fmla="*/ 5321 h 10000"/>
                <a:gd name="connsiteX156" fmla="*/ 3296 w 10000"/>
                <a:gd name="connsiteY156" fmla="*/ 5962 h 10000"/>
                <a:gd name="connsiteX157" fmla="*/ 3316 w 10000"/>
                <a:gd name="connsiteY157" fmla="*/ 5859 h 10000"/>
                <a:gd name="connsiteX158" fmla="*/ 3335 w 10000"/>
                <a:gd name="connsiteY158" fmla="*/ 5064 h 10000"/>
                <a:gd name="connsiteX159" fmla="*/ 3353 w 10000"/>
                <a:gd name="connsiteY159" fmla="*/ 4359 h 10000"/>
                <a:gd name="connsiteX160" fmla="*/ 3383 w 10000"/>
                <a:gd name="connsiteY160" fmla="*/ 4013 h 10000"/>
                <a:gd name="connsiteX161" fmla="*/ 3402 w 10000"/>
                <a:gd name="connsiteY161" fmla="*/ 4333 h 10000"/>
                <a:gd name="connsiteX162" fmla="*/ 3422 w 10000"/>
                <a:gd name="connsiteY162" fmla="*/ 4936 h 10000"/>
                <a:gd name="connsiteX163" fmla="*/ 3440 w 10000"/>
                <a:gd name="connsiteY163" fmla="*/ 5603 h 10000"/>
                <a:gd name="connsiteX164" fmla="*/ 3460 w 10000"/>
                <a:gd name="connsiteY164" fmla="*/ 5705 h 10000"/>
                <a:gd name="connsiteX165" fmla="*/ 3486 w 10000"/>
                <a:gd name="connsiteY165" fmla="*/ 5449 h 10000"/>
                <a:gd name="connsiteX166" fmla="*/ 3504 w 10000"/>
                <a:gd name="connsiteY166" fmla="*/ 5103 h 10000"/>
                <a:gd name="connsiteX167" fmla="*/ 3523 w 10000"/>
                <a:gd name="connsiteY167" fmla="*/ 4359 h 10000"/>
                <a:gd name="connsiteX168" fmla="*/ 3541 w 10000"/>
                <a:gd name="connsiteY168" fmla="*/ 3731 h 10000"/>
                <a:gd name="connsiteX169" fmla="*/ 3560 w 10000"/>
                <a:gd name="connsiteY169" fmla="*/ 3923 h 10000"/>
                <a:gd name="connsiteX170" fmla="*/ 3588 w 10000"/>
                <a:gd name="connsiteY170" fmla="*/ 3500 h 10000"/>
                <a:gd name="connsiteX171" fmla="*/ 3607 w 10000"/>
                <a:gd name="connsiteY171" fmla="*/ 2615 h 10000"/>
                <a:gd name="connsiteX172" fmla="*/ 3637 w 10000"/>
                <a:gd name="connsiteY172" fmla="*/ 897 h 10000"/>
                <a:gd name="connsiteX173" fmla="*/ 3656 w 10000"/>
                <a:gd name="connsiteY173" fmla="*/ 1154 h 10000"/>
                <a:gd name="connsiteX174" fmla="*/ 3675 w 10000"/>
                <a:gd name="connsiteY174" fmla="*/ 3987 h 10000"/>
                <a:gd name="connsiteX175" fmla="*/ 3693 w 10000"/>
                <a:gd name="connsiteY175" fmla="*/ 7577 h 10000"/>
                <a:gd name="connsiteX176" fmla="*/ 3714 w 10000"/>
                <a:gd name="connsiteY176" fmla="*/ 9423 h 10000"/>
                <a:gd name="connsiteX177" fmla="*/ 3732 w 10000"/>
                <a:gd name="connsiteY177" fmla="*/ 9167 h 10000"/>
                <a:gd name="connsiteX178" fmla="*/ 3751 w 10000"/>
                <a:gd name="connsiteY178" fmla="*/ 7872 h 10000"/>
                <a:gd name="connsiteX179" fmla="*/ 3779 w 10000"/>
                <a:gd name="connsiteY179" fmla="*/ 6782 h 10000"/>
                <a:gd name="connsiteX180" fmla="*/ 3799 w 10000"/>
                <a:gd name="connsiteY180" fmla="*/ 5897 h 10000"/>
                <a:gd name="connsiteX181" fmla="*/ 3825 w 10000"/>
                <a:gd name="connsiteY181" fmla="*/ 5410 h 10000"/>
                <a:gd name="connsiteX182" fmla="*/ 3844 w 10000"/>
                <a:gd name="connsiteY182" fmla="*/ 5282 h 10000"/>
                <a:gd name="connsiteX183" fmla="*/ 3863 w 10000"/>
                <a:gd name="connsiteY183" fmla="*/ 5346 h 10000"/>
                <a:gd name="connsiteX184" fmla="*/ 3881 w 10000"/>
                <a:gd name="connsiteY184" fmla="*/ 5038 h 10000"/>
                <a:gd name="connsiteX185" fmla="*/ 3900 w 10000"/>
                <a:gd name="connsiteY185" fmla="*/ 4872 h 10000"/>
                <a:gd name="connsiteX186" fmla="*/ 3929 w 10000"/>
                <a:gd name="connsiteY186" fmla="*/ 4718 h 10000"/>
                <a:gd name="connsiteX187" fmla="*/ 3948 w 10000"/>
                <a:gd name="connsiteY187" fmla="*/ 4936 h 10000"/>
                <a:gd name="connsiteX188" fmla="*/ 3968 w 10000"/>
                <a:gd name="connsiteY188" fmla="*/ 5103 h 10000"/>
                <a:gd name="connsiteX189" fmla="*/ 3987 w 10000"/>
                <a:gd name="connsiteY189" fmla="*/ 5474 h 10000"/>
                <a:gd name="connsiteX190" fmla="*/ 4016 w 10000"/>
                <a:gd name="connsiteY190" fmla="*/ 5410 h 10000"/>
                <a:gd name="connsiteX191" fmla="*/ 4034 w 10000"/>
                <a:gd name="connsiteY191" fmla="*/ 5218 h 10000"/>
                <a:gd name="connsiteX192" fmla="*/ 4053 w 10000"/>
                <a:gd name="connsiteY192" fmla="*/ 5000 h 10000"/>
                <a:gd name="connsiteX193" fmla="*/ 4071 w 10000"/>
                <a:gd name="connsiteY193" fmla="*/ 4872 h 10000"/>
                <a:gd name="connsiteX194" fmla="*/ 4090 w 10000"/>
                <a:gd name="connsiteY194" fmla="*/ 4744 h 10000"/>
                <a:gd name="connsiteX195" fmla="*/ 4117 w 10000"/>
                <a:gd name="connsiteY195" fmla="*/ 4808 h 10000"/>
                <a:gd name="connsiteX196" fmla="*/ 4135 w 10000"/>
                <a:gd name="connsiteY196" fmla="*/ 4782 h 10000"/>
                <a:gd name="connsiteX197" fmla="*/ 4155 w 10000"/>
                <a:gd name="connsiteY197" fmla="*/ 4590 h 10000"/>
                <a:gd name="connsiteX198" fmla="*/ 4173 w 10000"/>
                <a:gd name="connsiteY198" fmla="*/ 4654 h 10000"/>
                <a:gd name="connsiteX199" fmla="*/ 4204 w 10000"/>
                <a:gd name="connsiteY199" fmla="*/ 4782 h 10000"/>
                <a:gd name="connsiteX200" fmla="*/ 4223 w 10000"/>
                <a:gd name="connsiteY200" fmla="*/ 4872 h 10000"/>
                <a:gd name="connsiteX201" fmla="*/ 4242 w 10000"/>
                <a:gd name="connsiteY201" fmla="*/ 4179 h 10000"/>
                <a:gd name="connsiteX202" fmla="*/ 4267 w 10000"/>
                <a:gd name="connsiteY202" fmla="*/ 2423 h 10000"/>
                <a:gd name="connsiteX203" fmla="*/ 4287 w 10000"/>
                <a:gd name="connsiteY203" fmla="*/ 923 h 10000"/>
                <a:gd name="connsiteX204" fmla="*/ 4305 w 10000"/>
                <a:gd name="connsiteY204" fmla="*/ 0 h 10000"/>
                <a:gd name="connsiteX205" fmla="*/ 4324 w 10000"/>
                <a:gd name="connsiteY205" fmla="*/ 1051 h 10000"/>
                <a:gd name="connsiteX206" fmla="*/ 4344 w 10000"/>
                <a:gd name="connsiteY206" fmla="*/ 4487 h 10000"/>
                <a:gd name="connsiteX207" fmla="*/ 4363 w 10000"/>
                <a:gd name="connsiteY207" fmla="*/ 7705 h 10000"/>
                <a:gd name="connsiteX208" fmla="*/ 4392 w 10000"/>
                <a:gd name="connsiteY208" fmla="*/ 9397 h 10000"/>
                <a:gd name="connsiteX209" fmla="*/ 4410 w 10000"/>
                <a:gd name="connsiteY209" fmla="*/ 9397 h 10000"/>
                <a:gd name="connsiteX210" fmla="*/ 4429 w 10000"/>
                <a:gd name="connsiteY210" fmla="*/ 8436 h 10000"/>
                <a:gd name="connsiteX211" fmla="*/ 4459 w 10000"/>
                <a:gd name="connsiteY211" fmla="*/ 7679 h 10000"/>
                <a:gd name="connsiteX212" fmla="*/ 4478 w 10000"/>
                <a:gd name="connsiteY212" fmla="*/ 7231 h 10000"/>
                <a:gd name="connsiteX213" fmla="*/ 4498 w 10000"/>
                <a:gd name="connsiteY213" fmla="*/ 6436 h 10000"/>
                <a:gd name="connsiteX214" fmla="*/ 4518 w 10000"/>
                <a:gd name="connsiteY214" fmla="*/ 5538 h 10000"/>
                <a:gd name="connsiteX215" fmla="*/ 4537 w 10000"/>
                <a:gd name="connsiteY215" fmla="*/ 4872 h 10000"/>
                <a:gd name="connsiteX216" fmla="*/ 4562 w 10000"/>
                <a:gd name="connsiteY216" fmla="*/ 4423 h 10000"/>
                <a:gd name="connsiteX217" fmla="*/ 4581 w 10000"/>
                <a:gd name="connsiteY217" fmla="*/ 4462 h 10000"/>
                <a:gd name="connsiteX218" fmla="*/ 4599 w 10000"/>
                <a:gd name="connsiteY218" fmla="*/ 3885 h 10000"/>
                <a:gd name="connsiteX219" fmla="*/ 4618 w 10000"/>
                <a:gd name="connsiteY219" fmla="*/ 2744 h 10000"/>
                <a:gd name="connsiteX220" fmla="*/ 4637 w 10000"/>
                <a:gd name="connsiteY220" fmla="*/ 1949 h 10000"/>
                <a:gd name="connsiteX221" fmla="*/ 4662 w 10000"/>
                <a:gd name="connsiteY221" fmla="*/ 2897 h 10000"/>
                <a:gd name="connsiteX222" fmla="*/ 4681 w 10000"/>
                <a:gd name="connsiteY222" fmla="*/ 5833 h 10000"/>
                <a:gd name="connsiteX223" fmla="*/ 4712 w 10000"/>
                <a:gd name="connsiteY223" fmla="*/ 8000 h 10000"/>
                <a:gd name="connsiteX224" fmla="*/ 4731 w 10000"/>
                <a:gd name="connsiteY224" fmla="*/ 8090 h 10000"/>
                <a:gd name="connsiteX225" fmla="*/ 4751 w 10000"/>
                <a:gd name="connsiteY225" fmla="*/ 7103 h 10000"/>
                <a:gd name="connsiteX226" fmla="*/ 4769 w 10000"/>
                <a:gd name="connsiteY226" fmla="*/ 6205 h 10000"/>
                <a:gd name="connsiteX227" fmla="*/ 4789 w 10000"/>
                <a:gd name="connsiteY227" fmla="*/ 5641 h 10000"/>
                <a:gd name="connsiteX228" fmla="*/ 4807 w 10000"/>
                <a:gd name="connsiteY228" fmla="*/ 5321 h 10000"/>
                <a:gd name="connsiteX229" fmla="*/ 4836 w 10000"/>
                <a:gd name="connsiteY229" fmla="*/ 5154 h 10000"/>
                <a:gd name="connsiteX230" fmla="*/ 4854 w 10000"/>
                <a:gd name="connsiteY230" fmla="*/ 4872 h 10000"/>
                <a:gd name="connsiteX231" fmla="*/ 4875 w 10000"/>
                <a:gd name="connsiteY231" fmla="*/ 4526 h 10000"/>
                <a:gd name="connsiteX232" fmla="*/ 4904 w 10000"/>
                <a:gd name="connsiteY232" fmla="*/ 4333 h 10000"/>
                <a:gd name="connsiteX233" fmla="*/ 4923 w 10000"/>
                <a:gd name="connsiteY233" fmla="*/ 4115 h 10000"/>
                <a:gd name="connsiteX234" fmla="*/ 4937 w 10000"/>
                <a:gd name="connsiteY234" fmla="*/ 3859 h 10000"/>
                <a:gd name="connsiteX235" fmla="*/ 4957 w 10000"/>
                <a:gd name="connsiteY235" fmla="*/ 3692 h 10000"/>
                <a:gd name="connsiteX236" fmla="*/ 4976 w 10000"/>
                <a:gd name="connsiteY236" fmla="*/ 3603 h 10000"/>
                <a:gd name="connsiteX237" fmla="*/ 5006 w 10000"/>
                <a:gd name="connsiteY237" fmla="*/ 3821 h 10000"/>
                <a:gd name="connsiteX238" fmla="*/ 5025 w 10000"/>
                <a:gd name="connsiteY238" fmla="*/ 4590 h 10000"/>
                <a:gd name="connsiteX239" fmla="*/ 5044 w 10000"/>
                <a:gd name="connsiteY239" fmla="*/ 5103 h 10000"/>
                <a:gd name="connsiteX240" fmla="*/ 5065 w 10000"/>
                <a:gd name="connsiteY240" fmla="*/ 5346 h 10000"/>
                <a:gd name="connsiteX241" fmla="*/ 5090 w 10000"/>
                <a:gd name="connsiteY241" fmla="*/ 5474 h 10000"/>
                <a:gd name="connsiteX242" fmla="*/ 5108 w 10000"/>
                <a:gd name="connsiteY242" fmla="*/ 5538 h 10000"/>
                <a:gd name="connsiteX243" fmla="*/ 5128 w 10000"/>
                <a:gd name="connsiteY243" fmla="*/ 5513 h 10000"/>
                <a:gd name="connsiteX244" fmla="*/ 5147 w 10000"/>
                <a:gd name="connsiteY244" fmla="*/ 5218 h 10000"/>
                <a:gd name="connsiteX245" fmla="*/ 5176 w 10000"/>
                <a:gd name="connsiteY245" fmla="*/ 4744 h 10000"/>
                <a:gd name="connsiteX246" fmla="*/ 5195 w 10000"/>
                <a:gd name="connsiteY246" fmla="*/ 4397 h 10000"/>
                <a:gd name="connsiteX247" fmla="*/ 5214 w 10000"/>
                <a:gd name="connsiteY247" fmla="*/ 3821 h 10000"/>
                <a:gd name="connsiteX248" fmla="*/ 5229 w 10000"/>
                <a:gd name="connsiteY248" fmla="*/ 3372 h 10000"/>
                <a:gd name="connsiteX249" fmla="*/ 5248 w 10000"/>
                <a:gd name="connsiteY249" fmla="*/ 3372 h 10000"/>
                <a:gd name="connsiteX250" fmla="*/ 5269 w 10000"/>
                <a:gd name="connsiteY250" fmla="*/ 3795 h 10000"/>
                <a:gd name="connsiteX251" fmla="*/ 5300 w 10000"/>
                <a:gd name="connsiteY251" fmla="*/ 5192 h 10000"/>
                <a:gd name="connsiteX252" fmla="*/ 5326 w 10000"/>
                <a:gd name="connsiteY252" fmla="*/ 6436 h 10000"/>
                <a:gd name="connsiteX253" fmla="*/ 5344 w 10000"/>
                <a:gd name="connsiteY253" fmla="*/ 7321 h 10000"/>
                <a:gd name="connsiteX254" fmla="*/ 5363 w 10000"/>
                <a:gd name="connsiteY254" fmla="*/ 7359 h 10000"/>
                <a:gd name="connsiteX255" fmla="*/ 5382 w 10000"/>
                <a:gd name="connsiteY255" fmla="*/ 6846 h 10000"/>
                <a:gd name="connsiteX256" fmla="*/ 5402 w 10000"/>
                <a:gd name="connsiteY256" fmla="*/ 6179 h 10000"/>
                <a:gd name="connsiteX257" fmla="*/ 5420 w 10000"/>
                <a:gd name="connsiteY257" fmla="*/ 5897 h 10000"/>
                <a:gd name="connsiteX258" fmla="*/ 5439 w 10000"/>
                <a:gd name="connsiteY258" fmla="*/ 5538 h 10000"/>
                <a:gd name="connsiteX259" fmla="*/ 5469 w 10000"/>
                <a:gd name="connsiteY259" fmla="*/ 4590 h 10000"/>
                <a:gd name="connsiteX260" fmla="*/ 5487 w 10000"/>
                <a:gd name="connsiteY260" fmla="*/ 3064 h 10000"/>
                <a:gd name="connsiteX261" fmla="*/ 5506 w 10000"/>
                <a:gd name="connsiteY261" fmla="*/ 2615 h 10000"/>
                <a:gd name="connsiteX262" fmla="*/ 5534 w 10000"/>
                <a:gd name="connsiteY262" fmla="*/ 3474 h 10000"/>
                <a:gd name="connsiteX263" fmla="*/ 5555 w 10000"/>
                <a:gd name="connsiteY263" fmla="*/ 4359 h 10000"/>
                <a:gd name="connsiteX264" fmla="*/ 5573 w 10000"/>
                <a:gd name="connsiteY264" fmla="*/ 5321 h 10000"/>
                <a:gd name="connsiteX265" fmla="*/ 5592 w 10000"/>
                <a:gd name="connsiteY265" fmla="*/ 7013 h 10000"/>
                <a:gd name="connsiteX266" fmla="*/ 5619 w 10000"/>
                <a:gd name="connsiteY266" fmla="*/ 8179 h 10000"/>
                <a:gd name="connsiteX267" fmla="*/ 5637 w 10000"/>
                <a:gd name="connsiteY267" fmla="*/ 8115 h 10000"/>
                <a:gd name="connsiteX268" fmla="*/ 5657 w 10000"/>
                <a:gd name="connsiteY268" fmla="*/ 7256 h 10000"/>
                <a:gd name="connsiteX269" fmla="*/ 5675 w 10000"/>
                <a:gd name="connsiteY269" fmla="*/ 6269 h 10000"/>
                <a:gd name="connsiteX270" fmla="*/ 5695 w 10000"/>
                <a:gd name="connsiteY270" fmla="*/ 5410 h 10000"/>
                <a:gd name="connsiteX271" fmla="*/ 5713 w 10000"/>
                <a:gd name="connsiteY271" fmla="*/ 4974 h 10000"/>
                <a:gd name="connsiteX272" fmla="*/ 5744 w 10000"/>
                <a:gd name="connsiteY272" fmla="*/ 4551 h 10000"/>
                <a:gd name="connsiteX273" fmla="*/ 5762 w 10000"/>
                <a:gd name="connsiteY273" fmla="*/ 4231 h 10000"/>
                <a:gd name="connsiteX274" fmla="*/ 5782 w 10000"/>
                <a:gd name="connsiteY274" fmla="*/ 3885 h 10000"/>
                <a:gd name="connsiteX275" fmla="*/ 5809 w 10000"/>
                <a:gd name="connsiteY275" fmla="*/ 3667 h 10000"/>
                <a:gd name="connsiteX276" fmla="*/ 5827 w 10000"/>
                <a:gd name="connsiteY276" fmla="*/ 3218 h 10000"/>
                <a:gd name="connsiteX277" fmla="*/ 5846 w 10000"/>
                <a:gd name="connsiteY277" fmla="*/ 3192 h 10000"/>
                <a:gd name="connsiteX278" fmla="*/ 5865 w 10000"/>
                <a:gd name="connsiteY278" fmla="*/ 3731 h 10000"/>
                <a:gd name="connsiteX279" fmla="*/ 5892 w 10000"/>
                <a:gd name="connsiteY279" fmla="*/ 4615 h 10000"/>
                <a:gd name="connsiteX280" fmla="*/ 5912 w 10000"/>
                <a:gd name="connsiteY280" fmla="*/ 5321 h 10000"/>
                <a:gd name="connsiteX281" fmla="*/ 5930 w 10000"/>
                <a:gd name="connsiteY281" fmla="*/ 5731 h 10000"/>
                <a:gd name="connsiteX282" fmla="*/ 5960 w 10000"/>
                <a:gd name="connsiteY282" fmla="*/ 6090 h 10000"/>
                <a:gd name="connsiteX283" fmla="*/ 5979 w 10000"/>
                <a:gd name="connsiteY283" fmla="*/ 6026 h 10000"/>
                <a:gd name="connsiteX284" fmla="*/ 5998 w 10000"/>
                <a:gd name="connsiteY284" fmla="*/ 5321 h 10000"/>
                <a:gd name="connsiteX285" fmla="*/ 6016 w 10000"/>
                <a:gd name="connsiteY285" fmla="*/ 4397 h 10000"/>
                <a:gd name="connsiteX286" fmla="*/ 6035 w 10000"/>
                <a:gd name="connsiteY286" fmla="*/ 4077 h 10000"/>
                <a:gd name="connsiteX287" fmla="*/ 6054 w 10000"/>
                <a:gd name="connsiteY287" fmla="*/ 4051 h 10000"/>
                <a:gd name="connsiteX288" fmla="*/ 6081 w 10000"/>
                <a:gd name="connsiteY288" fmla="*/ 4974 h 10000"/>
                <a:gd name="connsiteX289" fmla="*/ 6100 w 10000"/>
                <a:gd name="connsiteY289" fmla="*/ 5897 h 10000"/>
                <a:gd name="connsiteX290" fmla="*/ 6121 w 10000"/>
                <a:gd name="connsiteY290" fmla="*/ 5795 h 10000"/>
                <a:gd name="connsiteX291" fmla="*/ 6140 w 10000"/>
                <a:gd name="connsiteY291" fmla="*/ 5321 h 10000"/>
                <a:gd name="connsiteX292" fmla="*/ 6166 w 10000"/>
                <a:gd name="connsiteY292" fmla="*/ 5064 h 10000"/>
                <a:gd name="connsiteX293" fmla="*/ 6186 w 10000"/>
                <a:gd name="connsiteY293" fmla="*/ 5321 h 10000"/>
                <a:gd name="connsiteX294" fmla="*/ 6204 w 10000"/>
                <a:gd name="connsiteY294" fmla="*/ 5154 h 10000"/>
                <a:gd name="connsiteX295" fmla="*/ 6222 w 10000"/>
                <a:gd name="connsiteY295" fmla="*/ 4936 h 10000"/>
                <a:gd name="connsiteX296" fmla="*/ 6253 w 10000"/>
                <a:gd name="connsiteY296" fmla="*/ 4462 h 10000"/>
                <a:gd name="connsiteX297" fmla="*/ 6393 w 10000"/>
                <a:gd name="connsiteY297" fmla="*/ 4846 h 10000"/>
                <a:gd name="connsiteX298" fmla="*/ 6420 w 10000"/>
                <a:gd name="connsiteY298" fmla="*/ 4487 h 10000"/>
                <a:gd name="connsiteX299" fmla="*/ 6526 w 10000"/>
                <a:gd name="connsiteY299" fmla="*/ 4013 h 10000"/>
                <a:gd name="connsiteX300" fmla="*/ 6545 w 10000"/>
                <a:gd name="connsiteY300" fmla="*/ 3064 h 10000"/>
                <a:gd name="connsiteX301" fmla="*/ 6609 w 10000"/>
                <a:gd name="connsiteY301" fmla="*/ 5923 h 10000"/>
                <a:gd name="connsiteX302" fmla="*/ 6628 w 10000"/>
                <a:gd name="connsiteY302" fmla="*/ 7321 h 10000"/>
                <a:gd name="connsiteX303" fmla="*/ 6648 w 10000"/>
                <a:gd name="connsiteY303" fmla="*/ 7641 h 10000"/>
                <a:gd name="connsiteX304" fmla="*/ 6667 w 10000"/>
                <a:gd name="connsiteY304" fmla="*/ 7359 h 10000"/>
                <a:gd name="connsiteX305" fmla="*/ 6685 w 10000"/>
                <a:gd name="connsiteY305" fmla="*/ 5833 h 10000"/>
                <a:gd name="connsiteX306" fmla="*/ 6801 w 10000"/>
                <a:gd name="connsiteY306" fmla="*/ 6436 h 10000"/>
                <a:gd name="connsiteX307" fmla="*/ 6821 w 10000"/>
                <a:gd name="connsiteY307" fmla="*/ 8628 h 10000"/>
                <a:gd name="connsiteX308" fmla="*/ 6839 w 10000"/>
                <a:gd name="connsiteY308" fmla="*/ 9077 h 10000"/>
                <a:gd name="connsiteX309" fmla="*/ 6865 w 10000"/>
                <a:gd name="connsiteY309" fmla="*/ 8603 h 10000"/>
                <a:gd name="connsiteX310" fmla="*/ 6883 w 10000"/>
                <a:gd name="connsiteY310" fmla="*/ 7679 h 10000"/>
                <a:gd name="connsiteX311" fmla="*/ 6903 w 10000"/>
                <a:gd name="connsiteY311" fmla="*/ 6846 h 10000"/>
                <a:gd name="connsiteX312" fmla="*/ 6921 w 10000"/>
                <a:gd name="connsiteY312" fmla="*/ 6090 h 10000"/>
                <a:gd name="connsiteX313" fmla="*/ 6940 w 10000"/>
                <a:gd name="connsiteY313" fmla="*/ 5128 h 10000"/>
                <a:gd name="connsiteX314" fmla="*/ 6960 w 10000"/>
                <a:gd name="connsiteY314" fmla="*/ 4013 h 10000"/>
                <a:gd name="connsiteX315" fmla="*/ 7329 w 10000"/>
                <a:gd name="connsiteY315" fmla="*/ 5513 h 10000"/>
                <a:gd name="connsiteX316" fmla="*/ 7349 w 10000"/>
                <a:gd name="connsiteY316" fmla="*/ 6051 h 10000"/>
                <a:gd name="connsiteX317" fmla="*/ 7368 w 10000"/>
                <a:gd name="connsiteY317" fmla="*/ 5897 h 10000"/>
                <a:gd name="connsiteX318" fmla="*/ 7387 w 10000"/>
                <a:gd name="connsiteY318" fmla="*/ 5577 h 10000"/>
                <a:gd name="connsiteX319" fmla="*/ 7405 w 10000"/>
                <a:gd name="connsiteY319" fmla="*/ 5321 h 10000"/>
                <a:gd name="connsiteX320" fmla="*/ 7431 w 10000"/>
                <a:gd name="connsiteY320" fmla="*/ 4936 h 10000"/>
                <a:gd name="connsiteX321" fmla="*/ 7451 w 10000"/>
                <a:gd name="connsiteY321" fmla="*/ 4654 h 10000"/>
                <a:gd name="connsiteX322" fmla="*/ 7471 w 10000"/>
                <a:gd name="connsiteY322" fmla="*/ 4526 h 10000"/>
                <a:gd name="connsiteX323" fmla="*/ 7501 w 10000"/>
                <a:gd name="connsiteY323" fmla="*/ 4487 h 10000"/>
                <a:gd name="connsiteX324" fmla="*/ 7519 w 10000"/>
                <a:gd name="connsiteY324" fmla="*/ 4590 h 10000"/>
                <a:gd name="connsiteX325" fmla="*/ 7539 w 10000"/>
                <a:gd name="connsiteY325" fmla="*/ 5218 h 10000"/>
                <a:gd name="connsiteX326" fmla="*/ 7553 w 10000"/>
                <a:gd name="connsiteY326" fmla="*/ 5218 h 10000"/>
                <a:gd name="connsiteX327" fmla="*/ 7571 w 10000"/>
                <a:gd name="connsiteY327" fmla="*/ 4654 h 10000"/>
                <a:gd name="connsiteX328" fmla="*/ 7602 w 10000"/>
                <a:gd name="connsiteY328" fmla="*/ 4423 h 10000"/>
                <a:gd name="connsiteX329" fmla="*/ 7620 w 10000"/>
                <a:gd name="connsiteY329" fmla="*/ 4654 h 10000"/>
                <a:gd name="connsiteX330" fmla="*/ 7640 w 10000"/>
                <a:gd name="connsiteY330" fmla="*/ 5154 h 10000"/>
                <a:gd name="connsiteX331" fmla="*/ 7665 w 10000"/>
                <a:gd name="connsiteY331" fmla="*/ 5731 h 10000"/>
                <a:gd name="connsiteX332" fmla="*/ 7685 w 10000"/>
                <a:gd name="connsiteY332" fmla="*/ 6051 h 10000"/>
                <a:gd name="connsiteX333" fmla="*/ 7703 w 10000"/>
                <a:gd name="connsiteY333" fmla="*/ 5962 h 10000"/>
                <a:gd name="connsiteX334" fmla="*/ 7722 w 10000"/>
                <a:gd name="connsiteY334" fmla="*/ 5897 h 10000"/>
                <a:gd name="connsiteX335" fmla="*/ 7742 w 10000"/>
                <a:gd name="connsiteY335" fmla="*/ 5321 h 10000"/>
                <a:gd name="connsiteX336" fmla="*/ 7761 w 10000"/>
                <a:gd name="connsiteY336" fmla="*/ 4679 h 10000"/>
                <a:gd name="connsiteX337" fmla="*/ 7792 w 10000"/>
                <a:gd name="connsiteY337" fmla="*/ 4115 h 10000"/>
                <a:gd name="connsiteX338" fmla="*/ 7810 w 10000"/>
                <a:gd name="connsiteY338" fmla="*/ 3474 h 10000"/>
                <a:gd name="connsiteX339" fmla="*/ 7831 w 10000"/>
                <a:gd name="connsiteY339" fmla="*/ 3410 h 10000"/>
                <a:gd name="connsiteX340" fmla="*/ 7846 w 10000"/>
                <a:gd name="connsiteY340" fmla="*/ 4808 h 10000"/>
                <a:gd name="connsiteX341" fmla="*/ 7879 w 10000"/>
                <a:gd name="connsiteY341" fmla="*/ 6090 h 10000"/>
                <a:gd name="connsiteX342" fmla="*/ 7897 w 10000"/>
                <a:gd name="connsiteY342" fmla="*/ 5833 h 10000"/>
                <a:gd name="connsiteX343" fmla="*/ 7915 w 10000"/>
                <a:gd name="connsiteY343" fmla="*/ 4359 h 10000"/>
                <a:gd name="connsiteX344" fmla="*/ 7941 w 10000"/>
                <a:gd name="connsiteY344" fmla="*/ 2705 h 10000"/>
                <a:gd name="connsiteX345" fmla="*/ 7959 w 10000"/>
                <a:gd name="connsiteY345" fmla="*/ 1974 h 10000"/>
                <a:gd name="connsiteX346" fmla="*/ 7978 w 10000"/>
                <a:gd name="connsiteY346" fmla="*/ 4013 h 10000"/>
                <a:gd name="connsiteX347" fmla="*/ 7997 w 10000"/>
                <a:gd name="connsiteY347" fmla="*/ 6372 h 10000"/>
                <a:gd name="connsiteX348" fmla="*/ 8017 w 10000"/>
                <a:gd name="connsiteY348" fmla="*/ 7808 h 10000"/>
                <a:gd name="connsiteX349" fmla="*/ 8035 w 10000"/>
                <a:gd name="connsiteY349" fmla="*/ 7577 h 10000"/>
                <a:gd name="connsiteX350" fmla="*/ 8066 w 10000"/>
                <a:gd name="connsiteY350" fmla="*/ 7295 h 10000"/>
                <a:gd name="connsiteX351" fmla="*/ 8085 w 10000"/>
                <a:gd name="connsiteY351" fmla="*/ 7321 h 10000"/>
                <a:gd name="connsiteX352" fmla="*/ 8103 w 10000"/>
                <a:gd name="connsiteY352" fmla="*/ 7551 h 10000"/>
                <a:gd name="connsiteX353" fmla="*/ 8130 w 10000"/>
                <a:gd name="connsiteY353" fmla="*/ 7679 h 10000"/>
                <a:gd name="connsiteX354" fmla="*/ 8148 w 10000"/>
                <a:gd name="connsiteY354" fmla="*/ 7231 h 10000"/>
                <a:gd name="connsiteX355" fmla="*/ 8169 w 10000"/>
                <a:gd name="connsiteY355" fmla="*/ 6526 h 10000"/>
                <a:gd name="connsiteX356" fmla="*/ 8188 w 10000"/>
                <a:gd name="connsiteY356" fmla="*/ 5859 h 10000"/>
                <a:gd name="connsiteX357" fmla="*/ 8215 w 10000"/>
                <a:gd name="connsiteY357" fmla="*/ 5154 h 10000"/>
                <a:gd name="connsiteX358" fmla="*/ 8233 w 10000"/>
                <a:gd name="connsiteY358" fmla="*/ 4615 h 10000"/>
                <a:gd name="connsiteX359" fmla="*/ 8253 w 10000"/>
                <a:gd name="connsiteY359" fmla="*/ 3949 h 10000"/>
                <a:gd name="connsiteX360" fmla="*/ 8272 w 10000"/>
                <a:gd name="connsiteY360" fmla="*/ 3474 h 10000"/>
                <a:gd name="connsiteX361" fmla="*/ 8291 w 10000"/>
                <a:gd name="connsiteY361" fmla="*/ 2936 h 10000"/>
                <a:gd name="connsiteX362" fmla="*/ 8321 w 10000"/>
                <a:gd name="connsiteY362" fmla="*/ 2808 h 10000"/>
                <a:gd name="connsiteX363" fmla="*/ 8339 w 10000"/>
                <a:gd name="connsiteY363" fmla="*/ 3474 h 10000"/>
                <a:gd name="connsiteX364" fmla="*/ 8358 w 10000"/>
                <a:gd name="connsiteY364" fmla="*/ 4462 h 10000"/>
                <a:gd name="connsiteX365" fmla="*/ 8378 w 10000"/>
                <a:gd name="connsiteY365" fmla="*/ 4590 h 10000"/>
                <a:gd name="connsiteX366" fmla="*/ 8405 w 10000"/>
                <a:gd name="connsiteY366" fmla="*/ 4333 h 10000"/>
                <a:gd name="connsiteX367" fmla="*/ 8423 w 10000"/>
                <a:gd name="connsiteY367" fmla="*/ 4295 h 10000"/>
                <a:gd name="connsiteX368" fmla="*/ 8442 w 10000"/>
                <a:gd name="connsiteY368" fmla="*/ 4205 h 10000"/>
                <a:gd name="connsiteX369" fmla="*/ 8462 w 10000"/>
                <a:gd name="connsiteY369" fmla="*/ 3949 h 10000"/>
                <a:gd name="connsiteX370" fmla="*/ 8480 w 10000"/>
                <a:gd name="connsiteY370" fmla="*/ 4654 h 10000"/>
                <a:gd name="connsiteX371" fmla="*/ 8509 w 10000"/>
                <a:gd name="connsiteY371" fmla="*/ 5282 h 10000"/>
                <a:gd name="connsiteX372" fmla="*/ 8527 w 10000"/>
                <a:gd name="connsiteY372" fmla="*/ 6051 h 10000"/>
                <a:gd name="connsiteX373" fmla="*/ 8557 w 10000"/>
                <a:gd name="connsiteY373" fmla="*/ 6718 h 10000"/>
                <a:gd name="connsiteX374" fmla="*/ 8576 w 10000"/>
                <a:gd name="connsiteY374" fmla="*/ 6821 h 10000"/>
                <a:gd name="connsiteX375" fmla="*/ 8594 w 10000"/>
                <a:gd name="connsiteY375" fmla="*/ 6462 h 10000"/>
                <a:gd name="connsiteX376" fmla="*/ 8613 w 10000"/>
                <a:gd name="connsiteY376" fmla="*/ 5321 h 10000"/>
                <a:gd name="connsiteX377" fmla="*/ 8632 w 10000"/>
                <a:gd name="connsiteY377" fmla="*/ 2769 h 10000"/>
                <a:gd name="connsiteX378" fmla="*/ 8653 w 10000"/>
                <a:gd name="connsiteY378" fmla="*/ 1244 h 10000"/>
                <a:gd name="connsiteX379" fmla="*/ 8671 w 10000"/>
                <a:gd name="connsiteY379" fmla="*/ 962 h 10000"/>
                <a:gd name="connsiteX380" fmla="*/ 8697 w 10000"/>
                <a:gd name="connsiteY380" fmla="*/ 3603 h 10000"/>
                <a:gd name="connsiteX381" fmla="*/ 8715 w 10000"/>
                <a:gd name="connsiteY381" fmla="*/ 6846 h 10000"/>
                <a:gd name="connsiteX382" fmla="*/ 8742 w 10000"/>
                <a:gd name="connsiteY382" fmla="*/ 8282 h 10000"/>
                <a:gd name="connsiteX383" fmla="*/ 8761 w 10000"/>
                <a:gd name="connsiteY383" fmla="*/ 8218 h 10000"/>
                <a:gd name="connsiteX384" fmla="*/ 8781 w 10000"/>
                <a:gd name="connsiteY384" fmla="*/ 7679 h 10000"/>
                <a:gd name="connsiteX385" fmla="*/ 8801 w 10000"/>
                <a:gd name="connsiteY385" fmla="*/ 7038 h 10000"/>
                <a:gd name="connsiteX386" fmla="*/ 8819 w 10000"/>
                <a:gd name="connsiteY386" fmla="*/ 6436 h 10000"/>
                <a:gd name="connsiteX387" fmla="*/ 8849 w 10000"/>
                <a:gd name="connsiteY387" fmla="*/ 6115 h 10000"/>
                <a:gd name="connsiteX388" fmla="*/ 8868 w 10000"/>
                <a:gd name="connsiteY388" fmla="*/ 5833 h 10000"/>
                <a:gd name="connsiteX389" fmla="*/ 8886 w 10000"/>
                <a:gd name="connsiteY389" fmla="*/ 5449 h 10000"/>
                <a:gd name="connsiteX390" fmla="*/ 8906 w 10000"/>
                <a:gd name="connsiteY390" fmla="*/ 4872 h 10000"/>
                <a:gd name="connsiteX391" fmla="*/ 8925 w 10000"/>
                <a:gd name="connsiteY391" fmla="*/ 4333 h 10000"/>
                <a:gd name="connsiteX392" fmla="*/ 8952 w 10000"/>
                <a:gd name="connsiteY392" fmla="*/ 3795 h 10000"/>
                <a:gd name="connsiteX393" fmla="*/ 8970 w 10000"/>
                <a:gd name="connsiteY393" fmla="*/ 3538 h 10000"/>
                <a:gd name="connsiteX394" fmla="*/ 8989 w 10000"/>
                <a:gd name="connsiteY394" fmla="*/ 3244 h 10000"/>
                <a:gd name="connsiteX395" fmla="*/ 9014 w 10000"/>
                <a:gd name="connsiteY395" fmla="*/ 3372 h 10000"/>
                <a:gd name="connsiteX396" fmla="*/ 9036 w 10000"/>
                <a:gd name="connsiteY396" fmla="*/ 3244 h 10000"/>
                <a:gd name="connsiteX397" fmla="*/ 9055 w 10000"/>
                <a:gd name="connsiteY397" fmla="*/ 2513 h 10000"/>
                <a:gd name="connsiteX398" fmla="*/ 9073 w 10000"/>
                <a:gd name="connsiteY398" fmla="*/ 2897 h 10000"/>
                <a:gd name="connsiteX399" fmla="*/ 9092 w 10000"/>
                <a:gd name="connsiteY399" fmla="*/ 5128 h 10000"/>
                <a:gd name="connsiteX400" fmla="*/ 9123 w 10000"/>
                <a:gd name="connsiteY400" fmla="*/ 6846 h 10000"/>
                <a:gd name="connsiteX401" fmla="*/ 9142 w 10000"/>
                <a:gd name="connsiteY401" fmla="*/ 7038 h 10000"/>
                <a:gd name="connsiteX402" fmla="*/ 9161 w 10000"/>
                <a:gd name="connsiteY402" fmla="*/ 6821 h 10000"/>
                <a:gd name="connsiteX403" fmla="*/ 9187 w 10000"/>
                <a:gd name="connsiteY403" fmla="*/ 6051 h 10000"/>
                <a:gd name="connsiteX404" fmla="*/ 9207 w 10000"/>
                <a:gd name="connsiteY404" fmla="*/ 4974 h 10000"/>
                <a:gd name="connsiteX405" fmla="*/ 9225 w 10000"/>
                <a:gd name="connsiteY405" fmla="*/ 3885 h 10000"/>
                <a:gd name="connsiteX406" fmla="*/ 9244 w 10000"/>
                <a:gd name="connsiteY406" fmla="*/ 3795 h 10000"/>
                <a:gd name="connsiteX407" fmla="*/ 9262 w 10000"/>
                <a:gd name="connsiteY407" fmla="*/ 4910 h 10000"/>
                <a:gd name="connsiteX408" fmla="*/ 9282 w 10000"/>
                <a:gd name="connsiteY408" fmla="*/ 6590 h 10000"/>
                <a:gd name="connsiteX409" fmla="*/ 9311 w 10000"/>
                <a:gd name="connsiteY409" fmla="*/ 7705 h 10000"/>
                <a:gd name="connsiteX410" fmla="*/ 9330 w 10000"/>
                <a:gd name="connsiteY410" fmla="*/ 7641 h 10000"/>
                <a:gd name="connsiteX411" fmla="*/ 9348 w 10000"/>
                <a:gd name="connsiteY411" fmla="*/ 6974 h 10000"/>
                <a:gd name="connsiteX412" fmla="*/ 9366 w 10000"/>
                <a:gd name="connsiteY412" fmla="*/ 6244 h 10000"/>
                <a:gd name="connsiteX413" fmla="*/ 9396 w 10000"/>
                <a:gd name="connsiteY413" fmla="*/ 5667 h 10000"/>
                <a:gd name="connsiteX414" fmla="*/ 9415 w 10000"/>
                <a:gd name="connsiteY414" fmla="*/ 5282 h 10000"/>
                <a:gd name="connsiteX415" fmla="*/ 9434 w 10000"/>
                <a:gd name="connsiteY415" fmla="*/ 4782 h 10000"/>
                <a:gd name="connsiteX416" fmla="*/ 9452 w 10000"/>
                <a:gd name="connsiteY416" fmla="*/ 3987 h 10000"/>
                <a:gd name="connsiteX417" fmla="*/ 9481 w 10000"/>
                <a:gd name="connsiteY417" fmla="*/ 3244 h 10000"/>
                <a:gd name="connsiteX418" fmla="*/ 9499 w 10000"/>
                <a:gd name="connsiteY418" fmla="*/ 2872 h 10000"/>
                <a:gd name="connsiteX419" fmla="*/ 9518 w 10000"/>
                <a:gd name="connsiteY419" fmla="*/ 2962 h 10000"/>
                <a:gd name="connsiteX420" fmla="*/ 9536 w 10000"/>
                <a:gd name="connsiteY420" fmla="*/ 3667 h 10000"/>
                <a:gd name="connsiteX421" fmla="*/ 9556 w 10000"/>
                <a:gd name="connsiteY421" fmla="*/ 5321 h 10000"/>
                <a:gd name="connsiteX422" fmla="*/ 9708 w 10000"/>
                <a:gd name="connsiteY422" fmla="*/ 6179 h 10000"/>
                <a:gd name="connsiteX423" fmla="*/ 9727 w 10000"/>
                <a:gd name="connsiteY423" fmla="*/ 5667 h 10000"/>
                <a:gd name="connsiteX424" fmla="*/ 9790 w 10000"/>
                <a:gd name="connsiteY424" fmla="*/ 4718 h 10000"/>
                <a:gd name="connsiteX425" fmla="*/ 9823 w 10000"/>
                <a:gd name="connsiteY425" fmla="*/ 4462 h 10000"/>
                <a:gd name="connsiteX426" fmla="*/ 9843 w 10000"/>
                <a:gd name="connsiteY426" fmla="*/ 4179 h 10000"/>
                <a:gd name="connsiteX427" fmla="*/ 9862 w 10000"/>
                <a:gd name="connsiteY427" fmla="*/ 4115 h 10000"/>
                <a:gd name="connsiteX428" fmla="*/ 9880 w 10000"/>
                <a:gd name="connsiteY428" fmla="*/ 4141 h 10000"/>
                <a:gd name="connsiteX429" fmla="*/ 9896 w 10000"/>
                <a:gd name="connsiteY429" fmla="*/ 4462 h 10000"/>
                <a:gd name="connsiteX430" fmla="*/ 9926 w 10000"/>
                <a:gd name="connsiteY430" fmla="*/ 4782 h 10000"/>
                <a:gd name="connsiteX431" fmla="*/ 9964 w 10000"/>
                <a:gd name="connsiteY431" fmla="*/ 6090 h 10000"/>
                <a:gd name="connsiteX432" fmla="*/ 9982 w 10000"/>
                <a:gd name="connsiteY432" fmla="*/ 6308 h 10000"/>
                <a:gd name="connsiteX433" fmla="*/ 10000 w 10000"/>
                <a:gd name="connsiteY433" fmla="*/ 602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49 w 10000"/>
                <a:gd name="connsiteY7" fmla="*/ 2897 h 10000"/>
                <a:gd name="connsiteX8" fmla="*/ 167 w 10000"/>
                <a:gd name="connsiteY8" fmla="*/ 3987 h 10000"/>
                <a:gd name="connsiteX9" fmla="*/ 188 w 10000"/>
                <a:gd name="connsiteY9" fmla="*/ 5346 h 10000"/>
                <a:gd name="connsiteX10" fmla="*/ 207 w 10000"/>
                <a:gd name="connsiteY10" fmla="*/ 6179 h 10000"/>
                <a:gd name="connsiteX11" fmla="*/ 227 w 10000"/>
                <a:gd name="connsiteY11" fmla="*/ 6333 h 10000"/>
                <a:gd name="connsiteX12" fmla="*/ 257 w 10000"/>
                <a:gd name="connsiteY12" fmla="*/ 6115 h 10000"/>
                <a:gd name="connsiteX13" fmla="*/ 274 w 10000"/>
                <a:gd name="connsiteY13" fmla="*/ 5667 h 10000"/>
                <a:gd name="connsiteX14" fmla="*/ 296 w 10000"/>
                <a:gd name="connsiteY14" fmla="*/ 5385 h 10000"/>
                <a:gd name="connsiteX15" fmla="*/ 314 w 10000"/>
                <a:gd name="connsiteY15" fmla="*/ 4872 h 10000"/>
                <a:gd name="connsiteX16" fmla="*/ 334 w 10000"/>
                <a:gd name="connsiteY16" fmla="*/ 4013 h 10000"/>
                <a:gd name="connsiteX17" fmla="*/ 363 w 10000"/>
                <a:gd name="connsiteY17" fmla="*/ 3795 h 10000"/>
                <a:gd name="connsiteX18" fmla="*/ 382 w 10000"/>
                <a:gd name="connsiteY18" fmla="*/ 3859 h 10000"/>
                <a:gd name="connsiteX19" fmla="*/ 400 w 10000"/>
                <a:gd name="connsiteY19" fmla="*/ 4115 h 10000"/>
                <a:gd name="connsiteX20" fmla="*/ 426 w 10000"/>
                <a:gd name="connsiteY20" fmla="*/ 4872 h 10000"/>
                <a:gd name="connsiteX21" fmla="*/ 444 w 10000"/>
                <a:gd name="connsiteY21" fmla="*/ 5513 h 10000"/>
                <a:gd name="connsiteX22" fmla="*/ 465 w 10000"/>
                <a:gd name="connsiteY22" fmla="*/ 5513 h 10000"/>
                <a:gd name="connsiteX23" fmla="*/ 483 w 10000"/>
                <a:gd name="connsiteY23" fmla="*/ 5641 h 10000"/>
                <a:gd name="connsiteX24" fmla="*/ 501 w 10000"/>
                <a:gd name="connsiteY24" fmla="*/ 5705 h 10000"/>
                <a:gd name="connsiteX25" fmla="*/ 521 w 10000"/>
                <a:gd name="connsiteY25" fmla="*/ 5833 h 10000"/>
                <a:gd name="connsiteX26" fmla="*/ 551 w 10000"/>
                <a:gd name="connsiteY26" fmla="*/ 5731 h 10000"/>
                <a:gd name="connsiteX27" fmla="*/ 567 w 10000"/>
                <a:gd name="connsiteY27" fmla="*/ 5321 h 10000"/>
                <a:gd name="connsiteX28" fmla="*/ 586 w 10000"/>
                <a:gd name="connsiteY28" fmla="*/ 4974 h 10000"/>
                <a:gd name="connsiteX29" fmla="*/ 615 w 10000"/>
                <a:gd name="connsiteY29" fmla="*/ 4526 h 10000"/>
                <a:gd name="connsiteX30" fmla="*/ 634 w 10000"/>
                <a:gd name="connsiteY30" fmla="*/ 4051 h 10000"/>
                <a:gd name="connsiteX31" fmla="*/ 653 w 10000"/>
                <a:gd name="connsiteY31" fmla="*/ 3372 h 10000"/>
                <a:gd name="connsiteX32" fmla="*/ 673 w 10000"/>
                <a:gd name="connsiteY32" fmla="*/ 3026 h 10000"/>
                <a:gd name="connsiteX33" fmla="*/ 698 w 10000"/>
                <a:gd name="connsiteY33" fmla="*/ 3282 h 10000"/>
                <a:gd name="connsiteX34" fmla="*/ 718 w 10000"/>
                <a:gd name="connsiteY34" fmla="*/ 4551 h 10000"/>
                <a:gd name="connsiteX35" fmla="*/ 736 w 10000"/>
                <a:gd name="connsiteY35" fmla="*/ 6090 h 10000"/>
                <a:gd name="connsiteX36" fmla="*/ 756 w 10000"/>
                <a:gd name="connsiteY36" fmla="*/ 7256 h 10000"/>
                <a:gd name="connsiteX37" fmla="*/ 774 w 10000"/>
                <a:gd name="connsiteY37" fmla="*/ 7449 h 10000"/>
                <a:gd name="connsiteX38" fmla="*/ 805 w 10000"/>
                <a:gd name="connsiteY38" fmla="*/ 7077 h 10000"/>
                <a:gd name="connsiteX39" fmla="*/ 823 w 10000"/>
                <a:gd name="connsiteY39" fmla="*/ 5603 h 10000"/>
                <a:gd name="connsiteX40" fmla="*/ 839 w 10000"/>
                <a:gd name="connsiteY40" fmla="*/ 3282 h 10000"/>
                <a:gd name="connsiteX41" fmla="*/ 859 w 10000"/>
                <a:gd name="connsiteY41" fmla="*/ 1308 h 10000"/>
                <a:gd name="connsiteX42" fmla="*/ 891 w 10000"/>
                <a:gd name="connsiteY42" fmla="*/ 962 h 10000"/>
                <a:gd name="connsiteX43" fmla="*/ 911 w 10000"/>
                <a:gd name="connsiteY43" fmla="*/ 3282 h 10000"/>
                <a:gd name="connsiteX44" fmla="*/ 929 w 10000"/>
                <a:gd name="connsiteY44" fmla="*/ 7744 h 10000"/>
                <a:gd name="connsiteX45" fmla="*/ 948 w 10000"/>
                <a:gd name="connsiteY45" fmla="*/ 10000 h 10000"/>
                <a:gd name="connsiteX46" fmla="*/ 966 w 10000"/>
                <a:gd name="connsiteY46" fmla="*/ 8821 h 10000"/>
                <a:gd name="connsiteX47" fmla="*/ 994 w 10000"/>
                <a:gd name="connsiteY47" fmla="*/ 6564 h 10000"/>
                <a:gd name="connsiteX48" fmla="*/ 1013 w 10000"/>
                <a:gd name="connsiteY48" fmla="*/ 5064 h 10000"/>
                <a:gd name="connsiteX49" fmla="*/ 1041 w 10000"/>
                <a:gd name="connsiteY49" fmla="*/ 4744 h 10000"/>
                <a:gd name="connsiteX50" fmla="*/ 1061 w 10000"/>
                <a:gd name="connsiteY50" fmla="*/ 5000 h 10000"/>
                <a:gd name="connsiteX51" fmla="*/ 1080 w 10000"/>
                <a:gd name="connsiteY51" fmla="*/ 5513 h 10000"/>
                <a:gd name="connsiteX52" fmla="*/ 1099 w 10000"/>
                <a:gd name="connsiteY52" fmla="*/ 5641 h 10000"/>
                <a:gd name="connsiteX53" fmla="*/ 1118 w 10000"/>
                <a:gd name="connsiteY53" fmla="*/ 5577 h 10000"/>
                <a:gd name="connsiteX54" fmla="*/ 1132 w 10000"/>
                <a:gd name="connsiteY54" fmla="*/ 5346 h 10000"/>
                <a:gd name="connsiteX55" fmla="*/ 1151 w 10000"/>
                <a:gd name="connsiteY55" fmla="*/ 4936 h 10000"/>
                <a:gd name="connsiteX56" fmla="*/ 1180 w 10000"/>
                <a:gd name="connsiteY56" fmla="*/ 3756 h 10000"/>
                <a:gd name="connsiteX57" fmla="*/ 1200 w 10000"/>
                <a:gd name="connsiteY57" fmla="*/ 3372 h 10000"/>
                <a:gd name="connsiteX58" fmla="*/ 1226 w 10000"/>
                <a:gd name="connsiteY58" fmla="*/ 3346 h 10000"/>
                <a:gd name="connsiteX59" fmla="*/ 1246 w 10000"/>
                <a:gd name="connsiteY59" fmla="*/ 3372 h 10000"/>
                <a:gd name="connsiteX60" fmla="*/ 1266 w 10000"/>
                <a:gd name="connsiteY60" fmla="*/ 4333 h 10000"/>
                <a:gd name="connsiteX61" fmla="*/ 1285 w 10000"/>
                <a:gd name="connsiteY61" fmla="*/ 5346 h 10000"/>
                <a:gd name="connsiteX62" fmla="*/ 1303 w 10000"/>
                <a:gd name="connsiteY62" fmla="*/ 6308 h 10000"/>
                <a:gd name="connsiteX63" fmla="*/ 1334 w 10000"/>
                <a:gd name="connsiteY63" fmla="*/ 6885 h 10000"/>
                <a:gd name="connsiteX64" fmla="*/ 1352 w 10000"/>
                <a:gd name="connsiteY64" fmla="*/ 7077 h 10000"/>
                <a:gd name="connsiteX65" fmla="*/ 1371 w 10000"/>
                <a:gd name="connsiteY65" fmla="*/ 6564 h 10000"/>
                <a:gd name="connsiteX66" fmla="*/ 1391 w 10000"/>
                <a:gd name="connsiteY66" fmla="*/ 6244 h 10000"/>
                <a:gd name="connsiteX67" fmla="*/ 1410 w 10000"/>
                <a:gd name="connsiteY67" fmla="*/ 5897 h 10000"/>
                <a:gd name="connsiteX68" fmla="*/ 1437 w 10000"/>
                <a:gd name="connsiteY68" fmla="*/ 5192 h 10000"/>
                <a:gd name="connsiteX69" fmla="*/ 1456 w 10000"/>
                <a:gd name="connsiteY69" fmla="*/ 4359 h 10000"/>
                <a:gd name="connsiteX70" fmla="*/ 1476 w 10000"/>
                <a:gd name="connsiteY70" fmla="*/ 3628 h 10000"/>
                <a:gd name="connsiteX71" fmla="*/ 1503 w 10000"/>
                <a:gd name="connsiteY71" fmla="*/ 3064 h 10000"/>
                <a:gd name="connsiteX72" fmla="*/ 1521 w 10000"/>
                <a:gd name="connsiteY72" fmla="*/ 3500 h 10000"/>
                <a:gd name="connsiteX73" fmla="*/ 1540 w 10000"/>
                <a:gd name="connsiteY73" fmla="*/ 4423 h 10000"/>
                <a:gd name="connsiteX74" fmla="*/ 1558 w 10000"/>
                <a:gd name="connsiteY74" fmla="*/ 4910 h 10000"/>
                <a:gd name="connsiteX75" fmla="*/ 1579 w 10000"/>
                <a:gd name="connsiteY75" fmla="*/ 4333 h 10000"/>
                <a:gd name="connsiteX76" fmla="*/ 1609 w 10000"/>
                <a:gd name="connsiteY76" fmla="*/ 3154 h 10000"/>
                <a:gd name="connsiteX77" fmla="*/ 1629 w 10000"/>
                <a:gd name="connsiteY77" fmla="*/ 2513 h 10000"/>
                <a:gd name="connsiteX78" fmla="*/ 1647 w 10000"/>
                <a:gd name="connsiteY78" fmla="*/ 3564 h 10000"/>
                <a:gd name="connsiteX79" fmla="*/ 1673 w 10000"/>
                <a:gd name="connsiteY79" fmla="*/ 5385 h 10000"/>
                <a:gd name="connsiteX80" fmla="*/ 1691 w 10000"/>
                <a:gd name="connsiteY80" fmla="*/ 6308 h 10000"/>
                <a:gd name="connsiteX81" fmla="*/ 1709 w 10000"/>
                <a:gd name="connsiteY81" fmla="*/ 5731 h 10000"/>
                <a:gd name="connsiteX82" fmla="*/ 1728 w 10000"/>
                <a:gd name="connsiteY82" fmla="*/ 5346 h 10000"/>
                <a:gd name="connsiteX83" fmla="*/ 1747 w 10000"/>
                <a:gd name="connsiteY83" fmla="*/ 5513 h 10000"/>
                <a:gd name="connsiteX84" fmla="*/ 1767 w 10000"/>
                <a:gd name="connsiteY84" fmla="*/ 5667 h 10000"/>
                <a:gd name="connsiteX85" fmla="*/ 1794 w 10000"/>
                <a:gd name="connsiteY85" fmla="*/ 6308 h 10000"/>
                <a:gd name="connsiteX86" fmla="*/ 1812 w 10000"/>
                <a:gd name="connsiteY86" fmla="*/ 6462 h 10000"/>
                <a:gd name="connsiteX87" fmla="*/ 1831 w 10000"/>
                <a:gd name="connsiteY87" fmla="*/ 6051 h 10000"/>
                <a:gd name="connsiteX88" fmla="*/ 1849 w 10000"/>
                <a:gd name="connsiteY88" fmla="*/ 5513 h 10000"/>
                <a:gd name="connsiteX89" fmla="*/ 1880 w 10000"/>
                <a:gd name="connsiteY89" fmla="*/ 5385 h 10000"/>
                <a:gd name="connsiteX90" fmla="*/ 1900 w 10000"/>
                <a:gd name="connsiteY90" fmla="*/ 5449 h 10000"/>
                <a:gd name="connsiteX91" fmla="*/ 1920 w 10000"/>
                <a:gd name="connsiteY91" fmla="*/ 5513 h 10000"/>
                <a:gd name="connsiteX92" fmla="*/ 1946 w 10000"/>
                <a:gd name="connsiteY92" fmla="*/ 5192 h 10000"/>
                <a:gd name="connsiteX93" fmla="*/ 1967 w 10000"/>
                <a:gd name="connsiteY93" fmla="*/ 4397 h 10000"/>
                <a:gd name="connsiteX94" fmla="*/ 1985 w 10000"/>
                <a:gd name="connsiteY94" fmla="*/ 4295 h 10000"/>
                <a:gd name="connsiteX95" fmla="*/ 2003 w 10000"/>
                <a:gd name="connsiteY95" fmla="*/ 4526 h 10000"/>
                <a:gd name="connsiteX96" fmla="*/ 2023 w 10000"/>
                <a:gd name="connsiteY96" fmla="*/ 5385 h 10000"/>
                <a:gd name="connsiteX97" fmla="*/ 2043 w 10000"/>
                <a:gd name="connsiteY97" fmla="*/ 6590 h 10000"/>
                <a:gd name="connsiteX98" fmla="*/ 2062 w 10000"/>
                <a:gd name="connsiteY98" fmla="*/ 6949 h 10000"/>
                <a:gd name="connsiteX99" fmla="*/ 2088 w 10000"/>
                <a:gd name="connsiteY99" fmla="*/ 6141 h 10000"/>
                <a:gd name="connsiteX100" fmla="*/ 2118 w 10000"/>
                <a:gd name="connsiteY100" fmla="*/ 5346 h 10000"/>
                <a:gd name="connsiteX101" fmla="*/ 2136 w 10000"/>
                <a:gd name="connsiteY101" fmla="*/ 5154 h 10000"/>
                <a:gd name="connsiteX102" fmla="*/ 2156 w 10000"/>
                <a:gd name="connsiteY102" fmla="*/ 5641 h 10000"/>
                <a:gd name="connsiteX103" fmla="*/ 2174 w 10000"/>
                <a:gd name="connsiteY103" fmla="*/ 5795 h 10000"/>
                <a:gd name="connsiteX104" fmla="*/ 2193 w 10000"/>
                <a:gd name="connsiteY104" fmla="*/ 5731 h 10000"/>
                <a:gd name="connsiteX105" fmla="*/ 2212 w 10000"/>
                <a:gd name="connsiteY105" fmla="*/ 5346 h 10000"/>
                <a:gd name="connsiteX106" fmla="*/ 2237 w 10000"/>
                <a:gd name="connsiteY106" fmla="*/ 4910 h 10000"/>
                <a:gd name="connsiteX107" fmla="*/ 2257 w 10000"/>
                <a:gd name="connsiteY107" fmla="*/ 4615 h 10000"/>
                <a:gd name="connsiteX108" fmla="*/ 2277 w 10000"/>
                <a:gd name="connsiteY108" fmla="*/ 4462 h 10000"/>
                <a:gd name="connsiteX109" fmla="*/ 2304 w 10000"/>
                <a:gd name="connsiteY109" fmla="*/ 4423 h 10000"/>
                <a:gd name="connsiteX110" fmla="*/ 2324 w 10000"/>
                <a:gd name="connsiteY110" fmla="*/ 4397 h 10000"/>
                <a:gd name="connsiteX111" fmla="*/ 2342 w 10000"/>
                <a:gd name="connsiteY111" fmla="*/ 4179 h 10000"/>
                <a:gd name="connsiteX112" fmla="*/ 2361 w 10000"/>
                <a:gd name="connsiteY112" fmla="*/ 3731 h 10000"/>
                <a:gd name="connsiteX113" fmla="*/ 2379 w 10000"/>
                <a:gd name="connsiteY113" fmla="*/ 3000 h 10000"/>
                <a:gd name="connsiteX114" fmla="*/ 2411 w 10000"/>
                <a:gd name="connsiteY114" fmla="*/ 2513 h 10000"/>
                <a:gd name="connsiteX115" fmla="*/ 2429 w 10000"/>
                <a:gd name="connsiteY115" fmla="*/ 3026 h 10000"/>
                <a:gd name="connsiteX116" fmla="*/ 2448 w 10000"/>
                <a:gd name="connsiteY116" fmla="*/ 4590 h 10000"/>
                <a:gd name="connsiteX117" fmla="*/ 2466 w 10000"/>
                <a:gd name="connsiteY117" fmla="*/ 6397 h 10000"/>
                <a:gd name="connsiteX118" fmla="*/ 2485 w 10000"/>
                <a:gd name="connsiteY118" fmla="*/ 7192 h 10000"/>
                <a:gd name="connsiteX119" fmla="*/ 2513 w 10000"/>
                <a:gd name="connsiteY119" fmla="*/ 6910 h 10000"/>
                <a:gd name="connsiteX120" fmla="*/ 2531 w 10000"/>
                <a:gd name="connsiteY120" fmla="*/ 6179 h 10000"/>
                <a:gd name="connsiteX121" fmla="*/ 2551 w 10000"/>
                <a:gd name="connsiteY121" fmla="*/ 4936 h 10000"/>
                <a:gd name="connsiteX122" fmla="*/ 2579 w 10000"/>
                <a:gd name="connsiteY122" fmla="*/ 3603 h 10000"/>
                <a:gd name="connsiteX123" fmla="*/ 2595 w 10000"/>
                <a:gd name="connsiteY123" fmla="*/ 2872 h 10000"/>
                <a:gd name="connsiteX124" fmla="*/ 2614 w 10000"/>
                <a:gd name="connsiteY124" fmla="*/ 2231 h 10000"/>
                <a:gd name="connsiteX125" fmla="*/ 2634 w 10000"/>
                <a:gd name="connsiteY125" fmla="*/ 3064 h 10000"/>
                <a:gd name="connsiteX126" fmla="*/ 2653 w 10000"/>
                <a:gd name="connsiteY126" fmla="*/ 5577 h 10000"/>
                <a:gd name="connsiteX127" fmla="*/ 2685 w 10000"/>
                <a:gd name="connsiteY127" fmla="*/ 7359 h 10000"/>
                <a:gd name="connsiteX128" fmla="*/ 2704 w 10000"/>
                <a:gd name="connsiteY128" fmla="*/ 7128 h 10000"/>
                <a:gd name="connsiteX129" fmla="*/ 2729 w 10000"/>
                <a:gd name="connsiteY129" fmla="*/ 6372 h 10000"/>
                <a:gd name="connsiteX130" fmla="*/ 2749 w 10000"/>
                <a:gd name="connsiteY130" fmla="*/ 5538 h 10000"/>
                <a:gd name="connsiteX131" fmla="*/ 2768 w 10000"/>
                <a:gd name="connsiteY131" fmla="*/ 4654 h 10000"/>
                <a:gd name="connsiteX132" fmla="*/ 2787 w 10000"/>
                <a:gd name="connsiteY132" fmla="*/ 3987 h 10000"/>
                <a:gd name="connsiteX133" fmla="*/ 2806 w 10000"/>
                <a:gd name="connsiteY133" fmla="*/ 3410 h 10000"/>
                <a:gd name="connsiteX134" fmla="*/ 2824 w 10000"/>
                <a:gd name="connsiteY134" fmla="*/ 3885 h 10000"/>
                <a:gd name="connsiteX135" fmla="*/ 2843 w 10000"/>
                <a:gd name="connsiteY135" fmla="*/ 5987 h 10000"/>
                <a:gd name="connsiteX136" fmla="*/ 2873 w 10000"/>
                <a:gd name="connsiteY136" fmla="*/ 7679 h 10000"/>
                <a:gd name="connsiteX137" fmla="*/ 2889 w 10000"/>
                <a:gd name="connsiteY137" fmla="*/ 7641 h 10000"/>
                <a:gd name="connsiteX138" fmla="*/ 2907 w 10000"/>
                <a:gd name="connsiteY138" fmla="*/ 7103 h 10000"/>
                <a:gd name="connsiteX139" fmla="*/ 2927 w 10000"/>
                <a:gd name="connsiteY139" fmla="*/ 6500 h 10000"/>
                <a:gd name="connsiteX140" fmla="*/ 2958 w 10000"/>
                <a:gd name="connsiteY140" fmla="*/ 5962 h 10000"/>
                <a:gd name="connsiteX141" fmla="*/ 2976 w 10000"/>
                <a:gd name="connsiteY141" fmla="*/ 5321 h 10000"/>
                <a:gd name="connsiteX142" fmla="*/ 2995 w 10000"/>
                <a:gd name="connsiteY142" fmla="*/ 4744 h 10000"/>
                <a:gd name="connsiteX143" fmla="*/ 3020 w 10000"/>
                <a:gd name="connsiteY143" fmla="*/ 4051 h 10000"/>
                <a:gd name="connsiteX144" fmla="*/ 3041 w 10000"/>
                <a:gd name="connsiteY144" fmla="*/ 3372 h 10000"/>
                <a:gd name="connsiteX145" fmla="*/ 3060 w 10000"/>
                <a:gd name="connsiteY145" fmla="*/ 3667 h 10000"/>
                <a:gd name="connsiteX146" fmla="*/ 3080 w 10000"/>
                <a:gd name="connsiteY146" fmla="*/ 4295 h 10000"/>
                <a:gd name="connsiteX147" fmla="*/ 3098 w 10000"/>
                <a:gd name="connsiteY147" fmla="*/ 4808 h 10000"/>
                <a:gd name="connsiteX148" fmla="*/ 3116 w 10000"/>
                <a:gd name="connsiteY148" fmla="*/ 5667 h 10000"/>
                <a:gd name="connsiteX149" fmla="*/ 3146 w 10000"/>
                <a:gd name="connsiteY149" fmla="*/ 6205 h 10000"/>
                <a:gd name="connsiteX150" fmla="*/ 3165 w 10000"/>
                <a:gd name="connsiteY150" fmla="*/ 6141 h 10000"/>
                <a:gd name="connsiteX151" fmla="*/ 3180 w 10000"/>
                <a:gd name="connsiteY151" fmla="*/ 5705 h 10000"/>
                <a:gd name="connsiteX152" fmla="*/ 3212 w 10000"/>
                <a:gd name="connsiteY152" fmla="*/ 5154 h 10000"/>
                <a:gd name="connsiteX153" fmla="*/ 3232 w 10000"/>
                <a:gd name="connsiteY153" fmla="*/ 4526 h 10000"/>
                <a:gd name="connsiteX154" fmla="*/ 3250 w 10000"/>
                <a:gd name="connsiteY154" fmla="*/ 4590 h 10000"/>
                <a:gd name="connsiteX155" fmla="*/ 3270 w 10000"/>
                <a:gd name="connsiteY155" fmla="*/ 5321 h 10000"/>
                <a:gd name="connsiteX156" fmla="*/ 3296 w 10000"/>
                <a:gd name="connsiteY156" fmla="*/ 5962 h 10000"/>
                <a:gd name="connsiteX157" fmla="*/ 3316 w 10000"/>
                <a:gd name="connsiteY157" fmla="*/ 5859 h 10000"/>
                <a:gd name="connsiteX158" fmla="*/ 3335 w 10000"/>
                <a:gd name="connsiteY158" fmla="*/ 5064 h 10000"/>
                <a:gd name="connsiteX159" fmla="*/ 3353 w 10000"/>
                <a:gd name="connsiteY159" fmla="*/ 4359 h 10000"/>
                <a:gd name="connsiteX160" fmla="*/ 3383 w 10000"/>
                <a:gd name="connsiteY160" fmla="*/ 4013 h 10000"/>
                <a:gd name="connsiteX161" fmla="*/ 3402 w 10000"/>
                <a:gd name="connsiteY161" fmla="*/ 4333 h 10000"/>
                <a:gd name="connsiteX162" fmla="*/ 3422 w 10000"/>
                <a:gd name="connsiteY162" fmla="*/ 4936 h 10000"/>
                <a:gd name="connsiteX163" fmla="*/ 3440 w 10000"/>
                <a:gd name="connsiteY163" fmla="*/ 5603 h 10000"/>
                <a:gd name="connsiteX164" fmla="*/ 3460 w 10000"/>
                <a:gd name="connsiteY164" fmla="*/ 5705 h 10000"/>
                <a:gd name="connsiteX165" fmla="*/ 3486 w 10000"/>
                <a:gd name="connsiteY165" fmla="*/ 5449 h 10000"/>
                <a:gd name="connsiteX166" fmla="*/ 3504 w 10000"/>
                <a:gd name="connsiteY166" fmla="*/ 5103 h 10000"/>
                <a:gd name="connsiteX167" fmla="*/ 3523 w 10000"/>
                <a:gd name="connsiteY167" fmla="*/ 4359 h 10000"/>
                <a:gd name="connsiteX168" fmla="*/ 3541 w 10000"/>
                <a:gd name="connsiteY168" fmla="*/ 3731 h 10000"/>
                <a:gd name="connsiteX169" fmla="*/ 3560 w 10000"/>
                <a:gd name="connsiteY169" fmla="*/ 3923 h 10000"/>
                <a:gd name="connsiteX170" fmla="*/ 3588 w 10000"/>
                <a:gd name="connsiteY170" fmla="*/ 3500 h 10000"/>
                <a:gd name="connsiteX171" fmla="*/ 3607 w 10000"/>
                <a:gd name="connsiteY171" fmla="*/ 2615 h 10000"/>
                <a:gd name="connsiteX172" fmla="*/ 3637 w 10000"/>
                <a:gd name="connsiteY172" fmla="*/ 897 h 10000"/>
                <a:gd name="connsiteX173" fmla="*/ 3656 w 10000"/>
                <a:gd name="connsiteY173" fmla="*/ 1154 h 10000"/>
                <a:gd name="connsiteX174" fmla="*/ 3675 w 10000"/>
                <a:gd name="connsiteY174" fmla="*/ 3987 h 10000"/>
                <a:gd name="connsiteX175" fmla="*/ 3693 w 10000"/>
                <a:gd name="connsiteY175" fmla="*/ 7577 h 10000"/>
                <a:gd name="connsiteX176" fmla="*/ 3714 w 10000"/>
                <a:gd name="connsiteY176" fmla="*/ 9423 h 10000"/>
                <a:gd name="connsiteX177" fmla="*/ 3732 w 10000"/>
                <a:gd name="connsiteY177" fmla="*/ 9167 h 10000"/>
                <a:gd name="connsiteX178" fmla="*/ 3751 w 10000"/>
                <a:gd name="connsiteY178" fmla="*/ 7872 h 10000"/>
                <a:gd name="connsiteX179" fmla="*/ 3779 w 10000"/>
                <a:gd name="connsiteY179" fmla="*/ 6782 h 10000"/>
                <a:gd name="connsiteX180" fmla="*/ 3799 w 10000"/>
                <a:gd name="connsiteY180" fmla="*/ 5897 h 10000"/>
                <a:gd name="connsiteX181" fmla="*/ 3825 w 10000"/>
                <a:gd name="connsiteY181" fmla="*/ 5410 h 10000"/>
                <a:gd name="connsiteX182" fmla="*/ 3844 w 10000"/>
                <a:gd name="connsiteY182" fmla="*/ 5282 h 10000"/>
                <a:gd name="connsiteX183" fmla="*/ 3863 w 10000"/>
                <a:gd name="connsiteY183" fmla="*/ 5346 h 10000"/>
                <a:gd name="connsiteX184" fmla="*/ 3881 w 10000"/>
                <a:gd name="connsiteY184" fmla="*/ 5038 h 10000"/>
                <a:gd name="connsiteX185" fmla="*/ 3900 w 10000"/>
                <a:gd name="connsiteY185" fmla="*/ 4872 h 10000"/>
                <a:gd name="connsiteX186" fmla="*/ 3929 w 10000"/>
                <a:gd name="connsiteY186" fmla="*/ 4718 h 10000"/>
                <a:gd name="connsiteX187" fmla="*/ 3948 w 10000"/>
                <a:gd name="connsiteY187" fmla="*/ 4936 h 10000"/>
                <a:gd name="connsiteX188" fmla="*/ 3968 w 10000"/>
                <a:gd name="connsiteY188" fmla="*/ 5103 h 10000"/>
                <a:gd name="connsiteX189" fmla="*/ 3987 w 10000"/>
                <a:gd name="connsiteY189" fmla="*/ 5474 h 10000"/>
                <a:gd name="connsiteX190" fmla="*/ 4016 w 10000"/>
                <a:gd name="connsiteY190" fmla="*/ 5410 h 10000"/>
                <a:gd name="connsiteX191" fmla="*/ 4034 w 10000"/>
                <a:gd name="connsiteY191" fmla="*/ 5218 h 10000"/>
                <a:gd name="connsiteX192" fmla="*/ 4053 w 10000"/>
                <a:gd name="connsiteY192" fmla="*/ 5000 h 10000"/>
                <a:gd name="connsiteX193" fmla="*/ 4071 w 10000"/>
                <a:gd name="connsiteY193" fmla="*/ 4872 h 10000"/>
                <a:gd name="connsiteX194" fmla="*/ 4090 w 10000"/>
                <a:gd name="connsiteY194" fmla="*/ 4744 h 10000"/>
                <a:gd name="connsiteX195" fmla="*/ 4117 w 10000"/>
                <a:gd name="connsiteY195" fmla="*/ 4808 h 10000"/>
                <a:gd name="connsiteX196" fmla="*/ 4135 w 10000"/>
                <a:gd name="connsiteY196" fmla="*/ 4782 h 10000"/>
                <a:gd name="connsiteX197" fmla="*/ 4155 w 10000"/>
                <a:gd name="connsiteY197" fmla="*/ 4590 h 10000"/>
                <a:gd name="connsiteX198" fmla="*/ 4173 w 10000"/>
                <a:gd name="connsiteY198" fmla="*/ 4654 h 10000"/>
                <a:gd name="connsiteX199" fmla="*/ 4204 w 10000"/>
                <a:gd name="connsiteY199" fmla="*/ 4782 h 10000"/>
                <a:gd name="connsiteX200" fmla="*/ 4223 w 10000"/>
                <a:gd name="connsiteY200" fmla="*/ 4872 h 10000"/>
                <a:gd name="connsiteX201" fmla="*/ 4242 w 10000"/>
                <a:gd name="connsiteY201" fmla="*/ 4179 h 10000"/>
                <a:gd name="connsiteX202" fmla="*/ 4267 w 10000"/>
                <a:gd name="connsiteY202" fmla="*/ 2423 h 10000"/>
                <a:gd name="connsiteX203" fmla="*/ 4287 w 10000"/>
                <a:gd name="connsiteY203" fmla="*/ 923 h 10000"/>
                <a:gd name="connsiteX204" fmla="*/ 4305 w 10000"/>
                <a:gd name="connsiteY204" fmla="*/ 0 h 10000"/>
                <a:gd name="connsiteX205" fmla="*/ 4324 w 10000"/>
                <a:gd name="connsiteY205" fmla="*/ 1051 h 10000"/>
                <a:gd name="connsiteX206" fmla="*/ 4344 w 10000"/>
                <a:gd name="connsiteY206" fmla="*/ 4487 h 10000"/>
                <a:gd name="connsiteX207" fmla="*/ 4363 w 10000"/>
                <a:gd name="connsiteY207" fmla="*/ 7705 h 10000"/>
                <a:gd name="connsiteX208" fmla="*/ 4392 w 10000"/>
                <a:gd name="connsiteY208" fmla="*/ 9397 h 10000"/>
                <a:gd name="connsiteX209" fmla="*/ 4410 w 10000"/>
                <a:gd name="connsiteY209" fmla="*/ 9397 h 10000"/>
                <a:gd name="connsiteX210" fmla="*/ 4429 w 10000"/>
                <a:gd name="connsiteY210" fmla="*/ 8436 h 10000"/>
                <a:gd name="connsiteX211" fmla="*/ 4459 w 10000"/>
                <a:gd name="connsiteY211" fmla="*/ 7679 h 10000"/>
                <a:gd name="connsiteX212" fmla="*/ 4478 w 10000"/>
                <a:gd name="connsiteY212" fmla="*/ 7231 h 10000"/>
                <a:gd name="connsiteX213" fmla="*/ 4498 w 10000"/>
                <a:gd name="connsiteY213" fmla="*/ 6436 h 10000"/>
                <a:gd name="connsiteX214" fmla="*/ 4518 w 10000"/>
                <a:gd name="connsiteY214" fmla="*/ 5538 h 10000"/>
                <a:gd name="connsiteX215" fmla="*/ 4537 w 10000"/>
                <a:gd name="connsiteY215" fmla="*/ 4872 h 10000"/>
                <a:gd name="connsiteX216" fmla="*/ 4562 w 10000"/>
                <a:gd name="connsiteY216" fmla="*/ 4423 h 10000"/>
                <a:gd name="connsiteX217" fmla="*/ 4581 w 10000"/>
                <a:gd name="connsiteY217" fmla="*/ 4462 h 10000"/>
                <a:gd name="connsiteX218" fmla="*/ 4599 w 10000"/>
                <a:gd name="connsiteY218" fmla="*/ 3885 h 10000"/>
                <a:gd name="connsiteX219" fmla="*/ 4618 w 10000"/>
                <a:gd name="connsiteY219" fmla="*/ 2744 h 10000"/>
                <a:gd name="connsiteX220" fmla="*/ 4637 w 10000"/>
                <a:gd name="connsiteY220" fmla="*/ 1949 h 10000"/>
                <a:gd name="connsiteX221" fmla="*/ 4662 w 10000"/>
                <a:gd name="connsiteY221" fmla="*/ 2897 h 10000"/>
                <a:gd name="connsiteX222" fmla="*/ 4681 w 10000"/>
                <a:gd name="connsiteY222" fmla="*/ 5833 h 10000"/>
                <a:gd name="connsiteX223" fmla="*/ 4712 w 10000"/>
                <a:gd name="connsiteY223" fmla="*/ 8000 h 10000"/>
                <a:gd name="connsiteX224" fmla="*/ 4731 w 10000"/>
                <a:gd name="connsiteY224" fmla="*/ 8090 h 10000"/>
                <a:gd name="connsiteX225" fmla="*/ 4751 w 10000"/>
                <a:gd name="connsiteY225" fmla="*/ 7103 h 10000"/>
                <a:gd name="connsiteX226" fmla="*/ 4769 w 10000"/>
                <a:gd name="connsiteY226" fmla="*/ 6205 h 10000"/>
                <a:gd name="connsiteX227" fmla="*/ 4789 w 10000"/>
                <a:gd name="connsiteY227" fmla="*/ 5641 h 10000"/>
                <a:gd name="connsiteX228" fmla="*/ 4807 w 10000"/>
                <a:gd name="connsiteY228" fmla="*/ 5321 h 10000"/>
                <a:gd name="connsiteX229" fmla="*/ 4836 w 10000"/>
                <a:gd name="connsiteY229" fmla="*/ 5154 h 10000"/>
                <a:gd name="connsiteX230" fmla="*/ 4854 w 10000"/>
                <a:gd name="connsiteY230" fmla="*/ 4872 h 10000"/>
                <a:gd name="connsiteX231" fmla="*/ 4875 w 10000"/>
                <a:gd name="connsiteY231" fmla="*/ 4526 h 10000"/>
                <a:gd name="connsiteX232" fmla="*/ 4904 w 10000"/>
                <a:gd name="connsiteY232" fmla="*/ 4333 h 10000"/>
                <a:gd name="connsiteX233" fmla="*/ 4923 w 10000"/>
                <a:gd name="connsiteY233" fmla="*/ 4115 h 10000"/>
                <a:gd name="connsiteX234" fmla="*/ 4937 w 10000"/>
                <a:gd name="connsiteY234" fmla="*/ 3859 h 10000"/>
                <a:gd name="connsiteX235" fmla="*/ 4957 w 10000"/>
                <a:gd name="connsiteY235" fmla="*/ 3692 h 10000"/>
                <a:gd name="connsiteX236" fmla="*/ 4976 w 10000"/>
                <a:gd name="connsiteY236" fmla="*/ 3603 h 10000"/>
                <a:gd name="connsiteX237" fmla="*/ 5006 w 10000"/>
                <a:gd name="connsiteY237" fmla="*/ 3821 h 10000"/>
                <a:gd name="connsiteX238" fmla="*/ 5025 w 10000"/>
                <a:gd name="connsiteY238" fmla="*/ 4590 h 10000"/>
                <a:gd name="connsiteX239" fmla="*/ 5044 w 10000"/>
                <a:gd name="connsiteY239" fmla="*/ 5103 h 10000"/>
                <a:gd name="connsiteX240" fmla="*/ 5065 w 10000"/>
                <a:gd name="connsiteY240" fmla="*/ 5346 h 10000"/>
                <a:gd name="connsiteX241" fmla="*/ 5090 w 10000"/>
                <a:gd name="connsiteY241" fmla="*/ 5474 h 10000"/>
                <a:gd name="connsiteX242" fmla="*/ 5108 w 10000"/>
                <a:gd name="connsiteY242" fmla="*/ 5538 h 10000"/>
                <a:gd name="connsiteX243" fmla="*/ 5128 w 10000"/>
                <a:gd name="connsiteY243" fmla="*/ 5513 h 10000"/>
                <a:gd name="connsiteX244" fmla="*/ 5147 w 10000"/>
                <a:gd name="connsiteY244" fmla="*/ 5218 h 10000"/>
                <a:gd name="connsiteX245" fmla="*/ 5176 w 10000"/>
                <a:gd name="connsiteY245" fmla="*/ 4744 h 10000"/>
                <a:gd name="connsiteX246" fmla="*/ 5195 w 10000"/>
                <a:gd name="connsiteY246" fmla="*/ 4397 h 10000"/>
                <a:gd name="connsiteX247" fmla="*/ 5214 w 10000"/>
                <a:gd name="connsiteY247" fmla="*/ 3821 h 10000"/>
                <a:gd name="connsiteX248" fmla="*/ 5229 w 10000"/>
                <a:gd name="connsiteY248" fmla="*/ 3372 h 10000"/>
                <a:gd name="connsiteX249" fmla="*/ 5248 w 10000"/>
                <a:gd name="connsiteY249" fmla="*/ 3372 h 10000"/>
                <a:gd name="connsiteX250" fmla="*/ 5269 w 10000"/>
                <a:gd name="connsiteY250" fmla="*/ 3795 h 10000"/>
                <a:gd name="connsiteX251" fmla="*/ 5300 w 10000"/>
                <a:gd name="connsiteY251" fmla="*/ 5192 h 10000"/>
                <a:gd name="connsiteX252" fmla="*/ 5326 w 10000"/>
                <a:gd name="connsiteY252" fmla="*/ 6436 h 10000"/>
                <a:gd name="connsiteX253" fmla="*/ 5344 w 10000"/>
                <a:gd name="connsiteY253" fmla="*/ 7321 h 10000"/>
                <a:gd name="connsiteX254" fmla="*/ 5363 w 10000"/>
                <a:gd name="connsiteY254" fmla="*/ 7359 h 10000"/>
                <a:gd name="connsiteX255" fmla="*/ 5382 w 10000"/>
                <a:gd name="connsiteY255" fmla="*/ 6846 h 10000"/>
                <a:gd name="connsiteX256" fmla="*/ 5402 w 10000"/>
                <a:gd name="connsiteY256" fmla="*/ 6179 h 10000"/>
                <a:gd name="connsiteX257" fmla="*/ 5420 w 10000"/>
                <a:gd name="connsiteY257" fmla="*/ 5897 h 10000"/>
                <a:gd name="connsiteX258" fmla="*/ 5439 w 10000"/>
                <a:gd name="connsiteY258" fmla="*/ 5538 h 10000"/>
                <a:gd name="connsiteX259" fmla="*/ 5469 w 10000"/>
                <a:gd name="connsiteY259" fmla="*/ 4590 h 10000"/>
                <a:gd name="connsiteX260" fmla="*/ 5487 w 10000"/>
                <a:gd name="connsiteY260" fmla="*/ 3064 h 10000"/>
                <a:gd name="connsiteX261" fmla="*/ 5506 w 10000"/>
                <a:gd name="connsiteY261" fmla="*/ 2615 h 10000"/>
                <a:gd name="connsiteX262" fmla="*/ 5534 w 10000"/>
                <a:gd name="connsiteY262" fmla="*/ 3474 h 10000"/>
                <a:gd name="connsiteX263" fmla="*/ 5555 w 10000"/>
                <a:gd name="connsiteY263" fmla="*/ 4359 h 10000"/>
                <a:gd name="connsiteX264" fmla="*/ 5573 w 10000"/>
                <a:gd name="connsiteY264" fmla="*/ 5321 h 10000"/>
                <a:gd name="connsiteX265" fmla="*/ 5592 w 10000"/>
                <a:gd name="connsiteY265" fmla="*/ 7013 h 10000"/>
                <a:gd name="connsiteX266" fmla="*/ 5619 w 10000"/>
                <a:gd name="connsiteY266" fmla="*/ 8179 h 10000"/>
                <a:gd name="connsiteX267" fmla="*/ 5637 w 10000"/>
                <a:gd name="connsiteY267" fmla="*/ 8115 h 10000"/>
                <a:gd name="connsiteX268" fmla="*/ 5657 w 10000"/>
                <a:gd name="connsiteY268" fmla="*/ 7256 h 10000"/>
                <a:gd name="connsiteX269" fmla="*/ 5675 w 10000"/>
                <a:gd name="connsiteY269" fmla="*/ 6269 h 10000"/>
                <a:gd name="connsiteX270" fmla="*/ 5695 w 10000"/>
                <a:gd name="connsiteY270" fmla="*/ 5410 h 10000"/>
                <a:gd name="connsiteX271" fmla="*/ 5713 w 10000"/>
                <a:gd name="connsiteY271" fmla="*/ 4974 h 10000"/>
                <a:gd name="connsiteX272" fmla="*/ 5744 w 10000"/>
                <a:gd name="connsiteY272" fmla="*/ 4551 h 10000"/>
                <a:gd name="connsiteX273" fmla="*/ 5762 w 10000"/>
                <a:gd name="connsiteY273" fmla="*/ 4231 h 10000"/>
                <a:gd name="connsiteX274" fmla="*/ 5782 w 10000"/>
                <a:gd name="connsiteY274" fmla="*/ 3885 h 10000"/>
                <a:gd name="connsiteX275" fmla="*/ 5809 w 10000"/>
                <a:gd name="connsiteY275" fmla="*/ 3667 h 10000"/>
                <a:gd name="connsiteX276" fmla="*/ 5827 w 10000"/>
                <a:gd name="connsiteY276" fmla="*/ 3218 h 10000"/>
                <a:gd name="connsiteX277" fmla="*/ 5846 w 10000"/>
                <a:gd name="connsiteY277" fmla="*/ 3192 h 10000"/>
                <a:gd name="connsiteX278" fmla="*/ 5865 w 10000"/>
                <a:gd name="connsiteY278" fmla="*/ 3731 h 10000"/>
                <a:gd name="connsiteX279" fmla="*/ 5892 w 10000"/>
                <a:gd name="connsiteY279" fmla="*/ 4615 h 10000"/>
                <a:gd name="connsiteX280" fmla="*/ 5912 w 10000"/>
                <a:gd name="connsiteY280" fmla="*/ 5321 h 10000"/>
                <a:gd name="connsiteX281" fmla="*/ 5930 w 10000"/>
                <a:gd name="connsiteY281" fmla="*/ 5731 h 10000"/>
                <a:gd name="connsiteX282" fmla="*/ 5960 w 10000"/>
                <a:gd name="connsiteY282" fmla="*/ 6090 h 10000"/>
                <a:gd name="connsiteX283" fmla="*/ 5979 w 10000"/>
                <a:gd name="connsiteY283" fmla="*/ 6026 h 10000"/>
                <a:gd name="connsiteX284" fmla="*/ 5998 w 10000"/>
                <a:gd name="connsiteY284" fmla="*/ 5321 h 10000"/>
                <a:gd name="connsiteX285" fmla="*/ 6016 w 10000"/>
                <a:gd name="connsiteY285" fmla="*/ 4397 h 10000"/>
                <a:gd name="connsiteX286" fmla="*/ 6035 w 10000"/>
                <a:gd name="connsiteY286" fmla="*/ 4077 h 10000"/>
                <a:gd name="connsiteX287" fmla="*/ 6054 w 10000"/>
                <a:gd name="connsiteY287" fmla="*/ 4051 h 10000"/>
                <a:gd name="connsiteX288" fmla="*/ 6081 w 10000"/>
                <a:gd name="connsiteY288" fmla="*/ 4974 h 10000"/>
                <a:gd name="connsiteX289" fmla="*/ 6100 w 10000"/>
                <a:gd name="connsiteY289" fmla="*/ 5897 h 10000"/>
                <a:gd name="connsiteX290" fmla="*/ 6121 w 10000"/>
                <a:gd name="connsiteY290" fmla="*/ 5795 h 10000"/>
                <a:gd name="connsiteX291" fmla="*/ 6140 w 10000"/>
                <a:gd name="connsiteY291" fmla="*/ 5321 h 10000"/>
                <a:gd name="connsiteX292" fmla="*/ 6166 w 10000"/>
                <a:gd name="connsiteY292" fmla="*/ 5064 h 10000"/>
                <a:gd name="connsiteX293" fmla="*/ 6186 w 10000"/>
                <a:gd name="connsiteY293" fmla="*/ 5321 h 10000"/>
                <a:gd name="connsiteX294" fmla="*/ 6204 w 10000"/>
                <a:gd name="connsiteY294" fmla="*/ 5154 h 10000"/>
                <a:gd name="connsiteX295" fmla="*/ 6222 w 10000"/>
                <a:gd name="connsiteY295" fmla="*/ 4936 h 10000"/>
                <a:gd name="connsiteX296" fmla="*/ 6253 w 10000"/>
                <a:gd name="connsiteY296" fmla="*/ 4462 h 10000"/>
                <a:gd name="connsiteX297" fmla="*/ 6393 w 10000"/>
                <a:gd name="connsiteY297" fmla="*/ 4846 h 10000"/>
                <a:gd name="connsiteX298" fmla="*/ 6420 w 10000"/>
                <a:gd name="connsiteY298" fmla="*/ 4487 h 10000"/>
                <a:gd name="connsiteX299" fmla="*/ 6526 w 10000"/>
                <a:gd name="connsiteY299" fmla="*/ 4013 h 10000"/>
                <a:gd name="connsiteX300" fmla="*/ 6545 w 10000"/>
                <a:gd name="connsiteY300" fmla="*/ 3064 h 10000"/>
                <a:gd name="connsiteX301" fmla="*/ 6609 w 10000"/>
                <a:gd name="connsiteY301" fmla="*/ 5923 h 10000"/>
                <a:gd name="connsiteX302" fmla="*/ 6628 w 10000"/>
                <a:gd name="connsiteY302" fmla="*/ 7321 h 10000"/>
                <a:gd name="connsiteX303" fmla="*/ 6648 w 10000"/>
                <a:gd name="connsiteY303" fmla="*/ 7641 h 10000"/>
                <a:gd name="connsiteX304" fmla="*/ 6667 w 10000"/>
                <a:gd name="connsiteY304" fmla="*/ 7359 h 10000"/>
                <a:gd name="connsiteX305" fmla="*/ 6685 w 10000"/>
                <a:gd name="connsiteY305" fmla="*/ 5833 h 10000"/>
                <a:gd name="connsiteX306" fmla="*/ 6801 w 10000"/>
                <a:gd name="connsiteY306" fmla="*/ 6436 h 10000"/>
                <a:gd name="connsiteX307" fmla="*/ 6821 w 10000"/>
                <a:gd name="connsiteY307" fmla="*/ 8628 h 10000"/>
                <a:gd name="connsiteX308" fmla="*/ 6839 w 10000"/>
                <a:gd name="connsiteY308" fmla="*/ 9077 h 10000"/>
                <a:gd name="connsiteX309" fmla="*/ 6865 w 10000"/>
                <a:gd name="connsiteY309" fmla="*/ 8603 h 10000"/>
                <a:gd name="connsiteX310" fmla="*/ 6883 w 10000"/>
                <a:gd name="connsiteY310" fmla="*/ 7679 h 10000"/>
                <a:gd name="connsiteX311" fmla="*/ 6903 w 10000"/>
                <a:gd name="connsiteY311" fmla="*/ 6846 h 10000"/>
                <a:gd name="connsiteX312" fmla="*/ 6921 w 10000"/>
                <a:gd name="connsiteY312" fmla="*/ 6090 h 10000"/>
                <a:gd name="connsiteX313" fmla="*/ 6940 w 10000"/>
                <a:gd name="connsiteY313" fmla="*/ 5128 h 10000"/>
                <a:gd name="connsiteX314" fmla="*/ 6960 w 10000"/>
                <a:gd name="connsiteY314" fmla="*/ 4013 h 10000"/>
                <a:gd name="connsiteX315" fmla="*/ 7329 w 10000"/>
                <a:gd name="connsiteY315" fmla="*/ 5513 h 10000"/>
                <a:gd name="connsiteX316" fmla="*/ 7349 w 10000"/>
                <a:gd name="connsiteY316" fmla="*/ 6051 h 10000"/>
                <a:gd name="connsiteX317" fmla="*/ 7368 w 10000"/>
                <a:gd name="connsiteY317" fmla="*/ 5897 h 10000"/>
                <a:gd name="connsiteX318" fmla="*/ 7387 w 10000"/>
                <a:gd name="connsiteY318" fmla="*/ 5577 h 10000"/>
                <a:gd name="connsiteX319" fmla="*/ 7405 w 10000"/>
                <a:gd name="connsiteY319" fmla="*/ 5321 h 10000"/>
                <a:gd name="connsiteX320" fmla="*/ 7431 w 10000"/>
                <a:gd name="connsiteY320" fmla="*/ 4936 h 10000"/>
                <a:gd name="connsiteX321" fmla="*/ 7451 w 10000"/>
                <a:gd name="connsiteY321" fmla="*/ 4654 h 10000"/>
                <a:gd name="connsiteX322" fmla="*/ 7471 w 10000"/>
                <a:gd name="connsiteY322" fmla="*/ 4526 h 10000"/>
                <a:gd name="connsiteX323" fmla="*/ 7501 w 10000"/>
                <a:gd name="connsiteY323" fmla="*/ 4487 h 10000"/>
                <a:gd name="connsiteX324" fmla="*/ 7519 w 10000"/>
                <a:gd name="connsiteY324" fmla="*/ 4590 h 10000"/>
                <a:gd name="connsiteX325" fmla="*/ 7539 w 10000"/>
                <a:gd name="connsiteY325" fmla="*/ 5218 h 10000"/>
                <a:gd name="connsiteX326" fmla="*/ 7553 w 10000"/>
                <a:gd name="connsiteY326" fmla="*/ 5218 h 10000"/>
                <a:gd name="connsiteX327" fmla="*/ 7571 w 10000"/>
                <a:gd name="connsiteY327" fmla="*/ 4654 h 10000"/>
                <a:gd name="connsiteX328" fmla="*/ 7602 w 10000"/>
                <a:gd name="connsiteY328" fmla="*/ 4423 h 10000"/>
                <a:gd name="connsiteX329" fmla="*/ 7620 w 10000"/>
                <a:gd name="connsiteY329" fmla="*/ 4654 h 10000"/>
                <a:gd name="connsiteX330" fmla="*/ 7640 w 10000"/>
                <a:gd name="connsiteY330" fmla="*/ 5154 h 10000"/>
                <a:gd name="connsiteX331" fmla="*/ 7665 w 10000"/>
                <a:gd name="connsiteY331" fmla="*/ 5731 h 10000"/>
                <a:gd name="connsiteX332" fmla="*/ 7685 w 10000"/>
                <a:gd name="connsiteY332" fmla="*/ 6051 h 10000"/>
                <a:gd name="connsiteX333" fmla="*/ 7703 w 10000"/>
                <a:gd name="connsiteY333" fmla="*/ 5962 h 10000"/>
                <a:gd name="connsiteX334" fmla="*/ 7722 w 10000"/>
                <a:gd name="connsiteY334" fmla="*/ 5897 h 10000"/>
                <a:gd name="connsiteX335" fmla="*/ 7742 w 10000"/>
                <a:gd name="connsiteY335" fmla="*/ 5321 h 10000"/>
                <a:gd name="connsiteX336" fmla="*/ 7761 w 10000"/>
                <a:gd name="connsiteY336" fmla="*/ 4679 h 10000"/>
                <a:gd name="connsiteX337" fmla="*/ 7792 w 10000"/>
                <a:gd name="connsiteY337" fmla="*/ 4115 h 10000"/>
                <a:gd name="connsiteX338" fmla="*/ 7810 w 10000"/>
                <a:gd name="connsiteY338" fmla="*/ 3474 h 10000"/>
                <a:gd name="connsiteX339" fmla="*/ 7831 w 10000"/>
                <a:gd name="connsiteY339" fmla="*/ 3410 h 10000"/>
                <a:gd name="connsiteX340" fmla="*/ 7846 w 10000"/>
                <a:gd name="connsiteY340" fmla="*/ 4808 h 10000"/>
                <a:gd name="connsiteX341" fmla="*/ 7879 w 10000"/>
                <a:gd name="connsiteY341" fmla="*/ 6090 h 10000"/>
                <a:gd name="connsiteX342" fmla="*/ 7897 w 10000"/>
                <a:gd name="connsiteY342" fmla="*/ 5833 h 10000"/>
                <a:gd name="connsiteX343" fmla="*/ 7915 w 10000"/>
                <a:gd name="connsiteY343" fmla="*/ 4359 h 10000"/>
                <a:gd name="connsiteX344" fmla="*/ 7941 w 10000"/>
                <a:gd name="connsiteY344" fmla="*/ 2705 h 10000"/>
                <a:gd name="connsiteX345" fmla="*/ 7959 w 10000"/>
                <a:gd name="connsiteY345" fmla="*/ 1974 h 10000"/>
                <a:gd name="connsiteX346" fmla="*/ 7978 w 10000"/>
                <a:gd name="connsiteY346" fmla="*/ 4013 h 10000"/>
                <a:gd name="connsiteX347" fmla="*/ 7997 w 10000"/>
                <a:gd name="connsiteY347" fmla="*/ 6372 h 10000"/>
                <a:gd name="connsiteX348" fmla="*/ 8017 w 10000"/>
                <a:gd name="connsiteY348" fmla="*/ 7808 h 10000"/>
                <a:gd name="connsiteX349" fmla="*/ 8035 w 10000"/>
                <a:gd name="connsiteY349" fmla="*/ 7577 h 10000"/>
                <a:gd name="connsiteX350" fmla="*/ 8066 w 10000"/>
                <a:gd name="connsiteY350" fmla="*/ 7295 h 10000"/>
                <a:gd name="connsiteX351" fmla="*/ 8085 w 10000"/>
                <a:gd name="connsiteY351" fmla="*/ 7321 h 10000"/>
                <a:gd name="connsiteX352" fmla="*/ 8103 w 10000"/>
                <a:gd name="connsiteY352" fmla="*/ 7551 h 10000"/>
                <a:gd name="connsiteX353" fmla="*/ 8130 w 10000"/>
                <a:gd name="connsiteY353" fmla="*/ 7679 h 10000"/>
                <a:gd name="connsiteX354" fmla="*/ 8148 w 10000"/>
                <a:gd name="connsiteY354" fmla="*/ 7231 h 10000"/>
                <a:gd name="connsiteX355" fmla="*/ 8169 w 10000"/>
                <a:gd name="connsiteY355" fmla="*/ 6526 h 10000"/>
                <a:gd name="connsiteX356" fmla="*/ 8188 w 10000"/>
                <a:gd name="connsiteY356" fmla="*/ 5859 h 10000"/>
                <a:gd name="connsiteX357" fmla="*/ 8215 w 10000"/>
                <a:gd name="connsiteY357" fmla="*/ 5154 h 10000"/>
                <a:gd name="connsiteX358" fmla="*/ 8233 w 10000"/>
                <a:gd name="connsiteY358" fmla="*/ 4615 h 10000"/>
                <a:gd name="connsiteX359" fmla="*/ 8253 w 10000"/>
                <a:gd name="connsiteY359" fmla="*/ 3949 h 10000"/>
                <a:gd name="connsiteX360" fmla="*/ 8272 w 10000"/>
                <a:gd name="connsiteY360" fmla="*/ 3474 h 10000"/>
                <a:gd name="connsiteX361" fmla="*/ 8291 w 10000"/>
                <a:gd name="connsiteY361" fmla="*/ 2936 h 10000"/>
                <a:gd name="connsiteX362" fmla="*/ 8321 w 10000"/>
                <a:gd name="connsiteY362" fmla="*/ 2808 h 10000"/>
                <a:gd name="connsiteX363" fmla="*/ 8339 w 10000"/>
                <a:gd name="connsiteY363" fmla="*/ 3474 h 10000"/>
                <a:gd name="connsiteX364" fmla="*/ 8358 w 10000"/>
                <a:gd name="connsiteY364" fmla="*/ 4462 h 10000"/>
                <a:gd name="connsiteX365" fmla="*/ 8378 w 10000"/>
                <a:gd name="connsiteY365" fmla="*/ 4590 h 10000"/>
                <a:gd name="connsiteX366" fmla="*/ 8405 w 10000"/>
                <a:gd name="connsiteY366" fmla="*/ 4333 h 10000"/>
                <a:gd name="connsiteX367" fmla="*/ 8423 w 10000"/>
                <a:gd name="connsiteY367" fmla="*/ 4295 h 10000"/>
                <a:gd name="connsiteX368" fmla="*/ 8442 w 10000"/>
                <a:gd name="connsiteY368" fmla="*/ 4205 h 10000"/>
                <a:gd name="connsiteX369" fmla="*/ 8462 w 10000"/>
                <a:gd name="connsiteY369" fmla="*/ 3949 h 10000"/>
                <a:gd name="connsiteX370" fmla="*/ 8480 w 10000"/>
                <a:gd name="connsiteY370" fmla="*/ 4654 h 10000"/>
                <a:gd name="connsiteX371" fmla="*/ 8509 w 10000"/>
                <a:gd name="connsiteY371" fmla="*/ 5282 h 10000"/>
                <a:gd name="connsiteX372" fmla="*/ 8527 w 10000"/>
                <a:gd name="connsiteY372" fmla="*/ 6051 h 10000"/>
                <a:gd name="connsiteX373" fmla="*/ 8557 w 10000"/>
                <a:gd name="connsiteY373" fmla="*/ 6718 h 10000"/>
                <a:gd name="connsiteX374" fmla="*/ 8576 w 10000"/>
                <a:gd name="connsiteY374" fmla="*/ 6821 h 10000"/>
                <a:gd name="connsiteX375" fmla="*/ 8594 w 10000"/>
                <a:gd name="connsiteY375" fmla="*/ 6462 h 10000"/>
                <a:gd name="connsiteX376" fmla="*/ 8613 w 10000"/>
                <a:gd name="connsiteY376" fmla="*/ 5321 h 10000"/>
                <a:gd name="connsiteX377" fmla="*/ 8632 w 10000"/>
                <a:gd name="connsiteY377" fmla="*/ 2769 h 10000"/>
                <a:gd name="connsiteX378" fmla="*/ 8653 w 10000"/>
                <a:gd name="connsiteY378" fmla="*/ 1244 h 10000"/>
                <a:gd name="connsiteX379" fmla="*/ 8671 w 10000"/>
                <a:gd name="connsiteY379" fmla="*/ 962 h 10000"/>
                <a:gd name="connsiteX380" fmla="*/ 8697 w 10000"/>
                <a:gd name="connsiteY380" fmla="*/ 3603 h 10000"/>
                <a:gd name="connsiteX381" fmla="*/ 8715 w 10000"/>
                <a:gd name="connsiteY381" fmla="*/ 6846 h 10000"/>
                <a:gd name="connsiteX382" fmla="*/ 8742 w 10000"/>
                <a:gd name="connsiteY382" fmla="*/ 8282 h 10000"/>
                <a:gd name="connsiteX383" fmla="*/ 8761 w 10000"/>
                <a:gd name="connsiteY383" fmla="*/ 8218 h 10000"/>
                <a:gd name="connsiteX384" fmla="*/ 8781 w 10000"/>
                <a:gd name="connsiteY384" fmla="*/ 7679 h 10000"/>
                <a:gd name="connsiteX385" fmla="*/ 8801 w 10000"/>
                <a:gd name="connsiteY385" fmla="*/ 7038 h 10000"/>
                <a:gd name="connsiteX386" fmla="*/ 8819 w 10000"/>
                <a:gd name="connsiteY386" fmla="*/ 6436 h 10000"/>
                <a:gd name="connsiteX387" fmla="*/ 8849 w 10000"/>
                <a:gd name="connsiteY387" fmla="*/ 6115 h 10000"/>
                <a:gd name="connsiteX388" fmla="*/ 8868 w 10000"/>
                <a:gd name="connsiteY388" fmla="*/ 5833 h 10000"/>
                <a:gd name="connsiteX389" fmla="*/ 8886 w 10000"/>
                <a:gd name="connsiteY389" fmla="*/ 5449 h 10000"/>
                <a:gd name="connsiteX390" fmla="*/ 8906 w 10000"/>
                <a:gd name="connsiteY390" fmla="*/ 4872 h 10000"/>
                <a:gd name="connsiteX391" fmla="*/ 8925 w 10000"/>
                <a:gd name="connsiteY391" fmla="*/ 4333 h 10000"/>
                <a:gd name="connsiteX392" fmla="*/ 8952 w 10000"/>
                <a:gd name="connsiteY392" fmla="*/ 3795 h 10000"/>
                <a:gd name="connsiteX393" fmla="*/ 8970 w 10000"/>
                <a:gd name="connsiteY393" fmla="*/ 3538 h 10000"/>
                <a:gd name="connsiteX394" fmla="*/ 8989 w 10000"/>
                <a:gd name="connsiteY394" fmla="*/ 3244 h 10000"/>
                <a:gd name="connsiteX395" fmla="*/ 9014 w 10000"/>
                <a:gd name="connsiteY395" fmla="*/ 3372 h 10000"/>
                <a:gd name="connsiteX396" fmla="*/ 9036 w 10000"/>
                <a:gd name="connsiteY396" fmla="*/ 3244 h 10000"/>
                <a:gd name="connsiteX397" fmla="*/ 9055 w 10000"/>
                <a:gd name="connsiteY397" fmla="*/ 2513 h 10000"/>
                <a:gd name="connsiteX398" fmla="*/ 9073 w 10000"/>
                <a:gd name="connsiteY398" fmla="*/ 2897 h 10000"/>
                <a:gd name="connsiteX399" fmla="*/ 9092 w 10000"/>
                <a:gd name="connsiteY399" fmla="*/ 5128 h 10000"/>
                <a:gd name="connsiteX400" fmla="*/ 9123 w 10000"/>
                <a:gd name="connsiteY400" fmla="*/ 6846 h 10000"/>
                <a:gd name="connsiteX401" fmla="*/ 9142 w 10000"/>
                <a:gd name="connsiteY401" fmla="*/ 7038 h 10000"/>
                <a:gd name="connsiteX402" fmla="*/ 9161 w 10000"/>
                <a:gd name="connsiteY402" fmla="*/ 6821 h 10000"/>
                <a:gd name="connsiteX403" fmla="*/ 9187 w 10000"/>
                <a:gd name="connsiteY403" fmla="*/ 6051 h 10000"/>
                <a:gd name="connsiteX404" fmla="*/ 9207 w 10000"/>
                <a:gd name="connsiteY404" fmla="*/ 4974 h 10000"/>
                <a:gd name="connsiteX405" fmla="*/ 9225 w 10000"/>
                <a:gd name="connsiteY405" fmla="*/ 3885 h 10000"/>
                <a:gd name="connsiteX406" fmla="*/ 9244 w 10000"/>
                <a:gd name="connsiteY406" fmla="*/ 3795 h 10000"/>
                <a:gd name="connsiteX407" fmla="*/ 9262 w 10000"/>
                <a:gd name="connsiteY407" fmla="*/ 4910 h 10000"/>
                <a:gd name="connsiteX408" fmla="*/ 9282 w 10000"/>
                <a:gd name="connsiteY408" fmla="*/ 6590 h 10000"/>
                <a:gd name="connsiteX409" fmla="*/ 9311 w 10000"/>
                <a:gd name="connsiteY409" fmla="*/ 7705 h 10000"/>
                <a:gd name="connsiteX410" fmla="*/ 9330 w 10000"/>
                <a:gd name="connsiteY410" fmla="*/ 7641 h 10000"/>
                <a:gd name="connsiteX411" fmla="*/ 9348 w 10000"/>
                <a:gd name="connsiteY411" fmla="*/ 6974 h 10000"/>
                <a:gd name="connsiteX412" fmla="*/ 9366 w 10000"/>
                <a:gd name="connsiteY412" fmla="*/ 6244 h 10000"/>
                <a:gd name="connsiteX413" fmla="*/ 9396 w 10000"/>
                <a:gd name="connsiteY413" fmla="*/ 5667 h 10000"/>
                <a:gd name="connsiteX414" fmla="*/ 9415 w 10000"/>
                <a:gd name="connsiteY414" fmla="*/ 5282 h 10000"/>
                <a:gd name="connsiteX415" fmla="*/ 9434 w 10000"/>
                <a:gd name="connsiteY415" fmla="*/ 4782 h 10000"/>
                <a:gd name="connsiteX416" fmla="*/ 9452 w 10000"/>
                <a:gd name="connsiteY416" fmla="*/ 3987 h 10000"/>
                <a:gd name="connsiteX417" fmla="*/ 9481 w 10000"/>
                <a:gd name="connsiteY417" fmla="*/ 3244 h 10000"/>
                <a:gd name="connsiteX418" fmla="*/ 9499 w 10000"/>
                <a:gd name="connsiteY418" fmla="*/ 2872 h 10000"/>
                <a:gd name="connsiteX419" fmla="*/ 9518 w 10000"/>
                <a:gd name="connsiteY419" fmla="*/ 2962 h 10000"/>
                <a:gd name="connsiteX420" fmla="*/ 9536 w 10000"/>
                <a:gd name="connsiteY420" fmla="*/ 3667 h 10000"/>
                <a:gd name="connsiteX421" fmla="*/ 9556 w 10000"/>
                <a:gd name="connsiteY421" fmla="*/ 5321 h 10000"/>
                <a:gd name="connsiteX422" fmla="*/ 9727 w 10000"/>
                <a:gd name="connsiteY422" fmla="*/ 5667 h 10000"/>
                <a:gd name="connsiteX423" fmla="*/ 9790 w 10000"/>
                <a:gd name="connsiteY423" fmla="*/ 4718 h 10000"/>
                <a:gd name="connsiteX424" fmla="*/ 9823 w 10000"/>
                <a:gd name="connsiteY424" fmla="*/ 4462 h 10000"/>
                <a:gd name="connsiteX425" fmla="*/ 9843 w 10000"/>
                <a:gd name="connsiteY425" fmla="*/ 4179 h 10000"/>
                <a:gd name="connsiteX426" fmla="*/ 9862 w 10000"/>
                <a:gd name="connsiteY426" fmla="*/ 4115 h 10000"/>
                <a:gd name="connsiteX427" fmla="*/ 9880 w 10000"/>
                <a:gd name="connsiteY427" fmla="*/ 4141 h 10000"/>
                <a:gd name="connsiteX428" fmla="*/ 9896 w 10000"/>
                <a:gd name="connsiteY428" fmla="*/ 4462 h 10000"/>
                <a:gd name="connsiteX429" fmla="*/ 9926 w 10000"/>
                <a:gd name="connsiteY429" fmla="*/ 4782 h 10000"/>
                <a:gd name="connsiteX430" fmla="*/ 9964 w 10000"/>
                <a:gd name="connsiteY430" fmla="*/ 6090 h 10000"/>
                <a:gd name="connsiteX431" fmla="*/ 9982 w 10000"/>
                <a:gd name="connsiteY431" fmla="*/ 6308 h 10000"/>
                <a:gd name="connsiteX432" fmla="*/ 10000 w 10000"/>
                <a:gd name="connsiteY432" fmla="*/ 602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49 w 10000"/>
                <a:gd name="connsiteY7" fmla="*/ 2897 h 10000"/>
                <a:gd name="connsiteX8" fmla="*/ 167 w 10000"/>
                <a:gd name="connsiteY8" fmla="*/ 3987 h 10000"/>
                <a:gd name="connsiteX9" fmla="*/ 188 w 10000"/>
                <a:gd name="connsiteY9" fmla="*/ 5346 h 10000"/>
                <a:gd name="connsiteX10" fmla="*/ 207 w 10000"/>
                <a:gd name="connsiteY10" fmla="*/ 6179 h 10000"/>
                <a:gd name="connsiteX11" fmla="*/ 227 w 10000"/>
                <a:gd name="connsiteY11" fmla="*/ 6333 h 10000"/>
                <a:gd name="connsiteX12" fmla="*/ 257 w 10000"/>
                <a:gd name="connsiteY12" fmla="*/ 6115 h 10000"/>
                <a:gd name="connsiteX13" fmla="*/ 274 w 10000"/>
                <a:gd name="connsiteY13" fmla="*/ 5667 h 10000"/>
                <a:gd name="connsiteX14" fmla="*/ 296 w 10000"/>
                <a:gd name="connsiteY14" fmla="*/ 5385 h 10000"/>
                <a:gd name="connsiteX15" fmla="*/ 314 w 10000"/>
                <a:gd name="connsiteY15" fmla="*/ 4872 h 10000"/>
                <a:gd name="connsiteX16" fmla="*/ 334 w 10000"/>
                <a:gd name="connsiteY16" fmla="*/ 4013 h 10000"/>
                <a:gd name="connsiteX17" fmla="*/ 363 w 10000"/>
                <a:gd name="connsiteY17" fmla="*/ 3795 h 10000"/>
                <a:gd name="connsiteX18" fmla="*/ 382 w 10000"/>
                <a:gd name="connsiteY18" fmla="*/ 3859 h 10000"/>
                <a:gd name="connsiteX19" fmla="*/ 400 w 10000"/>
                <a:gd name="connsiteY19" fmla="*/ 4115 h 10000"/>
                <a:gd name="connsiteX20" fmla="*/ 426 w 10000"/>
                <a:gd name="connsiteY20" fmla="*/ 4872 h 10000"/>
                <a:gd name="connsiteX21" fmla="*/ 444 w 10000"/>
                <a:gd name="connsiteY21" fmla="*/ 5513 h 10000"/>
                <a:gd name="connsiteX22" fmla="*/ 465 w 10000"/>
                <a:gd name="connsiteY22" fmla="*/ 5513 h 10000"/>
                <a:gd name="connsiteX23" fmla="*/ 483 w 10000"/>
                <a:gd name="connsiteY23" fmla="*/ 5641 h 10000"/>
                <a:gd name="connsiteX24" fmla="*/ 501 w 10000"/>
                <a:gd name="connsiteY24" fmla="*/ 5705 h 10000"/>
                <a:gd name="connsiteX25" fmla="*/ 521 w 10000"/>
                <a:gd name="connsiteY25" fmla="*/ 5833 h 10000"/>
                <a:gd name="connsiteX26" fmla="*/ 551 w 10000"/>
                <a:gd name="connsiteY26" fmla="*/ 5731 h 10000"/>
                <a:gd name="connsiteX27" fmla="*/ 567 w 10000"/>
                <a:gd name="connsiteY27" fmla="*/ 5321 h 10000"/>
                <a:gd name="connsiteX28" fmla="*/ 586 w 10000"/>
                <a:gd name="connsiteY28" fmla="*/ 4974 h 10000"/>
                <a:gd name="connsiteX29" fmla="*/ 615 w 10000"/>
                <a:gd name="connsiteY29" fmla="*/ 4526 h 10000"/>
                <a:gd name="connsiteX30" fmla="*/ 634 w 10000"/>
                <a:gd name="connsiteY30" fmla="*/ 4051 h 10000"/>
                <a:gd name="connsiteX31" fmla="*/ 653 w 10000"/>
                <a:gd name="connsiteY31" fmla="*/ 3372 h 10000"/>
                <a:gd name="connsiteX32" fmla="*/ 673 w 10000"/>
                <a:gd name="connsiteY32" fmla="*/ 3026 h 10000"/>
                <a:gd name="connsiteX33" fmla="*/ 698 w 10000"/>
                <a:gd name="connsiteY33" fmla="*/ 3282 h 10000"/>
                <a:gd name="connsiteX34" fmla="*/ 718 w 10000"/>
                <a:gd name="connsiteY34" fmla="*/ 4551 h 10000"/>
                <a:gd name="connsiteX35" fmla="*/ 736 w 10000"/>
                <a:gd name="connsiteY35" fmla="*/ 6090 h 10000"/>
                <a:gd name="connsiteX36" fmla="*/ 756 w 10000"/>
                <a:gd name="connsiteY36" fmla="*/ 7256 h 10000"/>
                <a:gd name="connsiteX37" fmla="*/ 774 w 10000"/>
                <a:gd name="connsiteY37" fmla="*/ 7449 h 10000"/>
                <a:gd name="connsiteX38" fmla="*/ 805 w 10000"/>
                <a:gd name="connsiteY38" fmla="*/ 7077 h 10000"/>
                <a:gd name="connsiteX39" fmla="*/ 823 w 10000"/>
                <a:gd name="connsiteY39" fmla="*/ 5603 h 10000"/>
                <a:gd name="connsiteX40" fmla="*/ 839 w 10000"/>
                <a:gd name="connsiteY40" fmla="*/ 3282 h 10000"/>
                <a:gd name="connsiteX41" fmla="*/ 859 w 10000"/>
                <a:gd name="connsiteY41" fmla="*/ 1308 h 10000"/>
                <a:gd name="connsiteX42" fmla="*/ 891 w 10000"/>
                <a:gd name="connsiteY42" fmla="*/ 962 h 10000"/>
                <a:gd name="connsiteX43" fmla="*/ 911 w 10000"/>
                <a:gd name="connsiteY43" fmla="*/ 3282 h 10000"/>
                <a:gd name="connsiteX44" fmla="*/ 929 w 10000"/>
                <a:gd name="connsiteY44" fmla="*/ 7744 h 10000"/>
                <a:gd name="connsiteX45" fmla="*/ 948 w 10000"/>
                <a:gd name="connsiteY45" fmla="*/ 10000 h 10000"/>
                <a:gd name="connsiteX46" fmla="*/ 966 w 10000"/>
                <a:gd name="connsiteY46" fmla="*/ 8821 h 10000"/>
                <a:gd name="connsiteX47" fmla="*/ 994 w 10000"/>
                <a:gd name="connsiteY47" fmla="*/ 6564 h 10000"/>
                <a:gd name="connsiteX48" fmla="*/ 1013 w 10000"/>
                <a:gd name="connsiteY48" fmla="*/ 5064 h 10000"/>
                <a:gd name="connsiteX49" fmla="*/ 1041 w 10000"/>
                <a:gd name="connsiteY49" fmla="*/ 4744 h 10000"/>
                <a:gd name="connsiteX50" fmla="*/ 1061 w 10000"/>
                <a:gd name="connsiteY50" fmla="*/ 5000 h 10000"/>
                <a:gd name="connsiteX51" fmla="*/ 1080 w 10000"/>
                <a:gd name="connsiteY51" fmla="*/ 5513 h 10000"/>
                <a:gd name="connsiteX52" fmla="*/ 1099 w 10000"/>
                <a:gd name="connsiteY52" fmla="*/ 5641 h 10000"/>
                <a:gd name="connsiteX53" fmla="*/ 1118 w 10000"/>
                <a:gd name="connsiteY53" fmla="*/ 5577 h 10000"/>
                <a:gd name="connsiteX54" fmla="*/ 1132 w 10000"/>
                <a:gd name="connsiteY54" fmla="*/ 5346 h 10000"/>
                <a:gd name="connsiteX55" fmla="*/ 1151 w 10000"/>
                <a:gd name="connsiteY55" fmla="*/ 4936 h 10000"/>
                <a:gd name="connsiteX56" fmla="*/ 1180 w 10000"/>
                <a:gd name="connsiteY56" fmla="*/ 3756 h 10000"/>
                <a:gd name="connsiteX57" fmla="*/ 1200 w 10000"/>
                <a:gd name="connsiteY57" fmla="*/ 3372 h 10000"/>
                <a:gd name="connsiteX58" fmla="*/ 1226 w 10000"/>
                <a:gd name="connsiteY58" fmla="*/ 3346 h 10000"/>
                <a:gd name="connsiteX59" fmla="*/ 1246 w 10000"/>
                <a:gd name="connsiteY59" fmla="*/ 3372 h 10000"/>
                <a:gd name="connsiteX60" fmla="*/ 1266 w 10000"/>
                <a:gd name="connsiteY60" fmla="*/ 4333 h 10000"/>
                <a:gd name="connsiteX61" fmla="*/ 1285 w 10000"/>
                <a:gd name="connsiteY61" fmla="*/ 5346 h 10000"/>
                <a:gd name="connsiteX62" fmla="*/ 1303 w 10000"/>
                <a:gd name="connsiteY62" fmla="*/ 6308 h 10000"/>
                <a:gd name="connsiteX63" fmla="*/ 1334 w 10000"/>
                <a:gd name="connsiteY63" fmla="*/ 6885 h 10000"/>
                <a:gd name="connsiteX64" fmla="*/ 1352 w 10000"/>
                <a:gd name="connsiteY64" fmla="*/ 7077 h 10000"/>
                <a:gd name="connsiteX65" fmla="*/ 1371 w 10000"/>
                <a:gd name="connsiteY65" fmla="*/ 6564 h 10000"/>
                <a:gd name="connsiteX66" fmla="*/ 1391 w 10000"/>
                <a:gd name="connsiteY66" fmla="*/ 6244 h 10000"/>
                <a:gd name="connsiteX67" fmla="*/ 1410 w 10000"/>
                <a:gd name="connsiteY67" fmla="*/ 5897 h 10000"/>
                <a:gd name="connsiteX68" fmla="*/ 1437 w 10000"/>
                <a:gd name="connsiteY68" fmla="*/ 5192 h 10000"/>
                <a:gd name="connsiteX69" fmla="*/ 1456 w 10000"/>
                <a:gd name="connsiteY69" fmla="*/ 4359 h 10000"/>
                <a:gd name="connsiteX70" fmla="*/ 1476 w 10000"/>
                <a:gd name="connsiteY70" fmla="*/ 3628 h 10000"/>
                <a:gd name="connsiteX71" fmla="*/ 1503 w 10000"/>
                <a:gd name="connsiteY71" fmla="*/ 3064 h 10000"/>
                <a:gd name="connsiteX72" fmla="*/ 1521 w 10000"/>
                <a:gd name="connsiteY72" fmla="*/ 3500 h 10000"/>
                <a:gd name="connsiteX73" fmla="*/ 1540 w 10000"/>
                <a:gd name="connsiteY73" fmla="*/ 4423 h 10000"/>
                <a:gd name="connsiteX74" fmla="*/ 1558 w 10000"/>
                <a:gd name="connsiteY74" fmla="*/ 4910 h 10000"/>
                <a:gd name="connsiteX75" fmla="*/ 1579 w 10000"/>
                <a:gd name="connsiteY75" fmla="*/ 4333 h 10000"/>
                <a:gd name="connsiteX76" fmla="*/ 1609 w 10000"/>
                <a:gd name="connsiteY76" fmla="*/ 3154 h 10000"/>
                <a:gd name="connsiteX77" fmla="*/ 1629 w 10000"/>
                <a:gd name="connsiteY77" fmla="*/ 2513 h 10000"/>
                <a:gd name="connsiteX78" fmla="*/ 1647 w 10000"/>
                <a:gd name="connsiteY78" fmla="*/ 3564 h 10000"/>
                <a:gd name="connsiteX79" fmla="*/ 1673 w 10000"/>
                <a:gd name="connsiteY79" fmla="*/ 5385 h 10000"/>
                <a:gd name="connsiteX80" fmla="*/ 1691 w 10000"/>
                <a:gd name="connsiteY80" fmla="*/ 6308 h 10000"/>
                <a:gd name="connsiteX81" fmla="*/ 1709 w 10000"/>
                <a:gd name="connsiteY81" fmla="*/ 5731 h 10000"/>
                <a:gd name="connsiteX82" fmla="*/ 1728 w 10000"/>
                <a:gd name="connsiteY82" fmla="*/ 5346 h 10000"/>
                <a:gd name="connsiteX83" fmla="*/ 1747 w 10000"/>
                <a:gd name="connsiteY83" fmla="*/ 5513 h 10000"/>
                <a:gd name="connsiteX84" fmla="*/ 1767 w 10000"/>
                <a:gd name="connsiteY84" fmla="*/ 5667 h 10000"/>
                <a:gd name="connsiteX85" fmla="*/ 1794 w 10000"/>
                <a:gd name="connsiteY85" fmla="*/ 6308 h 10000"/>
                <a:gd name="connsiteX86" fmla="*/ 1812 w 10000"/>
                <a:gd name="connsiteY86" fmla="*/ 6462 h 10000"/>
                <a:gd name="connsiteX87" fmla="*/ 1831 w 10000"/>
                <a:gd name="connsiteY87" fmla="*/ 6051 h 10000"/>
                <a:gd name="connsiteX88" fmla="*/ 1849 w 10000"/>
                <a:gd name="connsiteY88" fmla="*/ 5513 h 10000"/>
                <a:gd name="connsiteX89" fmla="*/ 1880 w 10000"/>
                <a:gd name="connsiteY89" fmla="*/ 5385 h 10000"/>
                <a:gd name="connsiteX90" fmla="*/ 1900 w 10000"/>
                <a:gd name="connsiteY90" fmla="*/ 5449 h 10000"/>
                <a:gd name="connsiteX91" fmla="*/ 1920 w 10000"/>
                <a:gd name="connsiteY91" fmla="*/ 5513 h 10000"/>
                <a:gd name="connsiteX92" fmla="*/ 1946 w 10000"/>
                <a:gd name="connsiteY92" fmla="*/ 5192 h 10000"/>
                <a:gd name="connsiteX93" fmla="*/ 1967 w 10000"/>
                <a:gd name="connsiteY93" fmla="*/ 4397 h 10000"/>
                <a:gd name="connsiteX94" fmla="*/ 1985 w 10000"/>
                <a:gd name="connsiteY94" fmla="*/ 4295 h 10000"/>
                <a:gd name="connsiteX95" fmla="*/ 2003 w 10000"/>
                <a:gd name="connsiteY95" fmla="*/ 4526 h 10000"/>
                <a:gd name="connsiteX96" fmla="*/ 2023 w 10000"/>
                <a:gd name="connsiteY96" fmla="*/ 5385 h 10000"/>
                <a:gd name="connsiteX97" fmla="*/ 2043 w 10000"/>
                <a:gd name="connsiteY97" fmla="*/ 6590 h 10000"/>
                <a:gd name="connsiteX98" fmla="*/ 2062 w 10000"/>
                <a:gd name="connsiteY98" fmla="*/ 6949 h 10000"/>
                <a:gd name="connsiteX99" fmla="*/ 2088 w 10000"/>
                <a:gd name="connsiteY99" fmla="*/ 6141 h 10000"/>
                <a:gd name="connsiteX100" fmla="*/ 2118 w 10000"/>
                <a:gd name="connsiteY100" fmla="*/ 5346 h 10000"/>
                <a:gd name="connsiteX101" fmla="*/ 2136 w 10000"/>
                <a:gd name="connsiteY101" fmla="*/ 5154 h 10000"/>
                <a:gd name="connsiteX102" fmla="*/ 2156 w 10000"/>
                <a:gd name="connsiteY102" fmla="*/ 5641 h 10000"/>
                <a:gd name="connsiteX103" fmla="*/ 2174 w 10000"/>
                <a:gd name="connsiteY103" fmla="*/ 5795 h 10000"/>
                <a:gd name="connsiteX104" fmla="*/ 2193 w 10000"/>
                <a:gd name="connsiteY104" fmla="*/ 5731 h 10000"/>
                <a:gd name="connsiteX105" fmla="*/ 2212 w 10000"/>
                <a:gd name="connsiteY105" fmla="*/ 5346 h 10000"/>
                <a:gd name="connsiteX106" fmla="*/ 2237 w 10000"/>
                <a:gd name="connsiteY106" fmla="*/ 4910 h 10000"/>
                <a:gd name="connsiteX107" fmla="*/ 2257 w 10000"/>
                <a:gd name="connsiteY107" fmla="*/ 4615 h 10000"/>
                <a:gd name="connsiteX108" fmla="*/ 2277 w 10000"/>
                <a:gd name="connsiteY108" fmla="*/ 4462 h 10000"/>
                <a:gd name="connsiteX109" fmla="*/ 2304 w 10000"/>
                <a:gd name="connsiteY109" fmla="*/ 4423 h 10000"/>
                <a:gd name="connsiteX110" fmla="*/ 2324 w 10000"/>
                <a:gd name="connsiteY110" fmla="*/ 4397 h 10000"/>
                <a:gd name="connsiteX111" fmla="*/ 2342 w 10000"/>
                <a:gd name="connsiteY111" fmla="*/ 4179 h 10000"/>
                <a:gd name="connsiteX112" fmla="*/ 2361 w 10000"/>
                <a:gd name="connsiteY112" fmla="*/ 3731 h 10000"/>
                <a:gd name="connsiteX113" fmla="*/ 2379 w 10000"/>
                <a:gd name="connsiteY113" fmla="*/ 3000 h 10000"/>
                <a:gd name="connsiteX114" fmla="*/ 2411 w 10000"/>
                <a:gd name="connsiteY114" fmla="*/ 2513 h 10000"/>
                <a:gd name="connsiteX115" fmla="*/ 2429 w 10000"/>
                <a:gd name="connsiteY115" fmla="*/ 3026 h 10000"/>
                <a:gd name="connsiteX116" fmla="*/ 2448 w 10000"/>
                <a:gd name="connsiteY116" fmla="*/ 4590 h 10000"/>
                <a:gd name="connsiteX117" fmla="*/ 2466 w 10000"/>
                <a:gd name="connsiteY117" fmla="*/ 6397 h 10000"/>
                <a:gd name="connsiteX118" fmla="*/ 2485 w 10000"/>
                <a:gd name="connsiteY118" fmla="*/ 7192 h 10000"/>
                <a:gd name="connsiteX119" fmla="*/ 2513 w 10000"/>
                <a:gd name="connsiteY119" fmla="*/ 6910 h 10000"/>
                <a:gd name="connsiteX120" fmla="*/ 2531 w 10000"/>
                <a:gd name="connsiteY120" fmla="*/ 6179 h 10000"/>
                <a:gd name="connsiteX121" fmla="*/ 2551 w 10000"/>
                <a:gd name="connsiteY121" fmla="*/ 4936 h 10000"/>
                <a:gd name="connsiteX122" fmla="*/ 2579 w 10000"/>
                <a:gd name="connsiteY122" fmla="*/ 3603 h 10000"/>
                <a:gd name="connsiteX123" fmla="*/ 2595 w 10000"/>
                <a:gd name="connsiteY123" fmla="*/ 2872 h 10000"/>
                <a:gd name="connsiteX124" fmla="*/ 2614 w 10000"/>
                <a:gd name="connsiteY124" fmla="*/ 2231 h 10000"/>
                <a:gd name="connsiteX125" fmla="*/ 2634 w 10000"/>
                <a:gd name="connsiteY125" fmla="*/ 3064 h 10000"/>
                <a:gd name="connsiteX126" fmla="*/ 2653 w 10000"/>
                <a:gd name="connsiteY126" fmla="*/ 5577 h 10000"/>
                <a:gd name="connsiteX127" fmla="*/ 2685 w 10000"/>
                <a:gd name="connsiteY127" fmla="*/ 7359 h 10000"/>
                <a:gd name="connsiteX128" fmla="*/ 2704 w 10000"/>
                <a:gd name="connsiteY128" fmla="*/ 7128 h 10000"/>
                <a:gd name="connsiteX129" fmla="*/ 2729 w 10000"/>
                <a:gd name="connsiteY129" fmla="*/ 6372 h 10000"/>
                <a:gd name="connsiteX130" fmla="*/ 2749 w 10000"/>
                <a:gd name="connsiteY130" fmla="*/ 5538 h 10000"/>
                <a:gd name="connsiteX131" fmla="*/ 2768 w 10000"/>
                <a:gd name="connsiteY131" fmla="*/ 4654 h 10000"/>
                <a:gd name="connsiteX132" fmla="*/ 2787 w 10000"/>
                <a:gd name="connsiteY132" fmla="*/ 3987 h 10000"/>
                <a:gd name="connsiteX133" fmla="*/ 2806 w 10000"/>
                <a:gd name="connsiteY133" fmla="*/ 3410 h 10000"/>
                <a:gd name="connsiteX134" fmla="*/ 2824 w 10000"/>
                <a:gd name="connsiteY134" fmla="*/ 3885 h 10000"/>
                <a:gd name="connsiteX135" fmla="*/ 2843 w 10000"/>
                <a:gd name="connsiteY135" fmla="*/ 5987 h 10000"/>
                <a:gd name="connsiteX136" fmla="*/ 2873 w 10000"/>
                <a:gd name="connsiteY136" fmla="*/ 7679 h 10000"/>
                <a:gd name="connsiteX137" fmla="*/ 2889 w 10000"/>
                <a:gd name="connsiteY137" fmla="*/ 7641 h 10000"/>
                <a:gd name="connsiteX138" fmla="*/ 2907 w 10000"/>
                <a:gd name="connsiteY138" fmla="*/ 7103 h 10000"/>
                <a:gd name="connsiteX139" fmla="*/ 2927 w 10000"/>
                <a:gd name="connsiteY139" fmla="*/ 6500 h 10000"/>
                <a:gd name="connsiteX140" fmla="*/ 2958 w 10000"/>
                <a:gd name="connsiteY140" fmla="*/ 5962 h 10000"/>
                <a:gd name="connsiteX141" fmla="*/ 2976 w 10000"/>
                <a:gd name="connsiteY141" fmla="*/ 5321 h 10000"/>
                <a:gd name="connsiteX142" fmla="*/ 2995 w 10000"/>
                <a:gd name="connsiteY142" fmla="*/ 4744 h 10000"/>
                <a:gd name="connsiteX143" fmla="*/ 3020 w 10000"/>
                <a:gd name="connsiteY143" fmla="*/ 4051 h 10000"/>
                <a:gd name="connsiteX144" fmla="*/ 3041 w 10000"/>
                <a:gd name="connsiteY144" fmla="*/ 3372 h 10000"/>
                <a:gd name="connsiteX145" fmla="*/ 3060 w 10000"/>
                <a:gd name="connsiteY145" fmla="*/ 3667 h 10000"/>
                <a:gd name="connsiteX146" fmla="*/ 3080 w 10000"/>
                <a:gd name="connsiteY146" fmla="*/ 4295 h 10000"/>
                <a:gd name="connsiteX147" fmla="*/ 3098 w 10000"/>
                <a:gd name="connsiteY147" fmla="*/ 4808 h 10000"/>
                <a:gd name="connsiteX148" fmla="*/ 3116 w 10000"/>
                <a:gd name="connsiteY148" fmla="*/ 5667 h 10000"/>
                <a:gd name="connsiteX149" fmla="*/ 3146 w 10000"/>
                <a:gd name="connsiteY149" fmla="*/ 6205 h 10000"/>
                <a:gd name="connsiteX150" fmla="*/ 3165 w 10000"/>
                <a:gd name="connsiteY150" fmla="*/ 6141 h 10000"/>
                <a:gd name="connsiteX151" fmla="*/ 3180 w 10000"/>
                <a:gd name="connsiteY151" fmla="*/ 5705 h 10000"/>
                <a:gd name="connsiteX152" fmla="*/ 3212 w 10000"/>
                <a:gd name="connsiteY152" fmla="*/ 5154 h 10000"/>
                <a:gd name="connsiteX153" fmla="*/ 3232 w 10000"/>
                <a:gd name="connsiteY153" fmla="*/ 4526 h 10000"/>
                <a:gd name="connsiteX154" fmla="*/ 3250 w 10000"/>
                <a:gd name="connsiteY154" fmla="*/ 4590 h 10000"/>
                <a:gd name="connsiteX155" fmla="*/ 3270 w 10000"/>
                <a:gd name="connsiteY155" fmla="*/ 5321 h 10000"/>
                <a:gd name="connsiteX156" fmla="*/ 3296 w 10000"/>
                <a:gd name="connsiteY156" fmla="*/ 5962 h 10000"/>
                <a:gd name="connsiteX157" fmla="*/ 3316 w 10000"/>
                <a:gd name="connsiteY157" fmla="*/ 5859 h 10000"/>
                <a:gd name="connsiteX158" fmla="*/ 3335 w 10000"/>
                <a:gd name="connsiteY158" fmla="*/ 5064 h 10000"/>
                <a:gd name="connsiteX159" fmla="*/ 3353 w 10000"/>
                <a:gd name="connsiteY159" fmla="*/ 4359 h 10000"/>
                <a:gd name="connsiteX160" fmla="*/ 3383 w 10000"/>
                <a:gd name="connsiteY160" fmla="*/ 4013 h 10000"/>
                <a:gd name="connsiteX161" fmla="*/ 3402 w 10000"/>
                <a:gd name="connsiteY161" fmla="*/ 4333 h 10000"/>
                <a:gd name="connsiteX162" fmla="*/ 3422 w 10000"/>
                <a:gd name="connsiteY162" fmla="*/ 4936 h 10000"/>
                <a:gd name="connsiteX163" fmla="*/ 3440 w 10000"/>
                <a:gd name="connsiteY163" fmla="*/ 5603 h 10000"/>
                <a:gd name="connsiteX164" fmla="*/ 3460 w 10000"/>
                <a:gd name="connsiteY164" fmla="*/ 5705 h 10000"/>
                <a:gd name="connsiteX165" fmla="*/ 3486 w 10000"/>
                <a:gd name="connsiteY165" fmla="*/ 5449 h 10000"/>
                <a:gd name="connsiteX166" fmla="*/ 3504 w 10000"/>
                <a:gd name="connsiteY166" fmla="*/ 5103 h 10000"/>
                <a:gd name="connsiteX167" fmla="*/ 3523 w 10000"/>
                <a:gd name="connsiteY167" fmla="*/ 4359 h 10000"/>
                <a:gd name="connsiteX168" fmla="*/ 3541 w 10000"/>
                <a:gd name="connsiteY168" fmla="*/ 3731 h 10000"/>
                <a:gd name="connsiteX169" fmla="*/ 3560 w 10000"/>
                <a:gd name="connsiteY169" fmla="*/ 3923 h 10000"/>
                <a:gd name="connsiteX170" fmla="*/ 3588 w 10000"/>
                <a:gd name="connsiteY170" fmla="*/ 3500 h 10000"/>
                <a:gd name="connsiteX171" fmla="*/ 3607 w 10000"/>
                <a:gd name="connsiteY171" fmla="*/ 2615 h 10000"/>
                <a:gd name="connsiteX172" fmla="*/ 3637 w 10000"/>
                <a:gd name="connsiteY172" fmla="*/ 897 h 10000"/>
                <a:gd name="connsiteX173" fmla="*/ 3656 w 10000"/>
                <a:gd name="connsiteY173" fmla="*/ 1154 h 10000"/>
                <a:gd name="connsiteX174" fmla="*/ 3675 w 10000"/>
                <a:gd name="connsiteY174" fmla="*/ 3987 h 10000"/>
                <a:gd name="connsiteX175" fmla="*/ 3693 w 10000"/>
                <a:gd name="connsiteY175" fmla="*/ 7577 h 10000"/>
                <a:gd name="connsiteX176" fmla="*/ 3714 w 10000"/>
                <a:gd name="connsiteY176" fmla="*/ 9423 h 10000"/>
                <a:gd name="connsiteX177" fmla="*/ 3732 w 10000"/>
                <a:gd name="connsiteY177" fmla="*/ 9167 h 10000"/>
                <a:gd name="connsiteX178" fmla="*/ 3751 w 10000"/>
                <a:gd name="connsiteY178" fmla="*/ 7872 h 10000"/>
                <a:gd name="connsiteX179" fmla="*/ 3779 w 10000"/>
                <a:gd name="connsiteY179" fmla="*/ 6782 h 10000"/>
                <a:gd name="connsiteX180" fmla="*/ 3799 w 10000"/>
                <a:gd name="connsiteY180" fmla="*/ 5897 h 10000"/>
                <a:gd name="connsiteX181" fmla="*/ 3825 w 10000"/>
                <a:gd name="connsiteY181" fmla="*/ 5410 h 10000"/>
                <a:gd name="connsiteX182" fmla="*/ 3844 w 10000"/>
                <a:gd name="connsiteY182" fmla="*/ 5282 h 10000"/>
                <a:gd name="connsiteX183" fmla="*/ 3863 w 10000"/>
                <a:gd name="connsiteY183" fmla="*/ 5346 h 10000"/>
                <a:gd name="connsiteX184" fmla="*/ 3881 w 10000"/>
                <a:gd name="connsiteY184" fmla="*/ 5038 h 10000"/>
                <a:gd name="connsiteX185" fmla="*/ 3900 w 10000"/>
                <a:gd name="connsiteY185" fmla="*/ 4872 h 10000"/>
                <a:gd name="connsiteX186" fmla="*/ 3929 w 10000"/>
                <a:gd name="connsiteY186" fmla="*/ 4718 h 10000"/>
                <a:gd name="connsiteX187" fmla="*/ 3948 w 10000"/>
                <a:gd name="connsiteY187" fmla="*/ 4936 h 10000"/>
                <a:gd name="connsiteX188" fmla="*/ 3968 w 10000"/>
                <a:gd name="connsiteY188" fmla="*/ 5103 h 10000"/>
                <a:gd name="connsiteX189" fmla="*/ 3987 w 10000"/>
                <a:gd name="connsiteY189" fmla="*/ 5474 h 10000"/>
                <a:gd name="connsiteX190" fmla="*/ 4016 w 10000"/>
                <a:gd name="connsiteY190" fmla="*/ 5410 h 10000"/>
                <a:gd name="connsiteX191" fmla="*/ 4034 w 10000"/>
                <a:gd name="connsiteY191" fmla="*/ 5218 h 10000"/>
                <a:gd name="connsiteX192" fmla="*/ 4053 w 10000"/>
                <a:gd name="connsiteY192" fmla="*/ 5000 h 10000"/>
                <a:gd name="connsiteX193" fmla="*/ 4071 w 10000"/>
                <a:gd name="connsiteY193" fmla="*/ 4872 h 10000"/>
                <a:gd name="connsiteX194" fmla="*/ 4090 w 10000"/>
                <a:gd name="connsiteY194" fmla="*/ 4744 h 10000"/>
                <a:gd name="connsiteX195" fmla="*/ 4117 w 10000"/>
                <a:gd name="connsiteY195" fmla="*/ 4808 h 10000"/>
                <a:gd name="connsiteX196" fmla="*/ 4135 w 10000"/>
                <a:gd name="connsiteY196" fmla="*/ 4782 h 10000"/>
                <a:gd name="connsiteX197" fmla="*/ 4155 w 10000"/>
                <a:gd name="connsiteY197" fmla="*/ 4590 h 10000"/>
                <a:gd name="connsiteX198" fmla="*/ 4173 w 10000"/>
                <a:gd name="connsiteY198" fmla="*/ 4654 h 10000"/>
                <a:gd name="connsiteX199" fmla="*/ 4204 w 10000"/>
                <a:gd name="connsiteY199" fmla="*/ 4782 h 10000"/>
                <a:gd name="connsiteX200" fmla="*/ 4223 w 10000"/>
                <a:gd name="connsiteY200" fmla="*/ 4872 h 10000"/>
                <a:gd name="connsiteX201" fmla="*/ 4242 w 10000"/>
                <a:gd name="connsiteY201" fmla="*/ 4179 h 10000"/>
                <a:gd name="connsiteX202" fmla="*/ 4267 w 10000"/>
                <a:gd name="connsiteY202" fmla="*/ 2423 h 10000"/>
                <a:gd name="connsiteX203" fmla="*/ 4287 w 10000"/>
                <a:gd name="connsiteY203" fmla="*/ 923 h 10000"/>
                <a:gd name="connsiteX204" fmla="*/ 4305 w 10000"/>
                <a:gd name="connsiteY204" fmla="*/ 0 h 10000"/>
                <a:gd name="connsiteX205" fmla="*/ 4324 w 10000"/>
                <a:gd name="connsiteY205" fmla="*/ 1051 h 10000"/>
                <a:gd name="connsiteX206" fmla="*/ 4344 w 10000"/>
                <a:gd name="connsiteY206" fmla="*/ 4487 h 10000"/>
                <a:gd name="connsiteX207" fmla="*/ 4363 w 10000"/>
                <a:gd name="connsiteY207" fmla="*/ 7705 h 10000"/>
                <a:gd name="connsiteX208" fmla="*/ 4392 w 10000"/>
                <a:gd name="connsiteY208" fmla="*/ 9397 h 10000"/>
                <a:gd name="connsiteX209" fmla="*/ 4410 w 10000"/>
                <a:gd name="connsiteY209" fmla="*/ 9397 h 10000"/>
                <a:gd name="connsiteX210" fmla="*/ 4429 w 10000"/>
                <a:gd name="connsiteY210" fmla="*/ 8436 h 10000"/>
                <a:gd name="connsiteX211" fmla="*/ 4459 w 10000"/>
                <a:gd name="connsiteY211" fmla="*/ 7679 h 10000"/>
                <a:gd name="connsiteX212" fmla="*/ 4478 w 10000"/>
                <a:gd name="connsiteY212" fmla="*/ 7231 h 10000"/>
                <a:gd name="connsiteX213" fmla="*/ 4498 w 10000"/>
                <a:gd name="connsiteY213" fmla="*/ 6436 h 10000"/>
                <a:gd name="connsiteX214" fmla="*/ 4518 w 10000"/>
                <a:gd name="connsiteY214" fmla="*/ 5538 h 10000"/>
                <a:gd name="connsiteX215" fmla="*/ 4537 w 10000"/>
                <a:gd name="connsiteY215" fmla="*/ 4872 h 10000"/>
                <a:gd name="connsiteX216" fmla="*/ 4562 w 10000"/>
                <a:gd name="connsiteY216" fmla="*/ 4423 h 10000"/>
                <a:gd name="connsiteX217" fmla="*/ 4581 w 10000"/>
                <a:gd name="connsiteY217" fmla="*/ 4462 h 10000"/>
                <a:gd name="connsiteX218" fmla="*/ 4599 w 10000"/>
                <a:gd name="connsiteY218" fmla="*/ 3885 h 10000"/>
                <a:gd name="connsiteX219" fmla="*/ 4618 w 10000"/>
                <a:gd name="connsiteY219" fmla="*/ 2744 h 10000"/>
                <a:gd name="connsiteX220" fmla="*/ 4637 w 10000"/>
                <a:gd name="connsiteY220" fmla="*/ 1949 h 10000"/>
                <a:gd name="connsiteX221" fmla="*/ 4662 w 10000"/>
                <a:gd name="connsiteY221" fmla="*/ 2897 h 10000"/>
                <a:gd name="connsiteX222" fmla="*/ 4681 w 10000"/>
                <a:gd name="connsiteY222" fmla="*/ 5833 h 10000"/>
                <a:gd name="connsiteX223" fmla="*/ 4712 w 10000"/>
                <a:gd name="connsiteY223" fmla="*/ 8000 h 10000"/>
                <a:gd name="connsiteX224" fmla="*/ 4731 w 10000"/>
                <a:gd name="connsiteY224" fmla="*/ 8090 h 10000"/>
                <a:gd name="connsiteX225" fmla="*/ 4751 w 10000"/>
                <a:gd name="connsiteY225" fmla="*/ 7103 h 10000"/>
                <a:gd name="connsiteX226" fmla="*/ 4769 w 10000"/>
                <a:gd name="connsiteY226" fmla="*/ 6205 h 10000"/>
                <a:gd name="connsiteX227" fmla="*/ 4789 w 10000"/>
                <a:gd name="connsiteY227" fmla="*/ 5641 h 10000"/>
                <a:gd name="connsiteX228" fmla="*/ 4807 w 10000"/>
                <a:gd name="connsiteY228" fmla="*/ 5321 h 10000"/>
                <a:gd name="connsiteX229" fmla="*/ 4836 w 10000"/>
                <a:gd name="connsiteY229" fmla="*/ 5154 h 10000"/>
                <a:gd name="connsiteX230" fmla="*/ 4854 w 10000"/>
                <a:gd name="connsiteY230" fmla="*/ 4872 h 10000"/>
                <a:gd name="connsiteX231" fmla="*/ 4875 w 10000"/>
                <a:gd name="connsiteY231" fmla="*/ 4526 h 10000"/>
                <a:gd name="connsiteX232" fmla="*/ 4904 w 10000"/>
                <a:gd name="connsiteY232" fmla="*/ 4333 h 10000"/>
                <a:gd name="connsiteX233" fmla="*/ 4923 w 10000"/>
                <a:gd name="connsiteY233" fmla="*/ 4115 h 10000"/>
                <a:gd name="connsiteX234" fmla="*/ 4937 w 10000"/>
                <a:gd name="connsiteY234" fmla="*/ 3859 h 10000"/>
                <a:gd name="connsiteX235" fmla="*/ 4957 w 10000"/>
                <a:gd name="connsiteY235" fmla="*/ 3692 h 10000"/>
                <a:gd name="connsiteX236" fmla="*/ 4976 w 10000"/>
                <a:gd name="connsiteY236" fmla="*/ 3603 h 10000"/>
                <a:gd name="connsiteX237" fmla="*/ 5006 w 10000"/>
                <a:gd name="connsiteY237" fmla="*/ 3821 h 10000"/>
                <a:gd name="connsiteX238" fmla="*/ 5025 w 10000"/>
                <a:gd name="connsiteY238" fmla="*/ 4590 h 10000"/>
                <a:gd name="connsiteX239" fmla="*/ 5044 w 10000"/>
                <a:gd name="connsiteY239" fmla="*/ 5103 h 10000"/>
                <a:gd name="connsiteX240" fmla="*/ 5065 w 10000"/>
                <a:gd name="connsiteY240" fmla="*/ 5346 h 10000"/>
                <a:gd name="connsiteX241" fmla="*/ 5090 w 10000"/>
                <a:gd name="connsiteY241" fmla="*/ 5474 h 10000"/>
                <a:gd name="connsiteX242" fmla="*/ 5108 w 10000"/>
                <a:gd name="connsiteY242" fmla="*/ 5538 h 10000"/>
                <a:gd name="connsiteX243" fmla="*/ 5128 w 10000"/>
                <a:gd name="connsiteY243" fmla="*/ 5513 h 10000"/>
                <a:gd name="connsiteX244" fmla="*/ 5147 w 10000"/>
                <a:gd name="connsiteY244" fmla="*/ 5218 h 10000"/>
                <a:gd name="connsiteX245" fmla="*/ 5176 w 10000"/>
                <a:gd name="connsiteY245" fmla="*/ 4744 h 10000"/>
                <a:gd name="connsiteX246" fmla="*/ 5195 w 10000"/>
                <a:gd name="connsiteY246" fmla="*/ 4397 h 10000"/>
                <a:gd name="connsiteX247" fmla="*/ 5214 w 10000"/>
                <a:gd name="connsiteY247" fmla="*/ 3821 h 10000"/>
                <a:gd name="connsiteX248" fmla="*/ 5229 w 10000"/>
                <a:gd name="connsiteY248" fmla="*/ 3372 h 10000"/>
                <a:gd name="connsiteX249" fmla="*/ 5248 w 10000"/>
                <a:gd name="connsiteY249" fmla="*/ 3372 h 10000"/>
                <a:gd name="connsiteX250" fmla="*/ 5269 w 10000"/>
                <a:gd name="connsiteY250" fmla="*/ 3795 h 10000"/>
                <a:gd name="connsiteX251" fmla="*/ 5300 w 10000"/>
                <a:gd name="connsiteY251" fmla="*/ 5192 h 10000"/>
                <a:gd name="connsiteX252" fmla="*/ 5326 w 10000"/>
                <a:gd name="connsiteY252" fmla="*/ 6436 h 10000"/>
                <a:gd name="connsiteX253" fmla="*/ 5344 w 10000"/>
                <a:gd name="connsiteY253" fmla="*/ 7321 h 10000"/>
                <a:gd name="connsiteX254" fmla="*/ 5363 w 10000"/>
                <a:gd name="connsiteY254" fmla="*/ 7359 h 10000"/>
                <a:gd name="connsiteX255" fmla="*/ 5382 w 10000"/>
                <a:gd name="connsiteY255" fmla="*/ 6846 h 10000"/>
                <a:gd name="connsiteX256" fmla="*/ 5402 w 10000"/>
                <a:gd name="connsiteY256" fmla="*/ 6179 h 10000"/>
                <a:gd name="connsiteX257" fmla="*/ 5420 w 10000"/>
                <a:gd name="connsiteY257" fmla="*/ 5897 h 10000"/>
                <a:gd name="connsiteX258" fmla="*/ 5439 w 10000"/>
                <a:gd name="connsiteY258" fmla="*/ 5538 h 10000"/>
                <a:gd name="connsiteX259" fmla="*/ 5469 w 10000"/>
                <a:gd name="connsiteY259" fmla="*/ 4590 h 10000"/>
                <a:gd name="connsiteX260" fmla="*/ 5487 w 10000"/>
                <a:gd name="connsiteY260" fmla="*/ 3064 h 10000"/>
                <a:gd name="connsiteX261" fmla="*/ 5506 w 10000"/>
                <a:gd name="connsiteY261" fmla="*/ 2615 h 10000"/>
                <a:gd name="connsiteX262" fmla="*/ 5534 w 10000"/>
                <a:gd name="connsiteY262" fmla="*/ 3474 h 10000"/>
                <a:gd name="connsiteX263" fmla="*/ 5555 w 10000"/>
                <a:gd name="connsiteY263" fmla="*/ 4359 h 10000"/>
                <a:gd name="connsiteX264" fmla="*/ 5573 w 10000"/>
                <a:gd name="connsiteY264" fmla="*/ 5321 h 10000"/>
                <a:gd name="connsiteX265" fmla="*/ 5592 w 10000"/>
                <a:gd name="connsiteY265" fmla="*/ 7013 h 10000"/>
                <a:gd name="connsiteX266" fmla="*/ 5619 w 10000"/>
                <a:gd name="connsiteY266" fmla="*/ 8179 h 10000"/>
                <a:gd name="connsiteX267" fmla="*/ 5637 w 10000"/>
                <a:gd name="connsiteY267" fmla="*/ 8115 h 10000"/>
                <a:gd name="connsiteX268" fmla="*/ 5657 w 10000"/>
                <a:gd name="connsiteY268" fmla="*/ 7256 h 10000"/>
                <a:gd name="connsiteX269" fmla="*/ 5675 w 10000"/>
                <a:gd name="connsiteY269" fmla="*/ 6269 h 10000"/>
                <a:gd name="connsiteX270" fmla="*/ 5695 w 10000"/>
                <a:gd name="connsiteY270" fmla="*/ 5410 h 10000"/>
                <a:gd name="connsiteX271" fmla="*/ 5713 w 10000"/>
                <a:gd name="connsiteY271" fmla="*/ 4974 h 10000"/>
                <a:gd name="connsiteX272" fmla="*/ 5744 w 10000"/>
                <a:gd name="connsiteY272" fmla="*/ 4551 h 10000"/>
                <a:gd name="connsiteX273" fmla="*/ 5762 w 10000"/>
                <a:gd name="connsiteY273" fmla="*/ 4231 h 10000"/>
                <a:gd name="connsiteX274" fmla="*/ 5782 w 10000"/>
                <a:gd name="connsiteY274" fmla="*/ 3885 h 10000"/>
                <a:gd name="connsiteX275" fmla="*/ 5809 w 10000"/>
                <a:gd name="connsiteY275" fmla="*/ 3667 h 10000"/>
                <a:gd name="connsiteX276" fmla="*/ 5827 w 10000"/>
                <a:gd name="connsiteY276" fmla="*/ 3218 h 10000"/>
                <a:gd name="connsiteX277" fmla="*/ 5846 w 10000"/>
                <a:gd name="connsiteY277" fmla="*/ 3192 h 10000"/>
                <a:gd name="connsiteX278" fmla="*/ 5865 w 10000"/>
                <a:gd name="connsiteY278" fmla="*/ 3731 h 10000"/>
                <a:gd name="connsiteX279" fmla="*/ 5892 w 10000"/>
                <a:gd name="connsiteY279" fmla="*/ 4615 h 10000"/>
                <a:gd name="connsiteX280" fmla="*/ 5912 w 10000"/>
                <a:gd name="connsiteY280" fmla="*/ 5321 h 10000"/>
                <a:gd name="connsiteX281" fmla="*/ 5930 w 10000"/>
                <a:gd name="connsiteY281" fmla="*/ 5731 h 10000"/>
                <a:gd name="connsiteX282" fmla="*/ 5960 w 10000"/>
                <a:gd name="connsiteY282" fmla="*/ 6090 h 10000"/>
                <a:gd name="connsiteX283" fmla="*/ 5979 w 10000"/>
                <a:gd name="connsiteY283" fmla="*/ 6026 h 10000"/>
                <a:gd name="connsiteX284" fmla="*/ 5998 w 10000"/>
                <a:gd name="connsiteY284" fmla="*/ 5321 h 10000"/>
                <a:gd name="connsiteX285" fmla="*/ 6016 w 10000"/>
                <a:gd name="connsiteY285" fmla="*/ 4397 h 10000"/>
                <a:gd name="connsiteX286" fmla="*/ 6035 w 10000"/>
                <a:gd name="connsiteY286" fmla="*/ 4077 h 10000"/>
                <a:gd name="connsiteX287" fmla="*/ 6054 w 10000"/>
                <a:gd name="connsiteY287" fmla="*/ 4051 h 10000"/>
                <a:gd name="connsiteX288" fmla="*/ 6081 w 10000"/>
                <a:gd name="connsiteY288" fmla="*/ 4974 h 10000"/>
                <a:gd name="connsiteX289" fmla="*/ 6100 w 10000"/>
                <a:gd name="connsiteY289" fmla="*/ 5897 h 10000"/>
                <a:gd name="connsiteX290" fmla="*/ 6121 w 10000"/>
                <a:gd name="connsiteY290" fmla="*/ 5795 h 10000"/>
                <a:gd name="connsiteX291" fmla="*/ 6140 w 10000"/>
                <a:gd name="connsiteY291" fmla="*/ 5321 h 10000"/>
                <a:gd name="connsiteX292" fmla="*/ 6166 w 10000"/>
                <a:gd name="connsiteY292" fmla="*/ 5064 h 10000"/>
                <a:gd name="connsiteX293" fmla="*/ 6186 w 10000"/>
                <a:gd name="connsiteY293" fmla="*/ 5321 h 10000"/>
                <a:gd name="connsiteX294" fmla="*/ 6204 w 10000"/>
                <a:gd name="connsiteY294" fmla="*/ 5154 h 10000"/>
                <a:gd name="connsiteX295" fmla="*/ 6222 w 10000"/>
                <a:gd name="connsiteY295" fmla="*/ 4936 h 10000"/>
                <a:gd name="connsiteX296" fmla="*/ 6253 w 10000"/>
                <a:gd name="connsiteY296" fmla="*/ 4462 h 10000"/>
                <a:gd name="connsiteX297" fmla="*/ 6393 w 10000"/>
                <a:gd name="connsiteY297" fmla="*/ 4846 h 10000"/>
                <a:gd name="connsiteX298" fmla="*/ 6420 w 10000"/>
                <a:gd name="connsiteY298" fmla="*/ 4487 h 10000"/>
                <a:gd name="connsiteX299" fmla="*/ 6526 w 10000"/>
                <a:gd name="connsiteY299" fmla="*/ 4013 h 10000"/>
                <a:gd name="connsiteX300" fmla="*/ 6545 w 10000"/>
                <a:gd name="connsiteY300" fmla="*/ 3064 h 10000"/>
                <a:gd name="connsiteX301" fmla="*/ 6609 w 10000"/>
                <a:gd name="connsiteY301" fmla="*/ 5923 h 10000"/>
                <a:gd name="connsiteX302" fmla="*/ 6628 w 10000"/>
                <a:gd name="connsiteY302" fmla="*/ 7321 h 10000"/>
                <a:gd name="connsiteX303" fmla="*/ 6648 w 10000"/>
                <a:gd name="connsiteY303" fmla="*/ 7641 h 10000"/>
                <a:gd name="connsiteX304" fmla="*/ 6667 w 10000"/>
                <a:gd name="connsiteY304" fmla="*/ 7359 h 10000"/>
                <a:gd name="connsiteX305" fmla="*/ 6685 w 10000"/>
                <a:gd name="connsiteY305" fmla="*/ 5833 h 10000"/>
                <a:gd name="connsiteX306" fmla="*/ 6801 w 10000"/>
                <a:gd name="connsiteY306" fmla="*/ 6436 h 10000"/>
                <a:gd name="connsiteX307" fmla="*/ 6821 w 10000"/>
                <a:gd name="connsiteY307" fmla="*/ 8628 h 10000"/>
                <a:gd name="connsiteX308" fmla="*/ 6839 w 10000"/>
                <a:gd name="connsiteY308" fmla="*/ 9077 h 10000"/>
                <a:gd name="connsiteX309" fmla="*/ 6865 w 10000"/>
                <a:gd name="connsiteY309" fmla="*/ 8603 h 10000"/>
                <a:gd name="connsiteX310" fmla="*/ 6883 w 10000"/>
                <a:gd name="connsiteY310" fmla="*/ 7679 h 10000"/>
                <a:gd name="connsiteX311" fmla="*/ 6903 w 10000"/>
                <a:gd name="connsiteY311" fmla="*/ 6846 h 10000"/>
                <a:gd name="connsiteX312" fmla="*/ 6921 w 10000"/>
                <a:gd name="connsiteY312" fmla="*/ 6090 h 10000"/>
                <a:gd name="connsiteX313" fmla="*/ 6940 w 10000"/>
                <a:gd name="connsiteY313" fmla="*/ 5128 h 10000"/>
                <a:gd name="connsiteX314" fmla="*/ 6960 w 10000"/>
                <a:gd name="connsiteY314" fmla="*/ 4013 h 10000"/>
                <a:gd name="connsiteX315" fmla="*/ 7329 w 10000"/>
                <a:gd name="connsiteY315" fmla="*/ 5513 h 10000"/>
                <a:gd name="connsiteX316" fmla="*/ 7349 w 10000"/>
                <a:gd name="connsiteY316" fmla="*/ 6051 h 10000"/>
                <a:gd name="connsiteX317" fmla="*/ 7368 w 10000"/>
                <a:gd name="connsiteY317" fmla="*/ 5897 h 10000"/>
                <a:gd name="connsiteX318" fmla="*/ 7387 w 10000"/>
                <a:gd name="connsiteY318" fmla="*/ 5577 h 10000"/>
                <a:gd name="connsiteX319" fmla="*/ 7405 w 10000"/>
                <a:gd name="connsiteY319" fmla="*/ 5321 h 10000"/>
                <a:gd name="connsiteX320" fmla="*/ 7431 w 10000"/>
                <a:gd name="connsiteY320" fmla="*/ 4936 h 10000"/>
                <a:gd name="connsiteX321" fmla="*/ 7451 w 10000"/>
                <a:gd name="connsiteY321" fmla="*/ 4654 h 10000"/>
                <a:gd name="connsiteX322" fmla="*/ 7471 w 10000"/>
                <a:gd name="connsiteY322" fmla="*/ 4526 h 10000"/>
                <a:gd name="connsiteX323" fmla="*/ 7501 w 10000"/>
                <a:gd name="connsiteY323" fmla="*/ 4487 h 10000"/>
                <a:gd name="connsiteX324" fmla="*/ 7519 w 10000"/>
                <a:gd name="connsiteY324" fmla="*/ 4590 h 10000"/>
                <a:gd name="connsiteX325" fmla="*/ 7539 w 10000"/>
                <a:gd name="connsiteY325" fmla="*/ 5218 h 10000"/>
                <a:gd name="connsiteX326" fmla="*/ 7553 w 10000"/>
                <a:gd name="connsiteY326" fmla="*/ 5218 h 10000"/>
                <a:gd name="connsiteX327" fmla="*/ 7571 w 10000"/>
                <a:gd name="connsiteY327" fmla="*/ 4654 h 10000"/>
                <a:gd name="connsiteX328" fmla="*/ 7602 w 10000"/>
                <a:gd name="connsiteY328" fmla="*/ 4423 h 10000"/>
                <a:gd name="connsiteX329" fmla="*/ 7620 w 10000"/>
                <a:gd name="connsiteY329" fmla="*/ 4654 h 10000"/>
                <a:gd name="connsiteX330" fmla="*/ 7640 w 10000"/>
                <a:gd name="connsiteY330" fmla="*/ 5154 h 10000"/>
                <a:gd name="connsiteX331" fmla="*/ 7665 w 10000"/>
                <a:gd name="connsiteY331" fmla="*/ 5731 h 10000"/>
                <a:gd name="connsiteX332" fmla="*/ 7685 w 10000"/>
                <a:gd name="connsiteY332" fmla="*/ 6051 h 10000"/>
                <a:gd name="connsiteX333" fmla="*/ 7703 w 10000"/>
                <a:gd name="connsiteY333" fmla="*/ 5962 h 10000"/>
                <a:gd name="connsiteX334" fmla="*/ 7722 w 10000"/>
                <a:gd name="connsiteY334" fmla="*/ 5897 h 10000"/>
                <a:gd name="connsiteX335" fmla="*/ 7742 w 10000"/>
                <a:gd name="connsiteY335" fmla="*/ 5321 h 10000"/>
                <a:gd name="connsiteX336" fmla="*/ 7761 w 10000"/>
                <a:gd name="connsiteY336" fmla="*/ 4679 h 10000"/>
                <a:gd name="connsiteX337" fmla="*/ 7792 w 10000"/>
                <a:gd name="connsiteY337" fmla="*/ 4115 h 10000"/>
                <a:gd name="connsiteX338" fmla="*/ 7810 w 10000"/>
                <a:gd name="connsiteY338" fmla="*/ 3474 h 10000"/>
                <a:gd name="connsiteX339" fmla="*/ 7831 w 10000"/>
                <a:gd name="connsiteY339" fmla="*/ 3410 h 10000"/>
                <a:gd name="connsiteX340" fmla="*/ 7846 w 10000"/>
                <a:gd name="connsiteY340" fmla="*/ 4808 h 10000"/>
                <a:gd name="connsiteX341" fmla="*/ 7879 w 10000"/>
                <a:gd name="connsiteY341" fmla="*/ 6090 h 10000"/>
                <a:gd name="connsiteX342" fmla="*/ 7897 w 10000"/>
                <a:gd name="connsiteY342" fmla="*/ 5833 h 10000"/>
                <a:gd name="connsiteX343" fmla="*/ 7915 w 10000"/>
                <a:gd name="connsiteY343" fmla="*/ 4359 h 10000"/>
                <a:gd name="connsiteX344" fmla="*/ 7941 w 10000"/>
                <a:gd name="connsiteY344" fmla="*/ 2705 h 10000"/>
                <a:gd name="connsiteX345" fmla="*/ 7959 w 10000"/>
                <a:gd name="connsiteY345" fmla="*/ 1974 h 10000"/>
                <a:gd name="connsiteX346" fmla="*/ 7978 w 10000"/>
                <a:gd name="connsiteY346" fmla="*/ 4013 h 10000"/>
                <a:gd name="connsiteX347" fmla="*/ 7997 w 10000"/>
                <a:gd name="connsiteY347" fmla="*/ 6372 h 10000"/>
                <a:gd name="connsiteX348" fmla="*/ 8017 w 10000"/>
                <a:gd name="connsiteY348" fmla="*/ 7808 h 10000"/>
                <a:gd name="connsiteX349" fmla="*/ 8035 w 10000"/>
                <a:gd name="connsiteY349" fmla="*/ 7577 h 10000"/>
                <a:gd name="connsiteX350" fmla="*/ 8066 w 10000"/>
                <a:gd name="connsiteY350" fmla="*/ 7295 h 10000"/>
                <a:gd name="connsiteX351" fmla="*/ 8085 w 10000"/>
                <a:gd name="connsiteY351" fmla="*/ 7321 h 10000"/>
                <a:gd name="connsiteX352" fmla="*/ 8103 w 10000"/>
                <a:gd name="connsiteY352" fmla="*/ 7551 h 10000"/>
                <a:gd name="connsiteX353" fmla="*/ 8130 w 10000"/>
                <a:gd name="connsiteY353" fmla="*/ 7679 h 10000"/>
                <a:gd name="connsiteX354" fmla="*/ 8148 w 10000"/>
                <a:gd name="connsiteY354" fmla="*/ 7231 h 10000"/>
                <a:gd name="connsiteX355" fmla="*/ 8169 w 10000"/>
                <a:gd name="connsiteY355" fmla="*/ 6526 h 10000"/>
                <a:gd name="connsiteX356" fmla="*/ 8188 w 10000"/>
                <a:gd name="connsiteY356" fmla="*/ 5859 h 10000"/>
                <a:gd name="connsiteX357" fmla="*/ 8215 w 10000"/>
                <a:gd name="connsiteY357" fmla="*/ 5154 h 10000"/>
                <a:gd name="connsiteX358" fmla="*/ 8233 w 10000"/>
                <a:gd name="connsiteY358" fmla="*/ 4615 h 10000"/>
                <a:gd name="connsiteX359" fmla="*/ 8253 w 10000"/>
                <a:gd name="connsiteY359" fmla="*/ 3949 h 10000"/>
                <a:gd name="connsiteX360" fmla="*/ 8272 w 10000"/>
                <a:gd name="connsiteY360" fmla="*/ 3474 h 10000"/>
                <a:gd name="connsiteX361" fmla="*/ 8291 w 10000"/>
                <a:gd name="connsiteY361" fmla="*/ 2936 h 10000"/>
                <a:gd name="connsiteX362" fmla="*/ 8321 w 10000"/>
                <a:gd name="connsiteY362" fmla="*/ 2808 h 10000"/>
                <a:gd name="connsiteX363" fmla="*/ 8339 w 10000"/>
                <a:gd name="connsiteY363" fmla="*/ 3474 h 10000"/>
                <a:gd name="connsiteX364" fmla="*/ 8358 w 10000"/>
                <a:gd name="connsiteY364" fmla="*/ 4462 h 10000"/>
                <a:gd name="connsiteX365" fmla="*/ 8378 w 10000"/>
                <a:gd name="connsiteY365" fmla="*/ 4590 h 10000"/>
                <a:gd name="connsiteX366" fmla="*/ 8405 w 10000"/>
                <a:gd name="connsiteY366" fmla="*/ 4333 h 10000"/>
                <a:gd name="connsiteX367" fmla="*/ 8423 w 10000"/>
                <a:gd name="connsiteY367" fmla="*/ 4295 h 10000"/>
                <a:gd name="connsiteX368" fmla="*/ 8442 w 10000"/>
                <a:gd name="connsiteY368" fmla="*/ 4205 h 10000"/>
                <a:gd name="connsiteX369" fmla="*/ 8462 w 10000"/>
                <a:gd name="connsiteY369" fmla="*/ 3949 h 10000"/>
                <a:gd name="connsiteX370" fmla="*/ 8480 w 10000"/>
                <a:gd name="connsiteY370" fmla="*/ 4654 h 10000"/>
                <a:gd name="connsiteX371" fmla="*/ 8509 w 10000"/>
                <a:gd name="connsiteY371" fmla="*/ 5282 h 10000"/>
                <a:gd name="connsiteX372" fmla="*/ 8527 w 10000"/>
                <a:gd name="connsiteY372" fmla="*/ 6051 h 10000"/>
                <a:gd name="connsiteX373" fmla="*/ 8557 w 10000"/>
                <a:gd name="connsiteY373" fmla="*/ 6718 h 10000"/>
                <a:gd name="connsiteX374" fmla="*/ 8576 w 10000"/>
                <a:gd name="connsiteY374" fmla="*/ 6821 h 10000"/>
                <a:gd name="connsiteX375" fmla="*/ 8594 w 10000"/>
                <a:gd name="connsiteY375" fmla="*/ 6462 h 10000"/>
                <a:gd name="connsiteX376" fmla="*/ 8613 w 10000"/>
                <a:gd name="connsiteY376" fmla="*/ 5321 h 10000"/>
                <a:gd name="connsiteX377" fmla="*/ 8632 w 10000"/>
                <a:gd name="connsiteY377" fmla="*/ 2769 h 10000"/>
                <a:gd name="connsiteX378" fmla="*/ 8653 w 10000"/>
                <a:gd name="connsiteY378" fmla="*/ 1244 h 10000"/>
                <a:gd name="connsiteX379" fmla="*/ 8671 w 10000"/>
                <a:gd name="connsiteY379" fmla="*/ 962 h 10000"/>
                <a:gd name="connsiteX380" fmla="*/ 8697 w 10000"/>
                <a:gd name="connsiteY380" fmla="*/ 3603 h 10000"/>
                <a:gd name="connsiteX381" fmla="*/ 8715 w 10000"/>
                <a:gd name="connsiteY381" fmla="*/ 6846 h 10000"/>
                <a:gd name="connsiteX382" fmla="*/ 8742 w 10000"/>
                <a:gd name="connsiteY382" fmla="*/ 8282 h 10000"/>
                <a:gd name="connsiteX383" fmla="*/ 8761 w 10000"/>
                <a:gd name="connsiteY383" fmla="*/ 8218 h 10000"/>
                <a:gd name="connsiteX384" fmla="*/ 8781 w 10000"/>
                <a:gd name="connsiteY384" fmla="*/ 7679 h 10000"/>
                <a:gd name="connsiteX385" fmla="*/ 8801 w 10000"/>
                <a:gd name="connsiteY385" fmla="*/ 7038 h 10000"/>
                <a:gd name="connsiteX386" fmla="*/ 8819 w 10000"/>
                <a:gd name="connsiteY386" fmla="*/ 6436 h 10000"/>
                <a:gd name="connsiteX387" fmla="*/ 8849 w 10000"/>
                <a:gd name="connsiteY387" fmla="*/ 6115 h 10000"/>
                <a:gd name="connsiteX388" fmla="*/ 8868 w 10000"/>
                <a:gd name="connsiteY388" fmla="*/ 5833 h 10000"/>
                <a:gd name="connsiteX389" fmla="*/ 8886 w 10000"/>
                <a:gd name="connsiteY389" fmla="*/ 5449 h 10000"/>
                <a:gd name="connsiteX390" fmla="*/ 8906 w 10000"/>
                <a:gd name="connsiteY390" fmla="*/ 4872 h 10000"/>
                <a:gd name="connsiteX391" fmla="*/ 8925 w 10000"/>
                <a:gd name="connsiteY391" fmla="*/ 4333 h 10000"/>
                <a:gd name="connsiteX392" fmla="*/ 8952 w 10000"/>
                <a:gd name="connsiteY392" fmla="*/ 3795 h 10000"/>
                <a:gd name="connsiteX393" fmla="*/ 8970 w 10000"/>
                <a:gd name="connsiteY393" fmla="*/ 3538 h 10000"/>
                <a:gd name="connsiteX394" fmla="*/ 8989 w 10000"/>
                <a:gd name="connsiteY394" fmla="*/ 3244 h 10000"/>
                <a:gd name="connsiteX395" fmla="*/ 9014 w 10000"/>
                <a:gd name="connsiteY395" fmla="*/ 3372 h 10000"/>
                <a:gd name="connsiteX396" fmla="*/ 9036 w 10000"/>
                <a:gd name="connsiteY396" fmla="*/ 3244 h 10000"/>
                <a:gd name="connsiteX397" fmla="*/ 9055 w 10000"/>
                <a:gd name="connsiteY397" fmla="*/ 2513 h 10000"/>
                <a:gd name="connsiteX398" fmla="*/ 9073 w 10000"/>
                <a:gd name="connsiteY398" fmla="*/ 2897 h 10000"/>
                <a:gd name="connsiteX399" fmla="*/ 9092 w 10000"/>
                <a:gd name="connsiteY399" fmla="*/ 5128 h 10000"/>
                <a:gd name="connsiteX400" fmla="*/ 9123 w 10000"/>
                <a:gd name="connsiteY400" fmla="*/ 6846 h 10000"/>
                <a:gd name="connsiteX401" fmla="*/ 9142 w 10000"/>
                <a:gd name="connsiteY401" fmla="*/ 7038 h 10000"/>
                <a:gd name="connsiteX402" fmla="*/ 9161 w 10000"/>
                <a:gd name="connsiteY402" fmla="*/ 6821 h 10000"/>
                <a:gd name="connsiteX403" fmla="*/ 9187 w 10000"/>
                <a:gd name="connsiteY403" fmla="*/ 6051 h 10000"/>
                <a:gd name="connsiteX404" fmla="*/ 9207 w 10000"/>
                <a:gd name="connsiteY404" fmla="*/ 4974 h 10000"/>
                <a:gd name="connsiteX405" fmla="*/ 9225 w 10000"/>
                <a:gd name="connsiteY405" fmla="*/ 3885 h 10000"/>
                <a:gd name="connsiteX406" fmla="*/ 9244 w 10000"/>
                <a:gd name="connsiteY406" fmla="*/ 3795 h 10000"/>
                <a:gd name="connsiteX407" fmla="*/ 9262 w 10000"/>
                <a:gd name="connsiteY407" fmla="*/ 4910 h 10000"/>
                <a:gd name="connsiteX408" fmla="*/ 9282 w 10000"/>
                <a:gd name="connsiteY408" fmla="*/ 6590 h 10000"/>
                <a:gd name="connsiteX409" fmla="*/ 9311 w 10000"/>
                <a:gd name="connsiteY409" fmla="*/ 7705 h 10000"/>
                <a:gd name="connsiteX410" fmla="*/ 9330 w 10000"/>
                <a:gd name="connsiteY410" fmla="*/ 7641 h 10000"/>
                <a:gd name="connsiteX411" fmla="*/ 9348 w 10000"/>
                <a:gd name="connsiteY411" fmla="*/ 6974 h 10000"/>
                <a:gd name="connsiteX412" fmla="*/ 9366 w 10000"/>
                <a:gd name="connsiteY412" fmla="*/ 6244 h 10000"/>
                <a:gd name="connsiteX413" fmla="*/ 9396 w 10000"/>
                <a:gd name="connsiteY413" fmla="*/ 5667 h 10000"/>
                <a:gd name="connsiteX414" fmla="*/ 9415 w 10000"/>
                <a:gd name="connsiteY414" fmla="*/ 5282 h 10000"/>
                <a:gd name="connsiteX415" fmla="*/ 9434 w 10000"/>
                <a:gd name="connsiteY415" fmla="*/ 4782 h 10000"/>
                <a:gd name="connsiteX416" fmla="*/ 9452 w 10000"/>
                <a:gd name="connsiteY416" fmla="*/ 3987 h 10000"/>
                <a:gd name="connsiteX417" fmla="*/ 9481 w 10000"/>
                <a:gd name="connsiteY417" fmla="*/ 3244 h 10000"/>
                <a:gd name="connsiteX418" fmla="*/ 9499 w 10000"/>
                <a:gd name="connsiteY418" fmla="*/ 2872 h 10000"/>
                <a:gd name="connsiteX419" fmla="*/ 9518 w 10000"/>
                <a:gd name="connsiteY419" fmla="*/ 2962 h 10000"/>
                <a:gd name="connsiteX420" fmla="*/ 9536 w 10000"/>
                <a:gd name="connsiteY420" fmla="*/ 3667 h 10000"/>
                <a:gd name="connsiteX421" fmla="*/ 9556 w 10000"/>
                <a:gd name="connsiteY421" fmla="*/ 5321 h 10000"/>
                <a:gd name="connsiteX422" fmla="*/ 9790 w 10000"/>
                <a:gd name="connsiteY422" fmla="*/ 4718 h 10000"/>
                <a:gd name="connsiteX423" fmla="*/ 9823 w 10000"/>
                <a:gd name="connsiteY423" fmla="*/ 4462 h 10000"/>
                <a:gd name="connsiteX424" fmla="*/ 9843 w 10000"/>
                <a:gd name="connsiteY424" fmla="*/ 4179 h 10000"/>
                <a:gd name="connsiteX425" fmla="*/ 9862 w 10000"/>
                <a:gd name="connsiteY425" fmla="*/ 4115 h 10000"/>
                <a:gd name="connsiteX426" fmla="*/ 9880 w 10000"/>
                <a:gd name="connsiteY426" fmla="*/ 4141 h 10000"/>
                <a:gd name="connsiteX427" fmla="*/ 9896 w 10000"/>
                <a:gd name="connsiteY427" fmla="*/ 4462 h 10000"/>
                <a:gd name="connsiteX428" fmla="*/ 9926 w 10000"/>
                <a:gd name="connsiteY428" fmla="*/ 4782 h 10000"/>
                <a:gd name="connsiteX429" fmla="*/ 9964 w 10000"/>
                <a:gd name="connsiteY429" fmla="*/ 6090 h 10000"/>
                <a:gd name="connsiteX430" fmla="*/ 9982 w 10000"/>
                <a:gd name="connsiteY430" fmla="*/ 6308 h 10000"/>
                <a:gd name="connsiteX431" fmla="*/ 10000 w 10000"/>
                <a:gd name="connsiteY431" fmla="*/ 602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49 w 10000"/>
                <a:gd name="connsiteY7" fmla="*/ 2897 h 10000"/>
                <a:gd name="connsiteX8" fmla="*/ 167 w 10000"/>
                <a:gd name="connsiteY8" fmla="*/ 3987 h 10000"/>
                <a:gd name="connsiteX9" fmla="*/ 188 w 10000"/>
                <a:gd name="connsiteY9" fmla="*/ 5346 h 10000"/>
                <a:gd name="connsiteX10" fmla="*/ 207 w 10000"/>
                <a:gd name="connsiteY10" fmla="*/ 6179 h 10000"/>
                <a:gd name="connsiteX11" fmla="*/ 227 w 10000"/>
                <a:gd name="connsiteY11" fmla="*/ 6333 h 10000"/>
                <a:gd name="connsiteX12" fmla="*/ 257 w 10000"/>
                <a:gd name="connsiteY12" fmla="*/ 6115 h 10000"/>
                <a:gd name="connsiteX13" fmla="*/ 274 w 10000"/>
                <a:gd name="connsiteY13" fmla="*/ 5667 h 10000"/>
                <a:gd name="connsiteX14" fmla="*/ 296 w 10000"/>
                <a:gd name="connsiteY14" fmla="*/ 5385 h 10000"/>
                <a:gd name="connsiteX15" fmla="*/ 314 w 10000"/>
                <a:gd name="connsiteY15" fmla="*/ 4872 h 10000"/>
                <a:gd name="connsiteX16" fmla="*/ 334 w 10000"/>
                <a:gd name="connsiteY16" fmla="*/ 4013 h 10000"/>
                <a:gd name="connsiteX17" fmla="*/ 363 w 10000"/>
                <a:gd name="connsiteY17" fmla="*/ 3795 h 10000"/>
                <a:gd name="connsiteX18" fmla="*/ 382 w 10000"/>
                <a:gd name="connsiteY18" fmla="*/ 3859 h 10000"/>
                <a:gd name="connsiteX19" fmla="*/ 400 w 10000"/>
                <a:gd name="connsiteY19" fmla="*/ 4115 h 10000"/>
                <a:gd name="connsiteX20" fmla="*/ 426 w 10000"/>
                <a:gd name="connsiteY20" fmla="*/ 4872 h 10000"/>
                <a:gd name="connsiteX21" fmla="*/ 444 w 10000"/>
                <a:gd name="connsiteY21" fmla="*/ 5513 h 10000"/>
                <a:gd name="connsiteX22" fmla="*/ 465 w 10000"/>
                <a:gd name="connsiteY22" fmla="*/ 5513 h 10000"/>
                <a:gd name="connsiteX23" fmla="*/ 483 w 10000"/>
                <a:gd name="connsiteY23" fmla="*/ 5641 h 10000"/>
                <a:gd name="connsiteX24" fmla="*/ 501 w 10000"/>
                <a:gd name="connsiteY24" fmla="*/ 5705 h 10000"/>
                <a:gd name="connsiteX25" fmla="*/ 521 w 10000"/>
                <a:gd name="connsiteY25" fmla="*/ 5833 h 10000"/>
                <a:gd name="connsiteX26" fmla="*/ 551 w 10000"/>
                <a:gd name="connsiteY26" fmla="*/ 5731 h 10000"/>
                <a:gd name="connsiteX27" fmla="*/ 567 w 10000"/>
                <a:gd name="connsiteY27" fmla="*/ 5321 h 10000"/>
                <a:gd name="connsiteX28" fmla="*/ 586 w 10000"/>
                <a:gd name="connsiteY28" fmla="*/ 4974 h 10000"/>
                <a:gd name="connsiteX29" fmla="*/ 615 w 10000"/>
                <a:gd name="connsiteY29" fmla="*/ 4526 h 10000"/>
                <a:gd name="connsiteX30" fmla="*/ 634 w 10000"/>
                <a:gd name="connsiteY30" fmla="*/ 4051 h 10000"/>
                <a:gd name="connsiteX31" fmla="*/ 653 w 10000"/>
                <a:gd name="connsiteY31" fmla="*/ 3372 h 10000"/>
                <a:gd name="connsiteX32" fmla="*/ 673 w 10000"/>
                <a:gd name="connsiteY32" fmla="*/ 3026 h 10000"/>
                <a:gd name="connsiteX33" fmla="*/ 698 w 10000"/>
                <a:gd name="connsiteY33" fmla="*/ 3282 h 10000"/>
                <a:gd name="connsiteX34" fmla="*/ 718 w 10000"/>
                <a:gd name="connsiteY34" fmla="*/ 4551 h 10000"/>
                <a:gd name="connsiteX35" fmla="*/ 736 w 10000"/>
                <a:gd name="connsiteY35" fmla="*/ 6090 h 10000"/>
                <a:gd name="connsiteX36" fmla="*/ 756 w 10000"/>
                <a:gd name="connsiteY36" fmla="*/ 7256 h 10000"/>
                <a:gd name="connsiteX37" fmla="*/ 774 w 10000"/>
                <a:gd name="connsiteY37" fmla="*/ 7449 h 10000"/>
                <a:gd name="connsiteX38" fmla="*/ 805 w 10000"/>
                <a:gd name="connsiteY38" fmla="*/ 7077 h 10000"/>
                <a:gd name="connsiteX39" fmla="*/ 823 w 10000"/>
                <a:gd name="connsiteY39" fmla="*/ 5603 h 10000"/>
                <a:gd name="connsiteX40" fmla="*/ 839 w 10000"/>
                <a:gd name="connsiteY40" fmla="*/ 3282 h 10000"/>
                <a:gd name="connsiteX41" fmla="*/ 859 w 10000"/>
                <a:gd name="connsiteY41" fmla="*/ 1308 h 10000"/>
                <a:gd name="connsiteX42" fmla="*/ 891 w 10000"/>
                <a:gd name="connsiteY42" fmla="*/ 962 h 10000"/>
                <a:gd name="connsiteX43" fmla="*/ 911 w 10000"/>
                <a:gd name="connsiteY43" fmla="*/ 3282 h 10000"/>
                <a:gd name="connsiteX44" fmla="*/ 929 w 10000"/>
                <a:gd name="connsiteY44" fmla="*/ 7744 h 10000"/>
                <a:gd name="connsiteX45" fmla="*/ 948 w 10000"/>
                <a:gd name="connsiteY45" fmla="*/ 10000 h 10000"/>
                <a:gd name="connsiteX46" fmla="*/ 966 w 10000"/>
                <a:gd name="connsiteY46" fmla="*/ 8821 h 10000"/>
                <a:gd name="connsiteX47" fmla="*/ 994 w 10000"/>
                <a:gd name="connsiteY47" fmla="*/ 6564 h 10000"/>
                <a:gd name="connsiteX48" fmla="*/ 1013 w 10000"/>
                <a:gd name="connsiteY48" fmla="*/ 5064 h 10000"/>
                <a:gd name="connsiteX49" fmla="*/ 1041 w 10000"/>
                <a:gd name="connsiteY49" fmla="*/ 4744 h 10000"/>
                <a:gd name="connsiteX50" fmla="*/ 1061 w 10000"/>
                <a:gd name="connsiteY50" fmla="*/ 5000 h 10000"/>
                <a:gd name="connsiteX51" fmla="*/ 1080 w 10000"/>
                <a:gd name="connsiteY51" fmla="*/ 5513 h 10000"/>
                <a:gd name="connsiteX52" fmla="*/ 1099 w 10000"/>
                <a:gd name="connsiteY52" fmla="*/ 5641 h 10000"/>
                <a:gd name="connsiteX53" fmla="*/ 1118 w 10000"/>
                <a:gd name="connsiteY53" fmla="*/ 5577 h 10000"/>
                <a:gd name="connsiteX54" fmla="*/ 1132 w 10000"/>
                <a:gd name="connsiteY54" fmla="*/ 5346 h 10000"/>
                <a:gd name="connsiteX55" fmla="*/ 1151 w 10000"/>
                <a:gd name="connsiteY55" fmla="*/ 4936 h 10000"/>
                <a:gd name="connsiteX56" fmla="*/ 1180 w 10000"/>
                <a:gd name="connsiteY56" fmla="*/ 3756 h 10000"/>
                <a:gd name="connsiteX57" fmla="*/ 1200 w 10000"/>
                <a:gd name="connsiteY57" fmla="*/ 3372 h 10000"/>
                <a:gd name="connsiteX58" fmla="*/ 1226 w 10000"/>
                <a:gd name="connsiteY58" fmla="*/ 3346 h 10000"/>
                <a:gd name="connsiteX59" fmla="*/ 1246 w 10000"/>
                <a:gd name="connsiteY59" fmla="*/ 3372 h 10000"/>
                <a:gd name="connsiteX60" fmla="*/ 1266 w 10000"/>
                <a:gd name="connsiteY60" fmla="*/ 4333 h 10000"/>
                <a:gd name="connsiteX61" fmla="*/ 1285 w 10000"/>
                <a:gd name="connsiteY61" fmla="*/ 5346 h 10000"/>
                <a:gd name="connsiteX62" fmla="*/ 1303 w 10000"/>
                <a:gd name="connsiteY62" fmla="*/ 6308 h 10000"/>
                <a:gd name="connsiteX63" fmla="*/ 1334 w 10000"/>
                <a:gd name="connsiteY63" fmla="*/ 6885 h 10000"/>
                <a:gd name="connsiteX64" fmla="*/ 1352 w 10000"/>
                <a:gd name="connsiteY64" fmla="*/ 7077 h 10000"/>
                <a:gd name="connsiteX65" fmla="*/ 1371 w 10000"/>
                <a:gd name="connsiteY65" fmla="*/ 6564 h 10000"/>
                <a:gd name="connsiteX66" fmla="*/ 1391 w 10000"/>
                <a:gd name="connsiteY66" fmla="*/ 6244 h 10000"/>
                <a:gd name="connsiteX67" fmla="*/ 1410 w 10000"/>
                <a:gd name="connsiteY67" fmla="*/ 5897 h 10000"/>
                <a:gd name="connsiteX68" fmla="*/ 1437 w 10000"/>
                <a:gd name="connsiteY68" fmla="*/ 5192 h 10000"/>
                <a:gd name="connsiteX69" fmla="*/ 1456 w 10000"/>
                <a:gd name="connsiteY69" fmla="*/ 4359 h 10000"/>
                <a:gd name="connsiteX70" fmla="*/ 1476 w 10000"/>
                <a:gd name="connsiteY70" fmla="*/ 3628 h 10000"/>
                <a:gd name="connsiteX71" fmla="*/ 1503 w 10000"/>
                <a:gd name="connsiteY71" fmla="*/ 3064 h 10000"/>
                <a:gd name="connsiteX72" fmla="*/ 1521 w 10000"/>
                <a:gd name="connsiteY72" fmla="*/ 3500 h 10000"/>
                <a:gd name="connsiteX73" fmla="*/ 1540 w 10000"/>
                <a:gd name="connsiteY73" fmla="*/ 4423 h 10000"/>
                <a:gd name="connsiteX74" fmla="*/ 1558 w 10000"/>
                <a:gd name="connsiteY74" fmla="*/ 4910 h 10000"/>
                <a:gd name="connsiteX75" fmla="*/ 1579 w 10000"/>
                <a:gd name="connsiteY75" fmla="*/ 4333 h 10000"/>
                <a:gd name="connsiteX76" fmla="*/ 1609 w 10000"/>
                <a:gd name="connsiteY76" fmla="*/ 3154 h 10000"/>
                <a:gd name="connsiteX77" fmla="*/ 1629 w 10000"/>
                <a:gd name="connsiteY77" fmla="*/ 2513 h 10000"/>
                <a:gd name="connsiteX78" fmla="*/ 1647 w 10000"/>
                <a:gd name="connsiteY78" fmla="*/ 3564 h 10000"/>
                <a:gd name="connsiteX79" fmla="*/ 1673 w 10000"/>
                <a:gd name="connsiteY79" fmla="*/ 5385 h 10000"/>
                <a:gd name="connsiteX80" fmla="*/ 1691 w 10000"/>
                <a:gd name="connsiteY80" fmla="*/ 6308 h 10000"/>
                <a:gd name="connsiteX81" fmla="*/ 1709 w 10000"/>
                <a:gd name="connsiteY81" fmla="*/ 5731 h 10000"/>
                <a:gd name="connsiteX82" fmla="*/ 1728 w 10000"/>
                <a:gd name="connsiteY82" fmla="*/ 5346 h 10000"/>
                <a:gd name="connsiteX83" fmla="*/ 1747 w 10000"/>
                <a:gd name="connsiteY83" fmla="*/ 5513 h 10000"/>
                <a:gd name="connsiteX84" fmla="*/ 1767 w 10000"/>
                <a:gd name="connsiteY84" fmla="*/ 5667 h 10000"/>
                <a:gd name="connsiteX85" fmla="*/ 1794 w 10000"/>
                <a:gd name="connsiteY85" fmla="*/ 6308 h 10000"/>
                <a:gd name="connsiteX86" fmla="*/ 1812 w 10000"/>
                <a:gd name="connsiteY86" fmla="*/ 6462 h 10000"/>
                <a:gd name="connsiteX87" fmla="*/ 1831 w 10000"/>
                <a:gd name="connsiteY87" fmla="*/ 6051 h 10000"/>
                <a:gd name="connsiteX88" fmla="*/ 1849 w 10000"/>
                <a:gd name="connsiteY88" fmla="*/ 5513 h 10000"/>
                <a:gd name="connsiteX89" fmla="*/ 1880 w 10000"/>
                <a:gd name="connsiteY89" fmla="*/ 5385 h 10000"/>
                <a:gd name="connsiteX90" fmla="*/ 1900 w 10000"/>
                <a:gd name="connsiteY90" fmla="*/ 5449 h 10000"/>
                <a:gd name="connsiteX91" fmla="*/ 1920 w 10000"/>
                <a:gd name="connsiteY91" fmla="*/ 5513 h 10000"/>
                <a:gd name="connsiteX92" fmla="*/ 1946 w 10000"/>
                <a:gd name="connsiteY92" fmla="*/ 5192 h 10000"/>
                <a:gd name="connsiteX93" fmla="*/ 1967 w 10000"/>
                <a:gd name="connsiteY93" fmla="*/ 4397 h 10000"/>
                <a:gd name="connsiteX94" fmla="*/ 1985 w 10000"/>
                <a:gd name="connsiteY94" fmla="*/ 4295 h 10000"/>
                <a:gd name="connsiteX95" fmla="*/ 2003 w 10000"/>
                <a:gd name="connsiteY95" fmla="*/ 4526 h 10000"/>
                <a:gd name="connsiteX96" fmla="*/ 2023 w 10000"/>
                <a:gd name="connsiteY96" fmla="*/ 5385 h 10000"/>
                <a:gd name="connsiteX97" fmla="*/ 2043 w 10000"/>
                <a:gd name="connsiteY97" fmla="*/ 6590 h 10000"/>
                <a:gd name="connsiteX98" fmla="*/ 2062 w 10000"/>
                <a:gd name="connsiteY98" fmla="*/ 6949 h 10000"/>
                <a:gd name="connsiteX99" fmla="*/ 2088 w 10000"/>
                <a:gd name="connsiteY99" fmla="*/ 6141 h 10000"/>
                <a:gd name="connsiteX100" fmla="*/ 2118 w 10000"/>
                <a:gd name="connsiteY100" fmla="*/ 5346 h 10000"/>
                <a:gd name="connsiteX101" fmla="*/ 2136 w 10000"/>
                <a:gd name="connsiteY101" fmla="*/ 5154 h 10000"/>
                <a:gd name="connsiteX102" fmla="*/ 2156 w 10000"/>
                <a:gd name="connsiteY102" fmla="*/ 5641 h 10000"/>
                <a:gd name="connsiteX103" fmla="*/ 2174 w 10000"/>
                <a:gd name="connsiteY103" fmla="*/ 5795 h 10000"/>
                <a:gd name="connsiteX104" fmla="*/ 2193 w 10000"/>
                <a:gd name="connsiteY104" fmla="*/ 5731 h 10000"/>
                <a:gd name="connsiteX105" fmla="*/ 2212 w 10000"/>
                <a:gd name="connsiteY105" fmla="*/ 5346 h 10000"/>
                <a:gd name="connsiteX106" fmla="*/ 2237 w 10000"/>
                <a:gd name="connsiteY106" fmla="*/ 4910 h 10000"/>
                <a:gd name="connsiteX107" fmla="*/ 2257 w 10000"/>
                <a:gd name="connsiteY107" fmla="*/ 4615 h 10000"/>
                <a:gd name="connsiteX108" fmla="*/ 2277 w 10000"/>
                <a:gd name="connsiteY108" fmla="*/ 4462 h 10000"/>
                <a:gd name="connsiteX109" fmla="*/ 2304 w 10000"/>
                <a:gd name="connsiteY109" fmla="*/ 4423 h 10000"/>
                <a:gd name="connsiteX110" fmla="*/ 2324 w 10000"/>
                <a:gd name="connsiteY110" fmla="*/ 4397 h 10000"/>
                <a:gd name="connsiteX111" fmla="*/ 2342 w 10000"/>
                <a:gd name="connsiteY111" fmla="*/ 4179 h 10000"/>
                <a:gd name="connsiteX112" fmla="*/ 2361 w 10000"/>
                <a:gd name="connsiteY112" fmla="*/ 3731 h 10000"/>
                <a:gd name="connsiteX113" fmla="*/ 2379 w 10000"/>
                <a:gd name="connsiteY113" fmla="*/ 3000 h 10000"/>
                <a:gd name="connsiteX114" fmla="*/ 2411 w 10000"/>
                <a:gd name="connsiteY114" fmla="*/ 2513 h 10000"/>
                <a:gd name="connsiteX115" fmla="*/ 2429 w 10000"/>
                <a:gd name="connsiteY115" fmla="*/ 3026 h 10000"/>
                <a:gd name="connsiteX116" fmla="*/ 2448 w 10000"/>
                <a:gd name="connsiteY116" fmla="*/ 4590 h 10000"/>
                <a:gd name="connsiteX117" fmla="*/ 2466 w 10000"/>
                <a:gd name="connsiteY117" fmla="*/ 6397 h 10000"/>
                <a:gd name="connsiteX118" fmla="*/ 2485 w 10000"/>
                <a:gd name="connsiteY118" fmla="*/ 7192 h 10000"/>
                <a:gd name="connsiteX119" fmla="*/ 2513 w 10000"/>
                <a:gd name="connsiteY119" fmla="*/ 6910 h 10000"/>
                <a:gd name="connsiteX120" fmla="*/ 2531 w 10000"/>
                <a:gd name="connsiteY120" fmla="*/ 6179 h 10000"/>
                <a:gd name="connsiteX121" fmla="*/ 2551 w 10000"/>
                <a:gd name="connsiteY121" fmla="*/ 4936 h 10000"/>
                <a:gd name="connsiteX122" fmla="*/ 2579 w 10000"/>
                <a:gd name="connsiteY122" fmla="*/ 3603 h 10000"/>
                <a:gd name="connsiteX123" fmla="*/ 2595 w 10000"/>
                <a:gd name="connsiteY123" fmla="*/ 2872 h 10000"/>
                <a:gd name="connsiteX124" fmla="*/ 2614 w 10000"/>
                <a:gd name="connsiteY124" fmla="*/ 2231 h 10000"/>
                <a:gd name="connsiteX125" fmla="*/ 2634 w 10000"/>
                <a:gd name="connsiteY125" fmla="*/ 3064 h 10000"/>
                <a:gd name="connsiteX126" fmla="*/ 2653 w 10000"/>
                <a:gd name="connsiteY126" fmla="*/ 5577 h 10000"/>
                <a:gd name="connsiteX127" fmla="*/ 2685 w 10000"/>
                <a:gd name="connsiteY127" fmla="*/ 7359 h 10000"/>
                <a:gd name="connsiteX128" fmla="*/ 2704 w 10000"/>
                <a:gd name="connsiteY128" fmla="*/ 7128 h 10000"/>
                <a:gd name="connsiteX129" fmla="*/ 2729 w 10000"/>
                <a:gd name="connsiteY129" fmla="*/ 6372 h 10000"/>
                <a:gd name="connsiteX130" fmla="*/ 2749 w 10000"/>
                <a:gd name="connsiteY130" fmla="*/ 5538 h 10000"/>
                <a:gd name="connsiteX131" fmla="*/ 2768 w 10000"/>
                <a:gd name="connsiteY131" fmla="*/ 4654 h 10000"/>
                <a:gd name="connsiteX132" fmla="*/ 2787 w 10000"/>
                <a:gd name="connsiteY132" fmla="*/ 3987 h 10000"/>
                <a:gd name="connsiteX133" fmla="*/ 2806 w 10000"/>
                <a:gd name="connsiteY133" fmla="*/ 3410 h 10000"/>
                <a:gd name="connsiteX134" fmla="*/ 2824 w 10000"/>
                <a:gd name="connsiteY134" fmla="*/ 3885 h 10000"/>
                <a:gd name="connsiteX135" fmla="*/ 2843 w 10000"/>
                <a:gd name="connsiteY135" fmla="*/ 5987 h 10000"/>
                <a:gd name="connsiteX136" fmla="*/ 2873 w 10000"/>
                <a:gd name="connsiteY136" fmla="*/ 7679 h 10000"/>
                <a:gd name="connsiteX137" fmla="*/ 2889 w 10000"/>
                <a:gd name="connsiteY137" fmla="*/ 7641 h 10000"/>
                <a:gd name="connsiteX138" fmla="*/ 2907 w 10000"/>
                <a:gd name="connsiteY138" fmla="*/ 7103 h 10000"/>
                <a:gd name="connsiteX139" fmla="*/ 2927 w 10000"/>
                <a:gd name="connsiteY139" fmla="*/ 6500 h 10000"/>
                <a:gd name="connsiteX140" fmla="*/ 2958 w 10000"/>
                <a:gd name="connsiteY140" fmla="*/ 5962 h 10000"/>
                <a:gd name="connsiteX141" fmla="*/ 2976 w 10000"/>
                <a:gd name="connsiteY141" fmla="*/ 5321 h 10000"/>
                <a:gd name="connsiteX142" fmla="*/ 2995 w 10000"/>
                <a:gd name="connsiteY142" fmla="*/ 4744 h 10000"/>
                <a:gd name="connsiteX143" fmla="*/ 3020 w 10000"/>
                <a:gd name="connsiteY143" fmla="*/ 4051 h 10000"/>
                <a:gd name="connsiteX144" fmla="*/ 3041 w 10000"/>
                <a:gd name="connsiteY144" fmla="*/ 3372 h 10000"/>
                <a:gd name="connsiteX145" fmla="*/ 3060 w 10000"/>
                <a:gd name="connsiteY145" fmla="*/ 3667 h 10000"/>
                <a:gd name="connsiteX146" fmla="*/ 3080 w 10000"/>
                <a:gd name="connsiteY146" fmla="*/ 4295 h 10000"/>
                <a:gd name="connsiteX147" fmla="*/ 3098 w 10000"/>
                <a:gd name="connsiteY147" fmla="*/ 4808 h 10000"/>
                <a:gd name="connsiteX148" fmla="*/ 3116 w 10000"/>
                <a:gd name="connsiteY148" fmla="*/ 5667 h 10000"/>
                <a:gd name="connsiteX149" fmla="*/ 3146 w 10000"/>
                <a:gd name="connsiteY149" fmla="*/ 6205 h 10000"/>
                <a:gd name="connsiteX150" fmla="*/ 3165 w 10000"/>
                <a:gd name="connsiteY150" fmla="*/ 6141 h 10000"/>
                <a:gd name="connsiteX151" fmla="*/ 3180 w 10000"/>
                <a:gd name="connsiteY151" fmla="*/ 5705 h 10000"/>
                <a:gd name="connsiteX152" fmla="*/ 3212 w 10000"/>
                <a:gd name="connsiteY152" fmla="*/ 5154 h 10000"/>
                <a:gd name="connsiteX153" fmla="*/ 3232 w 10000"/>
                <a:gd name="connsiteY153" fmla="*/ 4526 h 10000"/>
                <a:gd name="connsiteX154" fmla="*/ 3250 w 10000"/>
                <a:gd name="connsiteY154" fmla="*/ 4590 h 10000"/>
                <a:gd name="connsiteX155" fmla="*/ 3270 w 10000"/>
                <a:gd name="connsiteY155" fmla="*/ 5321 h 10000"/>
                <a:gd name="connsiteX156" fmla="*/ 3296 w 10000"/>
                <a:gd name="connsiteY156" fmla="*/ 5962 h 10000"/>
                <a:gd name="connsiteX157" fmla="*/ 3316 w 10000"/>
                <a:gd name="connsiteY157" fmla="*/ 5859 h 10000"/>
                <a:gd name="connsiteX158" fmla="*/ 3335 w 10000"/>
                <a:gd name="connsiteY158" fmla="*/ 5064 h 10000"/>
                <a:gd name="connsiteX159" fmla="*/ 3353 w 10000"/>
                <a:gd name="connsiteY159" fmla="*/ 4359 h 10000"/>
                <a:gd name="connsiteX160" fmla="*/ 3383 w 10000"/>
                <a:gd name="connsiteY160" fmla="*/ 4013 h 10000"/>
                <a:gd name="connsiteX161" fmla="*/ 3402 w 10000"/>
                <a:gd name="connsiteY161" fmla="*/ 4333 h 10000"/>
                <a:gd name="connsiteX162" fmla="*/ 3422 w 10000"/>
                <a:gd name="connsiteY162" fmla="*/ 4936 h 10000"/>
                <a:gd name="connsiteX163" fmla="*/ 3440 w 10000"/>
                <a:gd name="connsiteY163" fmla="*/ 5603 h 10000"/>
                <a:gd name="connsiteX164" fmla="*/ 3460 w 10000"/>
                <a:gd name="connsiteY164" fmla="*/ 5705 h 10000"/>
                <a:gd name="connsiteX165" fmla="*/ 3486 w 10000"/>
                <a:gd name="connsiteY165" fmla="*/ 5449 h 10000"/>
                <a:gd name="connsiteX166" fmla="*/ 3504 w 10000"/>
                <a:gd name="connsiteY166" fmla="*/ 5103 h 10000"/>
                <a:gd name="connsiteX167" fmla="*/ 3523 w 10000"/>
                <a:gd name="connsiteY167" fmla="*/ 4359 h 10000"/>
                <a:gd name="connsiteX168" fmla="*/ 3541 w 10000"/>
                <a:gd name="connsiteY168" fmla="*/ 3731 h 10000"/>
                <a:gd name="connsiteX169" fmla="*/ 3560 w 10000"/>
                <a:gd name="connsiteY169" fmla="*/ 3923 h 10000"/>
                <a:gd name="connsiteX170" fmla="*/ 3588 w 10000"/>
                <a:gd name="connsiteY170" fmla="*/ 3500 h 10000"/>
                <a:gd name="connsiteX171" fmla="*/ 3607 w 10000"/>
                <a:gd name="connsiteY171" fmla="*/ 2615 h 10000"/>
                <a:gd name="connsiteX172" fmla="*/ 3637 w 10000"/>
                <a:gd name="connsiteY172" fmla="*/ 897 h 10000"/>
                <a:gd name="connsiteX173" fmla="*/ 3656 w 10000"/>
                <a:gd name="connsiteY173" fmla="*/ 1154 h 10000"/>
                <a:gd name="connsiteX174" fmla="*/ 3675 w 10000"/>
                <a:gd name="connsiteY174" fmla="*/ 3987 h 10000"/>
                <a:gd name="connsiteX175" fmla="*/ 3693 w 10000"/>
                <a:gd name="connsiteY175" fmla="*/ 7577 h 10000"/>
                <a:gd name="connsiteX176" fmla="*/ 3714 w 10000"/>
                <a:gd name="connsiteY176" fmla="*/ 9423 h 10000"/>
                <a:gd name="connsiteX177" fmla="*/ 3732 w 10000"/>
                <a:gd name="connsiteY177" fmla="*/ 9167 h 10000"/>
                <a:gd name="connsiteX178" fmla="*/ 3751 w 10000"/>
                <a:gd name="connsiteY178" fmla="*/ 7872 h 10000"/>
                <a:gd name="connsiteX179" fmla="*/ 3779 w 10000"/>
                <a:gd name="connsiteY179" fmla="*/ 6782 h 10000"/>
                <a:gd name="connsiteX180" fmla="*/ 3799 w 10000"/>
                <a:gd name="connsiteY180" fmla="*/ 5897 h 10000"/>
                <a:gd name="connsiteX181" fmla="*/ 3825 w 10000"/>
                <a:gd name="connsiteY181" fmla="*/ 5410 h 10000"/>
                <a:gd name="connsiteX182" fmla="*/ 3844 w 10000"/>
                <a:gd name="connsiteY182" fmla="*/ 5282 h 10000"/>
                <a:gd name="connsiteX183" fmla="*/ 3863 w 10000"/>
                <a:gd name="connsiteY183" fmla="*/ 5346 h 10000"/>
                <a:gd name="connsiteX184" fmla="*/ 3881 w 10000"/>
                <a:gd name="connsiteY184" fmla="*/ 5038 h 10000"/>
                <a:gd name="connsiteX185" fmla="*/ 3900 w 10000"/>
                <a:gd name="connsiteY185" fmla="*/ 4872 h 10000"/>
                <a:gd name="connsiteX186" fmla="*/ 3929 w 10000"/>
                <a:gd name="connsiteY186" fmla="*/ 4718 h 10000"/>
                <a:gd name="connsiteX187" fmla="*/ 3948 w 10000"/>
                <a:gd name="connsiteY187" fmla="*/ 4936 h 10000"/>
                <a:gd name="connsiteX188" fmla="*/ 3968 w 10000"/>
                <a:gd name="connsiteY188" fmla="*/ 5103 h 10000"/>
                <a:gd name="connsiteX189" fmla="*/ 3987 w 10000"/>
                <a:gd name="connsiteY189" fmla="*/ 5474 h 10000"/>
                <a:gd name="connsiteX190" fmla="*/ 4016 w 10000"/>
                <a:gd name="connsiteY190" fmla="*/ 5410 h 10000"/>
                <a:gd name="connsiteX191" fmla="*/ 4034 w 10000"/>
                <a:gd name="connsiteY191" fmla="*/ 5218 h 10000"/>
                <a:gd name="connsiteX192" fmla="*/ 4053 w 10000"/>
                <a:gd name="connsiteY192" fmla="*/ 5000 h 10000"/>
                <a:gd name="connsiteX193" fmla="*/ 4071 w 10000"/>
                <a:gd name="connsiteY193" fmla="*/ 4872 h 10000"/>
                <a:gd name="connsiteX194" fmla="*/ 4090 w 10000"/>
                <a:gd name="connsiteY194" fmla="*/ 4744 h 10000"/>
                <a:gd name="connsiteX195" fmla="*/ 4117 w 10000"/>
                <a:gd name="connsiteY195" fmla="*/ 4808 h 10000"/>
                <a:gd name="connsiteX196" fmla="*/ 4135 w 10000"/>
                <a:gd name="connsiteY196" fmla="*/ 4782 h 10000"/>
                <a:gd name="connsiteX197" fmla="*/ 4155 w 10000"/>
                <a:gd name="connsiteY197" fmla="*/ 4590 h 10000"/>
                <a:gd name="connsiteX198" fmla="*/ 4173 w 10000"/>
                <a:gd name="connsiteY198" fmla="*/ 4654 h 10000"/>
                <a:gd name="connsiteX199" fmla="*/ 4204 w 10000"/>
                <a:gd name="connsiteY199" fmla="*/ 4782 h 10000"/>
                <a:gd name="connsiteX200" fmla="*/ 4223 w 10000"/>
                <a:gd name="connsiteY200" fmla="*/ 4872 h 10000"/>
                <a:gd name="connsiteX201" fmla="*/ 4242 w 10000"/>
                <a:gd name="connsiteY201" fmla="*/ 4179 h 10000"/>
                <a:gd name="connsiteX202" fmla="*/ 4267 w 10000"/>
                <a:gd name="connsiteY202" fmla="*/ 2423 h 10000"/>
                <a:gd name="connsiteX203" fmla="*/ 4287 w 10000"/>
                <a:gd name="connsiteY203" fmla="*/ 923 h 10000"/>
                <a:gd name="connsiteX204" fmla="*/ 4305 w 10000"/>
                <a:gd name="connsiteY204" fmla="*/ 0 h 10000"/>
                <a:gd name="connsiteX205" fmla="*/ 4324 w 10000"/>
                <a:gd name="connsiteY205" fmla="*/ 1051 h 10000"/>
                <a:gd name="connsiteX206" fmla="*/ 4344 w 10000"/>
                <a:gd name="connsiteY206" fmla="*/ 4487 h 10000"/>
                <a:gd name="connsiteX207" fmla="*/ 4363 w 10000"/>
                <a:gd name="connsiteY207" fmla="*/ 7705 h 10000"/>
                <a:gd name="connsiteX208" fmla="*/ 4392 w 10000"/>
                <a:gd name="connsiteY208" fmla="*/ 9397 h 10000"/>
                <a:gd name="connsiteX209" fmla="*/ 4410 w 10000"/>
                <a:gd name="connsiteY209" fmla="*/ 9397 h 10000"/>
                <a:gd name="connsiteX210" fmla="*/ 4429 w 10000"/>
                <a:gd name="connsiteY210" fmla="*/ 8436 h 10000"/>
                <a:gd name="connsiteX211" fmla="*/ 4459 w 10000"/>
                <a:gd name="connsiteY211" fmla="*/ 7679 h 10000"/>
                <a:gd name="connsiteX212" fmla="*/ 4478 w 10000"/>
                <a:gd name="connsiteY212" fmla="*/ 7231 h 10000"/>
                <a:gd name="connsiteX213" fmla="*/ 4498 w 10000"/>
                <a:gd name="connsiteY213" fmla="*/ 6436 h 10000"/>
                <a:gd name="connsiteX214" fmla="*/ 4518 w 10000"/>
                <a:gd name="connsiteY214" fmla="*/ 5538 h 10000"/>
                <a:gd name="connsiteX215" fmla="*/ 4537 w 10000"/>
                <a:gd name="connsiteY215" fmla="*/ 4872 h 10000"/>
                <a:gd name="connsiteX216" fmla="*/ 4562 w 10000"/>
                <a:gd name="connsiteY216" fmla="*/ 4423 h 10000"/>
                <a:gd name="connsiteX217" fmla="*/ 4581 w 10000"/>
                <a:gd name="connsiteY217" fmla="*/ 4462 h 10000"/>
                <a:gd name="connsiteX218" fmla="*/ 4599 w 10000"/>
                <a:gd name="connsiteY218" fmla="*/ 3885 h 10000"/>
                <a:gd name="connsiteX219" fmla="*/ 4618 w 10000"/>
                <a:gd name="connsiteY219" fmla="*/ 2744 h 10000"/>
                <a:gd name="connsiteX220" fmla="*/ 4637 w 10000"/>
                <a:gd name="connsiteY220" fmla="*/ 1949 h 10000"/>
                <a:gd name="connsiteX221" fmla="*/ 4662 w 10000"/>
                <a:gd name="connsiteY221" fmla="*/ 2897 h 10000"/>
                <a:gd name="connsiteX222" fmla="*/ 4681 w 10000"/>
                <a:gd name="connsiteY222" fmla="*/ 5833 h 10000"/>
                <a:gd name="connsiteX223" fmla="*/ 4712 w 10000"/>
                <a:gd name="connsiteY223" fmla="*/ 8000 h 10000"/>
                <a:gd name="connsiteX224" fmla="*/ 4731 w 10000"/>
                <a:gd name="connsiteY224" fmla="*/ 8090 h 10000"/>
                <a:gd name="connsiteX225" fmla="*/ 4751 w 10000"/>
                <a:gd name="connsiteY225" fmla="*/ 7103 h 10000"/>
                <a:gd name="connsiteX226" fmla="*/ 4769 w 10000"/>
                <a:gd name="connsiteY226" fmla="*/ 6205 h 10000"/>
                <a:gd name="connsiteX227" fmla="*/ 4789 w 10000"/>
                <a:gd name="connsiteY227" fmla="*/ 5641 h 10000"/>
                <a:gd name="connsiteX228" fmla="*/ 4807 w 10000"/>
                <a:gd name="connsiteY228" fmla="*/ 5321 h 10000"/>
                <a:gd name="connsiteX229" fmla="*/ 4836 w 10000"/>
                <a:gd name="connsiteY229" fmla="*/ 5154 h 10000"/>
                <a:gd name="connsiteX230" fmla="*/ 4854 w 10000"/>
                <a:gd name="connsiteY230" fmla="*/ 4872 h 10000"/>
                <a:gd name="connsiteX231" fmla="*/ 4875 w 10000"/>
                <a:gd name="connsiteY231" fmla="*/ 4526 h 10000"/>
                <a:gd name="connsiteX232" fmla="*/ 4904 w 10000"/>
                <a:gd name="connsiteY232" fmla="*/ 4333 h 10000"/>
                <a:gd name="connsiteX233" fmla="*/ 4923 w 10000"/>
                <a:gd name="connsiteY233" fmla="*/ 4115 h 10000"/>
                <a:gd name="connsiteX234" fmla="*/ 4937 w 10000"/>
                <a:gd name="connsiteY234" fmla="*/ 3859 h 10000"/>
                <a:gd name="connsiteX235" fmla="*/ 4957 w 10000"/>
                <a:gd name="connsiteY235" fmla="*/ 3692 h 10000"/>
                <a:gd name="connsiteX236" fmla="*/ 4976 w 10000"/>
                <a:gd name="connsiteY236" fmla="*/ 3603 h 10000"/>
                <a:gd name="connsiteX237" fmla="*/ 5006 w 10000"/>
                <a:gd name="connsiteY237" fmla="*/ 3821 h 10000"/>
                <a:gd name="connsiteX238" fmla="*/ 5025 w 10000"/>
                <a:gd name="connsiteY238" fmla="*/ 4590 h 10000"/>
                <a:gd name="connsiteX239" fmla="*/ 5044 w 10000"/>
                <a:gd name="connsiteY239" fmla="*/ 5103 h 10000"/>
                <a:gd name="connsiteX240" fmla="*/ 5065 w 10000"/>
                <a:gd name="connsiteY240" fmla="*/ 5346 h 10000"/>
                <a:gd name="connsiteX241" fmla="*/ 5090 w 10000"/>
                <a:gd name="connsiteY241" fmla="*/ 5474 h 10000"/>
                <a:gd name="connsiteX242" fmla="*/ 5108 w 10000"/>
                <a:gd name="connsiteY242" fmla="*/ 5538 h 10000"/>
                <a:gd name="connsiteX243" fmla="*/ 5128 w 10000"/>
                <a:gd name="connsiteY243" fmla="*/ 5513 h 10000"/>
                <a:gd name="connsiteX244" fmla="*/ 5147 w 10000"/>
                <a:gd name="connsiteY244" fmla="*/ 5218 h 10000"/>
                <a:gd name="connsiteX245" fmla="*/ 5176 w 10000"/>
                <a:gd name="connsiteY245" fmla="*/ 4744 h 10000"/>
                <a:gd name="connsiteX246" fmla="*/ 5195 w 10000"/>
                <a:gd name="connsiteY246" fmla="*/ 4397 h 10000"/>
                <a:gd name="connsiteX247" fmla="*/ 5214 w 10000"/>
                <a:gd name="connsiteY247" fmla="*/ 3821 h 10000"/>
                <a:gd name="connsiteX248" fmla="*/ 5229 w 10000"/>
                <a:gd name="connsiteY248" fmla="*/ 3372 h 10000"/>
                <a:gd name="connsiteX249" fmla="*/ 5248 w 10000"/>
                <a:gd name="connsiteY249" fmla="*/ 3372 h 10000"/>
                <a:gd name="connsiteX250" fmla="*/ 5269 w 10000"/>
                <a:gd name="connsiteY250" fmla="*/ 3795 h 10000"/>
                <a:gd name="connsiteX251" fmla="*/ 5300 w 10000"/>
                <a:gd name="connsiteY251" fmla="*/ 5192 h 10000"/>
                <a:gd name="connsiteX252" fmla="*/ 5326 w 10000"/>
                <a:gd name="connsiteY252" fmla="*/ 6436 h 10000"/>
                <a:gd name="connsiteX253" fmla="*/ 5344 w 10000"/>
                <a:gd name="connsiteY253" fmla="*/ 7321 h 10000"/>
                <a:gd name="connsiteX254" fmla="*/ 5363 w 10000"/>
                <a:gd name="connsiteY254" fmla="*/ 7359 h 10000"/>
                <a:gd name="connsiteX255" fmla="*/ 5382 w 10000"/>
                <a:gd name="connsiteY255" fmla="*/ 6846 h 10000"/>
                <a:gd name="connsiteX256" fmla="*/ 5402 w 10000"/>
                <a:gd name="connsiteY256" fmla="*/ 6179 h 10000"/>
                <a:gd name="connsiteX257" fmla="*/ 5420 w 10000"/>
                <a:gd name="connsiteY257" fmla="*/ 5897 h 10000"/>
                <a:gd name="connsiteX258" fmla="*/ 5439 w 10000"/>
                <a:gd name="connsiteY258" fmla="*/ 5538 h 10000"/>
                <a:gd name="connsiteX259" fmla="*/ 5469 w 10000"/>
                <a:gd name="connsiteY259" fmla="*/ 4590 h 10000"/>
                <a:gd name="connsiteX260" fmla="*/ 5487 w 10000"/>
                <a:gd name="connsiteY260" fmla="*/ 3064 h 10000"/>
                <a:gd name="connsiteX261" fmla="*/ 5506 w 10000"/>
                <a:gd name="connsiteY261" fmla="*/ 2615 h 10000"/>
                <a:gd name="connsiteX262" fmla="*/ 5534 w 10000"/>
                <a:gd name="connsiteY262" fmla="*/ 3474 h 10000"/>
                <a:gd name="connsiteX263" fmla="*/ 5555 w 10000"/>
                <a:gd name="connsiteY263" fmla="*/ 4359 h 10000"/>
                <a:gd name="connsiteX264" fmla="*/ 5573 w 10000"/>
                <a:gd name="connsiteY264" fmla="*/ 5321 h 10000"/>
                <a:gd name="connsiteX265" fmla="*/ 5592 w 10000"/>
                <a:gd name="connsiteY265" fmla="*/ 7013 h 10000"/>
                <a:gd name="connsiteX266" fmla="*/ 5619 w 10000"/>
                <a:gd name="connsiteY266" fmla="*/ 8179 h 10000"/>
                <a:gd name="connsiteX267" fmla="*/ 5637 w 10000"/>
                <a:gd name="connsiteY267" fmla="*/ 8115 h 10000"/>
                <a:gd name="connsiteX268" fmla="*/ 5657 w 10000"/>
                <a:gd name="connsiteY268" fmla="*/ 7256 h 10000"/>
                <a:gd name="connsiteX269" fmla="*/ 5675 w 10000"/>
                <a:gd name="connsiteY269" fmla="*/ 6269 h 10000"/>
                <a:gd name="connsiteX270" fmla="*/ 5695 w 10000"/>
                <a:gd name="connsiteY270" fmla="*/ 5410 h 10000"/>
                <a:gd name="connsiteX271" fmla="*/ 5713 w 10000"/>
                <a:gd name="connsiteY271" fmla="*/ 4974 h 10000"/>
                <a:gd name="connsiteX272" fmla="*/ 5744 w 10000"/>
                <a:gd name="connsiteY272" fmla="*/ 4551 h 10000"/>
                <a:gd name="connsiteX273" fmla="*/ 5762 w 10000"/>
                <a:gd name="connsiteY273" fmla="*/ 4231 h 10000"/>
                <a:gd name="connsiteX274" fmla="*/ 5782 w 10000"/>
                <a:gd name="connsiteY274" fmla="*/ 3885 h 10000"/>
                <a:gd name="connsiteX275" fmla="*/ 5809 w 10000"/>
                <a:gd name="connsiteY275" fmla="*/ 3667 h 10000"/>
                <a:gd name="connsiteX276" fmla="*/ 5827 w 10000"/>
                <a:gd name="connsiteY276" fmla="*/ 3218 h 10000"/>
                <a:gd name="connsiteX277" fmla="*/ 5846 w 10000"/>
                <a:gd name="connsiteY277" fmla="*/ 3192 h 10000"/>
                <a:gd name="connsiteX278" fmla="*/ 5865 w 10000"/>
                <a:gd name="connsiteY278" fmla="*/ 3731 h 10000"/>
                <a:gd name="connsiteX279" fmla="*/ 5892 w 10000"/>
                <a:gd name="connsiteY279" fmla="*/ 4615 h 10000"/>
                <a:gd name="connsiteX280" fmla="*/ 5912 w 10000"/>
                <a:gd name="connsiteY280" fmla="*/ 5321 h 10000"/>
                <a:gd name="connsiteX281" fmla="*/ 5930 w 10000"/>
                <a:gd name="connsiteY281" fmla="*/ 5731 h 10000"/>
                <a:gd name="connsiteX282" fmla="*/ 5960 w 10000"/>
                <a:gd name="connsiteY282" fmla="*/ 6090 h 10000"/>
                <a:gd name="connsiteX283" fmla="*/ 5979 w 10000"/>
                <a:gd name="connsiteY283" fmla="*/ 6026 h 10000"/>
                <a:gd name="connsiteX284" fmla="*/ 5998 w 10000"/>
                <a:gd name="connsiteY284" fmla="*/ 5321 h 10000"/>
                <a:gd name="connsiteX285" fmla="*/ 6016 w 10000"/>
                <a:gd name="connsiteY285" fmla="*/ 4397 h 10000"/>
                <a:gd name="connsiteX286" fmla="*/ 6035 w 10000"/>
                <a:gd name="connsiteY286" fmla="*/ 4077 h 10000"/>
                <a:gd name="connsiteX287" fmla="*/ 6054 w 10000"/>
                <a:gd name="connsiteY287" fmla="*/ 4051 h 10000"/>
                <a:gd name="connsiteX288" fmla="*/ 6081 w 10000"/>
                <a:gd name="connsiteY288" fmla="*/ 4974 h 10000"/>
                <a:gd name="connsiteX289" fmla="*/ 6100 w 10000"/>
                <a:gd name="connsiteY289" fmla="*/ 5897 h 10000"/>
                <a:gd name="connsiteX290" fmla="*/ 6121 w 10000"/>
                <a:gd name="connsiteY290" fmla="*/ 5795 h 10000"/>
                <a:gd name="connsiteX291" fmla="*/ 6140 w 10000"/>
                <a:gd name="connsiteY291" fmla="*/ 5321 h 10000"/>
                <a:gd name="connsiteX292" fmla="*/ 6166 w 10000"/>
                <a:gd name="connsiteY292" fmla="*/ 5064 h 10000"/>
                <a:gd name="connsiteX293" fmla="*/ 6186 w 10000"/>
                <a:gd name="connsiteY293" fmla="*/ 5321 h 10000"/>
                <a:gd name="connsiteX294" fmla="*/ 6204 w 10000"/>
                <a:gd name="connsiteY294" fmla="*/ 5154 h 10000"/>
                <a:gd name="connsiteX295" fmla="*/ 6222 w 10000"/>
                <a:gd name="connsiteY295" fmla="*/ 4936 h 10000"/>
                <a:gd name="connsiteX296" fmla="*/ 6253 w 10000"/>
                <a:gd name="connsiteY296" fmla="*/ 4462 h 10000"/>
                <a:gd name="connsiteX297" fmla="*/ 6393 w 10000"/>
                <a:gd name="connsiteY297" fmla="*/ 4846 h 10000"/>
                <a:gd name="connsiteX298" fmla="*/ 6420 w 10000"/>
                <a:gd name="connsiteY298" fmla="*/ 4487 h 10000"/>
                <a:gd name="connsiteX299" fmla="*/ 6526 w 10000"/>
                <a:gd name="connsiteY299" fmla="*/ 4013 h 10000"/>
                <a:gd name="connsiteX300" fmla="*/ 6545 w 10000"/>
                <a:gd name="connsiteY300" fmla="*/ 3064 h 10000"/>
                <a:gd name="connsiteX301" fmla="*/ 6609 w 10000"/>
                <a:gd name="connsiteY301" fmla="*/ 5923 h 10000"/>
                <a:gd name="connsiteX302" fmla="*/ 6628 w 10000"/>
                <a:gd name="connsiteY302" fmla="*/ 7321 h 10000"/>
                <a:gd name="connsiteX303" fmla="*/ 6648 w 10000"/>
                <a:gd name="connsiteY303" fmla="*/ 7641 h 10000"/>
                <a:gd name="connsiteX304" fmla="*/ 6667 w 10000"/>
                <a:gd name="connsiteY304" fmla="*/ 7359 h 10000"/>
                <a:gd name="connsiteX305" fmla="*/ 6685 w 10000"/>
                <a:gd name="connsiteY305" fmla="*/ 5833 h 10000"/>
                <a:gd name="connsiteX306" fmla="*/ 6801 w 10000"/>
                <a:gd name="connsiteY306" fmla="*/ 6436 h 10000"/>
                <a:gd name="connsiteX307" fmla="*/ 6821 w 10000"/>
                <a:gd name="connsiteY307" fmla="*/ 8628 h 10000"/>
                <a:gd name="connsiteX308" fmla="*/ 6839 w 10000"/>
                <a:gd name="connsiteY308" fmla="*/ 9077 h 10000"/>
                <a:gd name="connsiteX309" fmla="*/ 6865 w 10000"/>
                <a:gd name="connsiteY309" fmla="*/ 8603 h 10000"/>
                <a:gd name="connsiteX310" fmla="*/ 6883 w 10000"/>
                <a:gd name="connsiteY310" fmla="*/ 7679 h 10000"/>
                <a:gd name="connsiteX311" fmla="*/ 6903 w 10000"/>
                <a:gd name="connsiteY311" fmla="*/ 6846 h 10000"/>
                <a:gd name="connsiteX312" fmla="*/ 6921 w 10000"/>
                <a:gd name="connsiteY312" fmla="*/ 6090 h 10000"/>
                <a:gd name="connsiteX313" fmla="*/ 6940 w 10000"/>
                <a:gd name="connsiteY313" fmla="*/ 5128 h 10000"/>
                <a:gd name="connsiteX314" fmla="*/ 6960 w 10000"/>
                <a:gd name="connsiteY314" fmla="*/ 4013 h 10000"/>
                <a:gd name="connsiteX315" fmla="*/ 7329 w 10000"/>
                <a:gd name="connsiteY315" fmla="*/ 5513 h 10000"/>
                <a:gd name="connsiteX316" fmla="*/ 7349 w 10000"/>
                <a:gd name="connsiteY316" fmla="*/ 6051 h 10000"/>
                <a:gd name="connsiteX317" fmla="*/ 7368 w 10000"/>
                <a:gd name="connsiteY317" fmla="*/ 5897 h 10000"/>
                <a:gd name="connsiteX318" fmla="*/ 7387 w 10000"/>
                <a:gd name="connsiteY318" fmla="*/ 5577 h 10000"/>
                <a:gd name="connsiteX319" fmla="*/ 7405 w 10000"/>
                <a:gd name="connsiteY319" fmla="*/ 5321 h 10000"/>
                <a:gd name="connsiteX320" fmla="*/ 7431 w 10000"/>
                <a:gd name="connsiteY320" fmla="*/ 4936 h 10000"/>
                <a:gd name="connsiteX321" fmla="*/ 7451 w 10000"/>
                <a:gd name="connsiteY321" fmla="*/ 4654 h 10000"/>
                <a:gd name="connsiteX322" fmla="*/ 7471 w 10000"/>
                <a:gd name="connsiteY322" fmla="*/ 4526 h 10000"/>
                <a:gd name="connsiteX323" fmla="*/ 7501 w 10000"/>
                <a:gd name="connsiteY323" fmla="*/ 4487 h 10000"/>
                <a:gd name="connsiteX324" fmla="*/ 7519 w 10000"/>
                <a:gd name="connsiteY324" fmla="*/ 4590 h 10000"/>
                <a:gd name="connsiteX325" fmla="*/ 7539 w 10000"/>
                <a:gd name="connsiteY325" fmla="*/ 5218 h 10000"/>
                <a:gd name="connsiteX326" fmla="*/ 7553 w 10000"/>
                <a:gd name="connsiteY326" fmla="*/ 5218 h 10000"/>
                <a:gd name="connsiteX327" fmla="*/ 7571 w 10000"/>
                <a:gd name="connsiteY327" fmla="*/ 4654 h 10000"/>
                <a:gd name="connsiteX328" fmla="*/ 7602 w 10000"/>
                <a:gd name="connsiteY328" fmla="*/ 4423 h 10000"/>
                <a:gd name="connsiteX329" fmla="*/ 7620 w 10000"/>
                <a:gd name="connsiteY329" fmla="*/ 4654 h 10000"/>
                <a:gd name="connsiteX330" fmla="*/ 7640 w 10000"/>
                <a:gd name="connsiteY330" fmla="*/ 5154 h 10000"/>
                <a:gd name="connsiteX331" fmla="*/ 7665 w 10000"/>
                <a:gd name="connsiteY331" fmla="*/ 5731 h 10000"/>
                <a:gd name="connsiteX332" fmla="*/ 7685 w 10000"/>
                <a:gd name="connsiteY332" fmla="*/ 6051 h 10000"/>
                <a:gd name="connsiteX333" fmla="*/ 7703 w 10000"/>
                <a:gd name="connsiteY333" fmla="*/ 5962 h 10000"/>
                <a:gd name="connsiteX334" fmla="*/ 7722 w 10000"/>
                <a:gd name="connsiteY334" fmla="*/ 5897 h 10000"/>
                <a:gd name="connsiteX335" fmla="*/ 7742 w 10000"/>
                <a:gd name="connsiteY335" fmla="*/ 5321 h 10000"/>
                <a:gd name="connsiteX336" fmla="*/ 7761 w 10000"/>
                <a:gd name="connsiteY336" fmla="*/ 4679 h 10000"/>
                <a:gd name="connsiteX337" fmla="*/ 7792 w 10000"/>
                <a:gd name="connsiteY337" fmla="*/ 4115 h 10000"/>
                <a:gd name="connsiteX338" fmla="*/ 7810 w 10000"/>
                <a:gd name="connsiteY338" fmla="*/ 3474 h 10000"/>
                <a:gd name="connsiteX339" fmla="*/ 7831 w 10000"/>
                <a:gd name="connsiteY339" fmla="*/ 3410 h 10000"/>
                <a:gd name="connsiteX340" fmla="*/ 7846 w 10000"/>
                <a:gd name="connsiteY340" fmla="*/ 4808 h 10000"/>
                <a:gd name="connsiteX341" fmla="*/ 7879 w 10000"/>
                <a:gd name="connsiteY341" fmla="*/ 6090 h 10000"/>
                <a:gd name="connsiteX342" fmla="*/ 7897 w 10000"/>
                <a:gd name="connsiteY342" fmla="*/ 5833 h 10000"/>
                <a:gd name="connsiteX343" fmla="*/ 7915 w 10000"/>
                <a:gd name="connsiteY343" fmla="*/ 4359 h 10000"/>
                <a:gd name="connsiteX344" fmla="*/ 7941 w 10000"/>
                <a:gd name="connsiteY344" fmla="*/ 2705 h 10000"/>
                <a:gd name="connsiteX345" fmla="*/ 7959 w 10000"/>
                <a:gd name="connsiteY345" fmla="*/ 1974 h 10000"/>
                <a:gd name="connsiteX346" fmla="*/ 7978 w 10000"/>
                <a:gd name="connsiteY346" fmla="*/ 4013 h 10000"/>
                <a:gd name="connsiteX347" fmla="*/ 7997 w 10000"/>
                <a:gd name="connsiteY347" fmla="*/ 6372 h 10000"/>
                <a:gd name="connsiteX348" fmla="*/ 8017 w 10000"/>
                <a:gd name="connsiteY348" fmla="*/ 7808 h 10000"/>
                <a:gd name="connsiteX349" fmla="*/ 8035 w 10000"/>
                <a:gd name="connsiteY349" fmla="*/ 7577 h 10000"/>
                <a:gd name="connsiteX350" fmla="*/ 8066 w 10000"/>
                <a:gd name="connsiteY350" fmla="*/ 7295 h 10000"/>
                <a:gd name="connsiteX351" fmla="*/ 8085 w 10000"/>
                <a:gd name="connsiteY351" fmla="*/ 7321 h 10000"/>
                <a:gd name="connsiteX352" fmla="*/ 8103 w 10000"/>
                <a:gd name="connsiteY352" fmla="*/ 7551 h 10000"/>
                <a:gd name="connsiteX353" fmla="*/ 8130 w 10000"/>
                <a:gd name="connsiteY353" fmla="*/ 7679 h 10000"/>
                <a:gd name="connsiteX354" fmla="*/ 8148 w 10000"/>
                <a:gd name="connsiteY354" fmla="*/ 7231 h 10000"/>
                <a:gd name="connsiteX355" fmla="*/ 8169 w 10000"/>
                <a:gd name="connsiteY355" fmla="*/ 6526 h 10000"/>
                <a:gd name="connsiteX356" fmla="*/ 8188 w 10000"/>
                <a:gd name="connsiteY356" fmla="*/ 5859 h 10000"/>
                <a:gd name="connsiteX357" fmla="*/ 8215 w 10000"/>
                <a:gd name="connsiteY357" fmla="*/ 5154 h 10000"/>
                <a:gd name="connsiteX358" fmla="*/ 8233 w 10000"/>
                <a:gd name="connsiteY358" fmla="*/ 4615 h 10000"/>
                <a:gd name="connsiteX359" fmla="*/ 8253 w 10000"/>
                <a:gd name="connsiteY359" fmla="*/ 3949 h 10000"/>
                <a:gd name="connsiteX360" fmla="*/ 8272 w 10000"/>
                <a:gd name="connsiteY360" fmla="*/ 3474 h 10000"/>
                <a:gd name="connsiteX361" fmla="*/ 8291 w 10000"/>
                <a:gd name="connsiteY361" fmla="*/ 2936 h 10000"/>
                <a:gd name="connsiteX362" fmla="*/ 8321 w 10000"/>
                <a:gd name="connsiteY362" fmla="*/ 2808 h 10000"/>
                <a:gd name="connsiteX363" fmla="*/ 8339 w 10000"/>
                <a:gd name="connsiteY363" fmla="*/ 3474 h 10000"/>
                <a:gd name="connsiteX364" fmla="*/ 8358 w 10000"/>
                <a:gd name="connsiteY364" fmla="*/ 4462 h 10000"/>
                <a:gd name="connsiteX365" fmla="*/ 8378 w 10000"/>
                <a:gd name="connsiteY365" fmla="*/ 4590 h 10000"/>
                <a:gd name="connsiteX366" fmla="*/ 8405 w 10000"/>
                <a:gd name="connsiteY366" fmla="*/ 4333 h 10000"/>
                <a:gd name="connsiteX367" fmla="*/ 8423 w 10000"/>
                <a:gd name="connsiteY367" fmla="*/ 4295 h 10000"/>
                <a:gd name="connsiteX368" fmla="*/ 8442 w 10000"/>
                <a:gd name="connsiteY368" fmla="*/ 4205 h 10000"/>
                <a:gd name="connsiteX369" fmla="*/ 8462 w 10000"/>
                <a:gd name="connsiteY369" fmla="*/ 3949 h 10000"/>
                <a:gd name="connsiteX370" fmla="*/ 8480 w 10000"/>
                <a:gd name="connsiteY370" fmla="*/ 4654 h 10000"/>
                <a:gd name="connsiteX371" fmla="*/ 8509 w 10000"/>
                <a:gd name="connsiteY371" fmla="*/ 5282 h 10000"/>
                <a:gd name="connsiteX372" fmla="*/ 8527 w 10000"/>
                <a:gd name="connsiteY372" fmla="*/ 6051 h 10000"/>
                <a:gd name="connsiteX373" fmla="*/ 8557 w 10000"/>
                <a:gd name="connsiteY373" fmla="*/ 6718 h 10000"/>
                <a:gd name="connsiteX374" fmla="*/ 8576 w 10000"/>
                <a:gd name="connsiteY374" fmla="*/ 6821 h 10000"/>
                <a:gd name="connsiteX375" fmla="*/ 8594 w 10000"/>
                <a:gd name="connsiteY375" fmla="*/ 6462 h 10000"/>
                <a:gd name="connsiteX376" fmla="*/ 8613 w 10000"/>
                <a:gd name="connsiteY376" fmla="*/ 5321 h 10000"/>
                <a:gd name="connsiteX377" fmla="*/ 8632 w 10000"/>
                <a:gd name="connsiteY377" fmla="*/ 2769 h 10000"/>
                <a:gd name="connsiteX378" fmla="*/ 8653 w 10000"/>
                <a:gd name="connsiteY378" fmla="*/ 1244 h 10000"/>
                <a:gd name="connsiteX379" fmla="*/ 8671 w 10000"/>
                <a:gd name="connsiteY379" fmla="*/ 962 h 10000"/>
                <a:gd name="connsiteX380" fmla="*/ 8697 w 10000"/>
                <a:gd name="connsiteY380" fmla="*/ 3603 h 10000"/>
                <a:gd name="connsiteX381" fmla="*/ 8715 w 10000"/>
                <a:gd name="connsiteY381" fmla="*/ 6846 h 10000"/>
                <a:gd name="connsiteX382" fmla="*/ 8742 w 10000"/>
                <a:gd name="connsiteY382" fmla="*/ 8282 h 10000"/>
                <a:gd name="connsiteX383" fmla="*/ 8761 w 10000"/>
                <a:gd name="connsiteY383" fmla="*/ 8218 h 10000"/>
                <a:gd name="connsiteX384" fmla="*/ 8781 w 10000"/>
                <a:gd name="connsiteY384" fmla="*/ 7679 h 10000"/>
                <a:gd name="connsiteX385" fmla="*/ 8801 w 10000"/>
                <a:gd name="connsiteY385" fmla="*/ 7038 h 10000"/>
                <a:gd name="connsiteX386" fmla="*/ 8819 w 10000"/>
                <a:gd name="connsiteY386" fmla="*/ 6436 h 10000"/>
                <a:gd name="connsiteX387" fmla="*/ 8849 w 10000"/>
                <a:gd name="connsiteY387" fmla="*/ 6115 h 10000"/>
                <a:gd name="connsiteX388" fmla="*/ 8868 w 10000"/>
                <a:gd name="connsiteY388" fmla="*/ 5833 h 10000"/>
                <a:gd name="connsiteX389" fmla="*/ 8886 w 10000"/>
                <a:gd name="connsiteY389" fmla="*/ 5449 h 10000"/>
                <a:gd name="connsiteX390" fmla="*/ 8906 w 10000"/>
                <a:gd name="connsiteY390" fmla="*/ 4872 h 10000"/>
                <a:gd name="connsiteX391" fmla="*/ 8925 w 10000"/>
                <a:gd name="connsiteY391" fmla="*/ 4333 h 10000"/>
                <a:gd name="connsiteX392" fmla="*/ 8952 w 10000"/>
                <a:gd name="connsiteY392" fmla="*/ 3795 h 10000"/>
                <a:gd name="connsiteX393" fmla="*/ 8970 w 10000"/>
                <a:gd name="connsiteY393" fmla="*/ 3538 h 10000"/>
                <a:gd name="connsiteX394" fmla="*/ 8989 w 10000"/>
                <a:gd name="connsiteY394" fmla="*/ 3244 h 10000"/>
                <a:gd name="connsiteX395" fmla="*/ 9014 w 10000"/>
                <a:gd name="connsiteY395" fmla="*/ 3372 h 10000"/>
                <a:gd name="connsiteX396" fmla="*/ 9036 w 10000"/>
                <a:gd name="connsiteY396" fmla="*/ 3244 h 10000"/>
                <a:gd name="connsiteX397" fmla="*/ 9055 w 10000"/>
                <a:gd name="connsiteY397" fmla="*/ 2513 h 10000"/>
                <a:gd name="connsiteX398" fmla="*/ 9073 w 10000"/>
                <a:gd name="connsiteY398" fmla="*/ 2897 h 10000"/>
                <a:gd name="connsiteX399" fmla="*/ 9092 w 10000"/>
                <a:gd name="connsiteY399" fmla="*/ 5128 h 10000"/>
                <a:gd name="connsiteX400" fmla="*/ 9123 w 10000"/>
                <a:gd name="connsiteY400" fmla="*/ 6846 h 10000"/>
                <a:gd name="connsiteX401" fmla="*/ 9142 w 10000"/>
                <a:gd name="connsiteY401" fmla="*/ 7038 h 10000"/>
                <a:gd name="connsiteX402" fmla="*/ 9161 w 10000"/>
                <a:gd name="connsiteY402" fmla="*/ 6821 h 10000"/>
                <a:gd name="connsiteX403" fmla="*/ 9187 w 10000"/>
                <a:gd name="connsiteY403" fmla="*/ 6051 h 10000"/>
                <a:gd name="connsiteX404" fmla="*/ 9207 w 10000"/>
                <a:gd name="connsiteY404" fmla="*/ 4974 h 10000"/>
                <a:gd name="connsiteX405" fmla="*/ 9225 w 10000"/>
                <a:gd name="connsiteY405" fmla="*/ 3885 h 10000"/>
                <a:gd name="connsiteX406" fmla="*/ 9244 w 10000"/>
                <a:gd name="connsiteY406" fmla="*/ 3795 h 10000"/>
                <a:gd name="connsiteX407" fmla="*/ 9262 w 10000"/>
                <a:gd name="connsiteY407" fmla="*/ 4910 h 10000"/>
                <a:gd name="connsiteX408" fmla="*/ 9282 w 10000"/>
                <a:gd name="connsiteY408" fmla="*/ 6590 h 10000"/>
                <a:gd name="connsiteX409" fmla="*/ 9311 w 10000"/>
                <a:gd name="connsiteY409" fmla="*/ 7705 h 10000"/>
                <a:gd name="connsiteX410" fmla="*/ 9330 w 10000"/>
                <a:gd name="connsiteY410" fmla="*/ 7641 h 10000"/>
                <a:gd name="connsiteX411" fmla="*/ 9348 w 10000"/>
                <a:gd name="connsiteY411" fmla="*/ 6974 h 10000"/>
                <a:gd name="connsiteX412" fmla="*/ 9366 w 10000"/>
                <a:gd name="connsiteY412" fmla="*/ 6244 h 10000"/>
                <a:gd name="connsiteX413" fmla="*/ 9396 w 10000"/>
                <a:gd name="connsiteY413" fmla="*/ 5667 h 10000"/>
                <a:gd name="connsiteX414" fmla="*/ 9415 w 10000"/>
                <a:gd name="connsiteY414" fmla="*/ 5282 h 10000"/>
                <a:gd name="connsiteX415" fmla="*/ 9434 w 10000"/>
                <a:gd name="connsiteY415" fmla="*/ 4782 h 10000"/>
                <a:gd name="connsiteX416" fmla="*/ 9452 w 10000"/>
                <a:gd name="connsiteY416" fmla="*/ 3987 h 10000"/>
                <a:gd name="connsiteX417" fmla="*/ 9481 w 10000"/>
                <a:gd name="connsiteY417" fmla="*/ 3244 h 10000"/>
                <a:gd name="connsiteX418" fmla="*/ 9499 w 10000"/>
                <a:gd name="connsiteY418" fmla="*/ 2872 h 10000"/>
                <a:gd name="connsiteX419" fmla="*/ 9518 w 10000"/>
                <a:gd name="connsiteY419" fmla="*/ 2962 h 10000"/>
                <a:gd name="connsiteX420" fmla="*/ 9536 w 10000"/>
                <a:gd name="connsiteY420" fmla="*/ 3667 h 10000"/>
                <a:gd name="connsiteX421" fmla="*/ 9556 w 10000"/>
                <a:gd name="connsiteY421" fmla="*/ 5321 h 10000"/>
                <a:gd name="connsiteX422" fmla="*/ 9823 w 10000"/>
                <a:gd name="connsiteY422" fmla="*/ 4462 h 10000"/>
                <a:gd name="connsiteX423" fmla="*/ 9843 w 10000"/>
                <a:gd name="connsiteY423" fmla="*/ 4179 h 10000"/>
                <a:gd name="connsiteX424" fmla="*/ 9862 w 10000"/>
                <a:gd name="connsiteY424" fmla="*/ 4115 h 10000"/>
                <a:gd name="connsiteX425" fmla="*/ 9880 w 10000"/>
                <a:gd name="connsiteY425" fmla="*/ 4141 h 10000"/>
                <a:gd name="connsiteX426" fmla="*/ 9896 w 10000"/>
                <a:gd name="connsiteY426" fmla="*/ 4462 h 10000"/>
                <a:gd name="connsiteX427" fmla="*/ 9926 w 10000"/>
                <a:gd name="connsiteY427" fmla="*/ 4782 h 10000"/>
                <a:gd name="connsiteX428" fmla="*/ 9964 w 10000"/>
                <a:gd name="connsiteY428" fmla="*/ 6090 h 10000"/>
                <a:gd name="connsiteX429" fmla="*/ 9982 w 10000"/>
                <a:gd name="connsiteY429" fmla="*/ 6308 h 10000"/>
                <a:gd name="connsiteX430" fmla="*/ 10000 w 10000"/>
                <a:gd name="connsiteY430" fmla="*/ 602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49 w 10000"/>
                <a:gd name="connsiteY7" fmla="*/ 2897 h 10000"/>
                <a:gd name="connsiteX8" fmla="*/ 167 w 10000"/>
                <a:gd name="connsiteY8" fmla="*/ 3987 h 10000"/>
                <a:gd name="connsiteX9" fmla="*/ 188 w 10000"/>
                <a:gd name="connsiteY9" fmla="*/ 5346 h 10000"/>
                <a:gd name="connsiteX10" fmla="*/ 207 w 10000"/>
                <a:gd name="connsiteY10" fmla="*/ 6179 h 10000"/>
                <a:gd name="connsiteX11" fmla="*/ 227 w 10000"/>
                <a:gd name="connsiteY11" fmla="*/ 6333 h 10000"/>
                <a:gd name="connsiteX12" fmla="*/ 257 w 10000"/>
                <a:gd name="connsiteY12" fmla="*/ 6115 h 10000"/>
                <a:gd name="connsiteX13" fmla="*/ 274 w 10000"/>
                <a:gd name="connsiteY13" fmla="*/ 5667 h 10000"/>
                <a:gd name="connsiteX14" fmla="*/ 296 w 10000"/>
                <a:gd name="connsiteY14" fmla="*/ 5385 h 10000"/>
                <a:gd name="connsiteX15" fmla="*/ 314 w 10000"/>
                <a:gd name="connsiteY15" fmla="*/ 4872 h 10000"/>
                <a:gd name="connsiteX16" fmla="*/ 334 w 10000"/>
                <a:gd name="connsiteY16" fmla="*/ 4013 h 10000"/>
                <a:gd name="connsiteX17" fmla="*/ 363 w 10000"/>
                <a:gd name="connsiteY17" fmla="*/ 3795 h 10000"/>
                <a:gd name="connsiteX18" fmla="*/ 382 w 10000"/>
                <a:gd name="connsiteY18" fmla="*/ 3859 h 10000"/>
                <a:gd name="connsiteX19" fmla="*/ 400 w 10000"/>
                <a:gd name="connsiteY19" fmla="*/ 4115 h 10000"/>
                <a:gd name="connsiteX20" fmla="*/ 426 w 10000"/>
                <a:gd name="connsiteY20" fmla="*/ 4872 h 10000"/>
                <a:gd name="connsiteX21" fmla="*/ 444 w 10000"/>
                <a:gd name="connsiteY21" fmla="*/ 5513 h 10000"/>
                <a:gd name="connsiteX22" fmla="*/ 465 w 10000"/>
                <a:gd name="connsiteY22" fmla="*/ 5513 h 10000"/>
                <a:gd name="connsiteX23" fmla="*/ 483 w 10000"/>
                <a:gd name="connsiteY23" fmla="*/ 5641 h 10000"/>
                <a:gd name="connsiteX24" fmla="*/ 501 w 10000"/>
                <a:gd name="connsiteY24" fmla="*/ 5705 h 10000"/>
                <a:gd name="connsiteX25" fmla="*/ 521 w 10000"/>
                <a:gd name="connsiteY25" fmla="*/ 5833 h 10000"/>
                <a:gd name="connsiteX26" fmla="*/ 551 w 10000"/>
                <a:gd name="connsiteY26" fmla="*/ 5731 h 10000"/>
                <a:gd name="connsiteX27" fmla="*/ 567 w 10000"/>
                <a:gd name="connsiteY27" fmla="*/ 5321 h 10000"/>
                <a:gd name="connsiteX28" fmla="*/ 586 w 10000"/>
                <a:gd name="connsiteY28" fmla="*/ 4974 h 10000"/>
                <a:gd name="connsiteX29" fmla="*/ 615 w 10000"/>
                <a:gd name="connsiteY29" fmla="*/ 4526 h 10000"/>
                <a:gd name="connsiteX30" fmla="*/ 634 w 10000"/>
                <a:gd name="connsiteY30" fmla="*/ 4051 h 10000"/>
                <a:gd name="connsiteX31" fmla="*/ 653 w 10000"/>
                <a:gd name="connsiteY31" fmla="*/ 3372 h 10000"/>
                <a:gd name="connsiteX32" fmla="*/ 673 w 10000"/>
                <a:gd name="connsiteY32" fmla="*/ 3026 h 10000"/>
                <a:gd name="connsiteX33" fmla="*/ 698 w 10000"/>
                <a:gd name="connsiteY33" fmla="*/ 3282 h 10000"/>
                <a:gd name="connsiteX34" fmla="*/ 718 w 10000"/>
                <a:gd name="connsiteY34" fmla="*/ 4551 h 10000"/>
                <a:gd name="connsiteX35" fmla="*/ 736 w 10000"/>
                <a:gd name="connsiteY35" fmla="*/ 6090 h 10000"/>
                <a:gd name="connsiteX36" fmla="*/ 756 w 10000"/>
                <a:gd name="connsiteY36" fmla="*/ 7256 h 10000"/>
                <a:gd name="connsiteX37" fmla="*/ 774 w 10000"/>
                <a:gd name="connsiteY37" fmla="*/ 7449 h 10000"/>
                <a:gd name="connsiteX38" fmla="*/ 805 w 10000"/>
                <a:gd name="connsiteY38" fmla="*/ 7077 h 10000"/>
                <a:gd name="connsiteX39" fmla="*/ 823 w 10000"/>
                <a:gd name="connsiteY39" fmla="*/ 5603 h 10000"/>
                <a:gd name="connsiteX40" fmla="*/ 839 w 10000"/>
                <a:gd name="connsiteY40" fmla="*/ 3282 h 10000"/>
                <a:gd name="connsiteX41" fmla="*/ 859 w 10000"/>
                <a:gd name="connsiteY41" fmla="*/ 1308 h 10000"/>
                <a:gd name="connsiteX42" fmla="*/ 891 w 10000"/>
                <a:gd name="connsiteY42" fmla="*/ 962 h 10000"/>
                <a:gd name="connsiteX43" fmla="*/ 911 w 10000"/>
                <a:gd name="connsiteY43" fmla="*/ 3282 h 10000"/>
                <a:gd name="connsiteX44" fmla="*/ 929 w 10000"/>
                <a:gd name="connsiteY44" fmla="*/ 7744 h 10000"/>
                <a:gd name="connsiteX45" fmla="*/ 948 w 10000"/>
                <a:gd name="connsiteY45" fmla="*/ 10000 h 10000"/>
                <a:gd name="connsiteX46" fmla="*/ 966 w 10000"/>
                <a:gd name="connsiteY46" fmla="*/ 8821 h 10000"/>
                <a:gd name="connsiteX47" fmla="*/ 994 w 10000"/>
                <a:gd name="connsiteY47" fmla="*/ 6564 h 10000"/>
                <a:gd name="connsiteX48" fmla="*/ 1013 w 10000"/>
                <a:gd name="connsiteY48" fmla="*/ 5064 h 10000"/>
                <a:gd name="connsiteX49" fmla="*/ 1041 w 10000"/>
                <a:gd name="connsiteY49" fmla="*/ 4744 h 10000"/>
                <a:gd name="connsiteX50" fmla="*/ 1061 w 10000"/>
                <a:gd name="connsiteY50" fmla="*/ 5000 h 10000"/>
                <a:gd name="connsiteX51" fmla="*/ 1080 w 10000"/>
                <a:gd name="connsiteY51" fmla="*/ 5513 h 10000"/>
                <a:gd name="connsiteX52" fmla="*/ 1099 w 10000"/>
                <a:gd name="connsiteY52" fmla="*/ 5641 h 10000"/>
                <a:gd name="connsiteX53" fmla="*/ 1118 w 10000"/>
                <a:gd name="connsiteY53" fmla="*/ 5577 h 10000"/>
                <a:gd name="connsiteX54" fmla="*/ 1132 w 10000"/>
                <a:gd name="connsiteY54" fmla="*/ 5346 h 10000"/>
                <a:gd name="connsiteX55" fmla="*/ 1151 w 10000"/>
                <a:gd name="connsiteY55" fmla="*/ 4936 h 10000"/>
                <a:gd name="connsiteX56" fmla="*/ 1180 w 10000"/>
                <a:gd name="connsiteY56" fmla="*/ 3756 h 10000"/>
                <a:gd name="connsiteX57" fmla="*/ 1200 w 10000"/>
                <a:gd name="connsiteY57" fmla="*/ 3372 h 10000"/>
                <a:gd name="connsiteX58" fmla="*/ 1226 w 10000"/>
                <a:gd name="connsiteY58" fmla="*/ 3346 h 10000"/>
                <a:gd name="connsiteX59" fmla="*/ 1246 w 10000"/>
                <a:gd name="connsiteY59" fmla="*/ 3372 h 10000"/>
                <a:gd name="connsiteX60" fmla="*/ 1266 w 10000"/>
                <a:gd name="connsiteY60" fmla="*/ 4333 h 10000"/>
                <a:gd name="connsiteX61" fmla="*/ 1285 w 10000"/>
                <a:gd name="connsiteY61" fmla="*/ 5346 h 10000"/>
                <a:gd name="connsiteX62" fmla="*/ 1303 w 10000"/>
                <a:gd name="connsiteY62" fmla="*/ 6308 h 10000"/>
                <a:gd name="connsiteX63" fmla="*/ 1334 w 10000"/>
                <a:gd name="connsiteY63" fmla="*/ 6885 h 10000"/>
                <a:gd name="connsiteX64" fmla="*/ 1352 w 10000"/>
                <a:gd name="connsiteY64" fmla="*/ 7077 h 10000"/>
                <a:gd name="connsiteX65" fmla="*/ 1371 w 10000"/>
                <a:gd name="connsiteY65" fmla="*/ 6564 h 10000"/>
                <a:gd name="connsiteX66" fmla="*/ 1391 w 10000"/>
                <a:gd name="connsiteY66" fmla="*/ 6244 h 10000"/>
                <a:gd name="connsiteX67" fmla="*/ 1410 w 10000"/>
                <a:gd name="connsiteY67" fmla="*/ 5897 h 10000"/>
                <a:gd name="connsiteX68" fmla="*/ 1437 w 10000"/>
                <a:gd name="connsiteY68" fmla="*/ 5192 h 10000"/>
                <a:gd name="connsiteX69" fmla="*/ 1456 w 10000"/>
                <a:gd name="connsiteY69" fmla="*/ 4359 h 10000"/>
                <a:gd name="connsiteX70" fmla="*/ 1476 w 10000"/>
                <a:gd name="connsiteY70" fmla="*/ 3628 h 10000"/>
                <a:gd name="connsiteX71" fmla="*/ 1503 w 10000"/>
                <a:gd name="connsiteY71" fmla="*/ 3064 h 10000"/>
                <a:gd name="connsiteX72" fmla="*/ 1521 w 10000"/>
                <a:gd name="connsiteY72" fmla="*/ 3500 h 10000"/>
                <a:gd name="connsiteX73" fmla="*/ 1540 w 10000"/>
                <a:gd name="connsiteY73" fmla="*/ 4423 h 10000"/>
                <a:gd name="connsiteX74" fmla="*/ 1558 w 10000"/>
                <a:gd name="connsiteY74" fmla="*/ 4910 h 10000"/>
                <a:gd name="connsiteX75" fmla="*/ 1579 w 10000"/>
                <a:gd name="connsiteY75" fmla="*/ 4333 h 10000"/>
                <a:gd name="connsiteX76" fmla="*/ 1609 w 10000"/>
                <a:gd name="connsiteY76" fmla="*/ 3154 h 10000"/>
                <a:gd name="connsiteX77" fmla="*/ 1629 w 10000"/>
                <a:gd name="connsiteY77" fmla="*/ 2513 h 10000"/>
                <a:gd name="connsiteX78" fmla="*/ 1647 w 10000"/>
                <a:gd name="connsiteY78" fmla="*/ 3564 h 10000"/>
                <a:gd name="connsiteX79" fmla="*/ 1673 w 10000"/>
                <a:gd name="connsiteY79" fmla="*/ 5385 h 10000"/>
                <a:gd name="connsiteX80" fmla="*/ 1691 w 10000"/>
                <a:gd name="connsiteY80" fmla="*/ 6308 h 10000"/>
                <a:gd name="connsiteX81" fmla="*/ 1709 w 10000"/>
                <a:gd name="connsiteY81" fmla="*/ 5731 h 10000"/>
                <a:gd name="connsiteX82" fmla="*/ 1728 w 10000"/>
                <a:gd name="connsiteY82" fmla="*/ 5346 h 10000"/>
                <a:gd name="connsiteX83" fmla="*/ 1747 w 10000"/>
                <a:gd name="connsiteY83" fmla="*/ 5513 h 10000"/>
                <a:gd name="connsiteX84" fmla="*/ 1767 w 10000"/>
                <a:gd name="connsiteY84" fmla="*/ 5667 h 10000"/>
                <a:gd name="connsiteX85" fmla="*/ 1794 w 10000"/>
                <a:gd name="connsiteY85" fmla="*/ 6308 h 10000"/>
                <a:gd name="connsiteX86" fmla="*/ 1812 w 10000"/>
                <a:gd name="connsiteY86" fmla="*/ 6462 h 10000"/>
                <a:gd name="connsiteX87" fmla="*/ 1831 w 10000"/>
                <a:gd name="connsiteY87" fmla="*/ 6051 h 10000"/>
                <a:gd name="connsiteX88" fmla="*/ 1849 w 10000"/>
                <a:gd name="connsiteY88" fmla="*/ 5513 h 10000"/>
                <a:gd name="connsiteX89" fmla="*/ 1880 w 10000"/>
                <a:gd name="connsiteY89" fmla="*/ 5385 h 10000"/>
                <a:gd name="connsiteX90" fmla="*/ 1900 w 10000"/>
                <a:gd name="connsiteY90" fmla="*/ 5449 h 10000"/>
                <a:gd name="connsiteX91" fmla="*/ 1920 w 10000"/>
                <a:gd name="connsiteY91" fmla="*/ 5513 h 10000"/>
                <a:gd name="connsiteX92" fmla="*/ 1946 w 10000"/>
                <a:gd name="connsiteY92" fmla="*/ 5192 h 10000"/>
                <a:gd name="connsiteX93" fmla="*/ 1967 w 10000"/>
                <a:gd name="connsiteY93" fmla="*/ 4397 h 10000"/>
                <a:gd name="connsiteX94" fmla="*/ 1985 w 10000"/>
                <a:gd name="connsiteY94" fmla="*/ 4295 h 10000"/>
                <a:gd name="connsiteX95" fmla="*/ 2003 w 10000"/>
                <a:gd name="connsiteY95" fmla="*/ 4526 h 10000"/>
                <a:gd name="connsiteX96" fmla="*/ 2023 w 10000"/>
                <a:gd name="connsiteY96" fmla="*/ 5385 h 10000"/>
                <a:gd name="connsiteX97" fmla="*/ 2043 w 10000"/>
                <a:gd name="connsiteY97" fmla="*/ 6590 h 10000"/>
                <a:gd name="connsiteX98" fmla="*/ 2062 w 10000"/>
                <a:gd name="connsiteY98" fmla="*/ 6949 h 10000"/>
                <a:gd name="connsiteX99" fmla="*/ 2088 w 10000"/>
                <a:gd name="connsiteY99" fmla="*/ 6141 h 10000"/>
                <a:gd name="connsiteX100" fmla="*/ 2118 w 10000"/>
                <a:gd name="connsiteY100" fmla="*/ 5346 h 10000"/>
                <a:gd name="connsiteX101" fmla="*/ 2136 w 10000"/>
                <a:gd name="connsiteY101" fmla="*/ 5154 h 10000"/>
                <a:gd name="connsiteX102" fmla="*/ 2156 w 10000"/>
                <a:gd name="connsiteY102" fmla="*/ 5641 h 10000"/>
                <a:gd name="connsiteX103" fmla="*/ 2174 w 10000"/>
                <a:gd name="connsiteY103" fmla="*/ 5795 h 10000"/>
                <a:gd name="connsiteX104" fmla="*/ 2193 w 10000"/>
                <a:gd name="connsiteY104" fmla="*/ 5731 h 10000"/>
                <a:gd name="connsiteX105" fmla="*/ 2212 w 10000"/>
                <a:gd name="connsiteY105" fmla="*/ 5346 h 10000"/>
                <a:gd name="connsiteX106" fmla="*/ 2237 w 10000"/>
                <a:gd name="connsiteY106" fmla="*/ 4910 h 10000"/>
                <a:gd name="connsiteX107" fmla="*/ 2257 w 10000"/>
                <a:gd name="connsiteY107" fmla="*/ 4615 h 10000"/>
                <a:gd name="connsiteX108" fmla="*/ 2277 w 10000"/>
                <a:gd name="connsiteY108" fmla="*/ 4462 h 10000"/>
                <a:gd name="connsiteX109" fmla="*/ 2304 w 10000"/>
                <a:gd name="connsiteY109" fmla="*/ 4423 h 10000"/>
                <a:gd name="connsiteX110" fmla="*/ 2324 w 10000"/>
                <a:gd name="connsiteY110" fmla="*/ 4397 h 10000"/>
                <a:gd name="connsiteX111" fmla="*/ 2342 w 10000"/>
                <a:gd name="connsiteY111" fmla="*/ 4179 h 10000"/>
                <a:gd name="connsiteX112" fmla="*/ 2361 w 10000"/>
                <a:gd name="connsiteY112" fmla="*/ 3731 h 10000"/>
                <a:gd name="connsiteX113" fmla="*/ 2379 w 10000"/>
                <a:gd name="connsiteY113" fmla="*/ 3000 h 10000"/>
                <a:gd name="connsiteX114" fmla="*/ 2411 w 10000"/>
                <a:gd name="connsiteY114" fmla="*/ 2513 h 10000"/>
                <a:gd name="connsiteX115" fmla="*/ 2429 w 10000"/>
                <a:gd name="connsiteY115" fmla="*/ 3026 h 10000"/>
                <a:gd name="connsiteX116" fmla="*/ 2448 w 10000"/>
                <a:gd name="connsiteY116" fmla="*/ 4590 h 10000"/>
                <a:gd name="connsiteX117" fmla="*/ 2466 w 10000"/>
                <a:gd name="connsiteY117" fmla="*/ 6397 h 10000"/>
                <a:gd name="connsiteX118" fmla="*/ 2485 w 10000"/>
                <a:gd name="connsiteY118" fmla="*/ 7192 h 10000"/>
                <a:gd name="connsiteX119" fmla="*/ 2513 w 10000"/>
                <a:gd name="connsiteY119" fmla="*/ 6910 h 10000"/>
                <a:gd name="connsiteX120" fmla="*/ 2531 w 10000"/>
                <a:gd name="connsiteY120" fmla="*/ 6179 h 10000"/>
                <a:gd name="connsiteX121" fmla="*/ 2551 w 10000"/>
                <a:gd name="connsiteY121" fmla="*/ 4936 h 10000"/>
                <a:gd name="connsiteX122" fmla="*/ 2579 w 10000"/>
                <a:gd name="connsiteY122" fmla="*/ 3603 h 10000"/>
                <a:gd name="connsiteX123" fmla="*/ 2595 w 10000"/>
                <a:gd name="connsiteY123" fmla="*/ 2872 h 10000"/>
                <a:gd name="connsiteX124" fmla="*/ 2614 w 10000"/>
                <a:gd name="connsiteY124" fmla="*/ 2231 h 10000"/>
                <a:gd name="connsiteX125" fmla="*/ 2634 w 10000"/>
                <a:gd name="connsiteY125" fmla="*/ 3064 h 10000"/>
                <a:gd name="connsiteX126" fmla="*/ 2653 w 10000"/>
                <a:gd name="connsiteY126" fmla="*/ 5577 h 10000"/>
                <a:gd name="connsiteX127" fmla="*/ 2685 w 10000"/>
                <a:gd name="connsiteY127" fmla="*/ 7359 h 10000"/>
                <a:gd name="connsiteX128" fmla="*/ 2704 w 10000"/>
                <a:gd name="connsiteY128" fmla="*/ 7128 h 10000"/>
                <a:gd name="connsiteX129" fmla="*/ 2729 w 10000"/>
                <a:gd name="connsiteY129" fmla="*/ 6372 h 10000"/>
                <a:gd name="connsiteX130" fmla="*/ 2749 w 10000"/>
                <a:gd name="connsiteY130" fmla="*/ 5538 h 10000"/>
                <a:gd name="connsiteX131" fmla="*/ 2768 w 10000"/>
                <a:gd name="connsiteY131" fmla="*/ 4654 h 10000"/>
                <a:gd name="connsiteX132" fmla="*/ 2787 w 10000"/>
                <a:gd name="connsiteY132" fmla="*/ 3987 h 10000"/>
                <a:gd name="connsiteX133" fmla="*/ 2806 w 10000"/>
                <a:gd name="connsiteY133" fmla="*/ 3410 h 10000"/>
                <a:gd name="connsiteX134" fmla="*/ 2824 w 10000"/>
                <a:gd name="connsiteY134" fmla="*/ 3885 h 10000"/>
                <a:gd name="connsiteX135" fmla="*/ 2843 w 10000"/>
                <a:gd name="connsiteY135" fmla="*/ 5987 h 10000"/>
                <a:gd name="connsiteX136" fmla="*/ 2873 w 10000"/>
                <a:gd name="connsiteY136" fmla="*/ 7679 h 10000"/>
                <a:gd name="connsiteX137" fmla="*/ 2889 w 10000"/>
                <a:gd name="connsiteY137" fmla="*/ 7641 h 10000"/>
                <a:gd name="connsiteX138" fmla="*/ 2907 w 10000"/>
                <a:gd name="connsiteY138" fmla="*/ 7103 h 10000"/>
                <a:gd name="connsiteX139" fmla="*/ 2927 w 10000"/>
                <a:gd name="connsiteY139" fmla="*/ 6500 h 10000"/>
                <a:gd name="connsiteX140" fmla="*/ 2958 w 10000"/>
                <a:gd name="connsiteY140" fmla="*/ 5962 h 10000"/>
                <a:gd name="connsiteX141" fmla="*/ 2976 w 10000"/>
                <a:gd name="connsiteY141" fmla="*/ 5321 h 10000"/>
                <a:gd name="connsiteX142" fmla="*/ 2995 w 10000"/>
                <a:gd name="connsiteY142" fmla="*/ 4744 h 10000"/>
                <a:gd name="connsiteX143" fmla="*/ 3020 w 10000"/>
                <a:gd name="connsiteY143" fmla="*/ 4051 h 10000"/>
                <a:gd name="connsiteX144" fmla="*/ 3041 w 10000"/>
                <a:gd name="connsiteY144" fmla="*/ 3372 h 10000"/>
                <a:gd name="connsiteX145" fmla="*/ 3060 w 10000"/>
                <a:gd name="connsiteY145" fmla="*/ 3667 h 10000"/>
                <a:gd name="connsiteX146" fmla="*/ 3080 w 10000"/>
                <a:gd name="connsiteY146" fmla="*/ 4295 h 10000"/>
                <a:gd name="connsiteX147" fmla="*/ 3098 w 10000"/>
                <a:gd name="connsiteY147" fmla="*/ 4808 h 10000"/>
                <a:gd name="connsiteX148" fmla="*/ 3116 w 10000"/>
                <a:gd name="connsiteY148" fmla="*/ 5667 h 10000"/>
                <a:gd name="connsiteX149" fmla="*/ 3146 w 10000"/>
                <a:gd name="connsiteY149" fmla="*/ 6205 h 10000"/>
                <a:gd name="connsiteX150" fmla="*/ 3165 w 10000"/>
                <a:gd name="connsiteY150" fmla="*/ 6141 h 10000"/>
                <a:gd name="connsiteX151" fmla="*/ 3180 w 10000"/>
                <a:gd name="connsiteY151" fmla="*/ 5705 h 10000"/>
                <a:gd name="connsiteX152" fmla="*/ 3212 w 10000"/>
                <a:gd name="connsiteY152" fmla="*/ 5154 h 10000"/>
                <a:gd name="connsiteX153" fmla="*/ 3232 w 10000"/>
                <a:gd name="connsiteY153" fmla="*/ 4526 h 10000"/>
                <a:gd name="connsiteX154" fmla="*/ 3250 w 10000"/>
                <a:gd name="connsiteY154" fmla="*/ 4590 h 10000"/>
                <a:gd name="connsiteX155" fmla="*/ 3270 w 10000"/>
                <a:gd name="connsiteY155" fmla="*/ 5321 h 10000"/>
                <a:gd name="connsiteX156" fmla="*/ 3296 w 10000"/>
                <a:gd name="connsiteY156" fmla="*/ 5962 h 10000"/>
                <a:gd name="connsiteX157" fmla="*/ 3316 w 10000"/>
                <a:gd name="connsiteY157" fmla="*/ 5859 h 10000"/>
                <a:gd name="connsiteX158" fmla="*/ 3335 w 10000"/>
                <a:gd name="connsiteY158" fmla="*/ 5064 h 10000"/>
                <a:gd name="connsiteX159" fmla="*/ 3353 w 10000"/>
                <a:gd name="connsiteY159" fmla="*/ 4359 h 10000"/>
                <a:gd name="connsiteX160" fmla="*/ 3383 w 10000"/>
                <a:gd name="connsiteY160" fmla="*/ 4013 h 10000"/>
                <a:gd name="connsiteX161" fmla="*/ 3402 w 10000"/>
                <a:gd name="connsiteY161" fmla="*/ 4333 h 10000"/>
                <a:gd name="connsiteX162" fmla="*/ 3422 w 10000"/>
                <a:gd name="connsiteY162" fmla="*/ 4936 h 10000"/>
                <a:gd name="connsiteX163" fmla="*/ 3440 w 10000"/>
                <a:gd name="connsiteY163" fmla="*/ 5603 h 10000"/>
                <a:gd name="connsiteX164" fmla="*/ 3460 w 10000"/>
                <a:gd name="connsiteY164" fmla="*/ 5705 h 10000"/>
                <a:gd name="connsiteX165" fmla="*/ 3486 w 10000"/>
                <a:gd name="connsiteY165" fmla="*/ 5449 h 10000"/>
                <a:gd name="connsiteX166" fmla="*/ 3504 w 10000"/>
                <a:gd name="connsiteY166" fmla="*/ 5103 h 10000"/>
                <a:gd name="connsiteX167" fmla="*/ 3523 w 10000"/>
                <a:gd name="connsiteY167" fmla="*/ 4359 h 10000"/>
                <a:gd name="connsiteX168" fmla="*/ 3541 w 10000"/>
                <a:gd name="connsiteY168" fmla="*/ 3731 h 10000"/>
                <a:gd name="connsiteX169" fmla="*/ 3560 w 10000"/>
                <a:gd name="connsiteY169" fmla="*/ 3923 h 10000"/>
                <a:gd name="connsiteX170" fmla="*/ 3588 w 10000"/>
                <a:gd name="connsiteY170" fmla="*/ 3500 h 10000"/>
                <a:gd name="connsiteX171" fmla="*/ 3607 w 10000"/>
                <a:gd name="connsiteY171" fmla="*/ 2615 h 10000"/>
                <a:gd name="connsiteX172" fmla="*/ 3637 w 10000"/>
                <a:gd name="connsiteY172" fmla="*/ 897 h 10000"/>
                <a:gd name="connsiteX173" fmla="*/ 3656 w 10000"/>
                <a:gd name="connsiteY173" fmla="*/ 1154 h 10000"/>
                <a:gd name="connsiteX174" fmla="*/ 3675 w 10000"/>
                <a:gd name="connsiteY174" fmla="*/ 3987 h 10000"/>
                <a:gd name="connsiteX175" fmla="*/ 3693 w 10000"/>
                <a:gd name="connsiteY175" fmla="*/ 7577 h 10000"/>
                <a:gd name="connsiteX176" fmla="*/ 3714 w 10000"/>
                <a:gd name="connsiteY176" fmla="*/ 9423 h 10000"/>
                <a:gd name="connsiteX177" fmla="*/ 3732 w 10000"/>
                <a:gd name="connsiteY177" fmla="*/ 9167 h 10000"/>
                <a:gd name="connsiteX178" fmla="*/ 3751 w 10000"/>
                <a:gd name="connsiteY178" fmla="*/ 7872 h 10000"/>
                <a:gd name="connsiteX179" fmla="*/ 3779 w 10000"/>
                <a:gd name="connsiteY179" fmla="*/ 6782 h 10000"/>
                <a:gd name="connsiteX180" fmla="*/ 3799 w 10000"/>
                <a:gd name="connsiteY180" fmla="*/ 5897 h 10000"/>
                <a:gd name="connsiteX181" fmla="*/ 3825 w 10000"/>
                <a:gd name="connsiteY181" fmla="*/ 5410 h 10000"/>
                <a:gd name="connsiteX182" fmla="*/ 3844 w 10000"/>
                <a:gd name="connsiteY182" fmla="*/ 5282 h 10000"/>
                <a:gd name="connsiteX183" fmla="*/ 3863 w 10000"/>
                <a:gd name="connsiteY183" fmla="*/ 5346 h 10000"/>
                <a:gd name="connsiteX184" fmla="*/ 3881 w 10000"/>
                <a:gd name="connsiteY184" fmla="*/ 5038 h 10000"/>
                <a:gd name="connsiteX185" fmla="*/ 3900 w 10000"/>
                <a:gd name="connsiteY185" fmla="*/ 4872 h 10000"/>
                <a:gd name="connsiteX186" fmla="*/ 3929 w 10000"/>
                <a:gd name="connsiteY186" fmla="*/ 4718 h 10000"/>
                <a:gd name="connsiteX187" fmla="*/ 3948 w 10000"/>
                <a:gd name="connsiteY187" fmla="*/ 4936 h 10000"/>
                <a:gd name="connsiteX188" fmla="*/ 3968 w 10000"/>
                <a:gd name="connsiteY188" fmla="*/ 5103 h 10000"/>
                <a:gd name="connsiteX189" fmla="*/ 3987 w 10000"/>
                <a:gd name="connsiteY189" fmla="*/ 5474 h 10000"/>
                <a:gd name="connsiteX190" fmla="*/ 4016 w 10000"/>
                <a:gd name="connsiteY190" fmla="*/ 5410 h 10000"/>
                <a:gd name="connsiteX191" fmla="*/ 4034 w 10000"/>
                <a:gd name="connsiteY191" fmla="*/ 5218 h 10000"/>
                <a:gd name="connsiteX192" fmla="*/ 4053 w 10000"/>
                <a:gd name="connsiteY192" fmla="*/ 5000 h 10000"/>
                <a:gd name="connsiteX193" fmla="*/ 4071 w 10000"/>
                <a:gd name="connsiteY193" fmla="*/ 4872 h 10000"/>
                <a:gd name="connsiteX194" fmla="*/ 4090 w 10000"/>
                <a:gd name="connsiteY194" fmla="*/ 4744 h 10000"/>
                <a:gd name="connsiteX195" fmla="*/ 4117 w 10000"/>
                <a:gd name="connsiteY195" fmla="*/ 4808 h 10000"/>
                <a:gd name="connsiteX196" fmla="*/ 4135 w 10000"/>
                <a:gd name="connsiteY196" fmla="*/ 4782 h 10000"/>
                <a:gd name="connsiteX197" fmla="*/ 4155 w 10000"/>
                <a:gd name="connsiteY197" fmla="*/ 4590 h 10000"/>
                <a:gd name="connsiteX198" fmla="*/ 4173 w 10000"/>
                <a:gd name="connsiteY198" fmla="*/ 4654 h 10000"/>
                <a:gd name="connsiteX199" fmla="*/ 4204 w 10000"/>
                <a:gd name="connsiteY199" fmla="*/ 4782 h 10000"/>
                <a:gd name="connsiteX200" fmla="*/ 4223 w 10000"/>
                <a:gd name="connsiteY200" fmla="*/ 4872 h 10000"/>
                <a:gd name="connsiteX201" fmla="*/ 4242 w 10000"/>
                <a:gd name="connsiteY201" fmla="*/ 4179 h 10000"/>
                <a:gd name="connsiteX202" fmla="*/ 4267 w 10000"/>
                <a:gd name="connsiteY202" fmla="*/ 2423 h 10000"/>
                <a:gd name="connsiteX203" fmla="*/ 4287 w 10000"/>
                <a:gd name="connsiteY203" fmla="*/ 923 h 10000"/>
                <a:gd name="connsiteX204" fmla="*/ 4305 w 10000"/>
                <a:gd name="connsiteY204" fmla="*/ 0 h 10000"/>
                <a:gd name="connsiteX205" fmla="*/ 4324 w 10000"/>
                <a:gd name="connsiteY205" fmla="*/ 1051 h 10000"/>
                <a:gd name="connsiteX206" fmla="*/ 4344 w 10000"/>
                <a:gd name="connsiteY206" fmla="*/ 4487 h 10000"/>
                <a:gd name="connsiteX207" fmla="*/ 4363 w 10000"/>
                <a:gd name="connsiteY207" fmla="*/ 7705 h 10000"/>
                <a:gd name="connsiteX208" fmla="*/ 4392 w 10000"/>
                <a:gd name="connsiteY208" fmla="*/ 9397 h 10000"/>
                <a:gd name="connsiteX209" fmla="*/ 4410 w 10000"/>
                <a:gd name="connsiteY209" fmla="*/ 9397 h 10000"/>
                <a:gd name="connsiteX210" fmla="*/ 4429 w 10000"/>
                <a:gd name="connsiteY210" fmla="*/ 8436 h 10000"/>
                <a:gd name="connsiteX211" fmla="*/ 4459 w 10000"/>
                <a:gd name="connsiteY211" fmla="*/ 7679 h 10000"/>
                <a:gd name="connsiteX212" fmla="*/ 4478 w 10000"/>
                <a:gd name="connsiteY212" fmla="*/ 7231 h 10000"/>
                <a:gd name="connsiteX213" fmla="*/ 4498 w 10000"/>
                <a:gd name="connsiteY213" fmla="*/ 6436 h 10000"/>
                <a:gd name="connsiteX214" fmla="*/ 4518 w 10000"/>
                <a:gd name="connsiteY214" fmla="*/ 5538 h 10000"/>
                <a:gd name="connsiteX215" fmla="*/ 4537 w 10000"/>
                <a:gd name="connsiteY215" fmla="*/ 4872 h 10000"/>
                <a:gd name="connsiteX216" fmla="*/ 4562 w 10000"/>
                <a:gd name="connsiteY216" fmla="*/ 4423 h 10000"/>
                <a:gd name="connsiteX217" fmla="*/ 4581 w 10000"/>
                <a:gd name="connsiteY217" fmla="*/ 4462 h 10000"/>
                <a:gd name="connsiteX218" fmla="*/ 4599 w 10000"/>
                <a:gd name="connsiteY218" fmla="*/ 3885 h 10000"/>
                <a:gd name="connsiteX219" fmla="*/ 4618 w 10000"/>
                <a:gd name="connsiteY219" fmla="*/ 2744 h 10000"/>
                <a:gd name="connsiteX220" fmla="*/ 4637 w 10000"/>
                <a:gd name="connsiteY220" fmla="*/ 1949 h 10000"/>
                <a:gd name="connsiteX221" fmla="*/ 4662 w 10000"/>
                <a:gd name="connsiteY221" fmla="*/ 2897 h 10000"/>
                <a:gd name="connsiteX222" fmla="*/ 4681 w 10000"/>
                <a:gd name="connsiteY222" fmla="*/ 5833 h 10000"/>
                <a:gd name="connsiteX223" fmla="*/ 4712 w 10000"/>
                <a:gd name="connsiteY223" fmla="*/ 8000 h 10000"/>
                <a:gd name="connsiteX224" fmla="*/ 4731 w 10000"/>
                <a:gd name="connsiteY224" fmla="*/ 8090 h 10000"/>
                <a:gd name="connsiteX225" fmla="*/ 4751 w 10000"/>
                <a:gd name="connsiteY225" fmla="*/ 7103 h 10000"/>
                <a:gd name="connsiteX226" fmla="*/ 4769 w 10000"/>
                <a:gd name="connsiteY226" fmla="*/ 6205 h 10000"/>
                <a:gd name="connsiteX227" fmla="*/ 4789 w 10000"/>
                <a:gd name="connsiteY227" fmla="*/ 5641 h 10000"/>
                <a:gd name="connsiteX228" fmla="*/ 4807 w 10000"/>
                <a:gd name="connsiteY228" fmla="*/ 5321 h 10000"/>
                <a:gd name="connsiteX229" fmla="*/ 4836 w 10000"/>
                <a:gd name="connsiteY229" fmla="*/ 5154 h 10000"/>
                <a:gd name="connsiteX230" fmla="*/ 4854 w 10000"/>
                <a:gd name="connsiteY230" fmla="*/ 4872 h 10000"/>
                <a:gd name="connsiteX231" fmla="*/ 4875 w 10000"/>
                <a:gd name="connsiteY231" fmla="*/ 4526 h 10000"/>
                <a:gd name="connsiteX232" fmla="*/ 4904 w 10000"/>
                <a:gd name="connsiteY232" fmla="*/ 4333 h 10000"/>
                <a:gd name="connsiteX233" fmla="*/ 4923 w 10000"/>
                <a:gd name="connsiteY233" fmla="*/ 4115 h 10000"/>
                <a:gd name="connsiteX234" fmla="*/ 4937 w 10000"/>
                <a:gd name="connsiteY234" fmla="*/ 3859 h 10000"/>
                <a:gd name="connsiteX235" fmla="*/ 4957 w 10000"/>
                <a:gd name="connsiteY235" fmla="*/ 3692 h 10000"/>
                <a:gd name="connsiteX236" fmla="*/ 4976 w 10000"/>
                <a:gd name="connsiteY236" fmla="*/ 3603 h 10000"/>
                <a:gd name="connsiteX237" fmla="*/ 5006 w 10000"/>
                <a:gd name="connsiteY237" fmla="*/ 3821 h 10000"/>
                <a:gd name="connsiteX238" fmla="*/ 5025 w 10000"/>
                <a:gd name="connsiteY238" fmla="*/ 4590 h 10000"/>
                <a:gd name="connsiteX239" fmla="*/ 5044 w 10000"/>
                <a:gd name="connsiteY239" fmla="*/ 5103 h 10000"/>
                <a:gd name="connsiteX240" fmla="*/ 5065 w 10000"/>
                <a:gd name="connsiteY240" fmla="*/ 5346 h 10000"/>
                <a:gd name="connsiteX241" fmla="*/ 5090 w 10000"/>
                <a:gd name="connsiteY241" fmla="*/ 5474 h 10000"/>
                <a:gd name="connsiteX242" fmla="*/ 5108 w 10000"/>
                <a:gd name="connsiteY242" fmla="*/ 5538 h 10000"/>
                <a:gd name="connsiteX243" fmla="*/ 5128 w 10000"/>
                <a:gd name="connsiteY243" fmla="*/ 5513 h 10000"/>
                <a:gd name="connsiteX244" fmla="*/ 5147 w 10000"/>
                <a:gd name="connsiteY244" fmla="*/ 5218 h 10000"/>
                <a:gd name="connsiteX245" fmla="*/ 5176 w 10000"/>
                <a:gd name="connsiteY245" fmla="*/ 4744 h 10000"/>
                <a:gd name="connsiteX246" fmla="*/ 5195 w 10000"/>
                <a:gd name="connsiteY246" fmla="*/ 4397 h 10000"/>
                <a:gd name="connsiteX247" fmla="*/ 5214 w 10000"/>
                <a:gd name="connsiteY247" fmla="*/ 3821 h 10000"/>
                <a:gd name="connsiteX248" fmla="*/ 5229 w 10000"/>
                <a:gd name="connsiteY248" fmla="*/ 3372 h 10000"/>
                <a:gd name="connsiteX249" fmla="*/ 5248 w 10000"/>
                <a:gd name="connsiteY249" fmla="*/ 3372 h 10000"/>
                <a:gd name="connsiteX250" fmla="*/ 5269 w 10000"/>
                <a:gd name="connsiteY250" fmla="*/ 3795 h 10000"/>
                <a:gd name="connsiteX251" fmla="*/ 5300 w 10000"/>
                <a:gd name="connsiteY251" fmla="*/ 5192 h 10000"/>
                <a:gd name="connsiteX252" fmla="*/ 5326 w 10000"/>
                <a:gd name="connsiteY252" fmla="*/ 6436 h 10000"/>
                <a:gd name="connsiteX253" fmla="*/ 5344 w 10000"/>
                <a:gd name="connsiteY253" fmla="*/ 7321 h 10000"/>
                <a:gd name="connsiteX254" fmla="*/ 5363 w 10000"/>
                <a:gd name="connsiteY254" fmla="*/ 7359 h 10000"/>
                <a:gd name="connsiteX255" fmla="*/ 5382 w 10000"/>
                <a:gd name="connsiteY255" fmla="*/ 6846 h 10000"/>
                <a:gd name="connsiteX256" fmla="*/ 5402 w 10000"/>
                <a:gd name="connsiteY256" fmla="*/ 6179 h 10000"/>
                <a:gd name="connsiteX257" fmla="*/ 5420 w 10000"/>
                <a:gd name="connsiteY257" fmla="*/ 5897 h 10000"/>
                <a:gd name="connsiteX258" fmla="*/ 5439 w 10000"/>
                <a:gd name="connsiteY258" fmla="*/ 5538 h 10000"/>
                <a:gd name="connsiteX259" fmla="*/ 5469 w 10000"/>
                <a:gd name="connsiteY259" fmla="*/ 4590 h 10000"/>
                <a:gd name="connsiteX260" fmla="*/ 5487 w 10000"/>
                <a:gd name="connsiteY260" fmla="*/ 3064 h 10000"/>
                <a:gd name="connsiteX261" fmla="*/ 5506 w 10000"/>
                <a:gd name="connsiteY261" fmla="*/ 2615 h 10000"/>
                <a:gd name="connsiteX262" fmla="*/ 5534 w 10000"/>
                <a:gd name="connsiteY262" fmla="*/ 3474 h 10000"/>
                <a:gd name="connsiteX263" fmla="*/ 5555 w 10000"/>
                <a:gd name="connsiteY263" fmla="*/ 4359 h 10000"/>
                <a:gd name="connsiteX264" fmla="*/ 5573 w 10000"/>
                <a:gd name="connsiteY264" fmla="*/ 5321 h 10000"/>
                <a:gd name="connsiteX265" fmla="*/ 5592 w 10000"/>
                <a:gd name="connsiteY265" fmla="*/ 7013 h 10000"/>
                <a:gd name="connsiteX266" fmla="*/ 5619 w 10000"/>
                <a:gd name="connsiteY266" fmla="*/ 8179 h 10000"/>
                <a:gd name="connsiteX267" fmla="*/ 5637 w 10000"/>
                <a:gd name="connsiteY267" fmla="*/ 8115 h 10000"/>
                <a:gd name="connsiteX268" fmla="*/ 5657 w 10000"/>
                <a:gd name="connsiteY268" fmla="*/ 7256 h 10000"/>
                <a:gd name="connsiteX269" fmla="*/ 5675 w 10000"/>
                <a:gd name="connsiteY269" fmla="*/ 6269 h 10000"/>
                <a:gd name="connsiteX270" fmla="*/ 5695 w 10000"/>
                <a:gd name="connsiteY270" fmla="*/ 5410 h 10000"/>
                <a:gd name="connsiteX271" fmla="*/ 5713 w 10000"/>
                <a:gd name="connsiteY271" fmla="*/ 4974 h 10000"/>
                <a:gd name="connsiteX272" fmla="*/ 5744 w 10000"/>
                <a:gd name="connsiteY272" fmla="*/ 4551 h 10000"/>
                <a:gd name="connsiteX273" fmla="*/ 5762 w 10000"/>
                <a:gd name="connsiteY273" fmla="*/ 4231 h 10000"/>
                <a:gd name="connsiteX274" fmla="*/ 5782 w 10000"/>
                <a:gd name="connsiteY274" fmla="*/ 3885 h 10000"/>
                <a:gd name="connsiteX275" fmla="*/ 5809 w 10000"/>
                <a:gd name="connsiteY275" fmla="*/ 3667 h 10000"/>
                <a:gd name="connsiteX276" fmla="*/ 5827 w 10000"/>
                <a:gd name="connsiteY276" fmla="*/ 3218 h 10000"/>
                <a:gd name="connsiteX277" fmla="*/ 5846 w 10000"/>
                <a:gd name="connsiteY277" fmla="*/ 3192 h 10000"/>
                <a:gd name="connsiteX278" fmla="*/ 5865 w 10000"/>
                <a:gd name="connsiteY278" fmla="*/ 3731 h 10000"/>
                <a:gd name="connsiteX279" fmla="*/ 5892 w 10000"/>
                <a:gd name="connsiteY279" fmla="*/ 4615 h 10000"/>
                <a:gd name="connsiteX280" fmla="*/ 5912 w 10000"/>
                <a:gd name="connsiteY280" fmla="*/ 5321 h 10000"/>
                <a:gd name="connsiteX281" fmla="*/ 5930 w 10000"/>
                <a:gd name="connsiteY281" fmla="*/ 5731 h 10000"/>
                <a:gd name="connsiteX282" fmla="*/ 5960 w 10000"/>
                <a:gd name="connsiteY282" fmla="*/ 6090 h 10000"/>
                <a:gd name="connsiteX283" fmla="*/ 5979 w 10000"/>
                <a:gd name="connsiteY283" fmla="*/ 6026 h 10000"/>
                <a:gd name="connsiteX284" fmla="*/ 5998 w 10000"/>
                <a:gd name="connsiteY284" fmla="*/ 5321 h 10000"/>
                <a:gd name="connsiteX285" fmla="*/ 6016 w 10000"/>
                <a:gd name="connsiteY285" fmla="*/ 4397 h 10000"/>
                <a:gd name="connsiteX286" fmla="*/ 6035 w 10000"/>
                <a:gd name="connsiteY286" fmla="*/ 4077 h 10000"/>
                <a:gd name="connsiteX287" fmla="*/ 6054 w 10000"/>
                <a:gd name="connsiteY287" fmla="*/ 4051 h 10000"/>
                <a:gd name="connsiteX288" fmla="*/ 6081 w 10000"/>
                <a:gd name="connsiteY288" fmla="*/ 4974 h 10000"/>
                <a:gd name="connsiteX289" fmla="*/ 6100 w 10000"/>
                <a:gd name="connsiteY289" fmla="*/ 5897 h 10000"/>
                <a:gd name="connsiteX290" fmla="*/ 6121 w 10000"/>
                <a:gd name="connsiteY290" fmla="*/ 5795 h 10000"/>
                <a:gd name="connsiteX291" fmla="*/ 6140 w 10000"/>
                <a:gd name="connsiteY291" fmla="*/ 5321 h 10000"/>
                <a:gd name="connsiteX292" fmla="*/ 6166 w 10000"/>
                <a:gd name="connsiteY292" fmla="*/ 5064 h 10000"/>
                <a:gd name="connsiteX293" fmla="*/ 6186 w 10000"/>
                <a:gd name="connsiteY293" fmla="*/ 5321 h 10000"/>
                <a:gd name="connsiteX294" fmla="*/ 6204 w 10000"/>
                <a:gd name="connsiteY294" fmla="*/ 5154 h 10000"/>
                <a:gd name="connsiteX295" fmla="*/ 6222 w 10000"/>
                <a:gd name="connsiteY295" fmla="*/ 4936 h 10000"/>
                <a:gd name="connsiteX296" fmla="*/ 6253 w 10000"/>
                <a:gd name="connsiteY296" fmla="*/ 4462 h 10000"/>
                <a:gd name="connsiteX297" fmla="*/ 6393 w 10000"/>
                <a:gd name="connsiteY297" fmla="*/ 4846 h 10000"/>
                <a:gd name="connsiteX298" fmla="*/ 6420 w 10000"/>
                <a:gd name="connsiteY298" fmla="*/ 4487 h 10000"/>
                <a:gd name="connsiteX299" fmla="*/ 6526 w 10000"/>
                <a:gd name="connsiteY299" fmla="*/ 4013 h 10000"/>
                <a:gd name="connsiteX300" fmla="*/ 6545 w 10000"/>
                <a:gd name="connsiteY300" fmla="*/ 3064 h 10000"/>
                <a:gd name="connsiteX301" fmla="*/ 6609 w 10000"/>
                <a:gd name="connsiteY301" fmla="*/ 5923 h 10000"/>
                <a:gd name="connsiteX302" fmla="*/ 6628 w 10000"/>
                <a:gd name="connsiteY302" fmla="*/ 7321 h 10000"/>
                <a:gd name="connsiteX303" fmla="*/ 6648 w 10000"/>
                <a:gd name="connsiteY303" fmla="*/ 7641 h 10000"/>
                <a:gd name="connsiteX304" fmla="*/ 6667 w 10000"/>
                <a:gd name="connsiteY304" fmla="*/ 7359 h 10000"/>
                <a:gd name="connsiteX305" fmla="*/ 6685 w 10000"/>
                <a:gd name="connsiteY305" fmla="*/ 5833 h 10000"/>
                <a:gd name="connsiteX306" fmla="*/ 6801 w 10000"/>
                <a:gd name="connsiteY306" fmla="*/ 6436 h 10000"/>
                <a:gd name="connsiteX307" fmla="*/ 6821 w 10000"/>
                <a:gd name="connsiteY307" fmla="*/ 8628 h 10000"/>
                <a:gd name="connsiteX308" fmla="*/ 6839 w 10000"/>
                <a:gd name="connsiteY308" fmla="*/ 9077 h 10000"/>
                <a:gd name="connsiteX309" fmla="*/ 6865 w 10000"/>
                <a:gd name="connsiteY309" fmla="*/ 8603 h 10000"/>
                <a:gd name="connsiteX310" fmla="*/ 6883 w 10000"/>
                <a:gd name="connsiteY310" fmla="*/ 7679 h 10000"/>
                <a:gd name="connsiteX311" fmla="*/ 6903 w 10000"/>
                <a:gd name="connsiteY311" fmla="*/ 6846 h 10000"/>
                <a:gd name="connsiteX312" fmla="*/ 6921 w 10000"/>
                <a:gd name="connsiteY312" fmla="*/ 6090 h 10000"/>
                <a:gd name="connsiteX313" fmla="*/ 6940 w 10000"/>
                <a:gd name="connsiteY313" fmla="*/ 5128 h 10000"/>
                <a:gd name="connsiteX314" fmla="*/ 6960 w 10000"/>
                <a:gd name="connsiteY314" fmla="*/ 4013 h 10000"/>
                <a:gd name="connsiteX315" fmla="*/ 7329 w 10000"/>
                <a:gd name="connsiteY315" fmla="*/ 5513 h 10000"/>
                <a:gd name="connsiteX316" fmla="*/ 7349 w 10000"/>
                <a:gd name="connsiteY316" fmla="*/ 6051 h 10000"/>
                <a:gd name="connsiteX317" fmla="*/ 7368 w 10000"/>
                <a:gd name="connsiteY317" fmla="*/ 5897 h 10000"/>
                <a:gd name="connsiteX318" fmla="*/ 7387 w 10000"/>
                <a:gd name="connsiteY318" fmla="*/ 5577 h 10000"/>
                <a:gd name="connsiteX319" fmla="*/ 7405 w 10000"/>
                <a:gd name="connsiteY319" fmla="*/ 5321 h 10000"/>
                <a:gd name="connsiteX320" fmla="*/ 7431 w 10000"/>
                <a:gd name="connsiteY320" fmla="*/ 4936 h 10000"/>
                <a:gd name="connsiteX321" fmla="*/ 7451 w 10000"/>
                <a:gd name="connsiteY321" fmla="*/ 4654 h 10000"/>
                <a:gd name="connsiteX322" fmla="*/ 7471 w 10000"/>
                <a:gd name="connsiteY322" fmla="*/ 4526 h 10000"/>
                <a:gd name="connsiteX323" fmla="*/ 7501 w 10000"/>
                <a:gd name="connsiteY323" fmla="*/ 4487 h 10000"/>
                <a:gd name="connsiteX324" fmla="*/ 7519 w 10000"/>
                <a:gd name="connsiteY324" fmla="*/ 4590 h 10000"/>
                <a:gd name="connsiteX325" fmla="*/ 7539 w 10000"/>
                <a:gd name="connsiteY325" fmla="*/ 5218 h 10000"/>
                <a:gd name="connsiteX326" fmla="*/ 7553 w 10000"/>
                <a:gd name="connsiteY326" fmla="*/ 5218 h 10000"/>
                <a:gd name="connsiteX327" fmla="*/ 7571 w 10000"/>
                <a:gd name="connsiteY327" fmla="*/ 4654 h 10000"/>
                <a:gd name="connsiteX328" fmla="*/ 7602 w 10000"/>
                <a:gd name="connsiteY328" fmla="*/ 4423 h 10000"/>
                <a:gd name="connsiteX329" fmla="*/ 7620 w 10000"/>
                <a:gd name="connsiteY329" fmla="*/ 4654 h 10000"/>
                <a:gd name="connsiteX330" fmla="*/ 7640 w 10000"/>
                <a:gd name="connsiteY330" fmla="*/ 5154 h 10000"/>
                <a:gd name="connsiteX331" fmla="*/ 7665 w 10000"/>
                <a:gd name="connsiteY331" fmla="*/ 5731 h 10000"/>
                <a:gd name="connsiteX332" fmla="*/ 7685 w 10000"/>
                <a:gd name="connsiteY332" fmla="*/ 6051 h 10000"/>
                <a:gd name="connsiteX333" fmla="*/ 7703 w 10000"/>
                <a:gd name="connsiteY333" fmla="*/ 5962 h 10000"/>
                <a:gd name="connsiteX334" fmla="*/ 7722 w 10000"/>
                <a:gd name="connsiteY334" fmla="*/ 5897 h 10000"/>
                <a:gd name="connsiteX335" fmla="*/ 7742 w 10000"/>
                <a:gd name="connsiteY335" fmla="*/ 5321 h 10000"/>
                <a:gd name="connsiteX336" fmla="*/ 7761 w 10000"/>
                <a:gd name="connsiteY336" fmla="*/ 4679 h 10000"/>
                <a:gd name="connsiteX337" fmla="*/ 7792 w 10000"/>
                <a:gd name="connsiteY337" fmla="*/ 4115 h 10000"/>
                <a:gd name="connsiteX338" fmla="*/ 7810 w 10000"/>
                <a:gd name="connsiteY338" fmla="*/ 3474 h 10000"/>
                <a:gd name="connsiteX339" fmla="*/ 7831 w 10000"/>
                <a:gd name="connsiteY339" fmla="*/ 3410 h 10000"/>
                <a:gd name="connsiteX340" fmla="*/ 7846 w 10000"/>
                <a:gd name="connsiteY340" fmla="*/ 4808 h 10000"/>
                <a:gd name="connsiteX341" fmla="*/ 7879 w 10000"/>
                <a:gd name="connsiteY341" fmla="*/ 6090 h 10000"/>
                <a:gd name="connsiteX342" fmla="*/ 7897 w 10000"/>
                <a:gd name="connsiteY342" fmla="*/ 5833 h 10000"/>
                <a:gd name="connsiteX343" fmla="*/ 7915 w 10000"/>
                <a:gd name="connsiteY343" fmla="*/ 4359 h 10000"/>
                <a:gd name="connsiteX344" fmla="*/ 7941 w 10000"/>
                <a:gd name="connsiteY344" fmla="*/ 2705 h 10000"/>
                <a:gd name="connsiteX345" fmla="*/ 7959 w 10000"/>
                <a:gd name="connsiteY345" fmla="*/ 1974 h 10000"/>
                <a:gd name="connsiteX346" fmla="*/ 7978 w 10000"/>
                <a:gd name="connsiteY346" fmla="*/ 4013 h 10000"/>
                <a:gd name="connsiteX347" fmla="*/ 7997 w 10000"/>
                <a:gd name="connsiteY347" fmla="*/ 6372 h 10000"/>
                <a:gd name="connsiteX348" fmla="*/ 8017 w 10000"/>
                <a:gd name="connsiteY348" fmla="*/ 7808 h 10000"/>
                <a:gd name="connsiteX349" fmla="*/ 8035 w 10000"/>
                <a:gd name="connsiteY349" fmla="*/ 7577 h 10000"/>
                <a:gd name="connsiteX350" fmla="*/ 8066 w 10000"/>
                <a:gd name="connsiteY350" fmla="*/ 7295 h 10000"/>
                <a:gd name="connsiteX351" fmla="*/ 8085 w 10000"/>
                <a:gd name="connsiteY351" fmla="*/ 7321 h 10000"/>
                <a:gd name="connsiteX352" fmla="*/ 8103 w 10000"/>
                <a:gd name="connsiteY352" fmla="*/ 7551 h 10000"/>
                <a:gd name="connsiteX353" fmla="*/ 8130 w 10000"/>
                <a:gd name="connsiteY353" fmla="*/ 7679 h 10000"/>
                <a:gd name="connsiteX354" fmla="*/ 8148 w 10000"/>
                <a:gd name="connsiteY354" fmla="*/ 7231 h 10000"/>
                <a:gd name="connsiteX355" fmla="*/ 8169 w 10000"/>
                <a:gd name="connsiteY355" fmla="*/ 6526 h 10000"/>
                <a:gd name="connsiteX356" fmla="*/ 8188 w 10000"/>
                <a:gd name="connsiteY356" fmla="*/ 5859 h 10000"/>
                <a:gd name="connsiteX357" fmla="*/ 8215 w 10000"/>
                <a:gd name="connsiteY357" fmla="*/ 5154 h 10000"/>
                <a:gd name="connsiteX358" fmla="*/ 8233 w 10000"/>
                <a:gd name="connsiteY358" fmla="*/ 4615 h 10000"/>
                <a:gd name="connsiteX359" fmla="*/ 8253 w 10000"/>
                <a:gd name="connsiteY359" fmla="*/ 3949 h 10000"/>
                <a:gd name="connsiteX360" fmla="*/ 8272 w 10000"/>
                <a:gd name="connsiteY360" fmla="*/ 3474 h 10000"/>
                <a:gd name="connsiteX361" fmla="*/ 8291 w 10000"/>
                <a:gd name="connsiteY361" fmla="*/ 2936 h 10000"/>
                <a:gd name="connsiteX362" fmla="*/ 8321 w 10000"/>
                <a:gd name="connsiteY362" fmla="*/ 2808 h 10000"/>
                <a:gd name="connsiteX363" fmla="*/ 8339 w 10000"/>
                <a:gd name="connsiteY363" fmla="*/ 3474 h 10000"/>
                <a:gd name="connsiteX364" fmla="*/ 8358 w 10000"/>
                <a:gd name="connsiteY364" fmla="*/ 4462 h 10000"/>
                <a:gd name="connsiteX365" fmla="*/ 8378 w 10000"/>
                <a:gd name="connsiteY365" fmla="*/ 4590 h 10000"/>
                <a:gd name="connsiteX366" fmla="*/ 8405 w 10000"/>
                <a:gd name="connsiteY366" fmla="*/ 4333 h 10000"/>
                <a:gd name="connsiteX367" fmla="*/ 8423 w 10000"/>
                <a:gd name="connsiteY367" fmla="*/ 4295 h 10000"/>
                <a:gd name="connsiteX368" fmla="*/ 8442 w 10000"/>
                <a:gd name="connsiteY368" fmla="*/ 4205 h 10000"/>
                <a:gd name="connsiteX369" fmla="*/ 8462 w 10000"/>
                <a:gd name="connsiteY369" fmla="*/ 3949 h 10000"/>
                <a:gd name="connsiteX370" fmla="*/ 8480 w 10000"/>
                <a:gd name="connsiteY370" fmla="*/ 4654 h 10000"/>
                <a:gd name="connsiteX371" fmla="*/ 8509 w 10000"/>
                <a:gd name="connsiteY371" fmla="*/ 5282 h 10000"/>
                <a:gd name="connsiteX372" fmla="*/ 8527 w 10000"/>
                <a:gd name="connsiteY372" fmla="*/ 6051 h 10000"/>
                <a:gd name="connsiteX373" fmla="*/ 8557 w 10000"/>
                <a:gd name="connsiteY373" fmla="*/ 6718 h 10000"/>
                <a:gd name="connsiteX374" fmla="*/ 8576 w 10000"/>
                <a:gd name="connsiteY374" fmla="*/ 6821 h 10000"/>
                <a:gd name="connsiteX375" fmla="*/ 8594 w 10000"/>
                <a:gd name="connsiteY375" fmla="*/ 6462 h 10000"/>
                <a:gd name="connsiteX376" fmla="*/ 8613 w 10000"/>
                <a:gd name="connsiteY376" fmla="*/ 5321 h 10000"/>
                <a:gd name="connsiteX377" fmla="*/ 8632 w 10000"/>
                <a:gd name="connsiteY377" fmla="*/ 2769 h 10000"/>
                <a:gd name="connsiteX378" fmla="*/ 8653 w 10000"/>
                <a:gd name="connsiteY378" fmla="*/ 1244 h 10000"/>
                <a:gd name="connsiteX379" fmla="*/ 8671 w 10000"/>
                <a:gd name="connsiteY379" fmla="*/ 962 h 10000"/>
                <a:gd name="connsiteX380" fmla="*/ 8697 w 10000"/>
                <a:gd name="connsiteY380" fmla="*/ 3603 h 10000"/>
                <a:gd name="connsiteX381" fmla="*/ 8715 w 10000"/>
                <a:gd name="connsiteY381" fmla="*/ 6846 h 10000"/>
                <a:gd name="connsiteX382" fmla="*/ 8742 w 10000"/>
                <a:gd name="connsiteY382" fmla="*/ 8282 h 10000"/>
                <a:gd name="connsiteX383" fmla="*/ 8761 w 10000"/>
                <a:gd name="connsiteY383" fmla="*/ 8218 h 10000"/>
                <a:gd name="connsiteX384" fmla="*/ 8781 w 10000"/>
                <a:gd name="connsiteY384" fmla="*/ 7679 h 10000"/>
                <a:gd name="connsiteX385" fmla="*/ 8801 w 10000"/>
                <a:gd name="connsiteY385" fmla="*/ 7038 h 10000"/>
                <a:gd name="connsiteX386" fmla="*/ 8819 w 10000"/>
                <a:gd name="connsiteY386" fmla="*/ 6436 h 10000"/>
                <a:gd name="connsiteX387" fmla="*/ 8849 w 10000"/>
                <a:gd name="connsiteY387" fmla="*/ 6115 h 10000"/>
                <a:gd name="connsiteX388" fmla="*/ 8868 w 10000"/>
                <a:gd name="connsiteY388" fmla="*/ 5833 h 10000"/>
                <a:gd name="connsiteX389" fmla="*/ 8886 w 10000"/>
                <a:gd name="connsiteY389" fmla="*/ 5449 h 10000"/>
                <a:gd name="connsiteX390" fmla="*/ 8906 w 10000"/>
                <a:gd name="connsiteY390" fmla="*/ 4872 h 10000"/>
                <a:gd name="connsiteX391" fmla="*/ 8925 w 10000"/>
                <a:gd name="connsiteY391" fmla="*/ 4333 h 10000"/>
                <a:gd name="connsiteX392" fmla="*/ 8952 w 10000"/>
                <a:gd name="connsiteY392" fmla="*/ 3795 h 10000"/>
                <a:gd name="connsiteX393" fmla="*/ 8970 w 10000"/>
                <a:gd name="connsiteY393" fmla="*/ 3538 h 10000"/>
                <a:gd name="connsiteX394" fmla="*/ 8989 w 10000"/>
                <a:gd name="connsiteY394" fmla="*/ 3244 h 10000"/>
                <a:gd name="connsiteX395" fmla="*/ 9014 w 10000"/>
                <a:gd name="connsiteY395" fmla="*/ 3372 h 10000"/>
                <a:gd name="connsiteX396" fmla="*/ 9036 w 10000"/>
                <a:gd name="connsiteY396" fmla="*/ 3244 h 10000"/>
                <a:gd name="connsiteX397" fmla="*/ 9055 w 10000"/>
                <a:gd name="connsiteY397" fmla="*/ 2513 h 10000"/>
                <a:gd name="connsiteX398" fmla="*/ 9073 w 10000"/>
                <a:gd name="connsiteY398" fmla="*/ 2897 h 10000"/>
                <a:gd name="connsiteX399" fmla="*/ 9092 w 10000"/>
                <a:gd name="connsiteY399" fmla="*/ 5128 h 10000"/>
                <a:gd name="connsiteX400" fmla="*/ 9123 w 10000"/>
                <a:gd name="connsiteY400" fmla="*/ 6846 h 10000"/>
                <a:gd name="connsiteX401" fmla="*/ 9142 w 10000"/>
                <a:gd name="connsiteY401" fmla="*/ 7038 h 10000"/>
                <a:gd name="connsiteX402" fmla="*/ 9161 w 10000"/>
                <a:gd name="connsiteY402" fmla="*/ 6821 h 10000"/>
                <a:gd name="connsiteX403" fmla="*/ 9187 w 10000"/>
                <a:gd name="connsiteY403" fmla="*/ 6051 h 10000"/>
                <a:gd name="connsiteX404" fmla="*/ 9207 w 10000"/>
                <a:gd name="connsiteY404" fmla="*/ 4974 h 10000"/>
                <a:gd name="connsiteX405" fmla="*/ 9225 w 10000"/>
                <a:gd name="connsiteY405" fmla="*/ 3885 h 10000"/>
                <a:gd name="connsiteX406" fmla="*/ 9244 w 10000"/>
                <a:gd name="connsiteY406" fmla="*/ 3795 h 10000"/>
                <a:gd name="connsiteX407" fmla="*/ 9262 w 10000"/>
                <a:gd name="connsiteY407" fmla="*/ 4910 h 10000"/>
                <a:gd name="connsiteX408" fmla="*/ 9282 w 10000"/>
                <a:gd name="connsiteY408" fmla="*/ 6590 h 10000"/>
                <a:gd name="connsiteX409" fmla="*/ 9311 w 10000"/>
                <a:gd name="connsiteY409" fmla="*/ 7705 h 10000"/>
                <a:gd name="connsiteX410" fmla="*/ 9330 w 10000"/>
                <a:gd name="connsiteY410" fmla="*/ 7641 h 10000"/>
                <a:gd name="connsiteX411" fmla="*/ 9348 w 10000"/>
                <a:gd name="connsiteY411" fmla="*/ 6974 h 10000"/>
                <a:gd name="connsiteX412" fmla="*/ 9366 w 10000"/>
                <a:gd name="connsiteY412" fmla="*/ 6244 h 10000"/>
                <a:gd name="connsiteX413" fmla="*/ 9396 w 10000"/>
                <a:gd name="connsiteY413" fmla="*/ 5667 h 10000"/>
                <a:gd name="connsiteX414" fmla="*/ 9415 w 10000"/>
                <a:gd name="connsiteY414" fmla="*/ 5282 h 10000"/>
                <a:gd name="connsiteX415" fmla="*/ 9434 w 10000"/>
                <a:gd name="connsiteY415" fmla="*/ 4782 h 10000"/>
                <a:gd name="connsiteX416" fmla="*/ 9452 w 10000"/>
                <a:gd name="connsiteY416" fmla="*/ 3987 h 10000"/>
                <a:gd name="connsiteX417" fmla="*/ 9481 w 10000"/>
                <a:gd name="connsiteY417" fmla="*/ 3244 h 10000"/>
                <a:gd name="connsiteX418" fmla="*/ 9499 w 10000"/>
                <a:gd name="connsiteY418" fmla="*/ 2872 h 10000"/>
                <a:gd name="connsiteX419" fmla="*/ 9518 w 10000"/>
                <a:gd name="connsiteY419" fmla="*/ 2962 h 10000"/>
                <a:gd name="connsiteX420" fmla="*/ 9536 w 10000"/>
                <a:gd name="connsiteY420" fmla="*/ 3667 h 10000"/>
                <a:gd name="connsiteX421" fmla="*/ 9556 w 10000"/>
                <a:gd name="connsiteY421" fmla="*/ 5321 h 10000"/>
                <a:gd name="connsiteX422" fmla="*/ 9823 w 10000"/>
                <a:gd name="connsiteY422" fmla="*/ 4462 h 10000"/>
                <a:gd name="connsiteX423" fmla="*/ 9843 w 10000"/>
                <a:gd name="connsiteY423" fmla="*/ 4179 h 10000"/>
                <a:gd name="connsiteX424" fmla="*/ 9862 w 10000"/>
                <a:gd name="connsiteY424" fmla="*/ 4115 h 10000"/>
                <a:gd name="connsiteX425" fmla="*/ 9896 w 10000"/>
                <a:gd name="connsiteY425" fmla="*/ 4462 h 10000"/>
                <a:gd name="connsiteX426" fmla="*/ 9926 w 10000"/>
                <a:gd name="connsiteY426" fmla="*/ 4782 h 10000"/>
                <a:gd name="connsiteX427" fmla="*/ 9964 w 10000"/>
                <a:gd name="connsiteY427" fmla="*/ 6090 h 10000"/>
                <a:gd name="connsiteX428" fmla="*/ 9982 w 10000"/>
                <a:gd name="connsiteY428" fmla="*/ 6308 h 10000"/>
                <a:gd name="connsiteX429" fmla="*/ 10000 w 10000"/>
                <a:gd name="connsiteY429" fmla="*/ 602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49 w 10000"/>
                <a:gd name="connsiteY7" fmla="*/ 2897 h 10000"/>
                <a:gd name="connsiteX8" fmla="*/ 167 w 10000"/>
                <a:gd name="connsiteY8" fmla="*/ 3987 h 10000"/>
                <a:gd name="connsiteX9" fmla="*/ 188 w 10000"/>
                <a:gd name="connsiteY9" fmla="*/ 5346 h 10000"/>
                <a:gd name="connsiteX10" fmla="*/ 207 w 10000"/>
                <a:gd name="connsiteY10" fmla="*/ 6179 h 10000"/>
                <a:gd name="connsiteX11" fmla="*/ 227 w 10000"/>
                <a:gd name="connsiteY11" fmla="*/ 6333 h 10000"/>
                <a:gd name="connsiteX12" fmla="*/ 257 w 10000"/>
                <a:gd name="connsiteY12" fmla="*/ 6115 h 10000"/>
                <a:gd name="connsiteX13" fmla="*/ 274 w 10000"/>
                <a:gd name="connsiteY13" fmla="*/ 5667 h 10000"/>
                <a:gd name="connsiteX14" fmla="*/ 296 w 10000"/>
                <a:gd name="connsiteY14" fmla="*/ 5385 h 10000"/>
                <a:gd name="connsiteX15" fmla="*/ 314 w 10000"/>
                <a:gd name="connsiteY15" fmla="*/ 4872 h 10000"/>
                <a:gd name="connsiteX16" fmla="*/ 334 w 10000"/>
                <a:gd name="connsiteY16" fmla="*/ 4013 h 10000"/>
                <a:gd name="connsiteX17" fmla="*/ 363 w 10000"/>
                <a:gd name="connsiteY17" fmla="*/ 3795 h 10000"/>
                <a:gd name="connsiteX18" fmla="*/ 382 w 10000"/>
                <a:gd name="connsiteY18" fmla="*/ 3859 h 10000"/>
                <a:gd name="connsiteX19" fmla="*/ 400 w 10000"/>
                <a:gd name="connsiteY19" fmla="*/ 4115 h 10000"/>
                <a:gd name="connsiteX20" fmla="*/ 426 w 10000"/>
                <a:gd name="connsiteY20" fmla="*/ 4872 h 10000"/>
                <a:gd name="connsiteX21" fmla="*/ 444 w 10000"/>
                <a:gd name="connsiteY21" fmla="*/ 5513 h 10000"/>
                <a:gd name="connsiteX22" fmla="*/ 465 w 10000"/>
                <a:gd name="connsiteY22" fmla="*/ 5513 h 10000"/>
                <a:gd name="connsiteX23" fmla="*/ 483 w 10000"/>
                <a:gd name="connsiteY23" fmla="*/ 5641 h 10000"/>
                <a:gd name="connsiteX24" fmla="*/ 501 w 10000"/>
                <a:gd name="connsiteY24" fmla="*/ 5705 h 10000"/>
                <a:gd name="connsiteX25" fmla="*/ 521 w 10000"/>
                <a:gd name="connsiteY25" fmla="*/ 5833 h 10000"/>
                <a:gd name="connsiteX26" fmla="*/ 551 w 10000"/>
                <a:gd name="connsiteY26" fmla="*/ 5731 h 10000"/>
                <a:gd name="connsiteX27" fmla="*/ 567 w 10000"/>
                <a:gd name="connsiteY27" fmla="*/ 5321 h 10000"/>
                <a:gd name="connsiteX28" fmla="*/ 586 w 10000"/>
                <a:gd name="connsiteY28" fmla="*/ 4974 h 10000"/>
                <a:gd name="connsiteX29" fmla="*/ 615 w 10000"/>
                <a:gd name="connsiteY29" fmla="*/ 4526 h 10000"/>
                <a:gd name="connsiteX30" fmla="*/ 634 w 10000"/>
                <a:gd name="connsiteY30" fmla="*/ 4051 h 10000"/>
                <a:gd name="connsiteX31" fmla="*/ 653 w 10000"/>
                <a:gd name="connsiteY31" fmla="*/ 3372 h 10000"/>
                <a:gd name="connsiteX32" fmla="*/ 673 w 10000"/>
                <a:gd name="connsiteY32" fmla="*/ 3026 h 10000"/>
                <a:gd name="connsiteX33" fmla="*/ 698 w 10000"/>
                <a:gd name="connsiteY33" fmla="*/ 3282 h 10000"/>
                <a:gd name="connsiteX34" fmla="*/ 718 w 10000"/>
                <a:gd name="connsiteY34" fmla="*/ 4551 h 10000"/>
                <a:gd name="connsiteX35" fmla="*/ 736 w 10000"/>
                <a:gd name="connsiteY35" fmla="*/ 6090 h 10000"/>
                <a:gd name="connsiteX36" fmla="*/ 756 w 10000"/>
                <a:gd name="connsiteY36" fmla="*/ 7256 h 10000"/>
                <a:gd name="connsiteX37" fmla="*/ 774 w 10000"/>
                <a:gd name="connsiteY37" fmla="*/ 7449 h 10000"/>
                <a:gd name="connsiteX38" fmla="*/ 805 w 10000"/>
                <a:gd name="connsiteY38" fmla="*/ 7077 h 10000"/>
                <a:gd name="connsiteX39" fmla="*/ 823 w 10000"/>
                <a:gd name="connsiteY39" fmla="*/ 5603 h 10000"/>
                <a:gd name="connsiteX40" fmla="*/ 839 w 10000"/>
                <a:gd name="connsiteY40" fmla="*/ 3282 h 10000"/>
                <a:gd name="connsiteX41" fmla="*/ 859 w 10000"/>
                <a:gd name="connsiteY41" fmla="*/ 1308 h 10000"/>
                <a:gd name="connsiteX42" fmla="*/ 891 w 10000"/>
                <a:gd name="connsiteY42" fmla="*/ 962 h 10000"/>
                <a:gd name="connsiteX43" fmla="*/ 911 w 10000"/>
                <a:gd name="connsiteY43" fmla="*/ 3282 h 10000"/>
                <a:gd name="connsiteX44" fmla="*/ 929 w 10000"/>
                <a:gd name="connsiteY44" fmla="*/ 7744 h 10000"/>
                <a:gd name="connsiteX45" fmla="*/ 948 w 10000"/>
                <a:gd name="connsiteY45" fmla="*/ 10000 h 10000"/>
                <a:gd name="connsiteX46" fmla="*/ 966 w 10000"/>
                <a:gd name="connsiteY46" fmla="*/ 8821 h 10000"/>
                <a:gd name="connsiteX47" fmla="*/ 994 w 10000"/>
                <a:gd name="connsiteY47" fmla="*/ 6564 h 10000"/>
                <a:gd name="connsiteX48" fmla="*/ 1013 w 10000"/>
                <a:gd name="connsiteY48" fmla="*/ 5064 h 10000"/>
                <a:gd name="connsiteX49" fmla="*/ 1041 w 10000"/>
                <a:gd name="connsiteY49" fmla="*/ 4744 h 10000"/>
                <a:gd name="connsiteX50" fmla="*/ 1061 w 10000"/>
                <a:gd name="connsiteY50" fmla="*/ 5000 h 10000"/>
                <a:gd name="connsiteX51" fmla="*/ 1080 w 10000"/>
                <a:gd name="connsiteY51" fmla="*/ 5513 h 10000"/>
                <a:gd name="connsiteX52" fmla="*/ 1099 w 10000"/>
                <a:gd name="connsiteY52" fmla="*/ 5641 h 10000"/>
                <a:gd name="connsiteX53" fmla="*/ 1118 w 10000"/>
                <a:gd name="connsiteY53" fmla="*/ 5577 h 10000"/>
                <a:gd name="connsiteX54" fmla="*/ 1132 w 10000"/>
                <a:gd name="connsiteY54" fmla="*/ 5346 h 10000"/>
                <a:gd name="connsiteX55" fmla="*/ 1151 w 10000"/>
                <a:gd name="connsiteY55" fmla="*/ 4936 h 10000"/>
                <a:gd name="connsiteX56" fmla="*/ 1180 w 10000"/>
                <a:gd name="connsiteY56" fmla="*/ 3756 h 10000"/>
                <a:gd name="connsiteX57" fmla="*/ 1200 w 10000"/>
                <a:gd name="connsiteY57" fmla="*/ 3372 h 10000"/>
                <a:gd name="connsiteX58" fmla="*/ 1226 w 10000"/>
                <a:gd name="connsiteY58" fmla="*/ 3346 h 10000"/>
                <a:gd name="connsiteX59" fmla="*/ 1246 w 10000"/>
                <a:gd name="connsiteY59" fmla="*/ 3372 h 10000"/>
                <a:gd name="connsiteX60" fmla="*/ 1266 w 10000"/>
                <a:gd name="connsiteY60" fmla="*/ 4333 h 10000"/>
                <a:gd name="connsiteX61" fmla="*/ 1285 w 10000"/>
                <a:gd name="connsiteY61" fmla="*/ 5346 h 10000"/>
                <a:gd name="connsiteX62" fmla="*/ 1303 w 10000"/>
                <a:gd name="connsiteY62" fmla="*/ 6308 h 10000"/>
                <a:gd name="connsiteX63" fmla="*/ 1334 w 10000"/>
                <a:gd name="connsiteY63" fmla="*/ 6885 h 10000"/>
                <a:gd name="connsiteX64" fmla="*/ 1352 w 10000"/>
                <a:gd name="connsiteY64" fmla="*/ 7077 h 10000"/>
                <a:gd name="connsiteX65" fmla="*/ 1371 w 10000"/>
                <a:gd name="connsiteY65" fmla="*/ 6564 h 10000"/>
                <a:gd name="connsiteX66" fmla="*/ 1391 w 10000"/>
                <a:gd name="connsiteY66" fmla="*/ 6244 h 10000"/>
                <a:gd name="connsiteX67" fmla="*/ 1410 w 10000"/>
                <a:gd name="connsiteY67" fmla="*/ 5897 h 10000"/>
                <a:gd name="connsiteX68" fmla="*/ 1437 w 10000"/>
                <a:gd name="connsiteY68" fmla="*/ 5192 h 10000"/>
                <a:gd name="connsiteX69" fmla="*/ 1456 w 10000"/>
                <a:gd name="connsiteY69" fmla="*/ 4359 h 10000"/>
                <a:gd name="connsiteX70" fmla="*/ 1476 w 10000"/>
                <a:gd name="connsiteY70" fmla="*/ 3628 h 10000"/>
                <a:gd name="connsiteX71" fmla="*/ 1503 w 10000"/>
                <a:gd name="connsiteY71" fmla="*/ 3064 h 10000"/>
                <a:gd name="connsiteX72" fmla="*/ 1521 w 10000"/>
                <a:gd name="connsiteY72" fmla="*/ 3500 h 10000"/>
                <a:gd name="connsiteX73" fmla="*/ 1540 w 10000"/>
                <a:gd name="connsiteY73" fmla="*/ 4423 h 10000"/>
                <a:gd name="connsiteX74" fmla="*/ 1558 w 10000"/>
                <a:gd name="connsiteY74" fmla="*/ 4910 h 10000"/>
                <a:gd name="connsiteX75" fmla="*/ 1579 w 10000"/>
                <a:gd name="connsiteY75" fmla="*/ 4333 h 10000"/>
                <a:gd name="connsiteX76" fmla="*/ 1609 w 10000"/>
                <a:gd name="connsiteY76" fmla="*/ 3154 h 10000"/>
                <a:gd name="connsiteX77" fmla="*/ 1629 w 10000"/>
                <a:gd name="connsiteY77" fmla="*/ 2513 h 10000"/>
                <a:gd name="connsiteX78" fmla="*/ 1647 w 10000"/>
                <a:gd name="connsiteY78" fmla="*/ 3564 h 10000"/>
                <a:gd name="connsiteX79" fmla="*/ 1673 w 10000"/>
                <a:gd name="connsiteY79" fmla="*/ 5385 h 10000"/>
                <a:gd name="connsiteX80" fmla="*/ 1691 w 10000"/>
                <a:gd name="connsiteY80" fmla="*/ 6308 h 10000"/>
                <a:gd name="connsiteX81" fmla="*/ 1709 w 10000"/>
                <a:gd name="connsiteY81" fmla="*/ 5731 h 10000"/>
                <a:gd name="connsiteX82" fmla="*/ 1728 w 10000"/>
                <a:gd name="connsiteY82" fmla="*/ 5346 h 10000"/>
                <a:gd name="connsiteX83" fmla="*/ 1747 w 10000"/>
                <a:gd name="connsiteY83" fmla="*/ 5513 h 10000"/>
                <a:gd name="connsiteX84" fmla="*/ 1767 w 10000"/>
                <a:gd name="connsiteY84" fmla="*/ 5667 h 10000"/>
                <a:gd name="connsiteX85" fmla="*/ 1794 w 10000"/>
                <a:gd name="connsiteY85" fmla="*/ 6308 h 10000"/>
                <a:gd name="connsiteX86" fmla="*/ 1812 w 10000"/>
                <a:gd name="connsiteY86" fmla="*/ 6462 h 10000"/>
                <a:gd name="connsiteX87" fmla="*/ 1831 w 10000"/>
                <a:gd name="connsiteY87" fmla="*/ 6051 h 10000"/>
                <a:gd name="connsiteX88" fmla="*/ 1849 w 10000"/>
                <a:gd name="connsiteY88" fmla="*/ 5513 h 10000"/>
                <a:gd name="connsiteX89" fmla="*/ 1880 w 10000"/>
                <a:gd name="connsiteY89" fmla="*/ 5385 h 10000"/>
                <a:gd name="connsiteX90" fmla="*/ 1900 w 10000"/>
                <a:gd name="connsiteY90" fmla="*/ 5449 h 10000"/>
                <a:gd name="connsiteX91" fmla="*/ 1920 w 10000"/>
                <a:gd name="connsiteY91" fmla="*/ 5513 h 10000"/>
                <a:gd name="connsiteX92" fmla="*/ 1946 w 10000"/>
                <a:gd name="connsiteY92" fmla="*/ 5192 h 10000"/>
                <a:gd name="connsiteX93" fmla="*/ 1967 w 10000"/>
                <a:gd name="connsiteY93" fmla="*/ 4397 h 10000"/>
                <a:gd name="connsiteX94" fmla="*/ 1985 w 10000"/>
                <a:gd name="connsiteY94" fmla="*/ 4295 h 10000"/>
                <a:gd name="connsiteX95" fmla="*/ 2003 w 10000"/>
                <a:gd name="connsiteY95" fmla="*/ 4526 h 10000"/>
                <a:gd name="connsiteX96" fmla="*/ 2023 w 10000"/>
                <a:gd name="connsiteY96" fmla="*/ 5385 h 10000"/>
                <a:gd name="connsiteX97" fmla="*/ 2043 w 10000"/>
                <a:gd name="connsiteY97" fmla="*/ 6590 h 10000"/>
                <a:gd name="connsiteX98" fmla="*/ 2062 w 10000"/>
                <a:gd name="connsiteY98" fmla="*/ 6949 h 10000"/>
                <a:gd name="connsiteX99" fmla="*/ 2088 w 10000"/>
                <a:gd name="connsiteY99" fmla="*/ 6141 h 10000"/>
                <a:gd name="connsiteX100" fmla="*/ 2118 w 10000"/>
                <a:gd name="connsiteY100" fmla="*/ 5346 h 10000"/>
                <a:gd name="connsiteX101" fmla="*/ 2136 w 10000"/>
                <a:gd name="connsiteY101" fmla="*/ 5154 h 10000"/>
                <a:gd name="connsiteX102" fmla="*/ 2156 w 10000"/>
                <a:gd name="connsiteY102" fmla="*/ 5641 h 10000"/>
                <a:gd name="connsiteX103" fmla="*/ 2174 w 10000"/>
                <a:gd name="connsiteY103" fmla="*/ 5795 h 10000"/>
                <a:gd name="connsiteX104" fmla="*/ 2193 w 10000"/>
                <a:gd name="connsiteY104" fmla="*/ 5731 h 10000"/>
                <a:gd name="connsiteX105" fmla="*/ 2212 w 10000"/>
                <a:gd name="connsiteY105" fmla="*/ 5346 h 10000"/>
                <a:gd name="connsiteX106" fmla="*/ 2237 w 10000"/>
                <a:gd name="connsiteY106" fmla="*/ 4910 h 10000"/>
                <a:gd name="connsiteX107" fmla="*/ 2257 w 10000"/>
                <a:gd name="connsiteY107" fmla="*/ 4615 h 10000"/>
                <a:gd name="connsiteX108" fmla="*/ 2277 w 10000"/>
                <a:gd name="connsiteY108" fmla="*/ 4462 h 10000"/>
                <a:gd name="connsiteX109" fmla="*/ 2304 w 10000"/>
                <a:gd name="connsiteY109" fmla="*/ 4423 h 10000"/>
                <a:gd name="connsiteX110" fmla="*/ 2324 w 10000"/>
                <a:gd name="connsiteY110" fmla="*/ 4397 h 10000"/>
                <a:gd name="connsiteX111" fmla="*/ 2342 w 10000"/>
                <a:gd name="connsiteY111" fmla="*/ 4179 h 10000"/>
                <a:gd name="connsiteX112" fmla="*/ 2361 w 10000"/>
                <a:gd name="connsiteY112" fmla="*/ 3731 h 10000"/>
                <a:gd name="connsiteX113" fmla="*/ 2379 w 10000"/>
                <a:gd name="connsiteY113" fmla="*/ 3000 h 10000"/>
                <a:gd name="connsiteX114" fmla="*/ 2411 w 10000"/>
                <a:gd name="connsiteY114" fmla="*/ 2513 h 10000"/>
                <a:gd name="connsiteX115" fmla="*/ 2429 w 10000"/>
                <a:gd name="connsiteY115" fmla="*/ 3026 h 10000"/>
                <a:gd name="connsiteX116" fmla="*/ 2448 w 10000"/>
                <a:gd name="connsiteY116" fmla="*/ 4590 h 10000"/>
                <a:gd name="connsiteX117" fmla="*/ 2466 w 10000"/>
                <a:gd name="connsiteY117" fmla="*/ 6397 h 10000"/>
                <a:gd name="connsiteX118" fmla="*/ 2485 w 10000"/>
                <a:gd name="connsiteY118" fmla="*/ 7192 h 10000"/>
                <a:gd name="connsiteX119" fmla="*/ 2513 w 10000"/>
                <a:gd name="connsiteY119" fmla="*/ 6910 h 10000"/>
                <a:gd name="connsiteX120" fmla="*/ 2531 w 10000"/>
                <a:gd name="connsiteY120" fmla="*/ 6179 h 10000"/>
                <a:gd name="connsiteX121" fmla="*/ 2551 w 10000"/>
                <a:gd name="connsiteY121" fmla="*/ 4936 h 10000"/>
                <a:gd name="connsiteX122" fmla="*/ 2579 w 10000"/>
                <a:gd name="connsiteY122" fmla="*/ 3603 h 10000"/>
                <a:gd name="connsiteX123" fmla="*/ 2595 w 10000"/>
                <a:gd name="connsiteY123" fmla="*/ 2872 h 10000"/>
                <a:gd name="connsiteX124" fmla="*/ 2614 w 10000"/>
                <a:gd name="connsiteY124" fmla="*/ 2231 h 10000"/>
                <a:gd name="connsiteX125" fmla="*/ 2634 w 10000"/>
                <a:gd name="connsiteY125" fmla="*/ 3064 h 10000"/>
                <a:gd name="connsiteX126" fmla="*/ 2653 w 10000"/>
                <a:gd name="connsiteY126" fmla="*/ 5577 h 10000"/>
                <a:gd name="connsiteX127" fmla="*/ 2685 w 10000"/>
                <a:gd name="connsiteY127" fmla="*/ 7359 h 10000"/>
                <a:gd name="connsiteX128" fmla="*/ 2704 w 10000"/>
                <a:gd name="connsiteY128" fmla="*/ 7128 h 10000"/>
                <a:gd name="connsiteX129" fmla="*/ 2729 w 10000"/>
                <a:gd name="connsiteY129" fmla="*/ 6372 h 10000"/>
                <a:gd name="connsiteX130" fmla="*/ 2749 w 10000"/>
                <a:gd name="connsiteY130" fmla="*/ 5538 h 10000"/>
                <a:gd name="connsiteX131" fmla="*/ 2768 w 10000"/>
                <a:gd name="connsiteY131" fmla="*/ 4654 h 10000"/>
                <a:gd name="connsiteX132" fmla="*/ 2787 w 10000"/>
                <a:gd name="connsiteY132" fmla="*/ 3987 h 10000"/>
                <a:gd name="connsiteX133" fmla="*/ 2806 w 10000"/>
                <a:gd name="connsiteY133" fmla="*/ 3410 h 10000"/>
                <a:gd name="connsiteX134" fmla="*/ 2824 w 10000"/>
                <a:gd name="connsiteY134" fmla="*/ 3885 h 10000"/>
                <a:gd name="connsiteX135" fmla="*/ 2843 w 10000"/>
                <a:gd name="connsiteY135" fmla="*/ 5987 h 10000"/>
                <a:gd name="connsiteX136" fmla="*/ 2873 w 10000"/>
                <a:gd name="connsiteY136" fmla="*/ 7679 h 10000"/>
                <a:gd name="connsiteX137" fmla="*/ 2889 w 10000"/>
                <a:gd name="connsiteY137" fmla="*/ 7641 h 10000"/>
                <a:gd name="connsiteX138" fmla="*/ 2907 w 10000"/>
                <a:gd name="connsiteY138" fmla="*/ 7103 h 10000"/>
                <a:gd name="connsiteX139" fmla="*/ 2927 w 10000"/>
                <a:gd name="connsiteY139" fmla="*/ 6500 h 10000"/>
                <a:gd name="connsiteX140" fmla="*/ 2958 w 10000"/>
                <a:gd name="connsiteY140" fmla="*/ 5962 h 10000"/>
                <a:gd name="connsiteX141" fmla="*/ 2976 w 10000"/>
                <a:gd name="connsiteY141" fmla="*/ 5321 h 10000"/>
                <a:gd name="connsiteX142" fmla="*/ 2995 w 10000"/>
                <a:gd name="connsiteY142" fmla="*/ 4744 h 10000"/>
                <a:gd name="connsiteX143" fmla="*/ 3020 w 10000"/>
                <a:gd name="connsiteY143" fmla="*/ 4051 h 10000"/>
                <a:gd name="connsiteX144" fmla="*/ 3041 w 10000"/>
                <a:gd name="connsiteY144" fmla="*/ 3372 h 10000"/>
                <a:gd name="connsiteX145" fmla="*/ 3060 w 10000"/>
                <a:gd name="connsiteY145" fmla="*/ 3667 h 10000"/>
                <a:gd name="connsiteX146" fmla="*/ 3080 w 10000"/>
                <a:gd name="connsiteY146" fmla="*/ 4295 h 10000"/>
                <a:gd name="connsiteX147" fmla="*/ 3098 w 10000"/>
                <a:gd name="connsiteY147" fmla="*/ 4808 h 10000"/>
                <a:gd name="connsiteX148" fmla="*/ 3116 w 10000"/>
                <a:gd name="connsiteY148" fmla="*/ 5667 h 10000"/>
                <a:gd name="connsiteX149" fmla="*/ 3146 w 10000"/>
                <a:gd name="connsiteY149" fmla="*/ 6205 h 10000"/>
                <a:gd name="connsiteX150" fmla="*/ 3165 w 10000"/>
                <a:gd name="connsiteY150" fmla="*/ 6141 h 10000"/>
                <a:gd name="connsiteX151" fmla="*/ 3180 w 10000"/>
                <a:gd name="connsiteY151" fmla="*/ 5705 h 10000"/>
                <a:gd name="connsiteX152" fmla="*/ 3212 w 10000"/>
                <a:gd name="connsiteY152" fmla="*/ 5154 h 10000"/>
                <a:gd name="connsiteX153" fmla="*/ 3232 w 10000"/>
                <a:gd name="connsiteY153" fmla="*/ 4526 h 10000"/>
                <a:gd name="connsiteX154" fmla="*/ 3250 w 10000"/>
                <a:gd name="connsiteY154" fmla="*/ 4590 h 10000"/>
                <a:gd name="connsiteX155" fmla="*/ 3270 w 10000"/>
                <a:gd name="connsiteY155" fmla="*/ 5321 h 10000"/>
                <a:gd name="connsiteX156" fmla="*/ 3296 w 10000"/>
                <a:gd name="connsiteY156" fmla="*/ 5962 h 10000"/>
                <a:gd name="connsiteX157" fmla="*/ 3316 w 10000"/>
                <a:gd name="connsiteY157" fmla="*/ 5859 h 10000"/>
                <a:gd name="connsiteX158" fmla="*/ 3335 w 10000"/>
                <a:gd name="connsiteY158" fmla="*/ 5064 h 10000"/>
                <a:gd name="connsiteX159" fmla="*/ 3353 w 10000"/>
                <a:gd name="connsiteY159" fmla="*/ 4359 h 10000"/>
                <a:gd name="connsiteX160" fmla="*/ 3383 w 10000"/>
                <a:gd name="connsiteY160" fmla="*/ 4013 h 10000"/>
                <a:gd name="connsiteX161" fmla="*/ 3402 w 10000"/>
                <a:gd name="connsiteY161" fmla="*/ 4333 h 10000"/>
                <a:gd name="connsiteX162" fmla="*/ 3422 w 10000"/>
                <a:gd name="connsiteY162" fmla="*/ 4936 h 10000"/>
                <a:gd name="connsiteX163" fmla="*/ 3440 w 10000"/>
                <a:gd name="connsiteY163" fmla="*/ 5603 h 10000"/>
                <a:gd name="connsiteX164" fmla="*/ 3460 w 10000"/>
                <a:gd name="connsiteY164" fmla="*/ 5705 h 10000"/>
                <a:gd name="connsiteX165" fmla="*/ 3486 w 10000"/>
                <a:gd name="connsiteY165" fmla="*/ 5449 h 10000"/>
                <a:gd name="connsiteX166" fmla="*/ 3504 w 10000"/>
                <a:gd name="connsiteY166" fmla="*/ 5103 h 10000"/>
                <a:gd name="connsiteX167" fmla="*/ 3523 w 10000"/>
                <a:gd name="connsiteY167" fmla="*/ 4359 h 10000"/>
                <a:gd name="connsiteX168" fmla="*/ 3541 w 10000"/>
                <a:gd name="connsiteY168" fmla="*/ 3731 h 10000"/>
                <a:gd name="connsiteX169" fmla="*/ 3560 w 10000"/>
                <a:gd name="connsiteY169" fmla="*/ 3923 h 10000"/>
                <a:gd name="connsiteX170" fmla="*/ 3588 w 10000"/>
                <a:gd name="connsiteY170" fmla="*/ 3500 h 10000"/>
                <a:gd name="connsiteX171" fmla="*/ 3607 w 10000"/>
                <a:gd name="connsiteY171" fmla="*/ 2615 h 10000"/>
                <a:gd name="connsiteX172" fmla="*/ 3637 w 10000"/>
                <a:gd name="connsiteY172" fmla="*/ 897 h 10000"/>
                <a:gd name="connsiteX173" fmla="*/ 3656 w 10000"/>
                <a:gd name="connsiteY173" fmla="*/ 1154 h 10000"/>
                <a:gd name="connsiteX174" fmla="*/ 3675 w 10000"/>
                <a:gd name="connsiteY174" fmla="*/ 3987 h 10000"/>
                <a:gd name="connsiteX175" fmla="*/ 3693 w 10000"/>
                <a:gd name="connsiteY175" fmla="*/ 7577 h 10000"/>
                <a:gd name="connsiteX176" fmla="*/ 3714 w 10000"/>
                <a:gd name="connsiteY176" fmla="*/ 9423 h 10000"/>
                <a:gd name="connsiteX177" fmla="*/ 3732 w 10000"/>
                <a:gd name="connsiteY177" fmla="*/ 9167 h 10000"/>
                <a:gd name="connsiteX178" fmla="*/ 3751 w 10000"/>
                <a:gd name="connsiteY178" fmla="*/ 7872 h 10000"/>
                <a:gd name="connsiteX179" fmla="*/ 3779 w 10000"/>
                <a:gd name="connsiteY179" fmla="*/ 6782 h 10000"/>
                <a:gd name="connsiteX180" fmla="*/ 3799 w 10000"/>
                <a:gd name="connsiteY180" fmla="*/ 5897 h 10000"/>
                <a:gd name="connsiteX181" fmla="*/ 3825 w 10000"/>
                <a:gd name="connsiteY181" fmla="*/ 5410 h 10000"/>
                <a:gd name="connsiteX182" fmla="*/ 3844 w 10000"/>
                <a:gd name="connsiteY182" fmla="*/ 5282 h 10000"/>
                <a:gd name="connsiteX183" fmla="*/ 3863 w 10000"/>
                <a:gd name="connsiteY183" fmla="*/ 5346 h 10000"/>
                <a:gd name="connsiteX184" fmla="*/ 3881 w 10000"/>
                <a:gd name="connsiteY184" fmla="*/ 5038 h 10000"/>
                <a:gd name="connsiteX185" fmla="*/ 3900 w 10000"/>
                <a:gd name="connsiteY185" fmla="*/ 4872 h 10000"/>
                <a:gd name="connsiteX186" fmla="*/ 3929 w 10000"/>
                <a:gd name="connsiteY186" fmla="*/ 4718 h 10000"/>
                <a:gd name="connsiteX187" fmla="*/ 3948 w 10000"/>
                <a:gd name="connsiteY187" fmla="*/ 4936 h 10000"/>
                <a:gd name="connsiteX188" fmla="*/ 3968 w 10000"/>
                <a:gd name="connsiteY188" fmla="*/ 5103 h 10000"/>
                <a:gd name="connsiteX189" fmla="*/ 3987 w 10000"/>
                <a:gd name="connsiteY189" fmla="*/ 5474 h 10000"/>
                <a:gd name="connsiteX190" fmla="*/ 4016 w 10000"/>
                <a:gd name="connsiteY190" fmla="*/ 5410 h 10000"/>
                <a:gd name="connsiteX191" fmla="*/ 4034 w 10000"/>
                <a:gd name="connsiteY191" fmla="*/ 5218 h 10000"/>
                <a:gd name="connsiteX192" fmla="*/ 4053 w 10000"/>
                <a:gd name="connsiteY192" fmla="*/ 5000 h 10000"/>
                <a:gd name="connsiteX193" fmla="*/ 4071 w 10000"/>
                <a:gd name="connsiteY193" fmla="*/ 4872 h 10000"/>
                <a:gd name="connsiteX194" fmla="*/ 4090 w 10000"/>
                <a:gd name="connsiteY194" fmla="*/ 4744 h 10000"/>
                <a:gd name="connsiteX195" fmla="*/ 4117 w 10000"/>
                <a:gd name="connsiteY195" fmla="*/ 4808 h 10000"/>
                <a:gd name="connsiteX196" fmla="*/ 4135 w 10000"/>
                <a:gd name="connsiteY196" fmla="*/ 4782 h 10000"/>
                <a:gd name="connsiteX197" fmla="*/ 4155 w 10000"/>
                <a:gd name="connsiteY197" fmla="*/ 4590 h 10000"/>
                <a:gd name="connsiteX198" fmla="*/ 4173 w 10000"/>
                <a:gd name="connsiteY198" fmla="*/ 4654 h 10000"/>
                <a:gd name="connsiteX199" fmla="*/ 4204 w 10000"/>
                <a:gd name="connsiteY199" fmla="*/ 4782 h 10000"/>
                <a:gd name="connsiteX200" fmla="*/ 4223 w 10000"/>
                <a:gd name="connsiteY200" fmla="*/ 4872 h 10000"/>
                <a:gd name="connsiteX201" fmla="*/ 4242 w 10000"/>
                <a:gd name="connsiteY201" fmla="*/ 4179 h 10000"/>
                <a:gd name="connsiteX202" fmla="*/ 4267 w 10000"/>
                <a:gd name="connsiteY202" fmla="*/ 2423 h 10000"/>
                <a:gd name="connsiteX203" fmla="*/ 4287 w 10000"/>
                <a:gd name="connsiteY203" fmla="*/ 923 h 10000"/>
                <a:gd name="connsiteX204" fmla="*/ 4305 w 10000"/>
                <a:gd name="connsiteY204" fmla="*/ 0 h 10000"/>
                <a:gd name="connsiteX205" fmla="*/ 4324 w 10000"/>
                <a:gd name="connsiteY205" fmla="*/ 1051 h 10000"/>
                <a:gd name="connsiteX206" fmla="*/ 4344 w 10000"/>
                <a:gd name="connsiteY206" fmla="*/ 4487 h 10000"/>
                <a:gd name="connsiteX207" fmla="*/ 4363 w 10000"/>
                <a:gd name="connsiteY207" fmla="*/ 7705 h 10000"/>
                <a:gd name="connsiteX208" fmla="*/ 4392 w 10000"/>
                <a:gd name="connsiteY208" fmla="*/ 9397 h 10000"/>
                <a:gd name="connsiteX209" fmla="*/ 4410 w 10000"/>
                <a:gd name="connsiteY209" fmla="*/ 9397 h 10000"/>
                <a:gd name="connsiteX210" fmla="*/ 4429 w 10000"/>
                <a:gd name="connsiteY210" fmla="*/ 8436 h 10000"/>
                <a:gd name="connsiteX211" fmla="*/ 4459 w 10000"/>
                <a:gd name="connsiteY211" fmla="*/ 7679 h 10000"/>
                <a:gd name="connsiteX212" fmla="*/ 4478 w 10000"/>
                <a:gd name="connsiteY212" fmla="*/ 7231 h 10000"/>
                <a:gd name="connsiteX213" fmla="*/ 4498 w 10000"/>
                <a:gd name="connsiteY213" fmla="*/ 6436 h 10000"/>
                <a:gd name="connsiteX214" fmla="*/ 4518 w 10000"/>
                <a:gd name="connsiteY214" fmla="*/ 5538 h 10000"/>
                <a:gd name="connsiteX215" fmla="*/ 4537 w 10000"/>
                <a:gd name="connsiteY215" fmla="*/ 4872 h 10000"/>
                <a:gd name="connsiteX216" fmla="*/ 4562 w 10000"/>
                <a:gd name="connsiteY216" fmla="*/ 4423 h 10000"/>
                <a:gd name="connsiteX217" fmla="*/ 4581 w 10000"/>
                <a:gd name="connsiteY217" fmla="*/ 4462 h 10000"/>
                <a:gd name="connsiteX218" fmla="*/ 4599 w 10000"/>
                <a:gd name="connsiteY218" fmla="*/ 3885 h 10000"/>
                <a:gd name="connsiteX219" fmla="*/ 4618 w 10000"/>
                <a:gd name="connsiteY219" fmla="*/ 2744 h 10000"/>
                <a:gd name="connsiteX220" fmla="*/ 4637 w 10000"/>
                <a:gd name="connsiteY220" fmla="*/ 1949 h 10000"/>
                <a:gd name="connsiteX221" fmla="*/ 4662 w 10000"/>
                <a:gd name="connsiteY221" fmla="*/ 2897 h 10000"/>
                <a:gd name="connsiteX222" fmla="*/ 4681 w 10000"/>
                <a:gd name="connsiteY222" fmla="*/ 5833 h 10000"/>
                <a:gd name="connsiteX223" fmla="*/ 4712 w 10000"/>
                <a:gd name="connsiteY223" fmla="*/ 8000 h 10000"/>
                <a:gd name="connsiteX224" fmla="*/ 4731 w 10000"/>
                <a:gd name="connsiteY224" fmla="*/ 8090 h 10000"/>
                <a:gd name="connsiteX225" fmla="*/ 4751 w 10000"/>
                <a:gd name="connsiteY225" fmla="*/ 7103 h 10000"/>
                <a:gd name="connsiteX226" fmla="*/ 4769 w 10000"/>
                <a:gd name="connsiteY226" fmla="*/ 6205 h 10000"/>
                <a:gd name="connsiteX227" fmla="*/ 4789 w 10000"/>
                <a:gd name="connsiteY227" fmla="*/ 5641 h 10000"/>
                <a:gd name="connsiteX228" fmla="*/ 4807 w 10000"/>
                <a:gd name="connsiteY228" fmla="*/ 5321 h 10000"/>
                <a:gd name="connsiteX229" fmla="*/ 4836 w 10000"/>
                <a:gd name="connsiteY229" fmla="*/ 5154 h 10000"/>
                <a:gd name="connsiteX230" fmla="*/ 4854 w 10000"/>
                <a:gd name="connsiteY230" fmla="*/ 4872 h 10000"/>
                <a:gd name="connsiteX231" fmla="*/ 4875 w 10000"/>
                <a:gd name="connsiteY231" fmla="*/ 4526 h 10000"/>
                <a:gd name="connsiteX232" fmla="*/ 4904 w 10000"/>
                <a:gd name="connsiteY232" fmla="*/ 4333 h 10000"/>
                <a:gd name="connsiteX233" fmla="*/ 4923 w 10000"/>
                <a:gd name="connsiteY233" fmla="*/ 4115 h 10000"/>
                <a:gd name="connsiteX234" fmla="*/ 4937 w 10000"/>
                <a:gd name="connsiteY234" fmla="*/ 3859 h 10000"/>
                <a:gd name="connsiteX235" fmla="*/ 4957 w 10000"/>
                <a:gd name="connsiteY235" fmla="*/ 3692 h 10000"/>
                <a:gd name="connsiteX236" fmla="*/ 4976 w 10000"/>
                <a:gd name="connsiteY236" fmla="*/ 3603 h 10000"/>
                <a:gd name="connsiteX237" fmla="*/ 5006 w 10000"/>
                <a:gd name="connsiteY237" fmla="*/ 3821 h 10000"/>
                <a:gd name="connsiteX238" fmla="*/ 5025 w 10000"/>
                <a:gd name="connsiteY238" fmla="*/ 4590 h 10000"/>
                <a:gd name="connsiteX239" fmla="*/ 5044 w 10000"/>
                <a:gd name="connsiteY239" fmla="*/ 5103 h 10000"/>
                <a:gd name="connsiteX240" fmla="*/ 5065 w 10000"/>
                <a:gd name="connsiteY240" fmla="*/ 5346 h 10000"/>
                <a:gd name="connsiteX241" fmla="*/ 5090 w 10000"/>
                <a:gd name="connsiteY241" fmla="*/ 5474 h 10000"/>
                <a:gd name="connsiteX242" fmla="*/ 5108 w 10000"/>
                <a:gd name="connsiteY242" fmla="*/ 5538 h 10000"/>
                <a:gd name="connsiteX243" fmla="*/ 5128 w 10000"/>
                <a:gd name="connsiteY243" fmla="*/ 5513 h 10000"/>
                <a:gd name="connsiteX244" fmla="*/ 5147 w 10000"/>
                <a:gd name="connsiteY244" fmla="*/ 5218 h 10000"/>
                <a:gd name="connsiteX245" fmla="*/ 5176 w 10000"/>
                <a:gd name="connsiteY245" fmla="*/ 4744 h 10000"/>
                <a:gd name="connsiteX246" fmla="*/ 5195 w 10000"/>
                <a:gd name="connsiteY246" fmla="*/ 4397 h 10000"/>
                <a:gd name="connsiteX247" fmla="*/ 5214 w 10000"/>
                <a:gd name="connsiteY247" fmla="*/ 3821 h 10000"/>
                <a:gd name="connsiteX248" fmla="*/ 5229 w 10000"/>
                <a:gd name="connsiteY248" fmla="*/ 3372 h 10000"/>
                <a:gd name="connsiteX249" fmla="*/ 5248 w 10000"/>
                <a:gd name="connsiteY249" fmla="*/ 3372 h 10000"/>
                <a:gd name="connsiteX250" fmla="*/ 5269 w 10000"/>
                <a:gd name="connsiteY250" fmla="*/ 3795 h 10000"/>
                <a:gd name="connsiteX251" fmla="*/ 5300 w 10000"/>
                <a:gd name="connsiteY251" fmla="*/ 5192 h 10000"/>
                <a:gd name="connsiteX252" fmla="*/ 5326 w 10000"/>
                <a:gd name="connsiteY252" fmla="*/ 6436 h 10000"/>
                <a:gd name="connsiteX253" fmla="*/ 5344 w 10000"/>
                <a:gd name="connsiteY253" fmla="*/ 7321 h 10000"/>
                <a:gd name="connsiteX254" fmla="*/ 5363 w 10000"/>
                <a:gd name="connsiteY254" fmla="*/ 7359 h 10000"/>
                <a:gd name="connsiteX255" fmla="*/ 5382 w 10000"/>
                <a:gd name="connsiteY255" fmla="*/ 6846 h 10000"/>
                <a:gd name="connsiteX256" fmla="*/ 5402 w 10000"/>
                <a:gd name="connsiteY256" fmla="*/ 6179 h 10000"/>
                <a:gd name="connsiteX257" fmla="*/ 5420 w 10000"/>
                <a:gd name="connsiteY257" fmla="*/ 5897 h 10000"/>
                <a:gd name="connsiteX258" fmla="*/ 5439 w 10000"/>
                <a:gd name="connsiteY258" fmla="*/ 5538 h 10000"/>
                <a:gd name="connsiteX259" fmla="*/ 5469 w 10000"/>
                <a:gd name="connsiteY259" fmla="*/ 4590 h 10000"/>
                <a:gd name="connsiteX260" fmla="*/ 5487 w 10000"/>
                <a:gd name="connsiteY260" fmla="*/ 3064 h 10000"/>
                <a:gd name="connsiteX261" fmla="*/ 5506 w 10000"/>
                <a:gd name="connsiteY261" fmla="*/ 2615 h 10000"/>
                <a:gd name="connsiteX262" fmla="*/ 5534 w 10000"/>
                <a:gd name="connsiteY262" fmla="*/ 3474 h 10000"/>
                <a:gd name="connsiteX263" fmla="*/ 5555 w 10000"/>
                <a:gd name="connsiteY263" fmla="*/ 4359 h 10000"/>
                <a:gd name="connsiteX264" fmla="*/ 5573 w 10000"/>
                <a:gd name="connsiteY264" fmla="*/ 5321 h 10000"/>
                <a:gd name="connsiteX265" fmla="*/ 5592 w 10000"/>
                <a:gd name="connsiteY265" fmla="*/ 7013 h 10000"/>
                <a:gd name="connsiteX266" fmla="*/ 5619 w 10000"/>
                <a:gd name="connsiteY266" fmla="*/ 8179 h 10000"/>
                <a:gd name="connsiteX267" fmla="*/ 5637 w 10000"/>
                <a:gd name="connsiteY267" fmla="*/ 8115 h 10000"/>
                <a:gd name="connsiteX268" fmla="*/ 5657 w 10000"/>
                <a:gd name="connsiteY268" fmla="*/ 7256 h 10000"/>
                <a:gd name="connsiteX269" fmla="*/ 5675 w 10000"/>
                <a:gd name="connsiteY269" fmla="*/ 6269 h 10000"/>
                <a:gd name="connsiteX270" fmla="*/ 5695 w 10000"/>
                <a:gd name="connsiteY270" fmla="*/ 5410 h 10000"/>
                <a:gd name="connsiteX271" fmla="*/ 5713 w 10000"/>
                <a:gd name="connsiteY271" fmla="*/ 4974 h 10000"/>
                <a:gd name="connsiteX272" fmla="*/ 5744 w 10000"/>
                <a:gd name="connsiteY272" fmla="*/ 4551 h 10000"/>
                <a:gd name="connsiteX273" fmla="*/ 5762 w 10000"/>
                <a:gd name="connsiteY273" fmla="*/ 4231 h 10000"/>
                <a:gd name="connsiteX274" fmla="*/ 5782 w 10000"/>
                <a:gd name="connsiteY274" fmla="*/ 3885 h 10000"/>
                <a:gd name="connsiteX275" fmla="*/ 5809 w 10000"/>
                <a:gd name="connsiteY275" fmla="*/ 3667 h 10000"/>
                <a:gd name="connsiteX276" fmla="*/ 5827 w 10000"/>
                <a:gd name="connsiteY276" fmla="*/ 3218 h 10000"/>
                <a:gd name="connsiteX277" fmla="*/ 5846 w 10000"/>
                <a:gd name="connsiteY277" fmla="*/ 3192 h 10000"/>
                <a:gd name="connsiteX278" fmla="*/ 5865 w 10000"/>
                <a:gd name="connsiteY278" fmla="*/ 3731 h 10000"/>
                <a:gd name="connsiteX279" fmla="*/ 5892 w 10000"/>
                <a:gd name="connsiteY279" fmla="*/ 4615 h 10000"/>
                <a:gd name="connsiteX280" fmla="*/ 5912 w 10000"/>
                <a:gd name="connsiteY280" fmla="*/ 5321 h 10000"/>
                <a:gd name="connsiteX281" fmla="*/ 5930 w 10000"/>
                <a:gd name="connsiteY281" fmla="*/ 5731 h 10000"/>
                <a:gd name="connsiteX282" fmla="*/ 5960 w 10000"/>
                <a:gd name="connsiteY282" fmla="*/ 6090 h 10000"/>
                <a:gd name="connsiteX283" fmla="*/ 5979 w 10000"/>
                <a:gd name="connsiteY283" fmla="*/ 6026 h 10000"/>
                <a:gd name="connsiteX284" fmla="*/ 5998 w 10000"/>
                <a:gd name="connsiteY284" fmla="*/ 5321 h 10000"/>
                <a:gd name="connsiteX285" fmla="*/ 6016 w 10000"/>
                <a:gd name="connsiteY285" fmla="*/ 4397 h 10000"/>
                <a:gd name="connsiteX286" fmla="*/ 6035 w 10000"/>
                <a:gd name="connsiteY286" fmla="*/ 4077 h 10000"/>
                <a:gd name="connsiteX287" fmla="*/ 6054 w 10000"/>
                <a:gd name="connsiteY287" fmla="*/ 4051 h 10000"/>
                <a:gd name="connsiteX288" fmla="*/ 6081 w 10000"/>
                <a:gd name="connsiteY288" fmla="*/ 4974 h 10000"/>
                <a:gd name="connsiteX289" fmla="*/ 6100 w 10000"/>
                <a:gd name="connsiteY289" fmla="*/ 5897 h 10000"/>
                <a:gd name="connsiteX290" fmla="*/ 6121 w 10000"/>
                <a:gd name="connsiteY290" fmla="*/ 5795 h 10000"/>
                <a:gd name="connsiteX291" fmla="*/ 6140 w 10000"/>
                <a:gd name="connsiteY291" fmla="*/ 5321 h 10000"/>
                <a:gd name="connsiteX292" fmla="*/ 6166 w 10000"/>
                <a:gd name="connsiteY292" fmla="*/ 5064 h 10000"/>
                <a:gd name="connsiteX293" fmla="*/ 6186 w 10000"/>
                <a:gd name="connsiteY293" fmla="*/ 5321 h 10000"/>
                <a:gd name="connsiteX294" fmla="*/ 6204 w 10000"/>
                <a:gd name="connsiteY294" fmla="*/ 5154 h 10000"/>
                <a:gd name="connsiteX295" fmla="*/ 6222 w 10000"/>
                <a:gd name="connsiteY295" fmla="*/ 4936 h 10000"/>
                <a:gd name="connsiteX296" fmla="*/ 6253 w 10000"/>
                <a:gd name="connsiteY296" fmla="*/ 4462 h 10000"/>
                <a:gd name="connsiteX297" fmla="*/ 6393 w 10000"/>
                <a:gd name="connsiteY297" fmla="*/ 4846 h 10000"/>
                <a:gd name="connsiteX298" fmla="*/ 6420 w 10000"/>
                <a:gd name="connsiteY298" fmla="*/ 4487 h 10000"/>
                <a:gd name="connsiteX299" fmla="*/ 6526 w 10000"/>
                <a:gd name="connsiteY299" fmla="*/ 4013 h 10000"/>
                <a:gd name="connsiteX300" fmla="*/ 6545 w 10000"/>
                <a:gd name="connsiteY300" fmla="*/ 3064 h 10000"/>
                <a:gd name="connsiteX301" fmla="*/ 6609 w 10000"/>
                <a:gd name="connsiteY301" fmla="*/ 5923 h 10000"/>
                <a:gd name="connsiteX302" fmla="*/ 6628 w 10000"/>
                <a:gd name="connsiteY302" fmla="*/ 7321 h 10000"/>
                <a:gd name="connsiteX303" fmla="*/ 6648 w 10000"/>
                <a:gd name="connsiteY303" fmla="*/ 7641 h 10000"/>
                <a:gd name="connsiteX304" fmla="*/ 6667 w 10000"/>
                <a:gd name="connsiteY304" fmla="*/ 7359 h 10000"/>
                <a:gd name="connsiteX305" fmla="*/ 6685 w 10000"/>
                <a:gd name="connsiteY305" fmla="*/ 5833 h 10000"/>
                <a:gd name="connsiteX306" fmla="*/ 6801 w 10000"/>
                <a:gd name="connsiteY306" fmla="*/ 6436 h 10000"/>
                <a:gd name="connsiteX307" fmla="*/ 6821 w 10000"/>
                <a:gd name="connsiteY307" fmla="*/ 8628 h 10000"/>
                <a:gd name="connsiteX308" fmla="*/ 6839 w 10000"/>
                <a:gd name="connsiteY308" fmla="*/ 9077 h 10000"/>
                <a:gd name="connsiteX309" fmla="*/ 6865 w 10000"/>
                <a:gd name="connsiteY309" fmla="*/ 8603 h 10000"/>
                <a:gd name="connsiteX310" fmla="*/ 6883 w 10000"/>
                <a:gd name="connsiteY310" fmla="*/ 7679 h 10000"/>
                <a:gd name="connsiteX311" fmla="*/ 6903 w 10000"/>
                <a:gd name="connsiteY311" fmla="*/ 6846 h 10000"/>
                <a:gd name="connsiteX312" fmla="*/ 6921 w 10000"/>
                <a:gd name="connsiteY312" fmla="*/ 6090 h 10000"/>
                <a:gd name="connsiteX313" fmla="*/ 6940 w 10000"/>
                <a:gd name="connsiteY313" fmla="*/ 5128 h 10000"/>
                <a:gd name="connsiteX314" fmla="*/ 6960 w 10000"/>
                <a:gd name="connsiteY314" fmla="*/ 4013 h 10000"/>
                <a:gd name="connsiteX315" fmla="*/ 7329 w 10000"/>
                <a:gd name="connsiteY315" fmla="*/ 5513 h 10000"/>
                <a:gd name="connsiteX316" fmla="*/ 7349 w 10000"/>
                <a:gd name="connsiteY316" fmla="*/ 6051 h 10000"/>
                <a:gd name="connsiteX317" fmla="*/ 7368 w 10000"/>
                <a:gd name="connsiteY317" fmla="*/ 5897 h 10000"/>
                <a:gd name="connsiteX318" fmla="*/ 7387 w 10000"/>
                <a:gd name="connsiteY318" fmla="*/ 5577 h 10000"/>
                <a:gd name="connsiteX319" fmla="*/ 7405 w 10000"/>
                <a:gd name="connsiteY319" fmla="*/ 5321 h 10000"/>
                <a:gd name="connsiteX320" fmla="*/ 7431 w 10000"/>
                <a:gd name="connsiteY320" fmla="*/ 4936 h 10000"/>
                <a:gd name="connsiteX321" fmla="*/ 7451 w 10000"/>
                <a:gd name="connsiteY321" fmla="*/ 4654 h 10000"/>
                <a:gd name="connsiteX322" fmla="*/ 7471 w 10000"/>
                <a:gd name="connsiteY322" fmla="*/ 4526 h 10000"/>
                <a:gd name="connsiteX323" fmla="*/ 7501 w 10000"/>
                <a:gd name="connsiteY323" fmla="*/ 4487 h 10000"/>
                <a:gd name="connsiteX324" fmla="*/ 7519 w 10000"/>
                <a:gd name="connsiteY324" fmla="*/ 4590 h 10000"/>
                <a:gd name="connsiteX325" fmla="*/ 7539 w 10000"/>
                <a:gd name="connsiteY325" fmla="*/ 5218 h 10000"/>
                <a:gd name="connsiteX326" fmla="*/ 7553 w 10000"/>
                <a:gd name="connsiteY326" fmla="*/ 5218 h 10000"/>
                <a:gd name="connsiteX327" fmla="*/ 7571 w 10000"/>
                <a:gd name="connsiteY327" fmla="*/ 4654 h 10000"/>
                <a:gd name="connsiteX328" fmla="*/ 7602 w 10000"/>
                <a:gd name="connsiteY328" fmla="*/ 4423 h 10000"/>
                <a:gd name="connsiteX329" fmla="*/ 7620 w 10000"/>
                <a:gd name="connsiteY329" fmla="*/ 4654 h 10000"/>
                <a:gd name="connsiteX330" fmla="*/ 7640 w 10000"/>
                <a:gd name="connsiteY330" fmla="*/ 5154 h 10000"/>
                <a:gd name="connsiteX331" fmla="*/ 7665 w 10000"/>
                <a:gd name="connsiteY331" fmla="*/ 5731 h 10000"/>
                <a:gd name="connsiteX332" fmla="*/ 7685 w 10000"/>
                <a:gd name="connsiteY332" fmla="*/ 6051 h 10000"/>
                <a:gd name="connsiteX333" fmla="*/ 7703 w 10000"/>
                <a:gd name="connsiteY333" fmla="*/ 5962 h 10000"/>
                <a:gd name="connsiteX334" fmla="*/ 7722 w 10000"/>
                <a:gd name="connsiteY334" fmla="*/ 5897 h 10000"/>
                <a:gd name="connsiteX335" fmla="*/ 7742 w 10000"/>
                <a:gd name="connsiteY335" fmla="*/ 5321 h 10000"/>
                <a:gd name="connsiteX336" fmla="*/ 7761 w 10000"/>
                <a:gd name="connsiteY336" fmla="*/ 4679 h 10000"/>
                <a:gd name="connsiteX337" fmla="*/ 7792 w 10000"/>
                <a:gd name="connsiteY337" fmla="*/ 4115 h 10000"/>
                <a:gd name="connsiteX338" fmla="*/ 7810 w 10000"/>
                <a:gd name="connsiteY338" fmla="*/ 3474 h 10000"/>
                <a:gd name="connsiteX339" fmla="*/ 7831 w 10000"/>
                <a:gd name="connsiteY339" fmla="*/ 3410 h 10000"/>
                <a:gd name="connsiteX340" fmla="*/ 7846 w 10000"/>
                <a:gd name="connsiteY340" fmla="*/ 4808 h 10000"/>
                <a:gd name="connsiteX341" fmla="*/ 7879 w 10000"/>
                <a:gd name="connsiteY341" fmla="*/ 6090 h 10000"/>
                <a:gd name="connsiteX342" fmla="*/ 7897 w 10000"/>
                <a:gd name="connsiteY342" fmla="*/ 5833 h 10000"/>
                <a:gd name="connsiteX343" fmla="*/ 7915 w 10000"/>
                <a:gd name="connsiteY343" fmla="*/ 4359 h 10000"/>
                <a:gd name="connsiteX344" fmla="*/ 7941 w 10000"/>
                <a:gd name="connsiteY344" fmla="*/ 2705 h 10000"/>
                <a:gd name="connsiteX345" fmla="*/ 7959 w 10000"/>
                <a:gd name="connsiteY345" fmla="*/ 1974 h 10000"/>
                <a:gd name="connsiteX346" fmla="*/ 7978 w 10000"/>
                <a:gd name="connsiteY346" fmla="*/ 4013 h 10000"/>
                <a:gd name="connsiteX347" fmla="*/ 7997 w 10000"/>
                <a:gd name="connsiteY347" fmla="*/ 6372 h 10000"/>
                <a:gd name="connsiteX348" fmla="*/ 8017 w 10000"/>
                <a:gd name="connsiteY348" fmla="*/ 7808 h 10000"/>
                <a:gd name="connsiteX349" fmla="*/ 8035 w 10000"/>
                <a:gd name="connsiteY349" fmla="*/ 7577 h 10000"/>
                <a:gd name="connsiteX350" fmla="*/ 8066 w 10000"/>
                <a:gd name="connsiteY350" fmla="*/ 7295 h 10000"/>
                <a:gd name="connsiteX351" fmla="*/ 8085 w 10000"/>
                <a:gd name="connsiteY351" fmla="*/ 7321 h 10000"/>
                <a:gd name="connsiteX352" fmla="*/ 8103 w 10000"/>
                <a:gd name="connsiteY352" fmla="*/ 7551 h 10000"/>
                <a:gd name="connsiteX353" fmla="*/ 8130 w 10000"/>
                <a:gd name="connsiteY353" fmla="*/ 7679 h 10000"/>
                <a:gd name="connsiteX354" fmla="*/ 8148 w 10000"/>
                <a:gd name="connsiteY354" fmla="*/ 7231 h 10000"/>
                <a:gd name="connsiteX355" fmla="*/ 8169 w 10000"/>
                <a:gd name="connsiteY355" fmla="*/ 6526 h 10000"/>
                <a:gd name="connsiteX356" fmla="*/ 8188 w 10000"/>
                <a:gd name="connsiteY356" fmla="*/ 5859 h 10000"/>
                <a:gd name="connsiteX357" fmla="*/ 8215 w 10000"/>
                <a:gd name="connsiteY357" fmla="*/ 5154 h 10000"/>
                <a:gd name="connsiteX358" fmla="*/ 8233 w 10000"/>
                <a:gd name="connsiteY358" fmla="*/ 4615 h 10000"/>
                <a:gd name="connsiteX359" fmla="*/ 8253 w 10000"/>
                <a:gd name="connsiteY359" fmla="*/ 3949 h 10000"/>
                <a:gd name="connsiteX360" fmla="*/ 8272 w 10000"/>
                <a:gd name="connsiteY360" fmla="*/ 3474 h 10000"/>
                <a:gd name="connsiteX361" fmla="*/ 8291 w 10000"/>
                <a:gd name="connsiteY361" fmla="*/ 2936 h 10000"/>
                <a:gd name="connsiteX362" fmla="*/ 8321 w 10000"/>
                <a:gd name="connsiteY362" fmla="*/ 2808 h 10000"/>
                <a:gd name="connsiteX363" fmla="*/ 8339 w 10000"/>
                <a:gd name="connsiteY363" fmla="*/ 3474 h 10000"/>
                <a:gd name="connsiteX364" fmla="*/ 8358 w 10000"/>
                <a:gd name="connsiteY364" fmla="*/ 4462 h 10000"/>
                <a:gd name="connsiteX365" fmla="*/ 8378 w 10000"/>
                <a:gd name="connsiteY365" fmla="*/ 4590 h 10000"/>
                <a:gd name="connsiteX366" fmla="*/ 8405 w 10000"/>
                <a:gd name="connsiteY366" fmla="*/ 4333 h 10000"/>
                <a:gd name="connsiteX367" fmla="*/ 8423 w 10000"/>
                <a:gd name="connsiteY367" fmla="*/ 4295 h 10000"/>
                <a:gd name="connsiteX368" fmla="*/ 8442 w 10000"/>
                <a:gd name="connsiteY368" fmla="*/ 4205 h 10000"/>
                <a:gd name="connsiteX369" fmla="*/ 8462 w 10000"/>
                <a:gd name="connsiteY369" fmla="*/ 3949 h 10000"/>
                <a:gd name="connsiteX370" fmla="*/ 8480 w 10000"/>
                <a:gd name="connsiteY370" fmla="*/ 4654 h 10000"/>
                <a:gd name="connsiteX371" fmla="*/ 8509 w 10000"/>
                <a:gd name="connsiteY371" fmla="*/ 5282 h 10000"/>
                <a:gd name="connsiteX372" fmla="*/ 8527 w 10000"/>
                <a:gd name="connsiteY372" fmla="*/ 6051 h 10000"/>
                <a:gd name="connsiteX373" fmla="*/ 8557 w 10000"/>
                <a:gd name="connsiteY373" fmla="*/ 6718 h 10000"/>
                <a:gd name="connsiteX374" fmla="*/ 8576 w 10000"/>
                <a:gd name="connsiteY374" fmla="*/ 6821 h 10000"/>
                <a:gd name="connsiteX375" fmla="*/ 8594 w 10000"/>
                <a:gd name="connsiteY375" fmla="*/ 6462 h 10000"/>
                <a:gd name="connsiteX376" fmla="*/ 8613 w 10000"/>
                <a:gd name="connsiteY376" fmla="*/ 5321 h 10000"/>
                <a:gd name="connsiteX377" fmla="*/ 8632 w 10000"/>
                <a:gd name="connsiteY377" fmla="*/ 2769 h 10000"/>
                <a:gd name="connsiteX378" fmla="*/ 8653 w 10000"/>
                <a:gd name="connsiteY378" fmla="*/ 1244 h 10000"/>
                <a:gd name="connsiteX379" fmla="*/ 8671 w 10000"/>
                <a:gd name="connsiteY379" fmla="*/ 962 h 10000"/>
                <a:gd name="connsiteX380" fmla="*/ 8697 w 10000"/>
                <a:gd name="connsiteY380" fmla="*/ 3603 h 10000"/>
                <a:gd name="connsiteX381" fmla="*/ 8715 w 10000"/>
                <a:gd name="connsiteY381" fmla="*/ 6846 h 10000"/>
                <a:gd name="connsiteX382" fmla="*/ 8742 w 10000"/>
                <a:gd name="connsiteY382" fmla="*/ 8282 h 10000"/>
                <a:gd name="connsiteX383" fmla="*/ 8761 w 10000"/>
                <a:gd name="connsiteY383" fmla="*/ 8218 h 10000"/>
                <a:gd name="connsiteX384" fmla="*/ 8781 w 10000"/>
                <a:gd name="connsiteY384" fmla="*/ 7679 h 10000"/>
                <a:gd name="connsiteX385" fmla="*/ 8801 w 10000"/>
                <a:gd name="connsiteY385" fmla="*/ 7038 h 10000"/>
                <a:gd name="connsiteX386" fmla="*/ 8819 w 10000"/>
                <a:gd name="connsiteY386" fmla="*/ 6436 h 10000"/>
                <a:gd name="connsiteX387" fmla="*/ 8849 w 10000"/>
                <a:gd name="connsiteY387" fmla="*/ 6115 h 10000"/>
                <a:gd name="connsiteX388" fmla="*/ 8868 w 10000"/>
                <a:gd name="connsiteY388" fmla="*/ 5833 h 10000"/>
                <a:gd name="connsiteX389" fmla="*/ 8886 w 10000"/>
                <a:gd name="connsiteY389" fmla="*/ 5449 h 10000"/>
                <a:gd name="connsiteX390" fmla="*/ 8906 w 10000"/>
                <a:gd name="connsiteY390" fmla="*/ 4872 h 10000"/>
                <a:gd name="connsiteX391" fmla="*/ 8925 w 10000"/>
                <a:gd name="connsiteY391" fmla="*/ 4333 h 10000"/>
                <a:gd name="connsiteX392" fmla="*/ 8952 w 10000"/>
                <a:gd name="connsiteY392" fmla="*/ 3795 h 10000"/>
                <a:gd name="connsiteX393" fmla="*/ 8970 w 10000"/>
                <a:gd name="connsiteY393" fmla="*/ 3538 h 10000"/>
                <a:gd name="connsiteX394" fmla="*/ 8989 w 10000"/>
                <a:gd name="connsiteY394" fmla="*/ 3244 h 10000"/>
                <a:gd name="connsiteX395" fmla="*/ 9014 w 10000"/>
                <a:gd name="connsiteY395" fmla="*/ 3372 h 10000"/>
                <a:gd name="connsiteX396" fmla="*/ 9036 w 10000"/>
                <a:gd name="connsiteY396" fmla="*/ 3244 h 10000"/>
                <a:gd name="connsiteX397" fmla="*/ 9055 w 10000"/>
                <a:gd name="connsiteY397" fmla="*/ 2513 h 10000"/>
                <a:gd name="connsiteX398" fmla="*/ 9073 w 10000"/>
                <a:gd name="connsiteY398" fmla="*/ 2897 h 10000"/>
                <a:gd name="connsiteX399" fmla="*/ 9092 w 10000"/>
                <a:gd name="connsiteY399" fmla="*/ 5128 h 10000"/>
                <a:gd name="connsiteX400" fmla="*/ 9123 w 10000"/>
                <a:gd name="connsiteY400" fmla="*/ 6846 h 10000"/>
                <a:gd name="connsiteX401" fmla="*/ 9142 w 10000"/>
                <a:gd name="connsiteY401" fmla="*/ 7038 h 10000"/>
                <a:gd name="connsiteX402" fmla="*/ 9161 w 10000"/>
                <a:gd name="connsiteY402" fmla="*/ 6821 h 10000"/>
                <a:gd name="connsiteX403" fmla="*/ 9187 w 10000"/>
                <a:gd name="connsiteY403" fmla="*/ 6051 h 10000"/>
                <a:gd name="connsiteX404" fmla="*/ 9207 w 10000"/>
                <a:gd name="connsiteY404" fmla="*/ 4974 h 10000"/>
                <a:gd name="connsiteX405" fmla="*/ 9225 w 10000"/>
                <a:gd name="connsiteY405" fmla="*/ 3885 h 10000"/>
                <a:gd name="connsiteX406" fmla="*/ 9244 w 10000"/>
                <a:gd name="connsiteY406" fmla="*/ 3795 h 10000"/>
                <a:gd name="connsiteX407" fmla="*/ 9262 w 10000"/>
                <a:gd name="connsiteY407" fmla="*/ 4910 h 10000"/>
                <a:gd name="connsiteX408" fmla="*/ 9282 w 10000"/>
                <a:gd name="connsiteY408" fmla="*/ 6590 h 10000"/>
                <a:gd name="connsiteX409" fmla="*/ 9311 w 10000"/>
                <a:gd name="connsiteY409" fmla="*/ 7705 h 10000"/>
                <a:gd name="connsiteX410" fmla="*/ 9330 w 10000"/>
                <a:gd name="connsiteY410" fmla="*/ 7641 h 10000"/>
                <a:gd name="connsiteX411" fmla="*/ 9348 w 10000"/>
                <a:gd name="connsiteY411" fmla="*/ 6974 h 10000"/>
                <a:gd name="connsiteX412" fmla="*/ 9366 w 10000"/>
                <a:gd name="connsiteY412" fmla="*/ 6244 h 10000"/>
                <a:gd name="connsiteX413" fmla="*/ 9396 w 10000"/>
                <a:gd name="connsiteY413" fmla="*/ 5667 h 10000"/>
                <a:gd name="connsiteX414" fmla="*/ 9415 w 10000"/>
                <a:gd name="connsiteY414" fmla="*/ 5282 h 10000"/>
                <a:gd name="connsiteX415" fmla="*/ 9434 w 10000"/>
                <a:gd name="connsiteY415" fmla="*/ 4782 h 10000"/>
                <a:gd name="connsiteX416" fmla="*/ 9452 w 10000"/>
                <a:gd name="connsiteY416" fmla="*/ 3987 h 10000"/>
                <a:gd name="connsiteX417" fmla="*/ 9481 w 10000"/>
                <a:gd name="connsiteY417" fmla="*/ 3244 h 10000"/>
                <a:gd name="connsiteX418" fmla="*/ 9499 w 10000"/>
                <a:gd name="connsiteY418" fmla="*/ 2872 h 10000"/>
                <a:gd name="connsiteX419" fmla="*/ 9518 w 10000"/>
                <a:gd name="connsiteY419" fmla="*/ 2962 h 10000"/>
                <a:gd name="connsiteX420" fmla="*/ 9536 w 10000"/>
                <a:gd name="connsiteY420" fmla="*/ 3667 h 10000"/>
                <a:gd name="connsiteX421" fmla="*/ 9556 w 10000"/>
                <a:gd name="connsiteY421" fmla="*/ 5321 h 10000"/>
                <a:gd name="connsiteX422" fmla="*/ 9823 w 10000"/>
                <a:gd name="connsiteY422" fmla="*/ 4462 h 10000"/>
                <a:gd name="connsiteX423" fmla="*/ 9843 w 10000"/>
                <a:gd name="connsiteY423" fmla="*/ 4179 h 10000"/>
                <a:gd name="connsiteX424" fmla="*/ 9896 w 10000"/>
                <a:gd name="connsiteY424" fmla="*/ 4462 h 10000"/>
                <a:gd name="connsiteX425" fmla="*/ 9926 w 10000"/>
                <a:gd name="connsiteY425" fmla="*/ 4782 h 10000"/>
                <a:gd name="connsiteX426" fmla="*/ 9964 w 10000"/>
                <a:gd name="connsiteY426" fmla="*/ 6090 h 10000"/>
                <a:gd name="connsiteX427" fmla="*/ 9982 w 10000"/>
                <a:gd name="connsiteY427" fmla="*/ 6308 h 10000"/>
                <a:gd name="connsiteX428" fmla="*/ 10000 w 10000"/>
                <a:gd name="connsiteY428" fmla="*/ 602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49 w 10000"/>
                <a:gd name="connsiteY7" fmla="*/ 2897 h 10000"/>
                <a:gd name="connsiteX8" fmla="*/ 167 w 10000"/>
                <a:gd name="connsiteY8" fmla="*/ 3987 h 10000"/>
                <a:gd name="connsiteX9" fmla="*/ 188 w 10000"/>
                <a:gd name="connsiteY9" fmla="*/ 5346 h 10000"/>
                <a:gd name="connsiteX10" fmla="*/ 207 w 10000"/>
                <a:gd name="connsiteY10" fmla="*/ 6179 h 10000"/>
                <a:gd name="connsiteX11" fmla="*/ 227 w 10000"/>
                <a:gd name="connsiteY11" fmla="*/ 6333 h 10000"/>
                <a:gd name="connsiteX12" fmla="*/ 257 w 10000"/>
                <a:gd name="connsiteY12" fmla="*/ 6115 h 10000"/>
                <a:gd name="connsiteX13" fmla="*/ 274 w 10000"/>
                <a:gd name="connsiteY13" fmla="*/ 5667 h 10000"/>
                <a:gd name="connsiteX14" fmla="*/ 296 w 10000"/>
                <a:gd name="connsiteY14" fmla="*/ 5385 h 10000"/>
                <a:gd name="connsiteX15" fmla="*/ 314 w 10000"/>
                <a:gd name="connsiteY15" fmla="*/ 4872 h 10000"/>
                <a:gd name="connsiteX16" fmla="*/ 334 w 10000"/>
                <a:gd name="connsiteY16" fmla="*/ 4013 h 10000"/>
                <a:gd name="connsiteX17" fmla="*/ 363 w 10000"/>
                <a:gd name="connsiteY17" fmla="*/ 3795 h 10000"/>
                <a:gd name="connsiteX18" fmla="*/ 382 w 10000"/>
                <a:gd name="connsiteY18" fmla="*/ 3859 h 10000"/>
                <a:gd name="connsiteX19" fmla="*/ 400 w 10000"/>
                <a:gd name="connsiteY19" fmla="*/ 4115 h 10000"/>
                <a:gd name="connsiteX20" fmla="*/ 426 w 10000"/>
                <a:gd name="connsiteY20" fmla="*/ 4872 h 10000"/>
                <a:gd name="connsiteX21" fmla="*/ 444 w 10000"/>
                <a:gd name="connsiteY21" fmla="*/ 5513 h 10000"/>
                <a:gd name="connsiteX22" fmla="*/ 465 w 10000"/>
                <a:gd name="connsiteY22" fmla="*/ 5513 h 10000"/>
                <a:gd name="connsiteX23" fmla="*/ 483 w 10000"/>
                <a:gd name="connsiteY23" fmla="*/ 5641 h 10000"/>
                <a:gd name="connsiteX24" fmla="*/ 501 w 10000"/>
                <a:gd name="connsiteY24" fmla="*/ 5705 h 10000"/>
                <a:gd name="connsiteX25" fmla="*/ 521 w 10000"/>
                <a:gd name="connsiteY25" fmla="*/ 5833 h 10000"/>
                <a:gd name="connsiteX26" fmla="*/ 551 w 10000"/>
                <a:gd name="connsiteY26" fmla="*/ 5731 h 10000"/>
                <a:gd name="connsiteX27" fmla="*/ 567 w 10000"/>
                <a:gd name="connsiteY27" fmla="*/ 5321 h 10000"/>
                <a:gd name="connsiteX28" fmla="*/ 586 w 10000"/>
                <a:gd name="connsiteY28" fmla="*/ 4974 h 10000"/>
                <a:gd name="connsiteX29" fmla="*/ 615 w 10000"/>
                <a:gd name="connsiteY29" fmla="*/ 4526 h 10000"/>
                <a:gd name="connsiteX30" fmla="*/ 634 w 10000"/>
                <a:gd name="connsiteY30" fmla="*/ 4051 h 10000"/>
                <a:gd name="connsiteX31" fmla="*/ 653 w 10000"/>
                <a:gd name="connsiteY31" fmla="*/ 3372 h 10000"/>
                <a:gd name="connsiteX32" fmla="*/ 673 w 10000"/>
                <a:gd name="connsiteY32" fmla="*/ 3026 h 10000"/>
                <a:gd name="connsiteX33" fmla="*/ 698 w 10000"/>
                <a:gd name="connsiteY33" fmla="*/ 3282 h 10000"/>
                <a:gd name="connsiteX34" fmla="*/ 718 w 10000"/>
                <a:gd name="connsiteY34" fmla="*/ 4551 h 10000"/>
                <a:gd name="connsiteX35" fmla="*/ 736 w 10000"/>
                <a:gd name="connsiteY35" fmla="*/ 6090 h 10000"/>
                <a:gd name="connsiteX36" fmla="*/ 756 w 10000"/>
                <a:gd name="connsiteY36" fmla="*/ 7256 h 10000"/>
                <a:gd name="connsiteX37" fmla="*/ 774 w 10000"/>
                <a:gd name="connsiteY37" fmla="*/ 7449 h 10000"/>
                <a:gd name="connsiteX38" fmla="*/ 805 w 10000"/>
                <a:gd name="connsiteY38" fmla="*/ 7077 h 10000"/>
                <a:gd name="connsiteX39" fmla="*/ 823 w 10000"/>
                <a:gd name="connsiteY39" fmla="*/ 5603 h 10000"/>
                <a:gd name="connsiteX40" fmla="*/ 839 w 10000"/>
                <a:gd name="connsiteY40" fmla="*/ 3282 h 10000"/>
                <a:gd name="connsiteX41" fmla="*/ 859 w 10000"/>
                <a:gd name="connsiteY41" fmla="*/ 1308 h 10000"/>
                <a:gd name="connsiteX42" fmla="*/ 891 w 10000"/>
                <a:gd name="connsiteY42" fmla="*/ 962 h 10000"/>
                <a:gd name="connsiteX43" fmla="*/ 911 w 10000"/>
                <a:gd name="connsiteY43" fmla="*/ 3282 h 10000"/>
                <a:gd name="connsiteX44" fmla="*/ 929 w 10000"/>
                <a:gd name="connsiteY44" fmla="*/ 7744 h 10000"/>
                <a:gd name="connsiteX45" fmla="*/ 948 w 10000"/>
                <a:gd name="connsiteY45" fmla="*/ 10000 h 10000"/>
                <a:gd name="connsiteX46" fmla="*/ 966 w 10000"/>
                <a:gd name="connsiteY46" fmla="*/ 8821 h 10000"/>
                <a:gd name="connsiteX47" fmla="*/ 994 w 10000"/>
                <a:gd name="connsiteY47" fmla="*/ 6564 h 10000"/>
                <a:gd name="connsiteX48" fmla="*/ 1013 w 10000"/>
                <a:gd name="connsiteY48" fmla="*/ 5064 h 10000"/>
                <a:gd name="connsiteX49" fmla="*/ 1041 w 10000"/>
                <a:gd name="connsiteY49" fmla="*/ 4744 h 10000"/>
                <a:gd name="connsiteX50" fmla="*/ 1061 w 10000"/>
                <a:gd name="connsiteY50" fmla="*/ 5000 h 10000"/>
                <a:gd name="connsiteX51" fmla="*/ 1080 w 10000"/>
                <a:gd name="connsiteY51" fmla="*/ 5513 h 10000"/>
                <a:gd name="connsiteX52" fmla="*/ 1099 w 10000"/>
                <a:gd name="connsiteY52" fmla="*/ 5641 h 10000"/>
                <a:gd name="connsiteX53" fmla="*/ 1118 w 10000"/>
                <a:gd name="connsiteY53" fmla="*/ 5577 h 10000"/>
                <a:gd name="connsiteX54" fmla="*/ 1132 w 10000"/>
                <a:gd name="connsiteY54" fmla="*/ 5346 h 10000"/>
                <a:gd name="connsiteX55" fmla="*/ 1151 w 10000"/>
                <a:gd name="connsiteY55" fmla="*/ 4936 h 10000"/>
                <a:gd name="connsiteX56" fmla="*/ 1180 w 10000"/>
                <a:gd name="connsiteY56" fmla="*/ 3756 h 10000"/>
                <a:gd name="connsiteX57" fmla="*/ 1200 w 10000"/>
                <a:gd name="connsiteY57" fmla="*/ 3372 h 10000"/>
                <a:gd name="connsiteX58" fmla="*/ 1226 w 10000"/>
                <a:gd name="connsiteY58" fmla="*/ 3346 h 10000"/>
                <a:gd name="connsiteX59" fmla="*/ 1246 w 10000"/>
                <a:gd name="connsiteY59" fmla="*/ 3372 h 10000"/>
                <a:gd name="connsiteX60" fmla="*/ 1266 w 10000"/>
                <a:gd name="connsiteY60" fmla="*/ 4333 h 10000"/>
                <a:gd name="connsiteX61" fmla="*/ 1285 w 10000"/>
                <a:gd name="connsiteY61" fmla="*/ 5346 h 10000"/>
                <a:gd name="connsiteX62" fmla="*/ 1303 w 10000"/>
                <a:gd name="connsiteY62" fmla="*/ 6308 h 10000"/>
                <a:gd name="connsiteX63" fmla="*/ 1334 w 10000"/>
                <a:gd name="connsiteY63" fmla="*/ 6885 h 10000"/>
                <a:gd name="connsiteX64" fmla="*/ 1352 w 10000"/>
                <a:gd name="connsiteY64" fmla="*/ 7077 h 10000"/>
                <a:gd name="connsiteX65" fmla="*/ 1371 w 10000"/>
                <a:gd name="connsiteY65" fmla="*/ 6564 h 10000"/>
                <a:gd name="connsiteX66" fmla="*/ 1391 w 10000"/>
                <a:gd name="connsiteY66" fmla="*/ 6244 h 10000"/>
                <a:gd name="connsiteX67" fmla="*/ 1410 w 10000"/>
                <a:gd name="connsiteY67" fmla="*/ 5897 h 10000"/>
                <a:gd name="connsiteX68" fmla="*/ 1437 w 10000"/>
                <a:gd name="connsiteY68" fmla="*/ 5192 h 10000"/>
                <a:gd name="connsiteX69" fmla="*/ 1456 w 10000"/>
                <a:gd name="connsiteY69" fmla="*/ 4359 h 10000"/>
                <a:gd name="connsiteX70" fmla="*/ 1476 w 10000"/>
                <a:gd name="connsiteY70" fmla="*/ 3628 h 10000"/>
                <a:gd name="connsiteX71" fmla="*/ 1503 w 10000"/>
                <a:gd name="connsiteY71" fmla="*/ 3064 h 10000"/>
                <a:gd name="connsiteX72" fmla="*/ 1521 w 10000"/>
                <a:gd name="connsiteY72" fmla="*/ 3500 h 10000"/>
                <a:gd name="connsiteX73" fmla="*/ 1540 w 10000"/>
                <a:gd name="connsiteY73" fmla="*/ 4423 h 10000"/>
                <a:gd name="connsiteX74" fmla="*/ 1558 w 10000"/>
                <a:gd name="connsiteY74" fmla="*/ 4910 h 10000"/>
                <a:gd name="connsiteX75" fmla="*/ 1579 w 10000"/>
                <a:gd name="connsiteY75" fmla="*/ 4333 h 10000"/>
                <a:gd name="connsiteX76" fmla="*/ 1609 w 10000"/>
                <a:gd name="connsiteY76" fmla="*/ 3154 h 10000"/>
                <a:gd name="connsiteX77" fmla="*/ 1629 w 10000"/>
                <a:gd name="connsiteY77" fmla="*/ 2513 h 10000"/>
                <a:gd name="connsiteX78" fmla="*/ 1647 w 10000"/>
                <a:gd name="connsiteY78" fmla="*/ 3564 h 10000"/>
                <a:gd name="connsiteX79" fmla="*/ 1673 w 10000"/>
                <a:gd name="connsiteY79" fmla="*/ 5385 h 10000"/>
                <a:gd name="connsiteX80" fmla="*/ 1691 w 10000"/>
                <a:gd name="connsiteY80" fmla="*/ 6308 h 10000"/>
                <a:gd name="connsiteX81" fmla="*/ 1709 w 10000"/>
                <a:gd name="connsiteY81" fmla="*/ 5731 h 10000"/>
                <a:gd name="connsiteX82" fmla="*/ 1728 w 10000"/>
                <a:gd name="connsiteY82" fmla="*/ 5346 h 10000"/>
                <a:gd name="connsiteX83" fmla="*/ 1747 w 10000"/>
                <a:gd name="connsiteY83" fmla="*/ 5513 h 10000"/>
                <a:gd name="connsiteX84" fmla="*/ 1767 w 10000"/>
                <a:gd name="connsiteY84" fmla="*/ 5667 h 10000"/>
                <a:gd name="connsiteX85" fmla="*/ 1794 w 10000"/>
                <a:gd name="connsiteY85" fmla="*/ 6308 h 10000"/>
                <a:gd name="connsiteX86" fmla="*/ 1812 w 10000"/>
                <a:gd name="connsiteY86" fmla="*/ 6462 h 10000"/>
                <a:gd name="connsiteX87" fmla="*/ 1831 w 10000"/>
                <a:gd name="connsiteY87" fmla="*/ 6051 h 10000"/>
                <a:gd name="connsiteX88" fmla="*/ 1849 w 10000"/>
                <a:gd name="connsiteY88" fmla="*/ 5513 h 10000"/>
                <a:gd name="connsiteX89" fmla="*/ 1880 w 10000"/>
                <a:gd name="connsiteY89" fmla="*/ 5385 h 10000"/>
                <a:gd name="connsiteX90" fmla="*/ 1900 w 10000"/>
                <a:gd name="connsiteY90" fmla="*/ 5449 h 10000"/>
                <a:gd name="connsiteX91" fmla="*/ 1920 w 10000"/>
                <a:gd name="connsiteY91" fmla="*/ 5513 h 10000"/>
                <a:gd name="connsiteX92" fmla="*/ 1946 w 10000"/>
                <a:gd name="connsiteY92" fmla="*/ 5192 h 10000"/>
                <a:gd name="connsiteX93" fmla="*/ 1967 w 10000"/>
                <a:gd name="connsiteY93" fmla="*/ 4397 h 10000"/>
                <a:gd name="connsiteX94" fmla="*/ 1985 w 10000"/>
                <a:gd name="connsiteY94" fmla="*/ 4295 h 10000"/>
                <a:gd name="connsiteX95" fmla="*/ 2003 w 10000"/>
                <a:gd name="connsiteY95" fmla="*/ 4526 h 10000"/>
                <a:gd name="connsiteX96" fmla="*/ 2023 w 10000"/>
                <a:gd name="connsiteY96" fmla="*/ 5385 h 10000"/>
                <a:gd name="connsiteX97" fmla="*/ 2043 w 10000"/>
                <a:gd name="connsiteY97" fmla="*/ 6590 h 10000"/>
                <a:gd name="connsiteX98" fmla="*/ 2062 w 10000"/>
                <a:gd name="connsiteY98" fmla="*/ 6949 h 10000"/>
                <a:gd name="connsiteX99" fmla="*/ 2088 w 10000"/>
                <a:gd name="connsiteY99" fmla="*/ 6141 h 10000"/>
                <a:gd name="connsiteX100" fmla="*/ 2118 w 10000"/>
                <a:gd name="connsiteY100" fmla="*/ 5346 h 10000"/>
                <a:gd name="connsiteX101" fmla="*/ 2136 w 10000"/>
                <a:gd name="connsiteY101" fmla="*/ 5154 h 10000"/>
                <a:gd name="connsiteX102" fmla="*/ 2156 w 10000"/>
                <a:gd name="connsiteY102" fmla="*/ 5641 h 10000"/>
                <a:gd name="connsiteX103" fmla="*/ 2174 w 10000"/>
                <a:gd name="connsiteY103" fmla="*/ 5795 h 10000"/>
                <a:gd name="connsiteX104" fmla="*/ 2193 w 10000"/>
                <a:gd name="connsiteY104" fmla="*/ 5731 h 10000"/>
                <a:gd name="connsiteX105" fmla="*/ 2212 w 10000"/>
                <a:gd name="connsiteY105" fmla="*/ 5346 h 10000"/>
                <a:gd name="connsiteX106" fmla="*/ 2237 w 10000"/>
                <a:gd name="connsiteY106" fmla="*/ 4910 h 10000"/>
                <a:gd name="connsiteX107" fmla="*/ 2257 w 10000"/>
                <a:gd name="connsiteY107" fmla="*/ 4615 h 10000"/>
                <a:gd name="connsiteX108" fmla="*/ 2277 w 10000"/>
                <a:gd name="connsiteY108" fmla="*/ 4462 h 10000"/>
                <a:gd name="connsiteX109" fmla="*/ 2304 w 10000"/>
                <a:gd name="connsiteY109" fmla="*/ 4423 h 10000"/>
                <a:gd name="connsiteX110" fmla="*/ 2324 w 10000"/>
                <a:gd name="connsiteY110" fmla="*/ 4397 h 10000"/>
                <a:gd name="connsiteX111" fmla="*/ 2342 w 10000"/>
                <a:gd name="connsiteY111" fmla="*/ 4179 h 10000"/>
                <a:gd name="connsiteX112" fmla="*/ 2361 w 10000"/>
                <a:gd name="connsiteY112" fmla="*/ 3731 h 10000"/>
                <a:gd name="connsiteX113" fmla="*/ 2379 w 10000"/>
                <a:gd name="connsiteY113" fmla="*/ 3000 h 10000"/>
                <a:gd name="connsiteX114" fmla="*/ 2411 w 10000"/>
                <a:gd name="connsiteY114" fmla="*/ 2513 h 10000"/>
                <a:gd name="connsiteX115" fmla="*/ 2429 w 10000"/>
                <a:gd name="connsiteY115" fmla="*/ 3026 h 10000"/>
                <a:gd name="connsiteX116" fmla="*/ 2448 w 10000"/>
                <a:gd name="connsiteY116" fmla="*/ 4590 h 10000"/>
                <a:gd name="connsiteX117" fmla="*/ 2466 w 10000"/>
                <a:gd name="connsiteY117" fmla="*/ 6397 h 10000"/>
                <a:gd name="connsiteX118" fmla="*/ 2485 w 10000"/>
                <a:gd name="connsiteY118" fmla="*/ 7192 h 10000"/>
                <a:gd name="connsiteX119" fmla="*/ 2513 w 10000"/>
                <a:gd name="connsiteY119" fmla="*/ 6910 h 10000"/>
                <a:gd name="connsiteX120" fmla="*/ 2531 w 10000"/>
                <a:gd name="connsiteY120" fmla="*/ 6179 h 10000"/>
                <a:gd name="connsiteX121" fmla="*/ 2551 w 10000"/>
                <a:gd name="connsiteY121" fmla="*/ 4936 h 10000"/>
                <a:gd name="connsiteX122" fmla="*/ 2579 w 10000"/>
                <a:gd name="connsiteY122" fmla="*/ 3603 h 10000"/>
                <a:gd name="connsiteX123" fmla="*/ 2595 w 10000"/>
                <a:gd name="connsiteY123" fmla="*/ 2872 h 10000"/>
                <a:gd name="connsiteX124" fmla="*/ 2614 w 10000"/>
                <a:gd name="connsiteY124" fmla="*/ 2231 h 10000"/>
                <a:gd name="connsiteX125" fmla="*/ 2634 w 10000"/>
                <a:gd name="connsiteY125" fmla="*/ 3064 h 10000"/>
                <a:gd name="connsiteX126" fmla="*/ 2653 w 10000"/>
                <a:gd name="connsiteY126" fmla="*/ 5577 h 10000"/>
                <a:gd name="connsiteX127" fmla="*/ 2685 w 10000"/>
                <a:gd name="connsiteY127" fmla="*/ 7359 h 10000"/>
                <a:gd name="connsiteX128" fmla="*/ 2704 w 10000"/>
                <a:gd name="connsiteY128" fmla="*/ 7128 h 10000"/>
                <a:gd name="connsiteX129" fmla="*/ 2729 w 10000"/>
                <a:gd name="connsiteY129" fmla="*/ 6372 h 10000"/>
                <a:gd name="connsiteX130" fmla="*/ 2749 w 10000"/>
                <a:gd name="connsiteY130" fmla="*/ 5538 h 10000"/>
                <a:gd name="connsiteX131" fmla="*/ 2768 w 10000"/>
                <a:gd name="connsiteY131" fmla="*/ 4654 h 10000"/>
                <a:gd name="connsiteX132" fmla="*/ 2787 w 10000"/>
                <a:gd name="connsiteY132" fmla="*/ 3987 h 10000"/>
                <a:gd name="connsiteX133" fmla="*/ 2806 w 10000"/>
                <a:gd name="connsiteY133" fmla="*/ 3410 h 10000"/>
                <a:gd name="connsiteX134" fmla="*/ 2824 w 10000"/>
                <a:gd name="connsiteY134" fmla="*/ 3885 h 10000"/>
                <a:gd name="connsiteX135" fmla="*/ 2843 w 10000"/>
                <a:gd name="connsiteY135" fmla="*/ 5987 h 10000"/>
                <a:gd name="connsiteX136" fmla="*/ 2873 w 10000"/>
                <a:gd name="connsiteY136" fmla="*/ 7679 h 10000"/>
                <a:gd name="connsiteX137" fmla="*/ 2889 w 10000"/>
                <a:gd name="connsiteY137" fmla="*/ 7641 h 10000"/>
                <a:gd name="connsiteX138" fmla="*/ 2907 w 10000"/>
                <a:gd name="connsiteY138" fmla="*/ 7103 h 10000"/>
                <a:gd name="connsiteX139" fmla="*/ 2927 w 10000"/>
                <a:gd name="connsiteY139" fmla="*/ 6500 h 10000"/>
                <a:gd name="connsiteX140" fmla="*/ 2958 w 10000"/>
                <a:gd name="connsiteY140" fmla="*/ 5962 h 10000"/>
                <a:gd name="connsiteX141" fmla="*/ 2976 w 10000"/>
                <a:gd name="connsiteY141" fmla="*/ 5321 h 10000"/>
                <a:gd name="connsiteX142" fmla="*/ 2995 w 10000"/>
                <a:gd name="connsiteY142" fmla="*/ 4744 h 10000"/>
                <a:gd name="connsiteX143" fmla="*/ 3020 w 10000"/>
                <a:gd name="connsiteY143" fmla="*/ 4051 h 10000"/>
                <a:gd name="connsiteX144" fmla="*/ 3041 w 10000"/>
                <a:gd name="connsiteY144" fmla="*/ 3372 h 10000"/>
                <a:gd name="connsiteX145" fmla="*/ 3060 w 10000"/>
                <a:gd name="connsiteY145" fmla="*/ 3667 h 10000"/>
                <a:gd name="connsiteX146" fmla="*/ 3080 w 10000"/>
                <a:gd name="connsiteY146" fmla="*/ 4295 h 10000"/>
                <a:gd name="connsiteX147" fmla="*/ 3098 w 10000"/>
                <a:gd name="connsiteY147" fmla="*/ 4808 h 10000"/>
                <a:gd name="connsiteX148" fmla="*/ 3116 w 10000"/>
                <a:gd name="connsiteY148" fmla="*/ 5667 h 10000"/>
                <a:gd name="connsiteX149" fmla="*/ 3146 w 10000"/>
                <a:gd name="connsiteY149" fmla="*/ 6205 h 10000"/>
                <a:gd name="connsiteX150" fmla="*/ 3165 w 10000"/>
                <a:gd name="connsiteY150" fmla="*/ 6141 h 10000"/>
                <a:gd name="connsiteX151" fmla="*/ 3180 w 10000"/>
                <a:gd name="connsiteY151" fmla="*/ 5705 h 10000"/>
                <a:gd name="connsiteX152" fmla="*/ 3212 w 10000"/>
                <a:gd name="connsiteY152" fmla="*/ 5154 h 10000"/>
                <a:gd name="connsiteX153" fmla="*/ 3232 w 10000"/>
                <a:gd name="connsiteY153" fmla="*/ 4526 h 10000"/>
                <a:gd name="connsiteX154" fmla="*/ 3250 w 10000"/>
                <a:gd name="connsiteY154" fmla="*/ 4590 h 10000"/>
                <a:gd name="connsiteX155" fmla="*/ 3270 w 10000"/>
                <a:gd name="connsiteY155" fmla="*/ 5321 h 10000"/>
                <a:gd name="connsiteX156" fmla="*/ 3296 w 10000"/>
                <a:gd name="connsiteY156" fmla="*/ 5962 h 10000"/>
                <a:gd name="connsiteX157" fmla="*/ 3316 w 10000"/>
                <a:gd name="connsiteY157" fmla="*/ 5859 h 10000"/>
                <a:gd name="connsiteX158" fmla="*/ 3335 w 10000"/>
                <a:gd name="connsiteY158" fmla="*/ 5064 h 10000"/>
                <a:gd name="connsiteX159" fmla="*/ 3353 w 10000"/>
                <a:gd name="connsiteY159" fmla="*/ 4359 h 10000"/>
                <a:gd name="connsiteX160" fmla="*/ 3383 w 10000"/>
                <a:gd name="connsiteY160" fmla="*/ 4013 h 10000"/>
                <a:gd name="connsiteX161" fmla="*/ 3402 w 10000"/>
                <a:gd name="connsiteY161" fmla="*/ 4333 h 10000"/>
                <a:gd name="connsiteX162" fmla="*/ 3422 w 10000"/>
                <a:gd name="connsiteY162" fmla="*/ 4936 h 10000"/>
                <a:gd name="connsiteX163" fmla="*/ 3440 w 10000"/>
                <a:gd name="connsiteY163" fmla="*/ 5603 h 10000"/>
                <a:gd name="connsiteX164" fmla="*/ 3460 w 10000"/>
                <a:gd name="connsiteY164" fmla="*/ 5705 h 10000"/>
                <a:gd name="connsiteX165" fmla="*/ 3486 w 10000"/>
                <a:gd name="connsiteY165" fmla="*/ 5449 h 10000"/>
                <a:gd name="connsiteX166" fmla="*/ 3504 w 10000"/>
                <a:gd name="connsiteY166" fmla="*/ 5103 h 10000"/>
                <a:gd name="connsiteX167" fmla="*/ 3523 w 10000"/>
                <a:gd name="connsiteY167" fmla="*/ 4359 h 10000"/>
                <a:gd name="connsiteX168" fmla="*/ 3541 w 10000"/>
                <a:gd name="connsiteY168" fmla="*/ 3731 h 10000"/>
                <a:gd name="connsiteX169" fmla="*/ 3560 w 10000"/>
                <a:gd name="connsiteY169" fmla="*/ 3923 h 10000"/>
                <a:gd name="connsiteX170" fmla="*/ 3588 w 10000"/>
                <a:gd name="connsiteY170" fmla="*/ 3500 h 10000"/>
                <a:gd name="connsiteX171" fmla="*/ 3607 w 10000"/>
                <a:gd name="connsiteY171" fmla="*/ 2615 h 10000"/>
                <a:gd name="connsiteX172" fmla="*/ 3637 w 10000"/>
                <a:gd name="connsiteY172" fmla="*/ 897 h 10000"/>
                <a:gd name="connsiteX173" fmla="*/ 3656 w 10000"/>
                <a:gd name="connsiteY173" fmla="*/ 1154 h 10000"/>
                <a:gd name="connsiteX174" fmla="*/ 3675 w 10000"/>
                <a:gd name="connsiteY174" fmla="*/ 3987 h 10000"/>
                <a:gd name="connsiteX175" fmla="*/ 3693 w 10000"/>
                <a:gd name="connsiteY175" fmla="*/ 7577 h 10000"/>
                <a:gd name="connsiteX176" fmla="*/ 3714 w 10000"/>
                <a:gd name="connsiteY176" fmla="*/ 9423 h 10000"/>
                <a:gd name="connsiteX177" fmla="*/ 3732 w 10000"/>
                <a:gd name="connsiteY177" fmla="*/ 9167 h 10000"/>
                <a:gd name="connsiteX178" fmla="*/ 3751 w 10000"/>
                <a:gd name="connsiteY178" fmla="*/ 7872 h 10000"/>
                <a:gd name="connsiteX179" fmla="*/ 3779 w 10000"/>
                <a:gd name="connsiteY179" fmla="*/ 6782 h 10000"/>
                <a:gd name="connsiteX180" fmla="*/ 3799 w 10000"/>
                <a:gd name="connsiteY180" fmla="*/ 5897 h 10000"/>
                <a:gd name="connsiteX181" fmla="*/ 3825 w 10000"/>
                <a:gd name="connsiteY181" fmla="*/ 5410 h 10000"/>
                <a:gd name="connsiteX182" fmla="*/ 3844 w 10000"/>
                <a:gd name="connsiteY182" fmla="*/ 5282 h 10000"/>
                <a:gd name="connsiteX183" fmla="*/ 3863 w 10000"/>
                <a:gd name="connsiteY183" fmla="*/ 5346 h 10000"/>
                <a:gd name="connsiteX184" fmla="*/ 3881 w 10000"/>
                <a:gd name="connsiteY184" fmla="*/ 5038 h 10000"/>
                <a:gd name="connsiteX185" fmla="*/ 3900 w 10000"/>
                <a:gd name="connsiteY185" fmla="*/ 4872 h 10000"/>
                <a:gd name="connsiteX186" fmla="*/ 3929 w 10000"/>
                <a:gd name="connsiteY186" fmla="*/ 4718 h 10000"/>
                <a:gd name="connsiteX187" fmla="*/ 3948 w 10000"/>
                <a:gd name="connsiteY187" fmla="*/ 4936 h 10000"/>
                <a:gd name="connsiteX188" fmla="*/ 3968 w 10000"/>
                <a:gd name="connsiteY188" fmla="*/ 5103 h 10000"/>
                <a:gd name="connsiteX189" fmla="*/ 3987 w 10000"/>
                <a:gd name="connsiteY189" fmla="*/ 5474 h 10000"/>
                <a:gd name="connsiteX190" fmla="*/ 4016 w 10000"/>
                <a:gd name="connsiteY190" fmla="*/ 5410 h 10000"/>
                <a:gd name="connsiteX191" fmla="*/ 4034 w 10000"/>
                <a:gd name="connsiteY191" fmla="*/ 5218 h 10000"/>
                <a:gd name="connsiteX192" fmla="*/ 4053 w 10000"/>
                <a:gd name="connsiteY192" fmla="*/ 5000 h 10000"/>
                <a:gd name="connsiteX193" fmla="*/ 4071 w 10000"/>
                <a:gd name="connsiteY193" fmla="*/ 4872 h 10000"/>
                <a:gd name="connsiteX194" fmla="*/ 4090 w 10000"/>
                <a:gd name="connsiteY194" fmla="*/ 4744 h 10000"/>
                <a:gd name="connsiteX195" fmla="*/ 4117 w 10000"/>
                <a:gd name="connsiteY195" fmla="*/ 4808 h 10000"/>
                <a:gd name="connsiteX196" fmla="*/ 4135 w 10000"/>
                <a:gd name="connsiteY196" fmla="*/ 4782 h 10000"/>
                <a:gd name="connsiteX197" fmla="*/ 4155 w 10000"/>
                <a:gd name="connsiteY197" fmla="*/ 4590 h 10000"/>
                <a:gd name="connsiteX198" fmla="*/ 4173 w 10000"/>
                <a:gd name="connsiteY198" fmla="*/ 4654 h 10000"/>
                <a:gd name="connsiteX199" fmla="*/ 4204 w 10000"/>
                <a:gd name="connsiteY199" fmla="*/ 4782 h 10000"/>
                <a:gd name="connsiteX200" fmla="*/ 4223 w 10000"/>
                <a:gd name="connsiteY200" fmla="*/ 4872 h 10000"/>
                <a:gd name="connsiteX201" fmla="*/ 4242 w 10000"/>
                <a:gd name="connsiteY201" fmla="*/ 4179 h 10000"/>
                <a:gd name="connsiteX202" fmla="*/ 4267 w 10000"/>
                <a:gd name="connsiteY202" fmla="*/ 2423 h 10000"/>
                <a:gd name="connsiteX203" fmla="*/ 4287 w 10000"/>
                <a:gd name="connsiteY203" fmla="*/ 923 h 10000"/>
                <a:gd name="connsiteX204" fmla="*/ 4305 w 10000"/>
                <a:gd name="connsiteY204" fmla="*/ 0 h 10000"/>
                <a:gd name="connsiteX205" fmla="*/ 4324 w 10000"/>
                <a:gd name="connsiteY205" fmla="*/ 1051 h 10000"/>
                <a:gd name="connsiteX206" fmla="*/ 4344 w 10000"/>
                <a:gd name="connsiteY206" fmla="*/ 4487 h 10000"/>
                <a:gd name="connsiteX207" fmla="*/ 4363 w 10000"/>
                <a:gd name="connsiteY207" fmla="*/ 7705 h 10000"/>
                <a:gd name="connsiteX208" fmla="*/ 4392 w 10000"/>
                <a:gd name="connsiteY208" fmla="*/ 9397 h 10000"/>
                <a:gd name="connsiteX209" fmla="*/ 4410 w 10000"/>
                <a:gd name="connsiteY209" fmla="*/ 9397 h 10000"/>
                <a:gd name="connsiteX210" fmla="*/ 4429 w 10000"/>
                <a:gd name="connsiteY210" fmla="*/ 8436 h 10000"/>
                <a:gd name="connsiteX211" fmla="*/ 4459 w 10000"/>
                <a:gd name="connsiteY211" fmla="*/ 7679 h 10000"/>
                <a:gd name="connsiteX212" fmla="*/ 4478 w 10000"/>
                <a:gd name="connsiteY212" fmla="*/ 7231 h 10000"/>
                <a:gd name="connsiteX213" fmla="*/ 4498 w 10000"/>
                <a:gd name="connsiteY213" fmla="*/ 6436 h 10000"/>
                <a:gd name="connsiteX214" fmla="*/ 4518 w 10000"/>
                <a:gd name="connsiteY214" fmla="*/ 5538 h 10000"/>
                <a:gd name="connsiteX215" fmla="*/ 4537 w 10000"/>
                <a:gd name="connsiteY215" fmla="*/ 4872 h 10000"/>
                <a:gd name="connsiteX216" fmla="*/ 4562 w 10000"/>
                <a:gd name="connsiteY216" fmla="*/ 4423 h 10000"/>
                <a:gd name="connsiteX217" fmla="*/ 4581 w 10000"/>
                <a:gd name="connsiteY217" fmla="*/ 4462 h 10000"/>
                <a:gd name="connsiteX218" fmla="*/ 4599 w 10000"/>
                <a:gd name="connsiteY218" fmla="*/ 3885 h 10000"/>
                <a:gd name="connsiteX219" fmla="*/ 4618 w 10000"/>
                <a:gd name="connsiteY219" fmla="*/ 2744 h 10000"/>
                <a:gd name="connsiteX220" fmla="*/ 4637 w 10000"/>
                <a:gd name="connsiteY220" fmla="*/ 1949 h 10000"/>
                <a:gd name="connsiteX221" fmla="*/ 4662 w 10000"/>
                <a:gd name="connsiteY221" fmla="*/ 2897 h 10000"/>
                <a:gd name="connsiteX222" fmla="*/ 4681 w 10000"/>
                <a:gd name="connsiteY222" fmla="*/ 5833 h 10000"/>
                <a:gd name="connsiteX223" fmla="*/ 4712 w 10000"/>
                <a:gd name="connsiteY223" fmla="*/ 8000 h 10000"/>
                <a:gd name="connsiteX224" fmla="*/ 4731 w 10000"/>
                <a:gd name="connsiteY224" fmla="*/ 8090 h 10000"/>
                <a:gd name="connsiteX225" fmla="*/ 4751 w 10000"/>
                <a:gd name="connsiteY225" fmla="*/ 7103 h 10000"/>
                <a:gd name="connsiteX226" fmla="*/ 4769 w 10000"/>
                <a:gd name="connsiteY226" fmla="*/ 6205 h 10000"/>
                <a:gd name="connsiteX227" fmla="*/ 4789 w 10000"/>
                <a:gd name="connsiteY227" fmla="*/ 5641 h 10000"/>
                <a:gd name="connsiteX228" fmla="*/ 4807 w 10000"/>
                <a:gd name="connsiteY228" fmla="*/ 5321 h 10000"/>
                <a:gd name="connsiteX229" fmla="*/ 4836 w 10000"/>
                <a:gd name="connsiteY229" fmla="*/ 5154 h 10000"/>
                <a:gd name="connsiteX230" fmla="*/ 4854 w 10000"/>
                <a:gd name="connsiteY230" fmla="*/ 4872 h 10000"/>
                <a:gd name="connsiteX231" fmla="*/ 4875 w 10000"/>
                <a:gd name="connsiteY231" fmla="*/ 4526 h 10000"/>
                <a:gd name="connsiteX232" fmla="*/ 4904 w 10000"/>
                <a:gd name="connsiteY232" fmla="*/ 4333 h 10000"/>
                <a:gd name="connsiteX233" fmla="*/ 4923 w 10000"/>
                <a:gd name="connsiteY233" fmla="*/ 4115 h 10000"/>
                <a:gd name="connsiteX234" fmla="*/ 4937 w 10000"/>
                <a:gd name="connsiteY234" fmla="*/ 3859 h 10000"/>
                <a:gd name="connsiteX235" fmla="*/ 4957 w 10000"/>
                <a:gd name="connsiteY235" fmla="*/ 3692 h 10000"/>
                <a:gd name="connsiteX236" fmla="*/ 4976 w 10000"/>
                <a:gd name="connsiteY236" fmla="*/ 3603 h 10000"/>
                <a:gd name="connsiteX237" fmla="*/ 5006 w 10000"/>
                <a:gd name="connsiteY237" fmla="*/ 3821 h 10000"/>
                <a:gd name="connsiteX238" fmla="*/ 5025 w 10000"/>
                <a:gd name="connsiteY238" fmla="*/ 4590 h 10000"/>
                <a:gd name="connsiteX239" fmla="*/ 5044 w 10000"/>
                <a:gd name="connsiteY239" fmla="*/ 5103 h 10000"/>
                <a:gd name="connsiteX240" fmla="*/ 5065 w 10000"/>
                <a:gd name="connsiteY240" fmla="*/ 5346 h 10000"/>
                <a:gd name="connsiteX241" fmla="*/ 5090 w 10000"/>
                <a:gd name="connsiteY241" fmla="*/ 5474 h 10000"/>
                <a:gd name="connsiteX242" fmla="*/ 5108 w 10000"/>
                <a:gd name="connsiteY242" fmla="*/ 5538 h 10000"/>
                <a:gd name="connsiteX243" fmla="*/ 5128 w 10000"/>
                <a:gd name="connsiteY243" fmla="*/ 5513 h 10000"/>
                <a:gd name="connsiteX244" fmla="*/ 5147 w 10000"/>
                <a:gd name="connsiteY244" fmla="*/ 5218 h 10000"/>
                <a:gd name="connsiteX245" fmla="*/ 5176 w 10000"/>
                <a:gd name="connsiteY245" fmla="*/ 4744 h 10000"/>
                <a:gd name="connsiteX246" fmla="*/ 5195 w 10000"/>
                <a:gd name="connsiteY246" fmla="*/ 4397 h 10000"/>
                <a:gd name="connsiteX247" fmla="*/ 5214 w 10000"/>
                <a:gd name="connsiteY247" fmla="*/ 3821 h 10000"/>
                <a:gd name="connsiteX248" fmla="*/ 5229 w 10000"/>
                <a:gd name="connsiteY248" fmla="*/ 3372 h 10000"/>
                <a:gd name="connsiteX249" fmla="*/ 5248 w 10000"/>
                <a:gd name="connsiteY249" fmla="*/ 3372 h 10000"/>
                <a:gd name="connsiteX250" fmla="*/ 5269 w 10000"/>
                <a:gd name="connsiteY250" fmla="*/ 3795 h 10000"/>
                <a:gd name="connsiteX251" fmla="*/ 5300 w 10000"/>
                <a:gd name="connsiteY251" fmla="*/ 5192 h 10000"/>
                <a:gd name="connsiteX252" fmla="*/ 5326 w 10000"/>
                <a:gd name="connsiteY252" fmla="*/ 6436 h 10000"/>
                <a:gd name="connsiteX253" fmla="*/ 5344 w 10000"/>
                <a:gd name="connsiteY253" fmla="*/ 7321 h 10000"/>
                <a:gd name="connsiteX254" fmla="*/ 5363 w 10000"/>
                <a:gd name="connsiteY254" fmla="*/ 7359 h 10000"/>
                <a:gd name="connsiteX255" fmla="*/ 5382 w 10000"/>
                <a:gd name="connsiteY255" fmla="*/ 6846 h 10000"/>
                <a:gd name="connsiteX256" fmla="*/ 5402 w 10000"/>
                <a:gd name="connsiteY256" fmla="*/ 6179 h 10000"/>
                <a:gd name="connsiteX257" fmla="*/ 5420 w 10000"/>
                <a:gd name="connsiteY257" fmla="*/ 5897 h 10000"/>
                <a:gd name="connsiteX258" fmla="*/ 5439 w 10000"/>
                <a:gd name="connsiteY258" fmla="*/ 5538 h 10000"/>
                <a:gd name="connsiteX259" fmla="*/ 5469 w 10000"/>
                <a:gd name="connsiteY259" fmla="*/ 4590 h 10000"/>
                <a:gd name="connsiteX260" fmla="*/ 5487 w 10000"/>
                <a:gd name="connsiteY260" fmla="*/ 3064 h 10000"/>
                <a:gd name="connsiteX261" fmla="*/ 5506 w 10000"/>
                <a:gd name="connsiteY261" fmla="*/ 2615 h 10000"/>
                <a:gd name="connsiteX262" fmla="*/ 5534 w 10000"/>
                <a:gd name="connsiteY262" fmla="*/ 3474 h 10000"/>
                <a:gd name="connsiteX263" fmla="*/ 5555 w 10000"/>
                <a:gd name="connsiteY263" fmla="*/ 4359 h 10000"/>
                <a:gd name="connsiteX264" fmla="*/ 5573 w 10000"/>
                <a:gd name="connsiteY264" fmla="*/ 5321 h 10000"/>
                <a:gd name="connsiteX265" fmla="*/ 5592 w 10000"/>
                <a:gd name="connsiteY265" fmla="*/ 7013 h 10000"/>
                <a:gd name="connsiteX266" fmla="*/ 5619 w 10000"/>
                <a:gd name="connsiteY266" fmla="*/ 8179 h 10000"/>
                <a:gd name="connsiteX267" fmla="*/ 5637 w 10000"/>
                <a:gd name="connsiteY267" fmla="*/ 8115 h 10000"/>
                <a:gd name="connsiteX268" fmla="*/ 5657 w 10000"/>
                <a:gd name="connsiteY268" fmla="*/ 7256 h 10000"/>
                <a:gd name="connsiteX269" fmla="*/ 5675 w 10000"/>
                <a:gd name="connsiteY269" fmla="*/ 6269 h 10000"/>
                <a:gd name="connsiteX270" fmla="*/ 5695 w 10000"/>
                <a:gd name="connsiteY270" fmla="*/ 5410 h 10000"/>
                <a:gd name="connsiteX271" fmla="*/ 5713 w 10000"/>
                <a:gd name="connsiteY271" fmla="*/ 4974 h 10000"/>
                <a:gd name="connsiteX272" fmla="*/ 5744 w 10000"/>
                <a:gd name="connsiteY272" fmla="*/ 4551 h 10000"/>
                <a:gd name="connsiteX273" fmla="*/ 5762 w 10000"/>
                <a:gd name="connsiteY273" fmla="*/ 4231 h 10000"/>
                <a:gd name="connsiteX274" fmla="*/ 5782 w 10000"/>
                <a:gd name="connsiteY274" fmla="*/ 3885 h 10000"/>
                <a:gd name="connsiteX275" fmla="*/ 5809 w 10000"/>
                <a:gd name="connsiteY275" fmla="*/ 3667 h 10000"/>
                <a:gd name="connsiteX276" fmla="*/ 5827 w 10000"/>
                <a:gd name="connsiteY276" fmla="*/ 3218 h 10000"/>
                <a:gd name="connsiteX277" fmla="*/ 5846 w 10000"/>
                <a:gd name="connsiteY277" fmla="*/ 3192 h 10000"/>
                <a:gd name="connsiteX278" fmla="*/ 5865 w 10000"/>
                <a:gd name="connsiteY278" fmla="*/ 3731 h 10000"/>
                <a:gd name="connsiteX279" fmla="*/ 5892 w 10000"/>
                <a:gd name="connsiteY279" fmla="*/ 4615 h 10000"/>
                <a:gd name="connsiteX280" fmla="*/ 5912 w 10000"/>
                <a:gd name="connsiteY280" fmla="*/ 5321 h 10000"/>
                <a:gd name="connsiteX281" fmla="*/ 5930 w 10000"/>
                <a:gd name="connsiteY281" fmla="*/ 5731 h 10000"/>
                <a:gd name="connsiteX282" fmla="*/ 5960 w 10000"/>
                <a:gd name="connsiteY282" fmla="*/ 6090 h 10000"/>
                <a:gd name="connsiteX283" fmla="*/ 5979 w 10000"/>
                <a:gd name="connsiteY283" fmla="*/ 6026 h 10000"/>
                <a:gd name="connsiteX284" fmla="*/ 5998 w 10000"/>
                <a:gd name="connsiteY284" fmla="*/ 5321 h 10000"/>
                <a:gd name="connsiteX285" fmla="*/ 6016 w 10000"/>
                <a:gd name="connsiteY285" fmla="*/ 4397 h 10000"/>
                <a:gd name="connsiteX286" fmla="*/ 6035 w 10000"/>
                <a:gd name="connsiteY286" fmla="*/ 4077 h 10000"/>
                <a:gd name="connsiteX287" fmla="*/ 6054 w 10000"/>
                <a:gd name="connsiteY287" fmla="*/ 4051 h 10000"/>
                <a:gd name="connsiteX288" fmla="*/ 6081 w 10000"/>
                <a:gd name="connsiteY288" fmla="*/ 4974 h 10000"/>
                <a:gd name="connsiteX289" fmla="*/ 6100 w 10000"/>
                <a:gd name="connsiteY289" fmla="*/ 5897 h 10000"/>
                <a:gd name="connsiteX290" fmla="*/ 6121 w 10000"/>
                <a:gd name="connsiteY290" fmla="*/ 5795 h 10000"/>
                <a:gd name="connsiteX291" fmla="*/ 6140 w 10000"/>
                <a:gd name="connsiteY291" fmla="*/ 5321 h 10000"/>
                <a:gd name="connsiteX292" fmla="*/ 6166 w 10000"/>
                <a:gd name="connsiteY292" fmla="*/ 5064 h 10000"/>
                <a:gd name="connsiteX293" fmla="*/ 6186 w 10000"/>
                <a:gd name="connsiteY293" fmla="*/ 5321 h 10000"/>
                <a:gd name="connsiteX294" fmla="*/ 6204 w 10000"/>
                <a:gd name="connsiteY294" fmla="*/ 5154 h 10000"/>
                <a:gd name="connsiteX295" fmla="*/ 6222 w 10000"/>
                <a:gd name="connsiteY295" fmla="*/ 4936 h 10000"/>
                <a:gd name="connsiteX296" fmla="*/ 6253 w 10000"/>
                <a:gd name="connsiteY296" fmla="*/ 4462 h 10000"/>
                <a:gd name="connsiteX297" fmla="*/ 6393 w 10000"/>
                <a:gd name="connsiteY297" fmla="*/ 4846 h 10000"/>
                <a:gd name="connsiteX298" fmla="*/ 6420 w 10000"/>
                <a:gd name="connsiteY298" fmla="*/ 4487 h 10000"/>
                <a:gd name="connsiteX299" fmla="*/ 6526 w 10000"/>
                <a:gd name="connsiteY299" fmla="*/ 4013 h 10000"/>
                <a:gd name="connsiteX300" fmla="*/ 6545 w 10000"/>
                <a:gd name="connsiteY300" fmla="*/ 3064 h 10000"/>
                <a:gd name="connsiteX301" fmla="*/ 6609 w 10000"/>
                <a:gd name="connsiteY301" fmla="*/ 5923 h 10000"/>
                <a:gd name="connsiteX302" fmla="*/ 6628 w 10000"/>
                <a:gd name="connsiteY302" fmla="*/ 7321 h 10000"/>
                <a:gd name="connsiteX303" fmla="*/ 6648 w 10000"/>
                <a:gd name="connsiteY303" fmla="*/ 7641 h 10000"/>
                <a:gd name="connsiteX304" fmla="*/ 6667 w 10000"/>
                <a:gd name="connsiteY304" fmla="*/ 7359 h 10000"/>
                <a:gd name="connsiteX305" fmla="*/ 6685 w 10000"/>
                <a:gd name="connsiteY305" fmla="*/ 5833 h 10000"/>
                <a:gd name="connsiteX306" fmla="*/ 6801 w 10000"/>
                <a:gd name="connsiteY306" fmla="*/ 6436 h 10000"/>
                <a:gd name="connsiteX307" fmla="*/ 6821 w 10000"/>
                <a:gd name="connsiteY307" fmla="*/ 8628 h 10000"/>
                <a:gd name="connsiteX308" fmla="*/ 6839 w 10000"/>
                <a:gd name="connsiteY308" fmla="*/ 9077 h 10000"/>
                <a:gd name="connsiteX309" fmla="*/ 6865 w 10000"/>
                <a:gd name="connsiteY309" fmla="*/ 8603 h 10000"/>
                <a:gd name="connsiteX310" fmla="*/ 6883 w 10000"/>
                <a:gd name="connsiteY310" fmla="*/ 7679 h 10000"/>
                <a:gd name="connsiteX311" fmla="*/ 6903 w 10000"/>
                <a:gd name="connsiteY311" fmla="*/ 6846 h 10000"/>
                <a:gd name="connsiteX312" fmla="*/ 6921 w 10000"/>
                <a:gd name="connsiteY312" fmla="*/ 6090 h 10000"/>
                <a:gd name="connsiteX313" fmla="*/ 6940 w 10000"/>
                <a:gd name="connsiteY313" fmla="*/ 5128 h 10000"/>
                <a:gd name="connsiteX314" fmla="*/ 6960 w 10000"/>
                <a:gd name="connsiteY314" fmla="*/ 4013 h 10000"/>
                <a:gd name="connsiteX315" fmla="*/ 7329 w 10000"/>
                <a:gd name="connsiteY315" fmla="*/ 5513 h 10000"/>
                <a:gd name="connsiteX316" fmla="*/ 7349 w 10000"/>
                <a:gd name="connsiteY316" fmla="*/ 6051 h 10000"/>
                <a:gd name="connsiteX317" fmla="*/ 7368 w 10000"/>
                <a:gd name="connsiteY317" fmla="*/ 5897 h 10000"/>
                <a:gd name="connsiteX318" fmla="*/ 7387 w 10000"/>
                <a:gd name="connsiteY318" fmla="*/ 5577 h 10000"/>
                <a:gd name="connsiteX319" fmla="*/ 7405 w 10000"/>
                <a:gd name="connsiteY319" fmla="*/ 5321 h 10000"/>
                <a:gd name="connsiteX320" fmla="*/ 7431 w 10000"/>
                <a:gd name="connsiteY320" fmla="*/ 4936 h 10000"/>
                <a:gd name="connsiteX321" fmla="*/ 7451 w 10000"/>
                <a:gd name="connsiteY321" fmla="*/ 4654 h 10000"/>
                <a:gd name="connsiteX322" fmla="*/ 7471 w 10000"/>
                <a:gd name="connsiteY322" fmla="*/ 4526 h 10000"/>
                <a:gd name="connsiteX323" fmla="*/ 7501 w 10000"/>
                <a:gd name="connsiteY323" fmla="*/ 4487 h 10000"/>
                <a:gd name="connsiteX324" fmla="*/ 7519 w 10000"/>
                <a:gd name="connsiteY324" fmla="*/ 4590 h 10000"/>
                <a:gd name="connsiteX325" fmla="*/ 7539 w 10000"/>
                <a:gd name="connsiteY325" fmla="*/ 5218 h 10000"/>
                <a:gd name="connsiteX326" fmla="*/ 7553 w 10000"/>
                <a:gd name="connsiteY326" fmla="*/ 5218 h 10000"/>
                <a:gd name="connsiteX327" fmla="*/ 7571 w 10000"/>
                <a:gd name="connsiteY327" fmla="*/ 4654 h 10000"/>
                <a:gd name="connsiteX328" fmla="*/ 7602 w 10000"/>
                <a:gd name="connsiteY328" fmla="*/ 4423 h 10000"/>
                <a:gd name="connsiteX329" fmla="*/ 7620 w 10000"/>
                <a:gd name="connsiteY329" fmla="*/ 4654 h 10000"/>
                <a:gd name="connsiteX330" fmla="*/ 7640 w 10000"/>
                <a:gd name="connsiteY330" fmla="*/ 5154 h 10000"/>
                <a:gd name="connsiteX331" fmla="*/ 7665 w 10000"/>
                <a:gd name="connsiteY331" fmla="*/ 5731 h 10000"/>
                <a:gd name="connsiteX332" fmla="*/ 7685 w 10000"/>
                <a:gd name="connsiteY332" fmla="*/ 6051 h 10000"/>
                <a:gd name="connsiteX333" fmla="*/ 7703 w 10000"/>
                <a:gd name="connsiteY333" fmla="*/ 5962 h 10000"/>
                <a:gd name="connsiteX334" fmla="*/ 7722 w 10000"/>
                <a:gd name="connsiteY334" fmla="*/ 5897 h 10000"/>
                <a:gd name="connsiteX335" fmla="*/ 7742 w 10000"/>
                <a:gd name="connsiteY335" fmla="*/ 5321 h 10000"/>
                <a:gd name="connsiteX336" fmla="*/ 7761 w 10000"/>
                <a:gd name="connsiteY336" fmla="*/ 4679 h 10000"/>
                <a:gd name="connsiteX337" fmla="*/ 7792 w 10000"/>
                <a:gd name="connsiteY337" fmla="*/ 4115 h 10000"/>
                <a:gd name="connsiteX338" fmla="*/ 7810 w 10000"/>
                <a:gd name="connsiteY338" fmla="*/ 3474 h 10000"/>
                <a:gd name="connsiteX339" fmla="*/ 7831 w 10000"/>
                <a:gd name="connsiteY339" fmla="*/ 3410 h 10000"/>
                <a:gd name="connsiteX340" fmla="*/ 7846 w 10000"/>
                <a:gd name="connsiteY340" fmla="*/ 4808 h 10000"/>
                <a:gd name="connsiteX341" fmla="*/ 7879 w 10000"/>
                <a:gd name="connsiteY341" fmla="*/ 6090 h 10000"/>
                <a:gd name="connsiteX342" fmla="*/ 7897 w 10000"/>
                <a:gd name="connsiteY342" fmla="*/ 5833 h 10000"/>
                <a:gd name="connsiteX343" fmla="*/ 7915 w 10000"/>
                <a:gd name="connsiteY343" fmla="*/ 4359 h 10000"/>
                <a:gd name="connsiteX344" fmla="*/ 7941 w 10000"/>
                <a:gd name="connsiteY344" fmla="*/ 2705 h 10000"/>
                <a:gd name="connsiteX345" fmla="*/ 7959 w 10000"/>
                <a:gd name="connsiteY345" fmla="*/ 1974 h 10000"/>
                <a:gd name="connsiteX346" fmla="*/ 7978 w 10000"/>
                <a:gd name="connsiteY346" fmla="*/ 4013 h 10000"/>
                <a:gd name="connsiteX347" fmla="*/ 7997 w 10000"/>
                <a:gd name="connsiteY347" fmla="*/ 6372 h 10000"/>
                <a:gd name="connsiteX348" fmla="*/ 8017 w 10000"/>
                <a:gd name="connsiteY348" fmla="*/ 7808 h 10000"/>
                <a:gd name="connsiteX349" fmla="*/ 8035 w 10000"/>
                <a:gd name="connsiteY349" fmla="*/ 7577 h 10000"/>
                <a:gd name="connsiteX350" fmla="*/ 8066 w 10000"/>
                <a:gd name="connsiteY350" fmla="*/ 7295 h 10000"/>
                <a:gd name="connsiteX351" fmla="*/ 8085 w 10000"/>
                <a:gd name="connsiteY351" fmla="*/ 7321 h 10000"/>
                <a:gd name="connsiteX352" fmla="*/ 8103 w 10000"/>
                <a:gd name="connsiteY352" fmla="*/ 7551 h 10000"/>
                <a:gd name="connsiteX353" fmla="*/ 8130 w 10000"/>
                <a:gd name="connsiteY353" fmla="*/ 7679 h 10000"/>
                <a:gd name="connsiteX354" fmla="*/ 8148 w 10000"/>
                <a:gd name="connsiteY354" fmla="*/ 7231 h 10000"/>
                <a:gd name="connsiteX355" fmla="*/ 8169 w 10000"/>
                <a:gd name="connsiteY355" fmla="*/ 6526 h 10000"/>
                <a:gd name="connsiteX356" fmla="*/ 8188 w 10000"/>
                <a:gd name="connsiteY356" fmla="*/ 5859 h 10000"/>
                <a:gd name="connsiteX357" fmla="*/ 8215 w 10000"/>
                <a:gd name="connsiteY357" fmla="*/ 5154 h 10000"/>
                <a:gd name="connsiteX358" fmla="*/ 8233 w 10000"/>
                <a:gd name="connsiteY358" fmla="*/ 4615 h 10000"/>
                <a:gd name="connsiteX359" fmla="*/ 8253 w 10000"/>
                <a:gd name="connsiteY359" fmla="*/ 3949 h 10000"/>
                <a:gd name="connsiteX360" fmla="*/ 8272 w 10000"/>
                <a:gd name="connsiteY360" fmla="*/ 3474 h 10000"/>
                <a:gd name="connsiteX361" fmla="*/ 8291 w 10000"/>
                <a:gd name="connsiteY361" fmla="*/ 2936 h 10000"/>
                <a:gd name="connsiteX362" fmla="*/ 8321 w 10000"/>
                <a:gd name="connsiteY362" fmla="*/ 2808 h 10000"/>
                <a:gd name="connsiteX363" fmla="*/ 8339 w 10000"/>
                <a:gd name="connsiteY363" fmla="*/ 3474 h 10000"/>
                <a:gd name="connsiteX364" fmla="*/ 8358 w 10000"/>
                <a:gd name="connsiteY364" fmla="*/ 4462 h 10000"/>
                <a:gd name="connsiteX365" fmla="*/ 8378 w 10000"/>
                <a:gd name="connsiteY365" fmla="*/ 4590 h 10000"/>
                <a:gd name="connsiteX366" fmla="*/ 8405 w 10000"/>
                <a:gd name="connsiteY366" fmla="*/ 4333 h 10000"/>
                <a:gd name="connsiteX367" fmla="*/ 8423 w 10000"/>
                <a:gd name="connsiteY367" fmla="*/ 4295 h 10000"/>
                <a:gd name="connsiteX368" fmla="*/ 8442 w 10000"/>
                <a:gd name="connsiteY368" fmla="*/ 4205 h 10000"/>
                <a:gd name="connsiteX369" fmla="*/ 8462 w 10000"/>
                <a:gd name="connsiteY369" fmla="*/ 3949 h 10000"/>
                <a:gd name="connsiteX370" fmla="*/ 8480 w 10000"/>
                <a:gd name="connsiteY370" fmla="*/ 4654 h 10000"/>
                <a:gd name="connsiteX371" fmla="*/ 8509 w 10000"/>
                <a:gd name="connsiteY371" fmla="*/ 5282 h 10000"/>
                <a:gd name="connsiteX372" fmla="*/ 8527 w 10000"/>
                <a:gd name="connsiteY372" fmla="*/ 6051 h 10000"/>
                <a:gd name="connsiteX373" fmla="*/ 8557 w 10000"/>
                <a:gd name="connsiteY373" fmla="*/ 6718 h 10000"/>
                <a:gd name="connsiteX374" fmla="*/ 8576 w 10000"/>
                <a:gd name="connsiteY374" fmla="*/ 6821 h 10000"/>
                <a:gd name="connsiteX375" fmla="*/ 8594 w 10000"/>
                <a:gd name="connsiteY375" fmla="*/ 6462 h 10000"/>
                <a:gd name="connsiteX376" fmla="*/ 8613 w 10000"/>
                <a:gd name="connsiteY376" fmla="*/ 5321 h 10000"/>
                <a:gd name="connsiteX377" fmla="*/ 8632 w 10000"/>
                <a:gd name="connsiteY377" fmla="*/ 2769 h 10000"/>
                <a:gd name="connsiteX378" fmla="*/ 8653 w 10000"/>
                <a:gd name="connsiteY378" fmla="*/ 1244 h 10000"/>
                <a:gd name="connsiteX379" fmla="*/ 8671 w 10000"/>
                <a:gd name="connsiteY379" fmla="*/ 962 h 10000"/>
                <a:gd name="connsiteX380" fmla="*/ 8697 w 10000"/>
                <a:gd name="connsiteY380" fmla="*/ 3603 h 10000"/>
                <a:gd name="connsiteX381" fmla="*/ 8715 w 10000"/>
                <a:gd name="connsiteY381" fmla="*/ 6846 h 10000"/>
                <a:gd name="connsiteX382" fmla="*/ 8742 w 10000"/>
                <a:gd name="connsiteY382" fmla="*/ 8282 h 10000"/>
                <a:gd name="connsiteX383" fmla="*/ 8761 w 10000"/>
                <a:gd name="connsiteY383" fmla="*/ 8218 h 10000"/>
                <a:gd name="connsiteX384" fmla="*/ 8781 w 10000"/>
                <a:gd name="connsiteY384" fmla="*/ 7679 h 10000"/>
                <a:gd name="connsiteX385" fmla="*/ 8801 w 10000"/>
                <a:gd name="connsiteY385" fmla="*/ 7038 h 10000"/>
                <a:gd name="connsiteX386" fmla="*/ 8819 w 10000"/>
                <a:gd name="connsiteY386" fmla="*/ 6436 h 10000"/>
                <a:gd name="connsiteX387" fmla="*/ 8849 w 10000"/>
                <a:gd name="connsiteY387" fmla="*/ 6115 h 10000"/>
                <a:gd name="connsiteX388" fmla="*/ 8868 w 10000"/>
                <a:gd name="connsiteY388" fmla="*/ 5833 h 10000"/>
                <a:gd name="connsiteX389" fmla="*/ 8886 w 10000"/>
                <a:gd name="connsiteY389" fmla="*/ 5449 h 10000"/>
                <a:gd name="connsiteX390" fmla="*/ 8906 w 10000"/>
                <a:gd name="connsiteY390" fmla="*/ 4872 h 10000"/>
                <a:gd name="connsiteX391" fmla="*/ 8925 w 10000"/>
                <a:gd name="connsiteY391" fmla="*/ 4333 h 10000"/>
                <a:gd name="connsiteX392" fmla="*/ 8952 w 10000"/>
                <a:gd name="connsiteY392" fmla="*/ 3795 h 10000"/>
                <a:gd name="connsiteX393" fmla="*/ 8970 w 10000"/>
                <a:gd name="connsiteY393" fmla="*/ 3538 h 10000"/>
                <a:gd name="connsiteX394" fmla="*/ 8989 w 10000"/>
                <a:gd name="connsiteY394" fmla="*/ 3244 h 10000"/>
                <a:gd name="connsiteX395" fmla="*/ 9014 w 10000"/>
                <a:gd name="connsiteY395" fmla="*/ 3372 h 10000"/>
                <a:gd name="connsiteX396" fmla="*/ 9036 w 10000"/>
                <a:gd name="connsiteY396" fmla="*/ 3244 h 10000"/>
                <a:gd name="connsiteX397" fmla="*/ 9055 w 10000"/>
                <a:gd name="connsiteY397" fmla="*/ 2513 h 10000"/>
                <a:gd name="connsiteX398" fmla="*/ 9073 w 10000"/>
                <a:gd name="connsiteY398" fmla="*/ 2897 h 10000"/>
                <a:gd name="connsiteX399" fmla="*/ 9092 w 10000"/>
                <a:gd name="connsiteY399" fmla="*/ 5128 h 10000"/>
                <a:gd name="connsiteX400" fmla="*/ 9123 w 10000"/>
                <a:gd name="connsiteY400" fmla="*/ 6846 h 10000"/>
                <a:gd name="connsiteX401" fmla="*/ 9142 w 10000"/>
                <a:gd name="connsiteY401" fmla="*/ 7038 h 10000"/>
                <a:gd name="connsiteX402" fmla="*/ 9161 w 10000"/>
                <a:gd name="connsiteY402" fmla="*/ 6821 h 10000"/>
                <a:gd name="connsiteX403" fmla="*/ 9187 w 10000"/>
                <a:gd name="connsiteY403" fmla="*/ 6051 h 10000"/>
                <a:gd name="connsiteX404" fmla="*/ 9207 w 10000"/>
                <a:gd name="connsiteY404" fmla="*/ 4974 h 10000"/>
                <a:gd name="connsiteX405" fmla="*/ 9225 w 10000"/>
                <a:gd name="connsiteY405" fmla="*/ 3885 h 10000"/>
                <a:gd name="connsiteX406" fmla="*/ 9244 w 10000"/>
                <a:gd name="connsiteY406" fmla="*/ 3795 h 10000"/>
                <a:gd name="connsiteX407" fmla="*/ 9262 w 10000"/>
                <a:gd name="connsiteY407" fmla="*/ 4910 h 10000"/>
                <a:gd name="connsiteX408" fmla="*/ 9282 w 10000"/>
                <a:gd name="connsiteY408" fmla="*/ 6590 h 10000"/>
                <a:gd name="connsiteX409" fmla="*/ 9311 w 10000"/>
                <a:gd name="connsiteY409" fmla="*/ 7705 h 10000"/>
                <a:gd name="connsiteX410" fmla="*/ 9330 w 10000"/>
                <a:gd name="connsiteY410" fmla="*/ 7641 h 10000"/>
                <a:gd name="connsiteX411" fmla="*/ 9348 w 10000"/>
                <a:gd name="connsiteY411" fmla="*/ 6974 h 10000"/>
                <a:gd name="connsiteX412" fmla="*/ 9366 w 10000"/>
                <a:gd name="connsiteY412" fmla="*/ 6244 h 10000"/>
                <a:gd name="connsiteX413" fmla="*/ 9396 w 10000"/>
                <a:gd name="connsiteY413" fmla="*/ 5667 h 10000"/>
                <a:gd name="connsiteX414" fmla="*/ 9415 w 10000"/>
                <a:gd name="connsiteY414" fmla="*/ 5282 h 10000"/>
                <a:gd name="connsiteX415" fmla="*/ 9434 w 10000"/>
                <a:gd name="connsiteY415" fmla="*/ 4782 h 10000"/>
                <a:gd name="connsiteX416" fmla="*/ 9452 w 10000"/>
                <a:gd name="connsiteY416" fmla="*/ 3987 h 10000"/>
                <a:gd name="connsiteX417" fmla="*/ 9481 w 10000"/>
                <a:gd name="connsiteY417" fmla="*/ 3244 h 10000"/>
                <a:gd name="connsiteX418" fmla="*/ 9499 w 10000"/>
                <a:gd name="connsiteY418" fmla="*/ 2872 h 10000"/>
                <a:gd name="connsiteX419" fmla="*/ 9518 w 10000"/>
                <a:gd name="connsiteY419" fmla="*/ 2962 h 10000"/>
                <a:gd name="connsiteX420" fmla="*/ 9536 w 10000"/>
                <a:gd name="connsiteY420" fmla="*/ 3667 h 10000"/>
                <a:gd name="connsiteX421" fmla="*/ 9556 w 10000"/>
                <a:gd name="connsiteY421" fmla="*/ 5321 h 10000"/>
                <a:gd name="connsiteX422" fmla="*/ 9823 w 10000"/>
                <a:gd name="connsiteY422" fmla="*/ 4462 h 10000"/>
                <a:gd name="connsiteX423" fmla="*/ 9843 w 10000"/>
                <a:gd name="connsiteY423" fmla="*/ 4179 h 10000"/>
                <a:gd name="connsiteX424" fmla="*/ 9926 w 10000"/>
                <a:gd name="connsiteY424" fmla="*/ 4782 h 10000"/>
                <a:gd name="connsiteX425" fmla="*/ 9964 w 10000"/>
                <a:gd name="connsiteY425" fmla="*/ 6090 h 10000"/>
                <a:gd name="connsiteX426" fmla="*/ 9982 w 10000"/>
                <a:gd name="connsiteY426" fmla="*/ 6308 h 10000"/>
                <a:gd name="connsiteX427" fmla="*/ 10000 w 10000"/>
                <a:gd name="connsiteY427" fmla="*/ 602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49 w 10000"/>
                <a:gd name="connsiteY7" fmla="*/ 2897 h 10000"/>
                <a:gd name="connsiteX8" fmla="*/ 167 w 10000"/>
                <a:gd name="connsiteY8" fmla="*/ 3987 h 10000"/>
                <a:gd name="connsiteX9" fmla="*/ 188 w 10000"/>
                <a:gd name="connsiteY9" fmla="*/ 5346 h 10000"/>
                <a:gd name="connsiteX10" fmla="*/ 207 w 10000"/>
                <a:gd name="connsiteY10" fmla="*/ 6179 h 10000"/>
                <a:gd name="connsiteX11" fmla="*/ 227 w 10000"/>
                <a:gd name="connsiteY11" fmla="*/ 6333 h 10000"/>
                <a:gd name="connsiteX12" fmla="*/ 257 w 10000"/>
                <a:gd name="connsiteY12" fmla="*/ 6115 h 10000"/>
                <a:gd name="connsiteX13" fmla="*/ 274 w 10000"/>
                <a:gd name="connsiteY13" fmla="*/ 5667 h 10000"/>
                <a:gd name="connsiteX14" fmla="*/ 296 w 10000"/>
                <a:gd name="connsiteY14" fmla="*/ 5385 h 10000"/>
                <a:gd name="connsiteX15" fmla="*/ 314 w 10000"/>
                <a:gd name="connsiteY15" fmla="*/ 4872 h 10000"/>
                <a:gd name="connsiteX16" fmla="*/ 334 w 10000"/>
                <a:gd name="connsiteY16" fmla="*/ 4013 h 10000"/>
                <a:gd name="connsiteX17" fmla="*/ 363 w 10000"/>
                <a:gd name="connsiteY17" fmla="*/ 3795 h 10000"/>
                <a:gd name="connsiteX18" fmla="*/ 382 w 10000"/>
                <a:gd name="connsiteY18" fmla="*/ 3859 h 10000"/>
                <a:gd name="connsiteX19" fmla="*/ 400 w 10000"/>
                <a:gd name="connsiteY19" fmla="*/ 4115 h 10000"/>
                <a:gd name="connsiteX20" fmla="*/ 426 w 10000"/>
                <a:gd name="connsiteY20" fmla="*/ 4872 h 10000"/>
                <a:gd name="connsiteX21" fmla="*/ 444 w 10000"/>
                <a:gd name="connsiteY21" fmla="*/ 5513 h 10000"/>
                <a:gd name="connsiteX22" fmla="*/ 465 w 10000"/>
                <a:gd name="connsiteY22" fmla="*/ 5513 h 10000"/>
                <a:gd name="connsiteX23" fmla="*/ 483 w 10000"/>
                <a:gd name="connsiteY23" fmla="*/ 5641 h 10000"/>
                <a:gd name="connsiteX24" fmla="*/ 501 w 10000"/>
                <a:gd name="connsiteY24" fmla="*/ 5705 h 10000"/>
                <a:gd name="connsiteX25" fmla="*/ 521 w 10000"/>
                <a:gd name="connsiteY25" fmla="*/ 5833 h 10000"/>
                <a:gd name="connsiteX26" fmla="*/ 551 w 10000"/>
                <a:gd name="connsiteY26" fmla="*/ 5731 h 10000"/>
                <a:gd name="connsiteX27" fmla="*/ 567 w 10000"/>
                <a:gd name="connsiteY27" fmla="*/ 5321 h 10000"/>
                <a:gd name="connsiteX28" fmla="*/ 586 w 10000"/>
                <a:gd name="connsiteY28" fmla="*/ 4974 h 10000"/>
                <a:gd name="connsiteX29" fmla="*/ 615 w 10000"/>
                <a:gd name="connsiteY29" fmla="*/ 4526 h 10000"/>
                <a:gd name="connsiteX30" fmla="*/ 634 w 10000"/>
                <a:gd name="connsiteY30" fmla="*/ 4051 h 10000"/>
                <a:gd name="connsiteX31" fmla="*/ 653 w 10000"/>
                <a:gd name="connsiteY31" fmla="*/ 3372 h 10000"/>
                <a:gd name="connsiteX32" fmla="*/ 673 w 10000"/>
                <a:gd name="connsiteY32" fmla="*/ 3026 h 10000"/>
                <a:gd name="connsiteX33" fmla="*/ 698 w 10000"/>
                <a:gd name="connsiteY33" fmla="*/ 3282 h 10000"/>
                <a:gd name="connsiteX34" fmla="*/ 718 w 10000"/>
                <a:gd name="connsiteY34" fmla="*/ 4551 h 10000"/>
                <a:gd name="connsiteX35" fmla="*/ 736 w 10000"/>
                <a:gd name="connsiteY35" fmla="*/ 6090 h 10000"/>
                <a:gd name="connsiteX36" fmla="*/ 756 w 10000"/>
                <a:gd name="connsiteY36" fmla="*/ 7256 h 10000"/>
                <a:gd name="connsiteX37" fmla="*/ 774 w 10000"/>
                <a:gd name="connsiteY37" fmla="*/ 7449 h 10000"/>
                <a:gd name="connsiteX38" fmla="*/ 805 w 10000"/>
                <a:gd name="connsiteY38" fmla="*/ 7077 h 10000"/>
                <a:gd name="connsiteX39" fmla="*/ 823 w 10000"/>
                <a:gd name="connsiteY39" fmla="*/ 5603 h 10000"/>
                <a:gd name="connsiteX40" fmla="*/ 839 w 10000"/>
                <a:gd name="connsiteY40" fmla="*/ 3282 h 10000"/>
                <a:gd name="connsiteX41" fmla="*/ 859 w 10000"/>
                <a:gd name="connsiteY41" fmla="*/ 1308 h 10000"/>
                <a:gd name="connsiteX42" fmla="*/ 891 w 10000"/>
                <a:gd name="connsiteY42" fmla="*/ 962 h 10000"/>
                <a:gd name="connsiteX43" fmla="*/ 911 w 10000"/>
                <a:gd name="connsiteY43" fmla="*/ 3282 h 10000"/>
                <a:gd name="connsiteX44" fmla="*/ 929 w 10000"/>
                <a:gd name="connsiteY44" fmla="*/ 7744 h 10000"/>
                <a:gd name="connsiteX45" fmla="*/ 948 w 10000"/>
                <a:gd name="connsiteY45" fmla="*/ 10000 h 10000"/>
                <a:gd name="connsiteX46" fmla="*/ 966 w 10000"/>
                <a:gd name="connsiteY46" fmla="*/ 8821 h 10000"/>
                <a:gd name="connsiteX47" fmla="*/ 994 w 10000"/>
                <a:gd name="connsiteY47" fmla="*/ 6564 h 10000"/>
                <a:gd name="connsiteX48" fmla="*/ 1013 w 10000"/>
                <a:gd name="connsiteY48" fmla="*/ 5064 h 10000"/>
                <a:gd name="connsiteX49" fmla="*/ 1041 w 10000"/>
                <a:gd name="connsiteY49" fmla="*/ 4744 h 10000"/>
                <a:gd name="connsiteX50" fmla="*/ 1061 w 10000"/>
                <a:gd name="connsiteY50" fmla="*/ 5000 h 10000"/>
                <a:gd name="connsiteX51" fmla="*/ 1080 w 10000"/>
                <a:gd name="connsiteY51" fmla="*/ 5513 h 10000"/>
                <a:gd name="connsiteX52" fmla="*/ 1099 w 10000"/>
                <a:gd name="connsiteY52" fmla="*/ 5641 h 10000"/>
                <a:gd name="connsiteX53" fmla="*/ 1118 w 10000"/>
                <a:gd name="connsiteY53" fmla="*/ 5577 h 10000"/>
                <a:gd name="connsiteX54" fmla="*/ 1132 w 10000"/>
                <a:gd name="connsiteY54" fmla="*/ 5346 h 10000"/>
                <a:gd name="connsiteX55" fmla="*/ 1151 w 10000"/>
                <a:gd name="connsiteY55" fmla="*/ 4936 h 10000"/>
                <a:gd name="connsiteX56" fmla="*/ 1180 w 10000"/>
                <a:gd name="connsiteY56" fmla="*/ 3756 h 10000"/>
                <a:gd name="connsiteX57" fmla="*/ 1200 w 10000"/>
                <a:gd name="connsiteY57" fmla="*/ 3372 h 10000"/>
                <a:gd name="connsiteX58" fmla="*/ 1226 w 10000"/>
                <a:gd name="connsiteY58" fmla="*/ 3346 h 10000"/>
                <a:gd name="connsiteX59" fmla="*/ 1246 w 10000"/>
                <a:gd name="connsiteY59" fmla="*/ 3372 h 10000"/>
                <a:gd name="connsiteX60" fmla="*/ 1266 w 10000"/>
                <a:gd name="connsiteY60" fmla="*/ 4333 h 10000"/>
                <a:gd name="connsiteX61" fmla="*/ 1285 w 10000"/>
                <a:gd name="connsiteY61" fmla="*/ 5346 h 10000"/>
                <a:gd name="connsiteX62" fmla="*/ 1303 w 10000"/>
                <a:gd name="connsiteY62" fmla="*/ 6308 h 10000"/>
                <a:gd name="connsiteX63" fmla="*/ 1334 w 10000"/>
                <a:gd name="connsiteY63" fmla="*/ 6885 h 10000"/>
                <a:gd name="connsiteX64" fmla="*/ 1352 w 10000"/>
                <a:gd name="connsiteY64" fmla="*/ 7077 h 10000"/>
                <a:gd name="connsiteX65" fmla="*/ 1371 w 10000"/>
                <a:gd name="connsiteY65" fmla="*/ 6564 h 10000"/>
                <a:gd name="connsiteX66" fmla="*/ 1391 w 10000"/>
                <a:gd name="connsiteY66" fmla="*/ 6244 h 10000"/>
                <a:gd name="connsiteX67" fmla="*/ 1410 w 10000"/>
                <a:gd name="connsiteY67" fmla="*/ 5897 h 10000"/>
                <a:gd name="connsiteX68" fmla="*/ 1437 w 10000"/>
                <a:gd name="connsiteY68" fmla="*/ 5192 h 10000"/>
                <a:gd name="connsiteX69" fmla="*/ 1456 w 10000"/>
                <a:gd name="connsiteY69" fmla="*/ 4359 h 10000"/>
                <a:gd name="connsiteX70" fmla="*/ 1476 w 10000"/>
                <a:gd name="connsiteY70" fmla="*/ 3628 h 10000"/>
                <a:gd name="connsiteX71" fmla="*/ 1503 w 10000"/>
                <a:gd name="connsiteY71" fmla="*/ 3064 h 10000"/>
                <a:gd name="connsiteX72" fmla="*/ 1521 w 10000"/>
                <a:gd name="connsiteY72" fmla="*/ 3500 h 10000"/>
                <a:gd name="connsiteX73" fmla="*/ 1540 w 10000"/>
                <a:gd name="connsiteY73" fmla="*/ 4423 h 10000"/>
                <a:gd name="connsiteX74" fmla="*/ 1558 w 10000"/>
                <a:gd name="connsiteY74" fmla="*/ 4910 h 10000"/>
                <a:gd name="connsiteX75" fmla="*/ 1579 w 10000"/>
                <a:gd name="connsiteY75" fmla="*/ 4333 h 10000"/>
                <a:gd name="connsiteX76" fmla="*/ 1609 w 10000"/>
                <a:gd name="connsiteY76" fmla="*/ 3154 h 10000"/>
                <a:gd name="connsiteX77" fmla="*/ 1629 w 10000"/>
                <a:gd name="connsiteY77" fmla="*/ 2513 h 10000"/>
                <a:gd name="connsiteX78" fmla="*/ 1647 w 10000"/>
                <a:gd name="connsiteY78" fmla="*/ 3564 h 10000"/>
                <a:gd name="connsiteX79" fmla="*/ 1673 w 10000"/>
                <a:gd name="connsiteY79" fmla="*/ 5385 h 10000"/>
                <a:gd name="connsiteX80" fmla="*/ 1691 w 10000"/>
                <a:gd name="connsiteY80" fmla="*/ 6308 h 10000"/>
                <a:gd name="connsiteX81" fmla="*/ 1709 w 10000"/>
                <a:gd name="connsiteY81" fmla="*/ 5731 h 10000"/>
                <a:gd name="connsiteX82" fmla="*/ 1728 w 10000"/>
                <a:gd name="connsiteY82" fmla="*/ 5346 h 10000"/>
                <a:gd name="connsiteX83" fmla="*/ 1747 w 10000"/>
                <a:gd name="connsiteY83" fmla="*/ 5513 h 10000"/>
                <a:gd name="connsiteX84" fmla="*/ 1767 w 10000"/>
                <a:gd name="connsiteY84" fmla="*/ 5667 h 10000"/>
                <a:gd name="connsiteX85" fmla="*/ 1794 w 10000"/>
                <a:gd name="connsiteY85" fmla="*/ 6308 h 10000"/>
                <a:gd name="connsiteX86" fmla="*/ 1812 w 10000"/>
                <a:gd name="connsiteY86" fmla="*/ 6462 h 10000"/>
                <a:gd name="connsiteX87" fmla="*/ 1831 w 10000"/>
                <a:gd name="connsiteY87" fmla="*/ 6051 h 10000"/>
                <a:gd name="connsiteX88" fmla="*/ 1849 w 10000"/>
                <a:gd name="connsiteY88" fmla="*/ 5513 h 10000"/>
                <a:gd name="connsiteX89" fmla="*/ 1880 w 10000"/>
                <a:gd name="connsiteY89" fmla="*/ 5385 h 10000"/>
                <a:gd name="connsiteX90" fmla="*/ 1900 w 10000"/>
                <a:gd name="connsiteY90" fmla="*/ 5449 h 10000"/>
                <a:gd name="connsiteX91" fmla="*/ 1920 w 10000"/>
                <a:gd name="connsiteY91" fmla="*/ 5513 h 10000"/>
                <a:gd name="connsiteX92" fmla="*/ 1946 w 10000"/>
                <a:gd name="connsiteY92" fmla="*/ 5192 h 10000"/>
                <a:gd name="connsiteX93" fmla="*/ 1967 w 10000"/>
                <a:gd name="connsiteY93" fmla="*/ 4397 h 10000"/>
                <a:gd name="connsiteX94" fmla="*/ 1985 w 10000"/>
                <a:gd name="connsiteY94" fmla="*/ 4295 h 10000"/>
                <a:gd name="connsiteX95" fmla="*/ 2003 w 10000"/>
                <a:gd name="connsiteY95" fmla="*/ 4526 h 10000"/>
                <a:gd name="connsiteX96" fmla="*/ 2023 w 10000"/>
                <a:gd name="connsiteY96" fmla="*/ 5385 h 10000"/>
                <a:gd name="connsiteX97" fmla="*/ 2043 w 10000"/>
                <a:gd name="connsiteY97" fmla="*/ 6590 h 10000"/>
                <a:gd name="connsiteX98" fmla="*/ 2062 w 10000"/>
                <a:gd name="connsiteY98" fmla="*/ 6949 h 10000"/>
                <a:gd name="connsiteX99" fmla="*/ 2088 w 10000"/>
                <a:gd name="connsiteY99" fmla="*/ 6141 h 10000"/>
                <a:gd name="connsiteX100" fmla="*/ 2118 w 10000"/>
                <a:gd name="connsiteY100" fmla="*/ 5346 h 10000"/>
                <a:gd name="connsiteX101" fmla="*/ 2136 w 10000"/>
                <a:gd name="connsiteY101" fmla="*/ 5154 h 10000"/>
                <a:gd name="connsiteX102" fmla="*/ 2156 w 10000"/>
                <a:gd name="connsiteY102" fmla="*/ 5641 h 10000"/>
                <a:gd name="connsiteX103" fmla="*/ 2174 w 10000"/>
                <a:gd name="connsiteY103" fmla="*/ 5795 h 10000"/>
                <a:gd name="connsiteX104" fmla="*/ 2193 w 10000"/>
                <a:gd name="connsiteY104" fmla="*/ 5731 h 10000"/>
                <a:gd name="connsiteX105" fmla="*/ 2212 w 10000"/>
                <a:gd name="connsiteY105" fmla="*/ 5346 h 10000"/>
                <a:gd name="connsiteX106" fmla="*/ 2237 w 10000"/>
                <a:gd name="connsiteY106" fmla="*/ 4910 h 10000"/>
                <a:gd name="connsiteX107" fmla="*/ 2257 w 10000"/>
                <a:gd name="connsiteY107" fmla="*/ 4615 h 10000"/>
                <a:gd name="connsiteX108" fmla="*/ 2277 w 10000"/>
                <a:gd name="connsiteY108" fmla="*/ 4462 h 10000"/>
                <a:gd name="connsiteX109" fmla="*/ 2304 w 10000"/>
                <a:gd name="connsiteY109" fmla="*/ 4423 h 10000"/>
                <a:gd name="connsiteX110" fmla="*/ 2324 w 10000"/>
                <a:gd name="connsiteY110" fmla="*/ 4397 h 10000"/>
                <a:gd name="connsiteX111" fmla="*/ 2342 w 10000"/>
                <a:gd name="connsiteY111" fmla="*/ 4179 h 10000"/>
                <a:gd name="connsiteX112" fmla="*/ 2361 w 10000"/>
                <a:gd name="connsiteY112" fmla="*/ 3731 h 10000"/>
                <a:gd name="connsiteX113" fmla="*/ 2379 w 10000"/>
                <a:gd name="connsiteY113" fmla="*/ 3000 h 10000"/>
                <a:gd name="connsiteX114" fmla="*/ 2411 w 10000"/>
                <a:gd name="connsiteY114" fmla="*/ 2513 h 10000"/>
                <a:gd name="connsiteX115" fmla="*/ 2429 w 10000"/>
                <a:gd name="connsiteY115" fmla="*/ 3026 h 10000"/>
                <a:gd name="connsiteX116" fmla="*/ 2448 w 10000"/>
                <a:gd name="connsiteY116" fmla="*/ 4590 h 10000"/>
                <a:gd name="connsiteX117" fmla="*/ 2466 w 10000"/>
                <a:gd name="connsiteY117" fmla="*/ 6397 h 10000"/>
                <a:gd name="connsiteX118" fmla="*/ 2485 w 10000"/>
                <a:gd name="connsiteY118" fmla="*/ 7192 h 10000"/>
                <a:gd name="connsiteX119" fmla="*/ 2513 w 10000"/>
                <a:gd name="connsiteY119" fmla="*/ 6910 h 10000"/>
                <a:gd name="connsiteX120" fmla="*/ 2531 w 10000"/>
                <a:gd name="connsiteY120" fmla="*/ 6179 h 10000"/>
                <a:gd name="connsiteX121" fmla="*/ 2551 w 10000"/>
                <a:gd name="connsiteY121" fmla="*/ 4936 h 10000"/>
                <a:gd name="connsiteX122" fmla="*/ 2579 w 10000"/>
                <a:gd name="connsiteY122" fmla="*/ 3603 h 10000"/>
                <a:gd name="connsiteX123" fmla="*/ 2595 w 10000"/>
                <a:gd name="connsiteY123" fmla="*/ 2872 h 10000"/>
                <a:gd name="connsiteX124" fmla="*/ 2614 w 10000"/>
                <a:gd name="connsiteY124" fmla="*/ 2231 h 10000"/>
                <a:gd name="connsiteX125" fmla="*/ 2634 w 10000"/>
                <a:gd name="connsiteY125" fmla="*/ 3064 h 10000"/>
                <a:gd name="connsiteX126" fmla="*/ 2653 w 10000"/>
                <a:gd name="connsiteY126" fmla="*/ 5577 h 10000"/>
                <a:gd name="connsiteX127" fmla="*/ 2685 w 10000"/>
                <a:gd name="connsiteY127" fmla="*/ 7359 h 10000"/>
                <a:gd name="connsiteX128" fmla="*/ 2704 w 10000"/>
                <a:gd name="connsiteY128" fmla="*/ 7128 h 10000"/>
                <a:gd name="connsiteX129" fmla="*/ 2729 w 10000"/>
                <a:gd name="connsiteY129" fmla="*/ 6372 h 10000"/>
                <a:gd name="connsiteX130" fmla="*/ 2749 w 10000"/>
                <a:gd name="connsiteY130" fmla="*/ 5538 h 10000"/>
                <a:gd name="connsiteX131" fmla="*/ 2768 w 10000"/>
                <a:gd name="connsiteY131" fmla="*/ 4654 h 10000"/>
                <a:gd name="connsiteX132" fmla="*/ 2787 w 10000"/>
                <a:gd name="connsiteY132" fmla="*/ 3987 h 10000"/>
                <a:gd name="connsiteX133" fmla="*/ 2806 w 10000"/>
                <a:gd name="connsiteY133" fmla="*/ 3410 h 10000"/>
                <a:gd name="connsiteX134" fmla="*/ 2824 w 10000"/>
                <a:gd name="connsiteY134" fmla="*/ 3885 h 10000"/>
                <a:gd name="connsiteX135" fmla="*/ 2843 w 10000"/>
                <a:gd name="connsiteY135" fmla="*/ 5987 h 10000"/>
                <a:gd name="connsiteX136" fmla="*/ 2873 w 10000"/>
                <a:gd name="connsiteY136" fmla="*/ 7679 h 10000"/>
                <a:gd name="connsiteX137" fmla="*/ 2889 w 10000"/>
                <a:gd name="connsiteY137" fmla="*/ 7641 h 10000"/>
                <a:gd name="connsiteX138" fmla="*/ 2907 w 10000"/>
                <a:gd name="connsiteY138" fmla="*/ 7103 h 10000"/>
                <a:gd name="connsiteX139" fmla="*/ 2927 w 10000"/>
                <a:gd name="connsiteY139" fmla="*/ 6500 h 10000"/>
                <a:gd name="connsiteX140" fmla="*/ 2958 w 10000"/>
                <a:gd name="connsiteY140" fmla="*/ 5962 h 10000"/>
                <a:gd name="connsiteX141" fmla="*/ 2976 w 10000"/>
                <a:gd name="connsiteY141" fmla="*/ 5321 h 10000"/>
                <a:gd name="connsiteX142" fmla="*/ 2995 w 10000"/>
                <a:gd name="connsiteY142" fmla="*/ 4744 h 10000"/>
                <a:gd name="connsiteX143" fmla="*/ 3020 w 10000"/>
                <a:gd name="connsiteY143" fmla="*/ 4051 h 10000"/>
                <a:gd name="connsiteX144" fmla="*/ 3041 w 10000"/>
                <a:gd name="connsiteY144" fmla="*/ 3372 h 10000"/>
                <a:gd name="connsiteX145" fmla="*/ 3060 w 10000"/>
                <a:gd name="connsiteY145" fmla="*/ 3667 h 10000"/>
                <a:gd name="connsiteX146" fmla="*/ 3080 w 10000"/>
                <a:gd name="connsiteY146" fmla="*/ 4295 h 10000"/>
                <a:gd name="connsiteX147" fmla="*/ 3098 w 10000"/>
                <a:gd name="connsiteY147" fmla="*/ 4808 h 10000"/>
                <a:gd name="connsiteX148" fmla="*/ 3116 w 10000"/>
                <a:gd name="connsiteY148" fmla="*/ 5667 h 10000"/>
                <a:gd name="connsiteX149" fmla="*/ 3146 w 10000"/>
                <a:gd name="connsiteY149" fmla="*/ 6205 h 10000"/>
                <a:gd name="connsiteX150" fmla="*/ 3165 w 10000"/>
                <a:gd name="connsiteY150" fmla="*/ 6141 h 10000"/>
                <a:gd name="connsiteX151" fmla="*/ 3180 w 10000"/>
                <a:gd name="connsiteY151" fmla="*/ 5705 h 10000"/>
                <a:gd name="connsiteX152" fmla="*/ 3212 w 10000"/>
                <a:gd name="connsiteY152" fmla="*/ 5154 h 10000"/>
                <a:gd name="connsiteX153" fmla="*/ 3232 w 10000"/>
                <a:gd name="connsiteY153" fmla="*/ 4526 h 10000"/>
                <a:gd name="connsiteX154" fmla="*/ 3250 w 10000"/>
                <a:gd name="connsiteY154" fmla="*/ 4590 h 10000"/>
                <a:gd name="connsiteX155" fmla="*/ 3270 w 10000"/>
                <a:gd name="connsiteY155" fmla="*/ 5321 h 10000"/>
                <a:gd name="connsiteX156" fmla="*/ 3296 w 10000"/>
                <a:gd name="connsiteY156" fmla="*/ 5962 h 10000"/>
                <a:gd name="connsiteX157" fmla="*/ 3316 w 10000"/>
                <a:gd name="connsiteY157" fmla="*/ 5859 h 10000"/>
                <a:gd name="connsiteX158" fmla="*/ 3335 w 10000"/>
                <a:gd name="connsiteY158" fmla="*/ 5064 h 10000"/>
                <a:gd name="connsiteX159" fmla="*/ 3353 w 10000"/>
                <a:gd name="connsiteY159" fmla="*/ 4359 h 10000"/>
                <a:gd name="connsiteX160" fmla="*/ 3383 w 10000"/>
                <a:gd name="connsiteY160" fmla="*/ 4013 h 10000"/>
                <a:gd name="connsiteX161" fmla="*/ 3402 w 10000"/>
                <a:gd name="connsiteY161" fmla="*/ 4333 h 10000"/>
                <a:gd name="connsiteX162" fmla="*/ 3422 w 10000"/>
                <a:gd name="connsiteY162" fmla="*/ 4936 h 10000"/>
                <a:gd name="connsiteX163" fmla="*/ 3440 w 10000"/>
                <a:gd name="connsiteY163" fmla="*/ 5603 h 10000"/>
                <a:gd name="connsiteX164" fmla="*/ 3460 w 10000"/>
                <a:gd name="connsiteY164" fmla="*/ 5705 h 10000"/>
                <a:gd name="connsiteX165" fmla="*/ 3486 w 10000"/>
                <a:gd name="connsiteY165" fmla="*/ 5449 h 10000"/>
                <a:gd name="connsiteX166" fmla="*/ 3504 w 10000"/>
                <a:gd name="connsiteY166" fmla="*/ 5103 h 10000"/>
                <a:gd name="connsiteX167" fmla="*/ 3523 w 10000"/>
                <a:gd name="connsiteY167" fmla="*/ 4359 h 10000"/>
                <a:gd name="connsiteX168" fmla="*/ 3541 w 10000"/>
                <a:gd name="connsiteY168" fmla="*/ 3731 h 10000"/>
                <a:gd name="connsiteX169" fmla="*/ 3560 w 10000"/>
                <a:gd name="connsiteY169" fmla="*/ 3923 h 10000"/>
                <a:gd name="connsiteX170" fmla="*/ 3588 w 10000"/>
                <a:gd name="connsiteY170" fmla="*/ 3500 h 10000"/>
                <a:gd name="connsiteX171" fmla="*/ 3607 w 10000"/>
                <a:gd name="connsiteY171" fmla="*/ 2615 h 10000"/>
                <a:gd name="connsiteX172" fmla="*/ 3637 w 10000"/>
                <a:gd name="connsiteY172" fmla="*/ 897 h 10000"/>
                <a:gd name="connsiteX173" fmla="*/ 3656 w 10000"/>
                <a:gd name="connsiteY173" fmla="*/ 1154 h 10000"/>
                <a:gd name="connsiteX174" fmla="*/ 3675 w 10000"/>
                <a:gd name="connsiteY174" fmla="*/ 3987 h 10000"/>
                <a:gd name="connsiteX175" fmla="*/ 3693 w 10000"/>
                <a:gd name="connsiteY175" fmla="*/ 7577 h 10000"/>
                <a:gd name="connsiteX176" fmla="*/ 3714 w 10000"/>
                <a:gd name="connsiteY176" fmla="*/ 9423 h 10000"/>
                <a:gd name="connsiteX177" fmla="*/ 3732 w 10000"/>
                <a:gd name="connsiteY177" fmla="*/ 9167 h 10000"/>
                <a:gd name="connsiteX178" fmla="*/ 3751 w 10000"/>
                <a:gd name="connsiteY178" fmla="*/ 7872 h 10000"/>
                <a:gd name="connsiteX179" fmla="*/ 3779 w 10000"/>
                <a:gd name="connsiteY179" fmla="*/ 6782 h 10000"/>
                <a:gd name="connsiteX180" fmla="*/ 3799 w 10000"/>
                <a:gd name="connsiteY180" fmla="*/ 5897 h 10000"/>
                <a:gd name="connsiteX181" fmla="*/ 3825 w 10000"/>
                <a:gd name="connsiteY181" fmla="*/ 5410 h 10000"/>
                <a:gd name="connsiteX182" fmla="*/ 3844 w 10000"/>
                <a:gd name="connsiteY182" fmla="*/ 5282 h 10000"/>
                <a:gd name="connsiteX183" fmla="*/ 3863 w 10000"/>
                <a:gd name="connsiteY183" fmla="*/ 5346 h 10000"/>
                <a:gd name="connsiteX184" fmla="*/ 3881 w 10000"/>
                <a:gd name="connsiteY184" fmla="*/ 5038 h 10000"/>
                <a:gd name="connsiteX185" fmla="*/ 3900 w 10000"/>
                <a:gd name="connsiteY185" fmla="*/ 4872 h 10000"/>
                <a:gd name="connsiteX186" fmla="*/ 3929 w 10000"/>
                <a:gd name="connsiteY186" fmla="*/ 4718 h 10000"/>
                <a:gd name="connsiteX187" fmla="*/ 3948 w 10000"/>
                <a:gd name="connsiteY187" fmla="*/ 4936 h 10000"/>
                <a:gd name="connsiteX188" fmla="*/ 3968 w 10000"/>
                <a:gd name="connsiteY188" fmla="*/ 5103 h 10000"/>
                <a:gd name="connsiteX189" fmla="*/ 3987 w 10000"/>
                <a:gd name="connsiteY189" fmla="*/ 5474 h 10000"/>
                <a:gd name="connsiteX190" fmla="*/ 4016 w 10000"/>
                <a:gd name="connsiteY190" fmla="*/ 5410 h 10000"/>
                <a:gd name="connsiteX191" fmla="*/ 4034 w 10000"/>
                <a:gd name="connsiteY191" fmla="*/ 5218 h 10000"/>
                <a:gd name="connsiteX192" fmla="*/ 4053 w 10000"/>
                <a:gd name="connsiteY192" fmla="*/ 5000 h 10000"/>
                <a:gd name="connsiteX193" fmla="*/ 4071 w 10000"/>
                <a:gd name="connsiteY193" fmla="*/ 4872 h 10000"/>
                <a:gd name="connsiteX194" fmla="*/ 4090 w 10000"/>
                <a:gd name="connsiteY194" fmla="*/ 4744 h 10000"/>
                <a:gd name="connsiteX195" fmla="*/ 4117 w 10000"/>
                <a:gd name="connsiteY195" fmla="*/ 4808 h 10000"/>
                <a:gd name="connsiteX196" fmla="*/ 4135 w 10000"/>
                <a:gd name="connsiteY196" fmla="*/ 4782 h 10000"/>
                <a:gd name="connsiteX197" fmla="*/ 4155 w 10000"/>
                <a:gd name="connsiteY197" fmla="*/ 4590 h 10000"/>
                <a:gd name="connsiteX198" fmla="*/ 4173 w 10000"/>
                <a:gd name="connsiteY198" fmla="*/ 4654 h 10000"/>
                <a:gd name="connsiteX199" fmla="*/ 4204 w 10000"/>
                <a:gd name="connsiteY199" fmla="*/ 4782 h 10000"/>
                <a:gd name="connsiteX200" fmla="*/ 4223 w 10000"/>
                <a:gd name="connsiteY200" fmla="*/ 4872 h 10000"/>
                <a:gd name="connsiteX201" fmla="*/ 4242 w 10000"/>
                <a:gd name="connsiteY201" fmla="*/ 4179 h 10000"/>
                <a:gd name="connsiteX202" fmla="*/ 4267 w 10000"/>
                <a:gd name="connsiteY202" fmla="*/ 2423 h 10000"/>
                <a:gd name="connsiteX203" fmla="*/ 4287 w 10000"/>
                <a:gd name="connsiteY203" fmla="*/ 923 h 10000"/>
                <a:gd name="connsiteX204" fmla="*/ 4305 w 10000"/>
                <a:gd name="connsiteY204" fmla="*/ 0 h 10000"/>
                <a:gd name="connsiteX205" fmla="*/ 4324 w 10000"/>
                <a:gd name="connsiteY205" fmla="*/ 1051 h 10000"/>
                <a:gd name="connsiteX206" fmla="*/ 4344 w 10000"/>
                <a:gd name="connsiteY206" fmla="*/ 4487 h 10000"/>
                <a:gd name="connsiteX207" fmla="*/ 4363 w 10000"/>
                <a:gd name="connsiteY207" fmla="*/ 7705 h 10000"/>
                <a:gd name="connsiteX208" fmla="*/ 4392 w 10000"/>
                <a:gd name="connsiteY208" fmla="*/ 9397 h 10000"/>
                <a:gd name="connsiteX209" fmla="*/ 4410 w 10000"/>
                <a:gd name="connsiteY209" fmla="*/ 9397 h 10000"/>
                <a:gd name="connsiteX210" fmla="*/ 4429 w 10000"/>
                <a:gd name="connsiteY210" fmla="*/ 8436 h 10000"/>
                <a:gd name="connsiteX211" fmla="*/ 4459 w 10000"/>
                <a:gd name="connsiteY211" fmla="*/ 7679 h 10000"/>
                <a:gd name="connsiteX212" fmla="*/ 4478 w 10000"/>
                <a:gd name="connsiteY212" fmla="*/ 7231 h 10000"/>
                <a:gd name="connsiteX213" fmla="*/ 4498 w 10000"/>
                <a:gd name="connsiteY213" fmla="*/ 6436 h 10000"/>
                <a:gd name="connsiteX214" fmla="*/ 4518 w 10000"/>
                <a:gd name="connsiteY214" fmla="*/ 5538 h 10000"/>
                <a:gd name="connsiteX215" fmla="*/ 4537 w 10000"/>
                <a:gd name="connsiteY215" fmla="*/ 4872 h 10000"/>
                <a:gd name="connsiteX216" fmla="*/ 4562 w 10000"/>
                <a:gd name="connsiteY216" fmla="*/ 4423 h 10000"/>
                <a:gd name="connsiteX217" fmla="*/ 4581 w 10000"/>
                <a:gd name="connsiteY217" fmla="*/ 4462 h 10000"/>
                <a:gd name="connsiteX218" fmla="*/ 4599 w 10000"/>
                <a:gd name="connsiteY218" fmla="*/ 3885 h 10000"/>
                <a:gd name="connsiteX219" fmla="*/ 4618 w 10000"/>
                <a:gd name="connsiteY219" fmla="*/ 2744 h 10000"/>
                <a:gd name="connsiteX220" fmla="*/ 4637 w 10000"/>
                <a:gd name="connsiteY220" fmla="*/ 1949 h 10000"/>
                <a:gd name="connsiteX221" fmla="*/ 4662 w 10000"/>
                <a:gd name="connsiteY221" fmla="*/ 2897 h 10000"/>
                <a:gd name="connsiteX222" fmla="*/ 4681 w 10000"/>
                <a:gd name="connsiteY222" fmla="*/ 5833 h 10000"/>
                <a:gd name="connsiteX223" fmla="*/ 4712 w 10000"/>
                <a:gd name="connsiteY223" fmla="*/ 8000 h 10000"/>
                <a:gd name="connsiteX224" fmla="*/ 4731 w 10000"/>
                <a:gd name="connsiteY224" fmla="*/ 8090 h 10000"/>
                <a:gd name="connsiteX225" fmla="*/ 4751 w 10000"/>
                <a:gd name="connsiteY225" fmla="*/ 7103 h 10000"/>
                <a:gd name="connsiteX226" fmla="*/ 4769 w 10000"/>
                <a:gd name="connsiteY226" fmla="*/ 6205 h 10000"/>
                <a:gd name="connsiteX227" fmla="*/ 4789 w 10000"/>
                <a:gd name="connsiteY227" fmla="*/ 5641 h 10000"/>
                <a:gd name="connsiteX228" fmla="*/ 4807 w 10000"/>
                <a:gd name="connsiteY228" fmla="*/ 5321 h 10000"/>
                <a:gd name="connsiteX229" fmla="*/ 4836 w 10000"/>
                <a:gd name="connsiteY229" fmla="*/ 5154 h 10000"/>
                <a:gd name="connsiteX230" fmla="*/ 4854 w 10000"/>
                <a:gd name="connsiteY230" fmla="*/ 4872 h 10000"/>
                <a:gd name="connsiteX231" fmla="*/ 4875 w 10000"/>
                <a:gd name="connsiteY231" fmla="*/ 4526 h 10000"/>
                <a:gd name="connsiteX232" fmla="*/ 4904 w 10000"/>
                <a:gd name="connsiteY232" fmla="*/ 4333 h 10000"/>
                <a:gd name="connsiteX233" fmla="*/ 4923 w 10000"/>
                <a:gd name="connsiteY233" fmla="*/ 4115 h 10000"/>
                <a:gd name="connsiteX234" fmla="*/ 4937 w 10000"/>
                <a:gd name="connsiteY234" fmla="*/ 3859 h 10000"/>
                <a:gd name="connsiteX235" fmla="*/ 4957 w 10000"/>
                <a:gd name="connsiteY235" fmla="*/ 3692 h 10000"/>
                <a:gd name="connsiteX236" fmla="*/ 4976 w 10000"/>
                <a:gd name="connsiteY236" fmla="*/ 3603 h 10000"/>
                <a:gd name="connsiteX237" fmla="*/ 5006 w 10000"/>
                <a:gd name="connsiteY237" fmla="*/ 3821 h 10000"/>
                <a:gd name="connsiteX238" fmla="*/ 5025 w 10000"/>
                <a:gd name="connsiteY238" fmla="*/ 4590 h 10000"/>
                <a:gd name="connsiteX239" fmla="*/ 5044 w 10000"/>
                <a:gd name="connsiteY239" fmla="*/ 5103 h 10000"/>
                <a:gd name="connsiteX240" fmla="*/ 5065 w 10000"/>
                <a:gd name="connsiteY240" fmla="*/ 5346 h 10000"/>
                <a:gd name="connsiteX241" fmla="*/ 5090 w 10000"/>
                <a:gd name="connsiteY241" fmla="*/ 5474 h 10000"/>
                <a:gd name="connsiteX242" fmla="*/ 5108 w 10000"/>
                <a:gd name="connsiteY242" fmla="*/ 5538 h 10000"/>
                <a:gd name="connsiteX243" fmla="*/ 5128 w 10000"/>
                <a:gd name="connsiteY243" fmla="*/ 5513 h 10000"/>
                <a:gd name="connsiteX244" fmla="*/ 5147 w 10000"/>
                <a:gd name="connsiteY244" fmla="*/ 5218 h 10000"/>
                <a:gd name="connsiteX245" fmla="*/ 5176 w 10000"/>
                <a:gd name="connsiteY245" fmla="*/ 4744 h 10000"/>
                <a:gd name="connsiteX246" fmla="*/ 5195 w 10000"/>
                <a:gd name="connsiteY246" fmla="*/ 4397 h 10000"/>
                <a:gd name="connsiteX247" fmla="*/ 5214 w 10000"/>
                <a:gd name="connsiteY247" fmla="*/ 3821 h 10000"/>
                <a:gd name="connsiteX248" fmla="*/ 5229 w 10000"/>
                <a:gd name="connsiteY248" fmla="*/ 3372 h 10000"/>
                <a:gd name="connsiteX249" fmla="*/ 5248 w 10000"/>
                <a:gd name="connsiteY249" fmla="*/ 3372 h 10000"/>
                <a:gd name="connsiteX250" fmla="*/ 5269 w 10000"/>
                <a:gd name="connsiteY250" fmla="*/ 3795 h 10000"/>
                <a:gd name="connsiteX251" fmla="*/ 5300 w 10000"/>
                <a:gd name="connsiteY251" fmla="*/ 5192 h 10000"/>
                <a:gd name="connsiteX252" fmla="*/ 5326 w 10000"/>
                <a:gd name="connsiteY252" fmla="*/ 6436 h 10000"/>
                <a:gd name="connsiteX253" fmla="*/ 5344 w 10000"/>
                <a:gd name="connsiteY253" fmla="*/ 7321 h 10000"/>
                <a:gd name="connsiteX254" fmla="*/ 5363 w 10000"/>
                <a:gd name="connsiteY254" fmla="*/ 7359 h 10000"/>
                <a:gd name="connsiteX255" fmla="*/ 5382 w 10000"/>
                <a:gd name="connsiteY255" fmla="*/ 6846 h 10000"/>
                <a:gd name="connsiteX256" fmla="*/ 5402 w 10000"/>
                <a:gd name="connsiteY256" fmla="*/ 6179 h 10000"/>
                <a:gd name="connsiteX257" fmla="*/ 5420 w 10000"/>
                <a:gd name="connsiteY257" fmla="*/ 5897 h 10000"/>
                <a:gd name="connsiteX258" fmla="*/ 5439 w 10000"/>
                <a:gd name="connsiteY258" fmla="*/ 5538 h 10000"/>
                <a:gd name="connsiteX259" fmla="*/ 5469 w 10000"/>
                <a:gd name="connsiteY259" fmla="*/ 4590 h 10000"/>
                <a:gd name="connsiteX260" fmla="*/ 5487 w 10000"/>
                <a:gd name="connsiteY260" fmla="*/ 3064 h 10000"/>
                <a:gd name="connsiteX261" fmla="*/ 5506 w 10000"/>
                <a:gd name="connsiteY261" fmla="*/ 2615 h 10000"/>
                <a:gd name="connsiteX262" fmla="*/ 5534 w 10000"/>
                <a:gd name="connsiteY262" fmla="*/ 3474 h 10000"/>
                <a:gd name="connsiteX263" fmla="*/ 5555 w 10000"/>
                <a:gd name="connsiteY263" fmla="*/ 4359 h 10000"/>
                <a:gd name="connsiteX264" fmla="*/ 5573 w 10000"/>
                <a:gd name="connsiteY264" fmla="*/ 5321 h 10000"/>
                <a:gd name="connsiteX265" fmla="*/ 5592 w 10000"/>
                <a:gd name="connsiteY265" fmla="*/ 7013 h 10000"/>
                <a:gd name="connsiteX266" fmla="*/ 5619 w 10000"/>
                <a:gd name="connsiteY266" fmla="*/ 8179 h 10000"/>
                <a:gd name="connsiteX267" fmla="*/ 5637 w 10000"/>
                <a:gd name="connsiteY267" fmla="*/ 8115 h 10000"/>
                <a:gd name="connsiteX268" fmla="*/ 5657 w 10000"/>
                <a:gd name="connsiteY268" fmla="*/ 7256 h 10000"/>
                <a:gd name="connsiteX269" fmla="*/ 5675 w 10000"/>
                <a:gd name="connsiteY269" fmla="*/ 6269 h 10000"/>
                <a:gd name="connsiteX270" fmla="*/ 5695 w 10000"/>
                <a:gd name="connsiteY270" fmla="*/ 5410 h 10000"/>
                <a:gd name="connsiteX271" fmla="*/ 5713 w 10000"/>
                <a:gd name="connsiteY271" fmla="*/ 4974 h 10000"/>
                <a:gd name="connsiteX272" fmla="*/ 5744 w 10000"/>
                <a:gd name="connsiteY272" fmla="*/ 4551 h 10000"/>
                <a:gd name="connsiteX273" fmla="*/ 5762 w 10000"/>
                <a:gd name="connsiteY273" fmla="*/ 4231 h 10000"/>
                <a:gd name="connsiteX274" fmla="*/ 5782 w 10000"/>
                <a:gd name="connsiteY274" fmla="*/ 3885 h 10000"/>
                <a:gd name="connsiteX275" fmla="*/ 5809 w 10000"/>
                <a:gd name="connsiteY275" fmla="*/ 3667 h 10000"/>
                <a:gd name="connsiteX276" fmla="*/ 5827 w 10000"/>
                <a:gd name="connsiteY276" fmla="*/ 3218 h 10000"/>
                <a:gd name="connsiteX277" fmla="*/ 5846 w 10000"/>
                <a:gd name="connsiteY277" fmla="*/ 3192 h 10000"/>
                <a:gd name="connsiteX278" fmla="*/ 5865 w 10000"/>
                <a:gd name="connsiteY278" fmla="*/ 3731 h 10000"/>
                <a:gd name="connsiteX279" fmla="*/ 5892 w 10000"/>
                <a:gd name="connsiteY279" fmla="*/ 4615 h 10000"/>
                <a:gd name="connsiteX280" fmla="*/ 5912 w 10000"/>
                <a:gd name="connsiteY280" fmla="*/ 5321 h 10000"/>
                <a:gd name="connsiteX281" fmla="*/ 5930 w 10000"/>
                <a:gd name="connsiteY281" fmla="*/ 5731 h 10000"/>
                <a:gd name="connsiteX282" fmla="*/ 5960 w 10000"/>
                <a:gd name="connsiteY282" fmla="*/ 6090 h 10000"/>
                <a:gd name="connsiteX283" fmla="*/ 5979 w 10000"/>
                <a:gd name="connsiteY283" fmla="*/ 6026 h 10000"/>
                <a:gd name="connsiteX284" fmla="*/ 5998 w 10000"/>
                <a:gd name="connsiteY284" fmla="*/ 5321 h 10000"/>
                <a:gd name="connsiteX285" fmla="*/ 6016 w 10000"/>
                <a:gd name="connsiteY285" fmla="*/ 4397 h 10000"/>
                <a:gd name="connsiteX286" fmla="*/ 6035 w 10000"/>
                <a:gd name="connsiteY286" fmla="*/ 4077 h 10000"/>
                <a:gd name="connsiteX287" fmla="*/ 6054 w 10000"/>
                <a:gd name="connsiteY287" fmla="*/ 4051 h 10000"/>
                <a:gd name="connsiteX288" fmla="*/ 6081 w 10000"/>
                <a:gd name="connsiteY288" fmla="*/ 4974 h 10000"/>
                <a:gd name="connsiteX289" fmla="*/ 6100 w 10000"/>
                <a:gd name="connsiteY289" fmla="*/ 5897 h 10000"/>
                <a:gd name="connsiteX290" fmla="*/ 6121 w 10000"/>
                <a:gd name="connsiteY290" fmla="*/ 5795 h 10000"/>
                <a:gd name="connsiteX291" fmla="*/ 6140 w 10000"/>
                <a:gd name="connsiteY291" fmla="*/ 5321 h 10000"/>
                <a:gd name="connsiteX292" fmla="*/ 6166 w 10000"/>
                <a:gd name="connsiteY292" fmla="*/ 5064 h 10000"/>
                <a:gd name="connsiteX293" fmla="*/ 6186 w 10000"/>
                <a:gd name="connsiteY293" fmla="*/ 5321 h 10000"/>
                <a:gd name="connsiteX294" fmla="*/ 6204 w 10000"/>
                <a:gd name="connsiteY294" fmla="*/ 5154 h 10000"/>
                <a:gd name="connsiteX295" fmla="*/ 6222 w 10000"/>
                <a:gd name="connsiteY295" fmla="*/ 4936 h 10000"/>
                <a:gd name="connsiteX296" fmla="*/ 6253 w 10000"/>
                <a:gd name="connsiteY296" fmla="*/ 4462 h 10000"/>
                <a:gd name="connsiteX297" fmla="*/ 6393 w 10000"/>
                <a:gd name="connsiteY297" fmla="*/ 4846 h 10000"/>
                <a:gd name="connsiteX298" fmla="*/ 6420 w 10000"/>
                <a:gd name="connsiteY298" fmla="*/ 4487 h 10000"/>
                <a:gd name="connsiteX299" fmla="*/ 6526 w 10000"/>
                <a:gd name="connsiteY299" fmla="*/ 4013 h 10000"/>
                <a:gd name="connsiteX300" fmla="*/ 6545 w 10000"/>
                <a:gd name="connsiteY300" fmla="*/ 3064 h 10000"/>
                <a:gd name="connsiteX301" fmla="*/ 6609 w 10000"/>
                <a:gd name="connsiteY301" fmla="*/ 5923 h 10000"/>
                <a:gd name="connsiteX302" fmla="*/ 6628 w 10000"/>
                <a:gd name="connsiteY302" fmla="*/ 7321 h 10000"/>
                <a:gd name="connsiteX303" fmla="*/ 6648 w 10000"/>
                <a:gd name="connsiteY303" fmla="*/ 7641 h 10000"/>
                <a:gd name="connsiteX304" fmla="*/ 6667 w 10000"/>
                <a:gd name="connsiteY304" fmla="*/ 7359 h 10000"/>
                <a:gd name="connsiteX305" fmla="*/ 6685 w 10000"/>
                <a:gd name="connsiteY305" fmla="*/ 5833 h 10000"/>
                <a:gd name="connsiteX306" fmla="*/ 6801 w 10000"/>
                <a:gd name="connsiteY306" fmla="*/ 6436 h 10000"/>
                <a:gd name="connsiteX307" fmla="*/ 6821 w 10000"/>
                <a:gd name="connsiteY307" fmla="*/ 8628 h 10000"/>
                <a:gd name="connsiteX308" fmla="*/ 6839 w 10000"/>
                <a:gd name="connsiteY308" fmla="*/ 9077 h 10000"/>
                <a:gd name="connsiteX309" fmla="*/ 6865 w 10000"/>
                <a:gd name="connsiteY309" fmla="*/ 8603 h 10000"/>
                <a:gd name="connsiteX310" fmla="*/ 6883 w 10000"/>
                <a:gd name="connsiteY310" fmla="*/ 7679 h 10000"/>
                <a:gd name="connsiteX311" fmla="*/ 6903 w 10000"/>
                <a:gd name="connsiteY311" fmla="*/ 6846 h 10000"/>
                <a:gd name="connsiteX312" fmla="*/ 6921 w 10000"/>
                <a:gd name="connsiteY312" fmla="*/ 6090 h 10000"/>
                <a:gd name="connsiteX313" fmla="*/ 6940 w 10000"/>
                <a:gd name="connsiteY313" fmla="*/ 5128 h 10000"/>
                <a:gd name="connsiteX314" fmla="*/ 6960 w 10000"/>
                <a:gd name="connsiteY314" fmla="*/ 4013 h 10000"/>
                <a:gd name="connsiteX315" fmla="*/ 7329 w 10000"/>
                <a:gd name="connsiteY315" fmla="*/ 5513 h 10000"/>
                <a:gd name="connsiteX316" fmla="*/ 7349 w 10000"/>
                <a:gd name="connsiteY316" fmla="*/ 6051 h 10000"/>
                <a:gd name="connsiteX317" fmla="*/ 7368 w 10000"/>
                <a:gd name="connsiteY317" fmla="*/ 5897 h 10000"/>
                <a:gd name="connsiteX318" fmla="*/ 7387 w 10000"/>
                <a:gd name="connsiteY318" fmla="*/ 5577 h 10000"/>
                <a:gd name="connsiteX319" fmla="*/ 7405 w 10000"/>
                <a:gd name="connsiteY319" fmla="*/ 5321 h 10000"/>
                <a:gd name="connsiteX320" fmla="*/ 7431 w 10000"/>
                <a:gd name="connsiteY320" fmla="*/ 4936 h 10000"/>
                <a:gd name="connsiteX321" fmla="*/ 7451 w 10000"/>
                <a:gd name="connsiteY321" fmla="*/ 4654 h 10000"/>
                <a:gd name="connsiteX322" fmla="*/ 7471 w 10000"/>
                <a:gd name="connsiteY322" fmla="*/ 4526 h 10000"/>
                <a:gd name="connsiteX323" fmla="*/ 7501 w 10000"/>
                <a:gd name="connsiteY323" fmla="*/ 4487 h 10000"/>
                <a:gd name="connsiteX324" fmla="*/ 7519 w 10000"/>
                <a:gd name="connsiteY324" fmla="*/ 4590 h 10000"/>
                <a:gd name="connsiteX325" fmla="*/ 7539 w 10000"/>
                <a:gd name="connsiteY325" fmla="*/ 5218 h 10000"/>
                <a:gd name="connsiteX326" fmla="*/ 7553 w 10000"/>
                <a:gd name="connsiteY326" fmla="*/ 5218 h 10000"/>
                <a:gd name="connsiteX327" fmla="*/ 7571 w 10000"/>
                <a:gd name="connsiteY327" fmla="*/ 4654 h 10000"/>
                <a:gd name="connsiteX328" fmla="*/ 7602 w 10000"/>
                <a:gd name="connsiteY328" fmla="*/ 4423 h 10000"/>
                <a:gd name="connsiteX329" fmla="*/ 7620 w 10000"/>
                <a:gd name="connsiteY329" fmla="*/ 4654 h 10000"/>
                <a:gd name="connsiteX330" fmla="*/ 7640 w 10000"/>
                <a:gd name="connsiteY330" fmla="*/ 5154 h 10000"/>
                <a:gd name="connsiteX331" fmla="*/ 7665 w 10000"/>
                <a:gd name="connsiteY331" fmla="*/ 5731 h 10000"/>
                <a:gd name="connsiteX332" fmla="*/ 7685 w 10000"/>
                <a:gd name="connsiteY332" fmla="*/ 6051 h 10000"/>
                <a:gd name="connsiteX333" fmla="*/ 7703 w 10000"/>
                <a:gd name="connsiteY333" fmla="*/ 5962 h 10000"/>
                <a:gd name="connsiteX334" fmla="*/ 7722 w 10000"/>
                <a:gd name="connsiteY334" fmla="*/ 5897 h 10000"/>
                <a:gd name="connsiteX335" fmla="*/ 7742 w 10000"/>
                <a:gd name="connsiteY335" fmla="*/ 5321 h 10000"/>
                <a:gd name="connsiteX336" fmla="*/ 7761 w 10000"/>
                <a:gd name="connsiteY336" fmla="*/ 4679 h 10000"/>
                <a:gd name="connsiteX337" fmla="*/ 7792 w 10000"/>
                <a:gd name="connsiteY337" fmla="*/ 4115 h 10000"/>
                <a:gd name="connsiteX338" fmla="*/ 7810 w 10000"/>
                <a:gd name="connsiteY338" fmla="*/ 3474 h 10000"/>
                <a:gd name="connsiteX339" fmla="*/ 7831 w 10000"/>
                <a:gd name="connsiteY339" fmla="*/ 3410 h 10000"/>
                <a:gd name="connsiteX340" fmla="*/ 7846 w 10000"/>
                <a:gd name="connsiteY340" fmla="*/ 4808 h 10000"/>
                <a:gd name="connsiteX341" fmla="*/ 7879 w 10000"/>
                <a:gd name="connsiteY341" fmla="*/ 6090 h 10000"/>
                <a:gd name="connsiteX342" fmla="*/ 7897 w 10000"/>
                <a:gd name="connsiteY342" fmla="*/ 5833 h 10000"/>
                <a:gd name="connsiteX343" fmla="*/ 7915 w 10000"/>
                <a:gd name="connsiteY343" fmla="*/ 4359 h 10000"/>
                <a:gd name="connsiteX344" fmla="*/ 7941 w 10000"/>
                <a:gd name="connsiteY344" fmla="*/ 2705 h 10000"/>
                <a:gd name="connsiteX345" fmla="*/ 7959 w 10000"/>
                <a:gd name="connsiteY345" fmla="*/ 1974 h 10000"/>
                <a:gd name="connsiteX346" fmla="*/ 7978 w 10000"/>
                <a:gd name="connsiteY346" fmla="*/ 4013 h 10000"/>
                <a:gd name="connsiteX347" fmla="*/ 7997 w 10000"/>
                <a:gd name="connsiteY347" fmla="*/ 6372 h 10000"/>
                <a:gd name="connsiteX348" fmla="*/ 8017 w 10000"/>
                <a:gd name="connsiteY348" fmla="*/ 7808 h 10000"/>
                <a:gd name="connsiteX349" fmla="*/ 8035 w 10000"/>
                <a:gd name="connsiteY349" fmla="*/ 7577 h 10000"/>
                <a:gd name="connsiteX350" fmla="*/ 8066 w 10000"/>
                <a:gd name="connsiteY350" fmla="*/ 7295 h 10000"/>
                <a:gd name="connsiteX351" fmla="*/ 8085 w 10000"/>
                <a:gd name="connsiteY351" fmla="*/ 7321 h 10000"/>
                <a:gd name="connsiteX352" fmla="*/ 8103 w 10000"/>
                <a:gd name="connsiteY352" fmla="*/ 7551 h 10000"/>
                <a:gd name="connsiteX353" fmla="*/ 8130 w 10000"/>
                <a:gd name="connsiteY353" fmla="*/ 7679 h 10000"/>
                <a:gd name="connsiteX354" fmla="*/ 8148 w 10000"/>
                <a:gd name="connsiteY354" fmla="*/ 7231 h 10000"/>
                <a:gd name="connsiteX355" fmla="*/ 8169 w 10000"/>
                <a:gd name="connsiteY355" fmla="*/ 6526 h 10000"/>
                <a:gd name="connsiteX356" fmla="*/ 8188 w 10000"/>
                <a:gd name="connsiteY356" fmla="*/ 5859 h 10000"/>
                <a:gd name="connsiteX357" fmla="*/ 8215 w 10000"/>
                <a:gd name="connsiteY357" fmla="*/ 5154 h 10000"/>
                <a:gd name="connsiteX358" fmla="*/ 8233 w 10000"/>
                <a:gd name="connsiteY358" fmla="*/ 4615 h 10000"/>
                <a:gd name="connsiteX359" fmla="*/ 8253 w 10000"/>
                <a:gd name="connsiteY359" fmla="*/ 3949 h 10000"/>
                <a:gd name="connsiteX360" fmla="*/ 8272 w 10000"/>
                <a:gd name="connsiteY360" fmla="*/ 3474 h 10000"/>
                <a:gd name="connsiteX361" fmla="*/ 8291 w 10000"/>
                <a:gd name="connsiteY361" fmla="*/ 2936 h 10000"/>
                <a:gd name="connsiteX362" fmla="*/ 8321 w 10000"/>
                <a:gd name="connsiteY362" fmla="*/ 2808 h 10000"/>
                <a:gd name="connsiteX363" fmla="*/ 8339 w 10000"/>
                <a:gd name="connsiteY363" fmla="*/ 3474 h 10000"/>
                <a:gd name="connsiteX364" fmla="*/ 8358 w 10000"/>
                <a:gd name="connsiteY364" fmla="*/ 4462 h 10000"/>
                <a:gd name="connsiteX365" fmla="*/ 8378 w 10000"/>
                <a:gd name="connsiteY365" fmla="*/ 4590 h 10000"/>
                <a:gd name="connsiteX366" fmla="*/ 8405 w 10000"/>
                <a:gd name="connsiteY366" fmla="*/ 4333 h 10000"/>
                <a:gd name="connsiteX367" fmla="*/ 8423 w 10000"/>
                <a:gd name="connsiteY367" fmla="*/ 4295 h 10000"/>
                <a:gd name="connsiteX368" fmla="*/ 8442 w 10000"/>
                <a:gd name="connsiteY368" fmla="*/ 4205 h 10000"/>
                <a:gd name="connsiteX369" fmla="*/ 8462 w 10000"/>
                <a:gd name="connsiteY369" fmla="*/ 3949 h 10000"/>
                <a:gd name="connsiteX370" fmla="*/ 8480 w 10000"/>
                <a:gd name="connsiteY370" fmla="*/ 4654 h 10000"/>
                <a:gd name="connsiteX371" fmla="*/ 8509 w 10000"/>
                <a:gd name="connsiteY371" fmla="*/ 5282 h 10000"/>
                <a:gd name="connsiteX372" fmla="*/ 8527 w 10000"/>
                <a:gd name="connsiteY372" fmla="*/ 6051 h 10000"/>
                <a:gd name="connsiteX373" fmla="*/ 8557 w 10000"/>
                <a:gd name="connsiteY373" fmla="*/ 6718 h 10000"/>
                <a:gd name="connsiteX374" fmla="*/ 8576 w 10000"/>
                <a:gd name="connsiteY374" fmla="*/ 6821 h 10000"/>
                <a:gd name="connsiteX375" fmla="*/ 8594 w 10000"/>
                <a:gd name="connsiteY375" fmla="*/ 6462 h 10000"/>
                <a:gd name="connsiteX376" fmla="*/ 8613 w 10000"/>
                <a:gd name="connsiteY376" fmla="*/ 5321 h 10000"/>
                <a:gd name="connsiteX377" fmla="*/ 8632 w 10000"/>
                <a:gd name="connsiteY377" fmla="*/ 2769 h 10000"/>
                <a:gd name="connsiteX378" fmla="*/ 8653 w 10000"/>
                <a:gd name="connsiteY378" fmla="*/ 1244 h 10000"/>
                <a:gd name="connsiteX379" fmla="*/ 8671 w 10000"/>
                <a:gd name="connsiteY379" fmla="*/ 962 h 10000"/>
                <a:gd name="connsiteX380" fmla="*/ 8697 w 10000"/>
                <a:gd name="connsiteY380" fmla="*/ 3603 h 10000"/>
                <a:gd name="connsiteX381" fmla="*/ 8715 w 10000"/>
                <a:gd name="connsiteY381" fmla="*/ 6846 h 10000"/>
                <a:gd name="connsiteX382" fmla="*/ 8742 w 10000"/>
                <a:gd name="connsiteY382" fmla="*/ 8282 h 10000"/>
                <a:gd name="connsiteX383" fmla="*/ 8761 w 10000"/>
                <a:gd name="connsiteY383" fmla="*/ 8218 h 10000"/>
                <a:gd name="connsiteX384" fmla="*/ 8781 w 10000"/>
                <a:gd name="connsiteY384" fmla="*/ 7679 h 10000"/>
                <a:gd name="connsiteX385" fmla="*/ 8801 w 10000"/>
                <a:gd name="connsiteY385" fmla="*/ 7038 h 10000"/>
                <a:gd name="connsiteX386" fmla="*/ 8819 w 10000"/>
                <a:gd name="connsiteY386" fmla="*/ 6436 h 10000"/>
                <a:gd name="connsiteX387" fmla="*/ 8849 w 10000"/>
                <a:gd name="connsiteY387" fmla="*/ 6115 h 10000"/>
                <a:gd name="connsiteX388" fmla="*/ 8868 w 10000"/>
                <a:gd name="connsiteY388" fmla="*/ 5833 h 10000"/>
                <a:gd name="connsiteX389" fmla="*/ 8886 w 10000"/>
                <a:gd name="connsiteY389" fmla="*/ 5449 h 10000"/>
                <a:gd name="connsiteX390" fmla="*/ 8906 w 10000"/>
                <a:gd name="connsiteY390" fmla="*/ 4872 h 10000"/>
                <a:gd name="connsiteX391" fmla="*/ 8925 w 10000"/>
                <a:gd name="connsiteY391" fmla="*/ 4333 h 10000"/>
                <a:gd name="connsiteX392" fmla="*/ 8952 w 10000"/>
                <a:gd name="connsiteY392" fmla="*/ 3795 h 10000"/>
                <a:gd name="connsiteX393" fmla="*/ 8970 w 10000"/>
                <a:gd name="connsiteY393" fmla="*/ 3538 h 10000"/>
                <a:gd name="connsiteX394" fmla="*/ 8989 w 10000"/>
                <a:gd name="connsiteY394" fmla="*/ 3244 h 10000"/>
                <a:gd name="connsiteX395" fmla="*/ 9014 w 10000"/>
                <a:gd name="connsiteY395" fmla="*/ 3372 h 10000"/>
                <a:gd name="connsiteX396" fmla="*/ 9036 w 10000"/>
                <a:gd name="connsiteY396" fmla="*/ 3244 h 10000"/>
                <a:gd name="connsiteX397" fmla="*/ 9055 w 10000"/>
                <a:gd name="connsiteY397" fmla="*/ 2513 h 10000"/>
                <a:gd name="connsiteX398" fmla="*/ 9073 w 10000"/>
                <a:gd name="connsiteY398" fmla="*/ 2897 h 10000"/>
                <a:gd name="connsiteX399" fmla="*/ 9092 w 10000"/>
                <a:gd name="connsiteY399" fmla="*/ 5128 h 10000"/>
                <a:gd name="connsiteX400" fmla="*/ 9123 w 10000"/>
                <a:gd name="connsiteY400" fmla="*/ 6846 h 10000"/>
                <a:gd name="connsiteX401" fmla="*/ 9142 w 10000"/>
                <a:gd name="connsiteY401" fmla="*/ 7038 h 10000"/>
                <a:gd name="connsiteX402" fmla="*/ 9161 w 10000"/>
                <a:gd name="connsiteY402" fmla="*/ 6821 h 10000"/>
                <a:gd name="connsiteX403" fmla="*/ 9187 w 10000"/>
                <a:gd name="connsiteY403" fmla="*/ 6051 h 10000"/>
                <a:gd name="connsiteX404" fmla="*/ 9207 w 10000"/>
                <a:gd name="connsiteY404" fmla="*/ 4974 h 10000"/>
                <a:gd name="connsiteX405" fmla="*/ 9225 w 10000"/>
                <a:gd name="connsiteY405" fmla="*/ 3885 h 10000"/>
                <a:gd name="connsiteX406" fmla="*/ 9244 w 10000"/>
                <a:gd name="connsiteY406" fmla="*/ 3795 h 10000"/>
                <a:gd name="connsiteX407" fmla="*/ 9262 w 10000"/>
                <a:gd name="connsiteY407" fmla="*/ 4910 h 10000"/>
                <a:gd name="connsiteX408" fmla="*/ 9282 w 10000"/>
                <a:gd name="connsiteY408" fmla="*/ 6590 h 10000"/>
                <a:gd name="connsiteX409" fmla="*/ 9311 w 10000"/>
                <a:gd name="connsiteY409" fmla="*/ 7705 h 10000"/>
                <a:gd name="connsiteX410" fmla="*/ 9330 w 10000"/>
                <a:gd name="connsiteY410" fmla="*/ 7641 h 10000"/>
                <a:gd name="connsiteX411" fmla="*/ 9348 w 10000"/>
                <a:gd name="connsiteY411" fmla="*/ 6974 h 10000"/>
                <a:gd name="connsiteX412" fmla="*/ 9366 w 10000"/>
                <a:gd name="connsiteY412" fmla="*/ 6244 h 10000"/>
                <a:gd name="connsiteX413" fmla="*/ 9396 w 10000"/>
                <a:gd name="connsiteY413" fmla="*/ 5667 h 10000"/>
                <a:gd name="connsiteX414" fmla="*/ 9415 w 10000"/>
                <a:gd name="connsiteY414" fmla="*/ 5282 h 10000"/>
                <a:gd name="connsiteX415" fmla="*/ 9434 w 10000"/>
                <a:gd name="connsiteY415" fmla="*/ 4782 h 10000"/>
                <a:gd name="connsiteX416" fmla="*/ 9452 w 10000"/>
                <a:gd name="connsiteY416" fmla="*/ 3987 h 10000"/>
                <a:gd name="connsiteX417" fmla="*/ 9481 w 10000"/>
                <a:gd name="connsiteY417" fmla="*/ 3244 h 10000"/>
                <a:gd name="connsiteX418" fmla="*/ 9499 w 10000"/>
                <a:gd name="connsiteY418" fmla="*/ 2872 h 10000"/>
                <a:gd name="connsiteX419" fmla="*/ 9518 w 10000"/>
                <a:gd name="connsiteY419" fmla="*/ 2962 h 10000"/>
                <a:gd name="connsiteX420" fmla="*/ 9536 w 10000"/>
                <a:gd name="connsiteY420" fmla="*/ 3667 h 10000"/>
                <a:gd name="connsiteX421" fmla="*/ 9556 w 10000"/>
                <a:gd name="connsiteY421" fmla="*/ 5321 h 10000"/>
                <a:gd name="connsiteX422" fmla="*/ 9823 w 10000"/>
                <a:gd name="connsiteY422" fmla="*/ 4462 h 10000"/>
                <a:gd name="connsiteX423" fmla="*/ 9843 w 10000"/>
                <a:gd name="connsiteY423" fmla="*/ 4179 h 10000"/>
                <a:gd name="connsiteX424" fmla="*/ 9964 w 10000"/>
                <a:gd name="connsiteY424" fmla="*/ 6090 h 10000"/>
                <a:gd name="connsiteX425" fmla="*/ 9982 w 10000"/>
                <a:gd name="connsiteY425" fmla="*/ 6308 h 10000"/>
                <a:gd name="connsiteX426" fmla="*/ 10000 w 10000"/>
                <a:gd name="connsiteY426" fmla="*/ 602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49 w 10000"/>
                <a:gd name="connsiteY7" fmla="*/ 2897 h 10000"/>
                <a:gd name="connsiteX8" fmla="*/ 167 w 10000"/>
                <a:gd name="connsiteY8" fmla="*/ 3987 h 10000"/>
                <a:gd name="connsiteX9" fmla="*/ 188 w 10000"/>
                <a:gd name="connsiteY9" fmla="*/ 5346 h 10000"/>
                <a:gd name="connsiteX10" fmla="*/ 207 w 10000"/>
                <a:gd name="connsiteY10" fmla="*/ 6179 h 10000"/>
                <a:gd name="connsiteX11" fmla="*/ 227 w 10000"/>
                <a:gd name="connsiteY11" fmla="*/ 6333 h 10000"/>
                <a:gd name="connsiteX12" fmla="*/ 257 w 10000"/>
                <a:gd name="connsiteY12" fmla="*/ 6115 h 10000"/>
                <a:gd name="connsiteX13" fmla="*/ 274 w 10000"/>
                <a:gd name="connsiteY13" fmla="*/ 5667 h 10000"/>
                <a:gd name="connsiteX14" fmla="*/ 296 w 10000"/>
                <a:gd name="connsiteY14" fmla="*/ 5385 h 10000"/>
                <a:gd name="connsiteX15" fmla="*/ 314 w 10000"/>
                <a:gd name="connsiteY15" fmla="*/ 4872 h 10000"/>
                <a:gd name="connsiteX16" fmla="*/ 334 w 10000"/>
                <a:gd name="connsiteY16" fmla="*/ 4013 h 10000"/>
                <a:gd name="connsiteX17" fmla="*/ 363 w 10000"/>
                <a:gd name="connsiteY17" fmla="*/ 3795 h 10000"/>
                <a:gd name="connsiteX18" fmla="*/ 382 w 10000"/>
                <a:gd name="connsiteY18" fmla="*/ 3859 h 10000"/>
                <a:gd name="connsiteX19" fmla="*/ 400 w 10000"/>
                <a:gd name="connsiteY19" fmla="*/ 4115 h 10000"/>
                <a:gd name="connsiteX20" fmla="*/ 426 w 10000"/>
                <a:gd name="connsiteY20" fmla="*/ 4872 h 10000"/>
                <a:gd name="connsiteX21" fmla="*/ 444 w 10000"/>
                <a:gd name="connsiteY21" fmla="*/ 5513 h 10000"/>
                <a:gd name="connsiteX22" fmla="*/ 465 w 10000"/>
                <a:gd name="connsiteY22" fmla="*/ 5513 h 10000"/>
                <a:gd name="connsiteX23" fmla="*/ 483 w 10000"/>
                <a:gd name="connsiteY23" fmla="*/ 5641 h 10000"/>
                <a:gd name="connsiteX24" fmla="*/ 501 w 10000"/>
                <a:gd name="connsiteY24" fmla="*/ 5705 h 10000"/>
                <a:gd name="connsiteX25" fmla="*/ 521 w 10000"/>
                <a:gd name="connsiteY25" fmla="*/ 5833 h 10000"/>
                <a:gd name="connsiteX26" fmla="*/ 551 w 10000"/>
                <a:gd name="connsiteY26" fmla="*/ 5731 h 10000"/>
                <a:gd name="connsiteX27" fmla="*/ 567 w 10000"/>
                <a:gd name="connsiteY27" fmla="*/ 5321 h 10000"/>
                <a:gd name="connsiteX28" fmla="*/ 586 w 10000"/>
                <a:gd name="connsiteY28" fmla="*/ 4974 h 10000"/>
                <a:gd name="connsiteX29" fmla="*/ 615 w 10000"/>
                <a:gd name="connsiteY29" fmla="*/ 4526 h 10000"/>
                <a:gd name="connsiteX30" fmla="*/ 634 w 10000"/>
                <a:gd name="connsiteY30" fmla="*/ 4051 h 10000"/>
                <a:gd name="connsiteX31" fmla="*/ 653 w 10000"/>
                <a:gd name="connsiteY31" fmla="*/ 3372 h 10000"/>
                <a:gd name="connsiteX32" fmla="*/ 673 w 10000"/>
                <a:gd name="connsiteY32" fmla="*/ 3026 h 10000"/>
                <a:gd name="connsiteX33" fmla="*/ 698 w 10000"/>
                <a:gd name="connsiteY33" fmla="*/ 3282 h 10000"/>
                <a:gd name="connsiteX34" fmla="*/ 718 w 10000"/>
                <a:gd name="connsiteY34" fmla="*/ 4551 h 10000"/>
                <a:gd name="connsiteX35" fmla="*/ 736 w 10000"/>
                <a:gd name="connsiteY35" fmla="*/ 6090 h 10000"/>
                <a:gd name="connsiteX36" fmla="*/ 756 w 10000"/>
                <a:gd name="connsiteY36" fmla="*/ 7256 h 10000"/>
                <a:gd name="connsiteX37" fmla="*/ 774 w 10000"/>
                <a:gd name="connsiteY37" fmla="*/ 7449 h 10000"/>
                <a:gd name="connsiteX38" fmla="*/ 805 w 10000"/>
                <a:gd name="connsiteY38" fmla="*/ 7077 h 10000"/>
                <a:gd name="connsiteX39" fmla="*/ 823 w 10000"/>
                <a:gd name="connsiteY39" fmla="*/ 5603 h 10000"/>
                <a:gd name="connsiteX40" fmla="*/ 839 w 10000"/>
                <a:gd name="connsiteY40" fmla="*/ 3282 h 10000"/>
                <a:gd name="connsiteX41" fmla="*/ 859 w 10000"/>
                <a:gd name="connsiteY41" fmla="*/ 1308 h 10000"/>
                <a:gd name="connsiteX42" fmla="*/ 891 w 10000"/>
                <a:gd name="connsiteY42" fmla="*/ 962 h 10000"/>
                <a:gd name="connsiteX43" fmla="*/ 911 w 10000"/>
                <a:gd name="connsiteY43" fmla="*/ 3282 h 10000"/>
                <a:gd name="connsiteX44" fmla="*/ 929 w 10000"/>
                <a:gd name="connsiteY44" fmla="*/ 7744 h 10000"/>
                <a:gd name="connsiteX45" fmla="*/ 948 w 10000"/>
                <a:gd name="connsiteY45" fmla="*/ 10000 h 10000"/>
                <a:gd name="connsiteX46" fmla="*/ 966 w 10000"/>
                <a:gd name="connsiteY46" fmla="*/ 8821 h 10000"/>
                <a:gd name="connsiteX47" fmla="*/ 994 w 10000"/>
                <a:gd name="connsiteY47" fmla="*/ 6564 h 10000"/>
                <a:gd name="connsiteX48" fmla="*/ 1013 w 10000"/>
                <a:gd name="connsiteY48" fmla="*/ 5064 h 10000"/>
                <a:gd name="connsiteX49" fmla="*/ 1041 w 10000"/>
                <a:gd name="connsiteY49" fmla="*/ 4744 h 10000"/>
                <a:gd name="connsiteX50" fmla="*/ 1061 w 10000"/>
                <a:gd name="connsiteY50" fmla="*/ 5000 h 10000"/>
                <a:gd name="connsiteX51" fmla="*/ 1080 w 10000"/>
                <a:gd name="connsiteY51" fmla="*/ 5513 h 10000"/>
                <a:gd name="connsiteX52" fmla="*/ 1099 w 10000"/>
                <a:gd name="connsiteY52" fmla="*/ 5641 h 10000"/>
                <a:gd name="connsiteX53" fmla="*/ 1118 w 10000"/>
                <a:gd name="connsiteY53" fmla="*/ 5577 h 10000"/>
                <a:gd name="connsiteX54" fmla="*/ 1132 w 10000"/>
                <a:gd name="connsiteY54" fmla="*/ 5346 h 10000"/>
                <a:gd name="connsiteX55" fmla="*/ 1151 w 10000"/>
                <a:gd name="connsiteY55" fmla="*/ 4936 h 10000"/>
                <a:gd name="connsiteX56" fmla="*/ 1180 w 10000"/>
                <a:gd name="connsiteY56" fmla="*/ 3756 h 10000"/>
                <a:gd name="connsiteX57" fmla="*/ 1200 w 10000"/>
                <a:gd name="connsiteY57" fmla="*/ 3372 h 10000"/>
                <a:gd name="connsiteX58" fmla="*/ 1226 w 10000"/>
                <a:gd name="connsiteY58" fmla="*/ 3346 h 10000"/>
                <a:gd name="connsiteX59" fmla="*/ 1246 w 10000"/>
                <a:gd name="connsiteY59" fmla="*/ 3372 h 10000"/>
                <a:gd name="connsiteX60" fmla="*/ 1266 w 10000"/>
                <a:gd name="connsiteY60" fmla="*/ 4333 h 10000"/>
                <a:gd name="connsiteX61" fmla="*/ 1285 w 10000"/>
                <a:gd name="connsiteY61" fmla="*/ 5346 h 10000"/>
                <a:gd name="connsiteX62" fmla="*/ 1303 w 10000"/>
                <a:gd name="connsiteY62" fmla="*/ 6308 h 10000"/>
                <a:gd name="connsiteX63" fmla="*/ 1334 w 10000"/>
                <a:gd name="connsiteY63" fmla="*/ 6885 h 10000"/>
                <a:gd name="connsiteX64" fmla="*/ 1352 w 10000"/>
                <a:gd name="connsiteY64" fmla="*/ 7077 h 10000"/>
                <a:gd name="connsiteX65" fmla="*/ 1371 w 10000"/>
                <a:gd name="connsiteY65" fmla="*/ 6564 h 10000"/>
                <a:gd name="connsiteX66" fmla="*/ 1391 w 10000"/>
                <a:gd name="connsiteY66" fmla="*/ 6244 h 10000"/>
                <a:gd name="connsiteX67" fmla="*/ 1410 w 10000"/>
                <a:gd name="connsiteY67" fmla="*/ 5897 h 10000"/>
                <a:gd name="connsiteX68" fmla="*/ 1437 w 10000"/>
                <a:gd name="connsiteY68" fmla="*/ 5192 h 10000"/>
                <a:gd name="connsiteX69" fmla="*/ 1456 w 10000"/>
                <a:gd name="connsiteY69" fmla="*/ 4359 h 10000"/>
                <a:gd name="connsiteX70" fmla="*/ 1476 w 10000"/>
                <a:gd name="connsiteY70" fmla="*/ 3628 h 10000"/>
                <a:gd name="connsiteX71" fmla="*/ 1503 w 10000"/>
                <a:gd name="connsiteY71" fmla="*/ 3064 h 10000"/>
                <a:gd name="connsiteX72" fmla="*/ 1521 w 10000"/>
                <a:gd name="connsiteY72" fmla="*/ 3500 h 10000"/>
                <a:gd name="connsiteX73" fmla="*/ 1540 w 10000"/>
                <a:gd name="connsiteY73" fmla="*/ 4423 h 10000"/>
                <a:gd name="connsiteX74" fmla="*/ 1558 w 10000"/>
                <a:gd name="connsiteY74" fmla="*/ 4910 h 10000"/>
                <a:gd name="connsiteX75" fmla="*/ 1579 w 10000"/>
                <a:gd name="connsiteY75" fmla="*/ 4333 h 10000"/>
                <a:gd name="connsiteX76" fmla="*/ 1609 w 10000"/>
                <a:gd name="connsiteY76" fmla="*/ 3154 h 10000"/>
                <a:gd name="connsiteX77" fmla="*/ 1629 w 10000"/>
                <a:gd name="connsiteY77" fmla="*/ 2513 h 10000"/>
                <a:gd name="connsiteX78" fmla="*/ 1647 w 10000"/>
                <a:gd name="connsiteY78" fmla="*/ 3564 h 10000"/>
                <a:gd name="connsiteX79" fmla="*/ 1673 w 10000"/>
                <a:gd name="connsiteY79" fmla="*/ 5385 h 10000"/>
                <a:gd name="connsiteX80" fmla="*/ 1691 w 10000"/>
                <a:gd name="connsiteY80" fmla="*/ 6308 h 10000"/>
                <a:gd name="connsiteX81" fmla="*/ 1709 w 10000"/>
                <a:gd name="connsiteY81" fmla="*/ 5731 h 10000"/>
                <a:gd name="connsiteX82" fmla="*/ 1728 w 10000"/>
                <a:gd name="connsiteY82" fmla="*/ 5346 h 10000"/>
                <a:gd name="connsiteX83" fmla="*/ 1747 w 10000"/>
                <a:gd name="connsiteY83" fmla="*/ 5513 h 10000"/>
                <a:gd name="connsiteX84" fmla="*/ 1767 w 10000"/>
                <a:gd name="connsiteY84" fmla="*/ 5667 h 10000"/>
                <a:gd name="connsiteX85" fmla="*/ 1794 w 10000"/>
                <a:gd name="connsiteY85" fmla="*/ 6308 h 10000"/>
                <a:gd name="connsiteX86" fmla="*/ 1812 w 10000"/>
                <a:gd name="connsiteY86" fmla="*/ 6462 h 10000"/>
                <a:gd name="connsiteX87" fmla="*/ 1831 w 10000"/>
                <a:gd name="connsiteY87" fmla="*/ 6051 h 10000"/>
                <a:gd name="connsiteX88" fmla="*/ 1849 w 10000"/>
                <a:gd name="connsiteY88" fmla="*/ 5513 h 10000"/>
                <a:gd name="connsiteX89" fmla="*/ 1880 w 10000"/>
                <a:gd name="connsiteY89" fmla="*/ 5385 h 10000"/>
                <a:gd name="connsiteX90" fmla="*/ 1900 w 10000"/>
                <a:gd name="connsiteY90" fmla="*/ 5449 h 10000"/>
                <a:gd name="connsiteX91" fmla="*/ 1920 w 10000"/>
                <a:gd name="connsiteY91" fmla="*/ 5513 h 10000"/>
                <a:gd name="connsiteX92" fmla="*/ 1946 w 10000"/>
                <a:gd name="connsiteY92" fmla="*/ 5192 h 10000"/>
                <a:gd name="connsiteX93" fmla="*/ 1967 w 10000"/>
                <a:gd name="connsiteY93" fmla="*/ 4397 h 10000"/>
                <a:gd name="connsiteX94" fmla="*/ 1985 w 10000"/>
                <a:gd name="connsiteY94" fmla="*/ 4295 h 10000"/>
                <a:gd name="connsiteX95" fmla="*/ 2003 w 10000"/>
                <a:gd name="connsiteY95" fmla="*/ 4526 h 10000"/>
                <a:gd name="connsiteX96" fmla="*/ 2023 w 10000"/>
                <a:gd name="connsiteY96" fmla="*/ 5385 h 10000"/>
                <a:gd name="connsiteX97" fmla="*/ 2043 w 10000"/>
                <a:gd name="connsiteY97" fmla="*/ 6590 h 10000"/>
                <a:gd name="connsiteX98" fmla="*/ 2062 w 10000"/>
                <a:gd name="connsiteY98" fmla="*/ 6949 h 10000"/>
                <a:gd name="connsiteX99" fmla="*/ 2088 w 10000"/>
                <a:gd name="connsiteY99" fmla="*/ 6141 h 10000"/>
                <a:gd name="connsiteX100" fmla="*/ 2118 w 10000"/>
                <a:gd name="connsiteY100" fmla="*/ 5346 h 10000"/>
                <a:gd name="connsiteX101" fmla="*/ 2136 w 10000"/>
                <a:gd name="connsiteY101" fmla="*/ 5154 h 10000"/>
                <a:gd name="connsiteX102" fmla="*/ 2156 w 10000"/>
                <a:gd name="connsiteY102" fmla="*/ 5641 h 10000"/>
                <a:gd name="connsiteX103" fmla="*/ 2174 w 10000"/>
                <a:gd name="connsiteY103" fmla="*/ 5795 h 10000"/>
                <a:gd name="connsiteX104" fmla="*/ 2193 w 10000"/>
                <a:gd name="connsiteY104" fmla="*/ 5731 h 10000"/>
                <a:gd name="connsiteX105" fmla="*/ 2212 w 10000"/>
                <a:gd name="connsiteY105" fmla="*/ 5346 h 10000"/>
                <a:gd name="connsiteX106" fmla="*/ 2237 w 10000"/>
                <a:gd name="connsiteY106" fmla="*/ 4910 h 10000"/>
                <a:gd name="connsiteX107" fmla="*/ 2257 w 10000"/>
                <a:gd name="connsiteY107" fmla="*/ 4615 h 10000"/>
                <a:gd name="connsiteX108" fmla="*/ 2277 w 10000"/>
                <a:gd name="connsiteY108" fmla="*/ 4462 h 10000"/>
                <a:gd name="connsiteX109" fmla="*/ 2304 w 10000"/>
                <a:gd name="connsiteY109" fmla="*/ 4423 h 10000"/>
                <a:gd name="connsiteX110" fmla="*/ 2324 w 10000"/>
                <a:gd name="connsiteY110" fmla="*/ 4397 h 10000"/>
                <a:gd name="connsiteX111" fmla="*/ 2342 w 10000"/>
                <a:gd name="connsiteY111" fmla="*/ 4179 h 10000"/>
                <a:gd name="connsiteX112" fmla="*/ 2361 w 10000"/>
                <a:gd name="connsiteY112" fmla="*/ 3731 h 10000"/>
                <a:gd name="connsiteX113" fmla="*/ 2379 w 10000"/>
                <a:gd name="connsiteY113" fmla="*/ 3000 h 10000"/>
                <a:gd name="connsiteX114" fmla="*/ 2411 w 10000"/>
                <a:gd name="connsiteY114" fmla="*/ 2513 h 10000"/>
                <a:gd name="connsiteX115" fmla="*/ 2429 w 10000"/>
                <a:gd name="connsiteY115" fmla="*/ 3026 h 10000"/>
                <a:gd name="connsiteX116" fmla="*/ 2448 w 10000"/>
                <a:gd name="connsiteY116" fmla="*/ 4590 h 10000"/>
                <a:gd name="connsiteX117" fmla="*/ 2466 w 10000"/>
                <a:gd name="connsiteY117" fmla="*/ 6397 h 10000"/>
                <a:gd name="connsiteX118" fmla="*/ 2485 w 10000"/>
                <a:gd name="connsiteY118" fmla="*/ 7192 h 10000"/>
                <a:gd name="connsiteX119" fmla="*/ 2513 w 10000"/>
                <a:gd name="connsiteY119" fmla="*/ 6910 h 10000"/>
                <a:gd name="connsiteX120" fmla="*/ 2531 w 10000"/>
                <a:gd name="connsiteY120" fmla="*/ 6179 h 10000"/>
                <a:gd name="connsiteX121" fmla="*/ 2551 w 10000"/>
                <a:gd name="connsiteY121" fmla="*/ 4936 h 10000"/>
                <a:gd name="connsiteX122" fmla="*/ 2579 w 10000"/>
                <a:gd name="connsiteY122" fmla="*/ 3603 h 10000"/>
                <a:gd name="connsiteX123" fmla="*/ 2595 w 10000"/>
                <a:gd name="connsiteY123" fmla="*/ 2872 h 10000"/>
                <a:gd name="connsiteX124" fmla="*/ 2614 w 10000"/>
                <a:gd name="connsiteY124" fmla="*/ 2231 h 10000"/>
                <a:gd name="connsiteX125" fmla="*/ 2634 w 10000"/>
                <a:gd name="connsiteY125" fmla="*/ 3064 h 10000"/>
                <a:gd name="connsiteX126" fmla="*/ 2653 w 10000"/>
                <a:gd name="connsiteY126" fmla="*/ 5577 h 10000"/>
                <a:gd name="connsiteX127" fmla="*/ 2685 w 10000"/>
                <a:gd name="connsiteY127" fmla="*/ 7359 h 10000"/>
                <a:gd name="connsiteX128" fmla="*/ 2704 w 10000"/>
                <a:gd name="connsiteY128" fmla="*/ 7128 h 10000"/>
                <a:gd name="connsiteX129" fmla="*/ 2729 w 10000"/>
                <a:gd name="connsiteY129" fmla="*/ 6372 h 10000"/>
                <a:gd name="connsiteX130" fmla="*/ 2749 w 10000"/>
                <a:gd name="connsiteY130" fmla="*/ 5538 h 10000"/>
                <a:gd name="connsiteX131" fmla="*/ 2768 w 10000"/>
                <a:gd name="connsiteY131" fmla="*/ 4654 h 10000"/>
                <a:gd name="connsiteX132" fmla="*/ 2787 w 10000"/>
                <a:gd name="connsiteY132" fmla="*/ 3987 h 10000"/>
                <a:gd name="connsiteX133" fmla="*/ 2806 w 10000"/>
                <a:gd name="connsiteY133" fmla="*/ 3410 h 10000"/>
                <a:gd name="connsiteX134" fmla="*/ 2824 w 10000"/>
                <a:gd name="connsiteY134" fmla="*/ 3885 h 10000"/>
                <a:gd name="connsiteX135" fmla="*/ 2843 w 10000"/>
                <a:gd name="connsiteY135" fmla="*/ 5987 h 10000"/>
                <a:gd name="connsiteX136" fmla="*/ 2873 w 10000"/>
                <a:gd name="connsiteY136" fmla="*/ 7679 h 10000"/>
                <a:gd name="connsiteX137" fmla="*/ 2889 w 10000"/>
                <a:gd name="connsiteY137" fmla="*/ 7641 h 10000"/>
                <a:gd name="connsiteX138" fmla="*/ 2907 w 10000"/>
                <a:gd name="connsiteY138" fmla="*/ 7103 h 10000"/>
                <a:gd name="connsiteX139" fmla="*/ 2927 w 10000"/>
                <a:gd name="connsiteY139" fmla="*/ 6500 h 10000"/>
                <a:gd name="connsiteX140" fmla="*/ 2958 w 10000"/>
                <a:gd name="connsiteY140" fmla="*/ 5962 h 10000"/>
                <a:gd name="connsiteX141" fmla="*/ 2976 w 10000"/>
                <a:gd name="connsiteY141" fmla="*/ 5321 h 10000"/>
                <a:gd name="connsiteX142" fmla="*/ 2995 w 10000"/>
                <a:gd name="connsiteY142" fmla="*/ 4744 h 10000"/>
                <a:gd name="connsiteX143" fmla="*/ 3020 w 10000"/>
                <a:gd name="connsiteY143" fmla="*/ 4051 h 10000"/>
                <a:gd name="connsiteX144" fmla="*/ 3041 w 10000"/>
                <a:gd name="connsiteY144" fmla="*/ 3372 h 10000"/>
                <a:gd name="connsiteX145" fmla="*/ 3060 w 10000"/>
                <a:gd name="connsiteY145" fmla="*/ 3667 h 10000"/>
                <a:gd name="connsiteX146" fmla="*/ 3080 w 10000"/>
                <a:gd name="connsiteY146" fmla="*/ 4295 h 10000"/>
                <a:gd name="connsiteX147" fmla="*/ 3098 w 10000"/>
                <a:gd name="connsiteY147" fmla="*/ 4808 h 10000"/>
                <a:gd name="connsiteX148" fmla="*/ 3116 w 10000"/>
                <a:gd name="connsiteY148" fmla="*/ 5667 h 10000"/>
                <a:gd name="connsiteX149" fmla="*/ 3146 w 10000"/>
                <a:gd name="connsiteY149" fmla="*/ 6205 h 10000"/>
                <a:gd name="connsiteX150" fmla="*/ 3165 w 10000"/>
                <a:gd name="connsiteY150" fmla="*/ 6141 h 10000"/>
                <a:gd name="connsiteX151" fmla="*/ 3180 w 10000"/>
                <a:gd name="connsiteY151" fmla="*/ 5705 h 10000"/>
                <a:gd name="connsiteX152" fmla="*/ 3212 w 10000"/>
                <a:gd name="connsiteY152" fmla="*/ 5154 h 10000"/>
                <a:gd name="connsiteX153" fmla="*/ 3232 w 10000"/>
                <a:gd name="connsiteY153" fmla="*/ 4526 h 10000"/>
                <a:gd name="connsiteX154" fmla="*/ 3250 w 10000"/>
                <a:gd name="connsiteY154" fmla="*/ 4590 h 10000"/>
                <a:gd name="connsiteX155" fmla="*/ 3270 w 10000"/>
                <a:gd name="connsiteY155" fmla="*/ 5321 h 10000"/>
                <a:gd name="connsiteX156" fmla="*/ 3296 w 10000"/>
                <a:gd name="connsiteY156" fmla="*/ 5962 h 10000"/>
                <a:gd name="connsiteX157" fmla="*/ 3316 w 10000"/>
                <a:gd name="connsiteY157" fmla="*/ 5859 h 10000"/>
                <a:gd name="connsiteX158" fmla="*/ 3335 w 10000"/>
                <a:gd name="connsiteY158" fmla="*/ 5064 h 10000"/>
                <a:gd name="connsiteX159" fmla="*/ 3353 w 10000"/>
                <a:gd name="connsiteY159" fmla="*/ 4359 h 10000"/>
                <a:gd name="connsiteX160" fmla="*/ 3383 w 10000"/>
                <a:gd name="connsiteY160" fmla="*/ 4013 h 10000"/>
                <a:gd name="connsiteX161" fmla="*/ 3402 w 10000"/>
                <a:gd name="connsiteY161" fmla="*/ 4333 h 10000"/>
                <a:gd name="connsiteX162" fmla="*/ 3422 w 10000"/>
                <a:gd name="connsiteY162" fmla="*/ 4936 h 10000"/>
                <a:gd name="connsiteX163" fmla="*/ 3440 w 10000"/>
                <a:gd name="connsiteY163" fmla="*/ 5603 h 10000"/>
                <a:gd name="connsiteX164" fmla="*/ 3460 w 10000"/>
                <a:gd name="connsiteY164" fmla="*/ 5705 h 10000"/>
                <a:gd name="connsiteX165" fmla="*/ 3486 w 10000"/>
                <a:gd name="connsiteY165" fmla="*/ 5449 h 10000"/>
                <a:gd name="connsiteX166" fmla="*/ 3504 w 10000"/>
                <a:gd name="connsiteY166" fmla="*/ 5103 h 10000"/>
                <a:gd name="connsiteX167" fmla="*/ 3523 w 10000"/>
                <a:gd name="connsiteY167" fmla="*/ 4359 h 10000"/>
                <a:gd name="connsiteX168" fmla="*/ 3541 w 10000"/>
                <a:gd name="connsiteY168" fmla="*/ 3731 h 10000"/>
                <a:gd name="connsiteX169" fmla="*/ 3560 w 10000"/>
                <a:gd name="connsiteY169" fmla="*/ 3923 h 10000"/>
                <a:gd name="connsiteX170" fmla="*/ 3588 w 10000"/>
                <a:gd name="connsiteY170" fmla="*/ 3500 h 10000"/>
                <a:gd name="connsiteX171" fmla="*/ 3607 w 10000"/>
                <a:gd name="connsiteY171" fmla="*/ 2615 h 10000"/>
                <a:gd name="connsiteX172" fmla="*/ 3637 w 10000"/>
                <a:gd name="connsiteY172" fmla="*/ 897 h 10000"/>
                <a:gd name="connsiteX173" fmla="*/ 3656 w 10000"/>
                <a:gd name="connsiteY173" fmla="*/ 1154 h 10000"/>
                <a:gd name="connsiteX174" fmla="*/ 3675 w 10000"/>
                <a:gd name="connsiteY174" fmla="*/ 3987 h 10000"/>
                <a:gd name="connsiteX175" fmla="*/ 3693 w 10000"/>
                <a:gd name="connsiteY175" fmla="*/ 7577 h 10000"/>
                <a:gd name="connsiteX176" fmla="*/ 3714 w 10000"/>
                <a:gd name="connsiteY176" fmla="*/ 9423 h 10000"/>
                <a:gd name="connsiteX177" fmla="*/ 3732 w 10000"/>
                <a:gd name="connsiteY177" fmla="*/ 9167 h 10000"/>
                <a:gd name="connsiteX178" fmla="*/ 3751 w 10000"/>
                <a:gd name="connsiteY178" fmla="*/ 7872 h 10000"/>
                <a:gd name="connsiteX179" fmla="*/ 3779 w 10000"/>
                <a:gd name="connsiteY179" fmla="*/ 6782 h 10000"/>
                <a:gd name="connsiteX180" fmla="*/ 3799 w 10000"/>
                <a:gd name="connsiteY180" fmla="*/ 5897 h 10000"/>
                <a:gd name="connsiteX181" fmla="*/ 3825 w 10000"/>
                <a:gd name="connsiteY181" fmla="*/ 5410 h 10000"/>
                <a:gd name="connsiteX182" fmla="*/ 3844 w 10000"/>
                <a:gd name="connsiteY182" fmla="*/ 5282 h 10000"/>
                <a:gd name="connsiteX183" fmla="*/ 3863 w 10000"/>
                <a:gd name="connsiteY183" fmla="*/ 5346 h 10000"/>
                <a:gd name="connsiteX184" fmla="*/ 3881 w 10000"/>
                <a:gd name="connsiteY184" fmla="*/ 5038 h 10000"/>
                <a:gd name="connsiteX185" fmla="*/ 3900 w 10000"/>
                <a:gd name="connsiteY185" fmla="*/ 4872 h 10000"/>
                <a:gd name="connsiteX186" fmla="*/ 3929 w 10000"/>
                <a:gd name="connsiteY186" fmla="*/ 4718 h 10000"/>
                <a:gd name="connsiteX187" fmla="*/ 3948 w 10000"/>
                <a:gd name="connsiteY187" fmla="*/ 4936 h 10000"/>
                <a:gd name="connsiteX188" fmla="*/ 3968 w 10000"/>
                <a:gd name="connsiteY188" fmla="*/ 5103 h 10000"/>
                <a:gd name="connsiteX189" fmla="*/ 3987 w 10000"/>
                <a:gd name="connsiteY189" fmla="*/ 5474 h 10000"/>
                <a:gd name="connsiteX190" fmla="*/ 4016 w 10000"/>
                <a:gd name="connsiteY190" fmla="*/ 5410 h 10000"/>
                <a:gd name="connsiteX191" fmla="*/ 4034 w 10000"/>
                <a:gd name="connsiteY191" fmla="*/ 5218 h 10000"/>
                <a:gd name="connsiteX192" fmla="*/ 4053 w 10000"/>
                <a:gd name="connsiteY192" fmla="*/ 5000 h 10000"/>
                <a:gd name="connsiteX193" fmla="*/ 4071 w 10000"/>
                <a:gd name="connsiteY193" fmla="*/ 4872 h 10000"/>
                <a:gd name="connsiteX194" fmla="*/ 4090 w 10000"/>
                <a:gd name="connsiteY194" fmla="*/ 4744 h 10000"/>
                <a:gd name="connsiteX195" fmla="*/ 4117 w 10000"/>
                <a:gd name="connsiteY195" fmla="*/ 4808 h 10000"/>
                <a:gd name="connsiteX196" fmla="*/ 4135 w 10000"/>
                <a:gd name="connsiteY196" fmla="*/ 4782 h 10000"/>
                <a:gd name="connsiteX197" fmla="*/ 4155 w 10000"/>
                <a:gd name="connsiteY197" fmla="*/ 4590 h 10000"/>
                <a:gd name="connsiteX198" fmla="*/ 4173 w 10000"/>
                <a:gd name="connsiteY198" fmla="*/ 4654 h 10000"/>
                <a:gd name="connsiteX199" fmla="*/ 4204 w 10000"/>
                <a:gd name="connsiteY199" fmla="*/ 4782 h 10000"/>
                <a:gd name="connsiteX200" fmla="*/ 4223 w 10000"/>
                <a:gd name="connsiteY200" fmla="*/ 4872 h 10000"/>
                <a:gd name="connsiteX201" fmla="*/ 4242 w 10000"/>
                <a:gd name="connsiteY201" fmla="*/ 4179 h 10000"/>
                <a:gd name="connsiteX202" fmla="*/ 4267 w 10000"/>
                <a:gd name="connsiteY202" fmla="*/ 2423 h 10000"/>
                <a:gd name="connsiteX203" fmla="*/ 4287 w 10000"/>
                <a:gd name="connsiteY203" fmla="*/ 923 h 10000"/>
                <a:gd name="connsiteX204" fmla="*/ 4305 w 10000"/>
                <a:gd name="connsiteY204" fmla="*/ 0 h 10000"/>
                <a:gd name="connsiteX205" fmla="*/ 4324 w 10000"/>
                <a:gd name="connsiteY205" fmla="*/ 1051 h 10000"/>
                <a:gd name="connsiteX206" fmla="*/ 4344 w 10000"/>
                <a:gd name="connsiteY206" fmla="*/ 4487 h 10000"/>
                <a:gd name="connsiteX207" fmla="*/ 4363 w 10000"/>
                <a:gd name="connsiteY207" fmla="*/ 7705 h 10000"/>
                <a:gd name="connsiteX208" fmla="*/ 4392 w 10000"/>
                <a:gd name="connsiteY208" fmla="*/ 9397 h 10000"/>
                <a:gd name="connsiteX209" fmla="*/ 4410 w 10000"/>
                <a:gd name="connsiteY209" fmla="*/ 9397 h 10000"/>
                <a:gd name="connsiteX210" fmla="*/ 4429 w 10000"/>
                <a:gd name="connsiteY210" fmla="*/ 8436 h 10000"/>
                <a:gd name="connsiteX211" fmla="*/ 4459 w 10000"/>
                <a:gd name="connsiteY211" fmla="*/ 7679 h 10000"/>
                <a:gd name="connsiteX212" fmla="*/ 4478 w 10000"/>
                <a:gd name="connsiteY212" fmla="*/ 7231 h 10000"/>
                <a:gd name="connsiteX213" fmla="*/ 4498 w 10000"/>
                <a:gd name="connsiteY213" fmla="*/ 6436 h 10000"/>
                <a:gd name="connsiteX214" fmla="*/ 4518 w 10000"/>
                <a:gd name="connsiteY214" fmla="*/ 5538 h 10000"/>
                <a:gd name="connsiteX215" fmla="*/ 4537 w 10000"/>
                <a:gd name="connsiteY215" fmla="*/ 4872 h 10000"/>
                <a:gd name="connsiteX216" fmla="*/ 4562 w 10000"/>
                <a:gd name="connsiteY216" fmla="*/ 4423 h 10000"/>
                <a:gd name="connsiteX217" fmla="*/ 4581 w 10000"/>
                <a:gd name="connsiteY217" fmla="*/ 4462 h 10000"/>
                <a:gd name="connsiteX218" fmla="*/ 4599 w 10000"/>
                <a:gd name="connsiteY218" fmla="*/ 3885 h 10000"/>
                <a:gd name="connsiteX219" fmla="*/ 4618 w 10000"/>
                <a:gd name="connsiteY219" fmla="*/ 2744 h 10000"/>
                <a:gd name="connsiteX220" fmla="*/ 4637 w 10000"/>
                <a:gd name="connsiteY220" fmla="*/ 1949 h 10000"/>
                <a:gd name="connsiteX221" fmla="*/ 4662 w 10000"/>
                <a:gd name="connsiteY221" fmla="*/ 2897 h 10000"/>
                <a:gd name="connsiteX222" fmla="*/ 4681 w 10000"/>
                <a:gd name="connsiteY222" fmla="*/ 5833 h 10000"/>
                <a:gd name="connsiteX223" fmla="*/ 4712 w 10000"/>
                <a:gd name="connsiteY223" fmla="*/ 8000 h 10000"/>
                <a:gd name="connsiteX224" fmla="*/ 4731 w 10000"/>
                <a:gd name="connsiteY224" fmla="*/ 8090 h 10000"/>
                <a:gd name="connsiteX225" fmla="*/ 4751 w 10000"/>
                <a:gd name="connsiteY225" fmla="*/ 7103 h 10000"/>
                <a:gd name="connsiteX226" fmla="*/ 4769 w 10000"/>
                <a:gd name="connsiteY226" fmla="*/ 6205 h 10000"/>
                <a:gd name="connsiteX227" fmla="*/ 4789 w 10000"/>
                <a:gd name="connsiteY227" fmla="*/ 5641 h 10000"/>
                <a:gd name="connsiteX228" fmla="*/ 4807 w 10000"/>
                <a:gd name="connsiteY228" fmla="*/ 5321 h 10000"/>
                <a:gd name="connsiteX229" fmla="*/ 4836 w 10000"/>
                <a:gd name="connsiteY229" fmla="*/ 5154 h 10000"/>
                <a:gd name="connsiteX230" fmla="*/ 4854 w 10000"/>
                <a:gd name="connsiteY230" fmla="*/ 4872 h 10000"/>
                <a:gd name="connsiteX231" fmla="*/ 4875 w 10000"/>
                <a:gd name="connsiteY231" fmla="*/ 4526 h 10000"/>
                <a:gd name="connsiteX232" fmla="*/ 4904 w 10000"/>
                <a:gd name="connsiteY232" fmla="*/ 4333 h 10000"/>
                <a:gd name="connsiteX233" fmla="*/ 4923 w 10000"/>
                <a:gd name="connsiteY233" fmla="*/ 4115 h 10000"/>
                <a:gd name="connsiteX234" fmla="*/ 4937 w 10000"/>
                <a:gd name="connsiteY234" fmla="*/ 3859 h 10000"/>
                <a:gd name="connsiteX235" fmla="*/ 4957 w 10000"/>
                <a:gd name="connsiteY235" fmla="*/ 3692 h 10000"/>
                <a:gd name="connsiteX236" fmla="*/ 4976 w 10000"/>
                <a:gd name="connsiteY236" fmla="*/ 3603 h 10000"/>
                <a:gd name="connsiteX237" fmla="*/ 5006 w 10000"/>
                <a:gd name="connsiteY237" fmla="*/ 3821 h 10000"/>
                <a:gd name="connsiteX238" fmla="*/ 5025 w 10000"/>
                <a:gd name="connsiteY238" fmla="*/ 4590 h 10000"/>
                <a:gd name="connsiteX239" fmla="*/ 5044 w 10000"/>
                <a:gd name="connsiteY239" fmla="*/ 5103 h 10000"/>
                <a:gd name="connsiteX240" fmla="*/ 5065 w 10000"/>
                <a:gd name="connsiteY240" fmla="*/ 5346 h 10000"/>
                <a:gd name="connsiteX241" fmla="*/ 5090 w 10000"/>
                <a:gd name="connsiteY241" fmla="*/ 5474 h 10000"/>
                <a:gd name="connsiteX242" fmla="*/ 5108 w 10000"/>
                <a:gd name="connsiteY242" fmla="*/ 5538 h 10000"/>
                <a:gd name="connsiteX243" fmla="*/ 5128 w 10000"/>
                <a:gd name="connsiteY243" fmla="*/ 5513 h 10000"/>
                <a:gd name="connsiteX244" fmla="*/ 5147 w 10000"/>
                <a:gd name="connsiteY244" fmla="*/ 5218 h 10000"/>
                <a:gd name="connsiteX245" fmla="*/ 5176 w 10000"/>
                <a:gd name="connsiteY245" fmla="*/ 4744 h 10000"/>
                <a:gd name="connsiteX246" fmla="*/ 5195 w 10000"/>
                <a:gd name="connsiteY246" fmla="*/ 4397 h 10000"/>
                <a:gd name="connsiteX247" fmla="*/ 5214 w 10000"/>
                <a:gd name="connsiteY247" fmla="*/ 3821 h 10000"/>
                <a:gd name="connsiteX248" fmla="*/ 5229 w 10000"/>
                <a:gd name="connsiteY248" fmla="*/ 3372 h 10000"/>
                <a:gd name="connsiteX249" fmla="*/ 5248 w 10000"/>
                <a:gd name="connsiteY249" fmla="*/ 3372 h 10000"/>
                <a:gd name="connsiteX250" fmla="*/ 5269 w 10000"/>
                <a:gd name="connsiteY250" fmla="*/ 3795 h 10000"/>
                <a:gd name="connsiteX251" fmla="*/ 5300 w 10000"/>
                <a:gd name="connsiteY251" fmla="*/ 5192 h 10000"/>
                <a:gd name="connsiteX252" fmla="*/ 5326 w 10000"/>
                <a:gd name="connsiteY252" fmla="*/ 6436 h 10000"/>
                <a:gd name="connsiteX253" fmla="*/ 5344 w 10000"/>
                <a:gd name="connsiteY253" fmla="*/ 7321 h 10000"/>
                <a:gd name="connsiteX254" fmla="*/ 5363 w 10000"/>
                <a:gd name="connsiteY254" fmla="*/ 7359 h 10000"/>
                <a:gd name="connsiteX255" fmla="*/ 5382 w 10000"/>
                <a:gd name="connsiteY255" fmla="*/ 6846 h 10000"/>
                <a:gd name="connsiteX256" fmla="*/ 5402 w 10000"/>
                <a:gd name="connsiteY256" fmla="*/ 6179 h 10000"/>
                <a:gd name="connsiteX257" fmla="*/ 5420 w 10000"/>
                <a:gd name="connsiteY257" fmla="*/ 5897 h 10000"/>
                <a:gd name="connsiteX258" fmla="*/ 5439 w 10000"/>
                <a:gd name="connsiteY258" fmla="*/ 5538 h 10000"/>
                <a:gd name="connsiteX259" fmla="*/ 5469 w 10000"/>
                <a:gd name="connsiteY259" fmla="*/ 4590 h 10000"/>
                <a:gd name="connsiteX260" fmla="*/ 5487 w 10000"/>
                <a:gd name="connsiteY260" fmla="*/ 3064 h 10000"/>
                <a:gd name="connsiteX261" fmla="*/ 5506 w 10000"/>
                <a:gd name="connsiteY261" fmla="*/ 2615 h 10000"/>
                <a:gd name="connsiteX262" fmla="*/ 5534 w 10000"/>
                <a:gd name="connsiteY262" fmla="*/ 3474 h 10000"/>
                <a:gd name="connsiteX263" fmla="*/ 5555 w 10000"/>
                <a:gd name="connsiteY263" fmla="*/ 4359 h 10000"/>
                <a:gd name="connsiteX264" fmla="*/ 5573 w 10000"/>
                <a:gd name="connsiteY264" fmla="*/ 5321 h 10000"/>
                <a:gd name="connsiteX265" fmla="*/ 5592 w 10000"/>
                <a:gd name="connsiteY265" fmla="*/ 7013 h 10000"/>
                <a:gd name="connsiteX266" fmla="*/ 5619 w 10000"/>
                <a:gd name="connsiteY266" fmla="*/ 8179 h 10000"/>
                <a:gd name="connsiteX267" fmla="*/ 5637 w 10000"/>
                <a:gd name="connsiteY267" fmla="*/ 8115 h 10000"/>
                <a:gd name="connsiteX268" fmla="*/ 5657 w 10000"/>
                <a:gd name="connsiteY268" fmla="*/ 7256 h 10000"/>
                <a:gd name="connsiteX269" fmla="*/ 5675 w 10000"/>
                <a:gd name="connsiteY269" fmla="*/ 6269 h 10000"/>
                <a:gd name="connsiteX270" fmla="*/ 5695 w 10000"/>
                <a:gd name="connsiteY270" fmla="*/ 5410 h 10000"/>
                <a:gd name="connsiteX271" fmla="*/ 5713 w 10000"/>
                <a:gd name="connsiteY271" fmla="*/ 4974 h 10000"/>
                <a:gd name="connsiteX272" fmla="*/ 5744 w 10000"/>
                <a:gd name="connsiteY272" fmla="*/ 4551 h 10000"/>
                <a:gd name="connsiteX273" fmla="*/ 5762 w 10000"/>
                <a:gd name="connsiteY273" fmla="*/ 4231 h 10000"/>
                <a:gd name="connsiteX274" fmla="*/ 5782 w 10000"/>
                <a:gd name="connsiteY274" fmla="*/ 3885 h 10000"/>
                <a:gd name="connsiteX275" fmla="*/ 5809 w 10000"/>
                <a:gd name="connsiteY275" fmla="*/ 3667 h 10000"/>
                <a:gd name="connsiteX276" fmla="*/ 5827 w 10000"/>
                <a:gd name="connsiteY276" fmla="*/ 3218 h 10000"/>
                <a:gd name="connsiteX277" fmla="*/ 5846 w 10000"/>
                <a:gd name="connsiteY277" fmla="*/ 3192 h 10000"/>
                <a:gd name="connsiteX278" fmla="*/ 5865 w 10000"/>
                <a:gd name="connsiteY278" fmla="*/ 3731 h 10000"/>
                <a:gd name="connsiteX279" fmla="*/ 5892 w 10000"/>
                <a:gd name="connsiteY279" fmla="*/ 4615 h 10000"/>
                <a:gd name="connsiteX280" fmla="*/ 5912 w 10000"/>
                <a:gd name="connsiteY280" fmla="*/ 5321 h 10000"/>
                <a:gd name="connsiteX281" fmla="*/ 5930 w 10000"/>
                <a:gd name="connsiteY281" fmla="*/ 5731 h 10000"/>
                <a:gd name="connsiteX282" fmla="*/ 5960 w 10000"/>
                <a:gd name="connsiteY282" fmla="*/ 6090 h 10000"/>
                <a:gd name="connsiteX283" fmla="*/ 5979 w 10000"/>
                <a:gd name="connsiteY283" fmla="*/ 6026 h 10000"/>
                <a:gd name="connsiteX284" fmla="*/ 5998 w 10000"/>
                <a:gd name="connsiteY284" fmla="*/ 5321 h 10000"/>
                <a:gd name="connsiteX285" fmla="*/ 6016 w 10000"/>
                <a:gd name="connsiteY285" fmla="*/ 4397 h 10000"/>
                <a:gd name="connsiteX286" fmla="*/ 6035 w 10000"/>
                <a:gd name="connsiteY286" fmla="*/ 4077 h 10000"/>
                <a:gd name="connsiteX287" fmla="*/ 6054 w 10000"/>
                <a:gd name="connsiteY287" fmla="*/ 4051 h 10000"/>
                <a:gd name="connsiteX288" fmla="*/ 6081 w 10000"/>
                <a:gd name="connsiteY288" fmla="*/ 4974 h 10000"/>
                <a:gd name="connsiteX289" fmla="*/ 6100 w 10000"/>
                <a:gd name="connsiteY289" fmla="*/ 5897 h 10000"/>
                <a:gd name="connsiteX290" fmla="*/ 6121 w 10000"/>
                <a:gd name="connsiteY290" fmla="*/ 5795 h 10000"/>
                <a:gd name="connsiteX291" fmla="*/ 6140 w 10000"/>
                <a:gd name="connsiteY291" fmla="*/ 5321 h 10000"/>
                <a:gd name="connsiteX292" fmla="*/ 6166 w 10000"/>
                <a:gd name="connsiteY292" fmla="*/ 5064 h 10000"/>
                <a:gd name="connsiteX293" fmla="*/ 6186 w 10000"/>
                <a:gd name="connsiteY293" fmla="*/ 5321 h 10000"/>
                <a:gd name="connsiteX294" fmla="*/ 6204 w 10000"/>
                <a:gd name="connsiteY294" fmla="*/ 5154 h 10000"/>
                <a:gd name="connsiteX295" fmla="*/ 6222 w 10000"/>
                <a:gd name="connsiteY295" fmla="*/ 4936 h 10000"/>
                <a:gd name="connsiteX296" fmla="*/ 6253 w 10000"/>
                <a:gd name="connsiteY296" fmla="*/ 4462 h 10000"/>
                <a:gd name="connsiteX297" fmla="*/ 6393 w 10000"/>
                <a:gd name="connsiteY297" fmla="*/ 4846 h 10000"/>
                <a:gd name="connsiteX298" fmla="*/ 6420 w 10000"/>
                <a:gd name="connsiteY298" fmla="*/ 4487 h 10000"/>
                <a:gd name="connsiteX299" fmla="*/ 6526 w 10000"/>
                <a:gd name="connsiteY299" fmla="*/ 4013 h 10000"/>
                <a:gd name="connsiteX300" fmla="*/ 6545 w 10000"/>
                <a:gd name="connsiteY300" fmla="*/ 3064 h 10000"/>
                <a:gd name="connsiteX301" fmla="*/ 6609 w 10000"/>
                <a:gd name="connsiteY301" fmla="*/ 5923 h 10000"/>
                <a:gd name="connsiteX302" fmla="*/ 6628 w 10000"/>
                <a:gd name="connsiteY302" fmla="*/ 7321 h 10000"/>
                <a:gd name="connsiteX303" fmla="*/ 6648 w 10000"/>
                <a:gd name="connsiteY303" fmla="*/ 7641 h 10000"/>
                <a:gd name="connsiteX304" fmla="*/ 6667 w 10000"/>
                <a:gd name="connsiteY304" fmla="*/ 7359 h 10000"/>
                <a:gd name="connsiteX305" fmla="*/ 6685 w 10000"/>
                <a:gd name="connsiteY305" fmla="*/ 5833 h 10000"/>
                <a:gd name="connsiteX306" fmla="*/ 6801 w 10000"/>
                <a:gd name="connsiteY306" fmla="*/ 6436 h 10000"/>
                <a:gd name="connsiteX307" fmla="*/ 6821 w 10000"/>
                <a:gd name="connsiteY307" fmla="*/ 8628 h 10000"/>
                <a:gd name="connsiteX308" fmla="*/ 6839 w 10000"/>
                <a:gd name="connsiteY308" fmla="*/ 9077 h 10000"/>
                <a:gd name="connsiteX309" fmla="*/ 6865 w 10000"/>
                <a:gd name="connsiteY309" fmla="*/ 8603 h 10000"/>
                <a:gd name="connsiteX310" fmla="*/ 6883 w 10000"/>
                <a:gd name="connsiteY310" fmla="*/ 7679 h 10000"/>
                <a:gd name="connsiteX311" fmla="*/ 6903 w 10000"/>
                <a:gd name="connsiteY311" fmla="*/ 6846 h 10000"/>
                <a:gd name="connsiteX312" fmla="*/ 6921 w 10000"/>
                <a:gd name="connsiteY312" fmla="*/ 6090 h 10000"/>
                <a:gd name="connsiteX313" fmla="*/ 6940 w 10000"/>
                <a:gd name="connsiteY313" fmla="*/ 5128 h 10000"/>
                <a:gd name="connsiteX314" fmla="*/ 6960 w 10000"/>
                <a:gd name="connsiteY314" fmla="*/ 4013 h 10000"/>
                <a:gd name="connsiteX315" fmla="*/ 7329 w 10000"/>
                <a:gd name="connsiteY315" fmla="*/ 5513 h 10000"/>
                <a:gd name="connsiteX316" fmla="*/ 7349 w 10000"/>
                <a:gd name="connsiteY316" fmla="*/ 6051 h 10000"/>
                <a:gd name="connsiteX317" fmla="*/ 7368 w 10000"/>
                <a:gd name="connsiteY317" fmla="*/ 5897 h 10000"/>
                <a:gd name="connsiteX318" fmla="*/ 7387 w 10000"/>
                <a:gd name="connsiteY318" fmla="*/ 5577 h 10000"/>
                <a:gd name="connsiteX319" fmla="*/ 7405 w 10000"/>
                <a:gd name="connsiteY319" fmla="*/ 5321 h 10000"/>
                <a:gd name="connsiteX320" fmla="*/ 7431 w 10000"/>
                <a:gd name="connsiteY320" fmla="*/ 4936 h 10000"/>
                <a:gd name="connsiteX321" fmla="*/ 7451 w 10000"/>
                <a:gd name="connsiteY321" fmla="*/ 4654 h 10000"/>
                <a:gd name="connsiteX322" fmla="*/ 7471 w 10000"/>
                <a:gd name="connsiteY322" fmla="*/ 4526 h 10000"/>
                <a:gd name="connsiteX323" fmla="*/ 7501 w 10000"/>
                <a:gd name="connsiteY323" fmla="*/ 4487 h 10000"/>
                <a:gd name="connsiteX324" fmla="*/ 7519 w 10000"/>
                <a:gd name="connsiteY324" fmla="*/ 4590 h 10000"/>
                <a:gd name="connsiteX325" fmla="*/ 7539 w 10000"/>
                <a:gd name="connsiteY325" fmla="*/ 5218 h 10000"/>
                <a:gd name="connsiteX326" fmla="*/ 7553 w 10000"/>
                <a:gd name="connsiteY326" fmla="*/ 5218 h 10000"/>
                <a:gd name="connsiteX327" fmla="*/ 7571 w 10000"/>
                <a:gd name="connsiteY327" fmla="*/ 4654 h 10000"/>
                <a:gd name="connsiteX328" fmla="*/ 7602 w 10000"/>
                <a:gd name="connsiteY328" fmla="*/ 4423 h 10000"/>
                <a:gd name="connsiteX329" fmla="*/ 7620 w 10000"/>
                <a:gd name="connsiteY329" fmla="*/ 4654 h 10000"/>
                <a:gd name="connsiteX330" fmla="*/ 7640 w 10000"/>
                <a:gd name="connsiteY330" fmla="*/ 5154 h 10000"/>
                <a:gd name="connsiteX331" fmla="*/ 7665 w 10000"/>
                <a:gd name="connsiteY331" fmla="*/ 5731 h 10000"/>
                <a:gd name="connsiteX332" fmla="*/ 7685 w 10000"/>
                <a:gd name="connsiteY332" fmla="*/ 6051 h 10000"/>
                <a:gd name="connsiteX333" fmla="*/ 7703 w 10000"/>
                <a:gd name="connsiteY333" fmla="*/ 5962 h 10000"/>
                <a:gd name="connsiteX334" fmla="*/ 7722 w 10000"/>
                <a:gd name="connsiteY334" fmla="*/ 5897 h 10000"/>
                <a:gd name="connsiteX335" fmla="*/ 7742 w 10000"/>
                <a:gd name="connsiteY335" fmla="*/ 5321 h 10000"/>
                <a:gd name="connsiteX336" fmla="*/ 7761 w 10000"/>
                <a:gd name="connsiteY336" fmla="*/ 4679 h 10000"/>
                <a:gd name="connsiteX337" fmla="*/ 7792 w 10000"/>
                <a:gd name="connsiteY337" fmla="*/ 4115 h 10000"/>
                <a:gd name="connsiteX338" fmla="*/ 7810 w 10000"/>
                <a:gd name="connsiteY338" fmla="*/ 3474 h 10000"/>
                <a:gd name="connsiteX339" fmla="*/ 7831 w 10000"/>
                <a:gd name="connsiteY339" fmla="*/ 3410 h 10000"/>
                <a:gd name="connsiteX340" fmla="*/ 7846 w 10000"/>
                <a:gd name="connsiteY340" fmla="*/ 4808 h 10000"/>
                <a:gd name="connsiteX341" fmla="*/ 7879 w 10000"/>
                <a:gd name="connsiteY341" fmla="*/ 6090 h 10000"/>
                <a:gd name="connsiteX342" fmla="*/ 7897 w 10000"/>
                <a:gd name="connsiteY342" fmla="*/ 5833 h 10000"/>
                <a:gd name="connsiteX343" fmla="*/ 7915 w 10000"/>
                <a:gd name="connsiteY343" fmla="*/ 4359 h 10000"/>
                <a:gd name="connsiteX344" fmla="*/ 7941 w 10000"/>
                <a:gd name="connsiteY344" fmla="*/ 2705 h 10000"/>
                <a:gd name="connsiteX345" fmla="*/ 7959 w 10000"/>
                <a:gd name="connsiteY345" fmla="*/ 1974 h 10000"/>
                <a:gd name="connsiteX346" fmla="*/ 7978 w 10000"/>
                <a:gd name="connsiteY346" fmla="*/ 4013 h 10000"/>
                <a:gd name="connsiteX347" fmla="*/ 7997 w 10000"/>
                <a:gd name="connsiteY347" fmla="*/ 6372 h 10000"/>
                <a:gd name="connsiteX348" fmla="*/ 8017 w 10000"/>
                <a:gd name="connsiteY348" fmla="*/ 7808 h 10000"/>
                <a:gd name="connsiteX349" fmla="*/ 8035 w 10000"/>
                <a:gd name="connsiteY349" fmla="*/ 7577 h 10000"/>
                <a:gd name="connsiteX350" fmla="*/ 8066 w 10000"/>
                <a:gd name="connsiteY350" fmla="*/ 7295 h 10000"/>
                <a:gd name="connsiteX351" fmla="*/ 8085 w 10000"/>
                <a:gd name="connsiteY351" fmla="*/ 7321 h 10000"/>
                <a:gd name="connsiteX352" fmla="*/ 8103 w 10000"/>
                <a:gd name="connsiteY352" fmla="*/ 7551 h 10000"/>
                <a:gd name="connsiteX353" fmla="*/ 8130 w 10000"/>
                <a:gd name="connsiteY353" fmla="*/ 7679 h 10000"/>
                <a:gd name="connsiteX354" fmla="*/ 8148 w 10000"/>
                <a:gd name="connsiteY354" fmla="*/ 7231 h 10000"/>
                <a:gd name="connsiteX355" fmla="*/ 8169 w 10000"/>
                <a:gd name="connsiteY355" fmla="*/ 6526 h 10000"/>
                <a:gd name="connsiteX356" fmla="*/ 8188 w 10000"/>
                <a:gd name="connsiteY356" fmla="*/ 5859 h 10000"/>
                <a:gd name="connsiteX357" fmla="*/ 8215 w 10000"/>
                <a:gd name="connsiteY357" fmla="*/ 5154 h 10000"/>
                <a:gd name="connsiteX358" fmla="*/ 8233 w 10000"/>
                <a:gd name="connsiteY358" fmla="*/ 4615 h 10000"/>
                <a:gd name="connsiteX359" fmla="*/ 8253 w 10000"/>
                <a:gd name="connsiteY359" fmla="*/ 3949 h 10000"/>
                <a:gd name="connsiteX360" fmla="*/ 8272 w 10000"/>
                <a:gd name="connsiteY360" fmla="*/ 3474 h 10000"/>
                <a:gd name="connsiteX361" fmla="*/ 8291 w 10000"/>
                <a:gd name="connsiteY361" fmla="*/ 2936 h 10000"/>
                <a:gd name="connsiteX362" fmla="*/ 8321 w 10000"/>
                <a:gd name="connsiteY362" fmla="*/ 2808 h 10000"/>
                <a:gd name="connsiteX363" fmla="*/ 8339 w 10000"/>
                <a:gd name="connsiteY363" fmla="*/ 3474 h 10000"/>
                <a:gd name="connsiteX364" fmla="*/ 8358 w 10000"/>
                <a:gd name="connsiteY364" fmla="*/ 4462 h 10000"/>
                <a:gd name="connsiteX365" fmla="*/ 8378 w 10000"/>
                <a:gd name="connsiteY365" fmla="*/ 4590 h 10000"/>
                <a:gd name="connsiteX366" fmla="*/ 8405 w 10000"/>
                <a:gd name="connsiteY366" fmla="*/ 4333 h 10000"/>
                <a:gd name="connsiteX367" fmla="*/ 8423 w 10000"/>
                <a:gd name="connsiteY367" fmla="*/ 4295 h 10000"/>
                <a:gd name="connsiteX368" fmla="*/ 8442 w 10000"/>
                <a:gd name="connsiteY368" fmla="*/ 4205 h 10000"/>
                <a:gd name="connsiteX369" fmla="*/ 8462 w 10000"/>
                <a:gd name="connsiteY369" fmla="*/ 3949 h 10000"/>
                <a:gd name="connsiteX370" fmla="*/ 8480 w 10000"/>
                <a:gd name="connsiteY370" fmla="*/ 4654 h 10000"/>
                <a:gd name="connsiteX371" fmla="*/ 8509 w 10000"/>
                <a:gd name="connsiteY371" fmla="*/ 5282 h 10000"/>
                <a:gd name="connsiteX372" fmla="*/ 8527 w 10000"/>
                <a:gd name="connsiteY372" fmla="*/ 6051 h 10000"/>
                <a:gd name="connsiteX373" fmla="*/ 8557 w 10000"/>
                <a:gd name="connsiteY373" fmla="*/ 6718 h 10000"/>
                <a:gd name="connsiteX374" fmla="*/ 8576 w 10000"/>
                <a:gd name="connsiteY374" fmla="*/ 6821 h 10000"/>
                <a:gd name="connsiteX375" fmla="*/ 8594 w 10000"/>
                <a:gd name="connsiteY375" fmla="*/ 6462 h 10000"/>
                <a:gd name="connsiteX376" fmla="*/ 8613 w 10000"/>
                <a:gd name="connsiteY376" fmla="*/ 5321 h 10000"/>
                <a:gd name="connsiteX377" fmla="*/ 8632 w 10000"/>
                <a:gd name="connsiteY377" fmla="*/ 2769 h 10000"/>
                <a:gd name="connsiteX378" fmla="*/ 8653 w 10000"/>
                <a:gd name="connsiteY378" fmla="*/ 1244 h 10000"/>
                <a:gd name="connsiteX379" fmla="*/ 8671 w 10000"/>
                <a:gd name="connsiteY379" fmla="*/ 962 h 10000"/>
                <a:gd name="connsiteX380" fmla="*/ 8697 w 10000"/>
                <a:gd name="connsiteY380" fmla="*/ 3603 h 10000"/>
                <a:gd name="connsiteX381" fmla="*/ 8715 w 10000"/>
                <a:gd name="connsiteY381" fmla="*/ 6846 h 10000"/>
                <a:gd name="connsiteX382" fmla="*/ 8742 w 10000"/>
                <a:gd name="connsiteY382" fmla="*/ 8282 h 10000"/>
                <a:gd name="connsiteX383" fmla="*/ 8761 w 10000"/>
                <a:gd name="connsiteY383" fmla="*/ 8218 h 10000"/>
                <a:gd name="connsiteX384" fmla="*/ 8781 w 10000"/>
                <a:gd name="connsiteY384" fmla="*/ 7679 h 10000"/>
                <a:gd name="connsiteX385" fmla="*/ 8801 w 10000"/>
                <a:gd name="connsiteY385" fmla="*/ 7038 h 10000"/>
                <a:gd name="connsiteX386" fmla="*/ 8819 w 10000"/>
                <a:gd name="connsiteY386" fmla="*/ 6436 h 10000"/>
                <a:gd name="connsiteX387" fmla="*/ 8849 w 10000"/>
                <a:gd name="connsiteY387" fmla="*/ 6115 h 10000"/>
                <a:gd name="connsiteX388" fmla="*/ 8868 w 10000"/>
                <a:gd name="connsiteY388" fmla="*/ 5833 h 10000"/>
                <a:gd name="connsiteX389" fmla="*/ 8886 w 10000"/>
                <a:gd name="connsiteY389" fmla="*/ 5449 h 10000"/>
                <a:gd name="connsiteX390" fmla="*/ 8906 w 10000"/>
                <a:gd name="connsiteY390" fmla="*/ 4872 h 10000"/>
                <a:gd name="connsiteX391" fmla="*/ 8925 w 10000"/>
                <a:gd name="connsiteY391" fmla="*/ 4333 h 10000"/>
                <a:gd name="connsiteX392" fmla="*/ 8952 w 10000"/>
                <a:gd name="connsiteY392" fmla="*/ 3795 h 10000"/>
                <a:gd name="connsiteX393" fmla="*/ 8970 w 10000"/>
                <a:gd name="connsiteY393" fmla="*/ 3538 h 10000"/>
                <a:gd name="connsiteX394" fmla="*/ 8989 w 10000"/>
                <a:gd name="connsiteY394" fmla="*/ 3244 h 10000"/>
                <a:gd name="connsiteX395" fmla="*/ 9014 w 10000"/>
                <a:gd name="connsiteY395" fmla="*/ 3372 h 10000"/>
                <a:gd name="connsiteX396" fmla="*/ 9036 w 10000"/>
                <a:gd name="connsiteY396" fmla="*/ 3244 h 10000"/>
                <a:gd name="connsiteX397" fmla="*/ 9055 w 10000"/>
                <a:gd name="connsiteY397" fmla="*/ 2513 h 10000"/>
                <a:gd name="connsiteX398" fmla="*/ 9073 w 10000"/>
                <a:gd name="connsiteY398" fmla="*/ 2897 h 10000"/>
                <a:gd name="connsiteX399" fmla="*/ 9092 w 10000"/>
                <a:gd name="connsiteY399" fmla="*/ 5128 h 10000"/>
                <a:gd name="connsiteX400" fmla="*/ 9123 w 10000"/>
                <a:gd name="connsiteY400" fmla="*/ 6846 h 10000"/>
                <a:gd name="connsiteX401" fmla="*/ 9142 w 10000"/>
                <a:gd name="connsiteY401" fmla="*/ 7038 h 10000"/>
                <a:gd name="connsiteX402" fmla="*/ 9161 w 10000"/>
                <a:gd name="connsiteY402" fmla="*/ 6821 h 10000"/>
                <a:gd name="connsiteX403" fmla="*/ 9187 w 10000"/>
                <a:gd name="connsiteY403" fmla="*/ 6051 h 10000"/>
                <a:gd name="connsiteX404" fmla="*/ 9207 w 10000"/>
                <a:gd name="connsiteY404" fmla="*/ 4974 h 10000"/>
                <a:gd name="connsiteX405" fmla="*/ 9225 w 10000"/>
                <a:gd name="connsiteY405" fmla="*/ 3885 h 10000"/>
                <a:gd name="connsiteX406" fmla="*/ 9244 w 10000"/>
                <a:gd name="connsiteY406" fmla="*/ 3795 h 10000"/>
                <a:gd name="connsiteX407" fmla="*/ 9262 w 10000"/>
                <a:gd name="connsiteY407" fmla="*/ 4910 h 10000"/>
                <a:gd name="connsiteX408" fmla="*/ 9282 w 10000"/>
                <a:gd name="connsiteY408" fmla="*/ 6590 h 10000"/>
                <a:gd name="connsiteX409" fmla="*/ 9311 w 10000"/>
                <a:gd name="connsiteY409" fmla="*/ 7705 h 10000"/>
                <a:gd name="connsiteX410" fmla="*/ 9330 w 10000"/>
                <a:gd name="connsiteY410" fmla="*/ 7641 h 10000"/>
                <a:gd name="connsiteX411" fmla="*/ 9348 w 10000"/>
                <a:gd name="connsiteY411" fmla="*/ 6974 h 10000"/>
                <a:gd name="connsiteX412" fmla="*/ 9366 w 10000"/>
                <a:gd name="connsiteY412" fmla="*/ 6244 h 10000"/>
                <a:gd name="connsiteX413" fmla="*/ 9396 w 10000"/>
                <a:gd name="connsiteY413" fmla="*/ 5667 h 10000"/>
                <a:gd name="connsiteX414" fmla="*/ 9415 w 10000"/>
                <a:gd name="connsiteY414" fmla="*/ 5282 h 10000"/>
                <a:gd name="connsiteX415" fmla="*/ 9434 w 10000"/>
                <a:gd name="connsiteY415" fmla="*/ 4782 h 10000"/>
                <a:gd name="connsiteX416" fmla="*/ 9452 w 10000"/>
                <a:gd name="connsiteY416" fmla="*/ 3987 h 10000"/>
                <a:gd name="connsiteX417" fmla="*/ 9481 w 10000"/>
                <a:gd name="connsiteY417" fmla="*/ 3244 h 10000"/>
                <a:gd name="connsiteX418" fmla="*/ 9499 w 10000"/>
                <a:gd name="connsiteY418" fmla="*/ 2872 h 10000"/>
                <a:gd name="connsiteX419" fmla="*/ 9518 w 10000"/>
                <a:gd name="connsiteY419" fmla="*/ 2962 h 10000"/>
                <a:gd name="connsiteX420" fmla="*/ 9536 w 10000"/>
                <a:gd name="connsiteY420" fmla="*/ 3667 h 10000"/>
                <a:gd name="connsiteX421" fmla="*/ 9556 w 10000"/>
                <a:gd name="connsiteY421" fmla="*/ 5321 h 10000"/>
                <a:gd name="connsiteX422" fmla="*/ 9823 w 10000"/>
                <a:gd name="connsiteY422" fmla="*/ 4462 h 10000"/>
                <a:gd name="connsiteX423" fmla="*/ 9964 w 10000"/>
                <a:gd name="connsiteY423" fmla="*/ 6090 h 10000"/>
                <a:gd name="connsiteX424" fmla="*/ 9982 w 10000"/>
                <a:gd name="connsiteY424" fmla="*/ 6308 h 10000"/>
                <a:gd name="connsiteX425" fmla="*/ 10000 w 10000"/>
                <a:gd name="connsiteY425" fmla="*/ 602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49 w 10000"/>
                <a:gd name="connsiteY7" fmla="*/ 2897 h 10000"/>
                <a:gd name="connsiteX8" fmla="*/ 167 w 10000"/>
                <a:gd name="connsiteY8" fmla="*/ 3987 h 10000"/>
                <a:gd name="connsiteX9" fmla="*/ 188 w 10000"/>
                <a:gd name="connsiteY9" fmla="*/ 5346 h 10000"/>
                <a:gd name="connsiteX10" fmla="*/ 207 w 10000"/>
                <a:gd name="connsiteY10" fmla="*/ 6179 h 10000"/>
                <a:gd name="connsiteX11" fmla="*/ 227 w 10000"/>
                <a:gd name="connsiteY11" fmla="*/ 6333 h 10000"/>
                <a:gd name="connsiteX12" fmla="*/ 257 w 10000"/>
                <a:gd name="connsiteY12" fmla="*/ 6115 h 10000"/>
                <a:gd name="connsiteX13" fmla="*/ 274 w 10000"/>
                <a:gd name="connsiteY13" fmla="*/ 5667 h 10000"/>
                <a:gd name="connsiteX14" fmla="*/ 296 w 10000"/>
                <a:gd name="connsiteY14" fmla="*/ 5385 h 10000"/>
                <a:gd name="connsiteX15" fmla="*/ 314 w 10000"/>
                <a:gd name="connsiteY15" fmla="*/ 4872 h 10000"/>
                <a:gd name="connsiteX16" fmla="*/ 334 w 10000"/>
                <a:gd name="connsiteY16" fmla="*/ 4013 h 10000"/>
                <a:gd name="connsiteX17" fmla="*/ 363 w 10000"/>
                <a:gd name="connsiteY17" fmla="*/ 3795 h 10000"/>
                <a:gd name="connsiteX18" fmla="*/ 382 w 10000"/>
                <a:gd name="connsiteY18" fmla="*/ 3859 h 10000"/>
                <a:gd name="connsiteX19" fmla="*/ 400 w 10000"/>
                <a:gd name="connsiteY19" fmla="*/ 4115 h 10000"/>
                <a:gd name="connsiteX20" fmla="*/ 426 w 10000"/>
                <a:gd name="connsiteY20" fmla="*/ 4872 h 10000"/>
                <a:gd name="connsiteX21" fmla="*/ 444 w 10000"/>
                <a:gd name="connsiteY21" fmla="*/ 5513 h 10000"/>
                <a:gd name="connsiteX22" fmla="*/ 465 w 10000"/>
                <a:gd name="connsiteY22" fmla="*/ 5513 h 10000"/>
                <a:gd name="connsiteX23" fmla="*/ 483 w 10000"/>
                <a:gd name="connsiteY23" fmla="*/ 5641 h 10000"/>
                <a:gd name="connsiteX24" fmla="*/ 501 w 10000"/>
                <a:gd name="connsiteY24" fmla="*/ 5705 h 10000"/>
                <a:gd name="connsiteX25" fmla="*/ 521 w 10000"/>
                <a:gd name="connsiteY25" fmla="*/ 5833 h 10000"/>
                <a:gd name="connsiteX26" fmla="*/ 551 w 10000"/>
                <a:gd name="connsiteY26" fmla="*/ 5731 h 10000"/>
                <a:gd name="connsiteX27" fmla="*/ 567 w 10000"/>
                <a:gd name="connsiteY27" fmla="*/ 5321 h 10000"/>
                <a:gd name="connsiteX28" fmla="*/ 586 w 10000"/>
                <a:gd name="connsiteY28" fmla="*/ 4974 h 10000"/>
                <a:gd name="connsiteX29" fmla="*/ 615 w 10000"/>
                <a:gd name="connsiteY29" fmla="*/ 4526 h 10000"/>
                <a:gd name="connsiteX30" fmla="*/ 634 w 10000"/>
                <a:gd name="connsiteY30" fmla="*/ 4051 h 10000"/>
                <a:gd name="connsiteX31" fmla="*/ 653 w 10000"/>
                <a:gd name="connsiteY31" fmla="*/ 3372 h 10000"/>
                <a:gd name="connsiteX32" fmla="*/ 673 w 10000"/>
                <a:gd name="connsiteY32" fmla="*/ 3026 h 10000"/>
                <a:gd name="connsiteX33" fmla="*/ 698 w 10000"/>
                <a:gd name="connsiteY33" fmla="*/ 3282 h 10000"/>
                <a:gd name="connsiteX34" fmla="*/ 718 w 10000"/>
                <a:gd name="connsiteY34" fmla="*/ 4551 h 10000"/>
                <a:gd name="connsiteX35" fmla="*/ 736 w 10000"/>
                <a:gd name="connsiteY35" fmla="*/ 6090 h 10000"/>
                <a:gd name="connsiteX36" fmla="*/ 756 w 10000"/>
                <a:gd name="connsiteY36" fmla="*/ 7256 h 10000"/>
                <a:gd name="connsiteX37" fmla="*/ 774 w 10000"/>
                <a:gd name="connsiteY37" fmla="*/ 7449 h 10000"/>
                <a:gd name="connsiteX38" fmla="*/ 805 w 10000"/>
                <a:gd name="connsiteY38" fmla="*/ 7077 h 10000"/>
                <a:gd name="connsiteX39" fmla="*/ 823 w 10000"/>
                <a:gd name="connsiteY39" fmla="*/ 5603 h 10000"/>
                <a:gd name="connsiteX40" fmla="*/ 839 w 10000"/>
                <a:gd name="connsiteY40" fmla="*/ 3282 h 10000"/>
                <a:gd name="connsiteX41" fmla="*/ 859 w 10000"/>
                <a:gd name="connsiteY41" fmla="*/ 1308 h 10000"/>
                <a:gd name="connsiteX42" fmla="*/ 891 w 10000"/>
                <a:gd name="connsiteY42" fmla="*/ 962 h 10000"/>
                <a:gd name="connsiteX43" fmla="*/ 911 w 10000"/>
                <a:gd name="connsiteY43" fmla="*/ 3282 h 10000"/>
                <a:gd name="connsiteX44" fmla="*/ 929 w 10000"/>
                <a:gd name="connsiteY44" fmla="*/ 7744 h 10000"/>
                <a:gd name="connsiteX45" fmla="*/ 948 w 10000"/>
                <a:gd name="connsiteY45" fmla="*/ 10000 h 10000"/>
                <a:gd name="connsiteX46" fmla="*/ 966 w 10000"/>
                <a:gd name="connsiteY46" fmla="*/ 8821 h 10000"/>
                <a:gd name="connsiteX47" fmla="*/ 994 w 10000"/>
                <a:gd name="connsiteY47" fmla="*/ 6564 h 10000"/>
                <a:gd name="connsiteX48" fmla="*/ 1013 w 10000"/>
                <a:gd name="connsiteY48" fmla="*/ 5064 h 10000"/>
                <a:gd name="connsiteX49" fmla="*/ 1041 w 10000"/>
                <a:gd name="connsiteY49" fmla="*/ 4744 h 10000"/>
                <a:gd name="connsiteX50" fmla="*/ 1061 w 10000"/>
                <a:gd name="connsiteY50" fmla="*/ 5000 h 10000"/>
                <a:gd name="connsiteX51" fmla="*/ 1080 w 10000"/>
                <a:gd name="connsiteY51" fmla="*/ 5513 h 10000"/>
                <a:gd name="connsiteX52" fmla="*/ 1099 w 10000"/>
                <a:gd name="connsiteY52" fmla="*/ 5641 h 10000"/>
                <a:gd name="connsiteX53" fmla="*/ 1118 w 10000"/>
                <a:gd name="connsiteY53" fmla="*/ 5577 h 10000"/>
                <a:gd name="connsiteX54" fmla="*/ 1132 w 10000"/>
                <a:gd name="connsiteY54" fmla="*/ 5346 h 10000"/>
                <a:gd name="connsiteX55" fmla="*/ 1151 w 10000"/>
                <a:gd name="connsiteY55" fmla="*/ 4936 h 10000"/>
                <a:gd name="connsiteX56" fmla="*/ 1180 w 10000"/>
                <a:gd name="connsiteY56" fmla="*/ 3756 h 10000"/>
                <a:gd name="connsiteX57" fmla="*/ 1200 w 10000"/>
                <a:gd name="connsiteY57" fmla="*/ 3372 h 10000"/>
                <a:gd name="connsiteX58" fmla="*/ 1226 w 10000"/>
                <a:gd name="connsiteY58" fmla="*/ 3346 h 10000"/>
                <a:gd name="connsiteX59" fmla="*/ 1246 w 10000"/>
                <a:gd name="connsiteY59" fmla="*/ 3372 h 10000"/>
                <a:gd name="connsiteX60" fmla="*/ 1266 w 10000"/>
                <a:gd name="connsiteY60" fmla="*/ 4333 h 10000"/>
                <a:gd name="connsiteX61" fmla="*/ 1285 w 10000"/>
                <a:gd name="connsiteY61" fmla="*/ 5346 h 10000"/>
                <a:gd name="connsiteX62" fmla="*/ 1303 w 10000"/>
                <a:gd name="connsiteY62" fmla="*/ 6308 h 10000"/>
                <a:gd name="connsiteX63" fmla="*/ 1334 w 10000"/>
                <a:gd name="connsiteY63" fmla="*/ 6885 h 10000"/>
                <a:gd name="connsiteX64" fmla="*/ 1352 w 10000"/>
                <a:gd name="connsiteY64" fmla="*/ 7077 h 10000"/>
                <a:gd name="connsiteX65" fmla="*/ 1371 w 10000"/>
                <a:gd name="connsiteY65" fmla="*/ 6564 h 10000"/>
                <a:gd name="connsiteX66" fmla="*/ 1391 w 10000"/>
                <a:gd name="connsiteY66" fmla="*/ 6244 h 10000"/>
                <a:gd name="connsiteX67" fmla="*/ 1410 w 10000"/>
                <a:gd name="connsiteY67" fmla="*/ 5897 h 10000"/>
                <a:gd name="connsiteX68" fmla="*/ 1437 w 10000"/>
                <a:gd name="connsiteY68" fmla="*/ 5192 h 10000"/>
                <a:gd name="connsiteX69" fmla="*/ 1456 w 10000"/>
                <a:gd name="connsiteY69" fmla="*/ 4359 h 10000"/>
                <a:gd name="connsiteX70" fmla="*/ 1476 w 10000"/>
                <a:gd name="connsiteY70" fmla="*/ 3628 h 10000"/>
                <a:gd name="connsiteX71" fmla="*/ 1503 w 10000"/>
                <a:gd name="connsiteY71" fmla="*/ 3064 h 10000"/>
                <a:gd name="connsiteX72" fmla="*/ 1521 w 10000"/>
                <a:gd name="connsiteY72" fmla="*/ 3500 h 10000"/>
                <a:gd name="connsiteX73" fmla="*/ 1540 w 10000"/>
                <a:gd name="connsiteY73" fmla="*/ 4423 h 10000"/>
                <a:gd name="connsiteX74" fmla="*/ 1558 w 10000"/>
                <a:gd name="connsiteY74" fmla="*/ 4910 h 10000"/>
                <a:gd name="connsiteX75" fmla="*/ 1579 w 10000"/>
                <a:gd name="connsiteY75" fmla="*/ 4333 h 10000"/>
                <a:gd name="connsiteX76" fmla="*/ 1609 w 10000"/>
                <a:gd name="connsiteY76" fmla="*/ 3154 h 10000"/>
                <a:gd name="connsiteX77" fmla="*/ 1629 w 10000"/>
                <a:gd name="connsiteY77" fmla="*/ 2513 h 10000"/>
                <a:gd name="connsiteX78" fmla="*/ 1647 w 10000"/>
                <a:gd name="connsiteY78" fmla="*/ 3564 h 10000"/>
                <a:gd name="connsiteX79" fmla="*/ 1673 w 10000"/>
                <a:gd name="connsiteY79" fmla="*/ 5385 h 10000"/>
                <a:gd name="connsiteX80" fmla="*/ 1691 w 10000"/>
                <a:gd name="connsiteY80" fmla="*/ 6308 h 10000"/>
                <a:gd name="connsiteX81" fmla="*/ 1709 w 10000"/>
                <a:gd name="connsiteY81" fmla="*/ 5731 h 10000"/>
                <a:gd name="connsiteX82" fmla="*/ 1728 w 10000"/>
                <a:gd name="connsiteY82" fmla="*/ 5346 h 10000"/>
                <a:gd name="connsiteX83" fmla="*/ 1747 w 10000"/>
                <a:gd name="connsiteY83" fmla="*/ 5513 h 10000"/>
                <a:gd name="connsiteX84" fmla="*/ 1767 w 10000"/>
                <a:gd name="connsiteY84" fmla="*/ 5667 h 10000"/>
                <a:gd name="connsiteX85" fmla="*/ 1794 w 10000"/>
                <a:gd name="connsiteY85" fmla="*/ 6308 h 10000"/>
                <a:gd name="connsiteX86" fmla="*/ 1812 w 10000"/>
                <a:gd name="connsiteY86" fmla="*/ 6462 h 10000"/>
                <a:gd name="connsiteX87" fmla="*/ 1831 w 10000"/>
                <a:gd name="connsiteY87" fmla="*/ 6051 h 10000"/>
                <a:gd name="connsiteX88" fmla="*/ 1849 w 10000"/>
                <a:gd name="connsiteY88" fmla="*/ 5513 h 10000"/>
                <a:gd name="connsiteX89" fmla="*/ 1880 w 10000"/>
                <a:gd name="connsiteY89" fmla="*/ 5385 h 10000"/>
                <a:gd name="connsiteX90" fmla="*/ 1900 w 10000"/>
                <a:gd name="connsiteY90" fmla="*/ 5449 h 10000"/>
                <a:gd name="connsiteX91" fmla="*/ 1920 w 10000"/>
                <a:gd name="connsiteY91" fmla="*/ 5513 h 10000"/>
                <a:gd name="connsiteX92" fmla="*/ 1946 w 10000"/>
                <a:gd name="connsiteY92" fmla="*/ 5192 h 10000"/>
                <a:gd name="connsiteX93" fmla="*/ 1967 w 10000"/>
                <a:gd name="connsiteY93" fmla="*/ 4397 h 10000"/>
                <a:gd name="connsiteX94" fmla="*/ 1985 w 10000"/>
                <a:gd name="connsiteY94" fmla="*/ 4295 h 10000"/>
                <a:gd name="connsiteX95" fmla="*/ 2003 w 10000"/>
                <a:gd name="connsiteY95" fmla="*/ 4526 h 10000"/>
                <a:gd name="connsiteX96" fmla="*/ 2023 w 10000"/>
                <a:gd name="connsiteY96" fmla="*/ 5385 h 10000"/>
                <a:gd name="connsiteX97" fmla="*/ 2043 w 10000"/>
                <a:gd name="connsiteY97" fmla="*/ 6590 h 10000"/>
                <a:gd name="connsiteX98" fmla="*/ 2062 w 10000"/>
                <a:gd name="connsiteY98" fmla="*/ 6949 h 10000"/>
                <a:gd name="connsiteX99" fmla="*/ 2088 w 10000"/>
                <a:gd name="connsiteY99" fmla="*/ 6141 h 10000"/>
                <a:gd name="connsiteX100" fmla="*/ 2118 w 10000"/>
                <a:gd name="connsiteY100" fmla="*/ 5346 h 10000"/>
                <a:gd name="connsiteX101" fmla="*/ 2136 w 10000"/>
                <a:gd name="connsiteY101" fmla="*/ 5154 h 10000"/>
                <a:gd name="connsiteX102" fmla="*/ 2156 w 10000"/>
                <a:gd name="connsiteY102" fmla="*/ 5641 h 10000"/>
                <a:gd name="connsiteX103" fmla="*/ 2174 w 10000"/>
                <a:gd name="connsiteY103" fmla="*/ 5795 h 10000"/>
                <a:gd name="connsiteX104" fmla="*/ 2193 w 10000"/>
                <a:gd name="connsiteY104" fmla="*/ 5731 h 10000"/>
                <a:gd name="connsiteX105" fmla="*/ 2212 w 10000"/>
                <a:gd name="connsiteY105" fmla="*/ 5346 h 10000"/>
                <a:gd name="connsiteX106" fmla="*/ 2237 w 10000"/>
                <a:gd name="connsiteY106" fmla="*/ 4910 h 10000"/>
                <a:gd name="connsiteX107" fmla="*/ 2257 w 10000"/>
                <a:gd name="connsiteY107" fmla="*/ 4615 h 10000"/>
                <a:gd name="connsiteX108" fmla="*/ 2277 w 10000"/>
                <a:gd name="connsiteY108" fmla="*/ 4462 h 10000"/>
                <a:gd name="connsiteX109" fmla="*/ 2304 w 10000"/>
                <a:gd name="connsiteY109" fmla="*/ 4423 h 10000"/>
                <a:gd name="connsiteX110" fmla="*/ 2324 w 10000"/>
                <a:gd name="connsiteY110" fmla="*/ 4397 h 10000"/>
                <a:gd name="connsiteX111" fmla="*/ 2342 w 10000"/>
                <a:gd name="connsiteY111" fmla="*/ 4179 h 10000"/>
                <a:gd name="connsiteX112" fmla="*/ 2361 w 10000"/>
                <a:gd name="connsiteY112" fmla="*/ 3731 h 10000"/>
                <a:gd name="connsiteX113" fmla="*/ 2379 w 10000"/>
                <a:gd name="connsiteY113" fmla="*/ 3000 h 10000"/>
                <a:gd name="connsiteX114" fmla="*/ 2411 w 10000"/>
                <a:gd name="connsiteY114" fmla="*/ 2513 h 10000"/>
                <a:gd name="connsiteX115" fmla="*/ 2429 w 10000"/>
                <a:gd name="connsiteY115" fmla="*/ 3026 h 10000"/>
                <a:gd name="connsiteX116" fmla="*/ 2448 w 10000"/>
                <a:gd name="connsiteY116" fmla="*/ 4590 h 10000"/>
                <a:gd name="connsiteX117" fmla="*/ 2466 w 10000"/>
                <a:gd name="connsiteY117" fmla="*/ 6397 h 10000"/>
                <a:gd name="connsiteX118" fmla="*/ 2485 w 10000"/>
                <a:gd name="connsiteY118" fmla="*/ 7192 h 10000"/>
                <a:gd name="connsiteX119" fmla="*/ 2513 w 10000"/>
                <a:gd name="connsiteY119" fmla="*/ 6910 h 10000"/>
                <a:gd name="connsiteX120" fmla="*/ 2531 w 10000"/>
                <a:gd name="connsiteY120" fmla="*/ 6179 h 10000"/>
                <a:gd name="connsiteX121" fmla="*/ 2551 w 10000"/>
                <a:gd name="connsiteY121" fmla="*/ 4936 h 10000"/>
                <a:gd name="connsiteX122" fmla="*/ 2579 w 10000"/>
                <a:gd name="connsiteY122" fmla="*/ 3603 h 10000"/>
                <a:gd name="connsiteX123" fmla="*/ 2595 w 10000"/>
                <a:gd name="connsiteY123" fmla="*/ 2872 h 10000"/>
                <a:gd name="connsiteX124" fmla="*/ 2614 w 10000"/>
                <a:gd name="connsiteY124" fmla="*/ 2231 h 10000"/>
                <a:gd name="connsiteX125" fmla="*/ 2634 w 10000"/>
                <a:gd name="connsiteY125" fmla="*/ 3064 h 10000"/>
                <a:gd name="connsiteX126" fmla="*/ 2653 w 10000"/>
                <a:gd name="connsiteY126" fmla="*/ 5577 h 10000"/>
                <a:gd name="connsiteX127" fmla="*/ 2685 w 10000"/>
                <a:gd name="connsiteY127" fmla="*/ 7359 h 10000"/>
                <a:gd name="connsiteX128" fmla="*/ 2704 w 10000"/>
                <a:gd name="connsiteY128" fmla="*/ 7128 h 10000"/>
                <a:gd name="connsiteX129" fmla="*/ 2729 w 10000"/>
                <a:gd name="connsiteY129" fmla="*/ 6372 h 10000"/>
                <a:gd name="connsiteX130" fmla="*/ 2749 w 10000"/>
                <a:gd name="connsiteY130" fmla="*/ 5538 h 10000"/>
                <a:gd name="connsiteX131" fmla="*/ 2768 w 10000"/>
                <a:gd name="connsiteY131" fmla="*/ 4654 h 10000"/>
                <a:gd name="connsiteX132" fmla="*/ 2787 w 10000"/>
                <a:gd name="connsiteY132" fmla="*/ 3987 h 10000"/>
                <a:gd name="connsiteX133" fmla="*/ 2806 w 10000"/>
                <a:gd name="connsiteY133" fmla="*/ 3410 h 10000"/>
                <a:gd name="connsiteX134" fmla="*/ 2824 w 10000"/>
                <a:gd name="connsiteY134" fmla="*/ 3885 h 10000"/>
                <a:gd name="connsiteX135" fmla="*/ 2843 w 10000"/>
                <a:gd name="connsiteY135" fmla="*/ 5987 h 10000"/>
                <a:gd name="connsiteX136" fmla="*/ 2873 w 10000"/>
                <a:gd name="connsiteY136" fmla="*/ 7679 h 10000"/>
                <a:gd name="connsiteX137" fmla="*/ 2889 w 10000"/>
                <a:gd name="connsiteY137" fmla="*/ 7641 h 10000"/>
                <a:gd name="connsiteX138" fmla="*/ 2907 w 10000"/>
                <a:gd name="connsiteY138" fmla="*/ 7103 h 10000"/>
                <a:gd name="connsiteX139" fmla="*/ 2927 w 10000"/>
                <a:gd name="connsiteY139" fmla="*/ 6500 h 10000"/>
                <a:gd name="connsiteX140" fmla="*/ 2958 w 10000"/>
                <a:gd name="connsiteY140" fmla="*/ 5962 h 10000"/>
                <a:gd name="connsiteX141" fmla="*/ 2976 w 10000"/>
                <a:gd name="connsiteY141" fmla="*/ 5321 h 10000"/>
                <a:gd name="connsiteX142" fmla="*/ 2995 w 10000"/>
                <a:gd name="connsiteY142" fmla="*/ 4744 h 10000"/>
                <a:gd name="connsiteX143" fmla="*/ 3020 w 10000"/>
                <a:gd name="connsiteY143" fmla="*/ 4051 h 10000"/>
                <a:gd name="connsiteX144" fmla="*/ 3041 w 10000"/>
                <a:gd name="connsiteY144" fmla="*/ 3372 h 10000"/>
                <a:gd name="connsiteX145" fmla="*/ 3060 w 10000"/>
                <a:gd name="connsiteY145" fmla="*/ 3667 h 10000"/>
                <a:gd name="connsiteX146" fmla="*/ 3080 w 10000"/>
                <a:gd name="connsiteY146" fmla="*/ 4295 h 10000"/>
                <a:gd name="connsiteX147" fmla="*/ 3098 w 10000"/>
                <a:gd name="connsiteY147" fmla="*/ 4808 h 10000"/>
                <a:gd name="connsiteX148" fmla="*/ 3116 w 10000"/>
                <a:gd name="connsiteY148" fmla="*/ 5667 h 10000"/>
                <a:gd name="connsiteX149" fmla="*/ 3146 w 10000"/>
                <a:gd name="connsiteY149" fmla="*/ 6205 h 10000"/>
                <a:gd name="connsiteX150" fmla="*/ 3165 w 10000"/>
                <a:gd name="connsiteY150" fmla="*/ 6141 h 10000"/>
                <a:gd name="connsiteX151" fmla="*/ 3180 w 10000"/>
                <a:gd name="connsiteY151" fmla="*/ 5705 h 10000"/>
                <a:gd name="connsiteX152" fmla="*/ 3212 w 10000"/>
                <a:gd name="connsiteY152" fmla="*/ 5154 h 10000"/>
                <a:gd name="connsiteX153" fmla="*/ 3232 w 10000"/>
                <a:gd name="connsiteY153" fmla="*/ 4526 h 10000"/>
                <a:gd name="connsiteX154" fmla="*/ 3250 w 10000"/>
                <a:gd name="connsiteY154" fmla="*/ 4590 h 10000"/>
                <a:gd name="connsiteX155" fmla="*/ 3270 w 10000"/>
                <a:gd name="connsiteY155" fmla="*/ 5321 h 10000"/>
                <a:gd name="connsiteX156" fmla="*/ 3296 w 10000"/>
                <a:gd name="connsiteY156" fmla="*/ 5962 h 10000"/>
                <a:gd name="connsiteX157" fmla="*/ 3316 w 10000"/>
                <a:gd name="connsiteY157" fmla="*/ 5859 h 10000"/>
                <a:gd name="connsiteX158" fmla="*/ 3335 w 10000"/>
                <a:gd name="connsiteY158" fmla="*/ 5064 h 10000"/>
                <a:gd name="connsiteX159" fmla="*/ 3353 w 10000"/>
                <a:gd name="connsiteY159" fmla="*/ 4359 h 10000"/>
                <a:gd name="connsiteX160" fmla="*/ 3383 w 10000"/>
                <a:gd name="connsiteY160" fmla="*/ 4013 h 10000"/>
                <a:gd name="connsiteX161" fmla="*/ 3402 w 10000"/>
                <a:gd name="connsiteY161" fmla="*/ 4333 h 10000"/>
                <a:gd name="connsiteX162" fmla="*/ 3422 w 10000"/>
                <a:gd name="connsiteY162" fmla="*/ 4936 h 10000"/>
                <a:gd name="connsiteX163" fmla="*/ 3440 w 10000"/>
                <a:gd name="connsiteY163" fmla="*/ 5603 h 10000"/>
                <a:gd name="connsiteX164" fmla="*/ 3460 w 10000"/>
                <a:gd name="connsiteY164" fmla="*/ 5705 h 10000"/>
                <a:gd name="connsiteX165" fmla="*/ 3486 w 10000"/>
                <a:gd name="connsiteY165" fmla="*/ 5449 h 10000"/>
                <a:gd name="connsiteX166" fmla="*/ 3504 w 10000"/>
                <a:gd name="connsiteY166" fmla="*/ 5103 h 10000"/>
                <a:gd name="connsiteX167" fmla="*/ 3523 w 10000"/>
                <a:gd name="connsiteY167" fmla="*/ 4359 h 10000"/>
                <a:gd name="connsiteX168" fmla="*/ 3541 w 10000"/>
                <a:gd name="connsiteY168" fmla="*/ 3731 h 10000"/>
                <a:gd name="connsiteX169" fmla="*/ 3560 w 10000"/>
                <a:gd name="connsiteY169" fmla="*/ 3923 h 10000"/>
                <a:gd name="connsiteX170" fmla="*/ 3588 w 10000"/>
                <a:gd name="connsiteY170" fmla="*/ 3500 h 10000"/>
                <a:gd name="connsiteX171" fmla="*/ 3607 w 10000"/>
                <a:gd name="connsiteY171" fmla="*/ 2615 h 10000"/>
                <a:gd name="connsiteX172" fmla="*/ 3637 w 10000"/>
                <a:gd name="connsiteY172" fmla="*/ 897 h 10000"/>
                <a:gd name="connsiteX173" fmla="*/ 3656 w 10000"/>
                <a:gd name="connsiteY173" fmla="*/ 1154 h 10000"/>
                <a:gd name="connsiteX174" fmla="*/ 3675 w 10000"/>
                <a:gd name="connsiteY174" fmla="*/ 3987 h 10000"/>
                <a:gd name="connsiteX175" fmla="*/ 3693 w 10000"/>
                <a:gd name="connsiteY175" fmla="*/ 7577 h 10000"/>
                <a:gd name="connsiteX176" fmla="*/ 3714 w 10000"/>
                <a:gd name="connsiteY176" fmla="*/ 9423 h 10000"/>
                <a:gd name="connsiteX177" fmla="*/ 3732 w 10000"/>
                <a:gd name="connsiteY177" fmla="*/ 9167 h 10000"/>
                <a:gd name="connsiteX178" fmla="*/ 3751 w 10000"/>
                <a:gd name="connsiteY178" fmla="*/ 7872 h 10000"/>
                <a:gd name="connsiteX179" fmla="*/ 3779 w 10000"/>
                <a:gd name="connsiteY179" fmla="*/ 6782 h 10000"/>
                <a:gd name="connsiteX180" fmla="*/ 3799 w 10000"/>
                <a:gd name="connsiteY180" fmla="*/ 5897 h 10000"/>
                <a:gd name="connsiteX181" fmla="*/ 3825 w 10000"/>
                <a:gd name="connsiteY181" fmla="*/ 5410 h 10000"/>
                <a:gd name="connsiteX182" fmla="*/ 3844 w 10000"/>
                <a:gd name="connsiteY182" fmla="*/ 5282 h 10000"/>
                <a:gd name="connsiteX183" fmla="*/ 3863 w 10000"/>
                <a:gd name="connsiteY183" fmla="*/ 5346 h 10000"/>
                <a:gd name="connsiteX184" fmla="*/ 3881 w 10000"/>
                <a:gd name="connsiteY184" fmla="*/ 5038 h 10000"/>
                <a:gd name="connsiteX185" fmla="*/ 3900 w 10000"/>
                <a:gd name="connsiteY185" fmla="*/ 4872 h 10000"/>
                <a:gd name="connsiteX186" fmla="*/ 3929 w 10000"/>
                <a:gd name="connsiteY186" fmla="*/ 4718 h 10000"/>
                <a:gd name="connsiteX187" fmla="*/ 3948 w 10000"/>
                <a:gd name="connsiteY187" fmla="*/ 4936 h 10000"/>
                <a:gd name="connsiteX188" fmla="*/ 3968 w 10000"/>
                <a:gd name="connsiteY188" fmla="*/ 5103 h 10000"/>
                <a:gd name="connsiteX189" fmla="*/ 3987 w 10000"/>
                <a:gd name="connsiteY189" fmla="*/ 5474 h 10000"/>
                <a:gd name="connsiteX190" fmla="*/ 4016 w 10000"/>
                <a:gd name="connsiteY190" fmla="*/ 5410 h 10000"/>
                <a:gd name="connsiteX191" fmla="*/ 4034 w 10000"/>
                <a:gd name="connsiteY191" fmla="*/ 5218 h 10000"/>
                <a:gd name="connsiteX192" fmla="*/ 4053 w 10000"/>
                <a:gd name="connsiteY192" fmla="*/ 5000 h 10000"/>
                <a:gd name="connsiteX193" fmla="*/ 4071 w 10000"/>
                <a:gd name="connsiteY193" fmla="*/ 4872 h 10000"/>
                <a:gd name="connsiteX194" fmla="*/ 4090 w 10000"/>
                <a:gd name="connsiteY194" fmla="*/ 4744 h 10000"/>
                <a:gd name="connsiteX195" fmla="*/ 4117 w 10000"/>
                <a:gd name="connsiteY195" fmla="*/ 4808 h 10000"/>
                <a:gd name="connsiteX196" fmla="*/ 4135 w 10000"/>
                <a:gd name="connsiteY196" fmla="*/ 4782 h 10000"/>
                <a:gd name="connsiteX197" fmla="*/ 4155 w 10000"/>
                <a:gd name="connsiteY197" fmla="*/ 4590 h 10000"/>
                <a:gd name="connsiteX198" fmla="*/ 4173 w 10000"/>
                <a:gd name="connsiteY198" fmla="*/ 4654 h 10000"/>
                <a:gd name="connsiteX199" fmla="*/ 4204 w 10000"/>
                <a:gd name="connsiteY199" fmla="*/ 4782 h 10000"/>
                <a:gd name="connsiteX200" fmla="*/ 4223 w 10000"/>
                <a:gd name="connsiteY200" fmla="*/ 4872 h 10000"/>
                <a:gd name="connsiteX201" fmla="*/ 4242 w 10000"/>
                <a:gd name="connsiteY201" fmla="*/ 4179 h 10000"/>
                <a:gd name="connsiteX202" fmla="*/ 4267 w 10000"/>
                <a:gd name="connsiteY202" fmla="*/ 2423 h 10000"/>
                <a:gd name="connsiteX203" fmla="*/ 4287 w 10000"/>
                <a:gd name="connsiteY203" fmla="*/ 923 h 10000"/>
                <a:gd name="connsiteX204" fmla="*/ 4305 w 10000"/>
                <a:gd name="connsiteY204" fmla="*/ 0 h 10000"/>
                <a:gd name="connsiteX205" fmla="*/ 4324 w 10000"/>
                <a:gd name="connsiteY205" fmla="*/ 1051 h 10000"/>
                <a:gd name="connsiteX206" fmla="*/ 4344 w 10000"/>
                <a:gd name="connsiteY206" fmla="*/ 4487 h 10000"/>
                <a:gd name="connsiteX207" fmla="*/ 4363 w 10000"/>
                <a:gd name="connsiteY207" fmla="*/ 7705 h 10000"/>
                <a:gd name="connsiteX208" fmla="*/ 4392 w 10000"/>
                <a:gd name="connsiteY208" fmla="*/ 9397 h 10000"/>
                <a:gd name="connsiteX209" fmla="*/ 4410 w 10000"/>
                <a:gd name="connsiteY209" fmla="*/ 9397 h 10000"/>
                <a:gd name="connsiteX210" fmla="*/ 4429 w 10000"/>
                <a:gd name="connsiteY210" fmla="*/ 8436 h 10000"/>
                <a:gd name="connsiteX211" fmla="*/ 4459 w 10000"/>
                <a:gd name="connsiteY211" fmla="*/ 7679 h 10000"/>
                <a:gd name="connsiteX212" fmla="*/ 4478 w 10000"/>
                <a:gd name="connsiteY212" fmla="*/ 7231 h 10000"/>
                <a:gd name="connsiteX213" fmla="*/ 4498 w 10000"/>
                <a:gd name="connsiteY213" fmla="*/ 6436 h 10000"/>
                <a:gd name="connsiteX214" fmla="*/ 4518 w 10000"/>
                <a:gd name="connsiteY214" fmla="*/ 5538 h 10000"/>
                <a:gd name="connsiteX215" fmla="*/ 4537 w 10000"/>
                <a:gd name="connsiteY215" fmla="*/ 4872 h 10000"/>
                <a:gd name="connsiteX216" fmla="*/ 4562 w 10000"/>
                <a:gd name="connsiteY216" fmla="*/ 4423 h 10000"/>
                <a:gd name="connsiteX217" fmla="*/ 4581 w 10000"/>
                <a:gd name="connsiteY217" fmla="*/ 4462 h 10000"/>
                <a:gd name="connsiteX218" fmla="*/ 4599 w 10000"/>
                <a:gd name="connsiteY218" fmla="*/ 3885 h 10000"/>
                <a:gd name="connsiteX219" fmla="*/ 4618 w 10000"/>
                <a:gd name="connsiteY219" fmla="*/ 2744 h 10000"/>
                <a:gd name="connsiteX220" fmla="*/ 4637 w 10000"/>
                <a:gd name="connsiteY220" fmla="*/ 1949 h 10000"/>
                <a:gd name="connsiteX221" fmla="*/ 4662 w 10000"/>
                <a:gd name="connsiteY221" fmla="*/ 2897 h 10000"/>
                <a:gd name="connsiteX222" fmla="*/ 4681 w 10000"/>
                <a:gd name="connsiteY222" fmla="*/ 5833 h 10000"/>
                <a:gd name="connsiteX223" fmla="*/ 4712 w 10000"/>
                <a:gd name="connsiteY223" fmla="*/ 8000 h 10000"/>
                <a:gd name="connsiteX224" fmla="*/ 4731 w 10000"/>
                <a:gd name="connsiteY224" fmla="*/ 8090 h 10000"/>
                <a:gd name="connsiteX225" fmla="*/ 4751 w 10000"/>
                <a:gd name="connsiteY225" fmla="*/ 7103 h 10000"/>
                <a:gd name="connsiteX226" fmla="*/ 4769 w 10000"/>
                <a:gd name="connsiteY226" fmla="*/ 6205 h 10000"/>
                <a:gd name="connsiteX227" fmla="*/ 4789 w 10000"/>
                <a:gd name="connsiteY227" fmla="*/ 5641 h 10000"/>
                <a:gd name="connsiteX228" fmla="*/ 4807 w 10000"/>
                <a:gd name="connsiteY228" fmla="*/ 5321 h 10000"/>
                <a:gd name="connsiteX229" fmla="*/ 4836 w 10000"/>
                <a:gd name="connsiteY229" fmla="*/ 5154 h 10000"/>
                <a:gd name="connsiteX230" fmla="*/ 4854 w 10000"/>
                <a:gd name="connsiteY230" fmla="*/ 4872 h 10000"/>
                <a:gd name="connsiteX231" fmla="*/ 4875 w 10000"/>
                <a:gd name="connsiteY231" fmla="*/ 4526 h 10000"/>
                <a:gd name="connsiteX232" fmla="*/ 4904 w 10000"/>
                <a:gd name="connsiteY232" fmla="*/ 4333 h 10000"/>
                <a:gd name="connsiteX233" fmla="*/ 4923 w 10000"/>
                <a:gd name="connsiteY233" fmla="*/ 4115 h 10000"/>
                <a:gd name="connsiteX234" fmla="*/ 4937 w 10000"/>
                <a:gd name="connsiteY234" fmla="*/ 3859 h 10000"/>
                <a:gd name="connsiteX235" fmla="*/ 4957 w 10000"/>
                <a:gd name="connsiteY235" fmla="*/ 3692 h 10000"/>
                <a:gd name="connsiteX236" fmla="*/ 4976 w 10000"/>
                <a:gd name="connsiteY236" fmla="*/ 3603 h 10000"/>
                <a:gd name="connsiteX237" fmla="*/ 5006 w 10000"/>
                <a:gd name="connsiteY237" fmla="*/ 3821 h 10000"/>
                <a:gd name="connsiteX238" fmla="*/ 5025 w 10000"/>
                <a:gd name="connsiteY238" fmla="*/ 4590 h 10000"/>
                <a:gd name="connsiteX239" fmla="*/ 5044 w 10000"/>
                <a:gd name="connsiteY239" fmla="*/ 5103 h 10000"/>
                <a:gd name="connsiteX240" fmla="*/ 5065 w 10000"/>
                <a:gd name="connsiteY240" fmla="*/ 5346 h 10000"/>
                <a:gd name="connsiteX241" fmla="*/ 5090 w 10000"/>
                <a:gd name="connsiteY241" fmla="*/ 5474 h 10000"/>
                <a:gd name="connsiteX242" fmla="*/ 5108 w 10000"/>
                <a:gd name="connsiteY242" fmla="*/ 5538 h 10000"/>
                <a:gd name="connsiteX243" fmla="*/ 5128 w 10000"/>
                <a:gd name="connsiteY243" fmla="*/ 5513 h 10000"/>
                <a:gd name="connsiteX244" fmla="*/ 5147 w 10000"/>
                <a:gd name="connsiteY244" fmla="*/ 5218 h 10000"/>
                <a:gd name="connsiteX245" fmla="*/ 5176 w 10000"/>
                <a:gd name="connsiteY245" fmla="*/ 4744 h 10000"/>
                <a:gd name="connsiteX246" fmla="*/ 5195 w 10000"/>
                <a:gd name="connsiteY246" fmla="*/ 4397 h 10000"/>
                <a:gd name="connsiteX247" fmla="*/ 5214 w 10000"/>
                <a:gd name="connsiteY247" fmla="*/ 3821 h 10000"/>
                <a:gd name="connsiteX248" fmla="*/ 5229 w 10000"/>
                <a:gd name="connsiteY248" fmla="*/ 3372 h 10000"/>
                <a:gd name="connsiteX249" fmla="*/ 5248 w 10000"/>
                <a:gd name="connsiteY249" fmla="*/ 3372 h 10000"/>
                <a:gd name="connsiteX250" fmla="*/ 5269 w 10000"/>
                <a:gd name="connsiteY250" fmla="*/ 3795 h 10000"/>
                <a:gd name="connsiteX251" fmla="*/ 5300 w 10000"/>
                <a:gd name="connsiteY251" fmla="*/ 5192 h 10000"/>
                <a:gd name="connsiteX252" fmla="*/ 5326 w 10000"/>
                <a:gd name="connsiteY252" fmla="*/ 6436 h 10000"/>
                <a:gd name="connsiteX253" fmla="*/ 5344 w 10000"/>
                <a:gd name="connsiteY253" fmla="*/ 7321 h 10000"/>
                <a:gd name="connsiteX254" fmla="*/ 5363 w 10000"/>
                <a:gd name="connsiteY254" fmla="*/ 7359 h 10000"/>
                <a:gd name="connsiteX255" fmla="*/ 5382 w 10000"/>
                <a:gd name="connsiteY255" fmla="*/ 6846 h 10000"/>
                <a:gd name="connsiteX256" fmla="*/ 5402 w 10000"/>
                <a:gd name="connsiteY256" fmla="*/ 6179 h 10000"/>
                <a:gd name="connsiteX257" fmla="*/ 5420 w 10000"/>
                <a:gd name="connsiteY257" fmla="*/ 5897 h 10000"/>
                <a:gd name="connsiteX258" fmla="*/ 5439 w 10000"/>
                <a:gd name="connsiteY258" fmla="*/ 5538 h 10000"/>
                <a:gd name="connsiteX259" fmla="*/ 5469 w 10000"/>
                <a:gd name="connsiteY259" fmla="*/ 4590 h 10000"/>
                <a:gd name="connsiteX260" fmla="*/ 5487 w 10000"/>
                <a:gd name="connsiteY260" fmla="*/ 3064 h 10000"/>
                <a:gd name="connsiteX261" fmla="*/ 5506 w 10000"/>
                <a:gd name="connsiteY261" fmla="*/ 2615 h 10000"/>
                <a:gd name="connsiteX262" fmla="*/ 5534 w 10000"/>
                <a:gd name="connsiteY262" fmla="*/ 3474 h 10000"/>
                <a:gd name="connsiteX263" fmla="*/ 5555 w 10000"/>
                <a:gd name="connsiteY263" fmla="*/ 4359 h 10000"/>
                <a:gd name="connsiteX264" fmla="*/ 5573 w 10000"/>
                <a:gd name="connsiteY264" fmla="*/ 5321 h 10000"/>
                <a:gd name="connsiteX265" fmla="*/ 5592 w 10000"/>
                <a:gd name="connsiteY265" fmla="*/ 7013 h 10000"/>
                <a:gd name="connsiteX266" fmla="*/ 5619 w 10000"/>
                <a:gd name="connsiteY266" fmla="*/ 8179 h 10000"/>
                <a:gd name="connsiteX267" fmla="*/ 5637 w 10000"/>
                <a:gd name="connsiteY267" fmla="*/ 8115 h 10000"/>
                <a:gd name="connsiteX268" fmla="*/ 5657 w 10000"/>
                <a:gd name="connsiteY268" fmla="*/ 7256 h 10000"/>
                <a:gd name="connsiteX269" fmla="*/ 5675 w 10000"/>
                <a:gd name="connsiteY269" fmla="*/ 6269 h 10000"/>
                <a:gd name="connsiteX270" fmla="*/ 5695 w 10000"/>
                <a:gd name="connsiteY270" fmla="*/ 5410 h 10000"/>
                <a:gd name="connsiteX271" fmla="*/ 5713 w 10000"/>
                <a:gd name="connsiteY271" fmla="*/ 4974 h 10000"/>
                <a:gd name="connsiteX272" fmla="*/ 5744 w 10000"/>
                <a:gd name="connsiteY272" fmla="*/ 4551 h 10000"/>
                <a:gd name="connsiteX273" fmla="*/ 5762 w 10000"/>
                <a:gd name="connsiteY273" fmla="*/ 4231 h 10000"/>
                <a:gd name="connsiteX274" fmla="*/ 5782 w 10000"/>
                <a:gd name="connsiteY274" fmla="*/ 3885 h 10000"/>
                <a:gd name="connsiteX275" fmla="*/ 5809 w 10000"/>
                <a:gd name="connsiteY275" fmla="*/ 3667 h 10000"/>
                <a:gd name="connsiteX276" fmla="*/ 5827 w 10000"/>
                <a:gd name="connsiteY276" fmla="*/ 3218 h 10000"/>
                <a:gd name="connsiteX277" fmla="*/ 5846 w 10000"/>
                <a:gd name="connsiteY277" fmla="*/ 3192 h 10000"/>
                <a:gd name="connsiteX278" fmla="*/ 5865 w 10000"/>
                <a:gd name="connsiteY278" fmla="*/ 3731 h 10000"/>
                <a:gd name="connsiteX279" fmla="*/ 5892 w 10000"/>
                <a:gd name="connsiteY279" fmla="*/ 4615 h 10000"/>
                <a:gd name="connsiteX280" fmla="*/ 5912 w 10000"/>
                <a:gd name="connsiteY280" fmla="*/ 5321 h 10000"/>
                <a:gd name="connsiteX281" fmla="*/ 5930 w 10000"/>
                <a:gd name="connsiteY281" fmla="*/ 5731 h 10000"/>
                <a:gd name="connsiteX282" fmla="*/ 5960 w 10000"/>
                <a:gd name="connsiteY282" fmla="*/ 6090 h 10000"/>
                <a:gd name="connsiteX283" fmla="*/ 5979 w 10000"/>
                <a:gd name="connsiteY283" fmla="*/ 6026 h 10000"/>
                <a:gd name="connsiteX284" fmla="*/ 5998 w 10000"/>
                <a:gd name="connsiteY284" fmla="*/ 5321 h 10000"/>
                <a:gd name="connsiteX285" fmla="*/ 6016 w 10000"/>
                <a:gd name="connsiteY285" fmla="*/ 4397 h 10000"/>
                <a:gd name="connsiteX286" fmla="*/ 6035 w 10000"/>
                <a:gd name="connsiteY286" fmla="*/ 4077 h 10000"/>
                <a:gd name="connsiteX287" fmla="*/ 6054 w 10000"/>
                <a:gd name="connsiteY287" fmla="*/ 4051 h 10000"/>
                <a:gd name="connsiteX288" fmla="*/ 6081 w 10000"/>
                <a:gd name="connsiteY288" fmla="*/ 4974 h 10000"/>
                <a:gd name="connsiteX289" fmla="*/ 6100 w 10000"/>
                <a:gd name="connsiteY289" fmla="*/ 5897 h 10000"/>
                <a:gd name="connsiteX290" fmla="*/ 6121 w 10000"/>
                <a:gd name="connsiteY290" fmla="*/ 5795 h 10000"/>
                <a:gd name="connsiteX291" fmla="*/ 6140 w 10000"/>
                <a:gd name="connsiteY291" fmla="*/ 5321 h 10000"/>
                <a:gd name="connsiteX292" fmla="*/ 6166 w 10000"/>
                <a:gd name="connsiteY292" fmla="*/ 5064 h 10000"/>
                <a:gd name="connsiteX293" fmla="*/ 6186 w 10000"/>
                <a:gd name="connsiteY293" fmla="*/ 5321 h 10000"/>
                <a:gd name="connsiteX294" fmla="*/ 6204 w 10000"/>
                <a:gd name="connsiteY294" fmla="*/ 5154 h 10000"/>
                <a:gd name="connsiteX295" fmla="*/ 6222 w 10000"/>
                <a:gd name="connsiteY295" fmla="*/ 4936 h 10000"/>
                <a:gd name="connsiteX296" fmla="*/ 6253 w 10000"/>
                <a:gd name="connsiteY296" fmla="*/ 4462 h 10000"/>
                <a:gd name="connsiteX297" fmla="*/ 6393 w 10000"/>
                <a:gd name="connsiteY297" fmla="*/ 4846 h 10000"/>
                <a:gd name="connsiteX298" fmla="*/ 6420 w 10000"/>
                <a:gd name="connsiteY298" fmla="*/ 4487 h 10000"/>
                <a:gd name="connsiteX299" fmla="*/ 6526 w 10000"/>
                <a:gd name="connsiteY299" fmla="*/ 4013 h 10000"/>
                <a:gd name="connsiteX300" fmla="*/ 6545 w 10000"/>
                <a:gd name="connsiteY300" fmla="*/ 3064 h 10000"/>
                <a:gd name="connsiteX301" fmla="*/ 6609 w 10000"/>
                <a:gd name="connsiteY301" fmla="*/ 5923 h 10000"/>
                <a:gd name="connsiteX302" fmla="*/ 6628 w 10000"/>
                <a:gd name="connsiteY302" fmla="*/ 7321 h 10000"/>
                <a:gd name="connsiteX303" fmla="*/ 6648 w 10000"/>
                <a:gd name="connsiteY303" fmla="*/ 7641 h 10000"/>
                <a:gd name="connsiteX304" fmla="*/ 6667 w 10000"/>
                <a:gd name="connsiteY304" fmla="*/ 7359 h 10000"/>
                <a:gd name="connsiteX305" fmla="*/ 6685 w 10000"/>
                <a:gd name="connsiteY305" fmla="*/ 5833 h 10000"/>
                <a:gd name="connsiteX306" fmla="*/ 6801 w 10000"/>
                <a:gd name="connsiteY306" fmla="*/ 6436 h 10000"/>
                <a:gd name="connsiteX307" fmla="*/ 6821 w 10000"/>
                <a:gd name="connsiteY307" fmla="*/ 8628 h 10000"/>
                <a:gd name="connsiteX308" fmla="*/ 6839 w 10000"/>
                <a:gd name="connsiteY308" fmla="*/ 9077 h 10000"/>
                <a:gd name="connsiteX309" fmla="*/ 6865 w 10000"/>
                <a:gd name="connsiteY309" fmla="*/ 8603 h 10000"/>
                <a:gd name="connsiteX310" fmla="*/ 6883 w 10000"/>
                <a:gd name="connsiteY310" fmla="*/ 7679 h 10000"/>
                <a:gd name="connsiteX311" fmla="*/ 6903 w 10000"/>
                <a:gd name="connsiteY311" fmla="*/ 6846 h 10000"/>
                <a:gd name="connsiteX312" fmla="*/ 6921 w 10000"/>
                <a:gd name="connsiteY312" fmla="*/ 6090 h 10000"/>
                <a:gd name="connsiteX313" fmla="*/ 6940 w 10000"/>
                <a:gd name="connsiteY313" fmla="*/ 5128 h 10000"/>
                <a:gd name="connsiteX314" fmla="*/ 6960 w 10000"/>
                <a:gd name="connsiteY314" fmla="*/ 4013 h 10000"/>
                <a:gd name="connsiteX315" fmla="*/ 7329 w 10000"/>
                <a:gd name="connsiteY315" fmla="*/ 5513 h 10000"/>
                <a:gd name="connsiteX316" fmla="*/ 7349 w 10000"/>
                <a:gd name="connsiteY316" fmla="*/ 6051 h 10000"/>
                <a:gd name="connsiteX317" fmla="*/ 7368 w 10000"/>
                <a:gd name="connsiteY317" fmla="*/ 5897 h 10000"/>
                <a:gd name="connsiteX318" fmla="*/ 7387 w 10000"/>
                <a:gd name="connsiteY318" fmla="*/ 5577 h 10000"/>
                <a:gd name="connsiteX319" fmla="*/ 7405 w 10000"/>
                <a:gd name="connsiteY319" fmla="*/ 5321 h 10000"/>
                <a:gd name="connsiteX320" fmla="*/ 7431 w 10000"/>
                <a:gd name="connsiteY320" fmla="*/ 4936 h 10000"/>
                <a:gd name="connsiteX321" fmla="*/ 7451 w 10000"/>
                <a:gd name="connsiteY321" fmla="*/ 4654 h 10000"/>
                <a:gd name="connsiteX322" fmla="*/ 7471 w 10000"/>
                <a:gd name="connsiteY322" fmla="*/ 4526 h 10000"/>
                <a:gd name="connsiteX323" fmla="*/ 7501 w 10000"/>
                <a:gd name="connsiteY323" fmla="*/ 4487 h 10000"/>
                <a:gd name="connsiteX324" fmla="*/ 7519 w 10000"/>
                <a:gd name="connsiteY324" fmla="*/ 4590 h 10000"/>
                <a:gd name="connsiteX325" fmla="*/ 7539 w 10000"/>
                <a:gd name="connsiteY325" fmla="*/ 5218 h 10000"/>
                <a:gd name="connsiteX326" fmla="*/ 7553 w 10000"/>
                <a:gd name="connsiteY326" fmla="*/ 5218 h 10000"/>
                <a:gd name="connsiteX327" fmla="*/ 7571 w 10000"/>
                <a:gd name="connsiteY327" fmla="*/ 4654 h 10000"/>
                <a:gd name="connsiteX328" fmla="*/ 7602 w 10000"/>
                <a:gd name="connsiteY328" fmla="*/ 4423 h 10000"/>
                <a:gd name="connsiteX329" fmla="*/ 7620 w 10000"/>
                <a:gd name="connsiteY329" fmla="*/ 4654 h 10000"/>
                <a:gd name="connsiteX330" fmla="*/ 7640 w 10000"/>
                <a:gd name="connsiteY330" fmla="*/ 5154 h 10000"/>
                <a:gd name="connsiteX331" fmla="*/ 7665 w 10000"/>
                <a:gd name="connsiteY331" fmla="*/ 5731 h 10000"/>
                <a:gd name="connsiteX332" fmla="*/ 7685 w 10000"/>
                <a:gd name="connsiteY332" fmla="*/ 6051 h 10000"/>
                <a:gd name="connsiteX333" fmla="*/ 7703 w 10000"/>
                <a:gd name="connsiteY333" fmla="*/ 5962 h 10000"/>
                <a:gd name="connsiteX334" fmla="*/ 7722 w 10000"/>
                <a:gd name="connsiteY334" fmla="*/ 5897 h 10000"/>
                <a:gd name="connsiteX335" fmla="*/ 7742 w 10000"/>
                <a:gd name="connsiteY335" fmla="*/ 5321 h 10000"/>
                <a:gd name="connsiteX336" fmla="*/ 7761 w 10000"/>
                <a:gd name="connsiteY336" fmla="*/ 4679 h 10000"/>
                <a:gd name="connsiteX337" fmla="*/ 7792 w 10000"/>
                <a:gd name="connsiteY337" fmla="*/ 4115 h 10000"/>
                <a:gd name="connsiteX338" fmla="*/ 7810 w 10000"/>
                <a:gd name="connsiteY338" fmla="*/ 3474 h 10000"/>
                <a:gd name="connsiteX339" fmla="*/ 7831 w 10000"/>
                <a:gd name="connsiteY339" fmla="*/ 3410 h 10000"/>
                <a:gd name="connsiteX340" fmla="*/ 7846 w 10000"/>
                <a:gd name="connsiteY340" fmla="*/ 4808 h 10000"/>
                <a:gd name="connsiteX341" fmla="*/ 7879 w 10000"/>
                <a:gd name="connsiteY341" fmla="*/ 6090 h 10000"/>
                <a:gd name="connsiteX342" fmla="*/ 7897 w 10000"/>
                <a:gd name="connsiteY342" fmla="*/ 5833 h 10000"/>
                <a:gd name="connsiteX343" fmla="*/ 7915 w 10000"/>
                <a:gd name="connsiteY343" fmla="*/ 4359 h 10000"/>
                <a:gd name="connsiteX344" fmla="*/ 7941 w 10000"/>
                <a:gd name="connsiteY344" fmla="*/ 2705 h 10000"/>
                <a:gd name="connsiteX345" fmla="*/ 7959 w 10000"/>
                <a:gd name="connsiteY345" fmla="*/ 1974 h 10000"/>
                <a:gd name="connsiteX346" fmla="*/ 7978 w 10000"/>
                <a:gd name="connsiteY346" fmla="*/ 4013 h 10000"/>
                <a:gd name="connsiteX347" fmla="*/ 7997 w 10000"/>
                <a:gd name="connsiteY347" fmla="*/ 6372 h 10000"/>
                <a:gd name="connsiteX348" fmla="*/ 8017 w 10000"/>
                <a:gd name="connsiteY348" fmla="*/ 7808 h 10000"/>
                <a:gd name="connsiteX349" fmla="*/ 8035 w 10000"/>
                <a:gd name="connsiteY349" fmla="*/ 7577 h 10000"/>
                <a:gd name="connsiteX350" fmla="*/ 8066 w 10000"/>
                <a:gd name="connsiteY350" fmla="*/ 7295 h 10000"/>
                <a:gd name="connsiteX351" fmla="*/ 8085 w 10000"/>
                <a:gd name="connsiteY351" fmla="*/ 7321 h 10000"/>
                <a:gd name="connsiteX352" fmla="*/ 8103 w 10000"/>
                <a:gd name="connsiteY352" fmla="*/ 7551 h 10000"/>
                <a:gd name="connsiteX353" fmla="*/ 8130 w 10000"/>
                <a:gd name="connsiteY353" fmla="*/ 7679 h 10000"/>
                <a:gd name="connsiteX354" fmla="*/ 8148 w 10000"/>
                <a:gd name="connsiteY354" fmla="*/ 7231 h 10000"/>
                <a:gd name="connsiteX355" fmla="*/ 8169 w 10000"/>
                <a:gd name="connsiteY355" fmla="*/ 6526 h 10000"/>
                <a:gd name="connsiteX356" fmla="*/ 8188 w 10000"/>
                <a:gd name="connsiteY356" fmla="*/ 5859 h 10000"/>
                <a:gd name="connsiteX357" fmla="*/ 8215 w 10000"/>
                <a:gd name="connsiteY357" fmla="*/ 5154 h 10000"/>
                <a:gd name="connsiteX358" fmla="*/ 8233 w 10000"/>
                <a:gd name="connsiteY358" fmla="*/ 4615 h 10000"/>
                <a:gd name="connsiteX359" fmla="*/ 8253 w 10000"/>
                <a:gd name="connsiteY359" fmla="*/ 3949 h 10000"/>
                <a:gd name="connsiteX360" fmla="*/ 8272 w 10000"/>
                <a:gd name="connsiteY360" fmla="*/ 3474 h 10000"/>
                <a:gd name="connsiteX361" fmla="*/ 8291 w 10000"/>
                <a:gd name="connsiteY361" fmla="*/ 2936 h 10000"/>
                <a:gd name="connsiteX362" fmla="*/ 8321 w 10000"/>
                <a:gd name="connsiteY362" fmla="*/ 2808 h 10000"/>
                <a:gd name="connsiteX363" fmla="*/ 8339 w 10000"/>
                <a:gd name="connsiteY363" fmla="*/ 3474 h 10000"/>
                <a:gd name="connsiteX364" fmla="*/ 8358 w 10000"/>
                <a:gd name="connsiteY364" fmla="*/ 4462 h 10000"/>
                <a:gd name="connsiteX365" fmla="*/ 8378 w 10000"/>
                <a:gd name="connsiteY365" fmla="*/ 4590 h 10000"/>
                <a:gd name="connsiteX366" fmla="*/ 8405 w 10000"/>
                <a:gd name="connsiteY366" fmla="*/ 4333 h 10000"/>
                <a:gd name="connsiteX367" fmla="*/ 8423 w 10000"/>
                <a:gd name="connsiteY367" fmla="*/ 4295 h 10000"/>
                <a:gd name="connsiteX368" fmla="*/ 8442 w 10000"/>
                <a:gd name="connsiteY368" fmla="*/ 4205 h 10000"/>
                <a:gd name="connsiteX369" fmla="*/ 8462 w 10000"/>
                <a:gd name="connsiteY369" fmla="*/ 3949 h 10000"/>
                <a:gd name="connsiteX370" fmla="*/ 8480 w 10000"/>
                <a:gd name="connsiteY370" fmla="*/ 4654 h 10000"/>
                <a:gd name="connsiteX371" fmla="*/ 8509 w 10000"/>
                <a:gd name="connsiteY371" fmla="*/ 5282 h 10000"/>
                <a:gd name="connsiteX372" fmla="*/ 8527 w 10000"/>
                <a:gd name="connsiteY372" fmla="*/ 6051 h 10000"/>
                <a:gd name="connsiteX373" fmla="*/ 8557 w 10000"/>
                <a:gd name="connsiteY373" fmla="*/ 6718 h 10000"/>
                <a:gd name="connsiteX374" fmla="*/ 8576 w 10000"/>
                <a:gd name="connsiteY374" fmla="*/ 6821 h 10000"/>
                <a:gd name="connsiteX375" fmla="*/ 8594 w 10000"/>
                <a:gd name="connsiteY375" fmla="*/ 6462 h 10000"/>
                <a:gd name="connsiteX376" fmla="*/ 8613 w 10000"/>
                <a:gd name="connsiteY376" fmla="*/ 5321 h 10000"/>
                <a:gd name="connsiteX377" fmla="*/ 8632 w 10000"/>
                <a:gd name="connsiteY377" fmla="*/ 2769 h 10000"/>
                <a:gd name="connsiteX378" fmla="*/ 8653 w 10000"/>
                <a:gd name="connsiteY378" fmla="*/ 1244 h 10000"/>
                <a:gd name="connsiteX379" fmla="*/ 8671 w 10000"/>
                <a:gd name="connsiteY379" fmla="*/ 962 h 10000"/>
                <a:gd name="connsiteX380" fmla="*/ 8697 w 10000"/>
                <a:gd name="connsiteY380" fmla="*/ 3603 h 10000"/>
                <a:gd name="connsiteX381" fmla="*/ 8715 w 10000"/>
                <a:gd name="connsiteY381" fmla="*/ 6846 h 10000"/>
                <a:gd name="connsiteX382" fmla="*/ 8742 w 10000"/>
                <a:gd name="connsiteY382" fmla="*/ 8282 h 10000"/>
                <a:gd name="connsiteX383" fmla="*/ 8761 w 10000"/>
                <a:gd name="connsiteY383" fmla="*/ 8218 h 10000"/>
                <a:gd name="connsiteX384" fmla="*/ 8781 w 10000"/>
                <a:gd name="connsiteY384" fmla="*/ 7679 h 10000"/>
                <a:gd name="connsiteX385" fmla="*/ 8801 w 10000"/>
                <a:gd name="connsiteY385" fmla="*/ 7038 h 10000"/>
                <a:gd name="connsiteX386" fmla="*/ 8819 w 10000"/>
                <a:gd name="connsiteY386" fmla="*/ 6436 h 10000"/>
                <a:gd name="connsiteX387" fmla="*/ 8849 w 10000"/>
                <a:gd name="connsiteY387" fmla="*/ 6115 h 10000"/>
                <a:gd name="connsiteX388" fmla="*/ 8868 w 10000"/>
                <a:gd name="connsiteY388" fmla="*/ 5833 h 10000"/>
                <a:gd name="connsiteX389" fmla="*/ 8886 w 10000"/>
                <a:gd name="connsiteY389" fmla="*/ 5449 h 10000"/>
                <a:gd name="connsiteX390" fmla="*/ 8906 w 10000"/>
                <a:gd name="connsiteY390" fmla="*/ 4872 h 10000"/>
                <a:gd name="connsiteX391" fmla="*/ 8925 w 10000"/>
                <a:gd name="connsiteY391" fmla="*/ 4333 h 10000"/>
                <a:gd name="connsiteX392" fmla="*/ 8952 w 10000"/>
                <a:gd name="connsiteY392" fmla="*/ 3795 h 10000"/>
                <a:gd name="connsiteX393" fmla="*/ 8970 w 10000"/>
                <a:gd name="connsiteY393" fmla="*/ 3538 h 10000"/>
                <a:gd name="connsiteX394" fmla="*/ 8989 w 10000"/>
                <a:gd name="connsiteY394" fmla="*/ 3244 h 10000"/>
                <a:gd name="connsiteX395" fmla="*/ 9014 w 10000"/>
                <a:gd name="connsiteY395" fmla="*/ 3372 h 10000"/>
                <a:gd name="connsiteX396" fmla="*/ 9036 w 10000"/>
                <a:gd name="connsiteY396" fmla="*/ 3244 h 10000"/>
                <a:gd name="connsiteX397" fmla="*/ 9055 w 10000"/>
                <a:gd name="connsiteY397" fmla="*/ 2513 h 10000"/>
                <a:gd name="connsiteX398" fmla="*/ 9073 w 10000"/>
                <a:gd name="connsiteY398" fmla="*/ 2897 h 10000"/>
                <a:gd name="connsiteX399" fmla="*/ 9092 w 10000"/>
                <a:gd name="connsiteY399" fmla="*/ 5128 h 10000"/>
                <a:gd name="connsiteX400" fmla="*/ 9123 w 10000"/>
                <a:gd name="connsiteY400" fmla="*/ 6846 h 10000"/>
                <a:gd name="connsiteX401" fmla="*/ 9142 w 10000"/>
                <a:gd name="connsiteY401" fmla="*/ 7038 h 10000"/>
                <a:gd name="connsiteX402" fmla="*/ 9161 w 10000"/>
                <a:gd name="connsiteY402" fmla="*/ 6821 h 10000"/>
                <a:gd name="connsiteX403" fmla="*/ 9187 w 10000"/>
                <a:gd name="connsiteY403" fmla="*/ 6051 h 10000"/>
                <a:gd name="connsiteX404" fmla="*/ 9207 w 10000"/>
                <a:gd name="connsiteY404" fmla="*/ 4974 h 10000"/>
                <a:gd name="connsiteX405" fmla="*/ 9225 w 10000"/>
                <a:gd name="connsiteY405" fmla="*/ 3885 h 10000"/>
                <a:gd name="connsiteX406" fmla="*/ 9244 w 10000"/>
                <a:gd name="connsiteY406" fmla="*/ 3795 h 10000"/>
                <a:gd name="connsiteX407" fmla="*/ 9262 w 10000"/>
                <a:gd name="connsiteY407" fmla="*/ 4910 h 10000"/>
                <a:gd name="connsiteX408" fmla="*/ 9282 w 10000"/>
                <a:gd name="connsiteY408" fmla="*/ 6590 h 10000"/>
                <a:gd name="connsiteX409" fmla="*/ 9311 w 10000"/>
                <a:gd name="connsiteY409" fmla="*/ 7705 h 10000"/>
                <a:gd name="connsiteX410" fmla="*/ 9330 w 10000"/>
                <a:gd name="connsiteY410" fmla="*/ 7641 h 10000"/>
                <a:gd name="connsiteX411" fmla="*/ 9348 w 10000"/>
                <a:gd name="connsiteY411" fmla="*/ 6974 h 10000"/>
                <a:gd name="connsiteX412" fmla="*/ 9366 w 10000"/>
                <a:gd name="connsiteY412" fmla="*/ 6244 h 10000"/>
                <a:gd name="connsiteX413" fmla="*/ 9396 w 10000"/>
                <a:gd name="connsiteY413" fmla="*/ 5667 h 10000"/>
                <a:gd name="connsiteX414" fmla="*/ 9415 w 10000"/>
                <a:gd name="connsiteY414" fmla="*/ 5282 h 10000"/>
                <a:gd name="connsiteX415" fmla="*/ 9434 w 10000"/>
                <a:gd name="connsiteY415" fmla="*/ 4782 h 10000"/>
                <a:gd name="connsiteX416" fmla="*/ 9452 w 10000"/>
                <a:gd name="connsiteY416" fmla="*/ 3987 h 10000"/>
                <a:gd name="connsiteX417" fmla="*/ 9481 w 10000"/>
                <a:gd name="connsiteY417" fmla="*/ 3244 h 10000"/>
                <a:gd name="connsiteX418" fmla="*/ 9499 w 10000"/>
                <a:gd name="connsiteY418" fmla="*/ 2872 h 10000"/>
                <a:gd name="connsiteX419" fmla="*/ 9518 w 10000"/>
                <a:gd name="connsiteY419" fmla="*/ 2962 h 10000"/>
                <a:gd name="connsiteX420" fmla="*/ 9536 w 10000"/>
                <a:gd name="connsiteY420" fmla="*/ 3667 h 10000"/>
                <a:gd name="connsiteX421" fmla="*/ 9556 w 10000"/>
                <a:gd name="connsiteY421" fmla="*/ 5321 h 10000"/>
                <a:gd name="connsiteX422" fmla="*/ 9964 w 10000"/>
                <a:gd name="connsiteY422" fmla="*/ 6090 h 10000"/>
                <a:gd name="connsiteX423" fmla="*/ 9982 w 10000"/>
                <a:gd name="connsiteY423" fmla="*/ 6308 h 10000"/>
                <a:gd name="connsiteX424" fmla="*/ 10000 w 10000"/>
                <a:gd name="connsiteY424" fmla="*/ 6026 h 10000"/>
                <a:gd name="connsiteX0" fmla="*/ 0 w 10038"/>
                <a:gd name="connsiteY0" fmla="*/ 5103 h 10000"/>
                <a:gd name="connsiteX1" fmla="*/ 18 w 10038"/>
                <a:gd name="connsiteY1" fmla="*/ 6333 h 10000"/>
                <a:gd name="connsiteX2" fmla="*/ 37 w 10038"/>
                <a:gd name="connsiteY2" fmla="*/ 6885 h 10000"/>
                <a:gd name="connsiteX3" fmla="*/ 55 w 10038"/>
                <a:gd name="connsiteY3" fmla="*/ 6397 h 10000"/>
                <a:gd name="connsiteX4" fmla="*/ 86 w 10038"/>
                <a:gd name="connsiteY4" fmla="*/ 5474 h 10000"/>
                <a:gd name="connsiteX5" fmla="*/ 105 w 10038"/>
                <a:gd name="connsiteY5" fmla="*/ 4179 h 10000"/>
                <a:gd name="connsiteX6" fmla="*/ 124 w 10038"/>
                <a:gd name="connsiteY6" fmla="*/ 3128 h 10000"/>
                <a:gd name="connsiteX7" fmla="*/ 149 w 10038"/>
                <a:gd name="connsiteY7" fmla="*/ 2897 h 10000"/>
                <a:gd name="connsiteX8" fmla="*/ 167 w 10038"/>
                <a:gd name="connsiteY8" fmla="*/ 3987 h 10000"/>
                <a:gd name="connsiteX9" fmla="*/ 188 w 10038"/>
                <a:gd name="connsiteY9" fmla="*/ 5346 h 10000"/>
                <a:gd name="connsiteX10" fmla="*/ 207 w 10038"/>
                <a:gd name="connsiteY10" fmla="*/ 6179 h 10000"/>
                <a:gd name="connsiteX11" fmla="*/ 227 w 10038"/>
                <a:gd name="connsiteY11" fmla="*/ 6333 h 10000"/>
                <a:gd name="connsiteX12" fmla="*/ 257 w 10038"/>
                <a:gd name="connsiteY12" fmla="*/ 6115 h 10000"/>
                <a:gd name="connsiteX13" fmla="*/ 274 w 10038"/>
                <a:gd name="connsiteY13" fmla="*/ 5667 h 10000"/>
                <a:gd name="connsiteX14" fmla="*/ 296 w 10038"/>
                <a:gd name="connsiteY14" fmla="*/ 5385 h 10000"/>
                <a:gd name="connsiteX15" fmla="*/ 314 w 10038"/>
                <a:gd name="connsiteY15" fmla="*/ 4872 h 10000"/>
                <a:gd name="connsiteX16" fmla="*/ 334 w 10038"/>
                <a:gd name="connsiteY16" fmla="*/ 4013 h 10000"/>
                <a:gd name="connsiteX17" fmla="*/ 363 w 10038"/>
                <a:gd name="connsiteY17" fmla="*/ 3795 h 10000"/>
                <a:gd name="connsiteX18" fmla="*/ 382 w 10038"/>
                <a:gd name="connsiteY18" fmla="*/ 3859 h 10000"/>
                <a:gd name="connsiteX19" fmla="*/ 400 w 10038"/>
                <a:gd name="connsiteY19" fmla="*/ 4115 h 10000"/>
                <a:gd name="connsiteX20" fmla="*/ 426 w 10038"/>
                <a:gd name="connsiteY20" fmla="*/ 4872 h 10000"/>
                <a:gd name="connsiteX21" fmla="*/ 444 w 10038"/>
                <a:gd name="connsiteY21" fmla="*/ 5513 h 10000"/>
                <a:gd name="connsiteX22" fmla="*/ 465 w 10038"/>
                <a:gd name="connsiteY22" fmla="*/ 5513 h 10000"/>
                <a:gd name="connsiteX23" fmla="*/ 483 w 10038"/>
                <a:gd name="connsiteY23" fmla="*/ 5641 h 10000"/>
                <a:gd name="connsiteX24" fmla="*/ 501 w 10038"/>
                <a:gd name="connsiteY24" fmla="*/ 5705 h 10000"/>
                <a:gd name="connsiteX25" fmla="*/ 521 w 10038"/>
                <a:gd name="connsiteY25" fmla="*/ 5833 h 10000"/>
                <a:gd name="connsiteX26" fmla="*/ 551 w 10038"/>
                <a:gd name="connsiteY26" fmla="*/ 5731 h 10000"/>
                <a:gd name="connsiteX27" fmla="*/ 567 w 10038"/>
                <a:gd name="connsiteY27" fmla="*/ 5321 h 10000"/>
                <a:gd name="connsiteX28" fmla="*/ 586 w 10038"/>
                <a:gd name="connsiteY28" fmla="*/ 4974 h 10000"/>
                <a:gd name="connsiteX29" fmla="*/ 615 w 10038"/>
                <a:gd name="connsiteY29" fmla="*/ 4526 h 10000"/>
                <a:gd name="connsiteX30" fmla="*/ 634 w 10038"/>
                <a:gd name="connsiteY30" fmla="*/ 4051 h 10000"/>
                <a:gd name="connsiteX31" fmla="*/ 653 w 10038"/>
                <a:gd name="connsiteY31" fmla="*/ 3372 h 10000"/>
                <a:gd name="connsiteX32" fmla="*/ 673 w 10038"/>
                <a:gd name="connsiteY32" fmla="*/ 3026 h 10000"/>
                <a:gd name="connsiteX33" fmla="*/ 698 w 10038"/>
                <a:gd name="connsiteY33" fmla="*/ 3282 h 10000"/>
                <a:gd name="connsiteX34" fmla="*/ 718 w 10038"/>
                <a:gd name="connsiteY34" fmla="*/ 4551 h 10000"/>
                <a:gd name="connsiteX35" fmla="*/ 736 w 10038"/>
                <a:gd name="connsiteY35" fmla="*/ 6090 h 10000"/>
                <a:gd name="connsiteX36" fmla="*/ 756 w 10038"/>
                <a:gd name="connsiteY36" fmla="*/ 7256 h 10000"/>
                <a:gd name="connsiteX37" fmla="*/ 774 w 10038"/>
                <a:gd name="connsiteY37" fmla="*/ 7449 h 10000"/>
                <a:gd name="connsiteX38" fmla="*/ 805 w 10038"/>
                <a:gd name="connsiteY38" fmla="*/ 7077 h 10000"/>
                <a:gd name="connsiteX39" fmla="*/ 823 w 10038"/>
                <a:gd name="connsiteY39" fmla="*/ 5603 h 10000"/>
                <a:gd name="connsiteX40" fmla="*/ 839 w 10038"/>
                <a:gd name="connsiteY40" fmla="*/ 3282 h 10000"/>
                <a:gd name="connsiteX41" fmla="*/ 859 w 10038"/>
                <a:gd name="connsiteY41" fmla="*/ 1308 h 10000"/>
                <a:gd name="connsiteX42" fmla="*/ 891 w 10038"/>
                <a:gd name="connsiteY42" fmla="*/ 962 h 10000"/>
                <a:gd name="connsiteX43" fmla="*/ 911 w 10038"/>
                <a:gd name="connsiteY43" fmla="*/ 3282 h 10000"/>
                <a:gd name="connsiteX44" fmla="*/ 929 w 10038"/>
                <a:gd name="connsiteY44" fmla="*/ 7744 h 10000"/>
                <a:gd name="connsiteX45" fmla="*/ 948 w 10038"/>
                <a:gd name="connsiteY45" fmla="*/ 10000 h 10000"/>
                <a:gd name="connsiteX46" fmla="*/ 966 w 10038"/>
                <a:gd name="connsiteY46" fmla="*/ 8821 h 10000"/>
                <a:gd name="connsiteX47" fmla="*/ 994 w 10038"/>
                <a:gd name="connsiteY47" fmla="*/ 6564 h 10000"/>
                <a:gd name="connsiteX48" fmla="*/ 1013 w 10038"/>
                <a:gd name="connsiteY48" fmla="*/ 5064 h 10000"/>
                <a:gd name="connsiteX49" fmla="*/ 1041 w 10038"/>
                <a:gd name="connsiteY49" fmla="*/ 4744 h 10000"/>
                <a:gd name="connsiteX50" fmla="*/ 1061 w 10038"/>
                <a:gd name="connsiteY50" fmla="*/ 5000 h 10000"/>
                <a:gd name="connsiteX51" fmla="*/ 1080 w 10038"/>
                <a:gd name="connsiteY51" fmla="*/ 5513 h 10000"/>
                <a:gd name="connsiteX52" fmla="*/ 1099 w 10038"/>
                <a:gd name="connsiteY52" fmla="*/ 5641 h 10000"/>
                <a:gd name="connsiteX53" fmla="*/ 1118 w 10038"/>
                <a:gd name="connsiteY53" fmla="*/ 5577 h 10000"/>
                <a:gd name="connsiteX54" fmla="*/ 1132 w 10038"/>
                <a:gd name="connsiteY54" fmla="*/ 5346 h 10000"/>
                <a:gd name="connsiteX55" fmla="*/ 1151 w 10038"/>
                <a:gd name="connsiteY55" fmla="*/ 4936 h 10000"/>
                <a:gd name="connsiteX56" fmla="*/ 1180 w 10038"/>
                <a:gd name="connsiteY56" fmla="*/ 3756 h 10000"/>
                <a:gd name="connsiteX57" fmla="*/ 1200 w 10038"/>
                <a:gd name="connsiteY57" fmla="*/ 3372 h 10000"/>
                <a:gd name="connsiteX58" fmla="*/ 1226 w 10038"/>
                <a:gd name="connsiteY58" fmla="*/ 3346 h 10000"/>
                <a:gd name="connsiteX59" fmla="*/ 1246 w 10038"/>
                <a:gd name="connsiteY59" fmla="*/ 3372 h 10000"/>
                <a:gd name="connsiteX60" fmla="*/ 1266 w 10038"/>
                <a:gd name="connsiteY60" fmla="*/ 4333 h 10000"/>
                <a:gd name="connsiteX61" fmla="*/ 1285 w 10038"/>
                <a:gd name="connsiteY61" fmla="*/ 5346 h 10000"/>
                <a:gd name="connsiteX62" fmla="*/ 1303 w 10038"/>
                <a:gd name="connsiteY62" fmla="*/ 6308 h 10000"/>
                <a:gd name="connsiteX63" fmla="*/ 1334 w 10038"/>
                <a:gd name="connsiteY63" fmla="*/ 6885 h 10000"/>
                <a:gd name="connsiteX64" fmla="*/ 1352 w 10038"/>
                <a:gd name="connsiteY64" fmla="*/ 7077 h 10000"/>
                <a:gd name="connsiteX65" fmla="*/ 1371 w 10038"/>
                <a:gd name="connsiteY65" fmla="*/ 6564 h 10000"/>
                <a:gd name="connsiteX66" fmla="*/ 1391 w 10038"/>
                <a:gd name="connsiteY66" fmla="*/ 6244 h 10000"/>
                <a:gd name="connsiteX67" fmla="*/ 1410 w 10038"/>
                <a:gd name="connsiteY67" fmla="*/ 5897 h 10000"/>
                <a:gd name="connsiteX68" fmla="*/ 1437 w 10038"/>
                <a:gd name="connsiteY68" fmla="*/ 5192 h 10000"/>
                <a:gd name="connsiteX69" fmla="*/ 1456 w 10038"/>
                <a:gd name="connsiteY69" fmla="*/ 4359 h 10000"/>
                <a:gd name="connsiteX70" fmla="*/ 1476 w 10038"/>
                <a:gd name="connsiteY70" fmla="*/ 3628 h 10000"/>
                <a:gd name="connsiteX71" fmla="*/ 1503 w 10038"/>
                <a:gd name="connsiteY71" fmla="*/ 3064 h 10000"/>
                <a:gd name="connsiteX72" fmla="*/ 1521 w 10038"/>
                <a:gd name="connsiteY72" fmla="*/ 3500 h 10000"/>
                <a:gd name="connsiteX73" fmla="*/ 1540 w 10038"/>
                <a:gd name="connsiteY73" fmla="*/ 4423 h 10000"/>
                <a:gd name="connsiteX74" fmla="*/ 1558 w 10038"/>
                <a:gd name="connsiteY74" fmla="*/ 4910 h 10000"/>
                <a:gd name="connsiteX75" fmla="*/ 1579 w 10038"/>
                <a:gd name="connsiteY75" fmla="*/ 4333 h 10000"/>
                <a:gd name="connsiteX76" fmla="*/ 1609 w 10038"/>
                <a:gd name="connsiteY76" fmla="*/ 3154 h 10000"/>
                <a:gd name="connsiteX77" fmla="*/ 1629 w 10038"/>
                <a:gd name="connsiteY77" fmla="*/ 2513 h 10000"/>
                <a:gd name="connsiteX78" fmla="*/ 1647 w 10038"/>
                <a:gd name="connsiteY78" fmla="*/ 3564 h 10000"/>
                <a:gd name="connsiteX79" fmla="*/ 1673 w 10038"/>
                <a:gd name="connsiteY79" fmla="*/ 5385 h 10000"/>
                <a:gd name="connsiteX80" fmla="*/ 1691 w 10038"/>
                <a:gd name="connsiteY80" fmla="*/ 6308 h 10000"/>
                <a:gd name="connsiteX81" fmla="*/ 1709 w 10038"/>
                <a:gd name="connsiteY81" fmla="*/ 5731 h 10000"/>
                <a:gd name="connsiteX82" fmla="*/ 1728 w 10038"/>
                <a:gd name="connsiteY82" fmla="*/ 5346 h 10000"/>
                <a:gd name="connsiteX83" fmla="*/ 1747 w 10038"/>
                <a:gd name="connsiteY83" fmla="*/ 5513 h 10000"/>
                <a:gd name="connsiteX84" fmla="*/ 1767 w 10038"/>
                <a:gd name="connsiteY84" fmla="*/ 5667 h 10000"/>
                <a:gd name="connsiteX85" fmla="*/ 1794 w 10038"/>
                <a:gd name="connsiteY85" fmla="*/ 6308 h 10000"/>
                <a:gd name="connsiteX86" fmla="*/ 1812 w 10038"/>
                <a:gd name="connsiteY86" fmla="*/ 6462 h 10000"/>
                <a:gd name="connsiteX87" fmla="*/ 1831 w 10038"/>
                <a:gd name="connsiteY87" fmla="*/ 6051 h 10000"/>
                <a:gd name="connsiteX88" fmla="*/ 1849 w 10038"/>
                <a:gd name="connsiteY88" fmla="*/ 5513 h 10000"/>
                <a:gd name="connsiteX89" fmla="*/ 1880 w 10038"/>
                <a:gd name="connsiteY89" fmla="*/ 5385 h 10000"/>
                <a:gd name="connsiteX90" fmla="*/ 1900 w 10038"/>
                <a:gd name="connsiteY90" fmla="*/ 5449 h 10000"/>
                <a:gd name="connsiteX91" fmla="*/ 1920 w 10038"/>
                <a:gd name="connsiteY91" fmla="*/ 5513 h 10000"/>
                <a:gd name="connsiteX92" fmla="*/ 1946 w 10038"/>
                <a:gd name="connsiteY92" fmla="*/ 5192 h 10000"/>
                <a:gd name="connsiteX93" fmla="*/ 1967 w 10038"/>
                <a:gd name="connsiteY93" fmla="*/ 4397 h 10000"/>
                <a:gd name="connsiteX94" fmla="*/ 1985 w 10038"/>
                <a:gd name="connsiteY94" fmla="*/ 4295 h 10000"/>
                <a:gd name="connsiteX95" fmla="*/ 2003 w 10038"/>
                <a:gd name="connsiteY95" fmla="*/ 4526 h 10000"/>
                <a:gd name="connsiteX96" fmla="*/ 2023 w 10038"/>
                <a:gd name="connsiteY96" fmla="*/ 5385 h 10000"/>
                <a:gd name="connsiteX97" fmla="*/ 2043 w 10038"/>
                <a:gd name="connsiteY97" fmla="*/ 6590 h 10000"/>
                <a:gd name="connsiteX98" fmla="*/ 2062 w 10038"/>
                <a:gd name="connsiteY98" fmla="*/ 6949 h 10000"/>
                <a:gd name="connsiteX99" fmla="*/ 2088 w 10038"/>
                <a:gd name="connsiteY99" fmla="*/ 6141 h 10000"/>
                <a:gd name="connsiteX100" fmla="*/ 2118 w 10038"/>
                <a:gd name="connsiteY100" fmla="*/ 5346 h 10000"/>
                <a:gd name="connsiteX101" fmla="*/ 2136 w 10038"/>
                <a:gd name="connsiteY101" fmla="*/ 5154 h 10000"/>
                <a:gd name="connsiteX102" fmla="*/ 2156 w 10038"/>
                <a:gd name="connsiteY102" fmla="*/ 5641 h 10000"/>
                <a:gd name="connsiteX103" fmla="*/ 2174 w 10038"/>
                <a:gd name="connsiteY103" fmla="*/ 5795 h 10000"/>
                <a:gd name="connsiteX104" fmla="*/ 2193 w 10038"/>
                <a:gd name="connsiteY104" fmla="*/ 5731 h 10000"/>
                <a:gd name="connsiteX105" fmla="*/ 2212 w 10038"/>
                <a:gd name="connsiteY105" fmla="*/ 5346 h 10000"/>
                <a:gd name="connsiteX106" fmla="*/ 2237 w 10038"/>
                <a:gd name="connsiteY106" fmla="*/ 4910 h 10000"/>
                <a:gd name="connsiteX107" fmla="*/ 2257 w 10038"/>
                <a:gd name="connsiteY107" fmla="*/ 4615 h 10000"/>
                <a:gd name="connsiteX108" fmla="*/ 2277 w 10038"/>
                <a:gd name="connsiteY108" fmla="*/ 4462 h 10000"/>
                <a:gd name="connsiteX109" fmla="*/ 2304 w 10038"/>
                <a:gd name="connsiteY109" fmla="*/ 4423 h 10000"/>
                <a:gd name="connsiteX110" fmla="*/ 2324 w 10038"/>
                <a:gd name="connsiteY110" fmla="*/ 4397 h 10000"/>
                <a:gd name="connsiteX111" fmla="*/ 2342 w 10038"/>
                <a:gd name="connsiteY111" fmla="*/ 4179 h 10000"/>
                <a:gd name="connsiteX112" fmla="*/ 2361 w 10038"/>
                <a:gd name="connsiteY112" fmla="*/ 3731 h 10000"/>
                <a:gd name="connsiteX113" fmla="*/ 2379 w 10038"/>
                <a:gd name="connsiteY113" fmla="*/ 3000 h 10000"/>
                <a:gd name="connsiteX114" fmla="*/ 2411 w 10038"/>
                <a:gd name="connsiteY114" fmla="*/ 2513 h 10000"/>
                <a:gd name="connsiteX115" fmla="*/ 2429 w 10038"/>
                <a:gd name="connsiteY115" fmla="*/ 3026 h 10000"/>
                <a:gd name="connsiteX116" fmla="*/ 2448 w 10038"/>
                <a:gd name="connsiteY116" fmla="*/ 4590 h 10000"/>
                <a:gd name="connsiteX117" fmla="*/ 2466 w 10038"/>
                <a:gd name="connsiteY117" fmla="*/ 6397 h 10000"/>
                <a:gd name="connsiteX118" fmla="*/ 2485 w 10038"/>
                <a:gd name="connsiteY118" fmla="*/ 7192 h 10000"/>
                <a:gd name="connsiteX119" fmla="*/ 2513 w 10038"/>
                <a:gd name="connsiteY119" fmla="*/ 6910 h 10000"/>
                <a:gd name="connsiteX120" fmla="*/ 2531 w 10038"/>
                <a:gd name="connsiteY120" fmla="*/ 6179 h 10000"/>
                <a:gd name="connsiteX121" fmla="*/ 2551 w 10038"/>
                <a:gd name="connsiteY121" fmla="*/ 4936 h 10000"/>
                <a:gd name="connsiteX122" fmla="*/ 2579 w 10038"/>
                <a:gd name="connsiteY122" fmla="*/ 3603 h 10000"/>
                <a:gd name="connsiteX123" fmla="*/ 2595 w 10038"/>
                <a:gd name="connsiteY123" fmla="*/ 2872 h 10000"/>
                <a:gd name="connsiteX124" fmla="*/ 2614 w 10038"/>
                <a:gd name="connsiteY124" fmla="*/ 2231 h 10000"/>
                <a:gd name="connsiteX125" fmla="*/ 2634 w 10038"/>
                <a:gd name="connsiteY125" fmla="*/ 3064 h 10000"/>
                <a:gd name="connsiteX126" fmla="*/ 2653 w 10038"/>
                <a:gd name="connsiteY126" fmla="*/ 5577 h 10000"/>
                <a:gd name="connsiteX127" fmla="*/ 2685 w 10038"/>
                <a:gd name="connsiteY127" fmla="*/ 7359 h 10000"/>
                <a:gd name="connsiteX128" fmla="*/ 2704 w 10038"/>
                <a:gd name="connsiteY128" fmla="*/ 7128 h 10000"/>
                <a:gd name="connsiteX129" fmla="*/ 2729 w 10038"/>
                <a:gd name="connsiteY129" fmla="*/ 6372 h 10000"/>
                <a:gd name="connsiteX130" fmla="*/ 2749 w 10038"/>
                <a:gd name="connsiteY130" fmla="*/ 5538 h 10000"/>
                <a:gd name="connsiteX131" fmla="*/ 2768 w 10038"/>
                <a:gd name="connsiteY131" fmla="*/ 4654 h 10000"/>
                <a:gd name="connsiteX132" fmla="*/ 2787 w 10038"/>
                <a:gd name="connsiteY132" fmla="*/ 3987 h 10000"/>
                <a:gd name="connsiteX133" fmla="*/ 2806 w 10038"/>
                <a:gd name="connsiteY133" fmla="*/ 3410 h 10000"/>
                <a:gd name="connsiteX134" fmla="*/ 2824 w 10038"/>
                <a:gd name="connsiteY134" fmla="*/ 3885 h 10000"/>
                <a:gd name="connsiteX135" fmla="*/ 2843 w 10038"/>
                <a:gd name="connsiteY135" fmla="*/ 5987 h 10000"/>
                <a:gd name="connsiteX136" fmla="*/ 2873 w 10038"/>
                <a:gd name="connsiteY136" fmla="*/ 7679 h 10000"/>
                <a:gd name="connsiteX137" fmla="*/ 2889 w 10038"/>
                <a:gd name="connsiteY137" fmla="*/ 7641 h 10000"/>
                <a:gd name="connsiteX138" fmla="*/ 2907 w 10038"/>
                <a:gd name="connsiteY138" fmla="*/ 7103 h 10000"/>
                <a:gd name="connsiteX139" fmla="*/ 2927 w 10038"/>
                <a:gd name="connsiteY139" fmla="*/ 6500 h 10000"/>
                <a:gd name="connsiteX140" fmla="*/ 2958 w 10038"/>
                <a:gd name="connsiteY140" fmla="*/ 5962 h 10000"/>
                <a:gd name="connsiteX141" fmla="*/ 2976 w 10038"/>
                <a:gd name="connsiteY141" fmla="*/ 5321 h 10000"/>
                <a:gd name="connsiteX142" fmla="*/ 2995 w 10038"/>
                <a:gd name="connsiteY142" fmla="*/ 4744 h 10000"/>
                <a:gd name="connsiteX143" fmla="*/ 3020 w 10038"/>
                <a:gd name="connsiteY143" fmla="*/ 4051 h 10000"/>
                <a:gd name="connsiteX144" fmla="*/ 3041 w 10038"/>
                <a:gd name="connsiteY144" fmla="*/ 3372 h 10000"/>
                <a:gd name="connsiteX145" fmla="*/ 3060 w 10038"/>
                <a:gd name="connsiteY145" fmla="*/ 3667 h 10000"/>
                <a:gd name="connsiteX146" fmla="*/ 3080 w 10038"/>
                <a:gd name="connsiteY146" fmla="*/ 4295 h 10000"/>
                <a:gd name="connsiteX147" fmla="*/ 3098 w 10038"/>
                <a:gd name="connsiteY147" fmla="*/ 4808 h 10000"/>
                <a:gd name="connsiteX148" fmla="*/ 3116 w 10038"/>
                <a:gd name="connsiteY148" fmla="*/ 5667 h 10000"/>
                <a:gd name="connsiteX149" fmla="*/ 3146 w 10038"/>
                <a:gd name="connsiteY149" fmla="*/ 6205 h 10000"/>
                <a:gd name="connsiteX150" fmla="*/ 3165 w 10038"/>
                <a:gd name="connsiteY150" fmla="*/ 6141 h 10000"/>
                <a:gd name="connsiteX151" fmla="*/ 3180 w 10038"/>
                <a:gd name="connsiteY151" fmla="*/ 5705 h 10000"/>
                <a:gd name="connsiteX152" fmla="*/ 3212 w 10038"/>
                <a:gd name="connsiteY152" fmla="*/ 5154 h 10000"/>
                <a:gd name="connsiteX153" fmla="*/ 3232 w 10038"/>
                <a:gd name="connsiteY153" fmla="*/ 4526 h 10000"/>
                <a:gd name="connsiteX154" fmla="*/ 3250 w 10038"/>
                <a:gd name="connsiteY154" fmla="*/ 4590 h 10000"/>
                <a:gd name="connsiteX155" fmla="*/ 3270 w 10038"/>
                <a:gd name="connsiteY155" fmla="*/ 5321 h 10000"/>
                <a:gd name="connsiteX156" fmla="*/ 3296 w 10038"/>
                <a:gd name="connsiteY156" fmla="*/ 5962 h 10000"/>
                <a:gd name="connsiteX157" fmla="*/ 3316 w 10038"/>
                <a:gd name="connsiteY157" fmla="*/ 5859 h 10000"/>
                <a:gd name="connsiteX158" fmla="*/ 3335 w 10038"/>
                <a:gd name="connsiteY158" fmla="*/ 5064 h 10000"/>
                <a:gd name="connsiteX159" fmla="*/ 3353 w 10038"/>
                <a:gd name="connsiteY159" fmla="*/ 4359 h 10000"/>
                <a:gd name="connsiteX160" fmla="*/ 3383 w 10038"/>
                <a:gd name="connsiteY160" fmla="*/ 4013 h 10000"/>
                <a:gd name="connsiteX161" fmla="*/ 3402 w 10038"/>
                <a:gd name="connsiteY161" fmla="*/ 4333 h 10000"/>
                <a:gd name="connsiteX162" fmla="*/ 3422 w 10038"/>
                <a:gd name="connsiteY162" fmla="*/ 4936 h 10000"/>
                <a:gd name="connsiteX163" fmla="*/ 3440 w 10038"/>
                <a:gd name="connsiteY163" fmla="*/ 5603 h 10000"/>
                <a:gd name="connsiteX164" fmla="*/ 3460 w 10038"/>
                <a:gd name="connsiteY164" fmla="*/ 5705 h 10000"/>
                <a:gd name="connsiteX165" fmla="*/ 3486 w 10038"/>
                <a:gd name="connsiteY165" fmla="*/ 5449 h 10000"/>
                <a:gd name="connsiteX166" fmla="*/ 3504 w 10038"/>
                <a:gd name="connsiteY166" fmla="*/ 5103 h 10000"/>
                <a:gd name="connsiteX167" fmla="*/ 3523 w 10038"/>
                <a:gd name="connsiteY167" fmla="*/ 4359 h 10000"/>
                <a:gd name="connsiteX168" fmla="*/ 3541 w 10038"/>
                <a:gd name="connsiteY168" fmla="*/ 3731 h 10000"/>
                <a:gd name="connsiteX169" fmla="*/ 3560 w 10038"/>
                <a:gd name="connsiteY169" fmla="*/ 3923 h 10000"/>
                <a:gd name="connsiteX170" fmla="*/ 3588 w 10038"/>
                <a:gd name="connsiteY170" fmla="*/ 3500 h 10000"/>
                <a:gd name="connsiteX171" fmla="*/ 3607 w 10038"/>
                <a:gd name="connsiteY171" fmla="*/ 2615 h 10000"/>
                <a:gd name="connsiteX172" fmla="*/ 3637 w 10038"/>
                <a:gd name="connsiteY172" fmla="*/ 897 h 10000"/>
                <a:gd name="connsiteX173" fmla="*/ 3656 w 10038"/>
                <a:gd name="connsiteY173" fmla="*/ 1154 h 10000"/>
                <a:gd name="connsiteX174" fmla="*/ 3675 w 10038"/>
                <a:gd name="connsiteY174" fmla="*/ 3987 h 10000"/>
                <a:gd name="connsiteX175" fmla="*/ 3693 w 10038"/>
                <a:gd name="connsiteY175" fmla="*/ 7577 h 10000"/>
                <a:gd name="connsiteX176" fmla="*/ 3714 w 10038"/>
                <a:gd name="connsiteY176" fmla="*/ 9423 h 10000"/>
                <a:gd name="connsiteX177" fmla="*/ 3732 w 10038"/>
                <a:gd name="connsiteY177" fmla="*/ 9167 h 10000"/>
                <a:gd name="connsiteX178" fmla="*/ 3751 w 10038"/>
                <a:gd name="connsiteY178" fmla="*/ 7872 h 10000"/>
                <a:gd name="connsiteX179" fmla="*/ 3779 w 10038"/>
                <a:gd name="connsiteY179" fmla="*/ 6782 h 10000"/>
                <a:gd name="connsiteX180" fmla="*/ 3799 w 10038"/>
                <a:gd name="connsiteY180" fmla="*/ 5897 h 10000"/>
                <a:gd name="connsiteX181" fmla="*/ 3825 w 10038"/>
                <a:gd name="connsiteY181" fmla="*/ 5410 h 10000"/>
                <a:gd name="connsiteX182" fmla="*/ 3844 w 10038"/>
                <a:gd name="connsiteY182" fmla="*/ 5282 h 10000"/>
                <a:gd name="connsiteX183" fmla="*/ 3863 w 10038"/>
                <a:gd name="connsiteY183" fmla="*/ 5346 h 10000"/>
                <a:gd name="connsiteX184" fmla="*/ 3881 w 10038"/>
                <a:gd name="connsiteY184" fmla="*/ 5038 h 10000"/>
                <a:gd name="connsiteX185" fmla="*/ 3900 w 10038"/>
                <a:gd name="connsiteY185" fmla="*/ 4872 h 10000"/>
                <a:gd name="connsiteX186" fmla="*/ 3929 w 10038"/>
                <a:gd name="connsiteY186" fmla="*/ 4718 h 10000"/>
                <a:gd name="connsiteX187" fmla="*/ 3948 w 10038"/>
                <a:gd name="connsiteY187" fmla="*/ 4936 h 10000"/>
                <a:gd name="connsiteX188" fmla="*/ 3968 w 10038"/>
                <a:gd name="connsiteY188" fmla="*/ 5103 h 10000"/>
                <a:gd name="connsiteX189" fmla="*/ 3987 w 10038"/>
                <a:gd name="connsiteY189" fmla="*/ 5474 h 10000"/>
                <a:gd name="connsiteX190" fmla="*/ 4016 w 10038"/>
                <a:gd name="connsiteY190" fmla="*/ 5410 h 10000"/>
                <a:gd name="connsiteX191" fmla="*/ 4034 w 10038"/>
                <a:gd name="connsiteY191" fmla="*/ 5218 h 10000"/>
                <a:gd name="connsiteX192" fmla="*/ 4053 w 10038"/>
                <a:gd name="connsiteY192" fmla="*/ 5000 h 10000"/>
                <a:gd name="connsiteX193" fmla="*/ 4071 w 10038"/>
                <a:gd name="connsiteY193" fmla="*/ 4872 h 10000"/>
                <a:gd name="connsiteX194" fmla="*/ 4090 w 10038"/>
                <a:gd name="connsiteY194" fmla="*/ 4744 h 10000"/>
                <a:gd name="connsiteX195" fmla="*/ 4117 w 10038"/>
                <a:gd name="connsiteY195" fmla="*/ 4808 h 10000"/>
                <a:gd name="connsiteX196" fmla="*/ 4135 w 10038"/>
                <a:gd name="connsiteY196" fmla="*/ 4782 h 10000"/>
                <a:gd name="connsiteX197" fmla="*/ 4155 w 10038"/>
                <a:gd name="connsiteY197" fmla="*/ 4590 h 10000"/>
                <a:gd name="connsiteX198" fmla="*/ 4173 w 10038"/>
                <a:gd name="connsiteY198" fmla="*/ 4654 h 10000"/>
                <a:gd name="connsiteX199" fmla="*/ 4204 w 10038"/>
                <a:gd name="connsiteY199" fmla="*/ 4782 h 10000"/>
                <a:gd name="connsiteX200" fmla="*/ 4223 w 10038"/>
                <a:gd name="connsiteY200" fmla="*/ 4872 h 10000"/>
                <a:gd name="connsiteX201" fmla="*/ 4242 w 10038"/>
                <a:gd name="connsiteY201" fmla="*/ 4179 h 10000"/>
                <a:gd name="connsiteX202" fmla="*/ 4267 w 10038"/>
                <a:gd name="connsiteY202" fmla="*/ 2423 h 10000"/>
                <a:gd name="connsiteX203" fmla="*/ 4287 w 10038"/>
                <a:gd name="connsiteY203" fmla="*/ 923 h 10000"/>
                <a:gd name="connsiteX204" fmla="*/ 4305 w 10038"/>
                <a:gd name="connsiteY204" fmla="*/ 0 h 10000"/>
                <a:gd name="connsiteX205" fmla="*/ 4324 w 10038"/>
                <a:gd name="connsiteY205" fmla="*/ 1051 h 10000"/>
                <a:gd name="connsiteX206" fmla="*/ 4344 w 10038"/>
                <a:gd name="connsiteY206" fmla="*/ 4487 h 10000"/>
                <a:gd name="connsiteX207" fmla="*/ 4363 w 10038"/>
                <a:gd name="connsiteY207" fmla="*/ 7705 h 10000"/>
                <a:gd name="connsiteX208" fmla="*/ 4392 w 10038"/>
                <a:gd name="connsiteY208" fmla="*/ 9397 h 10000"/>
                <a:gd name="connsiteX209" fmla="*/ 4410 w 10038"/>
                <a:gd name="connsiteY209" fmla="*/ 9397 h 10000"/>
                <a:gd name="connsiteX210" fmla="*/ 4429 w 10038"/>
                <a:gd name="connsiteY210" fmla="*/ 8436 h 10000"/>
                <a:gd name="connsiteX211" fmla="*/ 4459 w 10038"/>
                <a:gd name="connsiteY211" fmla="*/ 7679 h 10000"/>
                <a:gd name="connsiteX212" fmla="*/ 4478 w 10038"/>
                <a:gd name="connsiteY212" fmla="*/ 7231 h 10000"/>
                <a:gd name="connsiteX213" fmla="*/ 4498 w 10038"/>
                <a:gd name="connsiteY213" fmla="*/ 6436 h 10000"/>
                <a:gd name="connsiteX214" fmla="*/ 4518 w 10038"/>
                <a:gd name="connsiteY214" fmla="*/ 5538 h 10000"/>
                <a:gd name="connsiteX215" fmla="*/ 4537 w 10038"/>
                <a:gd name="connsiteY215" fmla="*/ 4872 h 10000"/>
                <a:gd name="connsiteX216" fmla="*/ 4562 w 10038"/>
                <a:gd name="connsiteY216" fmla="*/ 4423 h 10000"/>
                <a:gd name="connsiteX217" fmla="*/ 4581 w 10038"/>
                <a:gd name="connsiteY217" fmla="*/ 4462 h 10000"/>
                <a:gd name="connsiteX218" fmla="*/ 4599 w 10038"/>
                <a:gd name="connsiteY218" fmla="*/ 3885 h 10000"/>
                <a:gd name="connsiteX219" fmla="*/ 4618 w 10038"/>
                <a:gd name="connsiteY219" fmla="*/ 2744 h 10000"/>
                <a:gd name="connsiteX220" fmla="*/ 4637 w 10038"/>
                <a:gd name="connsiteY220" fmla="*/ 1949 h 10000"/>
                <a:gd name="connsiteX221" fmla="*/ 4662 w 10038"/>
                <a:gd name="connsiteY221" fmla="*/ 2897 h 10000"/>
                <a:gd name="connsiteX222" fmla="*/ 4681 w 10038"/>
                <a:gd name="connsiteY222" fmla="*/ 5833 h 10000"/>
                <a:gd name="connsiteX223" fmla="*/ 4712 w 10038"/>
                <a:gd name="connsiteY223" fmla="*/ 8000 h 10000"/>
                <a:gd name="connsiteX224" fmla="*/ 4731 w 10038"/>
                <a:gd name="connsiteY224" fmla="*/ 8090 h 10000"/>
                <a:gd name="connsiteX225" fmla="*/ 4751 w 10038"/>
                <a:gd name="connsiteY225" fmla="*/ 7103 h 10000"/>
                <a:gd name="connsiteX226" fmla="*/ 4769 w 10038"/>
                <a:gd name="connsiteY226" fmla="*/ 6205 h 10000"/>
                <a:gd name="connsiteX227" fmla="*/ 4789 w 10038"/>
                <a:gd name="connsiteY227" fmla="*/ 5641 h 10000"/>
                <a:gd name="connsiteX228" fmla="*/ 4807 w 10038"/>
                <a:gd name="connsiteY228" fmla="*/ 5321 h 10000"/>
                <a:gd name="connsiteX229" fmla="*/ 4836 w 10038"/>
                <a:gd name="connsiteY229" fmla="*/ 5154 h 10000"/>
                <a:gd name="connsiteX230" fmla="*/ 4854 w 10038"/>
                <a:gd name="connsiteY230" fmla="*/ 4872 h 10000"/>
                <a:gd name="connsiteX231" fmla="*/ 4875 w 10038"/>
                <a:gd name="connsiteY231" fmla="*/ 4526 h 10000"/>
                <a:gd name="connsiteX232" fmla="*/ 4904 w 10038"/>
                <a:gd name="connsiteY232" fmla="*/ 4333 h 10000"/>
                <a:gd name="connsiteX233" fmla="*/ 4923 w 10038"/>
                <a:gd name="connsiteY233" fmla="*/ 4115 h 10000"/>
                <a:gd name="connsiteX234" fmla="*/ 4937 w 10038"/>
                <a:gd name="connsiteY234" fmla="*/ 3859 h 10000"/>
                <a:gd name="connsiteX235" fmla="*/ 4957 w 10038"/>
                <a:gd name="connsiteY235" fmla="*/ 3692 h 10000"/>
                <a:gd name="connsiteX236" fmla="*/ 4976 w 10038"/>
                <a:gd name="connsiteY236" fmla="*/ 3603 h 10000"/>
                <a:gd name="connsiteX237" fmla="*/ 5006 w 10038"/>
                <a:gd name="connsiteY237" fmla="*/ 3821 h 10000"/>
                <a:gd name="connsiteX238" fmla="*/ 5025 w 10038"/>
                <a:gd name="connsiteY238" fmla="*/ 4590 h 10000"/>
                <a:gd name="connsiteX239" fmla="*/ 5044 w 10038"/>
                <a:gd name="connsiteY239" fmla="*/ 5103 h 10000"/>
                <a:gd name="connsiteX240" fmla="*/ 5065 w 10038"/>
                <a:gd name="connsiteY240" fmla="*/ 5346 h 10000"/>
                <a:gd name="connsiteX241" fmla="*/ 5090 w 10038"/>
                <a:gd name="connsiteY241" fmla="*/ 5474 h 10000"/>
                <a:gd name="connsiteX242" fmla="*/ 5108 w 10038"/>
                <a:gd name="connsiteY242" fmla="*/ 5538 h 10000"/>
                <a:gd name="connsiteX243" fmla="*/ 5128 w 10038"/>
                <a:gd name="connsiteY243" fmla="*/ 5513 h 10000"/>
                <a:gd name="connsiteX244" fmla="*/ 5147 w 10038"/>
                <a:gd name="connsiteY244" fmla="*/ 5218 h 10000"/>
                <a:gd name="connsiteX245" fmla="*/ 5176 w 10038"/>
                <a:gd name="connsiteY245" fmla="*/ 4744 h 10000"/>
                <a:gd name="connsiteX246" fmla="*/ 5195 w 10038"/>
                <a:gd name="connsiteY246" fmla="*/ 4397 h 10000"/>
                <a:gd name="connsiteX247" fmla="*/ 5214 w 10038"/>
                <a:gd name="connsiteY247" fmla="*/ 3821 h 10000"/>
                <a:gd name="connsiteX248" fmla="*/ 5229 w 10038"/>
                <a:gd name="connsiteY248" fmla="*/ 3372 h 10000"/>
                <a:gd name="connsiteX249" fmla="*/ 5248 w 10038"/>
                <a:gd name="connsiteY249" fmla="*/ 3372 h 10000"/>
                <a:gd name="connsiteX250" fmla="*/ 5269 w 10038"/>
                <a:gd name="connsiteY250" fmla="*/ 3795 h 10000"/>
                <a:gd name="connsiteX251" fmla="*/ 5300 w 10038"/>
                <a:gd name="connsiteY251" fmla="*/ 5192 h 10000"/>
                <a:gd name="connsiteX252" fmla="*/ 5326 w 10038"/>
                <a:gd name="connsiteY252" fmla="*/ 6436 h 10000"/>
                <a:gd name="connsiteX253" fmla="*/ 5344 w 10038"/>
                <a:gd name="connsiteY253" fmla="*/ 7321 h 10000"/>
                <a:gd name="connsiteX254" fmla="*/ 5363 w 10038"/>
                <a:gd name="connsiteY254" fmla="*/ 7359 h 10000"/>
                <a:gd name="connsiteX255" fmla="*/ 5382 w 10038"/>
                <a:gd name="connsiteY255" fmla="*/ 6846 h 10000"/>
                <a:gd name="connsiteX256" fmla="*/ 5402 w 10038"/>
                <a:gd name="connsiteY256" fmla="*/ 6179 h 10000"/>
                <a:gd name="connsiteX257" fmla="*/ 5420 w 10038"/>
                <a:gd name="connsiteY257" fmla="*/ 5897 h 10000"/>
                <a:gd name="connsiteX258" fmla="*/ 5439 w 10038"/>
                <a:gd name="connsiteY258" fmla="*/ 5538 h 10000"/>
                <a:gd name="connsiteX259" fmla="*/ 5469 w 10038"/>
                <a:gd name="connsiteY259" fmla="*/ 4590 h 10000"/>
                <a:gd name="connsiteX260" fmla="*/ 5487 w 10038"/>
                <a:gd name="connsiteY260" fmla="*/ 3064 h 10000"/>
                <a:gd name="connsiteX261" fmla="*/ 5506 w 10038"/>
                <a:gd name="connsiteY261" fmla="*/ 2615 h 10000"/>
                <a:gd name="connsiteX262" fmla="*/ 5534 w 10038"/>
                <a:gd name="connsiteY262" fmla="*/ 3474 h 10000"/>
                <a:gd name="connsiteX263" fmla="*/ 5555 w 10038"/>
                <a:gd name="connsiteY263" fmla="*/ 4359 h 10000"/>
                <a:gd name="connsiteX264" fmla="*/ 5573 w 10038"/>
                <a:gd name="connsiteY264" fmla="*/ 5321 h 10000"/>
                <a:gd name="connsiteX265" fmla="*/ 5592 w 10038"/>
                <a:gd name="connsiteY265" fmla="*/ 7013 h 10000"/>
                <a:gd name="connsiteX266" fmla="*/ 5619 w 10038"/>
                <a:gd name="connsiteY266" fmla="*/ 8179 h 10000"/>
                <a:gd name="connsiteX267" fmla="*/ 5637 w 10038"/>
                <a:gd name="connsiteY267" fmla="*/ 8115 h 10000"/>
                <a:gd name="connsiteX268" fmla="*/ 5657 w 10038"/>
                <a:gd name="connsiteY268" fmla="*/ 7256 h 10000"/>
                <a:gd name="connsiteX269" fmla="*/ 5675 w 10038"/>
                <a:gd name="connsiteY269" fmla="*/ 6269 h 10000"/>
                <a:gd name="connsiteX270" fmla="*/ 5695 w 10038"/>
                <a:gd name="connsiteY270" fmla="*/ 5410 h 10000"/>
                <a:gd name="connsiteX271" fmla="*/ 5713 w 10038"/>
                <a:gd name="connsiteY271" fmla="*/ 4974 h 10000"/>
                <a:gd name="connsiteX272" fmla="*/ 5744 w 10038"/>
                <a:gd name="connsiteY272" fmla="*/ 4551 h 10000"/>
                <a:gd name="connsiteX273" fmla="*/ 5762 w 10038"/>
                <a:gd name="connsiteY273" fmla="*/ 4231 h 10000"/>
                <a:gd name="connsiteX274" fmla="*/ 5782 w 10038"/>
                <a:gd name="connsiteY274" fmla="*/ 3885 h 10000"/>
                <a:gd name="connsiteX275" fmla="*/ 5809 w 10038"/>
                <a:gd name="connsiteY275" fmla="*/ 3667 h 10000"/>
                <a:gd name="connsiteX276" fmla="*/ 5827 w 10038"/>
                <a:gd name="connsiteY276" fmla="*/ 3218 h 10000"/>
                <a:gd name="connsiteX277" fmla="*/ 5846 w 10038"/>
                <a:gd name="connsiteY277" fmla="*/ 3192 h 10000"/>
                <a:gd name="connsiteX278" fmla="*/ 5865 w 10038"/>
                <a:gd name="connsiteY278" fmla="*/ 3731 h 10000"/>
                <a:gd name="connsiteX279" fmla="*/ 5892 w 10038"/>
                <a:gd name="connsiteY279" fmla="*/ 4615 h 10000"/>
                <a:gd name="connsiteX280" fmla="*/ 5912 w 10038"/>
                <a:gd name="connsiteY280" fmla="*/ 5321 h 10000"/>
                <a:gd name="connsiteX281" fmla="*/ 5930 w 10038"/>
                <a:gd name="connsiteY281" fmla="*/ 5731 h 10000"/>
                <a:gd name="connsiteX282" fmla="*/ 5960 w 10038"/>
                <a:gd name="connsiteY282" fmla="*/ 6090 h 10000"/>
                <a:gd name="connsiteX283" fmla="*/ 5979 w 10038"/>
                <a:gd name="connsiteY283" fmla="*/ 6026 h 10000"/>
                <a:gd name="connsiteX284" fmla="*/ 5998 w 10038"/>
                <a:gd name="connsiteY284" fmla="*/ 5321 h 10000"/>
                <a:gd name="connsiteX285" fmla="*/ 6016 w 10038"/>
                <a:gd name="connsiteY285" fmla="*/ 4397 h 10000"/>
                <a:gd name="connsiteX286" fmla="*/ 6035 w 10038"/>
                <a:gd name="connsiteY286" fmla="*/ 4077 h 10000"/>
                <a:gd name="connsiteX287" fmla="*/ 6054 w 10038"/>
                <a:gd name="connsiteY287" fmla="*/ 4051 h 10000"/>
                <a:gd name="connsiteX288" fmla="*/ 6081 w 10038"/>
                <a:gd name="connsiteY288" fmla="*/ 4974 h 10000"/>
                <a:gd name="connsiteX289" fmla="*/ 6100 w 10038"/>
                <a:gd name="connsiteY289" fmla="*/ 5897 h 10000"/>
                <a:gd name="connsiteX290" fmla="*/ 6121 w 10038"/>
                <a:gd name="connsiteY290" fmla="*/ 5795 h 10000"/>
                <a:gd name="connsiteX291" fmla="*/ 6140 w 10038"/>
                <a:gd name="connsiteY291" fmla="*/ 5321 h 10000"/>
                <a:gd name="connsiteX292" fmla="*/ 6166 w 10038"/>
                <a:gd name="connsiteY292" fmla="*/ 5064 h 10000"/>
                <a:gd name="connsiteX293" fmla="*/ 6186 w 10038"/>
                <a:gd name="connsiteY293" fmla="*/ 5321 h 10000"/>
                <a:gd name="connsiteX294" fmla="*/ 6204 w 10038"/>
                <a:gd name="connsiteY294" fmla="*/ 5154 h 10000"/>
                <a:gd name="connsiteX295" fmla="*/ 6222 w 10038"/>
                <a:gd name="connsiteY295" fmla="*/ 4936 h 10000"/>
                <a:gd name="connsiteX296" fmla="*/ 6253 w 10038"/>
                <a:gd name="connsiteY296" fmla="*/ 4462 h 10000"/>
                <a:gd name="connsiteX297" fmla="*/ 6393 w 10038"/>
                <a:gd name="connsiteY297" fmla="*/ 4846 h 10000"/>
                <a:gd name="connsiteX298" fmla="*/ 6420 w 10038"/>
                <a:gd name="connsiteY298" fmla="*/ 4487 h 10000"/>
                <a:gd name="connsiteX299" fmla="*/ 6526 w 10038"/>
                <a:gd name="connsiteY299" fmla="*/ 4013 h 10000"/>
                <a:gd name="connsiteX300" fmla="*/ 6545 w 10038"/>
                <a:gd name="connsiteY300" fmla="*/ 3064 h 10000"/>
                <a:gd name="connsiteX301" fmla="*/ 6609 w 10038"/>
                <a:gd name="connsiteY301" fmla="*/ 5923 h 10000"/>
                <a:gd name="connsiteX302" fmla="*/ 6628 w 10038"/>
                <a:gd name="connsiteY302" fmla="*/ 7321 h 10000"/>
                <a:gd name="connsiteX303" fmla="*/ 6648 w 10038"/>
                <a:gd name="connsiteY303" fmla="*/ 7641 h 10000"/>
                <a:gd name="connsiteX304" fmla="*/ 6667 w 10038"/>
                <a:gd name="connsiteY304" fmla="*/ 7359 h 10000"/>
                <a:gd name="connsiteX305" fmla="*/ 6685 w 10038"/>
                <a:gd name="connsiteY305" fmla="*/ 5833 h 10000"/>
                <a:gd name="connsiteX306" fmla="*/ 6801 w 10038"/>
                <a:gd name="connsiteY306" fmla="*/ 6436 h 10000"/>
                <a:gd name="connsiteX307" fmla="*/ 6821 w 10038"/>
                <a:gd name="connsiteY307" fmla="*/ 8628 h 10000"/>
                <a:gd name="connsiteX308" fmla="*/ 6839 w 10038"/>
                <a:gd name="connsiteY308" fmla="*/ 9077 h 10000"/>
                <a:gd name="connsiteX309" fmla="*/ 6865 w 10038"/>
                <a:gd name="connsiteY309" fmla="*/ 8603 h 10000"/>
                <a:gd name="connsiteX310" fmla="*/ 6883 w 10038"/>
                <a:gd name="connsiteY310" fmla="*/ 7679 h 10000"/>
                <a:gd name="connsiteX311" fmla="*/ 6903 w 10038"/>
                <a:gd name="connsiteY311" fmla="*/ 6846 h 10000"/>
                <a:gd name="connsiteX312" fmla="*/ 6921 w 10038"/>
                <a:gd name="connsiteY312" fmla="*/ 6090 h 10000"/>
                <a:gd name="connsiteX313" fmla="*/ 6940 w 10038"/>
                <a:gd name="connsiteY313" fmla="*/ 5128 h 10000"/>
                <a:gd name="connsiteX314" fmla="*/ 6960 w 10038"/>
                <a:gd name="connsiteY314" fmla="*/ 4013 h 10000"/>
                <a:gd name="connsiteX315" fmla="*/ 7329 w 10038"/>
                <a:gd name="connsiteY315" fmla="*/ 5513 h 10000"/>
                <a:gd name="connsiteX316" fmla="*/ 7349 w 10038"/>
                <a:gd name="connsiteY316" fmla="*/ 6051 h 10000"/>
                <a:gd name="connsiteX317" fmla="*/ 7368 w 10038"/>
                <a:gd name="connsiteY317" fmla="*/ 5897 h 10000"/>
                <a:gd name="connsiteX318" fmla="*/ 7387 w 10038"/>
                <a:gd name="connsiteY318" fmla="*/ 5577 h 10000"/>
                <a:gd name="connsiteX319" fmla="*/ 7405 w 10038"/>
                <a:gd name="connsiteY319" fmla="*/ 5321 h 10000"/>
                <a:gd name="connsiteX320" fmla="*/ 7431 w 10038"/>
                <a:gd name="connsiteY320" fmla="*/ 4936 h 10000"/>
                <a:gd name="connsiteX321" fmla="*/ 7451 w 10038"/>
                <a:gd name="connsiteY321" fmla="*/ 4654 h 10000"/>
                <a:gd name="connsiteX322" fmla="*/ 7471 w 10038"/>
                <a:gd name="connsiteY322" fmla="*/ 4526 h 10000"/>
                <a:gd name="connsiteX323" fmla="*/ 7501 w 10038"/>
                <a:gd name="connsiteY323" fmla="*/ 4487 h 10000"/>
                <a:gd name="connsiteX324" fmla="*/ 7519 w 10038"/>
                <a:gd name="connsiteY324" fmla="*/ 4590 h 10000"/>
                <a:gd name="connsiteX325" fmla="*/ 7539 w 10038"/>
                <a:gd name="connsiteY325" fmla="*/ 5218 h 10000"/>
                <a:gd name="connsiteX326" fmla="*/ 7553 w 10038"/>
                <a:gd name="connsiteY326" fmla="*/ 5218 h 10000"/>
                <a:gd name="connsiteX327" fmla="*/ 7571 w 10038"/>
                <a:gd name="connsiteY327" fmla="*/ 4654 h 10000"/>
                <a:gd name="connsiteX328" fmla="*/ 7602 w 10038"/>
                <a:gd name="connsiteY328" fmla="*/ 4423 h 10000"/>
                <a:gd name="connsiteX329" fmla="*/ 7620 w 10038"/>
                <a:gd name="connsiteY329" fmla="*/ 4654 h 10000"/>
                <a:gd name="connsiteX330" fmla="*/ 7640 w 10038"/>
                <a:gd name="connsiteY330" fmla="*/ 5154 h 10000"/>
                <a:gd name="connsiteX331" fmla="*/ 7665 w 10038"/>
                <a:gd name="connsiteY331" fmla="*/ 5731 h 10000"/>
                <a:gd name="connsiteX332" fmla="*/ 7685 w 10038"/>
                <a:gd name="connsiteY332" fmla="*/ 6051 h 10000"/>
                <a:gd name="connsiteX333" fmla="*/ 7703 w 10038"/>
                <a:gd name="connsiteY333" fmla="*/ 5962 h 10000"/>
                <a:gd name="connsiteX334" fmla="*/ 7722 w 10038"/>
                <a:gd name="connsiteY334" fmla="*/ 5897 h 10000"/>
                <a:gd name="connsiteX335" fmla="*/ 7742 w 10038"/>
                <a:gd name="connsiteY335" fmla="*/ 5321 h 10000"/>
                <a:gd name="connsiteX336" fmla="*/ 7761 w 10038"/>
                <a:gd name="connsiteY336" fmla="*/ 4679 h 10000"/>
                <a:gd name="connsiteX337" fmla="*/ 7792 w 10038"/>
                <a:gd name="connsiteY337" fmla="*/ 4115 h 10000"/>
                <a:gd name="connsiteX338" fmla="*/ 7810 w 10038"/>
                <a:gd name="connsiteY338" fmla="*/ 3474 h 10000"/>
                <a:gd name="connsiteX339" fmla="*/ 7831 w 10038"/>
                <a:gd name="connsiteY339" fmla="*/ 3410 h 10000"/>
                <a:gd name="connsiteX340" fmla="*/ 7846 w 10038"/>
                <a:gd name="connsiteY340" fmla="*/ 4808 h 10000"/>
                <a:gd name="connsiteX341" fmla="*/ 7879 w 10038"/>
                <a:gd name="connsiteY341" fmla="*/ 6090 h 10000"/>
                <a:gd name="connsiteX342" fmla="*/ 7897 w 10038"/>
                <a:gd name="connsiteY342" fmla="*/ 5833 h 10000"/>
                <a:gd name="connsiteX343" fmla="*/ 7915 w 10038"/>
                <a:gd name="connsiteY343" fmla="*/ 4359 h 10000"/>
                <a:gd name="connsiteX344" fmla="*/ 7941 w 10038"/>
                <a:gd name="connsiteY344" fmla="*/ 2705 h 10000"/>
                <a:gd name="connsiteX345" fmla="*/ 7959 w 10038"/>
                <a:gd name="connsiteY345" fmla="*/ 1974 h 10000"/>
                <a:gd name="connsiteX346" fmla="*/ 7978 w 10038"/>
                <a:gd name="connsiteY346" fmla="*/ 4013 h 10000"/>
                <a:gd name="connsiteX347" fmla="*/ 7997 w 10038"/>
                <a:gd name="connsiteY347" fmla="*/ 6372 h 10000"/>
                <a:gd name="connsiteX348" fmla="*/ 8017 w 10038"/>
                <a:gd name="connsiteY348" fmla="*/ 7808 h 10000"/>
                <a:gd name="connsiteX349" fmla="*/ 8035 w 10038"/>
                <a:gd name="connsiteY349" fmla="*/ 7577 h 10000"/>
                <a:gd name="connsiteX350" fmla="*/ 8066 w 10038"/>
                <a:gd name="connsiteY350" fmla="*/ 7295 h 10000"/>
                <a:gd name="connsiteX351" fmla="*/ 8085 w 10038"/>
                <a:gd name="connsiteY351" fmla="*/ 7321 h 10000"/>
                <a:gd name="connsiteX352" fmla="*/ 8103 w 10038"/>
                <a:gd name="connsiteY352" fmla="*/ 7551 h 10000"/>
                <a:gd name="connsiteX353" fmla="*/ 8130 w 10038"/>
                <a:gd name="connsiteY353" fmla="*/ 7679 h 10000"/>
                <a:gd name="connsiteX354" fmla="*/ 8148 w 10038"/>
                <a:gd name="connsiteY354" fmla="*/ 7231 h 10000"/>
                <a:gd name="connsiteX355" fmla="*/ 8169 w 10038"/>
                <a:gd name="connsiteY355" fmla="*/ 6526 h 10000"/>
                <a:gd name="connsiteX356" fmla="*/ 8188 w 10038"/>
                <a:gd name="connsiteY356" fmla="*/ 5859 h 10000"/>
                <a:gd name="connsiteX357" fmla="*/ 8215 w 10038"/>
                <a:gd name="connsiteY357" fmla="*/ 5154 h 10000"/>
                <a:gd name="connsiteX358" fmla="*/ 8233 w 10038"/>
                <a:gd name="connsiteY358" fmla="*/ 4615 h 10000"/>
                <a:gd name="connsiteX359" fmla="*/ 8253 w 10038"/>
                <a:gd name="connsiteY359" fmla="*/ 3949 h 10000"/>
                <a:gd name="connsiteX360" fmla="*/ 8272 w 10038"/>
                <a:gd name="connsiteY360" fmla="*/ 3474 h 10000"/>
                <a:gd name="connsiteX361" fmla="*/ 8291 w 10038"/>
                <a:gd name="connsiteY361" fmla="*/ 2936 h 10000"/>
                <a:gd name="connsiteX362" fmla="*/ 8321 w 10038"/>
                <a:gd name="connsiteY362" fmla="*/ 2808 h 10000"/>
                <a:gd name="connsiteX363" fmla="*/ 8339 w 10038"/>
                <a:gd name="connsiteY363" fmla="*/ 3474 h 10000"/>
                <a:gd name="connsiteX364" fmla="*/ 8358 w 10038"/>
                <a:gd name="connsiteY364" fmla="*/ 4462 h 10000"/>
                <a:gd name="connsiteX365" fmla="*/ 8378 w 10038"/>
                <a:gd name="connsiteY365" fmla="*/ 4590 h 10000"/>
                <a:gd name="connsiteX366" fmla="*/ 8405 w 10038"/>
                <a:gd name="connsiteY366" fmla="*/ 4333 h 10000"/>
                <a:gd name="connsiteX367" fmla="*/ 8423 w 10038"/>
                <a:gd name="connsiteY367" fmla="*/ 4295 h 10000"/>
                <a:gd name="connsiteX368" fmla="*/ 8442 w 10038"/>
                <a:gd name="connsiteY368" fmla="*/ 4205 h 10000"/>
                <a:gd name="connsiteX369" fmla="*/ 8462 w 10038"/>
                <a:gd name="connsiteY369" fmla="*/ 3949 h 10000"/>
                <a:gd name="connsiteX370" fmla="*/ 8480 w 10038"/>
                <a:gd name="connsiteY370" fmla="*/ 4654 h 10000"/>
                <a:gd name="connsiteX371" fmla="*/ 8509 w 10038"/>
                <a:gd name="connsiteY371" fmla="*/ 5282 h 10000"/>
                <a:gd name="connsiteX372" fmla="*/ 8527 w 10038"/>
                <a:gd name="connsiteY372" fmla="*/ 6051 h 10000"/>
                <a:gd name="connsiteX373" fmla="*/ 8557 w 10038"/>
                <a:gd name="connsiteY373" fmla="*/ 6718 h 10000"/>
                <a:gd name="connsiteX374" fmla="*/ 8576 w 10038"/>
                <a:gd name="connsiteY374" fmla="*/ 6821 h 10000"/>
                <a:gd name="connsiteX375" fmla="*/ 8594 w 10038"/>
                <a:gd name="connsiteY375" fmla="*/ 6462 h 10000"/>
                <a:gd name="connsiteX376" fmla="*/ 8613 w 10038"/>
                <a:gd name="connsiteY376" fmla="*/ 5321 h 10000"/>
                <a:gd name="connsiteX377" fmla="*/ 8632 w 10038"/>
                <a:gd name="connsiteY377" fmla="*/ 2769 h 10000"/>
                <a:gd name="connsiteX378" fmla="*/ 8653 w 10038"/>
                <a:gd name="connsiteY378" fmla="*/ 1244 h 10000"/>
                <a:gd name="connsiteX379" fmla="*/ 8671 w 10038"/>
                <a:gd name="connsiteY379" fmla="*/ 962 h 10000"/>
                <a:gd name="connsiteX380" fmla="*/ 8697 w 10038"/>
                <a:gd name="connsiteY380" fmla="*/ 3603 h 10000"/>
                <a:gd name="connsiteX381" fmla="*/ 8715 w 10038"/>
                <a:gd name="connsiteY381" fmla="*/ 6846 h 10000"/>
                <a:gd name="connsiteX382" fmla="*/ 8742 w 10038"/>
                <a:gd name="connsiteY382" fmla="*/ 8282 h 10000"/>
                <a:gd name="connsiteX383" fmla="*/ 8761 w 10038"/>
                <a:gd name="connsiteY383" fmla="*/ 8218 h 10000"/>
                <a:gd name="connsiteX384" fmla="*/ 8781 w 10038"/>
                <a:gd name="connsiteY384" fmla="*/ 7679 h 10000"/>
                <a:gd name="connsiteX385" fmla="*/ 8801 w 10038"/>
                <a:gd name="connsiteY385" fmla="*/ 7038 h 10000"/>
                <a:gd name="connsiteX386" fmla="*/ 8819 w 10038"/>
                <a:gd name="connsiteY386" fmla="*/ 6436 h 10000"/>
                <a:gd name="connsiteX387" fmla="*/ 8849 w 10038"/>
                <a:gd name="connsiteY387" fmla="*/ 6115 h 10000"/>
                <a:gd name="connsiteX388" fmla="*/ 8868 w 10038"/>
                <a:gd name="connsiteY388" fmla="*/ 5833 h 10000"/>
                <a:gd name="connsiteX389" fmla="*/ 8886 w 10038"/>
                <a:gd name="connsiteY389" fmla="*/ 5449 h 10000"/>
                <a:gd name="connsiteX390" fmla="*/ 8906 w 10038"/>
                <a:gd name="connsiteY390" fmla="*/ 4872 h 10000"/>
                <a:gd name="connsiteX391" fmla="*/ 8925 w 10038"/>
                <a:gd name="connsiteY391" fmla="*/ 4333 h 10000"/>
                <a:gd name="connsiteX392" fmla="*/ 8952 w 10038"/>
                <a:gd name="connsiteY392" fmla="*/ 3795 h 10000"/>
                <a:gd name="connsiteX393" fmla="*/ 8970 w 10038"/>
                <a:gd name="connsiteY393" fmla="*/ 3538 h 10000"/>
                <a:gd name="connsiteX394" fmla="*/ 8989 w 10038"/>
                <a:gd name="connsiteY394" fmla="*/ 3244 h 10000"/>
                <a:gd name="connsiteX395" fmla="*/ 9014 w 10038"/>
                <a:gd name="connsiteY395" fmla="*/ 3372 h 10000"/>
                <a:gd name="connsiteX396" fmla="*/ 9036 w 10038"/>
                <a:gd name="connsiteY396" fmla="*/ 3244 h 10000"/>
                <a:gd name="connsiteX397" fmla="*/ 9055 w 10038"/>
                <a:gd name="connsiteY397" fmla="*/ 2513 h 10000"/>
                <a:gd name="connsiteX398" fmla="*/ 9073 w 10038"/>
                <a:gd name="connsiteY398" fmla="*/ 2897 h 10000"/>
                <a:gd name="connsiteX399" fmla="*/ 9092 w 10038"/>
                <a:gd name="connsiteY399" fmla="*/ 5128 h 10000"/>
                <a:gd name="connsiteX400" fmla="*/ 9123 w 10038"/>
                <a:gd name="connsiteY400" fmla="*/ 6846 h 10000"/>
                <a:gd name="connsiteX401" fmla="*/ 9142 w 10038"/>
                <a:gd name="connsiteY401" fmla="*/ 7038 h 10000"/>
                <a:gd name="connsiteX402" fmla="*/ 9161 w 10038"/>
                <a:gd name="connsiteY402" fmla="*/ 6821 h 10000"/>
                <a:gd name="connsiteX403" fmla="*/ 9187 w 10038"/>
                <a:gd name="connsiteY403" fmla="*/ 6051 h 10000"/>
                <a:gd name="connsiteX404" fmla="*/ 9207 w 10038"/>
                <a:gd name="connsiteY404" fmla="*/ 4974 h 10000"/>
                <a:gd name="connsiteX405" fmla="*/ 9225 w 10038"/>
                <a:gd name="connsiteY405" fmla="*/ 3885 h 10000"/>
                <a:gd name="connsiteX406" fmla="*/ 9244 w 10038"/>
                <a:gd name="connsiteY406" fmla="*/ 3795 h 10000"/>
                <a:gd name="connsiteX407" fmla="*/ 9262 w 10038"/>
                <a:gd name="connsiteY407" fmla="*/ 4910 h 10000"/>
                <a:gd name="connsiteX408" fmla="*/ 9282 w 10038"/>
                <a:gd name="connsiteY408" fmla="*/ 6590 h 10000"/>
                <a:gd name="connsiteX409" fmla="*/ 9311 w 10038"/>
                <a:gd name="connsiteY409" fmla="*/ 7705 h 10000"/>
                <a:gd name="connsiteX410" fmla="*/ 9330 w 10038"/>
                <a:gd name="connsiteY410" fmla="*/ 7641 h 10000"/>
                <a:gd name="connsiteX411" fmla="*/ 9348 w 10038"/>
                <a:gd name="connsiteY411" fmla="*/ 6974 h 10000"/>
                <a:gd name="connsiteX412" fmla="*/ 9366 w 10038"/>
                <a:gd name="connsiteY412" fmla="*/ 6244 h 10000"/>
                <a:gd name="connsiteX413" fmla="*/ 9396 w 10038"/>
                <a:gd name="connsiteY413" fmla="*/ 5667 h 10000"/>
                <a:gd name="connsiteX414" fmla="*/ 9415 w 10038"/>
                <a:gd name="connsiteY414" fmla="*/ 5282 h 10000"/>
                <a:gd name="connsiteX415" fmla="*/ 9434 w 10038"/>
                <a:gd name="connsiteY415" fmla="*/ 4782 h 10000"/>
                <a:gd name="connsiteX416" fmla="*/ 9452 w 10038"/>
                <a:gd name="connsiteY416" fmla="*/ 3987 h 10000"/>
                <a:gd name="connsiteX417" fmla="*/ 9481 w 10038"/>
                <a:gd name="connsiteY417" fmla="*/ 3244 h 10000"/>
                <a:gd name="connsiteX418" fmla="*/ 9499 w 10038"/>
                <a:gd name="connsiteY418" fmla="*/ 2872 h 10000"/>
                <a:gd name="connsiteX419" fmla="*/ 9518 w 10038"/>
                <a:gd name="connsiteY419" fmla="*/ 2962 h 10000"/>
                <a:gd name="connsiteX420" fmla="*/ 9536 w 10038"/>
                <a:gd name="connsiteY420" fmla="*/ 3667 h 10000"/>
                <a:gd name="connsiteX421" fmla="*/ 9556 w 10038"/>
                <a:gd name="connsiteY421" fmla="*/ 5321 h 10000"/>
                <a:gd name="connsiteX422" fmla="*/ 9964 w 10038"/>
                <a:gd name="connsiteY422" fmla="*/ 6090 h 10000"/>
                <a:gd name="connsiteX423" fmla="*/ 10000 w 10038"/>
                <a:gd name="connsiteY423" fmla="*/ 6026 h 10000"/>
                <a:gd name="connsiteX0" fmla="*/ 0 w 9964"/>
                <a:gd name="connsiteY0" fmla="*/ 5103 h 10000"/>
                <a:gd name="connsiteX1" fmla="*/ 18 w 9964"/>
                <a:gd name="connsiteY1" fmla="*/ 6333 h 10000"/>
                <a:gd name="connsiteX2" fmla="*/ 37 w 9964"/>
                <a:gd name="connsiteY2" fmla="*/ 6885 h 10000"/>
                <a:gd name="connsiteX3" fmla="*/ 55 w 9964"/>
                <a:gd name="connsiteY3" fmla="*/ 6397 h 10000"/>
                <a:gd name="connsiteX4" fmla="*/ 86 w 9964"/>
                <a:gd name="connsiteY4" fmla="*/ 5474 h 10000"/>
                <a:gd name="connsiteX5" fmla="*/ 105 w 9964"/>
                <a:gd name="connsiteY5" fmla="*/ 4179 h 10000"/>
                <a:gd name="connsiteX6" fmla="*/ 124 w 9964"/>
                <a:gd name="connsiteY6" fmla="*/ 3128 h 10000"/>
                <a:gd name="connsiteX7" fmla="*/ 149 w 9964"/>
                <a:gd name="connsiteY7" fmla="*/ 2897 h 10000"/>
                <a:gd name="connsiteX8" fmla="*/ 167 w 9964"/>
                <a:gd name="connsiteY8" fmla="*/ 3987 h 10000"/>
                <a:gd name="connsiteX9" fmla="*/ 188 w 9964"/>
                <a:gd name="connsiteY9" fmla="*/ 5346 h 10000"/>
                <a:gd name="connsiteX10" fmla="*/ 207 w 9964"/>
                <a:gd name="connsiteY10" fmla="*/ 6179 h 10000"/>
                <a:gd name="connsiteX11" fmla="*/ 227 w 9964"/>
                <a:gd name="connsiteY11" fmla="*/ 6333 h 10000"/>
                <a:gd name="connsiteX12" fmla="*/ 257 w 9964"/>
                <a:gd name="connsiteY12" fmla="*/ 6115 h 10000"/>
                <a:gd name="connsiteX13" fmla="*/ 274 w 9964"/>
                <a:gd name="connsiteY13" fmla="*/ 5667 h 10000"/>
                <a:gd name="connsiteX14" fmla="*/ 296 w 9964"/>
                <a:gd name="connsiteY14" fmla="*/ 5385 h 10000"/>
                <a:gd name="connsiteX15" fmla="*/ 314 w 9964"/>
                <a:gd name="connsiteY15" fmla="*/ 4872 h 10000"/>
                <a:gd name="connsiteX16" fmla="*/ 334 w 9964"/>
                <a:gd name="connsiteY16" fmla="*/ 4013 h 10000"/>
                <a:gd name="connsiteX17" fmla="*/ 363 w 9964"/>
                <a:gd name="connsiteY17" fmla="*/ 3795 h 10000"/>
                <a:gd name="connsiteX18" fmla="*/ 382 w 9964"/>
                <a:gd name="connsiteY18" fmla="*/ 3859 h 10000"/>
                <a:gd name="connsiteX19" fmla="*/ 400 w 9964"/>
                <a:gd name="connsiteY19" fmla="*/ 4115 h 10000"/>
                <a:gd name="connsiteX20" fmla="*/ 426 w 9964"/>
                <a:gd name="connsiteY20" fmla="*/ 4872 h 10000"/>
                <a:gd name="connsiteX21" fmla="*/ 444 w 9964"/>
                <a:gd name="connsiteY21" fmla="*/ 5513 h 10000"/>
                <a:gd name="connsiteX22" fmla="*/ 465 w 9964"/>
                <a:gd name="connsiteY22" fmla="*/ 5513 h 10000"/>
                <a:gd name="connsiteX23" fmla="*/ 483 w 9964"/>
                <a:gd name="connsiteY23" fmla="*/ 5641 h 10000"/>
                <a:gd name="connsiteX24" fmla="*/ 501 w 9964"/>
                <a:gd name="connsiteY24" fmla="*/ 5705 h 10000"/>
                <a:gd name="connsiteX25" fmla="*/ 521 w 9964"/>
                <a:gd name="connsiteY25" fmla="*/ 5833 h 10000"/>
                <a:gd name="connsiteX26" fmla="*/ 551 w 9964"/>
                <a:gd name="connsiteY26" fmla="*/ 5731 h 10000"/>
                <a:gd name="connsiteX27" fmla="*/ 567 w 9964"/>
                <a:gd name="connsiteY27" fmla="*/ 5321 h 10000"/>
                <a:gd name="connsiteX28" fmla="*/ 586 w 9964"/>
                <a:gd name="connsiteY28" fmla="*/ 4974 h 10000"/>
                <a:gd name="connsiteX29" fmla="*/ 615 w 9964"/>
                <a:gd name="connsiteY29" fmla="*/ 4526 h 10000"/>
                <a:gd name="connsiteX30" fmla="*/ 634 w 9964"/>
                <a:gd name="connsiteY30" fmla="*/ 4051 h 10000"/>
                <a:gd name="connsiteX31" fmla="*/ 653 w 9964"/>
                <a:gd name="connsiteY31" fmla="*/ 3372 h 10000"/>
                <a:gd name="connsiteX32" fmla="*/ 673 w 9964"/>
                <a:gd name="connsiteY32" fmla="*/ 3026 h 10000"/>
                <a:gd name="connsiteX33" fmla="*/ 698 w 9964"/>
                <a:gd name="connsiteY33" fmla="*/ 3282 h 10000"/>
                <a:gd name="connsiteX34" fmla="*/ 718 w 9964"/>
                <a:gd name="connsiteY34" fmla="*/ 4551 h 10000"/>
                <a:gd name="connsiteX35" fmla="*/ 736 w 9964"/>
                <a:gd name="connsiteY35" fmla="*/ 6090 h 10000"/>
                <a:gd name="connsiteX36" fmla="*/ 756 w 9964"/>
                <a:gd name="connsiteY36" fmla="*/ 7256 h 10000"/>
                <a:gd name="connsiteX37" fmla="*/ 774 w 9964"/>
                <a:gd name="connsiteY37" fmla="*/ 7449 h 10000"/>
                <a:gd name="connsiteX38" fmla="*/ 805 w 9964"/>
                <a:gd name="connsiteY38" fmla="*/ 7077 h 10000"/>
                <a:gd name="connsiteX39" fmla="*/ 823 w 9964"/>
                <a:gd name="connsiteY39" fmla="*/ 5603 h 10000"/>
                <a:gd name="connsiteX40" fmla="*/ 839 w 9964"/>
                <a:gd name="connsiteY40" fmla="*/ 3282 h 10000"/>
                <a:gd name="connsiteX41" fmla="*/ 859 w 9964"/>
                <a:gd name="connsiteY41" fmla="*/ 1308 h 10000"/>
                <a:gd name="connsiteX42" fmla="*/ 891 w 9964"/>
                <a:gd name="connsiteY42" fmla="*/ 962 h 10000"/>
                <a:gd name="connsiteX43" fmla="*/ 911 w 9964"/>
                <a:gd name="connsiteY43" fmla="*/ 3282 h 10000"/>
                <a:gd name="connsiteX44" fmla="*/ 929 w 9964"/>
                <a:gd name="connsiteY44" fmla="*/ 7744 h 10000"/>
                <a:gd name="connsiteX45" fmla="*/ 948 w 9964"/>
                <a:gd name="connsiteY45" fmla="*/ 10000 h 10000"/>
                <a:gd name="connsiteX46" fmla="*/ 966 w 9964"/>
                <a:gd name="connsiteY46" fmla="*/ 8821 h 10000"/>
                <a:gd name="connsiteX47" fmla="*/ 994 w 9964"/>
                <a:gd name="connsiteY47" fmla="*/ 6564 h 10000"/>
                <a:gd name="connsiteX48" fmla="*/ 1013 w 9964"/>
                <a:gd name="connsiteY48" fmla="*/ 5064 h 10000"/>
                <a:gd name="connsiteX49" fmla="*/ 1041 w 9964"/>
                <a:gd name="connsiteY49" fmla="*/ 4744 h 10000"/>
                <a:gd name="connsiteX50" fmla="*/ 1061 w 9964"/>
                <a:gd name="connsiteY50" fmla="*/ 5000 h 10000"/>
                <a:gd name="connsiteX51" fmla="*/ 1080 w 9964"/>
                <a:gd name="connsiteY51" fmla="*/ 5513 h 10000"/>
                <a:gd name="connsiteX52" fmla="*/ 1099 w 9964"/>
                <a:gd name="connsiteY52" fmla="*/ 5641 h 10000"/>
                <a:gd name="connsiteX53" fmla="*/ 1118 w 9964"/>
                <a:gd name="connsiteY53" fmla="*/ 5577 h 10000"/>
                <a:gd name="connsiteX54" fmla="*/ 1132 w 9964"/>
                <a:gd name="connsiteY54" fmla="*/ 5346 h 10000"/>
                <a:gd name="connsiteX55" fmla="*/ 1151 w 9964"/>
                <a:gd name="connsiteY55" fmla="*/ 4936 h 10000"/>
                <a:gd name="connsiteX56" fmla="*/ 1180 w 9964"/>
                <a:gd name="connsiteY56" fmla="*/ 3756 h 10000"/>
                <a:gd name="connsiteX57" fmla="*/ 1200 w 9964"/>
                <a:gd name="connsiteY57" fmla="*/ 3372 h 10000"/>
                <a:gd name="connsiteX58" fmla="*/ 1226 w 9964"/>
                <a:gd name="connsiteY58" fmla="*/ 3346 h 10000"/>
                <a:gd name="connsiteX59" fmla="*/ 1246 w 9964"/>
                <a:gd name="connsiteY59" fmla="*/ 3372 h 10000"/>
                <a:gd name="connsiteX60" fmla="*/ 1266 w 9964"/>
                <a:gd name="connsiteY60" fmla="*/ 4333 h 10000"/>
                <a:gd name="connsiteX61" fmla="*/ 1285 w 9964"/>
                <a:gd name="connsiteY61" fmla="*/ 5346 h 10000"/>
                <a:gd name="connsiteX62" fmla="*/ 1303 w 9964"/>
                <a:gd name="connsiteY62" fmla="*/ 6308 h 10000"/>
                <a:gd name="connsiteX63" fmla="*/ 1334 w 9964"/>
                <a:gd name="connsiteY63" fmla="*/ 6885 h 10000"/>
                <a:gd name="connsiteX64" fmla="*/ 1352 w 9964"/>
                <a:gd name="connsiteY64" fmla="*/ 7077 h 10000"/>
                <a:gd name="connsiteX65" fmla="*/ 1371 w 9964"/>
                <a:gd name="connsiteY65" fmla="*/ 6564 h 10000"/>
                <a:gd name="connsiteX66" fmla="*/ 1391 w 9964"/>
                <a:gd name="connsiteY66" fmla="*/ 6244 h 10000"/>
                <a:gd name="connsiteX67" fmla="*/ 1410 w 9964"/>
                <a:gd name="connsiteY67" fmla="*/ 5897 h 10000"/>
                <a:gd name="connsiteX68" fmla="*/ 1437 w 9964"/>
                <a:gd name="connsiteY68" fmla="*/ 5192 h 10000"/>
                <a:gd name="connsiteX69" fmla="*/ 1456 w 9964"/>
                <a:gd name="connsiteY69" fmla="*/ 4359 h 10000"/>
                <a:gd name="connsiteX70" fmla="*/ 1476 w 9964"/>
                <a:gd name="connsiteY70" fmla="*/ 3628 h 10000"/>
                <a:gd name="connsiteX71" fmla="*/ 1503 w 9964"/>
                <a:gd name="connsiteY71" fmla="*/ 3064 h 10000"/>
                <a:gd name="connsiteX72" fmla="*/ 1521 w 9964"/>
                <a:gd name="connsiteY72" fmla="*/ 3500 h 10000"/>
                <a:gd name="connsiteX73" fmla="*/ 1540 w 9964"/>
                <a:gd name="connsiteY73" fmla="*/ 4423 h 10000"/>
                <a:gd name="connsiteX74" fmla="*/ 1558 w 9964"/>
                <a:gd name="connsiteY74" fmla="*/ 4910 h 10000"/>
                <a:gd name="connsiteX75" fmla="*/ 1579 w 9964"/>
                <a:gd name="connsiteY75" fmla="*/ 4333 h 10000"/>
                <a:gd name="connsiteX76" fmla="*/ 1609 w 9964"/>
                <a:gd name="connsiteY76" fmla="*/ 3154 h 10000"/>
                <a:gd name="connsiteX77" fmla="*/ 1629 w 9964"/>
                <a:gd name="connsiteY77" fmla="*/ 2513 h 10000"/>
                <a:gd name="connsiteX78" fmla="*/ 1647 w 9964"/>
                <a:gd name="connsiteY78" fmla="*/ 3564 h 10000"/>
                <a:gd name="connsiteX79" fmla="*/ 1673 w 9964"/>
                <a:gd name="connsiteY79" fmla="*/ 5385 h 10000"/>
                <a:gd name="connsiteX80" fmla="*/ 1691 w 9964"/>
                <a:gd name="connsiteY80" fmla="*/ 6308 h 10000"/>
                <a:gd name="connsiteX81" fmla="*/ 1709 w 9964"/>
                <a:gd name="connsiteY81" fmla="*/ 5731 h 10000"/>
                <a:gd name="connsiteX82" fmla="*/ 1728 w 9964"/>
                <a:gd name="connsiteY82" fmla="*/ 5346 h 10000"/>
                <a:gd name="connsiteX83" fmla="*/ 1747 w 9964"/>
                <a:gd name="connsiteY83" fmla="*/ 5513 h 10000"/>
                <a:gd name="connsiteX84" fmla="*/ 1767 w 9964"/>
                <a:gd name="connsiteY84" fmla="*/ 5667 h 10000"/>
                <a:gd name="connsiteX85" fmla="*/ 1794 w 9964"/>
                <a:gd name="connsiteY85" fmla="*/ 6308 h 10000"/>
                <a:gd name="connsiteX86" fmla="*/ 1812 w 9964"/>
                <a:gd name="connsiteY86" fmla="*/ 6462 h 10000"/>
                <a:gd name="connsiteX87" fmla="*/ 1831 w 9964"/>
                <a:gd name="connsiteY87" fmla="*/ 6051 h 10000"/>
                <a:gd name="connsiteX88" fmla="*/ 1849 w 9964"/>
                <a:gd name="connsiteY88" fmla="*/ 5513 h 10000"/>
                <a:gd name="connsiteX89" fmla="*/ 1880 w 9964"/>
                <a:gd name="connsiteY89" fmla="*/ 5385 h 10000"/>
                <a:gd name="connsiteX90" fmla="*/ 1900 w 9964"/>
                <a:gd name="connsiteY90" fmla="*/ 5449 h 10000"/>
                <a:gd name="connsiteX91" fmla="*/ 1920 w 9964"/>
                <a:gd name="connsiteY91" fmla="*/ 5513 h 10000"/>
                <a:gd name="connsiteX92" fmla="*/ 1946 w 9964"/>
                <a:gd name="connsiteY92" fmla="*/ 5192 h 10000"/>
                <a:gd name="connsiteX93" fmla="*/ 1967 w 9964"/>
                <a:gd name="connsiteY93" fmla="*/ 4397 h 10000"/>
                <a:gd name="connsiteX94" fmla="*/ 1985 w 9964"/>
                <a:gd name="connsiteY94" fmla="*/ 4295 h 10000"/>
                <a:gd name="connsiteX95" fmla="*/ 2003 w 9964"/>
                <a:gd name="connsiteY95" fmla="*/ 4526 h 10000"/>
                <a:gd name="connsiteX96" fmla="*/ 2023 w 9964"/>
                <a:gd name="connsiteY96" fmla="*/ 5385 h 10000"/>
                <a:gd name="connsiteX97" fmla="*/ 2043 w 9964"/>
                <a:gd name="connsiteY97" fmla="*/ 6590 h 10000"/>
                <a:gd name="connsiteX98" fmla="*/ 2062 w 9964"/>
                <a:gd name="connsiteY98" fmla="*/ 6949 h 10000"/>
                <a:gd name="connsiteX99" fmla="*/ 2088 w 9964"/>
                <a:gd name="connsiteY99" fmla="*/ 6141 h 10000"/>
                <a:gd name="connsiteX100" fmla="*/ 2118 w 9964"/>
                <a:gd name="connsiteY100" fmla="*/ 5346 h 10000"/>
                <a:gd name="connsiteX101" fmla="*/ 2136 w 9964"/>
                <a:gd name="connsiteY101" fmla="*/ 5154 h 10000"/>
                <a:gd name="connsiteX102" fmla="*/ 2156 w 9964"/>
                <a:gd name="connsiteY102" fmla="*/ 5641 h 10000"/>
                <a:gd name="connsiteX103" fmla="*/ 2174 w 9964"/>
                <a:gd name="connsiteY103" fmla="*/ 5795 h 10000"/>
                <a:gd name="connsiteX104" fmla="*/ 2193 w 9964"/>
                <a:gd name="connsiteY104" fmla="*/ 5731 h 10000"/>
                <a:gd name="connsiteX105" fmla="*/ 2212 w 9964"/>
                <a:gd name="connsiteY105" fmla="*/ 5346 h 10000"/>
                <a:gd name="connsiteX106" fmla="*/ 2237 w 9964"/>
                <a:gd name="connsiteY106" fmla="*/ 4910 h 10000"/>
                <a:gd name="connsiteX107" fmla="*/ 2257 w 9964"/>
                <a:gd name="connsiteY107" fmla="*/ 4615 h 10000"/>
                <a:gd name="connsiteX108" fmla="*/ 2277 w 9964"/>
                <a:gd name="connsiteY108" fmla="*/ 4462 h 10000"/>
                <a:gd name="connsiteX109" fmla="*/ 2304 w 9964"/>
                <a:gd name="connsiteY109" fmla="*/ 4423 h 10000"/>
                <a:gd name="connsiteX110" fmla="*/ 2324 w 9964"/>
                <a:gd name="connsiteY110" fmla="*/ 4397 h 10000"/>
                <a:gd name="connsiteX111" fmla="*/ 2342 w 9964"/>
                <a:gd name="connsiteY111" fmla="*/ 4179 h 10000"/>
                <a:gd name="connsiteX112" fmla="*/ 2361 w 9964"/>
                <a:gd name="connsiteY112" fmla="*/ 3731 h 10000"/>
                <a:gd name="connsiteX113" fmla="*/ 2379 w 9964"/>
                <a:gd name="connsiteY113" fmla="*/ 3000 h 10000"/>
                <a:gd name="connsiteX114" fmla="*/ 2411 w 9964"/>
                <a:gd name="connsiteY114" fmla="*/ 2513 h 10000"/>
                <a:gd name="connsiteX115" fmla="*/ 2429 w 9964"/>
                <a:gd name="connsiteY115" fmla="*/ 3026 h 10000"/>
                <a:gd name="connsiteX116" fmla="*/ 2448 w 9964"/>
                <a:gd name="connsiteY116" fmla="*/ 4590 h 10000"/>
                <a:gd name="connsiteX117" fmla="*/ 2466 w 9964"/>
                <a:gd name="connsiteY117" fmla="*/ 6397 h 10000"/>
                <a:gd name="connsiteX118" fmla="*/ 2485 w 9964"/>
                <a:gd name="connsiteY118" fmla="*/ 7192 h 10000"/>
                <a:gd name="connsiteX119" fmla="*/ 2513 w 9964"/>
                <a:gd name="connsiteY119" fmla="*/ 6910 h 10000"/>
                <a:gd name="connsiteX120" fmla="*/ 2531 w 9964"/>
                <a:gd name="connsiteY120" fmla="*/ 6179 h 10000"/>
                <a:gd name="connsiteX121" fmla="*/ 2551 w 9964"/>
                <a:gd name="connsiteY121" fmla="*/ 4936 h 10000"/>
                <a:gd name="connsiteX122" fmla="*/ 2579 w 9964"/>
                <a:gd name="connsiteY122" fmla="*/ 3603 h 10000"/>
                <a:gd name="connsiteX123" fmla="*/ 2595 w 9964"/>
                <a:gd name="connsiteY123" fmla="*/ 2872 h 10000"/>
                <a:gd name="connsiteX124" fmla="*/ 2614 w 9964"/>
                <a:gd name="connsiteY124" fmla="*/ 2231 h 10000"/>
                <a:gd name="connsiteX125" fmla="*/ 2634 w 9964"/>
                <a:gd name="connsiteY125" fmla="*/ 3064 h 10000"/>
                <a:gd name="connsiteX126" fmla="*/ 2653 w 9964"/>
                <a:gd name="connsiteY126" fmla="*/ 5577 h 10000"/>
                <a:gd name="connsiteX127" fmla="*/ 2685 w 9964"/>
                <a:gd name="connsiteY127" fmla="*/ 7359 h 10000"/>
                <a:gd name="connsiteX128" fmla="*/ 2704 w 9964"/>
                <a:gd name="connsiteY128" fmla="*/ 7128 h 10000"/>
                <a:gd name="connsiteX129" fmla="*/ 2729 w 9964"/>
                <a:gd name="connsiteY129" fmla="*/ 6372 h 10000"/>
                <a:gd name="connsiteX130" fmla="*/ 2749 w 9964"/>
                <a:gd name="connsiteY130" fmla="*/ 5538 h 10000"/>
                <a:gd name="connsiteX131" fmla="*/ 2768 w 9964"/>
                <a:gd name="connsiteY131" fmla="*/ 4654 h 10000"/>
                <a:gd name="connsiteX132" fmla="*/ 2787 w 9964"/>
                <a:gd name="connsiteY132" fmla="*/ 3987 h 10000"/>
                <a:gd name="connsiteX133" fmla="*/ 2806 w 9964"/>
                <a:gd name="connsiteY133" fmla="*/ 3410 h 10000"/>
                <a:gd name="connsiteX134" fmla="*/ 2824 w 9964"/>
                <a:gd name="connsiteY134" fmla="*/ 3885 h 10000"/>
                <a:gd name="connsiteX135" fmla="*/ 2843 w 9964"/>
                <a:gd name="connsiteY135" fmla="*/ 5987 h 10000"/>
                <a:gd name="connsiteX136" fmla="*/ 2873 w 9964"/>
                <a:gd name="connsiteY136" fmla="*/ 7679 h 10000"/>
                <a:gd name="connsiteX137" fmla="*/ 2889 w 9964"/>
                <a:gd name="connsiteY137" fmla="*/ 7641 h 10000"/>
                <a:gd name="connsiteX138" fmla="*/ 2907 w 9964"/>
                <a:gd name="connsiteY138" fmla="*/ 7103 h 10000"/>
                <a:gd name="connsiteX139" fmla="*/ 2927 w 9964"/>
                <a:gd name="connsiteY139" fmla="*/ 6500 h 10000"/>
                <a:gd name="connsiteX140" fmla="*/ 2958 w 9964"/>
                <a:gd name="connsiteY140" fmla="*/ 5962 h 10000"/>
                <a:gd name="connsiteX141" fmla="*/ 2976 w 9964"/>
                <a:gd name="connsiteY141" fmla="*/ 5321 h 10000"/>
                <a:gd name="connsiteX142" fmla="*/ 2995 w 9964"/>
                <a:gd name="connsiteY142" fmla="*/ 4744 h 10000"/>
                <a:gd name="connsiteX143" fmla="*/ 3020 w 9964"/>
                <a:gd name="connsiteY143" fmla="*/ 4051 h 10000"/>
                <a:gd name="connsiteX144" fmla="*/ 3041 w 9964"/>
                <a:gd name="connsiteY144" fmla="*/ 3372 h 10000"/>
                <a:gd name="connsiteX145" fmla="*/ 3060 w 9964"/>
                <a:gd name="connsiteY145" fmla="*/ 3667 h 10000"/>
                <a:gd name="connsiteX146" fmla="*/ 3080 w 9964"/>
                <a:gd name="connsiteY146" fmla="*/ 4295 h 10000"/>
                <a:gd name="connsiteX147" fmla="*/ 3098 w 9964"/>
                <a:gd name="connsiteY147" fmla="*/ 4808 h 10000"/>
                <a:gd name="connsiteX148" fmla="*/ 3116 w 9964"/>
                <a:gd name="connsiteY148" fmla="*/ 5667 h 10000"/>
                <a:gd name="connsiteX149" fmla="*/ 3146 w 9964"/>
                <a:gd name="connsiteY149" fmla="*/ 6205 h 10000"/>
                <a:gd name="connsiteX150" fmla="*/ 3165 w 9964"/>
                <a:gd name="connsiteY150" fmla="*/ 6141 h 10000"/>
                <a:gd name="connsiteX151" fmla="*/ 3180 w 9964"/>
                <a:gd name="connsiteY151" fmla="*/ 5705 h 10000"/>
                <a:gd name="connsiteX152" fmla="*/ 3212 w 9964"/>
                <a:gd name="connsiteY152" fmla="*/ 5154 h 10000"/>
                <a:gd name="connsiteX153" fmla="*/ 3232 w 9964"/>
                <a:gd name="connsiteY153" fmla="*/ 4526 h 10000"/>
                <a:gd name="connsiteX154" fmla="*/ 3250 w 9964"/>
                <a:gd name="connsiteY154" fmla="*/ 4590 h 10000"/>
                <a:gd name="connsiteX155" fmla="*/ 3270 w 9964"/>
                <a:gd name="connsiteY155" fmla="*/ 5321 h 10000"/>
                <a:gd name="connsiteX156" fmla="*/ 3296 w 9964"/>
                <a:gd name="connsiteY156" fmla="*/ 5962 h 10000"/>
                <a:gd name="connsiteX157" fmla="*/ 3316 w 9964"/>
                <a:gd name="connsiteY157" fmla="*/ 5859 h 10000"/>
                <a:gd name="connsiteX158" fmla="*/ 3335 w 9964"/>
                <a:gd name="connsiteY158" fmla="*/ 5064 h 10000"/>
                <a:gd name="connsiteX159" fmla="*/ 3353 w 9964"/>
                <a:gd name="connsiteY159" fmla="*/ 4359 h 10000"/>
                <a:gd name="connsiteX160" fmla="*/ 3383 w 9964"/>
                <a:gd name="connsiteY160" fmla="*/ 4013 h 10000"/>
                <a:gd name="connsiteX161" fmla="*/ 3402 w 9964"/>
                <a:gd name="connsiteY161" fmla="*/ 4333 h 10000"/>
                <a:gd name="connsiteX162" fmla="*/ 3422 w 9964"/>
                <a:gd name="connsiteY162" fmla="*/ 4936 h 10000"/>
                <a:gd name="connsiteX163" fmla="*/ 3440 w 9964"/>
                <a:gd name="connsiteY163" fmla="*/ 5603 h 10000"/>
                <a:gd name="connsiteX164" fmla="*/ 3460 w 9964"/>
                <a:gd name="connsiteY164" fmla="*/ 5705 h 10000"/>
                <a:gd name="connsiteX165" fmla="*/ 3486 w 9964"/>
                <a:gd name="connsiteY165" fmla="*/ 5449 h 10000"/>
                <a:gd name="connsiteX166" fmla="*/ 3504 w 9964"/>
                <a:gd name="connsiteY166" fmla="*/ 5103 h 10000"/>
                <a:gd name="connsiteX167" fmla="*/ 3523 w 9964"/>
                <a:gd name="connsiteY167" fmla="*/ 4359 h 10000"/>
                <a:gd name="connsiteX168" fmla="*/ 3541 w 9964"/>
                <a:gd name="connsiteY168" fmla="*/ 3731 h 10000"/>
                <a:gd name="connsiteX169" fmla="*/ 3560 w 9964"/>
                <a:gd name="connsiteY169" fmla="*/ 3923 h 10000"/>
                <a:gd name="connsiteX170" fmla="*/ 3588 w 9964"/>
                <a:gd name="connsiteY170" fmla="*/ 3500 h 10000"/>
                <a:gd name="connsiteX171" fmla="*/ 3607 w 9964"/>
                <a:gd name="connsiteY171" fmla="*/ 2615 h 10000"/>
                <a:gd name="connsiteX172" fmla="*/ 3637 w 9964"/>
                <a:gd name="connsiteY172" fmla="*/ 897 h 10000"/>
                <a:gd name="connsiteX173" fmla="*/ 3656 w 9964"/>
                <a:gd name="connsiteY173" fmla="*/ 1154 h 10000"/>
                <a:gd name="connsiteX174" fmla="*/ 3675 w 9964"/>
                <a:gd name="connsiteY174" fmla="*/ 3987 h 10000"/>
                <a:gd name="connsiteX175" fmla="*/ 3693 w 9964"/>
                <a:gd name="connsiteY175" fmla="*/ 7577 h 10000"/>
                <a:gd name="connsiteX176" fmla="*/ 3714 w 9964"/>
                <a:gd name="connsiteY176" fmla="*/ 9423 h 10000"/>
                <a:gd name="connsiteX177" fmla="*/ 3732 w 9964"/>
                <a:gd name="connsiteY177" fmla="*/ 9167 h 10000"/>
                <a:gd name="connsiteX178" fmla="*/ 3751 w 9964"/>
                <a:gd name="connsiteY178" fmla="*/ 7872 h 10000"/>
                <a:gd name="connsiteX179" fmla="*/ 3779 w 9964"/>
                <a:gd name="connsiteY179" fmla="*/ 6782 h 10000"/>
                <a:gd name="connsiteX180" fmla="*/ 3799 w 9964"/>
                <a:gd name="connsiteY180" fmla="*/ 5897 h 10000"/>
                <a:gd name="connsiteX181" fmla="*/ 3825 w 9964"/>
                <a:gd name="connsiteY181" fmla="*/ 5410 h 10000"/>
                <a:gd name="connsiteX182" fmla="*/ 3844 w 9964"/>
                <a:gd name="connsiteY182" fmla="*/ 5282 h 10000"/>
                <a:gd name="connsiteX183" fmla="*/ 3863 w 9964"/>
                <a:gd name="connsiteY183" fmla="*/ 5346 h 10000"/>
                <a:gd name="connsiteX184" fmla="*/ 3881 w 9964"/>
                <a:gd name="connsiteY184" fmla="*/ 5038 h 10000"/>
                <a:gd name="connsiteX185" fmla="*/ 3900 w 9964"/>
                <a:gd name="connsiteY185" fmla="*/ 4872 h 10000"/>
                <a:gd name="connsiteX186" fmla="*/ 3929 w 9964"/>
                <a:gd name="connsiteY186" fmla="*/ 4718 h 10000"/>
                <a:gd name="connsiteX187" fmla="*/ 3948 w 9964"/>
                <a:gd name="connsiteY187" fmla="*/ 4936 h 10000"/>
                <a:gd name="connsiteX188" fmla="*/ 3968 w 9964"/>
                <a:gd name="connsiteY188" fmla="*/ 5103 h 10000"/>
                <a:gd name="connsiteX189" fmla="*/ 3987 w 9964"/>
                <a:gd name="connsiteY189" fmla="*/ 5474 h 10000"/>
                <a:gd name="connsiteX190" fmla="*/ 4016 w 9964"/>
                <a:gd name="connsiteY190" fmla="*/ 5410 h 10000"/>
                <a:gd name="connsiteX191" fmla="*/ 4034 w 9964"/>
                <a:gd name="connsiteY191" fmla="*/ 5218 h 10000"/>
                <a:gd name="connsiteX192" fmla="*/ 4053 w 9964"/>
                <a:gd name="connsiteY192" fmla="*/ 5000 h 10000"/>
                <a:gd name="connsiteX193" fmla="*/ 4071 w 9964"/>
                <a:gd name="connsiteY193" fmla="*/ 4872 h 10000"/>
                <a:gd name="connsiteX194" fmla="*/ 4090 w 9964"/>
                <a:gd name="connsiteY194" fmla="*/ 4744 h 10000"/>
                <a:gd name="connsiteX195" fmla="*/ 4117 w 9964"/>
                <a:gd name="connsiteY195" fmla="*/ 4808 h 10000"/>
                <a:gd name="connsiteX196" fmla="*/ 4135 w 9964"/>
                <a:gd name="connsiteY196" fmla="*/ 4782 h 10000"/>
                <a:gd name="connsiteX197" fmla="*/ 4155 w 9964"/>
                <a:gd name="connsiteY197" fmla="*/ 4590 h 10000"/>
                <a:gd name="connsiteX198" fmla="*/ 4173 w 9964"/>
                <a:gd name="connsiteY198" fmla="*/ 4654 h 10000"/>
                <a:gd name="connsiteX199" fmla="*/ 4204 w 9964"/>
                <a:gd name="connsiteY199" fmla="*/ 4782 h 10000"/>
                <a:gd name="connsiteX200" fmla="*/ 4223 w 9964"/>
                <a:gd name="connsiteY200" fmla="*/ 4872 h 10000"/>
                <a:gd name="connsiteX201" fmla="*/ 4242 w 9964"/>
                <a:gd name="connsiteY201" fmla="*/ 4179 h 10000"/>
                <a:gd name="connsiteX202" fmla="*/ 4267 w 9964"/>
                <a:gd name="connsiteY202" fmla="*/ 2423 h 10000"/>
                <a:gd name="connsiteX203" fmla="*/ 4287 w 9964"/>
                <a:gd name="connsiteY203" fmla="*/ 923 h 10000"/>
                <a:gd name="connsiteX204" fmla="*/ 4305 w 9964"/>
                <a:gd name="connsiteY204" fmla="*/ 0 h 10000"/>
                <a:gd name="connsiteX205" fmla="*/ 4324 w 9964"/>
                <a:gd name="connsiteY205" fmla="*/ 1051 h 10000"/>
                <a:gd name="connsiteX206" fmla="*/ 4344 w 9964"/>
                <a:gd name="connsiteY206" fmla="*/ 4487 h 10000"/>
                <a:gd name="connsiteX207" fmla="*/ 4363 w 9964"/>
                <a:gd name="connsiteY207" fmla="*/ 7705 h 10000"/>
                <a:gd name="connsiteX208" fmla="*/ 4392 w 9964"/>
                <a:gd name="connsiteY208" fmla="*/ 9397 h 10000"/>
                <a:gd name="connsiteX209" fmla="*/ 4410 w 9964"/>
                <a:gd name="connsiteY209" fmla="*/ 9397 h 10000"/>
                <a:gd name="connsiteX210" fmla="*/ 4429 w 9964"/>
                <a:gd name="connsiteY210" fmla="*/ 8436 h 10000"/>
                <a:gd name="connsiteX211" fmla="*/ 4459 w 9964"/>
                <a:gd name="connsiteY211" fmla="*/ 7679 h 10000"/>
                <a:gd name="connsiteX212" fmla="*/ 4478 w 9964"/>
                <a:gd name="connsiteY212" fmla="*/ 7231 h 10000"/>
                <a:gd name="connsiteX213" fmla="*/ 4498 w 9964"/>
                <a:gd name="connsiteY213" fmla="*/ 6436 h 10000"/>
                <a:gd name="connsiteX214" fmla="*/ 4518 w 9964"/>
                <a:gd name="connsiteY214" fmla="*/ 5538 h 10000"/>
                <a:gd name="connsiteX215" fmla="*/ 4537 w 9964"/>
                <a:gd name="connsiteY215" fmla="*/ 4872 h 10000"/>
                <a:gd name="connsiteX216" fmla="*/ 4562 w 9964"/>
                <a:gd name="connsiteY216" fmla="*/ 4423 h 10000"/>
                <a:gd name="connsiteX217" fmla="*/ 4581 w 9964"/>
                <a:gd name="connsiteY217" fmla="*/ 4462 h 10000"/>
                <a:gd name="connsiteX218" fmla="*/ 4599 w 9964"/>
                <a:gd name="connsiteY218" fmla="*/ 3885 h 10000"/>
                <a:gd name="connsiteX219" fmla="*/ 4618 w 9964"/>
                <a:gd name="connsiteY219" fmla="*/ 2744 h 10000"/>
                <a:gd name="connsiteX220" fmla="*/ 4637 w 9964"/>
                <a:gd name="connsiteY220" fmla="*/ 1949 h 10000"/>
                <a:gd name="connsiteX221" fmla="*/ 4662 w 9964"/>
                <a:gd name="connsiteY221" fmla="*/ 2897 h 10000"/>
                <a:gd name="connsiteX222" fmla="*/ 4681 w 9964"/>
                <a:gd name="connsiteY222" fmla="*/ 5833 h 10000"/>
                <a:gd name="connsiteX223" fmla="*/ 4712 w 9964"/>
                <a:gd name="connsiteY223" fmla="*/ 8000 h 10000"/>
                <a:gd name="connsiteX224" fmla="*/ 4731 w 9964"/>
                <a:gd name="connsiteY224" fmla="*/ 8090 h 10000"/>
                <a:gd name="connsiteX225" fmla="*/ 4751 w 9964"/>
                <a:gd name="connsiteY225" fmla="*/ 7103 h 10000"/>
                <a:gd name="connsiteX226" fmla="*/ 4769 w 9964"/>
                <a:gd name="connsiteY226" fmla="*/ 6205 h 10000"/>
                <a:gd name="connsiteX227" fmla="*/ 4789 w 9964"/>
                <a:gd name="connsiteY227" fmla="*/ 5641 h 10000"/>
                <a:gd name="connsiteX228" fmla="*/ 4807 w 9964"/>
                <a:gd name="connsiteY228" fmla="*/ 5321 h 10000"/>
                <a:gd name="connsiteX229" fmla="*/ 4836 w 9964"/>
                <a:gd name="connsiteY229" fmla="*/ 5154 h 10000"/>
                <a:gd name="connsiteX230" fmla="*/ 4854 w 9964"/>
                <a:gd name="connsiteY230" fmla="*/ 4872 h 10000"/>
                <a:gd name="connsiteX231" fmla="*/ 4875 w 9964"/>
                <a:gd name="connsiteY231" fmla="*/ 4526 h 10000"/>
                <a:gd name="connsiteX232" fmla="*/ 4904 w 9964"/>
                <a:gd name="connsiteY232" fmla="*/ 4333 h 10000"/>
                <a:gd name="connsiteX233" fmla="*/ 4923 w 9964"/>
                <a:gd name="connsiteY233" fmla="*/ 4115 h 10000"/>
                <a:gd name="connsiteX234" fmla="*/ 4937 w 9964"/>
                <a:gd name="connsiteY234" fmla="*/ 3859 h 10000"/>
                <a:gd name="connsiteX235" fmla="*/ 4957 w 9964"/>
                <a:gd name="connsiteY235" fmla="*/ 3692 h 10000"/>
                <a:gd name="connsiteX236" fmla="*/ 4976 w 9964"/>
                <a:gd name="connsiteY236" fmla="*/ 3603 h 10000"/>
                <a:gd name="connsiteX237" fmla="*/ 5006 w 9964"/>
                <a:gd name="connsiteY237" fmla="*/ 3821 h 10000"/>
                <a:gd name="connsiteX238" fmla="*/ 5025 w 9964"/>
                <a:gd name="connsiteY238" fmla="*/ 4590 h 10000"/>
                <a:gd name="connsiteX239" fmla="*/ 5044 w 9964"/>
                <a:gd name="connsiteY239" fmla="*/ 5103 h 10000"/>
                <a:gd name="connsiteX240" fmla="*/ 5065 w 9964"/>
                <a:gd name="connsiteY240" fmla="*/ 5346 h 10000"/>
                <a:gd name="connsiteX241" fmla="*/ 5090 w 9964"/>
                <a:gd name="connsiteY241" fmla="*/ 5474 h 10000"/>
                <a:gd name="connsiteX242" fmla="*/ 5108 w 9964"/>
                <a:gd name="connsiteY242" fmla="*/ 5538 h 10000"/>
                <a:gd name="connsiteX243" fmla="*/ 5128 w 9964"/>
                <a:gd name="connsiteY243" fmla="*/ 5513 h 10000"/>
                <a:gd name="connsiteX244" fmla="*/ 5147 w 9964"/>
                <a:gd name="connsiteY244" fmla="*/ 5218 h 10000"/>
                <a:gd name="connsiteX245" fmla="*/ 5176 w 9964"/>
                <a:gd name="connsiteY245" fmla="*/ 4744 h 10000"/>
                <a:gd name="connsiteX246" fmla="*/ 5195 w 9964"/>
                <a:gd name="connsiteY246" fmla="*/ 4397 h 10000"/>
                <a:gd name="connsiteX247" fmla="*/ 5214 w 9964"/>
                <a:gd name="connsiteY247" fmla="*/ 3821 h 10000"/>
                <a:gd name="connsiteX248" fmla="*/ 5229 w 9964"/>
                <a:gd name="connsiteY248" fmla="*/ 3372 h 10000"/>
                <a:gd name="connsiteX249" fmla="*/ 5248 w 9964"/>
                <a:gd name="connsiteY249" fmla="*/ 3372 h 10000"/>
                <a:gd name="connsiteX250" fmla="*/ 5269 w 9964"/>
                <a:gd name="connsiteY250" fmla="*/ 3795 h 10000"/>
                <a:gd name="connsiteX251" fmla="*/ 5300 w 9964"/>
                <a:gd name="connsiteY251" fmla="*/ 5192 h 10000"/>
                <a:gd name="connsiteX252" fmla="*/ 5326 w 9964"/>
                <a:gd name="connsiteY252" fmla="*/ 6436 h 10000"/>
                <a:gd name="connsiteX253" fmla="*/ 5344 w 9964"/>
                <a:gd name="connsiteY253" fmla="*/ 7321 h 10000"/>
                <a:gd name="connsiteX254" fmla="*/ 5363 w 9964"/>
                <a:gd name="connsiteY254" fmla="*/ 7359 h 10000"/>
                <a:gd name="connsiteX255" fmla="*/ 5382 w 9964"/>
                <a:gd name="connsiteY255" fmla="*/ 6846 h 10000"/>
                <a:gd name="connsiteX256" fmla="*/ 5402 w 9964"/>
                <a:gd name="connsiteY256" fmla="*/ 6179 h 10000"/>
                <a:gd name="connsiteX257" fmla="*/ 5420 w 9964"/>
                <a:gd name="connsiteY257" fmla="*/ 5897 h 10000"/>
                <a:gd name="connsiteX258" fmla="*/ 5439 w 9964"/>
                <a:gd name="connsiteY258" fmla="*/ 5538 h 10000"/>
                <a:gd name="connsiteX259" fmla="*/ 5469 w 9964"/>
                <a:gd name="connsiteY259" fmla="*/ 4590 h 10000"/>
                <a:gd name="connsiteX260" fmla="*/ 5487 w 9964"/>
                <a:gd name="connsiteY260" fmla="*/ 3064 h 10000"/>
                <a:gd name="connsiteX261" fmla="*/ 5506 w 9964"/>
                <a:gd name="connsiteY261" fmla="*/ 2615 h 10000"/>
                <a:gd name="connsiteX262" fmla="*/ 5534 w 9964"/>
                <a:gd name="connsiteY262" fmla="*/ 3474 h 10000"/>
                <a:gd name="connsiteX263" fmla="*/ 5555 w 9964"/>
                <a:gd name="connsiteY263" fmla="*/ 4359 h 10000"/>
                <a:gd name="connsiteX264" fmla="*/ 5573 w 9964"/>
                <a:gd name="connsiteY264" fmla="*/ 5321 h 10000"/>
                <a:gd name="connsiteX265" fmla="*/ 5592 w 9964"/>
                <a:gd name="connsiteY265" fmla="*/ 7013 h 10000"/>
                <a:gd name="connsiteX266" fmla="*/ 5619 w 9964"/>
                <a:gd name="connsiteY266" fmla="*/ 8179 h 10000"/>
                <a:gd name="connsiteX267" fmla="*/ 5637 w 9964"/>
                <a:gd name="connsiteY267" fmla="*/ 8115 h 10000"/>
                <a:gd name="connsiteX268" fmla="*/ 5657 w 9964"/>
                <a:gd name="connsiteY268" fmla="*/ 7256 h 10000"/>
                <a:gd name="connsiteX269" fmla="*/ 5675 w 9964"/>
                <a:gd name="connsiteY269" fmla="*/ 6269 h 10000"/>
                <a:gd name="connsiteX270" fmla="*/ 5695 w 9964"/>
                <a:gd name="connsiteY270" fmla="*/ 5410 h 10000"/>
                <a:gd name="connsiteX271" fmla="*/ 5713 w 9964"/>
                <a:gd name="connsiteY271" fmla="*/ 4974 h 10000"/>
                <a:gd name="connsiteX272" fmla="*/ 5744 w 9964"/>
                <a:gd name="connsiteY272" fmla="*/ 4551 h 10000"/>
                <a:gd name="connsiteX273" fmla="*/ 5762 w 9964"/>
                <a:gd name="connsiteY273" fmla="*/ 4231 h 10000"/>
                <a:gd name="connsiteX274" fmla="*/ 5782 w 9964"/>
                <a:gd name="connsiteY274" fmla="*/ 3885 h 10000"/>
                <a:gd name="connsiteX275" fmla="*/ 5809 w 9964"/>
                <a:gd name="connsiteY275" fmla="*/ 3667 h 10000"/>
                <a:gd name="connsiteX276" fmla="*/ 5827 w 9964"/>
                <a:gd name="connsiteY276" fmla="*/ 3218 h 10000"/>
                <a:gd name="connsiteX277" fmla="*/ 5846 w 9964"/>
                <a:gd name="connsiteY277" fmla="*/ 3192 h 10000"/>
                <a:gd name="connsiteX278" fmla="*/ 5865 w 9964"/>
                <a:gd name="connsiteY278" fmla="*/ 3731 h 10000"/>
                <a:gd name="connsiteX279" fmla="*/ 5892 w 9964"/>
                <a:gd name="connsiteY279" fmla="*/ 4615 h 10000"/>
                <a:gd name="connsiteX280" fmla="*/ 5912 w 9964"/>
                <a:gd name="connsiteY280" fmla="*/ 5321 h 10000"/>
                <a:gd name="connsiteX281" fmla="*/ 5930 w 9964"/>
                <a:gd name="connsiteY281" fmla="*/ 5731 h 10000"/>
                <a:gd name="connsiteX282" fmla="*/ 5960 w 9964"/>
                <a:gd name="connsiteY282" fmla="*/ 6090 h 10000"/>
                <a:gd name="connsiteX283" fmla="*/ 5979 w 9964"/>
                <a:gd name="connsiteY283" fmla="*/ 6026 h 10000"/>
                <a:gd name="connsiteX284" fmla="*/ 5998 w 9964"/>
                <a:gd name="connsiteY284" fmla="*/ 5321 h 10000"/>
                <a:gd name="connsiteX285" fmla="*/ 6016 w 9964"/>
                <a:gd name="connsiteY285" fmla="*/ 4397 h 10000"/>
                <a:gd name="connsiteX286" fmla="*/ 6035 w 9964"/>
                <a:gd name="connsiteY286" fmla="*/ 4077 h 10000"/>
                <a:gd name="connsiteX287" fmla="*/ 6054 w 9964"/>
                <a:gd name="connsiteY287" fmla="*/ 4051 h 10000"/>
                <a:gd name="connsiteX288" fmla="*/ 6081 w 9964"/>
                <a:gd name="connsiteY288" fmla="*/ 4974 h 10000"/>
                <a:gd name="connsiteX289" fmla="*/ 6100 w 9964"/>
                <a:gd name="connsiteY289" fmla="*/ 5897 h 10000"/>
                <a:gd name="connsiteX290" fmla="*/ 6121 w 9964"/>
                <a:gd name="connsiteY290" fmla="*/ 5795 h 10000"/>
                <a:gd name="connsiteX291" fmla="*/ 6140 w 9964"/>
                <a:gd name="connsiteY291" fmla="*/ 5321 h 10000"/>
                <a:gd name="connsiteX292" fmla="*/ 6166 w 9964"/>
                <a:gd name="connsiteY292" fmla="*/ 5064 h 10000"/>
                <a:gd name="connsiteX293" fmla="*/ 6186 w 9964"/>
                <a:gd name="connsiteY293" fmla="*/ 5321 h 10000"/>
                <a:gd name="connsiteX294" fmla="*/ 6204 w 9964"/>
                <a:gd name="connsiteY294" fmla="*/ 5154 h 10000"/>
                <a:gd name="connsiteX295" fmla="*/ 6222 w 9964"/>
                <a:gd name="connsiteY295" fmla="*/ 4936 h 10000"/>
                <a:gd name="connsiteX296" fmla="*/ 6253 w 9964"/>
                <a:gd name="connsiteY296" fmla="*/ 4462 h 10000"/>
                <a:gd name="connsiteX297" fmla="*/ 6393 w 9964"/>
                <a:gd name="connsiteY297" fmla="*/ 4846 h 10000"/>
                <a:gd name="connsiteX298" fmla="*/ 6420 w 9964"/>
                <a:gd name="connsiteY298" fmla="*/ 4487 h 10000"/>
                <a:gd name="connsiteX299" fmla="*/ 6526 w 9964"/>
                <a:gd name="connsiteY299" fmla="*/ 4013 h 10000"/>
                <a:gd name="connsiteX300" fmla="*/ 6545 w 9964"/>
                <a:gd name="connsiteY300" fmla="*/ 3064 h 10000"/>
                <a:gd name="connsiteX301" fmla="*/ 6609 w 9964"/>
                <a:gd name="connsiteY301" fmla="*/ 5923 h 10000"/>
                <a:gd name="connsiteX302" fmla="*/ 6628 w 9964"/>
                <a:gd name="connsiteY302" fmla="*/ 7321 h 10000"/>
                <a:gd name="connsiteX303" fmla="*/ 6648 w 9964"/>
                <a:gd name="connsiteY303" fmla="*/ 7641 h 10000"/>
                <a:gd name="connsiteX304" fmla="*/ 6667 w 9964"/>
                <a:gd name="connsiteY304" fmla="*/ 7359 h 10000"/>
                <a:gd name="connsiteX305" fmla="*/ 6685 w 9964"/>
                <a:gd name="connsiteY305" fmla="*/ 5833 h 10000"/>
                <a:gd name="connsiteX306" fmla="*/ 6801 w 9964"/>
                <a:gd name="connsiteY306" fmla="*/ 6436 h 10000"/>
                <a:gd name="connsiteX307" fmla="*/ 6821 w 9964"/>
                <a:gd name="connsiteY307" fmla="*/ 8628 h 10000"/>
                <a:gd name="connsiteX308" fmla="*/ 6839 w 9964"/>
                <a:gd name="connsiteY308" fmla="*/ 9077 h 10000"/>
                <a:gd name="connsiteX309" fmla="*/ 6865 w 9964"/>
                <a:gd name="connsiteY309" fmla="*/ 8603 h 10000"/>
                <a:gd name="connsiteX310" fmla="*/ 6883 w 9964"/>
                <a:gd name="connsiteY310" fmla="*/ 7679 h 10000"/>
                <a:gd name="connsiteX311" fmla="*/ 6903 w 9964"/>
                <a:gd name="connsiteY311" fmla="*/ 6846 h 10000"/>
                <a:gd name="connsiteX312" fmla="*/ 6921 w 9964"/>
                <a:gd name="connsiteY312" fmla="*/ 6090 h 10000"/>
                <a:gd name="connsiteX313" fmla="*/ 6940 w 9964"/>
                <a:gd name="connsiteY313" fmla="*/ 5128 h 10000"/>
                <a:gd name="connsiteX314" fmla="*/ 6960 w 9964"/>
                <a:gd name="connsiteY314" fmla="*/ 4013 h 10000"/>
                <a:gd name="connsiteX315" fmla="*/ 7329 w 9964"/>
                <a:gd name="connsiteY315" fmla="*/ 5513 h 10000"/>
                <a:gd name="connsiteX316" fmla="*/ 7349 w 9964"/>
                <a:gd name="connsiteY316" fmla="*/ 6051 h 10000"/>
                <a:gd name="connsiteX317" fmla="*/ 7368 w 9964"/>
                <a:gd name="connsiteY317" fmla="*/ 5897 h 10000"/>
                <a:gd name="connsiteX318" fmla="*/ 7387 w 9964"/>
                <a:gd name="connsiteY318" fmla="*/ 5577 h 10000"/>
                <a:gd name="connsiteX319" fmla="*/ 7405 w 9964"/>
                <a:gd name="connsiteY319" fmla="*/ 5321 h 10000"/>
                <a:gd name="connsiteX320" fmla="*/ 7431 w 9964"/>
                <a:gd name="connsiteY320" fmla="*/ 4936 h 10000"/>
                <a:gd name="connsiteX321" fmla="*/ 7451 w 9964"/>
                <a:gd name="connsiteY321" fmla="*/ 4654 h 10000"/>
                <a:gd name="connsiteX322" fmla="*/ 7471 w 9964"/>
                <a:gd name="connsiteY322" fmla="*/ 4526 h 10000"/>
                <a:gd name="connsiteX323" fmla="*/ 7501 w 9964"/>
                <a:gd name="connsiteY323" fmla="*/ 4487 h 10000"/>
                <a:gd name="connsiteX324" fmla="*/ 7519 w 9964"/>
                <a:gd name="connsiteY324" fmla="*/ 4590 h 10000"/>
                <a:gd name="connsiteX325" fmla="*/ 7539 w 9964"/>
                <a:gd name="connsiteY325" fmla="*/ 5218 h 10000"/>
                <a:gd name="connsiteX326" fmla="*/ 7553 w 9964"/>
                <a:gd name="connsiteY326" fmla="*/ 5218 h 10000"/>
                <a:gd name="connsiteX327" fmla="*/ 7571 w 9964"/>
                <a:gd name="connsiteY327" fmla="*/ 4654 h 10000"/>
                <a:gd name="connsiteX328" fmla="*/ 7602 w 9964"/>
                <a:gd name="connsiteY328" fmla="*/ 4423 h 10000"/>
                <a:gd name="connsiteX329" fmla="*/ 7620 w 9964"/>
                <a:gd name="connsiteY329" fmla="*/ 4654 h 10000"/>
                <a:gd name="connsiteX330" fmla="*/ 7640 w 9964"/>
                <a:gd name="connsiteY330" fmla="*/ 5154 h 10000"/>
                <a:gd name="connsiteX331" fmla="*/ 7665 w 9964"/>
                <a:gd name="connsiteY331" fmla="*/ 5731 h 10000"/>
                <a:gd name="connsiteX332" fmla="*/ 7685 w 9964"/>
                <a:gd name="connsiteY332" fmla="*/ 6051 h 10000"/>
                <a:gd name="connsiteX333" fmla="*/ 7703 w 9964"/>
                <a:gd name="connsiteY333" fmla="*/ 5962 h 10000"/>
                <a:gd name="connsiteX334" fmla="*/ 7722 w 9964"/>
                <a:gd name="connsiteY334" fmla="*/ 5897 h 10000"/>
                <a:gd name="connsiteX335" fmla="*/ 7742 w 9964"/>
                <a:gd name="connsiteY335" fmla="*/ 5321 h 10000"/>
                <a:gd name="connsiteX336" fmla="*/ 7761 w 9964"/>
                <a:gd name="connsiteY336" fmla="*/ 4679 h 10000"/>
                <a:gd name="connsiteX337" fmla="*/ 7792 w 9964"/>
                <a:gd name="connsiteY337" fmla="*/ 4115 h 10000"/>
                <a:gd name="connsiteX338" fmla="*/ 7810 w 9964"/>
                <a:gd name="connsiteY338" fmla="*/ 3474 h 10000"/>
                <a:gd name="connsiteX339" fmla="*/ 7831 w 9964"/>
                <a:gd name="connsiteY339" fmla="*/ 3410 h 10000"/>
                <a:gd name="connsiteX340" fmla="*/ 7846 w 9964"/>
                <a:gd name="connsiteY340" fmla="*/ 4808 h 10000"/>
                <a:gd name="connsiteX341" fmla="*/ 7879 w 9964"/>
                <a:gd name="connsiteY341" fmla="*/ 6090 h 10000"/>
                <a:gd name="connsiteX342" fmla="*/ 7897 w 9964"/>
                <a:gd name="connsiteY342" fmla="*/ 5833 h 10000"/>
                <a:gd name="connsiteX343" fmla="*/ 7915 w 9964"/>
                <a:gd name="connsiteY343" fmla="*/ 4359 h 10000"/>
                <a:gd name="connsiteX344" fmla="*/ 7941 w 9964"/>
                <a:gd name="connsiteY344" fmla="*/ 2705 h 10000"/>
                <a:gd name="connsiteX345" fmla="*/ 7959 w 9964"/>
                <a:gd name="connsiteY345" fmla="*/ 1974 h 10000"/>
                <a:gd name="connsiteX346" fmla="*/ 7978 w 9964"/>
                <a:gd name="connsiteY346" fmla="*/ 4013 h 10000"/>
                <a:gd name="connsiteX347" fmla="*/ 7997 w 9964"/>
                <a:gd name="connsiteY347" fmla="*/ 6372 h 10000"/>
                <a:gd name="connsiteX348" fmla="*/ 8017 w 9964"/>
                <a:gd name="connsiteY348" fmla="*/ 7808 h 10000"/>
                <a:gd name="connsiteX349" fmla="*/ 8035 w 9964"/>
                <a:gd name="connsiteY349" fmla="*/ 7577 h 10000"/>
                <a:gd name="connsiteX350" fmla="*/ 8066 w 9964"/>
                <a:gd name="connsiteY350" fmla="*/ 7295 h 10000"/>
                <a:gd name="connsiteX351" fmla="*/ 8085 w 9964"/>
                <a:gd name="connsiteY351" fmla="*/ 7321 h 10000"/>
                <a:gd name="connsiteX352" fmla="*/ 8103 w 9964"/>
                <a:gd name="connsiteY352" fmla="*/ 7551 h 10000"/>
                <a:gd name="connsiteX353" fmla="*/ 8130 w 9964"/>
                <a:gd name="connsiteY353" fmla="*/ 7679 h 10000"/>
                <a:gd name="connsiteX354" fmla="*/ 8148 w 9964"/>
                <a:gd name="connsiteY354" fmla="*/ 7231 h 10000"/>
                <a:gd name="connsiteX355" fmla="*/ 8169 w 9964"/>
                <a:gd name="connsiteY355" fmla="*/ 6526 h 10000"/>
                <a:gd name="connsiteX356" fmla="*/ 8188 w 9964"/>
                <a:gd name="connsiteY356" fmla="*/ 5859 h 10000"/>
                <a:gd name="connsiteX357" fmla="*/ 8215 w 9964"/>
                <a:gd name="connsiteY357" fmla="*/ 5154 h 10000"/>
                <a:gd name="connsiteX358" fmla="*/ 8233 w 9964"/>
                <a:gd name="connsiteY358" fmla="*/ 4615 h 10000"/>
                <a:gd name="connsiteX359" fmla="*/ 8253 w 9964"/>
                <a:gd name="connsiteY359" fmla="*/ 3949 h 10000"/>
                <a:gd name="connsiteX360" fmla="*/ 8272 w 9964"/>
                <a:gd name="connsiteY360" fmla="*/ 3474 h 10000"/>
                <a:gd name="connsiteX361" fmla="*/ 8291 w 9964"/>
                <a:gd name="connsiteY361" fmla="*/ 2936 h 10000"/>
                <a:gd name="connsiteX362" fmla="*/ 8321 w 9964"/>
                <a:gd name="connsiteY362" fmla="*/ 2808 h 10000"/>
                <a:gd name="connsiteX363" fmla="*/ 8339 w 9964"/>
                <a:gd name="connsiteY363" fmla="*/ 3474 h 10000"/>
                <a:gd name="connsiteX364" fmla="*/ 8358 w 9964"/>
                <a:gd name="connsiteY364" fmla="*/ 4462 h 10000"/>
                <a:gd name="connsiteX365" fmla="*/ 8378 w 9964"/>
                <a:gd name="connsiteY365" fmla="*/ 4590 h 10000"/>
                <a:gd name="connsiteX366" fmla="*/ 8405 w 9964"/>
                <a:gd name="connsiteY366" fmla="*/ 4333 h 10000"/>
                <a:gd name="connsiteX367" fmla="*/ 8423 w 9964"/>
                <a:gd name="connsiteY367" fmla="*/ 4295 h 10000"/>
                <a:gd name="connsiteX368" fmla="*/ 8442 w 9964"/>
                <a:gd name="connsiteY368" fmla="*/ 4205 h 10000"/>
                <a:gd name="connsiteX369" fmla="*/ 8462 w 9964"/>
                <a:gd name="connsiteY369" fmla="*/ 3949 h 10000"/>
                <a:gd name="connsiteX370" fmla="*/ 8480 w 9964"/>
                <a:gd name="connsiteY370" fmla="*/ 4654 h 10000"/>
                <a:gd name="connsiteX371" fmla="*/ 8509 w 9964"/>
                <a:gd name="connsiteY371" fmla="*/ 5282 h 10000"/>
                <a:gd name="connsiteX372" fmla="*/ 8527 w 9964"/>
                <a:gd name="connsiteY372" fmla="*/ 6051 h 10000"/>
                <a:gd name="connsiteX373" fmla="*/ 8557 w 9964"/>
                <a:gd name="connsiteY373" fmla="*/ 6718 h 10000"/>
                <a:gd name="connsiteX374" fmla="*/ 8576 w 9964"/>
                <a:gd name="connsiteY374" fmla="*/ 6821 h 10000"/>
                <a:gd name="connsiteX375" fmla="*/ 8594 w 9964"/>
                <a:gd name="connsiteY375" fmla="*/ 6462 h 10000"/>
                <a:gd name="connsiteX376" fmla="*/ 8613 w 9964"/>
                <a:gd name="connsiteY376" fmla="*/ 5321 h 10000"/>
                <a:gd name="connsiteX377" fmla="*/ 8632 w 9964"/>
                <a:gd name="connsiteY377" fmla="*/ 2769 h 10000"/>
                <a:gd name="connsiteX378" fmla="*/ 8653 w 9964"/>
                <a:gd name="connsiteY378" fmla="*/ 1244 h 10000"/>
                <a:gd name="connsiteX379" fmla="*/ 8671 w 9964"/>
                <a:gd name="connsiteY379" fmla="*/ 962 h 10000"/>
                <a:gd name="connsiteX380" fmla="*/ 8697 w 9964"/>
                <a:gd name="connsiteY380" fmla="*/ 3603 h 10000"/>
                <a:gd name="connsiteX381" fmla="*/ 8715 w 9964"/>
                <a:gd name="connsiteY381" fmla="*/ 6846 h 10000"/>
                <a:gd name="connsiteX382" fmla="*/ 8742 w 9964"/>
                <a:gd name="connsiteY382" fmla="*/ 8282 h 10000"/>
                <a:gd name="connsiteX383" fmla="*/ 8761 w 9964"/>
                <a:gd name="connsiteY383" fmla="*/ 8218 h 10000"/>
                <a:gd name="connsiteX384" fmla="*/ 8781 w 9964"/>
                <a:gd name="connsiteY384" fmla="*/ 7679 h 10000"/>
                <a:gd name="connsiteX385" fmla="*/ 8801 w 9964"/>
                <a:gd name="connsiteY385" fmla="*/ 7038 h 10000"/>
                <a:gd name="connsiteX386" fmla="*/ 8819 w 9964"/>
                <a:gd name="connsiteY386" fmla="*/ 6436 h 10000"/>
                <a:gd name="connsiteX387" fmla="*/ 8849 w 9964"/>
                <a:gd name="connsiteY387" fmla="*/ 6115 h 10000"/>
                <a:gd name="connsiteX388" fmla="*/ 8868 w 9964"/>
                <a:gd name="connsiteY388" fmla="*/ 5833 h 10000"/>
                <a:gd name="connsiteX389" fmla="*/ 8886 w 9964"/>
                <a:gd name="connsiteY389" fmla="*/ 5449 h 10000"/>
                <a:gd name="connsiteX390" fmla="*/ 8906 w 9964"/>
                <a:gd name="connsiteY390" fmla="*/ 4872 h 10000"/>
                <a:gd name="connsiteX391" fmla="*/ 8925 w 9964"/>
                <a:gd name="connsiteY391" fmla="*/ 4333 h 10000"/>
                <a:gd name="connsiteX392" fmla="*/ 8952 w 9964"/>
                <a:gd name="connsiteY392" fmla="*/ 3795 h 10000"/>
                <a:gd name="connsiteX393" fmla="*/ 8970 w 9964"/>
                <a:gd name="connsiteY393" fmla="*/ 3538 h 10000"/>
                <a:gd name="connsiteX394" fmla="*/ 8989 w 9964"/>
                <a:gd name="connsiteY394" fmla="*/ 3244 h 10000"/>
                <a:gd name="connsiteX395" fmla="*/ 9014 w 9964"/>
                <a:gd name="connsiteY395" fmla="*/ 3372 h 10000"/>
                <a:gd name="connsiteX396" fmla="*/ 9036 w 9964"/>
                <a:gd name="connsiteY396" fmla="*/ 3244 h 10000"/>
                <a:gd name="connsiteX397" fmla="*/ 9055 w 9964"/>
                <a:gd name="connsiteY397" fmla="*/ 2513 h 10000"/>
                <a:gd name="connsiteX398" fmla="*/ 9073 w 9964"/>
                <a:gd name="connsiteY398" fmla="*/ 2897 h 10000"/>
                <a:gd name="connsiteX399" fmla="*/ 9092 w 9964"/>
                <a:gd name="connsiteY399" fmla="*/ 5128 h 10000"/>
                <a:gd name="connsiteX400" fmla="*/ 9123 w 9964"/>
                <a:gd name="connsiteY400" fmla="*/ 6846 h 10000"/>
                <a:gd name="connsiteX401" fmla="*/ 9142 w 9964"/>
                <a:gd name="connsiteY401" fmla="*/ 7038 h 10000"/>
                <a:gd name="connsiteX402" fmla="*/ 9161 w 9964"/>
                <a:gd name="connsiteY402" fmla="*/ 6821 h 10000"/>
                <a:gd name="connsiteX403" fmla="*/ 9187 w 9964"/>
                <a:gd name="connsiteY403" fmla="*/ 6051 h 10000"/>
                <a:gd name="connsiteX404" fmla="*/ 9207 w 9964"/>
                <a:gd name="connsiteY404" fmla="*/ 4974 h 10000"/>
                <a:gd name="connsiteX405" fmla="*/ 9225 w 9964"/>
                <a:gd name="connsiteY405" fmla="*/ 3885 h 10000"/>
                <a:gd name="connsiteX406" fmla="*/ 9244 w 9964"/>
                <a:gd name="connsiteY406" fmla="*/ 3795 h 10000"/>
                <a:gd name="connsiteX407" fmla="*/ 9262 w 9964"/>
                <a:gd name="connsiteY407" fmla="*/ 4910 h 10000"/>
                <a:gd name="connsiteX408" fmla="*/ 9282 w 9964"/>
                <a:gd name="connsiteY408" fmla="*/ 6590 h 10000"/>
                <a:gd name="connsiteX409" fmla="*/ 9311 w 9964"/>
                <a:gd name="connsiteY409" fmla="*/ 7705 h 10000"/>
                <a:gd name="connsiteX410" fmla="*/ 9330 w 9964"/>
                <a:gd name="connsiteY410" fmla="*/ 7641 h 10000"/>
                <a:gd name="connsiteX411" fmla="*/ 9348 w 9964"/>
                <a:gd name="connsiteY411" fmla="*/ 6974 h 10000"/>
                <a:gd name="connsiteX412" fmla="*/ 9366 w 9964"/>
                <a:gd name="connsiteY412" fmla="*/ 6244 h 10000"/>
                <a:gd name="connsiteX413" fmla="*/ 9396 w 9964"/>
                <a:gd name="connsiteY413" fmla="*/ 5667 h 10000"/>
                <a:gd name="connsiteX414" fmla="*/ 9415 w 9964"/>
                <a:gd name="connsiteY414" fmla="*/ 5282 h 10000"/>
                <a:gd name="connsiteX415" fmla="*/ 9434 w 9964"/>
                <a:gd name="connsiteY415" fmla="*/ 4782 h 10000"/>
                <a:gd name="connsiteX416" fmla="*/ 9452 w 9964"/>
                <a:gd name="connsiteY416" fmla="*/ 3987 h 10000"/>
                <a:gd name="connsiteX417" fmla="*/ 9481 w 9964"/>
                <a:gd name="connsiteY417" fmla="*/ 3244 h 10000"/>
                <a:gd name="connsiteX418" fmla="*/ 9499 w 9964"/>
                <a:gd name="connsiteY418" fmla="*/ 2872 h 10000"/>
                <a:gd name="connsiteX419" fmla="*/ 9518 w 9964"/>
                <a:gd name="connsiteY419" fmla="*/ 2962 h 10000"/>
                <a:gd name="connsiteX420" fmla="*/ 9536 w 9964"/>
                <a:gd name="connsiteY420" fmla="*/ 3667 h 10000"/>
                <a:gd name="connsiteX421" fmla="*/ 9556 w 9964"/>
                <a:gd name="connsiteY421" fmla="*/ 5321 h 10000"/>
                <a:gd name="connsiteX422" fmla="*/ 9964 w 9964"/>
                <a:gd name="connsiteY422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6550 w 10000"/>
                <a:gd name="connsiteY299" fmla="*/ 4013 h 10000"/>
                <a:gd name="connsiteX300" fmla="*/ 6569 w 10000"/>
                <a:gd name="connsiteY300" fmla="*/ 3064 h 10000"/>
                <a:gd name="connsiteX301" fmla="*/ 6633 w 10000"/>
                <a:gd name="connsiteY301" fmla="*/ 5923 h 10000"/>
                <a:gd name="connsiteX302" fmla="*/ 6652 w 10000"/>
                <a:gd name="connsiteY302" fmla="*/ 7321 h 10000"/>
                <a:gd name="connsiteX303" fmla="*/ 6672 w 10000"/>
                <a:gd name="connsiteY303" fmla="*/ 7641 h 10000"/>
                <a:gd name="connsiteX304" fmla="*/ 6691 w 10000"/>
                <a:gd name="connsiteY304" fmla="*/ 7359 h 10000"/>
                <a:gd name="connsiteX305" fmla="*/ 6709 w 10000"/>
                <a:gd name="connsiteY305" fmla="*/ 5833 h 10000"/>
                <a:gd name="connsiteX306" fmla="*/ 6826 w 10000"/>
                <a:gd name="connsiteY306" fmla="*/ 6436 h 10000"/>
                <a:gd name="connsiteX307" fmla="*/ 6846 w 10000"/>
                <a:gd name="connsiteY307" fmla="*/ 8628 h 10000"/>
                <a:gd name="connsiteX308" fmla="*/ 6864 w 10000"/>
                <a:gd name="connsiteY308" fmla="*/ 9077 h 10000"/>
                <a:gd name="connsiteX309" fmla="*/ 6890 w 10000"/>
                <a:gd name="connsiteY309" fmla="*/ 8603 h 10000"/>
                <a:gd name="connsiteX310" fmla="*/ 6908 w 10000"/>
                <a:gd name="connsiteY310" fmla="*/ 7679 h 10000"/>
                <a:gd name="connsiteX311" fmla="*/ 6928 w 10000"/>
                <a:gd name="connsiteY311" fmla="*/ 6846 h 10000"/>
                <a:gd name="connsiteX312" fmla="*/ 6946 w 10000"/>
                <a:gd name="connsiteY312" fmla="*/ 6090 h 10000"/>
                <a:gd name="connsiteX313" fmla="*/ 6965 w 10000"/>
                <a:gd name="connsiteY313" fmla="*/ 5128 h 10000"/>
                <a:gd name="connsiteX314" fmla="*/ 6985 w 10000"/>
                <a:gd name="connsiteY314" fmla="*/ 4013 h 10000"/>
                <a:gd name="connsiteX315" fmla="*/ 7355 w 10000"/>
                <a:gd name="connsiteY315" fmla="*/ 5513 h 10000"/>
                <a:gd name="connsiteX316" fmla="*/ 7395 w 10000"/>
                <a:gd name="connsiteY316" fmla="*/ 5897 h 10000"/>
                <a:gd name="connsiteX317" fmla="*/ 7414 w 10000"/>
                <a:gd name="connsiteY317" fmla="*/ 5577 h 10000"/>
                <a:gd name="connsiteX318" fmla="*/ 7432 w 10000"/>
                <a:gd name="connsiteY318" fmla="*/ 5321 h 10000"/>
                <a:gd name="connsiteX319" fmla="*/ 7458 w 10000"/>
                <a:gd name="connsiteY319" fmla="*/ 4936 h 10000"/>
                <a:gd name="connsiteX320" fmla="*/ 7478 w 10000"/>
                <a:gd name="connsiteY320" fmla="*/ 4654 h 10000"/>
                <a:gd name="connsiteX321" fmla="*/ 7498 w 10000"/>
                <a:gd name="connsiteY321" fmla="*/ 4526 h 10000"/>
                <a:gd name="connsiteX322" fmla="*/ 7528 w 10000"/>
                <a:gd name="connsiteY322" fmla="*/ 4487 h 10000"/>
                <a:gd name="connsiteX323" fmla="*/ 7546 w 10000"/>
                <a:gd name="connsiteY323" fmla="*/ 4590 h 10000"/>
                <a:gd name="connsiteX324" fmla="*/ 7566 w 10000"/>
                <a:gd name="connsiteY324" fmla="*/ 5218 h 10000"/>
                <a:gd name="connsiteX325" fmla="*/ 7580 w 10000"/>
                <a:gd name="connsiteY325" fmla="*/ 5218 h 10000"/>
                <a:gd name="connsiteX326" fmla="*/ 7598 w 10000"/>
                <a:gd name="connsiteY326" fmla="*/ 4654 h 10000"/>
                <a:gd name="connsiteX327" fmla="*/ 7629 w 10000"/>
                <a:gd name="connsiteY327" fmla="*/ 4423 h 10000"/>
                <a:gd name="connsiteX328" fmla="*/ 7648 w 10000"/>
                <a:gd name="connsiteY328" fmla="*/ 4654 h 10000"/>
                <a:gd name="connsiteX329" fmla="*/ 7668 w 10000"/>
                <a:gd name="connsiteY329" fmla="*/ 5154 h 10000"/>
                <a:gd name="connsiteX330" fmla="*/ 7693 w 10000"/>
                <a:gd name="connsiteY330" fmla="*/ 5731 h 10000"/>
                <a:gd name="connsiteX331" fmla="*/ 7713 w 10000"/>
                <a:gd name="connsiteY331" fmla="*/ 6051 h 10000"/>
                <a:gd name="connsiteX332" fmla="*/ 7731 w 10000"/>
                <a:gd name="connsiteY332" fmla="*/ 5962 h 10000"/>
                <a:gd name="connsiteX333" fmla="*/ 7750 w 10000"/>
                <a:gd name="connsiteY333" fmla="*/ 5897 h 10000"/>
                <a:gd name="connsiteX334" fmla="*/ 7770 w 10000"/>
                <a:gd name="connsiteY334" fmla="*/ 5321 h 10000"/>
                <a:gd name="connsiteX335" fmla="*/ 7789 w 10000"/>
                <a:gd name="connsiteY335" fmla="*/ 4679 h 10000"/>
                <a:gd name="connsiteX336" fmla="*/ 7820 w 10000"/>
                <a:gd name="connsiteY336" fmla="*/ 4115 h 10000"/>
                <a:gd name="connsiteX337" fmla="*/ 7838 w 10000"/>
                <a:gd name="connsiteY337" fmla="*/ 3474 h 10000"/>
                <a:gd name="connsiteX338" fmla="*/ 7859 w 10000"/>
                <a:gd name="connsiteY338" fmla="*/ 3410 h 10000"/>
                <a:gd name="connsiteX339" fmla="*/ 7874 w 10000"/>
                <a:gd name="connsiteY339" fmla="*/ 4808 h 10000"/>
                <a:gd name="connsiteX340" fmla="*/ 7907 w 10000"/>
                <a:gd name="connsiteY340" fmla="*/ 6090 h 10000"/>
                <a:gd name="connsiteX341" fmla="*/ 7926 w 10000"/>
                <a:gd name="connsiteY341" fmla="*/ 5833 h 10000"/>
                <a:gd name="connsiteX342" fmla="*/ 7944 w 10000"/>
                <a:gd name="connsiteY342" fmla="*/ 4359 h 10000"/>
                <a:gd name="connsiteX343" fmla="*/ 7970 w 10000"/>
                <a:gd name="connsiteY343" fmla="*/ 2705 h 10000"/>
                <a:gd name="connsiteX344" fmla="*/ 7988 w 10000"/>
                <a:gd name="connsiteY344" fmla="*/ 1974 h 10000"/>
                <a:gd name="connsiteX345" fmla="*/ 8007 w 10000"/>
                <a:gd name="connsiteY345" fmla="*/ 4013 h 10000"/>
                <a:gd name="connsiteX346" fmla="*/ 8026 w 10000"/>
                <a:gd name="connsiteY346" fmla="*/ 6372 h 10000"/>
                <a:gd name="connsiteX347" fmla="*/ 8046 w 10000"/>
                <a:gd name="connsiteY347" fmla="*/ 7808 h 10000"/>
                <a:gd name="connsiteX348" fmla="*/ 8064 w 10000"/>
                <a:gd name="connsiteY348" fmla="*/ 7577 h 10000"/>
                <a:gd name="connsiteX349" fmla="*/ 8095 w 10000"/>
                <a:gd name="connsiteY349" fmla="*/ 7295 h 10000"/>
                <a:gd name="connsiteX350" fmla="*/ 8114 w 10000"/>
                <a:gd name="connsiteY350" fmla="*/ 7321 h 10000"/>
                <a:gd name="connsiteX351" fmla="*/ 8132 w 10000"/>
                <a:gd name="connsiteY351" fmla="*/ 7551 h 10000"/>
                <a:gd name="connsiteX352" fmla="*/ 8159 w 10000"/>
                <a:gd name="connsiteY352" fmla="*/ 7679 h 10000"/>
                <a:gd name="connsiteX353" fmla="*/ 8177 w 10000"/>
                <a:gd name="connsiteY353" fmla="*/ 7231 h 10000"/>
                <a:gd name="connsiteX354" fmla="*/ 8199 w 10000"/>
                <a:gd name="connsiteY354" fmla="*/ 6526 h 10000"/>
                <a:gd name="connsiteX355" fmla="*/ 8218 w 10000"/>
                <a:gd name="connsiteY355" fmla="*/ 5859 h 10000"/>
                <a:gd name="connsiteX356" fmla="*/ 8245 w 10000"/>
                <a:gd name="connsiteY356" fmla="*/ 5154 h 10000"/>
                <a:gd name="connsiteX357" fmla="*/ 8263 w 10000"/>
                <a:gd name="connsiteY357" fmla="*/ 4615 h 10000"/>
                <a:gd name="connsiteX358" fmla="*/ 8283 w 10000"/>
                <a:gd name="connsiteY358" fmla="*/ 3949 h 10000"/>
                <a:gd name="connsiteX359" fmla="*/ 8302 w 10000"/>
                <a:gd name="connsiteY359" fmla="*/ 3474 h 10000"/>
                <a:gd name="connsiteX360" fmla="*/ 8321 w 10000"/>
                <a:gd name="connsiteY360" fmla="*/ 2936 h 10000"/>
                <a:gd name="connsiteX361" fmla="*/ 8351 w 10000"/>
                <a:gd name="connsiteY361" fmla="*/ 2808 h 10000"/>
                <a:gd name="connsiteX362" fmla="*/ 8369 w 10000"/>
                <a:gd name="connsiteY362" fmla="*/ 3474 h 10000"/>
                <a:gd name="connsiteX363" fmla="*/ 8388 w 10000"/>
                <a:gd name="connsiteY363" fmla="*/ 4462 h 10000"/>
                <a:gd name="connsiteX364" fmla="*/ 8408 w 10000"/>
                <a:gd name="connsiteY364" fmla="*/ 4590 h 10000"/>
                <a:gd name="connsiteX365" fmla="*/ 8435 w 10000"/>
                <a:gd name="connsiteY365" fmla="*/ 4333 h 10000"/>
                <a:gd name="connsiteX366" fmla="*/ 8453 w 10000"/>
                <a:gd name="connsiteY366" fmla="*/ 4295 h 10000"/>
                <a:gd name="connsiteX367" fmla="*/ 8473 w 10000"/>
                <a:gd name="connsiteY367" fmla="*/ 4205 h 10000"/>
                <a:gd name="connsiteX368" fmla="*/ 8493 w 10000"/>
                <a:gd name="connsiteY368" fmla="*/ 3949 h 10000"/>
                <a:gd name="connsiteX369" fmla="*/ 8511 w 10000"/>
                <a:gd name="connsiteY369" fmla="*/ 4654 h 10000"/>
                <a:gd name="connsiteX370" fmla="*/ 8540 w 10000"/>
                <a:gd name="connsiteY370" fmla="*/ 5282 h 10000"/>
                <a:gd name="connsiteX371" fmla="*/ 8558 w 10000"/>
                <a:gd name="connsiteY371" fmla="*/ 6051 h 10000"/>
                <a:gd name="connsiteX372" fmla="*/ 8588 w 10000"/>
                <a:gd name="connsiteY372" fmla="*/ 6718 h 10000"/>
                <a:gd name="connsiteX373" fmla="*/ 8607 w 10000"/>
                <a:gd name="connsiteY373" fmla="*/ 6821 h 10000"/>
                <a:gd name="connsiteX374" fmla="*/ 8625 w 10000"/>
                <a:gd name="connsiteY374" fmla="*/ 6462 h 10000"/>
                <a:gd name="connsiteX375" fmla="*/ 8644 w 10000"/>
                <a:gd name="connsiteY375" fmla="*/ 5321 h 10000"/>
                <a:gd name="connsiteX376" fmla="*/ 8663 w 10000"/>
                <a:gd name="connsiteY376" fmla="*/ 2769 h 10000"/>
                <a:gd name="connsiteX377" fmla="*/ 8684 w 10000"/>
                <a:gd name="connsiteY377" fmla="*/ 1244 h 10000"/>
                <a:gd name="connsiteX378" fmla="*/ 8702 w 10000"/>
                <a:gd name="connsiteY378" fmla="*/ 962 h 10000"/>
                <a:gd name="connsiteX379" fmla="*/ 8728 w 10000"/>
                <a:gd name="connsiteY379" fmla="*/ 3603 h 10000"/>
                <a:gd name="connsiteX380" fmla="*/ 8746 w 10000"/>
                <a:gd name="connsiteY380" fmla="*/ 6846 h 10000"/>
                <a:gd name="connsiteX381" fmla="*/ 8774 w 10000"/>
                <a:gd name="connsiteY381" fmla="*/ 8282 h 10000"/>
                <a:gd name="connsiteX382" fmla="*/ 8793 w 10000"/>
                <a:gd name="connsiteY382" fmla="*/ 8218 h 10000"/>
                <a:gd name="connsiteX383" fmla="*/ 8813 w 10000"/>
                <a:gd name="connsiteY383" fmla="*/ 7679 h 10000"/>
                <a:gd name="connsiteX384" fmla="*/ 8833 w 10000"/>
                <a:gd name="connsiteY384" fmla="*/ 7038 h 10000"/>
                <a:gd name="connsiteX385" fmla="*/ 8851 w 10000"/>
                <a:gd name="connsiteY385" fmla="*/ 6436 h 10000"/>
                <a:gd name="connsiteX386" fmla="*/ 8881 w 10000"/>
                <a:gd name="connsiteY386" fmla="*/ 6115 h 10000"/>
                <a:gd name="connsiteX387" fmla="*/ 8900 w 10000"/>
                <a:gd name="connsiteY387" fmla="*/ 5833 h 10000"/>
                <a:gd name="connsiteX388" fmla="*/ 8918 w 10000"/>
                <a:gd name="connsiteY388" fmla="*/ 5449 h 10000"/>
                <a:gd name="connsiteX389" fmla="*/ 8938 w 10000"/>
                <a:gd name="connsiteY389" fmla="*/ 4872 h 10000"/>
                <a:gd name="connsiteX390" fmla="*/ 8957 w 10000"/>
                <a:gd name="connsiteY390" fmla="*/ 4333 h 10000"/>
                <a:gd name="connsiteX391" fmla="*/ 8984 w 10000"/>
                <a:gd name="connsiteY391" fmla="*/ 3795 h 10000"/>
                <a:gd name="connsiteX392" fmla="*/ 9002 w 10000"/>
                <a:gd name="connsiteY392" fmla="*/ 3538 h 10000"/>
                <a:gd name="connsiteX393" fmla="*/ 9021 w 10000"/>
                <a:gd name="connsiteY393" fmla="*/ 3244 h 10000"/>
                <a:gd name="connsiteX394" fmla="*/ 9047 w 10000"/>
                <a:gd name="connsiteY394" fmla="*/ 3372 h 10000"/>
                <a:gd name="connsiteX395" fmla="*/ 9069 w 10000"/>
                <a:gd name="connsiteY395" fmla="*/ 3244 h 10000"/>
                <a:gd name="connsiteX396" fmla="*/ 9088 w 10000"/>
                <a:gd name="connsiteY396" fmla="*/ 2513 h 10000"/>
                <a:gd name="connsiteX397" fmla="*/ 9106 w 10000"/>
                <a:gd name="connsiteY397" fmla="*/ 2897 h 10000"/>
                <a:gd name="connsiteX398" fmla="*/ 9125 w 10000"/>
                <a:gd name="connsiteY398" fmla="*/ 5128 h 10000"/>
                <a:gd name="connsiteX399" fmla="*/ 9156 w 10000"/>
                <a:gd name="connsiteY399" fmla="*/ 6846 h 10000"/>
                <a:gd name="connsiteX400" fmla="*/ 9175 w 10000"/>
                <a:gd name="connsiteY400" fmla="*/ 7038 h 10000"/>
                <a:gd name="connsiteX401" fmla="*/ 9194 w 10000"/>
                <a:gd name="connsiteY401" fmla="*/ 6821 h 10000"/>
                <a:gd name="connsiteX402" fmla="*/ 9220 w 10000"/>
                <a:gd name="connsiteY402" fmla="*/ 6051 h 10000"/>
                <a:gd name="connsiteX403" fmla="*/ 9240 w 10000"/>
                <a:gd name="connsiteY403" fmla="*/ 4974 h 10000"/>
                <a:gd name="connsiteX404" fmla="*/ 9258 w 10000"/>
                <a:gd name="connsiteY404" fmla="*/ 3885 h 10000"/>
                <a:gd name="connsiteX405" fmla="*/ 9277 w 10000"/>
                <a:gd name="connsiteY405" fmla="*/ 3795 h 10000"/>
                <a:gd name="connsiteX406" fmla="*/ 9295 w 10000"/>
                <a:gd name="connsiteY406" fmla="*/ 4910 h 10000"/>
                <a:gd name="connsiteX407" fmla="*/ 9316 w 10000"/>
                <a:gd name="connsiteY407" fmla="*/ 6590 h 10000"/>
                <a:gd name="connsiteX408" fmla="*/ 9345 w 10000"/>
                <a:gd name="connsiteY408" fmla="*/ 7705 h 10000"/>
                <a:gd name="connsiteX409" fmla="*/ 9364 w 10000"/>
                <a:gd name="connsiteY409" fmla="*/ 7641 h 10000"/>
                <a:gd name="connsiteX410" fmla="*/ 9382 w 10000"/>
                <a:gd name="connsiteY410" fmla="*/ 6974 h 10000"/>
                <a:gd name="connsiteX411" fmla="*/ 9400 w 10000"/>
                <a:gd name="connsiteY411" fmla="*/ 6244 h 10000"/>
                <a:gd name="connsiteX412" fmla="*/ 9430 w 10000"/>
                <a:gd name="connsiteY412" fmla="*/ 5667 h 10000"/>
                <a:gd name="connsiteX413" fmla="*/ 9449 w 10000"/>
                <a:gd name="connsiteY413" fmla="*/ 5282 h 10000"/>
                <a:gd name="connsiteX414" fmla="*/ 9468 w 10000"/>
                <a:gd name="connsiteY414" fmla="*/ 4782 h 10000"/>
                <a:gd name="connsiteX415" fmla="*/ 9486 w 10000"/>
                <a:gd name="connsiteY415" fmla="*/ 3987 h 10000"/>
                <a:gd name="connsiteX416" fmla="*/ 9515 w 10000"/>
                <a:gd name="connsiteY416" fmla="*/ 3244 h 10000"/>
                <a:gd name="connsiteX417" fmla="*/ 9533 w 10000"/>
                <a:gd name="connsiteY417" fmla="*/ 2872 h 10000"/>
                <a:gd name="connsiteX418" fmla="*/ 9552 w 10000"/>
                <a:gd name="connsiteY418" fmla="*/ 2962 h 10000"/>
                <a:gd name="connsiteX419" fmla="*/ 9570 w 10000"/>
                <a:gd name="connsiteY419" fmla="*/ 3667 h 10000"/>
                <a:gd name="connsiteX420" fmla="*/ 9591 w 10000"/>
                <a:gd name="connsiteY420" fmla="*/ 5321 h 10000"/>
                <a:gd name="connsiteX421" fmla="*/ 10000 w 10000"/>
                <a:gd name="connsiteY421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6550 w 10000"/>
                <a:gd name="connsiteY299" fmla="*/ 4013 h 10000"/>
                <a:gd name="connsiteX300" fmla="*/ 6569 w 10000"/>
                <a:gd name="connsiteY300" fmla="*/ 3064 h 10000"/>
                <a:gd name="connsiteX301" fmla="*/ 6633 w 10000"/>
                <a:gd name="connsiteY301" fmla="*/ 5923 h 10000"/>
                <a:gd name="connsiteX302" fmla="*/ 6652 w 10000"/>
                <a:gd name="connsiteY302" fmla="*/ 7321 h 10000"/>
                <a:gd name="connsiteX303" fmla="*/ 6672 w 10000"/>
                <a:gd name="connsiteY303" fmla="*/ 7641 h 10000"/>
                <a:gd name="connsiteX304" fmla="*/ 6691 w 10000"/>
                <a:gd name="connsiteY304" fmla="*/ 7359 h 10000"/>
                <a:gd name="connsiteX305" fmla="*/ 6709 w 10000"/>
                <a:gd name="connsiteY305" fmla="*/ 5833 h 10000"/>
                <a:gd name="connsiteX306" fmla="*/ 6826 w 10000"/>
                <a:gd name="connsiteY306" fmla="*/ 6436 h 10000"/>
                <a:gd name="connsiteX307" fmla="*/ 6846 w 10000"/>
                <a:gd name="connsiteY307" fmla="*/ 8628 h 10000"/>
                <a:gd name="connsiteX308" fmla="*/ 6864 w 10000"/>
                <a:gd name="connsiteY308" fmla="*/ 9077 h 10000"/>
                <a:gd name="connsiteX309" fmla="*/ 6890 w 10000"/>
                <a:gd name="connsiteY309" fmla="*/ 8603 h 10000"/>
                <a:gd name="connsiteX310" fmla="*/ 6908 w 10000"/>
                <a:gd name="connsiteY310" fmla="*/ 7679 h 10000"/>
                <a:gd name="connsiteX311" fmla="*/ 6928 w 10000"/>
                <a:gd name="connsiteY311" fmla="*/ 6846 h 10000"/>
                <a:gd name="connsiteX312" fmla="*/ 6946 w 10000"/>
                <a:gd name="connsiteY312" fmla="*/ 6090 h 10000"/>
                <a:gd name="connsiteX313" fmla="*/ 6965 w 10000"/>
                <a:gd name="connsiteY313" fmla="*/ 5128 h 10000"/>
                <a:gd name="connsiteX314" fmla="*/ 6985 w 10000"/>
                <a:gd name="connsiteY314" fmla="*/ 4013 h 10000"/>
                <a:gd name="connsiteX315" fmla="*/ 7355 w 10000"/>
                <a:gd name="connsiteY315" fmla="*/ 5513 h 10000"/>
                <a:gd name="connsiteX316" fmla="*/ 7395 w 10000"/>
                <a:gd name="connsiteY316" fmla="*/ 5897 h 10000"/>
                <a:gd name="connsiteX317" fmla="*/ 7432 w 10000"/>
                <a:gd name="connsiteY317" fmla="*/ 5321 h 10000"/>
                <a:gd name="connsiteX318" fmla="*/ 7458 w 10000"/>
                <a:gd name="connsiteY318" fmla="*/ 4936 h 10000"/>
                <a:gd name="connsiteX319" fmla="*/ 7478 w 10000"/>
                <a:gd name="connsiteY319" fmla="*/ 4654 h 10000"/>
                <a:gd name="connsiteX320" fmla="*/ 7498 w 10000"/>
                <a:gd name="connsiteY320" fmla="*/ 4526 h 10000"/>
                <a:gd name="connsiteX321" fmla="*/ 7528 w 10000"/>
                <a:gd name="connsiteY321" fmla="*/ 4487 h 10000"/>
                <a:gd name="connsiteX322" fmla="*/ 7546 w 10000"/>
                <a:gd name="connsiteY322" fmla="*/ 4590 h 10000"/>
                <a:gd name="connsiteX323" fmla="*/ 7566 w 10000"/>
                <a:gd name="connsiteY323" fmla="*/ 5218 h 10000"/>
                <a:gd name="connsiteX324" fmla="*/ 7580 w 10000"/>
                <a:gd name="connsiteY324" fmla="*/ 5218 h 10000"/>
                <a:gd name="connsiteX325" fmla="*/ 7598 w 10000"/>
                <a:gd name="connsiteY325" fmla="*/ 4654 h 10000"/>
                <a:gd name="connsiteX326" fmla="*/ 7629 w 10000"/>
                <a:gd name="connsiteY326" fmla="*/ 4423 h 10000"/>
                <a:gd name="connsiteX327" fmla="*/ 7648 w 10000"/>
                <a:gd name="connsiteY327" fmla="*/ 4654 h 10000"/>
                <a:gd name="connsiteX328" fmla="*/ 7668 w 10000"/>
                <a:gd name="connsiteY328" fmla="*/ 5154 h 10000"/>
                <a:gd name="connsiteX329" fmla="*/ 7693 w 10000"/>
                <a:gd name="connsiteY329" fmla="*/ 5731 h 10000"/>
                <a:gd name="connsiteX330" fmla="*/ 7713 w 10000"/>
                <a:gd name="connsiteY330" fmla="*/ 6051 h 10000"/>
                <a:gd name="connsiteX331" fmla="*/ 7731 w 10000"/>
                <a:gd name="connsiteY331" fmla="*/ 5962 h 10000"/>
                <a:gd name="connsiteX332" fmla="*/ 7750 w 10000"/>
                <a:gd name="connsiteY332" fmla="*/ 5897 h 10000"/>
                <a:gd name="connsiteX333" fmla="*/ 7770 w 10000"/>
                <a:gd name="connsiteY333" fmla="*/ 5321 h 10000"/>
                <a:gd name="connsiteX334" fmla="*/ 7789 w 10000"/>
                <a:gd name="connsiteY334" fmla="*/ 4679 h 10000"/>
                <a:gd name="connsiteX335" fmla="*/ 7820 w 10000"/>
                <a:gd name="connsiteY335" fmla="*/ 4115 h 10000"/>
                <a:gd name="connsiteX336" fmla="*/ 7838 w 10000"/>
                <a:gd name="connsiteY336" fmla="*/ 3474 h 10000"/>
                <a:gd name="connsiteX337" fmla="*/ 7859 w 10000"/>
                <a:gd name="connsiteY337" fmla="*/ 3410 h 10000"/>
                <a:gd name="connsiteX338" fmla="*/ 7874 w 10000"/>
                <a:gd name="connsiteY338" fmla="*/ 4808 h 10000"/>
                <a:gd name="connsiteX339" fmla="*/ 7907 w 10000"/>
                <a:gd name="connsiteY339" fmla="*/ 6090 h 10000"/>
                <a:gd name="connsiteX340" fmla="*/ 7926 w 10000"/>
                <a:gd name="connsiteY340" fmla="*/ 5833 h 10000"/>
                <a:gd name="connsiteX341" fmla="*/ 7944 w 10000"/>
                <a:gd name="connsiteY341" fmla="*/ 4359 h 10000"/>
                <a:gd name="connsiteX342" fmla="*/ 7970 w 10000"/>
                <a:gd name="connsiteY342" fmla="*/ 2705 h 10000"/>
                <a:gd name="connsiteX343" fmla="*/ 7988 w 10000"/>
                <a:gd name="connsiteY343" fmla="*/ 1974 h 10000"/>
                <a:gd name="connsiteX344" fmla="*/ 8007 w 10000"/>
                <a:gd name="connsiteY344" fmla="*/ 4013 h 10000"/>
                <a:gd name="connsiteX345" fmla="*/ 8026 w 10000"/>
                <a:gd name="connsiteY345" fmla="*/ 6372 h 10000"/>
                <a:gd name="connsiteX346" fmla="*/ 8046 w 10000"/>
                <a:gd name="connsiteY346" fmla="*/ 7808 h 10000"/>
                <a:gd name="connsiteX347" fmla="*/ 8064 w 10000"/>
                <a:gd name="connsiteY347" fmla="*/ 7577 h 10000"/>
                <a:gd name="connsiteX348" fmla="*/ 8095 w 10000"/>
                <a:gd name="connsiteY348" fmla="*/ 7295 h 10000"/>
                <a:gd name="connsiteX349" fmla="*/ 8114 w 10000"/>
                <a:gd name="connsiteY349" fmla="*/ 7321 h 10000"/>
                <a:gd name="connsiteX350" fmla="*/ 8132 w 10000"/>
                <a:gd name="connsiteY350" fmla="*/ 7551 h 10000"/>
                <a:gd name="connsiteX351" fmla="*/ 8159 w 10000"/>
                <a:gd name="connsiteY351" fmla="*/ 7679 h 10000"/>
                <a:gd name="connsiteX352" fmla="*/ 8177 w 10000"/>
                <a:gd name="connsiteY352" fmla="*/ 7231 h 10000"/>
                <a:gd name="connsiteX353" fmla="*/ 8199 w 10000"/>
                <a:gd name="connsiteY353" fmla="*/ 6526 h 10000"/>
                <a:gd name="connsiteX354" fmla="*/ 8218 w 10000"/>
                <a:gd name="connsiteY354" fmla="*/ 5859 h 10000"/>
                <a:gd name="connsiteX355" fmla="*/ 8245 w 10000"/>
                <a:gd name="connsiteY355" fmla="*/ 5154 h 10000"/>
                <a:gd name="connsiteX356" fmla="*/ 8263 w 10000"/>
                <a:gd name="connsiteY356" fmla="*/ 4615 h 10000"/>
                <a:gd name="connsiteX357" fmla="*/ 8283 w 10000"/>
                <a:gd name="connsiteY357" fmla="*/ 3949 h 10000"/>
                <a:gd name="connsiteX358" fmla="*/ 8302 w 10000"/>
                <a:gd name="connsiteY358" fmla="*/ 3474 h 10000"/>
                <a:gd name="connsiteX359" fmla="*/ 8321 w 10000"/>
                <a:gd name="connsiteY359" fmla="*/ 2936 h 10000"/>
                <a:gd name="connsiteX360" fmla="*/ 8351 w 10000"/>
                <a:gd name="connsiteY360" fmla="*/ 2808 h 10000"/>
                <a:gd name="connsiteX361" fmla="*/ 8369 w 10000"/>
                <a:gd name="connsiteY361" fmla="*/ 3474 h 10000"/>
                <a:gd name="connsiteX362" fmla="*/ 8388 w 10000"/>
                <a:gd name="connsiteY362" fmla="*/ 4462 h 10000"/>
                <a:gd name="connsiteX363" fmla="*/ 8408 w 10000"/>
                <a:gd name="connsiteY363" fmla="*/ 4590 h 10000"/>
                <a:gd name="connsiteX364" fmla="*/ 8435 w 10000"/>
                <a:gd name="connsiteY364" fmla="*/ 4333 h 10000"/>
                <a:gd name="connsiteX365" fmla="*/ 8453 w 10000"/>
                <a:gd name="connsiteY365" fmla="*/ 4295 h 10000"/>
                <a:gd name="connsiteX366" fmla="*/ 8473 w 10000"/>
                <a:gd name="connsiteY366" fmla="*/ 4205 h 10000"/>
                <a:gd name="connsiteX367" fmla="*/ 8493 w 10000"/>
                <a:gd name="connsiteY367" fmla="*/ 3949 h 10000"/>
                <a:gd name="connsiteX368" fmla="*/ 8511 w 10000"/>
                <a:gd name="connsiteY368" fmla="*/ 4654 h 10000"/>
                <a:gd name="connsiteX369" fmla="*/ 8540 w 10000"/>
                <a:gd name="connsiteY369" fmla="*/ 5282 h 10000"/>
                <a:gd name="connsiteX370" fmla="*/ 8558 w 10000"/>
                <a:gd name="connsiteY370" fmla="*/ 6051 h 10000"/>
                <a:gd name="connsiteX371" fmla="*/ 8588 w 10000"/>
                <a:gd name="connsiteY371" fmla="*/ 6718 h 10000"/>
                <a:gd name="connsiteX372" fmla="*/ 8607 w 10000"/>
                <a:gd name="connsiteY372" fmla="*/ 6821 h 10000"/>
                <a:gd name="connsiteX373" fmla="*/ 8625 w 10000"/>
                <a:gd name="connsiteY373" fmla="*/ 6462 h 10000"/>
                <a:gd name="connsiteX374" fmla="*/ 8644 w 10000"/>
                <a:gd name="connsiteY374" fmla="*/ 5321 h 10000"/>
                <a:gd name="connsiteX375" fmla="*/ 8663 w 10000"/>
                <a:gd name="connsiteY375" fmla="*/ 2769 h 10000"/>
                <a:gd name="connsiteX376" fmla="*/ 8684 w 10000"/>
                <a:gd name="connsiteY376" fmla="*/ 1244 h 10000"/>
                <a:gd name="connsiteX377" fmla="*/ 8702 w 10000"/>
                <a:gd name="connsiteY377" fmla="*/ 962 h 10000"/>
                <a:gd name="connsiteX378" fmla="*/ 8728 w 10000"/>
                <a:gd name="connsiteY378" fmla="*/ 3603 h 10000"/>
                <a:gd name="connsiteX379" fmla="*/ 8746 w 10000"/>
                <a:gd name="connsiteY379" fmla="*/ 6846 h 10000"/>
                <a:gd name="connsiteX380" fmla="*/ 8774 w 10000"/>
                <a:gd name="connsiteY380" fmla="*/ 8282 h 10000"/>
                <a:gd name="connsiteX381" fmla="*/ 8793 w 10000"/>
                <a:gd name="connsiteY381" fmla="*/ 8218 h 10000"/>
                <a:gd name="connsiteX382" fmla="*/ 8813 w 10000"/>
                <a:gd name="connsiteY382" fmla="*/ 7679 h 10000"/>
                <a:gd name="connsiteX383" fmla="*/ 8833 w 10000"/>
                <a:gd name="connsiteY383" fmla="*/ 7038 h 10000"/>
                <a:gd name="connsiteX384" fmla="*/ 8851 w 10000"/>
                <a:gd name="connsiteY384" fmla="*/ 6436 h 10000"/>
                <a:gd name="connsiteX385" fmla="*/ 8881 w 10000"/>
                <a:gd name="connsiteY385" fmla="*/ 6115 h 10000"/>
                <a:gd name="connsiteX386" fmla="*/ 8900 w 10000"/>
                <a:gd name="connsiteY386" fmla="*/ 5833 h 10000"/>
                <a:gd name="connsiteX387" fmla="*/ 8918 w 10000"/>
                <a:gd name="connsiteY387" fmla="*/ 5449 h 10000"/>
                <a:gd name="connsiteX388" fmla="*/ 8938 w 10000"/>
                <a:gd name="connsiteY388" fmla="*/ 4872 h 10000"/>
                <a:gd name="connsiteX389" fmla="*/ 8957 w 10000"/>
                <a:gd name="connsiteY389" fmla="*/ 4333 h 10000"/>
                <a:gd name="connsiteX390" fmla="*/ 8984 w 10000"/>
                <a:gd name="connsiteY390" fmla="*/ 3795 h 10000"/>
                <a:gd name="connsiteX391" fmla="*/ 9002 w 10000"/>
                <a:gd name="connsiteY391" fmla="*/ 3538 h 10000"/>
                <a:gd name="connsiteX392" fmla="*/ 9021 w 10000"/>
                <a:gd name="connsiteY392" fmla="*/ 3244 h 10000"/>
                <a:gd name="connsiteX393" fmla="*/ 9047 w 10000"/>
                <a:gd name="connsiteY393" fmla="*/ 3372 h 10000"/>
                <a:gd name="connsiteX394" fmla="*/ 9069 w 10000"/>
                <a:gd name="connsiteY394" fmla="*/ 3244 h 10000"/>
                <a:gd name="connsiteX395" fmla="*/ 9088 w 10000"/>
                <a:gd name="connsiteY395" fmla="*/ 2513 h 10000"/>
                <a:gd name="connsiteX396" fmla="*/ 9106 w 10000"/>
                <a:gd name="connsiteY396" fmla="*/ 2897 h 10000"/>
                <a:gd name="connsiteX397" fmla="*/ 9125 w 10000"/>
                <a:gd name="connsiteY397" fmla="*/ 5128 h 10000"/>
                <a:gd name="connsiteX398" fmla="*/ 9156 w 10000"/>
                <a:gd name="connsiteY398" fmla="*/ 6846 h 10000"/>
                <a:gd name="connsiteX399" fmla="*/ 9175 w 10000"/>
                <a:gd name="connsiteY399" fmla="*/ 7038 h 10000"/>
                <a:gd name="connsiteX400" fmla="*/ 9194 w 10000"/>
                <a:gd name="connsiteY400" fmla="*/ 6821 h 10000"/>
                <a:gd name="connsiteX401" fmla="*/ 9220 w 10000"/>
                <a:gd name="connsiteY401" fmla="*/ 6051 h 10000"/>
                <a:gd name="connsiteX402" fmla="*/ 9240 w 10000"/>
                <a:gd name="connsiteY402" fmla="*/ 4974 h 10000"/>
                <a:gd name="connsiteX403" fmla="*/ 9258 w 10000"/>
                <a:gd name="connsiteY403" fmla="*/ 3885 h 10000"/>
                <a:gd name="connsiteX404" fmla="*/ 9277 w 10000"/>
                <a:gd name="connsiteY404" fmla="*/ 3795 h 10000"/>
                <a:gd name="connsiteX405" fmla="*/ 9295 w 10000"/>
                <a:gd name="connsiteY405" fmla="*/ 4910 h 10000"/>
                <a:gd name="connsiteX406" fmla="*/ 9316 w 10000"/>
                <a:gd name="connsiteY406" fmla="*/ 6590 h 10000"/>
                <a:gd name="connsiteX407" fmla="*/ 9345 w 10000"/>
                <a:gd name="connsiteY407" fmla="*/ 7705 h 10000"/>
                <a:gd name="connsiteX408" fmla="*/ 9364 w 10000"/>
                <a:gd name="connsiteY408" fmla="*/ 7641 h 10000"/>
                <a:gd name="connsiteX409" fmla="*/ 9382 w 10000"/>
                <a:gd name="connsiteY409" fmla="*/ 6974 h 10000"/>
                <a:gd name="connsiteX410" fmla="*/ 9400 w 10000"/>
                <a:gd name="connsiteY410" fmla="*/ 6244 h 10000"/>
                <a:gd name="connsiteX411" fmla="*/ 9430 w 10000"/>
                <a:gd name="connsiteY411" fmla="*/ 5667 h 10000"/>
                <a:gd name="connsiteX412" fmla="*/ 9449 w 10000"/>
                <a:gd name="connsiteY412" fmla="*/ 5282 h 10000"/>
                <a:gd name="connsiteX413" fmla="*/ 9468 w 10000"/>
                <a:gd name="connsiteY413" fmla="*/ 4782 h 10000"/>
                <a:gd name="connsiteX414" fmla="*/ 9486 w 10000"/>
                <a:gd name="connsiteY414" fmla="*/ 3987 h 10000"/>
                <a:gd name="connsiteX415" fmla="*/ 9515 w 10000"/>
                <a:gd name="connsiteY415" fmla="*/ 3244 h 10000"/>
                <a:gd name="connsiteX416" fmla="*/ 9533 w 10000"/>
                <a:gd name="connsiteY416" fmla="*/ 2872 h 10000"/>
                <a:gd name="connsiteX417" fmla="*/ 9552 w 10000"/>
                <a:gd name="connsiteY417" fmla="*/ 2962 h 10000"/>
                <a:gd name="connsiteX418" fmla="*/ 9570 w 10000"/>
                <a:gd name="connsiteY418" fmla="*/ 3667 h 10000"/>
                <a:gd name="connsiteX419" fmla="*/ 9591 w 10000"/>
                <a:gd name="connsiteY419" fmla="*/ 5321 h 10000"/>
                <a:gd name="connsiteX420" fmla="*/ 10000 w 10000"/>
                <a:gd name="connsiteY420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6550 w 10000"/>
                <a:gd name="connsiteY299" fmla="*/ 4013 h 10000"/>
                <a:gd name="connsiteX300" fmla="*/ 6569 w 10000"/>
                <a:gd name="connsiteY300" fmla="*/ 3064 h 10000"/>
                <a:gd name="connsiteX301" fmla="*/ 6633 w 10000"/>
                <a:gd name="connsiteY301" fmla="*/ 5923 h 10000"/>
                <a:gd name="connsiteX302" fmla="*/ 6652 w 10000"/>
                <a:gd name="connsiteY302" fmla="*/ 7321 h 10000"/>
                <a:gd name="connsiteX303" fmla="*/ 6672 w 10000"/>
                <a:gd name="connsiteY303" fmla="*/ 7641 h 10000"/>
                <a:gd name="connsiteX304" fmla="*/ 6691 w 10000"/>
                <a:gd name="connsiteY304" fmla="*/ 7359 h 10000"/>
                <a:gd name="connsiteX305" fmla="*/ 6709 w 10000"/>
                <a:gd name="connsiteY305" fmla="*/ 5833 h 10000"/>
                <a:gd name="connsiteX306" fmla="*/ 6826 w 10000"/>
                <a:gd name="connsiteY306" fmla="*/ 6436 h 10000"/>
                <a:gd name="connsiteX307" fmla="*/ 6846 w 10000"/>
                <a:gd name="connsiteY307" fmla="*/ 8628 h 10000"/>
                <a:gd name="connsiteX308" fmla="*/ 6864 w 10000"/>
                <a:gd name="connsiteY308" fmla="*/ 9077 h 10000"/>
                <a:gd name="connsiteX309" fmla="*/ 6890 w 10000"/>
                <a:gd name="connsiteY309" fmla="*/ 8603 h 10000"/>
                <a:gd name="connsiteX310" fmla="*/ 6908 w 10000"/>
                <a:gd name="connsiteY310" fmla="*/ 7679 h 10000"/>
                <a:gd name="connsiteX311" fmla="*/ 6928 w 10000"/>
                <a:gd name="connsiteY311" fmla="*/ 6846 h 10000"/>
                <a:gd name="connsiteX312" fmla="*/ 6946 w 10000"/>
                <a:gd name="connsiteY312" fmla="*/ 6090 h 10000"/>
                <a:gd name="connsiteX313" fmla="*/ 6965 w 10000"/>
                <a:gd name="connsiteY313" fmla="*/ 5128 h 10000"/>
                <a:gd name="connsiteX314" fmla="*/ 6985 w 10000"/>
                <a:gd name="connsiteY314" fmla="*/ 4013 h 10000"/>
                <a:gd name="connsiteX315" fmla="*/ 7355 w 10000"/>
                <a:gd name="connsiteY315" fmla="*/ 5513 h 10000"/>
                <a:gd name="connsiteX316" fmla="*/ 7395 w 10000"/>
                <a:gd name="connsiteY316" fmla="*/ 5897 h 10000"/>
                <a:gd name="connsiteX317" fmla="*/ 7458 w 10000"/>
                <a:gd name="connsiteY317" fmla="*/ 4936 h 10000"/>
                <a:gd name="connsiteX318" fmla="*/ 7478 w 10000"/>
                <a:gd name="connsiteY318" fmla="*/ 4654 h 10000"/>
                <a:gd name="connsiteX319" fmla="*/ 7498 w 10000"/>
                <a:gd name="connsiteY319" fmla="*/ 4526 h 10000"/>
                <a:gd name="connsiteX320" fmla="*/ 7528 w 10000"/>
                <a:gd name="connsiteY320" fmla="*/ 4487 h 10000"/>
                <a:gd name="connsiteX321" fmla="*/ 7546 w 10000"/>
                <a:gd name="connsiteY321" fmla="*/ 4590 h 10000"/>
                <a:gd name="connsiteX322" fmla="*/ 7566 w 10000"/>
                <a:gd name="connsiteY322" fmla="*/ 5218 h 10000"/>
                <a:gd name="connsiteX323" fmla="*/ 7580 w 10000"/>
                <a:gd name="connsiteY323" fmla="*/ 5218 h 10000"/>
                <a:gd name="connsiteX324" fmla="*/ 7598 w 10000"/>
                <a:gd name="connsiteY324" fmla="*/ 4654 h 10000"/>
                <a:gd name="connsiteX325" fmla="*/ 7629 w 10000"/>
                <a:gd name="connsiteY325" fmla="*/ 4423 h 10000"/>
                <a:gd name="connsiteX326" fmla="*/ 7648 w 10000"/>
                <a:gd name="connsiteY326" fmla="*/ 4654 h 10000"/>
                <a:gd name="connsiteX327" fmla="*/ 7668 w 10000"/>
                <a:gd name="connsiteY327" fmla="*/ 5154 h 10000"/>
                <a:gd name="connsiteX328" fmla="*/ 7693 w 10000"/>
                <a:gd name="connsiteY328" fmla="*/ 5731 h 10000"/>
                <a:gd name="connsiteX329" fmla="*/ 7713 w 10000"/>
                <a:gd name="connsiteY329" fmla="*/ 6051 h 10000"/>
                <a:gd name="connsiteX330" fmla="*/ 7731 w 10000"/>
                <a:gd name="connsiteY330" fmla="*/ 5962 h 10000"/>
                <a:gd name="connsiteX331" fmla="*/ 7750 w 10000"/>
                <a:gd name="connsiteY331" fmla="*/ 5897 h 10000"/>
                <a:gd name="connsiteX332" fmla="*/ 7770 w 10000"/>
                <a:gd name="connsiteY332" fmla="*/ 5321 h 10000"/>
                <a:gd name="connsiteX333" fmla="*/ 7789 w 10000"/>
                <a:gd name="connsiteY333" fmla="*/ 4679 h 10000"/>
                <a:gd name="connsiteX334" fmla="*/ 7820 w 10000"/>
                <a:gd name="connsiteY334" fmla="*/ 4115 h 10000"/>
                <a:gd name="connsiteX335" fmla="*/ 7838 w 10000"/>
                <a:gd name="connsiteY335" fmla="*/ 3474 h 10000"/>
                <a:gd name="connsiteX336" fmla="*/ 7859 w 10000"/>
                <a:gd name="connsiteY336" fmla="*/ 3410 h 10000"/>
                <a:gd name="connsiteX337" fmla="*/ 7874 w 10000"/>
                <a:gd name="connsiteY337" fmla="*/ 4808 h 10000"/>
                <a:gd name="connsiteX338" fmla="*/ 7907 w 10000"/>
                <a:gd name="connsiteY338" fmla="*/ 6090 h 10000"/>
                <a:gd name="connsiteX339" fmla="*/ 7926 w 10000"/>
                <a:gd name="connsiteY339" fmla="*/ 5833 h 10000"/>
                <a:gd name="connsiteX340" fmla="*/ 7944 w 10000"/>
                <a:gd name="connsiteY340" fmla="*/ 4359 h 10000"/>
                <a:gd name="connsiteX341" fmla="*/ 7970 w 10000"/>
                <a:gd name="connsiteY341" fmla="*/ 2705 h 10000"/>
                <a:gd name="connsiteX342" fmla="*/ 7988 w 10000"/>
                <a:gd name="connsiteY342" fmla="*/ 1974 h 10000"/>
                <a:gd name="connsiteX343" fmla="*/ 8007 w 10000"/>
                <a:gd name="connsiteY343" fmla="*/ 4013 h 10000"/>
                <a:gd name="connsiteX344" fmla="*/ 8026 w 10000"/>
                <a:gd name="connsiteY344" fmla="*/ 6372 h 10000"/>
                <a:gd name="connsiteX345" fmla="*/ 8046 w 10000"/>
                <a:gd name="connsiteY345" fmla="*/ 7808 h 10000"/>
                <a:gd name="connsiteX346" fmla="*/ 8064 w 10000"/>
                <a:gd name="connsiteY346" fmla="*/ 7577 h 10000"/>
                <a:gd name="connsiteX347" fmla="*/ 8095 w 10000"/>
                <a:gd name="connsiteY347" fmla="*/ 7295 h 10000"/>
                <a:gd name="connsiteX348" fmla="*/ 8114 w 10000"/>
                <a:gd name="connsiteY348" fmla="*/ 7321 h 10000"/>
                <a:gd name="connsiteX349" fmla="*/ 8132 w 10000"/>
                <a:gd name="connsiteY349" fmla="*/ 7551 h 10000"/>
                <a:gd name="connsiteX350" fmla="*/ 8159 w 10000"/>
                <a:gd name="connsiteY350" fmla="*/ 7679 h 10000"/>
                <a:gd name="connsiteX351" fmla="*/ 8177 w 10000"/>
                <a:gd name="connsiteY351" fmla="*/ 7231 h 10000"/>
                <a:gd name="connsiteX352" fmla="*/ 8199 w 10000"/>
                <a:gd name="connsiteY352" fmla="*/ 6526 h 10000"/>
                <a:gd name="connsiteX353" fmla="*/ 8218 w 10000"/>
                <a:gd name="connsiteY353" fmla="*/ 5859 h 10000"/>
                <a:gd name="connsiteX354" fmla="*/ 8245 w 10000"/>
                <a:gd name="connsiteY354" fmla="*/ 5154 h 10000"/>
                <a:gd name="connsiteX355" fmla="*/ 8263 w 10000"/>
                <a:gd name="connsiteY355" fmla="*/ 4615 h 10000"/>
                <a:gd name="connsiteX356" fmla="*/ 8283 w 10000"/>
                <a:gd name="connsiteY356" fmla="*/ 3949 h 10000"/>
                <a:gd name="connsiteX357" fmla="*/ 8302 w 10000"/>
                <a:gd name="connsiteY357" fmla="*/ 3474 h 10000"/>
                <a:gd name="connsiteX358" fmla="*/ 8321 w 10000"/>
                <a:gd name="connsiteY358" fmla="*/ 2936 h 10000"/>
                <a:gd name="connsiteX359" fmla="*/ 8351 w 10000"/>
                <a:gd name="connsiteY359" fmla="*/ 2808 h 10000"/>
                <a:gd name="connsiteX360" fmla="*/ 8369 w 10000"/>
                <a:gd name="connsiteY360" fmla="*/ 3474 h 10000"/>
                <a:gd name="connsiteX361" fmla="*/ 8388 w 10000"/>
                <a:gd name="connsiteY361" fmla="*/ 4462 h 10000"/>
                <a:gd name="connsiteX362" fmla="*/ 8408 w 10000"/>
                <a:gd name="connsiteY362" fmla="*/ 4590 h 10000"/>
                <a:gd name="connsiteX363" fmla="*/ 8435 w 10000"/>
                <a:gd name="connsiteY363" fmla="*/ 4333 h 10000"/>
                <a:gd name="connsiteX364" fmla="*/ 8453 w 10000"/>
                <a:gd name="connsiteY364" fmla="*/ 4295 h 10000"/>
                <a:gd name="connsiteX365" fmla="*/ 8473 w 10000"/>
                <a:gd name="connsiteY365" fmla="*/ 4205 h 10000"/>
                <a:gd name="connsiteX366" fmla="*/ 8493 w 10000"/>
                <a:gd name="connsiteY366" fmla="*/ 3949 h 10000"/>
                <a:gd name="connsiteX367" fmla="*/ 8511 w 10000"/>
                <a:gd name="connsiteY367" fmla="*/ 4654 h 10000"/>
                <a:gd name="connsiteX368" fmla="*/ 8540 w 10000"/>
                <a:gd name="connsiteY368" fmla="*/ 5282 h 10000"/>
                <a:gd name="connsiteX369" fmla="*/ 8558 w 10000"/>
                <a:gd name="connsiteY369" fmla="*/ 6051 h 10000"/>
                <a:gd name="connsiteX370" fmla="*/ 8588 w 10000"/>
                <a:gd name="connsiteY370" fmla="*/ 6718 h 10000"/>
                <a:gd name="connsiteX371" fmla="*/ 8607 w 10000"/>
                <a:gd name="connsiteY371" fmla="*/ 6821 h 10000"/>
                <a:gd name="connsiteX372" fmla="*/ 8625 w 10000"/>
                <a:gd name="connsiteY372" fmla="*/ 6462 h 10000"/>
                <a:gd name="connsiteX373" fmla="*/ 8644 w 10000"/>
                <a:gd name="connsiteY373" fmla="*/ 5321 h 10000"/>
                <a:gd name="connsiteX374" fmla="*/ 8663 w 10000"/>
                <a:gd name="connsiteY374" fmla="*/ 2769 h 10000"/>
                <a:gd name="connsiteX375" fmla="*/ 8684 w 10000"/>
                <a:gd name="connsiteY375" fmla="*/ 1244 h 10000"/>
                <a:gd name="connsiteX376" fmla="*/ 8702 w 10000"/>
                <a:gd name="connsiteY376" fmla="*/ 962 h 10000"/>
                <a:gd name="connsiteX377" fmla="*/ 8728 w 10000"/>
                <a:gd name="connsiteY377" fmla="*/ 3603 h 10000"/>
                <a:gd name="connsiteX378" fmla="*/ 8746 w 10000"/>
                <a:gd name="connsiteY378" fmla="*/ 6846 h 10000"/>
                <a:gd name="connsiteX379" fmla="*/ 8774 w 10000"/>
                <a:gd name="connsiteY379" fmla="*/ 8282 h 10000"/>
                <a:gd name="connsiteX380" fmla="*/ 8793 w 10000"/>
                <a:gd name="connsiteY380" fmla="*/ 8218 h 10000"/>
                <a:gd name="connsiteX381" fmla="*/ 8813 w 10000"/>
                <a:gd name="connsiteY381" fmla="*/ 7679 h 10000"/>
                <a:gd name="connsiteX382" fmla="*/ 8833 w 10000"/>
                <a:gd name="connsiteY382" fmla="*/ 7038 h 10000"/>
                <a:gd name="connsiteX383" fmla="*/ 8851 w 10000"/>
                <a:gd name="connsiteY383" fmla="*/ 6436 h 10000"/>
                <a:gd name="connsiteX384" fmla="*/ 8881 w 10000"/>
                <a:gd name="connsiteY384" fmla="*/ 6115 h 10000"/>
                <a:gd name="connsiteX385" fmla="*/ 8900 w 10000"/>
                <a:gd name="connsiteY385" fmla="*/ 5833 h 10000"/>
                <a:gd name="connsiteX386" fmla="*/ 8918 w 10000"/>
                <a:gd name="connsiteY386" fmla="*/ 5449 h 10000"/>
                <a:gd name="connsiteX387" fmla="*/ 8938 w 10000"/>
                <a:gd name="connsiteY387" fmla="*/ 4872 h 10000"/>
                <a:gd name="connsiteX388" fmla="*/ 8957 w 10000"/>
                <a:gd name="connsiteY388" fmla="*/ 4333 h 10000"/>
                <a:gd name="connsiteX389" fmla="*/ 8984 w 10000"/>
                <a:gd name="connsiteY389" fmla="*/ 3795 h 10000"/>
                <a:gd name="connsiteX390" fmla="*/ 9002 w 10000"/>
                <a:gd name="connsiteY390" fmla="*/ 3538 h 10000"/>
                <a:gd name="connsiteX391" fmla="*/ 9021 w 10000"/>
                <a:gd name="connsiteY391" fmla="*/ 3244 h 10000"/>
                <a:gd name="connsiteX392" fmla="*/ 9047 w 10000"/>
                <a:gd name="connsiteY392" fmla="*/ 3372 h 10000"/>
                <a:gd name="connsiteX393" fmla="*/ 9069 w 10000"/>
                <a:gd name="connsiteY393" fmla="*/ 3244 h 10000"/>
                <a:gd name="connsiteX394" fmla="*/ 9088 w 10000"/>
                <a:gd name="connsiteY394" fmla="*/ 2513 h 10000"/>
                <a:gd name="connsiteX395" fmla="*/ 9106 w 10000"/>
                <a:gd name="connsiteY395" fmla="*/ 2897 h 10000"/>
                <a:gd name="connsiteX396" fmla="*/ 9125 w 10000"/>
                <a:gd name="connsiteY396" fmla="*/ 5128 h 10000"/>
                <a:gd name="connsiteX397" fmla="*/ 9156 w 10000"/>
                <a:gd name="connsiteY397" fmla="*/ 6846 h 10000"/>
                <a:gd name="connsiteX398" fmla="*/ 9175 w 10000"/>
                <a:gd name="connsiteY398" fmla="*/ 7038 h 10000"/>
                <a:gd name="connsiteX399" fmla="*/ 9194 w 10000"/>
                <a:gd name="connsiteY399" fmla="*/ 6821 h 10000"/>
                <a:gd name="connsiteX400" fmla="*/ 9220 w 10000"/>
                <a:gd name="connsiteY400" fmla="*/ 6051 h 10000"/>
                <a:gd name="connsiteX401" fmla="*/ 9240 w 10000"/>
                <a:gd name="connsiteY401" fmla="*/ 4974 h 10000"/>
                <a:gd name="connsiteX402" fmla="*/ 9258 w 10000"/>
                <a:gd name="connsiteY402" fmla="*/ 3885 h 10000"/>
                <a:gd name="connsiteX403" fmla="*/ 9277 w 10000"/>
                <a:gd name="connsiteY403" fmla="*/ 3795 h 10000"/>
                <a:gd name="connsiteX404" fmla="*/ 9295 w 10000"/>
                <a:gd name="connsiteY404" fmla="*/ 4910 h 10000"/>
                <a:gd name="connsiteX405" fmla="*/ 9316 w 10000"/>
                <a:gd name="connsiteY405" fmla="*/ 6590 h 10000"/>
                <a:gd name="connsiteX406" fmla="*/ 9345 w 10000"/>
                <a:gd name="connsiteY406" fmla="*/ 7705 h 10000"/>
                <a:gd name="connsiteX407" fmla="*/ 9364 w 10000"/>
                <a:gd name="connsiteY407" fmla="*/ 7641 h 10000"/>
                <a:gd name="connsiteX408" fmla="*/ 9382 w 10000"/>
                <a:gd name="connsiteY408" fmla="*/ 6974 h 10000"/>
                <a:gd name="connsiteX409" fmla="*/ 9400 w 10000"/>
                <a:gd name="connsiteY409" fmla="*/ 6244 h 10000"/>
                <a:gd name="connsiteX410" fmla="*/ 9430 w 10000"/>
                <a:gd name="connsiteY410" fmla="*/ 5667 h 10000"/>
                <a:gd name="connsiteX411" fmla="*/ 9449 w 10000"/>
                <a:gd name="connsiteY411" fmla="*/ 5282 h 10000"/>
                <a:gd name="connsiteX412" fmla="*/ 9468 w 10000"/>
                <a:gd name="connsiteY412" fmla="*/ 4782 h 10000"/>
                <a:gd name="connsiteX413" fmla="*/ 9486 w 10000"/>
                <a:gd name="connsiteY413" fmla="*/ 3987 h 10000"/>
                <a:gd name="connsiteX414" fmla="*/ 9515 w 10000"/>
                <a:gd name="connsiteY414" fmla="*/ 3244 h 10000"/>
                <a:gd name="connsiteX415" fmla="*/ 9533 w 10000"/>
                <a:gd name="connsiteY415" fmla="*/ 2872 h 10000"/>
                <a:gd name="connsiteX416" fmla="*/ 9552 w 10000"/>
                <a:gd name="connsiteY416" fmla="*/ 2962 h 10000"/>
                <a:gd name="connsiteX417" fmla="*/ 9570 w 10000"/>
                <a:gd name="connsiteY417" fmla="*/ 3667 h 10000"/>
                <a:gd name="connsiteX418" fmla="*/ 9591 w 10000"/>
                <a:gd name="connsiteY418" fmla="*/ 5321 h 10000"/>
                <a:gd name="connsiteX419" fmla="*/ 10000 w 10000"/>
                <a:gd name="connsiteY419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6550 w 10000"/>
                <a:gd name="connsiteY299" fmla="*/ 4013 h 10000"/>
                <a:gd name="connsiteX300" fmla="*/ 6569 w 10000"/>
                <a:gd name="connsiteY300" fmla="*/ 3064 h 10000"/>
                <a:gd name="connsiteX301" fmla="*/ 6633 w 10000"/>
                <a:gd name="connsiteY301" fmla="*/ 5923 h 10000"/>
                <a:gd name="connsiteX302" fmla="*/ 6652 w 10000"/>
                <a:gd name="connsiteY302" fmla="*/ 7321 h 10000"/>
                <a:gd name="connsiteX303" fmla="*/ 6672 w 10000"/>
                <a:gd name="connsiteY303" fmla="*/ 7641 h 10000"/>
                <a:gd name="connsiteX304" fmla="*/ 6691 w 10000"/>
                <a:gd name="connsiteY304" fmla="*/ 7359 h 10000"/>
                <a:gd name="connsiteX305" fmla="*/ 6709 w 10000"/>
                <a:gd name="connsiteY305" fmla="*/ 5833 h 10000"/>
                <a:gd name="connsiteX306" fmla="*/ 6826 w 10000"/>
                <a:gd name="connsiteY306" fmla="*/ 6436 h 10000"/>
                <a:gd name="connsiteX307" fmla="*/ 6846 w 10000"/>
                <a:gd name="connsiteY307" fmla="*/ 8628 h 10000"/>
                <a:gd name="connsiteX308" fmla="*/ 6864 w 10000"/>
                <a:gd name="connsiteY308" fmla="*/ 9077 h 10000"/>
                <a:gd name="connsiteX309" fmla="*/ 6890 w 10000"/>
                <a:gd name="connsiteY309" fmla="*/ 8603 h 10000"/>
                <a:gd name="connsiteX310" fmla="*/ 6908 w 10000"/>
                <a:gd name="connsiteY310" fmla="*/ 7679 h 10000"/>
                <a:gd name="connsiteX311" fmla="*/ 6928 w 10000"/>
                <a:gd name="connsiteY311" fmla="*/ 6846 h 10000"/>
                <a:gd name="connsiteX312" fmla="*/ 6946 w 10000"/>
                <a:gd name="connsiteY312" fmla="*/ 6090 h 10000"/>
                <a:gd name="connsiteX313" fmla="*/ 6965 w 10000"/>
                <a:gd name="connsiteY313" fmla="*/ 5128 h 10000"/>
                <a:gd name="connsiteX314" fmla="*/ 6985 w 10000"/>
                <a:gd name="connsiteY314" fmla="*/ 4013 h 10000"/>
                <a:gd name="connsiteX315" fmla="*/ 7355 w 10000"/>
                <a:gd name="connsiteY315" fmla="*/ 5513 h 10000"/>
                <a:gd name="connsiteX316" fmla="*/ 7395 w 10000"/>
                <a:gd name="connsiteY316" fmla="*/ 5897 h 10000"/>
                <a:gd name="connsiteX317" fmla="*/ 7458 w 10000"/>
                <a:gd name="connsiteY317" fmla="*/ 4936 h 10000"/>
                <a:gd name="connsiteX318" fmla="*/ 7498 w 10000"/>
                <a:gd name="connsiteY318" fmla="*/ 4526 h 10000"/>
                <a:gd name="connsiteX319" fmla="*/ 7528 w 10000"/>
                <a:gd name="connsiteY319" fmla="*/ 4487 h 10000"/>
                <a:gd name="connsiteX320" fmla="*/ 7546 w 10000"/>
                <a:gd name="connsiteY320" fmla="*/ 4590 h 10000"/>
                <a:gd name="connsiteX321" fmla="*/ 7566 w 10000"/>
                <a:gd name="connsiteY321" fmla="*/ 5218 h 10000"/>
                <a:gd name="connsiteX322" fmla="*/ 7580 w 10000"/>
                <a:gd name="connsiteY322" fmla="*/ 5218 h 10000"/>
                <a:gd name="connsiteX323" fmla="*/ 7598 w 10000"/>
                <a:gd name="connsiteY323" fmla="*/ 4654 h 10000"/>
                <a:gd name="connsiteX324" fmla="*/ 7629 w 10000"/>
                <a:gd name="connsiteY324" fmla="*/ 4423 h 10000"/>
                <a:gd name="connsiteX325" fmla="*/ 7648 w 10000"/>
                <a:gd name="connsiteY325" fmla="*/ 4654 h 10000"/>
                <a:gd name="connsiteX326" fmla="*/ 7668 w 10000"/>
                <a:gd name="connsiteY326" fmla="*/ 5154 h 10000"/>
                <a:gd name="connsiteX327" fmla="*/ 7693 w 10000"/>
                <a:gd name="connsiteY327" fmla="*/ 5731 h 10000"/>
                <a:gd name="connsiteX328" fmla="*/ 7713 w 10000"/>
                <a:gd name="connsiteY328" fmla="*/ 6051 h 10000"/>
                <a:gd name="connsiteX329" fmla="*/ 7731 w 10000"/>
                <a:gd name="connsiteY329" fmla="*/ 5962 h 10000"/>
                <a:gd name="connsiteX330" fmla="*/ 7750 w 10000"/>
                <a:gd name="connsiteY330" fmla="*/ 5897 h 10000"/>
                <a:gd name="connsiteX331" fmla="*/ 7770 w 10000"/>
                <a:gd name="connsiteY331" fmla="*/ 5321 h 10000"/>
                <a:gd name="connsiteX332" fmla="*/ 7789 w 10000"/>
                <a:gd name="connsiteY332" fmla="*/ 4679 h 10000"/>
                <a:gd name="connsiteX333" fmla="*/ 7820 w 10000"/>
                <a:gd name="connsiteY333" fmla="*/ 4115 h 10000"/>
                <a:gd name="connsiteX334" fmla="*/ 7838 w 10000"/>
                <a:gd name="connsiteY334" fmla="*/ 3474 h 10000"/>
                <a:gd name="connsiteX335" fmla="*/ 7859 w 10000"/>
                <a:gd name="connsiteY335" fmla="*/ 3410 h 10000"/>
                <a:gd name="connsiteX336" fmla="*/ 7874 w 10000"/>
                <a:gd name="connsiteY336" fmla="*/ 4808 h 10000"/>
                <a:gd name="connsiteX337" fmla="*/ 7907 w 10000"/>
                <a:gd name="connsiteY337" fmla="*/ 6090 h 10000"/>
                <a:gd name="connsiteX338" fmla="*/ 7926 w 10000"/>
                <a:gd name="connsiteY338" fmla="*/ 5833 h 10000"/>
                <a:gd name="connsiteX339" fmla="*/ 7944 w 10000"/>
                <a:gd name="connsiteY339" fmla="*/ 4359 h 10000"/>
                <a:gd name="connsiteX340" fmla="*/ 7970 w 10000"/>
                <a:gd name="connsiteY340" fmla="*/ 2705 h 10000"/>
                <a:gd name="connsiteX341" fmla="*/ 7988 w 10000"/>
                <a:gd name="connsiteY341" fmla="*/ 1974 h 10000"/>
                <a:gd name="connsiteX342" fmla="*/ 8007 w 10000"/>
                <a:gd name="connsiteY342" fmla="*/ 4013 h 10000"/>
                <a:gd name="connsiteX343" fmla="*/ 8026 w 10000"/>
                <a:gd name="connsiteY343" fmla="*/ 6372 h 10000"/>
                <a:gd name="connsiteX344" fmla="*/ 8046 w 10000"/>
                <a:gd name="connsiteY344" fmla="*/ 7808 h 10000"/>
                <a:gd name="connsiteX345" fmla="*/ 8064 w 10000"/>
                <a:gd name="connsiteY345" fmla="*/ 7577 h 10000"/>
                <a:gd name="connsiteX346" fmla="*/ 8095 w 10000"/>
                <a:gd name="connsiteY346" fmla="*/ 7295 h 10000"/>
                <a:gd name="connsiteX347" fmla="*/ 8114 w 10000"/>
                <a:gd name="connsiteY347" fmla="*/ 7321 h 10000"/>
                <a:gd name="connsiteX348" fmla="*/ 8132 w 10000"/>
                <a:gd name="connsiteY348" fmla="*/ 7551 h 10000"/>
                <a:gd name="connsiteX349" fmla="*/ 8159 w 10000"/>
                <a:gd name="connsiteY349" fmla="*/ 7679 h 10000"/>
                <a:gd name="connsiteX350" fmla="*/ 8177 w 10000"/>
                <a:gd name="connsiteY350" fmla="*/ 7231 h 10000"/>
                <a:gd name="connsiteX351" fmla="*/ 8199 w 10000"/>
                <a:gd name="connsiteY351" fmla="*/ 6526 h 10000"/>
                <a:gd name="connsiteX352" fmla="*/ 8218 w 10000"/>
                <a:gd name="connsiteY352" fmla="*/ 5859 h 10000"/>
                <a:gd name="connsiteX353" fmla="*/ 8245 w 10000"/>
                <a:gd name="connsiteY353" fmla="*/ 5154 h 10000"/>
                <a:gd name="connsiteX354" fmla="*/ 8263 w 10000"/>
                <a:gd name="connsiteY354" fmla="*/ 4615 h 10000"/>
                <a:gd name="connsiteX355" fmla="*/ 8283 w 10000"/>
                <a:gd name="connsiteY355" fmla="*/ 3949 h 10000"/>
                <a:gd name="connsiteX356" fmla="*/ 8302 w 10000"/>
                <a:gd name="connsiteY356" fmla="*/ 3474 h 10000"/>
                <a:gd name="connsiteX357" fmla="*/ 8321 w 10000"/>
                <a:gd name="connsiteY357" fmla="*/ 2936 h 10000"/>
                <a:gd name="connsiteX358" fmla="*/ 8351 w 10000"/>
                <a:gd name="connsiteY358" fmla="*/ 2808 h 10000"/>
                <a:gd name="connsiteX359" fmla="*/ 8369 w 10000"/>
                <a:gd name="connsiteY359" fmla="*/ 3474 h 10000"/>
                <a:gd name="connsiteX360" fmla="*/ 8388 w 10000"/>
                <a:gd name="connsiteY360" fmla="*/ 4462 h 10000"/>
                <a:gd name="connsiteX361" fmla="*/ 8408 w 10000"/>
                <a:gd name="connsiteY361" fmla="*/ 4590 h 10000"/>
                <a:gd name="connsiteX362" fmla="*/ 8435 w 10000"/>
                <a:gd name="connsiteY362" fmla="*/ 4333 h 10000"/>
                <a:gd name="connsiteX363" fmla="*/ 8453 w 10000"/>
                <a:gd name="connsiteY363" fmla="*/ 4295 h 10000"/>
                <a:gd name="connsiteX364" fmla="*/ 8473 w 10000"/>
                <a:gd name="connsiteY364" fmla="*/ 4205 h 10000"/>
                <a:gd name="connsiteX365" fmla="*/ 8493 w 10000"/>
                <a:gd name="connsiteY365" fmla="*/ 3949 h 10000"/>
                <a:gd name="connsiteX366" fmla="*/ 8511 w 10000"/>
                <a:gd name="connsiteY366" fmla="*/ 4654 h 10000"/>
                <a:gd name="connsiteX367" fmla="*/ 8540 w 10000"/>
                <a:gd name="connsiteY367" fmla="*/ 5282 h 10000"/>
                <a:gd name="connsiteX368" fmla="*/ 8558 w 10000"/>
                <a:gd name="connsiteY368" fmla="*/ 6051 h 10000"/>
                <a:gd name="connsiteX369" fmla="*/ 8588 w 10000"/>
                <a:gd name="connsiteY369" fmla="*/ 6718 h 10000"/>
                <a:gd name="connsiteX370" fmla="*/ 8607 w 10000"/>
                <a:gd name="connsiteY370" fmla="*/ 6821 h 10000"/>
                <a:gd name="connsiteX371" fmla="*/ 8625 w 10000"/>
                <a:gd name="connsiteY371" fmla="*/ 6462 h 10000"/>
                <a:gd name="connsiteX372" fmla="*/ 8644 w 10000"/>
                <a:gd name="connsiteY372" fmla="*/ 5321 h 10000"/>
                <a:gd name="connsiteX373" fmla="*/ 8663 w 10000"/>
                <a:gd name="connsiteY373" fmla="*/ 2769 h 10000"/>
                <a:gd name="connsiteX374" fmla="*/ 8684 w 10000"/>
                <a:gd name="connsiteY374" fmla="*/ 1244 h 10000"/>
                <a:gd name="connsiteX375" fmla="*/ 8702 w 10000"/>
                <a:gd name="connsiteY375" fmla="*/ 962 h 10000"/>
                <a:gd name="connsiteX376" fmla="*/ 8728 w 10000"/>
                <a:gd name="connsiteY376" fmla="*/ 3603 h 10000"/>
                <a:gd name="connsiteX377" fmla="*/ 8746 w 10000"/>
                <a:gd name="connsiteY377" fmla="*/ 6846 h 10000"/>
                <a:gd name="connsiteX378" fmla="*/ 8774 w 10000"/>
                <a:gd name="connsiteY378" fmla="*/ 8282 h 10000"/>
                <a:gd name="connsiteX379" fmla="*/ 8793 w 10000"/>
                <a:gd name="connsiteY379" fmla="*/ 8218 h 10000"/>
                <a:gd name="connsiteX380" fmla="*/ 8813 w 10000"/>
                <a:gd name="connsiteY380" fmla="*/ 7679 h 10000"/>
                <a:gd name="connsiteX381" fmla="*/ 8833 w 10000"/>
                <a:gd name="connsiteY381" fmla="*/ 7038 h 10000"/>
                <a:gd name="connsiteX382" fmla="*/ 8851 w 10000"/>
                <a:gd name="connsiteY382" fmla="*/ 6436 h 10000"/>
                <a:gd name="connsiteX383" fmla="*/ 8881 w 10000"/>
                <a:gd name="connsiteY383" fmla="*/ 6115 h 10000"/>
                <a:gd name="connsiteX384" fmla="*/ 8900 w 10000"/>
                <a:gd name="connsiteY384" fmla="*/ 5833 h 10000"/>
                <a:gd name="connsiteX385" fmla="*/ 8918 w 10000"/>
                <a:gd name="connsiteY385" fmla="*/ 5449 h 10000"/>
                <a:gd name="connsiteX386" fmla="*/ 8938 w 10000"/>
                <a:gd name="connsiteY386" fmla="*/ 4872 h 10000"/>
                <a:gd name="connsiteX387" fmla="*/ 8957 w 10000"/>
                <a:gd name="connsiteY387" fmla="*/ 4333 h 10000"/>
                <a:gd name="connsiteX388" fmla="*/ 8984 w 10000"/>
                <a:gd name="connsiteY388" fmla="*/ 3795 h 10000"/>
                <a:gd name="connsiteX389" fmla="*/ 9002 w 10000"/>
                <a:gd name="connsiteY389" fmla="*/ 3538 h 10000"/>
                <a:gd name="connsiteX390" fmla="*/ 9021 w 10000"/>
                <a:gd name="connsiteY390" fmla="*/ 3244 h 10000"/>
                <a:gd name="connsiteX391" fmla="*/ 9047 w 10000"/>
                <a:gd name="connsiteY391" fmla="*/ 3372 h 10000"/>
                <a:gd name="connsiteX392" fmla="*/ 9069 w 10000"/>
                <a:gd name="connsiteY392" fmla="*/ 3244 h 10000"/>
                <a:gd name="connsiteX393" fmla="*/ 9088 w 10000"/>
                <a:gd name="connsiteY393" fmla="*/ 2513 h 10000"/>
                <a:gd name="connsiteX394" fmla="*/ 9106 w 10000"/>
                <a:gd name="connsiteY394" fmla="*/ 2897 h 10000"/>
                <a:gd name="connsiteX395" fmla="*/ 9125 w 10000"/>
                <a:gd name="connsiteY395" fmla="*/ 5128 h 10000"/>
                <a:gd name="connsiteX396" fmla="*/ 9156 w 10000"/>
                <a:gd name="connsiteY396" fmla="*/ 6846 h 10000"/>
                <a:gd name="connsiteX397" fmla="*/ 9175 w 10000"/>
                <a:gd name="connsiteY397" fmla="*/ 7038 h 10000"/>
                <a:gd name="connsiteX398" fmla="*/ 9194 w 10000"/>
                <a:gd name="connsiteY398" fmla="*/ 6821 h 10000"/>
                <a:gd name="connsiteX399" fmla="*/ 9220 w 10000"/>
                <a:gd name="connsiteY399" fmla="*/ 6051 h 10000"/>
                <a:gd name="connsiteX400" fmla="*/ 9240 w 10000"/>
                <a:gd name="connsiteY400" fmla="*/ 4974 h 10000"/>
                <a:gd name="connsiteX401" fmla="*/ 9258 w 10000"/>
                <a:gd name="connsiteY401" fmla="*/ 3885 h 10000"/>
                <a:gd name="connsiteX402" fmla="*/ 9277 w 10000"/>
                <a:gd name="connsiteY402" fmla="*/ 3795 h 10000"/>
                <a:gd name="connsiteX403" fmla="*/ 9295 w 10000"/>
                <a:gd name="connsiteY403" fmla="*/ 4910 h 10000"/>
                <a:gd name="connsiteX404" fmla="*/ 9316 w 10000"/>
                <a:gd name="connsiteY404" fmla="*/ 6590 h 10000"/>
                <a:gd name="connsiteX405" fmla="*/ 9345 w 10000"/>
                <a:gd name="connsiteY405" fmla="*/ 7705 h 10000"/>
                <a:gd name="connsiteX406" fmla="*/ 9364 w 10000"/>
                <a:gd name="connsiteY406" fmla="*/ 7641 h 10000"/>
                <a:gd name="connsiteX407" fmla="*/ 9382 w 10000"/>
                <a:gd name="connsiteY407" fmla="*/ 6974 h 10000"/>
                <a:gd name="connsiteX408" fmla="*/ 9400 w 10000"/>
                <a:gd name="connsiteY408" fmla="*/ 6244 h 10000"/>
                <a:gd name="connsiteX409" fmla="*/ 9430 w 10000"/>
                <a:gd name="connsiteY409" fmla="*/ 5667 h 10000"/>
                <a:gd name="connsiteX410" fmla="*/ 9449 w 10000"/>
                <a:gd name="connsiteY410" fmla="*/ 5282 h 10000"/>
                <a:gd name="connsiteX411" fmla="*/ 9468 w 10000"/>
                <a:gd name="connsiteY411" fmla="*/ 4782 h 10000"/>
                <a:gd name="connsiteX412" fmla="*/ 9486 w 10000"/>
                <a:gd name="connsiteY412" fmla="*/ 3987 h 10000"/>
                <a:gd name="connsiteX413" fmla="*/ 9515 w 10000"/>
                <a:gd name="connsiteY413" fmla="*/ 3244 h 10000"/>
                <a:gd name="connsiteX414" fmla="*/ 9533 w 10000"/>
                <a:gd name="connsiteY414" fmla="*/ 2872 h 10000"/>
                <a:gd name="connsiteX415" fmla="*/ 9552 w 10000"/>
                <a:gd name="connsiteY415" fmla="*/ 2962 h 10000"/>
                <a:gd name="connsiteX416" fmla="*/ 9570 w 10000"/>
                <a:gd name="connsiteY416" fmla="*/ 3667 h 10000"/>
                <a:gd name="connsiteX417" fmla="*/ 9591 w 10000"/>
                <a:gd name="connsiteY417" fmla="*/ 5321 h 10000"/>
                <a:gd name="connsiteX418" fmla="*/ 10000 w 10000"/>
                <a:gd name="connsiteY418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6550 w 10000"/>
                <a:gd name="connsiteY299" fmla="*/ 4013 h 10000"/>
                <a:gd name="connsiteX300" fmla="*/ 6569 w 10000"/>
                <a:gd name="connsiteY300" fmla="*/ 3064 h 10000"/>
                <a:gd name="connsiteX301" fmla="*/ 6633 w 10000"/>
                <a:gd name="connsiteY301" fmla="*/ 5923 h 10000"/>
                <a:gd name="connsiteX302" fmla="*/ 6652 w 10000"/>
                <a:gd name="connsiteY302" fmla="*/ 7321 h 10000"/>
                <a:gd name="connsiteX303" fmla="*/ 6672 w 10000"/>
                <a:gd name="connsiteY303" fmla="*/ 7641 h 10000"/>
                <a:gd name="connsiteX304" fmla="*/ 6691 w 10000"/>
                <a:gd name="connsiteY304" fmla="*/ 7359 h 10000"/>
                <a:gd name="connsiteX305" fmla="*/ 6709 w 10000"/>
                <a:gd name="connsiteY305" fmla="*/ 5833 h 10000"/>
                <a:gd name="connsiteX306" fmla="*/ 6826 w 10000"/>
                <a:gd name="connsiteY306" fmla="*/ 6436 h 10000"/>
                <a:gd name="connsiteX307" fmla="*/ 6846 w 10000"/>
                <a:gd name="connsiteY307" fmla="*/ 8628 h 10000"/>
                <a:gd name="connsiteX308" fmla="*/ 6864 w 10000"/>
                <a:gd name="connsiteY308" fmla="*/ 9077 h 10000"/>
                <a:gd name="connsiteX309" fmla="*/ 6890 w 10000"/>
                <a:gd name="connsiteY309" fmla="*/ 8603 h 10000"/>
                <a:gd name="connsiteX310" fmla="*/ 6908 w 10000"/>
                <a:gd name="connsiteY310" fmla="*/ 7679 h 10000"/>
                <a:gd name="connsiteX311" fmla="*/ 6928 w 10000"/>
                <a:gd name="connsiteY311" fmla="*/ 6846 h 10000"/>
                <a:gd name="connsiteX312" fmla="*/ 6946 w 10000"/>
                <a:gd name="connsiteY312" fmla="*/ 6090 h 10000"/>
                <a:gd name="connsiteX313" fmla="*/ 6965 w 10000"/>
                <a:gd name="connsiteY313" fmla="*/ 5128 h 10000"/>
                <a:gd name="connsiteX314" fmla="*/ 6985 w 10000"/>
                <a:gd name="connsiteY314" fmla="*/ 4013 h 10000"/>
                <a:gd name="connsiteX315" fmla="*/ 7355 w 10000"/>
                <a:gd name="connsiteY315" fmla="*/ 5513 h 10000"/>
                <a:gd name="connsiteX316" fmla="*/ 7395 w 10000"/>
                <a:gd name="connsiteY316" fmla="*/ 5897 h 10000"/>
                <a:gd name="connsiteX317" fmla="*/ 7458 w 10000"/>
                <a:gd name="connsiteY317" fmla="*/ 4936 h 10000"/>
                <a:gd name="connsiteX318" fmla="*/ 7498 w 10000"/>
                <a:gd name="connsiteY318" fmla="*/ 4526 h 10000"/>
                <a:gd name="connsiteX319" fmla="*/ 7546 w 10000"/>
                <a:gd name="connsiteY319" fmla="*/ 4590 h 10000"/>
                <a:gd name="connsiteX320" fmla="*/ 7566 w 10000"/>
                <a:gd name="connsiteY320" fmla="*/ 5218 h 10000"/>
                <a:gd name="connsiteX321" fmla="*/ 7580 w 10000"/>
                <a:gd name="connsiteY321" fmla="*/ 5218 h 10000"/>
                <a:gd name="connsiteX322" fmla="*/ 7598 w 10000"/>
                <a:gd name="connsiteY322" fmla="*/ 4654 h 10000"/>
                <a:gd name="connsiteX323" fmla="*/ 7629 w 10000"/>
                <a:gd name="connsiteY323" fmla="*/ 4423 h 10000"/>
                <a:gd name="connsiteX324" fmla="*/ 7648 w 10000"/>
                <a:gd name="connsiteY324" fmla="*/ 4654 h 10000"/>
                <a:gd name="connsiteX325" fmla="*/ 7668 w 10000"/>
                <a:gd name="connsiteY325" fmla="*/ 5154 h 10000"/>
                <a:gd name="connsiteX326" fmla="*/ 7693 w 10000"/>
                <a:gd name="connsiteY326" fmla="*/ 5731 h 10000"/>
                <a:gd name="connsiteX327" fmla="*/ 7713 w 10000"/>
                <a:gd name="connsiteY327" fmla="*/ 6051 h 10000"/>
                <a:gd name="connsiteX328" fmla="*/ 7731 w 10000"/>
                <a:gd name="connsiteY328" fmla="*/ 5962 h 10000"/>
                <a:gd name="connsiteX329" fmla="*/ 7750 w 10000"/>
                <a:gd name="connsiteY329" fmla="*/ 5897 h 10000"/>
                <a:gd name="connsiteX330" fmla="*/ 7770 w 10000"/>
                <a:gd name="connsiteY330" fmla="*/ 5321 h 10000"/>
                <a:gd name="connsiteX331" fmla="*/ 7789 w 10000"/>
                <a:gd name="connsiteY331" fmla="*/ 4679 h 10000"/>
                <a:gd name="connsiteX332" fmla="*/ 7820 w 10000"/>
                <a:gd name="connsiteY332" fmla="*/ 4115 h 10000"/>
                <a:gd name="connsiteX333" fmla="*/ 7838 w 10000"/>
                <a:gd name="connsiteY333" fmla="*/ 3474 h 10000"/>
                <a:gd name="connsiteX334" fmla="*/ 7859 w 10000"/>
                <a:gd name="connsiteY334" fmla="*/ 3410 h 10000"/>
                <a:gd name="connsiteX335" fmla="*/ 7874 w 10000"/>
                <a:gd name="connsiteY335" fmla="*/ 4808 h 10000"/>
                <a:gd name="connsiteX336" fmla="*/ 7907 w 10000"/>
                <a:gd name="connsiteY336" fmla="*/ 6090 h 10000"/>
                <a:gd name="connsiteX337" fmla="*/ 7926 w 10000"/>
                <a:gd name="connsiteY337" fmla="*/ 5833 h 10000"/>
                <a:gd name="connsiteX338" fmla="*/ 7944 w 10000"/>
                <a:gd name="connsiteY338" fmla="*/ 4359 h 10000"/>
                <a:gd name="connsiteX339" fmla="*/ 7970 w 10000"/>
                <a:gd name="connsiteY339" fmla="*/ 2705 h 10000"/>
                <a:gd name="connsiteX340" fmla="*/ 7988 w 10000"/>
                <a:gd name="connsiteY340" fmla="*/ 1974 h 10000"/>
                <a:gd name="connsiteX341" fmla="*/ 8007 w 10000"/>
                <a:gd name="connsiteY341" fmla="*/ 4013 h 10000"/>
                <a:gd name="connsiteX342" fmla="*/ 8026 w 10000"/>
                <a:gd name="connsiteY342" fmla="*/ 6372 h 10000"/>
                <a:gd name="connsiteX343" fmla="*/ 8046 w 10000"/>
                <a:gd name="connsiteY343" fmla="*/ 7808 h 10000"/>
                <a:gd name="connsiteX344" fmla="*/ 8064 w 10000"/>
                <a:gd name="connsiteY344" fmla="*/ 7577 h 10000"/>
                <a:gd name="connsiteX345" fmla="*/ 8095 w 10000"/>
                <a:gd name="connsiteY345" fmla="*/ 7295 h 10000"/>
                <a:gd name="connsiteX346" fmla="*/ 8114 w 10000"/>
                <a:gd name="connsiteY346" fmla="*/ 7321 h 10000"/>
                <a:gd name="connsiteX347" fmla="*/ 8132 w 10000"/>
                <a:gd name="connsiteY347" fmla="*/ 7551 h 10000"/>
                <a:gd name="connsiteX348" fmla="*/ 8159 w 10000"/>
                <a:gd name="connsiteY348" fmla="*/ 7679 h 10000"/>
                <a:gd name="connsiteX349" fmla="*/ 8177 w 10000"/>
                <a:gd name="connsiteY349" fmla="*/ 7231 h 10000"/>
                <a:gd name="connsiteX350" fmla="*/ 8199 w 10000"/>
                <a:gd name="connsiteY350" fmla="*/ 6526 h 10000"/>
                <a:gd name="connsiteX351" fmla="*/ 8218 w 10000"/>
                <a:gd name="connsiteY351" fmla="*/ 5859 h 10000"/>
                <a:gd name="connsiteX352" fmla="*/ 8245 w 10000"/>
                <a:gd name="connsiteY352" fmla="*/ 5154 h 10000"/>
                <a:gd name="connsiteX353" fmla="*/ 8263 w 10000"/>
                <a:gd name="connsiteY353" fmla="*/ 4615 h 10000"/>
                <a:gd name="connsiteX354" fmla="*/ 8283 w 10000"/>
                <a:gd name="connsiteY354" fmla="*/ 3949 h 10000"/>
                <a:gd name="connsiteX355" fmla="*/ 8302 w 10000"/>
                <a:gd name="connsiteY355" fmla="*/ 3474 h 10000"/>
                <a:gd name="connsiteX356" fmla="*/ 8321 w 10000"/>
                <a:gd name="connsiteY356" fmla="*/ 2936 h 10000"/>
                <a:gd name="connsiteX357" fmla="*/ 8351 w 10000"/>
                <a:gd name="connsiteY357" fmla="*/ 2808 h 10000"/>
                <a:gd name="connsiteX358" fmla="*/ 8369 w 10000"/>
                <a:gd name="connsiteY358" fmla="*/ 3474 h 10000"/>
                <a:gd name="connsiteX359" fmla="*/ 8388 w 10000"/>
                <a:gd name="connsiteY359" fmla="*/ 4462 h 10000"/>
                <a:gd name="connsiteX360" fmla="*/ 8408 w 10000"/>
                <a:gd name="connsiteY360" fmla="*/ 4590 h 10000"/>
                <a:gd name="connsiteX361" fmla="*/ 8435 w 10000"/>
                <a:gd name="connsiteY361" fmla="*/ 4333 h 10000"/>
                <a:gd name="connsiteX362" fmla="*/ 8453 w 10000"/>
                <a:gd name="connsiteY362" fmla="*/ 4295 h 10000"/>
                <a:gd name="connsiteX363" fmla="*/ 8473 w 10000"/>
                <a:gd name="connsiteY363" fmla="*/ 4205 h 10000"/>
                <a:gd name="connsiteX364" fmla="*/ 8493 w 10000"/>
                <a:gd name="connsiteY364" fmla="*/ 3949 h 10000"/>
                <a:gd name="connsiteX365" fmla="*/ 8511 w 10000"/>
                <a:gd name="connsiteY365" fmla="*/ 4654 h 10000"/>
                <a:gd name="connsiteX366" fmla="*/ 8540 w 10000"/>
                <a:gd name="connsiteY366" fmla="*/ 5282 h 10000"/>
                <a:gd name="connsiteX367" fmla="*/ 8558 w 10000"/>
                <a:gd name="connsiteY367" fmla="*/ 6051 h 10000"/>
                <a:gd name="connsiteX368" fmla="*/ 8588 w 10000"/>
                <a:gd name="connsiteY368" fmla="*/ 6718 h 10000"/>
                <a:gd name="connsiteX369" fmla="*/ 8607 w 10000"/>
                <a:gd name="connsiteY369" fmla="*/ 6821 h 10000"/>
                <a:gd name="connsiteX370" fmla="*/ 8625 w 10000"/>
                <a:gd name="connsiteY370" fmla="*/ 6462 h 10000"/>
                <a:gd name="connsiteX371" fmla="*/ 8644 w 10000"/>
                <a:gd name="connsiteY371" fmla="*/ 5321 h 10000"/>
                <a:gd name="connsiteX372" fmla="*/ 8663 w 10000"/>
                <a:gd name="connsiteY372" fmla="*/ 2769 h 10000"/>
                <a:gd name="connsiteX373" fmla="*/ 8684 w 10000"/>
                <a:gd name="connsiteY373" fmla="*/ 1244 h 10000"/>
                <a:gd name="connsiteX374" fmla="*/ 8702 w 10000"/>
                <a:gd name="connsiteY374" fmla="*/ 962 h 10000"/>
                <a:gd name="connsiteX375" fmla="*/ 8728 w 10000"/>
                <a:gd name="connsiteY375" fmla="*/ 3603 h 10000"/>
                <a:gd name="connsiteX376" fmla="*/ 8746 w 10000"/>
                <a:gd name="connsiteY376" fmla="*/ 6846 h 10000"/>
                <a:gd name="connsiteX377" fmla="*/ 8774 w 10000"/>
                <a:gd name="connsiteY377" fmla="*/ 8282 h 10000"/>
                <a:gd name="connsiteX378" fmla="*/ 8793 w 10000"/>
                <a:gd name="connsiteY378" fmla="*/ 8218 h 10000"/>
                <a:gd name="connsiteX379" fmla="*/ 8813 w 10000"/>
                <a:gd name="connsiteY379" fmla="*/ 7679 h 10000"/>
                <a:gd name="connsiteX380" fmla="*/ 8833 w 10000"/>
                <a:gd name="connsiteY380" fmla="*/ 7038 h 10000"/>
                <a:gd name="connsiteX381" fmla="*/ 8851 w 10000"/>
                <a:gd name="connsiteY381" fmla="*/ 6436 h 10000"/>
                <a:gd name="connsiteX382" fmla="*/ 8881 w 10000"/>
                <a:gd name="connsiteY382" fmla="*/ 6115 h 10000"/>
                <a:gd name="connsiteX383" fmla="*/ 8900 w 10000"/>
                <a:gd name="connsiteY383" fmla="*/ 5833 h 10000"/>
                <a:gd name="connsiteX384" fmla="*/ 8918 w 10000"/>
                <a:gd name="connsiteY384" fmla="*/ 5449 h 10000"/>
                <a:gd name="connsiteX385" fmla="*/ 8938 w 10000"/>
                <a:gd name="connsiteY385" fmla="*/ 4872 h 10000"/>
                <a:gd name="connsiteX386" fmla="*/ 8957 w 10000"/>
                <a:gd name="connsiteY386" fmla="*/ 4333 h 10000"/>
                <a:gd name="connsiteX387" fmla="*/ 8984 w 10000"/>
                <a:gd name="connsiteY387" fmla="*/ 3795 h 10000"/>
                <a:gd name="connsiteX388" fmla="*/ 9002 w 10000"/>
                <a:gd name="connsiteY388" fmla="*/ 3538 h 10000"/>
                <a:gd name="connsiteX389" fmla="*/ 9021 w 10000"/>
                <a:gd name="connsiteY389" fmla="*/ 3244 h 10000"/>
                <a:gd name="connsiteX390" fmla="*/ 9047 w 10000"/>
                <a:gd name="connsiteY390" fmla="*/ 3372 h 10000"/>
                <a:gd name="connsiteX391" fmla="*/ 9069 w 10000"/>
                <a:gd name="connsiteY391" fmla="*/ 3244 h 10000"/>
                <a:gd name="connsiteX392" fmla="*/ 9088 w 10000"/>
                <a:gd name="connsiteY392" fmla="*/ 2513 h 10000"/>
                <a:gd name="connsiteX393" fmla="*/ 9106 w 10000"/>
                <a:gd name="connsiteY393" fmla="*/ 2897 h 10000"/>
                <a:gd name="connsiteX394" fmla="*/ 9125 w 10000"/>
                <a:gd name="connsiteY394" fmla="*/ 5128 h 10000"/>
                <a:gd name="connsiteX395" fmla="*/ 9156 w 10000"/>
                <a:gd name="connsiteY395" fmla="*/ 6846 h 10000"/>
                <a:gd name="connsiteX396" fmla="*/ 9175 w 10000"/>
                <a:gd name="connsiteY396" fmla="*/ 7038 h 10000"/>
                <a:gd name="connsiteX397" fmla="*/ 9194 w 10000"/>
                <a:gd name="connsiteY397" fmla="*/ 6821 h 10000"/>
                <a:gd name="connsiteX398" fmla="*/ 9220 w 10000"/>
                <a:gd name="connsiteY398" fmla="*/ 6051 h 10000"/>
                <a:gd name="connsiteX399" fmla="*/ 9240 w 10000"/>
                <a:gd name="connsiteY399" fmla="*/ 4974 h 10000"/>
                <a:gd name="connsiteX400" fmla="*/ 9258 w 10000"/>
                <a:gd name="connsiteY400" fmla="*/ 3885 h 10000"/>
                <a:gd name="connsiteX401" fmla="*/ 9277 w 10000"/>
                <a:gd name="connsiteY401" fmla="*/ 3795 h 10000"/>
                <a:gd name="connsiteX402" fmla="*/ 9295 w 10000"/>
                <a:gd name="connsiteY402" fmla="*/ 4910 h 10000"/>
                <a:gd name="connsiteX403" fmla="*/ 9316 w 10000"/>
                <a:gd name="connsiteY403" fmla="*/ 6590 h 10000"/>
                <a:gd name="connsiteX404" fmla="*/ 9345 w 10000"/>
                <a:gd name="connsiteY404" fmla="*/ 7705 h 10000"/>
                <a:gd name="connsiteX405" fmla="*/ 9364 w 10000"/>
                <a:gd name="connsiteY405" fmla="*/ 7641 h 10000"/>
                <a:gd name="connsiteX406" fmla="*/ 9382 w 10000"/>
                <a:gd name="connsiteY406" fmla="*/ 6974 h 10000"/>
                <a:gd name="connsiteX407" fmla="*/ 9400 w 10000"/>
                <a:gd name="connsiteY407" fmla="*/ 6244 h 10000"/>
                <a:gd name="connsiteX408" fmla="*/ 9430 w 10000"/>
                <a:gd name="connsiteY408" fmla="*/ 5667 h 10000"/>
                <a:gd name="connsiteX409" fmla="*/ 9449 w 10000"/>
                <a:gd name="connsiteY409" fmla="*/ 5282 h 10000"/>
                <a:gd name="connsiteX410" fmla="*/ 9468 w 10000"/>
                <a:gd name="connsiteY410" fmla="*/ 4782 h 10000"/>
                <a:gd name="connsiteX411" fmla="*/ 9486 w 10000"/>
                <a:gd name="connsiteY411" fmla="*/ 3987 h 10000"/>
                <a:gd name="connsiteX412" fmla="*/ 9515 w 10000"/>
                <a:gd name="connsiteY412" fmla="*/ 3244 h 10000"/>
                <a:gd name="connsiteX413" fmla="*/ 9533 w 10000"/>
                <a:gd name="connsiteY413" fmla="*/ 2872 h 10000"/>
                <a:gd name="connsiteX414" fmla="*/ 9552 w 10000"/>
                <a:gd name="connsiteY414" fmla="*/ 2962 h 10000"/>
                <a:gd name="connsiteX415" fmla="*/ 9570 w 10000"/>
                <a:gd name="connsiteY415" fmla="*/ 3667 h 10000"/>
                <a:gd name="connsiteX416" fmla="*/ 9591 w 10000"/>
                <a:gd name="connsiteY416" fmla="*/ 5321 h 10000"/>
                <a:gd name="connsiteX417" fmla="*/ 10000 w 10000"/>
                <a:gd name="connsiteY417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6550 w 10000"/>
                <a:gd name="connsiteY299" fmla="*/ 4013 h 10000"/>
                <a:gd name="connsiteX300" fmla="*/ 6569 w 10000"/>
                <a:gd name="connsiteY300" fmla="*/ 3064 h 10000"/>
                <a:gd name="connsiteX301" fmla="*/ 6633 w 10000"/>
                <a:gd name="connsiteY301" fmla="*/ 5923 h 10000"/>
                <a:gd name="connsiteX302" fmla="*/ 6652 w 10000"/>
                <a:gd name="connsiteY302" fmla="*/ 7321 h 10000"/>
                <a:gd name="connsiteX303" fmla="*/ 6672 w 10000"/>
                <a:gd name="connsiteY303" fmla="*/ 7641 h 10000"/>
                <a:gd name="connsiteX304" fmla="*/ 6691 w 10000"/>
                <a:gd name="connsiteY304" fmla="*/ 7359 h 10000"/>
                <a:gd name="connsiteX305" fmla="*/ 6709 w 10000"/>
                <a:gd name="connsiteY305" fmla="*/ 5833 h 10000"/>
                <a:gd name="connsiteX306" fmla="*/ 6826 w 10000"/>
                <a:gd name="connsiteY306" fmla="*/ 6436 h 10000"/>
                <a:gd name="connsiteX307" fmla="*/ 6846 w 10000"/>
                <a:gd name="connsiteY307" fmla="*/ 8628 h 10000"/>
                <a:gd name="connsiteX308" fmla="*/ 6864 w 10000"/>
                <a:gd name="connsiteY308" fmla="*/ 9077 h 10000"/>
                <a:gd name="connsiteX309" fmla="*/ 6890 w 10000"/>
                <a:gd name="connsiteY309" fmla="*/ 8603 h 10000"/>
                <a:gd name="connsiteX310" fmla="*/ 6908 w 10000"/>
                <a:gd name="connsiteY310" fmla="*/ 7679 h 10000"/>
                <a:gd name="connsiteX311" fmla="*/ 6928 w 10000"/>
                <a:gd name="connsiteY311" fmla="*/ 6846 h 10000"/>
                <a:gd name="connsiteX312" fmla="*/ 6946 w 10000"/>
                <a:gd name="connsiteY312" fmla="*/ 6090 h 10000"/>
                <a:gd name="connsiteX313" fmla="*/ 6965 w 10000"/>
                <a:gd name="connsiteY313" fmla="*/ 5128 h 10000"/>
                <a:gd name="connsiteX314" fmla="*/ 6985 w 10000"/>
                <a:gd name="connsiteY314" fmla="*/ 4013 h 10000"/>
                <a:gd name="connsiteX315" fmla="*/ 7355 w 10000"/>
                <a:gd name="connsiteY315" fmla="*/ 5513 h 10000"/>
                <a:gd name="connsiteX316" fmla="*/ 7395 w 10000"/>
                <a:gd name="connsiteY316" fmla="*/ 5897 h 10000"/>
                <a:gd name="connsiteX317" fmla="*/ 7458 w 10000"/>
                <a:gd name="connsiteY317" fmla="*/ 4936 h 10000"/>
                <a:gd name="connsiteX318" fmla="*/ 7498 w 10000"/>
                <a:gd name="connsiteY318" fmla="*/ 4526 h 10000"/>
                <a:gd name="connsiteX319" fmla="*/ 7566 w 10000"/>
                <a:gd name="connsiteY319" fmla="*/ 5218 h 10000"/>
                <a:gd name="connsiteX320" fmla="*/ 7580 w 10000"/>
                <a:gd name="connsiteY320" fmla="*/ 5218 h 10000"/>
                <a:gd name="connsiteX321" fmla="*/ 7598 w 10000"/>
                <a:gd name="connsiteY321" fmla="*/ 4654 h 10000"/>
                <a:gd name="connsiteX322" fmla="*/ 7629 w 10000"/>
                <a:gd name="connsiteY322" fmla="*/ 4423 h 10000"/>
                <a:gd name="connsiteX323" fmla="*/ 7648 w 10000"/>
                <a:gd name="connsiteY323" fmla="*/ 4654 h 10000"/>
                <a:gd name="connsiteX324" fmla="*/ 7668 w 10000"/>
                <a:gd name="connsiteY324" fmla="*/ 5154 h 10000"/>
                <a:gd name="connsiteX325" fmla="*/ 7693 w 10000"/>
                <a:gd name="connsiteY325" fmla="*/ 5731 h 10000"/>
                <a:gd name="connsiteX326" fmla="*/ 7713 w 10000"/>
                <a:gd name="connsiteY326" fmla="*/ 6051 h 10000"/>
                <a:gd name="connsiteX327" fmla="*/ 7731 w 10000"/>
                <a:gd name="connsiteY327" fmla="*/ 5962 h 10000"/>
                <a:gd name="connsiteX328" fmla="*/ 7750 w 10000"/>
                <a:gd name="connsiteY328" fmla="*/ 5897 h 10000"/>
                <a:gd name="connsiteX329" fmla="*/ 7770 w 10000"/>
                <a:gd name="connsiteY329" fmla="*/ 5321 h 10000"/>
                <a:gd name="connsiteX330" fmla="*/ 7789 w 10000"/>
                <a:gd name="connsiteY330" fmla="*/ 4679 h 10000"/>
                <a:gd name="connsiteX331" fmla="*/ 7820 w 10000"/>
                <a:gd name="connsiteY331" fmla="*/ 4115 h 10000"/>
                <a:gd name="connsiteX332" fmla="*/ 7838 w 10000"/>
                <a:gd name="connsiteY332" fmla="*/ 3474 h 10000"/>
                <a:gd name="connsiteX333" fmla="*/ 7859 w 10000"/>
                <a:gd name="connsiteY333" fmla="*/ 3410 h 10000"/>
                <a:gd name="connsiteX334" fmla="*/ 7874 w 10000"/>
                <a:gd name="connsiteY334" fmla="*/ 4808 h 10000"/>
                <a:gd name="connsiteX335" fmla="*/ 7907 w 10000"/>
                <a:gd name="connsiteY335" fmla="*/ 6090 h 10000"/>
                <a:gd name="connsiteX336" fmla="*/ 7926 w 10000"/>
                <a:gd name="connsiteY336" fmla="*/ 5833 h 10000"/>
                <a:gd name="connsiteX337" fmla="*/ 7944 w 10000"/>
                <a:gd name="connsiteY337" fmla="*/ 4359 h 10000"/>
                <a:gd name="connsiteX338" fmla="*/ 7970 w 10000"/>
                <a:gd name="connsiteY338" fmla="*/ 2705 h 10000"/>
                <a:gd name="connsiteX339" fmla="*/ 7988 w 10000"/>
                <a:gd name="connsiteY339" fmla="*/ 1974 h 10000"/>
                <a:gd name="connsiteX340" fmla="*/ 8007 w 10000"/>
                <a:gd name="connsiteY340" fmla="*/ 4013 h 10000"/>
                <a:gd name="connsiteX341" fmla="*/ 8026 w 10000"/>
                <a:gd name="connsiteY341" fmla="*/ 6372 h 10000"/>
                <a:gd name="connsiteX342" fmla="*/ 8046 w 10000"/>
                <a:gd name="connsiteY342" fmla="*/ 7808 h 10000"/>
                <a:gd name="connsiteX343" fmla="*/ 8064 w 10000"/>
                <a:gd name="connsiteY343" fmla="*/ 7577 h 10000"/>
                <a:gd name="connsiteX344" fmla="*/ 8095 w 10000"/>
                <a:gd name="connsiteY344" fmla="*/ 7295 h 10000"/>
                <a:gd name="connsiteX345" fmla="*/ 8114 w 10000"/>
                <a:gd name="connsiteY345" fmla="*/ 7321 h 10000"/>
                <a:gd name="connsiteX346" fmla="*/ 8132 w 10000"/>
                <a:gd name="connsiteY346" fmla="*/ 7551 h 10000"/>
                <a:gd name="connsiteX347" fmla="*/ 8159 w 10000"/>
                <a:gd name="connsiteY347" fmla="*/ 7679 h 10000"/>
                <a:gd name="connsiteX348" fmla="*/ 8177 w 10000"/>
                <a:gd name="connsiteY348" fmla="*/ 7231 h 10000"/>
                <a:gd name="connsiteX349" fmla="*/ 8199 w 10000"/>
                <a:gd name="connsiteY349" fmla="*/ 6526 h 10000"/>
                <a:gd name="connsiteX350" fmla="*/ 8218 w 10000"/>
                <a:gd name="connsiteY350" fmla="*/ 5859 h 10000"/>
                <a:gd name="connsiteX351" fmla="*/ 8245 w 10000"/>
                <a:gd name="connsiteY351" fmla="*/ 5154 h 10000"/>
                <a:gd name="connsiteX352" fmla="*/ 8263 w 10000"/>
                <a:gd name="connsiteY352" fmla="*/ 4615 h 10000"/>
                <a:gd name="connsiteX353" fmla="*/ 8283 w 10000"/>
                <a:gd name="connsiteY353" fmla="*/ 3949 h 10000"/>
                <a:gd name="connsiteX354" fmla="*/ 8302 w 10000"/>
                <a:gd name="connsiteY354" fmla="*/ 3474 h 10000"/>
                <a:gd name="connsiteX355" fmla="*/ 8321 w 10000"/>
                <a:gd name="connsiteY355" fmla="*/ 2936 h 10000"/>
                <a:gd name="connsiteX356" fmla="*/ 8351 w 10000"/>
                <a:gd name="connsiteY356" fmla="*/ 2808 h 10000"/>
                <a:gd name="connsiteX357" fmla="*/ 8369 w 10000"/>
                <a:gd name="connsiteY357" fmla="*/ 3474 h 10000"/>
                <a:gd name="connsiteX358" fmla="*/ 8388 w 10000"/>
                <a:gd name="connsiteY358" fmla="*/ 4462 h 10000"/>
                <a:gd name="connsiteX359" fmla="*/ 8408 w 10000"/>
                <a:gd name="connsiteY359" fmla="*/ 4590 h 10000"/>
                <a:gd name="connsiteX360" fmla="*/ 8435 w 10000"/>
                <a:gd name="connsiteY360" fmla="*/ 4333 h 10000"/>
                <a:gd name="connsiteX361" fmla="*/ 8453 w 10000"/>
                <a:gd name="connsiteY361" fmla="*/ 4295 h 10000"/>
                <a:gd name="connsiteX362" fmla="*/ 8473 w 10000"/>
                <a:gd name="connsiteY362" fmla="*/ 4205 h 10000"/>
                <a:gd name="connsiteX363" fmla="*/ 8493 w 10000"/>
                <a:gd name="connsiteY363" fmla="*/ 3949 h 10000"/>
                <a:gd name="connsiteX364" fmla="*/ 8511 w 10000"/>
                <a:gd name="connsiteY364" fmla="*/ 4654 h 10000"/>
                <a:gd name="connsiteX365" fmla="*/ 8540 w 10000"/>
                <a:gd name="connsiteY365" fmla="*/ 5282 h 10000"/>
                <a:gd name="connsiteX366" fmla="*/ 8558 w 10000"/>
                <a:gd name="connsiteY366" fmla="*/ 6051 h 10000"/>
                <a:gd name="connsiteX367" fmla="*/ 8588 w 10000"/>
                <a:gd name="connsiteY367" fmla="*/ 6718 h 10000"/>
                <a:gd name="connsiteX368" fmla="*/ 8607 w 10000"/>
                <a:gd name="connsiteY368" fmla="*/ 6821 h 10000"/>
                <a:gd name="connsiteX369" fmla="*/ 8625 w 10000"/>
                <a:gd name="connsiteY369" fmla="*/ 6462 h 10000"/>
                <a:gd name="connsiteX370" fmla="*/ 8644 w 10000"/>
                <a:gd name="connsiteY370" fmla="*/ 5321 h 10000"/>
                <a:gd name="connsiteX371" fmla="*/ 8663 w 10000"/>
                <a:gd name="connsiteY371" fmla="*/ 2769 h 10000"/>
                <a:gd name="connsiteX372" fmla="*/ 8684 w 10000"/>
                <a:gd name="connsiteY372" fmla="*/ 1244 h 10000"/>
                <a:gd name="connsiteX373" fmla="*/ 8702 w 10000"/>
                <a:gd name="connsiteY373" fmla="*/ 962 h 10000"/>
                <a:gd name="connsiteX374" fmla="*/ 8728 w 10000"/>
                <a:gd name="connsiteY374" fmla="*/ 3603 h 10000"/>
                <a:gd name="connsiteX375" fmla="*/ 8746 w 10000"/>
                <a:gd name="connsiteY375" fmla="*/ 6846 h 10000"/>
                <a:gd name="connsiteX376" fmla="*/ 8774 w 10000"/>
                <a:gd name="connsiteY376" fmla="*/ 8282 h 10000"/>
                <a:gd name="connsiteX377" fmla="*/ 8793 w 10000"/>
                <a:gd name="connsiteY377" fmla="*/ 8218 h 10000"/>
                <a:gd name="connsiteX378" fmla="*/ 8813 w 10000"/>
                <a:gd name="connsiteY378" fmla="*/ 7679 h 10000"/>
                <a:gd name="connsiteX379" fmla="*/ 8833 w 10000"/>
                <a:gd name="connsiteY379" fmla="*/ 7038 h 10000"/>
                <a:gd name="connsiteX380" fmla="*/ 8851 w 10000"/>
                <a:gd name="connsiteY380" fmla="*/ 6436 h 10000"/>
                <a:gd name="connsiteX381" fmla="*/ 8881 w 10000"/>
                <a:gd name="connsiteY381" fmla="*/ 6115 h 10000"/>
                <a:gd name="connsiteX382" fmla="*/ 8900 w 10000"/>
                <a:gd name="connsiteY382" fmla="*/ 5833 h 10000"/>
                <a:gd name="connsiteX383" fmla="*/ 8918 w 10000"/>
                <a:gd name="connsiteY383" fmla="*/ 5449 h 10000"/>
                <a:gd name="connsiteX384" fmla="*/ 8938 w 10000"/>
                <a:gd name="connsiteY384" fmla="*/ 4872 h 10000"/>
                <a:gd name="connsiteX385" fmla="*/ 8957 w 10000"/>
                <a:gd name="connsiteY385" fmla="*/ 4333 h 10000"/>
                <a:gd name="connsiteX386" fmla="*/ 8984 w 10000"/>
                <a:gd name="connsiteY386" fmla="*/ 3795 h 10000"/>
                <a:gd name="connsiteX387" fmla="*/ 9002 w 10000"/>
                <a:gd name="connsiteY387" fmla="*/ 3538 h 10000"/>
                <a:gd name="connsiteX388" fmla="*/ 9021 w 10000"/>
                <a:gd name="connsiteY388" fmla="*/ 3244 h 10000"/>
                <a:gd name="connsiteX389" fmla="*/ 9047 w 10000"/>
                <a:gd name="connsiteY389" fmla="*/ 3372 h 10000"/>
                <a:gd name="connsiteX390" fmla="*/ 9069 w 10000"/>
                <a:gd name="connsiteY390" fmla="*/ 3244 h 10000"/>
                <a:gd name="connsiteX391" fmla="*/ 9088 w 10000"/>
                <a:gd name="connsiteY391" fmla="*/ 2513 h 10000"/>
                <a:gd name="connsiteX392" fmla="*/ 9106 w 10000"/>
                <a:gd name="connsiteY392" fmla="*/ 2897 h 10000"/>
                <a:gd name="connsiteX393" fmla="*/ 9125 w 10000"/>
                <a:gd name="connsiteY393" fmla="*/ 5128 h 10000"/>
                <a:gd name="connsiteX394" fmla="*/ 9156 w 10000"/>
                <a:gd name="connsiteY394" fmla="*/ 6846 h 10000"/>
                <a:gd name="connsiteX395" fmla="*/ 9175 w 10000"/>
                <a:gd name="connsiteY395" fmla="*/ 7038 h 10000"/>
                <a:gd name="connsiteX396" fmla="*/ 9194 w 10000"/>
                <a:gd name="connsiteY396" fmla="*/ 6821 h 10000"/>
                <a:gd name="connsiteX397" fmla="*/ 9220 w 10000"/>
                <a:gd name="connsiteY397" fmla="*/ 6051 h 10000"/>
                <a:gd name="connsiteX398" fmla="*/ 9240 w 10000"/>
                <a:gd name="connsiteY398" fmla="*/ 4974 h 10000"/>
                <a:gd name="connsiteX399" fmla="*/ 9258 w 10000"/>
                <a:gd name="connsiteY399" fmla="*/ 3885 h 10000"/>
                <a:gd name="connsiteX400" fmla="*/ 9277 w 10000"/>
                <a:gd name="connsiteY400" fmla="*/ 3795 h 10000"/>
                <a:gd name="connsiteX401" fmla="*/ 9295 w 10000"/>
                <a:gd name="connsiteY401" fmla="*/ 4910 h 10000"/>
                <a:gd name="connsiteX402" fmla="*/ 9316 w 10000"/>
                <a:gd name="connsiteY402" fmla="*/ 6590 h 10000"/>
                <a:gd name="connsiteX403" fmla="*/ 9345 w 10000"/>
                <a:gd name="connsiteY403" fmla="*/ 7705 h 10000"/>
                <a:gd name="connsiteX404" fmla="*/ 9364 w 10000"/>
                <a:gd name="connsiteY404" fmla="*/ 7641 h 10000"/>
                <a:gd name="connsiteX405" fmla="*/ 9382 w 10000"/>
                <a:gd name="connsiteY405" fmla="*/ 6974 h 10000"/>
                <a:gd name="connsiteX406" fmla="*/ 9400 w 10000"/>
                <a:gd name="connsiteY406" fmla="*/ 6244 h 10000"/>
                <a:gd name="connsiteX407" fmla="*/ 9430 w 10000"/>
                <a:gd name="connsiteY407" fmla="*/ 5667 h 10000"/>
                <a:gd name="connsiteX408" fmla="*/ 9449 w 10000"/>
                <a:gd name="connsiteY408" fmla="*/ 5282 h 10000"/>
                <a:gd name="connsiteX409" fmla="*/ 9468 w 10000"/>
                <a:gd name="connsiteY409" fmla="*/ 4782 h 10000"/>
                <a:gd name="connsiteX410" fmla="*/ 9486 w 10000"/>
                <a:gd name="connsiteY410" fmla="*/ 3987 h 10000"/>
                <a:gd name="connsiteX411" fmla="*/ 9515 w 10000"/>
                <a:gd name="connsiteY411" fmla="*/ 3244 h 10000"/>
                <a:gd name="connsiteX412" fmla="*/ 9533 w 10000"/>
                <a:gd name="connsiteY412" fmla="*/ 2872 h 10000"/>
                <a:gd name="connsiteX413" fmla="*/ 9552 w 10000"/>
                <a:gd name="connsiteY413" fmla="*/ 2962 h 10000"/>
                <a:gd name="connsiteX414" fmla="*/ 9570 w 10000"/>
                <a:gd name="connsiteY414" fmla="*/ 3667 h 10000"/>
                <a:gd name="connsiteX415" fmla="*/ 9591 w 10000"/>
                <a:gd name="connsiteY415" fmla="*/ 5321 h 10000"/>
                <a:gd name="connsiteX416" fmla="*/ 10000 w 10000"/>
                <a:gd name="connsiteY416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6550 w 10000"/>
                <a:gd name="connsiteY299" fmla="*/ 4013 h 10000"/>
                <a:gd name="connsiteX300" fmla="*/ 6569 w 10000"/>
                <a:gd name="connsiteY300" fmla="*/ 3064 h 10000"/>
                <a:gd name="connsiteX301" fmla="*/ 6633 w 10000"/>
                <a:gd name="connsiteY301" fmla="*/ 5923 h 10000"/>
                <a:gd name="connsiteX302" fmla="*/ 6652 w 10000"/>
                <a:gd name="connsiteY302" fmla="*/ 7321 h 10000"/>
                <a:gd name="connsiteX303" fmla="*/ 6672 w 10000"/>
                <a:gd name="connsiteY303" fmla="*/ 7641 h 10000"/>
                <a:gd name="connsiteX304" fmla="*/ 6691 w 10000"/>
                <a:gd name="connsiteY304" fmla="*/ 7359 h 10000"/>
                <a:gd name="connsiteX305" fmla="*/ 6709 w 10000"/>
                <a:gd name="connsiteY305" fmla="*/ 5833 h 10000"/>
                <a:gd name="connsiteX306" fmla="*/ 6826 w 10000"/>
                <a:gd name="connsiteY306" fmla="*/ 6436 h 10000"/>
                <a:gd name="connsiteX307" fmla="*/ 6846 w 10000"/>
                <a:gd name="connsiteY307" fmla="*/ 8628 h 10000"/>
                <a:gd name="connsiteX308" fmla="*/ 6864 w 10000"/>
                <a:gd name="connsiteY308" fmla="*/ 9077 h 10000"/>
                <a:gd name="connsiteX309" fmla="*/ 6890 w 10000"/>
                <a:gd name="connsiteY309" fmla="*/ 8603 h 10000"/>
                <a:gd name="connsiteX310" fmla="*/ 6908 w 10000"/>
                <a:gd name="connsiteY310" fmla="*/ 7679 h 10000"/>
                <a:gd name="connsiteX311" fmla="*/ 6928 w 10000"/>
                <a:gd name="connsiteY311" fmla="*/ 6846 h 10000"/>
                <a:gd name="connsiteX312" fmla="*/ 6946 w 10000"/>
                <a:gd name="connsiteY312" fmla="*/ 6090 h 10000"/>
                <a:gd name="connsiteX313" fmla="*/ 6965 w 10000"/>
                <a:gd name="connsiteY313" fmla="*/ 5128 h 10000"/>
                <a:gd name="connsiteX314" fmla="*/ 6985 w 10000"/>
                <a:gd name="connsiteY314" fmla="*/ 4013 h 10000"/>
                <a:gd name="connsiteX315" fmla="*/ 7355 w 10000"/>
                <a:gd name="connsiteY315" fmla="*/ 5513 h 10000"/>
                <a:gd name="connsiteX316" fmla="*/ 7395 w 10000"/>
                <a:gd name="connsiteY316" fmla="*/ 5897 h 10000"/>
                <a:gd name="connsiteX317" fmla="*/ 7458 w 10000"/>
                <a:gd name="connsiteY317" fmla="*/ 4936 h 10000"/>
                <a:gd name="connsiteX318" fmla="*/ 7566 w 10000"/>
                <a:gd name="connsiteY318" fmla="*/ 5218 h 10000"/>
                <a:gd name="connsiteX319" fmla="*/ 7580 w 10000"/>
                <a:gd name="connsiteY319" fmla="*/ 5218 h 10000"/>
                <a:gd name="connsiteX320" fmla="*/ 7598 w 10000"/>
                <a:gd name="connsiteY320" fmla="*/ 4654 h 10000"/>
                <a:gd name="connsiteX321" fmla="*/ 7629 w 10000"/>
                <a:gd name="connsiteY321" fmla="*/ 4423 h 10000"/>
                <a:gd name="connsiteX322" fmla="*/ 7648 w 10000"/>
                <a:gd name="connsiteY322" fmla="*/ 4654 h 10000"/>
                <a:gd name="connsiteX323" fmla="*/ 7668 w 10000"/>
                <a:gd name="connsiteY323" fmla="*/ 5154 h 10000"/>
                <a:gd name="connsiteX324" fmla="*/ 7693 w 10000"/>
                <a:gd name="connsiteY324" fmla="*/ 5731 h 10000"/>
                <a:gd name="connsiteX325" fmla="*/ 7713 w 10000"/>
                <a:gd name="connsiteY325" fmla="*/ 6051 h 10000"/>
                <a:gd name="connsiteX326" fmla="*/ 7731 w 10000"/>
                <a:gd name="connsiteY326" fmla="*/ 5962 h 10000"/>
                <a:gd name="connsiteX327" fmla="*/ 7750 w 10000"/>
                <a:gd name="connsiteY327" fmla="*/ 5897 h 10000"/>
                <a:gd name="connsiteX328" fmla="*/ 7770 w 10000"/>
                <a:gd name="connsiteY328" fmla="*/ 5321 h 10000"/>
                <a:gd name="connsiteX329" fmla="*/ 7789 w 10000"/>
                <a:gd name="connsiteY329" fmla="*/ 4679 h 10000"/>
                <a:gd name="connsiteX330" fmla="*/ 7820 w 10000"/>
                <a:gd name="connsiteY330" fmla="*/ 4115 h 10000"/>
                <a:gd name="connsiteX331" fmla="*/ 7838 w 10000"/>
                <a:gd name="connsiteY331" fmla="*/ 3474 h 10000"/>
                <a:gd name="connsiteX332" fmla="*/ 7859 w 10000"/>
                <a:gd name="connsiteY332" fmla="*/ 3410 h 10000"/>
                <a:gd name="connsiteX333" fmla="*/ 7874 w 10000"/>
                <a:gd name="connsiteY333" fmla="*/ 4808 h 10000"/>
                <a:gd name="connsiteX334" fmla="*/ 7907 w 10000"/>
                <a:gd name="connsiteY334" fmla="*/ 6090 h 10000"/>
                <a:gd name="connsiteX335" fmla="*/ 7926 w 10000"/>
                <a:gd name="connsiteY335" fmla="*/ 5833 h 10000"/>
                <a:gd name="connsiteX336" fmla="*/ 7944 w 10000"/>
                <a:gd name="connsiteY336" fmla="*/ 4359 h 10000"/>
                <a:gd name="connsiteX337" fmla="*/ 7970 w 10000"/>
                <a:gd name="connsiteY337" fmla="*/ 2705 h 10000"/>
                <a:gd name="connsiteX338" fmla="*/ 7988 w 10000"/>
                <a:gd name="connsiteY338" fmla="*/ 1974 h 10000"/>
                <a:gd name="connsiteX339" fmla="*/ 8007 w 10000"/>
                <a:gd name="connsiteY339" fmla="*/ 4013 h 10000"/>
                <a:gd name="connsiteX340" fmla="*/ 8026 w 10000"/>
                <a:gd name="connsiteY340" fmla="*/ 6372 h 10000"/>
                <a:gd name="connsiteX341" fmla="*/ 8046 w 10000"/>
                <a:gd name="connsiteY341" fmla="*/ 7808 h 10000"/>
                <a:gd name="connsiteX342" fmla="*/ 8064 w 10000"/>
                <a:gd name="connsiteY342" fmla="*/ 7577 h 10000"/>
                <a:gd name="connsiteX343" fmla="*/ 8095 w 10000"/>
                <a:gd name="connsiteY343" fmla="*/ 7295 h 10000"/>
                <a:gd name="connsiteX344" fmla="*/ 8114 w 10000"/>
                <a:gd name="connsiteY344" fmla="*/ 7321 h 10000"/>
                <a:gd name="connsiteX345" fmla="*/ 8132 w 10000"/>
                <a:gd name="connsiteY345" fmla="*/ 7551 h 10000"/>
                <a:gd name="connsiteX346" fmla="*/ 8159 w 10000"/>
                <a:gd name="connsiteY346" fmla="*/ 7679 h 10000"/>
                <a:gd name="connsiteX347" fmla="*/ 8177 w 10000"/>
                <a:gd name="connsiteY347" fmla="*/ 7231 h 10000"/>
                <a:gd name="connsiteX348" fmla="*/ 8199 w 10000"/>
                <a:gd name="connsiteY348" fmla="*/ 6526 h 10000"/>
                <a:gd name="connsiteX349" fmla="*/ 8218 w 10000"/>
                <a:gd name="connsiteY349" fmla="*/ 5859 h 10000"/>
                <a:gd name="connsiteX350" fmla="*/ 8245 w 10000"/>
                <a:gd name="connsiteY350" fmla="*/ 5154 h 10000"/>
                <a:gd name="connsiteX351" fmla="*/ 8263 w 10000"/>
                <a:gd name="connsiteY351" fmla="*/ 4615 h 10000"/>
                <a:gd name="connsiteX352" fmla="*/ 8283 w 10000"/>
                <a:gd name="connsiteY352" fmla="*/ 3949 h 10000"/>
                <a:gd name="connsiteX353" fmla="*/ 8302 w 10000"/>
                <a:gd name="connsiteY353" fmla="*/ 3474 h 10000"/>
                <a:gd name="connsiteX354" fmla="*/ 8321 w 10000"/>
                <a:gd name="connsiteY354" fmla="*/ 2936 h 10000"/>
                <a:gd name="connsiteX355" fmla="*/ 8351 w 10000"/>
                <a:gd name="connsiteY355" fmla="*/ 2808 h 10000"/>
                <a:gd name="connsiteX356" fmla="*/ 8369 w 10000"/>
                <a:gd name="connsiteY356" fmla="*/ 3474 h 10000"/>
                <a:gd name="connsiteX357" fmla="*/ 8388 w 10000"/>
                <a:gd name="connsiteY357" fmla="*/ 4462 h 10000"/>
                <a:gd name="connsiteX358" fmla="*/ 8408 w 10000"/>
                <a:gd name="connsiteY358" fmla="*/ 4590 h 10000"/>
                <a:gd name="connsiteX359" fmla="*/ 8435 w 10000"/>
                <a:gd name="connsiteY359" fmla="*/ 4333 h 10000"/>
                <a:gd name="connsiteX360" fmla="*/ 8453 w 10000"/>
                <a:gd name="connsiteY360" fmla="*/ 4295 h 10000"/>
                <a:gd name="connsiteX361" fmla="*/ 8473 w 10000"/>
                <a:gd name="connsiteY361" fmla="*/ 4205 h 10000"/>
                <a:gd name="connsiteX362" fmla="*/ 8493 w 10000"/>
                <a:gd name="connsiteY362" fmla="*/ 3949 h 10000"/>
                <a:gd name="connsiteX363" fmla="*/ 8511 w 10000"/>
                <a:gd name="connsiteY363" fmla="*/ 4654 h 10000"/>
                <a:gd name="connsiteX364" fmla="*/ 8540 w 10000"/>
                <a:gd name="connsiteY364" fmla="*/ 5282 h 10000"/>
                <a:gd name="connsiteX365" fmla="*/ 8558 w 10000"/>
                <a:gd name="connsiteY365" fmla="*/ 6051 h 10000"/>
                <a:gd name="connsiteX366" fmla="*/ 8588 w 10000"/>
                <a:gd name="connsiteY366" fmla="*/ 6718 h 10000"/>
                <a:gd name="connsiteX367" fmla="*/ 8607 w 10000"/>
                <a:gd name="connsiteY367" fmla="*/ 6821 h 10000"/>
                <a:gd name="connsiteX368" fmla="*/ 8625 w 10000"/>
                <a:gd name="connsiteY368" fmla="*/ 6462 h 10000"/>
                <a:gd name="connsiteX369" fmla="*/ 8644 w 10000"/>
                <a:gd name="connsiteY369" fmla="*/ 5321 h 10000"/>
                <a:gd name="connsiteX370" fmla="*/ 8663 w 10000"/>
                <a:gd name="connsiteY370" fmla="*/ 2769 h 10000"/>
                <a:gd name="connsiteX371" fmla="*/ 8684 w 10000"/>
                <a:gd name="connsiteY371" fmla="*/ 1244 h 10000"/>
                <a:gd name="connsiteX372" fmla="*/ 8702 w 10000"/>
                <a:gd name="connsiteY372" fmla="*/ 962 h 10000"/>
                <a:gd name="connsiteX373" fmla="*/ 8728 w 10000"/>
                <a:gd name="connsiteY373" fmla="*/ 3603 h 10000"/>
                <a:gd name="connsiteX374" fmla="*/ 8746 w 10000"/>
                <a:gd name="connsiteY374" fmla="*/ 6846 h 10000"/>
                <a:gd name="connsiteX375" fmla="*/ 8774 w 10000"/>
                <a:gd name="connsiteY375" fmla="*/ 8282 h 10000"/>
                <a:gd name="connsiteX376" fmla="*/ 8793 w 10000"/>
                <a:gd name="connsiteY376" fmla="*/ 8218 h 10000"/>
                <a:gd name="connsiteX377" fmla="*/ 8813 w 10000"/>
                <a:gd name="connsiteY377" fmla="*/ 7679 h 10000"/>
                <a:gd name="connsiteX378" fmla="*/ 8833 w 10000"/>
                <a:gd name="connsiteY378" fmla="*/ 7038 h 10000"/>
                <a:gd name="connsiteX379" fmla="*/ 8851 w 10000"/>
                <a:gd name="connsiteY379" fmla="*/ 6436 h 10000"/>
                <a:gd name="connsiteX380" fmla="*/ 8881 w 10000"/>
                <a:gd name="connsiteY380" fmla="*/ 6115 h 10000"/>
                <a:gd name="connsiteX381" fmla="*/ 8900 w 10000"/>
                <a:gd name="connsiteY381" fmla="*/ 5833 h 10000"/>
                <a:gd name="connsiteX382" fmla="*/ 8918 w 10000"/>
                <a:gd name="connsiteY382" fmla="*/ 5449 h 10000"/>
                <a:gd name="connsiteX383" fmla="*/ 8938 w 10000"/>
                <a:gd name="connsiteY383" fmla="*/ 4872 h 10000"/>
                <a:gd name="connsiteX384" fmla="*/ 8957 w 10000"/>
                <a:gd name="connsiteY384" fmla="*/ 4333 h 10000"/>
                <a:gd name="connsiteX385" fmla="*/ 8984 w 10000"/>
                <a:gd name="connsiteY385" fmla="*/ 3795 h 10000"/>
                <a:gd name="connsiteX386" fmla="*/ 9002 w 10000"/>
                <a:gd name="connsiteY386" fmla="*/ 3538 h 10000"/>
                <a:gd name="connsiteX387" fmla="*/ 9021 w 10000"/>
                <a:gd name="connsiteY387" fmla="*/ 3244 h 10000"/>
                <a:gd name="connsiteX388" fmla="*/ 9047 w 10000"/>
                <a:gd name="connsiteY388" fmla="*/ 3372 h 10000"/>
                <a:gd name="connsiteX389" fmla="*/ 9069 w 10000"/>
                <a:gd name="connsiteY389" fmla="*/ 3244 h 10000"/>
                <a:gd name="connsiteX390" fmla="*/ 9088 w 10000"/>
                <a:gd name="connsiteY390" fmla="*/ 2513 h 10000"/>
                <a:gd name="connsiteX391" fmla="*/ 9106 w 10000"/>
                <a:gd name="connsiteY391" fmla="*/ 2897 h 10000"/>
                <a:gd name="connsiteX392" fmla="*/ 9125 w 10000"/>
                <a:gd name="connsiteY392" fmla="*/ 5128 h 10000"/>
                <a:gd name="connsiteX393" fmla="*/ 9156 w 10000"/>
                <a:gd name="connsiteY393" fmla="*/ 6846 h 10000"/>
                <a:gd name="connsiteX394" fmla="*/ 9175 w 10000"/>
                <a:gd name="connsiteY394" fmla="*/ 7038 h 10000"/>
                <a:gd name="connsiteX395" fmla="*/ 9194 w 10000"/>
                <a:gd name="connsiteY395" fmla="*/ 6821 h 10000"/>
                <a:gd name="connsiteX396" fmla="*/ 9220 w 10000"/>
                <a:gd name="connsiteY396" fmla="*/ 6051 h 10000"/>
                <a:gd name="connsiteX397" fmla="*/ 9240 w 10000"/>
                <a:gd name="connsiteY397" fmla="*/ 4974 h 10000"/>
                <a:gd name="connsiteX398" fmla="*/ 9258 w 10000"/>
                <a:gd name="connsiteY398" fmla="*/ 3885 h 10000"/>
                <a:gd name="connsiteX399" fmla="*/ 9277 w 10000"/>
                <a:gd name="connsiteY399" fmla="*/ 3795 h 10000"/>
                <a:gd name="connsiteX400" fmla="*/ 9295 w 10000"/>
                <a:gd name="connsiteY400" fmla="*/ 4910 h 10000"/>
                <a:gd name="connsiteX401" fmla="*/ 9316 w 10000"/>
                <a:gd name="connsiteY401" fmla="*/ 6590 h 10000"/>
                <a:gd name="connsiteX402" fmla="*/ 9345 w 10000"/>
                <a:gd name="connsiteY402" fmla="*/ 7705 h 10000"/>
                <a:gd name="connsiteX403" fmla="*/ 9364 w 10000"/>
                <a:gd name="connsiteY403" fmla="*/ 7641 h 10000"/>
                <a:gd name="connsiteX404" fmla="*/ 9382 w 10000"/>
                <a:gd name="connsiteY404" fmla="*/ 6974 h 10000"/>
                <a:gd name="connsiteX405" fmla="*/ 9400 w 10000"/>
                <a:gd name="connsiteY405" fmla="*/ 6244 h 10000"/>
                <a:gd name="connsiteX406" fmla="*/ 9430 w 10000"/>
                <a:gd name="connsiteY406" fmla="*/ 5667 h 10000"/>
                <a:gd name="connsiteX407" fmla="*/ 9449 w 10000"/>
                <a:gd name="connsiteY407" fmla="*/ 5282 h 10000"/>
                <a:gd name="connsiteX408" fmla="*/ 9468 w 10000"/>
                <a:gd name="connsiteY408" fmla="*/ 4782 h 10000"/>
                <a:gd name="connsiteX409" fmla="*/ 9486 w 10000"/>
                <a:gd name="connsiteY409" fmla="*/ 3987 h 10000"/>
                <a:gd name="connsiteX410" fmla="*/ 9515 w 10000"/>
                <a:gd name="connsiteY410" fmla="*/ 3244 h 10000"/>
                <a:gd name="connsiteX411" fmla="*/ 9533 w 10000"/>
                <a:gd name="connsiteY411" fmla="*/ 2872 h 10000"/>
                <a:gd name="connsiteX412" fmla="*/ 9552 w 10000"/>
                <a:gd name="connsiteY412" fmla="*/ 2962 h 10000"/>
                <a:gd name="connsiteX413" fmla="*/ 9570 w 10000"/>
                <a:gd name="connsiteY413" fmla="*/ 3667 h 10000"/>
                <a:gd name="connsiteX414" fmla="*/ 9591 w 10000"/>
                <a:gd name="connsiteY414" fmla="*/ 5321 h 10000"/>
                <a:gd name="connsiteX415" fmla="*/ 10000 w 10000"/>
                <a:gd name="connsiteY415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6550 w 10000"/>
                <a:gd name="connsiteY299" fmla="*/ 4013 h 10000"/>
                <a:gd name="connsiteX300" fmla="*/ 6569 w 10000"/>
                <a:gd name="connsiteY300" fmla="*/ 3064 h 10000"/>
                <a:gd name="connsiteX301" fmla="*/ 6633 w 10000"/>
                <a:gd name="connsiteY301" fmla="*/ 5923 h 10000"/>
                <a:gd name="connsiteX302" fmla="*/ 6652 w 10000"/>
                <a:gd name="connsiteY302" fmla="*/ 7321 h 10000"/>
                <a:gd name="connsiteX303" fmla="*/ 6672 w 10000"/>
                <a:gd name="connsiteY303" fmla="*/ 7641 h 10000"/>
                <a:gd name="connsiteX304" fmla="*/ 6691 w 10000"/>
                <a:gd name="connsiteY304" fmla="*/ 7359 h 10000"/>
                <a:gd name="connsiteX305" fmla="*/ 6709 w 10000"/>
                <a:gd name="connsiteY305" fmla="*/ 5833 h 10000"/>
                <a:gd name="connsiteX306" fmla="*/ 6826 w 10000"/>
                <a:gd name="connsiteY306" fmla="*/ 6436 h 10000"/>
                <a:gd name="connsiteX307" fmla="*/ 6846 w 10000"/>
                <a:gd name="connsiteY307" fmla="*/ 8628 h 10000"/>
                <a:gd name="connsiteX308" fmla="*/ 6864 w 10000"/>
                <a:gd name="connsiteY308" fmla="*/ 9077 h 10000"/>
                <a:gd name="connsiteX309" fmla="*/ 6890 w 10000"/>
                <a:gd name="connsiteY309" fmla="*/ 8603 h 10000"/>
                <a:gd name="connsiteX310" fmla="*/ 6908 w 10000"/>
                <a:gd name="connsiteY310" fmla="*/ 7679 h 10000"/>
                <a:gd name="connsiteX311" fmla="*/ 6928 w 10000"/>
                <a:gd name="connsiteY311" fmla="*/ 6846 h 10000"/>
                <a:gd name="connsiteX312" fmla="*/ 6946 w 10000"/>
                <a:gd name="connsiteY312" fmla="*/ 6090 h 10000"/>
                <a:gd name="connsiteX313" fmla="*/ 6965 w 10000"/>
                <a:gd name="connsiteY313" fmla="*/ 5128 h 10000"/>
                <a:gd name="connsiteX314" fmla="*/ 6985 w 10000"/>
                <a:gd name="connsiteY314" fmla="*/ 4013 h 10000"/>
                <a:gd name="connsiteX315" fmla="*/ 7355 w 10000"/>
                <a:gd name="connsiteY315" fmla="*/ 5513 h 10000"/>
                <a:gd name="connsiteX316" fmla="*/ 7395 w 10000"/>
                <a:gd name="connsiteY316" fmla="*/ 5897 h 10000"/>
                <a:gd name="connsiteX317" fmla="*/ 7458 w 10000"/>
                <a:gd name="connsiteY317" fmla="*/ 4936 h 10000"/>
                <a:gd name="connsiteX318" fmla="*/ 7566 w 10000"/>
                <a:gd name="connsiteY318" fmla="*/ 5218 h 10000"/>
                <a:gd name="connsiteX319" fmla="*/ 7598 w 10000"/>
                <a:gd name="connsiteY319" fmla="*/ 4654 h 10000"/>
                <a:gd name="connsiteX320" fmla="*/ 7629 w 10000"/>
                <a:gd name="connsiteY320" fmla="*/ 4423 h 10000"/>
                <a:gd name="connsiteX321" fmla="*/ 7648 w 10000"/>
                <a:gd name="connsiteY321" fmla="*/ 4654 h 10000"/>
                <a:gd name="connsiteX322" fmla="*/ 7668 w 10000"/>
                <a:gd name="connsiteY322" fmla="*/ 5154 h 10000"/>
                <a:gd name="connsiteX323" fmla="*/ 7693 w 10000"/>
                <a:gd name="connsiteY323" fmla="*/ 5731 h 10000"/>
                <a:gd name="connsiteX324" fmla="*/ 7713 w 10000"/>
                <a:gd name="connsiteY324" fmla="*/ 6051 h 10000"/>
                <a:gd name="connsiteX325" fmla="*/ 7731 w 10000"/>
                <a:gd name="connsiteY325" fmla="*/ 5962 h 10000"/>
                <a:gd name="connsiteX326" fmla="*/ 7750 w 10000"/>
                <a:gd name="connsiteY326" fmla="*/ 5897 h 10000"/>
                <a:gd name="connsiteX327" fmla="*/ 7770 w 10000"/>
                <a:gd name="connsiteY327" fmla="*/ 5321 h 10000"/>
                <a:gd name="connsiteX328" fmla="*/ 7789 w 10000"/>
                <a:gd name="connsiteY328" fmla="*/ 4679 h 10000"/>
                <a:gd name="connsiteX329" fmla="*/ 7820 w 10000"/>
                <a:gd name="connsiteY329" fmla="*/ 4115 h 10000"/>
                <a:gd name="connsiteX330" fmla="*/ 7838 w 10000"/>
                <a:gd name="connsiteY330" fmla="*/ 3474 h 10000"/>
                <a:gd name="connsiteX331" fmla="*/ 7859 w 10000"/>
                <a:gd name="connsiteY331" fmla="*/ 3410 h 10000"/>
                <a:gd name="connsiteX332" fmla="*/ 7874 w 10000"/>
                <a:gd name="connsiteY332" fmla="*/ 4808 h 10000"/>
                <a:gd name="connsiteX333" fmla="*/ 7907 w 10000"/>
                <a:gd name="connsiteY333" fmla="*/ 6090 h 10000"/>
                <a:gd name="connsiteX334" fmla="*/ 7926 w 10000"/>
                <a:gd name="connsiteY334" fmla="*/ 5833 h 10000"/>
                <a:gd name="connsiteX335" fmla="*/ 7944 w 10000"/>
                <a:gd name="connsiteY335" fmla="*/ 4359 h 10000"/>
                <a:gd name="connsiteX336" fmla="*/ 7970 w 10000"/>
                <a:gd name="connsiteY336" fmla="*/ 2705 h 10000"/>
                <a:gd name="connsiteX337" fmla="*/ 7988 w 10000"/>
                <a:gd name="connsiteY337" fmla="*/ 1974 h 10000"/>
                <a:gd name="connsiteX338" fmla="*/ 8007 w 10000"/>
                <a:gd name="connsiteY338" fmla="*/ 4013 h 10000"/>
                <a:gd name="connsiteX339" fmla="*/ 8026 w 10000"/>
                <a:gd name="connsiteY339" fmla="*/ 6372 h 10000"/>
                <a:gd name="connsiteX340" fmla="*/ 8046 w 10000"/>
                <a:gd name="connsiteY340" fmla="*/ 7808 h 10000"/>
                <a:gd name="connsiteX341" fmla="*/ 8064 w 10000"/>
                <a:gd name="connsiteY341" fmla="*/ 7577 h 10000"/>
                <a:gd name="connsiteX342" fmla="*/ 8095 w 10000"/>
                <a:gd name="connsiteY342" fmla="*/ 7295 h 10000"/>
                <a:gd name="connsiteX343" fmla="*/ 8114 w 10000"/>
                <a:gd name="connsiteY343" fmla="*/ 7321 h 10000"/>
                <a:gd name="connsiteX344" fmla="*/ 8132 w 10000"/>
                <a:gd name="connsiteY344" fmla="*/ 7551 h 10000"/>
                <a:gd name="connsiteX345" fmla="*/ 8159 w 10000"/>
                <a:gd name="connsiteY345" fmla="*/ 7679 h 10000"/>
                <a:gd name="connsiteX346" fmla="*/ 8177 w 10000"/>
                <a:gd name="connsiteY346" fmla="*/ 7231 h 10000"/>
                <a:gd name="connsiteX347" fmla="*/ 8199 w 10000"/>
                <a:gd name="connsiteY347" fmla="*/ 6526 h 10000"/>
                <a:gd name="connsiteX348" fmla="*/ 8218 w 10000"/>
                <a:gd name="connsiteY348" fmla="*/ 5859 h 10000"/>
                <a:gd name="connsiteX349" fmla="*/ 8245 w 10000"/>
                <a:gd name="connsiteY349" fmla="*/ 5154 h 10000"/>
                <a:gd name="connsiteX350" fmla="*/ 8263 w 10000"/>
                <a:gd name="connsiteY350" fmla="*/ 4615 h 10000"/>
                <a:gd name="connsiteX351" fmla="*/ 8283 w 10000"/>
                <a:gd name="connsiteY351" fmla="*/ 3949 h 10000"/>
                <a:gd name="connsiteX352" fmla="*/ 8302 w 10000"/>
                <a:gd name="connsiteY352" fmla="*/ 3474 h 10000"/>
                <a:gd name="connsiteX353" fmla="*/ 8321 w 10000"/>
                <a:gd name="connsiteY353" fmla="*/ 2936 h 10000"/>
                <a:gd name="connsiteX354" fmla="*/ 8351 w 10000"/>
                <a:gd name="connsiteY354" fmla="*/ 2808 h 10000"/>
                <a:gd name="connsiteX355" fmla="*/ 8369 w 10000"/>
                <a:gd name="connsiteY355" fmla="*/ 3474 h 10000"/>
                <a:gd name="connsiteX356" fmla="*/ 8388 w 10000"/>
                <a:gd name="connsiteY356" fmla="*/ 4462 h 10000"/>
                <a:gd name="connsiteX357" fmla="*/ 8408 w 10000"/>
                <a:gd name="connsiteY357" fmla="*/ 4590 h 10000"/>
                <a:gd name="connsiteX358" fmla="*/ 8435 w 10000"/>
                <a:gd name="connsiteY358" fmla="*/ 4333 h 10000"/>
                <a:gd name="connsiteX359" fmla="*/ 8453 w 10000"/>
                <a:gd name="connsiteY359" fmla="*/ 4295 h 10000"/>
                <a:gd name="connsiteX360" fmla="*/ 8473 w 10000"/>
                <a:gd name="connsiteY360" fmla="*/ 4205 h 10000"/>
                <a:gd name="connsiteX361" fmla="*/ 8493 w 10000"/>
                <a:gd name="connsiteY361" fmla="*/ 3949 h 10000"/>
                <a:gd name="connsiteX362" fmla="*/ 8511 w 10000"/>
                <a:gd name="connsiteY362" fmla="*/ 4654 h 10000"/>
                <a:gd name="connsiteX363" fmla="*/ 8540 w 10000"/>
                <a:gd name="connsiteY363" fmla="*/ 5282 h 10000"/>
                <a:gd name="connsiteX364" fmla="*/ 8558 w 10000"/>
                <a:gd name="connsiteY364" fmla="*/ 6051 h 10000"/>
                <a:gd name="connsiteX365" fmla="*/ 8588 w 10000"/>
                <a:gd name="connsiteY365" fmla="*/ 6718 h 10000"/>
                <a:gd name="connsiteX366" fmla="*/ 8607 w 10000"/>
                <a:gd name="connsiteY366" fmla="*/ 6821 h 10000"/>
                <a:gd name="connsiteX367" fmla="*/ 8625 w 10000"/>
                <a:gd name="connsiteY367" fmla="*/ 6462 h 10000"/>
                <a:gd name="connsiteX368" fmla="*/ 8644 w 10000"/>
                <a:gd name="connsiteY368" fmla="*/ 5321 h 10000"/>
                <a:gd name="connsiteX369" fmla="*/ 8663 w 10000"/>
                <a:gd name="connsiteY369" fmla="*/ 2769 h 10000"/>
                <a:gd name="connsiteX370" fmla="*/ 8684 w 10000"/>
                <a:gd name="connsiteY370" fmla="*/ 1244 h 10000"/>
                <a:gd name="connsiteX371" fmla="*/ 8702 w 10000"/>
                <a:gd name="connsiteY371" fmla="*/ 962 h 10000"/>
                <a:gd name="connsiteX372" fmla="*/ 8728 w 10000"/>
                <a:gd name="connsiteY372" fmla="*/ 3603 h 10000"/>
                <a:gd name="connsiteX373" fmla="*/ 8746 w 10000"/>
                <a:gd name="connsiteY373" fmla="*/ 6846 h 10000"/>
                <a:gd name="connsiteX374" fmla="*/ 8774 w 10000"/>
                <a:gd name="connsiteY374" fmla="*/ 8282 h 10000"/>
                <a:gd name="connsiteX375" fmla="*/ 8793 w 10000"/>
                <a:gd name="connsiteY375" fmla="*/ 8218 h 10000"/>
                <a:gd name="connsiteX376" fmla="*/ 8813 w 10000"/>
                <a:gd name="connsiteY376" fmla="*/ 7679 h 10000"/>
                <a:gd name="connsiteX377" fmla="*/ 8833 w 10000"/>
                <a:gd name="connsiteY377" fmla="*/ 7038 h 10000"/>
                <a:gd name="connsiteX378" fmla="*/ 8851 w 10000"/>
                <a:gd name="connsiteY378" fmla="*/ 6436 h 10000"/>
                <a:gd name="connsiteX379" fmla="*/ 8881 w 10000"/>
                <a:gd name="connsiteY379" fmla="*/ 6115 h 10000"/>
                <a:gd name="connsiteX380" fmla="*/ 8900 w 10000"/>
                <a:gd name="connsiteY380" fmla="*/ 5833 h 10000"/>
                <a:gd name="connsiteX381" fmla="*/ 8918 w 10000"/>
                <a:gd name="connsiteY381" fmla="*/ 5449 h 10000"/>
                <a:gd name="connsiteX382" fmla="*/ 8938 w 10000"/>
                <a:gd name="connsiteY382" fmla="*/ 4872 h 10000"/>
                <a:gd name="connsiteX383" fmla="*/ 8957 w 10000"/>
                <a:gd name="connsiteY383" fmla="*/ 4333 h 10000"/>
                <a:gd name="connsiteX384" fmla="*/ 8984 w 10000"/>
                <a:gd name="connsiteY384" fmla="*/ 3795 h 10000"/>
                <a:gd name="connsiteX385" fmla="*/ 9002 w 10000"/>
                <a:gd name="connsiteY385" fmla="*/ 3538 h 10000"/>
                <a:gd name="connsiteX386" fmla="*/ 9021 w 10000"/>
                <a:gd name="connsiteY386" fmla="*/ 3244 h 10000"/>
                <a:gd name="connsiteX387" fmla="*/ 9047 w 10000"/>
                <a:gd name="connsiteY387" fmla="*/ 3372 h 10000"/>
                <a:gd name="connsiteX388" fmla="*/ 9069 w 10000"/>
                <a:gd name="connsiteY388" fmla="*/ 3244 h 10000"/>
                <a:gd name="connsiteX389" fmla="*/ 9088 w 10000"/>
                <a:gd name="connsiteY389" fmla="*/ 2513 h 10000"/>
                <a:gd name="connsiteX390" fmla="*/ 9106 w 10000"/>
                <a:gd name="connsiteY390" fmla="*/ 2897 h 10000"/>
                <a:gd name="connsiteX391" fmla="*/ 9125 w 10000"/>
                <a:gd name="connsiteY391" fmla="*/ 5128 h 10000"/>
                <a:gd name="connsiteX392" fmla="*/ 9156 w 10000"/>
                <a:gd name="connsiteY392" fmla="*/ 6846 h 10000"/>
                <a:gd name="connsiteX393" fmla="*/ 9175 w 10000"/>
                <a:gd name="connsiteY393" fmla="*/ 7038 h 10000"/>
                <a:gd name="connsiteX394" fmla="*/ 9194 w 10000"/>
                <a:gd name="connsiteY394" fmla="*/ 6821 h 10000"/>
                <a:gd name="connsiteX395" fmla="*/ 9220 w 10000"/>
                <a:gd name="connsiteY395" fmla="*/ 6051 h 10000"/>
                <a:gd name="connsiteX396" fmla="*/ 9240 w 10000"/>
                <a:gd name="connsiteY396" fmla="*/ 4974 h 10000"/>
                <a:gd name="connsiteX397" fmla="*/ 9258 w 10000"/>
                <a:gd name="connsiteY397" fmla="*/ 3885 h 10000"/>
                <a:gd name="connsiteX398" fmla="*/ 9277 w 10000"/>
                <a:gd name="connsiteY398" fmla="*/ 3795 h 10000"/>
                <a:gd name="connsiteX399" fmla="*/ 9295 w 10000"/>
                <a:gd name="connsiteY399" fmla="*/ 4910 h 10000"/>
                <a:gd name="connsiteX400" fmla="*/ 9316 w 10000"/>
                <a:gd name="connsiteY400" fmla="*/ 6590 h 10000"/>
                <a:gd name="connsiteX401" fmla="*/ 9345 w 10000"/>
                <a:gd name="connsiteY401" fmla="*/ 7705 h 10000"/>
                <a:gd name="connsiteX402" fmla="*/ 9364 w 10000"/>
                <a:gd name="connsiteY402" fmla="*/ 7641 h 10000"/>
                <a:gd name="connsiteX403" fmla="*/ 9382 w 10000"/>
                <a:gd name="connsiteY403" fmla="*/ 6974 h 10000"/>
                <a:gd name="connsiteX404" fmla="*/ 9400 w 10000"/>
                <a:gd name="connsiteY404" fmla="*/ 6244 h 10000"/>
                <a:gd name="connsiteX405" fmla="*/ 9430 w 10000"/>
                <a:gd name="connsiteY405" fmla="*/ 5667 h 10000"/>
                <a:gd name="connsiteX406" fmla="*/ 9449 w 10000"/>
                <a:gd name="connsiteY406" fmla="*/ 5282 h 10000"/>
                <a:gd name="connsiteX407" fmla="*/ 9468 w 10000"/>
                <a:gd name="connsiteY407" fmla="*/ 4782 h 10000"/>
                <a:gd name="connsiteX408" fmla="*/ 9486 w 10000"/>
                <a:gd name="connsiteY408" fmla="*/ 3987 h 10000"/>
                <a:gd name="connsiteX409" fmla="*/ 9515 w 10000"/>
                <a:gd name="connsiteY409" fmla="*/ 3244 h 10000"/>
                <a:gd name="connsiteX410" fmla="*/ 9533 w 10000"/>
                <a:gd name="connsiteY410" fmla="*/ 2872 h 10000"/>
                <a:gd name="connsiteX411" fmla="*/ 9552 w 10000"/>
                <a:gd name="connsiteY411" fmla="*/ 2962 h 10000"/>
                <a:gd name="connsiteX412" fmla="*/ 9570 w 10000"/>
                <a:gd name="connsiteY412" fmla="*/ 3667 h 10000"/>
                <a:gd name="connsiteX413" fmla="*/ 9591 w 10000"/>
                <a:gd name="connsiteY413" fmla="*/ 5321 h 10000"/>
                <a:gd name="connsiteX414" fmla="*/ 10000 w 10000"/>
                <a:gd name="connsiteY414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6550 w 10000"/>
                <a:gd name="connsiteY299" fmla="*/ 4013 h 10000"/>
                <a:gd name="connsiteX300" fmla="*/ 6569 w 10000"/>
                <a:gd name="connsiteY300" fmla="*/ 3064 h 10000"/>
                <a:gd name="connsiteX301" fmla="*/ 6633 w 10000"/>
                <a:gd name="connsiteY301" fmla="*/ 5923 h 10000"/>
                <a:gd name="connsiteX302" fmla="*/ 6652 w 10000"/>
                <a:gd name="connsiteY302" fmla="*/ 7321 h 10000"/>
                <a:gd name="connsiteX303" fmla="*/ 6672 w 10000"/>
                <a:gd name="connsiteY303" fmla="*/ 7641 h 10000"/>
                <a:gd name="connsiteX304" fmla="*/ 6691 w 10000"/>
                <a:gd name="connsiteY304" fmla="*/ 7359 h 10000"/>
                <a:gd name="connsiteX305" fmla="*/ 6709 w 10000"/>
                <a:gd name="connsiteY305" fmla="*/ 5833 h 10000"/>
                <a:gd name="connsiteX306" fmla="*/ 6826 w 10000"/>
                <a:gd name="connsiteY306" fmla="*/ 6436 h 10000"/>
                <a:gd name="connsiteX307" fmla="*/ 6846 w 10000"/>
                <a:gd name="connsiteY307" fmla="*/ 8628 h 10000"/>
                <a:gd name="connsiteX308" fmla="*/ 6864 w 10000"/>
                <a:gd name="connsiteY308" fmla="*/ 9077 h 10000"/>
                <a:gd name="connsiteX309" fmla="*/ 6890 w 10000"/>
                <a:gd name="connsiteY309" fmla="*/ 8603 h 10000"/>
                <a:gd name="connsiteX310" fmla="*/ 6908 w 10000"/>
                <a:gd name="connsiteY310" fmla="*/ 7679 h 10000"/>
                <a:gd name="connsiteX311" fmla="*/ 6928 w 10000"/>
                <a:gd name="connsiteY311" fmla="*/ 6846 h 10000"/>
                <a:gd name="connsiteX312" fmla="*/ 6946 w 10000"/>
                <a:gd name="connsiteY312" fmla="*/ 6090 h 10000"/>
                <a:gd name="connsiteX313" fmla="*/ 6965 w 10000"/>
                <a:gd name="connsiteY313" fmla="*/ 5128 h 10000"/>
                <a:gd name="connsiteX314" fmla="*/ 6985 w 10000"/>
                <a:gd name="connsiteY314" fmla="*/ 4013 h 10000"/>
                <a:gd name="connsiteX315" fmla="*/ 7355 w 10000"/>
                <a:gd name="connsiteY315" fmla="*/ 5513 h 10000"/>
                <a:gd name="connsiteX316" fmla="*/ 7395 w 10000"/>
                <a:gd name="connsiteY316" fmla="*/ 5897 h 10000"/>
                <a:gd name="connsiteX317" fmla="*/ 7458 w 10000"/>
                <a:gd name="connsiteY317" fmla="*/ 4936 h 10000"/>
                <a:gd name="connsiteX318" fmla="*/ 7598 w 10000"/>
                <a:gd name="connsiteY318" fmla="*/ 4654 h 10000"/>
                <a:gd name="connsiteX319" fmla="*/ 7629 w 10000"/>
                <a:gd name="connsiteY319" fmla="*/ 4423 h 10000"/>
                <a:gd name="connsiteX320" fmla="*/ 7648 w 10000"/>
                <a:gd name="connsiteY320" fmla="*/ 4654 h 10000"/>
                <a:gd name="connsiteX321" fmla="*/ 7668 w 10000"/>
                <a:gd name="connsiteY321" fmla="*/ 5154 h 10000"/>
                <a:gd name="connsiteX322" fmla="*/ 7693 w 10000"/>
                <a:gd name="connsiteY322" fmla="*/ 5731 h 10000"/>
                <a:gd name="connsiteX323" fmla="*/ 7713 w 10000"/>
                <a:gd name="connsiteY323" fmla="*/ 6051 h 10000"/>
                <a:gd name="connsiteX324" fmla="*/ 7731 w 10000"/>
                <a:gd name="connsiteY324" fmla="*/ 5962 h 10000"/>
                <a:gd name="connsiteX325" fmla="*/ 7750 w 10000"/>
                <a:gd name="connsiteY325" fmla="*/ 5897 h 10000"/>
                <a:gd name="connsiteX326" fmla="*/ 7770 w 10000"/>
                <a:gd name="connsiteY326" fmla="*/ 5321 h 10000"/>
                <a:gd name="connsiteX327" fmla="*/ 7789 w 10000"/>
                <a:gd name="connsiteY327" fmla="*/ 4679 h 10000"/>
                <a:gd name="connsiteX328" fmla="*/ 7820 w 10000"/>
                <a:gd name="connsiteY328" fmla="*/ 4115 h 10000"/>
                <a:gd name="connsiteX329" fmla="*/ 7838 w 10000"/>
                <a:gd name="connsiteY329" fmla="*/ 3474 h 10000"/>
                <a:gd name="connsiteX330" fmla="*/ 7859 w 10000"/>
                <a:gd name="connsiteY330" fmla="*/ 3410 h 10000"/>
                <a:gd name="connsiteX331" fmla="*/ 7874 w 10000"/>
                <a:gd name="connsiteY331" fmla="*/ 4808 h 10000"/>
                <a:gd name="connsiteX332" fmla="*/ 7907 w 10000"/>
                <a:gd name="connsiteY332" fmla="*/ 6090 h 10000"/>
                <a:gd name="connsiteX333" fmla="*/ 7926 w 10000"/>
                <a:gd name="connsiteY333" fmla="*/ 5833 h 10000"/>
                <a:gd name="connsiteX334" fmla="*/ 7944 w 10000"/>
                <a:gd name="connsiteY334" fmla="*/ 4359 h 10000"/>
                <a:gd name="connsiteX335" fmla="*/ 7970 w 10000"/>
                <a:gd name="connsiteY335" fmla="*/ 2705 h 10000"/>
                <a:gd name="connsiteX336" fmla="*/ 7988 w 10000"/>
                <a:gd name="connsiteY336" fmla="*/ 1974 h 10000"/>
                <a:gd name="connsiteX337" fmla="*/ 8007 w 10000"/>
                <a:gd name="connsiteY337" fmla="*/ 4013 h 10000"/>
                <a:gd name="connsiteX338" fmla="*/ 8026 w 10000"/>
                <a:gd name="connsiteY338" fmla="*/ 6372 h 10000"/>
                <a:gd name="connsiteX339" fmla="*/ 8046 w 10000"/>
                <a:gd name="connsiteY339" fmla="*/ 7808 h 10000"/>
                <a:gd name="connsiteX340" fmla="*/ 8064 w 10000"/>
                <a:gd name="connsiteY340" fmla="*/ 7577 h 10000"/>
                <a:gd name="connsiteX341" fmla="*/ 8095 w 10000"/>
                <a:gd name="connsiteY341" fmla="*/ 7295 h 10000"/>
                <a:gd name="connsiteX342" fmla="*/ 8114 w 10000"/>
                <a:gd name="connsiteY342" fmla="*/ 7321 h 10000"/>
                <a:gd name="connsiteX343" fmla="*/ 8132 w 10000"/>
                <a:gd name="connsiteY343" fmla="*/ 7551 h 10000"/>
                <a:gd name="connsiteX344" fmla="*/ 8159 w 10000"/>
                <a:gd name="connsiteY344" fmla="*/ 7679 h 10000"/>
                <a:gd name="connsiteX345" fmla="*/ 8177 w 10000"/>
                <a:gd name="connsiteY345" fmla="*/ 7231 h 10000"/>
                <a:gd name="connsiteX346" fmla="*/ 8199 w 10000"/>
                <a:gd name="connsiteY346" fmla="*/ 6526 h 10000"/>
                <a:gd name="connsiteX347" fmla="*/ 8218 w 10000"/>
                <a:gd name="connsiteY347" fmla="*/ 5859 h 10000"/>
                <a:gd name="connsiteX348" fmla="*/ 8245 w 10000"/>
                <a:gd name="connsiteY348" fmla="*/ 5154 h 10000"/>
                <a:gd name="connsiteX349" fmla="*/ 8263 w 10000"/>
                <a:gd name="connsiteY349" fmla="*/ 4615 h 10000"/>
                <a:gd name="connsiteX350" fmla="*/ 8283 w 10000"/>
                <a:gd name="connsiteY350" fmla="*/ 3949 h 10000"/>
                <a:gd name="connsiteX351" fmla="*/ 8302 w 10000"/>
                <a:gd name="connsiteY351" fmla="*/ 3474 h 10000"/>
                <a:gd name="connsiteX352" fmla="*/ 8321 w 10000"/>
                <a:gd name="connsiteY352" fmla="*/ 2936 h 10000"/>
                <a:gd name="connsiteX353" fmla="*/ 8351 w 10000"/>
                <a:gd name="connsiteY353" fmla="*/ 2808 h 10000"/>
                <a:gd name="connsiteX354" fmla="*/ 8369 w 10000"/>
                <a:gd name="connsiteY354" fmla="*/ 3474 h 10000"/>
                <a:gd name="connsiteX355" fmla="*/ 8388 w 10000"/>
                <a:gd name="connsiteY355" fmla="*/ 4462 h 10000"/>
                <a:gd name="connsiteX356" fmla="*/ 8408 w 10000"/>
                <a:gd name="connsiteY356" fmla="*/ 4590 h 10000"/>
                <a:gd name="connsiteX357" fmla="*/ 8435 w 10000"/>
                <a:gd name="connsiteY357" fmla="*/ 4333 h 10000"/>
                <a:gd name="connsiteX358" fmla="*/ 8453 w 10000"/>
                <a:gd name="connsiteY358" fmla="*/ 4295 h 10000"/>
                <a:gd name="connsiteX359" fmla="*/ 8473 w 10000"/>
                <a:gd name="connsiteY359" fmla="*/ 4205 h 10000"/>
                <a:gd name="connsiteX360" fmla="*/ 8493 w 10000"/>
                <a:gd name="connsiteY360" fmla="*/ 3949 h 10000"/>
                <a:gd name="connsiteX361" fmla="*/ 8511 w 10000"/>
                <a:gd name="connsiteY361" fmla="*/ 4654 h 10000"/>
                <a:gd name="connsiteX362" fmla="*/ 8540 w 10000"/>
                <a:gd name="connsiteY362" fmla="*/ 5282 h 10000"/>
                <a:gd name="connsiteX363" fmla="*/ 8558 w 10000"/>
                <a:gd name="connsiteY363" fmla="*/ 6051 h 10000"/>
                <a:gd name="connsiteX364" fmla="*/ 8588 w 10000"/>
                <a:gd name="connsiteY364" fmla="*/ 6718 h 10000"/>
                <a:gd name="connsiteX365" fmla="*/ 8607 w 10000"/>
                <a:gd name="connsiteY365" fmla="*/ 6821 h 10000"/>
                <a:gd name="connsiteX366" fmla="*/ 8625 w 10000"/>
                <a:gd name="connsiteY366" fmla="*/ 6462 h 10000"/>
                <a:gd name="connsiteX367" fmla="*/ 8644 w 10000"/>
                <a:gd name="connsiteY367" fmla="*/ 5321 h 10000"/>
                <a:gd name="connsiteX368" fmla="*/ 8663 w 10000"/>
                <a:gd name="connsiteY368" fmla="*/ 2769 h 10000"/>
                <a:gd name="connsiteX369" fmla="*/ 8684 w 10000"/>
                <a:gd name="connsiteY369" fmla="*/ 1244 h 10000"/>
                <a:gd name="connsiteX370" fmla="*/ 8702 w 10000"/>
                <a:gd name="connsiteY370" fmla="*/ 962 h 10000"/>
                <a:gd name="connsiteX371" fmla="*/ 8728 w 10000"/>
                <a:gd name="connsiteY371" fmla="*/ 3603 h 10000"/>
                <a:gd name="connsiteX372" fmla="*/ 8746 w 10000"/>
                <a:gd name="connsiteY372" fmla="*/ 6846 h 10000"/>
                <a:gd name="connsiteX373" fmla="*/ 8774 w 10000"/>
                <a:gd name="connsiteY373" fmla="*/ 8282 h 10000"/>
                <a:gd name="connsiteX374" fmla="*/ 8793 w 10000"/>
                <a:gd name="connsiteY374" fmla="*/ 8218 h 10000"/>
                <a:gd name="connsiteX375" fmla="*/ 8813 w 10000"/>
                <a:gd name="connsiteY375" fmla="*/ 7679 h 10000"/>
                <a:gd name="connsiteX376" fmla="*/ 8833 w 10000"/>
                <a:gd name="connsiteY376" fmla="*/ 7038 h 10000"/>
                <a:gd name="connsiteX377" fmla="*/ 8851 w 10000"/>
                <a:gd name="connsiteY377" fmla="*/ 6436 h 10000"/>
                <a:gd name="connsiteX378" fmla="*/ 8881 w 10000"/>
                <a:gd name="connsiteY378" fmla="*/ 6115 h 10000"/>
                <a:gd name="connsiteX379" fmla="*/ 8900 w 10000"/>
                <a:gd name="connsiteY379" fmla="*/ 5833 h 10000"/>
                <a:gd name="connsiteX380" fmla="*/ 8918 w 10000"/>
                <a:gd name="connsiteY380" fmla="*/ 5449 h 10000"/>
                <a:gd name="connsiteX381" fmla="*/ 8938 w 10000"/>
                <a:gd name="connsiteY381" fmla="*/ 4872 h 10000"/>
                <a:gd name="connsiteX382" fmla="*/ 8957 w 10000"/>
                <a:gd name="connsiteY382" fmla="*/ 4333 h 10000"/>
                <a:gd name="connsiteX383" fmla="*/ 8984 w 10000"/>
                <a:gd name="connsiteY383" fmla="*/ 3795 h 10000"/>
                <a:gd name="connsiteX384" fmla="*/ 9002 w 10000"/>
                <a:gd name="connsiteY384" fmla="*/ 3538 h 10000"/>
                <a:gd name="connsiteX385" fmla="*/ 9021 w 10000"/>
                <a:gd name="connsiteY385" fmla="*/ 3244 h 10000"/>
                <a:gd name="connsiteX386" fmla="*/ 9047 w 10000"/>
                <a:gd name="connsiteY386" fmla="*/ 3372 h 10000"/>
                <a:gd name="connsiteX387" fmla="*/ 9069 w 10000"/>
                <a:gd name="connsiteY387" fmla="*/ 3244 h 10000"/>
                <a:gd name="connsiteX388" fmla="*/ 9088 w 10000"/>
                <a:gd name="connsiteY388" fmla="*/ 2513 h 10000"/>
                <a:gd name="connsiteX389" fmla="*/ 9106 w 10000"/>
                <a:gd name="connsiteY389" fmla="*/ 2897 h 10000"/>
                <a:gd name="connsiteX390" fmla="*/ 9125 w 10000"/>
                <a:gd name="connsiteY390" fmla="*/ 5128 h 10000"/>
                <a:gd name="connsiteX391" fmla="*/ 9156 w 10000"/>
                <a:gd name="connsiteY391" fmla="*/ 6846 h 10000"/>
                <a:gd name="connsiteX392" fmla="*/ 9175 w 10000"/>
                <a:gd name="connsiteY392" fmla="*/ 7038 h 10000"/>
                <a:gd name="connsiteX393" fmla="*/ 9194 w 10000"/>
                <a:gd name="connsiteY393" fmla="*/ 6821 h 10000"/>
                <a:gd name="connsiteX394" fmla="*/ 9220 w 10000"/>
                <a:gd name="connsiteY394" fmla="*/ 6051 h 10000"/>
                <a:gd name="connsiteX395" fmla="*/ 9240 w 10000"/>
                <a:gd name="connsiteY395" fmla="*/ 4974 h 10000"/>
                <a:gd name="connsiteX396" fmla="*/ 9258 w 10000"/>
                <a:gd name="connsiteY396" fmla="*/ 3885 h 10000"/>
                <a:gd name="connsiteX397" fmla="*/ 9277 w 10000"/>
                <a:gd name="connsiteY397" fmla="*/ 3795 h 10000"/>
                <a:gd name="connsiteX398" fmla="*/ 9295 w 10000"/>
                <a:gd name="connsiteY398" fmla="*/ 4910 h 10000"/>
                <a:gd name="connsiteX399" fmla="*/ 9316 w 10000"/>
                <a:gd name="connsiteY399" fmla="*/ 6590 h 10000"/>
                <a:gd name="connsiteX400" fmla="*/ 9345 w 10000"/>
                <a:gd name="connsiteY400" fmla="*/ 7705 h 10000"/>
                <a:gd name="connsiteX401" fmla="*/ 9364 w 10000"/>
                <a:gd name="connsiteY401" fmla="*/ 7641 h 10000"/>
                <a:gd name="connsiteX402" fmla="*/ 9382 w 10000"/>
                <a:gd name="connsiteY402" fmla="*/ 6974 h 10000"/>
                <a:gd name="connsiteX403" fmla="*/ 9400 w 10000"/>
                <a:gd name="connsiteY403" fmla="*/ 6244 h 10000"/>
                <a:gd name="connsiteX404" fmla="*/ 9430 w 10000"/>
                <a:gd name="connsiteY404" fmla="*/ 5667 h 10000"/>
                <a:gd name="connsiteX405" fmla="*/ 9449 w 10000"/>
                <a:gd name="connsiteY405" fmla="*/ 5282 h 10000"/>
                <a:gd name="connsiteX406" fmla="*/ 9468 w 10000"/>
                <a:gd name="connsiteY406" fmla="*/ 4782 h 10000"/>
                <a:gd name="connsiteX407" fmla="*/ 9486 w 10000"/>
                <a:gd name="connsiteY407" fmla="*/ 3987 h 10000"/>
                <a:gd name="connsiteX408" fmla="*/ 9515 w 10000"/>
                <a:gd name="connsiteY408" fmla="*/ 3244 h 10000"/>
                <a:gd name="connsiteX409" fmla="*/ 9533 w 10000"/>
                <a:gd name="connsiteY409" fmla="*/ 2872 h 10000"/>
                <a:gd name="connsiteX410" fmla="*/ 9552 w 10000"/>
                <a:gd name="connsiteY410" fmla="*/ 2962 h 10000"/>
                <a:gd name="connsiteX411" fmla="*/ 9570 w 10000"/>
                <a:gd name="connsiteY411" fmla="*/ 3667 h 10000"/>
                <a:gd name="connsiteX412" fmla="*/ 9591 w 10000"/>
                <a:gd name="connsiteY412" fmla="*/ 5321 h 10000"/>
                <a:gd name="connsiteX413" fmla="*/ 10000 w 10000"/>
                <a:gd name="connsiteY413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6550 w 10000"/>
                <a:gd name="connsiteY299" fmla="*/ 4013 h 10000"/>
                <a:gd name="connsiteX300" fmla="*/ 6569 w 10000"/>
                <a:gd name="connsiteY300" fmla="*/ 3064 h 10000"/>
                <a:gd name="connsiteX301" fmla="*/ 6633 w 10000"/>
                <a:gd name="connsiteY301" fmla="*/ 5923 h 10000"/>
                <a:gd name="connsiteX302" fmla="*/ 6652 w 10000"/>
                <a:gd name="connsiteY302" fmla="*/ 7321 h 10000"/>
                <a:gd name="connsiteX303" fmla="*/ 6672 w 10000"/>
                <a:gd name="connsiteY303" fmla="*/ 7641 h 10000"/>
                <a:gd name="connsiteX304" fmla="*/ 6691 w 10000"/>
                <a:gd name="connsiteY304" fmla="*/ 7359 h 10000"/>
                <a:gd name="connsiteX305" fmla="*/ 6709 w 10000"/>
                <a:gd name="connsiteY305" fmla="*/ 5833 h 10000"/>
                <a:gd name="connsiteX306" fmla="*/ 6826 w 10000"/>
                <a:gd name="connsiteY306" fmla="*/ 6436 h 10000"/>
                <a:gd name="connsiteX307" fmla="*/ 6846 w 10000"/>
                <a:gd name="connsiteY307" fmla="*/ 8628 h 10000"/>
                <a:gd name="connsiteX308" fmla="*/ 6864 w 10000"/>
                <a:gd name="connsiteY308" fmla="*/ 9077 h 10000"/>
                <a:gd name="connsiteX309" fmla="*/ 6890 w 10000"/>
                <a:gd name="connsiteY309" fmla="*/ 8603 h 10000"/>
                <a:gd name="connsiteX310" fmla="*/ 6908 w 10000"/>
                <a:gd name="connsiteY310" fmla="*/ 7679 h 10000"/>
                <a:gd name="connsiteX311" fmla="*/ 6928 w 10000"/>
                <a:gd name="connsiteY311" fmla="*/ 6846 h 10000"/>
                <a:gd name="connsiteX312" fmla="*/ 6946 w 10000"/>
                <a:gd name="connsiteY312" fmla="*/ 6090 h 10000"/>
                <a:gd name="connsiteX313" fmla="*/ 6965 w 10000"/>
                <a:gd name="connsiteY313" fmla="*/ 5128 h 10000"/>
                <a:gd name="connsiteX314" fmla="*/ 6985 w 10000"/>
                <a:gd name="connsiteY314" fmla="*/ 4013 h 10000"/>
                <a:gd name="connsiteX315" fmla="*/ 7355 w 10000"/>
                <a:gd name="connsiteY315" fmla="*/ 5513 h 10000"/>
                <a:gd name="connsiteX316" fmla="*/ 7395 w 10000"/>
                <a:gd name="connsiteY316" fmla="*/ 5897 h 10000"/>
                <a:gd name="connsiteX317" fmla="*/ 7458 w 10000"/>
                <a:gd name="connsiteY317" fmla="*/ 4936 h 10000"/>
                <a:gd name="connsiteX318" fmla="*/ 7598 w 10000"/>
                <a:gd name="connsiteY318" fmla="*/ 4654 h 10000"/>
                <a:gd name="connsiteX319" fmla="*/ 7629 w 10000"/>
                <a:gd name="connsiteY319" fmla="*/ 4423 h 10000"/>
                <a:gd name="connsiteX320" fmla="*/ 7668 w 10000"/>
                <a:gd name="connsiteY320" fmla="*/ 5154 h 10000"/>
                <a:gd name="connsiteX321" fmla="*/ 7693 w 10000"/>
                <a:gd name="connsiteY321" fmla="*/ 5731 h 10000"/>
                <a:gd name="connsiteX322" fmla="*/ 7713 w 10000"/>
                <a:gd name="connsiteY322" fmla="*/ 6051 h 10000"/>
                <a:gd name="connsiteX323" fmla="*/ 7731 w 10000"/>
                <a:gd name="connsiteY323" fmla="*/ 5962 h 10000"/>
                <a:gd name="connsiteX324" fmla="*/ 7750 w 10000"/>
                <a:gd name="connsiteY324" fmla="*/ 5897 h 10000"/>
                <a:gd name="connsiteX325" fmla="*/ 7770 w 10000"/>
                <a:gd name="connsiteY325" fmla="*/ 5321 h 10000"/>
                <a:gd name="connsiteX326" fmla="*/ 7789 w 10000"/>
                <a:gd name="connsiteY326" fmla="*/ 4679 h 10000"/>
                <a:gd name="connsiteX327" fmla="*/ 7820 w 10000"/>
                <a:gd name="connsiteY327" fmla="*/ 4115 h 10000"/>
                <a:gd name="connsiteX328" fmla="*/ 7838 w 10000"/>
                <a:gd name="connsiteY328" fmla="*/ 3474 h 10000"/>
                <a:gd name="connsiteX329" fmla="*/ 7859 w 10000"/>
                <a:gd name="connsiteY329" fmla="*/ 3410 h 10000"/>
                <a:gd name="connsiteX330" fmla="*/ 7874 w 10000"/>
                <a:gd name="connsiteY330" fmla="*/ 4808 h 10000"/>
                <a:gd name="connsiteX331" fmla="*/ 7907 w 10000"/>
                <a:gd name="connsiteY331" fmla="*/ 6090 h 10000"/>
                <a:gd name="connsiteX332" fmla="*/ 7926 w 10000"/>
                <a:gd name="connsiteY332" fmla="*/ 5833 h 10000"/>
                <a:gd name="connsiteX333" fmla="*/ 7944 w 10000"/>
                <a:gd name="connsiteY333" fmla="*/ 4359 h 10000"/>
                <a:gd name="connsiteX334" fmla="*/ 7970 w 10000"/>
                <a:gd name="connsiteY334" fmla="*/ 2705 h 10000"/>
                <a:gd name="connsiteX335" fmla="*/ 7988 w 10000"/>
                <a:gd name="connsiteY335" fmla="*/ 1974 h 10000"/>
                <a:gd name="connsiteX336" fmla="*/ 8007 w 10000"/>
                <a:gd name="connsiteY336" fmla="*/ 4013 h 10000"/>
                <a:gd name="connsiteX337" fmla="*/ 8026 w 10000"/>
                <a:gd name="connsiteY337" fmla="*/ 6372 h 10000"/>
                <a:gd name="connsiteX338" fmla="*/ 8046 w 10000"/>
                <a:gd name="connsiteY338" fmla="*/ 7808 h 10000"/>
                <a:gd name="connsiteX339" fmla="*/ 8064 w 10000"/>
                <a:gd name="connsiteY339" fmla="*/ 7577 h 10000"/>
                <a:gd name="connsiteX340" fmla="*/ 8095 w 10000"/>
                <a:gd name="connsiteY340" fmla="*/ 7295 h 10000"/>
                <a:gd name="connsiteX341" fmla="*/ 8114 w 10000"/>
                <a:gd name="connsiteY341" fmla="*/ 7321 h 10000"/>
                <a:gd name="connsiteX342" fmla="*/ 8132 w 10000"/>
                <a:gd name="connsiteY342" fmla="*/ 7551 h 10000"/>
                <a:gd name="connsiteX343" fmla="*/ 8159 w 10000"/>
                <a:gd name="connsiteY343" fmla="*/ 7679 h 10000"/>
                <a:gd name="connsiteX344" fmla="*/ 8177 w 10000"/>
                <a:gd name="connsiteY344" fmla="*/ 7231 h 10000"/>
                <a:gd name="connsiteX345" fmla="*/ 8199 w 10000"/>
                <a:gd name="connsiteY345" fmla="*/ 6526 h 10000"/>
                <a:gd name="connsiteX346" fmla="*/ 8218 w 10000"/>
                <a:gd name="connsiteY346" fmla="*/ 5859 h 10000"/>
                <a:gd name="connsiteX347" fmla="*/ 8245 w 10000"/>
                <a:gd name="connsiteY347" fmla="*/ 5154 h 10000"/>
                <a:gd name="connsiteX348" fmla="*/ 8263 w 10000"/>
                <a:gd name="connsiteY348" fmla="*/ 4615 h 10000"/>
                <a:gd name="connsiteX349" fmla="*/ 8283 w 10000"/>
                <a:gd name="connsiteY349" fmla="*/ 3949 h 10000"/>
                <a:gd name="connsiteX350" fmla="*/ 8302 w 10000"/>
                <a:gd name="connsiteY350" fmla="*/ 3474 h 10000"/>
                <a:gd name="connsiteX351" fmla="*/ 8321 w 10000"/>
                <a:gd name="connsiteY351" fmla="*/ 2936 h 10000"/>
                <a:gd name="connsiteX352" fmla="*/ 8351 w 10000"/>
                <a:gd name="connsiteY352" fmla="*/ 2808 h 10000"/>
                <a:gd name="connsiteX353" fmla="*/ 8369 w 10000"/>
                <a:gd name="connsiteY353" fmla="*/ 3474 h 10000"/>
                <a:gd name="connsiteX354" fmla="*/ 8388 w 10000"/>
                <a:gd name="connsiteY354" fmla="*/ 4462 h 10000"/>
                <a:gd name="connsiteX355" fmla="*/ 8408 w 10000"/>
                <a:gd name="connsiteY355" fmla="*/ 4590 h 10000"/>
                <a:gd name="connsiteX356" fmla="*/ 8435 w 10000"/>
                <a:gd name="connsiteY356" fmla="*/ 4333 h 10000"/>
                <a:gd name="connsiteX357" fmla="*/ 8453 w 10000"/>
                <a:gd name="connsiteY357" fmla="*/ 4295 h 10000"/>
                <a:gd name="connsiteX358" fmla="*/ 8473 w 10000"/>
                <a:gd name="connsiteY358" fmla="*/ 4205 h 10000"/>
                <a:gd name="connsiteX359" fmla="*/ 8493 w 10000"/>
                <a:gd name="connsiteY359" fmla="*/ 3949 h 10000"/>
                <a:gd name="connsiteX360" fmla="*/ 8511 w 10000"/>
                <a:gd name="connsiteY360" fmla="*/ 4654 h 10000"/>
                <a:gd name="connsiteX361" fmla="*/ 8540 w 10000"/>
                <a:gd name="connsiteY361" fmla="*/ 5282 h 10000"/>
                <a:gd name="connsiteX362" fmla="*/ 8558 w 10000"/>
                <a:gd name="connsiteY362" fmla="*/ 6051 h 10000"/>
                <a:gd name="connsiteX363" fmla="*/ 8588 w 10000"/>
                <a:gd name="connsiteY363" fmla="*/ 6718 h 10000"/>
                <a:gd name="connsiteX364" fmla="*/ 8607 w 10000"/>
                <a:gd name="connsiteY364" fmla="*/ 6821 h 10000"/>
                <a:gd name="connsiteX365" fmla="*/ 8625 w 10000"/>
                <a:gd name="connsiteY365" fmla="*/ 6462 h 10000"/>
                <a:gd name="connsiteX366" fmla="*/ 8644 w 10000"/>
                <a:gd name="connsiteY366" fmla="*/ 5321 h 10000"/>
                <a:gd name="connsiteX367" fmla="*/ 8663 w 10000"/>
                <a:gd name="connsiteY367" fmla="*/ 2769 h 10000"/>
                <a:gd name="connsiteX368" fmla="*/ 8684 w 10000"/>
                <a:gd name="connsiteY368" fmla="*/ 1244 h 10000"/>
                <a:gd name="connsiteX369" fmla="*/ 8702 w 10000"/>
                <a:gd name="connsiteY369" fmla="*/ 962 h 10000"/>
                <a:gd name="connsiteX370" fmla="*/ 8728 w 10000"/>
                <a:gd name="connsiteY370" fmla="*/ 3603 h 10000"/>
                <a:gd name="connsiteX371" fmla="*/ 8746 w 10000"/>
                <a:gd name="connsiteY371" fmla="*/ 6846 h 10000"/>
                <a:gd name="connsiteX372" fmla="*/ 8774 w 10000"/>
                <a:gd name="connsiteY372" fmla="*/ 8282 h 10000"/>
                <a:gd name="connsiteX373" fmla="*/ 8793 w 10000"/>
                <a:gd name="connsiteY373" fmla="*/ 8218 h 10000"/>
                <a:gd name="connsiteX374" fmla="*/ 8813 w 10000"/>
                <a:gd name="connsiteY374" fmla="*/ 7679 h 10000"/>
                <a:gd name="connsiteX375" fmla="*/ 8833 w 10000"/>
                <a:gd name="connsiteY375" fmla="*/ 7038 h 10000"/>
                <a:gd name="connsiteX376" fmla="*/ 8851 w 10000"/>
                <a:gd name="connsiteY376" fmla="*/ 6436 h 10000"/>
                <a:gd name="connsiteX377" fmla="*/ 8881 w 10000"/>
                <a:gd name="connsiteY377" fmla="*/ 6115 h 10000"/>
                <a:gd name="connsiteX378" fmla="*/ 8900 w 10000"/>
                <a:gd name="connsiteY378" fmla="*/ 5833 h 10000"/>
                <a:gd name="connsiteX379" fmla="*/ 8918 w 10000"/>
                <a:gd name="connsiteY379" fmla="*/ 5449 h 10000"/>
                <a:gd name="connsiteX380" fmla="*/ 8938 w 10000"/>
                <a:gd name="connsiteY380" fmla="*/ 4872 h 10000"/>
                <a:gd name="connsiteX381" fmla="*/ 8957 w 10000"/>
                <a:gd name="connsiteY381" fmla="*/ 4333 h 10000"/>
                <a:gd name="connsiteX382" fmla="*/ 8984 w 10000"/>
                <a:gd name="connsiteY382" fmla="*/ 3795 h 10000"/>
                <a:gd name="connsiteX383" fmla="*/ 9002 w 10000"/>
                <a:gd name="connsiteY383" fmla="*/ 3538 h 10000"/>
                <a:gd name="connsiteX384" fmla="*/ 9021 w 10000"/>
                <a:gd name="connsiteY384" fmla="*/ 3244 h 10000"/>
                <a:gd name="connsiteX385" fmla="*/ 9047 w 10000"/>
                <a:gd name="connsiteY385" fmla="*/ 3372 h 10000"/>
                <a:gd name="connsiteX386" fmla="*/ 9069 w 10000"/>
                <a:gd name="connsiteY386" fmla="*/ 3244 h 10000"/>
                <a:gd name="connsiteX387" fmla="*/ 9088 w 10000"/>
                <a:gd name="connsiteY387" fmla="*/ 2513 h 10000"/>
                <a:gd name="connsiteX388" fmla="*/ 9106 w 10000"/>
                <a:gd name="connsiteY388" fmla="*/ 2897 h 10000"/>
                <a:gd name="connsiteX389" fmla="*/ 9125 w 10000"/>
                <a:gd name="connsiteY389" fmla="*/ 5128 h 10000"/>
                <a:gd name="connsiteX390" fmla="*/ 9156 w 10000"/>
                <a:gd name="connsiteY390" fmla="*/ 6846 h 10000"/>
                <a:gd name="connsiteX391" fmla="*/ 9175 w 10000"/>
                <a:gd name="connsiteY391" fmla="*/ 7038 h 10000"/>
                <a:gd name="connsiteX392" fmla="*/ 9194 w 10000"/>
                <a:gd name="connsiteY392" fmla="*/ 6821 h 10000"/>
                <a:gd name="connsiteX393" fmla="*/ 9220 w 10000"/>
                <a:gd name="connsiteY393" fmla="*/ 6051 h 10000"/>
                <a:gd name="connsiteX394" fmla="*/ 9240 w 10000"/>
                <a:gd name="connsiteY394" fmla="*/ 4974 h 10000"/>
                <a:gd name="connsiteX395" fmla="*/ 9258 w 10000"/>
                <a:gd name="connsiteY395" fmla="*/ 3885 h 10000"/>
                <a:gd name="connsiteX396" fmla="*/ 9277 w 10000"/>
                <a:gd name="connsiteY396" fmla="*/ 3795 h 10000"/>
                <a:gd name="connsiteX397" fmla="*/ 9295 w 10000"/>
                <a:gd name="connsiteY397" fmla="*/ 4910 h 10000"/>
                <a:gd name="connsiteX398" fmla="*/ 9316 w 10000"/>
                <a:gd name="connsiteY398" fmla="*/ 6590 h 10000"/>
                <a:gd name="connsiteX399" fmla="*/ 9345 w 10000"/>
                <a:gd name="connsiteY399" fmla="*/ 7705 h 10000"/>
                <a:gd name="connsiteX400" fmla="*/ 9364 w 10000"/>
                <a:gd name="connsiteY400" fmla="*/ 7641 h 10000"/>
                <a:gd name="connsiteX401" fmla="*/ 9382 w 10000"/>
                <a:gd name="connsiteY401" fmla="*/ 6974 h 10000"/>
                <a:gd name="connsiteX402" fmla="*/ 9400 w 10000"/>
                <a:gd name="connsiteY402" fmla="*/ 6244 h 10000"/>
                <a:gd name="connsiteX403" fmla="*/ 9430 w 10000"/>
                <a:gd name="connsiteY403" fmla="*/ 5667 h 10000"/>
                <a:gd name="connsiteX404" fmla="*/ 9449 w 10000"/>
                <a:gd name="connsiteY404" fmla="*/ 5282 h 10000"/>
                <a:gd name="connsiteX405" fmla="*/ 9468 w 10000"/>
                <a:gd name="connsiteY405" fmla="*/ 4782 h 10000"/>
                <a:gd name="connsiteX406" fmla="*/ 9486 w 10000"/>
                <a:gd name="connsiteY406" fmla="*/ 3987 h 10000"/>
                <a:gd name="connsiteX407" fmla="*/ 9515 w 10000"/>
                <a:gd name="connsiteY407" fmla="*/ 3244 h 10000"/>
                <a:gd name="connsiteX408" fmla="*/ 9533 w 10000"/>
                <a:gd name="connsiteY408" fmla="*/ 2872 h 10000"/>
                <a:gd name="connsiteX409" fmla="*/ 9552 w 10000"/>
                <a:gd name="connsiteY409" fmla="*/ 2962 h 10000"/>
                <a:gd name="connsiteX410" fmla="*/ 9570 w 10000"/>
                <a:gd name="connsiteY410" fmla="*/ 3667 h 10000"/>
                <a:gd name="connsiteX411" fmla="*/ 9591 w 10000"/>
                <a:gd name="connsiteY411" fmla="*/ 5321 h 10000"/>
                <a:gd name="connsiteX412" fmla="*/ 10000 w 10000"/>
                <a:gd name="connsiteY412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6550 w 10000"/>
                <a:gd name="connsiteY299" fmla="*/ 4013 h 10000"/>
                <a:gd name="connsiteX300" fmla="*/ 6569 w 10000"/>
                <a:gd name="connsiteY300" fmla="*/ 3064 h 10000"/>
                <a:gd name="connsiteX301" fmla="*/ 6633 w 10000"/>
                <a:gd name="connsiteY301" fmla="*/ 5923 h 10000"/>
                <a:gd name="connsiteX302" fmla="*/ 6652 w 10000"/>
                <a:gd name="connsiteY302" fmla="*/ 7321 h 10000"/>
                <a:gd name="connsiteX303" fmla="*/ 6672 w 10000"/>
                <a:gd name="connsiteY303" fmla="*/ 7641 h 10000"/>
                <a:gd name="connsiteX304" fmla="*/ 6691 w 10000"/>
                <a:gd name="connsiteY304" fmla="*/ 7359 h 10000"/>
                <a:gd name="connsiteX305" fmla="*/ 6709 w 10000"/>
                <a:gd name="connsiteY305" fmla="*/ 5833 h 10000"/>
                <a:gd name="connsiteX306" fmla="*/ 6826 w 10000"/>
                <a:gd name="connsiteY306" fmla="*/ 6436 h 10000"/>
                <a:gd name="connsiteX307" fmla="*/ 6846 w 10000"/>
                <a:gd name="connsiteY307" fmla="*/ 8628 h 10000"/>
                <a:gd name="connsiteX308" fmla="*/ 6864 w 10000"/>
                <a:gd name="connsiteY308" fmla="*/ 9077 h 10000"/>
                <a:gd name="connsiteX309" fmla="*/ 6890 w 10000"/>
                <a:gd name="connsiteY309" fmla="*/ 8603 h 10000"/>
                <a:gd name="connsiteX310" fmla="*/ 6908 w 10000"/>
                <a:gd name="connsiteY310" fmla="*/ 7679 h 10000"/>
                <a:gd name="connsiteX311" fmla="*/ 6928 w 10000"/>
                <a:gd name="connsiteY311" fmla="*/ 6846 h 10000"/>
                <a:gd name="connsiteX312" fmla="*/ 6946 w 10000"/>
                <a:gd name="connsiteY312" fmla="*/ 6090 h 10000"/>
                <a:gd name="connsiteX313" fmla="*/ 6965 w 10000"/>
                <a:gd name="connsiteY313" fmla="*/ 5128 h 10000"/>
                <a:gd name="connsiteX314" fmla="*/ 6985 w 10000"/>
                <a:gd name="connsiteY314" fmla="*/ 4013 h 10000"/>
                <a:gd name="connsiteX315" fmla="*/ 7355 w 10000"/>
                <a:gd name="connsiteY315" fmla="*/ 5513 h 10000"/>
                <a:gd name="connsiteX316" fmla="*/ 7395 w 10000"/>
                <a:gd name="connsiteY316" fmla="*/ 5897 h 10000"/>
                <a:gd name="connsiteX317" fmla="*/ 7458 w 10000"/>
                <a:gd name="connsiteY317" fmla="*/ 4936 h 10000"/>
                <a:gd name="connsiteX318" fmla="*/ 7598 w 10000"/>
                <a:gd name="connsiteY318" fmla="*/ 4654 h 10000"/>
                <a:gd name="connsiteX319" fmla="*/ 7668 w 10000"/>
                <a:gd name="connsiteY319" fmla="*/ 5154 h 10000"/>
                <a:gd name="connsiteX320" fmla="*/ 7693 w 10000"/>
                <a:gd name="connsiteY320" fmla="*/ 5731 h 10000"/>
                <a:gd name="connsiteX321" fmla="*/ 7713 w 10000"/>
                <a:gd name="connsiteY321" fmla="*/ 6051 h 10000"/>
                <a:gd name="connsiteX322" fmla="*/ 7731 w 10000"/>
                <a:gd name="connsiteY322" fmla="*/ 5962 h 10000"/>
                <a:gd name="connsiteX323" fmla="*/ 7750 w 10000"/>
                <a:gd name="connsiteY323" fmla="*/ 5897 h 10000"/>
                <a:gd name="connsiteX324" fmla="*/ 7770 w 10000"/>
                <a:gd name="connsiteY324" fmla="*/ 5321 h 10000"/>
                <a:gd name="connsiteX325" fmla="*/ 7789 w 10000"/>
                <a:gd name="connsiteY325" fmla="*/ 4679 h 10000"/>
                <a:gd name="connsiteX326" fmla="*/ 7820 w 10000"/>
                <a:gd name="connsiteY326" fmla="*/ 4115 h 10000"/>
                <a:gd name="connsiteX327" fmla="*/ 7838 w 10000"/>
                <a:gd name="connsiteY327" fmla="*/ 3474 h 10000"/>
                <a:gd name="connsiteX328" fmla="*/ 7859 w 10000"/>
                <a:gd name="connsiteY328" fmla="*/ 3410 h 10000"/>
                <a:gd name="connsiteX329" fmla="*/ 7874 w 10000"/>
                <a:gd name="connsiteY329" fmla="*/ 4808 h 10000"/>
                <a:gd name="connsiteX330" fmla="*/ 7907 w 10000"/>
                <a:gd name="connsiteY330" fmla="*/ 6090 h 10000"/>
                <a:gd name="connsiteX331" fmla="*/ 7926 w 10000"/>
                <a:gd name="connsiteY331" fmla="*/ 5833 h 10000"/>
                <a:gd name="connsiteX332" fmla="*/ 7944 w 10000"/>
                <a:gd name="connsiteY332" fmla="*/ 4359 h 10000"/>
                <a:gd name="connsiteX333" fmla="*/ 7970 w 10000"/>
                <a:gd name="connsiteY333" fmla="*/ 2705 h 10000"/>
                <a:gd name="connsiteX334" fmla="*/ 7988 w 10000"/>
                <a:gd name="connsiteY334" fmla="*/ 1974 h 10000"/>
                <a:gd name="connsiteX335" fmla="*/ 8007 w 10000"/>
                <a:gd name="connsiteY335" fmla="*/ 4013 h 10000"/>
                <a:gd name="connsiteX336" fmla="*/ 8026 w 10000"/>
                <a:gd name="connsiteY336" fmla="*/ 6372 h 10000"/>
                <a:gd name="connsiteX337" fmla="*/ 8046 w 10000"/>
                <a:gd name="connsiteY337" fmla="*/ 7808 h 10000"/>
                <a:gd name="connsiteX338" fmla="*/ 8064 w 10000"/>
                <a:gd name="connsiteY338" fmla="*/ 7577 h 10000"/>
                <a:gd name="connsiteX339" fmla="*/ 8095 w 10000"/>
                <a:gd name="connsiteY339" fmla="*/ 7295 h 10000"/>
                <a:gd name="connsiteX340" fmla="*/ 8114 w 10000"/>
                <a:gd name="connsiteY340" fmla="*/ 7321 h 10000"/>
                <a:gd name="connsiteX341" fmla="*/ 8132 w 10000"/>
                <a:gd name="connsiteY341" fmla="*/ 7551 h 10000"/>
                <a:gd name="connsiteX342" fmla="*/ 8159 w 10000"/>
                <a:gd name="connsiteY342" fmla="*/ 7679 h 10000"/>
                <a:gd name="connsiteX343" fmla="*/ 8177 w 10000"/>
                <a:gd name="connsiteY343" fmla="*/ 7231 h 10000"/>
                <a:gd name="connsiteX344" fmla="*/ 8199 w 10000"/>
                <a:gd name="connsiteY344" fmla="*/ 6526 h 10000"/>
                <a:gd name="connsiteX345" fmla="*/ 8218 w 10000"/>
                <a:gd name="connsiteY345" fmla="*/ 5859 h 10000"/>
                <a:gd name="connsiteX346" fmla="*/ 8245 w 10000"/>
                <a:gd name="connsiteY346" fmla="*/ 5154 h 10000"/>
                <a:gd name="connsiteX347" fmla="*/ 8263 w 10000"/>
                <a:gd name="connsiteY347" fmla="*/ 4615 h 10000"/>
                <a:gd name="connsiteX348" fmla="*/ 8283 w 10000"/>
                <a:gd name="connsiteY348" fmla="*/ 3949 h 10000"/>
                <a:gd name="connsiteX349" fmla="*/ 8302 w 10000"/>
                <a:gd name="connsiteY349" fmla="*/ 3474 h 10000"/>
                <a:gd name="connsiteX350" fmla="*/ 8321 w 10000"/>
                <a:gd name="connsiteY350" fmla="*/ 2936 h 10000"/>
                <a:gd name="connsiteX351" fmla="*/ 8351 w 10000"/>
                <a:gd name="connsiteY351" fmla="*/ 2808 h 10000"/>
                <a:gd name="connsiteX352" fmla="*/ 8369 w 10000"/>
                <a:gd name="connsiteY352" fmla="*/ 3474 h 10000"/>
                <a:gd name="connsiteX353" fmla="*/ 8388 w 10000"/>
                <a:gd name="connsiteY353" fmla="*/ 4462 h 10000"/>
                <a:gd name="connsiteX354" fmla="*/ 8408 w 10000"/>
                <a:gd name="connsiteY354" fmla="*/ 4590 h 10000"/>
                <a:gd name="connsiteX355" fmla="*/ 8435 w 10000"/>
                <a:gd name="connsiteY355" fmla="*/ 4333 h 10000"/>
                <a:gd name="connsiteX356" fmla="*/ 8453 w 10000"/>
                <a:gd name="connsiteY356" fmla="*/ 4295 h 10000"/>
                <a:gd name="connsiteX357" fmla="*/ 8473 w 10000"/>
                <a:gd name="connsiteY357" fmla="*/ 4205 h 10000"/>
                <a:gd name="connsiteX358" fmla="*/ 8493 w 10000"/>
                <a:gd name="connsiteY358" fmla="*/ 3949 h 10000"/>
                <a:gd name="connsiteX359" fmla="*/ 8511 w 10000"/>
                <a:gd name="connsiteY359" fmla="*/ 4654 h 10000"/>
                <a:gd name="connsiteX360" fmla="*/ 8540 w 10000"/>
                <a:gd name="connsiteY360" fmla="*/ 5282 h 10000"/>
                <a:gd name="connsiteX361" fmla="*/ 8558 w 10000"/>
                <a:gd name="connsiteY361" fmla="*/ 6051 h 10000"/>
                <a:gd name="connsiteX362" fmla="*/ 8588 w 10000"/>
                <a:gd name="connsiteY362" fmla="*/ 6718 h 10000"/>
                <a:gd name="connsiteX363" fmla="*/ 8607 w 10000"/>
                <a:gd name="connsiteY363" fmla="*/ 6821 h 10000"/>
                <a:gd name="connsiteX364" fmla="*/ 8625 w 10000"/>
                <a:gd name="connsiteY364" fmla="*/ 6462 h 10000"/>
                <a:gd name="connsiteX365" fmla="*/ 8644 w 10000"/>
                <a:gd name="connsiteY365" fmla="*/ 5321 h 10000"/>
                <a:gd name="connsiteX366" fmla="*/ 8663 w 10000"/>
                <a:gd name="connsiteY366" fmla="*/ 2769 h 10000"/>
                <a:gd name="connsiteX367" fmla="*/ 8684 w 10000"/>
                <a:gd name="connsiteY367" fmla="*/ 1244 h 10000"/>
                <a:gd name="connsiteX368" fmla="*/ 8702 w 10000"/>
                <a:gd name="connsiteY368" fmla="*/ 962 h 10000"/>
                <a:gd name="connsiteX369" fmla="*/ 8728 w 10000"/>
                <a:gd name="connsiteY369" fmla="*/ 3603 h 10000"/>
                <a:gd name="connsiteX370" fmla="*/ 8746 w 10000"/>
                <a:gd name="connsiteY370" fmla="*/ 6846 h 10000"/>
                <a:gd name="connsiteX371" fmla="*/ 8774 w 10000"/>
                <a:gd name="connsiteY371" fmla="*/ 8282 h 10000"/>
                <a:gd name="connsiteX372" fmla="*/ 8793 w 10000"/>
                <a:gd name="connsiteY372" fmla="*/ 8218 h 10000"/>
                <a:gd name="connsiteX373" fmla="*/ 8813 w 10000"/>
                <a:gd name="connsiteY373" fmla="*/ 7679 h 10000"/>
                <a:gd name="connsiteX374" fmla="*/ 8833 w 10000"/>
                <a:gd name="connsiteY374" fmla="*/ 7038 h 10000"/>
                <a:gd name="connsiteX375" fmla="*/ 8851 w 10000"/>
                <a:gd name="connsiteY375" fmla="*/ 6436 h 10000"/>
                <a:gd name="connsiteX376" fmla="*/ 8881 w 10000"/>
                <a:gd name="connsiteY376" fmla="*/ 6115 h 10000"/>
                <a:gd name="connsiteX377" fmla="*/ 8900 w 10000"/>
                <a:gd name="connsiteY377" fmla="*/ 5833 h 10000"/>
                <a:gd name="connsiteX378" fmla="*/ 8918 w 10000"/>
                <a:gd name="connsiteY378" fmla="*/ 5449 h 10000"/>
                <a:gd name="connsiteX379" fmla="*/ 8938 w 10000"/>
                <a:gd name="connsiteY379" fmla="*/ 4872 h 10000"/>
                <a:gd name="connsiteX380" fmla="*/ 8957 w 10000"/>
                <a:gd name="connsiteY380" fmla="*/ 4333 h 10000"/>
                <a:gd name="connsiteX381" fmla="*/ 8984 w 10000"/>
                <a:gd name="connsiteY381" fmla="*/ 3795 h 10000"/>
                <a:gd name="connsiteX382" fmla="*/ 9002 w 10000"/>
                <a:gd name="connsiteY382" fmla="*/ 3538 h 10000"/>
                <a:gd name="connsiteX383" fmla="*/ 9021 w 10000"/>
                <a:gd name="connsiteY383" fmla="*/ 3244 h 10000"/>
                <a:gd name="connsiteX384" fmla="*/ 9047 w 10000"/>
                <a:gd name="connsiteY384" fmla="*/ 3372 h 10000"/>
                <a:gd name="connsiteX385" fmla="*/ 9069 w 10000"/>
                <a:gd name="connsiteY385" fmla="*/ 3244 h 10000"/>
                <a:gd name="connsiteX386" fmla="*/ 9088 w 10000"/>
                <a:gd name="connsiteY386" fmla="*/ 2513 h 10000"/>
                <a:gd name="connsiteX387" fmla="*/ 9106 w 10000"/>
                <a:gd name="connsiteY387" fmla="*/ 2897 h 10000"/>
                <a:gd name="connsiteX388" fmla="*/ 9125 w 10000"/>
                <a:gd name="connsiteY388" fmla="*/ 5128 h 10000"/>
                <a:gd name="connsiteX389" fmla="*/ 9156 w 10000"/>
                <a:gd name="connsiteY389" fmla="*/ 6846 h 10000"/>
                <a:gd name="connsiteX390" fmla="*/ 9175 w 10000"/>
                <a:gd name="connsiteY390" fmla="*/ 7038 h 10000"/>
                <a:gd name="connsiteX391" fmla="*/ 9194 w 10000"/>
                <a:gd name="connsiteY391" fmla="*/ 6821 h 10000"/>
                <a:gd name="connsiteX392" fmla="*/ 9220 w 10000"/>
                <a:gd name="connsiteY392" fmla="*/ 6051 h 10000"/>
                <a:gd name="connsiteX393" fmla="*/ 9240 w 10000"/>
                <a:gd name="connsiteY393" fmla="*/ 4974 h 10000"/>
                <a:gd name="connsiteX394" fmla="*/ 9258 w 10000"/>
                <a:gd name="connsiteY394" fmla="*/ 3885 h 10000"/>
                <a:gd name="connsiteX395" fmla="*/ 9277 w 10000"/>
                <a:gd name="connsiteY395" fmla="*/ 3795 h 10000"/>
                <a:gd name="connsiteX396" fmla="*/ 9295 w 10000"/>
                <a:gd name="connsiteY396" fmla="*/ 4910 h 10000"/>
                <a:gd name="connsiteX397" fmla="*/ 9316 w 10000"/>
                <a:gd name="connsiteY397" fmla="*/ 6590 h 10000"/>
                <a:gd name="connsiteX398" fmla="*/ 9345 w 10000"/>
                <a:gd name="connsiteY398" fmla="*/ 7705 h 10000"/>
                <a:gd name="connsiteX399" fmla="*/ 9364 w 10000"/>
                <a:gd name="connsiteY399" fmla="*/ 7641 h 10000"/>
                <a:gd name="connsiteX400" fmla="*/ 9382 w 10000"/>
                <a:gd name="connsiteY400" fmla="*/ 6974 h 10000"/>
                <a:gd name="connsiteX401" fmla="*/ 9400 w 10000"/>
                <a:gd name="connsiteY401" fmla="*/ 6244 h 10000"/>
                <a:gd name="connsiteX402" fmla="*/ 9430 w 10000"/>
                <a:gd name="connsiteY402" fmla="*/ 5667 h 10000"/>
                <a:gd name="connsiteX403" fmla="*/ 9449 w 10000"/>
                <a:gd name="connsiteY403" fmla="*/ 5282 h 10000"/>
                <a:gd name="connsiteX404" fmla="*/ 9468 w 10000"/>
                <a:gd name="connsiteY404" fmla="*/ 4782 h 10000"/>
                <a:gd name="connsiteX405" fmla="*/ 9486 w 10000"/>
                <a:gd name="connsiteY405" fmla="*/ 3987 h 10000"/>
                <a:gd name="connsiteX406" fmla="*/ 9515 w 10000"/>
                <a:gd name="connsiteY406" fmla="*/ 3244 h 10000"/>
                <a:gd name="connsiteX407" fmla="*/ 9533 w 10000"/>
                <a:gd name="connsiteY407" fmla="*/ 2872 h 10000"/>
                <a:gd name="connsiteX408" fmla="*/ 9552 w 10000"/>
                <a:gd name="connsiteY408" fmla="*/ 2962 h 10000"/>
                <a:gd name="connsiteX409" fmla="*/ 9570 w 10000"/>
                <a:gd name="connsiteY409" fmla="*/ 3667 h 10000"/>
                <a:gd name="connsiteX410" fmla="*/ 9591 w 10000"/>
                <a:gd name="connsiteY410" fmla="*/ 5321 h 10000"/>
                <a:gd name="connsiteX411" fmla="*/ 10000 w 10000"/>
                <a:gd name="connsiteY411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6550 w 10000"/>
                <a:gd name="connsiteY299" fmla="*/ 4013 h 10000"/>
                <a:gd name="connsiteX300" fmla="*/ 6569 w 10000"/>
                <a:gd name="connsiteY300" fmla="*/ 3064 h 10000"/>
                <a:gd name="connsiteX301" fmla="*/ 6633 w 10000"/>
                <a:gd name="connsiteY301" fmla="*/ 5923 h 10000"/>
                <a:gd name="connsiteX302" fmla="*/ 6652 w 10000"/>
                <a:gd name="connsiteY302" fmla="*/ 7321 h 10000"/>
                <a:gd name="connsiteX303" fmla="*/ 6672 w 10000"/>
                <a:gd name="connsiteY303" fmla="*/ 7641 h 10000"/>
                <a:gd name="connsiteX304" fmla="*/ 6691 w 10000"/>
                <a:gd name="connsiteY304" fmla="*/ 7359 h 10000"/>
                <a:gd name="connsiteX305" fmla="*/ 6709 w 10000"/>
                <a:gd name="connsiteY305" fmla="*/ 5833 h 10000"/>
                <a:gd name="connsiteX306" fmla="*/ 6826 w 10000"/>
                <a:gd name="connsiteY306" fmla="*/ 6436 h 10000"/>
                <a:gd name="connsiteX307" fmla="*/ 6846 w 10000"/>
                <a:gd name="connsiteY307" fmla="*/ 8628 h 10000"/>
                <a:gd name="connsiteX308" fmla="*/ 6864 w 10000"/>
                <a:gd name="connsiteY308" fmla="*/ 9077 h 10000"/>
                <a:gd name="connsiteX309" fmla="*/ 6890 w 10000"/>
                <a:gd name="connsiteY309" fmla="*/ 8603 h 10000"/>
                <a:gd name="connsiteX310" fmla="*/ 6908 w 10000"/>
                <a:gd name="connsiteY310" fmla="*/ 7679 h 10000"/>
                <a:gd name="connsiteX311" fmla="*/ 6928 w 10000"/>
                <a:gd name="connsiteY311" fmla="*/ 6846 h 10000"/>
                <a:gd name="connsiteX312" fmla="*/ 6946 w 10000"/>
                <a:gd name="connsiteY312" fmla="*/ 6090 h 10000"/>
                <a:gd name="connsiteX313" fmla="*/ 6965 w 10000"/>
                <a:gd name="connsiteY313" fmla="*/ 5128 h 10000"/>
                <a:gd name="connsiteX314" fmla="*/ 6985 w 10000"/>
                <a:gd name="connsiteY314" fmla="*/ 4013 h 10000"/>
                <a:gd name="connsiteX315" fmla="*/ 7355 w 10000"/>
                <a:gd name="connsiteY315" fmla="*/ 5513 h 10000"/>
                <a:gd name="connsiteX316" fmla="*/ 7395 w 10000"/>
                <a:gd name="connsiteY316" fmla="*/ 5897 h 10000"/>
                <a:gd name="connsiteX317" fmla="*/ 7458 w 10000"/>
                <a:gd name="connsiteY317" fmla="*/ 4936 h 10000"/>
                <a:gd name="connsiteX318" fmla="*/ 7668 w 10000"/>
                <a:gd name="connsiteY318" fmla="*/ 5154 h 10000"/>
                <a:gd name="connsiteX319" fmla="*/ 7693 w 10000"/>
                <a:gd name="connsiteY319" fmla="*/ 5731 h 10000"/>
                <a:gd name="connsiteX320" fmla="*/ 7713 w 10000"/>
                <a:gd name="connsiteY320" fmla="*/ 6051 h 10000"/>
                <a:gd name="connsiteX321" fmla="*/ 7731 w 10000"/>
                <a:gd name="connsiteY321" fmla="*/ 5962 h 10000"/>
                <a:gd name="connsiteX322" fmla="*/ 7750 w 10000"/>
                <a:gd name="connsiteY322" fmla="*/ 5897 h 10000"/>
                <a:gd name="connsiteX323" fmla="*/ 7770 w 10000"/>
                <a:gd name="connsiteY323" fmla="*/ 5321 h 10000"/>
                <a:gd name="connsiteX324" fmla="*/ 7789 w 10000"/>
                <a:gd name="connsiteY324" fmla="*/ 4679 h 10000"/>
                <a:gd name="connsiteX325" fmla="*/ 7820 w 10000"/>
                <a:gd name="connsiteY325" fmla="*/ 4115 h 10000"/>
                <a:gd name="connsiteX326" fmla="*/ 7838 w 10000"/>
                <a:gd name="connsiteY326" fmla="*/ 3474 h 10000"/>
                <a:gd name="connsiteX327" fmla="*/ 7859 w 10000"/>
                <a:gd name="connsiteY327" fmla="*/ 3410 h 10000"/>
                <a:gd name="connsiteX328" fmla="*/ 7874 w 10000"/>
                <a:gd name="connsiteY328" fmla="*/ 4808 h 10000"/>
                <a:gd name="connsiteX329" fmla="*/ 7907 w 10000"/>
                <a:gd name="connsiteY329" fmla="*/ 6090 h 10000"/>
                <a:gd name="connsiteX330" fmla="*/ 7926 w 10000"/>
                <a:gd name="connsiteY330" fmla="*/ 5833 h 10000"/>
                <a:gd name="connsiteX331" fmla="*/ 7944 w 10000"/>
                <a:gd name="connsiteY331" fmla="*/ 4359 h 10000"/>
                <a:gd name="connsiteX332" fmla="*/ 7970 w 10000"/>
                <a:gd name="connsiteY332" fmla="*/ 2705 h 10000"/>
                <a:gd name="connsiteX333" fmla="*/ 7988 w 10000"/>
                <a:gd name="connsiteY333" fmla="*/ 1974 h 10000"/>
                <a:gd name="connsiteX334" fmla="*/ 8007 w 10000"/>
                <a:gd name="connsiteY334" fmla="*/ 4013 h 10000"/>
                <a:gd name="connsiteX335" fmla="*/ 8026 w 10000"/>
                <a:gd name="connsiteY335" fmla="*/ 6372 h 10000"/>
                <a:gd name="connsiteX336" fmla="*/ 8046 w 10000"/>
                <a:gd name="connsiteY336" fmla="*/ 7808 h 10000"/>
                <a:gd name="connsiteX337" fmla="*/ 8064 w 10000"/>
                <a:gd name="connsiteY337" fmla="*/ 7577 h 10000"/>
                <a:gd name="connsiteX338" fmla="*/ 8095 w 10000"/>
                <a:gd name="connsiteY338" fmla="*/ 7295 h 10000"/>
                <a:gd name="connsiteX339" fmla="*/ 8114 w 10000"/>
                <a:gd name="connsiteY339" fmla="*/ 7321 h 10000"/>
                <a:gd name="connsiteX340" fmla="*/ 8132 w 10000"/>
                <a:gd name="connsiteY340" fmla="*/ 7551 h 10000"/>
                <a:gd name="connsiteX341" fmla="*/ 8159 w 10000"/>
                <a:gd name="connsiteY341" fmla="*/ 7679 h 10000"/>
                <a:gd name="connsiteX342" fmla="*/ 8177 w 10000"/>
                <a:gd name="connsiteY342" fmla="*/ 7231 h 10000"/>
                <a:gd name="connsiteX343" fmla="*/ 8199 w 10000"/>
                <a:gd name="connsiteY343" fmla="*/ 6526 h 10000"/>
                <a:gd name="connsiteX344" fmla="*/ 8218 w 10000"/>
                <a:gd name="connsiteY344" fmla="*/ 5859 h 10000"/>
                <a:gd name="connsiteX345" fmla="*/ 8245 w 10000"/>
                <a:gd name="connsiteY345" fmla="*/ 5154 h 10000"/>
                <a:gd name="connsiteX346" fmla="*/ 8263 w 10000"/>
                <a:gd name="connsiteY346" fmla="*/ 4615 h 10000"/>
                <a:gd name="connsiteX347" fmla="*/ 8283 w 10000"/>
                <a:gd name="connsiteY347" fmla="*/ 3949 h 10000"/>
                <a:gd name="connsiteX348" fmla="*/ 8302 w 10000"/>
                <a:gd name="connsiteY348" fmla="*/ 3474 h 10000"/>
                <a:gd name="connsiteX349" fmla="*/ 8321 w 10000"/>
                <a:gd name="connsiteY349" fmla="*/ 2936 h 10000"/>
                <a:gd name="connsiteX350" fmla="*/ 8351 w 10000"/>
                <a:gd name="connsiteY350" fmla="*/ 2808 h 10000"/>
                <a:gd name="connsiteX351" fmla="*/ 8369 w 10000"/>
                <a:gd name="connsiteY351" fmla="*/ 3474 h 10000"/>
                <a:gd name="connsiteX352" fmla="*/ 8388 w 10000"/>
                <a:gd name="connsiteY352" fmla="*/ 4462 h 10000"/>
                <a:gd name="connsiteX353" fmla="*/ 8408 w 10000"/>
                <a:gd name="connsiteY353" fmla="*/ 4590 h 10000"/>
                <a:gd name="connsiteX354" fmla="*/ 8435 w 10000"/>
                <a:gd name="connsiteY354" fmla="*/ 4333 h 10000"/>
                <a:gd name="connsiteX355" fmla="*/ 8453 w 10000"/>
                <a:gd name="connsiteY355" fmla="*/ 4295 h 10000"/>
                <a:gd name="connsiteX356" fmla="*/ 8473 w 10000"/>
                <a:gd name="connsiteY356" fmla="*/ 4205 h 10000"/>
                <a:gd name="connsiteX357" fmla="*/ 8493 w 10000"/>
                <a:gd name="connsiteY357" fmla="*/ 3949 h 10000"/>
                <a:gd name="connsiteX358" fmla="*/ 8511 w 10000"/>
                <a:gd name="connsiteY358" fmla="*/ 4654 h 10000"/>
                <a:gd name="connsiteX359" fmla="*/ 8540 w 10000"/>
                <a:gd name="connsiteY359" fmla="*/ 5282 h 10000"/>
                <a:gd name="connsiteX360" fmla="*/ 8558 w 10000"/>
                <a:gd name="connsiteY360" fmla="*/ 6051 h 10000"/>
                <a:gd name="connsiteX361" fmla="*/ 8588 w 10000"/>
                <a:gd name="connsiteY361" fmla="*/ 6718 h 10000"/>
                <a:gd name="connsiteX362" fmla="*/ 8607 w 10000"/>
                <a:gd name="connsiteY362" fmla="*/ 6821 h 10000"/>
                <a:gd name="connsiteX363" fmla="*/ 8625 w 10000"/>
                <a:gd name="connsiteY363" fmla="*/ 6462 h 10000"/>
                <a:gd name="connsiteX364" fmla="*/ 8644 w 10000"/>
                <a:gd name="connsiteY364" fmla="*/ 5321 h 10000"/>
                <a:gd name="connsiteX365" fmla="*/ 8663 w 10000"/>
                <a:gd name="connsiteY365" fmla="*/ 2769 h 10000"/>
                <a:gd name="connsiteX366" fmla="*/ 8684 w 10000"/>
                <a:gd name="connsiteY366" fmla="*/ 1244 h 10000"/>
                <a:gd name="connsiteX367" fmla="*/ 8702 w 10000"/>
                <a:gd name="connsiteY367" fmla="*/ 962 h 10000"/>
                <a:gd name="connsiteX368" fmla="*/ 8728 w 10000"/>
                <a:gd name="connsiteY368" fmla="*/ 3603 h 10000"/>
                <a:gd name="connsiteX369" fmla="*/ 8746 w 10000"/>
                <a:gd name="connsiteY369" fmla="*/ 6846 h 10000"/>
                <a:gd name="connsiteX370" fmla="*/ 8774 w 10000"/>
                <a:gd name="connsiteY370" fmla="*/ 8282 h 10000"/>
                <a:gd name="connsiteX371" fmla="*/ 8793 w 10000"/>
                <a:gd name="connsiteY371" fmla="*/ 8218 h 10000"/>
                <a:gd name="connsiteX372" fmla="*/ 8813 w 10000"/>
                <a:gd name="connsiteY372" fmla="*/ 7679 h 10000"/>
                <a:gd name="connsiteX373" fmla="*/ 8833 w 10000"/>
                <a:gd name="connsiteY373" fmla="*/ 7038 h 10000"/>
                <a:gd name="connsiteX374" fmla="*/ 8851 w 10000"/>
                <a:gd name="connsiteY374" fmla="*/ 6436 h 10000"/>
                <a:gd name="connsiteX375" fmla="*/ 8881 w 10000"/>
                <a:gd name="connsiteY375" fmla="*/ 6115 h 10000"/>
                <a:gd name="connsiteX376" fmla="*/ 8900 w 10000"/>
                <a:gd name="connsiteY376" fmla="*/ 5833 h 10000"/>
                <a:gd name="connsiteX377" fmla="*/ 8918 w 10000"/>
                <a:gd name="connsiteY377" fmla="*/ 5449 h 10000"/>
                <a:gd name="connsiteX378" fmla="*/ 8938 w 10000"/>
                <a:gd name="connsiteY378" fmla="*/ 4872 h 10000"/>
                <a:gd name="connsiteX379" fmla="*/ 8957 w 10000"/>
                <a:gd name="connsiteY379" fmla="*/ 4333 h 10000"/>
                <a:gd name="connsiteX380" fmla="*/ 8984 w 10000"/>
                <a:gd name="connsiteY380" fmla="*/ 3795 h 10000"/>
                <a:gd name="connsiteX381" fmla="*/ 9002 w 10000"/>
                <a:gd name="connsiteY381" fmla="*/ 3538 h 10000"/>
                <a:gd name="connsiteX382" fmla="*/ 9021 w 10000"/>
                <a:gd name="connsiteY382" fmla="*/ 3244 h 10000"/>
                <a:gd name="connsiteX383" fmla="*/ 9047 w 10000"/>
                <a:gd name="connsiteY383" fmla="*/ 3372 h 10000"/>
                <a:gd name="connsiteX384" fmla="*/ 9069 w 10000"/>
                <a:gd name="connsiteY384" fmla="*/ 3244 h 10000"/>
                <a:gd name="connsiteX385" fmla="*/ 9088 w 10000"/>
                <a:gd name="connsiteY385" fmla="*/ 2513 h 10000"/>
                <a:gd name="connsiteX386" fmla="*/ 9106 w 10000"/>
                <a:gd name="connsiteY386" fmla="*/ 2897 h 10000"/>
                <a:gd name="connsiteX387" fmla="*/ 9125 w 10000"/>
                <a:gd name="connsiteY387" fmla="*/ 5128 h 10000"/>
                <a:gd name="connsiteX388" fmla="*/ 9156 w 10000"/>
                <a:gd name="connsiteY388" fmla="*/ 6846 h 10000"/>
                <a:gd name="connsiteX389" fmla="*/ 9175 w 10000"/>
                <a:gd name="connsiteY389" fmla="*/ 7038 h 10000"/>
                <a:gd name="connsiteX390" fmla="*/ 9194 w 10000"/>
                <a:gd name="connsiteY390" fmla="*/ 6821 h 10000"/>
                <a:gd name="connsiteX391" fmla="*/ 9220 w 10000"/>
                <a:gd name="connsiteY391" fmla="*/ 6051 h 10000"/>
                <a:gd name="connsiteX392" fmla="*/ 9240 w 10000"/>
                <a:gd name="connsiteY392" fmla="*/ 4974 h 10000"/>
                <a:gd name="connsiteX393" fmla="*/ 9258 w 10000"/>
                <a:gd name="connsiteY393" fmla="*/ 3885 h 10000"/>
                <a:gd name="connsiteX394" fmla="*/ 9277 w 10000"/>
                <a:gd name="connsiteY394" fmla="*/ 3795 h 10000"/>
                <a:gd name="connsiteX395" fmla="*/ 9295 w 10000"/>
                <a:gd name="connsiteY395" fmla="*/ 4910 h 10000"/>
                <a:gd name="connsiteX396" fmla="*/ 9316 w 10000"/>
                <a:gd name="connsiteY396" fmla="*/ 6590 h 10000"/>
                <a:gd name="connsiteX397" fmla="*/ 9345 w 10000"/>
                <a:gd name="connsiteY397" fmla="*/ 7705 h 10000"/>
                <a:gd name="connsiteX398" fmla="*/ 9364 w 10000"/>
                <a:gd name="connsiteY398" fmla="*/ 7641 h 10000"/>
                <a:gd name="connsiteX399" fmla="*/ 9382 w 10000"/>
                <a:gd name="connsiteY399" fmla="*/ 6974 h 10000"/>
                <a:gd name="connsiteX400" fmla="*/ 9400 w 10000"/>
                <a:gd name="connsiteY400" fmla="*/ 6244 h 10000"/>
                <a:gd name="connsiteX401" fmla="*/ 9430 w 10000"/>
                <a:gd name="connsiteY401" fmla="*/ 5667 h 10000"/>
                <a:gd name="connsiteX402" fmla="*/ 9449 w 10000"/>
                <a:gd name="connsiteY402" fmla="*/ 5282 h 10000"/>
                <a:gd name="connsiteX403" fmla="*/ 9468 w 10000"/>
                <a:gd name="connsiteY403" fmla="*/ 4782 h 10000"/>
                <a:gd name="connsiteX404" fmla="*/ 9486 w 10000"/>
                <a:gd name="connsiteY404" fmla="*/ 3987 h 10000"/>
                <a:gd name="connsiteX405" fmla="*/ 9515 w 10000"/>
                <a:gd name="connsiteY405" fmla="*/ 3244 h 10000"/>
                <a:gd name="connsiteX406" fmla="*/ 9533 w 10000"/>
                <a:gd name="connsiteY406" fmla="*/ 2872 h 10000"/>
                <a:gd name="connsiteX407" fmla="*/ 9552 w 10000"/>
                <a:gd name="connsiteY407" fmla="*/ 2962 h 10000"/>
                <a:gd name="connsiteX408" fmla="*/ 9570 w 10000"/>
                <a:gd name="connsiteY408" fmla="*/ 3667 h 10000"/>
                <a:gd name="connsiteX409" fmla="*/ 9591 w 10000"/>
                <a:gd name="connsiteY409" fmla="*/ 5321 h 10000"/>
                <a:gd name="connsiteX410" fmla="*/ 10000 w 10000"/>
                <a:gd name="connsiteY410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6550 w 10000"/>
                <a:gd name="connsiteY299" fmla="*/ 4013 h 10000"/>
                <a:gd name="connsiteX300" fmla="*/ 6569 w 10000"/>
                <a:gd name="connsiteY300" fmla="*/ 3064 h 10000"/>
                <a:gd name="connsiteX301" fmla="*/ 6633 w 10000"/>
                <a:gd name="connsiteY301" fmla="*/ 5923 h 10000"/>
                <a:gd name="connsiteX302" fmla="*/ 6652 w 10000"/>
                <a:gd name="connsiteY302" fmla="*/ 7321 h 10000"/>
                <a:gd name="connsiteX303" fmla="*/ 6672 w 10000"/>
                <a:gd name="connsiteY303" fmla="*/ 7641 h 10000"/>
                <a:gd name="connsiteX304" fmla="*/ 6691 w 10000"/>
                <a:gd name="connsiteY304" fmla="*/ 7359 h 10000"/>
                <a:gd name="connsiteX305" fmla="*/ 6709 w 10000"/>
                <a:gd name="connsiteY305" fmla="*/ 5833 h 10000"/>
                <a:gd name="connsiteX306" fmla="*/ 6826 w 10000"/>
                <a:gd name="connsiteY306" fmla="*/ 6436 h 10000"/>
                <a:gd name="connsiteX307" fmla="*/ 6846 w 10000"/>
                <a:gd name="connsiteY307" fmla="*/ 8628 h 10000"/>
                <a:gd name="connsiteX308" fmla="*/ 6864 w 10000"/>
                <a:gd name="connsiteY308" fmla="*/ 9077 h 10000"/>
                <a:gd name="connsiteX309" fmla="*/ 6890 w 10000"/>
                <a:gd name="connsiteY309" fmla="*/ 8603 h 10000"/>
                <a:gd name="connsiteX310" fmla="*/ 6908 w 10000"/>
                <a:gd name="connsiteY310" fmla="*/ 7679 h 10000"/>
                <a:gd name="connsiteX311" fmla="*/ 6928 w 10000"/>
                <a:gd name="connsiteY311" fmla="*/ 6846 h 10000"/>
                <a:gd name="connsiteX312" fmla="*/ 6946 w 10000"/>
                <a:gd name="connsiteY312" fmla="*/ 6090 h 10000"/>
                <a:gd name="connsiteX313" fmla="*/ 6965 w 10000"/>
                <a:gd name="connsiteY313" fmla="*/ 5128 h 10000"/>
                <a:gd name="connsiteX314" fmla="*/ 6985 w 10000"/>
                <a:gd name="connsiteY314" fmla="*/ 4013 h 10000"/>
                <a:gd name="connsiteX315" fmla="*/ 7355 w 10000"/>
                <a:gd name="connsiteY315" fmla="*/ 5513 h 10000"/>
                <a:gd name="connsiteX316" fmla="*/ 7395 w 10000"/>
                <a:gd name="connsiteY316" fmla="*/ 5897 h 10000"/>
                <a:gd name="connsiteX317" fmla="*/ 7458 w 10000"/>
                <a:gd name="connsiteY317" fmla="*/ 4936 h 10000"/>
                <a:gd name="connsiteX318" fmla="*/ 7693 w 10000"/>
                <a:gd name="connsiteY318" fmla="*/ 5731 h 10000"/>
                <a:gd name="connsiteX319" fmla="*/ 7713 w 10000"/>
                <a:gd name="connsiteY319" fmla="*/ 6051 h 10000"/>
                <a:gd name="connsiteX320" fmla="*/ 7731 w 10000"/>
                <a:gd name="connsiteY320" fmla="*/ 5962 h 10000"/>
                <a:gd name="connsiteX321" fmla="*/ 7750 w 10000"/>
                <a:gd name="connsiteY321" fmla="*/ 5897 h 10000"/>
                <a:gd name="connsiteX322" fmla="*/ 7770 w 10000"/>
                <a:gd name="connsiteY322" fmla="*/ 5321 h 10000"/>
                <a:gd name="connsiteX323" fmla="*/ 7789 w 10000"/>
                <a:gd name="connsiteY323" fmla="*/ 4679 h 10000"/>
                <a:gd name="connsiteX324" fmla="*/ 7820 w 10000"/>
                <a:gd name="connsiteY324" fmla="*/ 4115 h 10000"/>
                <a:gd name="connsiteX325" fmla="*/ 7838 w 10000"/>
                <a:gd name="connsiteY325" fmla="*/ 3474 h 10000"/>
                <a:gd name="connsiteX326" fmla="*/ 7859 w 10000"/>
                <a:gd name="connsiteY326" fmla="*/ 3410 h 10000"/>
                <a:gd name="connsiteX327" fmla="*/ 7874 w 10000"/>
                <a:gd name="connsiteY327" fmla="*/ 4808 h 10000"/>
                <a:gd name="connsiteX328" fmla="*/ 7907 w 10000"/>
                <a:gd name="connsiteY328" fmla="*/ 6090 h 10000"/>
                <a:gd name="connsiteX329" fmla="*/ 7926 w 10000"/>
                <a:gd name="connsiteY329" fmla="*/ 5833 h 10000"/>
                <a:gd name="connsiteX330" fmla="*/ 7944 w 10000"/>
                <a:gd name="connsiteY330" fmla="*/ 4359 h 10000"/>
                <a:gd name="connsiteX331" fmla="*/ 7970 w 10000"/>
                <a:gd name="connsiteY331" fmla="*/ 2705 h 10000"/>
                <a:gd name="connsiteX332" fmla="*/ 7988 w 10000"/>
                <a:gd name="connsiteY332" fmla="*/ 1974 h 10000"/>
                <a:gd name="connsiteX333" fmla="*/ 8007 w 10000"/>
                <a:gd name="connsiteY333" fmla="*/ 4013 h 10000"/>
                <a:gd name="connsiteX334" fmla="*/ 8026 w 10000"/>
                <a:gd name="connsiteY334" fmla="*/ 6372 h 10000"/>
                <a:gd name="connsiteX335" fmla="*/ 8046 w 10000"/>
                <a:gd name="connsiteY335" fmla="*/ 7808 h 10000"/>
                <a:gd name="connsiteX336" fmla="*/ 8064 w 10000"/>
                <a:gd name="connsiteY336" fmla="*/ 7577 h 10000"/>
                <a:gd name="connsiteX337" fmla="*/ 8095 w 10000"/>
                <a:gd name="connsiteY337" fmla="*/ 7295 h 10000"/>
                <a:gd name="connsiteX338" fmla="*/ 8114 w 10000"/>
                <a:gd name="connsiteY338" fmla="*/ 7321 h 10000"/>
                <a:gd name="connsiteX339" fmla="*/ 8132 w 10000"/>
                <a:gd name="connsiteY339" fmla="*/ 7551 h 10000"/>
                <a:gd name="connsiteX340" fmla="*/ 8159 w 10000"/>
                <a:gd name="connsiteY340" fmla="*/ 7679 h 10000"/>
                <a:gd name="connsiteX341" fmla="*/ 8177 w 10000"/>
                <a:gd name="connsiteY341" fmla="*/ 7231 h 10000"/>
                <a:gd name="connsiteX342" fmla="*/ 8199 w 10000"/>
                <a:gd name="connsiteY342" fmla="*/ 6526 h 10000"/>
                <a:gd name="connsiteX343" fmla="*/ 8218 w 10000"/>
                <a:gd name="connsiteY343" fmla="*/ 5859 h 10000"/>
                <a:gd name="connsiteX344" fmla="*/ 8245 w 10000"/>
                <a:gd name="connsiteY344" fmla="*/ 5154 h 10000"/>
                <a:gd name="connsiteX345" fmla="*/ 8263 w 10000"/>
                <a:gd name="connsiteY345" fmla="*/ 4615 h 10000"/>
                <a:gd name="connsiteX346" fmla="*/ 8283 w 10000"/>
                <a:gd name="connsiteY346" fmla="*/ 3949 h 10000"/>
                <a:gd name="connsiteX347" fmla="*/ 8302 w 10000"/>
                <a:gd name="connsiteY347" fmla="*/ 3474 h 10000"/>
                <a:gd name="connsiteX348" fmla="*/ 8321 w 10000"/>
                <a:gd name="connsiteY348" fmla="*/ 2936 h 10000"/>
                <a:gd name="connsiteX349" fmla="*/ 8351 w 10000"/>
                <a:gd name="connsiteY349" fmla="*/ 2808 h 10000"/>
                <a:gd name="connsiteX350" fmla="*/ 8369 w 10000"/>
                <a:gd name="connsiteY350" fmla="*/ 3474 h 10000"/>
                <a:gd name="connsiteX351" fmla="*/ 8388 w 10000"/>
                <a:gd name="connsiteY351" fmla="*/ 4462 h 10000"/>
                <a:gd name="connsiteX352" fmla="*/ 8408 w 10000"/>
                <a:gd name="connsiteY352" fmla="*/ 4590 h 10000"/>
                <a:gd name="connsiteX353" fmla="*/ 8435 w 10000"/>
                <a:gd name="connsiteY353" fmla="*/ 4333 h 10000"/>
                <a:gd name="connsiteX354" fmla="*/ 8453 w 10000"/>
                <a:gd name="connsiteY354" fmla="*/ 4295 h 10000"/>
                <a:gd name="connsiteX355" fmla="*/ 8473 w 10000"/>
                <a:gd name="connsiteY355" fmla="*/ 4205 h 10000"/>
                <a:gd name="connsiteX356" fmla="*/ 8493 w 10000"/>
                <a:gd name="connsiteY356" fmla="*/ 3949 h 10000"/>
                <a:gd name="connsiteX357" fmla="*/ 8511 w 10000"/>
                <a:gd name="connsiteY357" fmla="*/ 4654 h 10000"/>
                <a:gd name="connsiteX358" fmla="*/ 8540 w 10000"/>
                <a:gd name="connsiteY358" fmla="*/ 5282 h 10000"/>
                <a:gd name="connsiteX359" fmla="*/ 8558 w 10000"/>
                <a:gd name="connsiteY359" fmla="*/ 6051 h 10000"/>
                <a:gd name="connsiteX360" fmla="*/ 8588 w 10000"/>
                <a:gd name="connsiteY360" fmla="*/ 6718 h 10000"/>
                <a:gd name="connsiteX361" fmla="*/ 8607 w 10000"/>
                <a:gd name="connsiteY361" fmla="*/ 6821 h 10000"/>
                <a:gd name="connsiteX362" fmla="*/ 8625 w 10000"/>
                <a:gd name="connsiteY362" fmla="*/ 6462 h 10000"/>
                <a:gd name="connsiteX363" fmla="*/ 8644 w 10000"/>
                <a:gd name="connsiteY363" fmla="*/ 5321 h 10000"/>
                <a:gd name="connsiteX364" fmla="*/ 8663 w 10000"/>
                <a:gd name="connsiteY364" fmla="*/ 2769 h 10000"/>
                <a:gd name="connsiteX365" fmla="*/ 8684 w 10000"/>
                <a:gd name="connsiteY365" fmla="*/ 1244 h 10000"/>
                <a:gd name="connsiteX366" fmla="*/ 8702 w 10000"/>
                <a:gd name="connsiteY366" fmla="*/ 962 h 10000"/>
                <a:gd name="connsiteX367" fmla="*/ 8728 w 10000"/>
                <a:gd name="connsiteY367" fmla="*/ 3603 h 10000"/>
                <a:gd name="connsiteX368" fmla="*/ 8746 w 10000"/>
                <a:gd name="connsiteY368" fmla="*/ 6846 h 10000"/>
                <a:gd name="connsiteX369" fmla="*/ 8774 w 10000"/>
                <a:gd name="connsiteY369" fmla="*/ 8282 h 10000"/>
                <a:gd name="connsiteX370" fmla="*/ 8793 w 10000"/>
                <a:gd name="connsiteY370" fmla="*/ 8218 h 10000"/>
                <a:gd name="connsiteX371" fmla="*/ 8813 w 10000"/>
                <a:gd name="connsiteY371" fmla="*/ 7679 h 10000"/>
                <a:gd name="connsiteX372" fmla="*/ 8833 w 10000"/>
                <a:gd name="connsiteY372" fmla="*/ 7038 h 10000"/>
                <a:gd name="connsiteX373" fmla="*/ 8851 w 10000"/>
                <a:gd name="connsiteY373" fmla="*/ 6436 h 10000"/>
                <a:gd name="connsiteX374" fmla="*/ 8881 w 10000"/>
                <a:gd name="connsiteY374" fmla="*/ 6115 h 10000"/>
                <a:gd name="connsiteX375" fmla="*/ 8900 w 10000"/>
                <a:gd name="connsiteY375" fmla="*/ 5833 h 10000"/>
                <a:gd name="connsiteX376" fmla="*/ 8918 w 10000"/>
                <a:gd name="connsiteY376" fmla="*/ 5449 h 10000"/>
                <a:gd name="connsiteX377" fmla="*/ 8938 w 10000"/>
                <a:gd name="connsiteY377" fmla="*/ 4872 h 10000"/>
                <a:gd name="connsiteX378" fmla="*/ 8957 w 10000"/>
                <a:gd name="connsiteY378" fmla="*/ 4333 h 10000"/>
                <a:gd name="connsiteX379" fmla="*/ 8984 w 10000"/>
                <a:gd name="connsiteY379" fmla="*/ 3795 h 10000"/>
                <a:gd name="connsiteX380" fmla="*/ 9002 w 10000"/>
                <a:gd name="connsiteY380" fmla="*/ 3538 h 10000"/>
                <a:gd name="connsiteX381" fmla="*/ 9021 w 10000"/>
                <a:gd name="connsiteY381" fmla="*/ 3244 h 10000"/>
                <a:gd name="connsiteX382" fmla="*/ 9047 w 10000"/>
                <a:gd name="connsiteY382" fmla="*/ 3372 h 10000"/>
                <a:gd name="connsiteX383" fmla="*/ 9069 w 10000"/>
                <a:gd name="connsiteY383" fmla="*/ 3244 h 10000"/>
                <a:gd name="connsiteX384" fmla="*/ 9088 w 10000"/>
                <a:gd name="connsiteY384" fmla="*/ 2513 h 10000"/>
                <a:gd name="connsiteX385" fmla="*/ 9106 w 10000"/>
                <a:gd name="connsiteY385" fmla="*/ 2897 h 10000"/>
                <a:gd name="connsiteX386" fmla="*/ 9125 w 10000"/>
                <a:gd name="connsiteY386" fmla="*/ 5128 h 10000"/>
                <a:gd name="connsiteX387" fmla="*/ 9156 w 10000"/>
                <a:gd name="connsiteY387" fmla="*/ 6846 h 10000"/>
                <a:gd name="connsiteX388" fmla="*/ 9175 w 10000"/>
                <a:gd name="connsiteY388" fmla="*/ 7038 h 10000"/>
                <a:gd name="connsiteX389" fmla="*/ 9194 w 10000"/>
                <a:gd name="connsiteY389" fmla="*/ 6821 h 10000"/>
                <a:gd name="connsiteX390" fmla="*/ 9220 w 10000"/>
                <a:gd name="connsiteY390" fmla="*/ 6051 h 10000"/>
                <a:gd name="connsiteX391" fmla="*/ 9240 w 10000"/>
                <a:gd name="connsiteY391" fmla="*/ 4974 h 10000"/>
                <a:gd name="connsiteX392" fmla="*/ 9258 w 10000"/>
                <a:gd name="connsiteY392" fmla="*/ 3885 h 10000"/>
                <a:gd name="connsiteX393" fmla="*/ 9277 w 10000"/>
                <a:gd name="connsiteY393" fmla="*/ 3795 h 10000"/>
                <a:gd name="connsiteX394" fmla="*/ 9295 w 10000"/>
                <a:gd name="connsiteY394" fmla="*/ 4910 h 10000"/>
                <a:gd name="connsiteX395" fmla="*/ 9316 w 10000"/>
                <a:gd name="connsiteY395" fmla="*/ 6590 h 10000"/>
                <a:gd name="connsiteX396" fmla="*/ 9345 w 10000"/>
                <a:gd name="connsiteY396" fmla="*/ 7705 h 10000"/>
                <a:gd name="connsiteX397" fmla="*/ 9364 w 10000"/>
                <a:gd name="connsiteY397" fmla="*/ 7641 h 10000"/>
                <a:gd name="connsiteX398" fmla="*/ 9382 w 10000"/>
                <a:gd name="connsiteY398" fmla="*/ 6974 h 10000"/>
                <a:gd name="connsiteX399" fmla="*/ 9400 w 10000"/>
                <a:gd name="connsiteY399" fmla="*/ 6244 h 10000"/>
                <a:gd name="connsiteX400" fmla="*/ 9430 w 10000"/>
                <a:gd name="connsiteY400" fmla="*/ 5667 h 10000"/>
                <a:gd name="connsiteX401" fmla="*/ 9449 w 10000"/>
                <a:gd name="connsiteY401" fmla="*/ 5282 h 10000"/>
                <a:gd name="connsiteX402" fmla="*/ 9468 w 10000"/>
                <a:gd name="connsiteY402" fmla="*/ 4782 h 10000"/>
                <a:gd name="connsiteX403" fmla="*/ 9486 w 10000"/>
                <a:gd name="connsiteY403" fmla="*/ 3987 h 10000"/>
                <a:gd name="connsiteX404" fmla="*/ 9515 w 10000"/>
                <a:gd name="connsiteY404" fmla="*/ 3244 h 10000"/>
                <a:gd name="connsiteX405" fmla="*/ 9533 w 10000"/>
                <a:gd name="connsiteY405" fmla="*/ 2872 h 10000"/>
                <a:gd name="connsiteX406" fmla="*/ 9552 w 10000"/>
                <a:gd name="connsiteY406" fmla="*/ 2962 h 10000"/>
                <a:gd name="connsiteX407" fmla="*/ 9570 w 10000"/>
                <a:gd name="connsiteY407" fmla="*/ 3667 h 10000"/>
                <a:gd name="connsiteX408" fmla="*/ 9591 w 10000"/>
                <a:gd name="connsiteY408" fmla="*/ 5321 h 10000"/>
                <a:gd name="connsiteX409" fmla="*/ 10000 w 10000"/>
                <a:gd name="connsiteY409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6550 w 10000"/>
                <a:gd name="connsiteY299" fmla="*/ 4013 h 10000"/>
                <a:gd name="connsiteX300" fmla="*/ 6569 w 10000"/>
                <a:gd name="connsiteY300" fmla="*/ 3064 h 10000"/>
                <a:gd name="connsiteX301" fmla="*/ 6633 w 10000"/>
                <a:gd name="connsiteY301" fmla="*/ 5923 h 10000"/>
                <a:gd name="connsiteX302" fmla="*/ 6652 w 10000"/>
                <a:gd name="connsiteY302" fmla="*/ 7321 h 10000"/>
                <a:gd name="connsiteX303" fmla="*/ 6672 w 10000"/>
                <a:gd name="connsiteY303" fmla="*/ 7641 h 10000"/>
                <a:gd name="connsiteX304" fmla="*/ 6691 w 10000"/>
                <a:gd name="connsiteY304" fmla="*/ 7359 h 10000"/>
                <a:gd name="connsiteX305" fmla="*/ 6709 w 10000"/>
                <a:gd name="connsiteY305" fmla="*/ 5833 h 10000"/>
                <a:gd name="connsiteX306" fmla="*/ 6826 w 10000"/>
                <a:gd name="connsiteY306" fmla="*/ 6436 h 10000"/>
                <a:gd name="connsiteX307" fmla="*/ 6846 w 10000"/>
                <a:gd name="connsiteY307" fmla="*/ 8628 h 10000"/>
                <a:gd name="connsiteX308" fmla="*/ 6864 w 10000"/>
                <a:gd name="connsiteY308" fmla="*/ 9077 h 10000"/>
                <a:gd name="connsiteX309" fmla="*/ 6890 w 10000"/>
                <a:gd name="connsiteY309" fmla="*/ 8603 h 10000"/>
                <a:gd name="connsiteX310" fmla="*/ 6908 w 10000"/>
                <a:gd name="connsiteY310" fmla="*/ 7679 h 10000"/>
                <a:gd name="connsiteX311" fmla="*/ 6928 w 10000"/>
                <a:gd name="connsiteY311" fmla="*/ 6846 h 10000"/>
                <a:gd name="connsiteX312" fmla="*/ 6946 w 10000"/>
                <a:gd name="connsiteY312" fmla="*/ 6090 h 10000"/>
                <a:gd name="connsiteX313" fmla="*/ 6965 w 10000"/>
                <a:gd name="connsiteY313" fmla="*/ 5128 h 10000"/>
                <a:gd name="connsiteX314" fmla="*/ 6985 w 10000"/>
                <a:gd name="connsiteY314" fmla="*/ 4013 h 10000"/>
                <a:gd name="connsiteX315" fmla="*/ 7355 w 10000"/>
                <a:gd name="connsiteY315" fmla="*/ 5513 h 10000"/>
                <a:gd name="connsiteX316" fmla="*/ 7395 w 10000"/>
                <a:gd name="connsiteY316" fmla="*/ 5897 h 10000"/>
                <a:gd name="connsiteX317" fmla="*/ 7693 w 10000"/>
                <a:gd name="connsiteY317" fmla="*/ 5731 h 10000"/>
                <a:gd name="connsiteX318" fmla="*/ 7713 w 10000"/>
                <a:gd name="connsiteY318" fmla="*/ 6051 h 10000"/>
                <a:gd name="connsiteX319" fmla="*/ 7731 w 10000"/>
                <a:gd name="connsiteY319" fmla="*/ 5962 h 10000"/>
                <a:gd name="connsiteX320" fmla="*/ 7750 w 10000"/>
                <a:gd name="connsiteY320" fmla="*/ 5897 h 10000"/>
                <a:gd name="connsiteX321" fmla="*/ 7770 w 10000"/>
                <a:gd name="connsiteY321" fmla="*/ 5321 h 10000"/>
                <a:gd name="connsiteX322" fmla="*/ 7789 w 10000"/>
                <a:gd name="connsiteY322" fmla="*/ 4679 h 10000"/>
                <a:gd name="connsiteX323" fmla="*/ 7820 w 10000"/>
                <a:gd name="connsiteY323" fmla="*/ 4115 h 10000"/>
                <a:gd name="connsiteX324" fmla="*/ 7838 w 10000"/>
                <a:gd name="connsiteY324" fmla="*/ 3474 h 10000"/>
                <a:gd name="connsiteX325" fmla="*/ 7859 w 10000"/>
                <a:gd name="connsiteY325" fmla="*/ 3410 h 10000"/>
                <a:gd name="connsiteX326" fmla="*/ 7874 w 10000"/>
                <a:gd name="connsiteY326" fmla="*/ 4808 h 10000"/>
                <a:gd name="connsiteX327" fmla="*/ 7907 w 10000"/>
                <a:gd name="connsiteY327" fmla="*/ 6090 h 10000"/>
                <a:gd name="connsiteX328" fmla="*/ 7926 w 10000"/>
                <a:gd name="connsiteY328" fmla="*/ 5833 h 10000"/>
                <a:gd name="connsiteX329" fmla="*/ 7944 w 10000"/>
                <a:gd name="connsiteY329" fmla="*/ 4359 h 10000"/>
                <a:gd name="connsiteX330" fmla="*/ 7970 w 10000"/>
                <a:gd name="connsiteY330" fmla="*/ 2705 h 10000"/>
                <a:gd name="connsiteX331" fmla="*/ 7988 w 10000"/>
                <a:gd name="connsiteY331" fmla="*/ 1974 h 10000"/>
                <a:gd name="connsiteX332" fmla="*/ 8007 w 10000"/>
                <a:gd name="connsiteY332" fmla="*/ 4013 h 10000"/>
                <a:gd name="connsiteX333" fmla="*/ 8026 w 10000"/>
                <a:gd name="connsiteY333" fmla="*/ 6372 h 10000"/>
                <a:gd name="connsiteX334" fmla="*/ 8046 w 10000"/>
                <a:gd name="connsiteY334" fmla="*/ 7808 h 10000"/>
                <a:gd name="connsiteX335" fmla="*/ 8064 w 10000"/>
                <a:gd name="connsiteY335" fmla="*/ 7577 h 10000"/>
                <a:gd name="connsiteX336" fmla="*/ 8095 w 10000"/>
                <a:gd name="connsiteY336" fmla="*/ 7295 h 10000"/>
                <a:gd name="connsiteX337" fmla="*/ 8114 w 10000"/>
                <a:gd name="connsiteY337" fmla="*/ 7321 h 10000"/>
                <a:gd name="connsiteX338" fmla="*/ 8132 w 10000"/>
                <a:gd name="connsiteY338" fmla="*/ 7551 h 10000"/>
                <a:gd name="connsiteX339" fmla="*/ 8159 w 10000"/>
                <a:gd name="connsiteY339" fmla="*/ 7679 h 10000"/>
                <a:gd name="connsiteX340" fmla="*/ 8177 w 10000"/>
                <a:gd name="connsiteY340" fmla="*/ 7231 h 10000"/>
                <a:gd name="connsiteX341" fmla="*/ 8199 w 10000"/>
                <a:gd name="connsiteY341" fmla="*/ 6526 h 10000"/>
                <a:gd name="connsiteX342" fmla="*/ 8218 w 10000"/>
                <a:gd name="connsiteY342" fmla="*/ 5859 h 10000"/>
                <a:gd name="connsiteX343" fmla="*/ 8245 w 10000"/>
                <a:gd name="connsiteY343" fmla="*/ 5154 h 10000"/>
                <a:gd name="connsiteX344" fmla="*/ 8263 w 10000"/>
                <a:gd name="connsiteY344" fmla="*/ 4615 h 10000"/>
                <a:gd name="connsiteX345" fmla="*/ 8283 w 10000"/>
                <a:gd name="connsiteY345" fmla="*/ 3949 h 10000"/>
                <a:gd name="connsiteX346" fmla="*/ 8302 w 10000"/>
                <a:gd name="connsiteY346" fmla="*/ 3474 h 10000"/>
                <a:gd name="connsiteX347" fmla="*/ 8321 w 10000"/>
                <a:gd name="connsiteY347" fmla="*/ 2936 h 10000"/>
                <a:gd name="connsiteX348" fmla="*/ 8351 w 10000"/>
                <a:gd name="connsiteY348" fmla="*/ 2808 h 10000"/>
                <a:gd name="connsiteX349" fmla="*/ 8369 w 10000"/>
                <a:gd name="connsiteY349" fmla="*/ 3474 h 10000"/>
                <a:gd name="connsiteX350" fmla="*/ 8388 w 10000"/>
                <a:gd name="connsiteY350" fmla="*/ 4462 h 10000"/>
                <a:gd name="connsiteX351" fmla="*/ 8408 w 10000"/>
                <a:gd name="connsiteY351" fmla="*/ 4590 h 10000"/>
                <a:gd name="connsiteX352" fmla="*/ 8435 w 10000"/>
                <a:gd name="connsiteY352" fmla="*/ 4333 h 10000"/>
                <a:gd name="connsiteX353" fmla="*/ 8453 w 10000"/>
                <a:gd name="connsiteY353" fmla="*/ 4295 h 10000"/>
                <a:gd name="connsiteX354" fmla="*/ 8473 w 10000"/>
                <a:gd name="connsiteY354" fmla="*/ 4205 h 10000"/>
                <a:gd name="connsiteX355" fmla="*/ 8493 w 10000"/>
                <a:gd name="connsiteY355" fmla="*/ 3949 h 10000"/>
                <a:gd name="connsiteX356" fmla="*/ 8511 w 10000"/>
                <a:gd name="connsiteY356" fmla="*/ 4654 h 10000"/>
                <a:gd name="connsiteX357" fmla="*/ 8540 w 10000"/>
                <a:gd name="connsiteY357" fmla="*/ 5282 h 10000"/>
                <a:gd name="connsiteX358" fmla="*/ 8558 w 10000"/>
                <a:gd name="connsiteY358" fmla="*/ 6051 h 10000"/>
                <a:gd name="connsiteX359" fmla="*/ 8588 w 10000"/>
                <a:gd name="connsiteY359" fmla="*/ 6718 h 10000"/>
                <a:gd name="connsiteX360" fmla="*/ 8607 w 10000"/>
                <a:gd name="connsiteY360" fmla="*/ 6821 h 10000"/>
                <a:gd name="connsiteX361" fmla="*/ 8625 w 10000"/>
                <a:gd name="connsiteY361" fmla="*/ 6462 h 10000"/>
                <a:gd name="connsiteX362" fmla="*/ 8644 w 10000"/>
                <a:gd name="connsiteY362" fmla="*/ 5321 h 10000"/>
                <a:gd name="connsiteX363" fmla="*/ 8663 w 10000"/>
                <a:gd name="connsiteY363" fmla="*/ 2769 h 10000"/>
                <a:gd name="connsiteX364" fmla="*/ 8684 w 10000"/>
                <a:gd name="connsiteY364" fmla="*/ 1244 h 10000"/>
                <a:gd name="connsiteX365" fmla="*/ 8702 w 10000"/>
                <a:gd name="connsiteY365" fmla="*/ 962 h 10000"/>
                <a:gd name="connsiteX366" fmla="*/ 8728 w 10000"/>
                <a:gd name="connsiteY366" fmla="*/ 3603 h 10000"/>
                <a:gd name="connsiteX367" fmla="*/ 8746 w 10000"/>
                <a:gd name="connsiteY367" fmla="*/ 6846 h 10000"/>
                <a:gd name="connsiteX368" fmla="*/ 8774 w 10000"/>
                <a:gd name="connsiteY368" fmla="*/ 8282 h 10000"/>
                <a:gd name="connsiteX369" fmla="*/ 8793 w 10000"/>
                <a:gd name="connsiteY369" fmla="*/ 8218 h 10000"/>
                <a:gd name="connsiteX370" fmla="*/ 8813 w 10000"/>
                <a:gd name="connsiteY370" fmla="*/ 7679 h 10000"/>
                <a:gd name="connsiteX371" fmla="*/ 8833 w 10000"/>
                <a:gd name="connsiteY371" fmla="*/ 7038 h 10000"/>
                <a:gd name="connsiteX372" fmla="*/ 8851 w 10000"/>
                <a:gd name="connsiteY372" fmla="*/ 6436 h 10000"/>
                <a:gd name="connsiteX373" fmla="*/ 8881 w 10000"/>
                <a:gd name="connsiteY373" fmla="*/ 6115 h 10000"/>
                <a:gd name="connsiteX374" fmla="*/ 8900 w 10000"/>
                <a:gd name="connsiteY374" fmla="*/ 5833 h 10000"/>
                <a:gd name="connsiteX375" fmla="*/ 8918 w 10000"/>
                <a:gd name="connsiteY375" fmla="*/ 5449 h 10000"/>
                <a:gd name="connsiteX376" fmla="*/ 8938 w 10000"/>
                <a:gd name="connsiteY376" fmla="*/ 4872 h 10000"/>
                <a:gd name="connsiteX377" fmla="*/ 8957 w 10000"/>
                <a:gd name="connsiteY377" fmla="*/ 4333 h 10000"/>
                <a:gd name="connsiteX378" fmla="*/ 8984 w 10000"/>
                <a:gd name="connsiteY378" fmla="*/ 3795 h 10000"/>
                <a:gd name="connsiteX379" fmla="*/ 9002 w 10000"/>
                <a:gd name="connsiteY379" fmla="*/ 3538 h 10000"/>
                <a:gd name="connsiteX380" fmla="*/ 9021 w 10000"/>
                <a:gd name="connsiteY380" fmla="*/ 3244 h 10000"/>
                <a:gd name="connsiteX381" fmla="*/ 9047 w 10000"/>
                <a:gd name="connsiteY381" fmla="*/ 3372 h 10000"/>
                <a:gd name="connsiteX382" fmla="*/ 9069 w 10000"/>
                <a:gd name="connsiteY382" fmla="*/ 3244 h 10000"/>
                <a:gd name="connsiteX383" fmla="*/ 9088 w 10000"/>
                <a:gd name="connsiteY383" fmla="*/ 2513 h 10000"/>
                <a:gd name="connsiteX384" fmla="*/ 9106 w 10000"/>
                <a:gd name="connsiteY384" fmla="*/ 2897 h 10000"/>
                <a:gd name="connsiteX385" fmla="*/ 9125 w 10000"/>
                <a:gd name="connsiteY385" fmla="*/ 5128 h 10000"/>
                <a:gd name="connsiteX386" fmla="*/ 9156 w 10000"/>
                <a:gd name="connsiteY386" fmla="*/ 6846 h 10000"/>
                <a:gd name="connsiteX387" fmla="*/ 9175 w 10000"/>
                <a:gd name="connsiteY387" fmla="*/ 7038 h 10000"/>
                <a:gd name="connsiteX388" fmla="*/ 9194 w 10000"/>
                <a:gd name="connsiteY388" fmla="*/ 6821 h 10000"/>
                <a:gd name="connsiteX389" fmla="*/ 9220 w 10000"/>
                <a:gd name="connsiteY389" fmla="*/ 6051 h 10000"/>
                <a:gd name="connsiteX390" fmla="*/ 9240 w 10000"/>
                <a:gd name="connsiteY390" fmla="*/ 4974 h 10000"/>
                <a:gd name="connsiteX391" fmla="*/ 9258 w 10000"/>
                <a:gd name="connsiteY391" fmla="*/ 3885 h 10000"/>
                <a:gd name="connsiteX392" fmla="*/ 9277 w 10000"/>
                <a:gd name="connsiteY392" fmla="*/ 3795 h 10000"/>
                <a:gd name="connsiteX393" fmla="*/ 9295 w 10000"/>
                <a:gd name="connsiteY393" fmla="*/ 4910 h 10000"/>
                <a:gd name="connsiteX394" fmla="*/ 9316 w 10000"/>
                <a:gd name="connsiteY394" fmla="*/ 6590 h 10000"/>
                <a:gd name="connsiteX395" fmla="*/ 9345 w 10000"/>
                <a:gd name="connsiteY395" fmla="*/ 7705 h 10000"/>
                <a:gd name="connsiteX396" fmla="*/ 9364 w 10000"/>
                <a:gd name="connsiteY396" fmla="*/ 7641 h 10000"/>
                <a:gd name="connsiteX397" fmla="*/ 9382 w 10000"/>
                <a:gd name="connsiteY397" fmla="*/ 6974 h 10000"/>
                <a:gd name="connsiteX398" fmla="*/ 9400 w 10000"/>
                <a:gd name="connsiteY398" fmla="*/ 6244 h 10000"/>
                <a:gd name="connsiteX399" fmla="*/ 9430 w 10000"/>
                <a:gd name="connsiteY399" fmla="*/ 5667 h 10000"/>
                <a:gd name="connsiteX400" fmla="*/ 9449 w 10000"/>
                <a:gd name="connsiteY400" fmla="*/ 5282 h 10000"/>
                <a:gd name="connsiteX401" fmla="*/ 9468 w 10000"/>
                <a:gd name="connsiteY401" fmla="*/ 4782 h 10000"/>
                <a:gd name="connsiteX402" fmla="*/ 9486 w 10000"/>
                <a:gd name="connsiteY402" fmla="*/ 3987 h 10000"/>
                <a:gd name="connsiteX403" fmla="*/ 9515 w 10000"/>
                <a:gd name="connsiteY403" fmla="*/ 3244 h 10000"/>
                <a:gd name="connsiteX404" fmla="*/ 9533 w 10000"/>
                <a:gd name="connsiteY404" fmla="*/ 2872 h 10000"/>
                <a:gd name="connsiteX405" fmla="*/ 9552 w 10000"/>
                <a:gd name="connsiteY405" fmla="*/ 2962 h 10000"/>
                <a:gd name="connsiteX406" fmla="*/ 9570 w 10000"/>
                <a:gd name="connsiteY406" fmla="*/ 3667 h 10000"/>
                <a:gd name="connsiteX407" fmla="*/ 9591 w 10000"/>
                <a:gd name="connsiteY407" fmla="*/ 5321 h 10000"/>
                <a:gd name="connsiteX408" fmla="*/ 10000 w 10000"/>
                <a:gd name="connsiteY408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6550 w 10000"/>
                <a:gd name="connsiteY299" fmla="*/ 4013 h 10000"/>
                <a:gd name="connsiteX300" fmla="*/ 6569 w 10000"/>
                <a:gd name="connsiteY300" fmla="*/ 3064 h 10000"/>
                <a:gd name="connsiteX301" fmla="*/ 6633 w 10000"/>
                <a:gd name="connsiteY301" fmla="*/ 5923 h 10000"/>
                <a:gd name="connsiteX302" fmla="*/ 6652 w 10000"/>
                <a:gd name="connsiteY302" fmla="*/ 7321 h 10000"/>
                <a:gd name="connsiteX303" fmla="*/ 6672 w 10000"/>
                <a:gd name="connsiteY303" fmla="*/ 7641 h 10000"/>
                <a:gd name="connsiteX304" fmla="*/ 6691 w 10000"/>
                <a:gd name="connsiteY304" fmla="*/ 7359 h 10000"/>
                <a:gd name="connsiteX305" fmla="*/ 6709 w 10000"/>
                <a:gd name="connsiteY305" fmla="*/ 5833 h 10000"/>
                <a:gd name="connsiteX306" fmla="*/ 6826 w 10000"/>
                <a:gd name="connsiteY306" fmla="*/ 6436 h 10000"/>
                <a:gd name="connsiteX307" fmla="*/ 6846 w 10000"/>
                <a:gd name="connsiteY307" fmla="*/ 8628 h 10000"/>
                <a:gd name="connsiteX308" fmla="*/ 6864 w 10000"/>
                <a:gd name="connsiteY308" fmla="*/ 9077 h 10000"/>
                <a:gd name="connsiteX309" fmla="*/ 6890 w 10000"/>
                <a:gd name="connsiteY309" fmla="*/ 8603 h 10000"/>
                <a:gd name="connsiteX310" fmla="*/ 6908 w 10000"/>
                <a:gd name="connsiteY310" fmla="*/ 7679 h 10000"/>
                <a:gd name="connsiteX311" fmla="*/ 6928 w 10000"/>
                <a:gd name="connsiteY311" fmla="*/ 6846 h 10000"/>
                <a:gd name="connsiteX312" fmla="*/ 6946 w 10000"/>
                <a:gd name="connsiteY312" fmla="*/ 6090 h 10000"/>
                <a:gd name="connsiteX313" fmla="*/ 6965 w 10000"/>
                <a:gd name="connsiteY313" fmla="*/ 5128 h 10000"/>
                <a:gd name="connsiteX314" fmla="*/ 6985 w 10000"/>
                <a:gd name="connsiteY314" fmla="*/ 4013 h 10000"/>
                <a:gd name="connsiteX315" fmla="*/ 7355 w 10000"/>
                <a:gd name="connsiteY315" fmla="*/ 5513 h 10000"/>
                <a:gd name="connsiteX316" fmla="*/ 7693 w 10000"/>
                <a:gd name="connsiteY316" fmla="*/ 5731 h 10000"/>
                <a:gd name="connsiteX317" fmla="*/ 7713 w 10000"/>
                <a:gd name="connsiteY317" fmla="*/ 6051 h 10000"/>
                <a:gd name="connsiteX318" fmla="*/ 7731 w 10000"/>
                <a:gd name="connsiteY318" fmla="*/ 5962 h 10000"/>
                <a:gd name="connsiteX319" fmla="*/ 7750 w 10000"/>
                <a:gd name="connsiteY319" fmla="*/ 5897 h 10000"/>
                <a:gd name="connsiteX320" fmla="*/ 7770 w 10000"/>
                <a:gd name="connsiteY320" fmla="*/ 5321 h 10000"/>
                <a:gd name="connsiteX321" fmla="*/ 7789 w 10000"/>
                <a:gd name="connsiteY321" fmla="*/ 4679 h 10000"/>
                <a:gd name="connsiteX322" fmla="*/ 7820 w 10000"/>
                <a:gd name="connsiteY322" fmla="*/ 4115 h 10000"/>
                <a:gd name="connsiteX323" fmla="*/ 7838 w 10000"/>
                <a:gd name="connsiteY323" fmla="*/ 3474 h 10000"/>
                <a:gd name="connsiteX324" fmla="*/ 7859 w 10000"/>
                <a:gd name="connsiteY324" fmla="*/ 3410 h 10000"/>
                <a:gd name="connsiteX325" fmla="*/ 7874 w 10000"/>
                <a:gd name="connsiteY325" fmla="*/ 4808 h 10000"/>
                <a:gd name="connsiteX326" fmla="*/ 7907 w 10000"/>
                <a:gd name="connsiteY326" fmla="*/ 6090 h 10000"/>
                <a:gd name="connsiteX327" fmla="*/ 7926 w 10000"/>
                <a:gd name="connsiteY327" fmla="*/ 5833 h 10000"/>
                <a:gd name="connsiteX328" fmla="*/ 7944 w 10000"/>
                <a:gd name="connsiteY328" fmla="*/ 4359 h 10000"/>
                <a:gd name="connsiteX329" fmla="*/ 7970 w 10000"/>
                <a:gd name="connsiteY329" fmla="*/ 2705 h 10000"/>
                <a:gd name="connsiteX330" fmla="*/ 7988 w 10000"/>
                <a:gd name="connsiteY330" fmla="*/ 1974 h 10000"/>
                <a:gd name="connsiteX331" fmla="*/ 8007 w 10000"/>
                <a:gd name="connsiteY331" fmla="*/ 4013 h 10000"/>
                <a:gd name="connsiteX332" fmla="*/ 8026 w 10000"/>
                <a:gd name="connsiteY332" fmla="*/ 6372 h 10000"/>
                <a:gd name="connsiteX333" fmla="*/ 8046 w 10000"/>
                <a:gd name="connsiteY333" fmla="*/ 7808 h 10000"/>
                <a:gd name="connsiteX334" fmla="*/ 8064 w 10000"/>
                <a:gd name="connsiteY334" fmla="*/ 7577 h 10000"/>
                <a:gd name="connsiteX335" fmla="*/ 8095 w 10000"/>
                <a:gd name="connsiteY335" fmla="*/ 7295 h 10000"/>
                <a:gd name="connsiteX336" fmla="*/ 8114 w 10000"/>
                <a:gd name="connsiteY336" fmla="*/ 7321 h 10000"/>
                <a:gd name="connsiteX337" fmla="*/ 8132 w 10000"/>
                <a:gd name="connsiteY337" fmla="*/ 7551 h 10000"/>
                <a:gd name="connsiteX338" fmla="*/ 8159 w 10000"/>
                <a:gd name="connsiteY338" fmla="*/ 7679 h 10000"/>
                <a:gd name="connsiteX339" fmla="*/ 8177 w 10000"/>
                <a:gd name="connsiteY339" fmla="*/ 7231 h 10000"/>
                <a:gd name="connsiteX340" fmla="*/ 8199 w 10000"/>
                <a:gd name="connsiteY340" fmla="*/ 6526 h 10000"/>
                <a:gd name="connsiteX341" fmla="*/ 8218 w 10000"/>
                <a:gd name="connsiteY341" fmla="*/ 5859 h 10000"/>
                <a:gd name="connsiteX342" fmla="*/ 8245 w 10000"/>
                <a:gd name="connsiteY342" fmla="*/ 5154 h 10000"/>
                <a:gd name="connsiteX343" fmla="*/ 8263 w 10000"/>
                <a:gd name="connsiteY343" fmla="*/ 4615 h 10000"/>
                <a:gd name="connsiteX344" fmla="*/ 8283 w 10000"/>
                <a:gd name="connsiteY344" fmla="*/ 3949 h 10000"/>
                <a:gd name="connsiteX345" fmla="*/ 8302 w 10000"/>
                <a:gd name="connsiteY345" fmla="*/ 3474 h 10000"/>
                <a:gd name="connsiteX346" fmla="*/ 8321 w 10000"/>
                <a:gd name="connsiteY346" fmla="*/ 2936 h 10000"/>
                <a:gd name="connsiteX347" fmla="*/ 8351 w 10000"/>
                <a:gd name="connsiteY347" fmla="*/ 2808 h 10000"/>
                <a:gd name="connsiteX348" fmla="*/ 8369 w 10000"/>
                <a:gd name="connsiteY348" fmla="*/ 3474 h 10000"/>
                <a:gd name="connsiteX349" fmla="*/ 8388 w 10000"/>
                <a:gd name="connsiteY349" fmla="*/ 4462 h 10000"/>
                <a:gd name="connsiteX350" fmla="*/ 8408 w 10000"/>
                <a:gd name="connsiteY350" fmla="*/ 4590 h 10000"/>
                <a:gd name="connsiteX351" fmla="*/ 8435 w 10000"/>
                <a:gd name="connsiteY351" fmla="*/ 4333 h 10000"/>
                <a:gd name="connsiteX352" fmla="*/ 8453 w 10000"/>
                <a:gd name="connsiteY352" fmla="*/ 4295 h 10000"/>
                <a:gd name="connsiteX353" fmla="*/ 8473 w 10000"/>
                <a:gd name="connsiteY353" fmla="*/ 4205 h 10000"/>
                <a:gd name="connsiteX354" fmla="*/ 8493 w 10000"/>
                <a:gd name="connsiteY354" fmla="*/ 3949 h 10000"/>
                <a:gd name="connsiteX355" fmla="*/ 8511 w 10000"/>
                <a:gd name="connsiteY355" fmla="*/ 4654 h 10000"/>
                <a:gd name="connsiteX356" fmla="*/ 8540 w 10000"/>
                <a:gd name="connsiteY356" fmla="*/ 5282 h 10000"/>
                <a:gd name="connsiteX357" fmla="*/ 8558 w 10000"/>
                <a:gd name="connsiteY357" fmla="*/ 6051 h 10000"/>
                <a:gd name="connsiteX358" fmla="*/ 8588 w 10000"/>
                <a:gd name="connsiteY358" fmla="*/ 6718 h 10000"/>
                <a:gd name="connsiteX359" fmla="*/ 8607 w 10000"/>
                <a:gd name="connsiteY359" fmla="*/ 6821 h 10000"/>
                <a:gd name="connsiteX360" fmla="*/ 8625 w 10000"/>
                <a:gd name="connsiteY360" fmla="*/ 6462 h 10000"/>
                <a:gd name="connsiteX361" fmla="*/ 8644 w 10000"/>
                <a:gd name="connsiteY361" fmla="*/ 5321 h 10000"/>
                <a:gd name="connsiteX362" fmla="*/ 8663 w 10000"/>
                <a:gd name="connsiteY362" fmla="*/ 2769 h 10000"/>
                <a:gd name="connsiteX363" fmla="*/ 8684 w 10000"/>
                <a:gd name="connsiteY363" fmla="*/ 1244 h 10000"/>
                <a:gd name="connsiteX364" fmla="*/ 8702 w 10000"/>
                <a:gd name="connsiteY364" fmla="*/ 962 h 10000"/>
                <a:gd name="connsiteX365" fmla="*/ 8728 w 10000"/>
                <a:gd name="connsiteY365" fmla="*/ 3603 h 10000"/>
                <a:gd name="connsiteX366" fmla="*/ 8746 w 10000"/>
                <a:gd name="connsiteY366" fmla="*/ 6846 h 10000"/>
                <a:gd name="connsiteX367" fmla="*/ 8774 w 10000"/>
                <a:gd name="connsiteY367" fmla="*/ 8282 h 10000"/>
                <a:gd name="connsiteX368" fmla="*/ 8793 w 10000"/>
                <a:gd name="connsiteY368" fmla="*/ 8218 h 10000"/>
                <a:gd name="connsiteX369" fmla="*/ 8813 w 10000"/>
                <a:gd name="connsiteY369" fmla="*/ 7679 h 10000"/>
                <a:gd name="connsiteX370" fmla="*/ 8833 w 10000"/>
                <a:gd name="connsiteY370" fmla="*/ 7038 h 10000"/>
                <a:gd name="connsiteX371" fmla="*/ 8851 w 10000"/>
                <a:gd name="connsiteY371" fmla="*/ 6436 h 10000"/>
                <a:gd name="connsiteX372" fmla="*/ 8881 w 10000"/>
                <a:gd name="connsiteY372" fmla="*/ 6115 h 10000"/>
                <a:gd name="connsiteX373" fmla="*/ 8900 w 10000"/>
                <a:gd name="connsiteY373" fmla="*/ 5833 h 10000"/>
                <a:gd name="connsiteX374" fmla="*/ 8918 w 10000"/>
                <a:gd name="connsiteY374" fmla="*/ 5449 h 10000"/>
                <a:gd name="connsiteX375" fmla="*/ 8938 w 10000"/>
                <a:gd name="connsiteY375" fmla="*/ 4872 h 10000"/>
                <a:gd name="connsiteX376" fmla="*/ 8957 w 10000"/>
                <a:gd name="connsiteY376" fmla="*/ 4333 h 10000"/>
                <a:gd name="connsiteX377" fmla="*/ 8984 w 10000"/>
                <a:gd name="connsiteY377" fmla="*/ 3795 h 10000"/>
                <a:gd name="connsiteX378" fmla="*/ 9002 w 10000"/>
                <a:gd name="connsiteY378" fmla="*/ 3538 h 10000"/>
                <a:gd name="connsiteX379" fmla="*/ 9021 w 10000"/>
                <a:gd name="connsiteY379" fmla="*/ 3244 h 10000"/>
                <a:gd name="connsiteX380" fmla="*/ 9047 w 10000"/>
                <a:gd name="connsiteY380" fmla="*/ 3372 h 10000"/>
                <a:gd name="connsiteX381" fmla="*/ 9069 w 10000"/>
                <a:gd name="connsiteY381" fmla="*/ 3244 h 10000"/>
                <a:gd name="connsiteX382" fmla="*/ 9088 w 10000"/>
                <a:gd name="connsiteY382" fmla="*/ 2513 h 10000"/>
                <a:gd name="connsiteX383" fmla="*/ 9106 w 10000"/>
                <a:gd name="connsiteY383" fmla="*/ 2897 h 10000"/>
                <a:gd name="connsiteX384" fmla="*/ 9125 w 10000"/>
                <a:gd name="connsiteY384" fmla="*/ 5128 h 10000"/>
                <a:gd name="connsiteX385" fmla="*/ 9156 w 10000"/>
                <a:gd name="connsiteY385" fmla="*/ 6846 h 10000"/>
                <a:gd name="connsiteX386" fmla="*/ 9175 w 10000"/>
                <a:gd name="connsiteY386" fmla="*/ 7038 h 10000"/>
                <a:gd name="connsiteX387" fmla="*/ 9194 w 10000"/>
                <a:gd name="connsiteY387" fmla="*/ 6821 h 10000"/>
                <a:gd name="connsiteX388" fmla="*/ 9220 w 10000"/>
                <a:gd name="connsiteY388" fmla="*/ 6051 h 10000"/>
                <a:gd name="connsiteX389" fmla="*/ 9240 w 10000"/>
                <a:gd name="connsiteY389" fmla="*/ 4974 h 10000"/>
                <a:gd name="connsiteX390" fmla="*/ 9258 w 10000"/>
                <a:gd name="connsiteY390" fmla="*/ 3885 h 10000"/>
                <a:gd name="connsiteX391" fmla="*/ 9277 w 10000"/>
                <a:gd name="connsiteY391" fmla="*/ 3795 h 10000"/>
                <a:gd name="connsiteX392" fmla="*/ 9295 w 10000"/>
                <a:gd name="connsiteY392" fmla="*/ 4910 h 10000"/>
                <a:gd name="connsiteX393" fmla="*/ 9316 w 10000"/>
                <a:gd name="connsiteY393" fmla="*/ 6590 h 10000"/>
                <a:gd name="connsiteX394" fmla="*/ 9345 w 10000"/>
                <a:gd name="connsiteY394" fmla="*/ 7705 h 10000"/>
                <a:gd name="connsiteX395" fmla="*/ 9364 w 10000"/>
                <a:gd name="connsiteY395" fmla="*/ 7641 h 10000"/>
                <a:gd name="connsiteX396" fmla="*/ 9382 w 10000"/>
                <a:gd name="connsiteY396" fmla="*/ 6974 h 10000"/>
                <a:gd name="connsiteX397" fmla="*/ 9400 w 10000"/>
                <a:gd name="connsiteY397" fmla="*/ 6244 h 10000"/>
                <a:gd name="connsiteX398" fmla="*/ 9430 w 10000"/>
                <a:gd name="connsiteY398" fmla="*/ 5667 h 10000"/>
                <a:gd name="connsiteX399" fmla="*/ 9449 w 10000"/>
                <a:gd name="connsiteY399" fmla="*/ 5282 h 10000"/>
                <a:gd name="connsiteX400" fmla="*/ 9468 w 10000"/>
                <a:gd name="connsiteY400" fmla="*/ 4782 h 10000"/>
                <a:gd name="connsiteX401" fmla="*/ 9486 w 10000"/>
                <a:gd name="connsiteY401" fmla="*/ 3987 h 10000"/>
                <a:gd name="connsiteX402" fmla="*/ 9515 w 10000"/>
                <a:gd name="connsiteY402" fmla="*/ 3244 h 10000"/>
                <a:gd name="connsiteX403" fmla="*/ 9533 w 10000"/>
                <a:gd name="connsiteY403" fmla="*/ 2872 h 10000"/>
                <a:gd name="connsiteX404" fmla="*/ 9552 w 10000"/>
                <a:gd name="connsiteY404" fmla="*/ 2962 h 10000"/>
                <a:gd name="connsiteX405" fmla="*/ 9570 w 10000"/>
                <a:gd name="connsiteY405" fmla="*/ 3667 h 10000"/>
                <a:gd name="connsiteX406" fmla="*/ 9591 w 10000"/>
                <a:gd name="connsiteY406" fmla="*/ 5321 h 10000"/>
                <a:gd name="connsiteX407" fmla="*/ 10000 w 10000"/>
                <a:gd name="connsiteY407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6550 w 10000"/>
                <a:gd name="connsiteY299" fmla="*/ 4013 h 10000"/>
                <a:gd name="connsiteX300" fmla="*/ 6569 w 10000"/>
                <a:gd name="connsiteY300" fmla="*/ 3064 h 10000"/>
                <a:gd name="connsiteX301" fmla="*/ 6633 w 10000"/>
                <a:gd name="connsiteY301" fmla="*/ 5923 h 10000"/>
                <a:gd name="connsiteX302" fmla="*/ 6652 w 10000"/>
                <a:gd name="connsiteY302" fmla="*/ 7321 h 10000"/>
                <a:gd name="connsiteX303" fmla="*/ 6672 w 10000"/>
                <a:gd name="connsiteY303" fmla="*/ 7641 h 10000"/>
                <a:gd name="connsiteX304" fmla="*/ 6691 w 10000"/>
                <a:gd name="connsiteY304" fmla="*/ 7359 h 10000"/>
                <a:gd name="connsiteX305" fmla="*/ 6709 w 10000"/>
                <a:gd name="connsiteY305" fmla="*/ 5833 h 10000"/>
                <a:gd name="connsiteX306" fmla="*/ 6826 w 10000"/>
                <a:gd name="connsiteY306" fmla="*/ 6436 h 10000"/>
                <a:gd name="connsiteX307" fmla="*/ 6846 w 10000"/>
                <a:gd name="connsiteY307" fmla="*/ 8628 h 10000"/>
                <a:gd name="connsiteX308" fmla="*/ 6864 w 10000"/>
                <a:gd name="connsiteY308" fmla="*/ 9077 h 10000"/>
                <a:gd name="connsiteX309" fmla="*/ 6890 w 10000"/>
                <a:gd name="connsiteY309" fmla="*/ 8603 h 10000"/>
                <a:gd name="connsiteX310" fmla="*/ 6908 w 10000"/>
                <a:gd name="connsiteY310" fmla="*/ 7679 h 10000"/>
                <a:gd name="connsiteX311" fmla="*/ 6928 w 10000"/>
                <a:gd name="connsiteY311" fmla="*/ 6846 h 10000"/>
                <a:gd name="connsiteX312" fmla="*/ 6946 w 10000"/>
                <a:gd name="connsiteY312" fmla="*/ 6090 h 10000"/>
                <a:gd name="connsiteX313" fmla="*/ 6965 w 10000"/>
                <a:gd name="connsiteY313" fmla="*/ 5128 h 10000"/>
                <a:gd name="connsiteX314" fmla="*/ 6985 w 10000"/>
                <a:gd name="connsiteY314" fmla="*/ 4013 h 10000"/>
                <a:gd name="connsiteX315" fmla="*/ 7693 w 10000"/>
                <a:gd name="connsiteY315" fmla="*/ 5731 h 10000"/>
                <a:gd name="connsiteX316" fmla="*/ 7713 w 10000"/>
                <a:gd name="connsiteY316" fmla="*/ 6051 h 10000"/>
                <a:gd name="connsiteX317" fmla="*/ 7731 w 10000"/>
                <a:gd name="connsiteY317" fmla="*/ 5962 h 10000"/>
                <a:gd name="connsiteX318" fmla="*/ 7750 w 10000"/>
                <a:gd name="connsiteY318" fmla="*/ 5897 h 10000"/>
                <a:gd name="connsiteX319" fmla="*/ 7770 w 10000"/>
                <a:gd name="connsiteY319" fmla="*/ 5321 h 10000"/>
                <a:gd name="connsiteX320" fmla="*/ 7789 w 10000"/>
                <a:gd name="connsiteY320" fmla="*/ 4679 h 10000"/>
                <a:gd name="connsiteX321" fmla="*/ 7820 w 10000"/>
                <a:gd name="connsiteY321" fmla="*/ 4115 h 10000"/>
                <a:gd name="connsiteX322" fmla="*/ 7838 w 10000"/>
                <a:gd name="connsiteY322" fmla="*/ 3474 h 10000"/>
                <a:gd name="connsiteX323" fmla="*/ 7859 w 10000"/>
                <a:gd name="connsiteY323" fmla="*/ 3410 h 10000"/>
                <a:gd name="connsiteX324" fmla="*/ 7874 w 10000"/>
                <a:gd name="connsiteY324" fmla="*/ 4808 h 10000"/>
                <a:gd name="connsiteX325" fmla="*/ 7907 w 10000"/>
                <a:gd name="connsiteY325" fmla="*/ 6090 h 10000"/>
                <a:gd name="connsiteX326" fmla="*/ 7926 w 10000"/>
                <a:gd name="connsiteY326" fmla="*/ 5833 h 10000"/>
                <a:gd name="connsiteX327" fmla="*/ 7944 w 10000"/>
                <a:gd name="connsiteY327" fmla="*/ 4359 h 10000"/>
                <a:gd name="connsiteX328" fmla="*/ 7970 w 10000"/>
                <a:gd name="connsiteY328" fmla="*/ 2705 h 10000"/>
                <a:gd name="connsiteX329" fmla="*/ 7988 w 10000"/>
                <a:gd name="connsiteY329" fmla="*/ 1974 h 10000"/>
                <a:gd name="connsiteX330" fmla="*/ 8007 w 10000"/>
                <a:gd name="connsiteY330" fmla="*/ 4013 h 10000"/>
                <a:gd name="connsiteX331" fmla="*/ 8026 w 10000"/>
                <a:gd name="connsiteY331" fmla="*/ 6372 h 10000"/>
                <a:gd name="connsiteX332" fmla="*/ 8046 w 10000"/>
                <a:gd name="connsiteY332" fmla="*/ 7808 h 10000"/>
                <a:gd name="connsiteX333" fmla="*/ 8064 w 10000"/>
                <a:gd name="connsiteY333" fmla="*/ 7577 h 10000"/>
                <a:gd name="connsiteX334" fmla="*/ 8095 w 10000"/>
                <a:gd name="connsiteY334" fmla="*/ 7295 h 10000"/>
                <a:gd name="connsiteX335" fmla="*/ 8114 w 10000"/>
                <a:gd name="connsiteY335" fmla="*/ 7321 h 10000"/>
                <a:gd name="connsiteX336" fmla="*/ 8132 w 10000"/>
                <a:gd name="connsiteY336" fmla="*/ 7551 h 10000"/>
                <a:gd name="connsiteX337" fmla="*/ 8159 w 10000"/>
                <a:gd name="connsiteY337" fmla="*/ 7679 h 10000"/>
                <a:gd name="connsiteX338" fmla="*/ 8177 w 10000"/>
                <a:gd name="connsiteY338" fmla="*/ 7231 h 10000"/>
                <a:gd name="connsiteX339" fmla="*/ 8199 w 10000"/>
                <a:gd name="connsiteY339" fmla="*/ 6526 h 10000"/>
                <a:gd name="connsiteX340" fmla="*/ 8218 w 10000"/>
                <a:gd name="connsiteY340" fmla="*/ 5859 h 10000"/>
                <a:gd name="connsiteX341" fmla="*/ 8245 w 10000"/>
                <a:gd name="connsiteY341" fmla="*/ 5154 h 10000"/>
                <a:gd name="connsiteX342" fmla="*/ 8263 w 10000"/>
                <a:gd name="connsiteY342" fmla="*/ 4615 h 10000"/>
                <a:gd name="connsiteX343" fmla="*/ 8283 w 10000"/>
                <a:gd name="connsiteY343" fmla="*/ 3949 h 10000"/>
                <a:gd name="connsiteX344" fmla="*/ 8302 w 10000"/>
                <a:gd name="connsiteY344" fmla="*/ 3474 h 10000"/>
                <a:gd name="connsiteX345" fmla="*/ 8321 w 10000"/>
                <a:gd name="connsiteY345" fmla="*/ 2936 h 10000"/>
                <a:gd name="connsiteX346" fmla="*/ 8351 w 10000"/>
                <a:gd name="connsiteY346" fmla="*/ 2808 h 10000"/>
                <a:gd name="connsiteX347" fmla="*/ 8369 w 10000"/>
                <a:gd name="connsiteY347" fmla="*/ 3474 h 10000"/>
                <a:gd name="connsiteX348" fmla="*/ 8388 w 10000"/>
                <a:gd name="connsiteY348" fmla="*/ 4462 h 10000"/>
                <a:gd name="connsiteX349" fmla="*/ 8408 w 10000"/>
                <a:gd name="connsiteY349" fmla="*/ 4590 h 10000"/>
                <a:gd name="connsiteX350" fmla="*/ 8435 w 10000"/>
                <a:gd name="connsiteY350" fmla="*/ 4333 h 10000"/>
                <a:gd name="connsiteX351" fmla="*/ 8453 w 10000"/>
                <a:gd name="connsiteY351" fmla="*/ 4295 h 10000"/>
                <a:gd name="connsiteX352" fmla="*/ 8473 w 10000"/>
                <a:gd name="connsiteY352" fmla="*/ 4205 h 10000"/>
                <a:gd name="connsiteX353" fmla="*/ 8493 w 10000"/>
                <a:gd name="connsiteY353" fmla="*/ 3949 h 10000"/>
                <a:gd name="connsiteX354" fmla="*/ 8511 w 10000"/>
                <a:gd name="connsiteY354" fmla="*/ 4654 h 10000"/>
                <a:gd name="connsiteX355" fmla="*/ 8540 w 10000"/>
                <a:gd name="connsiteY355" fmla="*/ 5282 h 10000"/>
                <a:gd name="connsiteX356" fmla="*/ 8558 w 10000"/>
                <a:gd name="connsiteY356" fmla="*/ 6051 h 10000"/>
                <a:gd name="connsiteX357" fmla="*/ 8588 w 10000"/>
                <a:gd name="connsiteY357" fmla="*/ 6718 h 10000"/>
                <a:gd name="connsiteX358" fmla="*/ 8607 w 10000"/>
                <a:gd name="connsiteY358" fmla="*/ 6821 h 10000"/>
                <a:gd name="connsiteX359" fmla="*/ 8625 w 10000"/>
                <a:gd name="connsiteY359" fmla="*/ 6462 h 10000"/>
                <a:gd name="connsiteX360" fmla="*/ 8644 w 10000"/>
                <a:gd name="connsiteY360" fmla="*/ 5321 h 10000"/>
                <a:gd name="connsiteX361" fmla="*/ 8663 w 10000"/>
                <a:gd name="connsiteY361" fmla="*/ 2769 h 10000"/>
                <a:gd name="connsiteX362" fmla="*/ 8684 w 10000"/>
                <a:gd name="connsiteY362" fmla="*/ 1244 h 10000"/>
                <a:gd name="connsiteX363" fmla="*/ 8702 w 10000"/>
                <a:gd name="connsiteY363" fmla="*/ 962 h 10000"/>
                <a:gd name="connsiteX364" fmla="*/ 8728 w 10000"/>
                <a:gd name="connsiteY364" fmla="*/ 3603 h 10000"/>
                <a:gd name="connsiteX365" fmla="*/ 8746 w 10000"/>
                <a:gd name="connsiteY365" fmla="*/ 6846 h 10000"/>
                <a:gd name="connsiteX366" fmla="*/ 8774 w 10000"/>
                <a:gd name="connsiteY366" fmla="*/ 8282 h 10000"/>
                <a:gd name="connsiteX367" fmla="*/ 8793 w 10000"/>
                <a:gd name="connsiteY367" fmla="*/ 8218 h 10000"/>
                <a:gd name="connsiteX368" fmla="*/ 8813 w 10000"/>
                <a:gd name="connsiteY368" fmla="*/ 7679 h 10000"/>
                <a:gd name="connsiteX369" fmla="*/ 8833 w 10000"/>
                <a:gd name="connsiteY369" fmla="*/ 7038 h 10000"/>
                <a:gd name="connsiteX370" fmla="*/ 8851 w 10000"/>
                <a:gd name="connsiteY370" fmla="*/ 6436 h 10000"/>
                <a:gd name="connsiteX371" fmla="*/ 8881 w 10000"/>
                <a:gd name="connsiteY371" fmla="*/ 6115 h 10000"/>
                <a:gd name="connsiteX372" fmla="*/ 8900 w 10000"/>
                <a:gd name="connsiteY372" fmla="*/ 5833 h 10000"/>
                <a:gd name="connsiteX373" fmla="*/ 8918 w 10000"/>
                <a:gd name="connsiteY373" fmla="*/ 5449 h 10000"/>
                <a:gd name="connsiteX374" fmla="*/ 8938 w 10000"/>
                <a:gd name="connsiteY374" fmla="*/ 4872 h 10000"/>
                <a:gd name="connsiteX375" fmla="*/ 8957 w 10000"/>
                <a:gd name="connsiteY375" fmla="*/ 4333 h 10000"/>
                <a:gd name="connsiteX376" fmla="*/ 8984 w 10000"/>
                <a:gd name="connsiteY376" fmla="*/ 3795 h 10000"/>
                <a:gd name="connsiteX377" fmla="*/ 9002 w 10000"/>
                <a:gd name="connsiteY377" fmla="*/ 3538 h 10000"/>
                <a:gd name="connsiteX378" fmla="*/ 9021 w 10000"/>
                <a:gd name="connsiteY378" fmla="*/ 3244 h 10000"/>
                <a:gd name="connsiteX379" fmla="*/ 9047 w 10000"/>
                <a:gd name="connsiteY379" fmla="*/ 3372 h 10000"/>
                <a:gd name="connsiteX380" fmla="*/ 9069 w 10000"/>
                <a:gd name="connsiteY380" fmla="*/ 3244 h 10000"/>
                <a:gd name="connsiteX381" fmla="*/ 9088 w 10000"/>
                <a:gd name="connsiteY381" fmla="*/ 2513 h 10000"/>
                <a:gd name="connsiteX382" fmla="*/ 9106 w 10000"/>
                <a:gd name="connsiteY382" fmla="*/ 2897 h 10000"/>
                <a:gd name="connsiteX383" fmla="*/ 9125 w 10000"/>
                <a:gd name="connsiteY383" fmla="*/ 5128 h 10000"/>
                <a:gd name="connsiteX384" fmla="*/ 9156 w 10000"/>
                <a:gd name="connsiteY384" fmla="*/ 6846 h 10000"/>
                <a:gd name="connsiteX385" fmla="*/ 9175 w 10000"/>
                <a:gd name="connsiteY385" fmla="*/ 7038 h 10000"/>
                <a:gd name="connsiteX386" fmla="*/ 9194 w 10000"/>
                <a:gd name="connsiteY386" fmla="*/ 6821 h 10000"/>
                <a:gd name="connsiteX387" fmla="*/ 9220 w 10000"/>
                <a:gd name="connsiteY387" fmla="*/ 6051 h 10000"/>
                <a:gd name="connsiteX388" fmla="*/ 9240 w 10000"/>
                <a:gd name="connsiteY388" fmla="*/ 4974 h 10000"/>
                <a:gd name="connsiteX389" fmla="*/ 9258 w 10000"/>
                <a:gd name="connsiteY389" fmla="*/ 3885 h 10000"/>
                <a:gd name="connsiteX390" fmla="*/ 9277 w 10000"/>
                <a:gd name="connsiteY390" fmla="*/ 3795 h 10000"/>
                <a:gd name="connsiteX391" fmla="*/ 9295 w 10000"/>
                <a:gd name="connsiteY391" fmla="*/ 4910 h 10000"/>
                <a:gd name="connsiteX392" fmla="*/ 9316 w 10000"/>
                <a:gd name="connsiteY392" fmla="*/ 6590 h 10000"/>
                <a:gd name="connsiteX393" fmla="*/ 9345 w 10000"/>
                <a:gd name="connsiteY393" fmla="*/ 7705 h 10000"/>
                <a:gd name="connsiteX394" fmla="*/ 9364 w 10000"/>
                <a:gd name="connsiteY394" fmla="*/ 7641 h 10000"/>
                <a:gd name="connsiteX395" fmla="*/ 9382 w 10000"/>
                <a:gd name="connsiteY395" fmla="*/ 6974 h 10000"/>
                <a:gd name="connsiteX396" fmla="*/ 9400 w 10000"/>
                <a:gd name="connsiteY396" fmla="*/ 6244 h 10000"/>
                <a:gd name="connsiteX397" fmla="*/ 9430 w 10000"/>
                <a:gd name="connsiteY397" fmla="*/ 5667 h 10000"/>
                <a:gd name="connsiteX398" fmla="*/ 9449 w 10000"/>
                <a:gd name="connsiteY398" fmla="*/ 5282 h 10000"/>
                <a:gd name="connsiteX399" fmla="*/ 9468 w 10000"/>
                <a:gd name="connsiteY399" fmla="*/ 4782 h 10000"/>
                <a:gd name="connsiteX400" fmla="*/ 9486 w 10000"/>
                <a:gd name="connsiteY400" fmla="*/ 3987 h 10000"/>
                <a:gd name="connsiteX401" fmla="*/ 9515 w 10000"/>
                <a:gd name="connsiteY401" fmla="*/ 3244 h 10000"/>
                <a:gd name="connsiteX402" fmla="*/ 9533 w 10000"/>
                <a:gd name="connsiteY402" fmla="*/ 2872 h 10000"/>
                <a:gd name="connsiteX403" fmla="*/ 9552 w 10000"/>
                <a:gd name="connsiteY403" fmla="*/ 2962 h 10000"/>
                <a:gd name="connsiteX404" fmla="*/ 9570 w 10000"/>
                <a:gd name="connsiteY404" fmla="*/ 3667 h 10000"/>
                <a:gd name="connsiteX405" fmla="*/ 9591 w 10000"/>
                <a:gd name="connsiteY405" fmla="*/ 5321 h 10000"/>
                <a:gd name="connsiteX406" fmla="*/ 10000 w 10000"/>
                <a:gd name="connsiteY406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6550 w 10000"/>
                <a:gd name="connsiteY299" fmla="*/ 4013 h 10000"/>
                <a:gd name="connsiteX300" fmla="*/ 6569 w 10000"/>
                <a:gd name="connsiteY300" fmla="*/ 3064 h 10000"/>
                <a:gd name="connsiteX301" fmla="*/ 6633 w 10000"/>
                <a:gd name="connsiteY301" fmla="*/ 5923 h 10000"/>
                <a:gd name="connsiteX302" fmla="*/ 6652 w 10000"/>
                <a:gd name="connsiteY302" fmla="*/ 7321 h 10000"/>
                <a:gd name="connsiteX303" fmla="*/ 6672 w 10000"/>
                <a:gd name="connsiteY303" fmla="*/ 7641 h 10000"/>
                <a:gd name="connsiteX304" fmla="*/ 6691 w 10000"/>
                <a:gd name="connsiteY304" fmla="*/ 7359 h 10000"/>
                <a:gd name="connsiteX305" fmla="*/ 6709 w 10000"/>
                <a:gd name="connsiteY305" fmla="*/ 5833 h 10000"/>
                <a:gd name="connsiteX306" fmla="*/ 6826 w 10000"/>
                <a:gd name="connsiteY306" fmla="*/ 6436 h 10000"/>
                <a:gd name="connsiteX307" fmla="*/ 6846 w 10000"/>
                <a:gd name="connsiteY307" fmla="*/ 8628 h 10000"/>
                <a:gd name="connsiteX308" fmla="*/ 6864 w 10000"/>
                <a:gd name="connsiteY308" fmla="*/ 9077 h 10000"/>
                <a:gd name="connsiteX309" fmla="*/ 6890 w 10000"/>
                <a:gd name="connsiteY309" fmla="*/ 8603 h 10000"/>
                <a:gd name="connsiteX310" fmla="*/ 6908 w 10000"/>
                <a:gd name="connsiteY310" fmla="*/ 7679 h 10000"/>
                <a:gd name="connsiteX311" fmla="*/ 6928 w 10000"/>
                <a:gd name="connsiteY311" fmla="*/ 6846 h 10000"/>
                <a:gd name="connsiteX312" fmla="*/ 6946 w 10000"/>
                <a:gd name="connsiteY312" fmla="*/ 6090 h 10000"/>
                <a:gd name="connsiteX313" fmla="*/ 6965 w 10000"/>
                <a:gd name="connsiteY313" fmla="*/ 5128 h 10000"/>
                <a:gd name="connsiteX314" fmla="*/ 7693 w 10000"/>
                <a:gd name="connsiteY314" fmla="*/ 5731 h 10000"/>
                <a:gd name="connsiteX315" fmla="*/ 7713 w 10000"/>
                <a:gd name="connsiteY315" fmla="*/ 6051 h 10000"/>
                <a:gd name="connsiteX316" fmla="*/ 7731 w 10000"/>
                <a:gd name="connsiteY316" fmla="*/ 5962 h 10000"/>
                <a:gd name="connsiteX317" fmla="*/ 7750 w 10000"/>
                <a:gd name="connsiteY317" fmla="*/ 5897 h 10000"/>
                <a:gd name="connsiteX318" fmla="*/ 7770 w 10000"/>
                <a:gd name="connsiteY318" fmla="*/ 5321 h 10000"/>
                <a:gd name="connsiteX319" fmla="*/ 7789 w 10000"/>
                <a:gd name="connsiteY319" fmla="*/ 4679 h 10000"/>
                <a:gd name="connsiteX320" fmla="*/ 7820 w 10000"/>
                <a:gd name="connsiteY320" fmla="*/ 4115 h 10000"/>
                <a:gd name="connsiteX321" fmla="*/ 7838 w 10000"/>
                <a:gd name="connsiteY321" fmla="*/ 3474 h 10000"/>
                <a:gd name="connsiteX322" fmla="*/ 7859 w 10000"/>
                <a:gd name="connsiteY322" fmla="*/ 3410 h 10000"/>
                <a:gd name="connsiteX323" fmla="*/ 7874 w 10000"/>
                <a:gd name="connsiteY323" fmla="*/ 4808 h 10000"/>
                <a:gd name="connsiteX324" fmla="*/ 7907 w 10000"/>
                <a:gd name="connsiteY324" fmla="*/ 6090 h 10000"/>
                <a:gd name="connsiteX325" fmla="*/ 7926 w 10000"/>
                <a:gd name="connsiteY325" fmla="*/ 5833 h 10000"/>
                <a:gd name="connsiteX326" fmla="*/ 7944 w 10000"/>
                <a:gd name="connsiteY326" fmla="*/ 4359 h 10000"/>
                <a:gd name="connsiteX327" fmla="*/ 7970 w 10000"/>
                <a:gd name="connsiteY327" fmla="*/ 2705 h 10000"/>
                <a:gd name="connsiteX328" fmla="*/ 7988 w 10000"/>
                <a:gd name="connsiteY328" fmla="*/ 1974 h 10000"/>
                <a:gd name="connsiteX329" fmla="*/ 8007 w 10000"/>
                <a:gd name="connsiteY329" fmla="*/ 4013 h 10000"/>
                <a:gd name="connsiteX330" fmla="*/ 8026 w 10000"/>
                <a:gd name="connsiteY330" fmla="*/ 6372 h 10000"/>
                <a:gd name="connsiteX331" fmla="*/ 8046 w 10000"/>
                <a:gd name="connsiteY331" fmla="*/ 7808 h 10000"/>
                <a:gd name="connsiteX332" fmla="*/ 8064 w 10000"/>
                <a:gd name="connsiteY332" fmla="*/ 7577 h 10000"/>
                <a:gd name="connsiteX333" fmla="*/ 8095 w 10000"/>
                <a:gd name="connsiteY333" fmla="*/ 7295 h 10000"/>
                <a:gd name="connsiteX334" fmla="*/ 8114 w 10000"/>
                <a:gd name="connsiteY334" fmla="*/ 7321 h 10000"/>
                <a:gd name="connsiteX335" fmla="*/ 8132 w 10000"/>
                <a:gd name="connsiteY335" fmla="*/ 7551 h 10000"/>
                <a:gd name="connsiteX336" fmla="*/ 8159 w 10000"/>
                <a:gd name="connsiteY336" fmla="*/ 7679 h 10000"/>
                <a:gd name="connsiteX337" fmla="*/ 8177 w 10000"/>
                <a:gd name="connsiteY337" fmla="*/ 7231 h 10000"/>
                <a:gd name="connsiteX338" fmla="*/ 8199 w 10000"/>
                <a:gd name="connsiteY338" fmla="*/ 6526 h 10000"/>
                <a:gd name="connsiteX339" fmla="*/ 8218 w 10000"/>
                <a:gd name="connsiteY339" fmla="*/ 5859 h 10000"/>
                <a:gd name="connsiteX340" fmla="*/ 8245 w 10000"/>
                <a:gd name="connsiteY340" fmla="*/ 5154 h 10000"/>
                <a:gd name="connsiteX341" fmla="*/ 8263 w 10000"/>
                <a:gd name="connsiteY341" fmla="*/ 4615 h 10000"/>
                <a:gd name="connsiteX342" fmla="*/ 8283 w 10000"/>
                <a:gd name="connsiteY342" fmla="*/ 3949 h 10000"/>
                <a:gd name="connsiteX343" fmla="*/ 8302 w 10000"/>
                <a:gd name="connsiteY343" fmla="*/ 3474 h 10000"/>
                <a:gd name="connsiteX344" fmla="*/ 8321 w 10000"/>
                <a:gd name="connsiteY344" fmla="*/ 2936 h 10000"/>
                <a:gd name="connsiteX345" fmla="*/ 8351 w 10000"/>
                <a:gd name="connsiteY345" fmla="*/ 2808 h 10000"/>
                <a:gd name="connsiteX346" fmla="*/ 8369 w 10000"/>
                <a:gd name="connsiteY346" fmla="*/ 3474 h 10000"/>
                <a:gd name="connsiteX347" fmla="*/ 8388 w 10000"/>
                <a:gd name="connsiteY347" fmla="*/ 4462 h 10000"/>
                <a:gd name="connsiteX348" fmla="*/ 8408 w 10000"/>
                <a:gd name="connsiteY348" fmla="*/ 4590 h 10000"/>
                <a:gd name="connsiteX349" fmla="*/ 8435 w 10000"/>
                <a:gd name="connsiteY349" fmla="*/ 4333 h 10000"/>
                <a:gd name="connsiteX350" fmla="*/ 8453 w 10000"/>
                <a:gd name="connsiteY350" fmla="*/ 4295 h 10000"/>
                <a:gd name="connsiteX351" fmla="*/ 8473 w 10000"/>
                <a:gd name="connsiteY351" fmla="*/ 4205 h 10000"/>
                <a:gd name="connsiteX352" fmla="*/ 8493 w 10000"/>
                <a:gd name="connsiteY352" fmla="*/ 3949 h 10000"/>
                <a:gd name="connsiteX353" fmla="*/ 8511 w 10000"/>
                <a:gd name="connsiteY353" fmla="*/ 4654 h 10000"/>
                <a:gd name="connsiteX354" fmla="*/ 8540 w 10000"/>
                <a:gd name="connsiteY354" fmla="*/ 5282 h 10000"/>
                <a:gd name="connsiteX355" fmla="*/ 8558 w 10000"/>
                <a:gd name="connsiteY355" fmla="*/ 6051 h 10000"/>
                <a:gd name="connsiteX356" fmla="*/ 8588 w 10000"/>
                <a:gd name="connsiteY356" fmla="*/ 6718 h 10000"/>
                <a:gd name="connsiteX357" fmla="*/ 8607 w 10000"/>
                <a:gd name="connsiteY357" fmla="*/ 6821 h 10000"/>
                <a:gd name="connsiteX358" fmla="*/ 8625 w 10000"/>
                <a:gd name="connsiteY358" fmla="*/ 6462 h 10000"/>
                <a:gd name="connsiteX359" fmla="*/ 8644 w 10000"/>
                <a:gd name="connsiteY359" fmla="*/ 5321 h 10000"/>
                <a:gd name="connsiteX360" fmla="*/ 8663 w 10000"/>
                <a:gd name="connsiteY360" fmla="*/ 2769 h 10000"/>
                <a:gd name="connsiteX361" fmla="*/ 8684 w 10000"/>
                <a:gd name="connsiteY361" fmla="*/ 1244 h 10000"/>
                <a:gd name="connsiteX362" fmla="*/ 8702 w 10000"/>
                <a:gd name="connsiteY362" fmla="*/ 962 h 10000"/>
                <a:gd name="connsiteX363" fmla="*/ 8728 w 10000"/>
                <a:gd name="connsiteY363" fmla="*/ 3603 h 10000"/>
                <a:gd name="connsiteX364" fmla="*/ 8746 w 10000"/>
                <a:gd name="connsiteY364" fmla="*/ 6846 h 10000"/>
                <a:gd name="connsiteX365" fmla="*/ 8774 w 10000"/>
                <a:gd name="connsiteY365" fmla="*/ 8282 h 10000"/>
                <a:gd name="connsiteX366" fmla="*/ 8793 w 10000"/>
                <a:gd name="connsiteY366" fmla="*/ 8218 h 10000"/>
                <a:gd name="connsiteX367" fmla="*/ 8813 w 10000"/>
                <a:gd name="connsiteY367" fmla="*/ 7679 h 10000"/>
                <a:gd name="connsiteX368" fmla="*/ 8833 w 10000"/>
                <a:gd name="connsiteY368" fmla="*/ 7038 h 10000"/>
                <a:gd name="connsiteX369" fmla="*/ 8851 w 10000"/>
                <a:gd name="connsiteY369" fmla="*/ 6436 h 10000"/>
                <a:gd name="connsiteX370" fmla="*/ 8881 w 10000"/>
                <a:gd name="connsiteY370" fmla="*/ 6115 h 10000"/>
                <a:gd name="connsiteX371" fmla="*/ 8900 w 10000"/>
                <a:gd name="connsiteY371" fmla="*/ 5833 h 10000"/>
                <a:gd name="connsiteX372" fmla="*/ 8918 w 10000"/>
                <a:gd name="connsiteY372" fmla="*/ 5449 h 10000"/>
                <a:gd name="connsiteX373" fmla="*/ 8938 w 10000"/>
                <a:gd name="connsiteY373" fmla="*/ 4872 h 10000"/>
                <a:gd name="connsiteX374" fmla="*/ 8957 w 10000"/>
                <a:gd name="connsiteY374" fmla="*/ 4333 h 10000"/>
                <a:gd name="connsiteX375" fmla="*/ 8984 w 10000"/>
                <a:gd name="connsiteY375" fmla="*/ 3795 h 10000"/>
                <a:gd name="connsiteX376" fmla="*/ 9002 w 10000"/>
                <a:gd name="connsiteY376" fmla="*/ 3538 h 10000"/>
                <a:gd name="connsiteX377" fmla="*/ 9021 w 10000"/>
                <a:gd name="connsiteY377" fmla="*/ 3244 h 10000"/>
                <a:gd name="connsiteX378" fmla="*/ 9047 w 10000"/>
                <a:gd name="connsiteY378" fmla="*/ 3372 h 10000"/>
                <a:gd name="connsiteX379" fmla="*/ 9069 w 10000"/>
                <a:gd name="connsiteY379" fmla="*/ 3244 h 10000"/>
                <a:gd name="connsiteX380" fmla="*/ 9088 w 10000"/>
                <a:gd name="connsiteY380" fmla="*/ 2513 h 10000"/>
                <a:gd name="connsiteX381" fmla="*/ 9106 w 10000"/>
                <a:gd name="connsiteY381" fmla="*/ 2897 h 10000"/>
                <a:gd name="connsiteX382" fmla="*/ 9125 w 10000"/>
                <a:gd name="connsiteY382" fmla="*/ 5128 h 10000"/>
                <a:gd name="connsiteX383" fmla="*/ 9156 w 10000"/>
                <a:gd name="connsiteY383" fmla="*/ 6846 h 10000"/>
                <a:gd name="connsiteX384" fmla="*/ 9175 w 10000"/>
                <a:gd name="connsiteY384" fmla="*/ 7038 h 10000"/>
                <a:gd name="connsiteX385" fmla="*/ 9194 w 10000"/>
                <a:gd name="connsiteY385" fmla="*/ 6821 h 10000"/>
                <a:gd name="connsiteX386" fmla="*/ 9220 w 10000"/>
                <a:gd name="connsiteY386" fmla="*/ 6051 h 10000"/>
                <a:gd name="connsiteX387" fmla="*/ 9240 w 10000"/>
                <a:gd name="connsiteY387" fmla="*/ 4974 h 10000"/>
                <a:gd name="connsiteX388" fmla="*/ 9258 w 10000"/>
                <a:gd name="connsiteY388" fmla="*/ 3885 h 10000"/>
                <a:gd name="connsiteX389" fmla="*/ 9277 w 10000"/>
                <a:gd name="connsiteY389" fmla="*/ 3795 h 10000"/>
                <a:gd name="connsiteX390" fmla="*/ 9295 w 10000"/>
                <a:gd name="connsiteY390" fmla="*/ 4910 h 10000"/>
                <a:gd name="connsiteX391" fmla="*/ 9316 w 10000"/>
                <a:gd name="connsiteY391" fmla="*/ 6590 h 10000"/>
                <a:gd name="connsiteX392" fmla="*/ 9345 w 10000"/>
                <a:gd name="connsiteY392" fmla="*/ 7705 h 10000"/>
                <a:gd name="connsiteX393" fmla="*/ 9364 w 10000"/>
                <a:gd name="connsiteY393" fmla="*/ 7641 h 10000"/>
                <a:gd name="connsiteX394" fmla="*/ 9382 w 10000"/>
                <a:gd name="connsiteY394" fmla="*/ 6974 h 10000"/>
                <a:gd name="connsiteX395" fmla="*/ 9400 w 10000"/>
                <a:gd name="connsiteY395" fmla="*/ 6244 h 10000"/>
                <a:gd name="connsiteX396" fmla="*/ 9430 w 10000"/>
                <a:gd name="connsiteY396" fmla="*/ 5667 h 10000"/>
                <a:gd name="connsiteX397" fmla="*/ 9449 w 10000"/>
                <a:gd name="connsiteY397" fmla="*/ 5282 h 10000"/>
                <a:gd name="connsiteX398" fmla="*/ 9468 w 10000"/>
                <a:gd name="connsiteY398" fmla="*/ 4782 h 10000"/>
                <a:gd name="connsiteX399" fmla="*/ 9486 w 10000"/>
                <a:gd name="connsiteY399" fmla="*/ 3987 h 10000"/>
                <a:gd name="connsiteX400" fmla="*/ 9515 w 10000"/>
                <a:gd name="connsiteY400" fmla="*/ 3244 h 10000"/>
                <a:gd name="connsiteX401" fmla="*/ 9533 w 10000"/>
                <a:gd name="connsiteY401" fmla="*/ 2872 h 10000"/>
                <a:gd name="connsiteX402" fmla="*/ 9552 w 10000"/>
                <a:gd name="connsiteY402" fmla="*/ 2962 h 10000"/>
                <a:gd name="connsiteX403" fmla="*/ 9570 w 10000"/>
                <a:gd name="connsiteY403" fmla="*/ 3667 h 10000"/>
                <a:gd name="connsiteX404" fmla="*/ 9591 w 10000"/>
                <a:gd name="connsiteY404" fmla="*/ 5321 h 10000"/>
                <a:gd name="connsiteX405" fmla="*/ 10000 w 10000"/>
                <a:gd name="connsiteY405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6550 w 10000"/>
                <a:gd name="connsiteY299" fmla="*/ 4013 h 10000"/>
                <a:gd name="connsiteX300" fmla="*/ 6569 w 10000"/>
                <a:gd name="connsiteY300" fmla="*/ 3064 h 10000"/>
                <a:gd name="connsiteX301" fmla="*/ 6633 w 10000"/>
                <a:gd name="connsiteY301" fmla="*/ 5923 h 10000"/>
                <a:gd name="connsiteX302" fmla="*/ 6652 w 10000"/>
                <a:gd name="connsiteY302" fmla="*/ 7321 h 10000"/>
                <a:gd name="connsiteX303" fmla="*/ 6672 w 10000"/>
                <a:gd name="connsiteY303" fmla="*/ 7641 h 10000"/>
                <a:gd name="connsiteX304" fmla="*/ 6691 w 10000"/>
                <a:gd name="connsiteY304" fmla="*/ 7359 h 10000"/>
                <a:gd name="connsiteX305" fmla="*/ 6709 w 10000"/>
                <a:gd name="connsiteY305" fmla="*/ 5833 h 10000"/>
                <a:gd name="connsiteX306" fmla="*/ 6826 w 10000"/>
                <a:gd name="connsiteY306" fmla="*/ 6436 h 10000"/>
                <a:gd name="connsiteX307" fmla="*/ 6846 w 10000"/>
                <a:gd name="connsiteY307" fmla="*/ 8628 h 10000"/>
                <a:gd name="connsiteX308" fmla="*/ 6864 w 10000"/>
                <a:gd name="connsiteY308" fmla="*/ 9077 h 10000"/>
                <a:gd name="connsiteX309" fmla="*/ 6890 w 10000"/>
                <a:gd name="connsiteY309" fmla="*/ 8603 h 10000"/>
                <a:gd name="connsiteX310" fmla="*/ 6908 w 10000"/>
                <a:gd name="connsiteY310" fmla="*/ 7679 h 10000"/>
                <a:gd name="connsiteX311" fmla="*/ 6928 w 10000"/>
                <a:gd name="connsiteY311" fmla="*/ 6846 h 10000"/>
                <a:gd name="connsiteX312" fmla="*/ 6946 w 10000"/>
                <a:gd name="connsiteY312" fmla="*/ 6090 h 10000"/>
                <a:gd name="connsiteX313" fmla="*/ 7693 w 10000"/>
                <a:gd name="connsiteY313" fmla="*/ 5731 h 10000"/>
                <a:gd name="connsiteX314" fmla="*/ 7713 w 10000"/>
                <a:gd name="connsiteY314" fmla="*/ 6051 h 10000"/>
                <a:gd name="connsiteX315" fmla="*/ 7731 w 10000"/>
                <a:gd name="connsiteY315" fmla="*/ 5962 h 10000"/>
                <a:gd name="connsiteX316" fmla="*/ 7750 w 10000"/>
                <a:gd name="connsiteY316" fmla="*/ 5897 h 10000"/>
                <a:gd name="connsiteX317" fmla="*/ 7770 w 10000"/>
                <a:gd name="connsiteY317" fmla="*/ 5321 h 10000"/>
                <a:gd name="connsiteX318" fmla="*/ 7789 w 10000"/>
                <a:gd name="connsiteY318" fmla="*/ 4679 h 10000"/>
                <a:gd name="connsiteX319" fmla="*/ 7820 w 10000"/>
                <a:gd name="connsiteY319" fmla="*/ 4115 h 10000"/>
                <a:gd name="connsiteX320" fmla="*/ 7838 w 10000"/>
                <a:gd name="connsiteY320" fmla="*/ 3474 h 10000"/>
                <a:gd name="connsiteX321" fmla="*/ 7859 w 10000"/>
                <a:gd name="connsiteY321" fmla="*/ 3410 h 10000"/>
                <a:gd name="connsiteX322" fmla="*/ 7874 w 10000"/>
                <a:gd name="connsiteY322" fmla="*/ 4808 h 10000"/>
                <a:gd name="connsiteX323" fmla="*/ 7907 w 10000"/>
                <a:gd name="connsiteY323" fmla="*/ 6090 h 10000"/>
                <a:gd name="connsiteX324" fmla="*/ 7926 w 10000"/>
                <a:gd name="connsiteY324" fmla="*/ 5833 h 10000"/>
                <a:gd name="connsiteX325" fmla="*/ 7944 w 10000"/>
                <a:gd name="connsiteY325" fmla="*/ 4359 h 10000"/>
                <a:gd name="connsiteX326" fmla="*/ 7970 w 10000"/>
                <a:gd name="connsiteY326" fmla="*/ 2705 h 10000"/>
                <a:gd name="connsiteX327" fmla="*/ 7988 w 10000"/>
                <a:gd name="connsiteY327" fmla="*/ 1974 h 10000"/>
                <a:gd name="connsiteX328" fmla="*/ 8007 w 10000"/>
                <a:gd name="connsiteY328" fmla="*/ 4013 h 10000"/>
                <a:gd name="connsiteX329" fmla="*/ 8026 w 10000"/>
                <a:gd name="connsiteY329" fmla="*/ 6372 h 10000"/>
                <a:gd name="connsiteX330" fmla="*/ 8046 w 10000"/>
                <a:gd name="connsiteY330" fmla="*/ 7808 h 10000"/>
                <a:gd name="connsiteX331" fmla="*/ 8064 w 10000"/>
                <a:gd name="connsiteY331" fmla="*/ 7577 h 10000"/>
                <a:gd name="connsiteX332" fmla="*/ 8095 w 10000"/>
                <a:gd name="connsiteY332" fmla="*/ 7295 h 10000"/>
                <a:gd name="connsiteX333" fmla="*/ 8114 w 10000"/>
                <a:gd name="connsiteY333" fmla="*/ 7321 h 10000"/>
                <a:gd name="connsiteX334" fmla="*/ 8132 w 10000"/>
                <a:gd name="connsiteY334" fmla="*/ 7551 h 10000"/>
                <a:gd name="connsiteX335" fmla="*/ 8159 w 10000"/>
                <a:gd name="connsiteY335" fmla="*/ 7679 h 10000"/>
                <a:gd name="connsiteX336" fmla="*/ 8177 w 10000"/>
                <a:gd name="connsiteY336" fmla="*/ 7231 h 10000"/>
                <a:gd name="connsiteX337" fmla="*/ 8199 w 10000"/>
                <a:gd name="connsiteY337" fmla="*/ 6526 h 10000"/>
                <a:gd name="connsiteX338" fmla="*/ 8218 w 10000"/>
                <a:gd name="connsiteY338" fmla="*/ 5859 h 10000"/>
                <a:gd name="connsiteX339" fmla="*/ 8245 w 10000"/>
                <a:gd name="connsiteY339" fmla="*/ 5154 h 10000"/>
                <a:gd name="connsiteX340" fmla="*/ 8263 w 10000"/>
                <a:gd name="connsiteY340" fmla="*/ 4615 h 10000"/>
                <a:gd name="connsiteX341" fmla="*/ 8283 w 10000"/>
                <a:gd name="connsiteY341" fmla="*/ 3949 h 10000"/>
                <a:gd name="connsiteX342" fmla="*/ 8302 w 10000"/>
                <a:gd name="connsiteY342" fmla="*/ 3474 h 10000"/>
                <a:gd name="connsiteX343" fmla="*/ 8321 w 10000"/>
                <a:gd name="connsiteY343" fmla="*/ 2936 h 10000"/>
                <a:gd name="connsiteX344" fmla="*/ 8351 w 10000"/>
                <a:gd name="connsiteY344" fmla="*/ 2808 h 10000"/>
                <a:gd name="connsiteX345" fmla="*/ 8369 w 10000"/>
                <a:gd name="connsiteY345" fmla="*/ 3474 h 10000"/>
                <a:gd name="connsiteX346" fmla="*/ 8388 w 10000"/>
                <a:gd name="connsiteY346" fmla="*/ 4462 h 10000"/>
                <a:gd name="connsiteX347" fmla="*/ 8408 w 10000"/>
                <a:gd name="connsiteY347" fmla="*/ 4590 h 10000"/>
                <a:gd name="connsiteX348" fmla="*/ 8435 w 10000"/>
                <a:gd name="connsiteY348" fmla="*/ 4333 h 10000"/>
                <a:gd name="connsiteX349" fmla="*/ 8453 w 10000"/>
                <a:gd name="connsiteY349" fmla="*/ 4295 h 10000"/>
                <a:gd name="connsiteX350" fmla="*/ 8473 w 10000"/>
                <a:gd name="connsiteY350" fmla="*/ 4205 h 10000"/>
                <a:gd name="connsiteX351" fmla="*/ 8493 w 10000"/>
                <a:gd name="connsiteY351" fmla="*/ 3949 h 10000"/>
                <a:gd name="connsiteX352" fmla="*/ 8511 w 10000"/>
                <a:gd name="connsiteY352" fmla="*/ 4654 h 10000"/>
                <a:gd name="connsiteX353" fmla="*/ 8540 w 10000"/>
                <a:gd name="connsiteY353" fmla="*/ 5282 h 10000"/>
                <a:gd name="connsiteX354" fmla="*/ 8558 w 10000"/>
                <a:gd name="connsiteY354" fmla="*/ 6051 h 10000"/>
                <a:gd name="connsiteX355" fmla="*/ 8588 w 10000"/>
                <a:gd name="connsiteY355" fmla="*/ 6718 h 10000"/>
                <a:gd name="connsiteX356" fmla="*/ 8607 w 10000"/>
                <a:gd name="connsiteY356" fmla="*/ 6821 h 10000"/>
                <a:gd name="connsiteX357" fmla="*/ 8625 w 10000"/>
                <a:gd name="connsiteY357" fmla="*/ 6462 h 10000"/>
                <a:gd name="connsiteX358" fmla="*/ 8644 w 10000"/>
                <a:gd name="connsiteY358" fmla="*/ 5321 h 10000"/>
                <a:gd name="connsiteX359" fmla="*/ 8663 w 10000"/>
                <a:gd name="connsiteY359" fmla="*/ 2769 h 10000"/>
                <a:gd name="connsiteX360" fmla="*/ 8684 w 10000"/>
                <a:gd name="connsiteY360" fmla="*/ 1244 h 10000"/>
                <a:gd name="connsiteX361" fmla="*/ 8702 w 10000"/>
                <a:gd name="connsiteY361" fmla="*/ 962 h 10000"/>
                <a:gd name="connsiteX362" fmla="*/ 8728 w 10000"/>
                <a:gd name="connsiteY362" fmla="*/ 3603 h 10000"/>
                <a:gd name="connsiteX363" fmla="*/ 8746 w 10000"/>
                <a:gd name="connsiteY363" fmla="*/ 6846 h 10000"/>
                <a:gd name="connsiteX364" fmla="*/ 8774 w 10000"/>
                <a:gd name="connsiteY364" fmla="*/ 8282 h 10000"/>
                <a:gd name="connsiteX365" fmla="*/ 8793 w 10000"/>
                <a:gd name="connsiteY365" fmla="*/ 8218 h 10000"/>
                <a:gd name="connsiteX366" fmla="*/ 8813 w 10000"/>
                <a:gd name="connsiteY366" fmla="*/ 7679 h 10000"/>
                <a:gd name="connsiteX367" fmla="*/ 8833 w 10000"/>
                <a:gd name="connsiteY367" fmla="*/ 7038 h 10000"/>
                <a:gd name="connsiteX368" fmla="*/ 8851 w 10000"/>
                <a:gd name="connsiteY368" fmla="*/ 6436 h 10000"/>
                <a:gd name="connsiteX369" fmla="*/ 8881 w 10000"/>
                <a:gd name="connsiteY369" fmla="*/ 6115 h 10000"/>
                <a:gd name="connsiteX370" fmla="*/ 8900 w 10000"/>
                <a:gd name="connsiteY370" fmla="*/ 5833 h 10000"/>
                <a:gd name="connsiteX371" fmla="*/ 8918 w 10000"/>
                <a:gd name="connsiteY371" fmla="*/ 5449 h 10000"/>
                <a:gd name="connsiteX372" fmla="*/ 8938 w 10000"/>
                <a:gd name="connsiteY372" fmla="*/ 4872 h 10000"/>
                <a:gd name="connsiteX373" fmla="*/ 8957 w 10000"/>
                <a:gd name="connsiteY373" fmla="*/ 4333 h 10000"/>
                <a:gd name="connsiteX374" fmla="*/ 8984 w 10000"/>
                <a:gd name="connsiteY374" fmla="*/ 3795 h 10000"/>
                <a:gd name="connsiteX375" fmla="*/ 9002 w 10000"/>
                <a:gd name="connsiteY375" fmla="*/ 3538 h 10000"/>
                <a:gd name="connsiteX376" fmla="*/ 9021 w 10000"/>
                <a:gd name="connsiteY376" fmla="*/ 3244 h 10000"/>
                <a:gd name="connsiteX377" fmla="*/ 9047 w 10000"/>
                <a:gd name="connsiteY377" fmla="*/ 3372 h 10000"/>
                <a:gd name="connsiteX378" fmla="*/ 9069 w 10000"/>
                <a:gd name="connsiteY378" fmla="*/ 3244 h 10000"/>
                <a:gd name="connsiteX379" fmla="*/ 9088 w 10000"/>
                <a:gd name="connsiteY379" fmla="*/ 2513 h 10000"/>
                <a:gd name="connsiteX380" fmla="*/ 9106 w 10000"/>
                <a:gd name="connsiteY380" fmla="*/ 2897 h 10000"/>
                <a:gd name="connsiteX381" fmla="*/ 9125 w 10000"/>
                <a:gd name="connsiteY381" fmla="*/ 5128 h 10000"/>
                <a:gd name="connsiteX382" fmla="*/ 9156 w 10000"/>
                <a:gd name="connsiteY382" fmla="*/ 6846 h 10000"/>
                <a:gd name="connsiteX383" fmla="*/ 9175 w 10000"/>
                <a:gd name="connsiteY383" fmla="*/ 7038 h 10000"/>
                <a:gd name="connsiteX384" fmla="*/ 9194 w 10000"/>
                <a:gd name="connsiteY384" fmla="*/ 6821 h 10000"/>
                <a:gd name="connsiteX385" fmla="*/ 9220 w 10000"/>
                <a:gd name="connsiteY385" fmla="*/ 6051 h 10000"/>
                <a:gd name="connsiteX386" fmla="*/ 9240 w 10000"/>
                <a:gd name="connsiteY386" fmla="*/ 4974 h 10000"/>
                <a:gd name="connsiteX387" fmla="*/ 9258 w 10000"/>
                <a:gd name="connsiteY387" fmla="*/ 3885 h 10000"/>
                <a:gd name="connsiteX388" fmla="*/ 9277 w 10000"/>
                <a:gd name="connsiteY388" fmla="*/ 3795 h 10000"/>
                <a:gd name="connsiteX389" fmla="*/ 9295 w 10000"/>
                <a:gd name="connsiteY389" fmla="*/ 4910 h 10000"/>
                <a:gd name="connsiteX390" fmla="*/ 9316 w 10000"/>
                <a:gd name="connsiteY390" fmla="*/ 6590 h 10000"/>
                <a:gd name="connsiteX391" fmla="*/ 9345 w 10000"/>
                <a:gd name="connsiteY391" fmla="*/ 7705 h 10000"/>
                <a:gd name="connsiteX392" fmla="*/ 9364 w 10000"/>
                <a:gd name="connsiteY392" fmla="*/ 7641 h 10000"/>
                <a:gd name="connsiteX393" fmla="*/ 9382 w 10000"/>
                <a:gd name="connsiteY393" fmla="*/ 6974 h 10000"/>
                <a:gd name="connsiteX394" fmla="*/ 9400 w 10000"/>
                <a:gd name="connsiteY394" fmla="*/ 6244 h 10000"/>
                <a:gd name="connsiteX395" fmla="*/ 9430 w 10000"/>
                <a:gd name="connsiteY395" fmla="*/ 5667 h 10000"/>
                <a:gd name="connsiteX396" fmla="*/ 9449 w 10000"/>
                <a:gd name="connsiteY396" fmla="*/ 5282 h 10000"/>
                <a:gd name="connsiteX397" fmla="*/ 9468 w 10000"/>
                <a:gd name="connsiteY397" fmla="*/ 4782 h 10000"/>
                <a:gd name="connsiteX398" fmla="*/ 9486 w 10000"/>
                <a:gd name="connsiteY398" fmla="*/ 3987 h 10000"/>
                <a:gd name="connsiteX399" fmla="*/ 9515 w 10000"/>
                <a:gd name="connsiteY399" fmla="*/ 3244 h 10000"/>
                <a:gd name="connsiteX400" fmla="*/ 9533 w 10000"/>
                <a:gd name="connsiteY400" fmla="*/ 2872 h 10000"/>
                <a:gd name="connsiteX401" fmla="*/ 9552 w 10000"/>
                <a:gd name="connsiteY401" fmla="*/ 2962 h 10000"/>
                <a:gd name="connsiteX402" fmla="*/ 9570 w 10000"/>
                <a:gd name="connsiteY402" fmla="*/ 3667 h 10000"/>
                <a:gd name="connsiteX403" fmla="*/ 9591 w 10000"/>
                <a:gd name="connsiteY403" fmla="*/ 5321 h 10000"/>
                <a:gd name="connsiteX404" fmla="*/ 10000 w 10000"/>
                <a:gd name="connsiteY404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6550 w 10000"/>
                <a:gd name="connsiteY299" fmla="*/ 4013 h 10000"/>
                <a:gd name="connsiteX300" fmla="*/ 6569 w 10000"/>
                <a:gd name="connsiteY300" fmla="*/ 3064 h 10000"/>
                <a:gd name="connsiteX301" fmla="*/ 6633 w 10000"/>
                <a:gd name="connsiteY301" fmla="*/ 5923 h 10000"/>
                <a:gd name="connsiteX302" fmla="*/ 6652 w 10000"/>
                <a:gd name="connsiteY302" fmla="*/ 7321 h 10000"/>
                <a:gd name="connsiteX303" fmla="*/ 6672 w 10000"/>
                <a:gd name="connsiteY303" fmla="*/ 7641 h 10000"/>
                <a:gd name="connsiteX304" fmla="*/ 6691 w 10000"/>
                <a:gd name="connsiteY304" fmla="*/ 7359 h 10000"/>
                <a:gd name="connsiteX305" fmla="*/ 6709 w 10000"/>
                <a:gd name="connsiteY305" fmla="*/ 5833 h 10000"/>
                <a:gd name="connsiteX306" fmla="*/ 6826 w 10000"/>
                <a:gd name="connsiteY306" fmla="*/ 6436 h 10000"/>
                <a:gd name="connsiteX307" fmla="*/ 6846 w 10000"/>
                <a:gd name="connsiteY307" fmla="*/ 8628 h 10000"/>
                <a:gd name="connsiteX308" fmla="*/ 6890 w 10000"/>
                <a:gd name="connsiteY308" fmla="*/ 8603 h 10000"/>
                <a:gd name="connsiteX309" fmla="*/ 6908 w 10000"/>
                <a:gd name="connsiteY309" fmla="*/ 7679 h 10000"/>
                <a:gd name="connsiteX310" fmla="*/ 6928 w 10000"/>
                <a:gd name="connsiteY310" fmla="*/ 6846 h 10000"/>
                <a:gd name="connsiteX311" fmla="*/ 6946 w 10000"/>
                <a:gd name="connsiteY311" fmla="*/ 6090 h 10000"/>
                <a:gd name="connsiteX312" fmla="*/ 7693 w 10000"/>
                <a:gd name="connsiteY312" fmla="*/ 5731 h 10000"/>
                <a:gd name="connsiteX313" fmla="*/ 7713 w 10000"/>
                <a:gd name="connsiteY313" fmla="*/ 6051 h 10000"/>
                <a:gd name="connsiteX314" fmla="*/ 7731 w 10000"/>
                <a:gd name="connsiteY314" fmla="*/ 5962 h 10000"/>
                <a:gd name="connsiteX315" fmla="*/ 7750 w 10000"/>
                <a:gd name="connsiteY315" fmla="*/ 5897 h 10000"/>
                <a:gd name="connsiteX316" fmla="*/ 7770 w 10000"/>
                <a:gd name="connsiteY316" fmla="*/ 5321 h 10000"/>
                <a:gd name="connsiteX317" fmla="*/ 7789 w 10000"/>
                <a:gd name="connsiteY317" fmla="*/ 4679 h 10000"/>
                <a:gd name="connsiteX318" fmla="*/ 7820 w 10000"/>
                <a:gd name="connsiteY318" fmla="*/ 4115 h 10000"/>
                <a:gd name="connsiteX319" fmla="*/ 7838 w 10000"/>
                <a:gd name="connsiteY319" fmla="*/ 3474 h 10000"/>
                <a:gd name="connsiteX320" fmla="*/ 7859 w 10000"/>
                <a:gd name="connsiteY320" fmla="*/ 3410 h 10000"/>
                <a:gd name="connsiteX321" fmla="*/ 7874 w 10000"/>
                <a:gd name="connsiteY321" fmla="*/ 4808 h 10000"/>
                <a:gd name="connsiteX322" fmla="*/ 7907 w 10000"/>
                <a:gd name="connsiteY322" fmla="*/ 6090 h 10000"/>
                <a:gd name="connsiteX323" fmla="*/ 7926 w 10000"/>
                <a:gd name="connsiteY323" fmla="*/ 5833 h 10000"/>
                <a:gd name="connsiteX324" fmla="*/ 7944 w 10000"/>
                <a:gd name="connsiteY324" fmla="*/ 4359 h 10000"/>
                <a:gd name="connsiteX325" fmla="*/ 7970 w 10000"/>
                <a:gd name="connsiteY325" fmla="*/ 2705 h 10000"/>
                <a:gd name="connsiteX326" fmla="*/ 7988 w 10000"/>
                <a:gd name="connsiteY326" fmla="*/ 1974 h 10000"/>
                <a:gd name="connsiteX327" fmla="*/ 8007 w 10000"/>
                <a:gd name="connsiteY327" fmla="*/ 4013 h 10000"/>
                <a:gd name="connsiteX328" fmla="*/ 8026 w 10000"/>
                <a:gd name="connsiteY328" fmla="*/ 6372 h 10000"/>
                <a:gd name="connsiteX329" fmla="*/ 8046 w 10000"/>
                <a:gd name="connsiteY329" fmla="*/ 7808 h 10000"/>
                <a:gd name="connsiteX330" fmla="*/ 8064 w 10000"/>
                <a:gd name="connsiteY330" fmla="*/ 7577 h 10000"/>
                <a:gd name="connsiteX331" fmla="*/ 8095 w 10000"/>
                <a:gd name="connsiteY331" fmla="*/ 7295 h 10000"/>
                <a:gd name="connsiteX332" fmla="*/ 8114 w 10000"/>
                <a:gd name="connsiteY332" fmla="*/ 7321 h 10000"/>
                <a:gd name="connsiteX333" fmla="*/ 8132 w 10000"/>
                <a:gd name="connsiteY333" fmla="*/ 7551 h 10000"/>
                <a:gd name="connsiteX334" fmla="*/ 8159 w 10000"/>
                <a:gd name="connsiteY334" fmla="*/ 7679 h 10000"/>
                <a:gd name="connsiteX335" fmla="*/ 8177 w 10000"/>
                <a:gd name="connsiteY335" fmla="*/ 7231 h 10000"/>
                <a:gd name="connsiteX336" fmla="*/ 8199 w 10000"/>
                <a:gd name="connsiteY336" fmla="*/ 6526 h 10000"/>
                <a:gd name="connsiteX337" fmla="*/ 8218 w 10000"/>
                <a:gd name="connsiteY337" fmla="*/ 5859 h 10000"/>
                <a:gd name="connsiteX338" fmla="*/ 8245 w 10000"/>
                <a:gd name="connsiteY338" fmla="*/ 5154 h 10000"/>
                <a:gd name="connsiteX339" fmla="*/ 8263 w 10000"/>
                <a:gd name="connsiteY339" fmla="*/ 4615 h 10000"/>
                <a:gd name="connsiteX340" fmla="*/ 8283 w 10000"/>
                <a:gd name="connsiteY340" fmla="*/ 3949 h 10000"/>
                <a:gd name="connsiteX341" fmla="*/ 8302 w 10000"/>
                <a:gd name="connsiteY341" fmla="*/ 3474 h 10000"/>
                <a:gd name="connsiteX342" fmla="*/ 8321 w 10000"/>
                <a:gd name="connsiteY342" fmla="*/ 2936 h 10000"/>
                <a:gd name="connsiteX343" fmla="*/ 8351 w 10000"/>
                <a:gd name="connsiteY343" fmla="*/ 2808 h 10000"/>
                <a:gd name="connsiteX344" fmla="*/ 8369 w 10000"/>
                <a:gd name="connsiteY344" fmla="*/ 3474 h 10000"/>
                <a:gd name="connsiteX345" fmla="*/ 8388 w 10000"/>
                <a:gd name="connsiteY345" fmla="*/ 4462 h 10000"/>
                <a:gd name="connsiteX346" fmla="*/ 8408 w 10000"/>
                <a:gd name="connsiteY346" fmla="*/ 4590 h 10000"/>
                <a:gd name="connsiteX347" fmla="*/ 8435 w 10000"/>
                <a:gd name="connsiteY347" fmla="*/ 4333 h 10000"/>
                <a:gd name="connsiteX348" fmla="*/ 8453 w 10000"/>
                <a:gd name="connsiteY348" fmla="*/ 4295 h 10000"/>
                <a:gd name="connsiteX349" fmla="*/ 8473 w 10000"/>
                <a:gd name="connsiteY349" fmla="*/ 4205 h 10000"/>
                <a:gd name="connsiteX350" fmla="*/ 8493 w 10000"/>
                <a:gd name="connsiteY350" fmla="*/ 3949 h 10000"/>
                <a:gd name="connsiteX351" fmla="*/ 8511 w 10000"/>
                <a:gd name="connsiteY351" fmla="*/ 4654 h 10000"/>
                <a:gd name="connsiteX352" fmla="*/ 8540 w 10000"/>
                <a:gd name="connsiteY352" fmla="*/ 5282 h 10000"/>
                <a:gd name="connsiteX353" fmla="*/ 8558 w 10000"/>
                <a:gd name="connsiteY353" fmla="*/ 6051 h 10000"/>
                <a:gd name="connsiteX354" fmla="*/ 8588 w 10000"/>
                <a:gd name="connsiteY354" fmla="*/ 6718 h 10000"/>
                <a:gd name="connsiteX355" fmla="*/ 8607 w 10000"/>
                <a:gd name="connsiteY355" fmla="*/ 6821 h 10000"/>
                <a:gd name="connsiteX356" fmla="*/ 8625 w 10000"/>
                <a:gd name="connsiteY356" fmla="*/ 6462 h 10000"/>
                <a:gd name="connsiteX357" fmla="*/ 8644 w 10000"/>
                <a:gd name="connsiteY357" fmla="*/ 5321 h 10000"/>
                <a:gd name="connsiteX358" fmla="*/ 8663 w 10000"/>
                <a:gd name="connsiteY358" fmla="*/ 2769 h 10000"/>
                <a:gd name="connsiteX359" fmla="*/ 8684 w 10000"/>
                <a:gd name="connsiteY359" fmla="*/ 1244 h 10000"/>
                <a:gd name="connsiteX360" fmla="*/ 8702 w 10000"/>
                <a:gd name="connsiteY360" fmla="*/ 962 h 10000"/>
                <a:gd name="connsiteX361" fmla="*/ 8728 w 10000"/>
                <a:gd name="connsiteY361" fmla="*/ 3603 h 10000"/>
                <a:gd name="connsiteX362" fmla="*/ 8746 w 10000"/>
                <a:gd name="connsiteY362" fmla="*/ 6846 h 10000"/>
                <a:gd name="connsiteX363" fmla="*/ 8774 w 10000"/>
                <a:gd name="connsiteY363" fmla="*/ 8282 h 10000"/>
                <a:gd name="connsiteX364" fmla="*/ 8793 w 10000"/>
                <a:gd name="connsiteY364" fmla="*/ 8218 h 10000"/>
                <a:gd name="connsiteX365" fmla="*/ 8813 w 10000"/>
                <a:gd name="connsiteY365" fmla="*/ 7679 h 10000"/>
                <a:gd name="connsiteX366" fmla="*/ 8833 w 10000"/>
                <a:gd name="connsiteY366" fmla="*/ 7038 h 10000"/>
                <a:gd name="connsiteX367" fmla="*/ 8851 w 10000"/>
                <a:gd name="connsiteY367" fmla="*/ 6436 h 10000"/>
                <a:gd name="connsiteX368" fmla="*/ 8881 w 10000"/>
                <a:gd name="connsiteY368" fmla="*/ 6115 h 10000"/>
                <a:gd name="connsiteX369" fmla="*/ 8900 w 10000"/>
                <a:gd name="connsiteY369" fmla="*/ 5833 h 10000"/>
                <a:gd name="connsiteX370" fmla="*/ 8918 w 10000"/>
                <a:gd name="connsiteY370" fmla="*/ 5449 h 10000"/>
                <a:gd name="connsiteX371" fmla="*/ 8938 w 10000"/>
                <a:gd name="connsiteY371" fmla="*/ 4872 h 10000"/>
                <a:gd name="connsiteX372" fmla="*/ 8957 w 10000"/>
                <a:gd name="connsiteY372" fmla="*/ 4333 h 10000"/>
                <a:gd name="connsiteX373" fmla="*/ 8984 w 10000"/>
                <a:gd name="connsiteY373" fmla="*/ 3795 h 10000"/>
                <a:gd name="connsiteX374" fmla="*/ 9002 w 10000"/>
                <a:gd name="connsiteY374" fmla="*/ 3538 h 10000"/>
                <a:gd name="connsiteX375" fmla="*/ 9021 w 10000"/>
                <a:gd name="connsiteY375" fmla="*/ 3244 h 10000"/>
                <a:gd name="connsiteX376" fmla="*/ 9047 w 10000"/>
                <a:gd name="connsiteY376" fmla="*/ 3372 h 10000"/>
                <a:gd name="connsiteX377" fmla="*/ 9069 w 10000"/>
                <a:gd name="connsiteY377" fmla="*/ 3244 h 10000"/>
                <a:gd name="connsiteX378" fmla="*/ 9088 w 10000"/>
                <a:gd name="connsiteY378" fmla="*/ 2513 h 10000"/>
                <a:gd name="connsiteX379" fmla="*/ 9106 w 10000"/>
                <a:gd name="connsiteY379" fmla="*/ 2897 h 10000"/>
                <a:gd name="connsiteX380" fmla="*/ 9125 w 10000"/>
                <a:gd name="connsiteY380" fmla="*/ 5128 h 10000"/>
                <a:gd name="connsiteX381" fmla="*/ 9156 w 10000"/>
                <a:gd name="connsiteY381" fmla="*/ 6846 h 10000"/>
                <a:gd name="connsiteX382" fmla="*/ 9175 w 10000"/>
                <a:gd name="connsiteY382" fmla="*/ 7038 h 10000"/>
                <a:gd name="connsiteX383" fmla="*/ 9194 w 10000"/>
                <a:gd name="connsiteY383" fmla="*/ 6821 h 10000"/>
                <a:gd name="connsiteX384" fmla="*/ 9220 w 10000"/>
                <a:gd name="connsiteY384" fmla="*/ 6051 h 10000"/>
                <a:gd name="connsiteX385" fmla="*/ 9240 w 10000"/>
                <a:gd name="connsiteY385" fmla="*/ 4974 h 10000"/>
                <a:gd name="connsiteX386" fmla="*/ 9258 w 10000"/>
                <a:gd name="connsiteY386" fmla="*/ 3885 h 10000"/>
                <a:gd name="connsiteX387" fmla="*/ 9277 w 10000"/>
                <a:gd name="connsiteY387" fmla="*/ 3795 h 10000"/>
                <a:gd name="connsiteX388" fmla="*/ 9295 w 10000"/>
                <a:gd name="connsiteY388" fmla="*/ 4910 h 10000"/>
                <a:gd name="connsiteX389" fmla="*/ 9316 w 10000"/>
                <a:gd name="connsiteY389" fmla="*/ 6590 h 10000"/>
                <a:gd name="connsiteX390" fmla="*/ 9345 w 10000"/>
                <a:gd name="connsiteY390" fmla="*/ 7705 h 10000"/>
                <a:gd name="connsiteX391" fmla="*/ 9364 w 10000"/>
                <a:gd name="connsiteY391" fmla="*/ 7641 h 10000"/>
                <a:gd name="connsiteX392" fmla="*/ 9382 w 10000"/>
                <a:gd name="connsiteY392" fmla="*/ 6974 h 10000"/>
                <a:gd name="connsiteX393" fmla="*/ 9400 w 10000"/>
                <a:gd name="connsiteY393" fmla="*/ 6244 h 10000"/>
                <a:gd name="connsiteX394" fmla="*/ 9430 w 10000"/>
                <a:gd name="connsiteY394" fmla="*/ 5667 h 10000"/>
                <a:gd name="connsiteX395" fmla="*/ 9449 w 10000"/>
                <a:gd name="connsiteY395" fmla="*/ 5282 h 10000"/>
                <a:gd name="connsiteX396" fmla="*/ 9468 w 10000"/>
                <a:gd name="connsiteY396" fmla="*/ 4782 h 10000"/>
                <a:gd name="connsiteX397" fmla="*/ 9486 w 10000"/>
                <a:gd name="connsiteY397" fmla="*/ 3987 h 10000"/>
                <a:gd name="connsiteX398" fmla="*/ 9515 w 10000"/>
                <a:gd name="connsiteY398" fmla="*/ 3244 h 10000"/>
                <a:gd name="connsiteX399" fmla="*/ 9533 w 10000"/>
                <a:gd name="connsiteY399" fmla="*/ 2872 h 10000"/>
                <a:gd name="connsiteX400" fmla="*/ 9552 w 10000"/>
                <a:gd name="connsiteY400" fmla="*/ 2962 h 10000"/>
                <a:gd name="connsiteX401" fmla="*/ 9570 w 10000"/>
                <a:gd name="connsiteY401" fmla="*/ 3667 h 10000"/>
                <a:gd name="connsiteX402" fmla="*/ 9591 w 10000"/>
                <a:gd name="connsiteY402" fmla="*/ 5321 h 10000"/>
                <a:gd name="connsiteX403" fmla="*/ 10000 w 10000"/>
                <a:gd name="connsiteY403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6550 w 10000"/>
                <a:gd name="connsiteY299" fmla="*/ 4013 h 10000"/>
                <a:gd name="connsiteX300" fmla="*/ 6569 w 10000"/>
                <a:gd name="connsiteY300" fmla="*/ 3064 h 10000"/>
                <a:gd name="connsiteX301" fmla="*/ 6633 w 10000"/>
                <a:gd name="connsiteY301" fmla="*/ 5923 h 10000"/>
                <a:gd name="connsiteX302" fmla="*/ 6652 w 10000"/>
                <a:gd name="connsiteY302" fmla="*/ 7321 h 10000"/>
                <a:gd name="connsiteX303" fmla="*/ 6672 w 10000"/>
                <a:gd name="connsiteY303" fmla="*/ 7641 h 10000"/>
                <a:gd name="connsiteX304" fmla="*/ 6691 w 10000"/>
                <a:gd name="connsiteY304" fmla="*/ 7359 h 10000"/>
                <a:gd name="connsiteX305" fmla="*/ 6709 w 10000"/>
                <a:gd name="connsiteY305" fmla="*/ 5833 h 10000"/>
                <a:gd name="connsiteX306" fmla="*/ 6826 w 10000"/>
                <a:gd name="connsiteY306" fmla="*/ 6436 h 10000"/>
                <a:gd name="connsiteX307" fmla="*/ 6846 w 10000"/>
                <a:gd name="connsiteY307" fmla="*/ 8628 h 10000"/>
                <a:gd name="connsiteX308" fmla="*/ 6908 w 10000"/>
                <a:gd name="connsiteY308" fmla="*/ 7679 h 10000"/>
                <a:gd name="connsiteX309" fmla="*/ 6928 w 10000"/>
                <a:gd name="connsiteY309" fmla="*/ 6846 h 10000"/>
                <a:gd name="connsiteX310" fmla="*/ 6946 w 10000"/>
                <a:gd name="connsiteY310" fmla="*/ 6090 h 10000"/>
                <a:gd name="connsiteX311" fmla="*/ 7693 w 10000"/>
                <a:gd name="connsiteY311" fmla="*/ 5731 h 10000"/>
                <a:gd name="connsiteX312" fmla="*/ 7713 w 10000"/>
                <a:gd name="connsiteY312" fmla="*/ 6051 h 10000"/>
                <a:gd name="connsiteX313" fmla="*/ 7731 w 10000"/>
                <a:gd name="connsiteY313" fmla="*/ 5962 h 10000"/>
                <a:gd name="connsiteX314" fmla="*/ 7750 w 10000"/>
                <a:gd name="connsiteY314" fmla="*/ 5897 h 10000"/>
                <a:gd name="connsiteX315" fmla="*/ 7770 w 10000"/>
                <a:gd name="connsiteY315" fmla="*/ 5321 h 10000"/>
                <a:gd name="connsiteX316" fmla="*/ 7789 w 10000"/>
                <a:gd name="connsiteY316" fmla="*/ 4679 h 10000"/>
                <a:gd name="connsiteX317" fmla="*/ 7820 w 10000"/>
                <a:gd name="connsiteY317" fmla="*/ 4115 h 10000"/>
                <a:gd name="connsiteX318" fmla="*/ 7838 w 10000"/>
                <a:gd name="connsiteY318" fmla="*/ 3474 h 10000"/>
                <a:gd name="connsiteX319" fmla="*/ 7859 w 10000"/>
                <a:gd name="connsiteY319" fmla="*/ 3410 h 10000"/>
                <a:gd name="connsiteX320" fmla="*/ 7874 w 10000"/>
                <a:gd name="connsiteY320" fmla="*/ 4808 h 10000"/>
                <a:gd name="connsiteX321" fmla="*/ 7907 w 10000"/>
                <a:gd name="connsiteY321" fmla="*/ 6090 h 10000"/>
                <a:gd name="connsiteX322" fmla="*/ 7926 w 10000"/>
                <a:gd name="connsiteY322" fmla="*/ 5833 h 10000"/>
                <a:gd name="connsiteX323" fmla="*/ 7944 w 10000"/>
                <a:gd name="connsiteY323" fmla="*/ 4359 h 10000"/>
                <a:gd name="connsiteX324" fmla="*/ 7970 w 10000"/>
                <a:gd name="connsiteY324" fmla="*/ 2705 h 10000"/>
                <a:gd name="connsiteX325" fmla="*/ 7988 w 10000"/>
                <a:gd name="connsiteY325" fmla="*/ 1974 h 10000"/>
                <a:gd name="connsiteX326" fmla="*/ 8007 w 10000"/>
                <a:gd name="connsiteY326" fmla="*/ 4013 h 10000"/>
                <a:gd name="connsiteX327" fmla="*/ 8026 w 10000"/>
                <a:gd name="connsiteY327" fmla="*/ 6372 h 10000"/>
                <a:gd name="connsiteX328" fmla="*/ 8046 w 10000"/>
                <a:gd name="connsiteY328" fmla="*/ 7808 h 10000"/>
                <a:gd name="connsiteX329" fmla="*/ 8064 w 10000"/>
                <a:gd name="connsiteY329" fmla="*/ 7577 h 10000"/>
                <a:gd name="connsiteX330" fmla="*/ 8095 w 10000"/>
                <a:gd name="connsiteY330" fmla="*/ 7295 h 10000"/>
                <a:gd name="connsiteX331" fmla="*/ 8114 w 10000"/>
                <a:gd name="connsiteY331" fmla="*/ 7321 h 10000"/>
                <a:gd name="connsiteX332" fmla="*/ 8132 w 10000"/>
                <a:gd name="connsiteY332" fmla="*/ 7551 h 10000"/>
                <a:gd name="connsiteX333" fmla="*/ 8159 w 10000"/>
                <a:gd name="connsiteY333" fmla="*/ 7679 h 10000"/>
                <a:gd name="connsiteX334" fmla="*/ 8177 w 10000"/>
                <a:gd name="connsiteY334" fmla="*/ 7231 h 10000"/>
                <a:gd name="connsiteX335" fmla="*/ 8199 w 10000"/>
                <a:gd name="connsiteY335" fmla="*/ 6526 h 10000"/>
                <a:gd name="connsiteX336" fmla="*/ 8218 w 10000"/>
                <a:gd name="connsiteY336" fmla="*/ 5859 h 10000"/>
                <a:gd name="connsiteX337" fmla="*/ 8245 w 10000"/>
                <a:gd name="connsiteY337" fmla="*/ 5154 h 10000"/>
                <a:gd name="connsiteX338" fmla="*/ 8263 w 10000"/>
                <a:gd name="connsiteY338" fmla="*/ 4615 h 10000"/>
                <a:gd name="connsiteX339" fmla="*/ 8283 w 10000"/>
                <a:gd name="connsiteY339" fmla="*/ 3949 h 10000"/>
                <a:gd name="connsiteX340" fmla="*/ 8302 w 10000"/>
                <a:gd name="connsiteY340" fmla="*/ 3474 h 10000"/>
                <a:gd name="connsiteX341" fmla="*/ 8321 w 10000"/>
                <a:gd name="connsiteY341" fmla="*/ 2936 h 10000"/>
                <a:gd name="connsiteX342" fmla="*/ 8351 w 10000"/>
                <a:gd name="connsiteY342" fmla="*/ 2808 h 10000"/>
                <a:gd name="connsiteX343" fmla="*/ 8369 w 10000"/>
                <a:gd name="connsiteY343" fmla="*/ 3474 h 10000"/>
                <a:gd name="connsiteX344" fmla="*/ 8388 w 10000"/>
                <a:gd name="connsiteY344" fmla="*/ 4462 h 10000"/>
                <a:gd name="connsiteX345" fmla="*/ 8408 w 10000"/>
                <a:gd name="connsiteY345" fmla="*/ 4590 h 10000"/>
                <a:gd name="connsiteX346" fmla="*/ 8435 w 10000"/>
                <a:gd name="connsiteY346" fmla="*/ 4333 h 10000"/>
                <a:gd name="connsiteX347" fmla="*/ 8453 w 10000"/>
                <a:gd name="connsiteY347" fmla="*/ 4295 h 10000"/>
                <a:gd name="connsiteX348" fmla="*/ 8473 w 10000"/>
                <a:gd name="connsiteY348" fmla="*/ 4205 h 10000"/>
                <a:gd name="connsiteX349" fmla="*/ 8493 w 10000"/>
                <a:gd name="connsiteY349" fmla="*/ 3949 h 10000"/>
                <a:gd name="connsiteX350" fmla="*/ 8511 w 10000"/>
                <a:gd name="connsiteY350" fmla="*/ 4654 h 10000"/>
                <a:gd name="connsiteX351" fmla="*/ 8540 w 10000"/>
                <a:gd name="connsiteY351" fmla="*/ 5282 h 10000"/>
                <a:gd name="connsiteX352" fmla="*/ 8558 w 10000"/>
                <a:gd name="connsiteY352" fmla="*/ 6051 h 10000"/>
                <a:gd name="connsiteX353" fmla="*/ 8588 w 10000"/>
                <a:gd name="connsiteY353" fmla="*/ 6718 h 10000"/>
                <a:gd name="connsiteX354" fmla="*/ 8607 w 10000"/>
                <a:gd name="connsiteY354" fmla="*/ 6821 h 10000"/>
                <a:gd name="connsiteX355" fmla="*/ 8625 w 10000"/>
                <a:gd name="connsiteY355" fmla="*/ 6462 h 10000"/>
                <a:gd name="connsiteX356" fmla="*/ 8644 w 10000"/>
                <a:gd name="connsiteY356" fmla="*/ 5321 h 10000"/>
                <a:gd name="connsiteX357" fmla="*/ 8663 w 10000"/>
                <a:gd name="connsiteY357" fmla="*/ 2769 h 10000"/>
                <a:gd name="connsiteX358" fmla="*/ 8684 w 10000"/>
                <a:gd name="connsiteY358" fmla="*/ 1244 h 10000"/>
                <a:gd name="connsiteX359" fmla="*/ 8702 w 10000"/>
                <a:gd name="connsiteY359" fmla="*/ 962 h 10000"/>
                <a:gd name="connsiteX360" fmla="*/ 8728 w 10000"/>
                <a:gd name="connsiteY360" fmla="*/ 3603 h 10000"/>
                <a:gd name="connsiteX361" fmla="*/ 8746 w 10000"/>
                <a:gd name="connsiteY361" fmla="*/ 6846 h 10000"/>
                <a:gd name="connsiteX362" fmla="*/ 8774 w 10000"/>
                <a:gd name="connsiteY362" fmla="*/ 8282 h 10000"/>
                <a:gd name="connsiteX363" fmla="*/ 8793 w 10000"/>
                <a:gd name="connsiteY363" fmla="*/ 8218 h 10000"/>
                <a:gd name="connsiteX364" fmla="*/ 8813 w 10000"/>
                <a:gd name="connsiteY364" fmla="*/ 7679 h 10000"/>
                <a:gd name="connsiteX365" fmla="*/ 8833 w 10000"/>
                <a:gd name="connsiteY365" fmla="*/ 7038 h 10000"/>
                <a:gd name="connsiteX366" fmla="*/ 8851 w 10000"/>
                <a:gd name="connsiteY366" fmla="*/ 6436 h 10000"/>
                <a:gd name="connsiteX367" fmla="*/ 8881 w 10000"/>
                <a:gd name="connsiteY367" fmla="*/ 6115 h 10000"/>
                <a:gd name="connsiteX368" fmla="*/ 8900 w 10000"/>
                <a:gd name="connsiteY368" fmla="*/ 5833 h 10000"/>
                <a:gd name="connsiteX369" fmla="*/ 8918 w 10000"/>
                <a:gd name="connsiteY369" fmla="*/ 5449 h 10000"/>
                <a:gd name="connsiteX370" fmla="*/ 8938 w 10000"/>
                <a:gd name="connsiteY370" fmla="*/ 4872 h 10000"/>
                <a:gd name="connsiteX371" fmla="*/ 8957 w 10000"/>
                <a:gd name="connsiteY371" fmla="*/ 4333 h 10000"/>
                <a:gd name="connsiteX372" fmla="*/ 8984 w 10000"/>
                <a:gd name="connsiteY372" fmla="*/ 3795 h 10000"/>
                <a:gd name="connsiteX373" fmla="*/ 9002 w 10000"/>
                <a:gd name="connsiteY373" fmla="*/ 3538 h 10000"/>
                <a:gd name="connsiteX374" fmla="*/ 9021 w 10000"/>
                <a:gd name="connsiteY374" fmla="*/ 3244 h 10000"/>
                <a:gd name="connsiteX375" fmla="*/ 9047 w 10000"/>
                <a:gd name="connsiteY375" fmla="*/ 3372 h 10000"/>
                <a:gd name="connsiteX376" fmla="*/ 9069 w 10000"/>
                <a:gd name="connsiteY376" fmla="*/ 3244 h 10000"/>
                <a:gd name="connsiteX377" fmla="*/ 9088 w 10000"/>
                <a:gd name="connsiteY377" fmla="*/ 2513 h 10000"/>
                <a:gd name="connsiteX378" fmla="*/ 9106 w 10000"/>
                <a:gd name="connsiteY378" fmla="*/ 2897 h 10000"/>
                <a:gd name="connsiteX379" fmla="*/ 9125 w 10000"/>
                <a:gd name="connsiteY379" fmla="*/ 5128 h 10000"/>
                <a:gd name="connsiteX380" fmla="*/ 9156 w 10000"/>
                <a:gd name="connsiteY380" fmla="*/ 6846 h 10000"/>
                <a:gd name="connsiteX381" fmla="*/ 9175 w 10000"/>
                <a:gd name="connsiteY381" fmla="*/ 7038 h 10000"/>
                <a:gd name="connsiteX382" fmla="*/ 9194 w 10000"/>
                <a:gd name="connsiteY382" fmla="*/ 6821 h 10000"/>
                <a:gd name="connsiteX383" fmla="*/ 9220 w 10000"/>
                <a:gd name="connsiteY383" fmla="*/ 6051 h 10000"/>
                <a:gd name="connsiteX384" fmla="*/ 9240 w 10000"/>
                <a:gd name="connsiteY384" fmla="*/ 4974 h 10000"/>
                <a:gd name="connsiteX385" fmla="*/ 9258 w 10000"/>
                <a:gd name="connsiteY385" fmla="*/ 3885 h 10000"/>
                <a:gd name="connsiteX386" fmla="*/ 9277 w 10000"/>
                <a:gd name="connsiteY386" fmla="*/ 3795 h 10000"/>
                <a:gd name="connsiteX387" fmla="*/ 9295 w 10000"/>
                <a:gd name="connsiteY387" fmla="*/ 4910 h 10000"/>
                <a:gd name="connsiteX388" fmla="*/ 9316 w 10000"/>
                <a:gd name="connsiteY388" fmla="*/ 6590 h 10000"/>
                <a:gd name="connsiteX389" fmla="*/ 9345 w 10000"/>
                <a:gd name="connsiteY389" fmla="*/ 7705 h 10000"/>
                <a:gd name="connsiteX390" fmla="*/ 9364 w 10000"/>
                <a:gd name="connsiteY390" fmla="*/ 7641 h 10000"/>
                <a:gd name="connsiteX391" fmla="*/ 9382 w 10000"/>
                <a:gd name="connsiteY391" fmla="*/ 6974 h 10000"/>
                <a:gd name="connsiteX392" fmla="*/ 9400 w 10000"/>
                <a:gd name="connsiteY392" fmla="*/ 6244 h 10000"/>
                <a:gd name="connsiteX393" fmla="*/ 9430 w 10000"/>
                <a:gd name="connsiteY393" fmla="*/ 5667 h 10000"/>
                <a:gd name="connsiteX394" fmla="*/ 9449 w 10000"/>
                <a:gd name="connsiteY394" fmla="*/ 5282 h 10000"/>
                <a:gd name="connsiteX395" fmla="*/ 9468 w 10000"/>
                <a:gd name="connsiteY395" fmla="*/ 4782 h 10000"/>
                <a:gd name="connsiteX396" fmla="*/ 9486 w 10000"/>
                <a:gd name="connsiteY396" fmla="*/ 3987 h 10000"/>
                <a:gd name="connsiteX397" fmla="*/ 9515 w 10000"/>
                <a:gd name="connsiteY397" fmla="*/ 3244 h 10000"/>
                <a:gd name="connsiteX398" fmla="*/ 9533 w 10000"/>
                <a:gd name="connsiteY398" fmla="*/ 2872 h 10000"/>
                <a:gd name="connsiteX399" fmla="*/ 9552 w 10000"/>
                <a:gd name="connsiteY399" fmla="*/ 2962 h 10000"/>
                <a:gd name="connsiteX400" fmla="*/ 9570 w 10000"/>
                <a:gd name="connsiteY400" fmla="*/ 3667 h 10000"/>
                <a:gd name="connsiteX401" fmla="*/ 9591 w 10000"/>
                <a:gd name="connsiteY401" fmla="*/ 5321 h 10000"/>
                <a:gd name="connsiteX402" fmla="*/ 10000 w 10000"/>
                <a:gd name="connsiteY402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6550 w 10000"/>
                <a:gd name="connsiteY299" fmla="*/ 4013 h 10000"/>
                <a:gd name="connsiteX300" fmla="*/ 6569 w 10000"/>
                <a:gd name="connsiteY300" fmla="*/ 3064 h 10000"/>
                <a:gd name="connsiteX301" fmla="*/ 6633 w 10000"/>
                <a:gd name="connsiteY301" fmla="*/ 5923 h 10000"/>
                <a:gd name="connsiteX302" fmla="*/ 6652 w 10000"/>
                <a:gd name="connsiteY302" fmla="*/ 7321 h 10000"/>
                <a:gd name="connsiteX303" fmla="*/ 6672 w 10000"/>
                <a:gd name="connsiteY303" fmla="*/ 7641 h 10000"/>
                <a:gd name="connsiteX304" fmla="*/ 6691 w 10000"/>
                <a:gd name="connsiteY304" fmla="*/ 7359 h 10000"/>
                <a:gd name="connsiteX305" fmla="*/ 6709 w 10000"/>
                <a:gd name="connsiteY305" fmla="*/ 5833 h 10000"/>
                <a:gd name="connsiteX306" fmla="*/ 6826 w 10000"/>
                <a:gd name="connsiteY306" fmla="*/ 6436 h 10000"/>
                <a:gd name="connsiteX307" fmla="*/ 6908 w 10000"/>
                <a:gd name="connsiteY307" fmla="*/ 7679 h 10000"/>
                <a:gd name="connsiteX308" fmla="*/ 6928 w 10000"/>
                <a:gd name="connsiteY308" fmla="*/ 6846 h 10000"/>
                <a:gd name="connsiteX309" fmla="*/ 6946 w 10000"/>
                <a:gd name="connsiteY309" fmla="*/ 6090 h 10000"/>
                <a:gd name="connsiteX310" fmla="*/ 7693 w 10000"/>
                <a:gd name="connsiteY310" fmla="*/ 5731 h 10000"/>
                <a:gd name="connsiteX311" fmla="*/ 7713 w 10000"/>
                <a:gd name="connsiteY311" fmla="*/ 6051 h 10000"/>
                <a:gd name="connsiteX312" fmla="*/ 7731 w 10000"/>
                <a:gd name="connsiteY312" fmla="*/ 5962 h 10000"/>
                <a:gd name="connsiteX313" fmla="*/ 7750 w 10000"/>
                <a:gd name="connsiteY313" fmla="*/ 5897 h 10000"/>
                <a:gd name="connsiteX314" fmla="*/ 7770 w 10000"/>
                <a:gd name="connsiteY314" fmla="*/ 5321 h 10000"/>
                <a:gd name="connsiteX315" fmla="*/ 7789 w 10000"/>
                <a:gd name="connsiteY315" fmla="*/ 4679 h 10000"/>
                <a:gd name="connsiteX316" fmla="*/ 7820 w 10000"/>
                <a:gd name="connsiteY316" fmla="*/ 4115 h 10000"/>
                <a:gd name="connsiteX317" fmla="*/ 7838 w 10000"/>
                <a:gd name="connsiteY317" fmla="*/ 3474 h 10000"/>
                <a:gd name="connsiteX318" fmla="*/ 7859 w 10000"/>
                <a:gd name="connsiteY318" fmla="*/ 3410 h 10000"/>
                <a:gd name="connsiteX319" fmla="*/ 7874 w 10000"/>
                <a:gd name="connsiteY319" fmla="*/ 4808 h 10000"/>
                <a:gd name="connsiteX320" fmla="*/ 7907 w 10000"/>
                <a:gd name="connsiteY320" fmla="*/ 6090 h 10000"/>
                <a:gd name="connsiteX321" fmla="*/ 7926 w 10000"/>
                <a:gd name="connsiteY321" fmla="*/ 5833 h 10000"/>
                <a:gd name="connsiteX322" fmla="*/ 7944 w 10000"/>
                <a:gd name="connsiteY322" fmla="*/ 4359 h 10000"/>
                <a:gd name="connsiteX323" fmla="*/ 7970 w 10000"/>
                <a:gd name="connsiteY323" fmla="*/ 2705 h 10000"/>
                <a:gd name="connsiteX324" fmla="*/ 7988 w 10000"/>
                <a:gd name="connsiteY324" fmla="*/ 1974 h 10000"/>
                <a:gd name="connsiteX325" fmla="*/ 8007 w 10000"/>
                <a:gd name="connsiteY325" fmla="*/ 4013 h 10000"/>
                <a:gd name="connsiteX326" fmla="*/ 8026 w 10000"/>
                <a:gd name="connsiteY326" fmla="*/ 6372 h 10000"/>
                <a:gd name="connsiteX327" fmla="*/ 8046 w 10000"/>
                <a:gd name="connsiteY327" fmla="*/ 7808 h 10000"/>
                <a:gd name="connsiteX328" fmla="*/ 8064 w 10000"/>
                <a:gd name="connsiteY328" fmla="*/ 7577 h 10000"/>
                <a:gd name="connsiteX329" fmla="*/ 8095 w 10000"/>
                <a:gd name="connsiteY329" fmla="*/ 7295 h 10000"/>
                <a:gd name="connsiteX330" fmla="*/ 8114 w 10000"/>
                <a:gd name="connsiteY330" fmla="*/ 7321 h 10000"/>
                <a:gd name="connsiteX331" fmla="*/ 8132 w 10000"/>
                <a:gd name="connsiteY331" fmla="*/ 7551 h 10000"/>
                <a:gd name="connsiteX332" fmla="*/ 8159 w 10000"/>
                <a:gd name="connsiteY332" fmla="*/ 7679 h 10000"/>
                <a:gd name="connsiteX333" fmla="*/ 8177 w 10000"/>
                <a:gd name="connsiteY333" fmla="*/ 7231 h 10000"/>
                <a:gd name="connsiteX334" fmla="*/ 8199 w 10000"/>
                <a:gd name="connsiteY334" fmla="*/ 6526 h 10000"/>
                <a:gd name="connsiteX335" fmla="*/ 8218 w 10000"/>
                <a:gd name="connsiteY335" fmla="*/ 5859 h 10000"/>
                <a:gd name="connsiteX336" fmla="*/ 8245 w 10000"/>
                <a:gd name="connsiteY336" fmla="*/ 5154 h 10000"/>
                <a:gd name="connsiteX337" fmla="*/ 8263 w 10000"/>
                <a:gd name="connsiteY337" fmla="*/ 4615 h 10000"/>
                <a:gd name="connsiteX338" fmla="*/ 8283 w 10000"/>
                <a:gd name="connsiteY338" fmla="*/ 3949 h 10000"/>
                <a:gd name="connsiteX339" fmla="*/ 8302 w 10000"/>
                <a:gd name="connsiteY339" fmla="*/ 3474 h 10000"/>
                <a:gd name="connsiteX340" fmla="*/ 8321 w 10000"/>
                <a:gd name="connsiteY340" fmla="*/ 2936 h 10000"/>
                <a:gd name="connsiteX341" fmla="*/ 8351 w 10000"/>
                <a:gd name="connsiteY341" fmla="*/ 2808 h 10000"/>
                <a:gd name="connsiteX342" fmla="*/ 8369 w 10000"/>
                <a:gd name="connsiteY342" fmla="*/ 3474 h 10000"/>
                <a:gd name="connsiteX343" fmla="*/ 8388 w 10000"/>
                <a:gd name="connsiteY343" fmla="*/ 4462 h 10000"/>
                <a:gd name="connsiteX344" fmla="*/ 8408 w 10000"/>
                <a:gd name="connsiteY344" fmla="*/ 4590 h 10000"/>
                <a:gd name="connsiteX345" fmla="*/ 8435 w 10000"/>
                <a:gd name="connsiteY345" fmla="*/ 4333 h 10000"/>
                <a:gd name="connsiteX346" fmla="*/ 8453 w 10000"/>
                <a:gd name="connsiteY346" fmla="*/ 4295 h 10000"/>
                <a:gd name="connsiteX347" fmla="*/ 8473 w 10000"/>
                <a:gd name="connsiteY347" fmla="*/ 4205 h 10000"/>
                <a:gd name="connsiteX348" fmla="*/ 8493 w 10000"/>
                <a:gd name="connsiteY348" fmla="*/ 3949 h 10000"/>
                <a:gd name="connsiteX349" fmla="*/ 8511 w 10000"/>
                <a:gd name="connsiteY349" fmla="*/ 4654 h 10000"/>
                <a:gd name="connsiteX350" fmla="*/ 8540 w 10000"/>
                <a:gd name="connsiteY350" fmla="*/ 5282 h 10000"/>
                <a:gd name="connsiteX351" fmla="*/ 8558 w 10000"/>
                <a:gd name="connsiteY351" fmla="*/ 6051 h 10000"/>
                <a:gd name="connsiteX352" fmla="*/ 8588 w 10000"/>
                <a:gd name="connsiteY352" fmla="*/ 6718 h 10000"/>
                <a:gd name="connsiteX353" fmla="*/ 8607 w 10000"/>
                <a:gd name="connsiteY353" fmla="*/ 6821 h 10000"/>
                <a:gd name="connsiteX354" fmla="*/ 8625 w 10000"/>
                <a:gd name="connsiteY354" fmla="*/ 6462 h 10000"/>
                <a:gd name="connsiteX355" fmla="*/ 8644 w 10000"/>
                <a:gd name="connsiteY355" fmla="*/ 5321 h 10000"/>
                <a:gd name="connsiteX356" fmla="*/ 8663 w 10000"/>
                <a:gd name="connsiteY356" fmla="*/ 2769 h 10000"/>
                <a:gd name="connsiteX357" fmla="*/ 8684 w 10000"/>
                <a:gd name="connsiteY357" fmla="*/ 1244 h 10000"/>
                <a:gd name="connsiteX358" fmla="*/ 8702 w 10000"/>
                <a:gd name="connsiteY358" fmla="*/ 962 h 10000"/>
                <a:gd name="connsiteX359" fmla="*/ 8728 w 10000"/>
                <a:gd name="connsiteY359" fmla="*/ 3603 h 10000"/>
                <a:gd name="connsiteX360" fmla="*/ 8746 w 10000"/>
                <a:gd name="connsiteY360" fmla="*/ 6846 h 10000"/>
                <a:gd name="connsiteX361" fmla="*/ 8774 w 10000"/>
                <a:gd name="connsiteY361" fmla="*/ 8282 h 10000"/>
                <a:gd name="connsiteX362" fmla="*/ 8793 w 10000"/>
                <a:gd name="connsiteY362" fmla="*/ 8218 h 10000"/>
                <a:gd name="connsiteX363" fmla="*/ 8813 w 10000"/>
                <a:gd name="connsiteY363" fmla="*/ 7679 h 10000"/>
                <a:gd name="connsiteX364" fmla="*/ 8833 w 10000"/>
                <a:gd name="connsiteY364" fmla="*/ 7038 h 10000"/>
                <a:gd name="connsiteX365" fmla="*/ 8851 w 10000"/>
                <a:gd name="connsiteY365" fmla="*/ 6436 h 10000"/>
                <a:gd name="connsiteX366" fmla="*/ 8881 w 10000"/>
                <a:gd name="connsiteY366" fmla="*/ 6115 h 10000"/>
                <a:gd name="connsiteX367" fmla="*/ 8900 w 10000"/>
                <a:gd name="connsiteY367" fmla="*/ 5833 h 10000"/>
                <a:gd name="connsiteX368" fmla="*/ 8918 w 10000"/>
                <a:gd name="connsiteY368" fmla="*/ 5449 h 10000"/>
                <a:gd name="connsiteX369" fmla="*/ 8938 w 10000"/>
                <a:gd name="connsiteY369" fmla="*/ 4872 h 10000"/>
                <a:gd name="connsiteX370" fmla="*/ 8957 w 10000"/>
                <a:gd name="connsiteY370" fmla="*/ 4333 h 10000"/>
                <a:gd name="connsiteX371" fmla="*/ 8984 w 10000"/>
                <a:gd name="connsiteY371" fmla="*/ 3795 h 10000"/>
                <a:gd name="connsiteX372" fmla="*/ 9002 w 10000"/>
                <a:gd name="connsiteY372" fmla="*/ 3538 h 10000"/>
                <a:gd name="connsiteX373" fmla="*/ 9021 w 10000"/>
                <a:gd name="connsiteY373" fmla="*/ 3244 h 10000"/>
                <a:gd name="connsiteX374" fmla="*/ 9047 w 10000"/>
                <a:gd name="connsiteY374" fmla="*/ 3372 h 10000"/>
                <a:gd name="connsiteX375" fmla="*/ 9069 w 10000"/>
                <a:gd name="connsiteY375" fmla="*/ 3244 h 10000"/>
                <a:gd name="connsiteX376" fmla="*/ 9088 w 10000"/>
                <a:gd name="connsiteY376" fmla="*/ 2513 h 10000"/>
                <a:gd name="connsiteX377" fmla="*/ 9106 w 10000"/>
                <a:gd name="connsiteY377" fmla="*/ 2897 h 10000"/>
                <a:gd name="connsiteX378" fmla="*/ 9125 w 10000"/>
                <a:gd name="connsiteY378" fmla="*/ 5128 h 10000"/>
                <a:gd name="connsiteX379" fmla="*/ 9156 w 10000"/>
                <a:gd name="connsiteY379" fmla="*/ 6846 h 10000"/>
                <a:gd name="connsiteX380" fmla="*/ 9175 w 10000"/>
                <a:gd name="connsiteY380" fmla="*/ 7038 h 10000"/>
                <a:gd name="connsiteX381" fmla="*/ 9194 w 10000"/>
                <a:gd name="connsiteY381" fmla="*/ 6821 h 10000"/>
                <a:gd name="connsiteX382" fmla="*/ 9220 w 10000"/>
                <a:gd name="connsiteY382" fmla="*/ 6051 h 10000"/>
                <a:gd name="connsiteX383" fmla="*/ 9240 w 10000"/>
                <a:gd name="connsiteY383" fmla="*/ 4974 h 10000"/>
                <a:gd name="connsiteX384" fmla="*/ 9258 w 10000"/>
                <a:gd name="connsiteY384" fmla="*/ 3885 h 10000"/>
                <a:gd name="connsiteX385" fmla="*/ 9277 w 10000"/>
                <a:gd name="connsiteY385" fmla="*/ 3795 h 10000"/>
                <a:gd name="connsiteX386" fmla="*/ 9295 w 10000"/>
                <a:gd name="connsiteY386" fmla="*/ 4910 h 10000"/>
                <a:gd name="connsiteX387" fmla="*/ 9316 w 10000"/>
                <a:gd name="connsiteY387" fmla="*/ 6590 h 10000"/>
                <a:gd name="connsiteX388" fmla="*/ 9345 w 10000"/>
                <a:gd name="connsiteY388" fmla="*/ 7705 h 10000"/>
                <a:gd name="connsiteX389" fmla="*/ 9364 w 10000"/>
                <a:gd name="connsiteY389" fmla="*/ 7641 h 10000"/>
                <a:gd name="connsiteX390" fmla="*/ 9382 w 10000"/>
                <a:gd name="connsiteY390" fmla="*/ 6974 h 10000"/>
                <a:gd name="connsiteX391" fmla="*/ 9400 w 10000"/>
                <a:gd name="connsiteY391" fmla="*/ 6244 h 10000"/>
                <a:gd name="connsiteX392" fmla="*/ 9430 w 10000"/>
                <a:gd name="connsiteY392" fmla="*/ 5667 h 10000"/>
                <a:gd name="connsiteX393" fmla="*/ 9449 w 10000"/>
                <a:gd name="connsiteY393" fmla="*/ 5282 h 10000"/>
                <a:gd name="connsiteX394" fmla="*/ 9468 w 10000"/>
                <a:gd name="connsiteY394" fmla="*/ 4782 h 10000"/>
                <a:gd name="connsiteX395" fmla="*/ 9486 w 10000"/>
                <a:gd name="connsiteY395" fmla="*/ 3987 h 10000"/>
                <a:gd name="connsiteX396" fmla="*/ 9515 w 10000"/>
                <a:gd name="connsiteY396" fmla="*/ 3244 h 10000"/>
                <a:gd name="connsiteX397" fmla="*/ 9533 w 10000"/>
                <a:gd name="connsiteY397" fmla="*/ 2872 h 10000"/>
                <a:gd name="connsiteX398" fmla="*/ 9552 w 10000"/>
                <a:gd name="connsiteY398" fmla="*/ 2962 h 10000"/>
                <a:gd name="connsiteX399" fmla="*/ 9570 w 10000"/>
                <a:gd name="connsiteY399" fmla="*/ 3667 h 10000"/>
                <a:gd name="connsiteX400" fmla="*/ 9591 w 10000"/>
                <a:gd name="connsiteY400" fmla="*/ 5321 h 10000"/>
                <a:gd name="connsiteX401" fmla="*/ 10000 w 10000"/>
                <a:gd name="connsiteY401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6550 w 10000"/>
                <a:gd name="connsiteY299" fmla="*/ 4013 h 10000"/>
                <a:gd name="connsiteX300" fmla="*/ 6569 w 10000"/>
                <a:gd name="connsiteY300" fmla="*/ 3064 h 10000"/>
                <a:gd name="connsiteX301" fmla="*/ 6633 w 10000"/>
                <a:gd name="connsiteY301" fmla="*/ 5923 h 10000"/>
                <a:gd name="connsiteX302" fmla="*/ 6652 w 10000"/>
                <a:gd name="connsiteY302" fmla="*/ 7321 h 10000"/>
                <a:gd name="connsiteX303" fmla="*/ 6672 w 10000"/>
                <a:gd name="connsiteY303" fmla="*/ 7641 h 10000"/>
                <a:gd name="connsiteX304" fmla="*/ 6691 w 10000"/>
                <a:gd name="connsiteY304" fmla="*/ 7359 h 10000"/>
                <a:gd name="connsiteX305" fmla="*/ 6709 w 10000"/>
                <a:gd name="connsiteY305" fmla="*/ 5833 h 10000"/>
                <a:gd name="connsiteX306" fmla="*/ 6826 w 10000"/>
                <a:gd name="connsiteY306" fmla="*/ 6436 h 10000"/>
                <a:gd name="connsiteX307" fmla="*/ 6928 w 10000"/>
                <a:gd name="connsiteY307" fmla="*/ 6846 h 10000"/>
                <a:gd name="connsiteX308" fmla="*/ 6946 w 10000"/>
                <a:gd name="connsiteY308" fmla="*/ 6090 h 10000"/>
                <a:gd name="connsiteX309" fmla="*/ 7693 w 10000"/>
                <a:gd name="connsiteY309" fmla="*/ 5731 h 10000"/>
                <a:gd name="connsiteX310" fmla="*/ 7713 w 10000"/>
                <a:gd name="connsiteY310" fmla="*/ 6051 h 10000"/>
                <a:gd name="connsiteX311" fmla="*/ 7731 w 10000"/>
                <a:gd name="connsiteY311" fmla="*/ 5962 h 10000"/>
                <a:gd name="connsiteX312" fmla="*/ 7750 w 10000"/>
                <a:gd name="connsiteY312" fmla="*/ 5897 h 10000"/>
                <a:gd name="connsiteX313" fmla="*/ 7770 w 10000"/>
                <a:gd name="connsiteY313" fmla="*/ 5321 h 10000"/>
                <a:gd name="connsiteX314" fmla="*/ 7789 w 10000"/>
                <a:gd name="connsiteY314" fmla="*/ 4679 h 10000"/>
                <a:gd name="connsiteX315" fmla="*/ 7820 w 10000"/>
                <a:gd name="connsiteY315" fmla="*/ 4115 h 10000"/>
                <a:gd name="connsiteX316" fmla="*/ 7838 w 10000"/>
                <a:gd name="connsiteY316" fmla="*/ 3474 h 10000"/>
                <a:gd name="connsiteX317" fmla="*/ 7859 w 10000"/>
                <a:gd name="connsiteY317" fmla="*/ 3410 h 10000"/>
                <a:gd name="connsiteX318" fmla="*/ 7874 w 10000"/>
                <a:gd name="connsiteY318" fmla="*/ 4808 h 10000"/>
                <a:gd name="connsiteX319" fmla="*/ 7907 w 10000"/>
                <a:gd name="connsiteY319" fmla="*/ 6090 h 10000"/>
                <a:gd name="connsiteX320" fmla="*/ 7926 w 10000"/>
                <a:gd name="connsiteY320" fmla="*/ 5833 h 10000"/>
                <a:gd name="connsiteX321" fmla="*/ 7944 w 10000"/>
                <a:gd name="connsiteY321" fmla="*/ 4359 h 10000"/>
                <a:gd name="connsiteX322" fmla="*/ 7970 w 10000"/>
                <a:gd name="connsiteY322" fmla="*/ 2705 h 10000"/>
                <a:gd name="connsiteX323" fmla="*/ 7988 w 10000"/>
                <a:gd name="connsiteY323" fmla="*/ 1974 h 10000"/>
                <a:gd name="connsiteX324" fmla="*/ 8007 w 10000"/>
                <a:gd name="connsiteY324" fmla="*/ 4013 h 10000"/>
                <a:gd name="connsiteX325" fmla="*/ 8026 w 10000"/>
                <a:gd name="connsiteY325" fmla="*/ 6372 h 10000"/>
                <a:gd name="connsiteX326" fmla="*/ 8046 w 10000"/>
                <a:gd name="connsiteY326" fmla="*/ 7808 h 10000"/>
                <a:gd name="connsiteX327" fmla="*/ 8064 w 10000"/>
                <a:gd name="connsiteY327" fmla="*/ 7577 h 10000"/>
                <a:gd name="connsiteX328" fmla="*/ 8095 w 10000"/>
                <a:gd name="connsiteY328" fmla="*/ 7295 h 10000"/>
                <a:gd name="connsiteX329" fmla="*/ 8114 w 10000"/>
                <a:gd name="connsiteY329" fmla="*/ 7321 h 10000"/>
                <a:gd name="connsiteX330" fmla="*/ 8132 w 10000"/>
                <a:gd name="connsiteY330" fmla="*/ 7551 h 10000"/>
                <a:gd name="connsiteX331" fmla="*/ 8159 w 10000"/>
                <a:gd name="connsiteY331" fmla="*/ 7679 h 10000"/>
                <a:gd name="connsiteX332" fmla="*/ 8177 w 10000"/>
                <a:gd name="connsiteY332" fmla="*/ 7231 h 10000"/>
                <a:gd name="connsiteX333" fmla="*/ 8199 w 10000"/>
                <a:gd name="connsiteY333" fmla="*/ 6526 h 10000"/>
                <a:gd name="connsiteX334" fmla="*/ 8218 w 10000"/>
                <a:gd name="connsiteY334" fmla="*/ 5859 h 10000"/>
                <a:gd name="connsiteX335" fmla="*/ 8245 w 10000"/>
                <a:gd name="connsiteY335" fmla="*/ 5154 h 10000"/>
                <a:gd name="connsiteX336" fmla="*/ 8263 w 10000"/>
                <a:gd name="connsiteY336" fmla="*/ 4615 h 10000"/>
                <a:gd name="connsiteX337" fmla="*/ 8283 w 10000"/>
                <a:gd name="connsiteY337" fmla="*/ 3949 h 10000"/>
                <a:gd name="connsiteX338" fmla="*/ 8302 w 10000"/>
                <a:gd name="connsiteY338" fmla="*/ 3474 h 10000"/>
                <a:gd name="connsiteX339" fmla="*/ 8321 w 10000"/>
                <a:gd name="connsiteY339" fmla="*/ 2936 h 10000"/>
                <a:gd name="connsiteX340" fmla="*/ 8351 w 10000"/>
                <a:gd name="connsiteY340" fmla="*/ 2808 h 10000"/>
                <a:gd name="connsiteX341" fmla="*/ 8369 w 10000"/>
                <a:gd name="connsiteY341" fmla="*/ 3474 h 10000"/>
                <a:gd name="connsiteX342" fmla="*/ 8388 w 10000"/>
                <a:gd name="connsiteY342" fmla="*/ 4462 h 10000"/>
                <a:gd name="connsiteX343" fmla="*/ 8408 w 10000"/>
                <a:gd name="connsiteY343" fmla="*/ 4590 h 10000"/>
                <a:gd name="connsiteX344" fmla="*/ 8435 w 10000"/>
                <a:gd name="connsiteY344" fmla="*/ 4333 h 10000"/>
                <a:gd name="connsiteX345" fmla="*/ 8453 w 10000"/>
                <a:gd name="connsiteY345" fmla="*/ 4295 h 10000"/>
                <a:gd name="connsiteX346" fmla="*/ 8473 w 10000"/>
                <a:gd name="connsiteY346" fmla="*/ 4205 h 10000"/>
                <a:gd name="connsiteX347" fmla="*/ 8493 w 10000"/>
                <a:gd name="connsiteY347" fmla="*/ 3949 h 10000"/>
                <a:gd name="connsiteX348" fmla="*/ 8511 w 10000"/>
                <a:gd name="connsiteY348" fmla="*/ 4654 h 10000"/>
                <a:gd name="connsiteX349" fmla="*/ 8540 w 10000"/>
                <a:gd name="connsiteY349" fmla="*/ 5282 h 10000"/>
                <a:gd name="connsiteX350" fmla="*/ 8558 w 10000"/>
                <a:gd name="connsiteY350" fmla="*/ 6051 h 10000"/>
                <a:gd name="connsiteX351" fmla="*/ 8588 w 10000"/>
                <a:gd name="connsiteY351" fmla="*/ 6718 h 10000"/>
                <a:gd name="connsiteX352" fmla="*/ 8607 w 10000"/>
                <a:gd name="connsiteY352" fmla="*/ 6821 h 10000"/>
                <a:gd name="connsiteX353" fmla="*/ 8625 w 10000"/>
                <a:gd name="connsiteY353" fmla="*/ 6462 h 10000"/>
                <a:gd name="connsiteX354" fmla="*/ 8644 w 10000"/>
                <a:gd name="connsiteY354" fmla="*/ 5321 h 10000"/>
                <a:gd name="connsiteX355" fmla="*/ 8663 w 10000"/>
                <a:gd name="connsiteY355" fmla="*/ 2769 h 10000"/>
                <a:gd name="connsiteX356" fmla="*/ 8684 w 10000"/>
                <a:gd name="connsiteY356" fmla="*/ 1244 h 10000"/>
                <a:gd name="connsiteX357" fmla="*/ 8702 w 10000"/>
                <a:gd name="connsiteY357" fmla="*/ 962 h 10000"/>
                <a:gd name="connsiteX358" fmla="*/ 8728 w 10000"/>
                <a:gd name="connsiteY358" fmla="*/ 3603 h 10000"/>
                <a:gd name="connsiteX359" fmla="*/ 8746 w 10000"/>
                <a:gd name="connsiteY359" fmla="*/ 6846 h 10000"/>
                <a:gd name="connsiteX360" fmla="*/ 8774 w 10000"/>
                <a:gd name="connsiteY360" fmla="*/ 8282 h 10000"/>
                <a:gd name="connsiteX361" fmla="*/ 8793 w 10000"/>
                <a:gd name="connsiteY361" fmla="*/ 8218 h 10000"/>
                <a:gd name="connsiteX362" fmla="*/ 8813 w 10000"/>
                <a:gd name="connsiteY362" fmla="*/ 7679 h 10000"/>
                <a:gd name="connsiteX363" fmla="*/ 8833 w 10000"/>
                <a:gd name="connsiteY363" fmla="*/ 7038 h 10000"/>
                <a:gd name="connsiteX364" fmla="*/ 8851 w 10000"/>
                <a:gd name="connsiteY364" fmla="*/ 6436 h 10000"/>
                <a:gd name="connsiteX365" fmla="*/ 8881 w 10000"/>
                <a:gd name="connsiteY365" fmla="*/ 6115 h 10000"/>
                <a:gd name="connsiteX366" fmla="*/ 8900 w 10000"/>
                <a:gd name="connsiteY366" fmla="*/ 5833 h 10000"/>
                <a:gd name="connsiteX367" fmla="*/ 8918 w 10000"/>
                <a:gd name="connsiteY367" fmla="*/ 5449 h 10000"/>
                <a:gd name="connsiteX368" fmla="*/ 8938 w 10000"/>
                <a:gd name="connsiteY368" fmla="*/ 4872 h 10000"/>
                <a:gd name="connsiteX369" fmla="*/ 8957 w 10000"/>
                <a:gd name="connsiteY369" fmla="*/ 4333 h 10000"/>
                <a:gd name="connsiteX370" fmla="*/ 8984 w 10000"/>
                <a:gd name="connsiteY370" fmla="*/ 3795 h 10000"/>
                <a:gd name="connsiteX371" fmla="*/ 9002 w 10000"/>
                <a:gd name="connsiteY371" fmla="*/ 3538 h 10000"/>
                <a:gd name="connsiteX372" fmla="*/ 9021 w 10000"/>
                <a:gd name="connsiteY372" fmla="*/ 3244 h 10000"/>
                <a:gd name="connsiteX373" fmla="*/ 9047 w 10000"/>
                <a:gd name="connsiteY373" fmla="*/ 3372 h 10000"/>
                <a:gd name="connsiteX374" fmla="*/ 9069 w 10000"/>
                <a:gd name="connsiteY374" fmla="*/ 3244 h 10000"/>
                <a:gd name="connsiteX375" fmla="*/ 9088 w 10000"/>
                <a:gd name="connsiteY375" fmla="*/ 2513 h 10000"/>
                <a:gd name="connsiteX376" fmla="*/ 9106 w 10000"/>
                <a:gd name="connsiteY376" fmla="*/ 2897 h 10000"/>
                <a:gd name="connsiteX377" fmla="*/ 9125 w 10000"/>
                <a:gd name="connsiteY377" fmla="*/ 5128 h 10000"/>
                <a:gd name="connsiteX378" fmla="*/ 9156 w 10000"/>
                <a:gd name="connsiteY378" fmla="*/ 6846 h 10000"/>
                <a:gd name="connsiteX379" fmla="*/ 9175 w 10000"/>
                <a:gd name="connsiteY379" fmla="*/ 7038 h 10000"/>
                <a:gd name="connsiteX380" fmla="*/ 9194 w 10000"/>
                <a:gd name="connsiteY380" fmla="*/ 6821 h 10000"/>
                <a:gd name="connsiteX381" fmla="*/ 9220 w 10000"/>
                <a:gd name="connsiteY381" fmla="*/ 6051 h 10000"/>
                <a:gd name="connsiteX382" fmla="*/ 9240 w 10000"/>
                <a:gd name="connsiteY382" fmla="*/ 4974 h 10000"/>
                <a:gd name="connsiteX383" fmla="*/ 9258 w 10000"/>
                <a:gd name="connsiteY383" fmla="*/ 3885 h 10000"/>
                <a:gd name="connsiteX384" fmla="*/ 9277 w 10000"/>
                <a:gd name="connsiteY384" fmla="*/ 3795 h 10000"/>
                <a:gd name="connsiteX385" fmla="*/ 9295 w 10000"/>
                <a:gd name="connsiteY385" fmla="*/ 4910 h 10000"/>
                <a:gd name="connsiteX386" fmla="*/ 9316 w 10000"/>
                <a:gd name="connsiteY386" fmla="*/ 6590 h 10000"/>
                <a:gd name="connsiteX387" fmla="*/ 9345 w 10000"/>
                <a:gd name="connsiteY387" fmla="*/ 7705 h 10000"/>
                <a:gd name="connsiteX388" fmla="*/ 9364 w 10000"/>
                <a:gd name="connsiteY388" fmla="*/ 7641 h 10000"/>
                <a:gd name="connsiteX389" fmla="*/ 9382 w 10000"/>
                <a:gd name="connsiteY389" fmla="*/ 6974 h 10000"/>
                <a:gd name="connsiteX390" fmla="*/ 9400 w 10000"/>
                <a:gd name="connsiteY390" fmla="*/ 6244 h 10000"/>
                <a:gd name="connsiteX391" fmla="*/ 9430 w 10000"/>
                <a:gd name="connsiteY391" fmla="*/ 5667 h 10000"/>
                <a:gd name="connsiteX392" fmla="*/ 9449 w 10000"/>
                <a:gd name="connsiteY392" fmla="*/ 5282 h 10000"/>
                <a:gd name="connsiteX393" fmla="*/ 9468 w 10000"/>
                <a:gd name="connsiteY393" fmla="*/ 4782 h 10000"/>
                <a:gd name="connsiteX394" fmla="*/ 9486 w 10000"/>
                <a:gd name="connsiteY394" fmla="*/ 3987 h 10000"/>
                <a:gd name="connsiteX395" fmla="*/ 9515 w 10000"/>
                <a:gd name="connsiteY395" fmla="*/ 3244 h 10000"/>
                <a:gd name="connsiteX396" fmla="*/ 9533 w 10000"/>
                <a:gd name="connsiteY396" fmla="*/ 2872 h 10000"/>
                <a:gd name="connsiteX397" fmla="*/ 9552 w 10000"/>
                <a:gd name="connsiteY397" fmla="*/ 2962 h 10000"/>
                <a:gd name="connsiteX398" fmla="*/ 9570 w 10000"/>
                <a:gd name="connsiteY398" fmla="*/ 3667 h 10000"/>
                <a:gd name="connsiteX399" fmla="*/ 9591 w 10000"/>
                <a:gd name="connsiteY399" fmla="*/ 5321 h 10000"/>
                <a:gd name="connsiteX400" fmla="*/ 10000 w 10000"/>
                <a:gd name="connsiteY400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6550 w 10000"/>
                <a:gd name="connsiteY299" fmla="*/ 4013 h 10000"/>
                <a:gd name="connsiteX300" fmla="*/ 6569 w 10000"/>
                <a:gd name="connsiteY300" fmla="*/ 3064 h 10000"/>
                <a:gd name="connsiteX301" fmla="*/ 6633 w 10000"/>
                <a:gd name="connsiteY301" fmla="*/ 5923 h 10000"/>
                <a:gd name="connsiteX302" fmla="*/ 6652 w 10000"/>
                <a:gd name="connsiteY302" fmla="*/ 7321 h 10000"/>
                <a:gd name="connsiteX303" fmla="*/ 6672 w 10000"/>
                <a:gd name="connsiteY303" fmla="*/ 7641 h 10000"/>
                <a:gd name="connsiteX304" fmla="*/ 6691 w 10000"/>
                <a:gd name="connsiteY304" fmla="*/ 7359 h 10000"/>
                <a:gd name="connsiteX305" fmla="*/ 6709 w 10000"/>
                <a:gd name="connsiteY305" fmla="*/ 5833 h 10000"/>
                <a:gd name="connsiteX306" fmla="*/ 6826 w 10000"/>
                <a:gd name="connsiteY306" fmla="*/ 6436 h 10000"/>
                <a:gd name="connsiteX307" fmla="*/ 6946 w 10000"/>
                <a:gd name="connsiteY307" fmla="*/ 6090 h 10000"/>
                <a:gd name="connsiteX308" fmla="*/ 7693 w 10000"/>
                <a:gd name="connsiteY308" fmla="*/ 5731 h 10000"/>
                <a:gd name="connsiteX309" fmla="*/ 7713 w 10000"/>
                <a:gd name="connsiteY309" fmla="*/ 6051 h 10000"/>
                <a:gd name="connsiteX310" fmla="*/ 7731 w 10000"/>
                <a:gd name="connsiteY310" fmla="*/ 5962 h 10000"/>
                <a:gd name="connsiteX311" fmla="*/ 7750 w 10000"/>
                <a:gd name="connsiteY311" fmla="*/ 5897 h 10000"/>
                <a:gd name="connsiteX312" fmla="*/ 7770 w 10000"/>
                <a:gd name="connsiteY312" fmla="*/ 5321 h 10000"/>
                <a:gd name="connsiteX313" fmla="*/ 7789 w 10000"/>
                <a:gd name="connsiteY313" fmla="*/ 4679 h 10000"/>
                <a:gd name="connsiteX314" fmla="*/ 7820 w 10000"/>
                <a:gd name="connsiteY314" fmla="*/ 4115 h 10000"/>
                <a:gd name="connsiteX315" fmla="*/ 7838 w 10000"/>
                <a:gd name="connsiteY315" fmla="*/ 3474 h 10000"/>
                <a:gd name="connsiteX316" fmla="*/ 7859 w 10000"/>
                <a:gd name="connsiteY316" fmla="*/ 3410 h 10000"/>
                <a:gd name="connsiteX317" fmla="*/ 7874 w 10000"/>
                <a:gd name="connsiteY317" fmla="*/ 4808 h 10000"/>
                <a:gd name="connsiteX318" fmla="*/ 7907 w 10000"/>
                <a:gd name="connsiteY318" fmla="*/ 6090 h 10000"/>
                <a:gd name="connsiteX319" fmla="*/ 7926 w 10000"/>
                <a:gd name="connsiteY319" fmla="*/ 5833 h 10000"/>
                <a:gd name="connsiteX320" fmla="*/ 7944 w 10000"/>
                <a:gd name="connsiteY320" fmla="*/ 4359 h 10000"/>
                <a:gd name="connsiteX321" fmla="*/ 7970 w 10000"/>
                <a:gd name="connsiteY321" fmla="*/ 2705 h 10000"/>
                <a:gd name="connsiteX322" fmla="*/ 7988 w 10000"/>
                <a:gd name="connsiteY322" fmla="*/ 1974 h 10000"/>
                <a:gd name="connsiteX323" fmla="*/ 8007 w 10000"/>
                <a:gd name="connsiteY323" fmla="*/ 4013 h 10000"/>
                <a:gd name="connsiteX324" fmla="*/ 8026 w 10000"/>
                <a:gd name="connsiteY324" fmla="*/ 6372 h 10000"/>
                <a:gd name="connsiteX325" fmla="*/ 8046 w 10000"/>
                <a:gd name="connsiteY325" fmla="*/ 7808 h 10000"/>
                <a:gd name="connsiteX326" fmla="*/ 8064 w 10000"/>
                <a:gd name="connsiteY326" fmla="*/ 7577 h 10000"/>
                <a:gd name="connsiteX327" fmla="*/ 8095 w 10000"/>
                <a:gd name="connsiteY327" fmla="*/ 7295 h 10000"/>
                <a:gd name="connsiteX328" fmla="*/ 8114 w 10000"/>
                <a:gd name="connsiteY328" fmla="*/ 7321 h 10000"/>
                <a:gd name="connsiteX329" fmla="*/ 8132 w 10000"/>
                <a:gd name="connsiteY329" fmla="*/ 7551 h 10000"/>
                <a:gd name="connsiteX330" fmla="*/ 8159 w 10000"/>
                <a:gd name="connsiteY330" fmla="*/ 7679 h 10000"/>
                <a:gd name="connsiteX331" fmla="*/ 8177 w 10000"/>
                <a:gd name="connsiteY331" fmla="*/ 7231 h 10000"/>
                <a:gd name="connsiteX332" fmla="*/ 8199 w 10000"/>
                <a:gd name="connsiteY332" fmla="*/ 6526 h 10000"/>
                <a:gd name="connsiteX333" fmla="*/ 8218 w 10000"/>
                <a:gd name="connsiteY333" fmla="*/ 5859 h 10000"/>
                <a:gd name="connsiteX334" fmla="*/ 8245 w 10000"/>
                <a:gd name="connsiteY334" fmla="*/ 5154 h 10000"/>
                <a:gd name="connsiteX335" fmla="*/ 8263 w 10000"/>
                <a:gd name="connsiteY335" fmla="*/ 4615 h 10000"/>
                <a:gd name="connsiteX336" fmla="*/ 8283 w 10000"/>
                <a:gd name="connsiteY336" fmla="*/ 3949 h 10000"/>
                <a:gd name="connsiteX337" fmla="*/ 8302 w 10000"/>
                <a:gd name="connsiteY337" fmla="*/ 3474 h 10000"/>
                <a:gd name="connsiteX338" fmla="*/ 8321 w 10000"/>
                <a:gd name="connsiteY338" fmla="*/ 2936 h 10000"/>
                <a:gd name="connsiteX339" fmla="*/ 8351 w 10000"/>
                <a:gd name="connsiteY339" fmla="*/ 2808 h 10000"/>
                <a:gd name="connsiteX340" fmla="*/ 8369 w 10000"/>
                <a:gd name="connsiteY340" fmla="*/ 3474 h 10000"/>
                <a:gd name="connsiteX341" fmla="*/ 8388 w 10000"/>
                <a:gd name="connsiteY341" fmla="*/ 4462 h 10000"/>
                <a:gd name="connsiteX342" fmla="*/ 8408 w 10000"/>
                <a:gd name="connsiteY342" fmla="*/ 4590 h 10000"/>
                <a:gd name="connsiteX343" fmla="*/ 8435 w 10000"/>
                <a:gd name="connsiteY343" fmla="*/ 4333 h 10000"/>
                <a:gd name="connsiteX344" fmla="*/ 8453 w 10000"/>
                <a:gd name="connsiteY344" fmla="*/ 4295 h 10000"/>
                <a:gd name="connsiteX345" fmla="*/ 8473 w 10000"/>
                <a:gd name="connsiteY345" fmla="*/ 4205 h 10000"/>
                <a:gd name="connsiteX346" fmla="*/ 8493 w 10000"/>
                <a:gd name="connsiteY346" fmla="*/ 3949 h 10000"/>
                <a:gd name="connsiteX347" fmla="*/ 8511 w 10000"/>
                <a:gd name="connsiteY347" fmla="*/ 4654 h 10000"/>
                <a:gd name="connsiteX348" fmla="*/ 8540 w 10000"/>
                <a:gd name="connsiteY348" fmla="*/ 5282 h 10000"/>
                <a:gd name="connsiteX349" fmla="*/ 8558 w 10000"/>
                <a:gd name="connsiteY349" fmla="*/ 6051 h 10000"/>
                <a:gd name="connsiteX350" fmla="*/ 8588 w 10000"/>
                <a:gd name="connsiteY350" fmla="*/ 6718 h 10000"/>
                <a:gd name="connsiteX351" fmla="*/ 8607 w 10000"/>
                <a:gd name="connsiteY351" fmla="*/ 6821 h 10000"/>
                <a:gd name="connsiteX352" fmla="*/ 8625 w 10000"/>
                <a:gd name="connsiteY352" fmla="*/ 6462 h 10000"/>
                <a:gd name="connsiteX353" fmla="*/ 8644 w 10000"/>
                <a:gd name="connsiteY353" fmla="*/ 5321 h 10000"/>
                <a:gd name="connsiteX354" fmla="*/ 8663 w 10000"/>
                <a:gd name="connsiteY354" fmla="*/ 2769 h 10000"/>
                <a:gd name="connsiteX355" fmla="*/ 8684 w 10000"/>
                <a:gd name="connsiteY355" fmla="*/ 1244 h 10000"/>
                <a:gd name="connsiteX356" fmla="*/ 8702 w 10000"/>
                <a:gd name="connsiteY356" fmla="*/ 962 h 10000"/>
                <a:gd name="connsiteX357" fmla="*/ 8728 w 10000"/>
                <a:gd name="connsiteY357" fmla="*/ 3603 h 10000"/>
                <a:gd name="connsiteX358" fmla="*/ 8746 w 10000"/>
                <a:gd name="connsiteY358" fmla="*/ 6846 h 10000"/>
                <a:gd name="connsiteX359" fmla="*/ 8774 w 10000"/>
                <a:gd name="connsiteY359" fmla="*/ 8282 h 10000"/>
                <a:gd name="connsiteX360" fmla="*/ 8793 w 10000"/>
                <a:gd name="connsiteY360" fmla="*/ 8218 h 10000"/>
                <a:gd name="connsiteX361" fmla="*/ 8813 w 10000"/>
                <a:gd name="connsiteY361" fmla="*/ 7679 h 10000"/>
                <a:gd name="connsiteX362" fmla="*/ 8833 w 10000"/>
                <a:gd name="connsiteY362" fmla="*/ 7038 h 10000"/>
                <a:gd name="connsiteX363" fmla="*/ 8851 w 10000"/>
                <a:gd name="connsiteY363" fmla="*/ 6436 h 10000"/>
                <a:gd name="connsiteX364" fmla="*/ 8881 w 10000"/>
                <a:gd name="connsiteY364" fmla="*/ 6115 h 10000"/>
                <a:gd name="connsiteX365" fmla="*/ 8900 w 10000"/>
                <a:gd name="connsiteY365" fmla="*/ 5833 h 10000"/>
                <a:gd name="connsiteX366" fmla="*/ 8918 w 10000"/>
                <a:gd name="connsiteY366" fmla="*/ 5449 h 10000"/>
                <a:gd name="connsiteX367" fmla="*/ 8938 w 10000"/>
                <a:gd name="connsiteY367" fmla="*/ 4872 h 10000"/>
                <a:gd name="connsiteX368" fmla="*/ 8957 w 10000"/>
                <a:gd name="connsiteY368" fmla="*/ 4333 h 10000"/>
                <a:gd name="connsiteX369" fmla="*/ 8984 w 10000"/>
                <a:gd name="connsiteY369" fmla="*/ 3795 h 10000"/>
                <a:gd name="connsiteX370" fmla="*/ 9002 w 10000"/>
                <a:gd name="connsiteY370" fmla="*/ 3538 h 10000"/>
                <a:gd name="connsiteX371" fmla="*/ 9021 w 10000"/>
                <a:gd name="connsiteY371" fmla="*/ 3244 h 10000"/>
                <a:gd name="connsiteX372" fmla="*/ 9047 w 10000"/>
                <a:gd name="connsiteY372" fmla="*/ 3372 h 10000"/>
                <a:gd name="connsiteX373" fmla="*/ 9069 w 10000"/>
                <a:gd name="connsiteY373" fmla="*/ 3244 h 10000"/>
                <a:gd name="connsiteX374" fmla="*/ 9088 w 10000"/>
                <a:gd name="connsiteY374" fmla="*/ 2513 h 10000"/>
                <a:gd name="connsiteX375" fmla="*/ 9106 w 10000"/>
                <a:gd name="connsiteY375" fmla="*/ 2897 h 10000"/>
                <a:gd name="connsiteX376" fmla="*/ 9125 w 10000"/>
                <a:gd name="connsiteY376" fmla="*/ 5128 h 10000"/>
                <a:gd name="connsiteX377" fmla="*/ 9156 w 10000"/>
                <a:gd name="connsiteY377" fmla="*/ 6846 h 10000"/>
                <a:gd name="connsiteX378" fmla="*/ 9175 w 10000"/>
                <a:gd name="connsiteY378" fmla="*/ 7038 h 10000"/>
                <a:gd name="connsiteX379" fmla="*/ 9194 w 10000"/>
                <a:gd name="connsiteY379" fmla="*/ 6821 h 10000"/>
                <a:gd name="connsiteX380" fmla="*/ 9220 w 10000"/>
                <a:gd name="connsiteY380" fmla="*/ 6051 h 10000"/>
                <a:gd name="connsiteX381" fmla="*/ 9240 w 10000"/>
                <a:gd name="connsiteY381" fmla="*/ 4974 h 10000"/>
                <a:gd name="connsiteX382" fmla="*/ 9258 w 10000"/>
                <a:gd name="connsiteY382" fmla="*/ 3885 h 10000"/>
                <a:gd name="connsiteX383" fmla="*/ 9277 w 10000"/>
                <a:gd name="connsiteY383" fmla="*/ 3795 h 10000"/>
                <a:gd name="connsiteX384" fmla="*/ 9295 w 10000"/>
                <a:gd name="connsiteY384" fmla="*/ 4910 h 10000"/>
                <a:gd name="connsiteX385" fmla="*/ 9316 w 10000"/>
                <a:gd name="connsiteY385" fmla="*/ 6590 h 10000"/>
                <a:gd name="connsiteX386" fmla="*/ 9345 w 10000"/>
                <a:gd name="connsiteY386" fmla="*/ 7705 h 10000"/>
                <a:gd name="connsiteX387" fmla="*/ 9364 w 10000"/>
                <a:gd name="connsiteY387" fmla="*/ 7641 h 10000"/>
                <a:gd name="connsiteX388" fmla="*/ 9382 w 10000"/>
                <a:gd name="connsiteY388" fmla="*/ 6974 h 10000"/>
                <a:gd name="connsiteX389" fmla="*/ 9400 w 10000"/>
                <a:gd name="connsiteY389" fmla="*/ 6244 h 10000"/>
                <a:gd name="connsiteX390" fmla="*/ 9430 w 10000"/>
                <a:gd name="connsiteY390" fmla="*/ 5667 h 10000"/>
                <a:gd name="connsiteX391" fmla="*/ 9449 w 10000"/>
                <a:gd name="connsiteY391" fmla="*/ 5282 h 10000"/>
                <a:gd name="connsiteX392" fmla="*/ 9468 w 10000"/>
                <a:gd name="connsiteY392" fmla="*/ 4782 h 10000"/>
                <a:gd name="connsiteX393" fmla="*/ 9486 w 10000"/>
                <a:gd name="connsiteY393" fmla="*/ 3987 h 10000"/>
                <a:gd name="connsiteX394" fmla="*/ 9515 w 10000"/>
                <a:gd name="connsiteY394" fmla="*/ 3244 h 10000"/>
                <a:gd name="connsiteX395" fmla="*/ 9533 w 10000"/>
                <a:gd name="connsiteY395" fmla="*/ 2872 h 10000"/>
                <a:gd name="connsiteX396" fmla="*/ 9552 w 10000"/>
                <a:gd name="connsiteY396" fmla="*/ 2962 h 10000"/>
                <a:gd name="connsiteX397" fmla="*/ 9570 w 10000"/>
                <a:gd name="connsiteY397" fmla="*/ 3667 h 10000"/>
                <a:gd name="connsiteX398" fmla="*/ 9591 w 10000"/>
                <a:gd name="connsiteY398" fmla="*/ 5321 h 10000"/>
                <a:gd name="connsiteX399" fmla="*/ 10000 w 10000"/>
                <a:gd name="connsiteY399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6550 w 10000"/>
                <a:gd name="connsiteY299" fmla="*/ 4013 h 10000"/>
                <a:gd name="connsiteX300" fmla="*/ 6569 w 10000"/>
                <a:gd name="connsiteY300" fmla="*/ 3064 h 10000"/>
                <a:gd name="connsiteX301" fmla="*/ 6633 w 10000"/>
                <a:gd name="connsiteY301" fmla="*/ 5923 h 10000"/>
                <a:gd name="connsiteX302" fmla="*/ 6652 w 10000"/>
                <a:gd name="connsiteY302" fmla="*/ 7321 h 10000"/>
                <a:gd name="connsiteX303" fmla="*/ 6672 w 10000"/>
                <a:gd name="connsiteY303" fmla="*/ 7641 h 10000"/>
                <a:gd name="connsiteX304" fmla="*/ 6691 w 10000"/>
                <a:gd name="connsiteY304" fmla="*/ 7359 h 10000"/>
                <a:gd name="connsiteX305" fmla="*/ 6709 w 10000"/>
                <a:gd name="connsiteY305" fmla="*/ 5833 h 10000"/>
                <a:gd name="connsiteX306" fmla="*/ 6946 w 10000"/>
                <a:gd name="connsiteY306" fmla="*/ 6090 h 10000"/>
                <a:gd name="connsiteX307" fmla="*/ 7693 w 10000"/>
                <a:gd name="connsiteY307" fmla="*/ 5731 h 10000"/>
                <a:gd name="connsiteX308" fmla="*/ 7713 w 10000"/>
                <a:gd name="connsiteY308" fmla="*/ 6051 h 10000"/>
                <a:gd name="connsiteX309" fmla="*/ 7731 w 10000"/>
                <a:gd name="connsiteY309" fmla="*/ 5962 h 10000"/>
                <a:gd name="connsiteX310" fmla="*/ 7750 w 10000"/>
                <a:gd name="connsiteY310" fmla="*/ 5897 h 10000"/>
                <a:gd name="connsiteX311" fmla="*/ 7770 w 10000"/>
                <a:gd name="connsiteY311" fmla="*/ 5321 h 10000"/>
                <a:gd name="connsiteX312" fmla="*/ 7789 w 10000"/>
                <a:gd name="connsiteY312" fmla="*/ 4679 h 10000"/>
                <a:gd name="connsiteX313" fmla="*/ 7820 w 10000"/>
                <a:gd name="connsiteY313" fmla="*/ 4115 h 10000"/>
                <a:gd name="connsiteX314" fmla="*/ 7838 w 10000"/>
                <a:gd name="connsiteY314" fmla="*/ 3474 h 10000"/>
                <a:gd name="connsiteX315" fmla="*/ 7859 w 10000"/>
                <a:gd name="connsiteY315" fmla="*/ 3410 h 10000"/>
                <a:gd name="connsiteX316" fmla="*/ 7874 w 10000"/>
                <a:gd name="connsiteY316" fmla="*/ 4808 h 10000"/>
                <a:gd name="connsiteX317" fmla="*/ 7907 w 10000"/>
                <a:gd name="connsiteY317" fmla="*/ 6090 h 10000"/>
                <a:gd name="connsiteX318" fmla="*/ 7926 w 10000"/>
                <a:gd name="connsiteY318" fmla="*/ 5833 h 10000"/>
                <a:gd name="connsiteX319" fmla="*/ 7944 w 10000"/>
                <a:gd name="connsiteY319" fmla="*/ 4359 h 10000"/>
                <a:gd name="connsiteX320" fmla="*/ 7970 w 10000"/>
                <a:gd name="connsiteY320" fmla="*/ 2705 h 10000"/>
                <a:gd name="connsiteX321" fmla="*/ 7988 w 10000"/>
                <a:gd name="connsiteY321" fmla="*/ 1974 h 10000"/>
                <a:gd name="connsiteX322" fmla="*/ 8007 w 10000"/>
                <a:gd name="connsiteY322" fmla="*/ 4013 h 10000"/>
                <a:gd name="connsiteX323" fmla="*/ 8026 w 10000"/>
                <a:gd name="connsiteY323" fmla="*/ 6372 h 10000"/>
                <a:gd name="connsiteX324" fmla="*/ 8046 w 10000"/>
                <a:gd name="connsiteY324" fmla="*/ 7808 h 10000"/>
                <a:gd name="connsiteX325" fmla="*/ 8064 w 10000"/>
                <a:gd name="connsiteY325" fmla="*/ 7577 h 10000"/>
                <a:gd name="connsiteX326" fmla="*/ 8095 w 10000"/>
                <a:gd name="connsiteY326" fmla="*/ 7295 h 10000"/>
                <a:gd name="connsiteX327" fmla="*/ 8114 w 10000"/>
                <a:gd name="connsiteY327" fmla="*/ 7321 h 10000"/>
                <a:gd name="connsiteX328" fmla="*/ 8132 w 10000"/>
                <a:gd name="connsiteY328" fmla="*/ 7551 h 10000"/>
                <a:gd name="connsiteX329" fmla="*/ 8159 w 10000"/>
                <a:gd name="connsiteY329" fmla="*/ 7679 h 10000"/>
                <a:gd name="connsiteX330" fmla="*/ 8177 w 10000"/>
                <a:gd name="connsiteY330" fmla="*/ 7231 h 10000"/>
                <a:gd name="connsiteX331" fmla="*/ 8199 w 10000"/>
                <a:gd name="connsiteY331" fmla="*/ 6526 h 10000"/>
                <a:gd name="connsiteX332" fmla="*/ 8218 w 10000"/>
                <a:gd name="connsiteY332" fmla="*/ 5859 h 10000"/>
                <a:gd name="connsiteX333" fmla="*/ 8245 w 10000"/>
                <a:gd name="connsiteY333" fmla="*/ 5154 h 10000"/>
                <a:gd name="connsiteX334" fmla="*/ 8263 w 10000"/>
                <a:gd name="connsiteY334" fmla="*/ 4615 h 10000"/>
                <a:gd name="connsiteX335" fmla="*/ 8283 w 10000"/>
                <a:gd name="connsiteY335" fmla="*/ 3949 h 10000"/>
                <a:gd name="connsiteX336" fmla="*/ 8302 w 10000"/>
                <a:gd name="connsiteY336" fmla="*/ 3474 h 10000"/>
                <a:gd name="connsiteX337" fmla="*/ 8321 w 10000"/>
                <a:gd name="connsiteY337" fmla="*/ 2936 h 10000"/>
                <a:gd name="connsiteX338" fmla="*/ 8351 w 10000"/>
                <a:gd name="connsiteY338" fmla="*/ 2808 h 10000"/>
                <a:gd name="connsiteX339" fmla="*/ 8369 w 10000"/>
                <a:gd name="connsiteY339" fmla="*/ 3474 h 10000"/>
                <a:gd name="connsiteX340" fmla="*/ 8388 w 10000"/>
                <a:gd name="connsiteY340" fmla="*/ 4462 h 10000"/>
                <a:gd name="connsiteX341" fmla="*/ 8408 w 10000"/>
                <a:gd name="connsiteY341" fmla="*/ 4590 h 10000"/>
                <a:gd name="connsiteX342" fmla="*/ 8435 w 10000"/>
                <a:gd name="connsiteY342" fmla="*/ 4333 h 10000"/>
                <a:gd name="connsiteX343" fmla="*/ 8453 w 10000"/>
                <a:gd name="connsiteY343" fmla="*/ 4295 h 10000"/>
                <a:gd name="connsiteX344" fmla="*/ 8473 w 10000"/>
                <a:gd name="connsiteY344" fmla="*/ 4205 h 10000"/>
                <a:gd name="connsiteX345" fmla="*/ 8493 w 10000"/>
                <a:gd name="connsiteY345" fmla="*/ 3949 h 10000"/>
                <a:gd name="connsiteX346" fmla="*/ 8511 w 10000"/>
                <a:gd name="connsiteY346" fmla="*/ 4654 h 10000"/>
                <a:gd name="connsiteX347" fmla="*/ 8540 w 10000"/>
                <a:gd name="connsiteY347" fmla="*/ 5282 h 10000"/>
                <a:gd name="connsiteX348" fmla="*/ 8558 w 10000"/>
                <a:gd name="connsiteY348" fmla="*/ 6051 h 10000"/>
                <a:gd name="connsiteX349" fmla="*/ 8588 w 10000"/>
                <a:gd name="connsiteY349" fmla="*/ 6718 h 10000"/>
                <a:gd name="connsiteX350" fmla="*/ 8607 w 10000"/>
                <a:gd name="connsiteY350" fmla="*/ 6821 h 10000"/>
                <a:gd name="connsiteX351" fmla="*/ 8625 w 10000"/>
                <a:gd name="connsiteY351" fmla="*/ 6462 h 10000"/>
                <a:gd name="connsiteX352" fmla="*/ 8644 w 10000"/>
                <a:gd name="connsiteY352" fmla="*/ 5321 h 10000"/>
                <a:gd name="connsiteX353" fmla="*/ 8663 w 10000"/>
                <a:gd name="connsiteY353" fmla="*/ 2769 h 10000"/>
                <a:gd name="connsiteX354" fmla="*/ 8684 w 10000"/>
                <a:gd name="connsiteY354" fmla="*/ 1244 h 10000"/>
                <a:gd name="connsiteX355" fmla="*/ 8702 w 10000"/>
                <a:gd name="connsiteY355" fmla="*/ 962 h 10000"/>
                <a:gd name="connsiteX356" fmla="*/ 8728 w 10000"/>
                <a:gd name="connsiteY356" fmla="*/ 3603 h 10000"/>
                <a:gd name="connsiteX357" fmla="*/ 8746 w 10000"/>
                <a:gd name="connsiteY357" fmla="*/ 6846 h 10000"/>
                <a:gd name="connsiteX358" fmla="*/ 8774 w 10000"/>
                <a:gd name="connsiteY358" fmla="*/ 8282 h 10000"/>
                <a:gd name="connsiteX359" fmla="*/ 8793 w 10000"/>
                <a:gd name="connsiteY359" fmla="*/ 8218 h 10000"/>
                <a:gd name="connsiteX360" fmla="*/ 8813 w 10000"/>
                <a:gd name="connsiteY360" fmla="*/ 7679 h 10000"/>
                <a:gd name="connsiteX361" fmla="*/ 8833 w 10000"/>
                <a:gd name="connsiteY361" fmla="*/ 7038 h 10000"/>
                <a:gd name="connsiteX362" fmla="*/ 8851 w 10000"/>
                <a:gd name="connsiteY362" fmla="*/ 6436 h 10000"/>
                <a:gd name="connsiteX363" fmla="*/ 8881 w 10000"/>
                <a:gd name="connsiteY363" fmla="*/ 6115 h 10000"/>
                <a:gd name="connsiteX364" fmla="*/ 8900 w 10000"/>
                <a:gd name="connsiteY364" fmla="*/ 5833 h 10000"/>
                <a:gd name="connsiteX365" fmla="*/ 8918 w 10000"/>
                <a:gd name="connsiteY365" fmla="*/ 5449 h 10000"/>
                <a:gd name="connsiteX366" fmla="*/ 8938 w 10000"/>
                <a:gd name="connsiteY366" fmla="*/ 4872 h 10000"/>
                <a:gd name="connsiteX367" fmla="*/ 8957 w 10000"/>
                <a:gd name="connsiteY367" fmla="*/ 4333 h 10000"/>
                <a:gd name="connsiteX368" fmla="*/ 8984 w 10000"/>
                <a:gd name="connsiteY368" fmla="*/ 3795 h 10000"/>
                <a:gd name="connsiteX369" fmla="*/ 9002 w 10000"/>
                <a:gd name="connsiteY369" fmla="*/ 3538 h 10000"/>
                <a:gd name="connsiteX370" fmla="*/ 9021 w 10000"/>
                <a:gd name="connsiteY370" fmla="*/ 3244 h 10000"/>
                <a:gd name="connsiteX371" fmla="*/ 9047 w 10000"/>
                <a:gd name="connsiteY371" fmla="*/ 3372 h 10000"/>
                <a:gd name="connsiteX372" fmla="*/ 9069 w 10000"/>
                <a:gd name="connsiteY372" fmla="*/ 3244 h 10000"/>
                <a:gd name="connsiteX373" fmla="*/ 9088 w 10000"/>
                <a:gd name="connsiteY373" fmla="*/ 2513 h 10000"/>
                <a:gd name="connsiteX374" fmla="*/ 9106 w 10000"/>
                <a:gd name="connsiteY374" fmla="*/ 2897 h 10000"/>
                <a:gd name="connsiteX375" fmla="*/ 9125 w 10000"/>
                <a:gd name="connsiteY375" fmla="*/ 5128 h 10000"/>
                <a:gd name="connsiteX376" fmla="*/ 9156 w 10000"/>
                <a:gd name="connsiteY376" fmla="*/ 6846 h 10000"/>
                <a:gd name="connsiteX377" fmla="*/ 9175 w 10000"/>
                <a:gd name="connsiteY377" fmla="*/ 7038 h 10000"/>
                <a:gd name="connsiteX378" fmla="*/ 9194 w 10000"/>
                <a:gd name="connsiteY378" fmla="*/ 6821 h 10000"/>
                <a:gd name="connsiteX379" fmla="*/ 9220 w 10000"/>
                <a:gd name="connsiteY379" fmla="*/ 6051 h 10000"/>
                <a:gd name="connsiteX380" fmla="*/ 9240 w 10000"/>
                <a:gd name="connsiteY380" fmla="*/ 4974 h 10000"/>
                <a:gd name="connsiteX381" fmla="*/ 9258 w 10000"/>
                <a:gd name="connsiteY381" fmla="*/ 3885 h 10000"/>
                <a:gd name="connsiteX382" fmla="*/ 9277 w 10000"/>
                <a:gd name="connsiteY382" fmla="*/ 3795 h 10000"/>
                <a:gd name="connsiteX383" fmla="*/ 9295 w 10000"/>
                <a:gd name="connsiteY383" fmla="*/ 4910 h 10000"/>
                <a:gd name="connsiteX384" fmla="*/ 9316 w 10000"/>
                <a:gd name="connsiteY384" fmla="*/ 6590 h 10000"/>
                <a:gd name="connsiteX385" fmla="*/ 9345 w 10000"/>
                <a:gd name="connsiteY385" fmla="*/ 7705 h 10000"/>
                <a:gd name="connsiteX386" fmla="*/ 9364 w 10000"/>
                <a:gd name="connsiteY386" fmla="*/ 7641 h 10000"/>
                <a:gd name="connsiteX387" fmla="*/ 9382 w 10000"/>
                <a:gd name="connsiteY387" fmla="*/ 6974 h 10000"/>
                <a:gd name="connsiteX388" fmla="*/ 9400 w 10000"/>
                <a:gd name="connsiteY388" fmla="*/ 6244 h 10000"/>
                <a:gd name="connsiteX389" fmla="*/ 9430 w 10000"/>
                <a:gd name="connsiteY389" fmla="*/ 5667 h 10000"/>
                <a:gd name="connsiteX390" fmla="*/ 9449 w 10000"/>
                <a:gd name="connsiteY390" fmla="*/ 5282 h 10000"/>
                <a:gd name="connsiteX391" fmla="*/ 9468 w 10000"/>
                <a:gd name="connsiteY391" fmla="*/ 4782 h 10000"/>
                <a:gd name="connsiteX392" fmla="*/ 9486 w 10000"/>
                <a:gd name="connsiteY392" fmla="*/ 3987 h 10000"/>
                <a:gd name="connsiteX393" fmla="*/ 9515 w 10000"/>
                <a:gd name="connsiteY393" fmla="*/ 3244 h 10000"/>
                <a:gd name="connsiteX394" fmla="*/ 9533 w 10000"/>
                <a:gd name="connsiteY394" fmla="*/ 2872 h 10000"/>
                <a:gd name="connsiteX395" fmla="*/ 9552 w 10000"/>
                <a:gd name="connsiteY395" fmla="*/ 2962 h 10000"/>
                <a:gd name="connsiteX396" fmla="*/ 9570 w 10000"/>
                <a:gd name="connsiteY396" fmla="*/ 3667 h 10000"/>
                <a:gd name="connsiteX397" fmla="*/ 9591 w 10000"/>
                <a:gd name="connsiteY397" fmla="*/ 5321 h 10000"/>
                <a:gd name="connsiteX398" fmla="*/ 10000 w 10000"/>
                <a:gd name="connsiteY398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6550 w 10000"/>
                <a:gd name="connsiteY299" fmla="*/ 4013 h 10000"/>
                <a:gd name="connsiteX300" fmla="*/ 6569 w 10000"/>
                <a:gd name="connsiteY300" fmla="*/ 3064 h 10000"/>
                <a:gd name="connsiteX301" fmla="*/ 6633 w 10000"/>
                <a:gd name="connsiteY301" fmla="*/ 5923 h 10000"/>
                <a:gd name="connsiteX302" fmla="*/ 6652 w 10000"/>
                <a:gd name="connsiteY302" fmla="*/ 7321 h 10000"/>
                <a:gd name="connsiteX303" fmla="*/ 6672 w 10000"/>
                <a:gd name="connsiteY303" fmla="*/ 7641 h 10000"/>
                <a:gd name="connsiteX304" fmla="*/ 6691 w 10000"/>
                <a:gd name="connsiteY304" fmla="*/ 7359 h 10000"/>
                <a:gd name="connsiteX305" fmla="*/ 6946 w 10000"/>
                <a:gd name="connsiteY305" fmla="*/ 6090 h 10000"/>
                <a:gd name="connsiteX306" fmla="*/ 7693 w 10000"/>
                <a:gd name="connsiteY306" fmla="*/ 5731 h 10000"/>
                <a:gd name="connsiteX307" fmla="*/ 7713 w 10000"/>
                <a:gd name="connsiteY307" fmla="*/ 6051 h 10000"/>
                <a:gd name="connsiteX308" fmla="*/ 7731 w 10000"/>
                <a:gd name="connsiteY308" fmla="*/ 5962 h 10000"/>
                <a:gd name="connsiteX309" fmla="*/ 7750 w 10000"/>
                <a:gd name="connsiteY309" fmla="*/ 5897 h 10000"/>
                <a:gd name="connsiteX310" fmla="*/ 7770 w 10000"/>
                <a:gd name="connsiteY310" fmla="*/ 5321 h 10000"/>
                <a:gd name="connsiteX311" fmla="*/ 7789 w 10000"/>
                <a:gd name="connsiteY311" fmla="*/ 4679 h 10000"/>
                <a:gd name="connsiteX312" fmla="*/ 7820 w 10000"/>
                <a:gd name="connsiteY312" fmla="*/ 4115 h 10000"/>
                <a:gd name="connsiteX313" fmla="*/ 7838 w 10000"/>
                <a:gd name="connsiteY313" fmla="*/ 3474 h 10000"/>
                <a:gd name="connsiteX314" fmla="*/ 7859 w 10000"/>
                <a:gd name="connsiteY314" fmla="*/ 3410 h 10000"/>
                <a:gd name="connsiteX315" fmla="*/ 7874 w 10000"/>
                <a:gd name="connsiteY315" fmla="*/ 4808 h 10000"/>
                <a:gd name="connsiteX316" fmla="*/ 7907 w 10000"/>
                <a:gd name="connsiteY316" fmla="*/ 6090 h 10000"/>
                <a:gd name="connsiteX317" fmla="*/ 7926 w 10000"/>
                <a:gd name="connsiteY317" fmla="*/ 5833 h 10000"/>
                <a:gd name="connsiteX318" fmla="*/ 7944 w 10000"/>
                <a:gd name="connsiteY318" fmla="*/ 4359 h 10000"/>
                <a:gd name="connsiteX319" fmla="*/ 7970 w 10000"/>
                <a:gd name="connsiteY319" fmla="*/ 2705 h 10000"/>
                <a:gd name="connsiteX320" fmla="*/ 7988 w 10000"/>
                <a:gd name="connsiteY320" fmla="*/ 1974 h 10000"/>
                <a:gd name="connsiteX321" fmla="*/ 8007 w 10000"/>
                <a:gd name="connsiteY321" fmla="*/ 4013 h 10000"/>
                <a:gd name="connsiteX322" fmla="*/ 8026 w 10000"/>
                <a:gd name="connsiteY322" fmla="*/ 6372 h 10000"/>
                <a:gd name="connsiteX323" fmla="*/ 8046 w 10000"/>
                <a:gd name="connsiteY323" fmla="*/ 7808 h 10000"/>
                <a:gd name="connsiteX324" fmla="*/ 8064 w 10000"/>
                <a:gd name="connsiteY324" fmla="*/ 7577 h 10000"/>
                <a:gd name="connsiteX325" fmla="*/ 8095 w 10000"/>
                <a:gd name="connsiteY325" fmla="*/ 7295 h 10000"/>
                <a:gd name="connsiteX326" fmla="*/ 8114 w 10000"/>
                <a:gd name="connsiteY326" fmla="*/ 7321 h 10000"/>
                <a:gd name="connsiteX327" fmla="*/ 8132 w 10000"/>
                <a:gd name="connsiteY327" fmla="*/ 7551 h 10000"/>
                <a:gd name="connsiteX328" fmla="*/ 8159 w 10000"/>
                <a:gd name="connsiteY328" fmla="*/ 7679 h 10000"/>
                <a:gd name="connsiteX329" fmla="*/ 8177 w 10000"/>
                <a:gd name="connsiteY329" fmla="*/ 7231 h 10000"/>
                <a:gd name="connsiteX330" fmla="*/ 8199 w 10000"/>
                <a:gd name="connsiteY330" fmla="*/ 6526 h 10000"/>
                <a:gd name="connsiteX331" fmla="*/ 8218 w 10000"/>
                <a:gd name="connsiteY331" fmla="*/ 5859 h 10000"/>
                <a:gd name="connsiteX332" fmla="*/ 8245 w 10000"/>
                <a:gd name="connsiteY332" fmla="*/ 5154 h 10000"/>
                <a:gd name="connsiteX333" fmla="*/ 8263 w 10000"/>
                <a:gd name="connsiteY333" fmla="*/ 4615 h 10000"/>
                <a:gd name="connsiteX334" fmla="*/ 8283 w 10000"/>
                <a:gd name="connsiteY334" fmla="*/ 3949 h 10000"/>
                <a:gd name="connsiteX335" fmla="*/ 8302 w 10000"/>
                <a:gd name="connsiteY335" fmla="*/ 3474 h 10000"/>
                <a:gd name="connsiteX336" fmla="*/ 8321 w 10000"/>
                <a:gd name="connsiteY336" fmla="*/ 2936 h 10000"/>
                <a:gd name="connsiteX337" fmla="*/ 8351 w 10000"/>
                <a:gd name="connsiteY337" fmla="*/ 2808 h 10000"/>
                <a:gd name="connsiteX338" fmla="*/ 8369 w 10000"/>
                <a:gd name="connsiteY338" fmla="*/ 3474 h 10000"/>
                <a:gd name="connsiteX339" fmla="*/ 8388 w 10000"/>
                <a:gd name="connsiteY339" fmla="*/ 4462 h 10000"/>
                <a:gd name="connsiteX340" fmla="*/ 8408 w 10000"/>
                <a:gd name="connsiteY340" fmla="*/ 4590 h 10000"/>
                <a:gd name="connsiteX341" fmla="*/ 8435 w 10000"/>
                <a:gd name="connsiteY341" fmla="*/ 4333 h 10000"/>
                <a:gd name="connsiteX342" fmla="*/ 8453 w 10000"/>
                <a:gd name="connsiteY342" fmla="*/ 4295 h 10000"/>
                <a:gd name="connsiteX343" fmla="*/ 8473 w 10000"/>
                <a:gd name="connsiteY343" fmla="*/ 4205 h 10000"/>
                <a:gd name="connsiteX344" fmla="*/ 8493 w 10000"/>
                <a:gd name="connsiteY344" fmla="*/ 3949 h 10000"/>
                <a:gd name="connsiteX345" fmla="*/ 8511 w 10000"/>
                <a:gd name="connsiteY345" fmla="*/ 4654 h 10000"/>
                <a:gd name="connsiteX346" fmla="*/ 8540 w 10000"/>
                <a:gd name="connsiteY346" fmla="*/ 5282 h 10000"/>
                <a:gd name="connsiteX347" fmla="*/ 8558 w 10000"/>
                <a:gd name="connsiteY347" fmla="*/ 6051 h 10000"/>
                <a:gd name="connsiteX348" fmla="*/ 8588 w 10000"/>
                <a:gd name="connsiteY348" fmla="*/ 6718 h 10000"/>
                <a:gd name="connsiteX349" fmla="*/ 8607 w 10000"/>
                <a:gd name="connsiteY349" fmla="*/ 6821 h 10000"/>
                <a:gd name="connsiteX350" fmla="*/ 8625 w 10000"/>
                <a:gd name="connsiteY350" fmla="*/ 6462 h 10000"/>
                <a:gd name="connsiteX351" fmla="*/ 8644 w 10000"/>
                <a:gd name="connsiteY351" fmla="*/ 5321 h 10000"/>
                <a:gd name="connsiteX352" fmla="*/ 8663 w 10000"/>
                <a:gd name="connsiteY352" fmla="*/ 2769 h 10000"/>
                <a:gd name="connsiteX353" fmla="*/ 8684 w 10000"/>
                <a:gd name="connsiteY353" fmla="*/ 1244 h 10000"/>
                <a:gd name="connsiteX354" fmla="*/ 8702 w 10000"/>
                <a:gd name="connsiteY354" fmla="*/ 962 h 10000"/>
                <a:gd name="connsiteX355" fmla="*/ 8728 w 10000"/>
                <a:gd name="connsiteY355" fmla="*/ 3603 h 10000"/>
                <a:gd name="connsiteX356" fmla="*/ 8746 w 10000"/>
                <a:gd name="connsiteY356" fmla="*/ 6846 h 10000"/>
                <a:gd name="connsiteX357" fmla="*/ 8774 w 10000"/>
                <a:gd name="connsiteY357" fmla="*/ 8282 h 10000"/>
                <a:gd name="connsiteX358" fmla="*/ 8793 w 10000"/>
                <a:gd name="connsiteY358" fmla="*/ 8218 h 10000"/>
                <a:gd name="connsiteX359" fmla="*/ 8813 w 10000"/>
                <a:gd name="connsiteY359" fmla="*/ 7679 h 10000"/>
                <a:gd name="connsiteX360" fmla="*/ 8833 w 10000"/>
                <a:gd name="connsiteY360" fmla="*/ 7038 h 10000"/>
                <a:gd name="connsiteX361" fmla="*/ 8851 w 10000"/>
                <a:gd name="connsiteY361" fmla="*/ 6436 h 10000"/>
                <a:gd name="connsiteX362" fmla="*/ 8881 w 10000"/>
                <a:gd name="connsiteY362" fmla="*/ 6115 h 10000"/>
                <a:gd name="connsiteX363" fmla="*/ 8900 w 10000"/>
                <a:gd name="connsiteY363" fmla="*/ 5833 h 10000"/>
                <a:gd name="connsiteX364" fmla="*/ 8918 w 10000"/>
                <a:gd name="connsiteY364" fmla="*/ 5449 h 10000"/>
                <a:gd name="connsiteX365" fmla="*/ 8938 w 10000"/>
                <a:gd name="connsiteY365" fmla="*/ 4872 h 10000"/>
                <a:gd name="connsiteX366" fmla="*/ 8957 w 10000"/>
                <a:gd name="connsiteY366" fmla="*/ 4333 h 10000"/>
                <a:gd name="connsiteX367" fmla="*/ 8984 w 10000"/>
                <a:gd name="connsiteY367" fmla="*/ 3795 h 10000"/>
                <a:gd name="connsiteX368" fmla="*/ 9002 w 10000"/>
                <a:gd name="connsiteY368" fmla="*/ 3538 h 10000"/>
                <a:gd name="connsiteX369" fmla="*/ 9021 w 10000"/>
                <a:gd name="connsiteY369" fmla="*/ 3244 h 10000"/>
                <a:gd name="connsiteX370" fmla="*/ 9047 w 10000"/>
                <a:gd name="connsiteY370" fmla="*/ 3372 h 10000"/>
                <a:gd name="connsiteX371" fmla="*/ 9069 w 10000"/>
                <a:gd name="connsiteY371" fmla="*/ 3244 h 10000"/>
                <a:gd name="connsiteX372" fmla="*/ 9088 w 10000"/>
                <a:gd name="connsiteY372" fmla="*/ 2513 h 10000"/>
                <a:gd name="connsiteX373" fmla="*/ 9106 w 10000"/>
                <a:gd name="connsiteY373" fmla="*/ 2897 h 10000"/>
                <a:gd name="connsiteX374" fmla="*/ 9125 w 10000"/>
                <a:gd name="connsiteY374" fmla="*/ 5128 h 10000"/>
                <a:gd name="connsiteX375" fmla="*/ 9156 w 10000"/>
                <a:gd name="connsiteY375" fmla="*/ 6846 h 10000"/>
                <a:gd name="connsiteX376" fmla="*/ 9175 w 10000"/>
                <a:gd name="connsiteY376" fmla="*/ 7038 h 10000"/>
                <a:gd name="connsiteX377" fmla="*/ 9194 w 10000"/>
                <a:gd name="connsiteY377" fmla="*/ 6821 h 10000"/>
                <a:gd name="connsiteX378" fmla="*/ 9220 w 10000"/>
                <a:gd name="connsiteY378" fmla="*/ 6051 h 10000"/>
                <a:gd name="connsiteX379" fmla="*/ 9240 w 10000"/>
                <a:gd name="connsiteY379" fmla="*/ 4974 h 10000"/>
                <a:gd name="connsiteX380" fmla="*/ 9258 w 10000"/>
                <a:gd name="connsiteY380" fmla="*/ 3885 h 10000"/>
                <a:gd name="connsiteX381" fmla="*/ 9277 w 10000"/>
                <a:gd name="connsiteY381" fmla="*/ 3795 h 10000"/>
                <a:gd name="connsiteX382" fmla="*/ 9295 w 10000"/>
                <a:gd name="connsiteY382" fmla="*/ 4910 h 10000"/>
                <a:gd name="connsiteX383" fmla="*/ 9316 w 10000"/>
                <a:gd name="connsiteY383" fmla="*/ 6590 h 10000"/>
                <a:gd name="connsiteX384" fmla="*/ 9345 w 10000"/>
                <a:gd name="connsiteY384" fmla="*/ 7705 h 10000"/>
                <a:gd name="connsiteX385" fmla="*/ 9364 w 10000"/>
                <a:gd name="connsiteY385" fmla="*/ 7641 h 10000"/>
                <a:gd name="connsiteX386" fmla="*/ 9382 w 10000"/>
                <a:gd name="connsiteY386" fmla="*/ 6974 h 10000"/>
                <a:gd name="connsiteX387" fmla="*/ 9400 w 10000"/>
                <a:gd name="connsiteY387" fmla="*/ 6244 h 10000"/>
                <a:gd name="connsiteX388" fmla="*/ 9430 w 10000"/>
                <a:gd name="connsiteY388" fmla="*/ 5667 h 10000"/>
                <a:gd name="connsiteX389" fmla="*/ 9449 w 10000"/>
                <a:gd name="connsiteY389" fmla="*/ 5282 h 10000"/>
                <a:gd name="connsiteX390" fmla="*/ 9468 w 10000"/>
                <a:gd name="connsiteY390" fmla="*/ 4782 h 10000"/>
                <a:gd name="connsiteX391" fmla="*/ 9486 w 10000"/>
                <a:gd name="connsiteY391" fmla="*/ 3987 h 10000"/>
                <a:gd name="connsiteX392" fmla="*/ 9515 w 10000"/>
                <a:gd name="connsiteY392" fmla="*/ 3244 h 10000"/>
                <a:gd name="connsiteX393" fmla="*/ 9533 w 10000"/>
                <a:gd name="connsiteY393" fmla="*/ 2872 h 10000"/>
                <a:gd name="connsiteX394" fmla="*/ 9552 w 10000"/>
                <a:gd name="connsiteY394" fmla="*/ 2962 h 10000"/>
                <a:gd name="connsiteX395" fmla="*/ 9570 w 10000"/>
                <a:gd name="connsiteY395" fmla="*/ 3667 h 10000"/>
                <a:gd name="connsiteX396" fmla="*/ 9591 w 10000"/>
                <a:gd name="connsiteY396" fmla="*/ 5321 h 10000"/>
                <a:gd name="connsiteX397" fmla="*/ 10000 w 10000"/>
                <a:gd name="connsiteY397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6550 w 10000"/>
                <a:gd name="connsiteY299" fmla="*/ 4013 h 10000"/>
                <a:gd name="connsiteX300" fmla="*/ 6569 w 10000"/>
                <a:gd name="connsiteY300" fmla="*/ 3064 h 10000"/>
                <a:gd name="connsiteX301" fmla="*/ 6633 w 10000"/>
                <a:gd name="connsiteY301" fmla="*/ 5923 h 10000"/>
                <a:gd name="connsiteX302" fmla="*/ 6652 w 10000"/>
                <a:gd name="connsiteY302" fmla="*/ 7321 h 10000"/>
                <a:gd name="connsiteX303" fmla="*/ 6691 w 10000"/>
                <a:gd name="connsiteY303" fmla="*/ 7359 h 10000"/>
                <a:gd name="connsiteX304" fmla="*/ 6946 w 10000"/>
                <a:gd name="connsiteY304" fmla="*/ 6090 h 10000"/>
                <a:gd name="connsiteX305" fmla="*/ 7693 w 10000"/>
                <a:gd name="connsiteY305" fmla="*/ 5731 h 10000"/>
                <a:gd name="connsiteX306" fmla="*/ 7713 w 10000"/>
                <a:gd name="connsiteY306" fmla="*/ 6051 h 10000"/>
                <a:gd name="connsiteX307" fmla="*/ 7731 w 10000"/>
                <a:gd name="connsiteY307" fmla="*/ 5962 h 10000"/>
                <a:gd name="connsiteX308" fmla="*/ 7750 w 10000"/>
                <a:gd name="connsiteY308" fmla="*/ 5897 h 10000"/>
                <a:gd name="connsiteX309" fmla="*/ 7770 w 10000"/>
                <a:gd name="connsiteY309" fmla="*/ 5321 h 10000"/>
                <a:gd name="connsiteX310" fmla="*/ 7789 w 10000"/>
                <a:gd name="connsiteY310" fmla="*/ 4679 h 10000"/>
                <a:gd name="connsiteX311" fmla="*/ 7820 w 10000"/>
                <a:gd name="connsiteY311" fmla="*/ 4115 h 10000"/>
                <a:gd name="connsiteX312" fmla="*/ 7838 w 10000"/>
                <a:gd name="connsiteY312" fmla="*/ 3474 h 10000"/>
                <a:gd name="connsiteX313" fmla="*/ 7859 w 10000"/>
                <a:gd name="connsiteY313" fmla="*/ 3410 h 10000"/>
                <a:gd name="connsiteX314" fmla="*/ 7874 w 10000"/>
                <a:gd name="connsiteY314" fmla="*/ 4808 h 10000"/>
                <a:gd name="connsiteX315" fmla="*/ 7907 w 10000"/>
                <a:gd name="connsiteY315" fmla="*/ 6090 h 10000"/>
                <a:gd name="connsiteX316" fmla="*/ 7926 w 10000"/>
                <a:gd name="connsiteY316" fmla="*/ 5833 h 10000"/>
                <a:gd name="connsiteX317" fmla="*/ 7944 w 10000"/>
                <a:gd name="connsiteY317" fmla="*/ 4359 h 10000"/>
                <a:gd name="connsiteX318" fmla="*/ 7970 w 10000"/>
                <a:gd name="connsiteY318" fmla="*/ 2705 h 10000"/>
                <a:gd name="connsiteX319" fmla="*/ 7988 w 10000"/>
                <a:gd name="connsiteY319" fmla="*/ 1974 h 10000"/>
                <a:gd name="connsiteX320" fmla="*/ 8007 w 10000"/>
                <a:gd name="connsiteY320" fmla="*/ 4013 h 10000"/>
                <a:gd name="connsiteX321" fmla="*/ 8026 w 10000"/>
                <a:gd name="connsiteY321" fmla="*/ 6372 h 10000"/>
                <a:gd name="connsiteX322" fmla="*/ 8046 w 10000"/>
                <a:gd name="connsiteY322" fmla="*/ 7808 h 10000"/>
                <a:gd name="connsiteX323" fmla="*/ 8064 w 10000"/>
                <a:gd name="connsiteY323" fmla="*/ 7577 h 10000"/>
                <a:gd name="connsiteX324" fmla="*/ 8095 w 10000"/>
                <a:gd name="connsiteY324" fmla="*/ 7295 h 10000"/>
                <a:gd name="connsiteX325" fmla="*/ 8114 w 10000"/>
                <a:gd name="connsiteY325" fmla="*/ 7321 h 10000"/>
                <a:gd name="connsiteX326" fmla="*/ 8132 w 10000"/>
                <a:gd name="connsiteY326" fmla="*/ 7551 h 10000"/>
                <a:gd name="connsiteX327" fmla="*/ 8159 w 10000"/>
                <a:gd name="connsiteY327" fmla="*/ 7679 h 10000"/>
                <a:gd name="connsiteX328" fmla="*/ 8177 w 10000"/>
                <a:gd name="connsiteY328" fmla="*/ 7231 h 10000"/>
                <a:gd name="connsiteX329" fmla="*/ 8199 w 10000"/>
                <a:gd name="connsiteY329" fmla="*/ 6526 h 10000"/>
                <a:gd name="connsiteX330" fmla="*/ 8218 w 10000"/>
                <a:gd name="connsiteY330" fmla="*/ 5859 h 10000"/>
                <a:gd name="connsiteX331" fmla="*/ 8245 w 10000"/>
                <a:gd name="connsiteY331" fmla="*/ 5154 h 10000"/>
                <a:gd name="connsiteX332" fmla="*/ 8263 w 10000"/>
                <a:gd name="connsiteY332" fmla="*/ 4615 h 10000"/>
                <a:gd name="connsiteX333" fmla="*/ 8283 w 10000"/>
                <a:gd name="connsiteY333" fmla="*/ 3949 h 10000"/>
                <a:gd name="connsiteX334" fmla="*/ 8302 w 10000"/>
                <a:gd name="connsiteY334" fmla="*/ 3474 h 10000"/>
                <a:gd name="connsiteX335" fmla="*/ 8321 w 10000"/>
                <a:gd name="connsiteY335" fmla="*/ 2936 h 10000"/>
                <a:gd name="connsiteX336" fmla="*/ 8351 w 10000"/>
                <a:gd name="connsiteY336" fmla="*/ 2808 h 10000"/>
                <a:gd name="connsiteX337" fmla="*/ 8369 w 10000"/>
                <a:gd name="connsiteY337" fmla="*/ 3474 h 10000"/>
                <a:gd name="connsiteX338" fmla="*/ 8388 w 10000"/>
                <a:gd name="connsiteY338" fmla="*/ 4462 h 10000"/>
                <a:gd name="connsiteX339" fmla="*/ 8408 w 10000"/>
                <a:gd name="connsiteY339" fmla="*/ 4590 h 10000"/>
                <a:gd name="connsiteX340" fmla="*/ 8435 w 10000"/>
                <a:gd name="connsiteY340" fmla="*/ 4333 h 10000"/>
                <a:gd name="connsiteX341" fmla="*/ 8453 w 10000"/>
                <a:gd name="connsiteY341" fmla="*/ 4295 h 10000"/>
                <a:gd name="connsiteX342" fmla="*/ 8473 w 10000"/>
                <a:gd name="connsiteY342" fmla="*/ 4205 h 10000"/>
                <a:gd name="connsiteX343" fmla="*/ 8493 w 10000"/>
                <a:gd name="connsiteY343" fmla="*/ 3949 h 10000"/>
                <a:gd name="connsiteX344" fmla="*/ 8511 w 10000"/>
                <a:gd name="connsiteY344" fmla="*/ 4654 h 10000"/>
                <a:gd name="connsiteX345" fmla="*/ 8540 w 10000"/>
                <a:gd name="connsiteY345" fmla="*/ 5282 h 10000"/>
                <a:gd name="connsiteX346" fmla="*/ 8558 w 10000"/>
                <a:gd name="connsiteY346" fmla="*/ 6051 h 10000"/>
                <a:gd name="connsiteX347" fmla="*/ 8588 w 10000"/>
                <a:gd name="connsiteY347" fmla="*/ 6718 h 10000"/>
                <a:gd name="connsiteX348" fmla="*/ 8607 w 10000"/>
                <a:gd name="connsiteY348" fmla="*/ 6821 h 10000"/>
                <a:gd name="connsiteX349" fmla="*/ 8625 w 10000"/>
                <a:gd name="connsiteY349" fmla="*/ 6462 h 10000"/>
                <a:gd name="connsiteX350" fmla="*/ 8644 w 10000"/>
                <a:gd name="connsiteY350" fmla="*/ 5321 h 10000"/>
                <a:gd name="connsiteX351" fmla="*/ 8663 w 10000"/>
                <a:gd name="connsiteY351" fmla="*/ 2769 h 10000"/>
                <a:gd name="connsiteX352" fmla="*/ 8684 w 10000"/>
                <a:gd name="connsiteY352" fmla="*/ 1244 h 10000"/>
                <a:gd name="connsiteX353" fmla="*/ 8702 w 10000"/>
                <a:gd name="connsiteY353" fmla="*/ 962 h 10000"/>
                <a:gd name="connsiteX354" fmla="*/ 8728 w 10000"/>
                <a:gd name="connsiteY354" fmla="*/ 3603 h 10000"/>
                <a:gd name="connsiteX355" fmla="*/ 8746 w 10000"/>
                <a:gd name="connsiteY355" fmla="*/ 6846 h 10000"/>
                <a:gd name="connsiteX356" fmla="*/ 8774 w 10000"/>
                <a:gd name="connsiteY356" fmla="*/ 8282 h 10000"/>
                <a:gd name="connsiteX357" fmla="*/ 8793 w 10000"/>
                <a:gd name="connsiteY357" fmla="*/ 8218 h 10000"/>
                <a:gd name="connsiteX358" fmla="*/ 8813 w 10000"/>
                <a:gd name="connsiteY358" fmla="*/ 7679 h 10000"/>
                <a:gd name="connsiteX359" fmla="*/ 8833 w 10000"/>
                <a:gd name="connsiteY359" fmla="*/ 7038 h 10000"/>
                <a:gd name="connsiteX360" fmla="*/ 8851 w 10000"/>
                <a:gd name="connsiteY360" fmla="*/ 6436 h 10000"/>
                <a:gd name="connsiteX361" fmla="*/ 8881 w 10000"/>
                <a:gd name="connsiteY361" fmla="*/ 6115 h 10000"/>
                <a:gd name="connsiteX362" fmla="*/ 8900 w 10000"/>
                <a:gd name="connsiteY362" fmla="*/ 5833 h 10000"/>
                <a:gd name="connsiteX363" fmla="*/ 8918 w 10000"/>
                <a:gd name="connsiteY363" fmla="*/ 5449 h 10000"/>
                <a:gd name="connsiteX364" fmla="*/ 8938 w 10000"/>
                <a:gd name="connsiteY364" fmla="*/ 4872 h 10000"/>
                <a:gd name="connsiteX365" fmla="*/ 8957 w 10000"/>
                <a:gd name="connsiteY365" fmla="*/ 4333 h 10000"/>
                <a:gd name="connsiteX366" fmla="*/ 8984 w 10000"/>
                <a:gd name="connsiteY366" fmla="*/ 3795 h 10000"/>
                <a:gd name="connsiteX367" fmla="*/ 9002 w 10000"/>
                <a:gd name="connsiteY367" fmla="*/ 3538 h 10000"/>
                <a:gd name="connsiteX368" fmla="*/ 9021 w 10000"/>
                <a:gd name="connsiteY368" fmla="*/ 3244 h 10000"/>
                <a:gd name="connsiteX369" fmla="*/ 9047 w 10000"/>
                <a:gd name="connsiteY369" fmla="*/ 3372 h 10000"/>
                <a:gd name="connsiteX370" fmla="*/ 9069 w 10000"/>
                <a:gd name="connsiteY370" fmla="*/ 3244 h 10000"/>
                <a:gd name="connsiteX371" fmla="*/ 9088 w 10000"/>
                <a:gd name="connsiteY371" fmla="*/ 2513 h 10000"/>
                <a:gd name="connsiteX372" fmla="*/ 9106 w 10000"/>
                <a:gd name="connsiteY372" fmla="*/ 2897 h 10000"/>
                <a:gd name="connsiteX373" fmla="*/ 9125 w 10000"/>
                <a:gd name="connsiteY373" fmla="*/ 5128 h 10000"/>
                <a:gd name="connsiteX374" fmla="*/ 9156 w 10000"/>
                <a:gd name="connsiteY374" fmla="*/ 6846 h 10000"/>
                <a:gd name="connsiteX375" fmla="*/ 9175 w 10000"/>
                <a:gd name="connsiteY375" fmla="*/ 7038 h 10000"/>
                <a:gd name="connsiteX376" fmla="*/ 9194 w 10000"/>
                <a:gd name="connsiteY376" fmla="*/ 6821 h 10000"/>
                <a:gd name="connsiteX377" fmla="*/ 9220 w 10000"/>
                <a:gd name="connsiteY377" fmla="*/ 6051 h 10000"/>
                <a:gd name="connsiteX378" fmla="*/ 9240 w 10000"/>
                <a:gd name="connsiteY378" fmla="*/ 4974 h 10000"/>
                <a:gd name="connsiteX379" fmla="*/ 9258 w 10000"/>
                <a:gd name="connsiteY379" fmla="*/ 3885 h 10000"/>
                <a:gd name="connsiteX380" fmla="*/ 9277 w 10000"/>
                <a:gd name="connsiteY380" fmla="*/ 3795 h 10000"/>
                <a:gd name="connsiteX381" fmla="*/ 9295 w 10000"/>
                <a:gd name="connsiteY381" fmla="*/ 4910 h 10000"/>
                <a:gd name="connsiteX382" fmla="*/ 9316 w 10000"/>
                <a:gd name="connsiteY382" fmla="*/ 6590 h 10000"/>
                <a:gd name="connsiteX383" fmla="*/ 9345 w 10000"/>
                <a:gd name="connsiteY383" fmla="*/ 7705 h 10000"/>
                <a:gd name="connsiteX384" fmla="*/ 9364 w 10000"/>
                <a:gd name="connsiteY384" fmla="*/ 7641 h 10000"/>
                <a:gd name="connsiteX385" fmla="*/ 9382 w 10000"/>
                <a:gd name="connsiteY385" fmla="*/ 6974 h 10000"/>
                <a:gd name="connsiteX386" fmla="*/ 9400 w 10000"/>
                <a:gd name="connsiteY386" fmla="*/ 6244 h 10000"/>
                <a:gd name="connsiteX387" fmla="*/ 9430 w 10000"/>
                <a:gd name="connsiteY387" fmla="*/ 5667 h 10000"/>
                <a:gd name="connsiteX388" fmla="*/ 9449 w 10000"/>
                <a:gd name="connsiteY388" fmla="*/ 5282 h 10000"/>
                <a:gd name="connsiteX389" fmla="*/ 9468 w 10000"/>
                <a:gd name="connsiteY389" fmla="*/ 4782 h 10000"/>
                <a:gd name="connsiteX390" fmla="*/ 9486 w 10000"/>
                <a:gd name="connsiteY390" fmla="*/ 3987 h 10000"/>
                <a:gd name="connsiteX391" fmla="*/ 9515 w 10000"/>
                <a:gd name="connsiteY391" fmla="*/ 3244 h 10000"/>
                <a:gd name="connsiteX392" fmla="*/ 9533 w 10000"/>
                <a:gd name="connsiteY392" fmla="*/ 2872 h 10000"/>
                <a:gd name="connsiteX393" fmla="*/ 9552 w 10000"/>
                <a:gd name="connsiteY393" fmla="*/ 2962 h 10000"/>
                <a:gd name="connsiteX394" fmla="*/ 9570 w 10000"/>
                <a:gd name="connsiteY394" fmla="*/ 3667 h 10000"/>
                <a:gd name="connsiteX395" fmla="*/ 9591 w 10000"/>
                <a:gd name="connsiteY395" fmla="*/ 5321 h 10000"/>
                <a:gd name="connsiteX396" fmla="*/ 10000 w 10000"/>
                <a:gd name="connsiteY396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6550 w 10000"/>
                <a:gd name="connsiteY299" fmla="*/ 4013 h 10000"/>
                <a:gd name="connsiteX300" fmla="*/ 6569 w 10000"/>
                <a:gd name="connsiteY300" fmla="*/ 3064 h 10000"/>
                <a:gd name="connsiteX301" fmla="*/ 6633 w 10000"/>
                <a:gd name="connsiteY301" fmla="*/ 5923 h 10000"/>
                <a:gd name="connsiteX302" fmla="*/ 6652 w 10000"/>
                <a:gd name="connsiteY302" fmla="*/ 7321 h 10000"/>
                <a:gd name="connsiteX303" fmla="*/ 6946 w 10000"/>
                <a:gd name="connsiteY303" fmla="*/ 6090 h 10000"/>
                <a:gd name="connsiteX304" fmla="*/ 7693 w 10000"/>
                <a:gd name="connsiteY304" fmla="*/ 5731 h 10000"/>
                <a:gd name="connsiteX305" fmla="*/ 7713 w 10000"/>
                <a:gd name="connsiteY305" fmla="*/ 6051 h 10000"/>
                <a:gd name="connsiteX306" fmla="*/ 7731 w 10000"/>
                <a:gd name="connsiteY306" fmla="*/ 5962 h 10000"/>
                <a:gd name="connsiteX307" fmla="*/ 7750 w 10000"/>
                <a:gd name="connsiteY307" fmla="*/ 5897 h 10000"/>
                <a:gd name="connsiteX308" fmla="*/ 7770 w 10000"/>
                <a:gd name="connsiteY308" fmla="*/ 5321 h 10000"/>
                <a:gd name="connsiteX309" fmla="*/ 7789 w 10000"/>
                <a:gd name="connsiteY309" fmla="*/ 4679 h 10000"/>
                <a:gd name="connsiteX310" fmla="*/ 7820 w 10000"/>
                <a:gd name="connsiteY310" fmla="*/ 4115 h 10000"/>
                <a:gd name="connsiteX311" fmla="*/ 7838 w 10000"/>
                <a:gd name="connsiteY311" fmla="*/ 3474 h 10000"/>
                <a:gd name="connsiteX312" fmla="*/ 7859 w 10000"/>
                <a:gd name="connsiteY312" fmla="*/ 3410 h 10000"/>
                <a:gd name="connsiteX313" fmla="*/ 7874 w 10000"/>
                <a:gd name="connsiteY313" fmla="*/ 4808 h 10000"/>
                <a:gd name="connsiteX314" fmla="*/ 7907 w 10000"/>
                <a:gd name="connsiteY314" fmla="*/ 6090 h 10000"/>
                <a:gd name="connsiteX315" fmla="*/ 7926 w 10000"/>
                <a:gd name="connsiteY315" fmla="*/ 5833 h 10000"/>
                <a:gd name="connsiteX316" fmla="*/ 7944 w 10000"/>
                <a:gd name="connsiteY316" fmla="*/ 4359 h 10000"/>
                <a:gd name="connsiteX317" fmla="*/ 7970 w 10000"/>
                <a:gd name="connsiteY317" fmla="*/ 2705 h 10000"/>
                <a:gd name="connsiteX318" fmla="*/ 7988 w 10000"/>
                <a:gd name="connsiteY318" fmla="*/ 1974 h 10000"/>
                <a:gd name="connsiteX319" fmla="*/ 8007 w 10000"/>
                <a:gd name="connsiteY319" fmla="*/ 4013 h 10000"/>
                <a:gd name="connsiteX320" fmla="*/ 8026 w 10000"/>
                <a:gd name="connsiteY320" fmla="*/ 6372 h 10000"/>
                <a:gd name="connsiteX321" fmla="*/ 8046 w 10000"/>
                <a:gd name="connsiteY321" fmla="*/ 7808 h 10000"/>
                <a:gd name="connsiteX322" fmla="*/ 8064 w 10000"/>
                <a:gd name="connsiteY322" fmla="*/ 7577 h 10000"/>
                <a:gd name="connsiteX323" fmla="*/ 8095 w 10000"/>
                <a:gd name="connsiteY323" fmla="*/ 7295 h 10000"/>
                <a:gd name="connsiteX324" fmla="*/ 8114 w 10000"/>
                <a:gd name="connsiteY324" fmla="*/ 7321 h 10000"/>
                <a:gd name="connsiteX325" fmla="*/ 8132 w 10000"/>
                <a:gd name="connsiteY325" fmla="*/ 7551 h 10000"/>
                <a:gd name="connsiteX326" fmla="*/ 8159 w 10000"/>
                <a:gd name="connsiteY326" fmla="*/ 7679 h 10000"/>
                <a:gd name="connsiteX327" fmla="*/ 8177 w 10000"/>
                <a:gd name="connsiteY327" fmla="*/ 7231 h 10000"/>
                <a:gd name="connsiteX328" fmla="*/ 8199 w 10000"/>
                <a:gd name="connsiteY328" fmla="*/ 6526 h 10000"/>
                <a:gd name="connsiteX329" fmla="*/ 8218 w 10000"/>
                <a:gd name="connsiteY329" fmla="*/ 5859 h 10000"/>
                <a:gd name="connsiteX330" fmla="*/ 8245 w 10000"/>
                <a:gd name="connsiteY330" fmla="*/ 5154 h 10000"/>
                <a:gd name="connsiteX331" fmla="*/ 8263 w 10000"/>
                <a:gd name="connsiteY331" fmla="*/ 4615 h 10000"/>
                <a:gd name="connsiteX332" fmla="*/ 8283 w 10000"/>
                <a:gd name="connsiteY332" fmla="*/ 3949 h 10000"/>
                <a:gd name="connsiteX333" fmla="*/ 8302 w 10000"/>
                <a:gd name="connsiteY333" fmla="*/ 3474 h 10000"/>
                <a:gd name="connsiteX334" fmla="*/ 8321 w 10000"/>
                <a:gd name="connsiteY334" fmla="*/ 2936 h 10000"/>
                <a:gd name="connsiteX335" fmla="*/ 8351 w 10000"/>
                <a:gd name="connsiteY335" fmla="*/ 2808 h 10000"/>
                <a:gd name="connsiteX336" fmla="*/ 8369 w 10000"/>
                <a:gd name="connsiteY336" fmla="*/ 3474 h 10000"/>
                <a:gd name="connsiteX337" fmla="*/ 8388 w 10000"/>
                <a:gd name="connsiteY337" fmla="*/ 4462 h 10000"/>
                <a:gd name="connsiteX338" fmla="*/ 8408 w 10000"/>
                <a:gd name="connsiteY338" fmla="*/ 4590 h 10000"/>
                <a:gd name="connsiteX339" fmla="*/ 8435 w 10000"/>
                <a:gd name="connsiteY339" fmla="*/ 4333 h 10000"/>
                <a:gd name="connsiteX340" fmla="*/ 8453 w 10000"/>
                <a:gd name="connsiteY340" fmla="*/ 4295 h 10000"/>
                <a:gd name="connsiteX341" fmla="*/ 8473 w 10000"/>
                <a:gd name="connsiteY341" fmla="*/ 4205 h 10000"/>
                <a:gd name="connsiteX342" fmla="*/ 8493 w 10000"/>
                <a:gd name="connsiteY342" fmla="*/ 3949 h 10000"/>
                <a:gd name="connsiteX343" fmla="*/ 8511 w 10000"/>
                <a:gd name="connsiteY343" fmla="*/ 4654 h 10000"/>
                <a:gd name="connsiteX344" fmla="*/ 8540 w 10000"/>
                <a:gd name="connsiteY344" fmla="*/ 5282 h 10000"/>
                <a:gd name="connsiteX345" fmla="*/ 8558 w 10000"/>
                <a:gd name="connsiteY345" fmla="*/ 6051 h 10000"/>
                <a:gd name="connsiteX346" fmla="*/ 8588 w 10000"/>
                <a:gd name="connsiteY346" fmla="*/ 6718 h 10000"/>
                <a:gd name="connsiteX347" fmla="*/ 8607 w 10000"/>
                <a:gd name="connsiteY347" fmla="*/ 6821 h 10000"/>
                <a:gd name="connsiteX348" fmla="*/ 8625 w 10000"/>
                <a:gd name="connsiteY348" fmla="*/ 6462 h 10000"/>
                <a:gd name="connsiteX349" fmla="*/ 8644 w 10000"/>
                <a:gd name="connsiteY349" fmla="*/ 5321 h 10000"/>
                <a:gd name="connsiteX350" fmla="*/ 8663 w 10000"/>
                <a:gd name="connsiteY350" fmla="*/ 2769 h 10000"/>
                <a:gd name="connsiteX351" fmla="*/ 8684 w 10000"/>
                <a:gd name="connsiteY351" fmla="*/ 1244 h 10000"/>
                <a:gd name="connsiteX352" fmla="*/ 8702 w 10000"/>
                <a:gd name="connsiteY352" fmla="*/ 962 h 10000"/>
                <a:gd name="connsiteX353" fmla="*/ 8728 w 10000"/>
                <a:gd name="connsiteY353" fmla="*/ 3603 h 10000"/>
                <a:gd name="connsiteX354" fmla="*/ 8746 w 10000"/>
                <a:gd name="connsiteY354" fmla="*/ 6846 h 10000"/>
                <a:gd name="connsiteX355" fmla="*/ 8774 w 10000"/>
                <a:gd name="connsiteY355" fmla="*/ 8282 h 10000"/>
                <a:gd name="connsiteX356" fmla="*/ 8793 w 10000"/>
                <a:gd name="connsiteY356" fmla="*/ 8218 h 10000"/>
                <a:gd name="connsiteX357" fmla="*/ 8813 w 10000"/>
                <a:gd name="connsiteY357" fmla="*/ 7679 h 10000"/>
                <a:gd name="connsiteX358" fmla="*/ 8833 w 10000"/>
                <a:gd name="connsiteY358" fmla="*/ 7038 h 10000"/>
                <a:gd name="connsiteX359" fmla="*/ 8851 w 10000"/>
                <a:gd name="connsiteY359" fmla="*/ 6436 h 10000"/>
                <a:gd name="connsiteX360" fmla="*/ 8881 w 10000"/>
                <a:gd name="connsiteY360" fmla="*/ 6115 h 10000"/>
                <a:gd name="connsiteX361" fmla="*/ 8900 w 10000"/>
                <a:gd name="connsiteY361" fmla="*/ 5833 h 10000"/>
                <a:gd name="connsiteX362" fmla="*/ 8918 w 10000"/>
                <a:gd name="connsiteY362" fmla="*/ 5449 h 10000"/>
                <a:gd name="connsiteX363" fmla="*/ 8938 w 10000"/>
                <a:gd name="connsiteY363" fmla="*/ 4872 h 10000"/>
                <a:gd name="connsiteX364" fmla="*/ 8957 w 10000"/>
                <a:gd name="connsiteY364" fmla="*/ 4333 h 10000"/>
                <a:gd name="connsiteX365" fmla="*/ 8984 w 10000"/>
                <a:gd name="connsiteY365" fmla="*/ 3795 h 10000"/>
                <a:gd name="connsiteX366" fmla="*/ 9002 w 10000"/>
                <a:gd name="connsiteY366" fmla="*/ 3538 h 10000"/>
                <a:gd name="connsiteX367" fmla="*/ 9021 w 10000"/>
                <a:gd name="connsiteY367" fmla="*/ 3244 h 10000"/>
                <a:gd name="connsiteX368" fmla="*/ 9047 w 10000"/>
                <a:gd name="connsiteY368" fmla="*/ 3372 h 10000"/>
                <a:gd name="connsiteX369" fmla="*/ 9069 w 10000"/>
                <a:gd name="connsiteY369" fmla="*/ 3244 h 10000"/>
                <a:gd name="connsiteX370" fmla="*/ 9088 w 10000"/>
                <a:gd name="connsiteY370" fmla="*/ 2513 h 10000"/>
                <a:gd name="connsiteX371" fmla="*/ 9106 w 10000"/>
                <a:gd name="connsiteY371" fmla="*/ 2897 h 10000"/>
                <a:gd name="connsiteX372" fmla="*/ 9125 w 10000"/>
                <a:gd name="connsiteY372" fmla="*/ 5128 h 10000"/>
                <a:gd name="connsiteX373" fmla="*/ 9156 w 10000"/>
                <a:gd name="connsiteY373" fmla="*/ 6846 h 10000"/>
                <a:gd name="connsiteX374" fmla="*/ 9175 w 10000"/>
                <a:gd name="connsiteY374" fmla="*/ 7038 h 10000"/>
                <a:gd name="connsiteX375" fmla="*/ 9194 w 10000"/>
                <a:gd name="connsiteY375" fmla="*/ 6821 h 10000"/>
                <a:gd name="connsiteX376" fmla="*/ 9220 w 10000"/>
                <a:gd name="connsiteY376" fmla="*/ 6051 h 10000"/>
                <a:gd name="connsiteX377" fmla="*/ 9240 w 10000"/>
                <a:gd name="connsiteY377" fmla="*/ 4974 h 10000"/>
                <a:gd name="connsiteX378" fmla="*/ 9258 w 10000"/>
                <a:gd name="connsiteY378" fmla="*/ 3885 h 10000"/>
                <a:gd name="connsiteX379" fmla="*/ 9277 w 10000"/>
                <a:gd name="connsiteY379" fmla="*/ 3795 h 10000"/>
                <a:gd name="connsiteX380" fmla="*/ 9295 w 10000"/>
                <a:gd name="connsiteY380" fmla="*/ 4910 h 10000"/>
                <a:gd name="connsiteX381" fmla="*/ 9316 w 10000"/>
                <a:gd name="connsiteY381" fmla="*/ 6590 h 10000"/>
                <a:gd name="connsiteX382" fmla="*/ 9345 w 10000"/>
                <a:gd name="connsiteY382" fmla="*/ 7705 h 10000"/>
                <a:gd name="connsiteX383" fmla="*/ 9364 w 10000"/>
                <a:gd name="connsiteY383" fmla="*/ 7641 h 10000"/>
                <a:gd name="connsiteX384" fmla="*/ 9382 w 10000"/>
                <a:gd name="connsiteY384" fmla="*/ 6974 h 10000"/>
                <a:gd name="connsiteX385" fmla="*/ 9400 w 10000"/>
                <a:gd name="connsiteY385" fmla="*/ 6244 h 10000"/>
                <a:gd name="connsiteX386" fmla="*/ 9430 w 10000"/>
                <a:gd name="connsiteY386" fmla="*/ 5667 h 10000"/>
                <a:gd name="connsiteX387" fmla="*/ 9449 w 10000"/>
                <a:gd name="connsiteY387" fmla="*/ 5282 h 10000"/>
                <a:gd name="connsiteX388" fmla="*/ 9468 w 10000"/>
                <a:gd name="connsiteY388" fmla="*/ 4782 h 10000"/>
                <a:gd name="connsiteX389" fmla="*/ 9486 w 10000"/>
                <a:gd name="connsiteY389" fmla="*/ 3987 h 10000"/>
                <a:gd name="connsiteX390" fmla="*/ 9515 w 10000"/>
                <a:gd name="connsiteY390" fmla="*/ 3244 h 10000"/>
                <a:gd name="connsiteX391" fmla="*/ 9533 w 10000"/>
                <a:gd name="connsiteY391" fmla="*/ 2872 h 10000"/>
                <a:gd name="connsiteX392" fmla="*/ 9552 w 10000"/>
                <a:gd name="connsiteY392" fmla="*/ 2962 h 10000"/>
                <a:gd name="connsiteX393" fmla="*/ 9570 w 10000"/>
                <a:gd name="connsiteY393" fmla="*/ 3667 h 10000"/>
                <a:gd name="connsiteX394" fmla="*/ 9591 w 10000"/>
                <a:gd name="connsiteY394" fmla="*/ 5321 h 10000"/>
                <a:gd name="connsiteX395" fmla="*/ 10000 w 10000"/>
                <a:gd name="connsiteY395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6550 w 10000"/>
                <a:gd name="connsiteY299" fmla="*/ 4013 h 10000"/>
                <a:gd name="connsiteX300" fmla="*/ 6569 w 10000"/>
                <a:gd name="connsiteY300" fmla="*/ 3064 h 10000"/>
                <a:gd name="connsiteX301" fmla="*/ 6652 w 10000"/>
                <a:gd name="connsiteY301" fmla="*/ 7321 h 10000"/>
                <a:gd name="connsiteX302" fmla="*/ 6946 w 10000"/>
                <a:gd name="connsiteY302" fmla="*/ 6090 h 10000"/>
                <a:gd name="connsiteX303" fmla="*/ 7693 w 10000"/>
                <a:gd name="connsiteY303" fmla="*/ 5731 h 10000"/>
                <a:gd name="connsiteX304" fmla="*/ 7713 w 10000"/>
                <a:gd name="connsiteY304" fmla="*/ 6051 h 10000"/>
                <a:gd name="connsiteX305" fmla="*/ 7731 w 10000"/>
                <a:gd name="connsiteY305" fmla="*/ 5962 h 10000"/>
                <a:gd name="connsiteX306" fmla="*/ 7750 w 10000"/>
                <a:gd name="connsiteY306" fmla="*/ 5897 h 10000"/>
                <a:gd name="connsiteX307" fmla="*/ 7770 w 10000"/>
                <a:gd name="connsiteY307" fmla="*/ 5321 h 10000"/>
                <a:gd name="connsiteX308" fmla="*/ 7789 w 10000"/>
                <a:gd name="connsiteY308" fmla="*/ 4679 h 10000"/>
                <a:gd name="connsiteX309" fmla="*/ 7820 w 10000"/>
                <a:gd name="connsiteY309" fmla="*/ 4115 h 10000"/>
                <a:gd name="connsiteX310" fmla="*/ 7838 w 10000"/>
                <a:gd name="connsiteY310" fmla="*/ 3474 h 10000"/>
                <a:gd name="connsiteX311" fmla="*/ 7859 w 10000"/>
                <a:gd name="connsiteY311" fmla="*/ 3410 h 10000"/>
                <a:gd name="connsiteX312" fmla="*/ 7874 w 10000"/>
                <a:gd name="connsiteY312" fmla="*/ 4808 h 10000"/>
                <a:gd name="connsiteX313" fmla="*/ 7907 w 10000"/>
                <a:gd name="connsiteY313" fmla="*/ 6090 h 10000"/>
                <a:gd name="connsiteX314" fmla="*/ 7926 w 10000"/>
                <a:gd name="connsiteY314" fmla="*/ 5833 h 10000"/>
                <a:gd name="connsiteX315" fmla="*/ 7944 w 10000"/>
                <a:gd name="connsiteY315" fmla="*/ 4359 h 10000"/>
                <a:gd name="connsiteX316" fmla="*/ 7970 w 10000"/>
                <a:gd name="connsiteY316" fmla="*/ 2705 h 10000"/>
                <a:gd name="connsiteX317" fmla="*/ 7988 w 10000"/>
                <a:gd name="connsiteY317" fmla="*/ 1974 h 10000"/>
                <a:gd name="connsiteX318" fmla="*/ 8007 w 10000"/>
                <a:gd name="connsiteY318" fmla="*/ 4013 h 10000"/>
                <a:gd name="connsiteX319" fmla="*/ 8026 w 10000"/>
                <a:gd name="connsiteY319" fmla="*/ 6372 h 10000"/>
                <a:gd name="connsiteX320" fmla="*/ 8046 w 10000"/>
                <a:gd name="connsiteY320" fmla="*/ 7808 h 10000"/>
                <a:gd name="connsiteX321" fmla="*/ 8064 w 10000"/>
                <a:gd name="connsiteY321" fmla="*/ 7577 h 10000"/>
                <a:gd name="connsiteX322" fmla="*/ 8095 w 10000"/>
                <a:gd name="connsiteY322" fmla="*/ 7295 h 10000"/>
                <a:gd name="connsiteX323" fmla="*/ 8114 w 10000"/>
                <a:gd name="connsiteY323" fmla="*/ 7321 h 10000"/>
                <a:gd name="connsiteX324" fmla="*/ 8132 w 10000"/>
                <a:gd name="connsiteY324" fmla="*/ 7551 h 10000"/>
                <a:gd name="connsiteX325" fmla="*/ 8159 w 10000"/>
                <a:gd name="connsiteY325" fmla="*/ 7679 h 10000"/>
                <a:gd name="connsiteX326" fmla="*/ 8177 w 10000"/>
                <a:gd name="connsiteY326" fmla="*/ 7231 h 10000"/>
                <a:gd name="connsiteX327" fmla="*/ 8199 w 10000"/>
                <a:gd name="connsiteY327" fmla="*/ 6526 h 10000"/>
                <a:gd name="connsiteX328" fmla="*/ 8218 w 10000"/>
                <a:gd name="connsiteY328" fmla="*/ 5859 h 10000"/>
                <a:gd name="connsiteX329" fmla="*/ 8245 w 10000"/>
                <a:gd name="connsiteY329" fmla="*/ 5154 h 10000"/>
                <a:gd name="connsiteX330" fmla="*/ 8263 w 10000"/>
                <a:gd name="connsiteY330" fmla="*/ 4615 h 10000"/>
                <a:gd name="connsiteX331" fmla="*/ 8283 w 10000"/>
                <a:gd name="connsiteY331" fmla="*/ 3949 h 10000"/>
                <a:gd name="connsiteX332" fmla="*/ 8302 w 10000"/>
                <a:gd name="connsiteY332" fmla="*/ 3474 h 10000"/>
                <a:gd name="connsiteX333" fmla="*/ 8321 w 10000"/>
                <a:gd name="connsiteY333" fmla="*/ 2936 h 10000"/>
                <a:gd name="connsiteX334" fmla="*/ 8351 w 10000"/>
                <a:gd name="connsiteY334" fmla="*/ 2808 h 10000"/>
                <a:gd name="connsiteX335" fmla="*/ 8369 w 10000"/>
                <a:gd name="connsiteY335" fmla="*/ 3474 h 10000"/>
                <a:gd name="connsiteX336" fmla="*/ 8388 w 10000"/>
                <a:gd name="connsiteY336" fmla="*/ 4462 h 10000"/>
                <a:gd name="connsiteX337" fmla="*/ 8408 w 10000"/>
                <a:gd name="connsiteY337" fmla="*/ 4590 h 10000"/>
                <a:gd name="connsiteX338" fmla="*/ 8435 w 10000"/>
                <a:gd name="connsiteY338" fmla="*/ 4333 h 10000"/>
                <a:gd name="connsiteX339" fmla="*/ 8453 w 10000"/>
                <a:gd name="connsiteY339" fmla="*/ 4295 h 10000"/>
                <a:gd name="connsiteX340" fmla="*/ 8473 w 10000"/>
                <a:gd name="connsiteY340" fmla="*/ 4205 h 10000"/>
                <a:gd name="connsiteX341" fmla="*/ 8493 w 10000"/>
                <a:gd name="connsiteY341" fmla="*/ 3949 h 10000"/>
                <a:gd name="connsiteX342" fmla="*/ 8511 w 10000"/>
                <a:gd name="connsiteY342" fmla="*/ 4654 h 10000"/>
                <a:gd name="connsiteX343" fmla="*/ 8540 w 10000"/>
                <a:gd name="connsiteY343" fmla="*/ 5282 h 10000"/>
                <a:gd name="connsiteX344" fmla="*/ 8558 w 10000"/>
                <a:gd name="connsiteY344" fmla="*/ 6051 h 10000"/>
                <a:gd name="connsiteX345" fmla="*/ 8588 w 10000"/>
                <a:gd name="connsiteY345" fmla="*/ 6718 h 10000"/>
                <a:gd name="connsiteX346" fmla="*/ 8607 w 10000"/>
                <a:gd name="connsiteY346" fmla="*/ 6821 h 10000"/>
                <a:gd name="connsiteX347" fmla="*/ 8625 w 10000"/>
                <a:gd name="connsiteY347" fmla="*/ 6462 h 10000"/>
                <a:gd name="connsiteX348" fmla="*/ 8644 w 10000"/>
                <a:gd name="connsiteY348" fmla="*/ 5321 h 10000"/>
                <a:gd name="connsiteX349" fmla="*/ 8663 w 10000"/>
                <a:gd name="connsiteY349" fmla="*/ 2769 h 10000"/>
                <a:gd name="connsiteX350" fmla="*/ 8684 w 10000"/>
                <a:gd name="connsiteY350" fmla="*/ 1244 h 10000"/>
                <a:gd name="connsiteX351" fmla="*/ 8702 w 10000"/>
                <a:gd name="connsiteY351" fmla="*/ 962 h 10000"/>
                <a:gd name="connsiteX352" fmla="*/ 8728 w 10000"/>
                <a:gd name="connsiteY352" fmla="*/ 3603 h 10000"/>
                <a:gd name="connsiteX353" fmla="*/ 8746 w 10000"/>
                <a:gd name="connsiteY353" fmla="*/ 6846 h 10000"/>
                <a:gd name="connsiteX354" fmla="*/ 8774 w 10000"/>
                <a:gd name="connsiteY354" fmla="*/ 8282 h 10000"/>
                <a:gd name="connsiteX355" fmla="*/ 8793 w 10000"/>
                <a:gd name="connsiteY355" fmla="*/ 8218 h 10000"/>
                <a:gd name="connsiteX356" fmla="*/ 8813 w 10000"/>
                <a:gd name="connsiteY356" fmla="*/ 7679 h 10000"/>
                <a:gd name="connsiteX357" fmla="*/ 8833 w 10000"/>
                <a:gd name="connsiteY357" fmla="*/ 7038 h 10000"/>
                <a:gd name="connsiteX358" fmla="*/ 8851 w 10000"/>
                <a:gd name="connsiteY358" fmla="*/ 6436 h 10000"/>
                <a:gd name="connsiteX359" fmla="*/ 8881 w 10000"/>
                <a:gd name="connsiteY359" fmla="*/ 6115 h 10000"/>
                <a:gd name="connsiteX360" fmla="*/ 8900 w 10000"/>
                <a:gd name="connsiteY360" fmla="*/ 5833 h 10000"/>
                <a:gd name="connsiteX361" fmla="*/ 8918 w 10000"/>
                <a:gd name="connsiteY361" fmla="*/ 5449 h 10000"/>
                <a:gd name="connsiteX362" fmla="*/ 8938 w 10000"/>
                <a:gd name="connsiteY362" fmla="*/ 4872 h 10000"/>
                <a:gd name="connsiteX363" fmla="*/ 8957 w 10000"/>
                <a:gd name="connsiteY363" fmla="*/ 4333 h 10000"/>
                <a:gd name="connsiteX364" fmla="*/ 8984 w 10000"/>
                <a:gd name="connsiteY364" fmla="*/ 3795 h 10000"/>
                <a:gd name="connsiteX365" fmla="*/ 9002 w 10000"/>
                <a:gd name="connsiteY365" fmla="*/ 3538 h 10000"/>
                <a:gd name="connsiteX366" fmla="*/ 9021 w 10000"/>
                <a:gd name="connsiteY366" fmla="*/ 3244 h 10000"/>
                <a:gd name="connsiteX367" fmla="*/ 9047 w 10000"/>
                <a:gd name="connsiteY367" fmla="*/ 3372 h 10000"/>
                <a:gd name="connsiteX368" fmla="*/ 9069 w 10000"/>
                <a:gd name="connsiteY368" fmla="*/ 3244 h 10000"/>
                <a:gd name="connsiteX369" fmla="*/ 9088 w 10000"/>
                <a:gd name="connsiteY369" fmla="*/ 2513 h 10000"/>
                <a:gd name="connsiteX370" fmla="*/ 9106 w 10000"/>
                <a:gd name="connsiteY370" fmla="*/ 2897 h 10000"/>
                <a:gd name="connsiteX371" fmla="*/ 9125 w 10000"/>
                <a:gd name="connsiteY371" fmla="*/ 5128 h 10000"/>
                <a:gd name="connsiteX372" fmla="*/ 9156 w 10000"/>
                <a:gd name="connsiteY372" fmla="*/ 6846 h 10000"/>
                <a:gd name="connsiteX373" fmla="*/ 9175 w 10000"/>
                <a:gd name="connsiteY373" fmla="*/ 7038 h 10000"/>
                <a:gd name="connsiteX374" fmla="*/ 9194 w 10000"/>
                <a:gd name="connsiteY374" fmla="*/ 6821 h 10000"/>
                <a:gd name="connsiteX375" fmla="*/ 9220 w 10000"/>
                <a:gd name="connsiteY375" fmla="*/ 6051 h 10000"/>
                <a:gd name="connsiteX376" fmla="*/ 9240 w 10000"/>
                <a:gd name="connsiteY376" fmla="*/ 4974 h 10000"/>
                <a:gd name="connsiteX377" fmla="*/ 9258 w 10000"/>
                <a:gd name="connsiteY377" fmla="*/ 3885 h 10000"/>
                <a:gd name="connsiteX378" fmla="*/ 9277 w 10000"/>
                <a:gd name="connsiteY378" fmla="*/ 3795 h 10000"/>
                <a:gd name="connsiteX379" fmla="*/ 9295 w 10000"/>
                <a:gd name="connsiteY379" fmla="*/ 4910 h 10000"/>
                <a:gd name="connsiteX380" fmla="*/ 9316 w 10000"/>
                <a:gd name="connsiteY380" fmla="*/ 6590 h 10000"/>
                <a:gd name="connsiteX381" fmla="*/ 9345 w 10000"/>
                <a:gd name="connsiteY381" fmla="*/ 7705 h 10000"/>
                <a:gd name="connsiteX382" fmla="*/ 9364 w 10000"/>
                <a:gd name="connsiteY382" fmla="*/ 7641 h 10000"/>
                <a:gd name="connsiteX383" fmla="*/ 9382 w 10000"/>
                <a:gd name="connsiteY383" fmla="*/ 6974 h 10000"/>
                <a:gd name="connsiteX384" fmla="*/ 9400 w 10000"/>
                <a:gd name="connsiteY384" fmla="*/ 6244 h 10000"/>
                <a:gd name="connsiteX385" fmla="*/ 9430 w 10000"/>
                <a:gd name="connsiteY385" fmla="*/ 5667 h 10000"/>
                <a:gd name="connsiteX386" fmla="*/ 9449 w 10000"/>
                <a:gd name="connsiteY386" fmla="*/ 5282 h 10000"/>
                <a:gd name="connsiteX387" fmla="*/ 9468 w 10000"/>
                <a:gd name="connsiteY387" fmla="*/ 4782 h 10000"/>
                <a:gd name="connsiteX388" fmla="*/ 9486 w 10000"/>
                <a:gd name="connsiteY388" fmla="*/ 3987 h 10000"/>
                <a:gd name="connsiteX389" fmla="*/ 9515 w 10000"/>
                <a:gd name="connsiteY389" fmla="*/ 3244 h 10000"/>
                <a:gd name="connsiteX390" fmla="*/ 9533 w 10000"/>
                <a:gd name="connsiteY390" fmla="*/ 2872 h 10000"/>
                <a:gd name="connsiteX391" fmla="*/ 9552 w 10000"/>
                <a:gd name="connsiteY391" fmla="*/ 2962 h 10000"/>
                <a:gd name="connsiteX392" fmla="*/ 9570 w 10000"/>
                <a:gd name="connsiteY392" fmla="*/ 3667 h 10000"/>
                <a:gd name="connsiteX393" fmla="*/ 9591 w 10000"/>
                <a:gd name="connsiteY393" fmla="*/ 5321 h 10000"/>
                <a:gd name="connsiteX394" fmla="*/ 10000 w 10000"/>
                <a:gd name="connsiteY394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6550 w 10000"/>
                <a:gd name="connsiteY299" fmla="*/ 4013 h 10000"/>
                <a:gd name="connsiteX300" fmla="*/ 6652 w 10000"/>
                <a:gd name="connsiteY300" fmla="*/ 7321 h 10000"/>
                <a:gd name="connsiteX301" fmla="*/ 6946 w 10000"/>
                <a:gd name="connsiteY301" fmla="*/ 6090 h 10000"/>
                <a:gd name="connsiteX302" fmla="*/ 7693 w 10000"/>
                <a:gd name="connsiteY302" fmla="*/ 5731 h 10000"/>
                <a:gd name="connsiteX303" fmla="*/ 7713 w 10000"/>
                <a:gd name="connsiteY303" fmla="*/ 6051 h 10000"/>
                <a:gd name="connsiteX304" fmla="*/ 7731 w 10000"/>
                <a:gd name="connsiteY304" fmla="*/ 5962 h 10000"/>
                <a:gd name="connsiteX305" fmla="*/ 7750 w 10000"/>
                <a:gd name="connsiteY305" fmla="*/ 5897 h 10000"/>
                <a:gd name="connsiteX306" fmla="*/ 7770 w 10000"/>
                <a:gd name="connsiteY306" fmla="*/ 5321 h 10000"/>
                <a:gd name="connsiteX307" fmla="*/ 7789 w 10000"/>
                <a:gd name="connsiteY307" fmla="*/ 4679 h 10000"/>
                <a:gd name="connsiteX308" fmla="*/ 7820 w 10000"/>
                <a:gd name="connsiteY308" fmla="*/ 4115 h 10000"/>
                <a:gd name="connsiteX309" fmla="*/ 7838 w 10000"/>
                <a:gd name="connsiteY309" fmla="*/ 3474 h 10000"/>
                <a:gd name="connsiteX310" fmla="*/ 7859 w 10000"/>
                <a:gd name="connsiteY310" fmla="*/ 3410 h 10000"/>
                <a:gd name="connsiteX311" fmla="*/ 7874 w 10000"/>
                <a:gd name="connsiteY311" fmla="*/ 4808 h 10000"/>
                <a:gd name="connsiteX312" fmla="*/ 7907 w 10000"/>
                <a:gd name="connsiteY312" fmla="*/ 6090 h 10000"/>
                <a:gd name="connsiteX313" fmla="*/ 7926 w 10000"/>
                <a:gd name="connsiteY313" fmla="*/ 5833 h 10000"/>
                <a:gd name="connsiteX314" fmla="*/ 7944 w 10000"/>
                <a:gd name="connsiteY314" fmla="*/ 4359 h 10000"/>
                <a:gd name="connsiteX315" fmla="*/ 7970 w 10000"/>
                <a:gd name="connsiteY315" fmla="*/ 2705 h 10000"/>
                <a:gd name="connsiteX316" fmla="*/ 7988 w 10000"/>
                <a:gd name="connsiteY316" fmla="*/ 1974 h 10000"/>
                <a:gd name="connsiteX317" fmla="*/ 8007 w 10000"/>
                <a:gd name="connsiteY317" fmla="*/ 4013 h 10000"/>
                <a:gd name="connsiteX318" fmla="*/ 8026 w 10000"/>
                <a:gd name="connsiteY318" fmla="*/ 6372 h 10000"/>
                <a:gd name="connsiteX319" fmla="*/ 8046 w 10000"/>
                <a:gd name="connsiteY319" fmla="*/ 7808 h 10000"/>
                <a:gd name="connsiteX320" fmla="*/ 8064 w 10000"/>
                <a:gd name="connsiteY320" fmla="*/ 7577 h 10000"/>
                <a:gd name="connsiteX321" fmla="*/ 8095 w 10000"/>
                <a:gd name="connsiteY321" fmla="*/ 7295 h 10000"/>
                <a:gd name="connsiteX322" fmla="*/ 8114 w 10000"/>
                <a:gd name="connsiteY322" fmla="*/ 7321 h 10000"/>
                <a:gd name="connsiteX323" fmla="*/ 8132 w 10000"/>
                <a:gd name="connsiteY323" fmla="*/ 7551 h 10000"/>
                <a:gd name="connsiteX324" fmla="*/ 8159 w 10000"/>
                <a:gd name="connsiteY324" fmla="*/ 7679 h 10000"/>
                <a:gd name="connsiteX325" fmla="*/ 8177 w 10000"/>
                <a:gd name="connsiteY325" fmla="*/ 7231 h 10000"/>
                <a:gd name="connsiteX326" fmla="*/ 8199 w 10000"/>
                <a:gd name="connsiteY326" fmla="*/ 6526 h 10000"/>
                <a:gd name="connsiteX327" fmla="*/ 8218 w 10000"/>
                <a:gd name="connsiteY327" fmla="*/ 5859 h 10000"/>
                <a:gd name="connsiteX328" fmla="*/ 8245 w 10000"/>
                <a:gd name="connsiteY328" fmla="*/ 5154 h 10000"/>
                <a:gd name="connsiteX329" fmla="*/ 8263 w 10000"/>
                <a:gd name="connsiteY329" fmla="*/ 4615 h 10000"/>
                <a:gd name="connsiteX330" fmla="*/ 8283 w 10000"/>
                <a:gd name="connsiteY330" fmla="*/ 3949 h 10000"/>
                <a:gd name="connsiteX331" fmla="*/ 8302 w 10000"/>
                <a:gd name="connsiteY331" fmla="*/ 3474 h 10000"/>
                <a:gd name="connsiteX332" fmla="*/ 8321 w 10000"/>
                <a:gd name="connsiteY332" fmla="*/ 2936 h 10000"/>
                <a:gd name="connsiteX333" fmla="*/ 8351 w 10000"/>
                <a:gd name="connsiteY333" fmla="*/ 2808 h 10000"/>
                <a:gd name="connsiteX334" fmla="*/ 8369 w 10000"/>
                <a:gd name="connsiteY334" fmla="*/ 3474 h 10000"/>
                <a:gd name="connsiteX335" fmla="*/ 8388 w 10000"/>
                <a:gd name="connsiteY335" fmla="*/ 4462 h 10000"/>
                <a:gd name="connsiteX336" fmla="*/ 8408 w 10000"/>
                <a:gd name="connsiteY336" fmla="*/ 4590 h 10000"/>
                <a:gd name="connsiteX337" fmla="*/ 8435 w 10000"/>
                <a:gd name="connsiteY337" fmla="*/ 4333 h 10000"/>
                <a:gd name="connsiteX338" fmla="*/ 8453 w 10000"/>
                <a:gd name="connsiteY338" fmla="*/ 4295 h 10000"/>
                <a:gd name="connsiteX339" fmla="*/ 8473 w 10000"/>
                <a:gd name="connsiteY339" fmla="*/ 4205 h 10000"/>
                <a:gd name="connsiteX340" fmla="*/ 8493 w 10000"/>
                <a:gd name="connsiteY340" fmla="*/ 3949 h 10000"/>
                <a:gd name="connsiteX341" fmla="*/ 8511 w 10000"/>
                <a:gd name="connsiteY341" fmla="*/ 4654 h 10000"/>
                <a:gd name="connsiteX342" fmla="*/ 8540 w 10000"/>
                <a:gd name="connsiteY342" fmla="*/ 5282 h 10000"/>
                <a:gd name="connsiteX343" fmla="*/ 8558 w 10000"/>
                <a:gd name="connsiteY343" fmla="*/ 6051 h 10000"/>
                <a:gd name="connsiteX344" fmla="*/ 8588 w 10000"/>
                <a:gd name="connsiteY344" fmla="*/ 6718 h 10000"/>
                <a:gd name="connsiteX345" fmla="*/ 8607 w 10000"/>
                <a:gd name="connsiteY345" fmla="*/ 6821 h 10000"/>
                <a:gd name="connsiteX346" fmla="*/ 8625 w 10000"/>
                <a:gd name="connsiteY346" fmla="*/ 6462 h 10000"/>
                <a:gd name="connsiteX347" fmla="*/ 8644 w 10000"/>
                <a:gd name="connsiteY347" fmla="*/ 5321 h 10000"/>
                <a:gd name="connsiteX348" fmla="*/ 8663 w 10000"/>
                <a:gd name="connsiteY348" fmla="*/ 2769 h 10000"/>
                <a:gd name="connsiteX349" fmla="*/ 8684 w 10000"/>
                <a:gd name="connsiteY349" fmla="*/ 1244 h 10000"/>
                <a:gd name="connsiteX350" fmla="*/ 8702 w 10000"/>
                <a:gd name="connsiteY350" fmla="*/ 962 h 10000"/>
                <a:gd name="connsiteX351" fmla="*/ 8728 w 10000"/>
                <a:gd name="connsiteY351" fmla="*/ 3603 h 10000"/>
                <a:gd name="connsiteX352" fmla="*/ 8746 w 10000"/>
                <a:gd name="connsiteY352" fmla="*/ 6846 h 10000"/>
                <a:gd name="connsiteX353" fmla="*/ 8774 w 10000"/>
                <a:gd name="connsiteY353" fmla="*/ 8282 h 10000"/>
                <a:gd name="connsiteX354" fmla="*/ 8793 w 10000"/>
                <a:gd name="connsiteY354" fmla="*/ 8218 h 10000"/>
                <a:gd name="connsiteX355" fmla="*/ 8813 w 10000"/>
                <a:gd name="connsiteY355" fmla="*/ 7679 h 10000"/>
                <a:gd name="connsiteX356" fmla="*/ 8833 w 10000"/>
                <a:gd name="connsiteY356" fmla="*/ 7038 h 10000"/>
                <a:gd name="connsiteX357" fmla="*/ 8851 w 10000"/>
                <a:gd name="connsiteY357" fmla="*/ 6436 h 10000"/>
                <a:gd name="connsiteX358" fmla="*/ 8881 w 10000"/>
                <a:gd name="connsiteY358" fmla="*/ 6115 h 10000"/>
                <a:gd name="connsiteX359" fmla="*/ 8900 w 10000"/>
                <a:gd name="connsiteY359" fmla="*/ 5833 h 10000"/>
                <a:gd name="connsiteX360" fmla="*/ 8918 w 10000"/>
                <a:gd name="connsiteY360" fmla="*/ 5449 h 10000"/>
                <a:gd name="connsiteX361" fmla="*/ 8938 w 10000"/>
                <a:gd name="connsiteY361" fmla="*/ 4872 h 10000"/>
                <a:gd name="connsiteX362" fmla="*/ 8957 w 10000"/>
                <a:gd name="connsiteY362" fmla="*/ 4333 h 10000"/>
                <a:gd name="connsiteX363" fmla="*/ 8984 w 10000"/>
                <a:gd name="connsiteY363" fmla="*/ 3795 h 10000"/>
                <a:gd name="connsiteX364" fmla="*/ 9002 w 10000"/>
                <a:gd name="connsiteY364" fmla="*/ 3538 h 10000"/>
                <a:gd name="connsiteX365" fmla="*/ 9021 w 10000"/>
                <a:gd name="connsiteY365" fmla="*/ 3244 h 10000"/>
                <a:gd name="connsiteX366" fmla="*/ 9047 w 10000"/>
                <a:gd name="connsiteY366" fmla="*/ 3372 h 10000"/>
                <a:gd name="connsiteX367" fmla="*/ 9069 w 10000"/>
                <a:gd name="connsiteY367" fmla="*/ 3244 h 10000"/>
                <a:gd name="connsiteX368" fmla="*/ 9088 w 10000"/>
                <a:gd name="connsiteY368" fmla="*/ 2513 h 10000"/>
                <a:gd name="connsiteX369" fmla="*/ 9106 w 10000"/>
                <a:gd name="connsiteY369" fmla="*/ 2897 h 10000"/>
                <a:gd name="connsiteX370" fmla="*/ 9125 w 10000"/>
                <a:gd name="connsiteY370" fmla="*/ 5128 h 10000"/>
                <a:gd name="connsiteX371" fmla="*/ 9156 w 10000"/>
                <a:gd name="connsiteY371" fmla="*/ 6846 h 10000"/>
                <a:gd name="connsiteX372" fmla="*/ 9175 w 10000"/>
                <a:gd name="connsiteY372" fmla="*/ 7038 h 10000"/>
                <a:gd name="connsiteX373" fmla="*/ 9194 w 10000"/>
                <a:gd name="connsiteY373" fmla="*/ 6821 h 10000"/>
                <a:gd name="connsiteX374" fmla="*/ 9220 w 10000"/>
                <a:gd name="connsiteY374" fmla="*/ 6051 h 10000"/>
                <a:gd name="connsiteX375" fmla="*/ 9240 w 10000"/>
                <a:gd name="connsiteY375" fmla="*/ 4974 h 10000"/>
                <a:gd name="connsiteX376" fmla="*/ 9258 w 10000"/>
                <a:gd name="connsiteY376" fmla="*/ 3885 h 10000"/>
                <a:gd name="connsiteX377" fmla="*/ 9277 w 10000"/>
                <a:gd name="connsiteY377" fmla="*/ 3795 h 10000"/>
                <a:gd name="connsiteX378" fmla="*/ 9295 w 10000"/>
                <a:gd name="connsiteY378" fmla="*/ 4910 h 10000"/>
                <a:gd name="connsiteX379" fmla="*/ 9316 w 10000"/>
                <a:gd name="connsiteY379" fmla="*/ 6590 h 10000"/>
                <a:gd name="connsiteX380" fmla="*/ 9345 w 10000"/>
                <a:gd name="connsiteY380" fmla="*/ 7705 h 10000"/>
                <a:gd name="connsiteX381" fmla="*/ 9364 w 10000"/>
                <a:gd name="connsiteY381" fmla="*/ 7641 h 10000"/>
                <a:gd name="connsiteX382" fmla="*/ 9382 w 10000"/>
                <a:gd name="connsiteY382" fmla="*/ 6974 h 10000"/>
                <a:gd name="connsiteX383" fmla="*/ 9400 w 10000"/>
                <a:gd name="connsiteY383" fmla="*/ 6244 h 10000"/>
                <a:gd name="connsiteX384" fmla="*/ 9430 w 10000"/>
                <a:gd name="connsiteY384" fmla="*/ 5667 h 10000"/>
                <a:gd name="connsiteX385" fmla="*/ 9449 w 10000"/>
                <a:gd name="connsiteY385" fmla="*/ 5282 h 10000"/>
                <a:gd name="connsiteX386" fmla="*/ 9468 w 10000"/>
                <a:gd name="connsiteY386" fmla="*/ 4782 h 10000"/>
                <a:gd name="connsiteX387" fmla="*/ 9486 w 10000"/>
                <a:gd name="connsiteY387" fmla="*/ 3987 h 10000"/>
                <a:gd name="connsiteX388" fmla="*/ 9515 w 10000"/>
                <a:gd name="connsiteY388" fmla="*/ 3244 h 10000"/>
                <a:gd name="connsiteX389" fmla="*/ 9533 w 10000"/>
                <a:gd name="connsiteY389" fmla="*/ 2872 h 10000"/>
                <a:gd name="connsiteX390" fmla="*/ 9552 w 10000"/>
                <a:gd name="connsiteY390" fmla="*/ 2962 h 10000"/>
                <a:gd name="connsiteX391" fmla="*/ 9570 w 10000"/>
                <a:gd name="connsiteY391" fmla="*/ 3667 h 10000"/>
                <a:gd name="connsiteX392" fmla="*/ 9591 w 10000"/>
                <a:gd name="connsiteY392" fmla="*/ 5321 h 10000"/>
                <a:gd name="connsiteX393" fmla="*/ 10000 w 10000"/>
                <a:gd name="connsiteY393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6652 w 10000"/>
                <a:gd name="connsiteY299" fmla="*/ 7321 h 10000"/>
                <a:gd name="connsiteX300" fmla="*/ 6946 w 10000"/>
                <a:gd name="connsiteY300" fmla="*/ 6090 h 10000"/>
                <a:gd name="connsiteX301" fmla="*/ 7693 w 10000"/>
                <a:gd name="connsiteY301" fmla="*/ 5731 h 10000"/>
                <a:gd name="connsiteX302" fmla="*/ 7713 w 10000"/>
                <a:gd name="connsiteY302" fmla="*/ 6051 h 10000"/>
                <a:gd name="connsiteX303" fmla="*/ 7731 w 10000"/>
                <a:gd name="connsiteY303" fmla="*/ 5962 h 10000"/>
                <a:gd name="connsiteX304" fmla="*/ 7750 w 10000"/>
                <a:gd name="connsiteY304" fmla="*/ 5897 h 10000"/>
                <a:gd name="connsiteX305" fmla="*/ 7770 w 10000"/>
                <a:gd name="connsiteY305" fmla="*/ 5321 h 10000"/>
                <a:gd name="connsiteX306" fmla="*/ 7789 w 10000"/>
                <a:gd name="connsiteY306" fmla="*/ 4679 h 10000"/>
                <a:gd name="connsiteX307" fmla="*/ 7820 w 10000"/>
                <a:gd name="connsiteY307" fmla="*/ 4115 h 10000"/>
                <a:gd name="connsiteX308" fmla="*/ 7838 w 10000"/>
                <a:gd name="connsiteY308" fmla="*/ 3474 h 10000"/>
                <a:gd name="connsiteX309" fmla="*/ 7859 w 10000"/>
                <a:gd name="connsiteY309" fmla="*/ 3410 h 10000"/>
                <a:gd name="connsiteX310" fmla="*/ 7874 w 10000"/>
                <a:gd name="connsiteY310" fmla="*/ 4808 h 10000"/>
                <a:gd name="connsiteX311" fmla="*/ 7907 w 10000"/>
                <a:gd name="connsiteY311" fmla="*/ 6090 h 10000"/>
                <a:gd name="connsiteX312" fmla="*/ 7926 w 10000"/>
                <a:gd name="connsiteY312" fmla="*/ 5833 h 10000"/>
                <a:gd name="connsiteX313" fmla="*/ 7944 w 10000"/>
                <a:gd name="connsiteY313" fmla="*/ 4359 h 10000"/>
                <a:gd name="connsiteX314" fmla="*/ 7970 w 10000"/>
                <a:gd name="connsiteY314" fmla="*/ 2705 h 10000"/>
                <a:gd name="connsiteX315" fmla="*/ 7988 w 10000"/>
                <a:gd name="connsiteY315" fmla="*/ 1974 h 10000"/>
                <a:gd name="connsiteX316" fmla="*/ 8007 w 10000"/>
                <a:gd name="connsiteY316" fmla="*/ 4013 h 10000"/>
                <a:gd name="connsiteX317" fmla="*/ 8026 w 10000"/>
                <a:gd name="connsiteY317" fmla="*/ 6372 h 10000"/>
                <a:gd name="connsiteX318" fmla="*/ 8046 w 10000"/>
                <a:gd name="connsiteY318" fmla="*/ 7808 h 10000"/>
                <a:gd name="connsiteX319" fmla="*/ 8064 w 10000"/>
                <a:gd name="connsiteY319" fmla="*/ 7577 h 10000"/>
                <a:gd name="connsiteX320" fmla="*/ 8095 w 10000"/>
                <a:gd name="connsiteY320" fmla="*/ 7295 h 10000"/>
                <a:gd name="connsiteX321" fmla="*/ 8114 w 10000"/>
                <a:gd name="connsiteY321" fmla="*/ 7321 h 10000"/>
                <a:gd name="connsiteX322" fmla="*/ 8132 w 10000"/>
                <a:gd name="connsiteY322" fmla="*/ 7551 h 10000"/>
                <a:gd name="connsiteX323" fmla="*/ 8159 w 10000"/>
                <a:gd name="connsiteY323" fmla="*/ 7679 h 10000"/>
                <a:gd name="connsiteX324" fmla="*/ 8177 w 10000"/>
                <a:gd name="connsiteY324" fmla="*/ 7231 h 10000"/>
                <a:gd name="connsiteX325" fmla="*/ 8199 w 10000"/>
                <a:gd name="connsiteY325" fmla="*/ 6526 h 10000"/>
                <a:gd name="connsiteX326" fmla="*/ 8218 w 10000"/>
                <a:gd name="connsiteY326" fmla="*/ 5859 h 10000"/>
                <a:gd name="connsiteX327" fmla="*/ 8245 w 10000"/>
                <a:gd name="connsiteY327" fmla="*/ 5154 h 10000"/>
                <a:gd name="connsiteX328" fmla="*/ 8263 w 10000"/>
                <a:gd name="connsiteY328" fmla="*/ 4615 h 10000"/>
                <a:gd name="connsiteX329" fmla="*/ 8283 w 10000"/>
                <a:gd name="connsiteY329" fmla="*/ 3949 h 10000"/>
                <a:gd name="connsiteX330" fmla="*/ 8302 w 10000"/>
                <a:gd name="connsiteY330" fmla="*/ 3474 h 10000"/>
                <a:gd name="connsiteX331" fmla="*/ 8321 w 10000"/>
                <a:gd name="connsiteY331" fmla="*/ 2936 h 10000"/>
                <a:gd name="connsiteX332" fmla="*/ 8351 w 10000"/>
                <a:gd name="connsiteY332" fmla="*/ 2808 h 10000"/>
                <a:gd name="connsiteX333" fmla="*/ 8369 w 10000"/>
                <a:gd name="connsiteY333" fmla="*/ 3474 h 10000"/>
                <a:gd name="connsiteX334" fmla="*/ 8388 w 10000"/>
                <a:gd name="connsiteY334" fmla="*/ 4462 h 10000"/>
                <a:gd name="connsiteX335" fmla="*/ 8408 w 10000"/>
                <a:gd name="connsiteY335" fmla="*/ 4590 h 10000"/>
                <a:gd name="connsiteX336" fmla="*/ 8435 w 10000"/>
                <a:gd name="connsiteY336" fmla="*/ 4333 h 10000"/>
                <a:gd name="connsiteX337" fmla="*/ 8453 w 10000"/>
                <a:gd name="connsiteY337" fmla="*/ 4295 h 10000"/>
                <a:gd name="connsiteX338" fmla="*/ 8473 w 10000"/>
                <a:gd name="connsiteY338" fmla="*/ 4205 h 10000"/>
                <a:gd name="connsiteX339" fmla="*/ 8493 w 10000"/>
                <a:gd name="connsiteY339" fmla="*/ 3949 h 10000"/>
                <a:gd name="connsiteX340" fmla="*/ 8511 w 10000"/>
                <a:gd name="connsiteY340" fmla="*/ 4654 h 10000"/>
                <a:gd name="connsiteX341" fmla="*/ 8540 w 10000"/>
                <a:gd name="connsiteY341" fmla="*/ 5282 h 10000"/>
                <a:gd name="connsiteX342" fmla="*/ 8558 w 10000"/>
                <a:gd name="connsiteY342" fmla="*/ 6051 h 10000"/>
                <a:gd name="connsiteX343" fmla="*/ 8588 w 10000"/>
                <a:gd name="connsiteY343" fmla="*/ 6718 h 10000"/>
                <a:gd name="connsiteX344" fmla="*/ 8607 w 10000"/>
                <a:gd name="connsiteY344" fmla="*/ 6821 h 10000"/>
                <a:gd name="connsiteX345" fmla="*/ 8625 w 10000"/>
                <a:gd name="connsiteY345" fmla="*/ 6462 h 10000"/>
                <a:gd name="connsiteX346" fmla="*/ 8644 w 10000"/>
                <a:gd name="connsiteY346" fmla="*/ 5321 h 10000"/>
                <a:gd name="connsiteX347" fmla="*/ 8663 w 10000"/>
                <a:gd name="connsiteY347" fmla="*/ 2769 h 10000"/>
                <a:gd name="connsiteX348" fmla="*/ 8684 w 10000"/>
                <a:gd name="connsiteY348" fmla="*/ 1244 h 10000"/>
                <a:gd name="connsiteX349" fmla="*/ 8702 w 10000"/>
                <a:gd name="connsiteY349" fmla="*/ 962 h 10000"/>
                <a:gd name="connsiteX350" fmla="*/ 8728 w 10000"/>
                <a:gd name="connsiteY350" fmla="*/ 3603 h 10000"/>
                <a:gd name="connsiteX351" fmla="*/ 8746 w 10000"/>
                <a:gd name="connsiteY351" fmla="*/ 6846 h 10000"/>
                <a:gd name="connsiteX352" fmla="*/ 8774 w 10000"/>
                <a:gd name="connsiteY352" fmla="*/ 8282 h 10000"/>
                <a:gd name="connsiteX353" fmla="*/ 8793 w 10000"/>
                <a:gd name="connsiteY353" fmla="*/ 8218 h 10000"/>
                <a:gd name="connsiteX354" fmla="*/ 8813 w 10000"/>
                <a:gd name="connsiteY354" fmla="*/ 7679 h 10000"/>
                <a:gd name="connsiteX355" fmla="*/ 8833 w 10000"/>
                <a:gd name="connsiteY355" fmla="*/ 7038 h 10000"/>
                <a:gd name="connsiteX356" fmla="*/ 8851 w 10000"/>
                <a:gd name="connsiteY356" fmla="*/ 6436 h 10000"/>
                <a:gd name="connsiteX357" fmla="*/ 8881 w 10000"/>
                <a:gd name="connsiteY357" fmla="*/ 6115 h 10000"/>
                <a:gd name="connsiteX358" fmla="*/ 8900 w 10000"/>
                <a:gd name="connsiteY358" fmla="*/ 5833 h 10000"/>
                <a:gd name="connsiteX359" fmla="*/ 8918 w 10000"/>
                <a:gd name="connsiteY359" fmla="*/ 5449 h 10000"/>
                <a:gd name="connsiteX360" fmla="*/ 8938 w 10000"/>
                <a:gd name="connsiteY360" fmla="*/ 4872 h 10000"/>
                <a:gd name="connsiteX361" fmla="*/ 8957 w 10000"/>
                <a:gd name="connsiteY361" fmla="*/ 4333 h 10000"/>
                <a:gd name="connsiteX362" fmla="*/ 8984 w 10000"/>
                <a:gd name="connsiteY362" fmla="*/ 3795 h 10000"/>
                <a:gd name="connsiteX363" fmla="*/ 9002 w 10000"/>
                <a:gd name="connsiteY363" fmla="*/ 3538 h 10000"/>
                <a:gd name="connsiteX364" fmla="*/ 9021 w 10000"/>
                <a:gd name="connsiteY364" fmla="*/ 3244 h 10000"/>
                <a:gd name="connsiteX365" fmla="*/ 9047 w 10000"/>
                <a:gd name="connsiteY365" fmla="*/ 3372 h 10000"/>
                <a:gd name="connsiteX366" fmla="*/ 9069 w 10000"/>
                <a:gd name="connsiteY366" fmla="*/ 3244 h 10000"/>
                <a:gd name="connsiteX367" fmla="*/ 9088 w 10000"/>
                <a:gd name="connsiteY367" fmla="*/ 2513 h 10000"/>
                <a:gd name="connsiteX368" fmla="*/ 9106 w 10000"/>
                <a:gd name="connsiteY368" fmla="*/ 2897 h 10000"/>
                <a:gd name="connsiteX369" fmla="*/ 9125 w 10000"/>
                <a:gd name="connsiteY369" fmla="*/ 5128 h 10000"/>
                <a:gd name="connsiteX370" fmla="*/ 9156 w 10000"/>
                <a:gd name="connsiteY370" fmla="*/ 6846 h 10000"/>
                <a:gd name="connsiteX371" fmla="*/ 9175 w 10000"/>
                <a:gd name="connsiteY371" fmla="*/ 7038 h 10000"/>
                <a:gd name="connsiteX372" fmla="*/ 9194 w 10000"/>
                <a:gd name="connsiteY372" fmla="*/ 6821 h 10000"/>
                <a:gd name="connsiteX373" fmla="*/ 9220 w 10000"/>
                <a:gd name="connsiteY373" fmla="*/ 6051 h 10000"/>
                <a:gd name="connsiteX374" fmla="*/ 9240 w 10000"/>
                <a:gd name="connsiteY374" fmla="*/ 4974 h 10000"/>
                <a:gd name="connsiteX375" fmla="*/ 9258 w 10000"/>
                <a:gd name="connsiteY375" fmla="*/ 3885 h 10000"/>
                <a:gd name="connsiteX376" fmla="*/ 9277 w 10000"/>
                <a:gd name="connsiteY376" fmla="*/ 3795 h 10000"/>
                <a:gd name="connsiteX377" fmla="*/ 9295 w 10000"/>
                <a:gd name="connsiteY377" fmla="*/ 4910 h 10000"/>
                <a:gd name="connsiteX378" fmla="*/ 9316 w 10000"/>
                <a:gd name="connsiteY378" fmla="*/ 6590 h 10000"/>
                <a:gd name="connsiteX379" fmla="*/ 9345 w 10000"/>
                <a:gd name="connsiteY379" fmla="*/ 7705 h 10000"/>
                <a:gd name="connsiteX380" fmla="*/ 9364 w 10000"/>
                <a:gd name="connsiteY380" fmla="*/ 7641 h 10000"/>
                <a:gd name="connsiteX381" fmla="*/ 9382 w 10000"/>
                <a:gd name="connsiteY381" fmla="*/ 6974 h 10000"/>
                <a:gd name="connsiteX382" fmla="*/ 9400 w 10000"/>
                <a:gd name="connsiteY382" fmla="*/ 6244 h 10000"/>
                <a:gd name="connsiteX383" fmla="*/ 9430 w 10000"/>
                <a:gd name="connsiteY383" fmla="*/ 5667 h 10000"/>
                <a:gd name="connsiteX384" fmla="*/ 9449 w 10000"/>
                <a:gd name="connsiteY384" fmla="*/ 5282 h 10000"/>
                <a:gd name="connsiteX385" fmla="*/ 9468 w 10000"/>
                <a:gd name="connsiteY385" fmla="*/ 4782 h 10000"/>
                <a:gd name="connsiteX386" fmla="*/ 9486 w 10000"/>
                <a:gd name="connsiteY386" fmla="*/ 3987 h 10000"/>
                <a:gd name="connsiteX387" fmla="*/ 9515 w 10000"/>
                <a:gd name="connsiteY387" fmla="*/ 3244 h 10000"/>
                <a:gd name="connsiteX388" fmla="*/ 9533 w 10000"/>
                <a:gd name="connsiteY388" fmla="*/ 2872 h 10000"/>
                <a:gd name="connsiteX389" fmla="*/ 9552 w 10000"/>
                <a:gd name="connsiteY389" fmla="*/ 2962 h 10000"/>
                <a:gd name="connsiteX390" fmla="*/ 9570 w 10000"/>
                <a:gd name="connsiteY390" fmla="*/ 3667 h 10000"/>
                <a:gd name="connsiteX391" fmla="*/ 9591 w 10000"/>
                <a:gd name="connsiteY391" fmla="*/ 5321 h 10000"/>
                <a:gd name="connsiteX392" fmla="*/ 10000 w 10000"/>
                <a:gd name="connsiteY392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6946 w 10000"/>
                <a:gd name="connsiteY299" fmla="*/ 6090 h 10000"/>
                <a:gd name="connsiteX300" fmla="*/ 7693 w 10000"/>
                <a:gd name="connsiteY300" fmla="*/ 5731 h 10000"/>
                <a:gd name="connsiteX301" fmla="*/ 7713 w 10000"/>
                <a:gd name="connsiteY301" fmla="*/ 6051 h 10000"/>
                <a:gd name="connsiteX302" fmla="*/ 7731 w 10000"/>
                <a:gd name="connsiteY302" fmla="*/ 5962 h 10000"/>
                <a:gd name="connsiteX303" fmla="*/ 7750 w 10000"/>
                <a:gd name="connsiteY303" fmla="*/ 5897 h 10000"/>
                <a:gd name="connsiteX304" fmla="*/ 7770 w 10000"/>
                <a:gd name="connsiteY304" fmla="*/ 5321 h 10000"/>
                <a:gd name="connsiteX305" fmla="*/ 7789 w 10000"/>
                <a:gd name="connsiteY305" fmla="*/ 4679 h 10000"/>
                <a:gd name="connsiteX306" fmla="*/ 7820 w 10000"/>
                <a:gd name="connsiteY306" fmla="*/ 4115 h 10000"/>
                <a:gd name="connsiteX307" fmla="*/ 7838 w 10000"/>
                <a:gd name="connsiteY307" fmla="*/ 3474 h 10000"/>
                <a:gd name="connsiteX308" fmla="*/ 7859 w 10000"/>
                <a:gd name="connsiteY308" fmla="*/ 3410 h 10000"/>
                <a:gd name="connsiteX309" fmla="*/ 7874 w 10000"/>
                <a:gd name="connsiteY309" fmla="*/ 4808 h 10000"/>
                <a:gd name="connsiteX310" fmla="*/ 7907 w 10000"/>
                <a:gd name="connsiteY310" fmla="*/ 6090 h 10000"/>
                <a:gd name="connsiteX311" fmla="*/ 7926 w 10000"/>
                <a:gd name="connsiteY311" fmla="*/ 5833 h 10000"/>
                <a:gd name="connsiteX312" fmla="*/ 7944 w 10000"/>
                <a:gd name="connsiteY312" fmla="*/ 4359 h 10000"/>
                <a:gd name="connsiteX313" fmla="*/ 7970 w 10000"/>
                <a:gd name="connsiteY313" fmla="*/ 2705 h 10000"/>
                <a:gd name="connsiteX314" fmla="*/ 7988 w 10000"/>
                <a:gd name="connsiteY314" fmla="*/ 1974 h 10000"/>
                <a:gd name="connsiteX315" fmla="*/ 8007 w 10000"/>
                <a:gd name="connsiteY315" fmla="*/ 4013 h 10000"/>
                <a:gd name="connsiteX316" fmla="*/ 8026 w 10000"/>
                <a:gd name="connsiteY316" fmla="*/ 6372 h 10000"/>
                <a:gd name="connsiteX317" fmla="*/ 8046 w 10000"/>
                <a:gd name="connsiteY317" fmla="*/ 7808 h 10000"/>
                <a:gd name="connsiteX318" fmla="*/ 8064 w 10000"/>
                <a:gd name="connsiteY318" fmla="*/ 7577 h 10000"/>
                <a:gd name="connsiteX319" fmla="*/ 8095 w 10000"/>
                <a:gd name="connsiteY319" fmla="*/ 7295 h 10000"/>
                <a:gd name="connsiteX320" fmla="*/ 8114 w 10000"/>
                <a:gd name="connsiteY320" fmla="*/ 7321 h 10000"/>
                <a:gd name="connsiteX321" fmla="*/ 8132 w 10000"/>
                <a:gd name="connsiteY321" fmla="*/ 7551 h 10000"/>
                <a:gd name="connsiteX322" fmla="*/ 8159 w 10000"/>
                <a:gd name="connsiteY322" fmla="*/ 7679 h 10000"/>
                <a:gd name="connsiteX323" fmla="*/ 8177 w 10000"/>
                <a:gd name="connsiteY323" fmla="*/ 7231 h 10000"/>
                <a:gd name="connsiteX324" fmla="*/ 8199 w 10000"/>
                <a:gd name="connsiteY324" fmla="*/ 6526 h 10000"/>
                <a:gd name="connsiteX325" fmla="*/ 8218 w 10000"/>
                <a:gd name="connsiteY325" fmla="*/ 5859 h 10000"/>
                <a:gd name="connsiteX326" fmla="*/ 8245 w 10000"/>
                <a:gd name="connsiteY326" fmla="*/ 5154 h 10000"/>
                <a:gd name="connsiteX327" fmla="*/ 8263 w 10000"/>
                <a:gd name="connsiteY327" fmla="*/ 4615 h 10000"/>
                <a:gd name="connsiteX328" fmla="*/ 8283 w 10000"/>
                <a:gd name="connsiteY328" fmla="*/ 3949 h 10000"/>
                <a:gd name="connsiteX329" fmla="*/ 8302 w 10000"/>
                <a:gd name="connsiteY329" fmla="*/ 3474 h 10000"/>
                <a:gd name="connsiteX330" fmla="*/ 8321 w 10000"/>
                <a:gd name="connsiteY330" fmla="*/ 2936 h 10000"/>
                <a:gd name="connsiteX331" fmla="*/ 8351 w 10000"/>
                <a:gd name="connsiteY331" fmla="*/ 2808 h 10000"/>
                <a:gd name="connsiteX332" fmla="*/ 8369 w 10000"/>
                <a:gd name="connsiteY332" fmla="*/ 3474 h 10000"/>
                <a:gd name="connsiteX333" fmla="*/ 8388 w 10000"/>
                <a:gd name="connsiteY333" fmla="*/ 4462 h 10000"/>
                <a:gd name="connsiteX334" fmla="*/ 8408 w 10000"/>
                <a:gd name="connsiteY334" fmla="*/ 4590 h 10000"/>
                <a:gd name="connsiteX335" fmla="*/ 8435 w 10000"/>
                <a:gd name="connsiteY335" fmla="*/ 4333 h 10000"/>
                <a:gd name="connsiteX336" fmla="*/ 8453 w 10000"/>
                <a:gd name="connsiteY336" fmla="*/ 4295 h 10000"/>
                <a:gd name="connsiteX337" fmla="*/ 8473 w 10000"/>
                <a:gd name="connsiteY337" fmla="*/ 4205 h 10000"/>
                <a:gd name="connsiteX338" fmla="*/ 8493 w 10000"/>
                <a:gd name="connsiteY338" fmla="*/ 3949 h 10000"/>
                <a:gd name="connsiteX339" fmla="*/ 8511 w 10000"/>
                <a:gd name="connsiteY339" fmla="*/ 4654 h 10000"/>
                <a:gd name="connsiteX340" fmla="*/ 8540 w 10000"/>
                <a:gd name="connsiteY340" fmla="*/ 5282 h 10000"/>
                <a:gd name="connsiteX341" fmla="*/ 8558 w 10000"/>
                <a:gd name="connsiteY341" fmla="*/ 6051 h 10000"/>
                <a:gd name="connsiteX342" fmla="*/ 8588 w 10000"/>
                <a:gd name="connsiteY342" fmla="*/ 6718 h 10000"/>
                <a:gd name="connsiteX343" fmla="*/ 8607 w 10000"/>
                <a:gd name="connsiteY343" fmla="*/ 6821 h 10000"/>
                <a:gd name="connsiteX344" fmla="*/ 8625 w 10000"/>
                <a:gd name="connsiteY344" fmla="*/ 6462 h 10000"/>
                <a:gd name="connsiteX345" fmla="*/ 8644 w 10000"/>
                <a:gd name="connsiteY345" fmla="*/ 5321 h 10000"/>
                <a:gd name="connsiteX346" fmla="*/ 8663 w 10000"/>
                <a:gd name="connsiteY346" fmla="*/ 2769 h 10000"/>
                <a:gd name="connsiteX347" fmla="*/ 8684 w 10000"/>
                <a:gd name="connsiteY347" fmla="*/ 1244 h 10000"/>
                <a:gd name="connsiteX348" fmla="*/ 8702 w 10000"/>
                <a:gd name="connsiteY348" fmla="*/ 962 h 10000"/>
                <a:gd name="connsiteX349" fmla="*/ 8728 w 10000"/>
                <a:gd name="connsiteY349" fmla="*/ 3603 h 10000"/>
                <a:gd name="connsiteX350" fmla="*/ 8746 w 10000"/>
                <a:gd name="connsiteY350" fmla="*/ 6846 h 10000"/>
                <a:gd name="connsiteX351" fmla="*/ 8774 w 10000"/>
                <a:gd name="connsiteY351" fmla="*/ 8282 h 10000"/>
                <a:gd name="connsiteX352" fmla="*/ 8793 w 10000"/>
                <a:gd name="connsiteY352" fmla="*/ 8218 h 10000"/>
                <a:gd name="connsiteX353" fmla="*/ 8813 w 10000"/>
                <a:gd name="connsiteY353" fmla="*/ 7679 h 10000"/>
                <a:gd name="connsiteX354" fmla="*/ 8833 w 10000"/>
                <a:gd name="connsiteY354" fmla="*/ 7038 h 10000"/>
                <a:gd name="connsiteX355" fmla="*/ 8851 w 10000"/>
                <a:gd name="connsiteY355" fmla="*/ 6436 h 10000"/>
                <a:gd name="connsiteX356" fmla="*/ 8881 w 10000"/>
                <a:gd name="connsiteY356" fmla="*/ 6115 h 10000"/>
                <a:gd name="connsiteX357" fmla="*/ 8900 w 10000"/>
                <a:gd name="connsiteY357" fmla="*/ 5833 h 10000"/>
                <a:gd name="connsiteX358" fmla="*/ 8918 w 10000"/>
                <a:gd name="connsiteY358" fmla="*/ 5449 h 10000"/>
                <a:gd name="connsiteX359" fmla="*/ 8938 w 10000"/>
                <a:gd name="connsiteY359" fmla="*/ 4872 h 10000"/>
                <a:gd name="connsiteX360" fmla="*/ 8957 w 10000"/>
                <a:gd name="connsiteY360" fmla="*/ 4333 h 10000"/>
                <a:gd name="connsiteX361" fmla="*/ 8984 w 10000"/>
                <a:gd name="connsiteY361" fmla="*/ 3795 h 10000"/>
                <a:gd name="connsiteX362" fmla="*/ 9002 w 10000"/>
                <a:gd name="connsiteY362" fmla="*/ 3538 h 10000"/>
                <a:gd name="connsiteX363" fmla="*/ 9021 w 10000"/>
                <a:gd name="connsiteY363" fmla="*/ 3244 h 10000"/>
                <a:gd name="connsiteX364" fmla="*/ 9047 w 10000"/>
                <a:gd name="connsiteY364" fmla="*/ 3372 h 10000"/>
                <a:gd name="connsiteX365" fmla="*/ 9069 w 10000"/>
                <a:gd name="connsiteY365" fmla="*/ 3244 h 10000"/>
                <a:gd name="connsiteX366" fmla="*/ 9088 w 10000"/>
                <a:gd name="connsiteY366" fmla="*/ 2513 h 10000"/>
                <a:gd name="connsiteX367" fmla="*/ 9106 w 10000"/>
                <a:gd name="connsiteY367" fmla="*/ 2897 h 10000"/>
                <a:gd name="connsiteX368" fmla="*/ 9125 w 10000"/>
                <a:gd name="connsiteY368" fmla="*/ 5128 h 10000"/>
                <a:gd name="connsiteX369" fmla="*/ 9156 w 10000"/>
                <a:gd name="connsiteY369" fmla="*/ 6846 h 10000"/>
                <a:gd name="connsiteX370" fmla="*/ 9175 w 10000"/>
                <a:gd name="connsiteY370" fmla="*/ 7038 h 10000"/>
                <a:gd name="connsiteX371" fmla="*/ 9194 w 10000"/>
                <a:gd name="connsiteY371" fmla="*/ 6821 h 10000"/>
                <a:gd name="connsiteX372" fmla="*/ 9220 w 10000"/>
                <a:gd name="connsiteY372" fmla="*/ 6051 h 10000"/>
                <a:gd name="connsiteX373" fmla="*/ 9240 w 10000"/>
                <a:gd name="connsiteY373" fmla="*/ 4974 h 10000"/>
                <a:gd name="connsiteX374" fmla="*/ 9258 w 10000"/>
                <a:gd name="connsiteY374" fmla="*/ 3885 h 10000"/>
                <a:gd name="connsiteX375" fmla="*/ 9277 w 10000"/>
                <a:gd name="connsiteY375" fmla="*/ 3795 h 10000"/>
                <a:gd name="connsiteX376" fmla="*/ 9295 w 10000"/>
                <a:gd name="connsiteY376" fmla="*/ 4910 h 10000"/>
                <a:gd name="connsiteX377" fmla="*/ 9316 w 10000"/>
                <a:gd name="connsiteY377" fmla="*/ 6590 h 10000"/>
                <a:gd name="connsiteX378" fmla="*/ 9345 w 10000"/>
                <a:gd name="connsiteY378" fmla="*/ 7705 h 10000"/>
                <a:gd name="connsiteX379" fmla="*/ 9364 w 10000"/>
                <a:gd name="connsiteY379" fmla="*/ 7641 h 10000"/>
                <a:gd name="connsiteX380" fmla="*/ 9382 w 10000"/>
                <a:gd name="connsiteY380" fmla="*/ 6974 h 10000"/>
                <a:gd name="connsiteX381" fmla="*/ 9400 w 10000"/>
                <a:gd name="connsiteY381" fmla="*/ 6244 h 10000"/>
                <a:gd name="connsiteX382" fmla="*/ 9430 w 10000"/>
                <a:gd name="connsiteY382" fmla="*/ 5667 h 10000"/>
                <a:gd name="connsiteX383" fmla="*/ 9449 w 10000"/>
                <a:gd name="connsiteY383" fmla="*/ 5282 h 10000"/>
                <a:gd name="connsiteX384" fmla="*/ 9468 w 10000"/>
                <a:gd name="connsiteY384" fmla="*/ 4782 h 10000"/>
                <a:gd name="connsiteX385" fmla="*/ 9486 w 10000"/>
                <a:gd name="connsiteY385" fmla="*/ 3987 h 10000"/>
                <a:gd name="connsiteX386" fmla="*/ 9515 w 10000"/>
                <a:gd name="connsiteY386" fmla="*/ 3244 h 10000"/>
                <a:gd name="connsiteX387" fmla="*/ 9533 w 10000"/>
                <a:gd name="connsiteY387" fmla="*/ 2872 h 10000"/>
                <a:gd name="connsiteX388" fmla="*/ 9552 w 10000"/>
                <a:gd name="connsiteY388" fmla="*/ 2962 h 10000"/>
                <a:gd name="connsiteX389" fmla="*/ 9570 w 10000"/>
                <a:gd name="connsiteY389" fmla="*/ 3667 h 10000"/>
                <a:gd name="connsiteX390" fmla="*/ 9591 w 10000"/>
                <a:gd name="connsiteY390" fmla="*/ 5321 h 10000"/>
                <a:gd name="connsiteX391" fmla="*/ 10000 w 10000"/>
                <a:gd name="connsiteY391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7693 w 10000"/>
                <a:gd name="connsiteY299" fmla="*/ 5731 h 10000"/>
                <a:gd name="connsiteX300" fmla="*/ 7713 w 10000"/>
                <a:gd name="connsiteY300" fmla="*/ 6051 h 10000"/>
                <a:gd name="connsiteX301" fmla="*/ 7731 w 10000"/>
                <a:gd name="connsiteY301" fmla="*/ 5962 h 10000"/>
                <a:gd name="connsiteX302" fmla="*/ 7750 w 10000"/>
                <a:gd name="connsiteY302" fmla="*/ 5897 h 10000"/>
                <a:gd name="connsiteX303" fmla="*/ 7770 w 10000"/>
                <a:gd name="connsiteY303" fmla="*/ 5321 h 10000"/>
                <a:gd name="connsiteX304" fmla="*/ 7789 w 10000"/>
                <a:gd name="connsiteY304" fmla="*/ 4679 h 10000"/>
                <a:gd name="connsiteX305" fmla="*/ 7820 w 10000"/>
                <a:gd name="connsiteY305" fmla="*/ 4115 h 10000"/>
                <a:gd name="connsiteX306" fmla="*/ 7838 w 10000"/>
                <a:gd name="connsiteY306" fmla="*/ 3474 h 10000"/>
                <a:gd name="connsiteX307" fmla="*/ 7859 w 10000"/>
                <a:gd name="connsiteY307" fmla="*/ 3410 h 10000"/>
                <a:gd name="connsiteX308" fmla="*/ 7874 w 10000"/>
                <a:gd name="connsiteY308" fmla="*/ 4808 h 10000"/>
                <a:gd name="connsiteX309" fmla="*/ 7907 w 10000"/>
                <a:gd name="connsiteY309" fmla="*/ 6090 h 10000"/>
                <a:gd name="connsiteX310" fmla="*/ 7926 w 10000"/>
                <a:gd name="connsiteY310" fmla="*/ 5833 h 10000"/>
                <a:gd name="connsiteX311" fmla="*/ 7944 w 10000"/>
                <a:gd name="connsiteY311" fmla="*/ 4359 h 10000"/>
                <a:gd name="connsiteX312" fmla="*/ 7970 w 10000"/>
                <a:gd name="connsiteY312" fmla="*/ 2705 h 10000"/>
                <a:gd name="connsiteX313" fmla="*/ 7988 w 10000"/>
                <a:gd name="connsiteY313" fmla="*/ 1974 h 10000"/>
                <a:gd name="connsiteX314" fmla="*/ 8007 w 10000"/>
                <a:gd name="connsiteY314" fmla="*/ 4013 h 10000"/>
                <a:gd name="connsiteX315" fmla="*/ 8026 w 10000"/>
                <a:gd name="connsiteY315" fmla="*/ 6372 h 10000"/>
                <a:gd name="connsiteX316" fmla="*/ 8046 w 10000"/>
                <a:gd name="connsiteY316" fmla="*/ 7808 h 10000"/>
                <a:gd name="connsiteX317" fmla="*/ 8064 w 10000"/>
                <a:gd name="connsiteY317" fmla="*/ 7577 h 10000"/>
                <a:gd name="connsiteX318" fmla="*/ 8095 w 10000"/>
                <a:gd name="connsiteY318" fmla="*/ 7295 h 10000"/>
                <a:gd name="connsiteX319" fmla="*/ 8114 w 10000"/>
                <a:gd name="connsiteY319" fmla="*/ 7321 h 10000"/>
                <a:gd name="connsiteX320" fmla="*/ 8132 w 10000"/>
                <a:gd name="connsiteY320" fmla="*/ 7551 h 10000"/>
                <a:gd name="connsiteX321" fmla="*/ 8159 w 10000"/>
                <a:gd name="connsiteY321" fmla="*/ 7679 h 10000"/>
                <a:gd name="connsiteX322" fmla="*/ 8177 w 10000"/>
                <a:gd name="connsiteY322" fmla="*/ 7231 h 10000"/>
                <a:gd name="connsiteX323" fmla="*/ 8199 w 10000"/>
                <a:gd name="connsiteY323" fmla="*/ 6526 h 10000"/>
                <a:gd name="connsiteX324" fmla="*/ 8218 w 10000"/>
                <a:gd name="connsiteY324" fmla="*/ 5859 h 10000"/>
                <a:gd name="connsiteX325" fmla="*/ 8245 w 10000"/>
                <a:gd name="connsiteY325" fmla="*/ 5154 h 10000"/>
                <a:gd name="connsiteX326" fmla="*/ 8263 w 10000"/>
                <a:gd name="connsiteY326" fmla="*/ 4615 h 10000"/>
                <a:gd name="connsiteX327" fmla="*/ 8283 w 10000"/>
                <a:gd name="connsiteY327" fmla="*/ 3949 h 10000"/>
                <a:gd name="connsiteX328" fmla="*/ 8302 w 10000"/>
                <a:gd name="connsiteY328" fmla="*/ 3474 h 10000"/>
                <a:gd name="connsiteX329" fmla="*/ 8321 w 10000"/>
                <a:gd name="connsiteY329" fmla="*/ 2936 h 10000"/>
                <a:gd name="connsiteX330" fmla="*/ 8351 w 10000"/>
                <a:gd name="connsiteY330" fmla="*/ 2808 h 10000"/>
                <a:gd name="connsiteX331" fmla="*/ 8369 w 10000"/>
                <a:gd name="connsiteY331" fmla="*/ 3474 h 10000"/>
                <a:gd name="connsiteX332" fmla="*/ 8388 w 10000"/>
                <a:gd name="connsiteY332" fmla="*/ 4462 h 10000"/>
                <a:gd name="connsiteX333" fmla="*/ 8408 w 10000"/>
                <a:gd name="connsiteY333" fmla="*/ 4590 h 10000"/>
                <a:gd name="connsiteX334" fmla="*/ 8435 w 10000"/>
                <a:gd name="connsiteY334" fmla="*/ 4333 h 10000"/>
                <a:gd name="connsiteX335" fmla="*/ 8453 w 10000"/>
                <a:gd name="connsiteY335" fmla="*/ 4295 h 10000"/>
                <a:gd name="connsiteX336" fmla="*/ 8473 w 10000"/>
                <a:gd name="connsiteY336" fmla="*/ 4205 h 10000"/>
                <a:gd name="connsiteX337" fmla="*/ 8493 w 10000"/>
                <a:gd name="connsiteY337" fmla="*/ 3949 h 10000"/>
                <a:gd name="connsiteX338" fmla="*/ 8511 w 10000"/>
                <a:gd name="connsiteY338" fmla="*/ 4654 h 10000"/>
                <a:gd name="connsiteX339" fmla="*/ 8540 w 10000"/>
                <a:gd name="connsiteY339" fmla="*/ 5282 h 10000"/>
                <a:gd name="connsiteX340" fmla="*/ 8558 w 10000"/>
                <a:gd name="connsiteY340" fmla="*/ 6051 h 10000"/>
                <a:gd name="connsiteX341" fmla="*/ 8588 w 10000"/>
                <a:gd name="connsiteY341" fmla="*/ 6718 h 10000"/>
                <a:gd name="connsiteX342" fmla="*/ 8607 w 10000"/>
                <a:gd name="connsiteY342" fmla="*/ 6821 h 10000"/>
                <a:gd name="connsiteX343" fmla="*/ 8625 w 10000"/>
                <a:gd name="connsiteY343" fmla="*/ 6462 h 10000"/>
                <a:gd name="connsiteX344" fmla="*/ 8644 w 10000"/>
                <a:gd name="connsiteY344" fmla="*/ 5321 h 10000"/>
                <a:gd name="connsiteX345" fmla="*/ 8663 w 10000"/>
                <a:gd name="connsiteY345" fmla="*/ 2769 h 10000"/>
                <a:gd name="connsiteX346" fmla="*/ 8684 w 10000"/>
                <a:gd name="connsiteY346" fmla="*/ 1244 h 10000"/>
                <a:gd name="connsiteX347" fmla="*/ 8702 w 10000"/>
                <a:gd name="connsiteY347" fmla="*/ 962 h 10000"/>
                <a:gd name="connsiteX348" fmla="*/ 8728 w 10000"/>
                <a:gd name="connsiteY348" fmla="*/ 3603 h 10000"/>
                <a:gd name="connsiteX349" fmla="*/ 8746 w 10000"/>
                <a:gd name="connsiteY349" fmla="*/ 6846 h 10000"/>
                <a:gd name="connsiteX350" fmla="*/ 8774 w 10000"/>
                <a:gd name="connsiteY350" fmla="*/ 8282 h 10000"/>
                <a:gd name="connsiteX351" fmla="*/ 8793 w 10000"/>
                <a:gd name="connsiteY351" fmla="*/ 8218 h 10000"/>
                <a:gd name="connsiteX352" fmla="*/ 8813 w 10000"/>
                <a:gd name="connsiteY352" fmla="*/ 7679 h 10000"/>
                <a:gd name="connsiteX353" fmla="*/ 8833 w 10000"/>
                <a:gd name="connsiteY353" fmla="*/ 7038 h 10000"/>
                <a:gd name="connsiteX354" fmla="*/ 8851 w 10000"/>
                <a:gd name="connsiteY354" fmla="*/ 6436 h 10000"/>
                <a:gd name="connsiteX355" fmla="*/ 8881 w 10000"/>
                <a:gd name="connsiteY355" fmla="*/ 6115 h 10000"/>
                <a:gd name="connsiteX356" fmla="*/ 8900 w 10000"/>
                <a:gd name="connsiteY356" fmla="*/ 5833 h 10000"/>
                <a:gd name="connsiteX357" fmla="*/ 8918 w 10000"/>
                <a:gd name="connsiteY357" fmla="*/ 5449 h 10000"/>
                <a:gd name="connsiteX358" fmla="*/ 8938 w 10000"/>
                <a:gd name="connsiteY358" fmla="*/ 4872 h 10000"/>
                <a:gd name="connsiteX359" fmla="*/ 8957 w 10000"/>
                <a:gd name="connsiteY359" fmla="*/ 4333 h 10000"/>
                <a:gd name="connsiteX360" fmla="*/ 8984 w 10000"/>
                <a:gd name="connsiteY360" fmla="*/ 3795 h 10000"/>
                <a:gd name="connsiteX361" fmla="*/ 9002 w 10000"/>
                <a:gd name="connsiteY361" fmla="*/ 3538 h 10000"/>
                <a:gd name="connsiteX362" fmla="*/ 9021 w 10000"/>
                <a:gd name="connsiteY362" fmla="*/ 3244 h 10000"/>
                <a:gd name="connsiteX363" fmla="*/ 9047 w 10000"/>
                <a:gd name="connsiteY363" fmla="*/ 3372 h 10000"/>
                <a:gd name="connsiteX364" fmla="*/ 9069 w 10000"/>
                <a:gd name="connsiteY364" fmla="*/ 3244 h 10000"/>
                <a:gd name="connsiteX365" fmla="*/ 9088 w 10000"/>
                <a:gd name="connsiteY365" fmla="*/ 2513 h 10000"/>
                <a:gd name="connsiteX366" fmla="*/ 9106 w 10000"/>
                <a:gd name="connsiteY366" fmla="*/ 2897 h 10000"/>
                <a:gd name="connsiteX367" fmla="*/ 9125 w 10000"/>
                <a:gd name="connsiteY367" fmla="*/ 5128 h 10000"/>
                <a:gd name="connsiteX368" fmla="*/ 9156 w 10000"/>
                <a:gd name="connsiteY368" fmla="*/ 6846 h 10000"/>
                <a:gd name="connsiteX369" fmla="*/ 9175 w 10000"/>
                <a:gd name="connsiteY369" fmla="*/ 7038 h 10000"/>
                <a:gd name="connsiteX370" fmla="*/ 9194 w 10000"/>
                <a:gd name="connsiteY370" fmla="*/ 6821 h 10000"/>
                <a:gd name="connsiteX371" fmla="*/ 9220 w 10000"/>
                <a:gd name="connsiteY371" fmla="*/ 6051 h 10000"/>
                <a:gd name="connsiteX372" fmla="*/ 9240 w 10000"/>
                <a:gd name="connsiteY372" fmla="*/ 4974 h 10000"/>
                <a:gd name="connsiteX373" fmla="*/ 9258 w 10000"/>
                <a:gd name="connsiteY373" fmla="*/ 3885 h 10000"/>
                <a:gd name="connsiteX374" fmla="*/ 9277 w 10000"/>
                <a:gd name="connsiteY374" fmla="*/ 3795 h 10000"/>
                <a:gd name="connsiteX375" fmla="*/ 9295 w 10000"/>
                <a:gd name="connsiteY375" fmla="*/ 4910 h 10000"/>
                <a:gd name="connsiteX376" fmla="*/ 9316 w 10000"/>
                <a:gd name="connsiteY376" fmla="*/ 6590 h 10000"/>
                <a:gd name="connsiteX377" fmla="*/ 9345 w 10000"/>
                <a:gd name="connsiteY377" fmla="*/ 7705 h 10000"/>
                <a:gd name="connsiteX378" fmla="*/ 9364 w 10000"/>
                <a:gd name="connsiteY378" fmla="*/ 7641 h 10000"/>
                <a:gd name="connsiteX379" fmla="*/ 9382 w 10000"/>
                <a:gd name="connsiteY379" fmla="*/ 6974 h 10000"/>
                <a:gd name="connsiteX380" fmla="*/ 9400 w 10000"/>
                <a:gd name="connsiteY380" fmla="*/ 6244 h 10000"/>
                <a:gd name="connsiteX381" fmla="*/ 9430 w 10000"/>
                <a:gd name="connsiteY381" fmla="*/ 5667 h 10000"/>
                <a:gd name="connsiteX382" fmla="*/ 9449 w 10000"/>
                <a:gd name="connsiteY382" fmla="*/ 5282 h 10000"/>
                <a:gd name="connsiteX383" fmla="*/ 9468 w 10000"/>
                <a:gd name="connsiteY383" fmla="*/ 4782 h 10000"/>
                <a:gd name="connsiteX384" fmla="*/ 9486 w 10000"/>
                <a:gd name="connsiteY384" fmla="*/ 3987 h 10000"/>
                <a:gd name="connsiteX385" fmla="*/ 9515 w 10000"/>
                <a:gd name="connsiteY385" fmla="*/ 3244 h 10000"/>
                <a:gd name="connsiteX386" fmla="*/ 9533 w 10000"/>
                <a:gd name="connsiteY386" fmla="*/ 2872 h 10000"/>
                <a:gd name="connsiteX387" fmla="*/ 9552 w 10000"/>
                <a:gd name="connsiteY387" fmla="*/ 2962 h 10000"/>
                <a:gd name="connsiteX388" fmla="*/ 9570 w 10000"/>
                <a:gd name="connsiteY388" fmla="*/ 3667 h 10000"/>
                <a:gd name="connsiteX389" fmla="*/ 9591 w 10000"/>
                <a:gd name="connsiteY389" fmla="*/ 5321 h 10000"/>
                <a:gd name="connsiteX390" fmla="*/ 10000 w 10000"/>
                <a:gd name="connsiteY390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7713 w 10000"/>
                <a:gd name="connsiteY299" fmla="*/ 6051 h 10000"/>
                <a:gd name="connsiteX300" fmla="*/ 7731 w 10000"/>
                <a:gd name="connsiteY300" fmla="*/ 5962 h 10000"/>
                <a:gd name="connsiteX301" fmla="*/ 7750 w 10000"/>
                <a:gd name="connsiteY301" fmla="*/ 5897 h 10000"/>
                <a:gd name="connsiteX302" fmla="*/ 7770 w 10000"/>
                <a:gd name="connsiteY302" fmla="*/ 5321 h 10000"/>
                <a:gd name="connsiteX303" fmla="*/ 7789 w 10000"/>
                <a:gd name="connsiteY303" fmla="*/ 4679 h 10000"/>
                <a:gd name="connsiteX304" fmla="*/ 7820 w 10000"/>
                <a:gd name="connsiteY304" fmla="*/ 4115 h 10000"/>
                <a:gd name="connsiteX305" fmla="*/ 7838 w 10000"/>
                <a:gd name="connsiteY305" fmla="*/ 3474 h 10000"/>
                <a:gd name="connsiteX306" fmla="*/ 7859 w 10000"/>
                <a:gd name="connsiteY306" fmla="*/ 3410 h 10000"/>
                <a:gd name="connsiteX307" fmla="*/ 7874 w 10000"/>
                <a:gd name="connsiteY307" fmla="*/ 4808 h 10000"/>
                <a:gd name="connsiteX308" fmla="*/ 7907 w 10000"/>
                <a:gd name="connsiteY308" fmla="*/ 6090 h 10000"/>
                <a:gd name="connsiteX309" fmla="*/ 7926 w 10000"/>
                <a:gd name="connsiteY309" fmla="*/ 5833 h 10000"/>
                <a:gd name="connsiteX310" fmla="*/ 7944 w 10000"/>
                <a:gd name="connsiteY310" fmla="*/ 4359 h 10000"/>
                <a:gd name="connsiteX311" fmla="*/ 7970 w 10000"/>
                <a:gd name="connsiteY311" fmla="*/ 2705 h 10000"/>
                <a:gd name="connsiteX312" fmla="*/ 7988 w 10000"/>
                <a:gd name="connsiteY312" fmla="*/ 1974 h 10000"/>
                <a:gd name="connsiteX313" fmla="*/ 8007 w 10000"/>
                <a:gd name="connsiteY313" fmla="*/ 4013 h 10000"/>
                <a:gd name="connsiteX314" fmla="*/ 8026 w 10000"/>
                <a:gd name="connsiteY314" fmla="*/ 6372 h 10000"/>
                <a:gd name="connsiteX315" fmla="*/ 8046 w 10000"/>
                <a:gd name="connsiteY315" fmla="*/ 7808 h 10000"/>
                <a:gd name="connsiteX316" fmla="*/ 8064 w 10000"/>
                <a:gd name="connsiteY316" fmla="*/ 7577 h 10000"/>
                <a:gd name="connsiteX317" fmla="*/ 8095 w 10000"/>
                <a:gd name="connsiteY317" fmla="*/ 7295 h 10000"/>
                <a:gd name="connsiteX318" fmla="*/ 8114 w 10000"/>
                <a:gd name="connsiteY318" fmla="*/ 7321 h 10000"/>
                <a:gd name="connsiteX319" fmla="*/ 8132 w 10000"/>
                <a:gd name="connsiteY319" fmla="*/ 7551 h 10000"/>
                <a:gd name="connsiteX320" fmla="*/ 8159 w 10000"/>
                <a:gd name="connsiteY320" fmla="*/ 7679 h 10000"/>
                <a:gd name="connsiteX321" fmla="*/ 8177 w 10000"/>
                <a:gd name="connsiteY321" fmla="*/ 7231 h 10000"/>
                <a:gd name="connsiteX322" fmla="*/ 8199 w 10000"/>
                <a:gd name="connsiteY322" fmla="*/ 6526 h 10000"/>
                <a:gd name="connsiteX323" fmla="*/ 8218 w 10000"/>
                <a:gd name="connsiteY323" fmla="*/ 5859 h 10000"/>
                <a:gd name="connsiteX324" fmla="*/ 8245 w 10000"/>
                <a:gd name="connsiteY324" fmla="*/ 5154 h 10000"/>
                <a:gd name="connsiteX325" fmla="*/ 8263 w 10000"/>
                <a:gd name="connsiteY325" fmla="*/ 4615 h 10000"/>
                <a:gd name="connsiteX326" fmla="*/ 8283 w 10000"/>
                <a:gd name="connsiteY326" fmla="*/ 3949 h 10000"/>
                <a:gd name="connsiteX327" fmla="*/ 8302 w 10000"/>
                <a:gd name="connsiteY327" fmla="*/ 3474 h 10000"/>
                <a:gd name="connsiteX328" fmla="*/ 8321 w 10000"/>
                <a:gd name="connsiteY328" fmla="*/ 2936 h 10000"/>
                <a:gd name="connsiteX329" fmla="*/ 8351 w 10000"/>
                <a:gd name="connsiteY329" fmla="*/ 2808 h 10000"/>
                <a:gd name="connsiteX330" fmla="*/ 8369 w 10000"/>
                <a:gd name="connsiteY330" fmla="*/ 3474 h 10000"/>
                <a:gd name="connsiteX331" fmla="*/ 8388 w 10000"/>
                <a:gd name="connsiteY331" fmla="*/ 4462 h 10000"/>
                <a:gd name="connsiteX332" fmla="*/ 8408 w 10000"/>
                <a:gd name="connsiteY332" fmla="*/ 4590 h 10000"/>
                <a:gd name="connsiteX333" fmla="*/ 8435 w 10000"/>
                <a:gd name="connsiteY333" fmla="*/ 4333 h 10000"/>
                <a:gd name="connsiteX334" fmla="*/ 8453 w 10000"/>
                <a:gd name="connsiteY334" fmla="*/ 4295 h 10000"/>
                <a:gd name="connsiteX335" fmla="*/ 8473 w 10000"/>
                <a:gd name="connsiteY335" fmla="*/ 4205 h 10000"/>
                <a:gd name="connsiteX336" fmla="*/ 8493 w 10000"/>
                <a:gd name="connsiteY336" fmla="*/ 3949 h 10000"/>
                <a:gd name="connsiteX337" fmla="*/ 8511 w 10000"/>
                <a:gd name="connsiteY337" fmla="*/ 4654 h 10000"/>
                <a:gd name="connsiteX338" fmla="*/ 8540 w 10000"/>
                <a:gd name="connsiteY338" fmla="*/ 5282 h 10000"/>
                <a:gd name="connsiteX339" fmla="*/ 8558 w 10000"/>
                <a:gd name="connsiteY339" fmla="*/ 6051 h 10000"/>
                <a:gd name="connsiteX340" fmla="*/ 8588 w 10000"/>
                <a:gd name="connsiteY340" fmla="*/ 6718 h 10000"/>
                <a:gd name="connsiteX341" fmla="*/ 8607 w 10000"/>
                <a:gd name="connsiteY341" fmla="*/ 6821 h 10000"/>
                <a:gd name="connsiteX342" fmla="*/ 8625 w 10000"/>
                <a:gd name="connsiteY342" fmla="*/ 6462 h 10000"/>
                <a:gd name="connsiteX343" fmla="*/ 8644 w 10000"/>
                <a:gd name="connsiteY343" fmla="*/ 5321 h 10000"/>
                <a:gd name="connsiteX344" fmla="*/ 8663 w 10000"/>
                <a:gd name="connsiteY344" fmla="*/ 2769 h 10000"/>
                <a:gd name="connsiteX345" fmla="*/ 8684 w 10000"/>
                <a:gd name="connsiteY345" fmla="*/ 1244 h 10000"/>
                <a:gd name="connsiteX346" fmla="*/ 8702 w 10000"/>
                <a:gd name="connsiteY346" fmla="*/ 962 h 10000"/>
                <a:gd name="connsiteX347" fmla="*/ 8728 w 10000"/>
                <a:gd name="connsiteY347" fmla="*/ 3603 h 10000"/>
                <a:gd name="connsiteX348" fmla="*/ 8746 w 10000"/>
                <a:gd name="connsiteY348" fmla="*/ 6846 h 10000"/>
                <a:gd name="connsiteX349" fmla="*/ 8774 w 10000"/>
                <a:gd name="connsiteY349" fmla="*/ 8282 h 10000"/>
                <a:gd name="connsiteX350" fmla="*/ 8793 w 10000"/>
                <a:gd name="connsiteY350" fmla="*/ 8218 h 10000"/>
                <a:gd name="connsiteX351" fmla="*/ 8813 w 10000"/>
                <a:gd name="connsiteY351" fmla="*/ 7679 h 10000"/>
                <a:gd name="connsiteX352" fmla="*/ 8833 w 10000"/>
                <a:gd name="connsiteY352" fmla="*/ 7038 h 10000"/>
                <a:gd name="connsiteX353" fmla="*/ 8851 w 10000"/>
                <a:gd name="connsiteY353" fmla="*/ 6436 h 10000"/>
                <a:gd name="connsiteX354" fmla="*/ 8881 w 10000"/>
                <a:gd name="connsiteY354" fmla="*/ 6115 h 10000"/>
                <a:gd name="connsiteX355" fmla="*/ 8900 w 10000"/>
                <a:gd name="connsiteY355" fmla="*/ 5833 h 10000"/>
                <a:gd name="connsiteX356" fmla="*/ 8918 w 10000"/>
                <a:gd name="connsiteY356" fmla="*/ 5449 h 10000"/>
                <a:gd name="connsiteX357" fmla="*/ 8938 w 10000"/>
                <a:gd name="connsiteY357" fmla="*/ 4872 h 10000"/>
                <a:gd name="connsiteX358" fmla="*/ 8957 w 10000"/>
                <a:gd name="connsiteY358" fmla="*/ 4333 h 10000"/>
                <a:gd name="connsiteX359" fmla="*/ 8984 w 10000"/>
                <a:gd name="connsiteY359" fmla="*/ 3795 h 10000"/>
                <a:gd name="connsiteX360" fmla="*/ 9002 w 10000"/>
                <a:gd name="connsiteY360" fmla="*/ 3538 h 10000"/>
                <a:gd name="connsiteX361" fmla="*/ 9021 w 10000"/>
                <a:gd name="connsiteY361" fmla="*/ 3244 h 10000"/>
                <a:gd name="connsiteX362" fmla="*/ 9047 w 10000"/>
                <a:gd name="connsiteY362" fmla="*/ 3372 h 10000"/>
                <a:gd name="connsiteX363" fmla="*/ 9069 w 10000"/>
                <a:gd name="connsiteY363" fmla="*/ 3244 h 10000"/>
                <a:gd name="connsiteX364" fmla="*/ 9088 w 10000"/>
                <a:gd name="connsiteY364" fmla="*/ 2513 h 10000"/>
                <a:gd name="connsiteX365" fmla="*/ 9106 w 10000"/>
                <a:gd name="connsiteY365" fmla="*/ 2897 h 10000"/>
                <a:gd name="connsiteX366" fmla="*/ 9125 w 10000"/>
                <a:gd name="connsiteY366" fmla="*/ 5128 h 10000"/>
                <a:gd name="connsiteX367" fmla="*/ 9156 w 10000"/>
                <a:gd name="connsiteY367" fmla="*/ 6846 h 10000"/>
                <a:gd name="connsiteX368" fmla="*/ 9175 w 10000"/>
                <a:gd name="connsiteY368" fmla="*/ 7038 h 10000"/>
                <a:gd name="connsiteX369" fmla="*/ 9194 w 10000"/>
                <a:gd name="connsiteY369" fmla="*/ 6821 h 10000"/>
                <a:gd name="connsiteX370" fmla="*/ 9220 w 10000"/>
                <a:gd name="connsiteY370" fmla="*/ 6051 h 10000"/>
                <a:gd name="connsiteX371" fmla="*/ 9240 w 10000"/>
                <a:gd name="connsiteY371" fmla="*/ 4974 h 10000"/>
                <a:gd name="connsiteX372" fmla="*/ 9258 w 10000"/>
                <a:gd name="connsiteY372" fmla="*/ 3885 h 10000"/>
                <a:gd name="connsiteX373" fmla="*/ 9277 w 10000"/>
                <a:gd name="connsiteY373" fmla="*/ 3795 h 10000"/>
                <a:gd name="connsiteX374" fmla="*/ 9295 w 10000"/>
                <a:gd name="connsiteY374" fmla="*/ 4910 h 10000"/>
                <a:gd name="connsiteX375" fmla="*/ 9316 w 10000"/>
                <a:gd name="connsiteY375" fmla="*/ 6590 h 10000"/>
                <a:gd name="connsiteX376" fmla="*/ 9345 w 10000"/>
                <a:gd name="connsiteY376" fmla="*/ 7705 h 10000"/>
                <a:gd name="connsiteX377" fmla="*/ 9364 w 10000"/>
                <a:gd name="connsiteY377" fmla="*/ 7641 h 10000"/>
                <a:gd name="connsiteX378" fmla="*/ 9382 w 10000"/>
                <a:gd name="connsiteY378" fmla="*/ 6974 h 10000"/>
                <a:gd name="connsiteX379" fmla="*/ 9400 w 10000"/>
                <a:gd name="connsiteY379" fmla="*/ 6244 h 10000"/>
                <a:gd name="connsiteX380" fmla="*/ 9430 w 10000"/>
                <a:gd name="connsiteY380" fmla="*/ 5667 h 10000"/>
                <a:gd name="connsiteX381" fmla="*/ 9449 w 10000"/>
                <a:gd name="connsiteY381" fmla="*/ 5282 h 10000"/>
                <a:gd name="connsiteX382" fmla="*/ 9468 w 10000"/>
                <a:gd name="connsiteY382" fmla="*/ 4782 h 10000"/>
                <a:gd name="connsiteX383" fmla="*/ 9486 w 10000"/>
                <a:gd name="connsiteY383" fmla="*/ 3987 h 10000"/>
                <a:gd name="connsiteX384" fmla="*/ 9515 w 10000"/>
                <a:gd name="connsiteY384" fmla="*/ 3244 h 10000"/>
                <a:gd name="connsiteX385" fmla="*/ 9533 w 10000"/>
                <a:gd name="connsiteY385" fmla="*/ 2872 h 10000"/>
                <a:gd name="connsiteX386" fmla="*/ 9552 w 10000"/>
                <a:gd name="connsiteY386" fmla="*/ 2962 h 10000"/>
                <a:gd name="connsiteX387" fmla="*/ 9570 w 10000"/>
                <a:gd name="connsiteY387" fmla="*/ 3667 h 10000"/>
                <a:gd name="connsiteX388" fmla="*/ 9591 w 10000"/>
                <a:gd name="connsiteY388" fmla="*/ 5321 h 10000"/>
                <a:gd name="connsiteX389" fmla="*/ 10000 w 10000"/>
                <a:gd name="connsiteY389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7713 w 10000"/>
                <a:gd name="connsiteY299" fmla="*/ 6051 h 10000"/>
                <a:gd name="connsiteX300" fmla="*/ 7731 w 10000"/>
                <a:gd name="connsiteY300" fmla="*/ 5962 h 10000"/>
                <a:gd name="connsiteX301" fmla="*/ 7770 w 10000"/>
                <a:gd name="connsiteY301" fmla="*/ 5321 h 10000"/>
                <a:gd name="connsiteX302" fmla="*/ 7789 w 10000"/>
                <a:gd name="connsiteY302" fmla="*/ 4679 h 10000"/>
                <a:gd name="connsiteX303" fmla="*/ 7820 w 10000"/>
                <a:gd name="connsiteY303" fmla="*/ 4115 h 10000"/>
                <a:gd name="connsiteX304" fmla="*/ 7838 w 10000"/>
                <a:gd name="connsiteY304" fmla="*/ 3474 h 10000"/>
                <a:gd name="connsiteX305" fmla="*/ 7859 w 10000"/>
                <a:gd name="connsiteY305" fmla="*/ 3410 h 10000"/>
                <a:gd name="connsiteX306" fmla="*/ 7874 w 10000"/>
                <a:gd name="connsiteY306" fmla="*/ 4808 h 10000"/>
                <a:gd name="connsiteX307" fmla="*/ 7907 w 10000"/>
                <a:gd name="connsiteY307" fmla="*/ 6090 h 10000"/>
                <a:gd name="connsiteX308" fmla="*/ 7926 w 10000"/>
                <a:gd name="connsiteY308" fmla="*/ 5833 h 10000"/>
                <a:gd name="connsiteX309" fmla="*/ 7944 w 10000"/>
                <a:gd name="connsiteY309" fmla="*/ 4359 h 10000"/>
                <a:gd name="connsiteX310" fmla="*/ 7970 w 10000"/>
                <a:gd name="connsiteY310" fmla="*/ 2705 h 10000"/>
                <a:gd name="connsiteX311" fmla="*/ 7988 w 10000"/>
                <a:gd name="connsiteY311" fmla="*/ 1974 h 10000"/>
                <a:gd name="connsiteX312" fmla="*/ 8007 w 10000"/>
                <a:gd name="connsiteY312" fmla="*/ 4013 h 10000"/>
                <a:gd name="connsiteX313" fmla="*/ 8026 w 10000"/>
                <a:gd name="connsiteY313" fmla="*/ 6372 h 10000"/>
                <a:gd name="connsiteX314" fmla="*/ 8046 w 10000"/>
                <a:gd name="connsiteY314" fmla="*/ 7808 h 10000"/>
                <a:gd name="connsiteX315" fmla="*/ 8064 w 10000"/>
                <a:gd name="connsiteY315" fmla="*/ 7577 h 10000"/>
                <a:gd name="connsiteX316" fmla="*/ 8095 w 10000"/>
                <a:gd name="connsiteY316" fmla="*/ 7295 h 10000"/>
                <a:gd name="connsiteX317" fmla="*/ 8114 w 10000"/>
                <a:gd name="connsiteY317" fmla="*/ 7321 h 10000"/>
                <a:gd name="connsiteX318" fmla="*/ 8132 w 10000"/>
                <a:gd name="connsiteY318" fmla="*/ 7551 h 10000"/>
                <a:gd name="connsiteX319" fmla="*/ 8159 w 10000"/>
                <a:gd name="connsiteY319" fmla="*/ 7679 h 10000"/>
                <a:gd name="connsiteX320" fmla="*/ 8177 w 10000"/>
                <a:gd name="connsiteY320" fmla="*/ 7231 h 10000"/>
                <a:gd name="connsiteX321" fmla="*/ 8199 w 10000"/>
                <a:gd name="connsiteY321" fmla="*/ 6526 h 10000"/>
                <a:gd name="connsiteX322" fmla="*/ 8218 w 10000"/>
                <a:gd name="connsiteY322" fmla="*/ 5859 h 10000"/>
                <a:gd name="connsiteX323" fmla="*/ 8245 w 10000"/>
                <a:gd name="connsiteY323" fmla="*/ 5154 h 10000"/>
                <a:gd name="connsiteX324" fmla="*/ 8263 w 10000"/>
                <a:gd name="connsiteY324" fmla="*/ 4615 h 10000"/>
                <a:gd name="connsiteX325" fmla="*/ 8283 w 10000"/>
                <a:gd name="connsiteY325" fmla="*/ 3949 h 10000"/>
                <a:gd name="connsiteX326" fmla="*/ 8302 w 10000"/>
                <a:gd name="connsiteY326" fmla="*/ 3474 h 10000"/>
                <a:gd name="connsiteX327" fmla="*/ 8321 w 10000"/>
                <a:gd name="connsiteY327" fmla="*/ 2936 h 10000"/>
                <a:gd name="connsiteX328" fmla="*/ 8351 w 10000"/>
                <a:gd name="connsiteY328" fmla="*/ 2808 h 10000"/>
                <a:gd name="connsiteX329" fmla="*/ 8369 w 10000"/>
                <a:gd name="connsiteY329" fmla="*/ 3474 h 10000"/>
                <a:gd name="connsiteX330" fmla="*/ 8388 w 10000"/>
                <a:gd name="connsiteY330" fmla="*/ 4462 h 10000"/>
                <a:gd name="connsiteX331" fmla="*/ 8408 w 10000"/>
                <a:gd name="connsiteY331" fmla="*/ 4590 h 10000"/>
                <a:gd name="connsiteX332" fmla="*/ 8435 w 10000"/>
                <a:gd name="connsiteY332" fmla="*/ 4333 h 10000"/>
                <a:gd name="connsiteX333" fmla="*/ 8453 w 10000"/>
                <a:gd name="connsiteY333" fmla="*/ 4295 h 10000"/>
                <a:gd name="connsiteX334" fmla="*/ 8473 w 10000"/>
                <a:gd name="connsiteY334" fmla="*/ 4205 h 10000"/>
                <a:gd name="connsiteX335" fmla="*/ 8493 w 10000"/>
                <a:gd name="connsiteY335" fmla="*/ 3949 h 10000"/>
                <a:gd name="connsiteX336" fmla="*/ 8511 w 10000"/>
                <a:gd name="connsiteY336" fmla="*/ 4654 h 10000"/>
                <a:gd name="connsiteX337" fmla="*/ 8540 w 10000"/>
                <a:gd name="connsiteY337" fmla="*/ 5282 h 10000"/>
                <a:gd name="connsiteX338" fmla="*/ 8558 w 10000"/>
                <a:gd name="connsiteY338" fmla="*/ 6051 h 10000"/>
                <a:gd name="connsiteX339" fmla="*/ 8588 w 10000"/>
                <a:gd name="connsiteY339" fmla="*/ 6718 h 10000"/>
                <a:gd name="connsiteX340" fmla="*/ 8607 w 10000"/>
                <a:gd name="connsiteY340" fmla="*/ 6821 h 10000"/>
                <a:gd name="connsiteX341" fmla="*/ 8625 w 10000"/>
                <a:gd name="connsiteY341" fmla="*/ 6462 h 10000"/>
                <a:gd name="connsiteX342" fmla="*/ 8644 w 10000"/>
                <a:gd name="connsiteY342" fmla="*/ 5321 h 10000"/>
                <a:gd name="connsiteX343" fmla="*/ 8663 w 10000"/>
                <a:gd name="connsiteY343" fmla="*/ 2769 h 10000"/>
                <a:gd name="connsiteX344" fmla="*/ 8684 w 10000"/>
                <a:gd name="connsiteY344" fmla="*/ 1244 h 10000"/>
                <a:gd name="connsiteX345" fmla="*/ 8702 w 10000"/>
                <a:gd name="connsiteY345" fmla="*/ 962 h 10000"/>
                <a:gd name="connsiteX346" fmla="*/ 8728 w 10000"/>
                <a:gd name="connsiteY346" fmla="*/ 3603 h 10000"/>
                <a:gd name="connsiteX347" fmla="*/ 8746 w 10000"/>
                <a:gd name="connsiteY347" fmla="*/ 6846 h 10000"/>
                <a:gd name="connsiteX348" fmla="*/ 8774 w 10000"/>
                <a:gd name="connsiteY348" fmla="*/ 8282 h 10000"/>
                <a:gd name="connsiteX349" fmla="*/ 8793 w 10000"/>
                <a:gd name="connsiteY349" fmla="*/ 8218 h 10000"/>
                <a:gd name="connsiteX350" fmla="*/ 8813 w 10000"/>
                <a:gd name="connsiteY350" fmla="*/ 7679 h 10000"/>
                <a:gd name="connsiteX351" fmla="*/ 8833 w 10000"/>
                <a:gd name="connsiteY351" fmla="*/ 7038 h 10000"/>
                <a:gd name="connsiteX352" fmla="*/ 8851 w 10000"/>
                <a:gd name="connsiteY352" fmla="*/ 6436 h 10000"/>
                <a:gd name="connsiteX353" fmla="*/ 8881 w 10000"/>
                <a:gd name="connsiteY353" fmla="*/ 6115 h 10000"/>
                <a:gd name="connsiteX354" fmla="*/ 8900 w 10000"/>
                <a:gd name="connsiteY354" fmla="*/ 5833 h 10000"/>
                <a:gd name="connsiteX355" fmla="*/ 8918 w 10000"/>
                <a:gd name="connsiteY355" fmla="*/ 5449 h 10000"/>
                <a:gd name="connsiteX356" fmla="*/ 8938 w 10000"/>
                <a:gd name="connsiteY356" fmla="*/ 4872 h 10000"/>
                <a:gd name="connsiteX357" fmla="*/ 8957 w 10000"/>
                <a:gd name="connsiteY357" fmla="*/ 4333 h 10000"/>
                <a:gd name="connsiteX358" fmla="*/ 8984 w 10000"/>
                <a:gd name="connsiteY358" fmla="*/ 3795 h 10000"/>
                <a:gd name="connsiteX359" fmla="*/ 9002 w 10000"/>
                <a:gd name="connsiteY359" fmla="*/ 3538 h 10000"/>
                <a:gd name="connsiteX360" fmla="*/ 9021 w 10000"/>
                <a:gd name="connsiteY360" fmla="*/ 3244 h 10000"/>
                <a:gd name="connsiteX361" fmla="*/ 9047 w 10000"/>
                <a:gd name="connsiteY361" fmla="*/ 3372 h 10000"/>
                <a:gd name="connsiteX362" fmla="*/ 9069 w 10000"/>
                <a:gd name="connsiteY362" fmla="*/ 3244 h 10000"/>
                <a:gd name="connsiteX363" fmla="*/ 9088 w 10000"/>
                <a:gd name="connsiteY363" fmla="*/ 2513 h 10000"/>
                <a:gd name="connsiteX364" fmla="*/ 9106 w 10000"/>
                <a:gd name="connsiteY364" fmla="*/ 2897 h 10000"/>
                <a:gd name="connsiteX365" fmla="*/ 9125 w 10000"/>
                <a:gd name="connsiteY365" fmla="*/ 5128 h 10000"/>
                <a:gd name="connsiteX366" fmla="*/ 9156 w 10000"/>
                <a:gd name="connsiteY366" fmla="*/ 6846 h 10000"/>
                <a:gd name="connsiteX367" fmla="*/ 9175 w 10000"/>
                <a:gd name="connsiteY367" fmla="*/ 7038 h 10000"/>
                <a:gd name="connsiteX368" fmla="*/ 9194 w 10000"/>
                <a:gd name="connsiteY368" fmla="*/ 6821 h 10000"/>
                <a:gd name="connsiteX369" fmla="*/ 9220 w 10000"/>
                <a:gd name="connsiteY369" fmla="*/ 6051 h 10000"/>
                <a:gd name="connsiteX370" fmla="*/ 9240 w 10000"/>
                <a:gd name="connsiteY370" fmla="*/ 4974 h 10000"/>
                <a:gd name="connsiteX371" fmla="*/ 9258 w 10000"/>
                <a:gd name="connsiteY371" fmla="*/ 3885 h 10000"/>
                <a:gd name="connsiteX372" fmla="*/ 9277 w 10000"/>
                <a:gd name="connsiteY372" fmla="*/ 3795 h 10000"/>
                <a:gd name="connsiteX373" fmla="*/ 9295 w 10000"/>
                <a:gd name="connsiteY373" fmla="*/ 4910 h 10000"/>
                <a:gd name="connsiteX374" fmla="*/ 9316 w 10000"/>
                <a:gd name="connsiteY374" fmla="*/ 6590 h 10000"/>
                <a:gd name="connsiteX375" fmla="*/ 9345 w 10000"/>
                <a:gd name="connsiteY375" fmla="*/ 7705 h 10000"/>
                <a:gd name="connsiteX376" fmla="*/ 9364 w 10000"/>
                <a:gd name="connsiteY376" fmla="*/ 7641 h 10000"/>
                <a:gd name="connsiteX377" fmla="*/ 9382 w 10000"/>
                <a:gd name="connsiteY377" fmla="*/ 6974 h 10000"/>
                <a:gd name="connsiteX378" fmla="*/ 9400 w 10000"/>
                <a:gd name="connsiteY378" fmla="*/ 6244 h 10000"/>
                <a:gd name="connsiteX379" fmla="*/ 9430 w 10000"/>
                <a:gd name="connsiteY379" fmla="*/ 5667 h 10000"/>
                <a:gd name="connsiteX380" fmla="*/ 9449 w 10000"/>
                <a:gd name="connsiteY380" fmla="*/ 5282 h 10000"/>
                <a:gd name="connsiteX381" fmla="*/ 9468 w 10000"/>
                <a:gd name="connsiteY381" fmla="*/ 4782 h 10000"/>
                <a:gd name="connsiteX382" fmla="*/ 9486 w 10000"/>
                <a:gd name="connsiteY382" fmla="*/ 3987 h 10000"/>
                <a:gd name="connsiteX383" fmla="*/ 9515 w 10000"/>
                <a:gd name="connsiteY383" fmla="*/ 3244 h 10000"/>
                <a:gd name="connsiteX384" fmla="*/ 9533 w 10000"/>
                <a:gd name="connsiteY384" fmla="*/ 2872 h 10000"/>
                <a:gd name="connsiteX385" fmla="*/ 9552 w 10000"/>
                <a:gd name="connsiteY385" fmla="*/ 2962 h 10000"/>
                <a:gd name="connsiteX386" fmla="*/ 9570 w 10000"/>
                <a:gd name="connsiteY386" fmla="*/ 3667 h 10000"/>
                <a:gd name="connsiteX387" fmla="*/ 9591 w 10000"/>
                <a:gd name="connsiteY387" fmla="*/ 5321 h 10000"/>
                <a:gd name="connsiteX388" fmla="*/ 10000 w 10000"/>
                <a:gd name="connsiteY388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7713 w 10000"/>
                <a:gd name="connsiteY299" fmla="*/ 6051 h 10000"/>
                <a:gd name="connsiteX300" fmla="*/ 7770 w 10000"/>
                <a:gd name="connsiteY300" fmla="*/ 5321 h 10000"/>
                <a:gd name="connsiteX301" fmla="*/ 7789 w 10000"/>
                <a:gd name="connsiteY301" fmla="*/ 4679 h 10000"/>
                <a:gd name="connsiteX302" fmla="*/ 7820 w 10000"/>
                <a:gd name="connsiteY302" fmla="*/ 4115 h 10000"/>
                <a:gd name="connsiteX303" fmla="*/ 7838 w 10000"/>
                <a:gd name="connsiteY303" fmla="*/ 3474 h 10000"/>
                <a:gd name="connsiteX304" fmla="*/ 7859 w 10000"/>
                <a:gd name="connsiteY304" fmla="*/ 3410 h 10000"/>
                <a:gd name="connsiteX305" fmla="*/ 7874 w 10000"/>
                <a:gd name="connsiteY305" fmla="*/ 4808 h 10000"/>
                <a:gd name="connsiteX306" fmla="*/ 7907 w 10000"/>
                <a:gd name="connsiteY306" fmla="*/ 6090 h 10000"/>
                <a:gd name="connsiteX307" fmla="*/ 7926 w 10000"/>
                <a:gd name="connsiteY307" fmla="*/ 5833 h 10000"/>
                <a:gd name="connsiteX308" fmla="*/ 7944 w 10000"/>
                <a:gd name="connsiteY308" fmla="*/ 4359 h 10000"/>
                <a:gd name="connsiteX309" fmla="*/ 7970 w 10000"/>
                <a:gd name="connsiteY309" fmla="*/ 2705 h 10000"/>
                <a:gd name="connsiteX310" fmla="*/ 7988 w 10000"/>
                <a:gd name="connsiteY310" fmla="*/ 1974 h 10000"/>
                <a:gd name="connsiteX311" fmla="*/ 8007 w 10000"/>
                <a:gd name="connsiteY311" fmla="*/ 4013 h 10000"/>
                <a:gd name="connsiteX312" fmla="*/ 8026 w 10000"/>
                <a:gd name="connsiteY312" fmla="*/ 6372 h 10000"/>
                <a:gd name="connsiteX313" fmla="*/ 8046 w 10000"/>
                <a:gd name="connsiteY313" fmla="*/ 7808 h 10000"/>
                <a:gd name="connsiteX314" fmla="*/ 8064 w 10000"/>
                <a:gd name="connsiteY314" fmla="*/ 7577 h 10000"/>
                <a:gd name="connsiteX315" fmla="*/ 8095 w 10000"/>
                <a:gd name="connsiteY315" fmla="*/ 7295 h 10000"/>
                <a:gd name="connsiteX316" fmla="*/ 8114 w 10000"/>
                <a:gd name="connsiteY316" fmla="*/ 7321 h 10000"/>
                <a:gd name="connsiteX317" fmla="*/ 8132 w 10000"/>
                <a:gd name="connsiteY317" fmla="*/ 7551 h 10000"/>
                <a:gd name="connsiteX318" fmla="*/ 8159 w 10000"/>
                <a:gd name="connsiteY318" fmla="*/ 7679 h 10000"/>
                <a:gd name="connsiteX319" fmla="*/ 8177 w 10000"/>
                <a:gd name="connsiteY319" fmla="*/ 7231 h 10000"/>
                <a:gd name="connsiteX320" fmla="*/ 8199 w 10000"/>
                <a:gd name="connsiteY320" fmla="*/ 6526 h 10000"/>
                <a:gd name="connsiteX321" fmla="*/ 8218 w 10000"/>
                <a:gd name="connsiteY321" fmla="*/ 5859 h 10000"/>
                <a:gd name="connsiteX322" fmla="*/ 8245 w 10000"/>
                <a:gd name="connsiteY322" fmla="*/ 5154 h 10000"/>
                <a:gd name="connsiteX323" fmla="*/ 8263 w 10000"/>
                <a:gd name="connsiteY323" fmla="*/ 4615 h 10000"/>
                <a:gd name="connsiteX324" fmla="*/ 8283 w 10000"/>
                <a:gd name="connsiteY324" fmla="*/ 3949 h 10000"/>
                <a:gd name="connsiteX325" fmla="*/ 8302 w 10000"/>
                <a:gd name="connsiteY325" fmla="*/ 3474 h 10000"/>
                <a:gd name="connsiteX326" fmla="*/ 8321 w 10000"/>
                <a:gd name="connsiteY326" fmla="*/ 2936 h 10000"/>
                <a:gd name="connsiteX327" fmla="*/ 8351 w 10000"/>
                <a:gd name="connsiteY327" fmla="*/ 2808 h 10000"/>
                <a:gd name="connsiteX328" fmla="*/ 8369 w 10000"/>
                <a:gd name="connsiteY328" fmla="*/ 3474 h 10000"/>
                <a:gd name="connsiteX329" fmla="*/ 8388 w 10000"/>
                <a:gd name="connsiteY329" fmla="*/ 4462 h 10000"/>
                <a:gd name="connsiteX330" fmla="*/ 8408 w 10000"/>
                <a:gd name="connsiteY330" fmla="*/ 4590 h 10000"/>
                <a:gd name="connsiteX331" fmla="*/ 8435 w 10000"/>
                <a:gd name="connsiteY331" fmla="*/ 4333 h 10000"/>
                <a:gd name="connsiteX332" fmla="*/ 8453 w 10000"/>
                <a:gd name="connsiteY332" fmla="*/ 4295 h 10000"/>
                <a:gd name="connsiteX333" fmla="*/ 8473 w 10000"/>
                <a:gd name="connsiteY333" fmla="*/ 4205 h 10000"/>
                <a:gd name="connsiteX334" fmla="*/ 8493 w 10000"/>
                <a:gd name="connsiteY334" fmla="*/ 3949 h 10000"/>
                <a:gd name="connsiteX335" fmla="*/ 8511 w 10000"/>
                <a:gd name="connsiteY335" fmla="*/ 4654 h 10000"/>
                <a:gd name="connsiteX336" fmla="*/ 8540 w 10000"/>
                <a:gd name="connsiteY336" fmla="*/ 5282 h 10000"/>
                <a:gd name="connsiteX337" fmla="*/ 8558 w 10000"/>
                <a:gd name="connsiteY337" fmla="*/ 6051 h 10000"/>
                <a:gd name="connsiteX338" fmla="*/ 8588 w 10000"/>
                <a:gd name="connsiteY338" fmla="*/ 6718 h 10000"/>
                <a:gd name="connsiteX339" fmla="*/ 8607 w 10000"/>
                <a:gd name="connsiteY339" fmla="*/ 6821 h 10000"/>
                <a:gd name="connsiteX340" fmla="*/ 8625 w 10000"/>
                <a:gd name="connsiteY340" fmla="*/ 6462 h 10000"/>
                <a:gd name="connsiteX341" fmla="*/ 8644 w 10000"/>
                <a:gd name="connsiteY341" fmla="*/ 5321 h 10000"/>
                <a:gd name="connsiteX342" fmla="*/ 8663 w 10000"/>
                <a:gd name="connsiteY342" fmla="*/ 2769 h 10000"/>
                <a:gd name="connsiteX343" fmla="*/ 8684 w 10000"/>
                <a:gd name="connsiteY343" fmla="*/ 1244 h 10000"/>
                <a:gd name="connsiteX344" fmla="*/ 8702 w 10000"/>
                <a:gd name="connsiteY344" fmla="*/ 962 h 10000"/>
                <a:gd name="connsiteX345" fmla="*/ 8728 w 10000"/>
                <a:gd name="connsiteY345" fmla="*/ 3603 h 10000"/>
                <a:gd name="connsiteX346" fmla="*/ 8746 w 10000"/>
                <a:gd name="connsiteY346" fmla="*/ 6846 h 10000"/>
                <a:gd name="connsiteX347" fmla="*/ 8774 w 10000"/>
                <a:gd name="connsiteY347" fmla="*/ 8282 h 10000"/>
                <a:gd name="connsiteX348" fmla="*/ 8793 w 10000"/>
                <a:gd name="connsiteY348" fmla="*/ 8218 h 10000"/>
                <a:gd name="connsiteX349" fmla="*/ 8813 w 10000"/>
                <a:gd name="connsiteY349" fmla="*/ 7679 h 10000"/>
                <a:gd name="connsiteX350" fmla="*/ 8833 w 10000"/>
                <a:gd name="connsiteY350" fmla="*/ 7038 h 10000"/>
                <a:gd name="connsiteX351" fmla="*/ 8851 w 10000"/>
                <a:gd name="connsiteY351" fmla="*/ 6436 h 10000"/>
                <a:gd name="connsiteX352" fmla="*/ 8881 w 10000"/>
                <a:gd name="connsiteY352" fmla="*/ 6115 h 10000"/>
                <a:gd name="connsiteX353" fmla="*/ 8900 w 10000"/>
                <a:gd name="connsiteY353" fmla="*/ 5833 h 10000"/>
                <a:gd name="connsiteX354" fmla="*/ 8918 w 10000"/>
                <a:gd name="connsiteY354" fmla="*/ 5449 h 10000"/>
                <a:gd name="connsiteX355" fmla="*/ 8938 w 10000"/>
                <a:gd name="connsiteY355" fmla="*/ 4872 h 10000"/>
                <a:gd name="connsiteX356" fmla="*/ 8957 w 10000"/>
                <a:gd name="connsiteY356" fmla="*/ 4333 h 10000"/>
                <a:gd name="connsiteX357" fmla="*/ 8984 w 10000"/>
                <a:gd name="connsiteY357" fmla="*/ 3795 h 10000"/>
                <a:gd name="connsiteX358" fmla="*/ 9002 w 10000"/>
                <a:gd name="connsiteY358" fmla="*/ 3538 h 10000"/>
                <a:gd name="connsiteX359" fmla="*/ 9021 w 10000"/>
                <a:gd name="connsiteY359" fmla="*/ 3244 h 10000"/>
                <a:gd name="connsiteX360" fmla="*/ 9047 w 10000"/>
                <a:gd name="connsiteY360" fmla="*/ 3372 h 10000"/>
                <a:gd name="connsiteX361" fmla="*/ 9069 w 10000"/>
                <a:gd name="connsiteY361" fmla="*/ 3244 h 10000"/>
                <a:gd name="connsiteX362" fmla="*/ 9088 w 10000"/>
                <a:gd name="connsiteY362" fmla="*/ 2513 h 10000"/>
                <a:gd name="connsiteX363" fmla="*/ 9106 w 10000"/>
                <a:gd name="connsiteY363" fmla="*/ 2897 h 10000"/>
                <a:gd name="connsiteX364" fmla="*/ 9125 w 10000"/>
                <a:gd name="connsiteY364" fmla="*/ 5128 h 10000"/>
                <a:gd name="connsiteX365" fmla="*/ 9156 w 10000"/>
                <a:gd name="connsiteY365" fmla="*/ 6846 h 10000"/>
                <a:gd name="connsiteX366" fmla="*/ 9175 w 10000"/>
                <a:gd name="connsiteY366" fmla="*/ 7038 h 10000"/>
                <a:gd name="connsiteX367" fmla="*/ 9194 w 10000"/>
                <a:gd name="connsiteY367" fmla="*/ 6821 h 10000"/>
                <a:gd name="connsiteX368" fmla="*/ 9220 w 10000"/>
                <a:gd name="connsiteY368" fmla="*/ 6051 h 10000"/>
                <a:gd name="connsiteX369" fmla="*/ 9240 w 10000"/>
                <a:gd name="connsiteY369" fmla="*/ 4974 h 10000"/>
                <a:gd name="connsiteX370" fmla="*/ 9258 w 10000"/>
                <a:gd name="connsiteY370" fmla="*/ 3885 h 10000"/>
                <a:gd name="connsiteX371" fmla="*/ 9277 w 10000"/>
                <a:gd name="connsiteY371" fmla="*/ 3795 h 10000"/>
                <a:gd name="connsiteX372" fmla="*/ 9295 w 10000"/>
                <a:gd name="connsiteY372" fmla="*/ 4910 h 10000"/>
                <a:gd name="connsiteX373" fmla="*/ 9316 w 10000"/>
                <a:gd name="connsiteY373" fmla="*/ 6590 h 10000"/>
                <a:gd name="connsiteX374" fmla="*/ 9345 w 10000"/>
                <a:gd name="connsiteY374" fmla="*/ 7705 h 10000"/>
                <a:gd name="connsiteX375" fmla="*/ 9364 w 10000"/>
                <a:gd name="connsiteY375" fmla="*/ 7641 h 10000"/>
                <a:gd name="connsiteX376" fmla="*/ 9382 w 10000"/>
                <a:gd name="connsiteY376" fmla="*/ 6974 h 10000"/>
                <a:gd name="connsiteX377" fmla="*/ 9400 w 10000"/>
                <a:gd name="connsiteY377" fmla="*/ 6244 h 10000"/>
                <a:gd name="connsiteX378" fmla="*/ 9430 w 10000"/>
                <a:gd name="connsiteY378" fmla="*/ 5667 h 10000"/>
                <a:gd name="connsiteX379" fmla="*/ 9449 w 10000"/>
                <a:gd name="connsiteY379" fmla="*/ 5282 h 10000"/>
                <a:gd name="connsiteX380" fmla="*/ 9468 w 10000"/>
                <a:gd name="connsiteY380" fmla="*/ 4782 h 10000"/>
                <a:gd name="connsiteX381" fmla="*/ 9486 w 10000"/>
                <a:gd name="connsiteY381" fmla="*/ 3987 h 10000"/>
                <a:gd name="connsiteX382" fmla="*/ 9515 w 10000"/>
                <a:gd name="connsiteY382" fmla="*/ 3244 h 10000"/>
                <a:gd name="connsiteX383" fmla="*/ 9533 w 10000"/>
                <a:gd name="connsiteY383" fmla="*/ 2872 h 10000"/>
                <a:gd name="connsiteX384" fmla="*/ 9552 w 10000"/>
                <a:gd name="connsiteY384" fmla="*/ 2962 h 10000"/>
                <a:gd name="connsiteX385" fmla="*/ 9570 w 10000"/>
                <a:gd name="connsiteY385" fmla="*/ 3667 h 10000"/>
                <a:gd name="connsiteX386" fmla="*/ 9591 w 10000"/>
                <a:gd name="connsiteY386" fmla="*/ 5321 h 10000"/>
                <a:gd name="connsiteX387" fmla="*/ 10000 w 10000"/>
                <a:gd name="connsiteY387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7770 w 10000"/>
                <a:gd name="connsiteY299" fmla="*/ 5321 h 10000"/>
                <a:gd name="connsiteX300" fmla="*/ 7789 w 10000"/>
                <a:gd name="connsiteY300" fmla="*/ 4679 h 10000"/>
                <a:gd name="connsiteX301" fmla="*/ 7820 w 10000"/>
                <a:gd name="connsiteY301" fmla="*/ 4115 h 10000"/>
                <a:gd name="connsiteX302" fmla="*/ 7838 w 10000"/>
                <a:gd name="connsiteY302" fmla="*/ 3474 h 10000"/>
                <a:gd name="connsiteX303" fmla="*/ 7859 w 10000"/>
                <a:gd name="connsiteY303" fmla="*/ 3410 h 10000"/>
                <a:gd name="connsiteX304" fmla="*/ 7874 w 10000"/>
                <a:gd name="connsiteY304" fmla="*/ 4808 h 10000"/>
                <a:gd name="connsiteX305" fmla="*/ 7907 w 10000"/>
                <a:gd name="connsiteY305" fmla="*/ 6090 h 10000"/>
                <a:gd name="connsiteX306" fmla="*/ 7926 w 10000"/>
                <a:gd name="connsiteY306" fmla="*/ 5833 h 10000"/>
                <a:gd name="connsiteX307" fmla="*/ 7944 w 10000"/>
                <a:gd name="connsiteY307" fmla="*/ 4359 h 10000"/>
                <a:gd name="connsiteX308" fmla="*/ 7970 w 10000"/>
                <a:gd name="connsiteY308" fmla="*/ 2705 h 10000"/>
                <a:gd name="connsiteX309" fmla="*/ 7988 w 10000"/>
                <a:gd name="connsiteY309" fmla="*/ 1974 h 10000"/>
                <a:gd name="connsiteX310" fmla="*/ 8007 w 10000"/>
                <a:gd name="connsiteY310" fmla="*/ 4013 h 10000"/>
                <a:gd name="connsiteX311" fmla="*/ 8026 w 10000"/>
                <a:gd name="connsiteY311" fmla="*/ 6372 h 10000"/>
                <a:gd name="connsiteX312" fmla="*/ 8046 w 10000"/>
                <a:gd name="connsiteY312" fmla="*/ 7808 h 10000"/>
                <a:gd name="connsiteX313" fmla="*/ 8064 w 10000"/>
                <a:gd name="connsiteY313" fmla="*/ 7577 h 10000"/>
                <a:gd name="connsiteX314" fmla="*/ 8095 w 10000"/>
                <a:gd name="connsiteY314" fmla="*/ 7295 h 10000"/>
                <a:gd name="connsiteX315" fmla="*/ 8114 w 10000"/>
                <a:gd name="connsiteY315" fmla="*/ 7321 h 10000"/>
                <a:gd name="connsiteX316" fmla="*/ 8132 w 10000"/>
                <a:gd name="connsiteY316" fmla="*/ 7551 h 10000"/>
                <a:gd name="connsiteX317" fmla="*/ 8159 w 10000"/>
                <a:gd name="connsiteY317" fmla="*/ 7679 h 10000"/>
                <a:gd name="connsiteX318" fmla="*/ 8177 w 10000"/>
                <a:gd name="connsiteY318" fmla="*/ 7231 h 10000"/>
                <a:gd name="connsiteX319" fmla="*/ 8199 w 10000"/>
                <a:gd name="connsiteY319" fmla="*/ 6526 h 10000"/>
                <a:gd name="connsiteX320" fmla="*/ 8218 w 10000"/>
                <a:gd name="connsiteY320" fmla="*/ 5859 h 10000"/>
                <a:gd name="connsiteX321" fmla="*/ 8245 w 10000"/>
                <a:gd name="connsiteY321" fmla="*/ 5154 h 10000"/>
                <a:gd name="connsiteX322" fmla="*/ 8263 w 10000"/>
                <a:gd name="connsiteY322" fmla="*/ 4615 h 10000"/>
                <a:gd name="connsiteX323" fmla="*/ 8283 w 10000"/>
                <a:gd name="connsiteY323" fmla="*/ 3949 h 10000"/>
                <a:gd name="connsiteX324" fmla="*/ 8302 w 10000"/>
                <a:gd name="connsiteY324" fmla="*/ 3474 h 10000"/>
                <a:gd name="connsiteX325" fmla="*/ 8321 w 10000"/>
                <a:gd name="connsiteY325" fmla="*/ 2936 h 10000"/>
                <a:gd name="connsiteX326" fmla="*/ 8351 w 10000"/>
                <a:gd name="connsiteY326" fmla="*/ 2808 h 10000"/>
                <a:gd name="connsiteX327" fmla="*/ 8369 w 10000"/>
                <a:gd name="connsiteY327" fmla="*/ 3474 h 10000"/>
                <a:gd name="connsiteX328" fmla="*/ 8388 w 10000"/>
                <a:gd name="connsiteY328" fmla="*/ 4462 h 10000"/>
                <a:gd name="connsiteX329" fmla="*/ 8408 w 10000"/>
                <a:gd name="connsiteY329" fmla="*/ 4590 h 10000"/>
                <a:gd name="connsiteX330" fmla="*/ 8435 w 10000"/>
                <a:gd name="connsiteY330" fmla="*/ 4333 h 10000"/>
                <a:gd name="connsiteX331" fmla="*/ 8453 w 10000"/>
                <a:gd name="connsiteY331" fmla="*/ 4295 h 10000"/>
                <a:gd name="connsiteX332" fmla="*/ 8473 w 10000"/>
                <a:gd name="connsiteY332" fmla="*/ 4205 h 10000"/>
                <a:gd name="connsiteX333" fmla="*/ 8493 w 10000"/>
                <a:gd name="connsiteY333" fmla="*/ 3949 h 10000"/>
                <a:gd name="connsiteX334" fmla="*/ 8511 w 10000"/>
                <a:gd name="connsiteY334" fmla="*/ 4654 h 10000"/>
                <a:gd name="connsiteX335" fmla="*/ 8540 w 10000"/>
                <a:gd name="connsiteY335" fmla="*/ 5282 h 10000"/>
                <a:gd name="connsiteX336" fmla="*/ 8558 w 10000"/>
                <a:gd name="connsiteY336" fmla="*/ 6051 h 10000"/>
                <a:gd name="connsiteX337" fmla="*/ 8588 w 10000"/>
                <a:gd name="connsiteY337" fmla="*/ 6718 h 10000"/>
                <a:gd name="connsiteX338" fmla="*/ 8607 w 10000"/>
                <a:gd name="connsiteY338" fmla="*/ 6821 h 10000"/>
                <a:gd name="connsiteX339" fmla="*/ 8625 w 10000"/>
                <a:gd name="connsiteY339" fmla="*/ 6462 h 10000"/>
                <a:gd name="connsiteX340" fmla="*/ 8644 w 10000"/>
                <a:gd name="connsiteY340" fmla="*/ 5321 h 10000"/>
                <a:gd name="connsiteX341" fmla="*/ 8663 w 10000"/>
                <a:gd name="connsiteY341" fmla="*/ 2769 h 10000"/>
                <a:gd name="connsiteX342" fmla="*/ 8684 w 10000"/>
                <a:gd name="connsiteY342" fmla="*/ 1244 h 10000"/>
                <a:gd name="connsiteX343" fmla="*/ 8702 w 10000"/>
                <a:gd name="connsiteY343" fmla="*/ 962 h 10000"/>
                <a:gd name="connsiteX344" fmla="*/ 8728 w 10000"/>
                <a:gd name="connsiteY344" fmla="*/ 3603 h 10000"/>
                <a:gd name="connsiteX345" fmla="*/ 8746 w 10000"/>
                <a:gd name="connsiteY345" fmla="*/ 6846 h 10000"/>
                <a:gd name="connsiteX346" fmla="*/ 8774 w 10000"/>
                <a:gd name="connsiteY346" fmla="*/ 8282 h 10000"/>
                <a:gd name="connsiteX347" fmla="*/ 8793 w 10000"/>
                <a:gd name="connsiteY347" fmla="*/ 8218 h 10000"/>
                <a:gd name="connsiteX348" fmla="*/ 8813 w 10000"/>
                <a:gd name="connsiteY348" fmla="*/ 7679 h 10000"/>
                <a:gd name="connsiteX349" fmla="*/ 8833 w 10000"/>
                <a:gd name="connsiteY349" fmla="*/ 7038 h 10000"/>
                <a:gd name="connsiteX350" fmla="*/ 8851 w 10000"/>
                <a:gd name="connsiteY350" fmla="*/ 6436 h 10000"/>
                <a:gd name="connsiteX351" fmla="*/ 8881 w 10000"/>
                <a:gd name="connsiteY351" fmla="*/ 6115 h 10000"/>
                <a:gd name="connsiteX352" fmla="*/ 8900 w 10000"/>
                <a:gd name="connsiteY352" fmla="*/ 5833 h 10000"/>
                <a:gd name="connsiteX353" fmla="*/ 8918 w 10000"/>
                <a:gd name="connsiteY353" fmla="*/ 5449 h 10000"/>
                <a:gd name="connsiteX354" fmla="*/ 8938 w 10000"/>
                <a:gd name="connsiteY354" fmla="*/ 4872 h 10000"/>
                <a:gd name="connsiteX355" fmla="*/ 8957 w 10000"/>
                <a:gd name="connsiteY355" fmla="*/ 4333 h 10000"/>
                <a:gd name="connsiteX356" fmla="*/ 8984 w 10000"/>
                <a:gd name="connsiteY356" fmla="*/ 3795 h 10000"/>
                <a:gd name="connsiteX357" fmla="*/ 9002 w 10000"/>
                <a:gd name="connsiteY357" fmla="*/ 3538 h 10000"/>
                <a:gd name="connsiteX358" fmla="*/ 9021 w 10000"/>
                <a:gd name="connsiteY358" fmla="*/ 3244 h 10000"/>
                <a:gd name="connsiteX359" fmla="*/ 9047 w 10000"/>
                <a:gd name="connsiteY359" fmla="*/ 3372 h 10000"/>
                <a:gd name="connsiteX360" fmla="*/ 9069 w 10000"/>
                <a:gd name="connsiteY360" fmla="*/ 3244 h 10000"/>
                <a:gd name="connsiteX361" fmla="*/ 9088 w 10000"/>
                <a:gd name="connsiteY361" fmla="*/ 2513 h 10000"/>
                <a:gd name="connsiteX362" fmla="*/ 9106 w 10000"/>
                <a:gd name="connsiteY362" fmla="*/ 2897 h 10000"/>
                <a:gd name="connsiteX363" fmla="*/ 9125 w 10000"/>
                <a:gd name="connsiteY363" fmla="*/ 5128 h 10000"/>
                <a:gd name="connsiteX364" fmla="*/ 9156 w 10000"/>
                <a:gd name="connsiteY364" fmla="*/ 6846 h 10000"/>
                <a:gd name="connsiteX365" fmla="*/ 9175 w 10000"/>
                <a:gd name="connsiteY365" fmla="*/ 7038 h 10000"/>
                <a:gd name="connsiteX366" fmla="*/ 9194 w 10000"/>
                <a:gd name="connsiteY366" fmla="*/ 6821 h 10000"/>
                <a:gd name="connsiteX367" fmla="*/ 9220 w 10000"/>
                <a:gd name="connsiteY367" fmla="*/ 6051 h 10000"/>
                <a:gd name="connsiteX368" fmla="*/ 9240 w 10000"/>
                <a:gd name="connsiteY368" fmla="*/ 4974 h 10000"/>
                <a:gd name="connsiteX369" fmla="*/ 9258 w 10000"/>
                <a:gd name="connsiteY369" fmla="*/ 3885 h 10000"/>
                <a:gd name="connsiteX370" fmla="*/ 9277 w 10000"/>
                <a:gd name="connsiteY370" fmla="*/ 3795 h 10000"/>
                <a:gd name="connsiteX371" fmla="*/ 9295 w 10000"/>
                <a:gd name="connsiteY371" fmla="*/ 4910 h 10000"/>
                <a:gd name="connsiteX372" fmla="*/ 9316 w 10000"/>
                <a:gd name="connsiteY372" fmla="*/ 6590 h 10000"/>
                <a:gd name="connsiteX373" fmla="*/ 9345 w 10000"/>
                <a:gd name="connsiteY373" fmla="*/ 7705 h 10000"/>
                <a:gd name="connsiteX374" fmla="*/ 9364 w 10000"/>
                <a:gd name="connsiteY374" fmla="*/ 7641 h 10000"/>
                <a:gd name="connsiteX375" fmla="*/ 9382 w 10000"/>
                <a:gd name="connsiteY375" fmla="*/ 6974 h 10000"/>
                <a:gd name="connsiteX376" fmla="*/ 9400 w 10000"/>
                <a:gd name="connsiteY376" fmla="*/ 6244 h 10000"/>
                <a:gd name="connsiteX377" fmla="*/ 9430 w 10000"/>
                <a:gd name="connsiteY377" fmla="*/ 5667 h 10000"/>
                <a:gd name="connsiteX378" fmla="*/ 9449 w 10000"/>
                <a:gd name="connsiteY378" fmla="*/ 5282 h 10000"/>
                <a:gd name="connsiteX379" fmla="*/ 9468 w 10000"/>
                <a:gd name="connsiteY379" fmla="*/ 4782 h 10000"/>
                <a:gd name="connsiteX380" fmla="*/ 9486 w 10000"/>
                <a:gd name="connsiteY380" fmla="*/ 3987 h 10000"/>
                <a:gd name="connsiteX381" fmla="*/ 9515 w 10000"/>
                <a:gd name="connsiteY381" fmla="*/ 3244 h 10000"/>
                <a:gd name="connsiteX382" fmla="*/ 9533 w 10000"/>
                <a:gd name="connsiteY382" fmla="*/ 2872 h 10000"/>
                <a:gd name="connsiteX383" fmla="*/ 9552 w 10000"/>
                <a:gd name="connsiteY383" fmla="*/ 2962 h 10000"/>
                <a:gd name="connsiteX384" fmla="*/ 9570 w 10000"/>
                <a:gd name="connsiteY384" fmla="*/ 3667 h 10000"/>
                <a:gd name="connsiteX385" fmla="*/ 9591 w 10000"/>
                <a:gd name="connsiteY385" fmla="*/ 5321 h 10000"/>
                <a:gd name="connsiteX386" fmla="*/ 10000 w 10000"/>
                <a:gd name="connsiteY386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7789 w 10000"/>
                <a:gd name="connsiteY299" fmla="*/ 4679 h 10000"/>
                <a:gd name="connsiteX300" fmla="*/ 7820 w 10000"/>
                <a:gd name="connsiteY300" fmla="*/ 4115 h 10000"/>
                <a:gd name="connsiteX301" fmla="*/ 7838 w 10000"/>
                <a:gd name="connsiteY301" fmla="*/ 3474 h 10000"/>
                <a:gd name="connsiteX302" fmla="*/ 7859 w 10000"/>
                <a:gd name="connsiteY302" fmla="*/ 3410 h 10000"/>
                <a:gd name="connsiteX303" fmla="*/ 7874 w 10000"/>
                <a:gd name="connsiteY303" fmla="*/ 4808 h 10000"/>
                <a:gd name="connsiteX304" fmla="*/ 7907 w 10000"/>
                <a:gd name="connsiteY304" fmla="*/ 6090 h 10000"/>
                <a:gd name="connsiteX305" fmla="*/ 7926 w 10000"/>
                <a:gd name="connsiteY305" fmla="*/ 5833 h 10000"/>
                <a:gd name="connsiteX306" fmla="*/ 7944 w 10000"/>
                <a:gd name="connsiteY306" fmla="*/ 4359 h 10000"/>
                <a:gd name="connsiteX307" fmla="*/ 7970 w 10000"/>
                <a:gd name="connsiteY307" fmla="*/ 2705 h 10000"/>
                <a:gd name="connsiteX308" fmla="*/ 7988 w 10000"/>
                <a:gd name="connsiteY308" fmla="*/ 1974 h 10000"/>
                <a:gd name="connsiteX309" fmla="*/ 8007 w 10000"/>
                <a:gd name="connsiteY309" fmla="*/ 4013 h 10000"/>
                <a:gd name="connsiteX310" fmla="*/ 8026 w 10000"/>
                <a:gd name="connsiteY310" fmla="*/ 6372 h 10000"/>
                <a:gd name="connsiteX311" fmla="*/ 8046 w 10000"/>
                <a:gd name="connsiteY311" fmla="*/ 7808 h 10000"/>
                <a:gd name="connsiteX312" fmla="*/ 8064 w 10000"/>
                <a:gd name="connsiteY312" fmla="*/ 7577 h 10000"/>
                <a:gd name="connsiteX313" fmla="*/ 8095 w 10000"/>
                <a:gd name="connsiteY313" fmla="*/ 7295 h 10000"/>
                <a:gd name="connsiteX314" fmla="*/ 8114 w 10000"/>
                <a:gd name="connsiteY314" fmla="*/ 7321 h 10000"/>
                <a:gd name="connsiteX315" fmla="*/ 8132 w 10000"/>
                <a:gd name="connsiteY315" fmla="*/ 7551 h 10000"/>
                <a:gd name="connsiteX316" fmla="*/ 8159 w 10000"/>
                <a:gd name="connsiteY316" fmla="*/ 7679 h 10000"/>
                <a:gd name="connsiteX317" fmla="*/ 8177 w 10000"/>
                <a:gd name="connsiteY317" fmla="*/ 7231 h 10000"/>
                <a:gd name="connsiteX318" fmla="*/ 8199 w 10000"/>
                <a:gd name="connsiteY318" fmla="*/ 6526 h 10000"/>
                <a:gd name="connsiteX319" fmla="*/ 8218 w 10000"/>
                <a:gd name="connsiteY319" fmla="*/ 5859 h 10000"/>
                <a:gd name="connsiteX320" fmla="*/ 8245 w 10000"/>
                <a:gd name="connsiteY320" fmla="*/ 5154 h 10000"/>
                <a:gd name="connsiteX321" fmla="*/ 8263 w 10000"/>
                <a:gd name="connsiteY321" fmla="*/ 4615 h 10000"/>
                <a:gd name="connsiteX322" fmla="*/ 8283 w 10000"/>
                <a:gd name="connsiteY322" fmla="*/ 3949 h 10000"/>
                <a:gd name="connsiteX323" fmla="*/ 8302 w 10000"/>
                <a:gd name="connsiteY323" fmla="*/ 3474 h 10000"/>
                <a:gd name="connsiteX324" fmla="*/ 8321 w 10000"/>
                <a:gd name="connsiteY324" fmla="*/ 2936 h 10000"/>
                <a:gd name="connsiteX325" fmla="*/ 8351 w 10000"/>
                <a:gd name="connsiteY325" fmla="*/ 2808 h 10000"/>
                <a:gd name="connsiteX326" fmla="*/ 8369 w 10000"/>
                <a:gd name="connsiteY326" fmla="*/ 3474 h 10000"/>
                <a:gd name="connsiteX327" fmla="*/ 8388 w 10000"/>
                <a:gd name="connsiteY327" fmla="*/ 4462 h 10000"/>
                <a:gd name="connsiteX328" fmla="*/ 8408 w 10000"/>
                <a:gd name="connsiteY328" fmla="*/ 4590 h 10000"/>
                <a:gd name="connsiteX329" fmla="*/ 8435 w 10000"/>
                <a:gd name="connsiteY329" fmla="*/ 4333 h 10000"/>
                <a:gd name="connsiteX330" fmla="*/ 8453 w 10000"/>
                <a:gd name="connsiteY330" fmla="*/ 4295 h 10000"/>
                <a:gd name="connsiteX331" fmla="*/ 8473 w 10000"/>
                <a:gd name="connsiteY331" fmla="*/ 4205 h 10000"/>
                <a:gd name="connsiteX332" fmla="*/ 8493 w 10000"/>
                <a:gd name="connsiteY332" fmla="*/ 3949 h 10000"/>
                <a:gd name="connsiteX333" fmla="*/ 8511 w 10000"/>
                <a:gd name="connsiteY333" fmla="*/ 4654 h 10000"/>
                <a:gd name="connsiteX334" fmla="*/ 8540 w 10000"/>
                <a:gd name="connsiteY334" fmla="*/ 5282 h 10000"/>
                <a:gd name="connsiteX335" fmla="*/ 8558 w 10000"/>
                <a:gd name="connsiteY335" fmla="*/ 6051 h 10000"/>
                <a:gd name="connsiteX336" fmla="*/ 8588 w 10000"/>
                <a:gd name="connsiteY336" fmla="*/ 6718 h 10000"/>
                <a:gd name="connsiteX337" fmla="*/ 8607 w 10000"/>
                <a:gd name="connsiteY337" fmla="*/ 6821 h 10000"/>
                <a:gd name="connsiteX338" fmla="*/ 8625 w 10000"/>
                <a:gd name="connsiteY338" fmla="*/ 6462 h 10000"/>
                <a:gd name="connsiteX339" fmla="*/ 8644 w 10000"/>
                <a:gd name="connsiteY339" fmla="*/ 5321 h 10000"/>
                <a:gd name="connsiteX340" fmla="*/ 8663 w 10000"/>
                <a:gd name="connsiteY340" fmla="*/ 2769 h 10000"/>
                <a:gd name="connsiteX341" fmla="*/ 8684 w 10000"/>
                <a:gd name="connsiteY341" fmla="*/ 1244 h 10000"/>
                <a:gd name="connsiteX342" fmla="*/ 8702 w 10000"/>
                <a:gd name="connsiteY342" fmla="*/ 962 h 10000"/>
                <a:gd name="connsiteX343" fmla="*/ 8728 w 10000"/>
                <a:gd name="connsiteY343" fmla="*/ 3603 h 10000"/>
                <a:gd name="connsiteX344" fmla="*/ 8746 w 10000"/>
                <a:gd name="connsiteY344" fmla="*/ 6846 h 10000"/>
                <a:gd name="connsiteX345" fmla="*/ 8774 w 10000"/>
                <a:gd name="connsiteY345" fmla="*/ 8282 h 10000"/>
                <a:gd name="connsiteX346" fmla="*/ 8793 w 10000"/>
                <a:gd name="connsiteY346" fmla="*/ 8218 h 10000"/>
                <a:gd name="connsiteX347" fmla="*/ 8813 w 10000"/>
                <a:gd name="connsiteY347" fmla="*/ 7679 h 10000"/>
                <a:gd name="connsiteX348" fmla="*/ 8833 w 10000"/>
                <a:gd name="connsiteY348" fmla="*/ 7038 h 10000"/>
                <a:gd name="connsiteX349" fmla="*/ 8851 w 10000"/>
                <a:gd name="connsiteY349" fmla="*/ 6436 h 10000"/>
                <a:gd name="connsiteX350" fmla="*/ 8881 w 10000"/>
                <a:gd name="connsiteY350" fmla="*/ 6115 h 10000"/>
                <a:gd name="connsiteX351" fmla="*/ 8900 w 10000"/>
                <a:gd name="connsiteY351" fmla="*/ 5833 h 10000"/>
                <a:gd name="connsiteX352" fmla="*/ 8918 w 10000"/>
                <a:gd name="connsiteY352" fmla="*/ 5449 h 10000"/>
                <a:gd name="connsiteX353" fmla="*/ 8938 w 10000"/>
                <a:gd name="connsiteY353" fmla="*/ 4872 h 10000"/>
                <a:gd name="connsiteX354" fmla="*/ 8957 w 10000"/>
                <a:gd name="connsiteY354" fmla="*/ 4333 h 10000"/>
                <a:gd name="connsiteX355" fmla="*/ 8984 w 10000"/>
                <a:gd name="connsiteY355" fmla="*/ 3795 h 10000"/>
                <a:gd name="connsiteX356" fmla="*/ 9002 w 10000"/>
                <a:gd name="connsiteY356" fmla="*/ 3538 h 10000"/>
                <a:gd name="connsiteX357" fmla="*/ 9021 w 10000"/>
                <a:gd name="connsiteY357" fmla="*/ 3244 h 10000"/>
                <a:gd name="connsiteX358" fmla="*/ 9047 w 10000"/>
                <a:gd name="connsiteY358" fmla="*/ 3372 h 10000"/>
                <a:gd name="connsiteX359" fmla="*/ 9069 w 10000"/>
                <a:gd name="connsiteY359" fmla="*/ 3244 h 10000"/>
                <a:gd name="connsiteX360" fmla="*/ 9088 w 10000"/>
                <a:gd name="connsiteY360" fmla="*/ 2513 h 10000"/>
                <a:gd name="connsiteX361" fmla="*/ 9106 w 10000"/>
                <a:gd name="connsiteY361" fmla="*/ 2897 h 10000"/>
                <a:gd name="connsiteX362" fmla="*/ 9125 w 10000"/>
                <a:gd name="connsiteY362" fmla="*/ 5128 h 10000"/>
                <a:gd name="connsiteX363" fmla="*/ 9156 w 10000"/>
                <a:gd name="connsiteY363" fmla="*/ 6846 h 10000"/>
                <a:gd name="connsiteX364" fmla="*/ 9175 w 10000"/>
                <a:gd name="connsiteY364" fmla="*/ 7038 h 10000"/>
                <a:gd name="connsiteX365" fmla="*/ 9194 w 10000"/>
                <a:gd name="connsiteY365" fmla="*/ 6821 h 10000"/>
                <a:gd name="connsiteX366" fmla="*/ 9220 w 10000"/>
                <a:gd name="connsiteY366" fmla="*/ 6051 h 10000"/>
                <a:gd name="connsiteX367" fmla="*/ 9240 w 10000"/>
                <a:gd name="connsiteY367" fmla="*/ 4974 h 10000"/>
                <a:gd name="connsiteX368" fmla="*/ 9258 w 10000"/>
                <a:gd name="connsiteY368" fmla="*/ 3885 h 10000"/>
                <a:gd name="connsiteX369" fmla="*/ 9277 w 10000"/>
                <a:gd name="connsiteY369" fmla="*/ 3795 h 10000"/>
                <a:gd name="connsiteX370" fmla="*/ 9295 w 10000"/>
                <a:gd name="connsiteY370" fmla="*/ 4910 h 10000"/>
                <a:gd name="connsiteX371" fmla="*/ 9316 w 10000"/>
                <a:gd name="connsiteY371" fmla="*/ 6590 h 10000"/>
                <a:gd name="connsiteX372" fmla="*/ 9345 w 10000"/>
                <a:gd name="connsiteY372" fmla="*/ 7705 h 10000"/>
                <a:gd name="connsiteX373" fmla="*/ 9364 w 10000"/>
                <a:gd name="connsiteY373" fmla="*/ 7641 h 10000"/>
                <a:gd name="connsiteX374" fmla="*/ 9382 w 10000"/>
                <a:gd name="connsiteY374" fmla="*/ 6974 h 10000"/>
                <a:gd name="connsiteX375" fmla="*/ 9400 w 10000"/>
                <a:gd name="connsiteY375" fmla="*/ 6244 h 10000"/>
                <a:gd name="connsiteX376" fmla="*/ 9430 w 10000"/>
                <a:gd name="connsiteY376" fmla="*/ 5667 h 10000"/>
                <a:gd name="connsiteX377" fmla="*/ 9449 w 10000"/>
                <a:gd name="connsiteY377" fmla="*/ 5282 h 10000"/>
                <a:gd name="connsiteX378" fmla="*/ 9468 w 10000"/>
                <a:gd name="connsiteY378" fmla="*/ 4782 h 10000"/>
                <a:gd name="connsiteX379" fmla="*/ 9486 w 10000"/>
                <a:gd name="connsiteY379" fmla="*/ 3987 h 10000"/>
                <a:gd name="connsiteX380" fmla="*/ 9515 w 10000"/>
                <a:gd name="connsiteY380" fmla="*/ 3244 h 10000"/>
                <a:gd name="connsiteX381" fmla="*/ 9533 w 10000"/>
                <a:gd name="connsiteY381" fmla="*/ 2872 h 10000"/>
                <a:gd name="connsiteX382" fmla="*/ 9552 w 10000"/>
                <a:gd name="connsiteY382" fmla="*/ 2962 h 10000"/>
                <a:gd name="connsiteX383" fmla="*/ 9570 w 10000"/>
                <a:gd name="connsiteY383" fmla="*/ 3667 h 10000"/>
                <a:gd name="connsiteX384" fmla="*/ 9591 w 10000"/>
                <a:gd name="connsiteY384" fmla="*/ 5321 h 10000"/>
                <a:gd name="connsiteX385" fmla="*/ 10000 w 10000"/>
                <a:gd name="connsiteY385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7820 w 10000"/>
                <a:gd name="connsiteY299" fmla="*/ 4115 h 10000"/>
                <a:gd name="connsiteX300" fmla="*/ 7838 w 10000"/>
                <a:gd name="connsiteY300" fmla="*/ 3474 h 10000"/>
                <a:gd name="connsiteX301" fmla="*/ 7859 w 10000"/>
                <a:gd name="connsiteY301" fmla="*/ 3410 h 10000"/>
                <a:gd name="connsiteX302" fmla="*/ 7874 w 10000"/>
                <a:gd name="connsiteY302" fmla="*/ 4808 h 10000"/>
                <a:gd name="connsiteX303" fmla="*/ 7907 w 10000"/>
                <a:gd name="connsiteY303" fmla="*/ 6090 h 10000"/>
                <a:gd name="connsiteX304" fmla="*/ 7926 w 10000"/>
                <a:gd name="connsiteY304" fmla="*/ 5833 h 10000"/>
                <a:gd name="connsiteX305" fmla="*/ 7944 w 10000"/>
                <a:gd name="connsiteY305" fmla="*/ 4359 h 10000"/>
                <a:gd name="connsiteX306" fmla="*/ 7970 w 10000"/>
                <a:gd name="connsiteY306" fmla="*/ 2705 h 10000"/>
                <a:gd name="connsiteX307" fmla="*/ 7988 w 10000"/>
                <a:gd name="connsiteY307" fmla="*/ 1974 h 10000"/>
                <a:gd name="connsiteX308" fmla="*/ 8007 w 10000"/>
                <a:gd name="connsiteY308" fmla="*/ 4013 h 10000"/>
                <a:gd name="connsiteX309" fmla="*/ 8026 w 10000"/>
                <a:gd name="connsiteY309" fmla="*/ 6372 h 10000"/>
                <a:gd name="connsiteX310" fmla="*/ 8046 w 10000"/>
                <a:gd name="connsiteY310" fmla="*/ 7808 h 10000"/>
                <a:gd name="connsiteX311" fmla="*/ 8064 w 10000"/>
                <a:gd name="connsiteY311" fmla="*/ 7577 h 10000"/>
                <a:gd name="connsiteX312" fmla="*/ 8095 w 10000"/>
                <a:gd name="connsiteY312" fmla="*/ 7295 h 10000"/>
                <a:gd name="connsiteX313" fmla="*/ 8114 w 10000"/>
                <a:gd name="connsiteY313" fmla="*/ 7321 h 10000"/>
                <a:gd name="connsiteX314" fmla="*/ 8132 w 10000"/>
                <a:gd name="connsiteY314" fmla="*/ 7551 h 10000"/>
                <a:gd name="connsiteX315" fmla="*/ 8159 w 10000"/>
                <a:gd name="connsiteY315" fmla="*/ 7679 h 10000"/>
                <a:gd name="connsiteX316" fmla="*/ 8177 w 10000"/>
                <a:gd name="connsiteY316" fmla="*/ 7231 h 10000"/>
                <a:gd name="connsiteX317" fmla="*/ 8199 w 10000"/>
                <a:gd name="connsiteY317" fmla="*/ 6526 h 10000"/>
                <a:gd name="connsiteX318" fmla="*/ 8218 w 10000"/>
                <a:gd name="connsiteY318" fmla="*/ 5859 h 10000"/>
                <a:gd name="connsiteX319" fmla="*/ 8245 w 10000"/>
                <a:gd name="connsiteY319" fmla="*/ 5154 h 10000"/>
                <a:gd name="connsiteX320" fmla="*/ 8263 w 10000"/>
                <a:gd name="connsiteY320" fmla="*/ 4615 h 10000"/>
                <a:gd name="connsiteX321" fmla="*/ 8283 w 10000"/>
                <a:gd name="connsiteY321" fmla="*/ 3949 h 10000"/>
                <a:gd name="connsiteX322" fmla="*/ 8302 w 10000"/>
                <a:gd name="connsiteY322" fmla="*/ 3474 h 10000"/>
                <a:gd name="connsiteX323" fmla="*/ 8321 w 10000"/>
                <a:gd name="connsiteY323" fmla="*/ 2936 h 10000"/>
                <a:gd name="connsiteX324" fmla="*/ 8351 w 10000"/>
                <a:gd name="connsiteY324" fmla="*/ 2808 h 10000"/>
                <a:gd name="connsiteX325" fmla="*/ 8369 w 10000"/>
                <a:gd name="connsiteY325" fmla="*/ 3474 h 10000"/>
                <a:gd name="connsiteX326" fmla="*/ 8388 w 10000"/>
                <a:gd name="connsiteY326" fmla="*/ 4462 h 10000"/>
                <a:gd name="connsiteX327" fmla="*/ 8408 w 10000"/>
                <a:gd name="connsiteY327" fmla="*/ 4590 h 10000"/>
                <a:gd name="connsiteX328" fmla="*/ 8435 w 10000"/>
                <a:gd name="connsiteY328" fmla="*/ 4333 h 10000"/>
                <a:gd name="connsiteX329" fmla="*/ 8453 w 10000"/>
                <a:gd name="connsiteY329" fmla="*/ 4295 h 10000"/>
                <a:gd name="connsiteX330" fmla="*/ 8473 w 10000"/>
                <a:gd name="connsiteY330" fmla="*/ 4205 h 10000"/>
                <a:gd name="connsiteX331" fmla="*/ 8493 w 10000"/>
                <a:gd name="connsiteY331" fmla="*/ 3949 h 10000"/>
                <a:gd name="connsiteX332" fmla="*/ 8511 w 10000"/>
                <a:gd name="connsiteY332" fmla="*/ 4654 h 10000"/>
                <a:gd name="connsiteX333" fmla="*/ 8540 w 10000"/>
                <a:gd name="connsiteY333" fmla="*/ 5282 h 10000"/>
                <a:gd name="connsiteX334" fmla="*/ 8558 w 10000"/>
                <a:gd name="connsiteY334" fmla="*/ 6051 h 10000"/>
                <a:gd name="connsiteX335" fmla="*/ 8588 w 10000"/>
                <a:gd name="connsiteY335" fmla="*/ 6718 h 10000"/>
                <a:gd name="connsiteX336" fmla="*/ 8607 w 10000"/>
                <a:gd name="connsiteY336" fmla="*/ 6821 h 10000"/>
                <a:gd name="connsiteX337" fmla="*/ 8625 w 10000"/>
                <a:gd name="connsiteY337" fmla="*/ 6462 h 10000"/>
                <a:gd name="connsiteX338" fmla="*/ 8644 w 10000"/>
                <a:gd name="connsiteY338" fmla="*/ 5321 h 10000"/>
                <a:gd name="connsiteX339" fmla="*/ 8663 w 10000"/>
                <a:gd name="connsiteY339" fmla="*/ 2769 h 10000"/>
                <a:gd name="connsiteX340" fmla="*/ 8684 w 10000"/>
                <a:gd name="connsiteY340" fmla="*/ 1244 h 10000"/>
                <a:gd name="connsiteX341" fmla="*/ 8702 w 10000"/>
                <a:gd name="connsiteY341" fmla="*/ 962 h 10000"/>
                <a:gd name="connsiteX342" fmla="*/ 8728 w 10000"/>
                <a:gd name="connsiteY342" fmla="*/ 3603 h 10000"/>
                <a:gd name="connsiteX343" fmla="*/ 8746 w 10000"/>
                <a:gd name="connsiteY343" fmla="*/ 6846 h 10000"/>
                <a:gd name="connsiteX344" fmla="*/ 8774 w 10000"/>
                <a:gd name="connsiteY344" fmla="*/ 8282 h 10000"/>
                <a:gd name="connsiteX345" fmla="*/ 8793 w 10000"/>
                <a:gd name="connsiteY345" fmla="*/ 8218 h 10000"/>
                <a:gd name="connsiteX346" fmla="*/ 8813 w 10000"/>
                <a:gd name="connsiteY346" fmla="*/ 7679 h 10000"/>
                <a:gd name="connsiteX347" fmla="*/ 8833 w 10000"/>
                <a:gd name="connsiteY347" fmla="*/ 7038 h 10000"/>
                <a:gd name="connsiteX348" fmla="*/ 8851 w 10000"/>
                <a:gd name="connsiteY348" fmla="*/ 6436 h 10000"/>
                <a:gd name="connsiteX349" fmla="*/ 8881 w 10000"/>
                <a:gd name="connsiteY349" fmla="*/ 6115 h 10000"/>
                <a:gd name="connsiteX350" fmla="*/ 8900 w 10000"/>
                <a:gd name="connsiteY350" fmla="*/ 5833 h 10000"/>
                <a:gd name="connsiteX351" fmla="*/ 8918 w 10000"/>
                <a:gd name="connsiteY351" fmla="*/ 5449 h 10000"/>
                <a:gd name="connsiteX352" fmla="*/ 8938 w 10000"/>
                <a:gd name="connsiteY352" fmla="*/ 4872 h 10000"/>
                <a:gd name="connsiteX353" fmla="*/ 8957 w 10000"/>
                <a:gd name="connsiteY353" fmla="*/ 4333 h 10000"/>
                <a:gd name="connsiteX354" fmla="*/ 8984 w 10000"/>
                <a:gd name="connsiteY354" fmla="*/ 3795 h 10000"/>
                <a:gd name="connsiteX355" fmla="*/ 9002 w 10000"/>
                <a:gd name="connsiteY355" fmla="*/ 3538 h 10000"/>
                <a:gd name="connsiteX356" fmla="*/ 9021 w 10000"/>
                <a:gd name="connsiteY356" fmla="*/ 3244 h 10000"/>
                <a:gd name="connsiteX357" fmla="*/ 9047 w 10000"/>
                <a:gd name="connsiteY357" fmla="*/ 3372 h 10000"/>
                <a:gd name="connsiteX358" fmla="*/ 9069 w 10000"/>
                <a:gd name="connsiteY358" fmla="*/ 3244 h 10000"/>
                <a:gd name="connsiteX359" fmla="*/ 9088 w 10000"/>
                <a:gd name="connsiteY359" fmla="*/ 2513 h 10000"/>
                <a:gd name="connsiteX360" fmla="*/ 9106 w 10000"/>
                <a:gd name="connsiteY360" fmla="*/ 2897 h 10000"/>
                <a:gd name="connsiteX361" fmla="*/ 9125 w 10000"/>
                <a:gd name="connsiteY361" fmla="*/ 5128 h 10000"/>
                <a:gd name="connsiteX362" fmla="*/ 9156 w 10000"/>
                <a:gd name="connsiteY362" fmla="*/ 6846 h 10000"/>
                <a:gd name="connsiteX363" fmla="*/ 9175 w 10000"/>
                <a:gd name="connsiteY363" fmla="*/ 7038 h 10000"/>
                <a:gd name="connsiteX364" fmla="*/ 9194 w 10000"/>
                <a:gd name="connsiteY364" fmla="*/ 6821 h 10000"/>
                <a:gd name="connsiteX365" fmla="*/ 9220 w 10000"/>
                <a:gd name="connsiteY365" fmla="*/ 6051 h 10000"/>
                <a:gd name="connsiteX366" fmla="*/ 9240 w 10000"/>
                <a:gd name="connsiteY366" fmla="*/ 4974 h 10000"/>
                <a:gd name="connsiteX367" fmla="*/ 9258 w 10000"/>
                <a:gd name="connsiteY367" fmla="*/ 3885 h 10000"/>
                <a:gd name="connsiteX368" fmla="*/ 9277 w 10000"/>
                <a:gd name="connsiteY368" fmla="*/ 3795 h 10000"/>
                <a:gd name="connsiteX369" fmla="*/ 9295 w 10000"/>
                <a:gd name="connsiteY369" fmla="*/ 4910 h 10000"/>
                <a:gd name="connsiteX370" fmla="*/ 9316 w 10000"/>
                <a:gd name="connsiteY370" fmla="*/ 6590 h 10000"/>
                <a:gd name="connsiteX371" fmla="*/ 9345 w 10000"/>
                <a:gd name="connsiteY371" fmla="*/ 7705 h 10000"/>
                <a:gd name="connsiteX372" fmla="*/ 9364 w 10000"/>
                <a:gd name="connsiteY372" fmla="*/ 7641 h 10000"/>
                <a:gd name="connsiteX373" fmla="*/ 9382 w 10000"/>
                <a:gd name="connsiteY373" fmla="*/ 6974 h 10000"/>
                <a:gd name="connsiteX374" fmla="*/ 9400 w 10000"/>
                <a:gd name="connsiteY374" fmla="*/ 6244 h 10000"/>
                <a:gd name="connsiteX375" fmla="*/ 9430 w 10000"/>
                <a:gd name="connsiteY375" fmla="*/ 5667 h 10000"/>
                <a:gd name="connsiteX376" fmla="*/ 9449 w 10000"/>
                <a:gd name="connsiteY376" fmla="*/ 5282 h 10000"/>
                <a:gd name="connsiteX377" fmla="*/ 9468 w 10000"/>
                <a:gd name="connsiteY377" fmla="*/ 4782 h 10000"/>
                <a:gd name="connsiteX378" fmla="*/ 9486 w 10000"/>
                <a:gd name="connsiteY378" fmla="*/ 3987 h 10000"/>
                <a:gd name="connsiteX379" fmla="*/ 9515 w 10000"/>
                <a:gd name="connsiteY379" fmla="*/ 3244 h 10000"/>
                <a:gd name="connsiteX380" fmla="*/ 9533 w 10000"/>
                <a:gd name="connsiteY380" fmla="*/ 2872 h 10000"/>
                <a:gd name="connsiteX381" fmla="*/ 9552 w 10000"/>
                <a:gd name="connsiteY381" fmla="*/ 2962 h 10000"/>
                <a:gd name="connsiteX382" fmla="*/ 9570 w 10000"/>
                <a:gd name="connsiteY382" fmla="*/ 3667 h 10000"/>
                <a:gd name="connsiteX383" fmla="*/ 9591 w 10000"/>
                <a:gd name="connsiteY383" fmla="*/ 5321 h 10000"/>
                <a:gd name="connsiteX384" fmla="*/ 10000 w 10000"/>
                <a:gd name="connsiteY384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7838 w 10000"/>
                <a:gd name="connsiteY299" fmla="*/ 3474 h 10000"/>
                <a:gd name="connsiteX300" fmla="*/ 7859 w 10000"/>
                <a:gd name="connsiteY300" fmla="*/ 3410 h 10000"/>
                <a:gd name="connsiteX301" fmla="*/ 7874 w 10000"/>
                <a:gd name="connsiteY301" fmla="*/ 4808 h 10000"/>
                <a:gd name="connsiteX302" fmla="*/ 7907 w 10000"/>
                <a:gd name="connsiteY302" fmla="*/ 6090 h 10000"/>
                <a:gd name="connsiteX303" fmla="*/ 7926 w 10000"/>
                <a:gd name="connsiteY303" fmla="*/ 5833 h 10000"/>
                <a:gd name="connsiteX304" fmla="*/ 7944 w 10000"/>
                <a:gd name="connsiteY304" fmla="*/ 4359 h 10000"/>
                <a:gd name="connsiteX305" fmla="*/ 7970 w 10000"/>
                <a:gd name="connsiteY305" fmla="*/ 2705 h 10000"/>
                <a:gd name="connsiteX306" fmla="*/ 7988 w 10000"/>
                <a:gd name="connsiteY306" fmla="*/ 1974 h 10000"/>
                <a:gd name="connsiteX307" fmla="*/ 8007 w 10000"/>
                <a:gd name="connsiteY307" fmla="*/ 4013 h 10000"/>
                <a:gd name="connsiteX308" fmla="*/ 8026 w 10000"/>
                <a:gd name="connsiteY308" fmla="*/ 6372 h 10000"/>
                <a:gd name="connsiteX309" fmla="*/ 8046 w 10000"/>
                <a:gd name="connsiteY309" fmla="*/ 7808 h 10000"/>
                <a:gd name="connsiteX310" fmla="*/ 8064 w 10000"/>
                <a:gd name="connsiteY310" fmla="*/ 7577 h 10000"/>
                <a:gd name="connsiteX311" fmla="*/ 8095 w 10000"/>
                <a:gd name="connsiteY311" fmla="*/ 7295 h 10000"/>
                <a:gd name="connsiteX312" fmla="*/ 8114 w 10000"/>
                <a:gd name="connsiteY312" fmla="*/ 7321 h 10000"/>
                <a:gd name="connsiteX313" fmla="*/ 8132 w 10000"/>
                <a:gd name="connsiteY313" fmla="*/ 7551 h 10000"/>
                <a:gd name="connsiteX314" fmla="*/ 8159 w 10000"/>
                <a:gd name="connsiteY314" fmla="*/ 7679 h 10000"/>
                <a:gd name="connsiteX315" fmla="*/ 8177 w 10000"/>
                <a:gd name="connsiteY315" fmla="*/ 7231 h 10000"/>
                <a:gd name="connsiteX316" fmla="*/ 8199 w 10000"/>
                <a:gd name="connsiteY316" fmla="*/ 6526 h 10000"/>
                <a:gd name="connsiteX317" fmla="*/ 8218 w 10000"/>
                <a:gd name="connsiteY317" fmla="*/ 5859 h 10000"/>
                <a:gd name="connsiteX318" fmla="*/ 8245 w 10000"/>
                <a:gd name="connsiteY318" fmla="*/ 5154 h 10000"/>
                <a:gd name="connsiteX319" fmla="*/ 8263 w 10000"/>
                <a:gd name="connsiteY319" fmla="*/ 4615 h 10000"/>
                <a:gd name="connsiteX320" fmla="*/ 8283 w 10000"/>
                <a:gd name="connsiteY320" fmla="*/ 3949 h 10000"/>
                <a:gd name="connsiteX321" fmla="*/ 8302 w 10000"/>
                <a:gd name="connsiteY321" fmla="*/ 3474 h 10000"/>
                <a:gd name="connsiteX322" fmla="*/ 8321 w 10000"/>
                <a:gd name="connsiteY322" fmla="*/ 2936 h 10000"/>
                <a:gd name="connsiteX323" fmla="*/ 8351 w 10000"/>
                <a:gd name="connsiteY323" fmla="*/ 2808 h 10000"/>
                <a:gd name="connsiteX324" fmla="*/ 8369 w 10000"/>
                <a:gd name="connsiteY324" fmla="*/ 3474 h 10000"/>
                <a:gd name="connsiteX325" fmla="*/ 8388 w 10000"/>
                <a:gd name="connsiteY325" fmla="*/ 4462 h 10000"/>
                <a:gd name="connsiteX326" fmla="*/ 8408 w 10000"/>
                <a:gd name="connsiteY326" fmla="*/ 4590 h 10000"/>
                <a:gd name="connsiteX327" fmla="*/ 8435 w 10000"/>
                <a:gd name="connsiteY327" fmla="*/ 4333 h 10000"/>
                <a:gd name="connsiteX328" fmla="*/ 8453 w 10000"/>
                <a:gd name="connsiteY328" fmla="*/ 4295 h 10000"/>
                <a:gd name="connsiteX329" fmla="*/ 8473 w 10000"/>
                <a:gd name="connsiteY329" fmla="*/ 4205 h 10000"/>
                <a:gd name="connsiteX330" fmla="*/ 8493 w 10000"/>
                <a:gd name="connsiteY330" fmla="*/ 3949 h 10000"/>
                <a:gd name="connsiteX331" fmla="*/ 8511 w 10000"/>
                <a:gd name="connsiteY331" fmla="*/ 4654 h 10000"/>
                <a:gd name="connsiteX332" fmla="*/ 8540 w 10000"/>
                <a:gd name="connsiteY332" fmla="*/ 5282 h 10000"/>
                <a:gd name="connsiteX333" fmla="*/ 8558 w 10000"/>
                <a:gd name="connsiteY333" fmla="*/ 6051 h 10000"/>
                <a:gd name="connsiteX334" fmla="*/ 8588 w 10000"/>
                <a:gd name="connsiteY334" fmla="*/ 6718 h 10000"/>
                <a:gd name="connsiteX335" fmla="*/ 8607 w 10000"/>
                <a:gd name="connsiteY335" fmla="*/ 6821 h 10000"/>
                <a:gd name="connsiteX336" fmla="*/ 8625 w 10000"/>
                <a:gd name="connsiteY336" fmla="*/ 6462 h 10000"/>
                <a:gd name="connsiteX337" fmla="*/ 8644 w 10000"/>
                <a:gd name="connsiteY337" fmla="*/ 5321 h 10000"/>
                <a:gd name="connsiteX338" fmla="*/ 8663 w 10000"/>
                <a:gd name="connsiteY338" fmla="*/ 2769 h 10000"/>
                <a:gd name="connsiteX339" fmla="*/ 8684 w 10000"/>
                <a:gd name="connsiteY339" fmla="*/ 1244 h 10000"/>
                <a:gd name="connsiteX340" fmla="*/ 8702 w 10000"/>
                <a:gd name="connsiteY340" fmla="*/ 962 h 10000"/>
                <a:gd name="connsiteX341" fmla="*/ 8728 w 10000"/>
                <a:gd name="connsiteY341" fmla="*/ 3603 h 10000"/>
                <a:gd name="connsiteX342" fmla="*/ 8746 w 10000"/>
                <a:gd name="connsiteY342" fmla="*/ 6846 h 10000"/>
                <a:gd name="connsiteX343" fmla="*/ 8774 w 10000"/>
                <a:gd name="connsiteY343" fmla="*/ 8282 h 10000"/>
                <a:gd name="connsiteX344" fmla="*/ 8793 w 10000"/>
                <a:gd name="connsiteY344" fmla="*/ 8218 h 10000"/>
                <a:gd name="connsiteX345" fmla="*/ 8813 w 10000"/>
                <a:gd name="connsiteY345" fmla="*/ 7679 h 10000"/>
                <a:gd name="connsiteX346" fmla="*/ 8833 w 10000"/>
                <a:gd name="connsiteY346" fmla="*/ 7038 h 10000"/>
                <a:gd name="connsiteX347" fmla="*/ 8851 w 10000"/>
                <a:gd name="connsiteY347" fmla="*/ 6436 h 10000"/>
                <a:gd name="connsiteX348" fmla="*/ 8881 w 10000"/>
                <a:gd name="connsiteY348" fmla="*/ 6115 h 10000"/>
                <a:gd name="connsiteX349" fmla="*/ 8900 w 10000"/>
                <a:gd name="connsiteY349" fmla="*/ 5833 h 10000"/>
                <a:gd name="connsiteX350" fmla="*/ 8918 w 10000"/>
                <a:gd name="connsiteY350" fmla="*/ 5449 h 10000"/>
                <a:gd name="connsiteX351" fmla="*/ 8938 w 10000"/>
                <a:gd name="connsiteY351" fmla="*/ 4872 h 10000"/>
                <a:gd name="connsiteX352" fmla="*/ 8957 w 10000"/>
                <a:gd name="connsiteY352" fmla="*/ 4333 h 10000"/>
                <a:gd name="connsiteX353" fmla="*/ 8984 w 10000"/>
                <a:gd name="connsiteY353" fmla="*/ 3795 h 10000"/>
                <a:gd name="connsiteX354" fmla="*/ 9002 w 10000"/>
                <a:gd name="connsiteY354" fmla="*/ 3538 h 10000"/>
                <a:gd name="connsiteX355" fmla="*/ 9021 w 10000"/>
                <a:gd name="connsiteY355" fmla="*/ 3244 h 10000"/>
                <a:gd name="connsiteX356" fmla="*/ 9047 w 10000"/>
                <a:gd name="connsiteY356" fmla="*/ 3372 h 10000"/>
                <a:gd name="connsiteX357" fmla="*/ 9069 w 10000"/>
                <a:gd name="connsiteY357" fmla="*/ 3244 h 10000"/>
                <a:gd name="connsiteX358" fmla="*/ 9088 w 10000"/>
                <a:gd name="connsiteY358" fmla="*/ 2513 h 10000"/>
                <a:gd name="connsiteX359" fmla="*/ 9106 w 10000"/>
                <a:gd name="connsiteY359" fmla="*/ 2897 h 10000"/>
                <a:gd name="connsiteX360" fmla="*/ 9125 w 10000"/>
                <a:gd name="connsiteY360" fmla="*/ 5128 h 10000"/>
                <a:gd name="connsiteX361" fmla="*/ 9156 w 10000"/>
                <a:gd name="connsiteY361" fmla="*/ 6846 h 10000"/>
                <a:gd name="connsiteX362" fmla="*/ 9175 w 10000"/>
                <a:gd name="connsiteY362" fmla="*/ 7038 h 10000"/>
                <a:gd name="connsiteX363" fmla="*/ 9194 w 10000"/>
                <a:gd name="connsiteY363" fmla="*/ 6821 h 10000"/>
                <a:gd name="connsiteX364" fmla="*/ 9220 w 10000"/>
                <a:gd name="connsiteY364" fmla="*/ 6051 h 10000"/>
                <a:gd name="connsiteX365" fmla="*/ 9240 w 10000"/>
                <a:gd name="connsiteY365" fmla="*/ 4974 h 10000"/>
                <a:gd name="connsiteX366" fmla="*/ 9258 w 10000"/>
                <a:gd name="connsiteY366" fmla="*/ 3885 h 10000"/>
                <a:gd name="connsiteX367" fmla="*/ 9277 w 10000"/>
                <a:gd name="connsiteY367" fmla="*/ 3795 h 10000"/>
                <a:gd name="connsiteX368" fmla="*/ 9295 w 10000"/>
                <a:gd name="connsiteY368" fmla="*/ 4910 h 10000"/>
                <a:gd name="connsiteX369" fmla="*/ 9316 w 10000"/>
                <a:gd name="connsiteY369" fmla="*/ 6590 h 10000"/>
                <a:gd name="connsiteX370" fmla="*/ 9345 w 10000"/>
                <a:gd name="connsiteY370" fmla="*/ 7705 h 10000"/>
                <a:gd name="connsiteX371" fmla="*/ 9364 w 10000"/>
                <a:gd name="connsiteY371" fmla="*/ 7641 h 10000"/>
                <a:gd name="connsiteX372" fmla="*/ 9382 w 10000"/>
                <a:gd name="connsiteY372" fmla="*/ 6974 h 10000"/>
                <a:gd name="connsiteX373" fmla="*/ 9400 w 10000"/>
                <a:gd name="connsiteY373" fmla="*/ 6244 h 10000"/>
                <a:gd name="connsiteX374" fmla="*/ 9430 w 10000"/>
                <a:gd name="connsiteY374" fmla="*/ 5667 h 10000"/>
                <a:gd name="connsiteX375" fmla="*/ 9449 w 10000"/>
                <a:gd name="connsiteY375" fmla="*/ 5282 h 10000"/>
                <a:gd name="connsiteX376" fmla="*/ 9468 w 10000"/>
                <a:gd name="connsiteY376" fmla="*/ 4782 h 10000"/>
                <a:gd name="connsiteX377" fmla="*/ 9486 w 10000"/>
                <a:gd name="connsiteY377" fmla="*/ 3987 h 10000"/>
                <a:gd name="connsiteX378" fmla="*/ 9515 w 10000"/>
                <a:gd name="connsiteY378" fmla="*/ 3244 h 10000"/>
                <a:gd name="connsiteX379" fmla="*/ 9533 w 10000"/>
                <a:gd name="connsiteY379" fmla="*/ 2872 h 10000"/>
                <a:gd name="connsiteX380" fmla="*/ 9552 w 10000"/>
                <a:gd name="connsiteY380" fmla="*/ 2962 h 10000"/>
                <a:gd name="connsiteX381" fmla="*/ 9570 w 10000"/>
                <a:gd name="connsiteY381" fmla="*/ 3667 h 10000"/>
                <a:gd name="connsiteX382" fmla="*/ 9591 w 10000"/>
                <a:gd name="connsiteY382" fmla="*/ 5321 h 10000"/>
                <a:gd name="connsiteX383" fmla="*/ 10000 w 10000"/>
                <a:gd name="connsiteY383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7838 w 10000"/>
                <a:gd name="connsiteY299" fmla="*/ 3474 h 10000"/>
                <a:gd name="connsiteX300" fmla="*/ 7874 w 10000"/>
                <a:gd name="connsiteY300" fmla="*/ 4808 h 10000"/>
                <a:gd name="connsiteX301" fmla="*/ 7907 w 10000"/>
                <a:gd name="connsiteY301" fmla="*/ 6090 h 10000"/>
                <a:gd name="connsiteX302" fmla="*/ 7926 w 10000"/>
                <a:gd name="connsiteY302" fmla="*/ 5833 h 10000"/>
                <a:gd name="connsiteX303" fmla="*/ 7944 w 10000"/>
                <a:gd name="connsiteY303" fmla="*/ 4359 h 10000"/>
                <a:gd name="connsiteX304" fmla="*/ 7970 w 10000"/>
                <a:gd name="connsiteY304" fmla="*/ 2705 h 10000"/>
                <a:gd name="connsiteX305" fmla="*/ 7988 w 10000"/>
                <a:gd name="connsiteY305" fmla="*/ 1974 h 10000"/>
                <a:gd name="connsiteX306" fmla="*/ 8007 w 10000"/>
                <a:gd name="connsiteY306" fmla="*/ 4013 h 10000"/>
                <a:gd name="connsiteX307" fmla="*/ 8026 w 10000"/>
                <a:gd name="connsiteY307" fmla="*/ 6372 h 10000"/>
                <a:gd name="connsiteX308" fmla="*/ 8046 w 10000"/>
                <a:gd name="connsiteY308" fmla="*/ 7808 h 10000"/>
                <a:gd name="connsiteX309" fmla="*/ 8064 w 10000"/>
                <a:gd name="connsiteY309" fmla="*/ 7577 h 10000"/>
                <a:gd name="connsiteX310" fmla="*/ 8095 w 10000"/>
                <a:gd name="connsiteY310" fmla="*/ 7295 h 10000"/>
                <a:gd name="connsiteX311" fmla="*/ 8114 w 10000"/>
                <a:gd name="connsiteY311" fmla="*/ 7321 h 10000"/>
                <a:gd name="connsiteX312" fmla="*/ 8132 w 10000"/>
                <a:gd name="connsiteY312" fmla="*/ 7551 h 10000"/>
                <a:gd name="connsiteX313" fmla="*/ 8159 w 10000"/>
                <a:gd name="connsiteY313" fmla="*/ 7679 h 10000"/>
                <a:gd name="connsiteX314" fmla="*/ 8177 w 10000"/>
                <a:gd name="connsiteY314" fmla="*/ 7231 h 10000"/>
                <a:gd name="connsiteX315" fmla="*/ 8199 w 10000"/>
                <a:gd name="connsiteY315" fmla="*/ 6526 h 10000"/>
                <a:gd name="connsiteX316" fmla="*/ 8218 w 10000"/>
                <a:gd name="connsiteY316" fmla="*/ 5859 h 10000"/>
                <a:gd name="connsiteX317" fmla="*/ 8245 w 10000"/>
                <a:gd name="connsiteY317" fmla="*/ 5154 h 10000"/>
                <a:gd name="connsiteX318" fmla="*/ 8263 w 10000"/>
                <a:gd name="connsiteY318" fmla="*/ 4615 h 10000"/>
                <a:gd name="connsiteX319" fmla="*/ 8283 w 10000"/>
                <a:gd name="connsiteY319" fmla="*/ 3949 h 10000"/>
                <a:gd name="connsiteX320" fmla="*/ 8302 w 10000"/>
                <a:gd name="connsiteY320" fmla="*/ 3474 h 10000"/>
                <a:gd name="connsiteX321" fmla="*/ 8321 w 10000"/>
                <a:gd name="connsiteY321" fmla="*/ 2936 h 10000"/>
                <a:gd name="connsiteX322" fmla="*/ 8351 w 10000"/>
                <a:gd name="connsiteY322" fmla="*/ 2808 h 10000"/>
                <a:gd name="connsiteX323" fmla="*/ 8369 w 10000"/>
                <a:gd name="connsiteY323" fmla="*/ 3474 h 10000"/>
                <a:gd name="connsiteX324" fmla="*/ 8388 w 10000"/>
                <a:gd name="connsiteY324" fmla="*/ 4462 h 10000"/>
                <a:gd name="connsiteX325" fmla="*/ 8408 w 10000"/>
                <a:gd name="connsiteY325" fmla="*/ 4590 h 10000"/>
                <a:gd name="connsiteX326" fmla="*/ 8435 w 10000"/>
                <a:gd name="connsiteY326" fmla="*/ 4333 h 10000"/>
                <a:gd name="connsiteX327" fmla="*/ 8453 w 10000"/>
                <a:gd name="connsiteY327" fmla="*/ 4295 h 10000"/>
                <a:gd name="connsiteX328" fmla="*/ 8473 w 10000"/>
                <a:gd name="connsiteY328" fmla="*/ 4205 h 10000"/>
                <a:gd name="connsiteX329" fmla="*/ 8493 w 10000"/>
                <a:gd name="connsiteY329" fmla="*/ 3949 h 10000"/>
                <a:gd name="connsiteX330" fmla="*/ 8511 w 10000"/>
                <a:gd name="connsiteY330" fmla="*/ 4654 h 10000"/>
                <a:gd name="connsiteX331" fmla="*/ 8540 w 10000"/>
                <a:gd name="connsiteY331" fmla="*/ 5282 h 10000"/>
                <a:gd name="connsiteX332" fmla="*/ 8558 w 10000"/>
                <a:gd name="connsiteY332" fmla="*/ 6051 h 10000"/>
                <a:gd name="connsiteX333" fmla="*/ 8588 w 10000"/>
                <a:gd name="connsiteY333" fmla="*/ 6718 h 10000"/>
                <a:gd name="connsiteX334" fmla="*/ 8607 w 10000"/>
                <a:gd name="connsiteY334" fmla="*/ 6821 h 10000"/>
                <a:gd name="connsiteX335" fmla="*/ 8625 w 10000"/>
                <a:gd name="connsiteY335" fmla="*/ 6462 h 10000"/>
                <a:gd name="connsiteX336" fmla="*/ 8644 w 10000"/>
                <a:gd name="connsiteY336" fmla="*/ 5321 h 10000"/>
                <a:gd name="connsiteX337" fmla="*/ 8663 w 10000"/>
                <a:gd name="connsiteY337" fmla="*/ 2769 h 10000"/>
                <a:gd name="connsiteX338" fmla="*/ 8684 w 10000"/>
                <a:gd name="connsiteY338" fmla="*/ 1244 h 10000"/>
                <a:gd name="connsiteX339" fmla="*/ 8702 w 10000"/>
                <a:gd name="connsiteY339" fmla="*/ 962 h 10000"/>
                <a:gd name="connsiteX340" fmla="*/ 8728 w 10000"/>
                <a:gd name="connsiteY340" fmla="*/ 3603 h 10000"/>
                <a:gd name="connsiteX341" fmla="*/ 8746 w 10000"/>
                <a:gd name="connsiteY341" fmla="*/ 6846 h 10000"/>
                <a:gd name="connsiteX342" fmla="*/ 8774 w 10000"/>
                <a:gd name="connsiteY342" fmla="*/ 8282 h 10000"/>
                <a:gd name="connsiteX343" fmla="*/ 8793 w 10000"/>
                <a:gd name="connsiteY343" fmla="*/ 8218 h 10000"/>
                <a:gd name="connsiteX344" fmla="*/ 8813 w 10000"/>
                <a:gd name="connsiteY344" fmla="*/ 7679 h 10000"/>
                <a:gd name="connsiteX345" fmla="*/ 8833 w 10000"/>
                <a:gd name="connsiteY345" fmla="*/ 7038 h 10000"/>
                <a:gd name="connsiteX346" fmla="*/ 8851 w 10000"/>
                <a:gd name="connsiteY346" fmla="*/ 6436 h 10000"/>
                <a:gd name="connsiteX347" fmla="*/ 8881 w 10000"/>
                <a:gd name="connsiteY347" fmla="*/ 6115 h 10000"/>
                <a:gd name="connsiteX348" fmla="*/ 8900 w 10000"/>
                <a:gd name="connsiteY348" fmla="*/ 5833 h 10000"/>
                <a:gd name="connsiteX349" fmla="*/ 8918 w 10000"/>
                <a:gd name="connsiteY349" fmla="*/ 5449 h 10000"/>
                <a:gd name="connsiteX350" fmla="*/ 8938 w 10000"/>
                <a:gd name="connsiteY350" fmla="*/ 4872 h 10000"/>
                <a:gd name="connsiteX351" fmla="*/ 8957 w 10000"/>
                <a:gd name="connsiteY351" fmla="*/ 4333 h 10000"/>
                <a:gd name="connsiteX352" fmla="*/ 8984 w 10000"/>
                <a:gd name="connsiteY352" fmla="*/ 3795 h 10000"/>
                <a:gd name="connsiteX353" fmla="*/ 9002 w 10000"/>
                <a:gd name="connsiteY353" fmla="*/ 3538 h 10000"/>
                <a:gd name="connsiteX354" fmla="*/ 9021 w 10000"/>
                <a:gd name="connsiteY354" fmla="*/ 3244 h 10000"/>
                <a:gd name="connsiteX355" fmla="*/ 9047 w 10000"/>
                <a:gd name="connsiteY355" fmla="*/ 3372 h 10000"/>
                <a:gd name="connsiteX356" fmla="*/ 9069 w 10000"/>
                <a:gd name="connsiteY356" fmla="*/ 3244 h 10000"/>
                <a:gd name="connsiteX357" fmla="*/ 9088 w 10000"/>
                <a:gd name="connsiteY357" fmla="*/ 2513 h 10000"/>
                <a:gd name="connsiteX358" fmla="*/ 9106 w 10000"/>
                <a:gd name="connsiteY358" fmla="*/ 2897 h 10000"/>
                <a:gd name="connsiteX359" fmla="*/ 9125 w 10000"/>
                <a:gd name="connsiteY359" fmla="*/ 5128 h 10000"/>
                <a:gd name="connsiteX360" fmla="*/ 9156 w 10000"/>
                <a:gd name="connsiteY360" fmla="*/ 6846 h 10000"/>
                <a:gd name="connsiteX361" fmla="*/ 9175 w 10000"/>
                <a:gd name="connsiteY361" fmla="*/ 7038 h 10000"/>
                <a:gd name="connsiteX362" fmla="*/ 9194 w 10000"/>
                <a:gd name="connsiteY362" fmla="*/ 6821 h 10000"/>
                <a:gd name="connsiteX363" fmla="*/ 9220 w 10000"/>
                <a:gd name="connsiteY363" fmla="*/ 6051 h 10000"/>
                <a:gd name="connsiteX364" fmla="*/ 9240 w 10000"/>
                <a:gd name="connsiteY364" fmla="*/ 4974 h 10000"/>
                <a:gd name="connsiteX365" fmla="*/ 9258 w 10000"/>
                <a:gd name="connsiteY365" fmla="*/ 3885 h 10000"/>
                <a:gd name="connsiteX366" fmla="*/ 9277 w 10000"/>
                <a:gd name="connsiteY366" fmla="*/ 3795 h 10000"/>
                <a:gd name="connsiteX367" fmla="*/ 9295 w 10000"/>
                <a:gd name="connsiteY367" fmla="*/ 4910 h 10000"/>
                <a:gd name="connsiteX368" fmla="*/ 9316 w 10000"/>
                <a:gd name="connsiteY368" fmla="*/ 6590 h 10000"/>
                <a:gd name="connsiteX369" fmla="*/ 9345 w 10000"/>
                <a:gd name="connsiteY369" fmla="*/ 7705 h 10000"/>
                <a:gd name="connsiteX370" fmla="*/ 9364 w 10000"/>
                <a:gd name="connsiteY370" fmla="*/ 7641 h 10000"/>
                <a:gd name="connsiteX371" fmla="*/ 9382 w 10000"/>
                <a:gd name="connsiteY371" fmla="*/ 6974 h 10000"/>
                <a:gd name="connsiteX372" fmla="*/ 9400 w 10000"/>
                <a:gd name="connsiteY372" fmla="*/ 6244 h 10000"/>
                <a:gd name="connsiteX373" fmla="*/ 9430 w 10000"/>
                <a:gd name="connsiteY373" fmla="*/ 5667 h 10000"/>
                <a:gd name="connsiteX374" fmla="*/ 9449 w 10000"/>
                <a:gd name="connsiteY374" fmla="*/ 5282 h 10000"/>
                <a:gd name="connsiteX375" fmla="*/ 9468 w 10000"/>
                <a:gd name="connsiteY375" fmla="*/ 4782 h 10000"/>
                <a:gd name="connsiteX376" fmla="*/ 9486 w 10000"/>
                <a:gd name="connsiteY376" fmla="*/ 3987 h 10000"/>
                <a:gd name="connsiteX377" fmla="*/ 9515 w 10000"/>
                <a:gd name="connsiteY377" fmla="*/ 3244 h 10000"/>
                <a:gd name="connsiteX378" fmla="*/ 9533 w 10000"/>
                <a:gd name="connsiteY378" fmla="*/ 2872 h 10000"/>
                <a:gd name="connsiteX379" fmla="*/ 9552 w 10000"/>
                <a:gd name="connsiteY379" fmla="*/ 2962 h 10000"/>
                <a:gd name="connsiteX380" fmla="*/ 9570 w 10000"/>
                <a:gd name="connsiteY380" fmla="*/ 3667 h 10000"/>
                <a:gd name="connsiteX381" fmla="*/ 9591 w 10000"/>
                <a:gd name="connsiteY381" fmla="*/ 5321 h 10000"/>
                <a:gd name="connsiteX382" fmla="*/ 10000 w 10000"/>
                <a:gd name="connsiteY382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7874 w 10000"/>
                <a:gd name="connsiteY299" fmla="*/ 4808 h 10000"/>
                <a:gd name="connsiteX300" fmla="*/ 7907 w 10000"/>
                <a:gd name="connsiteY300" fmla="*/ 6090 h 10000"/>
                <a:gd name="connsiteX301" fmla="*/ 7926 w 10000"/>
                <a:gd name="connsiteY301" fmla="*/ 5833 h 10000"/>
                <a:gd name="connsiteX302" fmla="*/ 7944 w 10000"/>
                <a:gd name="connsiteY302" fmla="*/ 4359 h 10000"/>
                <a:gd name="connsiteX303" fmla="*/ 7970 w 10000"/>
                <a:gd name="connsiteY303" fmla="*/ 2705 h 10000"/>
                <a:gd name="connsiteX304" fmla="*/ 7988 w 10000"/>
                <a:gd name="connsiteY304" fmla="*/ 1974 h 10000"/>
                <a:gd name="connsiteX305" fmla="*/ 8007 w 10000"/>
                <a:gd name="connsiteY305" fmla="*/ 4013 h 10000"/>
                <a:gd name="connsiteX306" fmla="*/ 8026 w 10000"/>
                <a:gd name="connsiteY306" fmla="*/ 6372 h 10000"/>
                <a:gd name="connsiteX307" fmla="*/ 8046 w 10000"/>
                <a:gd name="connsiteY307" fmla="*/ 7808 h 10000"/>
                <a:gd name="connsiteX308" fmla="*/ 8064 w 10000"/>
                <a:gd name="connsiteY308" fmla="*/ 7577 h 10000"/>
                <a:gd name="connsiteX309" fmla="*/ 8095 w 10000"/>
                <a:gd name="connsiteY309" fmla="*/ 7295 h 10000"/>
                <a:gd name="connsiteX310" fmla="*/ 8114 w 10000"/>
                <a:gd name="connsiteY310" fmla="*/ 7321 h 10000"/>
                <a:gd name="connsiteX311" fmla="*/ 8132 w 10000"/>
                <a:gd name="connsiteY311" fmla="*/ 7551 h 10000"/>
                <a:gd name="connsiteX312" fmla="*/ 8159 w 10000"/>
                <a:gd name="connsiteY312" fmla="*/ 7679 h 10000"/>
                <a:gd name="connsiteX313" fmla="*/ 8177 w 10000"/>
                <a:gd name="connsiteY313" fmla="*/ 7231 h 10000"/>
                <a:gd name="connsiteX314" fmla="*/ 8199 w 10000"/>
                <a:gd name="connsiteY314" fmla="*/ 6526 h 10000"/>
                <a:gd name="connsiteX315" fmla="*/ 8218 w 10000"/>
                <a:gd name="connsiteY315" fmla="*/ 5859 h 10000"/>
                <a:gd name="connsiteX316" fmla="*/ 8245 w 10000"/>
                <a:gd name="connsiteY316" fmla="*/ 5154 h 10000"/>
                <a:gd name="connsiteX317" fmla="*/ 8263 w 10000"/>
                <a:gd name="connsiteY317" fmla="*/ 4615 h 10000"/>
                <a:gd name="connsiteX318" fmla="*/ 8283 w 10000"/>
                <a:gd name="connsiteY318" fmla="*/ 3949 h 10000"/>
                <a:gd name="connsiteX319" fmla="*/ 8302 w 10000"/>
                <a:gd name="connsiteY319" fmla="*/ 3474 h 10000"/>
                <a:gd name="connsiteX320" fmla="*/ 8321 w 10000"/>
                <a:gd name="connsiteY320" fmla="*/ 2936 h 10000"/>
                <a:gd name="connsiteX321" fmla="*/ 8351 w 10000"/>
                <a:gd name="connsiteY321" fmla="*/ 2808 h 10000"/>
                <a:gd name="connsiteX322" fmla="*/ 8369 w 10000"/>
                <a:gd name="connsiteY322" fmla="*/ 3474 h 10000"/>
                <a:gd name="connsiteX323" fmla="*/ 8388 w 10000"/>
                <a:gd name="connsiteY323" fmla="*/ 4462 h 10000"/>
                <a:gd name="connsiteX324" fmla="*/ 8408 w 10000"/>
                <a:gd name="connsiteY324" fmla="*/ 4590 h 10000"/>
                <a:gd name="connsiteX325" fmla="*/ 8435 w 10000"/>
                <a:gd name="connsiteY325" fmla="*/ 4333 h 10000"/>
                <a:gd name="connsiteX326" fmla="*/ 8453 w 10000"/>
                <a:gd name="connsiteY326" fmla="*/ 4295 h 10000"/>
                <a:gd name="connsiteX327" fmla="*/ 8473 w 10000"/>
                <a:gd name="connsiteY327" fmla="*/ 4205 h 10000"/>
                <a:gd name="connsiteX328" fmla="*/ 8493 w 10000"/>
                <a:gd name="connsiteY328" fmla="*/ 3949 h 10000"/>
                <a:gd name="connsiteX329" fmla="*/ 8511 w 10000"/>
                <a:gd name="connsiteY329" fmla="*/ 4654 h 10000"/>
                <a:gd name="connsiteX330" fmla="*/ 8540 w 10000"/>
                <a:gd name="connsiteY330" fmla="*/ 5282 h 10000"/>
                <a:gd name="connsiteX331" fmla="*/ 8558 w 10000"/>
                <a:gd name="connsiteY331" fmla="*/ 6051 h 10000"/>
                <a:gd name="connsiteX332" fmla="*/ 8588 w 10000"/>
                <a:gd name="connsiteY332" fmla="*/ 6718 h 10000"/>
                <a:gd name="connsiteX333" fmla="*/ 8607 w 10000"/>
                <a:gd name="connsiteY333" fmla="*/ 6821 h 10000"/>
                <a:gd name="connsiteX334" fmla="*/ 8625 w 10000"/>
                <a:gd name="connsiteY334" fmla="*/ 6462 h 10000"/>
                <a:gd name="connsiteX335" fmla="*/ 8644 w 10000"/>
                <a:gd name="connsiteY335" fmla="*/ 5321 h 10000"/>
                <a:gd name="connsiteX336" fmla="*/ 8663 w 10000"/>
                <a:gd name="connsiteY336" fmla="*/ 2769 h 10000"/>
                <a:gd name="connsiteX337" fmla="*/ 8684 w 10000"/>
                <a:gd name="connsiteY337" fmla="*/ 1244 h 10000"/>
                <a:gd name="connsiteX338" fmla="*/ 8702 w 10000"/>
                <a:gd name="connsiteY338" fmla="*/ 962 h 10000"/>
                <a:gd name="connsiteX339" fmla="*/ 8728 w 10000"/>
                <a:gd name="connsiteY339" fmla="*/ 3603 h 10000"/>
                <a:gd name="connsiteX340" fmla="*/ 8746 w 10000"/>
                <a:gd name="connsiteY340" fmla="*/ 6846 h 10000"/>
                <a:gd name="connsiteX341" fmla="*/ 8774 w 10000"/>
                <a:gd name="connsiteY341" fmla="*/ 8282 h 10000"/>
                <a:gd name="connsiteX342" fmla="*/ 8793 w 10000"/>
                <a:gd name="connsiteY342" fmla="*/ 8218 h 10000"/>
                <a:gd name="connsiteX343" fmla="*/ 8813 w 10000"/>
                <a:gd name="connsiteY343" fmla="*/ 7679 h 10000"/>
                <a:gd name="connsiteX344" fmla="*/ 8833 w 10000"/>
                <a:gd name="connsiteY344" fmla="*/ 7038 h 10000"/>
                <a:gd name="connsiteX345" fmla="*/ 8851 w 10000"/>
                <a:gd name="connsiteY345" fmla="*/ 6436 h 10000"/>
                <a:gd name="connsiteX346" fmla="*/ 8881 w 10000"/>
                <a:gd name="connsiteY346" fmla="*/ 6115 h 10000"/>
                <a:gd name="connsiteX347" fmla="*/ 8900 w 10000"/>
                <a:gd name="connsiteY347" fmla="*/ 5833 h 10000"/>
                <a:gd name="connsiteX348" fmla="*/ 8918 w 10000"/>
                <a:gd name="connsiteY348" fmla="*/ 5449 h 10000"/>
                <a:gd name="connsiteX349" fmla="*/ 8938 w 10000"/>
                <a:gd name="connsiteY349" fmla="*/ 4872 h 10000"/>
                <a:gd name="connsiteX350" fmla="*/ 8957 w 10000"/>
                <a:gd name="connsiteY350" fmla="*/ 4333 h 10000"/>
                <a:gd name="connsiteX351" fmla="*/ 8984 w 10000"/>
                <a:gd name="connsiteY351" fmla="*/ 3795 h 10000"/>
                <a:gd name="connsiteX352" fmla="*/ 9002 w 10000"/>
                <a:gd name="connsiteY352" fmla="*/ 3538 h 10000"/>
                <a:gd name="connsiteX353" fmla="*/ 9021 w 10000"/>
                <a:gd name="connsiteY353" fmla="*/ 3244 h 10000"/>
                <a:gd name="connsiteX354" fmla="*/ 9047 w 10000"/>
                <a:gd name="connsiteY354" fmla="*/ 3372 h 10000"/>
                <a:gd name="connsiteX355" fmla="*/ 9069 w 10000"/>
                <a:gd name="connsiteY355" fmla="*/ 3244 h 10000"/>
                <a:gd name="connsiteX356" fmla="*/ 9088 w 10000"/>
                <a:gd name="connsiteY356" fmla="*/ 2513 h 10000"/>
                <a:gd name="connsiteX357" fmla="*/ 9106 w 10000"/>
                <a:gd name="connsiteY357" fmla="*/ 2897 h 10000"/>
                <a:gd name="connsiteX358" fmla="*/ 9125 w 10000"/>
                <a:gd name="connsiteY358" fmla="*/ 5128 h 10000"/>
                <a:gd name="connsiteX359" fmla="*/ 9156 w 10000"/>
                <a:gd name="connsiteY359" fmla="*/ 6846 h 10000"/>
                <a:gd name="connsiteX360" fmla="*/ 9175 w 10000"/>
                <a:gd name="connsiteY360" fmla="*/ 7038 h 10000"/>
                <a:gd name="connsiteX361" fmla="*/ 9194 w 10000"/>
                <a:gd name="connsiteY361" fmla="*/ 6821 h 10000"/>
                <a:gd name="connsiteX362" fmla="*/ 9220 w 10000"/>
                <a:gd name="connsiteY362" fmla="*/ 6051 h 10000"/>
                <a:gd name="connsiteX363" fmla="*/ 9240 w 10000"/>
                <a:gd name="connsiteY363" fmla="*/ 4974 h 10000"/>
                <a:gd name="connsiteX364" fmla="*/ 9258 w 10000"/>
                <a:gd name="connsiteY364" fmla="*/ 3885 h 10000"/>
                <a:gd name="connsiteX365" fmla="*/ 9277 w 10000"/>
                <a:gd name="connsiteY365" fmla="*/ 3795 h 10000"/>
                <a:gd name="connsiteX366" fmla="*/ 9295 w 10000"/>
                <a:gd name="connsiteY366" fmla="*/ 4910 h 10000"/>
                <a:gd name="connsiteX367" fmla="*/ 9316 w 10000"/>
                <a:gd name="connsiteY367" fmla="*/ 6590 h 10000"/>
                <a:gd name="connsiteX368" fmla="*/ 9345 w 10000"/>
                <a:gd name="connsiteY368" fmla="*/ 7705 h 10000"/>
                <a:gd name="connsiteX369" fmla="*/ 9364 w 10000"/>
                <a:gd name="connsiteY369" fmla="*/ 7641 h 10000"/>
                <a:gd name="connsiteX370" fmla="*/ 9382 w 10000"/>
                <a:gd name="connsiteY370" fmla="*/ 6974 h 10000"/>
                <a:gd name="connsiteX371" fmla="*/ 9400 w 10000"/>
                <a:gd name="connsiteY371" fmla="*/ 6244 h 10000"/>
                <a:gd name="connsiteX372" fmla="*/ 9430 w 10000"/>
                <a:gd name="connsiteY372" fmla="*/ 5667 h 10000"/>
                <a:gd name="connsiteX373" fmla="*/ 9449 w 10000"/>
                <a:gd name="connsiteY373" fmla="*/ 5282 h 10000"/>
                <a:gd name="connsiteX374" fmla="*/ 9468 w 10000"/>
                <a:gd name="connsiteY374" fmla="*/ 4782 h 10000"/>
                <a:gd name="connsiteX375" fmla="*/ 9486 w 10000"/>
                <a:gd name="connsiteY375" fmla="*/ 3987 h 10000"/>
                <a:gd name="connsiteX376" fmla="*/ 9515 w 10000"/>
                <a:gd name="connsiteY376" fmla="*/ 3244 h 10000"/>
                <a:gd name="connsiteX377" fmla="*/ 9533 w 10000"/>
                <a:gd name="connsiteY377" fmla="*/ 2872 h 10000"/>
                <a:gd name="connsiteX378" fmla="*/ 9552 w 10000"/>
                <a:gd name="connsiteY378" fmla="*/ 2962 h 10000"/>
                <a:gd name="connsiteX379" fmla="*/ 9570 w 10000"/>
                <a:gd name="connsiteY379" fmla="*/ 3667 h 10000"/>
                <a:gd name="connsiteX380" fmla="*/ 9591 w 10000"/>
                <a:gd name="connsiteY380" fmla="*/ 5321 h 10000"/>
                <a:gd name="connsiteX381" fmla="*/ 10000 w 10000"/>
                <a:gd name="connsiteY381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7907 w 10000"/>
                <a:gd name="connsiteY299" fmla="*/ 6090 h 10000"/>
                <a:gd name="connsiteX300" fmla="*/ 7926 w 10000"/>
                <a:gd name="connsiteY300" fmla="*/ 5833 h 10000"/>
                <a:gd name="connsiteX301" fmla="*/ 7944 w 10000"/>
                <a:gd name="connsiteY301" fmla="*/ 4359 h 10000"/>
                <a:gd name="connsiteX302" fmla="*/ 7970 w 10000"/>
                <a:gd name="connsiteY302" fmla="*/ 2705 h 10000"/>
                <a:gd name="connsiteX303" fmla="*/ 7988 w 10000"/>
                <a:gd name="connsiteY303" fmla="*/ 1974 h 10000"/>
                <a:gd name="connsiteX304" fmla="*/ 8007 w 10000"/>
                <a:gd name="connsiteY304" fmla="*/ 4013 h 10000"/>
                <a:gd name="connsiteX305" fmla="*/ 8026 w 10000"/>
                <a:gd name="connsiteY305" fmla="*/ 6372 h 10000"/>
                <a:gd name="connsiteX306" fmla="*/ 8046 w 10000"/>
                <a:gd name="connsiteY306" fmla="*/ 7808 h 10000"/>
                <a:gd name="connsiteX307" fmla="*/ 8064 w 10000"/>
                <a:gd name="connsiteY307" fmla="*/ 7577 h 10000"/>
                <a:gd name="connsiteX308" fmla="*/ 8095 w 10000"/>
                <a:gd name="connsiteY308" fmla="*/ 7295 h 10000"/>
                <a:gd name="connsiteX309" fmla="*/ 8114 w 10000"/>
                <a:gd name="connsiteY309" fmla="*/ 7321 h 10000"/>
                <a:gd name="connsiteX310" fmla="*/ 8132 w 10000"/>
                <a:gd name="connsiteY310" fmla="*/ 7551 h 10000"/>
                <a:gd name="connsiteX311" fmla="*/ 8159 w 10000"/>
                <a:gd name="connsiteY311" fmla="*/ 7679 h 10000"/>
                <a:gd name="connsiteX312" fmla="*/ 8177 w 10000"/>
                <a:gd name="connsiteY312" fmla="*/ 7231 h 10000"/>
                <a:gd name="connsiteX313" fmla="*/ 8199 w 10000"/>
                <a:gd name="connsiteY313" fmla="*/ 6526 h 10000"/>
                <a:gd name="connsiteX314" fmla="*/ 8218 w 10000"/>
                <a:gd name="connsiteY314" fmla="*/ 5859 h 10000"/>
                <a:gd name="connsiteX315" fmla="*/ 8245 w 10000"/>
                <a:gd name="connsiteY315" fmla="*/ 5154 h 10000"/>
                <a:gd name="connsiteX316" fmla="*/ 8263 w 10000"/>
                <a:gd name="connsiteY316" fmla="*/ 4615 h 10000"/>
                <a:gd name="connsiteX317" fmla="*/ 8283 w 10000"/>
                <a:gd name="connsiteY317" fmla="*/ 3949 h 10000"/>
                <a:gd name="connsiteX318" fmla="*/ 8302 w 10000"/>
                <a:gd name="connsiteY318" fmla="*/ 3474 h 10000"/>
                <a:gd name="connsiteX319" fmla="*/ 8321 w 10000"/>
                <a:gd name="connsiteY319" fmla="*/ 2936 h 10000"/>
                <a:gd name="connsiteX320" fmla="*/ 8351 w 10000"/>
                <a:gd name="connsiteY320" fmla="*/ 2808 h 10000"/>
                <a:gd name="connsiteX321" fmla="*/ 8369 w 10000"/>
                <a:gd name="connsiteY321" fmla="*/ 3474 h 10000"/>
                <a:gd name="connsiteX322" fmla="*/ 8388 w 10000"/>
                <a:gd name="connsiteY322" fmla="*/ 4462 h 10000"/>
                <a:gd name="connsiteX323" fmla="*/ 8408 w 10000"/>
                <a:gd name="connsiteY323" fmla="*/ 4590 h 10000"/>
                <a:gd name="connsiteX324" fmla="*/ 8435 w 10000"/>
                <a:gd name="connsiteY324" fmla="*/ 4333 h 10000"/>
                <a:gd name="connsiteX325" fmla="*/ 8453 w 10000"/>
                <a:gd name="connsiteY325" fmla="*/ 4295 h 10000"/>
                <a:gd name="connsiteX326" fmla="*/ 8473 w 10000"/>
                <a:gd name="connsiteY326" fmla="*/ 4205 h 10000"/>
                <a:gd name="connsiteX327" fmla="*/ 8493 w 10000"/>
                <a:gd name="connsiteY327" fmla="*/ 3949 h 10000"/>
                <a:gd name="connsiteX328" fmla="*/ 8511 w 10000"/>
                <a:gd name="connsiteY328" fmla="*/ 4654 h 10000"/>
                <a:gd name="connsiteX329" fmla="*/ 8540 w 10000"/>
                <a:gd name="connsiteY329" fmla="*/ 5282 h 10000"/>
                <a:gd name="connsiteX330" fmla="*/ 8558 w 10000"/>
                <a:gd name="connsiteY330" fmla="*/ 6051 h 10000"/>
                <a:gd name="connsiteX331" fmla="*/ 8588 w 10000"/>
                <a:gd name="connsiteY331" fmla="*/ 6718 h 10000"/>
                <a:gd name="connsiteX332" fmla="*/ 8607 w 10000"/>
                <a:gd name="connsiteY332" fmla="*/ 6821 h 10000"/>
                <a:gd name="connsiteX333" fmla="*/ 8625 w 10000"/>
                <a:gd name="connsiteY333" fmla="*/ 6462 h 10000"/>
                <a:gd name="connsiteX334" fmla="*/ 8644 w 10000"/>
                <a:gd name="connsiteY334" fmla="*/ 5321 h 10000"/>
                <a:gd name="connsiteX335" fmla="*/ 8663 w 10000"/>
                <a:gd name="connsiteY335" fmla="*/ 2769 h 10000"/>
                <a:gd name="connsiteX336" fmla="*/ 8684 w 10000"/>
                <a:gd name="connsiteY336" fmla="*/ 1244 h 10000"/>
                <a:gd name="connsiteX337" fmla="*/ 8702 w 10000"/>
                <a:gd name="connsiteY337" fmla="*/ 962 h 10000"/>
                <a:gd name="connsiteX338" fmla="*/ 8728 w 10000"/>
                <a:gd name="connsiteY338" fmla="*/ 3603 h 10000"/>
                <a:gd name="connsiteX339" fmla="*/ 8746 w 10000"/>
                <a:gd name="connsiteY339" fmla="*/ 6846 h 10000"/>
                <a:gd name="connsiteX340" fmla="*/ 8774 w 10000"/>
                <a:gd name="connsiteY340" fmla="*/ 8282 h 10000"/>
                <a:gd name="connsiteX341" fmla="*/ 8793 w 10000"/>
                <a:gd name="connsiteY341" fmla="*/ 8218 h 10000"/>
                <a:gd name="connsiteX342" fmla="*/ 8813 w 10000"/>
                <a:gd name="connsiteY342" fmla="*/ 7679 h 10000"/>
                <a:gd name="connsiteX343" fmla="*/ 8833 w 10000"/>
                <a:gd name="connsiteY343" fmla="*/ 7038 h 10000"/>
                <a:gd name="connsiteX344" fmla="*/ 8851 w 10000"/>
                <a:gd name="connsiteY344" fmla="*/ 6436 h 10000"/>
                <a:gd name="connsiteX345" fmla="*/ 8881 w 10000"/>
                <a:gd name="connsiteY345" fmla="*/ 6115 h 10000"/>
                <a:gd name="connsiteX346" fmla="*/ 8900 w 10000"/>
                <a:gd name="connsiteY346" fmla="*/ 5833 h 10000"/>
                <a:gd name="connsiteX347" fmla="*/ 8918 w 10000"/>
                <a:gd name="connsiteY347" fmla="*/ 5449 h 10000"/>
                <a:gd name="connsiteX348" fmla="*/ 8938 w 10000"/>
                <a:gd name="connsiteY348" fmla="*/ 4872 h 10000"/>
                <a:gd name="connsiteX349" fmla="*/ 8957 w 10000"/>
                <a:gd name="connsiteY349" fmla="*/ 4333 h 10000"/>
                <a:gd name="connsiteX350" fmla="*/ 8984 w 10000"/>
                <a:gd name="connsiteY350" fmla="*/ 3795 h 10000"/>
                <a:gd name="connsiteX351" fmla="*/ 9002 w 10000"/>
                <a:gd name="connsiteY351" fmla="*/ 3538 h 10000"/>
                <a:gd name="connsiteX352" fmla="*/ 9021 w 10000"/>
                <a:gd name="connsiteY352" fmla="*/ 3244 h 10000"/>
                <a:gd name="connsiteX353" fmla="*/ 9047 w 10000"/>
                <a:gd name="connsiteY353" fmla="*/ 3372 h 10000"/>
                <a:gd name="connsiteX354" fmla="*/ 9069 w 10000"/>
                <a:gd name="connsiteY354" fmla="*/ 3244 h 10000"/>
                <a:gd name="connsiteX355" fmla="*/ 9088 w 10000"/>
                <a:gd name="connsiteY355" fmla="*/ 2513 h 10000"/>
                <a:gd name="connsiteX356" fmla="*/ 9106 w 10000"/>
                <a:gd name="connsiteY356" fmla="*/ 2897 h 10000"/>
                <a:gd name="connsiteX357" fmla="*/ 9125 w 10000"/>
                <a:gd name="connsiteY357" fmla="*/ 5128 h 10000"/>
                <a:gd name="connsiteX358" fmla="*/ 9156 w 10000"/>
                <a:gd name="connsiteY358" fmla="*/ 6846 h 10000"/>
                <a:gd name="connsiteX359" fmla="*/ 9175 w 10000"/>
                <a:gd name="connsiteY359" fmla="*/ 7038 h 10000"/>
                <a:gd name="connsiteX360" fmla="*/ 9194 w 10000"/>
                <a:gd name="connsiteY360" fmla="*/ 6821 h 10000"/>
                <a:gd name="connsiteX361" fmla="*/ 9220 w 10000"/>
                <a:gd name="connsiteY361" fmla="*/ 6051 h 10000"/>
                <a:gd name="connsiteX362" fmla="*/ 9240 w 10000"/>
                <a:gd name="connsiteY362" fmla="*/ 4974 h 10000"/>
                <a:gd name="connsiteX363" fmla="*/ 9258 w 10000"/>
                <a:gd name="connsiteY363" fmla="*/ 3885 h 10000"/>
                <a:gd name="connsiteX364" fmla="*/ 9277 w 10000"/>
                <a:gd name="connsiteY364" fmla="*/ 3795 h 10000"/>
                <a:gd name="connsiteX365" fmla="*/ 9295 w 10000"/>
                <a:gd name="connsiteY365" fmla="*/ 4910 h 10000"/>
                <a:gd name="connsiteX366" fmla="*/ 9316 w 10000"/>
                <a:gd name="connsiteY366" fmla="*/ 6590 h 10000"/>
                <a:gd name="connsiteX367" fmla="*/ 9345 w 10000"/>
                <a:gd name="connsiteY367" fmla="*/ 7705 h 10000"/>
                <a:gd name="connsiteX368" fmla="*/ 9364 w 10000"/>
                <a:gd name="connsiteY368" fmla="*/ 7641 h 10000"/>
                <a:gd name="connsiteX369" fmla="*/ 9382 w 10000"/>
                <a:gd name="connsiteY369" fmla="*/ 6974 h 10000"/>
                <a:gd name="connsiteX370" fmla="*/ 9400 w 10000"/>
                <a:gd name="connsiteY370" fmla="*/ 6244 h 10000"/>
                <a:gd name="connsiteX371" fmla="*/ 9430 w 10000"/>
                <a:gd name="connsiteY371" fmla="*/ 5667 h 10000"/>
                <a:gd name="connsiteX372" fmla="*/ 9449 w 10000"/>
                <a:gd name="connsiteY372" fmla="*/ 5282 h 10000"/>
                <a:gd name="connsiteX373" fmla="*/ 9468 w 10000"/>
                <a:gd name="connsiteY373" fmla="*/ 4782 h 10000"/>
                <a:gd name="connsiteX374" fmla="*/ 9486 w 10000"/>
                <a:gd name="connsiteY374" fmla="*/ 3987 h 10000"/>
                <a:gd name="connsiteX375" fmla="*/ 9515 w 10000"/>
                <a:gd name="connsiteY375" fmla="*/ 3244 h 10000"/>
                <a:gd name="connsiteX376" fmla="*/ 9533 w 10000"/>
                <a:gd name="connsiteY376" fmla="*/ 2872 h 10000"/>
                <a:gd name="connsiteX377" fmla="*/ 9552 w 10000"/>
                <a:gd name="connsiteY377" fmla="*/ 2962 h 10000"/>
                <a:gd name="connsiteX378" fmla="*/ 9570 w 10000"/>
                <a:gd name="connsiteY378" fmla="*/ 3667 h 10000"/>
                <a:gd name="connsiteX379" fmla="*/ 9591 w 10000"/>
                <a:gd name="connsiteY379" fmla="*/ 5321 h 10000"/>
                <a:gd name="connsiteX380" fmla="*/ 10000 w 10000"/>
                <a:gd name="connsiteY380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7926 w 10000"/>
                <a:gd name="connsiteY299" fmla="*/ 5833 h 10000"/>
                <a:gd name="connsiteX300" fmla="*/ 7944 w 10000"/>
                <a:gd name="connsiteY300" fmla="*/ 4359 h 10000"/>
                <a:gd name="connsiteX301" fmla="*/ 7970 w 10000"/>
                <a:gd name="connsiteY301" fmla="*/ 2705 h 10000"/>
                <a:gd name="connsiteX302" fmla="*/ 7988 w 10000"/>
                <a:gd name="connsiteY302" fmla="*/ 1974 h 10000"/>
                <a:gd name="connsiteX303" fmla="*/ 8007 w 10000"/>
                <a:gd name="connsiteY303" fmla="*/ 4013 h 10000"/>
                <a:gd name="connsiteX304" fmla="*/ 8026 w 10000"/>
                <a:gd name="connsiteY304" fmla="*/ 6372 h 10000"/>
                <a:gd name="connsiteX305" fmla="*/ 8046 w 10000"/>
                <a:gd name="connsiteY305" fmla="*/ 7808 h 10000"/>
                <a:gd name="connsiteX306" fmla="*/ 8064 w 10000"/>
                <a:gd name="connsiteY306" fmla="*/ 7577 h 10000"/>
                <a:gd name="connsiteX307" fmla="*/ 8095 w 10000"/>
                <a:gd name="connsiteY307" fmla="*/ 7295 h 10000"/>
                <a:gd name="connsiteX308" fmla="*/ 8114 w 10000"/>
                <a:gd name="connsiteY308" fmla="*/ 7321 h 10000"/>
                <a:gd name="connsiteX309" fmla="*/ 8132 w 10000"/>
                <a:gd name="connsiteY309" fmla="*/ 7551 h 10000"/>
                <a:gd name="connsiteX310" fmla="*/ 8159 w 10000"/>
                <a:gd name="connsiteY310" fmla="*/ 7679 h 10000"/>
                <a:gd name="connsiteX311" fmla="*/ 8177 w 10000"/>
                <a:gd name="connsiteY311" fmla="*/ 7231 h 10000"/>
                <a:gd name="connsiteX312" fmla="*/ 8199 w 10000"/>
                <a:gd name="connsiteY312" fmla="*/ 6526 h 10000"/>
                <a:gd name="connsiteX313" fmla="*/ 8218 w 10000"/>
                <a:gd name="connsiteY313" fmla="*/ 5859 h 10000"/>
                <a:gd name="connsiteX314" fmla="*/ 8245 w 10000"/>
                <a:gd name="connsiteY314" fmla="*/ 5154 h 10000"/>
                <a:gd name="connsiteX315" fmla="*/ 8263 w 10000"/>
                <a:gd name="connsiteY315" fmla="*/ 4615 h 10000"/>
                <a:gd name="connsiteX316" fmla="*/ 8283 w 10000"/>
                <a:gd name="connsiteY316" fmla="*/ 3949 h 10000"/>
                <a:gd name="connsiteX317" fmla="*/ 8302 w 10000"/>
                <a:gd name="connsiteY317" fmla="*/ 3474 h 10000"/>
                <a:gd name="connsiteX318" fmla="*/ 8321 w 10000"/>
                <a:gd name="connsiteY318" fmla="*/ 2936 h 10000"/>
                <a:gd name="connsiteX319" fmla="*/ 8351 w 10000"/>
                <a:gd name="connsiteY319" fmla="*/ 2808 h 10000"/>
                <a:gd name="connsiteX320" fmla="*/ 8369 w 10000"/>
                <a:gd name="connsiteY320" fmla="*/ 3474 h 10000"/>
                <a:gd name="connsiteX321" fmla="*/ 8388 w 10000"/>
                <a:gd name="connsiteY321" fmla="*/ 4462 h 10000"/>
                <a:gd name="connsiteX322" fmla="*/ 8408 w 10000"/>
                <a:gd name="connsiteY322" fmla="*/ 4590 h 10000"/>
                <a:gd name="connsiteX323" fmla="*/ 8435 w 10000"/>
                <a:gd name="connsiteY323" fmla="*/ 4333 h 10000"/>
                <a:gd name="connsiteX324" fmla="*/ 8453 w 10000"/>
                <a:gd name="connsiteY324" fmla="*/ 4295 h 10000"/>
                <a:gd name="connsiteX325" fmla="*/ 8473 w 10000"/>
                <a:gd name="connsiteY325" fmla="*/ 4205 h 10000"/>
                <a:gd name="connsiteX326" fmla="*/ 8493 w 10000"/>
                <a:gd name="connsiteY326" fmla="*/ 3949 h 10000"/>
                <a:gd name="connsiteX327" fmla="*/ 8511 w 10000"/>
                <a:gd name="connsiteY327" fmla="*/ 4654 h 10000"/>
                <a:gd name="connsiteX328" fmla="*/ 8540 w 10000"/>
                <a:gd name="connsiteY328" fmla="*/ 5282 h 10000"/>
                <a:gd name="connsiteX329" fmla="*/ 8558 w 10000"/>
                <a:gd name="connsiteY329" fmla="*/ 6051 h 10000"/>
                <a:gd name="connsiteX330" fmla="*/ 8588 w 10000"/>
                <a:gd name="connsiteY330" fmla="*/ 6718 h 10000"/>
                <a:gd name="connsiteX331" fmla="*/ 8607 w 10000"/>
                <a:gd name="connsiteY331" fmla="*/ 6821 h 10000"/>
                <a:gd name="connsiteX332" fmla="*/ 8625 w 10000"/>
                <a:gd name="connsiteY332" fmla="*/ 6462 h 10000"/>
                <a:gd name="connsiteX333" fmla="*/ 8644 w 10000"/>
                <a:gd name="connsiteY333" fmla="*/ 5321 h 10000"/>
                <a:gd name="connsiteX334" fmla="*/ 8663 w 10000"/>
                <a:gd name="connsiteY334" fmla="*/ 2769 h 10000"/>
                <a:gd name="connsiteX335" fmla="*/ 8684 w 10000"/>
                <a:gd name="connsiteY335" fmla="*/ 1244 h 10000"/>
                <a:gd name="connsiteX336" fmla="*/ 8702 w 10000"/>
                <a:gd name="connsiteY336" fmla="*/ 962 h 10000"/>
                <a:gd name="connsiteX337" fmla="*/ 8728 w 10000"/>
                <a:gd name="connsiteY337" fmla="*/ 3603 h 10000"/>
                <a:gd name="connsiteX338" fmla="*/ 8746 w 10000"/>
                <a:gd name="connsiteY338" fmla="*/ 6846 h 10000"/>
                <a:gd name="connsiteX339" fmla="*/ 8774 w 10000"/>
                <a:gd name="connsiteY339" fmla="*/ 8282 h 10000"/>
                <a:gd name="connsiteX340" fmla="*/ 8793 w 10000"/>
                <a:gd name="connsiteY340" fmla="*/ 8218 h 10000"/>
                <a:gd name="connsiteX341" fmla="*/ 8813 w 10000"/>
                <a:gd name="connsiteY341" fmla="*/ 7679 h 10000"/>
                <a:gd name="connsiteX342" fmla="*/ 8833 w 10000"/>
                <a:gd name="connsiteY342" fmla="*/ 7038 h 10000"/>
                <a:gd name="connsiteX343" fmla="*/ 8851 w 10000"/>
                <a:gd name="connsiteY343" fmla="*/ 6436 h 10000"/>
                <a:gd name="connsiteX344" fmla="*/ 8881 w 10000"/>
                <a:gd name="connsiteY344" fmla="*/ 6115 h 10000"/>
                <a:gd name="connsiteX345" fmla="*/ 8900 w 10000"/>
                <a:gd name="connsiteY345" fmla="*/ 5833 h 10000"/>
                <a:gd name="connsiteX346" fmla="*/ 8918 w 10000"/>
                <a:gd name="connsiteY346" fmla="*/ 5449 h 10000"/>
                <a:gd name="connsiteX347" fmla="*/ 8938 w 10000"/>
                <a:gd name="connsiteY347" fmla="*/ 4872 h 10000"/>
                <a:gd name="connsiteX348" fmla="*/ 8957 w 10000"/>
                <a:gd name="connsiteY348" fmla="*/ 4333 h 10000"/>
                <a:gd name="connsiteX349" fmla="*/ 8984 w 10000"/>
                <a:gd name="connsiteY349" fmla="*/ 3795 h 10000"/>
                <a:gd name="connsiteX350" fmla="*/ 9002 w 10000"/>
                <a:gd name="connsiteY350" fmla="*/ 3538 h 10000"/>
                <a:gd name="connsiteX351" fmla="*/ 9021 w 10000"/>
                <a:gd name="connsiteY351" fmla="*/ 3244 h 10000"/>
                <a:gd name="connsiteX352" fmla="*/ 9047 w 10000"/>
                <a:gd name="connsiteY352" fmla="*/ 3372 h 10000"/>
                <a:gd name="connsiteX353" fmla="*/ 9069 w 10000"/>
                <a:gd name="connsiteY353" fmla="*/ 3244 h 10000"/>
                <a:gd name="connsiteX354" fmla="*/ 9088 w 10000"/>
                <a:gd name="connsiteY354" fmla="*/ 2513 h 10000"/>
                <a:gd name="connsiteX355" fmla="*/ 9106 w 10000"/>
                <a:gd name="connsiteY355" fmla="*/ 2897 h 10000"/>
                <a:gd name="connsiteX356" fmla="*/ 9125 w 10000"/>
                <a:gd name="connsiteY356" fmla="*/ 5128 h 10000"/>
                <a:gd name="connsiteX357" fmla="*/ 9156 w 10000"/>
                <a:gd name="connsiteY357" fmla="*/ 6846 h 10000"/>
                <a:gd name="connsiteX358" fmla="*/ 9175 w 10000"/>
                <a:gd name="connsiteY358" fmla="*/ 7038 h 10000"/>
                <a:gd name="connsiteX359" fmla="*/ 9194 w 10000"/>
                <a:gd name="connsiteY359" fmla="*/ 6821 h 10000"/>
                <a:gd name="connsiteX360" fmla="*/ 9220 w 10000"/>
                <a:gd name="connsiteY360" fmla="*/ 6051 h 10000"/>
                <a:gd name="connsiteX361" fmla="*/ 9240 w 10000"/>
                <a:gd name="connsiteY361" fmla="*/ 4974 h 10000"/>
                <a:gd name="connsiteX362" fmla="*/ 9258 w 10000"/>
                <a:gd name="connsiteY362" fmla="*/ 3885 h 10000"/>
                <a:gd name="connsiteX363" fmla="*/ 9277 w 10000"/>
                <a:gd name="connsiteY363" fmla="*/ 3795 h 10000"/>
                <a:gd name="connsiteX364" fmla="*/ 9295 w 10000"/>
                <a:gd name="connsiteY364" fmla="*/ 4910 h 10000"/>
                <a:gd name="connsiteX365" fmla="*/ 9316 w 10000"/>
                <a:gd name="connsiteY365" fmla="*/ 6590 h 10000"/>
                <a:gd name="connsiteX366" fmla="*/ 9345 w 10000"/>
                <a:gd name="connsiteY366" fmla="*/ 7705 h 10000"/>
                <a:gd name="connsiteX367" fmla="*/ 9364 w 10000"/>
                <a:gd name="connsiteY367" fmla="*/ 7641 h 10000"/>
                <a:gd name="connsiteX368" fmla="*/ 9382 w 10000"/>
                <a:gd name="connsiteY368" fmla="*/ 6974 h 10000"/>
                <a:gd name="connsiteX369" fmla="*/ 9400 w 10000"/>
                <a:gd name="connsiteY369" fmla="*/ 6244 h 10000"/>
                <a:gd name="connsiteX370" fmla="*/ 9430 w 10000"/>
                <a:gd name="connsiteY370" fmla="*/ 5667 h 10000"/>
                <a:gd name="connsiteX371" fmla="*/ 9449 w 10000"/>
                <a:gd name="connsiteY371" fmla="*/ 5282 h 10000"/>
                <a:gd name="connsiteX372" fmla="*/ 9468 w 10000"/>
                <a:gd name="connsiteY372" fmla="*/ 4782 h 10000"/>
                <a:gd name="connsiteX373" fmla="*/ 9486 w 10000"/>
                <a:gd name="connsiteY373" fmla="*/ 3987 h 10000"/>
                <a:gd name="connsiteX374" fmla="*/ 9515 w 10000"/>
                <a:gd name="connsiteY374" fmla="*/ 3244 h 10000"/>
                <a:gd name="connsiteX375" fmla="*/ 9533 w 10000"/>
                <a:gd name="connsiteY375" fmla="*/ 2872 h 10000"/>
                <a:gd name="connsiteX376" fmla="*/ 9552 w 10000"/>
                <a:gd name="connsiteY376" fmla="*/ 2962 h 10000"/>
                <a:gd name="connsiteX377" fmla="*/ 9570 w 10000"/>
                <a:gd name="connsiteY377" fmla="*/ 3667 h 10000"/>
                <a:gd name="connsiteX378" fmla="*/ 9591 w 10000"/>
                <a:gd name="connsiteY378" fmla="*/ 5321 h 10000"/>
                <a:gd name="connsiteX379" fmla="*/ 10000 w 10000"/>
                <a:gd name="connsiteY379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7944 w 10000"/>
                <a:gd name="connsiteY299" fmla="*/ 4359 h 10000"/>
                <a:gd name="connsiteX300" fmla="*/ 7970 w 10000"/>
                <a:gd name="connsiteY300" fmla="*/ 2705 h 10000"/>
                <a:gd name="connsiteX301" fmla="*/ 7988 w 10000"/>
                <a:gd name="connsiteY301" fmla="*/ 1974 h 10000"/>
                <a:gd name="connsiteX302" fmla="*/ 8007 w 10000"/>
                <a:gd name="connsiteY302" fmla="*/ 4013 h 10000"/>
                <a:gd name="connsiteX303" fmla="*/ 8026 w 10000"/>
                <a:gd name="connsiteY303" fmla="*/ 6372 h 10000"/>
                <a:gd name="connsiteX304" fmla="*/ 8046 w 10000"/>
                <a:gd name="connsiteY304" fmla="*/ 7808 h 10000"/>
                <a:gd name="connsiteX305" fmla="*/ 8064 w 10000"/>
                <a:gd name="connsiteY305" fmla="*/ 7577 h 10000"/>
                <a:gd name="connsiteX306" fmla="*/ 8095 w 10000"/>
                <a:gd name="connsiteY306" fmla="*/ 7295 h 10000"/>
                <a:gd name="connsiteX307" fmla="*/ 8114 w 10000"/>
                <a:gd name="connsiteY307" fmla="*/ 7321 h 10000"/>
                <a:gd name="connsiteX308" fmla="*/ 8132 w 10000"/>
                <a:gd name="connsiteY308" fmla="*/ 7551 h 10000"/>
                <a:gd name="connsiteX309" fmla="*/ 8159 w 10000"/>
                <a:gd name="connsiteY309" fmla="*/ 7679 h 10000"/>
                <a:gd name="connsiteX310" fmla="*/ 8177 w 10000"/>
                <a:gd name="connsiteY310" fmla="*/ 7231 h 10000"/>
                <a:gd name="connsiteX311" fmla="*/ 8199 w 10000"/>
                <a:gd name="connsiteY311" fmla="*/ 6526 h 10000"/>
                <a:gd name="connsiteX312" fmla="*/ 8218 w 10000"/>
                <a:gd name="connsiteY312" fmla="*/ 5859 h 10000"/>
                <a:gd name="connsiteX313" fmla="*/ 8245 w 10000"/>
                <a:gd name="connsiteY313" fmla="*/ 5154 h 10000"/>
                <a:gd name="connsiteX314" fmla="*/ 8263 w 10000"/>
                <a:gd name="connsiteY314" fmla="*/ 4615 h 10000"/>
                <a:gd name="connsiteX315" fmla="*/ 8283 w 10000"/>
                <a:gd name="connsiteY315" fmla="*/ 3949 h 10000"/>
                <a:gd name="connsiteX316" fmla="*/ 8302 w 10000"/>
                <a:gd name="connsiteY316" fmla="*/ 3474 h 10000"/>
                <a:gd name="connsiteX317" fmla="*/ 8321 w 10000"/>
                <a:gd name="connsiteY317" fmla="*/ 2936 h 10000"/>
                <a:gd name="connsiteX318" fmla="*/ 8351 w 10000"/>
                <a:gd name="connsiteY318" fmla="*/ 2808 h 10000"/>
                <a:gd name="connsiteX319" fmla="*/ 8369 w 10000"/>
                <a:gd name="connsiteY319" fmla="*/ 3474 h 10000"/>
                <a:gd name="connsiteX320" fmla="*/ 8388 w 10000"/>
                <a:gd name="connsiteY320" fmla="*/ 4462 h 10000"/>
                <a:gd name="connsiteX321" fmla="*/ 8408 w 10000"/>
                <a:gd name="connsiteY321" fmla="*/ 4590 h 10000"/>
                <a:gd name="connsiteX322" fmla="*/ 8435 w 10000"/>
                <a:gd name="connsiteY322" fmla="*/ 4333 h 10000"/>
                <a:gd name="connsiteX323" fmla="*/ 8453 w 10000"/>
                <a:gd name="connsiteY323" fmla="*/ 4295 h 10000"/>
                <a:gd name="connsiteX324" fmla="*/ 8473 w 10000"/>
                <a:gd name="connsiteY324" fmla="*/ 4205 h 10000"/>
                <a:gd name="connsiteX325" fmla="*/ 8493 w 10000"/>
                <a:gd name="connsiteY325" fmla="*/ 3949 h 10000"/>
                <a:gd name="connsiteX326" fmla="*/ 8511 w 10000"/>
                <a:gd name="connsiteY326" fmla="*/ 4654 h 10000"/>
                <a:gd name="connsiteX327" fmla="*/ 8540 w 10000"/>
                <a:gd name="connsiteY327" fmla="*/ 5282 h 10000"/>
                <a:gd name="connsiteX328" fmla="*/ 8558 w 10000"/>
                <a:gd name="connsiteY328" fmla="*/ 6051 h 10000"/>
                <a:gd name="connsiteX329" fmla="*/ 8588 w 10000"/>
                <a:gd name="connsiteY329" fmla="*/ 6718 h 10000"/>
                <a:gd name="connsiteX330" fmla="*/ 8607 w 10000"/>
                <a:gd name="connsiteY330" fmla="*/ 6821 h 10000"/>
                <a:gd name="connsiteX331" fmla="*/ 8625 w 10000"/>
                <a:gd name="connsiteY331" fmla="*/ 6462 h 10000"/>
                <a:gd name="connsiteX332" fmla="*/ 8644 w 10000"/>
                <a:gd name="connsiteY332" fmla="*/ 5321 h 10000"/>
                <a:gd name="connsiteX333" fmla="*/ 8663 w 10000"/>
                <a:gd name="connsiteY333" fmla="*/ 2769 h 10000"/>
                <a:gd name="connsiteX334" fmla="*/ 8684 w 10000"/>
                <a:gd name="connsiteY334" fmla="*/ 1244 h 10000"/>
                <a:gd name="connsiteX335" fmla="*/ 8702 w 10000"/>
                <a:gd name="connsiteY335" fmla="*/ 962 h 10000"/>
                <a:gd name="connsiteX336" fmla="*/ 8728 w 10000"/>
                <a:gd name="connsiteY336" fmla="*/ 3603 h 10000"/>
                <a:gd name="connsiteX337" fmla="*/ 8746 w 10000"/>
                <a:gd name="connsiteY337" fmla="*/ 6846 h 10000"/>
                <a:gd name="connsiteX338" fmla="*/ 8774 w 10000"/>
                <a:gd name="connsiteY338" fmla="*/ 8282 h 10000"/>
                <a:gd name="connsiteX339" fmla="*/ 8793 w 10000"/>
                <a:gd name="connsiteY339" fmla="*/ 8218 h 10000"/>
                <a:gd name="connsiteX340" fmla="*/ 8813 w 10000"/>
                <a:gd name="connsiteY340" fmla="*/ 7679 h 10000"/>
                <a:gd name="connsiteX341" fmla="*/ 8833 w 10000"/>
                <a:gd name="connsiteY341" fmla="*/ 7038 h 10000"/>
                <a:gd name="connsiteX342" fmla="*/ 8851 w 10000"/>
                <a:gd name="connsiteY342" fmla="*/ 6436 h 10000"/>
                <a:gd name="connsiteX343" fmla="*/ 8881 w 10000"/>
                <a:gd name="connsiteY343" fmla="*/ 6115 h 10000"/>
                <a:gd name="connsiteX344" fmla="*/ 8900 w 10000"/>
                <a:gd name="connsiteY344" fmla="*/ 5833 h 10000"/>
                <a:gd name="connsiteX345" fmla="*/ 8918 w 10000"/>
                <a:gd name="connsiteY345" fmla="*/ 5449 h 10000"/>
                <a:gd name="connsiteX346" fmla="*/ 8938 w 10000"/>
                <a:gd name="connsiteY346" fmla="*/ 4872 h 10000"/>
                <a:gd name="connsiteX347" fmla="*/ 8957 w 10000"/>
                <a:gd name="connsiteY347" fmla="*/ 4333 h 10000"/>
                <a:gd name="connsiteX348" fmla="*/ 8984 w 10000"/>
                <a:gd name="connsiteY348" fmla="*/ 3795 h 10000"/>
                <a:gd name="connsiteX349" fmla="*/ 9002 w 10000"/>
                <a:gd name="connsiteY349" fmla="*/ 3538 h 10000"/>
                <a:gd name="connsiteX350" fmla="*/ 9021 w 10000"/>
                <a:gd name="connsiteY350" fmla="*/ 3244 h 10000"/>
                <a:gd name="connsiteX351" fmla="*/ 9047 w 10000"/>
                <a:gd name="connsiteY351" fmla="*/ 3372 h 10000"/>
                <a:gd name="connsiteX352" fmla="*/ 9069 w 10000"/>
                <a:gd name="connsiteY352" fmla="*/ 3244 h 10000"/>
                <a:gd name="connsiteX353" fmla="*/ 9088 w 10000"/>
                <a:gd name="connsiteY353" fmla="*/ 2513 h 10000"/>
                <a:gd name="connsiteX354" fmla="*/ 9106 w 10000"/>
                <a:gd name="connsiteY354" fmla="*/ 2897 h 10000"/>
                <a:gd name="connsiteX355" fmla="*/ 9125 w 10000"/>
                <a:gd name="connsiteY355" fmla="*/ 5128 h 10000"/>
                <a:gd name="connsiteX356" fmla="*/ 9156 w 10000"/>
                <a:gd name="connsiteY356" fmla="*/ 6846 h 10000"/>
                <a:gd name="connsiteX357" fmla="*/ 9175 w 10000"/>
                <a:gd name="connsiteY357" fmla="*/ 7038 h 10000"/>
                <a:gd name="connsiteX358" fmla="*/ 9194 w 10000"/>
                <a:gd name="connsiteY358" fmla="*/ 6821 h 10000"/>
                <a:gd name="connsiteX359" fmla="*/ 9220 w 10000"/>
                <a:gd name="connsiteY359" fmla="*/ 6051 h 10000"/>
                <a:gd name="connsiteX360" fmla="*/ 9240 w 10000"/>
                <a:gd name="connsiteY360" fmla="*/ 4974 h 10000"/>
                <a:gd name="connsiteX361" fmla="*/ 9258 w 10000"/>
                <a:gd name="connsiteY361" fmla="*/ 3885 h 10000"/>
                <a:gd name="connsiteX362" fmla="*/ 9277 w 10000"/>
                <a:gd name="connsiteY362" fmla="*/ 3795 h 10000"/>
                <a:gd name="connsiteX363" fmla="*/ 9295 w 10000"/>
                <a:gd name="connsiteY363" fmla="*/ 4910 h 10000"/>
                <a:gd name="connsiteX364" fmla="*/ 9316 w 10000"/>
                <a:gd name="connsiteY364" fmla="*/ 6590 h 10000"/>
                <a:gd name="connsiteX365" fmla="*/ 9345 w 10000"/>
                <a:gd name="connsiteY365" fmla="*/ 7705 h 10000"/>
                <a:gd name="connsiteX366" fmla="*/ 9364 w 10000"/>
                <a:gd name="connsiteY366" fmla="*/ 7641 h 10000"/>
                <a:gd name="connsiteX367" fmla="*/ 9382 w 10000"/>
                <a:gd name="connsiteY367" fmla="*/ 6974 h 10000"/>
                <a:gd name="connsiteX368" fmla="*/ 9400 w 10000"/>
                <a:gd name="connsiteY368" fmla="*/ 6244 h 10000"/>
                <a:gd name="connsiteX369" fmla="*/ 9430 w 10000"/>
                <a:gd name="connsiteY369" fmla="*/ 5667 h 10000"/>
                <a:gd name="connsiteX370" fmla="*/ 9449 w 10000"/>
                <a:gd name="connsiteY370" fmla="*/ 5282 h 10000"/>
                <a:gd name="connsiteX371" fmla="*/ 9468 w 10000"/>
                <a:gd name="connsiteY371" fmla="*/ 4782 h 10000"/>
                <a:gd name="connsiteX372" fmla="*/ 9486 w 10000"/>
                <a:gd name="connsiteY372" fmla="*/ 3987 h 10000"/>
                <a:gd name="connsiteX373" fmla="*/ 9515 w 10000"/>
                <a:gd name="connsiteY373" fmla="*/ 3244 h 10000"/>
                <a:gd name="connsiteX374" fmla="*/ 9533 w 10000"/>
                <a:gd name="connsiteY374" fmla="*/ 2872 h 10000"/>
                <a:gd name="connsiteX375" fmla="*/ 9552 w 10000"/>
                <a:gd name="connsiteY375" fmla="*/ 2962 h 10000"/>
                <a:gd name="connsiteX376" fmla="*/ 9570 w 10000"/>
                <a:gd name="connsiteY376" fmla="*/ 3667 h 10000"/>
                <a:gd name="connsiteX377" fmla="*/ 9591 w 10000"/>
                <a:gd name="connsiteY377" fmla="*/ 5321 h 10000"/>
                <a:gd name="connsiteX378" fmla="*/ 10000 w 10000"/>
                <a:gd name="connsiteY378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7970 w 10000"/>
                <a:gd name="connsiteY299" fmla="*/ 2705 h 10000"/>
                <a:gd name="connsiteX300" fmla="*/ 7988 w 10000"/>
                <a:gd name="connsiteY300" fmla="*/ 1974 h 10000"/>
                <a:gd name="connsiteX301" fmla="*/ 8007 w 10000"/>
                <a:gd name="connsiteY301" fmla="*/ 4013 h 10000"/>
                <a:gd name="connsiteX302" fmla="*/ 8026 w 10000"/>
                <a:gd name="connsiteY302" fmla="*/ 6372 h 10000"/>
                <a:gd name="connsiteX303" fmla="*/ 8046 w 10000"/>
                <a:gd name="connsiteY303" fmla="*/ 7808 h 10000"/>
                <a:gd name="connsiteX304" fmla="*/ 8064 w 10000"/>
                <a:gd name="connsiteY304" fmla="*/ 7577 h 10000"/>
                <a:gd name="connsiteX305" fmla="*/ 8095 w 10000"/>
                <a:gd name="connsiteY305" fmla="*/ 7295 h 10000"/>
                <a:gd name="connsiteX306" fmla="*/ 8114 w 10000"/>
                <a:gd name="connsiteY306" fmla="*/ 7321 h 10000"/>
                <a:gd name="connsiteX307" fmla="*/ 8132 w 10000"/>
                <a:gd name="connsiteY307" fmla="*/ 7551 h 10000"/>
                <a:gd name="connsiteX308" fmla="*/ 8159 w 10000"/>
                <a:gd name="connsiteY308" fmla="*/ 7679 h 10000"/>
                <a:gd name="connsiteX309" fmla="*/ 8177 w 10000"/>
                <a:gd name="connsiteY309" fmla="*/ 7231 h 10000"/>
                <a:gd name="connsiteX310" fmla="*/ 8199 w 10000"/>
                <a:gd name="connsiteY310" fmla="*/ 6526 h 10000"/>
                <a:gd name="connsiteX311" fmla="*/ 8218 w 10000"/>
                <a:gd name="connsiteY311" fmla="*/ 5859 h 10000"/>
                <a:gd name="connsiteX312" fmla="*/ 8245 w 10000"/>
                <a:gd name="connsiteY312" fmla="*/ 5154 h 10000"/>
                <a:gd name="connsiteX313" fmla="*/ 8263 w 10000"/>
                <a:gd name="connsiteY313" fmla="*/ 4615 h 10000"/>
                <a:gd name="connsiteX314" fmla="*/ 8283 w 10000"/>
                <a:gd name="connsiteY314" fmla="*/ 3949 h 10000"/>
                <a:gd name="connsiteX315" fmla="*/ 8302 w 10000"/>
                <a:gd name="connsiteY315" fmla="*/ 3474 h 10000"/>
                <a:gd name="connsiteX316" fmla="*/ 8321 w 10000"/>
                <a:gd name="connsiteY316" fmla="*/ 2936 h 10000"/>
                <a:gd name="connsiteX317" fmla="*/ 8351 w 10000"/>
                <a:gd name="connsiteY317" fmla="*/ 2808 h 10000"/>
                <a:gd name="connsiteX318" fmla="*/ 8369 w 10000"/>
                <a:gd name="connsiteY318" fmla="*/ 3474 h 10000"/>
                <a:gd name="connsiteX319" fmla="*/ 8388 w 10000"/>
                <a:gd name="connsiteY319" fmla="*/ 4462 h 10000"/>
                <a:gd name="connsiteX320" fmla="*/ 8408 w 10000"/>
                <a:gd name="connsiteY320" fmla="*/ 4590 h 10000"/>
                <a:gd name="connsiteX321" fmla="*/ 8435 w 10000"/>
                <a:gd name="connsiteY321" fmla="*/ 4333 h 10000"/>
                <a:gd name="connsiteX322" fmla="*/ 8453 w 10000"/>
                <a:gd name="connsiteY322" fmla="*/ 4295 h 10000"/>
                <a:gd name="connsiteX323" fmla="*/ 8473 w 10000"/>
                <a:gd name="connsiteY323" fmla="*/ 4205 h 10000"/>
                <a:gd name="connsiteX324" fmla="*/ 8493 w 10000"/>
                <a:gd name="connsiteY324" fmla="*/ 3949 h 10000"/>
                <a:gd name="connsiteX325" fmla="*/ 8511 w 10000"/>
                <a:gd name="connsiteY325" fmla="*/ 4654 h 10000"/>
                <a:gd name="connsiteX326" fmla="*/ 8540 w 10000"/>
                <a:gd name="connsiteY326" fmla="*/ 5282 h 10000"/>
                <a:gd name="connsiteX327" fmla="*/ 8558 w 10000"/>
                <a:gd name="connsiteY327" fmla="*/ 6051 h 10000"/>
                <a:gd name="connsiteX328" fmla="*/ 8588 w 10000"/>
                <a:gd name="connsiteY328" fmla="*/ 6718 h 10000"/>
                <a:gd name="connsiteX329" fmla="*/ 8607 w 10000"/>
                <a:gd name="connsiteY329" fmla="*/ 6821 h 10000"/>
                <a:gd name="connsiteX330" fmla="*/ 8625 w 10000"/>
                <a:gd name="connsiteY330" fmla="*/ 6462 h 10000"/>
                <a:gd name="connsiteX331" fmla="*/ 8644 w 10000"/>
                <a:gd name="connsiteY331" fmla="*/ 5321 h 10000"/>
                <a:gd name="connsiteX332" fmla="*/ 8663 w 10000"/>
                <a:gd name="connsiteY332" fmla="*/ 2769 h 10000"/>
                <a:gd name="connsiteX333" fmla="*/ 8684 w 10000"/>
                <a:gd name="connsiteY333" fmla="*/ 1244 h 10000"/>
                <a:gd name="connsiteX334" fmla="*/ 8702 w 10000"/>
                <a:gd name="connsiteY334" fmla="*/ 962 h 10000"/>
                <a:gd name="connsiteX335" fmla="*/ 8728 w 10000"/>
                <a:gd name="connsiteY335" fmla="*/ 3603 h 10000"/>
                <a:gd name="connsiteX336" fmla="*/ 8746 w 10000"/>
                <a:gd name="connsiteY336" fmla="*/ 6846 h 10000"/>
                <a:gd name="connsiteX337" fmla="*/ 8774 w 10000"/>
                <a:gd name="connsiteY337" fmla="*/ 8282 h 10000"/>
                <a:gd name="connsiteX338" fmla="*/ 8793 w 10000"/>
                <a:gd name="connsiteY338" fmla="*/ 8218 h 10000"/>
                <a:gd name="connsiteX339" fmla="*/ 8813 w 10000"/>
                <a:gd name="connsiteY339" fmla="*/ 7679 h 10000"/>
                <a:gd name="connsiteX340" fmla="*/ 8833 w 10000"/>
                <a:gd name="connsiteY340" fmla="*/ 7038 h 10000"/>
                <a:gd name="connsiteX341" fmla="*/ 8851 w 10000"/>
                <a:gd name="connsiteY341" fmla="*/ 6436 h 10000"/>
                <a:gd name="connsiteX342" fmla="*/ 8881 w 10000"/>
                <a:gd name="connsiteY342" fmla="*/ 6115 h 10000"/>
                <a:gd name="connsiteX343" fmla="*/ 8900 w 10000"/>
                <a:gd name="connsiteY343" fmla="*/ 5833 h 10000"/>
                <a:gd name="connsiteX344" fmla="*/ 8918 w 10000"/>
                <a:gd name="connsiteY344" fmla="*/ 5449 h 10000"/>
                <a:gd name="connsiteX345" fmla="*/ 8938 w 10000"/>
                <a:gd name="connsiteY345" fmla="*/ 4872 h 10000"/>
                <a:gd name="connsiteX346" fmla="*/ 8957 w 10000"/>
                <a:gd name="connsiteY346" fmla="*/ 4333 h 10000"/>
                <a:gd name="connsiteX347" fmla="*/ 8984 w 10000"/>
                <a:gd name="connsiteY347" fmla="*/ 3795 h 10000"/>
                <a:gd name="connsiteX348" fmla="*/ 9002 w 10000"/>
                <a:gd name="connsiteY348" fmla="*/ 3538 h 10000"/>
                <a:gd name="connsiteX349" fmla="*/ 9021 w 10000"/>
                <a:gd name="connsiteY349" fmla="*/ 3244 h 10000"/>
                <a:gd name="connsiteX350" fmla="*/ 9047 w 10000"/>
                <a:gd name="connsiteY350" fmla="*/ 3372 h 10000"/>
                <a:gd name="connsiteX351" fmla="*/ 9069 w 10000"/>
                <a:gd name="connsiteY351" fmla="*/ 3244 h 10000"/>
                <a:gd name="connsiteX352" fmla="*/ 9088 w 10000"/>
                <a:gd name="connsiteY352" fmla="*/ 2513 h 10000"/>
                <a:gd name="connsiteX353" fmla="*/ 9106 w 10000"/>
                <a:gd name="connsiteY353" fmla="*/ 2897 h 10000"/>
                <a:gd name="connsiteX354" fmla="*/ 9125 w 10000"/>
                <a:gd name="connsiteY354" fmla="*/ 5128 h 10000"/>
                <a:gd name="connsiteX355" fmla="*/ 9156 w 10000"/>
                <a:gd name="connsiteY355" fmla="*/ 6846 h 10000"/>
                <a:gd name="connsiteX356" fmla="*/ 9175 w 10000"/>
                <a:gd name="connsiteY356" fmla="*/ 7038 h 10000"/>
                <a:gd name="connsiteX357" fmla="*/ 9194 w 10000"/>
                <a:gd name="connsiteY357" fmla="*/ 6821 h 10000"/>
                <a:gd name="connsiteX358" fmla="*/ 9220 w 10000"/>
                <a:gd name="connsiteY358" fmla="*/ 6051 h 10000"/>
                <a:gd name="connsiteX359" fmla="*/ 9240 w 10000"/>
                <a:gd name="connsiteY359" fmla="*/ 4974 h 10000"/>
                <a:gd name="connsiteX360" fmla="*/ 9258 w 10000"/>
                <a:gd name="connsiteY360" fmla="*/ 3885 h 10000"/>
                <a:gd name="connsiteX361" fmla="*/ 9277 w 10000"/>
                <a:gd name="connsiteY361" fmla="*/ 3795 h 10000"/>
                <a:gd name="connsiteX362" fmla="*/ 9295 w 10000"/>
                <a:gd name="connsiteY362" fmla="*/ 4910 h 10000"/>
                <a:gd name="connsiteX363" fmla="*/ 9316 w 10000"/>
                <a:gd name="connsiteY363" fmla="*/ 6590 h 10000"/>
                <a:gd name="connsiteX364" fmla="*/ 9345 w 10000"/>
                <a:gd name="connsiteY364" fmla="*/ 7705 h 10000"/>
                <a:gd name="connsiteX365" fmla="*/ 9364 w 10000"/>
                <a:gd name="connsiteY365" fmla="*/ 7641 h 10000"/>
                <a:gd name="connsiteX366" fmla="*/ 9382 w 10000"/>
                <a:gd name="connsiteY366" fmla="*/ 6974 h 10000"/>
                <a:gd name="connsiteX367" fmla="*/ 9400 w 10000"/>
                <a:gd name="connsiteY367" fmla="*/ 6244 h 10000"/>
                <a:gd name="connsiteX368" fmla="*/ 9430 w 10000"/>
                <a:gd name="connsiteY368" fmla="*/ 5667 h 10000"/>
                <a:gd name="connsiteX369" fmla="*/ 9449 w 10000"/>
                <a:gd name="connsiteY369" fmla="*/ 5282 h 10000"/>
                <a:gd name="connsiteX370" fmla="*/ 9468 w 10000"/>
                <a:gd name="connsiteY370" fmla="*/ 4782 h 10000"/>
                <a:gd name="connsiteX371" fmla="*/ 9486 w 10000"/>
                <a:gd name="connsiteY371" fmla="*/ 3987 h 10000"/>
                <a:gd name="connsiteX372" fmla="*/ 9515 w 10000"/>
                <a:gd name="connsiteY372" fmla="*/ 3244 h 10000"/>
                <a:gd name="connsiteX373" fmla="*/ 9533 w 10000"/>
                <a:gd name="connsiteY373" fmla="*/ 2872 h 10000"/>
                <a:gd name="connsiteX374" fmla="*/ 9552 w 10000"/>
                <a:gd name="connsiteY374" fmla="*/ 2962 h 10000"/>
                <a:gd name="connsiteX375" fmla="*/ 9570 w 10000"/>
                <a:gd name="connsiteY375" fmla="*/ 3667 h 10000"/>
                <a:gd name="connsiteX376" fmla="*/ 9591 w 10000"/>
                <a:gd name="connsiteY376" fmla="*/ 5321 h 10000"/>
                <a:gd name="connsiteX377" fmla="*/ 10000 w 10000"/>
                <a:gd name="connsiteY377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7988 w 10000"/>
                <a:gd name="connsiteY299" fmla="*/ 1974 h 10000"/>
                <a:gd name="connsiteX300" fmla="*/ 8007 w 10000"/>
                <a:gd name="connsiteY300" fmla="*/ 4013 h 10000"/>
                <a:gd name="connsiteX301" fmla="*/ 8026 w 10000"/>
                <a:gd name="connsiteY301" fmla="*/ 6372 h 10000"/>
                <a:gd name="connsiteX302" fmla="*/ 8046 w 10000"/>
                <a:gd name="connsiteY302" fmla="*/ 7808 h 10000"/>
                <a:gd name="connsiteX303" fmla="*/ 8064 w 10000"/>
                <a:gd name="connsiteY303" fmla="*/ 7577 h 10000"/>
                <a:gd name="connsiteX304" fmla="*/ 8095 w 10000"/>
                <a:gd name="connsiteY304" fmla="*/ 7295 h 10000"/>
                <a:gd name="connsiteX305" fmla="*/ 8114 w 10000"/>
                <a:gd name="connsiteY305" fmla="*/ 7321 h 10000"/>
                <a:gd name="connsiteX306" fmla="*/ 8132 w 10000"/>
                <a:gd name="connsiteY306" fmla="*/ 7551 h 10000"/>
                <a:gd name="connsiteX307" fmla="*/ 8159 w 10000"/>
                <a:gd name="connsiteY307" fmla="*/ 7679 h 10000"/>
                <a:gd name="connsiteX308" fmla="*/ 8177 w 10000"/>
                <a:gd name="connsiteY308" fmla="*/ 7231 h 10000"/>
                <a:gd name="connsiteX309" fmla="*/ 8199 w 10000"/>
                <a:gd name="connsiteY309" fmla="*/ 6526 h 10000"/>
                <a:gd name="connsiteX310" fmla="*/ 8218 w 10000"/>
                <a:gd name="connsiteY310" fmla="*/ 5859 h 10000"/>
                <a:gd name="connsiteX311" fmla="*/ 8245 w 10000"/>
                <a:gd name="connsiteY311" fmla="*/ 5154 h 10000"/>
                <a:gd name="connsiteX312" fmla="*/ 8263 w 10000"/>
                <a:gd name="connsiteY312" fmla="*/ 4615 h 10000"/>
                <a:gd name="connsiteX313" fmla="*/ 8283 w 10000"/>
                <a:gd name="connsiteY313" fmla="*/ 3949 h 10000"/>
                <a:gd name="connsiteX314" fmla="*/ 8302 w 10000"/>
                <a:gd name="connsiteY314" fmla="*/ 3474 h 10000"/>
                <a:gd name="connsiteX315" fmla="*/ 8321 w 10000"/>
                <a:gd name="connsiteY315" fmla="*/ 2936 h 10000"/>
                <a:gd name="connsiteX316" fmla="*/ 8351 w 10000"/>
                <a:gd name="connsiteY316" fmla="*/ 2808 h 10000"/>
                <a:gd name="connsiteX317" fmla="*/ 8369 w 10000"/>
                <a:gd name="connsiteY317" fmla="*/ 3474 h 10000"/>
                <a:gd name="connsiteX318" fmla="*/ 8388 w 10000"/>
                <a:gd name="connsiteY318" fmla="*/ 4462 h 10000"/>
                <a:gd name="connsiteX319" fmla="*/ 8408 w 10000"/>
                <a:gd name="connsiteY319" fmla="*/ 4590 h 10000"/>
                <a:gd name="connsiteX320" fmla="*/ 8435 w 10000"/>
                <a:gd name="connsiteY320" fmla="*/ 4333 h 10000"/>
                <a:gd name="connsiteX321" fmla="*/ 8453 w 10000"/>
                <a:gd name="connsiteY321" fmla="*/ 4295 h 10000"/>
                <a:gd name="connsiteX322" fmla="*/ 8473 w 10000"/>
                <a:gd name="connsiteY322" fmla="*/ 4205 h 10000"/>
                <a:gd name="connsiteX323" fmla="*/ 8493 w 10000"/>
                <a:gd name="connsiteY323" fmla="*/ 3949 h 10000"/>
                <a:gd name="connsiteX324" fmla="*/ 8511 w 10000"/>
                <a:gd name="connsiteY324" fmla="*/ 4654 h 10000"/>
                <a:gd name="connsiteX325" fmla="*/ 8540 w 10000"/>
                <a:gd name="connsiteY325" fmla="*/ 5282 h 10000"/>
                <a:gd name="connsiteX326" fmla="*/ 8558 w 10000"/>
                <a:gd name="connsiteY326" fmla="*/ 6051 h 10000"/>
                <a:gd name="connsiteX327" fmla="*/ 8588 w 10000"/>
                <a:gd name="connsiteY327" fmla="*/ 6718 h 10000"/>
                <a:gd name="connsiteX328" fmla="*/ 8607 w 10000"/>
                <a:gd name="connsiteY328" fmla="*/ 6821 h 10000"/>
                <a:gd name="connsiteX329" fmla="*/ 8625 w 10000"/>
                <a:gd name="connsiteY329" fmla="*/ 6462 h 10000"/>
                <a:gd name="connsiteX330" fmla="*/ 8644 w 10000"/>
                <a:gd name="connsiteY330" fmla="*/ 5321 h 10000"/>
                <a:gd name="connsiteX331" fmla="*/ 8663 w 10000"/>
                <a:gd name="connsiteY331" fmla="*/ 2769 h 10000"/>
                <a:gd name="connsiteX332" fmla="*/ 8684 w 10000"/>
                <a:gd name="connsiteY332" fmla="*/ 1244 h 10000"/>
                <a:gd name="connsiteX333" fmla="*/ 8702 w 10000"/>
                <a:gd name="connsiteY333" fmla="*/ 962 h 10000"/>
                <a:gd name="connsiteX334" fmla="*/ 8728 w 10000"/>
                <a:gd name="connsiteY334" fmla="*/ 3603 h 10000"/>
                <a:gd name="connsiteX335" fmla="*/ 8746 w 10000"/>
                <a:gd name="connsiteY335" fmla="*/ 6846 h 10000"/>
                <a:gd name="connsiteX336" fmla="*/ 8774 w 10000"/>
                <a:gd name="connsiteY336" fmla="*/ 8282 h 10000"/>
                <a:gd name="connsiteX337" fmla="*/ 8793 w 10000"/>
                <a:gd name="connsiteY337" fmla="*/ 8218 h 10000"/>
                <a:gd name="connsiteX338" fmla="*/ 8813 w 10000"/>
                <a:gd name="connsiteY338" fmla="*/ 7679 h 10000"/>
                <a:gd name="connsiteX339" fmla="*/ 8833 w 10000"/>
                <a:gd name="connsiteY339" fmla="*/ 7038 h 10000"/>
                <a:gd name="connsiteX340" fmla="*/ 8851 w 10000"/>
                <a:gd name="connsiteY340" fmla="*/ 6436 h 10000"/>
                <a:gd name="connsiteX341" fmla="*/ 8881 w 10000"/>
                <a:gd name="connsiteY341" fmla="*/ 6115 h 10000"/>
                <a:gd name="connsiteX342" fmla="*/ 8900 w 10000"/>
                <a:gd name="connsiteY342" fmla="*/ 5833 h 10000"/>
                <a:gd name="connsiteX343" fmla="*/ 8918 w 10000"/>
                <a:gd name="connsiteY343" fmla="*/ 5449 h 10000"/>
                <a:gd name="connsiteX344" fmla="*/ 8938 w 10000"/>
                <a:gd name="connsiteY344" fmla="*/ 4872 h 10000"/>
                <a:gd name="connsiteX345" fmla="*/ 8957 w 10000"/>
                <a:gd name="connsiteY345" fmla="*/ 4333 h 10000"/>
                <a:gd name="connsiteX346" fmla="*/ 8984 w 10000"/>
                <a:gd name="connsiteY346" fmla="*/ 3795 h 10000"/>
                <a:gd name="connsiteX347" fmla="*/ 9002 w 10000"/>
                <a:gd name="connsiteY347" fmla="*/ 3538 h 10000"/>
                <a:gd name="connsiteX348" fmla="*/ 9021 w 10000"/>
                <a:gd name="connsiteY348" fmla="*/ 3244 h 10000"/>
                <a:gd name="connsiteX349" fmla="*/ 9047 w 10000"/>
                <a:gd name="connsiteY349" fmla="*/ 3372 h 10000"/>
                <a:gd name="connsiteX350" fmla="*/ 9069 w 10000"/>
                <a:gd name="connsiteY350" fmla="*/ 3244 h 10000"/>
                <a:gd name="connsiteX351" fmla="*/ 9088 w 10000"/>
                <a:gd name="connsiteY351" fmla="*/ 2513 h 10000"/>
                <a:gd name="connsiteX352" fmla="*/ 9106 w 10000"/>
                <a:gd name="connsiteY352" fmla="*/ 2897 h 10000"/>
                <a:gd name="connsiteX353" fmla="*/ 9125 w 10000"/>
                <a:gd name="connsiteY353" fmla="*/ 5128 h 10000"/>
                <a:gd name="connsiteX354" fmla="*/ 9156 w 10000"/>
                <a:gd name="connsiteY354" fmla="*/ 6846 h 10000"/>
                <a:gd name="connsiteX355" fmla="*/ 9175 w 10000"/>
                <a:gd name="connsiteY355" fmla="*/ 7038 h 10000"/>
                <a:gd name="connsiteX356" fmla="*/ 9194 w 10000"/>
                <a:gd name="connsiteY356" fmla="*/ 6821 h 10000"/>
                <a:gd name="connsiteX357" fmla="*/ 9220 w 10000"/>
                <a:gd name="connsiteY357" fmla="*/ 6051 h 10000"/>
                <a:gd name="connsiteX358" fmla="*/ 9240 w 10000"/>
                <a:gd name="connsiteY358" fmla="*/ 4974 h 10000"/>
                <a:gd name="connsiteX359" fmla="*/ 9258 w 10000"/>
                <a:gd name="connsiteY359" fmla="*/ 3885 h 10000"/>
                <a:gd name="connsiteX360" fmla="*/ 9277 w 10000"/>
                <a:gd name="connsiteY360" fmla="*/ 3795 h 10000"/>
                <a:gd name="connsiteX361" fmla="*/ 9295 w 10000"/>
                <a:gd name="connsiteY361" fmla="*/ 4910 h 10000"/>
                <a:gd name="connsiteX362" fmla="*/ 9316 w 10000"/>
                <a:gd name="connsiteY362" fmla="*/ 6590 h 10000"/>
                <a:gd name="connsiteX363" fmla="*/ 9345 w 10000"/>
                <a:gd name="connsiteY363" fmla="*/ 7705 h 10000"/>
                <a:gd name="connsiteX364" fmla="*/ 9364 w 10000"/>
                <a:gd name="connsiteY364" fmla="*/ 7641 h 10000"/>
                <a:gd name="connsiteX365" fmla="*/ 9382 w 10000"/>
                <a:gd name="connsiteY365" fmla="*/ 6974 h 10000"/>
                <a:gd name="connsiteX366" fmla="*/ 9400 w 10000"/>
                <a:gd name="connsiteY366" fmla="*/ 6244 h 10000"/>
                <a:gd name="connsiteX367" fmla="*/ 9430 w 10000"/>
                <a:gd name="connsiteY367" fmla="*/ 5667 h 10000"/>
                <a:gd name="connsiteX368" fmla="*/ 9449 w 10000"/>
                <a:gd name="connsiteY368" fmla="*/ 5282 h 10000"/>
                <a:gd name="connsiteX369" fmla="*/ 9468 w 10000"/>
                <a:gd name="connsiteY369" fmla="*/ 4782 h 10000"/>
                <a:gd name="connsiteX370" fmla="*/ 9486 w 10000"/>
                <a:gd name="connsiteY370" fmla="*/ 3987 h 10000"/>
                <a:gd name="connsiteX371" fmla="*/ 9515 w 10000"/>
                <a:gd name="connsiteY371" fmla="*/ 3244 h 10000"/>
                <a:gd name="connsiteX372" fmla="*/ 9533 w 10000"/>
                <a:gd name="connsiteY372" fmla="*/ 2872 h 10000"/>
                <a:gd name="connsiteX373" fmla="*/ 9552 w 10000"/>
                <a:gd name="connsiteY373" fmla="*/ 2962 h 10000"/>
                <a:gd name="connsiteX374" fmla="*/ 9570 w 10000"/>
                <a:gd name="connsiteY374" fmla="*/ 3667 h 10000"/>
                <a:gd name="connsiteX375" fmla="*/ 9591 w 10000"/>
                <a:gd name="connsiteY375" fmla="*/ 5321 h 10000"/>
                <a:gd name="connsiteX376" fmla="*/ 10000 w 10000"/>
                <a:gd name="connsiteY376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007 w 10000"/>
                <a:gd name="connsiteY299" fmla="*/ 4013 h 10000"/>
                <a:gd name="connsiteX300" fmla="*/ 8026 w 10000"/>
                <a:gd name="connsiteY300" fmla="*/ 6372 h 10000"/>
                <a:gd name="connsiteX301" fmla="*/ 8046 w 10000"/>
                <a:gd name="connsiteY301" fmla="*/ 7808 h 10000"/>
                <a:gd name="connsiteX302" fmla="*/ 8064 w 10000"/>
                <a:gd name="connsiteY302" fmla="*/ 7577 h 10000"/>
                <a:gd name="connsiteX303" fmla="*/ 8095 w 10000"/>
                <a:gd name="connsiteY303" fmla="*/ 7295 h 10000"/>
                <a:gd name="connsiteX304" fmla="*/ 8114 w 10000"/>
                <a:gd name="connsiteY304" fmla="*/ 7321 h 10000"/>
                <a:gd name="connsiteX305" fmla="*/ 8132 w 10000"/>
                <a:gd name="connsiteY305" fmla="*/ 7551 h 10000"/>
                <a:gd name="connsiteX306" fmla="*/ 8159 w 10000"/>
                <a:gd name="connsiteY306" fmla="*/ 7679 h 10000"/>
                <a:gd name="connsiteX307" fmla="*/ 8177 w 10000"/>
                <a:gd name="connsiteY307" fmla="*/ 7231 h 10000"/>
                <a:gd name="connsiteX308" fmla="*/ 8199 w 10000"/>
                <a:gd name="connsiteY308" fmla="*/ 6526 h 10000"/>
                <a:gd name="connsiteX309" fmla="*/ 8218 w 10000"/>
                <a:gd name="connsiteY309" fmla="*/ 5859 h 10000"/>
                <a:gd name="connsiteX310" fmla="*/ 8245 w 10000"/>
                <a:gd name="connsiteY310" fmla="*/ 5154 h 10000"/>
                <a:gd name="connsiteX311" fmla="*/ 8263 w 10000"/>
                <a:gd name="connsiteY311" fmla="*/ 4615 h 10000"/>
                <a:gd name="connsiteX312" fmla="*/ 8283 w 10000"/>
                <a:gd name="connsiteY312" fmla="*/ 3949 h 10000"/>
                <a:gd name="connsiteX313" fmla="*/ 8302 w 10000"/>
                <a:gd name="connsiteY313" fmla="*/ 3474 h 10000"/>
                <a:gd name="connsiteX314" fmla="*/ 8321 w 10000"/>
                <a:gd name="connsiteY314" fmla="*/ 2936 h 10000"/>
                <a:gd name="connsiteX315" fmla="*/ 8351 w 10000"/>
                <a:gd name="connsiteY315" fmla="*/ 2808 h 10000"/>
                <a:gd name="connsiteX316" fmla="*/ 8369 w 10000"/>
                <a:gd name="connsiteY316" fmla="*/ 3474 h 10000"/>
                <a:gd name="connsiteX317" fmla="*/ 8388 w 10000"/>
                <a:gd name="connsiteY317" fmla="*/ 4462 h 10000"/>
                <a:gd name="connsiteX318" fmla="*/ 8408 w 10000"/>
                <a:gd name="connsiteY318" fmla="*/ 4590 h 10000"/>
                <a:gd name="connsiteX319" fmla="*/ 8435 w 10000"/>
                <a:gd name="connsiteY319" fmla="*/ 4333 h 10000"/>
                <a:gd name="connsiteX320" fmla="*/ 8453 w 10000"/>
                <a:gd name="connsiteY320" fmla="*/ 4295 h 10000"/>
                <a:gd name="connsiteX321" fmla="*/ 8473 w 10000"/>
                <a:gd name="connsiteY321" fmla="*/ 4205 h 10000"/>
                <a:gd name="connsiteX322" fmla="*/ 8493 w 10000"/>
                <a:gd name="connsiteY322" fmla="*/ 3949 h 10000"/>
                <a:gd name="connsiteX323" fmla="*/ 8511 w 10000"/>
                <a:gd name="connsiteY323" fmla="*/ 4654 h 10000"/>
                <a:gd name="connsiteX324" fmla="*/ 8540 w 10000"/>
                <a:gd name="connsiteY324" fmla="*/ 5282 h 10000"/>
                <a:gd name="connsiteX325" fmla="*/ 8558 w 10000"/>
                <a:gd name="connsiteY325" fmla="*/ 6051 h 10000"/>
                <a:gd name="connsiteX326" fmla="*/ 8588 w 10000"/>
                <a:gd name="connsiteY326" fmla="*/ 6718 h 10000"/>
                <a:gd name="connsiteX327" fmla="*/ 8607 w 10000"/>
                <a:gd name="connsiteY327" fmla="*/ 6821 h 10000"/>
                <a:gd name="connsiteX328" fmla="*/ 8625 w 10000"/>
                <a:gd name="connsiteY328" fmla="*/ 6462 h 10000"/>
                <a:gd name="connsiteX329" fmla="*/ 8644 w 10000"/>
                <a:gd name="connsiteY329" fmla="*/ 5321 h 10000"/>
                <a:gd name="connsiteX330" fmla="*/ 8663 w 10000"/>
                <a:gd name="connsiteY330" fmla="*/ 2769 h 10000"/>
                <a:gd name="connsiteX331" fmla="*/ 8684 w 10000"/>
                <a:gd name="connsiteY331" fmla="*/ 1244 h 10000"/>
                <a:gd name="connsiteX332" fmla="*/ 8702 w 10000"/>
                <a:gd name="connsiteY332" fmla="*/ 962 h 10000"/>
                <a:gd name="connsiteX333" fmla="*/ 8728 w 10000"/>
                <a:gd name="connsiteY333" fmla="*/ 3603 h 10000"/>
                <a:gd name="connsiteX334" fmla="*/ 8746 w 10000"/>
                <a:gd name="connsiteY334" fmla="*/ 6846 h 10000"/>
                <a:gd name="connsiteX335" fmla="*/ 8774 w 10000"/>
                <a:gd name="connsiteY335" fmla="*/ 8282 h 10000"/>
                <a:gd name="connsiteX336" fmla="*/ 8793 w 10000"/>
                <a:gd name="connsiteY336" fmla="*/ 8218 h 10000"/>
                <a:gd name="connsiteX337" fmla="*/ 8813 w 10000"/>
                <a:gd name="connsiteY337" fmla="*/ 7679 h 10000"/>
                <a:gd name="connsiteX338" fmla="*/ 8833 w 10000"/>
                <a:gd name="connsiteY338" fmla="*/ 7038 h 10000"/>
                <a:gd name="connsiteX339" fmla="*/ 8851 w 10000"/>
                <a:gd name="connsiteY339" fmla="*/ 6436 h 10000"/>
                <a:gd name="connsiteX340" fmla="*/ 8881 w 10000"/>
                <a:gd name="connsiteY340" fmla="*/ 6115 h 10000"/>
                <a:gd name="connsiteX341" fmla="*/ 8900 w 10000"/>
                <a:gd name="connsiteY341" fmla="*/ 5833 h 10000"/>
                <a:gd name="connsiteX342" fmla="*/ 8918 w 10000"/>
                <a:gd name="connsiteY342" fmla="*/ 5449 h 10000"/>
                <a:gd name="connsiteX343" fmla="*/ 8938 w 10000"/>
                <a:gd name="connsiteY343" fmla="*/ 4872 h 10000"/>
                <a:gd name="connsiteX344" fmla="*/ 8957 w 10000"/>
                <a:gd name="connsiteY344" fmla="*/ 4333 h 10000"/>
                <a:gd name="connsiteX345" fmla="*/ 8984 w 10000"/>
                <a:gd name="connsiteY345" fmla="*/ 3795 h 10000"/>
                <a:gd name="connsiteX346" fmla="*/ 9002 w 10000"/>
                <a:gd name="connsiteY346" fmla="*/ 3538 h 10000"/>
                <a:gd name="connsiteX347" fmla="*/ 9021 w 10000"/>
                <a:gd name="connsiteY347" fmla="*/ 3244 h 10000"/>
                <a:gd name="connsiteX348" fmla="*/ 9047 w 10000"/>
                <a:gd name="connsiteY348" fmla="*/ 3372 h 10000"/>
                <a:gd name="connsiteX349" fmla="*/ 9069 w 10000"/>
                <a:gd name="connsiteY349" fmla="*/ 3244 h 10000"/>
                <a:gd name="connsiteX350" fmla="*/ 9088 w 10000"/>
                <a:gd name="connsiteY350" fmla="*/ 2513 h 10000"/>
                <a:gd name="connsiteX351" fmla="*/ 9106 w 10000"/>
                <a:gd name="connsiteY351" fmla="*/ 2897 h 10000"/>
                <a:gd name="connsiteX352" fmla="*/ 9125 w 10000"/>
                <a:gd name="connsiteY352" fmla="*/ 5128 h 10000"/>
                <a:gd name="connsiteX353" fmla="*/ 9156 w 10000"/>
                <a:gd name="connsiteY353" fmla="*/ 6846 h 10000"/>
                <a:gd name="connsiteX354" fmla="*/ 9175 w 10000"/>
                <a:gd name="connsiteY354" fmla="*/ 7038 h 10000"/>
                <a:gd name="connsiteX355" fmla="*/ 9194 w 10000"/>
                <a:gd name="connsiteY355" fmla="*/ 6821 h 10000"/>
                <a:gd name="connsiteX356" fmla="*/ 9220 w 10000"/>
                <a:gd name="connsiteY356" fmla="*/ 6051 h 10000"/>
                <a:gd name="connsiteX357" fmla="*/ 9240 w 10000"/>
                <a:gd name="connsiteY357" fmla="*/ 4974 h 10000"/>
                <a:gd name="connsiteX358" fmla="*/ 9258 w 10000"/>
                <a:gd name="connsiteY358" fmla="*/ 3885 h 10000"/>
                <a:gd name="connsiteX359" fmla="*/ 9277 w 10000"/>
                <a:gd name="connsiteY359" fmla="*/ 3795 h 10000"/>
                <a:gd name="connsiteX360" fmla="*/ 9295 w 10000"/>
                <a:gd name="connsiteY360" fmla="*/ 4910 h 10000"/>
                <a:gd name="connsiteX361" fmla="*/ 9316 w 10000"/>
                <a:gd name="connsiteY361" fmla="*/ 6590 h 10000"/>
                <a:gd name="connsiteX362" fmla="*/ 9345 w 10000"/>
                <a:gd name="connsiteY362" fmla="*/ 7705 h 10000"/>
                <a:gd name="connsiteX363" fmla="*/ 9364 w 10000"/>
                <a:gd name="connsiteY363" fmla="*/ 7641 h 10000"/>
                <a:gd name="connsiteX364" fmla="*/ 9382 w 10000"/>
                <a:gd name="connsiteY364" fmla="*/ 6974 h 10000"/>
                <a:gd name="connsiteX365" fmla="*/ 9400 w 10000"/>
                <a:gd name="connsiteY365" fmla="*/ 6244 h 10000"/>
                <a:gd name="connsiteX366" fmla="*/ 9430 w 10000"/>
                <a:gd name="connsiteY366" fmla="*/ 5667 h 10000"/>
                <a:gd name="connsiteX367" fmla="*/ 9449 w 10000"/>
                <a:gd name="connsiteY367" fmla="*/ 5282 h 10000"/>
                <a:gd name="connsiteX368" fmla="*/ 9468 w 10000"/>
                <a:gd name="connsiteY368" fmla="*/ 4782 h 10000"/>
                <a:gd name="connsiteX369" fmla="*/ 9486 w 10000"/>
                <a:gd name="connsiteY369" fmla="*/ 3987 h 10000"/>
                <a:gd name="connsiteX370" fmla="*/ 9515 w 10000"/>
                <a:gd name="connsiteY370" fmla="*/ 3244 h 10000"/>
                <a:gd name="connsiteX371" fmla="*/ 9533 w 10000"/>
                <a:gd name="connsiteY371" fmla="*/ 2872 h 10000"/>
                <a:gd name="connsiteX372" fmla="*/ 9552 w 10000"/>
                <a:gd name="connsiteY372" fmla="*/ 2962 h 10000"/>
                <a:gd name="connsiteX373" fmla="*/ 9570 w 10000"/>
                <a:gd name="connsiteY373" fmla="*/ 3667 h 10000"/>
                <a:gd name="connsiteX374" fmla="*/ 9591 w 10000"/>
                <a:gd name="connsiteY374" fmla="*/ 5321 h 10000"/>
                <a:gd name="connsiteX375" fmla="*/ 10000 w 10000"/>
                <a:gd name="connsiteY375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026 w 10000"/>
                <a:gd name="connsiteY299" fmla="*/ 6372 h 10000"/>
                <a:gd name="connsiteX300" fmla="*/ 8046 w 10000"/>
                <a:gd name="connsiteY300" fmla="*/ 7808 h 10000"/>
                <a:gd name="connsiteX301" fmla="*/ 8064 w 10000"/>
                <a:gd name="connsiteY301" fmla="*/ 7577 h 10000"/>
                <a:gd name="connsiteX302" fmla="*/ 8095 w 10000"/>
                <a:gd name="connsiteY302" fmla="*/ 7295 h 10000"/>
                <a:gd name="connsiteX303" fmla="*/ 8114 w 10000"/>
                <a:gd name="connsiteY303" fmla="*/ 7321 h 10000"/>
                <a:gd name="connsiteX304" fmla="*/ 8132 w 10000"/>
                <a:gd name="connsiteY304" fmla="*/ 7551 h 10000"/>
                <a:gd name="connsiteX305" fmla="*/ 8159 w 10000"/>
                <a:gd name="connsiteY305" fmla="*/ 7679 h 10000"/>
                <a:gd name="connsiteX306" fmla="*/ 8177 w 10000"/>
                <a:gd name="connsiteY306" fmla="*/ 7231 h 10000"/>
                <a:gd name="connsiteX307" fmla="*/ 8199 w 10000"/>
                <a:gd name="connsiteY307" fmla="*/ 6526 h 10000"/>
                <a:gd name="connsiteX308" fmla="*/ 8218 w 10000"/>
                <a:gd name="connsiteY308" fmla="*/ 5859 h 10000"/>
                <a:gd name="connsiteX309" fmla="*/ 8245 w 10000"/>
                <a:gd name="connsiteY309" fmla="*/ 5154 h 10000"/>
                <a:gd name="connsiteX310" fmla="*/ 8263 w 10000"/>
                <a:gd name="connsiteY310" fmla="*/ 4615 h 10000"/>
                <a:gd name="connsiteX311" fmla="*/ 8283 w 10000"/>
                <a:gd name="connsiteY311" fmla="*/ 3949 h 10000"/>
                <a:gd name="connsiteX312" fmla="*/ 8302 w 10000"/>
                <a:gd name="connsiteY312" fmla="*/ 3474 h 10000"/>
                <a:gd name="connsiteX313" fmla="*/ 8321 w 10000"/>
                <a:gd name="connsiteY313" fmla="*/ 2936 h 10000"/>
                <a:gd name="connsiteX314" fmla="*/ 8351 w 10000"/>
                <a:gd name="connsiteY314" fmla="*/ 2808 h 10000"/>
                <a:gd name="connsiteX315" fmla="*/ 8369 w 10000"/>
                <a:gd name="connsiteY315" fmla="*/ 3474 h 10000"/>
                <a:gd name="connsiteX316" fmla="*/ 8388 w 10000"/>
                <a:gd name="connsiteY316" fmla="*/ 4462 h 10000"/>
                <a:gd name="connsiteX317" fmla="*/ 8408 w 10000"/>
                <a:gd name="connsiteY317" fmla="*/ 4590 h 10000"/>
                <a:gd name="connsiteX318" fmla="*/ 8435 w 10000"/>
                <a:gd name="connsiteY318" fmla="*/ 4333 h 10000"/>
                <a:gd name="connsiteX319" fmla="*/ 8453 w 10000"/>
                <a:gd name="connsiteY319" fmla="*/ 4295 h 10000"/>
                <a:gd name="connsiteX320" fmla="*/ 8473 w 10000"/>
                <a:gd name="connsiteY320" fmla="*/ 4205 h 10000"/>
                <a:gd name="connsiteX321" fmla="*/ 8493 w 10000"/>
                <a:gd name="connsiteY321" fmla="*/ 3949 h 10000"/>
                <a:gd name="connsiteX322" fmla="*/ 8511 w 10000"/>
                <a:gd name="connsiteY322" fmla="*/ 4654 h 10000"/>
                <a:gd name="connsiteX323" fmla="*/ 8540 w 10000"/>
                <a:gd name="connsiteY323" fmla="*/ 5282 h 10000"/>
                <a:gd name="connsiteX324" fmla="*/ 8558 w 10000"/>
                <a:gd name="connsiteY324" fmla="*/ 6051 h 10000"/>
                <a:gd name="connsiteX325" fmla="*/ 8588 w 10000"/>
                <a:gd name="connsiteY325" fmla="*/ 6718 h 10000"/>
                <a:gd name="connsiteX326" fmla="*/ 8607 w 10000"/>
                <a:gd name="connsiteY326" fmla="*/ 6821 h 10000"/>
                <a:gd name="connsiteX327" fmla="*/ 8625 w 10000"/>
                <a:gd name="connsiteY327" fmla="*/ 6462 h 10000"/>
                <a:gd name="connsiteX328" fmla="*/ 8644 w 10000"/>
                <a:gd name="connsiteY328" fmla="*/ 5321 h 10000"/>
                <a:gd name="connsiteX329" fmla="*/ 8663 w 10000"/>
                <a:gd name="connsiteY329" fmla="*/ 2769 h 10000"/>
                <a:gd name="connsiteX330" fmla="*/ 8684 w 10000"/>
                <a:gd name="connsiteY330" fmla="*/ 1244 h 10000"/>
                <a:gd name="connsiteX331" fmla="*/ 8702 w 10000"/>
                <a:gd name="connsiteY331" fmla="*/ 962 h 10000"/>
                <a:gd name="connsiteX332" fmla="*/ 8728 w 10000"/>
                <a:gd name="connsiteY332" fmla="*/ 3603 h 10000"/>
                <a:gd name="connsiteX333" fmla="*/ 8746 w 10000"/>
                <a:gd name="connsiteY333" fmla="*/ 6846 h 10000"/>
                <a:gd name="connsiteX334" fmla="*/ 8774 w 10000"/>
                <a:gd name="connsiteY334" fmla="*/ 8282 h 10000"/>
                <a:gd name="connsiteX335" fmla="*/ 8793 w 10000"/>
                <a:gd name="connsiteY335" fmla="*/ 8218 h 10000"/>
                <a:gd name="connsiteX336" fmla="*/ 8813 w 10000"/>
                <a:gd name="connsiteY336" fmla="*/ 7679 h 10000"/>
                <a:gd name="connsiteX337" fmla="*/ 8833 w 10000"/>
                <a:gd name="connsiteY337" fmla="*/ 7038 h 10000"/>
                <a:gd name="connsiteX338" fmla="*/ 8851 w 10000"/>
                <a:gd name="connsiteY338" fmla="*/ 6436 h 10000"/>
                <a:gd name="connsiteX339" fmla="*/ 8881 w 10000"/>
                <a:gd name="connsiteY339" fmla="*/ 6115 h 10000"/>
                <a:gd name="connsiteX340" fmla="*/ 8900 w 10000"/>
                <a:gd name="connsiteY340" fmla="*/ 5833 h 10000"/>
                <a:gd name="connsiteX341" fmla="*/ 8918 w 10000"/>
                <a:gd name="connsiteY341" fmla="*/ 5449 h 10000"/>
                <a:gd name="connsiteX342" fmla="*/ 8938 w 10000"/>
                <a:gd name="connsiteY342" fmla="*/ 4872 h 10000"/>
                <a:gd name="connsiteX343" fmla="*/ 8957 w 10000"/>
                <a:gd name="connsiteY343" fmla="*/ 4333 h 10000"/>
                <a:gd name="connsiteX344" fmla="*/ 8984 w 10000"/>
                <a:gd name="connsiteY344" fmla="*/ 3795 h 10000"/>
                <a:gd name="connsiteX345" fmla="*/ 9002 w 10000"/>
                <a:gd name="connsiteY345" fmla="*/ 3538 h 10000"/>
                <a:gd name="connsiteX346" fmla="*/ 9021 w 10000"/>
                <a:gd name="connsiteY346" fmla="*/ 3244 h 10000"/>
                <a:gd name="connsiteX347" fmla="*/ 9047 w 10000"/>
                <a:gd name="connsiteY347" fmla="*/ 3372 h 10000"/>
                <a:gd name="connsiteX348" fmla="*/ 9069 w 10000"/>
                <a:gd name="connsiteY348" fmla="*/ 3244 h 10000"/>
                <a:gd name="connsiteX349" fmla="*/ 9088 w 10000"/>
                <a:gd name="connsiteY349" fmla="*/ 2513 h 10000"/>
                <a:gd name="connsiteX350" fmla="*/ 9106 w 10000"/>
                <a:gd name="connsiteY350" fmla="*/ 2897 h 10000"/>
                <a:gd name="connsiteX351" fmla="*/ 9125 w 10000"/>
                <a:gd name="connsiteY351" fmla="*/ 5128 h 10000"/>
                <a:gd name="connsiteX352" fmla="*/ 9156 w 10000"/>
                <a:gd name="connsiteY352" fmla="*/ 6846 h 10000"/>
                <a:gd name="connsiteX353" fmla="*/ 9175 w 10000"/>
                <a:gd name="connsiteY353" fmla="*/ 7038 h 10000"/>
                <a:gd name="connsiteX354" fmla="*/ 9194 w 10000"/>
                <a:gd name="connsiteY354" fmla="*/ 6821 h 10000"/>
                <a:gd name="connsiteX355" fmla="*/ 9220 w 10000"/>
                <a:gd name="connsiteY355" fmla="*/ 6051 h 10000"/>
                <a:gd name="connsiteX356" fmla="*/ 9240 w 10000"/>
                <a:gd name="connsiteY356" fmla="*/ 4974 h 10000"/>
                <a:gd name="connsiteX357" fmla="*/ 9258 w 10000"/>
                <a:gd name="connsiteY357" fmla="*/ 3885 h 10000"/>
                <a:gd name="connsiteX358" fmla="*/ 9277 w 10000"/>
                <a:gd name="connsiteY358" fmla="*/ 3795 h 10000"/>
                <a:gd name="connsiteX359" fmla="*/ 9295 w 10000"/>
                <a:gd name="connsiteY359" fmla="*/ 4910 h 10000"/>
                <a:gd name="connsiteX360" fmla="*/ 9316 w 10000"/>
                <a:gd name="connsiteY360" fmla="*/ 6590 h 10000"/>
                <a:gd name="connsiteX361" fmla="*/ 9345 w 10000"/>
                <a:gd name="connsiteY361" fmla="*/ 7705 h 10000"/>
                <a:gd name="connsiteX362" fmla="*/ 9364 w 10000"/>
                <a:gd name="connsiteY362" fmla="*/ 7641 h 10000"/>
                <a:gd name="connsiteX363" fmla="*/ 9382 w 10000"/>
                <a:gd name="connsiteY363" fmla="*/ 6974 h 10000"/>
                <a:gd name="connsiteX364" fmla="*/ 9400 w 10000"/>
                <a:gd name="connsiteY364" fmla="*/ 6244 h 10000"/>
                <a:gd name="connsiteX365" fmla="*/ 9430 w 10000"/>
                <a:gd name="connsiteY365" fmla="*/ 5667 h 10000"/>
                <a:gd name="connsiteX366" fmla="*/ 9449 w 10000"/>
                <a:gd name="connsiteY366" fmla="*/ 5282 h 10000"/>
                <a:gd name="connsiteX367" fmla="*/ 9468 w 10000"/>
                <a:gd name="connsiteY367" fmla="*/ 4782 h 10000"/>
                <a:gd name="connsiteX368" fmla="*/ 9486 w 10000"/>
                <a:gd name="connsiteY368" fmla="*/ 3987 h 10000"/>
                <a:gd name="connsiteX369" fmla="*/ 9515 w 10000"/>
                <a:gd name="connsiteY369" fmla="*/ 3244 h 10000"/>
                <a:gd name="connsiteX370" fmla="*/ 9533 w 10000"/>
                <a:gd name="connsiteY370" fmla="*/ 2872 h 10000"/>
                <a:gd name="connsiteX371" fmla="*/ 9552 w 10000"/>
                <a:gd name="connsiteY371" fmla="*/ 2962 h 10000"/>
                <a:gd name="connsiteX372" fmla="*/ 9570 w 10000"/>
                <a:gd name="connsiteY372" fmla="*/ 3667 h 10000"/>
                <a:gd name="connsiteX373" fmla="*/ 9591 w 10000"/>
                <a:gd name="connsiteY373" fmla="*/ 5321 h 10000"/>
                <a:gd name="connsiteX374" fmla="*/ 10000 w 10000"/>
                <a:gd name="connsiteY374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046 w 10000"/>
                <a:gd name="connsiteY299" fmla="*/ 7808 h 10000"/>
                <a:gd name="connsiteX300" fmla="*/ 8064 w 10000"/>
                <a:gd name="connsiteY300" fmla="*/ 7577 h 10000"/>
                <a:gd name="connsiteX301" fmla="*/ 8095 w 10000"/>
                <a:gd name="connsiteY301" fmla="*/ 7295 h 10000"/>
                <a:gd name="connsiteX302" fmla="*/ 8114 w 10000"/>
                <a:gd name="connsiteY302" fmla="*/ 7321 h 10000"/>
                <a:gd name="connsiteX303" fmla="*/ 8132 w 10000"/>
                <a:gd name="connsiteY303" fmla="*/ 7551 h 10000"/>
                <a:gd name="connsiteX304" fmla="*/ 8159 w 10000"/>
                <a:gd name="connsiteY304" fmla="*/ 7679 h 10000"/>
                <a:gd name="connsiteX305" fmla="*/ 8177 w 10000"/>
                <a:gd name="connsiteY305" fmla="*/ 7231 h 10000"/>
                <a:gd name="connsiteX306" fmla="*/ 8199 w 10000"/>
                <a:gd name="connsiteY306" fmla="*/ 6526 h 10000"/>
                <a:gd name="connsiteX307" fmla="*/ 8218 w 10000"/>
                <a:gd name="connsiteY307" fmla="*/ 5859 h 10000"/>
                <a:gd name="connsiteX308" fmla="*/ 8245 w 10000"/>
                <a:gd name="connsiteY308" fmla="*/ 5154 h 10000"/>
                <a:gd name="connsiteX309" fmla="*/ 8263 w 10000"/>
                <a:gd name="connsiteY309" fmla="*/ 4615 h 10000"/>
                <a:gd name="connsiteX310" fmla="*/ 8283 w 10000"/>
                <a:gd name="connsiteY310" fmla="*/ 3949 h 10000"/>
                <a:gd name="connsiteX311" fmla="*/ 8302 w 10000"/>
                <a:gd name="connsiteY311" fmla="*/ 3474 h 10000"/>
                <a:gd name="connsiteX312" fmla="*/ 8321 w 10000"/>
                <a:gd name="connsiteY312" fmla="*/ 2936 h 10000"/>
                <a:gd name="connsiteX313" fmla="*/ 8351 w 10000"/>
                <a:gd name="connsiteY313" fmla="*/ 2808 h 10000"/>
                <a:gd name="connsiteX314" fmla="*/ 8369 w 10000"/>
                <a:gd name="connsiteY314" fmla="*/ 3474 h 10000"/>
                <a:gd name="connsiteX315" fmla="*/ 8388 w 10000"/>
                <a:gd name="connsiteY315" fmla="*/ 4462 h 10000"/>
                <a:gd name="connsiteX316" fmla="*/ 8408 w 10000"/>
                <a:gd name="connsiteY316" fmla="*/ 4590 h 10000"/>
                <a:gd name="connsiteX317" fmla="*/ 8435 w 10000"/>
                <a:gd name="connsiteY317" fmla="*/ 4333 h 10000"/>
                <a:gd name="connsiteX318" fmla="*/ 8453 w 10000"/>
                <a:gd name="connsiteY318" fmla="*/ 4295 h 10000"/>
                <a:gd name="connsiteX319" fmla="*/ 8473 w 10000"/>
                <a:gd name="connsiteY319" fmla="*/ 4205 h 10000"/>
                <a:gd name="connsiteX320" fmla="*/ 8493 w 10000"/>
                <a:gd name="connsiteY320" fmla="*/ 3949 h 10000"/>
                <a:gd name="connsiteX321" fmla="*/ 8511 w 10000"/>
                <a:gd name="connsiteY321" fmla="*/ 4654 h 10000"/>
                <a:gd name="connsiteX322" fmla="*/ 8540 w 10000"/>
                <a:gd name="connsiteY322" fmla="*/ 5282 h 10000"/>
                <a:gd name="connsiteX323" fmla="*/ 8558 w 10000"/>
                <a:gd name="connsiteY323" fmla="*/ 6051 h 10000"/>
                <a:gd name="connsiteX324" fmla="*/ 8588 w 10000"/>
                <a:gd name="connsiteY324" fmla="*/ 6718 h 10000"/>
                <a:gd name="connsiteX325" fmla="*/ 8607 w 10000"/>
                <a:gd name="connsiteY325" fmla="*/ 6821 h 10000"/>
                <a:gd name="connsiteX326" fmla="*/ 8625 w 10000"/>
                <a:gd name="connsiteY326" fmla="*/ 6462 h 10000"/>
                <a:gd name="connsiteX327" fmla="*/ 8644 w 10000"/>
                <a:gd name="connsiteY327" fmla="*/ 5321 h 10000"/>
                <a:gd name="connsiteX328" fmla="*/ 8663 w 10000"/>
                <a:gd name="connsiteY328" fmla="*/ 2769 h 10000"/>
                <a:gd name="connsiteX329" fmla="*/ 8684 w 10000"/>
                <a:gd name="connsiteY329" fmla="*/ 1244 h 10000"/>
                <a:gd name="connsiteX330" fmla="*/ 8702 w 10000"/>
                <a:gd name="connsiteY330" fmla="*/ 962 h 10000"/>
                <a:gd name="connsiteX331" fmla="*/ 8728 w 10000"/>
                <a:gd name="connsiteY331" fmla="*/ 3603 h 10000"/>
                <a:gd name="connsiteX332" fmla="*/ 8746 w 10000"/>
                <a:gd name="connsiteY332" fmla="*/ 6846 h 10000"/>
                <a:gd name="connsiteX333" fmla="*/ 8774 w 10000"/>
                <a:gd name="connsiteY333" fmla="*/ 8282 h 10000"/>
                <a:gd name="connsiteX334" fmla="*/ 8793 w 10000"/>
                <a:gd name="connsiteY334" fmla="*/ 8218 h 10000"/>
                <a:gd name="connsiteX335" fmla="*/ 8813 w 10000"/>
                <a:gd name="connsiteY335" fmla="*/ 7679 h 10000"/>
                <a:gd name="connsiteX336" fmla="*/ 8833 w 10000"/>
                <a:gd name="connsiteY336" fmla="*/ 7038 h 10000"/>
                <a:gd name="connsiteX337" fmla="*/ 8851 w 10000"/>
                <a:gd name="connsiteY337" fmla="*/ 6436 h 10000"/>
                <a:gd name="connsiteX338" fmla="*/ 8881 w 10000"/>
                <a:gd name="connsiteY338" fmla="*/ 6115 h 10000"/>
                <a:gd name="connsiteX339" fmla="*/ 8900 w 10000"/>
                <a:gd name="connsiteY339" fmla="*/ 5833 h 10000"/>
                <a:gd name="connsiteX340" fmla="*/ 8918 w 10000"/>
                <a:gd name="connsiteY340" fmla="*/ 5449 h 10000"/>
                <a:gd name="connsiteX341" fmla="*/ 8938 w 10000"/>
                <a:gd name="connsiteY341" fmla="*/ 4872 h 10000"/>
                <a:gd name="connsiteX342" fmla="*/ 8957 w 10000"/>
                <a:gd name="connsiteY342" fmla="*/ 4333 h 10000"/>
                <a:gd name="connsiteX343" fmla="*/ 8984 w 10000"/>
                <a:gd name="connsiteY343" fmla="*/ 3795 h 10000"/>
                <a:gd name="connsiteX344" fmla="*/ 9002 w 10000"/>
                <a:gd name="connsiteY344" fmla="*/ 3538 h 10000"/>
                <a:gd name="connsiteX345" fmla="*/ 9021 w 10000"/>
                <a:gd name="connsiteY345" fmla="*/ 3244 h 10000"/>
                <a:gd name="connsiteX346" fmla="*/ 9047 w 10000"/>
                <a:gd name="connsiteY346" fmla="*/ 3372 h 10000"/>
                <a:gd name="connsiteX347" fmla="*/ 9069 w 10000"/>
                <a:gd name="connsiteY347" fmla="*/ 3244 h 10000"/>
                <a:gd name="connsiteX348" fmla="*/ 9088 w 10000"/>
                <a:gd name="connsiteY348" fmla="*/ 2513 h 10000"/>
                <a:gd name="connsiteX349" fmla="*/ 9106 w 10000"/>
                <a:gd name="connsiteY349" fmla="*/ 2897 h 10000"/>
                <a:gd name="connsiteX350" fmla="*/ 9125 w 10000"/>
                <a:gd name="connsiteY350" fmla="*/ 5128 h 10000"/>
                <a:gd name="connsiteX351" fmla="*/ 9156 w 10000"/>
                <a:gd name="connsiteY351" fmla="*/ 6846 h 10000"/>
                <a:gd name="connsiteX352" fmla="*/ 9175 w 10000"/>
                <a:gd name="connsiteY352" fmla="*/ 7038 h 10000"/>
                <a:gd name="connsiteX353" fmla="*/ 9194 w 10000"/>
                <a:gd name="connsiteY353" fmla="*/ 6821 h 10000"/>
                <a:gd name="connsiteX354" fmla="*/ 9220 w 10000"/>
                <a:gd name="connsiteY354" fmla="*/ 6051 h 10000"/>
                <a:gd name="connsiteX355" fmla="*/ 9240 w 10000"/>
                <a:gd name="connsiteY355" fmla="*/ 4974 h 10000"/>
                <a:gd name="connsiteX356" fmla="*/ 9258 w 10000"/>
                <a:gd name="connsiteY356" fmla="*/ 3885 h 10000"/>
                <a:gd name="connsiteX357" fmla="*/ 9277 w 10000"/>
                <a:gd name="connsiteY357" fmla="*/ 3795 h 10000"/>
                <a:gd name="connsiteX358" fmla="*/ 9295 w 10000"/>
                <a:gd name="connsiteY358" fmla="*/ 4910 h 10000"/>
                <a:gd name="connsiteX359" fmla="*/ 9316 w 10000"/>
                <a:gd name="connsiteY359" fmla="*/ 6590 h 10000"/>
                <a:gd name="connsiteX360" fmla="*/ 9345 w 10000"/>
                <a:gd name="connsiteY360" fmla="*/ 7705 h 10000"/>
                <a:gd name="connsiteX361" fmla="*/ 9364 w 10000"/>
                <a:gd name="connsiteY361" fmla="*/ 7641 h 10000"/>
                <a:gd name="connsiteX362" fmla="*/ 9382 w 10000"/>
                <a:gd name="connsiteY362" fmla="*/ 6974 h 10000"/>
                <a:gd name="connsiteX363" fmla="*/ 9400 w 10000"/>
                <a:gd name="connsiteY363" fmla="*/ 6244 h 10000"/>
                <a:gd name="connsiteX364" fmla="*/ 9430 w 10000"/>
                <a:gd name="connsiteY364" fmla="*/ 5667 h 10000"/>
                <a:gd name="connsiteX365" fmla="*/ 9449 w 10000"/>
                <a:gd name="connsiteY365" fmla="*/ 5282 h 10000"/>
                <a:gd name="connsiteX366" fmla="*/ 9468 w 10000"/>
                <a:gd name="connsiteY366" fmla="*/ 4782 h 10000"/>
                <a:gd name="connsiteX367" fmla="*/ 9486 w 10000"/>
                <a:gd name="connsiteY367" fmla="*/ 3987 h 10000"/>
                <a:gd name="connsiteX368" fmla="*/ 9515 w 10000"/>
                <a:gd name="connsiteY368" fmla="*/ 3244 h 10000"/>
                <a:gd name="connsiteX369" fmla="*/ 9533 w 10000"/>
                <a:gd name="connsiteY369" fmla="*/ 2872 h 10000"/>
                <a:gd name="connsiteX370" fmla="*/ 9552 w 10000"/>
                <a:gd name="connsiteY370" fmla="*/ 2962 h 10000"/>
                <a:gd name="connsiteX371" fmla="*/ 9570 w 10000"/>
                <a:gd name="connsiteY371" fmla="*/ 3667 h 10000"/>
                <a:gd name="connsiteX372" fmla="*/ 9591 w 10000"/>
                <a:gd name="connsiteY372" fmla="*/ 5321 h 10000"/>
                <a:gd name="connsiteX373" fmla="*/ 10000 w 10000"/>
                <a:gd name="connsiteY373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064 w 10000"/>
                <a:gd name="connsiteY299" fmla="*/ 7577 h 10000"/>
                <a:gd name="connsiteX300" fmla="*/ 8095 w 10000"/>
                <a:gd name="connsiteY300" fmla="*/ 7295 h 10000"/>
                <a:gd name="connsiteX301" fmla="*/ 8114 w 10000"/>
                <a:gd name="connsiteY301" fmla="*/ 7321 h 10000"/>
                <a:gd name="connsiteX302" fmla="*/ 8132 w 10000"/>
                <a:gd name="connsiteY302" fmla="*/ 7551 h 10000"/>
                <a:gd name="connsiteX303" fmla="*/ 8159 w 10000"/>
                <a:gd name="connsiteY303" fmla="*/ 7679 h 10000"/>
                <a:gd name="connsiteX304" fmla="*/ 8177 w 10000"/>
                <a:gd name="connsiteY304" fmla="*/ 7231 h 10000"/>
                <a:gd name="connsiteX305" fmla="*/ 8199 w 10000"/>
                <a:gd name="connsiteY305" fmla="*/ 6526 h 10000"/>
                <a:gd name="connsiteX306" fmla="*/ 8218 w 10000"/>
                <a:gd name="connsiteY306" fmla="*/ 5859 h 10000"/>
                <a:gd name="connsiteX307" fmla="*/ 8245 w 10000"/>
                <a:gd name="connsiteY307" fmla="*/ 5154 h 10000"/>
                <a:gd name="connsiteX308" fmla="*/ 8263 w 10000"/>
                <a:gd name="connsiteY308" fmla="*/ 4615 h 10000"/>
                <a:gd name="connsiteX309" fmla="*/ 8283 w 10000"/>
                <a:gd name="connsiteY309" fmla="*/ 3949 h 10000"/>
                <a:gd name="connsiteX310" fmla="*/ 8302 w 10000"/>
                <a:gd name="connsiteY310" fmla="*/ 3474 h 10000"/>
                <a:gd name="connsiteX311" fmla="*/ 8321 w 10000"/>
                <a:gd name="connsiteY311" fmla="*/ 2936 h 10000"/>
                <a:gd name="connsiteX312" fmla="*/ 8351 w 10000"/>
                <a:gd name="connsiteY312" fmla="*/ 2808 h 10000"/>
                <a:gd name="connsiteX313" fmla="*/ 8369 w 10000"/>
                <a:gd name="connsiteY313" fmla="*/ 3474 h 10000"/>
                <a:gd name="connsiteX314" fmla="*/ 8388 w 10000"/>
                <a:gd name="connsiteY314" fmla="*/ 4462 h 10000"/>
                <a:gd name="connsiteX315" fmla="*/ 8408 w 10000"/>
                <a:gd name="connsiteY315" fmla="*/ 4590 h 10000"/>
                <a:gd name="connsiteX316" fmla="*/ 8435 w 10000"/>
                <a:gd name="connsiteY316" fmla="*/ 4333 h 10000"/>
                <a:gd name="connsiteX317" fmla="*/ 8453 w 10000"/>
                <a:gd name="connsiteY317" fmla="*/ 4295 h 10000"/>
                <a:gd name="connsiteX318" fmla="*/ 8473 w 10000"/>
                <a:gd name="connsiteY318" fmla="*/ 4205 h 10000"/>
                <a:gd name="connsiteX319" fmla="*/ 8493 w 10000"/>
                <a:gd name="connsiteY319" fmla="*/ 3949 h 10000"/>
                <a:gd name="connsiteX320" fmla="*/ 8511 w 10000"/>
                <a:gd name="connsiteY320" fmla="*/ 4654 h 10000"/>
                <a:gd name="connsiteX321" fmla="*/ 8540 w 10000"/>
                <a:gd name="connsiteY321" fmla="*/ 5282 h 10000"/>
                <a:gd name="connsiteX322" fmla="*/ 8558 w 10000"/>
                <a:gd name="connsiteY322" fmla="*/ 6051 h 10000"/>
                <a:gd name="connsiteX323" fmla="*/ 8588 w 10000"/>
                <a:gd name="connsiteY323" fmla="*/ 6718 h 10000"/>
                <a:gd name="connsiteX324" fmla="*/ 8607 w 10000"/>
                <a:gd name="connsiteY324" fmla="*/ 6821 h 10000"/>
                <a:gd name="connsiteX325" fmla="*/ 8625 w 10000"/>
                <a:gd name="connsiteY325" fmla="*/ 6462 h 10000"/>
                <a:gd name="connsiteX326" fmla="*/ 8644 w 10000"/>
                <a:gd name="connsiteY326" fmla="*/ 5321 h 10000"/>
                <a:gd name="connsiteX327" fmla="*/ 8663 w 10000"/>
                <a:gd name="connsiteY327" fmla="*/ 2769 h 10000"/>
                <a:gd name="connsiteX328" fmla="*/ 8684 w 10000"/>
                <a:gd name="connsiteY328" fmla="*/ 1244 h 10000"/>
                <a:gd name="connsiteX329" fmla="*/ 8702 w 10000"/>
                <a:gd name="connsiteY329" fmla="*/ 962 h 10000"/>
                <a:gd name="connsiteX330" fmla="*/ 8728 w 10000"/>
                <a:gd name="connsiteY330" fmla="*/ 3603 h 10000"/>
                <a:gd name="connsiteX331" fmla="*/ 8746 w 10000"/>
                <a:gd name="connsiteY331" fmla="*/ 6846 h 10000"/>
                <a:gd name="connsiteX332" fmla="*/ 8774 w 10000"/>
                <a:gd name="connsiteY332" fmla="*/ 8282 h 10000"/>
                <a:gd name="connsiteX333" fmla="*/ 8793 w 10000"/>
                <a:gd name="connsiteY333" fmla="*/ 8218 h 10000"/>
                <a:gd name="connsiteX334" fmla="*/ 8813 w 10000"/>
                <a:gd name="connsiteY334" fmla="*/ 7679 h 10000"/>
                <a:gd name="connsiteX335" fmla="*/ 8833 w 10000"/>
                <a:gd name="connsiteY335" fmla="*/ 7038 h 10000"/>
                <a:gd name="connsiteX336" fmla="*/ 8851 w 10000"/>
                <a:gd name="connsiteY336" fmla="*/ 6436 h 10000"/>
                <a:gd name="connsiteX337" fmla="*/ 8881 w 10000"/>
                <a:gd name="connsiteY337" fmla="*/ 6115 h 10000"/>
                <a:gd name="connsiteX338" fmla="*/ 8900 w 10000"/>
                <a:gd name="connsiteY338" fmla="*/ 5833 h 10000"/>
                <a:gd name="connsiteX339" fmla="*/ 8918 w 10000"/>
                <a:gd name="connsiteY339" fmla="*/ 5449 h 10000"/>
                <a:gd name="connsiteX340" fmla="*/ 8938 w 10000"/>
                <a:gd name="connsiteY340" fmla="*/ 4872 h 10000"/>
                <a:gd name="connsiteX341" fmla="*/ 8957 w 10000"/>
                <a:gd name="connsiteY341" fmla="*/ 4333 h 10000"/>
                <a:gd name="connsiteX342" fmla="*/ 8984 w 10000"/>
                <a:gd name="connsiteY342" fmla="*/ 3795 h 10000"/>
                <a:gd name="connsiteX343" fmla="*/ 9002 w 10000"/>
                <a:gd name="connsiteY343" fmla="*/ 3538 h 10000"/>
                <a:gd name="connsiteX344" fmla="*/ 9021 w 10000"/>
                <a:gd name="connsiteY344" fmla="*/ 3244 h 10000"/>
                <a:gd name="connsiteX345" fmla="*/ 9047 w 10000"/>
                <a:gd name="connsiteY345" fmla="*/ 3372 h 10000"/>
                <a:gd name="connsiteX346" fmla="*/ 9069 w 10000"/>
                <a:gd name="connsiteY346" fmla="*/ 3244 h 10000"/>
                <a:gd name="connsiteX347" fmla="*/ 9088 w 10000"/>
                <a:gd name="connsiteY347" fmla="*/ 2513 h 10000"/>
                <a:gd name="connsiteX348" fmla="*/ 9106 w 10000"/>
                <a:gd name="connsiteY348" fmla="*/ 2897 h 10000"/>
                <a:gd name="connsiteX349" fmla="*/ 9125 w 10000"/>
                <a:gd name="connsiteY349" fmla="*/ 5128 h 10000"/>
                <a:gd name="connsiteX350" fmla="*/ 9156 w 10000"/>
                <a:gd name="connsiteY350" fmla="*/ 6846 h 10000"/>
                <a:gd name="connsiteX351" fmla="*/ 9175 w 10000"/>
                <a:gd name="connsiteY351" fmla="*/ 7038 h 10000"/>
                <a:gd name="connsiteX352" fmla="*/ 9194 w 10000"/>
                <a:gd name="connsiteY352" fmla="*/ 6821 h 10000"/>
                <a:gd name="connsiteX353" fmla="*/ 9220 w 10000"/>
                <a:gd name="connsiteY353" fmla="*/ 6051 h 10000"/>
                <a:gd name="connsiteX354" fmla="*/ 9240 w 10000"/>
                <a:gd name="connsiteY354" fmla="*/ 4974 h 10000"/>
                <a:gd name="connsiteX355" fmla="*/ 9258 w 10000"/>
                <a:gd name="connsiteY355" fmla="*/ 3885 h 10000"/>
                <a:gd name="connsiteX356" fmla="*/ 9277 w 10000"/>
                <a:gd name="connsiteY356" fmla="*/ 3795 h 10000"/>
                <a:gd name="connsiteX357" fmla="*/ 9295 w 10000"/>
                <a:gd name="connsiteY357" fmla="*/ 4910 h 10000"/>
                <a:gd name="connsiteX358" fmla="*/ 9316 w 10000"/>
                <a:gd name="connsiteY358" fmla="*/ 6590 h 10000"/>
                <a:gd name="connsiteX359" fmla="*/ 9345 w 10000"/>
                <a:gd name="connsiteY359" fmla="*/ 7705 h 10000"/>
                <a:gd name="connsiteX360" fmla="*/ 9364 w 10000"/>
                <a:gd name="connsiteY360" fmla="*/ 7641 h 10000"/>
                <a:gd name="connsiteX361" fmla="*/ 9382 w 10000"/>
                <a:gd name="connsiteY361" fmla="*/ 6974 h 10000"/>
                <a:gd name="connsiteX362" fmla="*/ 9400 w 10000"/>
                <a:gd name="connsiteY362" fmla="*/ 6244 h 10000"/>
                <a:gd name="connsiteX363" fmla="*/ 9430 w 10000"/>
                <a:gd name="connsiteY363" fmla="*/ 5667 h 10000"/>
                <a:gd name="connsiteX364" fmla="*/ 9449 w 10000"/>
                <a:gd name="connsiteY364" fmla="*/ 5282 h 10000"/>
                <a:gd name="connsiteX365" fmla="*/ 9468 w 10000"/>
                <a:gd name="connsiteY365" fmla="*/ 4782 h 10000"/>
                <a:gd name="connsiteX366" fmla="*/ 9486 w 10000"/>
                <a:gd name="connsiteY366" fmla="*/ 3987 h 10000"/>
                <a:gd name="connsiteX367" fmla="*/ 9515 w 10000"/>
                <a:gd name="connsiteY367" fmla="*/ 3244 h 10000"/>
                <a:gd name="connsiteX368" fmla="*/ 9533 w 10000"/>
                <a:gd name="connsiteY368" fmla="*/ 2872 h 10000"/>
                <a:gd name="connsiteX369" fmla="*/ 9552 w 10000"/>
                <a:gd name="connsiteY369" fmla="*/ 2962 h 10000"/>
                <a:gd name="connsiteX370" fmla="*/ 9570 w 10000"/>
                <a:gd name="connsiteY370" fmla="*/ 3667 h 10000"/>
                <a:gd name="connsiteX371" fmla="*/ 9591 w 10000"/>
                <a:gd name="connsiteY371" fmla="*/ 5321 h 10000"/>
                <a:gd name="connsiteX372" fmla="*/ 10000 w 10000"/>
                <a:gd name="connsiteY372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095 w 10000"/>
                <a:gd name="connsiteY299" fmla="*/ 7295 h 10000"/>
                <a:gd name="connsiteX300" fmla="*/ 8114 w 10000"/>
                <a:gd name="connsiteY300" fmla="*/ 7321 h 10000"/>
                <a:gd name="connsiteX301" fmla="*/ 8132 w 10000"/>
                <a:gd name="connsiteY301" fmla="*/ 7551 h 10000"/>
                <a:gd name="connsiteX302" fmla="*/ 8159 w 10000"/>
                <a:gd name="connsiteY302" fmla="*/ 7679 h 10000"/>
                <a:gd name="connsiteX303" fmla="*/ 8177 w 10000"/>
                <a:gd name="connsiteY303" fmla="*/ 7231 h 10000"/>
                <a:gd name="connsiteX304" fmla="*/ 8199 w 10000"/>
                <a:gd name="connsiteY304" fmla="*/ 6526 h 10000"/>
                <a:gd name="connsiteX305" fmla="*/ 8218 w 10000"/>
                <a:gd name="connsiteY305" fmla="*/ 5859 h 10000"/>
                <a:gd name="connsiteX306" fmla="*/ 8245 w 10000"/>
                <a:gd name="connsiteY306" fmla="*/ 5154 h 10000"/>
                <a:gd name="connsiteX307" fmla="*/ 8263 w 10000"/>
                <a:gd name="connsiteY307" fmla="*/ 4615 h 10000"/>
                <a:gd name="connsiteX308" fmla="*/ 8283 w 10000"/>
                <a:gd name="connsiteY308" fmla="*/ 3949 h 10000"/>
                <a:gd name="connsiteX309" fmla="*/ 8302 w 10000"/>
                <a:gd name="connsiteY309" fmla="*/ 3474 h 10000"/>
                <a:gd name="connsiteX310" fmla="*/ 8321 w 10000"/>
                <a:gd name="connsiteY310" fmla="*/ 2936 h 10000"/>
                <a:gd name="connsiteX311" fmla="*/ 8351 w 10000"/>
                <a:gd name="connsiteY311" fmla="*/ 2808 h 10000"/>
                <a:gd name="connsiteX312" fmla="*/ 8369 w 10000"/>
                <a:gd name="connsiteY312" fmla="*/ 3474 h 10000"/>
                <a:gd name="connsiteX313" fmla="*/ 8388 w 10000"/>
                <a:gd name="connsiteY313" fmla="*/ 4462 h 10000"/>
                <a:gd name="connsiteX314" fmla="*/ 8408 w 10000"/>
                <a:gd name="connsiteY314" fmla="*/ 4590 h 10000"/>
                <a:gd name="connsiteX315" fmla="*/ 8435 w 10000"/>
                <a:gd name="connsiteY315" fmla="*/ 4333 h 10000"/>
                <a:gd name="connsiteX316" fmla="*/ 8453 w 10000"/>
                <a:gd name="connsiteY316" fmla="*/ 4295 h 10000"/>
                <a:gd name="connsiteX317" fmla="*/ 8473 w 10000"/>
                <a:gd name="connsiteY317" fmla="*/ 4205 h 10000"/>
                <a:gd name="connsiteX318" fmla="*/ 8493 w 10000"/>
                <a:gd name="connsiteY318" fmla="*/ 3949 h 10000"/>
                <a:gd name="connsiteX319" fmla="*/ 8511 w 10000"/>
                <a:gd name="connsiteY319" fmla="*/ 4654 h 10000"/>
                <a:gd name="connsiteX320" fmla="*/ 8540 w 10000"/>
                <a:gd name="connsiteY320" fmla="*/ 5282 h 10000"/>
                <a:gd name="connsiteX321" fmla="*/ 8558 w 10000"/>
                <a:gd name="connsiteY321" fmla="*/ 6051 h 10000"/>
                <a:gd name="connsiteX322" fmla="*/ 8588 w 10000"/>
                <a:gd name="connsiteY322" fmla="*/ 6718 h 10000"/>
                <a:gd name="connsiteX323" fmla="*/ 8607 w 10000"/>
                <a:gd name="connsiteY323" fmla="*/ 6821 h 10000"/>
                <a:gd name="connsiteX324" fmla="*/ 8625 w 10000"/>
                <a:gd name="connsiteY324" fmla="*/ 6462 h 10000"/>
                <a:gd name="connsiteX325" fmla="*/ 8644 w 10000"/>
                <a:gd name="connsiteY325" fmla="*/ 5321 h 10000"/>
                <a:gd name="connsiteX326" fmla="*/ 8663 w 10000"/>
                <a:gd name="connsiteY326" fmla="*/ 2769 h 10000"/>
                <a:gd name="connsiteX327" fmla="*/ 8684 w 10000"/>
                <a:gd name="connsiteY327" fmla="*/ 1244 h 10000"/>
                <a:gd name="connsiteX328" fmla="*/ 8702 w 10000"/>
                <a:gd name="connsiteY328" fmla="*/ 962 h 10000"/>
                <a:gd name="connsiteX329" fmla="*/ 8728 w 10000"/>
                <a:gd name="connsiteY329" fmla="*/ 3603 h 10000"/>
                <a:gd name="connsiteX330" fmla="*/ 8746 w 10000"/>
                <a:gd name="connsiteY330" fmla="*/ 6846 h 10000"/>
                <a:gd name="connsiteX331" fmla="*/ 8774 w 10000"/>
                <a:gd name="connsiteY331" fmla="*/ 8282 h 10000"/>
                <a:gd name="connsiteX332" fmla="*/ 8793 w 10000"/>
                <a:gd name="connsiteY332" fmla="*/ 8218 h 10000"/>
                <a:gd name="connsiteX333" fmla="*/ 8813 w 10000"/>
                <a:gd name="connsiteY333" fmla="*/ 7679 h 10000"/>
                <a:gd name="connsiteX334" fmla="*/ 8833 w 10000"/>
                <a:gd name="connsiteY334" fmla="*/ 7038 h 10000"/>
                <a:gd name="connsiteX335" fmla="*/ 8851 w 10000"/>
                <a:gd name="connsiteY335" fmla="*/ 6436 h 10000"/>
                <a:gd name="connsiteX336" fmla="*/ 8881 w 10000"/>
                <a:gd name="connsiteY336" fmla="*/ 6115 h 10000"/>
                <a:gd name="connsiteX337" fmla="*/ 8900 w 10000"/>
                <a:gd name="connsiteY337" fmla="*/ 5833 h 10000"/>
                <a:gd name="connsiteX338" fmla="*/ 8918 w 10000"/>
                <a:gd name="connsiteY338" fmla="*/ 5449 h 10000"/>
                <a:gd name="connsiteX339" fmla="*/ 8938 w 10000"/>
                <a:gd name="connsiteY339" fmla="*/ 4872 h 10000"/>
                <a:gd name="connsiteX340" fmla="*/ 8957 w 10000"/>
                <a:gd name="connsiteY340" fmla="*/ 4333 h 10000"/>
                <a:gd name="connsiteX341" fmla="*/ 8984 w 10000"/>
                <a:gd name="connsiteY341" fmla="*/ 3795 h 10000"/>
                <a:gd name="connsiteX342" fmla="*/ 9002 w 10000"/>
                <a:gd name="connsiteY342" fmla="*/ 3538 h 10000"/>
                <a:gd name="connsiteX343" fmla="*/ 9021 w 10000"/>
                <a:gd name="connsiteY343" fmla="*/ 3244 h 10000"/>
                <a:gd name="connsiteX344" fmla="*/ 9047 w 10000"/>
                <a:gd name="connsiteY344" fmla="*/ 3372 h 10000"/>
                <a:gd name="connsiteX345" fmla="*/ 9069 w 10000"/>
                <a:gd name="connsiteY345" fmla="*/ 3244 h 10000"/>
                <a:gd name="connsiteX346" fmla="*/ 9088 w 10000"/>
                <a:gd name="connsiteY346" fmla="*/ 2513 h 10000"/>
                <a:gd name="connsiteX347" fmla="*/ 9106 w 10000"/>
                <a:gd name="connsiteY347" fmla="*/ 2897 h 10000"/>
                <a:gd name="connsiteX348" fmla="*/ 9125 w 10000"/>
                <a:gd name="connsiteY348" fmla="*/ 5128 h 10000"/>
                <a:gd name="connsiteX349" fmla="*/ 9156 w 10000"/>
                <a:gd name="connsiteY349" fmla="*/ 6846 h 10000"/>
                <a:gd name="connsiteX350" fmla="*/ 9175 w 10000"/>
                <a:gd name="connsiteY350" fmla="*/ 7038 h 10000"/>
                <a:gd name="connsiteX351" fmla="*/ 9194 w 10000"/>
                <a:gd name="connsiteY351" fmla="*/ 6821 h 10000"/>
                <a:gd name="connsiteX352" fmla="*/ 9220 w 10000"/>
                <a:gd name="connsiteY352" fmla="*/ 6051 h 10000"/>
                <a:gd name="connsiteX353" fmla="*/ 9240 w 10000"/>
                <a:gd name="connsiteY353" fmla="*/ 4974 h 10000"/>
                <a:gd name="connsiteX354" fmla="*/ 9258 w 10000"/>
                <a:gd name="connsiteY354" fmla="*/ 3885 h 10000"/>
                <a:gd name="connsiteX355" fmla="*/ 9277 w 10000"/>
                <a:gd name="connsiteY355" fmla="*/ 3795 h 10000"/>
                <a:gd name="connsiteX356" fmla="*/ 9295 w 10000"/>
                <a:gd name="connsiteY356" fmla="*/ 4910 h 10000"/>
                <a:gd name="connsiteX357" fmla="*/ 9316 w 10000"/>
                <a:gd name="connsiteY357" fmla="*/ 6590 h 10000"/>
                <a:gd name="connsiteX358" fmla="*/ 9345 w 10000"/>
                <a:gd name="connsiteY358" fmla="*/ 7705 h 10000"/>
                <a:gd name="connsiteX359" fmla="*/ 9364 w 10000"/>
                <a:gd name="connsiteY359" fmla="*/ 7641 h 10000"/>
                <a:gd name="connsiteX360" fmla="*/ 9382 w 10000"/>
                <a:gd name="connsiteY360" fmla="*/ 6974 h 10000"/>
                <a:gd name="connsiteX361" fmla="*/ 9400 w 10000"/>
                <a:gd name="connsiteY361" fmla="*/ 6244 h 10000"/>
                <a:gd name="connsiteX362" fmla="*/ 9430 w 10000"/>
                <a:gd name="connsiteY362" fmla="*/ 5667 h 10000"/>
                <a:gd name="connsiteX363" fmla="*/ 9449 w 10000"/>
                <a:gd name="connsiteY363" fmla="*/ 5282 h 10000"/>
                <a:gd name="connsiteX364" fmla="*/ 9468 w 10000"/>
                <a:gd name="connsiteY364" fmla="*/ 4782 h 10000"/>
                <a:gd name="connsiteX365" fmla="*/ 9486 w 10000"/>
                <a:gd name="connsiteY365" fmla="*/ 3987 h 10000"/>
                <a:gd name="connsiteX366" fmla="*/ 9515 w 10000"/>
                <a:gd name="connsiteY366" fmla="*/ 3244 h 10000"/>
                <a:gd name="connsiteX367" fmla="*/ 9533 w 10000"/>
                <a:gd name="connsiteY367" fmla="*/ 2872 h 10000"/>
                <a:gd name="connsiteX368" fmla="*/ 9552 w 10000"/>
                <a:gd name="connsiteY368" fmla="*/ 2962 h 10000"/>
                <a:gd name="connsiteX369" fmla="*/ 9570 w 10000"/>
                <a:gd name="connsiteY369" fmla="*/ 3667 h 10000"/>
                <a:gd name="connsiteX370" fmla="*/ 9591 w 10000"/>
                <a:gd name="connsiteY370" fmla="*/ 5321 h 10000"/>
                <a:gd name="connsiteX371" fmla="*/ 10000 w 10000"/>
                <a:gd name="connsiteY371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095 w 10000"/>
                <a:gd name="connsiteY299" fmla="*/ 7295 h 10000"/>
                <a:gd name="connsiteX300" fmla="*/ 8132 w 10000"/>
                <a:gd name="connsiteY300" fmla="*/ 7551 h 10000"/>
                <a:gd name="connsiteX301" fmla="*/ 8159 w 10000"/>
                <a:gd name="connsiteY301" fmla="*/ 7679 h 10000"/>
                <a:gd name="connsiteX302" fmla="*/ 8177 w 10000"/>
                <a:gd name="connsiteY302" fmla="*/ 7231 h 10000"/>
                <a:gd name="connsiteX303" fmla="*/ 8199 w 10000"/>
                <a:gd name="connsiteY303" fmla="*/ 6526 h 10000"/>
                <a:gd name="connsiteX304" fmla="*/ 8218 w 10000"/>
                <a:gd name="connsiteY304" fmla="*/ 5859 h 10000"/>
                <a:gd name="connsiteX305" fmla="*/ 8245 w 10000"/>
                <a:gd name="connsiteY305" fmla="*/ 5154 h 10000"/>
                <a:gd name="connsiteX306" fmla="*/ 8263 w 10000"/>
                <a:gd name="connsiteY306" fmla="*/ 4615 h 10000"/>
                <a:gd name="connsiteX307" fmla="*/ 8283 w 10000"/>
                <a:gd name="connsiteY307" fmla="*/ 3949 h 10000"/>
                <a:gd name="connsiteX308" fmla="*/ 8302 w 10000"/>
                <a:gd name="connsiteY308" fmla="*/ 3474 h 10000"/>
                <a:gd name="connsiteX309" fmla="*/ 8321 w 10000"/>
                <a:gd name="connsiteY309" fmla="*/ 2936 h 10000"/>
                <a:gd name="connsiteX310" fmla="*/ 8351 w 10000"/>
                <a:gd name="connsiteY310" fmla="*/ 2808 h 10000"/>
                <a:gd name="connsiteX311" fmla="*/ 8369 w 10000"/>
                <a:gd name="connsiteY311" fmla="*/ 3474 h 10000"/>
                <a:gd name="connsiteX312" fmla="*/ 8388 w 10000"/>
                <a:gd name="connsiteY312" fmla="*/ 4462 h 10000"/>
                <a:gd name="connsiteX313" fmla="*/ 8408 w 10000"/>
                <a:gd name="connsiteY313" fmla="*/ 4590 h 10000"/>
                <a:gd name="connsiteX314" fmla="*/ 8435 w 10000"/>
                <a:gd name="connsiteY314" fmla="*/ 4333 h 10000"/>
                <a:gd name="connsiteX315" fmla="*/ 8453 w 10000"/>
                <a:gd name="connsiteY315" fmla="*/ 4295 h 10000"/>
                <a:gd name="connsiteX316" fmla="*/ 8473 w 10000"/>
                <a:gd name="connsiteY316" fmla="*/ 4205 h 10000"/>
                <a:gd name="connsiteX317" fmla="*/ 8493 w 10000"/>
                <a:gd name="connsiteY317" fmla="*/ 3949 h 10000"/>
                <a:gd name="connsiteX318" fmla="*/ 8511 w 10000"/>
                <a:gd name="connsiteY318" fmla="*/ 4654 h 10000"/>
                <a:gd name="connsiteX319" fmla="*/ 8540 w 10000"/>
                <a:gd name="connsiteY319" fmla="*/ 5282 h 10000"/>
                <a:gd name="connsiteX320" fmla="*/ 8558 w 10000"/>
                <a:gd name="connsiteY320" fmla="*/ 6051 h 10000"/>
                <a:gd name="connsiteX321" fmla="*/ 8588 w 10000"/>
                <a:gd name="connsiteY321" fmla="*/ 6718 h 10000"/>
                <a:gd name="connsiteX322" fmla="*/ 8607 w 10000"/>
                <a:gd name="connsiteY322" fmla="*/ 6821 h 10000"/>
                <a:gd name="connsiteX323" fmla="*/ 8625 w 10000"/>
                <a:gd name="connsiteY323" fmla="*/ 6462 h 10000"/>
                <a:gd name="connsiteX324" fmla="*/ 8644 w 10000"/>
                <a:gd name="connsiteY324" fmla="*/ 5321 h 10000"/>
                <a:gd name="connsiteX325" fmla="*/ 8663 w 10000"/>
                <a:gd name="connsiteY325" fmla="*/ 2769 h 10000"/>
                <a:gd name="connsiteX326" fmla="*/ 8684 w 10000"/>
                <a:gd name="connsiteY326" fmla="*/ 1244 h 10000"/>
                <a:gd name="connsiteX327" fmla="*/ 8702 w 10000"/>
                <a:gd name="connsiteY327" fmla="*/ 962 h 10000"/>
                <a:gd name="connsiteX328" fmla="*/ 8728 w 10000"/>
                <a:gd name="connsiteY328" fmla="*/ 3603 h 10000"/>
                <a:gd name="connsiteX329" fmla="*/ 8746 w 10000"/>
                <a:gd name="connsiteY329" fmla="*/ 6846 h 10000"/>
                <a:gd name="connsiteX330" fmla="*/ 8774 w 10000"/>
                <a:gd name="connsiteY330" fmla="*/ 8282 h 10000"/>
                <a:gd name="connsiteX331" fmla="*/ 8793 w 10000"/>
                <a:gd name="connsiteY331" fmla="*/ 8218 h 10000"/>
                <a:gd name="connsiteX332" fmla="*/ 8813 w 10000"/>
                <a:gd name="connsiteY332" fmla="*/ 7679 h 10000"/>
                <a:gd name="connsiteX333" fmla="*/ 8833 w 10000"/>
                <a:gd name="connsiteY333" fmla="*/ 7038 h 10000"/>
                <a:gd name="connsiteX334" fmla="*/ 8851 w 10000"/>
                <a:gd name="connsiteY334" fmla="*/ 6436 h 10000"/>
                <a:gd name="connsiteX335" fmla="*/ 8881 w 10000"/>
                <a:gd name="connsiteY335" fmla="*/ 6115 h 10000"/>
                <a:gd name="connsiteX336" fmla="*/ 8900 w 10000"/>
                <a:gd name="connsiteY336" fmla="*/ 5833 h 10000"/>
                <a:gd name="connsiteX337" fmla="*/ 8918 w 10000"/>
                <a:gd name="connsiteY337" fmla="*/ 5449 h 10000"/>
                <a:gd name="connsiteX338" fmla="*/ 8938 w 10000"/>
                <a:gd name="connsiteY338" fmla="*/ 4872 h 10000"/>
                <a:gd name="connsiteX339" fmla="*/ 8957 w 10000"/>
                <a:gd name="connsiteY339" fmla="*/ 4333 h 10000"/>
                <a:gd name="connsiteX340" fmla="*/ 8984 w 10000"/>
                <a:gd name="connsiteY340" fmla="*/ 3795 h 10000"/>
                <a:gd name="connsiteX341" fmla="*/ 9002 w 10000"/>
                <a:gd name="connsiteY341" fmla="*/ 3538 h 10000"/>
                <a:gd name="connsiteX342" fmla="*/ 9021 w 10000"/>
                <a:gd name="connsiteY342" fmla="*/ 3244 h 10000"/>
                <a:gd name="connsiteX343" fmla="*/ 9047 w 10000"/>
                <a:gd name="connsiteY343" fmla="*/ 3372 h 10000"/>
                <a:gd name="connsiteX344" fmla="*/ 9069 w 10000"/>
                <a:gd name="connsiteY344" fmla="*/ 3244 h 10000"/>
                <a:gd name="connsiteX345" fmla="*/ 9088 w 10000"/>
                <a:gd name="connsiteY345" fmla="*/ 2513 h 10000"/>
                <a:gd name="connsiteX346" fmla="*/ 9106 w 10000"/>
                <a:gd name="connsiteY346" fmla="*/ 2897 h 10000"/>
                <a:gd name="connsiteX347" fmla="*/ 9125 w 10000"/>
                <a:gd name="connsiteY347" fmla="*/ 5128 h 10000"/>
                <a:gd name="connsiteX348" fmla="*/ 9156 w 10000"/>
                <a:gd name="connsiteY348" fmla="*/ 6846 h 10000"/>
                <a:gd name="connsiteX349" fmla="*/ 9175 w 10000"/>
                <a:gd name="connsiteY349" fmla="*/ 7038 h 10000"/>
                <a:gd name="connsiteX350" fmla="*/ 9194 w 10000"/>
                <a:gd name="connsiteY350" fmla="*/ 6821 h 10000"/>
                <a:gd name="connsiteX351" fmla="*/ 9220 w 10000"/>
                <a:gd name="connsiteY351" fmla="*/ 6051 h 10000"/>
                <a:gd name="connsiteX352" fmla="*/ 9240 w 10000"/>
                <a:gd name="connsiteY352" fmla="*/ 4974 h 10000"/>
                <a:gd name="connsiteX353" fmla="*/ 9258 w 10000"/>
                <a:gd name="connsiteY353" fmla="*/ 3885 h 10000"/>
                <a:gd name="connsiteX354" fmla="*/ 9277 w 10000"/>
                <a:gd name="connsiteY354" fmla="*/ 3795 h 10000"/>
                <a:gd name="connsiteX355" fmla="*/ 9295 w 10000"/>
                <a:gd name="connsiteY355" fmla="*/ 4910 h 10000"/>
                <a:gd name="connsiteX356" fmla="*/ 9316 w 10000"/>
                <a:gd name="connsiteY356" fmla="*/ 6590 h 10000"/>
                <a:gd name="connsiteX357" fmla="*/ 9345 w 10000"/>
                <a:gd name="connsiteY357" fmla="*/ 7705 h 10000"/>
                <a:gd name="connsiteX358" fmla="*/ 9364 w 10000"/>
                <a:gd name="connsiteY358" fmla="*/ 7641 h 10000"/>
                <a:gd name="connsiteX359" fmla="*/ 9382 w 10000"/>
                <a:gd name="connsiteY359" fmla="*/ 6974 h 10000"/>
                <a:gd name="connsiteX360" fmla="*/ 9400 w 10000"/>
                <a:gd name="connsiteY360" fmla="*/ 6244 h 10000"/>
                <a:gd name="connsiteX361" fmla="*/ 9430 w 10000"/>
                <a:gd name="connsiteY361" fmla="*/ 5667 h 10000"/>
                <a:gd name="connsiteX362" fmla="*/ 9449 w 10000"/>
                <a:gd name="connsiteY362" fmla="*/ 5282 h 10000"/>
                <a:gd name="connsiteX363" fmla="*/ 9468 w 10000"/>
                <a:gd name="connsiteY363" fmla="*/ 4782 h 10000"/>
                <a:gd name="connsiteX364" fmla="*/ 9486 w 10000"/>
                <a:gd name="connsiteY364" fmla="*/ 3987 h 10000"/>
                <a:gd name="connsiteX365" fmla="*/ 9515 w 10000"/>
                <a:gd name="connsiteY365" fmla="*/ 3244 h 10000"/>
                <a:gd name="connsiteX366" fmla="*/ 9533 w 10000"/>
                <a:gd name="connsiteY366" fmla="*/ 2872 h 10000"/>
                <a:gd name="connsiteX367" fmla="*/ 9552 w 10000"/>
                <a:gd name="connsiteY367" fmla="*/ 2962 h 10000"/>
                <a:gd name="connsiteX368" fmla="*/ 9570 w 10000"/>
                <a:gd name="connsiteY368" fmla="*/ 3667 h 10000"/>
                <a:gd name="connsiteX369" fmla="*/ 9591 w 10000"/>
                <a:gd name="connsiteY369" fmla="*/ 5321 h 10000"/>
                <a:gd name="connsiteX370" fmla="*/ 10000 w 10000"/>
                <a:gd name="connsiteY370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095 w 10000"/>
                <a:gd name="connsiteY299" fmla="*/ 7295 h 10000"/>
                <a:gd name="connsiteX300" fmla="*/ 8132 w 10000"/>
                <a:gd name="connsiteY300" fmla="*/ 7551 h 10000"/>
                <a:gd name="connsiteX301" fmla="*/ 8177 w 10000"/>
                <a:gd name="connsiteY301" fmla="*/ 7231 h 10000"/>
                <a:gd name="connsiteX302" fmla="*/ 8199 w 10000"/>
                <a:gd name="connsiteY302" fmla="*/ 6526 h 10000"/>
                <a:gd name="connsiteX303" fmla="*/ 8218 w 10000"/>
                <a:gd name="connsiteY303" fmla="*/ 5859 h 10000"/>
                <a:gd name="connsiteX304" fmla="*/ 8245 w 10000"/>
                <a:gd name="connsiteY304" fmla="*/ 5154 h 10000"/>
                <a:gd name="connsiteX305" fmla="*/ 8263 w 10000"/>
                <a:gd name="connsiteY305" fmla="*/ 4615 h 10000"/>
                <a:gd name="connsiteX306" fmla="*/ 8283 w 10000"/>
                <a:gd name="connsiteY306" fmla="*/ 3949 h 10000"/>
                <a:gd name="connsiteX307" fmla="*/ 8302 w 10000"/>
                <a:gd name="connsiteY307" fmla="*/ 3474 h 10000"/>
                <a:gd name="connsiteX308" fmla="*/ 8321 w 10000"/>
                <a:gd name="connsiteY308" fmla="*/ 2936 h 10000"/>
                <a:gd name="connsiteX309" fmla="*/ 8351 w 10000"/>
                <a:gd name="connsiteY309" fmla="*/ 2808 h 10000"/>
                <a:gd name="connsiteX310" fmla="*/ 8369 w 10000"/>
                <a:gd name="connsiteY310" fmla="*/ 3474 h 10000"/>
                <a:gd name="connsiteX311" fmla="*/ 8388 w 10000"/>
                <a:gd name="connsiteY311" fmla="*/ 4462 h 10000"/>
                <a:gd name="connsiteX312" fmla="*/ 8408 w 10000"/>
                <a:gd name="connsiteY312" fmla="*/ 4590 h 10000"/>
                <a:gd name="connsiteX313" fmla="*/ 8435 w 10000"/>
                <a:gd name="connsiteY313" fmla="*/ 4333 h 10000"/>
                <a:gd name="connsiteX314" fmla="*/ 8453 w 10000"/>
                <a:gd name="connsiteY314" fmla="*/ 4295 h 10000"/>
                <a:gd name="connsiteX315" fmla="*/ 8473 w 10000"/>
                <a:gd name="connsiteY315" fmla="*/ 4205 h 10000"/>
                <a:gd name="connsiteX316" fmla="*/ 8493 w 10000"/>
                <a:gd name="connsiteY316" fmla="*/ 3949 h 10000"/>
                <a:gd name="connsiteX317" fmla="*/ 8511 w 10000"/>
                <a:gd name="connsiteY317" fmla="*/ 4654 h 10000"/>
                <a:gd name="connsiteX318" fmla="*/ 8540 w 10000"/>
                <a:gd name="connsiteY318" fmla="*/ 5282 h 10000"/>
                <a:gd name="connsiteX319" fmla="*/ 8558 w 10000"/>
                <a:gd name="connsiteY319" fmla="*/ 6051 h 10000"/>
                <a:gd name="connsiteX320" fmla="*/ 8588 w 10000"/>
                <a:gd name="connsiteY320" fmla="*/ 6718 h 10000"/>
                <a:gd name="connsiteX321" fmla="*/ 8607 w 10000"/>
                <a:gd name="connsiteY321" fmla="*/ 6821 h 10000"/>
                <a:gd name="connsiteX322" fmla="*/ 8625 w 10000"/>
                <a:gd name="connsiteY322" fmla="*/ 6462 h 10000"/>
                <a:gd name="connsiteX323" fmla="*/ 8644 w 10000"/>
                <a:gd name="connsiteY323" fmla="*/ 5321 h 10000"/>
                <a:gd name="connsiteX324" fmla="*/ 8663 w 10000"/>
                <a:gd name="connsiteY324" fmla="*/ 2769 h 10000"/>
                <a:gd name="connsiteX325" fmla="*/ 8684 w 10000"/>
                <a:gd name="connsiteY325" fmla="*/ 1244 h 10000"/>
                <a:gd name="connsiteX326" fmla="*/ 8702 w 10000"/>
                <a:gd name="connsiteY326" fmla="*/ 962 h 10000"/>
                <a:gd name="connsiteX327" fmla="*/ 8728 w 10000"/>
                <a:gd name="connsiteY327" fmla="*/ 3603 h 10000"/>
                <a:gd name="connsiteX328" fmla="*/ 8746 w 10000"/>
                <a:gd name="connsiteY328" fmla="*/ 6846 h 10000"/>
                <a:gd name="connsiteX329" fmla="*/ 8774 w 10000"/>
                <a:gd name="connsiteY329" fmla="*/ 8282 h 10000"/>
                <a:gd name="connsiteX330" fmla="*/ 8793 w 10000"/>
                <a:gd name="connsiteY330" fmla="*/ 8218 h 10000"/>
                <a:gd name="connsiteX331" fmla="*/ 8813 w 10000"/>
                <a:gd name="connsiteY331" fmla="*/ 7679 h 10000"/>
                <a:gd name="connsiteX332" fmla="*/ 8833 w 10000"/>
                <a:gd name="connsiteY332" fmla="*/ 7038 h 10000"/>
                <a:gd name="connsiteX333" fmla="*/ 8851 w 10000"/>
                <a:gd name="connsiteY333" fmla="*/ 6436 h 10000"/>
                <a:gd name="connsiteX334" fmla="*/ 8881 w 10000"/>
                <a:gd name="connsiteY334" fmla="*/ 6115 h 10000"/>
                <a:gd name="connsiteX335" fmla="*/ 8900 w 10000"/>
                <a:gd name="connsiteY335" fmla="*/ 5833 h 10000"/>
                <a:gd name="connsiteX336" fmla="*/ 8918 w 10000"/>
                <a:gd name="connsiteY336" fmla="*/ 5449 h 10000"/>
                <a:gd name="connsiteX337" fmla="*/ 8938 w 10000"/>
                <a:gd name="connsiteY337" fmla="*/ 4872 h 10000"/>
                <a:gd name="connsiteX338" fmla="*/ 8957 w 10000"/>
                <a:gd name="connsiteY338" fmla="*/ 4333 h 10000"/>
                <a:gd name="connsiteX339" fmla="*/ 8984 w 10000"/>
                <a:gd name="connsiteY339" fmla="*/ 3795 h 10000"/>
                <a:gd name="connsiteX340" fmla="*/ 9002 w 10000"/>
                <a:gd name="connsiteY340" fmla="*/ 3538 h 10000"/>
                <a:gd name="connsiteX341" fmla="*/ 9021 w 10000"/>
                <a:gd name="connsiteY341" fmla="*/ 3244 h 10000"/>
                <a:gd name="connsiteX342" fmla="*/ 9047 w 10000"/>
                <a:gd name="connsiteY342" fmla="*/ 3372 h 10000"/>
                <a:gd name="connsiteX343" fmla="*/ 9069 w 10000"/>
                <a:gd name="connsiteY343" fmla="*/ 3244 h 10000"/>
                <a:gd name="connsiteX344" fmla="*/ 9088 w 10000"/>
                <a:gd name="connsiteY344" fmla="*/ 2513 h 10000"/>
                <a:gd name="connsiteX345" fmla="*/ 9106 w 10000"/>
                <a:gd name="connsiteY345" fmla="*/ 2897 h 10000"/>
                <a:gd name="connsiteX346" fmla="*/ 9125 w 10000"/>
                <a:gd name="connsiteY346" fmla="*/ 5128 h 10000"/>
                <a:gd name="connsiteX347" fmla="*/ 9156 w 10000"/>
                <a:gd name="connsiteY347" fmla="*/ 6846 h 10000"/>
                <a:gd name="connsiteX348" fmla="*/ 9175 w 10000"/>
                <a:gd name="connsiteY348" fmla="*/ 7038 h 10000"/>
                <a:gd name="connsiteX349" fmla="*/ 9194 w 10000"/>
                <a:gd name="connsiteY349" fmla="*/ 6821 h 10000"/>
                <a:gd name="connsiteX350" fmla="*/ 9220 w 10000"/>
                <a:gd name="connsiteY350" fmla="*/ 6051 h 10000"/>
                <a:gd name="connsiteX351" fmla="*/ 9240 w 10000"/>
                <a:gd name="connsiteY351" fmla="*/ 4974 h 10000"/>
                <a:gd name="connsiteX352" fmla="*/ 9258 w 10000"/>
                <a:gd name="connsiteY352" fmla="*/ 3885 h 10000"/>
                <a:gd name="connsiteX353" fmla="*/ 9277 w 10000"/>
                <a:gd name="connsiteY353" fmla="*/ 3795 h 10000"/>
                <a:gd name="connsiteX354" fmla="*/ 9295 w 10000"/>
                <a:gd name="connsiteY354" fmla="*/ 4910 h 10000"/>
                <a:gd name="connsiteX355" fmla="*/ 9316 w 10000"/>
                <a:gd name="connsiteY355" fmla="*/ 6590 h 10000"/>
                <a:gd name="connsiteX356" fmla="*/ 9345 w 10000"/>
                <a:gd name="connsiteY356" fmla="*/ 7705 h 10000"/>
                <a:gd name="connsiteX357" fmla="*/ 9364 w 10000"/>
                <a:gd name="connsiteY357" fmla="*/ 7641 h 10000"/>
                <a:gd name="connsiteX358" fmla="*/ 9382 w 10000"/>
                <a:gd name="connsiteY358" fmla="*/ 6974 h 10000"/>
                <a:gd name="connsiteX359" fmla="*/ 9400 w 10000"/>
                <a:gd name="connsiteY359" fmla="*/ 6244 h 10000"/>
                <a:gd name="connsiteX360" fmla="*/ 9430 w 10000"/>
                <a:gd name="connsiteY360" fmla="*/ 5667 h 10000"/>
                <a:gd name="connsiteX361" fmla="*/ 9449 w 10000"/>
                <a:gd name="connsiteY361" fmla="*/ 5282 h 10000"/>
                <a:gd name="connsiteX362" fmla="*/ 9468 w 10000"/>
                <a:gd name="connsiteY362" fmla="*/ 4782 h 10000"/>
                <a:gd name="connsiteX363" fmla="*/ 9486 w 10000"/>
                <a:gd name="connsiteY363" fmla="*/ 3987 h 10000"/>
                <a:gd name="connsiteX364" fmla="*/ 9515 w 10000"/>
                <a:gd name="connsiteY364" fmla="*/ 3244 h 10000"/>
                <a:gd name="connsiteX365" fmla="*/ 9533 w 10000"/>
                <a:gd name="connsiteY365" fmla="*/ 2872 h 10000"/>
                <a:gd name="connsiteX366" fmla="*/ 9552 w 10000"/>
                <a:gd name="connsiteY366" fmla="*/ 2962 h 10000"/>
                <a:gd name="connsiteX367" fmla="*/ 9570 w 10000"/>
                <a:gd name="connsiteY367" fmla="*/ 3667 h 10000"/>
                <a:gd name="connsiteX368" fmla="*/ 9591 w 10000"/>
                <a:gd name="connsiteY368" fmla="*/ 5321 h 10000"/>
                <a:gd name="connsiteX369" fmla="*/ 10000 w 10000"/>
                <a:gd name="connsiteY369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32 w 10000"/>
                <a:gd name="connsiteY299" fmla="*/ 7551 h 10000"/>
                <a:gd name="connsiteX300" fmla="*/ 8177 w 10000"/>
                <a:gd name="connsiteY300" fmla="*/ 7231 h 10000"/>
                <a:gd name="connsiteX301" fmla="*/ 8199 w 10000"/>
                <a:gd name="connsiteY301" fmla="*/ 6526 h 10000"/>
                <a:gd name="connsiteX302" fmla="*/ 8218 w 10000"/>
                <a:gd name="connsiteY302" fmla="*/ 5859 h 10000"/>
                <a:gd name="connsiteX303" fmla="*/ 8245 w 10000"/>
                <a:gd name="connsiteY303" fmla="*/ 5154 h 10000"/>
                <a:gd name="connsiteX304" fmla="*/ 8263 w 10000"/>
                <a:gd name="connsiteY304" fmla="*/ 4615 h 10000"/>
                <a:gd name="connsiteX305" fmla="*/ 8283 w 10000"/>
                <a:gd name="connsiteY305" fmla="*/ 3949 h 10000"/>
                <a:gd name="connsiteX306" fmla="*/ 8302 w 10000"/>
                <a:gd name="connsiteY306" fmla="*/ 3474 h 10000"/>
                <a:gd name="connsiteX307" fmla="*/ 8321 w 10000"/>
                <a:gd name="connsiteY307" fmla="*/ 2936 h 10000"/>
                <a:gd name="connsiteX308" fmla="*/ 8351 w 10000"/>
                <a:gd name="connsiteY308" fmla="*/ 2808 h 10000"/>
                <a:gd name="connsiteX309" fmla="*/ 8369 w 10000"/>
                <a:gd name="connsiteY309" fmla="*/ 3474 h 10000"/>
                <a:gd name="connsiteX310" fmla="*/ 8388 w 10000"/>
                <a:gd name="connsiteY310" fmla="*/ 4462 h 10000"/>
                <a:gd name="connsiteX311" fmla="*/ 8408 w 10000"/>
                <a:gd name="connsiteY311" fmla="*/ 4590 h 10000"/>
                <a:gd name="connsiteX312" fmla="*/ 8435 w 10000"/>
                <a:gd name="connsiteY312" fmla="*/ 4333 h 10000"/>
                <a:gd name="connsiteX313" fmla="*/ 8453 w 10000"/>
                <a:gd name="connsiteY313" fmla="*/ 4295 h 10000"/>
                <a:gd name="connsiteX314" fmla="*/ 8473 w 10000"/>
                <a:gd name="connsiteY314" fmla="*/ 4205 h 10000"/>
                <a:gd name="connsiteX315" fmla="*/ 8493 w 10000"/>
                <a:gd name="connsiteY315" fmla="*/ 3949 h 10000"/>
                <a:gd name="connsiteX316" fmla="*/ 8511 w 10000"/>
                <a:gd name="connsiteY316" fmla="*/ 4654 h 10000"/>
                <a:gd name="connsiteX317" fmla="*/ 8540 w 10000"/>
                <a:gd name="connsiteY317" fmla="*/ 5282 h 10000"/>
                <a:gd name="connsiteX318" fmla="*/ 8558 w 10000"/>
                <a:gd name="connsiteY318" fmla="*/ 6051 h 10000"/>
                <a:gd name="connsiteX319" fmla="*/ 8588 w 10000"/>
                <a:gd name="connsiteY319" fmla="*/ 6718 h 10000"/>
                <a:gd name="connsiteX320" fmla="*/ 8607 w 10000"/>
                <a:gd name="connsiteY320" fmla="*/ 6821 h 10000"/>
                <a:gd name="connsiteX321" fmla="*/ 8625 w 10000"/>
                <a:gd name="connsiteY321" fmla="*/ 6462 h 10000"/>
                <a:gd name="connsiteX322" fmla="*/ 8644 w 10000"/>
                <a:gd name="connsiteY322" fmla="*/ 5321 h 10000"/>
                <a:gd name="connsiteX323" fmla="*/ 8663 w 10000"/>
                <a:gd name="connsiteY323" fmla="*/ 2769 h 10000"/>
                <a:gd name="connsiteX324" fmla="*/ 8684 w 10000"/>
                <a:gd name="connsiteY324" fmla="*/ 1244 h 10000"/>
                <a:gd name="connsiteX325" fmla="*/ 8702 w 10000"/>
                <a:gd name="connsiteY325" fmla="*/ 962 h 10000"/>
                <a:gd name="connsiteX326" fmla="*/ 8728 w 10000"/>
                <a:gd name="connsiteY326" fmla="*/ 3603 h 10000"/>
                <a:gd name="connsiteX327" fmla="*/ 8746 w 10000"/>
                <a:gd name="connsiteY327" fmla="*/ 6846 h 10000"/>
                <a:gd name="connsiteX328" fmla="*/ 8774 w 10000"/>
                <a:gd name="connsiteY328" fmla="*/ 8282 h 10000"/>
                <a:gd name="connsiteX329" fmla="*/ 8793 w 10000"/>
                <a:gd name="connsiteY329" fmla="*/ 8218 h 10000"/>
                <a:gd name="connsiteX330" fmla="*/ 8813 w 10000"/>
                <a:gd name="connsiteY330" fmla="*/ 7679 h 10000"/>
                <a:gd name="connsiteX331" fmla="*/ 8833 w 10000"/>
                <a:gd name="connsiteY331" fmla="*/ 7038 h 10000"/>
                <a:gd name="connsiteX332" fmla="*/ 8851 w 10000"/>
                <a:gd name="connsiteY332" fmla="*/ 6436 h 10000"/>
                <a:gd name="connsiteX333" fmla="*/ 8881 w 10000"/>
                <a:gd name="connsiteY333" fmla="*/ 6115 h 10000"/>
                <a:gd name="connsiteX334" fmla="*/ 8900 w 10000"/>
                <a:gd name="connsiteY334" fmla="*/ 5833 h 10000"/>
                <a:gd name="connsiteX335" fmla="*/ 8918 w 10000"/>
                <a:gd name="connsiteY335" fmla="*/ 5449 h 10000"/>
                <a:gd name="connsiteX336" fmla="*/ 8938 w 10000"/>
                <a:gd name="connsiteY336" fmla="*/ 4872 h 10000"/>
                <a:gd name="connsiteX337" fmla="*/ 8957 w 10000"/>
                <a:gd name="connsiteY337" fmla="*/ 4333 h 10000"/>
                <a:gd name="connsiteX338" fmla="*/ 8984 w 10000"/>
                <a:gd name="connsiteY338" fmla="*/ 3795 h 10000"/>
                <a:gd name="connsiteX339" fmla="*/ 9002 w 10000"/>
                <a:gd name="connsiteY339" fmla="*/ 3538 h 10000"/>
                <a:gd name="connsiteX340" fmla="*/ 9021 w 10000"/>
                <a:gd name="connsiteY340" fmla="*/ 3244 h 10000"/>
                <a:gd name="connsiteX341" fmla="*/ 9047 w 10000"/>
                <a:gd name="connsiteY341" fmla="*/ 3372 h 10000"/>
                <a:gd name="connsiteX342" fmla="*/ 9069 w 10000"/>
                <a:gd name="connsiteY342" fmla="*/ 3244 h 10000"/>
                <a:gd name="connsiteX343" fmla="*/ 9088 w 10000"/>
                <a:gd name="connsiteY343" fmla="*/ 2513 h 10000"/>
                <a:gd name="connsiteX344" fmla="*/ 9106 w 10000"/>
                <a:gd name="connsiteY344" fmla="*/ 2897 h 10000"/>
                <a:gd name="connsiteX345" fmla="*/ 9125 w 10000"/>
                <a:gd name="connsiteY345" fmla="*/ 5128 h 10000"/>
                <a:gd name="connsiteX346" fmla="*/ 9156 w 10000"/>
                <a:gd name="connsiteY346" fmla="*/ 6846 h 10000"/>
                <a:gd name="connsiteX347" fmla="*/ 9175 w 10000"/>
                <a:gd name="connsiteY347" fmla="*/ 7038 h 10000"/>
                <a:gd name="connsiteX348" fmla="*/ 9194 w 10000"/>
                <a:gd name="connsiteY348" fmla="*/ 6821 h 10000"/>
                <a:gd name="connsiteX349" fmla="*/ 9220 w 10000"/>
                <a:gd name="connsiteY349" fmla="*/ 6051 h 10000"/>
                <a:gd name="connsiteX350" fmla="*/ 9240 w 10000"/>
                <a:gd name="connsiteY350" fmla="*/ 4974 h 10000"/>
                <a:gd name="connsiteX351" fmla="*/ 9258 w 10000"/>
                <a:gd name="connsiteY351" fmla="*/ 3885 h 10000"/>
                <a:gd name="connsiteX352" fmla="*/ 9277 w 10000"/>
                <a:gd name="connsiteY352" fmla="*/ 3795 h 10000"/>
                <a:gd name="connsiteX353" fmla="*/ 9295 w 10000"/>
                <a:gd name="connsiteY353" fmla="*/ 4910 h 10000"/>
                <a:gd name="connsiteX354" fmla="*/ 9316 w 10000"/>
                <a:gd name="connsiteY354" fmla="*/ 6590 h 10000"/>
                <a:gd name="connsiteX355" fmla="*/ 9345 w 10000"/>
                <a:gd name="connsiteY355" fmla="*/ 7705 h 10000"/>
                <a:gd name="connsiteX356" fmla="*/ 9364 w 10000"/>
                <a:gd name="connsiteY356" fmla="*/ 7641 h 10000"/>
                <a:gd name="connsiteX357" fmla="*/ 9382 w 10000"/>
                <a:gd name="connsiteY357" fmla="*/ 6974 h 10000"/>
                <a:gd name="connsiteX358" fmla="*/ 9400 w 10000"/>
                <a:gd name="connsiteY358" fmla="*/ 6244 h 10000"/>
                <a:gd name="connsiteX359" fmla="*/ 9430 w 10000"/>
                <a:gd name="connsiteY359" fmla="*/ 5667 h 10000"/>
                <a:gd name="connsiteX360" fmla="*/ 9449 w 10000"/>
                <a:gd name="connsiteY360" fmla="*/ 5282 h 10000"/>
                <a:gd name="connsiteX361" fmla="*/ 9468 w 10000"/>
                <a:gd name="connsiteY361" fmla="*/ 4782 h 10000"/>
                <a:gd name="connsiteX362" fmla="*/ 9486 w 10000"/>
                <a:gd name="connsiteY362" fmla="*/ 3987 h 10000"/>
                <a:gd name="connsiteX363" fmla="*/ 9515 w 10000"/>
                <a:gd name="connsiteY363" fmla="*/ 3244 h 10000"/>
                <a:gd name="connsiteX364" fmla="*/ 9533 w 10000"/>
                <a:gd name="connsiteY364" fmla="*/ 2872 h 10000"/>
                <a:gd name="connsiteX365" fmla="*/ 9552 w 10000"/>
                <a:gd name="connsiteY365" fmla="*/ 2962 h 10000"/>
                <a:gd name="connsiteX366" fmla="*/ 9570 w 10000"/>
                <a:gd name="connsiteY366" fmla="*/ 3667 h 10000"/>
                <a:gd name="connsiteX367" fmla="*/ 9591 w 10000"/>
                <a:gd name="connsiteY367" fmla="*/ 5321 h 10000"/>
                <a:gd name="connsiteX368" fmla="*/ 10000 w 10000"/>
                <a:gd name="connsiteY368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77 w 10000"/>
                <a:gd name="connsiteY299" fmla="*/ 7231 h 10000"/>
                <a:gd name="connsiteX300" fmla="*/ 8199 w 10000"/>
                <a:gd name="connsiteY300" fmla="*/ 6526 h 10000"/>
                <a:gd name="connsiteX301" fmla="*/ 8218 w 10000"/>
                <a:gd name="connsiteY301" fmla="*/ 5859 h 10000"/>
                <a:gd name="connsiteX302" fmla="*/ 8245 w 10000"/>
                <a:gd name="connsiteY302" fmla="*/ 5154 h 10000"/>
                <a:gd name="connsiteX303" fmla="*/ 8263 w 10000"/>
                <a:gd name="connsiteY303" fmla="*/ 4615 h 10000"/>
                <a:gd name="connsiteX304" fmla="*/ 8283 w 10000"/>
                <a:gd name="connsiteY304" fmla="*/ 3949 h 10000"/>
                <a:gd name="connsiteX305" fmla="*/ 8302 w 10000"/>
                <a:gd name="connsiteY305" fmla="*/ 3474 h 10000"/>
                <a:gd name="connsiteX306" fmla="*/ 8321 w 10000"/>
                <a:gd name="connsiteY306" fmla="*/ 2936 h 10000"/>
                <a:gd name="connsiteX307" fmla="*/ 8351 w 10000"/>
                <a:gd name="connsiteY307" fmla="*/ 2808 h 10000"/>
                <a:gd name="connsiteX308" fmla="*/ 8369 w 10000"/>
                <a:gd name="connsiteY308" fmla="*/ 3474 h 10000"/>
                <a:gd name="connsiteX309" fmla="*/ 8388 w 10000"/>
                <a:gd name="connsiteY309" fmla="*/ 4462 h 10000"/>
                <a:gd name="connsiteX310" fmla="*/ 8408 w 10000"/>
                <a:gd name="connsiteY310" fmla="*/ 4590 h 10000"/>
                <a:gd name="connsiteX311" fmla="*/ 8435 w 10000"/>
                <a:gd name="connsiteY311" fmla="*/ 4333 h 10000"/>
                <a:gd name="connsiteX312" fmla="*/ 8453 w 10000"/>
                <a:gd name="connsiteY312" fmla="*/ 4295 h 10000"/>
                <a:gd name="connsiteX313" fmla="*/ 8473 w 10000"/>
                <a:gd name="connsiteY313" fmla="*/ 4205 h 10000"/>
                <a:gd name="connsiteX314" fmla="*/ 8493 w 10000"/>
                <a:gd name="connsiteY314" fmla="*/ 3949 h 10000"/>
                <a:gd name="connsiteX315" fmla="*/ 8511 w 10000"/>
                <a:gd name="connsiteY315" fmla="*/ 4654 h 10000"/>
                <a:gd name="connsiteX316" fmla="*/ 8540 w 10000"/>
                <a:gd name="connsiteY316" fmla="*/ 5282 h 10000"/>
                <a:gd name="connsiteX317" fmla="*/ 8558 w 10000"/>
                <a:gd name="connsiteY317" fmla="*/ 6051 h 10000"/>
                <a:gd name="connsiteX318" fmla="*/ 8588 w 10000"/>
                <a:gd name="connsiteY318" fmla="*/ 6718 h 10000"/>
                <a:gd name="connsiteX319" fmla="*/ 8607 w 10000"/>
                <a:gd name="connsiteY319" fmla="*/ 6821 h 10000"/>
                <a:gd name="connsiteX320" fmla="*/ 8625 w 10000"/>
                <a:gd name="connsiteY320" fmla="*/ 6462 h 10000"/>
                <a:gd name="connsiteX321" fmla="*/ 8644 w 10000"/>
                <a:gd name="connsiteY321" fmla="*/ 5321 h 10000"/>
                <a:gd name="connsiteX322" fmla="*/ 8663 w 10000"/>
                <a:gd name="connsiteY322" fmla="*/ 2769 h 10000"/>
                <a:gd name="connsiteX323" fmla="*/ 8684 w 10000"/>
                <a:gd name="connsiteY323" fmla="*/ 1244 h 10000"/>
                <a:gd name="connsiteX324" fmla="*/ 8702 w 10000"/>
                <a:gd name="connsiteY324" fmla="*/ 962 h 10000"/>
                <a:gd name="connsiteX325" fmla="*/ 8728 w 10000"/>
                <a:gd name="connsiteY325" fmla="*/ 3603 h 10000"/>
                <a:gd name="connsiteX326" fmla="*/ 8746 w 10000"/>
                <a:gd name="connsiteY326" fmla="*/ 6846 h 10000"/>
                <a:gd name="connsiteX327" fmla="*/ 8774 w 10000"/>
                <a:gd name="connsiteY327" fmla="*/ 8282 h 10000"/>
                <a:gd name="connsiteX328" fmla="*/ 8793 w 10000"/>
                <a:gd name="connsiteY328" fmla="*/ 8218 h 10000"/>
                <a:gd name="connsiteX329" fmla="*/ 8813 w 10000"/>
                <a:gd name="connsiteY329" fmla="*/ 7679 h 10000"/>
                <a:gd name="connsiteX330" fmla="*/ 8833 w 10000"/>
                <a:gd name="connsiteY330" fmla="*/ 7038 h 10000"/>
                <a:gd name="connsiteX331" fmla="*/ 8851 w 10000"/>
                <a:gd name="connsiteY331" fmla="*/ 6436 h 10000"/>
                <a:gd name="connsiteX332" fmla="*/ 8881 w 10000"/>
                <a:gd name="connsiteY332" fmla="*/ 6115 h 10000"/>
                <a:gd name="connsiteX333" fmla="*/ 8900 w 10000"/>
                <a:gd name="connsiteY333" fmla="*/ 5833 h 10000"/>
                <a:gd name="connsiteX334" fmla="*/ 8918 w 10000"/>
                <a:gd name="connsiteY334" fmla="*/ 5449 h 10000"/>
                <a:gd name="connsiteX335" fmla="*/ 8938 w 10000"/>
                <a:gd name="connsiteY335" fmla="*/ 4872 h 10000"/>
                <a:gd name="connsiteX336" fmla="*/ 8957 w 10000"/>
                <a:gd name="connsiteY336" fmla="*/ 4333 h 10000"/>
                <a:gd name="connsiteX337" fmla="*/ 8984 w 10000"/>
                <a:gd name="connsiteY337" fmla="*/ 3795 h 10000"/>
                <a:gd name="connsiteX338" fmla="*/ 9002 w 10000"/>
                <a:gd name="connsiteY338" fmla="*/ 3538 h 10000"/>
                <a:gd name="connsiteX339" fmla="*/ 9021 w 10000"/>
                <a:gd name="connsiteY339" fmla="*/ 3244 h 10000"/>
                <a:gd name="connsiteX340" fmla="*/ 9047 w 10000"/>
                <a:gd name="connsiteY340" fmla="*/ 3372 h 10000"/>
                <a:gd name="connsiteX341" fmla="*/ 9069 w 10000"/>
                <a:gd name="connsiteY341" fmla="*/ 3244 h 10000"/>
                <a:gd name="connsiteX342" fmla="*/ 9088 w 10000"/>
                <a:gd name="connsiteY342" fmla="*/ 2513 h 10000"/>
                <a:gd name="connsiteX343" fmla="*/ 9106 w 10000"/>
                <a:gd name="connsiteY343" fmla="*/ 2897 h 10000"/>
                <a:gd name="connsiteX344" fmla="*/ 9125 w 10000"/>
                <a:gd name="connsiteY344" fmla="*/ 5128 h 10000"/>
                <a:gd name="connsiteX345" fmla="*/ 9156 w 10000"/>
                <a:gd name="connsiteY345" fmla="*/ 6846 h 10000"/>
                <a:gd name="connsiteX346" fmla="*/ 9175 w 10000"/>
                <a:gd name="connsiteY346" fmla="*/ 7038 h 10000"/>
                <a:gd name="connsiteX347" fmla="*/ 9194 w 10000"/>
                <a:gd name="connsiteY347" fmla="*/ 6821 h 10000"/>
                <a:gd name="connsiteX348" fmla="*/ 9220 w 10000"/>
                <a:gd name="connsiteY348" fmla="*/ 6051 h 10000"/>
                <a:gd name="connsiteX349" fmla="*/ 9240 w 10000"/>
                <a:gd name="connsiteY349" fmla="*/ 4974 h 10000"/>
                <a:gd name="connsiteX350" fmla="*/ 9258 w 10000"/>
                <a:gd name="connsiteY350" fmla="*/ 3885 h 10000"/>
                <a:gd name="connsiteX351" fmla="*/ 9277 w 10000"/>
                <a:gd name="connsiteY351" fmla="*/ 3795 h 10000"/>
                <a:gd name="connsiteX352" fmla="*/ 9295 w 10000"/>
                <a:gd name="connsiteY352" fmla="*/ 4910 h 10000"/>
                <a:gd name="connsiteX353" fmla="*/ 9316 w 10000"/>
                <a:gd name="connsiteY353" fmla="*/ 6590 h 10000"/>
                <a:gd name="connsiteX354" fmla="*/ 9345 w 10000"/>
                <a:gd name="connsiteY354" fmla="*/ 7705 h 10000"/>
                <a:gd name="connsiteX355" fmla="*/ 9364 w 10000"/>
                <a:gd name="connsiteY355" fmla="*/ 7641 h 10000"/>
                <a:gd name="connsiteX356" fmla="*/ 9382 w 10000"/>
                <a:gd name="connsiteY356" fmla="*/ 6974 h 10000"/>
                <a:gd name="connsiteX357" fmla="*/ 9400 w 10000"/>
                <a:gd name="connsiteY357" fmla="*/ 6244 h 10000"/>
                <a:gd name="connsiteX358" fmla="*/ 9430 w 10000"/>
                <a:gd name="connsiteY358" fmla="*/ 5667 h 10000"/>
                <a:gd name="connsiteX359" fmla="*/ 9449 w 10000"/>
                <a:gd name="connsiteY359" fmla="*/ 5282 h 10000"/>
                <a:gd name="connsiteX360" fmla="*/ 9468 w 10000"/>
                <a:gd name="connsiteY360" fmla="*/ 4782 h 10000"/>
                <a:gd name="connsiteX361" fmla="*/ 9486 w 10000"/>
                <a:gd name="connsiteY361" fmla="*/ 3987 h 10000"/>
                <a:gd name="connsiteX362" fmla="*/ 9515 w 10000"/>
                <a:gd name="connsiteY362" fmla="*/ 3244 h 10000"/>
                <a:gd name="connsiteX363" fmla="*/ 9533 w 10000"/>
                <a:gd name="connsiteY363" fmla="*/ 2872 h 10000"/>
                <a:gd name="connsiteX364" fmla="*/ 9552 w 10000"/>
                <a:gd name="connsiteY364" fmla="*/ 2962 h 10000"/>
                <a:gd name="connsiteX365" fmla="*/ 9570 w 10000"/>
                <a:gd name="connsiteY365" fmla="*/ 3667 h 10000"/>
                <a:gd name="connsiteX366" fmla="*/ 9591 w 10000"/>
                <a:gd name="connsiteY366" fmla="*/ 5321 h 10000"/>
                <a:gd name="connsiteX367" fmla="*/ 10000 w 10000"/>
                <a:gd name="connsiteY367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283 w 10000"/>
                <a:gd name="connsiteY303" fmla="*/ 3949 h 10000"/>
                <a:gd name="connsiteX304" fmla="*/ 8302 w 10000"/>
                <a:gd name="connsiteY304" fmla="*/ 3474 h 10000"/>
                <a:gd name="connsiteX305" fmla="*/ 8321 w 10000"/>
                <a:gd name="connsiteY305" fmla="*/ 2936 h 10000"/>
                <a:gd name="connsiteX306" fmla="*/ 8351 w 10000"/>
                <a:gd name="connsiteY306" fmla="*/ 2808 h 10000"/>
                <a:gd name="connsiteX307" fmla="*/ 8369 w 10000"/>
                <a:gd name="connsiteY307" fmla="*/ 3474 h 10000"/>
                <a:gd name="connsiteX308" fmla="*/ 8388 w 10000"/>
                <a:gd name="connsiteY308" fmla="*/ 4462 h 10000"/>
                <a:gd name="connsiteX309" fmla="*/ 8408 w 10000"/>
                <a:gd name="connsiteY309" fmla="*/ 4590 h 10000"/>
                <a:gd name="connsiteX310" fmla="*/ 8435 w 10000"/>
                <a:gd name="connsiteY310" fmla="*/ 4333 h 10000"/>
                <a:gd name="connsiteX311" fmla="*/ 8453 w 10000"/>
                <a:gd name="connsiteY311" fmla="*/ 4295 h 10000"/>
                <a:gd name="connsiteX312" fmla="*/ 8473 w 10000"/>
                <a:gd name="connsiteY312" fmla="*/ 4205 h 10000"/>
                <a:gd name="connsiteX313" fmla="*/ 8493 w 10000"/>
                <a:gd name="connsiteY313" fmla="*/ 3949 h 10000"/>
                <a:gd name="connsiteX314" fmla="*/ 8511 w 10000"/>
                <a:gd name="connsiteY314" fmla="*/ 4654 h 10000"/>
                <a:gd name="connsiteX315" fmla="*/ 8540 w 10000"/>
                <a:gd name="connsiteY315" fmla="*/ 5282 h 10000"/>
                <a:gd name="connsiteX316" fmla="*/ 8558 w 10000"/>
                <a:gd name="connsiteY316" fmla="*/ 6051 h 10000"/>
                <a:gd name="connsiteX317" fmla="*/ 8588 w 10000"/>
                <a:gd name="connsiteY317" fmla="*/ 6718 h 10000"/>
                <a:gd name="connsiteX318" fmla="*/ 8607 w 10000"/>
                <a:gd name="connsiteY318" fmla="*/ 6821 h 10000"/>
                <a:gd name="connsiteX319" fmla="*/ 8625 w 10000"/>
                <a:gd name="connsiteY319" fmla="*/ 6462 h 10000"/>
                <a:gd name="connsiteX320" fmla="*/ 8644 w 10000"/>
                <a:gd name="connsiteY320" fmla="*/ 5321 h 10000"/>
                <a:gd name="connsiteX321" fmla="*/ 8663 w 10000"/>
                <a:gd name="connsiteY321" fmla="*/ 2769 h 10000"/>
                <a:gd name="connsiteX322" fmla="*/ 8684 w 10000"/>
                <a:gd name="connsiteY322" fmla="*/ 1244 h 10000"/>
                <a:gd name="connsiteX323" fmla="*/ 8702 w 10000"/>
                <a:gd name="connsiteY323" fmla="*/ 962 h 10000"/>
                <a:gd name="connsiteX324" fmla="*/ 8728 w 10000"/>
                <a:gd name="connsiteY324" fmla="*/ 3603 h 10000"/>
                <a:gd name="connsiteX325" fmla="*/ 8746 w 10000"/>
                <a:gd name="connsiteY325" fmla="*/ 6846 h 10000"/>
                <a:gd name="connsiteX326" fmla="*/ 8774 w 10000"/>
                <a:gd name="connsiteY326" fmla="*/ 8282 h 10000"/>
                <a:gd name="connsiteX327" fmla="*/ 8793 w 10000"/>
                <a:gd name="connsiteY327" fmla="*/ 8218 h 10000"/>
                <a:gd name="connsiteX328" fmla="*/ 8813 w 10000"/>
                <a:gd name="connsiteY328" fmla="*/ 7679 h 10000"/>
                <a:gd name="connsiteX329" fmla="*/ 8833 w 10000"/>
                <a:gd name="connsiteY329" fmla="*/ 7038 h 10000"/>
                <a:gd name="connsiteX330" fmla="*/ 8851 w 10000"/>
                <a:gd name="connsiteY330" fmla="*/ 6436 h 10000"/>
                <a:gd name="connsiteX331" fmla="*/ 8881 w 10000"/>
                <a:gd name="connsiteY331" fmla="*/ 6115 h 10000"/>
                <a:gd name="connsiteX332" fmla="*/ 8900 w 10000"/>
                <a:gd name="connsiteY332" fmla="*/ 5833 h 10000"/>
                <a:gd name="connsiteX333" fmla="*/ 8918 w 10000"/>
                <a:gd name="connsiteY333" fmla="*/ 5449 h 10000"/>
                <a:gd name="connsiteX334" fmla="*/ 8938 w 10000"/>
                <a:gd name="connsiteY334" fmla="*/ 4872 h 10000"/>
                <a:gd name="connsiteX335" fmla="*/ 8957 w 10000"/>
                <a:gd name="connsiteY335" fmla="*/ 4333 h 10000"/>
                <a:gd name="connsiteX336" fmla="*/ 8984 w 10000"/>
                <a:gd name="connsiteY336" fmla="*/ 3795 h 10000"/>
                <a:gd name="connsiteX337" fmla="*/ 9002 w 10000"/>
                <a:gd name="connsiteY337" fmla="*/ 3538 h 10000"/>
                <a:gd name="connsiteX338" fmla="*/ 9021 w 10000"/>
                <a:gd name="connsiteY338" fmla="*/ 3244 h 10000"/>
                <a:gd name="connsiteX339" fmla="*/ 9047 w 10000"/>
                <a:gd name="connsiteY339" fmla="*/ 3372 h 10000"/>
                <a:gd name="connsiteX340" fmla="*/ 9069 w 10000"/>
                <a:gd name="connsiteY340" fmla="*/ 3244 h 10000"/>
                <a:gd name="connsiteX341" fmla="*/ 9088 w 10000"/>
                <a:gd name="connsiteY341" fmla="*/ 2513 h 10000"/>
                <a:gd name="connsiteX342" fmla="*/ 9106 w 10000"/>
                <a:gd name="connsiteY342" fmla="*/ 2897 h 10000"/>
                <a:gd name="connsiteX343" fmla="*/ 9125 w 10000"/>
                <a:gd name="connsiteY343" fmla="*/ 5128 h 10000"/>
                <a:gd name="connsiteX344" fmla="*/ 9156 w 10000"/>
                <a:gd name="connsiteY344" fmla="*/ 6846 h 10000"/>
                <a:gd name="connsiteX345" fmla="*/ 9175 w 10000"/>
                <a:gd name="connsiteY345" fmla="*/ 7038 h 10000"/>
                <a:gd name="connsiteX346" fmla="*/ 9194 w 10000"/>
                <a:gd name="connsiteY346" fmla="*/ 6821 h 10000"/>
                <a:gd name="connsiteX347" fmla="*/ 9220 w 10000"/>
                <a:gd name="connsiteY347" fmla="*/ 6051 h 10000"/>
                <a:gd name="connsiteX348" fmla="*/ 9240 w 10000"/>
                <a:gd name="connsiteY348" fmla="*/ 4974 h 10000"/>
                <a:gd name="connsiteX349" fmla="*/ 9258 w 10000"/>
                <a:gd name="connsiteY349" fmla="*/ 3885 h 10000"/>
                <a:gd name="connsiteX350" fmla="*/ 9277 w 10000"/>
                <a:gd name="connsiteY350" fmla="*/ 3795 h 10000"/>
                <a:gd name="connsiteX351" fmla="*/ 9295 w 10000"/>
                <a:gd name="connsiteY351" fmla="*/ 4910 h 10000"/>
                <a:gd name="connsiteX352" fmla="*/ 9316 w 10000"/>
                <a:gd name="connsiteY352" fmla="*/ 6590 h 10000"/>
                <a:gd name="connsiteX353" fmla="*/ 9345 w 10000"/>
                <a:gd name="connsiteY353" fmla="*/ 7705 h 10000"/>
                <a:gd name="connsiteX354" fmla="*/ 9364 w 10000"/>
                <a:gd name="connsiteY354" fmla="*/ 7641 h 10000"/>
                <a:gd name="connsiteX355" fmla="*/ 9382 w 10000"/>
                <a:gd name="connsiteY355" fmla="*/ 6974 h 10000"/>
                <a:gd name="connsiteX356" fmla="*/ 9400 w 10000"/>
                <a:gd name="connsiteY356" fmla="*/ 6244 h 10000"/>
                <a:gd name="connsiteX357" fmla="*/ 9430 w 10000"/>
                <a:gd name="connsiteY357" fmla="*/ 5667 h 10000"/>
                <a:gd name="connsiteX358" fmla="*/ 9449 w 10000"/>
                <a:gd name="connsiteY358" fmla="*/ 5282 h 10000"/>
                <a:gd name="connsiteX359" fmla="*/ 9468 w 10000"/>
                <a:gd name="connsiteY359" fmla="*/ 4782 h 10000"/>
                <a:gd name="connsiteX360" fmla="*/ 9486 w 10000"/>
                <a:gd name="connsiteY360" fmla="*/ 3987 h 10000"/>
                <a:gd name="connsiteX361" fmla="*/ 9515 w 10000"/>
                <a:gd name="connsiteY361" fmla="*/ 3244 h 10000"/>
                <a:gd name="connsiteX362" fmla="*/ 9533 w 10000"/>
                <a:gd name="connsiteY362" fmla="*/ 2872 h 10000"/>
                <a:gd name="connsiteX363" fmla="*/ 9552 w 10000"/>
                <a:gd name="connsiteY363" fmla="*/ 2962 h 10000"/>
                <a:gd name="connsiteX364" fmla="*/ 9570 w 10000"/>
                <a:gd name="connsiteY364" fmla="*/ 3667 h 10000"/>
                <a:gd name="connsiteX365" fmla="*/ 9591 w 10000"/>
                <a:gd name="connsiteY365" fmla="*/ 5321 h 10000"/>
                <a:gd name="connsiteX366" fmla="*/ 10000 w 10000"/>
                <a:gd name="connsiteY366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283 w 10000"/>
                <a:gd name="connsiteY303" fmla="*/ 3949 h 10000"/>
                <a:gd name="connsiteX304" fmla="*/ 8302 w 10000"/>
                <a:gd name="connsiteY304" fmla="*/ 3474 h 10000"/>
                <a:gd name="connsiteX305" fmla="*/ 8321 w 10000"/>
                <a:gd name="connsiteY305" fmla="*/ 2936 h 10000"/>
                <a:gd name="connsiteX306" fmla="*/ 8351 w 10000"/>
                <a:gd name="connsiteY306" fmla="*/ 2808 h 10000"/>
                <a:gd name="connsiteX307" fmla="*/ 8369 w 10000"/>
                <a:gd name="connsiteY307" fmla="*/ 3474 h 10000"/>
                <a:gd name="connsiteX308" fmla="*/ 8388 w 10000"/>
                <a:gd name="connsiteY308" fmla="*/ 4462 h 10000"/>
                <a:gd name="connsiteX309" fmla="*/ 8408 w 10000"/>
                <a:gd name="connsiteY309" fmla="*/ 4590 h 10000"/>
                <a:gd name="connsiteX310" fmla="*/ 8435 w 10000"/>
                <a:gd name="connsiteY310" fmla="*/ 4333 h 10000"/>
                <a:gd name="connsiteX311" fmla="*/ 8453 w 10000"/>
                <a:gd name="connsiteY311" fmla="*/ 4295 h 10000"/>
                <a:gd name="connsiteX312" fmla="*/ 8473 w 10000"/>
                <a:gd name="connsiteY312" fmla="*/ 4205 h 10000"/>
                <a:gd name="connsiteX313" fmla="*/ 8493 w 10000"/>
                <a:gd name="connsiteY313" fmla="*/ 3949 h 10000"/>
                <a:gd name="connsiteX314" fmla="*/ 8511 w 10000"/>
                <a:gd name="connsiteY314" fmla="*/ 4654 h 10000"/>
                <a:gd name="connsiteX315" fmla="*/ 8540 w 10000"/>
                <a:gd name="connsiteY315" fmla="*/ 5282 h 10000"/>
                <a:gd name="connsiteX316" fmla="*/ 8558 w 10000"/>
                <a:gd name="connsiteY316" fmla="*/ 6051 h 10000"/>
                <a:gd name="connsiteX317" fmla="*/ 8588 w 10000"/>
                <a:gd name="connsiteY317" fmla="*/ 6718 h 10000"/>
                <a:gd name="connsiteX318" fmla="*/ 8625 w 10000"/>
                <a:gd name="connsiteY318" fmla="*/ 6462 h 10000"/>
                <a:gd name="connsiteX319" fmla="*/ 8644 w 10000"/>
                <a:gd name="connsiteY319" fmla="*/ 5321 h 10000"/>
                <a:gd name="connsiteX320" fmla="*/ 8663 w 10000"/>
                <a:gd name="connsiteY320" fmla="*/ 2769 h 10000"/>
                <a:gd name="connsiteX321" fmla="*/ 8684 w 10000"/>
                <a:gd name="connsiteY321" fmla="*/ 1244 h 10000"/>
                <a:gd name="connsiteX322" fmla="*/ 8702 w 10000"/>
                <a:gd name="connsiteY322" fmla="*/ 962 h 10000"/>
                <a:gd name="connsiteX323" fmla="*/ 8728 w 10000"/>
                <a:gd name="connsiteY323" fmla="*/ 3603 h 10000"/>
                <a:gd name="connsiteX324" fmla="*/ 8746 w 10000"/>
                <a:gd name="connsiteY324" fmla="*/ 6846 h 10000"/>
                <a:gd name="connsiteX325" fmla="*/ 8774 w 10000"/>
                <a:gd name="connsiteY325" fmla="*/ 8282 h 10000"/>
                <a:gd name="connsiteX326" fmla="*/ 8793 w 10000"/>
                <a:gd name="connsiteY326" fmla="*/ 8218 h 10000"/>
                <a:gd name="connsiteX327" fmla="*/ 8813 w 10000"/>
                <a:gd name="connsiteY327" fmla="*/ 7679 h 10000"/>
                <a:gd name="connsiteX328" fmla="*/ 8833 w 10000"/>
                <a:gd name="connsiteY328" fmla="*/ 7038 h 10000"/>
                <a:gd name="connsiteX329" fmla="*/ 8851 w 10000"/>
                <a:gd name="connsiteY329" fmla="*/ 6436 h 10000"/>
                <a:gd name="connsiteX330" fmla="*/ 8881 w 10000"/>
                <a:gd name="connsiteY330" fmla="*/ 6115 h 10000"/>
                <a:gd name="connsiteX331" fmla="*/ 8900 w 10000"/>
                <a:gd name="connsiteY331" fmla="*/ 5833 h 10000"/>
                <a:gd name="connsiteX332" fmla="*/ 8918 w 10000"/>
                <a:gd name="connsiteY332" fmla="*/ 5449 h 10000"/>
                <a:gd name="connsiteX333" fmla="*/ 8938 w 10000"/>
                <a:gd name="connsiteY333" fmla="*/ 4872 h 10000"/>
                <a:gd name="connsiteX334" fmla="*/ 8957 w 10000"/>
                <a:gd name="connsiteY334" fmla="*/ 4333 h 10000"/>
                <a:gd name="connsiteX335" fmla="*/ 8984 w 10000"/>
                <a:gd name="connsiteY335" fmla="*/ 3795 h 10000"/>
                <a:gd name="connsiteX336" fmla="*/ 9002 w 10000"/>
                <a:gd name="connsiteY336" fmla="*/ 3538 h 10000"/>
                <a:gd name="connsiteX337" fmla="*/ 9021 w 10000"/>
                <a:gd name="connsiteY337" fmla="*/ 3244 h 10000"/>
                <a:gd name="connsiteX338" fmla="*/ 9047 w 10000"/>
                <a:gd name="connsiteY338" fmla="*/ 3372 h 10000"/>
                <a:gd name="connsiteX339" fmla="*/ 9069 w 10000"/>
                <a:gd name="connsiteY339" fmla="*/ 3244 h 10000"/>
                <a:gd name="connsiteX340" fmla="*/ 9088 w 10000"/>
                <a:gd name="connsiteY340" fmla="*/ 2513 h 10000"/>
                <a:gd name="connsiteX341" fmla="*/ 9106 w 10000"/>
                <a:gd name="connsiteY341" fmla="*/ 2897 h 10000"/>
                <a:gd name="connsiteX342" fmla="*/ 9125 w 10000"/>
                <a:gd name="connsiteY342" fmla="*/ 5128 h 10000"/>
                <a:gd name="connsiteX343" fmla="*/ 9156 w 10000"/>
                <a:gd name="connsiteY343" fmla="*/ 6846 h 10000"/>
                <a:gd name="connsiteX344" fmla="*/ 9175 w 10000"/>
                <a:gd name="connsiteY344" fmla="*/ 7038 h 10000"/>
                <a:gd name="connsiteX345" fmla="*/ 9194 w 10000"/>
                <a:gd name="connsiteY345" fmla="*/ 6821 h 10000"/>
                <a:gd name="connsiteX346" fmla="*/ 9220 w 10000"/>
                <a:gd name="connsiteY346" fmla="*/ 6051 h 10000"/>
                <a:gd name="connsiteX347" fmla="*/ 9240 w 10000"/>
                <a:gd name="connsiteY347" fmla="*/ 4974 h 10000"/>
                <a:gd name="connsiteX348" fmla="*/ 9258 w 10000"/>
                <a:gd name="connsiteY348" fmla="*/ 3885 h 10000"/>
                <a:gd name="connsiteX349" fmla="*/ 9277 w 10000"/>
                <a:gd name="connsiteY349" fmla="*/ 3795 h 10000"/>
                <a:gd name="connsiteX350" fmla="*/ 9295 w 10000"/>
                <a:gd name="connsiteY350" fmla="*/ 4910 h 10000"/>
                <a:gd name="connsiteX351" fmla="*/ 9316 w 10000"/>
                <a:gd name="connsiteY351" fmla="*/ 6590 h 10000"/>
                <a:gd name="connsiteX352" fmla="*/ 9345 w 10000"/>
                <a:gd name="connsiteY352" fmla="*/ 7705 h 10000"/>
                <a:gd name="connsiteX353" fmla="*/ 9364 w 10000"/>
                <a:gd name="connsiteY353" fmla="*/ 7641 h 10000"/>
                <a:gd name="connsiteX354" fmla="*/ 9382 w 10000"/>
                <a:gd name="connsiteY354" fmla="*/ 6974 h 10000"/>
                <a:gd name="connsiteX355" fmla="*/ 9400 w 10000"/>
                <a:gd name="connsiteY355" fmla="*/ 6244 h 10000"/>
                <a:gd name="connsiteX356" fmla="*/ 9430 w 10000"/>
                <a:gd name="connsiteY356" fmla="*/ 5667 h 10000"/>
                <a:gd name="connsiteX357" fmla="*/ 9449 w 10000"/>
                <a:gd name="connsiteY357" fmla="*/ 5282 h 10000"/>
                <a:gd name="connsiteX358" fmla="*/ 9468 w 10000"/>
                <a:gd name="connsiteY358" fmla="*/ 4782 h 10000"/>
                <a:gd name="connsiteX359" fmla="*/ 9486 w 10000"/>
                <a:gd name="connsiteY359" fmla="*/ 3987 h 10000"/>
                <a:gd name="connsiteX360" fmla="*/ 9515 w 10000"/>
                <a:gd name="connsiteY360" fmla="*/ 3244 h 10000"/>
                <a:gd name="connsiteX361" fmla="*/ 9533 w 10000"/>
                <a:gd name="connsiteY361" fmla="*/ 2872 h 10000"/>
                <a:gd name="connsiteX362" fmla="*/ 9552 w 10000"/>
                <a:gd name="connsiteY362" fmla="*/ 2962 h 10000"/>
                <a:gd name="connsiteX363" fmla="*/ 9570 w 10000"/>
                <a:gd name="connsiteY363" fmla="*/ 3667 h 10000"/>
                <a:gd name="connsiteX364" fmla="*/ 9591 w 10000"/>
                <a:gd name="connsiteY364" fmla="*/ 5321 h 10000"/>
                <a:gd name="connsiteX365" fmla="*/ 10000 w 10000"/>
                <a:gd name="connsiteY365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283 w 10000"/>
                <a:gd name="connsiteY303" fmla="*/ 3949 h 10000"/>
                <a:gd name="connsiteX304" fmla="*/ 8302 w 10000"/>
                <a:gd name="connsiteY304" fmla="*/ 3474 h 10000"/>
                <a:gd name="connsiteX305" fmla="*/ 8321 w 10000"/>
                <a:gd name="connsiteY305" fmla="*/ 2936 h 10000"/>
                <a:gd name="connsiteX306" fmla="*/ 8351 w 10000"/>
                <a:gd name="connsiteY306" fmla="*/ 2808 h 10000"/>
                <a:gd name="connsiteX307" fmla="*/ 8369 w 10000"/>
                <a:gd name="connsiteY307" fmla="*/ 3474 h 10000"/>
                <a:gd name="connsiteX308" fmla="*/ 8388 w 10000"/>
                <a:gd name="connsiteY308" fmla="*/ 4462 h 10000"/>
                <a:gd name="connsiteX309" fmla="*/ 8408 w 10000"/>
                <a:gd name="connsiteY309" fmla="*/ 4590 h 10000"/>
                <a:gd name="connsiteX310" fmla="*/ 8435 w 10000"/>
                <a:gd name="connsiteY310" fmla="*/ 4333 h 10000"/>
                <a:gd name="connsiteX311" fmla="*/ 8453 w 10000"/>
                <a:gd name="connsiteY311" fmla="*/ 4295 h 10000"/>
                <a:gd name="connsiteX312" fmla="*/ 8473 w 10000"/>
                <a:gd name="connsiteY312" fmla="*/ 4205 h 10000"/>
                <a:gd name="connsiteX313" fmla="*/ 8493 w 10000"/>
                <a:gd name="connsiteY313" fmla="*/ 3949 h 10000"/>
                <a:gd name="connsiteX314" fmla="*/ 8511 w 10000"/>
                <a:gd name="connsiteY314" fmla="*/ 4654 h 10000"/>
                <a:gd name="connsiteX315" fmla="*/ 8540 w 10000"/>
                <a:gd name="connsiteY315" fmla="*/ 5282 h 10000"/>
                <a:gd name="connsiteX316" fmla="*/ 8558 w 10000"/>
                <a:gd name="connsiteY316" fmla="*/ 6051 h 10000"/>
                <a:gd name="connsiteX317" fmla="*/ 8588 w 10000"/>
                <a:gd name="connsiteY317" fmla="*/ 6718 h 10000"/>
                <a:gd name="connsiteX318" fmla="*/ 8644 w 10000"/>
                <a:gd name="connsiteY318" fmla="*/ 5321 h 10000"/>
                <a:gd name="connsiteX319" fmla="*/ 8663 w 10000"/>
                <a:gd name="connsiteY319" fmla="*/ 2769 h 10000"/>
                <a:gd name="connsiteX320" fmla="*/ 8684 w 10000"/>
                <a:gd name="connsiteY320" fmla="*/ 1244 h 10000"/>
                <a:gd name="connsiteX321" fmla="*/ 8702 w 10000"/>
                <a:gd name="connsiteY321" fmla="*/ 962 h 10000"/>
                <a:gd name="connsiteX322" fmla="*/ 8728 w 10000"/>
                <a:gd name="connsiteY322" fmla="*/ 3603 h 10000"/>
                <a:gd name="connsiteX323" fmla="*/ 8746 w 10000"/>
                <a:gd name="connsiteY323" fmla="*/ 6846 h 10000"/>
                <a:gd name="connsiteX324" fmla="*/ 8774 w 10000"/>
                <a:gd name="connsiteY324" fmla="*/ 8282 h 10000"/>
                <a:gd name="connsiteX325" fmla="*/ 8793 w 10000"/>
                <a:gd name="connsiteY325" fmla="*/ 8218 h 10000"/>
                <a:gd name="connsiteX326" fmla="*/ 8813 w 10000"/>
                <a:gd name="connsiteY326" fmla="*/ 7679 h 10000"/>
                <a:gd name="connsiteX327" fmla="*/ 8833 w 10000"/>
                <a:gd name="connsiteY327" fmla="*/ 7038 h 10000"/>
                <a:gd name="connsiteX328" fmla="*/ 8851 w 10000"/>
                <a:gd name="connsiteY328" fmla="*/ 6436 h 10000"/>
                <a:gd name="connsiteX329" fmla="*/ 8881 w 10000"/>
                <a:gd name="connsiteY329" fmla="*/ 6115 h 10000"/>
                <a:gd name="connsiteX330" fmla="*/ 8900 w 10000"/>
                <a:gd name="connsiteY330" fmla="*/ 5833 h 10000"/>
                <a:gd name="connsiteX331" fmla="*/ 8918 w 10000"/>
                <a:gd name="connsiteY331" fmla="*/ 5449 h 10000"/>
                <a:gd name="connsiteX332" fmla="*/ 8938 w 10000"/>
                <a:gd name="connsiteY332" fmla="*/ 4872 h 10000"/>
                <a:gd name="connsiteX333" fmla="*/ 8957 w 10000"/>
                <a:gd name="connsiteY333" fmla="*/ 4333 h 10000"/>
                <a:gd name="connsiteX334" fmla="*/ 8984 w 10000"/>
                <a:gd name="connsiteY334" fmla="*/ 3795 h 10000"/>
                <a:gd name="connsiteX335" fmla="*/ 9002 w 10000"/>
                <a:gd name="connsiteY335" fmla="*/ 3538 h 10000"/>
                <a:gd name="connsiteX336" fmla="*/ 9021 w 10000"/>
                <a:gd name="connsiteY336" fmla="*/ 3244 h 10000"/>
                <a:gd name="connsiteX337" fmla="*/ 9047 w 10000"/>
                <a:gd name="connsiteY337" fmla="*/ 3372 h 10000"/>
                <a:gd name="connsiteX338" fmla="*/ 9069 w 10000"/>
                <a:gd name="connsiteY338" fmla="*/ 3244 h 10000"/>
                <a:gd name="connsiteX339" fmla="*/ 9088 w 10000"/>
                <a:gd name="connsiteY339" fmla="*/ 2513 h 10000"/>
                <a:gd name="connsiteX340" fmla="*/ 9106 w 10000"/>
                <a:gd name="connsiteY340" fmla="*/ 2897 h 10000"/>
                <a:gd name="connsiteX341" fmla="*/ 9125 w 10000"/>
                <a:gd name="connsiteY341" fmla="*/ 5128 h 10000"/>
                <a:gd name="connsiteX342" fmla="*/ 9156 w 10000"/>
                <a:gd name="connsiteY342" fmla="*/ 6846 h 10000"/>
                <a:gd name="connsiteX343" fmla="*/ 9175 w 10000"/>
                <a:gd name="connsiteY343" fmla="*/ 7038 h 10000"/>
                <a:gd name="connsiteX344" fmla="*/ 9194 w 10000"/>
                <a:gd name="connsiteY344" fmla="*/ 6821 h 10000"/>
                <a:gd name="connsiteX345" fmla="*/ 9220 w 10000"/>
                <a:gd name="connsiteY345" fmla="*/ 6051 h 10000"/>
                <a:gd name="connsiteX346" fmla="*/ 9240 w 10000"/>
                <a:gd name="connsiteY346" fmla="*/ 4974 h 10000"/>
                <a:gd name="connsiteX347" fmla="*/ 9258 w 10000"/>
                <a:gd name="connsiteY347" fmla="*/ 3885 h 10000"/>
                <a:gd name="connsiteX348" fmla="*/ 9277 w 10000"/>
                <a:gd name="connsiteY348" fmla="*/ 3795 h 10000"/>
                <a:gd name="connsiteX349" fmla="*/ 9295 w 10000"/>
                <a:gd name="connsiteY349" fmla="*/ 4910 h 10000"/>
                <a:gd name="connsiteX350" fmla="*/ 9316 w 10000"/>
                <a:gd name="connsiteY350" fmla="*/ 6590 h 10000"/>
                <a:gd name="connsiteX351" fmla="*/ 9345 w 10000"/>
                <a:gd name="connsiteY351" fmla="*/ 7705 h 10000"/>
                <a:gd name="connsiteX352" fmla="*/ 9364 w 10000"/>
                <a:gd name="connsiteY352" fmla="*/ 7641 h 10000"/>
                <a:gd name="connsiteX353" fmla="*/ 9382 w 10000"/>
                <a:gd name="connsiteY353" fmla="*/ 6974 h 10000"/>
                <a:gd name="connsiteX354" fmla="*/ 9400 w 10000"/>
                <a:gd name="connsiteY354" fmla="*/ 6244 h 10000"/>
                <a:gd name="connsiteX355" fmla="*/ 9430 w 10000"/>
                <a:gd name="connsiteY355" fmla="*/ 5667 h 10000"/>
                <a:gd name="connsiteX356" fmla="*/ 9449 w 10000"/>
                <a:gd name="connsiteY356" fmla="*/ 5282 h 10000"/>
                <a:gd name="connsiteX357" fmla="*/ 9468 w 10000"/>
                <a:gd name="connsiteY357" fmla="*/ 4782 h 10000"/>
                <a:gd name="connsiteX358" fmla="*/ 9486 w 10000"/>
                <a:gd name="connsiteY358" fmla="*/ 3987 h 10000"/>
                <a:gd name="connsiteX359" fmla="*/ 9515 w 10000"/>
                <a:gd name="connsiteY359" fmla="*/ 3244 h 10000"/>
                <a:gd name="connsiteX360" fmla="*/ 9533 w 10000"/>
                <a:gd name="connsiteY360" fmla="*/ 2872 h 10000"/>
                <a:gd name="connsiteX361" fmla="*/ 9552 w 10000"/>
                <a:gd name="connsiteY361" fmla="*/ 2962 h 10000"/>
                <a:gd name="connsiteX362" fmla="*/ 9570 w 10000"/>
                <a:gd name="connsiteY362" fmla="*/ 3667 h 10000"/>
                <a:gd name="connsiteX363" fmla="*/ 9591 w 10000"/>
                <a:gd name="connsiteY363" fmla="*/ 5321 h 10000"/>
                <a:gd name="connsiteX364" fmla="*/ 10000 w 10000"/>
                <a:gd name="connsiteY364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283 w 10000"/>
                <a:gd name="connsiteY303" fmla="*/ 3949 h 10000"/>
                <a:gd name="connsiteX304" fmla="*/ 8302 w 10000"/>
                <a:gd name="connsiteY304" fmla="*/ 3474 h 10000"/>
                <a:gd name="connsiteX305" fmla="*/ 8321 w 10000"/>
                <a:gd name="connsiteY305" fmla="*/ 2936 h 10000"/>
                <a:gd name="connsiteX306" fmla="*/ 8351 w 10000"/>
                <a:gd name="connsiteY306" fmla="*/ 2808 h 10000"/>
                <a:gd name="connsiteX307" fmla="*/ 8369 w 10000"/>
                <a:gd name="connsiteY307" fmla="*/ 3474 h 10000"/>
                <a:gd name="connsiteX308" fmla="*/ 8388 w 10000"/>
                <a:gd name="connsiteY308" fmla="*/ 4462 h 10000"/>
                <a:gd name="connsiteX309" fmla="*/ 8408 w 10000"/>
                <a:gd name="connsiteY309" fmla="*/ 4590 h 10000"/>
                <a:gd name="connsiteX310" fmla="*/ 8435 w 10000"/>
                <a:gd name="connsiteY310" fmla="*/ 4333 h 10000"/>
                <a:gd name="connsiteX311" fmla="*/ 8453 w 10000"/>
                <a:gd name="connsiteY311" fmla="*/ 4295 h 10000"/>
                <a:gd name="connsiteX312" fmla="*/ 8473 w 10000"/>
                <a:gd name="connsiteY312" fmla="*/ 4205 h 10000"/>
                <a:gd name="connsiteX313" fmla="*/ 8493 w 10000"/>
                <a:gd name="connsiteY313" fmla="*/ 3949 h 10000"/>
                <a:gd name="connsiteX314" fmla="*/ 8511 w 10000"/>
                <a:gd name="connsiteY314" fmla="*/ 4654 h 10000"/>
                <a:gd name="connsiteX315" fmla="*/ 8540 w 10000"/>
                <a:gd name="connsiteY315" fmla="*/ 5282 h 10000"/>
                <a:gd name="connsiteX316" fmla="*/ 8558 w 10000"/>
                <a:gd name="connsiteY316" fmla="*/ 6051 h 10000"/>
                <a:gd name="connsiteX317" fmla="*/ 8644 w 10000"/>
                <a:gd name="connsiteY317" fmla="*/ 5321 h 10000"/>
                <a:gd name="connsiteX318" fmla="*/ 8663 w 10000"/>
                <a:gd name="connsiteY318" fmla="*/ 2769 h 10000"/>
                <a:gd name="connsiteX319" fmla="*/ 8684 w 10000"/>
                <a:gd name="connsiteY319" fmla="*/ 1244 h 10000"/>
                <a:gd name="connsiteX320" fmla="*/ 8702 w 10000"/>
                <a:gd name="connsiteY320" fmla="*/ 962 h 10000"/>
                <a:gd name="connsiteX321" fmla="*/ 8728 w 10000"/>
                <a:gd name="connsiteY321" fmla="*/ 3603 h 10000"/>
                <a:gd name="connsiteX322" fmla="*/ 8746 w 10000"/>
                <a:gd name="connsiteY322" fmla="*/ 6846 h 10000"/>
                <a:gd name="connsiteX323" fmla="*/ 8774 w 10000"/>
                <a:gd name="connsiteY323" fmla="*/ 8282 h 10000"/>
                <a:gd name="connsiteX324" fmla="*/ 8793 w 10000"/>
                <a:gd name="connsiteY324" fmla="*/ 8218 h 10000"/>
                <a:gd name="connsiteX325" fmla="*/ 8813 w 10000"/>
                <a:gd name="connsiteY325" fmla="*/ 7679 h 10000"/>
                <a:gd name="connsiteX326" fmla="*/ 8833 w 10000"/>
                <a:gd name="connsiteY326" fmla="*/ 7038 h 10000"/>
                <a:gd name="connsiteX327" fmla="*/ 8851 w 10000"/>
                <a:gd name="connsiteY327" fmla="*/ 6436 h 10000"/>
                <a:gd name="connsiteX328" fmla="*/ 8881 w 10000"/>
                <a:gd name="connsiteY328" fmla="*/ 6115 h 10000"/>
                <a:gd name="connsiteX329" fmla="*/ 8900 w 10000"/>
                <a:gd name="connsiteY329" fmla="*/ 5833 h 10000"/>
                <a:gd name="connsiteX330" fmla="*/ 8918 w 10000"/>
                <a:gd name="connsiteY330" fmla="*/ 5449 h 10000"/>
                <a:gd name="connsiteX331" fmla="*/ 8938 w 10000"/>
                <a:gd name="connsiteY331" fmla="*/ 4872 h 10000"/>
                <a:gd name="connsiteX332" fmla="*/ 8957 w 10000"/>
                <a:gd name="connsiteY332" fmla="*/ 4333 h 10000"/>
                <a:gd name="connsiteX333" fmla="*/ 8984 w 10000"/>
                <a:gd name="connsiteY333" fmla="*/ 3795 h 10000"/>
                <a:gd name="connsiteX334" fmla="*/ 9002 w 10000"/>
                <a:gd name="connsiteY334" fmla="*/ 3538 h 10000"/>
                <a:gd name="connsiteX335" fmla="*/ 9021 w 10000"/>
                <a:gd name="connsiteY335" fmla="*/ 3244 h 10000"/>
                <a:gd name="connsiteX336" fmla="*/ 9047 w 10000"/>
                <a:gd name="connsiteY336" fmla="*/ 3372 h 10000"/>
                <a:gd name="connsiteX337" fmla="*/ 9069 w 10000"/>
                <a:gd name="connsiteY337" fmla="*/ 3244 h 10000"/>
                <a:gd name="connsiteX338" fmla="*/ 9088 w 10000"/>
                <a:gd name="connsiteY338" fmla="*/ 2513 h 10000"/>
                <a:gd name="connsiteX339" fmla="*/ 9106 w 10000"/>
                <a:gd name="connsiteY339" fmla="*/ 2897 h 10000"/>
                <a:gd name="connsiteX340" fmla="*/ 9125 w 10000"/>
                <a:gd name="connsiteY340" fmla="*/ 5128 h 10000"/>
                <a:gd name="connsiteX341" fmla="*/ 9156 w 10000"/>
                <a:gd name="connsiteY341" fmla="*/ 6846 h 10000"/>
                <a:gd name="connsiteX342" fmla="*/ 9175 w 10000"/>
                <a:gd name="connsiteY342" fmla="*/ 7038 h 10000"/>
                <a:gd name="connsiteX343" fmla="*/ 9194 w 10000"/>
                <a:gd name="connsiteY343" fmla="*/ 6821 h 10000"/>
                <a:gd name="connsiteX344" fmla="*/ 9220 w 10000"/>
                <a:gd name="connsiteY344" fmla="*/ 6051 h 10000"/>
                <a:gd name="connsiteX345" fmla="*/ 9240 w 10000"/>
                <a:gd name="connsiteY345" fmla="*/ 4974 h 10000"/>
                <a:gd name="connsiteX346" fmla="*/ 9258 w 10000"/>
                <a:gd name="connsiteY346" fmla="*/ 3885 h 10000"/>
                <a:gd name="connsiteX347" fmla="*/ 9277 w 10000"/>
                <a:gd name="connsiteY347" fmla="*/ 3795 h 10000"/>
                <a:gd name="connsiteX348" fmla="*/ 9295 w 10000"/>
                <a:gd name="connsiteY348" fmla="*/ 4910 h 10000"/>
                <a:gd name="connsiteX349" fmla="*/ 9316 w 10000"/>
                <a:gd name="connsiteY349" fmla="*/ 6590 h 10000"/>
                <a:gd name="connsiteX350" fmla="*/ 9345 w 10000"/>
                <a:gd name="connsiteY350" fmla="*/ 7705 h 10000"/>
                <a:gd name="connsiteX351" fmla="*/ 9364 w 10000"/>
                <a:gd name="connsiteY351" fmla="*/ 7641 h 10000"/>
                <a:gd name="connsiteX352" fmla="*/ 9382 w 10000"/>
                <a:gd name="connsiteY352" fmla="*/ 6974 h 10000"/>
                <a:gd name="connsiteX353" fmla="*/ 9400 w 10000"/>
                <a:gd name="connsiteY353" fmla="*/ 6244 h 10000"/>
                <a:gd name="connsiteX354" fmla="*/ 9430 w 10000"/>
                <a:gd name="connsiteY354" fmla="*/ 5667 h 10000"/>
                <a:gd name="connsiteX355" fmla="*/ 9449 w 10000"/>
                <a:gd name="connsiteY355" fmla="*/ 5282 h 10000"/>
                <a:gd name="connsiteX356" fmla="*/ 9468 w 10000"/>
                <a:gd name="connsiteY356" fmla="*/ 4782 h 10000"/>
                <a:gd name="connsiteX357" fmla="*/ 9486 w 10000"/>
                <a:gd name="connsiteY357" fmla="*/ 3987 h 10000"/>
                <a:gd name="connsiteX358" fmla="*/ 9515 w 10000"/>
                <a:gd name="connsiteY358" fmla="*/ 3244 h 10000"/>
                <a:gd name="connsiteX359" fmla="*/ 9533 w 10000"/>
                <a:gd name="connsiteY359" fmla="*/ 2872 h 10000"/>
                <a:gd name="connsiteX360" fmla="*/ 9552 w 10000"/>
                <a:gd name="connsiteY360" fmla="*/ 2962 h 10000"/>
                <a:gd name="connsiteX361" fmla="*/ 9570 w 10000"/>
                <a:gd name="connsiteY361" fmla="*/ 3667 h 10000"/>
                <a:gd name="connsiteX362" fmla="*/ 9591 w 10000"/>
                <a:gd name="connsiteY362" fmla="*/ 5321 h 10000"/>
                <a:gd name="connsiteX363" fmla="*/ 10000 w 10000"/>
                <a:gd name="connsiteY363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283 w 10000"/>
                <a:gd name="connsiteY303" fmla="*/ 3949 h 10000"/>
                <a:gd name="connsiteX304" fmla="*/ 8302 w 10000"/>
                <a:gd name="connsiteY304" fmla="*/ 3474 h 10000"/>
                <a:gd name="connsiteX305" fmla="*/ 8321 w 10000"/>
                <a:gd name="connsiteY305" fmla="*/ 2936 h 10000"/>
                <a:gd name="connsiteX306" fmla="*/ 8351 w 10000"/>
                <a:gd name="connsiteY306" fmla="*/ 2808 h 10000"/>
                <a:gd name="connsiteX307" fmla="*/ 8369 w 10000"/>
                <a:gd name="connsiteY307" fmla="*/ 3474 h 10000"/>
                <a:gd name="connsiteX308" fmla="*/ 8388 w 10000"/>
                <a:gd name="connsiteY308" fmla="*/ 4462 h 10000"/>
                <a:gd name="connsiteX309" fmla="*/ 8408 w 10000"/>
                <a:gd name="connsiteY309" fmla="*/ 4590 h 10000"/>
                <a:gd name="connsiteX310" fmla="*/ 8435 w 10000"/>
                <a:gd name="connsiteY310" fmla="*/ 4333 h 10000"/>
                <a:gd name="connsiteX311" fmla="*/ 8453 w 10000"/>
                <a:gd name="connsiteY311" fmla="*/ 4295 h 10000"/>
                <a:gd name="connsiteX312" fmla="*/ 8473 w 10000"/>
                <a:gd name="connsiteY312" fmla="*/ 4205 h 10000"/>
                <a:gd name="connsiteX313" fmla="*/ 8493 w 10000"/>
                <a:gd name="connsiteY313" fmla="*/ 3949 h 10000"/>
                <a:gd name="connsiteX314" fmla="*/ 8511 w 10000"/>
                <a:gd name="connsiteY314" fmla="*/ 4654 h 10000"/>
                <a:gd name="connsiteX315" fmla="*/ 8540 w 10000"/>
                <a:gd name="connsiteY315" fmla="*/ 5282 h 10000"/>
                <a:gd name="connsiteX316" fmla="*/ 8644 w 10000"/>
                <a:gd name="connsiteY316" fmla="*/ 5321 h 10000"/>
                <a:gd name="connsiteX317" fmla="*/ 8663 w 10000"/>
                <a:gd name="connsiteY317" fmla="*/ 2769 h 10000"/>
                <a:gd name="connsiteX318" fmla="*/ 8684 w 10000"/>
                <a:gd name="connsiteY318" fmla="*/ 1244 h 10000"/>
                <a:gd name="connsiteX319" fmla="*/ 8702 w 10000"/>
                <a:gd name="connsiteY319" fmla="*/ 962 h 10000"/>
                <a:gd name="connsiteX320" fmla="*/ 8728 w 10000"/>
                <a:gd name="connsiteY320" fmla="*/ 3603 h 10000"/>
                <a:gd name="connsiteX321" fmla="*/ 8746 w 10000"/>
                <a:gd name="connsiteY321" fmla="*/ 6846 h 10000"/>
                <a:gd name="connsiteX322" fmla="*/ 8774 w 10000"/>
                <a:gd name="connsiteY322" fmla="*/ 8282 h 10000"/>
                <a:gd name="connsiteX323" fmla="*/ 8793 w 10000"/>
                <a:gd name="connsiteY323" fmla="*/ 8218 h 10000"/>
                <a:gd name="connsiteX324" fmla="*/ 8813 w 10000"/>
                <a:gd name="connsiteY324" fmla="*/ 7679 h 10000"/>
                <a:gd name="connsiteX325" fmla="*/ 8833 w 10000"/>
                <a:gd name="connsiteY325" fmla="*/ 7038 h 10000"/>
                <a:gd name="connsiteX326" fmla="*/ 8851 w 10000"/>
                <a:gd name="connsiteY326" fmla="*/ 6436 h 10000"/>
                <a:gd name="connsiteX327" fmla="*/ 8881 w 10000"/>
                <a:gd name="connsiteY327" fmla="*/ 6115 h 10000"/>
                <a:gd name="connsiteX328" fmla="*/ 8900 w 10000"/>
                <a:gd name="connsiteY328" fmla="*/ 5833 h 10000"/>
                <a:gd name="connsiteX329" fmla="*/ 8918 w 10000"/>
                <a:gd name="connsiteY329" fmla="*/ 5449 h 10000"/>
                <a:gd name="connsiteX330" fmla="*/ 8938 w 10000"/>
                <a:gd name="connsiteY330" fmla="*/ 4872 h 10000"/>
                <a:gd name="connsiteX331" fmla="*/ 8957 w 10000"/>
                <a:gd name="connsiteY331" fmla="*/ 4333 h 10000"/>
                <a:gd name="connsiteX332" fmla="*/ 8984 w 10000"/>
                <a:gd name="connsiteY332" fmla="*/ 3795 h 10000"/>
                <a:gd name="connsiteX333" fmla="*/ 9002 w 10000"/>
                <a:gd name="connsiteY333" fmla="*/ 3538 h 10000"/>
                <a:gd name="connsiteX334" fmla="*/ 9021 w 10000"/>
                <a:gd name="connsiteY334" fmla="*/ 3244 h 10000"/>
                <a:gd name="connsiteX335" fmla="*/ 9047 w 10000"/>
                <a:gd name="connsiteY335" fmla="*/ 3372 h 10000"/>
                <a:gd name="connsiteX336" fmla="*/ 9069 w 10000"/>
                <a:gd name="connsiteY336" fmla="*/ 3244 h 10000"/>
                <a:gd name="connsiteX337" fmla="*/ 9088 w 10000"/>
                <a:gd name="connsiteY337" fmla="*/ 2513 h 10000"/>
                <a:gd name="connsiteX338" fmla="*/ 9106 w 10000"/>
                <a:gd name="connsiteY338" fmla="*/ 2897 h 10000"/>
                <a:gd name="connsiteX339" fmla="*/ 9125 w 10000"/>
                <a:gd name="connsiteY339" fmla="*/ 5128 h 10000"/>
                <a:gd name="connsiteX340" fmla="*/ 9156 w 10000"/>
                <a:gd name="connsiteY340" fmla="*/ 6846 h 10000"/>
                <a:gd name="connsiteX341" fmla="*/ 9175 w 10000"/>
                <a:gd name="connsiteY341" fmla="*/ 7038 h 10000"/>
                <a:gd name="connsiteX342" fmla="*/ 9194 w 10000"/>
                <a:gd name="connsiteY342" fmla="*/ 6821 h 10000"/>
                <a:gd name="connsiteX343" fmla="*/ 9220 w 10000"/>
                <a:gd name="connsiteY343" fmla="*/ 6051 h 10000"/>
                <a:gd name="connsiteX344" fmla="*/ 9240 w 10000"/>
                <a:gd name="connsiteY344" fmla="*/ 4974 h 10000"/>
                <a:gd name="connsiteX345" fmla="*/ 9258 w 10000"/>
                <a:gd name="connsiteY345" fmla="*/ 3885 h 10000"/>
                <a:gd name="connsiteX346" fmla="*/ 9277 w 10000"/>
                <a:gd name="connsiteY346" fmla="*/ 3795 h 10000"/>
                <a:gd name="connsiteX347" fmla="*/ 9295 w 10000"/>
                <a:gd name="connsiteY347" fmla="*/ 4910 h 10000"/>
                <a:gd name="connsiteX348" fmla="*/ 9316 w 10000"/>
                <a:gd name="connsiteY348" fmla="*/ 6590 h 10000"/>
                <a:gd name="connsiteX349" fmla="*/ 9345 w 10000"/>
                <a:gd name="connsiteY349" fmla="*/ 7705 h 10000"/>
                <a:gd name="connsiteX350" fmla="*/ 9364 w 10000"/>
                <a:gd name="connsiteY350" fmla="*/ 7641 h 10000"/>
                <a:gd name="connsiteX351" fmla="*/ 9382 w 10000"/>
                <a:gd name="connsiteY351" fmla="*/ 6974 h 10000"/>
                <a:gd name="connsiteX352" fmla="*/ 9400 w 10000"/>
                <a:gd name="connsiteY352" fmla="*/ 6244 h 10000"/>
                <a:gd name="connsiteX353" fmla="*/ 9430 w 10000"/>
                <a:gd name="connsiteY353" fmla="*/ 5667 h 10000"/>
                <a:gd name="connsiteX354" fmla="*/ 9449 w 10000"/>
                <a:gd name="connsiteY354" fmla="*/ 5282 h 10000"/>
                <a:gd name="connsiteX355" fmla="*/ 9468 w 10000"/>
                <a:gd name="connsiteY355" fmla="*/ 4782 h 10000"/>
                <a:gd name="connsiteX356" fmla="*/ 9486 w 10000"/>
                <a:gd name="connsiteY356" fmla="*/ 3987 h 10000"/>
                <a:gd name="connsiteX357" fmla="*/ 9515 w 10000"/>
                <a:gd name="connsiteY357" fmla="*/ 3244 h 10000"/>
                <a:gd name="connsiteX358" fmla="*/ 9533 w 10000"/>
                <a:gd name="connsiteY358" fmla="*/ 2872 h 10000"/>
                <a:gd name="connsiteX359" fmla="*/ 9552 w 10000"/>
                <a:gd name="connsiteY359" fmla="*/ 2962 h 10000"/>
                <a:gd name="connsiteX360" fmla="*/ 9570 w 10000"/>
                <a:gd name="connsiteY360" fmla="*/ 3667 h 10000"/>
                <a:gd name="connsiteX361" fmla="*/ 9591 w 10000"/>
                <a:gd name="connsiteY361" fmla="*/ 5321 h 10000"/>
                <a:gd name="connsiteX362" fmla="*/ 10000 w 10000"/>
                <a:gd name="connsiteY362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283 w 10000"/>
                <a:gd name="connsiteY303" fmla="*/ 3949 h 10000"/>
                <a:gd name="connsiteX304" fmla="*/ 8302 w 10000"/>
                <a:gd name="connsiteY304" fmla="*/ 3474 h 10000"/>
                <a:gd name="connsiteX305" fmla="*/ 8321 w 10000"/>
                <a:gd name="connsiteY305" fmla="*/ 2936 h 10000"/>
                <a:gd name="connsiteX306" fmla="*/ 8351 w 10000"/>
                <a:gd name="connsiteY306" fmla="*/ 2808 h 10000"/>
                <a:gd name="connsiteX307" fmla="*/ 8369 w 10000"/>
                <a:gd name="connsiteY307" fmla="*/ 3474 h 10000"/>
                <a:gd name="connsiteX308" fmla="*/ 8388 w 10000"/>
                <a:gd name="connsiteY308" fmla="*/ 4462 h 10000"/>
                <a:gd name="connsiteX309" fmla="*/ 8408 w 10000"/>
                <a:gd name="connsiteY309" fmla="*/ 4590 h 10000"/>
                <a:gd name="connsiteX310" fmla="*/ 8435 w 10000"/>
                <a:gd name="connsiteY310" fmla="*/ 4333 h 10000"/>
                <a:gd name="connsiteX311" fmla="*/ 8453 w 10000"/>
                <a:gd name="connsiteY311" fmla="*/ 4295 h 10000"/>
                <a:gd name="connsiteX312" fmla="*/ 8493 w 10000"/>
                <a:gd name="connsiteY312" fmla="*/ 3949 h 10000"/>
                <a:gd name="connsiteX313" fmla="*/ 8511 w 10000"/>
                <a:gd name="connsiteY313" fmla="*/ 4654 h 10000"/>
                <a:gd name="connsiteX314" fmla="*/ 8540 w 10000"/>
                <a:gd name="connsiteY314" fmla="*/ 5282 h 10000"/>
                <a:gd name="connsiteX315" fmla="*/ 8644 w 10000"/>
                <a:gd name="connsiteY315" fmla="*/ 5321 h 10000"/>
                <a:gd name="connsiteX316" fmla="*/ 8663 w 10000"/>
                <a:gd name="connsiteY316" fmla="*/ 2769 h 10000"/>
                <a:gd name="connsiteX317" fmla="*/ 8684 w 10000"/>
                <a:gd name="connsiteY317" fmla="*/ 1244 h 10000"/>
                <a:gd name="connsiteX318" fmla="*/ 8702 w 10000"/>
                <a:gd name="connsiteY318" fmla="*/ 962 h 10000"/>
                <a:gd name="connsiteX319" fmla="*/ 8728 w 10000"/>
                <a:gd name="connsiteY319" fmla="*/ 3603 h 10000"/>
                <a:gd name="connsiteX320" fmla="*/ 8746 w 10000"/>
                <a:gd name="connsiteY320" fmla="*/ 6846 h 10000"/>
                <a:gd name="connsiteX321" fmla="*/ 8774 w 10000"/>
                <a:gd name="connsiteY321" fmla="*/ 8282 h 10000"/>
                <a:gd name="connsiteX322" fmla="*/ 8793 w 10000"/>
                <a:gd name="connsiteY322" fmla="*/ 8218 h 10000"/>
                <a:gd name="connsiteX323" fmla="*/ 8813 w 10000"/>
                <a:gd name="connsiteY323" fmla="*/ 7679 h 10000"/>
                <a:gd name="connsiteX324" fmla="*/ 8833 w 10000"/>
                <a:gd name="connsiteY324" fmla="*/ 7038 h 10000"/>
                <a:gd name="connsiteX325" fmla="*/ 8851 w 10000"/>
                <a:gd name="connsiteY325" fmla="*/ 6436 h 10000"/>
                <a:gd name="connsiteX326" fmla="*/ 8881 w 10000"/>
                <a:gd name="connsiteY326" fmla="*/ 6115 h 10000"/>
                <a:gd name="connsiteX327" fmla="*/ 8900 w 10000"/>
                <a:gd name="connsiteY327" fmla="*/ 5833 h 10000"/>
                <a:gd name="connsiteX328" fmla="*/ 8918 w 10000"/>
                <a:gd name="connsiteY328" fmla="*/ 5449 h 10000"/>
                <a:gd name="connsiteX329" fmla="*/ 8938 w 10000"/>
                <a:gd name="connsiteY329" fmla="*/ 4872 h 10000"/>
                <a:gd name="connsiteX330" fmla="*/ 8957 w 10000"/>
                <a:gd name="connsiteY330" fmla="*/ 4333 h 10000"/>
                <a:gd name="connsiteX331" fmla="*/ 8984 w 10000"/>
                <a:gd name="connsiteY331" fmla="*/ 3795 h 10000"/>
                <a:gd name="connsiteX332" fmla="*/ 9002 w 10000"/>
                <a:gd name="connsiteY332" fmla="*/ 3538 h 10000"/>
                <a:gd name="connsiteX333" fmla="*/ 9021 w 10000"/>
                <a:gd name="connsiteY333" fmla="*/ 3244 h 10000"/>
                <a:gd name="connsiteX334" fmla="*/ 9047 w 10000"/>
                <a:gd name="connsiteY334" fmla="*/ 3372 h 10000"/>
                <a:gd name="connsiteX335" fmla="*/ 9069 w 10000"/>
                <a:gd name="connsiteY335" fmla="*/ 3244 h 10000"/>
                <a:gd name="connsiteX336" fmla="*/ 9088 w 10000"/>
                <a:gd name="connsiteY336" fmla="*/ 2513 h 10000"/>
                <a:gd name="connsiteX337" fmla="*/ 9106 w 10000"/>
                <a:gd name="connsiteY337" fmla="*/ 2897 h 10000"/>
                <a:gd name="connsiteX338" fmla="*/ 9125 w 10000"/>
                <a:gd name="connsiteY338" fmla="*/ 5128 h 10000"/>
                <a:gd name="connsiteX339" fmla="*/ 9156 w 10000"/>
                <a:gd name="connsiteY339" fmla="*/ 6846 h 10000"/>
                <a:gd name="connsiteX340" fmla="*/ 9175 w 10000"/>
                <a:gd name="connsiteY340" fmla="*/ 7038 h 10000"/>
                <a:gd name="connsiteX341" fmla="*/ 9194 w 10000"/>
                <a:gd name="connsiteY341" fmla="*/ 6821 h 10000"/>
                <a:gd name="connsiteX342" fmla="*/ 9220 w 10000"/>
                <a:gd name="connsiteY342" fmla="*/ 6051 h 10000"/>
                <a:gd name="connsiteX343" fmla="*/ 9240 w 10000"/>
                <a:gd name="connsiteY343" fmla="*/ 4974 h 10000"/>
                <a:gd name="connsiteX344" fmla="*/ 9258 w 10000"/>
                <a:gd name="connsiteY344" fmla="*/ 3885 h 10000"/>
                <a:gd name="connsiteX345" fmla="*/ 9277 w 10000"/>
                <a:gd name="connsiteY345" fmla="*/ 3795 h 10000"/>
                <a:gd name="connsiteX346" fmla="*/ 9295 w 10000"/>
                <a:gd name="connsiteY346" fmla="*/ 4910 h 10000"/>
                <a:gd name="connsiteX347" fmla="*/ 9316 w 10000"/>
                <a:gd name="connsiteY347" fmla="*/ 6590 h 10000"/>
                <a:gd name="connsiteX348" fmla="*/ 9345 w 10000"/>
                <a:gd name="connsiteY348" fmla="*/ 7705 h 10000"/>
                <a:gd name="connsiteX349" fmla="*/ 9364 w 10000"/>
                <a:gd name="connsiteY349" fmla="*/ 7641 h 10000"/>
                <a:gd name="connsiteX350" fmla="*/ 9382 w 10000"/>
                <a:gd name="connsiteY350" fmla="*/ 6974 h 10000"/>
                <a:gd name="connsiteX351" fmla="*/ 9400 w 10000"/>
                <a:gd name="connsiteY351" fmla="*/ 6244 h 10000"/>
                <a:gd name="connsiteX352" fmla="*/ 9430 w 10000"/>
                <a:gd name="connsiteY352" fmla="*/ 5667 h 10000"/>
                <a:gd name="connsiteX353" fmla="*/ 9449 w 10000"/>
                <a:gd name="connsiteY353" fmla="*/ 5282 h 10000"/>
                <a:gd name="connsiteX354" fmla="*/ 9468 w 10000"/>
                <a:gd name="connsiteY354" fmla="*/ 4782 h 10000"/>
                <a:gd name="connsiteX355" fmla="*/ 9486 w 10000"/>
                <a:gd name="connsiteY355" fmla="*/ 3987 h 10000"/>
                <a:gd name="connsiteX356" fmla="*/ 9515 w 10000"/>
                <a:gd name="connsiteY356" fmla="*/ 3244 h 10000"/>
                <a:gd name="connsiteX357" fmla="*/ 9533 w 10000"/>
                <a:gd name="connsiteY357" fmla="*/ 2872 h 10000"/>
                <a:gd name="connsiteX358" fmla="*/ 9552 w 10000"/>
                <a:gd name="connsiteY358" fmla="*/ 2962 h 10000"/>
                <a:gd name="connsiteX359" fmla="*/ 9570 w 10000"/>
                <a:gd name="connsiteY359" fmla="*/ 3667 h 10000"/>
                <a:gd name="connsiteX360" fmla="*/ 9591 w 10000"/>
                <a:gd name="connsiteY360" fmla="*/ 5321 h 10000"/>
                <a:gd name="connsiteX361" fmla="*/ 10000 w 10000"/>
                <a:gd name="connsiteY361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283 w 10000"/>
                <a:gd name="connsiteY303" fmla="*/ 3949 h 10000"/>
                <a:gd name="connsiteX304" fmla="*/ 8302 w 10000"/>
                <a:gd name="connsiteY304" fmla="*/ 3474 h 10000"/>
                <a:gd name="connsiteX305" fmla="*/ 8321 w 10000"/>
                <a:gd name="connsiteY305" fmla="*/ 2936 h 10000"/>
                <a:gd name="connsiteX306" fmla="*/ 8351 w 10000"/>
                <a:gd name="connsiteY306" fmla="*/ 2808 h 10000"/>
                <a:gd name="connsiteX307" fmla="*/ 8369 w 10000"/>
                <a:gd name="connsiteY307" fmla="*/ 3474 h 10000"/>
                <a:gd name="connsiteX308" fmla="*/ 8388 w 10000"/>
                <a:gd name="connsiteY308" fmla="*/ 4462 h 10000"/>
                <a:gd name="connsiteX309" fmla="*/ 8408 w 10000"/>
                <a:gd name="connsiteY309" fmla="*/ 4590 h 10000"/>
                <a:gd name="connsiteX310" fmla="*/ 8435 w 10000"/>
                <a:gd name="connsiteY310" fmla="*/ 4333 h 10000"/>
                <a:gd name="connsiteX311" fmla="*/ 8493 w 10000"/>
                <a:gd name="connsiteY311" fmla="*/ 3949 h 10000"/>
                <a:gd name="connsiteX312" fmla="*/ 8511 w 10000"/>
                <a:gd name="connsiteY312" fmla="*/ 4654 h 10000"/>
                <a:gd name="connsiteX313" fmla="*/ 8540 w 10000"/>
                <a:gd name="connsiteY313" fmla="*/ 5282 h 10000"/>
                <a:gd name="connsiteX314" fmla="*/ 8644 w 10000"/>
                <a:gd name="connsiteY314" fmla="*/ 5321 h 10000"/>
                <a:gd name="connsiteX315" fmla="*/ 8663 w 10000"/>
                <a:gd name="connsiteY315" fmla="*/ 2769 h 10000"/>
                <a:gd name="connsiteX316" fmla="*/ 8684 w 10000"/>
                <a:gd name="connsiteY316" fmla="*/ 1244 h 10000"/>
                <a:gd name="connsiteX317" fmla="*/ 8702 w 10000"/>
                <a:gd name="connsiteY317" fmla="*/ 962 h 10000"/>
                <a:gd name="connsiteX318" fmla="*/ 8728 w 10000"/>
                <a:gd name="connsiteY318" fmla="*/ 3603 h 10000"/>
                <a:gd name="connsiteX319" fmla="*/ 8746 w 10000"/>
                <a:gd name="connsiteY319" fmla="*/ 6846 h 10000"/>
                <a:gd name="connsiteX320" fmla="*/ 8774 w 10000"/>
                <a:gd name="connsiteY320" fmla="*/ 8282 h 10000"/>
                <a:gd name="connsiteX321" fmla="*/ 8793 w 10000"/>
                <a:gd name="connsiteY321" fmla="*/ 8218 h 10000"/>
                <a:gd name="connsiteX322" fmla="*/ 8813 w 10000"/>
                <a:gd name="connsiteY322" fmla="*/ 7679 h 10000"/>
                <a:gd name="connsiteX323" fmla="*/ 8833 w 10000"/>
                <a:gd name="connsiteY323" fmla="*/ 7038 h 10000"/>
                <a:gd name="connsiteX324" fmla="*/ 8851 w 10000"/>
                <a:gd name="connsiteY324" fmla="*/ 6436 h 10000"/>
                <a:gd name="connsiteX325" fmla="*/ 8881 w 10000"/>
                <a:gd name="connsiteY325" fmla="*/ 6115 h 10000"/>
                <a:gd name="connsiteX326" fmla="*/ 8900 w 10000"/>
                <a:gd name="connsiteY326" fmla="*/ 5833 h 10000"/>
                <a:gd name="connsiteX327" fmla="*/ 8918 w 10000"/>
                <a:gd name="connsiteY327" fmla="*/ 5449 h 10000"/>
                <a:gd name="connsiteX328" fmla="*/ 8938 w 10000"/>
                <a:gd name="connsiteY328" fmla="*/ 4872 h 10000"/>
                <a:gd name="connsiteX329" fmla="*/ 8957 w 10000"/>
                <a:gd name="connsiteY329" fmla="*/ 4333 h 10000"/>
                <a:gd name="connsiteX330" fmla="*/ 8984 w 10000"/>
                <a:gd name="connsiteY330" fmla="*/ 3795 h 10000"/>
                <a:gd name="connsiteX331" fmla="*/ 9002 w 10000"/>
                <a:gd name="connsiteY331" fmla="*/ 3538 h 10000"/>
                <a:gd name="connsiteX332" fmla="*/ 9021 w 10000"/>
                <a:gd name="connsiteY332" fmla="*/ 3244 h 10000"/>
                <a:gd name="connsiteX333" fmla="*/ 9047 w 10000"/>
                <a:gd name="connsiteY333" fmla="*/ 3372 h 10000"/>
                <a:gd name="connsiteX334" fmla="*/ 9069 w 10000"/>
                <a:gd name="connsiteY334" fmla="*/ 3244 h 10000"/>
                <a:gd name="connsiteX335" fmla="*/ 9088 w 10000"/>
                <a:gd name="connsiteY335" fmla="*/ 2513 h 10000"/>
                <a:gd name="connsiteX336" fmla="*/ 9106 w 10000"/>
                <a:gd name="connsiteY336" fmla="*/ 2897 h 10000"/>
                <a:gd name="connsiteX337" fmla="*/ 9125 w 10000"/>
                <a:gd name="connsiteY337" fmla="*/ 5128 h 10000"/>
                <a:gd name="connsiteX338" fmla="*/ 9156 w 10000"/>
                <a:gd name="connsiteY338" fmla="*/ 6846 h 10000"/>
                <a:gd name="connsiteX339" fmla="*/ 9175 w 10000"/>
                <a:gd name="connsiteY339" fmla="*/ 7038 h 10000"/>
                <a:gd name="connsiteX340" fmla="*/ 9194 w 10000"/>
                <a:gd name="connsiteY340" fmla="*/ 6821 h 10000"/>
                <a:gd name="connsiteX341" fmla="*/ 9220 w 10000"/>
                <a:gd name="connsiteY341" fmla="*/ 6051 h 10000"/>
                <a:gd name="connsiteX342" fmla="*/ 9240 w 10000"/>
                <a:gd name="connsiteY342" fmla="*/ 4974 h 10000"/>
                <a:gd name="connsiteX343" fmla="*/ 9258 w 10000"/>
                <a:gd name="connsiteY343" fmla="*/ 3885 h 10000"/>
                <a:gd name="connsiteX344" fmla="*/ 9277 w 10000"/>
                <a:gd name="connsiteY344" fmla="*/ 3795 h 10000"/>
                <a:gd name="connsiteX345" fmla="*/ 9295 w 10000"/>
                <a:gd name="connsiteY345" fmla="*/ 4910 h 10000"/>
                <a:gd name="connsiteX346" fmla="*/ 9316 w 10000"/>
                <a:gd name="connsiteY346" fmla="*/ 6590 h 10000"/>
                <a:gd name="connsiteX347" fmla="*/ 9345 w 10000"/>
                <a:gd name="connsiteY347" fmla="*/ 7705 h 10000"/>
                <a:gd name="connsiteX348" fmla="*/ 9364 w 10000"/>
                <a:gd name="connsiteY348" fmla="*/ 7641 h 10000"/>
                <a:gd name="connsiteX349" fmla="*/ 9382 w 10000"/>
                <a:gd name="connsiteY349" fmla="*/ 6974 h 10000"/>
                <a:gd name="connsiteX350" fmla="*/ 9400 w 10000"/>
                <a:gd name="connsiteY350" fmla="*/ 6244 h 10000"/>
                <a:gd name="connsiteX351" fmla="*/ 9430 w 10000"/>
                <a:gd name="connsiteY351" fmla="*/ 5667 h 10000"/>
                <a:gd name="connsiteX352" fmla="*/ 9449 w 10000"/>
                <a:gd name="connsiteY352" fmla="*/ 5282 h 10000"/>
                <a:gd name="connsiteX353" fmla="*/ 9468 w 10000"/>
                <a:gd name="connsiteY353" fmla="*/ 4782 h 10000"/>
                <a:gd name="connsiteX354" fmla="*/ 9486 w 10000"/>
                <a:gd name="connsiteY354" fmla="*/ 3987 h 10000"/>
                <a:gd name="connsiteX355" fmla="*/ 9515 w 10000"/>
                <a:gd name="connsiteY355" fmla="*/ 3244 h 10000"/>
                <a:gd name="connsiteX356" fmla="*/ 9533 w 10000"/>
                <a:gd name="connsiteY356" fmla="*/ 2872 h 10000"/>
                <a:gd name="connsiteX357" fmla="*/ 9552 w 10000"/>
                <a:gd name="connsiteY357" fmla="*/ 2962 h 10000"/>
                <a:gd name="connsiteX358" fmla="*/ 9570 w 10000"/>
                <a:gd name="connsiteY358" fmla="*/ 3667 h 10000"/>
                <a:gd name="connsiteX359" fmla="*/ 9591 w 10000"/>
                <a:gd name="connsiteY359" fmla="*/ 5321 h 10000"/>
                <a:gd name="connsiteX360" fmla="*/ 10000 w 10000"/>
                <a:gd name="connsiteY360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283 w 10000"/>
                <a:gd name="connsiteY303" fmla="*/ 3949 h 10000"/>
                <a:gd name="connsiteX304" fmla="*/ 8302 w 10000"/>
                <a:gd name="connsiteY304" fmla="*/ 3474 h 10000"/>
                <a:gd name="connsiteX305" fmla="*/ 8321 w 10000"/>
                <a:gd name="connsiteY305" fmla="*/ 2936 h 10000"/>
                <a:gd name="connsiteX306" fmla="*/ 8351 w 10000"/>
                <a:gd name="connsiteY306" fmla="*/ 2808 h 10000"/>
                <a:gd name="connsiteX307" fmla="*/ 8369 w 10000"/>
                <a:gd name="connsiteY307" fmla="*/ 3474 h 10000"/>
                <a:gd name="connsiteX308" fmla="*/ 8388 w 10000"/>
                <a:gd name="connsiteY308" fmla="*/ 4462 h 10000"/>
                <a:gd name="connsiteX309" fmla="*/ 8435 w 10000"/>
                <a:gd name="connsiteY309" fmla="*/ 4333 h 10000"/>
                <a:gd name="connsiteX310" fmla="*/ 8493 w 10000"/>
                <a:gd name="connsiteY310" fmla="*/ 3949 h 10000"/>
                <a:gd name="connsiteX311" fmla="*/ 8511 w 10000"/>
                <a:gd name="connsiteY311" fmla="*/ 4654 h 10000"/>
                <a:gd name="connsiteX312" fmla="*/ 8540 w 10000"/>
                <a:gd name="connsiteY312" fmla="*/ 5282 h 10000"/>
                <a:gd name="connsiteX313" fmla="*/ 8644 w 10000"/>
                <a:gd name="connsiteY313" fmla="*/ 5321 h 10000"/>
                <a:gd name="connsiteX314" fmla="*/ 8663 w 10000"/>
                <a:gd name="connsiteY314" fmla="*/ 2769 h 10000"/>
                <a:gd name="connsiteX315" fmla="*/ 8684 w 10000"/>
                <a:gd name="connsiteY315" fmla="*/ 1244 h 10000"/>
                <a:gd name="connsiteX316" fmla="*/ 8702 w 10000"/>
                <a:gd name="connsiteY316" fmla="*/ 962 h 10000"/>
                <a:gd name="connsiteX317" fmla="*/ 8728 w 10000"/>
                <a:gd name="connsiteY317" fmla="*/ 3603 h 10000"/>
                <a:gd name="connsiteX318" fmla="*/ 8746 w 10000"/>
                <a:gd name="connsiteY318" fmla="*/ 6846 h 10000"/>
                <a:gd name="connsiteX319" fmla="*/ 8774 w 10000"/>
                <a:gd name="connsiteY319" fmla="*/ 8282 h 10000"/>
                <a:gd name="connsiteX320" fmla="*/ 8793 w 10000"/>
                <a:gd name="connsiteY320" fmla="*/ 8218 h 10000"/>
                <a:gd name="connsiteX321" fmla="*/ 8813 w 10000"/>
                <a:gd name="connsiteY321" fmla="*/ 7679 h 10000"/>
                <a:gd name="connsiteX322" fmla="*/ 8833 w 10000"/>
                <a:gd name="connsiteY322" fmla="*/ 7038 h 10000"/>
                <a:gd name="connsiteX323" fmla="*/ 8851 w 10000"/>
                <a:gd name="connsiteY323" fmla="*/ 6436 h 10000"/>
                <a:gd name="connsiteX324" fmla="*/ 8881 w 10000"/>
                <a:gd name="connsiteY324" fmla="*/ 6115 h 10000"/>
                <a:gd name="connsiteX325" fmla="*/ 8900 w 10000"/>
                <a:gd name="connsiteY325" fmla="*/ 5833 h 10000"/>
                <a:gd name="connsiteX326" fmla="*/ 8918 w 10000"/>
                <a:gd name="connsiteY326" fmla="*/ 5449 h 10000"/>
                <a:gd name="connsiteX327" fmla="*/ 8938 w 10000"/>
                <a:gd name="connsiteY327" fmla="*/ 4872 h 10000"/>
                <a:gd name="connsiteX328" fmla="*/ 8957 w 10000"/>
                <a:gd name="connsiteY328" fmla="*/ 4333 h 10000"/>
                <a:gd name="connsiteX329" fmla="*/ 8984 w 10000"/>
                <a:gd name="connsiteY329" fmla="*/ 3795 h 10000"/>
                <a:gd name="connsiteX330" fmla="*/ 9002 w 10000"/>
                <a:gd name="connsiteY330" fmla="*/ 3538 h 10000"/>
                <a:gd name="connsiteX331" fmla="*/ 9021 w 10000"/>
                <a:gd name="connsiteY331" fmla="*/ 3244 h 10000"/>
                <a:gd name="connsiteX332" fmla="*/ 9047 w 10000"/>
                <a:gd name="connsiteY332" fmla="*/ 3372 h 10000"/>
                <a:gd name="connsiteX333" fmla="*/ 9069 w 10000"/>
                <a:gd name="connsiteY333" fmla="*/ 3244 h 10000"/>
                <a:gd name="connsiteX334" fmla="*/ 9088 w 10000"/>
                <a:gd name="connsiteY334" fmla="*/ 2513 h 10000"/>
                <a:gd name="connsiteX335" fmla="*/ 9106 w 10000"/>
                <a:gd name="connsiteY335" fmla="*/ 2897 h 10000"/>
                <a:gd name="connsiteX336" fmla="*/ 9125 w 10000"/>
                <a:gd name="connsiteY336" fmla="*/ 5128 h 10000"/>
                <a:gd name="connsiteX337" fmla="*/ 9156 w 10000"/>
                <a:gd name="connsiteY337" fmla="*/ 6846 h 10000"/>
                <a:gd name="connsiteX338" fmla="*/ 9175 w 10000"/>
                <a:gd name="connsiteY338" fmla="*/ 7038 h 10000"/>
                <a:gd name="connsiteX339" fmla="*/ 9194 w 10000"/>
                <a:gd name="connsiteY339" fmla="*/ 6821 h 10000"/>
                <a:gd name="connsiteX340" fmla="*/ 9220 w 10000"/>
                <a:gd name="connsiteY340" fmla="*/ 6051 h 10000"/>
                <a:gd name="connsiteX341" fmla="*/ 9240 w 10000"/>
                <a:gd name="connsiteY341" fmla="*/ 4974 h 10000"/>
                <a:gd name="connsiteX342" fmla="*/ 9258 w 10000"/>
                <a:gd name="connsiteY342" fmla="*/ 3885 h 10000"/>
                <a:gd name="connsiteX343" fmla="*/ 9277 w 10000"/>
                <a:gd name="connsiteY343" fmla="*/ 3795 h 10000"/>
                <a:gd name="connsiteX344" fmla="*/ 9295 w 10000"/>
                <a:gd name="connsiteY344" fmla="*/ 4910 h 10000"/>
                <a:gd name="connsiteX345" fmla="*/ 9316 w 10000"/>
                <a:gd name="connsiteY345" fmla="*/ 6590 h 10000"/>
                <a:gd name="connsiteX346" fmla="*/ 9345 w 10000"/>
                <a:gd name="connsiteY346" fmla="*/ 7705 h 10000"/>
                <a:gd name="connsiteX347" fmla="*/ 9364 w 10000"/>
                <a:gd name="connsiteY347" fmla="*/ 7641 h 10000"/>
                <a:gd name="connsiteX348" fmla="*/ 9382 w 10000"/>
                <a:gd name="connsiteY348" fmla="*/ 6974 h 10000"/>
                <a:gd name="connsiteX349" fmla="*/ 9400 w 10000"/>
                <a:gd name="connsiteY349" fmla="*/ 6244 h 10000"/>
                <a:gd name="connsiteX350" fmla="*/ 9430 w 10000"/>
                <a:gd name="connsiteY350" fmla="*/ 5667 h 10000"/>
                <a:gd name="connsiteX351" fmla="*/ 9449 w 10000"/>
                <a:gd name="connsiteY351" fmla="*/ 5282 h 10000"/>
                <a:gd name="connsiteX352" fmla="*/ 9468 w 10000"/>
                <a:gd name="connsiteY352" fmla="*/ 4782 h 10000"/>
                <a:gd name="connsiteX353" fmla="*/ 9486 w 10000"/>
                <a:gd name="connsiteY353" fmla="*/ 3987 h 10000"/>
                <a:gd name="connsiteX354" fmla="*/ 9515 w 10000"/>
                <a:gd name="connsiteY354" fmla="*/ 3244 h 10000"/>
                <a:gd name="connsiteX355" fmla="*/ 9533 w 10000"/>
                <a:gd name="connsiteY355" fmla="*/ 2872 h 10000"/>
                <a:gd name="connsiteX356" fmla="*/ 9552 w 10000"/>
                <a:gd name="connsiteY356" fmla="*/ 2962 h 10000"/>
                <a:gd name="connsiteX357" fmla="*/ 9570 w 10000"/>
                <a:gd name="connsiteY357" fmla="*/ 3667 h 10000"/>
                <a:gd name="connsiteX358" fmla="*/ 9591 w 10000"/>
                <a:gd name="connsiteY358" fmla="*/ 5321 h 10000"/>
                <a:gd name="connsiteX359" fmla="*/ 10000 w 10000"/>
                <a:gd name="connsiteY359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283 w 10000"/>
                <a:gd name="connsiteY303" fmla="*/ 3949 h 10000"/>
                <a:gd name="connsiteX304" fmla="*/ 8302 w 10000"/>
                <a:gd name="connsiteY304" fmla="*/ 3474 h 10000"/>
                <a:gd name="connsiteX305" fmla="*/ 8321 w 10000"/>
                <a:gd name="connsiteY305" fmla="*/ 2936 h 10000"/>
                <a:gd name="connsiteX306" fmla="*/ 8351 w 10000"/>
                <a:gd name="connsiteY306" fmla="*/ 2808 h 10000"/>
                <a:gd name="connsiteX307" fmla="*/ 8369 w 10000"/>
                <a:gd name="connsiteY307" fmla="*/ 3474 h 10000"/>
                <a:gd name="connsiteX308" fmla="*/ 8435 w 10000"/>
                <a:gd name="connsiteY308" fmla="*/ 4333 h 10000"/>
                <a:gd name="connsiteX309" fmla="*/ 8493 w 10000"/>
                <a:gd name="connsiteY309" fmla="*/ 3949 h 10000"/>
                <a:gd name="connsiteX310" fmla="*/ 8511 w 10000"/>
                <a:gd name="connsiteY310" fmla="*/ 4654 h 10000"/>
                <a:gd name="connsiteX311" fmla="*/ 8540 w 10000"/>
                <a:gd name="connsiteY311" fmla="*/ 5282 h 10000"/>
                <a:gd name="connsiteX312" fmla="*/ 8644 w 10000"/>
                <a:gd name="connsiteY312" fmla="*/ 5321 h 10000"/>
                <a:gd name="connsiteX313" fmla="*/ 8663 w 10000"/>
                <a:gd name="connsiteY313" fmla="*/ 2769 h 10000"/>
                <a:gd name="connsiteX314" fmla="*/ 8684 w 10000"/>
                <a:gd name="connsiteY314" fmla="*/ 1244 h 10000"/>
                <a:gd name="connsiteX315" fmla="*/ 8702 w 10000"/>
                <a:gd name="connsiteY315" fmla="*/ 962 h 10000"/>
                <a:gd name="connsiteX316" fmla="*/ 8728 w 10000"/>
                <a:gd name="connsiteY316" fmla="*/ 3603 h 10000"/>
                <a:gd name="connsiteX317" fmla="*/ 8746 w 10000"/>
                <a:gd name="connsiteY317" fmla="*/ 6846 h 10000"/>
                <a:gd name="connsiteX318" fmla="*/ 8774 w 10000"/>
                <a:gd name="connsiteY318" fmla="*/ 8282 h 10000"/>
                <a:gd name="connsiteX319" fmla="*/ 8793 w 10000"/>
                <a:gd name="connsiteY319" fmla="*/ 8218 h 10000"/>
                <a:gd name="connsiteX320" fmla="*/ 8813 w 10000"/>
                <a:gd name="connsiteY320" fmla="*/ 7679 h 10000"/>
                <a:gd name="connsiteX321" fmla="*/ 8833 w 10000"/>
                <a:gd name="connsiteY321" fmla="*/ 7038 h 10000"/>
                <a:gd name="connsiteX322" fmla="*/ 8851 w 10000"/>
                <a:gd name="connsiteY322" fmla="*/ 6436 h 10000"/>
                <a:gd name="connsiteX323" fmla="*/ 8881 w 10000"/>
                <a:gd name="connsiteY323" fmla="*/ 6115 h 10000"/>
                <a:gd name="connsiteX324" fmla="*/ 8900 w 10000"/>
                <a:gd name="connsiteY324" fmla="*/ 5833 h 10000"/>
                <a:gd name="connsiteX325" fmla="*/ 8918 w 10000"/>
                <a:gd name="connsiteY325" fmla="*/ 5449 h 10000"/>
                <a:gd name="connsiteX326" fmla="*/ 8938 w 10000"/>
                <a:gd name="connsiteY326" fmla="*/ 4872 h 10000"/>
                <a:gd name="connsiteX327" fmla="*/ 8957 w 10000"/>
                <a:gd name="connsiteY327" fmla="*/ 4333 h 10000"/>
                <a:gd name="connsiteX328" fmla="*/ 8984 w 10000"/>
                <a:gd name="connsiteY328" fmla="*/ 3795 h 10000"/>
                <a:gd name="connsiteX329" fmla="*/ 9002 w 10000"/>
                <a:gd name="connsiteY329" fmla="*/ 3538 h 10000"/>
                <a:gd name="connsiteX330" fmla="*/ 9021 w 10000"/>
                <a:gd name="connsiteY330" fmla="*/ 3244 h 10000"/>
                <a:gd name="connsiteX331" fmla="*/ 9047 w 10000"/>
                <a:gd name="connsiteY331" fmla="*/ 3372 h 10000"/>
                <a:gd name="connsiteX332" fmla="*/ 9069 w 10000"/>
                <a:gd name="connsiteY332" fmla="*/ 3244 h 10000"/>
                <a:gd name="connsiteX333" fmla="*/ 9088 w 10000"/>
                <a:gd name="connsiteY333" fmla="*/ 2513 h 10000"/>
                <a:gd name="connsiteX334" fmla="*/ 9106 w 10000"/>
                <a:gd name="connsiteY334" fmla="*/ 2897 h 10000"/>
                <a:gd name="connsiteX335" fmla="*/ 9125 w 10000"/>
                <a:gd name="connsiteY335" fmla="*/ 5128 h 10000"/>
                <a:gd name="connsiteX336" fmla="*/ 9156 w 10000"/>
                <a:gd name="connsiteY336" fmla="*/ 6846 h 10000"/>
                <a:gd name="connsiteX337" fmla="*/ 9175 w 10000"/>
                <a:gd name="connsiteY337" fmla="*/ 7038 h 10000"/>
                <a:gd name="connsiteX338" fmla="*/ 9194 w 10000"/>
                <a:gd name="connsiteY338" fmla="*/ 6821 h 10000"/>
                <a:gd name="connsiteX339" fmla="*/ 9220 w 10000"/>
                <a:gd name="connsiteY339" fmla="*/ 6051 h 10000"/>
                <a:gd name="connsiteX340" fmla="*/ 9240 w 10000"/>
                <a:gd name="connsiteY340" fmla="*/ 4974 h 10000"/>
                <a:gd name="connsiteX341" fmla="*/ 9258 w 10000"/>
                <a:gd name="connsiteY341" fmla="*/ 3885 h 10000"/>
                <a:gd name="connsiteX342" fmla="*/ 9277 w 10000"/>
                <a:gd name="connsiteY342" fmla="*/ 3795 h 10000"/>
                <a:gd name="connsiteX343" fmla="*/ 9295 w 10000"/>
                <a:gd name="connsiteY343" fmla="*/ 4910 h 10000"/>
                <a:gd name="connsiteX344" fmla="*/ 9316 w 10000"/>
                <a:gd name="connsiteY344" fmla="*/ 6590 h 10000"/>
                <a:gd name="connsiteX345" fmla="*/ 9345 w 10000"/>
                <a:gd name="connsiteY345" fmla="*/ 7705 h 10000"/>
                <a:gd name="connsiteX346" fmla="*/ 9364 w 10000"/>
                <a:gd name="connsiteY346" fmla="*/ 7641 h 10000"/>
                <a:gd name="connsiteX347" fmla="*/ 9382 w 10000"/>
                <a:gd name="connsiteY347" fmla="*/ 6974 h 10000"/>
                <a:gd name="connsiteX348" fmla="*/ 9400 w 10000"/>
                <a:gd name="connsiteY348" fmla="*/ 6244 h 10000"/>
                <a:gd name="connsiteX349" fmla="*/ 9430 w 10000"/>
                <a:gd name="connsiteY349" fmla="*/ 5667 h 10000"/>
                <a:gd name="connsiteX350" fmla="*/ 9449 w 10000"/>
                <a:gd name="connsiteY350" fmla="*/ 5282 h 10000"/>
                <a:gd name="connsiteX351" fmla="*/ 9468 w 10000"/>
                <a:gd name="connsiteY351" fmla="*/ 4782 h 10000"/>
                <a:gd name="connsiteX352" fmla="*/ 9486 w 10000"/>
                <a:gd name="connsiteY352" fmla="*/ 3987 h 10000"/>
                <a:gd name="connsiteX353" fmla="*/ 9515 w 10000"/>
                <a:gd name="connsiteY353" fmla="*/ 3244 h 10000"/>
                <a:gd name="connsiteX354" fmla="*/ 9533 w 10000"/>
                <a:gd name="connsiteY354" fmla="*/ 2872 h 10000"/>
                <a:gd name="connsiteX355" fmla="*/ 9552 w 10000"/>
                <a:gd name="connsiteY355" fmla="*/ 2962 h 10000"/>
                <a:gd name="connsiteX356" fmla="*/ 9570 w 10000"/>
                <a:gd name="connsiteY356" fmla="*/ 3667 h 10000"/>
                <a:gd name="connsiteX357" fmla="*/ 9591 w 10000"/>
                <a:gd name="connsiteY357" fmla="*/ 5321 h 10000"/>
                <a:gd name="connsiteX358" fmla="*/ 10000 w 10000"/>
                <a:gd name="connsiteY358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283 w 10000"/>
                <a:gd name="connsiteY303" fmla="*/ 3949 h 10000"/>
                <a:gd name="connsiteX304" fmla="*/ 8302 w 10000"/>
                <a:gd name="connsiteY304" fmla="*/ 3474 h 10000"/>
                <a:gd name="connsiteX305" fmla="*/ 8321 w 10000"/>
                <a:gd name="connsiteY305" fmla="*/ 2936 h 10000"/>
                <a:gd name="connsiteX306" fmla="*/ 8351 w 10000"/>
                <a:gd name="connsiteY306" fmla="*/ 2808 h 10000"/>
                <a:gd name="connsiteX307" fmla="*/ 8369 w 10000"/>
                <a:gd name="connsiteY307" fmla="*/ 3474 h 10000"/>
                <a:gd name="connsiteX308" fmla="*/ 8493 w 10000"/>
                <a:gd name="connsiteY308" fmla="*/ 3949 h 10000"/>
                <a:gd name="connsiteX309" fmla="*/ 8511 w 10000"/>
                <a:gd name="connsiteY309" fmla="*/ 4654 h 10000"/>
                <a:gd name="connsiteX310" fmla="*/ 8540 w 10000"/>
                <a:gd name="connsiteY310" fmla="*/ 5282 h 10000"/>
                <a:gd name="connsiteX311" fmla="*/ 8644 w 10000"/>
                <a:gd name="connsiteY311" fmla="*/ 5321 h 10000"/>
                <a:gd name="connsiteX312" fmla="*/ 8663 w 10000"/>
                <a:gd name="connsiteY312" fmla="*/ 2769 h 10000"/>
                <a:gd name="connsiteX313" fmla="*/ 8684 w 10000"/>
                <a:gd name="connsiteY313" fmla="*/ 1244 h 10000"/>
                <a:gd name="connsiteX314" fmla="*/ 8702 w 10000"/>
                <a:gd name="connsiteY314" fmla="*/ 962 h 10000"/>
                <a:gd name="connsiteX315" fmla="*/ 8728 w 10000"/>
                <a:gd name="connsiteY315" fmla="*/ 3603 h 10000"/>
                <a:gd name="connsiteX316" fmla="*/ 8746 w 10000"/>
                <a:gd name="connsiteY316" fmla="*/ 6846 h 10000"/>
                <a:gd name="connsiteX317" fmla="*/ 8774 w 10000"/>
                <a:gd name="connsiteY317" fmla="*/ 8282 h 10000"/>
                <a:gd name="connsiteX318" fmla="*/ 8793 w 10000"/>
                <a:gd name="connsiteY318" fmla="*/ 8218 h 10000"/>
                <a:gd name="connsiteX319" fmla="*/ 8813 w 10000"/>
                <a:gd name="connsiteY319" fmla="*/ 7679 h 10000"/>
                <a:gd name="connsiteX320" fmla="*/ 8833 w 10000"/>
                <a:gd name="connsiteY320" fmla="*/ 7038 h 10000"/>
                <a:gd name="connsiteX321" fmla="*/ 8851 w 10000"/>
                <a:gd name="connsiteY321" fmla="*/ 6436 h 10000"/>
                <a:gd name="connsiteX322" fmla="*/ 8881 w 10000"/>
                <a:gd name="connsiteY322" fmla="*/ 6115 h 10000"/>
                <a:gd name="connsiteX323" fmla="*/ 8900 w 10000"/>
                <a:gd name="connsiteY323" fmla="*/ 5833 h 10000"/>
                <a:gd name="connsiteX324" fmla="*/ 8918 w 10000"/>
                <a:gd name="connsiteY324" fmla="*/ 5449 h 10000"/>
                <a:gd name="connsiteX325" fmla="*/ 8938 w 10000"/>
                <a:gd name="connsiteY325" fmla="*/ 4872 h 10000"/>
                <a:gd name="connsiteX326" fmla="*/ 8957 w 10000"/>
                <a:gd name="connsiteY326" fmla="*/ 4333 h 10000"/>
                <a:gd name="connsiteX327" fmla="*/ 8984 w 10000"/>
                <a:gd name="connsiteY327" fmla="*/ 3795 h 10000"/>
                <a:gd name="connsiteX328" fmla="*/ 9002 w 10000"/>
                <a:gd name="connsiteY328" fmla="*/ 3538 h 10000"/>
                <a:gd name="connsiteX329" fmla="*/ 9021 w 10000"/>
                <a:gd name="connsiteY329" fmla="*/ 3244 h 10000"/>
                <a:gd name="connsiteX330" fmla="*/ 9047 w 10000"/>
                <a:gd name="connsiteY330" fmla="*/ 3372 h 10000"/>
                <a:gd name="connsiteX331" fmla="*/ 9069 w 10000"/>
                <a:gd name="connsiteY331" fmla="*/ 3244 h 10000"/>
                <a:gd name="connsiteX332" fmla="*/ 9088 w 10000"/>
                <a:gd name="connsiteY332" fmla="*/ 2513 h 10000"/>
                <a:gd name="connsiteX333" fmla="*/ 9106 w 10000"/>
                <a:gd name="connsiteY333" fmla="*/ 2897 h 10000"/>
                <a:gd name="connsiteX334" fmla="*/ 9125 w 10000"/>
                <a:gd name="connsiteY334" fmla="*/ 5128 h 10000"/>
                <a:gd name="connsiteX335" fmla="*/ 9156 w 10000"/>
                <a:gd name="connsiteY335" fmla="*/ 6846 h 10000"/>
                <a:gd name="connsiteX336" fmla="*/ 9175 w 10000"/>
                <a:gd name="connsiteY336" fmla="*/ 7038 h 10000"/>
                <a:gd name="connsiteX337" fmla="*/ 9194 w 10000"/>
                <a:gd name="connsiteY337" fmla="*/ 6821 h 10000"/>
                <a:gd name="connsiteX338" fmla="*/ 9220 w 10000"/>
                <a:gd name="connsiteY338" fmla="*/ 6051 h 10000"/>
                <a:gd name="connsiteX339" fmla="*/ 9240 w 10000"/>
                <a:gd name="connsiteY339" fmla="*/ 4974 h 10000"/>
                <a:gd name="connsiteX340" fmla="*/ 9258 w 10000"/>
                <a:gd name="connsiteY340" fmla="*/ 3885 h 10000"/>
                <a:gd name="connsiteX341" fmla="*/ 9277 w 10000"/>
                <a:gd name="connsiteY341" fmla="*/ 3795 h 10000"/>
                <a:gd name="connsiteX342" fmla="*/ 9295 w 10000"/>
                <a:gd name="connsiteY342" fmla="*/ 4910 h 10000"/>
                <a:gd name="connsiteX343" fmla="*/ 9316 w 10000"/>
                <a:gd name="connsiteY343" fmla="*/ 6590 h 10000"/>
                <a:gd name="connsiteX344" fmla="*/ 9345 w 10000"/>
                <a:gd name="connsiteY344" fmla="*/ 7705 h 10000"/>
                <a:gd name="connsiteX345" fmla="*/ 9364 w 10000"/>
                <a:gd name="connsiteY345" fmla="*/ 7641 h 10000"/>
                <a:gd name="connsiteX346" fmla="*/ 9382 w 10000"/>
                <a:gd name="connsiteY346" fmla="*/ 6974 h 10000"/>
                <a:gd name="connsiteX347" fmla="*/ 9400 w 10000"/>
                <a:gd name="connsiteY347" fmla="*/ 6244 h 10000"/>
                <a:gd name="connsiteX348" fmla="*/ 9430 w 10000"/>
                <a:gd name="connsiteY348" fmla="*/ 5667 h 10000"/>
                <a:gd name="connsiteX349" fmla="*/ 9449 w 10000"/>
                <a:gd name="connsiteY349" fmla="*/ 5282 h 10000"/>
                <a:gd name="connsiteX350" fmla="*/ 9468 w 10000"/>
                <a:gd name="connsiteY350" fmla="*/ 4782 h 10000"/>
                <a:gd name="connsiteX351" fmla="*/ 9486 w 10000"/>
                <a:gd name="connsiteY351" fmla="*/ 3987 h 10000"/>
                <a:gd name="connsiteX352" fmla="*/ 9515 w 10000"/>
                <a:gd name="connsiteY352" fmla="*/ 3244 h 10000"/>
                <a:gd name="connsiteX353" fmla="*/ 9533 w 10000"/>
                <a:gd name="connsiteY353" fmla="*/ 2872 h 10000"/>
                <a:gd name="connsiteX354" fmla="*/ 9552 w 10000"/>
                <a:gd name="connsiteY354" fmla="*/ 2962 h 10000"/>
                <a:gd name="connsiteX355" fmla="*/ 9570 w 10000"/>
                <a:gd name="connsiteY355" fmla="*/ 3667 h 10000"/>
                <a:gd name="connsiteX356" fmla="*/ 9591 w 10000"/>
                <a:gd name="connsiteY356" fmla="*/ 5321 h 10000"/>
                <a:gd name="connsiteX357" fmla="*/ 10000 w 10000"/>
                <a:gd name="connsiteY357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283 w 10000"/>
                <a:gd name="connsiteY303" fmla="*/ 3949 h 10000"/>
                <a:gd name="connsiteX304" fmla="*/ 8302 w 10000"/>
                <a:gd name="connsiteY304" fmla="*/ 3474 h 10000"/>
                <a:gd name="connsiteX305" fmla="*/ 8321 w 10000"/>
                <a:gd name="connsiteY305" fmla="*/ 2936 h 10000"/>
                <a:gd name="connsiteX306" fmla="*/ 8351 w 10000"/>
                <a:gd name="connsiteY306" fmla="*/ 2808 h 10000"/>
                <a:gd name="connsiteX307" fmla="*/ 8493 w 10000"/>
                <a:gd name="connsiteY307" fmla="*/ 3949 h 10000"/>
                <a:gd name="connsiteX308" fmla="*/ 8511 w 10000"/>
                <a:gd name="connsiteY308" fmla="*/ 4654 h 10000"/>
                <a:gd name="connsiteX309" fmla="*/ 8540 w 10000"/>
                <a:gd name="connsiteY309" fmla="*/ 5282 h 10000"/>
                <a:gd name="connsiteX310" fmla="*/ 8644 w 10000"/>
                <a:gd name="connsiteY310" fmla="*/ 5321 h 10000"/>
                <a:gd name="connsiteX311" fmla="*/ 8663 w 10000"/>
                <a:gd name="connsiteY311" fmla="*/ 2769 h 10000"/>
                <a:gd name="connsiteX312" fmla="*/ 8684 w 10000"/>
                <a:gd name="connsiteY312" fmla="*/ 1244 h 10000"/>
                <a:gd name="connsiteX313" fmla="*/ 8702 w 10000"/>
                <a:gd name="connsiteY313" fmla="*/ 962 h 10000"/>
                <a:gd name="connsiteX314" fmla="*/ 8728 w 10000"/>
                <a:gd name="connsiteY314" fmla="*/ 3603 h 10000"/>
                <a:gd name="connsiteX315" fmla="*/ 8746 w 10000"/>
                <a:gd name="connsiteY315" fmla="*/ 6846 h 10000"/>
                <a:gd name="connsiteX316" fmla="*/ 8774 w 10000"/>
                <a:gd name="connsiteY316" fmla="*/ 8282 h 10000"/>
                <a:gd name="connsiteX317" fmla="*/ 8793 w 10000"/>
                <a:gd name="connsiteY317" fmla="*/ 8218 h 10000"/>
                <a:gd name="connsiteX318" fmla="*/ 8813 w 10000"/>
                <a:gd name="connsiteY318" fmla="*/ 7679 h 10000"/>
                <a:gd name="connsiteX319" fmla="*/ 8833 w 10000"/>
                <a:gd name="connsiteY319" fmla="*/ 7038 h 10000"/>
                <a:gd name="connsiteX320" fmla="*/ 8851 w 10000"/>
                <a:gd name="connsiteY320" fmla="*/ 6436 h 10000"/>
                <a:gd name="connsiteX321" fmla="*/ 8881 w 10000"/>
                <a:gd name="connsiteY321" fmla="*/ 6115 h 10000"/>
                <a:gd name="connsiteX322" fmla="*/ 8900 w 10000"/>
                <a:gd name="connsiteY322" fmla="*/ 5833 h 10000"/>
                <a:gd name="connsiteX323" fmla="*/ 8918 w 10000"/>
                <a:gd name="connsiteY323" fmla="*/ 5449 h 10000"/>
                <a:gd name="connsiteX324" fmla="*/ 8938 w 10000"/>
                <a:gd name="connsiteY324" fmla="*/ 4872 h 10000"/>
                <a:gd name="connsiteX325" fmla="*/ 8957 w 10000"/>
                <a:gd name="connsiteY325" fmla="*/ 4333 h 10000"/>
                <a:gd name="connsiteX326" fmla="*/ 8984 w 10000"/>
                <a:gd name="connsiteY326" fmla="*/ 3795 h 10000"/>
                <a:gd name="connsiteX327" fmla="*/ 9002 w 10000"/>
                <a:gd name="connsiteY327" fmla="*/ 3538 h 10000"/>
                <a:gd name="connsiteX328" fmla="*/ 9021 w 10000"/>
                <a:gd name="connsiteY328" fmla="*/ 3244 h 10000"/>
                <a:gd name="connsiteX329" fmla="*/ 9047 w 10000"/>
                <a:gd name="connsiteY329" fmla="*/ 3372 h 10000"/>
                <a:gd name="connsiteX330" fmla="*/ 9069 w 10000"/>
                <a:gd name="connsiteY330" fmla="*/ 3244 h 10000"/>
                <a:gd name="connsiteX331" fmla="*/ 9088 w 10000"/>
                <a:gd name="connsiteY331" fmla="*/ 2513 h 10000"/>
                <a:gd name="connsiteX332" fmla="*/ 9106 w 10000"/>
                <a:gd name="connsiteY332" fmla="*/ 2897 h 10000"/>
                <a:gd name="connsiteX333" fmla="*/ 9125 w 10000"/>
                <a:gd name="connsiteY333" fmla="*/ 5128 h 10000"/>
                <a:gd name="connsiteX334" fmla="*/ 9156 w 10000"/>
                <a:gd name="connsiteY334" fmla="*/ 6846 h 10000"/>
                <a:gd name="connsiteX335" fmla="*/ 9175 w 10000"/>
                <a:gd name="connsiteY335" fmla="*/ 7038 h 10000"/>
                <a:gd name="connsiteX336" fmla="*/ 9194 w 10000"/>
                <a:gd name="connsiteY336" fmla="*/ 6821 h 10000"/>
                <a:gd name="connsiteX337" fmla="*/ 9220 w 10000"/>
                <a:gd name="connsiteY337" fmla="*/ 6051 h 10000"/>
                <a:gd name="connsiteX338" fmla="*/ 9240 w 10000"/>
                <a:gd name="connsiteY338" fmla="*/ 4974 h 10000"/>
                <a:gd name="connsiteX339" fmla="*/ 9258 w 10000"/>
                <a:gd name="connsiteY339" fmla="*/ 3885 h 10000"/>
                <a:gd name="connsiteX340" fmla="*/ 9277 w 10000"/>
                <a:gd name="connsiteY340" fmla="*/ 3795 h 10000"/>
                <a:gd name="connsiteX341" fmla="*/ 9295 w 10000"/>
                <a:gd name="connsiteY341" fmla="*/ 4910 h 10000"/>
                <a:gd name="connsiteX342" fmla="*/ 9316 w 10000"/>
                <a:gd name="connsiteY342" fmla="*/ 6590 h 10000"/>
                <a:gd name="connsiteX343" fmla="*/ 9345 w 10000"/>
                <a:gd name="connsiteY343" fmla="*/ 7705 h 10000"/>
                <a:gd name="connsiteX344" fmla="*/ 9364 w 10000"/>
                <a:gd name="connsiteY344" fmla="*/ 7641 h 10000"/>
                <a:gd name="connsiteX345" fmla="*/ 9382 w 10000"/>
                <a:gd name="connsiteY345" fmla="*/ 6974 h 10000"/>
                <a:gd name="connsiteX346" fmla="*/ 9400 w 10000"/>
                <a:gd name="connsiteY346" fmla="*/ 6244 h 10000"/>
                <a:gd name="connsiteX347" fmla="*/ 9430 w 10000"/>
                <a:gd name="connsiteY347" fmla="*/ 5667 h 10000"/>
                <a:gd name="connsiteX348" fmla="*/ 9449 w 10000"/>
                <a:gd name="connsiteY348" fmla="*/ 5282 h 10000"/>
                <a:gd name="connsiteX349" fmla="*/ 9468 w 10000"/>
                <a:gd name="connsiteY349" fmla="*/ 4782 h 10000"/>
                <a:gd name="connsiteX350" fmla="*/ 9486 w 10000"/>
                <a:gd name="connsiteY350" fmla="*/ 3987 h 10000"/>
                <a:gd name="connsiteX351" fmla="*/ 9515 w 10000"/>
                <a:gd name="connsiteY351" fmla="*/ 3244 h 10000"/>
                <a:gd name="connsiteX352" fmla="*/ 9533 w 10000"/>
                <a:gd name="connsiteY352" fmla="*/ 2872 h 10000"/>
                <a:gd name="connsiteX353" fmla="*/ 9552 w 10000"/>
                <a:gd name="connsiteY353" fmla="*/ 2962 h 10000"/>
                <a:gd name="connsiteX354" fmla="*/ 9570 w 10000"/>
                <a:gd name="connsiteY354" fmla="*/ 3667 h 10000"/>
                <a:gd name="connsiteX355" fmla="*/ 9591 w 10000"/>
                <a:gd name="connsiteY355" fmla="*/ 5321 h 10000"/>
                <a:gd name="connsiteX356" fmla="*/ 10000 w 10000"/>
                <a:gd name="connsiteY356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283 w 10000"/>
                <a:gd name="connsiteY303" fmla="*/ 3949 h 10000"/>
                <a:gd name="connsiteX304" fmla="*/ 8302 w 10000"/>
                <a:gd name="connsiteY304" fmla="*/ 3474 h 10000"/>
                <a:gd name="connsiteX305" fmla="*/ 8351 w 10000"/>
                <a:gd name="connsiteY305" fmla="*/ 2808 h 10000"/>
                <a:gd name="connsiteX306" fmla="*/ 8493 w 10000"/>
                <a:gd name="connsiteY306" fmla="*/ 3949 h 10000"/>
                <a:gd name="connsiteX307" fmla="*/ 8511 w 10000"/>
                <a:gd name="connsiteY307" fmla="*/ 4654 h 10000"/>
                <a:gd name="connsiteX308" fmla="*/ 8540 w 10000"/>
                <a:gd name="connsiteY308" fmla="*/ 5282 h 10000"/>
                <a:gd name="connsiteX309" fmla="*/ 8644 w 10000"/>
                <a:gd name="connsiteY309" fmla="*/ 5321 h 10000"/>
                <a:gd name="connsiteX310" fmla="*/ 8663 w 10000"/>
                <a:gd name="connsiteY310" fmla="*/ 2769 h 10000"/>
                <a:gd name="connsiteX311" fmla="*/ 8684 w 10000"/>
                <a:gd name="connsiteY311" fmla="*/ 1244 h 10000"/>
                <a:gd name="connsiteX312" fmla="*/ 8702 w 10000"/>
                <a:gd name="connsiteY312" fmla="*/ 962 h 10000"/>
                <a:gd name="connsiteX313" fmla="*/ 8728 w 10000"/>
                <a:gd name="connsiteY313" fmla="*/ 3603 h 10000"/>
                <a:gd name="connsiteX314" fmla="*/ 8746 w 10000"/>
                <a:gd name="connsiteY314" fmla="*/ 6846 h 10000"/>
                <a:gd name="connsiteX315" fmla="*/ 8774 w 10000"/>
                <a:gd name="connsiteY315" fmla="*/ 8282 h 10000"/>
                <a:gd name="connsiteX316" fmla="*/ 8793 w 10000"/>
                <a:gd name="connsiteY316" fmla="*/ 8218 h 10000"/>
                <a:gd name="connsiteX317" fmla="*/ 8813 w 10000"/>
                <a:gd name="connsiteY317" fmla="*/ 7679 h 10000"/>
                <a:gd name="connsiteX318" fmla="*/ 8833 w 10000"/>
                <a:gd name="connsiteY318" fmla="*/ 7038 h 10000"/>
                <a:gd name="connsiteX319" fmla="*/ 8851 w 10000"/>
                <a:gd name="connsiteY319" fmla="*/ 6436 h 10000"/>
                <a:gd name="connsiteX320" fmla="*/ 8881 w 10000"/>
                <a:gd name="connsiteY320" fmla="*/ 6115 h 10000"/>
                <a:gd name="connsiteX321" fmla="*/ 8900 w 10000"/>
                <a:gd name="connsiteY321" fmla="*/ 5833 h 10000"/>
                <a:gd name="connsiteX322" fmla="*/ 8918 w 10000"/>
                <a:gd name="connsiteY322" fmla="*/ 5449 h 10000"/>
                <a:gd name="connsiteX323" fmla="*/ 8938 w 10000"/>
                <a:gd name="connsiteY323" fmla="*/ 4872 h 10000"/>
                <a:gd name="connsiteX324" fmla="*/ 8957 w 10000"/>
                <a:gd name="connsiteY324" fmla="*/ 4333 h 10000"/>
                <a:gd name="connsiteX325" fmla="*/ 8984 w 10000"/>
                <a:gd name="connsiteY325" fmla="*/ 3795 h 10000"/>
                <a:gd name="connsiteX326" fmla="*/ 9002 w 10000"/>
                <a:gd name="connsiteY326" fmla="*/ 3538 h 10000"/>
                <a:gd name="connsiteX327" fmla="*/ 9021 w 10000"/>
                <a:gd name="connsiteY327" fmla="*/ 3244 h 10000"/>
                <a:gd name="connsiteX328" fmla="*/ 9047 w 10000"/>
                <a:gd name="connsiteY328" fmla="*/ 3372 h 10000"/>
                <a:gd name="connsiteX329" fmla="*/ 9069 w 10000"/>
                <a:gd name="connsiteY329" fmla="*/ 3244 h 10000"/>
                <a:gd name="connsiteX330" fmla="*/ 9088 w 10000"/>
                <a:gd name="connsiteY330" fmla="*/ 2513 h 10000"/>
                <a:gd name="connsiteX331" fmla="*/ 9106 w 10000"/>
                <a:gd name="connsiteY331" fmla="*/ 2897 h 10000"/>
                <a:gd name="connsiteX332" fmla="*/ 9125 w 10000"/>
                <a:gd name="connsiteY332" fmla="*/ 5128 h 10000"/>
                <a:gd name="connsiteX333" fmla="*/ 9156 w 10000"/>
                <a:gd name="connsiteY333" fmla="*/ 6846 h 10000"/>
                <a:gd name="connsiteX334" fmla="*/ 9175 w 10000"/>
                <a:gd name="connsiteY334" fmla="*/ 7038 h 10000"/>
                <a:gd name="connsiteX335" fmla="*/ 9194 w 10000"/>
                <a:gd name="connsiteY335" fmla="*/ 6821 h 10000"/>
                <a:gd name="connsiteX336" fmla="*/ 9220 w 10000"/>
                <a:gd name="connsiteY336" fmla="*/ 6051 h 10000"/>
                <a:gd name="connsiteX337" fmla="*/ 9240 w 10000"/>
                <a:gd name="connsiteY337" fmla="*/ 4974 h 10000"/>
                <a:gd name="connsiteX338" fmla="*/ 9258 w 10000"/>
                <a:gd name="connsiteY338" fmla="*/ 3885 h 10000"/>
                <a:gd name="connsiteX339" fmla="*/ 9277 w 10000"/>
                <a:gd name="connsiteY339" fmla="*/ 3795 h 10000"/>
                <a:gd name="connsiteX340" fmla="*/ 9295 w 10000"/>
                <a:gd name="connsiteY340" fmla="*/ 4910 h 10000"/>
                <a:gd name="connsiteX341" fmla="*/ 9316 w 10000"/>
                <a:gd name="connsiteY341" fmla="*/ 6590 h 10000"/>
                <a:gd name="connsiteX342" fmla="*/ 9345 w 10000"/>
                <a:gd name="connsiteY342" fmla="*/ 7705 h 10000"/>
                <a:gd name="connsiteX343" fmla="*/ 9364 w 10000"/>
                <a:gd name="connsiteY343" fmla="*/ 7641 h 10000"/>
                <a:gd name="connsiteX344" fmla="*/ 9382 w 10000"/>
                <a:gd name="connsiteY344" fmla="*/ 6974 h 10000"/>
                <a:gd name="connsiteX345" fmla="*/ 9400 w 10000"/>
                <a:gd name="connsiteY345" fmla="*/ 6244 h 10000"/>
                <a:gd name="connsiteX346" fmla="*/ 9430 w 10000"/>
                <a:gd name="connsiteY346" fmla="*/ 5667 h 10000"/>
                <a:gd name="connsiteX347" fmla="*/ 9449 w 10000"/>
                <a:gd name="connsiteY347" fmla="*/ 5282 h 10000"/>
                <a:gd name="connsiteX348" fmla="*/ 9468 w 10000"/>
                <a:gd name="connsiteY348" fmla="*/ 4782 h 10000"/>
                <a:gd name="connsiteX349" fmla="*/ 9486 w 10000"/>
                <a:gd name="connsiteY349" fmla="*/ 3987 h 10000"/>
                <a:gd name="connsiteX350" fmla="*/ 9515 w 10000"/>
                <a:gd name="connsiteY350" fmla="*/ 3244 h 10000"/>
                <a:gd name="connsiteX351" fmla="*/ 9533 w 10000"/>
                <a:gd name="connsiteY351" fmla="*/ 2872 h 10000"/>
                <a:gd name="connsiteX352" fmla="*/ 9552 w 10000"/>
                <a:gd name="connsiteY352" fmla="*/ 2962 h 10000"/>
                <a:gd name="connsiteX353" fmla="*/ 9570 w 10000"/>
                <a:gd name="connsiteY353" fmla="*/ 3667 h 10000"/>
                <a:gd name="connsiteX354" fmla="*/ 9591 w 10000"/>
                <a:gd name="connsiteY354" fmla="*/ 5321 h 10000"/>
                <a:gd name="connsiteX355" fmla="*/ 10000 w 10000"/>
                <a:gd name="connsiteY355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283 w 10000"/>
                <a:gd name="connsiteY303" fmla="*/ 3949 h 10000"/>
                <a:gd name="connsiteX304" fmla="*/ 8302 w 10000"/>
                <a:gd name="connsiteY304" fmla="*/ 3474 h 10000"/>
                <a:gd name="connsiteX305" fmla="*/ 8493 w 10000"/>
                <a:gd name="connsiteY305" fmla="*/ 3949 h 10000"/>
                <a:gd name="connsiteX306" fmla="*/ 8511 w 10000"/>
                <a:gd name="connsiteY306" fmla="*/ 4654 h 10000"/>
                <a:gd name="connsiteX307" fmla="*/ 8540 w 10000"/>
                <a:gd name="connsiteY307" fmla="*/ 5282 h 10000"/>
                <a:gd name="connsiteX308" fmla="*/ 8644 w 10000"/>
                <a:gd name="connsiteY308" fmla="*/ 5321 h 10000"/>
                <a:gd name="connsiteX309" fmla="*/ 8663 w 10000"/>
                <a:gd name="connsiteY309" fmla="*/ 2769 h 10000"/>
                <a:gd name="connsiteX310" fmla="*/ 8684 w 10000"/>
                <a:gd name="connsiteY310" fmla="*/ 1244 h 10000"/>
                <a:gd name="connsiteX311" fmla="*/ 8702 w 10000"/>
                <a:gd name="connsiteY311" fmla="*/ 962 h 10000"/>
                <a:gd name="connsiteX312" fmla="*/ 8728 w 10000"/>
                <a:gd name="connsiteY312" fmla="*/ 3603 h 10000"/>
                <a:gd name="connsiteX313" fmla="*/ 8746 w 10000"/>
                <a:gd name="connsiteY313" fmla="*/ 6846 h 10000"/>
                <a:gd name="connsiteX314" fmla="*/ 8774 w 10000"/>
                <a:gd name="connsiteY314" fmla="*/ 8282 h 10000"/>
                <a:gd name="connsiteX315" fmla="*/ 8793 w 10000"/>
                <a:gd name="connsiteY315" fmla="*/ 8218 h 10000"/>
                <a:gd name="connsiteX316" fmla="*/ 8813 w 10000"/>
                <a:gd name="connsiteY316" fmla="*/ 7679 h 10000"/>
                <a:gd name="connsiteX317" fmla="*/ 8833 w 10000"/>
                <a:gd name="connsiteY317" fmla="*/ 7038 h 10000"/>
                <a:gd name="connsiteX318" fmla="*/ 8851 w 10000"/>
                <a:gd name="connsiteY318" fmla="*/ 6436 h 10000"/>
                <a:gd name="connsiteX319" fmla="*/ 8881 w 10000"/>
                <a:gd name="connsiteY319" fmla="*/ 6115 h 10000"/>
                <a:gd name="connsiteX320" fmla="*/ 8900 w 10000"/>
                <a:gd name="connsiteY320" fmla="*/ 5833 h 10000"/>
                <a:gd name="connsiteX321" fmla="*/ 8918 w 10000"/>
                <a:gd name="connsiteY321" fmla="*/ 5449 h 10000"/>
                <a:gd name="connsiteX322" fmla="*/ 8938 w 10000"/>
                <a:gd name="connsiteY322" fmla="*/ 4872 h 10000"/>
                <a:gd name="connsiteX323" fmla="*/ 8957 w 10000"/>
                <a:gd name="connsiteY323" fmla="*/ 4333 h 10000"/>
                <a:gd name="connsiteX324" fmla="*/ 8984 w 10000"/>
                <a:gd name="connsiteY324" fmla="*/ 3795 h 10000"/>
                <a:gd name="connsiteX325" fmla="*/ 9002 w 10000"/>
                <a:gd name="connsiteY325" fmla="*/ 3538 h 10000"/>
                <a:gd name="connsiteX326" fmla="*/ 9021 w 10000"/>
                <a:gd name="connsiteY326" fmla="*/ 3244 h 10000"/>
                <a:gd name="connsiteX327" fmla="*/ 9047 w 10000"/>
                <a:gd name="connsiteY327" fmla="*/ 3372 h 10000"/>
                <a:gd name="connsiteX328" fmla="*/ 9069 w 10000"/>
                <a:gd name="connsiteY328" fmla="*/ 3244 h 10000"/>
                <a:gd name="connsiteX329" fmla="*/ 9088 w 10000"/>
                <a:gd name="connsiteY329" fmla="*/ 2513 h 10000"/>
                <a:gd name="connsiteX330" fmla="*/ 9106 w 10000"/>
                <a:gd name="connsiteY330" fmla="*/ 2897 h 10000"/>
                <a:gd name="connsiteX331" fmla="*/ 9125 w 10000"/>
                <a:gd name="connsiteY331" fmla="*/ 5128 h 10000"/>
                <a:gd name="connsiteX332" fmla="*/ 9156 w 10000"/>
                <a:gd name="connsiteY332" fmla="*/ 6846 h 10000"/>
                <a:gd name="connsiteX333" fmla="*/ 9175 w 10000"/>
                <a:gd name="connsiteY333" fmla="*/ 7038 h 10000"/>
                <a:gd name="connsiteX334" fmla="*/ 9194 w 10000"/>
                <a:gd name="connsiteY334" fmla="*/ 6821 h 10000"/>
                <a:gd name="connsiteX335" fmla="*/ 9220 w 10000"/>
                <a:gd name="connsiteY335" fmla="*/ 6051 h 10000"/>
                <a:gd name="connsiteX336" fmla="*/ 9240 w 10000"/>
                <a:gd name="connsiteY336" fmla="*/ 4974 h 10000"/>
                <a:gd name="connsiteX337" fmla="*/ 9258 w 10000"/>
                <a:gd name="connsiteY337" fmla="*/ 3885 h 10000"/>
                <a:gd name="connsiteX338" fmla="*/ 9277 w 10000"/>
                <a:gd name="connsiteY338" fmla="*/ 3795 h 10000"/>
                <a:gd name="connsiteX339" fmla="*/ 9295 w 10000"/>
                <a:gd name="connsiteY339" fmla="*/ 4910 h 10000"/>
                <a:gd name="connsiteX340" fmla="*/ 9316 w 10000"/>
                <a:gd name="connsiteY340" fmla="*/ 6590 h 10000"/>
                <a:gd name="connsiteX341" fmla="*/ 9345 w 10000"/>
                <a:gd name="connsiteY341" fmla="*/ 7705 h 10000"/>
                <a:gd name="connsiteX342" fmla="*/ 9364 w 10000"/>
                <a:gd name="connsiteY342" fmla="*/ 7641 h 10000"/>
                <a:gd name="connsiteX343" fmla="*/ 9382 w 10000"/>
                <a:gd name="connsiteY343" fmla="*/ 6974 h 10000"/>
                <a:gd name="connsiteX344" fmla="*/ 9400 w 10000"/>
                <a:gd name="connsiteY344" fmla="*/ 6244 h 10000"/>
                <a:gd name="connsiteX345" fmla="*/ 9430 w 10000"/>
                <a:gd name="connsiteY345" fmla="*/ 5667 h 10000"/>
                <a:gd name="connsiteX346" fmla="*/ 9449 w 10000"/>
                <a:gd name="connsiteY346" fmla="*/ 5282 h 10000"/>
                <a:gd name="connsiteX347" fmla="*/ 9468 w 10000"/>
                <a:gd name="connsiteY347" fmla="*/ 4782 h 10000"/>
                <a:gd name="connsiteX348" fmla="*/ 9486 w 10000"/>
                <a:gd name="connsiteY348" fmla="*/ 3987 h 10000"/>
                <a:gd name="connsiteX349" fmla="*/ 9515 w 10000"/>
                <a:gd name="connsiteY349" fmla="*/ 3244 h 10000"/>
                <a:gd name="connsiteX350" fmla="*/ 9533 w 10000"/>
                <a:gd name="connsiteY350" fmla="*/ 2872 h 10000"/>
                <a:gd name="connsiteX351" fmla="*/ 9552 w 10000"/>
                <a:gd name="connsiteY351" fmla="*/ 2962 h 10000"/>
                <a:gd name="connsiteX352" fmla="*/ 9570 w 10000"/>
                <a:gd name="connsiteY352" fmla="*/ 3667 h 10000"/>
                <a:gd name="connsiteX353" fmla="*/ 9591 w 10000"/>
                <a:gd name="connsiteY353" fmla="*/ 5321 h 10000"/>
                <a:gd name="connsiteX354" fmla="*/ 10000 w 10000"/>
                <a:gd name="connsiteY354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283 w 10000"/>
                <a:gd name="connsiteY303" fmla="*/ 3949 h 10000"/>
                <a:gd name="connsiteX304" fmla="*/ 8493 w 10000"/>
                <a:gd name="connsiteY304" fmla="*/ 3949 h 10000"/>
                <a:gd name="connsiteX305" fmla="*/ 8511 w 10000"/>
                <a:gd name="connsiteY305" fmla="*/ 4654 h 10000"/>
                <a:gd name="connsiteX306" fmla="*/ 8540 w 10000"/>
                <a:gd name="connsiteY306" fmla="*/ 5282 h 10000"/>
                <a:gd name="connsiteX307" fmla="*/ 8644 w 10000"/>
                <a:gd name="connsiteY307" fmla="*/ 5321 h 10000"/>
                <a:gd name="connsiteX308" fmla="*/ 8663 w 10000"/>
                <a:gd name="connsiteY308" fmla="*/ 2769 h 10000"/>
                <a:gd name="connsiteX309" fmla="*/ 8684 w 10000"/>
                <a:gd name="connsiteY309" fmla="*/ 1244 h 10000"/>
                <a:gd name="connsiteX310" fmla="*/ 8702 w 10000"/>
                <a:gd name="connsiteY310" fmla="*/ 962 h 10000"/>
                <a:gd name="connsiteX311" fmla="*/ 8728 w 10000"/>
                <a:gd name="connsiteY311" fmla="*/ 3603 h 10000"/>
                <a:gd name="connsiteX312" fmla="*/ 8746 w 10000"/>
                <a:gd name="connsiteY312" fmla="*/ 6846 h 10000"/>
                <a:gd name="connsiteX313" fmla="*/ 8774 w 10000"/>
                <a:gd name="connsiteY313" fmla="*/ 8282 h 10000"/>
                <a:gd name="connsiteX314" fmla="*/ 8793 w 10000"/>
                <a:gd name="connsiteY314" fmla="*/ 8218 h 10000"/>
                <a:gd name="connsiteX315" fmla="*/ 8813 w 10000"/>
                <a:gd name="connsiteY315" fmla="*/ 7679 h 10000"/>
                <a:gd name="connsiteX316" fmla="*/ 8833 w 10000"/>
                <a:gd name="connsiteY316" fmla="*/ 7038 h 10000"/>
                <a:gd name="connsiteX317" fmla="*/ 8851 w 10000"/>
                <a:gd name="connsiteY317" fmla="*/ 6436 h 10000"/>
                <a:gd name="connsiteX318" fmla="*/ 8881 w 10000"/>
                <a:gd name="connsiteY318" fmla="*/ 6115 h 10000"/>
                <a:gd name="connsiteX319" fmla="*/ 8900 w 10000"/>
                <a:gd name="connsiteY319" fmla="*/ 5833 h 10000"/>
                <a:gd name="connsiteX320" fmla="*/ 8918 w 10000"/>
                <a:gd name="connsiteY320" fmla="*/ 5449 h 10000"/>
                <a:gd name="connsiteX321" fmla="*/ 8938 w 10000"/>
                <a:gd name="connsiteY321" fmla="*/ 4872 h 10000"/>
                <a:gd name="connsiteX322" fmla="*/ 8957 w 10000"/>
                <a:gd name="connsiteY322" fmla="*/ 4333 h 10000"/>
                <a:gd name="connsiteX323" fmla="*/ 8984 w 10000"/>
                <a:gd name="connsiteY323" fmla="*/ 3795 h 10000"/>
                <a:gd name="connsiteX324" fmla="*/ 9002 w 10000"/>
                <a:gd name="connsiteY324" fmla="*/ 3538 h 10000"/>
                <a:gd name="connsiteX325" fmla="*/ 9021 w 10000"/>
                <a:gd name="connsiteY325" fmla="*/ 3244 h 10000"/>
                <a:gd name="connsiteX326" fmla="*/ 9047 w 10000"/>
                <a:gd name="connsiteY326" fmla="*/ 3372 h 10000"/>
                <a:gd name="connsiteX327" fmla="*/ 9069 w 10000"/>
                <a:gd name="connsiteY327" fmla="*/ 3244 h 10000"/>
                <a:gd name="connsiteX328" fmla="*/ 9088 w 10000"/>
                <a:gd name="connsiteY328" fmla="*/ 2513 h 10000"/>
                <a:gd name="connsiteX329" fmla="*/ 9106 w 10000"/>
                <a:gd name="connsiteY329" fmla="*/ 2897 h 10000"/>
                <a:gd name="connsiteX330" fmla="*/ 9125 w 10000"/>
                <a:gd name="connsiteY330" fmla="*/ 5128 h 10000"/>
                <a:gd name="connsiteX331" fmla="*/ 9156 w 10000"/>
                <a:gd name="connsiteY331" fmla="*/ 6846 h 10000"/>
                <a:gd name="connsiteX332" fmla="*/ 9175 w 10000"/>
                <a:gd name="connsiteY332" fmla="*/ 7038 h 10000"/>
                <a:gd name="connsiteX333" fmla="*/ 9194 w 10000"/>
                <a:gd name="connsiteY333" fmla="*/ 6821 h 10000"/>
                <a:gd name="connsiteX334" fmla="*/ 9220 w 10000"/>
                <a:gd name="connsiteY334" fmla="*/ 6051 h 10000"/>
                <a:gd name="connsiteX335" fmla="*/ 9240 w 10000"/>
                <a:gd name="connsiteY335" fmla="*/ 4974 h 10000"/>
                <a:gd name="connsiteX336" fmla="*/ 9258 w 10000"/>
                <a:gd name="connsiteY336" fmla="*/ 3885 h 10000"/>
                <a:gd name="connsiteX337" fmla="*/ 9277 w 10000"/>
                <a:gd name="connsiteY337" fmla="*/ 3795 h 10000"/>
                <a:gd name="connsiteX338" fmla="*/ 9295 w 10000"/>
                <a:gd name="connsiteY338" fmla="*/ 4910 h 10000"/>
                <a:gd name="connsiteX339" fmla="*/ 9316 w 10000"/>
                <a:gd name="connsiteY339" fmla="*/ 6590 h 10000"/>
                <a:gd name="connsiteX340" fmla="*/ 9345 w 10000"/>
                <a:gd name="connsiteY340" fmla="*/ 7705 h 10000"/>
                <a:gd name="connsiteX341" fmla="*/ 9364 w 10000"/>
                <a:gd name="connsiteY341" fmla="*/ 7641 h 10000"/>
                <a:gd name="connsiteX342" fmla="*/ 9382 w 10000"/>
                <a:gd name="connsiteY342" fmla="*/ 6974 h 10000"/>
                <a:gd name="connsiteX343" fmla="*/ 9400 w 10000"/>
                <a:gd name="connsiteY343" fmla="*/ 6244 h 10000"/>
                <a:gd name="connsiteX344" fmla="*/ 9430 w 10000"/>
                <a:gd name="connsiteY344" fmla="*/ 5667 h 10000"/>
                <a:gd name="connsiteX345" fmla="*/ 9449 w 10000"/>
                <a:gd name="connsiteY345" fmla="*/ 5282 h 10000"/>
                <a:gd name="connsiteX346" fmla="*/ 9468 w 10000"/>
                <a:gd name="connsiteY346" fmla="*/ 4782 h 10000"/>
                <a:gd name="connsiteX347" fmla="*/ 9486 w 10000"/>
                <a:gd name="connsiteY347" fmla="*/ 3987 h 10000"/>
                <a:gd name="connsiteX348" fmla="*/ 9515 w 10000"/>
                <a:gd name="connsiteY348" fmla="*/ 3244 h 10000"/>
                <a:gd name="connsiteX349" fmla="*/ 9533 w 10000"/>
                <a:gd name="connsiteY349" fmla="*/ 2872 h 10000"/>
                <a:gd name="connsiteX350" fmla="*/ 9552 w 10000"/>
                <a:gd name="connsiteY350" fmla="*/ 2962 h 10000"/>
                <a:gd name="connsiteX351" fmla="*/ 9570 w 10000"/>
                <a:gd name="connsiteY351" fmla="*/ 3667 h 10000"/>
                <a:gd name="connsiteX352" fmla="*/ 9591 w 10000"/>
                <a:gd name="connsiteY352" fmla="*/ 5321 h 10000"/>
                <a:gd name="connsiteX353" fmla="*/ 10000 w 10000"/>
                <a:gd name="connsiteY353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493 w 10000"/>
                <a:gd name="connsiteY303" fmla="*/ 3949 h 10000"/>
                <a:gd name="connsiteX304" fmla="*/ 8511 w 10000"/>
                <a:gd name="connsiteY304" fmla="*/ 4654 h 10000"/>
                <a:gd name="connsiteX305" fmla="*/ 8540 w 10000"/>
                <a:gd name="connsiteY305" fmla="*/ 5282 h 10000"/>
                <a:gd name="connsiteX306" fmla="*/ 8644 w 10000"/>
                <a:gd name="connsiteY306" fmla="*/ 5321 h 10000"/>
                <a:gd name="connsiteX307" fmla="*/ 8663 w 10000"/>
                <a:gd name="connsiteY307" fmla="*/ 2769 h 10000"/>
                <a:gd name="connsiteX308" fmla="*/ 8684 w 10000"/>
                <a:gd name="connsiteY308" fmla="*/ 1244 h 10000"/>
                <a:gd name="connsiteX309" fmla="*/ 8702 w 10000"/>
                <a:gd name="connsiteY309" fmla="*/ 962 h 10000"/>
                <a:gd name="connsiteX310" fmla="*/ 8728 w 10000"/>
                <a:gd name="connsiteY310" fmla="*/ 3603 h 10000"/>
                <a:gd name="connsiteX311" fmla="*/ 8746 w 10000"/>
                <a:gd name="connsiteY311" fmla="*/ 6846 h 10000"/>
                <a:gd name="connsiteX312" fmla="*/ 8774 w 10000"/>
                <a:gd name="connsiteY312" fmla="*/ 8282 h 10000"/>
                <a:gd name="connsiteX313" fmla="*/ 8793 w 10000"/>
                <a:gd name="connsiteY313" fmla="*/ 8218 h 10000"/>
                <a:gd name="connsiteX314" fmla="*/ 8813 w 10000"/>
                <a:gd name="connsiteY314" fmla="*/ 7679 h 10000"/>
                <a:gd name="connsiteX315" fmla="*/ 8833 w 10000"/>
                <a:gd name="connsiteY315" fmla="*/ 7038 h 10000"/>
                <a:gd name="connsiteX316" fmla="*/ 8851 w 10000"/>
                <a:gd name="connsiteY316" fmla="*/ 6436 h 10000"/>
                <a:gd name="connsiteX317" fmla="*/ 8881 w 10000"/>
                <a:gd name="connsiteY317" fmla="*/ 6115 h 10000"/>
                <a:gd name="connsiteX318" fmla="*/ 8900 w 10000"/>
                <a:gd name="connsiteY318" fmla="*/ 5833 h 10000"/>
                <a:gd name="connsiteX319" fmla="*/ 8918 w 10000"/>
                <a:gd name="connsiteY319" fmla="*/ 5449 h 10000"/>
                <a:gd name="connsiteX320" fmla="*/ 8938 w 10000"/>
                <a:gd name="connsiteY320" fmla="*/ 4872 h 10000"/>
                <a:gd name="connsiteX321" fmla="*/ 8957 w 10000"/>
                <a:gd name="connsiteY321" fmla="*/ 4333 h 10000"/>
                <a:gd name="connsiteX322" fmla="*/ 8984 w 10000"/>
                <a:gd name="connsiteY322" fmla="*/ 3795 h 10000"/>
                <a:gd name="connsiteX323" fmla="*/ 9002 w 10000"/>
                <a:gd name="connsiteY323" fmla="*/ 3538 h 10000"/>
                <a:gd name="connsiteX324" fmla="*/ 9021 w 10000"/>
                <a:gd name="connsiteY324" fmla="*/ 3244 h 10000"/>
                <a:gd name="connsiteX325" fmla="*/ 9047 w 10000"/>
                <a:gd name="connsiteY325" fmla="*/ 3372 h 10000"/>
                <a:gd name="connsiteX326" fmla="*/ 9069 w 10000"/>
                <a:gd name="connsiteY326" fmla="*/ 3244 h 10000"/>
                <a:gd name="connsiteX327" fmla="*/ 9088 w 10000"/>
                <a:gd name="connsiteY327" fmla="*/ 2513 h 10000"/>
                <a:gd name="connsiteX328" fmla="*/ 9106 w 10000"/>
                <a:gd name="connsiteY328" fmla="*/ 2897 h 10000"/>
                <a:gd name="connsiteX329" fmla="*/ 9125 w 10000"/>
                <a:gd name="connsiteY329" fmla="*/ 5128 h 10000"/>
                <a:gd name="connsiteX330" fmla="*/ 9156 w 10000"/>
                <a:gd name="connsiteY330" fmla="*/ 6846 h 10000"/>
                <a:gd name="connsiteX331" fmla="*/ 9175 w 10000"/>
                <a:gd name="connsiteY331" fmla="*/ 7038 h 10000"/>
                <a:gd name="connsiteX332" fmla="*/ 9194 w 10000"/>
                <a:gd name="connsiteY332" fmla="*/ 6821 h 10000"/>
                <a:gd name="connsiteX333" fmla="*/ 9220 w 10000"/>
                <a:gd name="connsiteY333" fmla="*/ 6051 h 10000"/>
                <a:gd name="connsiteX334" fmla="*/ 9240 w 10000"/>
                <a:gd name="connsiteY334" fmla="*/ 4974 h 10000"/>
                <a:gd name="connsiteX335" fmla="*/ 9258 w 10000"/>
                <a:gd name="connsiteY335" fmla="*/ 3885 h 10000"/>
                <a:gd name="connsiteX336" fmla="*/ 9277 w 10000"/>
                <a:gd name="connsiteY336" fmla="*/ 3795 h 10000"/>
                <a:gd name="connsiteX337" fmla="*/ 9295 w 10000"/>
                <a:gd name="connsiteY337" fmla="*/ 4910 h 10000"/>
                <a:gd name="connsiteX338" fmla="*/ 9316 w 10000"/>
                <a:gd name="connsiteY338" fmla="*/ 6590 h 10000"/>
                <a:gd name="connsiteX339" fmla="*/ 9345 w 10000"/>
                <a:gd name="connsiteY339" fmla="*/ 7705 h 10000"/>
                <a:gd name="connsiteX340" fmla="*/ 9364 w 10000"/>
                <a:gd name="connsiteY340" fmla="*/ 7641 h 10000"/>
                <a:gd name="connsiteX341" fmla="*/ 9382 w 10000"/>
                <a:gd name="connsiteY341" fmla="*/ 6974 h 10000"/>
                <a:gd name="connsiteX342" fmla="*/ 9400 w 10000"/>
                <a:gd name="connsiteY342" fmla="*/ 6244 h 10000"/>
                <a:gd name="connsiteX343" fmla="*/ 9430 w 10000"/>
                <a:gd name="connsiteY343" fmla="*/ 5667 h 10000"/>
                <a:gd name="connsiteX344" fmla="*/ 9449 w 10000"/>
                <a:gd name="connsiteY344" fmla="*/ 5282 h 10000"/>
                <a:gd name="connsiteX345" fmla="*/ 9468 w 10000"/>
                <a:gd name="connsiteY345" fmla="*/ 4782 h 10000"/>
                <a:gd name="connsiteX346" fmla="*/ 9486 w 10000"/>
                <a:gd name="connsiteY346" fmla="*/ 3987 h 10000"/>
                <a:gd name="connsiteX347" fmla="*/ 9515 w 10000"/>
                <a:gd name="connsiteY347" fmla="*/ 3244 h 10000"/>
                <a:gd name="connsiteX348" fmla="*/ 9533 w 10000"/>
                <a:gd name="connsiteY348" fmla="*/ 2872 h 10000"/>
                <a:gd name="connsiteX349" fmla="*/ 9552 w 10000"/>
                <a:gd name="connsiteY349" fmla="*/ 2962 h 10000"/>
                <a:gd name="connsiteX350" fmla="*/ 9570 w 10000"/>
                <a:gd name="connsiteY350" fmla="*/ 3667 h 10000"/>
                <a:gd name="connsiteX351" fmla="*/ 9591 w 10000"/>
                <a:gd name="connsiteY351" fmla="*/ 5321 h 10000"/>
                <a:gd name="connsiteX352" fmla="*/ 10000 w 10000"/>
                <a:gd name="connsiteY352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493 w 10000"/>
                <a:gd name="connsiteY303" fmla="*/ 3949 h 10000"/>
                <a:gd name="connsiteX304" fmla="*/ 8511 w 10000"/>
                <a:gd name="connsiteY304" fmla="*/ 4654 h 10000"/>
                <a:gd name="connsiteX305" fmla="*/ 8540 w 10000"/>
                <a:gd name="connsiteY305" fmla="*/ 5282 h 10000"/>
                <a:gd name="connsiteX306" fmla="*/ 8644 w 10000"/>
                <a:gd name="connsiteY306" fmla="*/ 5321 h 10000"/>
                <a:gd name="connsiteX307" fmla="*/ 8663 w 10000"/>
                <a:gd name="connsiteY307" fmla="*/ 2769 h 10000"/>
                <a:gd name="connsiteX308" fmla="*/ 8684 w 10000"/>
                <a:gd name="connsiteY308" fmla="*/ 1244 h 10000"/>
                <a:gd name="connsiteX309" fmla="*/ 8728 w 10000"/>
                <a:gd name="connsiteY309" fmla="*/ 3603 h 10000"/>
                <a:gd name="connsiteX310" fmla="*/ 8746 w 10000"/>
                <a:gd name="connsiteY310" fmla="*/ 6846 h 10000"/>
                <a:gd name="connsiteX311" fmla="*/ 8774 w 10000"/>
                <a:gd name="connsiteY311" fmla="*/ 8282 h 10000"/>
                <a:gd name="connsiteX312" fmla="*/ 8793 w 10000"/>
                <a:gd name="connsiteY312" fmla="*/ 8218 h 10000"/>
                <a:gd name="connsiteX313" fmla="*/ 8813 w 10000"/>
                <a:gd name="connsiteY313" fmla="*/ 7679 h 10000"/>
                <a:gd name="connsiteX314" fmla="*/ 8833 w 10000"/>
                <a:gd name="connsiteY314" fmla="*/ 7038 h 10000"/>
                <a:gd name="connsiteX315" fmla="*/ 8851 w 10000"/>
                <a:gd name="connsiteY315" fmla="*/ 6436 h 10000"/>
                <a:gd name="connsiteX316" fmla="*/ 8881 w 10000"/>
                <a:gd name="connsiteY316" fmla="*/ 6115 h 10000"/>
                <a:gd name="connsiteX317" fmla="*/ 8900 w 10000"/>
                <a:gd name="connsiteY317" fmla="*/ 5833 h 10000"/>
                <a:gd name="connsiteX318" fmla="*/ 8918 w 10000"/>
                <a:gd name="connsiteY318" fmla="*/ 5449 h 10000"/>
                <a:gd name="connsiteX319" fmla="*/ 8938 w 10000"/>
                <a:gd name="connsiteY319" fmla="*/ 4872 h 10000"/>
                <a:gd name="connsiteX320" fmla="*/ 8957 w 10000"/>
                <a:gd name="connsiteY320" fmla="*/ 4333 h 10000"/>
                <a:gd name="connsiteX321" fmla="*/ 8984 w 10000"/>
                <a:gd name="connsiteY321" fmla="*/ 3795 h 10000"/>
                <a:gd name="connsiteX322" fmla="*/ 9002 w 10000"/>
                <a:gd name="connsiteY322" fmla="*/ 3538 h 10000"/>
                <a:gd name="connsiteX323" fmla="*/ 9021 w 10000"/>
                <a:gd name="connsiteY323" fmla="*/ 3244 h 10000"/>
                <a:gd name="connsiteX324" fmla="*/ 9047 w 10000"/>
                <a:gd name="connsiteY324" fmla="*/ 3372 h 10000"/>
                <a:gd name="connsiteX325" fmla="*/ 9069 w 10000"/>
                <a:gd name="connsiteY325" fmla="*/ 3244 h 10000"/>
                <a:gd name="connsiteX326" fmla="*/ 9088 w 10000"/>
                <a:gd name="connsiteY326" fmla="*/ 2513 h 10000"/>
                <a:gd name="connsiteX327" fmla="*/ 9106 w 10000"/>
                <a:gd name="connsiteY327" fmla="*/ 2897 h 10000"/>
                <a:gd name="connsiteX328" fmla="*/ 9125 w 10000"/>
                <a:gd name="connsiteY328" fmla="*/ 5128 h 10000"/>
                <a:gd name="connsiteX329" fmla="*/ 9156 w 10000"/>
                <a:gd name="connsiteY329" fmla="*/ 6846 h 10000"/>
                <a:gd name="connsiteX330" fmla="*/ 9175 w 10000"/>
                <a:gd name="connsiteY330" fmla="*/ 7038 h 10000"/>
                <a:gd name="connsiteX331" fmla="*/ 9194 w 10000"/>
                <a:gd name="connsiteY331" fmla="*/ 6821 h 10000"/>
                <a:gd name="connsiteX332" fmla="*/ 9220 w 10000"/>
                <a:gd name="connsiteY332" fmla="*/ 6051 h 10000"/>
                <a:gd name="connsiteX333" fmla="*/ 9240 w 10000"/>
                <a:gd name="connsiteY333" fmla="*/ 4974 h 10000"/>
                <a:gd name="connsiteX334" fmla="*/ 9258 w 10000"/>
                <a:gd name="connsiteY334" fmla="*/ 3885 h 10000"/>
                <a:gd name="connsiteX335" fmla="*/ 9277 w 10000"/>
                <a:gd name="connsiteY335" fmla="*/ 3795 h 10000"/>
                <a:gd name="connsiteX336" fmla="*/ 9295 w 10000"/>
                <a:gd name="connsiteY336" fmla="*/ 4910 h 10000"/>
                <a:gd name="connsiteX337" fmla="*/ 9316 w 10000"/>
                <a:gd name="connsiteY337" fmla="*/ 6590 h 10000"/>
                <a:gd name="connsiteX338" fmla="*/ 9345 w 10000"/>
                <a:gd name="connsiteY338" fmla="*/ 7705 h 10000"/>
                <a:gd name="connsiteX339" fmla="*/ 9364 w 10000"/>
                <a:gd name="connsiteY339" fmla="*/ 7641 h 10000"/>
                <a:gd name="connsiteX340" fmla="*/ 9382 w 10000"/>
                <a:gd name="connsiteY340" fmla="*/ 6974 h 10000"/>
                <a:gd name="connsiteX341" fmla="*/ 9400 w 10000"/>
                <a:gd name="connsiteY341" fmla="*/ 6244 h 10000"/>
                <a:gd name="connsiteX342" fmla="*/ 9430 w 10000"/>
                <a:gd name="connsiteY342" fmla="*/ 5667 h 10000"/>
                <a:gd name="connsiteX343" fmla="*/ 9449 w 10000"/>
                <a:gd name="connsiteY343" fmla="*/ 5282 h 10000"/>
                <a:gd name="connsiteX344" fmla="*/ 9468 w 10000"/>
                <a:gd name="connsiteY344" fmla="*/ 4782 h 10000"/>
                <a:gd name="connsiteX345" fmla="*/ 9486 w 10000"/>
                <a:gd name="connsiteY345" fmla="*/ 3987 h 10000"/>
                <a:gd name="connsiteX346" fmla="*/ 9515 w 10000"/>
                <a:gd name="connsiteY346" fmla="*/ 3244 h 10000"/>
                <a:gd name="connsiteX347" fmla="*/ 9533 w 10000"/>
                <a:gd name="connsiteY347" fmla="*/ 2872 h 10000"/>
                <a:gd name="connsiteX348" fmla="*/ 9552 w 10000"/>
                <a:gd name="connsiteY348" fmla="*/ 2962 h 10000"/>
                <a:gd name="connsiteX349" fmla="*/ 9570 w 10000"/>
                <a:gd name="connsiteY349" fmla="*/ 3667 h 10000"/>
                <a:gd name="connsiteX350" fmla="*/ 9591 w 10000"/>
                <a:gd name="connsiteY350" fmla="*/ 5321 h 10000"/>
                <a:gd name="connsiteX351" fmla="*/ 10000 w 10000"/>
                <a:gd name="connsiteY351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493 w 10000"/>
                <a:gd name="connsiteY303" fmla="*/ 3949 h 10000"/>
                <a:gd name="connsiteX304" fmla="*/ 8511 w 10000"/>
                <a:gd name="connsiteY304" fmla="*/ 4654 h 10000"/>
                <a:gd name="connsiteX305" fmla="*/ 8540 w 10000"/>
                <a:gd name="connsiteY305" fmla="*/ 5282 h 10000"/>
                <a:gd name="connsiteX306" fmla="*/ 8644 w 10000"/>
                <a:gd name="connsiteY306" fmla="*/ 5321 h 10000"/>
                <a:gd name="connsiteX307" fmla="*/ 8663 w 10000"/>
                <a:gd name="connsiteY307" fmla="*/ 2769 h 10000"/>
                <a:gd name="connsiteX308" fmla="*/ 8728 w 10000"/>
                <a:gd name="connsiteY308" fmla="*/ 3603 h 10000"/>
                <a:gd name="connsiteX309" fmla="*/ 8746 w 10000"/>
                <a:gd name="connsiteY309" fmla="*/ 6846 h 10000"/>
                <a:gd name="connsiteX310" fmla="*/ 8774 w 10000"/>
                <a:gd name="connsiteY310" fmla="*/ 8282 h 10000"/>
                <a:gd name="connsiteX311" fmla="*/ 8793 w 10000"/>
                <a:gd name="connsiteY311" fmla="*/ 8218 h 10000"/>
                <a:gd name="connsiteX312" fmla="*/ 8813 w 10000"/>
                <a:gd name="connsiteY312" fmla="*/ 7679 h 10000"/>
                <a:gd name="connsiteX313" fmla="*/ 8833 w 10000"/>
                <a:gd name="connsiteY313" fmla="*/ 7038 h 10000"/>
                <a:gd name="connsiteX314" fmla="*/ 8851 w 10000"/>
                <a:gd name="connsiteY314" fmla="*/ 6436 h 10000"/>
                <a:gd name="connsiteX315" fmla="*/ 8881 w 10000"/>
                <a:gd name="connsiteY315" fmla="*/ 6115 h 10000"/>
                <a:gd name="connsiteX316" fmla="*/ 8900 w 10000"/>
                <a:gd name="connsiteY316" fmla="*/ 5833 h 10000"/>
                <a:gd name="connsiteX317" fmla="*/ 8918 w 10000"/>
                <a:gd name="connsiteY317" fmla="*/ 5449 h 10000"/>
                <a:gd name="connsiteX318" fmla="*/ 8938 w 10000"/>
                <a:gd name="connsiteY318" fmla="*/ 4872 h 10000"/>
                <a:gd name="connsiteX319" fmla="*/ 8957 w 10000"/>
                <a:gd name="connsiteY319" fmla="*/ 4333 h 10000"/>
                <a:gd name="connsiteX320" fmla="*/ 8984 w 10000"/>
                <a:gd name="connsiteY320" fmla="*/ 3795 h 10000"/>
                <a:gd name="connsiteX321" fmla="*/ 9002 w 10000"/>
                <a:gd name="connsiteY321" fmla="*/ 3538 h 10000"/>
                <a:gd name="connsiteX322" fmla="*/ 9021 w 10000"/>
                <a:gd name="connsiteY322" fmla="*/ 3244 h 10000"/>
                <a:gd name="connsiteX323" fmla="*/ 9047 w 10000"/>
                <a:gd name="connsiteY323" fmla="*/ 3372 h 10000"/>
                <a:gd name="connsiteX324" fmla="*/ 9069 w 10000"/>
                <a:gd name="connsiteY324" fmla="*/ 3244 h 10000"/>
                <a:gd name="connsiteX325" fmla="*/ 9088 w 10000"/>
                <a:gd name="connsiteY325" fmla="*/ 2513 h 10000"/>
                <a:gd name="connsiteX326" fmla="*/ 9106 w 10000"/>
                <a:gd name="connsiteY326" fmla="*/ 2897 h 10000"/>
                <a:gd name="connsiteX327" fmla="*/ 9125 w 10000"/>
                <a:gd name="connsiteY327" fmla="*/ 5128 h 10000"/>
                <a:gd name="connsiteX328" fmla="*/ 9156 w 10000"/>
                <a:gd name="connsiteY328" fmla="*/ 6846 h 10000"/>
                <a:gd name="connsiteX329" fmla="*/ 9175 w 10000"/>
                <a:gd name="connsiteY329" fmla="*/ 7038 h 10000"/>
                <a:gd name="connsiteX330" fmla="*/ 9194 w 10000"/>
                <a:gd name="connsiteY330" fmla="*/ 6821 h 10000"/>
                <a:gd name="connsiteX331" fmla="*/ 9220 w 10000"/>
                <a:gd name="connsiteY331" fmla="*/ 6051 h 10000"/>
                <a:gd name="connsiteX332" fmla="*/ 9240 w 10000"/>
                <a:gd name="connsiteY332" fmla="*/ 4974 h 10000"/>
                <a:gd name="connsiteX333" fmla="*/ 9258 w 10000"/>
                <a:gd name="connsiteY333" fmla="*/ 3885 h 10000"/>
                <a:gd name="connsiteX334" fmla="*/ 9277 w 10000"/>
                <a:gd name="connsiteY334" fmla="*/ 3795 h 10000"/>
                <a:gd name="connsiteX335" fmla="*/ 9295 w 10000"/>
                <a:gd name="connsiteY335" fmla="*/ 4910 h 10000"/>
                <a:gd name="connsiteX336" fmla="*/ 9316 w 10000"/>
                <a:gd name="connsiteY336" fmla="*/ 6590 h 10000"/>
                <a:gd name="connsiteX337" fmla="*/ 9345 w 10000"/>
                <a:gd name="connsiteY337" fmla="*/ 7705 h 10000"/>
                <a:gd name="connsiteX338" fmla="*/ 9364 w 10000"/>
                <a:gd name="connsiteY338" fmla="*/ 7641 h 10000"/>
                <a:gd name="connsiteX339" fmla="*/ 9382 w 10000"/>
                <a:gd name="connsiteY339" fmla="*/ 6974 h 10000"/>
                <a:gd name="connsiteX340" fmla="*/ 9400 w 10000"/>
                <a:gd name="connsiteY340" fmla="*/ 6244 h 10000"/>
                <a:gd name="connsiteX341" fmla="*/ 9430 w 10000"/>
                <a:gd name="connsiteY341" fmla="*/ 5667 h 10000"/>
                <a:gd name="connsiteX342" fmla="*/ 9449 w 10000"/>
                <a:gd name="connsiteY342" fmla="*/ 5282 h 10000"/>
                <a:gd name="connsiteX343" fmla="*/ 9468 w 10000"/>
                <a:gd name="connsiteY343" fmla="*/ 4782 h 10000"/>
                <a:gd name="connsiteX344" fmla="*/ 9486 w 10000"/>
                <a:gd name="connsiteY344" fmla="*/ 3987 h 10000"/>
                <a:gd name="connsiteX345" fmla="*/ 9515 w 10000"/>
                <a:gd name="connsiteY345" fmla="*/ 3244 h 10000"/>
                <a:gd name="connsiteX346" fmla="*/ 9533 w 10000"/>
                <a:gd name="connsiteY346" fmla="*/ 2872 h 10000"/>
                <a:gd name="connsiteX347" fmla="*/ 9552 w 10000"/>
                <a:gd name="connsiteY347" fmla="*/ 2962 h 10000"/>
                <a:gd name="connsiteX348" fmla="*/ 9570 w 10000"/>
                <a:gd name="connsiteY348" fmla="*/ 3667 h 10000"/>
                <a:gd name="connsiteX349" fmla="*/ 9591 w 10000"/>
                <a:gd name="connsiteY349" fmla="*/ 5321 h 10000"/>
                <a:gd name="connsiteX350" fmla="*/ 10000 w 10000"/>
                <a:gd name="connsiteY350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493 w 10000"/>
                <a:gd name="connsiteY303" fmla="*/ 3949 h 10000"/>
                <a:gd name="connsiteX304" fmla="*/ 8511 w 10000"/>
                <a:gd name="connsiteY304" fmla="*/ 4654 h 10000"/>
                <a:gd name="connsiteX305" fmla="*/ 8540 w 10000"/>
                <a:gd name="connsiteY305" fmla="*/ 5282 h 10000"/>
                <a:gd name="connsiteX306" fmla="*/ 8644 w 10000"/>
                <a:gd name="connsiteY306" fmla="*/ 5321 h 10000"/>
                <a:gd name="connsiteX307" fmla="*/ 8728 w 10000"/>
                <a:gd name="connsiteY307" fmla="*/ 3603 h 10000"/>
                <a:gd name="connsiteX308" fmla="*/ 8746 w 10000"/>
                <a:gd name="connsiteY308" fmla="*/ 6846 h 10000"/>
                <a:gd name="connsiteX309" fmla="*/ 8774 w 10000"/>
                <a:gd name="connsiteY309" fmla="*/ 8282 h 10000"/>
                <a:gd name="connsiteX310" fmla="*/ 8793 w 10000"/>
                <a:gd name="connsiteY310" fmla="*/ 8218 h 10000"/>
                <a:gd name="connsiteX311" fmla="*/ 8813 w 10000"/>
                <a:gd name="connsiteY311" fmla="*/ 7679 h 10000"/>
                <a:gd name="connsiteX312" fmla="*/ 8833 w 10000"/>
                <a:gd name="connsiteY312" fmla="*/ 7038 h 10000"/>
                <a:gd name="connsiteX313" fmla="*/ 8851 w 10000"/>
                <a:gd name="connsiteY313" fmla="*/ 6436 h 10000"/>
                <a:gd name="connsiteX314" fmla="*/ 8881 w 10000"/>
                <a:gd name="connsiteY314" fmla="*/ 6115 h 10000"/>
                <a:gd name="connsiteX315" fmla="*/ 8900 w 10000"/>
                <a:gd name="connsiteY315" fmla="*/ 5833 h 10000"/>
                <a:gd name="connsiteX316" fmla="*/ 8918 w 10000"/>
                <a:gd name="connsiteY316" fmla="*/ 5449 h 10000"/>
                <a:gd name="connsiteX317" fmla="*/ 8938 w 10000"/>
                <a:gd name="connsiteY317" fmla="*/ 4872 h 10000"/>
                <a:gd name="connsiteX318" fmla="*/ 8957 w 10000"/>
                <a:gd name="connsiteY318" fmla="*/ 4333 h 10000"/>
                <a:gd name="connsiteX319" fmla="*/ 8984 w 10000"/>
                <a:gd name="connsiteY319" fmla="*/ 3795 h 10000"/>
                <a:gd name="connsiteX320" fmla="*/ 9002 w 10000"/>
                <a:gd name="connsiteY320" fmla="*/ 3538 h 10000"/>
                <a:gd name="connsiteX321" fmla="*/ 9021 w 10000"/>
                <a:gd name="connsiteY321" fmla="*/ 3244 h 10000"/>
                <a:gd name="connsiteX322" fmla="*/ 9047 w 10000"/>
                <a:gd name="connsiteY322" fmla="*/ 3372 h 10000"/>
                <a:gd name="connsiteX323" fmla="*/ 9069 w 10000"/>
                <a:gd name="connsiteY323" fmla="*/ 3244 h 10000"/>
                <a:gd name="connsiteX324" fmla="*/ 9088 w 10000"/>
                <a:gd name="connsiteY324" fmla="*/ 2513 h 10000"/>
                <a:gd name="connsiteX325" fmla="*/ 9106 w 10000"/>
                <a:gd name="connsiteY325" fmla="*/ 2897 h 10000"/>
                <a:gd name="connsiteX326" fmla="*/ 9125 w 10000"/>
                <a:gd name="connsiteY326" fmla="*/ 5128 h 10000"/>
                <a:gd name="connsiteX327" fmla="*/ 9156 w 10000"/>
                <a:gd name="connsiteY327" fmla="*/ 6846 h 10000"/>
                <a:gd name="connsiteX328" fmla="*/ 9175 w 10000"/>
                <a:gd name="connsiteY328" fmla="*/ 7038 h 10000"/>
                <a:gd name="connsiteX329" fmla="*/ 9194 w 10000"/>
                <a:gd name="connsiteY329" fmla="*/ 6821 h 10000"/>
                <a:gd name="connsiteX330" fmla="*/ 9220 w 10000"/>
                <a:gd name="connsiteY330" fmla="*/ 6051 h 10000"/>
                <a:gd name="connsiteX331" fmla="*/ 9240 w 10000"/>
                <a:gd name="connsiteY331" fmla="*/ 4974 h 10000"/>
                <a:gd name="connsiteX332" fmla="*/ 9258 w 10000"/>
                <a:gd name="connsiteY332" fmla="*/ 3885 h 10000"/>
                <a:gd name="connsiteX333" fmla="*/ 9277 w 10000"/>
                <a:gd name="connsiteY333" fmla="*/ 3795 h 10000"/>
                <a:gd name="connsiteX334" fmla="*/ 9295 w 10000"/>
                <a:gd name="connsiteY334" fmla="*/ 4910 h 10000"/>
                <a:gd name="connsiteX335" fmla="*/ 9316 w 10000"/>
                <a:gd name="connsiteY335" fmla="*/ 6590 h 10000"/>
                <a:gd name="connsiteX336" fmla="*/ 9345 w 10000"/>
                <a:gd name="connsiteY336" fmla="*/ 7705 h 10000"/>
                <a:gd name="connsiteX337" fmla="*/ 9364 w 10000"/>
                <a:gd name="connsiteY337" fmla="*/ 7641 h 10000"/>
                <a:gd name="connsiteX338" fmla="*/ 9382 w 10000"/>
                <a:gd name="connsiteY338" fmla="*/ 6974 h 10000"/>
                <a:gd name="connsiteX339" fmla="*/ 9400 w 10000"/>
                <a:gd name="connsiteY339" fmla="*/ 6244 h 10000"/>
                <a:gd name="connsiteX340" fmla="*/ 9430 w 10000"/>
                <a:gd name="connsiteY340" fmla="*/ 5667 h 10000"/>
                <a:gd name="connsiteX341" fmla="*/ 9449 w 10000"/>
                <a:gd name="connsiteY341" fmla="*/ 5282 h 10000"/>
                <a:gd name="connsiteX342" fmla="*/ 9468 w 10000"/>
                <a:gd name="connsiteY342" fmla="*/ 4782 h 10000"/>
                <a:gd name="connsiteX343" fmla="*/ 9486 w 10000"/>
                <a:gd name="connsiteY343" fmla="*/ 3987 h 10000"/>
                <a:gd name="connsiteX344" fmla="*/ 9515 w 10000"/>
                <a:gd name="connsiteY344" fmla="*/ 3244 h 10000"/>
                <a:gd name="connsiteX345" fmla="*/ 9533 w 10000"/>
                <a:gd name="connsiteY345" fmla="*/ 2872 h 10000"/>
                <a:gd name="connsiteX346" fmla="*/ 9552 w 10000"/>
                <a:gd name="connsiteY346" fmla="*/ 2962 h 10000"/>
                <a:gd name="connsiteX347" fmla="*/ 9570 w 10000"/>
                <a:gd name="connsiteY347" fmla="*/ 3667 h 10000"/>
                <a:gd name="connsiteX348" fmla="*/ 9591 w 10000"/>
                <a:gd name="connsiteY348" fmla="*/ 5321 h 10000"/>
                <a:gd name="connsiteX349" fmla="*/ 10000 w 10000"/>
                <a:gd name="connsiteY349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493 w 10000"/>
                <a:gd name="connsiteY303" fmla="*/ 3949 h 10000"/>
                <a:gd name="connsiteX304" fmla="*/ 8511 w 10000"/>
                <a:gd name="connsiteY304" fmla="*/ 4654 h 10000"/>
                <a:gd name="connsiteX305" fmla="*/ 8540 w 10000"/>
                <a:gd name="connsiteY305" fmla="*/ 5282 h 10000"/>
                <a:gd name="connsiteX306" fmla="*/ 8644 w 10000"/>
                <a:gd name="connsiteY306" fmla="*/ 5321 h 10000"/>
                <a:gd name="connsiteX307" fmla="*/ 8728 w 10000"/>
                <a:gd name="connsiteY307" fmla="*/ 3603 h 10000"/>
                <a:gd name="connsiteX308" fmla="*/ 8746 w 10000"/>
                <a:gd name="connsiteY308" fmla="*/ 6846 h 10000"/>
                <a:gd name="connsiteX309" fmla="*/ 8774 w 10000"/>
                <a:gd name="connsiteY309" fmla="*/ 8282 h 10000"/>
                <a:gd name="connsiteX310" fmla="*/ 8793 w 10000"/>
                <a:gd name="connsiteY310" fmla="*/ 8218 h 10000"/>
                <a:gd name="connsiteX311" fmla="*/ 8813 w 10000"/>
                <a:gd name="connsiteY311" fmla="*/ 7679 h 10000"/>
                <a:gd name="connsiteX312" fmla="*/ 8833 w 10000"/>
                <a:gd name="connsiteY312" fmla="*/ 7038 h 10000"/>
                <a:gd name="connsiteX313" fmla="*/ 8851 w 10000"/>
                <a:gd name="connsiteY313" fmla="*/ 6436 h 10000"/>
                <a:gd name="connsiteX314" fmla="*/ 8881 w 10000"/>
                <a:gd name="connsiteY314" fmla="*/ 6115 h 10000"/>
                <a:gd name="connsiteX315" fmla="*/ 8900 w 10000"/>
                <a:gd name="connsiteY315" fmla="*/ 5833 h 10000"/>
                <a:gd name="connsiteX316" fmla="*/ 8918 w 10000"/>
                <a:gd name="connsiteY316" fmla="*/ 5449 h 10000"/>
                <a:gd name="connsiteX317" fmla="*/ 8938 w 10000"/>
                <a:gd name="connsiteY317" fmla="*/ 4872 h 10000"/>
                <a:gd name="connsiteX318" fmla="*/ 8957 w 10000"/>
                <a:gd name="connsiteY318" fmla="*/ 4333 h 10000"/>
                <a:gd name="connsiteX319" fmla="*/ 8984 w 10000"/>
                <a:gd name="connsiteY319" fmla="*/ 3795 h 10000"/>
                <a:gd name="connsiteX320" fmla="*/ 9002 w 10000"/>
                <a:gd name="connsiteY320" fmla="*/ 3538 h 10000"/>
                <a:gd name="connsiteX321" fmla="*/ 9047 w 10000"/>
                <a:gd name="connsiteY321" fmla="*/ 3372 h 10000"/>
                <a:gd name="connsiteX322" fmla="*/ 9069 w 10000"/>
                <a:gd name="connsiteY322" fmla="*/ 3244 h 10000"/>
                <a:gd name="connsiteX323" fmla="*/ 9088 w 10000"/>
                <a:gd name="connsiteY323" fmla="*/ 2513 h 10000"/>
                <a:gd name="connsiteX324" fmla="*/ 9106 w 10000"/>
                <a:gd name="connsiteY324" fmla="*/ 2897 h 10000"/>
                <a:gd name="connsiteX325" fmla="*/ 9125 w 10000"/>
                <a:gd name="connsiteY325" fmla="*/ 5128 h 10000"/>
                <a:gd name="connsiteX326" fmla="*/ 9156 w 10000"/>
                <a:gd name="connsiteY326" fmla="*/ 6846 h 10000"/>
                <a:gd name="connsiteX327" fmla="*/ 9175 w 10000"/>
                <a:gd name="connsiteY327" fmla="*/ 7038 h 10000"/>
                <a:gd name="connsiteX328" fmla="*/ 9194 w 10000"/>
                <a:gd name="connsiteY328" fmla="*/ 6821 h 10000"/>
                <a:gd name="connsiteX329" fmla="*/ 9220 w 10000"/>
                <a:gd name="connsiteY329" fmla="*/ 6051 h 10000"/>
                <a:gd name="connsiteX330" fmla="*/ 9240 w 10000"/>
                <a:gd name="connsiteY330" fmla="*/ 4974 h 10000"/>
                <a:gd name="connsiteX331" fmla="*/ 9258 w 10000"/>
                <a:gd name="connsiteY331" fmla="*/ 3885 h 10000"/>
                <a:gd name="connsiteX332" fmla="*/ 9277 w 10000"/>
                <a:gd name="connsiteY332" fmla="*/ 3795 h 10000"/>
                <a:gd name="connsiteX333" fmla="*/ 9295 w 10000"/>
                <a:gd name="connsiteY333" fmla="*/ 4910 h 10000"/>
                <a:gd name="connsiteX334" fmla="*/ 9316 w 10000"/>
                <a:gd name="connsiteY334" fmla="*/ 6590 h 10000"/>
                <a:gd name="connsiteX335" fmla="*/ 9345 w 10000"/>
                <a:gd name="connsiteY335" fmla="*/ 7705 h 10000"/>
                <a:gd name="connsiteX336" fmla="*/ 9364 w 10000"/>
                <a:gd name="connsiteY336" fmla="*/ 7641 h 10000"/>
                <a:gd name="connsiteX337" fmla="*/ 9382 w 10000"/>
                <a:gd name="connsiteY337" fmla="*/ 6974 h 10000"/>
                <a:gd name="connsiteX338" fmla="*/ 9400 w 10000"/>
                <a:gd name="connsiteY338" fmla="*/ 6244 h 10000"/>
                <a:gd name="connsiteX339" fmla="*/ 9430 w 10000"/>
                <a:gd name="connsiteY339" fmla="*/ 5667 h 10000"/>
                <a:gd name="connsiteX340" fmla="*/ 9449 w 10000"/>
                <a:gd name="connsiteY340" fmla="*/ 5282 h 10000"/>
                <a:gd name="connsiteX341" fmla="*/ 9468 w 10000"/>
                <a:gd name="connsiteY341" fmla="*/ 4782 h 10000"/>
                <a:gd name="connsiteX342" fmla="*/ 9486 w 10000"/>
                <a:gd name="connsiteY342" fmla="*/ 3987 h 10000"/>
                <a:gd name="connsiteX343" fmla="*/ 9515 w 10000"/>
                <a:gd name="connsiteY343" fmla="*/ 3244 h 10000"/>
                <a:gd name="connsiteX344" fmla="*/ 9533 w 10000"/>
                <a:gd name="connsiteY344" fmla="*/ 2872 h 10000"/>
                <a:gd name="connsiteX345" fmla="*/ 9552 w 10000"/>
                <a:gd name="connsiteY345" fmla="*/ 2962 h 10000"/>
                <a:gd name="connsiteX346" fmla="*/ 9570 w 10000"/>
                <a:gd name="connsiteY346" fmla="*/ 3667 h 10000"/>
                <a:gd name="connsiteX347" fmla="*/ 9591 w 10000"/>
                <a:gd name="connsiteY347" fmla="*/ 5321 h 10000"/>
                <a:gd name="connsiteX348" fmla="*/ 10000 w 10000"/>
                <a:gd name="connsiteY348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493 w 10000"/>
                <a:gd name="connsiteY303" fmla="*/ 3949 h 10000"/>
                <a:gd name="connsiteX304" fmla="*/ 8511 w 10000"/>
                <a:gd name="connsiteY304" fmla="*/ 4654 h 10000"/>
                <a:gd name="connsiteX305" fmla="*/ 8540 w 10000"/>
                <a:gd name="connsiteY305" fmla="*/ 5282 h 10000"/>
                <a:gd name="connsiteX306" fmla="*/ 8644 w 10000"/>
                <a:gd name="connsiteY306" fmla="*/ 5321 h 10000"/>
                <a:gd name="connsiteX307" fmla="*/ 8728 w 10000"/>
                <a:gd name="connsiteY307" fmla="*/ 3603 h 10000"/>
                <a:gd name="connsiteX308" fmla="*/ 8746 w 10000"/>
                <a:gd name="connsiteY308" fmla="*/ 6846 h 10000"/>
                <a:gd name="connsiteX309" fmla="*/ 8774 w 10000"/>
                <a:gd name="connsiteY309" fmla="*/ 8282 h 10000"/>
                <a:gd name="connsiteX310" fmla="*/ 8793 w 10000"/>
                <a:gd name="connsiteY310" fmla="*/ 8218 h 10000"/>
                <a:gd name="connsiteX311" fmla="*/ 8813 w 10000"/>
                <a:gd name="connsiteY311" fmla="*/ 7679 h 10000"/>
                <a:gd name="connsiteX312" fmla="*/ 8833 w 10000"/>
                <a:gd name="connsiteY312" fmla="*/ 7038 h 10000"/>
                <a:gd name="connsiteX313" fmla="*/ 8851 w 10000"/>
                <a:gd name="connsiteY313" fmla="*/ 6436 h 10000"/>
                <a:gd name="connsiteX314" fmla="*/ 8881 w 10000"/>
                <a:gd name="connsiteY314" fmla="*/ 6115 h 10000"/>
                <a:gd name="connsiteX315" fmla="*/ 8900 w 10000"/>
                <a:gd name="connsiteY315" fmla="*/ 5833 h 10000"/>
                <a:gd name="connsiteX316" fmla="*/ 8918 w 10000"/>
                <a:gd name="connsiteY316" fmla="*/ 5449 h 10000"/>
                <a:gd name="connsiteX317" fmla="*/ 8938 w 10000"/>
                <a:gd name="connsiteY317" fmla="*/ 4872 h 10000"/>
                <a:gd name="connsiteX318" fmla="*/ 8957 w 10000"/>
                <a:gd name="connsiteY318" fmla="*/ 4333 h 10000"/>
                <a:gd name="connsiteX319" fmla="*/ 8984 w 10000"/>
                <a:gd name="connsiteY319" fmla="*/ 3795 h 10000"/>
                <a:gd name="connsiteX320" fmla="*/ 9002 w 10000"/>
                <a:gd name="connsiteY320" fmla="*/ 3538 h 10000"/>
                <a:gd name="connsiteX321" fmla="*/ 9047 w 10000"/>
                <a:gd name="connsiteY321" fmla="*/ 3372 h 10000"/>
                <a:gd name="connsiteX322" fmla="*/ 9088 w 10000"/>
                <a:gd name="connsiteY322" fmla="*/ 2513 h 10000"/>
                <a:gd name="connsiteX323" fmla="*/ 9106 w 10000"/>
                <a:gd name="connsiteY323" fmla="*/ 2897 h 10000"/>
                <a:gd name="connsiteX324" fmla="*/ 9125 w 10000"/>
                <a:gd name="connsiteY324" fmla="*/ 5128 h 10000"/>
                <a:gd name="connsiteX325" fmla="*/ 9156 w 10000"/>
                <a:gd name="connsiteY325" fmla="*/ 6846 h 10000"/>
                <a:gd name="connsiteX326" fmla="*/ 9175 w 10000"/>
                <a:gd name="connsiteY326" fmla="*/ 7038 h 10000"/>
                <a:gd name="connsiteX327" fmla="*/ 9194 w 10000"/>
                <a:gd name="connsiteY327" fmla="*/ 6821 h 10000"/>
                <a:gd name="connsiteX328" fmla="*/ 9220 w 10000"/>
                <a:gd name="connsiteY328" fmla="*/ 6051 h 10000"/>
                <a:gd name="connsiteX329" fmla="*/ 9240 w 10000"/>
                <a:gd name="connsiteY329" fmla="*/ 4974 h 10000"/>
                <a:gd name="connsiteX330" fmla="*/ 9258 w 10000"/>
                <a:gd name="connsiteY330" fmla="*/ 3885 h 10000"/>
                <a:gd name="connsiteX331" fmla="*/ 9277 w 10000"/>
                <a:gd name="connsiteY331" fmla="*/ 3795 h 10000"/>
                <a:gd name="connsiteX332" fmla="*/ 9295 w 10000"/>
                <a:gd name="connsiteY332" fmla="*/ 4910 h 10000"/>
                <a:gd name="connsiteX333" fmla="*/ 9316 w 10000"/>
                <a:gd name="connsiteY333" fmla="*/ 6590 h 10000"/>
                <a:gd name="connsiteX334" fmla="*/ 9345 w 10000"/>
                <a:gd name="connsiteY334" fmla="*/ 7705 h 10000"/>
                <a:gd name="connsiteX335" fmla="*/ 9364 w 10000"/>
                <a:gd name="connsiteY335" fmla="*/ 7641 h 10000"/>
                <a:gd name="connsiteX336" fmla="*/ 9382 w 10000"/>
                <a:gd name="connsiteY336" fmla="*/ 6974 h 10000"/>
                <a:gd name="connsiteX337" fmla="*/ 9400 w 10000"/>
                <a:gd name="connsiteY337" fmla="*/ 6244 h 10000"/>
                <a:gd name="connsiteX338" fmla="*/ 9430 w 10000"/>
                <a:gd name="connsiteY338" fmla="*/ 5667 h 10000"/>
                <a:gd name="connsiteX339" fmla="*/ 9449 w 10000"/>
                <a:gd name="connsiteY339" fmla="*/ 5282 h 10000"/>
                <a:gd name="connsiteX340" fmla="*/ 9468 w 10000"/>
                <a:gd name="connsiteY340" fmla="*/ 4782 h 10000"/>
                <a:gd name="connsiteX341" fmla="*/ 9486 w 10000"/>
                <a:gd name="connsiteY341" fmla="*/ 3987 h 10000"/>
                <a:gd name="connsiteX342" fmla="*/ 9515 w 10000"/>
                <a:gd name="connsiteY342" fmla="*/ 3244 h 10000"/>
                <a:gd name="connsiteX343" fmla="*/ 9533 w 10000"/>
                <a:gd name="connsiteY343" fmla="*/ 2872 h 10000"/>
                <a:gd name="connsiteX344" fmla="*/ 9552 w 10000"/>
                <a:gd name="connsiteY344" fmla="*/ 2962 h 10000"/>
                <a:gd name="connsiteX345" fmla="*/ 9570 w 10000"/>
                <a:gd name="connsiteY345" fmla="*/ 3667 h 10000"/>
                <a:gd name="connsiteX346" fmla="*/ 9591 w 10000"/>
                <a:gd name="connsiteY346" fmla="*/ 5321 h 10000"/>
                <a:gd name="connsiteX347" fmla="*/ 10000 w 10000"/>
                <a:gd name="connsiteY347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493 w 10000"/>
                <a:gd name="connsiteY303" fmla="*/ 3949 h 10000"/>
                <a:gd name="connsiteX304" fmla="*/ 8511 w 10000"/>
                <a:gd name="connsiteY304" fmla="*/ 4654 h 10000"/>
                <a:gd name="connsiteX305" fmla="*/ 8540 w 10000"/>
                <a:gd name="connsiteY305" fmla="*/ 5282 h 10000"/>
                <a:gd name="connsiteX306" fmla="*/ 8644 w 10000"/>
                <a:gd name="connsiteY306" fmla="*/ 5321 h 10000"/>
                <a:gd name="connsiteX307" fmla="*/ 8728 w 10000"/>
                <a:gd name="connsiteY307" fmla="*/ 3603 h 10000"/>
                <a:gd name="connsiteX308" fmla="*/ 8746 w 10000"/>
                <a:gd name="connsiteY308" fmla="*/ 6846 h 10000"/>
                <a:gd name="connsiteX309" fmla="*/ 8774 w 10000"/>
                <a:gd name="connsiteY309" fmla="*/ 8282 h 10000"/>
                <a:gd name="connsiteX310" fmla="*/ 8793 w 10000"/>
                <a:gd name="connsiteY310" fmla="*/ 8218 h 10000"/>
                <a:gd name="connsiteX311" fmla="*/ 8813 w 10000"/>
                <a:gd name="connsiteY311" fmla="*/ 7679 h 10000"/>
                <a:gd name="connsiteX312" fmla="*/ 8833 w 10000"/>
                <a:gd name="connsiteY312" fmla="*/ 7038 h 10000"/>
                <a:gd name="connsiteX313" fmla="*/ 8851 w 10000"/>
                <a:gd name="connsiteY313" fmla="*/ 6436 h 10000"/>
                <a:gd name="connsiteX314" fmla="*/ 8881 w 10000"/>
                <a:gd name="connsiteY314" fmla="*/ 6115 h 10000"/>
                <a:gd name="connsiteX315" fmla="*/ 8900 w 10000"/>
                <a:gd name="connsiteY315" fmla="*/ 5833 h 10000"/>
                <a:gd name="connsiteX316" fmla="*/ 8918 w 10000"/>
                <a:gd name="connsiteY316" fmla="*/ 5449 h 10000"/>
                <a:gd name="connsiteX317" fmla="*/ 8938 w 10000"/>
                <a:gd name="connsiteY317" fmla="*/ 4872 h 10000"/>
                <a:gd name="connsiteX318" fmla="*/ 8957 w 10000"/>
                <a:gd name="connsiteY318" fmla="*/ 4333 h 10000"/>
                <a:gd name="connsiteX319" fmla="*/ 8984 w 10000"/>
                <a:gd name="connsiteY319" fmla="*/ 3795 h 10000"/>
                <a:gd name="connsiteX320" fmla="*/ 9002 w 10000"/>
                <a:gd name="connsiteY320" fmla="*/ 3538 h 10000"/>
                <a:gd name="connsiteX321" fmla="*/ 9047 w 10000"/>
                <a:gd name="connsiteY321" fmla="*/ 3372 h 10000"/>
                <a:gd name="connsiteX322" fmla="*/ 9088 w 10000"/>
                <a:gd name="connsiteY322" fmla="*/ 2513 h 10000"/>
                <a:gd name="connsiteX323" fmla="*/ 9125 w 10000"/>
                <a:gd name="connsiteY323" fmla="*/ 5128 h 10000"/>
                <a:gd name="connsiteX324" fmla="*/ 9156 w 10000"/>
                <a:gd name="connsiteY324" fmla="*/ 6846 h 10000"/>
                <a:gd name="connsiteX325" fmla="*/ 9175 w 10000"/>
                <a:gd name="connsiteY325" fmla="*/ 7038 h 10000"/>
                <a:gd name="connsiteX326" fmla="*/ 9194 w 10000"/>
                <a:gd name="connsiteY326" fmla="*/ 6821 h 10000"/>
                <a:gd name="connsiteX327" fmla="*/ 9220 w 10000"/>
                <a:gd name="connsiteY327" fmla="*/ 6051 h 10000"/>
                <a:gd name="connsiteX328" fmla="*/ 9240 w 10000"/>
                <a:gd name="connsiteY328" fmla="*/ 4974 h 10000"/>
                <a:gd name="connsiteX329" fmla="*/ 9258 w 10000"/>
                <a:gd name="connsiteY329" fmla="*/ 3885 h 10000"/>
                <a:gd name="connsiteX330" fmla="*/ 9277 w 10000"/>
                <a:gd name="connsiteY330" fmla="*/ 3795 h 10000"/>
                <a:gd name="connsiteX331" fmla="*/ 9295 w 10000"/>
                <a:gd name="connsiteY331" fmla="*/ 4910 h 10000"/>
                <a:gd name="connsiteX332" fmla="*/ 9316 w 10000"/>
                <a:gd name="connsiteY332" fmla="*/ 6590 h 10000"/>
                <a:gd name="connsiteX333" fmla="*/ 9345 w 10000"/>
                <a:gd name="connsiteY333" fmla="*/ 7705 h 10000"/>
                <a:gd name="connsiteX334" fmla="*/ 9364 w 10000"/>
                <a:gd name="connsiteY334" fmla="*/ 7641 h 10000"/>
                <a:gd name="connsiteX335" fmla="*/ 9382 w 10000"/>
                <a:gd name="connsiteY335" fmla="*/ 6974 h 10000"/>
                <a:gd name="connsiteX336" fmla="*/ 9400 w 10000"/>
                <a:gd name="connsiteY336" fmla="*/ 6244 h 10000"/>
                <a:gd name="connsiteX337" fmla="*/ 9430 w 10000"/>
                <a:gd name="connsiteY337" fmla="*/ 5667 h 10000"/>
                <a:gd name="connsiteX338" fmla="*/ 9449 w 10000"/>
                <a:gd name="connsiteY338" fmla="*/ 5282 h 10000"/>
                <a:gd name="connsiteX339" fmla="*/ 9468 w 10000"/>
                <a:gd name="connsiteY339" fmla="*/ 4782 h 10000"/>
                <a:gd name="connsiteX340" fmla="*/ 9486 w 10000"/>
                <a:gd name="connsiteY340" fmla="*/ 3987 h 10000"/>
                <a:gd name="connsiteX341" fmla="*/ 9515 w 10000"/>
                <a:gd name="connsiteY341" fmla="*/ 3244 h 10000"/>
                <a:gd name="connsiteX342" fmla="*/ 9533 w 10000"/>
                <a:gd name="connsiteY342" fmla="*/ 2872 h 10000"/>
                <a:gd name="connsiteX343" fmla="*/ 9552 w 10000"/>
                <a:gd name="connsiteY343" fmla="*/ 2962 h 10000"/>
                <a:gd name="connsiteX344" fmla="*/ 9570 w 10000"/>
                <a:gd name="connsiteY344" fmla="*/ 3667 h 10000"/>
                <a:gd name="connsiteX345" fmla="*/ 9591 w 10000"/>
                <a:gd name="connsiteY345" fmla="*/ 5321 h 10000"/>
                <a:gd name="connsiteX346" fmla="*/ 10000 w 10000"/>
                <a:gd name="connsiteY346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493 w 10000"/>
                <a:gd name="connsiteY303" fmla="*/ 3949 h 10000"/>
                <a:gd name="connsiteX304" fmla="*/ 8511 w 10000"/>
                <a:gd name="connsiteY304" fmla="*/ 4654 h 10000"/>
                <a:gd name="connsiteX305" fmla="*/ 8540 w 10000"/>
                <a:gd name="connsiteY305" fmla="*/ 5282 h 10000"/>
                <a:gd name="connsiteX306" fmla="*/ 8644 w 10000"/>
                <a:gd name="connsiteY306" fmla="*/ 5321 h 10000"/>
                <a:gd name="connsiteX307" fmla="*/ 8728 w 10000"/>
                <a:gd name="connsiteY307" fmla="*/ 3603 h 10000"/>
                <a:gd name="connsiteX308" fmla="*/ 8746 w 10000"/>
                <a:gd name="connsiteY308" fmla="*/ 6846 h 10000"/>
                <a:gd name="connsiteX309" fmla="*/ 8774 w 10000"/>
                <a:gd name="connsiteY309" fmla="*/ 8282 h 10000"/>
                <a:gd name="connsiteX310" fmla="*/ 8793 w 10000"/>
                <a:gd name="connsiteY310" fmla="*/ 8218 h 10000"/>
                <a:gd name="connsiteX311" fmla="*/ 8813 w 10000"/>
                <a:gd name="connsiteY311" fmla="*/ 7679 h 10000"/>
                <a:gd name="connsiteX312" fmla="*/ 8833 w 10000"/>
                <a:gd name="connsiteY312" fmla="*/ 7038 h 10000"/>
                <a:gd name="connsiteX313" fmla="*/ 8851 w 10000"/>
                <a:gd name="connsiteY313" fmla="*/ 6436 h 10000"/>
                <a:gd name="connsiteX314" fmla="*/ 8881 w 10000"/>
                <a:gd name="connsiteY314" fmla="*/ 6115 h 10000"/>
                <a:gd name="connsiteX315" fmla="*/ 8900 w 10000"/>
                <a:gd name="connsiteY315" fmla="*/ 5833 h 10000"/>
                <a:gd name="connsiteX316" fmla="*/ 8918 w 10000"/>
                <a:gd name="connsiteY316" fmla="*/ 5449 h 10000"/>
                <a:gd name="connsiteX317" fmla="*/ 8938 w 10000"/>
                <a:gd name="connsiteY317" fmla="*/ 4872 h 10000"/>
                <a:gd name="connsiteX318" fmla="*/ 8957 w 10000"/>
                <a:gd name="connsiteY318" fmla="*/ 4333 h 10000"/>
                <a:gd name="connsiteX319" fmla="*/ 8984 w 10000"/>
                <a:gd name="connsiteY319" fmla="*/ 3795 h 10000"/>
                <a:gd name="connsiteX320" fmla="*/ 9002 w 10000"/>
                <a:gd name="connsiteY320" fmla="*/ 3538 h 10000"/>
                <a:gd name="connsiteX321" fmla="*/ 9047 w 10000"/>
                <a:gd name="connsiteY321" fmla="*/ 3372 h 10000"/>
                <a:gd name="connsiteX322" fmla="*/ 9125 w 10000"/>
                <a:gd name="connsiteY322" fmla="*/ 5128 h 10000"/>
                <a:gd name="connsiteX323" fmla="*/ 9156 w 10000"/>
                <a:gd name="connsiteY323" fmla="*/ 6846 h 10000"/>
                <a:gd name="connsiteX324" fmla="*/ 9175 w 10000"/>
                <a:gd name="connsiteY324" fmla="*/ 7038 h 10000"/>
                <a:gd name="connsiteX325" fmla="*/ 9194 w 10000"/>
                <a:gd name="connsiteY325" fmla="*/ 6821 h 10000"/>
                <a:gd name="connsiteX326" fmla="*/ 9220 w 10000"/>
                <a:gd name="connsiteY326" fmla="*/ 6051 h 10000"/>
                <a:gd name="connsiteX327" fmla="*/ 9240 w 10000"/>
                <a:gd name="connsiteY327" fmla="*/ 4974 h 10000"/>
                <a:gd name="connsiteX328" fmla="*/ 9258 w 10000"/>
                <a:gd name="connsiteY328" fmla="*/ 3885 h 10000"/>
                <a:gd name="connsiteX329" fmla="*/ 9277 w 10000"/>
                <a:gd name="connsiteY329" fmla="*/ 3795 h 10000"/>
                <a:gd name="connsiteX330" fmla="*/ 9295 w 10000"/>
                <a:gd name="connsiteY330" fmla="*/ 4910 h 10000"/>
                <a:gd name="connsiteX331" fmla="*/ 9316 w 10000"/>
                <a:gd name="connsiteY331" fmla="*/ 6590 h 10000"/>
                <a:gd name="connsiteX332" fmla="*/ 9345 w 10000"/>
                <a:gd name="connsiteY332" fmla="*/ 7705 h 10000"/>
                <a:gd name="connsiteX333" fmla="*/ 9364 w 10000"/>
                <a:gd name="connsiteY333" fmla="*/ 7641 h 10000"/>
                <a:gd name="connsiteX334" fmla="*/ 9382 w 10000"/>
                <a:gd name="connsiteY334" fmla="*/ 6974 h 10000"/>
                <a:gd name="connsiteX335" fmla="*/ 9400 w 10000"/>
                <a:gd name="connsiteY335" fmla="*/ 6244 h 10000"/>
                <a:gd name="connsiteX336" fmla="*/ 9430 w 10000"/>
                <a:gd name="connsiteY336" fmla="*/ 5667 h 10000"/>
                <a:gd name="connsiteX337" fmla="*/ 9449 w 10000"/>
                <a:gd name="connsiteY337" fmla="*/ 5282 h 10000"/>
                <a:gd name="connsiteX338" fmla="*/ 9468 w 10000"/>
                <a:gd name="connsiteY338" fmla="*/ 4782 h 10000"/>
                <a:gd name="connsiteX339" fmla="*/ 9486 w 10000"/>
                <a:gd name="connsiteY339" fmla="*/ 3987 h 10000"/>
                <a:gd name="connsiteX340" fmla="*/ 9515 w 10000"/>
                <a:gd name="connsiteY340" fmla="*/ 3244 h 10000"/>
                <a:gd name="connsiteX341" fmla="*/ 9533 w 10000"/>
                <a:gd name="connsiteY341" fmla="*/ 2872 h 10000"/>
                <a:gd name="connsiteX342" fmla="*/ 9552 w 10000"/>
                <a:gd name="connsiteY342" fmla="*/ 2962 h 10000"/>
                <a:gd name="connsiteX343" fmla="*/ 9570 w 10000"/>
                <a:gd name="connsiteY343" fmla="*/ 3667 h 10000"/>
                <a:gd name="connsiteX344" fmla="*/ 9591 w 10000"/>
                <a:gd name="connsiteY344" fmla="*/ 5321 h 10000"/>
                <a:gd name="connsiteX345" fmla="*/ 10000 w 10000"/>
                <a:gd name="connsiteY345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493 w 10000"/>
                <a:gd name="connsiteY303" fmla="*/ 3949 h 10000"/>
                <a:gd name="connsiteX304" fmla="*/ 8511 w 10000"/>
                <a:gd name="connsiteY304" fmla="*/ 4654 h 10000"/>
                <a:gd name="connsiteX305" fmla="*/ 8540 w 10000"/>
                <a:gd name="connsiteY305" fmla="*/ 5282 h 10000"/>
                <a:gd name="connsiteX306" fmla="*/ 8644 w 10000"/>
                <a:gd name="connsiteY306" fmla="*/ 5321 h 10000"/>
                <a:gd name="connsiteX307" fmla="*/ 8728 w 10000"/>
                <a:gd name="connsiteY307" fmla="*/ 3603 h 10000"/>
                <a:gd name="connsiteX308" fmla="*/ 8746 w 10000"/>
                <a:gd name="connsiteY308" fmla="*/ 6846 h 10000"/>
                <a:gd name="connsiteX309" fmla="*/ 8774 w 10000"/>
                <a:gd name="connsiteY309" fmla="*/ 8282 h 10000"/>
                <a:gd name="connsiteX310" fmla="*/ 8793 w 10000"/>
                <a:gd name="connsiteY310" fmla="*/ 8218 h 10000"/>
                <a:gd name="connsiteX311" fmla="*/ 8813 w 10000"/>
                <a:gd name="connsiteY311" fmla="*/ 7679 h 10000"/>
                <a:gd name="connsiteX312" fmla="*/ 8833 w 10000"/>
                <a:gd name="connsiteY312" fmla="*/ 7038 h 10000"/>
                <a:gd name="connsiteX313" fmla="*/ 8851 w 10000"/>
                <a:gd name="connsiteY313" fmla="*/ 6436 h 10000"/>
                <a:gd name="connsiteX314" fmla="*/ 8881 w 10000"/>
                <a:gd name="connsiteY314" fmla="*/ 6115 h 10000"/>
                <a:gd name="connsiteX315" fmla="*/ 8900 w 10000"/>
                <a:gd name="connsiteY315" fmla="*/ 5833 h 10000"/>
                <a:gd name="connsiteX316" fmla="*/ 8918 w 10000"/>
                <a:gd name="connsiteY316" fmla="*/ 5449 h 10000"/>
                <a:gd name="connsiteX317" fmla="*/ 8938 w 10000"/>
                <a:gd name="connsiteY317" fmla="*/ 4872 h 10000"/>
                <a:gd name="connsiteX318" fmla="*/ 8957 w 10000"/>
                <a:gd name="connsiteY318" fmla="*/ 4333 h 10000"/>
                <a:gd name="connsiteX319" fmla="*/ 8984 w 10000"/>
                <a:gd name="connsiteY319" fmla="*/ 3795 h 10000"/>
                <a:gd name="connsiteX320" fmla="*/ 9002 w 10000"/>
                <a:gd name="connsiteY320" fmla="*/ 3538 h 10000"/>
                <a:gd name="connsiteX321" fmla="*/ 9125 w 10000"/>
                <a:gd name="connsiteY321" fmla="*/ 5128 h 10000"/>
                <a:gd name="connsiteX322" fmla="*/ 9156 w 10000"/>
                <a:gd name="connsiteY322" fmla="*/ 6846 h 10000"/>
                <a:gd name="connsiteX323" fmla="*/ 9175 w 10000"/>
                <a:gd name="connsiteY323" fmla="*/ 7038 h 10000"/>
                <a:gd name="connsiteX324" fmla="*/ 9194 w 10000"/>
                <a:gd name="connsiteY324" fmla="*/ 6821 h 10000"/>
                <a:gd name="connsiteX325" fmla="*/ 9220 w 10000"/>
                <a:gd name="connsiteY325" fmla="*/ 6051 h 10000"/>
                <a:gd name="connsiteX326" fmla="*/ 9240 w 10000"/>
                <a:gd name="connsiteY326" fmla="*/ 4974 h 10000"/>
                <a:gd name="connsiteX327" fmla="*/ 9258 w 10000"/>
                <a:gd name="connsiteY327" fmla="*/ 3885 h 10000"/>
                <a:gd name="connsiteX328" fmla="*/ 9277 w 10000"/>
                <a:gd name="connsiteY328" fmla="*/ 3795 h 10000"/>
                <a:gd name="connsiteX329" fmla="*/ 9295 w 10000"/>
                <a:gd name="connsiteY329" fmla="*/ 4910 h 10000"/>
                <a:gd name="connsiteX330" fmla="*/ 9316 w 10000"/>
                <a:gd name="connsiteY330" fmla="*/ 6590 h 10000"/>
                <a:gd name="connsiteX331" fmla="*/ 9345 w 10000"/>
                <a:gd name="connsiteY331" fmla="*/ 7705 h 10000"/>
                <a:gd name="connsiteX332" fmla="*/ 9364 w 10000"/>
                <a:gd name="connsiteY332" fmla="*/ 7641 h 10000"/>
                <a:gd name="connsiteX333" fmla="*/ 9382 w 10000"/>
                <a:gd name="connsiteY333" fmla="*/ 6974 h 10000"/>
                <a:gd name="connsiteX334" fmla="*/ 9400 w 10000"/>
                <a:gd name="connsiteY334" fmla="*/ 6244 h 10000"/>
                <a:gd name="connsiteX335" fmla="*/ 9430 w 10000"/>
                <a:gd name="connsiteY335" fmla="*/ 5667 h 10000"/>
                <a:gd name="connsiteX336" fmla="*/ 9449 w 10000"/>
                <a:gd name="connsiteY336" fmla="*/ 5282 h 10000"/>
                <a:gd name="connsiteX337" fmla="*/ 9468 w 10000"/>
                <a:gd name="connsiteY337" fmla="*/ 4782 h 10000"/>
                <a:gd name="connsiteX338" fmla="*/ 9486 w 10000"/>
                <a:gd name="connsiteY338" fmla="*/ 3987 h 10000"/>
                <a:gd name="connsiteX339" fmla="*/ 9515 w 10000"/>
                <a:gd name="connsiteY339" fmla="*/ 3244 h 10000"/>
                <a:gd name="connsiteX340" fmla="*/ 9533 w 10000"/>
                <a:gd name="connsiteY340" fmla="*/ 2872 h 10000"/>
                <a:gd name="connsiteX341" fmla="*/ 9552 w 10000"/>
                <a:gd name="connsiteY341" fmla="*/ 2962 h 10000"/>
                <a:gd name="connsiteX342" fmla="*/ 9570 w 10000"/>
                <a:gd name="connsiteY342" fmla="*/ 3667 h 10000"/>
                <a:gd name="connsiteX343" fmla="*/ 9591 w 10000"/>
                <a:gd name="connsiteY343" fmla="*/ 5321 h 10000"/>
                <a:gd name="connsiteX344" fmla="*/ 10000 w 10000"/>
                <a:gd name="connsiteY344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493 w 10000"/>
                <a:gd name="connsiteY303" fmla="*/ 3949 h 10000"/>
                <a:gd name="connsiteX304" fmla="*/ 8511 w 10000"/>
                <a:gd name="connsiteY304" fmla="*/ 4654 h 10000"/>
                <a:gd name="connsiteX305" fmla="*/ 8540 w 10000"/>
                <a:gd name="connsiteY305" fmla="*/ 5282 h 10000"/>
                <a:gd name="connsiteX306" fmla="*/ 8644 w 10000"/>
                <a:gd name="connsiteY306" fmla="*/ 5321 h 10000"/>
                <a:gd name="connsiteX307" fmla="*/ 8728 w 10000"/>
                <a:gd name="connsiteY307" fmla="*/ 3603 h 10000"/>
                <a:gd name="connsiteX308" fmla="*/ 8746 w 10000"/>
                <a:gd name="connsiteY308" fmla="*/ 6846 h 10000"/>
                <a:gd name="connsiteX309" fmla="*/ 8774 w 10000"/>
                <a:gd name="connsiteY309" fmla="*/ 8282 h 10000"/>
                <a:gd name="connsiteX310" fmla="*/ 8793 w 10000"/>
                <a:gd name="connsiteY310" fmla="*/ 8218 h 10000"/>
                <a:gd name="connsiteX311" fmla="*/ 8813 w 10000"/>
                <a:gd name="connsiteY311" fmla="*/ 7679 h 10000"/>
                <a:gd name="connsiteX312" fmla="*/ 8833 w 10000"/>
                <a:gd name="connsiteY312" fmla="*/ 7038 h 10000"/>
                <a:gd name="connsiteX313" fmla="*/ 8851 w 10000"/>
                <a:gd name="connsiteY313" fmla="*/ 6436 h 10000"/>
                <a:gd name="connsiteX314" fmla="*/ 8881 w 10000"/>
                <a:gd name="connsiteY314" fmla="*/ 6115 h 10000"/>
                <a:gd name="connsiteX315" fmla="*/ 8900 w 10000"/>
                <a:gd name="connsiteY315" fmla="*/ 5833 h 10000"/>
                <a:gd name="connsiteX316" fmla="*/ 8918 w 10000"/>
                <a:gd name="connsiteY316" fmla="*/ 5449 h 10000"/>
                <a:gd name="connsiteX317" fmla="*/ 8938 w 10000"/>
                <a:gd name="connsiteY317" fmla="*/ 4872 h 10000"/>
                <a:gd name="connsiteX318" fmla="*/ 8957 w 10000"/>
                <a:gd name="connsiteY318" fmla="*/ 4333 h 10000"/>
                <a:gd name="connsiteX319" fmla="*/ 8984 w 10000"/>
                <a:gd name="connsiteY319" fmla="*/ 3795 h 10000"/>
                <a:gd name="connsiteX320" fmla="*/ 9125 w 10000"/>
                <a:gd name="connsiteY320" fmla="*/ 5128 h 10000"/>
                <a:gd name="connsiteX321" fmla="*/ 9156 w 10000"/>
                <a:gd name="connsiteY321" fmla="*/ 6846 h 10000"/>
                <a:gd name="connsiteX322" fmla="*/ 9175 w 10000"/>
                <a:gd name="connsiteY322" fmla="*/ 7038 h 10000"/>
                <a:gd name="connsiteX323" fmla="*/ 9194 w 10000"/>
                <a:gd name="connsiteY323" fmla="*/ 6821 h 10000"/>
                <a:gd name="connsiteX324" fmla="*/ 9220 w 10000"/>
                <a:gd name="connsiteY324" fmla="*/ 6051 h 10000"/>
                <a:gd name="connsiteX325" fmla="*/ 9240 w 10000"/>
                <a:gd name="connsiteY325" fmla="*/ 4974 h 10000"/>
                <a:gd name="connsiteX326" fmla="*/ 9258 w 10000"/>
                <a:gd name="connsiteY326" fmla="*/ 3885 h 10000"/>
                <a:gd name="connsiteX327" fmla="*/ 9277 w 10000"/>
                <a:gd name="connsiteY327" fmla="*/ 3795 h 10000"/>
                <a:gd name="connsiteX328" fmla="*/ 9295 w 10000"/>
                <a:gd name="connsiteY328" fmla="*/ 4910 h 10000"/>
                <a:gd name="connsiteX329" fmla="*/ 9316 w 10000"/>
                <a:gd name="connsiteY329" fmla="*/ 6590 h 10000"/>
                <a:gd name="connsiteX330" fmla="*/ 9345 w 10000"/>
                <a:gd name="connsiteY330" fmla="*/ 7705 h 10000"/>
                <a:gd name="connsiteX331" fmla="*/ 9364 w 10000"/>
                <a:gd name="connsiteY331" fmla="*/ 7641 h 10000"/>
                <a:gd name="connsiteX332" fmla="*/ 9382 w 10000"/>
                <a:gd name="connsiteY332" fmla="*/ 6974 h 10000"/>
                <a:gd name="connsiteX333" fmla="*/ 9400 w 10000"/>
                <a:gd name="connsiteY333" fmla="*/ 6244 h 10000"/>
                <a:gd name="connsiteX334" fmla="*/ 9430 w 10000"/>
                <a:gd name="connsiteY334" fmla="*/ 5667 h 10000"/>
                <a:gd name="connsiteX335" fmla="*/ 9449 w 10000"/>
                <a:gd name="connsiteY335" fmla="*/ 5282 h 10000"/>
                <a:gd name="connsiteX336" fmla="*/ 9468 w 10000"/>
                <a:gd name="connsiteY336" fmla="*/ 4782 h 10000"/>
                <a:gd name="connsiteX337" fmla="*/ 9486 w 10000"/>
                <a:gd name="connsiteY337" fmla="*/ 3987 h 10000"/>
                <a:gd name="connsiteX338" fmla="*/ 9515 w 10000"/>
                <a:gd name="connsiteY338" fmla="*/ 3244 h 10000"/>
                <a:gd name="connsiteX339" fmla="*/ 9533 w 10000"/>
                <a:gd name="connsiteY339" fmla="*/ 2872 h 10000"/>
                <a:gd name="connsiteX340" fmla="*/ 9552 w 10000"/>
                <a:gd name="connsiteY340" fmla="*/ 2962 h 10000"/>
                <a:gd name="connsiteX341" fmla="*/ 9570 w 10000"/>
                <a:gd name="connsiteY341" fmla="*/ 3667 h 10000"/>
                <a:gd name="connsiteX342" fmla="*/ 9591 w 10000"/>
                <a:gd name="connsiteY342" fmla="*/ 5321 h 10000"/>
                <a:gd name="connsiteX343" fmla="*/ 10000 w 10000"/>
                <a:gd name="connsiteY343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493 w 10000"/>
                <a:gd name="connsiteY303" fmla="*/ 3949 h 10000"/>
                <a:gd name="connsiteX304" fmla="*/ 8511 w 10000"/>
                <a:gd name="connsiteY304" fmla="*/ 4654 h 10000"/>
                <a:gd name="connsiteX305" fmla="*/ 8540 w 10000"/>
                <a:gd name="connsiteY305" fmla="*/ 5282 h 10000"/>
                <a:gd name="connsiteX306" fmla="*/ 8644 w 10000"/>
                <a:gd name="connsiteY306" fmla="*/ 5321 h 10000"/>
                <a:gd name="connsiteX307" fmla="*/ 8728 w 10000"/>
                <a:gd name="connsiteY307" fmla="*/ 3603 h 10000"/>
                <a:gd name="connsiteX308" fmla="*/ 8746 w 10000"/>
                <a:gd name="connsiteY308" fmla="*/ 6846 h 10000"/>
                <a:gd name="connsiteX309" fmla="*/ 8774 w 10000"/>
                <a:gd name="connsiteY309" fmla="*/ 8282 h 10000"/>
                <a:gd name="connsiteX310" fmla="*/ 8793 w 10000"/>
                <a:gd name="connsiteY310" fmla="*/ 8218 h 10000"/>
                <a:gd name="connsiteX311" fmla="*/ 8813 w 10000"/>
                <a:gd name="connsiteY311" fmla="*/ 7679 h 10000"/>
                <a:gd name="connsiteX312" fmla="*/ 8833 w 10000"/>
                <a:gd name="connsiteY312" fmla="*/ 7038 h 10000"/>
                <a:gd name="connsiteX313" fmla="*/ 8851 w 10000"/>
                <a:gd name="connsiteY313" fmla="*/ 6436 h 10000"/>
                <a:gd name="connsiteX314" fmla="*/ 8881 w 10000"/>
                <a:gd name="connsiteY314" fmla="*/ 6115 h 10000"/>
                <a:gd name="connsiteX315" fmla="*/ 8900 w 10000"/>
                <a:gd name="connsiteY315" fmla="*/ 5833 h 10000"/>
                <a:gd name="connsiteX316" fmla="*/ 8918 w 10000"/>
                <a:gd name="connsiteY316" fmla="*/ 5449 h 10000"/>
                <a:gd name="connsiteX317" fmla="*/ 8938 w 10000"/>
                <a:gd name="connsiteY317" fmla="*/ 4872 h 10000"/>
                <a:gd name="connsiteX318" fmla="*/ 8957 w 10000"/>
                <a:gd name="connsiteY318" fmla="*/ 4333 h 10000"/>
                <a:gd name="connsiteX319" fmla="*/ 9125 w 10000"/>
                <a:gd name="connsiteY319" fmla="*/ 5128 h 10000"/>
                <a:gd name="connsiteX320" fmla="*/ 9156 w 10000"/>
                <a:gd name="connsiteY320" fmla="*/ 6846 h 10000"/>
                <a:gd name="connsiteX321" fmla="*/ 9175 w 10000"/>
                <a:gd name="connsiteY321" fmla="*/ 7038 h 10000"/>
                <a:gd name="connsiteX322" fmla="*/ 9194 w 10000"/>
                <a:gd name="connsiteY322" fmla="*/ 6821 h 10000"/>
                <a:gd name="connsiteX323" fmla="*/ 9220 w 10000"/>
                <a:gd name="connsiteY323" fmla="*/ 6051 h 10000"/>
                <a:gd name="connsiteX324" fmla="*/ 9240 w 10000"/>
                <a:gd name="connsiteY324" fmla="*/ 4974 h 10000"/>
                <a:gd name="connsiteX325" fmla="*/ 9258 w 10000"/>
                <a:gd name="connsiteY325" fmla="*/ 3885 h 10000"/>
                <a:gd name="connsiteX326" fmla="*/ 9277 w 10000"/>
                <a:gd name="connsiteY326" fmla="*/ 3795 h 10000"/>
                <a:gd name="connsiteX327" fmla="*/ 9295 w 10000"/>
                <a:gd name="connsiteY327" fmla="*/ 4910 h 10000"/>
                <a:gd name="connsiteX328" fmla="*/ 9316 w 10000"/>
                <a:gd name="connsiteY328" fmla="*/ 6590 h 10000"/>
                <a:gd name="connsiteX329" fmla="*/ 9345 w 10000"/>
                <a:gd name="connsiteY329" fmla="*/ 7705 h 10000"/>
                <a:gd name="connsiteX330" fmla="*/ 9364 w 10000"/>
                <a:gd name="connsiteY330" fmla="*/ 7641 h 10000"/>
                <a:gd name="connsiteX331" fmla="*/ 9382 w 10000"/>
                <a:gd name="connsiteY331" fmla="*/ 6974 h 10000"/>
                <a:gd name="connsiteX332" fmla="*/ 9400 w 10000"/>
                <a:gd name="connsiteY332" fmla="*/ 6244 h 10000"/>
                <a:gd name="connsiteX333" fmla="*/ 9430 w 10000"/>
                <a:gd name="connsiteY333" fmla="*/ 5667 h 10000"/>
                <a:gd name="connsiteX334" fmla="*/ 9449 w 10000"/>
                <a:gd name="connsiteY334" fmla="*/ 5282 h 10000"/>
                <a:gd name="connsiteX335" fmla="*/ 9468 w 10000"/>
                <a:gd name="connsiteY335" fmla="*/ 4782 h 10000"/>
                <a:gd name="connsiteX336" fmla="*/ 9486 w 10000"/>
                <a:gd name="connsiteY336" fmla="*/ 3987 h 10000"/>
                <a:gd name="connsiteX337" fmla="*/ 9515 w 10000"/>
                <a:gd name="connsiteY337" fmla="*/ 3244 h 10000"/>
                <a:gd name="connsiteX338" fmla="*/ 9533 w 10000"/>
                <a:gd name="connsiteY338" fmla="*/ 2872 h 10000"/>
                <a:gd name="connsiteX339" fmla="*/ 9552 w 10000"/>
                <a:gd name="connsiteY339" fmla="*/ 2962 h 10000"/>
                <a:gd name="connsiteX340" fmla="*/ 9570 w 10000"/>
                <a:gd name="connsiteY340" fmla="*/ 3667 h 10000"/>
                <a:gd name="connsiteX341" fmla="*/ 9591 w 10000"/>
                <a:gd name="connsiteY341" fmla="*/ 5321 h 10000"/>
                <a:gd name="connsiteX342" fmla="*/ 10000 w 10000"/>
                <a:gd name="connsiteY342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493 w 10000"/>
                <a:gd name="connsiteY303" fmla="*/ 3949 h 10000"/>
                <a:gd name="connsiteX304" fmla="*/ 8511 w 10000"/>
                <a:gd name="connsiteY304" fmla="*/ 4654 h 10000"/>
                <a:gd name="connsiteX305" fmla="*/ 8540 w 10000"/>
                <a:gd name="connsiteY305" fmla="*/ 5282 h 10000"/>
                <a:gd name="connsiteX306" fmla="*/ 8644 w 10000"/>
                <a:gd name="connsiteY306" fmla="*/ 5321 h 10000"/>
                <a:gd name="connsiteX307" fmla="*/ 8728 w 10000"/>
                <a:gd name="connsiteY307" fmla="*/ 3603 h 10000"/>
                <a:gd name="connsiteX308" fmla="*/ 8746 w 10000"/>
                <a:gd name="connsiteY308" fmla="*/ 6846 h 10000"/>
                <a:gd name="connsiteX309" fmla="*/ 8774 w 10000"/>
                <a:gd name="connsiteY309" fmla="*/ 8282 h 10000"/>
                <a:gd name="connsiteX310" fmla="*/ 8793 w 10000"/>
                <a:gd name="connsiteY310" fmla="*/ 8218 h 10000"/>
                <a:gd name="connsiteX311" fmla="*/ 8813 w 10000"/>
                <a:gd name="connsiteY311" fmla="*/ 7679 h 10000"/>
                <a:gd name="connsiteX312" fmla="*/ 8833 w 10000"/>
                <a:gd name="connsiteY312" fmla="*/ 7038 h 10000"/>
                <a:gd name="connsiteX313" fmla="*/ 8851 w 10000"/>
                <a:gd name="connsiteY313" fmla="*/ 6436 h 10000"/>
                <a:gd name="connsiteX314" fmla="*/ 8881 w 10000"/>
                <a:gd name="connsiteY314" fmla="*/ 6115 h 10000"/>
                <a:gd name="connsiteX315" fmla="*/ 8900 w 10000"/>
                <a:gd name="connsiteY315" fmla="*/ 5833 h 10000"/>
                <a:gd name="connsiteX316" fmla="*/ 8918 w 10000"/>
                <a:gd name="connsiteY316" fmla="*/ 5449 h 10000"/>
                <a:gd name="connsiteX317" fmla="*/ 8938 w 10000"/>
                <a:gd name="connsiteY317" fmla="*/ 4872 h 10000"/>
                <a:gd name="connsiteX318" fmla="*/ 8957 w 10000"/>
                <a:gd name="connsiteY318" fmla="*/ 4333 h 10000"/>
                <a:gd name="connsiteX319" fmla="*/ 9125 w 10000"/>
                <a:gd name="connsiteY319" fmla="*/ 5128 h 10000"/>
                <a:gd name="connsiteX320" fmla="*/ 9156 w 10000"/>
                <a:gd name="connsiteY320" fmla="*/ 6846 h 10000"/>
                <a:gd name="connsiteX321" fmla="*/ 9175 w 10000"/>
                <a:gd name="connsiteY321" fmla="*/ 7038 h 10000"/>
                <a:gd name="connsiteX322" fmla="*/ 9194 w 10000"/>
                <a:gd name="connsiteY322" fmla="*/ 6821 h 10000"/>
                <a:gd name="connsiteX323" fmla="*/ 9220 w 10000"/>
                <a:gd name="connsiteY323" fmla="*/ 6051 h 10000"/>
                <a:gd name="connsiteX324" fmla="*/ 9240 w 10000"/>
                <a:gd name="connsiteY324" fmla="*/ 4974 h 10000"/>
                <a:gd name="connsiteX325" fmla="*/ 9258 w 10000"/>
                <a:gd name="connsiteY325" fmla="*/ 3885 h 10000"/>
                <a:gd name="connsiteX326" fmla="*/ 9277 w 10000"/>
                <a:gd name="connsiteY326" fmla="*/ 3795 h 10000"/>
                <a:gd name="connsiteX327" fmla="*/ 9295 w 10000"/>
                <a:gd name="connsiteY327" fmla="*/ 4910 h 10000"/>
                <a:gd name="connsiteX328" fmla="*/ 9316 w 10000"/>
                <a:gd name="connsiteY328" fmla="*/ 6590 h 10000"/>
                <a:gd name="connsiteX329" fmla="*/ 9345 w 10000"/>
                <a:gd name="connsiteY329" fmla="*/ 7705 h 10000"/>
                <a:gd name="connsiteX330" fmla="*/ 9364 w 10000"/>
                <a:gd name="connsiteY330" fmla="*/ 7641 h 10000"/>
                <a:gd name="connsiteX331" fmla="*/ 9382 w 10000"/>
                <a:gd name="connsiteY331" fmla="*/ 6974 h 10000"/>
                <a:gd name="connsiteX332" fmla="*/ 9400 w 10000"/>
                <a:gd name="connsiteY332" fmla="*/ 6244 h 10000"/>
                <a:gd name="connsiteX333" fmla="*/ 9430 w 10000"/>
                <a:gd name="connsiteY333" fmla="*/ 5667 h 10000"/>
                <a:gd name="connsiteX334" fmla="*/ 9468 w 10000"/>
                <a:gd name="connsiteY334" fmla="*/ 4782 h 10000"/>
                <a:gd name="connsiteX335" fmla="*/ 9486 w 10000"/>
                <a:gd name="connsiteY335" fmla="*/ 3987 h 10000"/>
                <a:gd name="connsiteX336" fmla="*/ 9515 w 10000"/>
                <a:gd name="connsiteY336" fmla="*/ 3244 h 10000"/>
                <a:gd name="connsiteX337" fmla="*/ 9533 w 10000"/>
                <a:gd name="connsiteY337" fmla="*/ 2872 h 10000"/>
                <a:gd name="connsiteX338" fmla="*/ 9552 w 10000"/>
                <a:gd name="connsiteY338" fmla="*/ 2962 h 10000"/>
                <a:gd name="connsiteX339" fmla="*/ 9570 w 10000"/>
                <a:gd name="connsiteY339" fmla="*/ 3667 h 10000"/>
                <a:gd name="connsiteX340" fmla="*/ 9591 w 10000"/>
                <a:gd name="connsiteY340" fmla="*/ 5321 h 10000"/>
                <a:gd name="connsiteX341" fmla="*/ 10000 w 10000"/>
                <a:gd name="connsiteY341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493 w 10000"/>
                <a:gd name="connsiteY303" fmla="*/ 3949 h 10000"/>
                <a:gd name="connsiteX304" fmla="*/ 8511 w 10000"/>
                <a:gd name="connsiteY304" fmla="*/ 4654 h 10000"/>
                <a:gd name="connsiteX305" fmla="*/ 8540 w 10000"/>
                <a:gd name="connsiteY305" fmla="*/ 5282 h 10000"/>
                <a:gd name="connsiteX306" fmla="*/ 8644 w 10000"/>
                <a:gd name="connsiteY306" fmla="*/ 5321 h 10000"/>
                <a:gd name="connsiteX307" fmla="*/ 8728 w 10000"/>
                <a:gd name="connsiteY307" fmla="*/ 3603 h 10000"/>
                <a:gd name="connsiteX308" fmla="*/ 8746 w 10000"/>
                <a:gd name="connsiteY308" fmla="*/ 6846 h 10000"/>
                <a:gd name="connsiteX309" fmla="*/ 8774 w 10000"/>
                <a:gd name="connsiteY309" fmla="*/ 8282 h 10000"/>
                <a:gd name="connsiteX310" fmla="*/ 8793 w 10000"/>
                <a:gd name="connsiteY310" fmla="*/ 8218 h 10000"/>
                <a:gd name="connsiteX311" fmla="*/ 8813 w 10000"/>
                <a:gd name="connsiteY311" fmla="*/ 7679 h 10000"/>
                <a:gd name="connsiteX312" fmla="*/ 8833 w 10000"/>
                <a:gd name="connsiteY312" fmla="*/ 7038 h 10000"/>
                <a:gd name="connsiteX313" fmla="*/ 8851 w 10000"/>
                <a:gd name="connsiteY313" fmla="*/ 6436 h 10000"/>
                <a:gd name="connsiteX314" fmla="*/ 8881 w 10000"/>
                <a:gd name="connsiteY314" fmla="*/ 6115 h 10000"/>
                <a:gd name="connsiteX315" fmla="*/ 8900 w 10000"/>
                <a:gd name="connsiteY315" fmla="*/ 5833 h 10000"/>
                <a:gd name="connsiteX316" fmla="*/ 8918 w 10000"/>
                <a:gd name="connsiteY316" fmla="*/ 5449 h 10000"/>
                <a:gd name="connsiteX317" fmla="*/ 8938 w 10000"/>
                <a:gd name="connsiteY317" fmla="*/ 4872 h 10000"/>
                <a:gd name="connsiteX318" fmla="*/ 8957 w 10000"/>
                <a:gd name="connsiteY318" fmla="*/ 4333 h 10000"/>
                <a:gd name="connsiteX319" fmla="*/ 9125 w 10000"/>
                <a:gd name="connsiteY319" fmla="*/ 5128 h 10000"/>
                <a:gd name="connsiteX320" fmla="*/ 9156 w 10000"/>
                <a:gd name="connsiteY320" fmla="*/ 6846 h 10000"/>
                <a:gd name="connsiteX321" fmla="*/ 9175 w 10000"/>
                <a:gd name="connsiteY321" fmla="*/ 7038 h 10000"/>
                <a:gd name="connsiteX322" fmla="*/ 9194 w 10000"/>
                <a:gd name="connsiteY322" fmla="*/ 6821 h 10000"/>
                <a:gd name="connsiteX323" fmla="*/ 9220 w 10000"/>
                <a:gd name="connsiteY323" fmla="*/ 6051 h 10000"/>
                <a:gd name="connsiteX324" fmla="*/ 9240 w 10000"/>
                <a:gd name="connsiteY324" fmla="*/ 4974 h 10000"/>
                <a:gd name="connsiteX325" fmla="*/ 9258 w 10000"/>
                <a:gd name="connsiteY325" fmla="*/ 3885 h 10000"/>
                <a:gd name="connsiteX326" fmla="*/ 9277 w 10000"/>
                <a:gd name="connsiteY326" fmla="*/ 3795 h 10000"/>
                <a:gd name="connsiteX327" fmla="*/ 9295 w 10000"/>
                <a:gd name="connsiteY327" fmla="*/ 4910 h 10000"/>
                <a:gd name="connsiteX328" fmla="*/ 9316 w 10000"/>
                <a:gd name="connsiteY328" fmla="*/ 6590 h 10000"/>
                <a:gd name="connsiteX329" fmla="*/ 9345 w 10000"/>
                <a:gd name="connsiteY329" fmla="*/ 7705 h 10000"/>
                <a:gd name="connsiteX330" fmla="*/ 9364 w 10000"/>
                <a:gd name="connsiteY330" fmla="*/ 7641 h 10000"/>
                <a:gd name="connsiteX331" fmla="*/ 9382 w 10000"/>
                <a:gd name="connsiteY331" fmla="*/ 6974 h 10000"/>
                <a:gd name="connsiteX332" fmla="*/ 9400 w 10000"/>
                <a:gd name="connsiteY332" fmla="*/ 6244 h 10000"/>
                <a:gd name="connsiteX333" fmla="*/ 9468 w 10000"/>
                <a:gd name="connsiteY333" fmla="*/ 4782 h 10000"/>
                <a:gd name="connsiteX334" fmla="*/ 9486 w 10000"/>
                <a:gd name="connsiteY334" fmla="*/ 3987 h 10000"/>
                <a:gd name="connsiteX335" fmla="*/ 9515 w 10000"/>
                <a:gd name="connsiteY335" fmla="*/ 3244 h 10000"/>
                <a:gd name="connsiteX336" fmla="*/ 9533 w 10000"/>
                <a:gd name="connsiteY336" fmla="*/ 2872 h 10000"/>
                <a:gd name="connsiteX337" fmla="*/ 9552 w 10000"/>
                <a:gd name="connsiteY337" fmla="*/ 2962 h 10000"/>
                <a:gd name="connsiteX338" fmla="*/ 9570 w 10000"/>
                <a:gd name="connsiteY338" fmla="*/ 3667 h 10000"/>
                <a:gd name="connsiteX339" fmla="*/ 9591 w 10000"/>
                <a:gd name="connsiteY339" fmla="*/ 5321 h 10000"/>
                <a:gd name="connsiteX340" fmla="*/ 10000 w 10000"/>
                <a:gd name="connsiteY340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493 w 10000"/>
                <a:gd name="connsiteY303" fmla="*/ 3949 h 10000"/>
                <a:gd name="connsiteX304" fmla="*/ 8511 w 10000"/>
                <a:gd name="connsiteY304" fmla="*/ 4654 h 10000"/>
                <a:gd name="connsiteX305" fmla="*/ 8540 w 10000"/>
                <a:gd name="connsiteY305" fmla="*/ 5282 h 10000"/>
                <a:gd name="connsiteX306" fmla="*/ 8644 w 10000"/>
                <a:gd name="connsiteY306" fmla="*/ 5321 h 10000"/>
                <a:gd name="connsiteX307" fmla="*/ 8728 w 10000"/>
                <a:gd name="connsiteY307" fmla="*/ 3603 h 10000"/>
                <a:gd name="connsiteX308" fmla="*/ 8746 w 10000"/>
                <a:gd name="connsiteY308" fmla="*/ 6846 h 10000"/>
                <a:gd name="connsiteX309" fmla="*/ 8774 w 10000"/>
                <a:gd name="connsiteY309" fmla="*/ 8282 h 10000"/>
                <a:gd name="connsiteX310" fmla="*/ 8793 w 10000"/>
                <a:gd name="connsiteY310" fmla="*/ 8218 h 10000"/>
                <a:gd name="connsiteX311" fmla="*/ 8813 w 10000"/>
                <a:gd name="connsiteY311" fmla="*/ 7679 h 10000"/>
                <a:gd name="connsiteX312" fmla="*/ 8833 w 10000"/>
                <a:gd name="connsiteY312" fmla="*/ 7038 h 10000"/>
                <a:gd name="connsiteX313" fmla="*/ 8851 w 10000"/>
                <a:gd name="connsiteY313" fmla="*/ 6436 h 10000"/>
                <a:gd name="connsiteX314" fmla="*/ 8881 w 10000"/>
                <a:gd name="connsiteY314" fmla="*/ 6115 h 10000"/>
                <a:gd name="connsiteX315" fmla="*/ 8900 w 10000"/>
                <a:gd name="connsiteY315" fmla="*/ 5833 h 10000"/>
                <a:gd name="connsiteX316" fmla="*/ 8918 w 10000"/>
                <a:gd name="connsiteY316" fmla="*/ 5449 h 10000"/>
                <a:gd name="connsiteX317" fmla="*/ 8938 w 10000"/>
                <a:gd name="connsiteY317" fmla="*/ 4872 h 10000"/>
                <a:gd name="connsiteX318" fmla="*/ 8957 w 10000"/>
                <a:gd name="connsiteY318" fmla="*/ 4333 h 10000"/>
                <a:gd name="connsiteX319" fmla="*/ 9125 w 10000"/>
                <a:gd name="connsiteY319" fmla="*/ 5128 h 10000"/>
                <a:gd name="connsiteX320" fmla="*/ 9156 w 10000"/>
                <a:gd name="connsiteY320" fmla="*/ 6846 h 10000"/>
                <a:gd name="connsiteX321" fmla="*/ 9175 w 10000"/>
                <a:gd name="connsiteY321" fmla="*/ 7038 h 10000"/>
                <a:gd name="connsiteX322" fmla="*/ 9194 w 10000"/>
                <a:gd name="connsiteY322" fmla="*/ 6821 h 10000"/>
                <a:gd name="connsiteX323" fmla="*/ 9220 w 10000"/>
                <a:gd name="connsiteY323" fmla="*/ 6051 h 10000"/>
                <a:gd name="connsiteX324" fmla="*/ 9240 w 10000"/>
                <a:gd name="connsiteY324" fmla="*/ 4974 h 10000"/>
                <a:gd name="connsiteX325" fmla="*/ 9258 w 10000"/>
                <a:gd name="connsiteY325" fmla="*/ 3885 h 10000"/>
                <a:gd name="connsiteX326" fmla="*/ 9277 w 10000"/>
                <a:gd name="connsiteY326" fmla="*/ 3795 h 10000"/>
                <a:gd name="connsiteX327" fmla="*/ 9295 w 10000"/>
                <a:gd name="connsiteY327" fmla="*/ 4910 h 10000"/>
                <a:gd name="connsiteX328" fmla="*/ 9316 w 10000"/>
                <a:gd name="connsiteY328" fmla="*/ 6590 h 10000"/>
                <a:gd name="connsiteX329" fmla="*/ 9345 w 10000"/>
                <a:gd name="connsiteY329" fmla="*/ 7705 h 10000"/>
                <a:gd name="connsiteX330" fmla="*/ 9364 w 10000"/>
                <a:gd name="connsiteY330" fmla="*/ 7641 h 10000"/>
                <a:gd name="connsiteX331" fmla="*/ 9382 w 10000"/>
                <a:gd name="connsiteY331" fmla="*/ 6974 h 10000"/>
                <a:gd name="connsiteX332" fmla="*/ 9468 w 10000"/>
                <a:gd name="connsiteY332" fmla="*/ 4782 h 10000"/>
                <a:gd name="connsiteX333" fmla="*/ 9486 w 10000"/>
                <a:gd name="connsiteY333" fmla="*/ 3987 h 10000"/>
                <a:gd name="connsiteX334" fmla="*/ 9515 w 10000"/>
                <a:gd name="connsiteY334" fmla="*/ 3244 h 10000"/>
                <a:gd name="connsiteX335" fmla="*/ 9533 w 10000"/>
                <a:gd name="connsiteY335" fmla="*/ 2872 h 10000"/>
                <a:gd name="connsiteX336" fmla="*/ 9552 w 10000"/>
                <a:gd name="connsiteY336" fmla="*/ 2962 h 10000"/>
                <a:gd name="connsiteX337" fmla="*/ 9570 w 10000"/>
                <a:gd name="connsiteY337" fmla="*/ 3667 h 10000"/>
                <a:gd name="connsiteX338" fmla="*/ 9591 w 10000"/>
                <a:gd name="connsiteY338" fmla="*/ 5321 h 10000"/>
                <a:gd name="connsiteX339" fmla="*/ 10000 w 10000"/>
                <a:gd name="connsiteY339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493 w 10000"/>
                <a:gd name="connsiteY303" fmla="*/ 3949 h 10000"/>
                <a:gd name="connsiteX304" fmla="*/ 8511 w 10000"/>
                <a:gd name="connsiteY304" fmla="*/ 4654 h 10000"/>
                <a:gd name="connsiteX305" fmla="*/ 8540 w 10000"/>
                <a:gd name="connsiteY305" fmla="*/ 5282 h 10000"/>
                <a:gd name="connsiteX306" fmla="*/ 8644 w 10000"/>
                <a:gd name="connsiteY306" fmla="*/ 5321 h 10000"/>
                <a:gd name="connsiteX307" fmla="*/ 8728 w 10000"/>
                <a:gd name="connsiteY307" fmla="*/ 3603 h 10000"/>
                <a:gd name="connsiteX308" fmla="*/ 8746 w 10000"/>
                <a:gd name="connsiteY308" fmla="*/ 6846 h 10000"/>
                <a:gd name="connsiteX309" fmla="*/ 8774 w 10000"/>
                <a:gd name="connsiteY309" fmla="*/ 8282 h 10000"/>
                <a:gd name="connsiteX310" fmla="*/ 8793 w 10000"/>
                <a:gd name="connsiteY310" fmla="*/ 8218 h 10000"/>
                <a:gd name="connsiteX311" fmla="*/ 8813 w 10000"/>
                <a:gd name="connsiteY311" fmla="*/ 7679 h 10000"/>
                <a:gd name="connsiteX312" fmla="*/ 8833 w 10000"/>
                <a:gd name="connsiteY312" fmla="*/ 7038 h 10000"/>
                <a:gd name="connsiteX313" fmla="*/ 8851 w 10000"/>
                <a:gd name="connsiteY313" fmla="*/ 6436 h 10000"/>
                <a:gd name="connsiteX314" fmla="*/ 8881 w 10000"/>
                <a:gd name="connsiteY314" fmla="*/ 6115 h 10000"/>
                <a:gd name="connsiteX315" fmla="*/ 8900 w 10000"/>
                <a:gd name="connsiteY315" fmla="*/ 5833 h 10000"/>
                <a:gd name="connsiteX316" fmla="*/ 8918 w 10000"/>
                <a:gd name="connsiteY316" fmla="*/ 5449 h 10000"/>
                <a:gd name="connsiteX317" fmla="*/ 8938 w 10000"/>
                <a:gd name="connsiteY317" fmla="*/ 4872 h 10000"/>
                <a:gd name="connsiteX318" fmla="*/ 8957 w 10000"/>
                <a:gd name="connsiteY318" fmla="*/ 4333 h 10000"/>
                <a:gd name="connsiteX319" fmla="*/ 9125 w 10000"/>
                <a:gd name="connsiteY319" fmla="*/ 5128 h 10000"/>
                <a:gd name="connsiteX320" fmla="*/ 9156 w 10000"/>
                <a:gd name="connsiteY320" fmla="*/ 6846 h 10000"/>
                <a:gd name="connsiteX321" fmla="*/ 9175 w 10000"/>
                <a:gd name="connsiteY321" fmla="*/ 7038 h 10000"/>
                <a:gd name="connsiteX322" fmla="*/ 9194 w 10000"/>
                <a:gd name="connsiteY322" fmla="*/ 6821 h 10000"/>
                <a:gd name="connsiteX323" fmla="*/ 9220 w 10000"/>
                <a:gd name="connsiteY323" fmla="*/ 6051 h 10000"/>
                <a:gd name="connsiteX324" fmla="*/ 9240 w 10000"/>
                <a:gd name="connsiteY324" fmla="*/ 4974 h 10000"/>
                <a:gd name="connsiteX325" fmla="*/ 9258 w 10000"/>
                <a:gd name="connsiteY325" fmla="*/ 3885 h 10000"/>
                <a:gd name="connsiteX326" fmla="*/ 9277 w 10000"/>
                <a:gd name="connsiteY326" fmla="*/ 3795 h 10000"/>
                <a:gd name="connsiteX327" fmla="*/ 9295 w 10000"/>
                <a:gd name="connsiteY327" fmla="*/ 4910 h 10000"/>
                <a:gd name="connsiteX328" fmla="*/ 9316 w 10000"/>
                <a:gd name="connsiteY328" fmla="*/ 6590 h 10000"/>
                <a:gd name="connsiteX329" fmla="*/ 9345 w 10000"/>
                <a:gd name="connsiteY329" fmla="*/ 7705 h 10000"/>
                <a:gd name="connsiteX330" fmla="*/ 9364 w 10000"/>
                <a:gd name="connsiteY330" fmla="*/ 7641 h 10000"/>
                <a:gd name="connsiteX331" fmla="*/ 9468 w 10000"/>
                <a:gd name="connsiteY331" fmla="*/ 4782 h 10000"/>
                <a:gd name="connsiteX332" fmla="*/ 9486 w 10000"/>
                <a:gd name="connsiteY332" fmla="*/ 3987 h 10000"/>
                <a:gd name="connsiteX333" fmla="*/ 9515 w 10000"/>
                <a:gd name="connsiteY333" fmla="*/ 3244 h 10000"/>
                <a:gd name="connsiteX334" fmla="*/ 9533 w 10000"/>
                <a:gd name="connsiteY334" fmla="*/ 2872 h 10000"/>
                <a:gd name="connsiteX335" fmla="*/ 9552 w 10000"/>
                <a:gd name="connsiteY335" fmla="*/ 2962 h 10000"/>
                <a:gd name="connsiteX336" fmla="*/ 9570 w 10000"/>
                <a:gd name="connsiteY336" fmla="*/ 3667 h 10000"/>
                <a:gd name="connsiteX337" fmla="*/ 9591 w 10000"/>
                <a:gd name="connsiteY337" fmla="*/ 5321 h 10000"/>
                <a:gd name="connsiteX338" fmla="*/ 10000 w 10000"/>
                <a:gd name="connsiteY338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493 w 10000"/>
                <a:gd name="connsiteY303" fmla="*/ 3949 h 10000"/>
                <a:gd name="connsiteX304" fmla="*/ 8511 w 10000"/>
                <a:gd name="connsiteY304" fmla="*/ 4654 h 10000"/>
                <a:gd name="connsiteX305" fmla="*/ 8540 w 10000"/>
                <a:gd name="connsiteY305" fmla="*/ 5282 h 10000"/>
                <a:gd name="connsiteX306" fmla="*/ 8644 w 10000"/>
                <a:gd name="connsiteY306" fmla="*/ 5321 h 10000"/>
                <a:gd name="connsiteX307" fmla="*/ 8728 w 10000"/>
                <a:gd name="connsiteY307" fmla="*/ 3603 h 10000"/>
                <a:gd name="connsiteX308" fmla="*/ 8746 w 10000"/>
                <a:gd name="connsiteY308" fmla="*/ 6846 h 10000"/>
                <a:gd name="connsiteX309" fmla="*/ 8774 w 10000"/>
                <a:gd name="connsiteY309" fmla="*/ 8282 h 10000"/>
                <a:gd name="connsiteX310" fmla="*/ 8793 w 10000"/>
                <a:gd name="connsiteY310" fmla="*/ 8218 h 10000"/>
                <a:gd name="connsiteX311" fmla="*/ 8813 w 10000"/>
                <a:gd name="connsiteY311" fmla="*/ 7679 h 10000"/>
                <a:gd name="connsiteX312" fmla="*/ 8833 w 10000"/>
                <a:gd name="connsiteY312" fmla="*/ 7038 h 10000"/>
                <a:gd name="connsiteX313" fmla="*/ 8851 w 10000"/>
                <a:gd name="connsiteY313" fmla="*/ 6436 h 10000"/>
                <a:gd name="connsiteX314" fmla="*/ 8881 w 10000"/>
                <a:gd name="connsiteY314" fmla="*/ 6115 h 10000"/>
                <a:gd name="connsiteX315" fmla="*/ 8900 w 10000"/>
                <a:gd name="connsiteY315" fmla="*/ 5833 h 10000"/>
                <a:gd name="connsiteX316" fmla="*/ 8918 w 10000"/>
                <a:gd name="connsiteY316" fmla="*/ 5449 h 10000"/>
                <a:gd name="connsiteX317" fmla="*/ 8938 w 10000"/>
                <a:gd name="connsiteY317" fmla="*/ 4872 h 10000"/>
                <a:gd name="connsiteX318" fmla="*/ 8957 w 10000"/>
                <a:gd name="connsiteY318" fmla="*/ 4333 h 10000"/>
                <a:gd name="connsiteX319" fmla="*/ 9125 w 10000"/>
                <a:gd name="connsiteY319" fmla="*/ 5128 h 10000"/>
                <a:gd name="connsiteX320" fmla="*/ 9156 w 10000"/>
                <a:gd name="connsiteY320" fmla="*/ 6846 h 10000"/>
                <a:gd name="connsiteX321" fmla="*/ 9175 w 10000"/>
                <a:gd name="connsiteY321" fmla="*/ 7038 h 10000"/>
                <a:gd name="connsiteX322" fmla="*/ 9194 w 10000"/>
                <a:gd name="connsiteY322" fmla="*/ 6821 h 10000"/>
                <a:gd name="connsiteX323" fmla="*/ 9220 w 10000"/>
                <a:gd name="connsiteY323" fmla="*/ 6051 h 10000"/>
                <a:gd name="connsiteX324" fmla="*/ 9240 w 10000"/>
                <a:gd name="connsiteY324" fmla="*/ 4974 h 10000"/>
                <a:gd name="connsiteX325" fmla="*/ 9258 w 10000"/>
                <a:gd name="connsiteY325" fmla="*/ 3885 h 10000"/>
                <a:gd name="connsiteX326" fmla="*/ 9277 w 10000"/>
                <a:gd name="connsiteY326" fmla="*/ 3795 h 10000"/>
                <a:gd name="connsiteX327" fmla="*/ 9295 w 10000"/>
                <a:gd name="connsiteY327" fmla="*/ 4910 h 10000"/>
                <a:gd name="connsiteX328" fmla="*/ 9316 w 10000"/>
                <a:gd name="connsiteY328" fmla="*/ 6590 h 10000"/>
                <a:gd name="connsiteX329" fmla="*/ 9345 w 10000"/>
                <a:gd name="connsiteY329" fmla="*/ 7705 h 10000"/>
                <a:gd name="connsiteX330" fmla="*/ 9468 w 10000"/>
                <a:gd name="connsiteY330" fmla="*/ 4782 h 10000"/>
                <a:gd name="connsiteX331" fmla="*/ 9486 w 10000"/>
                <a:gd name="connsiteY331" fmla="*/ 3987 h 10000"/>
                <a:gd name="connsiteX332" fmla="*/ 9515 w 10000"/>
                <a:gd name="connsiteY332" fmla="*/ 3244 h 10000"/>
                <a:gd name="connsiteX333" fmla="*/ 9533 w 10000"/>
                <a:gd name="connsiteY333" fmla="*/ 2872 h 10000"/>
                <a:gd name="connsiteX334" fmla="*/ 9552 w 10000"/>
                <a:gd name="connsiteY334" fmla="*/ 2962 h 10000"/>
                <a:gd name="connsiteX335" fmla="*/ 9570 w 10000"/>
                <a:gd name="connsiteY335" fmla="*/ 3667 h 10000"/>
                <a:gd name="connsiteX336" fmla="*/ 9591 w 10000"/>
                <a:gd name="connsiteY336" fmla="*/ 5321 h 10000"/>
                <a:gd name="connsiteX337" fmla="*/ 10000 w 10000"/>
                <a:gd name="connsiteY337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493 w 10000"/>
                <a:gd name="connsiteY303" fmla="*/ 3949 h 10000"/>
                <a:gd name="connsiteX304" fmla="*/ 8511 w 10000"/>
                <a:gd name="connsiteY304" fmla="*/ 4654 h 10000"/>
                <a:gd name="connsiteX305" fmla="*/ 8540 w 10000"/>
                <a:gd name="connsiteY305" fmla="*/ 5282 h 10000"/>
                <a:gd name="connsiteX306" fmla="*/ 8644 w 10000"/>
                <a:gd name="connsiteY306" fmla="*/ 5321 h 10000"/>
                <a:gd name="connsiteX307" fmla="*/ 8728 w 10000"/>
                <a:gd name="connsiteY307" fmla="*/ 3603 h 10000"/>
                <a:gd name="connsiteX308" fmla="*/ 8746 w 10000"/>
                <a:gd name="connsiteY308" fmla="*/ 6846 h 10000"/>
                <a:gd name="connsiteX309" fmla="*/ 8774 w 10000"/>
                <a:gd name="connsiteY309" fmla="*/ 8282 h 10000"/>
                <a:gd name="connsiteX310" fmla="*/ 8793 w 10000"/>
                <a:gd name="connsiteY310" fmla="*/ 8218 h 10000"/>
                <a:gd name="connsiteX311" fmla="*/ 8813 w 10000"/>
                <a:gd name="connsiteY311" fmla="*/ 7679 h 10000"/>
                <a:gd name="connsiteX312" fmla="*/ 8833 w 10000"/>
                <a:gd name="connsiteY312" fmla="*/ 7038 h 10000"/>
                <a:gd name="connsiteX313" fmla="*/ 8851 w 10000"/>
                <a:gd name="connsiteY313" fmla="*/ 6436 h 10000"/>
                <a:gd name="connsiteX314" fmla="*/ 8881 w 10000"/>
                <a:gd name="connsiteY314" fmla="*/ 6115 h 10000"/>
                <a:gd name="connsiteX315" fmla="*/ 8900 w 10000"/>
                <a:gd name="connsiteY315" fmla="*/ 5833 h 10000"/>
                <a:gd name="connsiteX316" fmla="*/ 8918 w 10000"/>
                <a:gd name="connsiteY316" fmla="*/ 5449 h 10000"/>
                <a:gd name="connsiteX317" fmla="*/ 8938 w 10000"/>
                <a:gd name="connsiteY317" fmla="*/ 4872 h 10000"/>
                <a:gd name="connsiteX318" fmla="*/ 8957 w 10000"/>
                <a:gd name="connsiteY318" fmla="*/ 4333 h 10000"/>
                <a:gd name="connsiteX319" fmla="*/ 9125 w 10000"/>
                <a:gd name="connsiteY319" fmla="*/ 5128 h 10000"/>
                <a:gd name="connsiteX320" fmla="*/ 9156 w 10000"/>
                <a:gd name="connsiteY320" fmla="*/ 6846 h 10000"/>
                <a:gd name="connsiteX321" fmla="*/ 9175 w 10000"/>
                <a:gd name="connsiteY321" fmla="*/ 7038 h 10000"/>
                <a:gd name="connsiteX322" fmla="*/ 9194 w 10000"/>
                <a:gd name="connsiteY322" fmla="*/ 6821 h 10000"/>
                <a:gd name="connsiteX323" fmla="*/ 9220 w 10000"/>
                <a:gd name="connsiteY323" fmla="*/ 6051 h 10000"/>
                <a:gd name="connsiteX324" fmla="*/ 9240 w 10000"/>
                <a:gd name="connsiteY324" fmla="*/ 4974 h 10000"/>
                <a:gd name="connsiteX325" fmla="*/ 9258 w 10000"/>
                <a:gd name="connsiteY325" fmla="*/ 3885 h 10000"/>
                <a:gd name="connsiteX326" fmla="*/ 9277 w 10000"/>
                <a:gd name="connsiteY326" fmla="*/ 3795 h 10000"/>
                <a:gd name="connsiteX327" fmla="*/ 9295 w 10000"/>
                <a:gd name="connsiteY327" fmla="*/ 4910 h 10000"/>
                <a:gd name="connsiteX328" fmla="*/ 9316 w 10000"/>
                <a:gd name="connsiteY328" fmla="*/ 6590 h 10000"/>
                <a:gd name="connsiteX329" fmla="*/ 9468 w 10000"/>
                <a:gd name="connsiteY329" fmla="*/ 4782 h 10000"/>
                <a:gd name="connsiteX330" fmla="*/ 9486 w 10000"/>
                <a:gd name="connsiteY330" fmla="*/ 3987 h 10000"/>
                <a:gd name="connsiteX331" fmla="*/ 9515 w 10000"/>
                <a:gd name="connsiteY331" fmla="*/ 3244 h 10000"/>
                <a:gd name="connsiteX332" fmla="*/ 9533 w 10000"/>
                <a:gd name="connsiteY332" fmla="*/ 2872 h 10000"/>
                <a:gd name="connsiteX333" fmla="*/ 9552 w 10000"/>
                <a:gd name="connsiteY333" fmla="*/ 2962 h 10000"/>
                <a:gd name="connsiteX334" fmla="*/ 9570 w 10000"/>
                <a:gd name="connsiteY334" fmla="*/ 3667 h 10000"/>
                <a:gd name="connsiteX335" fmla="*/ 9591 w 10000"/>
                <a:gd name="connsiteY335" fmla="*/ 5321 h 10000"/>
                <a:gd name="connsiteX336" fmla="*/ 10000 w 10000"/>
                <a:gd name="connsiteY336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493 w 10000"/>
                <a:gd name="connsiteY303" fmla="*/ 3949 h 10000"/>
                <a:gd name="connsiteX304" fmla="*/ 8511 w 10000"/>
                <a:gd name="connsiteY304" fmla="*/ 4654 h 10000"/>
                <a:gd name="connsiteX305" fmla="*/ 8540 w 10000"/>
                <a:gd name="connsiteY305" fmla="*/ 5282 h 10000"/>
                <a:gd name="connsiteX306" fmla="*/ 8644 w 10000"/>
                <a:gd name="connsiteY306" fmla="*/ 5321 h 10000"/>
                <a:gd name="connsiteX307" fmla="*/ 8728 w 10000"/>
                <a:gd name="connsiteY307" fmla="*/ 3603 h 10000"/>
                <a:gd name="connsiteX308" fmla="*/ 8746 w 10000"/>
                <a:gd name="connsiteY308" fmla="*/ 6846 h 10000"/>
                <a:gd name="connsiteX309" fmla="*/ 8774 w 10000"/>
                <a:gd name="connsiteY309" fmla="*/ 8282 h 10000"/>
                <a:gd name="connsiteX310" fmla="*/ 8793 w 10000"/>
                <a:gd name="connsiteY310" fmla="*/ 8218 h 10000"/>
                <a:gd name="connsiteX311" fmla="*/ 8813 w 10000"/>
                <a:gd name="connsiteY311" fmla="*/ 7679 h 10000"/>
                <a:gd name="connsiteX312" fmla="*/ 8833 w 10000"/>
                <a:gd name="connsiteY312" fmla="*/ 7038 h 10000"/>
                <a:gd name="connsiteX313" fmla="*/ 8851 w 10000"/>
                <a:gd name="connsiteY313" fmla="*/ 6436 h 10000"/>
                <a:gd name="connsiteX314" fmla="*/ 8881 w 10000"/>
                <a:gd name="connsiteY314" fmla="*/ 6115 h 10000"/>
                <a:gd name="connsiteX315" fmla="*/ 8900 w 10000"/>
                <a:gd name="connsiteY315" fmla="*/ 5833 h 10000"/>
                <a:gd name="connsiteX316" fmla="*/ 8918 w 10000"/>
                <a:gd name="connsiteY316" fmla="*/ 5449 h 10000"/>
                <a:gd name="connsiteX317" fmla="*/ 8938 w 10000"/>
                <a:gd name="connsiteY317" fmla="*/ 4872 h 10000"/>
                <a:gd name="connsiteX318" fmla="*/ 8957 w 10000"/>
                <a:gd name="connsiteY318" fmla="*/ 4333 h 10000"/>
                <a:gd name="connsiteX319" fmla="*/ 9125 w 10000"/>
                <a:gd name="connsiteY319" fmla="*/ 5128 h 10000"/>
                <a:gd name="connsiteX320" fmla="*/ 9156 w 10000"/>
                <a:gd name="connsiteY320" fmla="*/ 6846 h 10000"/>
                <a:gd name="connsiteX321" fmla="*/ 9194 w 10000"/>
                <a:gd name="connsiteY321" fmla="*/ 6821 h 10000"/>
                <a:gd name="connsiteX322" fmla="*/ 9220 w 10000"/>
                <a:gd name="connsiteY322" fmla="*/ 6051 h 10000"/>
                <a:gd name="connsiteX323" fmla="*/ 9240 w 10000"/>
                <a:gd name="connsiteY323" fmla="*/ 4974 h 10000"/>
                <a:gd name="connsiteX324" fmla="*/ 9258 w 10000"/>
                <a:gd name="connsiteY324" fmla="*/ 3885 h 10000"/>
                <a:gd name="connsiteX325" fmla="*/ 9277 w 10000"/>
                <a:gd name="connsiteY325" fmla="*/ 3795 h 10000"/>
                <a:gd name="connsiteX326" fmla="*/ 9295 w 10000"/>
                <a:gd name="connsiteY326" fmla="*/ 4910 h 10000"/>
                <a:gd name="connsiteX327" fmla="*/ 9316 w 10000"/>
                <a:gd name="connsiteY327" fmla="*/ 6590 h 10000"/>
                <a:gd name="connsiteX328" fmla="*/ 9468 w 10000"/>
                <a:gd name="connsiteY328" fmla="*/ 4782 h 10000"/>
                <a:gd name="connsiteX329" fmla="*/ 9486 w 10000"/>
                <a:gd name="connsiteY329" fmla="*/ 3987 h 10000"/>
                <a:gd name="connsiteX330" fmla="*/ 9515 w 10000"/>
                <a:gd name="connsiteY330" fmla="*/ 3244 h 10000"/>
                <a:gd name="connsiteX331" fmla="*/ 9533 w 10000"/>
                <a:gd name="connsiteY331" fmla="*/ 2872 h 10000"/>
                <a:gd name="connsiteX332" fmla="*/ 9552 w 10000"/>
                <a:gd name="connsiteY332" fmla="*/ 2962 h 10000"/>
                <a:gd name="connsiteX333" fmla="*/ 9570 w 10000"/>
                <a:gd name="connsiteY333" fmla="*/ 3667 h 10000"/>
                <a:gd name="connsiteX334" fmla="*/ 9591 w 10000"/>
                <a:gd name="connsiteY334" fmla="*/ 5321 h 10000"/>
                <a:gd name="connsiteX335" fmla="*/ 10000 w 10000"/>
                <a:gd name="connsiteY335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493 w 10000"/>
                <a:gd name="connsiteY303" fmla="*/ 3949 h 10000"/>
                <a:gd name="connsiteX304" fmla="*/ 8511 w 10000"/>
                <a:gd name="connsiteY304" fmla="*/ 4654 h 10000"/>
                <a:gd name="connsiteX305" fmla="*/ 8540 w 10000"/>
                <a:gd name="connsiteY305" fmla="*/ 5282 h 10000"/>
                <a:gd name="connsiteX306" fmla="*/ 8644 w 10000"/>
                <a:gd name="connsiteY306" fmla="*/ 5321 h 10000"/>
                <a:gd name="connsiteX307" fmla="*/ 8728 w 10000"/>
                <a:gd name="connsiteY307" fmla="*/ 3603 h 10000"/>
                <a:gd name="connsiteX308" fmla="*/ 8746 w 10000"/>
                <a:gd name="connsiteY308" fmla="*/ 6846 h 10000"/>
                <a:gd name="connsiteX309" fmla="*/ 8774 w 10000"/>
                <a:gd name="connsiteY309" fmla="*/ 8282 h 10000"/>
                <a:gd name="connsiteX310" fmla="*/ 8793 w 10000"/>
                <a:gd name="connsiteY310" fmla="*/ 8218 h 10000"/>
                <a:gd name="connsiteX311" fmla="*/ 8813 w 10000"/>
                <a:gd name="connsiteY311" fmla="*/ 7679 h 10000"/>
                <a:gd name="connsiteX312" fmla="*/ 8833 w 10000"/>
                <a:gd name="connsiteY312" fmla="*/ 7038 h 10000"/>
                <a:gd name="connsiteX313" fmla="*/ 8851 w 10000"/>
                <a:gd name="connsiteY313" fmla="*/ 6436 h 10000"/>
                <a:gd name="connsiteX314" fmla="*/ 8881 w 10000"/>
                <a:gd name="connsiteY314" fmla="*/ 6115 h 10000"/>
                <a:gd name="connsiteX315" fmla="*/ 8900 w 10000"/>
                <a:gd name="connsiteY315" fmla="*/ 5833 h 10000"/>
                <a:gd name="connsiteX316" fmla="*/ 8918 w 10000"/>
                <a:gd name="connsiteY316" fmla="*/ 5449 h 10000"/>
                <a:gd name="connsiteX317" fmla="*/ 8938 w 10000"/>
                <a:gd name="connsiteY317" fmla="*/ 4872 h 10000"/>
                <a:gd name="connsiteX318" fmla="*/ 8957 w 10000"/>
                <a:gd name="connsiteY318" fmla="*/ 4333 h 10000"/>
                <a:gd name="connsiteX319" fmla="*/ 9125 w 10000"/>
                <a:gd name="connsiteY319" fmla="*/ 5128 h 10000"/>
                <a:gd name="connsiteX320" fmla="*/ 9156 w 10000"/>
                <a:gd name="connsiteY320" fmla="*/ 6846 h 10000"/>
                <a:gd name="connsiteX321" fmla="*/ 9194 w 10000"/>
                <a:gd name="connsiteY321" fmla="*/ 6821 h 10000"/>
                <a:gd name="connsiteX322" fmla="*/ 9240 w 10000"/>
                <a:gd name="connsiteY322" fmla="*/ 4974 h 10000"/>
                <a:gd name="connsiteX323" fmla="*/ 9258 w 10000"/>
                <a:gd name="connsiteY323" fmla="*/ 3885 h 10000"/>
                <a:gd name="connsiteX324" fmla="*/ 9277 w 10000"/>
                <a:gd name="connsiteY324" fmla="*/ 3795 h 10000"/>
                <a:gd name="connsiteX325" fmla="*/ 9295 w 10000"/>
                <a:gd name="connsiteY325" fmla="*/ 4910 h 10000"/>
                <a:gd name="connsiteX326" fmla="*/ 9316 w 10000"/>
                <a:gd name="connsiteY326" fmla="*/ 6590 h 10000"/>
                <a:gd name="connsiteX327" fmla="*/ 9468 w 10000"/>
                <a:gd name="connsiteY327" fmla="*/ 4782 h 10000"/>
                <a:gd name="connsiteX328" fmla="*/ 9486 w 10000"/>
                <a:gd name="connsiteY328" fmla="*/ 3987 h 10000"/>
                <a:gd name="connsiteX329" fmla="*/ 9515 w 10000"/>
                <a:gd name="connsiteY329" fmla="*/ 3244 h 10000"/>
                <a:gd name="connsiteX330" fmla="*/ 9533 w 10000"/>
                <a:gd name="connsiteY330" fmla="*/ 2872 h 10000"/>
                <a:gd name="connsiteX331" fmla="*/ 9552 w 10000"/>
                <a:gd name="connsiteY331" fmla="*/ 2962 h 10000"/>
                <a:gd name="connsiteX332" fmla="*/ 9570 w 10000"/>
                <a:gd name="connsiteY332" fmla="*/ 3667 h 10000"/>
                <a:gd name="connsiteX333" fmla="*/ 9591 w 10000"/>
                <a:gd name="connsiteY333" fmla="*/ 5321 h 10000"/>
                <a:gd name="connsiteX334" fmla="*/ 10000 w 10000"/>
                <a:gd name="connsiteY334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493 w 10000"/>
                <a:gd name="connsiteY303" fmla="*/ 3949 h 10000"/>
                <a:gd name="connsiteX304" fmla="*/ 8511 w 10000"/>
                <a:gd name="connsiteY304" fmla="*/ 4654 h 10000"/>
                <a:gd name="connsiteX305" fmla="*/ 8540 w 10000"/>
                <a:gd name="connsiteY305" fmla="*/ 5282 h 10000"/>
                <a:gd name="connsiteX306" fmla="*/ 8644 w 10000"/>
                <a:gd name="connsiteY306" fmla="*/ 5321 h 10000"/>
                <a:gd name="connsiteX307" fmla="*/ 8728 w 10000"/>
                <a:gd name="connsiteY307" fmla="*/ 3603 h 10000"/>
                <a:gd name="connsiteX308" fmla="*/ 8746 w 10000"/>
                <a:gd name="connsiteY308" fmla="*/ 6846 h 10000"/>
                <a:gd name="connsiteX309" fmla="*/ 8774 w 10000"/>
                <a:gd name="connsiteY309" fmla="*/ 8282 h 10000"/>
                <a:gd name="connsiteX310" fmla="*/ 8793 w 10000"/>
                <a:gd name="connsiteY310" fmla="*/ 8218 h 10000"/>
                <a:gd name="connsiteX311" fmla="*/ 8813 w 10000"/>
                <a:gd name="connsiteY311" fmla="*/ 7679 h 10000"/>
                <a:gd name="connsiteX312" fmla="*/ 8833 w 10000"/>
                <a:gd name="connsiteY312" fmla="*/ 7038 h 10000"/>
                <a:gd name="connsiteX313" fmla="*/ 8881 w 10000"/>
                <a:gd name="connsiteY313" fmla="*/ 6115 h 10000"/>
                <a:gd name="connsiteX314" fmla="*/ 8900 w 10000"/>
                <a:gd name="connsiteY314" fmla="*/ 5833 h 10000"/>
                <a:gd name="connsiteX315" fmla="*/ 8918 w 10000"/>
                <a:gd name="connsiteY315" fmla="*/ 5449 h 10000"/>
                <a:gd name="connsiteX316" fmla="*/ 8938 w 10000"/>
                <a:gd name="connsiteY316" fmla="*/ 4872 h 10000"/>
                <a:gd name="connsiteX317" fmla="*/ 8957 w 10000"/>
                <a:gd name="connsiteY317" fmla="*/ 4333 h 10000"/>
                <a:gd name="connsiteX318" fmla="*/ 9125 w 10000"/>
                <a:gd name="connsiteY318" fmla="*/ 5128 h 10000"/>
                <a:gd name="connsiteX319" fmla="*/ 9156 w 10000"/>
                <a:gd name="connsiteY319" fmla="*/ 6846 h 10000"/>
                <a:gd name="connsiteX320" fmla="*/ 9194 w 10000"/>
                <a:gd name="connsiteY320" fmla="*/ 6821 h 10000"/>
                <a:gd name="connsiteX321" fmla="*/ 9240 w 10000"/>
                <a:gd name="connsiteY321" fmla="*/ 4974 h 10000"/>
                <a:gd name="connsiteX322" fmla="*/ 9258 w 10000"/>
                <a:gd name="connsiteY322" fmla="*/ 3885 h 10000"/>
                <a:gd name="connsiteX323" fmla="*/ 9277 w 10000"/>
                <a:gd name="connsiteY323" fmla="*/ 3795 h 10000"/>
                <a:gd name="connsiteX324" fmla="*/ 9295 w 10000"/>
                <a:gd name="connsiteY324" fmla="*/ 4910 h 10000"/>
                <a:gd name="connsiteX325" fmla="*/ 9316 w 10000"/>
                <a:gd name="connsiteY325" fmla="*/ 6590 h 10000"/>
                <a:gd name="connsiteX326" fmla="*/ 9468 w 10000"/>
                <a:gd name="connsiteY326" fmla="*/ 4782 h 10000"/>
                <a:gd name="connsiteX327" fmla="*/ 9486 w 10000"/>
                <a:gd name="connsiteY327" fmla="*/ 3987 h 10000"/>
                <a:gd name="connsiteX328" fmla="*/ 9515 w 10000"/>
                <a:gd name="connsiteY328" fmla="*/ 3244 h 10000"/>
                <a:gd name="connsiteX329" fmla="*/ 9533 w 10000"/>
                <a:gd name="connsiteY329" fmla="*/ 2872 h 10000"/>
                <a:gd name="connsiteX330" fmla="*/ 9552 w 10000"/>
                <a:gd name="connsiteY330" fmla="*/ 2962 h 10000"/>
                <a:gd name="connsiteX331" fmla="*/ 9570 w 10000"/>
                <a:gd name="connsiteY331" fmla="*/ 3667 h 10000"/>
                <a:gd name="connsiteX332" fmla="*/ 9591 w 10000"/>
                <a:gd name="connsiteY332" fmla="*/ 5321 h 10000"/>
                <a:gd name="connsiteX333" fmla="*/ 10000 w 10000"/>
                <a:gd name="connsiteY333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493 w 10000"/>
                <a:gd name="connsiteY303" fmla="*/ 3949 h 10000"/>
                <a:gd name="connsiteX304" fmla="*/ 8511 w 10000"/>
                <a:gd name="connsiteY304" fmla="*/ 4654 h 10000"/>
                <a:gd name="connsiteX305" fmla="*/ 8540 w 10000"/>
                <a:gd name="connsiteY305" fmla="*/ 5282 h 10000"/>
                <a:gd name="connsiteX306" fmla="*/ 8644 w 10000"/>
                <a:gd name="connsiteY306" fmla="*/ 5321 h 10000"/>
                <a:gd name="connsiteX307" fmla="*/ 8728 w 10000"/>
                <a:gd name="connsiteY307" fmla="*/ 3603 h 10000"/>
                <a:gd name="connsiteX308" fmla="*/ 8746 w 10000"/>
                <a:gd name="connsiteY308" fmla="*/ 6846 h 10000"/>
                <a:gd name="connsiteX309" fmla="*/ 8774 w 10000"/>
                <a:gd name="connsiteY309" fmla="*/ 8282 h 10000"/>
                <a:gd name="connsiteX310" fmla="*/ 8793 w 10000"/>
                <a:gd name="connsiteY310" fmla="*/ 8218 h 10000"/>
                <a:gd name="connsiteX311" fmla="*/ 8813 w 10000"/>
                <a:gd name="connsiteY311" fmla="*/ 7679 h 10000"/>
                <a:gd name="connsiteX312" fmla="*/ 8833 w 10000"/>
                <a:gd name="connsiteY312" fmla="*/ 7038 h 10000"/>
                <a:gd name="connsiteX313" fmla="*/ 8900 w 10000"/>
                <a:gd name="connsiteY313" fmla="*/ 5833 h 10000"/>
                <a:gd name="connsiteX314" fmla="*/ 8918 w 10000"/>
                <a:gd name="connsiteY314" fmla="*/ 5449 h 10000"/>
                <a:gd name="connsiteX315" fmla="*/ 8938 w 10000"/>
                <a:gd name="connsiteY315" fmla="*/ 4872 h 10000"/>
                <a:gd name="connsiteX316" fmla="*/ 8957 w 10000"/>
                <a:gd name="connsiteY316" fmla="*/ 4333 h 10000"/>
                <a:gd name="connsiteX317" fmla="*/ 9125 w 10000"/>
                <a:gd name="connsiteY317" fmla="*/ 5128 h 10000"/>
                <a:gd name="connsiteX318" fmla="*/ 9156 w 10000"/>
                <a:gd name="connsiteY318" fmla="*/ 6846 h 10000"/>
                <a:gd name="connsiteX319" fmla="*/ 9194 w 10000"/>
                <a:gd name="connsiteY319" fmla="*/ 6821 h 10000"/>
                <a:gd name="connsiteX320" fmla="*/ 9240 w 10000"/>
                <a:gd name="connsiteY320" fmla="*/ 4974 h 10000"/>
                <a:gd name="connsiteX321" fmla="*/ 9258 w 10000"/>
                <a:gd name="connsiteY321" fmla="*/ 3885 h 10000"/>
                <a:gd name="connsiteX322" fmla="*/ 9277 w 10000"/>
                <a:gd name="connsiteY322" fmla="*/ 3795 h 10000"/>
                <a:gd name="connsiteX323" fmla="*/ 9295 w 10000"/>
                <a:gd name="connsiteY323" fmla="*/ 4910 h 10000"/>
                <a:gd name="connsiteX324" fmla="*/ 9316 w 10000"/>
                <a:gd name="connsiteY324" fmla="*/ 6590 h 10000"/>
                <a:gd name="connsiteX325" fmla="*/ 9468 w 10000"/>
                <a:gd name="connsiteY325" fmla="*/ 4782 h 10000"/>
                <a:gd name="connsiteX326" fmla="*/ 9486 w 10000"/>
                <a:gd name="connsiteY326" fmla="*/ 3987 h 10000"/>
                <a:gd name="connsiteX327" fmla="*/ 9515 w 10000"/>
                <a:gd name="connsiteY327" fmla="*/ 3244 h 10000"/>
                <a:gd name="connsiteX328" fmla="*/ 9533 w 10000"/>
                <a:gd name="connsiteY328" fmla="*/ 2872 h 10000"/>
                <a:gd name="connsiteX329" fmla="*/ 9552 w 10000"/>
                <a:gd name="connsiteY329" fmla="*/ 2962 h 10000"/>
                <a:gd name="connsiteX330" fmla="*/ 9570 w 10000"/>
                <a:gd name="connsiteY330" fmla="*/ 3667 h 10000"/>
                <a:gd name="connsiteX331" fmla="*/ 9591 w 10000"/>
                <a:gd name="connsiteY331" fmla="*/ 5321 h 10000"/>
                <a:gd name="connsiteX332" fmla="*/ 10000 w 10000"/>
                <a:gd name="connsiteY332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493 w 10000"/>
                <a:gd name="connsiteY303" fmla="*/ 3949 h 10000"/>
                <a:gd name="connsiteX304" fmla="*/ 8511 w 10000"/>
                <a:gd name="connsiteY304" fmla="*/ 4654 h 10000"/>
                <a:gd name="connsiteX305" fmla="*/ 8540 w 10000"/>
                <a:gd name="connsiteY305" fmla="*/ 5282 h 10000"/>
                <a:gd name="connsiteX306" fmla="*/ 8644 w 10000"/>
                <a:gd name="connsiteY306" fmla="*/ 5321 h 10000"/>
                <a:gd name="connsiteX307" fmla="*/ 8728 w 10000"/>
                <a:gd name="connsiteY307" fmla="*/ 3603 h 10000"/>
                <a:gd name="connsiteX308" fmla="*/ 8746 w 10000"/>
                <a:gd name="connsiteY308" fmla="*/ 6846 h 10000"/>
                <a:gd name="connsiteX309" fmla="*/ 8774 w 10000"/>
                <a:gd name="connsiteY309" fmla="*/ 8282 h 10000"/>
                <a:gd name="connsiteX310" fmla="*/ 8793 w 10000"/>
                <a:gd name="connsiteY310" fmla="*/ 8218 h 10000"/>
                <a:gd name="connsiteX311" fmla="*/ 8813 w 10000"/>
                <a:gd name="connsiteY311" fmla="*/ 7679 h 10000"/>
                <a:gd name="connsiteX312" fmla="*/ 8833 w 10000"/>
                <a:gd name="connsiteY312" fmla="*/ 7038 h 10000"/>
                <a:gd name="connsiteX313" fmla="*/ 8918 w 10000"/>
                <a:gd name="connsiteY313" fmla="*/ 5449 h 10000"/>
                <a:gd name="connsiteX314" fmla="*/ 8938 w 10000"/>
                <a:gd name="connsiteY314" fmla="*/ 4872 h 10000"/>
                <a:gd name="connsiteX315" fmla="*/ 8957 w 10000"/>
                <a:gd name="connsiteY315" fmla="*/ 4333 h 10000"/>
                <a:gd name="connsiteX316" fmla="*/ 9125 w 10000"/>
                <a:gd name="connsiteY316" fmla="*/ 5128 h 10000"/>
                <a:gd name="connsiteX317" fmla="*/ 9156 w 10000"/>
                <a:gd name="connsiteY317" fmla="*/ 6846 h 10000"/>
                <a:gd name="connsiteX318" fmla="*/ 9194 w 10000"/>
                <a:gd name="connsiteY318" fmla="*/ 6821 h 10000"/>
                <a:gd name="connsiteX319" fmla="*/ 9240 w 10000"/>
                <a:gd name="connsiteY319" fmla="*/ 4974 h 10000"/>
                <a:gd name="connsiteX320" fmla="*/ 9258 w 10000"/>
                <a:gd name="connsiteY320" fmla="*/ 3885 h 10000"/>
                <a:gd name="connsiteX321" fmla="*/ 9277 w 10000"/>
                <a:gd name="connsiteY321" fmla="*/ 3795 h 10000"/>
                <a:gd name="connsiteX322" fmla="*/ 9295 w 10000"/>
                <a:gd name="connsiteY322" fmla="*/ 4910 h 10000"/>
                <a:gd name="connsiteX323" fmla="*/ 9316 w 10000"/>
                <a:gd name="connsiteY323" fmla="*/ 6590 h 10000"/>
                <a:gd name="connsiteX324" fmla="*/ 9468 w 10000"/>
                <a:gd name="connsiteY324" fmla="*/ 4782 h 10000"/>
                <a:gd name="connsiteX325" fmla="*/ 9486 w 10000"/>
                <a:gd name="connsiteY325" fmla="*/ 3987 h 10000"/>
                <a:gd name="connsiteX326" fmla="*/ 9515 w 10000"/>
                <a:gd name="connsiteY326" fmla="*/ 3244 h 10000"/>
                <a:gd name="connsiteX327" fmla="*/ 9533 w 10000"/>
                <a:gd name="connsiteY327" fmla="*/ 2872 h 10000"/>
                <a:gd name="connsiteX328" fmla="*/ 9552 w 10000"/>
                <a:gd name="connsiteY328" fmla="*/ 2962 h 10000"/>
                <a:gd name="connsiteX329" fmla="*/ 9570 w 10000"/>
                <a:gd name="connsiteY329" fmla="*/ 3667 h 10000"/>
                <a:gd name="connsiteX330" fmla="*/ 9591 w 10000"/>
                <a:gd name="connsiteY330" fmla="*/ 5321 h 10000"/>
                <a:gd name="connsiteX331" fmla="*/ 10000 w 10000"/>
                <a:gd name="connsiteY331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493 w 10000"/>
                <a:gd name="connsiteY303" fmla="*/ 3949 h 10000"/>
                <a:gd name="connsiteX304" fmla="*/ 8511 w 10000"/>
                <a:gd name="connsiteY304" fmla="*/ 4654 h 10000"/>
                <a:gd name="connsiteX305" fmla="*/ 8540 w 10000"/>
                <a:gd name="connsiteY305" fmla="*/ 5282 h 10000"/>
                <a:gd name="connsiteX306" fmla="*/ 8644 w 10000"/>
                <a:gd name="connsiteY306" fmla="*/ 5321 h 10000"/>
                <a:gd name="connsiteX307" fmla="*/ 8728 w 10000"/>
                <a:gd name="connsiteY307" fmla="*/ 3603 h 10000"/>
                <a:gd name="connsiteX308" fmla="*/ 8746 w 10000"/>
                <a:gd name="connsiteY308" fmla="*/ 6846 h 10000"/>
                <a:gd name="connsiteX309" fmla="*/ 8774 w 10000"/>
                <a:gd name="connsiteY309" fmla="*/ 8282 h 10000"/>
                <a:gd name="connsiteX310" fmla="*/ 8793 w 10000"/>
                <a:gd name="connsiteY310" fmla="*/ 8218 h 10000"/>
                <a:gd name="connsiteX311" fmla="*/ 8813 w 10000"/>
                <a:gd name="connsiteY311" fmla="*/ 7679 h 10000"/>
                <a:gd name="connsiteX312" fmla="*/ 8833 w 10000"/>
                <a:gd name="connsiteY312" fmla="*/ 7038 h 10000"/>
                <a:gd name="connsiteX313" fmla="*/ 8918 w 10000"/>
                <a:gd name="connsiteY313" fmla="*/ 5449 h 10000"/>
                <a:gd name="connsiteX314" fmla="*/ 8957 w 10000"/>
                <a:gd name="connsiteY314" fmla="*/ 4333 h 10000"/>
                <a:gd name="connsiteX315" fmla="*/ 9125 w 10000"/>
                <a:gd name="connsiteY315" fmla="*/ 5128 h 10000"/>
                <a:gd name="connsiteX316" fmla="*/ 9156 w 10000"/>
                <a:gd name="connsiteY316" fmla="*/ 6846 h 10000"/>
                <a:gd name="connsiteX317" fmla="*/ 9194 w 10000"/>
                <a:gd name="connsiteY317" fmla="*/ 6821 h 10000"/>
                <a:gd name="connsiteX318" fmla="*/ 9240 w 10000"/>
                <a:gd name="connsiteY318" fmla="*/ 4974 h 10000"/>
                <a:gd name="connsiteX319" fmla="*/ 9258 w 10000"/>
                <a:gd name="connsiteY319" fmla="*/ 3885 h 10000"/>
                <a:gd name="connsiteX320" fmla="*/ 9277 w 10000"/>
                <a:gd name="connsiteY320" fmla="*/ 3795 h 10000"/>
                <a:gd name="connsiteX321" fmla="*/ 9295 w 10000"/>
                <a:gd name="connsiteY321" fmla="*/ 4910 h 10000"/>
                <a:gd name="connsiteX322" fmla="*/ 9316 w 10000"/>
                <a:gd name="connsiteY322" fmla="*/ 6590 h 10000"/>
                <a:gd name="connsiteX323" fmla="*/ 9468 w 10000"/>
                <a:gd name="connsiteY323" fmla="*/ 4782 h 10000"/>
                <a:gd name="connsiteX324" fmla="*/ 9486 w 10000"/>
                <a:gd name="connsiteY324" fmla="*/ 3987 h 10000"/>
                <a:gd name="connsiteX325" fmla="*/ 9515 w 10000"/>
                <a:gd name="connsiteY325" fmla="*/ 3244 h 10000"/>
                <a:gd name="connsiteX326" fmla="*/ 9533 w 10000"/>
                <a:gd name="connsiteY326" fmla="*/ 2872 h 10000"/>
                <a:gd name="connsiteX327" fmla="*/ 9552 w 10000"/>
                <a:gd name="connsiteY327" fmla="*/ 2962 h 10000"/>
                <a:gd name="connsiteX328" fmla="*/ 9570 w 10000"/>
                <a:gd name="connsiteY328" fmla="*/ 3667 h 10000"/>
                <a:gd name="connsiteX329" fmla="*/ 9591 w 10000"/>
                <a:gd name="connsiteY329" fmla="*/ 5321 h 10000"/>
                <a:gd name="connsiteX330" fmla="*/ 10000 w 10000"/>
                <a:gd name="connsiteY330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493 w 10000"/>
                <a:gd name="connsiteY303" fmla="*/ 3949 h 10000"/>
                <a:gd name="connsiteX304" fmla="*/ 8511 w 10000"/>
                <a:gd name="connsiteY304" fmla="*/ 4654 h 10000"/>
                <a:gd name="connsiteX305" fmla="*/ 8540 w 10000"/>
                <a:gd name="connsiteY305" fmla="*/ 5282 h 10000"/>
                <a:gd name="connsiteX306" fmla="*/ 8728 w 10000"/>
                <a:gd name="connsiteY306" fmla="*/ 3603 h 10000"/>
                <a:gd name="connsiteX307" fmla="*/ 8746 w 10000"/>
                <a:gd name="connsiteY307" fmla="*/ 6846 h 10000"/>
                <a:gd name="connsiteX308" fmla="*/ 8774 w 10000"/>
                <a:gd name="connsiteY308" fmla="*/ 8282 h 10000"/>
                <a:gd name="connsiteX309" fmla="*/ 8793 w 10000"/>
                <a:gd name="connsiteY309" fmla="*/ 8218 h 10000"/>
                <a:gd name="connsiteX310" fmla="*/ 8813 w 10000"/>
                <a:gd name="connsiteY310" fmla="*/ 7679 h 10000"/>
                <a:gd name="connsiteX311" fmla="*/ 8833 w 10000"/>
                <a:gd name="connsiteY311" fmla="*/ 7038 h 10000"/>
                <a:gd name="connsiteX312" fmla="*/ 8918 w 10000"/>
                <a:gd name="connsiteY312" fmla="*/ 5449 h 10000"/>
                <a:gd name="connsiteX313" fmla="*/ 8957 w 10000"/>
                <a:gd name="connsiteY313" fmla="*/ 4333 h 10000"/>
                <a:gd name="connsiteX314" fmla="*/ 9125 w 10000"/>
                <a:gd name="connsiteY314" fmla="*/ 5128 h 10000"/>
                <a:gd name="connsiteX315" fmla="*/ 9156 w 10000"/>
                <a:gd name="connsiteY315" fmla="*/ 6846 h 10000"/>
                <a:gd name="connsiteX316" fmla="*/ 9194 w 10000"/>
                <a:gd name="connsiteY316" fmla="*/ 6821 h 10000"/>
                <a:gd name="connsiteX317" fmla="*/ 9240 w 10000"/>
                <a:gd name="connsiteY317" fmla="*/ 4974 h 10000"/>
                <a:gd name="connsiteX318" fmla="*/ 9258 w 10000"/>
                <a:gd name="connsiteY318" fmla="*/ 3885 h 10000"/>
                <a:gd name="connsiteX319" fmla="*/ 9277 w 10000"/>
                <a:gd name="connsiteY319" fmla="*/ 3795 h 10000"/>
                <a:gd name="connsiteX320" fmla="*/ 9295 w 10000"/>
                <a:gd name="connsiteY320" fmla="*/ 4910 h 10000"/>
                <a:gd name="connsiteX321" fmla="*/ 9316 w 10000"/>
                <a:gd name="connsiteY321" fmla="*/ 6590 h 10000"/>
                <a:gd name="connsiteX322" fmla="*/ 9468 w 10000"/>
                <a:gd name="connsiteY322" fmla="*/ 4782 h 10000"/>
                <a:gd name="connsiteX323" fmla="*/ 9486 w 10000"/>
                <a:gd name="connsiteY323" fmla="*/ 3987 h 10000"/>
                <a:gd name="connsiteX324" fmla="*/ 9515 w 10000"/>
                <a:gd name="connsiteY324" fmla="*/ 3244 h 10000"/>
                <a:gd name="connsiteX325" fmla="*/ 9533 w 10000"/>
                <a:gd name="connsiteY325" fmla="*/ 2872 h 10000"/>
                <a:gd name="connsiteX326" fmla="*/ 9552 w 10000"/>
                <a:gd name="connsiteY326" fmla="*/ 2962 h 10000"/>
                <a:gd name="connsiteX327" fmla="*/ 9570 w 10000"/>
                <a:gd name="connsiteY327" fmla="*/ 3667 h 10000"/>
                <a:gd name="connsiteX328" fmla="*/ 9591 w 10000"/>
                <a:gd name="connsiteY328" fmla="*/ 5321 h 10000"/>
                <a:gd name="connsiteX329" fmla="*/ 10000 w 10000"/>
                <a:gd name="connsiteY329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493 w 10000"/>
                <a:gd name="connsiteY303" fmla="*/ 3949 h 10000"/>
                <a:gd name="connsiteX304" fmla="*/ 8511 w 10000"/>
                <a:gd name="connsiteY304" fmla="*/ 4654 h 10000"/>
                <a:gd name="connsiteX305" fmla="*/ 8728 w 10000"/>
                <a:gd name="connsiteY305" fmla="*/ 3603 h 10000"/>
                <a:gd name="connsiteX306" fmla="*/ 8746 w 10000"/>
                <a:gd name="connsiteY306" fmla="*/ 6846 h 10000"/>
                <a:gd name="connsiteX307" fmla="*/ 8774 w 10000"/>
                <a:gd name="connsiteY307" fmla="*/ 8282 h 10000"/>
                <a:gd name="connsiteX308" fmla="*/ 8793 w 10000"/>
                <a:gd name="connsiteY308" fmla="*/ 8218 h 10000"/>
                <a:gd name="connsiteX309" fmla="*/ 8813 w 10000"/>
                <a:gd name="connsiteY309" fmla="*/ 7679 h 10000"/>
                <a:gd name="connsiteX310" fmla="*/ 8833 w 10000"/>
                <a:gd name="connsiteY310" fmla="*/ 7038 h 10000"/>
                <a:gd name="connsiteX311" fmla="*/ 8918 w 10000"/>
                <a:gd name="connsiteY311" fmla="*/ 5449 h 10000"/>
                <a:gd name="connsiteX312" fmla="*/ 8957 w 10000"/>
                <a:gd name="connsiteY312" fmla="*/ 4333 h 10000"/>
                <a:gd name="connsiteX313" fmla="*/ 9125 w 10000"/>
                <a:gd name="connsiteY313" fmla="*/ 5128 h 10000"/>
                <a:gd name="connsiteX314" fmla="*/ 9156 w 10000"/>
                <a:gd name="connsiteY314" fmla="*/ 6846 h 10000"/>
                <a:gd name="connsiteX315" fmla="*/ 9194 w 10000"/>
                <a:gd name="connsiteY315" fmla="*/ 6821 h 10000"/>
                <a:gd name="connsiteX316" fmla="*/ 9240 w 10000"/>
                <a:gd name="connsiteY316" fmla="*/ 4974 h 10000"/>
                <a:gd name="connsiteX317" fmla="*/ 9258 w 10000"/>
                <a:gd name="connsiteY317" fmla="*/ 3885 h 10000"/>
                <a:gd name="connsiteX318" fmla="*/ 9277 w 10000"/>
                <a:gd name="connsiteY318" fmla="*/ 3795 h 10000"/>
                <a:gd name="connsiteX319" fmla="*/ 9295 w 10000"/>
                <a:gd name="connsiteY319" fmla="*/ 4910 h 10000"/>
                <a:gd name="connsiteX320" fmla="*/ 9316 w 10000"/>
                <a:gd name="connsiteY320" fmla="*/ 6590 h 10000"/>
                <a:gd name="connsiteX321" fmla="*/ 9468 w 10000"/>
                <a:gd name="connsiteY321" fmla="*/ 4782 h 10000"/>
                <a:gd name="connsiteX322" fmla="*/ 9486 w 10000"/>
                <a:gd name="connsiteY322" fmla="*/ 3987 h 10000"/>
                <a:gd name="connsiteX323" fmla="*/ 9515 w 10000"/>
                <a:gd name="connsiteY323" fmla="*/ 3244 h 10000"/>
                <a:gd name="connsiteX324" fmla="*/ 9533 w 10000"/>
                <a:gd name="connsiteY324" fmla="*/ 2872 h 10000"/>
                <a:gd name="connsiteX325" fmla="*/ 9552 w 10000"/>
                <a:gd name="connsiteY325" fmla="*/ 2962 h 10000"/>
                <a:gd name="connsiteX326" fmla="*/ 9570 w 10000"/>
                <a:gd name="connsiteY326" fmla="*/ 3667 h 10000"/>
                <a:gd name="connsiteX327" fmla="*/ 9591 w 10000"/>
                <a:gd name="connsiteY327" fmla="*/ 5321 h 10000"/>
                <a:gd name="connsiteX328" fmla="*/ 10000 w 10000"/>
                <a:gd name="connsiteY328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493 w 10000"/>
                <a:gd name="connsiteY303" fmla="*/ 3949 h 10000"/>
                <a:gd name="connsiteX304" fmla="*/ 8728 w 10000"/>
                <a:gd name="connsiteY304" fmla="*/ 3603 h 10000"/>
                <a:gd name="connsiteX305" fmla="*/ 8746 w 10000"/>
                <a:gd name="connsiteY305" fmla="*/ 6846 h 10000"/>
                <a:gd name="connsiteX306" fmla="*/ 8774 w 10000"/>
                <a:gd name="connsiteY306" fmla="*/ 8282 h 10000"/>
                <a:gd name="connsiteX307" fmla="*/ 8793 w 10000"/>
                <a:gd name="connsiteY307" fmla="*/ 8218 h 10000"/>
                <a:gd name="connsiteX308" fmla="*/ 8813 w 10000"/>
                <a:gd name="connsiteY308" fmla="*/ 7679 h 10000"/>
                <a:gd name="connsiteX309" fmla="*/ 8833 w 10000"/>
                <a:gd name="connsiteY309" fmla="*/ 7038 h 10000"/>
                <a:gd name="connsiteX310" fmla="*/ 8918 w 10000"/>
                <a:gd name="connsiteY310" fmla="*/ 5449 h 10000"/>
                <a:gd name="connsiteX311" fmla="*/ 8957 w 10000"/>
                <a:gd name="connsiteY311" fmla="*/ 4333 h 10000"/>
                <a:gd name="connsiteX312" fmla="*/ 9125 w 10000"/>
                <a:gd name="connsiteY312" fmla="*/ 5128 h 10000"/>
                <a:gd name="connsiteX313" fmla="*/ 9156 w 10000"/>
                <a:gd name="connsiteY313" fmla="*/ 6846 h 10000"/>
                <a:gd name="connsiteX314" fmla="*/ 9194 w 10000"/>
                <a:gd name="connsiteY314" fmla="*/ 6821 h 10000"/>
                <a:gd name="connsiteX315" fmla="*/ 9240 w 10000"/>
                <a:gd name="connsiteY315" fmla="*/ 4974 h 10000"/>
                <a:gd name="connsiteX316" fmla="*/ 9258 w 10000"/>
                <a:gd name="connsiteY316" fmla="*/ 3885 h 10000"/>
                <a:gd name="connsiteX317" fmla="*/ 9277 w 10000"/>
                <a:gd name="connsiteY317" fmla="*/ 3795 h 10000"/>
                <a:gd name="connsiteX318" fmla="*/ 9295 w 10000"/>
                <a:gd name="connsiteY318" fmla="*/ 4910 h 10000"/>
                <a:gd name="connsiteX319" fmla="*/ 9316 w 10000"/>
                <a:gd name="connsiteY319" fmla="*/ 6590 h 10000"/>
                <a:gd name="connsiteX320" fmla="*/ 9468 w 10000"/>
                <a:gd name="connsiteY320" fmla="*/ 4782 h 10000"/>
                <a:gd name="connsiteX321" fmla="*/ 9486 w 10000"/>
                <a:gd name="connsiteY321" fmla="*/ 3987 h 10000"/>
                <a:gd name="connsiteX322" fmla="*/ 9515 w 10000"/>
                <a:gd name="connsiteY322" fmla="*/ 3244 h 10000"/>
                <a:gd name="connsiteX323" fmla="*/ 9533 w 10000"/>
                <a:gd name="connsiteY323" fmla="*/ 2872 h 10000"/>
                <a:gd name="connsiteX324" fmla="*/ 9552 w 10000"/>
                <a:gd name="connsiteY324" fmla="*/ 2962 h 10000"/>
                <a:gd name="connsiteX325" fmla="*/ 9570 w 10000"/>
                <a:gd name="connsiteY325" fmla="*/ 3667 h 10000"/>
                <a:gd name="connsiteX326" fmla="*/ 9591 w 10000"/>
                <a:gd name="connsiteY326" fmla="*/ 5321 h 10000"/>
                <a:gd name="connsiteX327" fmla="*/ 10000 w 10000"/>
                <a:gd name="connsiteY327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728 w 10000"/>
                <a:gd name="connsiteY303" fmla="*/ 3603 h 10000"/>
                <a:gd name="connsiteX304" fmla="*/ 8746 w 10000"/>
                <a:gd name="connsiteY304" fmla="*/ 6846 h 10000"/>
                <a:gd name="connsiteX305" fmla="*/ 8774 w 10000"/>
                <a:gd name="connsiteY305" fmla="*/ 8282 h 10000"/>
                <a:gd name="connsiteX306" fmla="*/ 8793 w 10000"/>
                <a:gd name="connsiteY306" fmla="*/ 8218 h 10000"/>
                <a:gd name="connsiteX307" fmla="*/ 8813 w 10000"/>
                <a:gd name="connsiteY307" fmla="*/ 7679 h 10000"/>
                <a:gd name="connsiteX308" fmla="*/ 8833 w 10000"/>
                <a:gd name="connsiteY308" fmla="*/ 7038 h 10000"/>
                <a:gd name="connsiteX309" fmla="*/ 8918 w 10000"/>
                <a:gd name="connsiteY309" fmla="*/ 5449 h 10000"/>
                <a:gd name="connsiteX310" fmla="*/ 8957 w 10000"/>
                <a:gd name="connsiteY310" fmla="*/ 4333 h 10000"/>
                <a:gd name="connsiteX311" fmla="*/ 9125 w 10000"/>
                <a:gd name="connsiteY311" fmla="*/ 5128 h 10000"/>
                <a:gd name="connsiteX312" fmla="*/ 9156 w 10000"/>
                <a:gd name="connsiteY312" fmla="*/ 6846 h 10000"/>
                <a:gd name="connsiteX313" fmla="*/ 9194 w 10000"/>
                <a:gd name="connsiteY313" fmla="*/ 6821 h 10000"/>
                <a:gd name="connsiteX314" fmla="*/ 9240 w 10000"/>
                <a:gd name="connsiteY314" fmla="*/ 4974 h 10000"/>
                <a:gd name="connsiteX315" fmla="*/ 9258 w 10000"/>
                <a:gd name="connsiteY315" fmla="*/ 3885 h 10000"/>
                <a:gd name="connsiteX316" fmla="*/ 9277 w 10000"/>
                <a:gd name="connsiteY316" fmla="*/ 3795 h 10000"/>
                <a:gd name="connsiteX317" fmla="*/ 9295 w 10000"/>
                <a:gd name="connsiteY317" fmla="*/ 4910 h 10000"/>
                <a:gd name="connsiteX318" fmla="*/ 9316 w 10000"/>
                <a:gd name="connsiteY318" fmla="*/ 6590 h 10000"/>
                <a:gd name="connsiteX319" fmla="*/ 9468 w 10000"/>
                <a:gd name="connsiteY319" fmla="*/ 4782 h 10000"/>
                <a:gd name="connsiteX320" fmla="*/ 9486 w 10000"/>
                <a:gd name="connsiteY320" fmla="*/ 3987 h 10000"/>
                <a:gd name="connsiteX321" fmla="*/ 9515 w 10000"/>
                <a:gd name="connsiteY321" fmla="*/ 3244 h 10000"/>
                <a:gd name="connsiteX322" fmla="*/ 9533 w 10000"/>
                <a:gd name="connsiteY322" fmla="*/ 2872 h 10000"/>
                <a:gd name="connsiteX323" fmla="*/ 9552 w 10000"/>
                <a:gd name="connsiteY323" fmla="*/ 2962 h 10000"/>
                <a:gd name="connsiteX324" fmla="*/ 9570 w 10000"/>
                <a:gd name="connsiteY324" fmla="*/ 3667 h 10000"/>
                <a:gd name="connsiteX325" fmla="*/ 9591 w 10000"/>
                <a:gd name="connsiteY325" fmla="*/ 5321 h 10000"/>
                <a:gd name="connsiteX326" fmla="*/ 10000 w 10000"/>
                <a:gd name="connsiteY326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728 w 10000"/>
                <a:gd name="connsiteY302" fmla="*/ 3603 h 10000"/>
                <a:gd name="connsiteX303" fmla="*/ 8746 w 10000"/>
                <a:gd name="connsiteY303" fmla="*/ 6846 h 10000"/>
                <a:gd name="connsiteX304" fmla="*/ 8774 w 10000"/>
                <a:gd name="connsiteY304" fmla="*/ 8282 h 10000"/>
                <a:gd name="connsiteX305" fmla="*/ 8793 w 10000"/>
                <a:gd name="connsiteY305" fmla="*/ 8218 h 10000"/>
                <a:gd name="connsiteX306" fmla="*/ 8813 w 10000"/>
                <a:gd name="connsiteY306" fmla="*/ 7679 h 10000"/>
                <a:gd name="connsiteX307" fmla="*/ 8833 w 10000"/>
                <a:gd name="connsiteY307" fmla="*/ 7038 h 10000"/>
                <a:gd name="connsiteX308" fmla="*/ 8918 w 10000"/>
                <a:gd name="connsiteY308" fmla="*/ 5449 h 10000"/>
                <a:gd name="connsiteX309" fmla="*/ 8957 w 10000"/>
                <a:gd name="connsiteY309" fmla="*/ 4333 h 10000"/>
                <a:gd name="connsiteX310" fmla="*/ 9125 w 10000"/>
                <a:gd name="connsiteY310" fmla="*/ 5128 h 10000"/>
                <a:gd name="connsiteX311" fmla="*/ 9156 w 10000"/>
                <a:gd name="connsiteY311" fmla="*/ 6846 h 10000"/>
                <a:gd name="connsiteX312" fmla="*/ 9194 w 10000"/>
                <a:gd name="connsiteY312" fmla="*/ 6821 h 10000"/>
                <a:gd name="connsiteX313" fmla="*/ 9240 w 10000"/>
                <a:gd name="connsiteY313" fmla="*/ 4974 h 10000"/>
                <a:gd name="connsiteX314" fmla="*/ 9258 w 10000"/>
                <a:gd name="connsiteY314" fmla="*/ 3885 h 10000"/>
                <a:gd name="connsiteX315" fmla="*/ 9277 w 10000"/>
                <a:gd name="connsiteY315" fmla="*/ 3795 h 10000"/>
                <a:gd name="connsiteX316" fmla="*/ 9295 w 10000"/>
                <a:gd name="connsiteY316" fmla="*/ 4910 h 10000"/>
                <a:gd name="connsiteX317" fmla="*/ 9316 w 10000"/>
                <a:gd name="connsiteY317" fmla="*/ 6590 h 10000"/>
                <a:gd name="connsiteX318" fmla="*/ 9468 w 10000"/>
                <a:gd name="connsiteY318" fmla="*/ 4782 h 10000"/>
                <a:gd name="connsiteX319" fmla="*/ 9486 w 10000"/>
                <a:gd name="connsiteY319" fmla="*/ 3987 h 10000"/>
                <a:gd name="connsiteX320" fmla="*/ 9515 w 10000"/>
                <a:gd name="connsiteY320" fmla="*/ 3244 h 10000"/>
                <a:gd name="connsiteX321" fmla="*/ 9533 w 10000"/>
                <a:gd name="connsiteY321" fmla="*/ 2872 h 10000"/>
                <a:gd name="connsiteX322" fmla="*/ 9552 w 10000"/>
                <a:gd name="connsiteY322" fmla="*/ 2962 h 10000"/>
                <a:gd name="connsiteX323" fmla="*/ 9570 w 10000"/>
                <a:gd name="connsiteY323" fmla="*/ 3667 h 10000"/>
                <a:gd name="connsiteX324" fmla="*/ 9591 w 10000"/>
                <a:gd name="connsiteY324" fmla="*/ 5321 h 10000"/>
                <a:gd name="connsiteX325" fmla="*/ 10000 w 10000"/>
                <a:gd name="connsiteY325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728 w 10000"/>
                <a:gd name="connsiteY301" fmla="*/ 3603 h 10000"/>
                <a:gd name="connsiteX302" fmla="*/ 8746 w 10000"/>
                <a:gd name="connsiteY302" fmla="*/ 6846 h 10000"/>
                <a:gd name="connsiteX303" fmla="*/ 8774 w 10000"/>
                <a:gd name="connsiteY303" fmla="*/ 8282 h 10000"/>
                <a:gd name="connsiteX304" fmla="*/ 8793 w 10000"/>
                <a:gd name="connsiteY304" fmla="*/ 8218 h 10000"/>
                <a:gd name="connsiteX305" fmla="*/ 8813 w 10000"/>
                <a:gd name="connsiteY305" fmla="*/ 7679 h 10000"/>
                <a:gd name="connsiteX306" fmla="*/ 8833 w 10000"/>
                <a:gd name="connsiteY306" fmla="*/ 7038 h 10000"/>
                <a:gd name="connsiteX307" fmla="*/ 8918 w 10000"/>
                <a:gd name="connsiteY307" fmla="*/ 5449 h 10000"/>
                <a:gd name="connsiteX308" fmla="*/ 8957 w 10000"/>
                <a:gd name="connsiteY308" fmla="*/ 4333 h 10000"/>
                <a:gd name="connsiteX309" fmla="*/ 9125 w 10000"/>
                <a:gd name="connsiteY309" fmla="*/ 5128 h 10000"/>
                <a:gd name="connsiteX310" fmla="*/ 9156 w 10000"/>
                <a:gd name="connsiteY310" fmla="*/ 6846 h 10000"/>
                <a:gd name="connsiteX311" fmla="*/ 9194 w 10000"/>
                <a:gd name="connsiteY311" fmla="*/ 6821 h 10000"/>
                <a:gd name="connsiteX312" fmla="*/ 9240 w 10000"/>
                <a:gd name="connsiteY312" fmla="*/ 4974 h 10000"/>
                <a:gd name="connsiteX313" fmla="*/ 9258 w 10000"/>
                <a:gd name="connsiteY313" fmla="*/ 3885 h 10000"/>
                <a:gd name="connsiteX314" fmla="*/ 9277 w 10000"/>
                <a:gd name="connsiteY314" fmla="*/ 3795 h 10000"/>
                <a:gd name="connsiteX315" fmla="*/ 9295 w 10000"/>
                <a:gd name="connsiteY315" fmla="*/ 4910 h 10000"/>
                <a:gd name="connsiteX316" fmla="*/ 9316 w 10000"/>
                <a:gd name="connsiteY316" fmla="*/ 6590 h 10000"/>
                <a:gd name="connsiteX317" fmla="*/ 9468 w 10000"/>
                <a:gd name="connsiteY317" fmla="*/ 4782 h 10000"/>
                <a:gd name="connsiteX318" fmla="*/ 9486 w 10000"/>
                <a:gd name="connsiteY318" fmla="*/ 3987 h 10000"/>
                <a:gd name="connsiteX319" fmla="*/ 9515 w 10000"/>
                <a:gd name="connsiteY319" fmla="*/ 3244 h 10000"/>
                <a:gd name="connsiteX320" fmla="*/ 9533 w 10000"/>
                <a:gd name="connsiteY320" fmla="*/ 2872 h 10000"/>
                <a:gd name="connsiteX321" fmla="*/ 9552 w 10000"/>
                <a:gd name="connsiteY321" fmla="*/ 2962 h 10000"/>
                <a:gd name="connsiteX322" fmla="*/ 9570 w 10000"/>
                <a:gd name="connsiteY322" fmla="*/ 3667 h 10000"/>
                <a:gd name="connsiteX323" fmla="*/ 9591 w 10000"/>
                <a:gd name="connsiteY323" fmla="*/ 5321 h 10000"/>
                <a:gd name="connsiteX324" fmla="*/ 10000 w 10000"/>
                <a:gd name="connsiteY324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728 w 10000"/>
                <a:gd name="connsiteY300" fmla="*/ 3603 h 10000"/>
                <a:gd name="connsiteX301" fmla="*/ 8746 w 10000"/>
                <a:gd name="connsiteY301" fmla="*/ 6846 h 10000"/>
                <a:gd name="connsiteX302" fmla="*/ 8774 w 10000"/>
                <a:gd name="connsiteY302" fmla="*/ 8282 h 10000"/>
                <a:gd name="connsiteX303" fmla="*/ 8793 w 10000"/>
                <a:gd name="connsiteY303" fmla="*/ 8218 h 10000"/>
                <a:gd name="connsiteX304" fmla="*/ 8813 w 10000"/>
                <a:gd name="connsiteY304" fmla="*/ 7679 h 10000"/>
                <a:gd name="connsiteX305" fmla="*/ 8833 w 10000"/>
                <a:gd name="connsiteY305" fmla="*/ 7038 h 10000"/>
                <a:gd name="connsiteX306" fmla="*/ 8918 w 10000"/>
                <a:gd name="connsiteY306" fmla="*/ 5449 h 10000"/>
                <a:gd name="connsiteX307" fmla="*/ 8957 w 10000"/>
                <a:gd name="connsiteY307" fmla="*/ 4333 h 10000"/>
                <a:gd name="connsiteX308" fmla="*/ 9125 w 10000"/>
                <a:gd name="connsiteY308" fmla="*/ 5128 h 10000"/>
                <a:gd name="connsiteX309" fmla="*/ 9156 w 10000"/>
                <a:gd name="connsiteY309" fmla="*/ 6846 h 10000"/>
                <a:gd name="connsiteX310" fmla="*/ 9194 w 10000"/>
                <a:gd name="connsiteY310" fmla="*/ 6821 h 10000"/>
                <a:gd name="connsiteX311" fmla="*/ 9240 w 10000"/>
                <a:gd name="connsiteY311" fmla="*/ 4974 h 10000"/>
                <a:gd name="connsiteX312" fmla="*/ 9258 w 10000"/>
                <a:gd name="connsiteY312" fmla="*/ 3885 h 10000"/>
                <a:gd name="connsiteX313" fmla="*/ 9277 w 10000"/>
                <a:gd name="connsiteY313" fmla="*/ 3795 h 10000"/>
                <a:gd name="connsiteX314" fmla="*/ 9295 w 10000"/>
                <a:gd name="connsiteY314" fmla="*/ 4910 h 10000"/>
                <a:gd name="connsiteX315" fmla="*/ 9316 w 10000"/>
                <a:gd name="connsiteY315" fmla="*/ 6590 h 10000"/>
                <a:gd name="connsiteX316" fmla="*/ 9468 w 10000"/>
                <a:gd name="connsiteY316" fmla="*/ 4782 h 10000"/>
                <a:gd name="connsiteX317" fmla="*/ 9486 w 10000"/>
                <a:gd name="connsiteY317" fmla="*/ 3987 h 10000"/>
                <a:gd name="connsiteX318" fmla="*/ 9515 w 10000"/>
                <a:gd name="connsiteY318" fmla="*/ 3244 h 10000"/>
                <a:gd name="connsiteX319" fmla="*/ 9533 w 10000"/>
                <a:gd name="connsiteY319" fmla="*/ 2872 h 10000"/>
                <a:gd name="connsiteX320" fmla="*/ 9552 w 10000"/>
                <a:gd name="connsiteY320" fmla="*/ 2962 h 10000"/>
                <a:gd name="connsiteX321" fmla="*/ 9570 w 10000"/>
                <a:gd name="connsiteY321" fmla="*/ 3667 h 10000"/>
                <a:gd name="connsiteX322" fmla="*/ 9591 w 10000"/>
                <a:gd name="connsiteY322" fmla="*/ 5321 h 10000"/>
                <a:gd name="connsiteX323" fmla="*/ 10000 w 10000"/>
                <a:gd name="connsiteY323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728 w 10000"/>
                <a:gd name="connsiteY299" fmla="*/ 3603 h 10000"/>
                <a:gd name="connsiteX300" fmla="*/ 8746 w 10000"/>
                <a:gd name="connsiteY300" fmla="*/ 6846 h 10000"/>
                <a:gd name="connsiteX301" fmla="*/ 8774 w 10000"/>
                <a:gd name="connsiteY301" fmla="*/ 8282 h 10000"/>
                <a:gd name="connsiteX302" fmla="*/ 8793 w 10000"/>
                <a:gd name="connsiteY302" fmla="*/ 8218 h 10000"/>
                <a:gd name="connsiteX303" fmla="*/ 8813 w 10000"/>
                <a:gd name="connsiteY303" fmla="*/ 7679 h 10000"/>
                <a:gd name="connsiteX304" fmla="*/ 8833 w 10000"/>
                <a:gd name="connsiteY304" fmla="*/ 7038 h 10000"/>
                <a:gd name="connsiteX305" fmla="*/ 8918 w 10000"/>
                <a:gd name="connsiteY305" fmla="*/ 5449 h 10000"/>
                <a:gd name="connsiteX306" fmla="*/ 8957 w 10000"/>
                <a:gd name="connsiteY306" fmla="*/ 4333 h 10000"/>
                <a:gd name="connsiteX307" fmla="*/ 9125 w 10000"/>
                <a:gd name="connsiteY307" fmla="*/ 5128 h 10000"/>
                <a:gd name="connsiteX308" fmla="*/ 9156 w 10000"/>
                <a:gd name="connsiteY308" fmla="*/ 6846 h 10000"/>
                <a:gd name="connsiteX309" fmla="*/ 9194 w 10000"/>
                <a:gd name="connsiteY309" fmla="*/ 6821 h 10000"/>
                <a:gd name="connsiteX310" fmla="*/ 9240 w 10000"/>
                <a:gd name="connsiteY310" fmla="*/ 4974 h 10000"/>
                <a:gd name="connsiteX311" fmla="*/ 9258 w 10000"/>
                <a:gd name="connsiteY311" fmla="*/ 3885 h 10000"/>
                <a:gd name="connsiteX312" fmla="*/ 9277 w 10000"/>
                <a:gd name="connsiteY312" fmla="*/ 3795 h 10000"/>
                <a:gd name="connsiteX313" fmla="*/ 9295 w 10000"/>
                <a:gd name="connsiteY313" fmla="*/ 4910 h 10000"/>
                <a:gd name="connsiteX314" fmla="*/ 9316 w 10000"/>
                <a:gd name="connsiteY314" fmla="*/ 6590 h 10000"/>
                <a:gd name="connsiteX315" fmla="*/ 9468 w 10000"/>
                <a:gd name="connsiteY315" fmla="*/ 4782 h 10000"/>
                <a:gd name="connsiteX316" fmla="*/ 9486 w 10000"/>
                <a:gd name="connsiteY316" fmla="*/ 3987 h 10000"/>
                <a:gd name="connsiteX317" fmla="*/ 9515 w 10000"/>
                <a:gd name="connsiteY317" fmla="*/ 3244 h 10000"/>
                <a:gd name="connsiteX318" fmla="*/ 9533 w 10000"/>
                <a:gd name="connsiteY318" fmla="*/ 2872 h 10000"/>
                <a:gd name="connsiteX319" fmla="*/ 9552 w 10000"/>
                <a:gd name="connsiteY319" fmla="*/ 2962 h 10000"/>
                <a:gd name="connsiteX320" fmla="*/ 9570 w 10000"/>
                <a:gd name="connsiteY320" fmla="*/ 3667 h 10000"/>
                <a:gd name="connsiteX321" fmla="*/ 9591 w 10000"/>
                <a:gd name="connsiteY321" fmla="*/ 5321 h 10000"/>
                <a:gd name="connsiteX322" fmla="*/ 10000 w 10000"/>
                <a:gd name="connsiteY322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746 w 10000"/>
                <a:gd name="connsiteY299" fmla="*/ 6846 h 10000"/>
                <a:gd name="connsiteX300" fmla="*/ 8774 w 10000"/>
                <a:gd name="connsiteY300" fmla="*/ 8282 h 10000"/>
                <a:gd name="connsiteX301" fmla="*/ 8793 w 10000"/>
                <a:gd name="connsiteY301" fmla="*/ 8218 h 10000"/>
                <a:gd name="connsiteX302" fmla="*/ 8813 w 10000"/>
                <a:gd name="connsiteY302" fmla="*/ 7679 h 10000"/>
                <a:gd name="connsiteX303" fmla="*/ 8833 w 10000"/>
                <a:gd name="connsiteY303" fmla="*/ 7038 h 10000"/>
                <a:gd name="connsiteX304" fmla="*/ 8918 w 10000"/>
                <a:gd name="connsiteY304" fmla="*/ 5449 h 10000"/>
                <a:gd name="connsiteX305" fmla="*/ 8957 w 10000"/>
                <a:gd name="connsiteY305" fmla="*/ 4333 h 10000"/>
                <a:gd name="connsiteX306" fmla="*/ 9125 w 10000"/>
                <a:gd name="connsiteY306" fmla="*/ 5128 h 10000"/>
                <a:gd name="connsiteX307" fmla="*/ 9156 w 10000"/>
                <a:gd name="connsiteY307" fmla="*/ 6846 h 10000"/>
                <a:gd name="connsiteX308" fmla="*/ 9194 w 10000"/>
                <a:gd name="connsiteY308" fmla="*/ 6821 h 10000"/>
                <a:gd name="connsiteX309" fmla="*/ 9240 w 10000"/>
                <a:gd name="connsiteY309" fmla="*/ 4974 h 10000"/>
                <a:gd name="connsiteX310" fmla="*/ 9258 w 10000"/>
                <a:gd name="connsiteY310" fmla="*/ 3885 h 10000"/>
                <a:gd name="connsiteX311" fmla="*/ 9277 w 10000"/>
                <a:gd name="connsiteY311" fmla="*/ 3795 h 10000"/>
                <a:gd name="connsiteX312" fmla="*/ 9295 w 10000"/>
                <a:gd name="connsiteY312" fmla="*/ 4910 h 10000"/>
                <a:gd name="connsiteX313" fmla="*/ 9316 w 10000"/>
                <a:gd name="connsiteY313" fmla="*/ 6590 h 10000"/>
                <a:gd name="connsiteX314" fmla="*/ 9468 w 10000"/>
                <a:gd name="connsiteY314" fmla="*/ 4782 h 10000"/>
                <a:gd name="connsiteX315" fmla="*/ 9486 w 10000"/>
                <a:gd name="connsiteY315" fmla="*/ 3987 h 10000"/>
                <a:gd name="connsiteX316" fmla="*/ 9515 w 10000"/>
                <a:gd name="connsiteY316" fmla="*/ 3244 h 10000"/>
                <a:gd name="connsiteX317" fmla="*/ 9533 w 10000"/>
                <a:gd name="connsiteY317" fmla="*/ 2872 h 10000"/>
                <a:gd name="connsiteX318" fmla="*/ 9552 w 10000"/>
                <a:gd name="connsiteY318" fmla="*/ 2962 h 10000"/>
                <a:gd name="connsiteX319" fmla="*/ 9570 w 10000"/>
                <a:gd name="connsiteY319" fmla="*/ 3667 h 10000"/>
                <a:gd name="connsiteX320" fmla="*/ 9591 w 10000"/>
                <a:gd name="connsiteY320" fmla="*/ 5321 h 10000"/>
                <a:gd name="connsiteX321" fmla="*/ 10000 w 10000"/>
                <a:gd name="connsiteY321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774 w 10000"/>
                <a:gd name="connsiteY299" fmla="*/ 8282 h 10000"/>
                <a:gd name="connsiteX300" fmla="*/ 8793 w 10000"/>
                <a:gd name="connsiteY300" fmla="*/ 8218 h 10000"/>
                <a:gd name="connsiteX301" fmla="*/ 8813 w 10000"/>
                <a:gd name="connsiteY301" fmla="*/ 7679 h 10000"/>
                <a:gd name="connsiteX302" fmla="*/ 8833 w 10000"/>
                <a:gd name="connsiteY302" fmla="*/ 7038 h 10000"/>
                <a:gd name="connsiteX303" fmla="*/ 8918 w 10000"/>
                <a:gd name="connsiteY303" fmla="*/ 5449 h 10000"/>
                <a:gd name="connsiteX304" fmla="*/ 8957 w 10000"/>
                <a:gd name="connsiteY304" fmla="*/ 4333 h 10000"/>
                <a:gd name="connsiteX305" fmla="*/ 9125 w 10000"/>
                <a:gd name="connsiteY305" fmla="*/ 5128 h 10000"/>
                <a:gd name="connsiteX306" fmla="*/ 9156 w 10000"/>
                <a:gd name="connsiteY306" fmla="*/ 6846 h 10000"/>
                <a:gd name="connsiteX307" fmla="*/ 9194 w 10000"/>
                <a:gd name="connsiteY307" fmla="*/ 6821 h 10000"/>
                <a:gd name="connsiteX308" fmla="*/ 9240 w 10000"/>
                <a:gd name="connsiteY308" fmla="*/ 4974 h 10000"/>
                <a:gd name="connsiteX309" fmla="*/ 9258 w 10000"/>
                <a:gd name="connsiteY309" fmla="*/ 3885 h 10000"/>
                <a:gd name="connsiteX310" fmla="*/ 9277 w 10000"/>
                <a:gd name="connsiteY310" fmla="*/ 3795 h 10000"/>
                <a:gd name="connsiteX311" fmla="*/ 9295 w 10000"/>
                <a:gd name="connsiteY311" fmla="*/ 4910 h 10000"/>
                <a:gd name="connsiteX312" fmla="*/ 9316 w 10000"/>
                <a:gd name="connsiteY312" fmla="*/ 6590 h 10000"/>
                <a:gd name="connsiteX313" fmla="*/ 9468 w 10000"/>
                <a:gd name="connsiteY313" fmla="*/ 4782 h 10000"/>
                <a:gd name="connsiteX314" fmla="*/ 9486 w 10000"/>
                <a:gd name="connsiteY314" fmla="*/ 3987 h 10000"/>
                <a:gd name="connsiteX315" fmla="*/ 9515 w 10000"/>
                <a:gd name="connsiteY315" fmla="*/ 3244 h 10000"/>
                <a:gd name="connsiteX316" fmla="*/ 9533 w 10000"/>
                <a:gd name="connsiteY316" fmla="*/ 2872 h 10000"/>
                <a:gd name="connsiteX317" fmla="*/ 9552 w 10000"/>
                <a:gd name="connsiteY317" fmla="*/ 2962 h 10000"/>
                <a:gd name="connsiteX318" fmla="*/ 9570 w 10000"/>
                <a:gd name="connsiteY318" fmla="*/ 3667 h 10000"/>
                <a:gd name="connsiteX319" fmla="*/ 9591 w 10000"/>
                <a:gd name="connsiteY319" fmla="*/ 5321 h 10000"/>
                <a:gd name="connsiteX320" fmla="*/ 10000 w 10000"/>
                <a:gd name="connsiteY320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774 w 10000"/>
                <a:gd name="connsiteY299" fmla="*/ 8282 h 10000"/>
                <a:gd name="connsiteX300" fmla="*/ 8813 w 10000"/>
                <a:gd name="connsiteY300" fmla="*/ 7679 h 10000"/>
                <a:gd name="connsiteX301" fmla="*/ 8833 w 10000"/>
                <a:gd name="connsiteY301" fmla="*/ 7038 h 10000"/>
                <a:gd name="connsiteX302" fmla="*/ 8918 w 10000"/>
                <a:gd name="connsiteY302" fmla="*/ 5449 h 10000"/>
                <a:gd name="connsiteX303" fmla="*/ 8957 w 10000"/>
                <a:gd name="connsiteY303" fmla="*/ 4333 h 10000"/>
                <a:gd name="connsiteX304" fmla="*/ 9125 w 10000"/>
                <a:gd name="connsiteY304" fmla="*/ 5128 h 10000"/>
                <a:gd name="connsiteX305" fmla="*/ 9156 w 10000"/>
                <a:gd name="connsiteY305" fmla="*/ 6846 h 10000"/>
                <a:gd name="connsiteX306" fmla="*/ 9194 w 10000"/>
                <a:gd name="connsiteY306" fmla="*/ 6821 h 10000"/>
                <a:gd name="connsiteX307" fmla="*/ 9240 w 10000"/>
                <a:gd name="connsiteY307" fmla="*/ 4974 h 10000"/>
                <a:gd name="connsiteX308" fmla="*/ 9258 w 10000"/>
                <a:gd name="connsiteY308" fmla="*/ 3885 h 10000"/>
                <a:gd name="connsiteX309" fmla="*/ 9277 w 10000"/>
                <a:gd name="connsiteY309" fmla="*/ 3795 h 10000"/>
                <a:gd name="connsiteX310" fmla="*/ 9295 w 10000"/>
                <a:gd name="connsiteY310" fmla="*/ 4910 h 10000"/>
                <a:gd name="connsiteX311" fmla="*/ 9316 w 10000"/>
                <a:gd name="connsiteY311" fmla="*/ 6590 h 10000"/>
                <a:gd name="connsiteX312" fmla="*/ 9468 w 10000"/>
                <a:gd name="connsiteY312" fmla="*/ 4782 h 10000"/>
                <a:gd name="connsiteX313" fmla="*/ 9486 w 10000"/>
                <a:gd name="connsiteY313" fmla="*/ 3987 h 10000"/>
                <a:gd name="connsiteX314" fmla="*/ 9515 w 10000"/>
                <a:gd name="connsiteY314" fmla="*/ 3244 h 10000"/>
                <a:gd name="connsiteX315" fmla="*/ 9533 w 10000"/>
                <a:gd name="connsiteY315" fmla="*/ 2872 h 10000"/>
                <a:gd name="connsiteX316" fmla="*/ 9552 w 10000"/>
                <a:gd name="connsiteY316" fmla="*/ 2962 h 10000"/>
                <a:gd name="connsiteX317" fmla="*/ 9570 w 10000"/>
                <a:gd name="connsiteY317" fmla="*/ 3667 h 10000"/>
                <a:gd name="connsiteX318" fmla="*/ 9591 w 10000"/>
                <a:gd name="connsiteY318" fmla="*/ 5321 h 10000"/>
                <a:gd name="connsiteX319" fmla="*/ 10000 w 10000"/>
                <a:gd name="connsiteY319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774 w 10000"/>
                <a:gd name="connsiteY299" fmla="*/ 8282 h 10000"/>
                <a:gd name="connsiteX300" fmla="*/ 8833 w 10000"/>
                <a:gd name="connsiteY300" fmla="*/ 7038 h 10000"/>
                <a:gd name="connsiteX301" fmla="*/ 8918 w 10000"/>
                <a:gd name="connsiteY301" fmla="*/ 5449 h 10000"/>
                <a:gd name="connsiteX302" fmla="*/ 8957 w 10000"/>
                <a:gd name="connsiteY302" fmla="*/ 4333 h 10000"/>
                <a:gd name="connsiteX303" fmla="*/ 9125 w 10000"/>
                <a:gd name="connsiteY303" fmla="*/ 5128 h 10000"/>
                <a:gd name="connsiteX304" fmla="*/ 9156 w 10000"/>
                <a:gd name="connsiteY304" fmla="*/ 6846 h 10000"/>
                <a:gd name="connsiteX305" fmla="*/ 9194 w 10000"/>
                <a:gd name="connsiteY305" fmla="*/ 6821 h 10000"/>
                <a:gd name="connsiteX306" fmla="*/ 9240 w 10000"/>
                <a:gd name="connsiteY306" fmla="*/ 4974 h 10000"/>
                <a:gd name="connsiteX307" fmla="*/ 9258 w 10000"/>
                <a:gd name="connsiteY307" fmla="*/ 3885 h 10000"/>
                <a:gd name="connsiteX308" fmla="*/ 9277 w 10000"/>
                <a:gd name="connsiteY308" fmla="*/ 3795 h 10000"/>
                <a:gd name="connsiteX309" fmla="*/ 9295 w 10000"/>
                <a:gd name="connsiteY309" fmla="*/ 4910 h 10000"/>
                <a:gd name="connsiteX310" fmla="*/ 9316 w 10000"/>
                <a:gd name="connsiteY310" fmla="*/ 6590 h 10000"/>
                <a:gd name="connsiteX311" fmla="*/ 9468 w 10000"/>
                <a:gd name="connsiteY311" fmla="*/ 4782 h 10000"/>
                <a:gd name="connsiteX312" fmla="*/ 9486 w 10000"/>
                <a:gd name="connsiteY312" fmla="*/ 3987 h 10000"/>
                <a:gd name="connsiteX313" fmla="*/ 9515 w 10000"/>
                <a:gd name="connsiteY313" fmla="*/ 3244 h 10000"/>
                <a:gd name="connsiteX314" fmla="*/ 9533 w 10000"/>
                <a:gd name="connsiteY314" fmla="*/ 2872 h 10000"/>
                <a:gd name="connsiteX315" fmla="*/ 9552 w 10000"/>
                <a:gd name="connsiteY315" fmla="*/ 2962 h 10000"/>
                <a:gd name="connsiteX316" fmla="*/ 9570 w 10000"/>
                <a:gd name="connsiteY316" fmla="*/ 3667 h 10000"/>
                <a:gd name="connsiteX317" fmla="*/ 9591 w 10000"/>
                <a:gd name="connsiteY317" fmla="*/ 5321 h 10000"/>
                <a:gd name="connsiteX318" fmla="*/ 10000 w 10000"/>
                <a:gd name="connsiteY318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774 w 10000"/>
                <a:gd name="connsiteY299" fmla="*/ 8282 h 10000"/>
                <a:gd name="connsiteX300" fmla="*/ 8833 w 10000"/>
                <a:gd name="connsiteY300" fmla="*/ 7038 h 10000"/>
                <a:gd name="connsiteX301" fmla="*/ 8957 w 10000"/>
                <a:gd name="connsiteY301" fmla="*/ 4333 h 10000"/>
                <a:gd name="connsiteX302" fmla="*/ 9125 w 10000"/>
                <a:gd name="connsiteY302" fmla="*/ 5128 h 10000"/>
                <a:gd name="connsiteX303" fmla="*/ 9156 w 10000"/>
                <a:gd name="connsiteY303" fmla="*/ 6846 h 10000"/>
                <a:gd name="connsiteX304" fmla="*/ 9194 w 10000"/>
                <a:gd name="connsiteY304" fmla="*/ 6821 h 10000"/>
                <a:gd name="connsiteX305" fmla="*/ 9240 w 10000"/>
                <a:gd name="connsiteY305" fmla="*/ 4974 h 10000"/>
                <a:gd name="connsiteX306" fmla="*/ 9258 w 10000"/>
                <a:gd name="connsiteY306" fmla="*/ 3885 h 10000"/>
                <a:gd name="connsiteX307" fmla="*/ 9277 w 10000"/>
                <a:gd name="connsiteY307" fmla="*/ 3795 h 10000"/>
                <a:gd name="connsiteX308" fmla="*/ 9295 w 10000"/>
                <a:gd name="connsiteY308" fmla="*/ 4910 h 10000"/>
                <a:gd name="connsiteX309" fmla="*/ 9316 w 10000"/>
                <a:gd name="connsiteY309" fmla="*/ 6590 h 10000"/>
                <a:gd name="connsiteX310" fmla="*/ 9468 w 10000"/>
                <a:gd name="connsiteY310" fmla="*/ 4782 h 10000"/>
                <a:gd name="connsiteX311" fmla="*/ 9486 w 10000"/>
                <a:gd name="connsiteY311" fmla="*/ 3987 h 10000"/>
                <a:gd name="connsiteX312" fmla="*/ 9515 w 10000"/>
                <a:gd name="connsiteY312" fmla="*/ 3244 h 10000"/>
                <a:gd name="connsiteX313" fmla="*/ 9533 w 10000"/>
                <a:gd name="connsiteY313" fmla="*/ 2872 h 10000"/>
                <a:gd name="connsiteX314" fmla="*/ 9552 w 10000"/>
                <a:gd name="connsiteY314" fmla="*/ 2962 h 10000"/>
                <a:gd name="connsiteX315" fmla="*/ 9570 w 10000"/>
                <a:gd name="connsiteY315" fmla="*/ 3667 h 10000"/>
                <a:gd name="connsiteX316" fmla="*/ 9591 w 10000"/>
                <a:gd name="connsiteY316" fmla="*/ 5321 h 10000"/>
                <a:gd name="connsiteX317" fmla="*/ 10000 w 10000"/>
                <a:gd name="connsiteY317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833 w 10000"/>
                <a:gd name="connsiteY299" fmla="*/ 7038 h 10000"/>
                <a:gd name="connsiteX300" fmla="*/ 8957 w 10000"/>
                <a:gd name="connsiteY300" fmla="*/ 4333 h 10000"/>
                <a:gd name="connsiteX301" fmla="*/ 9125 w 10000"/>
                <a:gd name="connsiteY301" fmla="*/ 5128 h 10000"/>
                <a:gd name="connsiteX302" fmla="*/ 9156 w 10000"/>
                <a:gd name="connsiteY302" fmla="*/ 6846 h 10000"/>
                <a:gd name="connsiteX303" fmla="*/ 9194 w 10000"/>
                <a:gd name="connsiteY303" fmla="*/ 6821 h 10000"/>
                <a:gd name="connsiteX304" fmla="*/ 9240 w 10000"/>
                <a:gd name="connsiteY304" fmla="*/ 4974 h 10000"/>
                <a:gd name="connsiteX305" fmla="*/ 9258 w 10000"/>
                <a:gd name="connsiteY305" fmla="*/ 3885 h 10000"/>
                <a:gd name="connsiteX306" fmla="*/ 9277 w 10000"/>
                <a:gd name="connsiteY306" fmla="*/ 3795 h 10000"/>
                <a:gd name="connsiteX307" fmla="*/ 9295 w 10000"/>
                <a:gd name="connsiteY307" fmla="*/ 4910 h 10000"/>
                <a:gd name="connsiteX308" fmla="*/ 9316 w 10000"/>
                <a:gd name="connsiteY308" fmla="*/ 6590 h 10000"/>
                <a:gd name="connsiteX309" fmla="*/ 9468 w 10000"/>
                <a:gd name="connsiteY309" fmla="*/ 4782 h 10000"/>
                <a:gd name="connsiteX310" fmla="*/ 9486 w 10000"/>
                <a:gd name="connsiteY310" fmla="*/ 3987 h 10000"/>
                <a:gd name="connsiteX311" fmla="*/ 9515 w 10000"/>
                <a:gd name="connsiteY311" fmla="*/ 3244 h 10000"/>
                <a:gd name="connsiteX312" fmla="*/ 9533 w 10000"/>
                <a:gd name="connsiteY312" fmla="*/ 2872 h 10000"/>
                <a:gd name="connsiteX313" fmla="*/ 9552 w 10000"/>
                <a:gd name="connsiteY313" fmla="*/ 2962 h 10000"/>
                <a:gd name="connsiteX314" fmla="*/ 9570 w 10000"/>
                <a:gd name="connsiteY314" fmla="*/ 3667 h 10000"/>
                <a:gd name="connsiteX315" fmla="*/ 9591 w 10000"/>
                <a:gd name="connsiteY315" fmla="*/ 5321 h 10000"/>
                <a:gd name="connsiteX316" fmla="*/ 10000 w 10000"/>
                <a:gd name="connsiteY316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957 w 10000"/>
                <a:gd name="connsiteY299" fmla="*/ 4333 h 10000"/>
                <a:gd name="connsiteX300" fmla="*/ 9125 w 10000"/>
                <a:gd name="connsiteY300" fmla="*/ 5128 h 10000"/>
                <a:gd name="connsiteX301" fmla="*/ 9156 w 10000"/>
                <a:gd name="connsiteY301" fmla="*/ 6846 h 10000"/>
                <a:gd name="connsiteX302" fmla="*/ 9194 w 10000"/>
                <a:gd name="connsiteY302" fmla="*/ 6821 h 10000"/>
                <a:gd name="connsiteX303" fmla="*/ 9240 w 10000"/>
                <a:gd name="connsiteY303" fmla="*/ 4974 h 10000"/>
                <a:gd name="connsiteX304" fmla="*/ 9258 w 10000"/>
                <a:gd name="connsiteY304" fmla="*/ 3885 h 10000"/>
                <a:gd name="connsiteX305" fmla="*/ 9277 w 10000"/>
                <a:gd name="connsiteY305" fmla="*/ 3795 h 10000"/>
                <a:gd name="connsiteX306" fmla="*/ 9295 w 10000"/>
                <a:gd name="connsiteY306" fmla="*/ 4910 h 10000"/>
                <a:gd name="connsiteX307" fmla="*/ 9316 w 10000"/>
                <a:gd name="connsiteY307" fmla="*/ 6590 h 10000"/>
                <a:gd name="connsiteX308" fmla="*/ 9468 w 10000"/>
                <a:gd name="connsiteY308" fmla="*/ 4782 h 10000"/>
                <a:gd name="connsiteX309" fmla="*/ 9486 w 10000"/>
                <a:gd name="connsiteY309" fmla="*/ 3987 h 10000"/>
                <a:gd name="connsiteX310" fmla="*/ 9515 w 10000"/>
                <a:gd name="connsiteY310" fmla="*/ 3244 h 10000"/>
                <a:gd name="connsiteX311" fmla="*/ 9533 w 10000"/>
                <a:gd name="connsiteY311" fmla="*/ 2872 h 10000"/>
                <a:gd name="connsiteX312" fmla="*/ 9552 w 10000"/>
                <a:gd name="connsiteY312" fmla="*/ 2962 h 10000"/>
                <a:gd name="connsiteX313" fmla="*/ 9570 w 10000"/>
                <a:gd name="connsiteY313" fmla="*/ 3667 h 10000"/>
                <a:gd name="connsiteX314" fmla="*/ 9591 w 10000"/>
                <a:gd name="connsiteY314" fmla="*/ 5321 h 10000"/>
                <a:gd name="connsiteX315" fmla="*/ 10000 w 10000"/>
                <a:gd name="connsiteY315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957 w 10000"/>
                <a:gd name="connsiteY299" fmla="*/ 4333 h 10000"/>
                <a:gd name="connsiteX300" fmla="*/ 9125 w 10000"/>
                <a:gd name="connsiteY300" fmla="*/ 5128 h 10000"/>
                <a:gd name="connsiteX301" fmla="*/ 9156 w 10000"/>
                <a:gd name="connsiteY301" fmla="*/ 6846 h 10000"/>
                <a:gd name="connsiteX302" fmla="*/ 9240 w 10000"/>
                <a:gd name="connsiteY302" fmla="*/ 4974 h 10000"/>
                <a:gd name="connsiteX303" fmla="*/ 9258 w 10000"/>
                <a:gd name="connsiteY303" fmla="*/ 3885 h 10000"/>
                <a:gd name="connsiteX304" fmla="*/ 9277 w 10000"/>
                <a:gd name="connsiteY304" fmla="*/ 3795 h 10000"/>
                <a:gd name="connsiteX305" fmla="*/ 9295 w 10000"/>
                <a:gd name="connsiteY305" fmla="*/ 4910 h 10000"/>
                <a:gd name="connsiteX306" fmla="*/ 9316 w 10000"/>
                <a:gd name="connsiteY306" fmla="*/ 6590 h 10000"/>
                <a:gd name="connsiteX307" fmla="*/ 9468 w 10000"/>
                <a:gd name="connsiteY307" fmla="*/ 4782 h 10000"/>
                <a:gd name="connsiteX308" fmla="*/ 9486 w 10000"/>
                <a:gd name="connsiteY308" fmla="*/ 3987 h 10000"/>
                <a:gd name="connsiteX309" fmla="*/ 9515 w 10000"/>
                <a:gd name="connsiteY309" fmla="*/ 3244 h 10000"/>
                <a:gd name="connsiteX310" fmla="*/ 9533 w 10000"/>
                <a:gd name="connsiteY310" fmla="*/ 2872 h 10000"/>
                <a:gd name="connsiteX311" fmla="*/ 9552 w 10000"/>
                <a:gd name="connsiteY311" fmla="*/ 2962 h 10000"/>
                <a:gd name="connsiteX312" fmla="*/ 9570 w 10000"/>
                <a:gd name="connsiteY312" fmla="*/ 3667 h 10000"/>
                <a:gd name="connsiteX313" fmla="*/ 9591 w 10000"/>
                <a:gd name="connsiteY313" fmla="*/ 5321 h 10000"/>
                <a:gd name="connsiteX314" fmla="*/ 10000 w 10000"/>
                <a:gd name="connsiteY314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957 w 10000"/>
                <a:gd name="connsiteY299" fmla="*/ 4333 h 10000"/>
                <a:gd name="connsiteX300" fmla="*/ 9125 w 10000"/>
                <a:gd name="connsiteY300" fmla="*/ 5128 h 10000"/>
                <a:gd name="connsiteX301" fmla="*/ 9156 w 10000"/>
                <a:gd name="connsiteY301" fmla="*/ 6846 h 10000"/>
                <a:gd name="connsiteX302" fmla="*/ 9258 w 10000"/>
                <a:gd name="connsiteY302" fmla="*/ 3885 h 10000"/>
                <a:gd name="connsiteX303" fmla="*/ 9277 w 10000"/>
                <a:gd name="connsiteY303" fmla="*/ 3795 h 10000"/>
                <a:gd name="connsiteX304" fmla="*/ 9295 w 10000"/>
                <a:gd name="connsiteY304" fmla="*/ 4910 h 10000"/>
                <a:gd name="connsiteX305" fmla="*/ 9316 w 10000"/>
                <a:gd name="connsiteY305" fmla="*/ 6590 h 10000"/>
                <a:gd name="connsiteX306" fmla="*/ 9468 w 10000"/>
                <a:gd name="connsiteY306" fmla="*/ 4782 h 10000"/>
                <a:gd name="connsiteX307" fmla="*/ 9486 w 10000"/>
                <a:gd name="connsiteY307" fmla="*/ 3987 h 10000"/>
                <a:gd name="connsiteX308" fmla="*/ 9515 w 10000"/>
                <a:gd name="connsiteY308" fmla="*/ 3244 h 10000"/>
                <a:gd name="connsiteX309" fmla="*/ 9533 w 10000"/>
                <a:gd name="connsiteY309" fmla="*/ 2872 h 10000"/>
                <a:gd name="connsiteX310" fmla="*/ 9552 w 10000"/>
                <a:gd name="connsiteY310" fmla="*/ 2962 h 10000"/>
                <a:gd name="connsiteX311" fmla="*/ 9570 w 10000"/>
                <a:gd name="connsiteY311" fmla="*/ 3667 h 10000"/>
                <a:gd name="connsiteX312" fmla="*/ 9591 w 10000"/>
                <a:gd name="connsiteY312" fmla="*/ 5321 h 10000"/>
                <a:gd name="connsiteX313" fmla="*/ 10000 w 10000"/>
                <a:gd name="connsiteY313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957 w 10000"/>
                <a:gd name="connsiteY299" fmla="*/ 4333 h 10000"/>
                <a:gd name="connsiteX300" fmla="*/ 9125 w 10000"/>
                <a:gd name="connsiteY300" fmla="*/ 5128 h 10000"/>
                <a:gd name="connsiteX301" fmla="*/ 9258 w 10000"/>
                <a:gd name="connsiteY301" fmla="*/ 3885 h 10000"/>
                <a:gd name="connsiteX302" fmla="*/ 9277 w 10000"/>
                <a:gd name="connsiteY302" fmla="*/ 3795 h 10000"/>
                <a:gd name="connsiteX303" fmla="*/ 9295 w 10000"/>
                <a:gd name="connsiteY303" fmla="*/ 4910 h 10000"/>
                <a:gd name="connsiteX304" fmla="*/ 9316 w 10000"/>
                <a:gd name="connsiteY304" fmla="*/ 6590 h 10000"/>
                <a:gd name="connsiteX305" fmla="*/ 9468 w 10000"/>
                <a:gd name="connsiteY305" fmla="*/ 4782 h 10000"/>
                <a:gd name="connsiteX306" fmla="*/ 9486 w 10000"/>
                <a:gd name="connsiteY306" fmla="*/ 3987 h 10000"/>
                <a:gd name="connsiteX307" fmla="*/ 9515 w 10000"/>
                <a:gd name="connsiteY307" fmla="*/ 3244 h 10000"/>
                <a:gd name="connsiteX308" fmla="*/ 9533 w 10000"/>
                <a:gd name="connsiteY308" fmla="*/ 2872 h 10000"/>
                <a:gd name="connsiteX309" fmla="*/ 9552 w 10000"/>
                <a:gd name="connsiteY309" fmla="*/ 2962 h 10000"/>
                <a:gd name="connsiteX310" fmla="*/ 9570 w 10000"/>
                <a:gd name="connsiteY310" fmla="*/ 3667 h 10000"/>
                <a:gd name="connsiteX311" fmla="*/ 9591 w 10000"/>
                <a:gd name="connsiteY311" fmla="*/ 5321 h 10000"/>
                <a:gd name="connsiteX312" fmla="*/ 10000 w 10000"/>
                <a:gd name="connsiteY312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957 w 10000"/>
                <a:gd name="connsiteY299" fmla="*/ 4333 h 10000"/>
                <a:gd name="connsiteX300" fmla="*/ 9258 w 10000"/>
                <a:gd name="connsiteY300" fmla="*/ 3885 h 10000"/>
                <a:gd name="connsiteX301" fmla="*/ 9277 w 10000"/>
                <a:gd name="connsiteY301" fmla="*/ 3795 h 10000"/>
                <a:gd name="connsiteX302" fmla="*/ 9295 w 10000"/>
                <a:gd name="connsiteY302" fmla="*/ 4910 h 10000"/>
                <a:gd name="connsiteX303" fmla="*/ 9316 w 10000"/>
                <a:gd name="connsiteY303" fmla="*/ 6590 h 10000"/>
                <a:gd name="connsiteX304" fmla="*/ 9468 w 10000"/>
                <a:gd name="connsiteY304" fmla="*/ 4782 h 10000"/>
                <a:gd name="connsiteX305" fmla="*/ 9486 w 10000"/>
                <a:gd name="connsiteY305" fmla="*/ 3987 h 10000"/>
                <a:gd name="connsiteX306" fmla="*/ 9515 w 10000"/>
                <a:gd name="connsiteY306" fmla="*/ 3244 h 10000"/>
                <a:gd name="connsiteX307" fmla="*/ 9533 w 10000"/>
                <a:gd name="connsiteY307" fmla="*/ 2872 h 10000"/>
                <a:gd name="connsiteX308" fmla="*/ 9552 w 10000"/>
                <a:gd name="connsiteY308" fmla="*/ 2962 h 10000"/>
                <a:gd name="connsiteX309" fmla="*/ 9570 w 10000"/>
                <a:gd name="connsiteY309" fmla="*/ 3667 h 10000"/>
                <a:gd name="connsiteX310" fmla="*/ 9591 w 10000"/>
                <a:gd name="connsiteY310" fmla="*/ 5321 h 10000"/>
                <a:gd name="connsiteX311" fmla="*/ 10000 w 10000"/>
                <a:gd name="connsiteY311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957 w 10000"/>
                <a:gd name="connsiteY299" fmla="*/ 4333 h 10000"/>
                <a:gd name="connsiteX300" fmla="*/ 9258 w 10000"/>
                <a:gd name="connsiteY300" fmla="*/ 3885 h 10000"/>
                <a:gd name="connsiteX301" fmla="*/ 9295 w 10000"/>
                <a:gd name="connsiteY301" fmla="*/ 4910 h 10000"/>
                <a:gd name="connsiteX302" fmla="*/ 9316 w 10000"/>
                <a:gd name="connsiteY302" fmla="*/ 6590 h 10000"/>
                <a:gd name="connsiteX303" fmla="*/ 9468 w 10000"/>
                <a:gd name="connsiteY303" fmla="*/ 4782 h 10000"/>
                <a:gd name="connsiteX304" fmla="*/ 9486 w 10000"/>
                <a:gd name="connsiteY304" fmla="*/ 3987 h 10000"/>
                <a:gd name="connsiteX305" fmla="*/ 9515 w 10000"/>
                <a:gd name="connsiteY305" fmla="*/ 3244 h 10000"/>
                <a:gd name="connsiteX306" fmla="*/ 9533 w 10000"/>
                <a:gd name="connsiteY306" fmla="*/ 2872 h 10000"/>
                <a:gd name="connsiteX307" fmla="*/ 9552 w 10000"/>
                <a:gd name="connsiteY307" fmla="*/ 2962 h 10000"/>
                <a:gd name="connsiteX308" fmla="*/ 9570 w 10000"/>
                <a:gd name="connsiteY308" fmla="*/ 3667 h 10000"/>
                <a:gd name="connsiteX309" fmla="*/ 9591 w 10000"/>
                <a:gd name="connsiteY309" fmla="*/ 5321 h 10000"/>
                <a:gd name="connsiteX310" fmla="*/ 10000 w 10000"/>
                <a:gd name="connsiteY310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957 w 10000"/>
                <a:gd name="connsiteY299" fmla="*/ 4333 h 10000"/>
                <a:gd name="connsiteX300" fmla="*/ 9295 w 10000"/>
                <a:gd name="connsiteY300" fmla="*/ 4910 h 10000"/>
                <a:gd name="connsiteX301" fmla="*/ 9316 w 10000"/>
                <a:gd name="connsiteY301" fmla="*/ 6590 h 10000"/>
                <a:gd name="connsiteX302" fmla="*/ 9468 w 10000"/>
                <a:gd name="connsiteY302" fmla="*/ 4782 h 10000"/>
                <a:gd name="connsiteX303" fmla="*/ 9486 w 10000"/>
                <a:gd name="connsiteY303" fmla="*/ 3987 h 10000"/>
                <a:gd name="connsiteX304" fmla="*/ 9515 w 10000"/>
                <a:gd name="connsiteY304" fmla="*/ 3244 h 10000"/>
                <a:gd name="connsiteX305" fmla="*/ 9533 w 10000"/>
                <a:gd name="connsiteY305" fmla="*/ 2872 h 10000"/>
                <a:gd name="connsiteX306" fmla="*/ 9552 w 10000"/>
                <a:gd name="connsiteY306" fmla="*/ 2962 h 10000"/>
                <a:gd name="connsiteX307" fmla="*/ 9570 w 10000"/>
                <a:gd name="connsiteY307" fmla="*/ 3667 h 10000"/>
                <a:gd name="connsiteX308" fmla="*/ 9591 w 10000"/>
                <a:gd name="connsiteY308" fmla="*/ 5321 h 10000"/>
                <a:gd name="connsiteX309" fmla="*/ 10000 w 10000"/>
                <a:gd name="connsiteY309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957 w 10000"/>
                <a:gd name="connsiteY299" fmla="*/ 4333 h 10000"/>
                <a:gd name="connsiteX300" fmla="*/ 9316 w 10000"/>
                <a:gd name="connsiteY300" fmla="*/ 6590 h 10000"/>
                <a:gd name="connsiteX301" fmla="*/ 9468 w 10000"/>
                <a:gd name="connsiteY301" fmla="*/ 4782 h 10000"/>
                <a:gd name="connsiteX302" fmla="*/ 9486 w 10000"/>
                <a:gd name="connsiteY302" fmla="*/ 3987 h 10000"/>
                <a:gd name="connsiteX303" fmla="*/ 9515 w 10000"/>
                <a:gd name="connsiteY303" fmla="*/ 3244 h 10000"/>
                <a:gd name="connsiteX304" fmla="*/ 9533 w 10000"/>
                <a:gd name="connsiteY304" fmla="*/ 2872 h 10000"/>
                <a:gd name="connsiteX305" fmla="*/ 9552 w 10000"/>
                <a:gd name="connsiteY305" fmla="*/ 2962 h 10000"/>
                <a:gd name="connsiteX306" fmla="*/ 9570 w 10000"/>
                <a:gd name="connsiteY306" fmla="*/ 3667 h 10000"/>
                <a:gd name="connsiteX307" fmla="*/ 9591 w 10000"/>
                <a:gd name="connsiteY307" fmla="*/ 5321 h 10000"/>
                <a:gd name="connsiteX308" fmla="*/ 10000 w 10000"/>
                <a:gd name="connsiteY308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957 w 10000"/>
                <a:gd name="connsiteY299" fmla="*/ 4333 h 10000"/>
                <a:gd name="connsiteX300" fmla="*/ 9468 w 10000"/>
                <a:gd name="connsiteY300" fmla="*/ 4782 h 10000"/>
                <a:gd name="connsiteX301" fmla="*/ 9486 w 10000"/>
                <a:gd name="connsiteY301" fmla="*/ 3987 h 10000"/>
                <a:gd name="connsiteX302" fmla="*/ 9515 w 10000"/>
                <a:gd name="connsiteY302" fmla="*/ 3244 h 10000"/>
                <a:gd name="connsiteX303" fmla="*/ 9533 w 10000"/>
                <a:gd name="connsiteY303" fmla="*/ 2872 h 10000"/>
                <a:gd name="connsiteX304" fmla="*/ 9552 w 10000"/>
                <a:gd name="connsiteY304" fmla="*/ 2962 h 10000"/>
                <a:gd name="connsiteX305" fmla="*/ 9570 w 10000"/>
                <a:gd name="connsiteY305" fmla="*/ 3667 h 10000"/>
                <a:gd name="connsiteX306" fmla="*/ 9591 w 10000"/>
                <a:gd name="connsiteY306" fmla="*/ 5321 h 10000"/>
                <a:gd name="connsiteX307" fmla="*/ 10000 w 10000"/>
                <a:gd name="connsiteY307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957 w 10000"/>
                <a:gd name="connsiteY299" fmla="*/ 4333 h 10000"/>
                <a:gd name="connsiteX300" fmla="*/ 9486 w 10000"/>
                <a:gd name="connsiteY300" fmla="*/ 3987 h 10000"/>
                <a:gd name="connsiteX301" fmla="*/ 9515 w 10000"/>
                <a:gd name="connsiteY301" fmla="*/ 3244 h 10000"/>
                <a:gd name="connsiteX302" fmla="*/ 9533 w 10000"/>
                <a:gd name="connsiteY302" fmla="*/ 2872 h 10000"/>
                <a:gd name="connsiteX303" fmla="*/ 9552 w 10000"/>
                <a:gd name="connsiteY303" fmla="*/ 2962 h 10000"/>
                <a:gd name="connsiteX304" fmla="*/ 9570 w 10000"/>
                <a:gd name="connsiteY304" fmla="*/ 3667 h 10000"/>
                <a:gd name="connsiteX305" fmla="*/ 9591 w 10000"/>
                <a:gd name="connsiteY305" fmla="*/ 5321 h 10000"/>
                <a:gd name="connsiteX306" fmla="*/ 10000 w 10000"/>
                <a:gd name="connsiteY306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957 w 10000"/>
                <a:gd name="connsiteY299" fmla="*/ 4333 h 10000"/>
                <a:gd name="connsiteX300" fmla="*/ 9486 w 10000"/>
                <a:gd name="connsiteY300" fmla="*/ 3987 h 10000"/>
                <a:gd name="connsiteX301" fmla="*/ 9533 w 10000"/>
                <a:gd name="connsiteY301" fmla="*/ 2872 h 10000"/>
                <a:gd name="connsiteX302" fmla="*/ 9552 w 10000"/>
                <a:gd name="connsiteY302" fmla="*/ 2962 h 10000"/>
                <a:gd name="connsiteX303" fmla="*/ 9570 w 10000"/>
                <a:gd name="connsiteY303" fmla="*/ 3667 h 10000"/>
                <a:gd name="connsiteX304" fmla="*/ 9591 w 10000"/>
                <a:gd name="connsiteY304" fmla="*/ 5321 h 10000"/>
                <a:gd name="connsiteX305" fmla="*/ 10000 w 10000"/>
                <a:gd name="connsiteY305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957 w 10000"/>
                <a:gd name="connsiteY299" fmla="*/ 4333 h 10000"/>
                <a:gd name="connsiteX300" fmla="*/ 9486 w 10000"/>
                <a:gd name="connsiteY300" fmla="*/ 3987 h 10000"/>
                <a:gd name="connsiteX301" fmla="*/ 9533 w 10000"/>
                <a:gd name="connsiteY301" fmla="*/ 2872 h 10000"/>
                <a:gd name="connsiteX302" fmla="*/ 9570 w 10000"/>
                <a:gd name="connsiteY302" fmla="*/ 3667 h 10000"/>
                <a:gd name="connsiteX303" fmla="*/ 9591 w 10000"/>
                <a:gd name="connsiteY303" fmla="*/ 5321 h 10000"/>
                <a:gd name="connsiteX304" fmla="*/ 10000 w 10000"/>
                <a:gd name="connsiteY304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957 w 10000"/>
                <a:gd name="connsiteY299" fmla="*/ 4333 h 10000"/>
                <a:gd name="connsiteX300" fmla="*/ 9486 w 10000"/>
                <a:gd name="connsiteY300" fmla="*/ 3987 h 10000"/>
                <a:gd name="connsiteX301" fmla="*/ 9570 w 10000"/>
                <a:gd name="connsiteY301" fmla="*/ 3667 h 10000"/>
                <a:gd name="connsiteX302" fmla="*/ 9591 w 10000"/>
                <a:gd name="connsiteY302" fmla="*/ 5321 h 10000"/>
                <a:gd name="connsiteX303" fmla="*/ 10000 w 10000"/>
                <a:gd name="connsiteY303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957 w 10000"/>
                <a:gd name="connsiteY299" fmla="*/ 4333 h 10000"/>
                <a:gd name="connsiteX300" fmla="*/ 9486 w 10000"/>
                <a:gd name="connsiteY300" fmla="*/ 3987 h 10000"/>
                <a:gd name="connsiteX301" fmla="*/ 9591 w 10000"/>
                <a:gd name="connsiteY301" fmla="*/ 5321 h 10000"/>
                <a:gd name="connsiteX302" fmla="*/ 10000 w 10000"/>
                <a:gd name="connsiteY302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957 w 10000"/>
                <a:gd name="connsiteY299" fmla="*/ 4333 h 10000"/>
                <a:gd name="connsiteX300" fmla="*/ 9591 w 10000"/>
                <a:gd name="connsiteY300" fmla="*/ 5321 h 10000"/>
                <a:gd name="connsiteX301" fmla="*/ 10000 w 10000"/>
                <a:gd name="connsiteY301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957 w 10000"/>
                <a:gd name="connsiteY299" fmla="*/ 4333 h 10000"/>
                <a:gd name="connsiteX300" fmla="*/ 10000 w 10000"/>
                <a:gd name="connsiteY300" fmla="*/ 6090 h 10000"/>
                <a:gd name="connsiteX0" fmla="*/ 0 w 8957"/>
                <a:gd name="connsiteY0" fmla="*/ 5103 h 10000"/>
                <a:gd name="connsiteX1" fmla="*/ 18 w 8957"/>
                <a:gd name="connsiteY1" fmla="*/ 6333 h 10000"/>
                <a:gd name="connsiteX2" fmla="*/ 37 w 8957"/>
                <a:gd name="connsiteY2" fmla="*/ 6885 h 10000"/>
                <a:gd name="connsiteX3" fmla="*/ 55 w 8957"/>
                <a:gd name="connsiteY3" fmla="*/ 6397 h 10000"/>
                <a:gd name="connsiteX4" fmla="*/ 86 w 8957"/>
                <a:gd name="connsiteY4" fmla="*/ 5474 h 10000"/>
                <a:gd name="connsiteX5" fmla="*/ 105 w 8957"/>
                <a:gd name="connsiteY5" fmla="*/ 4179 h 10000"/>
                <a:gd name="connsiteX6" fmla="*/ 124 w 8957"/>
                <a:gd name="connsiteY6" fmla="*/ 3128 h 10000"/>
                <a:gd name="connsiteX7" fmla="*/ 150 w 8957"/>
                <a:gd name="connsiteY7" fmla="*/ 2897 h 10000"/>
                <a:gd name="connsiteX8" fmla="*/ 168 w 8957"/>
                <a:gd name="connsiteY8" fmla="*/ 3987 h 10000"/>
                <a:gd name="connsiteX9" fmla="*/ 189 w 8957"/>
                <a:gd name="connsiteY9" fmla="*/ 5346 h 10000"/>
                <a:gd name="connsiteX10" fmla="*/ 208 w 8957"/>
                <a:gd name="connsiteY10" fmla="*/ 6179 h 10000"/>
                <a:gd name="connsiteX11" fmla="*/ 228 w 8957"/>
                <a:gd name="connsiteY11" fmla="*/ 6333 h 10000"/>
                <a:gd name="connsiteX12" fmla="*/ 258 w 8957"/>
                <a:gd name="connsiteY12" fmla="*/ 6115 h 10000"/>
                <a:gd name="connsiteX13" fmla="*/ 275 w 8957"/>
                <a:gd name="connsiteY13" fmla="*/ 5667 h 10000"/>
                <a:gd name="connsiteX14" fmla="*/ 297 w 8957"/>
                <a:gd name="connsiteY14" fmla="*/ 5385 h 10000"/>
                <a:gd name="connsiteX15" fmla="*/ 315 w 8957"/>
                <a:gd name="connsiteY15" fmla="*/ 4872 h 10000"/>
                <a:gd name="connsiteX16" fmla="*/ 335 w 8957"/>
                <a:gd name="connsiteY16" fmla="*/ 4013 h 10000"/>
                <a:gd name="connsiteX17" fmla="*/ 364 w 8957"/>
                <a:gd name="connsiteY17" fmla="*/ 3795 h 10000"/>
                <a:gd name="connsiteX18" fmla="*/ 383 w 8957"/>
                <a:gd name="connsiteY18" fmla="*/ 3859 h 10000"/>
                <a:gd name="connsiteX19" fmla="*/ 401 w 8957"/>
                <a:gd name="connsiteY19" fmla="*/ 4115 h 10000"/>
                <a:gd name="connsiteX20" fmla="*/ 428 w 8957"/>
                <a:gd name="connsiteY20" fmla="*/ 4872 h 10000"/>
                <a:gd name="connsiteX21" fmla="*/ 446 w 8957"/>
                <a:gd name="connsiteY21" fmla="*/ 5513 h 10000"/>
                <a:gd name="connsiteX22" fmla="*/ 467 w 8957"/>
                <a:gd name="connsiteY22" fmla="*/ 5513 h 10000"/>
                <a:gd name="connsiteX23" fmla="*/ 485 w 8957"/>
                <a:gd name="connsiteY23" fmla="*/ 5641 h 10000"/>
                <a:gd name="connsiteX24" fmla="*/ 503 w 8957"/>
                <a:gd name="connsiteY24" fmla="*/ 5705 h 10000"/>
                <a:gd name="connsiteX25" fmla="*/ 523 w 8957"/>
                <a:gd name="connsiteY25" fmla="*/ 5833 h 10000"/>
                <a:gd name="connsiteX26" fmla="*/ 553 w 8957"/>
                <a:gd name="connsiteY26" fmla="*/ 5731 h 10000"/>
                <a:gd name="connsiteX27" fmla="*/ 569 w 8957"/>
                <a:gd name="connsiteY27" fmla="*/ 5321 h 10000"/>
                <a:gd name="connsiteX28" fmla="*/ 588 w 8957"/>
                <a:gd name="connsiteY28" fmla="*/ 4974 h 10000"/>
                <a:gd name="connsiteX29" fmla="*/ 617 w 8957"/>
                <a:gd name="connsiteY29" fmla="*/ 4526 h 10000"/>
                <a:gd name="connsiteX30" fmla="*/ 636 w 8957"/>
                <a:gd name="connsiteY30" fmla="*/ 4051 h 10000"/>
                <a:gd name="connsiteX31" fmla="*/ 655 w 8957"/>
                <a:gd name="connsiteY31" fmla="*/ 3372 h 10000"/>
                <a:gd name="connsiteX32" fmla="*/ 675 w 8957"/>
                <a:gd name="connsiteY32" fmla="*/ 3026 h 10000"/>
                <a:gd name="connsiteX33" fmla="*/ 701 w 8957"/>
                <a:gd name="connsiteY33" fmla="*/ 3282 h 10000"/>
                <a:gd name="connsiteX34" fmla="*/ 721 w 8957"/>
                <a:gd name="connsiteY34" fmla="*/ 4551 h 10000"/>
                <a:gd name="connsiteX35" fmla="*/ 739 w 8957"/>
                <a:gd name="connsiteY35" fmla="*/ 6090 h 10000"/>
                <a:gd name="connsiteX36" fmla="*/ 759 w 8957"/>
                <a:gd name="connsiteY36" fmla="*/ 7256 h 10000"/>
                <a:gd name="connsiteX37" fmla="*/ 777 w 8957"/>
                <a:gd name="connsiteY37" fmla="*/ 7449 h 10000"/>
                <a:gd name="connsiteX38" fmla="*/ 808 w 8957"/>
                <a:gd name="connsiteY38" fmla="*/ 7077 h 10000"/>
                <a:gd name="connsiteX39" fmla="*/ 826 w 8957"/>
                <a:gd name="connsiteY39" fmla="*/ 5603 h 10000"/>
                <a:gd name="connsiteX40" fmla="*/ 842 w 8957"/>
                <a:gd name="connsiteY40" fmla="*/ 3282 h 10000"/>
                <a:gd name="connsiteX41" fmla="*/ 862 w 8957"/>
                <a:gd name="connsiteY41" fmla="*/ 1308 h 10000"/>
                <a:gd name="connsiteX42" fmla="*/ 894 w 8957"/>
                <a:gd name="connsiteY42" fmla="*/ 962 h 10000"/>
                <a:gd name="connsiteX43" fmla="*/ 914 w 8957"/>
                <a:gd name="connsiteY43" fmla="*/ 3282 h 10000"/>
                <a:gd name="connsiteX44" fmla="*/ 932 w 8957"/>
                <a:gd name="connsiteY44" fmla="*/ 7744 h 10000"/>
                <a:gd name="connsiteX45" fmla="*/ 951 w 8957"/>
                <a:gd name="connsiteY45" fmla="*/ 10000 h 10000"/>
                <a:gd name="connsiteX46" fmla="*/ 969 w 8957"/>
                <a:gd name="connsiteY46" fmla="*/ 8821 h 10000"/>
                <a:gd name="connsiteX47" fmla="*/ 998 w 8957"/>
                <a:gd name="connsiteY47" fmla="*/ 6564 h 10000"/>
                <a:gd name="connsiteX48" fmla="*/ 1017 w 8957"/>
                <a:gd name="connsiteY48" fmla="*/ 5064 h 10000"/>
                <a:gd name="connsiteX49" fmla="*/ 1045 w 8957"/>
                <a:gd name="connsiteY49" fmla="*/ 4744 h 10000"/>
                <a:gd name="connsiteX50" fmla="*/ 1065 w 8957"/>
                <a:gd name="connsiteY50" fmla="*/ 5000 h 10000"/>
                <a:gd name="connsiteX51" fmla="*/ 1084 w 8957"/>
                <a:gd name="connsiteY51" fmla="*/ 5513 h 10000"/>
                <a:gd name="connsiteX52" fmla="*/ 1103 w 8957"/>
                <a:gd name="connsiteY52" fmla="*/ 5641 h 10000"/>
                <a:gd name="connsiteX53" fmla="*/ 1122 w 8957"/>
                <a:gd name="connsiteY53" fmla="*/ 5577 h 10000"/>
                <a:gd name="connsiteX54" fmla="*/ 1136 w 8957"/>
                <a:gd name="connsiteY54" fmla="*/ 5346 h 10000"/>
                <a:gd name="connsiteX55" fmla="*/ 1155 w 8957"/>
                <a:gd name="connsiteY55" fmla="*/ 4936 h 10000"/>
                <a:gd name="connsiteX56" fmla="*/ 1184 w 8957"/>
                <a:gd name="connsiteY56" fmla="*/ 3756 h 10000"/>
                <a:gd name="connsiteX57" fmla="*/ 1204 w 8957"/>
                <a:gd name="connsiteY57" fmla="*/ 3372 h 10000"/>
                <a:gd name="connsiteX58" fmla="*/ 1230 w 8957"/>
                <a:gd name="connsiteY58" fmla="*/ 3346 h 10000"/>
                <a:gd name="connsiteX59" fmla="*/ 1251 w 8957"/>
                <a:gd name="connsiteY59" fmla="*/ 3372 h 10000"/>
                <a:gd name="connsiteX60" fmla="*/ 1271 w 8957"/>
                <a:gd name="connsiteY60" fmla="*/ 4333 h 10000"/>
                <a:gd name="connsiteX61" fmla="*/ 1290 w 8957"/>
                <a:gd name="connsiteY61" fmla="*/ 5346 h 10000"/>
                <a:gd name="connsiteX62" fmla="*/ 1308 w 8957"/>
                <a:gd name="connsiteY62" fmla="*/ 6308 h 10000"/>
                <a:gd name="connsiteX63" fmla="*/ 1339 w 8957"/>
                <a:gd name="connsiteY63" fmla="*/ 6885 h 10000"/>
                <a:gd name="connsiteX64" fmla="*/ 1357 w 8957"/>
                <a:gd name="connsiteY64" fmla="*/ 7077 h 10000"/>
                <a:gd name="connsiteX65" fmla="*/ 1376 w 8957"/>
                <a:gd name="connsiteY65" fmla="*/ 6564 h 10000"/>
                <a:gd name="connsiteX66" fmla="*/ 1396 w 8957"/>
                <a:gd name="connsiteY66" fmla="*/ 6244 h 10000"/>
                <a:gd name="connsiteX67" fmla="*/ 1415 w 8957"/>
                <a:gd name="connsiteY67" fmla="*/ 5897 h 10000"/>
                <a:gd name="connsiteX68" fmla="*/ 1442 w 8957"/>
                <a:gd name="connsiteY68" fmla="*/ 5192 h 10000"/>
                <a:gd name="connsiteX69" fmla="*/ 1461 w 8957"/>
                <a:gd name="connsiteY69" fmla="*/ 4359 h 10000"/>
                <a:gd name="connsiteX70" fmla="*/ 1481 w 8957"/>
                <a:gd name="connsiteY70" fmla="*/ 3628 h 10000"/>
                <a:gd name="connsiteX71" fmla="*/ 1508 w 8957"/>
                <a:gd name="connsiteY71" fmla="*/ 3064 h 10000"/>
                <a:gd name="connsiteX72" fmla="*/ 1526 w 8957"/>
                <a:gd name="connsiteY72" fmla="*/ 3500 h 10000"/>
                <a:gd name="connsiteX73" fmla="*/ 1546 w 8957"/>
                <a:gd name="connsiteY73" fmla="*/ 4423 h 10000"/>
                <a:gd name="connsiteX74" fmla="*/ 1564 w 8957"/>
                <a:gd name="connsiteY74" fmla="*/ 4910 h 10000"/>
                <a:gd name="connsiteX75" fmla="*/ 1585 w 8957"/>
                <a:gd name="connsiteY75" fmla="*/ 4333 h 10000"/>
                <a:gd name="connsiteX76" fmla="*/ 1615 w 8957"/>
                <a:gd name="connsiteY76" fmla="*/ 3154 h 10000"/>
                <a:gd name="connsiteX77" fmla="*/ 1635 w 8957"/>
                <a:gd name="connsiteY77" fmla="*/ 2513 h 10000"/>
                <a:gd name="connsiteX78" fmla="*/ 1653 w 8957"/>
                <a:gd name="connsiteY78" fmla="*/ 3564 h 10000"/>
                <a:gd name="connsiteX79" fmla="*/ 1679 w 8957"/>
                <a:gd name="connsiteY79" fmla="*/ 5385 h 10000"/>
                <a:gd name="connsiteX80" fmla="*/ 1697 w 8957"/>
                <a:gd name="connsiteY80" fmla="*/ 6308 h 10000"/>
                <a:gd name="connsiteX81" fmla="*/ 1715 w 8957"/>
                <a:gd name="connsiteY81" fmla="*/ 5731 h 10000"/>
                <a:gd name="connsiteX82" fmla="*/ 1734 w 8957"/>
                <a:gd name="connsiteY82" fmla="*/ 5346 h 10000"/>
                <a:gd name="connsiteX83" fmla="*/ 1753 w 8957"/>
                <a:gd name="connsiteY83" fmla="*/ 5513 h 10000"/>
                <a:gd name="connsiteX84" fmla="*/ 1773 w 8957"/>
                <a:gd name="connsiteY84" fmla="*/ 5667 h 10000"/>
                <a:gd name="connsiteX85" fmla="*/ 1800 w 8957"/>
                <a:gd name="connsiteY85" fmla="*/ 6308 h 10000"/>
                <a:gd name="connsiteX86" fmla="*/ 1819 w 8957"/>
                <a:gd name="connsiteY86" fmla="*/ 6462 h 10000"/>
                <a:gd name="connsiteX87" fmla="*/ 1838 w 8957"/>
                <a:gd name="connsiteY87" fmla="*/ 6051 h 10000"/>
                <a:gd name="connsiteX88" fmla="*/ 1856 w 8957"/>
                <a:gd name="connsiteY88" fmla="*/ 5513 h 10000"/>
                <a:gd name="connsiteX89" fmla="*/ 1887 w 8957"/>
                <a:gd name="connsiteY89" fmla="*/ 5385 h 10000"/>
                <a:gd name="connsiteX90" fmla="*/ 1907 w 8957"/>
                <a:gd name="connsiteY90" fmla="*/ 5449 h 10000"/>
                <a:gd name="connsiteX91" fmla="*/ 1927 w 8957"/>
                <a:gd name="connsiteY91" fmla="*/ 5513 h 10000"/>
                <a:gd name="connsiteX92" fmla="*/ 1953 w 8957"/>
                <a:gd name="connsiteY92" fmla="*/ 5192 h 10000"/>
                <a:gd name="connsiteX93" fmla="*/ 1974 w 8957"/>
                <a:gd name="connsiteY93" fmla="*/ 4397 h 10000"/>
                <a:gd name="connsiteX94" fmla="*/ 1992 w 8957"/>
                <a:gd name="connsiteY94" fmla="*/ 4295 h 10000"/>
                <a:gd name="connsiteX95" fmla="*/ 2010 w 8957"/>
                <a:gd name="connsiteY95" fmla="*/ 4526 h 10000"/>
                <a:gd name="connsiteX96" fmla="*/ 2030 w 8957"/>
                <a:gd name="connsiteY96" fmla="*/ 5385 h 10000"/>
                <a:gd name="connsiteX97" fmla="*/ 2050 w 8957"/>
                <a:gd name="connsiteY97" fmla="*/ 6590 h 10000"/>
                <a:gd name="connsiteX98" fmla="*/ 2069 w 8957"/>
                <a:gd name="connsiteY98" fmla="*/ 6949 h 10000"/>
                <a:gd name="connsiteX99" fmla="*/ 2096 w 8957"/>
                <a:gd name="connsiteY99" fmla="*/ 6141 h 10000"/>
                <a:gd name="connsiteX100" fmla="*/ 2126 w 8957"/>
                <a:gd name="connsiteY100" fmla="*/ 5346 h 10000"/>
                <a:gd name="connsiteX101" fmla="*/ 2144 w 8957"/>
                <a:gd name="connsiteY101" fmla="*/ 5154 h 10000"/>
                <a:gd name="connsiteX102" fmla="*/ 2164 w 8957"/>
                <a:gd name="connsiteY102" fmla="*/ 5641 h 10000"/>
                <a:gd name="connsiteX103" fmla="*/ 2182 w 8957"/>
                <a:gd name="connsiteY103" fmla="*/ 5795 h 10000"/>
                <a:gd name="connsiteX104" fmla="*/ 2201 w 8957"/>
                <a:gd name="connsiteY104" fmla="*/ 5731 h 10000"/>
                <a:gd name="connsiteX105" fmla="*/ 2220 w 8957"/>
                <a:gd name="connsiteY105" fmla="*/ 5346 h 10000"/>
                <a:gd name="connsiteX106" fmla="*/ 2245 w 8957"/>
                <a:gd name="connsiteY106" fmla="*/ 4910 h 10000"/>
                <a:gd name="connsiteX107" fmla="*/ 2265 w 8957"/>
                <a:gd name="connsiteY107" fmla="*/ 4615 h 10000"/>
                <a:gd name="connsiteX108" fmla="*/ 2285 w 8957"/>
                <a:gd name="connsiteY108" fmla="*/ 4462 h 10000"/>
                <a:gd name="connsiteX109" fmla="*/ 2312 w 8957"/>
                <a:gd name="connsiteY109" fmla="*/ 4423 h 10000"/>
                <a:gd name="connsiteX110" fmla="*/ 2332 w 8957"/>
                <a:gd name="connsiteY110" fmla="*/ 4397 h 10000"/>
                <a:gd name="connsiteX111" fmla="*/ 2350 w 8957"/>
                <a:gd name="connsiteY111" fmla="*/ 4179 h 10000"/>
                <a:gd name="connsiteX112" fmla="*/ 2370 w 8957"/>
                <a:gd name="connsiteY112" fmla="*/ 3731 h 10000"/>
                <a:gd name="connsiteX113" fmla="*/ 2388 w 8957"/>
                <a:gd name="connsiteY113" fmla="*/ 3000 h 10000"/>
                <a:gd name="connsiteX114" fmla="*/ 2420 w 8957"/>
                <a:gd name="connsiteY114" fmla="*/ 2513 h 10000"/>
                <a:gd name="connsiteX115" fmla="*/ 2438 w 8957"/>
                <a:gd name="connsiteY115" fmla="*/ 3026 h 10000"/>
                <a:gd name="connsiteX116" fmla="*/ 2457 w 8957"/>
                <a:gd name="connsiteY116" fmla="*/ 4590 h 10000"/>
                <a:gd name="connsiteX117" fmla="*/ 2475 w 8957"/>
                <a:gd name="connsiteY117" fmla="*/ 6397 h 10000"/>
                <a:gd name="connsiteX118" fmla="*/ 2494 w 8957"/>
                <a:gd name="connsiteY118" fmla="*/ 7192 h 10000"/>
                <a:gd name="connsiteX119" fmla="*/ 2522 w 8957"/>
                <a:gd name="connsiteY119" fmla="*/ 6910 h 10000"/>
                <a:gd name="connsiteX120" fmla="*/ 2540 w 8957"/>
                <a:gd name="connsiteY120" fmla="*/ 6179 h 10000"/>
                <a:gd name="connsiteX121" fmla="*/ 2560 w 8957"/>
                <a:gd name="connsiteY121" fmla="*/ 4936 h 10000"/>
                <a:gd name="connsiteX122" fmla="*/ 2588 w 8957"/>
                <a:gd name="connsiteY122" fmla="*/ 3603 h 10000"/>
                <a:gd name="connsiteX123" fmla="*/ 2604 w 8957"/>
                <a:gd name="connsiteY123" fmla="*/ 2872 h 10000"/>
                <a:gd name="connsiteX124" fmla="*/ 2623 w 8957"/>
                <a:gd name="connsiteY124" fmla="*/ 2231 h 10000"/>
                <a:gd name="connsiteX125" fmla="*/ 2644 w 8957"/>
                <a:gd name="connsiteY125" fmla="*/ 3064 h 10000"/>
                <a:gd name="connsiteX126" fmla="*/ 2663 w 8957"/>
                <a:gd name="connsiteY126" fmla="*/ 5577 h 10000"/>
                <a:gd name="connsiteX127" fmla="*/ 2695 w 8957"/>
                <a:gd name="connsiteY127" fmla="*/ 7359 h 10000"/>
                <a:gd name="connsiteX128" fmla="*/ 2714 w 8957"/>
                <a:gd name="connsiteY128" fmla="*/ 7128 h 10000"/>
                <a:gd name="connsiteX129" fmla="*/ 2739 w 8957"/>
                <a:gd name="connsiteY129" fmla="*/ 6372 h 10000"/>
                <a:gd name="connsiteX130" fmla="*/ 2759 w 8957"/>
                <a:gd name="connsiteY130" fmla="*/ 5538 h 10000"/>
                <a:gd name="connsiteX131" fmla="*/ 2778 w 8957"/>
                <a:gd name="connsiteY131" fmla="*/ 4654 h 10000"/>
                <a:gd name="connsiteX132" fmla="*/ 2797 w 8957"/>
                <a:gd name="connsiteY132" fmla="*/ 3987 h 10000"/>
                <a:gd name="connsiteX133" fmla="*/ 2816 w 8957"/>
                <a:gd name="connsiteY133" fmla="*/ 3410 h 10000"/>
                <a:gd name="connsiteX134" fmla="*/ 2834 w 8957"/>
                <a:gd name="connsiteY134" fmla="*/ 3885 h 10000"/>
                <a:gd name="connsiteX135" fmla="*/ 2853 w 8957"/>
                <a:gd name="connsiteY135" fmla="*/ 5987 h 10000"/>
                <a:gd name="connsiteX136" fmla="*/ 2883 w 8957"/>
                <a:gd name="connsiteY136" fmla="*/ 7679 h 10000"/>
                <a:gd name="connsiteX137" fmla="*/ 2899 w 8957"/>
                <a:gd name="connsiteY137" fmla="*/ 7641 h 10000"/>
                <a:gd name="connsiteX138" fmla="*/ 2918 w 8957"/>
                <a:gd name="connsiteY138" fmla="*/ 7103 h 10000"/>
                <a:gd name="connsiteX139" fmla="*/ 2938 w 8957"/>
                <a:gd name="connsiteY139" fmla="*/ 6500 h 10000"/>
                <a:gd name="connsiteX140" fmla="*/ 2969 w 8957"/>
                <a:gd name="connsiteY140" fmla="*/ 5962 h 10000"/>
                <a:gd name="connsiteX141" fmla="*/ 2987 w 8957"/>
                <a:gd name="connsiteY141" fmla="*/ 5321 h 10000"/>
                <a:gd name="connsiteX142" fmla="*/ 3006 w 8957"/>
                <a:gd name="connsiteY142" fmla="*/ 4744 h 10000"/>
                <a:gd name="connsiteX143" fmla="*/ 3031 w 8957"/>
                <a:gd name="connsiteY143" fmla="*/ 4051 h 10000"/>
                <a:gd name="connsiteX144" fmla="*/ 3052 w 8957"/>
                <a:gd name="connsiteY144" fmla="*/ 3372 h 10000"/>
                <a:gd name="connsiteX145" fmla="*/ 3071 w 8957"/>
                <a:gd name="connsiteY145" fmla="*/ 3667 h 10000"/>
                <a:gd name="connsiteX146" fmla="*/ 3091 w 8957"/>
                <a:gd name="connsiteY146" fmla="*/ 4295 h 10000"/>
                <a:gd name="connsiteX147" fmla="*/ 3109 w 8957"/>
                <a:gd name="connsiteY147" fmla="*/ 4808 h 10000"/>
                <a:gd name="connsiteX148" fmla="*/ 3127 w 8957"/>
                <a:gd name="connsiteY148" fmla="*/ 5667 h 10000"/>
                <a:gd name="connsiteX149" fmla="*/ 3157 w 8957"/>
                <a:gd name="connsiteY149" fmla="*/ 6205 h 10000"/>
                <a:gd name="connsiteX150" fmla="*/ 3176 w 8957"/>
                <a:gd name="connsiteY150" fmla="*/ 6141 h 10000"/>
                <a:gd name="connsiteX151" fmla="*/ 3191 w 8957"/>
                <a:gd name="connsiteY151" fmla="*/ 5705 h 10000"/>
                <a:gd name="connsiteX152" fmla="*/ 3224 w 8957"/>
                <a:gd name="connsiteY152" fmla="*/ 5154 h 10000"/>
                <a:gd name="connsiteX153" fmla="*/ 3244 w 8957"/>
                <a:gd name="connsiteY153" fmla="*/ 4526 h 10000"/>
                <a:gd name="connsiteX154" fmla="*/ 3262 w 8957"/>
                <a:gd name="connsiteY154" fmla="*/ 4590 h 10000"/>
                <a:gd name="connsiteX155" fmla="*/ 3282 w 8957"/>
                <a:gd name="connsiteY155" fmla="*/ 5321 h 10000"/>
                <a:gd name="connsiteX156" fmla="*/ 3308 w 8957"/>
                <a:gd name="connsiteY156" fmla="*/ 5962 h 10000"/>
                <a:gd name="connsiteX157" fmla="*/ 3328 w 8957"/>
                <a:gd name="connsiteY157" fmla="*/ 5859 h 10000"/>
                <a:gd name="connsiteX158" fmla="*/ 3347 w 8957"/>
                <a:gd name="connsiteY158" fmla="*/ 5064 h 10000"/>
                <a:gd name="connsiteX159" fmla="*/ 3365 w 8957"/>
                <a:gd name="connsiteY159" fmla="*/ 4359 h 10000"/>
                <a:gd name="connsiteX160" fmla="*/ 3395 w 8957"/>
                <a:gd name="connsiteY160" fmla="*/ 4013 h 10000"/>
                <a:gd name="connsiteX161" fmla="*/ 3414 w 8957"/>
                <a:gd name="connsiteY161" fmla="*/ 4333 h 10000"/>
                <a:gd name="connsiteX162" fmla="*/ 3434 w 8957"/>
                <a:gd name="connsiteY162" fmla="*/ 4936 h 10000"/>
                <a:gd name="connsiteX163" fmla="*/ 3452 w 8957"/>
                <a:gd name="connsiteY163" fmla="*/ 5603 h 10000"/>
                <a:gd name="connsiteX164" fmla="*/ 3473 w 8957"/>
                <a:gd name="connsiteY164" fmla="*/ 5705 h 10000"/>
                <a:gd name="connsiteX165" fmla="*/ 3499 w 8957"/>
                <a:gd name="connsiteY165" fmla="*/ 5449 h 10000"/>
                <a:gd name="connsiteX166" fmla="*/ 3517 w 8957"/>
                <a:gd name="connsiteY166" fmla="*/ 5103 h 10000"/>
                <a:gd name="connsiteX167" fmla="*/ 3536 w 8957"/>
                <a:gd name="connsiteY167" fmla="*/ 4359 h 10000"/>
                <a:gd name="connsiteX168" fmla="*/ 3554 w 8957"/>
                <a:gd name="connsiteY168" fmla="*/ 3731 h 10000"/>
                <a:gd name="connsiteX169" fmla="*/ 3573 w 8957"/>
                <a:gd name="connsiteY169" fmla="*/ 3923 h 10000"/>
                <a:gd name="connsiteX170" fmla="*/ 3601 w 8957"/>
                <a:gd name="connsiteY170" fmla="*/ 3500 h 10000"/>
                <a:gd name="connsiteX171" fmla="*/ 3620 w 8957"/>
                <a:gd name="connsiteY171" fmla="*/ 2615 h 10000"/>
                <a:gd name="connsiteX172" fmla="*/ 3650 w 8957"/>
                <a:gd name="connsiteY172" fmla="*/ 897 h 10000"/>
                <a:gd name="connsiteX173" fmla="*/ 3669 w 8957"/>
                <a:gd name="connsiteY173" fmla="*/ 1154 h 10000"/>
                <a:gd name="connsiteX174" fmla="*/ 3688 w 8957"/>
                <a:gd name="connsiteY174" fmla="*/ 3987 h 10000"/>
                <a:gd name="connsiteX175" fmla="*/ 3706 w 8957"/>
                <a:gd name="connsiteY175" fmla="*/ 7577 h 10000"/>
                <a:gd name="connsiteX176" fmla="*/ 3727 w 8957"/>
                <a:gd name="connsiteY176" fmla="*/ 9423 h 10000"/>
                <a:gd name="connsiteX177" fmla="*/ 3745 w 8957"/>
                <a:gd name="connsiteY177" fmla="*/ 9167 h 10000"/>
                <a:gd name="connsiteX178" fmla="*/ 3765 w 8957"/>
                <a:gd name="connsiteY178" fmla="*/ 7872 h 10000"/>
                <a:gd name="connsiteX179" fmla="*/ 3793 w 8957"/>
                <a:gd name="connsiteY179" fmla="*/ 6782 h 10000"/>
                <a:gd name="connsiteX180" fmla="*/ 3813 w 8957"/>
                <a:gd name="connsiteY180" fmla="*/ 5897 h 10000"/>
                <a:gd name="connsiteX181" fmla="*/ 3839 w 8957"/>
                <a:gd name="connsiteY181" fmla="*/ 5410 h 10000"/>
                <a:gd name="connsiteX182" fmla="*/ 3858 w 8957"/>
                <a:gd name="connsiteY182" fmla="*/ 5282 h 10000"/>
                <a:gd name="connsiteX183" fmla="*/ 3877 w 8957"/>
                <a:gd name="connsiteY183" fmla="*/ 5346 h 10000"/>
                <a:gd name="connsiteX184" fmla="*/ 3895 w 8957"/>
                <a:gd name="connsiteY184" fmla="*/ 5038 h 10000"/>
                <a:gd name="connsiteX185" fmla="*/ 3914 w 8957"/>
                <a:gd name="connsiteY185" fmla="*/ 4872 h 10000"/>
                <a:gd name="connsiteX186" fmla="*/ 3943 w 8957"/>
                <a:gd name="connsiteY186" fmla="*/ 4718 h 10000"/>
                <a:gd name="connsiteX187" fmla="*/ 3962 w 8957"/>
                <a:gd name="connsiteY187" fmla="*/ 4936 h 10000"/>
                <a:gd name="connsiteX188" fmla="*/ 3982 w 8957"/>
                <a:gd name="connsiteY188" fmla="*/ 5103 h 10000"/>
                <a:gd name="connsiteX189" fmla="*/ 4001 w 8957"/>
                <a:gd name="connsiteY189" fmla="*/ 5474 h 10000"/>
                <a:gd name="connsiteX190" fmla="*/ 4031 w 8957"/>
                <a:gd name="connsiteY190" fmla="*/ 5410 h 10000"/>
                <a:gd name="connsiteX191" fmla="*/ 4049 w 8957"/>
                <a:gd name="connsiteY191" fmla="*/ 5218 h 10000"/>
                <a:gd name="connsiteX192" fmla="*/ 4068 w 8957"/>
                <a:gd name="connsiteY192" fmla="*/ 5000 h 10000"/>
                <a:gd name="connsiteX193" fmla="*/ 4086 w 8957"/>
                <a:gd name="connsiteY193" fmla="*/ 4872 h 10000"/>
                <a:gd name="connsiteX194" fmla="*/ 4105 w 8957"/>
                <a:gd name="connsiteY194" fmla="*/ 4744 h 10000"/>
                <a:gd name="connsiteX195" fmla="*/ 4132 w 8957"/>
                <a:gd name="connsiteY195" fmla="*/ 4808 h 10000"/>
                <a:gd name="connsiteX196" fmla="*/ 4150 w 8957"/>
                <a:gd name="connsiteY196" fmla="*/ 4782 h 10000"/>
                <a:gd name="connsiteX197" fmla="*/ 4170 w 8957"/>
                <a:gd name="connsiteY197" fmla="*/ 4590 h 10000"/>
                <a:gd name="connsiteX198" fmla="*/ 4188 w 8957"/>
                <a:gd name="connsiteY198" fmla="*/ 4654 h 10000"/>
                <a:gd name="connsiteX199" fmla="*/ 4219 w 8957"/>
                <a:gd name="connsiteY199" fmla="*/ 4782 h 10000"/>
                <a:gd name="connsiteX200" fmla="*/ 4238 w 8957"/>
                <a:gd name="connsiteY200" fmla="*/ 4872 h 10000"/>
                <a:gd name="connsiteX201" fmla="*/ 4257 w 8957"/>
                <a:gd name="connsiteY201" fmla="*/ 4179 h 10000"/>
                <a:gd name="connsiteX202" fmla="*/ 4282 w 8957"/>
                <a:gd name="connsiteY202" fmla="*/ 2423 h 10000"/>
                <a:gd name="connsiteX203" fmla="*/ 4302 w 8957"/>
                <a:gd name="connsiteY203" fmla="*/ 923 h 10000"/>
                <a:gd name="connsiteX204" fmla="*/ 4321 w 8957"/>
                <a:gd name="connsiteY204" fmla="*/ 0 h 10000"/>
                <a:gd name="connsiteX205" fmla="*/ 4340 w 8957"/>
                <a:gd name="connsiteY205" fmla="*/ 1051 h 10000"/>
                <a:gd name="connsiteX206" fmla="*/ 4360 w 8957"/>
                <a:gd name="connsiteY206" fmla="*/ 4487 h 10000"/>
                <a:gd name="connsiteX207" fmla="*/ 4379 w 8957"/>
                <a:gd name="connsiteY207" fmla="*/ 7705 h 10000"/>
                <a:gd name="connsiteX208" fmla="*/ 4408 w 8957"/>
                <a:gd name="connsiteY208" fmla="*/ 9397 h 10000"/>
                <a:gd name="connsiteX209" fmla="*/ 4426 w 8957"/>
                <a:gd name="connsiteY209" fmla="*/ 9397 h 10000"/>
                <a:gd name="connsiteX210" fmla="*/ 4445 w 8957"/>
                <a:gd name="connsiteY210" fmla="*/ 8436 h 10000"/>
                <a:gd name="connsiteX211" fmla="*/ 4475 w 8957"/>
                <a:gd name="connsiteY211" fmla="*/ 7679 h 10000"/>
                <a:gd name="connsiteX212" fmla="*/ 4494 w 8957"/>
                <a:gd name="connsiteY212" fmla="*/ 7231 h 10000"/>
                <a:gd name="connsiteX213" fmla="*/ 4514 w 8957"/>
                <a:gd name="connsiteY213" fmla="*/ 6436 h 10000"/>
                <a:gd name="connsiteX214" fmla="*/ 4534 w 8957"/>
                <a:gd name="connsiteY214" fmla="*/ 5538 h 10000"/>
                <a:gd name="connsiteX215" fmla="*/ 4553 w 8957"/>
                <a:gd name="connsiteY215" fmla="*/ 4872 h 10000"/>
                <a:gd name="connsiteX216" fmla="*/ 4578 w 8957"/>
                <a:gd name="connsiteY216" fmla="*/ 4423 h 10000"/>
                <a:gd name="connsiteX217" fmla="*/ 4598 w 8957"/>
                <a:gd name="connsiteY217" fmla="*/ 4462 h 10000"/>
                <a:gd name="connsiteX218" fmla="*/ 4616 w 8957"/>
                <a:gd name="connsiteY218" fmla="*/ 3885 h 10000"/>
                <a:gd name="connsiteX219" fmla="*/ 4635 w 8957"/>
                <a:gd name="connsiteY219" fmla="*/ 2744 h 10000"/>
                <a:gd name="connsiteX220" fmla="*/ 4654 w 8957"/>
                <a:gd name="connsiteY220" fmla="*/ 1949 h 10000"/>
                <a:gd name="connsiteX221" fmla="*/ 4679 w 8957"/>
                <a:gd name="connsiteY221" fmla="*/ 2897 h 10000"/>
                <a:gd name="connsiteX222" fmla="*/ 4698 w 8957"/>
                <a:gd name="connsiteY222" fmla="*/ 5833 h 10000"/>
                <a:gd name="connsiteX223" fmla="*/ 4729 w 8957"/>
                <a:gd name="connsiteY223" fmla="*/ 8000 h 10000"/>
                <a:gd name="connsiteX224" fmla="*/ 4748 w 8957"/>
                <a:gd name="connsiteY224" fmla="*/ 8090 h 10000"/>
                <a:gd name="connsiteX225" fmla="*/ 4768 w 8957"/>
                <a:gd name="connsiteY225" fmla="*/ 7103 h 10000"/>
                <a:gd name="connsiteX226" fmla="*/ 4786 w 8957"/>
                <a:gd name="connsiteY226" fmla="*/ 6205 h 10000"/>
                <a:gd name="connsiteX227" fmla="*/ 4806 w 8957"/>
                <a:gd name="connsiteY227" fmla="*/ 5641 h 10000"/>
                <a:gd name="connsiteX228" fmla="*/ 4824 w 8957"/>
                <a:gd name="connsiteY228" fmla="*/ 5321 h 10000"/>
                <a:gd name="connsiteX229" fmla="*/ 4853 w 8957"/>
                <a:gd name="connsiteY229" fmla="*/ 5154 h 10000"/>
                <a:gd name="connsiteX230" fmla="*/ 4872 w 8957"/>
                <a:gd name="connsiteY230" fmla="*/ 4872 h 10000"/>
                <a:gd name="connsiteX231" fmla="*/ 4893 w 8957"/>
                <a:gd name="connsiteY231" fmla="*/ 4526 h 10000"/>
                <a:gd name="connsiteX232" fmla="*/ 4922 w 8957"/>
                <a:gd name="connsiteY232" fmla="*/ 4333 h 10000"/>
                <a:gd name="connsiteX233" fmla="*/ 4941 w 8957"/>
                <a:gd name="connsiteY233" fmla="*/ 4115 h 10000"/>
                <a:gd name="connsiteX234" fmla="*/ 4955 w 8957"/>
                <a:gd name="connsiteY234" fmla="*/ 3859 h 10000"/>
                <a:gd name="connsiteX235" fmla="*/ 4975 w 8957"/>
                <a:gd name="connsiteY235" fmla="*/ 3692 h 10000"/>
                <a:gd name="connsiteX236" fmla="*/ 4994 w 8957"/>
                <a:gd name="connsiteY236" fmla="*/ 3603 h 10000"/>
                <a:gd name="connsiteX237" fmla="*/ 5024 w 8957"/>
                <a:gd name="connsiteY237" fmla="*/ 3821 h 10000"/>
                <a:gd name="connsiteX238" fmla="*/ 5043 w 8957"/>
                <a:gd name="connsiteY238" fmla="*/ 4590 h 10000"/>
                <a:gd name="connsiteX239" fmla="*/ 5062 w 8957"/>
                <a:gd name="connsiteY239" fmla="*/ 5103 h 10000"/>
                <a:gd name="connsiteX240" fmla="*/ 5083 w 8957"/>
                <a:gd name="connsiteY240" fmla="*/ 5346 h 10000"/>
                <a:gd name="connsiteX241" fmla="*/ 5108 w 8957"/>
                <a:gd name="connsiteY241" fmla="*/ 5474 h 10000"/>
                <a:gd name="connsiteX242" fmla="*/ 5126 w 8957"/>
                <a:gd name="connsiteY242" fmla="*/ 5538 h 10000"/>
                <a:gd name="connsiteX243" fmla="*/ 5147 w 8957"/>
                <a:gd name="connsiteY243" fmla="*/ 5513 h 10000"/>
                <a:gd name="connsiteX244" fmla="*/ 5166 w 8957"/>
                <a:gd name="connsiteY244" fmla="*/ 5218 h 10000"/>
                <a:gd name="connsiteX245" fmla="*/ 5195 w 8957"/>
                <a:gd name="connsiteY245" fmla="*/ 4744 h 10000"/>
                <a:gd name="connsiteX246" fmla="*/ 5214 w 8957"/>
                <a:gd name="connsiteY246" fmla="*/ 4397 h 10000"/>
                <a:gd name="connsiteX247" fmla="*/ 5233 w 8957"/>
                <a:gd name="connsiteY247" fmla="*/ 3821 h 10000"/>
                <a:gd name="connsiteX248" fmla="*/ 5248 w 8957"/>
                <a:gd name="connsiteY248" fmla="*/ 3372 h 10000"/>
                <a:gd name="connsiteX249" fmla="*/ 5267 w 8957"/>
                <a:gd name="connsiteY249" fmla="*/ 3372 h 10000"/>
                <a:gd name="connsiteX250" fmla="*/ 5288 w 8957"/>
                <a:gd name="connsiteY250" fmla="*/ 3795 h 10000"/>
                <a:gd name="connsiteX251" fmla="*/ 5319 w 8957"/>
                <a:gd name="connsiteY251" fmla="*/ 5192 h 10000"/>
                <a:gd name="connsiteX252" fmla="*/ 5345 w 8957"/>
                <a:gd name="connsiteY252" fmla="*/ 6436 h 10000"/>
                <a:gd name="connsiteX253" fmla="*/ 5363 w 8957"/>
                <a:gd name="connsiteY253" fmla="*/ 7321 h 10000"/>
                <a:gd name="connsiteX254" fmla="*/ 5382 w 8957"/>
                <a:gd name="connsiteY254" fmla="*/ 7359 h 10000"/>
                <a:gd name="connsiteX255" fmla="*/ 5401 w 8957"/>
                <a:gd name="connsiteY255" fmla="*/ 6846 h 10000"/>
                <a:gd name="connsiteX256" fmla="*/ 5422 w 8957"/>
                <a:gd name="connsiteY256" fmla="*/ 6179 h 10000"/>
                <a:gd name="connsiteX257" fmla="*/ 5440 w 8957"/>
                <a:gd name="connsiteY257" fmla="*/ 5897 h 10000"/>
                <a:gd name="connsiteX258" fmla="*/ 5459 w 8957"/>
                <a:gd name="connsiteY258" fmla="*/ 5538 h 10000"/>
                <a:gd name="connsiteX259" fmla="*/ 5489 w 8957"/>
                <a:gd name="connsiteY259" fmla="*/ 4590 h 10000"/>
                <a:gd name="connsiteX260" fmla="*/ 5507 w 8957"/>
                <a:gd name="connsiteY260" fmla="*/ 3064 h 10000"/>
                <a:gd name="connsiteX261" fmla="*/ 5526 w 8957"/>
                <a:gd name="connsiteY261" fmla="*/ 2615 h 10000"/>
                <a:gd name="connsiteX262" fmla="*/ 5554 w 8957"/>
                <a:gd name="connsiteY262" fmla="*/ 3474 h 10000"/>
                <a:gd name="connsiteX263" fmla="*/ 5575 w 8957"/>
                <a:gd name="connsiteY263" fmla="*/ 4359 h 10000"/>
                <a:gd name="connsiteX264" fmla="*/ 5593 w 8957"/>
                <a:gd name="connsiteY264" fmla="*/ 5321 h 10000"/>
                <a:gd name="connsiteX265" fmla="*/ 5612 w 8957"/>
                <a:gd name="connsiteY265" fmla="*/ 7013 h 10000"/>
                <a:gd name="connsiteX266" fmla="*/ 5639 w 8957"/>
                <a:gd name="connsiteY266" fmla="*/ 8179 h 10000"/>
                <a:gd name="connsiteX267" fmla="*/ 5657 w 8957"/>
                <a:gd name="connsiteY267" fmla="*/ 8115 h 10000"/>
                <a:gd name="connsiteX268" fmla="*/ 5677 w 8957"/>
                <a:gd name="connsiteY268" fmla="*/ 7256 h 10000"/>
                <a:gd name="connsiteX269" fmla="*/ 5696 w 8957"/>
                <a:gd name="connsiteY269" fmla="*/ 6269 h 10000"/>
                <a:gd name="connsiteX270" fmla="*/ 5716 w 8957"/>
                <a:gd name="connsiteY270" fmla="*/ 5410 h 10000"/>
                <a:gd name="connsiteX271" fmla="*/ 5734 w 8957"/>
                <a:gd name="connsiteY271" fmla="*/ 4974 h 10000"/>
                <a:gd name="connsiteX272" fmla="*/ 5765 w 8957"/>
                <a:gd name="connsiteY272" fmla="*/ 4551 h 10000"/>
                <a:gd name="connsiteX273" fmla="*/ 5783 w 8957"/>
                <a:gd name="connsiteY273" fmla="*/ 4231 h 10000"/>
                <a:gd name="connsiteX274" fmla="*/ 5803 w 8957"/>
                <a:gd name="connsiteY274" fmla="*/ 3885 h 10000"/>
                <a:gd name="connsiteX275" fmla="*/ 5830 w 8957"/>
                <a:gd name="connsiteY275" fmla="*/ 3667 h 10000"/>
                <a:gd name="connsiteX276" fmla="*/ 5848 w 8957"/>
                <a:gd name="connsiteY276" fmla="*/ 3218 h 10000"/>
                <a:gd name="connsiteX277" fmla="*/ 5867 w 8957"/>
                <a:gd name="connsiteY277" fmla="*/ 3192 h 10000"/>
                <a:gd name="connsiteX278" fmla="*/ 5886 w 8957"/>
                <a:gd name="connsiteY278" fmla="*/ 3731 h 10000"/>
                <a:gd name="connsiteX279" fmla="*/ 5913 w 8957"/>
                <a:gd name="connsiteY279" fmla="*/ 4615 h 10000"/>
                <a:gd name="connsiteX280" fmla="*/ 5933 w 8957"/>
                <a:gd name="connsiteY280" fmla="*/ 5321 h 10000"/>
                <a:gd name="connsiteX281" fmla="*/ 5951 w 8957"/>
                <a:gd name="connsiteY281" fmla="*/ 5731 h 10000"/>
                <a:gd name="connsiteX282" fmla="*/ 5982 w 8957"/>
                <a:gd name="connsiteY282" fmla="*/ 6090 h 10000"/>
                <a:gd name="connsiteX283" fmla="*/ 6001 w 8957"/>
                <a:gd name="connsiteY283" fmla="*/ 6026 h 10000"/>
                <a:gd name="connsiteX284" fmla="*/ 6020 w 8957"/>
                <a:gd name="connsiteY284" fmla="*/ 5321 h 10000"/>
                <a:gd name="connsiteX285" fmla="*/ 6038 w 8957"/>
                <a:gd name="connsiteY285" fmla="*/ 4397 h 10000"/>
                <a:gd name="connsiteX286" fmla="*/ 6057 w 8957"/>
                <a:gd name="connsiteY286" fmla="*/ 4077 h 10000"/>
                <a:gd name="connsiteX287" fmla="*/ 6076 w 8957"/>
                <a:gd name="connsiteY287" fmla="*/ 4051 h 10000"/>
                <a:gd name="connsiteX288" fmla="*/ 6103 w 8957"/>
                <a:gd name="connsiteY288" fmla="*/ 4974 h 10000"/>
                <a:gd name="connsiteX289" fmla="*/ 6122 w 8957"/>
                <a:gd name="connsiteY289" fmla="*/ 5897 h 10000"/>
                <a:gd name="connsiteX290" fmla="*/ 6143 w 8957"/>
                <a:gd name="connsiteY290" fmla="*/ 5795 h 10000"/>
                <a:gd name="connsiteX291" fmla="*/ 6162 w 8957"/>
                <a:gd name="connsiteY291" fmla="*/ 5321 h 10000"/>
                <a:gd name="connsiteX292" fmla="*/ 6188 w 8957"/>
                <a:gd name="connsiteY292" fmla="*/ 5064 h 10000"/>
                <a:gd name="connsiteX293" fmla="*/ 6208 w 8957"/>
                <a:gd name="connsiteY293" fmla="*/ 5321 h 10000"/>
                <a:gd name="connsiteX294" fmla="*/ 6226 w 8957"/>
                <a:gd name="connsiteY294" fmla="*/ 5154 h 10000"/>
                <a:gd name="connsiteX295" fmla="*/ 6244 w 8957"/>
                <a:gd name="connsiteY295" fmla="*/ 4936 h 10000"/>
                <a:gd name="connsiteX296" fmla="*/ 6276 w 8957"/>
                <a:gd name="connsiteY296" fmla="*/ 4462 h 10000"/>
                <a:gd name="connsiteX297" fmla="*/ 6416 w 8957"/>
                <a:gd name="connsiteY297" fmla="*/ 4846 h 10000"/>
                <a:gd name="connsiteX298" fmla="*/ 6443 w 8957"/>
                <a:gd name="connsiteY298" fmla="*/ 4487 h 10000"/>
                <a:gd name="connsiteX299" fmla="*/ 8957 w 8957"/>
                <a:gd name="connsiteY299" fmla="*/ 4333 h 10000"/>
                <a:gd name="connsiteX0" fmla="*/ 0 w 7193"/>
                <a:gd name="connsiteY0" fmla="*/ 5103 h 10000"/>
                <a:gd name="connsiteX1" fmla="*/ 20 w 7193"/>
                <a:gd name="connsiteY1" fmla="*/ 6333 h 10000"/>
                <a:gd name="connsiteX2" fmla="*/ 41 w 7193"/>
                <a:gd name="connsiteY2" fmla="*/ 6885 h 10000"/>
                <a:gd name="connsiteX3" fmla="*/ 61 w 7193"/>
                <a:gd name="connsiteY3" fmla="*/ 6397 h 10000"/>
                <a:gd name="connsiteX4" fmla="*/ 96 w 7193"/>
                <a:gd name="connsiteY4" fmla="*/ 5474 h 10000"/>
                <a:gd name="connsiteX5" fmla="*/ 117 w 7193"/>
                <a:gd name="connsiteY5" fmla="*/ 4179 h 10000"/>
                <a:gd name="connsiteX6" fmla="*/ 138 w 7193"/>
                <a:gd name="connsiteY6" fmla="*/ 3128 h 10000"/>
                <a:gd name="connsiteX7" fmla="*/ 167 w 7193"/>
                <a:gd name="connsiteY7" fmla="*/ 2897 h 10000"/>
                <a:gd name="connsiteX8" fmla="*/ 188 w 7193"/>
                <a:gd name="connsiteY8" fmla="*/ 3987 h 10000"/>
                <a:gd name="connsiteX9" fmla="*/ 211 w 7193"/>
                <a:gd name="connsiteY9" fmla="*/ 5346 h 10000"/>
                <a:gd name="connsiteX10" fmla="*/ 232 w 7193"/>
                <a:gd name="connsiteY10" fmla="*/ 6179 h 10000"/>
                <a:gd name="connsiteX11" fmla="*/ 255 w 7193"/>
                <a:gd name="connsiteY11" fmla="*/ 6333 h 10000"/>
                <a:gd name="connsiteX12" fmla="*/ 288 w 7193"/>
                <a:gd name="connsiteY12" fmla="*/ 6115 h 10000"/>
                <a:gd name="connsiteX13" fmla="*/ 307 w 7193"/>
                <a:gd name="connsiteY13" fmla="*/ 5667 h 10000"/>
                <a:gd name="connsiteX14" fmla="*/ 332 w 7193"/>
                <a:gd name="connsiteY14" fmla="*/ 5385 h 10000"/>
                <a:gd name="connsiteX15" fmla="*/ 352 w 7193"/>
                <a:gd name="connsiteY15" fmla="*/ 4872 h 10000"/>
                <a:gd name="connsiteX16" fmla="*/ 374 w 7193"/>
                <a:gd name="connsiteY16" fmla="*/ 4013 h 10000"/>
                <a:gd name="connsiteX17" fmla="*/ 406 w 7193"/>
                <a:gd name="connsiteY17" fmla="*/ 3795 h 10000"/>
                <a:gd name="connsiteX18" fmla="*/ 428 w 7193"/>
                <a:gd name="connsiteY18" fmla="*/ 3859 h 10000"/>
                <a:gd name="connsiteX19" fmla="*/ 448 w 7193"/>
                <a:gd name="connsiteY19" fmla="*/ 4115 h 10000"/>
                <a:gd name="connsiteX20" fmla="*/ 478 w 7193"/>
                <a:gd name="connsiteY20" fmla="*/ 4872 h 10000"/>
                <a:gd name="connsiteX21" fmla="*/ 498 w 7193"/>
                <a:gd name="connsiteY21" fmla="*/ 5513 h 10000"/>
                <a:gd name="connsiteX22" fmla="*/ 521 w 7193"/>
                <a:gd name="connsiteY22" fmla="*/ 5513 h 10000"/>
                <a:gd name="connsiteX23" fmla="*/ 541 w 7193"/>
                <a:gd name="connsiteY23" fmla="*/ 5641 h 10000"/>
                <a:gd name="connsiteX24" fmla="*/ 562 w 7193"/>
                <a:gd name="connsiteY24" fmla="*/ 5705 h 10000"/>
                <a:gd name="connsiteX25" fmla="*/ 584 w 7193"/>
                <a:gd name="connsiteY25" fmla="*/ 5833 h 10000"/>
                <a:gd name="connsiteX26" fmla="*/ 617 w 7193"/>
                <a:gd name="connsiteY26" fmla="*/ 5731 h 10000"/>
                <a:gd name="connsiteX27" fmla="*/ 635 w 7193"/>
                <a:gd name="connsiteY27" fmla="*/ 5321 h 10000"/>
                <a:gd name="connsiteX28" fmla="*/ 656 w 7193"/>
                <a:gd name="connsiteY28" fmla="*/ 4974 h 10000"/>
                <a:gd name="connsiteX29" fmla="*/ 689 w 7193"/>
                <a:gd name="connsiteY29" fmla="*/ 4526 h 10000"/>
                <a:gd name="connsiteX30" fmla="*/ 710 w 7193"/>
                <a:gd name="connsiteY30" fmla="*/ 4051 h 10000"/>
                <a:gd name="connsiteX31" fmla="*/ 731 w 7193"/>
                <a:gd name="connsiteY31" fmla="*/ 3372 h 10000"/>
                <a:gd name="connsiteX32" fmla="*/ 754 w 7193"/>
                <a:gd name="connsiteY32" fmla="*/ 3026 h 10000"/>
                <a:gd name="connsiteX33" fmla="*/ 783 w 7193"/>
                <a:gd name="connsiteY33" fmla="*/ 3282 h 10000"/>
                <a:gd name="connsiteX34" fmla="*/ 805 w 7193"/>
                <a:gd name="connsiteY34" fmla="*/ 4551 h 10000"/>
                <a:gd name="connsiteX35" fmla="*/ 825 w 7193"/>
                <a:gd name="connsiteY35" fmla="*/ 6090 h 10000"/>
                <a:gd name="connsiteX36" fmla="*/ 847 w 7193"/>
                <a:gd name="connsiteY36" fmla="*/ 7256 h 10000"/>
                <a:gd name="connsiteX37" fmla="*/ 867 w 7193"/>
                <a:gd name="connsiteY37" fmla="*/ 7449 h 10000"/>
                <a:gd name="connsiteX38" fmla="*/ 902 w 7193"/>
                <a:gd name="connsiteY38" fmla="*/ 7077 h 10000"/>
                <a:gd name="connsiteX39" fmla="*/ 922 w 7193"/>
                <a:gd name="connsiteY39" fmla="*/ 5603 h 10000"/>
                <a:gd name="connsiteX40" fmla="*/ 940 w 7193"/>
                <a:gd name="connsiteY40" fmla="*/ 3282 h 10000"/>
                <a:gd name="connsiteX41" fmla="*/ 962 w 7193"/>
                <a:gd name="connsiteY41" fmla="*/ 1308 h 10000"/>
                <a:gd name="connsiteX42" fmla="*/ 998 w 7193"/>
                <a:gd name="connsiteY42" fmla="*/ 962 h 10000"/>
                <a:gd name="connsiteX43" fmla="*/ 1020 w 7193"/>
                <a:gd name="connsiteY43" fmla="*/ 3282 h 10000"/>
                <a:gd name="connsiteX44" fmla="*/ 1041 w 7193"/>
                <a:gd name="connsiteY44" fmla="*/ 7744 h 10000"/>
                <a:gd name="connsiteX45" fmla="*/ 1062 w 7193"/>
                <a:gd name="connsiteY45" fmla="*/ 10000 h 10000"/>
                <a:gd name="connsiteX46" fmla="*/ 1082 w 7193"/>
                <a:gd name="connsiteY46" fmla="*/ 8821 h 10000"/>
                <a:gd name="connsiteX47" fmla="*/ 1114 w 7193"/>
                <a:gd name="connsiteY47" fmla="*/ 6564 h 10000"/>
                <a:gd name="connsiteX48" fmla="*/ 1135 w 7193"/>
                <a:gd name="connsiteY48" fmla="*/ 5064 h 10000"/>
                <a:gd name="connsiteX49" fmla="*/ 1167 w 7193"/>
                <a:gd name="connsiteY49" fmla="*/ 4744 h 10000"/>
                <a:gd name="connsiteX50" fmla="*/ 1189 w 7193"/>
                <a:gd name="connsiteY50" fmla="*/ 5000 h 10000"/>
                <a:gd name="connsiteX51" fmla="*/ 1210 w 7193"/>
                <a:gd name="connsiteY51" fmla="*/ 5513 h 10000"/>
                <a:gd name="connsiteX52" fmla="*/ 1231 w 7193"/>
                <a:gd name="connsiteY52" fmla="*/ 5641 h 10000"/>
                <a:gd name="connsiteX53" fmla="*/ 1253 w 7193"/>
                <a:gd name="connsiteY53" fmla="*/ 5577 h 10000"/>
                <a:gd name="connsiteX54" fmla="*/ 1268 w 7193"/>
                <a:gd name="connsiteY54" fmla="*/ 5346 h 10000"/>
                <a:gd name="connsiteX55" fmla="*/ 1289 w 7193"/>
                <a:gd name="connsiteY55" fmla="*/ 4936 h 10000"/>
                <a:gd name="connsiteX56" fmla="*/ 1322 w 7193"/>
                <a:gd name="connsiteY56" fmla="*/ 3756 h 10000"/>
                <a:gd name="connsiteX57" fmla="*/ 1344 w 7193"/>
                <a:gd name="connsiteY57" fmla="*/ 3372 h 10000"/>
                <a:gd name="connsiteX58" fmla="*/ 1373 w 7193"/>
                <a:gd name="connsiteY58" fmla="*/ 3346 h 10000"/>
                <a:gd name="connsiteX59" fmla="*/ 1397 w 7193"/>
                <a:gd name="connsiteY59" fmla="*/ 3372 h 10000"/>
                <a:gd name="connsiteX60" fmla="*/ 1419 w 7193"/>
                <a:gd name="connsiteY60" fmla="*/ 4333 h 10000"/>
                <a:gd name="connsiteX61" fmla="*/ 1440 w 7193"/>
                <a:gd name="connsiteY61" fmla="*/ 5346 h 10000"/>
                <a:gd name="connsiteX62" fmla="*/ 1460 w 7193"/>
                <a:gd name="connsiteY62" fmla="*/ 6308 h 10000"/>
                <a:gd name="connsiteX63" fmla="*/ 1495 w 7193"/>
                <a:gd name="connsiteY63" fmla="*/ 6885 h 10000"/>
                <a:gd name="connsiteX64" fmla="*/ 1515 w 7193"/>
                <a:gd name="connsiteY64" fmla="*/ 7077 h 10000"/>
                <a:gd name="connsiteX65" fmla="*/ 1536 w 7193"/>
                <a:gd name="connsiteY65" fmla="*/ 6564 h 10000"/>
                <a:gd name="connsiteX66" fmla="*/ 1559 w 7193"/>
                <a:gd name="connsiteY66" fmla="*/ 6244 h 10000"/>
                <a:gd name="connsiteX67" fmla="*/ 1580 w 7193"/>
                <a:gd name="connsiteY67" fmla="*/ 5897 h 10000"/>
                <a:gd name="connsiteX68" fmla="*/ 1610 w 7193"/>
                <a:gd name="connsiteY68" fmla="*/ 5192 h 10000"/>
                <a:gd name="connsiteX69" fmla="*/ 1631 w 7193"/>
                <a:gd name="connsiteY69" fmla="*/ 4359 h 10000"/>
                <a:gd name="connsiteX70" fmla="*/ 1653 w 7193"/>
                <a:gd name="connsiteY70" fmla="*/ 3628 h 10000"/>
                <a:gd name="connsiteX71" fmla="*/ 1684 w 7193"/>
                <a:gd name="connsiteY71" fmla="*/ 3064 h 10000"/>
                <a:gd name="connsiteX72" fmla="*/ 1704 w 7193"/>
                <a:gd name="connsiteY72" fmla="*/ 3500 h 10000"/>
                <a:gd name="connsiteX73" fmla="*/ 1726 w 7193"/>
                <a:gd name="connsiteY73" fmla="*/ 4423 h 10000"/>
                <a:gd name="connsiteX74" fmla="*/ 1746 w 7193"/>
                <a:gd name="connsiteY74" fmla="*/ 4910 h 10000"/>
                <a:gd name="connsiteX75" fmla="*/ 1770 w 7193"/>
                <a:gd name="connsiteY75" fmla="*/ 4333 h 10000"/>
                <a:gd name="connsiteX76" fmla="*/ 1803 w 7193"/>
                <a:gd name="connsiteY76" fmla="*/ 3154 h 10000"/>
                <a:gd name="connsiteX77" fmla="*/ 1825 w 7193"/>
                <a:gd name="connsiteY77" fmla="*/ 2513 h 10000"/>
                <a:gd name="connsiteX78" fmla="*/ 1845 w 7193"/>
                <a:gd name="connsiteY78" fmla="*/ 3564 h 10000"/>
                <a:gd name="connsiteX79" fmla="*/ 1875 w 7193"/>
                <a:gd name="connsiteY79" fmla="*/ 5385 h 10000"/>
                <a:gd name="connsiteX80" fmla="*/ 1895 w 7193"/>
                <a:gd name="connsiteY80" fmla="*/ 6308 h 10000"/>
                <a:gd name="connsiteX81" fmla="*/ 1915 w 7193"/>
                <a:gd name="connsiteY81" fmla="*/ 5731 h 10000"/>
                <a:gd name="connsiteX82" fmla="*/ 1936 w 7193"/>
                <a:gd name="connsiteY82" fmla="*/ 5346 h 10000"/>
                <a:gd name="connsiteX83" fmla="*/ 1957 w 7193"/>
                <a:gd name="connsiteY83" fmla="*/ 5513 h 10000"/>
                <a:gd name="connsiteX84" fmla="*/ 1979 w 7193"/>
                <a:gd name="connsiteY84" fmla="*/ 5667 h 10000"/>
                <a:gd name="connsiteX85" fmla="*/ 2010 w 7193"/>
                <a:gd name="connsiteY85" fmla="*/ 6308 h 10000"/>
                <a:gd name="connsiteX86" fmla="*/ 2031 w 7193"/>
                <a:gd name="connsiteY86" fmla="*/ 6462 h 10000"/>
                <a:gd name="connsiteX87" fmla="*/ 2052 w 7193"/>
                <a:gd name="connsiteY87" fmla="*/ 6051 h 10000"/>
                <a:gd name="connsiteX88" fmla="*/ 2072 w 7193"/>
                <a:gd name="connsiteY88" fmla="*/ 5513 h 10000"/>
                <a:gd name="connsiteX89" fmla="*/ 2107 w 7193"/>
                <a:gd name="connsiteY89" fmla="*/ 5385 h 10000"/>
                <a:gd name="connsiteX90" fmla="*/ 2129 w 7193"/>
                <a:gd name="connsiteY90" fmla="*/ 5449 h 10000"/>
                <a:gd name="connsiteX91" fmla="*/ 2151 w 7193"/>
                <a:gd name="connsiteY91" fmla="*/ 5513 h 10000"/>
                <a:gd name="connsiteX92" fmla="*/ 2180 w 7193"/>
                <a:gd name="connsiteY92" fmla="*/ 5192 h 10000"/>
                <a:gd name="connsiteX93" fmla="*/ 2204 w 7193"/>
                <a:gd name="connsiteY93" fmla="*/ 4397 h 10000"/>
                <a:gd name="connsiteX94" fmla="*/ 2224 w 7193"/>
                <a:gd name="connsiteY94" fmla="*/ 4295 h 10000"/>
                <a:gd name="connsiteX95" fmla="*/ 2244 w 7193"/>
                <a:gd name="connsiteY95" fmla="*/ 4526 h 10000"/>
                <a:gd name="connsiteX96" fmla="*/ 2266 w 7193"/>
                <a:gd name="connsiteY96" fmla="*/ 5385 h 10000"/>
                <a:gd name="connsiteX97" fmla="*/ 2289 w 7193"/>
                <a:gd name="connsiteY97" fmla="*/ 6590 h 10000"/>
                <a:gd name="connsiteX98" fmla="*/ 2310 w 7193"/>
                <a:gd name="connsiteY98" fmla="*/ 6949 h 10000"/>
                <a:gd name="connsiteX99" fmla="*/ 2340 w 7193"/>
                <a:gd name="connsiteY99" fmla="*/ 6141 h 10000"/>
                <a:gd name="connsiteX100" fmla="*/ 2374 w 7193"/>
                <a:gd name="connsiteY100" fmla="*/ 5346 h 10000"/>
                <a:gd name="connsiteX101" fmla="*/ 2394 w 7193"/>
                <a:gd name="connsiteY101" fmla="*/ 5154 h 10000"/>
                <a:gd name="connsiteX102" fmla="*/ 2416 w 7193"/>
                <a:gd name="connsiteY102" fmla="*/ 5641 h 10000"/>
                <a:gd name="connsiteX103" fmla="*/ 2436 w 7193"/>
                <a:gd name="connsiteY103" fmla="*/ 5795 h 10000"/>
                <a:gd name="connsiteX104" fmla="*/ 2457 w 7193"/>
                <a:gd name="connsiteY104" fmla="*/ 5731 h 10000"/>
                <a:gd name="connsiteX105" fmla="*/ 2479 w 7193"/>
                <a:gd name="connsiteY105" fmla="*/ 5346 h 10000"/>
                <a:gd name="connsiteX106" fmla="*/ 2506 w 7193"/>
                <a:gd name="connsiteY106" fmla="*/ 4910 h 10000"/>
                <a:gd name="connsiteX107" fmla="*/ 2529 w 7193"/>
                <a:gd name="connsiteY107" fmla="*/ 4615 h 10000"/>
                <a:gd name="connsiteX108" fmla="*/ 2551 w 7193"/>
                <a:gd name="connsiteY108" fmla="*/ 4462 h 10000"/>
                <a:gd name="connsiteX109" fmla="*/ 2581 w 7193"/>
                <a:gd name="connsiteY109" fmla="*/ 4423 h 10000"/>
                <a:gd name="connsiteX110" fmla="*/ 2604 w 7193"/>
                <a:gd name="connsiteY110" fmla="*/ 4397 h 10000"/>
                <a:gd name="connsiteX111" fmla="*/ 2624 w 7193"/>
                <a:gd name="connsiteY111" fmla="*/ 4179 h 10000"/>
                <a:gd name="connsiteX112" fmla="*/ 2646 w 7193"/>
                <a:gd name="connsiteY112" fmla="*/ 3731 h 10000"/>
                <a:gd name="connsiteX113" fmla="*/ 2666 w 7193"/>
                <a:gd name="connsiteY113" fmla="*/ 3000 h 10000"/>
                <a:gd name="connsiteX114" fmla="*/ 2702 w 7193"/>
                <a:gd name="connsiteY114" fmla="*/ 2513 h 10000"/>
                <a:gd name="connsiteX115" fmla="*/ 2722 w 7193"/>
                <a:gd name="connsiteY115" fmla="*/ 3026 h 10000"/>
                <a:gd name="connsiteX116" fmla="*/ 2743 w 7193"/>
                <a:gd name="connsiteY116" fmla="*/ 4590 h 10000"/>
                <a:gd name="connsiteX117" fmla="*/ 2763 w 7193"/>
                <a:gd name="connsiteY117" fmla="*/ 6397 h 10000"/>
                <a:gd name="connsiteX118" fmla="*/ 2784 w 7193"/>
                <a:gd name="connsiteY118" fmla="*/ 7192 h 10000"/>
                <a:gd name="connsiteX119" fmla="*/ 2816 w 7193"/>
                <a:gd name="connsiteY119" fmla="*/ 6910 h 10000"/>
                <a:gd name="connsiteX120" fmla="*/ 2836 w 7193"/>
                <a:gd name="connsiteY120" fmla="*/ 6179 h 10000"/>
                <a:gd name="connsiteX121" fmla="*/ 2858 w 7193"/>
                <a:gd name="connsiteY121" fmla="*/ 4936 h 10000"/>
                <a:gd name="connsiteX122" fmla="*/ 2889 w 7193"/>
                <a:gd name="connsiteY122" fmla="*/ 3603 h 10000"/>
                <a:gd name="connsiteX123" fmla="*/ 2907 w 7193"/>
                <a:gd name="connsiteY123" fmla="*/ 2872 h 10000"/>
                <a:gd name="connsiteX124" fmla="*/ 2928 w 7193"/>
                <a:gd name="connsiteY124" fmla="*/ 2231 h 10000"/>
                <a:gd name="connsiteX125" fmla="*/ 2952 w 7193"/>
                <a:gd name="connsiteY125" fmla="*/ 3064 h 10000"/>
                <a:gd name="connsiteX126" fmla="*/ 2973 w 7193"/>
                <a:gd name="connsiteY126" fmla="*/ 5577 h 10000"/>
                <a:gd name="connsiteX127" fmla="*/ 3009 w 7193"/>
                <a:gd name="connsiteY127" fmla="*/ 7359 h 10000"/>
                <a:gd name="connsiteX128" fmla="*/ 3030 w 7193"/>
                <a:gd name="connsiteY128" fmla="*/ 7128 h 10000"/>
                <a:gd name="connsiteX129" fmla="*/ 3058 w 7193"/>
                <a:gd name="connsiteY129" fmla="*/ 6372 h 10000"/>
                <a:gd name="connsiteX130" fmla="*/ 3080 w 7193"/>
                <a:gd name="connsiteY130" fmla="*/ 5538 h 10000"/>
                <a:gd name="connsiteX131" fmla="*/ 3101 w 7193"/>
                <a:gd name="connsiteY131" fmla="*/ 4654 h 10000"/>
                <a:gd name="connsiteX132" fmla="*/ 3123 w 7193"/>
                <a:gd name="connsiteY132" fmla="*/ 3987 h 10000"/>
                <a:gd name="connsiteX133" fmla="*/ 3144 w 7193"/>
                <a:gd name="connsiteY133" fmla="*/ 3410 h 10000"/>
                <a:gd name="connsiteX134" fmla="*/ 3164 w 7193"/>
                <a:gd name="connsiteY134" fmla="*/ 3885 h 10000"/>
                <a:gd name="connsiteX135" fmla="*/ 3185 w 7193"/>
                <a:gd name="connsiteY135" fmla="*/ 5987 h 10000"/>
                <a:gd name="connsiteX136" fmla="*/ 3219 w 7193"/>
                <a:gd name="connsiteY136" fmla="*/ 7679 h 10000"/>
                <a:gd name="connsiteX137" fmla="*/ 3237 w 7193"/>
                <a:gd name="connsiteY137" fmla="*/ 7641 h 10000"/>
                <a:gd name="connsiteX138" fmla="*/ 3258 w 7193"/>
                <a:gd name="connsiteY138" fmla="*/ 7103 h 10000"/>
                <a:gd name="connsiteX139" fmla="*/ 3280 w 7193"/>
                <a:gd name="connsiteY139" fmla="*/ 6500 h 10000"/>
                <a:gd name="connsiteX140" fmla="*/ 3315 w 7193"/>
                <a:gd name="connsiteY140" fmla="*/ 5962 h 10000"/>
                <a:gd name="connsiteX141" fmla="*/ 3335 w 7193"/>
                <a:gd name="connsiteY141" fmla="*/ 5321 h 10000"/>
                <a:gd name="connsiteX142" fmla="*/ 3356 w 7193"/>
                <a:gd name="connsiteY142" fmla="*/ 4744 h 10000"/>
                <a:gd name="connsiteX143" fmla="*/ 3384 w 7193"/>
                <a:gd name="connsiteY143" fmla="*/ 4051 h 10000"/>
                <a:gd name="connsiteX144" fmla="*/ 3407 w 7193"/>
                <a:gd name="connsiteY144" fmla="*/ 3372 h 10000"/>
                <a:gd name="connsiteX145" fmla="*/ 3429 w 7193"/>
                <a:gd name="connsiteY145" fmla="*/ 3667 h 10000"/>
                <a:gd name="connsiteX146" fmla="*/ 3451 w 7193"/>
                <a:gd name="connsiteY146" fmla="*/ 4295 h 10000"/>
                <a:gd name="connsiteX147" fmla="*/ 3471 w 7193"/>
                <a:gd name="connsiteY147" fmla="*/ 4808 h 10000"/>
                <a:gd name="connsiteX148" fmla="*/ 3491 w 7193"/>
                <a:gd name="connsiteY148" fmla="*/ 5667 h 10000"/>
                <a:gd name="connsiteX149" fmla="*/ 3525 w 7193"/>
                <a:gd name="connsiteY149" fmla="*/ 6205 h 10000"/>
                <a:gd name="connsiteX150" fmla="*/ 3546 w 7193"/>
                <a:gd name="connsiteY150" fmla="*/ 6141 h 10000"/>
                <a:gd name="connsiteX151" fmla="*/ 3563 w 7193"/>
                <a:gd name="connsiteY151" fmla="*/ 5705 h 10000"/>
                <a:gd name="connsiteX152" fmla="*/ 3599 w 7193"/>
                <a:gd name="connsiteY152" fmla="*/ 5154 h 10000"/>
                <a:gd name="connsiteX153" fmla="*/ 3622 w 7193"/>
                <a:gd name="connsiteY153" fmla="*/ 4526 h 10000"/>
                <a:gd name="connsiteX154" fmla="*/ 3642 w 7193"/>
                <a:gd name="connsiteY154" fmla="*/ 4590 h 10000"/>
                <a:gd name="connsiteX155" fmla="*/ 3664 w 7193"/>
                <a:gd name="connsiteY155" fmla="*/ 5321 h 10000"/>
                <a:gd name="connsiteX156" fmla="*/ 3693 w 7193"/>
                <a:gd name="connsiteY156" fmla="*/ 5962 h 10000"/>
                <a:gd name="connsiteX157" fmla="*/ 3716 w 7193"/>
                <a:gd name="connsiteY157" fmla="*/ 5859 h 10000"/>
                <a:gd name="connsiteX158" fmla="*/ 3737 w 7193"/>
                <a:gd name="connsiteY158" fmla="*/ 5064 h 10000"/>
                <a:gd name="connsiteX159" fmla="*/ 3757 w 7193"/>
                <a:gd name="connsiteY159" fmla="*/ 4359 h 10000"/>
                <a:gd name="connsiteX160" fmla="*/ 3790 w 7193"/>
                <a:gd name="connsiteY160" fmla="*/ 4013 h 10000"/>
                <a:gd name="connsiteX161" fmla="*/ 3812 w 7193"/>
                <a:gd name="connsiteY161" fmla="*/ 4333 h 10000"/>
                <a:gd name="connsiteX162" fmla="*/ 3834 w 7193"/>
                <a:gd name="connsiteY162" fmla="*/ 4936 h 10000"/>
                <a:gd name="connsiteX163" fmla="*/ 3854 w 7193"/>
                <a:gd name="connsiteY163" fmla="*/ 5603 h 10000"/>
                <a:gd name="connsiteX164" fmla="*/ 3877 w 7193"/>
                <a:gd name="connsiteY164" fmla="*/ 5705 h 10000"/>
                <a:gd name="connsiteX165" fmla="*/ 3906 w 7193"/>
                <a:gd name="connsiteY165" fmla="*/ 5449 h 10000"/>
                <a:gd name="connsiteX166" fmla="*/ 3927 w 7193"/>
                <a:gd name="connsiteY166" fmla="*/ 5103 h 10000"/>
                <a:gd name="connsiteX167" fmla="*/ 3948 w 7193"/>
                <a:gd name="connsiteY167" fmla="*/ 4359 h 10000"/>
                <a:gd name="connsiteX168" fmla="*/ 3968 w 7193"/>
                <a:gd name="connsiteY168" fmla="*/ 3731 h 10000"/>
                <a:gd name="connsiteX169" fmla="*/ 3989 w 7193"/>
                <a:gd name="connsiteY169" fmla="*/ 3923 h 10000"/>
                <a:gd name="connsiteX170" fmla="*/ 4020 w 7193"/>
                <a:gd name="connsiteY170" fmla="*/ 3500 h 10000"/>
                <a:gd name="connsiteX171" fmla="*/ 4042 w 7193"/>
                <a:gd name="connsiteY171" fmla="*/ 2615 h 10000"/>
                <a:gd name="connsiteX172" fmla="*/ 4075 w 7193"/>
                <a:gd name="connsiteY172" fmla="*/ 897 h 10000"/>
                <a:gd name="connsiteX173" fmla="*/ 4096 w 7193"/>
                <a:gd name="connsiteY173" fmla="*/ 1154 h 10000"/>
                <a:gd name="connsiteX174" fmla="*/ 4117 w 7193"/>
                <a:gd name="connsiteY174" fmla="*/ 3987 h 10000"/>
                <a:gd name="connsiteX175" fmla="*/ 4138 w 7193"/>
                <a:gd name="connsiteY175" fmla="*/ 7577 h 10000"/>
                <a:gd name="connsiteX176" fmla="*/ 4161 w 7193"/>
                <a:gd name="connsiteY176" fmla="*/ 9423 h 10000"/>
                <a:gd name="connsiteX177" fmla="*/ 4181 w 7193"/>
                <a:gd name="connsiteY177" fmla="*/ 9167 h 10000"/>
                <a:gd name="connsiteX178" fmla="*/ 4203 w 7193"/>
                <a:gd name="connsiteY178" fmla="*/ 7872 h 10000"/>
                <a:gd name="connsiteX179" fmla="*/ 4235 w 7193"/>
                <a:gd name="connsiteY179" fmla="*/ 6782 h 10000"/>
                <a:gd name="connsiteX180" fmla="*/ 4257 w 7193"/>
                <a:gd name="connsiteY180" fmla="*/ 5897 h 10000"/>
                <a:gd name="connsiteX181" fmla="*/ 4286 w 7193"/>
                <a:gd name="connsiteY181" fmla="*/ 5410 h 10000"/>
                <a:gd name="connsiteX182" fmla="*/ 4307 w 7193"/>
                <a:gd name="connsiteY182" fmla="*/ 5282 h 10000"/>
                <a:gd name="connsiteX183" fmla="*/ 4328 w 7193"/>
                <a:gd name="connsiteY183" fmla="*/ 5346 h 10000"/>
                <a:gd name="connsiteX184" fmla="*/ 4349 w 7193"/>
                <a:gd name="connsiteY184" fmla="*/ 5038 h 10000"/>
                <a:gd name="connsiteX185" fmla="*/ 4370 w 7193"/>
                <a:gd name="connsiteY185" fmla="*/ 4872 h 10000"/>
                <a:gd name="connsiteX186" fmla="*/ 4402 w 7193"/>
                <a:gd name="connsiteY186" fmla="*/ 4718 h 10000"/>
                <a:gd name="connsiteX187" fmla="*/ 4423 w 7193"/>
                <a:gd name="connsiteY187" fmla="*/ 4936 h 10000"/>
                <a:gd name="connsiteX188" fmla="*/ 4446 w 7193"/>
                <a:gd name="connsiteY188" fmla="*/ 5103 h 10000"/>
                <a:gd name="connsiteX189" fmla="*/ 4467 w 7193"/>
                <a:gd name="connsiteY189" fmla="*/ 5474 h 10000"/>
                <a:gd name="connsiteX190" fmla="*/ 4500 w 7193"/>
                <a:gd name="connsiteY190" fmla="*/ 5410 h 10000"/>
                <a:gd name="connsiteX191" fmla="*/ 4520 w 7193"/>
                <a:gd name="connsiteY191" fmla="*/ 5218 h 10000"/>
                <a:gd name="connsiteX192" fmla="*/ 4542 w 7193"/>
                <a:gd name="connsiteY192" fmla="*/ 5000 h 10000"/>
                <a:gd name="connsiteX193" fmla="*/ 4562 w 7193"/>
                <a:gd name="connsiteY193" fmla="*/ 4872 h 10000"/>
                <a:gd name="connsiteX194" fmla="*/ 4583 w 7193"/>
                <a:gd name="connsiteY194" fmla="*/ 4744 h 10000"/>
                <a:gd name="connsiteX195" fmla="*/ 4613 w 7193"/>
                <a:gd name="connsiteY195" fmla="*/ 4808 h 10000"/>
                <a:gd name="connsiteX196" fmla="*/ 4633 w 7193"/>
                <a:gd name="connsiteY196" fmla="*/ 4782 h 10000"/>
                <a:gd name="connsiteX197" fmla="*/ 4656 w 7193"/>
                <a:gd name="connsiteY197" fmla="*/ 4590 h 10000"/>
                <a:gd name="connsiteX198" fmla="*/ 4676 w 7193"/>
                <a:gd name="connsiteY198" fmla="*/ 4654 h 10000"/>
                <a:gd name="connsiteX199" fmla="*/ 4710 w 7193"/>
                <a:gd name="connsiteY199" fmla="*/ 4782 h 10000"/>
                <a:gd name="connsiteX200" fmla="*/ 4731 w 7193"/>
                <a:gd name="connsiteY200" fmla="*/ 4872 h 10000"/>
                <a:gd name="connsiteX201" fmla="*/ 4753 w 7193"/>
                <a:gd name="connsiteY201" fmla="*/ 4179 h 10000"/>
                <a:gd name="connsiteX202" fmla="*/ 4781 w 7193"/>
                <a:gd name="connsiteY202" fmla="*/ 2423 h 10000"/>
                <a:gd name="connsiteX203" fmla="*/ 4803 w 7193"/>
                <a:gd name="connsiteY203" fmla="*/ 923 h 10000"/>
                <a:gd name="connsiteX204" fmla="*/ 4824 w 7193"/>
                <a:gd name="connsiteY204" fmla="*/ 0 h 10000"/>
                <a:gd name="connsiteX205" fmla="*/ 4845 w 7193"/>
                <a:gd name="connsiteY205" fmla="*/ 1051 h 10000"/>
                <a:gd name="connsiteX206" fmla="*/ 4868 w 7193"/>
                <a:gd name="connsiteY206" fmla="*/ 4487 h 10000"/>
                <a:gd name="connsiteX207" fmla="*/ 4889 w 7193"/>
                <a:gd name="connsiteY207" fmla="*/ 7705 h 10000"/>
                <a:gd name="connsiteX208" fmla="*/ 4921 w 7193"/>
                <a:gd name="connsiteY208" fmla="*/ 9397 h 10000"/>
                <a:gd name="connsiteX209" fmla="*/ 4941 w 7193"/>
                <a:gd name="connsiteY209" fmla="*/ 9397 h 10000"/>
                <a:gd name="connsiteX210" fmla="*/ 4963 w 7193"/>
                <a:gd name="connsiteY210" fmla="*/ 8436 h 10000"/>
                <a:gd name="connsiteX211" fmla="*/ 4996 w 7193"/>
                <a:gd name="connsiteY211" fmla="*/ 7679 h 10000"/>
                <a:gd name="connsiteX212" fmla="*/ 5017 w 7193"/>
                <a:gd name="connsiteY212" fmla="*/ 7231 h 10000"/>
                <a:gd name="connsiteX213" fmla="*/ 5040 w 7193"/>
                <a:gd name="connsiteY213" fmla="*/ 6436 h 10000"/>
                <a:gd name="connsiteX214" fmla="*/ 5062 w 7193"/>
                <a:gd name="connsiteY214" fmla="*/ 5538 h 10000"/>
                <a:gd name="connsiteX215" fmla="*/ 5083 w 7193"/>
                <a:gd name="connsiteY215" fmla="*/ 4872 h 10000"/>
                <a:gd name="connsiteX216" fmla="*/ 5111 w 7193"/>
                <a:gd name="connsiteY216" fmla="*/ 4423 h 10000"/>
                <a:gd name="connsiteX217" fmla="*/ 5133 w 7193"/>
                <a:gd name="connsiteY217" fmla="*/ 4462 h 10000"/>
                <a:gd name="connsiteX218" fmla="*/ 5154 w 7193"/>
                <a:gd name="connsiteY218" fmla="*/ 3885 h 10000"/>
                <a:gd name="connsiteX219" fmla="*/ 5175 w 7193"/>
                <a:gd name="connsiteY219" fmla="*/ 2744 h 10000"/>
                <a:gd name="connsiteX220" fmla="*/ 5196 w 7193"/>
                <a:gd name="connsiteY220" fmla="*/ 1949 h 10000"/>
                <a:gd name="connsiteX221" fmla="*/ 5224 w 7193"/>
                <a:gd name="connsiteY221" fmla="*/ 2897 h 10000"/>
                <a:gd name="connsiteX222" fmla="*/ 5245 w 7193"/>
                <a:gd name="connsiteY222" fmla="*/ 5833 h 10000"/>
                <a:gd name="connsiteX223" fmla="*/ 5280 w 7193"/>
                <a:gd name="connsiteY223" fmla="*/ 8000 h 10000"/>
                <a:gd name="connsiteX224" fmla="*/ 5301 w 7193"/>
                <a:gd name="connsiteY224" fmla="*/ 8090 h 10000"/>
                <a:gd name="connsiteX225" fmla="*/ 5323 w 7193"/>
                <a:gd name="connsiteY225" fmla="*/ 7103 h 10000"/>
                <a:gd name="connsiteX226" fmla="*/ 5343 w 7193"/>
                <a:gd name="connsiteY226" fmla="*/ 6205 h 10000"/>
                <a:gd name="connsiteX227" fmla="*/ 5366 w 7193"/>
                <a:gd name="connsiteY227" fmla="*/ 5641 h 10000"/>
                <a:gd name="connsiteX228" fmla="*/ 5386 w 7193"/>
                <a:gd name="connsiteY228" fmla="*/ 5321 h 10000"/>
                <a:gd name="connsiteX229" fmla="*/ 5418 w 7193"/>
                <a:gd name="connsiteY229" fmla="*/ 5154 h 10000"/>
                <a:gd name="connsiteX230" fmla="*/ 5439 w 7193"/>
                <a:gd name="connsiteY230" fmla="*/ 4872 h 10000"/>
                <a:gd name="connsiteX231" fmla="*/ 5463 w 7193"/>
                <a:gd name="connsiteY231" fmla="*/ 4526 h 10000"/>
                <a:gd name="connsiteX232" fmla="*/ 5495 w 7193"/>
                <a:gd name="connsiteY232" fmla="*/ 4333 h 10000"/>
                <a:gd name="connsiteX233" fmla="*/ 5516 w 7193"/>
                <a:gd name="connsiteY233" fmla="*/ 4115 h 10000"/>
                <a:gd name="connsiteX234" fmla="*/ 5532 w 7193"/>
                <a:gd name="connsiteY234" fmla="*/ 3859 h 10000"/>
                <a:gd name="connsiteX235" fmla="*/ 5554 w 7193"/>
                <a:gd name="connsiteY235" fmla="*/ 3692 h 10000"/>
                <a:gd name="connsiteX236" fmla="*/ 5576 w 7193"/>
                <a:gd name="connsiteY236" fmla="*/ 3603 h 10000"/>
                <a:gd name="connsiteX237" fmla="*/ 5609 w 7193"/>
                <a:gd name="connsiteY237" fmla="*/ 3821 h 10000"/>
                <a:gd name="connsiteX238" fmla="*/ 5630 w 7193"/>
                <a:gd name="connsiteY238" fmla="*/ 4590 h 10000"/>
                <a:gd name="connsiteX239" fmla="*/ 5651 w 7193"/>
                <a:gd name="connsiteY239" fmla="*/ 5103 h 10000"/>
                <a:gd name="connsiteX240" fmla="*/ 5675 w 7193"/>
                <a:gd name="connsiteY240" fmla="*/ 5346 h 10000"/>
                <a:gd name="connsiteX241" fmla="*/ 5703 w 7193"/>
                <a:gd name="connsiteY241" fmla="*/ 5474 h 10000"/>
                <a:gd name="connsiteX242" fmla="*/ 5723 w 7193"/>
                <a:gd name="connsiteY242" fmla="*/ 5538 h 10000"/>
                <a:gd name="connsiteX243" fmla="*/ 5746 w 7193"/>
                <a:gd name="connsiteY243" fmla="*/ 5513 h 10000"/>
                <a:gd name="connsiteX244" fmla="*/ 5768 w 7193"/>
                <a:gd name="connsiteY244" fmla="*/ 5218 h 10000"/>
                <a:gd name="connsiteX245" fmla="*/ 5800 w 7193"/>
                <a:gd name="connsiteY245" fmla="*/ 4744 h 10000"/>
                <a:gd name="connsiteX246" fmla="*/ 5821 w 7193"/>
                <a:gd name="connsiteY246" fmla="*/ 4397 h 10000"/>
                <a:gd name="connsiteX247" fmla="*/ 5842 w 7193"/>
                <a:gd name="connsiteY247" fmla="*/ 3821 h 10000"/>
                <a:gd name="connsiteX248" fmla="*/ 5859 w 7193"/>
                <a:gd name="connsiteY248" fmla="*/ 3372 h 10000"/>
                <a:gd name="connsiteX249" fmla="*/ 5880 w 7193"/>
                <a:gd name="connsiteY249" fmla="*/ 3372 h 10000"/>
                <a:gd name="connsiteX250" fmla="*/ 5904 w 7193"/>
                <a:gd name="connsiteY250" fmla="*/ 3795 h 10000"/>
                <a:gd name="connsiteX251" fmla="*/ 5938 w 7193"/>
                <a:gd name="connsiteY251" fmla="*/ 5192 h 10000"/>
                <a:gd name="connsiteX252" fmla="*/ 5967 w 7193"/>
                <a:gd name="connsiteY252" fmla="*/ 6436 h 10000"/>
                <a:gd name="connsiteX253" fmla="*/ 5987 w 7193"/>
                <a:gd name="connsiteY253" fmla="*/ 7321 h 10000"/>
                <a:gd name="connsiteX254" fmla="*/ 6009 w 7193"/>
                <a:gd name="connsiteY254" fmla="*/ 7359 h 10000"/>
                <a:gd name="connsiteX255" fmla="*/ 6030 w 7193"/>
                <a:gd name="connsiteY255" fmla="*/ 6846 h 10000"/>
                <a:gd name="connsiteX256" fmla="*/ 6053 w 7193"/>
                <a:gd name="connsiteY256" fmla="*/ 6179 h 10000"/>
                <a:gd name="connsiteX257" fmla="*/ 6073 w 7193"/>
                <a:gd name="connsiteY257" fmla="*/ 5897 h 10000"/>
                <a:gd name="connsiteX258" fmla="*/ 6095 w 7193"/>
                <a:gd name="connsiteY258" fmla="*/ 5538 h 10000"/>
                <a:gd name="connsiteX259" fmla="*/ 6128 w 7193"/>
                <a:gd name="connsiteY259" fmla="*/ 4590 h 10000"/>
                <a:gd name="connsiteX260" fmla="*/ 6148 w 7193"/>
                <a:gd name="connsiteY260" fmla="*/ 3064 h 10000"/>
                <a:gd name="connsiteX261" fmla="*/ 6169 w 7193"/>
                <a:gd name="connsiteY261" fmla="*/ 2615 h 10000"/>
                <a:gd name="connsiteX262" fmla="*/ 6201 w 7193"/>
                <a:gd name="connsiteY262" fmla="*/ 3474 h 10000"/>
                <a:gd name="connsiteX263" fmla="*/ 6224 w 7193"/>
                <a:gd name="connsiteY263" fmla="*/ 4359 h 10000"/>
                <a:gd name="connsiteX264" fmla="*/ 6244 w 7193"/>
                <a:gd name="connsiteY264" fmla="*/ 5321 h 10000"/>
                <a:gd name="connsiteX265" fmla="*/ 6265 w 7193"/>
                <a:gd name="connsiteY265" fmla="*/ 7013 h 10000"/>
                <a:gd name="connsiteX266" fmla="*/ 6296 w 7193"/>
                <a:gd name="connsiteY266" fmla="*/ 8179 h 10000"/>
                <a:gd name="connsiteX267" fmla="*/ 6316 w 7193"/>
                <a:gd name="connsiteY267" fmla="*/ 8115 h 10000"/>
                <a:gd name="connsiteX268" fmla="*/ 6338 w 7193"/>
                <a:gd name="connsiteY268" fmla="*/ 7256 h 10000"/>
                <a:gd name="connsiteX269" fmla="*/ 6359 w 7193"/>
                <a:gd name="connsiteY269" fmla="*/ 6269 h 10000"/>
                <a:gd name="connsiteX270" fmla="*/ 6382 w 7193"/>
                <a:gd name="connsiteY270" fmla="*/ 5410 h 10000"/>
                <a:gd name="connsiteX271" fmla="*/ 6402 w 7193"/>
                <a:gd name="connsiteY271" fmla="*/ 4974 h 10000"/>
                <a:gd name="connsiteX272" fmla="*/ 6436 w 7193"/>
                <a:gd name="connsiteY272" fmla="*/ 4551 h 10000"/>
                <a:gd name="connsiteX273" fmla="*/ 6456 w 7193"/>
                <a:gd name="connsiteY273" fmla="*/ 4231 h 10000"/>
                <a:gd name="connsiteX274" fmla="*/ 6479 w 7193"/>
                <a:gd name="connsiteY274" fmla="*/ 3885 h 10000"/>
                <a:gd name="connsiteX275" fmla="*/ 6509 w 7193"/>
                <a:gd name="connsiteY275" fmla="*/ 3667 h 10000"/>
                <a:gd name="connsiteX276" fmla="*/ 6529 w 7193"/>
                <a:gd name="connsiteY276" fmla="*/ 3218 h 10000"/>
                <a:gd name="connsiteX277" fmla="*/ 6550 w 7193"/>
                <a:gd name="connsiteY277" fmla="*/ 3192 h 10000"/>
                <a:gd name="connsiteX278" fmla="*/ 6571 w 7193"/>
                <a:gd name="connsiteY278" fmla="*/ 3731 h 10000"/>
                <a:gd name="connsiteX279" fmla="*/ 6602 w 7193"/>
                <a:gd name="connsiteY279" fmla="*/ 4615 h 10000"/>
                <a:gd name="connsiteX280" fmla="*/ 6624 w 7193"/>
                <a:gd name="connsiteY280" fmla="*/ 5321 h 10000"/>
                <a:gd name="connsiteX281" fmla="*/ 6644 w 7193"/>
                <a:gd name="connsiteY281" fmla="*/ 5731 h 10000"/>
                <a:gd name="connsiteX282" fmla="*/ 6679 w 7193"/>
                <a:gd name="connsiteY282" fmla="*/ 6090 h 10000"/>
                <a:gd name="connsiteX283" fmla="*/ 6700 w 7193"/>
                <a:gd name="connsiteY283" fmla="*/ 6026 h 10000"/>
                <a:gd name="connsiteX284" fmla="*/ 6721 w 7193"/>
                <a:gd name="connsiteY284" fmla="*/ 5321 h 10000"/>
                <a:gd name="connsiteX285" fmla="*/ 6741 w 7193"/>
                <a:gd name="connsiteY285" fmla="*/ 4397 h 10000"/>
                <a:gd name="connsiteX286" fmla="*/ 6762 w 7193"/>
                <a:gd name="connsiteY286" fmla="*/ 4077 h 10000"/>
                <a:gd name="connsiteX287" fmla="*/ 6784 w 7193"/>
                <a:gd name="connsiteY287" fmla="*/ 4051 h 10000"/>
                <a:gd name="connsiteX288" fmla="*/ 6814 w 7193"/>
                <a:gd name="connsiteY288" fmla="*/ 4974 h 10000"/>
                <a:gd name="connsiteX289" fmla="*/ 6835 w 7193"/>
                <a:gd name="connsiteY289" fmla="*/ 5897 h 10000"/>
                <a:gd name="connsiteX290" fmla="*/ 6858 w 7193"/>
                <a:gd name="connsiteY290" fmla="*/ 5795 h 10000"/>
                <a:gd name="connsiteX291" fmla="*/ 6880 w 7193"/>
                <a:gd name="connsiteY291" fmla="*/ 5321 h 10000"/>
                <a:gd name="connsiteX292" fmla="*/ 6909 w 7193"/>
                <a:gd name="connsiteY292" fmla="*/ 5064 h 10000"/>
                <a:gd name="connsiteX293" fmla="*/ 6931 w 7193"/>
                <a:gd name="connsiteY293" fmla="*/ 5321 h 10000"/>
                <a:gd name="connsiteX294" fmla="*/ 6951 w 7193"/>
                <a:gd name="connsiteY294" fmla="*/ 5154 h 10000"/>
                <a:gd name="connsiteX295" fmla="*/ 6971 w 7193"/>
                <a:gd name="connsiteY295" fmla="*/ 4936 h 10000"/>
                <a:gd name="connsiteX296" fmla="*/ 7007 w 7193"/>
                <a:gd name="connsiteY296" fmla="*/ 4462 h 10000"/>
                <a:gd name="connsiteX297" fmla="*/ 7163 w 7193"/>
                <a:gd name="connsiteY297" fmla="*/ 4846 h 10000"/>
                <a:gd name="connsiteX298" fmla="*/ 7193 w 7193"/>
                <a:gd name="connsiteY298" fmla="*/ 4487 h 10000"/>
                <a:gd name="connsiteX0" fmla="*/ 0 w 9958"/>
                <a:gd name="connsiteY0" fmla="*/ 5103 h 10000"/>
                <a:gd name="connsiteX1" fmla="*/ 28 w 9958"/>
                <a:gd name="connsiteY1" fmla="*/ 6333 h 10000"/>
                <a:gd name="connsiteX2" fmla="*/ 57 w 9958"/>
                <a:gd name="connsiteY2" fmla="*/ 6885 h 10000"/>
                <a:gd name="connsiteX3" fmla="*/ 85 w 9958"/>
                <a:gd name="connsiteY3" fmla="*/ 6397 h 10000"/>
                <a:gd name="connsiteX4" fmla="*/ 133 w 9958"/>
                <a:gd name="connsiteY4" fmla="*/ 5474 h 10000"/>
                <a:gd name="connsiteX5" fmla="*/ 163 w 9958"/>
                <a:gd name="connsiteY5" fmla="*/ 4179 h 10000"/>
                <a:gd name="connsiteX6" fmla="*/ 192 w 9958"/>
                <a:gd name="connsiteY6" fmla="*/ 3128 h 10000"/>
                <a:gd name="connsiteX7" fmla="*/ 232 w 9958"/>
                <a:gd name="connsiteY7" fmla="*/ 2897 h 10000"/>
                <a:gd name="connsiteX8" fmla="*/ 261 w 9958"/>
                <a:gd name="connsiteY8" fmla="*/ 3987 h 10000"/>
                <a:gd name="connsiteX9" fmla="*/ 293 w 9958"/>
                <a:gd name="connsiteY9" fmla="*/ 5346 h 10000"/>
                <a:gd name="connsiteX10" fmla="*/ 323 w 9958"/>
                <a:gd name="connsiteY10" fmla="*/ 6179 h 10000"/>
                <a:gd name="connsiteX11" fmla="*/ 355 w 9958"/>
                <a:gd name="connsiteY11" fmla="*/ 6333 h 10000"/>
                <a:gd name="connsiteX12" fmla="*/ 400 w 9958"/>
                <a:gd name="connsiteY12" fmla="*/ 6115 h 10000"/>
                <a:gd name="connsiteX13" fmla="*/ 427 w 9958"/>
                <a:gd name="connsiteY13" fmla="*/ 5667 h 10000"/>
                <a:gd name="connsiteX14" fmla="*/ 462 w 9958"/>
                <a:gd name="connsiteY14" fmla="*/ 5385 h 10000"/>
                <a:gd name="connsiteX15" fmla="*/ 489 w 9958"/>
                <a:gd name="connsiteY15" fmla="*/ 4872 h 10000"/>
                <a:gd name="connsiteX16" fmla="*/ 520 w 9958"/>
                <a:gd name="connsiteY16" fmla="*/ 4013 h 10000"/>
                <a:gd name="connsiteX17" fmla="*/ 564 w 9958"/>
                <a:gd name="connsiteY17" fmla="*/ 3795 h 10000"/>
                <a:gd name="connsiteX18" fmla="*/ 595 w 9958"/>
                <a:gd name="connsiteY18" fmla="*/ 3859 h 10000"/>
                <a:gd name="connsiteX19" fmla="*/ 623 w 9958"/>
                <a:gd name="connsiteY19" fmla="*/ 4115 h 10000"/>
                <a:gd name="connsiteX20" fmla="*/ 665 w 9958"/>
                <a:gd name="connsiteY20" fmla="*/ 4872 h 10000"/>
                <a:gd name="connsiteX21" fmla="*/ 692 w 9958"/>
                <a:gd name="connsiteY21" fmla="*/ 5513 h 10000"/>
                <a:gd name="connsiteX22" fmla="*/ 724 w 9958"/>
                <a:gd name="connsiteY22" fmla="*/ 5513 h 10000"/>
                <a:gd name="connsiteX23" fmla="*/ 752 w 9958"/>
                <a:gd name="connsiteY23" fmla="*/ 5641 h 10000"/>
                <a:gd name="connsiteX24" fmla="*/ 781 w 9958"/>
                <a:gd name="connsiteY24" fmla="*/ 5705 h 10000"/>
                <a:gd name="connsiteX25" fmla="*/ 812 w 9958"/>
                <a:gd name="connsiteY25" fmla="*/ 5833 h 10000"/>
                <a:gd name="connsiteX26" fmla="*/ 858 w 9958"/>
                <a:gd name="connsiteY26" fmla="*/ 5731 h 10000"/>
                <a:gd name="connsiteX27" fmla="*/ 883 w 9958"/>
                <a:gd name="connsiteY27" fmla="*/ 5321 h 10000"/>
                <a:gd name="connsiteX28" fmla="*/ 912 w 9958"/>
                <a:gd name="connsiteY28" fmla="*/ 4974 h 10000"/>
                <a:gd name="connsiteX29" fmla="*/ 958 w 9958"/>
                <a:gd name="connsiteY29" fmla="*/ 4526 h 10000"/>
                <a:gd name="connsiteX30" fmla="*/ 987 w 9958"/>
                <a:gd name="connsiteY30" fmla="*/ 4051 h 10000"/>
                <a:gd name="connsiteX31" fmla="*/ 1016 w 9958"/>
                <a:gd name="connsiteY31" fmla="*/ 3372 h 10000"/>
                <a:gd name="connsiteX32" fmla="*/ 1048 w 9958"/>
                <a:gd name="connsiteY32" fmla="*/ 3026 h 10000"/>
                <a:gd name="connsiteX33" fmla="*/ 1089 w 9958"/>
                <a:gd name="connsiteY33" fmla="*/ 3282 h 10000"/>
                <a:gd name="connsiteX34" fmla="*/ 1119 w 9958"/>
                <a:gd name="connsiteY34" fmla="*/ 4551 h 10000"/>
                <a:gd name="connsiteX35" fmla="*/ 1147 w 9958"/>
                <a:gd name="connsiteY35" fmla="*/ 6090 h 10000"/>
                <a:gd name="connsiteX36" fmla="*/ 1178 w 9958"/>
                <a:gd name="connsiteY36" fmla="*/ 7256 h 10000"/>
                <a:gd name="connsiteX37" fmla="*/ 1205 w 9958"/>
                <a:gd name="connsiteY37" fmla="*/ 7449 h 10000"/>
                <a:gd name="connsiteX38" fmla="*/ 1254 w 9958"/>
                <a:gd name="connsiteY38" fmla="*/ 7077 h 10000"/>
                <a:gd name="connsiteX39" fmla="*/ 1282 w 9958"/>
                <a:gd name="connsiteY39" fmla="*/ 5603 h 10000"/>
                <a:gd name="connsiteX40" fmla="*/ 1307 w 9958"/>
                <a:gd name="connsiteY40" fmla="*/ 3282 h 10000"/>
                <a:gd name="connsiteX41" fmla="*/ 1337 w 9958"/>
                <a:gd name="connsiteY41" fmla="*/ 1308 h 10000"/>
                <a:gd name="connsiteX42" fmla="*/ 1387 w 9958"/>
                <a:gd name="connsiteY42" fmla="*/ 962 h 10000"/>
                <a:gd name="connsiteX43" fmla="*/ 1418 w 9958"/>
                <a:gd name="connsiteY43" fmla="*/ 3282 h 10000"/>
                <a:gd name="connsiteX44" fmla="*/ 1447 w 9958"/>
                <a:gd name="connsiteY44" fmla="*/ 7744 h 10000"/>
                <a:gd name="connsiteX45" fmla="*/ 1476 w 9958"/>
                <a:gd name="connsiteY45" fmla="*/ 10000 h 10000"/>
                <a:gd name="connsiteX46" fmla="*/ 1504 w 9958"/>
                <a:gd name="connsiteY46" fmla="*/ 8821 h 10000"/>
                <a:gd name="connsiteX47" fmla="*/ 1549 w 9958"/>
                <a:gd name="connsiteY47" fmla="*/ 6564 h 10000"/>
                <a:gd name="connsiteX48" fmla="*/ 1578 w 9958"/>
                <a:gd name="connsiteY48" fmla="*/ 5064 h 10000"/>
                <a:gd name="connsiteX49" fmla="*/ 1622 w 9958"/>
                <a:gd name="connsiteY49" fmla="*/ 4744 h 10000"/>
                <a:gd name="connsiteX50" fmla="*/ 1653 w 9958"/>
                <a:gd name="connsiteY50" fmla="*/ 5000 h 10000"/>
                <a:gd name="connsiteX51" fmla="*/ 1682 w 9958"/>
                <a:gd name="connsiteY51" fmla="*/ 5513 h 10000"/>
                <a:gd name="connsiteX52" fmla="*/ 1711 w 9958"/>
                <a:gd name="connsiteY52" fmla="*/ 5641 h 10000"/>
                <a:gd name="connsiteX53" fmla="*/ 1742 w 9958"/>
                <a:gd name="connsiteY53" fmla="*/ 5577 h 10000"/>
                <a:gd name="connsiteX54" fmla="*/ 1763 w 9958"/>
                <a:gd name="connsiteY54" fmla="*/ 5346 h 10000"/>
                <a:gd name="connsiteX55" fmla="*/ 1792 w 9958"/>
                <a:gd name="connsiteY55" fmla="*/ 4936 h 10000"/>
                <a:gd name="connsiteX56" fmla="*/ 1838 w 9958"/>
                <a:gd name="connsiteY56" fmla="*/ 3756 h 10000"/>
                <a:gd name="connsiteX57" fmla="*/ 1868 w 9958"/>
                <a:gd name="connsiteY57" fmla="*/ 3372 h 10000"/>
                <a:gd name="connsiteX58" fmla="*/ 1909 w 9958"/>
                <a:gd name="connsiteY58" fmla="*/ 3346 h 10000"/>
                <a:gd name="connsiteX59" fmla="*/ 1942 w 9958"/>
                <a:gd name="connsiteY59" fmla="*/ 3372 h 10000"/>
                <a:gd name="connsiteX60" fmla="*/ 1973 w 9958"/>
                <a:gd name="connsiteY60" fmla="*/ 4333 h 10000"/>
                <a:gd name="connsiteX61" fmla="*/ 2002 w 9958"/>
                <a:gd name="connsiteY61" fmla="*/ 5346 h 10000"/>
                <a:gd name="connsiteX62" fmla="*/ 2030 w 9958"/>
                <a:gd name="connsiteY62" fmla="*/ 6308 h 10000"/>
                <a:gd name="connsiteX63" fmla="*/ 2078 w 9958"/>
                <a:gd name="connsiteY63" fmla="*/ 6885 h 10000"/>
                <a:gd name="connsiteX64" fmla="*/ 2106 w 9958"/>
                <a:gd name="connsiteY64" fmla="*/ 7077 h 10000"/>
                <a:gd name="connsiteX65" fmla="*/ 2135 w 9958"/>
                <a:gd name="connsiteY65" fmla="*/ 6564 h 10000"/>
                <a:gd name="connsiteX66" fmla="*/ 2167 w 9958"/>
                <a:gd name="connsiteY66" fmla="*/ 6244 h 10000"/>
                <a:gd name="connsiteX67" fmla="*/ 2197 w 9958"/>
                <a:gd name="connsiteY67" fmla="*/ 5897 h 10000"/>
                <a:gd name="connsiteX68" fmla="*/ 2238 w 9958"/>
                <a:gd name="connsiteY68" fmla="*/ 5192 h 10000"/>
                <a:gd name="connsiteX69" fmla="*/ 2267 w 9958"/>
                <a:gd name="connsiteY69" fmla="*/ 4359 h 10000"/>
                <a:gd name="connsiteX70" fmla="*/ 2298 w 9958"/>
                <a:gd name="connsiteY70" fmla="*/ 3628 h 10000"/>
                <a:gd name="connsiteX71" fmla="*/ 2341 w 9958"/>
                <a:gd name="connsiteY71" fmla="*/ 3064 h 10000"/>
                <a:gd name="connsiteX72" fmla="*/ 2369 w 9958"/>
                <a:gd name="connsiteY72" fmla="*/ 3500 h 10000"/>
                <a:gd name="connsiteX73" fmla="*/ 2400 w 9958"/>
                <a:gd name="connsiteY73" fmla="*/ 4423 h 10000"/>
                <a:gd name="connsiteX74" fmla="*/ 2427 w 9958"/>
                <a:gd name="connsiteY74" fmla="*/ 4910 h 10000"/>
                <a:gd name="connsiteX75" fmla="*/ 2461 w 9958"/>
                <a:gd name="connsiteY75" fmla="*/ 4333 h 10000"/>
                <a:gd name="connsiteX76" fmla="*/ 2507 w 9958"/>
                <a:gd name="connsiteY76" fmla="*/ 3154 h 10000"/>
                <a:gd name="connsiteX77" fmla="*/ 2537 w 9958"/>
                <a:gd name="connsiteY77" fmla="*/ 2513 h 10000"/>
                <a:gd name="connsiteX78" fmla="*/ 2565 w 9958"/>
                <a:gd name="connsiteY78" fmla="*/ 3564 h 10000"/>
                <a:gd name="connsiteX79" fmla="*/ 2607 w 9958"/>
                <a:gd name="connsiteY79" fmla="*/ 5385 h 10000"/>
                <a:gd name="connsiteX80" fmla="*/ 2635 w 9958"/>
                <a:gd name="connsiteY80" fmla="*/ 6308 h 10000"/>
                <a:gd name="connsiteX81" fmla="*/ 2662 w 9958"/>
                <a:gd name="connsiteY81" fmla="*/ 5731 h 10000"/>
                <a:gd name="connsiteX82" fmla="*/ 2692 w 9958"/>
                <a:gd name="connsiteY82" fmla="*/ 5346 h 10000"/>
                <a:gd name="connsiteX83" fmla="*/ 2721 w 9958"/>
                <a:gd name="connsiteY83" fmla="*/ 5513 h 10000"/>
                <a:gd name="connsiteX84" fmla="*/ 2751 w 9958"/>
                <a:gd name="connsiteY84" fmla="*/ 5667 h 10000"/>
                <a:gd name="connsiteX85" fmla="*/ 2794 w 9958"/>
                <a:gd name="connsiteY85" fmla="*/ 6308 h 10000"/>
                <a:gd name="connsiteX86" fmla="*/ 2824 w 9958"/>
                <a:gd name="connsiteY86" fmla="*/ 6462 h 10000"/>
                <a:gd name="connsiteX87" fmla="*/ 2853 w 9958"/>
                <a:gd name="connsiteY87" fmla="*/ 6051 h 10000"/>
                <a:gd name="connsiteX88" fmla="*/ 2881 w 9958"/>
                <a:gd name="connsiteY88" fmla="*/ 5513 h 10000"/>
                <a:gd name="connsiteX89" fmla="*/ 2929 w 9958"/>
                <a:gd name="connsiteY89" fmla="*/ 5385 h 10000"/>
                <a:gd name="connsiteX90" fmla="*/ 2960 w 9958"/>
                <a:gd name="connsiteY90" fmla="*/ 5449 h 10000"/>
                <a:gd name="connsiteX91" fmla="*/ 2990 w 9958"/>
                <a:gd name="connsiteY91" fmla="*/ 5513 h 10000"/>
                <a:gd name="connsiteX92" fmla="*/ 3031 w 9958"/>
                <a:gd name="connsiteY92" fmla="*/ 5192 h 10000"/>
                <a:gd name="connsiteX93" fmla="*/ 3064 w 9958"/>
                <a:gd name="connsiteY93" fmla="*/ 4397 h 10000"/>
                <a:gd name="connsiteX94" fmla="*/ 3092 w 9958"/>
                <a:gd name="connsiteY94" fmla="*/ 4295 h 10000"/>
                <a:gd name="connsiteX95" fmla="*/ 3120 w 9958"/>
                <a:gd name="connsiteY95" fmla="*/ 4526 h 10000"/>
                <a:gd name="connsiteX96" fmla="*/ 3150 w 9958"/>
                <a:gd name="connsiteY96" fmla="*/ 5385 h 10000"/>
                <a:gd name="connsiteX97" fmla="*/ 3182 w 9958"/>
                <a:gd name="connsiteY97" fmla="*/ 6590 h 10000"/>
                <a:gd name="connsiteX98" fmla="*/ 3211 w 9958"/>
                <a:gd name="connsiteY98" fmla="*/ 6949 h 10000"/>
                <a:gd name="connsiteX99" fmla="*/ 3253 w 9958"/>
                <a:gd name="connsiteY99" fmla="*/ 6141 h 10000"/>
                <a:gd name="connsiteX100" fmla="*/ 3300 w 9958"/>
                <a:gd name="connsiteY100" fmla="*/ 5346 h 10000"/>
                <a:gd name="connsiteX101" fmla="*/ 3328 w 9958"/>
                <a:gd name="connsiteY101" fmla="*/ 5154 h 10000"/>
                <a:gd name="connsiteX102" fmla="*/ 3359 w 9958"/>
                <a:gd name="connsiteY102" fmla="*/ 5641 h 10000"/>
                <a:gd name="connsiteX103" fmla="*/ 3387 w 9958"/>
                <a:gd name="connsiteY103" fmla="*/ 5795 h 10000"/>
                <a:gd name="connsiteX104" fmla="*/ 3416 w 9958"/>
                <a:gd name="connsiteY104" fmla="*/ 5731 h 10000"/>
                <a:gd name="connsiteX105" fmla="*/ 3446 w 9958"/>
                <a:gd name="connsiteY105" fmla="*/ 5346 h 10000"/>
                <a:gd name="connsiteX106" fmla="*/ 3484 w 9958"/>
                <a:gd name="connsiteY106" fmla="*/ 4910 h 10000"/>
                <a:gd name="connsiteX107" fmla="*/ 3516 w 9958"/>
                <a:gd name="connsiteY107" fmla="*/ 4615 h 10000"/>
                <a:gd name="connsiteX108" fmla="*/ 3547 w 9958"/>
                <a:gd name="connsiteY108" fmla="*/ 4462 h 10000"/>
                <a:gd name="connsiteX109" fmla="*/ 3588 w 9958"/>
                <a:gd name="connsiteY109" fmla="*/ 4423 h 10000"/>
                <a:gd name="connsiteX110" fmla="*/ 3620 w 9958"/>
                <a:gd name="connsiteY110" fmla="*/ 4397 h 10000"/>
                <a:gd name="connsiteX111" fmla="*/ 3648 w 9958"/>
                <a:gd name="connsiteY111" fmla="*/ 4179 h 10000"/>
                <a:gd name="connsiteX112" fmla="*/ 3679 w 9958"/>
                <a:gd name="connsiteY112" fmla="*/ 3731 h 10000"/>
                <a:gd name="connsiteX113" fmla="*/ 3706 w 9958"/>
                <a:gd name="connsiteY113" fmla="*/ 3000 h 10000"/>
                <a:gd name="connsiteX114" fmla="*/ 3756 w 9958"/>
                <a:gd name="connsiteY114" fmla="*/ 2513 h 10000"/>
                <a:gd name="connsiteX115" fmla="*/ 3784 w 9958"/>
                <a:gd name="connsiteY115" fmla="*/ 3026 h 10000"/>
                <a:gd name="connsiteX116" fmla="*/ 3813 w 9958"/>
                <a:gd name="connsiteY116" fmla="*/ 4590 h 10000"/>
                <a:gd name="connsiteX117" fmla="*/ 3841 w 9958"/>
                <a:gd name="connsiteY117" fmla="*/ 6397 h 10000"/>
                <a:gd name="connsiteX118" fmla="*/ 3870 w 9958"/>
                <a:gd name="connsiteY118" fmla="*/ 7192 h 10000"/>
                <a:gd name="connsiteX119" fmla="*/ 3915 w 9958"/>
                <a:gd name="connsiteY119" fmla="*/ 6910 h 10000"/>
                <a:gd name="connsiteX120" fmla="*/ 3943 w 9958"/>
                <a:gd name="connsiteY120" fmla="*/ 6179 h 10000"/>
                <a:gd name="connsiteX121" fmla="*/ 3973 w 9958"/>
                <a:gd name="connsiteY121" fmla="*/ 4936 h 10000"/>
                <a:gd name="connsiteX122" fmla="*/ 4016 w 9958"/>
                <a:gd name="connsiteY122" fmla="*/ 3603 h 10000"/>
                <a:gd name="connsiteX123" fmla="*/ 4041 w 9958"/>
                <a:gd name="connsiteY123" fmla="*/ 2872 h 10000"/>
                <a:gd name="connsiteX124" fmla="*/ 4071 w 9958"/>
                <a:gd name="connsiteY124" fmla="*/ 2231 h 10000"/>
                <a:gd name="connsiteX125" fmla="*/ 4104 w 9958"/>
                <a:gd name="connsiteY125" fmla="*/ 3064 h 10000"/>
                <a:gd name="connsiteX126" fmla="*/ 4133 w 9958"/>
                <a:gd name="connsiteY126" fmla="*/ 5577 h 10000"/>
                <a:gd name="connsiteX127" fmla="*/ 4183 w 9958"/>
                <a:gd name="connsiteY127" fmla="*/ 7359 h 10000"/>
                <a:gd name="connsiteX128" fmla="*/ 4212 w 9958"/>
                <a:gd name="connsiteY128" fmla="*/ 7128 h 10000"/>
                <a:gd name="connsiteX129" fmla="*/ 4251 w 9958"/>
                <a:gd name="connsiteY129" fmla="*/ 6372 h 10000"/>
                <a:gd name="connsiteX130" fmla="*/ 4282 w 9958"/>
                <a:gd name="connsiteY130" fmla="*/ 5538 h 10000"/>
                <a:gd name="connsiteX131" fmla="*/ 4311 w 9958"/>
                <a:gd name="connsiteY131" fmla="*/ 4654 h 10000"/>
                <a:gd name="connsiteX132" fmla="*/ 4342 w 9958"/>
                <a:gd name="connsiteY132" fmla="*/ 3987 h 10000"/>
                <a:gd name="connsiteX133" fmla="*/ 4371 w 9958"/>
                <a:gd name="connsiteY133" fmla="*/ 3410 h 10000"/>
                <a:gd name="connsiteX134" fmla="*/ 4399 w 9958"/>
                <a:gd name="connsiteY134" fmla="*/ 3885 h 10000"/>
                <a:gd name="connsiteX135" fmla="*/ 4428 w 9958"/>
                <a:gd name="connsiteY135" fmla="*/ 5987 h 10000"/>
                <a:gd name="connsiteX136" fmla="*/ 4475 w 9958"/>
                <a:gd name="connsiteY136" fmla="*/ 7679 h 10000"/>
                <a:gd name="connsiteX137" fmla="*/ 4500 w 9958"/>
                <a:gd name="connsiteY137" fmla="*/ 7641 h 10000"/>
                <a:gd name="connsiteX138" fmla="*/ 4529 w 9958"/>
                <a:gd name="connsiteY138" fmla="*/ 7103 h 10000"/>
                <a:gd name="connsiteX139" fmla="*/ 4560 w 9958"/>
                <a:gd name="connsiteY139" fmla="*/ 6500 h 10000"/>
                <a:gd name="connsiteX140" fmla="*/ 4609 w 9958"/>
                <a:gd name="connsiteY140" fmla="*/ 5962 h 10000"/>
                <a:gd name="connsiteX141" fmla="*/ 4636 w 9958"/>
                <a:gd name="connsiteY141" fmla="*/ 5321 h 10000"/>
                <a:gd name="connsiteX142" fmla="*/ 4666 w 9958"/>
                <a:gd name="connsiteY142" fmla="*/ 4744 h 10000"/>
                <a:gd name="connsiteX143" fmla="*/ 4705 w 9958"/>
                <a:gd name="connsiteY143" fmla="*/ 4051 h 10000"/>
                <a:gd name="connsiteX144" fmla="*/ 4737 w 9958"/>
                <a:gd name="connsiteY144" fmla="*/ 3372 h 10000"/>
                <a:gd name="connsiteX145" fmla="*/ 4767 w 9958"/>
                <a:gd name="connsiteY145" fmla="*/ 3667 h 10000"/>
                <a:gd name="connsiteX146" fmla="*/ 4798 w 9958"/>
                <a:gd name="connsiteY146" fmla="*/ 4295 h 10000"/>
                <a:gd name="connsiteX147" fmla="*/ 4826 w 9958"/>
                <a:gd name="connsiteY147" fmla="*/ 4808 h 10000"/>
                <a:gd name="connsiteX148" fmla="*/ 4853 w 9958"/>
                <a:gd name="connsiteY148" fmla="*/ 5667 h 10000"/>
                <a:gd name="connsiteX149" fmla="*/ 4901 w 9958"/>
                <a:gd name="connsiteY149" fmla="*/ 6205 h 10000"/>
                <a:gd name="connsiteX150" fmla="*/ 4930 w 9958"/>
                <a:gd name="connsiteY150" fmla="*/ 6141 h 10000"/>
                <a:gd name="connsiteX151" fmla="*/ 4953 w 9958"/>
                <a:gd name="connsiteY151" fmla="*/ 5705 h 10000"/>
                <a:gd name="connsiteX152" fmla="*/ 5003 w 9958"/>
                <a:gd name="connsiteY152" fmla="*/ 5154 h 10000"/>
                <a:gd name="connsiteX153" fmla="*/ 5035 w 9958"/>
                <a:gd name="connsiteY153" fmla="*/ 4526 h 10000"/>
                <a:gd name="connsiteX154" fmla="*/ 5063 w 9958"/>
                <a:gd name="connsiteY154" fmla="*/ 4590 h 10000"/>
                <a:gd name="connsiteX155" fmla="*/ 5094 w 9958"/>
                <a:gd name="connsiteY155" fmla="*/ 5321 h 10000"/>
                <a:gd name="connsiteX156" fmla="*/ 5134 w 9958"/>
                <a:gd name="connsiteY156" fmla="*/ 5962 h 10000"/>
                <a:gd name="connsiteX157" fmla="*/ 5166 w 9958"/>
                <a:gd name="connsiteY157" fmla="*/ 5859 h 10000"/>
                <a:gd name="connsiteX158" fmla="*/ 5195 w 9958"/>
                <a:gd name="connsiteY158" fmla="*/ 5064 h 10000"/>
                <a:gd name="connsiteX159" fmla="*/ 5223 w 9958"/>
                <a:gd name="connsiteY159" fmla="*/ 4359 h 10000"/>
                <a:gd name="connsiteX160" fmla="*/ 5269 w 9958"/>
                <a:gd name="connsiteY160" fmla="*/ 4013 h 10000"/>
                <a:gd name="connsiteX161" fmla="*/ 5300 w 9958"/>
                <a:gd name="connsiteY161" fmla="*/ 4333 h 10000"/>
                <a:gd name="connsiteX162" fmla="*/ 5330 w 9958"/>
                <a:gd name="connsiteY162" fmla="*/ 4936 h 10000"/>
                <a:gd name="connsiteX163" fmla="*/ 5358 w 9958"/>
                <a:gd name="connsiteY163" fmla="*/ 5603 h 10000"/>
                <a:gd name="connsiteX164" fmla="*/ 5390 w 9958"/>
                <a:gd name="connsiteY164" fmla="*/ 5705 h 10000"/>
                <a:gd name="connsiteX165" fmla="*/ 5430 w 9958"/>
                <a:gd name="connsiteY165" fmla="*/ 5449 h 10000"/>
                <a:gd name="connsiteX166" fmla="*/ 5459 w 9958"/>
                <a:gd name="connsiteY166" fmla="*/ 5103 h 10000"/>
                <a:gd name="connsiteX167" fmla="*/ 5489 w 9958"/>
                <a:gd name="connsiteY167" fmla="*/ 4359 h 10000"/>
                <a:gd name="connsiteX168" fmla="*/ 5516 w 9958"/>
                <a:gd name="connsiteY168" fmla="*/ 3731 h 10000"/>
                <a:gd name="connsiteX169" fmla="*/ 5546 w 9958"/>
                <a:gd name="connsiteY169" fmla="*/ 3923 h 10000"/>
                <a:gd name="connsiteX170" fmla="*/ 5589 w 9958"/>
                <a:gd name="connsiteY170" fmla="*/ 3500 h 10000"/>
                <a:gd name="connsiteX171" fmla="*/ 5619 w 9958"/>
                <a:gd name="connsiteY171" fmla="*/ 2615 h 10000"/>
                <a:gd name="connsiteX172" fmla="*/ 5665 w 9958"/>
                <a:gd name="connsiteY172" fmla="*/ 897 h 10000"/>
                <a:gd name="connsiteX173" fmla="*/ 5694 w 9958"/>
                <a:gd name="connsiteY173" fmla="*/ 1154 h 10000"/>
                <a:gd name="connsiteX174" fmla="*/ 5724 w 9958"/>
                <a:gd name="connsiteY174" fmla="*/ 3987 h 10000"/>
                <a:gd name="connsiteX175" fmla="*/ 5753 w 9958"/>
                <a:gd name="connsiteY175" fmla="*/ 7577 h 10000"/>
                <a:gd name="connsiteX176" fmla="*/ 5785 w 9958"/>
                <a:gd name="connsiteY176" fmla="*/ 9423 h 10000"/>
                <a:gd name="connsiteX177" fmla="*/ 5813 w 9958"/>
                <a:gd name="connsiteY177" fmla="*/ 9167 h 10000"/>
                <a:gd name="connsiteX178" fmla="*/ 5843 w 9958"/>
                <a:gd name="connsiteY178" fmla="*/ 7872 h 10000"/>
                <a:gd name="connsiteX179" fmla="*/ 5888 w 9958"/>
                <a:gd name="connsiteY179" fmla="*/ 6782 h 10000"/>
                <a:gd name="connsiteX180" fmla="*/ 5918 w 9958"/>
                <a:gd name="connsiteY180" fmla="*/ 5897 h 10000"/>
                <a:gd name="connsiteX181" fmla="*/ 5959 w 9958"/>
                <a:gd name="connsiteY181" fmla="*/ 5410 h 10000"/>
                <a:gd name="connsiteX182" fmla="*/ 5988 w 9958"/>
                <a:gd name="connsiteY182" fmla="*/ 5282 h 10000"/>
                <a:gd name="connsiteX183" fmla="*/ 6017 w 9958"/>
                <a:gd name="connsiteY183" fmla="*/ 5346 h 10000"/>
                <a:gd name="connsiteX184" fmla="*/ 6046 w 9958"/>
                <a:gd name="connsiteY184" fmla="*/ 5038 h 10000"/>
                <a:gd name="connsiteX185" fmla="*/ 6075 w 9958"/>
                <a:gd name="connsiteY185" fmla="*/ 4872 h 10000"/>
                <a:gd name="connsiteX186" fmla="*/ 6120 w 9958"/>
                <a:gd name="connsiteY186" fmla="*/ 4718 h 10000"/>
                <a:gd name="connsiteX187" fmla="*/ 6149 w 9958"/>
                <a:gd name="connsiteY187" fmla="*/ 4936 h 10000"/>
                <a:gd name="connsiteX188" fmla="*/ 6181 w 9958"/>
                <a:gd name="connsiteY188" fmla="*/ 5103 h 10000"/>
                <a:gd name="connsiteX189" fmla="*/ 6210 w 9958"/>
                <a:gd name="connsiteY189" fmla="*/ 5474 h 10000"/>
                <a:gd name="connsiteX190" fmla="*/ 6256 w 9958"/>
                <a:gd name="connsiteY190" fmla="*/ 5410 h 10000"/>
                <a:gd name="connsiteX191" fmla="*/ 6284 w 9958"/>
                <a:gd name="connsiteY191" fmla="*/ 5218 h 10000"/>
                <a:gd name="connsiteX192" fmla="*/ 6314 w 9958"/>
                <a:gd name="connsiteY192" fmla="*/ 5000 h 10000"/>
                <a:gd name="connsiteX193" fmla="*/ 6342 w 9958"/>
                <a:gd name="connsiteY193" fmla="*/ 4872 h 10000"/>
                <a:gd name="connsiteX194" fmla="*/ 6371 w 9958"/>
                <a:gd name="connsiteY194" fmla="*/ 4744 h 10000"/>
                <a:gd name="connsiteX195" fmla="*/ 6413 w 9958"/>
                <a:gd name="connsiteY195" fmla="*/ 4808 h 10000"/>
                <a:gd name="connsiteX196" fmla="*/ 6441 w 9958"/>
                <a:gd name="connsiteY196" fmla="*/ 4782 h 10000"/>
                <a:gd name="connsiteX197" fmla="*/ 6473 w 9958"/>
                <a:gd name="connsiteY197" fmla="*/ 4590 h 10000"/>
                <a:gd name="connsiteX198" fmla="*/ 6501 w 9958"/>
                <a:gd name="connsiteY198" fmla="*/ 4654 h 10000"/>
                <a:gd name="connsiteX199" fmla="*/ 6548 w 9958"/>
                <a:gd name="connsiteY199" fmla="*/ 4782 h 10000"/>
                <a:gd name="connsiteX200" fmla="*/ 6577 w 9958"/>
                <a:gd name="connsiteY200" fmla="*/ 4872 h 10000"/>
                <a:gd name="connsiteX201" fmla="*/ 6608 w 9958"/>
                <a:gd name="connsiteY201" fmla="*/ 4179 h 10000"/>
                <a:gd name="connsiteX202" fmla="*/ 6647 w 9958"/>
                <a:gd name="connsiteY202" fmla="*/ 2423 h 10000"/>
                <a:gd name="connsiteX203" fmla="*/ 6677 w 9958"/>
                <a:gd name="connsiteY203" fmla="*/ 923 h 10000"/>
                <a:gd name="connsiteX204" fmla="*/ 6707 w 9958"/>
                <a:gd name="connsiteY204" fmla="*/ 0 h 10000"/>
                <a:gd name="connsiteX205" fmla="*/ 6736 w 9958"/>
                <a:gd name="connsiteY205" fmla="*/ 1051 h 10000"/>
                <a:gd name="connsiteX206" fmla="*/ 6768 w 9958"/>
                <a:gd name="connsiteY206" fmla="*/ 4487 h 10000"/>
                <a:gd name="connsiteX207" fmla="*/ 6797 w 9958"/>
                <a:gd name="connsiteY207" fmla="*/ 7705 h 10000"/>
                <a:gd name="connsiteX208" fmla="*/ 6841 w 9958"/>
                <a:gd name="connsiteY208" fmla="*/ 9397 h 10000"/>
                <a:gd name="connsiteX209" fmla="*/ 6869 w 9958"/>
                <a:gd name="connsiteY209" fmla="*/ 9397 h 10000"/>
                <a:gd name="connsiteX210" fmla="*/ 6900 w 9958"/>
                <a:gd name="connsiteY210" fmla="*/ 8436 h 10000"/>
                <a:gd name="connsiteX211" fmla="*/ 6946 w 9958"/>
                <a:gd name="connsiteY211" fmla="*/ 7679 h 10000"/>
                <a:gd name="connsiteX212" fmla="*/ 6975 w 9958"/>
                <a:gd name="connsiteY212" fmla="*/ 7231 h 10000"/>
                <a:gd name="connsiteX213" fmla="*/ 7007 w 9958"/>
                <a:gd name="connsiteY213" fmla="*/ 6436 h 10000"/>
                <a:gd name="connsiteX214" fmla="*/ 7037 w 9958"/>
                <a:gd name="connsiteY214" fmla="*/ 5538 h 10000"/>
                <a:gd name="connsiteX215" fmla="*/ 7067 w 9958"/>
                <a:gd name="connsiteY215" fmla="*/ 4872 h 10000"/>
                <a:gd name="connsiteX216" fmla="*/ 7106 w 9958"/>
                <a:gd name="connsiteY216" fmla="*/ 4423 h 10000"/>
                <a:gd name="connsiteX217" fmla="*/ 7136 w 9958"/>
                <a:gd name="connsiteY217" fmla="*/ 4462 h 10000"/>
                <a:gd name="connsiteX218" fmla="*/ 7165 w 9958"/>
                <a:gd name="connsiteY218" fmla="*/ 3885 h 10000"/>
                <a:gd name="connsiteX219" fmla="*/ 7194 w 9958"/>
                <a:gd name="connsiteY219" fmla="*/ 2744 h 10000"/>
                <a:gd name="connsiteX220" fmla="*/ 7224 w 9958"/>
                <a:gd name="connsiteY220" fmla="*/ 1949 h 10000"/>
                <a:gd name="connsiteX221" fmla="*/ 7263 w 9958"/>
                <a:gd name="connsiteY221" fmla="*/ 2897 h 10000"/>
                <a:gd name="connsiteX222" fmla="*/ 7292 w 9958"/>
                <a:gd name="connsiteY222" fmla="*/ 5833 h 10000"/>
                <a:gd name="connsiteX223" fmla="*/ 7340 w 9958"/>
                <a:gd name="connsiteY223" fmla="*/ 8000 h 10000"/>
                <a:gd name="connsiteX224" fmla="*/ 7370 w 9958"/>
                <a:gd name="connsiteY224" fmla="*/ 8090 h 10000"/>
                <a:gd name="connsiteX225" fmla="*/ 7400 w 9958"/>
                <a:gd name="connsiteY225" fmla="*/ 7103 h 10000"/>
                <a:gd name="connsiteX226" fmla="*/ 7428 w 9958"/>
                <a:gd name="connsiteY226" fmla="*/ 6205 h 10000"/>
                <a:gd name="connsiteX227" fmla="*/ 7460 w 9958"/>
                <a:gd name="connsiteY227" fmla="*/ 5641 h 10000"/>
                <a:gd name="connsiteX228" fmla="*/ 7488 w 9958"/>
                <a:gd name="connsiteY228" fmla="*/ 5321 h 10000"/>
                <a:gd name="connsiteX229" fmla="*/ 7532 w 9958"/>
                <a:gd name="connsiteY229" fmla="*/ 5154 h 10000"/>
                <a:gd name="connsiteX230" fmla="*/ 7562 w 9958"/>
                <a:gd name="connsiteY230" fmla="*/ 4872 h 10000"/>
                <a:gd name="connsiteX231" fmla="*/ 7595 w 9958"/>
                <a:gd name="connsiteY231" fmla="*/ 4526 h 10000"/>
                <a:gd name="connsiteX232" fmla="*/ 7639 w 9958"/>
                <a:gd name="connsiteY232" fmla="*/ 4333 h 10000"/>
                <a:gd name="connsiteX233" fmla="*/ 7669 w 9958"/>
                <a:gd name="connsiteY233" fmla="*/ 4115 h 10000"/>
                <a:gd name="connsiteX234" fmla="*/ 7691 w 9958"/>
                <a:gd name="connsiteY234" fmla="*/ 3859 h 10000"/>
                <a:gd name="connsiteX235" fmla="*/ 7721 w 9958"/>
                <a:gd name="connsiteY235" fmla="*/ 3692 h 10000"/>
                <a:gd name="connsiteX236" fmla="*/ 7752 w 9958"/>
                <a:gd name="connsiteY236" fmla="*/ 3603 h 10000"/>
                <a:gd name="connsiteX237" fmla="*/ 7798 w 9958"/>
                <a:gd name="connsiteY237" fmla="*/ 3821 h 10000"/>
                <a:gd name="connsiteX238" fmla="*/ 7827 w 9958"/>
                <a:gd name="connsiteY238" fmla="*/ 4590 h 10000"/>
                <a:gd name="connsiteX239" fmla="*/ 7856 w 9958"/>
                <a:gd name="connsiteY239" fmla="*/ 5103 h 10000"/>
                <a:gd name="connsiteX240" fmla="*/ 7890 w 9958"/>
                <a:gd name="connsiteY240" fmla="*/ 5346 h 10000"/>
                <a:gd name="connsiteX241" fmla="*/ 7929 w 9958"/>
                <a:gd name="connsiteY241" fmla="*/ 5474 h 10000"/>
                <a:gd name="connsiteX242" fmla="*/ 7956 w 9958"/>
                <a:gd name="connsiteY242" fmla="*/ 5538 h 10000"/>
                <a:gd name="connsiteX243" fmla="*/ 7988 w 9958"/>
                <a:gd name="connsiteY243" fmla="*/ 5513 h 10000"/>
                <a:gd name="connsiteX244" fmla="*/ 8019 w 9958"/>
                <a:gd name="connsiteY244" fmla="*/ 5218 h 10000"/>
                <a:gd name="connsiteX245" fmla="*/ 8063 w 9958"/>
                <a:gd name="connsiteY245" fmla="*/ 4744 h 10000"/>
                <a:gd name="connsiteX246" fmla="*/ 8093 w 9958"/>
                <a:gd name="connsiteY246" fmla="*/ 4397 h 10000"/>
                <a:gd name="connsiteX247" fmla="*/ 8122 w 9958"/>
                <a:gd name="connsiteY247" fmla="*/ 3821 h 10000"/>
                <a:gd name="connsiteX248" fmla="*/ 8145 w 9958"/>
                <a:gd name="connsiteY248" fmla="*/ 3372 h 10000"/>
                <a:gd name="connsiteX249" fmla="*/ 8175 w 9958"/>
                <a:gd name="connsiteY249" fmla="*/ 3372 h 10000"/>
                <a:gd name="connsiteX250" fmla="*/ 8208 w 9958"/>
                <a:gd name="connsiteY250" fmla="*/ 3795 h 10000"/>
                <a:gd name="connsiteX251" fmla="*/ 8255 w 9958"/>
                <a:gd name="connsiteY251" fmla="*/ 5192 h 10000"/>
                <a:gd name="connsiteX252" fmla="*/ 8296 w 9958"/>
                <a:gd name="connsiteY252" fmla="*/ 6436 h 10000"/>
                <a:gd name="connsiteX253" fmla="*/ 8323 w 9958"/>
                <a:gd name="connsiteY253" fmla="*/ 7321 h 10000"/>
                <a:gd name="connsiteX254" fmla="*/ 8354 w 9958"/>
                <a:gd name="connsiteY254" fmla="*/ 7359 h 10000"/>
                <a:gd name="connsiteX255" fmla="*/ 8383 w 9958"/>
                <a:gd name="connsiteY255" fmla="*/ 6846 h 10000"/>
                <a:gd name="connsiteX256" fmla="*/ 8415 w 9958"/>
                <a:gd name="connsiteY256" fmla="*/ 6179 h 10000"/>
                <a:gd name="connsiteX257" fmla="*/ 8443 w 9958"/>
                <a:gd name="connsiteY257" fmla="*/ 5897 h 10000"/>
                <a:gd name="connsiteX258" fmla="*/ 8474 w 9958"/>
                <a:gd name="connsiteY258" fmla="*/ 5538 h 10000"/>
                <a:gd name="connsiteX259" fmla="*/ 8519 w 9958"/>
                <a:gd name="connsiteY259" fmla="*/ 4590 h 10000"/>
                <a:gd name="connsiteX260" fmla="*/ 8547 w 9958"/>
                <a:gd name="connsiteY260" fmla="*/ 3064 h 10000"/>
                <a:gd name="connsiteX261" fmla="*/ 8576 w 9958"/>
                <a:gd name="connsiteY261" fmla="*/ 2615 h 10000"/>
                <a:gd name="connsiteX262" fmla="*/ 8621 w 9958"/>
                <a:gd name="connsiteY262" fmla="*/ 3474 h 10000"/>
                <a:gd name="connsiteX263" fmla="*/ 8653 w 9958"/>
                <a:gd name="connsiteY263" fmla="*/ 4359 h 10000"/>
                <a:gd name="connsiteX264" fmla="*/ 8681 w 9958"/>
                <a:gd name="connsiteY264" fmla="*/ 5321 h 10000"/>
                <a:gd name="connsiteX265" fmla="*/ 8710 w 9958"/>
                <a:gd name="connsiteY265" fmla="*/ 7013 h 10000"/>
                <a:gd name="connsiteX266" fmla="*/ 8753 w 9958"/>
                <a:gd name="connsiteY266" fmla="*/ 8179 h 10000"/>
                <a:gd name="connsiteX267" fmla="*/ 8781 w 9958"/>
                <a:gd name="connsiteY267" fmla="*/ 8115 h 10000"/>
                <a:gd name="connsiteX268" fmla="*/ 8811 w 9958"/>
                <a:gd name="connsiteY268" fmla="*/ 7256 h 10000"/>
                <a:gd name="connsiteX269" fmla="*/ 8841 w 9958"/>
                <a:gd name="connsiteY269" fmla="*/ 6269 h 10000"/>
                <a:gd name="connsiteX270" fmla="*/ 8873 w 9958"/>
                <a:gd name="connsiteY270" fmla="*/ 5410 h 10000"/>
                <a:gd name="connsiteX271" fmla="*/ 8900 w 9958"/>
                <a:gd name="connsiteY271" fmla="*/ 4974 h 10000"/>
                <a:gd name="connsiteX272" fmla="*/ 8948 w 9958"/>
                <a:gd name="connsiteY272" fmla="*/ 4551 h 10000"/>
                <a:gd name="connsiteX273" fmla="*/ 8975 w 9958"/>
                <a:gd name="connsiteY273" fmla="*/ 4231 h 10000"/>
                <a:gd name="connsiteX274" fmla="*/ 9007 w 9958"/>
                <a:gd name="connsiteY274" fmla="*/ 3885 h 10000"/>
                <a:gd name="connsiteX275" fmla="*/ 9049 w 9958"/>
                <a:gd name="connsiteY275" fmla="*/ 3667 h 10000"/>
                <a:gd name="connsiteX276" fmla="*/ 9077 w 9958"/>
                <a:gd name="connsiteY276" fmla="*/ 3218 h 10000"/>
                <a:gd name="connsiteX277" fmla="*/ 9106 w 9958"/>
                <a:gd name="connsiteY277" fmla="*/ 3192 h 10000"/>
                <a:gd name="connsiteX278" fmla="*/ 9135 w 9958"/>
                <a:gd name="connsiteY278" fmla="*/ 3731 h 10000"/>
                <a:gd name="connsiteX279" fmla="*/ 9178 w 9958"/>
                <a:gd name="connsiteY279" fmla="*/ 4615 h 10000"/>
                <a:gd name="connsiteX280" fmla="*/ 9209 w 9958"/>
                <a:gd name="connsiteY280" fmla="*/ 5321 h 10000"/>
                <a:gd name="connsiteX281" fmla="*/ 9237 w 9958"/>
                <a:gd name="connsiteY281" fmla="*/ 5731 h 10000"/>
                <a:gd name="connsiteX282" fmla="*/ 9285 w 9958"/>
                <a:gd name="connsiteY282" fmla="*/ 6090 h 10000"/>
                <a:gd name="connsiteX283" fmla="*/ 9315 w 9958"/>
                <a:gd name="connsiteY283" fmla="*/ 6026 h 10000"/>
                <a:gd name="connsiteX284" fmla="*/ 9344 w 9958"/>
                <a:gd name="connsiteY284" fmla="*/ 5321 h 10000"/>
                <a:gd name="connsiteX285" fmla="*/ 9372 w 9958"/>
                <a:gd name="connsiteY285" fmla="*/ 4397 h 10000"/>
                <a:gd name="connsiteX286" fmla="*/ 9401 w 9958"/>
                <a:gd name="connsiteY286" fmla="*/ 4077 h 10000"/>
                <a:gd name="connsiteX287" fmla="*/ 9431 w 9958"/>
                <a:gd name="connsiteY287" fmla="*/ 4051 h 10000"/>
                <a:gd name="connsiteX288" fmla="*/ 9473 w 9958"/>
                <a:gd name="connsiteY288" fmla="*/ 4974 h 10000"/>
                <a:gd name="connsiteX289" fmla="*/ 9502 w 9958"/>
                <a:gd name="connsiteY289" fmla="*/ 5897 h 10000"/>
                <a:gd name="connsiteX290" fmla="*/ 9534 w 9958"/>
                <a:gd name="connsiteY290" fmla="*/ 5795 h 10000"/>
                <a:gd name="connsiteX291" fmla="*/ 9565 w 9958"/>
                <a:gd name="connsiteY291" fmla="*/ 5321 h 10000"/>
                <a:gd name="connsiteX292" fmla="*/ 9605 w 9958"/>
                <a:gd name="connsiteY292" fmla="*/ 5064 h 10000"/>
                <a:gd name="connsiteX293" fmla="*/ 9636 w 9958"/>
                <a:gd name="connsiteY293" fmla="*/ 5321 h 10000"/>
                <a:gd name="connsiteX294" fmla="*/ 9664 w 9958"/>
                <a:gd name="connsiteY294" fmla="*/ 5154 h 10000"/>
                <a:gd name="connsiteX295" fmla="*/ 9691 w 9958"/>
                <a:gd name="connsiteY295" fmla="*/ 4936 h 10000"/>
                <a:gd name="connsiteX296" fmla="*/ 9741 w 9958"/>
                <a:gd name="connsiteY296" fmla="*/ 4462 h 10000"/>
                <a:gd name="connsiteX297" fmla="*/ 9958 w 9958"/>
                <a:gd name="connsiteY297" fmla="*/ 4846 h 10000"/>
                <a:gd name="connsiteX0" fmla="*/ 0 w 9782"/>
                <a:gd name="connsiteY0" fmla="*/ 5103 h 10000"/>
                <a:gd name="connsiteX1" fmla="*/ 28 w 9782"/>
                <a:gd name="connsiteY1" fmla="*/ 6333 h 10000"/>
                <a:gd name="connsiteX2" fmla="*/ 57 w 9782"/>
                <a:gd name="connsiteY2" fmla="*/ 6885 h 10000"/>
                <a:gd name="connsiteX3" fmla="*/ 85 w 9782"/>
                <a:gd name="connsiteY3" fmla="*/ 6397 h 10000"/>
                <a:gd name="connsiteX4" fmla="*/ 134 w 9782"/>
                <a:gd name="connsiteY4" fmla="*/ 5474 h 10000"/>
                <a:gd name="connsiteX5" fmla="*/ 164 w 9782"/>
                <a:gd name="connsiteY5" fmla="*/ 4179 h 10000"/>
                <a:gd name="connsiteX6" fmla="*/ 193 w 9782"/>
                <a:gd name="connsiteY6" fmla="*/ 3128 h 10000"/>
                <a:gd name="connsiteX7" fmla="*/ 233 w 9782"/>
                <a:gd name="connsiteY7" fmla="*/ 2897 h 10000"/>
                <a:gd name="connsiteX8" fmla="*/ 262 w 9782"/>
                <a:gd name="connsiteY8" fmla="*/ 3987 h 10000"/>
                <a:gd name="connsiteX9" fmla="*/ 294 w 9782"/>
                <a:gd name="connsiteY9" fmla="*/ 5346 h 10000"/>
                <a:gd name="connsiteX10" fmla="*/ 324 w 9782"/>
                <a:gd name="connsiteY10" fmla="*/ 6179 h 10000"/>
                <a:gd name="connsiteX11" fmla="*/ 356 w 9782"/>
                <a:gd name="connsiteY11" fmla="*/ 6333 h 10000"/>
                <a:gd name="connsiteX12" fmla="*/ 402 w 9782"/>
                <a:gd name="connsiteY12" fmla="*/ 6115 h 10000"/>
                <a:gd name="connsiteX13" fmla="*/ 429 w 9782"/>
                <a:gd name="connsiteY13" fmla="*/ 5667 h 10000"/>
                <a:gd name="connsiteX14" fmla="*/ 464 w 9782"/>
                <a:gd name="connsiteY14" fmla="*/ 5385 h 10000"/>
                <a:gd name="connsiteX15" fmla="*/ 491 w 9782"/>
                <a:gd name="connsiteY15" fmla="*/ 4872 h 10000"/>
                <a:gd name="connsiteX16" fmla="*/ 522 w 9782"/>
                <a:gd name="connsiteY16" fmla="*/ 4013 h 10000"/>
                <a:gd name="connsiteX17" fmla="*/ 566 w 9782"/>
                <a:gd name="connsiteY17" fmla="*/ 3795 h 10000"/>
                <a:gd name="connsiteX18" fmla="*/ 598 w 9782"/>
                <a:gd name="connsiteY18" fmla="*/ 3859 h 10000"/>
                <a:gd name="connsiteX19" fmla="*/ 626 w 9782"/>
                <a:gd name="connsiteY19" fmla="*/ 4115 h 10000"/>
                <a:gd name="connsiteX20" fmla="*/ 668 w 9782"/>
                <a:gd name="connsiteY20" fmla="*/ 4872 h 10000"/>
                <a:gd name="connsiteX21" fmla="*/ 695 w 9782"/>
                <a:gd name="connsiteY21" fmla="*/ 5513 h 10000"/>
                <a:gd name="connsiteX22" fmla="*/ 727 w 9782"/>
                <a:gd name="connsiteY22" fmla="*/ 5513 h 10000"/>
                <a:gd name="connsiteX23" fmla="*/ 755 w 9782"/>
                <a:gd name="connsiteY23" fmla="*/ 5641 h 10000"/>
                <a:gd name="connsiteX24" fmla="*/ 784 w 9782"/>
                <a:gd name="connsiteY24" fmla="*/ 5705 h 10000"/>
                <a:gd name="connsiteX25" fmla="*/ 815 w 9782"/>
                <a:gd name="connsiteY25" fmla="*/ 5833 h 10000"/>
                <a:gd name="connsiteX26" fmla="*/ 862 w 9782"/>
                <a:gd name="connsiteY26" fmla="*/ 5731 h 10000"/>
                <a:gd name="connsiteX27" fmla="*/ 887 w 9782"/>
                <a:gd name="connsiteY27" fmla="*/ 5321 h 10000"/>
                <a:gd name="connsiteX28" fmla="*/ 916 w 9782"/>
                <a:gd name="connsiteY28" fmla="*/ 4974 h 10000"/>
                <a:gd name="connsiteX29" fmla="*/ 962 w 9782"/>
                <a:gd name="connsiteY29" fmla="*/ 4526 h 10000"/>
                <a:gd name="connsiteX30" fmla="*/ 991 w 9782"/>
                <a:gd name="connsiteY30" fmla="*/ 4051 h 10000"/>
                <a:gd name="connsiteX31" fmla="*/ 1020 w 9782"/>
                <a:gd name="connsiteY31" fmla="*/ 3372 h 10000"/>
                <a:gd name="connsiteX32" fmla="*/ 1052 w 9782"/>
                <a:gd name="connsiteY32" fmla="*/ 3026 h 10000"/>
                <a:gd name="connsiteX33" fmla="*/ 1094 w 9782"/>
                <a:gd name="connsiteY33" fmla="*/ 3282 h 10000"/>
                <a:gd name="connsiteX34" fmla="*/ 1124 w 9782"/>
                <a:gd name="connsiteY34" fmla="*/ 4551 h 10000"/>
                <a:gd name="connsiteX35" fmla="*/ 1152 w 9782"/>
                <a:gd name="connsiteY35" fmla="*/ 6090 h 10000"/>
                <a:gd name="connsiteX36" fmla="*/ 1183 w 9782"/>
                <a:gd name="connsiteY36" fmla="*/ 7256 h 10000"/>
                <a:gd name="connsiteX37" fmla="*/ 1210 w 9782"/>
                <a:gd name="connsiteY37" fmla="*/ 7449 h 10000"/>
                <a:gd name="connsiteX38" fmla="*/ 1259 w 9782"/>
                <a:gd name="connsiteY38" fmla="*/ 7077 h 10000"/>
                <a:gd name="connsiteX39" fmla="*/ 1287 w 9782"/>
                <a:gd name="connsiteY39" fmla="*/ 5603 h 10000"/>
                <a:gd name="connsiteX40" fmla="*/ 1313 w 9782"/>
                <a:gd name="connsiteY40" fmla="*/ 3282 h 10000"/>
                <a:gd name="connsiteX41" fmla="*/ 1343 w 9782"/>
                <a:gd name="connsiteY41" fmla="*/ 1308 h 10000"/>
                <a:gd name="connsiteX42" fmla="*/ 1393 w 9782"/>
                <a:gd name="connsiteY42" fmla="*/ 962 h 10000"/>
                <a:gd name="connsiteX43" fmla="*/ 1424 w 9782"/>
                <a:gd name="connsiteY43" fmla="*/ 3282 h 10000"/>
                <a:gd name="connsiteX44" fmla="*/ 1453 w 9782"/>
                <a:gd name="connsiteY44" fmla="*/ 7744 h 10000"/>
                <a:gd name="connsiteX45" fmla="*/ 1482 w 9782"/>
                <a:gd name="connsiteY45" fmla="*/ 10000 h 10000"/>
                <a:gd name="connsiteX46" fmla="*/ 1510 w 9782"/>
                <a:gd name="connsiteY46" fmla="*/ 8821 h 10000"/>
                <a:gd name="connsiteX47" fmla="*/ 1556 w 9782"/>
                <a:gd name="connsiteY47" fmla="*/ 6564 h 10000"/>
                <a:gd name="connsiteX48" fmla="*/ 1585 w 9782"/>
                <a:gd name="connsiteY48" fmla="*/ 5064 h 10000"/>
                <a:gd name="connsiteX49" fmla="*/ 1629 w 9782"/>
                <a:gd name="connsiteY49" fmla="*/ 4744 h 10000"/>
                <a:gd name="connsiteX50" fmla="*/ 1660 w 9782"/>
                <a:gd name="connsiteY50" fmla="*/ 5000 h 10000"/>
                <a:gd name="connsiteX51" fmla="*/ 1689 w 9782"/>
                <a:gd name="connsiteY51" fmla="*/ 5513 h 10000"/>
                <a:gd name="connsiteX52" fmla="*/ 1718 w 9782"/>
                <a:gd name="connsiteY52" fmla="*/ 5641 h 10000"/>
                <a:gd name="connsiteX53" fmla="*/ 1749 w 9782"/>
                <a:gd name="connsiteY53" fmla="*/ 5577 h 10000"/>
                <a:gd name="connsiteX54" fmla="*/ 1770 w 9782"/>
                <a:gd name="connsiteY54" fmla="*/ 5346 h 10000"/>
                <a:gd name="connsiteX55" fmla="*/ 1800 w 9782"/>
                <a:gd name="connsiteY55" fmla="*/ 4936 h 10000"/>
                <a:gd name="connsiteX56" fmla="*/ 1846 w 9782"/>
                <a:gd name="connsiteY56" fmla="*/ 3756 h 10000"/>
                <a:gd name="connsiteX57" fmla="*/ 1876 w 9782"/>
                <a:gd name="connsiteY57" fmla="*/ 3372 h 10000"/>
                <a:gd name="connsiteX58" fmla="*/ 1917 w 9782"/>
                <a:gd name="connsiteY58" fmla="*/ 3346 h 10000"/>
                <a:gd name="connsiteX59" fmla="*/ 1950 w 9782"/>
                <a:gd name="connsiteY59" fmla="*/ 3372 h 10000"/>
                <a:gd name="connsiteX60" fmla="*/ 1981 w 9782"/>
                <a:gd name="connsiteY60" fmla="*/ 4333 h 10000"/>
                <a:gd name="connsiteX61" fmla="*/ 2010 w 9782"/>
                <a:gd name="connsiteY61" fmla="*/ 5346 h 10000"/>
                <a:gd name="connsiteX62" fmla="*/ 2039 w 9782"/>
                <a:gd name="connsiteY62" fmla="*/ 6308 h 10000"/>
                <a:gd name="connsiteX63" fmla="*/ 2087 w 9782"/>
                <a:gd name="connsiteY63" fmla="*/ 6885 h 10000"/>
                <a:gd name="connsiteX64" fmla="*/ 2115 w 9782"/>
                <a:gd name="connsiteY64" fmla="*/ 7077 h 10000"/>
                <a:gd name="connsiteX65" fmla="*/ 2144 w 9782"/>
                <a:gd name="connsiteY65" fmla="*/ 6564 h 10000"/>
                <a:gd name="connsiteX66" fmla="*/ 2176 w 9782"/>
                <a:gd name="connsiteY66" fmla="*/ 6244 h 10000"/>
                <a:gd name="connsiteX67" fmla="*/ 2206 w 9782"/>
                <a:gd name="connsiteY67" fmla="*/ 5897 h 10000"/>
                <a:gd name="connsiteX68" fmla="*/ 2247 w 9782"/>
                <a:gd name="connsiteY68" fmla="*/ 5192 h 10000"/>
                <a:gd name="connsiteX69" fmla="*/ 2277 w 9782"/>
                <a:gd name="connsiteY69" fmla="*/ 4359 h 10000"/>
                <a:gd name="connsiteX70" fmla="*/ 2308 w 9782"/>
                <a:gd name="connsiteY70" fmla="*/ 3628 h 10000"/>
                <a:gd name="connsiteX71" fmla="*/ 2351 w 9782"/>
                <a:gd name="connsiteY71" fmla="*/ 3064 h 10000"/>
                <a:gd name="connsiteX72" fmla="*/ 2379 w 9782"/>
                <a:gd name="connsiteY72" fmla="*/ 3500 h 10000"/>
                <a:gd name="connsiteX73" fmla="*/ 2410 w 9782"/>
                <a:gd name="connsiteY73" fmla="*/ 4423 h 10000"/>
                <a:gd name="connsiteX74" fmla="*/ 2437 w 9782"/>
                <a:gd name="connsiteY74" fmla="*/ 4910 h 10000"/>
                <a:gd name="connsiteX75" fmla="*/ 2471 w 9782"/>
                <a:gd name="connsiteY75" fmla="*/ 4333 h 10000"/>
                <a:gd name="connsiteX76" fmla="*/ 2518 w 9782"/>
                <a:gd name="connsiteY76" fmla="*/ 3154 h 10000"/>
                <a:gd name="connsiteX77" fmla="*/ 2548 w 9782"/>
                <a:gd name="connsiteY77" fmla="*/ 2513 h 10000"/>
                <a:gd name="connsiteX78" fmla="*/ 2576 w 9782"/>
                <a:gd name="connsiteY78" fmla="*/ 3564 h 10000"/>
                <a:gd name="connsiteX79" fmla="*/ 2618 w 9782"/>
                <a:gd name="connsiteY79" fmla="*/ 5385 h 10000"/>
                <a:gd name="connsiteX80" fmla="*/ 2646 w 9782"/>
                <a:gd name="connsiteY80" fmla="*/ 6308 h 10000"/>
                <a:gd name="connsiteX81" fmla="*/ 2673 w 9782"/>
                <a:gd name="connsiteY81" fmla="*/ 5731 h 10000"/>
                <a:gd name="connsiteX82" fmla="*/ 2703 w 9782"/>
                <a:gd name="connsiteY82" fmla="*/ 5346 h 10000"/>
                <a:gd name="connsiteX83" fmla="*/ 2732 w 9782"/>
                <a:gd name="connsiteY83" fmla="*/ 5513 h 10000"/>
                <a:gd name="connsiteX84" fmla="*/ 2763 w 9782"/>
                <a:gd name="connsiteY84" fmla="*/ 5667 h 10000"/>
                <a:gd name="connsiteX85" fmla="*/ 2806 w 9782"/>
                <a:gd name="connsiteY85" fmla="*/ 6308 h 10000"/>
                <a:gd name="connsiteX86" fmla="*/ 2836 w 9782"/>
                <a:gd name="connsiteY86" fmla="*/ 6462 h 10000"/>
                <a:gd name="connsiteX87" fmla="*/ 2865 w 9782"/>
                <a:gd name="connsiteY87" fmla="*/ 6051 h 10000"/>
                <a:gd name="connsiteX88" fmla="*/ 2893 w 9782"/>
                <a:gd name="connsiteY88" fmla="*/ 5513 h 10000"/>
                <a:gd name="connsiteX89" fmla="*/ 2941 w 9782"/>
                <a:gd name="connsiteY89" fmla="*/ 5385 h 10000"/>
                <a:gd name="connsiteX90" fmla="*/ 2972 w 9782"/>
                <a:gd name="connsiteY90" fmla="*/ 5449 h 10000"/>
                <a:gd name="connsiteX91" fmla="*/ 3003 w 9782"/>
                <a:gd name="connsiteY91" fmla="*/ 5513 h 10000"/>
                <a:gd name="connsiteX92" fmla="*/ 3044 w 9782"/>
                <a:gd name="connsiteY92" fmla="*/ 5192 h 10000"/>
                <a:gd name="connsiteX93" fmla="*/ 3077 w 9782"/>
                <a:gd name="connsiteY93" fmla="*/ 4397 h 10000"/>
                <a:gd name="connsiteX94" fmla="*/ 3105 w 9782"/>
                <a:gd name="connsiteY94" fmla="*/ 4295 h 10000"/>
                <a:gd name="connsiteX95" fmla="*/ 3133 w 9782"/>
                <a:gd name="connsiteY95" fmla="*/ 4526 h 10000"/>
                <a:gd name="connsiteX96" fmla="*/ 3163 w 9782"/>
                <a:gd name="connsiteY96" fmla="*/ 5385 h 10000"/>
                <a:gd name="connsiteX97" fmla="*/ 3195 w 9782"/>
                <a:gd name="connsiteY97" fmla="*/ 6590 h 10000"/>
                <a:gd name="connsiteX98" fmla="*/ 3225 w 9782"/>
                <a:gd name="connsiteY98" fmla="*/ 6949 h 10000"/>
                <a:gd name="connsiteX99" fmla="*/ 3267 w 9782"/>
                <a:gd name="connsiteY99" fmla="*/ 6141 h 10000"/>
                <a:gd name="connsiteX100" fmla="*/ 3314 w 9782"/>
                <a:gd name="connsiteY100" fmla="*/ 5346 h 10000"/>
                <a:gd name="connsiteX101" fmla="*/ 3342 w 9782"/>
                <a:gd name="connsiteY101" fmla="*/ 5154 h 10000"/>
                <a:gd name="connsiteX102" fmla="*/ 3373 w 9782"/>
                <a:gd name="connsiteY102" fmla="*/ 5641 h 10000"/>
                <a:gd name="connsiteX103" fmla="*/ 3401 w 9782"/>
                <a:gd name="connsiteY103" fmla="*/ 5795 h 10000"/>
                <a:gd name="connsiteX104" fmla="*/ 3430 w 9782"/>
                <a:gd name="connsiteY104" fmla="*/ 5731 h 10000"/>
                <a:gd name="connsiteX105" fmla="*/ 3461 w 9782"/>
                <a:gd name="connsiteY105" fmla="*/ 5346 h 10000"/>
                <a:gd name="connsiteX106" fmla="*/ 3499 w 9782"/>
                <a:gd name="connsiteY106" fmla="*/ 4910 h 10000"/>
                <a:gd name="connsiteX107" fmla="*/ 3531 w 9782"/>
                <a:gd name="connsiteY107" fmla="*/ 4615 h 10000"/>
                <a:gd name="connsiteX108" fmla="*/ 3562 w 9782"/>
                <a:gd name="connsiteY108" fmla="*/ 4462 h 10000"/>
                <a:gd name="connsiteX109" fmla="*/ 3603 w 9782"/>
                <a:gd name="connsiteY109" fmla="*/ 4423 h 10000"/>
                <a:gd name="connsiteX110" fmla="*/ 3635 w 9782"/>
                <a:gd name="connsiteY110" fmla="*/ 4397 h 10000"/>
                <a:gd name="connsiteX111" fmla="*/ 3663 w 9782"/>
                <a:gd name="connsiteY111" fmla="*/ 4179 h 10000"/>
                <a:gd name="connsiteX112" fmla="*/ 3695 w 9782"/>
                <a:gd name="connsiteY112" fmla="*/ 3731 h 10000"/>
                <a:gd name="connsiteX113" fmla="*/ 3722 w 9782"/>
                <a:gd name="connsiteY113" fmla="*/ 3000 h 10000"/>
                <a:gd name="connsiteX114" fmla="*/ 3772 w 9782"/>
                <a:gd name="connsiteY114" fmla="*/ 2513 h 10000"/>
                <a:gd name="connsiteX115" fmla="*/ 3800 w 9782"/>
                <a:gd name="connsiteY115" fmla="*/ 3026 h 10000"/>
                <a:gd name="connsiteX116" fmla="*/ 3829 w 9782"/>
                <a:gd name="connsiteY116" fmla="*/ 4590 h 10000"/>
                <a:gd name="connsiteX117" fmla="*/ 3857 w 9782"/>
                <a:gd name="connsiteY117" fmla="*/ 6397 h 10000"/>
                <a:gd name="connsiteX118" fmla="*/ 3886 w 9782"/>
                <a:gd name="connsiteY118" fmla="*/ 7192 h 10000"/>
                <a:gd name="connsiteX119" fmla="*/ 3932 w 9782"/>
                <a:gd name="connsiteY119" fmla="*/ 6910 h 10000"/>
                <a:gd name="connsiteX120" fmla="*/ 3960 w 9782"/>
                <a:gd name="connsiteY120" fmla="*/ 6179 h 10000"/>
                <a:gd name="connsiteX121" fmla="*/ 3990 w 9782"/>
                <a:gd name="connsiteY121" fmla="*/ 4936 h 10000"/>
                <a:gd name="connsiteX122" fmla="*/ 4033 w 9782"/>
                <a:gd name="connsiteY122" fmla="*/ 3603 h 10000"/>
                <a:gd name="connsiteX123" fmla="*/ 4058 w 9782"/>
                <a:gd name="connsiteY123" fmla="*/ 2872 h 10000"/>
                <a:gd name="connsiteX124" fmla="*/ 4088 w 9782"/>
                <a:gd name="connsiteY124" fmla="*/ 2231 h 10000"/>
                <a:gd name="connsiteX125" fmla="*/ 4121 w 9782"/>
                <a:gd name="connsiteY125" fmla="*/ 3064 h 10000"/>
                <a:gd name="connsiteX126" fmla="*/ 4150 w 9782"/>
                <a:gd name="connsiteY126" fmla="*/ 5577 h 10000"/>
                <a:gd name="connsiteX127" fmla="*/ 4201 w 9782"/>
                <a:gd name="connsiteY127" fmla="*/ 7359 h 10000"/>
                <a:gd name="connsiteX128" fmla="*/ 4230 w 9782"/>
                <a:gd name="connsiteY128" fmla="*/ 7128 h 10000"/>
                <a:gd name="connsiteX129" fmla="*/ 4269 w 9782"/>
                <a:gd name="connsiteY129" fmla="*/ 6372 h 10000"/>
                <a:gd name="connsiteX130" fmla="*/ 4300 w 9782"/>
                <a:gd name="connsiteY130" fmla="*/ 5538 h 10000"/>
                <a:gd name="connsiteX131" fmla="*/ 4329 w 9782"/>
                <a:gd name="connsiteY131" fmla="*/ 4654 h 10000"/>
                <a:gd name="connsiteX132" fmla="*/ 4360 w 9782"/>
                <a:gd name="connsiteY132" fmla="*/ 3987 h 10000"/>
                <a:gd name="connsiteX133" fmla="*/ 4389 w 9782"/>
                <a:gd name="connsiteY133" fmla="*/ 3410 h 10000"/>
                <a:gd name="connsiteX134" fmla="*/ 4418 w 9782"/>
                <a:gd name="connsiteY134" fmla="*/ 3885 h 10000"/>
                <a:gd name="connsiteX135" fmla="*/ 4447 w 9782"/>
                <a:gd name="connsiteY135" fmla="*/ 5987 h 10000"/>
                <a:gd name="connsiteX136" fmla="*/ 4494 w 9782"/>
                <a:gd name="connsiteY136" fmla="*/ 7679 h 10000"/>
                <a:gd name="connsiteX137" fmla="*/ 4519 w 9782"/>
                <a:gd name="connsiteY137" fmla="*/ 7641 h 10000"/>
                <a:gd name="connsiteX138" fmla="*/ 4548 w 9782"/>
                <a:gd name="connsiteY138" fmla="*/ 7103 h 10000"/>
                <a:gd name="connsiteX139" fmla="*/ 4579 w 9782"/>
                <a:gd name="connsiteY139" fmla="*/ 6500 h 10000"/>
                <a:gd name="connsiteX140" fmla="*/ 4628 w 9782"/>
                <a:gd name="connsiteY140" fmla="*/ 5962 h 10000"/>
                <a:gd name="connsiteX141" fmla="*/ 4656 w 9782"/>
                <a:gd name="connsiteY141" fmla="*/ 5321 h 10000"/>
                <a:gd name="connsiteX142" fmla="*/ 4686 w 9782"/>
                <a:gd name="connsiteY142" fmla="*/ 4744 h 10000"/>
                <a:gd name="connsiteX143" fmla="*/ 4725 w 9782"/>
                <a:gd name="connsiteY143" fmla="*/ 4051 h 10000"/>
                <a:gd name="connsiteX144" fmla="*/ 4757 w 9782"/>
                <a:gd name="connsiteY144" fmla="*/ 3372 h 10000"/>
                <a:gd name="connsiteX145" fmla="*/ 4787 w 9782"/>
                <a:gd name="connsiteY145" fmla="*/ 3667 h 10000"/>
                <a:gd name="connsiteX146" fmla="*/ 4818 w 9782"/>
                <a:gd name="connsiteY146" fmla="*/ 4295 h 10000"/>
                <a:gd name="connsiteX147" fmla="*/ 4846 w 9782"/>
                <a:gd name="connsiteY147" fmla="*/ 4808 h 10000"/>
                <a:gd name="connsiteX148" fmla="*/ 4873 w 9782"/>
                <a:gd name="connsiteY148" fmla="*/ 5667 h 10000"/>
                <a:gd name="connsiteX149" fmla="*/ 4922 w 9782"/>
                <a:gd name="connsiteY149" fmla="*/ 6205 h 10000"/>
                <a:gd name="connsiteX150" fmla="*/ 4951 w 9782"/>
                <a:gd name="connsiteY150" fmla="*/ 6141 h 10000"/>
                <a:gd name="connsiteX151" fmla="*/ 4974 w 9782"/>
                <a:gd name="connsiteY151" fmla="*/ 5705 h 10000"/>
                <a:gd name="connsiteX152" fmla="*/ 5024 w 9782"/>
                <a:gd name="connsiteY152" fmla="*/ 5154 h 10000"/>
                <a:gd name="connsiteX153" fmla="*/ 5056 w 9782"/>
                <a:gd name="connsiteY153" fmla="*/ 4526 h 10000"/>
                <a:gd name="connsiteX154" fmla="*/ 5084 w 9782"/>
                <a:gd name="connsiteY154" fmla="*/ 4590 h 10000"/>
                <a:gd name="connsiteX155" fmla="*/ 5115 w 9782"/>
                <a:gd name="connsiteY155" fmla="*/ 5321 h 10000"/>
                <a:gd name="connsiteX156" fmla="*/ 5156 w 9782"/>
                <a:gd name="connsiteY156" fmla="*/ 5962 h 10000"/>
                <a:gd name="connsiteX157" fmla="*/ 5188 w 9782"/>
                <a:gd name="connsiteY157" fmla="*/ 5859 h 10000"/>
                <a:gd name="connsiteX158" fmla="*/ 5217 w 9782"/>
                <a:gd name="connsiteY158" fmla="*/ 5064 h 10000"/>
                <a:gd name="connsiteX159" fmla="*/ 5245 w 9782"/>
                <a:gd name="connsiteY159" fmla="*/ 4359 h 10000"/>
                <a:gd name="connsiteX160" fmla="*/ 5291 w 9782"/>
                <a:gd name="connsiteY160" fmla="*/ 4013 h 10000"/>
                <a:gd name="connsiteX161" fmla="*/ 5322 w 9782"/>
                <a:gd name="connsiteY161" fmla="*/ 4333 h 10000"/>
                <a:gd name="connsiteX162" fmla="*/ 5352 w 9782"/>
                <a:gd name="connsiteY162" fmla="*/ 4936 h 10000"/>
                <a:gd name="connsiteX163" fmla="*/ 5381 w 9782"/>
                <a:gd name="connsiteY163" fmla="*/ 5603 h 10000"/>
                <a:gd name="connsiteX164" fmla="*/ 5413 w 9782"/>
                <a:gd name="connsiteY164" fmla="*/ 5705 h 10000"/>
                <a:gd name="connsiteX165" fmla="*/ 5453 w 9782"/>
                <a:gd name="connsiteY165" fmla="*/ 5449 h 10000"/>
                <a:gd name="connsiteX166" fmla="*/ 5482 w 9782"/>
                <a:gd name="connsiteY166" fmla="*/ 5103 h 10000"/>
                <a:gd name="connsiteX167" fmla="*/ 5512 w 9782"/>
                <a:gd name="connsiteY167" fmla="*/ 4359 h 10000"/>
                <a:gd name="connsiteX168" fmla="*/ 5539 w 9782"/>
                <a:gd name="connsiteY168" fmla="*/ 3731 h 10000"/>
                <a:gd name="connsiteX169" fmla="*/ 5569 w 9782"/>
                <a:gd name="connsiteY169" fmla="*/ 3923 h 10000"/>
                <a:gd name="connsiteX170" fmla="*/ 5613 w 9782"/>
                <a:gd name="connsiteY170" fmla="*/ 3500 h 10000"/>
                <a:gd name="connsiteX171" fmla="*/ 5643 w 9782"/>
                <a:gd name="connsiteY171" fmla="*/ 2615 h 10000"/>
                <a:gd name="connsiteX172" fmla="*/ 5689 w 9782"/>
                <a:gd name="connsiteY172" fmla="*/ 897 h 10000"/>
                <a:gd name="connsiteX173" fmla="*/ 5718 w 9782"/>
                <a:gd name="connsiteY173" fmla="*/ 1154 h 10000"/>
                <a:gd name="connsiteX174" fmla="*/ 5748 w 9782"/>
                <a:gd name="connsiteY174" fmla="*/ 3987 h 10000"/>
                <a:gd name="connsiteX175" fmla="*/ 5777 w 9782"/>
                <a:gd name="connsiteY175" fmla="*/ 7577 h 10000"/>
                <a:gd name="connsiteX176" fmla="*/ 5809 w 9782"/>
                <a:gd name="connsiteY176" fmla="*/ 9423 h 10000"/>
                <a:gd name="connsiteX177" fmla="*/ 5838 w 9782"/>
                <a:gd name="connsiteY177" fmla="*/ 9167 h 10000"/>
                <a:gd name="connsiteX178" fmla="*/ 5868 w 9782"/>
                <a:gd name="connsiteY178" fmla="*/ 7872 h 10000"/>
                <a:gd name="connsiteX179" fmla="*/ 5913 w 9782"/>
                <a:gd name="connsiteY179" fmla="*/ 6782 h 10000"/>
                <a:gd name="connsiteX180" fmla="*/ 5943 w 9782"/>
                <a:gd name="connsiteY180" fmla="*/ 5897 h 10000"/>
                <a:gd name="connsiteX181" fmla="*/ 5984 w 9782"/>
                <a:gd name="connsiteY181" fmla="*/ 5410 h 10000"/>
                <a:gd name="connsiteX182" fmla="*/ 6013 w 9782"/>
                <a:gd name="connsiteY182" fmla="*/ 5282 h 10000"/>
                <a:gd name="connsiteX183" fmla="*/ 6042 w 9782"/>
                <a:gd name="connsiteY183" fmla="*/ 5346 h 10000"/>
                <a:gd name="connsiteX184" fmla="*/ 6072 w 9782"/>
                <a:gd name="connsiteY184" fmla="*/ 5038 h 10000"/>
                <a:gd name="connsiteX185" fmla="*/ 6101 w 9782"/>
                <a:gd name="connsiteY185" fmla="*/ 4872 h 10000"/>
                <a:gd name="connsiteX186" fmla="*/ 6146 w 9782"/>
                <a:gd name="connsiteY186" fmla="*/ 4718 h 10000"/>
                <a:gd name="connsiteX187" fmla="*/ 6175 w 9782"/>
                <a:gd name="connsiteY187" fmla="*/ 4936 h 10000"/>
                <a:gd name="connsiteX188" fmla="*/ 6207 w 9782"/>
                <a:gd name="connsiteY188" fmla="*/ 5103 h 10000"/>
                <a:gd name="connsiteX189" fmla="*/ 6236 w 9782"/>
                <a:gd name="connsiteY189" fmla="*/ 5474 h 10000"/>
                <a:gd name="connsiteX190" fmla="*/ 6282 w 9782"/>
                <a:gd name="connsiteY190" fmla="*/ 5410 h 10000"/>
                <a:gd name="connsiteX191" fmla="*/ 6311 w 9782"/>
                <a:gd name="connsiteY191" fmla="*/ 5218 h 10000"/>
                <a:gd name="connsiteX192" fmla="*/ 6341 w 9782"/>
                <a:gd name="connsiteY192" fmla="*/ 5000 h 10000"/>
                <a:gd name="connsiteX193" fmla="*/ 6369 w 9782"/>
                <a:gd name="connsiteY193" fmla="*/ 4872 h 10000"/>
                <a:gd name="connsiteX194" fmla="*/ 6398 w 9782"/>
                <a:gd name="connsiteY194" fmla="*/ 4744 h 10000"/>
                <a:gd name="connsiteX195" fmla="*/ 6440 w 9782"/>
                <a:gd name="connsiteY195" fmla="*/ 4808 h 10000"/>
                <a:gd name="connsiteX196" fmla="*/ 6468 w 9782"/>
                <a:gd name="connsiteY196" fmla="*/ 4782 h 10000"/>
                <a:gd name="connsiteX197" fmla="*/ 6500 w 9782"/>
                <a:gd name="connsiteY197" fmla="*/ 4590 h 10000"/>
                <a:gd name="connsiteX198" fmla="*/ 6528 w 9782"/>
                <a:gd name="connsiteY198" fmla="*/ 4654 h 10000"/>
                <a:gd name="connsiteX199" fmla="*/ 6576 w 9782"/>
                <a:gd name="connsiteY199" fmla="*/ 4782 h 10000"/>
                <a:gd name="connsiteX200" fmla="*/ 6605 w 9782"/>
                <a:gd name="connsiteY200" fmla="*/ 4872 h 10000"/>
                <a:gd name="connsiteX201" fmla="*/ 6636 w 9782"/>
                <a:gd name="connsiteY201" fmla="*/ 4179 h 10000"/>
                <a:gd name="connsiteX202" fmla="*/ 6675 w 9782"/>
                <a:gd name="connsiteY202" fmla="*/ 2423 h 10000"/>
                <a:gd name="connsiteX203" fmla="*/ 6705 w 9782"/>
                <a:gd name="connsiteY203" fmla="*/ 923 h 10000"/>
                <a:gd name="connsiteX204" fmla="*/ 6735 w 9782"/>
                <a:gd name="connsiteY204" fmla="*/ 0 h 10000"/>
                <a:gd name="connsiteX205" fmla="*/ 6764 w 9782"/>
                <a:gd name="connsiteY205" fmla="*/ 1051 h 10000"/>
                <a:gd name="connsiteX206" fmla="*/ 6797 w 9782"/>
                <a:gd name="connsiteY206" fmla="*/ 4487 h 10000"/>
                <a:gd name="connsiteX207" fmla="*/ 6826 w 9782"/>
                <a:gd name="connsiteY207" fmla="*/ 7705 h 10000"/>
                <a:gd name="connsiteX208" fmla="*/ 6870 w 9782"/>
                <a:gd name="connsiteY208" fmla="*/ 9397 h 10000"/>
                <a:gd name="connsiteX209" fmla="*/ 6898 w 9782"/>
                <a:gd name="connsiteY209" fmla="*/ 9397 h 10000"/>
                <a:gd name="connsiteX210" fmla="*/ 6929 w 9782"/>
                <a:gd name="connsiteY210" fmla="*/ 8436 h 10000"/>
                <a:gd name="connsiteX211" fmla="*/ 6975 w 9782"/>
                <a:gd name="connsiteY211" fmla="*/ 7679 h 10000"/>
                <a:gd name="connsiteX212" fmla="*/ 7004 w 9782"/>
                <a:gd name="connsiteY212" fmla="*/ 7231 h 10000"/>
                <a:gd name="connsiteX213" fmla="*/ 7037 w 9782"/>
                <a:gd name="connsiteY213" fmla="*/ 6436 h 10000"/>
                <a:gd name="connsiteX214" fmla="*/ 7067 w 9782"/>
                <a:gd name="connsiteY214" fmla="*/ 5538 h 10000"/>
                <a:gd name="connsiteX215" fmla="*/ 7097 w 9782"/>
                <a:gd name="connsiteY215" fmla="*/ 4872 h 10000"/>
                <a:gd name="connsiteX216" fmla="*/ 7136 w 9782"/>
                <a:gd name="connsiteY216" fmla="*/ 4423 h 10000"/>
                <a:gd name="connsiteX217" fmla="*/ 7166 w 9782"/>
                <a:gd name="connsiteY217" fmla="*/ 4462 h 10000"/>
                <a:gd name="connsiteX218" fmla="*/ 7195 w 9782"/>
                <a:gd name="connsiteY218" fmla="*/ 3885 h 10000"/>
                <a:gd name="connsiteX219" fmla="*/ 7224 w 9782"/>
                <a:gd name="connsiteY219" fmla="*/ 2744 h 10000"/>
                <a:gd name="connsiteX220" fmla="*/ 7254 w 9782"/>
                <a:gd name="connsiteY220" fmla="*/ 1949 h 10000"/>
                <a:gd name="connsiteX221" fmla="*/ 7294 w 9782"/>
                <a:gd name="connsiteY221" fmla="*/ 2897 h 10000"/>
                <a:gd name="connsiteX222" fmla="*/ 7323 w 9782"/>
                <a:gd name="connsiteY222" fmla="*/ 5833 h 10000"/>
                <a:gd name="connsiteX223" fmla="*/ 7371 w 9782"/>
                <a:gd name="connsiteY223" fmla="*/ 8000 h 10000"/>
                <a:gd name="connsiteX224" fmla="*/ 7401 w 9782"/>
                <a:gd name="connsiteY224" fmla="*/ 8090 h 10000"/>
                <a:gd name="connsiteX225" fmla="*/ 7431 w 9782"/>
                <a:gd name="connsiteY225" fmla="*/ 7103 h 10000"/>
                <a:gd name="connsiteX226" fmla="*/ 7459 w 9782"/>
                <a:gd name="connsiteY226" fmla="*/ 6205 h 10000"/>
                <a:gd name="connsiteX227" fmla="*/ 7491 w 9782"/>
                <a:gd name="connsiteY227" fmla="*/ 5641 h 10000"/>
                <a:gd name="connsiteX228" fmla="*/ 7520 w 9782"/>
                <a:gd name="connsiteY228" fmla="*/ 5321 h 10000"/>
                <a:gd name="connsiteX229" fmla="*/ 7564 w 9782"/>
                <a:gd name="connsiteY229" fmla="*/ 5154 h 10000"/>
                <a:gd name="connsiteX230" fmla="*/ 7594 w 9782"/>
                <a:gd name="connsiteY230" fmla="*/ 4872 h 10000"/>
                <a:gd name="connsiteX231" fmla="*/ 7627 w 9782"/>
                <a:gd name="connsiteY231" fmla="*/ 4526 h 10000"/>
                <a:gd name="connsiteX232" fmla="*/ 7671 w 9782"/>
                <a:gd name="connsiteY232" fmla="*/ 4333 h 10000"/>
                <a:gd name="connsiteX233" fmla="*/ 7701 w 9782"/>
                <a:gd name="connsiteY233" fmla="*/ 4115 h 10000"/>
                <a:gd name="connsiteX234" fmla="*/ 7723 w 9782"/>
                <a:gd name="connsiteY234" fmla="*/ 3859 h 10000"/>
                <a:gd name="connsiteX235" fmla="*/ 7754 w 9782"/>
                <a:gd name="connsiteY235" fmla="*/ 3692 h 10000"/>
                <a:gd name="connsiteX236" fmla="*/ 7785 w 9782"/>
                <a:gd name="connsiteY236" fmla="*/ 3603 h 10000"/>
                <a:gd name="connsiteX237" fmla="*/ 7831 w 9782"/>
                <a:gd name="connsiteY237" fmla="*/ 3821 h 10000"/>
                <a:gd name="connsiteX238" fmla="*/ 7860 w 9782"/>
                <a:gd name="connsiteY238" fmla="*/ 4590 h 10000"/>
                <a:gd name="connsiteX239" fmla="*/ 7889 w 9782"/>
                <a:gd name="connsiteY239" fmla="*/ 5103 h 10000"/>
                <a:gd name="connsiteX240" fmla="*/ 7923 w 9782"/>
                <a:gd name="connsiteY240" fmla="*/ 5346 h 10000"/>
                <a:gd name="connsiteX241" fmla="*/ 7962 w 9782"/>
                <a:gd name="connsiteY241" fmla="*/ 5474 h 10000"/>
                <a:gd name="connsiteX242" fmla="*/ 7990 w 9782"/>
                <a:gd name="connsiteY242" fmla="*/ 5538 h 10000"/>
                <a:gd name="connsiteX243" fmla="*/ 8022 w 9782"/>
                <a:gd name="connsiteY243" fmla="*/ 5513 h 10000"/>
                <a:gd name="connsiteX244" fmla="*/ 8053 w 9782"/>
                <a:gd name="connsiteY244" fmla="*/ 5218 h 10000"/>
                <a:gd name="connsiteX245" fmla="*/ 8097 w 9782"/>
                <a:gd name="connsiteY245" fmla="*/ 4744 h 10000"/>
                <a:gd name="connsiteX246" fmla="*/ 8127 w 9782"/>
                <a:gd name="connsiteY246" fmla="*/ 4397 h 10000"/>
                <a:gd name="connsiteX247" fmla="*/ 8156 w 9782"/>
                <a:gd name="connsiteY247" fmla="*/ 3821 h 10000"/>
                <a:gd name="connsiteX248" fmla="*/ 8179 w 9782"/>
                <a:gd name="connsiteY248" fmla="*/ 3372 h 10000"/>
                <a:gd name="connsiteX249" fmla="*/ 8209 w 9782"/>
                <a:gd name="connsiteY249" fmla="*/ 3372 h 10000"/>
                <a:gd name="connsiteX250" fmla="*/ 8243 w 9782"/>
                <a:gd name="connsiteY250" fmla="*/ 3795 h 10000"/>
                <a:gd name="connsiteX251" fmla="*/ 8290 w 9782"/>
                <a:gd name="connsiteY251" fmla="*/ 5192 h 10000"/>
                <a:gd name="connsiteX252" fmla="*/ 8331 w 9782"/>
                <a:gd name="connsiteY252" fmla="*/ 6436 h 10000"/>
                <a:gd name="connsiteX253" fmla="*/ 8358 w 9782"/>
                <a:gd name="connsiteY253" fmla="*/ 7321 h 10000"/>
                <a:gd name="connsiteX254" fmla="*/ 8389 w 9782"/>
                <a:gd name="connsiteY254" fmla="*/ 7359 h 10000"/>
                <a:gd name="connsiteX255" fmla="*/ 8418 w 9782"/>
                <a:gd name="connsiteY255" fmla="*/ 6846 h 10000"/>
                <a:gd name="connsiteX256" fmla="*/ 8450 w 9782"/>
                <a:gd name="connsiteY256" fmla="*/ 6179 h 10000"/>
                <a:gd name="connsiteX257" fmla="*/ 8479 w 9782"/>
                <a:gd name="connsiteY257" fmla="*/ 5897 h 10000"/>
                <a:gd name="connsiteX258" fmla="*/ 8510 w 9782"/>
                <a:gd name="connsiteY258" fmla="*/ 5538 h 10000"/>
                <a:gd name="connsiteX259" fmla="*/ 8555 w 9782"/>
                <a:gd name="connsiteY259" fmla="*/ 4590 h 10000"/>
                <a:gd name="connsiteX260" fmla="*/ 8583 w 9782"/>
                <a:gd name="connsiteY260" fmla="*/ 3064 h 10000"/>
                <a:gd name="connsiteX261" fmla="*/ 8612 w 9782"/>
                <a:gd name="connsiteY261" fmla="*/ 2615 h 10000"/>
                <a:gd name="connsiteX262" fmla="*/ 8657 w 9782"/>
                <a:gd name="connsiteY262" fmla="*/ 3474 h 10000"/>
                <a:gd name="connsiteX263" fmla="*/ 8689 w 9782"/>
                <a:gd name="connsiteY263" fmla="*/ 4359 h 10000"/>
                <a:gd name="connsiteX264" fmla="*/ 8718 w 9782"/>
                <a:gd name="connsiteY264" fmla="*/ 5321 h 10000"/>
                <a:gd name="connsiteX265" fmla="*/ 8747 w 9782"/>
                <a:gd name="connsiteY265" fmla="*/ 7013 h 10000"/>
                <a:gd name="connsiteX266" fmla="*/ 8790 w 9782"/>
                <a:gd name="connsiteY266" fmla="*/ 8179 h 10000"/>
                <a:gd name="connsiteX267" fmla="*/ 8818 w 9782"/>
                <a:gd name="connsiteY267" fmla="*/ 8115 h 10000"/>
                <a:gd name="connsiteX268" fmla="*/ 8848 w 9782"/>
                <a:gd name="connsiteY268" fmla="*/ 7256 h 10000"/>
                <a:gd name="connsiteX269" fmla="*/ 8878 w 9782"/>
                <a:gd name="connsiteY269" fmla="*/ 6269 h 10000"/>
                <a:gd name="connsiteX270" fmla="*/ 8910 w 9782"/>
                <a:gd name="connsiteY270" fmla="*/ 5410 h 10000"/>
                <a:gd name="connsiteX271" fmla="*/ 8938 w 9782"/>
                <a:gd name="connsiteY271" fmla="*/ 4974 h 10000"/>
                <a:gd name="connsiteX272" fmla="*/ 8986 w 9782"/>
                <a:gd name="connsiteY272" fmla="*/ 4551 h 10000"/>
                <a:gd name="connsiteX273" fmla="*/ 9013 w 9782"/>
                <a:gd name="connsiteY273" fmla="*/ 4231 h 10000"/>
                <a:gd name="connsiteX274" fmla="*/ 9045 w 9782"/>
                <a:gd name="connsiteY274" fmla="*/ 3885 h 10000"/>
                <a:gd name="connsiteX275" fmla="*/ 9087 w 9782"/>
                <a:gd name="connsiteY275" fmla="*/ 3667 h 10000"/>
                <a:gd name="connsiteX276" fmla="*/ 9115 w 9782"/>
                <a:gd name="connsiteY276" fmla="*/ 3218 h 10000"/>
                <a:gd name="connsiteX277" fmla="*/ 9144 w 9782"/>
                <a:gd name="connsiteY277" fmla="*/ 3192 h 10000"/>
                <a:gd name="connsiteX278" fmla="*/ 9174 w 9782"/>
                <a:gd name="connsiteY278" fmla="*/ 3731 h 10000"/>
                <a:gd name="connsiteX279" fmla="*/ 9217 w 9782"/>
                <a:gd name="connsiteY279" fmla="*/ 4615 h 10000"/>
                <a:gd name="connsiteX280" fmla="*/ 9248 w 9782"/>
                <a:gd name="connsiteY280" fmla="*/ 5321 h 10000"/>
                <a:gd name="connsiteX281" fmla="*/ 9276 w 9782"/>
                <a:gd name="connsiteY281" fmla="*/ 5731 h 10000"/>
                <a:gd name="connsiteX282" fmla="*/ 9324 w 9782"/>
                <a:gd name="connsiteY282" fmla="*/ 6090 h 10000"/>
                <a:gd name="connsiteX283" fmla="*/ 9354 w 9782"/>
                <a:gd name="connsiteY283" fmla="*/ 6026 h 10000"/>
                <a:gd name="connsiteX284" fmla="*/ 9383 w 9782"/>
                <a:gd name="connsiteY284" fmla="*/ 5321 h 10000"/>
                <a:gd name="connsiteX285" fmla="*/ 9412 w 9782"/>
                <a:gd name="connsiteY285" fmla="*/ 4397 h 10000"/>
                <a:gd name="connsiteX286" fmla="*/ 9441 w 9782"/>
                <a:gd name="connsiteY286" fmla="*/ 4077 h 10000"/>
                <a:gd name="connsiteX287" fmla="*/ 9471 w 9782"/>
                <a:gd name="connsiteY287" fmla="*/ 4051 h 10000"/>
                <a:gd name="connsiteX288" fmla="*/ 9513 w 9782"/>
                <a:gd name="connsiteY288" fmla="*/ 4974 h 10000"/>
                <a:gd name="connsiteX289" fmla="*/ 9542 w 9782"/>
                <a:gd name="connsiteY289" fmla="*/ 5897 h 10000"/>
                <a:gd name="connsiteX290" fmla="*/ 9574 w 9782"/>
                <a:gd name="connsiteY290" fmla="*/ 5795 h 10000"/>
                <a:gd name="connsiteX291" fmla="*/ 9605 w 9782"/>
                <a:gd name="connsiteY291" fmla="*/ 5321 h 10000"/>
                <a:gd name="connsiteX292" fmla="*/ 9646 w 9782"/>
                <a:gd name="connsiteY292" fmla="*/ 5064 h 10000"/>
                <a:gd name="connsiteX293" fmla="*/ 9677 w 9782"/>
                <a:gd name="connsiteY293" fmla="*/ 5321 h 10000"/>
                <a:gd name="connsiteX294" fmla="*/ 9705 w 9782"/>
                <a:gd name="connsiteY294" fmla="*/ 5154 h 10000"/>
                <a:gd name="connsiteX295" fmla="*/ 9732 w 9782"/>
                <a:gd name="connsiteY295" fmla="*/ 4936 h 10000"/>
                <a:gd name="connsiteX296" fmla="*/ 9782 w 9782"/>
                <a:gd name="connsiteY296" fmla="*/ 4462 h 10000"/>
                <a:gd name="connsiteX0" fmla="*/ 0 w 9949"/>
                <a:gd name="connsiteY0" fmla="*/ 5103 h 10000"/>
                <a:gd name="connsiteX1" fmla="*/ 29 w 9949"/>
                <a:gd name="connsiteY1" fmla="*/ 6333 h 10000"/>
                <a:gd name="connsiteX2" fmla="*/ 58 w 9949"/>
                <a:gd name="connsiteY2" fmla="*/ 6885 h 10000"/>
                <a:gd name="connsiteX3" fmla="*/ 87 w 9949"/>
                <a:gd name="connsiteY3" fmla="*/ 6397 h 10000"/>
                <a:gd name="connsiteX4" fmla="*/ 137 w 9949"/>
                <a:gd name="connsiteY4" fmla="*/ 5474 h 10000"/>
                <a:gd name="connsiteX5" fmla="*/ 168 w 9949"/>
                <a:gd name="connsiteY5" fmla="*/ 4179 h 10000"/>
                <a:gd name="connsiteX6" fmla="*/ 197 w 9949"/>
                <a:gd name="connsiteY6" fmla="*/ 3128 h 10000"/>
                <a:gd name="connsiteX7" fmla="*/ 238 w 9949"/>
                <a:gd name="connsiteY7" fmla="*/ 2897 h 10000"/>
                <a:gd name="connsiteX8" fmla="*/ 268 w 9949"/>
                <a:gd name="connsiteY8" fmla="*/ 3987 h 10000"/>
                <a:gd name="connsiteX9" fmla="*/ 301 w 9949"/>
                <a:gd name="connsiteY9" fmla="*/ 5346 h 10000"/>
                <a:gd name="connsiteX10" fmla="*/ 331 w 9949"/>
                <a:gd name="connsiteY10" fmla="*/ 6179 h 10000"/>
                <a:gd name="connsiteX11" fmla="*/ 364 w 9949"/>
                <a:gd name="connsiteY11" fmla="*/ 6333 h 10000"/>
                <a:gd name="connsiteX12" fmla="*/ 411 w 9949"/>
                <a:gd name="connsiteY12" fmla="*/ 6115 h 10000"/>
                <a:gd name="connsiteX13" fmla="*/ 439 w 9949"/>
                <a:gd name="connsiteY13" fmla="*/ 5667 h 10000"/>
                <a:gd name="connsiteX14" fmla="*/ 474 w 9949"/>
                <a:gd name="connsiteY14" fmla="*/ 5385 h 10000"/>
                <a:gd name="connsiteX15" fmla="*/ 502 w 9949"/>
                <a:gd name="connsiteY15" fmla="*/ 4872 h 10000"/>
                <a:gd name="connsiteX16" fmla="*/ 534 w 9949"/>
                <a:gd name="connsiteY16" fmla="*/ 4013 h 10000"/>
                <a:gd name="connsiteX17" fmla="*/ 579 w 9949"/>
                <a:gd name="connsiteY17" fmla="*/ 3795 h 10000"/>
                <a:gd name="connsiteX18" fmla="*/ 611 w 9949"/>
                <a:gd name="connsiteY18" fmla="*/ 3859 h 10000"/>
                <a:gd name="connsiteX19" fmla="*/ 640 w 9949"/>
                <a:gd name="connsiteY19" fmla="*/ 4115 h 10000"/>
                <a:gd name="connsiteX20" fmla="*/ 683 w 9949"/>
                <a:gd name="connsiteY20" fmla="*/ 4872 h 10000"/>
                <a:gd name="connsiteX21" fmla="*/ 710 w 9949"/>
                <a:gd name="connsiteY21" fmla="*/ 5513 h 10000"/>
                <a:gd name="connsiteX22" fmla="*/ 743 w 9949"/>
                <a:gd name="connsiteY22" fmla="*/ 5513 h 10000"/>
                <a:gd name="connsiteX23" fmla="*/ 772 w 9949"/>
                <a:gd name="connsiteY23" fmla="*/ 5641 h 10000"/>
                <a:gd name="connsiteX24" fmla="*/ 801 w 9949"/>
                <a:gd name="connsiteY24" fmla="*/ 5705 h 10000"/>
                <a:gd name="connsiteX25" fmla="*/ 833 w 9949"/>
                <a:gd name="connsiteY25" fmla="*/ 5833 h 10000"/>
                <a:gd name="connsiteX26" fmla="*/ 881 w 9949"/>
                <a:gd name="connsiteY26" fmla="*/ 5731 h 10000"/>
                <a:gd name="connsiteX27" fmla="*/ 907 w 9949"/>
                <a:gd name="connsiteY27" fmla="*/ 5321 h 10000"/>
                <a:gd name="connsiteX28" fmla="*/ 936 w 9949"/>
                <a:gd name="connsiteY28" fmla="*/ 4974 h 10000"/>
                <a:gd name="connsiteX29" fmla="*/ 983 w 9949"/>
                <a:gd name="connsiteY29" fmla="*/ 4526 h 10000"/>
                <a:gd name="connsiteX30" fmla="*/ 1013 w 9949"/>
                <a:gd name="connsiteY30" fmla="*/ 4051 h 10000"/>
                <a:gd name="connsiteX31" fmla="*/ 1043 w 9949"/>
                <a:gd name="connsiteY31" fmla="*/ 3372 h 10000"/>
                <a:gd name="connsiteX32" fmla="*/ 1075 w 9949"/>
                <a:gd name="connsiteY32" fmla="*/ 3026 h 10000"/>
                <a:gd name="connsiteX33" fmla="*/ 1118 w 9949"/>
                <a:gd name="connsiteY33" fmla="*/ 3282 h 10000"/>
                <a:gd name="connsiteX34" fmla="*/ 1149 w 9949"/>
                <a:gd name="connsiteY34" fmla="*/ 4551 h 10000"/>
                <a:gd name="connsiteX35" fmla="*/ 1178 w 9949"/>
                <a:gd name="connsiteY35" fmla="*/ 6090 h 10000"/>
                <a:gd name="connsiteX36" fmla="*/ 1209 w 9949"/>
                <a:gd name="connsiteY36" fmla="*/ 7256 h 10000"/>
                <a:gd name="connsiteX37" fmla="*/ 1237 w 9949"/>
                <a:gd name="connsiteY37" fmla="*/ 7449 h 10000"/>
                <a:gd name="connsiteX38" fmla="*/ 1287 w 9949"/>
                <a:gd name="connsiteY38" fmla="*/ 7077 h 10000"/>
                <a:gd name="connsiteX39" fmla="*/ 1316 w 9949"/>
                <a:gd name="connsiteY39" fmla="*/ 5603 h 10000"/>
                <a:gd name="connsiteX40" fmla="*/ 1342 w 9949"/>
                <a:gd name="connsiteY40" fmla="*/ 3282 h 10000"/>
                <a:gd name="connsiteX41" fmla="*/ 1373 w 9949"/>
                <a:gd name="connsiteY41" fmla="*/ 1308 h 10000"/>
                <a:gd name="connsiteX42" fmla="*/ 1424 w 9949"/>
                <a:gd name="connsiteY42" fmla="*/ 962 h 10000"/>
                <a:gd name="connsiteX43" fmla="*/ 1456 w 9949"/>
                <a:gd name="connsiteY43" fmla="*/ 3282 h 10000"/>
                <a:gd name="connsiteX44" fmla="*/ 1485 w 9949"/>
                <a:gd name="connsiteY44" fmla="*/ 7744 h 10000"/>
                <a:gd name="connsiteX45" fmla="*/ 1515 w 9949"/>
                <a:gd name="connsiteY45" fmla="*/ 10000 h 10000"/>
                <a:gd name="connsiteX46" fmla="*/ 1544 w 9949"/>
                <a:gd name="connsiteY46" fmla="*/ 8821 h 10000"/>
                <a:gd name="connsiteX47" fmla="*/ 1591 w 9949"/>
                <a:gd name="connsiteY47" fmla="*/ 6564 h 10000"/>
                <a:gd name="connsiteX48" fmla="*/ 1620 w 9949"/>
                <a:gd name="connsiteY48" fmla="*/ 5064 h 10000"/>
                <a:gd name="connsiteX49" fmla="*/ 1665 w 9949"/>
                <a:gd name="connsiteY49" fmla="*/ 4744 h 10000"/>
                <a:gd name="connsiteX50" fmla="*/ 1697 w 9949"/>
                <a:gd name="connsiteY50" fmla="*/ 5000 h 10000"/>
                <a:gd name="connsiteX51" fmla="*/ 1727 w 9949"/>
                <a:gd name="connsiteY51" fmla="*/ 5513 h 10000"/>
                <a:gd name="connsiteX52" fmla="*/ 1756 w 9949"/>
                <a:gd name="connsiteY52" fmla="*/ 5641 h 10000"/>
                <a:gd name="connsiteX53" fmla="*/ 1788 w 9949"/>
                <a:gd name="connsiteY53" fmla="*/ 5577 h 10000"/>
                <a:gd name="connsiteX54" fmla="*/ 1809 w 9949"/>
                <a:gd name="connsiteY54" fmla="*/ 5346 h 10000"/>
                <a:gd name="connsiteX55" fmla="*/ 1840 w 9949"/>
                <a:gd name="connsiteY55" fmla="*/ 4936 h 10000"/>
                <a:gd name="connsiteX56" fmla="*/ 1887 w 9949"/>
                <a:gd name="connsiteY56" fmla="*/ 3756 h 10000"/>
                <a:gd name="connsiteX57" fmla="*/ 1918 w 9949"/>
                <a:gd name="connsiteY57" fmla="*/ 3372 h 10000"/>
                <a:gd name="connsiteX58" fmla="*/ 1960 w 9949"/>
                <a:gd name="connsiteY58" fmla="*/ 3346 h 10000"/>
                <a:gd name="connsiteX59" fmla="*/ 1993 w 9949"/>
                <a:gd name="connsiteY59" fmla="*/ 3372 h 10000"/>
                <a:gd name="connsiteX60" fmla="*/ 2025 w 9949"/>
                <a:gd name="connsiteY60" fmla="*/ 4333 h 10000"/>
                <a:gd name="connsiteX61" fmla="*/ 2055 w 9949"/>
                <a:gd name="connsiteY61" fmla="*/ 5346 h 10000"/>
                <a:gd name="connsiteX62" fmla="*/ 2084 w 9949"/>
                <a:gd name="connsiteY62" fmla="*/ 6308 h 10000"/>
                <a:gd name="connsiteX63" fmla="*/ 2134 w 9949"/>
                <a:gd name="connsiteY63" fmla="*/ 6885 h 10000"/>
                <a:gd name="connsiteX64" fmla="*/ 2162 w 9949"/>
                <a:gd name="connsiteY64" fmla="*/ 7077 h 10000"/>
                <a:gd name="connsiteX65" fmla="*/ 2192 w 9949"/>
                <a:gd name="connsiteY65" fmla="*/ 6564 h 10000"/>
                <a:gd name="connsiteX66" fmla="*/ 2224 w 9949"/>
                <a:gd name="connsiteY66" fmla="*/ 6244 h 10000"/>
                <a:gd name="connsiteX67" fmla="*/ 2255 w 9949"/>
                <a:gd name="connsiteY67" fmla="*/ 5897 h 10000"/>
                <a:gd name="connsiteX68" fmla="*/ 2297 w 9949"/>
                <a:gd name="connsiteY68" fmla="*/ 5192 h 10000"/>
                <a:gd name="connsiteX69" fmla="*/ 2328 w 9949"/>
                <a:gd name="connsiteY69" fmla="*/ 4359 h 10000"/>
                <a:gd name="connsiteX70" fmla="*/ 2359 w 9949"/>
                <a:gd name="connsiteY70" fmla="*/ 3628 h 10000"/>
                <a:gd name="connsiteX71" fmla="*/ 2403 w 9949"/>
                <a:gd name="connsiteY71" fmla="*/ 3064 h 10000"/>
                <a:gd name="connsiteX72" fmla="*/ 2432 w 9949"/>
                <a:gd name="connsiteY72" fmla="*/ 3500 h 10000"/>
                <a:gd name="connsiteX73" fmla="*/ 2464 w 9949"/>
                <a:gd name="connsiteY73" fmla="*/ 4423 h 10000"/>
                <a:gd name="connsiteX74" fmla="*/ 2491 w 9949"/>
                <a:gd name="connsiteY74" fmla="*/ 4910 h 10000"/>
                <a:gd name="connsiteX75" fmla="*/ 2526 w 9949"/>
                <a:gd name="connsiteY75" fmla="*/ 4333 h 10000"/>
                <a:gd name="connsiteX76" fmla="*/ 2574 w 9949"/>
                <a:gd name="connsiteY76" fmla="*/ 3154 h 10000"/>
                <a:gd name="connsiteX77" fmla="*/ 2605 w 9949"/>
                <a:gd name="connsiteY77" fmla="*/ 2513 h 10000"/>
                <a:gd name="connsiteX78" fmla="*/ 2633 w 9949"/>
                <a:gd name="connsiteY78" fmla="*/ 3564 h 10000"/>
                <a:gd name="connsiteX79" fmla="*/ 2676 w 9949"/>
                <a:gd name="connsiteY79" fmla="*/ 5385 h 10000"/>
                <a:gd name="connsiteX80" fmla="*/ 2705 w 9949"/>
                <a:gd name="connsiteY80" fmla="*/ 6308 h 10000"/>
                <a:gd name="connsiteX81" fmla="*/ 2733 w 9949"/>
                <a:gd name="connsiteY81" fmla="*/ 5731 h 10000"/>
                <a:gd name="connsiteX82" fmla="*/ 2763 w 9949"/>
                <a:gd name="connsiteY82" fmla="*/ 5346 h 10000"/>
                <a:gd name="connsiteX83" fmla="*/ 2793 w 9949"/>
                <a:gd name="connsiteY83" fmla="*/ 5513 h 10000"/>
                <a:gd name="connsiteX84" fmla="*/ 2825 w 9949"/>
                <a:gd name="connsiteY84" fmla="*/ 5667 h 10000"/>
                <a:gd name="connsiteX85" fmla="*/ 2869 w 9949"/>
                <a:gd name="connsiteY85" fmla="*/ 6308 h 10000"/>
                <a:gd name="connsiteX86" fmla="*/ 2899 w 9949"/>
                <a:gd name="connsiteY86" fmla="*/ 6462 h 10000"/>
                <a:gd name="connsiteX87" fmla="*/ 2929 w 9949"/>
                <a:gd name="connsiteY87" fmla="*/ 6051 h 10000"/>
                <a:gd name="connsiteX88" fmla="*/ 2957 w 9949"/>
                <a:gd name="connsiteY88" fmla="*/ 5513 h 10000"/>
                <a:gd name="connsiteX89" fmla="*/ 3007 w 9949"/>
                <a:gd name="connsiteY89" fmla="*/ 5385 h 10000"/>
                <a:gd name="connsiteX90" fmla="*/ 3038 w 9949"/>
                <a:gd name="connsiteY90" fmla="*/ 5449 h 10000"/>
                <a:gd name="connsiteX91" fmla="*/ 3070 w 9949"/>
                <a:gd name="connsiteY91" fmla="*/ 5513 h 10000"/>
                <a:gd name="connsiteX92" fmla="*/ 3112 w 9949"/>
                <a:gd name="connsiteY92" fmla="*/ 5192 h 10000"/>
                <a:gd name="connsiteX93" fmla="*/ 3146 w 9949"/>
                <a:gd name="connsiteY93" fmla="*/ 4397 h 10000"/>
                <a:gd name="connsiteX94" fmla="*/ 3174 w 9949"/>
                <a:gd name="connsiteY94" fmla="*/ 4295 h 10000"/>
                <a:gd name="connsiteX95" fmla="*/ 3203 w 9949"/>
                <a:gd name="connsiteY95" fmla="*/ 4526 h 10000"/>
                <a:gd name="connsiteX96" fmla="*/ 3233 w 9949"/>
                <a:gd name="connsiteY96" fmla="*/ 5385 h 10000"/>
                <a:gd name="connsiteX97" fmla="*/ 3266 w 9949"/>
                <a:gd name="connsiteY97" fmla="*/ 6590 h 10000"/>
                <a:gd name="connsiteX98" fmla="*/ 3297 w 9949"/>
                <a:gd name="connsiteY98" fmla="*/ 6949 h 10000"/>
                <a:gd name="connsiteX99" fmla="*/ 3340 w 9949"/>
                <a:gd name="connsiteY99" fmla="*/ 6141 h 10000"/>
                <a:gd name="connsiteX100" fmla="*/ 3388 w 9949"/>
                <a:gd name="connsiteY100" fmla="*/ 5346 h 10000"/>
                <a:gd name="connsiteX101" fmla="*/ 3416 w 9949"/>
                <a:gd name="connsiteY101" fmla="*/ 5154 h 10000"/>
                <a:gd name="connsiteX102" fmla="*/ 3448 w 9949"/>
                <a:gd name="connsiteY102" fmla="*/ 5641 h 10000"/>
                <a:gd name="connsiteX103" fmla="*/ 3477 w 9949"/>
                <a:gd name="connsiteY103" fmla="*/ 5795 h 10000"/>
                <a:gd name="connsiteX104" fmla="*/ 3506 w 9949"/>
                <a:gd name="connsiteY104" fmla="*/ 5731 h 10000"/>
                <a:gd name="connsiteX105" fmla="*/ 3538 w 9949"/>
                <a:gd name="connsiteY105" fmla="*/ 5346 h 10000"/>
                <a:gd name="connsiteX106" fmla="*/ 3577 w 9949"/>
                <a:gd name="connsiteY106" fmla="*/ 4910 h 10000"/>
                <a:gd name="connsiteX107" fmla="*/ 3610 w 9949"/>
                <a:gd name="connsiteY107" fmla="*/ 4615 h 10000"/>
                <a:gd name="connsiteX108" fmla="*/ 3641 w 9949"/>
                <a:gd name="connsiteY108" fmla="*/ 4462 h 10000"/>
                <a:gd name="connsiteX109" fmla="*/ 3683 w 9949"/>
                <a:gd name="connsiteY109" fmla="*/ 4423 h 10000"/>
                <a:gd name="connsiteX110" fmla="*/ 3716 w 9949"/>
                <a:gd name="connsiteY110" fmla="*/ 4397 h 10000"/>
                <a:gd name="connsiteX111" fmla="*/ 3745 w 9949"/>
                <a:gd name="connsiteY111" fmla="*/ 4179 h 10000"/>
                <a:gd name="connsiteX112" fmla="*/ 3777 w 9949"/>
                <a:gd name="connsiteY112" fmla="*/ 3731 h 10000"/>
                <a:gd name="connsiteX113" fmla="*/ 3805 w 9949"/>
                <a:gd name="connsiteY113" fmla="*/ 3000 h 10000"/>
                <a:gd name="connsiteX114" fmla="*/ 3856 w 9949"/>
                <a:gd name="connsiteY114" fmla="*/ 2513 h 10000"/>
                <a:gd name="connsiteX115" fmla="*/ 3885 w 9949"/>
                <a:gd name="connsiteY115" fmla="*/ 3026 h 10000"/>
                <a:gd name="connsiteX116" fmla="*/ 3914 w 9949"/>
                <a:gd name="connsiteY116" fmla="*/ 4590 h 10000"/>
                <a:gd name="connsiteX117" fmla="*/ 3943 w 9949"/>
                <a:gd name="connsiteY117" fmla="*/ 6397 h 10000"/>
                <a:gd name="connsiteX118" fmla="*/ 3973 w 9949"/>
                <a:gd name="connsiteY118" fmla="*/ 7192 h 10000"/>
                <a:gd name="connsiteX119" fmla="*/ 4020 w 9949"/>
                <a:gd name="connsiteY119" fmla="*/ 6910 h 10000"/>
                <a:gd name="connsiteX120" fmla="*/ 4048 w 9949"/>
                <a:gd name="connsiteY120" fmla="*/ 6179 h 10000"/>
                <a:gd name="connsiteX121" fmla="*/ 4079 w 9949"/>
                <a:gd name="connsiteY121" fmla="*/ 4936 h 10000"/>
                <a:gd name="connsiteX122" fmla="*/ 4123 w 9949"/>
                <a:gd name="connsiteY122" fmla="*/ 3603 h 10000"/>
                <a:gd name="connsiteX123" fmla="*/ 4148 w 9949"/>
                <a:gd name="connsiteY123" fmla="*/ 2872 h 10000"/>
                <a:gd name="connsiteX124" fmla="*/ 4179 w 9949"/>
                <a:gd name="connsiteY124" fmla="*/ 2231 h 10000"/>
                <a:gd name="connsiteX125" fmla="*/ 4213 w 9949"/>
                <a:gd name="connsiteY125" fmla="*/ 3064 h 10000"/>
                <a:gd name="connsiteX126" fmla="*/ 4242 w 9949"/>
                <a:gd name="connsiteY126" fmla="*/ 5577 h 10000"/>
                <a:gd name="connsiteX127" fmla="*/ 4295 w 9949"/>
                <a:gd name="connsiteY127" fmla="*/ 7359 h 10000"/>
                <a:gd name="connsiteX128" fmla="*/ 4324 w 9949"/>
                <a:gd name="connsiteY128" fmla="*/ 7128 h 10000"/>
                <a:gd name="connsiteX129" fmla="*/ 4364 w 9949"/>
                <a:gd name="connsiteY129" fmla="*/ 6372 h 10000"/>
                <a:gd name="connsiteX130" fmla="*/ 4396 w 9949"/>
                <a:gd name="connsiteY130" fmla="*/ 5538 h 10000"/>
                <a:gd name="connsiteX131" fmla="*/ 4425 w 9949"/>
                <a:gd name="connsiteY131" fmla="*/ 4654 h 10000"/>
                <a:gd name="connsiteX132" fmla="*/ 4457 w 9949"/>
                <a:gd name="connsiteY132" fmla="*/ 3987 h 10000"/>
                <a:gd name="connsiteX133" fmla="*/ 4487 w 9949"/>
                <a:gd name="connsiteY133" fmla="*/ 3410 h 10000"/>
                <a:gd name="connsiteX134" fmla="*/ 4516 w 9949"/>
                <a:gd name="connsiteY134" fmla="*/ 3885 h 10000"/>
                <a:gd name="connsiteX135" fmla="*/ 4546 w 9949"/>
                <a:gd name="connsiteY135" fmla="*/ 5987 h 10000"/>
                <a:gd name="connsiteX136" fmla="*/ 4594 w 9949"/>
                <a:gd name="connsiteY136" fmla="*/ 7679 h 10000"/>
                <a:gd name="connsiteX137" fmla="*/ 4620 w 9949"/>
                <a:gd name="connsiteY137" fmla="*/ 7641 h 10000"/>
                <a:gd name="connsiteX138" fmla="*/ 4649 w 9949"/>
                <a:gd name="connsiteY138" fmla="*/ 7103 h 10000"/>
                <a:gd name="connsiteX139" fmla="*/ 4681 w 9949"/>
                <a:gd name="connsiteY139" fmla="*/ 6500 h 10000"/>
                <a:gd name="connsiteX140" fmla="*/ 4731 w 9949"/>
                <a:gd name="connsiteY140" fmla="*/ 5962 h 10000"/>
                <a:gd name="connsiteX141" fmla="*/ 4760 w 9949"/>
                <a:gd name="connsiteY141" fmla="*/ 5321 h 10000"/>
                <a:gd name="connsiteX142" fmla="*/ 4790 w 9949"/>
                <a:gd name="connsiteY142" fmla="*/ 4744 h 10000"/>
                <a:gd name="connsiteX143" fmla="*/ 4830 w 9949"/>
                <a:gd name="connsiteY143" fmla="*/ 4051 h 10000"/>
                <a:gd name="connsiteX144" fmla="*/ 4863 w 9949"/>
                <a:gd name="connsiteY144" fmla="*/ 3372 h 10000"/>
                <a:gd name="connsiteX145" fmla="*/ 4894 w 9949"/>
                <a:gd name="connsiteY145" fmla="*/ 3667 h 10000"/>
                <a:gd name="connsiteX146" fmla="*/ 4925 w 9949"/>
                <a:gd name="connsiteY146" fmla="*/ 4295 h 10000"/>
                <a:gd name="connsiteX147" fmla="*/ 4954 w 9949"/>
                <a:gd name="connsiteY147" fmla="*/ 4808 h 10000"/>
                <a:gd name="connsiteX148" fmla="*/ 4982 w 9949"/>
                <a:gd name="connsiteY148" fmla="*/ 5667 h 10000"/>
                <a:gd name="connsiteX149" fmla="*/ 5032 w 9949"/>
                <a:gd name="connsiteY149" fmla="*/ 6205 h 10000"/>
                <a:gd name="connsiteX150" fmla="*/ 5061 w 9949"/>
                <a:gd name="connsiteY150" fmla="*/ 6141 h 10000"/>
                <a:gd name="connsiteX151" fmla="*/ 5085 w 9949"/>
                <a:gd name="connsiteY151" fmla="*/ 5705 h 10000"/>
                <a:gd name="connsiteX152" fmla="*/ 5136 w 9949"/>
                <a:gd name="connsiteY152" fmla="*/ 5154 h 10000"/>
                <a:gd name="connsiteX153" fmla="*/ 5169 w 9949"/>
                <a:gd name="connsiteY153" fmla="*/ 4526 h 10000"/>
                <a:gd name="connsiteX154" fmla="*/ 5197 w 9949"/>
                <a:gd name="connsiteY154" fmla="*/ 4590 h 10000"/>
                <a:gd name="connsiteX155" fmla="*/ 5229 w 9949"/>
                <a:gd name="connsiteY155" fmla="*/ 5321 h 10000"/>
                <a:gd name="connsiteX156" fmla="*/ 5271 w 9949"/>
                <a:gd name="connsiteY156" fmla="*/ 5962 h 10000"/>
                <a:gd name="connsiteX157" fmla="*/ 5304 w 9949"/>
                <a:gd name="connsiteY157" fmla="*/ 5859 h 10000"/>
                <a:gd name="connsiteX158" fmla="*/ 5333 w 9949"/>
                <a:gd name="connsiteY158" fmla="*/ 5064 h 10000"/>
                <a:gd name="connsiteX159" fmla="*/ 5362 w 9949"/>
                <a:gd name="connsiteY159" fmla="*/ 4359 h 10000"/>
                <a:gd name="connsiteX160" fmla="*/ 5409 w 9949"/>
                <a:gd name="connsiteY160" fmla="*/ 4013 h 10000"/>
                <a:gd name="connsiteX161" fmla="*/ 5441 w 9949"/>
                <a:gd name="connsiteY161" fmla="*/ 4333 h 10000"/>
                <a:gd name="connsiteX162" fmla="*/ 5471 w 9949"/>
                <a:gd name="connsiteY162" fmla="*/ 4936 h 10000"/>
                <a:gd name="connsiteX163" fmla="*/ 5501 w 9949"/>
                <a:gd name="connsiteY163" fmla="*/ 5603 h 10000"/>
                <a:gd name="connsiteX164" fmla="*/ 5534 w 9949"/>
                <a:gd name="connsiteY164" fmla="*/ 5705 h 10000"/>
                <a:gd name="connsiteX165" fmla="*/ 5575 w 9949"/>
                <a:gd name="connsiteY165" fmla="*/ 5449 h 10000"/>
                <a:gd name="connsiteX166" fmla="*/ 5604 w 9949"/>
                <a:gd name="connsiteY166" fmla="*/ 5103 h 10000"/>
                <a:gd name="connsiteX167" fmla="*/ 5635 w 9949"/>
                <a:gd name="connsiteY167" fmla="*/ 4359 h 10000"/>
                <a:gd name="connsiteX168" fmla="*/ 5662 w 9949"/>
                <a:gd name="connsiteY168" fmla="*/ 3731 h 10000"/>
                <a:gd name="connsiteX169" fmla="*/ 5693 w 9949"/>
                <a:gd name="connsiteY169" fmla="*/ 3923 h 10000"/>
                <a:gd name="connsiteX170" fmla="*/ 5738 w 9949"/>
                <a:gd name="connsiteY170" fmla="*/ 3500 h 10000"/>
                <a:gd name="connsiteX171" fmla="*/ 5769 w 9949"/>
                <a:gd name="connsiteY171" fmla="*/ 2615 h 10000"/>
                <a:gd name="connsiteX172" fmla="*/ 5816 w 9949"/>
                <a:gd name="connsiteY172" fmla="*/ 897 h 10000"/>
                <a:gd name="connsiteX173" fmla="*/ 5845 w 9949"/>
                <a:gd name="connsiteY173" fmla="*/ 1154 h 10000"/>
                <a:gd name="connsiteX174" fmla="*/ 5876 w 9949"/>
                <a:gd name="connsiteY174" fmla="*/ 3987 h 10000"/>
                <a:gd name="connsiteX175" fmla="*/ 5906 w 9949"/>
                <a:gd name="connsiteY175" fmla="*/ 7577 h 10000"/>
                <a:gd name="connsiteX176" fmla="*/ 5938 w 9949"/>
                <a:gd name="connsiteY176" fmla="*/ 9423 h 10000"/>
                <a:gd name="connsiteX177" fmla="*/ 5968 w 9949"/>
                <a:gd name="connsiteY177" fmla="*/ 9167 h 10000"/>
                <a:gd name="connsiteX178" fmla="*/ 5999 w 9949"/>
                <a:gd name="connsiteY178" fmla="*/ 7872 h 10000"/>
                <a:gd name="connsiteX179" fmla="*/ 6045 w 9949"/>
                <a:gd name="connsiteY179" fmla="*/ 6782 h 10000"/>
                <a:gd name="connsiteX180" fmla="*/ 6075 w 9949"/>
                <a:gd name="connsiteY180" fmla="*/ 5897 h 10000"/>
                <a:gd name="connsiteX181" fmla="*/ 6117 w 9949"/>
                <a:gd name="connsiteY181" fmla="*/ 5410 h 10000"/>
                <a:gd name="connsiteX182" fmla="*/ 6147 w 9949"/>
                <a:gd name="connsiteY182" fmla="*/ 5282 h 10000"/>
                <a:gd name="connsiteX183" fmla="*/ 6177 w 9949"/>
                <a:gd name="connsiteY183" fmla="*/ 5346 h 10000"/>
                <a:gd name="connsiteX184" fmla="*/ 6207 w 9949"/>
                <a:gd name="connsiteY184" fmla="*/ 5038 h 10000"/>
                <a:gd name="connsiteX185" fmla="*/ 6237 w 9949"/>
                <a:gd name="connsiteY185" fmla="*/ 4872 h 10000"/>
                <a:gd name="connsiteX186" fmla="*/ 6283 w 9949"/>
                <a:gd name="connsiteY186" fmla="*/ 4718 h 10000"/>
                <a:gd name="connsiteX187" fmla="*/ 6313 w 9949"/>
                <a:gd name="connsiteY187" fmla="*/ 4936 h 10000"/>
                <a:gd name="connsiteX188" fmla="*/ 6345 w 9949"/>
                <a:gd name="connsiteY188" fmla="*/ 5103 h 10000"/>
                <a:gd name="connsiteX189" fmla="*/ 6375 w 9949"/>
                <a:gd name="connsiteY189" fmla="*/ 5474 h 10000"/>
                <a:gd name="connsiteX190" fmla="*/ 6422 w 9949"/>
                <a:gd name="connsiteY190" fmla="*/ 5410 h 10000"/>
                <a:gd name="connsiteX191" fmla="*/ 6452 w 9949"/>
                <a:gd name="connsiteY191" fmla="*/ 5218 h 10000"/>
                <a:gd name="connsiteX192" fmla="*/ 6482 w 9949"/>
                <a:gd name="connsiteY192" fmla="*/ 5000 h 10000"/>
                <a:gd name="connsiteX193" fmla="*/ 6511 w 9949"/>
                <a:gd name="connsiteY193" fmla="*/ 4872 h 10000"/>
                <a:gd name="connsiteX194" fmla="*/ 6541 w 9949"/>
                <a:gd name="connsiteY194" fmla="*/ 4744 h 10000"/>
                <a:gd name="connsiteX195" fmla="*/ 6584 w 9949"/>
                <a:gd name="connsiteY195" fmla="*/ 4808 h 10000"/>
                <a:gd name="connsiteX196" fmla="*/ 6612 w 9949"/>
                <a:gd name="connsiteY196" fmla="*/ 4782 h 10000"/>
                <a:gd name="connsiteX197" fmla="*/ 6645 w 9949"/>
                <a:gd name="connsiteY197" fmla="*/ 4590 h 10000"/>
                <a:gd name="connsiteX198" fmla="*/ 6673 w 9949"/>
                <a:gd name="connsiteY198" fmla="*/ 4654 h 10000"/>
                <a:gd name="connsiteX199" fmla="*/ 6723 w 9949"/>
                <a:gd name="connsiteY199" fmla="*/ 4782 h 10000"/>
                <a:gd name="connsiteX200" fmla="*/ 6752 w 9949"/>
                <a:gd name="connsiteY200" fmla="*/ 4872 h 10000"/>
                <a:gd name="connsiteX201" fmla="*/ 6784 w 9949"/>
                <a:gd name="connsiteY201" fmla="*/ 4179 h 10000"/>
                <a:gd name="connsiteX202" fmla="*/ 6824 w 9949"/>
                <a:gd name="connsiteY202" fmla="*/ 2423 h 10000"/>
                <a:gd name="connsiteX203" fmla="*/ 6854 w 9949"/>
                <a:gd name="connsiteY203" fmla="*/ 923 h 10000"/>
                <a:gd name="connsiteX204" fmla="*/ 6885 w 9949"/>
                <a:gd name="connsiteY204" fmla="*/ 0 h 10000"/>
                <a:gd name="connsiteX205" fmla="*/ 6915 w 9949"/>
                <a:gd name="connsiteY205" fmla="*/ 1051 h 10000"/>
                <a:gd name="connsiteX206" fmla="*/ 6948 w 9949"/>
                <a:gd name="connsiteY206" fmla="*/ 4487 h 10000"/>
                <a:gd name="connsiteX207" fmla="*/ 6978 w 9949"/>
                <a:gd name="connsiteY207" fmla="*/ 7705 h 10000"/>
                <a:gd name="connsiteX208" fmla="*/ 7023 w 9949"/>
                <a:gd name="connsiteY208" fmla="*/ 9397 h 10000"/>
                <a:gd name="connsiteX209" fmla="*/ 7052 w 9949"/>
                <a:gd name="connsiteY209" fmla="*/ 9397 h 10000"/>
                <a:gd name="connsiteX210" fmla="*/ 7083 w 9949"/>
                <a:gd name="connsiteY210" fmla="*/ 8436 h 10000"/>
                <a:gd name="connsiteX211" fmla="*/ 7130 w 9949"/>
                <a:gd name="connsiteY211" fmla="*/ 7679 h 10000"/>
                <a:gd name="connsiteX212" fmla="*/ 7160 w 9949"/>
                <a:gd name="connsiteY212" fmla="*/ 7231 h 10000"/>
                <a:gd name="connsiteX213" fmla="*/ 7194 w 9949"/>
                <a:gd name="connsiteY213" fmla="*/ 6436 h 10000"/>
                <a:gd name="connsiteX214" fmla="*/ 7224 w 9949"/>
                <a:gd name="connsiteY214" fmla="*/ 5538 h 10000"/>
                <a:gd name="connsiteX215" fmla="*/ 7255 w 9949"/>
                <a:gd name="connsiteY215" fmla="*/ 4872 h 10000"/>
                <a:gd name="connsiteX216" fmla="*/ 7295 w 9949"/>
                <a:gd name="connsiteY216" fmla="*/ 4423 h 10000"/>
                <a:gd name="connsiteX217" fmla="*/ 7326 w 9949"/>
                <a:gd name="connsiteY217" fmla="*/ 4462 h 10000"/>
                <a:gd name="connsiteX218" fmla="*/ 7355 w 9949"/>
                <a:gd name="connsiteY218" fmla="*/ 3885 h 10000"/>
                <a:gd name="connsiteX219" fmla="*/ 7385 w 9949"/>
                <a:gd name="connsiteY219" fmla="*/ 2744 h 10000"/>
                <a:gd name="connsiteX220" fmla="*/ 7416 w 9949"/>
                <a:gd name="connsiteY220" fmla="*/ 1949 h 10000"/>
                <a:gd name="connsiteX221" fmla="*/ 7457 w 9949"/>
                <a:gd name="connsiteY221" fmla="*/ 2897 h 10000"/>
                <a:gd name="connsiteX222" fmla="*/ 7486 w 9949"/>
                <a:gd name="connsiteY222" fmla="*/ 5833 h 10000"/>
                <a:gd name="connsiteX223" fmla="*/ 7535 w 9949"/>
                <a:gd name="connsiteY223" fmla="*/ 8000 h 10000"/>
                <a:gd name="connsiteX224" fmla="*/ 7566 w 9949"/>
                <a:gd name="connsiteY224" fmla="*/ 8090 h 10000"/>
                <a:gd name="connsiteX225" fmla="*/ 7597 w 9949"/>
                <a:gd name="connsiteY225" fmla="*/ 7103 h 10000"/>
                <a:gd name="connsiteX226" fmla="*/ 7625 w 9949"/>
                <a:gd name="connsiteY226" fmla="*/ 6205 h 10000"/>
                <a:gd name="connsiteX227" fmla="*/ 7658 w 9949"/>
                <a:gd name="connsiteY227" fmla="*/ 5641 h 10000"/>
                <a:gd name="connsiteX228" fmla="*/ 7688 w 9949"/>
                <a:gd name="connsiteY228" fmla="*/ 5321 h 10000"/>
                <a:gd name="connsiteX229" fmla="*/ 7733 w 9949"/>
                <a:gd name="connsiteY229" fmla="*/ 5154 h 10000"/>
                <a:gd name="connsiteX230" fmla="*/ 7763 w 9949"/>
                <a:gd name="connsiteY230" fmla="*/ 4872 h 10000"/>
                <a:gd name="connsiteX231" fmla="*/ 7797 w 9949"/>
                <a:gd name="connsiteY231" fmla="*/ 4526 h 10000"/>
                <a:gd name="connsiteX232" fmla="*/ 7842 w 9949"/>
                <a:gd name="connsiteY232" fmla="*/ 4333 h 10000"/>
                <a:gd name="connsiteX233" fmla="*/ 7873 w 9949"/>
                <a:gd name="connsiteY233" fmla="*/ 4115 h 10000"/>
                <a:gd name="connsiteX234" fmla="*/ 7895 w 9949"/>
                <a:gd name="connsiteY234" fmla="*/ 3859 h 10000"/>
                <a:gd name="connsiteX235" fmla="*/ 7927 w 9949"/>
                <a:gd name="connsiteY235" fmla="*/ 3692 h 10000"/>
                <a:gd name="connsiteX236" fmla="*/ 7958 w 9949"/>
                <a:gd name="connsiteY236" fmla="*/ 3603 h 10000"/>
                <a:gd name="connsiteX237" fmla="*/ 8006 w 9949"/>
                <a:gd name="connsiteY237" fmla="*/ 3821 h 10000"/>
                <a:gd name="connsiteX238" fmla="*/ 8035 w 9949"/>
                <a:gd name="connsiteY238" fmla="*/ 4590 h 10000"/>
                <a:gd name="connsiteX239" fmla="*/ 8065 w 9949"/>
                <a:gd name="connsiteY239" fmla="*/ 5103 h 10000"/>
                <a:gd name="connsiteX240" fmla="*/ 8100 w 9949"/>
                <a:gd name="connsiteY240" fmla="*/ 5346 h 10000"/>
                <a:gd name="connsiteX241" fmla="*/ 8139 w 9949"/>
                <a:gd name="connsiteY241" fmla="*/ 5474 h 10000"/>
                <a:gd name="connsiteX242" fmla="*/ 8168 w 9949"/>
                <a:gd name="connsiteY242" fmla="*/ 5538 h 10000"/>
                <a:gd name="connsiteX243" fmla="*/ 8201 w 9949"/>
                <a:gd name="connsiteY243" fmla="*/ 5513 h 10000"/>
                <a:gd name="connsiteX244" fmla="*/ 8232 w 9949"/>
                <a:gd name="connsiteY244" fmla="*/ 5218 h 10000"/>
                <a:gd name="connsiteX245" fmla="*/ 8277 w 9949"/>
                <a:gd name="connsiteY245" fmla="*/ 4744 h 10000"/>
                <a:gd name="connsiteX246" fmla="*/ 8308 w 9949"/>
                <a:gd name="connsiteY246" fmla="*/ 4397 h 10000"/>
                <a:gd name="connsiteX247" fmla="*/ 8338 w 9949"/>
                <a:gd name="connsiteY247" fmla="*/ 3821 h 10000"/>
                <a:gd name="connsiteX248" fmla="*/ 8361 w 9949"/>
                <a:gd name="connsiteY248" fmla="*/ 3372 h 10000"/>
                <a:gd name="connsiteX249" fmla="*/ 8392 w 9949"/>
                <a:gd name="connsiteY249" fmla="*/ 3372 h 10000"/>
                <a:gd name="connsiteX250" fmla="*/ 8427 w 9949"/>
                <a:gd name="connsiteY250" fmla="*/ 3795 h 10000"/>
                <a:gd name="connsiteX251" fmla="*/ 8475 w 9949"/>
                <a:gd name="connsiteY251" fmla="*/ 5192 h 10000"/>
                <a:gd name="connsiteX252" fmla="*/ 8517 w 9949"/>
                <a:gd name="connsiteY252" fmla="*/ 6436 h 10000"/>
                <a:gd name="connsiteX253" fmla="*/ 8544 w 9949"/>
                <a:gd name="connsiteY253" fmla="*/ 7321 h 10000"/>
                <a:gd name="connsiteX254" fmla="*/ 8576 w 9949"/>
                <a:gd name="connsiteY254" fmla="*/ 7359 h 10000"/>
                <a:gd name="connsiteX255" fmla="*/ 8606 w 9949"/>
                <a:gd name="connsiteY255" fmla="*/ 6846 h 10000"/>
                <a:gd name="connsiteX256" fmla="*/ 8638 w 9949"/>
                <a:gd name="connsiteY256" fmla="*/ 6179 h 10000"/>
                <a:gd name="connsiteX257" fmla="*/ 8668 w 9949"/>
                <a:gd name="connsiteY257" fmla="*/ 5897 h 10000"/>
                <a:gd name="connsiteX258" fmla="*/ 8700 w 9949"/>
                <a:gd name="connsiteY258" fmla="*/ 5538 h 10000"/>
                <a:gd name="connsiteX259" fmla="*/ 8746 w 9949"/>
                <a:gd name="connsiteY259" fmla="*/ 4590 h 10000"/>
                <a:gd name="connsiteX260" fmla="*/ 8774 w 9949"/>
                <a:gd name="connsiteY260" fmla="*/ 3064 h 10000"/>
                <a:gd name="connsiteX261" fmla="*/ 8804 w 9949"/>
                <a:gd name="connsiteY261" fmla="*/ 2615 h 10000"/>
                <a:gd name="connsiteX262" fmla="*/ 8850 w 9949"/>
                <a:gd name="connsiteY262" fmla="*/ 3474 h 10000"/>
                <a:gd name="connsiteX263" fmla="*/ 8883 w 9949"/>
                <a:gd name="connsiteY263" fmla="*/ 4359 h 10000"/>
                <a:gd name="connsiteX264" fmla="*/ 8912 w 9949"/>
                <a:gd name="connsiteY264" fmla="*/ 5321 h 10000"/>
                <a:gd name="connsiteX265" fmla="*/ 8942 w 9949"/>
                <a:gd name="connsiteY265" fmla="*/ 7013 h 10000"/>
                <a:gd name="connsiteX266" fmla="*/ 8986 w 9949"/>
                <a:gd name="connsiteY266" fmla="*/ 8179 h 10000"/>
                <a:gd name="connsiteX267" fmla="*/ 9015 w 9949"/>
                <a:gd name="connsiteY267" fmla="*/ 8115 h 10000"/>
                <a:gd name="connsiteX268" fmla="*/ 9045 w 9949"/>
                <a:gd name="connsiteY268" fmla="*/ 7256 h 10000"/>
                <a:gd name="connsiteX269" fmla="*/ 9076 w 9949"/>
                <a:gd name="connsiteY269" fmla="*/ 6269 h 10000"/>
                <a:gd name="connsiteX270" fmla="*/ 9109 w 9949"/>
                <a:gd name="connsiteY270" fmla="*/ 5410 h 10000"/>
                <a:gd name="connsiteX271" fmla="*/ 9137 w 9949"/>
                <a:gd name="connsiteY271" fmla="*/ 4974 h 10000"/>
                <a:gd name="connsiteX272" fmla="*/ 9186 w 9949"/>
                <a:gd name="connsiteY272" fmla="*/ 4551 h 10000"/>
                <a:gd name="connsiteX273" fmla="*/ 9214 w 9949"/>
                <a:gd name="connsiteY273" fmla="*/ 4231 h 10000"/>
                <a:gd name="connsiteX274" fmla="*/ 9247 w 9949"/>
                <a:gd name="connsiteY274" fmla="*/ 3885 h 10000"/>
                <a:gd name="connsiteX275" fmla="*/ 9290 w 9949"/>
                <a:gd name="connsiteY275" fmla="*/ 3667 h 10000"/>
                <a:gd name="connsiteX276" fmla="*/ 9318 w 9949"/>
                <a:gd name="connsiteY276" fmla="*/ 3218 h 10000"/>
                <a:gd name="connsiteX277" fmla="*/ 9348 w 9949"/>
                <a:gd name="connsiteY277" fmla="*/ 3192 h 10000"/>
                <a:gd name="connsiteX278" fmla="*/ 9378 w 9949"/>
                <a:gd name="connsiteY278" fmla="*/ 3731 h 10000"/>
                <a:gd name="connsiteX279" fmla="*/ 9422 w 9949"/>
                <a:gd name="connsiteY279" fmla="*/ 4615 h 10000"/>
                <a:gd name="connsiteX280" fmla="*/ 9454 w 9949"/>
                <a:gd name="connsiteY280" fmla="*/ 5321 h 10000"/>
                <a:gd name="connsiteX281" fmla="*/ 9483 w 9949"/>
                <a:gd name="connsiteY281" fmla="*/ 5731 h 10000"/>
                <a:gd name="connsiteX282" fmla="*/ 9532 w 9949"/>
                <a:gd name="connsiteY282" fmla="*/ 6090 h 10000"/>
                <a:gd name="connsiteX283" fmla="*/ 9562 w 9949"/>
                <a:gd name="connsiteY283" fmla="*/ 6026 h 10000"/>
                <a:gd name="connsiteX284" fmla="*/ 9592 w 9949"/>
                <a:gd name="connsiteY284" fmla="*/ 5321 h 10000"/>
                <a:gd name="connsiteX285" fmla="*/ 9622 w 9949"/>
                <a:gd name="connsiteY285" fmla="*/ 4397 h 10000"/>
                <a:gd name="connsiteX286" fmla="*/ 9651 w 9949"/>
                <a:gd name="connsiteY286" fmla="*/ 4077 h 10000"/>
                <a:gd name="connsiteX287" fmla="*/ 9682 w 9949"/>
                <a:gd name="connsiteY287" fmla="*/ 4051 h 10000"/>
                <a:gd name="connsiteX288" fmla="*/ 9725 w 9949"/>
                <a:gd name="connsiteY288" fmla="*/ 4974 h 10000"/>
                <a:gd name="connsiteX289" fmla="*/ 9755 w 9949"/>
                <a:gd name="connsiteY289" fmla="*/ 5897 h 10000"/>
                <a:gd name="connsiteX290" fmla="*/ 9787 w 9949"/>
                <a:gd name="connsiteY290" fmla="*/ 5795 h 10000"/>
                <a:gd name="connsiteX291" fmla="*/ 9819 w 9949"/>
                <a:gd name="connsiteY291" fmla="*/ 5321 h 10000"/>
                <a:gd name="connsiteX292" fmla="*/ 9861 w 9949"/>
                <a:gd name="connsiteY292" fmla="*/ 5064 h 10000"/>
                <a:gd name="connsiteX293" fmla="*/ 9893 w 9949"/>
                <a:gd name="connsiteY293" fmla="*/ 5321 h 10000"/>
                <a:gd name="connsiteX294" fmla="*/ 9921 w 9949"/>
                <a:gd name="connsiteY294" fmla="*/ 5154 h 10000"/>
                <a:gd name="connsiteX295" fmla="*/ 9949 w 9949"/>
                <a:gd name="connsiteY295" fmla="*/ 4936 h 10000"/>
                <a:gd name="connsiteX0" fmla="*/ 0 w 9972"/>
                <a:gd name="connsiteY0" fmla="*/ 5103 h 10000"/>
                <a:gd name="connsiteX1" fmla="*/ 29 w 9972"/>
                <a:gd name="connsiteY1" fmla="*/ 6333 h 10000"/>
                <a:gd name="connsiteX2" fmla="*/ 58 w 9972"/>
                <a:gd name="connsiteY2" fmla="*/ 6885 h 10000"/>
                <a:gd name="connsiteX3" fmla="*/ 87 w 9972"/>
                <a:gd name="connsiteY3" fmla="*/ 6397 h 10000"/>
                <a:gd name="connsiteX4" fmla="*/ 138 w 9972"/>
                <a:gd name="connsiteY4" fmla="*/ 5474 h 10000"/>
                <a:gd name="connsiteX5" fmla="*/ 169 w 9972"/>
                <a:gd name="connsiteY5" fmla="*/ 4179 h 10000"/>
                <a:gd name="connsiteX6" fmla="*/ 198 w 9972"/>
                <a:gd name="connsiteY6" fmla="*/ 3128 h 10000"/>
                <a:gd name="connsiteX7" fmla="*/ 239 w 9972"/>
                <a:gd name="connsiteY7" fmla="*/ 2897 h 10000"/>
                <a:gd name="connsiteX8" fmla="*/ 269 w 9972"/>
                <a:gd name="connsiteY8" fmla="*/ 3987 h 10000"/>
                <a:gd name="connsiteX9" fmla="*/ 303 w 9972"/>
                <a:gd name="connsiteY9" fmla="*/ 5346 h 10000"/>
                <a:gd name="connsiteX10" fmla="*/ 333 w 9972"/>
                <a:gd name="connsiteY10" fmla="*/ 6179 h 10000"/>
                <a:gd name="connsiteX11" fmla="*/ 366 w 9972"/>
                <a:gd name="connsiteY11" fmla="*/ 6333 h 10000"/>
                <a:gd name="connsiteX12" fmla="*/ 413 w 9972"/>
                <a:gd name="connsiteY12" fmla="*/ 6115 h 10000"/>
                <a:gd name="connsiteX13" fmla="*/ 441 w 9972"/>
                <a:gd name="connsiteY13" fmla="*/ 5667 h 10000"/>
                <a:gd name="connsiteX14" fmla="*/ 476 w 9972"/>
                <a:gd name="connsiteY14" fmla="*/ 5385 h 10000"/>
                <a:gd name="connsiteX15" fmla="*/ 505 w 9972"/>
                <a:gd name="connsiteY15" fmla="*/ 4872 h 10000"/>
                <a:gd name="connsiteX16" fmla="*/ 537 w 9972"/>
                <a:gd name="connsiteY16" fmla="*/ 4013 h 10000"/>
                <a:gd name="connsiteX17" fmla="*/ 582 w 9972"/>
                <a:gd name="connsiteY17" fmla="*/ 3795 h 10000"/>
                <a:gd name="connsiteX18" fmla="*/ 614 w 9972"/>
                <a:gd name="connsiteY18" fmla="*/ 3859 h 10000"/>
                <a:gd name="connsiteX19" fmla="*/ 643 w 9972"/>
                <a:gd name="connsiteY19" fmla="*/ 4115 h 10000"/>
                <a:gd name="connsiteX20" fmla="*/ 687 w 9972"/>
                <a:gd name="connsiteY20" fmla="*/ 4872 h 10000"/>
                <a:gd name="connsiteX21" fmla="*/ 714 w 9972"/>
                <a:gd name="connsiteY21" fmla="*/ 5513 h 10000"/>
                <a:gd name="connsiteX22" fmla="*/ 747 w 9972"/>
                <a:gd name="connsiteY22" fmla="*/ 5513 h 10000"/>
                <a:gd name="connsiteX23" fmla="*/ 776 w 9972"/>
                <a:gd name="connsiteY23" fmla="*/ 5641 h 10000"/>
                <a:gd name="connsiteX24" fmla="*/ 805 w 9972"/>
                <a:gd name="connsiteY24" fmla="*/ 5705 h 10000"/>
                <a:gd name="connsiteX25" fmla="*/ 837 w 9972"/>
                <a:gd name="connsiteY25" fmla="*/ 5833 h 10000"/>
                <a:gd name="connsiteX26" fmla="*/ 886 w 9972"/>
                <a:gd name="connsiteY26" fmla="*/ 5731 h 10000"/>
                <a:gd name="connsiteX27" fmla="*/ 912 w 9972"/>
                <a:gd name="connsiteY27" fmla="*/ 5321 h 10000"/>
                <a:gd name="connsiteX28" fmla="*/ 941 w 9972"/>
                <a:gd name="connsiteY28" fmla="*/ 4974 h 10000"/>
                <a:gd name="connsiteX29" fmla="*/ 988 w 9972"/>
                <a:gd name="connsiteY29" fmla="*/ 4526 h 10000"/>
                <a:gd name="connsiteX30" fmla="*/ 1018 w 9972"/>
                <a:gd name="connsiteY30" fmla="*/ 4051 h 10000"/>
                <a:gd name="connsiteX31" fmla="*/ 1048 w 9972"/>
                <a:gd name="connsiteY31" fmla="*/ 3372 h 10000"/>
                <a:gd name="connsiteX32" fmla="*/ 1081 w 9972"/>
                <a:gd name="connsiteY32" fmla="*/ 3026 h 10000"/>
                <a:gd name="connsiteX33" fmla="*/ 1124 w 9972"/>
                <a:gd name="connsiteY33" fmla="*/ 3282 h 10000"/>
                <a:gd name="connsiteX34" fmla="*/ 1155 w 9972"/>
                <a:gd name="connsiteY34" fmla="*/ 4551 h 10000"/>
                <a:gd name="connsiteX35" fmla="*/ 1184 w 9972"/>
                <a:gd name="connsiteY35" fmla="*/ 6090 h 10000"/>
                <a:gd name="connsiteX36" fmla="*/ 1215 w 9972"/>
                <a:gd name="connsiteY36" fmla="*/ 7256 h 10000"/>
                <a:gd name="connsiteX37" fmla="*/ 1243 w 9972"/>
                <a:gd name="connsiteY37" fmla="*/ 7449 h 10000"/>
                <a:gd name="connsiteX38" fmla="*/ 1294 w 9972"/>
                <a:gd name="connsiteY38" fmla="*/ 7077 h 10000"/>
                <a:gd name="connsiteX39" fmla="*/ 1323 w 9972"/>
                <a:gd name="connsiteY39" fmla="*/ 5603 h 10000"/>
                <a:gd name="connsiteX40" fmla="*/ 1349 w 9972"/>
                <a:gd name="connsiteY40" fmla="*/ 3282 h 10000"/>
                <a:gd name="connsiteX41" fmla="*/ 1380 w 9972"/>
                <a:gd name="connsiteY41" fmla="*/ 1308 h 10000"/>
                <a:gd name="connsiteX42" fmla="*/ 1431 w 9972"/>
                <a:gd name="connsiteY42" fmla="*/ 962 h 10000"/>
                <a:gd name="connsiteX43" fmla="*/ 1463 w 9972"/>
                <a:gd name="connsiteY43" fmla="*/ 3282 h 10000"/>
                <a:gd name="connsiteX44" fmla="*/ 1493 w 9972"/>
                <a:gd name="connsiteY44" fmla="*/ 7744 h 10000"/>
                <a:gd name="connsiteX45" fmla="*/ 1523 w 9972"/>
                <a:gd name="connsiteY45" fmla="*/ 10000 h 10000"/>
                <a:gd name="connsiteX46" fmla="*/ 1552 w 9972"/>
                <a:gd name="connsiteY46" fmla="*/ 8821 h 10000"/>
                <a:gd name="connsiteX47" fmla="*/ 1599 w 9972"/>
                <a:gd name="connsiteY47" fmla="*/ 6564 h 10000"/>
                <a:gd name="connsiteX48" fmla="*/ 1628 w 9972"/>
                <a:gd name="connsiteY48" fmla="*/ 5064 h 10000"/>
                <a:gd name="connsiteX49" fmla="*/ 1674 w 9972"/>
                <a:gd name="connsiteY49" fmla="*/ 4744 h 10000"/>
                <a:gd name="connsiteX50" fmla="*/ 1706 w 9972"/>
                <a:gd name="connsiteY50" fmla="*/ 5000 h 10000"/>
                <a:gd name="connsiteX51" fmla="*/ 1736 w 9972"/>
                <a:gd name="connsiteY51" fmla="*/ 5513 h 10000"/>
                <a:gd name="connsiteX52" fmla="*/ 1765 w 9972"/>
                <a:gd name="connsiteY52" fmla="*/ 5641 h 10000"/>
                <a:gd name="connsiteX53" fmla="*/ 1797 w 9972"/>
                <a:gd name="connsiteY53" fmla="*/ 5577 h 10000"/>
                <a:gd name="connsiteX54" fmla="*/ 1818 w 9972"/>
                <a:gd name="connsiteY54" fmla="*/ 5346 h 10000"/>
                <a:gd name="connsiteX55" fmla="*/ 1849 w 9972"/>
                <a:gd name="connsiteY55" fmla="*/ 4936 h 10000"/>
                <a:gd name="connsiteX56" fmla="*/ 1897 w 9972"/>
                <a:gd name="connsiteY56" fmla="*/ 3756 h 10000"/>
                <a:gd name="connsiteX57" fmla="*/ 1928 w 9972"/>
                <a:gd name="connsiteY57" fmla="*/ 3372 h 10000"/>
                <a:gd name="connsiteX58" fmla="*/ 1970 w 9972"/>
                <a:gd name="connsiteY58" fmla="*/ 3346 h 10000"/>
                <a:gd name="connsiteX59" fmla="*/ 2003 w 9972"/>
                <a:gd name="connsiteY59" fmla="*/ 3372 h 10000"/>
                <a:gd name="connsiteX60" fmla="*/ 2035 w 9972"/>
                <a:gd name="connsiteY60" fmla="*/ 4333 h 10000"/>
                <a:gd name="connsiteX61" fmla="*/ 2066 w 9972"/>
                <a:gd name="connsiteY61" fmla="*/ 5346 h 10000"/>
                <a:gd name="connsiteX62" fmla="*/ 2095 w 9972"/>
                <a:gd name="connsiteY62" fmla="*/ 6308 h 10000"/>
                <a:gd name="connsiteX63" fmla="*/ 2145 w 9972"/>
                <a:gd name="connsiteY63" fmla="*/ 6885 h 10000"/>
                <a:gd name="connsiteX64" fmla="*/ 2173 w 9972"/>
                <a:gd name="connsiteY64" fmla="*/ 7077 h 10000"/>
                <a:gd name="connsiteX65" fmla="*/ 2203 w 9972"/>
                <a:gd name="connsiteY65" fmla="*/ 6564 h 10000"/>
                <a:gd name="connsiteX66" fmla="*/ 2235 w 9972"/>
                <a:gd name="connsiteY66" fmla="*/ 6244 h 10000"/>
                <a:gd name="connsiteX67" fmla="*/ 2267 w 9972"/>
                <a:gd name="connsiteY67" fmla="*/ 5897 h 10000"/>
                <a:gd name="connsiteX68" fmla="*/ 2309 w 9972"/>
                <a:gd name="connsiteY68" fmla="*/ 5192 h 10000"/>
                <a:gd name="connsiteX69" fmla="*/ 2340 w 9972"/>
                <a:gd name="connsiteY69" fmla="*/ 4359 h 10000"/>
                <a:gd name="connsiteX70" fmla="*/ 2371 w 9972"/>
                <a:gd name="connsiteY70" fmla="*/ 3628 h 10000"/>
                <a:gd name="connsiteX71" fmla="*/ 2415 w 9972"/>
                <a:gd name="connsiteY71" fmla="*/ 3064 h 10000"/>
                <a:gd name="connsiteX72" fmla="*/ 2444 w 9972"/>
                <a:gd name="connsiteY72" fmla="*/ 3500 h 10000"/>
                <a:gd name="connsiteX73" fmla="*/ 2477 w 9972"/>
                <a:gd name="connsiteY73" fmla="*/ 4423 h 10000"/>
                <a:gd name="connsiteX74" fmla="*/ 2504 w 9972"/>
                <a:gd name="connsiteY74" fmla="*/ 4910 h 10000"/>
                <a:gd name="connsiteX75" fmla="*/ 2539 w 9972"/>
                <a:gd name="connsiteY75" fmla="*/ 4333 h 10000"/>
                <a:gd name="connsiteX76" fmla="*/ 2587 w 9972"/>
                <a:gd name="connsiteY76" fmla="*/ 3154 h 10000"/>
                <a:gd name="connsiteX77" fmla="*/ 2618 w 9972"/>
                <a:gd name="connsiteY77" fmla="*/ 2513 h 10000"/>
                <a:gd name="connsiteX78" fmla="*/ 2646 w 9972"/>
                <a:gd name="connsiteY78" fmla="*/ 3564 h 10000"/>
                <a:gd name="connsiteX79" fmla="*/ 2690 w 9972"/>
                <a:gd name="connsiteY79" fmla="*/ 5385 h 10000"/>
                <a:gd name="connsiteX80" fmla="*/ 2719 w 9972"/>
                <a:gd name="connsiteY80" fmla="*/ 6308 h 10000"/>
                <a:gd name="connsiteX81" fmla="*/ 2747 w 9972"/>
                <a:gd name="connsiteY81" fmla="*/ 5731 h 10000"/>
                <a:gd name="connsiteX82" fmla="*/ 2777 w 9972"/>
                <a:gd name="connsiteY82" fmla="*/ 5346 h 10000"/>
                <a:gd name="connsiteX83" fmla="*/ 2807 w 9972"/>
                <a:gd name="connsiteY83" fmla="*/ 5513 h 10000"/>
                <a:gd name="connsiteX84" fmla="*/ 2839 w 9972"/>
                <a:gd name="connsiteY84" fmla="*/ 5667 h 10000"/>
                <a:gd name="connsiteX85" fmla="*/ 2884 w 9972"/>
                <a:gd name="connsiteY85" fmla="*/ 6308 h 10000"/>
                <a:gd name="connsiteX86" fmla="*/ 2914 w 9972"/>
                <a:gd name="connsiteY86" fmla="*/ 6462 h 10000"/>
                <a:gd name="connsiteX87" fmla="*/ 2944 w 9972"/>
                <a:gd name="connsiteY87" fmla="*/ 6051 h 10000"/>
                <a:gd name="connsiteX88" fmla="*/ 2972 w 9972"/>
                <a:gd name="connsiteY88" fmla="*/ 5513 h 10000"/>
                <a:gd name="connsiteX89" fmla="*/ 3022 w 9972"/>
                <a:gd name="connsiteY89" fmla="*/ 5385 h 10000"/>
                <a:gd name="connsiteX90" fmla="*/ 3054 w 9972"/>
                <a:gd name="connsiteY90" fmla="*/ 5449 h 10000"/>
                <a:gd name="connsiteX91" fmla="*/ 3086 w 9972"/>
                <a:gd name="connsiteY91" fmla="*/ 5513 h 10000"/>
                <a:gd name="connsiteX92" fmla="*/ 3128 w 9972"/>
                <a:gd name="connsiteY92" fmla="*/ 5192 h 10000"/>
                <a:gd name="connsiteX93" fmla="*/ 3162 w 9972"/>
                <a:gd name="connsiteY93" fmla="*/ 4397 h 10000"/>
                <a:gd name="connsiteX94" fmla="*/ 3190 w 9972"/>
                <a:gd name="connsiteY94" fmla="*/ 4295 h 10000"/>
                <a:gd name="connsiteX95" fmla="*/ 3219 w 9972"/>
                <a:gd name="connsiteY95" fmla="*/ 4526 h 10000"/>
                <a:gd name="connsiteX96" fmla="*/ 3250 w 9972"/>
                <a:gd name="connsiteY96" fmla="*/ 5385 h 10000"/>
                <a:gd name="connsiteX97" fmla="*/ 3283 w 9972"/>
                <a:gd name="connsiteY97" fmla="*/ 6590 h 10000"/>
                <a:gd name="connsiteX98" fmla="*/ 3314 w 9972"/>
                <a:gd name="connsiteY98" fmla="*/ 6949 h 10000"/>
                <a:gd name="connsiteX99" fmla="*/ 3357 w 9972"/>
                <a:gd name="connsiteY99" fmla="*/ 6141 h 10000"/>
                <a:gd name="connsiteX100" fmla="*/ 3405 w 9972"/>
                <a:gd name="connsiteY100" fmla="*/ 5346 h 10000"/>
                <a:gd name="connsiteX101" fmla="*/ 3434 w 9972"/>
                <a:gd name="connsiteY101" fmla="*/ 5154 h 10000"/>
                <a:gd name="connsiteX102" fmla="*/ 3466 w 9972"/>
                <a:gd name="connsiteY102" fmla="*/ 5641 h 10000"/>
                <a:gd name="connsiteX103" fmla="*/ 3495 w 9972"/>
                <a:gd name="connsiteY103" fmla="*/ 5795 h 10000"/>
                <a:gd name="connsiteX104" fmla="*/ 3524 w 9972"/>
                <a:gd name="connsiteY104" fmla="*/ 5731 h 10000"/>
                <a:gd name="connsiteX105" fmla="*/ 3556 w 9972"/>
                <a:gd name="connsiteY105" fmla="*/ 5346 h 10000"/>
                <a:gd name="connsiteX106" fmla="*/ 3595 w 9972"/>
                <a:gd name="connsiteY106" fmla="*/ 4910 h 10000"/>
                <a:gd name="connsiteX107" fmla="*/ 3629 w 9972"/>
                <a:gd name="connsiteY107" fmla="*/ 4615 h 10000"/>
                <a:gd name="connsiteX108" fmla="*/ 3660 w 9972"/>
                <a:gd name="connsiteY108" fmla="*/ 4462 h 10000"/>
                <a:gd name="connsiteX109" fmla="*/ 3702 w 9972"/>
                <a:gd name="connsiteY109" fmla="*/ 4423 h 10000"/>
                <a:gd name="connsiteX110" fmla="*/ 3735 w 9972"/>
                <a:gd name="connsiteY110" fmla="*/ 4397 h 10000"/>
                <a:gd name="connsiteX111" fmla="*/ 3764 w 9972"/>
                <a:gd name="connsiteY111" fmla="*/ 4179 h 10000"/>
                <a:gd name="connsiteX112" fmla="*/ 3796 w 9972"/>
                <a:gd name="connsiteY112" fmla="*/ 3731 h 10000"/>
                <a:gd name="connsiteX113" fmla="*/ 3825 w 9972"/>
                <a:gd name="connsiteY113" fmla="*/ 3000 h 10000"/>
                <a:gd name="connsiteX114" fmla="*/ 3876 w 9972"/>
                <a:gd name="connsiteY114" fmla="*/ 2513 h 10000"/>
                <a:gd name="connsiteX115" fmla="*/ 3905 w 9972"/>
                <a:gd name="connsiteY115" fmla="*/ 3026 h 10000"/>
                <a:gd name="connsiteX116" fmla="*/ 3934 w 9972"/>
                <a:gd name="connsiteY116" fmla="*/ 4590 h 10000"/>
                <a:gd name="connsiteX117" fmla="*/ 3963 w 9972"/>
                <a:gd name="connsiteY117" fmla="*/ 6397 h 10000"/>
                <a:gd name="connsiteX118" fmla="*/ 3993 w 9972"/>
                <a:gd name="connsiteY118" fmla="*/ 7192 h 10000"/>
                <a:gd name="connsiteX119" fmla="*/ 4041 w 9972"/>
                <a:gd name="connsiteY119" fmla="*/ 6910 h 10000"/>
                <a:gd name="connsiteX120" fmla="*/ 4069 w 9972"/>
                <a:gd name="connsiteY120" fmla="*/ 6179 h 10000"/>
                <a:gd name="connsiteX121" fmla="*/ 4100 w 9972"/>
                <a:gd name="connsiteY121" fmla="*/ 4936 h 10000"/>
                <a:gd name="connsiteX122" fmla="*/ 4144 w 9972"/>
                <a:gd name="connsiteY122" fmla="*/ 3603 h 10000"/>
                <a:gd name="connsiteX123" fmla="*/ 4169 w 9972"/>
                <a:gd name="connsiteY123" fmla="*/ 2872 h 10000"/>
                <a:gd name="connsiteX124" fmla="*/ 4200 w 9972"/>
                <a:gd name="connsiteY124" fmla="*/ 2231 h 10000"/>
                <a:gd name="connsiteX125" fmla="*/ 4235 w 9972"/>
                <a:gd name="connsiteY125" fmla="*/ 3064 h 10000"/>
                <a:gd name="connsiteX126" fmla="*/ 4264 w 9972"/>
                <a:gd name="connsiteY126" fmla="*/ 5577 h 10000"/>
                <a:gd name="connsiteX127" fmla="*/ 4317 w 9972"/>
                <a:gd name="connsiteY127" fmla="*/ 7359 h 10000"/>
                <a:gd name="connsiteX128" fmla="*/ 4346 w 9972"/>
                <a:gd name="connsiteY128" fmla="*/ 7128 h 10000"/>
                <a:gd name="connsiteX129" fmla="*/ 4386 w 9972"/>
                <a:gd name="connsiteY129" fmla="*/ 6372 h 10000"/>
                <a:gd name="connsiteX130" fmla="*/ 4419 w 9972"/>
                <a:gd name="connsiteY130" fmla="*/ 5538 h 10000"/>
                <a:gd name="connsiteX131" fmla="*/ 4448 w 9972"/>
                <a:gd name="connsiteY131" fmla="*/ 4654 h 10000"/>
                <a:gd name="connsiteX132" fmla="*/ 4480 w 9972"/>
                <a:gd name="connsiteY132" fmla="*/ 3987 h 10000"/>
                <a:gd name="connsiteX133" fmla="*/ 4510 w 9972"/>
                <a:gd name="connsiteY133" fmla="*/ 3410 h 10000"/>
                <a:gd name="connsiteX134" fmla="*/ 4539 w 9972"/>
                <a:gd name="connsiteY134" fmla="*/ 3885 h 10000"/>
                <a:gd name="connsiteX135" fmla="*/ 4569 w 9972"/>
                <a:gd name="connsiteY135" fmla="*/ 5987 h 10000"/>
                <a:gd name="connsiteX136" fmla="*/ 4618 w 9972"/>
                <a:gd name="connsiteY136" fmla="*/ 7679 h 10000"/>
                <a:gd name="connsiteX137" fmla="*/ 4644 w 9972"/>
                <a:gd name="connsiteY137" fmla="*/ 7641 h 10000"/>
                <a:gd name="connsiteX138" fmla="*/ 4673 w 9972"/>
                <a:gd name="connsiteY138" fmla="*/ 7103 h 10000"/>
                <a:gd name="connsiteX139" fmla="*/ 4705 w 9972"/>
                <a:gd name="connsiteY139" fmla="*/ 6500 h 10000"/>
                <a:gd name="connsiteX140" fmla="*/ 4755 w 9972"/>
                <a:gd name="connsiteY140" fmla="*/ 5962 h 10000"/>
                <a:gd name="connsiteX141" fmla="*/ 4784 w 9972"/>
                <a:gd name="connsiteY141" fmla="*/ 5321 h 10000"/>
                <a:gd name="connsiteX142" fmla="*/ 4815 w 9972"/>
                <a:gd name="connsiteY142" fmla="*/ 4744 h 10000"/>
                <a:gd name="connsiteX143" fmla="*/ 4855 w 9972"/>
                <a:gd name="connsiteY143" fmla="*/ 4051 h 10000"/>
                <a:gd name="connsiteX144" fmla="*/ 4888 w 9972"/>
                <a:gd name="connsiteY144" fmla="*/ 3372 h 10000"/>
                <a:gd name="connsiteX145" fmla="*/ 4919 w 9972"/>
                <a:gd name="connsiteY145" fmla="*/ 3667 h 10000"/>
                <a:gd name="connsiteX146" fmla="*/ 4950 w 9972"/>
                <a:gd name="connsiteY146" fmla="*/ 4295 h 10000"/>
                <a:gd name="connsiteX147" fmla="*/ 4979 w 9972"/>
                <a:gd name="connsiteY147" fmla="*/ 4808 h 10000"/>
                <a:gd name="connsiteX148" fmla="*/ 5008 w 9972"/>
                <a:gd name="connsiteY148" fmla="*/ 5667 h 10000"/>
                <a:gd name="connsiteX149" fmla="*/ 5058 w 9972"/>
                <a:gd name="connsiteY149" fmla="*/ 6205 h 10000"/>
                <a:gd name="connsiteX150" fmla="*/ 5087 w 9972"/>
                <a:gd name="connsiteY150" fmla="*/ 6141 h 10000"/>
                <a:gd name="connsiteX151" fmla="*/ 5111 w 9972"/>
                <a:gd name="connsiteY151" fmla="*/ 5705 h 10000"/>
                <a:gd name="connsiteX152" fmla="*/ 5162 w 9972"/>
                <a:gd name="connsiteY152" fmla="*/ 5154 h 10000"/>
                <a:gd name="connsiteX153" fmla="*/ 5195 w 9972"/>
                <a:gd name="connsiteY153" fmla="*/ 4526 h 10000"/>
                <a:gd name="connsiteX154" fmla="*/ 5224 w 9972"/>
                <a:gd name="connsiteY154" fmla="*/ 4590 h 10000"/>
                <a:gd name="connsiteX155" fmla="*/ 5256 w 9972"/>
                <a:gd name="connsiteY155" fmla="*/ 5321 h 10000"/>
                <a:gd name="connsiteX156" fmla="*/ 5298 w 9972"/>
                <a:gd name="connsiteY156" fmla="*/ 5962 h 10000"/>
                <a:gd name="connsiteX157" fmla="*/ 5331 w 9972"/>
                <a:gd name="connsiteY157" fmla="*/ 5859 h 10000"/>
                <a:gd name="connsiteX158" fmla="*/ 5360 w 9972"/>
                <a:gd name="connsiteY158" fmla="*/ 5064 h 10000"/>
                <a:gd name="connsiteX159" fmla="*/ 5389 w 9972"/>
                <a:gd name="connsiteY159" fmla="*/ 4359 h 10000"/>
                <a:gd name="connsiteX160" fmla="*/ 5437 w 9972"/>
                <a:gd name="connsiteY160" fmla="*/ 4013 h 10000"/>
                <a:gd name="connsiteX161" fmla="*/ 5469 w 9972"/>
                <a:gd name="connsiteY161" fmla="*/ 4333 h 10000"/>
                <a:gd name="connsiteX162" fmla="*/ 5499 w 9972"/>
                <a:gd name="connsiteY162" fmla="*/ 4936 h 10000"/>
                <a:gd name="connsiteX163" fmla="*/ 5529 w 9972"/>
                <a:gd name="connsiteY163" fmla="*/ 5603 h 10000"/>
                <a:gd name="connsiteX164" fmla="*/ 5562 w 9972"/>
                <a:gd name="connsiteY164" fmla="*/ 5705 h 10000"/>
                <a:gd name="connsiteX165" fmla="*/ 5604 w 9972"/>
                <a:gd name="connsiteY165" fmla="*/ 5449 h 10000"/>
                <a:gd name="connsiteX166" fmla="*/ 5633 w 9972"/>
                <a:gd name="connsiteY166" fmla="*/ 5103 h 10000"/>
                <a:gd name="connsiteX167" fmla="*/ 5664 w 9972"/>
                <a:gd name="connsiteY167" fmla="*/ 4359 h 10000"/>
                <a:gd name="connsiteX168" fmla="*/ 5691 w 9972"/>
                <a:gd name="connsiteY168" fmla="*/ 3731 h 10000"/>
                <a:gd name="connsiteX169" fmla="*/ 5722 w 9972"/>
                <a:gd name="connsiteY169" fmla="*/ 3923 h 10000"/>
                <a:gd name="connsiteX170" fmla="*/ 5767 w 9972"/>
                <a:gd name="connsiteY170" fmla="*/ 3500 h 10000"/>
                <a:gd name="connsiteX171" fmla="*/ 5799 w 9972"/>
                <a:gd name="connsiteY171" fmla="*/ 2615 h 10000"/>
                <a:gd name="connsiteX172" fmla="*/ 5846 w 9972"/>
                <a:gd name="connsiteY172" fmla="*/ 897 h 10000"/>
                <a:gd name="connsiteX173" fmla="*/ 5875 w 9972"/>
                <a:gd name="connsiteY173" fmla="*/ 1154 h 10000"/>
                <a:gd name="connsiteX174" fmla="*/ 5906 w 9972"/>
                <a:gd name="connsiteY174" fmla="*/ 3987 h 10000"/>
                <a:gd name="connsiteX175" fmla="*/ 5936 w 9972"/>
                <a:gd name="connsiteY175" fmla="*/ 7577 h 10000"/>
                <a:gd name="connsiteX176" fmla="*/ 5968 w 9972"/>
                <a:gd name="connsiteY176" fmla="*/ 9423 h 10000"/>
                <a:gd name="connsiteX177" fmla="*/ 5999 w 9972"/>
                <a:gd name="connsiteY177" fmla="*/ 9167 h 10000"/>
                <a:gd name="connsiteX178" fmla="*/ 6030 w 9972"/>
                <a:gd name="connsiteY178" fmla="*/ 7872 h 10000"/>
                <a:gd name="connsiteX179" fmla="*/ 6076 w 9972"/>
                <a:gd name="connsiteY179" fmla="*/ 6782 h 10000"/>
                <a:gd name="connsiteX180" fmla="*/ 6106 w 9972"/>
                <a:gd name="connsiteY180" fmla="*/ 5897 h 10000"/>
                <a:gd name="connsiteX181" fmla="*/ 6148 w 9972"/>
                <a:gd name="connsiteY181" fmla="*/ 5410 h 10000"/>
                <a:gd name="connsiteX182" fmla="*/ 6179 w 9972"/>
                <a:gd name="connsiteY182" fmla="*/ 5282 h 10000"/>
                <a:gd name="connsiteX183" fmla="*/ 6209 w 9972"/>
                <a:gd name="connsiteY183" fmla="*/ 5346 h 10000"/>
                <a:gd name="connsiteX184" fmla="*/ 6239 w 9972"/>
                <a:gd name="connsiteY184" fmla="*/ 5038 h 10000"/>
                <a:gd name="connsiteX185" fmla="*/ 6269 w 9972"/>
                <a:gd name="connsiteY185" fmla="*/ 4872 h 10000"/>
                <a:gd name="connsiteX186" fmla="*/ 6315 w 9972"/>
                <a:gd name="connsiteY186" fmla="*/ 4718 h 10000"/>
                <a:gd name="connsiteX187" fmla="*/ 6345 w 9972"/>
                <a:gd name="connsiteY187" fmla="*/ 4936 h 10000"/>
                <a:gd name="connsiteX188" fmla="*/ 6378 w 9972"/>
                <a:gd name="connsiteY188" fmla="*/ 5103 h 10000"/>
                <a:gd name="connsiteX189" fmla="*/ 6408 w 9972"/>
                <a:gd name="connsiteY189" fmla="*/ 5474 h 10000"/>
                <a:gd name="connsiteX190" fmla="*/ 6455 w 9972"/>
                <a:gd name="connsiteY190" fmla="*/ 5410 h 10000"/>
                <a:gd name="connsiteX191" fmla="*/ 6485 w 9972"/>
                <a:gd name="connsiteY191" fmla="*/ 5218 h 10000"/>
                <a:gd name="connsiteX192" fmla="*/ 6515 w 9972"/>
                <a:gd name="connsiteY192" fmla="*/ 5000 h 10000"/>
                <a:gd name="connsiteX193" fmla="*/ 6544 w 9972"/>
                <a:gd name="connsiteY193" fmla="*/ 4872 h 10000"/>
                <a:gd name="connsiteX194" fmla="*/ 6575 w 9972"/>
                <a:gd name="connsiteY194" fmla="*/ 4744 h 10000"/>
                <a:gd name="connsiteX195" fmla="*/ 6618 w 9972"/>
                <a:gd name="connsiteY195" fmla="*/ 4808 h 10000"/>
                <a:gd name="connsiteX196" fmla="*/ 6646 w 9972"/>
                <a:gd name="connsiteY196" fmla="*/ 4782 h 10000"/>
                <a:gd name="connsiteX197" fmla="*/ 6679 w 9972"/>
                <a:gd name="connsiteY197" fmla="*/ 4590 h 10000"/>
                <a:gd name="connsiteX198" fmla="*/ 6707 w 9972"/>
                <a:gd name="connsiteY198" fmla="*/ 4654 h 10000"/>
                <a:gd name="connsiteX199" fmla="*/ 6757 w 9972"/>
                <a:gd name="connsiteY199" fmla="*/ 4782 h 10000"/>
                <a:gd name="connsiteX200" fmla="*/ 6787 w 9972"/>
                <a:gd name="connsiteY200" fmla="*/ 4872 h 10000"/>
                <a:gd name="connsiteX201" fmla="*/ 6819 w 9972"/>
                <a:gd name="connsiteY201" fmla="*/ 4179 h 10000"/>
                <a:gd name="connsiteX202" fmla="*/ 6859 w 9972"/>
                <a:gd name="connsiteY202" fmla="*/ 2423 h 10000"/>
                <a:gd name="connsiteX203" fmla="*/ 6889 w 9972"/>
                <a:gd name="connsiteY203" fmla="*/ 923 h 10000"/>
                <a:gd name="connsiteX204" fmla="*/ 6920 w 9972"/>
                <a:gd name="connsiteY204" fmla="*/ 0 h 10000"/>
                <a:gd name="connsiteX205" fmla="*/ 6950 w 9972"/>
                <a:gd name="connsiteY205" fmla="*/ 1051 h 10000"/>
                <a:gd name="connsiteX206" fmla="*/ 6984 w 9972"/>
                <a:gd name="connsiteY206" fmla="*/ 4487 h 10000"/>
                <a:gd name="connsiteX207" fmla="*/ 7014 w 9972"/>
                <a:gd name="connsiteY207" fmla="*/ 7705 h 10000"/>
                <a:gd name="connsiteX208" fmla="*/ 7059 w 9972"/>
                <a:gd name="connsiteY208" fmla="*/ 9397 h 10000"/>
                <a:gd name="connsiteX209" fmla="*/ 7088 w 9972"/>
                <a:gd name="connsiteY209" fmla="*/ 9397 h 10000"/>
                <a:gd name="connsiteX210" fmla="*/ 7119 w 9972"/>
                <a:gd name="connsiteY210" fmla="*/ 8436 h 10000"/>
                <a:gd name="connsiteX211" fmla="*/ 7167 w 9972"/>
                <a:gd name="connsiteY211" fmla="*/ 7679 h 10000"/>
                <a:gd name="connsiteX212" fmla="*/ 7197 w 9972"/>
                <a:gd name="connsiteY212" fmla="*/ 7231 h 10000"/>
                <a:gd name="connsiteX213" fmla="*/ 7231 w 9972"/>
                <a:gd name="connsiteY213" fmla="*/ 6436 h 10000"/>
                <a:gd name="connsiteX214" fmla="*/ 7261 w 9972"/>
                <a:gd name="connsiteY214" fmla="*/ 5538 h 10000"/>
                <a:gd name="connsiteX215" fmla="*/ 7292 w 9972"/>
                <a:gd name="connsiteY215" fmla="*/ 4872 h 10000"/>
                <a:gd name="connsiteX216" fmla="*/ 7332 w 9972"/>
                <a:gd name="connsiteY216" fmla="*/ 4423 h 10000"/>
                <a:gd name="connsiteX217" fmla="*/ 7364 w 9972"/>
                <a:gd name="connsiteY217" fmla="*/ 4462 h 10000"/>
                <a:gd name="connsiteX218" fmla="*/ 7393 w 9972"/>
                <a:gd name="connsiteY218" fmla="*/ 3885 h 10000"/>
                <a:gd name="connsiteX219" fmla="*/ 7423 w 9972"/>
                <a:gd name="connsiteY219" fmla="*/ 2744 h 10000"/>
                <a:gd name="connsiteX220" fmla="*/ 7454 w 9972"/>
                <a:gd name="connsiteY220" fmla="*/ 1949 h 10000"/>
                <a:gd name="connsiteX221" fmla="*/ 7495 w 9972"/>
                <a:gd name="connsiteY221" fmla="*/ 2897 h 10000"/>
                <a:gd name="connsiteX222" fmla="*/ 7524 w 9972"/>
                <a:gd name="connsiteY222" fmla="*/ 5833 h 10000"/>
                <a:gd name="connsiteX223" fmla="*/ 7574 w 9972"/>
                <a:gd name="connsiteY223" fmla="*/ 8000 h 10000"/>
                <a:gd name="connsiteX224" fmla="*/ 7605 w 9972"/>
                <a:gd name="connsiteY224" fmla="*/ 8090 h 10000"/>
                <a:gd name="connsiteX225" fmla="*/ 7636 w 9972"/>
                <a:gd name="connsiteY225" fmla="*/ 7103 h 10000"/>
                <a:gd name="connsiteX226" fmla="*/ 7664 w 9972"/>
                <a:gd name="connsiteY226" fmla="*/ 6205 h 10000"/>
                <a:gd name="connsiteX227" fmla="*/ 7697 w 9972"/>
                <a:gd name="connsiteY227" fmla="*/ 5641 h 10000"/>
                <a:gd name="connsiteX228" fmla="*/ 7727 w 9972"/>
                <a:gd name="connsiteY228" fmla="*/ 5321 h 10000"/>
                <a:gd name="connsiteX229" fmla="*/ 7773 w 9972"/>
                <a:gd name="connsiteY229" fmla="*/ 5154 h 10000"/>
                <a:gd name="connsiteX230" fmla="*/ 7803 w 9972"/>
                <a:gd name="connsiteY230" fmla="*/ 4872 h 10000"/>
                <a:gd name="connsiteX231" fmla="*/ 7837 w 9972"/>
                <a:gd name="connsiteY231" fmla="*/ 4526 h 10000"/>
                <a:gd name="connsiteX232" fmla="*/ 7882 w 9972"/>
                <a:gd name="connsiteY232" fmla="*/ 4333 h 10000"/>
                <a:gd name="connsiteX233" fmla="*/ 7913 w 9972"/>
                <a:gd name="connsiteY233" fmla="*/ 4115 h 10000"/>
                <a:gd name="connsiteX234" fmla="*/ 7935 w 9972"/>
                <a:gd name="connsiteY234" fmla="*/ 3859 h 10000"/>
                <a:gd name="connsiteX235" fmla="*/ 7968 w 9972"/>
                <a:gd name="connsiteY235" fmla="*/ 3692 h 10000"/>
                <a:gd name="connsiteX236" fmla="*/ 7999 w 9972"/>
                <a:gd name="connsiteY236" fmla="*/ 3603 h 10000"/>
                <a:gd name="connsiteX237" fmla="*/ 8047 w 9972"/>
                <a:gd name="connsiteY237" fmla="*/ 3821 h 10000"/>
                <a:gd name="connsiteX238" fmla="*/ 8076 w 9972"/>
                <a:gd name="connsiteY238" fmla="*/ 4590 h 10000"/>
                <a:gd name="connsiteX239" fmla="*/ 8106 w 9972"/>
                <a:gd name="connsiteY239" fmla="*/ 5103 h 10000"/>
                <a:gd name="connsiteX240" fmla="*/ 8142 w 9972"/>
                <a:gd name="connsiteY240" fmla="*/ 5346 h 10000"/>
                <a:gd name="connsiteX241" fmla="*/ 8181 w 9972"/>
                <a:gd name="connsiteY241" fmla="*/ 5474 h 10000"/>
                <a:gd name="connsiteX242" fmla="*/ 8210 w 9972"/>
                <a:gd name="connsiteY242" fmla="*/ 5538 h 10000"/>
                <a:gd name="connsiteX243" fmla="*/ 8243 w 9972"/>
                <a:gd name="connsiteY243" fmla="*/ 5513 h 10000"/>
                <a:gd name="connsiteX244" fmla="*/ 8274 w 9972"/>
                <a:gd name="connsiteY244" fmla="*/ 5218 h 10000"/>
                <a:gd name="connsiteX245" fmla="*/ 8319 w 9972"/>
                <a:gd name="connsiteY245" fmla="*/ 4744 h 10000"/>
                <a:gd name="connsiteX246" fmla="*/ 8351 w 9972"/>
                <a:gd name="connsiteY246" fmla="*/ 4397 h 10000"/>
                <a:gd name="connsiteX247" fmla="*/ 8381 w 9972"/>
                <a:gd name="connsiteY247" fmla="*/ 3821 h 10000"/>
                <a:gd name="connsiteX248" fmla="*/ 8404 w 9972"/>
                <a:gd name="connsiteY248" fmla="*/ 3372 h 10000"/>
                <a:gd name="connsiteX249" fmla="*/ 8435 w 9972"/>
                <a:gd name="connsiteY249" fmla="*/ 3372 h 10000"/>
                <a:gd name="connsiteX250" fmla="*/ 8470 w 9972"/>
                <a:gd name="connsiteY250" fmla="*/ 3795 h 10000"/>
                <a:gd name="connsiteX251" fmla="*/ 8518 w 9972"/>
                <a:gd name="connsiteY251" fmla="*/ 5192 h 10000"/>
                <a:gd name="connsiteX252" fmla="*/ 8561 w 9972"/>
                <a:gd name="connsiteY252" fmla="*/ 6436 h 10000"/>
                <a:gd name="connsiteX253" fmla="*/ 8588 w 9972"/>
                <a:gd name="connsiteY253" fmla="*/ 7321 h 10000"/>
                <a:gd name="connsiteX254" fmla="*/ 8620 w 9972"/>
                <a:gd name="connsiteY254" fmla="*/ 7359 h 10000"/>
                <a:gd name="connsiteX255" fmla="*/ 8650 w 9972"/>
                <a:gd name="connsiteY255" fmla="*/ 6846 h 10000"/>
                <a:gd name="connsiteX256" fmla="*/ 8682 w 9972"/>
                <a:gd name="connsiteY256" fmla="*/ 6179 h 10000"/>
                <a:gd name="connsiteX257" fmla="*/ 8712 w 9972"/>
                <a:gd name="connsiteY257" fmla="*/ 5897 h 10000"/>
                <a:gd name="connsiteX258" fmla="*/ 8745 w 9972"/>
                <a:gd name="connsiteY258" fmla="*/ 5538 h 10000"/>
                <a:gd name="connsiteX259" fmla="*/ 8791 w 9972"/>
                <a:gd name="connsiteY259" fmla="*/ 4590 h 10000"/>
                <a:gd name="connsiteX260" fmla="*/ 8819 w 9972"/>
                <a:gd name="connsiteY260" fmla="*/ 3064 h 10000"/>
                <a:gd name="connsiteX261" fmla="*/ 8849 w 9972"/>
                <a:gd name="connsiteY261" fmla="*/ 2615 h 10000"/>
                <a:gd name="connsiteX262" fmla="*/ 8895 w 9972"/>
                <a:gd name="connsiteY262" fmla="*/ 3474 h 10000"/>
                <a:gd name="connsiteX263" fmla="*/ 8929 w 9972"/>
                <a:gd name="connsiteY263" fmla="*/ 4359 h 10000"/>
                <a:gd name="connsiteX264" fmla="*/ 8958 w 9972"/>
                <a:gd name="connsiteY264" fmla="*/ 5321 h 10000"/>
                <a:gd name="connsiteX265" fmla="*/ 8988 w 9972"/>
                <a:gd name="connsiteY265" fmla="*/ 7013 h 10000"/>
                <a:gd name="connsiteX266" fmla="*/ 9032 w 9972"/>
                <a:gd name="connsiteY266" fmla="*/ 8179 h 10000"/>
                <a:gd name="connsiteX267" fmla="*/ 9061 w 9972"/>
                <a:gd name="connsiteY267" fmla="*/ 8115 h 10000"/>
                <a:gd name="connsiteX268" fmla="*/ 9091 w 9972"/>
                <a:gd name="connsiteY268" fmla="*/ 7256 h 10000"/>
                <a:gd name="connsiteX269" fmla="*/ 9123 w 9972"/>
                <a:gd name="connsiteY269" fmla="*/ 6269 h 10000"/>
                <a:gd name="connsiteX270" fmla="*/ 9156 w 9972"/>
                <a:gd name="connsiteY270" fmla="*/ 5410 h 10000"/>
                <a:gd name="connsiteX271" fmla="*/ 9184 w 9972"/>
                <a:gd name="connsiteY271" fmla="*/ 4974 h 10000"/>
                <a:gd name="connsiteX272" fmla="*/ 9233 w 9972"/>
                <a:gd name="connsiteY272" fmla="*/ 4551 h 10000"/>
                <a:gd name="connsiteX273" fmla="*/ 9261 w 9972"/>
                <a:gd name="connsiteY273" fmla="*/ 4231 h 10000"/>
                <a:gd name="connsiteX274" fmla="*/ 9294 w 9972"/>
                <a:gd name="connsiteY274" fmla="*/ 3885 h 10000"/>
                <a:gd name="connsiteX275" fmla="*/ 9338 w 9972"/>
                <a:gd name="connsiteY275" fmla="*/ 3667 h 10000"/>
                <a:gd name="connsiteX276" fmla="*/ 9366 w 9972"/>
                <a:gd name="connsiteY276" fmla="*/ 3218 h 10000"/>
                <a:gd name="connsiteX277" fmla="*/ 9396 w 9972"/>
                <a:gd name="connsiteY277" fmla="*/ 3192 h 10000"/>
                <a:gd name="connsiteX278" fmla="*/ 9426 w 9972"/>
                <a:gd name="connsiteY278" fmla="*/ 3731 h 10000"/>
                <a:gd name="connsiteX279" fmla="*/ 9470 w 9972"/>
                <a:gd name="connsiteY279" fmla="*/ 4615 h 10000"/>
                <a:gd name="connsiteX280" fmla="*/ 9502 w 9972"/>
                <a:gd name="connsiteY280" fmla="*/ 5321 h 10000"/>
                <a:gd name="connsiteX281" fmla="*/ 9532 w 9972"/>
                <a:gd name="connsiteY281" fmla="*/ 5731 h 10000"/>
                <a:gd name="connsiteX282" fmla="*/ 9581 w 9972"/>
                <a:gd name="connsiteY282" fmla="*/ 6090 h 10000"/>
                <a:gd name="connsiteX283" fmla="*/ 9611 w 9972"/>
                <a:gd name="connsiteY283" fmla="*/ 6026 h 10000"/>
                <a:gd name="connsiteX284" fmla="*/ 9641 w 9972"/>
                <a:gd name="connsiteY284" fmla="*/ 5321 h 10000"/>
                <a:gd name="connsiteX285" fmla="*/ 9671 w 9972"/>
                <a:gd name="connsiteY285" fmla="*/ 4397 h 10000"/>
                <a:gd name="connsiteX286" fmla="*/ 9700 w 9972"/>
                <a:gd name="connsiteY286" fmla="*/ 4077 h 10000"/>
                <a:gd name="connsiteX287" fmla="*/ 9732 w 9972"/>
                <a:gd name="connsiteY287" fmla="*/ 4051 h 10000"/>
                <a:gd name="connsiteX288" fmla="*/ 9775 w 9972"/>
                <a:gd name="connsiteY288" fmla="*/ 4974 h 10000"/>
                <a:gd name="connsiteX289" fmla="*/ 9805 w 9972"/>
                <a:gd name="connsiteY289" fmla="*/ 5897 h 10000"/>
                <a:gd name="connsiteX290" fmla="*/ 9837 w 9972"/>
                <a:gd name="connsiteY290" fmla="*/ 5795 h 10000"/>
                <a:gd name="connsiteX291" fmla="*/ 9869 w 9972"/>
                <a:gd name="connsiteY291" fmla="*/ 5321 h 10000"/>
                <a:gd name="connsiteX292" fmla="*/ 9912 w 9972"/>
                <a:gd name="connsiteY292" fmla="*/ 5064 h 10000"/>
                <a:gd name="connsiteX293" fmla="*/ 9944 w 9972"/>
                <a:gd name="connsiteY293" fmla="*/ 5321 h 10000"/>
                <a:gd name="connsiteX294" fmla="*/ 9972 w 9972"/>
                <a:gd name="connsiteY294" fmla="*/ 5154 h 10000"/>
                <a:gd name="connsiteX0" fmla="*/ 0 w 9972"/>
                <a:gd name="connsiteY0" fmla="*/ 5103 h 10000"/>
                <a:gd name="connsiteX1" fmla="*/ 29 w 9972"/>
                <a:gd name="connsiteY1" fmla="*/ 6333 h 10000"/>
                <a:gd name="connsiteX2" fmla="*/ 58 w 9972"/>
                <a:gd name="connsiteY2" fmla="*/ 6885 h 10000"/>
                <a:gd name="connsiteX3" fmla="*/ 87 w 9972"/>
                <a:gd name="connsiteY3" fmla="*/ 6397 h 10000"/>
                <a:gd name="connsiteX4" fmla="*/ 138 w 9972"/>
                <a:gd name="connsiteY4" fmla="*/ 5474 h 10000"/>
                <a:gd name="connsiteX5" fmla="*/ 169 w 9972"/>
                <a:gd name="connsiteY5" fmla="*/ 4179 h 10000"/>
                <a:gd name="connsiteX6" fmla="*/ 199 w 9972"/>
                <a:gd name="connsiteY6" fmla="*/ 3128 h 10000"/>
                <a:gd name="connsiteX7" fmla="*/ 240 w 9972"/>
                <a:gd name="connsiteY7" fmla="*/ 2897 h 10000"/>
                <a:gd name="connsiteX8" fmla="*/ 270 w 9972"/>
                <a:gd name="connsiteY8" fmla="*/ 3987 h 10000"/>
                <a:gd name="connsiteX9" fmla="*/ 304 w 9972"/>
                <a:gd name="connsiteY9" fmla="*/ 5346 h 10000"/>
                <a:gd name="connsiteX10" fmla="*/ 334 w 9972"/>
                <a:gd name="connsiteY10" fmla="*/ 6179 h 10000"/>
                <a:gd name="connsiteX11" fmla="*/ 367 w 9972"/>
                <a:gd name="connsiteY11" fmla="*/ 6333 h 10000"/>
                <a:gd name="connsiteX12" fmla="*/ 414 w 9972"/>
                <a:gd name="connsiteY12" fmla="*/ 6115 h 10000"/>
                <a:gd name="connsiteX13" fmla="*/ 442 w 9972"/>
                <a:gd name="connsiteY13" fmla="*/ 5667 h 10000"/>
                <a:gd name="connsiteX14" fmla="*/ 477 w 9972"/>
                <a:gd name="connsiteY14" fmla="*/ 5385 h 10000"/>
                <a:gd name="connsiteX15" fmla="*/ 506 w 9972"/>
                <a:gd name="connsiteY15" fmla="*/ 4872 h 10000"/>
                <a:gd name="connsiteX16" fmla="*/ 539 w 9972"/>
                <a:gd name="connsiteY16" fmla="*/ 4013 h 10000"/>
                <a:gd name="connsiteX17" fmla="*/ 584 w 9972"/>
                <a:gd name="connsiteY17" fmla="*/ 3795 h 10000"/>
                <a:gd name="connsiteX18" fmla="*/ 616 w 9972"/>
                <a:gd name="connsiteY18" fmla="*/ 3859 h 10000"/>
                <a:gd name="connsiteX19" fmla="*/ 645 w 9972"/>
                <a:gd name="connsiteY19" fmla="*/ 4115 h 10000"/>
                <a:gd name="connsiteX20" fmla="*/ 689 w 9972"/>
                <a:gd name="connsiteY20" fmla="*/ 4872 h 10000"/>
                <a:gd name="connsiteX21" fmla="*/ 716 w 9972"/>
                <a:gd name="connsiteY21" fmla="*/ 5513 h 10000"/>
                <a:gd name="connsiteX22" fmla="*/ 749 w 9972"/>
                <a:gd name="connsiteY22" fmla="*/ 5513 h 10000"/>
                <a:gd name="connsiteX23" fmla="*/ 778 w 9972"/>
                <a:gd name="connsiteY23" fmla="*/ 5641 h 10000"/>
                <a:gd name="connsiteX24" fmla="*/ 807 w 9972"/>
                <a:gd name="connsiteY24" fmla="*/ 5705 h 10000"/>
                <a:gd name="connsiteX25" fmla="*/ 839 w 9972"/>
                <a:gd name="connsiteY25" fmla="*/ 5833 h 10000"/>
                <a:gd name="connsiteX26" fmla="*/ 888 w 9972"/>
                <a:gd name="connsiteY26" fmla="*/ 5731 h 10000"/>
                <a:gd name="connsiteX27" fmla="*/ 915 w 9972"/>
                <a:gd name="connsiteY27" fmla="*/ 5321 h 10000"/>
                <a:gd name="connsiteX28" fmla="*/ 944 w 9972"/>
                <a:gd name="connsiteY28" fmla="*/ 4974 h 10000"/>
                <a:gd name="connsiteX29" fmla="*/ 991 w 9972"/>
                <a:gd name="connsiteY29" fmla="*/ 4526 h 10000"/>
                <a:gd name="connsiteX30" fmla="*/ 1021 w 9972"/>
                <a:gd name="connsiteY30" fmla="*/ 4051 h 10000"/>
                <a:gd name="connsiteX31" fmla="*/ 1051 w 9972"/>
                <a:gd name="connsiteY31" fmla="*/ 3372 h 10000"/>
                <a:gd name="connsiteX32" fmla="*/ 1084 w 9972"/>
                <a:gd name="connsiteY32" fmla="*/ 3026 h 10000"/>
                <a:gd name="connsiteX33" fmla="*/ 1127 w 9972"/>
                <a:gd name="connsiteY33" fmla="*/ 3282 h 10000"/>
                <a:gd name="connsiteX34" fmla="*/ 1158 w 9972"/>
                <a:gd name="connsiteY34" fmla="*/ 4551 h 10000"/>
                <a:gd name="connsiteX35" fmla="*/ 1187 w 9972"/>
                <a:gd name="connsiteY35" fmla="*/ 6090 h 10000"/>
                <a:gd name="connsiteX36" fmla="*/ 1218 w 9972"/>
                <a:gd name="connsiteY36" fmla="*/ 7256 h 10000"/>
                <a:gd name="connsiteX37" fmla="*/ 1246 w 9972"/>
                <a:gd name="connsiteY37" fmla="*/ 7449 h 10000"/>
                <a:gd name="connsiteX38" fmla="*/ 1298 w 9972"/>
                <a:gd name="connsiteY38" fmla="*/ 7077 h 10000"/>
                <a:gd name="connsiteX39" fmla="*/ 1327 w 9972"/>
                <a:gd name="connsiteY39" fmla="*/ 5603 h 10000"/>
                <a:gd name="connsiteX40" fmla="*/ 1353 w 9972"/>
                <a:gd name="connsiteY40" fmla="*/ 3282 h 10000"/>
                <a:gd name="connsiteX41" fmla="*/ 1384 w 9972"/>
                <a:gd name="connsiteY41" fmla="*/ 1308 h 10000"/>
                <a:gd name="connsiteX42" fmla="*/ 1435 w 9972"/>
                <a:gd name="connsiteY42" fmla="*/ 962 h 10000"/>
                <a:gd name="connsiteX43" fmla="*/ 1467 w 9972"/>
                <a:gd name="connsiteY43" fmla="*/ 3282 h 10000"/>
                <a:gd name="connsiteX44" fmla="*/ 1497 w 9972"/>
                <a:gd name="connsiteY44" fmla="*/ 7744 h 10000"/>
                <a:gd name="connsiteX45" fmla="*/ 1527 w 9972"/>
                <a:gd name="connsiteY45" fmla="*/ 10000 h 10000"/>
                <a:gd name="connsiteX46" fmla="*/ 1556 w 9972"/>
                <a:gd name="connsiteY46" fmla="*/ 8821 h 10000"/>
                <a:gd name="connsiteX47" fmla="*/ 1603 w 9972"/>
                <a:gd name="connsiteY47" fmla="*/ 6564 h 10000"/>
                <a:gd name="connsiteX48" fmla="*/ 1633 w 9972"/>
                <a:gd name="connsiteY48" fmla="*/ 5064 h 10000"/>
                <a:gd name="connsiteX49" fmla="*/ 1679 w 9972"/>
                <a:gd name="connsiteY49" fmla="*/ 4744 h 10000"/>
                <a:gd name="connsiteX50" fmla="*/ 1711 w 9972"/>
                <a:gd name="connsiteY50" fmla="*/ 5000 h 10000"/>
                <a:gd name="connsiteX51" fmla="*/ 1741 w 9972"/>
                <a:gd name="connsiteY51" fmla="*/ 5513 h 10000"/>
                <a:gd name="connsiteX52" fmla="*/ 1770 w 9972"/>
                <a:gd name="connsiteY52" fmla="*/ 5641 h 10000"/>
                <a:gd name="connsiteX53" fmla="*/ 1802 w 9972"/>
                <a:gd name="connsiteY53" fmla="*/ 5577 h 10000"/>
                <a:gd name="connsiteX54" fmla="*/ 1823 w 9972"/>
                <a:gd name="connsiteY54" fmla="*/ 5346 h 10000"/>
                <a:gd name="connsiteX55" fmla="*/ 1854 w 9972"/>
                <a:gd name="connsiteY55" fmla="*/ 4936 h 10000"/>
                <a:gd name="connsiteX56" fmla="*/ 1902 w 9972"/>
                <a:gd name="connsiteY56" fmla="*/ 3756 h 10000"/>
                <a:gd name="connsiteX57" fmla="*/ 1933 w 9972"/>
                <a:gd name="connsiteY57" fmla="*/ 3372 h 10000"/>
                <a:gd name="connsiteX58" fmla="*/ 1976 w 9972"/>
                <a:gd name="connsiteY58" fmla="*/ 3346 h 10000"/>
                <a:gd name="connsiteX59" fmla="*/ 2009 w 9972"/>
                <a:gd name="connsiteY59" fmla="*/ 3372 h 10000"/>
                <a:gd name="connsiteX60" fmla="*/ 2041 w 9972"/>
                <a:gd name="connsiteY60" fmla="*/ 4333 h 10000"/>
                <a:gd name="connsiteX61" fmla="*/ 2072 w 9972"/>
                <a:gd name="connsiteY61" fmla="*/ 5346 h 10000"/>
                <a:gd name="connsiteX62" fmla="*/ 2101 w 9972"/>
                <a:gd name="connsiteY62" fmla="*/ 6308 h 10000"/>
                <a:gd name="connsiteX63" fmla="*/ 2151 w 9972"/>
                <a:gd name="connsiteY63" fmla="*/ 6885 h 10000"/>
                <a:gd name="connsiteX64" fmla="*/ 2179 w 9972"/>
                <a:gd name="connsiteY64" fmla="*/ 7077 h 10000"/>
                <a:gd name="connsiteX65" fmla="*/ 2209 w 9972"/>
                <a:gd name="connsiteY65" fmla="*/ 6564 h 10000"/>
                <a:gd name="connsiteX66" fmla="*/ 2241 w 9972"/>
                <a:gd name="connsiteY66" fmla="*/ 6244 h 10000"/>
                <a:gd name="connsiteX67" fmla="*/ 2273 w 9972"/>
                <a:gd name="connsiteY67" fmla="*/ 5897 h 10000"/>
                <a:gd name="connsiteX68" fmla="*/ 2315 w 9972"/>
                <a:gd name="connsiteY68" fmla="*/ 5192 h 10000"/>
                <a:gd name="connsiteX69" fmla="*/ 2347 w 9972"/>
                <a:gd name="connsiteY69" fmla="*/ 4359 h 10000"/>
                <a:gd name="connsiteX70" fmla="*/ 2378 w 9972"/>
                <a:gd name="connsiteY70" fmla="*/ 3628 h 10000"/>
                <a:gd name="connsiteX71" fmla="*/ 2422 w 9972"/>
                <a:gd name="connsiteY71" fmla="*/ 3064 h 10000"/>
                <a:gd name="connsiteX72" fmla="*/ 2451 w 9972"/>
                <a:gd name="connsiteY72" fmla="*/ 3500 h 10000"/>
                <a:gd name="connsiteX73" fmla="*/ 2484 w 9972"/>
                <a:gd name="connsiteY73" fmla="*/ 4423 h 10000"/>
                <a:gd name="connsiteX74" fmla="*/ 2511 w 9972"/>
                <a:gd name="connsiteY74" fmla="*/ 4910 h 10000"/>
                <a:gd name="connsiteX75" fmla="*/ 2546 w 9972"/>
                <a:gd name="connsiteY75" fmla="*/ 4333 h 10000"/>
                <a:gd name="connsiteX76" fmla="*/ 2594 w 9972"/>
                <a:gd name="connsiteY76" fmla="*/ 3154 h 10000"/>
                <a:gd name="connsiteX77" fmla="*/ 2625 w 9972"/>
                <a:gd name="connsiteY77" fmla="*/ 2513 h 10000"/>
                <a:gd name="connsiteX78" fmla="*/ 2653 w 9972"/>
                <a:gd name="connsiteY78" fmla="*/ 3564 h 10000"/>
                <a:gd name="connsiteX79" fmla="*/ 2698 w 9972"/>
                <a:gd name="connsiteY79" fmla="*/ 5385 h 10000"/>
                <a:gd name="connsiteX80" fmla="*/ 2727 w 9972"/>
                <a:gd name="connsiteY80" fmla="*/ 6308 h 10000"/>
                <a:gd name="connsiteX81" fmla="*/ 2755 w 9972"/>
                <a:gd name="connsiteY81" fmla="*/ 5731 h 10000"/>
                <a:gd name="connsiteX82" fmla="*/ 2785 w 9972"/>
                <a:gd name="connsiteY82" fmla="*/ 5346 h 10000"/>
                <a:gd name="connsiteX83" fmla="*/ 2815 w 9972"/>
                <a:gd name="connsiteY83" fmla="*/ 5513 h 10000"/>
                <a:gd name="connsiteX84" fmla="*/ 2847 w 9972"/>
                <a:gd name="connsiteY84" fmla="*/ 5667 h 10000"/>
                <a:gd name="connsiteX85" fmla="*/ 2892 w 9972"/>
                <a:gd name="connsiteY85" fmla="*/ 6308 h 10000"/>
                <a:gd name="connsiteX86" fmla="*/ 2922 w 9972"/>
                <a:gd name="connsiteY86" fmla="*/ 6462 h 10000"/>
                <a:gd name="connsiteX87" fmla="*/ 2952 w 9972"/>
                <a:gd name="connsiteY87" fmla="*/ 6051 h 10000"/>
                <a:gd name="connsiteX88" fmla="*/ 2980 w 9972"/>
                <a:gd name="connsiteY88" fmla="*/ 5513 h 10000"/>
                <a:gd name="connsiteX89" fmla="*/ 3030 w 9972"/>
                <a:gd name="connsiteY89" fmla="*/ 5385 h 10000"/>
                <a:gd name="connsiteX90" fmla="*/ 3063 w 9972"/>
                <a:gd name="connsiteY90" fmla="*/ 5449 h 10000"/>
                <a:gd name="connsiteX91" fmla="*/ 3095 w 9972"/>
                <a:gd name="connsiteY91" fmla="*/ 5513 h 10000"/>
                <a:gd name="connsiteX92" fmla="*/ 3137 w 9972"/>
                <a:gd name="connsiteY92" fmla="*/ 5192 h 10000"/>
                <a:gd name="connsiteX93" fmla="*/ 3171 w 9972"/>
                <a:gd name="connsiteY93" fmla="*/ 4397 h 10000"/>
                <a:gd name="connsiteX94" fmla="*/ 3199 w 9972"/>
                <a:gd name="connsiteY94" fmla="*/ 4295 h 10000"/>
                <a:gd name="connsiteX95" fmla="*/ 3228 w 9972"/>
                <a:gd name="connsiteY95" fmla="*/ 4526 h 10000"/>
                <a:gd name="connsiteX96" fmla="*/ 3259 w 9972"/>
                <a:gd name="connsiteY96" fmla="*/ 5385 h 10000"/>
                <a:gd name="connsiteX97" fmla="*/ 3292 w 9972"/>
                <a:gd name="connsiteY97" fmla="*/ 6590 h 10000"/>
                <a:gd name="connsiteX98" fmla="*/ 3323 w 9972"/>
                <a:gd name="connsiteY98" fmla="*/ 6949 h 10000"/>
                <a:gd name="connsiteX99" fmla="*/ 3366 w 9972"/>
                <a:gd name="connsiteY99" fmla="*/ 6141 h 10000"/>
                <a:gd name="connsiteX100" fmla="*/ 3415 w 9972"/>
                <a:gd name="connsiteY100" fmla="*/ 5346 h 10000"/>
                <a:gd name="connsiteX101" fmla="*/ 3444 w 9972"/>
                <a:gd name="connsiteY101" fmla="*/ 5154 h 10000"/>
                <a:gd name="connsiteX102" fmla="*/ 3476 w 9972"/>
                <a:gd name="connsiteY102" fmla="*/ 5641 h 10000"/>
                <a:gd name="connsiteX103" fmla="*/ 3505 w 9972"/>
                <a:gd name="connsiteY103" fmla="*/ 5795 h 10000"/>
                <a:gd name="connsiteX104" fmla="*/ 3534 w 9972"/>
                <a:gd name="connsiteY104" fmla="*/ 5731 h 10000"/>
                <a:gd name="connsiteX105" fmla="*/ 3566 w 9972"/>
                <a:gd name="connsiteY105" fmla="*/ 5346 h 10000"/>
                <a:gd name="connsiteX106" fmla="*/ 3605 w 9972"/>
                <a:gd name="connsiteY106" fmla="*/ 4910 h 10000"/>
                <a:gd name="connsiteX107" fmla="*/ 3639 w 9972"/>
                <a:gd name="connsiteY107" fmla="*/ 4615 h 10000"/>
                <a:gd name="connsiteX108" fmla="*/ 3670 w 9972"/>
                <a:gd name="connsiteY108" fmla="*/ 4462 h 10000"/>
                <a:gd name="connsiteX109" fmla="*/ 3712 w 9972"/>
                <a:gd name="connsiteY109" fmla="*/ 4423 h 10000"/>
                <a:gd name="connsiteX110" fmla="*/ 3745 w 9972"/>
                <a:gd name="connsiteY110" fmla="*/ 4397 h 10000"/>
                <a:gd name="connsiteX111" fmla="*/ 3775 w 9972"/>
                <a:gd name="connsiteY111" fmla="*/ 4179 h 10000"/>
                <a:gd name="connsiteX112" fmla="*/ 3807 w 9972"/>
                <a:gd name="connsiteY112" fmla="*/ 3731 h 10000"/>
                <a:gd name="connsiteX113" fmla="*/ 3836 w 9972"/>
                <a:gd name="connsiteY113" fmla="*/ 3000 h 10000"/>
                <a:gd name="connsiteX114" fmla="*/ 3887 w 9972"/>
                <a:gd name="connsiteY114" fmla="*/ 2513 h 10000"/>
                <a:gd name="connsiteX115" fmla="*/ 3916 w 9972"/>
                <a:gd name="connsiteY115" fmla="*/ 3026 h 10000"/>
                <a:gd name="connsiteX116" fmla="*/ 3945 w 9972"/>
                <a:gd name="connsiteY116" fmla="*/ 4590 h 10000"/>
                <a:gd name="connsiteX117" fmla="*/ 3974 w 9972"/>
                <a:gd name="connsiteY117" fmla="*/ 6397 h 10000"/>
                <a:gd name="connsiteX118" fmla="*/ 4004 w 9972"/>
                <a:gd name="connsiteY118" fmla="*/ 7192 h 10000"/>
                <a:gd name="connsiteX119" fmla="*/ 4052 w 9972"/>
                <a:gd name="connsiteY119" fmla="*/ 6910 h 10000"/>
                <a:gd name="connsiteX120" fmla="*/ 4080 w 9972"/>
                <a:gd name="connsiteY120" fmla="*/ 6179 h 10000"/>
                <a:gd name="connsiteX121" fmla="*/ 4112 w 9972"/>
                <a:gd name="connsiteY121" fmla="*/ 4936 h 10000"/>
                <a:gd name="connsiteX122" fmla="*/ 4156 w 9972"/>
                <a:gd name="connsiteY122" fmla="*/ 3603 h 10000"/>
                <a:gd name="connsiteX123" fmla="*/ 4181 w 9972"/>
                <a:gd name="connsiteY123" fmla="*/ 2872 h 10000"/>
                <a:gd name="connsiteX124" fmla="*/ 4212 w 9972"/>
                <a:gd name="connsiteY124" fmla="*/ 2231 h 10000"/>
                <a:gd name="connsiteX125" fmla="*/ 4247 w 9972"/>
                <a:gd name="connsiteY125" fmla="*/ 3064 h 10000"/>
                <a:gd name="connsiteX126" fmla="*/ 4276 w 9972"/>
                <a:gd name="connsiteY126" fmla="*/ 5577 h 10000"/>
                <a:gd name="connsiteX127" fmla="*/ 4329 w 9972"/>
                <a:gd name="connsiteY127" fmla="*/ 7359 h 10000"/>
                <a:gd name="connsiteX128" fmla="*/ 4358 w 9972"/>
                <a:gd name="connsiteY128" fmla="*/ 7128 h 10000"/>
                <a:gd name="connsiteX129" fmla="*/ 4398 w 9972"/>
                <a:gd name="connsiteY129" fmla="*/ 6372 h 10000"/>
                <a:gd name="connsiteX130" fmla="*/ 4431 w 9972"/>
                <a:gd name="connsiteY130" fmla="*/ 5538 h 10000"/>
                <a:gd name="connsiteX131" fmla="*/ 4460 w 9972"/>
                <a:gd name="connsiteY131" fmla="*/ 4654 h 10000"/>
                <a:gd name="connsiteX132" fmla="*/ 4493 w 9972"/>
                <a:gd name="connsiteY132" fmla="*/ 3987 h 10000"/>
                <a:gd name="connsiteX133" fmla="*/ 4523 w 9972"/>
                <a:gd name="connsiteY133" fmla="*/ 3410 h 10000"/>
                <a:gd name="connsiteX134" fmla="*/ 4552 w 9972"/>
                <a:gd name="connsiteY134" fmla="*/ 3885 h 10000"/>
                <a:gd name="connsiteX135" fmla="*/ 4582 w 9972"/>
                <a:gd name="connsiteY135" fmla="*/ 5987 h 10000"/>
                <a:gd name="connsiteX136" fmla="*/ 4631 w 9972"/>
                <a:gd name="connsiteY136" fmla="*/ 7679 h 10000"/>
                <a:gd name="connsiteX137" fmla="*/ 4657 w 9972"/>
                <a:gd name="connsiteY137" fmla="*/ 7641 h 10000"/>
                <a:gd name="connsiteX138" fmla="*/ 4686 w 9972"/>
                <a:gd name="connsiteY138" fmla="*/ 7103 h 10000"/>
                <a:gd name="connsiteX139" fmla="*/ 4718 w 9972"/>
                <a:gd name="connsiteY139" fmla="*/ 6500 h 10000"/>
                <a:gd name="connsiteX140" fmla="*/ 4768 w 9972"/>
                <a:gd name="connsiteY140" fmla="*/ 5962 h 10000"/>
                <a:gd name="connsiteX141" fmla="*/ 4797 w 9972"/>
                <a:gd name="connsiteY141" fmla="*/ 5321 h 10000"/>
                <a:gd name="connsiteX142" fmla="*/ 4829 w 9972"/>
                <a:gd name="connsiteY142" fmla="*/ 4744 h 10000"/>
                <a:gd name="connsiteX143" fmla="*/ 4869 w 9972"/>
                <a:gd name="connsiteY143" fmla="*/ 4051 h 10000"/>
                <a:gd name="connsiteX144" fmla="*/ 4902 w 9972"/>
                <a:gd name="connsiteY144" fmla="*/ 3372 h 10000"/>
                <a:gd name="connsiteX145" fmla="*/ 4933 w 9972"/>
                <a:gd name="connsiteY145" fmla="*/ 3667 h 10000"/>
                <a:gd name="connsiteX146" fmla="*/ 4964 w 9972"/>
                <a:gd name="connsiteY146" fmla="*/ 4295 h 10000"/>
                <a:gd name="connsiteX147" fmla="*/ 4993 w 9972"/>
                <a:gd name="connsiteY147" fmla="*/ 4808 h 10000"/>
                <a:gd name="connsiteX148" fmla="*/ 5022 w 9972"/>
                <a:gd name="connsiteY148" fmla="*/ 5667 h 10000"/>
                <a:gd name="connsiteX149" fmla="*/ 5072 w 9972"/>
                <a:gd name="connsiteY149" fmla="*/ 6205 h 10000"/>
                <a:gd name="connsiteX150" fmla="*/ 5101 w 9972"/>
                <a:gd name="connsiteY150" fmla="*/ 6141 h 10000"/>
                <a:gd name="connsiteX151" fmla="*/ 5125 w 9972"/>
                <a:gd name="connsiteY151" fmla="*/ 5705 h 10000"/>
                <a:gd name="connsiteX152" fmla="*/ 5176 w 9972"/>
                <a:gd name="connsiteY152" fmla="*/ 5154 h 10000"/>
                <a:gd name="connsiteX153" fmla="*/ 5210 w 9972"/>
                <a:gd name="connsiteY153" fmla="*/ 4526 h 10000"/>
                <a:gd name="connsiteX154" fmla="*/ 5239 w 9972"/>
                <a:gd name="connsiteY154" fmla="*/ 4590 h 10000"/>
                <a:gd name="connsiteX155" fmla="*/ 5271 w 9972"/>
                <a:gd name="connsiteY155" fmla="*/ 5321 h 10000"/>
                <a:gd name="connsiteX156" fmla="*/ 5313 w 9972"/>
                <a:gd name="connsiteY156" fmla="*/ 5962 h 10000"/>
                <a:gd name="connsiteX157" fmla="*/ 5346 w 9972"/>
                <a:gd name="connsiteY157" fmla="*/ 5859 h 10000"/>
                <a:gd name="connsiteX158" fmla="*/ 5375 w 9972"/>
                <a:gd name="connsiteY158" fmla="*/ 5064 h 10000"/>
                <a:gd name="connsiteX159" fmla="*/ 5404 w 9972"/>
                <a:gd name="connsiteY159" fmla="*/ 4359 h 10000"/>
                <a:gd name="connsiteX160" fmla="*/ 5452 w 9972"/>
                <a:gd name="connsiteY160" fmla="*/ 4013 h 10000"/>
                <a:gd name="connsiteX161" fmla="*/ 5484 w 9972"/>
                <a:gd name="connsiteY161" fmla="*/ 4333 h 10000"/>
                <a:gd name="connsiteX162" fmla="*/ 5514 w 9972"/>
                <a:gd name="connsiteY162" fmla="*/ 4936 h 10000"/>
                <a:gd name="connsiteX163" fmla="*/ 5545 w 9972"/>
                <a:gd name="connsiteY163" fmla="*/ 5603 h 10000"/>
                <a:gd name="connsiteX164" fmla="*/ 5578 w 9972"/>
                <a:gd name="connsiteY164" fmla="*/ 5705 h 10000"/>
                <a:gd name="connsiteX165" fmla="*/ 5620 w 9972"/>
                <a:gd name="connsiteY165" fmla="*/ 5449 h 10000"/>
                <a:gd name="connsiteX166" fmla="*/ 5649 w 9972"/>
                <a:gd name="connsiteY166" fmla="*/ 5103 h 10000"/>
                <a:gd name="connsiteX167" fmla="*/ 5680 w 9972"/>
                <a:gd name="connsiteY167" fmla="*/ 4359 h 10000"/>
                <a:gd name="connsiteX168" fmla="*/ 5707 w 9972"/>
                <a:gd name="connsiteY168" fmla="*/ 3731 h 10000"/>
                <a:gd name="connsiteX169" fmla="*/ 5738 w 9972"/>
                <a:gd name="connsiteY169" fmla="*/ 3923 h 10000"/>
                <a:gd name="connsiteX170" fmla="*/ 5783 w 9972"/>
                <a:gd name="connsiteY170" fmla="*/ 3500 h 10000"/>
                <a:gd name="connsiteX171" fmla="*/ 5815 w 9972"/>
                <a:gd name="connsiteY171" fmla="*/ 2615 h 10000"/>
                <a:gd name="connsiteX172" fmla="*/ 5862 w 9972"/>
                <a:gd name="connsiteY172" fmla="*/ 897 h 10000"/>
                <a:gd name="connsiteX173" fmla="*/ 5891 w 9972"/>
                <a:gd name="connsiteY173" fmla="*/ 1154 h 10000"/>
                <a:gd name="connsiteX174" fmla="*/ 5923 w 9972"/>
                <a:gd name="connsiteY174" fmla="*/ 3987 h 10000"/>
                <a:gd name="connsiteX175" fmla="*/ 5953 w 9972"/>
                <a:gd name="connsiteY175" fmla="*/ 7577 h 10000"/>
                <a:gd name="connsiteX176" fmla="*/ 5985 w 9972"/>
                <a:gd name="connsiteY176" fmla="*/ 9423 h 10000"/>
                <a:gd name="connsiteX177" fmla="*/ 6016 w 9972"/>
                <a:gd name="connsiteY177" fmla="*/ 9167 h 10000"/>
                <a:gd name="connsiteX178" fmla="*/ 6047 w 9972"/>
                <a:gd name="connsiteY178" fmla="*/ 7872 h 10000"/>
                <a:gd name="connsiteX179" fmla="*/ 6093 w 9972"/>
                <a:gd name="connsiteY179" fmla="*/ 6782 h 10000"/>
                <a:gd name="connsiteX180" fmla="*/ 6123 w 9972"/>
                <a:gd name="connsiteY180" fmla="*/ 5897 h 10000"/>
                <a:gd name="connsiteX181" fmla="*/ 6165 w 9972"/>
                <a:gd name="connsiteY181" fmla="*/ 5410 h 10000"/>
                <a:gd name="connsiteX182" fmla="*/ 6196 w 9972"/>
                <a:gd name="connsiteY182" fmla="*/ 5282 h 10000"/>
                <a:gd name="connsiteX183" fmla="*/ 6226 w 9972"/>
                <a:gd name="connsiteY183" fmla="*/ 5346 h 10000"/>
                <a:gd name="connsiteX184" fmla="*/ 6257 w 9972"/>
                <a:gd name="connsiteY184" fmla="*/ 5038 h 10000"/>
                <a:gd name="connsiteX185" fmla="*/ 6287 w 9972"/>
                <a:gd name="connsiteY185" fmla="*/ 4872 h 10000"/>
                <a:gd name="connsiteX186" fmla="*/ 6333 w 9972"/>
                <a:gd name="connsiteY186" fmla="*/ 4718 h 10000"/>
                <a:gd name="connsiteX187" fmla="*/ 6363 w 9972"/>
                <a:gd name="connsiteY187" fmla="*/ 4936 h 10000"/>
                <a:gd name="connsiteX188" fmla="*/ 6396 w 9972"/>
                <a:gd name="connsiteY188" fmla="*/ 5103 h 10000"/>
                <a:gd name="connsiteX189" fmla="*/ 6426 w 9972"/>
                <a:gd name="connsiteY189" fmla="*/ 5474 h 10000"/>
                <a:gd name="connsiteX190" fmla="*/ 6473 w 9972"/>
                <a:gd name="connsiteY190" fmla="*/ 5410 h 10000"/>
                <a:gd name="connsiteX191" fmla="*/ 6503 w 9972"/>
                <a:gd name="connsiteY191" fmla="*/ 5218 h 10000"/>
                <a:gd name="connsiteX192" fmla="*/ 6533 w 9972"/>
                <a:gd name="connsiteY192" fmla="*/ 5000 h 10000"/>
                <a:gd name="connsiteX193" fmla="*/ 6562 w 9972"/>
                <a:gd name="connsiteY193" fmla="*/ 4872 h 10000"/>
                <a:gd name="connsiteX194" fmla="*/ 6593 w 9972"/>
                <a:gd name="connsiteY194" fmla="*/ 4744 h 10000"/>
                <a:gd name="connsiteX195" fmla="*/ 6637 w 9972"/>
                <a:gd name="connsiteY195" fmla="*/ 4808 h 10000"/>
                <a:gd name="connsiteX196" fmla="*/ 6665 w 9972"/>
                <a:gd name="connsiteY196" fmla="*/ 4782 h 10000"/>
                <a:gd name="connsiteX197" fmla="*/ 6698 w 9972"/>
                <a:gd name="connsiteY197" fmla="*/ 4590 h 10000"/>
                <a:gd name="connsiteX198" fmla="*/ 6726 w 9972"/>
                <a:gd name="connsiteY198" fmla="*/ 4654 h 10000"/>
                <a:gd name="connsiteX199" fmla="*/ 6776 w 9972"/>
                <a:gd name="connsiteY199" fmla="*/ 4782 h 10000"/>
                <a:gd name="connsiteX200" fmla="*/ 6806 w 9972"/>
                <a:gd name="connsiteY200" fmla="*/ 4872 h 10000"/>
                <a:gd name="connsiteX201" fmla="*/ 6838 w 9972"/>
                <a:gd name="connsiteY201" fmla="*/ 4179 h 10000"/>
                <a:gd name="connsiteX202" fmla="*/ 6878 w 9972"/>
                <a:gd name="connsiteY202" fmla="*/ 2423 h 10000"/>
                <a:gd name="connsiteX203" fmla="*/ 6908 w 9972"/>
                <a:gd name="connsiteY203" fmla="*/ 923 h 10000"/>
                <a:gd name="connsiteX204" fmla="*/ 6939 w 9972"/>
                <a:gd name="connsiteY204" fmla="*/ 0 h 10000"/>
                <a:gd name="connsiteX205" fmla="*/ 6970 w 9972"/>
                <a:gd name="connsiteY205" fmla="*/ 1051 h 10000"/>
                <a:gd name="connsiteX206" fmla="*/ 7004 w 9972"/>
                <a:gd name="connsiteY206" fmla="*/ 4487 h 10000"/>
                <a:gd name="connsiteX207" fmla="*/ 7034 w 9972"/>
                <a:gd name="connsiteY207" fmla="*/ 7705 h 10000"/>
                <a:gd name="connsiteX208" fmla="*/ 7079 w 9972"/>
                <a:gd name="connsiteY208" fmla="*/ 9397 h 10000"/>
                <a:gd name="connsiteX209" fmla="*/ 7108 w 9972"/>
                <a:gd name="connsiteY209" fmla="*/ 9397 h 10000"/>
                <a:gd name="connsiteX210" fmla="*/ 7139 w 9972"/>
                <a:gd name="connsiteY210" fmla="*/ 8436 h 10000"/>
                <a:gd name="connsiteX211" fmla="*/ 7187 w 9972"/>
                <a:gd name="connsiteY211" fmla="*/ 7679 h 10000"/>
                <a:gd name="connsiteX212" fmla="*/ 7217 w 9972"/>
                <a:gd name="connsiteY212" fmla="*/ 7231 h 10000"/>
                <a:gd name="connsiteX213" fmla="*/ 7251 w 9972"/>
                <a:gd name="connsiteY213" fmla="*/ 6436 h 10000"/>
                <a:gd name="connsiteX214" fmla="*/ 7281 w 9972"/>
                <a:gd name="connsiteY214" fmla="*/ 5538 h 10000"/>
                <a:gd name="connsiteX215" fmla="*/ 7312 w 9972"/>
                <a:gd name="connsiteY215" fmla="*/ 4872 h 10000"/>
                <a:gd name="connsiteX216" fmla="*/ 7353 w 9972"/>
                <a:gd name="connsiteY216" fmla="*/ 4423 h 10000"/>
                <a:gd name="connsiteX217" fmla="*/ 7385 w 9972"/>
                <a:gd name="connsiteY217" fmla="*/ 4462 h 10000"/>
                <a:gd name="connsiteX218" fmla="*/ 7414 w 9972"/>
                <a:gd name="connsiteY218" fmla="*/ 3885 h 10000"/>
                <a:gd name="connsiteX219" fmla="*/ 7444 w 9972"/>
                <a:gd name="connsiteY219" fmla="*/ 2744 h 10000"/>
                <a:gd name="connsiteX220" fmla="*/ 7475 w 9972"/>
                <a:gd name="connsiteY220" fmla="*/ 1949 h 10000"/>
                <a:gd name="connsiteX221" fmla="*/ 7516 w 9972"/>
                <a:gd name="connsiteY221" fmla="*/ 2897 h 10000"/>
                <a:gd name="connsiteX222" fmla="*/ 7545 w 9972"/>
                <a:gd name="connsiteY222" fmla="*/ 5833 h 10000"/>
                <a:gd name="connsiteX223" fmla="*/ 7595 w 9972"/>
                <a:gd name="connsiteY223" fmla="*/ 8000 h 10000"/>
                <a:gd name="connsiteX224" fmla="*/ 7626 w 9972"/>
                <a:gd name="connsiteY224" fmla="*/ 8090 h 10000"/>
                <a:gd name="connsiteX225" fmla="*/ 7657 w 9972"/>
                <a:gd name="connsiteY225" fmla="*/ 7103 h 10000"/>
                <a:gd name="connsiteX226" fmla="*/ 7686 w 9972"/>
                <a:gd name="connsiteY226" fmla="*/ 6205 h 10000"/>
                <a:gd name="connsiteX227" fmla="*/ 7719 w 9972"/>
                <a:gd name="connsiteY227" fmla="*/ 5641 h 10000"/>
                <a:gd name="connsiteX228" fmla="*/ 7749 w 9972"/>
                <a:gd name="connsiteY228" fmla="*/ 5321 h 10000"/>
                <a:gd name="connsiteX229" fmla="*/ 7795 w 9972"/>
                <a:gd name="connsiteY229" fmla="*/ 5154 h 10000"/>
                <a:gd name="connsiteX230" fmla="*/ 7825 w 9972"/>
                <a:gd name="connsiteY230" fmla="*/ 4872 h 10000"/>
                <a:gd name="connsiteX231" fmla="*/ 7859 w 9972"/>
                <a:gd name="connsiteY231" fmla="*/ 4526 h 10000"/>
                <a:gd name="connsiteX232" fmla="*/ 7904 w 9972"/>
                <a:gd name="connsiteY232" fmla="*/ 4333 h 10000"/>
                <a:gd name="connsiteX233" fmla="*/ 7935 w 9972"/>
                <a:gd name="connsiteY233" fmla="*/ 4115 h 10000"/>
                <a:gd name="connsiteX234" fmla="*/ 7957 w 9972"/>
                <a:gd name="connsiteY234" fmla="*/ 3859 h 10000"/>
                <a:gd name="connsiteX235" fmla="*/ 7990 w 9972"/>
                <a:gd name="connsiteY235" fmla="*/ 3692 h 10000"/>
                <a:gd name="connsiteX236" fmla="*/ 8021 w 9972"/>
                <a:gd name="connsiteY236" fmla="*/ 3603 h 10000"/>
                <a:gd name="connsiteX237" fmla="*/ 8070 w 9972"/>
                <a:gd name="connsiteY237" fmla="*/ 3821 h 10000"/>
                <a:gd name="connsiteX238" fmla="*/ 8099 w 9972"/>
                <a:gd name="connsiteY238" fmla="*/ 4590 h 10000"/>
                <a:gd name="connsiteX239" fmla="*/ 8129 w 9972"/>
                <a:gd name="connsiteY239" fmla="*/ 5103 h 10000"/>
                <a:gd name="connsiteX240" fmla="*/ 8165 w 9972"/>
                <a:gd name="connsiteY240" fmla="*/ 5346 h 10000"/>
                <a:gd name="connsiteX241" fmla="*/ 8204 w 9972"/>
                <a:gd name="connsiteY241" fmla="*/ 5474 h 10000"/>
                <a:gd name="connsiteX242" fmla="*/ 8233 w 9972"/>
                <a:gd name="connsiteY242" fmla="*/ 5538 h 10000"/>
                <a:gd name="connsiteX243" fmla="*/ 8266 w 9972"/>
                <a:gd name="connsiteY243" fmla="*/ 5513 h 10000"/>
                <a:gd name="connsiteX244" fmla="*/ 8297 w 9972"/>
                <a:gd name="connsiteY244" fmla="*/ 5218 h 10000"/>
                <a:gd name="connsiteX245" fmla="*/ 8342 w 9972"/>
                <a:gd name="connsiteY245" fmla="*/ 4744 h 10000"/>
                <a:gd name="connsiteX246" fmla="*/ 8374 w 9972"/>
                <a:gd name="connsiteY246" fmla="*/ 4397 h 10000"/>
                <a:gd name="connsiteX247" fmla="*/ 8405 w 9972"/>
                <a:gd name="connsiteY247" fmla="*/ 3821 h 10000"/>
                <a:gd name="connsiteX248" fmla="*/ 8428 w 9972"/>
                <a:gd name="connsiteY248" fmla="*/ 3372 h 10000"/>
                <a:gd name="connsiteX249" fmla="*/ 8459 w 9972"/>
                <a:gd name="connsiteY249" fmla="*/ 3372 h 10000"/>
                <a:gd name="connsiteX250" fmla="*/ 8494 w 9972"/>
                <a:gd name="connsiteY250" fmla="*/ 3795 h 10000"/>
                <a:gd name="connsiteX251" fmla="*/ 8542 w 9972"/>
                <a:gd name="connsiteY251" fmla="*/ 5192 h 10000"/>
                <a:gd name="connsiteX252" fmla="*/ 8585 w 9972"/>
                <a:gd name="connsiteY252" fmla="*/ 6436 h 10000"/>
                <a:gd name="connsiteX253" fmla="*/ 8612 w 9972"/>
                <a:gd name="connsiteY253" fmla="*/ 7321 h 10000"/>
                <a:gd name="connsiteX254" fmla="*/ 8644 w 9972"/>
                <a:gd name="connsiteY254" fmla="*/ 7359 h 10000"/>
                <a:gd name="connsiteX255" fmla="*/ 8674 w 9972"/>
                <a:gd name="connsiteY255" fmla="*/ 6846 h 10000"/>
                <a:gd name="connsiteX256" fmla="*/ 8706 w 9972"/>
                <a:gd name="connsiteY256" fmla="*/ 6179 h 10000"/>
                <a:gd name="connsiteX257" fmla="*/ 8736 w 9972"/>
                <a:gd name="connsiteY257" fmla="*/ 5897 h 10000"/>
                <a:gd name="connsiteX258" fmla="*/ 8770 w 9972"/>
                <a:gd name="connsiteY258" fmla="*/ 5538 h 10000"/>
                <a:gd name="connsiteX259" fmla="*/ 8816 w 9972"/>
                <a:gd name="connsiteY259" fmla="*/ 4590 h 10000"/>
                <a:gd name="connsiteX260" fmla="*/ 8844 w 9972"/>
                <a:gd name="connsiteY260" fmla="*/ 3064 h 10000"/>
                <a:gd name="connsiteX261" fmla="*/ 8874 w 9972"/>
                <a:gd name="connsiteY261" fmla="*/ 2615 h 10000"/>
                <a:gd name="connsiteX262" fmla="*/ 8920 w 9972"/>
                <a:gd name="connsiteY262" fmla="*/ 3474 h 10000"/>
                <a:gd name="connsiteX263" fmla="*/ 8954 w 9972"/>
                <a:gd name="connsiteY263" fmla="*/ 4359 h 10000"/>
                <a:gd name="connsiteX264" fmla="*/ 8983 w 9972"/>
                <a:gd name="connsiteY264" fmla="*/ 5321 h 10000"/>
                <a:gd name="connsiteX265" fmla="*/ 9013 w 9972"/>
                <a:gd name="connsiteY265" fmla="*/ 7013 h 10000"/>
                <a:gd name="connsiteX266" fmla="*/ 9057 w 9972"/>
                <a:gd name="connsiteY266" fmla="*/ 8179 h 10000"/>
                <a:gd name="connsiteX267" fmla="*/ 9086 w 9972"/>
                <a:gd name="connsiteY267" fmla="*/ 8115 h 10000"/>
                <a:gd name="connsiteX268" fmla="*/ 9117 w 9972"/>
                <a:gd name="connsiteY268" fmla="*/ 7256 h 10000"/>
                <a:gd name="connsiteX269" fmla="*/ 9149 w 9972"/>
                <a:gd name="connsiteY269" fmla="*/ 6269 h 10000"/>
                <a:gd name="connsiteX270" fmla="*/ 9182 w 9972"/>
                <a:gd name="connsiteY270" fmla="*/ 5410 h 10000"/>
                <a:gd name="connsiteX271" fmla="*/ 9210 w 9972"/>
                <a:gd name="connsiteY271" fmla="*/ 4974 h 10000"/>
                <a:gd name="connsiteX272" fmla="*/ 9259 w 9972"/>
                <a:gd name="connsiteY272" fmla="*/ 4551 h 10000"/>
                <a:gd name="connsiteX273" fmla="*/ 9287 w 9972"/>
                <a:gd name="connsiteY273" fmla="*/ 4231 h 10000"/>
                <a:gd name="connsiteX274" fmla="*/ 9320 w 9972"/>
                <a:gd name="connsiteY274" fmla="*/ 3885 h 10000"/>
                <a:gd name="connsiteX275" fmla="*/ 9364 w 9972"/>
                <a:gd name="connsiteY275" fmla="*/ 3667 h 10000"/>
                <a:gd name="connsiteX276" fmla="*/ 9392 w 9972"/>
                <a:gd name="connsiteY276" fmla="*/ 3218 h 10000"/>
                <a:gd name="connsiteX277" fmla="*/ 9422 w 9972"/>
                <a:gd name="connsiteY277" fmla="*/ 3192 h 10000"/>
                <a:gd name="connsiteX278" fmla="*/ 9452 w 9972"/>
                <a:gd name="connsiteY278" fmla="*/ 3731 h 10000"/>
                <a:gd name="connsiteX279" fmla="*/ 9497 w 9972"/>
                <a:gd name="connsiteY279" fmla="*/ 4615 h 10000"/>
                <a:gd name="connsiteX280" fmla="*/ 9529 w 9972"/>
                <a:gd name="connsiteY280" fmla="*/ 5321 h 10000"/>
                <a:gd name="connsiteX281" fmla="*/ 9559 w 9972"/>
                <a:gd name="connsiteY281" fmla="*/ 5731 h 10000"/>
                <a:gd name="connsiteX282" fmla="*/ 9608 w 9972"/>
                <a:gd name="connsiteY282" fmla="*/ 6090 h 10000"/>
                <a:gd name="connsiteX283" fmla="*/ 9638 w 9972"/>
                <a:gd name="connsiteY283" fmla="*/ 6026 h 10000"/>
                <a:gd name="connsiteX284" fmla="*/ 9668 w 9972"/>
                <a:gd name="connsiteY284" fmla="*/ 5321 h 10000"/>
                <a:gd name="connsiteX285" fmla="*/ 9698 w 9972"/>
                <a:gd name="connsiteY285" fmla="*/ 4397 h 10000"/>
                <a:gd name="connsiteX286" fmla="*/ 9727 w 9972"/>
                <a:gd name="connsiteY286" fmla="*/ 4077 h 10000"/>
                <a:gd name="connsiteX287" fmla="*/ 9759 w 9972"/>
                <a:gd name="connsiteY287" fmla="*/ 4051 h 10000"/>
                <a:gd name="connsiteX288" fmla="*/ 9802 w 9972"/>
                <a:gd name="connsiteY288" fmla="*/ 4974 h 10000"/>
                <a:gd name="connsiteX289" fmla="*/ 9833 w 9972"/>
                <a:gd name="connsiteY289" fmla="*/ 5897 h 10000"/>
                <a:gd name="connsiteX290" fmla="*/ 9865 w 9972"/>
                <a:gd name="connsiteY290" fmla="*/ 5795 h 10000"/>
                <a:gd name="connsiteX291" fmla="*/ 9897 w 9972"/>
                <a:gd name="connsiteY291" fmla="*/ 5321 h 10000"/>
                <a:gd name="connsiteX292" fmla="*/ 9940 w 9972"/>
                <a:gd name="connsiteY292" fmla="*/ 5064 h 10000"/>
                <a:gd name="connsiteX293" fmla="*/ 9972 w 9972"/>
                <a:gd name="connsiteY293" fmla="*/ 5321 h 10000"/>
                <a:gd name="connsiteX0" fmla="*/ 0 w 10000"/>
                <a:gd name="connsiteY0" fmla="*/ 5103 h 10000"/>
                <a:gd name="connsiteX1" fmla="*/ 29 w 10000"/>
                <a:gd name="connsiteY1" fmla="*/ 6333 h 10000"/>
                <a:gd name="connsiteX2" fmla="*/ 58 w 10000"/>
                <a:gd name="connsiteY2" fmla="*/ 6885 h 10000"/>
                <a:gd name="connsiteX3" fmla="*/ 87 w 10000"/>
                <a:gd name="connsiteY3" fmla="*/ 6397 h 10000"/>
                <a:gd name="connsiteX4" fmla="*/ 138 w 10000"/>
                <a:gd name="connsiteY4" fmla="*/ 5474 h 10000"/>
                <a:gd name="connsiteX5" fmla="*/ 169 w 10000"/>
                <a:gd name="connsiteY5" fmla="*/ 4179 h 10000"/>
                <a:gd name="connsiteX6" fmla="*/ 200 w 10000"/>
                <a:gd name="connsiteY6" fmla="*/ 3128 h 10000"/>
                <a:gd name="connsiteX7" fmla="*/ 241 w 10000"/>
                <a:gd name="connsiteY7" fmla="*/ 2897 h 10000"/>
                <a:gd name="connsiteX8" fmla="*/ 271 w 10000"/>
                <a:gd name="connsiteY8" fmla="*/ 3987 h 10000"/>
                <a:gd name="connsiteX9" fmla="*/ 305 w 10000"/>
                <a:gd name="connsiteY9" fmla="*/ 5346 h 10000"/>
                <a:gd name="connsiteX10" fmla="*/ 335 w 10000"/>
                <a:gd name="connsiteY10" fmla="*/ 6179 h 10000"/>
                <a:gd name="connsiteX11" fmla="*/ 368 w 10000"/>
                <a:gd name="connsiteY11" fmla="*/ 6333 h 10000"/>
                <a:gd name="connsiteX12" fmla="*/ 415 w 10000"/>
                <a:gd name="connsiteY12" fmla="*/ 6115 h 10000"/>
                <a:gd name="connsiteX13" fmla="*/ 443 w 10000"/>
                <a:gd name="connsiteY13" fmla="*/ 5667 h 10000"/>
                <a:gd name="connsiteX14" fmla="*/ 478 w 10000"/>
                <a:gd name="connsiteY14" fmla="*/ 5385 h 10000"/>
                <a:gd name="connsiteX15" fmla="*/ 507 w 10000"/>
                <a:gd name="connsiteY15" fmla="*/ 4872 h 10000"/>
                <a:gd name="connsiteX16" fmla="*/ 541 w 10000"/>
                <a:gd name="connsiteY16" fmla="*/ 4013 h 10000"/>
                <a:gd name="connsiteX17" fmla="*/ 586 w 10000"/>
                <a:gd name="connsiteY17" fmla="*/ 3795 h 10000"/>
                <a:gd name="connsiteX18" fmla="*/ 618 w 10000"/>
                <a:gd name="connsiteY18" fmla="*/ 3859 h 10000"/>
                <a:gd name="connsiteX19" fmla="*/ 647 w 10000"/>
                <a:gd name="connsiteY19" fmla="*/ 4115 h 10000"/>
                <a:gd name="connsiteX20" fmla="*/ 691 w 10000"/>
                <a:gd name="connsiteY20" fmla="*/ 4872 h 10000"/>
                <a:gd name="connsiteX21" fmla="*/ 718 w 10000"/>
                <a:gd name="connsiteY21" fmla="*/ 5513 h 10000"/>
                <a:gd name="connsiteX22" fmla="*/ 751 w 10000"/>
                <a:gd name="connsiteY22" fmla="*/ 5513 h 10000"/>
                <a:gd name="connsiteX23" fmla="*/ 780 w 10000"/>
                <a:gd name="connsiteY23" fmla="*/ 5641 h 10000"/>
                <a:gd name="connsiteX24" fmla="*/ 809 w 10000"/>
                <a:gd name="connsiteY24" fmla="*/ 5705 h 10000"/>
                <a:gd name="connsiteX25" fmla="*/ 841 w 10000"/>
                <a:gd name="connsiteY25" fmla="*/ 5833 h 10000"/>
                <a:gd name="connsiteX26" fmla="*/ 890 w 10000"/>
                <a:gd name="connsiteY26" fmla="*/ 5731 h 10000"/>
                <a:gd name="connsiteX27" fmla="*/ 918 w 10000"/>
                <a:gd name="connsiteY27" fmla="*/ 5321 h 10000"/>
                <a:gd name="connsiteX28" fmla="*/ 947 w 10000"/>
                <a:gd name="connsiteY28" fmla="*/ 4974 h 10000"/>
                <a:gd name="connsiteX29" fmla="*/ 994 w 10000"/>
                <a:gd name="connsiteY29" fmla="*/ 4526 h 10000"/>
                <a:gd name="connsiteX30" fmla="*/ 1024 w 10000"/>
                <a:gd name="connsiteY30" fmla="*/ 4051 h 10000"/>
                <a:gd name="connsiteX31" fmla="*/ 1054 w 10000"/>
                <a:gd name="connsiteY31" fmla="*/ 3372 h 10000"/>
                <a:gd name="connsiteX32" fmla="*/ 1087 w 10000"/>
                <a:gd name="connsiteY32" fmla="*/ 3026 h 10000"/>
                <a:gd name="connsiteX33" fmla="*/ 1130 w 10000"/>
                <a:gd name="connsiteY33" fmla="*/ 3282 h 10000"/>
                <a:gd name="connsiteX34" fmla="*/ 1161 w 10000"/>
                <a:gd name="connsiteY34" fmla="*/ 4551 h 10000"/>
                <a:gd name="connsiteX35" fmla="*/ 1190 w 10000"/>
                <a:gd name="connsiteY35" fmla="*/ 6090 h 10000"/>
                <a:gd name="connsiteX36" fmla="*/ 1221 w 10000"/>
                <a:gd name="connsiteY36" fmla="*/ 7256 h 10000"/>
                <a:gd name="connsiteX37" fmla="*/ 1249 w 10000"/>
                <a:gd name="connsiteY37" fmla="*/ 7449 h 10000"/>
                <a:gd name="connsiteX38" fmla="*/ 1302 w 10000"/>
                <a:gd name="connsiteY38" fmla="*/ 7077 h 10000"/>
                <a:gd name="connsiteX39" fmla="*/ 1331 w 10000"/>
                <a:gd name="connsiteY39" fmla="*/ 5603 h 10000"/>
                <a:gd name="connsiteX40" fmla="*/ 1357 w 10000"/>
                <a:gd name="connsiteY40" fmla="*/ 3282 h 10000"/>
                <a:gd name="connsiteX41" fmla="*/ 1388 w 10000"/>
                <a:gd name="connsiteY41" fmla="*/ 1308 h 10000"/>
                <a:gd name="connsiteX42" fmla="*/ 1439 w 10000"/>
                <a:gd name="connsiteY42" fmla="*/ 962 h 10000"/>
                <a:gd name="connsiteX43" fmla="*/ 1471 w 10000"/>
                <a:gd name="connsiteY43" fmla="*/ 3282 h 10000"/>
                <a:gd name="connsiteX44" fmla="*/ 1501 w 10000"/>
                <a:gd name="connsiteY44" fmla="*/ 7744 h 10000"/>
                <a:gd name="connsiteX45" fmla="*/ 1531 w 10000"/>
                <a:gd name="connsiteY45" fmla="*/ 10000 h 10000"/>
                <a:gd name="connsiteX46" fmla="*/ 1560 w 10000"/>
                <a:gd name="connsiteY46" fmla="*/ 8821 h 10000"/>
                <a:gd name="connsiteX47" fmla="*/ 1608 w 10000"/>
                <a:gd name="connsiteY47" fmla="*/ 6564 h 10000"/>
                <a:gd name="connsiteX48" fmla="*/ 1638 w 10000"/>
                <a:gd name="connsiteY48" fmla="*/ 5064 h 10000"/>
                <a:gd name="connsiteX49" fmla="*/ 1684 w 10000"/>
                <a:gd name="connsiteY49" fmla="*/ 4744 h 10000"/>
                <a:gd name="connsiteX50" fmla="*/ 1716 w 10000"/>
                <a:gd name="connsiteY50" fmla="*/ 5000 h 10000"/>
                <a:gd name="connsiteX51" fmla="*/ 1746 w 10000"/>
                <a:gd name="connsiteY51" fmla="*/ 5513 h 10000"/>
                <a:gd name="connsiteX52" fmla="*/ 1775 w 10000"/>
                <a:gd name="connsiteY52" fmla="*/ 5641 h 10000"/>
                <a:gd name="connsiteX53" fmla="*/ 1807 w 10000"/>
                <a:gd name="connsiteY53" fmla="*/ 5577 h 10000"/>
                <a:gd name="connsiteX54" fmla="*/ 1828 w 10000"/>
                <a:gd name="connsiteY54" fmla="*/ 5346 h 10000"/>
                <a:gd name="connsiteX55" fmla="*/ 1859 w 10000"/>
                <a:gd name="connsiteY55" fmla="*/ 4936 h 10000"/>
                <a:gd name="connsiteX56" fmla="*/ 1907 w 10000"/>
                <a:gd name="connsiteY56" fmla="*/ 3756 h 10000"/>
                <a:gd name="connsiteX57" fmla="*/ 1938 w 10000"/>
                <a:gd name="connsiteY57" fmla="*/ 3372 h 10000"/>
                <a:gd name="connsiteX58" fmla="*/ 1982 w 10000"/>
                <a:gd name="connsiteY58" fmla="*/ 3346 h 10000"/>
                <a:gd name="connsiteX59" fmla="*/ 2015 w 10000"/>
                <a:gd name="connsiteY59" fmla="*/ 3372 h 10000"/>
                <a:gd name="connsiteX60" fmla="*/ 2047 w 10000"/>
                <a:gd name="connsiteY60" fmla="*/ 4333 h 10000"/>
                <a:gd name="connsiteX61" fmla="*/ 2078 w 10000"/>
                <a:gd name="connsiteY61" fmla="*/ 5346 h 10000"/>
                <a:gd name="connsiteX62" fmla="*/ 2107 w 10000"/>
                <a:gd name="connsiteY62" fmla="*/ 6308 h 10000"/>
                <a:gd name="connsiteX63" fmla="*/ 2157 w 10000"/>
                <a:gd name="connsiteY63" fmla="*/ 6885 h 10000"/>
                <a:gd name="connsiteX64" fmla="*/ 2185 w 10000"/>
                <a:gd name="connsiteY64" fmla="*/ 7077 h 10000"/>
                <a:gd name="connsiteX65" fmla="*/ 2215 w 10000"/>
                <a:gd name="connsiteY65" fmla="*/ 6564 h 10000"/>
                <a:gd name="connsiteX66" fmla="*/ 2247 w 10000"/>
                <a:gd name="connsiteY66" fmla="*/ 6244 h 10000"/>
                <a:gd name="connsiteX67" fmla="*/ 2279 w 10000"/>
                <a:gd name="connsiteY67" fmla="*/ 5897 h 10000"/>
                <a:gd name="connsiteX68" fmla="*/ 2322 w 10000"/>
                <a:gd name="connsiteY68" fmla="*/ 5192 h 10000"/>
                <a:gd name="connsiteX69" fmla="*/ 2354 w 10000"/>
                <a:gd name="connsiteY69" fmla="*/ 4359 h 10000"/>
                <a:gd name="connsiteX70" fmla="*/ 2385 w 10000"/>
                <a:gd name="connsiteY70" fmla="*/ 3628 h 10000"/>
                <a:gd name="connsiteX71" fmla="*/ 2429 w 10000"/>
                <a:gd name="connsiteY71" fmla="*/ 3064 h 10000"/>
                <a:gd name="connsiteX72" fmla="*/ 2458 w 10000"/>
                <a:gd name="connsiteY72" fmla="*/ 3500 h 10000"/>
                <a:gd name="connsiteX73" fmla="*/ 2491 w 10000"/>
                <a:gd name="connsiteY73" fmla="*/ 4423 h 10000"/>
                <a:gd name="connsiteX74" fmla="*/ 2518 w 10000"/>
                <a:gd name="connsiteY74" fmla="*/ 4910 h 10000"/>
                <a:gd name="connsiteX75" fmla="*/ 2553 w 10000"/>
                <a:gd name="connsiteY75" fmla="*/ 4333 h 10000"/>
                <a:gd name="connsiteX76" fmla="*/ 2601 w 10000"/>
                <a:gd name="connsiteY76" fmla="*/ 3154 h 10000"/>
                <a:gd name="connsiteX77" fmla="*/ 2632 w 10000"/>
                <a:gd name="connsiteY77" fmla="*/ 2513 h 10000"/>
                <a:gd name="connsiteX78" fmla="*/ 2660 w 10000"/>
                <a:gd name="connsiteY78" fmla="*/ 3564 h 10000"/>
                <a:gd name="connsiteX79" fmla="*/ 2706 w 10000"/>
                <a:gd name="connsiteY79" fmla="*/ 5385 h 10000"/>
                <a:gd name="connsiteX80" fmla="*/ 2735 w 10000"/>
                <a:gd name="connsiteY80" fmla="*/ 6308 h 10000"/>
                <a:gd name="connsiteX81" fmla="*/ 2763 w 10000"/>
                <a:gd name="connsiteY81" fmla="*/ 5731 h 10000"/>
                <a:gd name="connsiteX82" fmla="*/ 2793 w 10000"/>
                <a:gd name="connsiteY82" fmla="*/ 5346 h 10000"/>
                <a:gd name="connsiteX83" fmla="*/ 2823 w 10000"/>
                <a:gd name="connsiteY83" fmla="*/ 5513 h 10000"/>
                <a:gd name="connsiteX84" fmla="*/ 2855 w 10000"/>
                <a:gd name="connsiteY84" fmla="*/ 5667 h 10000"/>
                <a:gd name="connsiteX85" fmla="*/ 2900 w 10000"/>
                <a:gd name="connsiteY85" fmla="*/ 6308 h 10000"/>
                <a:gd name="connsiteX86" fmla="*/ 2930 w 10000"/>
                <a:gd name="connsiteY86" fmla="*/ 6462 h 10000"/>
                <a:gd name="connsiteX87" fmla="*/ 2960 w 10000"/>
                <a:gd name="connsiteY87" fmla="*/ 6051 h 10000"/>
                <a:gd name="connsiteX88" fmla="*/ 2988 w 10000"/>
                <a:gd name="connsiteY88" fmla="*/ 5513 h 10000"/>
                <a:gd name="connsiteX89" fmla="*/ 3039 w 10000"/>
                <a:gd name="connsiteY89" fmla="*/ 5385 h 10000"/>
                <a:gd name="connsiteX90" fmla="*/ 3072 w 10000"/>
                <a:gd name="connsiteY90" fmla="*/ 5449 h 10000"/>
                <a:gd name="connsiteX91" fmla="*/ 3104 w 10000"/>
                <a:gd name="connsiteY91" fmla="*/ 5513 h 10000"/>
                <a:gd name="connsiteX92" fmla="*/ 3146 w 10000"/>
                <a:gd name="connsiteY92" fmla="*/ 5192 h 10000"/>
                <a:gd name="connsiteX93" fmla="*/ 3180 w 10000"/>
                <a:gd name="connsiteY93" fmla="*/ 4397 h 10000"/>
                <a:gd name="connsiteX94" fmla="*/ 3208 w 10000"/>
                <a:gd name="connsiteY94" fmla="*/ 4295 h 10000"/>
                <a:gd name="connsiteX95" fmla="*/ 3237 w 10000"/>
                <a:gd name="connsiteY95" fmla="*/ 4526 h 10000"/>
                <a:gd name="connsiteX96" fmla="*/ 3268 w 10000"/>
                <a:gd name="connsiteY96" fmla="*/ 5385 h 10000"/>
                <a:gd name="connsiteX97" fmla="*/ 3301 w 10000"/>
                <a:gd name="connsiteY97" fmla="*/ 6590 h 10000"/>
                <a:gd name="connsiteX98" fmla="*/ 3332 w 10000"/>
                <a:gd name="connsiteY98" fmla="*/ 6949 h 10000"/>
                <a:gd name="connsiteX99" fmla="*/ 3375 w 10000"/>
                <a:gd name="connsiteY99" fmla="*/ 6141 h 10000"/>
                <a:gd name="connsiteX100" fmla="*/ 3425 w 10000"/>
                <a:gd name="connsiteY100" fmla="*/ 5346 h 10000"/>
                <a:gd name="connsiteX101" fmla="*/ 3454 w 10000"/>
                <a:gd name="connsiteY101" fmla="*/ 5154 h 10000"/>
                <a:gd name="connsiteX102" fmla="*/ 3486 w 10000"/>
                <a:gd name="connsiteY102" fmla="*/ 5641 h 10000"/>
                <a:gd name="connsiteX103" fmla="*/ 3515 w 10000"/>
                <a:gd name="connsiteY103" fmla="*/ 5795 h 10000"/>
                <a:gd name="connsiteX104" fmla="*/ 3544 w 10000"/>
                <a:gd name="connsiteY104" fmla="*/ 5731 h 10000"/>
                <a:gd name="connsiteX105" fmla="*/ 3576 w 10000"/>
                <a:gd name="connsiteY105" fmla="*/ 5346 h 10000"/>
                <a:gd name="connsiteX106" fmla="*/ 3615 w 10000"/>
                <a:gd name="connsiteY106" fmla="*/ 4910 h 10000"/>
                <a:gd name="connsiteX107" fmla="*/ 3649 w 10000"/>
                <a:gd name="connsiteY107" fmla="*/ 4615 h 10000"/>
                <a:gd name="connsiteX108" fmla="*/ 3680 w 10000"/>
                <a:gd name="connsiteY108" fmla="*/ 4462 h 10000"/>
                <a:gd name="connsiteX109" fmla="*/ 3722 w 10000"/>
                <a:gd name="connsiteY109" fmla="*/ 4423 h 10000"/>
                <a:gd name="connsiteX110" fmla="*/ 3756 w 10000"/>
                <a:gd name="connsiteY110" fmla="*/ 4397 h 10000"/>
                <a:gd name="connsiteX111" fmla="*/ 3786 w 10000"/>
                <a:gd name="connsiteY111" fmla="*/ 4179 h 10000"/>
                <a:gd name="connsiteX112" fmla="*/ 3818 w 10000"/>
                <a:gd name="connsiteY112" fmla="*/ 3731 h 10000"/>
                <a:gd name="connsiteX113" fmla="*/ 3847 w 10000"/>
                <a:gd name="connsiteY113" fmla="*/ 3000 h 10000"/>
                <a:gd name="connsiteX114" fmla="*/ 3898 w 10000"/>
                <a:gd name="connsiteY114" fmla="*/ 2513 h 10000"/>
                <a:gd name="connsiteX115" fmla="*/ 3927 w 10000"/>
                <a:gd name="connsiteY115" fmla="*/ 3026 h 10000"/>
                <a:gd name="connsiteX116" fmla="*/ 3956 w 10000"/>
                <a:gd name="connsiteY116" fmla="*/ 4590 h 10000"/>
                <a:gd name="connsiteX117" fmla="*/ 3985 w 10000"/>
                <a:gd name="connsiteY117" fmla="*/ 6397 h 10000"/>
                <a:gd name="connsiteX118" fmla="*/ 4015 w 10000"/>
                <a:gd name="connsiteY118" fmla="*/ 7192 h 10000"/>
                <a:gd name="connsiteX119" fmla="*/ 4063 w 10000"/>
                <a:gd name="connsiteY119" fmla="*/ 6910 h 10000"/>
                <a:gd name="connsiteX120" fmla="*/ 4091 w 10000"/>
                <a:gd name="connsiteY120" fmla="*/ 6179 h 10000"/>
                <a:gd name="connsiteX121" fmla="*/ 4124 w 10000"/>
                <a:gd name="connsiteY121" fmla="*/ 4936 h 10000"/>
                <a:gd name="connsiteX122" fmla="*/ 4168 w 10000"/>
                <a:gd name="connsiteY122" fmla="*/ 3603 h 10000"/>
                <a:gd name="connsiteX123" fmla="*/ 4193 w 10000"/>
                <a:gd name="connsiteY123" fmla="*/ 2872 h 10000"/>
                <a:gd name="connsiteX124" fmla="*/ 4224 w 10000"/>
                <a:gd name="connsiteY124" fmla="*/ 2231 h 10000"/>
                <a:gd name="connsiteX125" fmla="*/ 4259 w 10000"/>
                <a:gd name="connsiteY125" fmla="*/ 3064 h 10000"/>
                <a:gd name="connsiteX126" fmla="*/ 4288 w 10000"/>
                <a:gd name="connsiteY126" fmla="*/ 5577 h 10000"/>
                <a:gd name="connsiteX127" fmla="*/ 4341 w 10000"/>
                <a:gd name="connsiteY127" fmla="*/ 7359 h 10000"/>
                <a:gd name="connsiteX128" fmla="*/ 4370 w 10000"/>
                <a:gd name="connsiteY128" fmla="*/ 7128 h 10000"/>
                <a:gd name="connsiteX129" fmla="*/ 4410 w 10000"/>
                <a:gd name="connsiteY129" fmla="*/ 6372 h 10000"/>
                <a:gd name="connsiteX130" fmla="*/ 4443 w 10000"/>
                <a:gd name="connsiteY130" fmla="*/ 5538 h 10000"/>
                <a:gd name="connsiteX131" fmla="*/ 4473 w 10000"/>
                <a:gd name="connsiteY131" fmla="*/ 4654 h 10000"/>
                <a:gd name="connsiteX132" fmla="*/ 4506 w 10000"/>
                <a:gd name="connsiteY132" fmla="*/ 3987 h 10000"/>
                <a:gd name="connsiteX133" fmla="*/ 4536 w 10000"/>
                <a:gd name="connsiteY133" fmla="*/ 3410 h 10000"/>
                <a:gd name="connsiteX134" fmla="*/ 4565 w 10000"/>
                <a:gd name="connsiteY134" fmla="*/ 3885 h 10000"/>
                <a:gd name="connsiteX135" fmla="*/ 4595 w 10000"/>
                <a:gd name="connsiteY135" fmla="*/ 5987 h 10000"/>
                <a:gd name="connsiteX136" fmla="*/ 4644 w 10000"/>
                <a:gd name="connsiteY136" fmla="*/ 7679 h 10000"/>
                <a:gd name="connsiteX137" fmla="*/ 4670 w 10000"/>
                <a:gd name="connsiteY137" fmla="*/ 7641 h 10000"/>
                <a:gd name="connsiteX138" fmla="*/ 4699 w 10000"/>
                <a:gd name="connsiteY138" fmla="*/ 7103 h 10000"/>
                <a:gd name="connsiteX139" fmla="*/ 4731 w 10000"/>
                <a:gd name="connsiteY139" fmla="*/ 6500 h 10000"/>
                <a:gd name="connsiteX140" fmla="*/ 4781 w 10000"/>
                <a:gd name="connsiteY140" fmla="*/ 5962 h 10000"/>
                <a:gd name="connsiteX141" fmla="*/ 4810 w 10000"/>
                <a:gd name="connsiteY141" fmla="*/ 5321 h 10000"/>
                <a:gd name="connsiteX142" fmla="*/ 4843 w 10000"/>
                <a:gd name="connsiteY142" fmla="*/ 4744 h 10000"/>
                <a:gd name="connsiteX143" fmla="*/ 4883 w 10000"/>
                <a:gd name="connsiteY143" fmla="*/ 4051 h 10000"/>
                <a:gd name="connsiteX144" fmla="*/ 4916 w 10000"/>
                <a:gd name="connsiteY144" fmla="*/ 3372 h 10000"/>
                <a:gd name="connsiteX145" fmla="*/ 4947 w 10000"/>
                <a:gd name="connsiteY145" fmla="*/ 3667 h 10000"/>
                <a:gd name="connsiteX146" fmla="*/ 4978 w 10000"/>
                <a:gd name="connsiteY146" fmla="*/ 4295 h 10000"/>
                <a:gd name="connsiteX147" fmla="*/ 5007 w 10000"/>
                <a:gd name="connsiteY147" fmla="*/ 4808 h 10000"/>
                <a:gd name="connsiteX148" fmla="*/ 5036 w 10000"/>
                <a:gd name="connsiteY148" fmla="*/ 5667 h 10000"/>
                <a:gd name="connsiteX149" fmla="*/ 5086 w 10000"/>
                <a:gd name="connsiteY149" fmla="*/ 6205 h 10000"/>
                <a:gd name="connsiteX150" fmla="*/ 5115 w 10000"/>
                <a:gd name="connsiteY150" fmla="*/ 6141 h 10000"/>
                <a:gd name="connsiteX151" fmla="*/ 5139 w 10000"/>
                <a:gd name="connsiteY151" fmla="*/ 5705 h 10000"/>
                <a:gd name="connsiteX152" fmla="*/ 5191 w 10000"/>
                <a:gd name="connsiteY152" fmla="*/ 5154 h 10000"/>
                <a:gd name="connsiteX153" fmla="*/ 5225 w 10000"/>
                <a:gd name="connsiteY153" fmla="*/ 4526 h 10000"/>
                <a:gd name="connsiteX154" fmla="*/ 5254 w 10000"/>
                <a:gd name="connsiteY154" fmla="*/ 4590 h 10000"/>
                <a:gd name="connsiteX155" fmla="*/ 5286 w 10000"/>
                <a:gd name="connsiteY155" fmla="*/ 5321 h 10000"/>
                <a:gd name="connsiteX156" fmla="*/ 5328 w 10000"/>
                <a:gd name="connsiteY156" fmla="*/ 5962 h 10000"/>
                <a:gd name="connsiteX157" fmla="*/ 5361 w 10000"/>
                <a:gd name="connsiteY157" fmla="*/ 5859 h 10000"/>
                <a:gd name="connsiteX158" fmla="*/ 5390 w 10000"/>
                <a:gd name="connsiteY158" fmla="*/ 5064 h 10000"/>
                <a:gd name="connsiteX159" fmla="*/ 5419 w 10000"/>
                <a:gd name="connsiteY159" fmla="*/ 4359 h 10000"/>
                <a:gd name="connsiteX160" fmla="*/ 5467 w 10000"/>
                <a:gd name="connsiteY160" fmla="*/ 4013 h 10000"/>
                <a:gd name="connsiteX161" fmla="*/ 5499 w 10000"/>
                <a:gd name="connsiteY161" fmla="*/ 4333 h 10000"/>
                <a:gd name="connsiteX162" fmla="*/ 5529 w 10000"/>
                <a:gd name="connsiteY162" fmla="*/ 4936 h 10000"/>
                <a:gd name="connsiteX163" fmla="*/ 5561 w 10000"/>
                <a:gd name="connsiteY163" fmla="*/ 5603 h 10000"/>
                <a:gd name="connsiteX164" fmla="*/ 5594 w 10000"/>
                <a:gd name="connsiteY164" fmla="*/ 5705 h 10000"/>
                <a:gd name="connsiteX165" fmla="*/ 5636 w 10000"/>
                <a:gd name="connsiteY165" fmla="*/ 5449 h 10000"/>
                <a:gd name="connsiteX166" fmla="*/ 5665 w 10000"/>
                <a:gd name="connsiteY166" fmla="*/ 5103 h 10000"/>
                <a:gd name="connsiteX167" fmla="*/ 5696 w 10000"/>
                <a:gd name="connsiteY167" fmla="*/ 4359 h 10000"/>
                <a:gd name="connsiteX168" fmla="*/ 5723 w 10000"/>
                <a:gd name="connsiteY168" fmla="*/ 3731 h 10000"/>
                <a:gd name="connsiteX169" fmla="*/ 5754 w 10000"/>
                <a:gd name="connsiteY169" fmla="*/ 3923 h 10000"/>
                <a:gd name="connsiteX170" fmla="*/ 5799 w 10000"/>
                <a:gd name="connsiteY170" fmla="*/ 3500 h 10000"/>
                <a:gd name="connsiteX171" fmla="*/ 5831 w 10000"/>
                <a:gd name="connsiteY171" fmla="*/ 2615 h 10000"/>
                <a:gd name="connsiteX172" fmla="*/ 5878 w 10000"/>
                <a:gd name="connsiteY172" fmla="*/ 897 h 10000"/>
                <a:gd name="connsiteX173" fmla="*/ 5908 w 10000"/>
                <a:gd name="connsiteY173" fmla="*/ 1154 h 10000"/>
                <a:gd name="connsiteX174" fmla="*/ 5940 w 10000"/>
                <a:gd name="connsiteY174" fmla="*/ 3987 h 10000"/>
                <a:gd name="connsiteX175" fmla="*/ 5970 w 10000"/>
                <a:gd name="connsiteY175" fmla="*/ 7577 h 10000"/>
                <a:gd name="connsiteX176" fmla="*/ 6002 w 10000"/>
                <a:gd name="connsiteY176" fmla="*/ 9423 h 10000"/>
                <a:gd name="connsiteX177" fmla="*/ 6033 w 10000"/>
                <a:gd name="connsiteY177" fmla="*/ 9167 h 10000"/>
                <a:gd name="connsiteX178" fmla="*/ 6064 w 10000"/>
                <a:gd name="connsiteY178" fmla="*/ 7872 h 10000"/>
                <a:gd name="connsiteX179" fmla="*/ 6110 w 10000"/>
                <a:gd name="connsiteY179" fmla="*/ 6782 h 10000"/>
                <a:gd name="connsiteX180" fmla="*/ 6140 w 10000"/>
                <a:gd name="connsiteY180" fmla="*/ 5897 h 10000"/>
                <a:gd name="connsiteX181" fmla="*/ 6182 w 10000"/>
                <a:gd name="connsiteY181" fmla="*/ 5410 h 10000"/>
                <a:gd name="connsiteX182" fmla="*/ 6213 w 10000"/>
                <a:gd name="connsiteY182" fmla="*/ 5282 h 10000"/>
                <a:gd name="connsiteX183" fmla="*/ 6243 w 10000"/>
                <a:gd name="connsiteY183" fmla="*/ 5346 h 10000"/>
                <a:gd name="connsiteX184" fmla="*/ 6275 w 10000"/>
                <a:gd name="connsiteY184" fmla="*/ 5038 h 10000"/>
                <a:gd name="connsiteX185" fmla="*/ 6305 w 10000"/>
                <a:gd name="connsiteY185" fmla="*/ 4872 h 10000"/>
                <a:gd name="connsiteX186" fmla="*/ 6351 w 10000"/>
                <a:gd name="connsiteY186" fmla="*/ 4718 h 10000"/>
                <a:gd name="connsiteX187" fmla="*/ 6381 w 10000"/>
                <a:gd name="connsiteY187" fmla="*/ 4936 h 10000"/>
                <a:gd name="connsiteX188" fmla="*/ 6414 w 10000"/>
                <a:gd name="connsiteY188" fmla="*/ 5103 h 10000"/>
                <a:gd name="connsiteX189" fmla="*/ 6444 w 10000"/>
                <a:gd name="connsiteY189" fmla="*/ 5474 h 10000"/>
                <a:gd name="connsiteX190" fmla="*/ 6491 w 10000"/>
                <a:gd name="connsiteY190" fmla="*/ 5410 h 10000"/>
                <a:gd name="connsiteX191" fmla="*/ 6521 w 10000"/>
                <a:gd name="connsiteY191" fmla="*/ 5218 h 10000"/>
                <a:gd name="connsiteX192" fmla="*/ 6551 w 10000"/>
                <a:gd name="connsiteY192" fmla="*/ 5000 h 10000"/>
                <a:gd name="connsiteX193" fmla="*/ 6580 w 10000"/>
                <a:gd name="connsiteY193" fmla="*/ 4872 h 10000"/>
                <a:gd name="connsiteX194" fmla="*/ 6612 w 10000"/>
                <a:gd name="connsiteY194" fmla="*/ 4744 h 10000"/>
                <a:gd name="connsiteX195" fmla="*/ 6656 w 10000"/>
                <a:gd name="connsiteY195" fmla="*/ 4808 h 10000"/>
                <a:gd name="connsiteX196" fmla="*/ 6684 w 10000"/>
                <a:gd name="connsiteY196" fmla="*/ 4782 h 10000"/>
                <a:gd name="connsiteX197" fmla="*/ 6717 w 10000"/>
                <a:gd name="connsiteY197" fmla="*/ 4590 h 10000"/>
                <a:gd name="connsiteX198" fmla="*/ 6745 w 10000"/>
                <a:gd name="connsiteY198" fmla="*/ 4654 h 10000"/>
                <a:gd name="connsiteX199" fmla="*/ 6795 w 10000"/>
                <a:gd name="connsiteY199" fmla="*/ 4782 h 10000"/>
                <a:gd name="connsiteX200" fmla="*/ 6825 w 10000"/>
                <a:gd name="connsiteY200" fmla="*/ 4872 h 10000"/>
                <a:gd name="connsiteX201" fmla="*/ 6857 w 10000"/>
                <a:gd name="connsiteY201" fmla="*/ 4179 h 10000"/>
                <a:gd name="connsiteX202" fmla="*/ 6897 w 10000"/>
                <a:gd name="connsiteY202" fmla="*/ 2423 h 10000"/>
                <a:gd name="connsiteX203" fmla="*/ 6927 w 10000"/>
                <a:gd name="connsiteY203" fmla="*/ 923 h 10000"/>
                <a:gd name="connsiteX204" fmla="*/ 6958 w 10000"/>
                <a:gd name="connsiteY204" fmla="*/ 0 h 10000"/>
                <a:gd name="connsiteX205" fmla="*/ 6990 w 10000"/>
                <a:gd name="connsiteY205" fmla="*/ 1051 h 10000"/>
                <a:gd name="connsiteX206" fmla="*/ 7024 w 10000"/>
                <a:gd name="connsiteY206" fmla="*/ 4487 h 10000"/>
                <a:gd name="connsiteX207" fmla="*/ 7054 w 10000"/>
                <a:gd name="connsiteY207" fmla="*/ 7705 h 10000"/>
                <a:gd name="connsiteX208" fmla="*/ 7099 w 10000"/>
                <a:gd name="connsiteY208" fmla="*/ 9397 h 10000"/>
                <a:gd name="connsiteX209" fmla="*/ 7128 w 10000"/>
                <a:gd name="connsiteY209" fmla="*/ 9397 h 10000"/>
                <a:gd name="connsiteX210" fmla="*/ 7159 w 10000"/>
                <a:gd name="connsiteY210" fmla="*/ 8436 h 10000"/>
                <a:gd name="connsiteX211" fmla="*/ 7207 w 10000"/>
                <a:gd name="connsiteY211" fmla="*/ 7679 h 10000"/>
                <a:gd name="connsiteX212" fmla="*/ 7237 w 10000"/>
                <a:gd name="connsiteY212" fmla="*/ 7231 h 10000"/>
                <a:gd name="connsiteX213" fmla="*/ 7271 w 10000"/>
                <a:gd name="connsiteY213" fmla="*/ 6436 h 10000"/>
                <a:gd name="connsiteX214" fmla="*/ 7301 w 10000"/>
                <a:gd name="connsiteY214" fmla="*/ 5538 h 10000"/>
                <a:gd name="connsiteX215" fmla="*/ 7333 w 10000"/>
                <a:gd name="connsiteY215" fmla="*/ 4872 h 10000"/>
                <a:gd name="connsiteX216" fmla="*/ 7374 w 10000"/>
                <a:gd name="connsiteY216" fmla="*/ 4423 h 10000"/>
                <a:gd name="connsiteX217" fmla="*/ 7406 w 10000"/>
                <a:gd name="connsiteY217" fmla="*/ 4462 h 10000"/>
                <a:gd name="connsiteX218" fmla="*/ 7435 w 10000"/>
                <a:gd name="connsiteY218" fmla="*/ 3885 h 10000"/>
                <a:gd name="connsiteX219" fmla="*/ 7465 w 10000"/>
                <a:gd name="connsiteY219" fmla="*/ 2744 h 10000"/>
                <a:gd name="connsiteX220" fmla="*/ 7496 w 10000"/>
                <a:gd name="connsiteY220" fmla="*/ 1949 h 10000"/>
                <a:gd name="connsiteX221" fmla="*/ 7537 w 10000"/>
                <a:gd name="connsiteY221" fmla="*/ 2897 h 10000"/>
                <a:gd name="connsiteX222" fmla="*/ 7566 w 10000"/>
                <a:gd name="connsiteY222" fmla="*/ 5833 h 10000"/>
                <a:gd name="connsiteX223" fmla="*/ 7616 w 10000"/>
                <a:gd name="connsiteY223" fmla="*/ 8000 h 10000"/>
                <a:gd name="connsiteX224" fmla="*/ 7647 w 10000"/>
                <a:gd name="connsiteY224" fmla="*/ 8090 h 10000"/>
                <a:gd name="connsiteX225" fmla="*/ 7678 w 10000"/>
                <a:gd name="connsiteY225" fmla="*/ 7103 h 10000"/>
                <a:gd name="connsiteX226" fmla="*/ 7708 w 10000"/>
                <a:gd name="connsiteY226" fmla="*/ 6205 h 10000"/>
                <a:gd name="connsiteX227" fmla="*/ 7741 w 10000"/>
                <a:gd name="connsiteY227" fmla="*/ 5641 h 10000"/>
                <a:gd name="connsiteX228" fmla="*/ 7771 w 10000"/>
                <a:gd name="connsiteY228" fmla="*/ 5321 h 10000"/>
                <a:gd name="connsiteX229" fmla="*/ 7817 w 10000"/>
                <a:gd name="connsiteY229" fmla="*/ 5154 h 10000"/>
                <a:gd name="connsiteX230" fmla="*/ 7847 w 10000"/>
                <a:gd name="connsiteY230" fmla="*/ 4872 h 10000"/>
                <a:gd name="connsiteX231" fmla="*/ 7881 w 10000"/>
                <a:gd name="connsiteY231" fmla="*/ 4526 h 10000"/>
                <a:gd name="connsiteX232" fmla="*/ 7926 w 10000"/>
                <a:gd name="connsiteY232" fmla="*/ 4333 h 10000"/>
                <a:gd name="connsiteX233" fmla="*/ 7957 w 10000"/>
                <a:gd name="connsiteY233" fmla="*/ 4115 h 10000"/>
                <a:gd name="connsiteX234" fmla="*/ 7979 w 10000"/>
                <a:gd name="connsiteY234" fmla="*/ 3859 h 10000"/>
                <a:gd name="connsiteX235" fmla="*/ 8012 w 10000"/>
                <a:gd name="connsiteY235" fmla="*/ 3692 h 10000"/>
                <a:gd name="connsiteX236" fmla="*/ 8044 w 10000"/>
                <a:gd name="connsiteY236" fmla="*/ 3603 h 10000"/>
                <a:gd name="connsiteX237" fmla="*/ 8093 w 10000"/>
                <a:gd name="connsiteY237" fmla="*/ 3821 h 10000"/>
                <a:gd name="connsiteX238" fmla="*/ 8122 w 10000"/>
                <a:gd name="connsiteY238" fmla="*/ 4590 h 10000"/>
                <a:gd name="connsiteX239" fmla="*/ 8152 w 10000"/>
                <a:gd name="connsiteY239" fmla="*/ 5103 h 10000"/>
                <a:gd name="connsiteX240" fmla="*/ 8188 w 10000"/>
                <a:gd name="connsiteY240" fmla="*/ 5346 h 10000"/>
                <a:gd name="connsiteX241" fmla="*/ 8227 w 10000"/>
                <a:gd name="connsiteY241" fmla="*/ 5474 h 10000"/>
                <a:gd name="connsiteX242" fmla="*/ 8256 w 10000"/>
                <a:gd name="connsiteY242" fmla="*/ 5538 h 10000"/>
                <a:gd name="connsiteX243" fmla="*/ 8289 w 10000"/>
                <a:gd name="connsiteY243" fmla="*/ 5513 h 10000"/>
                <a:gd name="connsiteX244" fmla="*/ 8320 w 10000"/>
                <a:gd name="connsiteY244" fmla="*/ 5218 h 10000"/>
                <a:gd name="connsiteX245" fmla="*/ 8365 w 10000"/>
                <a:gd name="connsiteY245" fmla="*/ 4744 h 10000"/>
                <a:gd name="connsiteX246" fmla="*/ 8398 w 10000"/>
                <a:gd name="connsiteY246" fmla="*/ 4397 h 10000"/>
                <a:gd name="connsiteX247" fmla="*/ 8429 w 10000"/>
                <a:gd name="connsiteY247" fmla="*/ 3821 h 10000"/>
                <a:gd name="connsiteX248" fmla="*/ 8452 w 10000"/>
                <a:gd name="connsiteY248" fmla="*/ 3372 h 10000"/>
                <a:gd name="connsiteX249" fmla="*/ 8483 w 10000"/>
                <a:gd name="connsiteY249" fmla="*/ 3372 h 10000"/>
                <a:gd name="connsiteX250" fmla="*/ 8518 w 10000"/>
                <a:gd name="connsiteY250" fmla="*/ 3795 h 10000"/>
                <a:gd name="connsiteX251" fmla="*/ 8566 w 10000"/>
                <a:gd name="connsiteY251" fmla="*/ 5192 h 10000"/>
                <a:gd name="connsiteX252" fmla="*/ 8609 w 10000"/>
                <a:gd name="connsiteY252" fmla="*/ 6436 h 10000"/>
                <a:gd name="connsiteX253" fmla="*/ 8636 w 10000"/>
                <a:gd name="connsiteY253" fmla="*/ 7321 h 10000"/>
                <a:gd name="connsiteX254" fmla="*/ 8668 w 10000"/>
                <a:gd name="connsiteY254" fmla="*/ 7359 h 10000"/>
                <a:gd name="connsiteX255" fmla="*/ 8698 w 10000"/>
                <a:gd name="connsiteY255" fmla="*/ 6846 h 10000"/>
                <a:gd name="connsiteX256" fmla="*/ 8730 w 10000"/>
                <a:gd name="connsiteY256" fmla="*/ 6179 h 10000"/>
                <a:gd name="connsiteX257" fmla="*/ 8761 w 10000"/>
                <a:gd name="connsiteY257" fmla="*/ 5897 h 10000"/>
                <a:gd name="connsiteX258" fmla="*/ 8795 w 10000"/>
                <a:gd name="connsiteY258" fmla="*/ 5538 h 10000"/>
                <a:gd name="connsiteX259" fmla="*/ 8841 w 10000"/>
                <a:gd name="connsiteY259" fmla="*/ 4590 h 10000"/>
                <a:gd name="connsiteX260" fmla="*/ 8869 w 10000"/>
                <a:gd name="connsiteY260" fmla="*/ 3064 h 10000"/>
                <a:gd name="connsiteX261" fmla="*/ 8899 w 10000"/>
                <a:gd name="connsiteY261" fmla="*/ 2615 h 10000"/>
                <a:gd name="connsiteX262" fmla="*/ 8945 w 10000"/>
                <a:gd name="connsiteY262" fmla="*/ 3474 h 10000"/>
                <a:gd name="connsiteX263" fmla="*/ 8979 w 10000"/>
                <a:gd name="connsiteY263" fmla="*/ 4359 h 10000"/>
                <a:gd name="connsiteX264" fmla="*/ 9008 w 10000"/>
                <a:gd name="connsiteY264" fmla="*/ 5321 h 10000"/>
                <a:gd name="connsiteX265" fmla="*/ 9038 w 10000"/>
                <a:gd name="connsiteY265" fmla="*/ 7013 h 10000"/>
                <a:gd name="connsiteX266" fmla="*/ 9082 w 10000"/>
                <a:gd name="connsiteY266" fmla="*/ 8179 h 10000"/>
                <a:gd name="connsiteX267" fmla="*/ 9112 w 10000"/>
                <a:gd name="connsiteY267" fmla="*/ 8115 h 10000"/>
                <a:gd name="connsiteX268" fmla="*/ 9143 w 10000"/>
                <a:gd name="connsiteY268" fmla="*/ 7256 h 10000"/>
                <a:gd name="connsiteX269" fmla="*/ 9175 w 10000"/>
                <a:gd name="connsiteY269" fmla="*/ 6269 h 10000"/>
                <a:gd name="connsiteX270" fmla="*/ 9208 w 10000"/>
                <a:gd name="connsiteY270" fmla="*/ 5410 h 10000"/>
                <a:gd name="connsiteX271" fmla="*/ 9236 w 10000"/>
                <a:gd name="connsiteY271" fmla="*/ 4974 h 10000"/>
                <a:gd name="connsiteX272" fmla="*/ 9285 w 10000"/>
                <a:gd name="connsiteY272" fmla="*/ 4551 h 10000"/>
                <a:gd name="connsiteX273" fmla="*/ 9313 w 10000"/>
                <a:gd name="connsiteY273" fmla="*/ 4231 h 10000"/>
                <a:gd name="connsiteX274" fmla="*/ 9346 w 10000"/>
                <a:gd name="connsiteY274" fmla="*/ 3885 h 10000"/>
                <a:gd name="connsiteX275" fmla="*/ 9390 w 10000"/>
                <a:gd name="connsiteY275" fmla="*/ 3667 h 10000"/>
                <a:gd name="connsiteX276" fmla="*/ 9418 w 10000"/>
                <a:gd name="connsiteY276" fmla="*/ 3218 h 10000"/>
                <a:gd name="connsiteX277" fmla="*/ 9448 w 10000"/>
                <a:gd name="connsiteY277" fmla="*/ 3192 h 10000"/>
                <a:gd name="connsiteX278" fmla="*/ 9479 w 10000"/>
                <a:gd name="connsiteY278" fmla="*/ 3731 h 10000"/>
                <a:gd name="connsiteX279" fmla="*/ 9524 w 10000"/>
                <a:gd name="connsiteY279" fmla="*/ 4615 h 10000"/>
                <a:gd name="connsiteX280" fmla="*/ 9556 w 10000"/>
                <a:gd name="connsiteY280" fmla="*/ 5321 h 10000"/>
                <a:gd name="connsiteX281" fmla="*/ 9586 w 10000"/>
                <a:gd name="connsiteY281" fmla="*/ 5731 h 10000"/>
                <a:gd name="connsiteX282" fmla="*/ 9635 w 10000"/>
                <a:gd name="connsiteY282" fmla="*/ 6090 h 10000"/>
                <a:gd name="connsiteX283" fmla="*/ 9665 w 10000"/>
                <a:gd name="connsiteY283" fmla="*/ 6026 h 10000"/>
                <a:gd name="connsiteX284" fmla="*/ 9695 w 10000"/>
                <a:gd name="connsiteY284" fmla="*/ 5321 h 10000"/>
                <a:gd name="connsiteX285" fmla="*/ 9725 w 10000"/>
                <a:gd name="connsiteY285" fmla="*/ 4397 h 10000"/>
                <a:gd name="connsiteX286" fmla="*/ 9754 w 10000"/>
                <a:gd name="connsiteY286" fmla="*/ 4077 h 10000"/>
                <a:gd name="connsiteX287" fmla="*/ 9786 w 10000"/>
                <a:gd name="connsiteY287" fmla="*/ 4051 h 10000"/>
                <a:gd name="connsiteX288" fmla="*/ 9830 w 10000"/>
                <a:gd name="connsiteY288" fmla="*/ 4974 h 10000"/>
                <a:gd name="connsiteX289" fmla="*/ 9861 w 10000"/>
                <a:gd name="connsiteY289" fmla="*/ 5897 h 10000"/>
                <a:gd name="connsiteX290" fmla="*/ 9893 w 10000"/>
                <a:gd name="connsiteY290" fmla="*/ 5795 h 10000"/>
                <a:gd name="connsiteX291" fmla="*/ 9925 w 10000"/>
                <a:gd name="connsiteY291" fmla="*/ 5321 h 10000"/>
                <a:gd name="connsiteX292" fmla="*/ 10000 w 10000"/>
                <a:gd name="connsiteY292" fmla="*/ 5321 h 10000"/>
                <a:gd name="connsiteX0" fmla="*/ 0 w 9925"/>
                <a:gd name="connsiteY0" fmla="*/ 5103 h 10000"/>
                <a:gd name="connsiteX1" fmla="*/ 29 w 9925"/>
                <a:gd name="connsiteY1" fmla="*/ 6333 h 10000"/>
                <a:gd name="connsiteX2" fmla="*/ 58 w 9925"/>
                <a:gd name="connsiteY2" fmla="*/ 6885 h 10000"/>
                <a:gd name="connsiteX3" fmla="*/ 87 w 9925"/>
                <a:gd name="connsiteY3" fmla="*/ 6397 h 10000"/>
                <a:gd name="connsiteX4" fmla="*/ 138 w 9925"/>
                <a:gd name="connsiteY4" fmla="*/ 5474 h 10000"/>
                <a:gd name="connsiteX5" fmla="*/ 169 w 9925"/>
                <a:gd name="connsiteY5" fmla="*/ 4179 h 10000"/>
                <a:gd name="connsiteX6" fmla="*/ 200 w 9925"/>
                <a:gd name="connsiteY6" fmla="*/ 3128 h 10000"/>
                <a:gd name="connsiteX7" fmla="*/ 241 w 9925"/>
                <a:gd name="connsiteY7" fmla="*/ 2897 h 10000"/>
                <a:gd name="connsiteX8" fmla="*/ 271 w 9925"/>
                <a:gd name="connsiteY8" fmla="*/ 3987 h 10000"/>
                <a:gd name="connsiteX9" fmla="*/ 305 w 9925"/>
                <a:gd name="connsiteY9" fmla="*/ 5346 h 10000"/>
                <a:gd name="connsiteX10" fmla="*/ 335 w 9925"/>
                <a:gd name="connsiteY10" fmla="*/ 6179 h 10000"/>
                <a:gd name="connsiteX11" fmla="*/ 368 w 9925"/>
                <a:gd name="connsiteY11" fmla="*/ 6333 h 10000"/>
                <a:gd name="connsiteX12" fmla="*/ 415 w 9925"/>
                <a:gd name="connsiteY12" fmla="*/ 6115 h 10000"/>
                <a:gd name="connsiteX13" fmla="*/ 443 w 9925"/>
                <a:gd name="connsiteY13" fmla="*/ 5667 h 10000"/>
                <a:gd name="connsiteX14" fmla="*/ 478 w 9925"/>
                <a:gd name="connsiteY14" fmla="*/ 5385 h 10000"/>
                <a:gd name="connsiteX15" fmla="*/ 507 w 9925"/>
                <a:gd name="connsiteY15" fmla="*/ 4872 h 10000"/>
                <a:gd name="connsiteX16" fmla="*/ 541 w 9925"/>
                <a:gd name="connsiteY16" fmla="*/ 4013 h 10000"/>
                <a:gd name="connsiteX17" fmla="*/ 586 w 9925"/>
                <a:gd name="connsiteY17" fmla="*/ 3795 h 10000"/>
                <a:gd name="connsiteX18" fmla="*/ 618 w 9925"/>
                <a:gd name="connsiteY18" fmla="*/ 3859 h 10000"/>
                <a:gd name="connsiteX19" fmla="*/ 647 w 9925"/>
                <a:gd name="connsiteY19" fmla="*/ 4115 h 10000"/>
                <a:gd name="connsiteX20" fmla="*/ 691 w 9925"/>
                <a:gd name="connsiteY20" fmla="*/ 4872 h 10000"/>
                <a:gd name="connsiteX21" fmla="*/ 718 w 9925"/>
                <a:gd name="connsiteY21" fmla="*/ 5513 h 10000"/>
                <a:gd name="connsiteX22" fmla="*/ 751 w 9925"/>
                <a:gd name="connsiteY22" fmla="*/ 5513 h 10000"/>
                <a:gd name="connsiteX23" fmla="*/ 780 w 9925"/>
                <a:gd name="connsiteY23" fmla="*/ 5641 h 10000"/>
                <a:gd name="connsiteX24" fmla="*/ 809 w 9925"/>
                <a:gd name="connsiteY24" fmla="*/ 5705 h 10000"/>
                <a:gd name="connsiteX25" fmla="*/ 841 w 9925"/>
                <a:gd name="connsiteY25" fmla="*/ 5833 h 10000"/>
                <a:gd name="connsiteX26" fmla="*/ 890 w 9925"/>
                <a:gd name="connsiteY26" fmla="*/ 5731 h 10000"/>
                <a:gd name="connsiteX27" fmla="*/ 918 w 9925"/>
                <a:gd name="connsiteY27" fmla="*/ 5321 h 10000"/>
                <a:gd name="connsiteX28" fmla="*/ 947 w 9925"/>
                <a:gd name="connsiteY28" fmla="*/ 4974 h 10000"/>
                <a:gd name="connsiteX29" fmla="*/ 994 w 9925"/>
                <a:gd name="connsiteY29" fmla="*/ 4526 h 10000"/>
                <a:gd name="connsiteX30" fmla="*/ 1024 w 9925"/>
                <a:gd name="connsiteY30" fmla="*/ 4051 h 10000"/>
                <a:gd name="connsiteX31" fmla="*/ 1054 w 9925"/>
                <a:gd name="connsiteY31" fmla="*/ 3372 h 10000"/>
                <a:gd name="connsiteX32" fmla="*/ 1087 w 9925"/>
                <a:gd name="connsiteY32" fmla="*/ 3026 h 10000"/>
                <a:gd name="connsiteX33" fmla="*/ 1130 w 9925"/>
                <a:gd name="connsiteY33" fmla="*/ 3282 h 10000"/>
                <a:gd name="connsiteX34" fmla="*/ 1161 w 9925"/>
                <a:gd name="connsiteY34" fmla="*/ 4551 h 10000"/>
                <a:gd name="connsiteX35" fmla="*/ 1190 w 9925"/>
                <a:gd name="connsiteY35" fmla="*/ 6090 h 10000"/>
                <a:gd name="connsiteX36" fmla="*/ 1221 w 9925"/>
                <a:gd name="connsiteY36" fmla="*/ 7256 h 10000"/>
                <a:gd name="connsiteX37" fmla="*/ 1249 w 9925"/>
                <a:gd name="connsiteY37" fmla="*/ 7449 h 10000"/>
                <a:gd name="connsiteX38" fmla="*/ 1302 w 9925"/>
                <a:gd name="connsiteY38" fmla="*/ 7077 h 10000"/>
                <a:gd name="connsiteX39" fmla="*/ 1331 w 9925"/>
                <a:gd name="connsiteY39" fmla="*/ 5603 h 10000"/>
                <a:gd name="connsiteX40" fmla="*/ 1357 w 9925"/>
                <a:gd name="connsiteY40" fmla="*/ 3282 h 10000"/>
                <a:gd name="connsiteX41" fmla="*/ 1388 w 9925"/>
                <a:gd name="connsiteY41" fmla="*/ 1308 h 10000"/>
                <a:gd name="connsiteX42" fmla="*/ 1439 w 9925"/>
                <a:gd name="connsiteY42" fmla="*/ 962 h 10000"/>
                <a:gd name="connsiteX43" fmla="*/ 1471 w 9925"/>
                <a:gd name="connsiteY43" fmla="*/ 3282 h 10000"/>
                <a:gd name="connsiteX44" fmla="*/ 1501 w 9925"/>
                <a:gd name="connsiteY44" fmla="*/ 7744 h 10000"/>
                <a:gd name="connsiteX45" fmla="*/ 1531 w 9925"/>
                <a:gd name="connsiteY45" fmla="*/ 10000 h 10000"/>
                <a:gd name="connsiteX46" fmla="*/ 1560 w 9925"/>
                <a:gd name="connsiteY46" fmla="*/ 8821 h 10000"/>
                <a:gd name="connsiteX47" fmla="*/ 1608 w 9925"/>
                <a:gd name="connsiteY47" fmla="*/ 6564 h 10000"/>
                <a:gd name="connsiteX48" fmla="*/ 1638 w 9925"/>
                <a:gd name="connsiteY48" fmla="*/ 5064 h 10000"/>
                <a:gd name="connsiteX49" fmla="*/ 1684 w 9925"/>
                <a:gd name="connsiteY49" fmla="*/ 4744 h 10000"/>
                <a:gd name="connsiteX50" fmla="*/ 1716 w 9925"/>
                <a:gd name="connsiteY50" fmla="*/ 5000 h 10000"/>
                <a:gd name="connsiteX51" fmla="*/ 1746 w 9925"/>
                <a:gd name="connsiteY51" fmla="*/ 5513 h 10000"/>
                <a:gd name="connsiteX52" fmla="*/ 1775 w 9925"/>
                <a:gd name="connsiteY52" fmla="*/ 5641 h 10000"/>
                <a:gd name="connsiteX53" fmla="*/ 1807 w 9925"/>
                <a:gd name="connsiteY53" fmla="*/ 5577 h 10000"/>
                <a:gd name="connsiteX54" fmla="*/ 1828 w 9925"/>
                <a:gd name="connsiteY54" fmla="*/ 5346 h 10000"/>
                <a:gd name="connsiteX55" fmla="*/ 1859 w 9925"/>
                <a:gd name="connsiteY55" fmla="*/ 4936 h 10000"/>
                <a:gd name="connsiteX56" fmla="*/ 1907 w 9925"/>
                <a:gd name="connsiteY56" fmla="*/ 3756 h 10000"/>
                <a:gd name="connsiteX57" fmla="*/ 1938 w 9925"/>
                <a:gd name="connsiteY57" fmla="*/ 3372 h 10000"/>
                <a:gd name="connsiteX58" fmla="*/ 1982 w 9925"/>
                <a:gd name="connsiteY58" fmla="*/ 3346 h 10000"/>
                <a:gd name="connsiteX59" fmla="*/ 2015 w 9925"/>
                <a:gd name="connsiteY59" fmla="*/ 3372 h 10000"/>
                <a:gd name="connsiteX60" fmla="*/ 2047 w 9925"/>
                <a:gd name="connsiteY60" fmla="*/ 4333 h 10000"/>
                <a:gd name="connsiteX61" fmla="*/ 2078 w 9925"/>
                <a:gd name="connsiteY61" fmla="*/ 5346 h 10000"/>
                <a:gd name="connsiteX62" fmla="*/ 2107 w 9925"/>
                <a:gd name="connsiteY62" fmla="*/ 6308 h 10000"/>
                <a:gd name="connsiteX63" fmla="*/ 2157 w 9925"/>
                <a:gd name="connsiteY63" fmla="*/ 6885 h 10000"/>
                <a:gd name="connsiteX64" fmla="*/ 2185 w 9925"/>
                <a:gd name="connsiteY64" fmla="*/ 7077 h 10000"/>
                <a:gd name="connsiteX65" fmla="*/ 2215 w 9925"/>
                <a:gd name="connsiteY65" fmla="*/ 6564 h 10000"/>
                <a:gd name="connsiteX66" fmla="*/ 2247 w 9925"/>
                <a:gd name="connsiteY66" fmla="*/ 6244 h 10000"/>
                <a:gd name="connsiteX67" fmla="*/ 2279 w 9925"/>
                <a:gd name="connsiteY67" fmla="*/ 5897 h 10000"/>
                <a:gd name="connsiteX68" fmla="*/ 2322 w 9925"/>
                <a:gd name="connsiteY68" fmla="*/ 5192 h 10000"/>
                <a:gd name="connsiteX69" fmla="*/ 2354 w 9925"/>
                <a:gd name="connsiteY69" fmla="*/ 4359 h 10000"/>
                <a:gd name="connsiteX70" fmla="*/ 2385 w 9925"/>
                <a:gd name="connsiteY70" fmla="*/ 3628 h 10000"/>
                <a:gd name="connsiteX71" fmla="*/ 2429 w 9925"/>
                <a:gd name="connsiteY71" fmla="*/ 3064 h 10000"/>
                <a:gd name="connsiteX72" fmla="*/ 2458 w 9925"/>
                <a:gd name="connsiteY72" fmla="*/ 3500 h 10000"/>
                <a:gd name="connsiteX73" fmla="*/ 2491 w 9925"/>
                <a:gd name="connsiteY73" fmla="*/ 4423 h 10000"/>
                <a:gd name="connsiteX74" fmla="*/ 2518 w 9925"/>
                <a:gd name="connsiteY74" fmla="*/ 4910 h 10000"/>
                <a:gd name="connsiteX75" fmla="*/ 2553 w 9925"/>
                <a:gd name="connsiteY75" fmla="*/ 4333 h 10000"/>
                <a:gd name="connsiteX76" fmla="*/ 2601 w 9925"/>
                <a:gd name="connsiteY76" fmla="*/ 3154 h 10000"/>
                <a:gd name="connsiteX77" fmla="*/ 2632 w 9925"/>
                <a:gd name="connsiteY77" fmla="*/ 2513 h 10000"/>
                <a:gd name="connsiteX78" fmla="*/ 2660 w 9925"/>
                <a:gd name="connsiteY78" fmla="*/ 3564 h 10000"/>
                <a:gd name="connsiteX79" fmla="*/ 2706 w 9925"/>
                <a:gd name="connsiteY79" fmla="*/ 5385 h 10000"/>
                <a:gd name="connsiteX80" fmla="*/ 2735 w 9925"/>
                <a:gd name="connsiteY80" fmla="*/ 6308 h 10000"/>
                <a:gd name="connsiteX81" fmla="*/ 2763 w 9925"/>
                <a:gd name="connsiteY81" fmla="*/ 5731 h 10000"/>
                <a:gd name="connsiteX82" fmla="*/ 2793 w 9925"/>
                <a:gd name="connsiteY82" fmla="*/ 5346 h 10000"/>
                <a:gd name="connsiteX83" fmla="*/ 2823 w 9925"/>
                <a:gd name="connsiteY83" fmla="*/ 5513 h 10000"/>
                <a:gd name="connsiteX84" fmla="*/ 2855 w 9925"/>
                <a:gd name="connsiteY84" fmla="*/ 5667 h 10000"/>
                <a:gd name="connsiteX85" fmla="*/ 2900 w 9925"/>
                <a:gd name="connsiteY85" fmla="*/ 6308 h 10000"/>
                <a:gd name="connsiteX86" fmla="*/ 2930 w 9925"/>
                <a:gd name="connsiteY86" fmla="*/ 6462 h 10000"/>
                <a:gd name="connsiteX87" fmla="*/ 2960 w 9925"/>
                <a:gd name="connsiteY87" fmla="*/ 6051 h 10000"/>
                <a:gd name="connsiteX88" fmla="*/ 2988 w 9925"/>
                <a:gd name="connsiteY88" fmla="*/ 5513 h 10000"/>
                <a:gd name="connsiteX89" fmla="*/ 3039 w 9925"/>
                <a:gd name="connsiteY89" fmla="*/ 5385 h 10000"/>
                <a:gd name="connsiteX90" fmla="*/ 3072 w 9925"/>
                <a:gd name="connsiteY90" fmla="*/ 5449 h 10000"/>
                <a:gd name="connsiteX91" fmla="*/ 3104 w 9925"/>
                <a:gd name="connsiteY91" fmla="*/ 5513 h 10000"/>
                <a:gd name="connsiteX92" fmla="*/ 3146 w 9925"/>
                <a:gd name="connsiteY92" fmla="*/ 5192 h 10000"/>
                <a:gd name="connsiteX93" fmla="*/ 3180 w 9925"/>
                <a:gd name="connsiteY93" fmla="*/ 4397 h 10000"/>
                <a:gd name="connsiteX94" fmla="*/ 3208 w 9925"/>
                <a:gd name="connsiteY94" fmla="*/ 4295 h 10000"/>
                <a:gd name="connsiteX95" fmla="*/ 3237 w 9925"/>
                <a:gd name="connsiteY95" fmla="*/ 4526 h 10000"/>
                <a:gd name="connsiteX96" fmla="*/ 3268 w 9925"/>
                <a:gd name="connsiteY96" fmla="*/ 5385 h 10000"/>
                <a:gd name="connsiteX97" fmla="*/ 3301 w 9925"/>
                <a:gd name="connsiteY97" fmla="*/ 6590 h 10000"/>
                <a:gd name="connsiteX98" fmla="*/ 3332 w 9925"/>
                <a:gd name="connsiteY98" fmla="*/ 6949 h 10000"/>
                <a:gd name="connsiteX99" fmla="*/ 3375 w 9925"/>
                <a:gd name="connsiteY99" fmla="*/ 6141 h 10000"/>
                <a:gd name="connsiteX100" fmla="*/ 3425 w 9925"/>
                <a:gd name="connsiteY100" fmla="*/ 5346 h 10000"/>
                <a:gd name="connsiteX101" fmla="*/ 3454 w 9925"/>
                <a:gd name="connsiteY101" fmla="*/ 5154 h 10000"/>
                <a:gd name="connsiteX102" fmla="*/ 3486 w 9925"/>
                <a:gd name="connsiteY102" fmla="*/ 5641 h 10000"/>
                <a:gd name="connsiteX103" fmla="*/ 3515 w 9925"/>
                <a:gd name="connsiteY103" fmla="*/ 5795 h 10000"/>
                <a:gd name="connsiteX104" fmla="*/ 3544 w 9925"/>
                <a:gd name="connsiteY104" fmla="*/ 5731 h 10000"/>
                <a:gd name="connsiteX105" fmla="*/ 3576 w 9925"/>
                <a:gd name="connsiteY105" fmla="*/ 5346 h 10000"/>
                <a:gd name="connsiteX106" fmla="*/ 3615 w 9925"/>
                <a:gd name="connsiteY106" fmla="*/ 4910 h 10000"/>
                <a:gd name="connsiteX107" fmla="*/ 3649 w 9925"/>
                <a:gd name="connsiteY107" fmla="*/ 4615 h 10000"/>
                <a:gd name="connsiteX108" fmla="*/ 3680 w 9925"/>
                <a:gd name="connsiteY108" fmla="*/ 4462 h 10000"/>
                <a:gd name="connsiteX109" fmla="*/ 3722 w 9925"/>
                <a:gd name="connsiteY109" fmla="*/ 4423 h 10000"/>
                <a:gd name="connsiteX110" fmla="*/ 3756 w 9925"/>
                <a:gd name="connsiteY110" fmla="*/ 4397 h 10000"/>
                <a:gd name="connsiteX111" fmla="*/ 3786 w 9925"/>
                <a:gd name="connsiteY111" fmla="*/ 4179 h 10000"/>
                <a:gd name="connsiteX112" fmla="*/ 3818 w 9925"/>
                <a:gd name="connsiteY112" fmla="*/ 3731 h 10000"/>
                <a:gd name="connsiteX113" fmla="*/ 3847 w 9925"/>
                <a:gd name="connsiteY113" fmla="*/ 3000 h 10000"/>
                <a:gd name="connsiteX114" fmla="*/ 3898 w 9925"/>
                <a:gd name="connsiteY114" fmla="*/ 2513 h 10000"/>
                <a:gd name="connsiteX115" fmla="*/ 3927 w 9925"/>
                <a:gd name="connsiteY115" fmla="*/ 3026 h 10000"/>
                <a:gd name="connsiteX116" fmla="*/ 3956 w 9925"/>
                <a:gd name="connsiteY116" fmla="*/ 4590 h 10000"/>
                <a:gd name="connsiteX117" fmla="*/ 3985 w 9925"/>
                <a:gd name="connsiteY117" fmla="*/ 6397 h 10000"/>
                <a:gd name="connsiteX118" fmla="*/ 4015 w 9925"/>
                <a:gd name="connsiteY118" fmla="*/ 7192 h 10000"/>
                <a:gd name="connsiteX119" fmla="*/ 4063 w 9925"/>
                <a:gd name="connsiteY119" fmla="*/ 6910 h 10000"/>
                <a:gd name="connsiteX120" fmla="*/ 4091 w 9925"/>
                <a:gd name="connsiteY120" fmla="*/ 6179 h 10000"/>
                <a:gd name="connsiteX121" fmla="*/ 4124 w 9925"/>
                <a:gd name="connsiteY121" fmla="*/ 4936 h 10000"/>
                <a:gd name="connsiteX122" fmla="*/ 4168 w 9925"/>
                <a:gd name="connsiteY122" fmla="*/ 3603 h 10000"/>
                <a:gd name="connsiteX123" fmla="*/ 4193 w 9925"/>
                <a:gd name="connsiteY123" fmla="*/ 2872 h 10000"/>
                <a:gd name="connsiteX124" fmla="*/ 4224 w 9925"/>
                <a:gd name="connsiteY124" fmla="*/ 2231 h 10000"/>
                <a:gd name="connsiteX125" fmla="*/ 4259 w 9925"/>
                <a:gd name="connsiteY125" fmla="*/ 3064 h 10000"/>
                <a:gd name="connsiteX126" fmla="*/ 4288 w 9925"/>
                <a:gd name="connsiteY126" fmla="*/ 5577 h 10000"/>
                <a:gd name="connsiteX127" fmla="*/ 4341 w 9925"/>
                <a:gd name="connsiteY127" fmla="*/ 7359 h 10000"/>
                <a:gd name="connsiteX128" fmla="*/ 4370 w 9925"/>
                <a:gd name="connsiteY128" fmla="*/ 7128 h 10000"/>
                <a:gd name="connsiteX129" fmla="*/ 4410 w 9925"/>
                <a:gd name="connsiteY129" fmla="*/ 6372 h 10000"/>
                <a:gd name="connsiteX130" fmla="*/ 4443 w 9925"/>
                <a:gd name="connsiteY130" fmla="*/ 5538 h 10000"/>
                <a:gd name="connsiteX131" fmla="*/ 4473 w 9925"/>
                <a:gd name="connsiteY131" fmla="*/ 4654 h 10000"/>
                <a:gd name="connsiteX132" fmla="*/ 4506 w 9925"/>
                <a:gd name="connsiteY132" fmla="*/ 3987 h 10000"/>
                <a:gd name="connsiteX133" fmla="*/ 4536 w 9925"/>
                <a:gd name="connsiteY133" fmla="*/ 3410 h 10000"/>
                <a:gd name="connsiteX134" fmla="*/ 4565 w 9925"/>
                <a:gd name="connsiteY134" fmla="*/ 3885 h 10000"/>
                <a:gd name="connsiteX135" fmla="*/ 4595 w 9925"/>
                <a:gd name="connsiteY135" fmla="*/ 5987 h 10000"/>
                <a:gd name="connsiteX136" fmla="*/ 4644 w 9925"/>
                <a:gd name="connsiteY136" fmla="*/ 7679 h 10000"/>
                <a:gd name="connsiteX137" fmla="*/ 4670 w 9925"/>
                <a:gd name="connsiteY137" fmla="*/ 7641 h 10000"/>
                <a:gd name="connsiteX138" fmla="*/ 4699 w 9925"/>
                <a:gd name="connsiteY138" fmla="*/ 7103 h 10000"/>
                <a:gd name="connsiteX139" fmla="*/ 4731 w 9925"/>
                <a:gd name="connsiteY139" fmla="*/ 6500 h 10000"/>
                <a:gd name="connsiteX140" fmla="*/ 4781 w 9925"/>
                <a:gd name="connsiteY140" fmla="*/ 5962 h 10000"/>
                <a:gd name="connsiteX141" fmla="*/ 4810 w 9925"/>
                <a:gd name="connsiteY141" fmla="*/ 5321 h 10000"/>
                <a:gd name="connsiteX142" fmla="*/ 4843 w 9925"/>
                <a:gd name="connsiteY142" fmla="*/ 4744 h 10000"/>
                <a:gd name="connsiteX143" fmla="*/ 4883 w 9925"/>
                <a:gd name="connsiteY143" fmla="*/ 4051 h 10000"/>
                <a:gd name="connsiteX144" fmla="*/ 4916 w 9925"/>
                <a:gd name="connsiteY144" fmla="*/ 3372 h 10000"/>
                <a:gd name="connsiteX145" fmla="*/ 4947 w 9925"/>
                <a:gd name="connsiteY145" fmla="*/ 3667 h 10000"/>
                <a:gd name="connsiteX146" fmla="*/ 4978 w 9925"/>
                <a:gd name="connsiteY146" fmla="*/ 4295 h 10000"/>
                <a:gd name="connsiteX147" fmla="*/ 5007 w 9925"/>
                <a:gd name="connsiteY147" fmla="*/ 4808 h 10000"/>
                <a:gd name="connsiteX148" fmla="*/ 5036 w 9925"/>
                <a:gd name="connsiteY148" fmla="*/ 5667 h 10000"/>
                <a:gd name="connsiteX149" fmla="*/ 5086 w 9925"/>
                <a:gd name="connsiteY149" fmla="*/ 6205 h 10000"/>
                <a:gd name="connsiteX150" fmla="*/ 5115 w 9925"/>
                <a:gd name="connsiteY150" fmla="*/ 6141 h 10000"/>
                <a:gd name="connsiteX151" fmla="*/ 5139 w 9925"/>
                <a:gd name="connsiteY151" fmla="*/ 5705 h 10000"/>
                <a:gd name="connsiteX152" fmla="*/ 5191 w 9925"/>
                <a:gd name="connsiteY152" fmla="*/ 5154 h 10000"/>
                <a:gd name="connsiteX153" fmla="*/ 5225 w 9925"/>
                <a:gd name="connsiteY153" fmla="*/ 4526 h 10000"/>
                <a:gd name="connsiteX154" fmla="*/ 5254 w 9925"/>
                <a:gd name="connsiteY154" fmla="*/ 4590 h 10000"/>
                <a:gd name="connsiteX155" fmla="*/ 5286 w 9925"/>
                <a:gd name="connsiteY155" fmla="*/ 5321 h 10000"/>
                <a:gd name="connsiteX156" fmla="*/ 5328 w 9925"/>
                <a:gd name="connsiteY156" fmla="*/ 5962 h 10000"/>
                <a:gd name="connsiteX157" fmla="*/ 5361 w 9925"/>
                <a:gd name="connsiteY157" fmla="*/ 5859 h 10000"/>
                <a:gd name="connsiteX158" fmla="*/ 5390 w 9925"/>
                <a:gd name="connsiteY158" fmla="*/ 5064 h 10000"/>
                <a:gd name="connsiteX159" fmla="*/ 5419 w 9925"/>
                <a:gd name="connsiteY159" fmla="*/ 4359 h 10000"/>
                <a:gd name="connsiteX160" fmla="*/ 5467 w 9925"/>
                <a:gd name="connsiteY160" fmla="*/ 4013 h 10000"/>
                <a:gd name="connsiteX161" fmla="*/ 5499 w 9925"/>
                <a:gd name="connsiteY161" fmla="*/ 4333 h 10000"/>
                <a:gd name="connsiteX162" fmla="*/ 5529 w 9925"/>
                <a:gd name="connsiteY162" fmla="*/ 4936 h 10000"/>
                <a:gd name="connsiteX163" fmla="*/ 5561 w 9925"/>
                <a:gd name="connsiteY163" fmla="*/ 5603 h 10000"/>
                <a:gd name="connsiteX164" fmla="*/ 5594 w 9925"/>
                <a:gd name="connsiteY164" fmla="*/ 5705 h 10000"/>
                <a:gd name="connsiteX165" fmla="*/ 5636 w 9925"/>
                <a:gd name="connsiteY165" fmla="*/ 5449 h 10000"/>
                <a:gd name="connsiteX166" fmla="*/ 5665 w 9925"/>
                <a:gd name="connsiteY166" fmla="*/ 5103 h 10000"/>
                <a:gd name="connsiteX167" fmla="*/ 5696 w 9925"/>
                <a:gd name="connsiteY167" fmla="*/ 4359 h 10000"/>
                <a:gd name="connsiteX168" fmla="*/ 5723 w 9925"/>
                <a:gd name="connsiteY168" fmla="*/ 3731 h 10000"/>
                <a:gd name="connsiteX169" fmla="*/ 5754 w 9925"/>
                <a:gd name="connsiteY169" fmla="*/ 3923 h 10000"/>
                <a:gd name="connsiteX170" fmla="*/ 5799 w 9925"/>
                <a:gd name="connsiteY170" fmla="*/ 3500 h 10000"/>
                <a:gd name="connsiteX171" fmla="*/ 5831 w 9925"/>
                <a:gd name="connsiteY171" fmla="*/ 2615 h 10000"/>
                <a:gd name="connsiteX172" fmla="*/ 5878 w 9925"/>
                <a:gd name="connsiteY172" fmla="*/ 897 h 10000"/>
                <a:gd name="connsiteX173" fmla="*/ 5908 w 9925"/>
                <a:gd name="connsiteY173" fmla="*/ 1154 h 10000"/>
                <a:gd name="connsiteX174" fmla="*/ 5940 w 9925"/>
                <a:gd name="connsiteY174" fmla="*/ 3987 h 10000"/>
                <a:gd name="connsiteX175" fmla="*/ 5970 w 9925"/>
                <a:gd name="connsiteY175" fmla="*/ 7577 h 10000"/>
                <a:gd name="connsiteX176" fmla="*/ 6002 w 9925"/>
                <a:gd name="connsiteY176" fmla="*/ 9423 h 10000"/>
                <a:gd name="connsiteX177" fmla="*/ 6033 w 9925"/>
                <a:gd name="connsiteY177" fmla="*/ 9167 h 10000"/>
                <a:gd name="connsiteX178" fmla="*/ 6064 w 9925"/>
                <a:gd name="connsiteY178" fmla="*/ 7872 h 10000"/>
                <a:gd name="connsiteX179" fmla="*/ 6110 w 9925"/>
                <a:gd name="connsiteY179" fmla="*/ 6782 h 10000"/>
                <a:gd name="connsiteX180" fmla="*/ 6140 w 9925"/>
                <a:gd name="connsiteY180" fmla="*/ 5897 h 10000"/>
                <a:gd name="connsiteX181" fmla="*/ 6182 w 9925"/>
                <a:gd name="connsiteY181" fmla="*/ 5410 h 10000"/>
                <a:gd name="connsiteX182" fmla="*/ 6213 w 9925"/>
                <a:gd name="connsiteY182" fmla="*/ 5282 h 10000"/>
                <a:gd name="connsiteX183" fmla="*/ 6243 w 9925"/>
                <a:gd name="connsiteY183" fmla="*/ 5346 h 10000"/>
                <a:gd name="connsiteX184" fmla="*/ 6275 w 9925"/>
                <a:gd name="connsiteY184" fmla="*/ 5038 h 10000"/>
                <a:gd name="connsiteX185" fmla="*/ 6305 w 9925"/>
                <a:gd name="connsiteY185" fmla="*/ 4872 h 10000"/>
                <a:gd name="connsiteX186" fmla="*/ 6351 w 9925"/>
                <a:gd name="connsiteY186" fmla="*/ 4718 h 10000"/>
                <a:gd name="connsiteX187" fmla="*/ 6381 w 9925"/>
                <a:gd name="connsiteY187" fmla="*/ 4936 h 10000"/>
                <a:gd name="connsiteX188" fmla="*/ 6414 w 9925"/>
                <a:gd name="connsiteY188" fmla="*/ 5103 h 10000"/>
                <a:gd name="connsiteX189" fmla="*/ 6444 w 9925"/>
                <a:gd name="connsiteY189" fmla="*/ 5474 h 10000"/>
                <a:gd name="connsiteX190" fmla="*/ 6491 w 9925"/>
                <a:gd name="connsiteY190" fmla="*/ 5410 h 10000"/>
                <a:gd name="connsiteX191" fmla="*/ 6521 w 9925"/>
                <a:gd name="connsiteY191" fmla="*/ 5218 h 10000"/>
                <a:gd name="connsiteX192" fmla="*/ 6551 w 9925"/>
                <a:gd name="connsiteY192" fmla="*/ 5000 h 10000"/>
                <a:gd name="connsiteX193" fmla="*/ 6580 w 9925"/>
                <a:gd name="connsiteY193" fmla="*/ 4872 h 10000"/>
                <a:gd name="connsiteX194" fmla="*/ 6612 w 9925"/>
                <a:gd name="connsiteY194" fmla="*/ 4744 h 10000"/>
                <a:gd name="connsiteX195" fmla="*/ 6656 w 9925"/>
                <a:gd name="connsiteY195" fmla="*/ 4808 h 10000"/>
                <a:gd name="connsiteX196" fmla="*/ 6684 w 9925"/>
                <a:gd name="connsiteY196" fmla="*/ 4782 h 10000"/>
                <a:gd name="connsiteX197" fmla="*/ 6717 w 9925"/>
                <a:gd name="connsiteY197" fmla="*/ 4590 h 10000"/>
                <a:gd name="connsiteX198" fmla="*/ 6745 w 9925"/>
                <a:gd name="connsiteY198" fmla="*/ 4654 h 10000"/>
                <a:gd name="connsiteX199" fmla="*/ 6795 w 9925"/>
                <a:gd name="connsiteY199" fmla="*/ 4782 h 10000"/>
                <a:gd name="connsiteX200" fmla="*/ 6825 w 9925"/>
                <a:gd name="connsiteY200" fmla="*/ 4872 h 10000"/>
                <a:gd name="connsiteX201" fmla="*/ 6857 w 9925"/>
                <a:gd name="connsiteY201" fmla="*/ 4179 h 10000"/>
                <a:gd name="connsiteX202" fmla="*/ 6897 w 9925"/>
                <a:gd name="connsiteY202" fmla="*/ 2423 h 10000"/>
                <a:gd name="connsiteX203" fmla="*/ 6927 w 9925"/>
                <a:gd name="connsiteY203" fmla="*/ 923 h 10000"/>
                <a:gd name="connsiteX204" fmla="*/ 6958 w 9925"/>
                <a:gd name="connsiteY204" fmla="*/ 0 h 10000"/>
                <a:gd name="connsiteX205" fmla="*/ 6990 w 9925"/>
                <a:gd name="connsiteY205" fmla="*/ 1051 h 10000"/>
                <a:gd name="connsiteX206" fmla="*/ 7024 w 9925"/>
                <a:gd name="connsiteY206" fmla="*/ 4487 h 10000"/>
                <a:gd name="connsiteX207" fmla="*/ 7054 w 9925"/>
                <a:gd name="connsiteY207" fmla="*/ 7705 h 10000"/>
                <a:gd name="connsiteX208" fmla="*/ 7099 w 9925"/>
                <a:gd name="connsiteY208" fmla="*/ 9397 h 10000"/>
                <a:gd name="connsiteX209" fmla="*/ 7128 w 9925"/>
                <a:gd name="connsiteY209" fmla="*/ 9397 h 10000"/>
                <a:gd name="connsiteX210" fmla="*/ 7159 w 9925"/>
                <a:gd name="connsiteY210" fmla="*/ 8436 h 10000"/>
                <a:gd name="connsiteX211" fmla="*/ 7207 w 9925"/>
                <a:gd name="connsiteY211" fmla="*/ 7679 h 10000"/>
                <a:gd name="connsiteX212" fmla="*/ 7237 w 9925"/>
                <a:gd name="connsiteY212" fmla="*/ 7231 h 10000"/>
                <a:gd name="connsiteX213" fmla="*/ 7271 w 9925"/>
                <a:gd name="connsiteY213" fmla="*/ 6436 h 10000"/>
                <a:gd name="connsiteX214" fmla="*/ 7301 w 9925"/>
                <a:gd name="connsiteY214" fmla="*/ 5538 h 10000"/>
                <a:gd name="connsiteX215" fmla="*/ 7333 w 9925"/>
                <a:gd name="connsiteY215" fmla="*/ 4872 h 10000"/>
                <a:gd name="connsiteX216" fmla="*/ 7374 w 9925"/>
                <a:gd name="connsiteY216" fmla="*/ 4423 h 10000"/>
                <a:gd name="connsiteX217" fmla="*/ 7406 w 9925"/>
                <a:gd name="connsiteY217" fmla="*/ 4462 h 10000"/>
                <a:gd name="connsiteX218" fmla="*/ 7435 w 9925"/>
                <a:gd name="connsiteY218" fmla="*/ 3885 h 10000"/>
                <a:gd name="connsiteX219" fmla="*/ 7465 w 9925"/>
                <a:gd name="connsiteY219" fmla="*/ 2744 h 10000"/>
                <a:gd name="connsiteX220" fmla="*/ 7496 w 9925"/>
                <a:gd name="connsiteY220" fmla="*/ 1949 h 10000"/>
                <a:gd name="connsiteX221" fmla="*/ 7537 w 9925"/>
                <a:gd name="connsiteY221" fmla="*/ 2897 h 10000"/>
                <a:gd name="connsiteX222" fmla="*/ 7566 w 9925"/>
                <a:gd name="connsiteY222" fmla="*/ 5833 h 10000"/>
                <a:gd name="connsiteX223" fmla="*/ 7616 w 9925"/>
                <a:gd name="connsiteY223" fmla="*/ 8000 h 10000"/>
                <a:gd name="connsiteX224" fmla="*/ 7647 w 9925"/>
                <a:gd name="connsiteY224" fmla="*/ 8090 h 10000"/>
                <a:gd name="connsiteX225" fmla="*/ 7678 w 9925"/>
                <a:gd name="connsiteY225" fmla="*/ 7103 h 10000"/>
                <a:gd name="connsiteX226" fmla="*/ 7708 w 9925"/>
                <a:gd name="connsiteY226" fmla="*/ 6205 h 10000"/>
                <a:gd name="connsiteX227" fmla="*/ 7741 w 9925"/>
                <a:gd name="connsiteY227" fmla="*/ 5641 h 10000"/>
                <a:gd name="connsiteX228" fmla="*/ 7771 w 9925"/>
                <a:gd name="connsiteY228" fmla="*/ 5321 h 10000"/>
                <a:gd name="connsiteX229" fmla="*/ 7817 w 9925"/>
                <a:gd name="connsiteY229" fmla="*/ 5154 h 10000"/>
                <a:gd name="connsiteX230" fmla="*/ 7847 w 9925"/>
                <a:gd name="connsiteY230" fmla="*/ 4872 h 10000"/>
                <a:gd name="connsiteX231" fmla="*/ 7881 w 9925"/>
                <a:gd name="connsiteY231" fmla="*/ 4526 h 10000"/>
                <a:gd name="connsiteX232" fmla="*/ 7926 w 9925"/>
                <a:gd name="connsiteY232" fmla="*/ 4333 h 10000"/>
                <a:gd name="connsiteX233" fmla="*/ 7957 w 9925"/>
                <a:gd name="connsiteY233" fmla="*/ 4115 h 10000"/>
                <a:gd name="connsiteX234" fmla="*/ 7979 w 9925"/>
                <a:gd name="connsiteY234" fmla="*/ 3859 h 10000"/>
                <a:gd name="connsiteX235" fmla="*/ 8012 w 9925"/>
                <a:gd name="connsiteY235" fmla="*/ 3692 h 10000"/>
                <a:gd name="connsiteX236" fmla="*/ 8044 w 9925"/>
                <a:gd name="connsiteY236" fmla="*/ 3603 h 10000"/>
                <a:gd name="connsiteX237" fmla="*/ 8093 w 9925"/>
                <a:gd name="connsiteY237" fmla="*/ 3821 h 10000"/>
                <a:gd name="connsiteX238" fmla="*/ 8122 w 9925"/>
                <a:gd name="connsiteY238" fmla="*/ 4590 h 10000"/>
                <a:gd name="connsiteX239" fmla="*/ 8152 w 9925"/>
                <a:gd name="connsiteY239" fmla="*/ 5103 h 10000"/>
                <a:gd name="connsiteX240" fmla="*/ 8188 w 9925"/>
                <a:gd name="connsiteY240" fmla="*/ 5346 h 10000"/>
                <a:gd name="connsiteX241" fmla="*/ 8227 w 9925"/>
                <a:gd name="connsiteY241" fmla="*/ 5474 h 10000"/>
                <a:gd name="connsiteX242" fmla="*/ 8256 w 9925"/>
                <a:gd name="connsiteY242" fmla="*/ 5538 h 10000"/>
                <a:gd name="connsiteX243" fmla="*/ 8289 w 9925"/>
                <a:gd name="connsiteY243" fmla="*/ 5513 h 10000"/>
                <a:gd name="connsiteX244" fmla="*/ 8320 w 9925"/>
                <a:gd name="connsiteY244" fmla="*/ 5218 h 10000"/>
                <a:gd name="connsiteX245" fmla="*/ 8365 w 9925"/>
                <a:gd name="connsiteY245" fmla="*/ 4744 h 10000"/>
                <a:gd name="connsiteX246" fmla="*/ 8398 w 9925"/>
                <a:gd name="connsiteY246" fmla="*/ 4397 h 10000"/>
                <a:gd name="connsiteX247" fmla="*/ 8429 w 9925"/>
                <a:gd name="connsiteY247" fmla="*/ 3821 h 10000"/>
                <a:gd name="connsiteX248" fmla="*/ 8452 w 9925"/>
                <a:gd name="connsiteY248" fmla="*/ 3372 h 10000"/>
                <a:gd name="connsiteX249" fmla="*/ 8483 w 9925"/>
                <a:gd name="connsiteY249" fmla="*/ 3372 h 10000"/>
                <a:gd name="connsiteX250" fmla="*/ 8518 w 9925"/>
                <a:gd name="connsiteY250" fmla="*/ 3795 h 10000"/>
                <a:gd name="connsiteX251" fmla="*/ 8566 w 9925"/>
                <a:gd name="connsiteY251" fmla="*/ 5192 h 10000"/>
                <a:gd name="connsiteX252" fmla="*/ 8609 w 9925"/>
                <a:gd name="connsiteY252" fmla="*/ 6436 h 10000"/>
                <a:gd name="connsiteX253" fmla="*/ 8636 w 9925"/>
                <a:gd name="connsiteY253" fmla="*/ 7321 h 10000"/>
                <a:gd name="connsiteX254" fmla="*/ 8668 w 9925"/>
                <a:gd name="connsiteY254" fmla="*/ 7359 h 10000"/>
                <a:gd name="connsiteX255" fmla="*/ 8698 w 9925"/>
                <a:gd name="connsiteY255" fmla="*/ 6846 h 10000"/>
                <a:gd name="connsiteX256" fmla="*/ 8730 w 9925"/>
                <a:gd name="connsiteY256" fmla="*/ 6179 h 10000"/>
                <a:gd name="connsiteX257" fmla="*/ 8761 w 9925"/>
                <a:gd name="connsiteY257" fmla="*/ 5897 h 10000"/>
                <a:gd name="connsiteX258" fmla="*/ 8795 w 9925"/>
                <a:gd name="connsiteY258" fmla="*/ 5538 h 10000"/>
                <a:gd name="connsiteX259" fmla="*/ 8841 w 9925"/>
                <a:gd name="connsiteY259" fmla="*/ 4590 h 10000"/>
                <a:gd name="connsiteX260" fmla="*/ 8869 w 9925"/>
                <a:gd name="connsiteY260" fmla="*/ 3064 h 10000"/>
                <a:gd name="connsiteX261" fmla="*/ 8899 w 9925"/>
                <a:gd name="connsiteY261" fmla="*/ 2615 h 10000"/>
                <a:gd name="connsiteX262" fmla="*/ 8945 w 9925"/>
                <a:gd name="connsiteY262" fmla="*/ 3474 h 10000"/>
                <a:gd name="connsiteX263" fmla="*/ 8979 w 9925"/>
                <a:gd name="connsiteY263" fmla="*/ 4359 h 10000"/>
                <a:gd name="connsiteX264" fmla="*/ 9008 w 9925"/>
                <a:gd name="connsiteY264" fmla="*/ 5321 h 10000"/>
                <a:gd name="connsiteX265" fmla="*/ 9038 w 9925"/>
                <a:gd name="connsiteY265" fmla="*/ 7013 h 10000"/>
                <a:gd name="connsiteX266" fmla="*/ 9082 w 9925"/>
                <a:gd name="connsiteY266" fmla="*/ 8179 h 10000"/>
                <a:gd name="connsiteX267" fmla="*/ 9112 w 9925"/>
                <a:gd name="connsiteY267" fmla="*/ 8115 h 10000"/>
                <a:gd name="connsiteX268" fmla="*/ 9143 w 9925"/>
                <a:gd name="connsiteY268" fmla="*/ 7256 h 10000"/>
                <a:gd name="connsiteX269" fmla="*/ 9175 w 9925"/>
                <a:gd name="connsiteY269" fmla="*/ 6269 h 10000"/>
                <a:gd name="connsiteX270" fmla="*/ 9208 w 9925"/>
                <a:gd name="connsiteY270" fmla="*/ 5410 h 10000"/>
                <a:gd name="connsiteX271" fmla="*/ 9236 w 9925"/>
                <a:gd name="connsiteY271" fmla="*/ 4974 h 10000"/>
                <a:gd name="connsiteX272" fmla="*/ 9285 w 9925"/>
                <a:gd name="connsiteY272" fmla="*/ 4551 h 10000"/>
                <a:gd name="connsiteX273" fmla="*/ 9313 w 9925"/>
                <a:gd name="connsiteY273" fmla="*/ 4231 h 10000"/>
                <a:gd name="connsiteX274" fmla="*/ 9346 w 9925"/>
                <a:gd name="connsiteY274" fmla="*/ 3885 h 10000"/>
                <a:gd name="connsiteX275" fmla="*/ 9390 w 9925"/>
                <a:gd name="connsiteY275" fmla="*/ 3667 h 10000"/>
                <a:gd name="connsiteX276" fmla="*/ 9418 w 9925"/>
                <a:gd name="connsiteY276" fmla="*/ 3218 h 10000"/>
                <a:gd name="connsiteX277" fmla="*/ 9448 w 9925"/>
                <a:gd name="connsiteY277" fmla="*/ 3192 h 10000"/>
                <a:gd name="connsiteX278" fmla="*/ 9479 w 9925"/>
                <a:gd name="connsiteY278" fmla="*/ 3731 h 10000"/>
                <a:gd name="connsiteX279" fmla="*/ 9524 w 9925"/>
                <a:gd name="connsiteY279" fmla="*/ 4615 h 10000"/>
                <a:gd name="connsiteX280" fmla="*/ 9556 w 9925"/>
                <a:gd name="connsiteY280" fmla="*/ 5321 h 10000"/>
                <a:gd name="connsiteX281" fmla="*/ 9586 w 9925"/>
                <a:gd name="connsiteY281" fmla="*/ 5731 h 10000"/>
                <a:gd name="connsiteX282" fmla="*/ 9635 w 9925"/>
                <a:gd name="connsiteY282" fmla="*/ 6090 h 10000"/>
                <a:gd name="connsiteX283" fmla="*/ 9665 w 9925"/>
                <a:gd name="connsiteY283" fmla="*/ 6026 h 10000"/>
                <a:gd name="connsiteX284" fmla="*/ 9695 w 9925"/>
                <a:gd name="connsiteY284" fmla="*/ 5321 h 10000"/>
                <a:gd name="connsiteX285" fmla="*/ 9725 w 9925"/>
                <a:gd name="connsiteY285" fmla="*/ 4397 h 10000"/>
                <a:gd name="connsiteX286" fmla="*/ 9754 w 9925"/>
                <a:gd name="connsiteY286" fmla="*/ 4077 h 10000"/>
                <a:gd name="connsiteX287" fmla="*/ 9786 w 9925"/>
                <a:gd name="connsiteY287" fmla="*/ 4051 h 10000"/>
                <a:gd name="connsiteX288" fmla="*/ 9830 w 9925"/>
                <a:gd name="connsiteY288" fmla="*/ 4974 h 10000"/>
                <a:gd name="connsiteX289" fmla="*/ 9861 w 9925"/>
                <a:gd name="connsiteY289" fmla="*/ 5897 h 10000"/>
                <a:gd name="connsiteX290" fmla="*/ 9893 w 9925"/>
                <a:gd name="connsiteY290" fmla="*/ 5795 h 10000"/>
                <a:gd name="connsiteX291" fmla="*/ 9925 w 9925"/>
                <a:gd name="connsiteY291" fmla="*/ 5321 h 10000"/>
                <a:gd name="connsiteX0" fmla="*/ 0 w 9968"/>
                <a:gd name="connsiteY0" fmla="*/ 5103 h 10000"/>
                <a:gd name="connsiteX1" fmla="*/ 29 w 9968"/>
                <a:gd name="connsiteY1" fmla="*/ 6333 h 10000"/>
                <a:gd name="connsiteX2" fmla="*/ 58 w 9968"/>
                <a:gd name="connsiteY2" fmla="*/ 6885 h 10000"/>
                <a:gd name="connsiteX3" fmla="*/ 88 w 9968"/>
                <a:gd name="connsiteY3" fmla="*/ 6397 h 10000"/>
                <a:gd name="connsiteX4" fmla="*/ 139 w 9968"/>
                <a:gd name="connsiteY4" fmla="*/ 5474 h 10000"/>
                <a:gd name="connsiteX5" fmla="*/ 170 w 9968"/>
                <a:gd name="connsiteY5" fmla="*/ 4179 h 10000"/>
                <a:gd name="connsiteX6" fmla="*/ 202 w 9968"/>
                <a:gd name="connsiteY6" fmla="*/ 3128 h 10000"/>
                <a:gd name="connsiteX7" fmla="*/ 243 w 9968"/>
                <a:gd name="connsiteY7" fmla="*/ 2897 h 10000"/>
                <a:gd name="connsiteX8" fmla="*/ 273 w 9968"/>
                <a:gd name="connsiteY8" fmla="*/ 3987 h 10000"/>
                <a:gd name="connsiteX9" fmla="*/ 307 w 9968"/>
                <a:gd name="connsiteY9" fmla="*/ 5346 h 10000"/>
                <a:gd name="connsiteX10" fmla="*/ 338 w 9968"/>
                <a:gd name="connsiteY10" fmla="*/ 6179 h 10000"/>
                <a:gd name="connsiteX11" fmla="*/ 371 w 9968"/>
                <a:gd name="connsiteY11" fmla="*/ 6333 h 10000"/>
                <a:gd name="connsiteX12" fmla="*/ 418 w 9968"/>
                <a:gd name="connsiteY12" fmla="*/ 6115 h 10000"/>
                <a:gd name="connsiteX13" fmla="*/ 446 w 9968"/>
                <a:gd name="connsiteY13" fmla="*/ 5667 h 10000"/>
                <a:gd name="connsiteX14" fmla="*/ 482 w 9968"/>
                <a:gd name="connsiteY14" fmla="*/ 5385 h 10000"/>
                <a:gd name="connsiteX15" fmla="*/ 511 w 9968"/>
                <a:gd name="connsiteY15" fmla="*/ 4872 h 10000"/>
                <a:gd name="connsiteX16" fmla="*/ 545 w 9968"/>
                <a:gd name="connsiteY16" fmla="*/ 4013 h 10000"/>
                <a:gd name="connsiteX17" fmla="*/ 590 w 9968"/>
                <a:gd name="connsiteY17" fmla="*/ 3795 h 10000"/>
                <a:gd name="connsiteX18" fmla="*/ 623 w 9968"/>
                <a:gd name="connsiteY18" fmla="*/ 3859 h 10000"/>
                <a:gd name="connsiteX19" fmla="*/ 652 w 9968"/>
                <a:gd name="connsiteY19" fmla="*/ 4115 h 10000"/>
                <a:gd name="connsiteX20" fmla="*/ 696 w 9968"/>
                <a:gd name="connsiteY20" fmla="*/ 4872 h 10000"/>
                <a:gd name="connsiteX21" fmla="*/ 723 w 9968"/>
                <a:gd name="connsiteY21" fmla="*/ 5513 h 10000"/>
                <a:gd name="connsiteX22" fmla="*/ 757 w 9968"/>
                <a:gd name="connsiteY22" fmla="*/ 5513 h 10000"/>
                <a:gd name="connsiteX23" fmla="*/ 786 w 9968"/>
                <a:gd name="connsiteY23" fmla="*/ 5641 h 10000"/>
                <a:gd name="connsiteX24" fmla="*/ 815 w 9968"/>
                <a:gd name="connsiteY24" fmla="*/ 5705 h 10000"/>
                <a:gd name="connsiteX25" fmla="*/ 847 w 9968"/>
                <a:gd name="connsiteY25" fmla="*/ 5833 h 10000"/>
                <a:gd name="connsiteX26" fmla="*/ 897 w 9968"/>
                <a:gd name="connsiteY26" fmla="*/ 5731 h 10000"/>
                <a:gd name="connsiteX27" fmla="*/ 925 w 9968"/>
                <a:gd name="connsiteY27" fmla="*/ 5321 h 10000"/>
                <a:gd name="connsiteX28" fmla="*/ 954 w 9968"/>
                <a:gd name="connsiteY28" fmla="*/ 4974 h 10000"/>
                <a:gd name="connsiteX29" fmla="*/ 1002 w 9968"/>
                <a:gd name="connsiteY29" fmla="*/ 4526 h 10000"/>
                <a:gd name="connsiteX30" fmla="*/ 1032 w 9968"/>
                <a:gd name="connsiteY30" fmla="*/ 4051 h 10000"/>
                <a:gd name="connsiteX31" fmla="*/ 1062 w 9968"/>
                <a:gd name="connsiteY31" fmla="*/ 3372 h 10000"/>
                <a:gd name="connsiteX32" fmla="*/ 1095 w 9968"/>
                <a:gd name="connsiteY32" fmla="*/ 3026 h 10000"/>
                <a:gd name="connsiteX33" fmla="*/ 1139 w 9968"/>
                <a:gd name="connsiteY33" fmla="*/ 3282 h 10000"/>
                <a:gd name="connsiteX34" fmla="*/ 1170 w 9968"/>
                <a:gd name="connsiteY34" fmla="*/ 4551 h 10000"/>
                <a:gd name="connsiteX35" fmla="*/ 1199 w 9968"/>
                <a:gd name="connsiteY35" fmla="*/ 6090 h 10000"/>
                <a:gd name="connsiteX36" fmla="*/ 1230 w 9968"/>
                <a:gd name="connsiteY36" fmla="*/ 7256 h 10000"/>
                <a:gd name="connsiteX37" fmla="*/ 1258 w 9968"/>
                <a:gd name="connsiteY37" fmla="*/ 7449 h 10000"/>
                <a:gd name="connsiteX38" fmla="*/ 1312 w 9968"/>
                <a:gd name="connsiteY38" fmla="*/ 7077 h 10000"/>
                <a:gd name="connsiteX39" fmla="*/ 1341 w 9968"/>
                <a:gd name="connsiteY39" fmla="*/ 5603 h 10000"/>
                <a:gd name="connsiteX40" fmla="*/ 1367 w 9968"/>
                <a:gd name="connsiteY40" fmla="*/ 3282 h 10000"/>
                <a:gd name="connsiteX41" fmla="*/ 1398 w 9968"/>
                <a:gd name="connsiteY41" fmla="*/ 1308 h 10000"/>
                <a:gd name="connsiteX42" fmla="*/ 1450 w 9968"/>
                <a:gd name="connsiteY42" fmla="*/ 962 h 10000"/>
                <a:gd name="connsiteX43" fmla="*/ 1482 w 9968"/>
                <a:gd name="connsiteY43" fmla="*/ 3282 h 10000"/>
                <a:gd name="connsiteX44" fmla="*/ 1512 w 9968"/>
                <a:gd name="connsiteY44" fmla="*/ 7744 h 10000"/>
                <a:gd name="connsiteX45" fmla="*/ 1543 w 9968"/>
                <a:gd name="connsiteY45" fmla="*/ 10000 h 10000"/>
                <a:gd name="connsiteX46" fmla="*/ 1572 w 9968"/>
                <a:gd name="connsiteY46" fmla="*/ 8821 h 10000"/>
                <a:gd name="connsiteX47" fmla="*/ 1620 w 9968"/>
                <a:gd name="connsiteY47" fmla="*/ 6564 h 10000"/>
                <a:gd name="connsiteX48" fmla="*/ 1650 w 9968"/>
                <a:gd name="connsiteY48" fmla="*/ 5064 h 10000"/>
                <a:gd name="connsiteX49" fmla="*/ 1697 w 9968"/>
                <a:gd name="connsiteY49" fmla="*/ 4744 h 10000"/>
                <a:gd name="connsiteX50" fmla="*/ 1729 w 9968"/>
                <a:gd name="connsiteY50" fmla="*/ 5000 h 10000"/>
                <a:gd name="connsiteX51" fmla="*/ 1759 w 9968"/>
                <a:gd name="connsiteY51" fmla="*/ 5513 h 10000"/>
                <a:gd name="connsiteX52" fmla="*/ 1788 w 9968"/>
                <a:gd name="connsiteY52" fmla="*/ 5641 h 10000"/>
                <a:gd name="connsiteX53" fmla="*/ 1821 w 9968"/>
                <a:gd name="connsiteY53" fmla="*/ 5577 h 10000"/>
                <a:gd name="connsiteX54" fmla="*/ 1842 w 9968"/>
                <a:gd name="connsiteY54" fmla="*/ 5346 h 10000"/>
                <a:gd name="connsiteX55" fmla="*/ 1873 w 9968"/>
                <a:gd name="connsiteY55" fmla="*/ 4936 h 10000"/>
                <a:gd name="connsiteX56" fmla="*/ 1921 w 9968"/>
                <a:gd name="connsiteY56" fmla="*/ 3756 h 10000"/>
                <a:gd name="connsiteX57" fmla="*/ 1953 w 9968"/>
                <a:gd name="connsiteY57" fmla="*/ 3372 h 10000"/>
                <a:gd name="connsiteX58" fmla="*/ 1997 w 9968"/>
                <a:gd name="connsiteY58" fmla="*/ 3346 h 10000"/>
                <a:gd name="connsiteX59" fmla="*/ 2030 w 9968"/>
                <a:gd name="connsiteY59" fmla="*/ 3372 h 10000"/>
                <a:gd name="connsiteX60" fmla="*/ 2062 w 9968"/>
                <a:gd name="connsiteY60" fmla="*/ 4333 h 10000"/>
                <a:gd name="connsiteX61" fmla="*/ 2094 w 9968"/>
                <a:gd name="connsiteY61" fmla="*/ 5346 h 10000"/>
                <a:gd name="connsiteX62" fmla="*/ 2123 w 9968"/>
                <a:gd name="connsiteY62" fmla="*/ 6308 h 10000"/>
                <a:gd name="connsiteX63" fmla="*/ 2173 w 9968"/>
                <a:gd name="connsiteY63" fmla="*/ 6885 h 10000"/>
                <a:gd name="connsiteX64" fmla="*/ 2202 w 9968"/>
                <a:gd name="connsiteY64" fmla="*/ 7077 h 10000"/>
                <a:gd name="connsiteX65" fmla="*/ 2232 w 9968"/>
                <a:gd name="connsiteY65" fmla="*/ 6564 h 10000"/>
                <a:gd name="connsiteX66" fmla="*/ 2264 w 9968"/>
                <a:gd name="connsiteY66" fmla="*/ 6244 h 10000"/>
                <a:gd name="connsiteX67" fmla="*/ 2296 w 9968"/>
                <a:gd name="connsiteY67" fmla="*/ 5897 h 10000"/>
                <a:gd name="connsiteX68" fmla="*/ 2340 w 9968"/>
                <a:gd name="connsiteY68" fmla="*/ 5192 h 10000"/>
                <a:gd name="connsiteX69" fmla="*/ 2372 w 9968"/>
                <a:gd name="connsiteY69" fmla="*/ 4359 h 10000"/>
                <a:gd name="connsiteX70" fmla="*/ 2403 w 9968"/>
                <a:gd name="connsiteY70" fmla="*/ 3628 h 10000"/>
                <a:gd name="connsiteX71" fmla="*/ 2447 w 9968"/>
                <a:gd name="connsiteY71" fmla="*/ 3064 h 10000"/>
                <a:gd name="connsiteX72" fmla="*/ 2477 w 9968"/>
                <a:gd name="connsiteY72" fmla="*/ 3500 h 10000"/>
                <a:gd name="connsiteX73" fmla="*/ 2510 w 9968"/>
                <a:gd name="connsiteY73" fmla="*/ 4423 h 10000"/>
                <a:gd name="connsiteX74" fmla="*/ 2537 w 9968"/>
                <a:gd name="connsiteY74" fmla="*/ 4910 h 10000"/>
                <a:gd name="connsiteX75" fmla="*/ 2572 w 9968"/>
                <a:gd name="connsiteY75" fmla="*/ 4333 h 10000"/>
                <a:gd name="connsiteX76" fmla="*/ 2621 w 9968"/>
                <a:gd name="connsiteY76" fmla="*/ 3154 h 10000"/>
                <a:gd name="connsiteX77" fmla="*/ 2652 w 9968"/>
                <a:gd name="connsiteY77" fmla="*/ 2513 h 10000"/>
                <a:gd name="connsiteX78" fmla="*/ 2680 w 9968"/>
                <a:gd name="connsiteY78" fmla="*/ 3564 h 10000"/>
                <a:gd name="connsiteX79" fmla="*/ 2726 w 9968"/>
                <a:gd name="connsiteY79" fmla="*/ 5385 h 10000"/>
                <a:gd name="connsiteX80" fmla="*/ 2756 w 9968"/>
                <a:gd name="connsiteY80" fmla="*/ 6308 h 10000"/>
                <a:gd name="connsiteX81" fmla="*/ 2784 w 9968"/>
                <a:gd name="connsiteY81" fmla="*/ 5731 h 10000"/>
                <a:gd name="connsiteX82" fmla="*/ 2814 w 9968"/>
                <a:gd name="connsiteY82" fmla="*/ 5346 h 10000"/>
                <a:gd name="connsiteX83" fmla="*/ 2844 w 9968"/>
                <a:gd name="connsiteY83" fmla="*/ 5513 h 10000"/>
                <a:gd name="connsiteX84" fmla="*/ 2877 w 9968"/>
                <a:gd name="connsiteY84" fmla="*/ 5667 h 10000"/>
                <a:gd name="connsiteX85" fmla="*/ 2922 w 9968"/>
                <a:gd name="connsiteY85" fmla="*/ 6308 h 10000"/>
                <a:gd name="connsiteX86" fmla="*/ 2952 w 9968"/>
                <a:gd name="connsiteY86" fmla="*/ 6462 h 10000"/>
                <a:gd name="connsiteX87" fmla="*/ 2982 w 9968"/>
                <a:gd name="connsiteY87" fmla="*/ 6051 h 10000"/>
                <a:gd name="connsiteX88" fmla="*/ 3011 w 9968"/>
                <a:gd name="connsiteY88" fmla="*/ 5513 h 10000"/>
                <a:gd name="connsiteX89" fmla="*/ 3062 w 9968"/>
                <a:gd name="connsiteY89" fmla="*/ 5385 h 10000"/>
                <a:gd name="connsiteX90" fmla="*/ 3095 w 9968"/>
                <a:gd name="connsiteY90" fmla="*/ 5449 h 10000"/>
                <a:gd name="connsiteX91" fmla="*/ 3127 w 9968"/>
                <a:gd name="connsiteY91" fmla="*/ 5513 h 10000"/>
                <a:gd name="connsiteX92" fmla="*/ 3170 w 9968"/>
                <a:gd name="connsiteY92" fmla="*/ 5192 h 10000"/>
                <a:gd name="connsiteX93" fmla="*/ 3204 w 9968"/>
                <a:gd name="connsiteY93" fmla="*/ 4397 h 10000"/>
                <a:gd name="connsiteX94" fmla="*/ 3232 w 9968"/>
                <a:gd name="connsiteY94" fmla="*/ 4295 h 10000"/>
                <a:gd name="connsiteX95" fmla="*/ 3261 w 9968"/>
                <a:gd name="connsiteY95" fmla="*/ 4526 h 10000"/>
                <a:gd name="connsiteX96" fmla="*/ 3293 w 9968"/>
                <a:gd name="connsiteY96" fmla="*/ 5385 h 10000"/>
                <a:gd name="connsiteX97" fmla="*/ 3326 w 9968"/>
                <a:gd name="connsiteY97" fmla="*/ 6590 h 10000"/>
                <a:gd name="connsiteX98" fmla="*/ 3357 w 9968"/>
                <a:gd name="connsiteY98" fmla="*/ 6949 h 10000"/>
                <a:gd name="connsiteX99" fmla="*/ 3401 w 9968"/>
                <a:gd name="connsiteY99" fmla="*/ 6141 h 10000"/>
                <a:gd name="connsiteX100" fmla="*/ 3451 w 9968"/>
                <a:gd name="connsiteY100" fmla="*/ 5346 h 10000"/>
                <a:gd name="connsiteX101" fmla="*/ 3480 w 9968"/>
                <a:gd name="connsiteY101" fmla="*/ 5154 h 10000"/>
                <a:gd name="connsiteX102" fmla="*/ 3512 w 9968"/>
                <a:gd name="connsiteY102" fmla="*/ 5641 h 10000"/>
                <a:gd name="connsiteX103" fmla="*/ 3542 w 9968"/>
                <a:gd name="connsiteY103" fmla="*/ 5795 h 10000"/>
                <a:gd name="connsiteX104" fmla="*/ 3571 w 9968"/>
                <a:gd name="connsiteY104" fmla="*/ 5731 h 10000"/>
                <a:gd name="connsiteX105" fmla="*/ 3603 w 9968"/>
                <a:gd name="connsiteY105" fmla="*/ 5346 h 10000"/>
                <a:gd name="connsiteX106" fmla="*/ 3642 w 9968"/>
                <a:gd name="connsiteY106" fmla="*/ 4910 h 10000"/>
                <a:gd name="connsiteX107" fmla="*/ 3677 w 9968"/>
                <a:gd name="connsiteY107" fmla="*/ 4615 h 10000"/>
                <a:gd name="connsiteX108" fmla="*/ 3708 w 9968"/>
                <a:gd name="connsiteY108" fmla="*/ 4462 h 10000"/>
                <a:gd name="connsiteX109" fmla="*/ 3750 w 9968"/>
                <a:gd name="connsiteY109" fmla="*/ 4423 h 10000"/>
                <a:gd name="connsiteX110" fmla="*/ 3784 w 9968"/>
                <a:gd name="connsiteY110" fmla="*/ 4397 h 10000"/>
                <a:gd name="connsiteX111" fmla="*/ 3815 w 9968"/>
                <a:gd name="connsiteY111" fmla="*/ 4179 h 10000"/>
                <a:gd name="connsiteX112" fmla="*/ 3847 w 9968"/>
                <a:gd name="connsiteY112" fmla="*/ 3731 h 10000"/>
                <a:gd name="connsiteX113" fmla="*/ 3876 w 9968"/>
                <a:gd name="connsiteY113" fmla="*/ 3000 h 10000"/>
                <a:gd name="connsiteX114" fmla="*/ 3927 w 9968"/>
                <a:gd name="connsiteY114" fmla="*/ 2513 h 10000"/>
                <a:gd name="connsiteX115" fmla="*/ 3957 w 9968"/>
                <a:gd name="connsiteY115" fmla="*/ 3026 h 10000"/>
                <a:gd name="connsiteX116" fmla="*/ 3986 w 9968"/>
                <a:gd name="connsiteY116" fmla="*/ 4590 h 10000"/>
                <a:gd name="connsiteX117" fmla="*/ 4015 w 9968"/>
                <a:gd name="connsiteY117" fmla="*/ 6397 h 10000"/>
                <a:gd name="connsiteX118" fmla="*/ 4045 w 9968"/>
                <a:gd name="connsiteY118" fmla="*/ 7192 h 10000"/>
                <a:gd name="connsiteX119" fmla="*/ 4094 w 9968"/>
                <a:gd name="connsiteY119" fmla="*/ 6910 h 10000"/>
                <a:gd name="connsiteX120" fmla="*/ 4122 w 9968"/>
                <a:gd name="connsiteY120" fmla="*/ 6179 h 10000"/>
                <a:gd name="connsiteX121" fmla="*/ 4155 w 9968"/>
                <a:gd name="connsiteY121" fmla="*/ 4936 h 10000"/>
                <a:gd name="connsiteX122" fmla="*/ 4199 w 9968"/>
                <a:gd name="connsiteY122" fmla="*/ 3603 h 10000"/>
                <a:gd name="connsiteX123" fmla="*/ 4225 w 9968"/>
                <a:gd name="connsiteY123" fmla="*/ 2872 h 10000"/>
                <a:gd name="connsiteX124" fmla="*/ 4256 w 9968"/>
                <a:gd name="connsiteY124" fmla="*/ 2231 h 10000"/>
                <a:gd name="connsiteX125" fmla="*/ 4291 w 9968"/>
                <a:gd name="connsiteY125" fmla="*/ 3064 h 10000"/>
                <a:gd name="connsiteX126" fmla="*/ 4320 w 9968"/>
                <a:gd name="connsiteY126" fmla="*/ 5577 h 10000"/>
                <a:gd name="connsiteX127" fmla="*/ 4374 w 9968"/>
                <a:gd name="connsiteY127" fmla="*/ 7359 h 10000"/>
                <a:gd name="connsiteX128" fmla="*/ 4403 w 9968"/>
                <a:gd name="connsiteY128" fmla="*/ 7128 h 10000"/>
                <a:gd name="connsiteX129" fmla="*/ 4443 w 9968"/>
                <a:gd name="connsiteY129" fmla="*/ 6372 h 10000"/>
                <a:gd name="connsiteX130" fmla="*/ 4477 w 9968"/>
                <a:gd name="connsiteY130" fmla="*/ 5538 h 10000"/>
                <a:gd name="connsiteX131" fmla="*/ 4507 w 9968"/>
                <a:gd name="connsiteY131" fmla="*/ 4654 h 10000"/>
                <a:gd name="connsiteX132" fmla="*/ 4540 w 9968"/>
                <a:gd name="connsiteY132" fmla="*/ 3987 h 10000"/>
                <a:gd name="connsiteX133" fmla="*/ 4570 w 9968"/>
                <a:gd name="connsiteY133" fmla="*/ 3410 h 10000"/>
                <a:gd name="connsiteX134" fmla="*/ 4599 w 9968"/>
                <a:gd name="connsiteY134" fmla="*/ 3885 h 10000"/>
                <a:gd name="connsiteX135" fmla="*/ 4630 w 9968"/>
                <a:gd name="connsiteY135" fmla="*/ 5987 h 10000"/>
                <a:gd name="connsiteX136" fmla="*/ 4679 w 9968"/>
                <a:gd name="connsiteY136" fmla="*/ 7679 h 10000"/>
                <a:gd name="connsiteX137" fmla="*/ 4705 w 9968"/>
                <a:gd name="connsiteY137" fmla="*/ 7641 h 10000"/>
                <a:gd name="connsiteX138" fmla="*/ 4735 w 9968"/>
                <a:gd name="connsiteY138" fmla="*/ 7103 h 10000"/>
                <a:gd name="connsiteX139" fmla="*/ 4767 w 9968"/>
                <a:gd name="connsiteY139" fmla="*/ 6500 h 10000"/>
                <a:gd name="connsiteX140" fmla="*/ 4817 w 9968"/>
                <a:gd name="connsiteY140" fmla="*/ 5962 h 10000"/>
                <a:gd name="connsiteX141" fmla="*/ 4846 w 9968"/>
                <a:gd name="connsiteY141" fmla="*/ 5321 h 10000"/>
                <a:gd name="connsiteX142" fmla="*/ 4880 w 9968"/>
                <a:gd name="connsiteY142" fmla="*/ 4744 h 10000"/>
                <a:gd name="connsiteX143" fmla="*/ 4920 w 9968"/>
                <a:gd name="connsiteY143" fmla="*/ 4051 h 10000"/>
                <a:gd name="connsiteX144" fmla="*/ 4953 w 9968"/>
                <a:gd name="connsiteY144" fmla="*/ 3372 h 10000"/>
                <a:gd name="connsiteX145" fmla="*/ 4984 w 9968"/>
                <a:gd name="connsiteY145" fmla="*/ 3667 h 10000"/>
                <a:gd name="connsiteX146" fmla="*/ 5016 w 9968"/>
                <a:gd name="connsiteY146" fmla="*/ 4295 h 10000"/>
                <a:gd name="connsiteX147" fmla="*/ 5045 w 9968"/>
                <a:gd name="connsiteY147" fmla="*/ 4808 h 10000"/>
                <a:gd name="connsiteX148" fmla="*/ 5074 w 9968"/>
                <a:gd name="connsiteY148" fmla="*/ 5667 h 10000"/>
                <a:gd name="connsiteX149" fmla="*/ 5124 w 9968"/>
                <a:gd name="connsiteY149" fmla="*/ 6205 h 10000"/>
                <a:gd name="connsiteX150" fmla="*/ 5154 w 9968"/>
                <a:gd name="connsiteY150" fmla="*/ 6141 h 10000"/>
                <a:gd name="connsiteX151" fmla="*/ 5178 w 9968"/>
                <a:gd name="connsiteY151" fmla="*/ 5705 h 10000"/>
                <a:gd name="connsiteX152" fmla="*/ 5230 w 9968"/>
                <a:gd name="connsiteY152" fmla="*/ 5154 h 10000"/>
                <a:gd name="connsiteX153" fmla="*/ 5264 w 9968"/>
                <a:gd name="connsiteY153" fmla="*/ 4526 h 10000"/>
                <a:gd name="connsiteX154" fmla="*/ 5294 w 9968"/>
                <a:gd name="connsiteY154" fmla="*/ 4590 h 10000"/>
                <a:gd name="connsiteX155" fmla="*/ 5326 w 9968"/>
                <a:gd name="connsiteY155" fmla="*/ 5321 h 10000"/>
                <a:gd name="connsiteX156" fmla="*/ 5368 w 9968"/>
                <a:gd name="connsiteY156" fmla="*/ 5962 h 10000"/>
                <a:gd name="connsiteX157" fmla="*/ 5402 w 9968"/>
                <a:gd name="connsiteY157" fmla="*/ 5859 h 10000"/>
                <a:gd name="connsiteX158" fmla="*/ 5431 w 9968"/>
                <a:gd name="connsiteY158" fmla="*/ 5064 h 10000"/>
                <a:gd name="connsiteX159" fmla="*/ 5460 w 9968"/>
                <a:gd name="connsiteY159" fmla="*/ 4359 h 10000"/>
                <a:gd name="connsiteX160" fmla="*/ 5508 w 9968"/>
                <a:gd name="connsiteY160" fmla="*/ 4013 h 10000"/>
                <a:gd name="connsiteX161" fmla="*/ 5541 w 9968"/>
                <a:gd name="connsiteY161" fmla="*/ 4333 h 10000"/>
                <a:gd name="connsiteX162" fmla="*/ 5571 w 9968"/>
                <a:gd name="connsiteY162" fmla="*/ 4936 h 10000"/>
                <a:gd name="connsiteX163" fmla="*/ 5603 w 9968"/>
                <a:gd name="connsiteY163" fmla="*/ 5603 h 10000"/>
                <a:gd name="connsiteX164" fmla="*/ 5636 w 9968"/>
                <a:gd name="connsiteY164" fmla="*/ 5705 h 10000"/>
                <a:gd name="connsiteX165" fmla="*/ 5679 w 9968"/>
                <a:gd name="connsiteY165" fmla="*/ 5449 h 10000"/>
                <a:gd name="connsiteX166" fmla="*/ 5708 w 9968"/>
                <a:gd name="connsiteY166" fmla="*/ 5103 h 10000"/>
                <a:gd name="connsiteX167" fmla="*/ 5739 w 9968"/>
                <a:gd name="connsiteY167" fmla="*/ 4359 h 10000"/>
                <a:gd name="connsiteX168" fmla="*/ 5766 w 9968"/>
                <a:gd name="connsiteY168" fmla="*/ 3731 h 10000"/>
                <a:gd name="connsiteX169" fmla="*/ 5797 w 9968"/>
                <a:gd name="connsiteY169" fmla="*/ 3923 h 10000"/>
                <a:gd name="connsiteX170" fmla="*/ 5843 w 9968"/>
                <a:gd name="connsiteY170" fmla="*/ 3500 h 10000"/>
                <a:gd name="connsiteX171" fmla="*/ 5875 w 9968"/>
                <a:gd name="connsiteY171" fmla="*/ 2615 h 10000"/>
                <a:gd name="connsiteX172" fmla="*/ 5922 w 9968"/>
                <a:gd name="connsiteY172" fmla="*/ 897 h 10000"/>
                <a:gd name="connsiteX173" fmla="*/ 5953 w 9968"/>
                <a:gd name="connsiteY173" fmla="*/ 1154 h 10000"/>
                <a:gd name="connsiteX174" fmla="*/ 5985 w 9968"/>
                <a:gd name="connsiteY174" fmla="*/ 3987 h 10000"/>
                <a:gd name="connsiteX175" fmla="*/ 6015 w 9968"/>
                <a:gd name="connsiteY175" fmla="*/ 7577 h 10000"/>
                <a:gd name="connsiteX176" fmla="*/ 6047 w 9968"/>
                <a:gd name="connsiteY176" fmla="*/ 9423 h 10000"/>
                <a:gd name="connsiteX177" fmla="*/ 6079 w 9968"/>
                <a:gd name="connsiteY177" fmla="*/ 9167 h 10000"/>
                <a:gd name="connsiteX178" fmla="*/ 6110 w 9968"/>
                <a:gd name="connsiteY178" fmla="*/ 7872 h 10000"/>
                <a:gd name="connsiteX179" fmla="*/ 6156 w 9968"/>
                <a:gd name="connsiteY179" fmla="*/ 6782 h 10000"/>
                <a:gd name="connsiteX180" fmla="*/ 6186 w 9968"/>
                <a:gd name="connsiteY180" fmla="*/ 5897 h 10000"/>
                <a:gd name="connsiteX181" fmla="*/ 6229 w 9968"/>
                <a:gd name="connsiteY181" fmla="*/ 5410 h 10000"/>
                <a:gd name="connsiteX182" fmla="*/ 6260 w 9968"/>
                <a:gd name="connsiteY182" fmla="*/ 5282 h 10000"/>
                <a:gd name="connsiteX183" fmla="*/ 6290 w 9968"/>
                <a:gd name="connsiteY183" fmla="*/ 5346 h 10000"/>
                <a:gd name="connsiteX184" fmla="*/ 6322 w 9968"/>
                <a:gd name="connsiteY184" fmla="*/ 5038 h 10000"/>
                <a:gd name="connsiteX185" fmla="*/ 6353 w 9968"/>
                <a:gd name="connsiteY185" fmla="*/ 4872 h 10000"/>
                <a:gd name="connsiteX186" fmla="*/ 6399 w 9968"/>
                <a:gd name="connsiteY186" fmla="*/ 4718 h 10000"/>
                <a:gd name="connsiteX187" fmla="*/ 6429 w 9968"/>
                <a:gd name="connsiteY187" fmla="*/ 4936 h 10000"/>
                <a:gd name="connsiteX188" fmla="*/ 6462 w 9968"/>
                <a:gd name="connsiteY188" fmla="*/ 5103 h 10000"/>
                <a:gd name="connsiteX189" fmla="*/ 6493 w 9968"/>
                <a:gd name="connsiteY189" fmla="*/ 5474 h 10000"/>
                <a:gd name="connsiteX190" fmla="*/ 6540 w 9968"/>
                <a:gd name="connsiteY190" fmla="*/ 5410 h 10000"/>
                <a:gd name="connsiteX191" fmla="*/ 6570 w 9968"/>
                <a:gd name="connsiteY191" fmla="*/ 5218 h 10000"/>
                <a:gd name="connsiteX192" fmla="*/ 6601 w 9968"/>
                <a:gd name="connsiteY192" fmla="*/ 5000 h 10000"/>
                <a:gd name="connsiteX193" fmla="*/ 6630 w 9968"/>
                <a:gd name="connsiteY193" fmla="*/ 4872 h 10000"/>
                <a:gd name="connsiteX194" fmla="*/ 6662 w 9968"/>
                <a:gd name="connsiteY194" fmla="*/ 4744 h 10000"/>
                <a:gd name="connsiteX195" fmla="*/ 6706 w 9968"/>
                <a:gd name="connsiteY195" fmla="*/ 4808 h 10000"/>
                <a:gd name="connsiteX196" fmla="*/ 6735 w 9968"/>
                <a:gd name="connsiteY196" fmla="*/ 4782 h 10000"/>
                <a:gd name="connsiteX197" fmla="*/ 6768 w 9968"/>
                <a:gd name="connsiteY197" fmla="*/ 4590 h 10000"/>
                <a:gd name="connsiteX198" fmla="*/ 6796 w 9968"/>
                <a:gd name="connsiteY198" fmla="*/ 4654 h 10000"/>
                <a:gd name="connsiteX199" fmla="*/ 6846 w 9968"/>
                <a:gd name="connsiteY199" fmla="*/ 4782 h 10000"/>
                <a:gd name="connsiteX200" fmla="*/ 6877 w 9968"/>
                <a:gd name="connsiteY200" fmla="*/ 4872 h 10000"/>
                <a:gd name="connsiteX201" fmla="*/ 6909 w 9968"/>
                <a:gd name="connsiteY201" fmla="*/ 4179 h 10000"/>
                <a:gd name="connsiteX202" fmla="*/ 6949 w 9968"/>
                <a:gd name="connsiteY202" fmla="*/ 2423 h 10000"/>
                <a:gd name="connsiteX203" fmla="*/ 6979 w 9968"/>
                <a:gd name="connsiteY203" fmla="*/ 923 h 10000"/>
                <a:gd name="connsiteX204" fmla="*/ 7011 w 9968"/>
                <a:gd name="connsiteY204" fmla="*/ 0 h 10000"/>
                <a:gd name="connsiteX205" fmla="*/ 7043 w 9968"/>
                <a:gd name="connsiteY205" fmla="*/ 1051 h 10000"/>
                <a:gd name="connsiteX206" fmla="*/ 7077 w 9968"/>
                <a:gd name="connsiteY206" fmla="*/ 4487 h 10000"/>
                <a:gd name="connsiteX207" fmla="*/ 7107 w 9968"/>
                <a:gd name="connsiteY207" fmla="*/ 7705 h 10000"/>
                <a:gd name="connsiteX208" fmla="*/ 7153 w 9968"/>
                <a:gd name="connsiteY208" fmla="*/ 9397 h 10000"/>
                <a:gd name="connsiteX209" fmla="*/ 7182 w 9968"/>
                <a:gd name="connsiteY209" fmla="*/ 9397 h 10000"/>
                <a:gd name="connsiteX210" fmla="*/ 7213 w 9968"/>
                <a:gd name="connsiteY210" fmla="*/ 8436 h 10000"/>
                <a:gd name="connsiteX211" fmla="*/ 7261 w 9968"/>
                <a:gd name="connsiteY211" fmla="*/ 7679 h 10000"/>
                <a:gd name="connsiteX212" fmla="*/ 7292 w 9968"/>
                <a:gd name="connsiteY212" fmla="*/ 7231 h 10000"/>
                <a:gd name="connsiteX213" fmla="*/ 7326 w 9968"/>
                <a:gd name="connsiteY213" fmla="*/ 6436 h 10000"/>
                <a:gd name="connsiteX214" fmla="*/ 7356 w 9968"/>
                <a:gd name="connsiteY214" fmla="*/ 5538 h 10000"/>
                <a:gd name="connsiteX215" fmla="*/ 7388 w 9968"/>
                <a:gd name="connsiteY215" fmla="*/ 4872 h 10000"/>
                <a:gd name="connsiteX216" fmla="*/ 7430 w 9968"/>
                <a:gd name="connsiteY216" fmla="*/ 4423 h 10000"/>
                <a:gd name="connsiteX217" fmla="*/ 7462 w 9968"/>
                <a:gd name="connsiteY217" fmla="*/ 4462 h 10000"/>
                <a:gd name="connsiteX218" fmla="*/ 7491 w 9968"/>
                <a:gd name="connsiteY218" fmla="*/ 3885 h 10000"/>
                <a:gd name="connsiteX219" fmla="*/ 7521 w 9968"/>
                <a:gd name="connsiteY219" fmla="*/ 2744 h 10000"/>
                <a:gd name="connsiteX220" fmla="*/ 7553 w 9968"/>
                <a:gd name="connsiteY220" fmla="*/ 1949 h 10000"/>
                <a:gd name="connsiteX221" fmla="*/ 7594 w 9968"/>
                <a:gd name="connsiteY221" fmla="*/ 2897 h 10000"/>
                <a:gd name="connsiteX222" fmla="*/ 7623 w 9968"/>
                <a:gd name="connsiteY222" fmla="*/ 5833 h 10000"/>
                <a:gd name="connsiteX223" fmla="*/ 7674 w 9968"/>
                <a:gd name="connsiteY223" fmla="*/ 8000 h 10000"/>
                <a:gd name="connsiteX224" fmla="*/ 7705 w 9968"/>
                <a:gd name="connsiteY224" fmla="*/ 8090 h 10000"/>
                <a:gd name="connsiteX225" fmla="*/ 7736 w 9968"/>
                <a:gd name="connsiteY225" fmla="*/ 7103 h 10000"/>
                <a:gd name="connsiteX226" fmla="*/ 7766 w 9968"/>
                <a:gd name="connsiteY226" fmla="*/ 6205 h 10000"/>
                <a:gd name="connsiteX227" fmla="*/ 7799 w 9968"/>
                <a:gd name="connsiteY227" fmla="*/ 5641 h 10000"/>
                <a:gd name="connsiteX228" fmla="*/ 7830 w 9968"/>
                <a:gd name="connsiteY228" fmla="*/ 5321 h 10000"/>
                <a:gd name="connsiteX229" fmla="*/ 7876 w 9968"/>
                <a:gd name="connsiteY229" fmla="*/ 5154 h 10000"/>
                <a:gd name="connsiteX230" fmla="*/ 7906 w 9968"/>
                <a:gd name="connsiteY230" fmla="*/ 4872 h 10000"/>
                <a:gd name="connsiteX231" fmla="*/ 7941 w 9968"/>
                <a:gd name="connsiteY231" fmla="*/ 4526 h 10000"/>
                <a:gd name="connsiteX232" fmla="*/ 7986 w 9968"/>
                <a:gd name="connsiteY232" fmla="*/ 4333 h 10000"/>
                <a:gd name="connsiteX233" fmla="*/ 8017 w 9968"/>
                <a:gd name="connsiteY233" fmla="*/ 4115 h 10000"/>
                <a:gd name="connsiteX234" fmla="*/ 8039 w 9968"/>
                <a:gd name="connsiteY234" fmla="*/ 3859 h 10000"/>
                <a:gd name="connsiteX235" fmla="*/ 8073 w 9968"/>
                <a:gd name="connsiteY235" fmla="*/ 3692 h 10000"/>
                <a:gd name="connsiteX236" fmla="*/ 8105 w 9968"/>
                <a:gd name="connsiteY236" fmla="*/ 3603 h 10000"/>
                <a:gd name="connsiteX237" fmla="*/ 8154 w 9968"/>
                <a:gd name="connsiteY237" fmla="*/ 3821 h 10000"/>
                <a:gd name="connsiteX238" fmla="*/ 8183 w 9968"/>
                <a:gd name="connsiteY238" fmla="*/ 4590 h 10000"/>
                <a:gd name="connsiteX239" fmla="*/ 8214 w 9968"/>
                <a:gd name="connsiteY239" fmla="*/ 5103 h 10000"/>
                <a:gd name="connsiteX240" fmla="*/ 8250 w 9968"/>
                <a:gd name="connsiteY240" fmla="*/ 5346 h 10000"/>
                <a:gd name="connsiteX241" fmla="*/ 8289 w 9968"/>
                <a:gd name="connsiteY241" fmla="*/ 5474 h 10000"/>
                <a:gd name="connsiteX242" fmla="*/ 8318 w 9968"/>
                <a:gd name="connsiteY242" fmla="*/ 5538 h 10000"/>
                <a:gd name="connsiteX243" fmla="*/ 8352 w 9968"/>
                <a:gd name="connsiteY243" fmla="*/ 5513 h 10000"/>
                <a:gd name="connsiteX244" fmla="*/ 8383 w 9968"/>
                <a:gd name="connsiteY244" fmla="*/ 5218 h 10000"/>
                <a:gd name="connsiteX245" fmla="*/ 8428 w 9968"/>
                <a:gd name="connsiteY245" fmla="*/ 4744 h 10000"/>
                <a:gd name="connsiteX246" fmla="*/ 8461 w 9968"/>
                <a:gd name="connsiteY246" fmla="*/ 4397 h 10000"/>
                <a:gd name="connsiteX247" fmla="*/ 8493 w 9968"/>
                <a:gd name="connsiteY247" fmla="*/ 3821 h 10000"/>
                <a:gd name="connsiteX248" fmla="*/ 8516 w 9968"/>
                <a:gd name="connsiteY248" fmla="*/ 3372 h 10000"/>
                <a:gd name="connsiteX249" fmla="*/ 8547 w 9968"/>
                <a:gd name="connsiteY249" fmla="*/ 3372 h 10000"/>
                <a:gd name="connsiteX250" fmla="*/ 8582 w 9968"/>
                <a:gd name="connsiteY250" fmla="*/ 3795 h 10000"/>
                <a:gd name="connsiteX251" fmla="*/ 8631 w 9968"/>
                <a:gd name="connsiteY251" fmla="*/ 5192 h 10000"/>
                <a:gd name="connsiteX252" fmla="*/ 8674 w 9968"/>
                <a:gd name="connsiteY252" fmla="*/ 6436 h 10000"/>
                <a:gd name="connsiteX253" fmla="*/ 8701 w 9968"/>
                <a:gd name="connsiteY253" fmla="*/ 7321 h 10000"/>
                <a:gd name="connsiteX254" fmla="*/ 8734 w 9968"/>
                <a:gd name="connsiteY254" fmla="*/ 7359 h 10000"/>
                <a:gd name="connsiteX255" fmla="*/ 8764 w 9968"/>
                <a:gd name="connsiteY255" fmla="*/ 6846 h 10000"/>
                <a:gd name="connsiteX256" fmla="*/ 8796 w 9968"/>
                <a:gd name="connsiteY256" fmla="*/ 6179 h 10000"/>
                <a:gd name="connsiteX257" fmla="*/ 8827 w 9968"/>
                <a:gd name="connsiteY257" fmla="*/ 5897 h 10000"/>
                <a:gd name="connsiteX258" fmla="*/ 8861 w 9968"/>
                <a:gd name="connsiteY258" fmla="*/ 5538 h 10000"/>
                <a:gd name="connsiteX259" fmla="*/ 8908 w 9968"/>
                <a:gd name="connsiteY259" fmla="*/ 4590 h 10000"/>
                <a:gd name="connsiteX260" fmla="*/ 8936 w 9968"/>
                <a:gd name="connsiteY260" fmla="*/ 3064 h 10000"/>
                <a:gd name="connsiteX261" fmla="*/ 8966 w 9968"/>
                <a:gd name="connsiteY261" fmla="*/ 2615 h 10000"/>
                <a:gd name="connsiteX262" fmla="*/ 9013 w 9968"/>
                <a:gd name="connsiteY262" fmla="*/ 3474 h 10000"/>
                <a:gd name="connsiteX263" fmla="*/ 9047 w 9968"/>
                <a:gd name="connsiteY263" fmla="*/ 4359 h 10000"/>
                <a:gd name="connsiteX264" fmla="*/ 9076 w 9968"/>
                <a:gd name="connsiteY264" fmla="*/ 5321 h 10000"/>
                <a:gd name="connsiteX265" fmla="*/ 9106 w 9968"/>
                <a:gd name="connsiteY265" fmla="*/ 7013 h 10000"/>
                <a:gd name="connsiteX266" fmla="*/ 9151 w 9968"/>
                <a:gd name="connsiteY266" fmla="*/ 8179 h 10000"/>
                <a:gd name="connsiteX267" fmla="*/ 9181 w 9968"/>
                <a:gd name="connsiteY267" fmla="*/ 8115 h 10000"/>
                <a:gd name="connsiteX268" fmla="*/ 9212 w 9968"/>
                <a:gd name="connsiteY268" fmla="*/ 7256 h 10000"/>
                <a:gd name="connsiteX269" fmla="*/ 9244 w 9968"/>
                <a:gd name="connsiteY269" fmla="*/ 6269 h 10000"/>
                <a:gd name="connsiteX270" fmla="*/ 9278 w 9968"/>
                <a:gd name="connsiteY270" fmla="*/ 5410 h 10000"/>
                <a:gd name="connsiteX271" fmla="*/ 9306 w 9968"/>
                <a:gd name="connsiteY271" fmla="*/ 4974 h 10000"/>
                <a:gd name="connsiteX272" fmla="*/ 9355 w 9968"/>
                <a:gd name="connsiteY272" fmla="*/ 4551 h 10000"/>
                <a:gd name="connsiteX273" fmla="*/ 9383 w 9968"/>
                <a:gd name="connsiteY273" fmla="*/ 4231 h 10000"/>
                <a:gd name="connsiteX274" fmla="*/ 9417 w 9968"/>
                <a:gd name="connsiteY274" fmla="*/ 3885 h 10000"/>
                <a:gd name="connsiteX275" fmla="*/ 9461 w 9968"/>
                <a:gd name="connsiteY275" fmla="*/ 3667 h 10000"/>
                <a:gd name="connsiteX276" fmla="*/ 9489 w 9968"/>
                <a:gd name="connsiteY276" fmla="*/ 3218 h 10000"/>
                <a:gd name="connsiteX277" fmla="*/ 9519 w 9968"/>
                <a:gd name="connsiteY277" fmla="*/ 3192 h 10000"/>
                <a:gd name="connsiteX278" fmla="*/ 9551 w 9968"/>
                <a:gd name="connsiteY278" fmla="*/ 3731 h 10000"/>
                <a:gd name="connsiteX279" fmla="*/ 9596 w 9968"/>
                <a:gd name="connsiteY279" fmla="*/ 4615 h 10000"/>
                <a:gd name="connsiteX280" fmla="*/ 9628 w 9968"/>
                <a:gd name="connsiteY280" fmla="*/ 5321 h 10000"/>
                <a:gd name="connsiteX281" fmla="*/ 9658 w 9968"/>
                <a:gd name="connsiteY281" fmla="*/ 5731 h 10000"/>
                <a:gd name="connsiteX282" fmla="*/ 9708 w 9968"/>
                <a:gd name="connsiteY282" fmla="*/ 6090 h 10000"/>
                <a:gd name="connsiteX283" fmla="*/ 9738 w 9968"/>
                <a:gd name="connsiteY283" fmla="*/ 6026 h 10000"/>
                <a:gd name="connsiteX284" fmla="*/ 9768 w 9968"/>
                <a:gd name="connsiteY284" fmla="*/ 5321 h 10000"/>
                <a:gd name="connsiteX285" fmla="*/ 9798 w 9968"/>
                <a:gd name="connsiteY285" fmla="*/ 4397 h 10000"/>
                <a:gd name="connsiteX286" fmla="*/ 9828 w 9968"/>
                <a:gd name="connsiteY286" fmla="*/ 4077 h 10000"/>
                <a:gd name="connsiteX287" fmla="*/ 9860 w 9968"/>
                <a:gd name="connsiteY287" fmla="*/ 4051 h 10000"/>
                <a:gd name="connsiteX288" fmla="*/ 9904 w 9968"/>
                <a:gd name="connsiteY288" fmla="*/ 4974 h 10000"/>
                <a:gd name="connsiteX289" fmla="*/ 9936 w 9968"/>
                <a:gd name="connsiteY289" fmla="*/ 5897 h 10000"/>
                <a:gd name="connsiteX290" fmla="*/ 9968 w 9968"/>
                <a:gd name="connsiteY290" fmla="*/ 5795 h 10000"/>
                <a:gd name="connsiteX0" fmla="*/ 0 w 9968"/>
                <a:gd name="connsiteY0" fmla="*/ 5103 h 10000"/>
                <a:gd name="connsiteX1" fmla="*/ 29 w 9968"/>
                <a:gd name="connsiteY1" fmla="*/ 6333 h 10000"/>
                <a:gd name="connsiteX2" fmla="*/ 58 w 9968"/>
                <a:gd name="connsiteY2" fmla="*/ 6885 h 10000"/>
                <a:gd name="connsiteX3" fmla="*/ 88 w 9968"/>
                <a:gd name="connsiteY3" fmla="*/ 6397 h 10000"/>
                <a:gd name="connsiteX4" fmla="*/ 139 w 9968"/>
                <a:gd name="connsiteY4" fmla="*/ 5474 h 10000"/>
                <a:gd name="connsiteX5" fmla="*/ 171 w 9968"/>
                <a:gd name="connsiteY5" fmla="*/ 4179 h 10000"/>
                <a:gd name="connsiteX6" fmla="*/ 203 w 9968"/>
                <a:gd name="connsiteY6" fmla="*/ 3128 h 10000"/>
                <a:gd name="connsiteX7" fmla="*/ 244 w 9968"/>
                <a:gd name="connsiteY7" fmla="*/ 2897 h 10000"/>
                <a:gd name="connsiteX8" fmla="*/ 274 w 9968"/>
                <a:gd name="connsiteY8" fmla="*/ 3987 h 10000"/>
                <a:gd name="connsiteX9" fmla="*/ 308 w 9968"/>
                <a:gd name="connsiteY9" fmla="*/ 5346 h 10000"/>
                <a:gd name="connsiteX10" fmla="*/ 339 w 9968"/>
                <a:gd name="connsiteY10" fmla="*/ 6179 h 10000"/>
                <a:gd name="connsiteX11" fmla="*/ 372 w 9968"/>
                <a:gd name="connsiteY11" fmla="*/ 6333 h 10000"/>
                <a:gd name="connsiteX12" fmla="*/ 419 w 9968"/>
                <a:gd name="connsiteY12" fmla="*/ 6115 h 10000"/>
                <a:gd name="connsiteX13" fmla="*/ 447 w 9968"/>
                <a:gd name="connsiteY13" fmla="*/ 5667 h 10000"/>
                <a:gd name="connsiteX14" fmla="*/ 484 w 9968"/>
                <a:gd name="connsiteY14" fmla="*/ 5385 h 10000"/>
                <a:gd name="connsiteX15" fmla="*/ 513 w 9968"/>
                <a:gd name="connsiteY15" fmla="*/ 4872 h 10000"/>
                <a:gd name="connsiteX16" fmla="*/ 547 w 9968"/>
                <a:gd name="connsiteY16" fmla="*/ 4013 h 10000"/>
                <a:gd name="connsiteX17" fmla="*/ 592 w 9968"/>
                <a:gd name="connsiteY17" fmla="*/ 3795 h 10000"/>
                <a:gd name="connsiteX18" fmla="*/ 625 w 9968"/>
                <a:gd name="connsiteY18" fmla="*/ 3859 h 10000"/>
                <a:gd name="connsiteX19" fmla="*/ 654 w 9968"/>
                <a:gd name="connsiteY19" fmla="*/ 4115 h 10000"/>
                <a:gd name="connsiteX20" fmla="*/ 698 w 9968"/>
                <a:gd name="connsiteY20" fmla="*/ 4872 h 10000"/>
                <a:gd name="connsiteX21" fmla="*/ 725 w 9968"/>
                <a:gd name="connsiteY21" fmla="*/ 5513 h 10000"/>
                <a:gd name="connsiteX22" fmla="*/ 759 w 9968"/>
                <a:gd name="connsiteY22" fmla="*/ 5513 h 10000"/>
                <a:gd name="connsiteX23" fmla="*/ 789 w 9968"/>
                <a:gd name="connsiteY23" fmla="*/ 5641 h 10000"/>
                <a:gd name="connsiteX24" fmla="*/ 818 w 9968"/>
                <a:gd name="connsiteY24" fmla="*/ 5705 h 10000"/>
                <a:gd name="connsiteX25" fmla="*/ 850 w 9968"/>
                <a:gd name="connsiteY25" fmla="*/ 5833 h 10000"/>
                <a:gd name="connsiteX26" fmla="*/ 900 w 9968"/>
                <a:gd name="connsiteY26" fmla="*/ 5731 h 10000"/>
                <a:gd name="connsiteX27" fmla="*/ 928 w 9968"/>
                <a:gd name="connsiteY27" fmla="*/ 5321 h 10000"/>
                <a:gd name="connsiteX28" fmla="*/ 957 w 9968"/>
                <a:gd name="connsiteY28" fmla="*/ 4974 h 10000"/>
                <a:gd name="connsiteX29" fmla="*/ 1005 w 9968"/>
                <a:gd name="connsiteY29" fmla="*/ 4526 h 10000"/>
                <a:gd name="connsiteX30" fmla="*/ 1035 w 9968"/>
                <a:gd name="connsiteY30" fmla="*/ 4051 h 10000"/>
                <a:gd name="connsiteX31" fmla="*/ 1065 w 9968"/>
                <a:gd name="connsiteY31" fmla="*/ 3372 h 10000"/>
                <a:gd name="connsiteX32" fmla="*/ 1099 w 9968"/>
                <a:gd name="connsiteY32" fmla="*/ 3026 h 10000"/>
                <a:gd name="connsiteX33" fmla="*/ 1143 w 9968"/>
                <a:gd name="connsiteY33" fmla="*/ 3282 h 10000"/>
                <a:gd name="connsiteX34" fmla="*/ 1174 w 9968"/>
                <a:gd name="connsiteY34" fmla="*/ 4551 h 10000"/>
                <a:gd name="connsiteX35" fmla="*/ 1203 w 9968"/>
                <a:gd name="connsiteY35" fmla="*/ 6090 h 10000"/>
                <a:gd name="connsiteX36" fmla="*/ 1234 w 9968"/>
                <a:gd name="connsiteY36" fmla="*/ 7256 h 10000"/>
                <a:gd name="connsiteX37" fmla="*/ 1262 w 9968"/>
                <a:gd name="connsiteY37" fmla="*/ 7449 h 10000"/>
                <a:gd name="connsiteX38" fmla="*/ 1316 w 9968"/>
                <a:gd name="connsiteY38" fmla="*/ 7077 h 10000"/>
                <a:gd name="connsiteX39" fmla="*/ 1345 w 9968"/>
                <a:gd name="connsiteY39" fmla="*/ 5603 h 10000"/>
                <a:gd name="connsiteX40" fmla="*/ 1371 w 9968"/>
                <a:gd name="connsiteY40" fmla="*/ 3282 h 10000"/>
                <a:gd name="connsiteX41" fmla="*/ 1402 w 9968"/>
                <a:gd name="connsiteY41" fmla="*/ 1308 h 10000"/>
                <a:gd name="connsiteX42" fmla="*/ 1455 w 9968"/>
                <a:gd name="connsiteY42" fmla="*/ 962 h 10000"/>
                <a:gd name="connsiteX43" fmla="*/ 1487 w 9968"/>
                <a:gd name="connsiteY43" fmla="*/ 3282 h 10000"/>
                <a:gd name="connsiteX44" fmla="*/ 1517 w 9968"/>
                <a:gd name="connsiteY44" fmla="*/ 7744 h 10000"/>
                <a:gd name="connsiteX45" fmla="*/ 1548 w 9968"/>
                <a:gd name="connsiteY45" fmla="*/ 10000 h 10000"/>
                <a:gd name="connsiteX46" fmla="*/ 1577 w 9968"/>
                <a:gd name="connsiteY46" fmla="*/ 8821 h 10000"/>
                <a:gd name="connsiteX47" fmla="*/ 1625 w 9968"/>
                <a:gd name="connsiteY47" fmla="*/ 6564 h 10000"/>
                <a:gd name="connsiteX48" fmla="*/ 1655 w 9968"/>
                <a:gd name="connsiteY48" fmla="*/ 5064 h 10000"/>
                <a:gd name="connsiteX49" fmla="*/ 1702 w 9968"/>
                <a:gd name="connsiteY49" fmla="*/ 4744 h 10000"/>
                <a:gd name="connsiteX50" fmla="*/ 1735 w 9968"/>
                <a:gd name="connsiteY50" fmla="*/ 5000 h 10000"/>
                <a:gd name="connsiteX51" fmla="*/ 1765 w 9968"/>
                <a:gd name="connsiteY51" fmla="*/ 5513 h 10000"/>
                <a:gd name="connsiteX52" fmla="*/ 1794 w 9968"/>
                <a:gd name="connsiteY52" fmla="*/ 5641 h 10000"/>
                <a:gd name="connsiteX53" fmla="*/ 1827 w 9968"/>
                <a:gd name="connsiteY53" fmla="*/ 5577 h 10000"/>
                <a:gd name="connsiteX54" fmla="*/ 1848 w 9968"/>
                <a:gd name="connsiteY54" fmla="*/ 5346 h 10000"/>
                <a:gd name="connsiteX55" fmla="*/ 1879 w 9968"/>
                <a:gd name="connsiteY55" fmla="*/ 4936 h 10000"/>
                <a:gd name="connsiteX56" fmla="*/ 1927 w 9968"/>
                <a:gd name="connsiteY56" fmla="*/ 3756 h 10000"/>
                <a:gd name="connsiteX57" fmla="*/ 1959 w 9968"/>
                <a:gd name="connsiteY57" fmla="*/ 3372 h 10000"/>
                <a:gd name="connsiteX58" fmla="*/ 2003 w 9968"/>
                <a:gd name="connsiteY58" fmla="*/ 3346 h 10000"/>
                <a:gd name="connsiteX59" fmla="*/ 2037 w 9968"/>
                <a:gd name="connsiteY59" fmla="*/ 3372 h 10000"/>
                <a:gd name="connsiteX60" fmla="*/ 2069 w 9968"/>
                <a:gd name="connsiteY60" fmla="*/ 4333 h 10000"/>
                <a:gd name="connsiteX61" fmla="*/ 2101 w 9968"/>
                <a:gd name="connsiteY61" fmla="*/ 5346 h 10000"/>
                <a:gd name="connsiteX62" fmla="*/ 2130 w 9968"/>
                <a:gd name="connsiteY62" fmla="*/ 6308 h 10000"/>
                <a:gd name="connsiteX63" fmla="*/ 2180 w 9968"/>
                <a:gd name="connsiteY63" fmla="*/ 6885 h 10000"/>
                <a:gd name="connsiteX64" fmla="*/ 2209 w 9968"/>
                <a:gd name="connsiteY64" fmla="*/ 7077 h 10000"/>
                <a:gd name="connsiteX65" fmla="*/ 2239 w 9968"/>
                <a:gd name="connsiteY65" fmla="*/ 6564 h 10000"/>
                <a:gd name="connsiteX66" fmla="*/ 2271 w 9968"/>
                <a:gd name="connsiteY66" fmla="*/ 6244 h 10000"/>
                <a:gd name="connsiteX67" fmla="*/ 2303 w 9968"/>
                <a:gd name="connsiteY67" fmla="*/ 5897 h 10000"/>
                <a:gd name="connsiteX68" fmla="*/ 2348 w 9968"/>
                <a:gd name="connsiteY68" fmla="*/ 5192 h 10000"/>
                <a:gd name="connsiteX69" fmla="*/ 2380 w 9968"/>
                <a:gd name="connsiteY69" fmla="*/ 4359 h 10000"/>
                <a:gd name="connsiteX70" fmla="*/ 2411 w 9968"/>
                <a:gd name="connsiteY70" fmla="*/ 3628 h 10000"/>
                <a:gd name="connsiteX71" fmla="*/ 2455 w 9968"/>
                <a:gd name="connsiteY71" fmla="*/ 3064 h 10000"/>
                <a:gd name="connsiteX72" fmla="*/ 2485 w 9968"/>
                <a:gd name="connsiteY72" fmla="*/ 3500 h 10000"/>
                <a:gd name="connsiteX73" fmla="*/ 2518 w 9968"/>
                <a:gd name="connsiteY73" fmla="*/ 4423 h 10000"/>
                <a:gd name="connsiteX74" fmla="*/ 2545 w 9968"/>
                <a:gd name="connsiteY74" fmla="*/ 4910 h 10000"/>
                <a:gd name="connsiteX75" fmla="*/ 2580 w 9968"/>
                <a:gd name="connsiteY75" fmla="*/ 4333 h 10000"/>
                <a:gd name="connsiteX76" fmla="*/ 2629 w 9968"/>
                <a:gd name="connsiteY76" fmla="*/ 3154 h 10000"/>
                <a:gd name="connsiteX77" fmla="*/ 2661 w 9968"/>
                <a:gd name="connsiteY77" fmla="*/ 2513 h 10000"/>
                <a:gd name="connsiteX78" fmla="*/ 2689 w 9968"/>
                <a:gd name="connsiteY78" fmla="*/ 3564 h 10000"/>
                <a:gd name="connsiteX79" fmla="*/ 2735 w 9968"/>
                <a:gd name="connsiteY79" fmla="*/ 5385 h 10000"/>
                <a:gd name="connsiteX80" fmla="*/ 2765 w 9968"/>
                <a:gd name="connsiteY80" fmla="*/ 6308 h 10000"/>
                <a:gd name="connsiteX81" fmla="*/ 2793 w 9968"/>
                <a:gd name="connsiteY81" fmla="*/ 5731 h 10000"/>
                <a:gd name="connsiteX82" fmla="*/ 2823 w 9968"/>
                <a:gd name="connsiteY82" fmla="*/ 5346 h 10000"/>
                <a:gd name="connsiteX83" fmla="*/ 2853 w 9968"/>
                <a:gd name="connsiteY83" fmla="*/ 5513 h 10000"/>
                <a:gd name="connsiteX84" fmla="*/ 2886 w 9968"/>
                <a:gd name="connsiteY84" fmla="*/ 5667 h 10000"/>
                <a:gd name="connsiteX85" fmla="*/ 2931 w 9968"/>
                <a:gd name="connsiteY85" fmla="*/ 6308 h 10000"/>
                <a:gd name="connsiteX86" fmla="*/ 2961 w 9968"/>
                <a:gd name="connsiteY86" fmla="*/ 6462 h 10000"/>
                <a:gd name="connsiteX87" fmla="*/ 2992 w 9968"/>
                <a:gd name="connsiteY87" fmla="*/ 6051 h 10000"/>
                <a:gd name="connsiteX88" fmla="*/ 3021 w 9968"/>
                <a:gd name="connsiteY88" fmla="*/ 5513 h 10000"/>
                <a:gd name="connsiteX89" fmla="*/ 3072 w 9968"/>
                <a:gd name="connsiteY89" fmla="*/ 5385 h 10000"/>
                <a:gd name="connsiteX90" fmla="*/ 3105 w 9968"/>
                <a:gd name="connsiteY90" fmla="*/ 5449 h 10000"/>
                <a:gd name="connsiteX91" fmla="*/ 3137 w 9968"/>
                <a:gd name="connsiteY91" fmla="*/ 5513 h 10000"/>
                <a:gd name="connsiteX92" fmla="*/ 3180 w 9968"/>
                <a:gd name="connsiteY92" fmla="*/ 5192 h 10000"/>
                <a:gd name="connsiteX93" fmla="*/ 3214 w 9968"/>
                <a:gd name="connsiteY93" fmla="*/ 4397 h 10000"/>
                <a:gd name="connsiteX94" fmla="*/ 3242 w 9968"/>
                <a:gd name="connsiteY94" fmla="*/ 4295 h 10000"/>
                <a:gd name="connsiteX95" fmla="*/ 3271 w 9968"/>
                <a:gd name="connsiteY95" fmla="*/ 4526 h 10000"/>
                <a:gd name="connsiteX96" fmla="*/ 3304 w 9968"/>
                <a:gd name="connsiteY96" fmla="*/ 5385 h 10000"/>
                <a:gd name="connsiteX97" fmla="*/ 3337 w 9968"/>
                <a:gd name="connsiteY97" fmla="*/ 6590 h 10000"/>
                <a:gd name="connsiteX98" fmla="*/ 3368 w 9968"/>
                <a:gd name="connsiteY98" fmla="*/ 6949 h 10000"/>
                <a:gd name="connsiteX99" fmla="*/ 3412 w 9968"/>
                <a:gd name="connsiteY99" fmla="*/ 6141 h 10000"/>
                <a:gd name="connsiteX100" fmla="*/ 3462 w 9968"/>
                <a:gd name="connsiteY100" fmla="*/ 5346 h 10000"/>
                <a:gd name="connsiteX101" fmla="*/ 3491 w 9968"/>
                <a:gd name="connsiteY101" fmla="*/ 5154 h 10000"/>
                <a:gd name="connsiteX102" fmla="*/ 3523 w 9968"/>
                <a:gd name="connsiteY102" fmla="*/ 5641 h 10000"/>
                <a:gd name="connsiteX103" fmla="*/ 3553 w 9968"/>
                <a:gd name="connsiteY103" fmla="*/ 5795 h 10000"/>
                <a:gd name="connsiteX104" fmla="*/ 3582 w 9968"/>
                <a:gd name="connsiteY104" fmla="*/ 5731 h 10000"/>
                <a:gd name="connsiteX105" fmla="*/ 3615 w 9968"/>
                <a:gd name="connsiteY105" fmla="*/ 5346 h 10000"/>
                <a:gd name="connsiteX106" fmla="*/ 3654 w 9968"/>
                <a:gd name="connsiteY106" fmla="*/ 4910 h 10000"/>
                <a:gd name="connsiteX107" fmla="*/ 3689 w 9968"/>
                <a:gd name="connsiteY107" fmla="*/ 4615 h 10000"/>
                <a:gd name="connsiteX108" fmla="*/ 3720 w 9968"/>
                <a:gd name="connsiteY108" fmla="*/ 4462 h 10000"/>
                <a:gd name="connsiteX109" fmla="*/ 3762 w 9968"/>
                <a:gd name="connsiteY109" fmla="*/ 4423 h 10000"/>
                <a:gd name="connsiteX110" fmla="*/ 3796 w 9968"/>
                <a:gd name="connsiteY110" fmla="*/ 4397 h 10000"/>
                <a:gd name="connsiteX111" fmla="*/ 3827 w 9968"/>
                <a:gd name="connsiteY111" fmla="*/ 4179 h 10000"/>
                <a:gd name="connsiteX112" fmla="*/ 3859 w 9968"/>
                <a:gd name="connsiteY112" fmla="*/ 3731 h 10000"/>
                <a:gd name="connsiteX113" fmla="*/ 3888 w 9968"/>
                <a:gd name="connsiteY113" fmla="*/ 3000 h 10000"/>
                <a:gd name="connsiteX114" fmla="*/ 3940 w 9968"/>
                <a:gd name="connsiteY114" fmla="*/ 2513 h 10000"/>
                <a:gd name="connsiteX115" fmla="*/ 3970 w 9968"/>
                <a:gd name="connsiteY115" fmla="*/ 3026 h 10000"/>
                <a:gd name="connsiteX116" fmla="*/ 3999 w 9968"/>
                <a:gd name="connsiteY116" fmla="*/ 4590 h 10000"/>
                <a:gd name="connsiteX117" fmla="*/ 4028 w 9968"/>
                <a:gd name="connsiteY117" fmla="*/ 6397 h 10000"/>
                <a:gd name="connsiteX118" fmla="*/ 4058 w 9968"/>
                <a:gd name="connsiteY118" fmla="*/ 7192 h 10000"/>
                <a:gd name="connsiteX119" fmla="*/ 4107 w 9968"/>
                <a:gd name="connsiteY119" fmla="*/ 6910 h 10000"/>
                <a:gd name="connsiteX120" fmla="*/ 4135 w 9968"/>
                <a:gd name="connsiteY120" fmla="*/ 6179 h 10000"/>
                <a:gd name="connsiteX121" fmla="*/ 4168 w 9968"/>
                <a:gd name="connsiteY121" fmla="*/ 4936 h 10000"/>
                <a:gd name="connsiteX122" fmla="*/ 4212 w 9968"/>
                <a:gd name="connsiteY122" fmla="*/ 3603 h 10000"/>
                <a:gd name="connsiteX123" fmla="*/ 4239 w 9968"/>
                <a:gd name="connsiteY123" fmla="*/ 2872 h 10000"/>
                <a:gd name="connsiteX124" fmla="*/ 4270 w 9968"/>
                <a:gd name="connsiteY124" fmla="*/ 2231 h 10000"/>
                <a:gd name="connsiteX125" fmla="*/ 4305 w 9968"/>
                <a:gd name="connsiteY125" fmla="*/ 3064 h 10000"/>
                <a:gd name="connsiteX126" fmla="*/ 4334 w 9968"/>
                <a:gd name="connsiteY126" fmla="*/ 5577 h 10000"/>
                <a:gd name="connsiteX127" fmla="*/ 4388 w 9968"/>
                <a:gd name="connsiteY127" fmla="*/ 7359 h 10000"/>
                <a:gd name="connsiteX128" fmla="*/ 4417 w 9968"/>
                <a:gd name="connsiteY128" fmla="*/ 7128 h 10000"/>
                <a:gd name="connsiteX129" fmla="*/ 4457 w 9968"/>
                <a:gd name="connsiteY129" fmla="*/ 6372 h 10000"/>
                <a:gd name="connsiteX130" fmla="*/ 4491 w 9968"/>
                <a:gd name="connsiteY130" fmla="*/ 5538 h 10000"/>
                <a:gd name="connsiteX131" fmla="*/ 4521 w 9968"/>
                <a:gd name="connsiteY131" fmla="*/ 4654 h 10000"/>
                <a:gd name="connsiteX132" fmla="*/ 4555 w 9968"/>
                <a:gd name="connsiteY132" fmla="*/ 3987 h 10000"/>
                <a:gd name="connsiteX133" fmla="*/ 4585 w 9968"/>
                <a:gd name="connsiteY133" fmla="*/ 3410 h 10000"/>
                <a:gd name="connsiteX134" fmla="*/ 4614 w 9968"/>
                <a:gd name="connsiteY134" fmla="*/ 3885 h 10000"/>
                <a:gd name="connsiteX135" fmla="*/ 4645 w 9968"/>
                <a:gd name="connsiteY135" fmla="*/ 5987 h 10000"/>
                <a:gd name="connsiteX136" fmla="*/ 4694 w 9968"/>
                <a:gd name="connsiteY136" fmla="*/ 7679 h 10000"/>
                <a:gd name="connsiteX137" fmla="*/ 4720 w 9968"/>
                <a:gd name="connsiteY137" fmla="*/ 7641 h 10000"/>
                <a:gd name="connsiteX138" fmla="*/ 4750 w 9968"/>
                <a:gd name="connsiteY138" fmla="*/ 7103 h 10000"/>
                <a:gd name="connsiteX139" fmla="*/ 4782 w 9968"/>
                <a:gd name="connsiteY139" fmla="*/ 6500 h 10000"/>
                <a:gd name="connsiteX140" fmla="*/ 4832 w 9968"/>
                <a:gd name="connsiteY140" fmla="*/ 5962 h 10000"/>
                <a:gd name="connsiteX141" fmla="*/ 4862 w 9968"/>
                <a:gd name="connsiteY141" fmla="*/ 5321 h 10000"/>
                <a:gd name="connsiteX142" fmla="*/ 4896 w 9968"/>
                <a:gd name="connsiteY142" fmla="*/ 4744 h 10000"/>
                <a:gd name="connsiteX143" fmla="*/ 4936 w 9968"/>
                <a:gd name="connsiteY143" fmla="*/ 4051 h 10000"/>
                <a:gd name="connsiteX144" fmla="*/ 4969 w 9968"/>
                <a:gd name="connsiteY144" fmla="*/ 3372 h 10000"/>
                <a:gd name="connsiteX145" fmla="*/ 5000 w 9968"/>
                <a:gd name="connsiteY145" fmla="*/ 3667 h 10000"/>
                <a:gd name="connsiteX146" fmla="*/ 5032 w 9968"/>
                <a:gd name="connsiteY146" fmla="*/ 4295 h 10000"/>
                <a:gd name="connsiteX147" fmla="*/ 5061 w 9968"/>
                <a:gd name="connsiteY147" fmla="*/ 4808 h 10000"/>
                <a:gd name="connsiteX148" fmla="*/ 5090 w 9968"/>
                <a:gd name="connsiteY148" fmla="*/ 5667 h 10000"/>
                <a:gd name="connsiteX149" fmla="*/ 5140 w 9968"/>
                <a:gd name="connsiteY149" fmla="*/ 6205 h 10000"/>
                <a:gd name="connsiteX150" fmla="*/ 5171 w 9968"/>
                <a:gd name="connsiteY150" fmla="*/ 6141 h 10000"/>
                <a:gd name="connsiteX151" fmla="*/ 5195 w 9968"/>
                <a:gd name="connsiteY151" fmla="*/ 5705 h 10000"/>
                <a:gd name="connsiteX152" fmla="*/ 5247 w 9968"/>
                <a:gd name="connsiteY152" fmla="*/ 5154 h 10000"/>
                <a:gd name="connsiteX153" fmla="*/ 5281 w 9968"/>
                <a:gd name="connsiteY153" fmla="*/ 4526 h 10000"/>
                <a:gd name="connsiteX154" fmla="*/ 5311 w 9968"/>
                <a:gd name="connsiteY154" fmla="*/ 4590 h 10000"/>
                <a:gd name="connsiteX155" fmla="*/ 5343 w 9968"/>
                <a:gd name="connsiteY155" fmla="*/ 5321 h 10000"/>
                <a:gd name="connsiteX156" fmla="*/ 5385 w 9968"/>
                <a:gd name="connsiteY156" fmla="*/ 5962 h 10000"/>
                <a:gd name="connsiteX157" fmla="*/ 5419 w 9968"/>
                <a:gd name="connsiteY157" fmla="*/ 5859 h 10000"/>
                <a:gd name="connsiteX158" fmla="*/ 5448 w 9968"/>
                <a:gd name="connsiteY158" fmla="*/ 5064 h 10000"/>
                <a:gd name="connsiteX159" fmla="*/ 5478 w 9968"/>
                <a:gd name="connsiteY159" fmla="*/ 4359 h 10000"/>
                <a:gd name="connsiteX160" fmla="*/ 5526 w 9968"/>
                <a:gd name="connsiteY160" fmla="*/ 4013 h 10000"/>
                <a:gd name="connsiteX161" fmla="*/ 5559 w 9968"/>
                <a:gd name="connsiteY161" fmla="*/ 4333 h 10000"/>
                <a:gd name="connsiteX162" fmla="*/ 5589 w 9968"/>
                <a:gd name="connsiteY162" fmla="*/ 4936 h 10000"/>
                <a:gd name="connsiteX163" fmla="*/ 5621 w 9968"/>
                <a:gd name="connsiteY163" fmla="*/ 5603 h 10000"/>
                <a:gd name="connsiteX164" fmla="*/ 5654 w 9968"/>
                <a:gd name="connsiteY164" fmla="*/ 5705 h 10000"/>
                <a:gd name="connsiteX165" fmla="*/ 5697 w 9968"/>
                <a:gd name="connsiteY165" fmla="*/ 5449 h 10000"/>
                <a:gd name="connsiteX166" fmla="*/ 5726 w 9968"/>
                <a:gd name="connsiteY166" fmla="*/ 5103 h 10000"/>
                <a:gd name="connsiteX167" fmla="*/ 5757 w 9968"/>
                <a:gd name="connsiteY167" fmla="*/ 4359 h 10000"/>
                <a:gd name="connsiteX168" fmla="*/ 5785 w 9968"/>
                <a:gd name="connsiteY168" fmla="*/ 3731 h 10000"/>
                <a:gd name="connsiteX169" fmla="*/ 5816 w 9968"/>
                <a:gd name="connsiteY169" fmla="*/ 3923 h 10000"/>
                <a:gd name="connsiteX170" fmla="*/ 5862 w 9968"/>
                <a:gd name="connsiteY170" fmla="*/ 3500 h 10000"/>
                <a:gd name="connsiteX171" fmla="*/ 5894 w 9968"/>
                <a:gd name="connsiteY171" fmla="*/ 2615 h 10000"/>
                <a:gd name="connsiteX172" fmla="*/ 5941 w 9968"/>
                <a:gd name="connsiteY172" fmla="*/ 897 h 10000"/>
                <a:gd name="connsiteX173" fmla="*/ 5972 w 9968"/>
                <a:gd name="connsiteY173" fmla="*/ 1154 h 10000"/>
                <a:gd name="connsiteX174" fmla="*/ 6004 w 9968"/>
                <a:gd name="connsiteY174" fmla="*/ 3987 h 10000"/>
                <a:gd name="connsiteX175" fmla="*/ 6034 w 9968"/>
                <a:gd name="connsiteY175" fmla="*/ 7577 h 10000"/>
                <a:gd name="connsiteX176" fmla="*/ 6066 w 9968"/>
                <a:gd name="connsiteY176" fmla="*/ 9423 h 10000"/>
                <a:gd name="connsiteX177" fmla="*/ 6099 w 9968"/>
                <a:gd name="connsiteY177" fmla="*/ 9167 h 10000"/>
                <a:gd name="connsiteX178" fmla="*/ 6130 w 9968"/>
                <a:gd name="connsiteY178" fmla="*/ 7872 h 10000"/>
                <a:gd name="connsiteX179" fmla="*/ 6176 w 9968"/>
                <a:gd name="connsiteY179" fmla="*/ 6782 h 10000"/>
                <a:gd name="connsiteX180" fmla="*/ 6206 w 9968"/>
                <a:gd name="connsiteY180" fmla="*/ 5897 h 10000"/>
                <a:gd name="connsiteX181" fmla="*/ 6249 w 9968"/>
                <a:gd name="connsiteY181" fmla="*/ 5410 h 10000"/>
                <a:gd name="connsiteX182" fmla="*/ 6280 w 9968"/>
                <a:gd name="connsiteY182" fmla="*/ 5282 h 10000"/>
                <a:gd name="connsiteX183" fmla="*/ 6310 w 9968"/>
                <a:gd name="connsiteY183" fmla="*/ 5346 h 10000"/>
                <a:gd name="connsiteX184" fmla="*/ 6342 w 9968"/>
                <a:gd name="connsiteY184" fmla="*/ 5038 h 10000"/>
                <a:gd name="connsiteX185" fmla="*/ 6373 w 9968"/>
                <a:gd name="connsiteY185" fmla="*/ 4872 h 10000"/>
                <a:gd name="connsiteX186" fmla="*/ 6420 w 9968"/>
                <a:gd name="connsiteY186" fmla="*/ 4718 h 10000"/>
                <a:gd name="connsiteX187" fmla="*/ 6450 w 9968"/>
                <a:gd name="connsiteY187" fmla="*/ 4936 h 10000"/>
                <a:gd name="connsiteX188" fmla="*/ 6483 w 9968"/>
                <a:gd name="connsiteY188" fmla="*/ 5103 h 10000"/>
                <a:gd name="connsiteX189" fmla="*/ 6514 w 9968"/>
                <a:gd name="connsiteY189" fmla="*/ 5474 h 10000"/>
                <a:gd name="connsiteX190" fmla="*/ 6561 w 9968"/>
                <a:gd name="connsiteY190" fmla="*/ 5410 h 10000"/>
                <a:gd name="connsiteX191" fmla="*/ 6591 w 9968"/>
                <a:gd name="connsiteY191" fmla="*/ 5218 h 10000"/>
                <a:gd name="connsiteX192" fmla="*/ 6622 w 9968"/>
                <a:gd name="connsiteY192" fmla="*/ 5000 h 10000"/>
                <a:gd name="connsiteX193" fmla="*/ 6651 w 9968"/>
                <a:gd name="connsiteY193" fmla="*/ 4872 h 10000"/>
                <a:gd name="connsiteX194" fmla="*/ 6683 w 9968"/>
                <a:gd name="connsiteY194" fmla="*/ 4744 h 10000"/>
                <a:gd name="connsiteX195" fmla="*/ 6728 w 9968"/>
                <a:gd name="connsiteY195" fmla="*/ 4808 h 10000"/>
                <a:gd name="connsiteX196" fmla="*/ 6757 w 9968"/>
                <a:gd name="connsiteY196" fmla="*/ 4782 h 10000"/>
                <a:gd name="connsiteX197" fmla="*/ 6790 w 9968"/>
                <a:gd name="connsiteY197" fmla="*/ 4590 h 10000"/>
                <a:gd name="connsiteX198" fmla="*/ 6818 w 9968"/>
                <a:gd name="connsiteY198" fmla="*/ 4654 h 10000"/>
                <a:gd name="connsiteX199" fmla="*/ 6868 w 9968"/>
                <a:gd name="connsiteY199" fmla="*/ 4782 h 10000"/>
                <a:gd name="connsiteX200" fmla="*/ 6899 w 9968"/>
                <a:gd name="connsiteY200" fmla="*/ 4872 h 10000"/>
                <a:gd name="connsiteX201" fmla="*/ 6931 w 9968"/>
                <a:gd name="connsiteY201" fmla="*/ 4179 h 10000"/>
                <a:gd name="connsiteX202" fmla="*/ 6971 w 9968"/>
                <a:gd name="connsiteY202" fmla="*/ 2423 h 10000"/>
                <a:gd name="connsiteX203" fmla="*/ 7001 w 9968"/>
                <a:gd name="connsiteY203" fmla="*/ 923 h 10000"/>
                <a:gd name="connsiteX204" fmla="*/ 7034 w 9968"/>
                <a:gd name="connsiteY204" fmla="*/ 0 h 10000"/>
                <a:gd name="connsiteX205" fmla="*/ 7066 w 9968"/>
                <a:gd name="connsiteY205" fmla="*/ 1051 h 10000"/>
                <a:gd name="connsiteX206" fmla="*/ 7100 w 9968"/>
                <a:gd name="connsiteY206" fmla="*/ 4487 h 10000"/>
                <a:gd name="connsiteX207" fmla="*/ 7130 w 9968"/>
                <a:gd name="connsiteY207" fmla="*/ 7705 h 10000"/>
                <a:gd name="connsiteX208" fmla="*/ 7176 w 9968"/>
                <a:gd name="connsiteY208" fmla="*/ 9397 h 10000"/>
                <a:gd name="connsiteX209" fmla="*/ 7205 w 9968"/>
                <a:gd name="connsiteY209" fmla="*/ 9397 h 10000"/>
                <a:gd name="connsiteX210" fmla="*/ 7236 w 9968"/>
                <a:gd name="connsiteY210" fmla="*/ 8436 h 10000"/>
                <a:gd name="connsiteX211" fmla="*/ 7284 w 9968"/>
                <a:gd name="connsiteY211" fmla="*/ 7679 h 10000"/>
                <a:gd name="connsiteX212" fmla="*/ 7315 w 9968"/>
                <a:gd name="connsiteY212" fmla="*/ 7231 h 10000"/>
                <a:gd name="connsiteX213" fmla="*/ 7350 w 9968"/>
                <a:gd name="connsiteY213" fmla="*/ 6436 h 10000"/>
                <a:gd name="connsiteX214" fmla="*/ 7380 w 9968"/>
                <a:gd name="connsiteY214" fmla="*/ 5538 h 10000"/>
                <a:gd name="connsiteX215" fmla="*/ 7412 w 9968"/>
                <a:gd name="connsiteY215" fmla="*/ 4872 h 10000"/>
                <a:gd name="connsiteX216" fmla="*/ 7454 w 9968"/>
                <a:gd name="connsiteY216" fmla="*/ 4423 h 10000"/>
                <a:gd name="connsiteX217" fmla="*/ 7486 w 9968"/>
                <a:gd name="connsiteY217" fmla="*/ 4462 h 10000"/>
                <a:gd name="connsiteX218" fmla="*/ 7515 w 9968"/>
                <a:gd name="connsiteY218" fmla="*/ 3885 h 10000"/>
                <a:gd name="connsiteX219" fmla="*/ 7545 w 9968"/>
                <a:gd name="connsiteY219" fmla="*/ 2744 h 10000"/>
                <a:gd name="connsiteX220" fmla="*/ 7577 w 9968"/>
                <a:gd name="connsiteY220" fmla="*/ 1949 h 10000"/>
                <a:gd name="connsiteX221" fmla="*/ 7618 w 9968"/>
                <a:gd name="connsiteY221" fmla="*/ 2897 h 10000"/>
                <a:gd name="connsiteX222" fmla="*/ 7647 w 9968"/>
                <a:gd name="connsiteY222" fmla="*/ 5833 h 10000"/>
                <a:gd name="connsiteX223" fmla="*/ 7699 w 9968"/>
                <a:gd name="connsiteY223" fmla="*/ 8000 h 10000"/>
                <a:gd name="connsiteX224" fmla="*/ 7730 w 9968"/>
                <a:gd name="connsiteY224" fmla="*/ 8090 h 10000"/>
                <a:gd name="connsiteX225" fmla="*/ 7761 w 9968"/>
                <a:gd name="connsiteY225" fmla="*/ 7103 h 10000"/>
                <a:gd name="connsiteX226" fmla="*/ 7791 w 9968"/>
                <a:gd name="connsiteY226" fmla="*/ 6205 h 10000"/>
                <a:gd name="connsiteX227" fmla="*/ 7824 w 9968"/>
                <a:gd name="connsiteY227" fmla="*/ 5641 h 10000"/>
                <a:gd name="connsiteX228" fmla="*/ 7855 w 9968"/>
                <a:gd name="connsiteY228" fmla="*/ 5321 h 10000"/>
                <a:gd name="connsiteX229" fmla="*/ 7901 w 9968"/>
                <a:gd name="connsiteY229" fmla="*/ 5154 h 10000"/>
                <a:gd name="connsiteX230" fmla="*/ 7931 w 9968"/>
                <a:gd name="connsiteY230" fmla="*/ 4872 h 10000"/>
                <a:gd name="connsiteX231" fmla="*/ 7966 w 9968"/>
                <a:gd name="connsiteY231" fmla="*/ 4526 h 10000"/>
                <a:gd name="connsiteX232" fmla="*/ 8012 w 9968"/>
                <a:gd name="connsiteY232" fmla="*/ 4333 h 10000"/>
                <a:gd name="connsiteX233" fmla="*/ 8043 w 9968"/>
                <a:gd name="connsiteY233" fmla="*/ 4115 h 10000"/>
                <a:gd name="connsiteX234" fmla="*/ 8065 w 9968"/>
                <a:gd name="connsiteY234" fmla="*/ 3859 h 10000"/>
                <a:gd name="connsiteX235" fmla="*/ 8099 w 9968"/>
                <a:gd name="connsiteY235" fmla="*/ 3692 h 10000"/>
                <a:gd name="connsiteX236" fmla="*/ 8131 w 9968"/>
                <a:gd name="connsiteY236" fmla="*/ 3603 h 10000"/>
                <a:gd name="connsiteX237" fmla="*/ 8180 w 9968"/>
                <a:gd name="connsiteY237" fmla="*/ 3821 h 10000"/>
                <a:gd name="connsiteX238" fmla="*/ 8209 w 9968"/>
                <a:gd name="connsiteY238" fmla="*/ 4590 h 10000"/>
                <a:gd name="connsiteX239" fmla="*/ 8240 w 9968"/>
                <a:gd name="connsiteY239" fmla="*/ 5103 h 10000"/>
                <a:gd name="connsiteX240" fmla="*/ 8276 w 9968"/>
                <a:gd name="connsiteY240" fmla="*/ 5346 h 10000"/>
                <a:gd name="connsiteX241" fmla="*/ 8316 w 9968"/>
                <a:gd name="connsiteY241" fmla="*/ 5474 h 10000"/>
                <a:gd name="connsiteX242" fmla="*/ 8345 w 9968"/>
                <a:gd name="connsiteY242" fmla="*/ 5538 h 10000"/>
                <a:gd name="connsiteX243" fmla="*/ 8379 w 9968"/>
                <a:gd name="connsiteY243" fmla="*/ 5513 h 10000"/>
                <a:gd name="connsiteX244" fmla="*/ 8410 w 9968"/>
                <a:gd name="connsiteY244" fmla="*/ 5218 h 10000"/>
                <a:gd name="connsiteX245" fmla="*/ 8455 w 9968"/>
                <a:gd name="connsiteY245" fmla="*/ 4744 h 10000"/>
                <a:gd name="connsiteX246" fmla="*/ 8488 w 9968"/>
                <a:gd name="connsiteY246" fmla="*/ 4397 h 10000"/>
                <a:gd name="connsiteX247" fmla="*/ 8520 w 9968"/>
                <a:gd name="connsiteY247" fmla="*/ 3821 h 10000"/>
                <a:gd name="connsiteX248" fmla="*/ 8543 w 9968"/>
                <a:gd name="connsiteY248" fmla="*/ 3372 h 10000"/>
                <a:gd name="connsiteX249" fmla="*/ 8574 w 9968"/>
                <a:gd name="connsiteY249" fmla="*/ 3372 h 10000"/>
                <a:gd name="connsiteX250" fmla="*/ 8610 w 9968"/>
                <a:gd name="connsiteY250" fmla="*/ 3795 h 10000"/>
                <a:gd name="connsiteX251" fmla="*/ 8659 w 9968"/>
                <a:gd name="connsiteY251" fmla="*/ 5192 h 10000"/>
                <a:gd name="connsiteX252" fmla="*/ 8702 w 9968"/>
                <a:gd name="connsiteY252" fmla="*/ 6436 h 10000"/>
                <a:gd name="connsiteX253" fmla="*/ 8729 w 9968"/>
                <a:gd name="connsiteY253" fmla="*/ 7321 h 10000"/>
                <a:gd name="connsiteX254" fmla="*/ 8762 w 9968"/>
                <a:gd name="connsiteY254" fmla="*/ 7359 h 10000"/>
                <a:gd name="connsiteX255" fmla="*/ 8792 w 9968"/>
                <a:gd name="connsiteY255" fmla="*/ 6846 h 10000"/>
                <a:gd name="connsiteX256" fmla="*/ 8824 w 9968"/>
                <a:gd name="connsiteY256" fmla="*/ 6179 h 10000"/>
                <a:gd name="connsiteX257" fmla="*/ 8855 w 9968"/>
                <a:gd name="connsiteY257" fmla="*/ 5897 h 10000"/>
                <a:gd name="connsiteX258" fmla="*/ 8889 w 9968"/>
                <a:gd name="connsiteY258" fmla="*/ 5538 h 10000"/>
                <a:gd name="connsiteX259" fmla="*/ 8937 w 9968"/>
                <a:gd name="connsiteY259" fmla="*/ 4590 h 10000"/>
                <a:gd name="connsiteX260" fmla="*/ 8965 w 9968"/>
                <a:gd name="connsiteY260" fmla="*/ 3064 h 10000"/>
                <a:gd name="connsiteX261" fmla="*/ 8995 w 9968"/>
                <a:gd name="connsiteY261" fmla="*/ 2615 h 10000"/>
                <a:gd name="connsiteX262" fmla="*/ 9042 w 9968"/>
                <a:gd name="connsiteY262" fmla="*/ 3474 h 10000"/>
                <a:gd name="connsiteX263" fmla="*/ 9076 w 9968"/>
                <a:gd name="connsiteY263" fmla="*/ 4359 h 10000"/>
                <a:gd name="connsiteX264" fmla="*/ 9105 w 9968"/>
                <a:gd name="connsiteY264" fmla="*/ 5321 h 10000"/>
                <a:gd name="connsiteX265" fmla="*/ 9135 w 9968"/>
                <a:gd name="connsiteY265" fmla="*/ 7013 h 10000"/>
                <a:gd name="connsiteX266" fmla="*/ 9180 w 9968"/>
                <a:gd name="connsiteY266" fmla="*/ 8179 h 10000"/>
                <a:gd name="connsiteX267" fmla="*/ 9210 w 9968"/>
                <a:gd name="connsiteY267" fmla="*/ 8115 h 10000"/>
                <a:gd name="connsiteX268" fmla="*/ 9242 w 9968"/>
                <a:gd name="connsiteY268" fmla="*/ 7256 h 10000"/>
                <a:gd name="connsiteX269" fmla="*/ 9274 w 9968"/>
                <a:gd name="connsiteY269" fmla="*/ 6269 h 10000"/>
                <a:gd name="connsiteX270" fmla="*/ 9308 w 9968"/>
                <a:gd name="connsiteY270" fmla="*/ 5410 h 10000"/>
                <a:gd name="connsiteX271" fmla="*/ 9336 w 9968"/>
                <a:gd name="connsiteY271" fmla="*/ 4974 h 10000"/>
                <a:gd name="connsiteX272" fmla="*/ 9385 w 9968"/>
                <a:gd name="connsiteY272" fmla="*/ 4551 h 10000"/>
                <a:gd name="connsiteX273" fmla="*/ 9413 w 9968"/>
                <a:gd name="connsiteY273" fmla="*/ 4231 h 10000"/>
                <a:gd name="connsiteX274" fmla="*/ 9447 w 9968"/>
                <a:gd name="connsiteY274" fmla="*/ 3885 h 10000"/>
                <a:gd name="connsiteX275" fmla="*/ 9491 w 9968"/>
                <a:gd name="connsiteY275" fmla="*/ 3667 h 10000"/>
                <a:gd name="connsiteX276" fmla="*/ 9519 w 9968"/>
                <a:gd name="connsiteY276" fmla="*/ 3218 h 10000"/>
                <a:gd name="connsiteX277" fmla="*/ 9550 w 9968"/>
                <a:gd name="connsiteY277" fmla="*/ 3192 h 10000"/>
                <a:gd name="connsiteX278" fmla="*/ 9582 w 9968"/>
                <a:gd name="connsiteY278" fmla="*/ 3731 h 10000"/>
                <a:gd name="connsiteX279" fmla="*/ 9627 w 9968"/>
                <a:gd name="connsiteY279" fmla="*/ 4615 h 10000"/>
                <a:gd name="connsiteX280" fmla="*/ 9659 w 9968"/>
                <a:gd name="connsiteY280" fmla="*/ 5321 h 10000"/>
                <a:gd name="connsiteX281" fmla="*/ 9689 w 9968"/>
                <a:gd name="connsiteY281" fmla="*/ 5731 h 10000"/>
                <a:gd name="connsiteX282" fmla="*/ 9739 w 9968"/>
                <a:gd name="connsiteY282" fmla="*/ 6090 h 10000"/>
                <a:gd name="connsiteX283" fmla="*/ 9769 w 9968"/>
                <a:gd name="connsiteY283" fmla="*/ 6026 h 10000"/>
                <a:gd name="connsiteX284" fmla="*/ 9799 w 9968"/>
                <a:gd name="connsiteY284" fmla="*/ 5321 h 10000"/>
                <a:gd name="connsiteX285" fmla="*/ 9829 w 9968"/>
                <a:gd name="connsiteY285" fmla="*/ 4397 h 10000"/>
                <a:gd name="connsiteX286" fmla="*/ 9860 w 9968"/>
                <a:gd name="connsiteY286" fmla="*/ 4077 h 10000"/>
                <a:gd name="connsiteX287" fmla="*/ 9892 w 9968"/>
                <a:gd name="connsiteY287" fmla="*/ 4051 h 10000"/>
                <a:gd name="connsiteX288" fmla="*/ 9936 w 9968"/>
                <a:gd name="connsiteY288" fmla="*/ 4974 h 10000"/>
                <a:gd name="connsiteX289" fmla="*/ 9968 w 9968"/>
                <a:gd name="connsiteY289" fmla="*/ 5897 h 10000"/>
                <a:gd name="connsiteX0" fmla="*/ 0 w 9968"/>
                <a:gd name="connsiteY0" fmla="*/ 5103 h 10000"/>
                <a:gd name="connsiteX1" fmla="*/ 29 w 9968"/>
                <a:gd name="connsiteY1" fmla="*/ 6333 h 10000"/>
                <a:gd name="connsiteX2" fmla="*/ 58 w 9968"/>
                <a:gd name="connsiteY2" fmla="*/ 6885 h 10000"/>
                <a:gd name="connsiteX3" fmla="*/ 88 w 9968"/>
                <a:gd name="connsiteY3" fmla="*/ 6397 h 10000"/>
                <a:gd name="connsiteX4" fmla="*/ 139 w 9968"/>
                <a:gd name="connsiteY4" fmla="*/ 5474 h 10000"/>
                <a:gd name="connsiteX5" fmla="*/ 172 w 9968"/>
                <a:gd name="connsiteY5" fmla="*/ 4179 h 10000"/>
                <a:gd name="connsiteX6" fmla="*/ 204 w 9968"/>
                <a:gd name="connsiteY6" fmla="*/ 3128 h 10000"/>
                <a:gd name="connsiteX7" fmla="*/ 245 w 9968"/>
                <a:gd name="connsiteY7" fmla="*/ 2897 h 10000"/>
                <a:gd name="connsiteX8" fmla="*/ 275 w 9968"/>
                <a:gd name="connsiteY8" fmla="*/ 3987 h 10000"/>
                <a:gd name="connsiteX9" fmla="*/ 309 w 9968"/>
                <a:gd name="connsiteY9" fmla="*/ 5346 h 10000"/>
                <a:gd name="connsiteX10" fmla="*/ 340 w 9968"/>
                <a:gd name="connsiteY10" fmla="*/ 6179 h 10000"/>
                <a:gd name="connsiteX11" fmla="*/ 373 w 9968"/>
                <a:gd name="connsiteY11" fmla="*/ 6333 h 10000"/>
                <a:gd name="connsiteX12" fmla="*/ 420 w 9968"/>
                <a:gd name="connsiteY12" fmla="*/ 6115 h 10000"/>
                <a:gd name="connsiteX13" fmla="*/ 448 w 9968"/>
                <a:gd name="connsiteY13" fmla="*/ 5667 h 10000"/>
                <a:gd name="connsiteX14" fmla="*/ 486 w 9968"/>
                <a:gd name="connsiteY14" fmla="*/ 5385 h 10000"/>
                <a:gd name="connsiteX15" fmla="*/ 515 w 9968"/>
                <a:gd name="connsiteY15" fmla="*/ 4872 h 10000"/>
                <a:gd name="connsiteX16" fmla="*/ 549 w 9968"/>
                <a:gd name="connsiteY16" fmla="*/ 4013 h 10000"/>
                <a:gd name="connsiteX17" fmla="*/ 594 w 9968"/>
                <a:gd name="connsiteY17" fmla="*/ 3795 h 10000"/>
                <a:gd name="connsiteX18" fmla="*/ 627 w 9968"/>
                <a:gd name="connsiteY18" fmla="*/ 3859 h 10000"/>
                <a:gd name="connsiteX19" fmla="*/ 656 w 9968"/>
                <a:gd name="connsiteY19" fmla="*/ 4115 h 10000"/>
                <a:gd name="connsiteX20" fmla="*/ 700 w 9968"/>
                <a:gd name="connsiteY20" fmla="*/ 4872 h 10000"/>
                <a:gd name="connsiteX21" fmla="*/ 727 w 9968"/>
                <a:gd name="connsiteY21" fmla="*/ 5513 h 10000"/>
                <a:gd name="connsiteX22" fmla="*/ 761 w 9968"/>
                <a:gd name="connsiteY22" fmla="*/ 5513 h 10000"/>
                <a:gd name="connsiteX23" fmla="*/ 792 w 9968"/>
                <a:gd name="connsiteY23" fmla="*/ 5641 h 10000"/>
                <a:gd name="connsiteX24" fmla="*/ 821 w 9968"/>
                <a:gd name="connsiteY24" fmla="*/ 5705 h 10000"/>
                <a:gd name="connsiteX25" fmla="*/ 853 w 9968"/>
                <a:gd name="connsiteY25" fmla="*/ 5833 h 10000"/>
                <a:gd name="connsiteX26" fmla="*/ 903 w 9968"/>
                <a:gd name="connsiteY26" fmla="*/ 5731 h 10000"/>
                <a:gd name="connsiteX27" fmla="*/ 931 w 9968"/>
                <a:gd name="connsiteY27" fmla="*/ 5321 h 10000"/>
                <a:gd name="connsiteX28" fmla="*/ 960 w 9968"/>
                <a:gd name="connsiteY28" fmla="*/ 4974 h 10000"/>
                <a:gd name="connsiteX29" fmla="*/ 1008 w 9968"/>
                <a:gd name="connsiteY29" fmla="*/ 4526 h 10000"/>
                <a:gd name="connsiteX30" fmla="*/ 1038 w 9968"/>
                <a:gd name="connsiteY30" fmla="*/ 4051 h 10000"/>
                <a:gd name="connsiteX31" fmla="*/ 1068 w 9968"/>
                <a:gd name="connsiteY31" fmla="*/ 3372 h 10000"/>
                <a:gd name="connsiteX32" fmla="*/ 1103 w 9968"/>
                <a:gd name="connsiteY32" fmla="*/ 3026 h 10000"/>
                <a:gd name="connsiteX33" fmla="*/ 1147 w 9968"/>
                <a:gd name="connsiteY33" fmla="*/ 3282 h 10000"/>
                <a:gd name="connsiteX34" fmla="*/ 1178 w 9968"/>
                <a:gd name="connsiteY34" fmla="*/ 4551 h 10000"/>
                <a:gd name="connsiteX35" fmla="*/ 1207 w 9968"/>
                <a:gd name="connsiteY35" fmla="*/ 6090 h 10000"/>
                <a:gd name="connsiteX36" fmla="*/ 1238 w 9968"/>
                <a:gd name="connsiteY36" fmla="*/ 7256 h 10000"/>
                <a:gd name="connsiteX37" fmla="*/ 1266 w 9968"/>
                <a:gd name="connsiteY37" fmla="*/ 7449 h 10000"/>
                <a:gd name="connsiteX38" fmla="*/ 1320 w 9968"/>
                <a:gd name="connsiteY38" fmla="*/ 7077 h 10000"/>
                <a:gd name="connsiteX39" fmla="*/ 1349 w 9968"/>
                <a:gd name="connsiteY39" fmla="*/ 5603 h 10000"/>
                <a:gd name="connsiteX40" fmla="*/ 1375 w 9968"/>
                <a:gd name="connsiteY40" fmla="*/ 3282 h 10000"/>
                <a:gd name="connsiteX41" fmla="*/ 1407 w 9968"/>
                <a:gd name="connsiteY41" fmla="*/ 1308 h 10000"/>
                <a:gd name="connsiteX42" fmla="*/ 1460 w 9968"/>
                <a:gd name="connsiteY42" fmla="*/ 962 h 10000"/>
                <a:gd name="connsiteX43" fmla="*/ 1492 w 9968"/>
                <a:gd name="connsiteY43" fmla="*/ 3282 h 10000"/>
                <a:gd name="connsiteX44" fmla="*/ 1522 w 9968"/>
                <a:gd name="connsiteY44" fmla="*/ 7744 h 10000"/>
                <a:gd name="connsiteX45" fmla="*/ 1553 w 9968"/>
                <a:gd name="connsiteY45" fmla="*/ 10000 h 10000"/>
                <a:gd name="connsiteX46" fmla="*/ 1582 w 9968"/>
                <a:gd name="connsiteY46" fmla="*/ 8821 h 10000"/>
                <a:gd name="connsiteX47" fmla="*/ 1630 w 9968"/>
                <a:gd name="connsiteY47" fmla="*/ 6564 h 10000"/>
                <a:gd name="connsiteX48" fmla="*/ 1660 w 9968"/>
                <a:gd name="connsiteY48" fmla="*/ 5064 h 10000"/>
                <a:gd name="connsiteX49" fmla="*/ 1707 w 9968"/>
                <a:gd name="connsiteY49" fmla="*/ 4744 h 10000"/>
                <a:gd name="connsiteX50" fmla="*/ 1741 w 9968"/>
                <a:gd name="connsiteY50" fmla="*/ 5000 h 10000"/>
                <a:gd name="connsiteX51" fmla="*/ 1771 w 9968"/>
                <a:gd name="connsiteY51" fmla="*/ 5513 h 10000"/>
                <a:gd name="connsiteX52" fmla="*/ 1800 w 9968"/>
                <a:gd name="connsiteY52" fmla="*/ 5641 h 10000"/>
                <a:gd name="connsiteX53" fmla="*/ 1833 w 9968"/>
                <a:gd name="connsiteY53" fmla="*/ 5577 h 10000"/>
                <a:gd name="connsiteX54" fmla="*/ 1854 w 9968"/>
                <a:gd name="connsiteY54" fmla="*/ 5346 h 10000"/>
                <a:gd name="connsiteX55" fmla="*/ 1885 w 9968"/>
                <a:gd name="connsiteY55" fmla="*/ 4936 h 10000"/>
                <a:gd name="connsiteX56" fmla="*/ 1933 w 9968"/>
                <a:gd name="connsiteY56" fmla="*/ 3756 h 10000"/>
                <a:gd name="connsiteX57" fmla="*/ 1965 w 9968"/>
                <a:gd name="connsiteY57" fmla="*/ 3372 h 10000"/>
                <a:gd name="connsiteX58" fmla="*/ 2009 w 9968"/>
                <a:gd name="connsiteY58" fmla="*/ 3346 h 10000"/>
                <a:gd name="connsiteX59" fmla="*/ 2044 w 9968"/>
                <a:gd name="connsiteY59" fmla="*/ 3372 h 10000"/>
                <a:gd name="connsiteX60" fmla="*/ 2076 w 9968"/>
                <a:gd name="connsiteY60" fmla="*/ 4333 h 10000"/>
                <a:gd name="connsiteX61" fmla="*/ 2108 w 9968"/>
                <a:gd name="connsiteY61" fmla="*/ 5346 h 10000"/>
                <a:gd name="connsiteX62" fmla="*/ 2137 w 9968"/>
                <a:gd name="connsiteY62" fmla="*/ 6308 h 10000"/>
                <a:gd name="connsiteX63" fmla="*/ 2187 w 9968"/>
                <a:gd name="connsiteY63" fmla="*/ 6885 h 10000"/>
                <a:gd name="connsiteX64" fmla="*/ 2216 w 9968"/>
                <a:gd name="connsiteY64" fmla="*/ 7077 h 10000"/>
                <a:gd name="connsiteX65" fmla="*/ 2246 w 9968"/>
                <a:gd name="connsiteY65" fmla="*/ 6564 h 10000"/>
                <a:gd name="connsiteX66" fmla="*/ 2278 w 9968"/>
                <a:gd name="connsiteY66" fmla="*/ 6244 h 10000"/>
                <a:gd name="connsiteX67" fmla="*/ 2310 w 9968"/>
                <a:gd name="connsiteY67" fmla="*/ 5897 h 10000"/>
                <a:gd name="connsiteX68" fmla="*/ 2356 w 9968"/>
                <a:gd name="connsiteY68" fmla="*/ 5192 h 10000"/>
                <a:gd name="connsiteX69" fmla="*/ 2388 w 9968"/>
                <a:gd name="connsiteY69" fmla="*/ 4359 h 10000"/>
                <a:gd name="connsiteX70" fmla="*/ 2419 w 9968"/>
                <a:gd name="connsiteY70" fmla="*/ 3628 h 10000"/>
                <a:gd name="connsiteX71" fmla="*/ 2463 w 9968"/>
                <a:gd name="connsiteY71" fmla="*/ 3064 h 10000"/>
                <a:gd name="connsiteX72" fmla="*/ 2493 w 9968"/>
                <a:gd name="connsiteY72" fmla="*/ 3500 h 10000"/>
                <a:gd name="connsiteX73" fmla="*/ 2526 w 9968"/>
                <a:gd name="connsiteY73" fmla="*/ 4423 h 10000"/>
                <a:gd name="connsiteX74" fmla="*/ 2553 w 9968"/>
                <a:gd name="connsiteY74" fmla="*/ 4910 h 10000"/>
                <a:gd name="connsiteX75" fmla="*/ 2588 w 9968"/>
                <a:gd name="connsiteY75" fmla="*/ 4333 h 10000"/>
                <a:gd name="connsiteX76" fmla="*/ 2637 w 9968"/>
                <a:gd name="connsiteY76" fmla="*/ 3154 h 10000"/>
                <a:gd name="connsiteX77" fmla="*/ 2670 w 9968"/>
                <a:gd name="connsiteY77" fmla="*/ 2513 h 10000"/>
                <a:gd name="connsiteX78" fmla="*/ 2698 w 9968"/>
                <a:gd name="connsiteY78" fmla="*/ 3564 h 10000"/>
                <a:gd name="connsiteX79" fmla="*/ 2744 w 9968"/>
                <a:gd name="connsiteY79" fmla="*/ 5385 h 10000"/>
                <a:gd name="connsiteX80" fmla="*/ 2774 w 9968"/>
                <a:gd name="connsiteY80" fmla="*/ 6308 h 10000"/>
                <a:gd name="connsiteX81" fmla="*/ 2802 w 9968"/>
                <a:gd name="connsiteY81" fmla="*/ 5731 h 10000"/>
                <a:gd name="connsiteX82" fmla="*/ 2832 w 9968"/>
                <a:gd name="connsiteY82" fmla="*/ 5346 h 10000"/>
                <a:gd name="connsiteX83" fmla="*/ 2862 w 9968"/>
                <a:gd name="connsiteY83" fmla="*/ 5513 h 10000"/>
                <a:gd name="connsiteX84" fmla="*/ 2895 w 9968"/>
                <a:gd name="connsiteY84" fmla="*/ 5667 h 10000"/>
                <a:gd name="connsiteX85" fmla="*/ 2940 w 9968"/>
                <a:gd name="connsiteY85" fmla="*/ 6308 h 10000"/>
                <a:gd name="connsiteX86" fmla="*/ 2971 w 9968"/>
                <a:gd name="connsiteY86" fmla="*/ 6462 h 10000"/>
                <a:gd name="connsiteX87" fmla="*/ 3002 w 9968"/>
                <a:gd name="connsiteY87" fmla="*/ 6051 h 10000"/>
                <a:gd name="connsiteX88" fmla="*/ 3031 w 9968"/>
                <a:gd name="connsiteY88" fmla="*/ 5513 h 10000"/>
                <a:gd name="connsiteX89" fmla="*/ 3082 w 9968"/>
                <a:gd name="connsiteY89" fmla="*/ 5385 h 10000"/>
                <a:gd name="connsiteX90" fmla="*/ 3115 w 9968"/>
                <a:gd name="connsiteY90" fmla="*/ 5449 h 10000"/>
                <a:gd name="connsiteX91" fmla="*/ 3147 w 9968"/>
                <a:gd name="connsiteY91" fmla="*/ 5513 h 10000"/>
                <a:gd name="connsiteX92" fmla="*/ 3190 w 9968"/>
                <a:gd name="connsiteY92" fmla="*/ 5192 h 10000"/>
                <a:gd name="connsiteX93" fmla="*/ 3224 w 9968"/>
                <a:gd name="connsiteY93" fmla="*/ 4397 h 10000"/>
                <a:gd name="connsiteX94" fmla="*/ 3252 w 9968"/>
                <a:gd name="connsiteY94" fmla="*/ 4295 h 10000"/>
                <a:gd name="connsiteX95" fmla="*/ 3282 w 9968"/>
                <a:gd name="connsiteY95" fmla="*/ 4526 h 10000"/>
                <a:gd name="connsiteX96" fmla="*/ 3315 w 9968"/>
                <a:gd name="connsiteY96" fmla="*/ 5385 h 10000"/>
                <a:gd name="connsiteX97" fmla="*/ 3348 w 9968"/>
                <a:gd name="connsiteY97" fmla="*/ 6590 h 10000"/>
                <a:gd name="connsiteX98" fmla="*/ 3379 w 9968"/>
                <a:gd name="connsiteY98" fmla="*/ 6949 h 10000"/>
                <a:gd name="connsiteX99" fmla="*/ 3423 w 9968"/>
                <a:gd name="connsiteY99" fmla="*/ 6141 h 10000"/>
                <a:gd name="connsiteX100" fmla="*/ 3473 w 9968"/>
                <a:gd name="connsiteY100" fmla="*/ 5346 h 10000"/>
                <a:gd name="connsiteX101" fmla="*/ 3502 w 9968"/>
                <a:gd name="connsiteY101" fmla="*/ 5154 h 10000"/>
                <a:gd name="connsiteX102" fmla="*/ 3534 w 9968"/>
                <a:gd name="connsiteY102" fmla="*/ 5641 h 10000"/>
                <a:gd name="connsiteX103" fmla="*/ 3564 w 9968"/>
                <a:gd name="connsiteY103" fmla="*/ 5795 h 10000"/>
                <a:gd name="connsiteX104" fmla="*/ 3593 w 9968"/>
                <a:gd name="connsiteY104" fmla="*/ 5731 h 10000"/>
                <a:gd name="connsiteX105" fmla="*/ 3627 w 9968"/>
                <a:gd name="connsiteY105" fmla="*/ 5346 h 10000"/>
                <a:gd name="connsiteX106" fmla="*/ 3666 w 9968"/>
                <a:gd name="connsiteY106" fmla="*/ 4910 h 10000"/>
                <a:gd name="connsiteX107" fmla="*/ 3701 w 9968"/>
                <a:gd name="connsiteY107" fmla="*/ 4615 h 10000"/>
                <a:gd name="connsiteX108" fmla="*/ 3732 w 9968"/>
                <a:gd name="connsiteY108" fmla="*/ 4462 h 10000"/>
                <a:gd name="connsiteX109" fmla="*/ 3774 w 9968"/>
                <a:gd name="connsiteY109" fmla="*/ 4423 h 10000"/>
                <a:gd name="connsiteX110" fmla="*/ 3808 w 9968"/>
                <a:gd name="connsiteY110" fmla="*/ 4397 h 10000"/>
                <a:gd name="connsiteX111" fmla="*/ 3839 w 9968"/>
                <a:gd name="connsiteY111" fmla="*/ 4179 h 10000"/>
                <a:gd name="connsiteX112" fmla="*/ 3871 w 9968"/>
                <a:gd name="connsiteY112" fmla="*/ 3731 h 10000"/>
                <a:gd name="connsiteX113" fmla="*/ 3900 w 9968"/>
                <a:gd name="connsiteY113" fmla="*/ 3000 h 10000"/>
                <a:gd name="connsiteX114" fmla="*/ 3953 w 9968"/>
                <a:gd name="connsiteY114" fmla="*/ 2513 h 10000"/>
                <a:gd name="connsiteX115" fmla="*/ 3983 w 9968"/>
                <a:gd name="connsiteY115" fmla="*/ 3026 h 10000"/>
                <a:gd name="connsiteX116" fmla="*/ 4012 w 9968"/>
                <a:gd name="connsiteY116" fmla="*/ 4590 h 10000"/>
                <a:gd name="connsiteX117" fmla="*/ 4041 w 9968"/>
                <a:gd name="connsiteY117" fmla="*/ 6397 h 10000"/>
                <a:gd name="connsiteX118" fmla="*/ 4071 w 9968"/>
                <a:gd name="connsiteY118" fmla="*/ 7192 h 10000"/>
                <a:gd name="connsiteX119" fmla="*/ 4120 w 9968"/>
                <a:gd name="connsiteY119" fmla="*/ 6910 h 10000"/>
                <a:gd name="connsiteX120" fmla="*/ 4148 w 9968"/>
                <a:gd name="connsiteY120" fmla="*/ 6179 h 10000"/>
                <a:gd name="connsiteX121" fmla="*/ 4181 w 9968"/>
                <a:gd name="connsiteY121" fmla="*/ 4936 h 10000"/>
                <a:gd name="connsiteX122" fmla="*/ 4226 w 9968"/>
                <a:gd name="connsiteY122" fmla="*/ 3603 h 10000"/>
                <a:gd name="connsiteX123" fmla="*/ 4253 w 9968"/>
                <a:gd name="connsiteY123" fmla="*/ 2872 h 10000"/>
                <a:gd name="connsiteX124" fmla="*/ 4284 w 9968"/>
                <a:gd name="connsiteY124" fmla="*/ 2231 h 10000"/>
                <a:gd name="connsiteX125" fmla="*/ 4319 w 9968"/>
                <a:gd name="connsiteY125" fmla="*/ 3064 h 10000"/>
                <a:gd name="connsiteX126" fmla="*/ 4348 w 9968"/>
                <a:gd name="connsiteY126" fmla="*/ 5577 h 10000"/>
                <a:gd name="connsiteX127" fmla="*/ 4402 w 9968"/>
                <a:gd name="connsiteY127" fmla="*/ 7359 h 10000"/>
                <a:gd name="connsiteX128" fmla="*/ 4431 w 9968"/>
                <a:gd name="connsiteY128" fmla="*/ 7128 h 10000"/>
                <a:gd name="connsiteX129" fmla="*/ 4471 w 9968"/>
                <a:gd name="connsiteY129" fmla="*/ 6372 h 10000"/>
                <a:gd name="connsiteX130" fmla="*/ 4505 w 9968"/>
                <a:gd name="connsiteY130" fmla="*/ 5538 h 10000"/>
                <a:gd name="connsiteX131" fmla="*/ 4536 w 9968"/>
                <a:gd name="connsiteY131" fmla="*/ 4654 h 10000"/>
                <a:gd name="connsiteX132" fmla="*/ 4570 w 9968"/>
                <a:gd name="connsiteY132" fmla="*/ 3987 h 10000"/>
                <a:gd name="connsiteX133" fmla="*/ 4600 w 9968"/>
                <a:gd name="connsiteY133" fmla="*/ 3410 h 10000"/>
                <a:gd name="connsiteX134" fmla="*/ 4629 w 9968"/>
                <a:gd name="connsiteY134" fmla="*/ 3885 h 10000"/>
                <a:gd name="connsiteX135" fmla="*/ 4660 w 9968"/>
                <a:gd name="connsiteY135" fmla="*/ 5987 h 10000"/>
                <a:gd name="connsiteX136" fmla="*/ 4709 w 9968"/>
                <a:gd name="connsiteY136" fmla="*/ 7679 h 10000"/>
                <a:gd name="connsiteX137" fmla="*/ 4735 w 9968"/>
                <a:gd name="connsiteY137" fmla="*/ 7641 h 10000"/>
                <a:gd name="connsiteX138" fmla="*/ 4765 w 9968"/>
                <a:gd name="connsiteY138" fmla="*/ 7103 h 10000"/>
                <a:gd name="connsiteX139" fmla="*/ 4797 w 9968"/>
                <a:gd name="connsiteY139" fmla="*/ 6500 h 10000"/>
                <a:gd name="connsiteX140" fmla="*/ 4848 w 9968"/>
                <a:gd name="connsiteY140" fmla="*/ 5962 h 10000"/>
                <a:gd name="connsiteX141" fmla="*/ 4878 w 9968"/>
                <a:gd name="connsiteY141" fmla="*/ 5321 h 10000"/>
                <a:gd name="connsiteX142" fmla="*/ 4912 w 9968"/>
                <a:gd name="connsiteY142" fmla="*/ 4744 h 10000"/>
                <a:gd name="connsiteX143" fmla="*/ 4952 w 9968"/>
                <a:gd name="connsiteY143" fmla="*/ 4051 h 10000"/>
                <a:gd name="connsiteX144" fmla="*/ 4985 w 9968"/>
                <a:gd name="connsiteY144" fmla="*/ 3372 h 10000"/>
                <a:gd name="connsiteX145" fmla="*/ 5016 w 9968"/>
                <a:gd name="connsiteY145" fmla="*/ 3667 h 10000"/>
                <a:gd name="connsiteX146" fmla="*/ 5048 w 9968"/>
                <a:gd name="connsiteY146" fmla="*/ 4295 h 10000"/>
                <a:gd name="connsiteX147" fmla="*/ 5077 w 9968"/>
                <a:gd name="connsiteY147" fmla="*/ 4808 h 10000"/>
                <a:gd name="connsiteX148" fmla="*/ 5106 w 9968"/>
                <a:gd name="connsiteY148" fmla="*/ 5667 h 10000"/>
                <a:gd name="connsiteX149" fmla="*/ 5157 w 9968"/>
                <a:gd name="connsiteY149" fmla="*/ 6205 h 10000"/>
                <a:gd name="connsiteX150" fmla="*/ 5188 w 9968"/>
                <a:gd name="connsiteY150" fmla="*/ 6141 h 10000"/>
                <a:gd name="connsiteX151" fmla="*/ 5212 w 9968"/>
                <a:gd name="connsiteY151" fmla="*/ 5705 h 10000"/>
                <a:gd name="connsiteX152" fmla="*/ 5264 w 9968"/>
                <a:gd name="connsiteY152" fmla="*/ 5154 h 10000"/>
                <a:gd name="connsiteX153" fmla="*/ 5298 w 9968"/>
                <a:gd name="connsiteY153" fmla="*/ 4526 h 10000"/>
                <a:gd name="connsiteX154" fmla="*/ 5328 w 9968"/>
                <a:gd name="connsiteY154" fmla="*/ 4590 h 10000"/>
                <a:gd name="connsiteX155" fmla="*/ 5360 w 9968"/>
                <a:gd name="connsiteY155" fmla="*/ 5321 h 10000"/>
                <a:gd name="connsiteX156" fmla="*/ 5402 w 9968"/>
                <a:gd name="connsiteY156" fmla="*/ 5962 h 10000"/>
                <a:gd name="connsiteX157" fmla="*/ 5436 w 9968"/>
                <a:gd name="connsiteY157" fmla="*/ 5859 h 10000"/>
                <a:gd name="connsiteX158" fmla="*/ 5465 w 9968"/>
                <a:gd name="connsiteY158" fmla="*/ 5064 h 10000"/>
                <a:gd name="connsiteX159" fmla="*/ 5496 w 9968"/>
                <a:gd name="connsiteY159" fmla="*/ 4359 h 10000"/>
                <a:gd name="connsiteX160" fmla="*/ 5544 w 9968"/>
                <a:gd name="connsiteY160" fmla="*/ 4013 h 10000"/>
                <a:gd name="connsiteX161" fmla="*/ 5577 w 9968"/>
                <a:gd name="connsiteY161" fmla="*/ 4333 h 10000"/>
                <a:gd name="connsiteX162" fmla="*/ 5607 w 9968"/>
                <a:gd name="connsiteY162" fmla="*/ 4936 h 10000"/>
                <a:gd name="connsiteX163" fmla="*/ 5639 w 9968"/>
                <a:gd name="connsiteY163" fmla="*/ 5603 h 10000"/>
                <a:gd name="connsiteX164" fmla="*/ 5672 w 9968"/>
                <a:gd name="connsiteY164" fmla="*/ 5705 h 10000"/>
                <a:gd name="connsiteX165" fmla="*/ 5715 w 9968"/>
                <a:gd name="connsiteY165" fmla="*/ 5449 h 10000"/>
                <a:gd name="connsiteX166" fmla="*/ 5744 w 9968"/>
                <a:gd name="connsiteY166" fmla="*/ 5103 h 10000"/>
                <a:gd name="connsiteX167" fmla="*/ 5775 w 9968"/>
                <a:gd name="connsiteY167" fmla="*/ 4359 h 10000"/>
                <a:gd name="connsiteX168" fmla="*/ 5804 w 9968"/>
                <a:gd name="connsiteY168" fmla="*/ 3731 h 10000"/>
                <a:gd name="connsiteX169" fmla="*/ 5835 w 9968"/>
                <a:gd name="connsiteY169" fmla="*/ 3923 h 10000"/>
                <a:gd name="connsiteX170" fmla="*/ 5881 w 9968"/>
                <a:gd name="connsiteY170" fmla="*/ 3500 h 10000"/>
                <a:gd name="connsiteX171" fmla="*/ 5913 w 9968"/>
                <a:gd name="connsiteY171" fmla="*/ 2615 h 10000"/>
                <a:gd name="connsiteX172" fmla="*/ 5960 w 9968"/>
                <a:gd name="connsiteY172" fmla="*/ 897 h 10000"/>
                <a:gd name="connsiteX173" fmla="*/ 5991 w 9968"/>
                <a:gd name="connsiteY173" fmla="*/ 1154 h 10000"/>
                <a:gd name="connsiteX174" fmla="*/ 6023 w 9968"/>
                <a:gd name="connsiteY174" fmla="*/ 3987 h 10000"/>
                <a:gd name="connsiteX175" fmla="*/ 6053 w 9968"/>
                <a:gd name="connsiteY175" fmla="*/ 7577 h 10000"/>
                <a:gd name="connsiteX176" fmla="*/ 6085 w 9968"/>
                <a:gd name="connsiteY176" fmla="*/ 9423 h 10000"/>
                <a:gd name="connsiteX177" fmla="*/ 6119 w 9968"/>
                <a:gd name="connsiteY177" fmla="*/ 9167 h 10000"/>
                <a:gd name="connsiteX178" fmla="*/ 6150 w 9968"/>
                <a:gd name="connsiteY178" fmla="*/ 7872 h 10000"/>
                <a:gd name="connsiteX179" fmla="*/ 6196 w 9968"/>
                <a:gd name="connsiteY179" fmla="*/ 6782 h 10000"/>
                <a:gd name="connsiteX180" fmla="*/ 6226 w 9968"/>
                <a:gd name="connsiteY180" fmla="*/ 5897 h 10000"/>
                <a:gd name="connsiteX181" fmla="*/ 6269 w 9968"/>
                <a:gd name="connsiteY181" fmla="*/ 5410 h 10000"/>
                <a:gd name="connsiteX182" fmla="*/ 6300 w 9968"/>
                <a:gd name="connsiteY182" fmla="*/ 5282 h 10000"/>
                <a:gd name="connsiteX183" fmla="*/ 6330 w 9968"/>
                <a:gd name="connsiteY183" fmla="*/ 5346 h 10000"/>
                <a:gd name="connsiteX184" fmla="*/ 6362 w 9968"/>
                <a:gd name="connsiteY184" fmla="*/ 5038 h 10000"/>
                <a:gd name="connsiteX185" fmla="*/ 6393 w 9968"/>
                <a:gd name="connsiteY185" fmla="*/ 4872 h 10000"/>
                <a:gd name="connsiteX186" fmla="*/ 6441 w 9968"/>
                <a:gd name="connsiteY186" fmla="*/ 4718 h 10000"/>
                <a:gd name="connsiteX187" fmla="*/ 6471 w 9968"/>
                <a:gd name="connsiteY187" fmla="*/ 4936 h 10000"/>
                <a:gd name="connsiteX188" fmla="*/ 6504 w 9968"/>
                <a:gd name="connsiteY188" fmla="*/ 5103 h 10000"/>
                <a:gd name="connsiteX189" fmla="*/ 6535 w 9968"/>
                <a:gd name="connsiteY189" fmla="*/ 5474 h 10000"/>
                <a:gd name="connsiteX190" fmla="*/ 6582 w 9968"/>
                <a:gd name="connsiteY190" fmla="*/ 5410 h 10000"/>
                <a:gd name="connsiteX191" fmla="*/ 6612 w 9968"/>
                <a:gd name="connsiteY191" fmla="*/ 5218 h 10000"/>
                <a:gd name="connsiteX192" fmla="*/ 6643 w 9968"/>
                <a:gd name="connsiteY192" fmla="*/ 5000 h 10000"/>
                <a:gd name="connsiteX193" fmla="*/ 6672 w 9968"/>
                <a:gd name="connsiteY193" fmla="*/ 4872 h 10000"/>
                <a:gd name="connsiteX194" fmla="*/ 6704 w 9968"/>
                <a:gd name="connsiteY194" fmla="*/ 4744 h 10000"/>
                <a:gd name="connsiteX195" fmla="*/ 6750 w 9968"/>
                <a:gd name="connsiteY195" fmla="*/ 4808 h 10000"/>
                <a:gd name="connsiteX196" fmla="*/ 6779 w 9968"/>
                <a:gd name="connsiteY196" fmla="*/ 4782 h 10000"/>
                <a:gd name="connsiteX197" fmla="*/ 6812 w 9968"/>
                <a:gd name="connsiteY197" fmla="*/ 4590 h 10000"/>
                <a:gd name="connsiteX198" fmla="*/ 6840 w 9968"/>
                <a:gd name="connsiteY198" fmla="*/ 4654 h 10000"/>
                <a:gd name="connsiteX199" fmla="*/ 6890 w 9968"/>
                <a:gd name="connsiteY199" fmla="*/ 4782 h 10000"/>
                <a:gd name="connsiteX200" fmla="*/ 6921 w 9968"/>
                <a:gd name="connsiteY200" fmla="*/ 4872 h 10000"/>
                <a:gd name="connsiteX201" fmla="*/ 6953 w 9968"/>
                <a:gd name="connsiteY201" fmla="*/ 4179 h 10000"/>
                <a:gd name="connsiteX202" fmla="*/ 6993 w 9968"/>
                <a:gd name="connsiteY202" fmla="*/ 2423 h 10000"/>
                <a:gd name="connsiteX203" fmla="*/ 7023 w 9968"/>
                <a:gd name="connsiteY203" fmla="*/ 923 h 10000"/>
                <a:gd name="connsiteX204" fmla="*/ 7057 w 9968"/>
                <a:gd name="connsiteY204" fmla="*/ 0 h 10000"/>
                <a:gd name="connsiteX205" fmla="*/ 7089 w 9968"/>
                <a:gd name="connsiteY205" fmla="*/ 1051 h 10000"/>
                <a:gd name="connsiteX206" fmla="*/ 7123 w 9968"/>
                <a:gd name="connsiteY206" fmla="*/ 4487 h 10000"/>
                <a:gd name="connsiteX207" fmla="*/ 7153 w 9968"/>
                <a:gd name="connsiteY207" fmla="*/ 7705 h 10000"/>
                <a:gd name="connsiteX208" fmla="*/ 7199 w 9968"/>
                <a:gd name="connsiteY208" fmla="*/ 9397 h 10000"/>
                <a:gd name="connsiteX209" fmla="*/ 7228 w 9968"/>
                <a:gd name="connsiteY209" fmla="*/ 9397 h 10000"/>
                <a:gd name="connsiteX210" fmla="*/ 7259 w 9968"/>
                <a:gd name="connsiteY210" fmla="*/ 8436 h 10000"/>
                <a:gd name="connsiteX211" fmla="*/ 7307 w 9968"/>
                <a:gd name="connsiteY211" fmla="*/ 7679 h 10000"/>
                <a:gd name="connsiteX212" fmla="*/ 7338 w 9968"/>
                <a:gd name="connsiteY212" fmla="*/ 7231 h 10000"/>
                <a:gd name="connsiteX213" fmla="*/ 7374 w 9968"/>
                <a:gd name="connsiteY213" fmla="*/ 6436 h 10000"/>
                <a:gd name="connsiteX214" fmla="*/ 7404 w 9968"/>
                <a:gd name="connsiteY214" fmla="*/ 5538 h 10000"/>
                <a:gd name="connsiteX215" fmla="*/ 7436 w 9968"/>
                <a:gd name="connsiteY215" fmla="*/ 4872 h 10000"/>
                <a:gd name="connsiteX216" fmla="*/ 7478 w 9968"/>
                <a:gd name="connsiteY216" fmla="*/ 4423 h 10000"/>
                <a:gd name="connsiteX217" fmla="*/ 7510 w 9968"/>
                <a:gd name="connsiteY217" fmla="*/ 4462 h 10000"/>
                <a:gd name="connsiteX218" fmla="*/ 7539 w 9968"/>
                <a:gd name="connsiteY218" fmla="*/ 3885 h 10000"/>
                <a:gd name="connsiteX219" fmla="*/ 7569 w 9968"/>
                <a:gd name="connsiteY219" fmla="*/ 2744 h 10000"/>
                <a:gd name="connsiteX220" fmla="*/ 7601 w 9968"/>
                <a:gd name="connsiteY220" fmla="*/ 1949 h 10000"/>
                <a:gd name="connsiteX221" fmla="*/ 7642 w 9968"/>
                <a:gd name="connsiteY221" fmla="*/ 2897 h 10000"/>
                <a:gd name="connsiteX222" fmla="*/ 7672 w 9968"/>
                <a:gd name="connsiteY222" fmla="*/ 5833 h 10000"/>
                <a:gd name="connsiteX223" fmla="*/ 7724 w 9968"/>
                <a:gd name="connsiteY223" fmla="*/ 8000 h 10000"/>
                <a:gd name="connsiteX224" fmla="*/ 7755 w 9968"/>
                <a:gd name="connsiteY224" fmla="*/ 8090 h 10000"/>
                <a:gd name="connsiteX225" fmla="*/ 7786 w 9968"/>
                <a:gd name="connsiteY225" fmla="*/ 7103 h 10000"/>
                <a:gd name="connsiteX226" fmla="*/ 7816 w 9968"/>
                <a:gd name="connsiteY226" fmla="*/ 6205 h 10000"/>
                <a:gd name="connsiteX227" fmla="*/ 7849 w 9968"/>
                <a:gd name="connsiteY227" fmla="*/ 5641 h 10000"/>
                <a:gd name="connsiteX228" fmla="*/ 7880 w 9968"/>
                <a:gd name="connsiteY228" fmla="*/ 5321 h 10000"/>
                <a:gd name="connsiteX229" fmla="*/ 7926 w 9968"/>
                <a:gd name="connsiteY229" fmla="*/ 5154 h 10000"/>
                <a:gd name="connsiteX230" fmla="*/ 7956 w 9968"/>
                <a:gd name="connsiteY230" fmla="*/ 4872 h 10000"/>
                <a:gd name="connsiteX231" fmla="*/ 7992 w 9968"/>
                <a:gd name="connsiteY231" fmla="*/ 4526 h 10000"/>
                <a:gd name="connsiteX232" fmla="*/ 8038 w 9968"/>
                <a:gd name="connsiteY232" fmla="*/ 4333 h 10000"/>
                <a:gd name="connsiteX233" fmla="*/ 8069 w 9968"/>
                <a:gd name="connsiteY233" fmla="*/ 4115 h 10000"/>
                <a:gd name="connsiteX234" fmla="*/ 8091 w 9968"/>
                <a:gd name="connsiteY234" fmla="*/ 3859 h 10000"/>
                <a:gd name="connsiteX235" fmla="*/ 8125 w 9968"/>
                <a:gd name="connsiteY235" fmla="*/ 3692 h 10000"/>
                <a:gd name="connsiteX236" fmla="*/ 8157 w 9968"/>
                <a:gd name="connsiteY236" fmla="*/ 3603 h 10000"/>
                <a:gd name="connsiteX237" fmla="*/ 8206 w 9968"/>
                <a:gd name="connsiteY237" fmla="*/ 3821 h 10000"/>
                <a:gd name="connsiteX238" fmla="*/ 8235 w 9968"/>
                <a:gd name="connsiteY238" fmla="*/ 4590 h 10000"/>
                <a:gd name="connsiteX239" fmla="*/ 8266 w 9968"/>
                <a:gd name="connsiteY239" fmla="*/ 5103 h 10000"/>
                <a:gd name="connsiteX240" fmla="*/ 8303 w 9968"/>
                <a:gd name="connsiteY240" fmla="*/ 5346 h 10000"/>
                <a:gd name="connsiteX241" fmla="*/ 8343 w 9968"/>
                <a:gd name="connsiteY241" fmla="*/ 5474 h 10000"/>
                <a:gd name="connsiteX242" fmla="*/ 8372 w 9968"/>
                <a:gd name="connsiteY242" fmla="*/ 5538 h 10000"/>
                <a:gd name="connsiteX243" fmla="*/ 8406 w 9968"/>
                <a:gd name="connsiteY243" fmla="*/ 5513 h 10000"/>
                <a:gd name="connsiteX244" fmla="*/ 8437 w 9968"/>
                <a:gd name="connsiteY244" fmla="*/ 5218 h 10000"/>
                <a:gd name="connsiteX245" fmla="*/ 8482 w 9968"/>
                <a:gd name="connsiteY245" fmla="*/ 4744 h 10000"/>
                <a:gd name="connsiteX246" fmla="*/ 8515 w 9968"/>
                <a:gd name="connsiteY246" fmla="*/ 4397 h 10000"/>
                <a:gd name="connsiteX247" fmla="*/ 8547 w 9968"/>
                <a:gd name="connsiteY247" fmla="*/ 3821 h 10000"/>
                <a:gd name="connsiteX248" fmla="*/ 8570 w 9968"/>
                <a:gd name="connsiteY248" fmla="*/ 3372 h 10000"/>
                <a:gd name="connsiteX249" fmla="*/ 8602 w 9968"/>
                <a:gd name="connsiteY249" fmla="*/ 3372 h 10000"/>
                <a:gd name="connsiteX250" fmla="*/ 8638 w 9968"/>
                <a:gd name="connsiteY250" fmla="*/ 3795 h 10000"/>
                <a:gd name="connsiteX251" fmla="*/ 8687 w 9968"/>
                <a:gd name="connsiteY251" fmla="*/ 5192 h 10000"/>
                <a:gd name="connsiteX252" fmla="*/ 8730 w 9968"/>
                <a:gd name="connsiteY252" fmla="*/ 6436 h 10000"/>
                <a:gd name="connsiteX253" fmla="*/ 8757 w 9968"/>
                <a:gd name="connsiteY253" fmla="*/ 7321 h 10000"/>
                <a:gd name="connsiteX254" fmla="*/ 8790 w 9968"/>
                <a:gd name="connsiteY254" fmla="*/ 7359 h 10000"/>
                <a:gd name="connsiteX255" fmla="*/ 8820 w 9968"/>
                <a:gd name="connsiteY255" fmla="*/ 6846 h 10000"/>
                <a:gd name="connsiteX256" fmla="*/ 8852 w 9968"/>
                <a:gd name="connsiteY256" fmla="*/ 6179 h 10000"/>
                <a:gd name="connsiteX257" fmla="*/ 8883 w 9968"/>
                <a:gd name="connsiteY257" fmla="*/ 5897 h 10000"/>
                <a:gd name="connsiteX258" fmla="*/ 8918 w 9968"/>
                <a:gd name="connsiteY258" fmla="*/ 5538 h 10000"/>
                <a:gd name="connsiteX259" fmla="*/ 8966 w 9968"/>
                <a:gd name="connsiteY259" fmla="*/ 4590 h 10000"/>
                <a:gd name="connsiteX260" fmla="*/ 8994 w 9968"/>
                <a:gd name="connsiteY260" fmla="*/ 3064 h 10000"/>
                <a:gd name="connsiteX261" fmla="*/ 9024 w 9968"/>
                <a:gd name="connsiteY261" fmla="*/ 2615 h 10000"/>
                <a:gd name="connsiteX262" fmla="*/ 9071 w 9968"/>
                <a:gd name="connsiteY262" fmla="*/ 3474 h 10000"/>
                <a:gd name="connsiteX263" fmla="*/ 9105 w 9968"/>
                <a:gd name="connsiteY263" fmla="*/ 4359 h 10000"/>
                <a:gd name="connsiteX264" fmla="*/ 9134 w 9968"/>
                <a:gd name="connsiteY264" fmla="*/ 5321 h 10000"/>
                <a:gd name="connsiteX265" fmla="*/ 9164 w 9968"/>
                <a:gd name="connsiteY265" fmla="*/ 7013 h 10000"/>
                <a:gd name="connsiteX266" fmla="*/ 9209 w 9968"/>
                <a:gd name="connsiteY266" fmla="*/ 8179 h 10000"/>
                <a:gd name="connsiteX267" fmla="*/ 9240 w 9968"/>
                <a:gd name="connsiteY267" fmla="*/ 8115 h 10000"/>
                <a:gd name="connsiteX268" fmla="*/ 9272 w 9968"/>
                <a:gd name="connsiteY268" fmla="*/ 7256 h 10000"/>
                <a:gd name="connsiteX269" fmla="*/ 9304 w 9968"/>
                <a:gd name="connsiteY269" fmla="*/ 6269 h 10000"/>
                <a:gd name="connsiteX270" fmla="*/ 9338 w 9968"/>
                <a:gd name="connsiteY270" fmla="*/ 5410 h 10000"/>
                <a:gd name="connsiteX271" fmla="*/ 9366 w 9968"/>
                <a:gd name="connsiteY271" fmla="*/ 4974 h 10000"/>
                <a:gd name="connsiteX272" fmla="*/ 9415 w 9968"/>
                <a:gd name="connsiteY272" fmla="*/ 4551 h 10000"/>
                <a:gd name="connsiteX273" fmla="*/ 9443 w 9968"/>
                <a:gd name="connsiteY273" fmla="*/ 4231 h 10000"/>
                <a:gd name="connsiteX274" fmla="*/ 9477 w 9968"/>
                <a:gd name="connsiteY274" fmla="*/ 3885 h 10000"/>
                <a:gd name="connsiteX275" fmla="*/ 9521 w 9968"/>
                <a:gd name="connsiteY275" fmla="*/ 3667 h 10000"/>
                <a:gd name="connsiteX276" fmla="*/ 9550 w 9968"/>
                <a:gd name="connsiteY276" fmla="*/ 3218 h 10000"/>
                <a:gd name="connsiteX277" fmla="*/ 9581 w 9968"/>
                <a:gd name="connsiteY277" fmla="*/ 3192 h 10000"/>
                <a:gd name="connsiteX278" fmla="*/ 9613 w 9968"/>
                <a:gd name="connsiteY278" fmla="*/ 3731 h 10000"/>
                <a:gd name="connsiteX279" fmla="*/ 9658 w 9968"/>
                <a:gd name="connsiteY279" fmla="*/ 4615 h 10000"/>
                <a:gd name="connsiteX280" fmla="*/ 9690 w 9968"/>
                <a:gd name="connsiteY280" fmla="*/ 5321 h 10000"/>
                <a:gd name="connsiteX281" fmla="*/ 9720 w 9968"/>
                <a:gd name="connsiteY281" fmla="*/ 5731 h 10000"/>
                <a:gd name="connsiteX282" fmla="*/ 9770 w 9968"/>
                <a:gd name="connsiteY282" fmla="*/ 6090 h 10000"/>
                <a:gd name="connsiteX283" fmla="*/ 9800 w 9968"/>
                <a:gd name="connsiteY283" fmla="*/ 6026 h 10000"/>
                <a:gd name="connsiteX284" fmla="*/ 9830 w 9968"/>
                <a:gd name="connsiteY284" fmla="*/ 5321 h 10000"/>
                <a:gd name="connsiteX285" fmla="*/ 9861 w 9968"/>
                <a:gd name="connsiteY285" fmla="*/ 4397 h 10000"/>
                <a:gd name="connsiteX286" fmla="*/ 9892 w 9968"/>
                <a:gd name="connsiteY286" fmla="*/ 4077 h 10000"/>
                <a:gd name="connsiteX287" fmla="*/ 9924 w 9968"/>
                <a:gd name="connsiteY287" fmla="*/ 4051 h 10000"/>
                <a:gd name="connsiteX288" fmla="*/ 9968 w 9968"/>
                <a:gd name="connsiteY288" fmla="*/ 497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</a:cxnLst>
              <a:rect l="l" t="t" r="r" b="b"/>
              <a:pathLst>
                <a:path w="9968" h="10000">
                  <a:moveTo>
                    <a:pt x="0" y="5103"/>
                  </a:moveTo>
                  <a:cubicBezTo>
                    <a:pt x="10" y="5513"/>
                    <a:pt x="18" y="5923"/>
                    <a:pt x="29" y="6333"/>
                  </a:cubicBezTo>
                  <a:cubicBezTo>
                    <a:pt x="39" y="6517"/>
                    <a:pt x="50" y="6701"/>
                    <a:pt x="58" y="6885"/>
                  </a:cubicBezTo>
                  <a:cubicBezTo>
                    <a:pt x="69" y="6722"/>
                    <a:pt x="79" y="6560"/>
                    <a:pt x="88" y="6397"/>
                  </a:cubicBezTo>
                  <a:cubicBezTo>
                    <a:pt x="107" y="6089"/>
                    <a:pt x="123" y="5782"/>
                    <a:pt x="139" y="5474"/>
                  </a:cubicBezTo>
                  <a:cubicBezTo>
                    <a:pt x="151" y="5042"/>
                    <a:pt x="162" y="4611"/>
                    <a:pt x="172" y="4179"/>
                  </a:cubicBezTo>
                  <a:cubicBezTo>
                    <a:pt x="181" y="3829"/>
                    <a:pt x="193" y="3478"/>
                    <a:pt x="204" y="3128"/>
                  </a:cubicBezTo>
                  <a:cubicBezTo>
                    <a:pt x="217" y="3051"/>
                    <a:pt x="234" y="2974"/>
                    <a:pt x="245" y="2897"/>
                  </a:cubicBezTo>
                  <a:cubicBezTo>
                    <a:pt x="255" y="3260"/>
                    <a:pt x="266" y="3624"/>
                    <a:pt x="275" y="3987"/>
                  </a:cubicBezTo>
                  <a:cubicBezTo>
                    <a:pt x="285" y="4440"/>
                    <a:pt x="298" y="4893"/>
                    <a:pt x="309" y="5346"/>
                  </a:cubicBezTo>
                  <a:cubicBezTo>
                    <a:pt x="320" y="5624"/>
                    <a:pt x="330" y="5901"/>
                    <a:pt x="340" y="6179"/>
                  </a:cubicBezTo>
                  <a:cubicBezTo>
                    <a:pt x="351" y="6230"/>
                    <a:pt x="363" y="6282"/>
                    <a:pt x="373" y="6333"/>
                  </a:cubicBezTo>
                  <a:cubicBezTo>
                    <a:pt x="389" y="6260"/>
                    <a:pt x="404" y="6188"/>
                    <a:pt x="420" y="6115"/>
                  </a:cubicBezTo>
                  <a:cubicBezTo>
                    <a:pt x="429" y="5966"/>
                    <a:pt x="438" y="5816"/>
                    <a:pt x="448" y="5667"/>
                  </a:cubicBezTo>
                  <a:cubicBezTo>
                    <a:pt x="459" y="5573"/>
                    <a:pt x="474" y="5479"/>
                    <a:pt x="486" y="5385"/>
                  </a:cubicBezTo>
                  <a:cubicBezTo>
                    <a:pt x="495" y="5214"/>
                    <a:pt x="506" y="5043"/>
                    <a:pt x="515" y="4872"/>
                  </a:cubicBezTo>
                  <a:cubicBezTo>
                    <a:pt x="525" y="4586"/>
                    <a:pt x="536" y="4299"/>
                    <a:pt x="549" y="4013"/>
                  </a:cubicBezTo>
                  <a:cubicBezTo>
                    <a:pt x="564" y="3940"/>
                    <a:pt x="578" y="3868"/>
                    <a:pt x="594" y="3795"/>
                  </a:cubicBezTo>
                  <a:cubicBezTo>
                    <a:pt x="607" y="3816"/>
                    <a:pt x="616" y="3838"/>
                    <a:pt x="627" y="3859"/>
                  </a:cubicBezTo>
                  <a:cubicBezTo>
                    <a:pt x="636" y="3944"/>
                    <a:pt x="646" y="4030"/>
                    <a:pt x="656" y="4115"/>
                  </a:cubicBezTo>
                  <a:cubicBezTo>
                    <a:pt x="668" y="4367"/>
                    <a:pt x="686" y="4620"/>
                    <a:pt x="700" y="4872"/>
                  </a:cubicBezTo>
                  <a:cubicBezTo>
                    <a:pt x="709" y="5086"/>
                    <a:pt x="718" y="5299"/>
                    <a:pt x="727" y="5513"/>
                  </a:cubicBezTo>
                  <a:lnTo>
                    <a:pt x="761" y="5513"/>
                  </a:lnTo>
                  <a:cubicBezTo>
                    <a:pt x="771" y="5556"/>
                    <a:pt x="783" y="5598"/>
                    <a:pt x="792" y="5641"/>
                  </a:cubicBezTo>
                  <a:cubicBezTo>
                    <a:pt x="802" y="5662"/>
                    <a:pt x="812" y="5684"/>
                    <a:pt x="821" y="5705"/>
                  </a:cubicBezTo>
                  <a:cubicBezTo>
                    <a:pt x="831" y="5748"/>
                    <a:pt x="842" y="5790"/>
                    <a:pt x="853" y="5833"/>
                  </a:cubicBezTo>
                  <a:cubicBezTo>
                    <a:pt x="868" y="5799"/>
                    <a:pt x="887" y="5765"/>
                    <a:pt x="903" y="5731"/>
                  </a:cubicBezTo>
                  <a:cubicBezTo>
                    <a:pt x="913" y="5594"/>
                    <a:pt x="924" y="5458"/>
                    <a:pt x="931" y="5321"/>
                  </a:cubicBezTo>
                  <a:cubicBezTo>
                    <a:pt x="941" y="5205"/>
                    <a:pt x="950" y="5090"/>
                    <a:pt x="960" y="4974"/>
                  </a:cubicBezTo>
                  <a:cubicBezTo>
                    <a:pt x="976" y="4825"/>
                    <a:pt x="993" y="4675"/>
                    <a:pt x="1008" y="4526"/>
                  </a:cubicBezTo>
                  <a:cubicBezTo>
                    <a:pt x="1019" y="4368"/>
                    <a:pt x="1027" y="4209"/>
                    <a:pt x="1038" y="4051"/>
                  </a:cubicBezTo>
                  <a:cubicBezTo>
                    <a:pt x="1048" y="3825"/>
                    <a:pt x="1060" y="3598"/>
                    <a:pt x="1068" y="3372"/>
                  </a:cubicBezTo>
                  <a:cubicBezTo>
                    <a:pt x="1079" y="3257"/>
                    <a:pt x="1091" y="3141"/>
                    <a:pt x="1103" y="3026"/>
                  </a:cubicBezTo>
                  <a:cubicBezTo>
                    <a:pt x="1117" y="3111"/>
                    <a:pt x="1132" y="3197"/>
                    <a:pt x="1147" y="3282"/>
                  </a:cubicBezTo>
                  <a:cubicBezTo>
                    <a:pt x="1157" y="3705"/>
                    <a:pt x="1168" y="4128"/>
                    <a:pt x="1178" y="4551"/>
                  </a:cubicBezTo>
                  <a:cubicBezTo>
                    <a:pt x="1188" y="5064"/>
                    <a:pt x="1196" y="5577"/>
                    <a:pt x="1207" y="6090"/>
                  </a:cubicBezTo>
                  <a:cubicBezTo>
                    <a:pt x="1217" y="6479"/>
                    <a:pt x="1225" y="6867"/>
                    <a:pt x="1238" y="7256"/>
                  </a:cubicBezTo>
                  <a:cubicBezTo>
                    <a:pt x="1248" y="7320"/>
                    <a:pt x="1258" y="7385"/>
                    <a:pt x="1266" y="7449"/>
                  </a:cubicBezTo>
                  <a:cubicBezTo>
                    <a:pt x="1286" y="7325"/>
                    <a:pt x="1302" y="7201"/>
                    <a:pt x="1320" y="7077"/>
                  </a:cubicBezTo>
                  <a:cubicBezTo>
                    <a:pt x="1330" y="6586"/>
                    <a:pt x="1338" y="6094"/>
                    <a:pt x="1349" y="5603"/>
                  </a:cubicBezTo>
                  <a:cubicBezTo>
                    <a:pt x="1359" y="4829"/>
                    <a:pt x="1364" y="4056"/>
                    <a:pt x="1375" y="3282"/>
                  </a:cubicBezTo>
                  <a:cubicBezTo>
                    <a:pt x="1385" y="2624"/>
                    <a:pt x="1398" y="1966"/>
                    <a:pt x="1407" y="1308"/>
                  </a:cubicBezTo>
                  <a:cubicBezTo>
                    <a:pt x="1427" y="1193"/>
                    <a:pt x="1445" y="1077"/>
                    <a:pt x="1460" y="962"/>
                  </a:cubicBezTo>
                  <a:cubicBezTo>
                    <a:pt x="1473" y="1735"/>
                    <a:pt x="1484" y="2509"/>
                    <a:pt x="1492" y="3282"/>
                  </a:cubicBezTo>
                  <a:cubicBezTo>
                    <a:pt x="1503" y="4769"/>
                    <a:pt x="1513" y="6257"/>
                    <a:pt x="1522" y="7744"/>
                  </a:cubicBezTo>
                  <a:cubicBezTo>
                    <a:pt x="1532" y="8496"/>
                    <a:pt x="1544" y="9248"/>
                    <a:pt x="1553" y="10000"/>
                  </a:cubicBezTo>
                  <a:cubicBezTo>
                    <a:pt x="1563" y="9607"/>
                    <a:pt x="1572" y="9214"/>
                    <a:pt x="1582" y="8821"/>
                  </a:cubicBezTo>
                  <a:cubicBezTo>
                    <a:pt x="1599" y="8069"/>
                    <a:pt x="1611" y="7316"/>
                    <a:pt x="1630" y="6564"/>
                  </a:cubicBezTo>
                  <a:cubicBezTo>
                    <a:pt x="1640" y="6064"/>
                    <a:pt x="1652" y="5564"/>
                    <a:pt x="1660" y="5064"/>
                  </a:cubicBezTo>
                  <a:cubicBezTo>
                    <a:pt x="1675" y="4957"/>
                    <a:pt x="1693" y="4851"/>
                    <a:pt x="1707" y="4744"/>
                  </a:cubicBezTo>
                  <a:cubicBezTo>
                    <a:pt x="1721" y="4829"/>
                    <a:pt x="1731" y="4915"/>
                    <a:pt x="1741" y="5000"/>
                  </a:cubicBezTo>
                  <a:cubicBezTo>
                    <a:pt x="1751" y="5171"/>
                    <a:pt x="1762" y="5342"/>
                    <a:pt x="1771" y="5513"/>
                  </a:cubicBezTo>
                  <a:cubicBezTo>
                    <a:pt x="1781" y="5556"/>
                    <a:pt x="1792" y="5598"/>
                    <a:pt x="1800" y="5641"/>
                  </a:cubicBezTo>
                  <a:cubicBezTo>
                    <a:pt x="1814" y="5620"/>
                    <a:pt x="1823" y="5598"/>
                    <a:pt x="1833" y="5577"/>
                  </a:cubicBezTo>
                  <a:lnTo>
                    <a:pt x="1854" y="5346"/>
                  </a:lnTo>
                  <a:cubicBezTo>
                    <a:pt x="1866" y="5209"/>
                    <a:pt x="1877" y="5073"/>
                    <a:pt x="1885" y="4936"/>
                  </a:cubicBezTo>
                  <a:cubicBezTo>
                    <a:pt x="1903" y="4543"/>
                    <a:pt x="1918" y="4149"/>
                    <a:pt x="1933" y="3756"/>
                  </a:cubicBezTo>
                  <a:cubicBezTo>
                    <a:pt x="1943" y="3628"/>
                    <a:pt x="1954" y="3500"/>
                    <a:pt x="1965" y="3372"/>
                  </a:cubicBezTo>
                  <a:cubicBezTo>
                    <a:pt x="1978" y="3363"/>
                    <a:pt x="1994" y="3355"/>
                    <a:pt x="2009" y="3346"/>
                  </a:cubicBezTo>
                  <a:cubicBezTo>
                    <a:pt x="2020" y="3355"/>
                    <a:pt x="2032" y="3363"/>
                    <a:pt x="2044" y="3372"/>
                  </a:cubicBezTo>
                  <a:cubicBezTo>
                    <a:pt x="2055" y="3692"/>
                    <a:pt x="2066" y="4013"/>
                    <a:pt x="2076" y="4333"/>
                  </a:cubicBezTo>
                  <a:cubicBezTo>
                    <a:pt x="2086" y="4671"/>
                    <a:pt x="2096" y="5008"/>
                    <a:pt x="2108" y="5346"/>
                  </a:cubicBezTo>
                  <a:cubicBezTo>
                    <a:pt x="2118" y="5667"/>
                    <a:pt x="2128" y="5987"/>
                    <a:pt x="2137" y="6308"/>
                  </a:cubicBezTo>
                  <a:cubicBezTo>
                    <a:pt x="2153" y="6500"/>
                    <a:pt x="2168" y="6693"/>
                    <a:pt x="2187" y="6885"/>
                  </a:cubicBezTo>
                  <a:cubicBezTo>
                    <a:pt x="2197" y="6949"/>
                    <a:pt x="2205" y="7013"/>
                    <a:pt x="2216" y="7077"/>
                  </a:cubicBezTo>
                  <a:cubicBezTo>
                    <a:pt x="2226" y="6906"/>
                    <a:pt x="2238" y="6735"/>
                    <a:pt x="2246" y="6564"/>
                  </a:cubicBezTo>
                  <a:cubicBezTo>
                    <a:pt x="2256" y="6457"/>
                    <a:pt x="2269" y="6351"/>
                    <a:pt x="2278" y="6244"/>
                  </a:cubicBezTo>
                  <a:cubicBezTo>
                    <a:pt x="2289" y="6128"/>
                    <a:pt x="2300" y="6013"/>
                    <a:pt x="2310" y="5897"/>
                  </a:cubicBezTo>
                  <a:cubicBezTo>
                    <a:pt x="2323" y="5662"/>
                    <a:pt x="2337" y="5427"/>
                    <a:pt x="2356" y="5192"/>
                  </a:cubicBezTo>
                  <a:cubicBezTo>
                    <a:pt x="2367" y="4914"/>
                    <a:pt x="2376" y="4637"/>
                    <a:pt x="2388" y="4359"/>
                  </a:cubicBezTo>
                  <a:cubicBezTo>
                    <a:pt x="2400" y="4115"/>
                    <a:pt x="2409" y="3872"/>
                    <a:pt x="2419" y="3628"/>
                  </a:cubicBezTo>
                  <a:cubicBezTo>
                    <a:pt x="2435" y="3440"/>
                    <a:pt x="2451" y="3252"/>
                    <a:pt x="2463" y="3064"/>
                  </a:cubicBezTo>
                  <a:cubicBezTo>
                    <a:pt x="2473" y="3209"/>
                    <a:pt x="2482" y="3355"/>
                    <a:pt x="2493" y="3500"/>
                  </a:cubicBezTo>
                  <a:cubicBezTo>
                    <a:pt x="2506" y="3808"/>
                    <a:pt x="2515" y="4115"/>
                    <a:pt x="2526" y="4423"/>
                  </a:cubicBezTo>
                  <a:cubicBezTo>
                    <a:pt x="2535" y="4585"/>
                    <a:pt x="2544" y="4748"/>
                    <a:pt x="2553" y="4910"/>
                  </a:cubicBezTo>
                  <a:cubicBezTo>
                    <a:pt x="2567" y="4718"/>
                    <a:pt x="2577" y="4525"/>
                    <a:pt x="2588" y="4333"/>
                  </a:cubicBezTo>
                  <a:cubicBezTo>
                    <a:pt x="2603" y="3940"/>
                    <a:pt x="2620" y="3547"/>
                    <a:pt x="2637" y="3154"/>
                  </a:cubicBezTo>
                  <a:cubicBezTo>
                    <a:pt x="2646" y="2940"/>
                    <a:pt x="2657" y="2727"/>
                    <a:pt x="2670" y="2513"/>
                  </a:cubicBezTo>
                  <a:cubicBezTo>
                    <a:pt x="2680" y="2863"/>
                    <a:pt x="2690" y="3214"/>
                    <a:pt x="2698" y="3564"/>
                  </a:cubicBezTo>
                  <a:cubicBezTo>
                    <a:pt x="2713" y="4171"/>
                    <a:pt x="2728" y="4778"/>
                    <a:pt x="2744" y="5385"/>
                  </a:cubicBezTo>
                  <a:cubicBezTo>
                    <a:pt x="2754" y="5693"/>
                    <a:pt x="2764" y="6000"/>
                    <a:pt x="2774" y="6308"/>
                  </a:cubicBezTo>
                  <a:cubicBezTo>
                    <a:pt x="2782" y="6116"/>
                    <a:pt x="2792" y="5923"/>
                    <a:pt x="2802" y="5731"/>
                  </a:cubicBezTo>
                  <a:cubicBezTo>
                    <a:pt x="2811" y="5603"/>
                    <a:pt x="2822" y="5474"/>
                    <a:pt x="2832" y="5346"/>
                  </a:cubicBezTo>
                  <a:cubicBezTo>
                    <a:pt x="2841" y="5402"/>
                    <a:pt x="2851" y="5457"/>
                    <a:pt x="2862" y="5513"/>
                  </a:cubicBezTo>
                  <a:cubicBezTo>
                    <a:pt x="2874" y="5564"/>
                    <a:pt x="2886" y="5616"/>
                    <a:pt x="2895" y="5667"/>
                  </a:cubicBezTo>
                  <a:cubicBezTo>
                    <a:pt x="2913" y="5881"/>
                    <a:pt x="2925" y="6094"/>
                    <a:pt x="2940" y="6308"/>
                  </a:cubicBezTo>
                  <a:cubicBezTo>
                    <a:pt x="2950" y="6359"/>
                    <a:pt x="2960" y="6411"/>
                    <a:pt x="2971" y="6462"/>
                  </a:cubicBezTo>
                  <a:cubicBezTo>
                    <a:pt x="2981" y="6325"/>
                    <a:pt x="2992" y="6188"/>
                    <a:pt x="3002" y="6051"/>
                  </a:cubicBezTo>
                  <a:cubicBezTo>
                    <a:pt x="3012" y="5872"/>
                    <a:pt x="3021" y="5692"/>
                    <a:pt x="3031" y="5513"/>
                  </a:cubicBezTo>
                  <a:cubicBezTo>
                    <a:pt x="3048" y="5470"/>
                    <a:pt x="3065" y="5428"/>
                    <a:pt x="3082" y="5385"/>
                  </a:cubicBezTo>
                  <a:cubicBezTo>
                    <a:pt x="3094" y="5406"/>
                    <a:pt x="3105" y="5428"/>
                    <a:pt x="3115" y="5449"/>
                  </a:cubicBezTo>
                  <a:cubicBezTo>
                    <a:pt x="3126" y="5470"/>
                    <a:pt x="3139" y="5492"/>
                    <a:pt x="3147" y="5513"/>
                  </a:cubicBezTo>
                  <a:cubicBezTo>
                    <a:pt x="3161" y="5406"/>
                    <a:pt x="3177" y="5299"/>
                    <a:pt x="3190" y="5192"/>
                  </a:cubicBezTo>
                  <a:cubicBezTo>
                    <a:pt x="3201" y="4927"/>
                    <a:pt x="3213" y="4662"/>
                    <a:pt x="3224" y="4397"/>
                  </a:cubicBezTo>
                  <a:cubicBezTo>
                    <a:pt x="3234" y="4363"/>
                    <a:pt x="3242" y="4329"/>
                    <a:pt x="3252" y="4295"/>
                  </a:cubicBezTo>
                  <a:cubicBezTo>
                    <a:pt x="3262" y="4372"/>
                    <a:pt x="3271" y="4449"/>
                    <a:pt x="3282" y="4526"/>
                  </a:cubicBezTo>
                  <a:cubicBezTo>
                    <a:pt x="3293" y="4812"/>
                    <a:pt x="3307" y="5099"/>
                    <a:pt x="3315" y="5385"/>
                  </a:cubicBezTo>
                  <a:cubicBezTo>
                    <a:pt x="3326" y="5787"/>
                    <a:pt x="3336" y="6188"/>
                    <a:pt x="3348" y="6590"/>
                  </a:cubicBezTo>
                  <a:cubicBezTo>
                    <a:pt x="3357" y="6710"/>
                    <a:pt x="3367" y="6829"/>
                    <a:pt x="3379" y="6949"/>
                  </a:cubicBezTo>
                  <a:cubicBezTo>
                    <a:pt x="3393" y="6680"/>
                    <a:pt x="3407" y="6410"/>
                    <a:pt x="3423" y="6141"/>
                  </a:cubicBezTo>
                  <a:cubicBezTo>
                    <a:pt x="3437" y="5876"/>
                    <a:pt x="3456" y="5611"/>
                    <a:pt x="3473" y="5346"/>
                  </a:cubicBezTo>
                  <a:cubicBezTo>
                    <a:pt x="3483" y="5282"/>
                    <a:pt x="3492" y="5218"/>
                    <a:pt x="3502" y="5154"/>
                  </a:cubicBezTo>
                  <a:cubicBezTo>
                    <a:pt x="3513" y="5316"/>
                    <a:pt x="3523" y="5479"/>
                    <a:pt x="3534" y="5641"/>
                  </a:cubicBezTo>
                  <a:cubicBezTo>
                    <a:pt x="3544" y="5692"/>
                    <a:pt x="3553" y="5744"/>
                    <a:pt x="3564" y="5795"/>
                  </a:cubicBezTo>
                  <a:cubicBezTo>
                    <a:pt x="3573" y="5774"/>
                    <a:pt x="3584" y="5752"/>
                    <a:pt x="3593" y="5731"/>
                  </a:cubicBezTo>
                  <a:cubicBezTo>
                    <a:pt x="3605" y="5603"/>
                    <a:pt x="3617" y="5474"/>
                    <a:pt x="3627" y="5346"/>
                  </a:cubicBezTo>
                  <a:cubicBezTo>
                    <a:pt x="3639" y="5201"/>
                    <a:pt x="3653" y="5055"/>
                    <a:pt x="3666" y="4910"/>
                  </a:cubicBezTo>
                  <a:cubicBezTo>
                    <a:pt x="3676" y="4812"/>
                    <a:pt x="3685" y="4713"/>
                    <a:pt x="3701" y="4615"/>
                  </a:cubicBezTo>
                  <a:cubicBezTo>
                    <a:pt x="3712" y="4564"/>
                    <a:pt x="3722" y="4513"/>
                    <a:pt x="3732" y="4462"/>
                  </a:cubicBezTo>
                  <a:cubicBezTo>
                    <a:pt x="3745" y="4449"/>
                    <a:pt x="3759" y="4436"/>
                    <a:pt x="3774" y="4423"/>
                  </a:cubicBezTo>
                  <a:cubicBezTo>
                    <a:pt x="3785" y="4414"/>
                    <a:pt x="3796" y="4406"/>
                    <a:pt x="3808" y="4397"/>
                  </a:cubicBezTo>
                  <a:cubicBezTo>
                    <a:pt x="3818" y="4324"/>
                    <a:pt x="3828" y="4252"/>
                    <a:pt x="3839" y="4179"/>
                  </a:cubicBezTo>
                  <a:cubicBezTo>
                    <a:pt x="3847" y="4030"/>
                    <a:pt x="3860" y="3880"/>
                    <a:pt x="3871" y="3731"/>
                  </a:cubicBezTo>
                  <a:cubicBezTo>
                    <a:pt x="3881" y="3487"/>
                    <a:pt x="3890" y="3244"/>
                    <a:pt x="3900" y="3000"/>
                  </a:cubicBezTo>
                  <a:cubicBezTo>
                    <a:pt x="3917" y="2838"/>
                    <a:pt x="3937" y="2675"/>
                    <a:pt x="3953" y="2513"/>
                  </a:cubicBezTo>
                  <a:cubicBezTo>
                    <a:pt x="3964" y="2684"/>
                    <a:pt x="3973" y="2855"/>
                    <a:pt x="3983" y="3026"/>
                  </a:cubicBezTo>
                  <a:cubicBezTo>
                    <a:pt x="3993" y="3547"/>
                    <a:pt x="4001" y="4069"/>
                    <a:pt x="4012" y="4590"/>
                  </a:cubicBezTo>
                  <a:cubicBezTo>
                    <a:pt x="4023" y="5192"/>
                    <a:pt x="4033" y="5795"/>
                    <a:pt x="4041" y="6397"/>
                  </a:cubicBezTo>
                  <a:cubicBezTo>
                    <a:pt x="4051" y="6662"/>
                    <a:pt x="4062" y="6927"/>
                    <a:pt x="4071" y="7192"/>
                  </a:cubicBezTo>
                  <a:cubicBezTo>
                    <a:pt x="4088" y="7098"/>
                    <a:pt x="4103" y="7004"/>
                    <a:pt x="4120" y="6910"/>
                  </a:cubicBezTo>
                  <a:cubicBezTo>
                    <a:pt x="4128" y="6666"/>
                    <a:pt x="4138" y="6423"/>
                    <a:pt x="4148" y="6179"/>
                  </a:cubicBezTo>
                  <a:cubicBezTo>
                    <a:pt x="4159" y="5765"/>
                    <a:pt x="4171" y="5350"/>
                    <a:pt x="4181" y="4936"/>
                  </a:cubicBezTo>
                  <a:cubicBezTo>
                    <a:pt x="4195" y="4492"/>
                    <a:pt x="4212" y="4047"/>
                    <a:pt x="4226" y="3603"/>
                  </a:cubicBezTo>
                  <a:cubicBezTo>
                    <a:pt x="4237" y="3359"/>
                    <a:pt x="4245" y="3116"/>
                    <a:pt x="4253" y="2872"/>
                  </a:cubicBezTo>
                  <a:cubicBezTo>
                    <a:pt x="4264" y="2658"/>
                    <a:pt x="4275" y="2445"/>
                    <a:pt x="4284" y="2231"/>
                  </a:cubicBezTo>
                  <a:cubicBezTo>
                    <a:pt x="4295" y="2509"/>
                    <a:pt x="4308" y="2786"/>
                    <a:pt x="4319" y="3064"/>
                  </a:cubicBezTo>
                  <a:cubicBezTo>
                    <a:pt x="4330" y="3902"/>
                    <a:pt x="4338" y="4739"/>
                    <a:pt x="4348" y="5577"/>
                  </a:cubicBezTo>
                  <a:cubicBezTo>
                    <a:pt x="4368" y="6171"/>
                    <a:pt x="4384" y="6765"/>
                    <a:pt x="4402" y="7359"/>
                  </a:cubicBezTo>
                  <a:cubicBezTo>
                    <a:pt x="4412" y="7282"/>
                    <a:pt x="4421" y="7205"/>
                    <a:pt x="4431" y="7128"/>
                  </a:cubicBezTo>
                  <a:cubicBezTo>
                    <a:pt x="4445" y="6876"/>
                    <a:pt x="4459" y="6624"/>
                    <a:pt x="4471" y="6372"/>
                  </a:cubicBezTo>
                  <a:cubicBezTo>
                    <a:pt x="4481" y="6094"/>
                    <a:pt x="4496" y="5816"/>
                    <a:pt x="4505" y="5538"/>
                  </a:cubicBezTo>
                  <a:cubicBezTo>
                    <a:pt x="4515" y="5243"/>
                    <a:pt x="4524" y="4949"/>
                    <a:pt x="4536" y="4654"/>
                  </a:cubicBezTo>
                  <a:cubicBezTo>
                    <a:pt x="4549" y="4432"/>
                    <a:pt x="4559" y="4209"/>
                    <a:pt x="4570" y="3987"/>
                  </a:cubicBezTo>
                  <a:cubicBezTo>
                    <a:pt x="4581" y="3795"/>
                    <a:pt x="4590" y="3602"/>
                    <a:pt x="4600" y="3410"/>
                  </a:cubicBezTo>
                  <a:cubicBezTo>
                    <a:pt x="4610" y="3568"/>
                    <a:pt x="4619" y="3727"/>
                    <a:pt x="4629" y="3885"/>
                  </a:cubicBezTo>
                  <a:cubicBezTo>
                    <a:pt x="4640" y="4586"/>
                    <a:pt x="4652" y="5286"/>
                    <a:pt x="4660" y="5987"/>
                  </a:cubicBezTo>
                  <a:cubicBezTo>
                    <a:pt x="4677" y="6551"/>
                    <a:pt x="4693" y="7115"/>
                    <a:pt x="4709" y="7679"/>
                  </a:cubicBezTo>
                  <a:cubicBezTo>
                    <a:pt x="4716" y="7666"/>
                    <a:pt x="4727" y="7654"/>
                    <a:pt x="4735" y="7641"/>
                  </a:cubicBezTo>
                  <a:cubicBezTo>
                    <a:pt x="4744" y="7462"/>
                    <a:pt x="4753" y="7282"/>
                    <a:pt x="4765" y="7103"/>
                  </a:cubicBezTo>
                  <a:cubicBezTo>
                    <a:pt x="4775" y="6902"/>
                    <a:pt x="4786" y="6701"/>
                    <a:pt x="4797" y="6500"/>
                  </a:cubicBezTo>
                  <a:cubicBezTo>
                    <a:pt x="4814" y="6321"/>
                    <a:pt x="4829" y="6141"/>
                    <a:pt x="4848" y="5962"/>
                  </a:cubicBezTo>
                  <a:cubicBezTo>
                    <a:pt x="4856" y="5748"/>
                    <a:pt x="4869" y="5535"/>
                    <a:pt x="4878" y="5321"/>
                  </a:cubicBezTo>
                  <a:cubicBezTo>
                    <a:pt x="4891" y="5129"/>
                    <a:pt x="4901" y="4936"/>
                    <a:pt x="4912" y="4744"/>
                  </a:cubicBezTo>
                  <a:cubicBezTo>
                    <a:pt x="4925" y="4513"/>
                    <a:pt x="4939" y="4282"/>
                    <a:pt x="4952" y="4051"/>
                  </a:cubicBezTo>
                  <a:cubicBezTo>
                    <a:pt x="4964" y="3825"/>
                    <a:pt x="4972" y="3598"/>
                    <a:pt x="4985" y="3372"/>
                  </a:cubicBezTo>
                  <a:cubicBezTo>
                    <a:pt x="4994" y="3470"/>
                    <a:pt x="5005" y="3569"/>
                    <a:pt x="5016" y="3667"/>
                  </a:cubicBezTo>
                  <a:cubicBezTo>
                    <a:pt x="5026" y="3876"/>
                    <a:pt x="5037" y="4086"/>
                    <a:pt x="5048" y="4295"/>
                  </a:cubicBezTo>
                  <a:cubicBezTo>
                    <a:pt x="5058" y="4466"/>
                    <a:pt x="5067" y="4637"/>
                    <a:pt x="5077" y="4808"/>
                  </a:cubicBezTo>
                  <a:cubicBezTo>
                    <a:pt x="5086" y="5094"/>
                    <a:pt x="5095" y="5381"/>
                    <a:pt x="5106" y="5667"/>
                  </a:cubicBezTo>
                  <a:cubicBezTo>
                    <a:pt x="5124" y="5846"/>
                    <a:pt x="5138" y="6026"/>
                    <a:pt x="5157" y="6205"/>
                  </a:cubicBezTo>
                  <a:cubicBezTo>
                    <a:pt x="5167" y="6184"/>
                    <a:pt x="5178" y="6162"/>
                    <a:pt x="5188" y="6141"/>
                  </a:cubicBezTo>
                  <a:cubicBezTo>
                    <a:pt x="5195" y="5996"/>
                    <a:pt x="5204" y="5850"/>
                    <a:pt x="5212" y="5705"/>
                  </a:cubicBezTo>
                  <a:cubicBezTo>
                    <a:pt x="5231" y="5521"/>
                    <a:pt x="5247" y="5338"/>
                    <a:pt x="5264" y="5154"/>
                  </a:cubicBezTo>
                  <a:cubicBezTo>
                    <a:pt x="5277" y="4945"/>
                    <a:pt x="5288" y="4735"/>
                    <a:pt x="5298" y="4526"/>
                  </a:cubicBezTo>
                  <a:cubicBezTo>
                    <a:pt x="5309" y="4547"/>
                    <a:pt x="5319" y="4569"/>
                    <a:pt x="5328" y="4590"/>
                  </a:cubicBezTo>
                  <a:cubicBezTo>
                    <a:pt x="5339" y="4834"/>
                    <a:pt x="5347" y="5077"/>
                    <a:pt x="5360" y="5321"/>
                  </a:cubicBezTo>
                  <a:cubicBezTo>
                    <a:pt x="5375" y="5535"/>
                    <a:pt x="5388" y="5748"/>
                    <a:pt x="5402" y="5962"/>
                  </a:cubicBezTo>
                  <a:cubicBezTo>
                    <a:pt x="5413" y="5928"/>
                    <a:pt x="5423" y="5893"/>
                    <a:pt x="5436" y="5859"/>
                  </a:cubicBezTo>
                  <a:cubicBezTo>
                    <a:pt x="5444" y="5594"/>
                    <a:pt x="5456" y="5329"/>
                    <a:pt x="5465" y="5064"/>
                  </a:cubicBezTo>
                  <a:cubicBezTo>
                    <a:pt x="5476" y="4829"/>
                    <a:pt x="5485" y="4594"/>
                    <a:pt x="5496" y="4359"/>
                  </a:cubicBezTo>
                  <a:cubicBezTo>
                    <a:pt x="5512" y="4244"/>
                    <a:pt x="5529" y="4128"/>
                    <a:pt x="5544" y="4013"/>
                  </a:cubicBezTo>
                  <a:cubicBezTo>
                    <a:pt x="5554" y="4120"/>
                    <a:pt x="5565" y="4226"/>
                    <a:pt x="5577" y="4333"/>
                  </a:cubicBezTo>
                  <a:cubicBezTo>
                    <a:pt x="5586" y="4534"/>
                    <a:pt x="5597" y="4735"/>
                    <a:pt x="5607" y="4936"/>
                  </a:cubicBezTo>
                  <a:cubicBezTo>
                    <a:pt x="5620" y="5158"/>
                    <a:pt x="5628" y="5381"/>
                    <a:pt x="5639" y="5603"/>
                  </a:cubicBezTo>
                  <a:cubicBezTo>
                    <a:pt x="5649" y="5637"/>
                    <a:pt x="5658" y="5671"/>
                    <a:pt x="5672" y="5705"/>
                  </a:cubicBezTo>
                  <a:cubicBezTo>
                    <a:pt x="5686" y="5620"/>
                    <a:pt x="5702" y="5534"/>
                    <a:pt x="5715" y="5449"/>
                  </a:cubicBezTo>
                  <a:cubicBezTo>
                    <a:pt x="5725" y="5334"/>
                    <a:pt x="5735" y="5218"/>
                    <a:pt x="5744" y="5103"/>
                  </a:cubicBezTo>
                  <a:cubicBezTo>
                    <a:pt x="5753" y="4855"/>
                    <a:pt x="5765" y="4607"/>
                    <a:pt x="5775" y="4359"/>
                  </a:cubicBezTo>
                  <a:cubicBezTo>
                    <a:pt x="5784" y="4150"/>
                    <a:pt x="5794" y="3940"/>
                    <a:pt x="5804" y="3731"/>
                  </a:cubicBezTo>
                  <a:cubicBezTo>
                    <a:pt x="5814" y="3795"/>
                    <a:pt x="5825" y="3859"/>
                    <a:pt x="5835" y="3923"/>
                  </a:cubicBezTo>
                  <a:cubicBezTo>
                    <a:pt x="5848" y="3782"/>
                    <a:pt x="5867" y="3641"/>
                    <a:pt x="5881" y="3500"/>
                  </a:cubicBezTo>
                  <a:cubicBezTo>
                    <a:pt x="5890" y="3205"/>
                    <a:pt x="5904" y="2910"/>
                    <a:pt x="5913" y="2615"/>
                  </a:cubicBezTo>
                  <a:cubicBezTo>
                    <a:pt x="5929" y="2042"/>
                    <a:pt x="5945" y="1470"/>
                    <a:pt x="5960" y="897"/>
                  </a:cubicBezTo>
                  <a:cubicBezTo>
                    <a:pt x="5970" y="983"/>
                    <a:pt x="5983" y="1068"/>
                    <a:pt x="5991" y="1154"/>
                  </a:cubicBezTo>
                  <a:cubicBezTo>
                    <a:pt x="6005" y="2098"/>
                    <a:pt x="6014" y="3043"/>
                    <a:pt x="6023" y="3987"/>
                  </a:cubicBezTo>
                  <a:cubicBezTo>
                    <a:pt x="6032" y="5184"/>
                    <a:pt x="6043" y="6380"/>
                    <a:pt x="6053" y="7577"/>
                  </a:cubicBezTo>
                  <a:cubicBezTo>
                    <a:pt x="6061" y="8192"/>
                    <a:pt x="6075" y="8808"/>
                    <a:pt x="6085" y="9423"/>
                  </a:cubicBezTo>
                  <a:cubicBezTo>
                    <a:pt x="6097" y="9338"/>
                    <a:pt x="6107" y="9252"/>
                    <a:pt x="6119" y="9167"/>
                  </a:cubicBezTo>
                  <a:cubicBezTo>
                    <a:pt x="6130" y="8735"/>
                    <a:pt x="6140" y="8304"/>
                    <a:pt x="6150" y="7872"/>
                  </a:cubicBezTo>
                  <a:cubicBezTo>
                    <a:pt x="6164" y="7509"/>
                    <a:pt x="6181" y="7145"/>
                    <a:pt x="6196" y="6782"/>
                  </a:cubicBezTo>
                  <a:cubicBezTo>
                    <a:pt x="6205" y="6487"/>
                    <a:pt x="6217" y="6192"/>
                    <a:pt x="6226" y="5897"/>
                  </a:cubicBezTo>
                  <a:cubicBezTo>
                    <a:pt x="6242" y="5735"/>
                    <a:pt x="6256" y="5572"/>
                    <a:pt x="6269" y="5410"/>
                  </a:cubicBezTo>
                  <a:cubicBezTo>
                    <a:pt x="6281" y="5367"/>
                    <a:pt x="6290" y="5325"/>
                    <a:pt x="6300" y="5282"/>
                  </a:cubicBezTo>
                  <a:cubicBezTo>
                    <a:pt x="6309" y="5303"/>
                    <a:pt x="6321" y="5325"/>
                    <a:pt x="6330" y="5346"/>
                  </a:cubicBezTo>
                  <a:cubicBezTo>
                    <a:pt x="6341" y="5243"/>
                    <a:pt x="6350" y="5141"/>
                    <a:pt x="6362" y="5038"/>
                  </a:cubicBezTo>
                  <a:cubicBezTo>
                    <a:pt x="6370" y="4983"/>
                    <a:pt x="6382" y="4927"/>
                    <a:pt x="6393" y="4872"/>
                  </a:cubicBezTo>
                  <a:cubicBezTo>
                    <a:pt x="6410" y="4821"/>
                    <a:pt x="6425" y="4769"/>
                    <a:pt x="6441" y="4718"/>
                  </a:cubicBezTo>
                  <a:cubicBezTo>
                    <a:pt x="6451" y="4791"/>
                    <a:pt x="6460" y="4863"/>
                    <a:pt x="6471" y="4936"/>
                  </a:cubicBezTo>
                  <a:cubicBezTo>
                    <a:pt x="6482" y="4992"/>
                    <a:pt x="6493" y="5047"/>
                    <a:pt x="6504" y="5103"/>
                  </a:cubicBezTo>
                  <a:cubicBezTo>
                    <a:pt x="6514" y="5227"/>
                    <a:pt x="6524" y="5350"/>
                    <a:pt x="6535" y="5474"/>
                  </a:cubicBezTo>
                  <a:cubicBezTo>
                    <a:pt x="6553" y="5453"/>
                    <a:pt x="6567" y="5431"/>
                    <a:pt x="6582" y="5410"/>
                  </a:cubicBezTo>
                  <a:cubicBezTo>
                    <a:pt x="6592" y="5346"/>
                    <a:pt x="6600" y="5282"/>
                    <a:pt x="6612" y="5218"/>
                  </a:cubicBezTo>
                  <a:cubicBezTo>
                    <a:pt x="6622" y="5145"/>
                    <a:pt x="6633" y="5073"/>
                    <a:pt x="6643" y="5000"/>
                  </a:cubicBezTo>
                  <a:cubicBezTo>
                    <a:pt x="6653" y="4957"/>
                    <a:pt x="6663" y="4915"/>
                    <a:pt x="6672" y="4872"/>
                  </a:cubicBezTo>
                  <a:cubicBezTo>
                    <a:pt x="6681" y="4829"/>
                    <a:pt x="6690" y="4787"/>
                    <a:pt x="6704" y="4744"/>
                  </a:cubicBezTo>
                  <a:cubicBezTo>
                    <a:pt x="6720" y="4765"/>
                    <a:pt x="6736" y="4787"/>
                    <a:pt x="6750" y="4808"/>
                  </a:cubicBezTo>
                  <a:cubicBezTo>
                    <a:pt x="6760" y="4799"/>
                    <a:pt x="6770" y="4791"/>
                    <a:pt x="6779" y="4782"/>
                  </a:cubicBezTo>
                  <a:cubicBezTo>
                    <a:pt x="6790" y="4718"/>
                    <a:pt x="6802" y="4654"/>
                    <a:pt x="6812" y="4590"/>
                  </a:cubicBezTo>
                  <a:cubicBezTo>
                    <a:pt x="6820" y="4611"/>
                    <a:pt x="6830" y="4633"/>
                    <a:pt x="6840" y="4654"/>
                  </a:cubicBezTo>
                  <a:cubicBezTo>
                    <a:pt x="6857" y="4697"/>
                    <a:pt x="6874" y="4739"/>
                    <a:pt x="6890" y="4782"/>
                  </a:cubicBezTo>
                  <a:cubicBezTo>
                    <a:pt x="6901" y="4812"/>
                    <a:pt x="6913" y="4842"/>
                    <a:pt x="6921" y="4872"/>
                  </a:cubicBezTo>
                  <a:cubicBezTo>
                    <a:pt x="6931" y="4641"/>
                    <a:pt x="6943" y="4410"/>
                    <a:pt x="6953" y="4179"/>
                  </a:cubicBezTo>
                  <a:cubicBezTo>
                    <a:pt x="6965" y="3594"/>
                    <a:pt x="6979" y="3008"/>
                    <a:pt x="6993" y="2423"/>
                  </a:cubicBezTo>
                  <a:cubicBezTo>
                    <a:pt x="7002" y="1923"/>
                    <a:pt x="7014" y="1423"/>
                    <a:pt x="7023" y="923"/>
                  </a:cubicBezTo>
                  <a:cubicBezTo>
                    <a:pt x="7036" y="615"/>
                    <a:pt x="7046" y="308"/>
                    <a:pt x="7057" y="0"/>
                  </a:cubicBezTo>
                  <a:cubicBezTo>
                    <a:pt x="7067" y="350"/>
                    <a:pt x="7078" y="701"/>
                    <a:pt x="7089" y="1051"/>
                  </a:cubicBezTo>
                  <a:cubicBezTo>
                    <a:pt x="7098" y="2196"/>
                    <a:pt x="7111" y="3342"/>
                    <a:pt x="7123" y="4487"/>
                  </a:cubicBezTo>
                  <a:cubicBezTo>
                    <a:pt x="7132" y="5560"/>
                    <a:pt x="7143" y="6632"/>
                    <a:pt x="7153" y="7705"/>
                  </a:cubicBezTo>
                  <a:cubicBezTo>
                    <a:pt x="7171" y="8269"/>
                    <a:pt x="7184" y="8833"/>
                    <a:pt x="7199" y="9397"/>
                  </a:cubicBezTo>
                  <a:lnTo>
                    <a:pt x="7228" y="9397"/>
                  </a:lnTo>
                  <a:cubicBezTo>
                    <a:pt x="7239" y="9077"/>
                    <a:pt x="7249" y="8756"/>
                    <a:pt x="7259" y="8436"/>
                  </a:cubicBezTo>
                  <a:cubicBezTo>
                    <a:pt x="7276" y="8184"/>
                    <a:pt x="7290" y="7931"/>
                    <a:pt x="7307" y="7679"/>
                  </a:cubicBezTo>
                  <a:cubicBezTo>
                    <a:pt x="7320" y="7530"/>
                    <a:pt x="7329" y="7380"/>
                    <a:pt x="7338" y="7231"/>
                  </a:cubicBezTo>
                  <a:cubicBezTo>
                    <a:pt x="7350" y="6966"/>
                    <a:pt x="7363" y="6701"/>
                    <a:pt x="7374" y="6436"/>
                  </a:cubicBezTo>
                  <a:cubicBezTo>
                    <a:pt x="7382" y="6137"/>
                    <a:pt x="7393" y="5837"/>
                    <a:pt x="7404" y="5538"/>
                  </a:cubicBezTo>
                  <a:cubicBezTo>
                    <a:pt x="7414" y="5316"/>
                    <a:pt x="7426" y="5094"/>
                    <a:pt x="7436" y="4872"/>
                  </a:cubicBezTo>
                  <a:cubicBezTo>
                    <a:pt x="7450" y="4722"/>
                    <a:pt x="7465" y="4573"/>
                    <a:pt x="7478" y="4423"/>
                  </a:cubicBezTo>
                  <a:cubicBezTo>
                    <a:pt x="7489" y="4436"/>
                    <a:pt x="7502" y="4449"/>
                    <a:pt x="7510" y="4462"/>
                  </a:cubicBezTo>
                  <a:cubicBezTo>
                    <a:pt x="7520" y="4270"/>
                    <a:pt x="7530" y="4077"/>
                    <a:pt x="7539" y="3885"/>
                  </a:cubicBezTo>
                  <a:cubicBezTo>
                    <a:pt x="7549" y="3505"/>
                    <a:pt x="7560" y="3124"/>
                    <a:pt x="7569" y="2744"/>
                  </a:cubicBezTo>
                  <a:cubicBezTo>
                    <a:pt x="7578" y="2479"/>
                    <a:pt x="7590" y="2214"/>
                    <a:pt x="7601" y="1949"/>
                  </a:cubicBezTo>
                  <a:cubicBezTo>
                    <a:pt x="7614" y="2265"/>
                    <a:pt x="7628" y="2581"/>
                    <a:pt x="7642" y="2897"/>
                  </a:cubicBezTo>
                  <a:cubicBezTo>
                    <a:pt x="7651" y="3876"/>
                    <a:pt x="7662" y="4854"/>
                    <a:pt x="7672" y="5833"/>
                  </a:cubicBezTo>
                  <a:cubicBezTo>
                    <a:pt x="7692" y="6555"/>
                    <a:pt x="7708" y="7278"/>
                    <a:pt x="7724" y="8000"/>
                  </a:cubicBezTo>
                  <a:cubicBezTo>
                    <a:pt x="7733" y="8030"/>
                    <a:pt x="7745" y="8060"/>
                    <a:pt x="7755" y="8090"/>
                  </a:cubicBezTo>
                  <a:cubicBezTo>
                    <a:pt x="7766" y="7761"/>
                    <a:pt x="7777" y="7432"/>
                    <a:pt x="7786" y="7103"/>
                  </a:cubicBezTo>
                  <a:cubicBezTo>
                    <a:pt x="7797" y="6804"/>
                    <a:pt x="7807" y="6504"/>
                    <a:pt x="7816" y="6205"/>
                  </a:cubicBezTo>
                  <a:cubicBezTo>
                    <a:pt x="7827" y="6017"/>
                    <a:pt x="7839" y="5829"/>
                    <a:pt x="7849" y="5641"/>
                  </a:cubicBezTo>
                  <a:cubicBezTo>
                    <a:pt x="7858" y="5534"/>
                    <a:pt x="7869" y="5428"/>
                    <a:pt x="7880" y="5321"/>
                  </a:cubicBezTo>
                  <a:cubicBezTo>
                    <a:pt x="7894" y="5265"/>
                    <a:pt x="7910" y="5210"/>
                    <a:pt x="7926" y="5154"/>
                  </a:cubicBezTo>
                  <a:cubicBezTo>
                    <a:pt x="7936" y="5060"/>
                    <a:pt x="7947" y="4966"/>
                    <a:pt x="7956" y="4872"/>
                  </a:cubicBezTo>
                  <a:cubicBezTo>
                    <a:pt x="7965" y="4757"/>
                    <a:pt x="7977" y="4641"/>
                    <a:pt x="7992" y="4526"/>
                  </a:cubicBezTo>
                  <a:cubicBezTo>
                    <a:pt x="8008" y="4462"/>
                    <a:pt x="8023" y="4397"/>
                    <a:pt x="8038" y="4333"/>
                  </a:cubicBezTo>
                  <a:cubicBezTo>
                    <a:pt x="8048" y="4260"/>
                    <a:pt x="8059" y="4188"/>
                    <a:pt x="8069" y="4115"/>
                  </a:cubicBezTo>
                  <a:cubicBezTo>
                    <a:pt x="8077" y="4030"/>
                    <a:pt x="8082" y="3944"/>
                    <a:pt x="8091" y="3859"/>
                  </a:cubicBezTo>
                  <a:cubicBezTo>
                    <a:pt x="8102" y="3803"/>
                    <a:pt x="8113" y="3748"/>
                    <a:pt x="8125" y="3692"/>
                  </a:cubicBezTo>
                  <a:cubicBezTo>
                    <a:pt x="8135" y="3662"/>
                    <a:pt x="8146" y="3633"/>
                    <a:pt x="8157" y="3603"/>
                  </a:cubicBezTo>
                  <a:cubicBezTo>
                    <a:pt x="8174" y="3676"/>
                    <a:pt x="8188" y="3748"/>
                    <a:pt x="8206" y="3821"/>
                  </a:cubicBezTo>
                  <a:cubicBezTo>
                    <a:pt x="8217" y="4077"/>
                    <a:pt x="8227" y="4334"/>
                    <a:pt x="8235" y="4590"/>
                  </a:cubicBezTo>
                  <a:cubicBezTo>
                    <a:pt x="8245" y="4761"/>
                    <a:pt x="8258" y="4932"/>
                    <a:pt x="8266" y="5103"/>
                  </a:cubicBezTo>
                  <a:cubicBezTo>
                    <a:pt x="8277" y="5184"/>
                    <a:pt x="8291" y="5265"/>
                    <a:pt x="8303" y="5346"/>
                  </a:cubicBezTo>
                  <a:cubicBezTo>
                    <a:pt x="8316" y="5389"/>
                    <a:pt x="8330" y="5431"/>
                    <a:pt x="8343" y="5474"/>
                  </a:cubicBezTo>
                  <a:cubicBezTo>
                    <a:pt x="8353" y="5495"/>
                    <a:pt x="8363" y="5517"/>
                    <a:pt x="8372" y="5538"/>
                  </a:cubicBezTo>
                  <a:cubicBezTo>
                    <a:pt x="8383" y="5530"/>
                    <a:pt x="8398" y="5521"/>
                    <a:pt x="8406" y="5513"/>
                  </a:cubicBezTo>
                  <a:cubicBezTo>
                    <a:pt x="8417" y="5415"/>
                    <a:pt x="8427" y="5316"/>
                    <a:pt x="8437" y="5218"/>
                  </a:cubicBezTo>
                  <a:cubicBezTo>
                    <a:pt x="8452" y="5060"/>
                    <a:pt x="8468" y="4902"/>
                    <a:pt x="8482" y="4744"/>
                  </a:cubicBezTo>
                  <a:cubicBezTo>
                    <a:pt x="8495" y="4628"/>
                    <a:pt x="8504" y="4513"/>
                    <a:pt x="8515" y="4397"/>
                  </a:cubicBezTo>
                  <a:cubicBezTo>
                    <a:pt x="8525" y="4205"/>
                    <a:pt x="8538" y="4013"/>
                    <a:pt x="8547" y="3821"/>
                  </a:cubicBezTo>
                  <a:cubicBezTo>
                    <a:pt x="8555" y="3671"/>
                    <a:pt x="8563" y="3522"/>
                    <a:pt x="8570" y="3372"/>
                  </a:cubicBezTo>
                  <a:lnTo>
                    <a:pt x="8602" y="3372"/>
                  </a:lnTo>
                  <a:cubicBezTo>
                    <a:pt x="8612" y="3513"/>
                    <a:pt x="8627" y="3654"/>
                    <a:pt x="8638" y="3795"/>
                  </a:cubicBezTo>
                  <a:cubicBezTo>
                    <a:pt x="8655" y="4261"/>
                    <a:pt x="8670" y="4726"/>
                    <a:pt x="8687" y="5192"/>
                  </a:cubicBezTo>
                  <a:cubicBezTo>
                    <a:pt x="8702" y="5607"/>
                    <a:pt x="8716" y="6021"/>
                    <a:pt x="8730" y="6436"/>
                  </a:cubicBezTo>
                  <a:lnTo>
                    <a:pt x="8757" y="7321"/>
                  </a:lnTo>
                  <a:cubicBezTo>
                    <a:pt x="8767" y="7334"/>
                    <a:pt x="8779" y="7346"/>
                    <a:pt x="8790" y="7359"/>
                  </a:cubicBezTo>
                  <a:cubicBezTo>
                    <a:pt x="8798" y="7188"/>
                    <a:pt x="8809" y="7017"/>
                    <a:pt x="8820" y="6846"/>
                  </a:cubicBezTo>
                  <a:cubicBezTo>
                    <a:pt x="8830" y="6624"/>
                    <a:pt x="8840" y="6401"/>
                    <a:pt x="8852" y="6179"/>
                  </a:cubicBezTo>
                  <a:cubicBezTo>
                    <a:pt x="8864" y="6085"/>
                    <a:pt x="8873" y="5991"/>
                    <a:pt x="8883" y="5897"/>
                  </a:cubicBezTo>
                  <a:cubicBezTo>
                    <a:pt x="8894" y="5777"/>
                    <a:pt x="8907" y="5658"/>
                    <a:pt x="8918" y="5538"/>
                  </a:cubicBezTo>
                  <a:cubicBezTo>
                    <a:pt x="8936" y="5222"/>
                    <a:pt x="8950" y="4906"/>
                    <a:pt x="8966" y="4590"/>
                  </a:cubicBezTo>
                  <a:cubicBezTo>
                    <a:pt x="8976" y="4081"/>
                    <a:pt x="8986" y="3573"/>
                    <a:pt x="8994" y="3064"/>
                  </a:cubicBezTo>
                  <a:cubicBezTo>
                    <a:pt x="9005" y="2914"/>
                    <a:pt x="9016" y="2765"/>
                    <a:pt x="9024" y="2615"/>
                  </a:cubicBezTo>
                  <a:cubicBezTo>
                    <a:pt x="9040" y="2901"/>
                    <a:pt x="9055" y="3188"/>
                    <a:pt x="9071" y="3474"/>
                  </a:cubicBezTo>
                  <a:cubicBezTo>
                    <a:pt x="9082" y="3769"/>
                    <a:pt x="9094" y="4064"/>
                    <a:pt x="9105" y="4359"/>
                  </a:cubicBezTo>
                  <a:cubicBezTo>
                    <a:pt x="9116" y="4680"/>
                    <a:pt x="9125" y="5000"/>
                    <a:pt x="9134" y="5321"/>
                  </a:cubicBezTo>
                  <a:cubicBezTo>
                    <a:pt x="9143" y="5885"/>
                    <a:pt x="9156" y="6449"/>
                    <a:pt x="9164" y="7013"/>
                  </a:cubicBezTo>
                  <a:cubicBezTo>
                    <a:pt x="9179" y="7402"/>
                    <a:pt x="9196" y="7790"/>
                    <a:pt x="9209" y="8179"/>
                  </a:cubicBezTo>
                  <a:cubicBezTo>
                    <a:pt x="9217" y="8158"/>
                    <a:pt x="9228" y="8136"/>
                    <a:pt x="9240" y="8115"/>
                  </a:cubicBezTo>
                  <a:cubicBezTo>
                    <a:pt x="9252" y="7829"/>
                    <a:pt x="9263" y="7542"/>
                    <a:pt x="9272" y="7256"/>
                  </a:cubicBezTo>
                  <a:cubicBezTo>
                    <a:pt x="9282" y="6927"/>
                    <a:pt x="9294" y="6598"/>
                    <a:pt x="9304" y="6269"/>
                  </a:cubicBezTo>
                  <a:cubicBezTo>
                    <a:pt x="9315" y="5983"/>
                    <a:pt x="9324" y="5696"/>
                    <a:pt x="9338" y="5410"/>
                  </a:cubicBezTo>
                  <a:cubicBezTo>
                    <a:pt x="9346" y="5265"/>
                    <a:pt x="9356" y="5119"/>
                    <a:pt x="9366" y="4974"/>
                  </a:cubicBezTo>
                  <a:cubicBezTo>
                    <a:pt x="9383" y="4833"/>
                    <a:pt x="9398" y="4692"/>
                    <a:pt x="9415" y="4551"/>
                  </a:cubicBezTo>
                  <a:cubicBezTo>
                    <a:pt x="9424" y="4444"/>
                    <a:pt x="9435" y="4338"/>
                    <a:pt x="9443" y="4231"/>
                  </a:cubicBezTo>
                  <a:cubicBezTo>
                    <a:pt x="9453" y="4116"/>
                    <a:pt x="9464" y="4000"/>
                    <a:pt x="9477" y="3885"/>
                  </a:cubicBezTo>
                  <a:cubicBezTo>
                    <a:pt x="9491" y="3812"/>
                    <a:pt x="9508" y="3740"/>
                    <a:pt x="9521" y="3667"/>
                  </a:cubicBezTo>
                  <a:cubicBezTo>
                    <a:pt x="9532" y="3517"/>
                    <a:pt x="9540" y="3368"/>
                    <a:pt x="9550" y="3218"/>
                  </a:cubicBezTo>
                  <a:cubicBezTo>
                    <a:pt x="9560" y="3209"/>
                    <a:pt x="9571" y="3201"/>
                    <a:pt x="9581" y="3192"/>
                  </a:cubicBezTo>
                  <a:cubicBezTo>
                    <a:pt x="9592" y="3372"/>
                    <a:pt x="9604" y="3551"/>
                    <a:pt x="9613" y="3731"/>
                  </a:cubicBezTo>
                  <a:cubicBezTo>
                    <a:pt x="9629" y="4026"/>
                    <a:pt x="9642" y="4320"/>
                    <a:pt x="9658" y="4615"/>
                  </a:cubicBezTo>
                  <a:cubicBezTo>
                    <a:pt x="9669" y="4850"/>
                    <a:pt x="9679" y="5086"/>
                    <a:pt x="9690" y="5321"/>
                  </a:cubicBezTo>
                  <a:cubicBezTo>
                    <a:pt x="9701" y="5458"/>
                    <a:pt x="9710" y="5594"/>
                    <a:pt x="9720" y="5731"/>
                  </a:cubicBezTo>
                  <a:cubicBezTo>
                    <a:pt x="9737" y="5851"/>
                    <a:pt x="9751" y="5970"/>
                    <a:pt x="9770" y="6090"/>
                  </a:cubicBezTo>
                  <a:cubicBezTo>
                    <a:pt x="9779" y="6069"/>
                    <a:pt x="9788" y="6047"/>
                    <a:pt x="9800" y="6026"/>
                  </a:cubicBezTo>
                  <a:cubicBezTo>
                    <a:pt x="9809" y="5791"/>
                    <a:pt x="9820" y="5556"/>
                    <a:pt x="9830" y="5321"/>
                  </a:cubicBezTo>
                  <a:cubicBezTo>
                    <a:pt x="9840" y="5013"/>
                    <a:pt x="9850" y="4705"/>
                    <a:pt x="9861" y="4397"/>
                  </a:cubicBezTo>
                  <a:cubicBezTo>
                    <a:pt x="9871" y="4290"/>
                    <a:pt x="9881" y="4184"/>
                    <a:pt x="9892" y="4077"/>
                  </a:cubicBezTo>
                  <a:cubicBezTo>
                    <a:pt x="9905" y="4068"/>
                    <a:pt x="9915" y="4060"/>
                    <a:pt x="9924" y="4051"/>
                  </a:cubicBezTo>
                  <a:cubicBezTo>
                    <a:pt x="9936" y="4359"/>
                    <a:pt x="9952" y="4666"/>
                    <a:pt x="9968" y="4974"/>
                  </a:cubicBezTo>
                </a:path>
              </a:pathLst>
            </a:custGeom>
            <a:noFill/>
            <a:ln w="12700" cmpd="sng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</p:grpSp>
      <p:sp>
        <p:nvSpPr>
          <p:cNvPr id="284" name="Freeform 107"/>
          <p:cNvSpPr>
            <a:spLocks/>
          </p:cNvSpPr>
          <p:nvPr/>
        </p:nvSpPr>
        <p:spPr bwMode="auto">
          <a:xfrm rot="10800000" flipH="1">
            <a:off x="6458248" y="1124744"/>
            <a:ext cx="1210338" cy="329198"/>
          </a:xfrm>
          <a:custGeom>
            <a:avLst/>
            <a:gdLst>
              <a:gd name="T0" fmla="*/ 68883 w 2772"/>
              <a:gd name="T1" fmla="*/ 321931 h 278"/>
              <a:gd name="T2" fmla="*/ 141211 w 2772"/>
              <a:gd name="T3" fmla="*/ 303429 h 278"/>
              <a:gd name="T4" fmla="*/ 218704 w 2772"/>
              <a:gd name="T5" fmla="*/ 188718 h 278"/>
              <a:gd name="T6" fmla="*/ 296198 w 2772"/>
              <a:gd name="T7" fmla="*/ 160966 h 278"/>
              <a:gd name="T8" fmla="*/ 373692 w 2772"/>
              <a:gd name="T9" fmla="*/ 303429 h 278"/>
              <a:gd name="T10" fmla="*/ 449463 w 2772"/>
              <a:gd name="T11" fmla="*/ 271976 h 278"/>
              <a:gd name="T12" fmla="*/ 521791 w 2772"/>
              <a:gd name="T13" fmla="*/ 203520 h 278"/>
              <a:gd name="T14" fmla="*/ 604451 w 2772"/>
              <a:gd name="T15" fmla="*/ 207220 h 278"/>
              <a:gd name="T16" fmla="*/ 680222 w 2772"/>
              <a:gd name="T17" fmla="*/ 138763 h 278"/>
              <a:gd name="T18" fmla="*/ 757716 w 2772"/>
              <a:gd name="T19" fmla="*/ 318231 h 278"/>
              <a:gd name="T20" fmla="*/ 830044 w 2772"/>
              <a:gd name="T21" fmla="*/ 238673 h 278"/>
              <a:gd name="T22" fmla="*/ 907537 w 2772"/>
              <a:gd name="T23" fmla="*/ 229422 h 278"/>
              <a:gd name="T24" fmla="*/ 985031 w 2772"/>
              <a:gd name="T25" fmla="*/ 262726 h 278"/>
              <a:gd name="T26" fmla="*/ 1060803 w 2772"/>
              <a:gd name="T27" fmla="*/ 220171 h 278"/>
              <a:gd name="T28" fmla="*/ 1138296 w 2772"/>
              <a:gd name="T29" fmla="*/ 234973 h 278"/>
              <a:gd name="T30" fmla="*/ 1215790 w 2772"/>
              <a:gd name="T31" fmla="*/ 207220 h 278"/>
              <a:gd name="T32" fmla="*/ 1288118 w 2772"/>
              <a:gd name="T33" fmla="*/ 257175 h 278"/>
              <a:gd name="T34" fmla="*/ 1369055 w 2772"/>
              <a:gd name="T35" fmla="*/ 197969 h 278"/>
              <a:gd name="T36" fmla="*/ 1441383 w 2772"/>
              <a:gd name="T37" fmla="*/ 238673 h 278"/>
              <a:gd name="T38" fmla="*/ 1518877 w 2772"/>
              <a:gd name="T39" fmla="*/ 432942 h 278"/>
              <a:gd name="T40" fmla="*/ 1596370 w 2772"/>
              <a:gd name="T41" fmla="*/ 371886 h 278"/>
              <a:gd name="T42" fmla="*/ 1673864 w 2772"/>
              <a:gd name="T43" fmla="*/ 362635 h 278"/>
              <a:gd name="T44" fmla="*/ 1749636 w 2772"/>
              <a:gd name="T45" fmla="*/ 179467 h 278"/>
              <a:gd name="T46" fmla="*/ 1827129 w 2772"/>
              <a:gd name="T47" fmla="*/ 188718 h 278"/>
              <a:gd name="T48" fmla="*/ 1904623 w 2772"/>
              <a:gd name="T49" fmla="*/ 331182 h 278"/>
              <a:gd name="T50" fmla="*/ 1976950 w 2772"/>
              <a:gd name="T51" fmla="*/ 216471 h 278"/>
              <a:gd name="T52" fmla="*/ 2054444 w 2772"/>
              <a:gd name="T53" fmla="*/ 138763 h 278"/>
              <a:gd name="T54" fmla="*/ 2135382 w 2772"/>
              <a:gd name="T55" fmla="*/ 225722 h 278"/>
              <a:gd name="T56" fmla="*/ 2207709 w 2772"/>
              <a:gd name="T57" fmla="*/ 318231 h 278"/>
              <a:gd name="T58" fmla="*/ 2285203 w 2772"/>
              <a:gd name="T59" fmla="*/ 229422 h 278"/>
              <a:gd name="T60" fmla="*/ 2362697 w 2772"/>
              <a:gd name="T61" fmla="*/ 234973 h 278"/>
              <a:gd name="T62" fmla="*/ 2438468 w 2772"/>
              <a:gd name="T63" fmla="*/ 275677 h 278"/>
              <a:gd name="T64" fmla="*/ 2515962 w 2772"/>
              <a:gd name="T65" fmla="*/ 138763 h 278"/>
              <a:gd name="T66" fmla="*/ 2588290 w 2772"/>
              <a:gd name="T67" fmla="*/ 160966 h 278"/>
              <a:gd name="T68" fmla="*/ 2669227 w 2772"/>
              <a:gd name="T69" fmla="*/ 234973 h 278"/>
              <a:gd name="T70" fmla="*/ 2743277 w 2772"/>
              <a:gd name="T71" fmla="*/ 220171 h 278"/>
              <a:gd name="T72" fmla="*/ 2819049 w 2772"/>
              <a:gd name="T73" fmla="*/ 194269 h 278"/>
              <a:gd name="T74" fmla="*/ 2896542 w 2772"/>
              <a:gd name="T75" fmla="*/ 331182 h 278"/>
              <a:gd name="T76" fmla="*/ 2974036 w 2772"/>
              <a:gd name="T77" fmla="*/ 120262 h 278"/>
              <a:gd name="T78" fmla="*/ 3049808 w 2772"/>
              <a:gd name="T79" fmla="*/ 281227 h 278"/>
              <a:gd name="T80" fmla="*/ 3127301 w 2772"/>
              <a:gd name="T81" fmla="*/ 229422 h 278"/>
              <a:gd name="T82" fmla="*/ 3204795 w 2772"/>
              <a:gd name="T83" fmla="*/ 281227 h 278"/>
              <a:gd name="T84" fmla="*/ 3282289 w 2772"/>
              <a:gd name="T85" fmla="*/ 175767 h 278"/>
              <a:gd name="T86" fmla="*/ 3354616 w 2772"/>
              <a:gd name="T87" fmla="*/ 514350 h 278"/>
              <a:gd name="T88" fmla="*/ 3430388 w 2772"/>
              <a:gd name="T89" fmla="*/ 188718 h 278"/>
              <a:gd name="T90" fmla="*/ 3507882 w 2772"/>
              <a:gd name="T91" fmla="*/ 247924 h 278"/>
              <a:gd name="T92" fmla="*/ 3585375 w 2772"/>
              <a:gd name="T93" fmla="*/ 312680 h 278"/>
              <a:gd name="T94" fmla="*/ 3662869 w 2772"/>
              <a:gd name="T95" fmla="*/ 244224 h 278"/>
              <a:gd name="T96" fmla="*/ 3738641 w 2772"/>
              <a:gd name="T97" fmla="*/ 170217 h 278"/>
              <a:gd name="T98" fmla="*/ 3816134 w 2772"/>
              <a:gd name="T99" fmla="*/ 197969 h 278"/>
              <a:gd name="T100" fmla="*/ 3893628 w 2772"/>
              <a:gd name="T101" fmla="*/ 210921 h 278"/>
              <a:gd name="T102" fmla="*/ 3969400 w 2772"/>
              <a:gd name="T103" fmla="*/ 210921 h 278"/>
              <a:gd name="T104" fmla="*/ 4043449 w 2772"/>
              <a:gd name="T105" fmla="*/ 253475 h 278"/>
              <a:gd name="T106" fmla="*/ 4119221 w 2772"/>
              <a:gd name="T107" fmla="*/ 247924 h 278"/>
              <a:gd name="T108" fmla="*/ 4196714 w 2772"/>
              <a:gd name="T109" fmla="*/ 266426 h 278"/>
              <a:gd name="T110" fmla="*/ 4274208 w 2772"/>
              <a:gd name="T111" fmla="*/ 290478 h 278"/>
              <a:gd name="T112" fmla="*/ 4349980 w 2772"/>
              <a:gd name="T113" fmla="*/ 42554 h 278"/>
              <a:gd name="T114" fmla="*/ 4427473 w 2772"/>
              <a:gd name="T115" fmla="*/ 312680 h 278"/>
              <a:gd name="T116" fmla="*/ 4504967 w 2772"/>
              <a:gd name="T117" fmla="*/ 234973 h 278"/>
              <a:gd name="T118" fmla="*/ 4582461 w 2772"/>
              <a:gd name="T119" fmla="*/ 216471 h 278"/>
              <a:gd name="T120" fmla="*/ 4658232 w 2772"/>
              <a:gd name="T121" fmla="*/ 262726 h 278"/>
              <a:gd name="T122" fmla="*/ 4732282 w 2772"/>
              <a:gd name="T123" fmla="*/ 101760 h 278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2772" h="278">
                <a:moveTo>
                  <a:pt x="0" y="177"/>
                </a:moveTo>
                <a:lnTo>
                  <a:pt x="5" y="137"/>
                </a:lnTo>
                <a:lnTo>
                  <a:pt x="10" y="97"/>
                </a:lnTo>
                <a:lnTo>
                  <a:pt x="15" y="90"/>
                </a:lnTo>
                <a:lnTo>
                  <a:pt x="23" y="70"/>
                </a:lnTo>
                <a:lnTo>
                  <a:pt x="28" y="87"/>
                </a:lnTo>
                <a:lnTo>
                  <a:pt x="33" y="132"/>
                </a:lnTo>
                <a:lnTo>
                  <a:pt x="40" y="174"/>
                </a:lnTo>
                <a:lnTo>
                  <a:pt x="45" y="174"/>
                </a:lnTo>
                <a:lnTo>
                  <a:pt x="50" y="159"/>
                </a:lnTo>
                <a:lnTo>
                  <a:pt x="55" y="127"/>
                </a:lnTo>
                <a:lnTo>
                  <a:pt x="60" y="95"/>
                </a:lnTo>
                <a:lnTo>
                  <a:pt x="68" y="65"/>
                </a:lnTo>
                <a:lnTo>
                  <a:pt x="72" y="80"/>
                </a:lnTo>
                <a:lnTo>
                  <a:pt x="77" y="127"/>
                </a:lnTo>
                <a:lnTo>
                  <a:pt x="82" y="164"/>
                </a:lnTo>
                <a:lnTo>
                  <a:pt x="87" y="149"/>
                </a:lnTo>
                <a:lnTo>
                  <a:pt x="95" y="139"/>
                </a:lnTo>
                <a:lnTo>
                  <a:pt x="100" y="139"/>
                </a:lnTo>
                <a:lnTo>
                  <a:pt x="105" y="144"/>
                </a:lnTo>
                <a:lnTo>
                  <a:pt x="112" y="154"/>
                </a:lnTo>
                <a:lnTo>
                  <a:pt x="117" y="142"/>
                </a:lnTo>
                <a:lnTo>
                  <a:pt x="122" y="114"/>
                </a:lnTo>
                <a:lnTo>
                  <a:pt x="127" y="102"/>
                </a:lnTo>
                <a:lnTo>
                  <a:pt x="132" y="87"/>
                </a:lnTo>
                <a:lnTo>
                  <a:pt x="137" y="65"/>
                </a:lnTo>
                <a:lnTo>
                  <a:pt x="145" y="65"/>
                </a:lnTo>
                <a:lnTo>
                  <a:pt x="149" y="139"/>
                </a:lnTo>
                <a:lnTo>
                  <a:pt x="154" y="196"/>
                </a:lnTo>
                <a:lnTo>
                  <a:pt x="162" y="162"/>
                </a:lnTo>
                <a:lnTo>
                  <a:pt x="167" y="114"/>
                </a:lnTo>
                <a:lnTo>
                  <a:pt x="172" y="87"/>
                </a:lnTo>
                <a:lnTo>
                  <a:pt x="177" y="75"/>
                </a:lnTo>
                <a:lnTo>
                  <a:pt x="184" y="139"/>
                </a:lnTo>
                <a:lnTo>
                  <a:pt x="189" y="189"/>
                </a:lnTo>
                <a:lnTo>
                  <a:pt x="194" y="174"/>
                </a:lnTo>
                <a:lnTo>
                  <a:pt x="199" y="124"/>
                </a:lnTo>
                <a:lnTo>
                  <a:pt x="204" y="127"/>
                </a:lnTo>
                <a:lnTo>
                  <a:pt x="212" y="154"/>
                </a:lnTo>
                <a:lnTo>
                  <a:pt x="217" y="164"/>
                </a:lnTo>
                <a:lnTo>
                  <a:pt x="221" y="167"/>
                </a:lnTo>
                <a:lnTo>
                  <a:pt x="226" y="164"/>
                </a:lnTo>
                <a:lnTo>
                  <a:pt x="234" y="162"/>
                </a:lnTo>
                <a:lnTo>
                  <a:pt x="239" y="124"/>
                </a:lnTo>
                <a:lnTo>
                  <a:pt x="244" y="107"/>
                </a:lnTo>
                <a:lnTo>
                  <a:pt x="249" y="100"/>
                </a:lnTo>
                <a:lnTo>
                  <a:pt x="254" y="122"/>
                </a:lnTo>
                <a:lnTo>
                  <a:pt x="261" y="147"/>
                </a:lnTo>
                <a:lnTo>
                  <a:pt x="266" y="134"/>
                </a:lnTo>
                <a:lnTo>
                  <a:pt x="274" y="147"/>
                </a:lnTo>
                <a:lnTo>
                  <a:pt x="279" y="164"/>
                </a:lnTo>
                <a:lnTo>
                  <a:pt x="284" y="162"/>
                </a:lnTo>
                <a:lnTo>
                  <a:pt x="289" y="147"/>
                </a:lnTo>
                <a:lnTo>
                  <a:pt x="294" y="137"/>
                </a:lnTo>
                <a:lnTo>
                  <a:pt x="298" y="132"/>
                </a:lnTo>
                <a:lnTo>
                  <a:pt x="303" y="110"/>
                </a:lnTo>
                <a:lnTo>
                  <a:pt x="311" y="105"/>
                </a:lnTo>
                <a:lnTo>
                  <a:pt x="316" y="107"/>
                </a:lnTo>
                <a:lnTo>
                  <a:pt x="323" y="107"/>
                </a:lnTo>
                <a:lnTo>
                  <a:pt x="328" y="105"/>
                </a:lnTo>
                <a:lnTo>
                  <a:pt x="333" y="100"/>
                </a:lnTo>
                <a:lnTo>
                  <a:pt x="338" y="92"/>
                </a:lnTo>
                <a:lnTo>
                  <a:pt x="343" y="90"/>
                </a:lnTo>
                <a:lnTo>
                  <a:pt x="351" y="112"/>
                </a:lnTo>
                <a:lnTo>
                  <a:pt x="356" y="134"/>
                </a:lnTo>
                <a:lnTo>
                  <a:pt x="361" y="139"/>
                </a:lnTo>
                <a:lnTo>
                  <a:pt x="366" y="147"/>
                </a:lnTo>
                <a:lnTo>
                  <a:pt x="371" y="152"/>
                </a:lnTo>
                <a:lnTo>
                  <a:pt x="378" y="142"/>
                </a:lnTo>
                <a:lnTo>
                  <a:pt x="383" y="127"/>
                </a:lnTo>
                <a:lnTo>
                  <a:pt x="388" y="102"/>
                </a:lnTo>
                <a:lnTo>
                  <a:pt x="395" y="75"/>
                </a:lnTo>
                <a:lnTo>
                  <a:pt x="400" y="57"/>
                </a:lnTo>
                <a:lnTo>
                  <a:pt x="405" y="75"/>
                </a:lnTo>
                <a:lnTo>
                  <a:pt x="410" y="107"/>
                </a:lnTo>
                <a:lnTo>
                  <a:pt x="415" y="134"/>
                </a:lnTo>
                <a:lnTo>
                  <a:pt x="423" y="137"/>
                </a:lnTo>
                <a:lnTo>
                  <a:pt x="428" y="147"/>
                </a:lnTo>
                <a:lnTo>
                  <a:pt x="433" y="159"/>
                </a:lnTo>
                <a:lnTo>
                  <a:pt x="440" y="172"/>
                </a:lnTo>
                <a:lnTo>
                  <a:pt x="445" y="162"/>
                </a:lnTo>
                <a:lnTo>
                  <a:pt x="450" y="142"/>
                </a:lnTo>
                <a:lnTo>
                  <a:pt x="455" y="134"/>
                </a:lnTo>
                <a:lnTo>
                  <a:pt x="460" y="134"/>
                </a:lnTo>
                <a:lnTo>
                  <a:pt x="465" y="147"/>
                </a:lnTo>
                <a:lnTo>
                  <a:pt x="472" y="149"/>
                </a:lnTo>
                <a:lnTo>
                  <a:pt x="477" y="142"/>
                </a:lnTo>
                <a:lnTo>
                  <a:pt x="482" y="129"/>
                </a:lnTo>
                <a:lnTo>
                  <a:pt x="487" y="117"/>
                </a:lnTo>
                <a:lnTo>
                  <a:pt x="495" y="112"/>
                </a:lnTo>
                <a:lnTo>
                  <a:pt x="500" y="95"/>
                </a:lnTo>
                <a:lnTo>
                  <a:pt x="505" y="85"/>
                </a:lnTo>
                <a:lnTo>
                  <a:pt x="512" y="90"/>
                </a:lnTo>
                <a:lnTo>
                  <a:pt x="517" y="105"/>
                </a:lnTo>
                <a:lnTo>
                  <a:pt x="522" y="112"/>
                </a:lnTo>
                <a:lnTo>
                  <a:pt x="527" y="124"/>
                </a:lnTo>
                <a:lnTo>
                  <a:pt x="532" y="127"/>
                </a:lnTo>
                <a:lnTo>
                  <a:pt x="537" y="122"/>
                </a:lnTo>
                <a:lnTo>
                  <a:pt x="542" y="127"/>
                </a:lnTo>
                <a:lnTo>
                  <a:pt x="549" y="134"/>
                </a:lnTo>
                <a:lnTo>
                  <a:pt x="557" y="134"/>
                </a:lnTo>
                <a:lnTo>
                  <a:pt x="562" y="142"/>
                </a:lnTo>
                <a:lnTo>
                  <a:pt x="567" y="147"/>
                </a:lnTo>
                <a:lnTo>
                  <a:pt x="572" y="142"/>
                </a:lnTo>
                <a:lnTo>
                  <a:pt x="577" y="124"/>
                </a:lnTo>
                <a:lnTo>
                  <a:pt x="582" y="100"/>
                </a:lnTo>
                <a:lnTo>
                  <a:pt x="589" y="75"/>
                </a:lnTo>
                <a:lnTo>
                  <a:pt x="594" y="87"/>
                </a:lnTo>
                <a:lnTo>
                  <a:pt x="599" y="152"/>
                </a:lnTo>
                <a:lnTo>
                  <a:pt x="606" y="177"/>
                </a:lnTo>
                <a:lnTo>
                  <a:pt x="611" y="139"/>
                </a:lnTo>
                <a:lnTo>
                  <a:pt x="616" y="119"/>
                </a:lnTo>
                <a:lnTo>
                  <a:pt x="621" y="112"/>
                </a:lnTo>
                <a:lnTo>
                  <a:pt x="626" y="127"/>
                </a:lnTo>
                <a:lnTo>
                  <a:pt x="634" y="154"/>
                </a:lnTo>
                <a:lnTo>
                  <a:pt x="639" y="167"/>
                </a:lnTo>
                <a:lnTo>
                  <a:pt x="644" y="159"/>
                </a:lnTo>
                <a:lnTo>
                  <a:pt x="649" y="142"/>
                </a:lnTo>
                <a:lnTo>
                  <a:pt x="654" y="134"/>
                </a:lnTo>
                <a:lnTo>
                  <a:pt x="661" y="127"/>
                </a:lnTo>
                <a:lnTo>
                  <a:pt x="666" y="117"/>
                </a:lnTo>
                <a:lnTo>
                  <a:pt x="671" y="110"/>
                </a:lnTo>
                <a:lnTo>
                  <a:pt x="679" y="107"/>
                </a:lnTo>
                <a:lnTo>
                  <a:pt x="683" y="90"/>
                </a:lnTo>
                <a:lnTo>
                  <a:pt x="688" y="105"/>
                </a:lnTo>
                <a:lnTo>
                  <a:pt x="693" y="127"/>
                </a:lnTo>
                <a:lnTo>
                  <a:pt x="698" y="114"/>
                </a:lnTo>
                <a:lnTo>
                  <a:pt x="706" y="112"/>
                </a:lnTo>
                <a:lnTo>
                  <a:pt x="711" y="139"/>
                </a:lnTo>
                <a:lnTo>
                  <a:pt x="718" y="142"/>
                </a:lnTo>
                <a:lnTo>
                  <a:pt x="723" y="134"/>
                </a:lnTo>
                <a:lnTo>
                  <a:pt x="728" y="137"/>
                </a:lnTo>
                <a:lnTo>
                  <a:pt x="733" y="132"/>
                </a:lnTo>
                <a:lnTo>
                  <a:pt x="738" y="129"/>
                </a:lnTo>
                <a:lnTo>
                  <a:pt x="743" y="129"/>
                </a:lnTo>
                <a:lnTo>
                  <a:pt x="748" y="139"/>
                </a:lnTo>
                <a:lnTo>
                  <a:pt x="756" y="142"/>
                </a:lnTo>
                <a:lnTo>
                  <a:pt x="760" y="139"/>
                </a:lnTo>
                <a:lnTo>
                  <a:pt x="765" y="147"/>
                </a:lnTo>
                <a:lnTo>
                  <a:pt x="770" y="139"/>
                </a:lnTo>
                <a:lnTo>
                  <a:pt x="778" y="137"/>
                </a:lnTo>
                <a:lnTo>
                  <a:pt x="783" y="119"/>
                </a:lnTo>
                <a:lnTo>
                  <a:pt x="788" y="110"/>
                </a:lnTo>
                <a:lnTo>
                  <a:pt x="795" y="107"/>
                </a:lnTo>
                <a:lnTo>
                  <a:pt x="800" y="105"/>
                </a:lnTo>
                <a:lnTo>
                  <a:pt x="805" y="110"/>
                </a:lnTo>
                <a:lnTo>
                  <a:pt x="810" y="112"/>
                </a:lnTo>
                <a:lnTo>
                  <a:pt x="815" y="119"/>
                </a:lnTo>
                <a:lnTo>
                  <a:pt x="820" y="124"/>
                </a:lnTo>
                <a:lnTo>
                  <a:pt x="828" y="134"/>
                </a:lnTo>
                <a:lnTo>
                  <a:pt x="833" y="139"/>
                </a:lnTo>
                <a:lnTo>
                  <a:pt x="837" y="129"/>
                </a:lnTo>
                <a:lnTo>
                  <a:pt x="845" y="122"/>
                </a:lnTo>
                <a:lnTo>
                  <a:pt x="850" y="87"/>
                </a:lnTo>
                <a:lnTo>
                  <a:pt x="855" y="52"/>
                </a:lnTo>
                <a:lnTo>
                  <a:pt x="860" y="47"/>
                </a:lnTo>
                <a:lnTo>
                  <a:pt x="867" y="45"/>
                </a:lnTo>
                <a:lnTo>
                  <a:pt x="872" y="124"/>
                </a:lnTo>
                <a:lnTo>
                  <a:pt x="877" y="204"/>
                </a:lnTo>
                <a:lnTo>
                  <a:pt x="882" y="234"/>
                </a:lnTo>
                <a:lnTo>
                  <a:pt x="890" y="216"/>
                </a:lnTo>
                <a:lnTo>
                  <a:pt x="895" y="184"/>
                </a:lnTo>
                <a:lnTo>
                  <a:pt x="900" y="142"/>
                </a:lnTo>
                <a:lnTo>
                  <a:pt x="905" y="122"/>
                </a:lnTo>
                <a:lnTo>
                  <a:pt x="910" y="122"/>
                </a:lnTo>
                <a:lnTo>
                  <a:pt x="917" y="127"/>
                </a:lnTo>
                <a:lnTo>
                  <a:pt x="922" y="169"/>
                </a:lnTo>
                <a:lnTo>
                  <a:pt x="927" y="201"/>
                </a:lnTo>
                <a:lnTo>
                  <a:pt x="932" y="177"/>
                </a:lnTo>
                <a:lnTo>
                  <a:pt x="937" y="127"/>
                </a:lnTo>
                <a:lnTo>
                  <a:pt x="944" y="82"/>
                </a:lnTo>
                <a:lnTo>
                  <a:pt x="949" y="38"/>
                </a:lnTo>
                <a:lnTo>
                  <a:pt x="957" y="38"/>
                </a:lnTo>
                <a:lnTo>
                  <a:pt x="962" y="72"/>
                </a:lnTo>
                <a:lnTo>
                  <a:pt x="967" y="124"/>
                </a:lnTo>
                <a:lnTo>
                  <a:pt x="972" y="196"/>
                </a:lnTo>
                <a:lnTo>
                  <a:pt x="977" y="239"/>
                </a:lnTo>
                <a:lnTo>
                  <a:pt x="982" y="226"/>
                </a:lnTo>
                <a:lnTo>
                  <a:pt x="987" y="191"/>
                </a:lnTo>
                <a:lnTo>
                  <a:pt x="994" y="164"/>
                </a:lnTo>
                <a:lnTo>
                  <a:pt x="999" y="144"/>
                </a:lnTo>
                <a:lnTo>
                  <a:pt x="1006" y="134"/>
                </a:lnTo>
                <a:lnTo>
                  <a:pt x="1011" y="122"/>
                </a:lnTo>
                <a:lnTo>
                  <a:pt x="1016" y="97"/>
                </a:lnTo>
                <a:lnTo>
                  <a:pt x="1021" y="70"/>
                </a:lnTo>
                <a:lnTo>
                  <a:pt x="1026" y="82"/>
                </a:lnTo>
                <a:lnTo>
                  <a:pt x="1034" y="124"/>
                </a:lnTo>
                <a:lnTo>
                  <a:pt x="1039" y="137"/>
                </a:lnTo>
                <a:lnTo>
                  <a:pt x="1044" y="112"/>
                </a:lnTo>
                <a:lnTo>
                  <a:pt x="1049" y="97"/>
                </a:lnTo>
                <a:lnTo>
                  <a:pt x="1056" y="92"/>
                </a:lnTo>
                <a:lnTo>
                  <a:pt x="1061" y="102"/>
                </a:lnTo>
                <a:lnTo>
                  <a:pt x="1066" y="100"/>
                </a:lnTo>
                <a:lnTo>
                  <a:pt x="1071" y="92"/>
                </a:lnTo>
                <a:lnTo>
                  <a:pt x="1076" y="77"/>
                </a:lnTo>
                <a:lnTo>
                  <a:pt x="1083" y="35"/>
                </a:lnTo>
                <a:lnTo>
                  <a:pt x="1088" y="62"/>
                </a:lnTo>
                <a:lnTo>
                  <a:pt x="1093" y="127"/>
                </a:lnTo>
                <a:lnTo>
                  <a:pt x="1098" y="169"/>
                </a:lnTo>
                <a:lnTo>
                  <a:pt x="1106" y="179"/>
                </a:lnTo>
                <a:lnTo>
                  <a:pt x="1111" y="179"/>
                </a:lnTo>
                <a:lnTo>
                  <a:pt x="1116" y="184"/>
                </a:lnTo>
                <a:lnTo>
                  <a:pt x="1123" y="194"/>
                </a:lnTo>
                <a:lnTo>
                  <a:pt x="1128" y="191"/>
                </a:lnTo>
                <a:lnTo>
                  <a:pt x="1133" y="184"/>
                </a:lnTo>
                <a:lnTo>
                  <a:pt x="1138" y="169"/>
                </a:lnTo>
                <a:lnTo>
                  <a:pt x="1143" y="142"/>
                </a:lnTo>
                <a:lnTo>
                  <a:pt x="1148" y="117"/>
                </a:lnTo>
                <a:lnTo>
                  <a:pt x="1155" y="97"/>
                </a:lnTo>
                <a:lnTo>
                  <a:pt x="1160" y="82"/>
                </a:lnTo>
                <a:lnTo>
                  <a:pt x="1165" y="82"/>
                </a:lnTo>
                <a:lnTo>
                  <a:pt x="1173" y="95"/>
                </a:lnTo>
                <a:lnTo>
                  <a:pt x="1178" y="92"/>
                </a:lnTo>
                <a:lnTo>
                  <a:pt x="1183" y="77"/>
                </a:lnTo>
                <a:lnTo>
                  <a:pt x="1188" y="77"/>
                </a:lnTo>
                <a:lnTo>
                  <a:pt x="1193" y="75"/>
                </a:lnTo>
                <a:lnTo>
                  <a:pt x="1200" y="77"/>
                </a:lnTo>
                <a:lnTo>
                  <a:pt x="1205" y="85"/>
                </a:lnTo>
                <a:lnTo>
                  <a:pt x="1210" y="134"/>
                </a:lnTo>
                <a:lnTo>
                  <a:pt x="1215" y="209"/>
                </a:lnTo>
                <a:lnTo>
                  <a:pt x="1220" y="231"/>
                </a:lnTo>
                <a:lnTo>
                  <a:pt x="1227" y="184"/>
                </a:lnTo>
                <a:lnTo>
                  <a:pt x="1232" y="144"/>
                </a:lnTo>
                <a:lnTo>
                  <a:pt x="1240" y="122"/>
                </a:lnTo>
                <a:lnTo>
                  <a:pt x="1245" y="107"/>
                </a:lnTo>
                <a:lnTo>
                  <a:pt x="1250" y="124"/>
                </a:lnTo>
                <a:lnTo>
                  <a:pt x="1255" y="137"/>
                </a:lnTo>
                <a:lnTo>
                  <a:pt x="1260" y="122"/>
                </a:lnTo>
                <a:lnTo>
                  <a:pt x="1265" y="92"/>
                </a:lnTo>
                <a:lnTo>
                  <a:pt x="1272" y="122"/>
                </a:lnTo>
                <a:lnTo>
                  <a:pt x="1277" y="159"/>
                </a:lnTo>
                <a:lnTo>
                  <a:pt x="1282" y="172"/>
                </a:lnTo>
                <a:lnTo>
                  <a:pt x="1290" y="167"/>
                </a:lnTo>
                <a:lnTo>
                  <a:pt x="1295" y="149"/>
                </a:lnTo>
                <a:lnTo>
                  <a:pt x="1299" y="137"/>
                </a:lnTo>
                <a:lnTo>
                  <a:pt x="1304" y="134"/>
                </a:lnTo>
                <a:lnTo>
                  <a:pt x="1309" y="132"/>
                </a:lnTo>
                <a:lnTo>
                  <a:pt x="1317" y="124"/>
                </a:lnTo>
                <a:lnTo>
                  <a:pt x="1322" y="114"/>
                </a:lnTo>
                <a:lnTo>
                  <a:pt x="1327" y="124"/>
                </a:lnTo>
                <a:lnTo>
                  <a:pt x="1332" y="137"/>
                </a:lnTo>
                <a:lnTo>
                  <a:pt x="1339" y="139"/>
                </a:lnTo>
                <a:lnTo>
                  <a:pt x="1344" y="112"/>
                </a:lnTo>
                <a:lnTo>
                  <a:pt x="1349" y="60"/>
                </a:lnTo>
                <a:lnTo>
                  <a:pt x="1354" y="47"/>
                </a:lnTo>
                <a:lnTo>
                  <a:pt x="1362" y="92"/>
                </a:lnTo>
                <a:lnTo>
                  <a:pt x="1367" y="114"/>
                </a:lnTo>
                <a:lnTo>
                  <a:pt x="1372" y="127"/>
                </a:lnTo>
                <a:lnTo>
                  <a:pt x="1376" y="137"/>
                </a:lnTo>
                <a:lnTo>
                  <a:pt x="1381" y="147"/>
                </a:lnTo>
                <a:lnTo>
                  <a:pt x="1386" y="142"/>
                </a:lnTo>
                <a:lnTo>
                  <a:pt x="1394" y="147"/>
                </a:lnTo>
                <a:lnTo>
                  <a:pt x="1401" y="154"/>
                </a:lnTo>
                <a:lnTo>
                  <a:pt x="1406" y="157"/>
                </a:lnTo>
                <a:lnTo>
                  <a:pt x="1411" y="157"/>
                </a:lnTo>
                <a:lnTo>
                  <a:pt x="1416" y="149"/>
                </a:lnTo>
                <a:lnTo>
                  <a:pt x="1421" y="137"/>
                </a:lnTo>
                <a:lnTo>
                  <a:pt x="1426" y="124"/>
                </a:lnTo>
                <a:lnTo>
                  <a:pt x="1431" y="107"/>
                </a:lnTo>
                <a:lnTo>
                  <a:pt x="1439" y="90"/>
                </a:lnTo>
                <a:lnTo>
                  <a:pt x="1444" y="77"/>
                </a:lnTo>
                <a:lnTo>
                  <a:pt x="1449" y="72"/>
                </a:lnTo>
                <a:lnTo>
                  <a:pt x="1456" y="70"/>
                </a:lnTo>
                <a:lnTo>
                  <a:pt x="1461" y="75"/>
                </a:lnTo>
                <a:lnTo>
                  <a:pt x="1466" y="75"/>
                </a:lnTo>
                <a:lnTo>
                  <a:pt x="1471" y="147"/>
                </a:lnTo>
                <a:lnTo>
                  <a:pt x="1478" y="209"/>
                </a:lnTo>
                <a:lnTo>
                  <a:pt x="1483" y="224"/>
                </a:lnTo>
                <a:lnTo>
                  <a:pt x="1488" y="189"/>
                </a:lnTo>
                <a:lnTo>
                  <a:pt x="1493" y="154"/>
                </a:lnTo>
                <a:lnTo>
                  <a:pt x="1498" y="114"/>
                </a:lnTo>
                <a:lnTo>
                  <a:pt x="1503" y="87"/>
                </a:lnTo>
                <a:lnTo>
                  <a:pt x="1511" y="80"/>
                </a:lnTo>
                <a:lnTo>
                  <a:pt x="1516" y="124"/>
                </a:lnTo>
                <a:lnTo>
                  <a:pt x="1521" y="196"/>
                </a:lnTo>
                <a:lnTo>
                  <a:pt x="1528" y="216"/>
                </a:lnTo>
                <a:lnTo>
                  <a:pt x="1533" y="187"/>
                </a:lnTo>
                <a:lnTo>
                  <a:pt x="1538" y="164"/>
                </a:lnTo>
                <a:lnTo>
                  <a:pt x="1543" y="149"/>
                </a:lnTo>
                <a:lnTo>
                  <a:pt x="1550" y="127"/>
                </a:lnTo>
                <a:lnTo>
                  <a:pt x="1555" y="100"/>
                </a:lnTo>
                <a:lnTo>
                  <a:pt x="1560" y="70"/>
                </a:lnTo>
                <a:lnTo>
                  <a:pt x="1568" y="45"/>
                </a:lnTo>
                <a:lnTo>
                  <a:pt x="1573" y="52"/>
                </a:lnTo>
                <a:lnTo>
                  <a:pt x="1578" y="107"/>
                </a:lnTo>
                <a:lnTo>
                  <a:pt x="1583" y="154"/>
                </a:lnTo>
                <a:lnTo>
                  <a:pt x="1588" y="142"/>
                </a:lnTo>
                <a:lnTo>
                  <a:pt x="1593" y="119"/>
                </a:lnTo>
                <a:lnTo>
                  <a:pt x="1600" y="134"/>
                </a:lnTo>
                <a:lnTo>
                  <a:pt x="1605" y="157"/>
                </a:lnTo>
                <a:lnTo>
                  <a:pt x="1610" y="139"/>
                </a:lnTo>
                <a:lnTo>
                  <a:pt x="1615" y="100"/>
                </a:lnTo>
                <a:lnTo>
                  <a:pt x="1622" y="45"/>
                </a:lnTo>
                <a:lnTo>
                  <a:pt x="1627" y="23"/>
                </a:lnTo>
                <a:lnTo>
                  <a:pt x="1632" y="60"/>
                </a:lnTo>
                <a:lnTo>
                  <a:pt x="1637" y="105"/>
                </a:lnTo>
                <a:lnTo>
                  <a:pt x="1645" y="114"/>
                </a:lnTo>
                <a:lnTo>
                  <a:pt x="1650" y="122"/>
                </a:lnTo>
                <a:lnTo>
                  <a:pt x="1655" y="184"/>
                </a:lnTo>
                <a:lnTo>
                  <a:pt x="1660" y="221"/>
                </a:lnTo>
                <a:lnTo>
                  <a:pt x="1665" y="224"/>
                </a:lnTo>
                <a:lnTo>
                  <a:pt x="1670" y="224"/>
                </a:lnTo>
                <a:lnTo>
                  <a:pt x="1677" y="206"/>
                </a:lnTo>
                <a:lnTo>
                  <a:pt x="1682" y="179"/>
                </a:lnTo>
                <a:lnTo>
                  <a:pt x="1689" y="157"/>
                </a:lnTo>
                <a:lnTo>
                  <a:pt x="1694" y="149"/>
                </a:lnTo>
                <a:lnTo>
                  <a:pt x="1699" y="134"/>
                </a:lnTo>
                <a:lnTo>
                  <a:pt x="1704" y="95"/>
                </a:lnTo>
                <a:lnTo>
                  <a:pt x="1709" y="62"/>
                </a:lnTo>
                <a:lnTo>
                  <a:pt x="1717" y="52"/>
                </a:lnTo>
                <a:lnTo>
                  <a:pt x="1722" y="57"/>
                </a:lnTo>
                <a:lnTo>
                  <a:pt x="1727" y="65"/>
                </a:lnTo>
                <a:lnTo>
                  <a:pt x="1734" y="57"/>
                </a:lnTo>
                <a:lnTo>
                  <a:pt x="1739" y="62"/>
                </a:lnTo>
                <a:lnTo>
                  <a:pt x="1744" y="157"/>
                </a:lnTo>
                <a:lnTo>
                  <a:pt x="1749" y="244"/>
                </a:lnTo>
                <a:lnTo>
                  <a:pt x="1754" y="241"/>
                </a:lnTo>
                <a:lnTo>
                  <a:pt x="1759" y="201"/>
                </a:lnTo>
                <a:lnTo>
                  <a:pt x="1766" y="172"/>
                </a:lnTo>
                <a:lnTo>
                  <a:pt x="1771" y="152"/>
                </a:lnTo>
                <a:lnTo>
                  <a:pt x="1776" y="137"/>
                </a:lnTo>
                <a:lnTo>
                  <a:pt x="1781" y="129"/>
                </a:lnTo>
                <a:lnTo>
                  <a:pt x="1789" y="107"/>
                </a:lnTo>
                <a:lnTo>
                  <a:pt x="1794" y="87"/>
                </a:lnTo>
                <a:lnTo>
                  <a:pt x="1799" y="72"/>
                </a:lnTo>
                <a:lnTo>
                  <a:pt x="1806" y="90"/>
                </a:lnTo>
                <a:lnTo>
                  <a:pt x="1811" y="114"/>
                </a:lnTo>
                <a:lnTo>
                  <a:pt x="1816" y="124"/>
                </a:lnTo>
                <a:lnTo>
                  <a:pt x="1821" y="110"/>
                </a:lnTo>
                <a:lnTo>
                  <a:pt x="1826" y="87"/>
                </a:lnTo>
                <a:lnTo>
                  <a:pt x="1831" y="97"/>
                </a:lnTo>
                <a:lnTo>
                  <a:pt x="1838" y="139"/>
                </a:lnTo>
                <a:lnTo>
                  <a:pt x="1843" y="162"/>
                </a:lnTo>
                <a:lnTo>
                  <a:pt x="1851" y="164"/>
                </a:lnTo>
                <a:lnTo>
                  <a:pt x="1856" y="164"/>
                </a:lnTo>
                <a:lnTo>
                  <a:pt x="1861" y="152"/>
                </a:lnTo>
                <a:lnTo>
                  <a:pt x="1866" y="142"/>
                </a:lnTo>
                <a:lnTo>
                  <a:pt x="1871" y="137"/>
                </a:lnTo>
                <a:lnTo>
                  <a:pt x="1876" y="139"/>
                </a:lnTo>
                <a:lnTo>
                  <a:pt x="1883" y="137"/>
                </a:lnTo>
                <a:lnTo>
                  <a:pt x="1888" y="110"/>
                </a:lnTo>
                <a:lnTo>
                  <a:pt x="1893" y="87"/>
                </a:lnTo>
                <a:lnTo>
                  <a:pt x="1898" y="77"/>
                </a:lnTo>
                <a:lnTo>
                  <a:pt x="1906" y="95"/>
                </a:lnTo>
                <a:lnTo>
                  <a:pt x="1910" y="127"/>
                </a:lnTo>
                <a:lnTo>
                  <a:pt x="1915" y="129"/>
                </a:lnTo>
                <a:lnTo>
                  <a:pt x="1923" y="87"/>
                </a:lnTo>
                <a:lnTo>
                  <a:pt x="1928" y="38"/>
                </a:lnTo>
                <a:lnTo>
                  <a:pt x="1933" y="5"/>
                </a:lnTo>
                <a:lnTo>
                  <a:pt x="1938" y="117"/>
                </a:lnTo>
                <a:lnTo>
                  <a:pt x="1943" y="244"/>
                </a:lnTo>
                <a:lnTo>
                  <a:pt x="1948" y="278"/>
                </a:lnTo>
                <a:lnTo>
                  <a:pt x="1955" y="231"/>
                </a:lnTo>
                <a:lnTo>
                  <a:pt x="1960" y="189"/>
                </a:lnTo>
                <a:lnTo>
                  <a:pt x="1965" y="172"/>
                </a:lnTo>
                <a:lnTo>
                  <a:pt x="1973" y="157"/>
                </a:lnTo>
                <a:lnTo>
                  <a:pt x="1978" y="149"/>
                </a:lnTo>
                <a:lnTo>
                  <a:pt x="1983" y="134"/>
                </a:lnTo>
                <a:lnTo>
                  <a:pt x="1987" y="114"/>
                </a:lnTo>
                <a:lnTo>
                  <a:pt x="1992" y="102"/>
                </a:lnTo>
                <a:lnTo>
                  <a:pt x="2000" y="100"/>
                </a:lnTo>
                <a:lnTo>
                  <a:pt x="2005" y="97"/>
                </a:lnTo>
                <a:lnTo>
                  <a:pt x="2010" y="92"/>
                </a:lnTo>
                <a:lnTo>
                  <a:pt x="2017" y="95"/>
                </a:lnTo>
                <a:lnTo>
                  <a:pt x="2022" y="90"/>
                </a:lnTo>
                <a:lnTo>
                  <a:pt x="2027" y="77"/>
                </a:lnTo>
                <a:lnTo>
                  <a:pt x="2032" y="80"/>
                </a:lnTo>
                <a:lnTo>
                  <a:pt x="2037" y="134"/>
                </a:lnTo>
                <a:lnTo>
                  <a:pt x="2042" y="182"/>
                </a:lnTo>
                <a:lnTo>
                  <a:pt x="2050" y="187"/>
                </a:lnTo>
                <a:lnTo>
                  <a:pt x="2055" y="152"/>
                </a:lnTo>
                <a:lnTo>
                  <a:pt x="2060" y="107"/>
                </a:lnTo>
                <a:lnTo>
                  <a:pt x="2064" y="87"/>
                </a:lnTo>
                <a:lnTo>
                  <a:pt x="2072" y="95"/>
                </a:lnTo>
                <a:lnTo>
                  <a:pt x="2077" y="129"/>
                </a:lnTo>
                <a:lnTo>
                  <a:pt x="2082" y="169"/>
                </a:lnTo>
                <a:lnTo>
                  <a:pt x="2089" y="164"/>
                </a:lnTo>
                <a:lnTo>
                  <a:pt x="2094" y="147"/>
                </a:lnTo>
                <a:lnTo>
                  <a:pt x="2099" y="134"/>
                </a:lnTo>
                <a:lnTo>
                  <a:pt x="2104" y="134"/>
                </a:lnTo>
                <a:lnTo>
                  <a:pt x="2109" y="134"/>
                </a:lnTo>
                <a:lnTo>
                  <a:pt x="2114" y="132"/>
                </a:lnTo>
                <a:lnTo>
                  <a:pt x="2122" y="132"/>
                </a:lnTo>
                <a:lnTo>
                  <a:pt x="2127" y="132"/>
                </a:lnTo>
                <a:lnTo>
                  <a:pt x="2132" y="132"/>
                </a:lnTo>
                <a:lnTo>
                  <a:pt x="2139" y="137"/>
                </a:lnTo>
                <a:lnTo>
                  <a:pt x="2144" y="134"/>
                </a:lnTo>
                <a:lnTo>
                  <a:pt x="2149" y="112"/>
                </a:lnTo>
                <a:lnTo>
                  <a:pt x="2154" y="82"/>
                </a:lnTo>
                <a:lnTo>
                  <a:pt x="2161" y="52"/>
                </a:lnTo>
                <a:lnTo>
                  <a:pt x="2166" y="40"/>
                </a:lnTo>
                <a:lnTo>
                  <a:pt x="2171" y="92"/>
                </a:lnTo>
                <a:lnTo>
                  <a:pt x="2176" y="129"/>
                </a:lnTo>
                <a:lnTo>
                  <a:pt x="2181" y="137"/>
                </a:lnTo>
                <a:lnTo>
                  <a:pt x="2189" y="172"/>
                </a:lnTo>
                <a:lnTo>
                  <a:pt x="2194" y="191"/>
                </a:lnTo>
                <a:lnTo>
                  <a:pt x="2199" y="167"/>
                </a:lnTo>
                <a:lnTo>
                  <a:pt x="2204" y="142"/>
                </a:lnTo>
                <a:lnTo>
                  <a:pt x="2211" y="110"/>
                </a:lnTo>
                <a:lnTo>
                  <a:pt x="2216" y="107"/>
                </a:lnTo>
                <a:lnTo>
                  <a:pt x="2221" y="119"/>
                </a:lnTo>
                <a:lnTo>
                  <a:pt x="2226" y="117"/>
                </a:lnTo>
                <a:lnTo>
                  <a:pt x="2231" y="119"/>
                </a:lnTo>
                <a:lnTo>
                  <a:pt x="2238" y="124"/>
                </a:lnTo>
                <a:lnTo>
                  <a:pt x="2243" y="122"/>
                </a:lnTo>
                <a:lnTo>
                  <a:pt x="2251" y="112"/>
                </a:lnTo>
                <a:lnTo>
                  <a:pt x="2256" y="100"/>
                </a:lnTo>
                <a:lnTo>
                  <a:pt x="2261" y="114"/>
                </a:lnTo>
                <a:lnTo>
                  <a:pt x="2266" y="137"/>
                </a:lnTo>
                <a:lnTo>
                  <a:pt x="2271" y="152"/>
                </a:lnTo>
                <a:lnTo>
                  <a:pt x="2276" y="162"/>
                </a:lnTo>
                <a:lnTo>
                  <a:pt x="2281" y="152"/>
                </a:lnTo>
                <a:lnTo>
                  <a:pt x="2288" y="137"/>
                </a:lnTo>
                <a:lnTo>
                  <a:pt x="2293" y="127"/>
                </a:lnTo>
                <a:lnTo>
                  <a:pt x="2300" y="117"/>
                </a:lnTo>
                <a:lnTo>
                  <a:pt x="2305" y="114"/>
                </a:lnTo>
                <a:lnTo>
                  <a:pt x="2310" y="119"/>
                </a:lnTo>
                <a:lnTo>
                  <a:pt x="2315" y="122"/>
                </a:lnTo>
                <a:lnTo>
                  <a:pt x="2320" y="119"/>
                </a:lnTo>
                <a:lnTo>
                  <a:pt x="2328" y="124"/>
                </a:lnTo>
                <a:lnTo>
                  <a:pt x="2333" y="127"/>
                </a:lnTo>
                <a:lnTo>
                  <a:pt x="2338" y="139"/>
                </a:lnTo>
                <a:lnTo>
                  <a:pt x="2343" y="139"/>
                </a:lnTo>
                <a:lnTo>
                  <a:pt x="2348" y="137"/>
                </a:lnTo>
                <a:lnTo>
                  <a:pt x="2355" y="139"/>
                </a:lnTo>
                <a:lnTo>
                  <a:pt x="2360" y="142"/>
                </a:lnTo>
                <a:lnTo>
                  <a:pt x="2365" y="124"/>
                </a:lnTo>
                <a:lnTo>
                  <a:pt x="2372" y="110"/>
                </a:lnTo>
                <a:lnTo>
                  <a:pt x="2377" y="100"/>
                </a:lnTo>
                <a:lnTo>
                  <a:pt x="2382" y="105"/>
                </a:lnTo>
                <a:lnTo>
                  <a:pt x="2387" y="119"/>
                </a:lnTo>
                <a:lnTo>
                  <a:pt x="2392" y="134"/>
                </a:lnTo>
                <a:lnTo>
                  <a:pt x="2400" y="117"/>
                </a:lnTo>
                <a:lnTo>
                  <a:pt x="2405" y="100"/>
                </a:lnTo>
                <a:lnTo>
                  <a:pt x="2410" y="82"/>
                </a:lnTo>
                <a:lnTo>
                  <a:pt x="2417" y="127"/>
                </a:lnTo>
                <a:lnTo>
                  <a:pt x="2422" y="179"/>
                </a:lnTo>
                <a:lnTo>
                  <a:pt x="2427" y="191"/>
                </a:lnTo>
                <a:lnTo>
                  <a:pt x="2432" y="169"/>
                </a:lnTo>
                <a:lnTo>
                  <a:pt x="2437" y="144"/>
                </a:lnTo>
                <a:lnTo>
                  <a:pt x="2442" y="122"/>
                </a:lnTo>
                <a:lnTo>
                  <a:pt x="2449" y="110"/>
                </a:lnTo>
                <a:lnTo>
                  <a:pt x="2454" y="95"/>
                </a:lnTo>
                <a:lnTo>
                  <a:pt x="2459" y="85"/>
                </a:lnTo>
                <a:lnTo>
                  <a:pt x="2464" y="105"/>
                </a:lnTo>
                <a:lnTo>
                  <a:pt x="2472" y="139"/>
                </a:lnTo>
                <a:lnTo>
                  <a:pt x="2477" y="164"/>
                </a:lnTo>
                <a:lnTo>
                  <a:pt x="2482" y="157"/>
                </a:lnTo>
                <a:lnTo>
                  <a:pt x="2487" y="139"/>
                </a:lnTo>
                <a:lnTo>
                  <a:pt x="2494" y="134"/>
                </a:lnTo>
                <a:lnTo>
                  <a:pt x="2499" y="129"/>
                </a:lnTo>
                <a:lnTo>
                  <a:pt x="2504" y="129"/>
                </a:lnTo>
                <a:lnTo>
                  <a:pt x="2509" y="100"/>
                </a:lnTo>
                <a:lnTo>
                  <a:pt x="2514" y="52"/>
                </a:lnTo>
                <a:lnTo>
                  <a:pt x="2522" y="0"/>
                </a:lnTo>
                <a:lnTo>
                  <a:pt x="2526" y="23"/>
                </a:lnTo>
                <a:lnTo>
                  <a:pt x="2534" y="100"/>
                </a:lnTo>
                <a:lnTo>
                  <a:pt x="2539" y="189"/>
                </a:lnTo>
                <a:lnTo>
                  <a:pt x="2544" y="234"/>
                </a:lnTo>
                <a:lnTo>
                  <a:pt x="2549" y="231"/>
                </a:lnTo>
                <a:lnTo>
                  <a:pt x="2554" y="204"/>
                </a:lnTo>
                <a:lnTo>
                  <a:pt x="2559" y="187"/>
                </a:lnTo>
                <a:lnTo>
                  <a:pt x="2566" y="182"/>
                </a:lnTo>
                <a:lnTo>
                  <a:pt x="2571" y="169"/>
                </a:lnTo>
                <a:lnTo>
                  <a:pt x="2576" y="144"/>
                </a:lnTo>
                <a:lnTo>
                  <a:pt x="2584" y="114"/>
                </a:lnTo>
                <a:lnTo>
                  <a:pt x="2589" y="95"/>
                </a:lnTo>
                <a:lnTo>
                  <a:pt x="2594" y="90"/>
                </a:lnTo>
                <a:lnTo>
                  <a:pt x="2599" y="105"/>
                </a:lnTo>
                <a:lnTo>
                  <a:pt x="2603" y="122"/>
                </a:lnTo>
                <a:lnTo>
                  <a:pt x="2611" y="124"/>
                </a:lnTo>
                <a:lnTo>
                  <a:pt x="2616" y="127"/>
                </a:lnTo>
                <a:lnTo>
                  <a:pt x="2621" y="124"/>
                </a:lnTo>
                <a:lnTo>
                  <a:pt x="2626" y="122"/>
                </a:lnTo>
                <a:lnTo>
                  <a:pt x="2631" y="127"/>
                </a:lnTo>
                <a:lnTo>
                  <a:pt x="2638" y="134"/>
                </a:lnTo>
                <a:lnTo>
                  <a:pt x="2643" y="129"/>
                </a:lnTo>
                <a:lnTo>
                  <a:pt x="2648" y="127"/>
                </a:lnTo>
                <a:lnTo>
                  <a:pt x="2656" y="119"/>
                </a:lnTo>
                <a:lnTo>
                  <a:pt x="2661" y="117"/>
                </a:lnTo>
                <a:lnTo>
                  <a:pt x="2666" y="110"/>
                </a:lnTo>
                <a:lnTo>
                  <a:pt x="2671" y="102"/>
                </a:lnTo>
                <a:lnTo>
                  <a:pt x="2676" y="92"/>
                </a:lnTo>
                <a:lnTo>
                  <a:pt x="2683" y="82"/>
                </a:lnTo>
                <a:lnTo>
                  <a:pt x="2688" y="90"/>
                </a:lnTo>
                <a:lnTo>
                  <a:pt x="2695" y="114"/>
                </a:lnTo>
                <a:lnTo>
                  <a:pt x="2700" y="139"/>
                </a:lnTo>
                <a:lnTo>
                  <a:pt x="2705" y="142"/>
                </a:lnTo>
                <a:lnTo>
                  <a:pt x="2710" y="129"/>
                </a:lnTo>
                <a:lnTo>
                  <a:pt x="2715" y="122"/>
                </a:lnTo>
                <a:lnTo>
                  <a:pt x="2720" y="142"/>
                </a:lnTo>
                <a:lnTo>
                  <a:pt x="2725" y="157"/>
                </a:lnTo>
                <a:lnTo>
                  <a:pt x="2733" y="157"/>
                </a:lnTo>
                <a:lnTo>
                  <a:pt x="2738" y="127"/>
                </a:lnTo>
                <a:lnTo>
                  <a:pt x="2743" y="77"/>
                </a:lnTo>
                <a:lnTo>
                  <a:pt x="2748" y="55"/>
                </a:lnTo>
                <a:lnTo>
                  <a:pt x="2755" y="55"/>
                </a:lnTo>
                <a:lnTo>
                  <a:pt x="2760" y="60"/>
                </a:lnTo>
                <a:lnTo>
                  <a:pt x="2765" y="100"/>
                </a:lnTo>
                <a:lnTo>
                  <a:pt x="2772" y="182"/>
                </a:lnTo>
              </a:path>
            </a:pathLst>
          </a:custGeom>
          <a:noFill/>
          <a:ln w="12700" cmpd="sng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it-CH"/>
          </a:p>
        </p:txBody>
      </p:sp>
      <p:sp>
        <p:nvSpPr>
          <p:cNvPr id="285" name="Freeform 289"/>
          <p:cNvSpPr>
            <a:spLocks/>
          </p:cNvSpPr>
          <p:nvPr/>
        </p:nvSpPr>
        <p:spPr bwMode="auto">
          <a:xfrm>
            <a:off x="8834512" y="548680"/>
            <a:ext cx="1210338" cy="1504322"/>
          </a:xfrm>
          <a:custGeom>
            <a:avLst/>
            <a:gdLst>
              <a:gd name="T0" fmla="*/ 68860 w 2772"/>
              <a:gd name="T1" fmla="*/ 419031 h 780"/>
              <a:gd name="T2" fmla="*/ 141164 w 2772"/>
              <a:gd name="T3" fmla="*/ 704565 h 780"/>
              <a:gd name="T4" fmla="*/ 218632 w 2772"/>
              <a:gd name="T5" fmla="*/ 815812 h 780"/>
              <a:gd name="T6" fmla="*/ 296100 w 2772"/>
              <a:gd name="T7" fmla="*/ 487633 h 780"/>
              <a:gd name="T8" fmla="*/ 373568 w 2772"/>
              <a:gd name="T9" fmla="*/ 810250 h 780"/>
              <a:gd name="T10" fmla="*/ 449314 w 2772"/>
              <a:gd name="T11" fmla="*/ 949309 h 780"/>
              <a:gd name="T12" fmla="*/ 521617 w 2772"/>
              <a:gd name="T13" fmla="*/ 713836 h 780"/>
              <a:gd name="T14" fmla="*/ 604250 w 2772"/>
              <a:gd name="T15" fmla="*/ 995662 h 780"/>
              <a:gd name="T16" fmla="*/ 679996 w 2772"/>
              <a:gd name="T17" fmla="*/ 443134 h 780"/>
              <a:gd name="T18" fmla="*/ 757464 w 2772"/>
              <a:gd name="T19" fmla="*/ 778730 h 780"/>
              <a:gd name="T20" fmla="*/ 829768 w 2772"/>
              <a:gd name="T21" fmla="*/ 875144 h 780"/>
              <a:gd name="T22" fmla="*/ 907236 w 2772"/>
              <a:gd name="T23" fmla="*/ 654504 h 780"/>
              <a:gd name="T24" fmla="*/ 984704 w 2772"/>
              <a:gd name="T25" fmla="*/ 838062 h 780"/>
              <a:gd name="T26" fmla="*/ 1060450 w 2772"/>
              <a:gd name="T27" fmla="*/ 604443 h 780"/>
              <a:gd name="T28" fmla="*/ 1137918 w 2772"/>
              <a:gd name="T29" fmla="*/ 999370 h 780"/>
              <a:gd name="T30" fmla="*/ 1215386 w 2772"/>
              <a:gd name="T31" fmla="*/ 1064264 h 780"/>
              <a:gd name="T32" fmla="*/ 1287689 w 2772"/>
              <a:gd name="T33" fmla="*/ 865874 h 780"/>
              <a:gd name="T34" fmla="*/ 1368600 w 2772"/>
              <a:gd name="T35" fmla="*/ 585902 h 780"/>
              <a:gd name="T36" fmla="*/ 1440904 w 2772"/>
              <a:gd name="T37" fmla="*/ 825083 h 780"/>
              <a:gd name="T38" fmla="*/ 1518372 w 2772"/>
              <a:gd name="T39" fmla="*/ 630401 h 780"/>
              <a:gd name="T40" fmla="*/ 1595840 w 2772"/>
              <a:gd name="T41" fmla="*/ 630401 h 780"/>
              <a:gd name="T42" fmla="*/ 1673307 w 2772"/>
              <a:gd name="T43" fmla="*/ 1095784 h 780"/>
              <a:gd name="T44" fmla="*/ 1749054 w 2772"/>
              <a:gd name="T45" fmla="*/ 773168 h 780"/>
              <a:gd name="T46" fmla="*/ 1826522 w 2772"/>
              <a:gd name="T47" fmla="*/ 754627 h 780"/>
              <a:gd name="T48" fmla="*/ 1903990 w 2772"/>
              <a:gd name="T49" fmla="*/ 691586 h 780"/>
              <a:gd name="T50" fmla="*/ 1976293 w 2772"/>
              <a:gd name="T51" fmla="*/ 1114326 h 780"/>
              <a:gd name="T52" fmla="*/ 2053761 w 2772"/>
              <a:gd name="T53" fmla="*/ 704565 h 780"/>
              <a:gd name="T54" fmla="*/ 2134672 w 2772"/>
              <a:gd name="T55" fmla="*/ 1156970 h 780"/>
              <a:gd name="T56" fmla="*/ 2206975 w 2772"/>
              <a:gd name="T57" fmla="*/ 654504 h 780"/>
              <a:gd name="T58" fmla="*/ 2284443 w 2772"/>
              <a:gd name="T59" fmla="*/ 737939 h 780"/>
              <a:gd name="T60" fmla="*/ 2361911 w 2772"/>
              <a:gd name="T61" fmla="*/ 552528 h 780"/>
              <a:gd name="T62" fmla="*/ 2437658 w 2772"/>
              <a:gd name="T63" fmla="*/ 990100 h 780"/>
              <a:gd name="T64" fmla="*/ 2515126 w 2772"/>
              <a:gd name="T65" fmla="*/ 630401 h 780"/>
              <a:gd name="T66" fmla="*/ 2587429 w 2772"/>
              <a:gd name="T67" fmla="*/ 719398 h 780"/>
              <a:gd name="T68" fmla="*/ 2668340 w 2772"/>
              <a:gd name="T69" fmla="*/ 667483 h 780"/>
              <a:gd name="T70" fmla="*/ 2742365 w 2772"/>
              <a:gd name="T71" fmla="*/ 585902 h 780"/>
              <a:gd name="T72" fmla="*/ 2818111 w 2772"/>
              <a:gd name="T73" fmla="*/ 713836 h 780"/>
              <a:gd name="T74" fmla="*/ 2895579 w 2772"/>
              <a:gd name="T75" fmla="*/ 700857 h 780"/>
              <a:gd name="T76" fmla="*/ 2973047 w 2772"/>
              <a:gd name="T77" fmla="*/ 341158 h 780"/>
              <a:gd name="T78" fmla="*/ 3048794 w 2772"/>
              <a:gd name="T79" fmla="*/ 211370 h 780"/>
              <a:gd name="T80" fmla="*/ 3126262 w 2772"/>
              <a:gd name="T81" fmla="*/ 990100 h 780"/>
              <a:gd name="T82" fmla="*/ 3203730 w 2772"/>
              <a:gd name="T83" fmla="*/ 626692 h 780"/>
              <a:gd name="T84" fmla="*/ 3281198 w 2772"/>
              <a:gd name="T85" fmla="*/ 645233 h 780"/>
              <a:gd name="T86" fmla="*/ 3353501 w 2772"/>
              <a:gd name="T87" fmla="*/ 769459 h 780"/>
              <a:gd name="T88" fmla="*/ 3429247 w 2772"/>
              <a:gd name="T89" fmla="*/ 673045 h 780"/>
              <a:gd name="T90" fmla="*/ 3506715 w 2772"/>
              <a:gd name="T91" fmla="*/ 769459 h 780"/>
              <a:gd name="T92" fmla="*/ 3584183 w 2772"/>
              <a:gd name="T93" fmla="*/ 630401 h 780"/>
              <a:gd name="T94" fmla="*/ 3661651 w 2772"/>
              <a:gd name="T95" fmla="*/ 1058702 h 780"/>
              <a:gd name="T96" fmla="*/ 3737398 w 2772"/>
              <a:gd name="T97" fmla="*/ 571069 h 780"/>
              <a:gd name="T98" fmla="*/ 3814866 w 2772"/>
              <a:gd name="T99" fmla="*/ 621130 h 780"/>
              <a:gd name="T100" fmla="*/ 3892334 w 2772"/>
              <a:gd name="T101" fmla="*/ 934476 h 780"/>
              <a:gd name="T102" fmla="*/ 3968080 w 2772"/>
              <a:gd name="T103" fmla="*/ 1188490 h 780"/>
              <a:gd name="T104" fmla="*/ 4042105 w 2772"/>
              <a:gd name="T105" fmla="*/ 626692 h 780"/>
              <a:gd name="T106" fmla="*/ 4117851 w 2772"/>
              <a:gd name="T107" fmla="*/ 741648 h 780"/>
              <a:gd name="T108" fmla="*/ 4195319 w 2772"/>
              <a:gd name="T109" fmla="*/ 710128 h 780"/>
              <a:gd name="T110" fmla="*/ 4272787 w 2772"/>
              <a:gd name="T111" fmla="*/ 691586 h 780"/>
              <a:gd name="T112" fmla="*/ 4348534 w 2772"/>
              <a:gd name="T113" fmla="*/ 875144 h 780"/>
              <a:gd name="T114" fmla="*/ 4426002 w 2772"/>
              <a:gd name="T115" fmla="*/ 710128 h 780"/>
              <a:gd name="T116" fmla="*/ 4503469 w 2772"/>
              <a:gd name="T117" fmla="*/ 782438 h 780"/>
              <a:gd name="T118" fmla="*/ 4580937 w 2772"/>
              <a:gd name="T119" fmla="*/ 754627 h 780"/>
              <a:gd name="T120" fmla="*/ 4656684 w 2772"/>
              <a:gd name="T121" fmla="*/ 676754 h 780"/>
              <a:gd name="T122" fmla="*/ 4730709 w 2772"/>
              <a:gd name="T123" fmla="*/ 676754 h 780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2772" h="780">
                <a:moveTo>
                  <a:pt x="0" y="398"/>
                </a:moveTo>
                <a:lnTo>
                  <a:pt x="5" y="494"/>
                </a:lnTo>
                <a:lnTo>
                  <a:pt x="10" y="537"/>
                </a:lnTo>
                <a:lnTo>
                  <a:pt x="15" y="499"/>
                </a:lnTo>
                <a:lnTo>
                  <a:pt x="23" y="427"/>
                </a:lnTo>
                <a:lnTo>
                  <a:pt x="28" y="326"/>
                </a:lnTo>
                <a:lnTo>
                  <a:pt x="33" y="244"/>
                </a:lnTo>
                <a:lnTo>
                  <a:pt x="40" y="226"/>
                </a:lnTo>
                <a:lnTo>
                  <a:pt x="45" y="311"/>
                </a:lnTo>
                <a:lnTo>
                  <a:pt x="50" y="417"/>
                </a:lnTo>
                <a:lnTo>
                  <a:pt x="55" y="482"/>
                </a:lnTo>
                <a:lnTo>
                  <a:pt x="60" y="494"/>
                </a:lnTo>
                <a:lnTo>
                  <a:pt x="68" y="477"/>
                </a:lnTo>
                <a:lnTo>
                  <a:pt x="72" y="442"/>
                </a:lnTo>
                <a:lnTo>
                  <a:pt x="77" y="420"/>
                </a:lnTo>
                <a:lnTo>
                  <a:pt x="82" y="380"/>
                </a:lnTo>
                <a:lnTo>
                  <a:pt x="87" y="313"/>
                </a:lnTo>
                <a:lnTo>
                  <a:pt x="95" y="296"/>
                </a:lnTo>
                <a:lnTo>
                  <a:pt x="100" y="301"/>
                </a:lnTo>
                <a:lnTo>
                  <a:pt x="105" y="321"/>
                </a:lnTo>
                <a:lnTo>
                  <a:pt x="112" y="380"/>
                </a:lnTo>
                <a:lnTo>
                  <a:pt x="117" y="430"/>
                </a:lnTo>
                <a:lnTo>
                  <a:pt x="122" y="430"/>
                </a:lnTo>
                <a:lnTo>
                  <a:pt x="127" y="440"/>
                </a:lnTo>
                <a:lnTo>
                  <a:pt x="132" y="445"/>
                </a:lnTo>
                <a:lnTo>
                  <a:pt x="137" y="455"/>
                </a:lnTo>
                <a:lnTo>
                  <a:pt x="145" y="447"/>
                </a:lnTo>
                <a:lnTo>
                  <a:pt x="149" y="415"/>
                </a:lnTo>
                <a:lnTo>
                  <a:pt x="154" y="388"/>
                </a:lnTo>
                <a:lnTo>
                  <a:pt x="162" y="353"/>
                </a:lnTo>
                <a:lnTo>
                  <a:pt x="167" y="316"/>
                </a:lnTo>
                <a:lnTo>
                  <a:pt x="172" y="263"/>
                </a:lnTo>
                <a:lnTo>
                  <a:pt x="177" y="236"/>
                </a:lnTo>
                <a:lnTo>
                  <a:pt x="184" y="256"/>
                </a:lnTo>
                <a:lnTo>
                  <a:pt x="189" y="355"/>
                </a:lnTo>
                <a:lnTo>
                  <a:pt x="194" y="475"/>
                </a:lnTo>
                <a:lnTo>
                  <a:pt x="199" y="566"/>
                </a:lnTo>
                <a:lnTo>
                  <a:pt x="204" y="581"/>
                </a:lnTo>
                <a:lnTo>
                  <a:pt x="212" y="552"/>
                </a:lnTo>
                <a:lnTo>
                  <a:pt x="217" y="437"/>
                </a:lnTo>
                <a:lnTo>
                  <a:pt x="221" y="256"/>
                </a:lnTo>
                <a:lnTo>
                  <a:pt x="226" y="102"/>
                </a:lnTo>
                <a:lnTo>
                  <a:pt x="234" y="75"/>
                </a:lnTo>
                <a:lnTo>
                  <a:pt x="239" y="256"/>
                </a:lnTo>
                <a:lnTo>
                  <a:pt x="244" y="604"/>
                </a:lnTo>
                <a:lnTo>
                  <a:pt x="249" y="780"/>
                </a:lnTo>
                <a:lnTo>
                  <a:pt x="254" y="688"/>
                </a:lnTo>
                <a:lnTo>
                  <a:pt x="261" y="512"/>
                </a:lnTo>
                <a:lnTo>
                  <a:pt x="266" y="395"/>
                </a:lnTo>
                <a:lnTo>
                  <a:pt x="274" y="370"/>
                </a:lnTo>
                <a:lnTo>
                  <a:pt x="279" y="390"/>
                </a:lnTo>
                <a:lnTo>
                  <a:pt x="284" y="430"/>
                </a:lnTo>
                <a:lnTo>
                  <a:pt x="289" y="440"/>
                </a:lnTo>
                <a:lnTo>
                  <a:pt x="294" y="435"/>
                </a:lnTo>
                <a:lnTo>
                  <a:pt x="298" y="417"/>
                </a:lnTo>
                <a:lnTo>
                  <a:pt x="303" y="385"/>
                </a:lnTo>
                <a:lnTo>
                  <a:pt x="311" y="293"/>
                </a:lnTo>
                <a:lnTo>
                  <a:pt x="316" y="263"/>
                </a:lnTo>
                <a:lnTo>
                  <a:pt x="323" y="261"/>
                </a:lnTo>
                <a:lnTo>
                  <a:pt x="328" y="263"/>
                </a:lnTo>
                <a:lnTo>
                  <a:pt x="333" y="338"/>
                </a:lnTo>
                <a:lnTo>
                  <a:pt x="338" y="417"/>
                </a:lnTo>
                <a:lnTo>
                  <a:pt x="343" y="492"/>
                </a:lnTo>
                <a:lnTo>
                  <a:pt x="351" y="537"/>
                </a:lnTo>
                <a:lnTo>
                  <a:pt x="356" y="552"/>
                </a:lnTo>
                <a:lnTo>
                  <a:pt x="361" y="512"/>
                </a:lnTo>
                <a:lnTo>
                  <a:pt x="366" y="487"/>
                </a:lnTo>
                <a:lnTo>
                  <a:pt x="371" y="460"/>
                </a:lnTo>
                <a:lnTo>
                  <a:pt x="378" y="405"/>
                </a:lnTo>
                <a:lnTo>
                  <a:pt x="383" y="340"/>
                </a:lnTo>
                <a:lnTo>
                  <a:pt x="388" y="283"/>
                </a:lnTo>
                <a:lnTo>
                  <a:pt x="395" y="239"/>
                </a:lnTo>
                <a:lnTo>
                  <a:pt x="400" y="273"/>
                </a:lnTo>
                <a:lnTo>
                  <a:pt x="405" y="345"/>
                </a:lnTo>
                <a:lnTo>
                  <a:pt x="410" y="383"/>
                </a:lnTo>
                <a:lnTo>
                  <a:pt x="415" y="338"/>
                </a:lnTo>
                <a:lnTo>
                  <a:pt x="423" y="246"/>
                </a:lnTo>
                <a:lnTo>
                  <a:pt x="428" y="196"/>
                </a:lnTo>
                <a:lnTo>
                  <a:pt x="433" y="278"/>
                </a:lnTo>
                <a:lnTo>
                  <a:pt x="440" y="420"/>
                </a:lnTo>
                <a:lnTo>
                  <a:pt x="445" y="492"/>
                </a:lnTo>
                <a:lnTo>
                  <a:pt x="450" y="447"/>
                </a:lnTo>
                <a:lnTo>
                  <a:pt x="455" y="417"/>
                </a:lnTo>
                <a:lnTo>
                  <a:pt x="460" y="430"/>
                </a:lnTo>
                <a:lnTo>
                  <a:pt x="465" y="442"/>
                </a:lnTo>
                <a:lnTo>
                  <a:pt x="472" y="492"/>
                </a:lnTo>
                <a:lnTo>
                  <a:pt x="477" y="504"/>
                </a:lnTo>
                <a:lnTo>
                  <a:pt x="482" y="472"/>
                </a:lnTo>
                <a:lnTo>
                  <a:pt x="487" y="430"/>
                </a:lnTo>
                <a:lnTo>
                  <a:pt x="495" y="420"/>
                </a:lnTo>
                <a:lnTo>
                  <a:pt x="500" y="425"/>
                </a:lnTo>
                <a:lnTo>
                  <a:pt x="505" y="430"/>
                </a:lnTo>
                <a:lnTo>
                  <a:pt x="512" y="405"/>
                </a:lnTo>
                <a:lnTo>
                  <a:pt x="517" y="343"/>
                </a:lnTo>
                <a:lnTo>
                  <a:pt x="522" y="335"/>
                </a:lnTo>
                <a:lnTo>
                  <a:pt x="527" y="353"/>
                </a:lnTo>
                <a:lnTo>
                  <a:pt x="532" y="420"/>
                </a:lnTo>
                <a:lnTo>
                  <a:pt x="537" y="514"/>
                </a:lnTo>
                <a:lnTo>
                  <a:pt x="542" y="542"/>
                </a:lnTo>
                <a:lnTo>
                  <a:pt x="549" y="479"/>
                </a:lnTo>
                <a:lnTo>
                  <a:pt x="557" y="417"/>
                </a:lnTo>
                <a:lnTo>
                  <a:pt x="562" y="402"/>
                </a:lnTo>
                <a:lnTo>
                  <a:pt x="567" y="440"/>
                </a:lnTo>
                <a:lnTo>
                  <a:pt x="572" y="452"/>
                </a:lnTo>
                <a:lnTo>
                  <a:pt x="577" y="447"/>
                </a:lnTo>
                <a:lnTo>
                  <a:pt x="582" y="417"/>
                </a:lnTo>
                <a:lnTo>
                  <a:pt x="589" y="383"/>
                </a:lnTo>
                <a:lnTo>
                  <a:pt x="594" y="360"/>
                </a:lnTo>
                <a:lnTo>
                  <a:pt x="599" y="348"/>
                </a:lnTo>
                <a:lnTo>
                  <a:pt x="606" y="345"/>
                </a:lnTo>
                <a:lnTo>
                  <a:pt x="611" y="343"/>
                </a:lnTo>
                <a:lnTo>
                  <a:pt x="616" y="326"/>
                </a:lnTo>
                <a:lnTo>
                  <a:pt x="621" y="291"/>
                </a:lnTo>
                <a:lnTo>
                  <a:pt x="626" y="234"/>
                </a:lnTo>
                <a:lnTo>
                  <a:pt x="634" y="196"/>
                </a:lnTo>
                <a:lnTo>
                  <a:pt x="639" y="236"/>
                </a:lnTo>
                <a:lnTo>
                  <a:pt x="644" y="358"/>
                </a:lnTo>
                <a:lnTo>
                  <a:pt x="649" y="499"/>
                </a:lnTo>
                <a:lnTo>
                  <a:pt x="654" y="561"/>
                </a:lnTo>
                <a:lnTo>
                  <a:pt x="661" y="539"/>
                </a:lnTo>
                <a:lnTo>
                  <a:pt x="666" y="482"/>
                </a:lnTo>
                <a:lnTo>
                  <a:pt x="671" y="385"/>
                </a:lnTo>
                <a:lnTo>
                  <a:pt x="679" y="281"/>
                </a:lnTo>
                <a:lnTo>
                  <a:pt x="683" y="224"/>
                </a:lnTo>
                <a:lnTo>
                  <a:pt x="688" y="174"/>
                </a:lnTo>
                <a:lnTo>
                  <a:pt x="693" y="239"/>
                </a:lnTo>
                <a:lnTo>
                  <a:pt x="698" y="435"/>
                </a:lnTo>
                <a:lnTo>
                  <a:pt x="706" y="574"/>
                </a:lnTo>
                <a:lnTo>
                  <a:pt x="711" y="556"/>
                </a:lnTo>
                <a:lnTo>
                  <a:pt x="718" y="497"/>
                </a:lnTo>
                <a:lnTo>
                  <a:pt x="723" y="432"/>
                </a:lnTo>
                <a:lnTo>
                  <a:pt x="728" y="363"/>
                </a:lnTo>
                <a:lnTo>
                  <a:pt x="733" y="311"/>
                </a:lnTo>
                <a:lnTo>
                  <a:pt x="738" y="266"/>
                </a:lnTo>
                <a:lnTo>
                  <a:pt x="743" y="303"/>
                </a:lnTo>
                <a:lnTo>
                  <a:pt x="748" y="467"/>
                </a:lnTo>
                <a:lnTo>
                  <a:pt x="756" y="599"/>
                </a:lnTo>
                <a:lnTo>
                  <a:pt x="760" y="596"/>
                </a:lnTo>
                <a:lnTo>
                  <a:pt x="765" y="554"/>
                </a:lnTo>
                <a:lnTo>
                  <a:pt x="770" y="507"/>
                </a:lnTo>
                <a:lnTo>
                  <a:pt x="778" y="465"/>
                </a:lnTo>
                <a:lnTo>
                  <a:pt x="783" y="415"/>
                </a:lnTo>
                <a:lnTo>
                  <a:pt x="788" y="370"/>
                </a:lnTo>
                <a:lnTo>
                  <a:pt x="795" y="316"/>
                </a:lnTo>
                <a:lnTo>
                  <a:pt x="800" y="263"/>
                </a:lnTo>
                <a:lnTo>
                  <a:pt x="805" y="286"/>
                </a:lnTo>
                <a:lnTo>
                  <a:pt x="810" y="335"/>
                </a:lnTo>
                <a:lnTo>
                  <a:pt x="815" y="375"/>
                </a:lnTo>
                <a:lnTo>
                  <a:pt x="820" y="442"/>
                </a:lnTo>
                <a:lnTo>
                  <a:pt x="828" y="484"/>
                </a:lnTo>
                <a:lnTo>
                  <a:pt x="833" y="479"/>
                </a:lnTo>
                <a:lnTo>
                  <a:pt x="837" y="445"/>
                </a:lnTo>
                <a:lnTo>
                  <a:pt x="845" y="402"/>
                </a:lnTo>
                <a:lnTo>
                  <a:pt x="850" y="353"/>
                </a:lnTo>
                <a:lnTo>
                  <a:pt x="855" y="358"/>
                </a:lnTo>
                <a:lnTo>
                  <a:pt x="860" y="415"/>
                </a:lnTo>
                <a:lnTo>
                  <a:pt x="867" y="465"/>
                </a:lnTo>
                <a:lnTo>
                  <a:pt x="872" y="457"/>
                </a:lnTo>
                <a:lnTo>
                  <a:pt x="877" y="395"/>
                </a:lnTo>
                <a:lnTo>
                  <a:pt x="882" y="340"/>
                </a:lnTo>
                <a:lnTo>
                  <a:pt x="890" y="313"/>
                </a:lnTo>
                <a:lnTo>
                  <a:pt x="895" y="338"/>
                </a:lnTo>
                <a:lnTo>
                  <a:pt x="900" y="385"/>
                </a:lnTo>
                <a:lnTo>
                  <a:pt x="905" y="437"/>
                </a:lnTo>
                <a:lnTo>
                  <a:pt x="910" y="445"/>
                </a:lnTo>
                <a:lnTo>
                  <a:pt x="917" y="425"/>
                </a:lnTo>
                <a:lnTo>
                  <a:pt x="922" y="398"/>
                </a:lnTo>
                <a:lnTo>
                  <a:pt x="927" y="340"/>
                </a:lnTo>
                <a:lnTo>
                  <a:pt x="932" y="291"/>
                </a:lnTo>
                <a:lnTo>
                  <a:pt x="937" y="306"/>
                </a:lnTo>
                <a:lnTo>
                  <a:pt x="944" y="273"/>
                </a:lnTo>
                <a:lnTo>
                  <a:pt x="949" y="204"/>
                </a:lnTo>
                <a:lnTo>
                  <a:pt x="957" y="70"/>
                </a:lnTo>
                <a:lnTo>
                  <a:pt x="962" y="90"/>
                </a:lnTo>
                <a:lnTo>
                  <a:pt x="967" y="311"/>
                </a:lnTo>
                <a:lnTo>
                  <a:pt x="972" y="591"/>
                </a:lnTo>
                <a:lnTo>
                  <a:pt x="977" y="735"/>
                </a:lnTo>
                <a:lnTo>
                  <a:pt x="982" y="715"/>
                </a:lnTo>
                <a:lnTo>
                  <a:pt x="987" y="614"/>
                </a:lnTo>
                <a:lnTo>
                  <a:pt x="994" y="529"/>
                </a:lnTo>
                <a:lnTo>
                  <a:pt x="999" y="460"/>
                </a:lnTo>
                <a:lnTo>
                  <a:pt x="1006" y="422"/>
                </a:lnTo>
                <a:lnTo>
                  <a:pt x="1011" y="412"/>
                </a:lnTo>
                <a:lnTo>
                  <a:pt x="1016" y="417"/>
                </a:lnTo>
                <a:lnTo>
                  <a:pt x="1021" y="393"/>
                </a:lnTo>
                <a:lnTo>
                  <a:pt x="1026" y="380"/>
                </a:lnTo>
                <a:lnTo>
                  <a:pt x="1034" y="368"/>
                </a:lnTo>
                <a:lnTo>
                  <a:pt x="1039" y="385"/>
                </a:lnTo>
                <a:lnTo>
                  <a:pt x="1044" y="398"/>
                </a:lnTo>
                <a:lnTo>
                  <a:pt x="1049" y="427"/>
                </a:lnTo>
                <a:lnTo>
                  <a:pt x="1056" y="422"/>
                </a:lnTo>
                <a:lnTo>
                  <a:pt x="1061" y="407"/>
                </a:lnTo>
                <a:lnTo>
                  <a:pt x="1066" y="390"/>
                </a:lnTo>
                <a:lnTo>
                  <a:pt x="1071" y="380"/>
                </a:lnTo>
                <a:lnTo>
                  <a:pt x="1076" y="370"/>
                </a:lnTo>
                <a:lnTo>
                  <a:pt x="1083" y="375"/>
                </a:lnTo>
                <a:lnTo>
                  <a:pt x="1088" y="373"/>
                </a:lnTo>
                <a:lnTo>
                  <a:pt x="1093" y="358"/>
                </a:lnTo>
                <a:lnTo>
                  <a:pt x="1098" y="363"/>
                </a:lnTo>
                <a:lnTo>
                  <a:pt x="1106" y="373"/>
                </a:lnTo>
                <a:lnTo>
                  <a:pt x="1111" y="380"/>
                </a:lnTo>
                <a:lnTo>
                  <a:pt x="1116" y="326"/>
                </a:lnTo>
                <a:lnTo>
                  <a:pt x="1123" y="189"/>
                </a:lnTo>
                <a:lnTo>
                  <a:pt x="1128" y="72"/>
                </a:lnTo>
                <a:lnTo>
                  <a:pt x="1133" y="0"/>
                </a:lnTo>
                <a:lnTo>
                  <a:pt x="1138" y="82"/>
                </a:lnTo>
                <a:lnTo>
                  <a:pt x="1143" y="350"/>
                </a:lnTo>
                <a:lnTo>
                  <a:pt x="1148" y="601"/>
                </a:lnTo>
                <a:lnTo>
                  <a:pt x="1155" y="733"/>
                </a:lnTo>
                <a:lnTo>
                  <a:pt x="1160" y="733"/>
                </a:lnTo>
                <a:lnTo>
                  <a:pt x="1165" y="658"/>
                </a:lnTo>
                <a:lnTo>
                  <a:pt x="1173" y="599"/>
                </a:lnTo>
                <a:lnTo>
                  <a:pt x="1178" y="564"/>
                </a:lnTo>
                <a:lnTo>
                  <a:pt x="1183" y="502"/>
                </a:lnTo>
                <a:lnTo>
                  <a:pt x="1188" y="432"/>
                </a:lnTo>
                <a:lnTo>
                  <a:pt x="1193" y="380"/>
                </a:lnTo>
                <a:lnTo>
                  <a:pt x="1200" y="345"/>
                </a:lnTo>
                <a:lnTo>
                  <a:pt x="1205" y="348"/>
                </a:lnTo>
                <a:lnTo>
                  <a:pt x="1210" y="303"/>
                </a:lnTo>
                <a:lnTo>
                  <a:pt x="1215" y="214"/>
                </a:lnTo>
                <a:lnTo>
                  <a:pt x="1220" y="152"/>
                </a:lnTo>
                <a:lnTo>
                  <a:pt x="1227" y="226"/>
                </a:lnTo>
                <a:lnTo>
                  <a:pt x="1232" y="455"/>
                </a:lnTo>
                <a:lnTo>
                  <a:pt x="1240" y="624"/>
                </a:lnTo>
                <a:lnTo>
                  <a:pt x="1245" y="631"/>
                </a:lnTo>
                <a:lnTo>
                  <a:pt x="1250" y="554"/>
                </a:lnTo>
                <a:lnTo>
                  <a:pt x="1255" y="484"/>
                </a:lnTo>
                <a:lnTo>
                  <a:pt x="1260" y="440"/>
                </a:lnTo>
                <a:lnTo>
                  <a:pt x="1265" y="415"/>
                </a:lnTo>
                <a:lnTo>
                  <a:pt x="1272" y="402"/>
                </a:lnTo>
                <a:lnTo>
                  <a:pt x="1277" y="380"/>
                </a:lnTo>
                <a:lnTo>
                  <a:pt x="1282" y="353"/>
                </a:lnTo>
                <a:lnTo>
                  <a:pt x="1290" y="338"/>
                </a:lnTo>
                <a:lnTo>
                  <a:pt x="1295" y="321"/>
                </a:lnTo>
                <a:lnTo>
                  <a:pt x="1299" y="301"/>
                </a:lnTo>
                <a:lnTo>
                  <a:pt x="1304" y="288"/>
                </a:lnTo>
                <a:lnTo>
                  <a:pt x="1309" y="281"/>
                </a:lnTo>
                <a:lnTo>
                  <a:pt x="1317" y="298"/>
                </a:lnTo>
                <a:lnTo>
                  <a:pt x="1322" y="358"/>
                </a:lnTo>
                <a:lnTo>
                  <a:pt x="1327" y="398"/>
                </a:lnTo>
                <a:lnTo>
                  <a:pt x="1332" y="417"/>
                </a:lnTo>
                <a:lnTo>
                  <a:pt x="1339" y="427"/>
                </a:lnTo>
                <a:lnTo>
                  <a:pt x="1344" y="432"/>
                </a:lnTo>
                <a:lnTo>
                  <a:pt x="1349" y="430"/>
                </a:lnTo>
                <a:lnTo>
                  <a:pt x="1354" y="407"/>
                </a:lnTo>
                <a:lnTo>
                  <a:pt x="1362" y="370"/>
                </a:lnTo>
                <a:lnTo>
                  <a:pt x="1367" y="343"/>
                </a:lnTo>
                <a:lnTo>
                  <a:pt x="1372" y="298"/>
                </a:lnTo>
                <a:lnTo>
                  <a:pt x="1376" y="263"/>
                </a:lnTo>
                <a:lnTo>
                  <a:pt x="1381" y="263"/>
                </a:lnTo>
                <a:lnTo>
                  <a:pt x="1386" y="296"/>
                </a:lnTo>
                <a:lnTo>
                  <a:pt x="1394" y="405"/>
                </a:lnTo>
                <a:lnTo>
                  <a:pt x="1401" y="502"/>
                </a:lnTo>
                <a:lnTo>
                  <a:pt x="1406" y="571"/>
                </a:lnTo>
                <a:lnTo>
                  <a:pt x="1411" y="574"/>
                </a:lnTo>
                <a:lnTo>
                  <a:pt x="1416" y="534"/>
                </a:lnTo>
                <a:lnTo>
                  <a:pt x="1421" y="482"/>
                </a:lnTo>
                <a:lnTo>
                  <a:pt x="1426" y="460"/>
                </a:lnTo>
                <a:lnTo>
                  <a:pt x="1431" y="432"/>
                </a:lnTo>
                <a:lnTo>
                  <a:pt x="1439" y="358"/>
                </a:lnTo>
                <a:lnTo>
                  <a:pt x="1444" y="239"/>
                </a:lnTo>
                <a:lnTo>
                  <a:pt x="1449" y="204"/>
                </a:lnTo>
                <a:lnTo>
                  <a:pt x="1456" y="271"/>
                </a:lnTo>
                <a:lnTo>
                  <a:pt x="1461" y="340"/>
                </a:lnTo>
                <a:lnTo>
                  <a:pt x="1466" y="415"/>
                </a:lnTo>
                <a:lnTo>
                  <a:pt x="1471" y="547"/>
                </a:lnTo>
                <a:lnTo>
                  <a:pt x="1478" y="638"/>
                </a:lnTo>
                <a:lnTo>
                  <a:pt x="1483" y="633"/>
                </a:lnTo>
                <a:lnTo>
                  <a:pt x="1488" y="566"/>
                </a:lnTo>
                <a:lnTo>
                  <a:pt x="1493" y="489"/>
                </a:lnTo>
                <a:lnTo>
                  <a:pt x="1498" y="422"/>
                </a:lnTo>
                <a:lnTo>
                  <a:pt x="1503" y="388"/>
                </a:lnTo>
                <a:lnTo>
                  <a:pt x="1511" y="355"/>
                </a:lnTo>
                <a:lnTo>
                  <a:pt x="1516" y="330"/>
                </a:lnTo>
                <a:lnTo>
                  <a:pt x="1521" y="303"/>
                </a:lnTo>
                <a:lnTo>
                  <a:pt x="1528" y="286"/>
                </a:lnTo>
                <a:lnTo>
                  <a:pt x="1533" y="251"/>
                </a:lnTo>
                <a:lnTo>
                  <a:pt x="1538" y="249"/>
                </a:lnTo>
                <a:lnTo>
                  <a:pt x="1543" y="291"/>
                </a:lnTo>
                <a:lnTo>
                  <a:pt x="1550" y="360"/>
                </a:lnTo>
                <a:lnTo>
                  <a:pt x="1555" y="415"/>
                </a:lnTo>
                <a:lnTo>
                  <a:pt x="1560" y="447"/>
                </a:lnTo>
                <a:lnTo>
                  <a:pt x="1568" y="475"/>
                </a:lnTo>
                <a:lnTo>
                  <a:pt x="1573" y="470"/>
                </a:lnTo>
                <a:lnTo>
                  <a:pt x="1578" y="415"/>
                </a:lnTo>
                <a:lnTo>
                  <a:pt x="1583" y="343"/>
                </a:lnTo>
                <a:lnTo>
                  <a:pt x="1588" y="318"/>
                </a:lnTo>
                <a:lnTo>
                  <a:pt x="1593" y="316"/>
                </a:lnTo>
                <a:lnTo>
                  <a:pt x="1600" y="388"/>
                </a:lnTo>
                <a:lnTo>
                  <a:pt x="1605" y="460"/>
                </a:lnTo>
                <a:lnTo>
                  <a:pt x="1610" y="452"/>
                </a:lnTo>
                <a:lnTo>
                  <a:pt x="1615" y="415"/>
                </a:lnTo>
                <a:lnTo>
                  <a:pt x="1622" y="395"/>
                </a:lnTo>
                <a:lnTo>
                  <a:pt x="1627" y="415"/>
                </a:lnTo>
                <a:lnTo>
                  <a:pt x="1632" y="402"/>
                </a:lnTo>
                <a:lnTo>
                  <a:pt x="1637" y="385"/>
                </a:lnTo>
                <a:lnTo>
                  <a:pt x="1645" y="348"/>
                </a:lnTo>
                <a:lnTo>
                  <a:pt x="1650" y="340"/>
                </a:lnTo>
                <a:lnTo>
                  <a:pt x="1655" y="412"/>
                </a:lnTo>
                <a:lnTo>
                  <a:pt x="1660" y="497"/>
                </a:lnTo>
                <a:lnTo>
                  <a:pt x="1665" y="517"/>
                </a:lnTo>
                <a:lnTo>
                  <a:pt x="1670" y="482"/>
                </a:lnTo>
                <a:lnTo>
                  <a:pt x="1677" y="430"/>
                </a:lnTo>
                <a:lnTo>
                  <a:pt x="1682" y="378"/>
                </a:lnTo>
                <a:lnTo>
                  <a:pt x="1689" y="350"/>
                </a:lnTo>
                <a:lnTo>
                  <a:pt x="1694" y="338"/>
                </a:lnTo>
                <a:lnTo>
                  <a:pt x="1699" y="363"/>
                </a:lnTo>
                <a:lnTo>
                  <a:pt x="1704" y="412"/>
                </a:lnTo>
                <a:lnTo>
                  <a:pt x="1709" y="402"/>
                </a:lnTo>
                <a:lnTo>
                  <a:pt x="1717" y="313"/>
                </a:lnTo>
                <a:lnTo>
                  <a:pt x="1722" y="239"/>
                </a:lnTo>
                <a:lnTo>
                  <a:pt x="1727" y="184"/>
                </a:lnTo>
                <a:lnTo>
                  <a:pt x="1734" y="296"/>
                </a:lnTo>
                <a:lnTo>
                  <a:pt x="1739" y="462"/>
                </a:lnTo>
                <a:lnTo>
                  <a:pt x="1744" y="571"/>
                </a:lnTo>
                <a:lnTo>
                  <a:pt x="1749" y="596"/>
                </a:lnTo>
                <a:lnTo>
                  <a:pt x="1754" y="574"/>
                </a:lnTo>
                <a:lnTo>
                  <a:pt x="1759" y="455"/>
                </a:lnTo>
                <a:lnTo>
                  <a:pt x="1766" y="268"/>
                </a:lnTo>
                <a:lnTo>
                  <a:pt x="1771" y="114"/>
                </a:lnTo>
                <a:lnTo>
                  <a:pt x="1776" y="55"/>
                </a:lnTo>
                <a:lnTo>
                  <a:pt x="1781" y="234"/>
                </a:lnTo>
                <a:lnTo>
                  <a:pt x="1789" y="502"/>
                </a:lnTo>
                <a:lnTo>
                  <a:pt x="1794" y="673"/>
                </a:lnTo>
                <a:lnTo>
                  <a:pt x="1799" y="708"/>
                </a:lnTo>
                <a:lnTo>
                  <a:pt x="1806" y="671"/>
                </a:lnTo>
                <a:lnTo>
                  <a:pt x="1811" y="599"/>
                </a:lnTo>
                <a:lnTo>
                  <a:pt x="1816" y="534"/>
                </a:lnTo>
                <a:lnTo>
                  <a:pt x="1821" y="475"/>
                </a:lnTo>
                <a:lnTo>
                  <a:pt x="1826" y="400"/>
                </a:lnTo>
                <a:lnTo>
                  <a:pt x="1831" y="313"/>
                </a:lnTo>
                <a:lnTo>
                  <a:pt x="1838" y="263"/>
                </a:lnTo>
                <a:lnTo>
                  <a:pt x="1843" y="268"/>
                </a:lnTo>
                <a:lnTo>
                  <a:pt x="1851" y="326"/>
                </a:lnTo>
                <a:lnTo>
                  <a:pt x="1856" y="355"/>
                </a:lnTo>
                <a:lnTo>
                  <a:pt x="1861" y="338"/>
                </a:lnTo>
                <a:lnTo>
                  <a:pt x="1866" y="333"/>
                </a:lnTo>
                <a:lnTo>
                  <a:pt x="1871" y="338"/>
                </a:lnTo>
                <a:lnTo>
                  <a:pt x="1876" y="360"/>
                </a:lnTo>
                <a:lnTo>
                  <a:pt x="1883" y="385"/>
                </a:lnTo>
                <a:lnTo>
                  <a:pt x="1888" y="388"/>
                </a:lnTo>
                <a:lnTo>
                  <a:pt x="1893" y="370"/>
                </a:lnTo>
                <a:lnTo>
                  <a:pt x="1898" y="345"/>
                </a:lnTo>
                <a:lnTo>
                  <a:pt x="1906" y="348"/>
                </a:lnTo>
                <a:lnTo>
                  <a:pt x="1910" y="353"/>
                </a:lnTo>
                <a:lnTo>
                  <a:pt x="1915" y="343"/>
                </a:lnTo>
                <a:lnTo>
                  <a:pt x="1923" y="370"/>
                </a:lnTo>
                <a:lnTo>
                  <a:pt x="1928" y="430"/>
                </a:lnTo>
                <a:lnTo>
                  <a:pt x="1933" y="472"/>
                </a:lnTo>
                <a:lnTo>
                  <a:pt x="1938" y="460"/>
                </a:lnTo>
                <a:lnTo>
                  <a:pt x="1943" y="435"/>
                </a:lnTo>
                <a:lnTo>
                  <a:pt x="1948" y="415"/>
                </a:lnTo>
                <a:lnTo>
                  <a:pt x="1955" y="385"/>
                </a:lnTo>
                <a:lnTo>
                  <a:pt x="1960" y="363"/>
                </a:lnTo>
                <a:lnTo>
                  <a:pt x="1965" y="353"/>
                </a:lnTo>
                <a:lnTo>
                  <a:pt x="1973" y="350"/>
                </a:lnTo>
                <a:lnTo>
                  <a:pt x="1978" y="358"/>
                </a:lnTo>
                <a:lnTo>
                  <a:pt x="1983" y="407"/>
                </a:lnTo>
                <a:lnTo>
                  <a:pt x="1987" y="407"/>
                </a:lnTo>
                <a:lnTo>
                  <a:pt x="1992" y="363"/>
                </a:lnTo>
                <a:lnTo>
                  <a:pt x="2000" y="345"/>
                </a:lnTo>
                <a:lnTo>
                  <a:pt x="2005" y="363"/>
                </a:lnTo>
                <a:lnTo>
                  <a:pt x="2010" y="402"/>
                </a:lnTo>
                <a:lnTo>
                  <a:pt x="2017" y="447"/>
                </a:lnTo>
                <a:lnTo>
                  <a:pt x="2022" y="472"/>
                </a:lnTo>
                <a:lnTo>
                  <a:pt x="2027" y="465"/>
                </a:lnTo>
                <a:lnTo>
                  <a:pt x="2032" y="460"/>
                </a:lnTo>
                <a:lnTo>
                  <a:pt x="2037" y="415"/>
                </a:lnTo>
                <a:lnTo>
                  <a:pt x="2042" y="365"/>
                </a:lnTo>
                <a:lnTo>
                  <a:pt x="2050" y="321"/>
                </a:lnTo>
                <a:lnTo>
                  <a:pt x="2055" y="271"/>
                </a:lnTo>
                <a:lnTo>
                  <a:pt x="2060" y="266"/>
                </a:lnTo>
                <a:lnTo>
                  <a:pt x="2064" y="375"/>
                </a:lnTo>
                <a:lnTo>
                  <a:pt x="2072" y="475"/>
                </a:lnTo>
                <a:lnTo>
                  <a:pt x="2077" y="455"/>
                </a:lnTo>
                <a:lnTo>
                  <a:pt x="2082" y="340"/>
                </a:lnTo>
                <a:lnTo>
                  <a:pt x="2089" y="211"/>
                </a:lnTo>
                <a:lnTo>
                  <a:pt x="2094" y="154"/>
                </a:lnTo>
                <a:lnTo>
                  <a:pt x="2099" y="313"/>
                </a:lnTo>
                <a:lnTo>
                  <a:pt x="2104" y="497"/>
                </a:lnTo>
                <a:lnTo>
                  <a:pt x="2109" y="609"/>
                </a:lnTo>
                <a:lnTo>
                  <a:pt x="2114" y="591"/>
                </a:lnTo>
                <a:lnTo>
                  <a:pt x="2122" y="569"/>
                </a:lnTo>
                <a:lnTo>
                  <a:pt x="2127" y="571"/>
                </a:lnTo>
                <a:lnTo>
                  <a:pt x="2132" y="589"/>
                </a:lnTo>
                <a:lnTo>
                  <a:pt x="2139" y="599"/>
                </a:lnTo>
                <a:lnTo>
                  <a:pt x="2144" y="564"/>
                </a:lnTo>
                <a:lnTo>
                  <a:pt x="2149" y="509"/>
                </a:lnTo>
                <a:lnTo>
                  <a:pt x="2154" y="457"/>
                </a:lnTo>
                <a:lnTo>
                  <a:pt x="2161" y="402"/>
                </a:lnTo>
                <a:lnTo>
                  <a:pt x="2166" y="360"/>
                </a:lnTo>
                <a:lnTo>
                  <a:pt x="2171" y="308"/>
                </a:lnTo>
                <a:lnTo>
                  <a:pt x="2176" y="271"/>
                </a:lnTo>
                <a:lnTo>
                  <a:pt x="2181" y="229"/>
                </a:lnTo>
                <a:lnTo>
                  <a:pt x="2189" y="219"/>
                </a:lnTo>
                <a:lnTo>
                  <a:pt x="2194" y="271"/>
                </a:lnTo>
                <a:lnTo>
                  <a:pt x="2199" y="348"/>
                </a:lnTo>
                <a:lnTo>
                  <a:pt x="2204" y="358"/>
                </a:lnTo>
                <a:lnTo>
                  <a:pt x="2211" y="338"/>
                </a:lnTo>
                <a:lnTo>
                  <a:pt x="2216" y="335"/>
                </a:lnTo>
                <a:lnTo>
                  <a:pt x="2221" y="328"/>
                </a:lnTo>
                <a:lnTo>
                  <a:pt x="2226" y="308"/>
                </a:lnTo>
                <a:lnTo>
                  <a:pt x="2231" y="363"/>
                </a:lnTo>
                <a:lnTo>
                  <a:pt x="2238" y="412"/>
                </a:lnTo>
                <a:lnTo>
                  <a:pt x="2243" y="472"/>
                </a:lnTo>
                <a:lnTo>
                  <a:pt x="2251" y="524"/>
                </a:lnTo>
                <a:lnTo>
                  <a:pt x="2256" y="532"/>
                </a:lnTo>
                <a:lnTo>
                  <a:pt x="2261" y="504"/>
                </a:lnTo>
                <a:lnTo>
                  <a:pt x="2266" y="415"/>
                </a:lnTo>
                <a:lnTo>
                  <a:pt x="2271" y="216"/>
                </a:lnTo>
                <a:lnTo>
                  <a:pt x="2276" y="97"/>
                </a:lnTo>
                <a:lnTo>
                  <a:pt x="2281" y="75"/>
                </a:lnTo>
                <a:lnTo>
                  <a:pt x="2288" y="281"/>
                </a:lnTo>
                <a:lnTo>
                  <a:pt x="2293" y="534"/>
                </a:lnTo>
                <a:lnTo>
                  <a:pt x="2300" y="646"/>
                </a:lnTo>
                <a:lnTo>
                  <a:pt x="2305" y="641"/>
                </a:lnTo>
                <a:lnTo>
                  <a:pt x="2310" y="599"/>
                </a:lnTo>
                <a:lnTo>
                  <a:pt x="2315" y="549"/>
                </a:lnTo>
                <a:lnTo>
                  <a:pt x="2320" y="502"/>
                </a:lnTo>
                <a:lnTo>
                  <a:pt x="2328" y="477"/>
                </a:lnTo>
                <a:lnTo>
                  <a:pt x="2333" y="455"/>
                </a:lnTo>
                <a:lnTo>
                  <a:pt x="2338" y="425"/>
                </a:lnTo>
                <a:lnTo>
                  <a:pt x="2343" y="380"/>
                </a:lnTo>
                <a:lnTo>
                  <a:pt x="2348" y="338"/>
                </a:lnTo>
                <a:lnTo>
                  <a:pt x="2355" y="296"/>
                </a:lnTo>
                <a:lnTo>
                  <a:pt x="2360" y="276"/>
                </a:lnTo>
                <a:lnTo>
                  <a:pt x="2365" y="253"/>
                </a:lnTo>
                <a:lnTo>
                  <a:pt x="2372" y="263"/>
                </a:lnTo>
                <a:lnTo>
                  <a:pt x="2377" y="253"/>
                </a:lnTo>
                <a:lnTo>
                  <a:pt x="2382" y="196"/>
                </a:lnTo>
                <a:lnTo>
                  <a:pt x="2387" y="226"/>
                </a:lnTo>
                <a:lnTo>
                  <a:pt x="2392" y="400"/>
                </a:lnTo>
                <a:lnTo>
                  <a:pt x="2400" y="534"/>
                </a:lnTo>
                <a:lnTo>
                  <a:pt x="2405" y="549"/>
                </a:lnTo>
                <a:lnTo>
                  <a:pt x="2410" y="532"/>
                </a:lnTo>
                <a:lnTo>
                  <a:pt x="2417" y="472"/>
                </a:lnTo>
                <a:lnTo>
                  <a:pt x="2422" y="388"/>
                </a:lnTo>
                <a:lnTo>
                  <a:pt x="2427" y="303"/>
                </a:lnTo>
                <a:lnTo>
                  <a:pt x="2432" y="296"/>
                </a:lnTo>
                <a:lnTo>
                  <a:pt x="2437" y="383"/>
                </a:lnTo>
                <a:lnTo>
                  <a:pt x="2442" y="514"/>
                </a:lnTo>
                <a:lnTo>
                  <a:pt x="2449" y="601"/>
                </a:lnTo>
                <a:lnTo>
                  <a:pt x="2454" y="596"/>
                </a:lnTo>
                <a:lnTo>
                  <a:pt x="2459" y="544"/>
                </a:lnTo>
                <a:lnTo>
                  <a:pt x="2464" y="487"/>
                </a:lnTo>
                <a:lnTo>
                  <a:pt x="2472" y="442"/>
                </a:lnTo>
                <a:lnTo>
                  <a:pt x="2477" y="412"/>
                </a:lnTo>
                <a:lnTo>
                  <a:pt x="2482" y="373"/>
                </a:lnTo>
                <a:lnTo>
                  <a:pt x="2487" y="311"/>
                </a:lnTo>
                <a:lnTo>
                  <a:pt x="2494" y="253"/>
                </a:lnTo>
                <a:lnTo>
                  <a:pt x="2499" y="224"/>
                </a:lnTo>
                <a:lnTo>
                  <a:pt x="2504" y="231"/>
                </a:lnTo>
                <a:lnTo>
                  <a:pt x="2509" y="286"/>
                </a:lnTo>
                <a:lnTo>
                  <a:pt x="2514" y="415"/>
                </a:lnTo>
                <a:lnTo>
                  <a:pt x="2522" y="504"/>
                </a:lnTo>
                <a:lnTo>
                  <a:pt x="2526" y="472"/>
                </a:lnTo>
                <a:lnTo>
                  <a:pt x="2534" y="398"/>
                </a:lnTo>
                <a:lnTo>
                  <a:pt x="2539" y="355"/>
                </a:lnTo>
                <a:lnTo>
                  <a:pt x="2544" y="388"/>
                </a:lnTo>
                <a:lnTo>
                  <a:pt x="2549" y="460"/>
                </a:lnTo>
                <a:lnTo>
                  <a:pt x="2554" y="482"/>
                </a:lnTo>
                <a:lnTo>
                  <a:pt x="2559" y="442"/>
                </a:lnTo>
                <a:lnTo>
                  <a:pt x="2566" y="402"/>
                </a:lnTo>
                <a:lnTo>
                  <a:pt x="2571" y="383"/>
                </a:lnTo>
                <a:lnTo>
                  <a:pt x="2576" y="368"/>
                </a:lnTo>
                <a:lnTo>
                  <a:pt x="2584" y="348"/>
                </a:lnTo>
                <a:lnTo>
                  <a:pt x="2589" y="326"/>
                </a:lnTo>
                <a:lnTo>
                  <a:pt x="2594" y="321"/>
                </a:lnTo>
                <a:lnTo>
                  <a:pt x="2599" y="323"/>
                </a:lnTo>
                <a:lnTo>
                  <a:pt x="2603" y="348"/>
                </a:lnTo>
                <a:lnTo>
                  <a:pt x="2611" y="373"/>
                </a:lnTo>
                <a:lnTo>
                  <a:pt x="2616" y="422"/>
                </a:lnTo>
                <a:lnTo>
                  <a:pt x="2621" y="475"/>
                </a:lnTo>
                <a:lnTo>
                  <a:pt x="2626" y="492"/>
                </a:lnTo>
                <a:lnTo>
                  <a:pt x="2631" y="470"/>
                </a:lnTo>
                <a:lnTo>
                  <a:pt x="2638" y="415"/>
                </a:lnTo>
                <a:lnTo>
                  <a:pt x="2643" y="385"/>
                </a:lnTo>
                <a:lnTo>
                  <a:pt x="2648" y="373"/>
                </a:lnTo>
                <a:lnTo>
                  <a:pt x="2656" y="390"/>
                </a:lnTo>
                <a:lnTo>
                  <a:pt x="2661" y="407"/>
                </a:lnTo>
                <a:lnTo>
                  <a:pt x="2666" y="405"/>
                </a:lnTo>
                <a:lnTo>
                  <a:pt x="2671" y="417"/>
                </a:lnTo>
                <a:lnTo>
                  <a:pt x="2676" y="400"/>
                </a:lnTo>
                <a:lnTo>
                  <a:pt x="2683" y="388"/>
                </a:lnTo>
                <a:lnTo>
                  <a:pt x="2688" y="385"/>
                </a:lnTo>
                <a:lnTo>
                  <a:pt x="2695" y="390"/>
                </a:lnTo>
                <a:lnTo>
                  <a:pt x="2700" y="380"/>
                </a:lnTo>
                <a:lnTo>
                  <a:pt x="2705" y="365"/>
                </a:lnTo>
                <a:lnTo>
                  <a:pt x="2710" y="370"/>
                </a:lnTo>
                <a:lnTo>
                  <a:pt x="2715" y="388"/>
                </a:lnTo>
                <a:lnTo>
                  <a:pt x="2720" y="383"/>
                </a:lnTo>
                <a:lnTo>
                  <a:pt x="2725" y="380"/>
                </a:lnTo>
                <a:lnTo>
                  <a:pt x="2733" y="363"/>
                </a:lnTo>
                <a:lnTo>
                  <a:pt x="2738" y="343"/>
                </a:lnTo>
                <a:lnTo>
                  <a:pt x="2743" y="358"/>
                </a:lnTo>
                <a:lnTo>
                  <a:pt x="2748" y="365"/>
                </a:lnTo>
                <a:lnTo>
                  <a:pt x="2755" y="370"/>
                </a:lnTo>
                <a:lnTo>
                  <a:pt x="2760" y="373"/>
                </a:lnTo>
                <a:lnTo>
                  <a:pt x="2765" y="370"/>
                </a:lnTo>
                <a:lnTo>
                  <a:pt x="2772" y="417"/>
                </a:lnTo>
              </a:path>
            </a:pathLst>
          </a:custGeom>
          <a:noFill/>
          <a:ln w="12700" cmpd="sng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it-CH"/>
          </a:p>
        </p:txBody>
      </p:sp>
      <p:grpSp>
        <p:nvGrpSpPr>
          <p:cNvPr id="286" name="Gruppo 285"/>
          <p:cNvGrpSpPr/>
          <p:nvPr/>
        </p:nvGrpSpPr>
        <p:grpSpPr>
          <a:xfrm>
            <a:off x="1127448" y="2665650"/>
            <a:ext cx="1564501" cy="2932515"/>
            <a:chOff x="-10020" y="2665649"/>
            <a:chExt cx="1564501" cy="2932515"/>
          </a:xfrm>
        </p:grpSpPr>
        <p:sp>
          <p:nvSpPr>
            <p:cNvPr id="287" name="Freeform 388"/>
            <p:cNvSpPr/>
            <p:nvPr/>
          </p:nvSpPr>
          <p:spPr>
            <a:xfrm>
              <a:off x="57149" y="2829560"/>
              <a:ext cx="1497332" cy="2580429"/>
            </a:xfrm>
            <a:custGeom>
              <a:avLst/>
              <a:gdLst>
                <a:gd name="connsiteX0" fmla="*/ 0 w 895350"/>
                <a:gd name="connsiteY0" fmla="*/ 105525 h 181979"/>
                <a:gd name="connsiteX1" fmla="*/ 304800 w 895350"/>
                <a:gd name="connsiteY1" fmla="*/ 750 h 181979"/>
                <a:gd name="connsiteX2" fmla="*/ 676275 w 895350"/>
                <a:gd name="connsiteY2" fmla="*/ 153150 h 181979"/>
                <a:gd name="connsiteX3" fmla="*/ 895350 w 895350"/>
                <a:gd name="connsiteY3" fmla="*/ 181725 h 181979"/>
                <a:gd name="connsiteX0" fmla="*/ 0 w 923925"/>
                <a:gd name="connsiteY0" fmla="*/ 105525 h 229361"/>
                <a:gd name="connsiteX1" fmla="*/ 304800 w 923925"/>
                <a:gd name="connsiteY1" fmla="*/ 750 h 229361"/>
                <a:gd name="connsiteX2" fmla="*/ 676275 w 923925"/>
                <a:gd name="connsiteY2" fmla="*/ 153150 h 229361"/>
                <a:gd name="connsiteX3" fmla="*/ 923925 w 923925"/>
                <a:gd name="connsiteY3" fmla="*/ 229350 h 229361"/>
                <a:gd name="connsiteX0" fmla="*/ 0 w 923925"/>
                <a:gd name="connsiteY0" fmla="*/ 107202 h 231030"/>
                <a:gd name="connsiteX1" fmla="*/ 304800 w 923925"/>
                <a:gd name="connsiteY1" fmla="*/ 2427 h 231030"/>
                <a:gd name="connsiteX2" fmla="*/ 676275 w 923925"/>
                <a:gd name="connsiteY2" fmla="*/ 50052 h 231030"/>
                <a:gd name="connsiteX3" fmla="*/ 923925 w 923925"/>
                <a:gd name="connsiteY3" fmla="*/ 231027 h 231030"/>
                <a:gd name="connsiteX0" fmla="*/ 0 w 952500"/>
                <a:gd name="connsiteY0" fmla="*/ 105994 h 105994"/>
                <a:gd name="connsiteX1" fmla="*/ 304800 w 952500"/>
                <a:gd name="connsiteY1" fmla="*/ 1219 h 105994"/>
                <a:gd name="connsiteX2" fmla="*/ 676275 w 952500"/>
                <a:gd name="connsiteY2" fmla="*/ 48844 h 105994"/>
                <a:gd name="connsiteX3" fmla="*/ 952500 w 952500"/>
                <a:gd name="connsiteY3" fmla="*/ 48844 h 105994"/>
                <a:gd name="connsiteX0" fmla="*/ 0 w 758511"/>
                <a:gd name="connsiteY0" fmla="*/ 668486 h 705288"/>
                <a:gd name="connsiteX1" fmla="*/ 304800 w 758511"/>
                <a:gd name="connsiteY1" fmla="*/ 563711 h 705288"/>
                <a:gd name="connsiteX2" fmla="*/ 676275 w 758511"/>
                <a:gd name="connsiteY2" fmla="*/ 611336 h 705288"/>
                <a:gd name="connsiteX3" fmla="*/ 758511 w 758511"/>
                <a:gd name="connsiteY3" fmla="*/ 0 h 705288"/>
                <a:gd name="connsiteX0" fmla="*/ 0 w 758511"/>
                <a:gd name="connsiteY0" fmla="*/ 668486 h 668486"/>
                <a:gd name="connsiteX1" fmla="*/ 304800 w 758511"/>
                <a:gd name="connsiteY1" fmla="*/ 563711 h 668486"/>
                <a:gd name="connsiteX2" fmla="*/ 553416 w 758511"/>
                <a:gd name="connsiteY2" fmla="*/ 230694 h 668486"/>
                <a:gd name="connsiteX3" fmla="*/ 758511 w 758511"/>
                <a:gd name="connsiteY3" fmla="*/ 0 h 668486"/>
                <a:gd name="connsiteX0" fmla="*/ 0 w 589159"/>
                <a:gd name="connsiteY0" fmla="*/ 1176010 h 1176010"/>
                <a:gd name="connsiteX1" fmla="*/ 304800 w 589159"/>
                <a:gd name="connsiteY1" fmla="*/ 1071235 h 1176010"/>
                <a:gd name="connsiteX2" fmla="*/ 553416 w 589159"/>
                <a:gd name="connsiteY2" fmla="*/ 738218 h 1176010"/>
                <a:gd name="connsiteX3" fmla="*/ 519258 w 589159"/>
                <a:gd name="connsiteY3" fmla="*/ 0 h 1176010"/>
                <a:gd name="connsiteX0" fmla="*/ 0 w 1406028"/>
                <a:gd name="connsiteY0" fmla="*/ 1326583 h 1326583"/>
                <a:gd name="connsiteX1" fmla="*/ 304800 w 1406028"/>
                <a:gd name="connsiteY1" fmla="*/ 1221808 h 1326583"/>
                <a:gd name="connsiteX2" fmla="*/ 553416 w 1406028"/>
                <a:gd name="connsiteY2" fmla="*/ 888791 h 1326583"/>
                <a:gd name="connsiteX3" fmla="*/ 1406028 w 1406028"/>
                <a:gd name="connsiteY3" fmla="*/ 0 h 1326583"/>
                <a:gd name="connsiteX0" fmla="*/ 0 w 1406028"/>
                <a:gd name="connsiteY0" fmla="*/ 1326583 h 1442905"/>
                <a:gd name="connsiteX1" fmla="*/ 304800 w 1406028"/>
                <a:gd name="connsiteY1" fmla="*/ 1221808 h 1442905"/>
                <a:gd name="connsiteX2" fmla="*/ 1406028 w 1406028"/>
                <a:gd name="connsiteY2" fmla="*/ 0 h 1442905"/>
                <a:gd name="connsiteX0" fmla="*/ 0 w 1406028"/>
                <a:gd name="connsiteY0" fmla="*/ 1326583 h 1326583"/>
                <a:gd name="connsiteX1" fmla="*/ 883915 w 1406028"/>
                <a:gd name="connsiteY1" fmla="*/ 725802 h 1326583"/>
                <a:gd name="connsiteX2" fmla="*/ 1406028 w 1406028"/>
                <a:gd name="connsiteY2" fmla="*/ 0 h 1326583"/>
                <a:gd name="connsiteX0" fmla="*/ 0 w 1406028"/>
                <a:gd name="connsiteY0" fmla="*/ 1354679 h 1354679"/>
                <a:gd name="connsiteX1" fmla="*/ 883915 w 1406028"/>
                <a:gd name="connsiteY1" fmla="*/ 753898 h 1354679"/>
                <a:gd name="connsiteX2" fmla="*/ 1224811 w 1406028"/>
                <a:gd name="connsiteY2" fmla="*/ 120967 h 1354679"/>
                <a:gd name="connsiteX3" fmla="*/ 1406028 w 1406028"/>
                <a:gd name="connsiteY3" fmla="*/ 28096 h 1354679"/>
                <a:gd name="connsiteX0" fmla="*/ 0 w 2296086"/>
                <a:gd name="connsiteY0" fmla="*/ 3867358 h 3867358"/>
                <a:gd name="connsiteX1" fmla="*/ 2148767 w 2296086"/>
                <a:gd name="connsiteY1" fmla="*/ 100130 h 3867358"/>
                <a:gd name="connsiteX2" fmla="*/ 883915 w 2296086"/>
                <a:gd name="connsiteY2" fmla="*/ 3266577 h 3867358"/>
                <a:gd name="connsiteX3" fmla="*/ 1224811 w 2296086"/>
                <a:gd name="connsiteY3" fmla="*/ 2633646 h 3867358"/>
                <a:gd name="connsiteX4" fmla="*/ 1406028 w 2296086"/>
                <a:gd name="connsiteY4" fmla="*/ 2540775 h 3867358"/>
                <a:gd name="connsiteX0" fmla="*/ 1468931 w 1616250"/>
                <a:gd name="connsiteY0" fmla="*/ 100130 h 3472196"/>
                <a:gd name="connsiteX1" fmla="*/ 204079 w 1616250"/>
                <a:gd name="connsiteY1" fmla="*/ 3266577 h 3472196"/>
                <a:gd name="connsiteX2" fmla="*/ 544975 w 1616250"/>
                <a:gd name="connsiteY2" fmla="*/ 2633646 h 3472196"/>
                <a:gd name="connsiteX3" fmla="*/ 726192 w 1616250"/>
                <a:gd name="connsiteY3" fmla="*/ 2540775 h 3472196"/>
                <a:gd name="connsiteX0" fmla="*/ 1034204 w 1181523"/>
                <a:gd name="connsiteY0" fmla="*/ 100130 h 2823582"/>
                <a:gd name="connsiteX1" fmla="*/ 204079 w 1181523"/>
                <a:gd name="connsiteY1" fmla="*/ 1401162 h 2823582"/>
                <a:gd name="connsiteX2" fmla="*/ 110248 w 1181523"/>
                <a:gd name="connsiteY2" fmla="*/ 2633646 h 2823582"/>
                <a:gd name="connsiteX3" fmla="*/ 291465 w 1181523"/>
                <a:gd name="connsiteY3" fmla="*/ 2540775 h 2823582"/>
                <a:gd name="connsiteX0" fmla="*/ 923956 w 923956"/>
                <a:gd name="connsiteY0" fmla="*/ 0 h 2723452"/>
                <a:gd name="connsiteX1" fmla="*/ 0 w 923956"/>
                <a:gd name="connsiteY1" fmla="*/ 2533516 h 2723452"/>
                <a:gd name="connsiteX2" fmla="*/ 181217 w 923956"/>
                <a:gd name="connsiteY2" fmla="*/ 2440645 h 2723452"/>
                <a:gd name="connsiteX0" fmla="*/ 923956 w 923956"/>
                <a:gd name="connsiteY0" fmla="*/ 0 h 2723452"/>
                <a:gd name="connsiteX1" fmla="*/ 331719 w 923956"/>
                <a:gd name="connsiteY1" fmla="*/ 454979 h 2723452"/>
                <a:gd name="connsiteX2" fmla="*/ 0 w 923956"/>
                <a:gd name="connsiteY2" fmla="*/ 2533516 h 2723452"/>
                <a:gd name="connsiteX3" fmla="*/ 181217 w 923956"/>
                <a:gd name="connsiteY3" fmla="*/ 2440645 h 2723452"/>
                <a:gd name="connsiteX0" fmla="*/ 926157 w 926157"/>
                <a:gd name="connsiteY0" fmla="*/ 0 h 2550560"/>
                <a:gd name="connsiteX1" fmla="*/ 333920 w 926157"/>
                <a:gd name="connsiteY1" fmla="*/ 454979 h 2550560"/>
                <a:gd name="connsiteX2" fmla="*/ 0 w 926157"/>
                <a:gd name="connsiteY2" fmla="*/ 2360624 h 2550560"/>
                <a:gd name="connsiteX3" fmla="*/ 183418 w 926157"/>
                <a:gd name="connsiteY3" fmla="*/ 2440645 h 2550560"/>
                <a:gd name="connsiteX0" fmla="*/ 926157 w 926157"/>
                <a:gd name="connsiteY0" fmla="*/ 0 h 2360624"/>
                <a:gd name="connsiteX1" fmla="*/ 333920 w 926157"/>
                <a:gd name="connsiteY1" fmla="*/ 454979 h 2360624"/>
                <a:gd name="connsiteX2" fmla="*/ 0 w 926157"/>
                <a:gd name="connsiteY2" fmla="*/ 2360624 h 2360624"/>
                <a:gd name="connsiteX0" fmla="*/ 768647 w 768647"/>
                <a:gd name="connsiteY0" fmla="*/ 0 h 2506217"/>
                <a:gd name="connsiteX1" fmla="*/ 176410 w 768647"/>
                <a:gd name="connsiteY1" fmla="*/ 454979 h 2506217"/>
                <a:gd name="connsiteX2" fmla="*/ 0 w 768647"/>
                <a:gd name="connsiteY2" fmla="*/ 2506217 h 2506217"/>
                <a:gd name="connsiteX0" fmla="*/ 861053 w 861053"/>
                <a:gd name="connsiteY0" fmla="*/ 0 h 2589470"/>
                <a:gd name="connsiteX1" fmla="*/ 268816 w 861053"/>
                <a:gd name="connsiteY1" fmla="*/ 454979 h 2589470"/>
                <a:gd name="connsiteX2" fmla="*/ 29402 w 861053"/>
                <a:gd name="connsiteY2" fmla="*/ 2247597 h 2589470"/>
                <a:gd name="connsiteX3" fmla="*/ 92406 w 861053"/>
                <a:gd name="connsiteY3" fmla="*/ 2506217 h 2589470"/>
                <a:gd name="connsiteX0" fmla="*/ 898855 w 898855"/>
                <a:gd name="connsiteY0" fmla="*/ 185664 h 2552194"/>
                <a:gd name="connsiteX1" fmla="*/ 268816 w 898855"/>
                <a:gd name="connsiteY1" fmla="*/ 417703 h 2552194"/>
                <a:gd name="connsiteX2" fmla="*/ 29402 w 898855"/>
                <a:gd name="connsiteY2" fmla="*/ 2210321 h 2552194"/>
                <a:gd name="connsiteX3" fmla="*/ 92406 w 898855"/>
                <a:gd name="connsiteY3" fmla="*/ 2468941 h 2552194"/>
                <a:gd name="connsiteX0" fmla="*/ 875753 w 875753"/>
                <a:gd name="connsiteY0" fmla="*/ 185664 h 2468941"/>
                <a:gd name="connsiteX1" fmla="*/ 245714 w 875753"/>
                <a:gd name="connsiteY1" fmla="*/ 417703 h 2468941"/>
                <a:gd name="connsiteX2" fmla="*/ 107106 w 875753"/>
                <a:gd name="connsiteY2" fmla="*/ 1627948 h 2468941"/>
                <a:gd name="connsiteX3" fmla="*/ 6300 w 875753"/>
                <a:gd name="connsiteY3" fmla="*/ 2210321 h 2468941"/>
                <a:gd name="connsiteX4" fmla="*/ 69304 w 875753"/>
                <a:gd name="connsiteY4" fmla="*/ 2468941 h 2468941"/>
                <a:gd name="connsiteX0" fmla="*/ 875753 w 875753"/>
                <a:gd name="connsiteY0" fmla="*/ 272110 h 2555387"/>
                <a:gd name="connsiteX1" fmla="*/ 292967 w 875753"/>
                <a:gd name="connsiteY1" fmla="*/ 417703 h 2555387"/>
                <a:gd name="connsiteX2" fmla="*/ 107106 w 875753"/>
                <a:gd name="connsiteY2" fmla="*/ 1714394 h 2555387"/>
                <a:gd name="connsiteX3" fmla="*/ 6300 w 875753"/>
                <a:gd name="connsiteY3" fmla="*/ 2296767 h 2555387"/>
                <a:gd name="connsiteX4" fmla="*/ 69304 w 875753"/>
                <a:gd name="connsiteY4" fmla="*/ 2555387 h 2555387"/>
                <a:gd name="connsiteX0" fmla="*/ 913556 w 913556"/>
                <a:gd name="connsiteY0" fmla="*/ 0 h 2283277"/>
                <a:gd name="connsiteX1" fmla="*/ 144909 w 913556"/>
                <a:gd name="connsiteY1" fmla="*/ 1442284 h 2283277"/>
                <a:gd name="connsiteX2" fmla="*/ 44103 w 913556"/>
                <a:gd name="connsiteY2" fmla="*/ 2024657 h 2283277"/>
                <a:gd name="connsiteX3" fmla="*/ 107107 w 913556"/>
                <a:gd name="connsiteY3" fmla="*/ 2283277 h 2283277"/>
                <a:gd name="connsiteX0" fmla="*/ 875753 w 875753"/>
                <a:gd name="connsiteY0" fmla="*/ 81138 h 2364415"/>
                <a:gd name="connsiteX1" fmla="*/ 248865 w 875753"/>
                <a:gd name="connsiteY1" fmla="*/ 240381 h 2364415"/>
                <a:gd name="connsiteX2" fmla="*/ 107106 w 875753"/>
                <a:gd name="connsiteY2" fmla="*/ 1523422 h 2364415"/>
                <a:gd name="connsiteX3" fmla="*/ 6300 w 875753"/>
                <a:gd name="connsiteY3" fmla="*/ 2105795 h 2364415"/>
                <a:gd name="connsiteX4" fmla="*/ 69304 w 875753"/>
                <a:gd name="connsiteY4" fmla="*/ 2364415 h 2364415"/>
                <a:gd name="connsiteX0" fmla="*/ 902530 w 902530"/>
                <a:gd name="connsiteY0" fmla="*/ 81138 h 2364415"/>
                <a:gd name="connsiteX1" fmla="*/ 275642 w 902530"/>
                <a:gd name="connsiteY1" fmla="*/ 240381 h 2364415"/>
                <a:gd name="connsiteX2" fmla="*/ 133883 w 902530"/>
                <a:gd name="connsiteY2" fmla="*/ 1523422 h 2364415"/>
                <a:gd name="connsiteX3" fmla="*/ 33077 w 902530"/>
                <a:gd name="connsiteY3" fmla="*/ 2105795 h 2364415"/>
                <a:gd name="connsiteX4" fmla="*/ 96081 w 902530"/>
                <a:gd name="connsiteY4" fmla="*/ 2364415 h 2364415"/>
                <a:gd name="connsiteX0" fmla="*/ 911981 w 911981"/>
                <a:gd name="connsiteY0" fmla="*/ 81138 h 2323467"/>
                <a:gd name="connsiteX1" fmla="*/ 285093 w 911981"/>
                <a:gd name="connsiteY1" fmla="*/ 240381 h 2323467"/>
                <a:gd name="connsiteX2" fmla="*/ 143334 w 911981"/>
                <a:gd name="connsiteY2" fmla="*/ 1523422 h 2323467"/>
                <a:gd name="connsiteX3" fmla="*/ 42528 w 911981"/>
                <a:gd name="connsiteY3" fmla="*/ 2105795 h 2323467"/>
                <a:gd name="connsiteX4" fmla="*/ 96081 w 911981"/>
                <a:gd name="connsiteY4" fmla="*/ 2323467 h 2323467"/>
                <a:gd name="connsiteX0" fmla="*/ 883630 w 883630"/>
                <a:gd name="connsiteY0" fmla="*/ 81138 h 2350766"/>
                <a:gd name="connsiteX1" fmla="*/ 256742 w 883630"/>
                <a:gd name="connsiteY1" fmla="*/ 240381 h 2350766"/>
                <a:gd name="connsiteX2" fmla="*/ 114983 w 883630"/>
                <a:gd name="connsiteY2" fmla="*/ 1523422 h 2350766"/>
                <a:gd name="connsiteX3" fmla="*/ 14177 w 883630"/>
                <a:gd name="connsiteY3" fmla="*/ 2105795 h 2350766"/>
                <a:gd name="connsiteX4" fmla="*/ 96081 w 883630"/>
                <a:gd name="connsiteY4" fmla="*/ 2350766 h 2350766"/>
                <a:gd name="connsiteX0" fmla="*/ 795424 w 795424"/>
                <a:gd name="connsiteY0" fmla="*/ 81138 h 2350766"/>
                <a:gd name="connsiteX1" fmla="*/ 168536 w 795424"/>
                <a:gd name="connsiteY1" fmla="*/ 240381 h 2350766"/>
                <a:gd name="connsiteX2" fmla="*/ 26777 w 795424"/>
                <a:gd name="connsiteY2" fmla="*/ 1523422 h 2350766"/>
                <a:gd name="connsiteX3" fmla="*/ 7875 w 795424"/>
                <a:gd name="connsiteY3" fmla="*/ 2350766 h 2350766"/>
                <a:gd name="connsiteX0" fmla="*/ 925369 w 925369"/>
                <a:gd name="connsiteY0" fmla="*/ 81138 h 2433192"/>
                <a:gd name="connsiteX1" fmla="*/ 298481 w 925369"/>
                <a:gd name="connsiteY1" fmla="*/ 240381 h 2433192"/>
                <a:gd name="connsiteX2" fmla="*/ 156722 w 925369"/>
                <a:gd name="connsiteY2" fmla="*/ 1523422 h 2433192"/>
                <a:gd name="connsiteX3" fmla="*/ 137820 w 925369"/>
                <a:gd name="connsiteY3" fmla="*/ 2350766 h 2433192"/>
                <a:gd name="connsiteX0" fmla="*/ 928519 w 928519"/>
                <a:gd name="connsiteY0" fmla="*/ 81138 h 2392244"/>
                <a:gd name="connsiteX1" fmla="*/ 301631 w 928519"/>
                <a:gd name="connsiteY1" fmla="*/ 240381 h 2392244"/>
                <a:gd name="connsiteX2" fmla="*/ 159872 w 928519"/>
                <a:gd name="connsiteY2" fmla="*/ 1523422 h 2392244"/>
                <a:gd name="connsiteX3" fmla="*/ 137820 w 928519"/>
                <a:gd name="connsiteY3" fmla="*/ 2309818 h 2392244"/>
                <a:gd name="connsiteX0" fmla="*/ 928519 w 928519"/>
                <a:gd name="connsiteY0" fmla="*/ 0 h 2311106"/>
                <a:gd name="connsiteX1" fmla="*/ 320532 w 928519"/>
                <a:gd name="connsiteY1" fmla="*/ 541426 h 2311106"/>
                <a:gd name="connsiteX2" fmla="*/ 159872 w 928519"/>
                <a:gd name="connsiteY2" fmla="*/ 1442284 h 2311106"/>
                <a:gd name="connsiteX3" fmla="*/ 137820 w 928519"/>
                <a:gd name="connsiteY3" fmla="*/ 2228680 h 2311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28519" h="2311106">
                  <a:moveTo>
                    <a:pt x="928519" y="0"/>
                  </a:moveTo>
                  <a:cubicBezTo>
                    <a:pt x="865515" y="113745"/>
                    <a:pt x="448640" y="301045"/>
                    <a:pt x="320532" y="541426"/>
                  </a:cubicBezTo>
                  <a:cubicBezTo>
                    <a:pt x="192424" y="781807"/>
                    <a:pt x="190324" y="1161075"/>
                    <a:pt x="159872" y="1442284"/>
                  </a:cubicBezTo>
                  <a:cubicBezTo>
                    <a:pt x="129420" y="1723493"/>
                    <a:pt x="0" y="2311106"/>
                    <a:pt x="137820" y="2228680"/>
                  </a:cubicBezTo>
                </a:path>
              </a:pathLst>
            </a:cu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  <p:sp>
          <p:nvSpPr>
            <p:cNvPr id="288" name="Freeform 389"/>
            <p:cNvSpPr/>
            <p:nvPr/>
          </p:nvSpPr>
          <p:spPr>
            <a:xfrm>
              <a:off x="-10020" y="2665649"/>
              <a:ext cx="1473061" cy="2897426"/>
            </a:xfrm>
            <a:custGeom>
              <a:avLst/>
              <a:gdLst>
                <a:gd name="connsiteX0" fmla="*/ 0 w 895350"/>
                <a:gd name="connsiteY0" fmla="*/ 105525 h 181979"/>
                <a:gd name="connsiteX1" fmla="*/ 304800 w 895350"/>
                <a:gd name="connsiteY1" fmla="*/ 750 h 181979"/>
                <a:gd name="connsiteX2" fmla="*/ 676275 w 895350"/>
                <a:gd name="connsiteY2" fmla="*/ 153150 h 181979"/>
                <a:gd name="connsiteX3" fmla="*/ 895350 w 895350"/>
                <a:gd name="connsiteY3" fmla="*/ 181725 h 181979"/>
                <a:gd name="connsiteX0" fmla="*/ 0 w 895350"/>
                <a:gd name="connsiteY0" fmla="*/ 105918 h 182122"/>
                <a:gd name="connsiteX1" fmla="*/ 304800 w 895350"/>
                <a:gd name="connsiteY1" fmla="*/ 1143 h 182122"/>
                <a:gd name="connsiteX2" fmla="*/ 571500 w 895350"/>
                <a:gd name="connsiteY2" fmla="*/ 58293 h 182122"/>
                <a:gd name="connsiteX3" fmla="*/ 895350 w 895350"/>
                <a:gd name="connsiteY3" fmla="*/ 182118 h 182122"/>
                <a:gd name="connsiteX0" fmla="*/ 0 w 847725"/>
                <a:gd name="connsiteY0" fmla="*/ 105478 h 105478"/>
                <a:gd name="connsiteX1" fmla="*/ 304800 w 847725"/>
                <a:gd name="connsiteY1" fmla="*/ 703 h 105478"/>
                <a:gd name="connsiteX2" fmla="*/ 571500 w 847725"/>
                <a:gd name="connsiteY2" fmla="*/ 57853 h 105478"/>
                <a:gd name="connsiteX3" fmla="*/ 847725 w 847725"/>
                <a:gd name="connsiteY3" fmla="*/ 19753 h 105478"/>
                <a:gd name="connsiteX0" fmla="*/ 0 w 611030"/>
                <a:gd name="connsiteY0" fmla="*/ 1355830 h 1516715"/>
                <a:gd name="connsiteX1" fmla="*/ 304800 w 611030"/>
                <a:gd name="connsiteY1" fmla="*/ 1251055 h 1516715"/>
                <a:gd name="connsiteX2" fmla="*/ 571500 w 611030"/>
                <a:gd name="connsiteY2" fmla="*/ 1308205 h 1516715"/>
                <a:gd name="connsiteX3" fmla="*/ 541978 w 611030"/>
                <a:gd name="connsiteY3" fmla="*/ 0 h 1516715"/>
                <a:gd name="connsiteX0" fmla="*/ 0 w 581055"/>
                <a:gd name="connsiteY0" fmla="*/ 1355830 h 1355830"/>
                <a:gd name="connsiteX1" fmla="*/ 304800 w 581055"/>
                <a:gd name="connsiteY1" fmla="*/ 1251055 h 1355830"/>
                <a:gd name="connsiteX2" fmla="*/ 541525 w 581055"/>
                <a:gd name="connsiteY2" fmla="*/ 981940 h 1355830"/>
                <a:gd name="connsiteX3" fmla="*/ 541978 w 581055"/>
                <a:gd name="connsiteY3" fmla="*/ 0 h 1355830"/>
                <a:gd name="connsiteX0" fmla="*/ 0 w 1274635"/>
                <a:gd name="connsiteY0" fmla="*/ 1627593 h 1627593"/>
                <a:gd name="connsiteX1" fmla="*/ 304800 w 1274635"/>
                <a:gd name="connsiteY1" fmla="*/ 1522818 h 1627593"/>
                <a:gd name="connsiteX2" fmla="*/ 541525 w 1274635"/>
                <a:gd name="connsiteY2" fmla="*/ 1253703 h 1627593"/>
                <a:gd name="connsiteX3" fmla="*/ 1274635 w 1274635"/>
                <a:gd name="connsiteY3" fmla="*/ 0 h 1627593"/>
                <a:gd name="connsiteX0" fmla="*/ 0 w 1274635"/>
                <a:gd name="connsiteY0" fmla="*/ 1627593 h 1627593"/>
                <a:gd name="connsiteX1" fmla="*/ 541525 w 1274635"/>
                <a:gd name="connsiteY1" fmla="*/ 1253703 h 1627593"/>
                <a:gd name="connsiteX2" fmla="*/ 1274635 w 1274635"/>
                <a:gd name="connsiteY2" fmla="*/ 0 h 1627593"/>
                <a:gd name="connsiteX0" fmla="*/ 56817 w 1331452"/>
                <a:gd name="connsiteY0" fmla="*/ 1627593 h 1698897"/>
                <a:gd name="connsiteX1" fmla="*/ 212439 w 1331452"/>
                <a:gd name="connsiteY1" fmla="*/ 1427632 h 1698897"/>
                <a:gd name="connsiteX2" fmla="*/ 1331452 w 1331452"/>
                <a:gd name="connsiteY2" fmla="*/ 0 h 1698897"/>
                <a:gd name="connsiteX0" fmla="*/ 56817 w 1331452"/>
                <a:gd name="connsiteY0" fmla="*/ 1627593 h 1698897"/>
                <a:gd name="connsiteX1" fmla="*/ 212439 w 1331452"/>
                <a:gd name="connsiteY1" fmla="*/ 1427632 h 1698897"/>
                <a:gd name="connsiteX2" fmla="*/ 936344 w 1331452"/>
                <a:gd name="connsiteY2" fmla="*/ 657535 h 1698897"/>
                <a:gd name="connsiteX3" fmla="*/ 1331452 w 1331452"/>
                <a:gd name="connsiteY3" fmla="*/ 0 h 1698897"/>
                <a:gd name="connsiteX0" fmla="*/ 56817 w 1331452"/>
                <a:gd name="connsiteY0" fmla="*/ 1627593 h 1698897"/>
                <a:gd name="connsiteX1" fmla="*/ 212439 w 1331452"/>
                <a:gd name="connsiteY1" fmla="*/ 1427632 h 1698897"/>
                <a:gd name="connsiteX2" fmla="*/ 936344 w 1331452"/>
                <a:gd name="connsiteY2" fmla="*/ 657535 h 1698897"/>
                <a:gd name="connsiteX3" fmla="*/ 1331452 w 1331452"/>
                <a:gd name="connsiteY3" fmla="*/ 0 h 1698897"/>
                <a:gd name="connsiteX0" fmla="*/ 56817 w 1331452"/>
                <a:gd name="connsiteY0" fmla="*/ 1666655 h 1737959"/>
                <a:gd name="connsiteX1" fmla="*/ 212439 w 1331452"/>
                <a:gd name="connsiteY1" fmla="*/ 1466694 h 1737959"/>
                <a:gd name="connsiteX2" fmla="*/ 936344 w 1331452"/>
                <a:gd name="connsiteY2" fmla="*/ 696597 h 1737959"/>
                <a:gd name="connsiteX3" fmla="*/ 1210391 w 1331452"/>
                <a:gd name="connsiteY3" fmla="*/ 109589 h 1737959"/>
                <a:gd name="connsiteX4" fmla="*/ 1331452 w 1331452"/>
                <a:gd name="connsiteY4" fmla="*/ 39062 h 1737959"/>
                <a:gd name="connsiteX0" fmla="*/ 629457 w 1331452"/>
                <a:gd name="connsiteY0" fmla="*/ 3318614 h 3318614"/>
                <a:gd name="connsiteX1" fmla="*/ 212439 w 1331452"/>
                <a:gd name="connsiteY1" fmla="*/ 1466694 h 3318614"/>
                <a:gd name="connsiteX2" fmla="*/ 936344 w 1331452"/>
                <a:gd name="connsiteY2" fmla="*/ 696597 h 3318614"/>
                <a:gd name="connsiteX3" fmla="*/ 1210391 w 1331452"/>
                <a:gd name="connsiteY3" fmla="*/ 109589 h 3318614"/>
                <a:gd name="connsiteX4" fmla="*/ 1331452 w 1331452"/>
                <a:gd name="connsiteY4" fmla="*/ 39062 h 3318614"/>
                <a:gd name="connsiteX0" fmla="*/ 0 w 1119013"/>
                <a:gd name="connsiteY0" fmla="*/ 1466694 h 1466694"/>
                <a:gd name="connsiteX1" fmla="*/ 723905 w 1119013"/>
                <a:gd name="connsiteY1" fmla="*/ 696597 h 1466694"/>
                <a:gd name="connsiteX2" fmla="*/ 997952 w 1119013"/>
                <a:gd name="connsiteY2" fmla="*/ 109589 h 1466694"/>
                <a:gd name="connsiteX3" fmla="*/ 1119013 w 1119013"/>
                <a:gd name="connsiteY3" fmla="*/ 39062 h 1466694"/>
                <a:gd name="connsiteX0" fmla="*/ 0 w 1119013"/>
                <a:gd name="connsiteY0" fmla="*/ 1466694 h 3455315"/>
                <a:gd name="connsiteX1" fmla="*/ 401705 w 1119013"/>
                <a:gd name="connsiteY1" fmla="*/ 3326966 h 3455315"/>
                <a:gd name="connsiteX2" fmla="*/ 723905 w 1119013"/>
                <a:gd name="connsiteY2" fmla="*/ 696597 h 3455315"/>
                <a:gd name="connsiteX3" fmla="*/ 997952 w 1119013"/>
                <a:gd name="connsiteY3" fmla="*/ 109589 h 3455315"/>
                <a:gd name="connsiteX4" fmla="*/ 1119013 w 1119013"/>
                <a:gd name="connsiteY4" fmla="*/ 39062 h 3455315"/>
                <a:gd name="connsiteX0" fmla="*/ 0 w 1119013"/>
                <a:gd name="connsiteY0" fmla="*/ 1466694 h 3567691"/>
                <a:gd name="connsiteX1" fmla="*/ 401705 w 1119013"/>
                <a:gd name="connsiteY1" fmla="*/ 3326966 h 3567691"/>
                <a:gd name="connsiteX2" fmla="*/ 296219 w 1119013"/>
                <a:gd name="connsiteY2" fmla="*/ 2711874 h 3567691"/>
                <a:gd name="connsiteX3" fmla="*/ 723905 w 1119013"/>
                <a:gd name="connsiteY3" fmla="*/ 696597 h 3567691"/>
                <a:gd name="connsiteX4" fmla="*/ 997952 w 1119013"/>
                <a:gd name="connsiteY4" fmla="*/ 109589 h 3567691"/>
                <a:gd name="connsiteX5" fmla="*/ 1119013 w 1119013"/>
                <a:gd name="connsiteY5" fmla="*/ 39062 h 3567691"/>
                <a:gd name="connsiteX0" fmla="*/ 159186 w 876494"/>
                <a:gd name="connsiteY0" fmla="*/ 3326966 h 3567691"/>
                <a:gd name="connsiteX1" fmla="*/ 53700 w 876494"/>
                <a:gd name="connsiteY1" fmla="*/ 2711874 h 3567691"/>
                <a:gd name="connsiteX2" fmla="*/ 481386 w 876494"/>
                <a:gd name="connsiteY2" fmla="*/ 696597 h 3567691"/>
                <a:gd name="connsiteX3" fmla="*/ 755433 w 876494"/>
                <a:gd name="connsiteY3" fmla="*/ 109589 h 3567691"/>
                <a:gd name="connsiteX4" fmla="*/ 876494 w 876494"/>
                <a:gd name="connsiteY4" fmla="*/ 39062 h 3567691"/>
                <a:gd name="connsiteX0" fmla="*/ 171743 w 873982"/>
                <a:gd name="connsiteY0" fmla="*/ 3244954 h 3485679"/>
                <a:gd name="connsiteX1" fmla="*/ 51188 w 873982"/>
                <a:gd name="connsiteY1" fmla="*/ 2711874 h 3485679"/>
                <a:gd name="connsiteX2" fmla="*/ 478874 w 873982"/>
                <a:gd name="connsiteY2" fmla="*/ 696597 h 3485679"/>
                <a:gd name="connsiteX3" fmla="*/ 752921 w 873982"/>
                <a:gd name="connsiteY3" fmla="*/ 109589 h 3485679"/>
                <a:gd name="connsiteX4" fmla="*/ 873982 w 873982"/>
                <a:gd name="connsiteY4" fmla="*/ 39062 h 3485679"/>
                <a:gd name="connsiteX0" fmla="*/ 171743 w 873982"/>
                <a:gd name="connsiteY0" fmla="*/ 3244954 h 3333371"/>
                <a:gd name="connsiteX1" fmla="*/ 51188 w 873982"/>
                <a:gd name="connsiteY1" fmla="*/ 2711874 h 3333371"/>
                <a:gd name="connsiteX2" fmla="*/ 478874 w 873982"/>
                <a:gd name="connsiteY2" fmla="*/ 696597 h 3333371"/>
                <a:gd name="connsiteX3" fmla="*/ 752921 w 873982"/>
                <a:gd name="connsiteY3" fmla="*/ 109589 h 3333371"/>
                <a:gd name="connsiteX4" fmla="*/ 873982 w 873982"/>
                <a:gd name="connsiteY4" fmla="*/ 39062 h 3333371"/>
                <a:gd name="connsiteX0" fmla="*/ 174255 w 873480"/>
                <a:gd name="connsiteY0" fmla="*/ 3291818 h 3380235"/>
                <a:gd name="connsiteX1" fmla="*/ 50686 w 873480"/>
                <a:gd name="connsiteY1" fmla="*/ 2711874 h 3380235"/>
                <a:gd name="connsiteX2" fmla="*/ 478372 w 873480"/>
                <a:gd name="connsiteY2" fmla="*/ 696597 h 3380235"/>
                <a:gd name="connsiteX3" fmla="*/ 752419 w 873480"/>
                <a:gd name="connsiteY3" fmla="*/ 109589 h 3380235"/>
                <a:gd name="connsiteX4" fmla="*/ 873480 w 873480"/>
                <a:gd name="connsiteY4" fmla="*/ 39062 h 3380235"/>
                <a:gd name="connsiteX0" fmla="*/ 219930 w 919155"/>
                <a:gd name="connsiteY0" fmla="*/ 3291818 h 3380235"/>
                <a:gd name="connsiteX1" fmla="*/ 96361 w 919155"/>
                <a:gd name="connsiteY1" fmla="*/ 2711874 h 3380235"/>
                <a:gd name="connsiteX2" fmla="*/ 798094 w 919155"/>
                <a:gd name="connsiteY2" fmla="*/ 109589 h 3380235"/>
                <a:gd name="connsiteX3" fmla="*/ 919155 w 919155"/>
                <a:gd name="connsiteY3" fmla="*/ 39062 h 3380235"/>
                <a:gd name="connsiteX0" fmla="*/ 219930 w 919155"/>
                <a:gd name="connsiteY0" fmla="*/ 3403728 h 3492145"/>
                <a:gd name="connsiteX1" fmla="*/ 96361 w 919155"/>
                <a:gd name="connsiteY1" fmla="*/ 2823784 h 3492145"/>
                <a:gd name="connsiteX2" fmla="*/ 349528 w 919155"/>
                <a:gd name="connsiteY2" fmla="*/ 433714 h 3492145"/>
                <a:gd name="connsiteX3" fmla="*/ 798094 w 919155"/>
                <a:gd name="connsiteY3" fmla="*/ 221499 h 3492145"/>
                <a:gd name="connsiteX4" fmla="*/ 919155 w 919155"/>
                <a:gd name="connsiteY4" fmla="*/ 150972 h 3492145"/>
                <a:gd name="connsiteX0" fmla="*/ 174722 w 873947"/>
                <a:gd name="connsiteY0" fmla="*/ 3336361 h 3424778"/>
                <a:gd name="connsiteX1" fmla="*/ 96361 w 873947"/>
                <a:gd name="connsiteY1" fmla="*/ 2352214 h 3424778"/>
                <a:gd name="connsiteX2" fmla="*/ 304320 w 873947"/>
                <a:gd name="connsiteY2" fmla="*/ 366347 h 3424778"/>
                <a:gd name="connsiteX3" fmla="*/ 752886 w 873947"/>
                <a:gd name="connsiteY3" fmla="*/ 154132 h 3424778"/>
                <a:gd name="connsiteX4" fmla="*/ 873947 w 873947"/>
                <a:gd name="connsiteY4" fmla="*/ 83605 h 3424778"/>
                <a:gd name="connsiteX0" fmla="*/ 174722 w 873947"/>
                <a:gd name="connsiteY0" fmla="*/ 3348116 h 3436533"/>
                <a:gd name="connsiteX1" fmla="*/ 96361 w 873947"/>
                <a:gd name="connsiteY1" fmla="*/ 2363969 h 3436533"/>
                <a:gd name="connsiteX2" fmla="*/ 304320 w 873947"/>
                <a:gd name="connsiteY2" fmla="*/ 378102 h 3436533"/>
                <a:gd name="connsiteX3" fmla="*/ 873947 w 873947"/>
                <a:gd name="connsiteY3" fmla="*/ 95360 h 3436533"/>
                <a:gd name="connsiteX0" fmla="*/ 174722 w 873947"/>
                <a:gd name="connsiteY0" fmla="*/ 3344928 h 3433345"/>
                <a:gd name="connsiteX1" fmla="*/ 96361 w 873947"/>
                <a:gd name="connsiteY1" fmla="*/ 2360781 h 3433345"/>
                <a:gd name="connsiteX2" fmla="*/ 304320 w 873947"/>
                <a:gd name="connsiteY2" fmla="*/ 374914 h 3433345"/>
                <a:gd name="connsiteX3" fmla="*/ 777502 w 873947"/>
                <a:gd name="connsiteY3" fmla="*/ 234323 h 3433345"/>
                <a:gd name="connsiteX4" fmla="*/ 873947 w 873947"/>
                <a:gd name="connsiteY4" fmla="*/ 92172 h 3433345"/>
                <a:gd name="connsiteX0" fmla="*/ 174722 w 873947"/>
                <a:gd name="connsiteY0" fmla="*/ 3252757 h 3341174"/>
                <a:gd name="connsiteX1" fmla="*/ 96361 w 873947"/>
                <a:gd name="connsiteY1" fmla="*/ 2268610 h 3341174"/>
                <a:gd name="connsiteX2" fmla="*/ 298293 w 873947"/>
                <a:gd name="connsiteY2" fmla="*/ 833396 h 3341174"/>
                <a:gd name="connsiteX3" fmla="*/ 777502 w 873947"/>
                <a:gd name="connsiteY3" fmla="*/ 142152 h 3341174"/>
                <a:gd name="connsiteX4" fmla="*/ 873947 w 873947"/>
                <a:gd name="connsiteY4" fmla="*/ 1 h 3341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3947" h="3341174">
                  <a:moveTo>
                    <a:pt x="174722" y="3252757"/>
                  </a:moveTo>
                  <a:cubicBezTo>
                    <a:pt x="31705" y="3341174"/>
                    <a:pt x="0" y="2798981"/>
                    <a:pt x="96361" y="2268610"/>
                  </a:cubicBezTo>
                  <a:cubicBezTo>
                    <a:pt x="153123" y="1877099"/>
                    <a:pt x="168695" y="1211498"/>
                    <a:pt x="298293" y="833396"/>
                  </a:cubicBezTo>
                  <a:cubicBezTo>
                    <a:pt x="395742" y="458483"/>
                    <a:pt x="681560" y="281051"/>
                    <a:pt x="777502" y="142152"/>
                  </a:cubicBezTo>
                  <a:cubicBezTo>
                    <a:pt x="873444" y="3253"/>
                    <a:pt x="841799" y="3190"/>
                    <a:pt x="873947" y="1"/>
                  </a:cubicBezTo>
                </a:path>
              </a:pathLst>
            </a:custGeom>
            <a:noFill/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it-IT"/>
            </a:p>
          </p:txBody>
        </p:sp>
        <p:sp>
          <p:nvSpPr>
            <p:cNvPr id="289" name="Triangolo isoscele 288"/>
            <p:cNvSpPr/>
            <p:nvPr/>
          </p:nvSpPr>
          <p:spPr>
            <a:xfrm rot="5400000">
              <a:off x="177707" y="5296663"/>
              <a:ext cx="357904" cy="245097"/>
            </a:xfrm>
            <a:prstGeom prst="triangl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cxnSp>
          <p:nvCxnSpPr>
            <p:cNvPr id="290" name="Connettore 1 289"/>
            <p:cNvCxnSpPr/>
            <p:nvPr/>
          </p:nvCxnSpPr>
          <p:spPr>
            <a:xfrm>
              <a:off x="479208" y="5431404"/>
              <a:ext cx="111656" cy="263"/>
            </a:xfrm>
            <a:prstGeom prst="line">
              <a:avLst/>
            </a:prstGeom>
            <a:ln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91" name="Freccia a destra 290"/>
          <p:cNvSpPr/>
          <p:nvPr/>
        </p:nvSpPr>
        <p:spPr>
          <a:xfrm>
            <a:off x="3935759" y="6187440"/>
            <a:ext cx="3830320" cy="579120"/>
          </a:xfrm>
          <a:prstGeom prst="rightArrow">
            <a:avLst/>
          </a:prstGeom>
          <a:solidFill>
            <a:srgbClr val="CC0027"/>
          </a:solidFill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t-CH" b="1" dirty="0"/>
              <a:t>MUSCLE FATIGUE</a:t>
            </a:r>
          </a:p>
        </p:txBody>
      </p:sp>
      <p:sp>
        <p:nvSpPr>
          <p:cNvPr id="292" name="Titolo 1"/>
          <p:cNvSpPr txBox="1">
            <a:spLocks/>
          </p:cNvSpPr>
          <p:nvPr/>
        </p:nvSpPr>
        <p:spPr>
          <a:xfrm>
            <a:off x="1471477" y="648019"/>
            <a:ext cx="3455670" cy="510222"/>
          </a:xfrm>
          <a:prstGeom prst="rect">
            <a:avLst/>
          </a:prstGeom>
        </p:spPr>
        <p:txBody>
          <a:bodyPr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defRPr/>
            </a:pPr>
            <a:r>
              <a:rPr lang="it-CH" sz="2400" kern="0" dirty="0" err="1">
                <a:solidFill>
                  <a:schemeClr val="accent2"/>
                </a:solidFill>
                <a:latin typeface="+mj-lt"/>
                <a:ea typeface="ＭＳ Ｐゴシック" pitchFamily="-112" charset="-128"/>
                <a:cs typeface="ＭＳ Ｐゴシック" pitchFamily="-112" charset="-128"/>
              </a:rPr>
              <a:t>Relationship</a:t>
            </a:r>
            <a:r>
              <a:rPr lang="it-CH" sz="2400" kern="0" dirty="0">
                <a:solidFill>
                  <a:schemeClr val="accent2"/>
                </a:solidFill>
                <a:latin typeface="+mj-lt"/>
                <a:ea typeface="ＭＳ Ｐゴシック" pitchFamily="-112" charset="-128"/>
                <a:cs typeface="ＭＳ Ｐゴシック" pitchFamily="-112" charset="-128"/>
              </a:rPr>
              <a:t> </a:t>
            </a:r>
            <a:r>
              <a:rPr lang="it-CH" sz="2400" kern="0" dirty="0" err="1">
                <a:solidFill>
                  <a:schemeClr val="accent2"/>
                </a:solidFill>
                <a:latin typeface="+mj-lt"/>
                <a:ea typeface="ＭＳ Ｐゴシック" pitchFamily="-112" charset="-128"/>
                <a:cs typeface="ＭＳ Ｐゴシック" pitchFamily="-112" charset="-128"/>
              </a:rPr>
              <a:t>EMG-Force</a:t>
            </a:r>
            <a:br>
              <a:rPr lang="it-CH" sz="2400" kern="0" dirty="0">
                <a:solidFill>
                  <a:schemeClr val="accent2"/>
                </a:solidFill>
                <a:latin typeface="+mj-lt"/>
                <a:ea typeface="ＭＳ Ｐゴシック" pitchFamily="-112" charset="-128"/>
                <a:cs typeface="ＭＳ Ｐゴシック" pitchFamily="-112" charset="-128"/>
              </a:rPr>
            </a:br>
            <a:endParaRPr lang="it-CH" sz="2400" kern="0" dirty="0">
              <a:solidFill>
                <a:schemeClr val="accent2"/>
              </a:solidFill>
              <a:latin typeface="+mj-lt"/>
              <a:ea typeface="MS PGothic" pitchFamily="34" charset="-128"/>
              <a:cs typeface="ＭＳ Ｐゴシック" pitchFamily="-112" charset="-128"/>
            </a:endParaRPr>
          </a:p>
        </p:txBody>
      </p:sp>
      <p:sp>
        <p:nvSpPr>
          <p:cNvPr id="293" name="Titolo 1"/>
          <p:cNvSpPr txBox="1">
            <a:spLocks/>
          </p:cNvSpPr>
          <p:nvPr/>
        </p:nvSpPr>
        <p:spPr>
          <a:xfrm>
            <a:off x="1471477" y="3939859"/>
            <a:ext cx="4065270" cy="510222"/>
          </a:xfrm>
          <a:prstGeom prst="rect">
            <a:avLst/>
          </a:prstGeom>
        </p:spPr>
        <p:txBody>
          <a:bodyPr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defRPr/>
            </a:pPr>
            <a:r>
              <a:rPr lang="it-CH" sz="2400" kern="0" dirty="0" err="1">
                <a:solidFill>
                  <a:schemeClr val="accent2"/>
                </a:solidFill>
                <a:latin typeface="+mj-lt"/>
                <a:ea typeface="ＭＳ Ｐゴシック" pitchFamily="-112" charset="-128"/>
                <a:cs typeface="ＭＳ Ｐゴシック" pitchFamily="-112" charset="-128"/>
              </a:rPr>
              <a:t>Relationship</a:t>
            </a:r>
            <a:r>
              <a:rPr lang="it-CH" sz="2400" kern="0" dirty="0">
                <a:solidFill>
                  <a:schemeClr val="accent2"/>
                </a:solidFill>
                <a:latin typeface="+mj-lt"/>
                <a:ea typeface="ＭＳ Ｐゴシック" pitchFamily="-112" charset="-128"/>
                <a:cs typeface="ＭＳ Ｐゴシック" pitchFamily="-112" charset="-128"/>
              </a:rPr>
              <a:t> </a:t>
            </a:r>
            <a:r>
              <a:rPr lang="it-CH" sz="2400" kern="0" dirty="0" err="1">
                <a:solidFill>
                  <a:schemeClr val="accent2"/>
                </a:solidFill>
                <a:latin typeface="+mj-lt"/>
                <a:ea typeface="ＭＳ Ｐゴシック" pitchFamily="-112" charset="-128"/>
                <a:cs typeface="ＭＳ Ｐゴシック" pitchFamily="-112" charset="-128"/>
              </a:rPr>
              <a:t>EMG-Fatigue</a:t>
            </a:r>
            <a:br>
              <a:rPr lang="it-CH" sz="2400" kern="0" dirty="0">
                <a:solidFill>
                  <a:schemeClr val="accent2"/>
                </a:solidFill>
                <a:latin typeface="+mj-lt"/>
                <a:ea typeface="ＭＳ Ｐゴシック" pitchFamily="-112" charset="-128"/>
                <a:cs typeface="ＭＳ Ｐゴシック" pitchFamily="-112" charset="-128"/>
              </a:rPr>
            </a:br>
            <a:endParaRPr lang="it-CH" sz="2400" kern="0" dirty="0">
              <a:solidFill>
                <a:schemeClr val="accent2"/>
              </a:solidFill>
              <a:latin typeface="+mj-lt"/>
              <a:ea typeface="MS PGothic" pitchFamily="34" charset="-128"/>
              <a:cs typeface="ＭＳ Ｐゴシック" pitchFamily="-112" charset="-128"/>
            </a:endParaRPr>
          </a:p>
        </p:txBody>
      </p:sp>
      <p:sp>
        <p:nvSpPr>
          <p:cNvPr id="294" name="Freeform 289"/>
          <p:cNvSpPr>
            <a:spLocks/>
          </p:cNvSpPr>
          <p:nvPr/>
        </p:nvSpPr>
        <p:spPr bwMode="auto">
          <a:xfrm>
            <a:off x="10034423" y="217668"/>
            <a:ext cx="1320369" cy="2203220"/>
          </a:xfrm>
          <a:custGeom>
            <a:avLst/>
            <a:gdLst>
              <a:gd name="T0" fmla="*/ 68860 w 2772"/>
              <a:gd name="T1" fmla="*/ 419031 h 780"/>
              <a:gd name="T2" fmla="*/ 141164 w 2772"/>
              <a:gd name="T3" fmla="*/ 704565 h 780"/>
              <a:gd name="T4" fmla="*/ 218632 w 2772"/>
              <a:gd name="T5" fmla="*/ 815812 h 780"/>
              <a:gd name="T6" fmla="*/ 296100 w 2772"/>
              <a:gd name="T7" fmla="*/ 487633 h 780"/>
              <a:gd name="T8" fmla="*/ 373568 w 2772"/>
              <a:gd name="T9" fmla="*/ 810250 h 780"/>
              <a:gd name="T10" fmla="*/ 449314 w 2772"/>
              <a:gd name="T11" fmla="*/ 949309 h 780"/>
              <a:gd name="T12" fmla="*/ 521617 w 2772"/>
              <a:gd name="T13" fmla="*/ 713836 h 780"/>
              <a:gd name="T14" fmla="*/ 604250 w 2772"/>
              <a:gd name="T15" fmla="*/ 995662 h 780"/>
              <a:gd name="T16" fmla="*/ 679996 w 2772"/>
              <a:gd name="T17" fmla="*/ 443134 h 780"/>
              <a:gd name="T18" fmla="*/ 757464 w 2772"/>
              <a:gd name="T19" fmla="*/ 778730 h 780"/>
              <a:gd name="T20" fmla="*/ 829768 w 2772"/>
              <a:gd name="T21" fmla="*/ 875144 h 780"/>
              <a:gd name="T22" fmla="*/ 907236 w 2772"/>
              <a:gd name="T23" fmla="*/ 654504 h 780"/>
              <a:gd name="T24" fmla="*/ 984704 w 2772"/>
              <a:gd name="T25" fmla="*/ 838062 h 780"/>
              <a:gd name="T26" fmla="*/ 1060450 w 2772"/>
              <a:gd name="T27" fmla="*/ 604443 h 780"/>
              <a:gd name="T28" fmla="*/ 1137918 w 2772"/>
              <a:gd name="T29" fmla="*/ 999370 h 780"/>
              <a:gd name="T30" fmla="*/ 1215386 w 2772"/>
              <a:gd name="T31" fmla="*/ 1064264 h 780"/>
              <a:gd name="T32" fmla="*/ 1287689 w 2772"/>
              <a:gd name="T33" fmla="*/ 865874 h 780"/>
              <a:gd name="T34" fmla="*/ 1368600 w 2772"/>
              <a:gd name="T35" fmla="*/ 585902 h 780"/>
              <a:gd name="T36" fmla="*/ 1440904 w 2772"/>
              <a:gd name="T37" fmla="*/ 825083 h 780"/>
              <a:gd name="T38" fmla="*/ 1518372 w 2772"/>
              <a:gd name="T39" fmla="*/ 630401 h 780"/>
              <a:gd name="T40" fmla="*/ 1595840 w 2772"/>
              <a:gd name="T41" fmla="*/ 630401 h 780"/>
              <a:gd name="T42" fmla="*/ 1673307 w 2772"/>
              <a:gd name="T43" fmla="*/ 1095784 h 780"/>
              <a:gd name="T44" fmla="*/ 1749054 w 2772"/>
              <a:gd name="T45" fmla="*/ 773168 h 780"/>
              <a:gd name="T46" fmla="*/ 1826522 w 2772"/>
              <a:gd name="T47" fmla="*/ 754627 h 780"/>
              <a:gd name="T48" fmla="*/ 1903990 w 2772"/>
              <a:gd name="T49" fmla="*/ 691586 h 780"/>
              <a:gd name="T50" fmla="*/ 1976293 w 2772"/>
              <a:gd name="T51" fmla="*/ 1114326 h 780"/>
              <a:gd name="T52" fmla="*/ 2053761 w 2772"/>
              <a:gd name="T53" fmla="*/ 704565 h 780"/>
              <a:gd name="T54" fmla="*/ 2134672 w 2772"/>
              <a:gd name="T55" fmla="*/ 1156970 h 780"/>
              <a:gd name="T56" fmla="*/ 2206975 w 2772"/>
              <a:gd name="T57" fmla="*/ 654504 h 780"/>
              <a:gd name="T58" fmla="*/ 2284443 w 2772"/>
              <a:gd name="T59" fmla="*/ 737939 h 780"/>
              <a:gd name="T60" fmla="*/ 2361911 w 2772"/>
              <a:gd name="T61" fmla="*/ 552528 h 780"/>
              <a:gd name="T62" fmla="*/ 2437658 w 2772"/>
              <a:gd name="T63" fmla="*/ 990100 h 780"/>
              <a:gd name="T64" fmla="*/ 2515126 w 2772"/>
              <a:gd name="T65" fmla="*/ 630401 h 780"/>
              <a:gd name="T66" fmla="*/ 2587429 w 2772"/>
              <a:gd name="T67" fmla="*/ 719398 h 780"/>
              <a:gd name="T68" fmla="*/ 2668340 w 2772"/>
              <a:gd name="T69" fmla="*/ 667483 h 780"/>
              <a:gd name="T70" fmla="*/ 2742365 w 2772"/>
              <a:gd name="T71" fmla="*/ 585902 h 780"/>
              <a:gd name="T72" fmla="*/ 2818111 w 2772"/>
              <a:gd name="T73" fmla="*/ 713836 h 780"/>
              <a:gd name="T74" fmla="*/ 2895579 w 2772"/>
              <a:gd name="T75" fmla="*/ 700857 h 780"/>
              <a:gd name="T76" fmla="*/ 2973047 w 2772"/>
              <a:gd name="T77" fmla="*/ 341158 h 780"/>
              <a:gd name="T78" fmla="*/ 3048794 w 2772"/>
              <a:gd name="T79" fmla="*/ 211370 h 780"/>
              <a:gd name="T80" fmla="*/ 3126262 w 2772"/>
              <a:gd name="T81" fmla="*/ 990100 h 780"/>
              <a:gd name="T82" fmla="*/ 3203730 w 2772"/>
              <a:gd name="T83" fmla="*/ 626692 h 780"/>
              <a:gd name="T84" fmla="*/ 3281198 w 2772"/>
              <a:gd name="T85" fmla="*/ 645233 h 780"/>
              <a:gd name="T86" fmla="*/ 3353501 w 2772"/>
              <a:gd name="T87" fmla="*/ 769459 h 780"/>
              <a:gd name="T88" fmla="*/ 3429247 w 2772"/>
              <a:gd name="T89" fmla="*/ 673045 h 780"/>
              <a:gd name="T90" fmla="*/ 3506715 w 2772"/>
              <a:gd name="T91" fmla="*/ 769459 h 780"/>
              <a:gd name="T92" fmla="*/ 3584183 w 2772"/>
              <a:gd name="T93" fmla="*/ 630401 h 780"/>
              <a:gd name="T94" fmla="*/ 3661651 w 2772"/>
              <a:gd name="T95" fmla="*/ 1058702 h 780"/>
              <a:gd name="T96" fmla="*/ 3737398 w 2772"/>
              <a:gd name="T97" fmla="*/ 571069 h 780"/>
              <a:gd name="T98" fmla="*/ 3814866 w 2772"/>
              <a:gd name="T99" fmla="*/ 621130 h 780"/>
              <a:gd name="T100" fmla="*/ 3892334 w 2772"/>
              <a:gd name="T101" fmla="*/ 934476 h 780"/>
              <a:gd name="T102" fmla="*/ 3968080 w 2772"/>
              <a:gd name="T103" fmla="*/ 1188490 h 780"/>
              <a:gd name="T104" fmla="*/ 4042105 w 2772"/>
              <a:gd name="T105" fmla="*/ 626692 h 780"/>
              <a:gd name="T106" fmla="*/ 4117851 w 2772"/>
              <a:gd name="T107" fmla="*/ 741648 h 780"/>
              <a:gd name="T108" fmla="*/ 4195319 w 2772"/>
              <a:gd name="T109" fmla="*/ 710128 h 780"/>
              <a:gd name="T110" fmla="*/ 4272787 w 2772"/>
              <a:gd name="T111" fmla="*/ 691586 h 780"/>
              <a:gd name="T112" fmla="*/ 4348534 w 2772"/>
              <a:gd name="T113" fmla="*/ 875144 h 780"/>
              <a:gd name="T114" fmla="*/ 4426002 w 2772"/>
              <a:gd name="T115" fmla="*/ 710128 h 780"/>
              <a:gd name="T116" fmla="*/ 4503469 w 2772"/>
              <a:gd name="T117" fmla="*/ 782438 h 780"/>
              <a:gd name="T118" fmla="*/ 4580937 w 2772"/>
              <a:gd name="T119" fmla="*/ 754627 h 780"/>
              <a:gd name="T120" fmla="*/ 4656684 w 2772"/>
              <a:gd name="T121" fmla="*/ 676754 h 780"/>
              <a:gd name="T122" fmla="*/ 4730709 w 2772"/>
              <a:gd name="T123" fmla="*/ 676754 h 780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2772" h="780">
                <a:moveTo>
                  <a:pt x="0" y="398"/>
                </a:moveTo>
                <a:lnTo>
                  <a:pt x="5" y="494"/>
                </a:lnTo>
                <a:lnTo>
                  <a:pt x="10" y="537"/>
                </a:lnTo>
                <a:lnTo>
                  <a:pt x="15" y="499"/>
                </a:lnTo>
                <a:lnTo>
                  <a:pt x="23" y="427"/>
                </a:lnTo>
                <a:lnTo>
                  <a:pt x="28" y="326"/>
                </a:lnTo>
                <a:lnTo>
                  <a:pt x="33" y="244"/>
                </a:lnTo>
                <a:lnTo>
                  <a:pt x="40" y="226"/>
                </a:lnTo>
                <a:lnTo>
                  <a:pt x="45" y="311"/>
                </a:lnTo>
                <a:lnTo>
                  <a:pt x="50" y="417"/>
                </a:lnTo>
                <a:lnTo>
                  <a:pt x="55" y="482"/>
                </a:lnTo>
                <a:lnTo>
                  <a:pt x="60" y="494"/>
                </a:lnTo>
                <a:lnTo>
                  <a:pt x="68" y="477"/>
                </a:lnTo>
                <a:lnTo>
                  <a:pt x="72" y="442"/>
                </a:lnTo>
                <a:lnTo>
                  <a:pt x="77" y="420"/>
                </a:lnTo>
                <a:lnTo>
                  <a:pt x="82" y="380"/>
                </a:lnTo>
                <a:lnTo>
                  <a:pt x="87" y="313"/>
                </a:lnTo>
                <a:lnTo>
                  <a:pt x="95" y="296"/>
                </a:lnTo>
                <a:lnTo>
                  <a:pt x="100" y="301"/>
                </a:lnTo>
                <a:lnTo>
                  <a:pt x="105" y="321"/>
                </a:lnTo>
                <a:lnTo>
                  <a:pt x="112" y="380"/>
                </a:lnTo>
                <a:lnTo>
                  <a:pt x="117" y="430"/>
                </a:lnTo>
                <a:lnTo>
                  <a:pt x="122" y="430"/>
                </a:lnTo>
                <a:lnTo>
                  <a:pt x="127" y="440"/>
                </a:lnTo>
                <a:lnTo>
                  <a:pt x="132" y="445"/>
                </a:lnTo>
                <a:lnTo>
                  <a:pt x="137" y="455"/>
                </a:lnTo>
                <a:lnTo>
                  <a:pt x="145" y="447"/>
                </a:lnTo>
                <a:lnTo>
                  <a:pt x="149" y="415"/>
                </a:lnTo>
                <a:lnTo>
                  <a:pt x="154" y="388"/>
                </a:lnTo>
                <a:lnTo>
                  <a:pt x="162" y="353"/>
                </a:lnTo>
                <a:lnTo>
                  <a:pt x="167" y="316"/>
                </a:lnTo>
                <a:lnTo>
                  <a:pt x="172" y="263"/>
                </a:lnTo>
                <a:lnTo>
                  <a:pt x="177" y="236"/>
                </a:lnTo>
                <a:lnTo>
                  <a:pt x="184" y="256"/>
                </a:lnTo>
                <a:lnTo>
                  <a:pt x="189" y="355"/>
                </a:lnTo>
                <a:lnTo>
                  <a:pt x="194" y="475"/>
                </a:lnTo>
                <a:lnTo>
                  <a:pt x="199" y="566"/>
                </a:lnTo>
                <a:lnTo>
                  <a:pt x="204" y="581"/>
                </a:lnTo>
                <a:lnTo>
                  <a:pt x="212" y="552"/>
                </a:lnTo>
                <a:lnTo>
                  <a:pt x="217" y="437"/>
                </a:lnTo>
                <a:lnTo>
                  <a:pt x="221" y="256"/>
                </a:lnTo>
                <a:lnTo>
                  <a:pt x="226" y="102"/>
                </a:lnTo>
                <a:lnTo>
                  <a:pt x="234" y="75"/>
                </a:lnTo>
                <a:lnTo>
                  <a:pt x="239" y="256"/>
                </a:lnTo>
                <a:lnTo>
                  <a:pt x="244" y="604"/>
                </a:lnTo>
                <a:lnTo>
                  <a:pt x="249" y="780"/>
                </a:lnTo>
                <a:lnTo>
                  <a:pt x="254" y="688"/>
                </a:lnTo>
                <a:lnTo>
                  <a:pt x="261" y="512"/>
                </a:lnTo>
                <a:lnTo>
                  <a:pt x="266" y="395"/>
                </a:lnTo>
                <a:lnTo>
                  <a:pt x="274" y="370"/>
                </a:lnTo>
                <a:lnTo>
                  <a:pt x="279" y="390"/>
                </a:lnTo>
                <a:lnTo>
                  <a:pt x="284" y="430"/>
                </a:lnTo>
                <a:lnTo>
                  <a:pt x="289" y="440"/>
                </a:lnTo>
                <a:lnTo>
                  <a:pt x="294" y="435"/>
                </a:lnTo>
                <a:lnTo>
                  <a:pt x="298" y="417"/>
                </a:lnTo>
                <a:lnTo>
                  <a:pt x="303" y="385"/>
                </a:lnTo>
                <a:lnTo>
                  <a:pt x="311" y="293"/>
                </a:lnTo>
                <a:lnTo>
                  <a:pt x="316" y="263"/>
                </a:lnTo>
                <a:lnTo>
                  <a:pt x="323" y="261"/>
                </a:lnTo>
                <a:lnTo>
                  <a:pt x="328" y="263"/>
                </a:lnTo>
                <a:lnTo>
                  <a:pt x="333" y="338"/>
                </a:lnTo>
                <a:lnTo>
                  <a:pt x="338" y="417"/>
                </a:lnTo>
                <a:lnTo>
                  <a:pt x="343" y="492"/>
                </a:lnTo>
                <a:lnTo>
                  <a:pt x="351" y="537"/>
                </a:lnTo>
                <a:lnTo>
                  <a:pt x="356" y="552"/>
                </a:lnTo>
                <a:lnTo>
                  <a:pt x="361" y="512"/>
                </a:lnTo>
                <a:lnTo>
                  <a:pt x="366" y="487"/>
                </a:lnTo>
                <a:lnTo>
                  <a:pt x="371" y="460"/>
                </a:lnTo>
                <a:lnTo>
                  <a:pt x="378" y="405"/>
                </a:lnTo>
                <a:lnTo>
                  <a:pt x="383" y="340"/>
                </a:lnTo>
                <a:lnTo>
                  <a:pt x="388" y="283"/>
                </a:lnTo>
                <a:lnTo>
                  <a:pt x="395" y="239"/>
                </a:lnTo>
                <a:lnTo>
                  <a:pt x="400" y="273"/>
                </a:lnTo>
                <a:lnTo>
                  <a:pt x="405" y="345"/>
                </a:lnTo>
                <a:lnTo>
                  <a:pt x="410" y="383"/>
                </a:lnTo>
                <a:lnTo>
                  <a:pt x="415" y="338"/>
                </a:lnTo>
                <a:lnTo>
                  <a:pt x="423" y="246"/>
                </a:lnTo>
                <a:lnTo>
                  <a:pt x="428" y="196"/>
                </a:lnTo>
                <a:lnTo>
                  <a:pt x="433" y="278"/>
                </a:lnTo>
                <a:lnTo>
                  <a:pt x="440" y="420"/>
                </a:lnTo>
                <a:lnTo>
                  <a:pt x="445" y="492"/>
                </a:lnTo>
                <a:lnTo>
                  <a:pt x="450" y="447"/>
                </a:lnTo>
                <a:lnTo>
                  <a:pt x="455" y="417"/>
                </a:lnTo>
                <a:lnTo>
                  <a:pt x="460" y="430"/>
                </a:lnTo>
                <a:lnTo>
                  <a:pt x="465" y="442"/>
                </a:lnTo>
                <a:lnTo>
                  <a:pt x="472" y="492"/>
                </a:lnTo>
                <a:lnTo>
                  <a:pt x="477" y="504"/>
                </a:lnTo>
                <a:lnTo>
                  <a:pt x="482" y="472"/>
                </a:lnTo>
                <a:lnTo>
                  <a:pt x="487" y="430"/>
                </a:lnTo>
                <a:lnTo>
                  <a:pt x="495" y="420"/>
                </a:lnTo>
                <a:lnTo>
                  <a:pt x="500" y="425"/>
                </a:lnTo>
                <a:lnTo>
                  <a:pt x="505" y="430"/>
                </a:lnTo>
                <a:lnTo>
                  <a:pt x="512" y="405"/>
                </a:lnTo>
                <a:lnTo>
                  <a:pt x="517" y="343"/>
                </a:lnTo>
                <a:lnTo>
                  <a:pt x="522" y="335"/>
                </a:lnTo>
                <a:lnTo>
                  <a:pt x="527" y="353"/>
                </a:lnTo>
                <a:lnTo>
                  <a:pt x="532" y="420"/>
                </a:lnTo>
                <a:lnTo>
                  <a:pt x="537" y="514"/>
                </a:lnTo>
                <a:lnTo>
                  <a:pt x="542" y="542"/>
                </a:lnTo>
                <a:lnTo>
                  <a:pt x="549" y="479"/>
                </a:lnTo>
                <a:lnTo>
                  <a:pt x="557" y="417"/>
                </a:lnTo>
                <a:lnTo>
                  <a:pt x="562" y="402"/>
                </a:lnTo>
                <a:lnTo>
                  <a:pt x="567" y="440"/>
                </a:lnTo>
                <a:lnTo>
                  <a:pt x="572" y="452"/>
                </a:lnTo>
                <a:lnTo>
                  <a:pt x="577" y="447"/>
                </a:lnTo>
                <a:lnTo>
                  <a:pt x="582" y="417"/>
                </a:lnTo>
                <a:lnTo>
                  <a:pt x="589" y="383"/>
                </a:lnTo>
                <a:lnTo>
                  <a:pt x="594" y="360"/>
                </a:lnTo>
                <a:lnTo>
                  <a:pt x="599" y="348"/>
                </a:lnTo>
                <a:lnTo>
                  <a:pt x="606" y="345"/>
                </a:lnTo>
                <a:lnTo>
                  <a:pt x="611" y="343"/>
                </a:lnTo>
                <a:lnTo>
                  <a:pt x="616" y="326"/>
                </a:lnTo>
                <a:lnTo>
                  <a:pt x="621" y="291"/>
                </a:lnTo>
                <a:lnTo>
                  <a:pt x="626" y="234"/>
                </a:lnTo>
                <a:lnTo>
                  <a:pt x="634" y="196"/>
                </a:lnTo>
                <a:lnTo>
                  <a:pt x="639" y="236"/>
                </a:lnTo>
                <a:lnTo>
                  <a:pt x="644" y="358"/>
                </a:lnTo>
                <a:lnTo>
                  <a:pt x="649" y="499"/>
                </a:lnTo>
                <a:lnTo>
                  <a:pt x="654" y="561"/>
                </a:lnTo>
                <a:lnTo>
                  <a:pt x="661" y="539"/>
                </a:lnTo>
                <a:lnTo>
                  <a:pt x="666" y="482"/>
                </a:lnTo>
                <a:lnTo>
                  <a:pt x="671" y="385"/>
                </a:lnTo>
                <a:lnTo>
                  <a:pt x="679" y="281"/>
                </a:lnTo>
                <a:lnTo>
                  <a:pt x="683" y="224"/>
                </a:lnTo>
                <a:lnTo>
                  <a:pt x="688" y="174"/>
                </a:lnTo>
                <a:lnTo>
                  <a:pt x="693" y="239"/>
                </a:lnTo>
                <a:lnTo>
                  <a:pt x="698" y="435"/>
                </a:lnTo>
                <a:lnTo>
                  <a:pt x="706" y="574"/>
                </a:lnTo>
                <a:lnTo>
                  <a:pt x="711" y="556"/>
                </a:lnTo>
                <a:lnTo>
                  <a:pt x="718" y="497"/>
                </a:lnTo>
                <a:lnTo>
                  <a:pt x="723" y="432"/>
                </a:lnTo>
                <a:lnTo>
                  <a:pt x="728" y="363"/>
                </a:lnTo>
                <a:lnTo>
                  <a:pt x="733" y="311"/>
                </a:lnTo>
                <a:lnTo>
                  <a:pt x="738" y="266"/>
                </a:lnTo>
                <a:lnTo>
                  <a:pt x="743" y="303"/>
                </a:lnTo>
                <a:lnTo>
                  <a:pt x="748" y="467"/>
                </a:lnTo>
                <a:lnTo>
                  <a:pt x="756" y="599"/>
                </a:lnTo>
                <a:lnTo>
                  <a:pt x="760" y="596"/>
                </a:lnTo>
                <a:lnTo>
                  <a:pt x="765" y="554"/>
                </a:lnTo>
                <a:lnTo>
                  <a:pt x="770" y="507"/>
                </a:lnTo>
                <a:lnTo>
                  <a:pt x="778" y="465"/>
                </a:lnTo>
                <a:lnTo>
                  <a:pt x="783" y="415"/>
                </a:lnTo>
                <a:lnTo>
                  <a:pt x="788" y="370"/>
                </a:lnTo>
                <a:lnTo>
                  <a:pt x="795" y="316"/>
                </a:lnTo>
                <a:lnTo>
                  <a:pt x="800" y="263"/>
                </a:lnTo>
                <a:lnTo>
                  <a:pt x="805" y="286"/>
                </a:lnTo>
                <a:lnTo>
                  <a:pt x="810" y="335"/>
                </a:lnTo>
                <a:lnTo>
                  <a:pt x="815" y="375"/>
                </a:lnTo>
                <a:lnTo>
                  <a:pt x="820" y="442"/>
                </a:lnTo>
                <a:lnTo>
                  <a:pt x="828" y="484"/>
                </a:lnTo>
                <a:lnTo>
                  <a:pt x="833" y="479"/>
                </a:lnTo>
                <a:lnTo>
                  <a:pt x="837" y="445"/>
                </a:lnTo>
                <a:lnTo>
                  <a:pt x="845" y="402"/>
                </a:lnTo>
                <a:lnTo>
                  <a:pt x="850" y="353"/>
                </a:lnTo>
                <a:lnTo>
                  <a:pt x="855" y="358"/>
                </a:lnTo>
                <a:lnTo>
                  <a:pt x="860" y="415"/>
                </a:lnTo>
                <a:lnTo>
                  <a:pt x="867" y="465"/>
                </a:lnTo>
                <a:lnTo>
                  <a:pt x="872" y="457"/>
                </a:lnTo>
                <a:lnTo>
                  <a:pt x="877" y="395"/>
                </a:lnTo>
                <a:lnTo>
                  <a:pt x="882" y="340"/>
                </a:lnTo>
                <a:lnTo>
                  <a:pt x="890" y="313"/>
                </a:lnTo>
                <a:lnTo>
                  <a:pt x="895" y="338"/>
                </a:lnTo>
                <a:lnTo>
                  <a:pt x="900" y="385"/>
                </a:lnTo>
                <a:lnTo>
                  <a:pt x="905" y="437"/>
                </a:lnTo>
                <a:lnTo>
                  <a:pt x="910" y="445"/>
                </a:lnTo>
                <a:lnTo>
                  <a:pt x="917" y="425"/>
                </a:lnTo>
                <a:lnTo>
                  <a:pt x="922" y="398"/>
                </a:lnTo>
                <a:lnTo>
                  <a:pt x="927" y="340"/>
                </a:lnTo>
                <a:lnTo>
                  <a:pt x="932" y="291"/>
                </a:lnTo>
                <a:lnTo>
                  <a:pt x="937" y="306"/>
                </a:lnTo>
                <a:lnTo>
                  <a:pt x="944" y="273"/>
                </a:lnTo>
                <a:lnTo>
                  <a:pt x="949" y="204"/>
                </a:lnTo>
                <a:lnTo>
                  <a:pt x="957" y="70"/>
                </a:lnTo>
                <a:lnTo>
                  <a:pt x="962" y="90"/>
                </a:lnTo>
                <a:lnTo>
                  <a:pt x="967" y="311"/>
                </a:lnTo>
                <a:lnTo>
                  <a:pt x="972" y="591"/>
                </a:lnTo>
                <a:lnTo>
                  <a:pt x="977" y="735"/>
                </a:lnTo>
                <a:lnTo>
                  <a:pt x="982" y="715"/>
                </a:lnTo>
                <a:lnTo>
                  <a:pt x="987" y="614"/>
                </a:lnTo>
                <a:lnTo>
                  <a:pt x="994" y="529"/>
                </a:lnTo>
                <a:lnTo>
                  <a:pt x="999" y="460"/>
                </a:lnTo>
                <a:lnTo>
                  <a:pt x="1006" y="422"/>
                </a:lnTo>
                <a:lnTo>
                  <a:pt x="1011" y="412"/>
                </a:lnTo>
                <a:lnTo>
                  <a:pt x="1016" y="417"/>
                </a:lnTo>
                <a:lnTo>
                  <a:pt x="1021" y="393"/>
                </a:lnTo>
                <a:lnTo>
                  <a:pt x="1026" y="380"/>
                </a:lnTo>
                <a:lnTo>
                  <a:pt x="1034" y="368"/>
                </a:lnTo>
                <a:lnTo>
                  <a:pt x="1039" y="385"/>
                </a:lnTo>
                <a:lnTo>
                  <a:pt x="1044" y="398"/>
                </a:lnTo>
                <a:lnTo>
                  <a:pt x="1049" y="427"/>
                </a:lnTo>
                <a:lnTo>
                  <a:pt x="1056" y="422"/>
                </a:lnTo>
                <a:lnTo>
                  <a:pt x="1061" y="407"/>
                </a:lnTo>
                <a:lnTo>
                  <a:pt x="1066" y="390"/>
                </a:lnTo>
                <a:lnTo>
                  <a:pt x="1071" y="380"/>
                </a:lnTo>
                <a:lnTo>
                  <a:pt x="1076" y="370"/>
                </a:lnTo>
                <a:lnTo>
                  <a:pt x="1083" y="375"/>
                </a:lnTo>
                <a:lnTo>
                  <a:pt x="1088" y="373"/>
                </a:lnTo>
                <a:lnTo>
                  <a:pt x="1093" y="358"/>
                </a:lnTo>
                <a:lnTo>
                  <a:pt x="1098" y="363"/>
                </a:lnTo>
                <a:lnTo>
                  <a:pt x="1106" y="373"/>
                </a:lnTo>
                <a:lnTo>
                  <a:pt x="1111" y="380"/>
                </a:lnTo>
                <a:lnTo>
                  <a:pt x="1116" y="326"/>
                </a:lnTo>
                <a:lnTo>
                  <a:pt x="1123" y="189"/>
                </a:lnTo>
                <a:lnTo>
                  <a:pt x="1128" y="72"/>
                </a:lnTo>
                <a:lnTo>
                  <a:pt x="1133" y="0"/>
                </a:lnTo>
                <a:lnTo>
                  <a:pt x="1138" y="82"/>
                </a:lnTo>
                <a:lnTo>
                  <a:pt x="1143" y="350"/>
                </a:lnTo>
                <a:lnTo>
                  <a:pt x="1148" y="601"/>
                </a:lnTo>
                <a:lnTo>
                  <a:pt x="1155" y="733"/>
                </a:lnTo>
                <a:lnTo>
                  <a:pt x="1160" y="733"/>
                </a:lnTo>
                <a:lnTo>
                  <a:pt x="1165" y="658"/>
                </a:lnTo>
                <a:lnTo>
                  <a:pt x="1173" y="599"/>
                </a:lnTo>
                <a:lnTo>
                  <a:pt x="1178" y="564"/>
                </a:lnTo>
                <a:lnTo>
                  <a:pt x="1183" y="502"/>
                </a:lnTo>
                <a:lnTo>
                  <a:pt x="1188" y="432"/>
                </a:lnTo>
                <a:lnTo>
                  <a:pt x="1193" y="380"/>
                </a:lnTo>
                <a:lnTo>
                  <a:pt x="1200" y="345"/>
                </a:lnTo>
                <a:lnTo>
                  <a:pt x="1205" y="348"/>
                </a:lnTo>
                <a:lnTo>
                  <a:pt x="1210" y="303"/>
                </a:lnTo>
                <a:lnTo>
                  <a:pt x="1215" y="214"/>
                </a:lnTo>
                <a:lnTo>
                  <a:pt x="1220" y="152"/>
                </a:lnTo>
                <a:lnTo>
                  <a:pt x="1227" y="226"/>
                </a:lnTo>
                <a:lnTo>
                  <a:pt x="1232" y="455"/>
                </a:lnTo>
                <a:lnTo>
                  <a:pt x="1240" y="624"/>
                </a:lnTo>
                <a:lnTo>
                  <a:pt x="1245" y="631"/>
                </a:lnTo>
                <a:lnTo>
                  <a:pt x="1250" y="554"/>
                </a:lnTo>
                <a:lnTo>
                  <a:pt x="1255" y="484"/>
                </a:lnTo>
                <a:lnTo>
                  <a:pt x="1260" y="440"/>
                </a:lnTo>
                <a:lnTo>
                  <a:pt x="1265" y="415"/>
                </a:lnTo>
                <a:lnTo>
                  <a:pt x="1272" y="402"/>
                </a:lnTo>
                <a:lnTo>
                  <a:pt x="1277" y="380"/>
                </a:lnTo>
                <a:lnTo>
                  <a:pt x="1282" y="353"/>
                </a:lnTo>
                <a:lnTo>
                  <a:pt x="1290" y="338"/>
                </a:lnTo>
                <a:lnTo>
                  <a:pt x="1295" y="321"/>
                </a:lnTo>
                <a:lnTo>
                  <a:pt x="1299" y="301"/>
                </a:lnTo>
                <a:lnTo>
                  <a:pt x="1304" y="288"/>
                </a:lnTo>
                <a:lnTo>
                  <a:pt x="1309" y="281"/>
                </a:lnTo>
                <a:lnTo>
                  <a:pt x="1317" y="298"/>
                </a:lnTo>
                <a:lnTo>
                  <a:pt x="1322" y="358"/>
                </a:lnTo>
                <a:lnTo>
                  <a:pt x="1327" y="398"/>
                </a:lnTo>
                <a:lnTo>
                  <a:pt x="1332" y="417"/>
                </a:lnTo>
                <a:lnTo>
                  <a:pt x="1339" y="427"/>
                </a:lnTo>
                <a:lnTo>
                  <a:pt x="1344" y="432"/>
                </a:lnTo>
                <a:lnTo>
                  <a:pt x="1349" y="430"/>
                </a:lnTo>
                <a:lnTo>
                  <a:pt x="1354" y="407"/>
                </a:lnTo>
                <a:lnTo>
                  <a:pt x="1362" y="370"/>
                </a:lnTo>
                <a:lnTo>
                  <a:pt x="1367" y="343"/>
                </a:lnTo>
                <a:lnTo>
                  <a:pt x="1372" y="298"/>
                </a:lnTo>
                <a:lnTo>
                  <a:pt x="1376" y="263"/>
                </a:lnTo>
                <a:lnTo>
                  <a:pt x="1381" y="263"/>
                </a:lnTo>
                <a:lnTo>
                  <a:pt x="1386" y="296"/>
                </a:lnTo>
                <a:lnTo>
                  <a:pt x="1394" y="405"/>
                </a:lnTo>
                <a:lnTo>
                  <a:pt x="1401" y="502"/>
                </a:lnTo>
                <a:lnTo>
                  <a:pt x="1406" y="571"/>
                </a:lnTo>
                <a:lnTo>
                  <a:pt x="1411" y="574"/>
                </a:lnTo>
                <a:lnTo>
                  <a:pt x="1416" y="534"/>
                </a:lnTo>
                <a:lnTo>
                  <a:pt x="1421" y="482"/>
                </a:lnTo>
                <a:lnTo>
                  <a:pt x="1426" y="460"/>
                </a:lnTo>
                <a:lnTo>
                  <a:pt x="1431" y="432"/>
                </a:lnTo>
                <a:lnTo>
                  <a:pt x="1439" y="358"/>
                </a:lnTo>
                <a:lnTo>
                  <a:pt x="1444" y="239"/>
                </a:lnTo>
                <a:lnTo>
                  <a:pt x="1449" y="204"/>
                </a:lnTo>
                <a:lnTo>
                  <a:pt x="1456" y="271"/>
                </a:lnTo>
                <a:lnTo>
                  <a:pt x="1461" y="340"/>
                </a:lnTo>
                <a:lnTo>
                  <a:pt x="1466" y="415"/>
                </a:lnTo>
                <a:lnTo>
                  <a:pt x="1471" y="547"/>
                </a:lnTo>
                <a:lnTo>
                  <a:pt x="1478" y="638"/>
                </a:lnTo>
                <a:lnTo>
                  <a:pt x="1483" y="633"/>
                </a:lnTo>
                <a:lnTo>
                  <a:pt x="1488" y="566"/>
                </a:lnTo>
                <a:lnTo>
                  <a:pt x="1493" y="489"/>
                </a:lnTo>
                <a:lnTo>
                  <a:pt x="1498" y="422"/>
                </a:lnTo>
                <a:lnTo>
                  <a:pt x="1503" y="388"/>
                </a:lnTo>
                <a:lnTo>
                  <a:pt x="1511" y="355"/>
                </a:lnTo>
                <a:lnTo>
                  <a:pt x="1516" y="330"/>
                </a:lnTo>
                <a:lnTo>
                  <a:pt x="1521" y="303"/>
                </a:lnTo>
                <a:lnTo>
                  <a:pt x="1528" y="286"/>
                </a:lnTo>
                <a:lnTo>
                  <a:pt x="1533" y="251"/>
                </a:lnTo>
                <a:lnTo>
                  <a:pt x="1538" y="249"/>
                </a:lnTo>
                <a:lnTo>
                  <a:pt x="1543" y="291"/>
                </a:lnTo>
                <a:lnTo>
                  <a:pt x="1550" y="360"/>
                </a:lnTo>
                <a:lnTo>
                  <a:pt x="1555" y="415"/>
                </a:lnTo>
                <a:lnTo>
                  <a:pt x="1560" y="447"/>
                </a:lnTo>
                <a:lnTo>
                  <a:pt x="1568" y="475"/>
                </a:lnTo>
                <a:lnTo>
                  <a:pt x="1573" y="470"/>
                </a:lnTo>
                <a:lnTo>
                  <a:pt x="1578" y="415"/>
                </a:lnTo>
                <a:lnTo>
                  <a:pt x="1583" y="343"/>
                </a:lnTo>
                <a:lnTo>
                  <a:pt x="1588" y="318"/>
                </a:lnTo>
                <a:lnTo>
                  <a:pt x="1593" y="316"/>
                </a:lnTo>
                <a:lnTo>
                  <a:pt x="1600" y="388"/>
                </a:lnTo>
                <a:lnTo>
                  <a:pt x="1605" y="460"/>
                </a:lnTo>
                <a:lnTo>
                  <a:pt x="1610" y="452"/>
                </a:lnTo>
                <a:lnTo>
                  <a:pt x="1615" y="415"/>
                </a:lnTo>
                <a:lnTo>
                  <a:pt x="1622" y="395"/>
                </a:lnTo>
                <a:lnTo>
                  <a:pt x="1627" y="415"/>
                </a:lnTo>
                <a:lnTo>
                  <a:pt x="1632" y="402"/>
                </a:lnTo>
                <a:lnTo>
                  <a:pt x="1637" y="385"/>
                </a:lnTo>
                <a:lnTo>
                  <a:pt x="1645" y="348"/>
                </a:lnTo>
                <a:lnTo>
                  <a:pt x="1650" y="340"/>
                </a:lnTo>
                <a:lnTo>
                  <a:pt x="1655" y="412"/>
                </a:lnTo>
                <a:lnTo>
                  <a:pt x="1660" y="497"/>
                </a:lnTo>
                <a:lnTo>
                  <a:pt x="1665" y="517"/>
                </a:lnTo>
                <a:lnTo>
                  <a:pt x="1670" y="482"/>
                </a:lnTo>
                <a:lnTo>
                  <a:pt x="1677" y="430"/>
                </a:lnTo>
                <a:lnTo>
                  <a:pt x="1682" y="378"/>
                </a:lnTo>
                <a:lnTo>
                  <a:pt x="1689" y="350"/>
                </a:lnTo>
                <a:lnTo>
                  <a:pt x="1694" y="338"/>
                </a:lnTo>
                <a:lnTo>
                  <a:pt x="1699" y="363"/>
                </a:lnTo>
                <a:lnTo>
                  <a:pt x="1704" y="412"/>
                </a:lnTo>
                <a:lnTo>
                  <a:pt x="1709" y="402"/>
                </a:lnTo>
                <a:lnTo>
                  <a:pt x="1717" y="313"/>
                </a:lnTo>
                <a:lnTo>
                  <a:pt x="1722" y="239"/>
                </a:lnTo>
                <a:lnTo>
                  <a:pt x="1727" y="184"/>
                </a:lnTo>
                <a:lnTo>
                  <a:pt x="1734" y="296"/>
                </a:lnTo>
                <a:lnTo>
                  <a:pt x="1739" y="462"/>
                </a:lnTo>
                <a:lnTo>
                  <a:pt x="1744" y="571"/>
                </a:lnTo>
                <a:lnTo>
                  <a:pt x="1749" y="596"/>
                </a:lnTo>
                <a:lnTo>
                  <a:pt x="1754" y="574"/>
                </a:lnTo>
                <a:lnTo>
                  <a:pt x="1759" y="455"/>
                </a:lnTo>
                <a:lnTo>
                  <a:pt x="1766" y="268"/>
                </a:lnTo>
                <a:lnTo>
                  <a:pt x="1771" y="114"/>
                </a:lnTo>
                <a:lnTo>
                  <a:pt x="1776" y="55"/>
                </a:lnTo>
                <a:lnTo>
                  <a:pt x="1781" y="234"/>
                </a:lnTo>
                <a:lnTo>
                  <a:pt x="1789" y="502"/>
                </a:lnTo>
                <a:lnTo>
                  <a:pt x="1794" y="673"/>
                </a:lnTo>
                <a:lnTo>
                  <a:pt x="1799" y="708"/>
                </a:lnTo>
                <a:lnTo>
                  <a:pt x="1806" y="671"/>
                </a:lnTo>
                <a:lnTo>
                  <a:pt x="1811" y="599"/>
                </a:lnTo>
                <a:lnTo>
                  <a:pt x="1816" y="534"/>
                </a:lnTo>
                <a:lnTo>
                  <a:pt x="1821" y="475"/>
                </a:lnTo>
                <a:lnTo>
                  <a:pt x="1826" y="400"/>
                </a:lnTo>
                <a:lnTo>
                  <a:pt x="1831" y="313"/>
                </a:lnTo>
                <a:lnTo>
                  <a:pt x="1838" y="263"/>
                </a:lnTo>
                <a:lnTo>
                  <a:pt x="1843" y="268"/>
                </a:lnTo>
                <a:lnTo>
                  <a:pt x="1851" y="326"/>
                </a:lnTo>
                <a:lnTo>
                  <a:pt x="1856" y="355"/>
                </a:lnTo>
                <a:lnTo>
                  <a:pt x="1861" y="338"/>
                </a:lnTo>
                <a:lnTo>
                  <a:pt x="1866" y="333"/>
                </a:lnTo>
                <a:lnTo>
                  <a:pt x="1871" y="338"/>
                </a:lnTo>
                <a:lnTo>
                  <a:pt x="1876" y="360"/>
                </a:lnTo>
                <a:lnTo>
                  <a:pt x="1883" y="385"/>
                </a:lnTo>
                <a:lnTo>
                  <a:pt x="1888" y="388"/>
                </a:lnTo>
                <a:lnTo>
                  <a:pt x="1893" y="370"/>
                </a:lnTo>
                <a:lnTo>
                  <a:pt x="1898" y="345"/>
                </a:lnTo>
                <a:lnTo>
                  <a:pt x="1906" y="348"/>
                </a:lnTo>
                <a:lnTo>
                  <a:pt x="1910" y="353"/>
                </a:lnTo>
                <a:lnTo>
                  <a:pt x="1915" y="343"/>
                </a:lnTo>
                <a:lnTo>
                  <a:pt x="1923" y="370"/>
                </a:lnTo>
                <a:lnTo>
                  <a:pt x="1928" y="430"/>
                </a:lnTo>
                <a:lnTo>
                  <a:pt x="1933" y="472"/>
                </a:lnTo>
                <a:lnTo>
                  <a:pt x="1938" y="460"/>
                </a:lnTo>
                <a:lnTo>
                  <a:pt x="1943" y="435"/>
                </a:lnTo>
                <a:lnTo>
                  <a:pt x="1948" y="415"/>
                </a:lnTo>
                <a:lnTo>
                  <a:pt x="1955" y="385"/>
                </a:lnTo>
                <a:lnTo>
                  <a:pt x="1960" y="363"/>
                </a:lnTo>
                <a:lnTo>
                  <a:pt x="1965" y="353"/>
                </a:lnTo>
                <a:lnTo>
                  <a:pt x="1973" y="350"/>
                </a:lnTo>
                <a:lnTo>
                  <a:pt x="1978" y="358"/>
                </a:lnTo>
                <a:lnTo>
                  <a:pt x="1983" y="407"/>
                </a:lnTo>
                <a:lnTo>
                  <a:pt x="1987" y="407"/>
                </a:lnTo>
                <a:lnTo>
                  <a:pt x="1992" y="363"/>
                </a:lnTo>
                <a:lnTo>
                  <a:pt x="2000" y="345"/>
                </a:lnTo>
                <a:lnTo>
                  <a:pt x="2005" y="363"/>
                </a:lnTo>
                <a:lnTo>
                  <a:pt x="2010" y="402"/>
                </a:lnTo>
                <a:lnTo>
                  <a:pt x="2017" y="447"/>
                </a:lnTo>
                <a:lnTo>
                  <a:pt x="2022" y="472"/>
                </a:lnTo>
                <a:lnTo>
                  <a:pt x="2027" y="465"/>
                </a:lnTo>
                <a:lnTo>
                  <a:pt x="2032" y="460"/>
                </a:lnTo>
                <a:lnTo>
                  <a:pt x="2037" y="415"/>
                </a:lnTo>
                <a:lnTo>
                  <a:pt x="2042" y="365"/>
                </a:lnTo>
                <a:lnTo>
                  <a:pt x="2050" y="321"/>
                </a:lnTo>
                <a:lnTo>
                  <a:pt x="2055" y="271"/>
                </a:lnTo>
                <a:lnTo>
                  <a:pt x="2060" y="266"/>
                </a:lnTo>
                <a:lnTo>
                  <a:pt x="2064" y="375"/>
                </a:lnTo>
                <a:lnTo>
                  <a:pt x="2072" y="475"/>
                </a:lnTo>
                <a:lnTo>
                  <a:pt x="2077" y="455"/>
                </a:lnTo>
                <a:lnTo>
                  <a:pt x="2082" y="340"/>
                </a:lnTo>
                <a:lnTo>
                  <a:pt x="2089" y="211"/>
                </a:lnTo>
                <a:lnTo>
                  <a:pt x="2094" y="154"/>
                </a:lnTo>
                <a:lnTo>
                  <a:pt x="2099" y="313"/>
                </a:lnTo>
                <a:lnTo>
                  <a:pt x="2104" y="497"/>
                </a:lnTo>
                <a:lnTo>
                  <a:pt x="2109" y="609"/>
                </a:lnTo>
                <a:lnTo>
                  <a:pt x="2114" y="591"/>
                </a:lnTo>
                <a:lnTo>
                  <a:pt x="2122" y="569"/>
                </a:lnTo>
                <a:lnTo>
                  <a:pt x="2127" y="571"/>
                </a:lnTo>
                <a:lnTo>
                  <a:pt x="2132" y="589"/>
                </a:lnTo>
                <a:lnTo>
                  <a:pt x="2139" y="599"/>
                </a:lnTo>
                <a:lnTo>
                  <a:pt x="2144" y="564"/>
                </a:lnTo>
                <a:lnTo>
                  <a:pt x="2149" y="509"/>
                </a:lnTo>
                <a:lnTo>
                  <a:pt x="2154" y="457"/>
                </a:lnTo>
                <a:lnTo>
                  <a:pt x="2161" y="402"/>
                </a:lnTo>
                <a:lnTo>
                  <a:pt x="2166" y="360"/>
                </a:lnTo>
                <a:lnTo>
                  <a:pt x="2171" y="308"/>
                </a:lnTo>
                <a:lnTo>
                  <a:pt x="2176" y="271"/>
                </a:lnTo>
                <a:lnTo>
                  <a:pt x="2181" y="229"/>
                </a:lnTo>
                <a:lnTo>
                  <a:pt x="2189" y="219"/>
                </a:lnTo>
                <a:lnTo>
                  <a:pt x="2194" y="271"/>
                </a:lnTo>
                <a:lnTo>
                  <a:pt x="2199" y="348"/>
                </a:lnTo>
                <a:lnTo>
                  <a:pt x="2204" y="358"/>
                </a:lnTo>
                <a:lnTo>
                  <a:pt x="2211" y="338"/>
                </a:lnTo>
                <a:lnTo>
                  <a:pt x="2216" y="335"/>
                </a:lnTo>
                <a:lnTo>
                  <a:pt x="2221" y="328"/>
                </a:lnTo>
                <a:lnTo>
                  <a:pt x="2226" y="308"/>
                </a:lnTo>
                <a:lnTo>
                  <a:pt x="2231" y="363"/>
                </a:lnTo>
                <a:lnTo>
                  <a:pt x="2238" y="412"/>
                </a:lnTo>
                <a:lnTo>
                  <a:pt x="2243" y="472"/>
                </a:lnTo>
                <a:lnTo>
                  <a:pt x="2251" y="524"/>
                </a:lnTo>
                <a:lnTo>
                  <a:pt x="2256" y="532"/>
                </a:lnTo>
                <a:lnTo>
                  <a:pt x="2261" y="504"/>
                </a:lnTo>
                <a:lnTo>
                  <a:pt x="2266" y="415"/>
                </a:lnTo>
                <a:lnTo>
                  <a:pt x="2271" y="216"/>
                </a:lnTo>
                <a:lnTo>
                  <a:pt x="2276" y="97"/>
                </a:lnTo>
                <a:lnTo>
                  <a:pt x="2281" y="75"/>
                </a:lnTo>
                <a:lnTo>
                  <a:pt x="2288" y="281"/>
                </a:lnTo>
                <a:lnTo>
                  <a:pt x="2293" y="534"/>
                </a:lnTo>
                <a:lnTo>
                  <a:pt x="2300" y="646"/>
                </a:lnTo>
                <a:lnTo>
                  <a:pt x="2305" y="641"/>
                </a:lnTo>
                <a:lnTo>
                  <a:pt x="2310" y="599"/>
                </a:lnTo>
                <a:lnTo>
                  <a:pt x="2315" y="549"/>
                </a:lnTo>
                <a:lnTo>
                  <a:pt x="2320" y="502"/>
                </a:lnTo>
                <a:lnTo>
                  <a:pt x="2328" y="477"/>
                </a:lnTo>
                <a:lnTo>
                  <a:pt x="2333" y="455"/>
                </a:lnTo>
                <a:lnTo>
                  <a:pt x="2338" y="425"/>
                </a:lnTo>
                <a:lnTo>
                  <a:pt x="2343" y="380"/>
                </a:lnTo>
                <a:lnTo>
                  <a:pt x="2348" y="338"/>
                </a:lnTo>
                <a:lnTo>
                  <a:pt x="2355" y="296"/>
                </a:lnTo>
                <a:lnTo>
                  <a:pt x="2360" y="276"/>
                </a:lnTo>
                <a:lnTo>
                  <a:pt x="2365" y="253"/>
                </a:lnTo>
                <a:lnTo>
                  <a:pt x="2372" y="263"/>
                </a:lnTo>
                <a:lnTo>
                  <a:pt x="2377" y="253"/>
                </a:lnTo>
                <a:lnTo>
                  <a:pt x="2382" y="196"/>
                </a:lnTo>
                <a:lnTo>
                  <a:pt x="2387" y="226"/>
                </a:lnTo>
                <a:lnTo>
                  <a:pt x="2392" y="400"/>
                </a:lnTo>
                <a:lnTo>
                  <a:pt x="2400" y="534"/>
                </a:lnTo>
                <a:lnTo>
                  <a:pt x="2405" y="549"/>
                </a:lnTo>
                <a:lnTo>
                  <a:pt x="2410" y="532"/>
                </a:lnTo>
                <a:lnTo>
                  <a:pt x="2417" y="472"/>
                </a:lnTo>
                <a:lnTo>
                  <a:pt x="2422" y="388"/>
                </a:lnTo>
                <a:lnTo>
                  <a:pt x="2427" y="303"/>
                </a:lnTo>
                <a:lnTo>
                  <a:pt x="2432" y="296"/>
                </a:lnTo>
                <a:lnTo>
                  <a:pt x="2437" y="383"/>
                </a:lnTo>
                <a:lnTo>
                  <a:pt x="2442" y="514"/>
                </a:lnTo>
                <a:lnTo>
                  <a:pt x="2449" y="601"/>
                </a:lnTo>
                <a:lnTo>
                  <a:pt x="2454" y="596"/>
                </a:lnTo>
                <a:lnTo>
                  <a:pt x="2459" y="544"/>
                </a:lnTo>
                <a:lnTo>
                  <a:pt x="2464" y="487"/>
                </a:lnTo>
                <a:lnTo>
                  <a:pt x="2472" y="442"/>
                </a:lnTo>
                <a:lnTo>
                  <a:pt x="2477" y="412"/>
                </a:lnTo>
                <a:lnTo>
                  <a:pt x="2482" y="373"/>
                </a:lnTo>
                <a:lnTo>
                  <a:pt x="2487" y="311"/>
                </a:lnTo>
                <a:lnTo>
                  <a:pt x="2494" y="253"/>
                </a:lnTo>
                <a:lnTo>
                  <a:pt x="2499" y="224"/>
                </a:lnTo>
                <a:lnTo>
                  <a:pt x="2504" y="231"/>
                </a:lnTo>
                <a:lnTo>
                  <a:pt x="2509" y="286"/>
                </a:lnTo>
                <a:lnTo>
                  <a:pt x="2514" y="415"/>
                </a:lnTo>
                <a:lnTo>
                  <a:pt x="2522" y="504"/>
                </a:lnTo>
                <a:lnTo>
                  <a:pt x="2526" y="472"/>
                </a:lnTo>
                <a:lnTo>
                  <a:pt x="2534" y="398"/>
                </a:lnTo>
                <a:lnTo>
                  <a:pt x="2539" y="355"/>
                </a:lnTo>
                <a:lnTo>
                  <a:pt x="2544" y="388"/>
                </a:lnTo>
                <a:lnTo>
                  <a:pt x="2549" y="460"/>
                </a:lnTo>
                <a:lnTo>
                  <a:pt x="2554" y="482"/>
                </a:lnTo>
                <a:lnTo>
                  <a:pt x="2559" y="442"/>
                </a:lnTo>
                <a:lnTo>
                  <a:pt x="2566" y="402"/>
                </a:lnTo>
                <a:lnTo>
                  <a:pt x="2571" y="383"/>
                </a:lnTo>
                <a:lnTo>
                  <a:pt x="2576" y="368"/>
                </a:lnTo>
                <a:lnTo>
                  <a:pt x="2584" y="348"/>
                </a:lnTo>
                <a:lnTo>
                  <a:pt x="2589" y="326"/>
                </a:lnTo>
                <a:lnTo>
                  <a:pt x="2594" y="321"/>
                </a:lnTo>
                <a:lnTo>
                  <a:pt x="2599" y="323"/>
                </a:lnTo>
                <a:lnTo>
                  <a:pt x="2603" y="348"/>
                </a:lnTo>
                <a:lnTo>
                  <a:pt x="2611" y="373"/>
                </a:lnTo>
                <a:lnTo>
                  <a:pt x="2616" y="422"/>
                </a:lnTo>
                <a:lnTo>
                  <a:pt x="2621" y="475"/>
                </a:lnTo>
                <a:lnTo>
                  <a:pt x="2626" y="492"/>
                </a:lnTo>
                <a:lnTo>
                  <a:pt x="2631" y="470"/>
                </a:lnTo>
                <a:lnTo>
                  <a:pt x="2638" y="415"/>
                </a:lnTo>
                <a:lnTo>
                  <a:pt x="2643" y="385"/>
                </a:lnTo>
                <a:lnTo>
                  <a:pt x="2648" y="373"/>
                </a:lnTo>
                <a:lnTo>
                  <a:pt x="2656" y="390"/>
                </a:lnTo>
                <a:lnTo>
                  <a:pt x="2661" y="407"/>
                </a:lnTo>
                <a:lnTo>
                  <a:pt x="2666" y="405"/>
                </a:lnTo>
                <a:lnTo>
                  <a:pt x="2671" y="417"/>
                </a:lnTo>
                <a:lnTo>
                  <a:pt x="2676" y="400"/>
                </a:lnTo>
                <a:lnTo>
                  <a:pt x="2683" y="388"/>
                </a:lnTo>
                <a:lnTo>
                  <a:pt x="2688" y="385"/>
                </a:lnTo>
                <a:lnTo>
                  <a:pt x="2695" y="390"/>
                </a:lnTo>
                <a:lnTo>
                  <a:pt x="2700" y="380"/>
                </a:lnTo>
                <a:lnTo>
                  <a:pt x="2705" y="365"/>
                </a:lnTo>
                <a:lnTo>
                  <a:pt x="2710" y="370"/>
                </a:lnTo>
                <a:lnTo>
                  <a:pt x="2715" y="388"/>
                </a:lnTo>
                <a:lnTo>
                  <a:pt x="2720" y="383"/>
                </a:lnTo>
                <a:lnTo>
                  <a:pt x="2725" y="380"/>
                </a:lnTo>
                <a:lnTo>
                  <a:pt x="2733" y="363"/>
                </a:lnTo>
                <a:lnTo>
                  <a:pt x="2738" y="343"/>
                </a:lnTo>
                <a:lnTo>
                  <a:pt x="2743" y="358"/>
                </a:lnTo>
                <a:lnTo>
                  <a:pt x="2748" y="365"/>
                </a:lnTo>
                <a:lnTo>
                  <a:pt x="2755" y="370"/>
                </a:lnTo>
                <a:lnTo>
                  <a:pt x="2760" y="373"/>
                </a:lnTo>
                <a:lnTo>
                  <a:pt x="2765" y="370"/>
                </a:lnTo>
                <a:lnTo>
                  <a:pt x="2772" y="417"/>
                </a:lnTo>
              </a:path>
            </a:pathLst>
          </a:custGeom>
          <a:noFill/>
          <a:ln w="12700" cmpd="sng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it-CH"/>
          </a:p>
        </p:txBody>
      </p:sp>
      <p:pic>
        <p:nvPicPr>
          <p:cNvPr id="295" name="Immagine 294">
            <a:extLst>
              <a:ext uri="{FF2B5EF4-FFF2-40B4-BE49-F238E27FC236}">
                <a16:creationId xmlns:a16="http://schemas.microsoft.com/office/drawing/2014/main" id="{C4B82518-A6CB-48B9-9A3A-8F1454063CA2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628785" y="3847686"/>
            <a:ext cx="3441333" cy="2999973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10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10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1" dur="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6" dur="50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7" fill="hold">
                            <p:stCondLst>
                              <p:cond delay="5000"/>
                            </p:stCondLst>
                            <p:childTnLst>
                              <p:par>
                                <p:cTn id="10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20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5" grpId="0" animBg="1"/>
      <p:bldP spid="66" grpId="0" animBg="1"/>
      <p:bldP spid="67" grpId="0" animBg="1"/>
      <p:bldP spid="68" grpId="0" animBg="1"/>
      <p:bldP spid="284" grpId="0" animBg="1"/>
      <p:bldP spid="285" grpId="0" animBg="1"/>
      <p:bldP spid="291" grpId="0" animBg="1"/>
      <p:bldP spid="293" grpId="0"/>
      <p:bldP spid="294" grpId="0" animBg="1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Picture 8"/>
          <p:cNvPicPr>
            <a:picLocks noChangeAspect="1" noChangeArrowheads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4680" y="0"/>
            <a:ext cx="808038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2" name="Titolo 1"/>
          <p:cNvSpPr txBox="1">
            <a:spLocks/>
          </p:cNvSpPr>
          <p:nvPr/>
        </p:nvSpPr>
        <p:spPr>
          <a:xfrm>
            <a:off x="2351584" y="0"/>
            <a:ext cx="8316416" cy="764704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r>
              <a:rPr lang="cy-GB" sz="3200" b="1" dirty="0">
                <a:solidFill>
                  <a:schemeClr val="accent1">
                    <a:lumMod val="75000"/>
                  </a:schemeClr>
                </a:solidFill>
                <a:latin typeface="Arial" charset="0"/>
                <a:cs typeface="Arial" charset="0"/>
              </a:rPr>
              <a:t>FREQUENCY CONTENT</a:t>
            </a:r>
          </a:p>
        </p:txBody>
      </p:sp>
      <p:pic>
        <p:nvPicPr>
          <p:cNvPr id="10" name="Picture 1" descr="D:\SUPSI\SUPSI 2013\Erasmus corsi 2013\MP3 EMG\equalizer cool.gif"/>
          <p:cNvPicPr>
            <a:picLocks noChangeAspect="1" noChangeArrowheads="1" noCrop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63552" y="4971752"/>
            <a:ext cx="8136904" cy="1625600"/>
          </a:xfrm>
          <a:prstGeom prst="rect">
            <a:avLst/>
          </a:prstGeom>
          <a:noFill/>
        </p:spPr>
      </p:pic>
      <p:pic>
        <p:nvPicPr>
          <p:cNvPr id="13" name="Picture 2" descr="http://karachi.bolee.com/images/ads/000/010/077/59_l.jpg"/>
          <p:cNvPicPr>
            <a:picLocks noChangeAspect="1" noChangeArrowheads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40016" y="983603"/>
            <a:ext cx="4896544" cy="3672408"/>
          </a:xfrm>
          <a:prstGeom prst="rect">
            <a:avLst/>
          </a:prstGeom>
          <a:noFill/>
        </p:spPr>
      </p:pic>
      <p:pic>
        <p:nvPicPr>
          <p:cNvPr id="14" name="Picture 4" descr="http://www.ovnilab.com/4gs/3bandEQ.jpg"/>
          <p:cNvPicPr>
            <a:picLocks noChangeAspect="1" noChangeArrowheads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43472" y="1700809"/>
            <a:ext cx="3744416" cy="2377705"/>
          </a:xfrm>
          <a:prstGeom prst="rect">
            <a:avLst/>
          </a:prstGeom>
          <a:noFill/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Picture 8"/>
          <p:cNvPicPr>
            <a:picLocks noChangeAspect="1" noChangeArrowheads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4680" y="0"/>
            <a:ext cx="808038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2" name="Titolo 1"/>
          <p:cNvSpPr txBox="1">
            <a:spLocks/>
          </p:cNvSpPr>
          <p:nvPr/>
        </p:nvSpPr>
        <p:spPr>
          <a:xfrm>
            <a:off x="2351584" y="0"/>
            <a:ext cx="8316416" cy="764704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r>
              <a:rPr lang="cy-GB" sz="3200" b="1" dirty="0">
                <a:solidFill>
                  <a:schemeClr val="accent1">
                    <a:lumMod val="75000"/>
                  </a:schemeClr>
                </a:solidFill>
                <a:latin typeface="Arial" charset="0"/>
                <a:cs typeface="Arial" charset="0"/>
              </a:rPr>
              <a:t>MANIFESTATIONS OF MUSCLE FATIGUE</a:t>
            </a:r>
          </a:p>
        </p:txBody>
      </p:sp>
      <p:sp>
        <p:nvSpPr>
          <p:cNvPr id="4" name="Freeform 5" descr="Dark vertical"/>
          <p:cNvSpPr>
            <a:spLocks/>
          </p:cNvSpPr>
          <p:nvPr/>
        </p:nvSpPr>
        <p:spPr bwMode="auto">
          <a:xfrm>
            <a:off x="1347413" y="5096550"/>
            <a:ext cx="9392699" cy="1284779"/>
          </a:xfrm>
          <a:custGeom>
            <a:avLst/>
            <a:gdLst>
              <a:gd name="connsiteX0" fmla="*/ 0 w 10000"/>
              <a:gd name="connsiteY0" fmla="*/ 10000 h 10000"/>
              <a:gd name="connsiteX1" fmla="*/ 504 w 10000"/>
              <a:gd name="connsiteY1" fmla="*/ 9243 h 10000"/>
              <a:gd name="connsiteX2" fmla="*/ 851 w 10000"/>
              <a:gd name="connsiteY2" fmla="*/ 8776 h 10000"/>
              <a:gd name="connsiteX3" fmla="*/ 1702 w 10000"/>
              <a:gd name="connsiteY3" fmla="*/ 2653 h 10000"/>
              <a:gd name="connsiteX4" fmla="*/ 2766 w 10000"/>
              <a:gd name="connsiteY4" fmla="*/ 612 h 10000"/>
              <a:gd name="connsiteX5" fmla="*/ 4894 w 10000"/>
              <a:gd name="connsiteY5" fmla="*/ 6327 h 10000"/>
              <a:gd name="connsiteX6" fmla="*/ 7234 w 10000"/>
              <a:gd name="connsiteY6" fmla="*/ 8776 h 10000"/>
              <a:gd name="connsiteX7" fmla="*/ 10000 w 10000"/>
              <a:gd name="connsiteY7" fmla="*/ 10000 h 10000"/>
              <a:gd name="connsiteX0" fmla="*/ 0 w 10000"/>
              <a:gd name="connsiteY0" fmla="*/ 10000 h 10000"/>
              <a:gd name="connsiteX1" fmla="*/ 504 w 10000"/>
              <a:gd name="connsiteY1" fmla="*/ 9243 h 10000"/>
              <a:gd name="connsiteX2" fmla="*/ 851 w 10000"/>
              <a:gd name="connsiteY2" fmla="*/ 8776 h 10000"/>
              <a:gd name="connsiteX3" fmla="*/ 1038 w 10000"/>
              <a:gd name="connsiteY3" fmla="*/ 6263 h 10000"/>
              <a:gd name="connsiteX4" fmla="*/ 1702 w 10000"/>
              <a:gd name="connsiteY4" fmla="*/ 2653 h 10000"/>
              <a:gd name="connsiteX5" fmla="*/ 2766 w 10000"/>
              <a:gd name="connsiteY5" fmla="*/ 612 h 10000"/>
              <a:gd name="connsiteX6" fmla="*/ 4894 w 10000"/>
              <a:gd name="connsiteY6" fmla="*/ 6327 h 10000"/>
              <a:gd name="connsiteX7" fmla="*/ 7234 w 10000"/>
              <a:gd name="connsiteY7" fmla="*/ 8776 h 10000"/>
              <a:gd name="connsiteX8" fmla="*/ 10000 w 10000"/>
              <a:gd name="connsiteY8" fmla="*/ 10000 h 10000"/>
              <a:gd name="connsiteX0" fmla="*/ 0 w 10000"/>
              <a:gd name="connsiteY0" fmla="*/ 10000 h 10000"/>
              <a:gd name="connsiteX1" fmla="*/ 504 w 10000"/>
              <a:gd name="connsiteY1" fmla="*/ 9243 h 10000"/>
              <a:gd name="connsiteX2" fmla="*/ 851 w 10000"/>
              <a:gd name="connsiteY2" fmla="*/ 8776 h 10000"/>
              <a:gd name="connsiteX3" fmla="*/ 1038 w 10000"/>
              <a:gd name="connsiteY3" fmla="*/ 6263 h 10000"/>
              <a:gd name="connsiteX4" fmla="*/ 1474 w 10000"/>
              <a:gd name="connsiteY4" fmla="*/ 5354 h 10000"/>
              <a:gd name="connsiteX5" fmla="*/ 1702 w 10000"/>
              <a:gd name="connsiteY5" fmla="*/ 2653 h 10000"/>
              <a:gd name="connsiteX6" fmla="*/ 2766 w 10000"/>
              <a:gd name="connsiteY6" fmla="*/ 612 h 10000"/>
              <a:gd name="connsiteX7" fmla="*/ 4894 w 10000"/>
              <a:gd name="connsiteY7" fmla="*/ 6327 h 10000"/>
              <a:gd name="connsiteX8" fmla="*/ 7234 w 10000"/>
              <a:gd name="connsiteY8" fmla="*/ 8776 h 10000"/>
              <a:gd name="connsiteX9" fmla="*/ 10000 w 10000"/>
              <a:gd name="connsiteY9" fmla="*/ 10000 h 10000"/>
              <a:gd name="connsiteX0" fmla="*/ 0 w 10000"/>
              <a:gd name="connsiteY0" fmla="*/ 9971 h 9971"/>
              <a:gd name="connsiteX1" fmla="*/ 504 w 10000"/>
              <a:gd name="connsiteY1" fmla="*/ 9214 h 9971"/>
              <a:gd name="connsiteX2" fmla="*/ 851 w 10000"/>
              <a:gd name="connsiteY2" fmla="*/ 8747 h 9971"/>
              <a:gd name="connsiteX3" fmla="*/ 1038 w 10000"/>
              <a:gd name="connsiteY3" fmla="*/ 6234 h 9971"/>
              <a:gd name="connsiteX4" fmla="*/ 1474 w 10000"/>
              <a:gd name="connsiteY4" fmla="*/ 5325 h 9971"/>
              <a:gd name="connsiteX5" fmla="*/ 1702 w 10000"/>
              <a:gd name="connsiteY5" fmla="*/ 2624 h 9971"/>
              <a:gd name="connsiteX6" fmla="*/ 2080 w 10000"/>
              <a:gd name="connsiteY6" fmla="*/ 2801 h 9971"/>
              <a:gd name="connsiteX7" fmla="*/ 2766 w 10000"/>
              <a:gd name="connsiteY7" fmla="*/ 583 h 9971"/>
              <a:gd name="connsiteX8" fmla="*/ 4894 w 10000"/>
              <a:gd name="connsiteY8" fmla="*/ 6298 h 9971"/>
              <a:gd name="connsiteX9" fmla="*/ 7234 w 10000"/>
              <a:gd name="connsiteY9" fmla="*/ 8747 h 9971"/>
              <a:gd name="connsiteX10" fmla="*/ 10000 w 10000"/>
              <a:gd name="connsiteY10" fmla="*/ 9971 h 9971"/>
              <a:gd name="connsiteX0" fmla="*/ 0 w 10000"/>
              <a:gd name="connsiteY0" fmla="*/ 10405 h 10405"/>
              <a:gd name="connsiteX1" fmla="*/ 504 w 10000"/>
              <a:gd name="connsiteY1" fmla="*/ 9646 h 10405"/>
              <a:gd name="connsiteX2" fmla="*/ 851 w 10000"/>
              <a:gd name="connsiteY2" fmla="*/ 9177 h 10405"/>
              <a:gd name="connsiteX3" fmla="*/ 1038 w 10000"/>
              <a:gd name="connsiteY3" fmla="*/ 6657 h 10405"/>
              <a:gd name="connsiteX4" fmla="*/ 1474 w 10000"/>
              <a:gd name="connsiteY4" fmla="*/ 5745 h 10405"/>
              <a:gd name="connsiteX5" fmla="*/ 1702 w 10000"/>
              <a:gd name="connsiteY5" fmla="*/ 3037 h 10405"/>
              <a:gd name="connsiteX6" fmla="*/ 2080 w 10000"/>
              <a:gd name="connsiteY6" fmla="*/ 3214 h 10405"/>
              <a:gd name="connsiteX7" fmla="*/ 2323 w 10000"/>
              <a:gd name="connsiteY7" fmla="*/ 783 h 10405"/>
              <a:gd name="connsiteX8" fmla="*/ 2766 w 10000"/>
              <a:gd name="connsiteY8" fmla="*/ 990 h 10405"/>
              <a:gd name="connsiteX9" fmla="*/ 4894 w 10000"/>
              <a:gd name="connsiteY9" fmla="*/ 6721 h 10405"/>
              <a:gd name="connsiteX10" fmla="*/ 7234 w 10000"/>
              <a:gd name="connsiteY10" fmla="*/ 9177 h 10405"/>
              <a:gd name="connsiteX11" fmla="*/ 10000 w 10000"/>
              <a:gd name="connsiteY11" fmla="*/ 10405 h 10405"/>
              <a:gd name="connsiteX0" fmla="*/ 0 w 10000"/>
              <a:gd name="connsiteY0" fmla="*/ 9993 h 9993"/>
              <a:gd name="connsiteX1" fmla="*/ 504 w 10000"/>
              <a:gd name="connsiteY1" fmla="*/ 9234 h 9993"/>
              <a:gd name="connsiteX2" fmla="*/ 851 w 10000"/>
              <a:gd name="connsiteY2" fmla="*/ 8765 h 9993"/>
              <a:gd name="connsiteX3" fmla="*/ 1038 w 10000"/>
              <a:gd name="connsiteY3" fmla="*/ 6245 h 9993"/>
              <a:gd name="connsiteX4" fmla="*/ 1474 w 10000"/>
              <a:gd name="connsiteY4" fmla="*/ 5333 h 9993"/>
              <a:gd name="connsiteX5" fmla="*/ 1702 w 10000"/>
              <a:gd name="connsiteY5" fmla="*/ 2625 h 9993"/>
              <a:gd name="connsiteX6" fmla="*/ 2080 w 10000"/>
              <a:gd name="connsiteY6" fmla="*/ 2802 h 9993"/>
              <a:gd name="connsiteX7" fmla="*/ 2323 w 10000"/>
              <a:gd name="connsiteY7" fmla="*/ 371 h 9993"/>
              <a:gd name="connsiteX8" fmla="*/ 2766 w 10000"/>
              <a:gd name="connsiteY8" fmla="*/ 578 h 9993"/>
              <a:gd name="connsiteX9" fmla="*/ 3341 w 10000"/>
              <a:gd name="connsiteY9" fmla="*/ 3258 h 9993"/>
              <a:gd name="connsiteX10" fmla="*/ 4894 w 10000"/>
              <a:gd name="connsiteY10" fmla="*/ 6309 h 9993"/>
              <a:gd name="connsiteX11" fmla="*/ 7234 w 10000"/>
              <a:gd name="connsiteY11" fmla="*/ 8765 h 9993"/>
              <a:gd name="connsiteX12" fmla="*/ 10000 w 10000"/>
              <a:gd name="connsiteY12" fmla="*/ 9993 h 9993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894 w 10000"/>
              <a:gd name="connsiteY11" fmla="*/ 6313 h 10000"/>
              <a:gd name="connsiteX12" fmla="*/ 7234 w 10000"/>
              <a:gd name="connsiteY12" fmla="*/ 8771 h 10000"/>
              <a:gd name="connsiteX13" fmla="*/ 10000 w 10000"/>
              <a:gd name="connsiteY13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7234 w 10000"/>
              <a:gd name="connsiteY13" fmla="*/ 8771 h 10000"/>
              <a:gd name="connsiteX14" fmla="*/ 10000 w 10000"/>
              <a:gd name="connsiteY14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5548 w 10000"/>
              <a:gd name="connsiteY13" fmla="*/ 5895 h 10000"/>
              <a:gd name="connsiteX14" fmla="*/ 7234 w 10000"/>
              <a:gd name="connsiteY14" fmla="*/ 8771 h 10000"/>
              <a:gd name="connsiteX15" fmla="*/ 10000 w 10000"/>
              <a:gd name="connsiteY15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5548 w 10000"/>
              <a:gd name="connsiteY13" fmla="*/ 5895 h 10000"/>
              <a:gd name="connsiteX14" fmla="*/ 6081 w 10000"/>
              <a:gd name="connsiteY14" fmla="*/ 8328 h 10000"/>
              <a:gd name="connsiteX15" fmla="*/ 7234 w 10000"/>
              <a:gd name="connsiteY15" fmla="*/ 8771 h 10000"/>
              <a:gd name="connsiteX16" fmla="*/ 10000 w 10000"/>
              <a:gd name="connsiteY16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5548 w 10000"/>
              <a:gd name="connsiteY13" fmla="*/ 5895 h 10000"/>
              <a:gd name="connsiteX14" fmla="*/ 6081 w 10000"/>
              <a:gd name="connsiteY14" fmla="*/ 8328 h 10000"/>
              <a:gd name="connsiteX15" fmla="*/ 6809 w 10000"/>
              <a:gd name="connsiteY15" fmla="*/ 7669 h 10000"/>
              <a:gd name="connsiteX16" fmla="*/ 7234 w 10000"/>
              <a:gd name="connsiteY16" fmla="*/ 8771 h 10000"/>
              <a:gd name="connsiteX17" fmla="*/ 10000 w 10000"/>
              <a:gd name="connsiteY17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5548 w 10000"/>
              <a:gd name="connsiteY13" fmla="*/ 5895 h 10000"/>
              <a:gd name="connsiteX14" fmla="*/ 6081 w 10000"/>
              <a:gd name="connsiteY14" fmla="*/ 8328 h 10000"/>
              <a:gd name="connsiteX15" fmla="*/ 6809 w 10000"/>
              <a:gd name="connsiteY15" fmla="*/ 7669 h 10000"/>
              <a:gd name="connsiteX16" fmla="*/ 7234 w 10000"/>
              <a:gd name="connsiteY16" fmla="*/ 8771 h 10000"/>
              <a:gd name="connsiteX17" fmla="*/ 7997 w 10000"/>
              <a:gd name="connsiteY17" fmla="*/ 8226 h 10000"/>
              <a:gd name="connsiteX18" fmla="*/ 10000 w 10000"/>
              <a:gd name="connsiteY18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5548 w 10000"/>
              <a:gd name="connsiteY13" fmla="*/ 5895 h 10000"/>
              <a:gd name="connsiteX14" fmla="*/ 6081 w 10000"/>
              <a:gd name="connsiteY14" fmla="*/ 8328 h 10000"/>
              <a:gd name="connsiteX15" fmla="*/ 6809 w 10000"/>
              <a:gd name="connsiteY15" fmla="*/ 7669 h 10000"/>
              <a:gd name="connsiteX16" fmla="*/ 7234 w 10000"/>
              <a:gd name="connsiteY16" fmla="*/ 8771 h 10000"/>
              <a:gd name="connsiteX17" fmla="*/ 7997 w 10000"/>
              <a:gd name="connsiteY17" fmla="*/ 8226 h 10000"/>
              <a:gd name="connsiteX18" fmla="*/ 8773 w 10000"/>
              <a:gd name="connsiteY18" fmla="*/ 9595 h 10000"/>
              <a:gd name="connsiteX19" fmla="*/ 10000 w 10000"/>
              <a:gd name="connsiteY19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5548 w 10000"/>
              <a:gd name="connsiteY13" fmla="*/ 5895 h 10000"/>
              <a:gd name="connsiteX14" fmla="*/ 6081 w 10000"/>
              <a:gd name="connsiteY14" fmla="*/ 8328 h 10000"/>
              <a:gd name="connsiteX15" fmla="*/ 6809 w 10000"/>
              <a:gd name="connsiteY15" fmla="*/ 7669 h 10000"/>
              <a:gd name="connsiteX16" fmla="*/ 7234 w 10000"/>
              <a:gd name="connsiteY16" fmla="*/ 8771 h 10000"/>
              <a:gd name="connsiteX17" fmla="*/ 7997 w 10000"/>
              <a:gd name="connsiteY17" fmla="*/ 8226 h 10000"/>
              <a:gd name="connsiteX18" fmla="*/ 8773 w 10000"/>
              <a:gd name="connsiteY18" fmla="*/ 9595 h 10000"/>
              <a:gd name="connsiteX19" fmla="*/ 9427 w 10000"/>
              <a:gd name="connsiteY19" fmla="*/ 9240 h 10000"/>
              <a:gd name="connsiteX20" fmla="*/ 10000 w 10000"/>
              <a:gd name="connsiteY20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4117 w 10776"/>
              <a:gd name="connsiteY10" fmla="*/ 3969 h 10000"/>
              <a:gd name="connsiteX11" fmla="*/ 4481 w 10776"/>
              <a:gd name="connsiteY11" fmla="*/ 6757 h 10000"/>
              <a:gd name="connsiteX12" fmla="*/ 4894 w 10776"/>
              <a:gd name="connsiteY12" fmla="*/ 6313 h 10000"/>
              <a:gd name="connsiteX13" fmla="*/ 5548 w 10776"/>
              <a:gd name="connsiteY13" fmla="*/ 5895 h 10000"/>
              <a:gd name="connsiteX14" fmla="*/ 6081 w 10776"/>
              <a:gd name="connsiteY14" fmla="*/ 8328 h 10000"/>
              <a:gd name="connsiteX15" fmla="*/ 6809 w 10776"/>
              <a:gd name="connsiteY15" fmla="*/ 7669 h 10000"/>
              <a:gd name="connsiteX16" fmla="*/ 7234 w 10776"/>
              <a:gd name="connsiteY16" fmla="*/ 8771 h 10000"/>
              <a:gd name="connsiteX17" fmla="*/ 7997 w 10776"/>
              <a:gd name="connsiteY17" fmla="*/ 8226 h 10000"/>
              <a:gd name="connsiteX18" fmla="*/ 8773 w 10776"/>
              <a:gd name="connsiteY18" fmla="*/ 9595 h 10000"/>
              <a:gd name="connsiteX19" fmla="*/ 9427 w 10776"/>
              <a:gd name="connsiteY19" fmla="*/ 9240 h 10000"/>
              <a:gd name="connsiteX20" fmla="*/ 10776 w 10776"/>
              <a:gd name="connsiteY20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4117 w 10776"/>
              <a:gd name="connsiteY10" fmla="*/ 3969 h 10000"/>
              <a:gd name="connsiteX11" fmla="*/ 4481 w 10776"/>
              <a:gd name="connsiteY11" fmla="*/ 6757 h 10000"/>
              <a:gd name="connsiteX12" fmla="*/ 4894 w 10776"/>
              <a:gd name="connsiteY12" fmla="*/ 6313 h 10000"/>
              <a:gd name="connsiteX13" fmla="*/ 5548 w 10776"/>
              <a:gd name="connsiteY13" fmla="*/ 5895 h 10000"/>
              <a:gd name="connsiteX14" fmla="*/ 6081 w 10776"/>
              <a:gd name="connsiteY14" fmla="*/ 8328 h 10000"/>
              <a:gd name="connsiteX15" fmla="*/ 6809 w 10776"/>
              <a:gd name="connsiteY15" fmla="*/ 7669 h 10000"/>
              <a:gd name="connsiteX16" fmla="*/ 7234 w 10776"/>
              <a:gd name="connsiteY16" fmla="*/ 8771 h 10000"/>
              <a:gd name="connsiteX17" fmla="*/ 7997 w 10776"/>
              <a:gd name="connsiteY17" fmla="*/ 8226 h 10000"/>
              <a:gd name="connsiteX18" fmla="*/ 8773 w 10776"/>
              <a:gd name="connsiteY18" fmla="*/ 9595 h 10000"/>
              <a:gd name="connsiteX19" fmla="*/ 9427 w 10776"/>
              <a:gd name="connsiteY19" fmla="*/ 9240 h 10000"/>
              <a:gd name="connsiteX20" fmla="*/ 10009 w 10776"/>
              <a:gd name="connsiteY20" fmla="*/ 9848 h 10000"/>
              <a:gd name="connsiteX21" fmla="*/ 10776 w 10776"/>
              <a:gd name="connsiteY21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4117 w 10776"/>
              <a:gd name="connsiteY10" fmla="*/ 3969 h 10000"/>
              <a:gd name="connsiteX11" fmla="*/ 4481 w 10776"/>
              <a:gd name="connsiteY11" fmla="*/ 6757 h 10000"/>
              <a:gd name="connsiteX12" fmla="*/ 5088 w 10776"/>
              <a:gd name="connsiteY12" fmla="*/ 5604 h 10000"/>
              <a:gd name="connsiteX13" fmla="*/ 5548 w 10776"/>
              <a:gd name="connsiteY13" fmla="*/ 5895 h 10000"/>
              <a:gd name="connsiteX14" fmla="*/ 6081 w 10776"/>
              <a:gd name="connsiteY14" fmla="*/ 8328 h 10000"/>
              <a:gd name="connsiteX15" fmla="*/ 6809 w 10776"/>
              <a:gd name="connsiteY15" fmla="*/ 7669 h 10000"/>
              <a:gd name="connsiteX16" fmla="*/ 7234 w 10776"/>
              <a:gd name="connsiteY16" fmla="*/ 8771 h 10000"/>
              <a:gd name="connsiteX17" fmla="*/ 7997 w 10776"/>
              <a:gd name="connsiteY17" fmla="*/ 8226 h 10000"/>
              <a:gd name="connsiteX18" fmla="*/ 8773 w 10776"/>
              <a:gd name="connsiteY18" fmla="*/ 9595 h 10000"/>
              <a:gd name="connsiteX19" fmla="*/ 9427 w 10776"/>
              <a:gd name="connsiteY19" fmla="*/ 9240 h 10000"/>
              <a:gd name="connsiteX20" fmla="*/ 10009 w 10776"/>
              <a:gd name="connsiteY20" fmla="*/ 9848 h 10000"/>
              <a:gd name="connsiteX21" fmla="*/ 10776 w 10776"/>
              <a:gd name="connsiteY21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4117 w 10776"/>
              <a:gd name="connsiteY10" fmla="*/ 3969 h 10000"/>
              <a:gd name="connsiteX11" fmla="*/ 4481 w 10776"/>
              <a:gd name="connsiteY11" fmla="*/ 6757 h 10000"/>
              <a:gd name="connsiteX12" fmla="*/ 5088 w 10776"/>
              <a:gd name="connsiteY12" fmla="*/ 5604 h 10000"/>
              <a:gd name="connsiteX13" fmla="*/ 5548 w 10776"/>
              <a:gd name="connsiteY13" fmla="*/ 5895 h 10000"/>
              <a:gd name="connsiteX14" fmla="*/ 6081 w 10776"/>
              <a:gd name="connsiteY14" fmla="*/ 8328 h 10000"/>
              <a:gd name="connsiteX15" fmla="*/ 6809 w 10776"/>
              <a:gd name="connsiteY15" fmla="*/ 7669 h 10000"/>
              <a:gd name="connsiteX16" fmla="*/ 7234 w 10776"/>
              <a:gd name="connsiteY16" fmla="*/ 8771 h 10000"/>
              <a:gd name="connsiteX17" fmla="*/ 7997 w 10776"/>
              <a:gd name="connsiteY17" fmla="*/ 8226 h 10000"/>
              <a:gd name="connsiteX18" fmla="*/ 8773 w 10776"/>
              <a:gd name="connsiteY18" fmla="*/ 9595 h 10000"/>
              <a:gd name="connsiteX19" fmla="*/ 9427 w 10776"/>
              <a:gd name="connsiteY19" fmla="*/ 9240 h 10000"/>
              <a:gd name="connsiteX20" fmla="*/ 10009 w 10776"/>
              <a:gd name="connsiteY20" fmla="*/ 9848 h 10000"/>
              <a:gd name="connsiteX21" fmla="*/ 10776 w 10776"/>
              <a:gd name="connsiteY21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81 w 10776"/>
              <a:gd name="connsiteY12" fmla="*/ 6757 h 10000"/>
              <a:gd name="connsiteX13" fmla="*/ 5088 w 10776"/>
              <a:gd name="connsiteY13" fmla="*/ 5604 h 10000"/>
              <a:gd name="connsiteX14" fmla="*/ 5548 w 10776"/>
              <a:gd name="connsiteY14" fmla="*/ 5895 h 10000"/>
              <a:gd name="connsiteX15" fmla="*/ 6081 w 10776"/>
              <a:gd name="connsiteY15" fmla="*/ 8328 h 10000"/>
              <a:gd name="connsiteX16" fmla="*/ 6809 w 10776"/>
              <a:gd name="connsiteY16" fmla="*/ 7669 h 10000"/>
              <a:gd name="connsiteX17" fmla="*/ 7234 w 10776"/>
              <a:gd name="connsiteY17" fmla="*/ 8771 h 10000"/>
              <a:gd name="connsiteX18" fmla="*/ 7997 w 10776"/>
              <a:gd name="connsiteY18" fmla="*/ 8226 h 10000"/>
              <a:gd name="connsiteX19" fmla="*/ 8773 w 10776"/>
              <a:gd name="connsiteY19" fmla="*/ 9595 h 10000"/>
              <a:gd name="connsiteX20" fmla="*/ 9427 w 10776"/>
              <a:gd name="connsiteY20" fmla="*/ 9240 h 10000"/>
              <a:gd name="connsiteX21" fmla="*/ 10009 w 10776"/>
              <a:gd name="connsiteY21" fmla="*/ 9848 h 10000"/>
              <a:gd name="connsiteX22" fmla="*/ 10776 w 10776"/>
              <a:gd name="connsiteY22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81 w 10776"/>
              <a:gd name="connsiteY12" fmla="*/ 675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6081 w 10776"/>
              <a:gd name="connsiteY16" fmla="*/ 8328 h 10000"/>
              <a:gd name="connsiteX17" fmla="*/ 6809 w 10776"/>
              <a:gd name="connsiteY17" fmla="*/ 7669 h 10000"/>
              <a:gd name="connsiteX18" fmla="*/ 7234 w 10776"/>
              <a:gd name="connsiteY18" fmla="*/ 8771 h 10000"/>
              <a:gd name="connsiteX19" fmla="*/ 7997 w 10776"/>
              <a:gd name="connsiteY19" fmla="*/ 8226 h 10000"/>
              <a:gd name="connsiteX20" fmla="*/ 8773 w 10776"/>
              <a:gd name="connsiteY20" fmla="*/ 9595 h 10000"/>
              <a:gd name="connsiteX21" fmla="*/ 9427 w 10776"/>
              <a:gd name="connsiteY21" fmla="*/ 9240 h 10000"/>
              <a:gd name="connsiteX22" fmla="*/ 10009 w 10776"/>
              <a:gd name="connsiteY22" fmla="*/ 9848 h 10000"/>
              <a:gd name="connsiteX23" fmla="*/ 10776 w 10776"/>
              <a:gd name="connsiteY23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6081 w 10776"/>
              <a:gd name="connsiteY16" fmla="*/ 8328 h 10000"/>
              <a:gd name="connsiteX17" fmla="*/ 6809 w 10776"/>
              <a:gd name="connsiteY17" fmla="*/ 7669 h 10000"/>
              <a:gd name="connsiteX18" fmla="*/ 7234 w 10776"/>
              <a:gd name="connsiteY18" fmla="*/ 8771 h 10000"/>
              <a:gd name="connsiteX19" fmla="*/ 7997 w 10776"/>
              <a:gd name="connsiteY19" fmla="*/ 8226 h 10000"/>
              <a:gd name="connsiteX20" fmla="*/ 8773 w 10776"/>
              <a:gd name="connsiteY20" fmla="*/ 9595 h 10000"/>
              <a:gd name="connsiteX21" fmla="*/ 9427 w 10776"/>
              <a:gd name="connsiteY21" fmla="*/ 9240 h 10000"/>
              <a:gd name="connsiteX22" fmla="*/ 10009 w 10776"/>
              <a:gd name="connsiteY22" fmla="*/ 9848 h 10000"/>
              <a:gd name="connsiteX23" fmla="*/ 10776 w 10776"/>
              <a:gd name="connsiteY23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6081 w 10776"/>
              <a:gd name="connsiteY16" fmla="*/ 8328 h 10000"/>
              <a:gd name="connsiteX17" fmla="*/ 6445 w 10776"/>
              <a:gd name="connsiteY17" fmla="*/ 6655 h 10000"/>
              <a:gd name="connsiteX18" fmla="*/ 6809 w 10776"/>
              <a:gd name="connsiteY18" fmla="*/ 7669 h 10000"/>
              <a:gd name="connsiteX19" fmla="*/ 7234 w 10776"/>
              <a:gd name="connsiteY19" fmla="*/ 8771 h 10000"/>
              <a:gd name="connsiteX20" fmla="*/ 7997 w 10776"/>
              <a:gd name="connsiteY20" fmla="*/ 8226 h 10000"/>
              <a:gd name="connsiteX21" fmla="*/ 8773 w 10776"/>
              <a:gd name="connsiteY21" fmla="*/ 9595 h 10000"/>
              <a:gd name="connsiteX22" fmla="*/ 9427 w 10776"/>
              <a:gd name="connsiteY22" fmla="*/ 9240 h 10000"/>
              <a:gd name="connsiteX23" fmla="*/ 10009 w 10776"/>
              <a:gd name="connsiteY23" fmla="*/ 9848 h 10000"/>
              <a:gd name="connsiteX24" fmla="*/ 10776 w 10776"/>
              <a:gd name="connsiteY24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5863 w 10776"/>
              <a:gd name="connsiteY16" fmla="*/ 6453 h 10000"/>
              <a:gd name="connsiteX17" fmla="*/ 6081 w 10776"/>
              <a:gd name="connsiteY17" fmla="*/ 8328 h 10000"/>
              <a:gd name="connsiteX18" fmla="*/ 6445 w 10776"/>
              <a:gd name="connsiteY18" fmla="*/ 6655 h 10000"/>
              <a:gd name="connsiteX19" fmla="*/ 6809 w 10776"/>
              <a:gd name="connsiteY19" fmla="*/ 7669 h 10000"/>
              <a:gd name="connsiteX20" fmla="*/ 7234 w 10776"/>
              <a:gd name="connsiteY20" fmla="*/ 8771 h 10000"/>
              <a:gd name="connsiteX21" fmla="*/ 7997 w 10776"/>
              <a:gd name="connsiteY21" fmla="*/ 8226 h 10000"/>
              <a:gd name="connsiteX22" fmla="*/ 8773 w 10776"/>
              <a:gd name="connsiteY22" fmla="*/ 9595 h 10000"/>
              <a:gd name="connsiteX23" fmla="*/ 9427 w 10776"/>
              <a:gd name="connsiteY23" fmla="*/ 9240 h 10000"/>
              <a:gd name="connsiteX24" fmla="*/ 10009 w 10776"/>
              <a:gd name="connsiteY24" fmla="*/ 9848 h 10000"/>
              <a:gd name="connsiteX25" fmla="*/ 10776 w 10776"/>
              <a:gd name="connsiteY25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5863 w 10776"/>
              <a:gd name="connsiteY16" fmla="*/ 6453 h 10000"/>
              <a:gd name="connsiteX17" fmla="*/ 6081 w 10776"/>
              <a:gd name="connsiteY17" fmla="*/ 8328 h 10000"/>
              <a:gd name="connsiteX18" fmla="*/ 6227 w 10776"/>
              <a:gd name="connsiteY18" fmla="*/ 5895 h 10000"/>
              <a:gd name="connsiteX19" fmla="*/ 6445 w 10776"/>
              <a:gd name="connsiteY19" fmla="*/ 6655 h 10000"/>
              <a:gd name="connsiteX20" fmla="*/ 6809 w 10776"/>
              <a:gd name="connsiteY20" fmla="*/ 7669 h 10000"/>
              <a:gd name="connsiteX21" fmla="*/ 7234 w 10776"/>
              <a:gd name="connsiteY21" fmla="*/ 8771 h 10000"/>
              <a:gd name="connsiteX22" fmla="*/ 7997 w 10776"/>
              <a:gd name="connsiteY22" fmla="*/ 8226 h 10000"/>
              <a:gd name="connsiteX23" fmla="*/ 8773 w 10776"/>
              <a:gd name="connsiteY23" fmla="*/ 9595 h 10000"/>
              <a:gd name="connsiteX24" fmla="*/ 9427 w 10776"/>
              <a:gd name="connsiteY24" fmla="*/ 9240 h 10000"/>
              <a:gd name="connsiteX25" fmla="*/ 10009 w 10776"/>
              <a:gd name="connsiteY25" fmla="*/ 9848 h 10000"/>
              <a:gd name="connsiteX26" fmla="*/ 10776 w 10776"/>
              <a:gd name="connsiteY26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5863 w 10776"/>
              <a:gd name="connsiteY16" fmla="*/ 6453 h 10000"/>
              <a:gd name="connsiteX17" fmla="*/ 6081 w 10776"/>
              <a:gd name="connsiteY17" fmla="*/ 7365 h 10000"/>
              <a:gd name="connsiteX18" fmla="*/ 6227 w 10776"/>
              <a:gd name="connsiteY18" fmla="*/ 5895 h 10000"/>
              <a:gd name="connsiteX19" fmla="*/ 6445 w 10776"/>
              <a:gd name="connsiteY19" fmla="*/ 6655 h 10000"/>
              <a:gd name="connsiteX20" fmla="*/ 6809 w 10776"/>
              <a:gd name="connsiteY20" fmla="*/ 7669 h 10000"/>
              <a:gd name="connsiteX21" fmla="*/ 7234 w 10776"/>
              <a:gd name="connsiteY21" fmla="*/ 8771 h 10000"/>
              <a:gd name="connsiteX22" fmla="*/ 7997 w 10776"/>
              <a:gd name="connsiteY22" fmla="*/ 8226 h 10000"/>
              <a:gd name="connsiteX23" fmla="*/ 8773 w 10776"/>
              <a:gd name="connsiteY23" fmla="*/ 9595 h 10000"/>
              <a:gd name="connsiteX24" fmla="*/ 9427 w 10776"/>
              <a:gd name="connsiteY24" fmla="*/ 9240 h 10000"/>
              <a:gd name="connsiteX25" fmla="*/ 10009 w 10776"/>
              <a:gd name="connsiteY25" fmla="*/ 9848 h 10000"/>
              <a:gd name="connsiteX26" fmla="*/ 10776 w 10776"/>
              <a:gd name="connsiteY26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5863 w 10776"/>
              <a:gd name="connsiteY16" fmla="*/ 6453 h 10000"/>
              <a:gd name="connsiteX17" fmla="*/ 6081 w 10776"/>
              <a:gd name="connsiteY17" fmla="*/ 7365 h 10000"/>
              <a:gd name="connsiteX18" fmla="*/ 6227 w 10776"/>
              <a:gd name="connsiteY18" fmla="*/ 5895 h 10000"/>
              <a:gd name="connsiteX19" fmla="*/ 6445 w 10776"/>
              <a:gd name="connsiteY19" fmla="*/ 6655 h 10000"/>
              <a:gd name="connsiteX20" fmla="*/ 6712 w 10776"/>
              <a:gd name="connsiteY20" fmla="*/ 6453 h 10000"/>
              <a:gd name="connsiteX21" fmla="*/ 6809 w 10776"/>
              <a:gd name="connsiteY21" fmla="*/ 7669 h 10000"/>
              <a:gd name="connsiteX22" fmla="*/ 7234 w 10776"/>
              <a:gd name="connsiteY22" fmla="*/ 8771 h 10000"/>
              <a:gd name="connsiteX23" fmla="*/ 7997 w 10776"/>
              <a:gd name="connsiteY23" fmla="*/ 8226 h 10000"/>
              <a:gd name="connsiteX24" fmla="*/ 8773 w 10776"/>
              <a:gd name="connsiteY24" fmla="*/ 9595 h 10000"/>
              <a:gd name="connsiteX25" fmla="*/ 9427 w 10776"/>
              <a:gd name="connsiteY25" fmla="*/ 9240 h 10000"/>
              <a:gd name="connsiteX26" fmla="*/ 10009 w 10776"/>
              <a:gd name="connsiteY26" fmla="*/ 9848 h 10000"/>
              <a:gd name="connsiteX27" fmla="*/ 10776 w 10776"/>
              <a:gd name="connsiteY27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5863 w 10776"/>
              <a:gd name="connsiteY16" fmla="*/ 6453 h 10000"/>
              <a:gd name="connsiteX17" fmla="*/ 6081 w 10776"/>
              <a:gd name="connsiteY17" fmla="*/ 7365 h 10000"/>
              <a:gd name="connsiteX18" fmla="*/ 6227 w 10776"/>
              <a:gd name="connsiteY18" fmla="*/ 5895 h 10000"/>
              <a:gd name="connsiteX19" fmla="*/ 6445 w 10776"/>
              <a:gd name="connsiteY19" fmla="*/ 6655 h 10000"/>
              <a:gd name="connsiteX20" fmla="*/ 6712 w 10776"/>
              <a:gd name="connsiteY20" fmla="*/ 6453 h 10000"/>
              <a:gd name="connsiteX21" fmla="*/ 6809 w 10776"/>
              <a:gd name="connsiteY21" fmla="*/ 7669 h 10000"/>
              <a:gd name="connsiteX22" fmla="*/ 7234 w 10776"/>
              <a:gd name="connsiteY22" fmla="*/ 8771 h 10000"/>
              <a:gd name="connsiteX23" fmla="*/ 7536 w 10776"/>
              <a:gd name="connsiteY23" fmla="*/ 7517 h 10000"/>
              <a:gd name="connsiteX24" fmla="*/ 7997 w 10776"/>
              <a:gd name="connsiteY24" fmla="*/ 8226 h 10000"/>
              <a:gd name="connsiteX25" fmla="*/ 8773 w 10776"/>
              <a:gd name="connsiteY25" fmla="*/ 9595 h 10000"/>
              <a:gd name="connsiteX26" fmla="*/ 9427 w 10776"/>
              <a:gd name="connsiteY26" fmla="*/ 9240 h 10000"/>
              <a:gd name="connsiteX27" fmla="*/ 10009 w 10776"/>
              <a:gd name="connsiteY27" fmla="*/ 9848 h 10000"/>
              <a:gd name="connsiteX28" fmla="*/ 10776 w 10776"/>
              <a:gd name="connsiteY28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5863 w 10776"/>
              <a:gd name="connsiteY16" fmla="*/ 6453 h 10000"/>
              <a:gd name="connsiteX17" fmla="*/ 6081 w 10776"/>
              <a:gd name="connsiteY17" fmla="*/ 7365 h 10000"/>
              <a:gd name="connsiteX18" fmla="*/ 6227 w 10776"/>
              <a:gd name="connsiteY18" fmla="*/ 5895 h 10000"/>
              <a:gd name="connsiteX19" fmla="*/ 6445 w 10776"/>
              <a:gd name="connsiteY19" fmla="*/ 6655 h 10000"/>
              <a:gd name="connsiteX20" fmla="*/ 6615 w 10776"/>
              <a:gd name="connsiteY20" fmla="*/ 6453 h 10000"/>
              <a:gd name="connsiteX21" fmla="*/ 6809 w 10776"/>
              <a:gd name="connsiteY21" fmla="*/ 7669 h 10000"/>
              <a:gd name="connsiteX22" fmla="*/ 7234 w 10776"/>
              <a:gd name="connsiteY22" fmla="*/ 8771 h 10000"/>
              <a:gd name="connsiteX23" fmla="*/ 7536 w 10776"/>
              <a:gd name="connsiteY23" fmla="*/ 7517 h 10000"/>
              <a:gd name="connsiteX24" fmla="*/ 7997 w 10776"/>
              <a:gd name="connsiteY24" fmla="*/ 8226 h 10000"/>
              <a:gd name="connsiteX25" fmla="*/ 8773 w 10776"/>
              <a:gd name="connsiteY25" fmla="*/ 9595 h 10000"/>
              <a:gd name="connsiteX26" fmla="*/ 9427 w 10776"/>
              <a:gd name="connsiteY26" fmla="*/ 9240 h 10000"/>
              <a:gd name="connsiteX27" fmla="*/ 10009 w 10776"/>
              <a:gd name="connsiteY27" fmla="*/ 9848 h 10000"/>
              <a:gd name="connsiteX28" fmla="*/ 10776 w 10776"/>
              <a:gd name="connsiteY28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207 w 10776"/>
              <a:gd name="connsiteY4" fmla="*/ 4426 h 10000"/>
              <a:gd name="connsiteX5" fmla="*/ 1474 w 10776"/>
              <a:gd name="connsiteY5" fmla="*/ 5337 h 10000"/>
              <a:gd name="connsiteX6" fmla="*/ 1702 w 10776"/>
              <a:gd name="connsiteY6" fmla="*/ 2627 h 10000"/>
              <a:gd name="connsiteX7" fmla="*/ 2080 w 10776"/>
              <a:gd name="connsiteY7" fmla="*/ 2804 h 10000"/>
              <a:gd name="connsiteX8" fmla="*/ 2323 w 10776"/>
              <a:gd name="connsiteY8" fmla="*/ 371 h 10000"/>
              <a:gd name="connsiteX9" fmla="*/ 2766 w 10776"/>
              <a:gd name="connsiteY9" fmla="*/ 578 h 10000"/>
              <a:gd name="connsiteX10" fmla="*/ 3341 w 10776"/>
              <a:gd name="connsiteY10" fmla="*/ 3260 h 10000"/>
              <a:gd name="connsiteX11" fmla="*/ 3778 w 10776"/>
              <a:gd name="connsiteY11" fmla="*/ 2246 h 10000"/>
              <a:gd name="connsiteX12" fmla="*/ 4117 w 10776"/>
              <a:gd name="connsiteY12" fmla="*/ 3969 h 10000"/>
              <a:gd name="connsiteX13" fmla="*/ 4457 w 10776"/>
              <a:gd name="connsiteY13" fmla="*/ 5287 h 10000"/>
              <a:gd name="connsiteX14" fmla="*/ 4796 w 10776"/>
              <a:gd name="connsiteY14" fmla="*/ 4679 h 10000"/>
              <a:gd name="connsiteX15" fmla="*/ 5088 w 10776"/>
              <a:gd name="connsiteY15" fmla="*/ 5604 h 10000"/>
              <a:gd name="connsiteX16" fmla="*/ 5548 w 10776"/>
              <a:gd name="connsiteY16" fmla="*/ 5895 h 10000"/>
              <a:gd name="connsiteX17" fmla="*/ 5863 w 10776"/>
              <a:gd name="connsiteY17" fmla="*/ 6453 h 10000"/>
              <a:gd name="connsiteX18" fmla="*/ 6081 w 10776"/>
              <a:gd name="connsiteY18" fmla="*/ 7365 h 10000"/>
              <a:gd name="connsiteX19" fmla="*/ 6227 w 10776"/>
              <a:gd name="connsiteY19" fmla="*/ 5895 h 10000"/>
              <a:gd name="connsiteX20" fmla="*/ 6445 w 10776"/>
              <a:gd name="connsiteY20" fmla="*/ 6655 h 10000"/>
              <a:gd name="connsiteX21" fmla="*/ 6615 w 10776"/>
              <a:gd name="connsiteY21" fmla="*/ 6453 h 10000"/>
              <a:gd name="connsiteX22" fmla="*/ 6809 w 10776"/>
              <a:gd name="connsiteY22" fmla="*/ 7669 h 10000"/>
              <a:gd name="connsiteX23" fmla="*/ 7234 w 10776"/>
              <a:gd name="connsiteY23" fmla="*/ 8771 h 10000"/>
              <a:gd name="connsiteX24" fmla="*/ 7536 w 10776"/>
              <a:gd name="connsiteY24" fmla="*/ 7517 h 10000"/>
              <a:gd name="connsiteX25" fmla="*/ 7997 w 10776"/>
              <a:gd name="connsiteY25" fmla="*/ 8226 h 10000"/>
              <a:gd name="connsiteX26" fmla="*/ 8773 w 10776"/>
              <a:gd name="connsiteY26" fmla="*/ 9595 h 10000"/>
              <a:gd name="connsiteX27" fmla="*/ 9427 w 10776"/>
              <a:gd name="connsiteY27" fmla="*/ 9240 h 10000"/>
              <a:gd name="connsiteX28" fmla="*/ 10009 w 10776"/>
              <a:gd name="connsiteY28" fmla="*/ 9848 h 10000"/>
              <a:gd name="connsiteX29" fmla="*/ 10776 w 10776"/>
              <a:gd name="connsiteY29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674 w 10776"/>
              <a:gd name="connsiteY2" fmla="*/ 7162 h 10000"/>
              <a:gd name="connsiteX3" fmla="*/ 851 w 10776"/>
              <a:gd name="connsiteY3" fmla="*/ 8771 h 10000"/>
              <a:gd name="connsiteX4" fmla="*/ 1038 w 10776"/>
              <a:gd name="connsiteY4" fmla="*/ 6249 h 10000"/>
              <a:gd name="connsiteX5" fmla="*/ 1207 w 10776"/>
              <a:gd name="connsiteY5" fmla="*/ 4426 h 10000"/>
              <a:gd name="connsiteX6" fmla="*/ 1474 w 10776"/>
              <a:gd name="connsiteY6" fmla="*/ 5337 h 10000"/>
              <a:gd name="connsiteX7" fmla="*/ 1702 w 10776"/>
              <a:gd name="connsiteY7" fmla="*/ 2627 h 10000"/>
              <a:gd name="connsiteX8" fmla="*/ 2080 w 10776"/>
              <a:gd name="connsiteY8" fmla="*/ 2804 h 10000"/>
              <a:gd name="connsiteX9" fmla="*/ 2323 w 10776"/>
              <a:gd name="connsiteY9" fmla="*/ 371 h 10000"/>
              <a:gd name="connsiteX10" fmla="*/ 2766 w 10776"/>
              <a:gd name="connsiteY10" fmla="*/ 578 h 10000"/>
              <a:gd name="connsiteX11" fmla="*/ 3341 w 10776"/>
              <a:gd name="connsiteY11" fmla="*/ 3260 h 10000"/>
              <a:gd name="connsiteX12" fmla="*/ 3778 w 10776"/>
              <a:gd name="connsiteY12" fmla="*/ 2246 h 10000"/>
              <a:gd name="connsiteX13" fmla="*/ 4117 w 10776"/>
              <a:gd name="connsiteY13" fmla="*/ 3969 h 10000"/>
              <a:gd name="connsiteX14" fmla="*/ 4457 w 10776"/>
              <a:gd name="connsiteY14" fmla="*/ 5287 h 10000"/>
              <a:gd name="connsiteX15" fmla="*/ 4796 w 10776"/>
              <a:gd name="connsiteY15" fmla="*/ 4679 h 10000"/>
              <a:gd name="connsiteX16" fmla="*/ 5088 w 10776"/>
              <a:gd name="connsiteY16" fmla="*/ 5604 h 10000"/>
              <a:gd name="connsiteX17" fmla="*/ 5548 w 10776"/>
              <a:gd name="connsiteY17" fmla="*/ 5895 h 10000"/>
              <a:gd name="connsiteX18" fmla="*/ 5863 w 10776"/>
              <a:gd name="connsiteY18" fmla="*/ 6453 h 10000"/>
              <a:gd name="connsiteX19" fmla="*/ 6081 w 10776"/>
              <a:gd name="connsiteY19" fmla="*/ 7365 h 10000"/>
              <a:gd name="connsiteX20" fmla="*/ 6227 w 10776"/>
              <a:gd name="connsiteY20" fmla="*/ 5895 h 10000"/>
              <a:gd name="connsiteX21" fmla="*/ 6445 w 10776"/>
              <a:gd name="connsiteY21" fmla="*/ 6655 h 10000"/>
              <a:gd name="connsiteX22" fmla="*/ 6615 w 10776"/>
              <a:gd name="connsiteY22" fmla="*/ 6453 h 10000"/>
              <a:gd name="connsiteX23" fmla="*/ 6809 w 10776"/>
              <a:gd name="connsiteY23" fmla="*/ 7669 h 10000"/>
              <a:gd name="connsiteX24" fmla="*/ 7234 w 10776"/>
              <a:gd name="connsiteY24" fmla="*/ 8771 h 10000"/>
              <a:gd name="connsiteX25" fmla="*/ 7536 w 10776"/>
              <a:gd name="connsiteY25" fmla="*/ 7517 h 10000"/>
              <a:gd name="connsiteX26" fmla="*/ 7997 w 10776"/>
              <a:gd name="connsiteY26" fmla="*/ 8226 h 10000"/>
              <a:gd name="connsiteX27" fmla="*/ 8773 w 10776"/>
              <a:gd name="connsiteY27" fmla="*/ 9595 h 10000"/>
              <a:gd name="connsiteX28" fmla="*/ 9427 w 10776"/>
              <a:gd name="connsiteY28" fmla="*/ 9240 h 10000"/>
              <a:gd name="connsiteX29" fmla="*/ 10009 w 10776"/>
              <a:gd name="connsiteY29" fmla="*/ 9848 h 10000"/>
              <a:gd name="connsiteX30" fmla="*/ 10776 w 10776"/>
              <a:gd name="connsiteY30" fmla="*/ 10000 h 10000"/>
              <a:gd name="connsiteX0" fmla="*/ 0 w 10776"/>
              <a:gd name="connsiteY0" fmla="*/ 9798 h 9798"/>
              <a:gd name="connsiteX1" fmla="*/ 504 w 10776"/>
              <a:gd name="connsiteY1" fmla="*/ 9038 h 9798"/>
              <a:gd name="connsiteX2" fmla="*/ 674 w 10776"/>
              <a:gd name="connsiteY2" fmla="*/ 6960 h 9798"/>
              <a:gd name="connsiteX3" fmla="*/ 851 w 10776"/>
              <a:gd name="connsiteY3" fmla="*/ 8569 h 9798"/>
              <a:gd name="connsiteX4" fmla="*/ 1038 w 10776"/>
              <a:gd name="connsiteY4" fmla="*/ 6047 h 9798"/>
              <a:gd name="connsiteX5" fmla="*/ 1207 w 10776"/>
              <a:gd name="connsiteY5" fmla="*/ 4224 h 9798"/>
              <a:gd name="connsiteX6" fmla="*/ 1474 w 10776"/>
              <a:gd name="connsiteY6" fmla="*/ 5135 h 9798"/>
              <a:gd name="connsiteX7" fmla="*/ 1702 w 10776"/>
              <a:gd name="connsiteY7" fmla="*/ 2425 h 9798"/>
              <a:gd name="connsiteX8" fmla="*/ 2080 w 10776"/>
              <a:gd name="connsiteY8" fmla="*/ 2602 h 9798"/>
              <a:gd name="connsiteX9" fmla="*/ 2323 w 10776"/>
              <a:gd name="connsiteY9" fmla="*/ 169 h 9798"/>
              <a:gd name="connsiteX10" fmla="*/ 2566 w 10776"/>
              <a:gd name="connsiteY10" fmla="*/ 1587 h 9798"/>
              <a:gd name="connsiteX11" fmla="*/ 2766 w 10776"/>
              <a:gd name="connsiteY11" fmla="*/ 376 h 9798"/>
              <a:gd name="connsiteX12" fmla="*/ 3341 w 10776"/>
              <a:gd name="connsiteY12" fmla="*/ 3058 h 9798"/>
              <a:gd name="connsiteX13" fmla="*/ 3778 w 10776"/>
              <a:gd name="connsiteY13" fmla="*/ 2044 h 9798"/>
              <a:gd name="connsiteX14" fmla="*/ 4117 w 10776"/>
              <a:gd name="connsiteY14" fmla="*/ 3767 h 9798"/>
              <a:gd name="connsiteX15" fmla="*/ 4457 w 10776"/>
              <a:gd name="connsiteY15" fmla="*/ 5085 h 9798"/>
              <a:gd name="connsiteX16" fmla="*/ 4796 w 10776"/>
              <a:gd name="connsiteY16" fmla="*/ 4477 h 9798"/>
              <a:gd name="connsiteX17" fmla="*/ 5088 w 10776"/>
              <a:gd name="connsiteY17" fmla="*/ 5402 h 9798"/>
              <a:gd name="connsiteX18" fmla="*/ 5548 w 10776"/>
              <a:gd name="connsiteY18" fmla="*/ 5693 h 9798"/>
              <a:gd name="connsiteX19" fmla="*/ 5863 w 10776"/>
              <a:gd name="connsiteY19" fmla="*/ 6251 h 9798"/>
              <a:gd name="connsiteX20" fmla="*/ 6081 w 10776"/>
              <a:gd name="connsiteY20" fmla="*/ 7163 h 9798"/>
              <a:gd name="connsiteX21" fmla="*/ 6227 w 10776"/>
              <a:gd name="connsiteY21" fmla="*/ 5693 h 9798"/>
              <a:gd name="connsiteX22" fmla="*/ 6445 w 10776"/>
              <a:gd name="connsiteY22" fmla="*/ 6453 h 9798"/>
              <a:gd name="connsiteX23" fmla="*/ 6615 w 10776"/>
              <a:gd name="connsiteY23" fmla="*/ 6251 h 9798"/>
              <a:gd name="connsiteX24" fmla="*/ 6809 w 10776"/>
              <a:gd name="connsiteY24" fmla="*/ 7467 h 9798"/>
              <a:gd name="connsiteX25" fmla="*/ 7234 w 10776"/>
              <a:gd name="connsiteY25" fmla="*/ 8569 h 9798"/>
              <a:gd name="connsiteX26" fmla="*/ 7536 w 10776"/>
              <a:gd name="connsiteY26" fmla="*/ 7315 h 9798"/>
              <a:gd name="connsiteX27" fmla="*/ 7997 w 10776"/>
              <a:gd name="connsiteY27" fmla="*/ 8024 h 9798"/>
              <a:gd name="connsiteX28" fmla="*/ 8773 w 10776"/>
              <a:gd name="connsiteY28" fmla="*/ 9393 h 9798"/>
              <a:gd name="connsiteX29" fmla="*/ 9427 w 10776"/>
              <a:gd name="connsiteY29" fmla="*/ 9038 h 9798"/>
              <a:gd name="connsiteX30" fmla="*/ 10009 w 10776"/>
              <a:gd name="connsiteY30" fmla="*/ 9646 h 9798"/>
              <a:gd name="connsiteX31" fmla="*/ 10776 w 10776"/>
              <a:gd name="connsiteY31" fmla="*/ 9798 h 9798"/>
              <a:gd name="connsiteX0" fmla="*/ 0 w 10000"/>
              <a:gd name="connsiteY0" fmla="*/ 10000 h 10000"/>
              <a:gd name="connsiteX1" fmla="*/ 468 w 10000"/>
              <a:gd name="connsiteY1" fmla="*/ 9224 h 10000"/>
              <a:gd name="connsiteX2" fmla="*/ 625 w 10000"/>
              <a:gd name="connsiteY2" fmla="*/ 7103 h 10000"/>
              <a:gd name="connsiteX3" fmla="*/ 790 w 10000"/>
              <a:gd name="connsiteY3" fmla="*/ 8746 h 10000"/>
              <a:gd name="connsiteX4" fmla="*/ 963 w 10000"/>
              <a:gd name="connsiteY4" fmla="*/ 6172 h 10000"/>
              <a:gd name="connsiteX5" fmla="*/ 1120 w 10000"/>
              <a:gd name="connsiteY5" fmla="*/ 4311 h 10000"/>
              <a:gd name="connsiteX6" fmla="*/ 1368 w 10000"/>
              <a:gd name="connsiteY6" fmla="*/ 5241 h 10000"/>
              <a:gd name="connsiteX7" fmla="*/ 1579 w 10000"/>
              <a:gd name="connsiteY7" fmla="*/ 2475 h 10000"/>
              <a:gd name="connsiteX8" fmla="*/ 1930 w 10000"/>
              <a:gd name="connsiteY8" fmla="*/ 2656 h 10000"/>
              <a:gd name="connsiteX9" fmla="*/ 2156 w 10000"/>
              <a:gd name="connsiteY9" fmla="*/ 172 h 10000"/>
              <a:gd name="connsiteX10" fmla="*/ 2381 w 10000"/>
              <a:gd name="connsiteY10" fmla="*/ 1620 h 10000"/>
              <a:gd name="connsiteX11" fmla="*/ 2567 w 10000"/>
              <a:gd name="connsiteY11" fmla="*/ 384 h 10000"/>
              <a:gd name="connsiteX12" fmla="*/ 3100 w 10000"/>
              <a:gd name="connsiteY12" fmla="*/ 3121 h 10000"/>
              <a:gd name="connsiteX13" fmla="*/ 3506 w 10000"/>
              <a:gd name="connsiteY13" fmla="*/ 2086 h 10000"/>
              <a:gd name="connsiteX14" fmla="*/ 3821 w 10000"/>
              <a:gd name="connsiteY14" fmla="*/ 3845 h 10000"/>
              <a:gd name="connsiteX15" fmla="*/ 4136 w 10000"/>
              <a:gd name="connsiteY15" fmla="*/ 5190 h 10000"/>
              <a:gd name="connsiteX16" fmla="*/ 4451 w 10000"/>
              <a:gd name="connsiteY16" fmla="*/ 4569 h 10000"/>
              <a:gd name="connsiteX17" fmla="*/ 4722 w 10000"/>
              <a:gd name="connsiteY17" fmla="*/ 5513 h 10000"/>
              <a:gd name="connsiteX18" fmla="*/ 5148 w 10000"/>
              <a:gd name="connsiteY18" fmla="*/ 5810 h 10000"/>
              <a:gd name="connsiteX19" fmla="*/ 5441 w 10000"/>
              <a:gd name="connsiteY19" fmla="*/ 6380 h 10000"/>
              <a:gd name="connsiteX20" fmla="*/ 5643 w 10000"/>
              <a:gd name="connsiteY20" fmla="*/ 7311 h 10000"/>
              <a:gd name="connsiteX21" fmla="*/ 5779 w 10000"/>
              <a:gd name="connsiteY21" fmla="*/ 5810 h 10000"/>
              <a:gd name="connsiteX22" fmla="*/ 5981 w 10000"/>
              <a:gd name="connsiteY22" fmla="*/ 6586 h 10000"/>
              <a:gd name="connsiteX23" fmla="*/ 6139 w 10000"/>
              <a:gd name="connsiteY23" fmla="*/ 6380 h 10000"/>
              <a:gd name="connsiteX24" fmla="*/ 6319 w 10000"/>
              <a:gd name="connsiteY24" fmla="*/ 7621 h 10000"/>
              <a:gd name="connsiteX25" fmla="*/ 6474 w 10000"/>
              <a:gd name="connsiteY25" fmla="*/ 7118 h 10000"/>
              <a:gd name="connsiteX26" fmla="*/ 6713 w 10000"/>
              <a:gd name="connsiteY26" fmla="*/ 8746 h 10000"/>
              <a:gd name="connsiteX27" fmla="*/ 6993 w 10000"/>
              <a:gd name="connsiteY27" fmla="*/ 7466 h 10000"/>
              <a:gd name="connsiteX28" fmla="*/ 7421 w 10000"/>
              <a:gd name="connsiteY28" fmla="*/ 8189 h 10000"/>
              <a:gd name="connsiteX29" fmla="*/ 8141 w 10000"/>
              <a:gd name="connsiteY29" fmla="*/ 9587 h 10000"/>
              <a:gd name="connsiteX30" fmla="*/ 8748 w 10000"/>
              <a:gd name="connsiteY30" fmla="*/ 9224 h 10000"/>
              <a:gd name="connsiteX31" fmla="*/ 9288 w 10000"/>
              <a:gd name="connsiteY31" fmla="*/ 9845 h 10000"/>
              <a:gd name="connsiteX32" fmla="*/ 10000 w 10000"/>
              <a:gd name="connsiteY32" fmla="*/ 10000 h 10000"/>
              <a:gd name="connsiteX0" fmla="*/ 0 w 10000"/>
              <a:gd name="connsiteY0" fmla="*/ 10000 h 10000"/>
              <a:gd name="connsiteX1" fmla="*/ 468 w 10000"/>
              <a:gd name="connsiteY1" fmla="*/ 9224 h 10000"/>
              <a:gd name="connsiteX2" fmla="*/ 625 w 10000"/>
              <a:gd name="connsiteY2" fmla="*/ 7103 h 10000"/>
              <a:gd name="connsiteX3" fmla="*/ 790 w 10000"/>
              <a:gd name="connsiteY3" fmla="*/ 8746 h 10000"/>
              <a:gd name="connsiteX4" fmla="*/ 963 w 10000"/>
              <a:gd name="connsiteY4" fmla="*/ 6172 h 10000"/>
              <a:gd name="connsiteX5" fmla="*/ 1120 w 10000"/>
              <a:gd name="connsiteY5" fmla="*/ 4311 h 10000"/>
              <a:gd name="connsiteX6" fmla="*/ 1368 w 10000"/>
              <a:gd name="connsiteY6" fmla="*/ 5241 h 10000"/>
              <a:gd name="connsiteX7" fmla="*/ 1579 w 10000"/>
              <a:gd name="connsiteY7" fmla="*/ 2475 h 10000"/>
              <a:gd name="connsiteX8" fmla="*/ 1930 w 10000"/>
              <a:gd name="connsiteY8" fmla="*/ 2656 h 10000"/>
              <a:gd name="connsiteX9" fmla="*/ 2156 w 10000"/>
              <a:gd name="connsiteY9" fmla="*/ 172 h 10000"/>
              <a:gd name="connsiteX10" fmla="*/ 2381 w 10000"/>
              <a:gd name="connsiteY10" fmla="*/ 1620 h 10000"/>
              <a:gd name="connsiteX11" fmla="*/ 2567 w 10000"/>
              <a:gd name="connsiteY11" fmla="*/ 384 h 10000"/>
              <a:gd name="connsiteX12" fmla="*/ 3100 w 10000"/>
              <a:gd name="connsiteY12" fmla="*/ 3121 h 10000"/>
              <a:gd name="connsiteX13" fmla="*/ 3506 w 10000"/>
              <a:gd name="connsiteY13" fmla="*/ 2086 h 10000"/>
              <a:gd name="connsiteX14" fmla="*/ 3821 w 10000"/>
              <a:gd name="connsiteY14" fmla="*/ 3845 h 10000"/>
              <a:gd name="connsiteX15" fmla="*/ 4136 w 10000"/>
              <a:gd name="connsiteY15" fmla="*/ 5190 h 10000"/>
              <a:gd name="connsiteX16" fmla="*/ 4451 w 10000"/>
              <a:gd name="connsiteY16" fmla="*/ 4569 h 10000"/>
              <a:gd name="connsiteX17" fmla="*/ 4722 w 10000"/>
              <a:gd name="connsiteY17" fmla="*/ 5513 h 10000"/>
              <a:gd name="connsiteX18" fmla="*/ 5148 w 10000"/>
              <a:gd name="connsiteY18" fmla="*/ 5810 h 10000"/>
              <a:gd name="connsiteX19" fmla="*/ 5441 w 10000"/>
              <a:gd name="connsiteY19" fmla="*/ 6380 h 10000"/>
              <a:gd name="connsiteX20" fmla="*/ 5643 w 10000"/>
              <a:gd name="connsiteY20" fmla="*/ 7311 h 10000"/>
              <a:gd name="connsiteX21" fmla="*/ 5779 w 10000"/>
              <a:gd name="connsiteY21" fmla="*/ 5810 h 10000"/>
              <a:gd name="connsiteX22" fmla="*/ 5981 w 10000"/>
              <a:gd name="connsiteY22" fmla="*/ 6586 h 10000"/>
              <a:gd name="connsiteX23" fmla="*/ 6139 w 10000"/>
              <a:gd name="connsiteY23" fmla="*/ 6380 h 10000"/>
              <a:gd name="connsiteX24" fmla="*/ 6319 w 10000"/>
              <a:gd name="connsiteY24" fmla="*/ 7621 h 10000"/>
              <a:gd name="connsiteX25" fmla="*/ 6474 w 10000"/>
              <a:gd name="connsiteY25" fmla="*/ 7118 h 10000"/>
              <a:gd name="connsiteX26" fmla="*/ 6713 w 10000"/>
              <a:gd name="connsiteY26" fmla="*/ 8746 h 10000"/>
              <a:gd name="connsiteX27" fmla="*/ 6993 w 10000"/>
              <a:gd name="connsiteY27" fmla="*/ 7466 h 10000"/>
              <a:gd name="connsiteX28" fmla="*/ 7403 w 10000"/>
              <a:gd name="connsiteY28" fmla="*/ 9004 h 10000"/>
              <a:gd name="connsiteX29" fmla="*/ 8141 w 10000"/>
              <a:gd name="connsiteY29" fmla="*/ 9587 h 10000"/>
              <a:gd name="connsiteX30" fmla="*/ 8748 w 10000"/>
              <a:gd name="connsiteY30" fmla="*/ 9224 h 10000"/>
              <a:gd name="connsiteX31" fmla="*/ 9288 w 10000"/>
              <a:gd name="connsiteY31" fmla="*/ 9845 h 10000"/>
              <a:gd name="connsiteX32" fmla="*/ 10000 w 10000"/>
              <a:gd name="connsiteY32" fmla="*/ 10000 h 10000"/>
              <a:gd name="connsiteX0" fmla="*/ 0 w 10000"/>
              <a:gd name="connsiteY0" fmla="*/ 10000 h 10000"/>
              <a:gd name="connsiteX1" fmla="*/ 468 w 10000"/>
              <a:gd name="connsiteY1" fmla="*/ 9224 h 10000"/>
              <a:gd name="connsiteX2" fmla="*/ 625 w 10000"/>
              <a:gd name="connsiteY2" fmla="*/ 7103 h 10000"/>
              <a:gd name="connsiteX3" fmla="*/ 790 w 10000"/>
              <a:gd name="connsiteY3" fmla="*/ 8746 h 10000"/>
              <a:gd name="connsiteX4" fmla="*/ 963 w 10000"/>
              <a:gd name="connsiteY4" fmla="*/ 6172 h 10000"/>
              <a:gd name="connsiteX5" fmla="*/ 1120 w 10000"/>
              <a:gd name="connsiteY5" fmla="*/ 4311 h 10000"/>
              <a:gd name="connsiteX6" fmla="*/ 1368 w 10000"/>
              <a:gd name="connsiteY6" fmla="*/ 5241 h 10000"/>
              <a:gd name="connsiteX7" fmla="*/ 1579 w 10000"/>
              <a:gd name="connsiteY7" fmla="*/ 2475 h 10000"/>
              <a:gd name="connsiteX8" fmla="*/ 1930 w 10000"/>
              <a:gd name="connsiteY8" fmla="*/ 2656 h 10000"/>
              <a:gd name="connsiteX9" fmla="*/ 2156 w 10000"/>
              <a:gd name="connsiteY9" fmla="*/ 172 h 10000"/>
              <a:gd name="connsiteX10" fmla="*/ 2381 w 10000"/>
              <a:gd name="connsiteY10" fmla="*/ 1620 h 10000"/>
              <a:gd name="connsiteX11" fmla="*/ 2567 w 10000"/>
              <a:gd name="connsiteY11" fmla="*/ 384 h 10000"/>
              <a:gd name="connsiteX12" fmla="*/ 3100 w 10000"/>
              <a:gd name="connsiteY12" fmla="*/ 3121 h 10000"/>
              <a:gd name="connsiteX13" fmla="*/ 3506 w 10000"/>
              <a:gd name="connsiteY13" fmla="*/ 2086 h 10000"/>
              <a:gd name="connsiteX14" fmla="*/ 3821 w 10000"/>
              <a:gd name="connsiteY14" fmla="*/ 3845 h 10000"/>
              <a:gd name="connsiteX15" fmla="*/ 4136 w 10000"/>
              <a:gd name="connsiteY15" fmla="*/ 5190 h 10000"/>
              <a:gd name="connsiteX16" fmla="*/ 4451 w 10000"/>
              <a:gd name="connsiteY16" fmla="*/ 4569 h 10000"/>
              <a:gd name="connsiteX17" fmla="*/ 4722 w 10000"/>
              <a:gd name="connsiteY17" fmla="*/ 5513 h 10000"/>
              <a:gd name="connsiteX18" fmla="*/ 5148 w 10000"/>
              <a:gd name="connsiteY18" fmla="*/ 5810 h 10000"/>
              <a:gd name="connsiteX19" fmla="*/ 5441 w 10000"/>
              <a:gd name="connsiteY19" fmla="*/ 6380 h 10000"/>
              <a:gd name="connsiteX20" fmla="*/ 5643 w 10000"/>
              <a:gd name="connsiteY20" fmla="*/ 7311 h 10000"/>
              <a:gd name="connsiteX21" fmla="*/ 5779 w 10000"/>
              <a:gd name="connsiteY21" fmla="*/ 5810 h 10000"/>
              <a:gd name="connsiteX22" fmla="*/ 5981 w 10000"/>
              <a:gd name="connsiteY22" fmla="*/ 6586 h 10000"/>
              <a:gd name="connsiteX23" fmla="*/ 6139 w 10000"/>
              <a:gd name="connsiteY23" fmla="*/ 6380 h 10000"/>
              <a:gd name="connsiteX24" fmla="*/ 6319 w 10000"/>
              <a:gd name="connsiteY24" fmla="*/ 7621 h 10000"/>
              <a:gd name="connsiteX25" fmla="*/ 6474 w 10000"/>
              <a:gd name="connsiteY25" fmla="*/ 7118 h 10000"/>
              <a:gd name="connsiteX26" fmla="*/ 6713 w 10000"/>
              <a:gd name="connsiteY26" fmla="*/ 8746 h 10000"/>
              <a:gd name="connsiteX27" fmla="*/ 6993 w 10000"/>
              <a:gd name="connsiteY27" fmla="*/ 7466 h 10000"/>
              <a:gd name="connsiteX28" fmla="*/ 7403 w 10000"/>
              <a:gd name="connsiteY28" fmla="*/ 9004 h 10000"/>
              <a:gd name="connsiteX29" fmla="*/ 7747 w 10000"/>
              <a:gd name="connsiteY29" fmla="*/ 8665 h 10000"/>
              <a:gd name="connsiteX30" fmla="*/ 8141 w 10000"/>
              <a:gd name="connsiteY30" fmla="*/ 9587 h 10000"/>
              <a:gd name="connsiteX31" fmla="*/ 8748 w 10000"/>
              <a:gd name="connsiteY31" fmla="*/ 9224 h 10000"/>
              <a:gd name="connsiteX32" fmla="*/ 9288 w 10000"/>
              <a:gd name="connsiteY32" fmla="*/ 9845 h 10000"/>
              <a:gd name="connsiteX33" fmla="*/ 10000 w 10000"/>
              <a:gd name="connsiteY33" fmla="*/ 10000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0000" h="10000">
                <a:moveTo>
                  <a:pt x="0" y="10000"/>
                </a:moveTo>
                <a:cubicBezTo>
                  <a:pt x="78" y="9949"/>
                  <a:pt x="336" y="9434"/>
                  <a:pt x="468" y="9224"/>
                </a:cubicBezTo>
                <a:cubicBezTo>
                  <a:pt x="575" y="9077"/>
                  <a:pt x="572" y="7183"/>
                  <a:pt x="625" y="7103"/>
                </a:cubicBezTo>
                <a:cubicBezTo>
                  <a:pt x="679" y="7024"/>
                  <a:pt x="733" y="8901"/>
                  <a:pt x="790" y="8746"/>
                </a:cubicBezTo>
                <a:cubicBezTo>
                  <a:pt x="846" y="8591"/>
                  <a:pt x="901" y="6661"/>
                  <a:pt x="963" y="6172"/>
                </a:cubicBezTo>
                <a:cubicBezTo>
                  <a:pt x="1026" y="5683"/>
                  <a:pt x="1052" y="4466"/>
                  <a:pt x="1120" y="4311"/>
                </a:cubicBezTo>
                <a:cubicBezTo>
                  <a:pt x="1188" y="4156"/>
                  <a:pt x="1292" y="5547"/>
                  <a:pt x="1368" y="5241"/>
                </a:cubicBezTo>
                <a:cubicBezTo>
                  <a:pt x="1444" y="4935"/>
                  <a:pt x="1486" y="2906"/>
                  <a:pt x="1579" y="2475"/>
                </a:cubicBezTo>
                <a:cubicBezTo>
                  <a:pt x="1673" y="2043"/>
                  <a:pt x="1835" y="3039"/>
                  <a:pt x="1930" y="2656"/>
                </a:cubicBezTo>
                <a:cubicBezTo>
                  <a:pt x="2026" y="2272"/>
                  <a:pt x="2081" y="345"/>
                  <a:pt x="2156" y="172"/>
                </a:cubicBezTo>
                <a:cubicBezTo>
                  <a:pt x="2231" y="0"/>
                  <a:pt x="2313" y="1585"/>
                  <a:pt x="2381" y="1620"/>
                </a:cubicBezTo>
                <a:cubicBezTo>
                  <a:pt x="2450" y="1654"/>
                  <a:pt x="2447" y="134"/>
                  <a:pt x="2567" y="384"/>
                </a:cubicBezTo>
                <a:cubicBezTo>
                  <a:pt x="2687" y="634"/>
                  <a:pt x="2944" y="2837"/>
                  <a:pt x="3100" y="3121"/>
                </a:cubicBezTo>
                <a:cubicBezTo>
                  <a:pt x="3257" y="3405"/>
                  <a:pt x="3386" y="1966"/>
                  <a:pt x="3506" y="2086"/>
                </a:cubicBezTo>
                <a:cubicBezTo>
                  <a:pt x="3626" y="2207"/>
                  <a:pt x="3716" y="3327"/>
                  <a:pt x="3821" y="3845"/>
                </a:cubicBezTo>
                <a:cubicBezTo>
                  <a:pt x="3925" y="4362"/>
                  <a:pt x="4031" y="5069"/>
                  <a:pt x="4136" y="5190"/>
                </a:cubicBezTo>
                <a:cubicBezTo>
                  <a:pt x="4241" y="5310"/>
                  <a:pt x="4353" y="4515"/>
                  <a:pt x="4451" y="4569"/>
                </a:cubicBezTo>
                <a:cubicBezTo>
                  <a:pt x="4548" y="4623"/>
                  <a:pt x="4609" y="5471"/>
                  <a:pt x="4722" y="5513"/>
                </a:cubicBezTo>
                <a:cubicBezTo>
                  <a:pt x="4924" y="3997"/>
                  <a:pt x="4787" y="5392"/>
                  <a:pt x="5148" y="5810"/>
                </a:cubicBezTo>
                <a:cubicBezTo>
                  <a:pt x="5261" y="6049"/>
                  <a:pt x="5358" y="6130"/>
                  <a:pt x="5441" y="6380"/>
                </a:cubicBezTo>
                <a:cubicBezTo>
                  <a:pt x="5523" y="6630"/>
                  <a:pt x="5586" y="7406"/>
                  <a:pt x="5643" y="7311"/>
                </a:cubicBezTo>
                <a:cubicBezTo>
                  <a:pt x="5700" y="7216"/>
                  <a:pt x="5722" y="5931"/>
                  <a:pt x="5779" y="5810"/>
                </a:cubicBezTo>
                <a:cubicBezTo>
                  <a:pt x="5835" y="5690"/>
                  <a:pt x="5921" y="6491"/>
                  <a:pt x="5981" y="6586"/>
                </a:cubicBezTo>
                <a:cubicBezTo>
                  <a:pt x="6041" y="6681"/>
                  <a:pt x="6082" y="6207"/>
                  <a:pt x="6139" y="6380"/>
                </a:cubicBezTo>
                <a:cubicBezTo>
                  <a:pt x="6195" y="6552"/>
                  <a:pt x="6223" y="7227"/>
                  <a:pt x="6319" y="7621"/>
                </a:cubicBezTo>
                <a:cubicBezTo>
                  <a:pt x="6361" y="7894"/>
                  <a:pt x="6408" y="6931"/>
                  <a:pt x="6474" y="7118"/>
                </a:cubicBezTo>
                <a:cubicBezTo>
                  <a:pt x="6540" y="7305"/>
                  <a:pt x="6627" y="8688"/>
                  <a:pt x="6713" y="8746"/>
                </a:cubicBezTo>
                <a:cubicBezTo>
                  <a:pt x="6799" y="8804"/>
                  <a:pt x="6878" y="7423"/>
                  <a:pt x="6993" y="7466"/>
                </a:cubicBezTo>
                <a:cubicBezTo>
                  <a:pt x="7108" y="7509"/>
                  <a:pt x="7277" y="8804"/>
                  <a:pt x="7403" y="9004"/>
                </a:cubicBezTo>
                <a:cubicBezTo>
                  <a:pt x="7529" y="9204"/>
                  <a:pt x="7624" y="8568"/>
                  <a:pt x="7747" y="8665"/>
                </a:cubicBezTo>
                <a:cubicBezTo>
                  <a:pt x="7870" y="8762"/>
                  <a:pt x="7974" y="9494"/>
                  <a:pt x="8141" y="9587"/>
                </a:cubicBezTo>
                <a:cubicBezTo>
                  <a:pt x="8308" y="9680"/>
                  <a:pt x="8557" y="9181"/>
                  <a:pt x="8748" y="9224"/>
                </a:cubicBezTo>
                <a:cubicBezTo>
                  <a:pt x="8939" y="9267"/>
                  <a:pt x="9079" y="9715"/>
                  <a:pt x="9288" y="9845"/>
                </a:cubicBezTo>
                <a:cubicBezTo>
                  <a:pt x="9497" y="9974"/>
                  <a:pt x="9881" y="9914"/>
                  <a:pt x="10000" y="10000"/>
                </a:cubicBezTo>
              </a:path>
            </a:pathLst>
          </a:custGeom>
          <a:noFill/>
          <a:ln w="38100" cmpd="sng">
            <a:solidFill>
              <a:schemeClr val="bg1">
                <a:lumMod val="75000"/>
              </a:scheme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endParaRPr lang="it-CH"/>
          </a:p>
        </p:txBody>
      </p:sp>
      <p:sp>
        <p:nvSpPr>
          <p:cNvPr id="5" name="Freeform 5" descr="Dark vertical"/>
          <p:cNvSpPr>
            <a:spLocks/>
          </p:cNvSpPr>
          <p:nvPr/>
        </p:nvSpPr>
        <p:spPr bwMode="auto">
          <a:xfrm>
            <a:off x="1316933" y="4944150"/>
            <a:ext cx="6908487" cy="1437179"/>
          </a:xfrm>
          <a:custGeom>
            <a:avLst/>
            <a:gdLst>
              <a:gd name="connsiteX0" fmla="*/ 0 w 10000"/>
              <a:gd name="connsiteY0" fmla="*/ 10000 h 10000"/>
              <a:gd name="connsiteX1" fmla="*/ 504 w 10000"/>
              <a:gd name="connsiteY1" fmla="*/ 9243 h 10000"/>
              <a:gd name="connsiteX2" fmla="*/ 851 w 10000"/>
              <a:gd name="connsiteY2" fmla="*/ 8776 h 10000"/>
              <a:gd name="connsiteX3" fmla="*/ 1702 w 10000"/>
              <a:gd name="connsiteY3" fmla="*/ 2653 h 10000"/>
              <a:gd name="connsiteX4" fmla="*/ 2766 w 10000"/>
              <a:gd name="connsiteY4" fmla="*/ 612 h 10000"/>
              <a:gd name="connsiteX5" fmla="*/ 4894 w 10000"/>
              <a:gd name="connsiteY5" fmla="*/ 6327 h 10000"/>
              <a:gd name="connsiteX6" fmla="*/ 7234 w 10000"/>
              <a:gd name="connsiteY6" fmla="*/ 8776 h 10000"/>
              <a:gd name="connsiteX7" fmla="*/ 10000 w 10000"/>
              <a:gd name="connsiteY7" fmla="*/ 10000 h 10000"/>
              <a:gd name="connsiteX0" fmla="*/ 0 w 10000"/>
              <a:gd name="connsiteY0" fmla="*/ 10000 h 10000"/>
              <a:gd name="connsiteX1" fmla="*/ 504 w 10000"/>
              <a:gd name="connsiteY1" fmla="*/ 9243 h 10000"/>
              <a:gd name="connsiteX2" fmla="*/ 851 w 10000"/>
              <a:gd name="connsiteY2" fmla="*/ 8776 h 10000"/>
              <a:gd name="connsiteX3" fmla="*/ 1038 w 10000"/>
              <a:gd name="connsiteY3" fmla="*/ 6263 h 10000"/>
              <a:gd name="connsiteX4" fmla="*/ 1702 w 10000"/>
              <a:gd name="connsiteY4" fmla="*/ 2653 h 10000"/>
              <a:gd name="connsiteX5" fmla="*/ 2766 w 10000"/>
              <a:gd name="connsiteY5" fmla="*/ 612 h 10000"/>
              <a:gd name="connsiteX6" fmla="*/ 4894 w 10000"/>
              <a:gd name="connsiteY6" fmla="*/ 6327 h 10000"/>
              <a:gd name="connsiteX7" fmla="*/ 7234 w 10000"/>
              <a:gd name="connsiteY7" fmla="*/ 8776 h 10000"/>
              <a:gd name="connsiteX8" fmla="*/ 10000 w 10000"/>
              <a:gd name="connsiteY8" fmla="*/ 10000 h 10000"/>
              <a:gd name="connsiteX0" fmla="*/ 0 w 10000"/>
              <a:gd name="connsiteY0" fmla="*/ 10000 h 10000"/>
              <a:gd name="connsiteX1" fmla="*/ 504 w 10000"/>
              <a:gd name="connsiteY1" fmla="*/ 9243 h 10000"/>
              <a:gd name="connsiteX2" fmla="*/ 851 w 10000"/>
              <a:gd name="connsiteY2" fmla="*/ 8776 h 10000"/>
              <a:gd name="connsiteX3" fmla="*/ 1038 w 10000"/>
              <a:gd name="connsiteY3" fmla="*/ 6263 h 10000"/>
              <a:gd name="connsiteX4" fmla="*/ 1474 w 10000"/>
              <a:gd name="connsiteY4" fmla="*/ 5354 h 10000"/>
              <a:gd name="connsiteX5" fmla="*/ 1702 w 10000"/>
              <a:gd name="connsiteY5" fmla="*/ 2653 h 10000"/>
              <a:gd name="connsiteX6" fmla="*/ 2766 w 10000"/>
              <a:gd name="connsiteY6" fmla="*/ 612 h 10000"/>
              <a:gd name="connsiteX7" fmla="*/ 4894 w 10000"/>
              <a:gd name="connsiteY7" fmla="*/ 6327 h 10000"/>
              <a:gd name="connsiteX8" fmla="*/ 7234 w 10000"/>
              <a:gd name="connsiteY8" fmla="*/ 8776 h 10000"/>
              <a:gd name="connsiteX9" fmla="*/ 10000 w 10000"/>
              <a:gd name="connsiteY9" fmla="*/ 10000 h 10000"/>
              <a:gd name="connsiteX0" fmla="*/ 0 w 10000"/>
              <a:gd name="connsiteY0" fmla="*/ 9971 h 9971"/>
              <a:gd name="connsiteX1" fmla="*/ 504 w 10000"/>
              <a:gd name="connsiteY1" fmla="*/ 9214 h 9971"/>
              <a:gd name="connsiteX2" fmla="*/ 851 w 10000"/>
              <a:gd name="connsiteY2" fmla="*/ 8747 h 9971"/>
              <a:gd name="connsiteX3" fmla="*/ 1038 w 10000"/>
              <a:gd name="connsiteY3" fmla="*/ 6234 h 9971"/>
              <a:gd name="connsiteX4" fmla="*/ 1474 w 10000"/>
              <a:gd name="connsiteY4" fmla="*/ 5325 h 9971"/>
              <a:gd name="connsiteX5" fmla="*/ 1702 w 10000"/>
              <a:gd name="connsiteY5" fmla="*/ 2624 h 9971"/>
              <a:gd name="connsiteX6" fmla="*/ 2080 w 10000"/>
              <a:gd name="connsiteY6" fmla="*/ 2801 h 9971"/>
              <a:gd name="connsiteX7" fmla="*/ 2766 w 10000"/>
              <a:gd name="connsiteY7" fmla="*/ 583 h 9971"/>
              <a:gd name="connsiteX8" fmla="*/ 4894 w 10000"/>
              <a:gd name="connsiteY8" fmla="*/ 6298 h 9971"/>
              <a:gd name="connsiteX9" fmla="*/ 7234 w 10000"/>
              <a:gd name="connsiteY9" fmla="*/ 8747 h 9971"/>
              <a:gd name="connsiteX10" fmla="*/ 10000 w 10000"/>
              <a:gd name="connsiteY10" fmla="*/ 9971 h 9971"/>
              <a:gd name="connsiteX0" fmla="*/ 0 w 10000"/>
              <a:gd name="connsiteY0" fmla="*/ 10405 h 10405"/>
              <a:gd name="connsiteX1" fmla="*/ 504 w 10000"/>
              <a:gd name="connsiteY1" fmla="*/ 9646 h 10405"/>
              <a:gd name="connsiteX2" fmla="*/ 851 w 10000"/>
              <a:gd name="connsiteY2" fmla="*/ 9177 h 10405"/>
              <a:gd name="connsiteX3" fmla="*/ 1038 w 10000"/>
              <a:gd name="connsiteY3" fmla="*/ 6657 h 10405"/>
              <a:gd name="connsiteX4" fmla="*/ 1474 w 10000"/>
              <a:gd name="connsiteY4" fmla="*/ 5745 h 10405"/>
              <a:gd name="connsiteX5" fmla="*/ 1702 w 10000"/>
              <a:gd name="connsiteY5" fmla="*/ 3037 h 10405"/>
              <a:gd name="connsiteX6" fmla="*/ 2080 w 10000"/>
              <a:gd name="connsiteY6" fmla="*/ 3214 h 10405"/>
              <a:gd name="connsiteX7" fmla="*/ 2323 w 10000"/>
              <a:gd name="connsiteY7" fmla="*/ 783 h 10405"/>
              <a:gd name="connsiteX8" fmla="*/ 2766 w 10000"/>
              <a:gd name="connsiteY8" fmla="*/ 990 h 10405"/>
              <a:gd name="connsiteX9" fmla="*/ 4894 w 10000"/>
              <a:gd name="connsiteY9" fmla="*/ 6721 h 10405"/>
              <a:gd name="connsiteX10" fmla="*/ 7234 w 10000"/>
              <a:gd name="connsiteY10" fmla="*/ 9177 h 10405"/>
              <a:gd name="connsiteX11" fmla="*/ 10000 w 10000"/>
              <a:gd name="connsiteY11" fmla="*/ 10405 h 10405"/>
              <a:gd name="connsiteX0" fmla="*/ 0 w 10000"/>
              <a:gd name="connsiteY0" fmla="*/ 9993 h 9993"/>
              <a:gd name="connsiteX1" fmla="*/ 504 w 10000"/>
              <a:gd name="connsiteY1" fmla="*/ 9234 h 9993"/>
              <a:gd name="connsiteX2" fmla="*/ 851 w 10000"/>
              <a:gd name="connsiteY2" fmla="*/ 8765 h 9993"/>
              <a:gd name="connsiteX3" fmla="*/ 1038 w 10000"/>
              <a:gd name="connsiteY3" fmla="*/ 6245 h 9993"/>
              <a:gd name="connsiteX4" fmla="*/ 1474 w 10000"/>
              <a:gd name="connsiteY4" fmla="*/ 5333 h 9993"/>
              <a:gd name="connsiteX5" fmla="*/ 1702 w 10000"/>
              <a:gd name="connsiteY5" fmla="*/ 2625 h 9993"/>
              <a:gd name="connsiteX6" fmla="*/ 2080 w 10000"/>
              <a:gd name="connsiteY6" fmla="*/ 2802 h 9993"/>
              <a:gd name="connsiteX7" fmla="*/ 2323 w 10000"/>
              <a:gd name="connsiteY7" fmla="*/ 371 h 9993"/>
              <a:gd name="connsiteX8" fmla="*/ 2766 w 10000"/>
              <a:gd name="connsiteY8" fmla="*/ 578 h 9993"/>
              <a:gd name="connsiteX9" fmla="*/ 3341 w 10000"/>
              <a:gd name="connsiteY9" fmla="*/ 3258 h 9993"/>
              <a:gd name="connsiteX10" fmla="*/ 4894 w 10000"/>
              <a:gd name="connsiteY10" fmla="*/ 6309 h 9993"/>
              <a:gd name="connsiteX11" fmla="*/ 7234 w 10000"/>
              <a:gd name="connsiteY11" fmla="*/ 8765 h 9993"/>
              <a:gd name="connsiteX12" fmla="*/ 10000 w 10000"/>
              <a:gd name="connsiteY12" fmla="*/ 9993 h 9993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894 w 10000"/>
              <a:gd name="connsiteY11" fmla="*/ 6313 h 10000"/>
              <a:gd name="connsiteX12" fmla="*/ 7234 w 10000"/>
              <a:gd name="connsiteY12" fmla="*/ 8771 h 10000"/>
              <a:gd name="connsiteX13" fmla="*/ 10000 w 10000"/>
              <a:gd name="connsiteY13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7234 w 10000"/>
              <a:gd name="connsiteY13" fmla="*/ 8771 h 10000"/>
              <a:gd name="connsiteX14" fmla="*/ 10000 w 10000"/>
              <a:gd name="connsiteY14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5548 w 10000"/>
              <a:gd name="connsiteY13" fmla="*/ 5895 h 10000"/>
              <a:gd name="connsiteX14" fmla="*/ 7234 w 10000"/>
              <a:gd name="connsiteY14" fmla="*/ 8771 h 10000"/>
              <a:gd name="connsiteX15" fmla="*/ 10000 w 10000"/>
              <a:gd name="connsiteY15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5548 w 10000"/>
              <a:gd name="connsiteY13" fmla="*/ 5895 h 10000"/>
              <a:gd name="connsiteX14" fmla="*/ 6081 w 10000"/>
              <a:gd name="connsiteY14" fmla="*/ 8328 h 10000"/>
              <a:gd name="connsiteX15" fmla="*/ 7234 w 10000"/>
              <a:gd name="connsiteY15" fmla="*/ 8771 h 10000"/>
              <a:gd name="connsiteX16" fmla="*/ 10000 w 10000"/>
              <a:gd name="connsiteY16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5548 w 10000"/>
              <a:gd name="connsiteY13" fmla="*/ 5895 h 10000"/>
              <a:gd name="connsiteX14" fmla="*/ 6081 w 10000"/>
              <a:gd name="connsiteY14" fmla="*/ 8328 h 10000"/>
              <a:gd name="connsiteX15" fmla="*/ 6809 w 10000"/>
              <a:gd name="connsiteY15" fmla="*/ 7669 h 10000"/>
              <a:gd name="connsiteX16" fmla="*/ 7234 w 10000"/>
              <a:gd name="connsiteY16" fmla="*/ 8771 h 10000"/>
              <a:gd name="connsiteX17" fmla="*/ 10000 w 10000"/>
              <a:gd name="connsiteY17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5548 w 10000"/>
              <a:gd name="connsiteY13" fmla="*/ 5895 h 10000"/>
              <a:gd name="connsiteX14" fmla="*/ 6081 w 10000"/>
              <a:gd name="connsiteY14" fmla="*/ 8328 h 10000"/>
              <a:gd name="connsiteX15" fmla="*/ 6809 w 10000"/>
              <a:gd name="connsiteY15" fmla="*/ 7669 h 10000"/>
              <a:gd name="connsiteX16" fmla="*/ 7234 w 10000"/>
              <a:gd name="connsiteY16" fmla="*/ 8771 h 10000"/>
              <a:gd name="connsiteX17" fmla="*/ 7997 w 10000"/>
              <a:gd name="connsiteY17" fmla="*/ 8226 h 10000"/>
              <a:gd name="connsiteX18" fmla="*/ 10000 w 10000"/>
              <a:gd name="connsiteY18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5548 w 10000"/>
              <a:gd name="connsiteY13" fmla="*/ 5895 h 10000"/>
              <a:gd name="connsiteX14" fmla="*/ 6081 w 10000"/>
              <a:gd name="connsiteY14" fmla="*/ 8328 h 10000"/>
              <a:gd name="connsiteX15" fmla="*/ 6809 w 10000"/>
              <a:gd name="connsiteY15" fmla="*/ 7669 h 10000"/>
              <a:gd name="connsiteX16" fmla="*/ 7234 w 10000"/>
              <a:gd name="connsiteY16" fmla="*/ 8771 h 10000"/>
              <a:gd name="connsiteX17" fmla="*/ 7997 w 10000"/>
              <a:gd name="connsiteY17" fmla="*/ 8226 h 10000"/>
              <a:gd name="connsiteX18" fmla="*/ 8773 w 10000"/>
              <a:gd name="connsiteY18" fmla="*/ 9595 h 10000"/>
              <a:gd name="connsiteX19" fmla="*/ 10000 w 10000"/>
              <a:gd name="connsiteY19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5548 w 10000"/>
              <a:gd name="connsiteY13" fmla="*/ 5895 h 10000"/>
              <a:gd name="connsiteX14" fmla="*/ 6081 w 10000"/>
              <a:gd name="connsiteY14" fmla="*/ 8328 h 10000"/>
              <a:gd name="connsiteX15" fmla="*/ 6809 w 10000"/>
              <a:gd name="connsiteY15" fmla="*/ 7669 h 10000"/>
              <a:gd name="connsiteX16" fmla="*/ 7234 w 10000"/>
              <a:gd name="connsiteY16" fmla="*/ 8771 h 10000"/>
              <a:gd name="connsiteX17" fmla="*/ 7997 w 10000"/>
              <a:gd name="connsiteY17" fmla="*/ 8226 h 10000"/>
              <a:gd name="connsiteX18" fmla="*/ 8773 w 10000"/>
              <a:gd name="connsiteY18" fmla="*/ 9595 h 10000"/>
              <a:gd name="connsiteX19" fmla="*/ 9427 w 10000"/>
              <a:gd name="connsiteY19" fmla="*/ 9240 h 10000"/>
              <a:gd name="connsiteX20" fmla="*/ 10000 w 10000"/>
              <a:gd name="connsiteY20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4117 w 10776"/>
              <a:gd name="connsiteY10" fmla="*/ 3969 h 10000"/>
              <a:gd name="connsiteX11" fmla="*/ 4481 w 10776"/>
              <a:gd name="connsiteY11" fmla="*/ 6757 h 10000"/>
              <a:gd name="connsiteX12" fmla="*/ 4894 w 10776"/>
              <a:gd name="connsiteY12" fmla="*/ 6313 h 10000"/>
              <a:gd name="connsiteX13" fmla="*/ 5548 w 10776"/>
              <a:gd name="connsiteY13" fmla="*/ 5895 h 10000"/>
              <a:gd name="connsiteX14" fmla="*/ 6081 w 10776"/>
              <a:gd name="connsiteY14" fmla="*/ 8328 h 10000"/>
              <a:gd name="connsiteX15" fmla="*/ 6809 w 10776"/>
              <a:gd name="connsiteY15" fmla="*/ 7669 h 10000"/>
              <a:gd name="connsiteX16" fmla="*/ 7234 w 10776"/>
              <a:gd name="connsiteY16" fmla="*/ 8771 h 10000"/>
              <a:gd name="connsiteX17" fmla="*/ 7997 w 10776"/>
              <a:gd name="connsiteY17" fmla="*/ 8226 h 10000"/>
              <a:gd name="connsiteX18" fmla="*/ 8773 w 10776"/>
              <a:gd name="connsiteY18" fmla="*/ 9595 h 10000"/>
              <a:gd name="connsiteX19" fmla="*/ 9427 w 10776"/>
              <a:gd name="connsiteY19" fmla="*/ 9240 h 10000"/>
              <a:gd name="connsiteX20" fmla="*/ 10776 w 10776"/>
              <a:gd name="connsiteY20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4117 w 10776"/>
              <a:gd name="connsiteY10" fmla="*/ 3969 h 10000"/>
              <a:gd name="connsiteX11" fmla="*/ 4481 w 10776"/>
              <a:gd name="connsiteY11" fmla="*/ 6757 h 10000"/>
              <a:gd name="connsiteX12" fmla="*/ 4894 w 10776"/>
              <a:gd name="connsiteY12" fmla="*/ 6313 h 10000"/>
              <a:gd name="connsiteX13" fmla="*/ 5548 w 10776"/>
              <a:gd name="connsiteY13" fmla="*/ 5895 h 10000"/>
              <a:gd name="connsiteX14" fmla="*/ 6081 w 10776"/>
              <a:gd name="connsiteY14" fmla="*/ 8328 h 10000"/>
              <a:gd name="connsiteX15" fmla="*/ 6809 w 10776"/>
              <a:gd name="connsiteY15" fmla="*/ 7669 h 10000"/>
              <a:gd name="connsiteX16" fmla="*/ 7234 w 10776"/>
              <a:gd name="connsiteY16" fmla="*/ 8771 h 10000"/>
              <a:gd name="connsiteX17" fmla="*/ 7997 w 10776"/>
              <a:gd name="connsiteY17" fmla="*/ 8226 h 10000"/>
              <a:gd name="connsiteX18" fmla="*/ 8773 w 10776"/>
              <a:gd name="connsiteY18" fmla="*/ 9595 h 10000"/>
              <a:gd name="connsiteX19" fmla="*/ 9427 w 10776"/>
              <a:gd name="connsiteY19" fmla="*/ 9240 h 10000"/>
              <a:gd name="connsiteX20" fmla="*/ 10009 w 10776"/>
              <a:gd name="connsiteY20" fmla="*/ 9848 h 10000"/>
              <a:gd name="connsiteX21" fmla="*/ 10776 w 10776"/>
              <a:gd name="connsiteY21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4117 w 10776"/>
              <a:gd name="connsiteY10" fmla="*/ 3969 h 10000"/>
              <a:gd name="connsiteX11" fmla="*/ 4481 w 10776"/>
              <a:gd name="connsiteY11" fmla="*/ 6757 h 10000"/>
              <a:gd name="connsiteX12" fmla="*/ 5088 w 10776"/>
              <a:gd name="connsiteY12" fmla="*/ 5604 h 10000"/>
              <a:gd name="connsiteX13" fmla="*/ 5548 w 10776"/>
              <a:gd name="connsiteY13" fmla="*/ 5895 h 10000"/>
              <a:gd name="connsiteX14" fmla="*/ 6081 w 10776"/>
              <a:gd name="connsiteY14" fmla="*/ 8328 h 10000"/>
              <a:gd name="connsiteX15" fmla="*/ 6809 w 10776"/>
              <a:gd name="connsiteY15" fmla="*/ 7669 h 10000"/>
              <a:gd name="connsiteX16" fmla="*/ 7234 w 10776"/>
              <a:gd name="connsiteY16" fmla="*/ 8771 h 10000"/>
              <a:gd name="connsiteX17" fmla="*/ 7997 w 10776"/>
              <a:gd name="connsiteY17" fmla="*/ 8226 h 10000"/>
              <a:gd name="connsiteX18" fmla="*/ 8773 w 10776"/>
              <a:gd name="connsiteY18" fmla="*/ 9595 h 10000"/>
              <a:gd name="connsiteX19" fmla="*/ 9427 w 10776"/>
              <a:gd name="connsiteY19" fmla="*/ 9240 h 10000"/>
              <a:gd name="connsiteX20" fmla="*/ 10009 w 10776"/>
              <a:gd name="connsiteY20" fmla="*/ 9848 h 10000"/>
              <a:gd name="connsiteX21" fmla="*/ 10776 w 10776"/>
              <a:gd name="connsiteY21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4117 w 10776"/>
              <a:gd name="connsiteY10" fmla="*/ 3969 h 10000"/>
              <a:gd name="connsiteX11" fmla="*/ 4481 w 10776"/>
              <a:gd name="connsiteY11" fmla="*/ 6757 h 10000"/>
              <a:gd name="connsiteX12" fmla="*/ 5088 w 10776"/>
              <a:gd name="connsiteY12" fmla="*/ 5604 h 10000"/>
              <a:gd name="connsiteX13" fmla="*/ 5548 w 10776"/>
              <a:gd name="connsiteY13" fmla="*/ 5895 h 10000"/>
              <a:gd name="connsiteX14" fmla="*/ 6081 w 10776"/>
              <a:gd name="connsiteY14" fmla="*/ 8328 h 10000"/>
              <a:gd name="connsiteX15" fmla="*/ 6809 w 10776"/>
              <a:gd name="connsiteY15" fmla="*/ 7669 h 10000"/>
              <a:gd name="connsiteX16" fmla="*/ 7234 w 10776"/>
              <a:gd name="connsiteY16" fmla="*/ 8771 h 10000"/>
              <a:gd name="connsiteX17" fmla="*/ 7997 w 10776"/>
              <a:gd name="connsiteY17" fmla="*/ 8226 h 10000"/>
              <a:gd name="connsiteX18" fmla="*/ 8773 w 10776"/>
              <a:gd name="connsiteY18" fmla="*/ 9595 h 10000"/>
              <a:gd name="connsiteX19" fmla="*/ 9427 w 10776"/>
              <a:gd name="connsiteY19" fmla="*/ 9240 h 10000"/>
              <a:gd name="connsiteX20" fmla="*/ 10009 w 10776"/>
              <a:gd name="connsiteY20" fmla="*/ 9848 h 10000"/>
              <a:gd name="connsiteX21" fmla="*/ 10776 w 10776"/>
              <a:gd name="connsiteY21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81 w 10776"/>
              <a:gd name="connsiteY12" fmla="*/ 6757 h 10000"/>
              <a:gd name="connsiteX13" fmla="*/ 5088 w 10776"/>
              <a:gd name="connsiteY13" fmla="*/ 5604 h 10000"/>
              <a:gd name="connsiteX14" fmla="*/ 5548 w 10776"/>
              <a:gd name="connsiteY14" fmla="*/ 5895 h 10000"/>
              <a:gd name="connsiteX15" fmla="*/ 6081 w 10776"/>
              <a:gd name="connsiteY15" fmla="*/ 8328 h 10000"/>
              <a:gd name="connsiteX16" fmla="*/ 6809 w 10776"/>
              <a:gd name="connsiteY16" fmla="*/ 7669 h 10000"/>
              <a:gd name="connsiteX17" fmla="*/ 7234 w 10776"/>
              <a:gd name="connsiteY17" fmla="*/ 8771 h 10000"/>
              <a:gd name="connsiteX18" fmla="*/ 7997 w 10776"/>
              <a:gd name="connsiteY18" fmla="*/ 8226 h 10000"/>
              <a:gd name="connsiteX19" fmla="*/ 8773 w 10776"/>
              <a:gd name="connsiteY19" fmla="*/ 9595 h 10000"/>
              <a:gd name="connsiteX20" fmla="*/ 9427 w 10776"/>
              <a:gd name="connsiteY20" fmla="*/ 9240 h 10000"/>
              <a:gd name="connsiteX21" fmla="*/ 10009 w 10776"/>
              <a:gd name="connsiteY21" fmla="*/ 9848 h 10000"/>
              <a:gd name="connsiteX22" fmla="*/ 10776 w 10776"/>
              <a:gd name="connsiteY22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81 w 10776"/>
              <a:gd name="connsiteY12" fmla="*/ 675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6081 w 10776"/>
              <a:gd name="connsiteY16" fmla="*/ 8328 h 10000"/>
              <a:gd name="connsiteX17" fmla="*/ 6809 w 10776"/>
              <a:gd name="connsiteY17" fmla="*/ 7669 h 10000"/>
              <a:gd name="connsiteX18" fmla="*/ 7234 w 10776"/>
              <a:gd name="connsiteY18" fmla="*/ 8771 h 10000"/>
              <a:gd name="connsiteX19" fmla="*/ 7997 w 10776"/>
              <a:gd name="connsiteY19" fmla="*/ 8226 h 10000"/>
              <a:gd name="connsiteX20" fmla="*/ 8773 w 10776"/>
              <a:gd name="connsiteY20" fmla="*/ 9595 h 10000"/>
              <a:gd name="connsiteX21" fmla="*/ 9427 w 10776"/>
              <a:gd name="connsiteY21" fmla="*/ 9240 h 10000"/>
              <a:gd name="connsiteX22" fmla="*/ 10009 w 10776"/>
              <a:gd name="connsiteY22" fmla="*/ 9848 h 10000"/>
              <a:gd name="connsiteX23" fmla="*/ 10776 w 10776"/>
              <a:gd name="connsiteY23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6081 w 10776"/>
              <a:gd name="connsiteY16" fmla="*/ 8328 h 10000"/>
              <a:gd name="connsiteX17" fmla="*/ 6809 w 10776"/>
              <a:gd name="connsiteY17" fmla="*/ 7669 h 10000"/>
              <a:gd name="connsiteX18" fmla="*/ 7234 w 10776"/>
              <a:gd name="connsiteY18" fmla="*/ 8771 h 10000"/>
              <a:gd name="connsiteX19" fmla="*/ 7997 w 10776"/>
              <a:gd name="connsiteY19" fmla="*/ 8226 h 10000"/>
              <a:gd name="connsiteX20" fmla="*/ 8773 w 10776"/>
              <a:gd name="connsiteY20" fmla="*/ 9595 h 10000"/>
              <a:gd name="connsiteX21" fmla="*/ 9427 w 10776"/>
              <a:gd name="connsiteY21" fmla="*/ 9240 h 10000"/>
              <a:gd name="connsiteX22" fmla="*/ 10009 w 10776"/>
              <a:gd name="connsiteY22" fmla="*/ 9848 h 10000"/>
              <a:gd name="connsiteX23" fmla="*/ 10776 w 10776"/>
              <a:gd name="connsiteY23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6081 w 10776"/>
              <a:gd name="connsiteY16" fmla="*/ 8328 h 10000"/>
              <a:gd name="connsiteX17" fmla="*/ 6445 w 10776"/>
              <a:gd name="connsiteY17" fmla="*/ 6655 h 10000"/>
              <a:gd name="connsiteX18" fmla="*/ 6809 w 10776"/>
              <a:gd name="connsiteY18" fmla="*/ 7669 h 10000"/>
              <a:gd name="connsiteX19" fmla="*/ 7234 w 10776"/>
              <a:gd name="connsiteY19" fmla="*/ 8771 h 10000"/>
              <a:gd name="connsiteX20" fmla="*/ 7997 w 10776"/>
              <a:gd name="connsiteY20" fmla="*/ 8226 h 10000"/>
              <a:gd name="connsiteX21" fmla="*/ 8773 w 10776"/>
              <a:gd name="connsiteY21" fmla="*/ 9595 h 10000"/>
              <a:gd name="connsiteX22" fmla="*/ 9427 w 10776"/>
              <a:gd name="connsiteY22" fmla="*/ 9240 h 10000"/>
              <a:gd name="connsiteX23" fmla="*/ 10009 w 10776"/>
              <a:gd name="connsiteY23" fmla="*/ 9848 h 10000"/>
              <a:gd name="connsiteX24" fmla="*/ 10776 w 10776"/>
              <a:gd name="connsiteY24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5863 w 10776"/>
              <a:gd name="connsiteY16" fmla="*/ 6453 h 10000"/>
              <a:gd name="connsiteX17" fmla="*/ 6081 w 10776"/>
              <a:gd name="connsiteY17" fmla="*/ 8328 h 10000"/>
              <a:gd name="connsiteX18" fmla="*/ 6445 w 10776"/>
              <a:gd name="connsiteY18" fmla="*/ 6655 h 10000"/>
              <a:gd name="connsiteX19" fmla="*/ 6809 w 10776"/>
              <a:gd name="connsiteY19" fmla="*/ 7669 h 10000"/>
              <a:gd name="connsiteX20" fmla="*/ 7234 w 10776"/>
              <a:gd name="connsiteY20" fmla="*/ 8771 h 10000"/>
              <a:gd name="connsiteX21" fmla="*/ 7997 w 10776"/>
              <a:gd name="connsiteY21" fmla="*/ 8226 h 10000"/>
              <a:gd name="connsiteX22" fmla="*/ 8773 w 10776"/>
              <a:gd name="connsiteY22" fmla="*/ 9595 h 10000"/>
              <a:gd name="connsiteX23" fmla="*/ 9427 w 10776"/>
              <a:gd name="connsiteY23" fmla="*/ 9240 h 10000"/>
              <a:gd name="connsiteX24" fmla="*/ 10009 w 10776"/>
              <a:gd name="connsiteY24" fmla="*/ 9848 h 10000"/>
              <a:gd name="connsiteX25" fmla="*/ 10776 w 10776"/>
              <a:gd name="connsiteY25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5863 w 10776"/>
              <a:gd name="connsiteY16" fmla="*/ 6453 h 10000"/>
              <a:gd name="connsiteX17" fmla="*/ 6081 w 10776"/>
              <a:gd name="connsiteY17" fmla="*/ 8328 h 10000"/>
              <a:gd name="connsiteX18" fmla="*/ 6227 w 10776"/>
              <a:gd name="connsiteY18" fmla="*/ 5895 h 10000"/>
              <a:gd name="connsiteX19" fmla="*/ 6445 w 10776"/>
              <a:gd name="connsiteY19" fmla="*/ 6655 h 10000"/>
              <a:gd name="connsiteX20" fmla="*/ 6809 w 10776"/>
              <a:gd name="connsiteY20" fmla="*/ 7669 h 10000"/>
              <a:gd name="connsiteX21" fmla="*/ 7234 w 10776"/>
              <a:gd name="connsiteY21" fmla="*/ 8771 h 10000"/>
              <a:gd name="connsiteX22" fmla="*/ 7997 w 10776"/>
              <a:gd name="connsiteY22" fmla="*/ 8226 h 10000"/>
              <a:gd name="connsiteX23" fmla="*/ 8773 w 10776"/>
              <a:gd name="connsiteY23" fmla="*/ 9595 h 10000"/>
              <a:gd name="connsiteX24" fmla="*/ 9427 w 10776"/>
              <a:gd name="connsiteY24" fmla="*/ 9240 h 10000"/>
              <a:gd name="connsiteX25" fmla="*/ 10009 w 10776"/>
              <a:gd name="connsiteY25" fmla="*/ 9848 h 10000"/>
              <a:gd name="connsiteX26" fmla="*/ 10776 w 10776"/>
              <a:gd name="connsiteY26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5863 w 10776"/>
              <a:gd name="connsiteY16" fmla="*/ 6453 h 10000"/>
              <a:gd name="connsiteX17" fmla="*/ 6081 w 10776"/>
              <a:gd name="connsiteY17" fmla="*/ 7365 h 10000"/>
              <a:gd name="connsiteX18" fmla="*/ 6227 w 10776"/>
              <a:gd name="connsiteY18" fmla="*/ 5895 h 10000"/>
              <a:gd name="connsiteX19" fmla="*/ 6445 w 10776"/>
              <a:gd name="connsiteY19" fmla="*/ 6655 h 10000"/>
              <a:gd name="connsiteX20" fmla="*/ 6809 w 10776"/>
              <a:gd name="connsiteY20" fmla="*/ 7669 h 10000"/>
              <a:gd name="connsiteX21" fmla="*/ 7234 w 10776"/>
              <a:gd name="connsiteY21" fmla="*/ 8771 h 10000"/>
              <a:gd name="connsiteX22" fmla="*/ 7997 w 10776"/>
              <a:gd name="connsiteY22" fmla="*/ 8226 h 10000"/>
              <a:gd name="connsiteX23" fmla="*/ 8773 w 10776"/>
              <a:gd name="connsiteY23" fmla="*/ 9595 h 10000"/>
              <a:gd name="connsiteX24" fmla="*/ 9427 w 10776"/>
              <a:gd name="connsiteY24" fmla="*/ 9240 h 10000"/>
              <a:gd name="connsiteX25" fmla="*/ 10009 w 10776"/>
              <a:gd name="connsiteY25" fmla="*/ 9848 h 10000"/>
              <a:gd name="connsiteX26" fmla="*/ 10776 w 10776"/>
              <a:gd name="connsiteY26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5863 w 10776"/>
              <a:gd name="connsiteY16" fmla="*/ 6453 h 10000"/>
              <a:gd name="connsiteX17" fmla="*/ 6081 w 10776"/>
              <a:gd name="connsiteY17" fmla="*/ 7365 h 10000"/>
              <a:gd name="connsiteX18" fmla="*/ 6227 w 10776"/>
              <a:gd name="connsiteY18" fmla="*/ 5895 h 10000"/>
              <a:gd name="connsiteX19" fmla="*/ 6445 w 10776"/>
              <a:gd name="connsiteY19" fmla="*/ 6655 h 10000"/>
              <a:gd name="connsiteX20" fmla="*/ 6712 w 10776"/>
              <a:gd name="connsiteY20" fmla="*/ 6453 h 10000"/>
              <a:gd name="connsiteX21" fmla="*/ 6809 w 10776"/>
              <a:gd name="connsiteY21" fmla="*/ 7669 h 10000"/>
              <a:gd name="connsiteX22" fmla="*/ 7234 w 10776"/>
              <a:gd name="connsiteY22" fmla="*/ 8771 h 10000"/>
              <a:gd name="connsiteX23" fmla="*/ 7997 w 10776"/>
              <a:gd name="connsiteY23" fmla="*/ 8226 h 10000"/>
              <a:gd name="connsiteX24" fmla="*/ 8773 w 10776"/>
              <a:gd name="connsiteY24" fmla="*/ 9595 h 10000"/>
              <a:gd name="connsiteX25" fmla="*/ 9427 w 10776"/>
              <a:gd name="connsiteY25" fmla="*/ 9240 h 10000"/>
              <a:gd name="connsiteX26" fmla="*/ 10009 w 10776"/>
              <a:gd name="connsiteY26" fmla="*/ 9848 h 10000"/>
              <a:gd name="connsiteX27" fmla="*/ 10776 w 10776"/>
              <a:gd name="connsiteY27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5863 w 10776"/>
              <a:gd name="connsiteY16" fmla="*/ 6453 h 10000"/>
              <a:gd name="connsiteX17" fmla="*/ 6081 w 10776"/>
              <a:gd name="connsiteY17" fmla="*/ 7365 h 10000"/>
              <a:gd name="connsiteX18" fmla="*/ 6227 w 10776"/>
              <a:gd name="connsiteY18" fmla="*/ 5895 h 10000"/>
              <a:gd name="connsiteX19" fmla="*/ 6445 w 10776"/>
              <a:gd name="connsiteY19" fmla="*/ 6655 h 10000"/>
              <a:gd name="connsiteX20" fmla="*/ 6712 w 10776"/>
              <a:gd name="connsiteY20" fmla="*/ 6453 h 10000"/>
              <a:gd name="connsiteX21" fmla="*/ 6809 w 10776"/>
              <a:gd name="connsiteY21" fmla="*/ 7669 h 10000"/>
              <a:gd name="connsiteX22" fmla="*/ 7234 w 10776"/>
              <a:gd name="connsiteY22" fmla="*/ 8771 h 10000"/>
              <a:gd name="connsiteX23" fmla="*/ 7536 w 10776"/>
              <a:gd name="connsiteY23" fmla="*/ 7517 h 10000"/>
              <a:gd name="connsiteX24" fmla="*/ 7997 w 10776"/>
              <a:gd name="connsiteY24" fmla="*/ 8226 h 10000"/>
              <a:gd name="connsiteX25" fmla="*/ 8773 w 10776"/>
              <a:gd name="connsiteY25" fmla="*/ 9595 h 10000"/>
              <a:gd name="connsiteX26" fmla="*/ 9427 w 10776"/>
              <a:gd name="connsiteY26" fmla="*/ 9240 h 10000"/>
              <a:gd name="connsiteX27" fmla="*/ 10009 w 10776"/>
              <a:gd name="connsiteY27" fmla="*/ 9848 h 10000"/>
              <a:gd name="connsiteX28" fmla="*/ 10776 w 10776"/>
              <a:gd name="connsiteY28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5863 w 10776"/>
              <a:gd name="connsiteY16" fmla="*/ 6453 h 10000"/>
              <a:gd name="connsiteX17" fmla="*/ 6081 w 10776"/>
              <a:gd name="connsiteY17" fmla="*/ 7365 h 10000"/>
              <a:gd name="connsiteX18" fmla="*/ 6227 w 10776"/>
              <a:gd name="connsiteY18" fmla="*/ 5895 h 10000"/>
              <a:gd name="connsiteX19" fmla="*/ 6445 w 10776"/>
              <a:gd name="connsiteY19" fmla="*/ 6655 h 10000"/>
              <a:gd name="connsiteX20" fmla="*/ 6615 w 10776"/>
              <a:gd name="connsiteY20" fmla="*/ 6453 h 10000"/>
              <a:gd name="connsiteX21" fmla="*/ 6809 w 10776"/>
              <a:gd name="connsiteY21" fmla="*/ 7669 h 10000"/>
              <a:gd name="connsiteX22" fmla="*/ 7234 w 10776"/>
              <a:gd name="connsiteY22" fmla="*/ 8771 h 10000"/>
              <a:gd name="connsiteX23" fmla="*/ 7536 w 10776"/>
              <a:gd name="connsiteY23" fmla="*/ 7517 h 10000"/>
              <a:gd name="connsiteX24" fmla="*/ 7997 w 10776"/>
              <a:gd name="connsiteY24" fmla="*/ 8226 h 10000"/>
              <a:gd name="connsiteX25" fmla="*/ 8773 w 10776"/>
              <a:gd name="connsiteY25" fmla="*/ 9595 h 10000"/>
              <a:gd name="connsiteX26" fmla="*/ 9427 w 10776"/>
              <a:gd name="connsiteY26" fmla="*/ 9240 h 10000"/>
              <a:gd name="connsiteX27" fmla="*/ 10009 w 10776"/>
              <a:gd name="connsiteY27" fmla="*/ 9848 h 10000"/>
              <a:gd name="connsiteX28" fmla="*/ 10776 w 10776"/>
              <a:gd name="connsiteY28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207 w 10776"/>
              <a:gd name="connsiteY4" fmla="*/ 4426 h 10000"/>
              <a:gd name="connsiteX5" fmla="*/ 1474 w 10776"/>
              <a:gd name="connsiteY5" fmla="*/ 5337 h 10000"/>
              <a:gd name="connsiteX6" fmla="*/ 1702 w 10776"/>
              <a:gd name="connsiteY6" fmla="*/ 2627 h 10000"/>
              <a:gd name="connsiteX7" fmla="*/ 2080 w 10776"/>
              <a:gd name="connsiteY7" fmla="*/ 2804 h 10000"/>
              <a:gd name="connsiteX8" fmla="*/ 2323 w 10776"/>
              <a:gd name="connsiteY8" fmla="*/ 371 h 10000"/>
              <a:gd name="connsiteX9" fmla="*/ 2766 w 10776"/>
              <a:gd name="connsiteY9" fmla="*/ 578 h 10000"/>
              <a:gd name="connsiteX10" fmla="*/ 3341 w 10776"/>
              <a:gd name="connsiteY10" fmla="*/ 3260 h 10000"/>
              <a:gd name="connsiteX11" fmla="*/ 3778 w 10776"/>
              <a:gd name="connsiteY11" fmla="*/ 2246 h 10000"/>
              <a:gd name="connsiteX12" fmla="*/ 4117 w 10776"/>
              <a:gd name="connsiteY12" fmla="*/ 3969 h 10000"/>
              <a:gd name="connsiteX13" fmla="*/ 4457 w 10776"/>
              <a:gd name="connsiteY13" fmla="*/ 5287 h 10000"/>
              <a:gd name="connsiteX14" fmla="*/ 4796 w 10776"/>
              <a:gd name="connsiteY14" fmla="*/ 4679 h 10000"/>
              <a:gd name="connsiteX15" fmla="*/ 5088 w 10776"/>
              <a:gd name="connsiteY15" fmla="*/ 5604 h 10000"/>
              <a:gd name="connsiteX16" fmla="*/ 5548 w 10776"/>
              <a:gd name="connsiteY16" fmla="*/ 5895 h 10000"/>
              <a:gd name="connsiteX17" fmla="*/ 5863 w 10776"/>
              <a:gd name="connsiteY17" fmla="*/ 6453 h 10000"/>
              <a:gd name="connsiteX18" fmla="*/ 6081 w 10776"/>
              <a:gd name="connsiteY18" fmla="*/ 7365 h 10000"/>
              <a:gd name="connsiteX19" fmla="*/ 6227 w 10776"/>
              <a:gd name="connsiteY19" fmla="*/ 5895 h 10000"/>
              <a:gd name="connsiteX20" fmla="*/ 6445 w 10776"/>
              <a:gd name="connsiteY20" fmla="*/ 6655 h 10000"/>
              <a:gd name="connsiteX21" fmla="*/ 6615 w 10776"/>
              <a:gd name="connsiteY21" fmla="*/ 6453 h 10000"/>
              <a:gd name="connsiteX22" fmla="*/ 6809 w 10776"/>
              <a:gd name="connsiteY22" fmla="*/ 7669 h 10000"/>
              <a:gd name="connsiteX23" fmla="*/ 7234 w 10776"/>
              <a:gd name="connsiteY23" fmla="*/ 8771 h 10000"/>
              <a:gd name="connsiteX24" fmla="*/ 7536 w 10776"/>
              <a:gd name="connsiteY24" fmla="*/ 7517 h 10000"/>
              <a:gd name="connsiteX25" fmla="*/ 7997 w 10776"/>
              <a:gd name="connsiteY25" fmla="*/ 8226 h 10000"/>
              <a:gd name="connsiteX26" fmla="*/ 8773 w 10776"/>
              <a:gd name="connsiteY26" fmla="*/ 9595 h 10000"/>
              <a:gd name="connsiteX27" fmla="*/ 9427 w 10776"/>
              <a:gd name="connsiteY27" fmla="*/ 9240 h 10000"/>
              <a:gd name="connsiteX28" fmla="*/ 10009 w 10776"/>
              <a:gd name="connsiteY28" fmla="*/ 9848 h 10000"/>
              <a:gd name="connsiteX29" fmla="*/ 10776 w 10776"/>
              <a:gd name="connsiteY29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674 w 10776"/>
              <a:gd name="connsiteY2" fmla="*/ 7162 h 10000"/>
              <a:gd name="connsiteX3" fmla="*/ 851 w 10776"/>
              <a:gd name="connsiteY3" fmla="*/ 8771 h 10000"/>
              <a:gd name="connsiteX4" fmla="*/ 1038 w 10776"/>
              <a:gd name="connsiteY4" fmla="*/ 6249 h 10000"/>
              <a:gd name="connsiteX5" fmla="*/ 1207 w 10776"/>
              <a:gd name="connsiteY5" fmla="*/ 4426 h 10000"/>
              <a:gd name="connsiteX6" fmla="*/ 1474 w 10776"/>
              <a:gd name="connsiteY6" fmla="*/ 5337 h 10000"/>
              <a:gd name="connsiteX7" fmla="*/ 1702 w 10776"/>
              <a:gd name="connsiteY7" fmla="*/ 2627 h 10000"/>
              <a:gd name="connsiteX8" fmla="*/ 2080 w 10776"/>
              <a:gd name="connsiteY8" fmla="*/ 2804 h 10000"/>
              <a:gd name="connsiteX9" fmla="*/ 2323 w 10776"/>
              <a:gd name="connsiteY9" fmla="*/ 371 h 10000"/>
              <a:gd name="connsiteX10" fmla="*/ 2766 w 10776"/>
              <a:gd name="connsiteY10" fmla="*/ 578 h 10000"/>
              <a:gd name="connsiteX11" fmla="*/ 3341 w 10776"/>
              <a:gd name="connsiteY11" fmla="*/ 3260 h 10000"/>
              <a:gd name="connsiteX12" fmla="*/ 3778 w 10776"/>
              <a:gd name="connsiteY12" fmla="*/ 2246 h 10000"/>
              <a:gd name="connsiteX13" fmla="*/ 4117 w 10776"/>
              <a:gd name="connsiteY13" fmla="*/ 3969 h 10000"/>
              <a:gd name="connsiteX14" fmla="*/ 4457 w 10776"/>
              <a:gd name="connsiteY14" fmla="*/ 5287 h 10000"/>
              <a:gd name="connsiteX15" fmla="*/ 4796 w 10776"/>
              <a:gd name="connsiteY15" fmla="*/ 4679 h 10000"/>
              <a:gd name="connsiteX16" fmla="*/ 5088 w 10776"/>
              <a:gd name="connsiteY16" fmla="*/ 5604 h 10000"/>
              <a:gd name="connsiteX17" fmla="*/ 5548 w 10776"/>
              <a:gd name="connsiteY17" fmla="*/ 5895 h 10000"/>
              <a:gd name="connsiteX18" fmla="*/ 5863 w 10776"/>
              <a:gd name="connsiteY18" fmla="*/ 6453 h 10000"/>
              <a:gd name="connsiteX19" fmla="*/ 6081 w 10776"/>
              <a:gd name="connsiteY19" fmla="*/ 7365 h 10000"/>
              <a:gd name="connsiteX20" fmla="*/ 6227 w 10776"/>
              <a:gd name="connsiteY20" fmla="*/ 5895 h 10000"/>
              <a:gd name="connsiteX21" fmla="*/ 6445 w 10776"/>
              <a:gd name="connsiteY21" fmla="*/ 6655 h 10000"/>
              <a:gd name="connsiteX22" fmla="*/ 6615 w 10776"/>
              <a:gd name="connsiteY22" fmla="*/ 6453 h 10000"/>
              <a:gd name="connsiteX23" fmla="*/ 6809 w 10776"/>
              <a:gd name="connsiteY23" fmla="*/ 7669 h 10000"/>
              <a:gd name="connsiteX24" fmla="*/ 7234 w 10776"/>
              <a:gd name="connsiteY24" fmla="*/ 8771 h 10000"/>
              <a:gd name="connsiteX25" fmla="*/ 7536 w 10776"/>
              <a:gd name="connsiteY25" fmla="*/ 7517 h 10000"/>
              <a:gd name="connsiteX26" fmla="*/ 7997 w 10776"/>
              <a:gd name="connsiteY26" fmla="*/ 8226 h 10000"/>
              <a:gd name="connsiteX27" fmla="*/ 8773 w 10776"/>
              <a:gd name="connsiteY27" fmla="*/ 9595 h 10000"/>
              <a:gd name="connsiteX28" fmla="*/ 9427 w 10776"/>
              <a:gd name="connsiteY28" fmla="*/ 9240 h 10000"/>
              <a:gd name="connsiteX29" fmla="*/ 10009 w 10776"/>
              <a:gd name="connsiteY29" fmla="*/ 9848 h 10000"/>
              <a:gd name="connsiteX30" fmla="*/ 10776 w 10776"/>
              <a:gd name="connsiteY30" fmla="*/ 10000 h 10000"/>
              <a:gd name="connsiteX0" fmla="*/ 0 w 10776"/>
              <a:gd name="connsiteY0" fmla="*/ 9798 h 9798"/>
              <a:gd name="connsiteX1" fmla="*/ 504 w 10776"/>
              <a:gd name="connsiteY1" fmla="*/ 9038 h 9798"/>
              <a:gd name="connsiteX2" fmla="*/ 674 w 10776"/>
              <a:gd name="connsiteY2" fmla="*/ 6960 h 9798"/>
              <a:gd name="connsiteX3" fmla="*/ 851 w 10776"/>
              <a:gd name="connsiteY3" fmla="*/ 8569 h 9798"/>
              <a:gd name="connsiteX4" fmla="*/ 1038 w 10776"/>
              <a:gd name="connsiteY4" fmla="*/ 6047 h 9798"/>
              <a:gd name="connsiteX5" fmla="*/ 1207 w 10776"/>
              <a:gd name="connsiteY5" fmla="*/ 4224 h 9798"/>
              <a:gd name="connsiteX6" fmla="*/ 1474 w 10776"/>
              <a:gd name="connsiteY6" fmla="*/ 5135 h 9798"/>
              <a:gd name="connsiteX7" fmla="*/ 1702 w 10776"/>
              <a:gd name="connsiteY7" fmla="*/ 2425 h 9798"/>
              <a:gd name="connsiteX8" fmla="*/ 2080 w 10776"/>
              <a:gd name="connsiteY8" fmla="*/ 2602 h 9798"/>
              <a:gd name="connsiteX9" fmla="*/ 2323 w 10776"/>
              <a:gd name="connsiteY9" fmla="*/ 169 h 9798"/>
              <a:gd name="connsiteX10" fmla="*/ 2566 w 10776"/>
              <a:gd name="connsiteY10" fmla="*/ 1587 h 9798"/>
              <a:gd name="connsiteX11" fmla="*/ 2766 w 10776"/>
              <a:gd name="connsiteY11" fmla="*/ 376 h 9798"/>
              <a:gd name="connsiteX12" fmla="*/ 3341 w 10776"/>
              <a:gd name="connsiteY12" fmla="*/ 3058 h 9798"/>
              <a:gd name="connsiteX13" fmla="*/ 3778 w 10776"/>
              <a:gd name="connsiteY13" fmla="*/ 2044 h 9798"/>
              <a:gd name="connsiteX14" fmla="*/ 4117 w 10776"/>
              <a:gd name="connsiteY14" fmla="*/ 3767 h 9798"/>
              <a:gd name="connsiteX15" fmla="*/ 4457 w 10776"/>
              <a:gd name="connsiteY15" fmla="*/ 5085 h 9798"/>
              <a:gd name="connsiteX16" fmla="*/ 4796 w 10776"/>
              <a:gd name="connsiteY16" fmla="*/ 4477 h 9798"/>
              <a:gd name="connsiteX17" fmla="*/ 5088 w 10776"/>
              <a:gd name="connsiteY17" fmla="*/ 5402 h 9798"/>
              <a:gd name="connsiteX18" fmla="*/ 5548 w 10776"/>
              <a:gd name="connsiteY18" fmla="*/ 5693 h 9798"/>
              <a:gd name="connsiteX19" fmla="*/ 5863 w 10776"/>
              <a:gd name="connsiteY19" fmla="*/ 6251 h 9798"/>
              <a:gd name="connsiteX20" fmla="*/ 6081 w 10776"/>
              <a:gd name="connsiteY20" fmla="*/ 7163 h 9798"/>
              <a:gd name="connsiteX21" fmla="*/ 6227 w 10776"/>
              <a:gd name="connsiteY21" fmla="*/ 5693 h 9798"/>
              <a:gd name="connsiteX22" fmla="*/ 6445 w 10776"/>
              <a:gd name="connsiteY22" fmla="*/ 6453 h 9798"/>
              <a:gd name="connsiteX23" fmla="*/ 6615 w 10776"/>
              <a:gd name="connsiteY23" fmla="*/ 6251 h 9798"/>
              <a:gd name="connsiteX24" fmla="*/ 6809 w 10776"/>
              <a:gd name="connsiteY24" fmla="*/ 7467 h 9798"/>
              <a:gd name="connsiteX25" fmla="*/ 7234 w 10776"/>
              <a:gd name="connsiteY25" fmla="*/ 8569 h 9798"/>
              <a:gd name="connsiteX26" fmla="*/ 7536 w 10776"/>
              <a:gd name="connsiteY26" fmla="*/ 7315 h 9798"/>
              <a:gd name="connsiteX27" fmla="*/ 7997 w 10776"/>
              <a:gd name="connsiteY27" fmla="*/ 8024 h 9798"/>
              <a:gd name="connsiteX28" fmla="*/ 8773 w 10776"/>
              <a:gd name="connsiteY28" fmla="*/ 9393 h 9798"/>
              <a:gd name="connsiteX29" fmla="*/ 9427 w 10776"/>
              <a:gd name="connsiteY29" fmla="*/ 9038 h 9798"/>
              <a:gd name="connsiteX30" fmla="*/ 10009 w 10776"/>
              <a:gd name="connsiteY30" fmla="*/ 9646 h 9798"/>
              <a:gd name="connsiteX31" fmla="*/ 10776 w 10776"/>
              <a:gd name="connsiteY31" fmla="*/ 9798 h 9798"/>
              <a:gd name="connsiteX0" fmla="*/ 0 w 10000"/>
              <a:gd name="connsiteY0" fmla="*/ 10000 h 10000"/>
              <a:gd name="connsiteX1" fmla="*/ 468 w 10000"/>
              <a:gd name="connsiteY1" fmla="*/ 9224 h 10000"/>
              <a:gd name="connsiteX2" fmla="*/ 625 w 10000"/>
              <a:gd name="connsiteY2" fmla="*/ 7103 h 10000"/>
              <a:gd name="connsiteX3" fmla="*/ 790 w 10000"/>
              <a:gd name="connsiteY3" fmla="*/ 8746 h 10000"/>
              <a:gd name="connsiteX4" fmla="*/ 963 w 10000"/>
              <a:gd name="connsiteY4" fmla="*/ 6172 h 10000"/>
              <a:gd name="connsiteX5" fmla="*/ 1120 w 10000"/>
              <a:gd name="connsiteY5" fmla="*/ 4311 h 10000"/>
              <a:gd name="connsiteX6" fmla="*/ 1368 w 10000"/>
              <a:gd name="connsiteY6" fmla="*/ 5241 h 10000"/>
              <a:gd name="connsiteX7" fmla="*/ 1579 w 10000"/>
              <a:gd name="connsiteY7" fmla="*/ 2475 h 10000"/>
              <a:gd name="connsiteX8" fmla="*/ 1930 w 10000"/>
              <a:gd name="connsiteY8" fmla="*/ 2656 h 10000"/>
              <a:gd name="connsiteX9" fmla="*/ 2156 w 10000"/>
              <a:gd name="connsiteY9" fmla="*/ 172 h 10000"/>
              <a:gd name="connsiteX10" fmla="*/ 2381 w 10000"/>
              <a:gd name="connsiteY10" fmla="*/ 1620 h 10000"/>
              <a:gd name="connsiteX11" fmla="*/ 2567 w 10000"/>
              <a:gd name="connsiteY11" fmla="*/ 384 h 10000"/>
              <a:gd name="connsiteX12" fmla="*/ 3100 w 10000"/>
              <a:gd name="connsiteY12" fmla="*/ 3121 h 10000"/>
              <a:gd name="connsiteX13" fmla="*/ 3506 w 10000"/>
              <a:gd name="connsiteY13" fmla="*/ 2086 h 10000"/>
              <a:gd name="connsiteX14" fmla="*/ 3821 w 10000"/>
              <a:gd name="connsiteY14" fmla="*/ 3845 h 10000"/>
              <a:gd name="connsiteX15" fmla="*/ 4136 w 10000"/>
              <a:gd name="connsiteY15" fmla="*/ 5190 h 10000"/>
              <a:gd name="connsiteX16" fmla="*/ 4451 w 10000"/>
              <a:gd name="connsiteY16" fmla="*/ 4569 h 10000"/>
              <a:gd name="connsiteX17" fmla="*/ 4722 w 10000"/>
              <a:gd name="connsiteY17" fmla="*/ 5513 h 10000"/>
              <a:gd name="connsiteX18" fmla="*/ 5148 w 10000"/>
              <a:gd name="connsiteY18" fmla="*/ 5810 h 10000"/>
              <a:gd name="connsiteX19" fmla="*/ 5441 w 10000"/>
              <a:gd name="connsiteY19" fmla="*/ 6380 h 10000"/>
              <a:gd name="connsiteX20" fmla="*/ 5643 w 10000"/>
              <a:gd name="connsiteY20" fmla="*/ 7311 h 10000"/>
              <a:gd name="connsiteX21" fmla="*/ 5779 w 10000"/>
              <a:gd name="connsiteY21" fmla="*/ 5810 h 10000"/>
              <a:gd name="connsiteX22" fmla="*/ 5981 w 10000"/>
              <a:gd name="connsiteY22" fmla="*/ 6586 h 10000"/>
              <a:gd name="connsiteX23" fmla="*/ 6139 w 10000"/>
              <a:gd name="connsiteY23" fmla="*/ 6380 h 10000"/>
              <a:gd name="connsiteX24" fmla="*/ 6319 w 10000"/>
              <a:gd name="connsiteY24" fmla="*/ 7621 h 10000"/>
              <a:gd name="connsiteX25" fmla="*/ 6474 w 10000"/>
              <a:gd name="connsiteY25" fmla="*/ 7118 h 10000"/>
              <a:gd name="connsiteX26" fmla="*/ 6713 w 10000"/>
              <a:gd name="connsiteY26" fmla="*/ 8746 h 10000"/>
              <a:gd name="connsiteX27" fmla="*/ 6993 w 10000"/>
              <a:gd name="connsiteY27" fmla="*/ 7466 h 10000"/>
              <a:gd name="connsiteX28" fmla="*/ 7421 w 10000"/>
              <a:gd name="connsiteY28" fmla="*/ 8189 h 10000"/>
              <a:gd name="connsiteX29" fmla="*/ 8141 w 10000"/>
              <a:gd name="connsiteY29" fmla="*/ 9587 h 10000"/>
              <a:gd name="connsiteX30" fmla="*/ 8748 w 10000"/>
              <a:gd name="connsiteY30" fmla="*/ 9224 h 10000"/>
              <a:gd name="connsiteX31" fmla="*/ 9288 w 10000"/>
              <a:gd name="connsiteY31" fmla="*/ 9845 h 10000"/>
              <a:gd name="connsiteX32" fmla="*/ 10000 w 10000"/>
              <a:gd name="connsiteY32" fmla="*/ 10000 h 10000"/>
              <a:gd name="connsiteX0" fmla="*/ 0 w 10000"/>
              <a:gd name="connsiteY0" fmla="*/ 10000 h 10000"/>
              <a:gd name="connsiteX1" fmla="*/ 468 w 10000"/>
              <a:gd name="connsiteY1" fmla="*/ 9224 h 10000"/>
              <a:gd name="connsiteX2" fmla="*/ 625 w 10000"/>
              <a:gd name="connsiteY2" fmla="*/ 7103 h 10000"/>
              <a:gd name="connsiteX3" fmla="*/ 790 w 10000"/>
              <a:gd name="connsiteY3" fmla="*/ 8746 h 10000"/>
              <a:gd name="connsiteX4" fmla="*/ 963 w 10000"/>
              <a:gd name="connsiteY4" fmla="*/ 6172 h 10000"/>
              <a:gd name="connsiteX5" fmla="*/ 1120 w 10000"/>
              <a:gd name="connsiteY5" fmla="*/ 4311 h 10000"/>
              <a:gd name="connsiteX6" fmla="*/ 1368 w 10000"/>
              <a:gd name="connsiteY6" fmla="*/ 5241 h 10000"/>
              <a:gd name="connsiteX7" fmla="*/ 1579 w 10000"/>
              <a:gd name="connsiteY7" fmla="*/ 2475 h 10000"/>
              <a:gd name="connsiteX8" fmla="*/ 1930 w 10000"/>
              <a:gd name="connsiteY8" fmla="*/ 2656 h 10000"/>
              <a:gd name="connsiteX9" fmla="*/ 2156 w 10000"/>
              <a:gd name="connsiteY9" fmla="*/ 172 h 10000"/>
              <a:gd name="connsiteX10" fmla="*/ 2381 w 10000"/>
              <a:gd name="connsiteY10" fmla="*/ 1620 h 10000"/>
              <a:gd name="connsiteX11" fmla="*/ 2567 w 10000"/>
              <a:gd name="connsiteY11" fmla="*/ 384 h 10000"/>
              <a:gd name="connsiteX12" fmla="*/ 3100 w 10000"/>
              <a:gd name="connsiteY12" fmla="*/ 3121 h 10000"/>
              <a:gd name="connsiteX13" fmla="*/ 3506 w 10000"/>
              <a:gd name="connsiteY13" fmla="*/ 2086 h 10000"/>
              <a:gd name="connsiteX14" fmla="*/ 3821 w 10000"/>
              <a:gd name="connsiteY14" fmla="*/ 3845 h 10000"/>
              <a:gd name="connsiteX15" fmla="*/ 4136 w 10000"/>
              <a:gd name="connsiteY15" fmla="*/ 5190 h 10000"/>
              <a:gd name="connsiteX16" fmla="*/ 4451 w 10000"/>
              <a:gd name="connsiteY16" fmla="*/ 4569 h 10000"/>
              <a:gd name="connsiteX17" fmla="*/ 4722 w 10000"/>
              <a:gd name="connsiteY17" fmla="*/ 5513 h 10000"/>
              <a:gd name="connsiteX18" fmla="*/ 5148 w 10000"/>
              <a:gd name="connsiteY18" fmla="*/ 5810 h 10000"/>
              <a:gd name="connsiteX19" fmla="*/ 5441 w 10000"/>
              <a:gd name="connsiteY19" fmla="*/ 6380 h 10000"/>
              <a:gd name="connsiteX20" fmla="*/ 5643 w 10000"/>
              <a:gd name="connsiteY20" fmla="*/ 7311 h 10000"/>
              <a:gd name="connsiteX21" fmla="*/ 5779 w 10000"/>
              <a:gd name="connsiteY21" fmla="*/ 5810 h 10000"/>
              <a:gd name="connsiteX22" fmla="*/ 5981 w 10000"/>
              <a:gd name="connsiteY22" fmla="*/ 6586 h 10000"/>
              <a:gd name="connsiteX23" fmla="*/ 6139 w 10000"/>
              <a:gd name="connsiteY23" fmla="*/ 6380 h 10000"/>
              <a:gd name="connsiteX24" fmla="*/ 6319 w 10000"/>
              <a:gd name="connsiteY24" fmla="*/ 7621 h 10000"/>
              <a:gd name="connsiteX25" fmla="*/ 6474 w 10000"/>
              <a:gd name="connsiteY25" fmla="*/ 7118 h 10000"/>
              <a:gd name="connsiteX26" fmla="*/ 6713 w 10000"/>
              <a:gd name="connsiteY26" fmla="*/ 8746 h 10000"/>
              <a:gd name="connsiteX27" fmla="*/ 6993 w 10000"/>
              <a:gd name="connsiteY27" fmla="*/ 7466 h 10000"/>
              <a:gd name="connsiteX28" fmla="*/ 7403 w 10000"/>
              <a:gd name="connsiteY28" fmla="*/ 9004 h 10000"/>
              <a:gd name="connsiteX29" fmla="*/ 8141 w 10000"/>
              <a:gd name="connsiteY29" fmla="*/ 9587 h 10000"/>
              <a:gd name="connsiteX30" fmla="*/ 8748 w 10000"/>
              <a:gd name="connsiteY30" fmla="*/ 9224 h 10000"/>
              <a:gd name="connsiteX31" fmla="*/ 9288 w 10000"/>
              <a:gd name="connsiteY31" fmla="*/ 9845 h 10000"/>
              <a:gd name="connsiteX32" fmla="*/ 10000 w 10000"/>
              <a:gd name="connsiteY32" fmla="*/ 10000 h 10000"/>
              <a:gd name="connsiteX0" fmla="*/ 0 w 10000"/>
              <a:gd name="connsiteY0" fmla="*/ 10000 h 10000"/>
              <a:gd name="connsiteX1" fmla="*/ 468 w 10000"/>
              <a:gd name="connsiteY1" fmla="*/ 9224 h 10000"/>
              <a:gd name="connsiteX2" fmla="*/ 625 w 10000"/>
              <a:gd name="connsiteY2" fmla="*/ 7103 h 10000"/>
              <a:gd name="connsiteX3" fmla="*/ 790 w 10000"/>
              <a:gd name="connsiteY3" fmla="*/ 8746 h 10000"/>
              <a:gd name="connsiteX4" fmla="*/ 963 w 10000"/>
              <a:gd name="connsiteY4" fmla="*/ 6172 h 10000"/>
              <a:gd name="connsiteX5" fmla="*/ 1120 w 10000"/>
              <a:gd name="connsiteY5" fmla="*/ 4311 h 10000"/>
              <a:gd name="connsiteX6" fmla="*/ 1368 w 10000"/>
              <a:gd name="connsiteY6" fmla="*/ 5241 h 10000"/>
              <a:gd name="connsiteX7" fmla="*/ 1579 w 10000"/>
              <a:gd name="connsiteY7" fmla="*/ 2475 h 10000"/>
              <a:gd name="connsiteX8" fmla="*/ 1930 w 10000"/>
              <a:gd name="connsiteY8" fmla="*/ 2656 h 10000"/>
              <a:gd name="connsiteX9" fmla="*/ 2156 w 10000"/>
              <a:gd name="connsiteY9" fmla="*/ 172 h 10000"/>
              <a:gd name="connsiteX10" fmla="*/ 2381 w 10000"/>
              <a:gd name="connsiteY10" fmla="*/ 1620 h 10000"/>
              <a:gd name="connsiteX11" fmla="*/ 2567 w 10000"/>
              <a:gd name="connsiteY11" fmla="*/ 384 h 10000"/>
              <a:gd name="connsiteX12" fmla="*/ 3100 w 10000"/>
              <a:gd name="connsiteY12" fmla="*/ 3121 h 10000"/>
              <a:gd name="connsiteX13" fmla="*/ 3506 w 10000"/>
              <a:gd name="connsiteY13" fmla="*/ 2086 h 10000"/>
              <a:gd name="connsiteX14" fmla="*/ 3821 w 10000"/>
              <a:gd name="connsiteY14" fmla="*/ 3845 h 10000"/>
              <a:gd name="connsiteX15" fmla="*/ 4136 w 10000"/>
              <a:gd name="connsiteY15" fmla="*/ 5190 h 10000"/>
              <a:gd name="connsiteX16" fmla="*/ 4451 w 10000"/>
              <a:gd name="connsiteY16" fmla="*/ 4569 h 10000"/>
              <a:gd name="connsiteX17" fmla="*/ 4722 w 10000"/>
              <a:gd name="connsiteY17" fmla="*/ 5513 h 10000"/>
              <a:gd name="connsiteX18" fmla="*/ 5148 w 10000"/>
              <a:gd name="connsiteY18" fmla="*/ 5810 h 10000"/>
              <a:gd name="connsiteX19" fmla="*/ 5441 w 10000"/>
              <a:gd name="connsiteY19" fmla="*/ 6380 h 10000"/>
              <a:gd name="connsiteX20" fmla="*/ 5643 w 10000"/>
              <a:gd name="connsiteY20" fmla="*/ 7311 h 10000"/>
              <a:gd name="connsiteX21" fmla="*/ 5779 w 10000"/>
              <a:gd name="connsiteY21" fmla="*/ 5810 h 10000"/>
              <a:gd name="connsiteX22" fmla="*/ 5981 w 10000"/>
              <a:gd name="connsiteY22" fmla="*/ 6586 h 10000"/>
              <a:gd name="connsiteX23" fmla="*/ 6139 w 10000"/>
              <a:gd name="connsiteY23" fmla="*/ 6380 h 10000"/>
              <a:gd name="connsiteX24" fmla="*/ 6319 w 10000"/>
              <a:gd name="connsiteY24" fmla="*/ 7621 h 10000"/>
              <a:gd name="connsiteX25" fmla="*/ 6474 w 10000"/>
              <a:gd name="connsiteY25" fmla="*/ 7118 h 10000"/>
              <a:gd name="connsiteX26" fmla="*/ 6713 w 10000"/>
              <a:gd name="connsiteY26" fmla="*/ 8746 h 10000"/>
              <a:gd name="connsiteX27" fmla="*/ 6993 w 10000"/>
              <a:gd name="connsiteY27" fmla="*/ 7466 h 10000"/>
              <a:gd name="connsiteX28" fmla="*/ 7403 w 10000"/>
              <a:gd name="connsiteY28" fmla="*/ 9004 h 10000"/>
              <a:gd name="connsiteX29" fmla="*/ 7747 w 10000"/>
              <a:gd name="connsiteY29" fmla="*/ 8665 h 10000"/>
              <a:gd name="connsiteX30" fmla="*/ 8141 w 10000"/>
              <a:gd name="connsiteY30" fmla="*/ 9587 h 10000"/>
              <a:gd name="connsiteX31" fmla="*/ 8748 w 10000"/>
              <a:gd name="connsiteY31" fmla="*/ 9224 h 10000"/>
              <a:gd name="connsiteX32" fmla="*/ 9288 w 10000"/>
              <a:gd name="connsiteY32" fmla="*/ 9845 h 10000"/>
              <a:gd name="connsiteX33" fmla="*/ 10000 w 10000"/>
              <a:gd name="connsiteY33" fmla="*/ 10000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0000" h="10000">
                <a:moveTo>
                  <a:pt x="0" y="10000"/>
                </a:moveTo>
                <a:cubicBezTo>
                  <a:pt x="78" y="9949"/>
                  <a:pt x="336" y="9434"/>
                  <a:pt x="468" y="9224"/>
                </a:cubicBezTo>
                <a:cubicBezTo>
                  <a:pt x="575" y="9077"/>
                  <a:pt x="572" y="7183"/>
                  <a:pt x="625" y="7103"/>
                </a:cubicBezTo>
                <a:cubicBezTo>
                  <a:pt x="679" y="7024"/>
                  <a:pt x="733" y="8901"/>
                  <a:pt x="790" y="8746"/>
                </a:cubicBezTo>
                <a:cubicBezTo>
                  <a:pt x="846" y="8591"/>
                  <a:pt x="901" y="6661"/>
                  <a:pt x="963" y="6172"/>
                </a:cubicBezTo>
                <a:cubicBezTo>
                  <a:pt x="1026" y="5683"/>
                  <a:pt x="1052" y="4466"/>
                  <a:pt x="1120" y="4311"/>
                </a:cubicBezTo>
                <a:cubicBezTo>
                  <a:pt x="1188" y="4156"/>
                  <a:pt x="1292" y="5547"/>
                  <a:pt x="1368" y="5241"/>
                </a:cubicBezTo>
                <a:cubicBezTo>
                  <a:pt x="1444" y="4935"/>
                  <a:pt x="1486" y="2906"/>
                  <a:pt x="1579" y="2475"/>
                </a:cubicBezTo>
                <a:cubicBezTo>
                  <a:pt x="1673" y="2043"/>
                  <a:pt x="1835" y="3039"/>
                  <a:pt x="1930" y="2656"/>
                </a:cubicBezTo>
                <a:cubicBezTo>
                  <a:pt x="2026" y="2272"/>
                  <a:pt x="2081" y="345"/>
                  <a:pt x="2156" y="172"/>
                </a:cubicBezTo>
                <a:cubicBezTo>
                  <a:pt x="2231" y="0"/>
                  <a:pt x="2313" y="1585"/>
                  <a:pt x="2381" y="1620"/>
                </a:cubicBezTo>
                <a:cubicBezTo>
                  <a:pt x="2450" y="1654"/>
                  <a:pt x="2447" y="134"/>
                  <a:pt x="2567" y="384"/>
                </a:cubicBezTo>
                <a:cubicBezTo>
                  <a:pt x="2687" y="634"/>
                  <a:pt x="2944" y="2837"/>
                  <a:pt x="3100" y="3121"/>
                </a:cubicBezTo>
                <a:cubicBezTo>
                  <a:pt x="3257" y="3405"/>
                  <a:pt x="3386" y="1966"/>
                  <a:pt x="3506" y="2086"/>
                </a:cubicBezTo>
                <a:cubicBezTo>
                  <a:pt x="3626" y="2207"/>
                  <a:pt x="3716" y="3327"/>
                  <a:pt x="3821" y="3845"/>
                </a:cubicBezTo>
                <a:cubicBezTo>
                  <a:pt x="3925" y="4362"/>
                  <a:pt x="4031" y="5069"/>
                  <a:pt x="4136" y="5190"/>
                </a:cubicBezTo>
                <a:cubicBezTo>
                  <a:pt x="4241" y="5310"/>
                  <a:pt x="4353" y="4515"/>
                  <a:pt x="4451" y="4569"/>
                </a:cubicBezTo>
                <a:cubicBezTo>
                  <a:pt x="4548" y="4623"/>
                  <a:pt x="4609" y="5471"/>
                  <a:pt x="4722" y="5513"/>
                </a:cubicBezTo>
                <a:cubicBezTo>
                  <a:pt x="4924" y="3997"/>
                  <a:pt x="4787" y="5392"/>
                  <a:pt x="5148" y="5810"/>
                </a:cubicBezTo>
                <a:cubicBezTo>
                  <a:pt x="5261" y="6049"/>
                  <a:pt x="5358" y="6130"/>
                  <a:pt x="5441" y="6380"/>
                </a:cubicBezTo>
                <a:cubicBezTo>
                  <a:pt x="5523" y="6630"/>
                  <a:pt x="5586" y="7406"/>
                  <a:pt x="5643" y="7311"/>
                </a:cubicBezTo>
                <a:cubicBezTo>
                  <a:pt x="5700" y="7216"/>
                  <a:pt x="5722" y="5931"/>
                  <a:pt x="5779" y="5810"/>
                </a:cubicBezTo>
                <a:cubicBezTo>
                  <a:pt x="5835" y="5690"/>
                  <a:pt x="5921" y="6491"/>
                  <a:pt x="5981" y="6586"/>
                </a:cubicBezTo>
                <a:cubicBezTo>
                  <a:pt x="6041" y="6681"/>
                  <a:pt x="6082" y="6207"/>
                  <a:pt x="6139" y="6380"/>
                </a:cubicBezTo>
                <a:cubicBezTo>
                  <a:pt x="6195" y="6552"/>
                  <a:pt x="6223" y="7227"/>
                  <a:pt x="6319" y="7621"/>
                </a:cubicBezTo>
                <a:cubicBezTo>
                  <a:pt x="6361" y="7894"/>
                  <a:pt x="6408" y="6931"/>
                  <a:pt x="6474" y="7118"/>
                </a:cubicBezTo>
                <a:cubicBezTo>
                  <a:pt x="6540" y="7305"/>
                  <a:pt x="6627" y="8688"/>
                  <a:pt x="6713" y="8746"/>
                </a:cubicBezTo>
                <a:cubicBezTo>
                  <a:pt x="6799" y="8804"/>
                  <a:pt x="6878" y="7423"/>
                  <a:pt x="6993" y="7466"/>
                </a:cubicBezTo>
                <a:cubicBezTo>
                  <a:pt x="7108" y="7509"/>
                  <a:pt x="7277" y="8804"/>
                  <a:pt x="7403" y="9004"/>
                </a:cubicBezTo>
                <a:cubicBezTo>
                  <a:pt x="7529" y="9204"/>
                  <a:pt x="7624" y="8568"/>
                  <a:pt x="7747" y="8665"/>
                </a:cubicBezTo>
                <a:cubicBezTo>
                  <a:pt x="7870" y="8762"/>
                  <a:pt x="7974" y="9494"/>
                  <a:pt x="8141" y="9587"/>
                </a:cubicBezTo>
                <a:cubicBezTo>
                  <a:pt x="8308" y="9680"/>
                  <a:pt x="8557" y="9181"/>
                  <a:pt x="8748" y="9224"/>
                </a:cubicBezTo>
                <a:cubicBezTo>
                  <a:pt x="8939" y="9267"/>
                  <a:pt x="9079" y="9715"/>
                  <a:pt x="9288" y="9845"/>
                </a:cubicBezTo>
                <a:cubicBezTo>
                  <a:pt x="9497" y="9974"/>
                  <a:pt x="9881" y="9914"/>
                  <a:pt x="10000" y="10000"/>
                </a:cubicBezTo>
              </a:path>
            </a:pathLst>
          </a:custGeom>
          <a:noFill/>
          <a:ln w="38100" cmpd="sng">
            <a:solidFill>
              <a:schemeClr val="bg1">
                <a:lumMod val="75000"/>
              </a:scheme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endParaRPr lang="it-CH"/>
          </a:p>
        </p:txBody>
      </p:sp>
      <p:sp>
        <p:nvSpPr>
          <p:cNvPr id="6" name="Freeform 5" descr="Dark vertical"/>
          <p:cNvSpPr>
            <a:spLocks/>
          </p:cNvSpPr>
          <p:nvPr/>
        </p:nvSpPr>
        <p:spPr bwMode="auto">
          <a:xfrm>
            <a:off x="1296613" y="4679990"/>
            <a:ext cx="4691807" cy="1701339"/>
          </a:xfrm>
          <a:custGeom>
            <a:avLst/>
            <a:gdLst>
              <a:gd name="connsiteX0" fmla="*/ 0 w 10000"/>
              <a:gd name="connsiteY0" fmla="*/ 10000 h 10000"/>
              <a:gd name="connsiteX1" fmla="*/ 504 w 10000"/>
              <a:gd name="connsiteY1" fmla="*/ 9243 h 10000"/>
              <a:gd name="connsiteX2" fmla="*/ 851 w 10000"/>
              <a:gd name="connsiteY2" fmla="*/ 8776 h 10000"/>
              <a:gd name="connsiteX3" fmla="*/ 1702 w 10000"/>
              <a:gd name="connsiteY3" fmla="*/ 2653 h 10000"/>
              <a:gd name="connsiteX4" fmla="*/ 2766 w 10000"/>
              <a:gd name="connsiteY4" fmla="*/ 612 h 10000"/>
              <a:gd name="connsiteX5" fmla="*/ 4894 w 10000"/>
              <a:gd name="connsiteY5" fmla="*/ 6327 h 10000"/>
              <a:gd name="connsiteX6" fmla="*/ 7234 w 10000"/>
              <a:gd name="connsiteY6" fmla="*/ 8776 h 10000"/>
              <a:gd name="connsiteX7" fmla="*/ 10000 w 10000"/>
              <a:gd name="connsiteY7" fmla="*/ 10000 h 10000"/>
              <a:gd name="connsiteX0" fmla="*/ 0 w 10000"/>
              <a:gd name="connsiteY0" fmla="*/ 10000 h 10000"/>
              <a:gd name="connsiteX1" fmla="*/ 504 w 10000"/>
              <a:gd name="connsiteY1" fmla="*/ 9243 h 10000"/>
              <a:gd name="connsiteX2" fmla="*/ 851 w 10000"/>
              <a:gd name="connsiteY2" fmla="*/ 8776 h 10000"/>
              <a:gd name="connsiteX3" fmla="*/ 1038 w 10000"/>
              <a:gd name="connsiteY3" fmla="*/ 6263 h 10000"/>
              <a:gd name="connsiteX4" fmla="*/ 1702 w 10000"/>
              <a:gd name="connsiteY4" fmla="*/ 2653 h 10000"/>
              <a:gd name="connsiteX5" fmla="*/ 2766 w 10000"/>
              <a:gd name="connsiteY5" fmla="*/ 612 h 10000"/>
              <a:gd name="connsiteX6" fmla="*/ 4894 w 10000"/>
              <a:gd name="connsiteY6" fmla="*/ 6327 h 10000"/>
              <a:gd name="connsiteX7" fmla="*/ 7234 w 10000"/>
              <a:gd name="connsiteY7" fmla="*/ 8776 h 10000"/>
              <a:gd name="connsiteX8" fmla="*/ 10000 w 10000"/>
              <a:gd name="connsiteY8" fmla="*/ 10000 h 10000"/>
              <a:gd name="connsiteX0" fmla="*/ 0 w 10000"/>
              <a:gd name="connsiteY0" fmla="*/ 10000 h 10000"/>
              <a:gd name="connsiteX1" fmla="*/ 504 w 10000"/>
              <a:gd name="connsiteY1" fmla="*/ 9243 h 10000"/>
              <a:gd name="connsiteX2" fmla="*/ 851 w 10000"/>
              <a:gd name="connsiteY2" fmla="*/ 8776 h 10000"/>
              <a:gd name="connsiteX3" fmla="*/ 1038 w 10000"/>
              <a:gd name="connsiteY3" fmla="*/ 6263 h 10000"/>
              <a:gd name="connsiteX4" fmla="*/ 1474 w 10000"/>
              <a:gd name="connsiteY4" fmla="*/ 5354 h 10000"/>
              <a:gd name="connsiteX5" fmla="*/ 1702 w 10000"/>
              <a:gd name="connsiteY5" fmla="*/ 2653 h 10000"/>
              <a:gd name="connsiteX6" fmla="*/ 2766 w 10000"/>
              <a:gd name="connsiteY6" fmla="*/ 612 h 10000"/>
              <a:gd name="connsiteX7" fmla="*/ 4894 w 10000"/>
              <a:gd name="connsiteY7" fmla="*/ 6327 h 10000"/>
              <a:gd name="connsiteX8" fmla="*/ 7234 w 10000"/>
              <a:gd name="connsiteY8" fmla="*/ 8776 h 10000"/>
              <a:gd name="connsiteX9" fmla="*/ 10000 w 10000"/>
              <a:gd name="connsiteY9" fmla="*/ 10000 h 10000"/>
              <a:gd name="connsiteX0" fmla="*/ 0 w 10000"/>
              <a:gd name="connsiteY0" fmla="*/ 9971 h 9971"/>
              <a:gd name="connsiteX1" fmla="*/ 504 w 10000"/>
              <a:gd name="connsiteY1" fmla="*/ 9214 h 9971"/>
              <a:gd name="connsiteX2" fmla="*/ 851 w 10000"/>
              <a:gd name="connsiteY2" fmla="*/ 8747 h 9971"/>
              <a:gd name="connsiteX3" fmla="*/ 1038 w 10000"/>
              <a:gd name="connsiteY3" fmla="*/ 6234 h 9971"/>
              <a:gd name="connsiteX4" fmla="*/ 1474 w 10000"/>
              <a:gd name="connsiteY4" fmla="*/ 5325 h 9971"/>
              <a:gd name="connsiteX5" fmla="*/ 1702 w 10000"/>
              <a:gd name="connsiteY5" fmla="*/ 2624 h 9971"/>
              <a:gd name="connsiteX6" fmla="*/ 2080 w 10000"/>
              <a:gd name="connsiteY6" fmla="*/ 2801 h 9971"/>
              <a:gd name="connsiteX7" fmla="*/ 2766 w 10000"/>
              <a:gd name="connsiteY7" fmla="*/ 583 h 9971"/>
              <a:gd name="connsiteX8" fmla="*/ 4894 w 10000"/>
              <a:gd name="connsiteY8" fmla="*/ 6298 h 9971"/>
              <a:gd name="connsiteX9" fmla="*/ 7234 w 10000"/>
              <a:gd name="connsiteY9" fmla="*/ 8747 h 9971"/>
              <a:gd name="connsiteX10" fmla="*/ 10000 w 10000"/>
              <a:gd name="connsiteY10" fmla="*/ 9971 h 9971"/>
              <a:gd name="connsiteX0" fmla="*/ 0 w 10000"/>
              <a:gd name="connsiteY0" fmla="*/ 10405 h 10405"/>
              <a:gd name="connsiteX1" fmla="*/ 504 w 10000"/>
              <a:gd name="connsiteY1" fmla="*/ 9646 h 10405"/>
              <a:gd name="connsiteX2" fmla="*/ 851 w 10000"/>
              <a:gd name="connsiteY2" fmla="*/ 9177 h 10405"/>
              <a:gd name="connsiteX3" fmla="*/ 1038 w 10000"/>
              <a:gd name="connsiteY3" fmla="*/ 6657 h 10405"/>
              <a:gd name="connsiteX4" fmla="*/ 1474 w 10000"/>
              <a:gd name="connsiteY4" fmla="*/ 5745 h 10405"/>
              <a:gd name="connsiteX5" fmla="*/ 1702 w 10000"/>
              <a:gd name="connsiteY5" fmla="*/ 3037 h 10405"/>
              <a:gd name="connsiteX6" fmla="*/ 2080 w 10000"/>
              <a:gd name="connsiteY6" fmla="*/ 3214 h 10405"/>
              <a:gd name="connsiteX7" fmla="*/ 2323 w 10000"/>
              <a:gd name="connsiteY7" fmla="*/ 783 h 10405"/>
              <a:gd name="connsiteX8" fmla="*/ 2766 w 10000"/>
              <a:gd name="connsiteY8" fmla="*/ 990 h 10405"/>
              <a:gd name="connsiteX9" fmla="*/ 4894 w 10000"/>
              <a:gd name="connsiteY9" fmla="*/ 6721 h 10405"/>
              <a:gd name="connsiteX10" fmla="*/ 7234 w 10000"/>
              <a:gd name="connsiteY10" fmla="*/ 9177 h 10405"/>
              <a:gd name="connsiteX11" fmla="*/ 10000 w 10000"/>
              <a:gd name="connsiteY11" fmla="*/ 10405 h 10405"/>
              <a:gd name="connsiteX0" fmla="*/ 0 w 10000"/>
              <a:gd name="connsiteY0" fmla="*/ 9993 h 9993"/>
              <a:gd name="connsiteX1" fmla="*/ 504 w 10000"/>
              <a:gd name="connsiteY1" fmla="*/ 9234 h 9993"/>
              <a:gd name="connsiteX2" fmla="*/ 851 w 10000"/>
              <a:gd name="connsiteY2" fmla="*/ 8765 h 9993"/>
              <a:gd name="connsiteX3" fmla="*/ 1038 w 10000"/>
              <a:gd name="connsiteY3" fmla="*/ 6245 h 9993"/>
              <a:gd name="connsiteX4" fmla="*/ 1474 w 10000"/>
              <a:gd name="connsiteY4" fmla="*/ 5333 h 9993"/>
              <a:gd name="connsiteX5" fmla="*/ 1702 w 10000"/>
              <a:gd name="connsiteY5" fmla="*/ 2625 h 9993"/>
              <a:gd name="connsiteX6" fmla="*/ 2080 w 10000"/>
              <a:gd name="connsiteY6" fmla="*/ 2802 h 9993"/>
              <a:gd name="connsiteX7" fmla="*/ 2323 w 10000"/>
              <a:gd name="connsiteY7" fmla="*/ 371 h 9993"/>
              <a:gd name="connsiteX8" fmla="*/ 2766 w 10000"/>
              <a:gd name="connsiteY8" fmla="*/ 578 h 9993"/>
              <a:gd name="connsiteX9" fmla="*/ 3341 w 10000"/>
              <a:gd name="connsiteY9" fmla="*/ 3258 h 9993"/>
              <a:gd name="connsiteX10" fmla="*/ 4894 w 10000"/>
              <a:gd name="connsiteY10" fmla="*/ 6309 h 9993"/>
              <a:gd name="connsiteX11" fmla="*/ 7234 w 10000"/>
              <a:gd name="connsiteY11" fmla="*/ 8765 h 9993"/>
              <a:gd name="connsiteX12" fmla="*/ 10000 w 10000"/>
              <a:gd name="connsiteY12" fmla="*/ 9993 h 9993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894 w 10000"/>
              <a:gd name="connsiteY11" fmla="*/ 6313 h 10000"/>
              <a:gd name="connsiteX12" fmla="*/ 7234 w 10000"/>
              <a:gd name="connsiteY12" fmla="*/ 8771 h 10000"/>
              <a:gd name="connsiteX13" fmla="*/ 10000 w 10000"/>
              <a:gd name="connsiteY13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7234 w 10000"/>
              <a:gd name="connsiteY13" fmla="*/ 8771 h 10000"/>
              <a:gd name="connsiteX14" fmla="*/ 10000 w 10000"/>
              <a:gd name="connsiteY14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5548 w 10000"/>
              <a:gd name="connsiteY13" fmla="*/ 5895 h 10000"/>
              <a:gd name="connsiteX14" fmla="*/ 7234 w 10000"/>
              <a:gd name="connsiteY14" fmla="*/ 8771 h 10000"/>
              <a:gd name="connsiteX15" fmla="*/ 10000 w 10000"/>
              <a:gd name="connsiteY15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5548 w 10000"/>
              <a:gd name="connsiteY13" fmla="*/ 5895 h 10000"/>
              <a:gd name="connsiteX14" fmla="*/ 6081 w 10000"/>
              <a:gd name="connsiteY14" fmla="*/ 8328 h 10000"/>
              <a:gd name="connsiteX15" fmla="*/ 7234 w 10000"/>
              <a:gd name="connsiteY15" fmla="*/ 8771 h 10000"/>
              <a:gd name="connsiteX16" fmla="*/ 10000 w 10000"/>
              <a:gd name="connsiteY16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5548 w 10000"/>
              <a:gd name="connsiteY13" fmla="*/ 5895 h 10000"/>
              <a:gd name="connsiteX14" fmla="*/ 6081 w 10000"/>
              <a:gd name="connsiteY14" fmla="*/ 8328 h 10000"/>
              <a:gd name="connsiteX15" fmla="*/ 6809 w 10000"/>
              <a:gd name="connsiteY15" fmla="*/ 7669 h 10000"/>
              <a:gd name="connsiteX16" fmla="*/ 7234 w 10000"/>
              <a:gd name="connsiteY16" fmla="*/ 8771 h 10000"/>
              <a:gd name="connsiteX17" fmla="*/ 10000 w 10000"/>
              <a:gd name="connsiteY17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5548 w 10000"/>
              <a:gd name="connsiteY13" fmla="*/ 5895 h 10000"/>
              <a:gd name="connsiteX14" fmla="*/ 6081 w 10000"/>
              <a:gd name="connsiteY14" fmla="*/ 8328 h 10000"/>
              <a:gd name="connsiteX15" fmla="*/ 6809 w 10000"/>
              <a:gd name="connsiteY15" fmla="*/ 7669 h 10000"/>
              <a:gd name="connsiteX16" fmla="*/ 7234 w 10000"/>
              <a:gd name="connsiteY16" fmla="*/ 8771 h 10000"/>
              <a:gd name="connsiteX17" fmla="*/ 7997 w 10000"/>
              <a:gd name="connsiteY17" fmla="*/ 8226 h 10000"/>
              <a:gd name="connsiteX18" fmla="*/ 10000 w 10000"/>
              <a:gd name="connsiteY18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5548 w 10000"/>
              <a:gd name="connsiteY13" fmla="*/ 5895 h 10000"/>
              <a:gd name="connsiteX14" fmla="*/ 6081 w 10000"/>
              <a:gd name="connsiteY14" fmla="*/ 8328 h 10000"/>
              <a:gd name="connsiteX15" fmla="*/ 6809 w 10000"/>
              <a:gd name="connsiteY15" fmla="*/ 7669 h 10000"/>
              <a:gd name="connsiteX16" fmla="*/ 7234 w 10000"/>
              <a:gd name="connsiteY16" fmla="*/ 8771 h 10000"/>
              <a:gd name="connsiteX17" fmla="*/ 7997 w 10000"/>
              <a:gd name="connsiteY17" fmla="*/ 8226 h 10000"/>
              <a:gd name="connsiteX18" fmla="*/ 8773 w 10000"/>
              <a:gd name="connsiteY18" fmla="*/ 9595 h 10000"/>
              <a:gd name="connsiteX19" fmla="*/ 10000 w 10000"/>
              <a:gd name="connsiteY19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5548 w 10000"/>
              <a:gd name="connsiteY13" fmla="*/ 5895 h 10000"/>
              <a:gd name="connsiteX14" fmla="*/ 6081 w 10000"/>
              <a:gd name="connsiteY14" fmla="*/ 8328 h 10000"/>
              <a:gd name="connsiteX15" fmla="*/ 6809 w 10000"/>
              <a:gd name="connsiteY15" fmla="*/ 7669 h 10000"/>
              <a:gd name="connsiteX16" fmla="*/ 7234 w 10000"/>
              <a:gd name="connsiteY16" fmla="*/ 8771 h 10000"/>
              <a:gd name="connsiteX17" fmla="*/ 7997 w 10000"/>
              <a:gd name="connsiteY17" fmla="*/ 8226 h 10000"/>
              <a:gd name="connsiteX18" fmla="*/ 8773 w 10000"/>
              <a:gd name="connsiteY18" fmla="*/ 9595 h 10000"/>
              <a:gd name="connsiteX19" fmla="*/ 9427 w 10000"/>
              <a:gd name="connsiteY19" fmla="*/ 9240 h 10000"/>
              <a:gd name="connsiteX20" fmla="*/ 10000 w 10000"/>
              <a:gd name="connsiteY20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4117 w 10776"/>
              <a:gd name="connsiteY10" fmla="*/ 3969 h 10000"/>
              <a:gd name="connsiteX11" fmla="*/ 4481 w 10776"/>
              <a:gd name="connsiteY11" fmla="*/ 6757 h 10000"/>
              <a:gd name="connsiteX12" fmla="*/ 4894 w 10776"/>
              <a:gd name="connsiteY12" fmla="*/ 6313 h 10000"/>
              <a:gd name="connsiteX13" fmla="*/ 5548 w 10776"/>
              <a:gd name="connsiteY13" fmla="*/ 5895 h 10000"/>
              <a:gd name="connsiteX14" fmla="*/ 6081 w 10776"/>
              <a:gd name="connsiteY14" fmla="*/ 8328 h 10000"/>
              <a:gd name="connsiteX15" fmla="*/ 6809 w 10776"/>
              <a:gd name="connsiteY15" fmla="*/ 7669 h 10000"/>
              <a:gd name="connsiteX16" fmla="*/ 7234 w 10776"/>
              <a:gd name="connsiteY16" fmla="*/ 8771 h 10000"/>
              <a:gd name="connsiteX17" fmla="*/ 7997 w 10776"/>
              <a:gd name="connsiteY17" fmla="*/ 8226 h 10000"/>
              <a:gd name="connsiteX18" fmla="*/ 8773 w 10776"/>
              <a:gd name="connsiteY18" fmla="*/ 9595 h 10000"/>
              <a:gd name="connsiteX19" fmla="*/ 9427 w 10776"/>
              <a:gd name="connsiteY19" fmla="*/ 9240 h 10000"/>
              <a:gd name="connsiteX20" fmla="*/ 10776 w 10776"/>
              <a:gd name="connsiteY20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4117 w 10776"/>
              <a:gd name="connsiteY10" fmla="*/ 3969 h 10000"/>
              <a:gd name="connsiteX11" fmla="*/ 4481 w 10776"/>
              <a:gd name="connsiteY11" fmla="*/ 6757 h 10000"/>
              <a:gd name="connsiteX12" fmla="*/ 4894 w 10776"/>
              <a:gd name="connsiteY12" fmla="*/ 6313 h 10000"/>
              <a:gd name="connsiteX13" fmla="*/ 5548 w 10776"/>
              <a:gd name="connsiteY13" fmla="*/ 5895 h 10000"/>
              <a:gd name="connsiteX14" fmla="*/ 6081 w 10776"/>
              <a:gd name="connsiteY14" fmla="*/ 8328 h 10000"/>
              <a:gd name="connsiteX15" fmla="*/ 6809 w 10776"/>
              <a:gd name="connsiteY15" fmla="*/ 7669 h 10000"/>
              <a:gd name="connsiteX16" fmla="*/ 7234 w 10776"/>
              <a:gd name="connsiteY16" fmla="*/ 8771 h 10000"/>
              <a:gd name="connsiteX17" fmla="*/ 7997 w 10776"/>
              <a:gd name="connsiteY17" fmla="*/ 8226 h 10000"/>
              <a:gd name="connsiteX18" fmla="*/ 8773 w 10776"/>
              <a:gd name="connsiteY18" fmla="*/ 9595 h 10000"/>
              <a:gd name="connsiteX19" fmla="*/ 9427 w 10776"/>
              <a:gd name="connsiteY19" fmla="*/ 9240 h 10000"/>
              <a:gd name="connsiteX20" fmla="*/ 10009 w 10776"/>
              <a:gd name="connsiteY20" fmla="*/ 9848 h 10000"/>
              <a:gd name="connsiteX21" fmla="*/ 10776 w 10776"/>
              <a:gd name="connsiteY21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4117 w 10776"/>
              <a:gd name="connsiteY10" fmla="*/ 3969 h 10000"/>
              <a:gd name="connsiteX11" fmla="*/ 4481 w 10776"/>
              <a:gd name="connsiteY11" fmla="*/ 6757 h 10000"/>
              <a:gd name="connsiteX12" fmla="*/ 5088 w 10776"/>
              <a:gd name="connsiteY12" fmla="*/ 5604 h 10000"/>
              <a:gd name="connsiteX13" fmla="*/ 5548 w 10776"/>
              <a:gd name="connsiteY13" fmla="*/ 5895 h 10000"/>
              <a:gd name="connsiteX14" fmla="*/ 6081 w 10776"/>
              <a:gd name="connsiteY14" fmla="*/ 8328 h 10000"/>
              <a:gd name="connsiteX15" fmla="*/ 6809 w 10776"/>
              <a:gd name="connsiteY15" fmla="*/ 7669 h 10000"/>
              <a:gd name="connsiteX16" fmla="*/ 7234 w 10776"/>
              <a:gd name="connsiteY16" fmla="*/ 8771 h 10000"/>
              <a:gd name="connsiteX17" fmla="*/ 7997 w 10776"/>
              <a:gd name="connsiteY17" fmla="*/ 8226 h 10000"/>
              <a:gd name="connsiteX18" fmla="*/ 8773 w 10776"/>
              <a:gd name="connsiteY18" fmla="*/ 9595 h 10000"/>
              <a:gd name="connsiteX19" fmla="*/ 9427 w 10776"/>
              <a:gd name="connsiteY19" fmla="*/ 9240 h 10000"/>
              <a:gd name="connsiteX20" fmla="*/ 10009 w 10776"/>
              <a:gd name="connsiteY20" fmla="*/ 9848 h 10000"/>
              <a:gd name="connsiteX21" fmla="*/ 10776 w 10776"/>
              <a:gd name="connsiteY21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4117 w 10776"/>
              <a:gd name="connsiteY10" fmla="*/ 3969 h 10000"/>
              <a:gd name="connsiteX11" fmla="*/ 4481 w 10776"/>
              <a:gd name="connsiteY11" fmla="*/ 6757 h 10000"/>
              <a:gd name="connsiteX12" fmla="*/ 5088 w 10776"/>
              <a:gd name="connsiteY12" fmla="*/ 5604 h 10000"/>
              <a:gd name="connsiteX13" fmla="*/ 5548 w 10776"/>
              <a:gd name="connsiteY13" fmla="*/ 5895 h 10000"/>
              <a:gd name="connsiteX14" fmla="*/ 6081 w 10776"/>
              <a:gd name="connsiteY14" fmla="*/ 8328 h 10000"/>
              <a:gd name="connsiteX15" fmla="*/ 6809 w 10776"/>
              <a:gd name="connsiteY15" fmla="*/ 7669 h 10000"/>
              <a:gd name="connsiteX16" fmla="*/ 7234 w 10776"/>
              <a:gd name="connsiteY16" fmla="*/ 8771 h 10000"/>
              <a:gd name="connsiteX17" fmla="*/ 7997 w 10776"/>
              <a:gd name="connsiteY17" fmla="*/ 8226 h 10000"/>
              <a:gd name="connsiteX18" fmla="*/ 8773 w 10776"/>
              <a:gd name="connsiteY18" fmla="*/ 9595 h 10000"/>
              <a:gd name="connsiteX19" fmla="*/ 9427 w 10776"/>
              <a:gd name="connsiteY19" fmla="*/ 9240 h 10000"/>
              <a:gd name="connsiteX20" fmla="*/ 10009 w 10776"/>
              <a:gd name="connsiteY20" fmla="*/ 9848 h 10000"/>
              <a:gd name="connsiteX21" fmla="*/ 10776 w 10776"/>
              <a:gd name="connsiteY21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81 w 10776"/>
              <a:gd name="connsiteY12" fmla="*/ 6757 h 10000"/>
              <a:gd name="connsiteX13" fmla="*/ 5088 w 10776"/>
              <a:gd name="connsiteY13" fmla="*/ 5604 h 10000"/>
              <a:gd name="connsiteX14" fmla="*/ 5548 w 10776"/>
              <a:gd name="connsiteY14" fmla="*/ 5895 h 10000"/>
              <a:gd name="connsiteX15" fmla="*/ 6081 w 10776"/>
              <a:gd name="connsiteY15" fmla="*/ 8328 h 10000"/>
              <a:gd name="connsiteX16" fmla="*/ 6809 w 10776"/>
              <a:gd name="connsiteY16" fmla="*/ 7669 h 10000"/>
              <a:gd name="connsiteX17" fmla="*/ 7234 w 10776"/>
              <a:gd name="connsiteY17" fmla="*/ 8771 h 10000"/>
              <a:gd name="connsiteX18" fmla="*/ 7997 w 10776"/>
              <a:gd name="connsiteY18" fmla="*/ 8226 h 10000"/>
              <a:gd name="connsiteX19" fmla="*/ 8773 w 10776"/>
              <a:gd name="connsiteY19" fmla="*/ 9595 h 10000"/>
              <a:gd name="connsiteX20" fmla="*/ 9427 w 10776"/>
              <a:gd name="connsiteY20" fmla="*/ 9240 h 10000"/>
              <a:gd name="connsiteX21" fmla="*/ 10009 w 10776"/>
              <a:gd name="connsiteY21" fmla="*/ 9848 h 10000"/>
              <a:gd name="connsiteX22" fmla="*/ 10776 w 10776"/>
              <a:gd name="connsiteY22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81 w 10776"/>
              <a:gd name="connsiteY12" fmla="*/ 675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6081 w 10776"/>
              <a:gd name="connsiteY16" fmla="*/ 8328 h 10000"/>
              <a:gd name="connsiteX17" fmla="*/ 6809 w 10776"/>
              <a:gd name="connsiteY17" fmla="*/ 7669 h 10000"/>
              <a:gd name="connsiteX18" fmla="*/ 7234 w 10776"/>
              <a:gd name="connsiteY18" fmla="*/ 8771 h 10000"/>
              <a:gd name="connsiteX19" fmla="*/ 7997 w 10776"/>
              <a:gd name="connsiteY19" fmla="*/ 8226 h 10000"/>
              <a:gd name="connsiteX20" fmla="*/ 8773 w 10776"/>
              <a:gd name="connsiteY20" fmla="*/ 9595 h 10000"/>
              <a:gd name="connsiteX21" fmla="*/ 9427 w 10776"/>
              <a:gd name="connsiteY21" fmla="*/ 9240 h 10000"/>
              <a:gd name="connsiteX22" fmla="*/ 10009 w 10776"/>
              <a:gd name="connsiteY22" fmla="*/ 9848 h 10000"/>
              <a:gd name="connsiteX23" fmla="*/ 10776 w 10776"/>
              <a:gd name="connsiteY23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6081 w 10776"/>
              <a:gd name="connsiteY16" fmla="*/ 8328 h 10000"/>
              <a:gd name="connsiteX17" fmla="*/ 6809 w 10776"/>
              <a:gd name="connsiteY17" fmla="*/ 7669 h 10000"/>
              <a:gd name="connsiteX18" fmla="*/ 7234 w 10776"/>
              <a:gd name="connsiteY18" fmla="*/ 8771 h 10000"/>
              <a:gd name="connsiteX19" fmla="*/ 7997 w 10776"/>
              <a:gd name="connsiteY19" fmla="*/ 8226 h 10000"/>
              <a:gd name="connsiteX20" fmla="*/ 8773 w 10776"/>
              <a:gd name="connsiteY20" fmla="*/ 9595 h 10000"/>
              <a:gd name="connsiteX21" fmla="*/ 9427 w 10776"/>
              <a:gd name="connsiteY21" fmla="*/ 9240 h 10000"/>
              <a:gd name="connsiteX22" fmla="*/ 10009 w 10776"/>
              <a:gd name="connsiteY22" fmla="*/ 9848 h 10000"/>
              <a:gd name="connsiteX23" fmla="*/ 10776 w 10776"/>
              <a:gd name="connsiteY23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6081 w 10776"/>
              <a:gd name="connsiteY16" fmla="*/ 8328 h 10000"/>
              <a:gd name="connsiteX17" fmla="*/ 6445 w 10776"/>
              <a:gd name="connsiteY17" fmla="*/ 6655 h 10000"/>
              <a:gd name="connsiteX18" fmla="*/ 6809 w 10776"/>
              <a:gd name="connsiteY18" fmla="*/ 7669 h 10000"/>
              <a:gd name="connsiteX19" fmla="*/ 7234 w 10776"/>
              <a:gd name="connsiteY19" fmla="*/ 8771 h 10000"/>
              <a:gd name="connsiteX20" fmla="*/ 7997 w 10776"/>
              <a:gd name="connsiteY20" fmla="*/ 8226 h 10000"/>
              <a:gd name="connsiteX21" fmla="*/ 8773 w 10776"/>
              <a:gd name="connsiteY21" fmla="*/ 9595 h 10000"/>
              <a:gd name="connsiteX22" fmla="*/ 9427 w 10776"/>
              <a:gd name="connsiteY22" fmla="*/ 9240 h 10000"/>
              <a:gd name="connsiteX23" fmla="*/ 10009 w 10776"/>
              <a:gd name="connsiteY23" fmla="*/ 9848 h 10000"/>
              <a:gd name="connsiteX24" fmla="*/ 10776 w 10776"/>
              <a:gd name="connsiteY24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5863 w 10776"/>
              <a:gd name="connsiteY16" fmla="*/ 6453 h 10000"/>
              <a:gd name="connsiteX17" fmla="*/ 6081 w 10776"/>
              <a:gd name="connsiteY17" fmla="*/ 8328 h 10000"/>
              <a:gd name="connsiteX18" fmla="*/ 6445 w 10776"/>
              <a:gd name="connsiteY18" fmla="*/ 6655 h 10000"/>
              <a:gd name="connsiteX19" fmla="*/ 6809 w 10776"/>
              <a:gd name="connsiteY19" fmla="*/ 7669 h 10000"/>
              <a:gd name="connsiteX20" fmla="*/ 7234 w 10776"/>
              <a:gd name="connsiteY20" fmla="*/ 8771 h 10000"/>
              <a:gd name="connsiteX21" fmla="*/ 7997 w 10776"/>
              <a:gd name="connsiteY21" fmla="*/ 8226 h 10000"/>
              <a:gd name="connsiteX22" fmla="*/ 8773 w 10776"/>
              <a:gd name="connsiteY22" fmla="*/ 9595 h 10000"/>
              <a:gd name="connsiteX23" fmla="*/ 9427 w 10776"/>
              <a:gd name="connsiteY23" fmla="*/ 9240 h 10000"/>
              <a:gd name="connsiteX24" fmla="*/ 10009 w 10776"/>
              <a:gd name="connsiteY24" fmla="*/ 9848 h 10000"/>
              <a:gd name="connsiteX25" fmla="*/ 10776 w 10776"/>
              <a:gd name="connsiteY25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5863 w 10776"/>
              <a:gd name="connsiteY16" fmla="*/ 6453 h 10000"/>
              <a:gd name="connsiteX17" fmla="*/ 6081 w 10776"/>
              <a:gd name="connsiteY17" fmla="*/ 8328 h 10000"/>
              <a:gd name="connsiteX18" fmla="*/ 6227 w 10776"/>
              <a:gd name="connsiteY18" fmla="*/ 5895 h 10000"/>
              <a:gd name="connsiteX19" fmla="*/ 6445 w 10776"/>
              <a:gd name="connsiteY19" fmla="*/ 6655 h 10000"/>
              <a:gd name="connsiteX20" fmla="*/ 6809 w 10776"/>
              <a:gd name="connsiteY20" fmla="*/ 7669 h 10000"/>
              <a:gd name="connsiteX21" fmla="*/ 7234 w 10776"/>
              <a:gd name="connsiteY21" fmla="*/ 8771 h 10000"/>
              <a:gd name="connsiteX22" fmla="*/ 7997 w 10776"/>
              <a:gd name="connsiteY22" fmla="*/ 8226 h 10000"/>
              <a:gd name="connsiteX23" fmla="*/ 8773 w 10776"/>
              <a:gd name="connsiteY23" fmla="*/ 9595 h 10000"/>
              <a:gd name="connsiteX24" fmla="*/ 9427 w 10776"/>
              <a:gd name="connsiteY24" fmla="*/ 9240 h 10000"/>
              <a:gd name="connsiteX25" fmla="*/ 10009 w 10776"/>
              <a:gd name="connsiteY25" fmla="*/ 9848 h 10000"/>
              <a:gd name="connsiteX26" fmla="*/ 10776 w 10776"/>
              <a:gd name="connsiteY26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5863 w 10776"/>
              <a:gd name="connsiteY16" fmla="*/ 6453 h 10000"/>
              <a:gd name="connsiteX17" fmla="*/ 6081 w 10776"/>
              <a:gd name="connsiteY17" fmla="*/ 7365 h 10000"/>
              <a:gd name="connsiteX18" fmla="*/ 6227 w 10776"/>
              <a:gd name="connsiteY18" fmla="*/ 5895 h 10000"/>
              <a:gd name="connsiteX19" fmla="*/ 6445 w 10776"/>
              <a:gd name="connsiteY19" fmla="*/ 6655 h 10000"/>
              <a:gd name="connsiteX20" fmla="*/ 6809 w 10776"/>
              <a:gd name="connsiteY20" fmla="*/ 7669 h 10000"/>
              <a:gd name="connsiteX21" fmla="*/ 7234 w 10776"/>
              <a:gd name="connsiteY21" fmla="*/ 8771 h 10000"/>
              <a:gd name="connsiteX22" fmla="*/ 7997 w 10776"/>
              <a:gd name="connsiteY22" fmla="*/ 8226 h 10000"/>
              <a:gd name="connsiteX23" fmla="*/ 8773 w 10776"/>
              <a:gd name="connsiteY23" fmla="*/ 9595 h 10000"/>
              <a:gd name="connsiteX24" fmla="*/ 9427 w 10776"/>
              <a:gd name="connsiteY24" fmla="*/ 9240 h 10000"/>
              <a:gd name="connsiteX25" fmla="*/ 10009 w 10776"/>
              <a:gd name="connsiteY25" fmla="*/ 9848 h 10000"/>
              <a:gd name="connsiteX26" fmla="*/ 10776 w 10776"/>
              <a:gd name="connsiteY26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5863 w 10776"/>
              <a:gd name="connsiteY16" fmla="*/ 6453 h 10000"/>
              <a:gd name="connsiteX17" fmla="*/ 6081 w 10776"/>
              <a:gd name="connsiteY17" fmla="*/ 7365 h 10000"/>
              <a:gd name="connsiteX18" fmla="*/ 6227 w 10776"/>
              <a:gd name="connsiteY18" fmla="*/ 5895 h 10000"/>
              <a:gd name="connsiteX19" fmla="*/ 6445 w 10776"/>
              <a:gd name="connsiteY19" fmla="*/ 6655 h 10000"/>
              <a:gd name="connsiteX20" fmla="*/ 6712 w 10776"/>
              <a:gd name="connsiteY20" fmla="*/ 6453 h 10000"/>
              <a:gd name="connsiteX21" fmla="*/ 6809 w 10776"/>
              <a:gd name="connsiteY21" fmla="*/ 7669 h 10000"/>
              <a:gd name="connsiteX22" fmla="*/ 7234 w 10776"/>
              <a:gd name="connsiteY22" fmla="*/ 8771 h 10000"/>
              <a:gd name="connsiteX23" fmla="*/ 7997 w 10776"/>
              <a:gd name="connsiteY23" fmla="*/ 8226 h 10000"/>
              <a:gd name="connsiteX24" fmla="*/ 8773 w 10776"/>
              <a:gd name="connsiteY24" fmla="*/ 9595 h 10000"/>
              <a:gd name="connsiteX25" fmla="*/ 9427 w 10776"/>
              <a:gd name="connsiteY25" fmla="*/ 9240 h 10000"/>
              <a:gd name="connsiteX26" fmla="*/ 10009 w 10776"/>
              <a:gd name="connsiteY26" fmla="*/ 9848 h 10000"/>
              <a:gd name="connsiteX27" fmla="*/ 10776 w 10776"/>
              <a:gd name="connsiteY27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5863 w 10776"/>
              <a:gd name="connsiteY16" fmla="*/ 6453 h 10000"/>
              <a:gd name="connsiteX17" fmla="*/ 6081 w 10776"/>
              <a:gd name="connsiteY17" fmla="*/ 7365 h 10000"/>
              <a:gd name="connsiteX18" fmla="*/ 6227 w 10776"/>
              <a:gd name="connsiteY18" fmla="*/ 5895 h 10000"/>
              <a:gd name="connsiteX19" fmla="*/ 6445 w 10776"/>
              <a:gd name="connsiteY19" fmla="*/ 6655 h 10000"/>
              <a:gd name="connsiteX20" fmla="*/ 6712 w 10776"/>
              <a:gd name="connsiteY20" fmla="*/ 6453 h 10000"/>
              <a:gd name="connsiteX21" fmla="*/ 6809 w 10776"/>
              <a:gd name="connsiteY21" fmla="*/ 7669 h 10000"/>
              <a:gd name="connsiteX22" fmla="*/ 7234 w 10776"/>
              <a:gd name="connsiteY22" fmla="*/ 8771 h 10000"/>
              <a:gd name="connsiteX23" fmla="*/ 7536 w 10776"/>
              <a:gd name="connsiteY23" fmla="*/ 7517 h 10000"/>
              <a:gd name="connsiteX24" fmla="*/ 7997 w 10776"/>
              <a:gd name="connsiteY24" fmla="*/ 8226 h 10000"/>
              <a:gd name="connsiteX25" fmla="*/ 8773 w 10776"/>
              <a:gd name="connsiteY25" fmla="*/ 9595 h 10000"/>
              <a:gd name="connsiteX26" fmla="*/ 9427 w 10776"/>
              <a:gd name="connsiteY26" fmla="*/ 9240 h 10000"/>
              <a:gd name="connsiteX27" fmla="*/ 10009 w 10776"/>
              <a:gd name="connsiteY27" fmla="*/ 9848 h 10000"/>
              <a:gd name="connsiteX28" fmla="*/ 10776 w 10776"/>
              <a:gd name="connsiteY28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5863 w 10776"/>
              <a:gd name="connsiteY16" fmla="*/ 6453 h 10000"/>
              <a:gd name="connsiteX17" fmla="*/ 6081 w 10776"/>
              <a:gd name="connsiteY17" fmla="*/ 7365 h 10000"/>
              <a:gd name="connsiteX18" fmla="*/ 6227 w 10776"/>
              <a:gd name="connsiteY18" fmla="*/ 5895 h 10000"/>
              <a:gd name="connsiteX19" fmla="*/ 6445 w 10776"/>
              <a:gd name="connsiteY19" fmla="*/ 6655 h 10000"/>
              <a:gd name="connsiteX20" fmla="*/ 6615 w 10776"/>
              <a:gd name="connsiteY20" fmla="*/ 6453 h 10000"/>
              <a:gd name="connsiteX21" fmla="*/ 6809 w 10776"/>
              <a:gd name="connsiteY21" fmla="*/ 7669 h 10000"/>
              <a:gd name="connsiteX22" fmla="*/ 7234 w 10776"/>
              <a:gd name="connsiteY22" fmla="*/ 8771 h 10000"/>
              <a:gd name="connsiteX23" fmla="*/ 7536 w 10776"/>
              <a:gd name="connsiteY23" fmla="*/ 7517 h 10000"/>
              <a:gd name="connsiteX24" fmla="*/ 7997 w 10776"/>
              <a:gd name="connsiteY24" fmla="*/ 8226 h 10000"/>
              <a:gd name="connsiteX25" fmla="*/ 8773 w 10776"/>
              <a:gd name="connsiteY25" fmla="*/ 9595 h 10000"/>
              <a:gd name="connsiteX26" fmla="*/ 9427 w 10776"/>
              <a:gd name="connsiteY26" fmla="*/ 9240 h 10000"/>
              <a:gd name="connsiteX27" fmla="*/ 10009 w 10776"/>
              <a:gd name="connsiteY27" fmla="*/ 9848 h 10000"/>
              <a:gd name="connsiteX28" fmla="*/ 10776 w 10776"/>
              <a:gd name="connsiteY28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207 w 10776"/>
              <a:gd name="connsiteY4" fmla="*/ 4426 h 10000"/>
              <a:gd name="connsiteX5" fmla="*/ 1474 w 10776"/>
              <a:gd name="connsiteY5" fmla="*/ 5337 h 10000"/>
              <a:gd name="connsiteX6" fmla="*/ 1702 w 10776"/>
              <a:gd name="connsiteY6" fmla="*/ 2627 h 10000"/>
              <a:gd name="connsiteX7" fmla="*/ 2080 w 10776"/>
              <a:gd name="connsiteY7" fmla="*/ 2804 h 10000"/>
              <a:gd name="connsiteX8" fmla="*/ 2323 w 10776"/>
              <a:gd name="connsiteY8" fmla="*/ 371 h 10000"/>
              <a:gd name="connsiteX9" fmla="*/ 2766 w 10776"/>
              <a:gd name="connsiteY9" fmla="*/ 578 h 10000"/>
              <a:gd name="connsiteX10" fmla="*/ 3341 w 10776"/>
              <a:gd name="connsiteY10" fmla="*/ 3260 h 10000"/>
              <a:gd name="connsiteX11" fmla="*/ 3778 w 10776"/>
              <a:gd name="connsiteY11" fmla="*/ 2246 h 10000"/>
              <a:gd name="connsiteX12" fmla="*/ 4117 w 10776"/>
              <a:gd name="connsiteY12" fmla="*/ 3969 h 10000"/>
              <a:gd name="connsiteX13" fmla="*/ 4457 w 10776"/>
              <a:gd name="connsiteY13" fmla="*/ 5287 h 10000"/>
              <a:gd name="connsiteX14" fmla="*/ 4796 w 10776"/>
              <a:gd name="connsiteY14" fmla="*/ 4679 h 10000"/>
              <a:gd name="connsiteX15" fmla="*/ 5088 w 10776"/>
              <a:gd name="connsiteY15" fmla="*/ 5604 h 10000"/>
              <a:gd name="connsiteX16" fmla="*/ 5548 w 10776"/>
              <a:gd name="connsiteY16" fmla="*/ 5895 h 10000"/>
              <a:gd name="connsiteX17" fmla="*/ 5863 w 10776"/>
              <a:gd name="connsiteY17" fmla="*/ 6453 h 10000"/>
              <a:gd name="connsiteX18" fmla="*/ 6081 w 10776"/>
              <a:gd name="connsiteY18" fmla="*/ 7365 h 10000"/>
              <a:gd name="connsiteX19" fmla="*/ 6227 w 10776"/>
              <a:gd name="connsiteY19" fmla="*/ 5895 h 10000"/>
              <a:gd name="connsiteX20" fmla="*/ 6445 w 10776"/>
              <a:gd name="connsiteY20" fmla="*/ 6655 h 10000"/>
              <a:gd name="connsiteX21" fmla="*/ 6615 w 10776"/>
              <a:gd name="connsiteY21" fmla="*/ 6453 h 10000"/>
              <a:gd name="connsiteX22" fmla="*/ 6809 w 10776"/>
              <a:gd name="connsiteY22" fmla="*/ 7669 h 10000"/>
              <a:gd name="connsiteX23" fmla="*/ 7234 w 10776"/>
              <a:gd name="connsiteY23" fmla="*/ 8771 h 10000"/>
              <a:gd name="connsiteX24" fmla="*/ 7536 w 10776"/>
              <a:gd name="connsiteY24" fmla="*/ 7517 h 10000"/>
              <a:gd name="connsiteX25" fmla="*/ 7997 w 10776"/>
              <a:gd name="connsiteY25" fmla="*/ 8226 h 10000"/>
              <a:gd name="connsiteX26" fmla="*/ 8773 w 10776"/>
              <a:gd name="connsiteY26" fmla="*/ 9595 h 10000"/>
              <a:gd name="connsiteX27" fmla="*/ 9427 w 10776"/>
              <a:gd name="connsiteY27" fmla="*/ 9240 h 10000"/>
              <a:gd name="connsiteX28" fmla="*/ 10009 w 10776"/>
              <a:gd name="connsiteY28" fmla="*/ 9848 h 10000"/>
              <a:gd name="connsiteX29" fmla="*/ 10776 w 10776"/>
              <a:gd name="connsiteY29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674 w 10776"/>
              <a:gd name="connsiteY2" fmla="*/ 7162 h 10000"/>
              <a:gd name="connsiteX3" fmla="*/ 851 w 10776"/>
              <a:gd name="connsiteY3" fmla="*/ 8771 h 10000"/>
              <a:gd name="connsiteX4" fmla="*/ 1038 w 10776"/>
              <a:gd name="connsiteY4" fmla="*/ 6249 h 10000"/>
              <a:gd name="connsiteX5" fmla="*/ 1207 w 10776"/>
              <a:gd name="connsiteY5" fmla="*/ 4426 h 10000"/>
              <a:gd name="connsiteX6" fmla="*/ 1474 w 10776"/>
              <a:gd name="connsiteY6" fmla="*/ 5337 h 10000"/>
              <a:gd name="connsiteX7" fmla="*/ 1702 w 10776"/>
              <a:gd name="connsiteY7" fmla="*/ 2627 h 10000"/>
              <a:gd name="connsiteX8" fmla="*/ 2080 w 10776"/>
              <a:gd name="connsiteY8" fmla="*/ 2804 h 10000"/>
              <a:gd name="connsiteX9" fmla="*/ 2323 w 10776"/>
              <a:gd name="connsiteY9" fmla="*/ 371 h 10000"/>
              <a:gd name="connsiteX10" fmla="*/ 2766 w 10776"/>
              <a:gd name="connsiteY10" fmla="*/ 578 h 10000"/>
              <a:gd name="connsiteX11" fmla="*/ 3341 w 10776"/>
              <a:gd name="connsiteY11" fmla="*/ 3260 h 10000"/>
              <a:gd name="connsiteX12" fmla="*/ 3778 w 10776"/>
              <a:gd name="connsiteY12" fmla="*/ 2246 h 10000"/>
              <a:gd name="connsiteX13" fmla="*/ 4117 w 10776"/>
              <a:gd name="connsiteY13" fmla="*/ 3969 h 10000"/>
              <a:gd name="connsiteX14" fmla="*/ 4457 w 10776"/>
              <a:gd name="connsiteY14" fmla="*/ 5287 h 10000"/>
              <a:gd name="connsiteX15" fmla="*/ 4796 w 10776"/>
              <a:gd name="connsiteY15" fmla="*/ 4679 h 10000"/>
              <a:gd name="connsiteX16" fmla="*/ 5088 w 10776"/>
              <a:gd name="connsiteY16" fmla="*/ 5604 h 10000"/>
              <a:gd name="connsiteX17" fmla="*/ 5548 w 10776"/>
              <a:gd name="connsiteY17" fmla="*/ 5895 h 10000"/>
              <a:gd name="connsiteX18" fmla="*/ 5863 w 10776"/>
              <a:gd name="connsiteY18" fmla="*/ 6453 h 10000"/>
              <a:gd name="connsiteX19" fmla="*/ 6081 w 10776"/>
              <a:gd name="connsiteY19" fmla="*/ 7365 h 10000"/>
              <a:gd name="connsiteX20" fmla="*/ 6227 w 10776"/>
              <a:gd name="connsiteY20" fmla="*/ 5895 h 10000"/>
              <a:gd name="connsiteX21" fmla="*/ 6445 w 10776"/>
              <a:gd name="connsiteY21" fmla="*/ 6655 h 10000"/>
              <a:gd name="connsiteX22" fmla="*/ 6615 w 10776"/>
              <a:gd name="connsiteY22" fmla="*/ 6453 h 10000"/>
              <a:gd name="connsiteX23" fmla="*/ 6809 w 10776"/>
              <a:gd name="connsiteY23" fmla="*/ 7669 h 10000"/>
              <a:gd name="connsiteX24" fmla="*/ 7234 w 10776"/>
              <a:gd name="connsiteY24" fmla="*/ 8771 h 10000"/>
              <a:gd name="connsiteX25" fmla="*/ 7536 w 10776"/>
              <a:gd name="connsiteY25" fmla="*/ 7517 h 10000"/>
              <a:gd name="connsiteX26" fmla="*/ 7997 w 10776"/>
              <a:gd name="connsiteY26" fmla="*/ 8226 h 10000"/>
              <a:gd name="connsiteX27" fmla="*/ 8773 w 10776"/>
              <a:gd name="connsiteY27" fmla="*/ 9595 h 10000"/>
              <a:gd name="connsiteX28" fmla="*/ 9427 w 10776"/>
              <a:gd name="connsiteY28" fmla="*/ 9240 h 10000"/>
              <a:gd name="connsiteX29" fmla="*/ 10009 w 10776"/>
              <a:gd name="connsiteY29" fmla="*/ 9848 h 10000"/>
              <a:gd name="connsiteX30" fmla="*/ 10776 w 10776"/>
              <a:gd name="connsiteY30" fmla="*/ 10000 h 10000"/>
              <a:gd name="connsiteX0" fmla="*/ 0 w 10776"/>
              <a:gd name="connsiteY0" fmla="*/ 9798 h 9798"/>
              <a:gd name="connsiteX1" fmla="*/ 504 w 10776"/>
              <a:gd name="connsiteY1" fmla="*/ 9038 h 9798"/>
              <a:gd name="connsiteX2" fmla="*/ 674 w 10776"/>
              <a:gd name="connsiteY2" fmla="*/ 6960 h 9798"/>
              <a:gd name="connsiteX3" fmla="*/ 851 w 10776"/>
              <a:gd name="connsiteY3" fmla="*/ 8569 h 9798"/>
              <a:gd name="connsiteX4" fmla="*/ 1038 w 10776"/>
              <a:gd name="connsiteY4" fmla="*/ 6047 h 9798"/>
              <a:gd name="connsiteX5" fmla="*/ 1207 w 10776"/>
              <a:gd name="connsiteY5" fmla="*/ 4224 h 9798"/>
              <a:gd name="connsiteX6" fmla="*/ 1474 w 10776"/>
              <a:gd name="connsiteY6" fmla="*/ 5135 h 9798"/>
              <a:gd name="connsiteX7" fmla="*/ 1702 w 10776"/>
              <a:gd name="connsiteY7" fmla="*/ 2425 h 9798"/>
              <a:gd name="connsiteX8" fmla="*/ 2080 w 10776"/>
              <a:gd name="connsiteY8" fmla="*/ 2602 h 9798"/>
              <a:gd name="connsiteX9" fmla="*/ 2323 w 10776"/>
              <a:gd name="connsiteY9" fmla="*/ 169 h 9798"/>
              <a:gd name="connsiteX10" fmla="*/ 2566 w 10776"/>
              <a:gd name="connsiteY10" fmla="*/ 1587 h 9798"/>
              <a:gd name="connsiteX11" fmla="*/ 2766 w 10776"/>
              <a:gd name="connsiteY11" fmla="*/ 376 h 9798"/>
              <a:gd name="connsiteX12" fmla="*/ 3341 w 10776"/>
              <a:gd name="connsiteY12" fmla="*/ 3058 h 9798"/>
              <a:gd name="connsiteX13" fmla="*/ 3778 w 10776"/>
              <a:gd name="connsiteY13" fmla="*/ 2044 h 9798"/>
              <a:gd name="connsiteX14" fmla="*/ 4117 w 10776"/>
              <a:gd name="connsiteY14" fmla="*/ 3767 h 9798"/>
              <a:gd name="connsiteX15" fmla="*/ 4457 w 10776"/>
              <a:gd name="connsiteY15" fmla="*/ 5085 h 9798"/>
              <a:gd name="connsiteX16" fmla="*/ 4796 w 10776"/>
              <a:gd name="connsiteY16" fmla="*/ 4477 h 9798"/>
              <a:gd name="connsiteX17" fmla="*/ 5088 w 10776"/>
              <a:gd name="connsiteY17" fmla="*/ 5402 h 9798"/>
              <a:gd name="connsiteX18" fmla="*/ 5548 w 10776"/>
              <a:gd name="connsiteY18" fmla="*/ 5693 h 9798"/>
              <a:gd name="connsiteX19" fmla="*/ 5863 w 10776"/>
              <a:gd name="connsiteY19" fmla="*/ 6251 h 9798"/>
              <a:gd name="connsiteX20" fmla="*/ 6081 w 10776"/>
              <a:gd name="connsiteY20" fmla="*/ 7163 h 9798"/>
              <a:gd name="connsiteX21" fmla="*/ 6227 w 10776"/>
              <a:gd name="connsiteY21" fmla="*/ 5693 h 9798"/>
              <a:gd name="connsiteX22" fmla="*/ 6445 w 10776"/>
              <a:gd name="connsiteY22" fmla="*/ 6453 h 9798"/>
              <a:gd name="connsiteX23" fmla="*/ 6615 w 10776"/>
              <a:gd name="connsiteY23" fmla="*/ 6251 h 9798"/>
              <a:gd name="connsiteX24" fmla="*/ 6809 w 10776"/>
              <a:gd name="connsiteY24" fmla="*/ 7467 h 9798"/>
              <a:gd name="connsiteX25" fmla="*/ 7234 w 10776"/>
              <a:gd name="connsiteY25" fmla="*/ 8569 h 9798"/>
              <a:gd name="connsiteX26" fmla="*/ 7536 w 10776"/>
              <a:gd name="connsiteY26" fmla="*/ 7315 h 9798"/>
              <a:gd name="connsiteX27" fmla="*/ 7997 w 10776"/>
              <a:gd name="connsiteY27" fmla="*/ 8024 h 9798"/>
              <a:gd name="connsiteX28" fmla="*/ 8773 w 10776"/>
              <a:gd name="connsiteY28" fmla="*/ 9393 h 9798"/>
              <a:gd name="connsiteX29" fmla="*/ 9427 w 10776"/>
              <a:gd name="connsiteY29" fmla="*/ 9038 h 9798"/>
              <a:gd name="connsiteX30" fmla="*/ 10009 w 10776"/>
              <a:gd name="connsiteY30" fmla="*/ 9646 h 9798"/>
              <a:gd name="connsiteX31" fmla="*/ 10776 w 10776"/>
              <a:gd name="connsiteY31" fmla="*/ 9798 h 9798"/>
              <a:gd name="connsiteX0" fmla="*/ 0 w 10000"/>
              <a:gd name="connsiteY0" fmla="*/ 10000 h 10000"/>
              <a:gd name="connsiteX1" fmla="*/ 468 w 10000"/>
              <a:gd name="connsiteY1" fmla="*/ 9224 h 10000"/>
              <a:gd name="connsiteX2" fmla="*/ 625 w 10000"/>
              <a:gd name="connsiteY2" fmla="*/ 7103 h 10000"/>
              <a:gd name="connsiteX3" fmla="*/ 790 w 10000"/>
              <a:gd name="connsiteY3" fmla="*/ 8746 h 10000"/>
              <a:gd name="connsiteX4" fmla="*/ 963 w 10000"/>
              <a:gd name="connsiteY4" fmla="*/ 6172 h 10000"/>
              <a:gd name="connsiteX5" fmla="*/ 1120 w 10000"/>
              <a:gd name="connsiteY5" fmla="*/ 4311 h 10000"/>
              <a:gd name="connsiteX6" fmla="*/ 1368 w 10000"/>
              <a:gd name="connsiteY6" fmla="*/ 5241 h 10000"/>
              <a:gd name="connsiteX7" fmla="*/ 1579 w 10000"/>
              <a:gd name="connsiteY7" fmla="*/ 2475 h 10000"/>
              <a:gd name="connsiteX8" fmla="*/ 1930 w 10000"/>
              <a:gd name="connsiteY8" fmla="*/ 2656 h 10000"/>
              <a:gd name="connsiteX9" fmla="*/ 2156 w 10000"/>
              <a:gd name="connsiteY9" fmla="*/ 172 h 10000"/>
              <a:gd name="connsiteX10" fmla="*/ 2381 w 10000"/>
              <a:gd name="connsiteY10" fmla="*/ 1620 h 10000"/>
              <a:gd name="connsiteX11" fmla="*/ 2567 w 10000"/>
              <a:gd name="connsiteY11" fmla="*/ 384 h 10000"/>
              <a:gd name="connsiteX12" fmla="*/ 3100 w 10000"/>
              <a:gd name="connsiteY12" fmla="*/ 3121 h 10000"/>
              <a:gd name="connsiteX13" fmla="*/ 3506 w 10000"/>
              <a:gd name="connsiteY13" fmla="*/ 2086 h 10000"/>
              <a:gd name="connsiteX14" fmla="*/ 3821 w 10000"/>
              <a:gd name="connsiteY14" fmla="*/ 3845 h 10000"/>
              <a:gd name="connsiteX15" fmla="*/ 4136 w 10000"/>
              <a:gd name="connsiteY15" fmla="*/ 5190 h 10000"/>
              <a:gd name="connsiteX16" fmla="*/ 4451 w 10000"/>
              <a:gd name="connsiteY16" fmla="*/ 4569 h 10000"/>
              <a:gd name="connsiteX17" fmla="*/ 4722 w 10000"/>
              <a:gd name="connsiteY17" fmla="*/ 5513 h 10000"/>
              <a:gd name="connsiteX18" fmla="*/ 5148 w 10000"/>
              <a:gd name="connsiteY18" fmla="*/ 5810 h 10000"/>
              <a:gd name="connsiteX19" fmla="*/ 5441 w 10000"/>
              <a:gd name="connsiteY19" fmla="*/ 6380 h 10000"/>
              <a:gd name="connsiteX20" fmla="*/ 5643 w 10000"/>
              <a:gd name="connsiteY20" fmla="*/ 7311 h 10000"/>
              <a:gd name="connsiteX21" fmla="*/ 5779 w 10000"/>
              <a:gd name="connsiteY21" fmla="*/ 5810 h 10000"/>
              <a:gd name="connsiteX22" fmla="*/ 5981 w 10000"/>
              <a:gd name="connsiteY22" fmla="*/ 6586 h 10000"/>
              <a:gd name="connsiteX23" fmla="*/ 6139 w 10000"/>
              <a:gd name="connsiteY23" fmla="*/ 6380 h 10000"/>
              <a:gd name="connsiteX24" fmla="*/ 6319 w 10000"/>
              <a:gd name="connsiteY24" fmla="*/ 7621 h 10000"/>
              <a:gd name="connsiteX25" fmla="*/ 6474 w 10000"/>
              <a:gd name="connsiteY25" fmla="*/ 7118 h 10000"/>
              <a:gd name="connsiteX26" fmla="*/ 6713 w 10000"/>
              <a:gd name="connsiteY26" fmla="*/ 8746 h 10000"/>
              <a:gd name="connsiteX27" fmla="*/ 6993 w 10000"/>
              <a:gd name="connsiteY27" fmla="*/ 7466 h 10000"/>
              <a:gd name="connsiteX28" fmla="*/ 7421 w 10000"/>
              <a:gd name="connsiteY28" fmla="*/ 8189 h 10000"/>
              <a:gd name="connsiteX29" fmla="*/ 8141 w 10000"/>
              <a:gd name="connsiteY29" fmla="*/ 9587 h 10000"/>
              <a:gd name="connsiteX30" fmla="*/ 8748 w 10000"/>
              <a:gd name="connsiteY30" fmla="*/ 9224 h 10000"/>
              <a:gd name="connsiteX31" fmla="*/ 9288 w 10000"/>
              <a:gd name="connsiteY31" fmla="*/ 9845 h 10000"/>
              <a:gd name="connsiteX32" fmla="*/ 10000 w 10000"/>
              <a:gd name="connsiteY32" fmla="*/ 10000 h 10000"/>
              <a:gd name="connsiteX0" fmla="*/ 0 w 10000"/>
              <a:gd name="connsiteY0" fmla="*/ 10000 h 10000"/>
              <a:gd name="connsiteX1" fmla="*/ 468 w 10000"/>
              <a:gd name="connsiteY1" fmla="*/ 9224 h 10000"/>
              <a:gd name="connsiteX2" fmla="*/ 625 w 10000"/>
              <a:gd name="connsiteY2" fmla="*/ 7103 h 10000"/>
              <a:gd name="connsiteX3" fmla="*/ 790 w 10000"/>
              <a:gd name="connsiteY3" fmla="*/ 8746 h 10000"/>
              <a:gd name="connsiteX4" fmla="*/ 963 w 10000"/>
              <a:gd name="connsiteY4" fmla="*/ 6172 h 10000"/>
              <a:gd name="connsiteX5" fmla="*/ 1120 w 10000"/>
              <a:gd name="connsiteY5" fmla="*/ 4311 h 10000"/>
              <a:gd name="connsiteX6" fmla="*/ 1368 w 10000"/>
              <a:gd name="connsiteY6" fmla="*/ 5241 h 10000"/>
              <a:gd name="connsiteX7" fmla="*/ 1579 w 10000"/>
              <a:gd name="connsiteY7" fmla="*/ 2475 h 10000"/>
              <a:gd name="connsiteX8" fmla="*/ 1930 w 10000"/>
              <a:gd name="connsiteY8" fmla="*/ 2656 h 10000"/>
              <a:gd name="connsiteX9" fmla="*/ 2156 w 10000"/>
              <a:gd name="connsiteY9" fmla="*/ 172 h 10000"/>
              <a:gd name="connsiteX10" fmla="*/ 2381 w 10000"/>
              <a:gd name="connsiteY10" fmla="*/ 1620 h 10000"/>
              <a:gd name="connsiteX11" fmla="*/ 2567 w 10000"/>
              <a:gd name="connsiteY11" fmla="*/ 384 h 10000"/>
              <a:gd name="connsiteX12" fmla="*/ 3100 w 10000"/>
              <a:gd name="connsiteY12" fmla="*/ 3121 h 10000"/>
              <a:gd name="connsiteX13" fmla="*/ 3506 w 10000"/>
              <a:gd name="connsiteY13" fmla="*/ 2086 h 10000"/>
              <a:gd name="connsiteX14" fmla="*/ 3821 w 10000"/>
              <a:gd name="connsiteY14" fmla="*/ 3845 h 10000"/>
              <a:gd name="connsiteX15" fmla="*/ 4136 w 10000"/>
              <a:gd name="connsiteY15" fmla="*/ 5190 h 10000"/>
              <a:gd name="connsiteX16" fmla="*/ 4451 w 10000"/>
              <a:gd name="connsiteY16" fmla="*/ 4569 h 10000"/>
              <a:gd name="connsiteX17" fmla="*/ 4722 w 10000"/>
              <a:gd name="connsiteY17" fmla="*/ 5513 h 10000"/>
              <a:gd name="connsiteX18" fmla="*/ 5148 w 10000"/>
              <a:gd name="connsiteY18" fmla="*/ 5810 h 10000"/>
              <a:gd name="connsiteX19" fmla="*/ 5441 w 10000"/>
              <a:gd name="connsiteY19" fmla="*/ 6380 h 10000"/>
              <a:gd name="connsiteX20" fmla="*/ 5643 w 10000"/>
              <a:gd name="connsiteY20" fmla="*/ 7311 h 10000"/>
              <a:gd name="connsiteX21" fmla="*/ 5779 w 10000"/>
              <a:gd name="connsiteY21" fmla="*/ 5810 h 10000"/>
              <a:gd name="connsiteX22" fmla="*/ 5981 w 10000"/>
              <a:gd name="connsiteY22" fmla="*/ 6586 h 10000"/>
              <a:gd name="connsiteX23" fmla="*/ 6139 w 10000"/>
              <a:gd name="connsiteY23" fmla="*/ 6380 h 10000"/>
              <a:gd name="connsiteX24" fmla="*/ 6319 w 10000"/>
              <a:gd name="connsiteY24" fmla="*/ 7621 h 10000"/>
              <a:gd name="connsiteX25" fmla="*/ 6474 w 10000"/>
              <a:gd name="connsiteY25" fmla="*/ 7118 h 10000"/>
              <a:gd name="connsiteX26" fmla="*/ 6713 w 10000"/>
              <a:gd name="connsiteY26" fmla="*/ 8746 h 10000"/>
              <a:gd name="connsiteX27" fmla="*/ 6993 w 10000"/>
              <a:gd name="connsiteY27" fmla="*/ 7466 h 10000"/>
              <a:gd name="connsiteX28" fmla="*/ 7403 w 10000"/>
              <a:gd name="connsiteY28" fmla="*/ 9004 h 10000"/>
              <a:gd name="connsiteX29" fmla="*/ 8141 w 10000"/>
              <a:gd name="connsiteY29" fmla="*/ 9587 h 10000"/>
              <a:gd name="connsiteX30" fmla="*/ 8748 w 10000"/>
              <a:gd name="connsiteY30" fmla="*/ 9224 h 10000"/>
              <a:gd name="connsiteX31" fmla="*/ 9288 w 10000"/>
              <a:gd name="connsiteY31" fmla="*/ 9845 h 10000"/>
              <a:gd name="connsiteX32" fmla="*/ 10000 w 10000"/>
              <a:gd name="connsiteY32" fmla="*/ 10000 h 10000"/>
              <a:gd name="connsiteX0" fmla="*/ 0 w 10000"/>
              <a:gd name="connsiteY0" fmla="*/ 10000 h 10000"/>
              <a:gd name="connsiteX1" fmla="*/ 468 w 10000"/>
              <a:gd name="connsiteY1" fmla="*/ 9224 h 10000"/>
              <a:gd name="connsiteX2" fmla="*/ 625 w 10000"/>
              <a:gd name="connsiteY2" fmla="*/ 7103 h 10000"/>
              <a:gd name="connsiteX3" fmla="*/ 790 w 10000"/>
              <a:gd name="connsiteY3" fmla="*/ 8746 h 10000"/>
              <a:gd name="connsiteX4" fmla="*/ 963 w 10000"/>
              <a:gd name="connsiteY4" fmla="*/ 6172 h 10000"/>
              <a:gd name="connsiteX5" fmla="*/ 1120 w 10000"/>
              <a:gd name="connsiteY5" fmla="*/ 4311 h 10000"/>
              <a:gd name="connsiteX6" fmla="*/ 1368 w 10000"/>
              <a:gd name="connsiteY6" fmla="*/ 5241 h 10000"/>
              <a:gd name="connsiteX7" fmla="*/ 1579 w 10000"/>
              <a:gd name="connsiteY7" fmla="*/ 2475 h 10000"/>
              <a:gd name="connsiteX8" fmla="*/ 1930 w 10000"/>
              <a:gd name="connsiteY8" fmla="*/ 2656 h 10000"/>
              <a:gd name="connsiteX9" fmla="*/ 2156 w 10000"/>
              <a:gd name="connsiteY9" fmla="*/ 172 h 10000"/>
              <a:gd name="connsiteX10" fmla="*/ 2381 w 10000"/>
              <a:gd name="connsiteY10" fmla="*/ 1620 h 10000"/>
              <a:gd name="connsiteX11" fmla="*/ 2567 w 10000"/>
              <a:gd name="connsiteY11" fmla="*/ 384 h 10000"/>
              <a:gd name="connsiteX12" fmla="*/ 3100 w 10000"/>
              <a:gd name="connsiteY12" fmla="*/ 3121 h 10000"/>
              <a:gd name="connsiteX13" fmla="*/ 3506 w 10000"/>
              <a:gd name="connsiteY13" fmla="*/ 2086 h 10000"/>
              <a:gd name="connsiteX14" fmla="*/ 3821 w 10000"/>
              <a:gd name="connsiteY14" fmla="*/ 3845 h 10000"/>
              <a:gd name="connsiteX15" fmla="*/ 4136 w 10000"/>
              <a:gd name="connsiteY15" fmla="*/ 5190 h 10000"/>
              <a:gd name="connsiteX16" fmla="*/ 4451 w 10000"/>
              <a:gd name="connsiteY16" fmla="*/ 4569 h 10000"/>
              <a:gd name="connsiteX17" fmla="*/ 4722 w 10000"/>
              <a:gd name="connsiteY17" fmla="*/ 5513 h 10000"/>
              <a:gd name="connsiteX18" fmla="*/ 5148 w 10000"/>
              <a:gd name="connsiteY18" fmla="*/ 5810 h 10000"/>
              <a:gd name="connsiteX19" fmla="*/ 5441 w 10000"/>
              <a:gd name="connsiteY19" fmla="*/ 6380 h 10000"/>
              <a:gd name="connsiteX20" fmla="*/ 5643 w 10000"/>
              <a:gd name="connsiteY20" fmla="*/ 7311 h 10000"/>
              <a:gd name="connsiteX21" fmla="*/ 5779 w 10000"/>
              <a:gd name="connsiteY21" fmla="*/ 5810 h 10000"/>
              <a:gd name="connsiteX22" fmla="*/ 5981 w 10000"/>
              <a:gd name="connsiteY22" fmla="*/ 6586 h 10000"/>
              <a:gd name="connsiteX23" fmla="*/ 6139 w 10000"/>
              <a:gd name="connsiteY23" fmla="*/ 6380 h 10000"/>
              <a:gd name="connsiteX24" fmla="*/ 6319 w 10000"/>
              <a:gd name="connsiteY24" fmla="*/ 7621 h 10000"/>
              <a:gd name="connsiteX25" fmla="*/ 6474 w 10000"/>
              <a:gd name="connsiteY25" fmla="*/ 7118 h 10000"/>
              <a:gd name="connsiteX26" fmla="*/ 6713 w 10000"/>
              <a:gd name="connsiteY26" fmla="*/ 8746 h 10000"/>
              <a:gd name="connsiteX27" fmla="*/ 6993 w 10000"/>
              <a:gd name="connsiteY27" fmla="*/ 7466 h 10000"/>
              <a:gd name="connsiteX28" fmla="*/ 7403 w 10000"/>
              <a:gd name="connsiteY28" fmla="*/ 9004 h 10000"/>
              <a:gd name="connsiteX29" fmla="*/ 7747 w 10000"/>
              <a:gd name="connsiteY29" fmla="*/ 8665 h 10000"/>
              <a:gd name="connsiteX30" fmla="*/ 8141 w 10000"/>
              <a:gd name="connsiteY30" fmla="*/ 9587 h 10000"/>
              <a:gd name="connsiteX31" fmla="*/ 8748 w 10000"/>
              <a:gd name="connsiteY31" fmla="*/ 9224 h 10000"/>
              <a:gd name="connsiteX32" fmla="*/ 9288 w 10000"/>
              <a:gd name="connsiteY32" fmla="*/ 9845 h 10000"/>
              <a:gd name="connsiteX33" fmla="*/ 10000 w 10000"/>
              <a:gd name="connsiteY33" fmla="*/ 10000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0000" h="10000">
                <a:moveTo>
                  <a:pt x="0" y="10000"/>
                </a:moveTo>
                <a:cubicBezTo>
                  <a:pt x="78" y="9949"/>
                  <a:pt x="336" y="9434"/>
                  <a:pt x="468" y="9224"/>
                </a:cubicBezTo>
                <a:cubicBezTo>
                  <a:pt x="575" y="9077"/>
                  <a:pt x="572" y="7183"/>
                  <a:pt x="625" y="7103"/>
                </a:cubicBezTo>
                <a:cubicBezTo>
                  <a:pt x="679" y="7024"/>
                  <a:pt x="733" y="8901"/>
                  <a:pt x="790" y="8746"/>
                </a:cubicBezTo>
                <a:cubicBezTo>
                  <a:pt x="846" y="8591"/>
                  <a:pt x="901" y="6661"/>
                  <a:pt x="963" y="6172"/>
                </a:cubicBezTo>
                <a:cubicBezTo>
                  <a:pt x="1026" y="5683"/>
                  <a:pt x="1052" y="4466"/>
                  <a:pt x="1120" y="4311"/>
                </a:cubicBezTo>
                <a:cubicBezTo>
                  <a:pt x="1188" y="4156"/>
                  <a:pt x="1292" y="5547"/>
                  <a:pt x="1368" y="5241"/>
                </a:cubicBezTo>
                <a:cubicBezTo>
                  <a:pt x="1444" y="4935"/>
                  <a:pt x="1486" y="2906"/>
                  <a:pt x="1579" y="2475"/>
                </a:cubicBezTo>
                <a:cubicBezTo>
                  <a:pt x="1673" y="2043"/>
                  <a:pt x="1835" y="3039"/>
                  <a:pt x="1930" y="2656"/>
                </a:cubicBezTo>
                <a:cubicBezTo>
                  <a:pt x="2026" y="2272"/>
                  <a:pt x="2081" y="345"/>
                  <a:pt x="2156" y="172"/>
                </a:cubicBezTo>
                <a:cubicBezTo>
                  <a:pt x="2231" y="0"/>
                  <a:pt x="2313" y="1585"/>
                  <a:pt x="2381" y="1620"/>
                </a:cubicBezTo>
                <a:cubicBezTo>
                  <a:pt x="2450" y="1654"/>
                  <a:pt x="2447" y="134"/>
                  <a:pt x="2567" y="384"/>
                </a:cubicBezTo>
                <a:cubicBezTo>
                  <a:pt x="2687" y="634"/>
                  <a:pt x="2944" y="2837"/>
                  <a:pt x="3100" y="3121"/>
                </a:cubicBezTo>
                <a:cubicBezTo>
                  <a:pt x="3257" y="3405"/>
                  <a:pt x="3386" y="1966"/>
                  <a:pt x="3506" y="2086"/>
                </a:cubicBezTo>
                <a:cubicBezTo>
                  <a:pt x="3626" y="2207"/>
                  <a:pt x="3716" y="3327"/>
                  <a:pt x="3821" y="3845"/>
                </a:cubicBezTo>
                <a:cubicBezTo>
                  <a:pt x="3925" y="4362"/>
                  <a:pt x="4031" y="5069"/>
                  <a:pt x="4136" y="5190"/>
                </a:cubicBezTo>
                <a:cubicBezTo>
                  <a:pt x="4241" y="5310"/>
                  <a:pt x="4353" y="4515"/>
                  <a:pt x="4451" y="4569"/>
                </a:cubicBezTo>
                <a:cubicBezTo>
                  <a:pt x="4548" y="4623"/>
                  <a:pt x="4609" y="5471"/>
                  <a:pt x="4722" y="5513"/>
                </a:cubicBezTo>
                <a:cubicBezTo>
                  <a:pt x="4924" y="3997"/>
                  <a:pt x="4787" y="5392"/>
                  <a:pt x="5148" y="5810"/>
                </a:cubicBezTo>
                <a:cubicBezTo>
                  <a:pt x="5261" y="6049"/>
                  <a:pt x="5358" y="6130"/>
                  <a:pt x="5441" y="6380"/>
                </a:cubicBezTo>
                <a:cubicBezTo>
                  <a:pt x="5523" y="6630"/>
                  <a:pt x="5586" y="7406"/>
                  <a:pt x="5643" y="7311"/>
                </a:cubicBezTo>
                <a:cubicBezTo>
                  <a:pt x="5700" y="7216"/>
                  <a:pt x="5722" y="5931"/>
                  <a:pt x="5779" y="5810"/>
                </a:cubicBezTo>
                <a:cubicBezTo>
                  <a:pt x="5835" y="5690"/>
                  <a:pt x="5921" y="6491"/>
                  <a:pt x="5981" y="6586"/>
                </a:cubicBezTo>
                <a:cubicBezTo>
                  <a:pt x="6041" y="6681"/>
                  <a:pt x="6082" y="6207"/>
                  <a:pt x="6139" y="6380"/>
                </a:cubicBezTo>
                <a:cubicBezTo>
                  <a:pt x="6195" y="6552"/>
                  <a:pt x="6223" y="7227"/>
                  <a:pt x="6319" y="7621"/>
                </a:cubicBezTo>
                <a:cubicBezTo>
                  <a:pt x="6361" y="7894"/>
                  <a:pt x="6408" y="6931"/>
                  <a:pt x="6474" y="7118"/>
                </a:cubicBezTo>
                <a:cubicBezTo>
                  <a:pt x="6540" y="7305"/>
                  <a:pt x="6627" y="8688"/>
                  <a:pt x="6713" y="8746"/>
                </a:cubicBezTo>
                <a:cubicBezTo>
                  <a:pt x="6799" y="8804"/>
                  <a:pt x="6878" y="7423"/>
                  <a:pt x="6993" y="7466"/>
                </a:cubicBezTo>
                <a:cubicBezTo>
                  <a:pt x="7108" y="7509"/>
                  <a:pt x="7277" y="8804"/>
                  <a:pt x="7403" y="9004"/>
                </a:cubicBezTo>
                <a:cubicBezTo>
                  <a:pt x="7529" y="9204"/>
                  <a:pt x="7624" y="8568"/>
                  <a:pt x="7747" y="8665"/>
                </a:cubicBezTo>
                <a:cubicBezTo>
                  <a:pt x="7870" y="8762"/>
                  <a:pt x="7974" y="9494"/>
                  <a:pt x="8141" y="9587"/>
                </a:cubicBezTo>
                <a:cubicBezTo>
                  <a:pt x="8308" y="9680"/>
                  <a:pt x="8557" y="9181"/>
                  <a:pt x="8748" y="9224"/>
                </a:cubicBezTo>
                <a:cubicBezTo>
                  <a:pt x="8939" y="9267"/>
                  <a:pt x="9079" y="9715"/>
                  <a:pt x="9288" y="9845"/>
                </a:cubicBezTo>
                <a:cubicBezTo>
                  <a:pt x="9497" y="9974"/>
                  <a:pt x="9881" y="9914"/>
                  <a:pt x="10000" y="10000"/>
                </a:cubicBezTo>
              </a:path>
            </a:pathLst>
          </a:custGeom>
          <a:noFill/>
          <a:ln w="38100" cmpd="sng">
            <a:solidFill>
              <a:schemeClr val="bg1">
                <a:lumMod val="75000"/>
              </a:scheme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endParaRPr lang="it-CH"/>
          </a:p>
        </p:txBody>
      </p:sp>
      <p:sp>
        <p:nvSpPr>
          <p:cNvPr id="7" name="Freeform 5" descr="Dark vertical"/>
          <p:cNvSpPr>
            <a:spLocks/>
          </p:cNvSpPr>
          <p:nvPr/>
        </p:nvSpPr>
        <p:spPr bwMode="auto">
          <a:xfrm>
            <a:off x="1316933" y="4456470"/>
            <a:ext cx="3315936" cy="1924859"/>
          </a:xfrm>
          <a:custGeom>
            <a:avLst/>
            <a:gdLst>
              <a:gd name="connsiteX0" fmla="*/ 0 w 10000"/>
              <a:gd name="connsiteY0" fmla="*/ 10000 h 10000"/>
              <a:gd name="connsiteX1" fmla="*/ 504 w 10000"/>
              <a:gd name="connsiteY1" fmla="*/ 9243 h 10000"/>
              <a:gd name="connsiteX2" fmla="*/ 851 w 10000"/>
              <a:gd name="connsiteY2" fmla="*/ 8776 h 10000"/>
              <a:gd name="connsiteX3" fmla="*/ 1702 w 10000"/>
              <a:gd name="connsiteY3" fmla="*/ 2653 h 10000"/>
              <a:gd name="connsiteX4" fmla="*/ 2766 w 10000"/>
              <a:gd name="connsiteY4" fmla="*/ 612 h 10000"/>
              <a:gd name="connsiteX5" fmla="*/ 4894 w 10000"/>
              <a:gd name="connsiteY5" fmla="*/ 6327 h 10000"/>
              <a:gd name="connsiteX6" fmla="*/ 7234 w 10000"/>
              <a:gd name="connsiteY6" fmla="*/ 8776 h 10000"/>
              <a:gd name="connsiteX7" fmla="*/ 10000 w 10000"/>
              <a:gd name="connsiteY7" fmla="*/ 10000 h 10000"/>
              <a:gd name="connsiteX0" fmla="*/ 0 w 10000"/>
              <a:gd name="connsiteY0" fmla="*/ 10000 h 10000"/>
              <a:gd name="connsiteX1" fmla="*/ 504 w 10000"/>
              <a:gd name="connsiteY1" fmla="*/ 9243 h 10000"/>
              <a:gd name="connsiteX2" fmla="*/ 851 w 10000"/>
              <a:gd name="connsiteY2" fmla="*/ 8776 h 10000"/>
              <a:gd name="connsiteX3" fmla="*/ 1038 w 10000"/>
              <a:gd name="connsiteY3" fmla="*/ 6263 h 10000"/>
              <a:gd name="connsiteX4" fmla="*/ 1702 w 10000"/>
              <a:gd name="connsiteY4" fmla="*/ 2653 h 10000"/>
              <a:gd name="connsiteX5" fmla="*/ 2766 w 10000"/>
              <a:gd name="connsiteY5" fmla="*/ 612 h 10000"/>
              <a:gd name="connsiteX6" fmla="*/ 4894 w 10000"/>
              <a:gd name="connsiteY6" fmla="*/ 6327 h 10000"/>
              <a:gd name="connsiteX7" fmla="*/ 7234 w 10000"/>
              <a:gd name="connsiteY7" fmla="*/ 8776 h 10000"/>
              <a:gd name="connsiteX8" fmla="*/ 10000 w 10000"/>
              <a:gd name="connsiteY8" fmla="*/ 10000 h 10000"/>
              <a:gd name="connsiteX0" fmla="*/ 0 w 10000"/>
              <a:gd name="connsiteY0" fmla="*/ 10000 h 10000"/>
              <a:gd name="connsiteX1" fmla="*/ 504 w 10000"/>
              <a:gd name="connsiteY1" fmla="*/ 9243 h 10000"/>
              <a:gd name="connsiteX2" fmla="*/ 851 w 10000"/>
              <a:gd name="connsiteY2" fmla="*/ 8776 h 10000"/>
              <a:gd name="connsiteX3" fmla="*/ 1038 w 10000"/>
              <a:gd name="connsiteY3" fmla="*/ 6263 h 10000"/>
              <a:gd name="connsiteX4" fmla="*/ 1474 w 10000"/>
              <a:gd name="connsiteY4" fmla="*/ 5354 h 10000"/>
              <a:gd name="connsiteX5" fmla="*/ 1702 w 10000"/>
              <a:gd name="connsiteY5" fmla="*/ 2653 h 10000"/>
              <a:gd name="connsiteX6" fmla="*/ 2766 w 10000"/>
              <a:gd name="connsiteY6" fmla="*/ 612 h 10000"/>
              <a:gd name="connsiteX7" fmla="*/ 4894 w 10000"/>
              <a:gd name="connsiteY7" fmla="*/ 6327 h 10000"/>
              <a:gd name="connsiteX8" fmla="*/ 7234 w 10000"/>
              <a:gd name="connsiteY8" fmla="*/ 8776 h 10000"/>
              <a:gd name="connsiteX9" fmla="*/ 10000 w 10000"/>
              <a:gd name="connsiteY9" fmla="*/ 10000 h 10000"/>
              <a:gd name="connsiteX0" fmla="*/ 0 w 10000"/>
              <a:gd name="connsiteY0" fmla="*/ 9971 h 9971"/>
              <a:gd name="connsiteX1" fmla="*/ 504 w 10000"/>
              <a:gd name="connsiteY1" fmla="*/ 9214 h 9971"/>
              <a:gd name="connsiteX2" fmla="*/ 851 w 10000"/>
              <a:gd name="connsiteY2" fmla="*/ 8747 h 9971"/>
              <a:gd name="connsiteX3" fmla="*/ 1038 w 10000"/>
              <a:gd name="connsiteY3" fmla="*/ 6234 h 9971"/>
              <a:gd name="connsiteX4" fmla="*/ 1474 w 10000"/>
              <a:gd name="connsiteY4" fmla="*/ 5325 h 9971"/>
              <a:gd name="connsiteX5" fmla="*/ 1702 w 10000"/>
              <a:gd name="connsiteY5" fmla="*/ 2624 h 9971"/>
              <a:gd name="connsiteX6" fmla="*/ 2080 w 10000"/>
              <a:gd name="connsiteY6" fmla="*/ 2801 h 9971"/>
              <a:gd name="connsiteX7" fmla="*/ 2766 w 10000"/>
              <a:gd name="connsiteY7" fmla="*/ 583 h 9971"/>
              <a:gd name="connsiteX8" fmla="*/ 4894 w 10000"/>
              <a:gd name="connsiteY8" fmla="*/ 6298 h 9971"/>
              <a:gd name="connsiteX9" fmla="*/ 7234 w 10000"/>
              <a:gd name="connsiteY9" fmla="*/ 8747 h 9971"/>
              <a:gd name="connsiteX10" fmla="*/ 10000 w 10000"/>
              <a:gd name="connsiteY10" fmla="*/ 9971 h 9971"/>
              <a:gd name="connsiteX0" fmla="*/ 0 w 10000"/>
              <a:gd name="connsiteY0" fmla="*/ 10405 h 10405"/>
              <a:gd name="connsiteX1" fmla="*/ 504 w 10000"/>
              <a:gd name="connsiteY1" fmla="*/ 9646 h 10405"/>
              <a:gd name="connsiteX2" fmla="*/ 851 w 10000"/>
              <a:gd name="connsiteY2" fmla="*/ 9177 h 10405"/>
              <a:gd name="connsiteX3" fmla="*/ 1038 w 10000"/>
              <a:gd name="connsiteY3" fmla="*/ 6657 h 10405"/>
              <a:gd name="connsiteX4" fmla="*/ 1474 w 10000"/>
              <a:gd name="connsiteY4" fmla="*/ 5745 h 10405"/>
              <a:gd name="connsiteX5" fmla="*/ 1702 w 10000"/>
              <a:gd name="connsiteY5" fmla="*/ 3037 h 10405"/>
              <a:gd name="connsiteX6" fmla="*/ 2080 w 10000"/>
              <a:gd name="connsiteY6" fmla="*/ 3214 h 10405"/>
              <a:gd name="connsiteX7" fmla="*/ 2323 w 10000"/>
              <a:gd name="connsiteY7" fmla="*/ 783 h 10405"/>
              <a:gd name="connsiteX8" fmla="*/ 2766 w 10000"/>
              <a:gd name="connsiteY8" fmla="*/ 990 h 10405"/>
              <a:gd name="connsiteX9" fmla="*/ 4894 w 10000"/>
              <a:gd name="connsiteY9" fmla="*/ 6721 h 10405"/>
              <a:gd name="connsiteX10" fmla="*/ 7234 w 10000"/>
              <a:gd name="connsiteY10" fmla="*/ 9177 h 10405"/>
              <a:gd name="connsiteX11" fmla="*/ 10000 w 10000"/>
              <a:gd name="connsiteY11" fmla="*/ 10405 h 10405"/>
              <a:gd name="connsiteX0" fmla="*/ 0 w 10000"/>
              <a:gd name="connsiteY0" fmla="*/ 9993 h 9993"/>
              <a:gd name="connsiteX1" fmla="*/ 504 w 10000"/>
              <a:gd name="connsiteY1" fmla="*/ 9234 h 9993"/>
              <a:gd name="connsiteX2" fmla="*/ 851 w 10000"/>
              <a:gd name="connsiteY2" fmla="*/ 8765 h 9993"/>
              <a:gd name="connsiteX3" fmla="*/ 1038 w 10000"/>
              <a:gd name="connsiteY3" fmla="*/ 6245 h 9993"/>
              <a:gd name="connsiteX4" fmla="*/ 1474 w 10000"/>
              <a:gd name="connsiteY4" fmla="*/ 5333 h 9993"/>
              <a:gd name="connsiteX5" fmla="*/ 1702 w 10000"/>
              <a:gd name="connsiteY5" fmla="*/ 2625 h 9993"/>
              <a:gd name="connsiteX6" fmla="*/ 2080 w 10000"/>
              <a:gd name="connsiteY6" fmla="*/ 2802 h 9993"/>
              <a:gd name="connsiteX7" fmla="*/ 2323 w 10000"/>
              <a:gd name="connsiteY7" fmla="*/ 371 h 9993"/>
              <a:gd name="connsiteX8" fmla="*/ 2766 w 10000"/>
              <a:gd name="connsiteY8" fmla="*/ 578 h 9993"/>
              <a:gd name="connsiteX9" fmla="*/ 3341 w 10000"/>
              <a:gd name="connsiteY9" fmla="*/ 3258 h 9993"/>
              <a:gd name="connsiteX10" fmla="*/ 4894 w 10000"/>
              <a:gd name="connsiteY10" fmla="*/ 6309 h 9993"/>
              <a:gd name="connsiteX11" fmla="*/ 7234 w 10000"/>
              <a:gd name="connsiteY11" fmla="*/ 8765 h 9993"/>
              <a:gd name="connsiteX12" fmla="*/ 10000 w 10000"/>
              <a:gd name="connsiteY12" fmla="*/ 9993 h 9993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894 w 10000"/>
              <a:gd name="connsiteY11" fmla="*/ 6313 h 10000"/>
              <a:gd name="connsiteX12" fmla="*/ 7234 w 10000"/>
              <a:gd name="connsiteY12" fmla="*/ 8771 h 10000"/>
              <a:gd name="connsiteX13" fmla="*/ 10000 w 10000"/>
              <a:gd name="connsiteY13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7234 w 10000"/>
              <a:gd name="connsiteY13" fmla="*/ 8771 h 10000"/>
              <a:gd name="connsiteX14" fmla="*/ 10000 w 10000"/>
              <a:gd name="connsiteY14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5548 w 10000"/>
              <a:gd name="connsiteY13" fmla="*/ 5895 h 10000"/>
              <a:gd name="connsiteX14" fmla="*/ 7234 w 10000"/>
              <a:gd name="connsiteY14" fmla="*/ 8771 h 10000"/>
              <a:gd name="connsiteX15" fmla="*/ 10000 w 10000"/>
              <a:gd name="connsiteY15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5548 w 10000"/>
              <a:gd name="connsiteY13" fmla="*/ 5895 h 10000"/>
              <a:gd name="connsiteX14" fmla="*/ 6081 w 10000"/>
              <a:gd name="connsiteY14" fmla="*/ 8328 h 10000"/>
              <a:gd name="connsiteX15" fmla="*/ 7234 w 10000"/>
              <a:gd name="connsiteY15" fmla="*/ 8771 h 10000"/>
              <a:gd name="connsiteX16" fmla="*/ 10000 w 10000"/>
              <a:gd name="connsiteY16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5548 w 10000"/>
              <a:gd name="connsiteY13" fmla="*/ 5895 h 10000"/>
              <a:gd name="connsiteX14" fmla="*/ 6081 w 10000"/>
              <a:gd name="connsiteY14" fmla="*/ 8328 h 10000"/>
              <a:gd name="connsiteX15" fmla="*/ 6809 w 10000"/>
              <a:gd name="connsiteY15" fmla="*/ 7669 h 10000"/>
              <a:gd name="connsiteX16" fmla="*/ 7234 w 10000"/>
              <a:gd name="connsiteY16" fmla="*/ 8771 h 10000"/>
              <a:gd name="connsiteX17" fmla="*/ 10000 w 10000"/>
              <a:gd name="connsiteY17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5548 w 10000"/>
              <a:gd name="connsiteY13" fmla="*/ 5895 h 10000"/>
              <a:gd name="connsiteX14" fmla="*/ 6081 w 10000"/>
              <a:gd name="connsiteY14" fmla="*/ 8328 h 10000"/>
              <a:gd name="connsiteX15" fmla="*/ 6809 w 10000"/>
              <a:gd name="connsiteY15" fmla="*/ 7669 h 10000"/>
              <a:gd name="connsiteX16" fmla="*/ 7234 w 10000"/>
              <a:gd name="connsiteY16" fmla="*/ 8771 h 10000"/>
              <a:gd name="connsiteX17" fmla="*/ 7997 w 10000"/>
              <a:gd name="connsiteY17" fmla="*/ 8226 h 10000"/>
              <a:gd name="connsiteX18" fmla="*/ 10000 w 10000"/>
              <a:gd name="connsiteY18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5548 w 10000"/>
              <a:gd name="connsiteY13" fmla="*/ 5895 h 10000"/>
              <a:gd name="connsiteX14" fmla="*/ 6081 w 10000"/>
              <a:gd name="connsiteY14" fmla="*/ 8328 h 10000"/>
              <a:gd name="connsiteX15" fmla="*/ 6809 w 10000"/>
              <a:gd name="connsiteY15" fmla="*/ 7669 h 10000"/>
              <a:gd name="connsiteX16" fmla="*/ 7234 w 10000"/>
              <a:gd name="connsiteY16" fmla="*/ 8771 h 10000"/>
              <a:gd name="connsiteX17" fmla="*/ 7997 w 10000"/>
              <a:gd name="connsiteY17" fmla="*/ 8226 h 10000"/>
              <a:gd name="connsiteX18" fmla="*/ 8773 w 10000"/>
              <a:gd name="connsiteY18" fmla="*/ 9595 h 10000"/>
              <a:gd name="connsiteX19" fmla="*/ 10000 w 10000"/>
              <a:gd name="connsiteY19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5548 w 10000"/>
              <a:gd name="connsiteY13" fmla="*/ 5895 h 10000"/>
              <a:gd name="connsiteX14" fmla="*/ 6081 w 10000"/>
              <a:gd name="connsiteY14" fmla="*/ 8328 h 10000"/>
              <a:gd name="connsiteX15" fmla="*/ 6809 w 10000"/>
              <a:gd name="connsiteY15" fmla="*/ 7669 h 10000"/>
              <a:gd name="connsiteX16" fmla="*/ 7234 w 10000"/>
              <a:gd name="connsiteY16" fmla="*/ 8771 h 10000"/>
              <a:gd name="connsiteX17" fmla="*/ 7997 w 10000"/>
              <a:gd name="connsiteY17" fmla="*/ 8226 h 10000"/>
              <a:gd name="connsiteX18" fmla="*/ 8773 w 10000"/>
              <a:gd name="connsiteY18" fmla="*/ 9595 h 10000"/>
              <a:gd name="connsiteX19" fmla="*/ 9427 w 10000"/>
              <a:gd name="connsiteY19" fmla="*/ 9240 h 10000"/>
              <a:gd name="connsiteX20" fmla="*/ 10000 w 10000"/>
              <a:gd name="connsiteY20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4117 w 10776"/>
              <a:gd name="connsiteY10" fmla="*/ 3969 h 10000"/>
              <a:gd name="connsiteX11" fmla="*/ 4481 w 10776"/>
              <a:gd name="connsiteY11" fmla="*/ 6757 h 10000"/>
              <a:gd name="connsiteX12" fmla="*/ 4894 w 10776"/>
              <a:gd name="connsiteY12" fmla="*/ 6313 h 10000"/>
              <a:gd name="connsiteX13" fmla="*/ 5548 w 10776"/>
              <a:gd name="connsiteY13" fmla="*/ 5895 h 10000"/>
              <a:gd name="connsiteX14" fmla="*/ 6081 w 10776"/>
              <a:gd name="connsiteY14" fmla="*/ 8328 h 10000"/>
              <a:gd name="connsiteX15" fmla="*/ 6809 w 10776"/>
              <a:gd name="connsiteY15" fmla="*/ 7669 h 10000"/>
              <a:gd name="connsiteX16" fmla="*/ 7234 w 10776"/>
              <a:gd name="connsiteY16" fmla="*/ 8771 h 10000"/>
              <a:gd name="connsiteX17" fmla="*/ 7997 w 10776"/>
              <a:gd name="connsiteY17" fmla="*/ 8226 h 10000"/>
              <a:gd name="connsiteX18" fmla="*/ 8773 w 10776"/>
              <a:gd name="connsiteY18" fmla="*/ 9595 h 10000"/>
              <a:gd name="connsiteX19" fmla="*/ 9427 w 10776"/>
              <a:gd name="connsiteY19" fmla="*/ 9240 h 10000"/>
              <a:gd name="connsiteX20" fmla="*/ 10776 w 10776"/>
              <a:gd name="connsiteY20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4117 w 10776"/>
              <a:gd name="connsiteY10" fmla="*/ 3969 h 10000"/>
              <a:gd name="connsiteX11" fmla="*/ 4481 w 10776"/>
              <a:gd name="connsiteY11" fmla="*/ 6757 h 10000"/>
              <a:gd name="connsiteX12" fmla="*/ 4894 w 10776"/>
              <a:gd name="connsiteY12" fmla="*/ 6313 h 10000"/>
              <a:gd name="connsiteX13" fmla="*/ 5548 w 10776"/>
              <a:gd name="connsiteY13" fmla="*/ 5895 h 10000"/>
              <a:gd name="connsiteX14" fmla="*/ 6081 w 10776"/>
              <a:gd name="connsiteY14" fmla="*/ 8328 h 10000"/>
              <a:gd name="connsiteX15" fmla="*/ 6809 w 10776"/>
              <a:gd name="connsiteY15" fmla="*/ 7669 h 10000"/>
              <a:gd name="connsiteX16" fmla="*/ 7234 w 10776"/>
              <a:gd name="connsiteY16" fmla="*/ 8771 h 10000"/>
              <a:gd name="connsiteX17" fmla="*/ 7997 w 10776"/>
              <a:gd name="connsiteY17" fmla="*/ 8226 h 10000"/>
              <a:gd name="connsiteX18" fmla="*/ 8773 w 10776"/>
              <a:gd name="connsiteY18" fmla="*/ 9595 h 10000"/>
              <a:gd name="connsiteX19" fmla="*/ 9427 w 10776"/>
              <a:gd name="connsiteY19" fmla="*/ 9240 h 10000"/>
              <a:gd name="connsiteX20" fmla="*/ 10009 w 10776"/>
              <a:gd name="connsiteY20" fmla="*/ 9848 h 10000"/>
              <a:gd name="connsiteX21" fmla="*/ 10776 w 10776"/>
              <a:gd name="connsiteY21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4117 w 10776"/>
              <a:gd name="connsiteY10" fmla="*/ 3969 h 10000"/>
              <a:gd name="connsiteX11" fmla="*/ 4481 w 10776"/>
              <a:gd name="connsiteY11" fmla="*/ 6757 h 10000"/>
              <a:gd name="connsiteX12" fmla="*/ 5088 w 10776"/>
              <a:gd name="connsiteY12" fmla="*/ 5604 h 10000"/>
              <a:gd name="connsiteX13" fmla="*/ 5548 w 10776"/>
              <a:gd name="connsiteY13" fmla="*/ 5895 h 10000"/>
              <a:gd name="connsiteX14" fmla="*/ 6081 w 10776"/>
              <a:gd name="connsiteY14" fmla="*/ 8328 h 10000"/>
              <a:gd name="connsiteX15" fmla="*/ 6809 w 10776"/>
              <a:gd name="connsiteY15" fmla="*/ 7669 h 10000"/>
              <a:gd name="connsiteX16" fmla="*/ 7234 w 10776"/>
              <a:gd name="connsiteY16" fmla="*/ 8771 h 10000"/>
              <a:gd name="connsiteX17" fmla="*/ 7997 w 10776"/>
              <a:gd name="connsiteY17" fmla="*/ 8226 h 10000"/>
              <a:gd name="connsiteX18" fmla="*/ 8773 w 10776"/>
              <a:gd name="connsiteY18" fmla="*/ 9595 h 10000"/>
              <a:gd name="connsiteX19" fmla="*/ 9427 w 10776"/>
              <a:gd name="connsiteY19" fmla="*/ 9240 h 10000"/>
              <a:gd name="connsiteX20" fmla="*/ 10009 w 10776"/>
              <a:gd name="connsiteY20" fmla="*/ 9848 h 10000"/>
              <a:gd name="connsiteX21" fmla="*/ 10776 w 10776"/>
              <a:gd name="connsiteY21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4117 w 10776"/>
              <a:gd name="connsiteY10" fmla="*/ 3969 h 10000"/>
              <a:gd name="connsiteX11" fmla="*/ 4481 w 10776"/>
              <a:gd name="connsiteY11" fmla="*/ 6757 h 10000"/>
              <a:gd name="connsiteX12" fmla="*/ 5088 w 10776"/>
              <a:gd name="connsiteY12" fmla="*/ 5604 h 10000"/>
              <a:gd name="connsiteX13" fmla="*/ 5548 w 10776"/>
              <a:gd name="connsiteY13" fmla="*/ 5895 h 10000"/>
              <a:gd name="connsiteX14" fmla="*/ 6081 w 10776"/>
              <a:gd name="connsiteY14" fmla="*/ 8328 h 10000"/>
              <a:gd name="connsiteX15" fmla="*/ 6809 w 10776"/>
              <a:gd name="connsiteY15" fmla="*/ 7669 h 10000"/>
              <a:gd name="connsiteX16" fmla="*/ 7234 w 10776"/>
              <a:gd name="connsiteY16" fmla="*/ 8771 h 10000"/>
              <a:gd name="connsiteX17" fmla="*/ 7997 w 10776"/>
              <a:gd name="connsiteY17" fmla="*/ 8226 h 10000"/>
              <a:gd name="connsiteX18" fmla="*/ 8773 w 10776"/>
              <a:gd name="connsiteY18" fmla="*/ 9595 h 10000"/>
              <a:gd name="connsiteX19" fmla="*/ 9427 w 10776"/>
              <a:gd name="connsiteY19" fmla="*/ 9240 h 10000"/>
              <a:gd name="connsiteX20" fmla="*/ 10009 w 10776"/>
              <a:gd name="connsiteY20" fmla="*/ 9848 h 10000"/>
              <a:gd name="connsiteX21" fmla="*/ 10776 w 10776"/>
              <a:gd name="connsiteY21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81 w 10776"/>
              <a:gd name="connsiteY12" fmla="*/ 6757 h 10000"/>
              <a:gd name="connsiteX13" fmla="*/ 5088 w 10776"/>
              <a:gd name="connsiteY13" fmla="*/ 5604 h 10000"/>
              <a:gd name="connsiteX14" fmla="*/ 5548 w 10776"/>
              <a:gd name="connsiteY14" fmla="*/ 5895 h 10000"/>
              <a:gd name="connsiteX15" fmla="*/ 6081 w 10776"/>
              <a:gd name="connsiteY15" fmla="*/ 8328 h 10000"/>
              <a:gd name="connsiteX16" fmla="*/ 6809 w 10776"/>
              <a:gd name="connsiteY16" fmla="*/ 7669 h 10000"/>
              <a:gd name="connsiteX17" fmla="*/ 7234 w 10776"/>
              <a:gd name="connsiteY17" fmla="*/ 8771 h 10000"/>
              <a:gd name="connsiteX18" fmla="*/ 7997 w 10776"/>
              <a:gd name="connsiteY18" fmla="*/ 8226 h 10000"/>
              <a:gd name="connsiteX19" fmla="*/ 8773 w 10776"/>
              <a:gd name="connsiteY19" fmla="*/ 9595 h 10000"/>
              <a:gd name="connsiteX20" fmla="*/ 9427 w 10776"/>
              <a:gd name="connsiteY20" fmla="*/ 9240 h 10000"/>
              <a:gd name="connsiteX21" fmla="*/ 10009 w 10776"/>
              <a:gd name="connsiteY21" fmla="*/ 9848 h 10000"/>
              <a:gd name="connsiteX22" fmla="*/ 10776 w 10776"/>
              <a:gd name="connsiteY22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81 w 10776"/>
              <a:gd name="connsiteY12" fmla="*/ 675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6081 w 10776"/>
              <a:gd name="connsiteY16" fmla="*/ 8328 h 10000"/>
              <a:gd name="connsiteX17" fmla="*/ 6809 w 10776"/>
              <a:gd name="connsiteY17" fmla="*/ 7669 h 10000"/>
              <a:gd name="connsiteX18" fmla="*/ 7234 w 10776"/>
              <a:gd name="connsiteY18" fmla="*/ 8771 h 10000"/>
              <a:gd name="connsiteX19" fmla="*/ 7997 w 10776"/>
              <a:gd name="connsiteY19" fmla="*/ 8226 h 10000"/>
              <a:gd name="connsiteX20" fmla="*/ 8773 w 10776"/>
              <a:gd name="connsiteY20" fmla="*/ 9595 h 10000"/>
              <a:gd name="connsiteX21" fmla="*/ 9427 w 10776"/>
              <a:gd name="connsiteY21" fmla="*/ 9240 h 10000"/>
              <a:gd name="connsiteX22" fmla="*/ 10009 w 10776"/>
              <a:gd name="connsiteY22" fmla="*/ 9848 h 10000"/>
              <a:gd name="connsiteX23" fmla="*/ 10776 w 10776"/>
              <a:gd name="connsiteY23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6081 w 10776"/>
              <a:gd name="connsiteY16" fmla="*/ 8328 h 10000"/>
              <a:gd name="connsiteX17" fmla="*/ 6809 w 10776"/>
              <a:gd name="connsiteY17" fmla="*/ 7669 h 10000"/>
              <a:gd name="connsiteX18" fmla="*/ 7234 w 10776"/>
              <a:gd name="connsiteY18" fmla="*/ 8771 h 10000"/>
              <a:gd name="connsiteX19" fmla="*/ 7997 w 10776"/>
              <a:gd name="connsiteY19" fmla="*/ 8226 h 10000"/>
              <a:gd name="connsiteX20" fmla="*/ 8773 w 10776"/>
              <a:gd name="connsiteY20" fmla="*/ 9595 h 10000"/>
              <a:gd name="connsiteX21" fmla="*/ 9427 w 10776"/>
              <a:gd name="connsiteY21" fmla="*/ 9240 h 10000"/>
              <a:gd name="connsiteX22" fmla="*/ 10009 w 10776"/>
              <a:gd name="connsiteY22" fmla="*/ 9848 h 10000"/>
              <a:gd name="connsiteX23" fmla="*/ 10776 w 10776"/>
              <a:gd name="connsiteY23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6081 w 10776"/>
              <a:gd name="connsiteY16" fmla="*/ 8328 h 10000"/>
              <a:gd name="connsiteX17" fmla="*/ 6445 w 10776"/>
              <a:gd name="connsiteY17" fmla="*/ 6655 h 10000"/>
              <a:gd name="connsiteX18" fmla="*/ 6809 w 10776"/>
              <a:gd name="connsiteY18" fmla="*/ 7669 h 10000"/>
              <a:gd name="connsiteX19" fmla="*/ 7234 w 10776"/>
              <a:gd name="connsiteY19" fmla="*/ 8771 h 10000"/>
              <a:gd name="connsiteX20" fmla="*/ 7997 w 10776"/>
              <a:gd name="connsiteY20" fmla="*/ 8226 h 10000"/>
              <a:gd name="connsiteX21" fmla="*/ 8773 w 10776"/>
              <a:gd name="connsiteY21" fmla="*/ 9595 h 10000"/>
              <a:gd name="connsiteX22" fmla="*/ 9427 w 10776"/>
              <a:gd name="connsiteY22" fmla="*/ 9240 h 10000"/>
              <a:gd name="connsiteX23" fmla="*/ 10009 w 10776"/>
              <a:gd name="connsiteY23" fmla="*/ 9848 h 10000"/>
              <a:gd name="connsiteX24" fmla="*/ 10776 w 10776"/>
              <a:gd name="connsiteY24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5863 w 10776"/>
              <a:gd name="connsiteY16" fmla="*/ 6453 h 10000"/>
              <a:gd name="connsiteX17" fmla="*/ 6081 w 10776"/>
              <a:gd name="connsiteY17" fmla="*/ 8328 h 10000"/>
              <a:gd name="connsiteX18" fmla="*/ 6445 w 10776"/>
              <a:gd name="connsiteY18" fmla="*/ 6655 h 10000"/>
              <a:gd name="connsiteX19" fmla="*/ 6809 w 10776"/>
              <a:gd name="connsiteY19" fmla="*/ 7669 h 10000"/>
              <a:gd name="connsiteX20" fmla="*/ 7234 w 10776"/>
              <a:gd name="connsiteY20" fmla="*/ 8771 h 10000"/>
              <a:gd name="connsiteX21" fmla="*/ 7997 w 10776"/>
              <a:gd name="connsiteY21" fmla="*/ 8226 h 10000"/>
              <a:gd name="connsiteX22" fmla="*/ 8773 w 10776"/>
              <a:gd name="connsiteY22" fmla="*/ 9595 h 10000"/>
              <a:gd name="connsiteX23" fmla="*/ 9427 w 10776"/>
              <a:gd name="connsiteY23" fmla="*/ 9240 h 10000"/>
              <a:gd name="connsiteX24" fmla="*/ 10009 w 10776"/>
              <a:gd name="connsiteY24" fmla="*/ 9848 h 10000"/>
              <a:gd name="connsiteX25" fmla="*/ 10776 w 10776"/>
              <a:gd name="connsiteY25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5863 w 10776"/>
              <a:gd name="connsiteY16" fmla="*/ 6453 h 10000"/>
              <a:gd name="connsiteX17" fmla="*/ 6081 w 10776"/>
              <a:gd name="connsiteY17" fmla="*/ 8328 h 10000"/>
              <a:gd name="connsiteX18" fmla="*/ 6227 w 10776"/>
              <a:gd name="connsiteY18" fmla="*/ 5895 h 10000"/>
              <a:gd name="connsiteX19" fmla="*/ 6445 w 10776"/>
              <a:gd name="connsiteY19" fmla="*/ 6655 h 10000"/>
              <a:gd name="connsiteX20" fmla="*/ 6809 w 10776"/>
              <a:gd name="connsiteY20" fmla="*/ 7669 h 10000"/>
              <a:gd name="connsiteX21" fmla="*/ 7234 w 10776"/>
              <a:gd name="connsiteY21" fmla="*/ 8771 h 10000"/>
              <a:gd name="connsiteX22" fmla="*/ 7997 w 10776"/>
              <a:gd name="connsiteY22" fmla="*/ 8226 h 10000"/>
              <a:gd name="connsiteX23" fmla="*/ 8773 w 10776"/>
              <a:gd name="connsiteY23" fmla="*/ 9595 h 10000"/>
              <a:gd name="connsiteX24" fmla="*/ 9427 w 10776"/>
              <a:gd name="connsiteY24" fmla="*/ 9240 h 10000"/>
              <a:gd name="connsiteX25" fmla="*/ 10009 w 10776"/>
              <a:gd name="connsiteY25" fmla="*/ 9848 h 10000"/>
              <a:gd name="connsiteX26" fmla="*/ 10776 w 10776"/>
              <a:gd name="connsiteY26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5863 w 10776"/>
              <a:gd name="connsiteY16" fmla="*/ 6453 h 10000"/>
              <a:gd name="connsiteX17" fmla="*/ 6081 w 10776"/>
              <a:gd name="connsiteY17" fmla="*/ 7365 h 10000"/>
              <a:gd name="connsiteX18" fmla="*/ 6227 w 10776"/>
              <a:gd name="connsiteY18" fmla="*/ 5895 h 10000"/>
              <a:gd name="connsiteX19" fmla="*/ 6445 w 10776"/>
              <a:gd name="connsiteY19" fmla="*/ 6655 h 10000"/>
              <a:gd name="connsiteX20" fmla="*/ 6809 w 10776"/>
              <a:gd name="connsiteY20" fmla="*/ 7669 h 10000"/>
              <a:gd name="connsiteX21" fmla="*/ 7234 w 10776"/>
              <a:gd name="connsiteY21" fmla="*/ 8771 h 10000"/>
              <a:gd name="connsiteX22" fmla="*/ 7997 w 10776"/>
              <a:gd name="connsiteY22" fmla="*/ 8226 h 10000"/>
              <a:gd name="connsiteX23" fmla="*/ 8773 w 10776"/>
              <a:gd name="connsiteY23" fmla="*/ 9595 h 10000"/>
              <a:gd name="connsiteX24" fmla="*/ 9427 w 10776"/>
              <a:gd name="connsiteY24" fmla="*/ 9240 h 10000"/>
              <a:gd name="connsiteX25" fmla="*/ 10009 w 10776"/>
              <a:gd name="connsiteY25" fmla="*/ 9848 h 10000"/>
              <a:gd name="connsiteX26" fmla="*/ 10776 w 10776"/>
              <a:gd name="connsiteY26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5863 w 10776"/>
              <a:gd name="connsiteY16" fmla="*/ 6453 h 10000"/>
              <a:gd name="connsiteX17" fmla="*/ 6081 w 10776"/>
              <a:gd name="connsiteY17" fmla="*/ 7365 h 10000"/>
              <a:gd name="connsiteX18" fmla="*/ 6227 w 10776"/>
              <a:gd name="connsiteY18" fmla="*/ 5895 h 10000"/>
              <a:gd name="connsiteX19" fmla="*/ 6445 w 10776"/>
              <a:gd name="connsiteY19" fmla="*/ 6655 h 10000"/>
              <a:gd name="connsiteX20" fmla="*/ 6712 w 10776"/>
              <a:gd name="connsiteY20" fmla="*/ 6453 h 10000"/>
              <a:gd name="connsiteX21" fmla="*/ 6809 w 10776"/>
              <a:gd name="connsiteY21" fmla="*/ 7669 h 10000"/>
              <a:gd name="connsiteX22" fmla="*/ 7234 w 10776"/>
              <a:gd name="connsiteY22" fmla="*/ 8771 h 10000"/>
              <a:gd name="connsiteX23" fmla="*/ 7997 w 10776"/>
              <a:gd name="connsiteY23" fmla="*/ 8226 h 10000"/>
              <a:gd name="connsiteX24" fmla="*/ 8773 w 10776"/>
              <a:gd name="connsiteY24" fmla="*/ 9595 h 10000"/>
              <a:gd name="connsiteX25" fmla="*/ 9427 w 10776"/>
              <a:gd name="connsiteY25" fmla="*/ 9240 h 10000"/>
              <a:gd name="connsiteX26" fmla="*/ 10009 w 10776"/>
              <a:gd name="connsiteY26" fmla="*/ 9848 h 10000"/>
              <a:gd name="connsiteX27" fmla="*/ 10776 w 10776"/>
              <a:gd name="connsiteY27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5863 w 10776"/>
              <a:gd name="connsiteY16" fmla="*/ 6453 h 10000"/>
              <a:gd name="connsiteX17" fmla="*/ 6081 w 10776"/>
              <a:gd name="connsiteY17" fmla="*/ 7365 h 10000"/>
              <a:gd name="connsiteX18" fmla="*/ 6227 w 10776"/>
              <a:gd name="connsiteY18" fmla="*/ 5895 h 10000"/>
              <a:gd name="connsiteX19" fmla="*/ 6445 w 10776"/>
              <a:gd name="connsiteY19" fmla="*/ 6655 h 10000"/>
              <a:gd name="connsiteX20" fmla="*/ 6712 w 10776"/>
              <a:gd name="connsiteY20" fmla="*/ 6453 h 10000"/>
              <a:gd name="connsiteX21" fmla="*/ 6809 w 10776"/>
              <a:gd name="connsiteY21" fmla="*/ 7669 h 10000"/>
              <a:gd name="connsiteX22" fmla="*/ 7234 w 10776"/>
              <a:gd name="connsiteY22" fmla="*/ 8771 h 10000"/>
              <a:gd name="connsiteX23" fmla="*/ 7536 w 10776"/>
              <a:gd name="connsiteY23" fmla="*/ 7517 h 10000"/>
              <a:gd name="connsiteX24" fmla="*/ 7997 w 10776"/>
              <a:gd name="connsiteY24" fmla="*/ 8226 h 10000"/>
              <a:gd name="connsiteX25" fmla="*/ 8773 w 10776"/>
              <a:gd name="connsiteY25" fmla="*/ 9595 h 10000"/>
              <a:gd name="connsiteX26" fmla="*/ 9427 w 10776"/>
              <a:gd name="connsiteY26" fmla="*/ 9240 h 10000"/>
              <a:gd name="connsiteX27" fmla="*/ 10009 w 10776"/>
              <a:gd name="connsiteY27" fmla="*/ 9848 h 10000"/>
              <a:gd name="connsiteX28" fmla="*/ 10776 w 10776"/>
              <a:gd name="connsiteY28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5863 w 10776"/>
              <a:gd name="connsiteY16" fmla="*/ 6453 h 10000"/>
              <a:gd name="connsiteX17" fmla="*/ 6081 w 10776"/>
              <a:gd name="connsiteY17" fmla="*/ 7365 h 10000"/>
              <a:gd name="connsiteX18" fmla="*/ 6227 w 10776"/>
              <a:gd name="connsiteY18" fmla="*/ 5895 h 10000"/>
              <a:gd name="connsiteX19" fmla="*/ 6445 w 10776"/>
              <a:gd name="connsiteY19" fmla="*/ 6655 h 10000"/>
              <a:gd name="connsiteX20" fmla="*/ 6615 w 10776"/>
              <a:gd name="connsiteY20" fmla="*/ 6453 h 10000"/>
              <a:gd name="connsiteX21" fmla="*/ 6809 w 10776"/>
              <a:gd name="connsiteY21" fmla="*/ 7669 h 10000"/>
              <a:gd name="connsiteX22" fmla="*/ 7234 w 10776"/>
              <a:gd name="connsiteY22" fmla="*/ 8771 h 10000"/>
              <a:gd name="connsiteX23" fmla="*/ 7536 w 10776"/>
              <a:gd name="connsiteY23" fmla="*/ 7517 h 10000"/>
              <a:gd name="connsiteX24" fmla="*/ 7997 w 10776"/>
              <a:gd name="connsiteY24" fmla="*/ 8226 h 10000"/>
              <a:gd name="connsiteX25" fmla="*/ 8773 w 10776"/>
              <a:gd name="connsiteY25" fmla="*/ 9595 h 10000"/>
              <a:gd name="connsiteX26" fmla="*/ 9427 w 10776"/>
              <a:gd name="connsiteY26" fmla="*/ 9240 h 10000"/>
              <a:gd name="connsiteX27" fmla="*/ 10009 w 10776"/>
              <a:gd name="connsiteY27" fmla="*/ 9848 h 10000"/>
              <a:gd name="connsiteX28" fmla="*/ 10776 w 10776"/>
              <a:gd name="connsiteY28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207 w 10776"/>
              <a:gd name="connsiteY4" fmla="*/ 4426 h 10000"/>
              <a:gd name="connsiteX5" fmla="*/ 1474 w 10776"/>
              <a:gd name="connsiteY5" fmla="*/ 5337 h 10000"/>
              <a:gd name="connsiteX6" fmla="*/ 1702 w 10776"/>
              <a:gd name="connsiteY6" fmla="*/ 2627 h 10000"/>
              <a:gd name="connsiteX7" fmla="*/ 2080 w 10776"/>
              <a:gd name="connsiteY7" fmla="*/ 2804 h 10000"/>
              <a:gd name="connsiteX8" fmla="*/ 2323 w 10776"/>
              <a:gd name="connsiteY8" fmla="*/ 371 h 10000"/>
              <a:gd name="connsiteX9" fmla="*/ 2766 w 10776"/>
              <a:gd name="connsiteY9" fmla="*/ 578 h 10000"/>
              <a:gd name="connsiteX10" fmla="*/ 3341 w 10776"/>
              <a:gd name="connsiteY10" fmla="*/ 3260 h 10000"/>
              <a:gd name="connsiteX11" fmla="*/ 3778 w 10776"/>
              <a:gd name="connsiteY11" fmla="*/ 2246 h 10000"/>
              <a:gd name="connsiteX12" fmla="*/ 4117 w 10776"/>
              <a:gd name="connsiteY12" fmla="*/ 3969 h 10000"/>
              <a:gd name="connsiteX13" fmla="*/ 4457 w 10776"/>
              <a:gd name="connsiteY13" fmla="*/ 5287 h 10000"/>
              <a:gd name="connsiteX14" fmla="*/ 4796 w 10776"/>
              <a:gd name="connsiteY14" fmla="*/ 4679 h 10000"/>
              <a:gd name="connsiteX15" fmla="*/ 5088 w 10776"/>
              <a:gd name="connsiteY15" fmla="*/ 5604 h 10000"/>
              <a:gd name="connsiteX16" fmla="*/ 5548 w 10776"/>
              <a:gd name="connsiteY16" fmla="*/ 5895 h 10000"/>
              <a:gd name="connsiteX17" fmla="*/ 5863 w 10776"/>
              <a:gd name="connsiteY17" fmla="*/ 6453 h 10000"/>
              <a:gd name="connsiteX18" fmla="*/ 6081 w 10776"/>
              <a:gd name="connsiteY18" fmla="*/ 7365 h 10000"/>
              <a:gd name="connsiteX19" fmla="*/ 6227 w 10776"/>
              <a:gd name="connsiteY19" fmla="*/ 5895 h 10000"/>
              <a:gd name="connsiteX20" fmla="*/ 6445 w 10776"/>
              <a:gd name="connsiteY20" fmla="*/ 6655 h 10000"/>
              <a:gd name="connsiteX21" fmla="*/ 6615 w 10776"/>
              <a:gd name="connsiteY21" fmla="*/ 6453 h 10000"/>
              <a:gd name="connsiteX22" fmla="*/ 6809 w 10776"/>
              <a:gd name="connsiteY22" fmla="*/ 7669 h 10000"/>
              <a:gd name="connsiteX23" fmla="*/ 7234 w 10776"/>
              <a:gd name="connsiteY23" fmla="*/ 8771 h 10000"/>
              <a:gd name="connsiteX24" fmla="*/ 7536 w 10776"/>
              <a:gd name="connsiteY24" fmla="*/ 7517 h 10000"/>
              <a:gd name="connsiteX25" fmla="*/ 7997 w 10776"/>
              <a:gd name="connsiteY25" fmla="*/ 8226 h 10000"/>
              <a:gd name="connsiteX26" fmla="*/ 8773 w 10776"/>
              <a:gd name="connsiteY26" fmla="*/ 9595 h 10000"/>
              <a:gd name="connsiteX27" fmla="*/ 9427 w 10776"/>
              <a:gd name="connsiteY27" fmla="*/ 9240 h 10000"/>
              <a:gd name="connsiteX28" fmla="*/ 10009 w 10776"/>
              <a:gd name="connsiteY28" fmla="*/ 9848 h 10000"/>
              <a:gd name="connsiteX29" fmla="*/ 10776 w 10776"/>
              <a:gd name="connsiteY29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674 w 10776"/>
              <a:gd name="connsiteY2" fmla="*/ 7162 h 10000"/>
              <a:gd name="connsiteX3" fmla="*/ 851 w 10776"/>
              <a:gd name="connsiteY3" fmla="*/ 8771 h 10000"/>
              <a:gd name="connsiteX4" fmla="*/ 1038 w 10776"/>
              <a:gd name="connsiteY4" fmla="*/ 6249 h 10000"/>
              <a:gd name="connsiteX5" fmla="*/ 1207 w 10776"/>
              <a:gd name="connsiteY5" fmla="*/ 4426 h 10000"/>
              <a:gd name="connsiteX6" fmla="*/ 1474 w 10776"/>
              <a:gd name="connsiteY6" fmla="*/ 5337 h 10000"/>
              <a:gd name="connsiteX7" fmla="*/ 1702 w 10776"/>
              <a:gd name="connsiteY7" fmla="*/ 2627 h 10000"/>
              <a:gd name="connsiteX8" fmla="*/ 2080 w 10776"/>
              <a:gd name="connsiteY8" fmla="*/ 2804 h 10000"/>
              <a:gd name="connsiteX9" fmla="*/ 2323 w 10776"/>
              <a:gd name="connsiteY9" fmla="*/ 371 h 10000"/>
              <a:gd name="connsiteX10" fmla="*/ 2766 w 10776"/>
              <a:gd name="connsiteY10" fmla="*/ 578 h 10000"/>
              <a:gd name="connsiteX11" fmla="*/ 3341 w 10776"/>
              <a:gd name="connsiteY11" fmla="*/ 3260 h 10000"/>
              <a:gd name="connsiteX12" fmla="*/ 3778 w 10776"/>
              <a:gd name="connsiteY12" fmla="*/ 2246 h 10000"/>
              <a:gd name="connsiteX13" fmla="*/ 4117 w 10776"/>
              <a:gd name="connsiteY13" fmla="*/ 3969 h 10000"/>
              <a:gd name="connsiteX14" fmla="*/ 4457 w 10776"/>
              <a:gd name="connsiteY14" fmla="*/ 5287 h 10000"/>
              <a:gd name="connsiteX15" fmla="*/ 4796 w 10776"/>
              <a:gd name="connsiteY15" fmla="*/ 4679 h 10000"/>
              <a:gd name="connsiteX16" fmla="*/ 5088 w 10776"/>
              <a:gd name="connsiteY16" fmla="*/ 5604 h 10000"/>
              <a:gd name="connsiteX17" fmla="*/ 5548 w 10776"/>
              <a:gd name="connsiteY17" fmla="*/ 5895 h 10000"/>
              <a:gd name="connsiteX18" fmla="*/ 5863 w 10776"/>
              <a:gd name="connsiteY18" fmla="*/ 6453 h 10000"/>
              <a:gd name="connsiteX19" fmla="*/ 6081 w 10776"/>
              <a:gd name="connsiteY19" fmla="*/ 7365 h 10000"/>
              <a:gd name="connsiteX20" fmla="*/ 6227 w 10776"/>
              <a:gd name="connsiteY20" fmla="*/ 5895 h 10000"/>
              <a:gd name="connsiteX21" fmla="*/ 6445 w 10776"/>
              <a:gd name="connsiteY21" fmla="*/ 6655 h 10000"/>
              <a:gd name="connsiteX22" fmla="*/ 6615 w 10776"/>
              <a:gd name="connsiteY22" fmla="*/ 6453 h 10000"/>
              <a:gd name="connsiteX23" fmla="*/ 6809 w 10776"/>
              <a:gd name="connsiteY23" fmla="*/ 7669 h 10000"/>
              <a:gd name="connsiteX24" fmla="*/ 7234 w 10776"/>
              <a:gd name="connsiteY24" fmla="*/ 8771 h 10000"/>
              <a:gd name="connsiteX25" fmla="*/ 7536 w 10776"/>
              <a:gd name="connsiteY25" fmla="*/ 7517 h 10000"/>
              <a:gd name="connsiteX26" fmla="*/ 7997 w 10776"/>
              <a:gd name="connsiteY26" fmla="*/ 8226 h 10000"/>
              <a:gd name="connsiteX27" fmla="*/ 8773 w 10776"/>
              <a:gd name="connsiteY27" fmla="*/ 9595 h 10000"/>
              <a:gd name="connsiteX28" fmla="*/ 9427 w 10776"/>
              <a:gd name="connsiteY28" fmla="*/ 9240 h 10000"/>
              <a:gd name="connsiteX29" fmla="*/ 10009 w 10776"/>
              <a:gd name="connsiteY29" fmla="*/ 9848 h 10000"/>
              <a:gd name="connsiteX30" fmla="*/ 10776 w 10776"/>
              <a:gd name="connsiteY30" fmla="*/ 10000 h 10000"/>
              <a:gd name="connsiteX0" fmla="*/ 0 w 10776"/>
              <a:gd name="connsiteY0" fmla="*/ 9798 h 9798"/>
              <a:gd name="connsiteX1" fmla="*/ 504 w 10776"/>
              <a:gd name="connsiteY1" fmla="*/ 9038 h 9798"/>
              <a:gd name="connsiteX2" fmla="*/ 674 w 10776"/>
              <a:gd name="connsiteY2" fmla="*/ 6960 h 9798"/>
              <a:gd name="connsiteX3" fmla="*/ 851 w 10776"/>
              <a:gd name="connsiteY3" fmla="*/ 8569 h 9798"/>
              <a:gd name="connsiteX4" fmla="*/ 1038 w 10776"/>
              <a:gd name="connsiteY4" fmla="*/ 6047 h 9798"/>
              <a:gd name="connsiteX5" fmla="*/ 1207 w 10776"/>
              <a:gd name="connsiteY5" fmla="*/ 4224 h 9798"/>
              <a:gd name="connsiteX6" fmla="*/ 1474 w 10776"/>
              <a:gd name="connsiteY6" fmla="*/ 5135 h 9798"/>
              <a:gd name="connsiteX7" fmla="*/ 1702 w 10776"/>
              <a:gd name="connsiteY7" fmla="*/ 2425 h 9798"/>
              <a:gd name="connsiteX8" fmla="*/ 2080 w 10776"/>
              <a:gd name="connsiteY8" fmla="*/ 2602 h 9798"/>
              <a:gd name="connsiteX9" fmla="*/ 2323 w 10776"/>
              <a:gd name="connsiteY9" fmla="*/ 169 h 9798"/>
              <a:gd name="connsiteX10" fmla="*/ 2566 w 10776"/>
              <a:gd name="connsiteY10" fmla="*/ 1587 h 9798"/>
              <a:gd name="connsiteX11" fmla="*/ 2766 w 10776"/>
              <a:gd name="connsiteY11" fmla="*/ 376 h 9798"/>
              <a:gd name="connsiteX12" fmla="*/ 3341 w 10776"/>
              <a:gd name="connsiteY12" fmla="*/ 3058 h 9798"/>
              <a:gd name="connsiteX13" fmla="*/ 3778 w 10776"/>
              <a:gd name="connsiteY13" fmla="*/ 2044 h 9798"/>
              <a:gd name="connsiteX14" fmla="*/ 4117 w 10776"/>
              <a:gd name="connsiteY14" fmla="*/ 3767 h 9798"/>
              <a:gd name="connsiteX15" fmla="*/ 4457 w 10776"/>
              <a:gd name="connsiteY15" fmla="*/ 5085 h 9798"/>
              <a:gd name="connsiteX16" fmla="*/ 4796 w 10776"/>
              <a:gd name="connsiteY16" fmla="*/ 4477 h 9798"/>
              <a:gd name="connsiteX17" fmla="*/ 5088 w 10776"/>
              <a:gd name="connsiteY17" fmla="*/ 5402 h 9798"/>
              <a:gd name="connsiteX18" fmla="*/ 5548 w 10776"/>
              <a:gd name="connsiteY18" fmla="*/ 5693 h 9798"/>
              <a:gd name="connsiteX19" fmla="*/ 5863 w 10776"/>
              <a:gd name="connsiteY19" fmla="*/ 6251 h 9798"/>
              <a:gd name="connsiteX20" fmla="*/ 6081 w 10776"/>
              <a:gd name="connsiteY20" fmla="*/ 7163 h 9798"/>
              <a:gd name="connsiteX21" fmla="*/ 6227 w 10776"/>
              <a:gd name="connsiteY21" fmla="*/ 5693 h 9798"/>
              <a:gd name="connsiteX22" fmla="*/ 6445 w 10776"/>
              <a:gd name="connsiteY22" fmla="*/ 6453 h 9798"/>
              <a:gd name="connsiteX23" fmla="*/ 6615 w 10776"/>
              <a:gd name="connsiteY23" fmla="*/ 6251 h 9798"/>
              <a:gd name="connsiteX24" fmla="*/ 6809 w 10776"/>
              <a:gd name="connsiteY24" fmla="*/ 7467 h 9798"/>
              <a:gd name="connsiteX25" fmla="*/ 7234 w 10776"/>
              <a:gd name="connsiteY25" fmla="*/ 8569 h 9798"/>
              <a:gd name="connsiteX26" fmla="*/ 7536 w 10776"/>
              <a:gd name="connsiteY26" fmla="*/ 7315 h 9798"/>
              <a:gd name="connsiteX27" fmla="*/ 7997 w 10776"/>
              <a:gd name="connsiteY27" fmla="*/ 8024 h 9798"/>
              <a:gd name="connsiteX28" fmla="*/ 8773 w 10776"/>
              <a:gd name="connsiteY28" fmla="*/ 9393 h 9798"/>
              <a:gd name="connsiteX29" fmla="*/ 9427 w 10776"/>
              <a:gd name="connsiteY29" fmla="*/ 9038 h 9798"/>
              <a:gd name="connsiteX30" fmla="*/ 10009 w 10776"/>
              <a:gd name="connsiteY30" fmla="*/ 9646 h 9798"/>
              <a:gd name="connsiteX31" fmla="*/ 10776 w 10776"/>
              <a:gd name="connsiteY31" fmla="*/ 9798 h 9798"/>
              <a:gd name="connsiteX0" fmla="*/ 0 w 10000"/>
              <a:gd name="connsiteY0" fmla="*/ 10000 h 10000"/>
              <a:gd name="connsiteX1" fmla="*/ 468 w 10000"/>
              <a:gd name="connsiteY1" fmla="*/ 9224 h 10000"/>
              <a:gd name="connsiteX2" fmla="*/ 625 w 10000"/>
              <a:gd name="connsiteY2" fmla="*/ 7103 h 10000"/>
              <a:gd name="connsiteX3" fmla="*/ 790 w 10000"/>
              <a:gd name="connsiteY3" fmla="*/ 8746 h 10000"/>
              <a:gd name="connsiteX4" fmla="*/ 963 w 10000"/>
              <a:gd name="connsiteY4" fmla="*/ 6172 h 10000"/>
              <a:gd name="connsiteX5" fmla="*/ 1120 w 10000"/>
              <a:gd name="connsiteY5" fmla="*/ 4311 h 10000"/>
              <a:gd name="connsiteX6" fmla="*/ 1368 w 10000"/>
              <a:gd name="connsiteY6" fmla="*/ 5241 h 10000"/>
              <a:gd name="connsiteX7" fmla="*/ 1579 w 10000"/>
              <a:gd name="connsiteY7" fmla="*/ 2475 h 10000"/>
              <a:gd name="connsiteX8" fmla="*/ 1930 w 10000"/>
              <a:gd name="connsiteY8" fmla="*/ 2656 h 10000"/>
              <a:gd name="connsiteX9" fmla="*/ 2156 w 10000"/>
              <a:gd name="connsiteY9" fmla="*/ 172 h 10000"/>
              <a:gd name="connsiteX10" fmla="*/ 2381 w 10000"/>
              <a:gd name="connsiteY10" fmla="*/ 1620 h 10000"/>
              <a:gd name="connsiteX11" fmla="*/ 2567 w 10000"/>
              <a:gd name="connsiteY11" fmla="*/ 384 h 10000"/>
              <a:gd name="connsiteX12" fmla="*/ 3100 w 10000"/>
              <a:gd name="connsiteY12" fmla="*/ 3121 h 10000"/>
              <a:gd name="connsiteX13" fmla="*/ 3506 w 10000"/>
              <a:gd name="connsiteY13" fmla="*/ 2086 h 10000"/>
              <a:gd name="connsiteX14" fmla="*/ 3821 w 10000"/>
              <a:gd name="connsiteY14" fmla="*/ 3845 h 10000"/>
              <a:gd name="connsiteX15" fmla="*/ 4136 w 10000"/>
              <a:gd name="connsiteY15" fmla="*/ 5190 h 10000"/>
              <a:gd name="connsiteX16" fmla="*/ 4451 w 10000"/>
              <a:gd name="connsiteY16" fmla="*/ 4569 h 10000"/>
              <a:gd name="connsiteX17" fmla="*/ 4722 w 10000"/>
              <a:gd name="connsiteY17" fmla="*/ 5513 h 10000"/>
              <a:gd name="connsiteX18" fmla="*/ 5148 w 10000"/>
              <a:gd name="connsiteY18" fmla="*/ 5810 h 10000"/>
              <a:gd name="connsiteX19" fmla="*/ 5441 w 10000"/>
              <a:gd name="connsiteY19" fmla="*/ 6380 h 10000"/>
              <a:gd name="connsiteX20" fmla="*/ 5643 w 10000"/>
              <a:gd name="connsiteY20" fmla="*/ 7311 h 10000"/>
              <a:gd name="connsiteX21" fmla="*/ 5779 w 10000"/>
              <a:gd name="connsiteY21" fmla="*/ 5810 h 10000"/>
              <a:gd name="connsiteX22" fmla="*/ 5981 w 10000"/>
              <a:gd name="connsiteY22" fmla="*/ 6586 h 10000"/>
              <a:gd name="connsiteX23" fmla="*/ 6139 w 10000"/>
              <a:gd name="connsiteY23" fmla="*/ 6380 h 10000"/>
              <a:gd name="connsiteX24" fmla="*/ 6319 w 10000"/>
              <a:gd name="connsiteY24" fmla="*/ 7621 h 10000"/>
              <a:gd name="connsiteX25" fmla="*/ 6474 w 10000"/>
              <a:gd name="connsiteY25" fmla="*/ 7118 h 10000"/>
              <a:gd name="connsiteX26" fmla="*/ 6713 w 10000"/>
              <a:gd name="connsiteY26" fmla="*/ 8746 h 10000"/>
              <a:gd name="connsiteX27" fmla="*/ 6993 w 10000"/>
              <a:gd name="connsiteY27" fmla="*/ 7466 h 10000"/>
              <a:gd name="connsiteX28" fmla="*/ 7421 w 10000"/>
              <a:gd name="connsiteY28" fmla="*/ 8189 h 10000"/>
              <a:gd name="connsiteX29" fmla="*/ 8141 w 10000"/>
              <a:gd name="connsiteY29" fmla="*/ 9587 h 10000"/>
              <a:gd name="connsiteX30" fmla="*/ 8748 w 10000"/>
              <a:gd name="connsiteY30" fmla="*/ 9224 h 10000"/>
              <a:gd name="connsiteX31" fmla="*/ 9288 w 10000"/>
              <a:gd name="connsiteY31" fmla="*/ 9845 h 10000"/>
              <a:gd name="connsiteX32" fmla="*/ 10000 w 10000"/>
              <a:gd name="connsiteY32" fmla="*/ 10000 h 10000"/>
              <a:gd name="connsiteX0" fmla="*/ 0 w 10000"/>
              <a:gd name="connsiteY0" fmla="*/ 10000 h 10000"/>
              <a:gd name="connsiteX1" fmla="*/ 468 w 10000"/>
              <a:gd name="connsiteY1" fmla="*/ 9224 h 10000"/>
              <a:gd name="connsiteX2" fmla="*/ 625 w 10000"/>
              <a:gd name="connsiteY2" fmla="*/ 7103 h 10000"/>
              <a:gd name="connsiteX3" fmla="*/ 790 w 10000"/>
              <a:gd name="connsiteY3" fmla="*/ 8746 h 10000"/>
              <a:gd name="connsiteX4" fmla="*/ 963 w 10000"/>
              <a:gd name="connsiteY4" fmla="*/ 6172 h 10000"/>
              <a:gd name="connsiteX5" fmla="*/ 1120 w 10000"/>
              <a:gd name="connsiteY5" fmla="*/ 4311 h 10000"/>
              <a:gd name="connsiteX6" fmla="*/ 1368 w 10000"/>
              <a:gd name="connsiteY6" fmla="*/ 5241 h 10000"/>
              <a:gd name="connsiteX7" fmla="*/ 1579 w 10000"/>
              <a:gd name="connsiteY7" fmla="*/ 2475 h 10000"/>
              <a:gd name="connsiteX8" fmla="*/ 1930 w 10000"/>
              <a:gd name="connsiteY8" fmla="*/ 2656 h 10000"/>
              <a:gd name="connsiteX9" fmla="*/ 2156 w 10000"/>
              <a:gd name="connsiteY9" fmla="*/ 172 h 10000"/>
              <a:gd name="connsiteX10" fmla="*/ 2381 w 10000"/>
              <a:gd name="connsiteY10" fmla="*/ 1620 h 10000"/>
              <a:gd name="connsiteX11" fmla="*/ 2567 w 10000"/>
              <a:gd name="connsiteY11" fmla="*/ 384 h 10000"/>
              <a:gd name="connsiteX12" fmla="*/ 3100 w 10000"/>
              <a:gd name="connsiteY12" fmla="*/ 3121 h 10000"/>
              <a:gd name="connsiteX13" fmla="*/ 3506 w 10000"/>
              <a:gd name="connsiteY13" fmla="*/ 2086 h 10000"/>
              <a:gd name="connsiteX14" fmla="*/ 3821 w 10000"/>
              <a:gd name="connsiteY14" fmla="*/ 3845 h 10000"/>
              <a:gd name="connsiteX15" fmla="*/ 4136 w 10000"/>
              <a:gd name="connsiteY15" fmla="*/ 5190 h 10000"/>
              <a:gd name="connsiteX16" fmla="*/ 4451 w 10000"/>
              <a:gd name="connsiteY16" fmla="*/ 4569 h 10000"/>
              <a:gd name="connsiteX17" fmla="*/ 4722 w 10000"/>
              <a:gd name="connsiteY17" fmla="*/ 5513 h 10000"/>
              <a:gd name="connsiteX18" fmla="*/ 5148 w 10000"/>
              <a:gd name="connsiteY18" fmla="*/ 5810 h 10000"/>
              <a:gd name="connsiteX19" fmla="*/ 5441 w 10000"/>
              <a:gd name="connsiteY19" fmla="*/ 6380 h 10000"/>
              <a:gd name="connsiteX20" fmla="*/ 5643 w 10000"/>
              <a:gd name="connsiteY20" fmla="*/ 7311 h 10000"/>
              <a:gd name="connsiteX21" fmla="*/ 5779 w 10000"/>
              <a:gd name="connsiteY21" fmla="*/ 5810 h 10000"/>
              <a:gd name="connsiteX22" fmla="*/ 5981 w 10000"/>
              <a:gd name="connsiteY22" fmla="*/ 6586 h 10000"/>
              <a:gd name="connsiteX23" fmla="*/ 6139 w 10000"/>
              <a:gd name="connsiteY23" fmla="*/ 6380 h 10000"/>
              <a:gd name="connsiteX24" fmla="*/ 6319 w 10000"/>
              <a:gd name="connsiteY24" fmla="*/ 7621 h 10000"/>
              <a:gd name="connsiteX25" fmla="*/ 6474 w 10000"/>
              <a:gd name="connsiteY25" fmla="*/ 7118 h 10000"/>
              <a:gd name="connsiteX26" fmla="*/ 6713 w 10000"/>
              <a:gd name="connsiteY26" fmla="*/ 8746 h 10000"/>
              <a:gd name="connsiteX27" fmla="*/ 6993 w 10000"/>
              <a:gd name="connsiteY27" fmla="*/ 7466 h 10000"/>
              <a:gd name="connsiteX28" fmla="*/ 7403 w 10000"/>
              <a:gd name="connsiteY28" fmla="*/ 9004 h 10000"/>
              <a:gd name="connsiteX29" fmla="*/ 8141 w 10000"/>
              <a:gd name="connsiteY29" fmla="*/ 9587 h 10000"/>
              <a:gd name="connsiteX30" fmla="*/ 8748 w 10000"/>
              <a:gd name="connsiteY30" fmla="*/ 9224 h 10000"/>
              <a:gd name="connsiteX31" fmla="*/ 9288 w 10000"/>
              <a:gd name="connsiteY31" fmla="*/ 9845 h 10000"/>
              <a:gd name="connsiteX32" fmla="*/ 10000 w 10000"/>
              <a:gd name="connsiteY32" fmla="*/ 10000 h 10000"/>
              <a:gd name="connsiteX0" fmla="*/ 0 w 10000"/>
              <a:gd name="connsiteY0" fmla="*/ 10000 h 10000"/>
              <a:gd name="connsiteX1" fmla="*/ 468 w 10000"/>
              <a:gd name="connsiteY1" fmla="*/ 9224 h 10000"/>
              <a:gd name="connsiteX2" fmla="*/ 625 w 10000"/>
              <a:gd name="connsiteY2" fmla="*/ 7103 h 10000"/>
              <a:gd name="connsiteX3" fmla="*/ 790 w 10000"/>
              <a:gd name="connsiteY3" fmla="*/ 8746 h 10000"/>
              <a:gd name="connsiteX4" fmla="*/ 963 w 10000"/>
              <a:gd name="connsiteY4" fmla="*/ 6172 h 10000"/>
              <a:gd name="connsiteX5" fmla="*/ 1120 w 10000"/>
              <a:gd name="connsiteY5" fmla="*/ 4311 h 10000"/>
              <a:gd name="connsiteX6" fmla="*/ 1368 w 10000"/>
              <a:gd name="connsiteY6" fmla="*/ 5241 h 10000"/>
              <a:gd name="connsiteX7" fmla="*/ 1579 w 10000"/>
              <a:gd name="connsiteY7" fmla="*/ 2475 h 10000"/>
              <a:gd name="connsiteX8" fmla="*/ 1930 w 10000"/>
              <a:gd name="connsiteY8" fmla="*/ 2656 h 10000"/>
              <a:gd name="connsiteX9" fmla="*/ 2156 w 10000"/>
              <a:gd name="connsiteY9" fmla="*/ 172 h 10000"/>
              <a:gd name="connsiteX10" fmla="*/ 2381 w 10000"/>
              <a:gd name="connsiteY10" fmla="*/ 1620 h 10000"/>
              <a:gd name="connsiteX11" fmla="*/ 2567 w 10000"/>
              <a:gd name="connsiteY11" fmla="*/ 384 h 10000"/>
              <a:gd name="connsiteX12" fmla="*/ 3100 w 10000"/>
              <a:gd name="connsiteY12" fmla="*/ 3121 h 10000"/>
              <a:gd name="connsiteX13" fmla="*/ 3506 w 10000"/>
              <a:gd name="connsiteY13" fmla="*/ 2086 h 10000"/>
              <a:gd name="connsiteX14" fmla="*/ 3821 w 10000"/>
              <a:gd name="connsiteY14" fmla="*/ 3845 h 10000"/>
              <a:gd name="connsiteX15" fmla="*/ 4136 w 10000"/>
              <a:gd name="connsiteY15" fmla="*/ 5190 h 10000"/>
              <a:gd name="connsiteX16" fmla="*/ 4451 w 10000"/>
              <a:gd name="connsiteY16" fmla="*/ 4569 h 10000"/>
              <a:gd name="connsiteX17" fmla="*/ 4722 w 10000"/>
              <a:gd name="connsiteY17" fmla="*/ 5513 h 10000"/>
              <a:gd name="connsiteX18" fmla="*/ 5148 w 10000"/>
              <a:gd name="connsiteY18" fmla="*/ 5810 h 10000"/>
              <a:gd name="connsiteX19" fmla="*/ 5441 w 10000"/>
              <a:gd name="connsiteY19" fmla="*/ 6380 h 10000"/>
              <a:gd name="connsiteX20" fmla="*/ 5643 w 10000"/>
              <a:gd name="connsiteY20" fmla="*/ 7311 h 10000"/>
              <a:gd name="connsiteX21" fmla="*/ 5779 w 10000"/>
              <a:gd name="connsiteY21" fmla="*/ 5810 h 10000"/>
              <a:gd name="connsiteX22" fmla="*/ 5981 w 10000"/>
              <a:gd name="connsiteY22" fmla="*/ 6586 h 10000"/>
              <a:gd name="connsiteX23" fmla="*/ 6139 w 10000"/>
              <a:gd name="connsiteY23" fmla="*/ 6380 h 10000"/>
              <a:gd name="connsiteX24" fmla="*/ 6319 w 10000"/>
              <a:gd name="connsiteY24" fmla="*/ 7621 h 10000"/>
              <a:gd name="connsiteX25" fmla="*/ 6474 w 10000"/>
              <a:gd name="connsiteY25" fmla="*/ 7118 h 10000"/>
              <a:gd name="connsiteX26" fmla="*/ 6713 w 10000"/>
              <a:gd name="connsiteY26" fmla="*/ 8746 h 10000"/>
              <a:gd name="connsiteX27" fmla="*/ 6993 w 10000"/>
              <a:gd name="connsiteY27" fmla="*/ 7466 h 10000"/>
              <a:gd name="connsiteX28" fmla="*/ 7403 w 10000"/>
              <a:gd name="connsiteY28" fmla="*/ 9004 h 10000"/>
              <a:gd name="connsiteX29" fmla="*/ 7747 w 10000"/>
              <a:gd name="connsiteY29" fmla="*/ 8665 h 10000"/>
              <a:gd name="connsiteX30" fmla="*/ 8141 w 10000"/>
              <a:gd name="connsiteY30" fmla="*/ 9587 h 10000"/>
              <a:gd name="connsiteX31" fmla="*/ 8748 w 10000"/>
              <a:gd name="connsiteY31" fmla="*/ 9224 h 10000"/>
              <a:gd name="connsiteX32" fmla="*/ 9288 w 10000"/>
              <a:gd name="connsiteY32" fmla="*/ 9845 h 10000"/>
              <a:gd name="connsiteX33" fmla="*/ 10000 w 10000"/>
              <a:gd name="connsiteY33" fmla="*/ 10000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0000" h="10000">
                <a:moveTo>
                  <a:pt x="0" y="10000"/>
                </a:moveTo>
                <a:cubicBezTo>
                  <a:pt x="78" y="9949"/>
                  <a:pt x="336" y="9434"/>
                  <a:pt x="468" y="9224"/>
                </a:cubicBezTo>
                <a:cubicBezTo>
                  <a:pt x="575" y="9077"/>
                  <a:pt x="572" y="7183"/>
                  <a:pt x="625" y="7103"/>
                </a:cubicBezTo>
                <a:cubicBezTo>
                  <a:pt x="679" y="7024"/>
                  <a:pt x="733" y="8901"/>
                  <a:pt x="790" y="8746"/>
                </a:cubicBezTo>
                <a:cubicBezTo>
                  <a:pt x="846" y="8591"/>
                  <a:pt x="901" y="6661"/>
                  <a:pt x="963" y="6172"/>
                </a:cubicBezTo>
                <a:cubicBezTo>
                  <a:pt x="1026" y="5683"/>
                  <a:pt x="1052" y="4466"/>
                  <a:pt x="1120" y="4311"/>
                </a:cubicBezTo>
                <a:cubicBezTo>
                  <a:pt x="1188" y="4156"/>
                  <a:pt x="1292" y="5547"/>
                  <a:pt x="1368" y="5241"/>
                </a:cubicBezTo>
                <a:cubicBezTo>
                  <a:pt x="1444" y="4935"/>
                  <a:pt x="1486" y="2906"/>
                  <a:pt x="1579" y="2475"/>
                </a:cubicBezTo>
                <a:cubicBezTo>
                  <a:pt x="1673" y="2043"/>
                  <a:pt x="1835" y="3039"/>
                  <a:pt x="1930" y="2656"/>
                </a:cubicBezTo>
                <a:cubicBezTo>
                  <a:pt x="2026" y="2272"/>
                  <a:pt x="2081" y="345"/>
                  <a:pt x="2156" y="172"/>
                </a:cubicBezTo>
                <a:cubicBezTo>
                  <a:pt x="2231" y="0"/>
                  <a:pt x="2313" y="1585"/>
                  <a:pt x="2381" y="1620"/>
                </a:cubicBezTo>
                <a:cubicBezTo>
                  <a:pt x="2450" y="1654"/>
                  <a:pt x="2447" y="134"/>
                  <a:pt x="2567" y="384"/>
                </a:cubicBezTo>
                <a:cubicBezTo>
                  <a:pt x="2687" y="634"/>
                  <a:pt x="2944" y="2837"/>
                  <a:pt x="3100" y="3121"/>
                </a:cubicBezTo>
                <a:cubicBezTo>
                  <a:pt x="3257" y="3405"/>
                  <a:pt x="3386" y="1966"/>
                  <a:pt x="3506" y="2086"/>
                </a:cubicBezTo>
                <a:cubicBezTo>
                  <a:pt x="3626" y="2207"/>
                  <a:pt x="3716" y="3327"/>
                  <a:pt x="3821" y="3845"/>
                </a:cubicBezTo>
                <a:cubicBezTo>
                  <a:pt x="3925" y="4362"/>
                  <a:pt x="4031" y="5069"/>
                  <a:pt x="4136" y="5190"/>
                </a:cubicBezTo>
                <a:cubicBezTo>
                  <a:pt x="4241" y="5310"/>
                  <a:pt x="4353" y="4515"/>
                  <a:pt x="4451" y="4569"/>
                </a:cubicBezTo>
                <a:cubicBezTo>
                  <a:pt x="4548" y="4623"/>
                  <a:pt x="4609" y="5471"/>
                  <a:pt x="4722" y="5513"/>
                </a:cubicBezTo>
                <a:cubicBezTo>
                  <a:pt x="4924" y="3997"/>
                  <a:pt x="4787" y="5392"/>
                  <a:pt x="5148" y="5810"/>
                </a:cubicBezTo>
                <a:cubicBezTo>
                  <a:pt x="5261" y="6049"/>
                  <a:pt x="5358" y="6130"/>
                  <a:pt x="5441" y="6380"/>
                </a:cubicBezTo>
                <a:cubicBezTo>
                  <a:pt x="5523" y="6630"/>
                  <a:pt x="5586" y="7406"/>
                  <a:pt x="5643" y="7311"/>
                </a:cubicBezTo>
                <a:cubicBezTo>
                  <a:pt x="5700" y="7216"/>
                  <a:pt x="5722" y="5931"/>
                  <a:pt x="5779" y="5810"/>
                </a:cubicBezTo>
                <a:cubicBezTo>
                  <a:pt x="5835" y="5690"/>
                  <a:pt x="5921" y="6491"/>
                  <a:pt x="5981" y="6586"/>
                </a:cubicBezTo>
                <a:cubicBezTo>
                  <a:pt x="6041" y="6681"/>
                  <a:pt x="6082" y="6207"/>
                  <a:pt x="6139" y="6380"/>
                </a:cubicBezTo>
                <a:cubicBezTo>
                  <a:pt x="6195" y="6552"/>
                  <a:pt x="6223" y="7227"/>
                  <a:pt x="6319" y="7621"/>
                </a:cubicBezTo>
                <a:cubicBezTo>
                  <a:pt x="6361" y="7894"/>
                  <a:pt x="6408" y="6931"/>
                  <a:pt x="6474" y="7118"/>
                </a:cubicBezTo>
                <a:cubicBezTo>
                  <a:pt x="6540" y="7305"/>
                  <a:pt x="6627" y="8688"/>
                  <a:pt x="6713" y="8746"/>
                </a:cubicBezTo>
                <a:cubicBezTo>
                  <a:pt x="6799" y="8804"/>
                  <a:pt x="6878" y="7423"/>
                  <a:pt x="6993" y="7466"/>
                </a:cubicBezTo>
                <a:cubicBezTo>
                  <a:pt x="7108" y="7509"/>
                  <a:pt x="7277" y="8804"/>
                  <a:pt x="7403" y="9004"/>
                </a:cubicBezTo>
                <a:cubicBezTo>
                  <a:pt x="7529" y="9204"/>
                  <a:pt x="7624" y="8568"/>
                  <a:pt x="7747" y="8665"/>
                </a:cubicBezTo>
                <a:cubicBezTo>
                  <a:pt x="7870" y="8762"/>
                  <a:pt x="7974" y="9494"/>
                  <a:pt x="8141" y="9587"/>
                </a:cubicBezTo>
                <a:cubicBezTo>
                  <a:pt x="8308" y="9680"/>
                  <a:pt x="8557" y="9181"/>
                  <a:pt x="8748" y="9224"/>
                </a:cubicBezTo>
                <a:cubicBezTo>
                  <a:pt x="8939" y="9267"/>
                  <a:pt x="9079" y="9715"/>
                  <a:pt x="9288" y="9845"/>
                </a:cubicBezTo>
                <a:cubicBezTo>
                  <a:pt x="9497" y="9974"/>
                  <a:pt x="9881" y="9914"/>
                  <a:pt x="10000" y="10000"/>
                </a:cubicBezTo>
              </a:path>
            </a:pathLst>
          </a:custGeom>
          <a:noFill/>
          <a:ln w="38100" cmpd="sng">
            <a:solidFill>
              <a:schemeClr val="bg1">
                <a:lumMod val="75000"/>
              </a:scheme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endParaRPr lang="it-CH"/>
          </a:p>
        </p:txBody>
      </p:sp>
      <p:sp>
        <p:nvSpPr>
          <p:cNvPr id="8" name="Freeform 5" descr="Dark vertical"/>
          <p:cNvSpPr>
            <a:spLocks/>
          </p:cNvSpPr>
          <p:nvPr/>
        </p:nvSpPr>
        <p:spPr bwMode="auto">
          <a:xfrm>
            <a:off x="1296613" y="4131350"/>
            <a:ext cx="2685329" cy="2249979"/>
          </a:xfrm>
          <a:custGeom>
            <a:avLst/>
            <a:gdLst>
              <a:gd name="connsiteX0" fmla="*/ 0 w 10000"/>
              <a:gd name="connsiteY0" fmla="*/ 10000 h 10000"/>
              <a:gd name="connsiteX1" fmla="*/ 504 w 10000"/>
              <a:gd name="connsiteY1" fmla="*/ 9243 h 10000"/>
              <a:gd name="connsiteX2" fmla="*/ 851 w 10000"/>
              <a:gd name="connsiteY2" fmla="*/ 8776 h 10000"/>
              <a:gd name="connsiteX3" fmla="*/ 1702 w 10000"/>
              <a:gd name="connsiteY3" fmla="*/ 2653 h 10000"/>
              <a:gd name="connsiteX4" fmla="*/ 2766 w 10000"/>
              <a:gd name="connsiteY4" fmla="*/ 612 h 10000"/>
              <a:gd name="connsiteX5" fmla="*/ 4894 w 10000"/>
              <a:gd name="connsiteY5" fmla="*/ 6327 h 10000"/>
              <a:gd name="connsiteX6" fmla="*/ 7234 w 10000"/>
              <a:gd name="connsiteY6" fmla="*/ 8776 h 10000"/>
              <a:gd name="connsiteX7" fmla="*/ 10000 w 10000"/>
              <a:gd name="connsiteY7" fmla="*/ 10000 h 10000"/>
              <a:gd name="connsiteX0" fmla="*/ 0 w 10000"/>
              <a:gd name="connsiteY0" fmla="*/ 10000 h 10000"/>
              <a:gd name="connsiteX1" fmla="*/ 504 w 10000"/>
              <a:gd name="connsiteY1" fmla="*/ 9243 h 10000"/>
              <a:gd name="connsiteX2" fmla="*/ 851 w 10000"/>
              <a:gd name="connsiteY2" fmla="*/ 8776 h 10000"/>
              <a:gd name="connsiteX3" fmla="*/ 1038 w 10000"/>
              <a:gd name="connsiteY3" fmla="*/ 6263 h 10000"/>
              <a:gd name="connsiteX4" fmla="*/ 1702 w 10000"/>
              <a:gd name="connsiteY4" fmla="*/ 2653 h 10000"/>
              <a:gd name="connsiteX5" fmla="*/ 2766 w 10000"/>
              <a:gd name="connsiteY5" fmla="*/ 612 h 10000"/>
              <a:gd name="connsiteX6" fmla="*/ 4894 w 10000"/>
              <a:gd name="connsiteY6" fmla="*/ 6327 h 10000"/>
              <a:gd name="connsiteX7" fmla="*/ 7234 w 10000"/>
              <a:gd name="connsiteY7" fmla="*/ 8776 h 10000"/>
              <a:gd name="connsiteX8" fmla="*/ 10000 w 10000"/>
              <a:gd name="connsiteY8" fmla="*/ 10000 h 10000"/>
              <a:gd name="connsiteX0" fmla="*/ 0 w 10000"/>
              <a:gd name="connsiteY0" fmla="*/ 10000 h 10000"/>
              <a:gd name="connsiteX1" fmla="*/ 504 w 10000"/>
              <a:gd name="connsiteY1" fmla="*/ 9243 h 10000"/>
              <a:gd name="connsiteX2" fmla="*/ 851 w 10000"/>
              <a:gd name="connsiteY2" fmla="*/ 8776 h 10000"/>
              <a:gd name="connsiteX3" fmla="*/ 1038 w 10000"/>
              <a:gd name="connsiteY3" fmla="*/ 6263 h 10000"/>
              <a:gd name="connsiteX4" fmla="*/ 1474 w 10000"/>
              <a:gd name="connsiteY4" fmla="*/ 5354 h 10000"/>
              <a:gd name="connsiteX5" fmla="*/ 1702 w 10000"/>
              <a:gd name="connsiteY5" fmla="*/ 2653 h 10000"/>
              <a:gd name="connsiteX6" fmla="*/ 2766 w 10000"/>
              <a:gd name="connsiteY6" fmla="*/ 612 h 10000"/>
              <a:gd name="connsiteX7" fmla="*/ 4894 w 10000"/>
              <a:gd name="connsiteY7" fmla="*/ 6327 h 10000"/>
              <a:gd name="connsiteX8" fmla="*/ 7234 w 10000"/>
              <a:gd name="connsiteY8" fmla="*/ 8776 h 10000"/>
              <a:gd name="connsiteX9" fmla="*/ 10000 w 10000"/>
              <a:gd name="connsiteY9" fmla="*/ 10000 h 10000"/>
              <a:gd name="connsiteX0" fmla="*/ 0 w 10000"/>
              <a:gd name="connsiteY0" fmla="*/ 9971 h 9971"/>
              <a:gd name="connsiteX1" fmla="*/ 504 w 10000"/>
              <a:gd name="connsiteY1" fmla="*/ 9214 h 9971"/>
              <a:gd name="connsiteX2" fmla="*/ 851 w 10000"/>
              <a:gd name="connsiteY2" fmla="*/ 8747 h 9971"/>
              <a:gd name="connsiteX3" fmla="*/ 1038 w 10000"/>
              <a:gd name="connsiteY3" fmla="*/ 6234 h 9971"/>
              <a:gd name="connsiteX4" fmla="*/ 1474 w 10000"/>
              <a:gd name="connsiteY4" fmla="*/ 5325 h 9971"/>
              <a:gd name="connsiteX5" fmla="*/ 1702 w 10000"/>
              <a:gd name="connsiteY5" fmla="*/ 2624 h 9971"/>
              <a:gd name="connsiteX6" fmla="*/ 2080 w 10000"/>
              <a:gd name="connsiteY6" fmla="*/ 2801 h 9971"/>
              <a:gd name="connsiteX7" fmla="*/ 2766 w 10000"/>
              <a:gd name="connsiteY7" fmla="*/ 583 h 9971"/>
              <a:gd name="connsiteX8" fmla="*/ 4894 w 10000"/>
              <a:gd name="connsiteY8" fmla="*/ 6298 h 9971"/>
              <a:gd name="connsiteX9" fmla="*/ 7234 w 10000"/>
              <a:gd name="connsiteY9" fmla="*/ 8747 h 9971"/>
              <a:gd name="connsiteX10" fmla="*/ 10000 w 10000"/>
              <a:gd name="connsiteY10" fmla="*/ 9971 h 9971"/>
              <a:gd name="connsiteX0" fmla="*/ 0 w 10000"/>
              <a:gd name="connsiteY0" fmla="*/ 10405 h 10405"/>
              <a:gd name="connsiteX1" fmla="*/ 504 w 10000"/>
              <a:gd name="connsiteY1" fmla="*/ 9646 h 10405"/>
              <a:gd name="connsiteX2" fmla="*/ 851 w 10000"/>
              <a:gd name="connsiteY2" fmla="*/ 9177 h 10405"/>
              <a:gd name="connsiteX3" fmla="*/ 1038 w 10000"/>
              <a:gd name="connsiteY3" fmla="*/ 6657 h 10405"/>
              <a:gd name="connsiteX4" fmla="*/ 1474 w 10000"/>
              <a:gd name="connsiteY4" fmla="*/ 5745 h 10405"/>
              <a:gd name="connsiteX5" fmla="*/ 1702 w 10000"/>
              <a:gd name="connsiteY5" fmla="*/ 3037 h 10405"/>
              <a:gd name="connsiteX6" fmla="*/ 2080 w 10000"/>
              <a:gd name="connsiteY6" fmla="*/ 3214 h 10405"/>
              <a:gd name="connsiteX7" fmla="*/ 2323 w 10000"/>
              <a:gd name="connsiteY7" fmla="*/ 783 h 10405"/>
              <a:gd name="connsiteX8" fmla="*/ 2766 w 10000"/>
              <a:gd name="connsiteY8" fmla="*/ 990 h 10405"/>
              <a:gd name="connsiteX9" fmla="*/ 4894 w 10000"/>
              <a:gd name="connsiteY9" fmla="*/ 6721 h 10405"/>
              <a:gd name="connsiteX10" fmla="*/ 7234 w 10000"/>
              <a:gd name="connsiteY10" fmla="*/ 9177 h 10405"/>
              <a:gd name="connsiteX11" fmla="*/ 10000 w 10000"/>
              <a:gd name="connsiteY11" fmla="*/ 10405 h 10405"/>
              <a:gd name="connsiteX0" fmla="*/ 0 w 10000"/>
              <a:gd name="connsiteY0" fmla="*/ 9993 h 9993"/>
              <a:gd name="connsiteX1" fmla="*/ 504 w 10000"/>
              <a:gd name="connsiteY1" fmla="*/ 9234 h 9993"/>
              <a:gd name="connsiteX2" fmla="*/ 851 w 10000"/>
              <a:gd name="connsiteY2" fmla="*/ 8765 h 9993"/>
              <a:gd name="connsiteX3" fmla="*/ 1038 w 10000"/>
              <a:gd name="connsiteY3" fmla="*/ 6245 h 9993"/>
              <a:gd name="connsiteX4" fmla="*/ 1474 w 10000"/>
              <a:gd name="connsiteY4" fmla="*/ 5333 h 9993"/>
              <a:gd name="connsiteX5" fmla="*/ 1702 w 10000"/>
              <a:gd name="connsiteY5" fmla="*/ 2625 h 9993"/>
              <a:gd name="connsiteX6" fmla="*/ 2080 w 10000"/>
              <a:gd name="connsiteY6" fmla="*/ 2802 h 9993"/>
              <a:gd name="connsiteX7" fmla="*/ 2323 w 10000"/>
              <a:gd name="connsiteY7" fmla="*/ 371 h 9993"/>
              <a:gd name="connsiteX8" fmla="*/ 2766 w 10000"/>
              <a:gd name="connsiteY8" fmla="*/ 578 h 9993"/>
              <a:gd name="connsiteX9" fmla="*/ 3341 w 10000"/>
              <a:gd name="connsiteY9" fmla="*/ 3258 h 9993"/>
              <a:gd name="connsiteX10" fmla="*/ 4894 w 10000"/>
              <a:gd name="connsiteY10" fmla="*/ 6309 h 9993"/>
              <a:gd name="connsiteX11" fmla="*/ 7234 w 10000"/>
              <a:gd name="connsiteY11" fmla="*/ 8765 h 9993"/>
              <a:gd name="connsiteX12" fmla="*/ 10000 w 10000"/>
              <a:gd name="connsiteY12" fmla="*/ 9993 h 9993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894 w 10000"/>
              <a:gd name="connsiteY11" fmla="*/ 6313 h 10000"/>
              <a:gd name="connsiteX12" fmla="*/ 7234 w 10000"/>
              <a:gd name="connsiteY12" fmla="*/ 8771 h 10000"/>
              <a:gd name="connsiteX13" fmla="*/ 10000 w 10000"/>
              <a:gd name="connsiteY13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7234 w 10000"/>
              <a:gd name="connsiteY13" fmla="*/ 8771 h 10000"/>
              <a:gd name="connsiteX14" fmla="*/ 10000 w 10000"/>
              <a:gd name="connsiteY14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5548 w 10000"/>
              <a:gd name="connsiteY13" fmla="*/ 5895 h 10000"/>
              <a:gd name="connsiteX14" fmla="*/ 7234 w 10000"/>
              <a:gd name="connsiteY14" fmla="*/ 8771 h 10000"/>
              <a:gd name="connsiteX15" fmla="*/ 10000 w 10000"/>
              <a:gd name="connsiteY15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5548 w 10000"/>
              <a:gd name="connsiteY13" fmla="*/ 5895 h 10000"/>
              <a:gd name="connsiteX14" fmla="*/ 6081 w 10000"/>
              <a:gd name="connsiteY14" fmla="*/ 8328 h 10000"/>
              <a:gd name="connsiteX15" fmla="*/ 7234 w 10000"/>
              <a:gd name="connsiteY15" fmla="*/ 8771 h 10000"/>
              <a:gd name="connsiteX16" fmla="*/ 10000 w 10000"/>
              <a:gd name="connsiteY16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5548 w 10000"/>
              <a:gd name="connsiteY13" fmla="*/ 5895 h 10000"/>
              <a:gd name="connsiteX14" fmla="*/ 6081 w 10000"/>
              <a:gd name="connsiteY14" fmla="*/ 8328 h 10000"/>
              <a:gd name="connsiteX15" fmla="*/ 6809 w 10000"/>
              <a:gd name="connsiteY15" fmla="*/ 7669 h 10000"/>
              <a:gd name="connsiteX16" fmla="*/ 7234 w 10000"/>
              <a:gd name="connsiteY16" fmla="*/ 8771 h 10000"/>
              <a:gd name="connsiteX17" fmla="*/ 10000 w 10000"/>
              <a:gd name="connsiteY17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5548 w 10000"/>
              <a:gd name="connsiteY13" fmla="*/ 5895 h 10000"/>
              <a:gd name="connsiteX14" fmla="*/ 6081 w 10000"/>
              <a:gd name="connsiteY14" fmla="*/ 8328 h 10000"/>
              <a:gd name="connsiteX15" fmla="*/ 6809 w 10000"/>
              <a:gd name="connsiteY15" fmla="*/ 7669 h 10000"/>
              <a:gd name="connsiteX16" fmla="*/ 7234 w 10000"/>
              <a:gd name="connsiteY16" fmla="*/ 8771 h 10000"/>
              <a:gd name="connsiteX17" fmla="*/ 7997 w 10000"/>
              <a:gd name="connsiteY17" fmla="*/ 8226 h 10000"/>
              <a:gd name="connsiteX18" fmla="*/ 10000 w 10000"/>
              <a:gd name="connsiteY18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5548 w 10000"/>
              <a:gd name="connsiteY13" fmla="*/ 5895 h 10000"/>
              <a:gd name="connsiteX14" fmla="*/ 6081 w 10000"/>
              <a:gd name="connsiteY14" fmla="*/ 8328 h 10000"/>
              <a:gd name="connsiteX15" fmla="*/ 6809 w 10000"/>
              <a:gd name="connsiteY15" fmla="*/ 7669 h 10000"/>
              <a:gd name="connsiteX16" fmla="*/ 7234 w 10000"/>
              <a:gd name="connsiteY16" fmla="*/ 8771 h 10000"/>
              <a:gd name="connsiteX17" fmla="*/ 7997 w 10000"/>
              <a:gd name="connsiteY17" fmla="*/ 8226 h 10000"/>
              <a:gd name="connsiteX18" fmla="*/ 8773 w 10000"/>
              <a:gd name="connsiteY18" fmla="*/ 9595 h 10000"/>
              <a:gd name="connsiteX19" fmla="*/ 10000 w 10000"/>
              <a:gd name="connsiteY19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5548 w 10000"/>
              <a:gd name="connsiteY13" fmla="*/ 5895 h 10000"/>
              <a:gd name="connsiteX14" fmla="*/ 6081 w 10000"/>
              <a:gd name="connsiteY14" fmla="*/ 8328 h 10000"/>
              <a:gd name="connsiteX15" fmla="*/ 6809 w 10000"/>
              <a:gd name="connsiteY15" fmla="*/ 7669 h 10000"/>
              <a:gd name="connsiteX16" fmla="*/ 7234 w 10000"/>
              <a:gd name="connsiteY16" fmla="*/ 8771 h 10000"/>
              <a:gd name="connsiteX17" fmla="*/ 7997 w 10000"/>
              <a:gd name="connsiteY17" fmla="*/ 8226 h 10000"/>
              <a:gd name="connsiteX18" fmla="*/ 8773 w 10000"/>
              <a:gd name="connsiteY18" fmla="*/ 9595 h 10000"/>
              <a:gd name="connsiteX19" fmla="*/ 9427 w 10000"/>
              <a:gd name="connsiteY19" fmla="*/ 9240 h 10000"/>
              <a:gd name="connsiteX20" fmla="*/ 10000 w 10000"/>
              <a:gd name="connsiteY20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4117 w 10776"/>
              <a:gd name="connsiteY10" fmla="*/ 3969 h 10000"/>
              <a:gd name="connsiteX11" fmla="*/ 4481 w 10776"/>
              <a:gd name="connsiteY11" fmla="*/ 6757 h 10000"/>
              <a:gd name="connsiteX12" fmla="*/ 4894 w 10776"/>
              <a:gd name="connsiteY12" fmla="*/ 6313 h 10000"/>
              <a:gd name="connsiteX13" fmla="*/ 5548 w 10776"/>
              <a:gd name="connsiteY13" fmla="*/ 5895 h 10000"/>
              <a:gd name="connsiteX14" fmla="*/ 6081 w 10776"/>
              <a:gd name="connsiteY14" fmla="*/ 8328 h 10000"/>
              <a:gd name="connsiteX15" fmla="*/ 6809 w 10776"/>
              <a:gd name="connsiteY15" fmla="*/ 7669 h 10000"/>
              <a:gd name="connsiteX16" fmla="*/ 7234 w 10776"/>
              <a:gd name="connsiteY16" fmla="*/ 8771 h 10000"/>
              <a:gd name="connsiteX17" fmla="*/ 7997 w 10776"/>
              <a:gd name="connsiteY17" fmla="*/ 8226 h 10000"/>
              <a:gd name="connsiteX18" fmla="*/ 8773 w 10776"/>
              <a:gd name="connsiteY18" fmla="*/ 9595 h 10000"/>
              <a:gd name="connsiteX19" fmla="*/ 9427 w 10776"/>
              <a:gd name="connsiteY19" fmla="*/ 9240 h 10000"/>
              <a:gd name="connsiteX20" fmla="*/ 10776 w 10776"/>
              <a:gd name="connsiteY20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4117 w 10776"/>
              <a:gd name="connsiteY10" fmla="*/ 3969 h 10000"/>
              <a:gd name="connsiteX11" fmla="*/ 4481 w 10776"/>
              <a:gd name="connsiteY11" fmla="*/ 6757 h 10000"/>
              <a:gd name="connsiteX12" fmla="*/ 4894 w 10776"/>
              <a:gd name="connsiteY12" fmla="*/ 6313 h 10000"/>
              <a:gd name="connsiteX13" fmla="*/ 5548 w 10776"/>
              <a:gd name="connsiteY13" fmla="*/ 5895 h 10000"/>
              <a:gd name="connsiteX14" fmla="*/ 6081 w 10776"/>
              <a:gd name="connsiteY14" fmla="*/ 8328 h 10000"/>
              <a:gd name="connsiteX15" fmla="*/ 6809 w 10776"/>
              <a:gd name="connsiteY15" fmla="*/ 7669 h 10000"/>
              <a:gd name="connsiteX16" fmla="*/ 7234 w 10776"/>
              <a:gd name="connsiteY16" fmla="*/ 8771 h 10000"/>
              <a:gd name="connsiteX17" fmla="*/ 7997 w 10776"/>
              <a:gd name="connsiteY17" fmla="*/ 8226 h 10000"/>
              <a:gd name="connsiteX18" fmla="*/ 8773 w 10776"/>
              <a:gd name="connsiteY18" fmla="*/ 9595 h 10000"/>
              <a:gd name="connsiteX19" fmla="*/ 9427 w 10776"/>
              <a:gd name="connsiteY19" fmla="*/ 9240 h 10000"/>
              <a:gd name="connsiteX20" fmla="*/ 10009 w 10776"/>
              <a:gd name="connsiteY20" fmla="*/ 9848 h 10000"/>
              <a:gd name="connsiteX21" fmla="*/ 10776 w 10776"/>
              <a:gd name="connsiteY21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4117 w 10776"/>
              <a:gd name="connsiteY10" fmla="*/ 3969 h 10000"/>
              <a:gd name="connsiteX11" fmla="*/ 4481 w 10776"/>
              <a:gd name="connsiteY11" fmla="*/ 6757 h 10000"/>
              <a:gd name="connsiteX12" fmla="*/ 5088 w 10776"/>
              <a:gd name="connsiteY12" fmla="*/ 5604 h 10000"/>
              <a:gd name="connsiteX13" fmla="*/ 5548 w 10776"/>
              <a:gd name="connsiteY13" fmla="*/ 5895 h 10000"/>
              <a:gd name="connsiteX14" fmla="*/ 6081 w 10776"/>
              <a:gd name="connsiteY14" fmla="*/ 8328 h 10000"/>
              <a:gd name="connsiteX15" fmla="*/ 6809 w 10776"/>
              <a:gd name="connsiteY15" fmla="*/ 7669 h 10000"/>
              <a:gd name="connsiteX16" fmla="*/ 7234 w 10776"/>
              <a:gd name="connsiteY16" fmla="*/ 8771 h 10000"/>
              <a:gd name="connsiteX17" fmla="*/ 7997 w 10776"/>
              <a:gd name="connsiteY17" fmla="*/ 8226 h 10000"/>
              <a:gd name="connsiteX18" fmla="*/ 8773 w 10776"/>
              <a:gd name="connsiteY18" fmla="*/ 9595 h 10000"/>
              <a:gd name="connsiteX19" fmla="*/ 9427 w 10776"/>
              <a:gd name="connsiteY19" fmla="*/ 9240 h 10000"/>
              <a:gd name="connsiteX20" fmla="*/ 10009 w 10776"/>
              <a:gd name="connsiteY20" fmla="*/ 9848 h 10000"/>
              <a:gd name="connsiteX21" fmla="*/ 10776 w 10776"/>
              <a:gd name="connsiteY21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4117 w 10776"/>
              <a:gd name="connsiteY10" fmla="*/ 3969 h 10000"/>
              <a:gd name="connsiteX11" fmla="*/ 4481 w 10776"/>
              <a:gd name="connsiteY11" fmla="*/ 6757 h 10000"/>
              <a:gd name="connsiteX12" fmla="*/ 5088 w 10776"/>
              <a:gd name="connsiteY12" fmla="*/ 5604 h 10000"/>
              <a:gd name="connsiteX13" fmla="*/ 5548 w 10776"/>
              <a:gd name="connsiteY13" fmla="*/ 5895 h 10000"/>
              <a:gd name="connsiteX14" fmla="*/ 6081 w 10776"/>
              <a:gd name="connsiteY14" fmla="*/ 8328 h 10000"/>
              <a:gd name="connsiteX15" fmla="*/ 6809 w 10776"/>
              <a:gd name="connsiteY15" fmla="*/ 7669 h 10000"/>
              <a:gd name="connsiteX16" fmla="*/ 7234 w 10776"/>
              <a:gd name="connsiteY16" fmla="*/ 8771 h 10000"/>
              <a:gd name="connsiteX17" fmla="*/ 7997 w 10776"/>
              <a:gd name="connsiteY17" fmla="*/ 8226 h 10000"/>
              <a:gd name="connsiteX18" fmla="*/ 8773 w 10776"/>
              <a:gd name="connsiteY18" fmla="*/ 9595 h 10000"/>
              <a:gd name="connsiteX19" fmla="*/ 9427 w 10776"/>
              <a:gd name="connsiteY19" fmla="*/ 9240 h 10000"/>
              <a:gd name="connsiteX20" fmla="*/ 10009 w 10776"/>
              <a:gd name="connsiteY20" fmla="*/ 9848 h 10000"/>
              <a:gd name="connsiteX21" fmla="*/ 10776 w 10776"/>
              <a:gd name="connsiteY21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81 w 10776"/>
              <a:gd name="connsiteY12" fmla="*/ 6757 h 10000"/>
              <a:gd name="connsiteX13" fmla="*/ 5088 w 10776"/>
              <a:gd name="connsiteY13" fmla="*/ 5604 h 10000"/>
              <a:gd name="connsiteX14" fmla="*/ 5548 w 10776"/>
              <a:gd name="connsiteY14" fmla="*/ 5895 h 10000"/>
              <a:gd name="connsiteX15" fmla="*/ 6081 w 10776"/>
              <a:gd name="connsiteY15" fmla="*/ 8328 h 10000"/>
              <a:gd name="connsiteX16" fmla="*/ 6809 w 10776"/>
              <a:gd name="connsiteY16" fmla="*/ 7669 h 10000"/>
              <a:gd name="connsiteX17" fmla="*/ 7234 w 10776"/>
              <a:gd name="connsiteY17" fmla="*/ 8771 h 10000"/>
              <a:gd name="connsiteX18" fmla="*/ 7997 w 10776"/>
              <a:gd name="connsiteY18" fmla="*/ 8226 h 10000"/>
              <a:gd name="connsiteX19" fmla="*/ 8773 w 10776"/>
              <a:gd name="connsiteY19" fmla="*/ 9595 h 10000"/>
              <a:gd name="connsiteX20" fmla="*/ 9427 w 10776"/>
              <a:gd name="connsiteY20" fmla="*/ 9240 h 10000"/>
              <a:gd name="connsiteX21" fmla="*/ 10009 w 10776"/>
              <a:gd name="connsiteY21" fmla="*/ 9848 h 10000"/>
              <a:gd name="connsiteX22" fmla="*/ 10776 w 10776"/>
              <a:gd name="connsiteY22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81 w 10776"/>
              <a:gd name="connsiteY12" fmla="*/ 675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6081 w 10776"/>
              <a:gd name="connsiteY16" fmla="*/ 8328 h 10000"/>
              <a:gd name="connsiteX17" fmla="*/ 6809 w 10776"/>
              <a:gd name="connsiteY17" fmla="*/ 7669 h 10000"/>
              <a:gd name="connsiteX18" fmla="*/ 7234 w 10776"/>
              <a:gd name="connsiteY18" fmla="*/ 8771 h 10000"/>
              <a:gd name="connsiteX19" fmla="*/ 7997 w 10776"/>
              <a:gd name="connsiteY19" fmla="*/ 8226 h 10000"/>
              <a:gd name="connsiteX20" fmla="*/ 8773 w 10776"/>
              <a:gd name="connsiteY20" fmla="*/ 9595 h 10000"/>
              <a:gd name="connsiteX21" fmla="*/ 9427 w 10776"/>
              <a:gd name="connsiteY21" fmla="*/ 9240 h 10000"/>
              <a:gd name="connsiteX22" fmla="*/ 10009 w 10776"/>
              <a:gd name="connsiteY22" fmla="*/ 9848 h 10000"/>
              <a:gd name="connsiteX23" fmla="*/ 10776 w 10776"/>
              <a:gd name="connsiteY23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6081 w 10776"/>
              <a:gd name="connsiteY16" fmla="*/ 8328 h 10000"/>
              <a:gd name="connsiteX17" fmla="*/ 6809 w 10776"/>
              <a:gd name="connsiteY17" fmla="*/ 7669 h 10000"/>
              <a:gd name="connsiteX18" fmla="*/ 7234 w 10776"/>
              <a:gd name="connsiteY18" fmla="*/ 8771 h 10000"/>
              <a:gd name="connsiteX19" fmla="*/ 7997 w 10776"/>
              <a:gd name="connsiteY19" fmla="*/ 8226 h 10000"/>
              <a:gd name="connsiteX20" fmla="*/ 8773 w 10776"/>
              <a:gd name="connsiteY20" fmla="*/ 9595 h 10000"/>
              <a:gd name="connsiteX21" fmla="*/ 9427 w 10776"/>
              <a:gd name="connsiteY21" fmla="*/ 9240 h 10000"/>
              <a:gd name="connsiteX22" fmla="*/ 10009 w 10776"/>
              <a:gd name="connsiteY22" fmla="*/ 9848 h 10000"/>
              <a:gd name="connsiteX23" fmla="*/ 10776 w 10776"/>
              <a:gd name="connsiteY23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6081 w 10776"/>
              <a:gd name="connsiteY16" fmla="*/ 8328 h 10000"/>
              <a:gd name="connsiteX17" fmla="*/ 6445 w 10776"/>
              <a:gd name="connsiteY17" fmla="*/ 6655 h 10000"/>
              <a:gd name="connsiteX18" fmla="*/ 6809 w 10776"/>
              <a:gd name="connsiteY18" fmla="*/ 7669 h 10000"/>
              <a:gd name="connsiteX19" fmla="*/ 7234 w 10776"/>
              <a:gd name="connsiteY19" fmla="*/ 8771 h 10000"/>
              <a:gd name="connsiteX20" fmla="*/ 7997 w 10776"/>
              <a:gd name="connsiteY20" fmla="*/ 8226 h 10000"/>
              <a:gd name="connsiteX21" fmla="*/ 8773 w 10776"/>
              <a:gd name="connsiteY21" fmla="*/ 9595 h 10000"/>
              <a:gd name="connsiteX22" fmla="*/ 9427 w 10776"/>
              <a:gd name="connsiteY22" fmla="*/ 9240 h 10000"/>
              <a:gd name="connsiteX23" fmla="*/ 10009 w 10776"/>
              <a:gd name="connsiteY23" fmla="*/ 9848 h 10000"/>
              <a:gd name="connsiteX24" fmla="*/ 10776 w 10776"/>
              <a:gd name="connsiteY24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5863 w 10776"/>
              <a:gd name="connsiteY16" fmla="*/ 6453 h 10000"/>
              <a:gd name="connsiteX17" fmla="*/ 6081 w 10776"/>
              <a:gd name="connsiteY17" fmla="*/ 8328 h 10000"/>
              <a:gd name="connsiteX18" fmla="*/ 6445 w 10776"/>
              <a:gd name="connsiteY18" fmla="*/ 6655 h 10000"/>
              <a:gd name="connsiteX19" fmla="*/ 6809 w 10776"/>
              <a:gd name="connsiteY19" fmla="*/ 7669 h 10000"/>
              <a:gd name="connsiteX20" fmla="*/ 7234 w 10776"/>
              <a:gd name="connsiteY20" fmla="*/ 8771 h 10000"/>
              <a:gd name="connsiteX21" fmla="*/ 7997 w 10776"/>
              <a:gd name="connsiteY21" fmla="*/ 8226 h 10000"/>
              <a:gd name="connsiteX22" fmla="*/ 8773 w 10776"/>
              <a:gd name="connsiteY22" fmla="*/ 9595 h 10000"/>
              <a:gd name="connsiteX23" fmla="*/ 9427 w 10776"/>
              <a:gd name="connsiteY23" fmla="*/ 9240 h 10000"/>
              <a:gd name="connsiteX24" fmla="*/ 10009 w 10776"/>
              <a:gd name="connsiteY24" fmla="*/ 9848 h 10000"/>
              <a:gd name="connsiteX25" fmla="*/ 10776 w 10776"/>
              <a:gd name="connsiteY25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5863 w 10776"/>
              <a:gd name="connsiteY16" fmla="*/ 6453 h 10000"/>
              <a:gd name="connsiteX17" fmla="*/ 6081 w 10776"/>
              <a:gd name="connsiteY17" fmla="*/ 8328 h 10000"/>
              <a:gd name="connsiteX18" fmla="*/ 6227 w 10776"/>
              <a:gd name="connsiteY18" fmla="*/ 5895 h 10000"/>
              <a:gd name="connsiteX19" fmla="*/ 6445 w 10776"/>
              <a:gd name="connsiteY19" fmla="*/ 6655 h 10000"/>
              <a:gd name="connsiteX20" fmla="*/ 6809 w 10776"/>
              <a:gd name="connsiteY20" fmla="*/ 7669 h 10000"/>
              <a:gd name="connsiteX21" fmla="*/ 7234 w 10776"/>
              <a:gd name="connsiteY21" fmla="*/ 8771 h 10000"/>
              <a:gd name="connsiteX22" fmla="*/ 7997 w 10776"/>
              <a:gd name="connsiteY22" fmla="*/ 8226 h 10000"/>
              <a:gd name="connsiteX23" fmla="*/ 8773 w 10776"/>
              <a:gd name="connsiteY23" fmla="*/ 9595 h 10000"/>
              <a:gd name="connsiteX24" fmla="*/ 9427 w 10776"/>
              <a:gd name="connsiteY24" fmla="*/ 9240 h 10000"/>
              <a:gd name="connsiteX25" fmla="*/ 10009 w 10776"/>
              <a:gd name="connsiteY25" fmla="*/ 9848 h 10000"/>
              <a:gd name="connsiteX26" fmla="*/ 10776 w 10776"/>
              <a:gd name="connsiteY26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5863 w 10776"/>
              <a:gd name="connsiteY16" fmla="*/ 6453 h 10000"/>
              <a:gd name="connsiteX17" fmla="*/ 6081 w 10776"/>
              <a:gd name="connsiteY17" fmla="*/ 7365 h 10000"/>
              <a:gd name="connsiteX18" fmla="*/ 6227 w 10776"/>
              <a:gd name="connsiteY18" fmla="*/ 5895 h 10000"/>
              <a:gd name="connsiteX19" fmla="*/ 6445 w 10776"/>
              <a:gd name="connsiteY19" fmla="*/ 6655 h 10000"/>
              <a:gd name="connsiteX20" fmla="*/ 6809 w 10776"/>
              <a:gd name="connsiteY20" fmla="*/ 7669 h 10000"/>
              <a:gd name="connsiteX21" fmla="*/ 7234 w 10776"/>
              <a:gd name="connsiteY21" fmla="*/ 8771 h 10000"/>
              <a:gd name="connsiteX22" fmla="*/ 7997 w 10776"/>
              <a:gd name="connsiteY22" fmla="*/ 8226 h 10000"/>
              <a:gd name="connsiteX23" fmla="*/ 8773 w 10776"/>
              <a:gd name="connsiteY23" fmla="*/ 9595 h 10000"/>
              <a:gd name="connsiteX24" fmla="*/ 9427 w 10776"/>
              <a:gd name="connsiteY24" fmla="*/ 9240 h 10000"/>
              <a:gd name="connsiteX25" fmla="*/ 10009 w 10776"/>
              <a:gd name="connsiteY25" fmla="*/ 9848 h 10000"/>
              <a:gd name="connsiteX26" fmla="*/ 10776 w 10776"/>
              <a:gd name="connsiteY26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5863 w 10776"/>
              <a:gd name="connsiteY16" fmla="*/ 6453 h 10000"/>
              <a:gd name="connsiteX17" fmla="*/ 6081 w 10776"/>
              <a:gd name="connsiteY17" fmla="*/ 7365 h 10000"/>
              <a:gd name="connsiteX18" fmla="*/ 6227 w 10776"/>
              <a:gd name="connsiteY18" fmla="*/ 5895 h 10000"/>
              <a:gd name="connsiteX19" fmla="*/ 6445 w 10776"/>
              <a:gd name="connsiteY19" fmla="*/ 6655 h 10000"/>
              <a:gd name="connsiteX20" fmla="*/ 6712 w 10776"/>
              <a:gd name="connsiteY20" fmla="*/ 6453 h 10000"/>
              <a:gd name="connsiteX21" fmla="*/ 6809 w 10776"/>
              <a:gd name="connsiteY21" fmla="*/ 7669 h 10000"/>
              <a:gd name="connsiteX22" fmla="*/ 7234 w 10776"/>
              <a:gd name="connsiteY22" fmla="*/ 8771 h 10000"/>
              <a:gd name="connsiteX23" fmla="*/ 7997 w 10776"/>
              <a:gd name="connsiteY23" fmla="*/ 8226 h 10000"/>
              <a:gd name="connsiteX24" fmla="*/ 8773 w 10776"/>
              <a:gd name="connsiteY24" fmla="*/ 9595 h 10000"/>
              <a:gd name="connsiteX25" fmla="*/ 9427 w 10776"/>
              <a:gd name="connsiteY25" fmla="*/ 9240 h 10000"/>
              <a:gd name="connsiteX26" fmla="*/ 10009 w 10776"/>
              <a:gd name="connsiteY26" fmla="*/ 9848 h 10000"/>
              <a:gd name="connsiteX27" fmla="*/ 10776 w 10776"/>
              <a:gd name="connsiteY27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5863 w 10776"/>
              <a:gd name="connsiteY16" fmla="*/ 6453 h 10000"/>
              <a:gd name="connsiteX17" fmla="*/ 6081 w 10776"/>
              <a:gd name="connsiteY17" fmla="*/ 7365 h 10000"/>
              <a:gd name="connsiteX18" fmla="*/ 6227 w 10776"/>
              <a:gd name="connsiteY18" fmla="*/ 5895 h 10000"/>
              <a:gd name="connsiteX19" fmla="*/ 6445 w 10776"/>
              <a:gd name="connsiteY19" fmla="*/ 6655 h 10000"/>
              <a:gd name="connsiteX20" fmla="*/ 6712 w 10776"/>
              <a:gd name="connsiteY20" fmla="*/ 6453 h 10000"/>
              <a:gd name="connsiteX21" fmla="*/ 6809 w 10776"/>
              <a:gd name="connsiteY21" fmla="*/ 7669 h 10000"/>
              <a:gd name="connsiteX22" fmla="*/ 7234 w 10776"/>
              <a:gd name="connsiteY22" fmla="*/ 8771 h 10000"/>
              <a:gd name="connsiteX23" fmla="*/ 7536 w 10776"/>
              <a:gd name="connsiteY23" fmla="*/ 7517 h 10000"/>
              <a:gd name="connsiteX24" fmla="*/ 7997 w 10776"/>
              <a:gd name="connsiteY24" fmla="*/ 8226 h 10000"/>
              <a:gd name="connsiteX25" fmla="*/ 8773 w 10776"/>
              <a:gd name="connsiteY25" fmla="*/ 9595 h 10000"/>
              <a:gd name="connsiteX26" fmla="*/ 9427 w 10776"/>
              <a:gd name="connsiteY26" fmla="*/ 9240 h 10000"/>
              <a:gd name="connsiteX27" fmla="*/ 10009 w 10776"/>
              <a:gd name="connsiteY27" fmla="*/ 9848 h 10000"/>
              <a:gd name="connsiteX28" fmla="*/ 10776 w 10776"/>
              <a:gd name="connsiteY28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5863 w 10776"/>
              <a:gd name="connsiteY16" fmla="*/ 6453 h 10000"/>
              <a:gd name="connsiteX17" fmla="*/ 6081 w 10776"/>
              <a:gd name="connsiteY17" fmla="*/ 7365 h 10000"/>
              <a:gd name="connsiteX18" fmla="*/ 6227 w 10776"/>
              <a:gd name="connsiteY18" fmla="*/ 5895 h 10000"/>
              <a:gd name="connsiteX19" fmla="*/ 6445 w 10776"/>
              <a:gd name="connsiteY19" fmla="*/ 6655 h 10000"/>
              <a:gd name="connsiteX20" fmla="*/ 6615 w 10776"/>
              <a:gd name="connsiteY20" fmla="*/ 6453 h 10000"/>
              <a:gd name="connsiteX21" fmla="*/ 6809 w 10776"/>
              <a:gd name="connsiteY21" fmla="*/ 7669 h 10000"/>
              <a:gd name="connsiteX22" fmla="*/ 7234 w 10776"/>
              <a:gd name="connsiteY22" fmla="*/ 8771 h 10000"/>
              <a:gd name="connsiteX23" fmla="*/ 7536 w 10776"/>
              <a:gd name="connsiteY23" fmla="*/ 7517 h 10000"/>
              <a:gd name="connsiteX24" fmla="*/ 7997 w 10776"/>
              <a:gd name="connsiteY24" fmla="*/ 8226 h 10000"/>
              <a:gd name="connsiteX25" fmla="*/ 8773 w 10776"/>
              <a:gd name="connsiteY25" fmla="*/ 9595 h 10000"/>
              <a:gd name="connsiteX26" fmla="*/ 9427 w 10776"/>
              <a:gd name="connsiteY26" fmla="*/ 9240 h 10000"/>
              <a:gd name="connsiteX27" fmla="*/ 10009 w 10776"/>
              <a:gd name="connsiteY27" fmla="*/ 9848 h 10000"/>
              <a:gd name="connsiteX28" fmla="*/ 10776 w 10776"/>
              <a:gd name="connsiteY28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207 w 10776"/>
              <a:gd name="connsiteY4" fmla="*/ 4426 h 10000"/>
              <a:gd name="connsiteX5" fmla="*/ 1474 w 10776"/>
              <a:gd name="connsiteY5" fmla="*/ 5337 h 10000"/>
              <a:gd name="connsiteX6" fmla="*/ 1702 w 10776"/>
              <a:gd name="connsiteY6" fmla="*/ 2627 h 10000"/>
              <a:gd name="connsiteX7" fmla="*/ 2080 w 10776"/>
              <a:gd name="connsiteY7" fmla="*/ 2804 h 10000"/>
              <a:gd name="connsiteX8" fmla="*/ 2323 w 10776"/>
              <a:gd name="connsiteY8" fmla="*/ 371 h 10000"/>
              <a:gd name="connsiteX9" fmla="*/ 2766 w 10776"/>
              <a:gd name="connsiteY9" fmla="*/ 578 h 10000"/>
              <a:gd name="connsiteX10" fmla="*/ 3341 w 10776"/>
              <a:gd name="connsiteY10" fmla="*/ 3260 h 10000"/>
              <a:gd name="connsiteX11" fmla="*/ 3778 w 10776"/>
              <a:gd name="connsiteY11" fmla="*/ 2246 h 10000"/>
              <a:gd name="connsiteX12" fmla="*/ 4117 w 10776"/>
              <a:gd name="connsiteY12" fmla="*/ 3969 h 10000"/>
              <a:gd name="connsiteX13" fmla="*/ 4457 w 10776"/>
              <a:gd name="connsiteY13" fmla="*/ 5287 h 10000"/>
              <a:gd name="connsiteX14" fmla="*/ 4796 w 10776"/>
              <a:gd name="connsiteY14" fmla="*/ 4679 h 10000"/>
              <a:gd name="connsiteX15" fmla="*/ 5088 w 10776"/>
              <a:gd name="connsiteY15" fmla="*/ 5604 h 10000"/>
              <a:gd name="connsiteX16" fmla="*/ 5548 w 10776"/>
              <a:gd name="connsiteY16" fmla="*/ 5895 h 10000"/>
              <a:gd name="connsiteX17" fmla="*/ 5863 w 10776"/>
              <a:gd name="connsiteY17" fmla="*/ 6453 h 10000"/>
              <a:gd name="connsiteX18" fmla="*/ 6081 w 10776"/>
              <a:gd name="connsiteY18" fmla="*/ 7365 h 10000"/>
              <a:gd name="connsiteX19" fmla="*/ 6227 w 10776"/>
              <a:gd name="connsiteY19" fmla="*/ 5895 h 10000"/>
              <a:gd name="connsiteX20" fmla="*/ 6445 w 10776"/>
              <a:gd name="connsiteY20" fmla="*/ 6655 h 10000"/>
              <a:gd name="connsiteX21" fmla="*/ 6615 w 10776"/>
              <a:gd name="connsiteY21" fmla="*/ 6453 h 10000"/>
              <a:gd name="connsiteX22" fmla="*/ 6809 w 10776"/>
              <a:gd name="connsiteY22" fmla="*/ 7669 h 10000"/>
              <a:gd name="connsiteX23" fmla="*/ 7234 w 10776"/>
              <a:gd name="connsiteY23" fmla="*/ 8771 h 10000"/>
              <a:gd name="connsiteX24" fmla="*/ 7536 w 10776"/>
              <a:gd name="connsiteY24" fmla="*/ 7517 h 10000"/>
              <a:gd name="connsiteX25" fmla="*/ 7997 w 10776"/>
              <a:gd name="connsiteY25" fmla="*/ 8226 h 10000"/>
              <a:gd name="connsiteX26" fmla="*/ 8773 w 10776"/>
              <a:gd name="connsiteY26" fmla="*/ 9595 h 10000"/>
              <a:gd name="connsiteX27" fmla="*/ 9427 w 10776"/>
              <a:gd name="connsiteY27" fmla="*/ 9240 h 10000"/>
              <a:gd name="connsiteX28" fmla="*/ 10009 w 10776"/>
              <a:gd name="connsiteY28" fmla="*/ 9848 h 10000"/>
              <a:gd name="connsiteX29" fmla="*/ 10776 w 10776"/>
              <a:gd name="connsiteY29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674 w 10776"/>
              <a:gd name="connsiteY2" fmla="*/ 7162 h 10000"/>
              <a:gd name="connsiteX3" fmla="*/ 851 w 10776"/>
              <a:gd name="connsiteY3" fmla="*/ 8771 h 10000"/>
              <a:gd name="connsiteX4" fmla="*/ 1038 w 10776"/>
              <a:gd name="connsiteY4" fmla="*/ 6249 h 10000"/>
              <a:gd name="connsiteX5" fmla="*/ 1207 w 10776"/>
              <a:gd name="connsiteY5" fmla="*/ 4426 h 10000"/>
              <a:gd name="connsiteX6" fmla="*/ 1474 w 10776"/>
              <a:gd name="connsiteY6" fmla="*/ 5337 h 10000"/>
              <a:gd name="connsiteX7" fmla="*/ 1702 w 10776"/>
              <a:gd name="connsiteY7" fmla="*/ 2627 h 10000"/>
              <a:gd name="connsiteX8" fmla="*/ 2080 w 10776"/>
              <a:gd name="connsiteY8" fmla="*/ 2804 h 10000"/>
              <a:gd name="connsiteX9" fmla="*/ 2323 w 10776"/>
              <a:gd name="connsiteY9" fmla="*/ 371 h 10000"/>
              <a:gd name="connsiteX10" fmla="*/ 2766 w 10776"/>
              <a:gd name="connsiteY10" fmla="*/ 578 h 10000"/>
              <a:gd name="connsiteX11" fmla="*/ 3341 w 10776"/>
              <a:gd name="connsiteY11" fmla="*/ 3260 h 10000"/>
              <a:gd name="connsiteX12" fmla="*/ 3778 w 10776"/>
              <a:gd name="connsiteY12" fmla="*/ 2246 h 10000"/>
              <a:gd name="connsiteX13" fmla="*/ 4117 w 10776"/>
              <a:gd name="connsiteY13" fmla="*/ 3969 h 10000"/>
              <a:gd name="connsiteX14" fmla="*/ 4457 w 10776"/>
              <a:gd name="connsiteY14" fmla="*/ 5287 h 10000"/>
              <a:gd name="connsiteX15" fmla="*/ 4796 w 10776"/>
              <a:gd name="connsiteY15" fmla="*/ 4679 h 10000"/>
              <a:gd name="connsiteX16" fmla="*/ 5088 w 10776"/>
              <a:gd name="connsiteY16" fmla="*/ 5604 h 10000"/>
              <a:gd name="connsiteX17" fmla="*/ 5548 w 10776"/>
              <a:gd name="connsiteY17" fmla="*/ 5895 h 10000"/>
              <a:gd name="connsiteX18" fmla="*/ 5863 w 10776"/>
              <a:gd name="connsiteY18" fmla="*/ 6453 h 10000"/>
              <a:gd name="connsiteX19" fmla="*/ 6081 w 10776"/>
              <a:gd name="connsiteY19" fmla="*/ 7365 h 10000"/>
              <a:gd name="connsiteX20" fmla="*/ 6227 w 10776"/>
              <a:gd name="connsiteY20" fmla="*/ 5895 h 10000"/>
              <a:gd name="connsiteX21" fmla="*/ 6445 w 10776"/>
              <a:gd name="connsiteY21" fmla="*/ 6655 h 10000"/>
              <a:gd name="connsiteX22" fmla="*/ 6615 w 10776"/>
              <a:gd name="connsiteY22" fmla="*/ 6453 h 10000"/>
              <a:gd name="connsiteX23" fmla="*/ 6809 w 10776"/>
              <a:gd name="connsiteY23" fmla="*/ 7669 h 10000"/>
              <a:gd name="connsiteX24" fmla="*/ 7234 w 10776"/>
              <a:gd name="connsiteY24" fmla="*/ 8771 h 10000"/>
              <a:gd name="connsiteX25" fmla="*/ 7536 w 10776"/>
              <a:gd name="connsiteY25" fmla="*/ 7517 h 10000"/>
              <a:gd name="connsiteX26" fmla="*/ 7997 w 10776"/>
              <a:gd name="connsiteY26" fmla="*/ 8226 h 10000"/>
              <a:gd name="connsiteX27" fmla="*/ 8773 w 10776"/>
              <a:gd name="connsiteY27" fmla="*/ 9595 h 10000"/>
              <a:gd name="connsiteX28" fmla="*/ 9427 w 10776"/>
              <a:gd name="connsiteY28" fmla="*/ 9240 h 10000"/>
              <a:gd name="connsiteX29" fmla="*/ 10009 w 10776"/>
              <a:gd name="connsiteY29" fmla="*/ 9848 h 10000"/>
              <a:gd name="connsiteX30" fmla="*/ 10776 w 10776"/>
              <a:gd name="connsiteY30" fmla="*/ 10000 h 10000"/>
              <a:gd name="connsiteX0" fmla="*/ 0 w 10776"/>
              <a:gd name="connsiteY0" fmla="*/ 9798 h 9798"/>
              <a:gd name="connsiteX1" fmla="*/ 504 w 10776"/>
              <a:gd name="connsiteY1" fmla="*/ 9038 h 9798"/>
              <a:gd name="connsiteX2" fmla="*/ 674 w 10776"/>
              <a:gd name="connsiteY2" fmla="*/ 6960 h 9798"/>
              <a:gd name="connsiteX3" fmla="*/ 851 w 10776"/>
              <a:gd name="connsiteY3" fmla="*/ 8569 h 9798"/>
              <a:gd name="connsiteX4" fmla="*/ 1038 w 10776"/>
              <a:gd name="connsiteY4" fmla="*/ 6047 h 9798"/>
              <a:gd name="connsiteX5" fmla="*/ 1207 w 10776"/>
              <a:gd name="connsiteY5" fmla="*/ 4224 h 9798"/>
              <a:gd name="connsiteX6" fmla="*/ 1474 w 10776"/>
              <a:gd name="connsiteY6" fmla="*/ 5135 h 9798"/>
              <a:gd name="connsiteX7" fmla="*/ 1702 w 10776"/>
              <a:gd name="connsiteY7" fmla="*/ 2425 h 9798"/>
              <a:gd name="connsiteX8" fmla="*/ 2080 w 10776"/>
              <a:gd name="connsiteY8" fmla="*/ 2602 h 9798"/>
              <a:gd name="connsiteX9" fmla="*/ 2323 w 10776"/>
              <a:gd name="connsiteY9" fmla="*/ 169 h 9798"/>
              <a:gd name="connsiteX10" fmla="*/ 2566 w 10776"/>
              <a:gd name="connsiteY10" fmla="*/ 1587 h 9798"/>
              <a:gd name="connsiteX11" fmla="*/ 2766 w 10776"/>
              <a:gd name="connsiteY11" fmla="*/ 376 h 9798"/>
              <a:gd name="connsiteX12" fmla="*/ 3341 w 10776"/>
              <a:gd name="connsiteY12" fmla="*/ 3058 h 9798"/>
              <a:gd name="connsiteX13" fmla="*/ 3778 w 10776"/>
              <a:gd name="connsiteY13" fmla="*/ 2044 h 9798"/>
              <a:gd name="connsiteX14" fmla="*/ 4117 w 10776"/>
              <a:gd name="connsiteY14" fmla="*/ 3767 h 9798"/>
              <a:gd name="connsiteX15" fmla="*/ 4457 w 10776"/>
              <a:gd name="connsiteY15" fmla="*/ 5085 h 9798"/>
              <a:gd name="connsiteX16" fmla="*/ 4796 w 10776"/>
              <a:gd name="connsiteY16" fmla="*/ 4477 h 9798"/>
              <a:gd name="connsiteX17" fmla="*/ 5088 w 10776"/>
              <a:gd name="connsiteY17" fmla="*/ 5402 h 9798"/>
              <a:gd name="connsiteX18" fmla="*/ 5548 w 10776"/>
              <a:gd name="connsiteY18" fmla="*/ 5693 h 9798"/>
              <a:gd name="connsiteX19" fmla="*/ 5863 w 10776"/>
              <a:gd name="connsiteY19" fmla="*/ 6251 h 9798"/>
              <a:gd name="connsiteX20" fmla="*/ 6081 w 10776"/>
              <a:gd name="connsiteY20" fmla="*/ 7163 h 9798"/>
              <a:gd name="connsiteX21" fmla="*/ 6227 w 10776"/>
              <a:gd name="connsiteY21" fmla="*/ 5693 h 9798"/>
              <a:gd name="connsiteX22" fmla="*/ 6445 w 10776"/>
              <a:gd name="connsiteY22" fmla="*/ 6453 h 9798"/>
              <a:gd name="connsiteX23" fmla="*/ 6615 w 10776"/>
              <a:gd name="connsiteY23" fmla="*/ 6251 h 9798"/>
              <a:gd name="connsiteX24" fmla="*/ 6809 w 10776"/>
              <a:gd name="connsiteY24" fmla="*/ 7467 h 9798"/>
              <a:gd name="connsiteX25" fmla="*/ 7234 w 10776"/>
              <a:gd name="connsiteY25" fmla="*/ 8569 h 9798"/>
              <a:gd name="connsiteX26" fmla="*/ 7536 w 10776"/>
              <a:gd name="connsiteY26" fmla="*/ 7315 h 9798"/>
              <a:gd name="connsiteX27" fmla="*/ 7997 w 10776"/>
              <a:gd name="connsiteY27" fmla="*/ 8024 h 9798"/>
              <a:gd name="connsiteX28" fmla="*/ 8773 w 10776"/>
              <a:gd name="connsiteY28" fmla="*/ 9393 h 9798"/>
              <a:gd name="connsiteX29" fmla="*/ 9427 w 10776"/>
              <a:gd name="connsiteY29" fmla="*/ 9038 h 9798"/>
              <a:gd name="connsiteX30" fmla="*/ 10009 w 10776"/>
              <a:gd name="connsiteY30" fmla="*/ 9646 h 9798"/>
              <a:gd name="connsiteX31" fmla="*/ 10776 w 10776"/>
              <a:gd name="connsiteY31" fmla="*/ 9798 h 9798"/>
              <a:gd name="connsiteX0" fmla="*/ 0 w 10000"/>
              <a:gd name="connsiteY0" fmla="*/ 10000 h 10000"/>
              <a:gd name="connsiteX1" fmla="*/ 468 w 10000"/>
              <a:gd name="connsiteY1" fmla="*/ 9224 h 10000"/>
              <a:gd name="connsiteX2" fmla="*/ 625 w 10000"/>
              <a:gd name="connsiteY2" fmla="*/ 7103 h 10000"/>
              <a:gd name="connsiteX3" fmla="*/ 790 w 10000"/>
              <a:gd name="connsiteY3" fmla="*/ 8746 h 10000"/>
              <a:gd name="connsiteX4" fmla="*/ 963 w 10000"/>
              <a:gd name="connsiteY4" fmla="*/ 6172 h 10000"/>
              <a:gd name="connsiteX5" fmla="*/ 1120 w 10000"/>
              <a:gd name="connsiteY5" fmla="*/ 4311 h 10000"/>
              <a:gd name="connsiteX6" fmla="*/ 1368 w 10000"/>
              <a:gd name="connsiteY6" fmla="*/ 5241 h 10000"/>
              <a:gd name="connsiteX7" fmla="*/ 1579 w 10000"/>
              <a:gd name="connsiteY7" fmla="*/ 2475 h 10000"/>
              <a:gd name="connsiteX8" fmla="*/ 1930 w 10000"/>
              <a:gd name="connsiteY8" fmla="*/ 2656 h 10000"/>
              <a:gd name="connsiteX9" fmla="*/ 2156 w 10000"/>
              <a:gd name="connsiteY9" fmla="*/ 172 h 10000"/>
              <a:gd name="connsiteX10" fmla="*/ 2381 w 10000"/>
              <a:gd name="connsiteY10" fmla="*/ 1620 h 10000"/>
              <a:gd name="connsiteX11" fmla="*/ 2567 w 10000"/>
              <a:gd name="connsiteY11" fmla="*/ 384 h 10000"/>
              <a:gd name="connsiteX12" fmla="*/ 3100 w 10000"/>
              <a:gd name="connsiteY12" fmla="*/ 3121 h 10000"/>
              <a:gd name="connsiteX13" fmla="*/ 3506 w 10000"/>
              <a:gd name="connsiteY13" fmla="*/ 2086 h 10000"/>
              <a:gd name="connsiteX14" fmla="*/ 3821 w 10000"/>
              <a:gd name="connsiteY14" fmla="*/ 3845 h 10000"/>
              <a:gd name="connsiteX15" fmla="*/ 4136 w 10000"/>
              <a:gd name="connsiteY15" fmla="*/ 5190 h 10000"/>
              <a:gd name="connsiteX16" fmla="*/ 4451 w 10000"/>
              <a:gd name="connsiteY16" fmla="*/ 4569 h 10000"/>
              <a:gd name="connsiteX17" fmla="*/ 4722 w 10000"/>
              <a:gd name="connsiteY17" fmla="*/ 5513 h 10000"/>
              <a:gd name="connsiteX18" fmla="*/ 5148 w 10000"/>
              <a:gd name="connsiteY18" fmla="*/ 5810 h 10000"/>
              <a:gd name="connsiteX19" fmla="*/ 5441 w 10000"/>
              <a:gd name="connsiteY19" fmla="*/ 6380 h 10000"/>
              <a:gd name="connsiteX20" fmla="*/ 5643 w 10000"/>
              <a:gd name="connsiteY20" fmla="*/ 7311 h 10000"/>
              <a:gd name="connsiteX21" fmla="*/ 5779 w 10000"/>
              <a:gd name="connsiteY21" fmla="*/ 5810 h 10000"/>
              <a:gd name="connsiteX22" fmla="*/ 5981 w 10000"/>
              <a:gd name="connsiteY22" fmla="*/ 6586 h 10000"/>
              <a:gd name="connsiteX23" fmla="*/ 6139 w 10000"/>
              <a:gd name="connsiteY23" fmla="*/ 6380 h 10000"/>
              <a:gd name="connsiteX24" fmla="*/ 6319 w 10000"/>
              <a:gd name="connsiteY24" fmla="*/ 7621 h 10000"/>
              <a:gd name="connsiteX25" fmla="*/ 6474 w 10000"/>
              <a:gd name="connsiteY25" fmla="*/ 7118 h 10000"/>
              <a:gd name="connsiteX26" fmla="*/ 6713 w 10000"/>
              <a:gd name="connsiteY26" fmla="*/ 8746 h 10000"/>
              <a:gd name="connsiteX27" fmla="*/ 6993 w 10000"/>
              <a:gd name="connsiteY27" fmla="*/ 7466 h 10000"/>
              <a:gd name="connsiteX28" fmla="*/ 7421 w 10000"/>
              <a:gd name="connsiteY28" fmla="*/ 8189 h 10000"/>
              <a:gd name="connsiteX29" fmla="*/ 8141 w 10000"/>
              <a:gd name="connsiteY29" fmla="*/ 9587 h 10000"/>
              <a:gd name="connsiteX30" fmla="*/ 8748 w 10000"/>
              <a:gd name="connsiteY30" fmla="*/ 9224 h 10000"/>
              <a:gd name="connsiteX31" fmla="*/ 9288 w 10000"/>
              <a:gd name="connsiteY31" fmla="*/ 9845 h 10000"/>
              <a:gd name="connsiteX32" fmla="*/ 10000 w 10000"/>
              <a:gd name="connsiteY32" fmla="*/ 10000 h 10000"/>
              <a:gd name="connsiteX0" fmla="*/ 0 w 10000"/>
              <a:gd name="connsiteY0" fmla="*/ 10000 h 10000"/>
              <a:gd name="connsiteX1" fmla="*/ 468 w 10000"/>
              <a:gd name="connsiteY1" fmla="*/ 9224 h 10000"/>
              <a:gd name="connsiteX2" fmla="*/ 625 w 10000"/>
              <a:gd name="connsiteY2" fmla="*/ 7103 h 10000"/>
              <a:gd name="connsiteX3" fmla="*/ 790 w 10000"/>
              <a:gd name="connsiteY3" fmla="*/ 8746 h 10000"/>
              <a:gd name="connsiteX4" fmla="*/ 963 w 10000"/>
              <a:gd name="connsiteY4" fmla="*/ 6172 h 10000"/>
              <a:gd name="connsiteX5" fmla="*/ 1120 w 10000"/>
              <a:gd name="connsiteY5" fmla="*/ 4311 h 10000"/>
              <a:gd name="connsiteX6" fmla="*/ 1368 w 10000"/>
              <a:gd name="connsiteY6" fmla="*/ 5241 h 10000"/>
              <a:gd name="connsiteX7" fmla="*/ 1579 w 10000"/>
              <a:gd name="connsiteY7" fmla="*/ 2475 h 10000"/>
              <a:gd name="connsiteX8" fmla="*/ 1930 w 10000"/>
              <a:gd name="connsiteY8" fmla="*/ 2656 h 10000"/>
              <a:gd name="connsiteX9" fmla="*/ 2156 w 10000"/>
              <a:gd name="connsiteY9" fmla="*/ 172 h 10000"/>
              <a:gd name="connsiteX10" fmla="*/ 2381 w 10000"/>
              <a:gd name="connsiteY10" fmla="*/ 1620 h 10000"/>
              <a:gd name="connsiteX11" fmla="*/ 2567 w 10000"/>
              <a:gd name="connsiteY11" fmla="*/ 384 h 10000"/>
              <a:gd name="connsiteX12" fmla="*/ 3100 w 10000"/>
              <a:gd name="connsiteY12" fmla="*/ 3121 h 10000"/>
              <a:gd name="connsiteX13" fmla="*/ 3506 w 10000"/>
              <a:gd name="connsiteY13" fmla="*/ 2086 h 10000"/>
              <a:gd name="connsiteX14" fmla="*/ 3821 w 10000"/>
              <a:gd name="connsiteY14" fmla="*/ 3845 h 10000"/>
              <a:gd name="connsiteX15" fmla="*/ 4136 w 10000"/>
              <a:gd name="connsiteY15" fmla="*/ 5190 h 10000"/>
              <a:gd name="connsiteX16" fmla="*/ 4451 w 10000"/>
              <a:gd name="connsiteY16" fmla="*/ 4569 h 10000"/>
              <a:gd name="connsiteX17" fmla="*/ 4722 w 10000"/>
              <a:gd name="connsiteY17" fmla="*/ 5513 h 10000"/>
              <a:gd name="connsiteX18" fmla="*/ 5148 w 10000"/>
              <a:gd name="connsiteY18" fmla="*/ 5810 h 10000"/>
              <a:gd name="connsiteX19" fmla="*/ 5441 w 10000"/>
              <a:gd name="connsiteY19" fmla="*/ 6380 h 10000"/>
              <a:gd name="connsiteX20" fmla="*/ 5643 w 10000"/>
              <a:gd name="connsiteY20" fmla="*/ 7311 h 10000"/>
              <a:gd name="connsiteX21" fmla="*/ 5779 w 10000"/>
              <a:gd name="connsiteY21" fmla="*/ 5810 h 10000"/>
              <a:gd name="connsiteX22" fmla="*/ 5981 w 10000"/>
              <a:gd name="connsiteY22" fmla="*/ 6586 h 10000"/>
              <a:gd name="connsiteX23" fmla="*/ 6139 w 10000"/>
              <a:gd name="connsiteY23" fmla="*/ 6380 h 10000"/>
              <a:gd name="connsiteX24" fmla="*/ 6319 w 10000"/>
              <a:gd name="connsiteY24" fmla="*/ 7621 h 10000"/>
              <a:gd name="connsiteX25" fmla="*/ 6474 w 10000"/>
              <a:gd name="connsiteY25" fmla="*/ 7118 h 10000"/>
              <a:gd name="connsiteX26" fmla="*/ 6713 w 10000"/>
              <a:gd name="connsiteY26" fmla="*/ 8746 h 10000"/>
              <a:gd name="connsiteX27" fmla="*/ 6993 w 10000"/>
              <a:gd name="connsiteY27" fmla="*/ 7466 h 10000"/>
              <a:gd name="connsiteX28" fmla="*/ 7403 w 10000"/>
              <a:gd name="connsiteY28" fmla="*/ 9004 h 10000"/>
              <a:gd name="connsiteX29" fmla="*/ 8141 w 10000"/>
              <a:gd name="connsiteY29" fmla="*/ 9587 h 10000"/>
              <a:gd name="connsiteX30" fmla="*/ 8748 w 10000"/>
              <a:gd name="connsiteY30" fmla="*/ 9224 h 10000"/>
              <a:gd name="connsiteX31" fmla="*/ 9288 w 10000"/>
              <a:gd name="connsiteY31" fmla="*/ 9845 h 10000"/>
              <a:gd name="connsiteX32" fmla="*/ 10000 w 10000"/>
              <a:gd name="connsiteY32" fmla="*/ 10000 h 10000"/>
              <a:gd name="connsiteX0" fmla="*/ 0 w 10000"/>
              <a:gd name="connsiteY0" fmla="*/ 10000 h 10000"/>
              <a:gd name="connsiteX1" fmla="*/ 468 w 10000"/>
              <a:gd name="connsiteY1" fmla="*/ 9224 h 10000"/>
              <a:gd name="connsiteX2" fmla="*/ 625 w 10000"/>
              <a:gd name="connsiteY2" fmla="*/ 7103 h 10000"/>
              <a:gd name="connsiteX3" fmla="*/ 790 w 10000"/>
              <a:gd name="connsiteY3" fmla="*/ 8746 h 10000"/>
              <a:gd name="connsiteX4" fmla="*/ 963 w 10000"/>
              <a:gd name="connsiteY4" fmla="*/ 6172 h 10000"/>
              <a:gd name="connsiteX5" fmla="*/ 1120 w 10000"/>
              <a:gd name="connsiteY5" fmla="*/ 4311 h 10000"/>
              <a:gd name="connsiteX6" fmla="*/ 1368 w 10000"/>
              <a:gd name="connsiteY6" fmla="*/ 5241 h 10000"/>
              <a:gd name="connsiteX7" fmla="*/ 1579 w 10000"/>
              <a:gd name="connsiteY7" fmla="*/ 2475 h 10000"/>
              <a:gd name="connsiteX8" fmla="*/ 1930 w 10000"/>
              <a:gd name="connsiteY8" fmla="*/ 2656 h 10000"/>
              <a:gd name="connsiteX9" fmla="*/ 2156 w 10000"/>
              <a:gd name="connsiteY9" fmla="*/ 172 h 10000"/>
              <a:gd name="connsiteX10" fmla="*/ 2381 w 10000"/>
              <a:gd name="connsiteY10" fmla="*/ 1620 h 10000"/>
              <a:gd name="connsiteX11" fmla="*/ 2567 w 10000"/>
              <a:gd name="connsiteY11" fmla="*/ 384 h 10000"/>
              <a:gd name="connsiteX12" fmla="*/ 3100 w 10000"/>
              <a:gd name="connsiteY12" fmla="*/ 3121 h 10000"/>
              <a:gd name="connsiteX13" fmla="*/ 3506 w 10000"/>
              <a:gd name="connsiteY13" fmla="*/ 2086 h 10000"/>
              <a:gd name="connsiteX14" fmla="*/ 3821 w 10000"/>
              <a:gd name="connsiteY14" fmla="*/ 3845 h 10000"/>
              <a:gd name="connsiteX15" fmla="*/ 4136 w 10000"/>
              <a:gd name="connsiteY15" fmla="*/ 5190 h 10000"/>
              <a:gd name="connsiteX16" fmla="*/ 4451 w 10000"/>
              <a:gd name="connsiteY16" fmla="*/ 4569 h 10000"/>
              <a:gd name="connsiteX17" fmla="*/ 4722 w 10000"/>
              <a:gd name="connsiteY17" fmla="*/ 5513 h 10000"/>
              <a:gd name="connsiteX18" fmla="*/ 5148 w 10000"/>
              <a:gd name="connsiteY18" fmla="*/ 5810 h 10000"/>
              <a:gd name="connsiteX19" fmla="*/ 5441 w 10000"/>
              <a:gd name="connsiteY19" fmla="*/ 6380 h 10000"/>
              <a:gd name="connsiteX20" fmla="*/ 5643 w 10000"/>
              <a:gd name="connsiteY20" fmla="*/ 7311 h 10000"/>
              <a:gd name="connsiteX21" fmla="*/ 5779 w 10000"/>
              <a:gd name="connsiteY21" fmla="*/ 5810 h 10000"/>
              <a:gd name="connsiteX22" fmla="*/ 5981 w 10000"/>
              <a:gd name="connsiteY22" fmla="*/ 6586 h 10000"/>
              <a:gd name="connsiteX23" fmla="*/ 6139 w 10000"/>
              <a:gd name="connsiteY23" fmla="*/ 6380 h 10000"/>
              <a:gd name="connsiteX24" fmla="*/ 6319 w 10000"/>
              <a:gd name="connsiteY24" fmla="*/ 7621 h 10000"/>
              <a:gd name="connsiteX25" fmla="*/ 6474 w 10000"/>
              <a:gd name="connsiteY25" fmla="*/ 7118 h 10000"/>
              <a:gd name="connsiteX26" fmla="*/ 6713 w 10000"/>
              <a:gd name="connsiteY26" fmla="*/ 8746 h 10000"/>
              <a:gd name="connsiteX27" fmla="*/ 6993 w 10000"/>
              <a:gd name="connsiteY27" fmla="*/ 7466 h 10000"/>
              <a:gd name="connsiteX28" fmla="*/ 7403 w 10000"/>
              <a:gd name="connsiteY28" fmla="*/ 9004 h 10000"/>
              <a:gd name="connsiteX29" fmla="*/ 7747 w 10000"/>
              <a:gd name="connsiteY29" fmla="*/ 8665 h 10000"/>
              <a:gd name="connsiteX30" fmla="*/ 8141 w 10000"/>
              <a:gd name="connsiteY30" fmla="*/ 9587 h 10000"/>
              <a:gd name="connsiteX31" fmla="*/ 8748 w 10000"/>
              <a:gd name="connsiteY31" fmla="*/ 9224 h 10000"/>
              <a:gd name="connsiteX32" fmla="*/ 9288 w 10000"/>
              <a:gd name="connsiteY32" fmla="*/ 9845 h 10000"/>
              <a:gd name="connsiteX33" fmla="*/ 10000 w 10000"/>
              <a:gd name="connsiteY33" fmla="*/ 10000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0000" h="10000">
                <a:moveTo>
                  <a:pt x="0" y="10000"/>
                </a:moveTo>
                <a:cubicBezTo>
                  <a:pt x="78" y="9949"/>
                  <a:pt x="336" y="9434"/>
                  <a:pt x="468" y="9224"/>
                </a:cubicBezTo>
                <a:cubicBezTo>
                  <a:pt x="575" y="9077"/>
                  <a:pt x="572" y="7183"/>
                  <a:pt x="625" y="7103"/>
                </a:cubicBezTo>
                <a:cubicBezTo>
                  <a:pt x="679" y="7024"/>
                  <a:pt x="733" y="8901"/>
                  <a:pt x="790" y="8746"/>
                </a:cubicBezTo>
                <a:cubicBezTo>
                  <a:pt x="846" y="8591"/>
                  <a:pt x="901" y="6661"/>
                  <a:pt x="963" y="6172"/>
                </a:cubicBezTo>
                <a:cubicBezTo>
                  <a:pt x="1026" y="5683"/>
                  <a:pt x="1052" y="4466"/>
                  <a:pt x="1120" y="4311"/>
                </a:cubicBezTo>
                <a:cubicBezTo>
                  <a:pt x="1188" y="4156"/>
                  <a:pt x="1292" y="5547"/>
                  <a:pt x="1368" y="5241"/>
                </a:cubicBezTo>
                <a:cubicBezTo>
                  <a:pt x="1444" y="4935"/>
                  <a:pt x="1486" y="2906"/>
                  <a:pt x="1579" y="2475"/>
                </a:cubicBezTo>
                <a:cubicBezTo>
                  <a:pt x="1673" y="2043"/>
                  <a:pt x="1835" y="3039"/>
                  <a:pt x="1930" y="2656"/>
                </a:cubicBezTo>
                <a:cubicBezTo>
                  <a:pt x="2026" y="2272"/>
                  <a:pt x="2081" y="345"/>
                  <a:pt x="2156" y="172"/>
                </a:cubicBezTo>
                <a:cubicBezTo>
                  <a:pt x="2231" y="0"/>
                  <a:pt x="2313" y="1585"/>
                  <a:pt x="2381" y="1620"/>
                </a:cubicBezTo>
                <a:cubicBezTo>
                  <a:pt x="2450" y="1654"/>
                  <a:pt x="2447" y="134"/>
                  <a:pt x="2567" y="384"/>
                </a:cubicBezTo>
                <a:cubicBezTo>
                  <a:pt x="2687" y="634"/>
                  <a:pt x="2944" y="2837"/>
                  <a:pt x="3100" y="3121"/>
                </a:cubicBezTo>
                <a:cubicBezTo>
                  <a:pt x="3257" y="3405"/>
                  <a:pt x="3386" y="1966"/>
                  <a:pt x="3506" y="2086"/>
                </a:cubicBezTo>
                <a:cubicBezTo>
                  <a:pt x="3626" y="2207"/>
                  <a:pt x="3716" y="3327"/>
                  <a:pt x="3821" y="3845"/>
                </a:cubicBezTo>
                <a:cubicBezTo>
                  <a:pt x="3925" y="4362"/>
                  <a:pt x="4031" y="5069"/>
                  <a:pt x="4136" y="5190"/>
                </a:cubicBezTo>
                <a:cubicBezTo>
                  <a:pt x="4241" y="5310"/>
                  <a:pt x="4353" y="4515"/>
                  <a:pt x="4451" y="4569"/>
                </a:cubicBezTo>
                <a:cubicBezTo>
                  <a:pt x="4548" y="4623"/>
                  <a:pt x="4609" y="5471"/>
                  <a:pt x="4722" y="5513"/>
                </a:cubicBezTo>
                <a:cubicBezTo>
                  <a:pt x="4924" y="3997"/>
                  <a:pt x="4787" y="5392"/>
                  <a:pt x="5148" y="5810"/>
                </a:cubicBezTo>
                <a:cubicBezTo>
                  <a:pt x="5261" y="6049"/>
                  <a:pt x="5358" y="6130"/>
                  <a:pt x="5441" y="6380"/>
                </a:cubicBezTo>
                <a:cubicBezTo>
                  <a:pt x="5523" y="6630"/>
                  <a:pt x="5586" y="7406"/>
                  <a:pt x="5643" y="7311"/>
                </a:cubicBezTo>
                <a:cubicBezTo>
                  <a:pt x="5700" y="7216"/>
                  <a:pt x="5722" y="5931"/>
                  <a:pt x="5779" y="5810"/>
                </a:cubicBezTo>
                <a:cubicBezTo>
                  <a:pt x="5835" y="5690"/>
                  <a:pt x="5921" y="6491"/>
                  <a:pt x="5981" y="6586"/>
                </a:cubicBezTo>
                <a:cubicBezTo>
                  <a:pt x="6041" y="6681"/>
                  <a:pt x="6082" y="6207"/>
                  <a:pt x="6139" y="6380"/>
                </a:cubicBezTo>
                <a:cubicBezTo>
                  <a:pt x="6195" y="6552"/>
                  <a:pt x="6223" y="7227"/>
                  <a:pt x="6319" y="7621"/>
                </a:cubicBezTo>
                <a:cubicBezTo>
                  <a:pt x="6361" y="7894"/>
                  <a:pt x="6408" y="6931"/>
                  <a:pt x="6474" y="7118"/>
                </a:cubicBezTo>
                <a:cubicBezTo>
                  <a:pt x="6540" y="7305"/>
                  <a:pt x="6627" y="8688"/>
                  <a:pt x="6713" y="8746"/>
                </a:cubicBezTo>
                <a:cubicBezTo>
                  <a:pt x="6799" y="8804"/>
                  <a:pt x="6878" y="7423"/>
                  <a:pt x="6993" y="7466"/>
                </a:cubicBezTo>
                <a:cubicBezTo>
                  <a:pt x="7108" y="7509"/>
                  <a:pt x="7277" y="8804"/>
                  <a:pt x="7403" y="9004"/>
                </a:cubicBezTo>
                <a:cubicBezTo>
                  <a:pt x="7529" y="9204"/>
                  <a:pt x="7624" y="8568"/>
                  <a:pt x="7747" y="8665"/>
                </a:cubicBezTo>
                <a:cubicBezTo>
                  <a:pt x="7870" y="8762"/>
                  <a:pt x="7974" y="9494"/>
                  <a:pt x="8141" y="9587"/>
                </a:cubicBezTo>
                <a:cubicBezTo>
                  <a:pt x="8308" y="9680"/>
                  <a:pt x="8557" y="9181"/>
                  <a:pt x="8748" y="9224"/>
                </a:cubicBezTo>
                <a:cubicBezTo>
                  <a:pt x="8939" y="9267"/>
                  <a:pt x="9079" y="9715"/>
                  <a:pt x="9288" y="9845"/>
                </a:cubicBezTo>
                <a:cubicBezTo>
                  <a:pt x="9497" y="9974"/>
                  <a:pt x="9881" y="9914"/>
                  <a:pt x="10000" y="10000"/>
                </a:cubicBezTo>
              </a:path>
            </a:pathLst>
          </a:custGeom>
          <a:noFill/>
          <a:ln w="38100" cmpd="sng">
            <a:solidFill>
              <a:schemeClr val="bg1">
                <a:lumMod val="75000"/>
              </a:scheme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endParaRPr lang="it-CH"/>
          </a:p>
        </p:txBody>
      </p:sp>
      <p:sp>
        <p:nvSpPr>
          <p:cNvPr id="9" name="Freeform 5" descr="Dark vertical"/>
          <p:cNvSpPr>
            <a:spLocks/>
          </p:cNvSpPr>
          <p:nvPr/>
        </p:nvSpPr>
        <p:spPr bwMode="auto">
          <a:xfrm>
            <a:off x="1346150" y="5096550"/>
            <a:ext cx="9392699" cy="1284779"/>
          </a:xfrm>
          <a:custGeom>
            <a:avLst/>
            <a:gdLst>
              <a:gd name="connsiteX0" fmla="*/ 0 w 10000"/>
              <a:gd name="connsiteY0" fmla="*/ 10000 h 10000"/>
              <a:gd name="connsiteX1" fmla="*/ 504 w 10000"/>
              <a:gd name="connsiteY1" fmla="*/ 9243 h 10000"/>
              <a:gd name="connsiteX2" fmla="*/ 851 w 10000"/>
              <a:gd name="connsiteY2" fmla="*/ 8776 h 10000"/>
              <a:gd name="connsiteX3" fmla="*/ 1702 w 10000"/>
              <a:gd name="connsiteY3" fmla="*/ 2653 h 10000"/>
              <a:gd name="connsiteX4" fmla="*/ 2766 w 10000"/>
              <a:gd name="connsiteY4" fmla="*/ 612 h 10000"/>
              <a:gd name="connsiteX5" fmla="*/ 4894 w 10000"/>
              <a:gd name="connsiteY5" fmla="*/ 6327 h 10000"/>
              <a:gd name="connsiteX6" fmla="*/ 7234 w 10000"/>
              <a:gd name="connsiteY6" fmla="*/ 8776 h 10000"/>
              <a:gd name="connsiteX7" fmla="*/ 10000 w 10000"/>
              <a:gd name="connsiteY7" fmla="*/ 10000 h 10000"/>
              <a:gd name="connsiteX0" fmla="*/ 0 w 10000"/>
              <a:gd name="connsiteY0" fmla="*/ 10000 h 10000"/>
              <a:gd name="connsiteX1" fmla="*/ 504 w 10000"/>
              <a:gd name="connsiteY1" fmla="*/ 9243 h 10000"/>
              <a:gd name="connsiteX2" fmla="*/ 851 w 10000"/>
              <a:gd name="connsiteY2" fmla="*/ 8776 h 10000"/>
              <a:gd name="connsiteX3" fmla="*/ 1038 w 10000"/>
              <a:gd name="connsiteY3" fmla="*/ 6263 h 10000"/>
              <a:gd name="connsiteX4" fmla="*/ 1702 w 10000"/>
              <a:gd name="connsiteY4" fmla="*/ 2653 h 10000"/>
              <a:gd name="connsiteX5" fmla="*/ 2766 w 10000"/>
              <a:gd name="connsiteY5" fmla="*/ 612 h 10000"/>
              <a:gd name="connsiteX6" fmla="*/ 4894 w 10000"/>
              <a:gd name="connsiteY6" fmla="*/ 6327 h 10000"/>
              <a:gd name="connsiteX7" fmla="*/ 7234 w 10000"/>
              <a:gd name="connsiteY7" fmla="*/ 8776 h 10000"/>
              <a:gd name="connsiteX8" fmla="*/ 10000 w 10000"/>
              <a:gd name="connsiteY8" fmla="*/ 10000 h 10000"/>
              <a:gd name="connsiteX0" fmla="*/ 0 w 10000"/>
              <a:gd name="connsiteY0" fmla="*/ 10000 h 10000"/>
              <a:gd name="connsiteX1" fmla="*/ 504 w 10000"/>
              <a:gd name="connsiteY1" fmla="*/ 9243 h 10000"/>
              <a:gd name="connsiteX2" fmla="*/ 851 w 10000"/>
              <a:gd name="connsiteY2" fmla="*/ 8776 h 10000"/>
              <a:gd name="connsiteX3" fmla="*/ 1038 w 10000"/>
              <a:gd name="connsiteY3" fmla="*/ 6263 h 10000"/>
              <a:gd name="connsiteX4" fmla="*/ 1474 w 10000"/>
              <a:gd name="connsiteY4" fmla="*/ 5354 h 10000"/>
              <a:gd name="connsiteX5" fmla="*/ 1702 w 10000"/>
              <a:gd name="connsiteY5" fmla="*/ 2653 h 10000"/>
              <a:gd name="connsiteX6" fmla="*/ 2766 w 10000"/>
              <a:gd name="connsiteY6" fmla="*/ 612 h 10000"/>
              <a:gd name="connsiteX7" fmla="*/ 4894 w 10000"/>
              <a:gd name="connsiteY7" fmla="*/ 6327 h 10000"/>
              <a:gd name="connsiteX8" fmla="*/ 7234 w 10000"/>
              <a:gd name="connsiteY8" fmla="*/ 8776 h 10000"/>
              <a:gd name="connsiteX9" fmla="*/ 10000 w 10000"/>
              <a:gd name="connsiteY9" fmla="*/ 10000 h 10000"/>
              <a:gd name="connsiteX0" fmla="*/ 0 w 10000"/>
              <a:gd name="connsiteY0" fmla="*/ 9971 h 9971"/>
              <a:gd name="connsiteX1" fmla="*/ 504 w 10000"/>
              <a:gd name="connsiteY1" fmla="*/ 9214 h 9971"/>
              <a:gd name="connsiteX2" fmla="*/ 851 w 10000"/>
              <a:gd name="connsiteY2" fmla="*/ 8747 h 9971"/>
              <a:gd name="connsiteX3" fmla="*/ 1038 w 10000"/>
              <a:gd name="connsiteY3" fmla="*/ 6234 h 9971"/>
              <a:gd name="connsiteX4" fmla="*/ 1474 w 10000"/>
              <a:gd name="connsiteY4" fmla="*/ 5325 h 9971"/>
              <a:gd name="connsiteX5" fmla="*/ 1702 w 10000"/>
              <a:gd name="connsiteY5" fmla="*/ 2624 h 9971"/>
              <a:gd name="connsiteX6" fmla="*/ 2080 w 10000"/>
              <a:gd name="connsiteY6" fmla="*/ 2801 h 9971"/>
              <a:gd name="connsiteX7" fmla="*/ 2766 w 10000"/>
              <a:gd name="connsiteY7" fmla="*/ 583 h 9971"/>
              <a:gd name="connsiteX8" fmla="*/ 4894 w 10000"/>
              <a:gd name="connsiteY8" fmla="*/ 6298 h 9971"/>
              <a:gd name="connsiteX9" fmla="*/ 7234 w 10000"/>
              <a:gd name="connsiteY9" fmla="*/ 8747 h 9971"/>
              <a:gd name="connsiteX10" fmla="*/ 10000 w 10000"/>
              <a:gd name="connsiteY10" fmla="*/ 9971 h 9971"/>
              <a:gd name="connsiteX0" fmla="*/ 0 w 10000"/>
              <a:gd name="connsiteY0" fmla="*/ 10405 h 10405"/>
              <a:gd name="connsiteX1" fmla="*/ 504 w 10000"/>
              <a:gd name="connsiteY1" fmla="*/ 9646 h 10405"/>
              <a:gd name="connsiteX2" fmla="*/ 851 w 10000"/>
              <a:gd name="connsiteY2" fmla="*/ 9177 h 10405"/>
              <a:gd name="connsiteX3" fmla="*/ 1038 w 10000"/>
              <a:gd name="connsiteY3" fmla="*/ 6657 h 10405"/>
              <a:gd name="connsiteX4" fmla="*/ 1474 w 10000"/>
              <a:gd name="connsiteY4" fmla="*/ 5745 h 10405"/>
              <a:gd name="connsiteX5" fmla="*/ 1702 w 10000"/>
              <a:gd name="connsiteY5" fmla="*/ 3037 h 10405"/>
              <a:gd name="connsiteX6" fmla="*/ 2080 w 10000"/>
              <a:gd name="connsiteY6" fmla="*/ 3214 h 10405"/>
              <a:gd name="connsiteX7" fmla="*/ 2323 w 10000"/>
              <a:gd name="connsiteY7" fmla="*/ 783 h 10405"/>
              <a:gd name="connsiteX8" fmla="*/ 2766 w 10000"/>
              <a:gd name="connsiteY8" fmla="*/ 990 h 10405"/>
              <a:gd name="connsiteX9" fmla="*/ 4894 w 10000"/>
              <a:gd name="connsiteY9" fmla="*/ 6721 h 10405"/>
              <a:gd name="connsiteX10" fmla="*/ 7234 w 10000"/>
              <a:gd name="connsiteY10" fmla="*/ 9177 h 10405"/>
              <a:gd name="connsiteX11" fmla="*/ 10000 w 10000"/>
              <a:gd name="connsiteY11" fmla="*/ 10405 h 10405"/>
              <a:gd name="connsiteX0" fmla="*/ 0 w 10000"/>
              <a:gd name="connsiteY0" fmla="*/ 9993 h 9993"/>
              <a:gd name="connsiteX1" fmla="*/ 504 w 10000"/>
              <a:gd name="connsiteY1" fmla="*/ 9234 h 9993"/>
              <a:gd name="connsiteX2" fmla="*/ 851 w 10000"/>
              <a:gd name="connsiteY2" fmla="*/ 8765 h 9993"/>
              <a:gd name="connsiteX3" fmla="*/ 1038 w 10000"/>
              <a:gd name="connsiteY3" fmla="*/ 6245 h 9993"/>
              <a:gd name="connsiteX4" fmla="*/ 1474 w 10000"/>
              <a:gd name="connsiteY4" fmla="*/ 5333 h 9993"/>
              <a:gd name="connsiteX5" fmla="*/ 1702 w 10000"/>
              <a:gd name="connsiteY5" fmla="*/ 2625 h 9993"/>
              <a:gd name="connsiteX6" fmla="*/ 2080 w 10000"/>
              <a:gd name="connsiteY6" fmla="*/ 2802 h 9993"/>
              <a:gd name="connsiteX7" fmla="*/ 2323 w 10000"/>
              <a:gd name="connsiteY7" fmla="*/ 371 h 9993"/>
              <a:gd name="connsiteX8" fmla="*/ 2766 w 10000"/>
              <a:gd name="connsiteY8" fmla="*/ 578 h 9993"/>
              <a:gd name="connsiteX9" fmla="*/ 3341 w 10000"/>
              <a:gd name="connsiteY9" fmla="*/ 3258 h 9993"/>
              <a:gd name="connsiteX10" fmla="*/ 4894 w 10000"/>
              <a:gd name="connsiteY10" fmla="*/ 6309 h 9993"/>
              <a:gd name="connsiteX11" fmla="*/ 7234 w 10000"/>
              <a:gd name="connsiteY11" fmla="*/ 8765 h 9993"/>
              <a:gd name="connsiteX12" fmla="*/ 10000 w 10000"/>
              <a:gd name="connsiteY12" fmla="*/ 9993 h 9993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894 w 10000"/>
              <a:gd name="connsiteY11" fmla="*/ 6313 h 10000"/>
              <a:gd name="connsiteX12" fmla="*/ 7234 w 10000"/>
              <a:gd name="connsiteY12" fmla="*/ 8771 h 10000"/>
              <a:gd name="connsiteX13" fmla="*/ 10000 w 10000"/>
              <a:gd name="connsiteY13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7234 w 10000"/>
              <a:gd name="connsiteY13" fmla="*/ 8771 h 10000"/>
              <a:gd name="connsiteX14" fmla="*/ 10000 w 10000"/>
              <a:gd name="connsiteY14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5548 w 10000"/>
              <a:gd name="connsiteY13" fmla="*/ 5895 h 10000"/>
              <a:gd name="connsiteX14" fmla="*/ 7234 w 10000"/>
              <a:gd name="connsiteY14" fmla="*/ 8771 h 10000"/>
              <a:gd name="connsiteX15" fmla="*/ 10000 w 10000"/>
              <a:gd name="connsiteY15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5548 w 10000"/>
              <a:gd name="connsiteY13" fmla="*/ 5895 h 10000"/>
              <a:gd name="connsiteX14" fmla="*/ 6081 w 10000"/>
              <a:gd name="connsiteY14" fmla="*/ 8328 h 10000"/>
              <a:gd name="connsiteX15" fmla="*/ 7234 w 10000"/>
              <a:gd name="connsiteY15" fmla="*/ 8771 h 10000"/>
              <a:gd name="connsiteX16" fmla="*/ 10000 w 10000"/>
              <a:gd name="connsiteY16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5548 w 10000"/>
              <a:gd name="connsiteY13" fmla="*/ 5895 h 10000"/>
              <a:gd name="connsiteX14" fmla="*/ 6081 w 10000"/>
              <a:gd name="connsiteY14" fmla="*/ 8328 h 10000"/>
              <a:gd name="connsiteX15" fmla="*/ 6809 w 10000"/>
              <a:gd name="connsiteY15" fmla="*/ 7669 h 10000"/>
              <a:gd name="connsiteX16" fmla="*/ 7234 w 10000"/>
              <a:gd name="connsiteY16" fmla="*/ 8771 h 10000"/>
              <a:gd name="connsiteX17" fmla="*/ 10000 w 10000"/>
              <a:gd name="connsiteY17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5548 w 10000"/>
              <a:gd name="connsiteY13" fmla="*/ 5895 h 10000"/>
              <a:gd name="connsiteX14" fmla="*/ 6081 w 10000"/>
              <a:gd name="connsiteY14" fmla="*/ 8328 h 10000"/>
              <a:gd name="connsiteX15" fmla="*/ 6809 w 10000"/>
              <a:gd name="connsiteY15" fmla="*/ 7669 h 10000"/>
              <a:gd name="connsiteX16" fmla="*/ 7234 w 10000"/>
              <a:gd name="connsiteY16" fmla="*/ 8771 h 10000"/>
              <a:gd name="connsiteX17" fmla="*/ 7997 w 10000"/>
              <a:gd name="connsiteY17" fmla="*/ 8226 h 10000"/>
              <a:gd name="connsiteX18" fmla="*/ 10000 w 10000"/>
              <a:gd name="connsiteY18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5548 w 10000"/>
              <a:gd name="connsiteY13" fmla="*/ 5895 h 10000"/>
              <a:gd name="connsiteX14" fmla="*/ 6081 w 10000"/>
              <a:gd name="connsiteY14" fmla="*/ 8328 h 10000"/>
              <a:gd name="connsiteX15" fmla="*/ 6809 w 10000"/>
              <a:gd name="connsiteY15" fmla="*/ 7669 h 10000"/>
              <a:gd name="connsiteX16" fmla="*/ 7234 w 10000"/>
              <a:gd name="connsiteY16" fmla="*/ 8771 h 10000"/>
              <a:gd name="connsiteX17" fmla="*/ 7997 w 10000"/>
              <a:gd name="connsiteY17" fmla="*/ 8226 h 10000"/>
              <a:gd name="connsiteX18" fmla="*/ 8773 w 10000"/>
              <a:gd name="connsiteY18" fmla="*/ 9595 h 10000"/>
              <a:gd name="connsiteX19" fmla="*/ 10000 w 10000"/>
              <a:gd name="connsiteY19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5548 w 10000"/>
              <a:gd name="connsiteY13" fmla="*/ 5895 h 10000"/>
              <a:gd name="connsiteX14" fmla="*/ 6081 w 10000"/>
              <a:gd name="connsiteY14" fmla="*/ 8328 h 10000"/>
              <a:gd name="connsiteX15" fmla="*/ 6809 w 10000"/>
              <a:gd name="connsiteY15" fmla="*/ 7669 h 10000"/>
              <a:gd name="connsiteX16" fmla="*/ 7234 w 10000"/>
              <a:gd name="connsiteY16" fmla="*/ 8771 h 10000"/>
              <a:gd name="connsiteX17" fmla="*/ 7997 w 10000"/>
              <a:gd name="connsiteY17" fmla="*/ 8226 h 10000"/>
              <a:gd name="connsiteX18" fmla="*/ 8773 w 10000"/>
              <a:gd name="connsiteY18" fmla="*/ 9595 h 10000"/>
              <a:gd name="connsiteX19" fmla="*/ 9427 w 10000"/>
              <a:gd name="connsiteY19" fmla="*/ 9240 h 10000"/>
              <a:gd name="connsiteX20" fmla="*/ 10000 w 10000"/>
              <a:gd name="connsiteY20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4117 w 10776"/>
              <a:gd name="connsiteY10" fmla="*/ 3969 h 10000"/>
              <a:gd name="connsiteX11" fmla="*/ 4481 w 10776"/>
              <a:gd name="connsiteY11" fmla="*/ 6757 h 10000"/>
              <a:gd name="connsiteX12" fmla="*/ 4894 w 10776"/>
              <a:gd name="connsiteY12" fmla="*/ 6313 h 10000"/>
              <a:gd name="connsiteX13" fmla="*/ 5548 w 10776"/>
              <a:gd name="connsiteY13" fmla="*/ 5895 h 10000"/>
              <a:gd name="connsiteX14" fmla="*/ 6081 w 10776"/>
              <a:gd name="connsiteY14" fmla="*/ 8328 h 10000"/>
              <a:gd name="connsiteX15" fmla="*/ 6809 w 10776"/>
              <a:gd name="connsiteY15" fmla="*/ 7669 h 10000"/>
              <a:gd name="connsiteX16" fmla="*/ 7234 w 10776"/>
              <a:gd name="connsiteY16" fmla="*/ 8771 h 10000"/>
              <a:gd name="connsiteX17" fmla="*/ 7997 w 10776"/>
              <a:gd name="connsiteY17" fmla="*/ 8226 h 10000"/>
              <a:gd name="connsiteX18" fmla="*/ 8773 w 10776"/>
              <a:gd name="connsiteY18" fmla="*/ 9595 h 10000"/>
              <a:gd name="connsiteX19" fmla="*/ 9427 w 10776"/>
              <a:gd name="connsiteY19" fmla="*/ 9240 h 10000"/>
              <a:gd name="connsiteX20" fmla="*/ 10776 w 10776"/>
              <a:gd name="connsiteY20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4117 w 10776"/>
              <a:gd name="connsiteY10" fmla="*/ 3969 h 10000"/>
              <a:gd name="connsiteX11" fmla="*/ 4481 w 10776"/>
              <a:gd name="connsiteY11" fmla="*/ 6757 h 10000"/>
              <a:gd name="connsiteX12" fmla="*/ 4894 w 10776"/>
              <a:gd name="connsiteY12" fmla="*/ 6313 h 10000"/>
              <a:gd name="connsiteX13" fmla="*/ 5548 w 10776"/>
              <a:gd name="connsiteY13" fmla="*/ 5895 h 10000"/>
              <a:gd name="connsiteX14" fmla="*/ 6081 w 10776"/>
              <a:gd name="connsiteY14" fmla="*/ 8328 h 10000"/>
              <a:gd name="connsiteX15" fmla="*/ 6809 w 10776"/>
              <a:gd name="connsiteY15" fmla="*/ 7669 h 10000"/>
              <a:gd name="connsiteX16" fmla="*/ 7234 w 10776"/>
              <a:gd name="connsiteY16" fmla="*/ 8771 h 10000"/>
              <a:gd name="connsiteX17" fmla="*/ 7997 w 10776"/>
              <a:gd name="connsiteY17" fmla="*/ 8226 h 10000"/>
              <a:gd name="connsiteX18" fmla="*/ 8773 w 10776"/>
              <a:gd name="connsiteY18" fmla="*/ 9595 h 10000"/>
              <a:gd name="connsiteX19" fmla="*/ 9427 w 10776"/>
              <a:gd name="connsiteY19" fmla="*/ 9240 h 10000"/>
              <a:gd name="connsiteX20" fmla="*/ 10009 w 10776"/>
              <a:gd name="connsiteY20" fmla="*/ 9848 h 10000"/>
              <a:gd name="connsiteX21" fmla="*/ 10776 w 10776"/>
              <a:gd name="connsiteY21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4117 w 10776"/>
              <a:gd name="connsiteY10" fmla="*/ 3969 h 10000"/>
              <a:gd name="connsiteX11" fmla="*/ 4481 w 10776"/>
              <a:gd name="connsiteY11" fmla="*/ 6757 h 10000"/>
              <a:gd name="connsiteX12" fmla="*/ 5088 w 10776"/>
              <a:gd name="connsiteY12" fmla="*/ 5604 h 10000"/>
              <a:gd name="connsiteX13" fmla="*/ 5548 w 10776"/>
              <a:gd name="connsiteY13" fmla="*/ 5895 h 10000"/>
              <a:gd name="connsiteX14" fmla="*/ 6081 w 10776"/>
              <a:gd name="connsiteY14" fmla="*/ 8328 h 10000"/>
              <a:gd name="connsiteX15" fmla="*/ 6809 w 10776"/>
              <a:gd name="connsiteY15" fmla="*/ 7669 h 10000"/>
              <a:gd name="connsiteX16" fmla="*/ 7234 w 10776"/>
              <a:gd name="connsiteY16" fmla="*/ 8771 h 10000"/>
              <a:gd name="connsiteX17" fmla="*/ 7997 w 10776"/>
              <a:gd name="connsiteY17" fmla="*/ 8226 h 10000"/>
              <a:gd name="connsiteX18" fmla="*/ 8773 w 10776"/>
              <a:gd name="connsiteY18" fmla="*/ 9595 h 10000"/>
              <a:gd name="connsiteX19" fmla="*/ 9427 w 10776"/>
              <a:gd name="connsiteY19" fmla="*/ 9240 h 10000"/>
              <a:gd name="connsiteX20" fmla="*/ 10009 w 10776"/>
              <a:gd name="connsiteY20" fmla="*/ 9848 h 10000"/>
              <a:gd name="connsiteX21" fmla="*/ 10776 w 10776"/>
              <a:gd name="connsiteY21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4117 w 10776"/>
              <a:gd name="connsiteY10" fmla="*/ 3969 h 10000"/>
              <a:gd name="connsiteX11" fmla="*/ 4481 w 10776"/>
              <a:gd name="connsiteY11" fmla="*/ 6757 h 10000"/>
              <a:gd name="connsiteX12" fmla="*/ 5088 w 10776"/>
              <a:gd name="connsiteY12" fmla="*/ 5604 h 10000"/>
              <a:gd name="connsiteX13" fmla="*/ 5548 w 10776"/>
              <a:gd name="connsiteY13" fmla="*/ 5895 h 10000"/>
              <a:gd name="connsiteX14" fmla="*/ 6081 w 10776"/>
              <a:gd name="connsiteY14" fmla="*/ 8328 h 10000"/>
              <a:gd name="connsiteX15" fmla="*/ 6809 w 10776"/>
              <a:gd name="connsiteY15" fmla="*/ 7669 h 10000"/>
              <a:gd name="connsiteX16" fmla="*/ 7234 w 10776"/>
              <a:gd name="connsiteY16" fmla="*/ 8771 h 10000"/>
              <a:gd name="connsiteX17" fmla="*/ 7997 w 10776"/>
              <a:gd name="connsiteY17" fmla="*/ 8226 h 10000"/>
              <a:gd name="connsiteX18" fmla="*/ 8773 w 10776"/>
              <a:gd name="connsiteY18" fmla="*/ 9595 h 10000"/>
              <a:gd name="connsiteX19" fmla="*/ 9427 w 10776"/>
              <a:gd name="connsiteY19" fmla="*/ 9240 h 10000"/>
              <a:gd name="connsiteX20" fmla="*/ 10009 w 10776"/>
              <a:gd name="connsiteY20" fmla="*/ 9848 h 10000"/>
              <a:gd name="connsiteX21" fmla="*/ 10776 w 10776"/>
              <a:gd name="connsiteY21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81 w 10776"/>
              <a:gd name="connsiteY12" fmla="*/ 6757 h 10000"/>
              <a:gd name="connsiteX13" fmla="*/ 5088 w 10776"/>
              <a:gd name="connsiteY13" fmla="*/ 5604 h 10000"/>
              <a:gd name="connsiteX14" fmla="*/ 5548 w 10776"/>
              <a:gd name="connsiteY14" fmla="*/ 5895 h 10000"/>
              <a:gd name="connsiteX15" fmla="*/ 6081 w 10776"/>
              <a:gd name="connsiteY15" fmla="*/ 8328 h 10000"/>
              <a:gd name="connsiteX16" fmla="*/ 6809 w 10776"/>
              <a:gd name="connsiteY16" fmla="*/ 7669 h 10000"/>
              <a:gd name="connsiteX17" fmla="*/ 7234 w 10776"/>
              <a:gd name="connsiteY17" fmla="*/ 8771 h 10000"/>
              <a:gd name="connsiteX18" fmla="*/ 7997 w 10776"/>
              <a:gd name="connsiteY18" fmla="*/ 8226 h 10000"/>
              <a:gd name="connsiteX19" fmla="*/ 8773 w 10776"/>
              <a:gd name="connsiteY19" fmla="*/ 9595 h 10000"/>
              <a:gd name="connsiteX20" fmla="*/ 9427 w 10776"/>
              <a:gd name="connsiteY20" fmla="*/ 9240 h 10000"/>
              <a:gd name="connsiteX21" fmla="*/ 10009 w 10776"/>
              <a:gd name="connsiteY21" fmla="*/ 9848 h 10000"/>
              <a:gd name="connsiteX22" fmla="*/ 10776 w 10776"/>
              <a:gd name="connsiteY22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81 w 10776"/>
              <a:gd name="connsiteY12" fmla="*/ 675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6081 w 10776"/>
              <a:gd name="connsiteY16" fmla="*/ 8328 h 10000"/>
              <a:gd name="connsiteX17" fmla="*/ 6809 w 10776"/>
              <a:gd name="connsiteY17" fmla="*/ 7669 h 10000"/>
              <a:gd name="connsiteX18" fmla="*/ 7234 w 10776"/>
              <a:gd name="connsiteY18" fmla="*/ 8771 h 10000"/>
              <a:gd name="connsiteX19" fmla="*/ 7997 w 10776"/>
              <a:gd name="connsiteY19" fmla="*/ 8226 h 10000"/>
              <a:gd name="connsiteX20" fmla="*/ 8773 w 10776"/>
              <a:gd name="connsiteY20" fmla="*/ 9595 h 10000"/>
              <a:gd name="connsiteX21" fmla="*/ 9427 w 10776"/>
              <a:gd name="connsiteY21" fmla="*/ 9240 h 10000"/>
              <a:gd name="connsiteX22" fmla="*/ 10009 w 10776"/>
              <a:gd name="connsiteY22" fmla="*/ 9848 h 10000"/>
              <a:gd name="connsiteX23" fmla="*/ 10776 w 10776"/>
              <a:gd name="connsiteY23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6081 w 10776"/>
              <a:gd name="connsiteY16" fmla="*/ 8328 h 10000"/>
              <a:gd name="connsiteX17" fmla="*/ 6809 w 10776"/>
              <a:gd name="connsiteY17" fmla="*/ 7669 h 10000"/>
              <a:gd name="connsiteX18" fmla="*/ 7234 w 10776"/>
              <a:gd name="connsiteY18" fmla="*/ 8771 h 10000"/>
              <a:gd name="connsiteX19" fmla="*/ 7997 w 10776"/>
              <a:gd name="connsiteY19" fmla="*/ 8226 h 10000"/>
              <a:gd name="connsiteX20" fmla="*/ 8773 w 10776"/>
              <a:gd name="connsiteY20" fmla="*/ 9595 h 10000"/>
              <a:gd name="connsiteX21" fmla="*/ 9427 w 10776"/>
              <a:gd name="connsiteY21" fmla="*/ 9240 h 10000"/>
              <a:gd name="connsiteX22" fmla="*/ 10009 w 10776"/>
              <a:gd name="connsiteY22" fmla="*/ 9848 h 10000"/>
              <a:gd name="connsiteX23" fmla="*/ 10776 w 10776"/>
              <a:gd name="connsiteY23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6081 w 10776"/>
              <a:gd name="connsiteY16" fmla="*/ 8328 h 10000"/>
              <a:gd name="connsiteX17" fmla="*/ 6445 w 10776"/>
              <a:gd name="connsiteY17" fmla="*/ 6655 h 10000"/>
              <a:gd name="connsiteX18" fmla="*/ 6809 w 10776"/>
              <a:gd name="connsiteY18" fmla="*/ 7669 h 10000"/>
              <a:gd name="connsiteX19" fmla="*/ 7234 w 10776"/>
              <a:gd name="connsiteY19" fmla="*/ 8771 h 10000"/>
              <a:gd name="connsiteX20" fmla="*/ 7997 w 10776"/>
              <a:gd name="connsiteY20" fmla="*/ 8226 h 10000"/>
              <a:gd name="connsiteX21" fmla="*/ 8773 w 10776"/>
              <a:gd name="connsiteY21" fmla="*/ 9595 h 10000"/>
              <a:gd name="connsiteX22" fmla="*/ 9427 w 10776"/>
              <a:gd name="connsiteY22" fmla="*/ 9240 h 10000"/>
              <a:gd name="connsiteX23" fmla="*/ 10009 w 10776"/>
              <a:gd name="connsiteY23" fmla="*/ 9848 h 10000"/>
              <a:gd name="connsiteX24" fmla="*/ 10776 w 10776"/>
              <a:gd name="connsiteY24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5863 w 10776"/>
              <a:gd name="connsiteY16" fmla="*/ 6453 h 10000"/>
              <a:gd name="connsiteX17" fmla="*/ 6081 w 10776"/>
              <a:gd name="connsiteY17" fmla="*/ 8328 h 10000"/>
              <a:gd name="connsiteX18" fmla="*/ 6445 w 10776"/>
              <a:gd name="connsiteY18" fmla="*/ 6655 h 10000"/>
              <a:gd name="connsiteX19" fmla="*/ 6809 w 10776"/>
              <a:gd name="connsiteY19" fmla="*/ 7669 h 10000"/>
              <a:gd name="connsiteX20" fmla="*/ 7234 w 10776"/>
              <a:gd name="connsiteY20" fmla="*/ 8771 h 10000"/>
              <a:gd name="connsiteX21" fmla="*/ 7997 w 10776"/>
              <a:gd name="connsiteY21" fmla="*/ 8226 h 10000"/>
              <a:gd name="connsiteX22" fmla="*/ 8773 w 10776"/>
              <a:gd name="connsiteY22" fmla="*/ 9595 h 10000"/>
              <a:gd name="connsiteX23" fmla="*/ 9427 w 10776"/>
              <a:gd name="connsiteY23" fmla="*/ 9240 h 10000"/>
              <a:gd name="connsiteX24" fmla="*/ 10009 w 10776"/>
              <a:gd name="connsiteY24" fmla="*/ 9848 h 10000"/>
              <a:gd name="connsiteX25" fmla="*/ 10776 w 10776"/>
              <a:gd name="connsiteY25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5863 w 10776"/>
              <a:gd name="connsiteY16" fmla="*/ 6453 h 10000"/>
              <a:gd name="connsiteX17" fmla="*/ 6081 w 10776"/>
              <a:gd name="connsiteY17" fmla="*/ 8328 h 10000"/>
              <a:gd name="connsiteX18" fmla="*/ 6227 w 10776"/>
              <a:gd name="connsiteY18" fmla="*/ 5895 h 10000"/>
              <a:gd name="connsiteX19" fmla="*/ 6445 w 10776"/>
              <a:gd name="connsiteY19" fmla="*/ 6655 h 10000"/>
              <a:gd name="connsiteX20" fmla="*/ 6809 w 10776"/>
              <a:gd name="connsiteY20" fmla="*/ 7669 h 10000"/>
              <a:gd name="connsiteX21" fmla="*/ 7234 w 10776"/>
              <a:gd name="connsiteY21" fmla="*/ 8771 h 10000"/>
              <a:gd name="connsiteX22" fmla="*/ 7997 w 10776"/>
              <a:gd name="connsiteY22" fmla="*/ 8226 h 10000"/>
              <a:gd name="connsiteX23" fmla="*/ 8773 w 10776"/>
              <a:gd name="connsiteY23" fmla="*/ 9595 h 10000"/>
              <a:gd name="connsiteX24" fmla="*/ 9427 w 10776"/>
              <a:gd name="connsiteY24" fmla="*/ 9240 h 10000"/>
              <a:gd name="connsiteX25" fmla="*/ 10009 w 10776"/>
              <a:gd name="connsiteY25" fmla="*/ 9848 h 10000"/>
              <a:gd name="connsiteX26" fmla="*/ 10776 w 10776"/>
              <a:gd name="connsiteY26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5863 w 10776"/>
              <a:gd name="connsiteY16" fmla="*/ 6453 h 10000"/>
              <a:gd name="connsiteX17" fmla="*/ 6081 w 10776"/>
              <a:gd name="connsiteY17" fmla="*/ 7365 h 10000"/>
              <a:gd name="connsiteX18" fmla="*/ 6227 w 10776"/>
              <a:gd name="connsiteY18" fmla="*/ 5895 h 10000"/>
              <a:gd name="connsiteX19" fmla="*/ 6445 w 10776"/>
              <a:gd name="connsiteY19" fmla="*/ 6655 h 10000"/>
              <a:gd name="connsiteX20" fmla="*/ 6809 w 10776"/>
              <a:gd name="connsiteY20" fmla="*/ 7669 h 10000"/>
              <a:gd name="connsiteX21" fmla="*/ 7234 w 10776"/>
              <a:gd name="connsiteY21" fmla="*/ 8771 h 10000"/>
              <a:gd name="connsiteX22" fmla="*/ 7997 w 10776"/>
              <a:gd name="connsiteY22" fmla="*/ 8226 h 10000"/>
              <a:gd name="connsiteX23" fmla="*/ 8773 w 10776"/>
              <a:gd name="connsiteY23" fmla="*/ 9595 h 10000"/>
              <a:gd name="connsiteX24" fmla="*/ 9427 w 10776"/>
              <a:gd name="connsiteY24" fmla="*/ 9240 h 10000"/>
              <a:gd name="connsiteX25" fmla="*/ 10009 w 10776"/>
              <a:gd name="connsiteY25" fmla="*/ 9848 h 10000"/>
              <a:gd name="connsiteX26" fmla="*/ 10776 w 10776"/>
              <a:gd name="connsiteY26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5863 w 10776"/>
              <a:gd name="connsiteY16" fmla="*/ 6453 h 10000"/>
              <a:gd name="connsiteX17" fmla="*/ 6081 w 10776"/>
              <a:gd name="connsiteY17" fmla="*/ 7365 h 10000"/>
              <a:gd name="connsiteX18" fmla="*/ 6227 w 10776"/>
              <a:gd name="connsiteY18" fmla="*/ 5895 h 10000"/>
              <a:gd name="connsiteX19" fmla="*/ 6445 w 10776"/>
              <a:gd name="connsiteY19" fmla="*/ 6655 h 10000"/>
              <a:gd name="connsiteX20" fmla="*/ 6712 w 10776"/>
              <a:gd name="connsiteY20" fmla="*/ 6453 h 10000"/>
              <a:gd name="connsiteX21" fmla="*/ 6809 w 10776"/>
              <a:gd name="connsiteY21" fmla="*/ 7669 h 10000"/>
              <a:gd name="connsiteX22" fmla="*/ 7234 w 10776"/>
              <a:gd name="connsiteY22" fmla="*/ 8771 h 10000"/>
              <a:gd name="connsiteX23" fmla="*/ 7997 w 10776"/>
              <a:gd name="connsiteY23" fmla="*/ 8226 h 10000"/>
              <a:gd name="connsiteX24" fmla="*/ 8773 w 10776"/>
              <a:gd name="connsiteY24" fmla="*/ 9595 h 10000"/>
              <a:gd name="connsiteX25" fmla="*/ 9427 w 10776"/>
              <a:gd name="connsiteY25" fmla="*/ 9240 h 10000"/>
              <a:gd name="connsiteX26" fmla="*/ 10009 w 10776"/>
              <a:gd name="connsiteY26" fmla="*/ 9848 h 10000"/>
              <a:gd name="connsiteX27" fmla="*/ 10776 w 10776"/>
              <a:gd name="connsiteY27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5863 w 10776"/>
              <a:gd name="connsiteY16" fmla="*/ 6453 h 10000"/>
              <a:gd name="connsiteX17" fmla="*/ 6081 w 10776"/>
              <a:gd name="connsiteY17" fmla="*/ 7365 h 10000"/>
              <a:gd name="connsiteX18" fmla="*/ 6227 w 10776"/>
              <a:gd name="connsiteY18" fmla="*/ 5895 h 10000"/>
              <a:gd name="connsiteX19" fmla="*/ 6445 w 10776"/>
              <a:gd name="connsiteY19" fmla="*/ 6655 h 10000"/>
              <a:gd name="connsiteX20" fmla="*/ 6712 w 10776"/>
              <a:gd name="connsiteY20" fmla="*/ 6453 h 10000"/>
              <a:gd name="connsiteX21" fmla="*/ 6809 w 10776"/>
              <a:gd name="connsiteY21" fmla="*/ 7669 h 10000"/>
              <a:gd name="connsiteX22" fmla="*/ 7234 w 10776"/>
              <a:gd name="connsiteY22" fmla="*/ 8771 h 10000"/>
              <a:gd name="connsiteX23" fmla="*/ 7536 w 10776"/>
              <a:gd name="connsiteY23" fmla="*/ 7517 h 10000"/>
              <a:gd name="connsiteX24" fmla="*/ 7997 w 10776"/>
              <a:gd name="connsiteY24" fmla="*/ 8226 h 10000"/>
              <a:gd name="connsiteX25" fmla="*/ 8773 w 10776"/>
              <a:gd name="connsiteY25" fmla="*/ 9595 h 10000"/>
              <a:gd name="connsiteX26" fmla="*/ 9427 w 10776"/>
              <a:gd name="connsiteY26" fmla="*/ 9240 h 10000"/>
              <a:gd name="connsiteX27" fmla="*/ 10009 w 10776"/>
              <a:gd name="connsiteY27" fmla="*/ 9848 h 10000"/>
              <a:gd name="connsiteX28" fmla="*/ 10776 w 10776"/>
              <a:gd name="connsiteY28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5863 w 10776"/>
              <a:gd name="connsiteY16" fmla="*/ 6453 h 10000"/>
              <a:gd name="connsiteX17" fmla="*/ 6081 w 10776"/>
              <a:gd name="connsiteY17" fmla="*/ 7365 h 10000"/>
              <a:gd name="connsiteX18" fmla="*/ 6227 w 10776"/>
              <a:gd name="connsiteY18" fmla="*/ 5895 h 10000"/>
              <a:gd name="connsiteX19" fmla="*/ 6445 w 10776"/>
              <a:gd name="connsiteY19" fmla="*/ 6655 h 10000"/>
              <a:gd name="connsiteX20" fmla="*/ 6615 w 10776"/>
              <a:gd name="connsiteY20" fmla="*/ 6453 h 10000"/>
              <a:gd name="connsiteX21" fmla="*/ 6809 w 10776"/>
              <a:gd name="connsiteY21" fmla="*/ 7669 h 10000"/>
              <a:gd name="connsiteX22" fmla="*/ 7234 w 10776"/>
              <a:gd name="connsiteY22" fmla="*/ 8771 h 10000"/>
              <a:gd name="connsiteX23" fmla="*/ 7536 w 10776"/>
              <a:gd name="connsiteY23" fmla="*/ 7517 h 10000"/>
              <a:gd name="connsiteX24" fmla="*/ 7997 w 10776"/>
              <a:gd name="connsiteY24" fmla="*/ 8226 h 10000"/>
              <a:gd name="connsiteX25" fmla="*/ 8773 w 10776"/>
              <a:gd name="connsiteY25" fmla="*/ 9595 h 10000"/>
              <a:gd name="connsiteX26" fmla="*/ 9427 w 10776"/>
              <a:gd name="connsiteY26" fmla="*/ 9240 h 10000"/>
              <a:gd name="connsiteX27" fmla="*/ 10009 w 10776"/>
              <a:gd name="connsiteY27" fmla="*/ 9848 h 10000"/>
              <a:gd name="connsiteX28" fmla="*/ 10776 w 10776"/>
              <a:gd name="connsiteY28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207 w 10776"/>
              <a:gd name="connsiteY4" fmla="*/ 4426 h 10000"/>
              <a:gd name="connsiteX5" fmla="*/ 1474 w 10776"/>
              <a:gd name="connsiteY5" fmla="*/ 5337 h 10000"/>
              <a:gd name="connsiteX6" fmla="*/ 1702 w 10776"/>
              <a:gd name="connsiteY6" fmla="*/ 2627 h 10000"/>
              <a:gd name="connsiteX7" fmla="*/ 2080 w 10776"/>
              <a:gd name="connsiteY7" fmla="*/ 2804 h 10000"/>
              <a:gd name="connsiteX8" fmla="*/ 2323 w 10776"/>
              <a:gd name="connsiteY8" fmla="*/ 371 h 10000"/>
              <a:gd name="connsiteX9" fmla="*/ 2766 w 10776"/>
              <a:gd name="connsiteY9" fmla="*/ 578 h 10000"/>
              <a:gd name="connsiteX10" fmla="*/ 3341 w 10776"/>
              <a:gd name="connsiteY10" fmla="*/ 3260 h 10000"/>
              <a:gd name="connsiteX11" fmla="*/ 3778 w 10776"/>
              <a:gd name="connsiteY11" fmla="*/ 2246 h 10000"/>
              <a:gd name="connsiteX12" fmla="*/ 4117 w 10776"/>
              <a:gd name="connsiteY12" fmla="*/ 3969 h 10000"/>
              <a:gd name="connsiteX13" fmla="*/ 4457 w 10776"/>
              <a:gd name="connsiteY13" fmla="*/ 5287 h 10000"/>
              <a:gd name="connsiteX14" fmla="*/ 4796 w 10776"/>
              <a:gd name="connsiteY14" fmla="*/ 4679 h 10000"/>
              <a:gd name="connsiteX15" fmla="*/ 5088 w 10776"/>
              <a:gd name="connsiteY15" fmla="*/ 5604 h 10000"/>
              <a:gd name="connsiteX16" fmla="*/ 5548 w 10776"/>
              <a:gd name="connsiteY16" fmla="*/ 5895 h 10000"/>
              <a:gd name="connsiteX17" fmla="*/ 5863 w 10776"/>
              <a:gd name="connsiteY17" fmla="*/ 6453 h 10000"/>
              <a:gd name="connsiteX18" fmla="*/ 6081 w 10776"/>
              <a:gd name="connsiteY18" fmla="*/ 7365 h 10000"/>
              <a:gd name="connsiteX19" fmla="*/ 6227 w 10776"/>
              <a:gd name="connsiteY19" fmla="*/ 5895 h 10000"/>
              <a:gd name="connsiteX20" fmla="*/ 6445 w 10776"/>
              <a:gd name="connsiteY20" fmla="*/ 6655 h 10000"/>
              <a:gd name="connsiteX21" fmla="*/ 6615 w 10776"/>
              <a:gd name="connsiteY21" fmla="*/ 6453 h 10000"/>
              <a:gd name="connsiteX22" fmla="*/ 6809 w 10776"/>
              <a:gd name="connsiteY22" fmla="*/ 7669 h 10000"/>
              <a:gd name="connsiteX23" fmla="*/ 7234 w 10776"/>
              <a:gd name="connsiteY23" fmla="*/ 8771 h 10000"/>
              <a:gd name="connsiteX24" fmla="*/ 7536 w 10776"/>
              <a:gd name="connsiteY24" fmla="*/ 7517 h 10000"/>
              <a:gd name="connsiteX25" fmla="*/ 7997 w 10776"/>
              <a:gd name="connsiteY25" fmla="*/ 8226 h 10000"/>
              <a:gd name="connsiteX26" fmla="*/ 8773 w 10776"/>
              <a:gd name="connsiteY26" fmla="*/ 9595 h 10000"/>
              <a:gd name="connsiteX27" fmla="*/ 9427 w 10776"/>
              <a:gd name="connsiteY27" fmla="*/ 9240 h 10000"/>
              <a:gd name="connsiteX28" fmla="*/ 10009 w 10776"/>
              <a:gd name="connsiteY28" fmla="*/ 9848 h 10000"/>
              <a:gd name="connsiteX29" fmla="*/ 10776 w 10776"/>
              <a:gd name="connsiteY29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674 w 10776"/>
              <a:gd name="connsiteY2" fmla="*/ 7162 h 10000"/>
              <a:gd name="connsiteX3" fmla="*/ 851 w 10776"/>
              <a:gd name="connsiteY3" fmla="*/ 8771 h 10000"/>
              <a:gd name="connsiteX4" fmla="*/ 1038 w 10776"/>
              <a:gd name="connsiteY4" fmla="*/ 6249 h 10000"/>
              <a:gd name="connsiteX5" fmla="*/ 1207 w 10776"/>
              <a:gd name="connsiteY5" fmla="*/ 4426 h 10000"/>
              <a:gd name="connsiteX6" fmla="*/ 1474 w 10776"/>
              <a:gd name="connsiteY6" fmla="*/ 5337 h 10000"/>
              <a:gd name="connsiteX7" fmla="*/ 1702 w 10776"/>
              <a:gd name="connsiteY7" fmla="*/ 2627 h 10000"/>
              <a:gd name="connsiteX8" fmla="*/ 2080 w 10776"/>
              <a:gd name="connsiteY8" fmla="*/ 2804 h 10000"/>
              <a:gd name="connsiteX9" fmla="*/ 2323 w 10776"/>
              <a:gd name="connsiteY9" fmla="*/ 371 h 10000"/>
              <a:gd name="connsiteX10" fmla="*/ 2766 w 10776"/>
              <a:gd name="connsiteY10" fmla="*/ 578 h 10000"/>
              <a:gd name="connsiteX11" fmla="*/ 3341 w 10776"/>
              <a:gd name="connsiteY11" fmla="*/ 3260 h 10000"/>
              <a:gd name="connsiteX12" fmla="*/ 3778 w 10776"/>
              <a:gd name="connsiteY12" fmla="*/ 2246 h 10000"/>
              <a:gd name="connsiteX13" fmla="*/ 4117 w 10776"/>
              <a:gd name="connsiteY13" fmla="*/ 3969 h 10000"/>
              <a:gd name="connsiteX14" fmla="*/ 4457 w 10776"/>
              <a:gd name="connsiteY14" fmla="*/ 5287 h 10000"/>
              <a:gd name="connsiteX15" fmla="*/ 4796 w 10776"/>
              <a:gd name="connsiteY15" fmla="*/ 4679 h 10000"/>
              <a:gd name="connsiteX16" fmla="*/ 5088 w 10776"/>
              <a:gd name="connsiteY16" fmla="*/ 5604 h 10000"/>
              <a:gd name="connsiteX17" fmla="*/ 5548 w 10776"/>
              <a:gd name="connsiteY17" fmla="*/ 5895 h 10000"/>
              <a:gd name="connsiteX18" fmla="*/ 5863 w 10776"/>
              <a:gd name="connsiteY18" fmla="*/ 6453 h 10000"/>
              <a:gd name="connsiteX19" fmla="*/ 6081 w 10776"/>
              <a:gd name="connsiteY19" fmla="*/ 7365 h 10000"/>
              <a:gd name="connsiteX20" fmla="*/ 6227 w 10776"/>
              <a:gd name="connsiteY20" fmla="*/ 5895 h 10000"/>
              <a:gd name="connsiteX21" fmla="*/ 6445 w 10776"/>
              <a:gd name="connsiteY21" fmla="*/ 6655 h 10000"/>
              <a:gd name="connsiteX22" fmla="*/ 6615 w 10776"/>
              <a:gd name="connsiteY22" fmla="*/ 6453 h 10000"/>
              <a:gd name="connsiteX23" fmla="*/ 6809 w 10776"/>
              <a:gd name="connsiteY23" fmla="*/ 7669 h 10000"/>
              <a:gd name="connsiteX24" fmla="*/ 7234 w 10776"/>
              <a:gd name="connsiteY24" fmla="*/ 8771 h 10000"/>
              <a:gd name="connsiteX25" fmla="*/ 7536 w 10776"/>
              <a:gd name="connsiteY25" fmla="*/ 7517 h 10000"/>
              <a:gd name="connsiteX26" fmla="*/ 7997 w 10776"/>
              <a:gd name="connsiteY26" fmla="*/ 8226 h 10000"/>
              <a:gd name="connsiteX27" fmla="*/ 8773 w 10776"/>
              <a:gd name="connsiteY27" fmla="*/ 9595 h 10000"/>
              <a:gd name="connsiteX28" fmla="*/ 9427 w 10776"/>
              <a:gd name="connsiteY28" fmla="*/ 9240 h 10000"/>
              <a:gd name="connsiteX29" fmla="*/ 10009 w 10776"/>
              <a:gd name="connsiteY29" fmla="*/ 9848 h 10000"/>
              <a:gd name="connsiteX30" fmla="*/ 10776 w 10776"/>
              <a:gd name="connsiteY30" fmla="*/ 10000 h 10000"/>
              <a:gd name="connsiteX0" fmla="*/ 0 w 10776"/>
              <a:gd name="connsiteY0" fmla="*/ 9798 h 9798"/>
              <a:gd name="connsiteX1" fmla="*/ 504 w 10776"/>
              <a:gd name="connsiteY1" fmla="*/ 9038 h 9798"/>
              <a:gd name="connsiteX2" fmla="*/ 674 w 10776"/>
              <a:gd name="connsiteY2" fmla="*/ 6960 h 9798"/>
              <a:gd name="connsiteX3" fmla="*/ 851 w 10776"/>
              <a:gd name="connsiteY3" fmla="*/ 8569 h 9798"/>
              <a:gd name="connsiteX4" fmla="*/ 1038 w 10776"/>
              <a:gd name="connsiteY4" fmla="*/ 6047 h 9798"/>
              <a:gd name="connsiteX5" fmla="*/ 1207 w 10776"/>
              <a:gd name="connsiteY5" fmla="*/ 4224 h 9798"/>
              <a:gd name="connsiteX6" fmla="*/ 1474 w 10776"/>
              <a:gd name="connsiteY6" fmla="*/ 5135 h 9798"/>
              <a:gd name="connsiteX7" fmla="*/ 1702 w 10776"/>
              <a:gd name="connsiteY7" fmla="*/ 2425 h 9798"/>
              <a:gd name="connsiteX8" fmla="*/ 2080 w 10776"/>
              <a:gd name="connsiteY8" fmla="*/ 2602 h 9798"/>
              <a:gd name="connsiteX9" fmla="*/ 2323 w 10776"/>
              <a:gd name="connsiteY9" fmla="*/ 169 h 9798"/>
              <a:gd name="connsiteX10" fmla="*/ 2566 w 10776"/>
              <a:gd name="connsiteY10" fmla="*/ 1587 h 9798"/>
              <a:gd name="connsiteX11" fmla="*/ 2766 w 10776"/>
              <a:gd name="connsiteY11" fmla="*/ 376 h 9798"/>
              <a:gd name="connsiteX12" fmla="*/ 3341 w 10776"/>
              <a:gd name="connsiteY12" fmla="*/ 3058 h 9798"/>
              <a:gd name="connsiteX13" fmla="*/ 3778 w 10776"/>
              <a:gd name="connsiteY13" fmla="*/ 2044 h 9798"/>
              <a:gd name="connsiteX14" fmla="*/ 4117 w 10776"/>
              <a:gd name="connsiteY14" fmla="*/ 3767 h 9798"/>
              <a:gd name="connsiteX15" fmla="*/ 4457 w 10776"/>
              <a:gd name="connsiteY15" fmla="*/ 5085 h 9798"/>
              <a:gd name="connsiteX16" fmla="*/ 4796 w 10776"/>
              <a:gd name="connsiteY16" fmla="*/ 4477 h 9798"/>
              <a:gd name="connsiteX17" fmla="*/ 5088 w 10776"/>
              <a:gd name="connsiteY17" fmla="*/ 5402 h 9798"/>
              <a:gd name="connsiteX18" fmla="*/ 5548 w 10776"/>
              <a:gd name="connsiteY18" fmla="*/ 5693 h 9798"/>
              <a:gd name="connsiteX19" fmla="*/ 5863 w 10776"/>
              <a:gd name="connsiteY19" fmla="*/ 6251 h 9798"/>
              <a:gd name="connsiteX20" fmla="*/ 6081 w 10776"/>
              <a:gd name="connsiteY20" fmla="*/ 7163 h 9798"/>
              <a:gd name="connsiteX21" fmla="*/ 6227 w 10776"/>
              <a:gd name="connsiteY21" fmla="*/ 5693 h 9798"/>
              <a:gd name="connsiteX22" fmla="*/ 6445 w 10776"/>
              <a:gd name="connsiteY22" fmla="*/ 6453 h 9798"/>
              <a:gd name="connsiteX23" fmla="*/ 6615 w 10776"/>
              <a:gd name="connsiteY23" fmla="*/ 6251 h 9798"/>
              <a:gd name="connsiteX24" fmla="*/ 6809 w 10776"/>
              <a:gd name="connsiteY24" fmla="*/ 7467 h 9798"/>
              <a:gd name="connsiteX25" fmla="*/ 7234 w 10776"/>
              <a:gd name="connsiteY25" fmla="*/ 8569 h 9798"/>
              <a:gd name="connsiteX26" fmla="*/ 7536 w 10776"/>
              <a:gd name="connsiteY26" fmla="*/ 7315 h 9798"/>
              <a:gd name="connsiteX27" fmla="*/ 7997 w 10776"/>
              <a:gd name="connsiteY27" fmla="*/ 8024 h 9798"/>
              <a:gd name="connsiteX28" fmla="*/ 8773 w 10776"/>
              <a:gd name="connsiteY28" fmla="*/ 9393 h 9798"/>
              <a:gd name="connsiteX29" fmla="*/ 9427 w 10776"/>
              <a:gd name="connsiteY29" fmla="*/ 9038 h 9798"/>
              <a:gd name="connsiteX30" fmla="*/ 10009 w 10776"/>
              <a:gd name="connsiteY30" fmla="*/ 9646 h 9798"/>
              <a:gd name="connsiteX31" fmla="*/ 10776 w 10776"/>
              <a:gd name="connsiteY31" fmla="*/ 9798 h 9798"/>
              <a:gd name="connsiteX0" fmla="*/ 0 w 10000"/>
              <a:gd name="connsiteY0" fmla="*/ 10000 h 10000"/>
              <a:gd name="connsiteX1" fmla="*/ 468 w 10000"/>
              <a:gd name="connsiteY1" fmla="*/ 9224 h 10000"/>
              <a:gd name="connsiteX2" fmla="*/ 625 w 10000"/>
              <a:gd name="connsiteY2" fmla="*/ 7103 h 10000"/>
              <a:gd name="connsiteX3" fmla="*/ 790 w 10000"/>
              <a:gd name="connsiteY3" fmla="*/ 8746 h 10000"/>
              <a:gd name="connsiteX4" fmla="*/ 963 w 10000"/>
              <a:gd name="connsiteY4" fmla="*/ 6172 h 10000"/>
              <a:gd name="connsiteX5" fmla="*/ 1120 w 10000"/>
              <a:gd name="connsiteY5" fmla="*/ 4311 h 10000"/>
              <a:gd name="connsiteX6" fmla="*/ 1368 w 10000"/>
              <a:gd name="connsiteY6" fmla="*/ 5241 h 10000"/>
              <a:gd name="connsiteX7" fmla="*/ 1579 w 10000"/>
              <a:gd name="connsiteY7" fmla="*/ 2475 h 10000"/>
              <a:gd name="connsiteX8" fmla="*/ 1930 w 10000"/>
              <a:gd name="connsiteY8" fmla="*/ 2656 h 10000"/>
              <a:gd name="connsiteX9" fmla="*/ 2156 w 10000"/>
              <a:gd name="connsiteY9" fmla="*/ 172 h 10000"/>
              <a:gd name="connsiteX10" fmla="*/ 2381 w 10000"/>
              <a:gd name="connsiteY10" fmla="*/ 1620 h 10000"/>
              <a:gd name="connsiteX11" fmla="*/ 2567 w 10000"/>
              <a:gd name="connsiteY11" fmla="*/ 384 h 10000"/>
              <a:gd name="connsiteX12" fmla="*/ 3100 w 10000"/>
              <a:gd name="connsiteY12" fmla="*/ 3121 h 10000"/>
              <a:gd name="connsiteX13" fmla="*/ 3506 w 10000"/>
              <a:gd name="connsiteY13" fmla="*/ 2086 h 10000"/>
              <a:gd name="connsiteX14" fmla="*/ 3821 w 10000"/>
              <a:gd name="connsiteY14" fmla="*/ 3845 h 10000"/>
              <a:gd name="connsiteX15" fmla="*/ 4136 w 10000"/>
              <a:gd name="connsiteY15" fmla="*/ 5190 h 10000"/>
              <a:gd name="connsiteX16" fmla="*/ 4451 w 10000"/>
              <a:gd name="connsiteY16" fmla="*/ 4569 h 10000"/>
              <a:gd name="connsiteX17" fmla="*/ 4722 w 10000"/>
              <a:gd name="connsiteY17" fmla="*/ 5513 h 10000"/>
              <a:gd name="connsiteX18" fmla="*/ 5148 w 10000"/>
              <a:gd name="connsiteY18" fmla="*/ 5810 h 10000"/>
              <a:gd name="connsiteX19" fmla="*/ 5441 w 10000"/>
              <a:gd name="connsiteY19" fmla="*/ 6380 h 10000"/>
              <a:gd name="connsiteX20" fmla="*/ 5643 w 10000"/>
              <a:gd name="connsiteY20" fmla="*/ 7311 h 10000"/>
              <a:gd name="connsiteX21" fmla="*/ 5779 w 10000"/>
              <a:gd name="connsiteY21" fmla="*/ 5810 h 10000"/>
              <a:gd name="connsiteX22" fmla="*/ 5981 w 10000"/>
              <a:gd name="connsiteY22" fmla="*/ 6586 h 10000"/>
              <a:gd name="connsiteX23" fmla="*/ 6139 w 10000"/>
              <a:gd name="connsiteY23" fmla="*/ 6380 h 10000"/>
              <a:gd name="connsiteX24" fmla="*/ 6319 w 10000"/>
              <a:gd name="connsiteY24" fmla="*/ 7621 h 10000"/>
              <a:gd name="connsiteX25" fmla="*/ 6474 w 10000"/>
              <a:gd name="connsiteY25" fmla="*/ 7118 h 10000"/>
              <a:gd name="connsiteX26" fmla="*/ 6713 w 10000"/>
              <a:gd name="connsiteY26" fmla="*/ 8746 h 10000"/>
              <a:gd name="connsiteX27" fmla="*/ 6993 w 10000"/>
              <a:gd name="connsiteY27" fmla="*/ 7466 h 10000"/>
              <a:gd name="connsiteX28" fmla="*/ 7421 w 10000"/>
              <a:gd name="connsiteY28" fmla="*/ 8189 h 10000"/>
              <a:gd name="connsiteX29" fmla="*/ 8141 w 10000"/>
              <a:gd name="connsiteY29" fmla="*/ 9587 h 10000"/>
              <a:gd name="connsiteX30" fmla="*/ 8748 w 10000"/>
              <a:gd name="connsiteY30" fmla="*/ 9224 h 10000"/>
              <a:gd name="connsiteX31" fmla="*/ 9288 w 10000"/>
              <a:gd name="connsiteY31" fmla="*/ 9845 h 10000"/>
              <a:gd name="connsiteX32" fmla="*/ 10000 w 10000"/>
              <a:gd name="connsiteY32" fmla="*/ 10000 h 10000"/>
              <a:gd name="connsiteX0" fmla="*/ 0 w 10000"/>
              <a:gd name="connsiteY0" fmla="*/ 10000 h 10000"/>
              <a:gd name="connsiteX1" fmla="*/ 468 w 10000"/>
              <a:gd name="connsiteY1" fmla="*/ 9224 h 10000"/>
              <a:gd name="connsiteX2" fmla="*/ 625 w 10000"/>
              <a:gd name="connsiteY2" fmla="*/ 7103 h 10000"/>
              <a:gd name="connsiteX3" fmla="*/ 790 w 10000"/>
              <a:gd name="connsiteY3" fmla="*/ 8746 h 10000"/>
              <a:gd name="connsiteX4" fmla="*/ 963 w 10000"/>
              <a:gd name="connsiteY4" fmla="*/ 6172 h 10000"/>
              <a:gd name="connsiteX5" fmla="*/ 1120 w 10000"/>
              <a:gd name="connsiteY5" fmla="*/ 4311 h 10000"/>
              <a:gd name="connsiteX6" fmla="*/ 1368 w 10000"/>
              <a:gd name="connsiteY6" fmla="*/ 5241 h 10000"/>
              <a:gd name="connsiteX7" fmla="*/ 1579 w 10000"/>
              <a:gd name="connsiteY7" fmla="*/ 2475 h 10000"/>
              <a:gd name="connsiteX8" fmla="*/ 1930 w 10000"/>
              <a:gd name="connsiteY8" fmla="*/ 2656 h 10000"/>
              <a:gd name="connsiteX9" fmla="*/ 2156 w 10000"/>
              <a:gd name="connsiteY9" fmla="*/ 172 h 10000"/>
              <a:gd name="connsiteX10" fmla="*/ 2381 w 10000"/>
              <a:gd name="connsiteY10" fmla="*/ 1620 h 10000"/>
              <a:gd name="connsiteX11" fmla="*/ 2567 w 10000"/>
              <a:gd name="connsiteY11" fmla="*/ 384 h 10000"/>
              <a:gd name="connsiteX12" fmla="*/ 3100 w 10000"/>
              <a:gd name="connsiteY12" fmla="*/ 3121 h 10000"/>
              <a:gd name="connsiteX13" fmla="*/ 3506 w 10000"/>
              <a:gd name="connsiteY13" fmla="*/ 2086 h 10000"/>
              <a:gd name="connsiteX14" fmla="*/ 3821 w 10000"/>
              <a:gd name="connsiteY14" fmla="*/ 3845 h 10000"/>
              <a:gd name="connsiteX15" fmla="*/ 4136 w 10000"/>
              <a:gd name="connsiteY15" fmla="*/ 5190 h 10000"/>
              <a:gd name="connsiteX16" fmla="*/ 4451 w 10000"/>
              <a:gd name="connsiteY16" fmla="*/ 4569 h 10000"/>
              <a:gd name="connsiteX17" fmla="*/ 4722 w 10000"/>
              <a:gd name="connsiteY17" fmla="*/ 5513 h 10000"/>
              <a:gd name="connsiteX18" fmla="*/ 5148 w 10000"/>
              <a:gd name="connsiteY18" fmla="*/ 5810 h 10000"/>
              <a:gd name="connsiteX19" fmla="*/ 5441 w 10000"/>
              <a:gd name="connsiteY19" fmla="*/ 6380 h 10000"/>
              <a:gd name="connsiteX20" fmla="*/ 5643 w 10000"/>
              <a:gd name="connsiteY20" fmla="*/ 7311 h 10000"/>
              <a:gd name="connsiteX21" fmla="*/ 5779 w 10000"/>
              <a:gd name="connsiteY21" fmla="*/ 5810 h 10000"/>
              <a:gd name="connsiteX22" fmla="*/ 5981 w 10000"/>
              <a:gd name="connsiteY22" fmla="*/ 6586 h 10000"/>
              <a:gd name="connsiteX23" fmla="*/ 6139 w 10000"/>
              <a:gd name="connsiteY23" fmla="*/ 6380 h 10000"/>
              <a:gd name="connsiteX24" fmla="*/ 6319 w 10000"/>
              <a:gd name="connsiteY24" fmla="*/ 7621 h 10000"/>
              <a:gd name="connsiteX25" fmla="*/ 6474 w 10000"/>
              <a:gd name="connsiteY25" fmla="*/ 7118 h 10000"/>
              <a:gd name="connsiteX26" fmla="*/ 6713 w 10000"/>
              <a:gd name="connsiteY26" fmla="*/ 8746 h 10000"/>
              <a:gd name="connsiteX27" fmla="*/ 6993 w 10000"/>
              <a:gd name="connsiteY27" fmla="*/ 7466 h 10000"/>
              <a:gd name="connsiteX28" fmla="*/ 7403 w 10000"/>
              <a:gd name="connsiteY28" fmla="*/ 9004 h 10000"/>
              <a:gd name="connsiteX29" fmla="*/ 8141 w 10000"/>
              <a:gd name="connsiteY29" fmla="*/ 9587 h 10000"/>
              <a:gd name="connsiteX30" fmla="*/ 8748 w 10000"/>
              <a:gd name="connsiteY30" fmla="*/ 9224 h 10000"/>
              <a:gd name="connsiteX31" fmla="*/ 9288 w 10000"/>
              <a:gd name="connsiteY31" fmla="*/ 9845 h 10000"/>
              <a:gd name="connsiteX32" fmla="*/ 10000 w 10000"/>
              <a:gd name="connsiteY32" fmla="*/ 10000 h 10000"/>
              <a:gd name="connsiteX0" fmla="*/ 0 w 10000"/>
              <a:gd name="connsiteY0" fmla="*/ 10000 h 10000"/>
              <a:gd name="connsiteX1" fmla="*/ 468 w 10000"/>
              <a:gd name="connsiteY1" fmla="*/ 9224 h 10000"/>
              <a:gd name="connsiteX2" fmla="*/ 625 w 10000"/>
              <a:gd name="connsiteY2" fmla="*/ 7103 h 10000"/>
              <a:gd name="connsiteX3" fmla="*/ 790 w 10000"/>
              <a:gd name="connsiteY3" fmla="*/ 8746 h 10000"/>
              <a:gd name="connsiteX4" fmla="*/ 963 w 10000"/>
              <a:gd name="connsiteY4" fmla="*/ 6172 h 10000"/>
              <a:gd name="connsiteX5" fmla="*/ 1120 w 10000"/>
              <a:gd name="connsiteY5" fmla="*/ 4311 h 10000"/>
              <a:gd name="connsiteX6" fmla="*/ 1368 w 10000"/>
              <a:gd name="connsiteY6" fmla="*/ 5241 h 10000"/>
              <a:gd name="connsiteX7" fmla="*/ 1579 w 10000"/>
              <a:gd name="connsiteY7" fmla="*/ 2475 h 10000"/>
              <a:gd name="connsiteX8" fmla="*/ 1930 w 10000"/>
              <a:gd name="connsiteY8" fmla="*/ 2656 h 10000"/>
              <a:gd name="connsiteX9" fmla="*/ 2156 w 10000"/>
              <a:gd name="connsiteY9" fmla="*/ 172 h 10000"/>
              <a:gd name="connsiteX10" fmla="*/ 2381 w 10000"/>
              <a:gd name="connsiteY10" fmla="*/ 1620 h 10000"/>
              <a:gd name="connsiteX11" fmla="*/ 2567 w 10000"/>
              <a:gd name="connsiteY11" fmla="*/ 384 h 10000"/>
              <a:gd name="connsiteX12" fmla="*/ 3100 w 10000"/>
              <a:gd name="connsiteY12" fmla="*/ 3121 h 10000"/>
              <a:gd name="connsiteX13" fmla="*/ 3506 w 10000"/>
              <a:gd name="connsiteY13" fmla="*/ 2086 h 10000"/>
              <a:gd name="connsiteX14" fmla="*/ 3821 w 10000"/>
              <a:gd name="connsiteY14" fmla="*/ 3845 h 10000"/>
              <a:gd name="connsiteX15" fmla="*/ 4136 w 10000"/>
              <a:gd name="connsiteY15" fmla="*/ 5190 h 10000"/>
              <a:gd name="connsiteX16" fmla="*/ 4451 w 10000"/>
              <a:gd name="connsiteY16" fmla="*/ 4569 h 10000"/>
              <a:gd name="connsiteX17" fmla="*/ 4722 w 10000"/>
              <a:gd name="connsiteY17" fmla="*/ 5513 h 10000"/>
              <a:gd name="connsiteX18" fmla="*/ 5148 w 10000"/>
              <a:gd name="connsiteY18" fmla="*/ 5810 h 10000"/>
              <a:gd name="connsiteX19" fmla="*/ 5441 w 10000"/>
              <a:gd name="connsiteY19" fmla="*/ 6380 h 10000"/>
              <a:gd name="connsiteX20" fmla="*/ 5643 w 10000"/>
              <a:gd name="connsiteY20" fmla="*/ 7311 h 10000"/>
              <a:gd name="connsiteX21" fmla="*/ 5779 w 10000"/>
              <a:gd name="connsiteY21" fmla="*/ 5810 h 10000"/>
              <a:gd name="connsiteX22" fmla="*/ 5981 w 10000"/>
              <a:gd name="connsiteY22" fmla="*/ 6586 h 10000"/>
              <a:gd name="connsiteX23" fmla="*/ 6139 w 10000"/>
              <a:gd name="connsiteY23" fmla="*/ 6380 h 10000"/>
              <a:gd name="connsiteX24" fmla="*/ 6319 w 10000"/>
              <a:gd name="connsiteY24" fmla="*/ 7621 h 10000"/>
              <a:gd name="connsiteX25" fmla="*/ 6474 w 10000"/>
              <a:gd name="connsiteY25" fmla="*/ 7118 h 10000"/>
              <a:gd name="connsiteX26" fmla="*/ 6713 w 10000"/>
              <a:gd name="connsiteY26" fmla="*/ 8746 h 10000"/>
              <a:gd name="connsiteX27" fmla="*/ 6993 w 10000"/>
              <a:gd name="connsiteY27" fmla="*/ 7466 h 10000"/>
              <a:gd name="connsiteX28" fmla="*/ 7403 w 10000"/>
              <a:gd name="connsiteY28" fmla="*/ 9004 h 10000"/>
              <a:gd name="connsiteX29" fmla="*/ 7747 w 10000"/>
              <a:gd name="connsiteY29" fmla="*/ 8665 h 10000"/>
              <a:gd name="connsiteX30" fmla="*/ 8141 w 10000"/>
              <a:gd name="connsiteY30" fmla="*/ 9587 h 10000"/>
              <a:gd name="connsiteX31" fmla="*/ 8748 w 10000"/>
              <a:gd name="connsiteY31" fmla="*/ 9224 h 10000"/>
              <a:gd name="connsiteX32" fmla="*/ 9288 w 10000"/>
              <a:gd name="connsiteY32" fmla="*/ 9845 h 10000"/>
              <a:gd name="connsiteX33" fmla="*/ 10000 w 10000"/>
              <a:gd name="connsiteY33" fmla="*/ 10000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0000" h="10000">
                <a:moveTo>
                  <a:pt x="0" y="10000"/>
                </a:moveTo>
                <a:cubicBezTo>
                  <a:pt x="78" y="9949"/>
                  <a:pt x="336" y="9434"/>
                  <a:pt x="468" y="9224"/>
                </a:cubicBezTo>
                <a:cubicBezTo>
                  <a:pt x="575" y="9077"/>
                  <a:pt x="572" y="7183"/>
                  <a:pt x="625" y="7103"/>
                </a:cubicBezTo>
                <a:cubicBezTo>
                  <a:pt x="679" y="7024"/>
                  <a:pt x="733" y="8901"/>
                  <a:pt x="790" y="8746"/>
                </a:cubicBezTo>
                <a:cubicBezTo>
                  <a:pt x="846" y="8591"/>
                  <a:pt x="901" y="6661"/>
                  <a:pt x="963" y="6172"/>
                </a:cubicBezTo>
                <a:cubicBezTo>
                  <a:pt x="1026" y="5683"/>
                  <a:pt x="1052" y="4466"/>
                  <a:pt x="1120" y="4311"/>
                </a:cubicBezTo>
                <a:cubicBezTo>
                  <a:pt x="1188" y="4156"/>
                  <a:pt x="1292" y="5547"/>
                  <a:pt x="1368" y="5241"/>
                </a:cubicBezTo>
                <a:cubicBezTo>
                  <a:pt x="1444" y="4935"/>
                  <a:pt x="1486" y="2906"/>
                  <a:pt x="1579" y="2475"/>
                </a:cubicBezTo>
                <a:cubicBezTo>
                  <a:pt x="1673" y="2043"/>
                  <a:pt x="1835" y="3039"/>
                  <a:pt x="1930" y="2656"/>
                </a:cubicBezTo>
                <a:cubicBezTo>
                  <a:pt x="2026" y="2272"/>
                  <a:pt x="2081" y="345"/>
                  <a:pt x="2156" y="172"/>
                </a:cubicBezTo>
                <a:cubicBezTo>
                  <a:pt x="2231" y="0"/>
                  <a:pt x="2313" y="1585"/>
                  <a:pt x="2381" y="1620"/>
                </a:cubicBezTo>
                <a:cubicBezTo>
                  <a:pt x="2450" y="1654"/>
                  <a:pt x="2447" y="134"/>
                  <a:pt x="2567" y="384"/>
                </a:cubicBezTo>
                <a:cubicBezTo>
                  <a:pt x="2687" y="634"/>
                  <a:pt x="2944" y="2837"/>
                  <a:pt x="3100" y="3121"/>
                </a:cubicBezTo>
                <a:cubicBezTo>
                  <a:pt x="3257" y="3405"/>
                  <a:pt x="3386" y="1966"/>
                  <a:pt x="3506" y="2086"/>
                </a:cubicBezTo>
                <a:cubicBezTo>
                  <a:pt x="3626" y="2207"/>
                  <a:pt x="3716" y="3327"/>
                  <a:pt x="3821" y="3845"/>
                </a:cubicBezTo>
                <a:cubicBezTo>
                  <a:pt x="3925" y="4362"/>
                  <a:pt x="4031" y="5069"/>
                  <a:pt x="4136" y="5190"/>
                </a:cubicBezTo>
                <a:cubicBezTo>
                  <a:pt x="4241" y="5310"/>
                  <a:pt x="4353" y="4515"/>
                  <a:pt x="4451" y="4569"/>
                </a:cubicBezTo>
                <a:cubicBezTo>
                  <a:pt x="4548" y="4623"/>
                  <a:pt x="4609" y="5471"/>
                  <a:pt x="4722" y="5513"/>
                </a:cubicBezTo>
                <a:cubicBezTo>
                  <a:pt x="4924" y="3997"/>
                  <a:pt x="4787" y="5392"/>
                  <a:pt x="5148" y="5810"/>
                </a:cubicBezTo>
                <a:cubicBezTo>
                  <a:pt x="5261" y="6049"/>
                  <a:pt x="5358" y="6130"/>
                  <a:pt x="5441" y="6380"/>
                </a:cubicBezTo>
                <a:cubicBezTo>
                  <a:pt x="5523" y="6630"/>
                  <a:pt x="5586" y="7406"/>
                  <a:pt x="5643" y="7311"/>
                </a:cubicBezTo>
                <a:cubicBezTo>
                  <a:pt x="5700" y="7216"/>
                  <a:pt x="5722" y="5931"/>
                  <a:pt x="5779" y="5810"/>
                </a:cubicBezTo>
                <a:cubicBezTo>
                  <a:pt x="5835" y="5690"/>
                  <a:pt x="5921" y="6491"/>
                  <a:pt x="5981" y="6586"/>
                </a:cubicBezTo>
                <a:cubicBezTo>
                  <a:pt x="6041" y="6681"/>
                  <a:pt x="6082" y="6207"/>
                  <a:pt x="6139" y="6380"/>
                </a:cubicBezTo>
                <a:cubicBezTo>
                  <a:pt x="6195" y="6552"/>
                  <a:pt x="6223" y="7227"/>
                  <a:pt x="6319" y="7621"/>
                </a:cubicBezTo>
                <a:cubicBezTo>
                  <a:pt x="6361" y="7894"/>
                  <a:pt x="6408" y="6931"/>
                  <a:pt x="6474" y="7118"/>
                </a:cubicBezTo>
                <a:cubicBezTo>
                  <a:pt x="6540" y="7305"/>
                  <a:pt x="6627" y="8688"/>
                  <a:pt x="6713" y="8746"/>
                </a:cubicBezTo>
                <a:cubicBezTo>
                  <a:pt x="6799" y="8804"/>
                  <a:pt x="6878" y="7423"/>
                  <a:pt x="6993" y="7466"/>
                </a:cubicBezTo>
                <a:cubicBezTo>
                  <a:pt x="7108" y="7509"/>
                  <a:pt x="7277" y="8804"/>
                  <a:pt x="7403" y="9004"/>
                </a:cubicBezTo>
                <a:cubicBezTo>
                  <a:pt x="7529" y="9204"/>
                  <a:pt x="7624" y="8568"/>
                  <a:pt x="7747" y="8665"/>
                </a:cubicBezTo>
                <a:cubicBezTo>
                  <a:pt x="7870" y="8762"/>
                  <a:pt x="7974" y="9494"/>
                  <a:pt x="8141" y="9587"/>
                </a:cubicBezTo>
                <a:cubicBezTo>
                  <a:pt x="8308" y="9680"/>
                  <a:pt x="8557" y="9181"/>
                  <a:pt x="8748" y="9224"/>
                </a:cubicBezTo>
                <a:cubicBezTo>
                  <a:pt x="8939" y="9267"/>
                  <a:pt x="9079" y="9715"/>
                  <a:pt x="9288" y="9845"/>
                </a:cubicBezTo>
                <a:cubicBezTo>
                  <a:pt x="9497" y="9974"/>
                  <a:pt x="9881" y="9914"/>
                  <a:pt x="10000" y="10000"/>
                </a:cubicBezTo>
              </a:path>
            </a:pathLst>
          </a:custGeom>
          <a:pattFill prst="dkVert">
            <a:fgClr>
              <a:schemeClr val="hlink"/>
            </a:fgClr>
            <a:bgClr>
              <a:srgbClr val="FFFFFF"/>
            </a:bgClr>
          </a:pattFill>
          <a:ln w="38100" cmpd="sng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endParaRPr lang="it-CH"/>
          </a:p>
        </p:txBody>
      </p:sp>
      <p:grpSp>
        <p:nvGrpSpPr>
          <p:cNvPr id="13" name="Gruppo 12"/>
          <p:cNvGrpSpPr/>
          <p:nvPr/>
        </p:nvGrpSpPr>
        <p:grpSpPr>
          <a:xfrm>
            <a:off x="1280535" y="1268761"/>
            <a:ext cx="10273929" cy="2189219"/>
            <a:chOff x="-1628992" y="4401531"/>
            <a:chExt cx="10878385" cy="2189219"/>
          </a:xfrm>
        </p:grpSpPr>
        <p:sp>
          <p:nvSpPr>
            <p:cNvPr id="14" name="Freeform 107"/>
            <p:cNvSpPr>
              <a:spLocks/>
            </p:cNvSpPr>
            <p:nvPr/>
          </p:nvSpPr>
          <p:spPr bwMode="auto">
            <a:xfrm>
              <a:off x="-1006206" y="4706370"/>
              <a:ext cx="1006206" cy="1714582"/>
            </a:xfrm>
            <a:custGeom>
              <a:avLst/>
              <a:gdLst>
                <a:gd name="T0" fmla="*/ 68883 w 2772"/>
                <a:gd name="T1" fmla="*/ 321931 h 278"/>
                <a:gd name="T2" fmla="*/ 141211 w 2772"/>
                <a:gd name="T3" fmla="*/ 303429 h 278"/>
                <a:gd name="T4" fmla="*/ 218704 w 2772"/>
                <a:gd name="T5" fmla="*/ 188718 h 278"/>
                <a:gd name="T6" fmla="*/ 296198 w 2772"/>
                <a:gd name="T7" fmla="*/ 160966 h 278"/>
                <a:gd name="T8" fmla="*/ 373692 w 2772"/>
                <a:gd name="T9" fmla="*/ 303429 h 278"/>
                <a:gd name="T10" fmla="*/ 449463 w 2772"/>
                <a:gd name="T11" fmla="*/ 271976 h 278"/>
                <a:gd name="T12" fmla="*/ 521791 w 2772"/>
                <a:gd name="T13" fmla="*/ 203520 h 278"/>
                <a:gd name="T14" fmla="*/ 604451 w 2772"/>
                <a:gd name="T15" fmla="*/ 207220 h 278"/>
                <a:gd name="T16" fmla="*/ 680222 w 2772"/>
                <a:gd name="T17" fmla="*/ 138763 h 278"/>
                <a:gd name="T18" fmla="*/ 757716 w 2772"/>
                <a:gd name="T19" fmla="*/ 318231 h 278"/>
                <a:gd name="T20" fmla="*/ 830044 w 2772"/>
                <a:gd name="T21" fmla="*/ 238673 h 278"/>
                <a:gd name="T22" fmla="*/ 907537 w 2772"/>
                <a:gd name="T23" fmla="*/ 229422 h 278"/>
                <a:gd name="T24" fmla="*/ 985031 w 2772"/>
                <a:gd name="T25" fmla="*/ 262726 h 278"/>
                <a:gd name="T26" fmla="*/ 1060803 w 2772"/>
                <a:gd name="T27" fmla="*/ 220171 h 278"/>
                <a:gd name="T28" fmla="*/ 1138296 w 2772"/>
                <a:gd name="T29" fmla="*/ 234973 h 278"/>
                <a:gd name="T30" fmla="*/ 1215790 w 2772"/>
                <a:gd name="T31" fmla="*/ 207220 h 278"/>
                <a:gd name="T32" fmla="*/ 1288118 w 2772"/>
                <a:gd name="T33" fmla="*/ 257175 h 278"/>
                <a:gd name="T34" fmla="*/ 1369055 w 2772"/>
                <a:gd name="T35" fmla="*/ 197969 h 278"/>
                <a:gd name="T36" fmla="*/ 1441383 w 2772"/>
                <a:gd name="T37" fmla="*/ 238673 h 278"/>
                <a:gd name="T38" fmla="*/ 1518877 w 2772"/>
                <a:gd name="T39" fmla="*/ 432942 h 278"/>
                <a:gd name="T40" fmla="*/ 1596370 w 2772"/>
                <a:gd name="T41" fmla="*/ 371886 h 278"/>
                <a:gd name="T42" fmla="*/ 1673864 w 2772"/>
                <a:gd name="T43" fmla="*/ 362635 h 278"/>
                <a:gd name="T44" fmla="*/ 1749636 w 2772"/>
                <a:gd name="T45" fmla="*/ 179467 h 278"/>
                <a:gd name="T46" fmla="*/ 1827129 w 2772"/>
                <a:gd name="T47" fmla="*/ 188718 h 278"/>
                <a:gd name="T48" fmla="*/ 1904623 w 2772"/>
                <a:gd name="T49" fmla="*/ 331182 h 278"/>
                <a:gd name="T50" fmla="*/ 1976950 w 2772"/>
                <a:gd name="T51" fmla="*/ 216471 h 278"/>
                <a:gd name="T52" fmla="*/ 2054444 w 2772"/>
                <a:gd name="T53" fmla="*/ 138763 h 278"/>
                <a:gd name="T54" fmla="*/ 2135382 w 2772"/>
                <a:gd name="T55" fmla="*/ 225722 h 278"/>
                <a:gd name="T56" fmla="*/ 2207709 w 2772"/>
                <a:gd name="T57" fmla="*/ 318231 h 278"/>
                <a:gd name="T58" fmla="*/ 2285203 w 2772"/>
                <a:gd name="T59" fmla="*/ 229422 h 278"/>
                <a:gd name="T60" fmla="*/ 2362697 w 2772"/>
                <a:gd name="T61" fmla="*/ 234973 h 278"/>
                <a:gd name="T62" fmla="*/ 2438468 w 2772"/>
                <a:gd name="T63" fmla="*/ 275677 h 278"/>
                <a:gd name="T64" fmla="*/ 2515962 w 2772"/>
                <a:gd name="T65" fmla="*/ 138763 h 278"/>
                <a:gd name="T66" fmla="*/ 2588290 w 2772"/>
                <a:gd name="T67" fmla="*/ 160966 h 278"/>
                <a:gd name="T68" fmla="*/ 2669227 w 2772"/>
                <a:gd name="T69" fmla="*/ 234973 h 278"/>
                <a:gd name="T70" fmla="*/ 2743277 w 2772"/>
                <a:gd name="T71" fmla="*/ 220171 h 278"/>
                <a:gd name="T72" fmla="*/ 2819049 w 2772"/>
                <a:gd name="T73" fmla="*/ 194269 h 278"/>
                <a:gd name="T74" fmla="*/ 2896542 w 2772"/>
                <a:gd name="T75" fmla="*/ 331182 h 278"/>
                <a:gd name="T76" fmla="*/ 2974036 w 2772"/>
                <a:gd name="T77" fmla="*/ 120262 h 278"/>
                <a:gd name="T78" fmla="*/ 3049808 w 2772"/>
                <a:gd name="T79" fmla="*/ 281227 h 278"/>
                <a:gd name="T80" fmla="*/ 3127301 w 2772"/>
                <a:gd name="T81" fmla="*/ 229422 h 278"/>
                <a:gd name="T82" fmla="*/ 3204795 w 2772"/>
                <a:gd name="T83" fmla="*/ 281227 h 278"/>
                <a:gd name="T84" fmla="*/ 3282289 w 2772"/>
                <a:gd name="T85" fmla="*/ 175767 h 278"/>
                <a:gd name="T86" fmla="*/ 3354616 w 2772"/>
                <a:gd name="T87" fmla="*/ 514350 h 278"/>
                <a:gd name="T88" fmla="*/ 3430388 w 2772"/>
                <a:gd name="T89" fmla="*/ 188718 h 278"/>
                <a:gd name="T90" fmla="*/ 3507882 w 2772"/>
                <a:gd name="T91" fmla="*/ 247924 h 278"/>
                <a:gd name="T92" fmla="*/ 3585375 w 2772"/>
                <a:gd name="T93" fmla="*/ 312680 h 278"/>
                <a:gd name="T94" fmla="*/ 3662869 w 2772"/>
                <a:gd name="T95" fmla="*/ 244224 h 278"/>
                <a:gd name="T96" fmla="*/ 3738641 w 2772"/>
                <a:gd name="T97" fmla="*/ 170217 h 278"/>
                <a:gd name="T98" fmla="*/ 3816134 w 2772"/>
                <a:gd name="T99" fmla="*/ 197969 h 278"/>
                <a:gd name="T100" fmla="*/ 3893628 w 2772"/>
                <a:gd name="T101" fmla="*/ 210921 h 278"/>
                <a:gd name="T102" fmla="*/ 3969400 w 2772"/>
                <a:gd name="T103" fmla="*/ 210921 h 278"/>
                <a:gd name="T104" fmla="*/ 4043449 w 2772"/>
                <a:gd name="T105" fmla="*/ 253475 h 278"/>
                <a:gd name="T106" fmla="*/ 4119221 w 2772"/>
                <a:gd name="T107" fmla="*/ 247924 h 278"/>
                <a:gd name="T108" fmla="*/ 4196714 w 2772"/>
                <a:gd name="T109" fmla="*/ 266426 h 278"/>
                <a:gd name="T110" fmla="*/ 4274208 w 2772"/>
                <a:gd name="T111" fmla="*/ 290478 h 278"/>
                <a:gd name="T112" fmla="*/ 4349980 w 2772"/>
                <a:gd name="T113" fmla="*/ 42554 h 278"/>
                <a:gd name="T114" fmla="*/ 4427473 w 2772"/>
                <a:gd name="T115" fmla="*/ 312680 h 278"/>
                <a:gd name="T116" fmla="*/ 4504967 w 2772"/>
                <a:gd name="T117" fmla="*/ 234973 h 278"/>
                <a:gd name="T118" fmla="*/ 4582461 w 2772"/>
                <a:gd name="T119" fmla="*/ 216471 h 278"/>
                <a:gd name="T120" fmla="*/ 4658232 w 2772"/>
                <a:gd name="T121" fmla="*/ 262726 h 278"/>
                <a:gd name="T122" fmla="*/ 4732282 w 2772"/>
                <a:gd name="T123" fmla="*/ 101760 h 27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2772" h="278">
                  <a:moveTo>
                    <a:pt x="0" y="177"/>
                  </a:moveTo>
                  <a:lnTo>
                    <a:pt x="5" y="137"/>
                  </a:lnTo>
                  <a:lnTo>
                    <a:pt x="10" y="97"/>
                  </a:lnTo>
                  <a:lnTo>
                    <a:pt x="15" y="90"/>
                  </a:lnTo>
                  <a:lnTo>
                    <a:pt x="23" y="70"/>
                  </a:lnTo>
                  <a:lnTo>
                    <a:pt x="28" y="87"/>
                  </a:lnTo>
                  <a:lnTo>
                    <a:pt x="33" y="132"/>
                  </a:lnTo>
                  <a:lnTo>
                    <a:pt x="40" y="174"/>
                  </a:lnTo>
                  <a:lnTo>
                    <a:pt x="45" y="174"/>
                  </a:lnTo>
                  <a:lnTo>
                    <a:pt x="50" y="159"/>
                  </a:lnTo>
                  <a:lnTo>
                    <a:pt x="55" y="127"/>
                  </a:lnTo>
                  <a:lnTo>
                    <a:pt x="60" y="95"/>
                  </a:lnTo>
                  <a:lnTo>
                    <a:pt x="68" y="65"/>
                  </a:lnTo>
                  <a:lnTo>
                    <a:pt x="72" y="80"/>
                  </a:lnTo>
                  <a:lnTo>
                    <a:pt x="77" y="127"/>
                  </a:lnTo>
                  <a:lnTo>
                    <a:pt x="82" y="164"/>
                  </a:lnTo>
                  <a:lnTo>
                    <a:pt x="87" y="149"/>
                  </a:lnTo>
                  <a:lnTo>
                    <a:pt x="95" y="139"/>
                  </a:lnTo>
                  <a:lnTo>
                    <a:pt x="100" y="139"/>
                  </a:lnTo>
                  <a:lnTo>
                    <a:pt x="105" y="144"/>
                  </a:lnTo>
                  <a:lnTo>
                    <a:pt x="112" y="154"/>
                  </a:lnTo>
                  <a:lnTo>
                    <a:pt x="117" y="142"/>
                  </a:lnTo>
                  <a:lnTo>
                    <a:pt x="122" y="114"/>
                  </a:lnTo>
                  <a:lnTo>
                    <a:pt x="127" y="102"/>
                  </a:lnTo>
                  <a:lnTo>
                    <a:pt x="132" y="87"/>
                  </a:lnTo>
                  <a:lnTo>
                    <a:pt x="137" y="65"/>
                  </a:lnTo>
                  <a:lnTo>
                    <a:pt x="145" y="65"/>
                  </a:lnTo>
                  <a:lnTo>
                    <a:pt x="149" y="139"/>
                  </a:lnTo>
                  <a:lnTo>
                    <a:pt x="154" y="196"/>
                  </a:lnTo>
                  <a:lnTo>
                    <a:pt x="162" y="162"/>
                  </a:lnTo>
                  <a:lnTo>
                    <a:pt x="167" y="114"/>
                  </a:lnTo>
                  <a:lnTo>
                    <a:pt x="172" y="87"/>
                  </a:lnTo>
                  <a:lnTo>
                    <a:pt x="177" y="75"/>
                  </a:lnTo>
                  <a:lnTo>
                    <a:pt x="184" y="139"/>
                  </a:lnTo>
                  <a:lnTo>
                    <a:pt x="189" y="189"/>
                  </a:lnTo>
                  <a:lnTo>
                    <a:pt x="194" y="174"/>
                  </a:lnTo>
                  <a:lnTo>
                    <a:pt x="199" y="124"/>
                  </a:lnTo>
                  <a:lnTo>
                    <a:pt x="204" y="127"/>
                  </a:lnTo>
                  <a:lnTo>
                    <a:pt x="212" y="154"/>
                  </a:lnTo>
                  <a:lnTo>
                    <a:pt x="217" y="164"/>
                  </a:lnTo>
                  <a:lnTo>
                    <a:pt x="221" y="167"/>
                  </a:lnTo>
                  <a:lnTo>
                    <a:pt x="226" y="164"/>
                  </a:lnTo>
                  <a:lnTo>
                    <a:pt x="234" y="162"/>
                  </a:lnTo>
                  <a:lnTo>
                    <a:pt x="239" y="124"/>
                  </a:lnTo>
                  <a:lnTo>
                    <a:pt x="244" y="107"/>
                  </a:lnTo>
                  <a:lnTo>
                    <a:pt x="249" y="100"/>
                  </a:lnTo>
                  <a:lnTo>
                    <a:pt x="254" y="122"/>
                  </a:lnTo>
                  <a:lnTo>
                    <a:pt x="261" y="147"/>
                  </a:lnTo>
                  <a:lnTo>
                    <a:pt x="266" y="134"/>
                  </a:lnTo>
                  <a:lnTo>
                    <a:pt x="274" y="147"/>
                  </a:lnTo>
                  <a:lnTo>
                    <a:pt x="279" y="164"/>
                  </a:lnTo>
                  <a:lnTo>
                    <a:pt x="284" y="162"/>
                  </a:lnTo>
                  <a:lnTo>
                    <a:pt x="289" y="147"/>
                  </a:lnTo>
                  <a:lnTo>
                    <a:pt x="294" y="137"/>
                  </a:lnTo>
                  <a:lnTo>
                    <a:pt x="298" y="132"/>
                  </a:lnTo>
                  <a:lnTo>
                    <a:pt x="303" y="110"/>
                  </a:lnTo>
                  <a:lnTo>
                    <a:pt x="311" y="105"/>
                  </a:lnTo>
                  <a:lnTo>
                    <a:pt x="316" y="107"/>
                  </a:lnTo>
                  <a:lnTo>
                    <a:pt x="323" y="107"/>
                  </a:lnTo>
                  <a:lnTo>
                    <a:pt x="328" y="105"/>
                  </a:lnTo>
                  <a:lnTo>
                    <a:pt x="333" y="100"/>
                  </a:lnTo>
                  <a:lnTo>
                    <a:pt x="338" y="92"/>
                  </a:lnTo>
                  <a:lnTo>
                    <a:pt x="343" y="90"/>
                  </a:lnTo>
                  <a:lnTo>
                    <a:pt x="351" y="112"/>
                  </a:lnTo>
                  <a:lnTo>
                    <a:pt x="356" y="134"/>
                  </a:lnTo>
                  <a:lnTo>
                    <a:pt x="361" y="139"/>
                  </a:lnTo>
                  <a:lnTo>
                    <a:pt x="366" y="147"/>
                  </a:lnTo>
                  <a:lnTo>
                    <a:pt x="371" y="152"/>
                  </a:lnTo>
                  <a:lnTo>
                    <a:pt x="378" y="142"/>
                  </a:lnTo>
                  <a:lnTo>
                    <a:pt x="383" y="127"/>
                  </a:lnTo>
                  <a:lnTo>
                    <a:pt x="388" y="102"/>
                  </a:lnTo>
                  <a:lnTo>
                    <a:pt x="395" y="75"/>
                  </a:lnTo>
                  <a:lnTo>
                    <a:pt x="400" y="57"/>
                  </a:lnTo>
                  <a:lnTo>
                    <a:pt x="405" y="75"/>
                  </a:lnTo>
                  <a:lnTo>
                    <a:pt x="410" y="107"/>
                  </a:lnTo>
                  <a:lnTo>
                    <a:pt x="415" y="134"/>
                  </a:lnTo>
                  <a:lnTo>
                    <a:pt x="423" y="137"/>
                  </a:lnTo>
                  <a:lnTo>
                    <a:pt x="428" y="147"/>
                  </a:lnTo>
                  <a:lnTo>
                    <a:pt x="433" y="159"/>
                  </a:lnTo>
                  <a:lnTo>
                    <a:pt x="440" y="172"/>
                  </a:lnTo>
                  <a:lnTo>
                    <a:pt x="445" y="162"/>
                  </a:lnTo>
                  <a:lnTo>
                    <a:pt x="450" y="142"/>
                  </a:lnTo>
                  <a:lnTo>
                    <a:pt x="455" y="134"/>
                  </a:lnTo>
                  <a:lnTo>
                    <a:pt x="460" y="134"/>
                  </a:lnTo>
                  <a:lnTo>
                    <a:pt x="465" y="147"/>
                  </a:lnTo>
                  <a:lnTo>
                    <a:pt x="472" y="149"/>
                  </a:lnTo>
                  <a:lnTo>
                    <a:pt x="477" y="142"/>
                  </a:lnTo>
                  <a:lnTo>
                    <a:pt x="482" y="129"/>
                  </a:lnTo>
                  <a:lnTo>
                    <a:pt x="487" y="117"/>
                  </a:lnTo>
                  <a:lnTo>
                    <a:pt x="495" y="112"/>
                  </a:lnTo>
                  <a:lnTo>
                    <a:pt x="500" y="95"/>
                  </a:lnTo>
                  <a:lnTo>
                    <a:pt x="505" y="85"/>
                  </a:lnTo>
                  <a:lnTo>
                    <a:pt x="512" y="90"/>
                  </a:lnTo>
                  <a:lnTo>
                    <a:pt x="517" y="105"/>
                  </a:lnTo>
                  <a:lnTo>
                    <a:pt x="522" y="112"/>
                  </a:lnTo>
                  <a:lnTo>
                    <a:pt x="527" y="124"/>
                  </a:lnTo>
                  <a:lnTo>
                    <a:pt x="532" y="127"/>
                  </a:lnTo>
                  <a:lnTo>
                    <a:pt x="537" y="122"/>
                  </a:lnTo>
                  <a:lnTo>
                    <a:pt x="542" y="127"/>
                  </a:lnTo>
                  <a:lnTo>
                    <a:pt x="549" y="134"/>
                  </a:lnTo>
                  <a:lnTo>
                    <a:pt x="557" y="134"/>
                  </a:lnTo>
                  <a:lnTo>
                    <a:pt x="562" y="142"/>
                  </a:lnTo>
                  <a:lnTo>
                    <a:pt x="567" y="147"/>
                  </a:lnTo>
                  <a:lnTo>
                    <a:pt x="572" y="142"/>
                  </a:lnTo>
                  <a:lnTo>
                    <a:pt x="577" y="124"/>
                  </a:lnTo>
                  <a:lnTo>
                    <a:pt x="582" y="100"/>
                  </a:lnTo>
                  <a:lnTo>
                    <a:pt x="589" y="75"/>
                  </a:lnTo>
                  <a:lnTo>
                    <a:pt x="594" y="87"/>
                  </a:lnTo>
                  <a:lnTo>
                    <a:pt x="599" y="152"/>
                  </a:lnTo>
                  <a:lnTo>
                    <a:pt x="606" y="177"/>
                  </a:lnTo>
                  <a:lnTo>
                    <a:pt x="611" y="139"/>
                  </a:lnTo>
                  <a:lnTo>
                    <a:pt x="616" y="119"/>
                  </a:lnTo>
                  <a:lnTo>
                    <a:pt x="621" y="112"/>
                  </a:lnTo>
                  <a:lnTo>
                    <a:pt x="626" y="127"/>
                  </a:lnTo>
                  <a:lnTo>
                    <a:pt x="634" y="154"/>
                  </a:lnTo>
                  <a:lnTo>
                    <a:pt x="639" y="167"/>
                  </a:lnTo>
                  <a:lnTo>
                    <a:pt x="644" y="159"/>
                  </a:lnTo>
                  <a:lnTo>
                    <a:pt x="649" y="142"/>
                  </a:lnTo>
                  <a:lnTo>
                    <a:pt x="654" y="134"/>
                  </a:lnTo>
                  <a:lnTo>
                    <a:pt x="661" y="127"/>
                  </a:lnTo>
                  <a:lnTo>
                    <a:pt x="666" y="117"/>
                  </a:lnTo>
                  <a:lnTo>
                    <a:pt x="671" y="110"/>
                  </a:lnTo>
                  <a:lnTo>
                    <a:pt x="679" y="107"/>
                  </a:lnTo>
                  <a:lnTo>
                    <a:pt x="683" y="90"/>
                  </a:lnTo>
                  <a:lnTo>
                    <a:pt x="688" y="105"/>
                  </a:lnTo>
                  <a:lnTo>
                    <a:pt x="693" y="127"/>
                  </a:lnTo>
                  <a:lnTo>
                    <a:pt x="698" y="114"/>
                  </a:lnTo>
                  <a:lnTo>
                    <a:pt x="706" y="112"/>
                  </a:lnTo>
                  <a:lnTo>
                    <a:pt x="711" y="139"/>
                  </a:lnTo>
                  <a:lnTo>
                    <a:pt x="718" y="142"/>
                  </a:lnTo>
                  <a:lnTo>
                    <a:pt x="723" y="134"/>
                  </a:lnTo>
                  <a:lnTo>
                    <a:pt x="728" y="137"/>
                  </a:lnTo>
                  <a:lnTo>
                    <a:pt x="733" y="132"/>
                  </a:lnTo>
                  <a:lnTo>
                    <a:pt x="738" y="129"/>
                  </a:lnTo>
                  <a:lnTo>
                    <a:pt x="743" y="129"/>
                  </a:lnTo>
                  <a:lnTo>
                    <a:pt x="748" y="139"/>
                  </a:lnTo>
                  <a:lnTo>
                    <a:pt x="756" y="142"/>
                  </a:lnTo>
                  <a:lnTo>
                    <a:pt x="760" y="139"/>
                  </a:lnTo>
                  <a:lnTo>
                    <a:pt x="765" y="147"/>
                  </a:lnTo>
                  <a:lnTo>
                    <a:pt x="770" y="139"/>
                  </a:lnTo>
                  <a:lnTo>
                    <a:pt x="778" y="137"/>
                  </a:lnTo>
                  <a:lnTo>
                    <a:pt x="783" y="119"/>
                  </a:lnTo>
                  <a:lnTo>
                    <a:pt x="788" y="110"/>
                  </a:lnTo>
                  <a:lnTo>
                    <a:pt x="795" y="107"/>
                  </a:lnTo>
                  <a:lnTo>
                    <a:pt x="800" y="105"/>
                  </a:lnTo>
                  <a:lnTo>
                    <a:pt x="805" y="110"/>
                  </a:lnTo>
                  <a:lnTo>
                    <a:pt x="810" y="112"/>
                  </a:lnTo>
                  <a:lnTo>
                    <a:pt x="815" y="119"/>
                  </a:lnTo>
                  <a:lnTo>
                    <a:pt x="820" y="124"/>
                  </a:lnTo>
                  <a:lnTo>
                    <a:pt x="828" y="134"/>
                  </a:lnTo>
                  <a:lnTo>
                    <a:pt x="833" y="139"/>
                  </a:lnTo>
                  <a:lnTo>
                    <a:pt x="837" y="129"/>
                  </a:lnTo>
                  <a:lnTo>
                    <a:pt x="845" y="122"/>
                  </a:lnTo>
                  <a:lnTo>
                    <a:pt x="850" y="87"/>
                  </a:lnTo>
                  <a:lnTo>
                    <a:pt x="855" y="52"/>
                  </a:lnTo>
                  <a:lnTo>
                    <a:pt x="860" y="47"/>
                  </a:lnTo>
                  <a:lnTo>
                    <a:pt x="867" y="45"/>
                  </a:lnTo>
                  <a:lnTo>
                    <a:pt x="872" y="124"/>
                  </a:lnTo>
                  <a:lnTo>
                    <a:pt x="877" y="204"/>
                  </a:lnTo>
                  <a:lnTo>
                    <a:pt x="882" y="234"/>
                  </a:lnTo>
                  <a:lnTo>
                    <a:pt x="890" y="216"/>
                  </a:lnTo>
                  <a:lnTo>
                    <a:pt x="895" y="184"/>
                  </a:lnTo>
                  <a:lnTo>
                    <a:pt x="900" y="142"/>
                  </a:lnTo>
                  <a:lnTo>
                    <a:pt x="905" y="122"/>
                  </a:lnTo>
                  <a:lnTo>
                    <a:pt x="910" y="122"/>
                  </a:lnTo>
                  <a:lnTo>
                    <a:pt x="917" y="127"/>
                  </a:lnTo>
                  <a:lnTo>
                    <a:pt x="922" y="169"/>
                  </a:lnTo>
                  <a:lnTo>
                    <a:pt x="927" y="201"/>
                  </a:lnTo>
                  <a:lnTo>
                    <a:pt x="932" y="177"/>
                  </a:lnTo>
                  <a:lnTo>
                    <a:pt x="937" y="127"/>
                  </a:lnTo>
                  <a:lnTo>
                    <a:pt x="944" y="82"/>
                  </a:lnTo>
                  <a:lnTo>
                    <a:pt x="949" y="38"/>
                  </a:lnTo>
                  <a:lnTo>
                    <a:pt x="957" y="38"/>
                  </a:lnTo>
                  <a:lnTo>
                    <a:pt x="962" y="72"/>
                  </a:lnTo>
                  <a:lnTo>
                    <a:pt x="967" y="124"/>
                  </a:lnTo>
                  <a:lnTo>
                    <a:pt x="972" y="196"/>
                  </a:lnTo>
                  <a:lnTo>
                    <a:pt x="977" y="239"/>
                  </a:lnTo>
                  <a:lnTo>
                    <a:pt x="982" y="226"/>
                  </a:lnTo>
                  <a:lnTo>
                    <a:pt x="987" y="191"/>
                  </a:lnTo>
                  <a:lnTo>
                    <a:pt x="994" y="164"/>
                  </a:lnTo>
                  <a:lnTo>
                    <a:pt x="999" y="144"/>
                  </a:lnTo>
                  <a:lnTo>
                    <a:pt x="1006" y="134"/>
                  </a:lnTo>
                  <a:lnTo>
                    <a:pt x="1011" y="122"/>
                  </a:lnTo>
                  <a:lnTo>
                    <a:pt x="1016" y="97"/>
                  </a:lnTo>
                  <a:lnTo>
                    <a:pt x="1021" y="70"/>
                  </a:lnTo>
                  <a:lnTo>
                    <a:pt x="1026" y="82"/>
                  </a:lnTo>
                  <a:lnTo>
                    <a:pt x="1034" y="124"/>
                  </a:lnTo>
                  <a:lnTo>
                    <a:pt x="1039" y="137"/>
                  </a:lnTo>
                  <a:lnTo>
                    <a:pt x="1044" y="112"/>
                  </a:lnTo>
                  <a:lnTo>
                    <a:pt x="1049" y="97"/>
                  </a:lnTo>
                  <a:lnTo>
                    <a:pt x="1056" y="92"/>
                  </a:lnTo>
                  <a:lnTo>
                    <a:pt x="1061" y="102"/>
                  </a:lnTo>
                  <a:lnTo>
                    <a:pt x="1066" y="100"/>
                  </a:lnTo>
                  <a:lnTo>
                    <a:pt x="1071" y="92"/>
                  </a:lnTo>
                  <a:lnTo>
                    <a:pt x="1076" y="77"/>
                  </a:lnTo>
                  <a:lnTo>
                    <a:pt x="1083" y="35"/>
                  </a:lnTo>
                  <a:lnTo>
                    <a:pt x="1088" y="62"/>
                  </a:lnTo>
                  <a:lnTo>
                    <a:pt x="1093" y="127"/>
                  </a:lnTo>
                  <a:lnTo>
                    <a:pt x="1098" y="169"/>
                  </a:lnTo>
                  <a:lnTo>
                    <a:pt x="1106" y="179"/>
                  </a:lnTo>
                  <a:lnTo>
                    <a:pt x="1111" y="179"/>
                  </a:lnTo>
                  <a:lnTo>
                    <a:pt x="1116" y="184"/>
                  </a:lnTo>
                  <a:lnTo>
                    <a:pt x="1123" y="194"/>
                  </a:lnTo>
                  <a:lnTo>
                    <a:pt x="1128" y="191"/>
                  </a:lnTo>
                  <a:lnTo>
                    <a:pt x="1133" y="184"/>
                  </a:lnTo>
                  <a:lnTo>
                    <a:pt x="1138" y="169"/>
                  </a:lnTo>
                  <a:lnTo>
                    <a:pt x="1143" y="142"/>
                  </a:lnTo>
                  <a:lnTo>
                    <a:pt x="1148" y="117"/>
                  </a:lnTo>
                  <a:lnTo>
                    <a:pt x="1155" y="97"/>
                  </a:lnTo>
                  <a:lnTo>
                    <a:pt x="1160" y="82"/>
                  </a:lnTo>
                  <a:lnTo>
                    <a:pt x="1165" y="82"/>
                  </a:lnTo>
                  <a:lnTo>
                    <a:pt x="1173" y="95"/>
                  </a:lnTo>
                  <a:lnTo>
                    <a:pt x="1178" y="92"/>
                  </a:lnTo>
                  <a:lnTo>
                    <a:pt x="1183" y="77"/>
                  </a:lnTo>
                  <a:lnTo>
                    <a:pt x="1188" y="77"/>
                  </a:lnTo>
                  <a:lnTo>
                    <a:pt x="1193" y="75"/>
                  </a:lnTo>
                  <a:lnTo>
                    <a:pt x="1200" y="77"/>
                  </a:lnTo>
                  <a:lnTo>
                    <a:pt x="1205" y="85"/>
                  </a:lnTo>
                  <a:lnTo>
                    <a:pt x="1210" y="134"/>
                  </a:lnTo>
                  <a:lnTo>
                    <a:pt x="1215" y="209"/>
                  </a:lnTo>
                  <a:lnTo>
                    <a:pt x="1220" y="231"/>
                  </a:lnTo>
                  <a:lnTo>
                    <a:pt x="1227" y="184"/>
                  </a:lnTo>
                  <a:lnTo>
                    <a:pt x="1232" y="144"/>
                  </a:lnTo>
                  <a:lnTo>
                    <a:pt x="1240" y="122"/>
                  </a:lnTo>
                  <a:lnTo>
                    <a:pt x="1245" y="107"/>
                  </a:lnTo>
                  <a:lnTo>
                    <a:pt x="1250" y="124"/>
                  </a:lnTo>
                  <a:lnTo>
                    <a:pt x="1255" y="137"/>
                  </a:lnTo>
                  <a:lnTo>
                    <a:pt x="1260" y="122"/>
                  </a:lnTo>
                  <a:lnTo>
                    <a:pt x="1265" y="92"/>
                  </a:lnTo>
                  <a:lnTo>
                    <a:pt x="1272" y="122"/>
                  </a:lnTo>
                  <a:lnTo>
                    <a:pt x="1277" y="159"/>
                  </a:lnTo>
                  <a:lnTo>
                    <a:pt x="1282" y="172"/>
                  </a:lnTo>
                  <a:lnTo>
                    <a:pt x="1290" y="167"/>
                  </a:lnTo>
                  <a:lnTo>
                    <a:pt x="1295" y="149"/>
                  </a:lnTo>
                  <a:lnTo>
                    <a:pt x="1299" y="137"/>
                  </a:lnTo>
                  <a:lnTo>
                    <a:pt x="1304" y="134"/>
                  </a:lnTo>
                  <a:lnTo>
                    <a:pt x="1309" y="132"/>
                  </a:lnTo>
                  <a:lnTo>
                    <a:pt x="1317" y="124"/>
                  </a:lnTo>
                  <a:lnTo>
                    <a:pt x="1322" y="114"/>
                  </a:lnTo>
                  <a:lnTo>
                    <a:pt x="1327" y="124"/>
                  </a:lnTo>
                  <a:lnTo>
                    <a:pt x="1332" y="137"/>
                  </a:lnTo>
                  <a:lnTo>
                    <a:pt x="1339" y="139"/>
                  </a:lnTo>
                  <a:lnTo>
                    <a:pt x="1344" y="112"/>
                  </a:lnTo>
                  <a:lnTo>
                    <a:pt x="1349" y="60"/>
                  </a:lnTo>
                  <a:lnTo>
                    <a:pt x="1354" y="47"/>
                  </a:lnTo>
                  <a:lnTo>
                    <a:pt x="1362" y="92"/>
                  </a:lnTo>
                  <a:lnTo>
                    <a:pt x="1367" y="114"/>
                  </a:lnTo>
                  <a:lnTo>
                    <a:pt x="1372" y="127"/>
                  </a:lnTo>
                  <a:lnTo>
                    <a:pt x="1376" y="137"/>
                  </a:lnTo>
                  <a:lnTo>
                    <a:pt x="1381" y="147"/>
                  </a:lnTo>
                  <a:lnTo>
                    <a:pt x="1386" y="142"/>
                  </a:lnTo>
                  <a:lnTo>
                    <a:pt x="1394" y="147"/>
                  </a:lnTo>
                  <a:lnTo>
                    <a:pt x="1401" y="154"/>
                  </a:lnTo>
                  <a:lnTo>
                    <a:pt x="1406" y="157"/>
                  </a:lnTo>
                  <a:lnTo>
                    <a:pt x="1411" y="157"/>
                  </a:lnTo>
                  <a:lnTo>
                    <a:pt x="1416" y="149"/>
                  </a:lnTo>
                  <a:lnTo>
                    <a:pt x="1421" y="137"/>
                  </a:lnTo>
                  <a:lnTo>
                    <a:pt x="1426" y="124"/>
                  </a:lnTo>
                  <a:lnTo>
                    <a:pt x="1431" y="107"/>
                  </a:lnTo>
                  <a:lnTo>
                    <a:pt x="1439" y="90"/>
                  </a:lnTo>
                  <a:lnTo>
                    <a:pt x="1444" y="77"/>
                  </a:lnTo>
                  <a:lnTo>
                    <a:pt x="1449" y="72"/>
                  </a:lnTo>
                  <a:lnTo>
                    <a:pt x="1456" y="70"/>
                  </a:lnTo>
                  <a:lnTo>
                    <a:pt x="1461" y="75"/>
                  </a:lnTo>
                  <a:lnTo>
                    <a:pt x="1466" y="75"/>
                  </a:lnTo>
                  <a:lnTo>
                    <a:pt x="1471" y="147"/>
                  </a:lnTo>
                  <a:lnTo>
                    <a:pt x="1478" y="209"/>
                  </a:lnTo>
                  <a:lnTo>
                    <a:pt x="1483" y="224"/>
                  </a:lnTo>
                  <a:lnTo>
                    <a:pt x="1488" y="189"/>
                  </a:lnTo>
                  <a:lnTo>
                    <a:pt x="1493" y="154"/>
                  </a:lnTo>
                  <a:lnTo>
                    <a:pt x="1498" y="114"/>
                  </a:lnTo>
                  <a:lnTo>
                    <a:pt x="1503" y="87"/>
                  </a:lnTo>
                  <a:lnTo>
                    <a:pt x="1511" y="80"/>
                  </a:lnTo>
                  <a:lnTo>
                    <a:pt x="1516" y="124"/>
                  </a:lnTo>
                  <a:lnTo>
                    <a:pt x="1521" y="196"/>
                  </a:lnTo>
                  <a:lnTo>
                    <a:pt x="1528" y="216"/>
                  </a:lnTo>
                  <a:lnTo>
                    <a:pt x="1533" y="187"/>
                  </a:lnTo>
                  <a:lnTo>
                    <a:pt x="1538" y="164"/>
                  </a:lnTo>
                  <a:lnTo>
                    <a:pt x="1543" y="149"/>
                  </a:lnTo>
                  <a:lnTo>
                    <a:pt x="1550" y="127"/>
                  </a:lnTo>
                  <a:lnTo>
                    <a:pt x="1555" y="100"/>
                  </a:lnTo>
                  <a:lnTo>
                    <a:pt x="1560" y="70"/>
                  </a:lnTo>
                  <a:lnTo>
                    <a:pt x="1568" y="45"/>
                  </a:lnTo>
                  <a:lnTo>
                    <a:pt x="1573" y="52"/>
                  </a:lnTo>
                  <a:lnTo>
                    <a:pt x="1578" y="107"/>
                  </a:lnTo>
                  <a:lnTo>
                    <a:pt x="1583" y="154"/>
                  </a:lnTo>
                  <a:lnTo>
                    <a:pt x="1588" y="142"/>
                  </a:lnTo>
                  <a:lnTo>
                    <a:pt x="1593" y="119"/>
                  </a:lnTo>
                  <a:lnTo>
                    <a:pt x="1600" y="134"/>
                  </a:lnTo>
                  <a:lnTo>
                    <a:pt x="1605" y="157"/>
                  </a:lnTo>
                  <a:lnTo>
                    <a:pt x="1610" y="139"/>
                  </a:lnTo>
                  <a:lnTo>
                    <a:pt x="1615" y="100"/>
                  </a:lnTo>
                  <a:lnTo>
                    <a:pt x="1622" y="45"/>
                  </a:lnTo>
                  <a:lnTo>
                    <a:pt x="1627" y="23"/>
                  </a:lnTo>
                  <a:lnTo>
                    <a:pt x="1632" y="60"/>
                  </a:lnTo>
                  <a:lnTo>
                    <a:pt x="1637" y="105"/>
                  </a:lnTo>
                  <a:lnTo>
                    <a:pt x="1645" y="114"/>
                  </a:lnTo>
                  <a:lnTo>
                    <a:pt x="1650" y="122"/>
                  </a:lnTo>
                  <a:lnTo>
                    <a:pt x="1655" y="184"/>
                  </a:lnTo>
                  <a:lnTo>
                    <a:pt x="1660" y="221"/>
                  </a:lnTo>
                  <a:lnTo>
                    <a:pt x="1665" y="224"/>
                  </a:lnTo>
                  <a:lnTo>
                    <a:pt x="1670" y="224"/>
                  </a:lnTo>
                  <a:lnTo>
                    <a:pt x="1677" y="206"/>
                  </a:lnTo>
                  <a:lnTo>
                    <a:pt x="1682" y="179"/>
                  </a:lnTo>
                  <a:lnTo>
                    <a:pt x="1689" y="157"/>
                  </a:lnTo>
                  <a:lnTo>
                    <a:pt x="1694" y="149"/>
                  </a:lnTo>
                  <a:lnTo>
                    <a:pt x="1699" y="134"/>
                  </a:lnTo>
                  <a:lnTo>
                    <a:pt x="1704" y="95"/>
                  </a:lnTo>
                  <a:lnTo>
                    <a:pt x="1709" y="62"/>
                  </a:lnTo>
                  <a:lnTo>
                    <a:pt x="1717" y="52"/>
                  </a:lnTo>
                  <a:lnTo>
                    <a:pt x="1722" y="57"/>
                  </a:lnTo>
                  <a:lnTo>
                    <a:pt x="1727" y="65"/>
                  </a:lnTo>
                  <a:lnTo>
                    <a:pt x="1734" y="57"/>
                  </a:lnTo>
                  <a:lnTo>
                    <a:pt x="1739" y="62"/>
                  </a:lnTo>
                  <a:lnTo>
                    <a:pt x="1744" y="157"/>
                  </a:lnTo>
                  <a:lnTo>
                    <a:pt x="1749" y="244"/>
                  </a:lnTo>
                  <a:lnTo>
                    <a:pt x="1754" y="241"/>
                  </a:lnTo>
                  <a:lnTo>
                    <a:pt x="1759" y="201"/>
                  </a:lnTo>
                  <a:lnTo>
                    <a:pt x="1766" y="172"/>
                  </a:lnTo>
                  <a:lnTo>
                    <a:pt x="1771" y="152"/>
                  </a:lnTo>
                  <a:lnTo>
                    <a:pt x="1776" y="137"/>
                  </a:lnTo>
                  <a:lnTo>
                    <a:pt x="1781" y="129"/>
                  </a:lnTo>
                  <a:lnTo>
                    <a:pt x="1789" y="107"/>
                  </a:lnTo>
                  <a:lnTo>
                    <a:pt x="1794" y="87"/>
                  </a:lnTo>
                  <a:lnTo>
                    <a:pt x="1799" y="72"/>
                  </a:lnTo>
                  <a:lnTo>
                    <a:pt x="1806" y="90"/>
                  </a:lnTo>
                  <a:lnTo>
                    <a:pt x="1811" y="114"/>
                  </a:lnTo>
                  <a:lnTo>
                    <a:pt x="1816" y="124"/>
                  </a:lnTo>
                  <a:lnTo>
                    <a:pt x="1821" y="110"/>
                  </a:lnTo>
                  <a:lnTo>
                    <a:pt x="1826" y="87"/>
                  </a:lnTo>
                  <a:lnTo>
                    <a:pt x="1831" y="97"/>
                  </a:lnTo>
                  <a:lnTo>
                    <a:pt x="1838" y="139"/>
                  </a:lnTo>
                  <a:lnTo>
                    <a:pt x="1843" y="162"/>
                  </a:lnTo>
                  <a:lnTo>
                    <a:pt x="1851" y="164"/>
                  </a:lnTo>
                  <a:lnTo>
                    <a:pt x="1856" y="164"/>
                  </a:lnTo>
                  <a:lnTo>
                    <a:pt x="1861" y="152"/>
                  </a:lnTo>
                  <a:lnTo>
                    <a:pt x="1866" y="142"/>
                  </a:lnTo>
                  <a:lnTo>
                    <a:pt x="1871" y="137"/>
                  </a:lnTo>
                  <a:lnTo>
                    <a:pt x="1876" y="139"/>
                  </a:lnTo>
                  <a:lnTo>
                    <a:pt x="1883" y="137"/>
                  </a:lnTo>
                  <a:lnTo>
                    <a:pt x="1888" y="110"/>
                  </a:lnTo>
                  <a:lnTo>
                    <a:pt x="1893" y="87"/>
                  </a:lnTo>
                  <a:lnTo>
                    <a:pt x="1898" y="77"/>
                  </a:lnTo>
                  <a:lnTo>
                    <a:pt x="1906" y="95"/>
                  </a:lnTo>
                  <a:lnTo>
                    <a:pt x="1910" y="127"/>
                  </a:lnTo>
                  <a:lnTo>
                    <a:pt x="1915" y="129"/>
                  </a:lnTo>
                  <a:lnTo>
                    <a:pt x="1923" y="87"/>
                  </a:lnTo>
                  <a:lnTo>
                    <a:pt x="1928" y="38"/>
                  </a:lnTo>
                  <a:lnTo>
                    <a:pt x="1933" y="5"/>
                  </a:lnTo>
                  <a:lnTo>
                    <a:pt x="1938" y="117"/>
                  </a:lnTo>
                  <a:lnTo>
                    <a:pt x="1943" y="244"/>
                  </a:lnTo>
                  <a:lnTo>
                    <a:pt x="1948" y="278"/>
                  </a:lnTo>
                  <a:lnTo>
                    <a:pt x="1955" y="231"/>
                  </a:lnTo>
                  <a:lnTo>
                    <a:pt x="1960" y="189"/>
                  </a:lnTo>
                  <a:lnTo>
                    <a:pt x="1965" y="172"/>
                  </a:lnTo>
                  <a:lnTo>
                    <a:pt x="1973" y="157"/>
                  </a:lnTo>
                  <a:lnTo>
                    <a:pt x="1978" y="149"/>
                  </a:lnTo>
                  <a:lnTo>
                    <a:pt x="1983" y="134"/>
                  </a:lnTo>
                  <a:lnTo>
                    <a:pt x="1987" y="114"/>
                  </a:lnTo>
                  <a:lnTo>
                    <a:pt x="1992" y="102"/>
                  </a:lnTo>
                  <a:lnTo>
                    <a:pt x="2000" y="100"/>
                  </a:lnTo>
                  <a:lnTo>
                    <a:pt x="2005" y="97"/>
                  </a:lnTo>
                  <a:lnTo>
                    <a:pt x="2010" y="92"/>
                  </a:lnTo>
                  <a:lnTo>
                    <a:pt x="2017" y="95"/>
                  </a:lnTo>
                  <a:lnTo>
                    <a:pt x="2022" y="90"/>
                  </a:lnTo>
                  <a:lnTo>
                    <a:pt x="2027" y="77"/>
                  </a:lnTo>
                  <a:lnTo>
                    <a:pt x="2032" y="80"/>
                  </a:lnTo>
                  <a:lnTo>
                    <a:pt x="2037" y="134"/>
                  </a:lnTo>
                  <a:lnTo>
                    <a:pt x="2042" y="182"/>
                  </a:lnTo>
                  <a:lnTo>
                    <a:pt x="2050" y="187"/>
                  </a:lnTo>
                  <a:lnTo>
                    <a:pt x="2055" y="152"/>
                  </a:lnTo>
                  <a:lnTo>
                    <a:pt x="2060" y="107"/>
                  </a:lnTo>
                  <a:lnTo>
                    <a:pt x="2064" y="87"/>
                  </a:lnTo>
                  <a:lnTo>
                    <a:pt x="2072" y="95"/>
                  </a:lnTo>
                  <a:lnTo>
                    <a:pt x="2077" y="129"/>
                  </a:lnTo>
                  <a:lnTo>
                    <a:pt x="2082" y="169"/>
                  </a:lnTo>
                  <a:lnTo>
                    <a:pt x="2089" y="164"/>
                  </a:lnTo>
                  <a:lnTo>
                    <a:pt x="2094" y="147"/>
                  </a:lnTo>
                  <a:lnTo>
                    <a:pt x="2099" y="134"/>
                  </a:lnTo>
                  <a:lnTo>
                    <a:pt x="2104" y="134"/>
                  </a:lnTo>
                  <a:lnTo>
                    <a:pt x="2109" y="134"/>
                  </a:lnTo>
                  <a:lnTo>
                    <a:pt x="2114" y="132"/>
                  </a:lnTo>
                  <a:lnTo>
                    <a:pt x="2122" y="132"/>
                  </a:lnTo>
                  <a:lnTo>
                    <a:pt x="2127" y="132"/>
                  </a:lnTo>
                  <a:lnTo>
                    <a:pt x="2132" y="132"/>
                  </a:lnTo>
                  <a:lnTo>
                    <a:pt x="2139" y="137"/>
                  </a:lnTo>
                  <a:lnTo>
                    <a:pt x="2144" y="134"/>
                  </a:lnTo>
                  <a:lnTo>
                    <a:pt x="2149" y="112"/>
                  </a:lnTo>
                  <a:lnTo>
                    <a:pt x="2154" y="82"/>
                  </a:lnTo>
                  <a:lnTo>
                    <a:pt x="2161" y="52"/>
                  </a:lnTo>
                  <a:lnTo>
                    <a:pt x="2166" y="40"/>
                  </a:lnTo>
                  <a:lnTo>
                    <a:pt x="2171" y="92"/>
                  </a:lnTo>
                  <a:lnTo>
                    <a:pt x="2176" y="129"/>
                  </a:lnTo>
                  <a:lnTo>
                    <a:pt x="2181" y="137"/>
                  </a:lnTo>
                  <a:lnTo>
                    <a:pt x="2189" y="172"/>
                  </a:lnTo>
                  <a:lnTo>
                    <a:pt x="2194" y="191"/>
                  </a:lnTo>
                  <a:lnTo>
                    <a:pt x="2199" y="167"/>
                  </a:lnTo>
                  <a:lnTo>
                    <a:pt x="2204" y="142"/>
                  </a:lnTo>
                  <a:lnTo>
                    <a:pt x="2211" y="110"/>
                  </a:lnTo>
                  <a:lnTo>
                    <a:pt x="2216" y="107"/>
                  </a:lnTo>
                  <a:lnTo>
                    <a:pt x="2221" y="119"/>
                  </a:lnTo>
                  <a:lnTo>
                    <a:pt x="2226" y="117"/>
                  </a:lnTo>
                  <a:lnTo>
                    <a:pt x="2231" y="119"/>
                  </a:lnTo>
                  <a:lnTo>
                    <a:pt x="2238" y="124"/>
                  </a:lnTo>
                  <a:lnTo>
                    <a:pt x="2243" y="122"/>
                  </a:lnTo>
                  <a:lnTo>
                    <a:pt x="2251" y="112"/>
                  </a:lnTo>
                  <a:lnTo>
                    <a:pt x="2256" y="100"/>
                  </a:lnTo>
                  <a:lnTo>
                    <a:pt x="2261" y="114"/>
                  </a:lnTo>
                  <a:lnTo>
                    <a:pt x="2266" y="137"/>
                  </a:lnTo>
                  <a:lnTo>
                    <a:pt x="2271" y="152"/>
                  </a:lnTo>
                  <a:lnTo>
                    <a:pt x="2276" y="162"/>
                  </a:lnTo>
                  <a:lnTo>
                    <a:pt x="2281" y="152"/>
                  </a:lnTo>
                  <a:lnTo>
                    <a:pt x="2288" y="137"/>
                  </a:lnTo>
                  <a:lnTo>
                    <a:pt x="2293" y="127"/>
                  </a:lnTo>
                  <a:lnTo>
                    <a:pt x="2300" y="117"/>
                  </a:lnTo>
                  <a:lnTo>
                    <a:pt x="2305" y="114"/>
                  </a:lnTo>
                  <a:lnTo>
                    <a:pt x="2310" y="119"/>
                  </a:lnTo>
                  <a:lnTo>
                    <a:pt x="2315" y="122"/>
                  </a:lnTo>
                  <a:lnTo>
                    <a:pt x="2320" y="119"/>
                  </a:lnTo>
                  <a:lnTo>
                    <a:pt x="2328" y="124"/>
                  </a:lnTo>
                  <a:lnTo>
                    <a:pt x="2333" y="127"/>
                  </a:lnTo>
                  <a:lnTo>
                    <a:pt x="2338" y="139"/>
                  </a:lnTo>
                  <a:lnTo>
                    <a:pt x="2343" y="139"/>
                  </a:lnTo>
                  <a:lnTo>
                    <a:pt x="2348" y="137"/>
                  </a:lnTo>
                  <a:lnTo>
                    <a:pt x="2355" y="139"/>
                  </a:lnTo>
                  <a:lnTo>
                    <a:pt x="2360" y="142"/>
                  </a:lnTo>
                  <a:lnTo>
                    <a:pt x="2365" y="124"/>
                  </a:lnTo>
                  <a:lnTo>
                    <a:pt x="2372" y="110"/>
                  </a:lnTo>
                  <a:lnTo>
                    <a:pt x="2377" y="100"/>
                  </a:lnTo>
                  <a:lnTo>
                    <a:pt x="2382" y="105"/>
                  </a:lnTo>
                  <a:lnTo>
                    <a:pt x="2387" y="119"/>
                  </a:lnTo>
                  <a:lnTo>
                    <a:pt x="2392" y="134"/>
                  </a:lnTo>
                  <a:lnTo>
                    <a:pt x="2400" y="117"/>
                  </a:lnTo>
                  <a:lnTo>
                    <a:pt x="2405" y="100"/>
                  </a:lnTo>
                  <a:lnTo>
                    <a:pt x="2410" y="82"/>
                  </a:lnTo>
                  <a:lnTo>
                    <a:pt x="2417" y="127"/>
                  </a:lnTo>
                  <a:lnTo>
                    <a:pt x="2422" y="179"/>
                  </a:lnTo>
                  <a:lnTo>
                    <a:pt x="2427" y="191"/>
                  </a:lnTo>
                  <a:lnTo>
                    <a:pt x="2432" y="169"/>
                  </a:lnTo>
                  <a:lnTo>
                    <a:pt x="2437" y="144"/>
                  </a:lnTo>
                  <a:lnTo>
                    <a:pt x="2442" y="122"/>
                  </a:lnTo>
                  <a:lnTo>
                    <a:pt x="2449" y="110"/>
                  </a:lnTo>
                  <a:lnTo>
                    <a:pt x="2454" y="95"/>
                  </a:lnTo>
                  <a:lnTo>
                    <a:pt x="2459" y="85"/>
                  </a:lnTo>
                  <a:lnTo>
                    <a:pt x="2464" y="105"/>
                  </a:lnTo>
                  <a:lnTo>
                    <a:pt x="2472" y="139"/>
                  </a:lnTo>
                  <a:lnTo>
                    <a:pt x="2477" y="164"/>
                  </a:lnTo>
                  <a:lnTo>
                    <a:pt x="2482" y="157"/>
                  </a:lnTo>
                  <a:lnTo>
                    <a:pt x="2487" y="139"/>
                  </a:lnTo>
                  <a:lnTo>
                    <a:pt x="2494" y="134"/>
                  </a:lnTo>
                  <a:lnTo>
                    <a:pt x="2499" y="129"/>
                  </a:lnTo>
                  <a:lnTo>
                    <a:pt x="2504" y="129"/>
                  </a:lnTo>
                  <a:lnTo>
                    <a:pt x="2509" y="100"/>
                  </a:lnTo>
                  <a:lnTo>
                    <a:pt x="2514" y="52"/>
                  </a:lnTo>
                  <a:lnTo>
                    <a:pt x="2522" y="0"/>
                  </a:lnTo>
                  <a:lnTo>
                    <a:pt x="2526" y="23"/>
                  </a:lnTo>
                  <a:lnTo>
                    <a:pt x="2534" y="100"/>
                  </a:lnTo>
                  <a:lnTo>
                    <a:pt x="2539" y="189"/>
                  </a:lnTo>
                  <a:lnTo>
                    <a:pt x="2544" y="234"/>
                  </a:lnTo>
                  <a:lnTo>
                    <a:pt x="2549" y="231"/>
                  </a:lnTo>
                  <a:lnTo>
                    <a:pt x="2554" y="204"/>
                  </a:lnTo>
                  <a:lnTo>
                    <a:pt x="2559" y="187"/>
                  </a:lnTo>
                  <a:lnTo>
                    <a:pt x="2566" y="182"/>
                  </a:lnTo>
                  <a:lnTo>
                    <a:pt x="2571" y="169"/>
                  </a:lnTo>
                  <a:lnTo>
                    <a:pt x="2576" y="144"/>
                  </a:lnTo>
                  <a:lnTo>
                    <a:pt x="2584" y="114"/>
                  </a:lnTo>
                  <a:lnTo>
                    <a:pt x="2589" y="95"/>
                  </a:lnTo>
                  <a:lnTo>
                    <a:pt x="2594" y="90"/>
                  </a:lnTo>
                  <a:lnTo>
                    <a:pt x="2599" y="105"/>
                  </a:lnTo>
                  <a:lnTo>
                    <a:pt x="2603" y="122"/>
                  </a:lnTo>
                  <a:lnTo>
                    <a:pt x="2611" y="124"/>
                  </a:lnTo>
                  <a:lnTo>
                    <a:pt x="2616" y="127"/>
                  </a:lnTo>
                  <a:lnTo>
                    <a:pt x="2621" y="124"/>
                  </a:lnTo>
                  <a:lnTo>
                    <a:pt x="2626" y="122"/>
                  </a:lnTo>
                  <a:lnTo>
                    <a:pt x="2631" y="127"/>
                  </a:lnTo>
                  <a:lnTo>
                    <a:pt x="2638" y="134"/>
                  </a:lnTo>
                  <a:lnTo>
                    <a:pt x="2643" y="129"/>
                  </a:lnTo>
                  <a:lnTo>
                    <a:pt x="2648" y="127"/>
                  </a:lnTo>
                  <a:lnTo>
                    <a:pt x="2656" y="119"/>
                  </a:lnTo>
                  <a:lnTo>
                    <a:pt x="2661" y="117"/>
                  </a:lnTo>
                  <a:lnTo>
                    <a:pt x="2666" y="110"/>
                  </a:lnTo>
                  <a:lnTo>
                    <a:pt x="2671" y="102"/>
                  </a:lnTo>
                  <a:lnTo>
                    <a:pt x="2676" y="92"/>
                  </a:lnTo>
                  <a:lnTo>
                    <a:pt x="2683" y="82"/>
                  </a:lnTo>
                  <a:lnTo>
                    <a:pt x="2688" y="90"/>
                  </a:lnTo>
                  <a:lnTo>
                    <a:pt x="2695" y="114"/>
                  </a:lnTo>
                  <a:lnTo>
                    <a:pt x="2700" y="139"/>
                  </a:lnTo>
                  <a:lnTo>
                    <a:pt x="2705" y="142"/>
                  </a:lnTo>
                  <a:lnTo>
                    <a:pt x="2710" y="129"/>
                  </a:lnTo>
                  <a:lnTo>
                    <a:pt x="2715" y="122"/>
                  </a:lnTo>
                  <a:lnTo>
                    <a:pt x="2720" y="142"/>
                  </a:lnTo>
                  <a:lnTo>
                    <a:pt x="2725" y="157"/>
                  </a:lnTo>
                  <a:lnTo>
                    <a:pt x="2733" y="157"/>
                  </a:lnTo>
                  <a:lnTo>
                    <a:pt x="2738" y="127"/>
                  </a:lnTo>
                  <a:lnTo>
                    <a:pt x="2743" y="77"/>
                  </a:lnTo>
                  <a:lnTo>
                    <a:pt x="2748" y="55"/>
                  </a:lnTo>
                  <a:lnTo>
                    <a:pt x="2755" y="55"/>
                  </a:lnTo>
                  <a:lnTo>
                    <a:pt x="2760" y="60"/>
                  </a:lnTo>
                  <a:lnTo>
                    <a:pt x="2765" y="100"/>
                  </a:lnTo>
                  <a:lnTo>
                    <a:pt x="2772" y="182"/>
                  </a:lnTo>
                </a:path>
              </a:pathLst>
            </a:custGeom>
            <a:noFill/>
            <a:ln w="12700" cmpd="sng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15" name="Freeform 289"/>
            <p:cNvSpPr>
              <a:spLocks/>
            </p:cNvSpPr>
            <p:nvPr/>
          </p:nvSpPr>
          <p:spPr bwMode="auto">
            <a:xfrm>
              <a:off x="-1628992" y="4539781"/>
              <a:ext cx="614219" cy="1814861"/>
            </a:xfrm>
            <a:custGeom>
              <a:avLst/>
              <a:gdLst>
                <a:gd name="T0" fmla="*/ 68860 w 2772"/>
                <a:gd name="T1" fmla="*/ 419031 h 780"/>
                <a:gd name="T2" fmla="*/ 141164 w 2772"/>
                <a:gd name="T3" fmla="*/ 704565 h 780"/>
                <a:gd name="T4" fmla="*/ 218632 w 2772"/>
                <a:gd name="T5" fmla="*/ 815812 h 780"/>
                <a:gd name="T6" fmla="*/ 296100 w 2772"/>
                <a:gd name="T7" fmla="*/ 487633 h 780"/>
                <a:gd name="T8" fmla="*/ 373568 w 2772"/>
                <a:gd name="T9" fmla="*/ 810250 h 780"/>
                <a:gd name="T10" fmla="*/ 449314 w 2772"/>
                <a:gd name="T11" fmla="*/ 949309 h 780"/>
                <a:gd name="T12" fmla="*/ 521617 w 2772"/>
                <a:gd name="T13" fmla="*/ 713836 h 780"/>
                <a:gd name="T14" fmla="*/ 604250 w 2772"/>
                <a:gd name="T15" fmla="*/ 995662 h 780"/>
                <a:gd name="T16" fmla="*/ 679996 w 2772"/>
                <a:gd name="T17" fmla="*/ 443134 h 780"/>
                <a:gd name="T18" fmla="*/ 757464 w 2772"/>
                <a:gd name="T19" fmla="*/ 778730 h 780"/>
                <a:gd name="T20" fmla="*/ 829768 w 2772"/>
                <a:gd name="T21" fmla="*/ 875144 h 780"/>
                <a:gd name="T22" fmla="*/ 907236 w 2772"/>
                <a:gd name="T23" fmla="*/ 654504 h 780"/>
                <a:gd name="T24" fmla="*/ 984704 w 2772"/>
                <a:gd name="T25" fmla="*/ 838062 h 780"/>
                <a:gd name="T26" fmla="*/ 1060450 w 2772"/>
                <a:gd name="T27" fmla="*/ 604443 h 780"/>
                <a:gd name="T28" fmla="*/ 1137918 w 2772"/>
                <a:gd name="T29" fmla="*/ 999370 h 780"/>
                <a:gd name="T30" fmla="*/ 1215386 w 2772"/>
                <a:gd name="T31" fmla="*/ 1064264 h 780"/>
                <a:gd name="T32" fmla="*/ 1287689 w 2772"/>
                <a:gd name="T33" fmla="*/ 865874 h 780"/>
                <a:gd name="T34" fmla="*/ 1368600 w 2772"/>
                <a:gd name="T35" fmla="*/ 585902 h 780"/>
                <a:gd name="T36" fmla="*/ 1440904 w 2772"/>
                <a:gd name="T37" fmla="*/ 825083 h 780"/>
                <a:gd name="T38" fmla="*/ 1518372 w 2772"/>
                <a:gd name="T39" fmla="*/ 630401 h 780"/>
                <a:gd name="T40" fmla="*/ 1595840 w 2772"/>
                <a:gd name="T41" fmla="*/ 630401 h 780"/>
                <a:gd name="T42" fmla="*/ 1673307 w 2772"/>
                <a:gd name="T43" fmla="*/ 1095784 h 780"/>
                <a:gd name="T44" fmla="*/ 1749054 w 2772"/>
                <a:gd name="T45" fmla="*/ 773168 h 780"/>
                <a:gd name="T46" fmla="*/ 1826522 w 2772"/>
                <a:gd name="T47" fmla="*/ 754627 h 780"/>
                <a:gd name="T48" fmla="*/ 1903990 w 2772"/>
                <a:gd name="T49" fmla="*/ 691586 h 780"/>
                <a:gd name="T50" fmla="*/ 1976293 w 2772"/>
                <a:gd name="T51" fmla="*/ 1114326 h 780"/>
                <a:gd name="T52" fmla="*/ 2053761 w 2772"/>
                <a:gd name="T53" fmla="*/ 704565 h 780"/>
                <a:gd name="T54" fmla="*/ 2134672 w 2772"/>
                <a:gd name="T55" fmla="*/ 1156970 h 780"/>
                <a:gd name="T56" fmla="*/ 2206975 w 2772"/>
                <a:gd name="T57" fmla="*/ 654504 h 780"/>
                <a:gd name="T58" fmla="*/ 2284443 w 2772"/>
                <a:gd name="T59" fmla="*/ 737939 h 780"/>
                <a:gd name="T60" fmla="*/ 2361911 w 2772"/>
                <a:gd name="T61" fmla="*/ 552528 h 780"/>
                <a:gd name="T62" fmla="*/ 2437658 w 2772"/>
                <a:gd name="T63" fmla="*/ 990100 h 780"/>
                <a:gd name="T64" fmla="*/ 2515126 w 2772"/>
                <a:gd name="T65" fmla="*/ 630401 h 780"/>
                <a:gd name="T66" fmla="*/ 2587429 w 2772"/>
                <a:gd name="T67" fmla="*/ 719398 h 780"/>
                <a:gd name="T68" fmla="*/ 2668340 w 2772"/>
                <a:gd name="T69" fmla="*/ 667483 h 780"/>
                <a:gd name="T70" fmla="*/ 2742365 w 2772"/>
                <a:gd name="T71" fmla="*/ 585902 h 780"/>
                <a:gd name="T72" fmla="*/ 2818111 w 2772"/>
                <a:gd name="T73" fmla="*/ 713836 h 780"/>
                <a:gd name="T74" fmla="*/ 2895579 w 2772"/>
                <a:gd name="T75" fmla="*/ 700857 h 780"/>
                <a:gd name="T76" fmla="*/ 2973047 w 2772"/>
                <a:gd name="T77" fmla="*/ 341158 h 780"/>
                <a:gd name="T78" fmla="*/ 3048794 w 2772"/>
                <a:gd name="T79" fmla="*/ 211370 h 780"/>
                <a:gd name="T80" fmla="*/ 3126262 w 2772"/>
                <a:gd name="T81" fmla="*/ 990100 h 780"/>
                <a:gd name="T82" fmla="*/ 3203730 w 2772"/>
                <a:gd name="T83" fmla="*/ 626692 h 780"/>
                <a:gd name="T84" fmla="*/ 3281198 w 2772"/>
                <a:gd name="T85" fmla="*/ 645233 h 780"/>
                <a:gd name="T86" fmla="*/ 3353501 w 2772"/>
                <a:gd name="T87" fmla="*/ 769459 h 780"/>
                <a:gd name="T88" fmla="*/ 3429247 w 2772"/>
                <a:gd name="T89" fmla="*/ 673045 h 780"/>
                <a:gd name="T90" fmla="*/ 3506715 w 2772"/>
                <a:gd name="T91" fmla="*/ 769459 h 780"/>
                <a:gd name="T92" fmla="*/ 3584183 w 2772"/>
                <a:gd name="T93" fmla="*/ 630401 h 780"/>
                <a:gd name="T94" fmla="*/ 3661651 w 2772"/>
                <a:gd name="T95" fmla="*/ 1058702 h 780"/>
                <a:gd name="T96" fmla="*/ 3737398 w 2772"/>
                <a:gd name="T97" fmla="*/ 571069 h 780"/>
                <a:gd name="T98" fmla="*/ 3814866 w 2772"/>
                <a:gd name="T99" fmla="*/ 621130 h 780"/>
                <a:gd name="T100" fmla="*/ 3892334 w 2772"/>
                <a:gd name="T101" fmla="*/ 934476 h 780"/>
                <a:gd name="T102" fmla="*/ 3968080 w 2772"/>
                <a:gd name="T103" fmla="*/ 1188490 h 780"/>
                <a:gd name="T104" fmla="*/ 4042105 w 2772"/>
                <a:gd name="T105" fmla="*/ 626692 h 780"/>
                <a:gd name="T106" fmla="*/ 4117851 w 2772"/>
                <a:gd name="T107" fmla="*/ 741648 h 780"/>
                <a:gd name="T108" fmla="*/ 4195319 w 2772"/>
                <a:gd name="T109" fmla="*/ 710128 h 780"/>
                <a:gd name="T110" fmla="*/ 4272787 w 2772"/>
                <a:gd name="T111" fmla="*/ 691586 h 780"/>
                <a:gd name="T112" fmla="*/ 4348534 w 2772"/>
                <a:gd name="T113" fmla="*/ 875144 h 780"/>
                <a:gd name="T114" fmla="*/ 4426002 w 2772"/>
                <a:gd name="T115" fmla="*/ 710128 h 780"/>
                <a:gd name="T116" fmla="*/ 4503469 w 2772"/>
                <a:gd name="T117" fmla="*/ 782438 h 780"/>
                <a:gd name="T118" fmla="*/ 4580937 w 2772"/>
                <a:gd name="T119" fmla="*/ 754627 h 780"/>
                <a:gd name="T120" fmla="*/ 4656684 w 2772"/>
                <a:gd name="T121" fmla="*/ 676754 h 780"/>
                <a:gd name="T122" fmla="*/ 4730709 w 2772"/>
                <a:gd name="T123" fmla="*/ 676754 h 78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2772" h="780">
                  <a:moveTo>
                    <a:pt x="0" y="398"/>
                  </a:moveTo>
                  <a:lnTo>
                    <a:pt x="5" y="494"/>
                  </a:lnTo>
                  <a:lnTo>
                    <a:pt x="10" y="537"/>
                  </a:lnTo>
                  <a:lnTo>
                    <a:pt x="15" y="499"/>
                  </a:lnTo>
                  <a:lnTo>
                    <a:pt x="23" y="427"/>
                  </a:lnTo>
                  <a:lnTo>
                    <a:pt x="28" y="326"/>
                  </a:lnTo>
                  <a:lnTo>
                    <a:pt x="33" y="244"/>
                  </a:lnTo>
                  <a:lnTo>
                    <a:pt x="40" y="226"/>
                  </a:lnTo>
                  <a:lnTo>
                    <a:pt x="45" y="311"/>
                  </a:lnTo>
                  <a:lnTo>
                    <a:pt x="50" y="417"/>
                  </a:lnTo>
                  <a:lnTo>
                    <a:pt x="55" y="482"/>
                  </a:lnTo>
                  <a:lnTo>
                    <a:pt x="60" y="494"/>
                  </a:lnTo>
                  <a:lnTo>
                    <a:pt x="68" y="477"/>
                  </a:lnTo>
                  <a:lnTo>
                    <a:pt x="72" y="442"/>
                  </a:lnTo>
                  <a:lnTo>
                    <a:pt x="77" y="420"/>
                  </a:lnTo>
                  <a:lnTo>
                    <a:pt x="82" y="380"/>
                  </a:lnTo>
                  <a:lnTo>
                    <a:pt x="87" y="313"/>
                  </a:lnTo>
                  <a:lnTo>
                    <a:pt x="95" y="296"/>
                  </a:lnTo>
                  <a:lnTo>
                    <a:pt x="100" y="301"/>
                  </a:lnTo>
                  <a:lnTo>
                    <a:pt x="105" y="321"/>
                  </a:lnTo>
                  <a:lnTo>
                    <a:pt x="112" y="380"/>
                  </a:lnTo>
                  <a:lnTo>
                    <a:pt x="117" y="430"/>
                  </a:lnTo>
                  <a:lnTo>
                    <a:pt x="122" y="430"/>
                  </a:lnTo>
                  <a:lnTo>
                    <a:pt x="127" y="440"/>
                  </a:lnTo>
                  <a:lnTo>
                    <a:pt x="132" y="445"/>
                  </a:lnTo>
                  <a:lnTo>
                    <a:pt x="137" y="455"/>
                  </a:lnTo>
                  <a:lnTo>
                    <a:pt x="145" y="447"/>
                  </a:lnTo>
                  <a:lnTo>
                    <a:pt x="149" y="415"/>
                  </a:lnTo>
                  <a:lnTo>
                    <a:pt x="154" y="388"/>
                  </a:lnTo>
                  <a:lnTo>
                    <a:pt x="162" y="353"/>
                  </a:lnTo>
                  <a:lnTo>
                    <a:pt x="167" y="316"/>
                  </a:lnTo>
                  <a:lnTo>
                    <a:pt x="172" y="263"/>
                  </a:lnTo>
                  <a:lnTo>
                    <a:pt x="177" y="236"/>
                  </a:lnTo>
                  <a:lnTo>
                    <a:pt x="184" y="256"/>
                  </a:lnTo>
                  <a:lnTo>
                    <a:pt x="189" y="355"/>
                  </a:lnTo>
                  <a:lnTo>
                    <a:pt x="194" y="475"/>
                  </a:lnTo>
                  <a:lnTo>
                    <a:pt x="199" y="566"/>
                  </a:lnTo>
                  <a:lnTo>
                    <a:pt x="204" y="581"/>
                  </a:lnTo>
                  <a:lnTo>
                    <a:pt x="212" y="552"/>
                  </a:lnTo>
                  <a:lnTo>
                    <a:pt x="217" y="437"/>
                  </a:lnTo>
                  <a:lnTo>
                    <a:pt x="221" y="256"/>
                  </a:lnTo>
                  <a:lnTo>
                    <a:pt x="226" y="102"/>
                  </a:lnTo>
                  <a:lnTo>
                    <a:pt x="234" y="75"/>
                  </a:lnTo>
                  <a:lnTo>
                    <a:pt x="239" y="256"/>
                  </a:lnTo>
                  <a:lnTo>
                    <a:pt x="244" y="604"/>
                  </a:lnTo>
                  <a:lnTo>
                    <a:pt x="249" y="780"/>
                  </a:lnTo>
                  <a:lnTo>
                    <a:pt x="254" y="688"/>
                  </a:lnTo>
                  <a:lnTo>
                    <a:pt x="261" y="512"/>
                  </a:lnTo>
                  <a:lnTo>
                    <a:pt x="266" y="395"/>
                  </a:lnTo>
                  <a:lnTo>
                    <a:pt x="274" y="370"/>
                  </a:lnTo>
                  <a:lnTo>
                    <a:pt x="279" y="390"/>
                  </a:lnTo>
                  <a:lnTo>
                    <a:pt x="284" y="430"/>
                  </a:lnTo>
                  <a:lnTo>
                    <a:pt x="289" y="440"/>
                  </a:lnTo>
                  <a:lnTo>
                    <a:pt x="294" y="435"/>
                  </a:lnTo>
                  <a:lnTo>
                    <a:pt x="298" y="417"/>
                  </a:lnTo>
                  <a:lnTo>
                    <a:pt x="303" y="385"/>
                  </a:lnTo>
                  <a:lnTo>
                    <a:pt x="311" y="293"/>
                  </a:lnTo>
                  <a:lnTo>
                    <a:pt x="316" y="263"/>
                  </a:lnTo>
                  <a:lnTo>
                    <a:pt x="323" y="261"/>
                  </a:lnTo>
                  <a:lnTo>
                    <a:pt x="328" y="263"/>
                  </a:lnTo>
                  <a:lnTo>
                    <a:pt x="333" y="338"/>
                  </a:lnTo>
                  <a:lnTo>
                    <a:pt x="338" y="417"/>
                  </a:lnTo>
                  <a:lnTo>
                    <a:pt x="343" y="492"/>
                  </a:lnTo>
                  <a:lnTo>
                    <a:pt x="351" y="537"/>
                  </a:lnTo>
                  <a:lnTo>
                    <a:pt x="356" y="552"/>
                  </a:lnTo>
                  <a:lnTo>
                    <a:pt x="361" y="512"/>
                  </a:lnTo>
                  <a:lnTo>
                    <a:pt x="366" y="487"/>
                  </a:lnTo>
                  <a:lnTo>
                    <a:pt x="371" y="460"/>
                  </a:lnTo>
                  <a:lnTo>
                    <a:pt x="378" y="405"/>
                  </a:lnTo>
                  <a:lnTo>
                    <a:pt x="383" y="340"/>
                  </a:lnTo>
                  <a:lnTo>
                    <a:pt x="388" y="283"/>
                  </a:lnTo>
                  <a:lnTo>
                    <a:pt x="395" y="239"/>
                  </a:lnTo>
                  <a:lnTo>
                    <a:pt x="400" y="273"/>
                  </a:lnTo>
                  <a:lnTo>
                    <a:pt x="405" y="345"/>
                  </a:lnTo>
                  <a:lnTo>
                    <a:pt x="410" y="383"/>
                  </a:lnTo>
                  <a:lnTo>
                    <a:pt x="415" y="338"/>
                  </a:lnTo>
                  <a:lnTo>
                    <a:pt x="423" y="246"/>
                  </a:lnTo>
                  <a:lnTo>
                    <a:pt x="428" y="196"/>
                  </a:lnTo>
                  <a:lnTo>
                    <a:pt x="433" y="278"/>
                  </a:lnTo>
                  <a:lnTo>
                    <a:pt x="440" y="420"/>
                  </a:lnTo>
                  <a:lnTo>
                    <a:pt x="445" y="492"/>
                  </a:lnTo>
                  <a:lnTo>
                    <a:pt x="450" y="447"/>
                  </a:lnTo>
                  <a:lnTo>
                    <a:pt x="455" y="417"/>
                  </a:lnTo>
                  <a:lnTo>
                    <a:pt x="460" y="430"/>
                  </a:lnTo>
                  <a:lnTo>
                    <a:pt x="465" y="442"/>
                  </a:lnTo>
                  <a:lnTo>
                    <a:pt x="472" y="492"/>
                  </a:lnTo>
                  <a:lnTo>
                    <a:pt x="477" y="504"/>
                  </a:lnTo>
                  <a:lnTo>
                    <a:pt x="482" y="472"/>
                  </a:lnTo>
                  <a:lnTo>
                    <a:pt x="487" y="430"/>
                  </a:lnTo>
                  <a:lnTo>
                    <a:pt x="495" y="420"/>
                  </a:lnTo>
                  <a:lnTo>
                    <a:pt x="500" y="425"/>
                  </a:lnTo>
                  <a:lnTo>
                    <a:pt x="505" y="430"/>
                  </a:lnTo>
                  <a:lnTo>
                    <a:pt x="512" y="405"/>
                  </a:lnTo>
                  <a:lnTo>
                    <a:pt x="517" y="343"/>
                  </a:lnTo>
                  <a:lnTo>
                    <a:pt x="522" y="335"/>
                  </a:lnTo>
                  <a:lnTo>
                    <a:pt x="527" y="353"/>
                  </a:lnTo>
                  <a:lnTo>
                    <a:pt x="532" y="420"/>
                  </a:lnTo>
                  <a:lnTo>
                    <a:pt x="537" y="514"/>
                  </a:lnTo>
                  <a:lnTo>
                    <a:pt x="542" y="542"/>
                  </a:lnTo>
                  <a:lnTo>
                    <a:pt x="549" y="479"/>
                  </a:lnTo>
                  <a:lnTo>
                    <a:pt x="557" y="417"/>
                  </a:lnTo>
                  <a:lnTo>
                    <a:pt x="562" y="402"/>
                  </a:lnTo>
                  <a:lnTo>
                    <a:pt x="567" y="440"/>
                  </a:lnTo>
                  <a:lnTo>
                    <a:pt x="572" y="452"/>
                  </a:lnTo>
                  <a:lnTo>
                    <a:pt x="577" y="447"/>
                  </a:lnTo>
                  <a:lnTo>
                    <a:pt x="582" y="417"/>
                  </a:lnTo>
                  <a:lnTo>
                    <a:pt x="589" y="383"/>
                  </a:lnTo>
                  <a:lnTo>
                    <a:pt x="594" y="360"/>
                  </a:lnTo>
                  <a:lnTo>
                    <a:pt x="599" y="348"/>
                  </a:lnTo>
                  <a:lnTo>
                    <a:pt x="606" y="345"/>
                  </a:lnTo>
                  <a:lnTo>
                    <a:pt x="611" y="343"/>
                  </a:lnTo>
                  <a:lnTo>
                    <a:pt x="616" y="326"/>
                  </a:lnTo>
                  <a:lnTo>
                    <a:pt x="621" y="291"/>
                  </a:lnTo>
                  <a:lnTo>
                    <a:pt x="626" y="234"/>
                  </a:lnTo>
                  <a:lnTo>
                    <a:pt x="634" y="196"/>
                  </a:lnTo>
                  <a:lnTo>
                    <a:pt x="639" y="236"/>
                  </a:lnTo>
                  <a:lnTo>
                    <a:pt x="644" y="358"/>
                  </a:lnTo>
                  <a:lnTo>
                    <a:pt x="649" y="499"/>
                  </a:lnTo>
                  <a:lnTo>
                    <a:pt x="654" y="561"/>
                  </a:lnTo>
                  <a:lnTo>
                    <a:pt x="661" y="539"/>
                  </a:lnTo>
                  <a:lnTo>
                    <a:pt x="666" y="482"/>
                  </a:lnTo>
                  <a:lnTo>
                    <a:pt x="671" y="385"/>
                  </a:lnTo>
                  <a:lnTo>
                    <a:pt x="679" y="281"/>
                  </a:lnTo>
                  <a:lnTo>
                    <a:pt x="683" y="224"/>
                  </a:lnTo>
                  <a:lnTo>
                    <a:pt x="688" y="174"/>
                  </a:lnTo>
                  <a:lnTo>
                    <a:pt x="693" y="239"/>
                  </a:lnTo>
                  <a:lnTo>
                    <a:pt x="698" y="435"/>
                  </a:lnTo>
                  <a:lnTo>
                    <a:pt x="706" y="574"/>
                  </a:lnTo>
                  <a:lnTo>
                    <a:pt x="711" y="556"/>
                  </a:lnTo>
                  <a:lnTo>
                    <a:pt x="718" y="497"/>
                  </a:lnTo>
                  <a:lnTo>
                    <a:pt x="723" y="432"/>
                  </a:lnTo>
                  <a:lnTo>
                    <a:pt x="728" y="363"/>
                  </a:lnTo>
                  <a:lnTo>
                    <a:pt x="733" y="311"/>
                  </a:lnTo>
                  <a:lnTo>
                    <a:pt x="738" y="266"/>
                  </a:lnTo>
                  <a:lnTo>
                    <a:pt x="743" y="303"/>
                  </a:lnTo>
                  <a:lnTo>
                    <a:pt x="748" y="467"/>
                  </a:lnTo>
                  <a:lnTo>
                    <a:pt x="756" y="599"/>
                  </a:lnTo>
                  <a:lnTo>
                    <a:pt x="760" y="596"/>
                  </a:lnTo>
                  <a:lnTo>
                    <a:pt x="765" y="554"/>
                  </a:lnTo>
                  <a:lnTo>
                    <a:pt x="770" y="507"/>
                  </a:lnTo>
                  <a:lnTo>
                    <a:pt x="778" y="465"/>
                  </a:lnTo>
                  <a:lnTo>
                    <a:pt x="783" y="415"/>
                  </a:lnTo>
                  <a:lnTo>
                    <a:pt x="788" y="370"/>
                  </a:lnTo>
                  <a:lnTo>
                    <a:pt x="795" y="316"/>
                  </a:lnTo>
                  <a:lnTo>
                    <a:pt x="800" y="263"/>
                  </a:lnTo>
                  <a:lnTo>
                    <a:pt x="805" y="286"/>
                  </a:lnTo>
                  <a:lnTo>
                    <a:pt x="810" y="335"/>
                  </a:lnTo>
                  <a:lnTo>
                    <a:pt x="815" y="375"/>
                  </a:lnTo>
                  <a:lnTo>
                    <a:pt x="820" y="442"/>
                  </a:lnTo>
                  <a:lnTo>
                    <a:pt x="828" y="484"/>
                  </a:lnTo>
                  <a:lnTo>
                    <a:pt x="833" y="479"/>
                  </a:lnTo>
                  <a:lnTo>
                    <a:pt x="837" y="445"/>
                  </a:lnTo>
                  <a:lnTo>
                    <a:pt x="845" y="402"/>
                  </a:lnTo>
                  <a:lnTo>
                    <a:pt x="850" y="353"/>
                  </a:lnTo>
                  <a:lnTo>
                    <a:pt x="855" y="358"/>
                  </a:lnTo>
                  <a:lnTo>
                    <a:pt x="860" y="415"/>
                  </a:lnTo>
                  <a:lnTo>
                    <a:pt x="867" y="465"/>
                  </a:lnTo>
                  <a:lnTo>
                    <a:pt x="872" y="457"/>
                  </a:lnTo>
                  <a:lnTo>
                    <a:pt x="877" y="395"/>
                  </a:lnTo>
                  <a:lnTo>
                    <a:pt x="882" y="340"/>
                  </a:lnTo>
                  <a:lnTo>
                    <a:pt x="890" y="313"/>
                  </a:lnTo>
                  <a:lnTo>
                    <a:pt x="895" y="338"/>
                  </a:lnTo>
                  <a:lnTo>
                    <a:pt x="900" y="385"/>
                  </a:lnTo>
                  <a:lnTo>
                    <a:pt x="905" y="437"/>
                  </a:lnTo>
                  <a:lnTo>
                    <a:pt x="910" y="445"/>
                  </a:lnTo>
                  <a:lnTo>
                    <a:pt x="917" y="425"/>
                  </a:lnTo>
                  <a:lnTo>
                    <a:pt x="922" y="398"/>
                  </a:lnTo>
                  <a:lnTo>
                    <a:pt x="927" y="340"/>
                  </a:lnTo>
                  <a:lnTo>
                    <a:pt x="932" y="291"/>
                  </a:lnTo>
                  <a:lnTo>
                    <a:pt x="937" y="306"/>
                  </a:lnTo>
                  <a:lnTo>
                    <a:pt x="944" y="273"/>
                  </a:lnTo>
                  <a:lnTo>
                    <a:pt x="949" y="204"/>
                  </a:lnTo>
                  <a:lnTo>
                    <a:pt x="957" y="70"/>
                  </a:lnTo>
                  <a:lnTo>
                    <a:pt x="962" y="90"/>
                  </a:lnTo>
                  <a:lnTo>
                    <a:pt x="967" y="311"/>
                  </a:lnTo>
                  <a:lnTo>
                    <a:pt x="972" y="591"/>
                  </a:lnTo>
                  <a:lnTo>
                    <a:pt x="977" y="735"/>
                  </a:lnTo>
                  <a:lnTo>
                    <a:pt x="982" y="715"/>
                  </a:lnTo>
                  <a:lnTo>
                    <a:pt x="987" y="614"/>
                  </a:lnTo>
                  <a:lnTo>
                    <a:pt x="994" y="529"/>
                  </a:lnTo>
                  <a:lnTo>
                    <a:pt x="999" y="460"/>
                  </a:lnTo>
                  <a:lnTo>
                    <a:pt x="1006" y="422"/>
                  </a:lnTo>
                  <a:lnTo>
                    <a:pt x="1011" y="412"/>
                  </a:lnTo>
                  <a:lnTo>
                    <a:pt x="1016" y="417"/>
                  </a:lnTo>
                  <a:lnTo>
                    <a:pt x="1021" y="393"/>
                  </a:lnTo>
                  <a:lnTo>
                    <a:pt x="1026" y="380"/>
                  </a:lnTo>
                  <a:lnTo>
                    <a:pt x="1034" y="368"/>
                  </a:lnTo>
                  <a:lnTo>
                    <a:pt x="1039" y="385"/>
                  </a:lnTo>
                  <a:lnTo>
                    <a:pt x="1044" y="398"/>
                  </a:lnTo>
                  <a:lnTo>
                    <a:pt x="1049" y="427"/>
                  </a:lnTo>
                  <a:lnTo>
                    <a:pt x="1056" y="422"/>
                  </a:lnTo>
                  <a:lnTo>
                    <a:pt x="1061" y="407"/>
                  </a:lnTo>
                  <a:lnTo>
                    <a:pt x="1066" y="390"/>
                  </a:lnTo>
                  <a:lnTo>
                    <a:pt x="1071" y="380"/>
                  </a:lnTo>
                  <a:lnTo>
                    <a:pt x="1076" y="370"/>
                  </a:lnTo>
                  <a:lnTo>
                    <a:pt x="1083" y="375"/>
                  </a:lnTo>
                  <a:lnTo>
                    <a:pt x="1088" y="373"/>
                  </a:lnTo>
                  <a:lnTo>
                    <a:pt x="1093" y="358"/>
                  </a:lnTo>
                  <a:lnTo>
                    <a:pt x="1098" y="363"/>
                  </a:lnTo>
                  <a:lnTo>
                    <a:pt x="1106" y="373"/>
                  </a:lnTo>
                  <a:lnTo>
                    <a:pt x="1111" y="380"/>
                  </a:lnTo>
                  <a:lnTo>
                    <a:pt x="1116" y="326"/>
                  </a:lnTo>
                  <a:lnTo>
                    <a:pt x="1123" y="189"/>
                  </a:lnTo>
                  <a:lnTo>
                    <a:pt x="1128" y="72"/>
                  </a:lnTo>
                  <a:lnTo>
                    <a:pt x="1133" y="0"/>
                  </a:lnTo>
                  <a:lnTo>
                    <a:pt x="1138" y="82"/>
                  </a:lnTo>
                  <a:lnTo>
                    <a:pt x="1143" y="350"/>
                  </a:lnTo>
                  <a:lnTo>
                    <a:pt x="1148" y="601"/>
                  </a:lnTo>
                  <a:lnTo>
                    <a:pt x="1155" y="733"/>
                  </a:lnTo>
                  <a:lnTo>
                    <a:pt x="1160" y="733"/>
                  </a:lnTo>
                  <a:lnTo>
                    <a:pt x="1165" y="658"/>
                  </a:lnTo>
                  <a:lnTo>
                    <a:pt x="1173" y="599"/>
                  </a:lnTo>
                  <a:lnTo>
                    <a:pt x="1178" y="564"/>
                  </a:lnTo>
                  <a:lnTo>
                    <a:pt x="1183" y="502"/>
                  </a:lnTo>
                  <a:lnTo>
                    <a:pt x="1188" y="432"/>
                  </a:lnTo>
                  <a:lnTo>
                    <a:pt x="1193" y="380"/>
                  </a:lnTo>
                  <a:lnTo>
                    <a:pt x="1200" y="345"/>
                  </a:lnTo>
                  <a:lnTo>
                    <a:pt x="1205" y="348"/>
                  </a:lnTo>
                  <a:lnTo>
                    <a:pt x="1210" y="303"/>
                  </a:lnTo>
                  <a:lnTo>
                    <a:pt x="1215" y="214"/>
                  </a:lnTo>
                  <a:lnTo>
                    <a:pt x="1220" y="152"/>
                  </a:lnTo>
                  <a:lnTo>
                    <a:pt x="1227" y="226"/>
                  </a:lnTo>
                  <a:lnTo>
                    <a:pt x="1232" y="455"/>
                  </a:lnTo>
                  <a:lnTo>
                    <a:pt x="1240" y="624"/>
                  </a:lnTo>
                  <a:lnTo>
                    <a:pt x="1245" y="631"/>
                  </a:lnTo>
                  <a:lnTo>
                    <a:pt x="1250" y="554"/>
                  </a:lnTo>
                  <a:lnTo>
                    <a:pt x="1255" y="484"/>
                  </a:lnTo>
                  <a:lnTo>
                    <a:pt x="1260" y="440"/>
                  </a:lnTo>
                  <a:lnTo>
                    <a:pt x="1265" y="415"/>
                  </a:lnTo>
                  <a:lnTo>
                    <a:pt x="1272" y="402"/>
                  </a:lnTo>
                  <a:lnTo>
                    <a:pt x="1277" y="380"/>
                  </a:lnTo>
                  <a:lnTo>
                    <a:pt x="1282" y="353"/>
                  </a:lnTo>
                  <a:lnTo>
                    <a:pt x="1290" y="338"/>
                  </a:lnTo>
                  <a:lnTo>
                    <a:pt x="1295" y="321"/>
                  </a:lnTo>
                  <a:lnTo>
                    <a:pt x="1299" y="301"/>
                  </a:lnTo>
                  <a:lnTo>
                    <a:pt x="1304" y="288"/>
                  </a:lnTo>
                  <a:lnTo>
                    <a:pt x="1309" y="281"/>
                  </a:lnTo>
                  <a:lnTo>
                    <a:pt x="1317" y="298"/>
                  </a:lnTo>
                  <a:lnTo>
                    <a:pt x="1322" y="358"/>
                  </a:lnTo>
                  <a:lnTo>
                    <a:pt x="1327" y="398"/>
                  </a:lnTo>
                  <a:lnTo>
                    <a:pt x="1332" y="417"/>
                  </a:lnTo>
                  <a:lnTo>
                    <a:pt x="1339" y="427"/>
                  </a:lnTo>
                  <a:lnTo>
                    <a:pt x="1344" y="432"/>
                  </a:lnTo>
                  <a:lnTo>
                    <a:pt x="1349" y="430"/>
                  </a:lnTo>
                  <a:lnTo>
                    <a:pt x="1354" y="407"/>
                  </a:lnTo>
                  <a:lnTo>
                    <a:pt x="1362" y="370"/>
                  </a:lnTo>
                  <a:lnTo>
                    <a:pt x="1367" y="343"/>
                  </a:lnTo>
                  <a:lnTo>
                    <a:pt x="1372" y="298"/>
                  </a:lnTo>
                  <a:lnTo>
                    <a:pt x="1376" y="263"/>
                  </a:lnTo>
                  <a:lnTo>
                    <a:pt x="1381" y="263"/>
                  </a:lnTo>
                  <a:lnTo>
                    <a:pt x="1386" y="296"/>
                  </a:lnTo>
                  <a:lnTo>
                    <a:pt x="1394" y="405"/>
                  </a:lnTo>
                  <a:lnTo>
                    <a:pt x="1401" y="502"/>
                  </a:lnTo>
                  <a:lnTo>
                    <a:pt x="1406" y="571"/>
                  </a:lnTo>
                  <a:lnTo>
                    <a:pt x="1411" y="574"/>
                  </a:lnTo>
                  <a:lnTo>
                    <a:pt x="1416" y="534"/>
                  </a:lnTo>
                  <a:lnTo>
                    <a:pt x="1421" y="482"/>
                  </a:lnTo>
                  <a:lnTo>
                    <a:pt x="1426" y="460"/>
                  </a:lnTo>
                  <a:lnTo>
                    <a:pt x="1431" y="432"/>
                  </a:lnTo>
                  <a:lnTo>
                    <a:pt x="1439" y="358"/>
                  </a:lnTo>
                  <a:lnTo>
                    <a:pt x="1444" y="239"/>
                  </a:lnTo>
                  <a:lnTo>
                    <a:pt x="1449" y="204"/>
                  </a:lnTo>
                  <a:lnTo>
                    <a:pt x="1456" y="271"/>
                  </a:lnTo>
                  <a:lnTo>
                    <a:pt x="1461" y="340"/>
                  </a:lnTo>
                  <a:lnTo>
                    <a:pt x="1466" y="415"/>
                  </a:lnTo>
                  <a:lnTo>
                    <a:pt x="1471" y="547"/>
                  </a:lnTo>
                  <a:lnTo>
                    <a:pt x="1478" y="638"/>
                  </a:lnTo>
                  <a:lnTo>
                    <a:pt x="1483" y="633"/>
                  </a:lnTo>
                  <a:lnTo>
                    <a:pt x="1488" y="566"/>
                  </a:lnTo>
                  <a:lnTo>
                    <a:pt x="1493" y="489"/>
                  </a:lnTo>
                  <a:lnTo>
                    <a:pt x="1498" y="422"/>
                  </a:lnTo>
                  <a:lnTo>
                    <a:pt x="1503" y="388"/>
                  </a:lnTo>
                  <a:lnTo>
                    <a:pt x="1511" y="355"/>
                  </a:lnTo>
                  <a:lnTo>
                    <a:pt x="1516" y="330"/>
                  </a:lnTo>
                  <a:lnTo>
                    <a:pt x="1521" y="303"/>
                  </a:lnTo>
                  <a:lnTo>
                    <a:pt x="1528" y="286"/>
                  </a:lnTo>
                  <a:lnTo>
                    <a:pt x="1533" y="251"/>
                  </a:lnTo>
                  <a:lnTo>
                    <a:pt x="1538" y="249"/>
                  </a:lnTo>
                  <a:lnTo>
                    <a:pt x="1543" y="291"/>
                  </a:lnTo>
                  <a:lnTo>
                    <a:pt x="1550" y="360"/>
                  </a:lnTo>
                  <a:lnTo>
                    <a:pt x="1555" y="415"/>
                  </a:lnTo>
                  <a:lnTo>
                    <a:pt x="1560" y="447"/>
                  </a:lnTo>
                  <a:lnTo>
                    <a:pt x="1568" y="475"/>
                  </a:lnTo>
                  <a:lnTo>
                    <a:pt x="1573" y="470"/>
                  </a:lnTo>
                  <a:lnTo>
                    <a:pt x="1578" y="415"/>
                  </a:lnTo>
                  <a:lnTo>
                    <a:pt x="1583" y="343"/>
                  </a:lnTo>
                  <a:lnTo>
                    <a:pt x="1588" y="318"/>
                  </a:lnTo>
                  <a:lnTo>
                    <a:pt x="1593" y="316"/>
                  </a:lnTo>
                  <a:lnTo>
                    <a:pt x="1600" y="388"/>
                  </a:lnTo>
                  <a:lnTo>
                    <a:pt x="1605" y="460"/>
                  </a:lnTo>
                  <a:lnTo>
                    <a:pt x="1610" y="452"/>
                  </a:lnTo>
                  <a:lnTo>
                    <a:pt x="1615" y="415"/>
                  </a:lnTo>
                  <a:lnTo>
                    <a:pt x="1622" y="395"/>
                  </a:lnTo>
                  <a:lnTo>
                    <a:pt x="1627" y="415"/>
                  </a:lnTo>
                  <a:lnTo>
                    <a:pt x="1632" y="402"/>
                  </a:lnTo>
                  <a:lnTo>
                    <a:pt x="1637" y="385"/>
                  </a:lnTo>
                  <a:lnTo>
                    <a:pt x="1645" y="348"/>
                  </a:lnTo>
                  <a:lnTo>
                    <a:pt x="1650" y="340"/>
                  </a:lnTo>
                  <a:lnTo>
                    <a:pt x="1655" y="412"/>
                  </a:lnTo>
                  <a:lnTo>
                    <a:pt x="1660" y="497"/>
                  </a:lnTo>
                  <a:lnTo>
                    <a:pt x="1665" y="517"/>
                  </a:lnTo>
                  <a:lnTo>
                    <a:pt x="1670" y="482"/>
                  </a:lnTo>
                  <a:lnTo>
                    <a:pt x="1677" y="430"/>
                  </a:lnTo>
                  <a:lnTo>
                    <a:pt x="1682" y="378"/>
                  </a:lnTo>
                  <a:lnTo>
                    <a:pt x="1689" y="350"/>
                  </a:lnTo>
                  <a:lnTo>
                    <a:pt x="1694" y="338"/>
                  </a:lnTo>
                  <a:lnTo>
                    <a:pt x="1699" y="363"/>
                  </a:lnTo>
                  <a:lnTo>
                    <a:pt x="1704" y="412"/>
                  </a:lnTo>
                  <a:lnTo>
                    <a:pt x="1709" y="402"/>
                  </a:lnTo>
                  <a:lnTo>
                    <a:pt x="1717" y="313"/>
                  </a:lnTo>
                  <a:lnTo>
                    <a:pt x="1722" y="239"/>
                  </a:lnTo>
                  <a:lnTo>
                    <a:pt x="1727" y="184"/>
                  </a:lnTo>
                  <a:lnTo>
                    <a:pt x="1734" y="296"/>
                  </a:lnTo>
                  <a:lnTo>
                    <a:pt x="1739" y="462"/>
                  </a:lnTo>
                  <a:lnTo>
                    <a:pt x="1744" y="571"/>
                  </a:lnTo>
                  <a:lnTo>
                    <a:pt x="1749" y="596"/>
                  </a:lnTo>
                  <a:lnTo>
                    <a:pt x="1754" y="574"/>
                  </a:lnTo>
                  <a:lnTo>
                    <a:pt x="1759" y="455"/>
                  </a:lnTo>
                  <a:lnTo>
                    <a:pt x="1766" y="268"/>
                  </a:lnTo>
                  <a:lnTo>
                    <a:pt x="1771" y="114"/>
                  </a:lnTo>
                  <a:lnTo>
                    <a:pt x="1776" y="55"/>
                  </a:lnTo>
                  <a:lnTo>
                    <a:pt x="1781" y="234"/>
                  </a:lnTo>
                  <a:lnTo>
                    <a:pt x="1789" y="502"/>
                  </a:lnTo>
                  <a:lnTo>
                    <a:pt x="1794" y="673"/>
                  </a:lnTo>
                  <a:lnTo>
                    <a:pt x="1799" y="708"/>
                  </a:lnTo>
                  <a:lnTo>
                    <a:pt x="1806" y="671"/>
                  </a:lnTo>
                  <a:lnTo>
                    <a:pt x="1811" y="599"/>
                  </a:lnTo>
                  <a:lnTo>
                    <a:pt x="1816" y="534"/>
                  </a:lnTo>
                  <a:lnTo>
                    <a:pt x="1821" y="475"/>
                  </a:lnTo>
                  <a:lnTo>
                    <a:pt x="1826" y="400"/>
                  </a:lnTo>
                  <a:lnTo>
                    <a:pt x="1831" y="313"/>
                  </a:lnTo>
                  <a:lnTo>
                    <a:pt x="1838" y="263"/>
                  </a:lnTo>
                  <a:lnTo>
                    <a:pt x="1843" y="268"/>
                  </a:lnTo>
                  <a:lnTo>
                    <a:pt x="1851" y="326"/>
                  </a:lnTo>
                  <a:lnTo>
                    <a:pt x="1856" y="355"/>
                  </a:lnTo>
                  <a:lnTo>
                    <a:pt x="1861" y="338"/>
                  </a:lnTo>
                  <a:lnTo>
                    <a:pt x="1866" y="333"/>
                  </a:lnTo>
                  <a:lnTo>
                    <a:pt x="1871" y="338"/>
                  </a:lnTo>
                  <a:lnTo>
                    <a:pt x="1876" y="360"/>
                  </a:lnTo>
                  <a:lnTo>
                    <a:pt x="1883" y="385"/>
                  </a:lnTo>
                  <a:lnTo>
                    <a:pt x="1888" y="388"/>
                  </a:lnTo>
                  <a:lnTo>
                    <a:pt x="1893" y="370"/>
                  </a:lnTo>
                  <a:lnTo>
                    <a:pt x="1898" y="345"/>
                  </a:lnTo>
                  <a:lnTo>
                    <a:pt x="1906" y="348"/>
                  </a:lnTo>
                  <a:lnTo>
                    <a:pt x="1910" y="353"/>
                  </a:lnTo>
                  <a:lnTo>
                    <a:pt x="1915" y="343"/>
                  </a:lnTo>
                  <a:lnTo>
                    <a:pt x="1923" y="370"/>
                  </a:lnTo>
                  <a:lnTo>
                    <a:pt x="1928" y="430"/>
                  </a:lnTo>
                  <a:lnTo>
                    <a:pt x="1933" y="472"/>
                  </a:lnTo>
                  <a:lnTo>
                    <a:pt x="1938" y="460"/>
                  </a:lnTo>
                  <a:lnTo>
                    <a:pt x="1943" y="435"/>
                  </a:lnTo>
                  <a:lnTo>
                    <a:pt x="1948" y="415"/>
                  </a:lnTo>
                  <a:lnTo>
                    <a:pt x="1955" y="385"/>
                  </a:lnTo>
                  <a:lnTo>
                    <a:pt x="1960" y="363"/>
                  </a:lnTo>
                  <a:lnTo>
                    <a:pt x="1965" y="353"/>
                  </a:lnTo>
                  <a:lnTo>
                    <a:pt x="1973" y="350"/>
                  </a:lnTo>
                  <a:lnTo>
                    <a:pt x="1978" y="358"/>
                  </a:lnTo>
                  <a:lnTo>
                    <a:pt x="1983" y="407"/>
                  </a:lnTo>
                  <a:lnTo>
                    <a:pt x="1987" y="407"/>
                  </a:lnTo>
                  <a:lnTo>
                    <a:pt x="1992" y="363"/>
                  </a:lnTo>
                  <a:lnTo>
                    <a:pt x="2000" y="345"/>
                  </a:lnTo>
                  <a:lnTo>
                    <a:pt x="2005" y="363"/>
                  </a:lnTo>
                  <a:lnTo>
                    <a:pt x="2010" y="402"/>
                  </a:lnTo>
                  <a:lnTo>
                    <a:pt x="2017" y="447"/>
                  </a:lnTo>
                  <a:lnTo>
                    <a:pt x="2022" y="472"/>
                  </a:lnTo>
                  <a:lnTo>
                    <a:pt x="2027" y="465"/>
                  </a:lnTo>
                  <a:lnTo>
                    <a:pt x="2032" y="460"/>
                  </a:lnTo>
                  <a:lnTo>
                    <a:pt x="2037" y="415"/>
                  </a:lnTo>
                  <a:lnTo>
                    <a:pt x="2042" y="365"/>
                  </a:lnTo>
                  <a:lnTo>
                    <a:pt x="2050" y="321"/>
                  </a:lnTo>
                  <a:lnTo>
                    <a:pt x="2055" y="271"/>
                  </a:lnTo>
                  <a:lnTo>
                    <a:pt x="2060" y="266"/>
                  </a:lnTo>
                  <a:lnTo>
                    <a:pt x="2064" y="375"/>
                  </a:lnTo>
                  <a:lnTo>
                    <a:pt x="2072" y="475"/>
                  </a:lnTo>
                  <a:lnTo>
                    <a:pt x="2077" y="455"/>
                  </a:lnTo>
                  <a:lnTo>
                    <a:pt x="2082" y="340"/>
                  </a:lnTo>
                  <a:lnTo>
                    <a:pt x="2089" y="211"/>
                  </a:lnTo>
                  <a:lnTo>
                    <a:pt x="2094" y="154"/>
                  </a:lnTo>
                  <a:lnTo>
                    <a:pt x="2099" y="313"/>
                  </a:lnTo>
                  <a:lnTo>
                    <a:pt x="2104" y="497"/>
                  </a:lnTo>
                  <a:lnTo>
                    <a:pt x="2109" y="609"/>
                  </a:lnTo>
                  <a:lnTo>
                    <a:pt x="2114" y="591"/>
                  </a:lnTo>
                  <a:lnTo>
                    <a:pt x="2122" y="569"/>
                  </a:lnTo>
                  <a:lnTo>
                    <a:pt x="2127" y="571"/>
                  </a:lnTo>
                  <a:lnTo>
                    <a:pt x="2132" y="589"/>
                  </a:lnTo>
                  <a:lnTo>
                    <a:pt x="2139" y="599"/>
                  </a:lnTo>
                  <a:lnTo>
                    <a:pt x="2144" y="564"/>
                  </a:lnTo>
                  <a:lnTo>
                    <a:pt x="2149" y="509"/>
                  </a:lnTo>
                  <a:lnTo>
                    <a:pt x="2154" y="457"/>
                  </a:lnTo>
                  <a:lnTo>
                    <a:pt x="2161" y="402"/>
                  </a:lnTo>
                  <a:lnTo>
                    <a:pt x="2166" y="360"/>
                  </a:lnTo>
                  <a:lnTo>
                    <a:pt x="2171" y="308"/>
                  </a:lnTo>
                  <a:lnTo>
                    <a:pt x="2176" y="271"/>
                  </a:lnTo>
                  <a:lnTo>
                    <a:pt x="2181" y="229"/>
                  </a:lnTo>
                  <a:lnTo>
                    <a:pt x="2189" y="219"/>
                  </a:lnTo>
                  <a:lnTo>
                    <a:pt x="2194" y="271"/>
                  </a:lnTo>
                  <a:lnTo>
                    <a:pt x="2199" y="348"/>
                  </a:lnTo>
                  <a:lnTo>
                    <a:pt x="2204" y="358"/>
                  </a:lnTo>
                  <a:lnTo>
                    <a:pt x="2211" y="338"/>
                  </a:lnTo>
                  <a:lnTo>
                    <a:pt x="2216" y="335"/>
                  </a:lnTo>
                  <a:lnTo>
                    <a:pt x="2221" y="328"/>
                  </a:lnTo>
                  <a:lnTo>
                    <a:pt x="2226" y="308"/>
                  </a:lnTo>
                  <a:lnTo>
                    <a:pt x="2231" y="363"/>
                  </a:lnTo>
                  <a:lnTo>
                    <a:pt x="2238" y="412"/>
                  </a:lnTo>
                  <a:lnTo>
                    <a:pt x="2243" y="472"/>
                  </a:lnTo>
                  <a:lnTo>
                    <a:pt x="2251" y="524"/>
                  </a:lnTo>
                  <a:lnTo>
                    <a:pt x="2256" y="532"/>
                  </a:lnTo>
                  <a:lnTo>
                    <a:pt x="2261" y="504"/>
                  </a:lnTo>
                  <a:lnTo>
                    <a:pt x="2266" y="415"/>
                  </a:lnTo>
                  <a:lnTo>
                    <a:pt x="2271" y="216"/>
                  </a:lnTo>
                  <a:lnTo>
                    <a:pt x="2276" y="97"/>
                  </a:lnTo>
                  <a:lnTo>
                    <a:pt x="2281" y="75"/>
                  </a:lnTo>
                  <a:lnTo>
                    <a:pt x="2288" y="281"/>
                  </a:lnTo>
                  <a:lnTo>
                    <a:pt x="2293" y="534"/>
                  </a:lnTo>
                  <a:lnTo>
                    <a:pt x="2300" y="646"/>
                  </a:lnTo>
                  <a:lnTo>
                    <a:pt x="2305" y="641"/>
                  </a:lnTo>
                  <a:lnTo>
                    <a:pt x="2310" y="599"/>
                  </a:lnTo>
                  <a:lnTo>
                    <a:pt x="2315" y="549"/>
                  </a:lnTo>
                  <a:lnTo>
                    <a:pt x="2320" y="502"/>
                  </a:lnTo>
                  <a:lnTo>
                    <a:pt x="2328" y="477"/>
                  </a:lnTo>
                  <a:lnTo>
                    <a:pt x="2333" y="455"/>
                  </a:lnTo>
                  <a:lnTo>
                    <a:pt x="2338" y="425"/>
                  </a:lnTo>
                  <a:lnTo>
                    <a:pt x="2343" y="380"/>
                  </a:lnTo>
                  <a:lnTo>
                    <a:pt x="2348" y="338"/>
                  </a:lnTo>
                  <a:lnTo>
                    <a:pt x="2355" y="296"/>
                  </a:lnTo>
                  <a:lnTo>
                    <a:pt x="2360" y="276"/>
                  </a:lnTo>
                  <a:lnTo>
                    <a:pt x="2365" y="253"/>
                  </a:lnTo>
                  <a:lnTo>
                    <a:pt x="2372" y="263"/>
                  </a:lnTo>
                  <a:lnTo>
                    <a:pt x="2377" y="253"/>
                  </a:lnTo>
                  <a:lnTo>
                    <a:pt x="2382" y="196"/>
                  </a:lnTo>
                  <a:lnTo>
                    <a:pt x="2387" y="226"/>
                  </a:lnTo>
                  <a:lnTo>
                    <a:pt x="2392" y="400"/>
                  </a:lnTo>
                  <a:lnTo>
                    <a:pt x="2400" y="534"/>
                  </a:lnTo>
                  <a:lnTo>
                    <a:pt x="2405" y="549"/>
                  </a:lnTo>
                  <a:lnTo>
                    <a:pt x="2410" y="532"/>
                  </a:lnTo>
                  <a:lnTo>
                    <a:pt x="2417" y="472"/>
                  </a:lnTo>
                  <a:lnTo>
                    <a:pt x="2422" y="388"/>
                  </a:lnTo>
                  <a:lnTo>
                    <a:pt x="2427" y="303"/>
                  </a:lnTo>
                  <a:lnTo>
                    <a:pt x="2432" y="296"/>
                  </a:lnTo>
                  <a:lnTo>
                    <a:pt x="2437" y="383"/>
                  </a:lnTo>
                  <a:lnTo>
                    <a:pt x="2442" y="514"/>
                  </a:lnTo>
                  <a:lnTo>
                    <a:pt x="2449" y="601"/>
                  </a:lnTo>
                  <a:lnTo>
                    <a:pt x="2454" y="596"/>
                  </a:lnTo>
                  <a:lnTo>
                    <a:pt x="2459" y="544"/>
                  </a:lnTo>
                  <a:lnTo>
                    <a:pt x="2464" y="487"/>
                  </a:lnTo>
                  <a:lnTo>
                    <a:pt x="2472" y="442"/>
                  </a:lnTo>
                  <a:lnTo>
                    <a:pt x="2477" y="412"/>
                  </a:lnTo>
                  <a:lnTo>
                    <a:pt x="2482" y="373"/>
                  </a:lnTo>
                  <a:lnTo>
                    <a:pt x="2487" y="311"/>
                  </a:lnTo>
                  <a:lnTo>
                    <a:pt x="2494" y="253"/>
                  </a:lnTo>
                  <a:lnTo>
                    <a:pt x="2499" y="224"/>
                  </a:lnTo>
                  <a:lnTo>
                    <a:pt x="2504" y="231"/>
                  </a:lnTo>
                  <a:lnTo>
                    <a:pt x="2509" y="286"/>
                  </a:lnTo>
                  <a:lnTo>
                    <a:pt x="2514" y="415"/>
                  </a:lnTo>
                  <a:lnTo>
                    <a:pt x="2522" y="504"/>
                  </a:lnTo>
                  <a:lnTo>
                    <a:pt x="2526" y="472"/>
                  </a:lnTo>
                  <a:lnTo>
                    <a:pt x="2534" y="398"/>
                  </a:lnTo>
                  <a:lnTo>
                    <a:pt x="2539" y="355"/>
                  </a:lnTo>
                  <a:lnTo>
                    <a:pt x="2544" y="388"/>
                  </a:lnTo>
                  <a:lnTo>
                    <a:pt x="2549" y="460"/>
                  </a:lnTo>
                  <a:lnTo>
                    <a:pt x="2554" y="482"/>
                  </a:lnTo>
                  <a:lnTo>
                    <a:pt x="2559" y="442"/>
                  </a:lnTo>
                  <a:lnTo>
                    <a:pt x="2566" y="402"/>
                  </a:lnTo>
                  <a:lnTo>
                    <a:pt x="2571" y="383"/>
                  </a:lnTo>
                  <a:lnTo>
                    <a:pt x="2576" y="368"/>
                  </a:lnTo>
                  <a:lnTo>
                    <a:pt x="2584" y="348"/>
                  </a:lnTo>
                  <a:lnTo>
                    <a:pt x="2589" y="326"/>
                  </a:lnTo>
                  <a:lnTo>
                    <a:pt x="2594" y="321"/>
                  </a:lnTo>
                  <a:lnTo>
                    <a:pt x="2599" y="323"/>
                  </a:lnTo>
                  <a:lnTo>
                    <a:pt x="2603" y="348"/>
                  </a:lnTo>
                  <a:lnTo>
                    <a:pt x="2611" y="373"/>
                  </a:lnTo>
                  <a:lnTo>
                    <a:pt x="2616" y="422"/>
                  </a:lnTo>
                  <a:lnTo>
                    <a:pt x="2621" y="475"/>
                  </a:lnTo>
                  <a:lnTo>
                    <a:pt x="2626" y="492"/>
                  </a:lnTo>
                  <a:lnTo>
                    <a:pt x="2631" y="470"/>
                  </a:lnTo>
                  <a:lnTo>
                    <a:pt x="2638" y="415"/>
                  </a:lnTo>
                  <a:lnTo>
                    <a:pt x="2643" y="385"/>
                  </a:lnTo>
                  <a:lnTo>
                    <a:pt x="2648" y="373"/>
                  </a:lnTo>
                  <a:lnTo>
                    <a:pt x="2656" y="390"/>
                  </a:lnTo>
                  <a:lnTo>
                    <a:pt x="2661" y="407"/>
                  </a:lnTo>
                  <a:lnTo>
                    <a:pt x="2666" y="405"/>
                  </a:lnTo>
                  <a:lnTo>
                    <a:pt x="2671" y="417"/>
                  </a:lnTo>
                  <a:lnTo>
                    <a:pt x="2676" y="400"/>
                  </a:lnTo>
                  <a:lnTo>
                    <a:pt x="2683" y="388"/>
                  </a:lnTo>
                  <a:lnTo>
                    <a:pt x="2688" y="385"/>
                  </a:lnTo>
                  <a:lnTo>
                    <a:pt x="2695" y="390"/>
                  </a:lnTo>
                  <a:lnTo>
                    <a:pt x="2700" y="380"/>
                  </a:lnTo>
                  <a:lnTo>
                    <a:pt x="2705" y="365"/>
                  </a:lnTo>
                  <a:lnTo>
                    <a:pt x="2710" y="370"/>
                  </a:lnTo>
                  <a:lnTo>
                    <a:pt x="2715" y="388"/>
                  </a:lnTo>
                  <a:lnTo>
                    <a:pt x="2720" y="383"/>
                  </a:lnTo>
                  <a:lnTo>
                    <a:pt x="2725" y="380"/>
                  </a:lnTo>
                  <a:lnTo>
                    <a:pt x="2733" y="363"/>
                  </a:lnTo>
                  <a:lnTo>
                    <a:pt x="2738" y="343"/>
                  </a:lnTo>
                  <a:lnTo>
                    <a:pt x="2743" y="358"/>
                  </a:lnTo>
                  <a:lnTo>
                    <a:pt x="2748" y="365"/>
                  </a:lnTo>
                  <a:lnTo>
                    <a:pt x="2755" y="370"/>
                  </a:lnTo>
                  <a:lnTo>
                    <a:pt x="2760" y="373"/>
                  </a:lnTo>
                  <a:lnTo>
                    <a:pt x="2765" y="370"/>
                  </a:lnTo>
                  <a:lnTo>
                    <a:pt x="2772" y="417"/>
                  </a:lnTo>
                </a:path>
              </a:pathLst>
            </a:custGeom>
            <a:noFill/>
            <a:ln w="12700" cmpd="sng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16" name="Freeform 107"/>
            <p:cNvSpPr>
              <a:spLocks/>
            </p:cNvSpPr>
            <p:nvPr/>
          </p:nvSpPr>
          <p:spPr bwMode="auto">
            <a:xfrm rot="10800000">
              <a:off x="0" y="4531753"/>
              <a:ext cx="2172853" cy="1714582"/>
            </a:xfrm>
            <a:custGeom>
              <a:avLst/>
              <a:gdLst>
                <a:gd name="T0" fmla="*/ 68883 w 2772"/>
                <a:gd name="T1" fmla="*/ 321931 h 278"/>
                <a:gd name="T2" fmla="*/ 141211 w 2772"/>
                <a:gd name="T3" fmla="*/ 303429 h 278"/>
                <a:gd name="T4" fmla="*/ 218704 w 2772"/>
                <a:gd name="T5" fmla="*/ 188718 h 278"/>
                <a:gd name="T6" fmla="*/ 296198 w 2772"/>
                <a:gd name="T7" fmla="*/ 160966 h 278"/>
                <a:gd name="T8" fmla="*/ 373692 w 2772"/>
                <a:gd name="T9" fmla="*/ 303429 h 278"/>
                <a:gd name="T10" fmla="*/ 449463 w 2772"/>
                <a:gd name="T11" fmla="*/ 271976 h 278"/>
                <a:gd name="T12" fmla="*/ 521791 w 2772"/>
                <a:gd name="T13" fmla="*/ 203520 h 278"/>
                <a:gd name="T14" fmla="*/ 604451 w 2772"/>
                <a:gd name="T15" fmla="*/ 207220 h 278"/>
                <a:gd name="T16" fmla="*/ 680222 w 2772"/>
                <a:gd name="T17" fmla="*/ 138763 h 278"/>
                <a:gd name="T18" fmla="*/ 757716 w 2772"/>
                <a:gd name="T19" fmla="*/ 318231 h 278"/>
                <a:gd name="T20" fmla="*/ 830044 w 2772"/>
                <a:gd name="T21" fmla="*/ 238673 h 278"/>
                <a:gd name="T22" fmla="*/ 907537 w 2772"/>
                <a:gd name="T23" fmla="*/ 229422 h 278"/>
                <a:gd name="T24" fmla="*/ 985031 w 2772"/>
                <a:gd name="T25" fmla="*/ 262726 h 278"/>
                <a:gd name="T26" fmla="*/ 1060803 w 2772"/>
                <a:gd name="T27" fmla="*/ 220171 h 278"/>
                <a:gd name="T28" fmla="*/ 1138296 w 2772"/>
                <a:gd name="T29" fmla="*/ 234973 h 278"/>
                <a:gd name="T30" fmla="*/ 1215790 w 2772"/>
                <a:gd name="T31" fmla="*/ 207220 h 278"/>
                <a:gd name="T32" fmla="*/ 1288118 w 2772"/>
                <a:gd name="T33" fmla="*/ 257175 h 278"/>
                <a:gd name="T34" fmla="*/ 1369055 w 2772"/>
                <a:gd name="T35" fmla="*/ 197969 h 278"/>
                <a:gd name="T36" fmla="*/ 1441383 w 2772"/>
                <a:gd name="T37" fmla="*/ 238673 h 278"/>
                <a:gd name="T38" fmla="*/ 1518877 w 2772"/>
                <a:gd name="T39" fmla="*/ 432942 h 278"/>
                <a:gd name="T40" fmla="*/ 1596370 w 2772"/>
                <a:gd name="T41" fmla="*/ 371886 h 278"/>
                <a:gd name="T42" fmla="*/ 1673864 w 2772"/>
                <a:gd name="T43" fmla="*/ 362635 h 278"/>
                <a:gd name="T44" fmla="*/ 1749636 w 2772"/>
                <a:gd name="T45" fmla="*/ 179467 h 278"/>
                <a:gd name="T46" fmla="*/ 1827129 w 2772"/>
                <a:gd name="T47" fmla="*/ 188718 h 278"/>
                <a:gd name="T48" fmla="*/ 1904623 w 2772"/>
                <a:gd name="T49" fmla="*/ 331182 h 278"/>
                <a:gd name="T50" fmla="*/ 1976950 w 2772"/>
                <a:gd name="T51" fmla="*/ 216471 h 278"/>
                <a:gd name="T52" fmla="*/ 2054444 w 2772"/>
                <a:gd name="T53" fmla="*/ 138763 h 278"/>
                <a:gd name="T54" fmla="*/ 2135382 w 2772"/>
                <a:gd name="T55" fmla="*/ 225722 h 278"/>
                <a:gd name="T56" fmla="*/ 2207709 w 2772"/>
                <a:gd name="T57" fmla="*/ 318231 h 278"/>
                <a:gd name="T58" fmla="*/ 2285203 w 2772"/>
                <a:gd name="T59" fmla="*/ 229422 h 278"/>
                <a:gd name="T60" fmla="*/ 2362697 w 2772"/>
                <a:gd name="T61" fmla="*/ 234973 h 278"/>
                <a:gd name="T62" fmla="*/ 2438468 w 2772"/>
                <a:gd name="T63" fmla="*/ 275677 h 278"/>
                <a:gd name="T64" fmla="*/ 2515962 w 2772"/>
                <a:gd name="T65" fmla="*/ 138763 h 278"/>
                <a:gd name="T66" fmla="*/ 2588290 w 2772"/>
                <a:gd name="T67" fmla="*/ 160966 h 278"/>
                <a:gd name="T68" fmla="*/ 2669227 w 2772"/>
                <a:gd name="T69" fmla="*/ 234973 h 278"/>
                <a:gd name="T70" fmla="*/ 2743277 w 2772"/>
                <a:gd name="T71" fmla="*/ 220171 h 278"/>
                <a:gd name="T72" fmla="*/ 2819049 w 2772"/>
                <a:gd name="T73" fmla="*/ 194269 h 278"/>
                <a:gd name="T74" fmla="*/ 2896542 w 2772"/>
                <a:gd name="T75" fmla="*/ 331182 h 278"/>
                <a:gd name="T76" fmla="*/ 2974036 w 2772"/>
                <a:gd name="T77" fmla="*/ 120262 h 278"/>
                <a:gd name="T78" fmla="*/ 3049808 w 2772"/>
                <a:gd name="T79" fmla="*/ 281227 h 278"/>
                <a:gd name="T80" fmla="*/ 3127301 w 2772"/>
                <a:gd name="T81" fmla="*/ 229422 h 278"/>
                <a:gd name="T82" fmla="*/ 3204795 w 2772"/>
                <a:gd name="T83" fmla="*/ 281227 h 278"/>
                <a:gd name="T84" fmla="*/ 3282289 w 2772"/>
                <a:gd name="T85" fmla="*/ 175767 h 278"/>
                <a:gd name="T86" fmla="*/ 3354616 w 2772"/>
                <a:gd name="T87" fmla="*/ 514350 h 278"/>
                <a:gd name="T88" fmla="*/ 3430388 w 2772"/>
                <a:gd name="T89" fmla="*/ 188718 h 278"/>
                <a:gd name="T90" fmla="*/ 3507882 w 2772"/>
                <a:gd name="T91" fmla="*/ 247924 h 278"/>
                <a:gd name="T92" fmla="*/ 3585375 w 2772"/>
                <a:gd name="T93" fmla="*/ 312680 h 278"/>
                <a:gd name="T94" fmla="*/ 3662869 w 2772"/>
                <a:gd name="T95" fmla="*/ 244224 h 278"/>
                <a:gd name="T96" fmla="*/ 3738641 w 2772"/>
                <a:gd name="T97" fmla="*/ 170217 h 278"/>
                <a:gd name="T98" fmla="*/ 3816134 w 2772"/>
                <a:gd name="T99" fmla="*/ 197969 h 278"/>
                <a:gd name="T100" fmla="*/ 3893628 w 2772"/>
                <a:gd name="T101" fmla="*/ 210921 h 278"/>
                <a:gd name="T102" fmla="*/ 3969400 w 2772"/>
                <a:gd name="T103" fmla="*/ 210921 h 278"/>
                <a:gd name="T104" fmla="*/ 4043449 w 2772"/>
                <a:gd name="T105" fmla="*/ 253475 h 278"/>
                <a:gd name="T106" fmla="*/ 4119221 w 2772"/>
                <a:gd name="T107" fmla="*/ 247924 h 278"/>
                <a:gd name="T108" fmla="*/ 4196714 w 2772"/>
                <a:gd name="T109" fmla="*/ 266426 h 278"/>
                <a:gd name="T110" fmla="*/ 4274208 w 2772"/>
                <a:gd name="T111" fmla="*/ 290478 h 278"/>
                <a:gd name="T112" fmla="*/ 4349980 w 2772"/>
                <a:gd name="T113" fmla="*/ 42554 h 278"/>
                <a:gd name="T114" fmla="*/ 4427473 w 2772"/>
                <a:gd name="T115" fmla="*/ 312680 h 278"/>
                <a:gd name="T116" fmla="*/ 4504967 w 2772"/>
                <a:gd name="T117" fmla="*/ 234973 h 278"/>
                <a:gd name="T118" fmla="*/ 4582461 w 2772"/>
                <a:gd name="T119" fmla="*/ 216471 h 278"/>
                <a:gd name="T120" fmla="*/ 4658232 w 2772"/>
                <a:gd name="T121" fmla="*/ 262726 h 278"/>
                <a:gd name="T122" fmla="*/ 4732282 w 2772"/>
                <a:gd name="T123" fmla="*/ 101760 h 27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2772" h="278">
                  <a:moveTo>
                    <a:pt x="0" y="177"/>
                  </a:moveTo>
                  <a:lnTo>
                    <a:pt x="5" y="137"/>
                  </a:lnTo>
                  <a:lnTo>
                    <a:pt x="10" y="97"/>
                  </a:lnTo>
                  <a:lnTo>
                    <a:pt x="15" y="90"/>
                  </a:lnTo>
                  <a:lnTo>
                    <a:pt x="23" y="70"/>
                  </a:lnTo>
                  <a:lnTo>
                    <a:pt x="28" y="87"/>
                  </a:lnTo>
                  <a:lnTo>
                    <a:pt x="33" y="132"/>
                  </a:lnTo>
                  <a:lnTo>
                    <a:pt x="40" y="174"/>
                  </a:lnTo>
                  <a:lnTo>
                    <a:pt x="45" y="174"/>
                  </a:lnTo>
                  <a:lnTo>
                    <a:pt x="50" y="159"/>
                  </a:lnTo>
                  <a:lnTo>
                    <a:pt x="55" y="127"/>
                  </a:lnTo>
                  <a:lnTo>
                    <a:pt x="60" y="95"/>
                  </a:lnTo>
                  <a:lnTo>
                    <a:pt x="68" y="65"/>
                  </a:lnTo>
                  <a:lnTo>
                    <a:pt x="72" y="80"/>
                  </a:lnTo>
                  <a:lnTo>
                    <a:pt x="77" y="127"/>
                  </a:lnTo>
                  <a:lnTo>
                    <a:pt x="82" y="164"/>
                  </a:lnTo>
                  <a:lnTo>
                    <a:pt x="87" y="149"/>
                  </a:lnTo>
                  <a:lnTo>
                    <a:pt x="95" y="139"/>
                  </a:lnTo>
                  <a:lnTo>
                    <a:pt x="100" y="139"/>
                  </a:lnTo>
                  <a:lnTo>
                    <a:pt x="105" y="144"/>
                  </a:lnTo>
                  <a:lnTo>
                    <a:pt x="112" y="154"/>
                  </a:lnTo>
                  <a:lnTo>
                    <a:pt x="117" y="142"/>
                  </a:lnTo>
                  <a:lnTo>
                    <a:pt x="122" y="114"/>
                  </a:lnTo>
                  <a:lnTo>
                    <a:pt x="127" y="102"/>
                  </a:lnTo>
                  <a:lnTo>
                    <a:pt x="132" y="87"/>
                  </a:lnTo>
                  <a:lnTo>
                    <a:pt x="137" y="65"/>
                  </a:lnTo>
                  <a:lnTo>
                    <a:pt x="145" y="65"/>
                  </a:lnTo>
                  <a:lnTo>
                    <a:pt x="149" y="139"/>
                  </a:lnTo>
                  <a:lnTo>
                    <a:pt x="154" y="196"/>
                  </a:lnTo>
                  <a:lnTo>
                    <a:pt x="162" y="162"/>
                  </a:lnTo>
                  <a:lnTo>
                    <a:pt x="167" y="114"/>
                  </a:lnTo>
                  <a:lnTo>
                    <a:pt x="172" y="87"/>
                  </a:lnTo>
                  <a:lnTo>
                    <a:pt x="177" y="75"/>
                  </a:lnTo>
                  <a:lnTo>
                    <a:pt x="184" y="139"/>
                  </a:lnTo>
                  <a:lnTo>
                    <a:pt x="189" y="189"/>
                  </a:lnTo>
                  <a:lnTo>
                    <a:pt x="194" y="174"/>
                  </a:lnTo>
                  <a:lnTo>
                    <a:pt x="199" y="124"/>
                  </a:lnTo>
                  <a:lnTo>
                    <a:pt x="204" y="127"/>
                  </a:lnTo>
                  <a:lnTo>
                    <a:pt x="212" y="154"/>
                  </a:lnTo>
                  <a:lnTo>
                    <a:pt x="217" y="164"/>
                  </a:lnTo>
                  <a:lnTo>
                    <a:pt x="221" y="167"/>
                  </a:lnTo>
                  <a:lnTo>
                    <a:pt x="226" y="164"/>
                  </a:lnTo>
                  <a:lnTo>
                    <a:pt x="234" y="162"/>
                  </a:lnTo>
                  <a:lnTo>
                    <a:pt x="239" y="124"/>
                  </a:lnTo>
                  <a:lnTo>
                    <a:pt x="244" y="107"/>
                  </a:lnTo>
                  <a:lnTo>
                    <a:pt x="249" y="100"/>
                  </a:lnTo>
                  <a:lnTo>
                    <a:pt x="254" y="122"/>
                  </a:lnTo>
                  <a:lnTo>
                    <a:pt x="261" y="147"/>
                  </a:lnTo>
                  <a:lnTo>
                    <a:pt x="266" y="134"/>
                  </a:lnTo>
                  <a:lnTo>
                    <a:pt x="274" y="147"/>
                  </a:lnTo>
                  <a:lnTo>
                    <a:pt x="279" y="164"/>
                  </a:lnTo>
                  <a:lnTo>
                    <a:pt x="284" y="162"/>
                  </a:lnTo>
                  <a:lnTo>
                    <a:pt x="289" y="147"/>
                  </a:lnTo>
                  <a:lnTo>
                    <a:pt x="294" y="137"/>
                  </a:lnTo>
                  <a:lnTo>
                    <a:pt x="298" y="132"/>
                  </a:lnTo>
                  <a:lnTo>
                    <a:pt x="303" y="110"/>
                  </a:lnTo>
                  <a:lnTo>
                    <a:pt x="311" y="105"/>
                  </a:lnTo>
                  <a:lnTo>
                    <a:pt x="316" y="107"/>
                  </a:lnTo>
                  <a:lnTo>
                    <a:pt x="323" y="107"/>
                  </a:lnTo>
                  <a:lnTo>
                    <a:pt x="328" y="105"/>
                  </a:lnTo>
                  <a:lnTo>
                    <a:pt x="333" y="100"/>
                  </a:lnTo>
                  <a:lnTo>
                    <a:pt x="338" y="92"/>
                  </a:lnTo>
                  <a:lnTo>
                    <a:pt x="343" y="90"/>
                  </a:lnTo>
                  <a:lnTo>
                    <a:pt x="351" y="112"/>
                  </a:lnTo>
                  <a:lnTo>
                    <a:pt x="356" y="134"/>
                  </a:lnTo>
                  <a:lnTo>
                    <a:pt x="361" y="139"/>
                  </a:lnTo>
                  <a:lnTo>
                    <a:pt x="366" y="147"/>
                  </a:lnTo>
                  <a:lnTo>
                    <a:pt x="371" y="152"/>
                  </a:lnTo>
                  <a:lnTo>
                    <a:pt x="378" y="142"/>
                  </a:lnTo>
                  <a:lnTo>
                    <a:pt x="383" y="127"/>
                  </a:lnTo>
                  <a:lnTo>
                    <a:pt x="388" y="102"/>
                  </a:lnTo>
                  <a:lnTo>
                    <a:pt x="395" y="75"/>
                  </a:lnTo>
                  <a:lnTo>
                    <a:pt x="400" y="57"/>
                  </a:lnTo>
                  <a:lnTo>
                    <a:pt x="405" y="75"/>
                  </a:lnTo>
                  <a:lnTo>
                    <a:pt x="410" y="107"/>
                  </a:lnTo>
                  <a:lnTo>
                    <a:pt x="415" y="134"/>
                  </a:lnTo>
                  <a:lnTo>
                    <a:pt x="423" y="137"/>
                  </a:lnTo>
                  <a:lnTo>
                    <a:pt x="428" y="147"/>
                  </a:lnTo>
                  <a:lnTo>
                    <a:pt x="433" y="159"/>
                  </a:lnTo>
                  <a:lnTo>
                    <a:pt x="440" y="172"/>
                  </a:lnTo>
                  <a:lnTo>
                    <a:pt x="445" y="162"/>
                  </a:lnTo>
                  <a:lnTo>
                    <a:pt x="450" y="142"/>
                  </a:lnTo>
                  <a:lnTo>
                    <a:pt x="455" y="134"/>
                  </a:lnTo>
                  <a:lnTo>
                    <a:pt x="460" y="134"/>
                  </a:lnTo>
                  <a:lnTo>
                    <a:pt x="465" y="147"/>
                  </a:lnTo>
                  <a:lnTo>
                    <a:pt x="472" y="149"/>
                  </a:lnTo>
                  <a:lnTo>
                    <a:pt x="477" y="142"/>
                  </a:lnTo>
                  <a:lnTo>
                    <a:pt x="482" y="129"/>
                  </a:lnTo>
                  <a:lnTo>
                    <a:pt x="487" y="117"/>
                  </a:lnTo>
                  <a:lnTo>
                    <a:pt x="495" y="112"/>
                  </a:lnTo>
                  <a:lnTo>
                    <a:pt x="500" y="95"/>
                  </a:lnTo>
                  <a:lnTo>
                    <a:pt x="505" y="85"/>
                  </a:lnTo>
                  <a:lnTo>
                    <a:pt x="512" y="90"/>
                  </a:lnTo>
                  <a:lnTo>
                    <a:pt x="517" y="105"/>
                  </a:lnTo>
                  <a:lnTo>
                    <a:pt x="522" y="112"/>
                  </a:lnTo>
                  <a:lnTo>
                    <a:pt x="527" y="124"/>
                  </a:lnTo>
                  <a:lnTo>
                    <a:pt x="532" y="127"/>
                  </a:lnTo>
                  <a:lnTo>
                    <a:pt x="537" y="122"/>
                  </a:lnTo>
                  <a:lnTo>
                    <a:pt x="542" y="127"/>
                  </a:lnTo>
                  <a:lnTo>
                    <a:pt x="549" y="134"/>
                  </a:lnTo>
                  <a:lnTo>
                    <a:pt x="557" y="134"/>
                  </a:lnTo>
                  <a:lnTo>
                    <a:pt x="562" y="142"/>
                  </a:lnTo>
                  <a:lnTo>
                    <a:pt x="567" y="147"/>
                  </a:lnTo>
                  <a:lnTo>
                    <a:pt x="572" y="142"/>
                  </a:lnTo>
                  <a:lnTo>
                    <a:pt x="577" y="124"/>
                  </a:lnTo>
                  <a:lnTo>
                    <a:pt x="582" y="100"/>
                  </a:lnTo>
                  <a:lnTo>
                    <a:pt x="589" y="75"/>
                  </a:lnTo>
                  <a:lnTo>
                    <a:pt x="594" y="87"/>
                  </a:lnTo>
                  <a:lnTo>
                    <a:pt x="599" y="152"/>
                  </a:lnTo>
                  <a:lnTo>
                    <a:pt x="606" y="177"/>
                  </a:lnTo>
                  <a:lnTo>
                    <a:pt x="611" y="139"/>
                  </a:lnTo>
                  <a:lnTo>
                    <a:pt x="616" y="119"/>
                  </a:lnTo>
                  <a:lnTo>
                    <a:pt x="621" y="112"/>
                  </a:lnTo>
                  <a:lnTo>
                    <a:pt x="626" y="127"/>
                  </a:lnTo>
                  <a:lnTo>
                    <a:pt x="634" y="154"/>
                  </a:lnTo>
                  <a:lnTo>
                    <a:pt x="639" y="167"/>
                  </a:lnTo>
                  <a:lnTo>
                    <a:pt x="644" y="159"/>
                  </a:lnTo>
                  <a:lnTo>
                    <a:pt x="649" y="142"/>
                  </a:lnTo>
                  <a:lnTo>
                    <a:pt x="654" y="134"/>
                  </a:lnTo>
                  <a:lnTo>
                    <a:pt x="661" y="127"/>
                  </a:lnTo>
                  <a:lnTo>
                    <a:pt x="666" y="117"/>
                  </a:lnTo>
                  <a:lnTo>
                    <a:pt x="671" y="110"/>
                  </a:lnTo>
                  <a:lnTo>
                    <a:pt x="679" y="107"/>
                  </a:lnTo>
                  <a:lnTo>
                    <a:pt x="683" y="90"/>
                  </a:lnTo>
                  <a:lnTo>
                    <a:pt x="688" y="105"/>
                  </a:lnTo>
                  <a:lnTo>
                    <a:pt x="693" y="127"/>
                  </a:lnTo>
                  <a:lnTo>
                    <a:pt x="698" y="114"/>
                  </a:lnTo>
                  <a:lnTo>
                    <a:pt x="706" y="112"/>
                  </a:lnTo>
                  <a:lnTo>
                    <a:pt x="711" y="139"/>
                  </a:lnTo>
                  <a:lnTo>
                    <a:pt x="718" y="142"/>
                  </a:lnTo>
                  <a:lnTo>
                    <a:pt x="723" y="134"/>
                  </a:lnTo>
                  <a:lnTo>
                    <a:pt x="728" y="137"/>
                  </a:lnTo>
                  <a:lnTo>
                    <a:pt x="733" y="132"/>
                  </a:lnTo>
                  <a:lnTo>
                    <a:pt x="738" y="129"/>
                  </a:lnTo>
                  <a:lnTo>
                    <a:pt x="743" y="129"/>
                  </a:lnTo>
                  <a:lnTo>
                    <a:pt x="748" y="139"/>
                  </a:lnTo>
                  <a:lnTo>
                    <a:pt x="756" y="142"/>
                  </a:lnTo>
                  <a:lnTo>
                    <a:pt x="760" y="139"/>
                  </a:lnTo>
                  <a:lnTo>
                    <a:pt x="765" y="147"/>
                  </a:lnTo>
                  <a:lnTo>
                    <a:pt x="770" y="139"/>
                  </a:lnTo>
                  <a:lnTo>
                    <a:pt x="778" y="137"/>
                  </a:lnTo>
                  <a:lnTo>
                    <a:pt x="783" y="119"/>
                  </a:lnTo>
                  <a:lnTo>
                    <a:pt x="788" y="110"/>
                  </a:lnTo>
                  <a:lnTo>
                    <a:pt x="795" y="107"/>
                  </a:lnTo>
                  <a:lnTo>
                    <a:pt x="800" y="105"/>
                  </a:lnTo>
                  <a:lnTo>
                    <a:pt x="805" y="110"/>
                  </a:lnTo>
                  <a:lnTo>
                    <a:pt x="810" y="112"/>
                  </a:lnTo>
                  <a:lnTo>
                    <a:pt x="815" y="119"/>
                  </a:lnTo>
                  <a:lnTo>
                    <a:pt x="820" y="124"/>
                  </a:lnTo>
                  <a:lnTo>
                    <a:pt x="828" y="134"/>
                  </a:lnTo>
                  <a:lnTo>
                    <a:pt x="833" y="139"/>
                  </a:lnTo>
                  <a:lnTo>
                    <a:pt x="837" y="129"/>
                  </a:lnTo>
                  <a:lnTo>
                    <a:pt x="845" y="122"/>
                  </a:lnTo>
                  <a:lnTo>
                    <a:pt x="850" y="87"/>
                  </a:lnTo>
                  <a:lnTo>
                    <a:pt x="855" y="52"/>
                  </a:lnTo>
                  <a:lnTo>
                    <a:pt x="860" y="47"/>
                  </a:lnTo>
                  <a:lnTo>
                    <a:pt x="867" y="45"/>
                  </a:lnTo>
                  <a:lnTo>
                    <a:pt x="872" y="124"/>
                  </a:lnTo>
                  <a:lnTo>
                    <a:pt x="877" y="204"/>
                  </a:lnTo>
                  <a:lnTo>
                    <a:pt x="882" y="234"/>
                  </a:lnTo>
                  <a:lnTo>
                    <a:pt x="890" y="216"/>
                  </a:lnTo>
                  <a:lnTo>
                    <a:pt x="895" y="184"/>
                  </a:lnTo>
                  <a:lnTo>
                    <a:pt x="900" y="142"/>
                  </a:lnTo>
                  <a:lnTo>
                    <a:pt x="905" y="122"/>
                  </a:lnTo>
                  <a:lnTo>
                    <a:pt x="910" y="122"/>
                  </a:lnTo>
                  <a:lnTo>
                    <a:pt x="917" y="127"/>
                  </a:lnTo>
                  <a:lnTo>
                    <a:pt x="922" y="169"/>
                  </a:lnTo>
                  <a:lnTo>
                    <a:pt x="927" y="201"/>
                  </a:lnTo>
                  <a:lnTo>
                    <a:pt x="932" y="177"/>
                  </a:lnTo>
                  <a:lnTo>
                    <a:pt x="937" y="127"/>
                  </a:lnTo>
                  <a:lnTo>
                    <a:pt x="944" y="82"/>
                  </a:lnTo>
                  <a:lnTo>
                    <a:pt x="949" y="38"/>
                  </a:lnTo>
                  <a:lnTo>
                    <a:pt x="957" y="38"/>
                  </a:lnTo>
                  <a:lnTo>
                    <a:pt x="962" y="72"/>
                  </a:lnTo>
                  <a:lnTo>
                    <a:pt x="967" y="124"/>
                  </a:lnTo>
                  <a:lnTo>
                    <a:pt x="972" y="196"/>
                  </a:lnTo>
                  <a:lnTo>
                    <a:pt x="977" y="239"/>
                  </a:lnTo>
                  <a:lnTo>
                    <a:pt x="982" y="226"/>
                  </a:lnTo>
                  <a:lnTo>
                    <a:pt x="987" y="191"/>
                  </a:lnTo>
                  <a:lnTo>
                    <a:pt x="994" y="164"/>
                  </a:lnTo>
                  <a:lnTo>
                    <a:pt x="999" y="144"/>
                  </a:lnTo>
                  <a:lnTo>
                    <a:pt x="1006" y="134"/>
                  </a:lnTo>
                  <a:lnTo>
                    <a:pt x="1011" y="122"/>
                  </a:lnTo>
                  <a:lnTo>
                    <a:pt x="1016" y="97"/>
                  </a:lnTo>
                  <a:lnTo>
                    <a:pt x="1021" y="70"/>
                  </a:lnTo>
                  <a:lnTo>
                    <a:pt x="1026" y="82"/>
                  </a:lnTo>
                  <a:lnTo>
                    <a:pt x="1034" y="124"/>
                  </a:lnTo>
                  <a:lnTo>
                    <a:pt x="1039" y="137"/>
                  </a:lnTo>
                  <a:lnTo>
                    <a:pt x="1044" y="112"/>
                  </a:lnTo>
                  <a:lnTo>
                    <a:pt x="1049" y="97"/>
                  </a:lnTo>
                  <a:lnTo>
                    <a:pt x="1056" y="92"/>
                  </a:lnTo>
                  <a:lnTo>
                    <a:pt x="1061" y="102"/>
                  </a:lnTo>
                  <a:lnTo>
                    <a:pt x="1066" y="100"/>
                  </a:lnTo>
                  <a:lnTo>
                    <a:pt x="1071" y="92"/>
                  </a:lnTo>
                  <a:lnTo>
                    <a:pt x="1076" y="77"/>
                  </a:lnTo>
                  <a:lnTo>
                    <a:pt x="1083" y="35"/>
                  </a:lnTo>
                  <a:lnTo>
                    <a:pt x="1088" y="62"/>
                  </a:lnTo>
                  <a:lnTo>
                    <a:pt x="1093" y="127"/>
                  </a:lnTo>
                  <a:lnTo>
                    <a:pt x="1098" y="169"/>
                  </a:lnTo>
                  <a:lnTo>
                    <a:pt x="1106" y="179"/>
                  </a:lnTo>
                  <a:lnTo>
                    <a:pt x="1111" y="179"/>
                  </a:lnTo>
                  <a:lnTo>
                    <a:pt x="1116" y="184"/>
                  </a:lnTo>
                  <a:lnTo>
                    <a:pt x="1123" y="194"/>
                  </a:lnTo>
                  <a:lnTo>
                    <a:pt x="1128" y="191"/>
                  </a:lnTo>
                  <a:lnTo>
                    <a:pt x="1133" y="184"/>
                  </a:lnTo>
                  <a:lnTo>
                    <a:pt x="1138" y="169"/>
                  </a:lnTo>
                  <a:lnTo>
                    <a:pt x="1143" y="142"/>
                  </a:lnTo>
                  <a:lnTo>
                    <a:pt x="1148" y="117"/>
                  </a:lnTo>
                  <a:lnTo>
                    <a:pt x="1155" y="97"/>
                  </a:lnTo>
                  <a:lnTo>
                    <a:pt x="1160" y="82"/>
                  </a:lnTo>
                  <a:lnTo>
                    <a:pt x="1165" y="82"/>
                  </a:lnTo>
                  <a:lnTo>
                    <a:pt x="1173" y="95"/>
                  </a:lnTo>
                  <a:lnTo>
                    <a:pt x="1178" y="92"/>
                  </a:lnTo>
                  <a:lnTo>
                    <a:pt x="1183" y="77"/>
                  </a:lnTo>
                  <a:lnTo>
                    <a:pt x="1188" y="77"/>
                  </a:lnTo>
                  <a:lnTo>
                    <a:pt x="1193" y="75"/>
                  </a:lnTo>
                  <a:lnTo>
                    <a:pt x="1200" y="77"/>
                  </a:lnTo>
                  <a:lnTo>
                    <a:pt x="1205" y="85"/>
                  </a:lnTo>
                  <a:lnTo>
                    <a:pt x="1210" y="134"/>
                  </a:lnTo>
                  <a:lnTo>
                    <a:pt x="1215" y="209"/>
                  </a:lnTo>
                  <a:lnTo>
                    <a:pt x="1220" y="231"/>
                  </a:lnTo>
                  <a:lnTo>
                    <a:pt x="1227" y="184"/>
                  </a:lnTo>
                  <a:lnTo>
                    <a:pt x="1232" y="144"/>
                  </a:lnTo>
                  <a:lnTo>
                    <a:pt x="1240" y="122"/>
                  </a:lnTo>
                  <a:lnTo>
                    <a:pt x="1245" y="107"/>
                  </a:lnTo>
                  <a:lnTo>
                    <a:pt x="1250" y="124"/>
                  </a:lnTo>
                  <a:lnTo>
                    <a:pt x="1255" y="137"/>
                  </a:lnTo>
                  <a:lnTo>
                    <a:pt x="1260" y="122"/>
                  </a:lnTo>
                  <a:lnTo>
                    <a:pt x="1265" y="92"/>
                  </a:lnTo>
                  <a:lnTo>
                    <a:pt x="1272" y="122"/>
                  </a:lnTo>
                  <a:lnTo>
                    <a:pt x="1277" y="159"/>
                  </a:lnTo>
                  <a:lnTo>
                    <a:pt x="1282" y="172"/>
                  </a:lnTo>
                  <a:lnTo>
                    <a:pt x="1290" y="167"/>
                  </a:lnTo>
                  <a:lnTo>
                    <a:pt x="1295" y="149"/>
                  </a:lnTo>
                  <a:lnTo>
                    <a:pt x="1299" y="137"/>
                  </a:lnTo>
                  <a:lnTo>
                    <a:pt x="1304" y="134"/>
                  </a:lnTo>
                  <a:lnTo>
                    <a:pt x="1309" y="132"/>
                  </a:lnTo>
                  <a:lnTo>
                    <a:pt x="1317" y="124"/>
                  </a:lnTo>
                  <a:lnTo>
                    <a:pt x="1322" y="114"/>
                  </a:lnTo>
                  <a:lnTo>
                    <a:pt x="1327" y="124"/>
                  </a:lnTo>
                  <a:lnTo>
                    <a:pt x="1332" y="137"/>
                  </a:lnTo>
                  <a:lnTo>
                    <a:pt x="1339" y="139"/>
                  </a:lnTo>
                  <a:lnTo>
                    <a:pt x="1344" y="112"/>
                  </a:lnTo>
                  <a:lnTo>
                    <a:pt x="1349" y="60"/>
                  </a:lnTo>
                  <a:lnTo>
                    <a:pt x="1354" y="47"/>
                  </a:lnTo>
                  <a:lnTo>
                    <a:pt x="1362" y="92"/>
                  </a:lnTo>
                  <a:lnTo>
                    <a:pt x="1367" y="114"/>
                  </a:lnTo>
                  <a:lnTo>
                    <a:pt x="1372" y="127"/>
                  </a:lnTo>
                  <a:lnTo>
                    <a:pt x="1376" y="137"/>
                  </a:lnTo>
                  <a:lnTo>
                    <a:pt x="1381" y="147"/>
                  </a:lnTo>
                  <a:lnTo>
                    <a:pt x="1386" y="142"/>
                  </a:lnTo>
                  <a:lnTo>
                    <a:pt x="1394" y="147"/>
                  </a:lnTo>
                  <a:lnTo>
                    <a:pt x="1401" y="154"/>
                  </a:lnTo>
                  <a:lnTo>
                    <a:pt x="1406" y="157"/>
                  </a:lnTo>
                  <a:lnTo>
                    <a:pt x="1411" y="157"/>
                  </a:lnTo>
                  <a:lnTo>
                    <a:pt x="1416" y="149"/>
                  </a:lnTo>
                  <a:lnTo>
                    <a:pt x="1421" y="137"/>
                  </a:lnTo>
                  <a:lnTo>
                    <a:pt x="1426" y="124"/>
                  </a:lnTo>
                  <a:lnTo>
                    <a:pt x="1431" y="107"/>
                  </a:lnTo>
                  <a:lnTo>
                    <a:pt x="1439" y="90"/>
                  </a:lnTo>
                  <a:lnTo>
                    <a:pt x="1444" y="77"/>
                  </a:lnTo>
                  <a:lnTo>
                    <a:pt x="1449" y="72"/>
                  </a:lnTo>
                  <a:lnTo>
                    <a:pt x="1456" y="70"/>
                  </a:lnTo>
                  <a:lnTo>
                    <a:pt x="1461" y="75"/>
                  </a:lnTo>
                  <a:lnTo>
                    <a:pt x="1466" y="75"/>
                  </a:lnTo>
                  <a:lnTo>
                    <a:pt x="1471" y="147"/>
                  </a:lnTo>
                  <a:lnTo>
                    <a:pt x="1478" y="209"/>
                  </a:lnTo>
                  <a:lnTo>
                    <a:pt x="1483" y="224"/>
                  </a:lnTo>
                  <a:lnTo>
                    <a:pt x="1488" y="189"/>
                  </a:lnTo>
                  <a:lnTo>
                    <a:pt x="1493" y="154"/>
                  </a:lnTo>
                  <a:lnTo>
                    <a:pt x="1498" y="114"/>
                  </a:lnTo>
                  <a:lnTo>
                    <a:pt x="1503" y="87"/>
                  </a:lnTo>
                  <a:lnTo>
                    <a:pt x="1511" y="80"/>
                  </a:lnTo>
                  <a:lnTo>
                    <a:pt x="1516" y="124"/>
                  </a:lnTo>
                  <a:lnTo>
                    <a:pt x="1521" y="196"/>
                  </a:lnTo>
                  <a:lnTo>
                    <a:pt x="1528" y="216"/>
                  </a:lnTo>
                  <a:lnTo>
                    <a:pt x="1533" y="187"/>
                  </a:lnTo>
                  <a:lnTo>
                    <a:pt x="1538" y="164"/>
                  </a:lnTo>
                  <a:lnTo>
                    <a:pt x="1543" y="149"/>
                  </a:lnTo>
                  <a:lnTo>
                    <a:pt x="1550" y="127"/>
                  </a:lnTo>
                  <a:lnTo>
                    <a:pt x="1555" y="100"/>
                  </a:lnTo>
                  <a:lnTo>
                    <a:pt x="1560" y="70"/>
                  </a:lnTo>
                  <a:lnTo>
                    <a:pt x="1568" y="45"/>
                  </a:lnTo>
                  <a:lnTo>
                    <a:pt x="1573" y="52"/>
                  </a:lnTo>
                  <a:lnTo>
                    <a:pt x="1578" y="107"/>
                  </a:lnTo>
                  <a:lnTo>
                    <a:pt x="1583" y="154"/>
                  </a:lnTo>
                  <a:lnTo>
                    <a:pt x="1588" y="142"/>
                  </a:lnTo>
                  <a:lnTo>
                    <a:pt x="1593" y="119"/>
                  </a:lnTo>
                  <a:lnTo>
                    <a:pt x="1600" y="134"/>
                  </a:lnTo>
                  <a:lnTo>
                    <a:pt x="1605" y="157"/>
                  </a:lnTo>
                  <a:lnTo>
                    <a:pt x="1610" y="139"/>
                  </a:lnTo>
                  <a:lnTo>
                    <a:pt x="1615" y="100"/>
                  </a:lnTo>
                  <a:lnTo>
                    <a:pt x="1622" y="45"/>
                  </a:lnTo>
                  <a:lnTo>
                    <a:pt x="1627" y="23"/>
                  </a:lnTo>
                  <a:lnTo>
                    <a:pt x="1632" y="60"/>
                  </a:lnTo>
                  <a:lnTo>
                    <a:pt x="1637" y="105"/>
                  </a:lnTo>
                  <a:lnTo>
                    <a:pt x="1645" y="114"/>
                  </a:lnTo>
                  <a:lnTo>
                    <a:pt x="1650" y="122"/>
                  </a:lnTo>
                  <a:lnTo>
                    <a:pt x="1655" y="184"/>
                  </a:lnTo>
                  <a:lnTo>
                    <a:pt x="1660" y="221"/>
                  </a:lnTo>
                  <a:lnTo>
                    <a:pt x="1665" y="224"/>
                  </a:lnTo>
                  <a:lnTo>
                    <a:pt x="1670" y="224"/>
                  </a:lnTo>
                  <a:lnTo>
                    <a:pt x="1677" y="206"/>
                  </a:lnTo>
                  <a:lnTo>
                    <a:pt x="1682" y="179"/>
                  </a:lnTo>
                  <a:lnTo>
                    <a:pt x="1689" y="157"/>
                  </a:lnTo>
                  <a:lnTo>
                    <a:pt x="1694" y="149"/>
                  </a:lnTo>
                  <a:lnTo>
                    <a:pt x="1699" y="134"/>
                  </a:lnTo>
                  <a:lnTo>
                    <a:pt x="1704" y="95"/>
                  </a:lnTo>
                  <a:lnTo>
                    <a:pt x="1709" y="62"/>
                  </a:lnTo>
                  <a:lnTo>
                    <a:pt x="1717" y="52"/>
                  </a:lnTo>
                  <a:lnTo>
                    <a:pt x="1722" y="57"/>
                  </a:lnTo>
                  <a:lnTo>
                    <a:pt x="1727" y="65"/>
                  </a:lnTo>
                  <a:lnTo>
                    <a:pt x="1734" y="57"/>
                  </a:lnTo>
                  <a:lnTo>
                    <a:pt x="1739" y="62"/>
                  </a:lnTo>
                  <a:lnTo>
                    <a:pt x="1744" y="157"/>
                  </a:lnTo>
                  <a:lnTo>
                    <a:pt x="1749" y="244"/>
                  </a:lnTo>
                  <a:lnTo>
                    <a:pt x="1754" y="241"/>
                  </a:lnTo>
                  <a:lnTo>
                    <a:pt x="1759" y="201"/>
                  </a:lnTo>
                  <a:lnTo>
                    <a:pt x="1766" y="172"/>
                  </a:lnTo>
                  <a:lnTo>
                    <a:pt x="1771" y="152"/>
                  </a:lnTo>
                  <a:lnTo>
                    <a:pt x="1776" y="137"/>
                  </a:lnTo>
                  <a:lnTo>
                    <a:pt x="1781" y="129"/>
                  </a:lnTo>
                  <a:lnTo>
                    <a:pt x="1789" y="107"/>
                  </a:lnTo>
                  <a:lnTo>
                    <a:pt x="1794" y="87"/>
                  </a:lnTo>
                  <a:lnTo>
                    <a:pt x="1799" y="72"/>
                  </a:lnTo>
                  <a:lnTo>
                    <a:pt x="1806" y="90"/>
                  </a:lnTo>
                  <a:lnTo>
                    <a:pt x="1811" y="114"/>
                  </a:lnTo>
                  <a:lnTo>
                    <a:pt x="1816" y="124"/>
                  </a:lnTo>
                  <a:lnTo>
                    <a:pt x="1821" y="110"/>
                  </a:lnTo>
                  <a:lnTo>
                    <a:pt x="1826" y="87"/>
                  </a:lnTo>
                  <a:lnTo>
                    <a:pt x="1831" y="97"/>
                  </a:lnTo>
                  <a:lnTo>
                    <a:pt x="1838" y="139"/>
                  </a:lnTo>
                  <a:lnTo>
                    <a:pt x="1843" y="162"/>
                  </a:lnTo>
                  <a:lnTo>
                    <a:pt x="1851" y="164"/>
                  </a:lnTo>
                  <a:lnTo>
                    <a:pt x="1856" y="164"/>
                  </a:lnTo>
                  <a:lnTo>
                    <a:pt x="1861" y="152"/>
                  </a:lnTo>
                  <a:lnTo>
                    <a:pt x="1866" y="142"/>
                  </a:lnTo>
                  <a:lnTo>
                    <a:pt x="1871" y="137"/>
                  </a:lnTo>
                  <a:lnTo>
                    <a:pt x="1876" y="139"/>
                  </a:lnTo>
                  <a:lnTo>
                    <a:pt x="1883" y="137"/>
                  </a:lnTo>
                  <a:lnTo>
                    <a:pt x="1888" y="110"/>
                  </a:lnTo>
                  <a:lnTo>
                    <a:pt x="1893" y="87"/>
                  </a:lnTo>
                  <a:lnTo>
                    <a:pt x="1898" y="77"/>
                  </a:lnTo>
                  <a:lnTo>
                    <a:pt x="1906" y="95"/>
                  </a:lnTo>
                  <a:lnTo>
                    <a:pt x="1910" y="127"/>
                  </a:lnTo>
                  <a:lnTo>
                    <a:pt x="1915" y="129"/>
                  </a:lnTo>
                  <a:lnTo>
                    <a:pt x="1923" y="87"/>
                  </a:lnTo>
                  <a:lnTo>
                    <a:pt x="1928" y="38"/>
                  </a:lnTo>
                  <a:lnTo>
                    <a:pt x="1933" y="5"/>
                  </a:lnTo>
                  <a:lnTo>
                    <a:pt x="1938" y="117"/>
                  </a:lnTo>
                  <a:lnTo>
                    <a:pt x="1943" y="244"/>
                  </a:lnTo>
                  <a:lnTo>
                    <a:pt x="1948" y="278"/>
                  </a:lnTo>
                  <a:lnTo>
                    <a:pt x="1955" y="231"/>
                  </a:lnTo>
                  <a:lnTo>
                    <a:pt x="1960" y="189"/>
                  </a:lnTo>
                  <a:lnTo>
                    <a:pt x="1965" y="172"/>
                  </a:lnTo>
                  <a:lnTo>
                    <a:pt x="1973" y="157"/>
                  </a:lnTo>
                  <a:lnTo>
                    <a:pt x="1978" y="149"/>
                  </a:lnTo>
                  <a:lnTo>
                    <a:pt x="1983" y="134"/>
                  </a:lnTo>
                  <a:lnTo>
                    <a:pt x="1987" y="114"/>
                  </a:lnTo>
                  <a:lnTo>
                    <a:pt x="1992" y="102"/>
                  </a:lnTo>
                  <a:lnTo>
                    <a:pt x="2000" y="100"/>
                  </a:lnTo>
                  <a:lnTo>
                    <a:pt x="2005" y="97"/>
                  </a:lnTo>
                  <a:lnTo>
                    <a:pt x="2010" y="92"/>
                  </a:lnTo>
                  <a:lnTo>
                    <a:pt x="2017" y="95"/>
                  </a:lnTo>
                  <a:lnTo>
                    <a:pt x="2022" y="90"/>
                  </a:lnTo>
                  <a:lnTo>
                    <a:pt x="2027" y="77"/>
                  </a:lnTo>
                  <a:lnTo>
                    <a:pt x="2032" y="80"/>
                  </a:lnTo>
                  <a:lnTo>
                    <a:pt x="2037" y="134"/>
                  </a:lnTo>
                  <a:lnTo>
                    <a:pt x="2042" y="182"/>
                  </a:lnTo>
                  <a:lnTo>
                    <a:pt x="2050" y="187"/>
                  </a:lnTo>
                  <a:lnTo>
                    <a:pt x="2055" y="152"/>
                  </a:lnTo>
                  <a:lnTo>
                    <a:pt x="2060" y="107"/>
                  </a:lnTo>
                  <a:lnTo>
                    <a:pt x="2064" y="87"/>
                  </a:lnTo>
                  <a:lnTo>
                    <a:pt x="2072" y="95"/>
                  </a:lnTo>
                  <a:lnTo>
                    <a:pt x="2077" y="129"/>
                  </a:lnTo>
                  <a:lnTo>
                    <a:pt x="2082" y="169"/>
                  </a:lnTo>
                  <a:lnTo>
                    <a:pt x="2089" y="164"/>
                  </a:lnTo>
                  <a:lnTo>
                    <a:pt x="2094" y="147"/>
                  </a:lnTo>
                  <a:lnTo>
                    <a:pt x="2099" y="134"/>
                  </a:lnTo>
                  <a:lnTo>
                    <a:pt x="2104" y="134"/>
                  </a:lnTo>
                  <a:lnTo>
                    <a:pt x="2109" y="134"/>
                  </a:lnTo>
                  <a:lnTo>
                    <a:pt x="2114" y="132"/>
                  </a:lnTo>
                  <a:lnTo>
                    <a:pt x="2122" y="132"/>
                  </a:lnTo>
                  <a:lnTo>
                    <a:pt x="2127" y="132"/>
                  </a:lnTo>
                  <a:lnTo>
                    <a:pt x="2132" y="132"/>
                  </a:lnTo>
                  <a:lnTo>
                    <a:pt x="2139" y="137"/>
                  </a:lnTo>
                  <a:lnTo>
                    <a:pt x="2144" y="134"/>
                  </a:lnTo>
                  <a:lnTo>
                    <a:pt x="2149" y="112"/>
                  </a:lnTo>
                  <a:lnTo>
                    <a:pt x="2154" y="82"/>
                  </a:lnTo>
                  <a:lnTo>
                    <a:pt x="2161" y="52"/>
                  </a:lnTo>
                  <a:lnTo>
                    <a:pt x="2166" y="40"/>
                  </a:lnTo>
                  <a:lnTo>
                    <a:pt x="2171" y="92"/>
                  </a:lnTo>
                  <a:lnTo>
                    <a:pt x="2176" y="129"/>
                  </a:lnTo>
                  <a:lnTo>
                    <a:pt x="2181" y="137"/>
                  </a:lnTo>
                  <a:lnTo>
                    <a:pt x="2189" y="172"/>
                  </a:lnTo>
                  <a:lnTo>
                    <a:pt x="2194" y="191"/>
                  </a:lnTo>
                  <a:lnTo>
                    <a:pt x="2199" y="167"/>
                  </a:lnTo>
                  <a:lnTo>
                    <a:pt x="2204" y="142"/>
                  </a:lnTo>
                  <a:lnTo>
                    <a:pt x="2211" y="110"/>
                  </a:lnTo>
                  <a:lnTo>
                    <a:pt x="2216" y="107"/>
                  </a:lnTo>
                  <a:lnTo>
                    <a:pt x="2221" y="119"/>
                  </a:lnTo>
                  <a:lnTo>
                    <a:pt x="2226" y="117"/>
                  </a:lnTo>
                  <a:lnTo>
                    <a:pt x="2231" y="119"/>
                  </a:lnTo>
                  <a:lnTo>
                    <a:pt x="2238" y="124"/>
                  </a:lnTo>
                  <a:lnTo>
                    <a:pt x="2243" y="122"/>
                  </a:lnTo>
                  <a:lnTo>
                    <a:pt x="2251" y="112"/>
                  </a:lnTo>
                  <a:lnTo>
                    <a:pt x="2256" y="100"/>
                  </a:lnTo>
                  <a:lnTo>
                    <a:pt x="2261" y="114"/>
                  </a:lnTo>
                  <a:lnTo>
                    <a:pt x="2266" y="137"/>
                  </a:lnTo>
                  <a:lnTo>
                    <a:pt x="2271" y="152"/>
                  </a:lnTo>
                  <a:lnTo>
                    <a:pt x="2276" y="162"/>
                  </a:lnTo>
                  <a:lnTo>
                    <a:pt x="2281" y="152"/>
                  </a:lnTo>
                  <a:lnTo>
                    <a:pt x="2288" y="137"/>
                  </a:lnTo>
                  <a:lnTo>
                    <a:pt x="2293" y="127"/>
                  </a:lnTo>
                  <a:lnTo>
                    <a:pt x="2300" y="117"/>
                  </a:lnTo>
                  <a:lnTo>
                    <a:pt x="2305" y="114"/>
                  </a:lnTo>
                  <a:lnTo>
                    <a:pt x="2310" y="119"/>
                  </a:lnTo>
                  <a:lnTo>
                    <a:pt x="2315" y="122"/>
                  </a:lnTo>
                  <a:lnTo>
                    <a:pt x="2320" y="119"/>
                  </a:lnTo>
                  <a:lnTo>
                    <a:pt x="2328" y="124"/>
                  </a:lnTo>
                  <a:lnTo>
                    <a:pt x="2333" y="127"/>
                  </a:lnTo>
                  <a:lnTo>
                    <a:pt x="2338" y="139"/>
                  </a:lnTo>
                  <a:lnTo>
                    <a:pt x="2343" y="139"/>
                  </a:lnTo>
                  <a:lnTo>
                    <a:pt x="2348" y="137"/>
                  </a:lnTo>
                  <a:lnTo>
                    <a:pt x="2355" y="139"/>
                  </a:lnTo>
                  <a:lnTo>
                    <a:pt x="2360" y="142"/>
                  </a:lnTo>
                  <a:lnTo>
                    <a:pt x="2365" y="124"/>
                  </a:lnTo>
                  <a:lnTo>
                    <a:pt x="2372" y="110"/>
                  </a:lnTo>
                  <a:lnTo>
                    <a:pt x="2377" y="100"/>
                  </a:lnTo>
                  <a:lnTo>
                    <a:pt x="2382" y="105"/>
                  </a:lnTo>
                  <a:lnTo>
                    <a:pt x="2387" y="119"/>
                  </a:lnTo>
                  <a:lnTo>
                    <a:pt x="2392" y="134"/>
                  </a:lnTo>
                  <a:lnTo>
                    <a:pt x="2400" y="117"/>
                  </a:lnTo>
                  <a:lnTo>
                    <a:pt x="2405" y="100"/>
                  </a:lnTo>
                  <a:lnTo>
                    <a:pt x="2410" y="82"/>
                  </a:lnTo>
                  <a:lnTo>
                    <a:pt x="2417" y="127"/>
                  </a:lnTo>
                  <a:lnTo>
                    <a:pt x="2422" y="179"/>
                  </a:lnTo>
                  <a:lnTo>
                    <a:pt x="2427" y="191"/>
                  </a:lnTo>
                  <a:lnTo>
                    <a:pt x="2432" y="169"/>
                  </a:lnTo>
                  <a:lnTo>
                    <a:pt x="2437" y="144"/>
                  </a:lnTo>
                  <a:lnTo>
                    <a:pt x="2442" y="122"/>
                  </a:lnTo>
                  <a:lnTo>
                    <a:pt x="2449" y="110"/>
                  </a:lnTo>
                  <a:lnTo>
                    <a:pt x="2454" y="95"/>
                  </a:lnTo>
                  <a:lnTo>
                    <a:pt x="2459" y="85"/>
                  </a:lnTo>
                  <a:lnTo>
                    <a:pt x="2464" y="105"/>
                  </a:lnTo>
                  <a:lnTo>
                    <a:pt x="2472" y="139"/>
                  </a:lnTo>
                  <a:lnTo>
                    <a:pt x="2477" y="164"/>
                  </a:lnTo>
                  <a:lnTo>
                    <a:pt x="2482" y="157"/>
                  </a:lnTo>
                  <a:lnTo>
                    <a:pt x="2487" y="139"/>
                  </a:lnTo>
                  <a:lnTo>
                    <a:pt x="2494" y="134"/>
                  </a:lnTo>
                  <a:lnTo>
                    <a:pt x="2499" y="129"/>
                  </a:lnTo>
                  <a:lnTo>
                    <a:pt x="2504" y="129"/>
                  </a:lnTo>
                  <a:lnTo>
                    <a:pt x="2509" y="100"/>
                  </a:lnTo>
                  <a:lnTo>
                    <a:pt x="2514" y="52"/>
                  </a:lnTo>
                  <a:lnTo>
                    <a:pt x="2522" y="0"/>
                  </a:lnTo>
                  <a:lnTo>
                    <a:pt x="2526" y="23"/>
                  </a:lnTo>
                  <a:lnTo>
                    <a:pt x="2534" y="100"/>
                  </a:lnTo>
                  <a:lnTo>
                    <a:pt x="2539" y="189"/>
                  </a:lnTo>
                  <a:lnTo>
                    <a:pt x="2544" y="234"/>
                  </a:lnTo>
                  <a:lnTo>
                    <a:pt x="2549" y="231"/>
                  </a:lnTo>
                  <a:lnTo>
                    <a:pt x="2554" y="204"/>
                  </a:lnTo>
                  <a:lnTo>
                    <a:pt x="2559" y="187"/>
                  </a:lnTo>
                  <a:lnTo>
                    <a:pt x="2566" y="182"/>
                  </a:lnTo>
                  <a:lnTo>
                    <a:pt x="2571" y="169"/>
                  </a:lnTo>
                  <a:lnTo>
                    <a:pt x="2576" y="144"/>
                  </a:lnTo>
                  <a:lnTo>
                    <a:pt x="2584" y="114"/>
                  </a:lnTo>
                  <a:lnTo>
                    <a:pt x="2589" y="95"/>
                  </a:lnTo>
                  <a:lnTo>
                    <a:pt x="2594" y="90"/>
                  </a:lnTo>
                  <a:lnTo>
                    <a:pt x="2599" y="105"/>
                  </a:lnTo>
                  <a:lnTo>
                    <a:pt x="2603" y="122"/>
                  </a:lnTo>
                  <a:lnTo>
                    <a:pt x="2611" y="124"/>
                  </a:lnTo>
                  <a:lnTo>
                    <a:pt x="2616" y="127"/>
                  </a:lnTo>
                  <a:lnTo>
                    <a:pt x="2621" y="124"/>
                  </a:lnTo>
                  <a:lnTo>
                    <a:pt x="2626" y="122"/>
                  </a:lnTo>
                  <a:lnTo>
                    <a:pt x="2631" y="127"/>
                  </a:lnTo>
                  <a:lnTo>
                    <a:pt x="2638" y="134"/>
                  </a:lnTo>
                  <a:lnTo>
                    <a:pt x="2643" y="129"/>
                  </a:lnTo>
                  <a:lnTo>
                    <a:pt x="2648" y="127"/>
                  </a:lnTo>
                  <a:lnTo>
                    <a:pt x="2656" y="119"/>
                  </a:lnTo>
                  <a:lnTo>
                    <a:pt x="2661" y="117"/>
                  </a:lnTo>
                  <a:lnTo>
                    <a:pt x="2666" y="110"/>
                  </a:lnTo>
                  <a:lnTo>
                    <a:pt x="2671" y="102"/>
                  </a:lnTo>
                  <a:lnTo>
                    <a:pt x="2676" y="92"/>
                  </a:lnTo>
                  <a:lnTo>
                    <a:pt x="2683" y="82"/>
                  </a:lnTo>
                  <a:lnTo>
                    <a:pt x="2688" y="90"/>
                  </a:lnTo>
                  <a:lnTo>
                    <a:pt x="2695" y="114"/>
                  </a:lnTo>
                  <a:lnTo>
                    <a:pt x="2700" y="139"/>
                  </a:lnTo>
                  <a:lnTo>
                    <a:pt x="2705" y="142"/>
                  </a:lnTo>
                  <a:lnTo>
                    <a:pt x="2710" y="129"/>
                  </a:lnTo>
                  <a:lnTo>
                    <a:pt x="2715" y="122"/>
                  </a:lnTo>
                  <a:lnTo>
                    <a:pt x="2720" y="142"/>
                  </a:lnTo>
                  <a:lnTo>
                    <a:pt x="2725" y="157"/>
                  </a:lnTo>
                  <a:lnTo>
                    <a:pt x="2733" y="157"/>
                  </a:lnTo>
                  <a:lnTo>
                    <a:pt x="2738" y="127"/>
                  </a:lnTo>
                  <a:lnTo>
                    <a:pt x="2743" y="77"/>
                  </a:lnTo>
                  <a:lnTo>
                    <a:pt x="2748" y="55"/>
                  </a:lnTo>
                  <a:lnTo>
                    <a:pt x="2755" y="55"/>
                  </a:lnTo>
                  <a:lnTo>
                    <a:pt x="2760" y="60"/>
                  </a:lnTo>
                  <a:lnTo>
                    <a:pt x="2765" y="100"/>
                  </a:lnTo>
                  <a:lnTo>
                    <a:pt x="2772" y="182"/>
                  </a:lnTo>
                </a:path>
              </a:pathLst>
            </a:custGeom>
            <a:noFill/>
            <a:ln w="12700" cmpd="sng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17" name="Freeform 194"/>
            <p:cNvSpPr>
              <a:spLocks/>
            </p:cNvSpPr>
            <p:nvPr/>
          </p:nvSpPr>
          <p:spPr bwMode="auto">
            <a:xfrm rot="10800000">
              <a:off x="2161022" y="4429069"/>
              <a:ext cx="3066297" cy="2151783"/>
            </a:xfrm>
            <a:custGeom>
              <a:avLst/>
              <a:gdLst>
                <a:gd name="T0" fmla="*/ 68883 w 2772"/>
                <a:gd name="T1" fmla="*/ 437350 h 484"/>
                <a:gd name="T2" fmla="*/ 141211 w 2772"/>
                <a:gd name="T3" fmla="*/ 663438 h 484"/>
                <a:gd name="T4" fmla="*/ 218704 w 2772"/>
                <a:gd name="T5" fmla="*/ 418818 h 484"/>
                <a:gd name="T6" fmla="*/ 296198 w 2772"/>
                <a:gd name="T7" fmla="*/ 378048 h 484"/>
                <a:gd name="T8" fmla="*/ 373692 w 2772"/>
                <a:gd name="T9" fmla="*/ 433644 h 484"/>
                <a:gd name="T10" fmla="*/ 449463 w 2772"/>
                <a:gd name="T11" fmla="*/ 272417 h 484"/>
                <a:gd name="T12" fmla="*/ 521791 w 2772"/>
                <a:gd name="T13" fmla="*/ 409552 h 484"/>
                <a:gd name="T14" fmla="*/ 604451 w 2772"/>
                <a:gd name="T15" fmla="*/ 455882 h 484"/>
                <a:gd name="T16" fmla="*/ 680222 w 2772"/>
                <a:gd name="T17" fmla="*/ 433644 h 484"/>
                <a:gd name="T18" fmla="*/ 757716 w 2772"/>
                <a:gd name="T19" fmla="*/ 331719 h 484"/>
                <a:gd name="T20" fmla="*/ 830044 w 2772"/>
                <a:gd name="T21" fmla="*/ 424378 h 484"/>
                <a:gd name="T22" fmla="*/ 907537 w 2772"/>
                <a:gd name="T23" fmla="*/ 474413 h 484"/>
                <a:gd name="T24" fmla="*/ 985031 w 2772"/>
                <a:gd name="T25" fmla="*/ 263151 h 484"/>
                <a:gd name="T26" fmla="*/ 1060803 w 2772"/>
                <a:gd name="T27" fmla="*/ 722739 h 484"/>
                <a:gd name="T28" fmla="*/ 1138296 w 2772"/>
                <a:gd name="T29" fmla="*/ 372489 h 484"/>
                <a:gd name="T30" fmla="*/ 1215790 w 2772"/>
                <a:gd name="T31" fmla="*/ 409552 h 484"/>
                <a:gd name="T32" fmla="*/ 1288118 w 2772"/>
                <a:gd name="T33" fmla="*/ 350251 h 484"/>
                <a:gd name="T34" fmla="*/ 1369055 w 2772"/>
                <a:gd name="T35" fmla="*/ 359516 h 484"/>
                <a:gd name="T36" fmla="*/ 1441383 w 2772"/>
                <a:gd name="T37" fmla="*/ 561513 h 484"/>
                <a:gd name="T38" fmla="*/ 1518877 w 2772"/>
                <a:gd name="T39" fmla="*/ 468854 h 484"/>
                <a:gd name="T40" fmla="*/ 1596370 w 2772"/>
                <a:gd name="T41" fmla="*/ 418818 h 484"/>
                <a:gd name="T42" fmla="*/ 1673864 w 2772"/>
                <a:gd name="T43" fmla="*/ 441056 h 484"/>
                <a:gd name="T44" fmla="*/ 1749636 w 2772"/>
                <a:gd name="T45" fmla="*/ 672704 h 484"/>
                <a:gd name="T46" fmla="*/ 1827129 w 2772"/>
                <a:gd name="T47" fmla="*/ 350251 h 484"/>
                <a:gd name="T48" fmla="*/ 1904623 w 2772"/>
                <a:gd name="T49" fmla="*/ 487386 h 484"/>
                <a:gd name="T50" fmla="*/ 1976950 w 2772"/>
                <a:gd name="T51" fmla="*/ 511477 h 484"/>
                <a:gd name="T52" fmla="*/ 2054444 w 2772"/>
                <a:gd name="T53" fmla="*/ 418818 h 484"/>
                <a:gd name="T54" fmla="*/ 2135382 w 2772"/>
                <a:gd name="T55" fmla="*/ 428084 h 484"/>
                <a:gd name="T56" fmla="*/ 2207709 w 2772"/>
                <a:gd name="T57" fmla="*/ 502211 h 484"/>
                <a:gd name="T58" fmla="*/ 2285203 w 2772"/>
                <a:gd name="T59" fmla="*/ 409552 h 484"/>
                <a:gd name="T60" fmla="*/ 2362697 w 2772"/>
                <a:gd name="T61" fmla="*/ 474413 h 484"/>
                <a:gd name="T62" fmla="*/ 2438468 w 2772"/>
                <a:gd name="T63" fmla="*/ 487386 h 484"/>
                <a:gd name="T64" fmla="*/ 2515962 w 2772"/>
                <a:gd name="T65" fmla="*/ 428084 h 484"/>
                <a:gd name="T66" fmla="*/ 2588290 w 2772"/>
                <a:gd name="T67" fmla="*/ 350251 h 484"/>
                <a:gd name="T68" fmla="*/ 2669227 w 2772"/>
                <a:gd name="T69" fmla="*/ 542981 h 484"/>
                <a:gd name="T70" fmla="*/ 2743277 w 2772"/>
                <a:gd name="T71" fmla="*/ 474413 h 484"/>
                <a:gd name="T72" fmla="*/ 2819049 w 2772"/>
                <a:gd name="T73" fmla="*/ 220528 h 484"/>
                <a:gd name="T74" fmla="*/ 2896542 w 2772"/>
                <a:gd name="T75" fmla="*/ 887672 h 484"/>
                <a:gd name="T76" fmla="*/ 2974036 w 2772"/>
                <a:gd name="T77" fmla="*/ 353957 h 484"/>
                <a:gd name="T78" fmla="*/ 3049808 w 2772"/>
                <a:gd name="T79" fmla="*/ 561513 h 484"/>
                <a:gd name="T80" fmla="*/ 3127301 w 2772"/>
                <a:gd name="T81" fmla="*/ 363223 h 484"/>
                <a:gd name="T82" fmla="*/ 3204795 w 2772"/>
                <a:gd name="T83" fmla="*/ 405846 h 484"/>
                <a:gd name="T84" fmla="*/ 3282289 w 2772"/>
                <a:gd name="T85" fmla="*/ 396580 h 484"/>
                <a:gd name="T86" fmla="*/ 3354616 w 2772"/>
                <a:gd name="T87" fmla="*/ 607842 h 484"/>
                <a:gd name="T88" fmla="*/ 3430388 w 2772"/>
                <a:gd name="T89" fmla="*/ 474413 h 484"/>
                <a:gd name="T90" fmla="*/ 3507882 w 2772"/>
                <a:gd name="T91" fmla="*/ 502211 h 484"/>
                <a:gd name="T92" fmla="*/ 3585375 w 2772"/>
                <a:gd name="T93" fmla="*/ 405846 h 484"/>
                <a:gd name="T94" fmla="*/ 3662869 w 2772"/>
                <a:gd name="T95" fmla="*/ 391020 h 484"/>
                <a:gd name="T96" fmla="*/ 3738641 w 2772"/>
                <a:gd name="T97" fmla="*/ 487386 h 484"/>
                <a:gd name="T98" fmla="*/ 3816134 w 2772"/>
                <a:gd name="T99" fmla="*/ 620815 h 484"/>
                <a:gd name="T100" fmla="*/ 3893628 w 2772"/>
                <a:gd name="T101" fmla="*/ 524449 h 484"/>
                <a:gd name="T102" fmla="*/ 3969400 w 2772"/>
                <a:gd name="T103" fmla="*/ 459588 h 484"/>
                <a:gd name="T104" fmla="*/ 4043449 w 2772"/>
                <a:gd name="T105" fmla="*/ 344691 h 484"/>
                <a:gd name="T106" fmla="*/ 4119221 w 2772"/>
                <a:gd name="T107" fmla="*/ 455882 h 484"/>
                <a:gd name="T108" fmla="*/ 4196714 w 2772"/>
                <a:gd name="T109" fmla="*/ 492945 h 484"/>
                <a:gd name="T110" fmla="*/ 4274208 w 2772"/>
                <a:gd name="T111" fmla="*/ 331719 h 484"/>
                <a:gd name="T112" fmla="*/ 4349980 w 2772"/>
                <a:gd name="T113" fmla="*/ 552247 h 484"/>
                <a:gd name="T114" fmla="*/ 4427473 w 2772"/>
                <a:gd name="T115" fmla="*/ 391020 h 484"/>
                <a:gd name="T116" fmla="*/ 4504967 w 2772"/>
                <a:gd name="T117" fmla="*/ 263151 h 484"/>
                <a:gd name="T118" fmla="*/ 4582461 w 2772"/>
                <a:gd name="T119" fmla="*/ 496652 h 484"/>
                <a:gd name="T120" fmla="*/ 4658232 w 2772"/>
                <a:gd name="T121" fmla="*/ 620815 h 484"/>
                <a:gd name="T122" fmla="*/ 4732282 w 2772"/>
                <a:gd name="T123" fmla="*/ 441056 h 48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2772" h="484">
                  <a:moveTo>
                    <a:pt x="0" y="234"/>
                  </a:moveTo>
                  <a:lnTo>
                    <a:pt x="5" y="340"/>
                  </a:lnTo>
                  <a:lnTo>
                    <a:pt x="10" y="373"/>
                  </a:lnTo>
                  <a:lnTo>
                    <a:pt x="15" y="353"/>
                  </a:lnTo>
                  <a:lnTo>
                    <a:pt x="23" y="328"/>
                  </a:lnTo>
                  <a:lnTo>
                    <a:pt x="28" y="303"/>
                  </a:lnTo>
                  <a:lnTo>
                    <a:pt x="33" y="268"/>
                  </a:lnTo>
                  <a:lnTo>
                    <a:pt x="40" y="236"/>
                  </a:lnTo>
                  <a:lnTo>
                    <a:pt x="45" y="204"/>
                  </a:lnTo>
                  <a:lnTo>
                    <a:pt x="50" y="132"/>
                  </a:lnTo>
                  <a:lnTo>
                    <a:pt x="55" y="132"/>
                  </a:lnTo>
                  <a:lnTo>
                    <a:pt x="60" y="189"/>
                  </a:lnTo>
                  <a:lnTo>
                    <a:pt x="68" y="236"/>
                  </a:lnTo>
                  <a:lnTo>
                    <a:pt x="72" y="298"/>
                  </a:lnTo>
                  <a:lnTo>
                    <a:pt x="77" y="345"/>
                  </a:lnTo>
                  <a:lnTo>
                    <a:pt x="82" y="358"/>
                  </a:lnTo>
                  <a:lnTo>
                    <a:pt x="87" y="338"/>
                  </a:lnTo>
                  <a:lnTo>
                    <a:pt x="95" y="315"/>
                  </a:lnTo>
                  <a:lnTo>
                    <a:pt x="100" y="298"/>
                  </a:lnTo>
                  <a:lnTo>
                    <a:pt x="105" y="276"/>
                  </a:lnTo>
                  <a:lnTo>
                    <a:pt x="112" y="253"/>
                  </a:lnTo>
                  <a:lnTo>
                    <a:pt x="117" y="246"/>
                  </a:lnTo>
                  <a:lnTo>
                    <a:pt x="122" y="236"/>
                  </a:lnTo>
                  <a:lnTo>
                    <a:pt x="127" y="226"/>
                  </a:lnTo>
                  <a:lnTo>
                    <a:pt x="132" y="219"/>
                  </a:lnTo>
                  <a:lnTo>
                    <a:pt x="137" y="211"/>
                  </a:lnTo>
                  <a:lnTo>
                    <a:pt x="145" y="221"/>
                  </a:lnTo>
                  <a:lnTo>
                    <a:pt x="149" y="231"/>
                  </a:lnTo>
                  <a:lnTo>
                    <a:pt x="154" y="236"/>
                  </a:lnTo>
                  <a:lnTo>
                    <a:pt x="162" y="241"/>
                  </a:lnTo>
                  <a:lnTo>
                    <a:pt x="167" y="224"/>
                  </a:lnTo>
                  <a:lnTo>
                    <a:pt x="172" y="204"/>
                  </a:lnTo>
                  <a:lnTo>
                    <a:pt x="177" y="181"/>
                  </a:lnTo>
                  <a:lnTo>
                    <a:pt x="184" y="157"/>
                  </a:lnTo>
                  <a:lnTo>
                    <a:pt x="189" y="166"/>
                  </a:lnTo>
                  <a:lnTo>
                    <a:pt x="194" y="189"/>
                  </a:lnTo>
                  <a:lnTo>
                    <a:pt x="199" y="211"/>
                  </a:lnTo>
                  <a:lnTo>
                    <a:pt x="204" y="231"/>
                  </a:lnTo>
                  <a:lnTo>
                    <a:pt x="212" y="238"/>
                  </a:lnTo>
                  <a:lnTo>
                    <a:pt x="217" y="234"/>
                  </a:lnTo>
                  <a:lnTo>
                    <a:pt x="221" y="206"/>
                  </a:lnTo>
                  <a:lnTo>
                    <a:pt x="226" y="224"/>
                  </a:lnTo>
                  <a:lnTo>
                    <a:pt x="234" y="288"/>
                  </a:lnTo>
                  <a:lnTo>
                    <a:pt x="239" y="345"/>
                  </a:lnTo>
                  <a:lnTo>
                    <a:pt x="244" y="338"/>
                  </a:lnTo>
                  <a:lnTo>
                    <a:pt x="249" y="298"/>
                  </a:lnTo>
                  <a:lnTo>
                    <a:pt x="254" y="206"/>
                  </a:lnTo>
                  <a:lnTo>
                    <a:pt x="261" y="147"/>
                  </a:lnTo>
                  <a:lnTo>
                    <a:pt x="266" y="114"/>
                  </a:lnTo>
                  <a:lnTo>
                    <a:pt x="274" y="184"/>
                  </a:lnTo>
                  <a:lnTo>
                    <a:pt x="279" y="313"/>
                  </a:lnTo>
                  <a:lnTo>
                    <a:pt x="284" y="385"/>
                  </a:lnTo>
                  <a:lnTo>
                    <a:pt x="289" y="373"/>
                  </a:lnTo>
                  <a:lnTo>
                    <a:pt x="294" y="318"/>
                  </a:lnTo>
                  <a:lnTo>
                    <a:pt x="298" y="258"/>
                  </a:lnTo>
                  <a:lnTo>
                    <a:pt x="303" y="221"/>
                  </a:lnTo>
                  <a:lnTo>
                    <a:pt x="311" y="189"/>
                  </a:lnTo>
                  <a:lnTo>
                    <a:pt x="316" y="236"/>
                  </a:lnTo>
                  <a:lnTo>
                    <a:pt x="323" y="281"/>
                  </a:lnTo>
                  <a:lnTo>
                    <a:pt x="328" y="278"/>
                  </a:lnTo>
                  <a:lnTo>
                    <a:pt x="333" y="263"/>
                  </a:lnTo>
                  <a:lnTo>
                    <a:pt x="338" y="258"/>
                  </a:lnTo>
                  <a:lnTo>
                    <a:pt x="343" y="246"/>
                  </a:lnTo>
                  <a:lnTo>
                    <a:pt x="351" y="246"/>
                  </a:lnTo>
                  <a:lnTo>
                    <a:pt x="356" y="234"/>
                  </a:lnTo>
                  <a:lnTo>
                    <a:pt x="361" y="234"/>
                  </a:lnTo>
                  <a:lnTo>
                    <a:pt x="366" y="246"/>
                  </a:lnTo>
                  <a:lnTo>
                    <a:pt x="371" y="263"/>
                  </a:lnTo>
                  <a:lnTo>
                    <a:pt x="378" y="266"/>
                  </a:lnTo>
                  <a:lnTo>
                    <a:pt x="383" y="256"/>
                  </a:lnTo>
                  <a:lnTo>
                    <a:pt x="388" y="246"/>
                  </a:lnTo>
                  <a:lnTo>
                    <a:pt x="395" y="234"/>
                  </a:lnTo>
                  <a:lnTo>
                    <a:pt x="400" y="226"/>
                  </a:lnTo>
                  <a:lnTo>
                    <a:pt x="405" y="226"/>
                  </a:lnTo>
                  <a:lnTo>
                    <a:pt x="410" y="206"/>
                  </a:lnTo>
                  <a:lnTo>
                    <a:pt x="415" y="169"/>
                  </a:lnTo>
                  <a:lnTo>
                    <a:pt x="423" y="102"/>
                  </a:lnTo>
                  <a:lnTo>
                    <a:pt x="428" y="77"/>
                  </a:lnTo>
                  <a:lnTo>
                    <a:pt x="433" y="97"/>
                  </a:lnTo>
                  <a:lnTo>
                    <a:pt x="440" y="179"/>
                  </a:lnTo>
                  <a:lnTo>
                    <a:pt x="445" y="306"/>
                  </a:lnTo>
                  <a:lnTo>
                    <a:pt x="450" y="390"/>
                  </a:lnTo>
                  <a:lnTo>
                    <a:pt x="455" y="383"/>
                  </a:lnTo>
                  <a:lnTo>
                    <a:pt x="460" y="333"/>
                  </a:lnTo>
                  <a:lnTo>
                    <a:pt x="465" y="283"/>
                  </a:lnTo>
                  <a:lnTo>
                    <a:pt x="472" y="241"/>
                  </a:lnTo>
                  <a:lnTo>
                    <a:pt x="477" y="238"/>
                  </a:lnTo>
                  <a:lnTo>
                    <a:pt x="482" y="229"/>
                  </a:lnTo>
                  <a:lnTo>
                    <a:pt x="487" y="236"/>
                  </a:lnTo>
                  <a:lnTo>
                    <a:pt x="495" y="251"/>
                  </a:lnTo>
                  <a:lnTo>
                    <a:pt x="500" y="268"/>
                  </a:lnTo>
                  <a:lnTo>
                    <a:pt x="505" y="273"/>
                  </a:lnTo>
                  <a:lnTo>
                    <a:pt x="512" y="268"/>
                  </a:lnTo>
                  <a:lnTo>
                    <a:pt x="517" y="263"/>
                  </a:lnTo>
                  <a:lnTo>
                    <a:pt x="522" y="258"/>
                  </a:lnTo>
                  <a:lnTo>
                    <a:pt x="527" y="256"/>
                  </a:lnTo>
                  <a:lnTo>
                    <a:pt x="532" y="253"/>
                  </a:lnTo>
                  <a:lnTo>
                    <a:pt x="537" y="234"/>
                  </a:lnTo>
                  <a:lnTo>
                    <a:pt x="542" y="201"/>
                  </a:lnTo>
                  <a:lnTo>
                    <a:pt x="549" y="147"/>
                  </a:lnTo>
                  <a:lnTo>
                    <a:pt x="557" y="80"/>
                  </a:lnTo>
                  <a:lnTo>
                    <a:pt x="562" y="40"/>
                  </a:lnTo>
                  <a:lnTo>
                    <a:pt x="567" y="32"/>
                  </a:lnTo>
                  <a:lnTo>
                    <a:pt x="572" y="142"/>
                  </a:lnTo>
                  <a:lnTo>
                    <a:pt x="577" y="273"/>
                  </a:lnTo>
                  <a:lnTo>
                    <a:pt x="582" y="363"/>
                  </a:lnTo>
                  <a:lnTo>
                    <a:pt x="589" y="370"/>
                  </a:lnTo>
                  <a:lnTo>
                    <a:pt x="594" y="340"/>
                  </a:lnTo>
                  <a:lnTo>
                    <a:pt x="599" y="350"/>
                  </a:lnTo>
                  <a:lnTo>
                    <a:pt x="606" y="397"/>
                  </a:lnTo>
                  <a:lnTo>
                    <a:pt x="611" y="410"/>
                  </a:lnTo>
                  <a:lnTo>
                    <a:pt x="616" y="390"/>
                  </a:lnTo>
                  <a:lnTo>
                    <a:pt x="621" y="340"/>
                  </a:lnTo>
                  <a:lnTo>
                    <a:pt x="626" y="286"/>
                  </a:lnTo>
                  <a:lnTo>
                    <a:pt x="634" y="258"/>
                  </a:lnTo>
                  <a:lnTo>
                    <a:pt x="639" y="236"/>
                  </a:lnTo>
                  <a:lnTo>
                    <a:pt x="644" y="219"/>
                  </a:lnTo>
                  <a:lnTo>
                    <a:pt x="649" y="216"/>
                  </a:lnTo>
                  <a:lnTo>
                    <a:pt x="654" y="199"/>
                  </a:lnTo>
                  <a:lnTo>
                    <a:pt x="661" y="201"/>
                  </a:lnTo>
                  <a:lnTo>
                    <a:pt x="666" y="199"/>
                  </a:lnTo>
                  <a:lnTo>
                    <a:pt x="671" y="201"/>
                  </a:lnTo>
                  <a:lnTo>
                    <a:pt x="679" y="216"/>
                  </a:lnTo>
                  <a:lnTo>
                    <a:pt x="683" y="238"/>
                  </a:lnTo>
                  <a:lnTo>
                    <a:pt x="688" y="243"/>
                  </a:lnTo>
                  <a:lnTo>
                    <a:pt x="693" y="238"/>
                  </a:lnTo>
                  <a:lnTo>
                    <a:pt x="698" y="234"/>
                  </a:lnTo>
                  <a:lnTo>
                    <a:pt x="706" y="221"/>
                  </a:lnTo>
                  <a:lnTo>
                    <a:pt x="711" y="219"/>
                  </a:lnTo>
                  <a:lnTo>
                    <a:pt x="718" y="231"/>
                  </a:lnTo>
                  <a:lnTo>
                    <a:pt x="723" y="238"/>
                  </a:lnTo>
                  <a:lnTo>
                    <a:pt x="728" y="248"/>
                  </a:lnTo>
                  <a:lnTo>
                    <a:pt x="733" y="246"/>
                  </a:lnTo>
                  <a:lnTo>
                    <a:pt x="738" y="229"/>
                  </a:lnTo>
                  <a:lnTo>
                    <a:pt x="743" y="201"/>
                  </a:lnTo>
                  <a:lnTo>
                    <a:pt x="748" y="189"/>
                  </a:lnTo>
                  <a:lnTo>
                    <a:pt x="756" y="179"/>
                  </a:lnTo>
                  <a:lnTo>
                    <a:pt x="760" y="234"/>
                  </a:lnTo>
                  <a:lnTo>
                    <a:pt x="765" y="291"/>
                  </a:lnTo>
                  <a:lnTo>
                    <a:pt x="770" y="306"/>
                  </a:lnTo>
                  <a:lnTo>
                    <a:pt x="778" y="276"/>
                  </a:lnTo>
                  <a:lnTo>
                    <a:pt x="783" y="236"/>
                  </a:lnTo>
                  <a:lnTo>
                    <a:pt x="788" y="206"/>
                  </a:lnTo>
                  <a:lnTo>
                    <a:pt x="795" y="194"/>
                  </a:lnTo>
                  <a:lnTo>
                    <a:pt x="800" y="206"/>
                  </a:lnTo>
                  <a:lnTo>
                    <a:pt x="805" y="226"/>
                  </a:lnTo>
                  <a:lnTo>
                    <a:pt x="810" y="229"/>
                  </a:lnTo>
                  <a:lnTo>
                    <a:pt x="815" y="226"/>
                  </a:lnTo>
                  <a:lnTo>
                    <a:pt x="820" y="224"/>
                  </a:lnTo>
                  <a:lnTo>
                    <a:pt x="828" y="243"/>
                  </a:lnTo>
                  <a:lnTo>
                    <a:pt x="833" y="273"/>
                  </a:lnTo>
                  <a:lnTo>
                    <a:pt x="837" y="303"/>
                  </a:lnTo>
                  <a:lnTo>
                    <a:pt x="845" y="313"/>
                  </a:lnTo>
                  <a:lnTo>
                    <a:pt x="850" y="306"/>
                  </a:lnTo>
                  <a:lnTo>
                    <a:pt x="855" y="283"/>
                  </a:lnTo>
                  <a:lnTo>
                    <a:pt x="860" y="256"/>
                  </a:lnTo>
                  <a:lnTo>
                    <a:pt x="867" y="241"/>
                  </a:lnTo>
                  <a:lnTo>
                    <a:pt x="872" y="238"/>
                  </a:lnTo>
                  <a:lnTo>
                    <a:pt x="877" y="246"/>
                  </a:lnTo>
                  <a:lnTo>
                    <a:pt x="882" y="253"/>
                  </a:lnTo>
                  <a:lnTo>
                    <a:pt x="890" y="253"/>
                  </a:lnTo>
                  <a:lnTo>
                    <a:pt x="895" y="236"/>
                  </a:lnTo>
                  <a:lnTo>
                    <a:pt x="900" y="231"/>
                  </a:lnTo>
                  <a:lnTo>
                    <a:pt x="905" y="226"/>
                  </a:lnTo>
                  <a:lnTo>
                    <a:pt x="910" y="226"/>
                  </a:lnTo>
                  <a:lnTo>
                    <a:pt x="917" y="224"/>
                  </a:lnTo>
                  <a:lnTo>
                    <a:pt x="922" y="224"/>
                  </a:lnTo>
                  <a:lnTo>
                    <a:pt x="927" y="226"/>
                  </a:lnTo>
                  <a:lnTo>
                    <a:pt x="932" y="229"/>
                  </a:lnTo>
                  <a:lnTo>
                    <a:pt x="937" y="234"/>
                  </a:lnTo>
                  <a:lnTo>
                    <a:pt x="944" y="234"/>
                  </a:lnTo>
                  <a:lnTo>
                    <a:pt x="949" y="234"/>
                  </a:lnTo>
                  <a:lnTo>
                    <a:pt x="957" y="226"/>
                  </a:lnTo>
                  <a:lnTo>
                    <a:pt x="962" y="234"/>
                  </a:lnTo>
                  <a:lnTo>
                    <a:pt x="967" y="234"/>
                  </a:lnTo>
                  <a:lnTo>
                    <a:pt x="972" y="238"/>
                  </a:lnTo>
                  <a:lnTo>
                    <a:pt x="977" y="241"/>
                  </a:lnTo>
                  <a:lnTo>
                    <a:pt x="982" y="226"/>
                  </a:lnTo>
                  <a:lnTo>
                    <a:pt x="987" y="189"/>
                  </a:lnTo>
                  <a:lnTo>
                    <a:pt x="994" y="157"/>
                  </a:lnTo>
                  <a:lnTo>
                    <a:pt x="999" y="181"/>
                  </a:lnTo>
                  <a:lnTo>
                    <a:pt x="1006" y="296"/>
                  </a:lnTo>
                  <a:lnTo>
                    <a:pt x="1011" y="375"/>
                  </a:lnTo>
                  <a:lnTo>
                    <a:pt x="1016" y="363"/>
                  </a:lnTo>
                  <a:lnTo>
                    <a:pt x="1021" y="318"/>
                  </a:lnTo>
                  <a:lnTo>
                    <a:pt x="1026" y="261"/>
                  </a:lnTo>
                  <a:lnTo>
                    <a:pt x="1034" y="226"/>
                  </a:lnTo>
                  <a:lnTo>
                    <a:pt x="1039" y="219"/>
                  </a:lnTo>
                  <a:lnTo>
                    <a:pt x="1044" y="214"/>
                  </a:lnTo>
                  <a:lnTo>
                    <a:pt x="1049" y="196"/>
                  </a:lnTo>
                  <a:lnTo>
                    <a:pt x="1056" y="199"/>
                  </a:lnTo>
                  <a:lnTo>
                    <a:pt x="1061" y="189"/>
                  </a:lnTo>
                  <a:lnTo>
                    <a:pt x="1066" y="184"/>
                  </a:lnTo>
                  <a:lnTo>
                    <a:pt x="1071" y="209"/>
                  </a:lnTo>
                  <a:lnTo>
                    <a:pt x="1076" y="251"/>
                  </a:lnTo>
                  <a:lnTo>
                    <a:pt x="1083" y="313"/>
                  </a:lnTo>
                  <a:lnTo>
                    <a:pt x="1088" y="345"/>
                  </a:lnTo>
                  <a:lnTo>
                    <a:pt x="1093" y="306"/>
                  </a:lnTo>
                  <a:lnTo>
                    <a:pt x="1098" y="266"/>
                  </a:lnTo>
                  <a:lnTo>
                    <a:pt x="1106" y="263"/>
                  </a:lnTo>
                  <a:lnTo>
                    <a:pt x="1111" y="271"/>
                  </a:lnTo>
                  <a:lnTo>
                    <a:pt x="1116" y="246"/>
                  </a:lnTo>
                  <a:lnTo>
                    <a:pt x="1123" y="219"/>
                  </a:lnTo>
                  <a:lnTo>
                    <a:pt x="1128" y="201"/>
                  </a:lnTo>
                  <a:lnTo>
                    <a:pt x="1133" y="196"/>
                  </a:lnTo>
                  <a:lnTo>
                    <a:pt x="1138" y="199"/>
                  </a:lnTo>
                  <a:lnTo>
                    <a:pt x="1143" y="229"/>
                  </a:lnTo>
                  <a:lnTo>
                    <a:pt x="1148" y="276"/>
                  </a:lnTo>
                  <a:lnTo>
                    <a:pt x="1155" y="306"/>
                  </a:lnTo>
                  <a:lnTo>
                    <a:pt x="1160" y="303"/>
                  </a:lnTo>
                  <a:lnTo>
                    <a:pt x="1165" y="276"/>
                  </a:lnTo>
                  <a:lnTo>
                    <a:pt x="1173" y="258"/>
                  </a:lnTo>
                  <a:lnTo>
                    <a:pt x="1178" y="248"/>
                  </a:lnTo>
                  <a:lnTo>
                    <a:pt x="1183" y="234"/>
                  </a:lnTo>
                  <a:lnTo>
                    <a:pt x="1188" y="231"/>
                  </a:lnTo>
                  <a:lnTo>
                    <a:pt x="1193" y="226"/>
                  </a:lnTo>
                  <a:lnTo>
                    <a:pt x="1200" y="229"/>
                  </a:lnTo>
                  <a:lnTo>
                    <a:pt x="1205" y="234"/>
                  </a:lnTo>
                  <a:lnTo>
                    <a:pt x="1210" y="231"/>
                  </a:lnTo>
                  <a:lnTo>
                    <a:pt x="1215" y="226"/>
                  </a:lnTo>
                  <a:lnTo>
                    <a:pt x="1220" y="226"/>
                  </a:lnTo>
                  <a:lnTo>
                    <a:pt x="1227" y="224"/>
                  </a:lnTo>
                  <a:lnTo>
                    <a:pt x="1232" y="224"/>
                  </a:lnTo>
                  <a:lnTo>
                    <a:pt x="1240" y="231"/>
                  </a:lnTo>
                  <a:lnTo>
                    <a:pt x="1245" y="226"/>
                  </a:lnTo>
                  <a:lnTo>
                    <a:pt x="1250" y="214"/>
                  </a:lnTo>
                  <a:lnTo>
                    <a:pt x="1255" y="209"/>
                  </a:lnTo>
                  <a:lnTo>
                    <a:pt x="1260" y="221"/>
                  </a:lnTo>
                  <a:lnTo>
                    <a:pt x="1265" y="251"/>
                  </a:lnTo>
                  <a:lnTo>
                    <a:pt x="1272" y="273"/>
                  </a:lnTo>
                  <a:lnTo>
                    <a:pt x="1277" y="276"/>
                  </a:lnTo>
                  <a:lnTo>
                    <a:pt x="1282" y="271"/>
                  </a:lnTo>
                  <a:lnTo>
                    <a:pt x="1290" y="253"/>
                  </a:lnTo>
                  <a:lnTo>
                    <a:pt x="1295" y="238"/>
                  </a:lnTo>
                  <a:lnTo>
                    <a:pt x="1299" y="226"/>
                  </a:lnTo>
                  <a:lnTo>
                    <a:pt x="1304" y="221"/>
                  </a:lnTo>
                  <a:lnTo>
                    <a:pt x="1309" y="211"/>
                  </a:lnTo>
                  <a:lnTo>
                    <a:pt x="1317" y="206"/>
                  </a:lnTo>
                  <a:lnTo>
                    <a:pt x="1322" y="211"/>
                  </a:lnTo>
                  <a:lnTo>
                    <a:pt x="1327" y="221"/>
                  </a:lnTo>
                  <a:lnTo>
                    <a:pt x="1332" y="276"/>
                  </a:lnTo>
                  <a:lnTo>
                    <a:pt x="1339" y="308"/>
                  </a:lnTo>
                  <a:lnTo>
                    <a:pt x="1344" y="298"/>
                  </a:lnTo>
                  <a:lnTo>
                    <a:pt x="1349" y="271"/>
                  </a:lnTo>
                  <a:lnTo>
                    <a:pt x="1354" y="241"/>
                  </a:lnTo>
                  <a:lnTo>
                    <a:pt x="1362" y="243"/>
                  </a:lnTo>
                  <a:lnTo>
                    <a:pt x="1367" y="248"/>
                  </a:lnTo>
                  <a:lnTo>
                    <a:pt x="1372" y="256"/>
                  </a:lnTo>
                  <a:lnTo>
                    <a:pt x="1376" y="251"/>
                  </a:lnTo>
                  <a:lnTo>
                    <a:pt x="1381" y="251"/>
                  </a:lnTo>
                  <a:lnTo>
                    <a:pt x="1386" y="251"/>
                  </a:lnTo>
                  <a:lnTo>
                    <a:pt x="1394" y="216"/>
                  </a:lnTo>
                  <a:lnTo>
                    <a:pt x="1401" y="184"/>
                  </a:lnTo>
                  <a:lnTo>
                    <a:pt x="1406" y="171"/>
                  </a:lnTo>
                  <a:lnTo>
                    <a:pt x="1411" y="209"/>
                  </a:lnTo>
                  <a:lnTo>
                    <a:pt x="1416" y="263"/>
                  </a:lnTo>
                  <a:lnTo>
                    <a:pt x="1421" y="273"/>
                  </a:lnTo>
                  <a:lnTo>
                    <a:pt x="1426" y="263"/>
                  </a:lnTo>
                  <a:lnTo>
                    <a:pt x="1431" y="251"/>
                  </a:lnTo>
                  <a:lnTo>
                    <a:pt x="1439" y="201"/>
                  </a:lnTo>
                  <a:lnTo>
                    <a:pt x="1444" y="181"/>
                  </a:lnTo>
                  <a:lnTo>
                    <a:pt x="1449" y="166"/>
                  </a:lnTo>
                  <a:lnTo>
                    <a:pt x="1456" y="176"/>
                  </a:lnTo>
                  <a:lnTo>
                    <a:pt x="1461" y="231"/>
                  </a:lnTo>
                  <a:lnTo>
                    <a:pt x="1466" y="298"/>
                  </a:lnTo>
                  <a:lnTo>
                    <a:pt x="1471" y="338"/>
                  </a:lnTo>
                  <a:lnTo>
                    <a:pt x="1478" y="338"/>
                  </a:lnTo>
                  <a:lnTo>
                    <a:pt x="1483" y="320"/>
                  </a:lnTo>
                  <a:lnTo>
                    <a:pt x="1488" y="306"/>
                  </a:lnTo>
                  <a:lnTo>
                    <a:pt x="1493" y="286"/>
                  </a:lnTo>
                  <a:lnTo>
                    <a:pt x="1498" y="256"/>
                  </a:lnTo>
                  <a:lnTo>
                    <a:pt x="1503" y="189"/>
                  </a:lnTo>
                  <a:lnTo>
                    <a:pt x="1511" y="124"/>
                  </a:lnTo>
                  <a:lnTo>
                    <a:pt x="1516" y="92"/>
                  </a:lnTo>
                  <a:lnTo>
                    <a:pt x="1521" y="109"/>
                  </a:lnTo>
                  <a:lnTo>
                    <a:pt x="1528" y="216"/>
                  </a:lnTo>
                  <a:lnTo>
                    <a:pt x="1533" y="315"/>
                  </a:lnTo>
                  <a:lnTo>
                    <a:pt x="1538" y="343"/>
                  </a:lnTo>
                  <a:lnTo>
                    <a:pt x="1543" y="325"/>
                  </a:lnTo>
                  <a:lnTo>
                    <a:pt x="1550" y="293"/>
                  </a:lnTo>
                  <a:lnTo>
                    <a:pt x="1555" y="256"/>
                  </a:lnTo>
                  <a:lnTo>
                    <a:pt x="1560" y="243"/>
                  </a:lnTo>
                  <a:lnTo>
                    <a:pt x="1568" y="238"/>
                  </a:lnTo>
                  <a:lnTo>
                    <a:pt x="1573" y="271"/>
                  </a:lnTo>
                  <a:lnTo>
                    <a:pt x="1578" y="313"/>
                  </a:lnTo>
                  <a:lnTo>
                    <a:pt x="1583" y="323"/>
                  </a:lnTo>
                  <a:lnTo>
                    <a:pt x="1588" y="296"/>
                  </a:lnTo>
                  <a:lnTo>
                    <a:pt x="1593" y="256"/>
                  </a:lnTo>
                  <a:lnTo>
                    <a:pt x="1600" y="234"/>
                  </a:lnTo>
                  <a:lnTo>
                    <a:pt x="1605" y="226"/>
                  </a:lnTo>
                  <a:lnTo>
                    <a:pt x="1610" y="229"/>
                  </a:lnTo>
                  <a:lnTo>
                    <a:pt x="1615" y="246"/>
                  </a:lnTo>
                  <a:lnTo>
                    <a:pt x="1622" y="246"/>
                  </a:lnTo>
                  <a:lnTo>
                    <a:pt x="1627" y="204"/>
                  </a:lnTo>
                  <a:lnTo>
                    <a:pt x="1632" y="179"/>
                  </a:lnTo>
                  <a:lnTo>
                    <a:pt x="1637" y="119"/>
                  </a:lnTo>
                  <a:lnTo>
                    <a:pt x="1645" y="30"/>
                  </a:lnTo>
                  <a:lnTo>
                    <a:pt x="1650" y="0"/>
                  </a:lnTo>
                  <a:lnTo>
                    <a:pt x="1655" y="27"/>
                  </a:lnTo>
                  <a:lnTo>
                    <a:pt x="1660" y="184"/>
                  </a:lnTo>
                  <a:lnTo>
                    <a:pt x="1665" y="308"/>
                  </a:lnTo>
                  <a:lnTo>
                    <a:pt x="1670" y="353"/>
                  </a:lnTo>
                  <a:lnTo>
                    <a:pt x="1677" y="417"/>
                  </a:lnTo>
                  <a:lnTo>
                    <a:pt x="1682" y="479"/>
                  </a:lnTo>
                  <a:lnTo>
                    <a:pt x="1689" y="484"/>
                  </a:lnTo>
                  <a:lnTo>
                    <a:pt x="1694" y="437"/>
                  </a:lnTo>
                  <a:lnTo>
                    <a:pt x="1699" y="390"/>
                  </a:lnTo>
                  <a:lnTo>
                    <a:pt x="1704" y="325"/>
                  </a:lnTo>
                  <a:lnTo>
                    <a:pt x="1709" y="253"/>
                  </a:lnTo>
                  <a:lnTo>
                    <a:pt x="1717" y="194"/>
                  </a:lnTo>
                  <a:lnTo>
                    <a:pt x="1722" y="169"/>
                  </a:lnTo>
                  <a:lnTo>
                    <a:pt x="1727" y="191"/>
                  </a:lnTo>
                  <a:lnTo>
                    <a:pt x="1734" y="216"/>
                  </a:lnTo>
                  <a:lnTo>
                    <a:pt x="1739" y="204"/>
                  </a:lnTo>
                  <a:lnTo>
                    <a:pt x="1744" y="196"/>
                  </a:lnTo>
                  <a:lnTo>
                    <a:pt x="1749" y="201"/>
                  </a:lnTo>
                  <a:lnTo>
                    <a:pt x="1754" y="211"/>
                  </a:lnTo>
                  <a:lnTo>
                    <a:pt x="1759" y="241"/>
                  </a:lnTo>
                  <a:lnTo>
                    <a:pt x="1766" y="286"/>
                  </a:lnTo>
                  <a:lnTo>
                    <a:pt x="1771" y="303"/>
                  </a:lnTo>
                  <a:lnTo>
                    <a:pt x="1776" y="283"/>
                  </a:lnTo>
                  <a:lnTo>
                    <a:pt x="1781" y="258"/>
                  </a:lnTo>
                  <a:lnTo>
                    <a:pt x="1789" y="243"/>
                  </a:lnTo>
                  <a:lnTo>
                    <a:pt x="1794" y="229"/>
                  </a:lnTo>
                  <a:lnTo>
                    <a:pt x="1799" y="204"/>
                  </a:lnTo>
                  <a:lnTo>
                    <a:pt x="1806" y="189"/>
                  </a:lnTo>
                  <a:lnTo>
                    <a:pt x="1811" y="179"/>
                  </a:lnTo>
                  <a:lnTo>
                    <a:pt x="1816" y="196"/>
                  </a:lnTo>
                  <a:lnTo>
                    <a:pt x="1821" y="253"/>
                  </a:lnTo>
                  <a:lnTo>
                    <a:pt x="1826" y="291"/>
                  </a:lnTo>
                  <a:lnTo>
                    <a:pt x="1831" y="288"/>
                  </a:lnTo>
                  <a:lnTo>
                    <a:pt x="1838" y="271"/>
                  </a:lnTo>
                  <a:lnTo>
                    <a:pt x="1843" y="253"/>
                  </a:lnTo>
                  <a:lnTo>
                    <a:pt x="1851" y="234"/>
                  </a:lnTo>
                  <a:lnTo>
                    <a:pt x="1856" y="224"/>
                  </a:lnTo>
                  <a:lnTo>
                    <a:pt x="1861" y="219"/>
                  </a:lnTo>
                  <a:lnTo>
                    <a:pt x="1866" y="209"/>
                  </a:lnTo>
                  <a:lnTo>
                    <a:pt x="1871" y="194"/>
                  </a:lnTo>
                  <a:lnTo>
                    <a:pt x="1876" y="189"/>
                  </a:lnTo>
                  <a:lnTo>
                    <a:pt x="1883" y="194"/>
                  </a:lnTo>
                  <a:lnTo>
                    <a:pt x="1888" y="196"/>
                  </a:lnTo>
                  <a:lnTo>
                    <a:pt x="1893" y="201"/>
                  </a:lnTo>
                  <a:lnTo>
                    <a:pt x="1898" y="209"/>
                  </a:lnTo>
                  <a:lnTo>
                    <a:pt x="1906" y="214"/>
                  </a:lnTo>
                  <a:lnTo>
                    <a:pt x="1910" y="231"/>
                  </a:lnTo>
                  <a:lnTo>
                    <a:pt x="1915" y="251"/>
                  </a:lnTo>
                  <a:lnTo>
                    <a:pt x="1923" y="236"/>
                  </a:lnTo>
                  <a:lnTo>
                    <a:pt x="1928" y="196"/>
                  </a:lnTo>
                  <a:lnTo>
                    <a:pt x="1933" y="124"/>
                  </a:lnTo>
                  <a:lnTo>
                    <a:pt x="1938" y="142"/>
                  </a:lnTo>
                  <a:lnTo>
                    <a:pt x="1943" y="226"/>
                  </a:lnTo>
                  <a:lnTo>
                    <a:pt x="1948" y="328"/>
                  </a:lnTo>
                  <a:lnTo>
                    <a:pt x="1955" y="392"/>
                  </a:lnTo>
                  <a:lnTo>
                    <a:pt x="1960" y="392"/>
                  </a:lnTo>
                  <a:lnTo>
                    <a:pt x="1965" y="343"/>
                  </a:lnTo>
                  <a:lnTo>
                    <a:pt x="1973" y="301"/>
                  </a:lnTo>
                  <a:lnTo>
                    <a:pt x="1978" y="273"/>
                  </a:lnTo>
                  <a:lnTo>
                    <a:pt x="1983" y="261"/>
                  </a:lnTo>
                  <a:lnTo>
                    <a:pt x="1987" y="263"/>
                  </a:lnTo>
                  <a:lnTo>
                    <a:pt x="1992" y="256"/>
                  </a:lnTo>
                  <a:lnTo>
                    <a:pt x="2000" y="276"/>
                  </a:lnTo>
                  <a:lnTo>
                    <a:pt x="2005" y="301"/>
                  </a:lnTo>
                  <a:lnTo>
                    <a:pt x="2010" y="268"/>
                  </a:lnTo>
                  <a:lnTo>
                    <a:pt x="2017" y="229"/>
                  </a:lnTo>
                  <a:lnTo>
                    <a:pt x="2022" y="191"/>
                  </a:lnTo>
                  <a:lnTo>
                    <a:pt x="2027" y="226"/>
                  </a:lnTo>
                  <a:lnTo>
                    <a:pt x="2032" y="271"/>
                  </a:lnTo>
                  <a:lnTo>
                    <a:pt x="2037" y="271"/>
                  </a:lnTo>
                  <a:lnTo>
                    <a:pt x="2042" y="246"/>
                  </a:lnTo>
                  <a:lnTo>
                    <a:pt x="2050" y="238"/>
                  </a:lnTo>
                  <a:lnTo>
                    <a:pt x="2055" y="256"/>
                  </a:lnTo>
                  <a:lnTo>
                    <a:pt x="2060" y="271"/>
                  </a:lnTo>
                  <a:lnTo>
                    <a:pt x="2064" y="263"/>
                  </a:lnTo>
                  <a:lnTo>
                    <a:pt x="2072" y="248"/>
                  </a:lnTo>
                  <a:lnTo>
                    <a:pt x="2077" y="231"/>
                  </a:lnTo>
                  <a:lnTo>
                    <a:pt x="2082" y="219"/>
                  </a:lnTo>
                  <a:lnTo>
                    <a:pt x="2089" y="224"/>
                  </a:lnTo>
                  <a:lnTo>
                    <a:pt x="2094" y="224"/>
                  </a:lnTo>
                  <a:lnTo>
                    <a:pt x="2099" y="219"/>
                  </a:lnTo>
                  <a:lnTo>
                    <a:pt x="2104" y="224"/>
                  </a:lnTo>
                  <a:lnTo>
                    <a:pt x="2109" y="221"/>
                  </a:lnTo>
                  <a:lnTo>
                    <a:pt x="2114" y="216"/>
                  </a:lnTo>
                  <a:lnTo>
                    <a:pt x="2122" y="216"/>
                  </a:lnTo>
                  <a:lnTo>
                    <a:pt x="2127" y="211"/>
                  </a:lnTo>
                  <a:lnTo>
                    <a:pt x="2132" y="199"/>
                  </a:lnTo>
                  <a:lnTo>
                    <a:pt x="2139" y="194"/>
                  </a:lnTo>
                  <a:lnTo>
                    <a:pt x="2144" y="176"/>
                  </a:lnTo>
                  <a:lnTo>
                    <a:pt x="2149" y="179"/>
                  </a:lnTo>
                  <a:lnTo>
                    <a:pt x="2154" y="199"/>
                  </a:lnTo>
                  <a:lnTo>
                    <a:pt x="2161" y="219"/>
                  </a:lnTo>
                  <a:lnTo>
                    <a:pt x="2166" y="246"/>
                  </a:lnTo>
                  <a:lnTo>
                    <a:pt x="2171" y="263"/>
                  </a:lnTo>
                  <a:lnTo>
                    <a:pt x="2176" y="253"/>
                  </a:lnTo>
                  <a:lnTo>
                    <a:pt x="2181" y="219"/>
                  </a:lnTo>
                  <a:lnTo>
                    <a:pt x="2189" y="196"/>
                  </a:lnTo>
                  <a:lnTo>
                    <a:pt x="2194" y="201"/>
                  </a:lnTo>
                  <a:lnTo>
                    <a:pt x="2199" y="243"/>
                  </a:lnTo>
                  <a:lnTo>
                    <a:pt x="2204" y="296"/>
                  </a:lnTo>
                  <a:lnTo>
                    <a:pt x="2211" y="330"/>
                  </a:lnTo>
                  <a:lnTo>
                    <a:pt x="2216" y="335"/>
                  </a:lnTo>
                  <a:lnTo>
                    <a:pt x="2221" y="306"/>
                  </a:lnTo>
                  <a:lnTo>
                    <a:pt x="2226" y="281"/>
                  </a:lnTo>
                  <a:lnTo>
                    <a:pt x="2231" y="243"/>
                  </a:lnTo>
                  <a:lnTo>
                    <a:pt x="2238" y="226"/>
                  </a:lnTo>
                  <a:lnTo>
                    <a:pt x="2243" y="236"/>
                  </a:lnTo>
                  <a:lnTo>
                    <a:pt x="2251" y="248"/>
                  </a:lnTo>
                  <a:lnTo>
                    <a:pt x="2256" y="273"/>
                  </a:lnTo>
                  <a:lnTo>
                    <a:pt x="2261" y="283"/>
                  </a:lnTo>
                  <a:lnTo>
                    <a:pt x="2266" y="256"/>
                  </a:lnTo>
                  <a:lnTo>
                    <a:pt x="2271" y="224"/>
                  </a:lnTo>
                  <a:lnTo>
                    <a:pt x="2276" y="214"/>
                  </a:lnTo>
                  <a:lnTo>
                    <a:pt x="2281" y="258"/>
                  </a:lnTo>
                  <a:lnTo>
                    <a:pt x="2288" y="286"/>
                  </a:lnTo>
                  <a:lnTo>
                    <a:pt x="2293" y="283"/>
                  </a:lnTo>
                  <a:lnTo>
                    <a:pt x="2300" y="263"/>
                  </a:lnTo>
                  <a:lnTo>
                    <a:pt x="2305" y="248"/>
                  </a:lnTo>
                  <a:lnTo>
                    <a:pt x="2310" y="226"/>
                  </a:lnTo>
                  <a:lnTo>
                    <a:pt x="2315" y="194"/>
                  </a:lnTo>
                  <a:lnTo>
                    <a:pt x="2320" y="161"/>
                  </a:lnTo>
                  <a:lnTo>
                    <a:pt x="2328" y="137"/>
                  </a:lnTo>
                  <a:lnTo>
                    <a:pt x="2333" y="199"/>
                  </a:lnTo>
                  <a:lnTo>
                    <a:pt x="2338" y="271"/>
                  </a:lnTo>
                  <a:lnTo>
                    <a:pt x="2343" y="271"/>
                  </a:lnTo>
                  <a:lnTo>
                    <a:pt x="2348" y="186"/>
                  </a:lnTo>
                  <a:lnTo>
                    <a:pt x="2355" y="137"/>
                  </a:lnTo>
                  <a:lnTo>
                    <a:pt x="2360" y="224"/>
                  </a:lnTo>
                  <a:lnTo>
                    <a:pt x="2365" y="360"/>
                  </a:lnTo>
                  <a:lnTo>
                    <a:pt x="2372" y="420"/>
                  </a:lnTo>
                  <a:lnTo>
                    <a:pt x="2377" y="387"/>
                  </a:lnTo>
                  <a:lnTo>
                    <a:pt x="2382" y="325"/>
                  </a:lnTo>
                  <a:lnTo>
                    <a:pt x="2387" y="268"/>
                  </a:lnTo>
                  <a:lnTo>
                    <a:pt x="2392" y="246"/>
                  </a:lnTo>
                  <a:lnTo>
                    <a:pt x="2400" y="229"/>
                  </a:lnTo>
                  <a:lnTo>
                    <a:pt x="2405" y="211"/>
                  </a:lnTo>
                  <a:lnTo>
                    <a:pt x="2410" y="206"/>
                  </a:lnTo>
                  <a:lnTo>
                    <a:pt x="2417" y="209"/>
                  </a:lnTo>
                  <a:lnTo>
                    <a:pt x="2422" y="216"/>
                  </a:lnTo>
                  <a:lnTo>
                    <a:pt x="2427" y="236"/>
                  </a:lnTo>
                  <a:lnTo>
                    <a:pt x="2432" y="258"/>
                  </a:lnTo>
                  <a:lnTo>
                    <a:pt x="2437" y="266"/>
                  </a:lnTo>
                  <a:lnTo>
                    <a:pt x="2442" y="263"/>
                  </a:lnTo>
                  <a:lnTo>
                    <a:pt x="2449" y="263"/>
                  </a:lnTo>
                  <a:lnTo>
                    <a:pt x="2454" y="253"/>
                  </a:lnTo>
                  <a:lnTo>
                    <a:pt x="2459" y="236"/>
                  </a:lnTo>
                  <a:lnTo>
                    <a:pt x="2464" y="184"/>
                  </a:lnTo>
                  <a:lnTo>
                    <a:pt x="2472" y="174"/>
                  </a:lnTo>
                  <a:lnTo>
                    <a:pt x="2477" y="174"/>
                  </a:lnTo>
                  <a:lnTo>
                    <a:pt x="2482" y="179"/>
                  </a:lnTo>
                  <a:lnTo>
                    <a:pt x="2487" y="196"/>
                  </a:lnTo>
                  <a:lnTo>
                    <a:pt x="2494" y="209"/>
                  </a:lnTo>
                  <a:lnTo>
                    <a:pt x="2499" y="236"/>
                  </a:lnTo>
                  <a:lnTo>
                    <a:pt x="2504" y="293"/>
                  </a:lnTo>
                  <a:lnTo>
                    <a:pt x="2509" y="335"/>
                  </a:lnTo>
                  <a:lnTo>
                    <a:pt x="2514" y="340"/>
                  </a:lnTo>
                  <a:lnTo>
                    <a:pt x="2522" y="323"/>
                  </a:lnTo>
                  <a:lnTo>
                    <a:pt x="2526" y="298"/>
                  </a:lnTo>
                  <a:lnTo>
                    <a:pt x="2534" y="273"/>
                  </a:lnTo>
                  <a:lnTo>
                    <a:pt x="2539" y="251"/>
                  </a:lnTo>
                  <a:lnTo>
                    <a:pt x="2544" y="241"/>
                  </a:lnTo>
                  <a:lnTo>
                    <a:pt x="2549" y="236"/>
                  </a:lnTo>
                  <a:lnTo>
                    <a:pt x="2554" y="229"/>
                  </a:lnTo>
                  <a:lnTo>
                    <a:pt x="2559" y="224"/>
                  </a:lnTo>
                  <a:lnTo>
                    <a:pt x="2566" y="211"/>
                  </a:lnTo>
                  <a:lnTo>
                    <a:pt x="2571" y="211"/>
                  </a:lnTo>
                  <a:lnTo>
                    <a:pt x="2576" y="206"/>
                  </a:lnTo>
                  <a:lnTo>
                    <a:pt x="2584" y="201"/>
                  </a:lnTo>
                  <a:lnTo>
                    <a:pt x="2589" y="214"/>
                  </a:lnTo>
                  <a:lnTo>
                    <a:pt x="2594" y="226"/>
                  </a:lnTo>
                  <a:lnTo>
                    <a:pt x="2599" y="211"/>
                  </a:lnTo>
                  <a:lnTo>
                    <a:pt x="2603" y="189"/>
                  </a:lnTo>
                  <a:lnTo>
                    <a:pt x="2611" y="152"/>
                  </a:lnTo>
                  <a:lnTo>
                    <a:pt x="2616" y="142"/>
                  </a:lnTo>
                  <a:lnTo>
                    <a:pt x="2621" y="184"/>
                  </a:lnTo>
                  <a:lnTo>
                    <a:pt x="2626" y="256"/>
                  </a:lnTo>
                  <a:lnTo>
                    <a:pt x="2631" y="313"/>
                  </a:lnTo>
                  <a:lnTo>
                    <a:pt x="2638" y="325"/>
                  </a:lnTo>
                  <a:lnTo>
                    <a:pt x="2643" y="301"/>
                  </a:lnTo>
                  <a:lnTo>
                    <a:pt x="2648" y="283"/>
                  </a:lnTo>
                  <a:lnTo>
                    <a:pt x="2656" y="268"/>
                  </a:lnTo>
                  <a:lnTo>
                    <a:pt x="2661" y="268"/>
                  </a:lnTo>
                  <a:lnTo>
                    <a:pt x="2666" y="258"/>
                  </a:lnTo>
                  <a:lnTo>
                    <a:pt x="2671" y="226"/>
                  </a:lnTo>
                  <a:lnTo>
                    <a:pt x="2676" y="191"/>
                  </a:lnTo>
                  <a:lnTo>
                    <a:pt x="2683" y="176"/>
                  </a:lnTo>
                  <a:lnTo>
                    <a:pt x="2688" y="226"/>
                  </a:lnTo>
                  <a:lnTo>
                    <a:pt x="2695" y="301"/>
                  </a:lnTo>
                  <a:lnTo>
                    <a:pt x="2700" y="340"/>
                  </a:lnTo>
                  <a:lnTo>
                    <a:pt x="2705" y="335"/>
                  </a:lnTo>
                  <a:lnTo>
                    <a:pt x="2710" y="303"/>
                  </a:lnTo>
                  <a:lnTo>
                    <a:pt x="2715" y="268"/>
                  </a:lnTo>
                  <a:lnTo>
                    <a:pt x="2720" y="251"/>
                  </a:lnTo>
                  <a:lnTo>
                    <a:pt x="2725" y="236"/>
                  </a:lnTo>
                  <a:lnTo>
                    <a:pt x="2733" y="234"/>
                  </a:lnTo>
                  <a:lnTo>
                    <a:pt x="2738" y="236"/>
                  </a:lnTo>
                  <a:lnTo>
                    <a:pt x="2743" y="238"/>
                  </a:lnTo>
                  <a:lnTo>
                    <a:pt x="2748" y="238"/>
                  </a:lnTo>
                  <a:lnTo>
                    <a:pt x="2755" y="236"/>
                  </a:lnTo>
                  <a:lnTo>
                    <a:pt x="2760" y="216"/>
                  </a:lnTo>
                  <a:lnTo>
                    <a:pt x="2765" y="209"/>
                  </a:lnTo>
                  <a:lnTo>
                    <a:pt x="2772" y="196"/>
                  </a:lnTo>
                </a:path>
              </a:pathLst>
            </a:custGeom>
            <a:noFill/>
            <a:ln w="12700" cmpd="sng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18" name="Freeform 289"/>
            <p:cNvSpPr>
              <a:spLocks/>
            </p:cNvSpPr>
            <p:nvPr/>
          </p:nvSpPr>
          <p:spPr bwMode="auto">
            <a:xfrm>
              <a:off x="5224850" y="4401531"/>
              <a:ext cx="4024543" cy="2189219"/>
            </a:xfrm>
            <a:custGeom>
              <a:avLst/>
              <a:gdLst>
                <a:gd name="T0" fmla="*/ 68860 w 2772"/>
                <a:gd name="T1" fmla="*/ 419031 h 780"/>
                <a:gd name="T2" fmla="*/ 141164 w 2772"/>
                <a:gd name="T3" fmla="*/ 704565 h 780"/>
                <a:gd name="T4" fmla="*/ 218632 w 2772"/>
                <a:gd name="T5" fmla="*/ 815812 h 780"/>
                <a:gd name="T6" fmla="*/ 296100 w 2772"/>
                <a:gd name="T7" fmla="*/ 487633 h 780"/>
                <a:gd name="T8" fmla="*/ 373568 w 2772"/>
                <a:gd name="T9" fmla="*/ 810250 h 780"/>
                <a:gd name="T10" fmla="*/ 449314 w 2772"/>
                <a:gd name="T11" fmla="*/ 949309 h 780"/>
                <a:gd name="T12" fmla="*/ 521617 w 2772"/>
                <a:gd name="T13" fmla="*/ 713836 h 780"/>
                <a:gd name="T14" fmla="*/ 604250 w 2772"/>
                <a:gd name="T15" fmla="*/ 995662 h 780"/>
                <a:gd name="T16" fmla="*/ 679996 w 2772"/>
                <a:gd name="T17" fmla="*/ 443134 h 780"/>
                <a:gd name="T18" fmla="*/ 757464 w 2772"/>
                <a:gd name="T19" fmla="*/ 778730 h 780"/>
                <a:gd name="T20" fmla="*/ 829768 w 2772"/>
                <a:gd name="T21" fmla="*/ 875144 h 780"/>
                <a:gd name="T22" fmla="*/ 907236 w 2772"/>
                <a:gd name="T23" fmla="*/ 654504 h 780"/>
                <a:gd name="T24" fmla="*/ 984704 w 2772"/>
                <a:gd name="T25" fmla="*/ 838062 h 780"/>
                <a:gd name="T26" fmla="*/ 1060450 w 2772"/>
                <a:gd name="T27" fmla="*/ 604443 h 780"/>
                <a:gd name="T28" fmla="*/ 1137918 w 2772"/>
                <a:gd name="T29" fmla="*/ 999370 h 780"/>
                <a:gd name="T30" fmla="*/ 1215386 w 2772"/>
                <a:gd name="T31" fmla="*/ 1064264 h 780"/>
                <a:gd name="T32" fmla="*/ 1287689 w 2772"/>
                <a:gd name="T33" fmla="*/ 865874 h 780"/>
                <a:gd name="T34" fmla="*/ 1368600 w 2772"/>
                <a:gd name="T35" fmla="*/ 585902 h 780"/>
                <a:gd name="T36" fmla="*/ 1440904 w 2772"/>
                <a:gd name="T37" fmla="*/ 825083 h 780"/>
                <a:gd name="T38" fmla="*/ 1518372 w 2772"/>
                <a:gd name="T39" fmla="*/ 630401 h 780"/>
                <a:gd name="T40" fmla="*/ 1595840 w 2772"/>
                <a:gd name="T41" fmla="*/ 630401 h 780"/>
                <a:gd name="T42" fmla="*/ 1673307 w 2772"/>
                <a:gd name="T43" fmla="*/ 1095784 h 780"/>
                <a:gd name="T44" fmla="*/ 1749054 w 2772"/>
                <a:gd name="T45" fmla="*/ 773168 h 780"/>
                <a:gd name="T46" fmla="*/ 1826522 w 2772"/>
                <a:gd name="T47" fmla="*/ 754627 h 780"/>
                <a:gd name="T48" fmla="*/ 1903990 w 2772"/>
                <a:gd name="T49" fmla="*/ 691586 h 780"/>
                <a:gd name="T50" fmla="*/ 1976293 w 2772"/>
                <a:gd name="T51" fmla="*/ 1114326 h 780"/>
                <a:gd name="T52" fmla="*/ 2053761 w 2772"/>
                <a:gd name="T53" fmla="*/ 704565 h 780"/>
                <a:gd name="T54" fmla="*/ 2134672 w 2772"/>
                <a:gd name="T55" fmla="*/ 1156970 h 780"/>
                <a:gd name="T56" fmla="*/ 2206975 w 2772"/>
                <a:gd name="T57" fmla="*/ 654504 h 780"/>
                <a:gd name="T58" fmla="*/ 2284443 w 2772"/>
                <a:gd name="T59" fmla="*/ 737939 h 780"/>
                <a:gd name="T60" fmla="*/ 2361911 w 2772"/>
                <a:gd name="T61" fmla="*/ 552528 h 780"/>
                <a:gd name="T62" fmla="*/ 2437658 w 2772"/>
                <a:gd name="T63" fmla="*/ 990100 h 780"/>
                <a:gd name="T64" fmla="*/ 2515126 w 2772"/>
                <a:gd name="T65" fmla="*/ 630401 h 780"/>
                <a:gd name="T66" fmla="*/ 2587429 w 2772"/>
                <a:gd name="T67" fmla="*/ 719398 h 780"/>
                <a:gd name="T68" fmla="*/ 2668340 w 2772"/>
                <a:gd name="T69" fmla="*/ 667483 h 780"/>
                <a:gd name="T70" fmla="*/ 2742365 w 2772"/>
                <a:gd name="T71" fmla="*/ 585902 h 780"/>
                <a:gd name="T72" fmla="*/ 2818111 w 2772"/>
                <a:gd name="T73" fmla="*/ 713836 h 780"/>
                <a:gd name="T74" fmla="*/ 2895579 w 2772"/>
                <a:gd name="T75" fmla="*/ 700857 h 780"/>
                <a:gd name="T76" fmla="*/ 2973047 w 2772"/>
                <a:gd name="T77" fmla="*/ 341158 h 780"/>
                <a:gd name="T78" fmla="*/ 3048794 w 2772"/>
                <a:gd name="T79" fmla="*/ 211370 h 780"/>
                <a:gd name="T80" fmla="*/ 3126262 w 2772"/>
                <a:gd name="T81" fmla="*/ 990100 h 780"/>
                <a:gd name="T82" fmla="*/ 3203730 w 2772"/>
                <a:gd name="T83" fmla="*/ 626692 h 780"/>
                <a:gd name="T84" fmla="*/ 3281198 w 2772"/>
                <a:gd name="T85" fmla="*/ 645233 h 780"/>
                <a:gd name="T86" fmla="*/ 3353501 w 2772"/>
                <a:gd name="T87" fmla="*/ 769459 h 780"/>
                <a:gd name="T88" fmla="*/ 3429247 w 2772"/>
                <a:gd name="T89" fmla="*/ 673045 h 780"/>
                <a:gd name="T90" fmla="*/ 3506715 w 2772"/>
                <a:gd name="T91" fmla="*/ 769459 h 780"/>
                <a:gd name="T92" fmla="*/ 3584183 w 2772"/>
                <a:gd name="T93" fmla="*/ 630401 h 780"/>
                <a:gd name="T94" fmla="*/ 3661651 w 2772"/>
                <a:gd name="T95" fmla="*/ 1058702 h 780"/>
                <a:gd name="T96" fmla="*/ 3737398 w 2772"/>
                <a:gd name="T97" fmla="*/ 571069 h 780"/>
                <a:gd name="T98" fmla="*/ 3814866 w 2772"/>
                <a:gd name="T99" fmla="*/ 621130 h 780"/>
                <a:gd name="T100" fmla="*/ 3892334 w 2772"/>
                <a:gd name="T101" fmla="*/ 934476 h 780"/>
                <a:gd name="T102" fmla="*/ 3968080 w 2772"/>
                <a:gd name="T103" fmla="*/ 1188490 h 780"/>
                <a:gd name="T104" fmla="*/ 4042105 w 2772"/>
                <a:gd name="T105" fmla="*/ 626692 h 780"/>
                <a:gd name="T106" fmla="*/ 4117851 w 2772"/>
                <a:gd name="T107" fmla="*/ 741648 h 780"/>
                <a:gd name="T108" fmla="*/ 4195319 w 2772"/>
                <a:gd name="T109" fmla="*/ 710128 h 780"/>
                <a:gd name="T110" fmla="*/ 4272787 w 2772"/>
                <a:gd name="T111" fmla="*/ 691586 h 780"/>
                <a:gd name="T112" fmla="*/ 4348534 w 2772"/>
                <a:gd name="T113" fmla="*/ 875144 h 780"/>
                <a:gd name="T114" fmla="*/ 4426002 w 2772"/>
                <a:gd name="T115" fmla="*/ 710128 h 780"/>
                <a:gd name="T116" fmla="*/ 4503469 w 2772"/>
                <a:gd name="T117" fmla="*/ 782438 h 780"/>
                <a:gd name="T118" fmla="*/ 4580937 w 2772"/>
                <a:gd name="T119" fmla="*/ 754627 h 780"/>
                <a:gd name="T120" fmla="*/ 4656684 w 2772"/>
                <a:gd name="T121" fmla="*/ 676754 h 780"/>
                <a:gd name="T122" fmla="*/ 4730709 w 2772"/>
                <a:gd name="T123" fmla="*/ 676754 h 78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6 w 10000"/>
                <a:gd name="connsiteY11" fmla="*/ 6333 h 10000"/>
                <a:gd name="connsiteX12" fmla="*/ 245 w 10000"/>
                <a:gd name="connsiteY12" fmla="*/ 6115 h 10000"/>
                <a:gd name="connsiteX13" fmla="*/ 260 w 10000"/>
                <a:gd name="connsiteY13" fmla="*/ 5667 h 10000"/>
                <a:gd name="connsiteX14" fmla="*/ 278 w 10000"/>
                <a:gd name="connsiteY14" fmla="*/ 5385 h 10000"/>
                <a:gd name="connsiteX15" fmla="*/ 296 w 10000"/>
                <a:gd name="connsiteY15" fmla="*/ 4872 h 10000"/>
                <a:gd name="connsiteX16" fmla="*/ 314 w 10000"/>
                <a:gd name="connsiteY16" fmla="*/ 4013 h 10000"/>
                <a:gd name="connsiteX17" fmla="*/ 343 w 10000"/>
                <a:gd name="connsiteY17" fmla="*/ 3795 h 10000"/>
                <a:gd name="connsiteX18" fmla="*/ 361 w 10000"/>
                <a:gd name="connsiteY18" fmla="*/ 3859 h 10000"/>
                <a:gd name="connsiteX19" fmla="*/ 379 w 10000"/>
                <a:gd name="connsiteY19" fmla="*/ 4115 h 10000"/>
                <a:gd name="connsiteX20" fmla="*/ 404 w 10000"/>
                <a:gd name="connsiteY20" fmla="*/ 4872 h 10000"/>
                <a:gd name="connsiteX21" fmla="*/ 422 w 10000"/>
                <a:gd name="connsiteY21" fmla="*/ 5513 h 10000"/>
                <a:gd name="connsiteX22" fmla="*/ 440 w 10000"/>
                <a:gd name="connsiteY22" fmla="*/ 5513 h 10000"/>
                <a:gd name="connsiteX23" fmla="*/ 458 w 10000"/>
                <a:gd name="connsiteY23" fmla="*/ 5641 h 10000"/>
                <a:gd name="connsiteX24" fmla="*/ 476 w 10000"/>
                <a:gd name="connsiteY24" fmla="*/ 5705 h 10000"/>
                <a:gd name="connsiteX25" fmla="*/ 494 w 10000"/>
                <a:gd name="connsiteY25" fmla="*/ 5833 h 10000"/>
                <a:gd name="connsiteX26" fmla="*/ 523 w 10000"/>
                <a:gd name="connsiteY26" fmla="*/ 5731 h 10000"/>
                <a:gd name="connsiteX27" fmla="*/ 538 w 10000"/>
                <a:gd name="connsiteY27" fmla="*/ 5321 h 10000"/>
                <a:gd name="connsiteX28" fmla="*/ 556 w 10000"/>
                <a:gd name="connsiteY28" fmla="*/ 4974 h 10000"/>
                <a:gd name="connsiteX29" fmla="*/ 584 w 10000"/>
                <a:gd name="connsiteY29" fmla="*/ 4526 h 10000"/>
                <a:gd name="connsiteX30" fmla="*/ 602 w 10000"/>
                <a:gd name="connsiteY30" fmla="*/ 4051 h 10000"/>
                <a:gd name="connsiteX31" fmla="*/ 620 w 10000"/>
                <a:gd name="connsiteY31" fmla="*/ 3372 h 10000"/>
                <a:gd name="connsiteX32" fmla="*/ 639 w 10000"/>
                <a:gd name="connsiteY32" fmla="*/ 3026 h 10000"/>
                <a:gd name="connsiteX33" fmla="*/ 664 w 10000"/>
                <a:gd name="connsiteY33" fmla="*/ 3282 h 10000"/>
                <a:gd name="connsiteX34" fmla="*/ 682 w 10000"/>
                <a:gd name="connsiteY34" fmla="*/ 4551 h 10000"/>
                <a:gd name="connsiteX35" fmla="*/ 700 w 10000"/>
                <a:gd name="connsiteY35" fmla="*/ 6090 h 10000"/>
                <a:gd name="connsiteX36" fmla="*/ 718 w 10000"/>
                <a:gd name="connsiteY36" fmla="*/ 7256 h 10000"/>
                <a:gd name="connsiteX37" fmla="*/ 736 w 10000"/>
                <a:gd name="connsiteY37" fmla="*/ 7449 h 10000"/>
                <a:gd name="connsiteX38" fmla="*/ 765 w 10000"/>
                <a:gd name="connsiteY38" fmla="*/ 7077 h 10000"/>
                <a:gd name="connsiteX39" fmla="*/ 783 w 10000"/>
                <a:gd name="connsiteY39" fmla="*/ 5603 h 10000"/>
                <a:gd name="connsiteX40" fmla="*/ 797 w 10000"/>
                <a:gd name="connsiteY40" fmla="*/ 3282 h 10000"/>
                <a:gd name="connsiteX41" fmla="*/ 815 w 10000"/>
                <a:gd name="connsiteY41" fmla="*/ 1308 h 10000"/>
                <a:gd name="connsiteX42" fmla="*/ 844 w 10000"/>
                <a:gd name="connsiteY42" fmla="*/ 962 h 10000"/>
                <a:gd name="connsiteX43" fmla="*/ 862 w 10000"/>
                <a:gd name="connsiteY43" fmla="*/ 3282 h 10000"/>
                <a:gd name="connsiteX44" fmla="*/ 880 w 10000"/>
                <a:gd name="connsiteY44" fmla="*/ 7744 h 10000"/>
                <a:gd name="connsiteX45" fmla="*/ 898 w 10000"/>
                <a:gd name="connsiteY45" fmla="*/ 10000 h 10000"/>
                <a:gd name="connsiteX46" fmla="*/ 916 w 10000"/>
                <a:gd name="connsiteY46" fmla="*/ 8821 h 10000"/>
                <a:gd name="connsiteX47" fmla="*/ 942 w 10000"/>
                <a:gd name="connsiteY47" fmla="*/ 6564 h 10000"/>
                <a:gd name="connsiteX48" fmla="*/ 960 w 10000"/>
                <a:gd name="connsiteY48" fmla="*/ 5064 h 10000"/>
                <a:gd name="connsiteX49" fmla="*/ 988 w 10000"/>
                <a:gd name="connsiteY49" fmla="*/ 4744 h 10000"/>
                <a:gd name="connsiteX50" fmla="*/ 1006 w 10000"/>
                <a:gd name="connsiteY50" fmla="*/ 5000 h 10000"/>
                <a:gd name="connsiteX51" fmla="*/ 1025 w 10000"/>
                <a:gd name="connsiteY51" fmla="*/ 5513 h 10000"/>
                <a:gd name="connsiteX52" fmla="*/ 1043 w 10000"/>
                <a:gd name="connsiteY52" fmla="*/ 5641 h 10000"/>
                <a:gd name="connsiteX53" fmla="*/ 1061 w 10000"/>
                <a:gd name="connsiteY53" fmla="*/ 5577 h 10000"/>
                <a:gd name="connsiteX54" fmla="*/ 1075 w 10000"/>
                <a:gd name="connsiteY54" fmla="*/ 5346 h 10000"/>
                <a:gd name="connsiteX55" fmla="*/ 1093 w 10000"/>
                <a:gd name="connsiteY55" fmla="*/ 4936 h 10000"/>
                <a:gd name="connsiteX56" fmla="*/ 1122 w 10000"/>
                <a:gd name="connsiteY56" fmla="*/ 3756 h 10000"/>
                <a:gd name="connsiteX57" fmla="*/ 1140 w 10000"/>
                <a:gd name="connsiteY57" fmla="*/ 3372 h 10000"/>
                <a:gd name="connsiteX58" fmla="*/ 1165 w 10000"/>
                <a:gd name="connsiteY58" fmla="*/ 3346 h 10000"/>
                <a:gd name="connsiteX59" fmla="*/ 1183 w 10000"/>
                <a:gd name="connsiteY59" fmla="*/ 3372 h 10000"/>
                <a:gd name="connsiteX60" fmla="*/ 1201 w 10000"/>
                <a:gd name="connsiteY60" fmla="*/ 4333 h 10000"/>
                <a:gd name="connsiteX61" fmla="*/ 1219 w 10000"/>
                <a:gd name="connsiteY61" fmla="*/ 5346 h 10000"/>
                <a:gd name="connsiteX62" fmla="*/ 1237 w 10000"/>
                <a:gd name="connsiteY62" fmla="*/ 6308 h 10000"/>
                <a:gd name="connsiteX63" fmla="*/ 1266 w 10000"/>
                <a:gd name="connsiteY63" fmla="*/ 6885 h 10000"/>
                <a:gd name="connsiteX64" fmla="*/ 1284 w 10000"/>
                <a:gd name="connsiteY64" fmla="*/ 7077 h 10000"/>
                <a:gd name="connsiteX65" fmla="*/ 1302 w 10000"/>
                <a:gd name="connsiteY65" fmla="*/ 6564 h 10000"/>
                <a:gd name="connsiteX66" fmla="*/ 1320 w 10000"/>
                <a:gd name="connsiteY66" fmla="*/ 6244 h 10000"/>
                <a:gd name="connsiteX67" fmla="*/ 1338 w 10000"/>
                <a:gd name="connsiteY67" fmla="*/ 5897 h 10000"/>
                <a:gd name="connsiteX68" fmla="*/ 1364 w 10000"/>
                <a:gd name="connsiteY68" fmla="*/ 5192 h 10000"/>
                <a:gd name="connsiteX69" fmla="*/ 1382 w 10000"/>
                <a:gd name="connsiteY69" fmla="*/ 4359 h 10000"/>
                <a:gd name="connsiteX70" fmla="*/ 1400 w 10000"/>
                <a:gd name="connsiteY70" fmla="*/ 3628 h 10000"/>
                <a:gd name="connsiteX71" fmla="*/ 1425 w 10000"/>
                <a:gd name="connsiteY71" fmla="*/ 3064 h 10000"/>
                <a:gd name="connsiteX72" fmla="*/ 1443 w 10000"/>
                <a:gd name="connsiteY72" fmla="*/ 3500 h 10000"/>
                <a:gd name="connsiteX73" fmla="*/ 1461 w 10000"/>
                <a:gd name="connsiteY73" fmla="*/ 4423 h 10000"/>
                <a:gd name="connsiteX74" fmla="*/ 1479 w 10000"/>
                <a:gd name="connsiteY74" fmla="*/ 4910 h 10000"/>
                <a:gd name="connsiteX75" fmla="*/ 1497 w 10000"/>
                <a:gd name="connsiteY75" fmla="*/ 4333 h 10000"/>
                <a:gd name="connsiteX76" fmla="*/ 1526 w 10000"/>
                <a:gd name="connsiteY76" fmla="*/ 3154 h 10000"/>
                <a:gd name="connsiteX77" fmla="*/ 1544 w 10000"/>
                <a:gd name="connsiteY77" fmla="*/ 2513 h 10000"/>
                <a:gd name="connsiteX78" fmla="*/ 1562 w 10000"/>
                <a:gd name="connsiteY78" fmla="*/ 3564 h 10000"/>
                <a:gd name="connsiteX79" fmla="*/ 1587 w 10000"/>
                <a:gd name="connsiteY79" fmla="*/ 5385 h 10000"/>
                <a:gd name="connsiteX80" fmla="*/ 1605 w 10000"/>
                <a:gd name="connsiteY80" fmla="*/ 6308 h 10000"/>
                <a:gd name="connsiteX81" fmla="*/ 1623 w 10000"/>
                <a:gd name="connsiteY81" fmla="*/ 5731 h 10000"/>
                <a:gd name="connsiteX82" fmla="*/ 1641 w 10000"/>
                <a:gd name="connsiteY82" fmla="*/ 5346 h 10000"/>
                <a:gd name="connsiteX83" fmla="*/ 1659 w 10000"/>
                <a:gd name="connsiteY83" fmla="*/ 5513 h 10000"/>
                <a:gd name="connsiteX84" fmla="*/ 1677 w 10000"/>
                <a:gd name="connsiteY84" fmla="*/ 5667 h 10000"/>
                <a:gd name="connsiteX85" fmla="*/ 1703 w 10000"/>
                <a:gd name="connsiteY85" fmla="*/ 6308 h 10000"/>
                <a:gd name="connsiteX86" fmla="*/ 1721 w 10000"/>
                <a:gd name="connsiteY86" fmla="*/ 6462 h 10000"/>
                <a:gd name="connsiteX87" fmla="*/ 1739 w 10000"/>
                <a:gd name="connsiteY87" fmla="*/ 6051 h 10000"/>
                <a:gd name="connsiteX88" fmla="*/ 1757 w 10000"/>
                <a:gd name="connsiteY88" fmla="*/ 5513 h 10000"/>
                <a:gd name="connsiteX89" fmla="*/ 1786 w 10000"/>
                <a:gd name="connsiteY89" fmla="*/ 5385 h 10000"/>
                <a:gd name="connsiteX90" fmla="*/ 1804 w 10000"/>
                <a:gd name="connsiteY90" fmla="*/ 5449 h 10000"/>
                <a:gd name="connsiteX91" fmla="*/ 1822 w 10000"/>
                <a:gd name="connsiteY91" fmla="*/ 5513 h 10000"/>
                <a:gd name="connsiteX92" fmla="*/ 1847 w 10000"/>
                <a:gd name="connsiteY92" fmla="*/ 5192 h 10000"/>
                <a:gd name="connsiteX93" fmla="*/ 1865 w 10000"/>
                <a:gd name="connsiteY93" fmla="*/ 4397 h 10000"/>
                <a:gd name="connsiteX94" fmla="*/ 1883 w 10000"/>
                <a:gd name="connsiteY94" fmla="*/ 4295 h 10000"/>
                <a:gd name="connsiteX95" fmla="*/ 1901 w 10000"/>
                <a:gd name="connsiteY95" fmla="*/ 4526 h 10000"/>
                <a:gd name="connsiteX96" fmla="*/ 1919 w 10000"/>
                <a:gd name="connsiteY96" fmla="*/ 5385 h 10000"/>
                <a:gd name="connsiteX97" fmla="*/ 1937 w 10000"/>
                <a:gd name="connsiteY97" fmla="*/ 6590 h 10000"/>
                <a:gd name="connsiteX98" fmla="*/ 1955 w 10000"/>
                <a:gd name="connsiteY98" fmla="*/ 6949 h 10000"/>
                <a:gd name="connsiteX99" fmla="*/ 1981 w 10000"/>
                <a:gd name="connsiteY99" fmla="*/ 6141 h 10000"/>
                <a:gd name="connsiteX100" fmla="*/ 2009 w 10000"/>
                <a:gd name="connsiteY100" fmla="*/ 5346 h 10000"/>
                <a:gd name="connsiteX101" fmla="*/ 2027 w 10000"/>
                <a:gd name="connsiteY101" fmla="*/ 5154 h 10000"/>
                <a:gd name="connsiteX102" fmla="*/ 2045 w 10000"/>
                <a:gd name="connsiteY102" fmla="*/ 5641 h 10000"/>
                <a:gd name="connsiteX103" fmla="*/ 2063 w 10000"/>
                <a:gd name="connsiteY103" fmla="*/ 5795 h 10000"/>
                <a:gd name="connsiteX104" fmla="*/ 2082 w 10000"/>
                <a:gd name="connsiteY104" fmla="*/ 5731 h 10000"/>
                <a:gd name="connsiteX105" fmla="*/ 2100 w 10000"/>
                <a:gd name="connsiteY105" fmla="*/ 5346 h 10000"/>
                <a:gd name="connsiteX106" fmla="*/ 2125 w 10000"/>
                <a:gd name="connsiteY106" fmla="*/ 4910 h 10000"/>
                <a:gd name="connsiteX107" fmla="*/ 2143 w 10000"/>
                <a:gd name="connsiteY107" fmla="*/ 4615 h 10000"/>
                <a:gd name="connsiteX108" fmla="*/ 2161 w 10000"/>
                <a:gd name="connsiteY108" fmla="*/ 4462 h 10000"/>
                <a:gd name="connsiteX109" fmla="*/ 2186 w 10000"/>
                <a:gd name="connsiteY109" fmla="*/ 4423 h 10000"/>
                <a:gd name="connsiteX110" fmla="*/ 2204 w 10000"/>
                <a:gd name="connsiteY110" fmla="*/ 4397 h 10000"/>
                <a:gd name="connsiteX111" fmla="*/ 2222 w 10000"/>
                <a:gd name="connsiteY111" fmla="*/ 4179 h 10000"/>
                <a:gd name="connsiteX112" fmla="*/ 2240 w 10000"/>
                <a:gd name="connsiteY112" fmla="*/ 3731 h 10000"/>
                <a:gd name="connsiteX113" fmla="*/ 2258 w 10000"/>
                <a:gd name="connsiteY113" fmla="*/ 3000 h 10000"/>
                <a:gd name="connsiteX114" fmla="*/ 2287 w 10000"/>
                <a:gd name="connsiteY114" fmla="*/ 2513 h 10000"/>
                <a:gd name="connsiteX115" fmla="*/ 2305 w 10000"/>
                <a:gd name="connsiteY115" fmla="*/ 3026 h 10000"/>
                <a:gd name="connsiteX116" fmla="*/ 2323 w 10000"/>
                <a:gd name="connsiteY116" fmla="*/ 4590 h 10000"/>
                <a:gd name="connsiteX117" fmla="*/ 2341 w 10000"/>
                <a:gd name="connsiteY117" fmla="*/ 6397 h 10000"/>
                <a:gd name="connsiteX118" fmla="*/ 2359 w 10000"/>
                <a:gd name="connsiteY118" fmla="*/ 7192 h 10000"/>
                <a:gd name="connsiteX119" fmla="*/ 2385 w 10000"/>
                <a:gd name="connsiteY119" fmla="*/ 6910 h 10000"/>
                <a:gd name="connsiteX120" fmla="*/ 2403 w 10000"/>
                <a:gd name="connsiteY120" fmla="*/ 6179 h 10000"/>
                <a:gd name="connsiteX121" fmla="*/ 2421 w 10000"/>
                <a:gd name="connsiteY121" fmla="*/ 4936 h 10000"/>
                <a:gd name="connsiteX122" fmla="*/ 2449 w 10000"/>
                <a:gd name="connsiteY122" fmla="*/ 3603 h 10000"/>
                <a:gd name="connsiteX123" fmla="*/ 2464 w 10000"/>
                <a:gd name="connsiteY123" fmla="*/ 2872 h 10000"/>
                <a:gd name="connsiteX124" fmla="*/ 2482 w 10000"/>
                <a:gd name="connsiteY124" fmla="*/ 2231 h 10000"/>
                <a:gd name="connsiteX125" fmla="*/ 2500 w 10000"/>
                <a:gd name="connsiteY125" fmla="*/ 3064 h 10000"/>
                <a:gd name="connsiteX126" fmla="*/ 2518 w 10000"/>
                <a:gd name="connsiteY126" fmla="*/ 5577 h 10000"/>
                <a:gd name="connsiteX127" fmla="*/ 2547 w 10000"/>
                <a:gd name="connsiteY127" fmla="*/ 7359 h 10000"/>
                <a:gd name="connsiteX128" fmla="*/ 2565 w 10000"/>
                <a:gd name="connsiteY128" fmla="*/ 7128 h 10000"/>
                <a:gd name="connsiteX129" fmla="*/ 2590 w 10000"/>
                <a:gd name="connsiteY129" fmla="*/ 6372 h 10000"/>
                <a:gd name="connsiteX130" fmla="*/ 2608 w 10000"/>
                <a:gd name="connsiteY130" fmla="*/ 5538 h 10000"/>
                <a:gd name="connsiteX131" fmla="*/ 2626 w 10000"/>
                <a:gd name="connsiteY131" fmla="*/ 4654 h 10000"/>
                <a:gd name="connsiteX132" fmla="*/ 2644 w 10000"/>
                <a:gd name="connsiteY132" fmla="*/ 3987 h 10000"/>
                <a:gd name="connsiteX133" fmla="*/ 2662 w 10000"/>
                <a:gd name="connsiteY133" fmla="*/ 3410 h 10000"/>
                <a:gd name="connsiteX134" fmla="*/ 2680 w 10000"/>
                <a:gd name="connsiteY134" fmla="*/ 3885 h 10000"/>
                <a:gd name="connsiteX135" fmla="*/ 2698 w 10000"/>
                <a:gd name="connsiteY135" fmla="*/ 5987 h 10000"/>
                <a:gd name="connsiteX136" fmla="*/ 2727 w 10000"/>
                <a:gd name="connsiteY136" fmla="*/ 7679 h 10000"/>
                <a:gd name="connsiteX137" fmla="*/ 2742 w 10000"/>
                <a:gd name="connsiteY137" fmla="*/ 7641 h 10000"/>
                <a:gd name="connsiteX138" fmla="*/ 2760 w 10000"/>
                <a:gd name="connsiteY138" fmla="*/ 7103 h 10000"/>
                <a:gd name="connsiteX139" fmla="*/ 2778 w 10000"/>
                <a:gd name="connsiteY139" fmla="*/ 6500 h 10000"/>
                <a:gd name="connsiteX140" fmla="*/ 2807 w 10000"/>
                <a:gd name="connsiteY140" fmla="*/ 5962 h 10000"/>
                <a:gd name="connsiteX141" fmla="*/ 2825 w 10000"/>
                <a:gd name="connsiteY141" fmla="*/ 5321 h 10000"/>
                <a:gd name="connsiteX142" fmla="*/ 2843 w 10000"/>
                <a:gd name="connsiteY142" fmla="*/ 4744 h 10000"/>
                <a:gd name="connsiteX143" fmla="*/ 2868 w 10000"/>
                <a:gd name="connsiteY143" fmla="*/ 4051 h 10000"/>
                <a:gd name="connsiteX144" fmla="*/ 2886 w 10000"/>
                <a:gd name="connsiteY144" fmla="*/ 3372 h 10000"/>
                <a:gd name="connsiteX145" fmla="*/ 2904 w 10000"/>
                <a:gd name="connsiteY145" fmla="*/ 3667 h 10000"/>
                <a:gd name="connsiteX146" fmla="*/ 2922 w 10000"/>
                <a:gd name="connsiteY146" fmla="*/ 4295 h 10000"/>
                <a:gd name="connsiteX147" fmla="*/ 2940 w 10000"/>
                <a:gd name="connsiteY147" fmla="*/ 4808 h 10000"/>
                <a:gd name="connsiteX148" fmla="*/ 2958 w 10000"/>
                <a:gd name="connsiteY148" fmla="*/ 5667 h 10000"/>
                <a:gd name="connsiteX149" fmla="*/ 2987 w 10000"/>
                <a:gd name="connsiteY149" fmla="*/ 6205 h 10000"/>
                <a:gd name="connsiteX150" fmla="*/ 3005 w 10000"/>
                <a:gd name="connsiteY150" fmla="*/ 6141 h 10000"/>
                <a:gd name="connsiteX151" fmla="*/ 3019 w 10000"/>
                <a:gd name="connsiteY151" fmla="*/ 5705 h 10000"/>
                <a:gd name="connsiteX152" fmla="*/ 3048 w 10000"/>
                <a:gd name="connsiteY152" fmla="*/ 5154 h 10000"/>
                <a:gd name="connsiteX153" fmla="*/ 3066 w 10000"/>
                <a:gd name="connsiteY153" fmla="*/ 4526 h 10000"/>
                <a:gd name="connsiteX154" fmla="*/ 3084 w 10000"/>
                <a:gd name="connsiteY154" fmla="*/ 4590 h 10000"/>
                <a:gd name="connsiteX155" fmla="*/ 3102 w 10000"/>
                <a:gd name="connsiteY155" fmla="*/ 5321 h 10000"/>
                <a:gd name="connsiteX156" fmla="*/ 3128 w 10000"/>
                <a:gd name="connsiteY156" fmla="*/ 5962 h 10000"/>
                <a:gd name="connsiteX157" fmla="*/ 3146 w 10000"/>
                <a:gd name="connsiteY157" fmla="*/ 5859 h 10000"/>
                <a:gd name="connsiteX158" fmla="*/ 3164 w 10000"/>
                <a:gd name="connsiteY158" fmla="*/ 5064 h 10000"/>
                <a:gd name="connsiteX159" fmla="*/ 3182 w 10000"/>
                <a:gd name="connsiteY159" fmla="*/ 4359 h 10000"/>
                <a:gd name="connsiteX160" fmla="*/ 3211 w 10000"/>
                <a:gd name="connsiteY160" fmla="*/ 4013 h 10000"/>
                <a:gd name="connsiteX161" fmla="*/ 3229 w 10000"/>
                <a:gd name="connsiteY161" fmla="*/ 4333 h 10000"/>
                <a:gd name="connsiteX162" fmla="*/ 3247 w 10000"/>
                <a:gd name="connsiteY162" fmla="*/ 4936 h 10000"/>
                <a:gd name="connsiteX163" fmla="*/ 3265 w 10000"/>
                <a:gd name="connsiteY163" fmla="*/ 5603 h 10000"/>
                <a:gd name="connsiteX164" fmla="*/ 3283 w 10000"/>
                <a:gd name="connsiteY164" fmla="*/ 5705 h 10000"/>
                <a:gd name="connsiteX165" fmla="*/ 3308 w 10000"/>
                <a:gd name="connsiteY165" fmla="*/ 5449 h 10000"/>
                <a:gd name="connsiteX166" fmla="*/ 3326 w 10000"/>
                <a:gd name="connsiteY166" fmla="*/ 5103 h 10000"/>
                <a:gd name="connsiteX167" fmla="*/ 3344 w 10000"/>
                <a:gd name="connsiteY167" fmla="*/ 4359 h 10000"/>
                <a:gd name="connsiteX168" fmla="*/ 3362 w 10000"/>
                <a:gd name="connsiteY168" fmla="*/ 3731 h 10000"/>
                <a:gd name="connsiteX169" fmla="*/ 3380 w 10000"/>
                <a:gd name="connsiteY169" fmla="*/ 3923 h 10000"/>
                <a:gd name="connsiteX170" fmla="*/ 3405 w 10000"/>
                <a:gd name="connsiteY170" fmla="*/ 3500 h 10000"/>
                <a:gd name="connsiteX171" fmla="*/ 3424 w 10000"/>
                <a:gd name="connsiteY171" fmla="*/ 2615 h 10000"/>
                <a:gd name="connsiteX172" fmla="*/ 3452 w 10000"/>
                <a:gd name="connsiteY172" fmla="*/ 897 h 10000"/>
                <a:gd name="connsiteX173" fmla="*/ 3470 w 10000"/>
                <a:gd name="connsiteY173" fmla="*/ 1154 h 10000"/>
                <a:gd name="connsiteX174" fmla="*/ 3488 w 10000"/>
                <a:gd name="connsiteY174" fmla="*/ 3987 h 10000"/>
                <a:gd name="connsiteX175" fmla="*/ 3506 w 10000"/>
                <a:gd name="connsiteY175" fmla="*/ 7577 h 10000"/>
                <a:gd name="connsiteX176" fmla="*/ 3525 w 10000"/>
                <a:gd name="connsiteY176" fmla="*/ 9423 h 10000"/>
                <a:gd name="connsiteX177" fmla="*/ 3543 w 10000"/>
                <a:gd name="connsiteY177" fmla="*/ 9167 h 10000"/>
                <a:gd name="connsiteX178" fmla="*/ 3561 w 10000"/>
                <a:gd name="connsiteY178" fmla="*/ 7872 h 10000"/>
                <a:gd name="connsiteX179" fmla="*/ 3586 w 10000"/>
                <a:gd name="connsiteY179" fmla="*/ 6782 h 10000"/>
                <a:gd name="connsiteX180" fmla="*/ 3604 w 10000"/>
                <a:gd name="connsiteY180" fmla="*/ 5897 h 10000"/>
                <a:gd name="connsiteX181" fmla="*/ 3629 w 10000"/>
                <a:gd name="connsiteY181" fmla="*/ 5410 h 10000"/>
                <a:gd name="connsiteX182" fmla="*/ 3647 w 10000"/>
                <a:gd name="connsiteY182" fmla="*/ 5282 h 10000"/>
                <a:gd name="connsiteX183" fmla="*/ 3665 w 10000"/>
                <a:gd name="connsiteY183" fmla="*/ 5346 h 10000"/>
                <a:gd name="connsiteX184" fmla="*/ 3683 w 10000"/>
                <a:gd name="connsiteY184" fmla="*/ 5038 h 10000"/>
                <a:gd name="connsiteX185" fmla="*/ 3701 w 10000"/>
                <a:gd name="connsiteY185" fmla="*/ 4872 h 10000"/>
                <a:gd name="connsiteX186" fmla="*/ 3730 w 10000"/>
                <a:gd name="connsiteY186" fmla="*/ 4718 h 10000"/>
                <a:gd name="connsiteX187" fmla="*/ 3748 w 10000"/>
                <a:gd name="connsiteY187" fmla="*/ 4936 h 10000"/>
                <a:gd name="connsiteX188" fmla="*/ 3766 w 10000"/>
                <a:gd name="connsiteY188" fmla="*/ 5103 h 10000"/>
                <a:gd name="connsiteX189" fmla="*/ 3784 w 10000"/>
                <a:gd name="connsiteY189" fmla="*/ 5474 h 10000"/>
                <a:gd name="connsiteX190" fmla="*/ 3810 w 10000"/>
                <a:gd name="connsiteY190" fmla="*/ 5410 h 10000"/>
                <a:gd name="connsiteX191" fmla="*/ 3828 w 10000"/>
                <a:gd name="connsiteY191" fmla="*/ 5218 h 10000"/>
                <a:gd name="connsiteX192" fmla="*/ 3846 w 10000"/>
                <a:gd name="connsiteY192" fmla="*/ 5000 h 10000"/>
                <a:gd name="connsiteX193" fmla="*/ 3864 w 10000"/>
                <a:gd name="connsiteY193" fmla="*/ 4872 h 10000"/>
                <a:gd name="connsiteX194" fmla="*/ 3882 w 10000"/>
                <a:gd name="connsiteY194" fmla="*/ 4744 h 10000"/>
                <a:gd name="connsiteX195" fmla="*/ 3907 w 10000"/>
                <a:gd name="connsiteY195" fmla="*/ 4808 h 10000"/>
                <a:gd name="connsiteX196" fmla="*/ 3925 w 10000"/>
                <a:gd name="connsiteY196" fmla="*/ 4782 h 10000"/>
                <a:gd name="connsiteX197" fmla="*/ 3943 w 10000"/>
                <a:gd name="connsiteY197" fmla="*/ 4590 h 10000"/>
                <a:gd name="connsiteX198" fmla="*/ 3961 w 10000"/>
                <a:gd name="connsiteY198" fmla="*/ 4654 h 10000"/>
                <a:gd name="connsiteX199" fmla="*/ 3990 w 10000"/>
                <a:gd name="connsiteY199" fmla="*/ 4782 h 10000"/>
                <a:gd name="connsiteX200" fmla="*/ 4008 w 10000"/>
                <a:gd name="connsiteY200" fmla="*/ 4872 h 10000"/>
                <a:gd name="connsiteX201" fmla="*/ 4026 w 10000"/>
                <a:gd name="connsiteY201" fmla="*/ 4179 h 10000"/>
                <a:gd name="connsiteX202" fmla="*/ 4051 w 10000"/>
                <a:gd name="connsiteY202" fmla="*/ 2423 h 10000"/>
                <a:gd name="connsiteX203" fmla="*/ 4069 w 10000"/>
                <a:gd name="connsiteY203" fmla="*/ 923 h 10000"/>
                <a:gd name="connsiteX204" fmla="*/ 4087 w 10000"/>
                <a:gd name="connsiteY204" fmla="*/ 0 h 10000"/>
                <a:gd name="connsiteX205" fmla="*/ 4105 w 10000"/>
                <a:gd name="connsiteY205" fmla="*/ 1051 h 10000"/>
                <a:gd name="connsiteX206" fmla="*/ 4123 w 10000"/>
                <a:gd name="connsiteY206" fmla="*/ 4487 h 10000"/>
                <a:gd name="connsiteX207" fmla="*/ 4141 w 10000"/>
                <a:gd name="connsiteY207" fmla="*/ 7705 h 10000"/>
                <a:gd name="connsiteX208" fmla="*/ 4167 w 10000"/>
                <a:gd name="connsiteY208" fmla="*/ 9397 h 10000"/>
                <a:gd name="connsiteX209" fmla="*/ 4185 w 10000"/>
                <a:gd name="connsiteY209" fmla="*/ 9397 h 10000"/>
                <a:gd name="connsiteX210" fmla="*/ 4203 w 10000"/>
                <a:gd name="connsiteY210" fmla="*/ 8436 h 10000"/>
                <a:gd name="connsiteX211" fmla="*/ 4232 w 10000"/>
                <a:gd name="connsiteY211" fmla="*/ 7679 h 10000"/>
                <a:gd name="connsiteX212" fmla="*/ 4250 w 10000"/>
                <a:gd name="connsiteY212" fmla="*/ 7231 h 10000"/>
                <a:gd name="connsiteX213" fmla="*/ 4268 w 10000"/>
                <a:gd name="connsiteY213" fmla="*/ 6436 h 10000"/>
                <a:gd name="connsiteX214" fmla="*/ 4286 w 10000"/>
                <a:gd name="connsiteY214" fmla="*/ 5538 h 10000"/>
                <a:gd name="connsiteX215" fmla="*/ 4304 w 10000"/>
                <a:gd name="connsiteY215" fmla="*/ 4872 h 10000"/>
                <a:gd name="connsiteX216" fmla="*/ 4329 w 10000"/>
                <a:gd name="connsiteY216" fmla="*/ 4423 h 10000"/>
                <a:gd name="connsiteX217" fmla="*/ 4347 w 10000"/>
                <a:gd name="connsiteY217" fmla="*/ 4462 h 10000"/>
                <a:gd name="connsiteX218" fmla="*/ 4365 w 10000"/>
                <a:gd name="connsiteY218" fmla="*/ 3885 h 10000"/>
                <a:gd name="connsiteX219" fmla="*/ 4383 w 10000"/>
                <a:gd name="connsiteY219" fmla="*/ 2744 h 10000"/>
                <a:gd name="connsiteX220" fmla="*/ 4401 w 10000"/>
                <a:gd name="connsiteY220" fmla="*/ 1949 h 10000"/>
                <a:gd name="connsiteX221" fmla="*/ 4426 w 10000"/>
                <a:gd name="connsiteY221" fmla="*/ 2897 h 10000"/>
                <a:gd name="connsiteX222" fmla="*/ 4444 w 10000"/>
                <a:gd name="connsiteY222" fmla="*/ 5833 h 10000"/>
                <a:gd name="connsiteX223" fmla="*/ 4473 w 10000"/>
                <a:gd name="connsiteY223" fmla="*/ 8000 h 10000"/>
                <a:gd name="connsiteX224" fmla="*/ 4491 w 10000"/>
                <a:gd name="connsiteY224" fmla="*/ 8090 h 10000"/>
                <a:gd name="connsiteX225" fmla="*/ 4509 w 10000"/>
                <a:gd name="connsiteY225" fmla="*/ 7103 h 10000"/>
                <a:gd name="connsiteX226" fmla="*/ 4527 w 10000"/>
                <a:gd name="connsiteY226" fmla="*/ 6205 h 10000"/>
                <a:gd name="connsiteX227" fmla="*/ 4545 w 10000"/>
                <a:gd name="connsiteY227" fmla="*/ 5641 h 10000"/>
                <a:gd name="connsiteX228" fmla="*/ 4563 w 10000"/>
                <a:gd name="connsiteY228" fmla="*/ 5321 h 10000"/>
                <a:gd name="connsiteX229" fmla="*/ 4589 w 10000"/>
                <a:gd name="connsiteY229" fmla="*/ 5154 h 10000"/>
                <a:gd name="connsiteX230" fmla="*/ 4607 w 10000"/>
                <a:gd name="connsiteY230" fmla="*/ 4872 h 10000"/>
                <a:gd name="connsiteX231" fmla="*/ 4625 w 10000"/>
                <a:gd name="connsiteY231" fmla="*/ 4526 h 10000"/>
                <a:gd name="connsiteX232" fmla="*/ 4654 w 10000"/>
                <a:gd name="connsiteY232" fmla="*/ 4333 h 10000"/>
                <a:gd name="connsiteX233" fmla="*/ 4672 w 10000"/>
                <a:gd name="connsiteY233" fmla="*/ 4115 h 10000"/>
                <a:gd name="connsiteX234" fmla="*/ 4686 w 10000"/>
                <a:gd name="connsiteY234" fmla="*/ 3859 h 10000"/>
                <a:gd name="connsiteX235" fmla="*/ 4704 w 10000"/>
                <a:gd name="connsiteY235" fmla="*/ 3692 h 10000"/>
                <a:gd name="connsiteX236" fmla="*/ 4722 w 10000"/>
                <a:gd name="connsiteY236" fmla="*/ 3603 h 10000"/>
                <a:gd name="connsiteX237" fmla="*/ 4751 w 10000"/>
                <a:gd name="connsiteY237" fmla="*/ 3821 h 10000"/>
                <a:gd name="connsiteX238" fmla="*/ 4769 w 10000"/>
                <a:gd name="connsiteY238" fmla="*/ 4590 h 10000"/>
                <a:gd name="connsiteX239" fmla="*/ 4787 w 10000"/>
                <a:gd name="connsiteY239" fmla="*/ 5103 h 10000"/>
                <a:gd name="connsiteX240" fmla="*/ 4805 w 10000"/>
                <a:gd name="connsiteY240" fmla="*/ 5346 h 10000"/>
                <a:gd name="connsiteX241" fmla="*/ 4830 w 10000"/>
                <a:gd name="connsiteY241" fmla="*/ 5474 h 10000"/>
                <a:gd name="connsiteX242" fmla="*/ 4848 w 10000"/>
                <a:gd name="connsiteY242" fmla="*/ 5538 h 10000"/>
                <a:gd name="connsiteX243" fmla="*/ 4867 w 10000"/>
                <a:gd name="connsiteY243" fmla="*/ 5513 h 10000"/>
                <a:gd name="connsiteX244" fmla="*/ 4885 w 10000"/>
                <a:gd name="connsiteY244" fmla="*/ 5218 h 10000"/>
                <a:gd name="connsiteX245" fmla="*/ 4913 w 10000"/>
                <a:gd name="connsiteY245" fmla="*/ 4744 h 10000"/>
                <a:gd name="connsiteX246" fmla="*/ 4931 w 10000"/>
                <a:gd name="connsiteY246" fmla="*/ 4397 h 10000"/>
                <a:gd name="connsiteX247" fmla="*/ 4949 w 10000"/>
                <a:gd name="connsiteY247" fmla="*/ 3821 h 10000"/>
                <a:gd name="connsiteX248" fmla="*/ 4964 w 10000"/>
                <a:gd name="connsiteY248" fmla="*/ 3372 h 10000"/>
                <a:gd name="connsiteX249" fmla="*/ 4982 w 10000"/>
                <a:gd name="connsiteY249" fmla="*/ 3372 h 10000"/>
                <a:gd name="connsiteX250" fmla="*/ 5000 w 10000"/>
                <a:gd name="connsiteY250" fmla="*/ 3795 h 10000"/>
                <a:gd name="connsiteX251" fmla="*/ 5029 w 10000"/>
                <a:gd name="connsiteY251" fmla="*/ 5192 h 10000"/>
                <a:gd name="connsiteX252" fmla="*/ 5054 w 10000"/>
                <a:gd name="connsiteY252" fmla="*/ 6436 h 10000"/>
                <a:gd name="connsiteX253" fmla="*/ 5072 w 10000"/>
                <a:gd name="connsiteY253" fmla="*/ 7321 h 10000"/>
                <a:gd name="connsiteX254" fmla="*/ 5090 w 10000"/>
                <a:gd name="connsiteY254" fmla="*/ 7359 h 10000"/>
                <a:gd name="connsiteX255" fmla="*/ 5108 w 10000"/>
                <a:gd name="connsiteY255" fmla="*/ 6846 h 10000"/>
                <a:gd name="connsiteX256" fmla="*/ 5126 w 10000"/>
                <a:gd name="connsiteY256" fmla="*/ 6179 h 10000"/>
                <a:gd name="connsiteX257" fmla="*/ 5144 w 10000"/>
                <a:gd name="connsiteY257" fmla="*/ 5897 h 10000"/>
                <a:gd name="connsiteX258" fmla="*/ 5162 w 10000"/>
                <a:gd name="connsiteY258" fmla="*/ 5538 h 10000"/>
                <a:gd name="connsiteX259" fmla="*/ 5191 w 10000"/>
                <a:gd name="connsiteY259" fmla="*/ 4590 h 10000"/>
                <a:gd name="connsiteX260" fmla="*/ 5209 w 10000"/>
                <a:gd name="connsiteY260" fmla="*/ 3064 h 10000"/>
                <a:gd name="connsiteX261" fmla="*/ 5227 w 10000"/>
                <a:gd name="connsiteY261" fmla="*/ 2615 h 10000"/>
                <a:gd name="connsiteX262" fmla="*/ 5253 w 10000"/>
                <a:gd name="connsiteY262" fmla="*/ 3474 h 10000"/>
                <a:gd name="connsiteX263" fmla="*/ 5271 w 10000"/>
                <a:gd name="connsiteY263" fmla="*/ 4359 h 10000"/>
                <a:gd name="connsiteX264" fmla="*/ 5289 w 10000"/>
                <a:gd name="connsiteY264" fmla="*/ 5321 h 10000"/>
                <a:gd name="connsiteX265" fmla="*/ 5307 w 10000"/>
                <a:gd name="connsiteY265" fmla="*/ 7013 h 10000"/>
                <a:gd name="connsiteX266" fmla="*/ 5332 w 10000"/>
                <a:gd name="connsiteY266" fmla="*/ 8179 h 10000"/>
                <a:gd name="connsiteX267" fmla="*/ 5350 w 10000"/>
                <a:gd name="connsiteY267" fmla="*/ 8115 h 10000"/>
                <a:gd name="connsiteX268" fmla="*/ 5368 w 10000"/>
                <a:gd name="connsiteY268" fmla="*/ 7256 h 10000"/>
                <a:gd name="connsiteX269" fmla="*/ 5386 w 10000"/>
                <a:gd name="connsiteY269" fmla="*/ 6269 h 10000"/>
                <a:gd name="connsiteX270" fmla="*/ 5404 w 10000"/>
                <a:gd name="connsiteY270" fmla="*/ 5410 h 10000"/>
                <a:gd name="connsiteX271" fmla="*/ 5422 w 10000"/>
                <a:gd name="connsiteY271" fmla="*/ 4974 h 10000"/>
                <a:gd name="connsiteX272" fmla="*/ 5451 w 10000"/>
                <a:gd name="connsiteY272" fmla="*/ 4551 h 10000"/>
                <a:gd name="connsiteX273" fmla="*/ 5469 w 10000"/>
                <a:gd name="connsiteY273" fmla="*/ 4231 h 10000"/>
                <a:gd name="connsiteX274" fmla="*/ 5487 w 10000"/>
                <a:gd name="connsiteY274" fmla="*/ 3885 h 10000"/>
                <a:gd name="connsiteX275" fmla="*/ 5512 w 10000"/>
                <a:gd name="connsiteY275" fmla="*/ 3667 h 10000"/>
                <a:gd name="connsiteX276" fmla="*/ 5530 w 10000"/>
                <a:gd name="connsiteY276" fmla="*/ 3218 h 10000"/>
                <a:gd name="connsiteX277" fmla="*/ 5548 w 10000"/>
                <a:gd name="connsiteY277" fmla="*/ 3192 h 10000"/>
                <a:gd name="connsiteX278" fmla="*/ 5566 w 10000"/>
                <a:gd name="connsiteY278" fmla="*/ 3731 h 10000"/>
                <a:gd name="connsiteX279" fmla="*/ 5592 w 10000"/>
                <a:gd name="connsiteY279" fmla="*/ 4615 h 10000"/>
                <a:gd name="connsiteX280" fmla="*/ 5610 w 10000"/>
                <a:gd name="connsiteY280" fmla="*/ 5321 h 10000"/>
                <a:gd name="connsiteX281" fmla="*/ 5628 w 10000"/>
                <a:gd name="connsiteY281" fmla="*/ 5731 h 10000"/>
                <a:gd name="connsiteX282" fmla="*/ 5657 w 10000"/>
                <a:gd name="connsiteY282" fmla="*/ 6090 h 10000"/>
                <a:gd name="connsiteX283" fmla="*/ 5675 w 10000"/>
                <a:gd name="connsiteY283" fmla="*/ 6026 h 10000"/>
                <a:gd name="connsiteX284" fmla="*/ 5693 w 10000"/>
                <a:gd name="connsiteY284" fmla="*/ 5321 h 10000"/>
                <a:gd name="connsiteX285" fmla="*/ 5711 w 10000"/>
                <a:gd name="connsiteY285" fmla="*/ 4397 h 10000"/>
                <a:gd name="connsiteX286" fmla="*/ 5729 w 10000"/>
                <a:gd name="connsiteY286" fmla="*/ 4077 h 10000"/>
                <a:gd name="connsiteX287" fmla="*/ 5747 w 10000"/>
                <a:gd name="connsiteY287" fmla="*/ 4051 h 10000"/>
                <a:gd name="connsiteX288" fmla="*/ 5772 w 10000"/>
                <a:gd name="connsiteY288" fmla="*/ 4974 h 10000"/>
                <a:gd name="connsiteX289" fmla="*/ 5790 w 10000"/>
                <a:gd name="connsiteY289" fmla="*/ 5897 h 10000"/>
                <a:gd name="connsiteX290" fmla="*/ 5808 w 10000"/>
                <a:gd name="connsiteY290" fmla="*/ 5795 h 10000"/>
                <a:gd name="connsiteX291" fmla="*/ 5826 w 10000"/>
                <a:gd name="connsiteY291" fmla="*/ 5321 h 10000"/>
                <a:gd name="connsiteX292" fmla="*/ 5851 w 10000"/>
                <a:gd name="connsiteY292" fmla="*/ 5064 h 10000"/>
                <a:gd name="connsiteX293" fmla="*/ 5869 w 10000"/>
                <a:gd name="connsiteY293" fmla="*/ 5321 h 10000"/>
                <a:gd name="connsiteX294" fmla="*/ 5887 w 10000"/>
                <a:gd name="connsiteY294" fmla="*/ 5154 h 10000"/>
                <a:gd name="connsiteX295" fmla="*/ 5905 w 10000"/>
                <a:gd name="connsiteY295" fmla="*/ 4936 h 10000"/>
                <a:gd name="connsiteX296" fmla="*/ 5934 w 10000"/>
                <a:gd name="connsiteY296" fmla="*/ 4462 h 10000"/>
                <a:gd name="connsiteX297" fmla="*/ 5970 w 10000"/>
                <a:gd name="connsiteY297" fmla="*/ 5282 h 10000"/>
                <a:gd name="connsiteX298" fmla="*/ 5988 w 10000"/>
                <a:gd name="connsiteY298" fmla="*/ 6372 h 10000"/>
                <a:gd name="connsiteX299" fmla="*/ 6006 w 10000"/>
                <a:gd name="connsiteY299" fmla="*/ 6628 h 10000"/>
                <a:gd name="connsiteX300" fmla="*/ 6025 w 10000"/>
                <a:gd name="connsiteY300" fmla="*/ 6179 h 10000"/>
                <a:gd name="connsiteX301" fmla="*/ 6050 w 10000"/>
                <a:gd name="connsiteY301" fmla="*/ 5513 h 10000"/>
                <a:gd name="connsiteX302" fmla="*/ 6068 w 10000"/>
                <a:gd name="connsiteY302" fmla="*/ 4846 h 10000"/>
                <a:gd name="connsiteX303" fmla="*/ 6093 w 10000"/>
                <a:gd name="connsiteY303" fmla="*/ 4487 h 10000"/>
                <a:gd name="connsiteX304" fmla="*/ 6111 w 10000"/>
                <a:gd name="connsiteY304" fmla="*/ 4333 h 10000"/>
                <a:gd name="connsiteX305" fmla="*/ 6129 w 10000"/>
                <a:gd name="connsiteY305" fmla="*/ 4654 h 10000"/>
                <a:gd name="connsiteX306" fmla="*/ 6147 w 10000"/>
                <a:gd name="connsiteY306" fmla="*/ 5282 h 10000"/>
                <a:gd name="connsiteX307" fmla="*/ 6165 w 10000"/>
                <a:gd name="connsiteY307" fmla="*/ 5154 h 10000"/>
                <a:gd name="connsiteX308" fmla="*/ 6194 w 10000"/>
                <a:gd name="connsiteY308" fmla="*/ 4013 h 10000"/>
                <a:gd name="connsiteX309" fmla="*/ 6212 w 10000"/>
                <a:gd name="connsiteY309" fmla="*/ 3064 h 10000"/>
                <a:gd name="connsiteX310" fmla="*/ 6230 w 10000"/>
                <a:gd name="connsiteY310" fmla="*/ 2359 h 10000"/>
                <a:gd name="connsiteX311" fmla="*/ 6255 w 10000"/>
                <a:gd name="connsiteY311" fmla="*/ 3795 h 10000"/>
                <a:gd name="connsiteX312" fmla="*/ 6273 w 10000"/>
                <a:gd name="connsiteY312" fmla="*/ 5923 h 10000"/>
                <a:gd name="connsiteX313" fmla="*/ 6291 w 10000"/>
                <a:gd name="connsiteY313" fmla="*/ 7321 h 10000"/>
                <a:gd name="connsiteX314" fmla="*/ 6310 w 10000"/>
                <a:gd name="connsiteY314" fmla="*/ 7641 h 10000"/>
                <a:gd name="connsiteX315" fmla="*/ 6328 w 10000"/>
                <a:gd name="connsiteY315" fmla="*/ 7359 h 10000"/>
                <a:gd name="connsiteX316" fmla="*/ 6346 w 10000"/>
                <a:gd name="connsiteY316" fmla="*/ 5833 h 10000"/>
                <a:gd name="connsiteX317" fmla="*/ 6371 w 10000"/>
                <a:gd name="connsiteY317" fmla="*/ 3436 h 10000"/>
                <a:gd name="connsiteX318" fmla="*/ 6389 w 10000"/>
                <a:gd name="connsiteY318" fmla="*/ 1462 h 10000"/>
                <a:gd name="connsiteX319" fmla="*/ 6407 w 10000"/>
                <a:gd name="connsiteY319" fmla="*/ 705 h 10000"/>
                <a:gd name="connsiteX320" fmla="*/ 6425 w 10000"/>
                <a:gd name="connsiteY320" fmla="*/ 3000 h 10000"/>
                <a:gd name="connsiteX321" fmla="*/ 6454 w 10000"/>
                <a:gd name="connsiteY321" fmla="*/ 6436 h 10000"/>
                <a:gd name="connsiteX322" fmla="*/ 6472 w 10000"/>
                <a:gd name="connsiteY322" fmla="*/ 8628 h 10000"/>
                <a:gd name="connsiteX323" fmla="*/ 6490 w 10000"/>
                <a:gd name="connsiteY323" fmla="*/ 9077 h 10000"/>
                <a:gd name="connsiteX324" fmla="*/ 6515 w 10000"/>
                <a:gd name="connsiteY324" fmla="*/ 8603 h 10000"/>
                <a:gd name="connsiteX325" fmla="*/ 6533 w 10000"/>
                <a:gd name="connsiteY325" fmla="*/ 7679 h 10000"/>
                <a:gd name="connsiteX326" fmla="*/ 6551 w 10000"/>
                <a:gd name="connsiteY326" fmla="*/ 6846 h 10000"/>
                <a:gd name="connsiteX327" fmla="*/ 6569 w 10000"/>
                <a:gd name="connsiteY327" fmla="*/ 6090 h 10000"/>
                <a:gd name="connsiteX328" fmla="*/ 6587 w 10000"/>
                <a:gd name="connsiteY328" fmla="*/ 5128 h 10000"/>
                <a:gd name="connsiteX329" fmla="*/ 6605 w 10000"/>
                <a:gd name="connsiteY329" fmla="*/ 4013 h 10000"/>
                <a:gd name="connsiteX330" fmla="*/ 6631 w 10000"/>
                <a:gd name="connsiteY330" fmla="*/ 3372 h 10000"/>
                <a:gd name="connsiteX331" fmla="*/ 6649 w 10000"/>
                <a:gd name="connsiteY331" fmla="*/ 3436 h 10000"/>
                <a:gd name="connsiteX332" fmla="*/ 6677 w 10000"/>
                <a:gd name="connsiteY332" fmla="*/ 4179 h 10000"/>
                <a:gd name="connsiteX333" fmla="*/ 6696 w 10000"/>
                <a:gd name="connsiteY333" fmla="*/ 4551 h 10000"/>
                <a:gd name="connsiteX334" fmla="*/ 6714 w 10000"/>
                <a:gd name="connsiteY334" fmla="*/ 4333 h 10000"/>
                <a:gd name="connsiteX335" fmla="*/ 6732 w 10000"/>
                <a:gd name="connsiteY335" fmla="*/ 4269 h 10000"/>
                <a:gd name="connsiteX336" fmla="*/ 6750 w 10000"/>
                <a:gd name="connsiteY336" fmla="*/ 4333 h 10000"/>
                <a:gd name="connsiteX337" fmla="*/ 6768 w 10000"/>
                <a:gd name="connsiteY337" fmla="*/ 4615 h 10000"/>
                <a:gd name="connsiteX338" fmla="*/ 6793 w 10000"/>
                <a:gd name="connsiteY338" fmla="*/ 4936 h 10000"/>
                <a:gd name="connsiteX339" fmla="*/ 6811 w 10000"/>
                <a:gd name="connsiteY339" fmla="*/ 4974 h 10000"/>
                <a:gd name="connsiteX340" fmla="*/ 6829 w 10000"/>
                <a:gd name="connsiteY340" fmla="*/ 4744 h 10000"/>
                <a:gd name="connsiteX341" fmla="*/ 6847 w 10000"/>
                <a:gd name="connsiteY341" fmla="*/ 4423 h 10000"/>
                <a:gd name="connsiteX342" fmla="*/ 6876 w 10000"/>
                <a:gd name="connsiteY342" fmla="*/ 4462 h 10000"/>
                <a:gd name="connsiteX343" fmla="*/ 6890 w 10000"/>
                <a:gd name="connsiteY343" fmla="*/ 4526 h 10000"/>
                <a:gd name="connsiteX344" fmla="*/ 6908 w 10000"/>
                <a:gd name="connsiteY344" fmla="*/ 4397 h 10000"/>
                <a:gd name="connsiteX345" fmla="*/ 6937 w 10000"/>
                <a:gd name="connsiteY345" fmla="*/ 4744 h 10000"/>
                <a:gd name="connsiteX346" fmla="*/ 6955 w 10000"/>
                <a:gd name="connsiteY346" fmla="*/ 5513 h 10000"/>
                <a:gd name="connsiteX347" fmla="*/ 6973 w 10000"/>
                <a:gd name="connsiteY347" fmla="*/ 6051 h 10000"/>
                <a:gd name="connsiteX348" fmla="*/ 6991 w 10000"/>
                <a:gd name="connsiteY348" fmla="*/ 5897 h 10000"/>
                <a:gd name="connsiteX349" fmla="*/ 7009 w 10000"/>
                <a:gd name="connsiteY349" fmla="*/ 5577 h 10000"/>
                <a:gd name="connsiteX350" fmla="*/ 7027 w 10000"/>
                <a:gd name="connsiteY350" fmla="*/ 5321 h 10000"/>
                <a:gd name="connsiteX351" fmla="*/ 7053 w 10000"/>
                <a:gd name="connsiteY351" fmla="*/ 4936 h 10000"/>
                <a:gd name="connsiteX352" fmla="*/ 7071 w 10000"/>
                <a:gd name="connsiteY352" fmla="*/ 4654 h 10000"/>
                <a:gd name="connsiteX353" fmla="*/ 7089 w 10000"/>
                <a:gd name="connsiteY353" fmla="*/ 4526 h 10000"/>
                <a:gd name="connsiteX354" fmla="*/ 7118 w 10000"/>
                <a:gd name="connsiteY354" fmla="*/ 4487 h 10000"/>
                <a:gd name="connsiteX355" fmla="*/ 7136 w 10000"/>
                <a:gd name="connsiteY355" fmla="*/ 4590 h 10000"/>
                <a:gd name="connsiteX356" fmla="*/ 7154 w 10000"/>
                <a:gd name="connsiteY356" fmla="*/ 5218 h 10000"/>
                <a:gd name="connsiteX357" fmla="*/ 7168 w 10000"/>
                <a:gd name="connsiteY357" fmla="*/ 5218 h 10000"/>
                <a:gd name="connsiteX358" fmla="*/ 7186 w 10000"/>
                <a:gd name="connsiteY358" fmla="*/ 4654 h 10000"/>
                <a:gd name="connsiteX359" fmla="*/ 7215 w 10000"/>
                <a:gd name="connsiteY359" fmla="*/ 4423 h 10000"/>
                <a:gd name="connsiteX360" fmla="*/ 7233 w 10000"/>
                <a:gd name="connsiteY360" fmla="*/ 4654 h 10000"/>
                <a:gd name="connsiteX361" fmla="*/ 7251 w 10000"/>
                <a:gd name="connsiteY361" fmla="*/ 5154 h 10000"/>
                <a:gd name="connsiteX362" fmla="*/ 7276 w 10000"/>
                <a:gd name="connsiteY362" fmla="*/ 5731 h 10000"/>
                <a:gd name="connsiteX363" fmla="*/ 7294 w 10000"/>
                <a:gd name="connsiteY363" fmla="*/ 6051 h 10000"/>
                <a:gd name="connsiteX364" fmla="*/ 7312 w 10000"/>
                <a:gd name="connsiteY364" fmla="*/ 5962 h 10000"/>
                <a:gd name="connsiteX365" fmla="*/ 7330 w 10000"/>
                <a:gd name="connsiteY365" fmla="*/ 5897 h 10000"/>
                <a:gd name="connsiteX366" fmla="*/ 7348 w 10000"/>
                <a:gd name="connsiteY366" fmla="*/ 5321 h 10000"/>
                <a:gd name="connsiteX367" fmla="*/ 7367 w 10000"/>
                <a:gd name="connsiteY367" fmla="*/ 4679 h 10000"/>
                <a:gd name="connsiteX368" fmla="*/ 7395 w 10000"/>
                <a:gd name="connsiteY368" fmla="*/ 4115 h 10000"/>
                <a:gd name="connsiteX369" fmla="*/ 7413 w 10000"/>
                <a:gd name="connsiteY369" fmla="*/ 3474 h 10000"/>
                <a:gd name="connsiteX370" fmla="*/ 7431 w 10000"/>
                <a:gd name="connsiteY370" fmla="*/ 3410 h 10000"/>
                <a:gd name="connsiteX371" fmla="*/ 7446 w 10000"/>
                <a:gd name="connsiteY371" fmla="*/ 4808 h 10000"/>
                <a:gd name="connsiteX372" fmla="*/ 7475 w 10000"/>
                <a:gd name="connsiteY372" fmla="*/ 6090 h 10000"/>
                <a:gd name="connsiteX373" fmla="*/ 7493 w 10000"/>
                <a:gd name="connsiteY373" fmla="*/ 5833 h 10000"/>
                <a:gd name="connsiteX374" fmla="*/ 7511 w 10000"/>
                <a:gd name="connsiteY374" fmla="*/ 4359 h 10000"/>
                <a:gd name="connsiteX375" fmla="*/ 7536 w 10000"/>
                <a:gd name="connsiteY375" fmla="*/ 2705 h 10000"/>
                <a:gd name="connsiteX376" fmla="*/ 7554 w 10000"/>
                <a:gd name="connsiteY376" fmla="*/ 1974 h 10000"/>
                <a:gd name="connsiteX377" fmla="*/ 7572 w 10000"/>
                <a:gd name="connsiteY377" fmla="*/ 4013 h 10000"/>
                <a:gd name="connsiteX378" fmla="*/ 7590 w 10000"/>
                <a:gd name="connsiteY378" fmla="*/ 6372 h 10000"/>
                <a:gd name="connsiteX379" fmla="*/ 7608 w 10000"/>
                <a:gd name="connsiteY379" fmla="*/ 7808 h 10000"/>
                <a:gd name="connsiteX380" fmla="*/ 7626 w 10000"/>
                <a:gd name="connsiteY380" fmla="*/ 7577 h 10000"/>
                <a:gd name="connsiteX381" fmla="*/ 7655 w 10000"/>
                <a:gd name="connsiteY381" fmla="*/ 7295 h 10000"/>
                <a:gd name="connsiteX382" fmla="*/ 7673 w 10000"/>
                <a:gd name="connsiteY382" fmla="*/ 7321 h 10000"/>
                <a:gd name="connsiteX383" fmla="*/ 7691 w 10000"/>
                <a:gd name="connsiteY383" fmla="*/ 7551 h 10000"/>
                <a:gd name="connsiteX384" fmla="*/ 7716 w 10000"/>
                <a:gd name="connsiteY384" fmla="*/ 7679 h 10000"/>
                <a:gd name="connsiteX385" fmla="*/ 7734 w 10000"/>
                <a:gd name="connsiteY385" fmla="*/ 7231 h 10000"/>
                <a:gd name="connsiteX386" fmla="*/ 7753 w 10000"/>
                <a:gd name="connsiteY386" fmla="*/ 6526 h 10000"/>
                <a:gd name="connsiteX387" fmla="*/ 7771 w 10000"/>
                <a:gd name="connsiteY387" fmla="*/ 5859 h 10000"/>
                <a:gd name="connsiteX388" fmla="*/ 7796 w 10000"/>
                <a:gd name="connsiteY388" fmla="*/ 5154 h 10000"/>
                <a:gd name="connsiteX389" fmla="*/ 7814 w 10000"/>
                <a:gd name="connsiteY389" fmla="*/ 4615 h 10000"/>
                <a:gd name="connsiteX390" fmla="*/ 7832 w 10000"/>
                <a:gd name="connsiteY390" fmla="*/ 3949 h 10000"/>
                <a:gd name="connsiteX391" fmla="*/ 7850 w 10000"/>
                <a:gd name="connsiteY391" fmla="*/ 3474 h 10000"/>
                <a:gd name="connsiteX392" fmla="*/ 7868 w 10000"/>
                <a:gd name="connsiteY392" fmla="*/ 2936 h 10000"/>
                <a:gd name="connsiteX393" fmla="*/ 7897 w 10000"/>
                <a:gd name="connsiteY393" fmla="*/ 2808 h 10000"/>
                <a:gd name="connsiteX394" fmla="*/ 7915 w 10000"/>
                <a:gd name="connsiteY394" fmla="*/ 3474 h 10000"/>
                <a:gd name="connsiteX395" fmla="*/ 7933 w 10000"/>
                <a:gd name="connsiteY395" fmla="*/ 4462 h 10000"/>
                <a:gd name="connsiteX396" fmla="*/ 7951 w 10000"/>
                <a:gd name="connsiteY396" fmla="*/ 4590 h 10000"/>
                <a:gd name="connsiteX397" fmla="*/ 7976 w 10000"/>
                <a:gd name="connsiteY397" fmla="*/ 4333 h 10000"/>
                <a:gd name="connsiteX398" fmla="*/ 7994 w 10000"/>
                <a:gd name="connsiteY398" fmla="*/ 4295 h 10000"/>
                <a:gd name="connsiteX399" fmla="*/ 8012 w 10000"/>
                <a:gd name="connsiteY399" fmla="*/ 4205 h 10000"/>
                <a:gd name="connsiteX400" fmla="*/ 8030 w 10000"/>
                <a:gd name="connsiteY400" fmla="*/ 3949 h 10000"/>
                <a:gd name="connsiteX401" fmla="*/ 8048 w 10000"/>
                <a:gd name="connsiteY401" fmla="*/ 4654 h 10000"/>
                <a:gd name="connsiteX402" fmla="*/ 8074 w 10000"/>
                <a:gd name="connsiteY402" fmla="*/ 5282 h 10000"/>
                <a:gd name="connsiteX403" fmla="*/ 8092 w 10000"/>
                <a:gd name="connsiteY403" fmla="*/ 6051 h 10000"/>
                <a:gd name="connsiteX404" fmla="*/ 8120 w 10000"/>
                <a:gd name="connsiteY404" fmla="*/ 6718 h 10000"/>
                <a:gd name="connsiteX405" fmla="*/ 8139 w 10000"/>
                <a:gd name="connsiteY405" fmla="*/ 6821 h 10000"/>
                <a:gd name="connsiteX406" fmla="*/ 8157 w 10000"/>
                <a:gd name="connsiteY406" fmla="*/ 6462 h 10000"/>
                <a:gd name="connsiteX407" fmla="*/ 8175 w 10000"/>
                <a:gd name="connsiteY407" fmla="*/ 5321 h 10000"/>
                <a:gd name="connsiteX408" fmla="*/ 8193 w 10000"/>
                <a:gd name="connsiteY408" fmla="*/ 2769 h 10000"/>
                <a:gd name="connsiteX409" fmla="*/ 8211 w 10000"/>
                <a:gd name="connsiteY409" fmla="*/ 1244 h 10000"/>
                <a:gd name="connsiteX410" fmla="*/ 8229 w 10000"/>
                <a:gd name="connsiteY410" fmla="*/ 962 h 10000"/>
                <a:gd name="connsiteX411" fmla="*/ 8254 w 10000"/>
                <a:gd name="connsiteY411" fmla="*/ 3603 h 10000"/>
                <a:gd name="connsiteX412" fmla="*/ 8272 w 10000"/>
                <a:gd name="connsiteY412" fmla="*/ 6846 h 10000"/>
                <a:gd name="connsiteX413" fmla="*/ 8297 w 10000"/>
                <a:gd name="connsiteY413" fmla="*/ 8282 h 10000"/>
                <a:gd name="connsiteX414" fmla="*/ 8315 w 10000"/>
                <a:gd name="connsiteY414" fmla="*/ 8218 h 10000"/>
                <a:gd name="connsiteX415" fmla="*/ 8333 w 10000"/>
                <a:gd name="connsiteY415" fmla="*/ 7679 h 10000"/>
                <a:gd name="connsiteX416" fmla="*/ 8351 w 10000"/>
                <a:gd name="connsiteY416" fmla="*/ 7038 h 10000"/>
                <a:gd name="connsiteX417" fmla="*/ 8369 w 10000"/>
                <a:gd name="connsiteY417" fmla="*/ 6436 h 10000"/>
                <a:gd name="connsiteX418" fmla="*/ 8398 w 10000"/>
                <a:gd name="connsiteY418" fmla="*/ 6115 h 10000"/>
                <a:gd name="connsiteX419" fmla="*/ 8416 w 10000"/>
                <a:gd name="connsiteY419" fmla="*/ 5833 h 10000"/>
                <a:gd name="connsiteX420" fmla="*/ 8434 w 10000"/>
                <a:gd name="connsiteY420" fmla="*/ 5449 h 10000"/>
                <a:gd name="connsiteX421" fmla="*/ 8452 w 10000"/>
                <a:gd name="connsiteY421" fmla="*/ 4872 h 10000"/>
                <a:gd name="connsiteX422" fmla="*/ 8470 w 10000"/>
                <a:gd name="connsiteY422" fmla="*/ 4333 h 10000"/>
                <a:gd name="connsiteX423" fmla="*/ 8496 w 10000"/>
                <a:gd name="connsiteY423" fmla="*/ 3795 h 10000"/>
                <a:gd name="connsiteX424" fmla="*/ 8514 w 10000"/>
                <a:gd name="connsiteY424" fmla="*/ 3538 h 10000"/>
                <a:gd name="connsiteX425" fmla="*/ 8532 w 10000"/>
                <a:gd name="connsiteY425" fmla="*/ 3244 h 10000"/>
                <a:gd name="connsiteX426" fmla="*/ 8557 w 10000"/>
                <a:gd name="connsiteY426" fmla="*/ 3372 h 10000"/>
                <a:gd name="connsiteX427" fmla="*/ 8575 w 10000"/>
                <a:gd name="connsiteY427" fmla="*/ 3244 h 10000"/>
                <a:gd name="connsiteX428" fmla="*/ 8593 w 10000"/>
                <a:gd name="connsiteY428" fmla="*/ 2513 h 10000"/>
                <a:gd name="connsiteX429" fmla="*/ 8611 w 10000"/>
                <a:gd name="connsiteY429" fmla="*/ 2897 h 10000"/>
                <a:gd name="connsiteX430" fmla="*/ 8629 w 10000"/>
                <a:gd name="connsiteY430" fmla="*/ 5128 h 10000"/>
                <a:gd name="connsiteX431" fmla="*/ 8658 w 10000"/>
                <a:gd name="connsiteY431" fmla="*/ 6846 h 10000"/>
                <a:gd name="connsiteX432" fmla="*/ 8676 w 10000"/>
                <a:gd name="connsiteY432" fmla="*/ 7038 h 10000"/>
                <a:gd name="connsiteX433" fmla="*/ 8694 w 10000"/>
                <a:gd name="connsiteY433" fmla="*/ 6821 h 10000"/>
                <a:gd name="connsiteX434" fmla="*/ 8719 w 10000"/>
                <a:gd name="connsiteY434" fmla="*/ 6051 h 10000"/>
                <a:gd name="connsiteX435" fmla="*/ 8737 w 10000"/>
                <a:gd name="connsiteY435" fmla="*/ 4974 h 10000"/>
                <a:gd name="connsiteX436" fmla="*/ 8755 w 10000"/>
                <a:gd name="connsiteY436" fmla="*/ 3885 h 10000"/>
                <a:gd name="connsiteX437" fmla="*/ 8773 w 10000"/>
                <a:gd name="connsiteY437" fmla="*/ 3795 h 10000"/>
                <a:gd name="connsiteX438" fmla="*/ 8791 w 10000"/>
                <a:gd name="connsiteY438" fmla="*/ 4910 h 10000"/>
                <a:gd name="connsiteX439" fmla="*/ 8810 w 10000"/>
                <a:gd name="connsiteY439" fmla="*/ 6590 h 10000"/>
                <a:gd name="connsiteX440" fmla="*/ 8835 w 10000"/>
                <a:gd name="connsiteY440" fmla="*/ 7705 h 10000"/>
                <a:gd name="connsiteX441" fmla="*/ 8853 w 10000"/>
                <a:gd name="connsiteY441" fmla="*/ 7641 h 10000"/>
                <a:gd name="connsiteX442" fmla="*/ 8871 w 10000"/>
                <a:gd name="connsiteY442" fmla="*/ 6974 h 10000"/>
                <a:gd name="connsiteX443" fmla="*/ 8889 w 10000"/>
                <a:gd name="connsiteY443" fmla="*/ 6244 h 10000"/>
                <a:gd name="connsiteX444" fmla="*/ 8918 w 10000"/>
                <a:gd name="connsiteY444" fmla="*/ 5667 h 10000"/>
                <a:gd name="connsiteX445" fmla="*/ 8936 w 10000"/>
                <a:gd name="connsiteY445" fmla="*/ 5282 h 10000"/>
                <a:gd name="connsiteX446" fmla="*/ 8954 w 10000"/>
                <a:gd name="connsiteY446" fmla="*/ 4782 h 10000"/>
                <a:gd name="connsiteX447" fmla="*/ 8972 w 10000"/>
                <a:gd name="connsiteY447" fmla="*/ 3987 h 10000"/>
                <a:gd name="connsiteX448" fmla="*/ 8997 w 10000"/>
                <a:gd name="connsiteY448" fmla="*/ 3244 h 10000"/>
                <a:gd name="connsiteX449" fmla="*/ 9015 w 10000"/>
                <a:gd name="connsiteY449" fmla="*/ 2872 h 10000"/>
                <a:gd name="connsiteX450" fmla="*/ 9033 w 10000"/>
                <a:gd name="connsiteY450" fmla="*/ 2962 h 10000"/>
                <a:gd name="connsiteX451" fmla="*/ 9051 w 10000"/>
                <a:gd name="connsiteY451" fmla="*/ 3667 h 10000"/>
                <a:gd name="connsiteX452" fmla="*/ 9069 w 10000"/>
                <a:gd name="connsiteY452" fmla="*/ 5321 h 10000"/>
                <a:gd name="connsiteX453" fmla="*/ 9098 w 10000"/>
                <a:gd name="connsiteY453" fmla="*/ 6462 h 10000"/>
                <a:gd name="connsiteX454" fmla="*/ 9113 w 10000"/>
                <a:gd name="connsiteY454" fmla="*/ 6051 h 10000"/>
                <a:gd name="connsiteX455" fmla="*/ 9141 w 10000"/>
                <a:gd name="connsiteY455" fmla="*/ 5103 h 10000"/>
                <a:gd name="connsiteX456" fmla="*/ 9159 w 10000"/>
                <a:gd name="connsiteY456" fmla="*/ 4551 h 10000"/>
                <a:gd name="connsiteX457" fmla="*/ 9177 w 10000"/>
                <a:gd name="connsiteY457" fmla="*/ 4974 h 10000"/>
                <a:gd name="connsiteX458" fmla="*/ 9196 w 10000"/>
                <a:gd name="connsiteY458" fmla="*/ 5897 h 10000"/>
                <a:gd name="connsiteX459" fmla="*/ 9214 w 10000"/>
                <a:gd name="connsiteY459" fmla="*/ 6179 h 10000"/>
                <a:gd name="connsiteX460" fmla="*/ 9232 w 10000"/>
                <a:gd name="connsiteY460" fmla="*/ 5667 h 10000"/>
                <a:gd name="connsiteX461" fmla="*/ 9257 w 10000"/>
                <a:gd name="connsiteY461" fmla="*/ 5154 h 10000"/>
                <a:gd name="connsiteX462" fmla="*/ 9275 w 10000"/>
                <a:gd name="connsiteY462" fmla="*/ 4910 h 10000"/>
                <a:gd name="connsiteX463" fmla="*/ 9293 w 10000"/>
                <a:gd name="connsiteY463" fmla="*/ 4718 h 10000"/>
                <a:gd name="connsiteX464" fmla="*/ 9322 w 10000"/>
                <a:gd name="connsiteY464" fmla="*/ 4462 h 10000"/>
                <a:gd name="connsiteX465" fmla="*/ 9340 w 10000"/>
                <a:gd name="connsiteY465" fmla="*/ 4179 h 10000"/>
                <a:gd name="connsiteX466" fmla="*/ 9358 w 10000"/>
                <a:gd name="connsiteY466" fmla="*/ 4115 h 10000"/>
                <a:gd name="connsiteX467" fmla="*/ 9376 w 10000"/>
                <a:gd name="connsiteY467" fmla="*/ 4141 h 10000"/>
                <a:gd name="connsiteX468" fmla="*/ 9390 w 10000"/>
                <a:gd name="connsiteY468" fmla="*/ 4462 h 10000"/>
                <a:gd name="connsiteX469" fmla="*/ 9419 w 10000"/>
                <a:gd name="connsiteY469" fmla="*/ 4782 h 10000"/>
                <a:gd name="connsiteX470" fmla="*/ 9437 w 10000"/>
                <a:gd name="connsiteY470" fmla="*/ 5410 h 10000"/>
                <a:gd name="connsiteX471" fmla="*/ 9455 w 10000"/>
                <a:gd name="connsiteY471" fmla="*/ 6090 h 10000"/>
                <a:gd name="connsiteX472" fmla="*/ 9473 w 10000"/>
                <a:gd name="connsiteY472" fmla="*/ 6308 h 10000"/>
                <a:gd name="connsiteX473" fmla="*/ 9491 w 10000"/>
                <a:gd name="connsiteY473" fmla="*/ 6026 h 10000"/>
                <a:gd name="connsiteX474" fmla="*/ 9517 w 10000"/>
                <a:gd name="connsiteY474" fmla="*/ 5321 h 10000"/>
                <a:gd name="connsiteX475" fmla="*/ 9535 w 10000"/>
                <a:gd name="connsiteY475" fmla="*/ 4936 h 10000"/>
                <a:gd name="connsiteX476" fmla="*/ 9553 w 10000"/>
                <a:gd name="connsiteY476" fmla="*/ 4782 h 10000"/>
                <a:gd name="connsiteX477" fmla="*/ 9582 w 10000"/>
                <a:gd name="connsiteY477" fmla="*/ 5000 h 10000"/>
                <a:gd name="connsiteX478" fmla="*/ 9600 w 10000"/>
                <a:gd name="connsiteY478" fmla="*/ 5218 h 10000"/>
                <a:gd name="connsiteX479" fmla="*/ 9618 w 10000"/>
                <a:gd name="connsiteY479" fmla="*/ 5192 h 10000"/>
                <a:gd name="connsiteX480" fmla="*/ 9636 w 10000"/>
                <a:gd name="connsiteY480" fmla="*/ 5346 h 10000"/>
                <a:gd name="connsiteX481" fmla="*/ 9654 w 10000"/>
                <a:gd name="connsiteY481" fmla="*/ 5128 h 10000"/>
                <a:gd name="connsiteX482" fmla="*/ 9679 w 10000"/>
                <a:gd name="connsiteY482" fmla="*/ 4974 h 10000"/>
                <a:gd name="connsiteX483" fmla="*/ 9697 w 10000"/>
                <a:gd name="connsiteY483" fmla="*/ 4936 h 10000"/>
                <a:gd name="connsiteX484" fmla="*/ 9722 w 10000"/>
                <a:gd name="connsiteY484" fmla="*/ 5000 h 10000"/>
                <a:gd name="connsiteX485" fmla="*/ 9740 w 10000"/>
                <a:gd name="connsiteY485" fmla="*/ 4872 h 10000"/>
                <a:gd name="connsiteX486" fmla="*/ 9758 w 10000"/>
                <a:gd name="connsiteY486" fmla="*/ 4679 h 10000"/>
                <a:gd name="connsiteX487" fmla="*/ 9776 w 10000"/>
                <a:gd name="connsiteY487" fmla="*/ 4744 h 10000"/>
                <a:gd name="connsiteX488" fmla="*/ 9794 w 10000"/>
                <a:gd name="connsiteY488" fmla="*/ 4974 h 10000"/>
                <a:gd name="connsiteX489" fmla="*/ 9812 w 10000"/>
                <a:gd name="connsiteY489" fmla="*/ 4910 h 10000"/>
                <a:gd name="connsiteX490" fmla="*/ 9830 w 10000"/>
                <a:gd name="connsiteY490" fmla="*/ 4872 h 10000"/>
                <a:gd name="connsiteX491" fmla="*/ 9859 w 10000"/>
                <a:gd name="connsiteY491" fmla="*/ 4654 h 10000"/>
                <a:gd name="connsiteX492" fmla="*/ 9877 w 10000"/>
                <a:gd name="connsiteY492" fmla="*/ 4397 h 10000"/>
                <a:gd name="connsiteX493" fmla="*/ 9895 w 10000"/>
                <a:gd name="connsiteY493" fmla="*/ 4590 h 10000"/>
                <a:gd name="connsiteX494" fmla="*/ 9913 w 10000"/>
                <a:gd name="connsiteY494" fmla="*/ 4679 h 10000"/>
                <a:gd name="connsiteX495" fmla="*/ 9939 w 10000"/>
                <a:gd name="connsiteY495" fmla="*/ 4744 h 10000"/>
                <a:gd name="connsiteX496" fmla="*/ 9957 w 10000"/>
                <a:gd name="connsiteY496" fmla="*/ 4782 h 10000"/>
                <a:gd name="connsiteX497" fmla="*/ 9975 w 10000"/>
                <a:gd name="connsiteY497" fmla="*/ 4744 h 10000"/>
                <a:gd name="connsiteX498" fmla="*/ 10000 w 10000"/>
                <a:gd name="connsiteY498" fmla="*/ 534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6 w 10000"/>
                <a:gd name="connsiteY11" fmla="*/ 6333 h 10000"/>
                <a:gd name="connsiteX12" fmla="*/ 245 w 10000"/>
                <a:gd name="connsiteY12" fmla="*/ 6115 h 10000"/>
                <a:gd name="connsiteX13" fmla="*/ 260 w 10000"/>
                <a:gd name="connsiteY13" fmla="*/ 5667 h 10000"/>
                <a:gd name="connsiteX14" fmla="*/ 278 w 10000"/>
                <a:gd name="connsiteY14" fmla="*/ 5385 h 10000"/>
                <a:gd name="connsiteX15" fmla="*/ 296 w 10000"/>
                <a:gd name="connsiteY15" fmla="*/ 4872 h 10000"/>
                <a:gd name="connsiteX16" fmla="*/ 314 w 10000"/>
                <a:gd name="connsiteY16" fmla="*/ 4013 h 10000"/>
                <a:gd name="connsiteX17" fmla="*/ 343 w 10000"/>
                <a:gd name="connsiteY17" fmla="*/ 3795 h 10000"/>
                <a:gd name="connsiteX18" fmla="*/ 361 w 10000"/>
                <a:gd name="connsiteY18" fmla="*/ 3859 h 10000"/>
                <a:gd name="connsiteX19" fmla="*/ 379 w 10000"/>
                <a:gd name="connsiteY19" fmla="*/ 4115 h 10000"/>
                <a:gd name="connsiteX20" fmla="*/ 404 w 10000"/>
                <a:gd name="connsiteY20" fmla="*/ 4872 h 10000"/>
                <a:gd name="connsiteX21" fmla="*/ 422 w 10000"/>
                <a:gd name="connsiteY21" fmla="*/ 5513 h 10000"/>
                <a:gd name="connsiteX22" fmla="*/ 440 w 10000"/>
                <a:gd name="connsiteY22" fmla="*/ 5513 h 10000"/>
                <a:gd name="connsiteX23" fmla="*/ 458 w 10000"/>
                <a:gd name="connsiteY23" fmla="*/ 5641 h 10000"/>
                <a:gd name="connsiteX24" fmla="*/ 476 w 10000"/>
                <a:gd name="connsiteY24" fmla="*/ 5705 h 10000"/>
                <a:gd name="connsiteX25" fmla="*/ 494 w 10000"/>
                <a:gd name="connsiteY25" fmla="*/ 5833 h 10000"/>
                <a:gd name="connsiteX26" fmla="*/ 523 w 10000"/>
                <a:gd name="connsiteY26" fmla="*/ 5731 h 10000"/>
                <a:gd name="connsiteX27" fmla="*/ 538 w 10000"/>
                <a:gd name="connsiteY27" fmla="*/ 5321 h 10000"/>
                <a:gd name="connsiteX28" fmla="*/ 556 w 10000"/>
                <a:gd name="connsiteY28" fmla="*/ 4974 h 10000"/>
                <a:gd name="connsiteX29" fmla="*/ 584 w 10000"/>
                <a:gd name="connsiteY29" fmla="*/ 4526 h 10000"/>
                <a:gd name="connsiteX30" fmla="*/ 602 w 10000"/>
                <a:gd name="connsiteY30" fmla="*/ 4051 h 10000"/>
                <a:gd name="connsiteX31" fmla="*/ 620 w 10000"/>
                <a:gd name="connsiteY31" fmla="*/ 3372 h 10000"/>
                <a:gd name="connsiteX32" fmla="*/ 639 w 10000"/>
                <a:gd name="connsiteY32" fmla="*/ 3026 h 10000"/>
                <a:gd name="connsiteX33" fmla="*/ 664 w 10000"/>
                <a:gd name="connsiteY33" fmla="*/ 3282 h 10000"/>
                <a:gd name="connsiteX34" fmla="*/ 682 w 10000"/>
                <a:gd name="connsiteY34" fmla="*/ 4551 h 10000"/>
                <a:gd name="connsiteX35" fmla="*/ 700 w 10000"/>
                <a:gd name="connsiteY35" fmla="*/ 6090 h 10000"/>
                <a:gd name="connsiteX36" fmla="*/ 718 w 10000"/>
                <a:gd name="connsiteY36" fmla="*/ 7256 h 10000"/>
                <a:gd name="connsiteX37" fmla="*/ 736 w 10000"/>
                <a:gd name="connsiteY37" fmla="*/ 7449 h 10000"/>
                <a:gd name="connsiteX38" fmla="*/ 765 w 10000"/>
                <a:gd name="connsiteY38" fmla="*/ 7077 h 10000"/>
                <a:gd name="connsiteX39" fmla="*/ 783 w 10000"/>
                <a:gd name="connsiteY39" fmla="*/ 5603 h 10000"/>
                <a:gd name="connsiteX40" fmla="*/ 797 w 10000"/>
                <a:gd name="connsiteY40" fmla="*/ 3282 h 10000"/>
                <a:gd name="connsiteX41" fmla="*/ 815 w 10000"/>
                <a:gd name="connsiteY41" fmla="*/ 1308 h 10000"/>
                <a:gd name="connsiteX42" fmla="*/ 844 w 10000"/>
                <a:gd name="connsiteY42" fmla="*/ 962 h 10000"/>
                <a:gd name="connsiteX43" fmla="*/ 862 w 10000"/>
                <a:gd name="connsiteY43" fmla="*/ 3282 h 10000"/>
                <a:gd name="connsiteX44" fmla="*/ 880 w 10000"/>
                <a:gd name="connsiteY44" fmla="*/ 7744 h 10000"/>
                <a:gd name="connsiteX45" fmla="*/ 898 w 10000"/>
                <a:gd name="connsiteY45" fmla="*/ 10000 h 10000"/>
                <a:gd name="connsiteX46" fmla="*/ 916 w 10000"/>
                <a:gd name="connsiteY46" fmla="*/ 8821 h 10000"/>
                <a:gd name="connsiteX47" fmla="*/ 942 w 10000"/>
                <a:gd name="connsiteY47" fmla="*/ 6564 h 10000"/>
                <a:gd name="connsiteX48" fmla="*/ 960 w 10000"/>
                <a:gd name="connsiteY48" fmla="*/ 5064 h 10000"/>
                <a:gd name="connsiteX49" fmla="*/ 988 w 10000"/>
                <a:gd name="connsiteY49" fmla="*/ 4744 h 10000"/>
                <a:gd name="connsiteX50" fmla="*/ 1006 w 10000"/>
                <a:gd name="connsiteY50" fmla="*/ 5000 h 10000"/>
                <a:gd name="connsiteX51" fmla="*/ 1025 w 10000"/>
                <a:gd name="connsiteY51" fmla="*/ 5513 h 10000"/>
                <a:gd name="connsiteX52" fmla="*/ 1043 w 10000"/>
                <a:gd name="connsiteY52" fmla="*/ 5641 h 10000"/>
                <a:gd name="connsiteX53" fmla="*/ 1061 w 10000"/>
                <a:gd name="connsiteY53" fmla="*/ 5577 h 10000"/>
                <a:gd name="connsiteX54" fmla="*/ 1075 w 10000"/>
                <a:gd name="connsiteY54" fmla="*/ 5346 h 10000"/>
                <a:gd name="connsiteX55" fmla="*/ 1093 w 10000"/>
                <a:gd name="connsiteY55" fmla="*/ 4936 h 10000"/>
                <a:gd name="connsiteX56" fmla="*/ 1122 w 10000"/>
                <a:gd name="connsiteY56" fmla="*/ 3756 h 10000"/>
                <a:gd name="connsiteX57" fmla="*/ 1140 w 10000"/>
                <a:gd name="connsiteY57" fmla="*/ 3372 h 10000"/>
                <a:gd name="connsiteX58" fmla="*/ 1165 w 10000"/>
                <a:gd name="connsiteY58" fmla="*/ 3346 h 10000"/>
                <a:gd name="connsiteX59" fmla="*/ 1183 w 10000"/>
                <a:gd name="connsiteY59" fmla="*/ 3372 h 10000"/>
                <a:gd name="connsiteX60" fmla="*/ 1201 w 10000"/>
                <a:gd name="connsiteY60" fmla="*/ 4333 h 10000"/>
                <a:gd name="connsiteX61" fmla="*/ 1219 w 10000"/>
                <a:gd name="connsiteY61" fmla="*/ 5346 h 10000"/>
                <a:gd name="connsiteX62" fmla="*/ 1237 w 10000"/>
                <a:gd name="connsiteY62" fmla="*/ 6308 h 10000"/>
                <a:gd name="connsiteX63" fmla="*/ 1266 w 10000"/>
                <a:gd name="connsiteY63" fmla="*/ 6885 h 10000"/>
                <a:gd name="connsiteX64" fmla="*/ 1284 w 10000"/>
                <a:gd name="connsiteY64" fmla="*/ 7077 h 10000"/>
                <a:gd name="connsiteX65" fmla="*/ 1302 w 10000"/>
                <a:gd name="connsiteY65" fmla="*/ 6564 h 10000"/>
                <a:gd name="connsiteX66" fmla="*/ 1320 w 10000"/>
                <a:gd name="connsiteY66" fmla="*/ 6244 h 10000"/>
                <a:gd name="connsiteX67" fmla="*/ 1338 w 10000"/>
                <a:gd name="connsiteY67" fmla="*/ 5897 h 10000"/>
                <a:gd name="connsiteX68" fmla="*/ 1364 w 10000"/>
                <a:gd name="connsiteY68" fmla="*/ 5192 h 10000"/>
                <a:gd name="connsiteX69" fmla="*/ 1382 w 10000"/>
                <a:gd name="connsiteY69" fmla="*/ 4359 h 10000"/>
                <a:gd name="connsiteX70" fmla="*/ 1400 w 10000"/>
                <a:gd name="connsiteY70" fmla="*/ 3628 h 10000"/>
                <a:gd name="connsiteX71" fmla="*/ 1425 w 10000"/>
                <a:gd name="connsiteY71" fmla="*/ 3064 h 10000"/>
                <a:gd name="connsiteX72" fmla="*/ 1443 w 10000"/>
                <a:gd name="connsiteY72" fmla="*/ 3500 h 10000"/>
                <a:gd name="connsiteX73" fmla="*/ 1461 w 10000"/>
                <a:gd name="connsiteY73" fmla="*/ 4423 h 10000"/>
                <a:gd name="connsiteX74" fmla="*/ 1479 w 10000"/>
                <a:gd name="connsiteY74" fmla="*/ 4910 h 10000"/>
                <a:gd name="connsiteX75" fmla="*/ 1497 w 10000"/>
                <a:gd name="connsiteY75" fmla="*/ 4333 h 10000"/>
                <a:gd name="connsiteX76" fmla="*/ 1526 w 10000"/>
                <a:gd name="connsiteY76" fmla="*/ 3154 h 10000"/>
                <a:gd name="connsiteX77" fmla="*/ 1544 w 10000"/>
                <a:gd name="connsiteY77" fmla="*/ 2513 h 10000"/>
                <a:gd name="connsiteX78" fmla="*/ 1562 w 10000"/>
                <a:gd name="connsiteY78" fmla="*/ 3564 h 10000"/>
                <a:gd name="connsiteX79" fmla="*/ 1587 w 10000"/>
                <a:gd name="connsiteY79" fmla="*/ 5385 h 10000"/>
                <a:gd name="connsiteX80" fmla="*/ 1605 w 10000"/>
                <a:gd name="connsiteY80" fmla="*/ 6308 h 10000"/>
                <a:gd name="connsiteX81" fmla="*/ 1623 w 10000"/>
                <a:gd name="connsiteY81" fmla="*/ 5731 h 10000"/>
                <a:gd name="connsiteX82" fmla="*/ 1641 w 10000"/>
                <a:gd name="connsiteY82" fmla="*/ 5346 h 10000"/>
                <a:gd name="connsiteX83" fmla="*/ 1659 w 10000"/>
                <a:gd name="connsiteY83" fmla="*/ 5513 h 10000"/>
                <a:gd name="connsiteX84" fmla="*/ 1677 w 10000"/>
                <a:gd name="connsiteY84" fmla="*/ 5667 h 10000"/>
                <a:gd name="connsiteX85" fmla="*/ 1703 w 10000"/>
                <a:gd name="connsiteY85" fmla="*/ 6308 h 10000"/>
                <a:gd name="connsiteX86" fmla="*/ 1721 w 10000"/>
                <a:gd name="connsiteY86" fmla="*/ 6462 h 10000"/>
                <a:gd name="connsiteX87" fmla="*/ 1739 w 10000"/>
                <a:gd name="connsiteY87" fmla="*/ 6051 h 10000"/>
                <a:gd name="connsiteX88" fmla="*/ 1757 w 10000"/>
                <a:gd name="connsiteY88" fmla="*/ 5513 h 10000"/>
                <a:gd name="connsiteX89" fmla="*/ 1786 w 10000"/>
                <a:gd name="connsiteY89" fmla="*/ 5385 h 10000"/>
                <a:gd name="connsiteX90" fmla="*/ 1804 w 10000"/>
                <a:gd name="connsiteY90" fmla="*/ 5449 h 10000"/>
                <a:gd name="connsiteX91" fmla="*/ 1822 w 10000"/>
                <a:gd name="connsiteY91" fmla="*/ 5513 h 10000"/>
                <a:gd name="connsiteX92" fmla="*/ 1847 w 10000"/>
                <a:gd name="connsiteY92" fmla="*/ 5192 h 10000"/>
                <a:gd name="connsiteX93" fmla="*/ 1865 w 10000"/>
                <a:gd name="connsiteY93" fmla="*/ 4397 h 10000"/>
                <a:gd name="connsiteX94" fmla="*/ 1883 w 10000"/>
                <a:gd name="connsiteY94" fmla="*/ 4295 h 10000"/>
                <a:gd name="connsiteX95" fmla="*/ 1901 w 10000"/>
                <a:gd name="connsiteY95" fmla="*/ 4526 h 10000"/>
                <a:gd name="connsiteX96" fmla="*/ 1919 w 10000"/>
                <a:gd name="connsiteY96" fmla="*/ 5385 h 10000"/>
                <a:gd name="connsiteX97" fmla="*/ 1937 w 10000"/>
                <a:gd name="connsiteY97" fmla="*/ 6590 h 10000"/>
                <a:gd name="connsiteX98" fmla="*/ 1955 w 10000"/>
                <a:gd name="connsiteY98" fmla="*/ 6949 h 10000"/>
                <a:gd name="connsiteX99" fmla="*/ 1981 w 10000"/>
                <a:gd name="connsiteY99" fmla="*/ 6141 h 10000"/>
                <a:gd name="connsiteX100" fmla="*/ 2009 w 10000"/>
                <a:gd name="connsiteY100" fmla="*/ 5346 h 10000"/>
                <a:gd name="connsiteX101" fmla="*/ 2027 w 10000"/>
                <a:gd name="connsiteY101" fmla="*/ 5154 h 10000"/>
                <a:gd name="connsiteX102" fmla="*/ 2045 w 10000"/>
                <a:gd name="connsiteY102" fmla="*/ 5641 h 10000"/>
                <a:gd name="connsiteX103" fmla="*/ 2063 w 10000"/>
                <a:gd name="connsiteY103" fmla="*/ 5795 h 10000"/>
                <a:gd name="connsiteX104" fmla="*/ 2082 w 10000"/>
                <a:gd name="connsiteY104" fmla="*/ 5731 h 10000"/>
                <a:gd name="connsiteX105" fmla="*/ 2100 w 10000"/>
                <a:gd name="connsiteY105" fmla="*/ 5346 h 10000"/>
                <a:gd name="connsiteX106" fmla="*/ 2125 w 10000"/>
                <a:gd name="connsiteY106" fmla="*/ 4910 h 10000"/>
                <a:gd name="connsiteX107" fmla="*/ 2143 w 10000"/>
                <a:gd name="connsiteY107" fmla="*/ 4615 h 10000"/>
                <a:gd name="connsiteX108" fmla="*/ 2161 w 10000"/>
                <a:gd name="connsiteY108" fmla="*/ 4462 h 10000"/>
                <a:gd name="connsiteX109" fmla="*/ 2186 w 10000"/>
                <a:gd name="connsiteY109" fmla="*/ 4423 h 10000"/>
                <a:gd name="connsiteX110" fmla="*/ 2204 w 10000"/>
                <a:gd name="connsiteY110" fmla="*/ 4397 h 10000"/>
                <a:gd name="connsiteX111" fmla="*/ 2222 w 10000"/>
                <a:gd name="connsiteY111" fmla="*/ 4179 h 10000"/>
                <a:gd name="connsiteX112" fmla="*/ 2240 w 10000"/>
                <a:gd name="connsiteY112" fmla="*/ 3731 h 10000"/>
                <a:gd name="connsiteX113" fmla="*/ 2258 w 10000"/>
                <a:gd name="connsiteY113" fmla="*/ 3000 h 10000"/>
                <a:gd name="connsiteX114" fmla="*/ 2287 w 10000"/>
                <a:gd name="connsiteY114" fmla="*/ 2513 h 10000"/>
                <a:gd name="connsiteX115" fmla="*/ 2305 w 10000"/>
                <a:gd name="connsiteY115" fmla="*/ 3026 h 10000"/>
                <a:gd name="connsiteX116" fmla="*/ 2323 w 10000"/>
                <a:gd name="connsiteY116" fmla="*/ 4590 h 10000"/>
                <a:gd name="connsiteX117" fmla="*/ 2341 w 10000"/>
                <a:gd name="connsiteY117" fmla="*/ 6397 h 10000"/>
                <a:gd name="connsiteX118" fmla="*/ 2359 w 10000"/>
                <a:gd name="connsiteY118" fmla="*/ 7192 h 10000"/>
                <a:gd name="connsiteX119" fmla="*/ 2385 w 10000"/>
                <a:gd name="connsiteY119" fmla="*/ 6910 h 10000"/>
                <a:gd name="connsiteX120" fmla="*/ 2403 w 10000"/>
                <a:gd name="connsiteY120" fmla="*/ 6179 h 10000"/>
                <a:gd name="connsiteX121" fmla="*/ 2421 w 10000"/>
                <a:gd name="connsiteY121" fmla="*/ 4936 h 10000"/>
                <a:gd name="connsiteX122" fmla="*/ 2449 w 10000"/>
                <a:gd name="connsiteY122" fmla="*/ 3603 h 10000"/>
                <a:gd name="connsiteX123" fmla="*/ 2464 w 10000"/>
                <a:gd name="connsiteY123" fmla="*/ 2872 h 10000"/>
                <a:gd name="connsiteX124" fmla="*/ 2482 w 10000"/>
                <a:gd name="connsiteY124" fmla="*/ 2231 h 10000"/>
                <a:gd name="connsiteX125" fmla="*/ 2500 w 10000"/>
                <a:gd name="connsiteY125" fmla="*/ 3064 h 10000"/>
                <a:gd name="connsiteX126" fmla="*/ 2518 w 10000"/>
                <a:gd name="connsiteY126" fmla="*/ 5577 h 10000"/>
                <a:gd name="connsiteX127" fmla="*/ 2547 w 10000"/>
                <a:gd name="connsiteY127" fmla="*/ 7359 h 10000"/>
                <a:gd name="connsiteX128" fmla="*/ 2565 w 10000"/>
                <a:gd name="connsiteY128" fmla="*/ 7128 h 10000"/>
                <a:gd name="connsiteX129" fmla="*/ 2590 w 10000"/>
                <a:gd name="connsiteY129" fmla="*/ 6372 h 10000"/>
                <a:gd name="connsiteX130" fmla="*/ 2608 w 10000"/>
                <a:gd name="connsiteY130" fmla="*/ 5538 h 10000"/>
                <a:gd name="connsiteX131" fmla="*/ 2626 w 10000"/>
                <a:gd name="connsiteY131" fmla="*/ 4654 h 10000"/>
                <a:gd name="connsiteX132" fmla="*/ 2644 w 10000"/>
                <a:gd name="connsiteY132" fmla="*/ 3987 h 10000"/>
                <a:gd name="connsiteX133" fmla="*/ 2662 w 10000"/>
                <a:gd name="connsiteY133" fmla="*/ 3410 h 10000"/>
                <a:gd name="connsiteX134" fmla="*/ 2680 w 10000"/>
                <a:gd name="connsiteY134" fmla="*/ 3885 h 10000"/>
                <a:gd name="connsiteX135" fmla="*/ 2698 w 10000"/>
                <a:gd name="connsiteY135" fmla="*/ 5987 h 10000"/>
                <a:gd name="connsiteX136" fmla="*/ 2727 w 10000"/>
                <a:gd name="connsiteY136" fmla="*/ 7679 h 10000"/>
                <a:gd name="connsiteX137" fmla="*/ 2742 w 10000"/>
                <a:gd name="connsiteY137" fmla="*/ 7641 h 10000"/>
                <a:gd name="connsiteX138" fmla="*/ 2760 w 10000"/>
                <a:gd name="connsiteY138" fmla="*/ 7103 h 10000"/>
                <a:gd name="connsiteX139" fmla="*/ 2778 w 10000"/>
                <a:gd name="connsiteY139" fmla="*/ 6500 h 10000"/>
                <a:gd name="connsiteX140" fmla="*/ 2807 w 10000"/>
                <a:gd name="connsiteY140" fmla="*/ 5962 h 10000"/>
                <a:gd name="connsiteX141" fmla="*/ 2825 w 10000"/>
                <a:gd name="connsiteY141" fmla="*/ 5321 h 10000"/>
                <a:gd name="connsiteX142" fmla="*/ 2843 w 10000"/>
                <a:gd name="connsiteY142" fmla="*/ 4744 h 10000"/>
                <a:gd name="connsiteX143" fmla="*/ 2868 w 10000"/>
                <a:gd name="connsiteY143" fmla="*/ 4051 h 10000"/>
                <a:gd name="connsiteX144" fmla="*/ 2886 w 10000"/>
                <a:gd name="connsiteY144" fmla="*/ 3372 h 10000"/>
                <a:gd name="connsiteX145" fmla="*/ 2904 w 10000"/>
                <a:gd name="connsiteY145" fmla="*/ 3667 h 10000"/>
                <a:gd name="connsiteX146" fmla="*/ 2922 w 10000"/>
                <a:gd name="connsiteY146" fmla="*/ 4295 h 10000"/>
                <a:gd name="connsiteX147" fmla="*/ 2940 w 10000"/>
                <a:gd name="connsiteY147" fmla="*/ 4808 h 10000"/>
                <a:gd name="connsiteX148" fmla="*/ 2958 w 10000"/>
                <a:gd name="connsiteY148" fmla="*/ 5667 h 10000"/>
                <a:gd name="connsiteX149" fmla="*/ 2987 w 10000"/>
                <a:gd name="connsiteY149" fmla="*/ 6205 h 10000"/>
                <a:gd name="connsiteX150" fmla="*/ 3005 w 10000"/>
                <a:gd name="connsiteY150" fmla="*/ 6141 h 10000"/>
                <a:gd name="connsiteX151" fmla="*/ 3019 w 10000"/>
                <a:gd name="connsiteY151" fmla="*/ 5705 h 10000"/>
                <a:gd name="connsiteX152" fmla="*/ 3048 w 10000"/>
                <a:gd name="connsiteY152" fmla="*/ 5154 h 10000"/>
                <a:gd name="connsiteX153" fmla="*/ 3066 w 10000"/>
                <a:gd name="connsiteY153" fmla="*/ 4526 h 10000"/>
                <a:gd name="connsiteX154" fmla="*/ 3084 w 10000"/>
                <a:gd name="connsiteY154" fmla="*/ 4590 h 10000"/>
                <a:gd name="connsiteX155" fmla="*/ 3102 w 10000"/>
                <a:gd name="connsiteY155" fmla="*/ 5321 h 10000"/>
                <a:gd name="connsiteX156" fmla="*/ 3128 w 10000"/>
                <a:gd name="connsiteY156" fmla="*/ 5962 h 10000"/>
                <a:gd name="connsiteX157" fmla="*/ 3146 w 10000"/>
                <a:gd name="connsiteY157" fmla="*/ 5859 h 10000"/>
                <a:gd name="connsiteX158" fmla="*/ 3164 w 10000"/>
                <a:gd name="connsiteY158" fmla="*/ 5064 h 10000"/>
                <a:gd name="connsiteX159" fmla="*/ 3182 w 10000"/>
                <a:gd name="connsiteY159" fmla="*/ 4359 h 10000"/>
                <a:gd name="connsiteX160" fmla="*/ 3211 w 10000"/>
                <a:gd name="connsiteY160" fmla="*/ 4013 h 10000"/>
                <a:gd name="connsiteX161" fmla="*/ 3229 w 10000"/>
                <a:gd name="connsiteY161" fmla="*/ 4333 h 10000"/>
                <a:gd name="connsiteX162" fmla="*/ 3247 w 10000"/>
                <a:gd name="connsiteY162" fmla="*/ 4936 h 10000"/>
                <a:gd name="connsiteX163" fmla="*/ 3265 w 10000"/>
                <a:gd name="connsiteY163" fmla="*/ 5603 h 10000"/>
                <a:gd name="connsiteX164" fmla="*/ 3283 w 10000"/>
                <a:gd name="connsiteY164" fmla="*/ 5705 h 10000"/>
                <a:gd name="connsiteX165" fmla="*/ 3308 w 10000"/>
                <a:gd name="connsiteY165" fmla="*/ 5449 h 10000"/>
                <a:gd name="connsiteX166" fmla="*/ 3326 w 10000"/>
                <a:gd name="connsiteY166" fmla="*/ 5103 h 10000"/>
                <a:gd name="connsiteX167" fmla="*/ 3344 w 10000"/>
                <a:gd name="connsiteY167" fmla="*/ 4359 h 10000"/>
                <a:gd name="connsiteX168" fmla="*/ 3362 w 10000"/>
                <a:gd name="connsiteY168" fmla="*/ 3731 h 10000"/>
                <a:gd name="connsiteX169" fmla="*/ 3380 w 10000"/>
                <a:gd name="connsiteY169" fmla="*/ 3923 h 10000"/>
                <a:gd name="connsiteX170" fmla="*/ 3405 w 10000"/>
                <a:gd name="connsiteY170" fmla="*/ 3500 h 10000"/>
                <a:gd name="connsiteX171" fmla="*/ 3424 w 10000"/>
                <a:gd name="connsiteY171" fmla="*/ 2615 h 10000"/>
                <a:gd name="connsiteX172" fmla="*/ 3452 w 10000"/>
                <a:gd name="connsiteY172" fmla="*/ 897 h 10000"/>
                <a:gd name="connsiteX173" fmla="*/ 3470 w 10000"/>
                <a:gd name="connsiteY173" fmla="*/ 1154 h 10000"/>
                <a:gd name="connsiteX174" fmla="*/ 3488 w 10000"/>
                <a:gd name="connsiteY174" fmla="*/ 3987 h 10000"/>
                <a:gd name="connsiteX175" fmla="*/ 3506 w 10000"/>
                <a:gd name="connsiteY175" fmla="*/ 7577 h 10000"/>
                <a:gd name="connsiteX176" fmla="*/ 3525 w 10000"/>
                <a:gd name="connsiteY176" fmla="*/ 9423 h 10000"/>
                <a:gd name="connsiteX177" fmla="*/ 3543 w 10000"/>
                <a:gd name="connsiteY177" fmla="*/ 9167 h 10000"/>
                <a:gd name="connsiteX178" fmla="*/ 3561 w 10000"/>
                <a:gd name="connsiteY178" fmla="*/ 7872 h 10000"/>
                <a:gd name="connsiteX179" fmla="*/ 3586 w 10000"/>
                <a:gd name="connsiteY179" fmla="*/ 6782 h 10000"/>
                <a:gd name="connsiteX180" fmla="*/ 3604 w 10000"/>
                <a:gd name="connsiteY180" fmla="*/ 5897 h 10000"/>
                <a:gd name="connsiteX181" fmla="*/ 3629 w 10000"/>
                <a:gd name="connsiteY181" fmla="*/ 5410 h 10000"/>
                <a:gd name="connsiteX182" fmla="*/ 3647 w 10000"/>
                <a:gd name="connsiteY182" fmla="*/ 5282 h 10000"/>
                <a:gd name="connsiteX183" fmla="*/ 3665 w 10000"/>
                <a:gd name="connsiteY183" fmla="*/ 5346 h 10000"/>
                <a:gd name="connsiteX184" fmla="*/ 3683 w 10000"/>
                <a:gd name="connsiteY184" fmla="*/ 5038 h 10000"/>
                <a:gd name="connsiteX185" fmla="*/ 3701 w 10000"/>
                <a:gd name="connsiteY185" fmla="*/ 4872 h 10000"/>
                <a:gd name="connsiteX186" fmla="*/ 3730 w 10000"/>
                <a:gd name="connsiteY186" fmla="*/ 4718 h 10000"/>
                <a:gd name="connsiteX187" fmla="*/ 3748 w 10000"/>
                <a:gd name="connsiteY187" fmla="*/ 4936 h 10000"/>
                <a:gd name="connsiteX188" fmla="*/ 3766 w 10000"/>
                <a:gd name="connsiteY188" fmla="*/ 5103 h 10000"/>
                <a:gd name="connsiteX189" fmla="*/ 3784 w 10000"/>
                <a:gd name="connsiteY189" fmla="*/ 5474 h 10000"/>
                <a:gd name="connsiteX190" fmla="*/ 3810 w 10000"/>
                <a:gd name="connsiteY190" fmla="*/ 5410 h 10000"/>
                <a:gd name="connsiteX191" fmla="*/ 3828 w 10000"/>
                <a:gd name="connsiteY191" fmla="*/ 5218 h 10000"/>
                <a:gd name="connsiteX192" fmla="*/ 3846 w 10000"/>
                <a:gd name="connsiteY192" fmla="*/ 5000 h 10000"/>
                <a:gd name="connsiteX193" fmla="*/ 3864 w 10000"/>
                <a:gd name="connsiteY193" fmla="*/ 4872 h 10000"/>
                <a:gd name="connsiteX194" fmla="*/ 3882 w 10000"/>
                <a:gd name="connsiteY194" fmla="*/ 4744 h 10000"/>
                <a:gd name="connsiteX195" fmla="*/ 3907 w 10000"/>
                <a:gd name="connsiteY195" fmla="*/ 4808 h 10000"/>
                <a:gd name="connsiteX196" fmla="*/ 3925 w 10000"/>
                <a:gd name="connsiteY196" fmla="*/ 4782 h 10000"/>
                <a:gd name="connsiteX197" fmla="*/ 3943 w 10000"/>
                <a:gd name="connsiteY197" fmla="*/ 4590 h 10000"/>
                <a:gd name="connsiteX198" fmla="*/ 3961 w 10000"/>
                <a:gd name="connsiteY198" fmla="*/ 4654 h 10000"/>
                <a:gd name="connsiteX199" fmla="*/ 3990 w 10000"/>
                <a:gd name="connsiteY199" fmla="*/ 4782 h 10000"/>
                <a:gd name="connsiteX200" fmla="*/ 4008 w 10000"/>
                <a:gd name="connsiteY200" fmla="*/ 4872 h 10000"/>
                <a:gd name="connsiteX201" fmla="*/ 4026 w 10000"/>
                <a:gd name="connsiteY201" fmla="*/ 4179 h 10000"/>
                <a:gd name="connsiteX202" fmla="*/ 4051 w 10000"/>
                <a:gd name="connsiteY202" fmla="*/ 2423 h 10000"/>
                <a:gd name="connsiteX203" fmla="*/ 4069 w 10000"/>
                <a:gd name="connsiteY203" fmla="*/ 923 h 10000"/>
                <a:gd name="connsiteX204" fmla="*/ 4087 w 10000"/>
                <a:gd name="connsiteY204" fmla="*/ 0 h 10000"/>
                <a:gd name="connsiteX205" fmla="*/ 4105 w 10000"/>
                <a:gd name="connsiteY205" fmla="*/ 1051 h 10000"/>
                <a:gd name="connsiteX206" fmla="*/ 4123 w 10000"/>
                <a:gd name="connsiteY206" fmla="*/ 4487 h 10000"/>
                <a:gd name="connsiteX207" fmla="*/ 4141 w 10000"/>
                <a:gd name="connsiteY207" fmla="*/ 7705 h 10000"/>
                <a:gd name="connsiteX208" fmla="*/ 4167 w 10000"/>
                <a:gd name="connsiteY208" fmla="*/ 9397 h 10000"/>
                <a:gd name="connsiteX209" fmla="*/ 4185 w 10000"/>
                <a:gd name="connsiteY209" fmla="*/ 9397 h 10000"/>
                <a:gd name="connsiteX210" fmla="*/ 4203 w 10000"/>
                <a:gd name="connsiteY210" fmla="*/ 8436 h 10000"/>
                <a:gd name="connsiteX211" fmla="*/ 4232 w 10000"/>
                <a:gd name="connsiteY211" fmla="*/ 7679 h 10000"/>
                <a:gd name="connsiteX212" fmla="*/ 4250 w 10000"/>
                <a:gd name="connsiteY212" fmla="*/ 7231 h 10000"/>
                <a:gd name="connsiteX213" fmla="*/ 4268 w 10000"/>
                <a:gd name="connsiteY213" fmla="*/ 6436 h 10000"/>
                <a:gd name="connsiteX214" fmla="*/ 4286 w 10000"/>
                <a:gd name="connsiteY214" fmla="*/ 5538 h 10000"/>
                <a:gd name="connsiteX215" fmla="*/ 4304 w 10000"/>
                <a:gd name="connsiteY215" fmla="*/ 4872 h 10000"/>
                <a:gd name="connsiteX216" fmla="*/ 4329 w 10000"/>
                <a:gd name="connsiteY216" fmla="*/ 4423 h 10000"/>
                <a:gd name="connsiteX217" fmla="*/ 4347 w 10000"/>
                <a:gd name="connsiteY217" fmla="*/ 4462 h 10000"/>
                <a:gd name="connsiteX218" fmla="*/ 4365 w 10000"/>
                <a:gd name="connsiteY218" fmla="*/ 3885 h 10000"/>
                <a:gd name="connsiteX219" fmla="*/ 4383 w 10000"/>
                <a:gd name="connsiteY219" fmla="*/ 2744 h 10000"/>
                <a:gd name="connsiteX220" fmla="*/ 4401 w 10000"/>
                <a:gd name="connsiteY220" fmla="*/ 1949 h 10000"/>
                <a:gd name="connsiteX221" fmla="*/ 4426 w 10000"/>
                <a:gd name="connsiteY221" fmla="*/ 2897 h 10000"/>
                <a:gd name="connsiteX222" fmla="*/ 4444 w 10000"/>
                <a:gd name="connsiteY222" fmla="*/ 5833 h 10000"/>
                <a:gd name="connsiteX223" fmla="*/ 4473 w 10000"/>
                <a:gd name="connsiteY223" fmla="*/ 8000 h 10000"/>
                <a:gd name="connsiteX224" fmla="*/ 4491 w 10000"/>
                <a:gd name="connsiteY224" fmla="*/ 8090 h 10000"/>
                <a:gd name="connsiteX225" fmla="*/ 4509 w 10000"/>
                <a:gd name="connsiteY225" fmla="*/ 7103 h 10000"/>
                <a:gd name="connsiteX226" fmla="*/ 4527 w 10000"/>
                <a:gd name="connsiteY226" fmla="*/ 6205 h 10000"/>
                <a:gd name="connsiteX227" fmla="*/ 4545 w 10000"/>
                <a:gd name="connsiteY227" fmla="*/ 5641 h 10000"/>
                <a:gd name="connsiteX228" fmla="*/ 4563 w 10000"/>
                <a:gd name="connsiteY228" fmla="*/ 5321 h 10000"/>
                <a:gd name="connsiteX229" fmla="*/ 4589 w 10000"/>
                <a:gd name="connsiteY229" fmla="*/ 5154 h 10000"/>
                <a:gd name="connsiteX230" fmla="*/ 4607 w 10000"/>
                <a:gd name="connsiteY230" fmla="*/ 4872 h 10000"/>
                <a:gd name="connsiteX231" fmla="*/ 4625 w 10000"/>
                <a:gd name="connsiteY231" fmla="*/ 4526 h 10000"/>
                <a:gd name="connsiteX232" fmla="*/ 4654 w 10000"/>
                <a:gd name="connsiteY232" fmla="*/ 4333 h 10000"/>
                <a:gd name="connsiteX233" fmla="*/ 4672 w 10000"/>
                <a:gd name="connsiteY233" fmla="*/ 4115 h 10000"/>
                <a:gd name="connsiteX234" fmla="*/ 4686 w 10000"/>
                <a:gd name="connsiteY234" fmla="*/ 3859 h 10000"/>
                <a:gd name="connsiteX235" fmla="*/ 4704 w 10000"/>
                <a:gd name="connsiteY235" fmla="*/ 3692 h 10000"/>
                <a:gd name="connsiteX236" fmla="*/ 4722 w 10000"/>
                <a:gd name="connsiteY236" fmla="*/ 3603 h 10000"/>
                <a:gd name="connsiteX237" fmla="*/ 4751 w 10000"/>
                <a:gd name="connsiteY237" fmla="*/ 3821 h 10000"/>
                <a:gd name="connsiteX238" fmla="*/ 4769 w 10000"/>
                <a:gd name="connsiteY238" fmla="*/ 4590 h 10000"/>
                <a:gd name="connsiteX239" fmla="*/ 4787 w 10000"/>
                <a:gd name="connsiteY239" fmla="*/ 5103 h 10000"/>
                <a:gd name="connsiteX240" fmla="*/ 4805 w 10000"/>
                <a:gd name="connsiteY240" fmla="*/ 5346 h 10000"/>
                <a:gd name="connsiteX241" fmla="*/ 4830 w 10000"/>
                <a:gd name="connsiteY241" fmla="*/ 5474 h 10000"/>
                <a:gd name="connsiteX242" fmla="*/ 4848 w 10000"/>
                <a:gd name="connsiteY242" fmla="*/ 5538 h 10000"/>
                <a:gd name="connsiteX243" fmla="*/ 4867 w 10000"/>
                <a:gd name="connsiteY243" fmla="*/ 5513 h 10000"/>
                <a:gd name="connsiteX244" fmla="*/ 4885 w 10000"/>
                <a:gd name="connsiteY244" fmla="*/ 5218 h 10000"/>
                <a:gd name="connsiteX245" fmla="*/ 4913 w 10000"/>
                <a:gd name="connsiteY245" fmla="*/ 4744 h 10000"/>
                <a:gd name="connsiteX246" fmla="*/ 4931 w 10000"/>
                <a:gd name="connsiteY246" fmla="*/ 4397 h 10000"/>
                <a:gd name="connsiteX247" fmla="*/ 4949 w 10000"/>
                <a:gd name="connsiteY247" fmla="*/ 3821 h 10000"/>
                <a:gd name="connsiteX248" fmla="*/ 4964 w 10000"/>
                <a:gd name="connsiteY248" fmla="*/ 3372 h 10000"/>
                <a:gd name="connsiteX249" fmla="*/ 4982 w 10000"/>
                <a:gd name="connsiteY249" fmla="*/ 3372 h 10000"/>
                <a:gd name="connsiteX250" fmla="*/ 5000 w 10000"/>
                <a:gd name="connsiteY250" fmla="*/ 3795 h 10000"/>
                <a:gd name="connsiteX251" fmla="*/ 5029 w 10000"/>
                <a:gd name="connsiteY251" fmla="*/ 5192 h 10000"/>
                <a:gd name="connsiteX252" fmla="*/ 5054 w 10000"/>
                <a:gd name="connsiteY252" fmla="*/ 6436 h 10000"/>
                <a:gd name="connsiteX253" fmla="*/ 5072 w 10000"/>
                <a:gd name="connsiteY253" fmla="*/ 7321 h 10000"/>
                <a:gd name="connsiteX254" fmla="*/ 5090 w 10000"/>
                <a:gd name="connsiteY254" fmla="*/ 7359 h 10000"/>
                <a:gd name="connsiteX255" fmla="*/ 5108 w 10000"/>
                <a:gd name="connsiteY255" fmla="*/ 6846 h 10000"/>
                <a:gd name="connsiteX256" fmla="*/ 5126 w 10000"/>
                <a:gd name="connsiteY256" fmla="*/ 6179 h 10000"/>
                <a:gd name="connsiteX257" fmla="*/ 5144 w 10000"/>
                <a:gd name="connsiteY257" fmla="*/ 5897 h 10000"/>
                <a:gd name="connsiteX258" fmla="*/ 5162 w 10000"/>
                <a:gd name="connsiteY258" fmla="*/ 5538 h 10000"/>
                <a:gd name="connsiteX259" fmla="*/ 5191 w 10000"/>
                <a:gd name="connsiteY259" fmla="*/ 4590 h 10000"/>
                <a:gd name="connsiteX260" fmla="*/ 5209 w 10000"/>
                <a:gd name="connsiteY260" fmla="*/ 3064 h 10000"/>
                <a:gd name="connsiteX261" fmla="*/ 5227 w 10000"/>
                <a:gd name="connsiteY261" fmla="*/ 2615 h 10000"/>
                <a:gd name="connsiteX262" fmla="*/ 5253 w 10000"/>
                <a:gd name="connsiteY262" fmla="*/ 3474 h 10000"/>
                <a:gd name="connsiteX263" fmla="*/ 5271 w 10000"/>
                <a:gd name="connsiteY263" fmla="*/ 4359 h 10000"/>
                <a:gd name="connsiteX264" fmla="*/ 5289 w 10000"/>
                <a:gd name="connsiteY264" fmla="*/ 5321 h 10000"/>
                <a:gd name="connsiteX265" fmla="*/ 5307 w 10000"/>
                <a:gd name="connsiteY265" fmla="*/ 7013 h 10000"/>
                <a:gd name="connsiteX266" fmla="*/ 5332 w 10000"/>
                <a:gd name="connsiteY266" fmla="*/ 8179 h 10000"/>
                <a:gd name="connsiteX267" fmla="*/ 5350 w 10000"/>
                <a:gd name="connsiteY267" fmla="*/ 8115 h 10000"/>
                <a:gd name="connsiteX268" fmla="*/ 5368 w 10000"/>
                <a:gd name="connsiteY268" fmla="*/ 7256 h 10000"/>
                <a:gd name="connsiteX269" fmla="*/ 5386 w 10000"/>
                <a:gd name="connsiteY269" fmla="*/ 6269 h 10000"/>
                <a:gd name="connsiteX270" fmla="*/ 5404 w 10000"/>
                <a:gd name="connsiteY270" fmla="*/ 5410 h 10000"/>
                <a:gd name="connsiteX271" fmla="*/ 5422 w 10000"/>
                <a:gd name="connsiteY271" fmla="*/ 4974 h 10000"/>
                <a:gd name="connsiteX272" fmla="*/ 5451 w 10000"/>
                <a:gd name="connsiteY272" fmla="*/ 4551 h 10000"/>
                <a:gd name="connsiteX273" fmla="*/ 5469 w 10000"/>
                <a:gd name="connsiteY273" fmla="*/ 4231 h 10000"/>
                <a:gd name="connsiteX274" fmla="*/ 5487 w 10000"/>
                <a:gd name="connsiteY274" fmla="*/ 3885 h 10000"/>
                <a:gd name="connsiteX275" fmla="*/ 5512 w 10000"/>
                <a:gd name="connsiteY275" fmla="*/ 3667 h 10000"/>
                <a:gd name="connsiteX276" fmla="*/ 5530 w 10000"/>
                <a:gd name="connsiteY276" fmla="*/ 3218 h 10000"/>
                <a:gd name="connsiteX277" fmla="*/ 5548 w 10000"/>
                <a:gd name="connsiteY277" fmla="*/ 3192 h 10000"/>
                <a:gd name="connsiteX278" fmla="*/ 5566 w 10000"/>
                <a:gd name="connsiteY278" fmla="*/ 3731 h 10000"/>
                <a:gd name="connsiteX279" fmla="*/ 5592 w 10000"/>
                <a:gd name="connsiteY279" fmla="*/ 4615 h 10000"/>
                <a:gd name="connsiteX280" fmla="*/ 5610 w 10000"/>
                <a:gd name="connsiteY280" fmla="*/ 5321 h 10000"/>
                <a:gd name="connsiteX281" fmla="*/ 5628 w 10000"/>
                <a:gd name="connsiteY281" fmla="*/ 5731 h 10000"/>
                <a:gd name="connsiteX282" fmla="*/ 5657 w 10000"/>
                <a:gd name="connsiteY282" fmla="*/ 6090 h 10000"/>
                <a:gd name="connsiteX283" fmla="*/ 5675 w 10000"/>
                <a:gd name="connsiteY283" fmla="*/ 6026 h 10000"/>
                <a:gd name="connsiteX284" fmla="*/ 5693 w 10000"/>
                <a:gd name="connsiteY284" fmla="*/ 5321 h 10000"/>
                <a:gd name="connsiteX285" fmla="*/ 5711 w 10000"/>
                <a:gd name="connsiteY285" fmla="*/ 4397 h 10000"/>
                <a:gd name="connsiteX286" fmla="*/ 5729 w 10000"/>
                <a:gd name="connsiteY286" fmla="*/ 4077 h 10000"/>
                <a:gd name="connsiteX287" fmla="*/ 5747 w 10000"/>
                <a:gd name="connsiteY287" fmla="*/ 4051 h 10000"/>
                <a:gd name="connsiteX288" fmla="*/ 5772 w 10000"/>
                <a:gd name="connsiteY288" fmla="*/ 4974 h 10000"/>
                <a:gd name="connsiteX289" fmla="*/ 5790 w 10000"/>
                <a:gd name="connsiteY289" fmla="*/ 5897 h 10000"/>
                <a:gd name="connsiteX290" fmla="*/ 5808 w 10000"/>
                <a:gd name="connsiteY290" fmla="*/ 5795 h 10000"/>
                <a:gd name="connsiteX291" fmla="*/ 5826 w 10000"/>
                <a:gd name="connsiteY291" fmla="*/ 5321 h 10000"/>
                <a:gd name="connsiteX292" fmla="*/ 5851 w 10000"/>
                <a:gd name="connsiteY292" fmla="*/ 5064 h 10000"/>
                <a:gd name="connsiteX293" fmla="*/ 5869 w 10000"/>
                <a:gd name="connsiteY293" fmla="*/ 5321 h 10000"/>
                <a:gd name="connsiteX294" fmla="*/ 5887 w 10000"/>
                <a:gd name="connsiteY294" fmla="*/ 5154 h 10000"/>
                <a:gd name="connsiteX295" fmla="*/ 5905 w 10000"/>
                <a:gd name="connsiteY295" fmla="*/ 4936 h 10000"/>
                <a:gd name="connsiteX296" fmla="*/ 5934 w 10000"/>
                <a:gd name="connsiteY296" fmla="*/ 4462 h 10000"/>
                <a:gd name="connsiteX297" fmla="*/ 5988 w 10000"/>
                <a:gd name="connsiteY297" fmla="*/ 6372 h 10000"/>
                <a:gd name="connsiteX298" fmla="*/ 6006 w 10000"/>
                <a:gd name="connsiteY298" fmla="*/ 6628 h 10000"/>
                <a:gd name="connsiteX299" fmla="*/ 6025 w 10000"/>
                <a:gd name="connsiteY299" fmla="*/ 6179 h 10000"/>
                <a:gd name="connsiteX300" fmla="*/ 6050 w 10000"/>
                <a:gd name="connsiteY300" fmla="*/ 5513 h 10000"/>
                <a:gd name="connsiteX301" fmla="*/ 6068 w 10000"/>
                <a:gd name="connsiteY301" fmla="*/ 4846 h 10000"/>
                <a:gd name="connsiteX302" fmla="*/ 6093 w 10000"/>
                <a:gd name="connsiteY302" fmla="*/ 4487 h 10000"/>
                <a:gd name="connsiteX303" fmla="*/ 6111 w 10000"/>
                <a:gd name="connsiteY303" fmla="*/ 4333 h 10000"/>
                <a:gd name="connsiteX304" fmla="*/ 6129 w 10000"/>
                <a:gd name="connsiteY304" fmla="*/ 4654 h 10000"/>
                <a:gd name="connsiteX305" fmla="*/ 6147 w 10000"/>
                <a:gd name="connsiteY305" fmla="*/ 5282 h 10000"/>
                <a:gd name="connsiteX306" fmla="*/ 6165 w 10000"/>
                <a:gd name="connsiteY306" fmla="*/ 5154 h 10000"/>
                <a:gd name="connsiteX307" fmla="*/ 6194 w 10000"/>
                <a:gd name="connsiteY307" fmla="*/ 4013 h 10000"/>
                <a:gd name="connsiteX308" fmla="*/ 6212 w 10000"/>
                <a:gd name="connsiteY308" fmla="*/ 3064 h 10000"/>
                <a:gd name="connsiteX309" fmla="*/ 6230 w 10000"/>
                <a:gd name="connsiteY309" fmla="*/ 2359 h 10000"/>
                <a:gd name="connsiteX310" fmla="*/ 6255 w 10000"/>
                <a:gd name="connsiteY310" fmla="*/ 3795 h 10000"/>
                <a:gd name="connsiteX311" fmla="*/ 6273 w 10000"/>
                <a:gd name="connsiteY311" fmla="*/ 5923 h 10000"/>
                <a:gd name="connsiteX312" fmla="*/ 6291 w 10000"/>
                <a:gd name="connsiteY312" fmla="*/ 7321 h 10000"/>
                <a:gd name="connsiteX313" fmla="*/ 6310 w 10000"/>
                <a:gd name="connsiteY313" fmla="*/ 7641 h 10000"/>
                <a:gd name="connsiteX314" fmla="*/ 6328 w 10000"/>
                <a:gd name="connsiteY314" fmla="*/ 7359 h 10000"/>
                <a:gd name="connsiteX315" fmla="*/ 6346 w 10000"/>
                <a:gd name="connsiteY315" fmla="*/ 5833 h 10000"/>
                <a:gd name="connsiteX316" fmla="*/ 6371 w 10000"/>
                <a:gd name="connsiteY316" fmla="*/ 3436 h 10000"/>
                <a:gd name="connsiteX317" fmla="*/ 6389 w 10000"/>
                <a:gd name="connsiteY317" fmla="*/ 1462 h 10000"/>
                <a:gd name="connsiteX318" fmla="*/ 6407 w 10000"/>
                <a:gd name="connsiteY318" fmla="*/ 705 h 10000"/>
                <a:gd name="connsiteX319" fmla="*/ 6425 w 10000"/>
                <a:gd name="connsiteY319" fmla="*/ 3000 h 10000"/>
                <a:gd name="connsiteX320" fmla="*/ 6454 w 10000"/>
                <a:gd name="connsiteY320" fmla="*/ 6436 h 10000"/>
                <a:gd name="connsiteX321" fmla="*/ 6472 w 10000"/>
                <a:gd name="connsiteY321" fmla="*/ 8628 h 10000"/>
                <a:gd name="connsiteX322" fmla="*/ 6490 w 10000"/>
                <a:gd name="connsiteY322" fmla="*/ 9077 h 10000"/>
                <a:gd name="connsiteX323" fmla="*/ 6515 w 10000"/>
                <a:gd name="connsiteY323" fmla="*/ 8603 h 10000"/>
                <a:gd name="connsiteX324" fmla="*/ 6533 w 10000"/>
                <a:gd name="connsiteY324" fmla="*/ 7679 h 10000"/>
                <a:gd name="connsiteX325" fmla="*/ 6551 w 10000"/>
                <a:gd name="connsiteY325" fmla="*/ 6846 h 10000"/>
                <a:gd name="connsiteX326" fmla="*/ 6569 w 10000"/>
                <a:gd name="connsiteY326" fmla="*/ 6090 h 10000"/>
                <a:gd name="connsiteX327" fmla="*/ 6587 w 10000"/>
                <a:gd name="connsiteY327" fmla="*/ 5128 h 10000"/>
                <a:gd name="connsiteX328" fmla="*/ 6605 w 10000"/>
                <a:gd name="connsiteY328" fmla="*/ 4013 h 10000"/>
                <a:gd name="connsiteX329" fmla="*/ 6631 w 10000"/>
                <a:gd name="connsiteY329" fmla="*/ 3372 h 10000"/>
                <a:gd name="connsiteX330" fmla="*/ 6649 w 10000"/>
                <a:gd name="connsiteY330" fmla="*/ 3436 h 10000"/>
                <a:gd name="connsiteX331" fmla="*/ 6677 w 10000"/>
                <a:gd name="connsiteY331" fmla="*/ 4179 h 10000"/>
                <a:gd name="connsiteX332" fmla="*/ 6696 w 10000"/>
                <a:gd name="connsiteY332" fmla="*/ 4551 h 10000"/>
                <a:gd name="connsiteX333" fmla="*/ 6714 w 10000"/>
                <a:gd name="connsiteY333" fmla="*/ 4333 h 10000"/>
                <a:gd name="connsiteX334" fmla="*/ 6732 w 10000"/>
                <a:gd name="connsiteY334" fmla="*/ 4269 h 10000"/>
                <a:gd name="connsiteX335" fmla="*/ 6750 w 10000"/>
                <a:gd name="connsiteY335" fmla="*/ 4333 h 10000"/>
                <a:gd name="connsiteX336" fmla="*/ 6768 w 10000"/>
                <a:gd name="connsiteY336" fmla="*/ 4615 h 10000"/>
                <a:gd name="connsiteX337" fmla="*/ 6793 w 10000"/>
                <a:gd name="connsiteY337" fmla="*/ 4936 h 10000"/>
                <a:gd name="connsiteX338" fmla="*/ 6811 w 10000"/>
                <a:gd name="connsiteY338" fmla="*/ 4974 h 10000"/>
                <a:gd name="connsiteX339" fmla="*/ 6829 w 10000"/>
                <a:gd name="connsiteY339" fmla="*/ 4744 h 10000"/>
                <a:gd name="connsiteX340" fmla="*/ 6847 w 10000"/>
                <a:gd name="connsiteY340" fmla="*/ 4423 h 10000"/>
                <a:gd name="connsiteX341" fmla="*/ 6876 w 10000"/>
                <a:gd name="connsiteY341" fmla="*/ 4462 h 10000"/>
                <a:gd name="connsiteX342" fmla="*/ 6890 w 10000"/>
                <a:gd name="connsiteY342" fmla="*/ 4526 h 10000"/>
                <a:gd name="connsiteX343" fmla="*/ 6908 w 10000"/>
                <a:gd name="connsiteY343" fmla="*/ 4397 h 10000"/>
                <a:gd name="connsiteX344" fmla="*/ 6937 w 10000"/>
                <a:gd name="connsiteY344" fmla="*/ 4744 h 10000"/>
                <a:gd name="connsiteX345" fmla="*/ 6955 w 10000"/>
                <a:gd name="connsiteY345" fmla="*/ 5513 h 10000"/>
                <a:gd name="connsiteX346" fmla="*/ 6973 w 10000"/>
                <a:gd name="connsiteY346" fmla="*/ 6051 h 10000"/>
                <a:gd name="connsiteX347" fmla="*/ 6991 w 10000"/>
                <a:gd name="connsiteY347" fmla="*/ 5897 h 10000"/>
                <a:gd name="connsiteX348" fmla="*/ 7009 w 10000"/>
                <a:gd name="connsiteY348" fmla="*/ 5577 h 10000"/>
                <a:gd name="connsiteX349" fmla="*/ 7027 w 10000"/>
                <a:gd name="connsiteY349" fmla="*/ 5321 h 10000"/>
                <a:gd name="connsiteX350" fmla="*/ 7053 w 10000"/>
                <a:gd name="connsiteY350" fmla="*/ 4936 h 10000"/>
                <a:gd name="connsiteX351" fmla="*/ 7071 w 10000"/>
                <a:gd name="connsiteY351" fmla="*/ 4654 h 10000"/>
                <a:gd name="connsiteX352" fmla="*/ 7089 w 10000"/>
                <a:gd name="connsiteY352" fmla="*/ 4526 h 10000"/>
                <a:gd name="connsiteX353" fmla="*/ 7118 w 10000"/>
                <a:gd name="connsiteY353" fmla="*/ 4487 h 10000"/>
                <a:gd name="connsiteX354" fmla="*/ 7136 w 10000"/>
                <a:gd name="connsiteY354" fmla="*/ 4590 h 10000"/>
                <a:gd name="connsiteX355" fmla="*/ 7154 w 10000"/>
                <a:gd name="connsiteY355" fmla="*/ 5218 h 10000"/>
                <a:gd name="connsiteX356" fmla="*/ 7168 w 10000"/>
                <a:gd name="connsiteY356" fmla="*/ 5218 h 10000"/>
                <a:gd name="connsiteX357" fmla="*/ 7186 w 10000"/>
                <a:gd name="connsiteY357" fmla="*/ 4654 h 10000"/>
                <a:gd name="connsiteX358" fmla="*/ 7215 w 10000"/>
                <a:gd name="connsiteY358" fmla="*/ 4423 h 10000"/>
                <a:gd name="connsiteX359" fmla="*/ 7233 w 10000"/>
                <a:gd name="connsiteY359" fmla="*/ 4654 h 10000"/>
                <a:gd name="connsiteX360" fmla="*/ 7251 w 10000"/>
                <a:gd name="connsiteY360" fmla="*/ 5154 h 10000"/>
                <a:gd name="connsiteX361" fmla="*/ 7276 w 10000"/>
                <a:gd name="connsiteY361" fmla="*/ 5731 h 10000"/>
                <a:gd name="connsiteX362" fmla="*/ 7294 w 10000"/>
                <a:gd name="connsiteY362" fmla="*/ 6051 h 10000"/>
                <a:gd name="connsiteX363" fmla="*/ 7312 w 10000"/>
                <a:gd name="connsiteY363" fmla="*/ 5962 h 10000"/>
                <a:gd name="connsiteX364" fmla="*/ 7330 w 10000"/>
                <a:gd name="connsiteY364" fmla="*/ 5897 h 10000"/>
                <a:gd name="connsiteX365" fmla="*/ 7348 w 10000"/>
                <a:gd name="connsiteY365" fmla="*/ 5321 h 10000"/>
                <a:gd name="connsiteX366" fmla="*/ 7367 w 10000"/>
                <a:gd name="connsiteY366" fmla="*/ 4679 h 10000"/>
                <a:gd name="connsiteX367" fmla="*/ 7395 w 10000"/>
                <a:gd name="connsiteY367" fmla="*/ 4115 h 10000"/>
                <a:gd name="connsiteX368" fmla="*/ 7413 w 10000"/>
                <a:gd name="connsiteY368" fmla="*/ 3474 h 10000"/>
                <a:gd name="connsiteX369" fmla="*/ 7431 w 10000"/>
                <a:gd name="connsiteY369" fmla="*/ 3410 h 10000"/>
                <a:gd name="connsiteX370" fmla="*/ 7446 w 10000"/>
                <a:gd name="connsiteY370" fmla="*/ 4808 h 10000"/>
                <a:gd name="connsiteX371" fmla="*/ 7475 w 10000"/>
                <a:gd name="connsiteY371" fmla="*/ 6090 h 10000"/>
                <a:gd name="connsiteX372" fmla="*/ 7493 w 10000"/>
                <a:gd name="connsiteY372" fmla="*/ 5833 h 10000"/>
                <a:gd name="connsiteX373" fmla="*/ 7511 w 10000"/>
                <a:gd name="connsiteY373" fmla="*/ 4359 h 10000"/>
                <a:gd name="connsiteX374" fmla="*/ 7536 w 10000"/>
                <a:gd name="connsiteY374" fmla="*/ 2705 h 10000"/>
                <a:gd name="connsiteX375" fmla="*/ 7554 w 10000"/>
                <a:gd name="connsiteY375" fmla="*/ 1974 h 10000"/>
                <a:gd name="connsiteX376" fmla="*/ 7572 w 10000"/>
                <a:gd name="connsiteY376" fmla="*/ 4013 h 10000"/>
                <a:gd name="connsiteX377" fmla="*/ 7590 w 10000"/>
                <a:gd name="connsiteY377" fmla="*/ 6372 h 10000"/>
                <a:gd name="connsiteX378" fmla="*/ 7608 w 10000"/>
                <a:gd name="connsiteY378" fmla="*/ 7808 h 10000"/>
                <a:gd name="connsiteX379" fmla="*/ 7626 w 10000"/>
                <a:gd name="connsiteY379" fmla="*/ 7577 h 10000"/>
                <a:gd name="connsiteX380" fmla="*/ 7655 w 10000"/>
                <a:gd name="connsiteY380" fmla="*/ 7295 h 10000"/>
                <a:gd name="connsiteX381" fmla="*/ 7673 w 10000"/>
                <a:gd name="connsiteY381" fmla="*/ 7321 h 10000"/>
                <a:gd name="connsiteX382" fmla="*/ 7691 w 10000"/>
                <a:gd name="connsiteY382" fmla="*/ 7551 h 10000"/>
                <a:gd name="connsiteX383" fmla="*/ 7716 w 10000"/>
                <a:gd name="connsiteY383" fmla="*/ 7679 h 10000"/>
                <a:gd name="connsiteX384" fmla="*/ 7734 w 10000"/>
                <a:gd name="connsiteY384" fmla="*/ 7231 h 10000"/>
                <a:gd name="connsiteX385" fmla="*/ 7753 w 10000"/>
                <a:gd name="connsiteY385" fmla="*/ 6526 h 10000"/>
                <a:gd name="connsiteX386" fmla="*/ 7771 w 10000"/>
                <a:gd name="connsiteY386" fmla="*/ 5859 h 10000"/>
                <a:gd name="connsiteX387" fmla="*/ 7796 w 10000"/>
                <a:gd name="connsiteY387" fmla="*/ 5154 h 10000"/>
                <a:gd name="connsiteX388" fmla="*/ 7814 w 10000"/>
                <a:gd name="connsiteY388" fmla="*/ 4615 h 10000"/>
                <a:gd name="connsiteX389" fmla="*/ 7832 w 10000"/>
                <a:gd name="connsiteY389" fmla="*/ 3949 h 10000"/>
                <a:gd name="connsiteX390" fmla="*/ 7850 w 10000"/>
                <a:gd name="connsiteY390" fmla="*/ 3474 h 10000"/>
                <a:gd name="connsiteX391" fmla="*/ 7868 w 10000"/>
                <a:gd name="connsiteY391" fmla="*/ 2936 h 10000"/>
                <a:gd name="connsiteX392" fmla="*/ 7897 w 10000"/>
                <a:gd name="connsiteY392" fmla="*/ 2808 h 10000"/>
                <a:gd name="connsiteX393" fmla="*/ 7915 w 10000"/>
                <a:gd name="connsiteY393" fmla="*/ 3474 h 10000"/>
                <a:gd name="connsiteX394" fmla="*/ 7933 w 10000"/>
                <a:gd name="connsiteY394" fmla="*/ 4462 h 10000"/>
                <a:gd name="connsiteX395" fmla="*/ 7951 w 10000"/>
                <a:gd name="connsiteY395" fmla="*/ 4590 h 10000"/>
                <a:gd name="connsiteX396" fmla="*/ 7976 w 10000"/>
                <a:gd name="connsiteY396" fmla="*/ 4333 h 10000"/>
                <a:gd name="connsiteX397" fmla="*/ 7994 w 10000"/>
                <a:gd name="connsiteY397" fmla="*/ 4295 h 10000"/>
                <a:gd name="connsiteX398" fmla="*/ 8012 w 10000"/>
                <a:gd name="connsiteY398" fmla="*/ 4205 h 10000"/>
                <a:gd name="connsiteX399" fmla="*/ 8030 w 10000"/>
                <a:gd name="connsiteY399" fmla="*/ 3949 h 10000"/>
                <a:gd name="connsiteX400" fmla="*/ 8048 w 10000"/>
                <a:gd name="connsiteY400" fmla="*/ 4654 h 10000"/>
                <a:gd name="connsiteX401" fmla="*/ 8074 w 10000"/>
                <a:gd name="connsiteY401" fmla="*/ 5282 h 10000"/>
                <a:gd name="connsiteX402" fmla="*/ 8092 w 10000"/>
                <a:gd name="connsiteY402" fmla="*/ 6051 h 10000"/>
                <a:gd name="connsiteX403" fmla="*/ 8120 w 10000"/>
                <a:gd name="connsiteY403" fmla="*/ 6718 h 10000"/>
                <a:gd name="connsiteX404" fmla="*/ 8139 w 10000"/>
                <a:gd name="connsiteY404" fmla="*/ 6821 h 10000"/>
                <a:gd name="connsiteX405" fmla="*/ 8157 w 10000"/>
                <a:gd name="connsiteY405" fmla="*/ 6462 h 10000"/>
                <a:gd name="connsiteX406" fmla="*/ 8175 w 10000"/>
                <a:gd name="connsiteY406" fmla="*/ 5321 h 10000"/>
                <a:gd name="connsiteX407" fmla="*/ 8193 w 10000"/>
                <a:gd name="connsiteY407" fmla="*/ 2769 h 10000"/>
                <a:gd name="connsiteX408" fmla="*/ 8211 w 10000"/>
                <a:gd name="connsiteY408" fmla="*/ 1244 h 10000"/>
                <a:gd name="connsiteX409" fmla="*/ 8229 w 10000"/>
                <a:gd name="connsiteY409" fmla="*/ 962 h 10000"/>
                <a:gd name="connsiteX410" fmla="*/ 8254 w 10000"/>
                <a:gd name="connsiteY410" fmla="*/ 3603 h 10000"/>
                <a:gd name="connsiteX411" fmla="*/ 8272 w 10000"/>
                <a:gd name="connsiteY411" fmla="*/ 6846 h 10000"/>
                <a:gd name="connsiteX412" fmla="*/ 8297 w 10000"/>
                <a:gd name="connsiteY412" fmla="*/ 8282 h 10000"/>
                <a:gd name="connsiteX413" fmla="*/ 8315 w 10000"/>
                <a:gd name="connsiteY413" fmla="*/ 8218 h 10000"/>
                <a:gd name="connsiteX414" fmla="*/ 8333 w 10000"/>
                <a:gd name="connsiteY414" fmla="*/ 7679 h 10000"/>
                <a:gd name="connsiteX415" fmla="*/ 8351 w 10000"/>
                <a:gd name="connsiteY415" fmla="*/ 7038 h 10000"/>
                <a:gd name="connsiteX416" fmla="*/ 8369 w 10000"/>
                <a:gd name="connsiteY416" fmla="*/ 6436 h 10000"/>
                <a:gd name="connsiteX417" fmla="*/ 8398 w 10000"/>
                <a:gd name="connsiteY417" fmla="*/ 6115 h 10000"/>
                <a:gd name="connsiteX418" fmla="*/ 8416 w 10000"/>
                <a:gd name="connsiteY418" fmla="*/ 5833 h 10000"/>
                <a:gd name="connsiteX419" fmla="*/ 8434 w 10000"/>
                <a:gd name="connsiteY419" fmla="*/ 5449 h 10000"/>
                <a:gd name="connsiteX420" fmla="*/ 8452 w 10000"/>
                <a:gd name="connsiteY420" fmla="*/ 4872 h 10000"/>
                <a:gd name="connsiteX421" fmla="*/ 8470 w 10000"/>
                <a:gd name="connsiteY421" fmla="*/ 4333 h 10000"/>
                <a:gd name="connsiteX422" fmla="*/ 8496 w 10000"/>
                <a:gd name="connsiteY422" fmla="*/ 3795 h 10000"/>
                <a:gd name="connsiteX423" fmla="*/ 8514 w 10000"/>
                <a:gd name="connsiteY423" fmla="*/ 3538 h 10000"/>
                <a:gd name="connsiteX424" fmla="*/ 8532 w 10000"/>
                <a:gd name="connsiteY424" fmla="*/ 3244 h 10000"/>
                <a:gd name="connsiteX425" fmla="*/ 8557 w 10000"/>
                <a:gd name="connsiteY425" fmla="*/ 3372 h 10000"/>
                <a:gd name="connsiteX426" fmla="*/ 8575 w 10000"/>
                <a:gd name="connsiteY426" fmla="*/ 3244 h 10000"/>
                <a:gd name="connsiteX427" fmla="*/ 8593 w 10000"/>
                <a:gd name="connsiteY427" fmla="*/ 2513 h 10000"/>
                <a:gd name="connsiteX428" fmla="*/ 8611 w 10000"/>
                <a:gd name="connsiteY428" fmla="*/ 2897 h 10000"/>
                <a:gd name="connsiteX429" fmla="*/ 8629 w 10000"/>
                <a:gd name="connsiteY429" fmla="*/ 5128 h 10000"/>
                <a:gd name="connsiteX430" fmla="*/ 8658 w 10000"/>
                <a:gd name="connsiteY430" fmla="*/ 6846 h 10000"/>
                <a:gd name="connsiteX431" fmla="*/ 8676 w 10000"/>
                <a:gd name="connsiteY431" fmla="*/ 7038 h 10000"/>
                <a:gd name="connsiteX432" fmla="*/ 8694 w 10000"/>
                <a:gd name="connsiteY432" fmla="*/ 6821 h 10000"/>
                <a:gd name="connsiteX433" fmla="*/ 8719 w 10000"/>
                <a:gd name="connsiteY433" fmla="*/ 6051 h 10000"/>
                <a:gd name="connsiteX434" fmla="*/ 8737 w 10000"/>
                <a:gd name="connsiteY434" fmla="*/ 4974 h 10000"/>
                <a:gd name="connsiteX435" fmla="*/ 8755 w 10000"/>
                <a:gd name="connsiteY435" fmla="*/ 3885 h 10000"/>
                <a:gd name="connsiteX436" fmla="*/ 8773 w 10000"/>
                <a:gd name="connsiteY436" fmla="*/ 3795 h 10000"/>
                <a:gd name="connsiteX437" fmla="*/ 8791 w 10000"/>
                <a:gd name="connsiteY437" fmla="*/ 4910 h 10000"/>
                <a:gd name="connsiteX438" fmla="*/ 8810 w 10000"/>
                <a:gd name="connsiteY438" fmla="*/ 6590 h 10000"/>
                <a:gd name="connsiteX439" fmla="*/ 8835 w 10000"/>
                <a:gd name="connsiteY439" fmla="*/ 7705 h 10000"/>
                <a:gd name="connsiteX440" fmla="*/ 8853 w 10000"/>
                <a:gd name="connsiteY440" fmla="*/ 7641 h 10000"/>
                <a:gd name="connsiteX441" fmla="*/ 8871 w 10000"/>
                <a:gd name="connsiteY441" fmla="*/ 6974 h 10000"/>
                <a:gd name="connsiteX442" fmla="*/ 8889 w 10000"/>
                <a:gd name="connsiteY442" fmla="*/ 6244 h 10000"/>
                <a:gd name="connsiteX443" fmla="*/ 8918 w 10000"/>
                <a:gd name="connsiteY443" fmla="*/ 5667 h 10000"/>
                <a:gd name="connsiteX444" fmla="*/ 8936 w 10000"/>
                <a:gd name="connsiteY444" fmla="*/ 5282 h 10000"/>
                <a:gd name="connsiteX445" fmla="*/ 8954 w 10000"/>
                <a:gd name="connsiteY445" fmla="*/ 4782 h 10000"/>
                <a:gd name="connsiteX446" fmla="*/ 8972 w 10000"/>
                <a:gd name="connsiteY446" fmla="*/ 3987 h 10000"/>
                <a:gd name="connsiteX447" fmla="*/ 8997 w 10000"/>
                <a:gd name="connsiteY447" fmla="*/ 3244 h 10000"/>
                <a:gd name="connsiteX448" fmla="*/ 9015 w 10000"/>
                <a:gd name="connsiteY448" fmla="*/ 2872 h 10000"/>
                <a:gd name="connsiteX449" fmla="*/ 9033 w 10000"/>
                <a:gd name="connsiteY449" fmla="*/ 2962 h 10000"/>
                <a:gd name="connsiteX450" fmla="*/ 9051 w 10000"/>
                <a:gd name="connsiteY450" fmla="*/ 3667 h 10000"/>
                <a:gd name="connsiteX451" fmla="*/ 9069 w 10000"/>
                <a:gd name="connsiteY451" fmla="*/ 5321 h 10000"/>
                <a:gd name="connsiteX452" fmla="*/ 9098 w 10000"/>
                <a:gd name="connsiteY452" fmla="*/ 6462 h 10000"/>
                <a:gd name="connsiteX453" fmla="*/ 9113 w 10000"/>
                <a:gd name="connsiteY453" fmla="*/ 6051 h 10000"/>
                <a:gd name="connsiteX454" fmla="*/ 9141 w 10000"/>
                <a:gd name="connsiteY454" fmla="*/ 5103 h 10000"/>
                <a:gd name="connsiteX455" fmla="*/ 9159 w 10000"/>
                <a:gd name="connsiteY455" fmla="*/ 4551 h 10000"/>
                <a:gd name="connsiteX456" fmla="*/ 9177 w 10000"/>
                <a:gd name="connsiteY456" fmla="*/ 4974 h 10000"/>
                <a:gd name="connsiteX457" fmla="*/ 9196 w 10000"/>
                <a:gd name="connsiteY457" fmla="*/ 5897 h 10000"/>
                <a:gd name="connsiteX458" fmla="*/ 9214 w 10000"/>
                <a:gd name="connsiteY458" fmla="*/ 6179 h 10000"/>
                <a:gd name="connsiteX459" fmla="*/ 9232 w 10000"/>
                <a:gd name="connsiteY459" fmla="*/ 5667 h 10000"/>
                <a:gd name="connsiteX460" fmla="*/ 9257 w 10000"/>
                <a:gd name="connsiteY460" fmla="*/ 5154 h 10000"/>
                <a:gd name="connsiteX461" fmla="*/ 9275 w 10000"/>
                <a:gd name="connsiteY461" fmla="*/ 4910 h 10000"/>
                <a:gd name="connsiteX462" fmla="*/ 9293 w 10000"/>
                <a:gd name="connsiteY462" fmla="*/ 4718 h 10000"/>
                <a:gd name="connsiteX463" fmla="*/ 9322 w 10000"/>
                <a:gd name="connsiteY463" fmla="*/ 4462 h 10000"/>
                <a:gd name="connsiteX464" fmla="*/ 9340 w 10000"/>
                <a:gd name="connsiteY464" fmla="*/ 4179 h 10000"/>
                <a:gd name="connsiteX465" fmla="*/ 9358 w 10000"/>
                <a:gd name="connsiteY465" fmla="*/ 4115 h 10000"/>
                <a:gd name="connsiteX466" fmla="*/ 9376 w 10000"/>
                <a:gd name="connsiteY466" fmla="*/ 4141 h 10000"/>
                <a:gd name="connsiteX467" fmla="*/ 9390 w 10000"/>
                <a:gd name="connsiteY467" fmla="*/ 4462 h 10000"/>
                <a:gd name="connsiteX468" fmla="*/ 9419 w 10000"/>
                <a:gd name="connsiteY468" fmla="*/ 4782 h 10000"/>
                <a:gd name="connsiteX469" fmla="*/ 9437 w 10000"/>
                <a:gd name="connsiteY469" fmla="*/ 5410 h 10000"/>
                <a:gd name="connsiteX470" fmla="*/ 9455 w 10000"/>
                <a:gd name="connsiteY470" fmla="*/ 6090 h 10000"/>
                <a:gd name="connsiteX471" fmla="*/ 9473 w 10000"/>
                <a:gd name="connsiteY471" fmla="*/ 6308 h 10000"/>
                <a:gd name="connsiteX472" fmla="*/ 9491 w 10000"/>
                <a:gd name="connsiteY472" fmla="*/ 6026 h 10000"/>
                <a:gd name="connsiteX473" fmla="*/ 9517 w 10000"/>
                <a:gd name="connsiteY473" fmla="*/ 5321 h 10000"/>
                <a:gd name="connsiteX474" fmla="*/ 9535 w 10000"/>
                <a:gd name="connsiteY474" fmla="*/ 4936 h 10000"/>
                <a:gd name="connsiteX475" fmla="*/ 9553 w 10000"/>
                <a:gd name="connsiteY475" fmla="*/ 4782 h 10000"/>
                <a:gd name="connsiteX476" fmla="*/ 9582 w 10000"/>
                <a:gd name="connsiteY476" fmla="*/ 5000 h 10000"/>
                <a:gd name="connsiteX477" fmla="*/ 9600 w 10000"/>
                <a:gd name="connsiteY477" fmla="*/ 5218 h 10000"/>
                <a:gd name="connsiteX478" fmla="*/ 9618 w 10000"/>
                <a:gd name="connsiteY478" fmla="*/ 5192 h 10000"/>
                <a:gd name="connsiteX479" fmla="*/ 9636 w 10000"/>
                <a:gd name="connsiteY479" fmla="*/ 5346 h 10000"/>
                <a:gd name="connsiteX480" fmla="*/ 9654 w 10000"/>
                <a:gd name="connsiteY480" fmla="*/ 5128 h 10000"/>
                <a:gd name="connsiteX481" fmla="*/ 9679 w 10000"/>
                <a:gd name="connsiteY481" fmla="*/ 4974 h 10000"/>
                <a:gd name="connsiteX482" fmla="*/ 9697 w 10000"/>
                <a:gd name="connsiteY482" fmla="*/ 4936 h 10000"/>
                <a:gd name="connsiteX483" fmla="*/ 9722 w 10000"/>
                <a:gd name="connsiteY483" fmla="*/ 5000 h 10000"/>
                <a:gd name="connsiteX484" fmla="*/ 9740 w 10000"/>
                <a:gd name="connsiteY484" fmla="*/ 4872 h 10000"/>
                <a:gd name="connsiteX485" fmla="*/ 9758 w 10000"/>
                <a:gd name="connsiteY485" fmla="*/ 4679 h 10000"/>
                <a:gd name="connsiteX486" fmla="*/ 9776 w 10000"/>
                <a:gd name="connsiteY486" fmla="*/ 4744 h 10000"/>
                <a:gd name="connsiteX487" fmla="*/ 9794 w 10000"/>
                <a:gd name="connsiteY487" fmla="*/ 4974 h 10000"/>
                <a:gd name="connsiteX488" fmla="*/ 9812 w 10000"/>
                <a:gd name="connsiteY488" fmla="*/ 4910 h 10000"/>
                <a:gd name="connsiteX489" fmla="*/ 9830 w 10000"/>
                <a:gd name="connsiteY489" fmla="*/ 4872 h 10000"/>
                <a:gd name="connsiteX490" fmla="*/ 9859 w 10000"/>
                <a:gd name="connsiteY490" fmla="*/ 4654 h 10000"/>
                <a:gd name="connsiteX491" fmla="*/ 9877 w 10000"/>
                <a:gd name="connsiteY491" fmla="*/ 4397 h 10000"/>
                <a:gd name="connsiteX492" fmla="*/ 9895 w 10000"/>
                <a:gd name="connsiteY492" fmla="*/ 4590 h 10000"/>
                <a:gd name="connsiteX493" fmla="*/ 9913 w 10000"/>
                <a:gd name="connsiteY493" fmla="*/ 4679 h 10000"/>
                <a:gd name="connsiteX494" fmla="*/ 9939 w 10000"/>
                <a:gd name="connsiteY494" fmla="*/ 4744 h 10000"/>
                <a:gd name="connsiteX495" fmla="*/ 9957 w 10000"/>
                <a:gd name="connsiteY495" fmla="*/ 4782 h 10000"/>
                <a:gd name="connsiteX496" fmla="*/ 9975 w 10000"/>
                <a:gd name="connsiteY496" fmla="*/ 4744 h 10000"/>
                <a:gd name="connsiteX497" fmla="*/ 10000 w 10000"/>
                <a:gd name="connsiteY497" fmla="*/ 534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6 w 10000"/>
                <a:gd name="connsiteY11" fmla="*/ 6333 h 10000"/>
                <a:gd name="connsiteX12" fmla="*/ 245 w 10000"/>
                <a:gd name="connsiteY12" fmla="*/ 6115 h 10000"/>
                <a:gd name="connsiteX13" fmla="*/ 260 w 10000"/>
                <a:gd name="connsiteY13" fmla="*/ 5667 h 10000"/>
                <a:gd name="connsiteX14" fmla="*/ 278 w 10000"/>
                <a:gd name="connsiteY14" fmla="*/ 5385 h 10000"/>
                <a:gd name="connsiteX15" fmla="*/ 296 w 10000"/>
                <a:gd name="connsiteY15" fmla="*/ 4872 h 10000"/>
                <a:gd name="connsiteX16" fmla="*/ 314 w 10000"/>
                <a:gd name="connsiteY16" fmla="*/ 4013 h 10000"/>
                <a:gd name="connsiteX17" fmla="*/ 343 w 10000"/>
                <a:gd name="connsiteY17" fmla="*/ 3795 h 10000"/>
                <a:gd name="connsiteX18" fmla="*/ 361 w 10000"/>
                <a:gd name="connsiteY18" fmla="*/ 3859 h 10000"/>
                <a:gd name="connsiteX19" fmla="*/ 379 w 10000"/>
                <a:gd name="connsiteY19" fmla="*/ 4115 h 10000"/>
                <a:gd name="connsiteX20" fmla="*/ 404 w 10000"/>
                <a:gd name="connsiteY20" fmla="*/ 4872 h 10000"/>
                <a:gd name="connsiteX21" fmla="*/ 422 w 10000"/>
                <a:gd name="connsiteY21" fmla="*/ 5513 h 10000"/>
                <a:gd name="connsiteX22" fmla="*/ 440 w 10000"/>
                <a:gd name="connsiteY22" fmla="*/ 5513 h 10000"/>
                <a:gd name="connsiteX23" fmla="*/ 458 w 10000"/>
                <a:gd name="connsiteY23" fmla="*/ 5641 h 10000"/>
                <a:gd name="connsiteX24" fmla="*/ 476 w 10000"/>
                <a:gd name="connsiteY24" fmla="*/ 5705 h 10000"/>
                <a:gd name="connsiteX25" fmla="*/ 494 w 10000"/>
                <a:gd name="connsiteY25" fmla="*/ 5833 h 10000"/>
                <a:gd name="connsiteX26" fmla="*/ 523 w 10000"/>
                <a:gd name="connsiteY26" fmla="*/ 5731 h 10000"/>
                <a:gd name="connsiteX27" fmla="*/ 538 w 10000"/>
                <a:gd name="connsiteY27" fmla="*/ 5321 h 10000"/>
                <a:gd name="connsiteX28" fmla="*/ 556 w 10000"/>
                <a:gd name="connsiteY28" fmla="*/ 4974 h 10000"/>
                <a:gd name="connsiteX29" fmla="*/ 584 w 10000"/>
                <a:gd name="connsiteY29" fmla="*/ 4526 h 10000"/>
                <a:gd name="connsiteX30" fmla="*/ 602 w 10000"/>
                <a:gd name="connsiteY30" fmla="*/ 4051 h 10000"/>
                <a:gd name="connsiteX31" fmla="*/ 620 w 10000"/>
                <a:gd name="connsiteY31" fmla="*/ 3372 h 10000"/>
                <a:gd name="connsiteX32" fmla="*/ 639 w 10000"/>
                <a:gd name="connsiteY32" fmla="*/ 3026 h 10000"/>
                <a:gd name="connsiteX33" fmla="*/ 664 w 10000"/>
                <a:gd name="connsiteY33" fmla="*/ 3282 h 10000"/>
                <a:gd name="connsiteX34" fmla="*/ 682 w 10000"/>
                <a:gd name="connsiteY34" fmla="*/ 4551 h 10000"/>
                <a:gd name="connsiteX35" fmla="*/ 700 w 10000"/>
                <a:gd name="connsiteY35" fmla="*/ 6090 h 10000"/>
                <a:gd name="connsiteX36" fmla="*/ 718 w 10000"/>
                <a:gd name="connsiteY36" fmla="*/ 7256 h 10000"/>
                <a:gd name="connsiteX37" fmla="*/ 736 w 10000"/>
                <a:gd name="connsiteY37" fmla="*/ 7449 h 10000"/>
                <a:gd name="connsiteX38" fmla="*/ 765 w 10000"/>
                <a:gd name="connsiteY38" fmla="*/ 7077 h 10000"/>
                <a:gd name="connsiteX39" fmla="*/ 783 w 10000"/>
                <a:gd name="connsiteY39" fmla="*/ 5603 h 10000"/>
                <a:gd name="connsiteX40" fmla="*/ 797 w 10000"/>
                <a:gd name="connsiteY40" fmla="*/ 3282 h 10000"/>
                <a:gd name="connsiteX41" fmla="*/ 815 w 10000"/>
                <a:gd name="connsiteY41" fmla="*/ 1308 h 10000"/>
                <a:gd name="connsiteX42" fmla="*/ 844 w 10000"/>
                <a:gd name="connsiteY42" fmla="*/ 962 h 10000"/>
                <a:gd name="connsiteX43" fmla="*/ 862 w 10000"/>
                <a:gd name="connsiteY43" fmla="*/ 3282 h 10000"/>
                <a:gd name="connsiteX44" fmla="*/ 880 w 10000"/>
                <a:gd name="connsiteY44" fmla="*/ 7744 h 10000"/>
                <a:gd name="connsiteX45" fmla="*/ 898 w 10000"/>
                <a:gd name="connsiteY45" fmla="*/ 10000 h 10000"/>
                <a:gd name="connsiteX46" fmla="*/ 916 w 10000"/>
                <a:gd name="connsiteY46" fmla="*/ 8821 h 10000"/>
                <a:gd name="connsiteX47" fmla="*/ 942 w 10000"/>
                <a:gd name="connsiteY47" fmla="*/ 6564 h 10000"/>
                <a:gd name="connsiteX48" fmla="*/ 960 w 10000"/>
                <a:gd name="connsiteY48" fmla="*/ 5064 h 10000"/>
                <a:gd name="connsiteX49" fmla="*/ 988 w 10000"/>
                <a:gd name="connsiteY49" fmla="*/ 4744 h 10000"/>
                <a:gd name="connsiteX50" fmla="*/ 1006 w 10000"/>
                <a:gd name="connsiteY50" fmla="*/ 5000 h 10000"/>
                <a:gd name="connsiteX51" fmla="*/ 1025 w 10000"/>
                <a:gd name="connsiteY51" fmla="*/ 5513 h 10000"/>
                <a:gd name="connsiteX52" fmla="*/ 1043 w 10000"/>
                <a:gd name="connsiteY52" fmla="*/ 5641 h 10000"/>
                <a:gd name="connsiteX53" fmla="*/ 1061 w 10000"/>
                <a:gd name="connsiteY53" fmla="*/ 5577 h 10000"/>
                <a:gd name="connsiteX54" fmla="*/ 1075 w 10000"/>
                <a:gd name="connsiteY54" fmla="*/ 5346 h 10000"/>
                <a:gd name="connsiteX55" fmla="*/ 1093 w 10000"/>
                <a:gd name="connsiteY55" fmla="*/ 4936 h 10000"/>
                <a:gd name="connsiteX56" fmla="*/ 1122 w 10000"/>
                <a:gd name="connsiteY56" fmla="*/ 3756 h 10000"/>
                <a:gd name="connsiteX57" fmla="*/ 1140 w 10000"/>
                <a:gd name="connsiteY57" fmla="*/ 3372 h 10000"/>
                <a:gd name="connsiteX58" fmla="*/ 1165 w 10000"/>
                <a:gd name="connsiteY58" fmla="*/ 3346 h 10000"/>
                <a:gd name="connsiteX59" fmla="*/ 1183 w 10000"/>
                <a:gd name="connsiteY59" fmla="*/ 3372 h 10000"/>
                <a:gd name="connsiteX60" fmla="*/ 1201 w 10000"/>
                <a:gd name="connsiteY60" fmla="*/ 4333 h 10000"/>
                <a:gd name="connsiteX61" fmla="*/ 1219 w 10000"/>
                <a:gd name="connsiteY61" fmla="*/ 5346 h 10000"/>
                <a:gd name="connsiteX62" fmla="*/ 1237 w 10000"/>
                <a:gd name="connsiteY62" fmla="*/ 6308 h 10000"/>
                <a:gd name="connsiteX63" fmla="*/ 1266 w 10000"/>
                <a:gd name="connsiteY63" fmla="*/ 6885 h 10000"/>
                <a:gd name="connsiteX64" fmla="*/ 1284 w 10000"/>
                <a:gd name="connsiteY64" fmla="*/ 7077 h 10000"/>
                <a:gd name="connsiteX65" fmla="*/ 1302 w 10000"/>
                <a:gd name="connsiteY65" fmla="*/ 6564 h 10000"/>
                <a:gd name="connsiteX66" fmla="*/ 1320 w 10000"/>
                <a:gd name="connsiteY66" fmla="*/ 6244 h 10000"/>
                <a:gd name="connsiteX67" fmla="*/ 1338 w 10000"/>
                <a:gd name="connsiteY67" fmla="*/ 5897 h 10000"/>
                <a:gd name="connsiteX68" fmla="*/ 1364 w 10000"/>
                <a:gd name="connsiteY68" fmla="*/ 5192 h 10000"/>
                <a:gd name="connsiteX69" fmla="*/ 1382 w 10000"/>
                <a:gd name="connsiteY69" fmla="*/ 4359 h 10000"/>
                <a:gd name="connsiteX70" fmla="*/ 1400 w 10000"/>
                <a:gd name="connsiteY70" fmla="*/ 3628 h 10000"/>
                <a:gd name="connsiteX71" fmla="*/ 1425 w 10000"/>
                <a:gd name="connsiteY71" fmla="*/ 3064 h 10000"/>
                <a:gd name="connsiteX72" fmla="*/ 1443 w 10000"/>
                <a:gd name="connsiteY72" fmla="*/ 3500 h 10000"/>
                <a:gd name="connsiteX73" fmla="*/ 1461 w 10000"/>
                <a:gd name="connsiteY73" fmla="*/ 4423 h 10000"/>
                <a:gd name="connsiteX74" fmla="*/ 1479 w 10000"/>
                <a:gd name="connsiteY74" fmla="*/ 4910 h 10000"/>
                <a:gd name="connsiteX75" fmla="*/ 1497 w 10000"/>
                <a:gd name="connsiteY75" fmla="*/ 4333 h 10000"/>
                <a:gd name="connsiteX76" fmla="*/ 1526 w 10000"/>
                <a:gd name="connsiteY76" fmla="*/ 3154 h 10000"/>
                <a:gd name="connsiteX77" fmla="*/ 1544 w 10000"/>
                <a:gd name="connsiteY77" fmla="*/ 2513 h 10000"/>
                <a:gd name="connsiteX78" fmla="*/ 1562 w 10000"/>
                <a:gd name="connsiteY78" fmla="*/ 3564 h 10000"/>
                <a:gd name="connsiteX79" fmla="*/ 1587 w 10000"/>
                <a:gd name="connsiteY79" fmla="*/ 5385 h 10000"/>
                <a:gd name="connsiteX80" fmla="*/ 1605 w 10000"/>
                <a:gd name="connsiteY80" fmla="*/ 6308 h 10000"/>
                <a:gd name="connsiteX81" fmla="*/ 1623 w 10000"/>
                <a:gd name="connsiteY81" fmla="*/ 5731 h 10000"/>
                <a:gd name="connsiteX82" fmla="*/ 1641 w 10000"/>
                <a:gd name="connsiteY82" fmla="*/ 5346 h 10000"/>
                <a:gd name="connsiteX83" fmla="*/ 1659 w 10000"/>
                <a:gd name="connsiteY83" fmla="*/ 5513 h 10000"/>
                <a:gd name="connsiteX84" fmla="*/ 1677 w 10000"/>
                <a:gd name="connsiteY84" fmla="*/ 5667 h 10000"/>
                <a:gd name="connsiteX85" fmla="*/ 1703 w 10000"/>
                <a:gd name="connsiteY85" fmla="*/ 6308 h 10000"/>
                <a:gd name="connsiteX86" fmla="*/ 1721 w 10000"/>
                <a:gd name="connsiteY86" fmla="*/ 6462 h 10000"/>
                <a:gd name="connsiteX87" fmla="*/ 1739 w 10000"/>
                <a:gd name="connsiteY87" fmla="*/ 6051 h 10000"/>
                <a:gd name="connsiteX88" fmla="*/ 1757 w 10000"/>
                <a:gd name="connsiteY88" fmla="*/ 5513 h 10000"/>
                <a:gd name="connsiteX89" fmla="*/ 1786 w 10000"/>
                <a:gd name="connsiteY89" fmla="*/ 5385 h 10000"/>
                <a:gd name="connsiteX90" fmla="*/ 1804 w 10000"/>
                <a:gd name="connsiteY90" fmla="*/ 5449 h 10000"/>
                <a:gd name="connsiteX91" fmla="*/ 1822 w 10000"/>
                <a:gd name="connsiteY91" fmla="*/ 5513 h 10000"/>
                <a:gd name="connsiteX92" fmla="*/ 1847 w 10000"/>
                <a:gd name="connsiteY92" fmla="*/ 5192 h 10000"/>
                <a:gd name="connsiteX93" fmla="*/ 1865 w 10000"/>
                <a:gd name="connsiteY93" fmla="*/ 4397 h 10000"/>
                <a:gd name="connsiteX94" fmla="*/ 1883 w 10000"/>
                <a:gd name="connsiteY94" fmla="*/ 4295 h 10000"/>
                <a:gd name="connsiteX95" fmla="*/ 1901 w 10000"/>
                <a:gd name="connsiteY95" fmla="*/ 4526 h 10000"/>
                <a:gd name="connsiteX96" fmla="*/ 1919 w 10000"/>
                <a:gd name="connsiteY96" fmla="*/ 5385 h 10000"/>
                <a:gd name="connsiteX97" fmla="*/ 1937 w 10000"/>
                <a:gd name="connsiteY97" fmla="*/ 6590 h 10000"/>
                <a:gd name="connsiteX98" fmla="*/ 1955 w 10000"/>
                <a:gd name="connsiteY98" fmla="*/ 6949 h 10000"/>
                <a:gd name="connsiteX99" fmla="*/ 1981 w 10000"/>
                <a:gd name="connsiteY99" fmla="*/ 6141 h 10000"/>
                <a:gd name="connsiteX100" fmla="*/ 2009 w 10000"/>
                <a:gd name="connsiteY100" fmla="*/ 5346 h 10000"/>
                <a:gd name="connsiteX101" fmla="*/ 2027 w 10000"/>
                <a:gd name="connsiteY101" fmla="*/ 5154 h 10000"/>
                <a:gd name="connsiteX102" fmla="*/ 2045 w 10000"/>
                <a:gd name="connsiteY102" fmla="*/ 5641 h 10000"/>
                <a:gd name="connsiteX103" fmla="*/ 2063 w 10000"/>
                <a:gd name="connsiteY103" fmla="*/ 5795 h 10000"/>
                <a:gd name="connsiteX104" fmla="*/ 2082 w 10000"/>
                <a:gd name="connsiteY104" fmla="*/ 5731 h 10000"/>
                <a:gd name="connsiteX105" fmla="*/ 2100 w 10000"/>
                <a:gd name="connsiteY105" fmla="*/ 5346 h 10000"/>
                <a:gd name="connsiteX106" fmla="*/ 2125 w 10000"/>
                <a:gd name="connsiteY106" fmla="*/ 4910 h 10000"/>
                <a:gd name="connsiteX107" fmla="*/ 2143 w 10000"/>
                <a:gd name="connsiteY107" fmla="*/ 4615 h 10000"/>
                <a:gd name="connsiteX108" fmla="*/ 2161 w 10000"/>
                <a:gd name="connsiteY108" fmla="*/ 4462 h 10000"/>
                <a:gd name="connsiteX109" fmla="*/ 2186 w 10000"/>
                <a:gd name="connsiteY109" fmla="*/ 4423 h 10000"/>
                <a:gd name="connsiteX110" fmla="*/ 2204 w 10000"/>
                <a:gd name="connsiteY110" fmla="*/ 4397 h 10000"/>
                <a:gd name="connsiteX111" fmla="*/ 2222 w 10000"/>
                <a:gd name="connsiteY111" fmla="*/ 4179 h 10000"/>
                <a:gd name="connsiteX112" fmla="*/ 2240 w 10000"/>
                <a:gd name="connsiteY112" fmla="*/ 3731 h 10000"/>
                <a:gd name="connsiteX113" fmla="*/ 2258 w 10000"/>
                <a:gd name="connsiteY113" fmla="*/ 3000 h 10000"/>
                <a:gd name="connsiteX114" fmla="*/ 2287 w 10000"/>
                <a:gd name="connsiteY114" fmla="*/ 2513 h 10000"/>
                <a:gd name="connsiteX115" fmla="*/ 2305 w 10000"/>
                <a:gd name="connsiteY115" fmla="*/ 3026 h 10000"/>
                <a:gd name="connsiteX116" fmla="*/ 2323 w 10000"/>
                <a:gd name="connsiteY116" fmla="*/ 4590 h 10000"/>
                <a:gd name="connsiteX117" fmla="*/ 2341 w 10000"/>
                <a:gd name="connsiteY117" fmla="*/ 6397 h 10000"/>
                <a:gd name="connsiteX118" fmla="*/ 2359 w 10000"/>
                <a:gd name="connsiteY118" fmla="*/ 7192 h 10000"/>
                <a:gd name="connsiteX119" fmla="*/ 2385 w 10000"/>
                <a:gd name="connsiteY119" fmla="*/ 6910 h 10000"/>
                <a:gd name="connsiteX120" fmla="*/ 2403 w 10000"/>
                <a:gd name="connsiteY120" fmla="*/ 6179 h 10000"/>
                <a:gd name="connsiteX121" fmla="*/ 2421 w 10000"/>
                <a:gd name="connsiteY121" fmla="*/ 4936 h 10000"/>
                <a:gd name="connsiteX122" fmla="*/ 2449 w 10000"/>
                <a:gd name="connsiteY122" fmla="*/ 3603 h 10000"/>
                <a:gd name="connsiteX123" fmla="*/ 2464 w 10000"/>
                <a:gd name="connsiteY123" fmla="*/ 2872 h 10000"/>
                <a:gd name="connsiteX124" fmla="*/ 2482 w 10000"/>
                <a:gd name="connsiteY124" fmla="*/ 2231 h 10000"/>
                <a:gd name="connsiteX125" fmla="*/ 2500 w 10000"/>
                <a:gd name="connsiteY125" fmla="*/ 3064 h 10000"/>
                <a:gd name="connsiteX126" fmla="*/ 2518 w 10000"/>
                <a:gd name="connsiteY126" fmla="*/ 5577 h 10000"/>
                <a:gd name="connsiteX127" fmla="*/ 2547 w 10000"/>
                <a:gd name="connsiteY127" fmla="*/ 7359 h 10000"/>
                <a:gd name="connsiteX128" fmla="*/ 2565 w 10000"/>
                <a:gd name="connsiteY128" fmla="*/ 7128 h 10000"/>
                <a:gd name="connsiteX129" fmla="*/ 2590 w 10000"/>
                <a:gd name="connsiteY129" fmla="*/ 6372 h 10000"/>
                <a:gd name="connsiteX130" fmla="*/ 2608 w 10000"/>
                <a:gd name="connsiteY130" fmla="*/ 5538 h 10000"/>
                <a:gd name="connsiteX131" fmla="*/ 2626 w 10000"/>
                <a:gd name="connsiteY131" fmla="*/ 4654 h 10000"/>
                <a:gd name="connsiteX132" fmla="*/ 2644 w 10000"/>
                <a:gd name="connsiteY132" fmla="*/ 3987 h 10000"/>
                <a:gd name="connsiteX133" fmla="*/ 2662 w 10000"/>
                <a:gd name="connsiteY133" fmla="*/ 3410 h 10000"/>
                <a:gd name="connsiteX134" fmla="*/ 2680 w 10000"/>
                <a:gd name="connsiteY134" fmla="*/ 3885 h 10000"/>
                <a:gd name="connsiteX135" fmla="*/ 2698 w 10000"/>
                <a:gd name="connsiteY135" fmla="*/ 5987 h 10000"/>
                <a:gd name="connsiteX136" fmla="*/ 2727 w 10000"/>
                <a:gd name="connsiteY136" fmla="*/ 7679 h 10000"/>
                <a:gd name="connsiteX137" fmla="*/ 2742 w 10000"/>
                <a:gd name="connsiteY137" fmla="*/ 7641 h 10000"/>
                <a:gd name="connsiteX138" fmla="*/ 2760 w 10000"/>
                <a:gd name="connsiteY138" fmla="*/ 7103 h 10000"/>
                <a:gd name="connsiteX139" fmla="*/ 2778 w 10000"/>
                <a:gd name="connsiteY139" fmla="*/ 6500 h 10000"/>
                <a:gd name="connsiteX140" fmla="*/ 2807 w 10000"/>
                <a:gd name="connsiteY140" fmla="*/ 5962 h 10000"/>
                <a:gd name="connsiteX141" fmla="*/ 2825 w 10000"/>
                <a:gd name="connsiteY141" fmla="*/ 5321 h 10000"/>
                <a:gd name="connsiteX142" fmla="*/ 2843 w 10000"/>
                <a:gd name="connsiteY142" fmla="*/ 4744 h 10000"/>
                <a:gd name="connsiteX143" fmla="*/ 2868 w 10000"/>
                <a:gd name="connsiteY143" fmla="*/ 4051 h 10000"/>
                <a:gd name="connsiteX144" fmla="*/ 2886 w 10000"/>
                <a:gd name="connsiteY144" fmla="*/ 3372 h 10000"/>
                <a:gd name="connsiteX145" fmla="*/ 2904 w 10000"/>
                <a:gd name="connsiteY145" fmla="*/ 3667 h 10000"/>
                <a:gd name="connsiteX146" fmla="*/ 2922 w 10000"/>
                <a:gd name="connsiteY146" fmla="*/ 4295 h 10000"/>
                <a:gd name="connsiteX147" fmla="*/ 2940 w 10000"/>
                <a:gd name="connsiteY147" fmla="*/ 4808 h 10000"/>
                <a:gd name="connsiteX148" fmla="*/ 2958 w 10000"/>
                <a:gd name="connsiteY148" fmla="*/ 5667 h 10000"/>
                <a:gd name="connsiteX149" fmla="*/ 2987 w 10000"/>
                <a:gd name="connsiteY149" fmla="*/ 6205 h 10000"/>
                <a:gd name="connsiteX150" fmla="*/ 3005 w 10000"/>
                <a:gd name="connsiteY150" fmla="*/ 6141 h 10000"/>
                <a:gd name="connsiteX151" fmla="*/ 3019 w 10000"/>
                <a:gd name="connsiteY151" fmla="*/ 5705 h 10000"/>
                <a:gd name="connsiteX152" fmla="*/ 3048 w 10000"/>
                <a:gd name="connsiteY152" fmla="*/ 5154 h 10000"/>
                <a:gd name="connsiteX153" fmla="*/ 3066 w 10000"/>
                <a:gd name="connsiteY153" fmla="*/ 4526 h 10000"/>
                <a:gd name="connsiteX154" fmla="*/ 3084 w 10000"/>
                <a:gd name="connsiteY154" fmla="*/ 4590 h 10000"/>
                <a:gd name="connsiteX155" fmla="*/ 3102 w 10000"/>
                <a:gd name="connsiteY155" fmla="*/ 5321 h 10000"/>
                <a:gd name="connsiteX156" fmla="*/ 3128 w 10000"/>
                <a:gd name="connsiteY156" fmla="*/ 5962 h 10000"/>
                <a:gd name="connsiteX157" fmla="*/ 3146 w 10000"/>
                <a:gd name="connsiteY157" fmla="*/ 5859 h 10000"/>
                <a:gd name="connsiteX158" fmla="*/ 3164 w 10000"/>
                <a:gd name="connsiteY158" fmla="*/ 5064 h 10000"/>
                <a:gd name="connsiteX159" fmla="*/ 3182 w 10000"/>
                <a:gd name="connsiteY159" fmla="*/ 4359 h 10000"/>
                <a:gd name="connsiteX160" fmla="*/ 3211 w 10000"/>
                <a:gd name="connsiteY160" fmla="*/ 4013 h 10000"/>
                <a:gd name="connsiteX161" fmla="*/ 3229 w 10000"/>
                <a:gd name="connsiteY161" fmla="*/ 4333 h 10000"/>
                <a:gd name="connsiteX162" fmla="*/ 3247 w 10000"/>
                <a:gd name="connsiteY162" fmla="*/ 4936 h 10000"/>
                <a:gd name="connsiteX163" fmla="*/ 3265 w 10000"/>
                <a:gd name="connsiteY163" fmla="*/ 5603 h 10000"/>
                <a:gd name="connsiteX164" fmla="*/ 3283 w 10000"/>
                <a:gd name="connsiteY164" fmla="*/ 5705 h 10000"/>
                <a:gd name="connsiteX165" fmla="*/ 3308 w 10000"/>
                <a:gd name="connsiteY165" fmla="*/ 5449 h 10000"/>
                <a:gd name="connsiteX166" fmla="*/ 3326 w 10000"/>
                <a:gd name="connsiteY166" fmla="*/ 5103 h 10000"/>
                <a:gd name="connsiteX167" fmla="*/ 3344 w 10000"/>
                <a:gd name="connsiteY167" fmla="*/ 4359 h 10000"/>
                <a:gd name="connsiteX168" fmla="*/ 3362 w 10000"/>
                <a:gd name="connsiteY168" fmla="*/ 3731 h 10000"/>
                <a:gd name="connsiteX169" fmla="*/ 3380 w 10000"/>
                <a:gd name="connsiteY169" fmla="*/ 3923 h 10000"/>
                <a:gd name="connsiteX170" fmla="*/ 3405 w 10000"/>
                <a:gd name="connsiteY170" fmla="*/ 3500 h 10000"/>
                <a:gd name="connsiteX171" fmla="*/ 3424 w 10000"/>
                <a:gd name="connsiteY171" fmla="*/ 2615 h 10000"/>
                <a:gd name="connsiteX172" fmla="*/ 3452 w 10000"/>
                <a:gd name="connsiteY172" fmla="*/ 897 h 10000"/>
                <a:gd name="connsiteX173" fmla="*/ 3470 w 10000"/>
                <a:gd name="connsiteY173" fmla="*/ 1154 h 10000"/>
                <a:gd name="connsiteX174" fmla="*/ 3488 w 10000"/>
                <a:gd name="connsiteY174" fmla="*/ 3987 h 10000"/>
                <a:gd name="connsiteX175" fmla="*/ 3506 w 10000"/>
                <a:gd name="connsiteY175" fmla="*/ 7577 h 10000"/>
                <a:gd name="connsiteX176" fmla="*/ 3525 w 10000"/>
                <a:gd name="connsiteY176" fmla="*/ 9423 h 10000"/>
                <a:gd name="connsiteX177" fmla="*/ 3543 w 10000"/>
                <a:gd name="connsiteY177" fmla="*/ 9167 h 10000"/>
                <a:gd name="connsiteX178" fmla="*/ 3561 w 10000"/>
                <a:gd name="connsiteY178" fmla="*/ 7872 h 10000"/>
                <a:gd name="connsiteX179" fmla="*/ 3586 w 10000"/>
                <a:gd name="connsiteY179" fmla="*/ 6782 h 10000"/>
                <a:gd name="connsiteX180" fmla="*/ 3604 w 10000"/>
                <a:gd name="connsiteY180" fmla="*/ 5897 h 10000"/>
                <a:gd name="connsiteX181" fmla="*/ 3629 w 10000"/>
                <a:gd name="connsiteY181" fmla="*/ 5410 h 10000"/>
                <a:gd name="connsiteX182" fmla="*/ 3647 w 10000"/>
                <a:gd name="connsiteY182" fmla="*/ 5282 h 10000"/>
                <a:gd name="connsiteX183" fmla="*/ 3665 w 10000"/>
                <a:gd name="connsiteY183" fmla="*/ 5346 h 10000"/>
                <a:gd name="connsiteX184" fmla="*/ 3683 w 10000"/>
                <a:gd name="connsiteY184" fmla="*/ 5038 h 10000"/>
                <a:gd name="connsiteX185" fmla="*/ 3701 w 10000"/>
                <a:gd name="connsiteY185" fmla="*/ 4872 h 10000"/>
                <a:gd name="connsiteX186" fmla="*/ 3730 w 10000"/>
                <a:gd name="connsiteY186" fmla="*/ 4718 h 10000"/>
                <a:gd name="connsiteX187" fmla="*/ 3748 w 10000"/>
                <a:gd name="connsiteY187" fmla="*/ 4936 h 10000"/>
                <a:gd name="connsiteX188" fmla="*/ 3766 w 10000"/>
                <a:gd name="connsiteY188" fmla="*/ 5103 h 10000"/>
                <a:gd name="connsiteX189" fmla="*/ 3784 w 10000"/>
                <a:gd name="connsiteY189" fmla="*/ 5474 h 10000"/>
                <a:gd name="connsiteX190" fmla="*/ 3810 w 10000"/>
                <a:gd name="connsiteY190" fmla="*/ 5410 h 10000"/>
                <a:gd name="connsiteX191" fmla="*/ 3828 w 10000"/>
                <a:gd name="connsiteY191" fmla="*/ 5218 h 10000"/>
                <a:gd name="connsiteX192" fmla="*/ 3846 w 10000"/>
                <a:gd name="connsiteY192" fmla="*/ 5000 h 10000"/>
                <a:gd name="connsiteX193" fmla="*/ 3864 w 10000"/>
                <a:gd name="connsiteY193" fmla="*/ 4872 h 10000"/>
                <a:gd name="connsiteX194" fmla="*/ 3882 w 10000"/>
                <a:gd name="connsiteY194" fmla="*/ 4744 h 10000"/>
                <a:gd name="connsiteX195" fmla="*/ 3907 w 10000"/>
                <a:gd name="connsiteY195" fmla="*/ 4808 h 10000"/>
                <a:gd name="connsiteX196" fmla="*/ 3925 w 10000"/>
                <a:gd name="connsiteY196" fmla="*/ 4782 h 10000"/>
                <a:gd name="connsiteX197" fmla="*/ 3943 w 10000"/>
                <a:gd name="connsiteY197" fmla="*/ 4590 h 10000"/>
                <a:gd name="connsiteX198" fmla="*/ 3961 w 10000"/>
                <a:gd name="connsiteY198" fmla="*/ 4654 h 10000"/>
                <a:gd name="connsiteX199" fmla="*/ 3990 w 10000"/>
                <a:gd name="connsiteY199" fmla="*/ 4782 h 10000"/>
                <a:gd name="connsiteX200" fmla="*/ 4008 w 10000"/>
                <a:gd name="connsiteY200" fmla="*/ 4872 h 10000"/>
                <a:gd name="connsiteX201" fmla="*/ 4026 w 10000"/>
                <a:gd name="connsiteY201" fmla="*/ 4179 h 10000"/>
                <a:gd name="connsiteX202" fmla="*/ 4051 w 10000"/>
                <a:gd name="connsiteY202" fmla="*/ 2423 h 10000"/>
                <a:gd name="connsiteX203" fmla="*/ 4069 w 10000"/>
                <a:gd name="connsiteY203" fmla="*/ 923 h 10000"/>
                <a:gd name="connsiteX204" fmla="*/ 4087 w 10000"/>
                <a:gd name="connsiteY204" fmla="*/ 0 h 10000"/>
                <a:gd name="connsiteX205" fmla="*/ 4105 w 10000"/>
                <a:gd name="connsiteY205" fmla="*/ 1051 h 10000"/>
                <a:gd name="connsiteX206" fmla="*/ 4123 w 10000"/>
                <a:gd name="connsiteY206" fmla="*/ 4487 h 10000"/>
                <a:gd name="connsiteX207" fmla="*/ 4141 w 10000"/>
                <a:gd name="connsiteY207" fmla="*/ 7705 h 10000"/>
                <a:gd name="connsiteX208" fmla="*/ 4167 w 10000"/>
                <a:gd name="connsiteY208" fmla="*/ 9397 h 10000"/>
                <a:gd name="connsiteX209" fmla="*/ 4185 w 10000"/>
                <a:gd name="connsiteY209" fmla="*/ 9397 h 10000"/>
                <a:gd name="connsiteX210" fmla="*/ 4203 w 10000"/>
                <a:gd name="connsiteY210" fmla="*/ 8436 h 10000"/>
                <a:gd name="connsiteX211" fmla="*/ 4232 w 10000"/>
                <a:gd name="connsiteY211" fmla="*/ 7679 h 10000"/>
                <a:gd name="connsiteX212" fmla="*/ 4250 w 10000"/>
                <a:gd name="connsiteY212" fmla="*/ 7231 h 10000"/>
                <a:gd name="connsiteX213" fmla="*/ 4268 w 10000"/>
                <a:gd name="connsiteY213" fmla="*/ 6436 h 10000"/>
                <a:gd name="connsiteX214" fmla="*/ 4286 w 10000"/>
                <a:gd name="connsiteY214" fmla="*/ 5538 h 10000"/>
                <a:gd name="connsiteX215" fmla="*/ 4304 w 10000"/>
                <a:gd name="connsiteY215" fmla="*/ 4872 h 10000"/>
                <a:gd name="connsiteX216" fmla="*/ 4329 w 10000"/>
                <a:gd name="connsiteY216" fmla="*/ 4423 h 10000"/>
                <a:gd name="connsiteX217" fmla="*/ 4347 w 10000"/>
                <a:gd name="connsiteY217" fmla="*/ 4462 h 10000"/>
                <a:gd name="connsiteX218" fmla="*/ 4365 w 10000"/>
                <a:gd name="connsiteY218" fmla="*/ 3885 h 10000"/>
                <a:gd name="connsiteX219" fmla="*/ 4383 w 10000"/>
                <a:gd name="connsiteY219" fmla="*/ 2744 h 10000"/>
                <a:gd name="connsiteX220" fmla="*/ 4401 w 10000"/>
                <a:gd name="connsiteY220" fmla="*/ 1949 h 10000"/>
                <a:gd name="connsiteX221" fmla="*/ 4426 w 10000"/>
                <a:gd name="connsiteY221" fmla="*/ 2897 h 10000"/>
                <a:gd name="connsiteX222" fmla="*/ 4444 w 10000"/>
                <a:gd name="connsiteY222" fmla="*/ 5833 h 10000"/>
                <a:gd name="connsiteX223" fmla="*/ 4473 w 10000"/>
                <a:gd name="connsiteY223" fmla="*/ 8000 h 10000"/>
                <a:gd name="connsiteX224" fmla="*/ 4491 w 10000"/>
                <a:gd name="connsiteY224" fmla="*/ 8090 h 10000"/>
                <a:gd name="connsiteX225" fmla="*/ 4509 w 10000"/>
                <a:gd name="connsiteY225" fmla="*/ 7103 h 10000"/>
                <a:gd name="connsiteX226" fmla="*/ 4527 w 10000"/>
                <a:gd name="connsiteY226" fmla="*/ 6205 h 10000"/>
                <a:gd name="connsiteX227" fmla="*/ 4545 w 10000"/>
                <a:gd name="connsiteY227" fmla="*/ 5641 h 10000"/>
                <a:gd name="connsiteX228" fmla="*/ 4563 w 10000"/>
                <a:gd name="connsiteY228" fmla="*/ 5321 h 10000"/>
                <a:gd name="connsiteX229" fmla="*/ 4589 w 10000"/>
                <a:gd name="connsiteY229" fmla="*/ 5154 h 10000"/>
                <a:gd name="connsiteX230" fmla="*/ 4607 w 10000"/>
                <a:gd name="connsiteY230" fmla="*/ 4872 h 10000"/>
                <a:gd name="connsiteX231" fmla="*/ 4625 w 10000"/>
                <a:gd name="connsiteY231" fmla="*/ 4526 h 10000"/>
                <a:gd name="connsiteX232" fmla="*/ 4654 w 10000"/>
                <a:gd name="connsiteY232" fmla="*/ 4333 h 10000"/>
                <a:gd name="connsiteX233" fmla="*/ 4672 w 10000"/>
                <a:gd name="connsiteY233" fmla="*/ 4115 h 10000"/>
                <a:gd name="connsiteX234" fmla="*/ 4686 w 10000"/>
                <a:gd name="connsiteY234" fmla="*/ 3859 h 10000"/>
                <a:gd name="connsiteX235" fmla="*/ 4704 w 10000"/>
                <a:gd name="connsiteY235" fmla="*/ 3692 h 10000"/>
                <a:gd name="connsiteX236" fmla="*/ 4722 w 10000"/>
                <a:gd name="connsiteY236" fmla="*/ 3603 h 10000"/>
                <a:gd name="connsiteX237" fmla="*/ 4751 w 10000"/>
                <a:gd name="connsiteY237" fmla="*/ 3821 h 10000"/>
                <a:gd name="connsiteX238" fmla="*/ 4769 w 10000"/>
                <a:gd name="connsiteY238" fmla="*/ 4590 h 10000"/>
                <a:gd name="connsiteX239" fmla="*/ 4787 w 10000"/>
                <a:gd name="connsiteY239" fmla="*/ 5103 h 10000"/>
                <a:gd name="connsiteX240" fmla="*/ 4805 w 10000"/>
                <a:gd name="connsiteY240" fmla="*/ 5346 h 10000"/>
                <a:gd name="connsiteX241" fmla="*/ 4830 w 10000"/>
                <a:gd name="connsiteY241" fmla="*/ 5474 h 10000"/>
                <a:gd name="connsiteX242" fmla="*/ 4848 w 10000"/>
                <a:gd name="connsiteY242" fmla="*/ 5538 h 10000"/>
                <a:gd name="connsiteX243" fmla="*/ 4867 w 10000"/>
                <a:gd name="connsiteY243" fmla="*/ 5513 h 10000"/>
                <a:gd name="connsiteX244" fmla="*/ 4885 w 10000"/>
                <a:gd name="connsiteY244" fmla="*/ 5218 h 10000"/>
                <a:gd name="connsiteX245" fmla="*/ 4913 w 10000"/>
                <a:gd name="connsiteY245" fmla="*/ 4744 h 10000"/>
                <a:gd name="connsiteX246" fmla="*/ 4931 w 10000"/>
                <a:gd name="connsiteY246" fmla="*/ 4397 h 10000"/>
                <a:gd name="connsiteX247" fmla="*/ 4949 w 10000"/>
                <a:gd name="connsiteY247" fmla="*/ 3821 h 10000"/>
                <a:gd name="connsiteX248" fmla="*/ 4964 w 10000"/>
                <a:gd name="connsiteY248" fmla="*/ 3372 h 10000"/>
                <a:gd name="connsiteX249" fmla="*/ 4982 w 10000"/>
                <a:gd name="connsiteY249" fmla="*/ 3372 h 10000"/>
                <a:gd name="connsiteX250" fmla="*/ 5000 w 10000"/>
                <a:gd name="connsiteY250" fmla="*/ 3795 h 10000"/>
                <a:gd name="connsiteX251" fmla="*/ 5029 w 10000"/>
                <a:gd name="connsiteY251" fmla="*/ 5192 h 10000"/>
                <a:gd name="connsiteX252" fmla="*/ 5054 w 10000"/>
                <a:gd name="connsiteY252" fmla="*/ 6436 h 10000"/>
                <a:gd name="connsiteX253" fmla="*/ 5072 w 10000"/>
                <a:gd name="connsiteY253" fmla="*/ 7321 h 10000"/>
                <a:gd name="connsiteX254" fmla="*/ 5090 w 10000"/>
                <a:gd name="connsiteY254" fmla="*/ 7359 h 10000"/>
                <a:gd name="connsiteX255" fmla="*/ 5108 w 10000"/>
                <a:gd name="connsiteY255" fmla="*/ 6846 h 10000"/>
                <a:gd name="connsiteX256" fmla="*/ 5126 w 10000"/>
                <a:gd name="connsiteY256" fmla="*/ 6179 h 10000"/>
                <a:gd name="connsiteX257" fmla="*/ 5144 w 10000"/>
                <a:gd name="connsiteY257" fmla="*/ 5897 h 10000"/>
                <a:gd name="connsiteX258" fmla="*/ 5162 w 10000"/>
                <a:gd name="connsiteY258" fmla="*/ 5538 h 10000"/>
                <a:gd name="connsiteX259" fmla="*/ 5191 w 10000"/>
                <a:gd name="connsiteY259" fmla="*/ 4590 h 10000"/>
                <a:gd name="connsiteX260" fmla="*/ 5209 w 10000"/>
                <a:gd name="connsiteY260" fmla="*/ 3064 h 10000"/>
                <a:gd name="connsiteX261" fmla="*/ 5227 w 10000"/>
                <a:gd name="connsiteY261" fmla="*/ 2615 h 10000"/>
                <a:gd name="connsiteX262" fmla="*/ 5253 w 10000"/>
                <a:gd name="connsiteY262" fmla="*/ 3474 h 10000"/>
                <a:gd name="connsiteX263" fmla="*/ 5271 w 10000"/>
                <a:gd name="connsiteY263" fmla="*/ 4359 h 10000"/>
                <a:gd name="connsiteX264" fmla="*/ 5289 w 10000"/>
                <a:gd name="connsiteY264" fmla="*/ 5321 h 10000"/>
                <a:gd name="connsiteX265" fmla="*/ 5307 w 10000"/>
                <a:gd name="connsiteY265" fmla="*/ 7013 h 10000"/>
                <a:gd name="connsiteX266" fmla="*/ 5332 w 10000"/>
                <a:gd name="connsiteY266" fmla="*/ 8179 h 10000"/>
                <a:gd name="connsiteX267" fmla="*/ 5350 w 10000"/>
                <a:gd name="connsiteY267" fmla="*/ 8115 h 10000"/>
                <a:gd name="connsiteX268" fmla="*/ 5368 w 10000"/>
                <a:gd name="connsiteY268" fmla="*/ 7256 h 10000"/>
                <a:gd name="connsiteX269" fmla="*/ 5386 w 10000"/>
                <a:gd name="connsiteY269" fmla="*/ 6269 h 10000"/>
                <a:gd name="connsiteX270" fmla="*/ 5404 w 10000"/>
                <a:gd name="connsiteY270" fmla="*/ 5410 h 10000"/>
                <a:gd name="connsiteX271" fmla="*/ 5422 w 10000"/>
                <a:gd name="connsiteY271" fmla="*/ 4974 h 10000"/>
                <a:gd name="connsiteX272" fmla="*/ 5451 w 10000"/>
                <a:gd name="connsiteY272" fmla="*/ 4551 h 10000"/>
                <a:gd name="connsiteX273" fmla="*/ 5469 w 10000"/>
                <a:gd name="connsiteY273" fmla="*/ 4231 h 10000"/>
                <a:gd name="connsiteX274" fmla="*/ 5487 w 10000"/>
                <a:gd name="connsiteY274" fmla="*/ 3885 h 10000"/>
                <a:gd name="connsiteX275" fmla="*/ 5512 w 10000"/>
                <a:gd name="connsiteY275" fmla="*/ 3667 h 10000"/>
                <a:gd name="connsiteX276" fmla="*/ 5530 w 10000"/>
                <a:gd name="connsiteY276" fmla="*/ 3218 h 10000"/>
                <a:gd name="connsiteX277" fmla="*/ 5548 w 10000"/>
                <a:gd name="connsiteY277" fmla="*/ 3192 h 10000"/>
                <a:gd name="connsiteX278" fmla="*/ 5566 w 10000"/>
                <a:gd name="connsiteY278" fmla="*/ 3731 h 10000"/>
                <a:gd name="connsiteX279" fmla="*/ 5592 w 10000"/>
                <a:gd name="connsiteY279" fmla="*/ 4615 h 10000"/>
                <a:gd name="connsiteX280" fmla="*/ 5610 w 10000"/>
                <a:gd name="connsiteY280" fmla="*/ 5321 h 10000"/>
                <a:gd name="connsiteX281" fmla="*/ 5628 w 10000"/>
                <a:gd name="connsiteY281" fmla="*/ 5731 h 10000"/>
                <a:gd name="connsiteX282" fmla="*/ 5657 w 10000"/>
                <a:gd name="connsiteY282" fmla="*/ 6090 h 10000"/>
                <a:gd name="connsiteX283" fmla="*/ 5675 w 10000"/>
                <a:gd name="connsiteY283" fmla="*/ 6026 h 10000"/>
                <a:gd name="connsiteX284" fmla="*/ 5693 w 10000"/>
                <a:gd name="connsiteY284" fmla="*/ 5321 h 10000"/>
                <a:gd name="connsiteX285" fmla="*/ 5711 w 10000"/>
                <a:gd name="connsiteY285" fmla="*/ 4397 h 10000"/>
                <a:gd name="connsiteX286" fmla="*/ 5729 w 10000"/>
                <a:gd name="connsiteY286" fmla="*/ 4077 h 10000"/>
                <a:gd name="connsiteX287" fmla="*/ 5747 w 10000"/>
                <a:gd name="connsiteY287" fmla="*/ 4051 h 10000"/>
                <a:gd name="connsiteX288" fmla="*/ 5772 w 10000"/>
                <a:gd name="connsiteY288" fmla="*/ 4974 h 10000"/>
                <a:gd name="connsiteX289" fmla="*/ 5790 w 10000"/>
                <a:gd name="connsiteY289" fmla="*/ 5897 h 10000"/>
                <a:gd name="connsiteX290" fmla="*/ 5808 w 10000"/>
                <a:gd name="connsiteY290" fmla="*/ 5795 h 10000"/>
                <a:gd name="connsiteX291" fmla="*/ 5826 w 10000"/>
                <a:gd name="connsiteY291" fmla="*/ 5321 h 10000"/>
                <a:gd name="connsiteX292" fmla="*/ 5851 w 10000"/>
                <a:gd name="connsiteY292" fmla="*/ 5064 h 10000"/>
                <a:gd name="connsiteX293" fmla="*/ 5869 w 10000"/>
                <a:gd name="connsiteY293" fmla="*/ 5321 h 10000"/>
                <a:gd name="connsiteX294" fmla="*/ 5887 w 10000"/>
                <a:gd name="connsiteY294" fmla="*/ 5154 h 10000"/>
                <a:gd name="connsiteX295" fmla="*/ 5905 w 10000"/>
                <a:gd name="connsiteY295" fmla="*/ 4936 h 10000"/>
                <a:gd name="connsiteX296" fmla="*/ 5934 w 10000"/>
                <a:gd name="connsiteY296" fmla="*/ 4462 h 10000"/>
                <a:gd name="connsiteX297" fmla="*/ 5988 w 10000"/>
                <a:gd name="connsiteY297" fmla="*/ 6372 h 10000"/>
                <a:gd name="connsiteX298" fmla="*/ 6025 w 10000"/>
                <a:gd name="connsiteY298" fmla="*/ 6179 h 10000"/>
                <a:gd name="connsiteX299" fmla="*/ 6050 w 10000"/>
                <a:gd name="connsiteY299" fmla="*/ 5513 h 10000"/>
                <a:gd name="connsiteX300" fmla="*/ 6068 w 10000"/>
                <a:gd name="connsiteY300" fmla="*/ 4846 h 10000"/>
                <a:gd name="connsiteX301" fmla="*/ 6093 w 10000"/>
                <a:gd name="connsiteY301" fmla="*/ 4487 h 10000"/>
                <a:gd name="connsiteX302" fmla="*/ 6111 w 10000"/>
                <a:gd name="connsiteY302" fmla="*/ 4333 h 10000"/>
                <a:gd name="connsiteX303" fmla="*/ 6129 w 10000"/>
                <a:gd name="connsiteY303" fmla="*/ 4654 h 10000"/>
                <a:gd name="connsiteX304" fmla="*/ 6147 w 10000"/>
                <a:gd name="connsiteY304" fmla="*/ 5282 h 10000"/>
                <a:gd name="connsiteX305" fmla="*/ 6165 w 10000"/>
                <a:gd name="connsiteY305" fmla="*/ 5154 h 10000"/>
                <a:gd name="connsiteX306" fmla="*/ 6194 w 10000"/>
                <a:gd name="connsiteY306" fmla="*/ 4013 h 10000"/>
                <a:gd name="connsiteX307" fmla="*/ 6212 w 10000"/>
                <a:gd name="connsiteY307" fmla="*/ 3064 h 10000"/>
                <a:gd name="connsiteX308" fmla="*/ 6230 w 10000"/>
                <a:gd name="connsiteY308" fmla="*/ 2359 h 10000"/>
                <a:gd name="connsiteX309" fmla="*/ 6255 w 10000"/>
                <a:gd name="connsiteY309" fmla="*/ 3795 h 10000"/>
                <a:gd name="connsiteX310" fmla="*/ 6273 w 10000"/>
                <a:gd name="connsiteY310" fmla="*/ 5923 h 10000"/>
                <a:gd name="connsiteX311" fmla="*/ 6291 w 10000"/>
                <a:gd name="connsiteY311" fmla="*/ 7321 h 10000"/>
                <a:gd name="connsiteX312" fmla="*/ 6310 w 10000"/>
                <a:gd name="connsiteY312" fmla="*/ 7641 h 10000"/>
                <a:gd name="connsiteX313" fmla="*/ 6328 w 10000"/>
                <a:gd name="connsiteY313" fmla="*/ 7359 h 10000"/>
                <a:gd name="connsiteX314" fmla="*/ 6346 w 10000"/>
                <a:gd name="connsiteY314" fmla="*/ 5833 h 10000"/>
                <a:gd name="connsiteX315" fmla="*/ 6371 w 10000"/>
                <a:gd name="connsiteY315" fmla="*/ 3436 h 10000"/>
                <a:gd name="connsiteX316" fmla="*/ 6389 w 10000"/>
                <a:gd name="connsiteY316" fmla="*/ 1462 h 10000"/>
                <a:gd name="connsiteX317" fmla="*/ 6407 w 10000"/>
                <a:gd name="connsiteY317" fmla="*/ 705 h 10000"/>
                <a:gd name="connsiteX318" fmla="*/ 6425 w 10000"/>
                <a:gd name="connsiteY318" fmla="*/ 3000 h 10000"/>
                <a:gd name="connsiteX319" fmla="*/ 6454 w 10000"/>
                <a:gd name="connsiteY319" fmla="*/ 6436 h 10000"/>
                <a:gd name="connsiteX320" fmla="*/ 6472 w 10000"/>
                <a:gd name="connsiteY320" fmla="*/ 8628 h 10000"/>
                <a:gd name="connsiteX321" fmla="*/ 6490 w 10000"/>
                <a:gd name="connsiteY321" fmla="*/ 9077 h 10000"/>
                <a:gd name="connsiteX322" fmla="*/ 6515 w 10000"/>
                <a:gd name="connsiteY322" fmla="*/ 8603 h 10000"/>
                <a:gd name="connsiteX323" fmla="*/ 6533 w 10000"/>
                <a:gd name="connsiteY323" fmla="*/ 7679 h 10000"/>
                <a:gd name="connsiteX324" fmla="*/ 6551 w 10000"/>
                <a:gd name="connsiteY324" fmla="*/ 6846 h 10000"/>
                <a:gd name="connsiteX325" fmla="*/ 6569 w 10000"/>
                <a:gd name="connsiteY325" fmla="*/ 6090 h 10000"/>
                <a:gd name="connsiteX326" fmla="*/ 6587 w 10000"/>
                <a:gd name="connsiteY326" fmla="*/ 5128 h 10000"/>
                <a:gd name="connsiteX327" fmla="*/ 6605 w 10000"/>
                <a:gd name="connsiteY327" fmla="*/ 4013 h 10000"/>
                <a:gd name="connsiteX328" fmla="*/ 6631 w 10000"/>
                <a:gd name="connsiteY328" fmla="*/ 3372 h 10000"/>
                <a:gd name="connsiteX329" fmla="*/ 6649 w 10000"/>
                <a:gd name="connsiteY329" fmla="*/ 3436 h 10000"/>
                <a:gd name="connsiteX330" fmla="*/ 6677 w 10000"/>
                <a:gd name="connsiteY330" fmla="*/ 4179 h 10000"/>
                <a:gd name="connsiteX331" fmla="*/ 6696 w 10000"/>
                <a:gd name="connsiteY331" fmla="*/ 4551 h 10000"/>
                <a:gd name="connsiteX332" fmla="*/ 6714 w 10000"/>
                <a:gd name="connsiteY332" fmla="*/ 4333 h 10000"/>
                <a:gd name="connsiteX333" fmla="*/ 6732 w 10000"/>
                <a:gd name="connsiteY333" fmla="*/ 4269 h 10000"/>
                <a:gd name="connsiteX334" fmla="*/ 6750 w 10000"/>
                <a:gd name="connsiteY334" fmla="*/ 4333 h 10000"/>
                <a:gd name="connsiteX335" fmla="*/ 6768 w 10000"/>
                <a:gd name="connsiteY335" fmla="*/ 4615 h 10000"/>
                <a:gd name="connsiteX336" fmla="*/ 6793 w 10000"/>
                <a:gd name="connsiteY336" fmla="*/ 4936 h 10000"/>
                <a:gd name="connsiteX337" fmla="*/ 6811 w 10000"/>
                <a:gd name="connsiteY337" fmla="*/ 4974 h 10000"/>
                <a:gd name="connsiteX338" fmla="*/ 6829 w 10000"/>
                <a:gd name="connsiteY338" fmla="*/ 4744 h 10000"/>
                <a:gd name="connsiteX339" fmla="*/ 6847 w 10000"/>
                <a:gd name="connsiteY339" fmla="*/ 4423 h 10000"/>
                <a:gd name="connsiteX340" fmla="*/ 6876 w 10000"/>
                <a:gd name="connsiteY340" fmla="*/ 4462 h 10000"/>
                <a:gd name="connsiteX341" fmla="*/ 6890 w 10000"/>
                <a:gd name="connsiteY341" fmla="*/ 4526 h 10000"/>
                <a:gd name="connsiteX342" fmla="*/ 6908 w 10000"/>
                <a:gd name="connsiteY342" fmla="*/ 4397 h 10000"/>
                <a:gd name="connsiteX343" fmla="*/ 6937 w 10000"/>
                <a:gd name="connsiteY343" fmla="*/ 4744 h 10000"/>
                <a:gd name="connsiteX344" fmla="*/ 6955 w 10000"/>
                <a:gd name="connsiteY344" fmla="*/ 5513 h 10000"/>
                <a:gd name="connsiteX345" fmla="*/ 6973 w 10000"/>
                <a:gd name="connsiteY345" fmla="*/ 6051 h 10000"/>
                <a:gd name="connsiteX346" fmla="*/ 6991 w 10000"/>
                <a:gd name="connsiteY346" fmla="*/ 5897 h 10000"/>
                <a:gd name="connsiteX347" fmla="*/ 7009 w 10000"/>
                <a:gd name="connsiteY347" fmla="*/ 5577 h 10000"/>
                <a:gd name="connsiteX348" fmla="*/ 7027 w 10000"/>
                <a:gd name="connsiteY348" fmla="*/ 5321 h 10000"/>
                <a:gd name="connsiteX349" fmla="*/ 7053 w 10000"/>
                <a:gd name="connsiteY349" fmla="*/ 4936 h 10000"/>
                <a:gd name="connsiteX350" fmla="*/ 7071 w 10000"/>
                <a:gd name="connsiteY350" fmla="*/ 4654 h 10000"/>
                <a:gd name="connsiteX351" fmla="*/ 7089 w 10000"/>
                <a:gd name="connsiteY351" fmla="*/ 4526 h 10000"/>
                <a:gd name="connsiteX352" fmla="*/ 7118 w 10000"/>
                <a:gd name="connsiteY352" fmla="*/ 4487 h 10000"/>
                <a:gd name="connsiteX353" fmla="*/ 7136 w 10000"/>
                <a:gd name="connsiteY353" fmla="*/ 4590 h 10000"/>
                <a:gd name="connsiteX354" fmla="*/ 7154 w 10000"/>
                <a:gd name="connsiteY354" fmla="*/ 5218 h 10000"/>
                <a:gd name="connsiteX355" fmla="*/ 7168 w 10000"/>
                <a:gd name="connsiteY355" fmla="*/ 5218 h 10000"/>
                <a:gd name="connsiteX356" fmla="*/ 7186 w 10000"/>
                <a:gd name="connsiteY356" fmla="*/ 4654 h 10000"/>
                <a:gd name="connsiteX357" fmla="*/ 7215 w 10000"/>
                <a:gd name="connsiteY357" fmla="*/ 4423 h 10000"/>
                <a:gd name="connsiteX358" fmla="*/ 7233 w 10000"/>
                <a:gd name="connsiteY358" fmla="*/ 4654 h 10000"/>
                <a:gd name="connsiteX359" fmla="*/ 7251 w 10000"/>
                <a:gd name="connsiteY359" fmla="*/ 5154 h 10000"/>
                <a:gd name="connsiteX360" fmla="*/ 7276 w 10000"/>
                <a:gd name="connsiteY360" fmla="*/ 5731 h 10000"/>
                <a:gd name="connsiteX361" fmla="*/ 7294 w 10000"/>
                <a:gd name="connsiteY361" fmla="*/ 6051 h 10000"/>
                <a:gd name="connsiteX362" fmla="*/ 7312 w 10000"/>
                <a:gd name="connsiteY362" fmla="*/ 5962 h 10000"/>
                <a:gd name="connsiteX363" fmla="*/ 7330 w 10000"/>
                <a:gd name="connsiteY363" fmla="*/ 5897 h 10000"/>
                <a:gd name="connsiteX364" fmla="*/ 7348 w 10000"/>
                <a:gd name="connsiteY364" fmla="*/ 5321 h 10000"/>
                <a:gd name="connsiteX365" fmla="*/ 7367 w 10000"/>
                <a:gd name="connsiteY365" fmla="*/ 4679 h 10000"/>
                <a:gd name="connsiteX366" fmla="*/ 7395 w 10000"/>
                <a:gd name="connsiteY366" fmla="*/ 4115 h 10000"/>
                <a:gd name="connsiteX367" fmla="*/ 7413 w 10000"/>
                <a:gd name="connsiteY367" fmla="*/ 3474 h 10000"/>
                <a:gd name="connsiteX368" fmla="*/ 7431 w 10000"/>
                <a:gd name="connsiteY368" fmla="*/ 3410 h 10000"/>
                <a:gd name="connsiteX369" fmla="*/ 7446 w 10000"/>
                <a:gd name="connsiteY369" fmla="*/ 4808 h 10000"/>
                <a:gd name="connsiteX370" fmla="*/ 7475 w 10000"/>
                <a:gd name="connsiteY370" fmla="*/ 6090 h 10000"/>
                <a:gd name="connsiteX371" fmla="*/ 7493 w 10000"/>
                <a:gd name="connsiteY371" fmla="*/ 5833 h 10000"/>
                <a:gd name="connsiteX372" fmla="*/ 7511 w 10000"/>
                <a:gd name="connsiteY372" fmla="*/ 4359 h 10000"/>
                <a:gd name="connsiteX373" fmla="*/ 7536 w 10000"/>
                <a:gd name="connsiteY373" fmla="*/ 2705 h 10000"/>
                <a:gd name="connsiteX374" fmla="*/ 7554 w 10000"/>
                <a:gd name="connsiteY374" fmla="*/ 1974 h 10000"/>
                <a:gd name="connsiteX375" fmla="*/ 7572 w 10000"/>
                <a:gd name="connsiteY375" fmla="*/ 4013 h 10000"/>
                <a:gd name="connsiteX376" fmla="*/ 7590 w 10000"/>
                <a:gd name="connsiteY376" fmla="*/ 6372 h 10000"/>
                <a:gd name="connsiteX377" fmla="*/ 7608 w 10000"/>
                <a:gd name="connsiteY377" fmla="*/ 7808 h 10000"/>
                <a:gd name="connsiteX378" fmla="*/ 7626 w 10000"/>
                <a:gd name="connsiteY378" fmla="*/ 7577 h 10000"/>
                <a:gd name="connsiteX379" fmla="*/ 7655 w 10000"/>
                <a:gd name="connsiteY379" fmla="*/ 7295 h 10000"/>
                <a:gd name="connsiteX380" fmla="*/ 7673 w 10000"/>
                <a:gd name="connsiteY380" fmla="*/ 7321 h 10000"/>
                <a:gd name="connsiteX381" fmla="*/ 7691 w 10000"/>
                <a:gd name="connsiteY381" fmla="*/ 7551 h 10000"/>
                <a:gd name="connsiteX382" fmla="*/ 7716 w 10000"/>
                <a:gd name="connsiteY382" fmla="*/ 7679 h 10000"/>
                <a:gd name="connsiteX383" fmla="*/ 7734 w 10000"/>
                <a:gd name="connsiteY383" fmla="*/ 7231 h 10000"/>
                <a:gd name="connsiteX384" fmla="*/ 7753 w 10000"/>
                <a:gd name="connsiteY384" fmla="*/ 6526 h 10000"/>
                <a:gd name="connsiteX385" fmla="*/ 7771 w 10000"/>
                <a:gd name="connsiteY385" fmla="*/ 5859 h 10000"/>
                <a:gd name="connsiteX386" fmla="*/ 7796 w 10000"/>
                <a:gd name="connsiteY386" fmla="*/ 5154 h 10000"/>
                <a:gd name="connsiteX387" fmla="*/ 7814 w 10000"/>
                <a:gd name="connsiteY387" fmla="*/ 4615 h 10000"/>
                <a:gd name="connsiteX388" fmla="*/ 7832 w 10000"/>
                <a:gd name="connsiteY388" fmla="*/ 3949 h 10000"/>
                <a:gd name="connsiteX389" fmla="*/ 7850 w 10000"/>
                <a:gd name="connsiteY389" fmla="*/ 3474 h 10000"/>
                <a:gd name="connsiteX390" fmla="*/ 7868 w 10000"/>
                <a:gd name="connsiteY390" fmla="*/ 2936 h 10000"/>
                <a:gd name="connsiteX391" fmla="*/ 7897 w 10000"/>
                <a:gd name="connsiteY391" fmla="*/ 2808 h 10000"/>
                <a:gd name="connsiteX392" fmla="*/ 7915 w 10000"/>
                <a:gd name="connsiteY392" fmla="*/ 3474 h 10000"/>
                <a:gd name="connsiteX393" fmla="*/ 7933 w 10000"/>
                <a:gd name="connsiteY393" fmla="*/ 4462 h 10000"/>
                <a:gd name="connsiteX394" fmla="*/ 7951 w 10000"/>
                <a:gd name="connsiteY394" fmla="*/ 4590 h 10000"/>
                <a:gd name="connsiteX395" fmla="*/ 7976 w 10000"/>
                <a:gd name="connsiteY395" fmla="*/ 4333 h 10000"/>
                <a:gd name="connsiteX396" fmla="*/ 7994 w 10000"/>
                <a:gd name="connsiteY396" fmla="*/ 4295 h 10000"/>
                <a:gd name="connsiteX397" fmla="*/ 8012 w 10000"/>
                <a:gd name="connsiteY397" fmla="*/ 4205 h 10000"/>
                <a:gd name="connsiteX398" fmla="*/ 8030 w 10000"/>
                <a:gd name="connsiteY398" fmla="*/ 3949 h 10000"/>
                <a:gd name="connsiteX399" fmla="*/ 8048 w 10000"/>
                <a:gd name="connsiteY399" fmla="*/ 4654 h 10000"/>
                <a:gd name="connsiteX400" fmla="*/ 8074 w 10000"/>
                <a:gd name="connsiteY400" fmla="*/ 5282 h 10000"/>
                <a:gd name="connsiteX401" fmla="*/ 8092 w 10000"/>
                <a:gd name="connsiteY401" fmla="*/ 6051 h 10000"/>
                <a:gd name="connsiteX402" fmla="*/ 8120 w 10000"/>
                <a:gd name="connsiteY402" fmla="*/ 6718 h 10000"/>
                <a:gd name="connsiteX403" fmla="*/ 8139 w 10000"/>
                <a:gd name="connsiteY403" fmla="*/ 6821 h 10000"/>
                <a:gd name="connsiteX404" fmla="*/ 8157 w 10000"/>
                <a:gd name="connsiteY404" fmla="*/ 6462 h 10000"/>
                <a:gd name="connsiteX405" fmla="*/ 8175 w 10000"/>
                <a:gd name="connsiteY405" fmla="*/ 5321 h 10000"/>
                <a:gd name="connsiteX406" fmla="*/ 8193 w 10000"/>
                <a:gd name="connsiteY406" fmla="*/ 2769 h 10000"/>
                <a:gd name="connsiteX407" fmla="*/ 8211 w 10000"/>
                <a:gd name="connsiteY407" fmla="*/ 1244 h 10000"/>
                <a:gd name="connsiteX408" fmla="*/ 8229 w 10000"/>
                <a:gd name="connsiteY408" fmla="*/ 962 h 10000"/>
                <a:gd name="connsiteX409" fmla="*/ 8254 w 10000"/>
                <a:gd name="connsiteY409" fmla="*/ 3603 h 10000"/>
                <a:gd name="connsiteX410" fmla="*/ 8272 w 10000"/>
                <a:gd name="connsiteY410" fmla="*/ 6846 h 10000"/>
                <a:gd name="connsiteX411" fmla="*/ 8297 w 10000"/>
                <a:gd name="connsiteY411" fmla="*/ 8282 h 10000"/>
                <a:gd name="connsiteX412" fmla="*/ 8315 w 10000"/>
                <a:gd name="connsiteY412" fmla="*/ 8218 h 10000"/>
                <a:gd name="connsiteX413" fmla="*/ 8333 w 10000"/>
                <a:gd name="connsiteY413" fmla="*/ 7679 h 10000"/>
                <a:gd name="connsiteX414" fmla="*/ 8351 w 10000"/>
                <a:gd name="connsiteY414" fmla="*/ 7038 h 10000"/>
                <a:gd name="connsiteX415" fmla="*/ 8369 w 10000"/>
                <a:gd name="connsiteY415" fmla="*/ 6436 h 10000"/>
                <a:gd name="connsiteX416" fmla="*/ 8398 w 10000"/>
                <a:gd name="connsiteY416" fmla="*/ 6115 h 10000"/>
                <a:gd name="connsiteX417" fmla="*/ 8416 w 10000"/>
                <a:gd name="connsiteY417" fmla="*/ 5833 h 10000"/>
                <a:gd name="connsiteX418" fmla="*/ 8434 w 10000"/>
                <a:gd name="connsiteY418" fmla="*/ 5449 h 10000"/>
                <a:gd name="connsiteX419" fmla="*/ 8452 w 10000"/>
                <a:gd name="connsiteY419" fmla="*/ 4872 h 10000"/>
                <a:gd name="connsiteX420" fmla="*/ 8470 w 10000"/>
                <a:gd name="connsiteY420" fmla="*/ 4333 h 10000"/>
                <a:gd name="connsiteX421" fmla="*/ 8496 w 10000"/>
                <a:gd name="connsiteY421" fmla="*/ 3795 h 10000"/>
                <a:gd name="connsiteX422" fmla="*/ 8514 w 10000"/>
                <a:gd name="connsiteY422" fmla="*/ 3538 h 10000"/>
                <a:gd name="connsiteX423" fmla="*/ 8532 w 10000"/>
                <a:gd name="connsiteY423" fmla="*/ 3244 h 10000"/>
                <a:gd name="connsiteX424" fmla="*/ 8557 w 10000"/>
                <a:gd name="connsiteY424" fmla="*/ 3372 h 10000"/>
                <a:gd name="connsiteX425" fmla="*/ 8575 w 10000"/>
                <a:gd name="connsiteY425" fmla="*/ 3244 h 10000"/>
                <a:gd name="connsiteX426" fmla="*/ 8593 w 10000"/>
                <a:gd name="connsiteY426" fmla="*/ 2513 h 10000"/>
                <a:gd name="connsiteX427" fmla="*/ 8611 w 10000"/>
                <a:gd name="connsiteY427" fmla="*/ 2897 h 10000"/>
                <a:gd name="connsiteX428" fmla="*/ 8629 w 10000"/>
                <a:gd name="connsiteY428" fmla="*/ 5128 h 10000"/>
                <a:gd name="connsiteX429" fmla="*/ 8658 w 10000"/>
                <a:gd name="connsiteY429" fmla="*/ 6846 h 10000"/>
                <a:gd name="connsiteX430" fmla="*/ 8676 w 10000"/>
                <a:gd name="connsiteY430" fmla="*/ 7038 h 10000"/>
                <a:gd name="connsiteX431" fmla="*/ 8694 w 10000"/>
                <a:gd name="connsiteY431" fmla="*/ 6821 h 10000"/>
                <a:gd name="connsiteX432" fmla="*/ 8719 w 10000"/>
                <a:gd name="connsiteY432" fmla="*/ 6051 h 10000"/>
                <a:gd name="connsiteX433" fmla="*/ 8737 w 10000"/>
                <a:gd name="connsiteY433" fmla="*/ 4974 h 10000"/>
                <a:gd name="connsiteX434" fmla="*/ 8755 w 10000"/>
                <a:gd name="connsiteY434" fmla="*/ 3885 h 10000"/>
                <a:gd name="connsiteX435" fmla="*/ 8773 w 10000"/>
                <a:gd name="connsiteY435" fmla="*/ 3795 h 10000"/>
                <a:gd name="connsiteX436" fmla="*/ 8791 w 10000"/>
                <a:gd name="connsiteY436" fmla="*/ 4910 h 10000"/>
                <a:gd name="connsiteX437" fmla="*/ 8810 w 10000"/>
                <a:gd name="connsiteY437" fmla="*/ 6590 h 10000"/>
                <a:gd name="connsiteX438" fmla="*/ 8835 w 10000"/>
                <a:gd name="connsiteY438" fmla="*/ 7705 h 10000"/>
                <a:gd name="connsiteX439" fmla="*/ 8853 w 10000"/>
                <a:gd name="connsiteY439" fmla="*/ 7641 h 10000"/>
                <a:gd name="connsiteX440" fmla="*/ 8871 w 10000"/>
                <a:gd name="connsiteY440" fmla="*/ 6974 h 10000"/>
                <a:gd name="connsiteX441" fmla="*/ 8889 w 10000"/>
                <a:gd name="connsiteY441" fmla="*/ 6244 h 10000"/>
                <a:gd name="connsiteX442" fmla="*/ 8918 w 10000"/>
                <a:gd name="connsiteY442" fmla="*/ 5667 h 10000"/>
                <a:gd name="connsiteX443" fmla="*/ 8936 w 10000"/>
                <a:gd name="connsiteY443" fmla="*/ 5282 h 10000"/>
                <a:gd name="connsiteX444" fmla="*/ 8954 w 10000"/>
                <a:gd name="connsiteY444" fmla="*/ 4782 h 10000"/>
                <a:gd name="connsiteX445" fmla="*/ 8972 w 10000"/>
                <a:gd name="connsiteY445" fmla="*/ 3987 h 10000"/>
                <a:gd name="connsiteX446" fmla="*/ 8997 w 10000"/>
                <a:gd name="connsiteY446" fmla="*/ 3244 h 10000"/>
                <a:gd name="connsiteX447" fmla="*/ 9015 w 10000"/>
                <a:gd name="connsiteY447" fmla="*/ 2872 h 10000"/>
                <a:gd name="connsiteX448" fmla="*/ 9033 w 10000"/>
                <a:gd name="connsiteY448" fmla="*/ 2962 h 10000"/>
                <a:gd name="connsiteX449" fmla="*/ 9051 w 10000"/>
                <a:gd name="connsiteY449" fmla="*/ 3667 h 10000"/>
                <a:gd name="connsiteX450" fmla="*/ 9069 w 10000"/>
                <a:gd name="connsiteY450" fmla="*/ 5321 h 10000"/>
                <a:gd name="connsiteX451" fmla="*/ 9098 w 10000"/>
                <a:gd name="connsiteY451" fmla="*/ 6462 h 10000"/>
                <a:gd name="connsiteX452" fmla="*/ 9113 w 10000"/>
                <a:gd name="connsiteY452" fmla="*/ 6051 h 10000"/>
                <a:gd name="connsiteX453" fmla="*/ 9141 w 10000"/>
                <a:gd name="connsiteY453" fmla="*/ 5103 h 10000"/>
                <a:gd name="connsiteX454" fmla="*/ 9159 w 10000"/>
                <a:gd name="connsiteY454" fmla="*/ 4551 h 10000"/>
                <a:gd name="connsiteX455" fmla="*/ 9177 w 10000"/>
                <a:gd name="connsiteY455" fmla="*/ 4974 h 10000"/>
                <a:gd name="connsiteX456" fmla="*/ 9196 w 10000"/>
                <a:gd name="connsiteY456" fmla="*/ 5897 h 10000"/>
                <a:gd name="connsiteX457" fmla="*/ 9214 w 10000"/>
                <a:gd name="connsiteY457" fmla="*/ 6179 h 10000"/>
                <a:gd name="connsiteX458" fmla="*/ 9232 w 10000"/>
                <a:gd name="connsiteY458" fmla="*/ 5667 h 10000"/>
                <a:gd name="connsiteX459" fmla="*/ 9257 w 10000"/>
                <a:gd name="connsiteY459" fmla="*/ 5154 h 10000"/>
                <a:gd name="connsiteX460" fmla="*/ 9275 w 10000"/>
                <a:gd name="connsiteY460" fmla="*/ 4910 h 10000"/>
                <a:gd name="connsiteX461" fmla="*/ 9293 w 10000"/>
                <a:gd name="connsiteY461" fmla="*/ 4718 h 10000"/>
                <a:gd name="connsiteX462" fmla="*/ 9322 w 10000"/>
                <a:gd name="connsiteY462" fmla="*/ 4462 h 10000"/>
                <a:gd name="connsiteX463" fmla="*/ 9340 w 10000"/>
                <a:gd name="connsiteY463" fmla="*/ 4179 h 10000"/>
                <a:gd name="connsiteX464" fmla="*/ 9358 w 10000"/>
                <a:gd name="connsiteY464" fmla="*/ 4115 h 10000"/>
                <a:gd name="connsiteX465" fmla="*/ 9376 w 10000"/>
                <a:gd name="connsiteY465" fmla="*/ 4141 h 10000"/>
                <a:gd name="connsiteX466" fmla="*/ 9390 w 10000"/>
                <a:gd name="connsiteY466" fmla="*/ 4462 h 10000"/>
                <a:gd name="connsiteX467" fmla="*/ 9419 w 10000"/>
                <a:gd name="connsiteY467" fmla="*/ 4782 h 10000"/>
                <a:gd name="connsiteX468" fmla="*/ 9437 w 10000"/>
                <a:gd name="connsiteY468" fmla="*/ 5410 h 10000"/>
                <a:gd name="connsiteX469" fmla="*/ 9455 w 10000"/>
                <a:gd name="connsiteY469" fmla="*/ 6090 h 10000"/>
                <a:gd name="connsiteX470" fmla="*/ 9473 w 10000"/>
                <a:gd name="connsiteY470" fmla="*/ 6308 h 10000"/>
                <a:gd name="connsiteX471" fmla="*/ 9491 w 10000"/>
                <a:gd name="connsiteY471" fmla="*/ 6026 h 10000"/>
                <a:gd name="connsiteX472" fmla="*/ 9517 w 10000"/>
                <a:gd name="connsiteY472" fmla="*/ 5321 h 10000"/>
                <a:gd name="connsiteX473" fmla="*/ 9535 w 10000"/>
                <a:gd name="connsiteY473" fmla="*/ 4936 h 10000"/>
                <a:gd name="connsiteX474" fmla="*/ 9553 w 10000"/>
                <a:gd name="connsiteY474" fmla="*/ 4782 h 10000"/>
                <a:gd name="connsiteX475" fmla="*/ 9582 w 10000"/>
                <a:gd name="connsiteY475" fmla="*/ 5000 h 10000"/>
                <a:gd name="connsiteX476" fmla="*/ 9600 w 10000"/>
                <a:gd name="connsiteY476" fmla="*/ 5218 h 10000"/>
                <a:gd name="connsiteX477" fmla="*/ 9618 w 10000"/>
                <a:gd name="connsiteY477" fmla="*/ 5192 h 10000"/>
                <a:gd name="connsiteX478" fmla="*/ 9636 w 10000"/>
                <a:gd name="connsiteY478" fmla="*/ 5346 h 10000"/>
                <a:gd name="connsiteX479" fmla="*/ 9654 w 10000"/>
                <a:gd name="connsiteY479" fmla="*/ 5128 h 10000"/>
                <a:gd name="connsiteX480" fmla="*/ 9679 w 10000"/>
                <a:gd name="connsiteY480" fmla="*/ 4974 h 10000"/>
                <a:gd name="connsiteX481" fmla="*/ 9697 w 10000"/>
                <a:gd name="connsiteY481" fmla="*/ 4936 h 10000"/>
                <a:gd name="connsiteX482" fmla="*/ 9722 w 10000"/>
                <a:gd name="connsiteY482" fmla="*/ 5000 h 10000"/>
                <a:gd name="connsiteX483" fmla="*/ 9740 w 10000"/>
                <a:gd name="connsiteY483" fmla="*/ 4872 h 10000"/>
                <a:gd name="connsiteX484" fmla="*/ 9758 w 10000"/>
                <a:gd name="connsiteY484" fmla="*/ 4679 h 10000"/>
                <a:gd name="connsiteX485" fmla="*/ 9776 w 10000"/>
                <a:gd name="connsiteY485" fmla="*/ 4744 h 10000"/>
                <a:gd name="connsiteX486" fmla="*/ 9794 w 10000"/>
                <a:gd name="connsiteY486" fmla="*/ 4974 h 10000"/>
                <a:gd name="connsiteX487" fmla="*/ 9812 w 10000"/>
                <a:gd name="connsiteY487" fmla="*/ 4910 h 10000"/>
                <a:gd name="connsiteX488" fmla="*/ 9830 w 10000"/>
                <a:gd name="connsiteY488" fmla="*/ 4872 h 10000"/>
                <a:gd name="connsiteX489" fmla="*/ 9859 w 10000"/>
                <a:gd name="connsiteY489" fmla="*/ 4654 h 10000"/>
                <a:gd name="connsiteX490" fmla="*/ 9877 w 10000"/>
                <a:gd name="connsiteY490" fmla="*/ 4397 h 10000"/>
                <a:gd name="connsiteX491" fmla="*/ 9895 w 10000"/>
                <a:gd name="connsiteY491" fmla="*/ 4590 h 10000"/>
                <a:gd name="connsiteX492" fmla="*/ 9913 w 10000"/>
                <a:gd name="connsiteY492" fmla="*/ 4679 h 10000"/>
                <a:gd name="connsiteX493" fmla="*/ 9939 w 10000"/>
                <a:gd name="connsiteY493" fmla="*/ 4744 h 10000"/>
                <a:gd name="connsiteX494" fmla="*/ 9957 w 10000"/>
                <a:gd name="connsiteY494" fmla="*/ 4782 h 10000"/>
                <a:gd name="connsiteX495" fmla="*/ 9975 w 10000"/>
                <a:gd name="connsiteY495" fmla="*/ 4744 h 10000"/>
                <a:gd name="connsiteX496" fmla="*/ 10000 w 10000"/>
                <a:gd name="connsiteY496" fmla="*/ 534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6 w 10000"/>
                <a:gd name="connsiteY11" fmla="*/ 6333 h 10000"/>
                <a:gd name="connsiteX12" fmla="*/ 245 w 10000"/>
                <a:gd name="connsiteY12" fmla="*/ 6115 h 10000"/>
                <a:gd name="connsiteX13" fmla="*/ 260 w 10000"/>
                <a:gd name="connsiteY13" fmla="*/ 5667 h 10000"/>
                <a:gd name="connsiteX14" fmla="*/ 278 w 10000"/>
                <a:gd name="connsiteY14" fmla="*/ 5385 h 10000"/>
                <a:gd name="connsiteX15" fmla="*/ 296 w 10000"/>
                <a:gd name="connsiteY15" fmla="*/ 4872 h 10000"/>
                <a:gd name="connsiteX16" fmla="*/ 314 w 10000"/>
                <a:gd name="connsiteY16" fmla="*/ 4013 h 10000"/>
                <a:gd name="connsiteX17" fmla="*/ 343 w 10000"/>
                <a:gd name="connsiteY17" fmla="*/ 3795 h 10000"/>
                <a:gd name="connsiteX18" fmla="*/ 361 w 10000"/>
                <a:gd name="connsiteY18" fmla="*/ 3859 h 10000"/>
                <a:gd name="connsiteX19" fmla="*/ 379 w 10000"/>
                <a:gd name="connsiteY19" fmla="*/ 4115 h 10000"/>
                <a:gd name="connsiteX20" fmla="*/ 404 w 10000"/>
                <a:gd name="connsiteY20" fmla="*/ 4872 h 10000"/>
                <a:gd name="connsiteX21" fmla="*/ 422 w 10000"/>
                <a:gd name="connsiteY21" fmla="*/ 5513 h 10000"/>
                <a:gd name="connsiteX22" fmla="*/ 440 w 10000"/>
                <a:gd name="connsiteY22" fmla="*/ 5513 h 10000"/>
                <a:gd name="connsiteX23" fmla="*/ 458 w 10000"/>
                <a:gd name="connsiteY23" fmla="*/ 5641 h 10000"/>
                <a:gd name="connsiteX24" fmla="*/ 476 w 10000"/>
                <a:gd name="connsiteY24" fmla="*/ 5705 h 10000"/>
                <a:gd name="connsiteX25" fmla="*/ 494 w 10000"/>
                <a:gd name="connsiteY25" fmla="*/ 5833 h 10000"/>
                <a:gd name="connsiteX26" fmla="*/ 523 w 10000"/>
                <a:gd name="connsiteY26" fmla="*/ 5731 h 10000"/>
                <a:gd name="connsiteX27" fmla="*/ 538 w 10000"/>
                <a:gd name="connsiteY27" fmla="*/ 5321 h 10000"/>
                <a:gd name="connsiteX28" fmla="*/ 556 w 10000"/>
                <a:gd name="connsiteY28" fmla="*/ 4974 h 10000"/>
                <a:gd name="connsiteX29" fmla="*/ 584 w 10000"/>
                <a:gd name="connsiteY29" fmla="*/ 4526 h 10000"/>
                <a:gd name="connsiteX30" fmla="*/ 602 w 10000"/>
                <a:gd name="connsiteY30" fmla="*/ 4051 h 10000"/>
                <a:gd name="connsiteX31" fmla="*/ 620 w 10000"/>
                <a:gd name="connsiteY31" fmla="*/ 3372 h 10000"/>
                <a:gd name="connsiteX32" fmla="*/ 639 w 10000"/>
                <a:gd name="connsiteY32" fmla="*/ 3026 h 10000"/>
                <a:gd name="connsiteX33" fmla="*/ 664 w 10000"/>
                <a:gd name="connsiteY33" fmla="*/ 3282 h 10000"/>
                <a:gd name="connsiteX34" fmla="*/ 682 w 10000"/>
                <a:gd name="connsiteY34" fmla="*/ 4551 h 10000"/>
                <a:gd name="connsiteX35" fmla="*/ 700 w 10000"/>
                <a:gd name="connsiteY35" fmla="*/ 6090 h 10000"/>
                <a:gd name="connsiteX36" fmla="*/ 718 w 10000"/>
                <a:gd name="connsiteY36" fmla="*/ 7256 h 10000"/>
                <a:gd name="connsiteX37" fmla="*/ 736 w 10000"/>
                <a:gd name="connsiteY37" fmla="*/ 7449 h 10000"/>
                <a:gd name="connsiteX38" fmla="*/ 765 w 10000"/>
                <a:gd name="connsiteY38" fmla="*/ 7077 h 10000"/>
                <a:gd name="connsiteX39" fmla="*/ 783 w 10000"/>
                <a:gd name="connsiteY39" fmla="*/ 5603 h 10000"/>
                <a:gd name="connsiteX40" fmla="*/ 797 w 10000"/>
                <a:gd name="connsiteY40" fmla="*/ 3282 h 10000"/>
                <a:gd name="connsiteX41" fmla="*/ 815 w 10000"/>
                <a:gd name="connsiteY41" fmla="*/ 1308 h 10000"/>
                <a:gd name="connsiteX42" fmla="*/ 844 w 10000"/>
                <a:gd name="connsiteY42" fmla="*/ 962 h 10000"/>
                <a:gd name="connsiteX43" fmla="*/ 862 w 10000"/>
                <a:gd name="connsiteY43" fmla="*/ 3282 h 10000"/>
                <a:gd name="connsiteX44" fmla="*/ 880 w 10000"/>
                <a:gd name="connsiteY44" fmla="*/ 7744 h 10000"/>
                <a:gd name="connsiteX45" fmla="*/ 898 w 10000"/>
                <a:gd name="connsiteY45" fmla="*/ 10000 h 10000"/>
                <a:gd name="connsiteX46" fmla="*/ 916 w 10000"/>
                <a:gd name="connsiteY46" fmla="*/ 8821 h 10000"/>
                <a:gd name="connsiteX47" fmla="*/ 942 w 10000"/>
                <a:gd name="connsiteY47" fmla="*/ 6564 h 10000"/>
                <a:gd name="connsiteX48" fmla="*/ 960 w 10000"/>
                <a:gd name="connsiteY48" fmla="*/ 5064 h 10000"/>
                <a:gd name="connsiteX49" fmla="*/ 988 w 10000"/>
                <a:gd name="connsiteY49" fmla="*/ 4744 h 10000"/>
                <a:gd name="connsiteX50" fmla="*/ 1006 w 10000"/>
                <a:gd name="connsiteY50" fmla="*/ 5000 h 10000"/>
                <a:gd name="connsiteX51" fmla="*/ 1025 w 10000"/>
                <a:gd name="connsiteY51" fmla="*/ 5513 h 10000"/>
                <a:gd name="connsiteX52" fmla="*/ 1043 w 10000"/>
                <a:gd name="connsiteY52" fmla="*/ 5641 h 10000"/>
                <a:gd name="connsiteX53" fmla="*/ 1061 w 10000"/>
                <a:gd name="connsiteY53" fmla="*/ 5577 h 10000"/>
                <a:gd name="connsiteX54" fmla="*/ 1075 w 10000"/>
                <a:gd name="connsiteY54" fmla="*/ 5346 h 10000"/>
                <a:gd name="connsiteX55" fmla="*/ 1093 w 10000"/>
                <a:gd name="connsiteY55" fmla="*/ 4936 h 10000"/>
                <a:gd name="connsiteX56" fmla="*/ 1122 w 10000"/>
                <a:gd name="connsiteY56" fmla="*/ 3756 h 10000"/>
                <a:gd name="connsiteX57" fmla="*/ 1140 w 10000"/>
                <a:gd name="connsiteY57" fmla="*/ 3372 h 10000"/>
                <a:gd name="connsiteX58" fmla="*/ 1165 w 10000"/>
                <a:gd name="connsiteY58" fmla="*/ 3346 h 10000"/>
                <a:gd name="connsiteX59" fmla="*/ 1183 w 10000"/>
                <a:gd name="connsiteY59" fmla="*/ 3372 h 10000"/>
                <a:gd name="connsiteX60" fmla="*/ 1201 w 10000"/>
                <a:gd name="connsiteY60" fmla="*/ 4333 h 10000"/>
                <a:gd name="connsiteX61" fmla="*/ 1219 w 10000"/>
                <a:gd name="connsiteY61" fmla="*/ 5346 h 10000"/>
                <a:gd name="connsiteX62" fmla="*/ 1237 w 10000"/>
                <a:gd name="connsiteY62" fmla="*/ 6308 h 10000"/>
                <a:gd name="connsiteX63" fmla="*/ 1266 w 10000"/>
                <a:gd name="connsiteY63" fmla="*/ 6885 h 10000"/>
                <a:gd name="connsiteX64" fmla="*/ 1284 w 10000"/>
                <a:gd name="connsiteY64" fmla="*/ 7077 h 10000"/>
                <a:gd name="connsiteX65" fmla="*/ 1302 w 10000"/>
                <a:gd name="connsiteY65" fmla="*/ 6564 h 10000"/>
                <a:gd name="connsiteX66" fmla="*/ 1320 w 10000"/>
                <a:gd name="connsiteY66" fmla="*/ 6244 h 10000"/>
                <a:gd name="connsiteX67" fmla="*/ 1338 w 10000"/>
                <a:gd name="connsiteY67" fmla="*/ 5897 h 10000"/>
                <a:gd name="connsiteX68" fmla="*/ 1364 w 10000"/>
                <a:gd name="connsiteY68" fmla="*/ 5192 h 10000"/>
                <a:gd name="connsiteX69" fmla="*/ 1382 w 10000"/>
                <a:gd name="connsiteY69" fmla="*/ 4359 h 10000"/>
                <a:gd name="connsiteX70" fmla="*/ 1400 w 10000"/>
                <a:gd name="connsiteY70" fmla="*/ 3628 h 10000"/>
                <a:gd name="connsiteX71" fmla="*/ 1425 w 10000"/>
                <a:gd name="connsiteY71" fmla="*/ 3064 h 10000"/>
                <a:gd name="connsiteX72" fmla="*/ 1443 w 10000"/>
                <a:gd name="connsiteY72" fmla="*/ 3500 h 10000"/>
                <a:gd name="connsiteX73" fmla="*/ 1461 w 10000"/>
                <a:gd name="connsiteY73" fmla="*/ 4423 h 10000"/>
                <a:gd name="connsiteX74" fmla="*/ 1479 w 10000"/>
                <a:gd name="connsiteY74" fmla="*/ 4910 h 10000"/>
                <a:gd name="connsiteX75" fmla="*/ 1497 w 10000"/>
                <a:gd name="connsiteY75" fmla="*/ 4333 h 10000"/>
                <a:gd name="connsiteX76" fmla="*/ 1526 w 10000"/>
                <a:gd name="connsiteY76" fmla="*/ 3154 h 10000"/>
                <a:gd name="connsiteX77" fmla="*/ 1544 w 10000"/>
                <a:gd name="connsiteY77" fmla="*/ 2513 h 10000"/>
                <a:gd name="connsiteX78" fmla="*/ 1562 w 10000"/>
                <a:gd name="connsiteY78" fmla="*/ 3564 h 10000"/>
                <a:gd name="connsiteX79" fmla="*/ 1587 w 10000"/>
                <a:gd name="connsiteY79" fmla="*/ 5385 h 10000"/>
                <a:gd name="connsiteX80" fmla="*/ 1605 w 10000"/>
                <a:gd name="connsiteY80" fmla="*/ 6308 h 10000"/>
                <a:gd name="connsiteX81" fmla="*/ 1623 w 10000"/>
                <a:gd name="connsiteY81" fmla="*/ 5731 h 10000"/>
                <a:gd name="connsiteX82" fmla="*/ 1641 w 10000"/>
                <a:gd name="connsiteY82" fmla="*/ 5346 h 10000"/>
                <a:gd name="connsiteX83" fmla="*/ 1659 w 10000"/>
                <a:gd name="connsiteY83" fmla="*/ 5513 h 10000"/>
                <a:gd name="connsiteX84" fmla="*/ 1677 w 10000"/>
                <a:gd name="connsiteY84" fmla="*/ 5667 h 10000"/>
                <a:gd name="connsiteX85" fmla="*/ 1703 w 10000"/>
                <a:gd name="connsiteY85" fmla="*/ 6308 h 10000"/>
                <a:gd name="connsiteX86" fmla="*/ 1721 w 10000"/>
                <a:gd name="connsiteY86" fmla="*/ 6462 h 10000"/>
                <a:gd name="connsiteX87" fmla="*/ 1739 w 10000"/>
                <a:gd name="connsiteY87" fmla="*/ 6051 h 10000"/>
                <a:gd name="connsiteX88" fmla="*/ 1757 w 10000"/>
                <a:gd name="connsiteY88" fmla="*/ 5513 h 10000"/>
                <a:gd name="connsiteX89" fmla="*/ 1786 w 10000"/>
                <a:gd name="connsiteY89" fmla="*/ 5385 h 10000"/>
                <a:gd name="connsiteX90" fmla="*/ 1804 w 10000"/>
                <a:gd name="connsiteY90" fmla="*/ 5449 h 10000"/>
                <a:gd name="connsiteX91" fmla="*/ 1822 w 10000"/>
                <a:gd name="connsiteY91" fmla="*/ 5513 h 10000"/>
                <a:gd name="connsiteX92" fmla="*/ 1847 w 10000"/>
                <a:gd name="connsiteY92" fmla="*/ 5192 h 10000"/>
                <a:gd name="connsiteX93" fmla="*/ 1865 w 10000"/>
                <a:gd name="connsiteY93" fmla="*/ 4397 h 10000"/>
                <a:gd name="connsiteX94" fmla="*/ 1883 w 10000"/>
                <a:gd name="connsiteY94" fmla="*/ 4295 h 10000"/>
                <a:gd name="connsiteX95" fmla="*/ 1901 w 10000"/>
                <a:gd name="connsiteY95" fmla="*/ 4526 h 10000"/>
                <a:gd name="connsiteX96" fmla="*/ 1919 w 10000"/>
                <a:gd name="connsiteY96" fmla="*/ 5385 h 10000"/>
                <a:gd name="connsiteX97" fmla="*/ 1937 w 10000"/>
                <a:gd name="connsiteY97" fmla="*/ 6590 h 10000"/>
                <a:gd name="connsiteX98" fmla="*/ 1955 w 10000"/>
                <a:gd name="connsiteY98" fmla="*/ 6949 h 10000"/>
                <a:gd name="connsiteX99" fmla="*/ 1981 w 10000"/>
                <a:gd name="connsiteY99" fmla="*/ 6141 h 10000"/>
                <a:gd name="connsiteX100" fmla="*/ 2009 w 10000"/>
                <a:gd name="connsiteY100" fmla="*/ 5346 h 10000"/>
                <a:gd name="connsiteX101" fmla="*/ 2027 w 10000"/>
                <a:gd name="connsiteY101" fmla="*/ 5154 h 10000"/>
                <a:gd name="connsiteX102" fmla="*/ 2045 w 10000"/>
                <a:gd name="connsiteY102" fmla="*/ 5641 h 10000"/>
                <a:gd name="connsiteX103" fmla="*/ 2063 w 10000"/>
                <a:gd name="connsiteY103" fmla="*/ 5795 h 10000"/>
                <a:gd name="connsiteX104" fmla="*/ 2082 w 10000"/>
                <a:gd name="connsiteY104" fmla="*/ 5731 h 10000"/>
                <a:gd name="connsiteX105" fmla="*/ 2100 w 10000"/>
                <a:gd name="connsiteY105" fmla="*/ 5346 h 10000"/>
                <a:gd name="connsiteX106" fmla="*/ 2125 w 10000"/>
                <a:gd name="connsiteY106" fmla="*/ 4910 h 10000"/>
                <a:gd name="connsiteX107" fmla="*/ 2143 w 10000"/>
                <a:gd name="connsiteY107" fmla="*/ 4615 h 10000"/>
                <a:gd name="connsiteX108" fmla="*/ 2161 w 10000"/>
                <a:gd name="connsiteY108" fmla="*/ 4462 h 10000"/>
                <a:gd name="connsiteX109" fmla="*/ 2186 w 10000"/>
                <a:gd name="connsiteY109" fmla="*/ 4423 h 10000"/>
                <a:gd name="connsiteX110" fmla="*/ 2204 w 10000"/>
                <a:gd name="connsiteY110" fmla="*/ 4397 h 10000"/>
                <a:gd name="connsiteX111" fmla="*/ 2222 w 10000"/>
                <a:gd name="connsiteY111" fmla="*/ 4179 h 10000"/>
                <a:gd name="connsiteX112" fmla="*/ 2240 w 10000"/>
                <a:gd name="connsiteY112" fmla="*/ 3731 h 10000"/>
                <a:gd name="connsiteX113" fmla="*/ 2258 w 10000"/>
                <a:gd name="connsiteY113" fmla="*/ 3000 h 10000"/>
                <a:gd name="connsiteX114" fmla="*/ 2287 w 10000"/>
                <a:gd name="connsiteY114" fmla="*/ 2513 h 10000"/>
                <a:gd name="connsiteX115" fmla="*/ 2305 w 10000"/>
                <a:gd name="connsiteY115" fmla="*/ 3026 h 10000"/>
                <a:gd name="connsiteX116" fmla="*/ 2323 w 10000"/>
                <a:gd name="connsiteY116" fmla="*/ 4590 h 10000"/>
                <a:gd name="connsiteX117" fmla="*/ 2341 w 10000"/>
                <a:gd name="connsiteY117" fmla="*/ 6397 h 10000"/>
                <a:gd name="connsiteX118" fmla="*/ 2359 w 10000"/>
                <a:gd name="connsiteY118" fmla="*/ 7192 h 10000"/>
                <a:gd name="connsiteX119" fmla="*/ 2385 w 10000"/>
                <a:gd name="connsiteY119" fmla="*/ 6910 h 10000"/>
                <a:gd name="connsiteX120" fmla="*/ 2403 w 10000"/>
                <a:gd name="connsiteY120" fmla="*/ 6179 h 10000"/>
                <a:gd name="connsiteX121" fmla="*/ 2421 w 10000"/>
                <a:gd name="connsiteY121" fmla="*/ 4936 h 10000"/>
                <a:gd name="connsiteX122" fmla="*/ 2449 w 10000"/>
                <a:gd name="connsiteY122" fmla="*/ 3603 h 10000"/>
                <a:gd name="connsiteX123" fmla="*/ 2464 w 10000"/>
                <a:gd name="connsiteY123" fmla="*/ 2872 h 10000"/>
                <a:gd name="connsiteX124" fmla="*/ 2482 w 10000"/>
                <a:gd name="connsiteY124" fmla="*/ 2231 h 10000"/>
                <a:gd name="connsiteX125" fmla="*/ 2500 w 10000"/>
                <a:gd name="connsiteY125" fmla="*/ 3064 h 10000"/>
                <a:gd name="connsiteX126" fmla="*/ 2518 w 10000"/>
                <a:gd name="connsiteY126" fmla="*/ 5577 h 10000"/>
                <a:gd name="connsiteX127" fmla="*/ 2547 w 10000"/>
                <a:gd name="connsiteY127" fmla="*/ 7359 h 10000"/>
                <a:gd name="connsiteX128" fmla="*/ 2565 w 10000"/>
                <a:gd name="connsiteY128" fmla="*/ 7128 h 10000"/>
                <a:gd name="connsiteX129" fmla="*/ 2590 w 10000"/>
                <a:gd name="connsiteY129" fmla="*/ 6372 h 10000"/>
                <a:gd name="connsiteX130" fmla="*/ 2608 w 10000"/>
                <a:gd name="connsiteY130" fmla="*/ 5538 h 10000"/>
                <a:gd name="connsiteX131" fmla="*/ 2626 w 10000"/>
                <a:gd name="connsiteY131" fmla="*/ 4654 h 10000"/>
                <a:gd name="connsiteX132" fmla="*/ 2644 w 10000"/>
                <a:gd name="connsiteY132" fmla="*/ 3987 h 10000"/>
                <a:gd name="connsiteX133" fmla="*/ 2662 w 10000"/>
                <a:gd name="connsiteY133" fmla="*/ 3410 h 10000"/>
                <a:gd name="connsiteX134" fmla="*/ 2680 w 10000"/>
                <a:gd name="connsiteY134" fmla="*/ 3885 h 10000"/>
                <a:gd name="connsiteX135" fmla="*/ 2698 w 10000"/>
                <a:gd name="connsiteY135" fmla="*/ 5987 h 10000"/>
                <a:gd name="connsiteX136" fmla="*/ 2727 w 10000"/>
                <a:gd name="connsiteY136" fmla="*/ 7679 h 10000"/>
                <a:gd name="connsiteX137" fmla="*/ 2742 w 10000"/>
                <a:gd name="connsiteY137" fmla="*/ 7641 h 10000"/>
                <a:gd name="connsiteX138" fmla="*/ 2760 w 10000"/>
                <a:gd name="connsiteY138" fmla="*/ 7103 h 10000"/>
                <a:gd name="connsiteX139" fmla="*/ 2778 w 10000"/>
                <a:gd name="connsiteY139" fmla="*/ 6500 h 10000"/>
                <a:gd name="connsiteX140" fmla="*/ 2807 w 10000"/>
                <a:gd name="connsiteY140" fmla="*/ 5962 h 10000"/>
                <a:gd name="connsiteX141" fmla="*/ 2825 w 10000"/>
                <a:gd name="connsiteY141" fmla="*/ 5321 h 10000"/>
                <a:gd name="connsiteX142" fmla="*/ 2843 w 10000"/>
                <a:gd name="connsiteY142" fmla="*/ 4744 h 10000"/>
                <a:gd name="connsiteX143" fmla="*/ 2868 w 10000"/>
                <a:gd name="connsiteY143" fmla="*/ 4051 h 10000"/>
                <a:gd name="connsiteX144" fmla="*/ 2886 w 10000"/>
                <a:gd name="connsiteY144" fmla="*/ 3372 h 10000"/>
                <a:gd name="connsiteX145" fmla="*/ 2904 w 10000"/>
                <a:gd name="connsiteY145" fmla="*/ 3667 h 10000"/>
                <a:gd name="connsiteX146" fmla="*/ 2922 w 10000"/>
                <a:gd name="connsiteY146" fmla="*/ 4295 h 10000"/>
                <a:gd name="connsiteX147" fmla="*/ 2940 w 10000"/>
                <a:gd name="connsiteY147" fmla="*/ 4808 h 10000"/>
                <a:gd name="connsiteX148" fmla="*/ 2958 w 10000"/>
                <a:gd name="connsiteY148" fmla="*/ 5667 h 10000"/>
                <a:gd name="connsiteX149" fmla="*/ 2987 w 10000"/>
                <a:gd name="connsiteY149" fmla="*/ 6205 h 10000"/>
                <a:gd name="connsiteX150" fmla="*/ 3005 w 10000"/>
                <a:gd name="connsiteY150" fmla="*/ 6141 h 10000"/>
                <a:gd name="connsiteX151" fmla="*/ 3019 w 10000"/>
                <a:gd name="connsiteY151" fmla="*/ 5705 h 10000"/>
                <a:gd name="connsiteX152" fmla="*/ 3048 w 10000"/>
                <a:gd name="connsiteY152" fmla="*/ 5154 h 10000"/>
                <a:gd name="connsiteX153" fmla="*/ 3066 w 10000"/>
                <a:gd name="connsiteY153" fmla="*/ 4526 h 10000"/>
                <a:gd name="connsiteX154" fmla="*/ 3084 w 10000"/>
                <a:gd name="connsiteY154" fmla="*/ 4590 h 10000"/>
                <a:gd name="connsiteX155" fmla="*/ 3102 w 10000"/>
                <a:gd name="connsiteY155" fmla="*/ 5321 h 10000"/>
                <a:gd name="connsiteX156" fmla="*/ 3128 w 10000"/>
                <a:gd name="connsiteY156" fmla="*/ 5962 h 10000"/>
                <a:gd name="connsiteX157" fmla="*/ 3146 w 10000"/>
                <a:gd name="connsiteY157" fmla="*/ 5859 h 10000"/>
                <a:gd name="connsiteX158" fmla="*/ 3164 w 10000"/>
                <a:gd name="connsiteY158" fmla="*/ 5064 h 10000"/>
                <a:gd name="connsiteX159" fmla="*/ 3182 w 10000"/>
                <a:gd name="connsiteY159" fmla="*/ 4359 h 10000"/>
                <a:gd name="connsiteX160" fmla="*/ 3211 w 10000"/>
                <a:gd name="connsiteY160" fmla="*/ 4013 h 10000"/>
                <a:gd name="connsiteX161" fmla="*/ 3229 w 10000"/>
                <a:gd name="connsiteY161" fmla="*/ 4333 h 10000"/>
                <a:gd name="connsiteX162" fmla="*/ 3247 w 10000"/>
                <a:gd name="connsiteY162" fmla="*/ 4936 h 10000"/>
                <a:gd name="connsiteX163" fmla="*/ 3265 w 10000"/>
                <a:gd name="connsiteY163" fmla="*/ 5603 h 10000"/>
                <a:gd name="connsiteX164" fmla="*/ 3283 w 10000"/>
                <a:gd name="connsiteY164" fmla="*/ 5705 h 10000"/>
                <a:gd name="connsiteX165" fmla="*/ 3308 w 10000"/>
                <a:gd name="connsiteY165" fmla="*/ 5449 h 10000"/>
                <a:gd name="connsiteX166" fmla="*/ 3326 w 10000"/>
                <a:gd name="connsiteY166" fmla="*/ 5103 h 10000"/>
                <a:gd name="connsiteX167" fmla="*/ 3344 w 10000"/>
                <a:gd name="connsiteY167" fmla="*/ 4359 h 10000"/>
                <a:gd name="connsiteX168" fmla="*/ 3362 w 10000"/>
                <a:gd name="connsiteY168" fmla="*/ 3731 h 10000"/>
                <a:gd name="connsiteX169" fmla="*/ 3380 w 10000"/>
                <a:gd name="connsiteY169" fmla="*/ 3923 h 10000"/>
                <a:gd name="connsiteX170" fmla="*/ 3405 w 10000"/>
                <a:gd name="connsiteY170" fmla="*/ 3500 h 10000"/>
                <a:gd name="connsiteX171" fmla="*/ 3424 w 10000"/>
                <a:gd name="connsiteY171" fmla="*/ 2615 h 10000"/>
                <a:gd name="connsiteX172" fmla="*/ 3452 w 10000"/>
                <a:gd name="connsiteY172" fmla="*/ 897 h 10000"/>
                <a:gd name="connsiteX173" fmla="*/ 3470 w 10000"/>
                <a:gd name="connsiteY173" fmla="*/ 1154 h 10000"/>
                <a:gd name="connsiteX174" fmla="*/ 3488 w 10000"/>
                <a:gd name="connsiteY174" fmla="*/ 3987 h 10000"/>
                <a:gd name="connsiteX175" fmla="*/ 3506 w 10000"/>
                <a:gd name="connsiteY175" fmla="*/ 7577 h 10000"/>
                <a:gd name="connsiteX176" fmla="*/ 3525 w 10000"/>
                <a:gd name="connsiteY176" fmla="*/ 9423 h 10000"/>
                <a:gd name="connsiteX177" fmla="*/ 3543 w 10000"/>
                <a:gd name="connsiteY177" fmla="*/ 9167 h 10000"/>
                <a:gd name="connsiteX178" fmla="*/ 3561 w 10000"/>
                <a:gd name="connsiteY178" fmla="*/ 7872 h 10000"/>
                <a:gd name="connsiteX179" fmla="*/ 3586 w 10000"/>
                <a:gd name="connsiteY179" fmla="*/ 6782 h 10000"/>
                <a:gd name="connsiteX180" fmla="*/ 3604 w 10000"/>
                <a:gd name="connsiteY180" fmla="*/ 5897 h 10000"/>
                <a:gd name="connsiteX181" fmla="*/ 3629 w 10000"/>
                <a:gd name="connsiteY181" fmla="*/ 5410 h 10000"/>
                <a:gd name="connsiteX182" fmla="*/ 3647 w 10000"/>
                <a:gd name="connsiteY182" fmla="*/ 5282 h 10000"/>
                <a:gd name="connsiteX183" fmla="*/ 3665 w 10000"/>
                <a:gd name="connsiteY183" fmla="*/ 5346 h 10000"/>
                <a:gd name="connsiteX184" fmla="*/ 3683 w 10000"/>
                <a:gd name="connsiteY184" fmla="*/ 5038 h 10000"/>
                <a:gd name="connsiteX185" fmla="*/ 3701 w 10000"/>
                <a:gd name="connsiteY185" fmla="*/ 4872 h 10000"/>
                <a:gd name="connsiteX186" fmla="*/ 3730 w 10000"/>
                <a:gd name="connsiteY186" fmla="*/ 4718 h 10000"/>
                <a:gd name="connsiteX187" fmla="*/ 3748 w 10000"/>
                <a:gd name="connsiteY187" fmla="*/ 4936 h 10000"/>
                <a:gd name="connsiteX188" fmla="*/ 3766 w 10000"/>
                <a:gd name="connsiteY188" fmla="*/ 5103 h 10000"/>
                <a:gd name="connsiteX189" fmla="*/ 3784 w 10000"/>
                <a:gd name="connsiteY189" fmla="*/ 5474 h 10000"/>
                <a:gd name="connsiteX190" fmla="*/ 3810 w 10000"/>
                <a:gd name="connsiteY190" fmla="*/ 5410 h 10000"/>
                <a:gd name="connsiteX191" fmla="*/ 3828 w 10000"/>
                <a:gd name="connsiteY191" fmla="*/ 5218 h 10000"/>
                <a:gd name="connsiteX192" fmla="*/ 3846 w 10000"/>
                <a:gd name="connsiteY192" fmla="*/ 5000 h 10000"/>
                <a:gd name="connsiteX193" fmla="*/ 3864 w 10000"/>
                <a:gd name="connsiteY193" fmla="*/ 4872 h 10000"/>
                <a:gd name="connsiteX194" fmla="*/ 3882 w 10000"/>
                <a:gd name="connsiteY194" fmla="*/ 4744 h 10000"/>
                <a:gd name="connsiteX195" fmla="*/ 3907 w 10000"/>
                <a:gd name="connsiteY195" fmla="*/ 4808 h 10000"/>
                <a:gd name="connsiteX196" fmla="*/ 3925 w 10000"/>
                <a:gd name="connsiteY196" fmla="*/ 4782 h 10000"/>
                <a:gd name="connsiteX197" fmla="*/ 3943 w 10000"/>
                <a:gd name="connsiteY197" fmla="*/ 4590 h 10000"/>
                <a:gd name="connsiteX198" fmla="*/ 3961 w 10000"/>
                <a:gd name="connsiteY198" fmla="*/ 4654 h 10000"/>
                <a:gd name="connsiteX199" fmla="*/ 3990 w 10000"/>
                <a:gd name="connsiteY199" fmla="*/ 4782 h 10000"/>
                <a:gd name="connsiteX200" fmla="*/ 4008 w 10000"/>
                <a:gd name="connsiteY200" fmla="*/ 4872 h 10000"/>
                <a:gd name="connsiteX201" fmla="*/ 4026 w 10000"/>
                <a:gd name="connsiteY201" fmla="*/ 4179 h 10000"/>
                <a:gd name="connsiteX202" fmla="*/ 4051 w 10000"/>
                <a:gd name="connsiteY202" fmla="*/ 2423 h 10000"/>
                <a:gd name="connsiteX203" fmla="*/ 4069 w 10000"/>
                <a:gd name="connsiteY203" fmla="*/ 923 h 10000"/>
                <a:gd name="connsiteX204" fmla="*/ 4087 w 10000"/>
                <a:gd name="connsiteY204" fmla="*/ 0 h 10000"/>
                <a:gd name="connsiteX205" fmla="*/ 4105 w 10000"/>
                <a:gd name="connsiteY205" fmla="*/ 1051 h 10000"/>
                <a:gd name="connsiteX206" fmla="*/ 4123 w 10000"/>
                <a:gd name="connsiteY206" fmla="*/ 4487 h 10000"/>
                <a:gd name="connsiteX207" fmla="*/ 4141 w 10000"/>
                <a:gd name="connsiteY207" fmla="*/ 7705 h 10000"/>
                <a:gd name="connsiteX208" fmla="*/ 4167 w 10000"/>
                <a:gd name="connsiteY208" fmla="*/ 9397 h 10000"/>
                <a:gd name="connsiteX209" fmla="*/ 4185 w 10000"/>
                <a:gd name="connsiteY209" fmla="*/ 9397 h 10000"/>
                <a:gd name="connsiteX210" fmla="*/ 4203 w 10000"/>
                <a:gd name="connsiteY210" fmla="*/ 8436 h 10000"/>
                <a:gd name="connsiteX211" fmla="*/ 4232 w 10000"/>
                <a:gd name="connsiteY211" fmla="*/ 7679 h 10000"/>
                <a:gd name="connsiteX212" fmla="*/ 4250 w 10000"/>
                <a:gd name="connsiteY212" fmla="*/ 7231 h 10000"/>
                <a:gd name="connsiteX213" fmla="*/ 4268 w 10000"/>
                <a:gd name="connsiteY213" fmla="*/ 6436 h 10000"/>
                <a:gd name="connsiteX214" fmla="*/ 4286 w 10000"/>
                <a:gd name="connsiteY214" fmla="*/ 5538 h 10000"/>
                <a:gd name="connsiteX215" fmla="*/ 4304 w 10000"/>
                <a:gd name="connsiteY215" fmla="*/ 4872 h 10000"/>
                <a:gd name="connsiteX216" fmla="*/ 4329 w 10000"/>
                <a:gd name="connsiteY216" fmla="*/ 4423 h 10000"/>
                <a:gd name="connsiteX217" fmla="*/ 4347 w 10000"/>
                <a:gd name="connsiteY217" fmla="*/ 4462 h 10000"/>
                <a:gd name="connsiteX218" fmla="*/ 4365 w 10000"/>
                <a:gd name="connsiteY218" fmla="*/ 3885 h 10000"/>
                <a:gd name="connsiteX219" fmla="*/ 4383 w 10000"/>
                <a:gd name="connsiteY219" fmla="*/ 2744 h 10000"/>
                <a:gd name="connsiteX220" fmla="*/ 4401 w 10000"/>
                <a:gd name="connsiteY220" fmla="*/ 1949 h 10000"/>
                <a:gd name="connsiteX221" fmla="*/ 4426 w 10000"/>
                <a:gd name="connsiteY221" fmla="*/ 2897 h 10000"/>
                <a:gd name="connsiteX222" fmla="*/ 4444 w 10000"/>
                <a:gd name="connsiteY222" fmla="*/ 5833 h 10000"/>
                <a:gd name="connsiteX223" fmla="*/ 4473 w 10000"/>
                <a:gd name="connsiteY223" fmla="*/ 8000 h 10000"/>
                <a:gd name="connsiteX224" fmla="*/ 4491 w 10000"/>
                <a:gd name="connsiteY224" fmla="*/ 8090 h 10000"/>
                <a:gd name="connsiteX225" fmla="*/ 4509 w 10000"/>
                <a:gd name="connsiteY225" fmla="*/ 7103 h 10000"/>
                <a:gd name="connsiteX226" fmla="*/ 4527 w 10000"/>
                <a:gd name="connsiteY226" fmla="*/ 6205 h 10000"/>
                <a:gd name="connsiteX227" fmla="*/ 4545 w 10000"/>
                <a:gd name="connsiteY227" fmla="*/ 5641 h 10000"/>
                <a:gd name="connsiteX228" fmla="*/ 4563 w 10000"/>
                <a:gd name="connsiteY228" fmla="*/ 5321 h 10000"/>
                <a:gd name="connsiteX229" fmla="*/ 4589 w 10000"/>
                <a:gd name="connsiteY229" fmla="*/ 5154 h 10000"/>
                <a:gd name="connsiteX230" fmla="*/ 4607 w 10000"/>
                <a:gd name="connsiteY230" fmla="*/ 4872 h 10000"/>
                <a:gd name="connsiteX231" fmla="*/ 4625 w 10000"/>
                <a:gd name="connsiteY231" fmla="*/ 4526 h 10000"/>
                <a:gd name="connsiteX232" fmla="*/ 4654 w 10000"/>
                <a:gd name="connsiteY232" fmla="*/ 4333 h 10000"/>
                <a:gd name="connsiteX233" fmla="*/ 4672 w 10000"/>
                <a:gd name="connsiteY233" fmla="*/ 4115 h 10000"/>
                <a:gd name="connsiteX234" fmla="*/ 4686 w 10000"/>
                <a:gd name="connsiteY234" fmla="*/ 3859 h 10000"/>
                <a:gd name="connsiteX235" fmla="*/ 4704 w 10000"/>
                <a:gd name="connsiteY235" fmla="*/ 3692 h 10000"/>
                <a:gd name="connsiteX236" fmla="*/ 4722 w 10000"/>
                <a:gd name="connsiteY236" fmla="*/ 3603 h 10000"/>
                <a:gd name="connsiteX237" fmla="*/ 4751 w 10000"/>
                <a:gd name="connsiteY237" fmla="*/ 3821 h 10000"/>
                <a:gd name="connsiteX238" fmla="*/ 4769 w 10000"/>
                <a:gd name="connsiteY238" fmla="*/ 4590 h 10000"/>
                <a:gd name="connsiteX239" fmla="*/ 4787 w 10000"/>
                <a:gd name="connsiteY239" fmla="*/ 5103 h 10000"/>
                <a:gd name="connsiteX240" fmla="*/ 4805 w 10000"/>
                <a:gd name="connsiteY240" fmla="*/ 5346 h 10000"/>
                <a:gd name="connsiteX241" fmla="*/ 4830 w 10000"/>
                <a:gd name="connsiteY241" fmla="*/ 5474 h 10000"/>
                <a:gd name="connsiteX242" fmla="*/ 4848 w 10000"/>
                <a:gd name="connsiteY242" fmla="*/ 5538 h 10000"/>
                <a:gd name="connsiteX243" fmla="*/ 4867 w 10000"/>
                <a:gd name="connsiteY243" fmla="*/ 5513 h 10000"/>
                <a:gd name="connsiteX244" fmla="*/ 4885 w 10000"/>
                <a:gd name="connsiteY244" fmla="*/ 5218 h 10000"/>
                <a:gd name="connsiteX245" fmla="*/ 4913 w 10000"/>
                <a:gd name="connsiteY245" fmla="*/ 4744 h 10000"/>
                <a:gd name="connsiteX246" fmla="*/ 4931 w 10000"/>
                <a:gd name="connsiteY246" fmla="*/ 4397 h 10000"/>
                <a:gd name="connsiteX247" fmla="*/ 4949 w 10000"/>
                <a:gd name="connsiteY247" fmla="*/ 3821 h 10000"/>
                <a:gd name="connsiteX248" fmla="*/ 4964 w 10000"/>
                <a:gd name="connsiteY248" fmla="*/ 3372 h 10000"/>
                <a:gd name="connsiteX249" fmla="*/ 4982 w 10000"/>
                <a:gd name="connsiteY249" fmla="*/ 3372 h 10000"/>
                <a:gd name="connsiteX250" fmla="*/ 5000 w 10000"/>
                <a:gd name="connsiteY250" fmla="*/ 3795 h 10000"/>
                <a:gd name="connsiteX251" fmla="*/ 5029 w 10000"/>
                <a:gd name="connsiteY251" fmla="*/ 5192 h 10000"/>
                <a:gd name="connsiteX252" fmla="*/ 5054 w 10000"/>
                <a:gd name="connsiteY252" fmla="*/ 6436 h 10000"/>
                <a:gd name="connsiteX253" fmla="*/ 5072 w 10000"/>
                <a:gd name="connsiteY253" fmla="*/ 7321 h 10000"/>
                <a:gd name="connsiteX254" fmla="*/ 5090 w 10000"/>
                <a:gd name="connsiteY254" fmla="*/ 7359 h 10000"/>
                <a:gd name="connsiteX255" fmla="*/ 5108 w 10000"/>
                <a:gd name="connsiteY255" fmla="*/ 6846 h 10000"/>
                <a:gd name="connsiteX256" fmla="*/ 5126 w 10000"/>
                <a:gd name="connsiteY256" fmla="*/ 6179 h 10000"/>
                <a:gd name="connsiteX257" fmla="*/ 5144 w 10000"/>
                <a:gd name="connsiteY257" fmla="*/ 5897 h 10000"/>
                <a:gd name="connsiteX258" fmla="*/ 5162 w 10000"/>
                <a:gd name="connsiteY258" fmla="*/ 5538 h 10000"/>
                <a:gd name="connsiteX259" fmla="*/ 5191 w 10000"/>
                <a:gd name="connsiteY259" fmla="*/ 4590 h 10000"/>
                <a:gd name="connsiteX260" fmla="*/ 5209 w 10000"/>
                <a:gd name="connsiteY260" fmla="*/ 3064 h 10000"/>
                <a:gd name="connsiteX261" fmla="*/ 5227 w 10000"/>
                <a:gd name="connsiteY261" fmla="*/ 2615 h 10000"/>
                <a:gd name="connsiteX262" fmla="*/ 5253 w 10000"/>
                <a:gd name="connsiteY262" fmla="*/ 3474 h 10000"/>
                <a:gd name="connsiteX263" fmla="*/ 5271 w 10000"/>
                <a:gd name="connsiteY263" fmla="*/ 4359 h 10000"/>
                <a:gd name="connsiteX264" fmla="*/ 5289 w 10000"/>
                <a:gd name="connsiteY264" fmla="*/ 5321 h 10000"/>
                <a:gd name="connsiteX265" fmla="*/ 5307 w 10000"/>
                <a:gd name="connsiteY265" fmla="*/ 7013 h 10000"/>
                <a:gd name="connsiteX266" fmla="*/ 5332 w 10000"/>
                <a:gd name="connsiteY266" fmla="*/ 8179 h 10000"/>
                <a:gd name="connsiteX267" fmla="*/ 5350 w 10000"/>
                <a:gd name="connsiteY267" fmla="*/ 8115 h 10000"/>
                <a:gd name="connsiteX268" fmla="*/ 5368 w 10000"/>
                <a:gd name="connsiteY268" fmla="*/ 7256 h 10000"/>
                <a:gd name="connsiteX269" fmla="*/ 5386 w 10000"/>
                <a:gd name="connsiteY269" fmla="*/ 6269 h 10000"/>
                <a:gd name="connsiteX270" fmla="*/ 5404 w 10000"/>
                <a:gd name="connsiteY270" fmla="*/ 5410 h 10000"/>
                <a:gd name="connsiteX271" fmla="*/ 5422 w 10000"/>
                <a:gd name="connsiteY271" fmla="*/ 4974 h 10000"/>
                <a:gd name="connsiteX272" fmla="*/ 5451 w 10000"/>
                <a:gd name="connsiteY272" fmla="*/ 4551 h 10000"/>
                <a:gd name="connsiteX273" fmla="*/ 5469 w 10000"/>
                <a:gd name="connsiteY273" fmla="*/ 4231 h 10000"/>
                <a:gd name="connsiteX274" fmla="*/ 5487 w 10000"/>
                <a:gd name="connsiteY274" fmla="*/ 3885 h 10000"/>
                <a:gd name="connsiteX275" fmla="*/ 5512 w 10000"/>
                <a:gd name="connsiteY275" fmla="*/ 3667 h 10000"/>
                <a:gd name="connsiteX276" fmla="*/ 5530 w 10000"/>
                <a:gd name="connsiteY276" fmla="*/ 3218 h 10000"/>
                <a:gd name="connsiteX277" fmla="*/ 5548 w 10000"/>
                <a:gd name="connsiteY277" fmla="*/ 3192 h 10000"/>
                <a:gd name="connsiteX278" fmla="*/ 5566 w 10000"/>
                <a:gd name="connsiteY278" fmla="*/ 3731 h 10000"/>
                <a:gd name="connsiteX279" fmla="*/ 5592 w 10000"/>
                <a:gd name="connsiteY279" fmla="*/ 4615 h 10000"/>
                <a:gd name="connsiteX280" fmla="*/ 5610 w 10000"/>
                <a:gd name="connsiteY280" fmla="*/ 5321 h 10000"/>
                <a:gd name="connsiteX281" fmla="*/ 5628 w 10000"/>
                <a:gd name="connsiteY281" fmla="*/ 5731 h 10000"/>
                <a:gd name="connsiteX282" fmla="*/ 5657 w 10000"/>
                <a:gd name="connsiteY282" fmla="*/ 6090 h 10000"/>
                <a:gd name="connsiteX283" fmla="*/ 5675 w 10000"/>
                <a:gd name="connsiteY283" fmla="*/ 6026 h 10000"/>
                <a:gd name="connsiteX284" fmla="*/ 5693 w 10000"/>
                <a:gd name="connsiteY284" fmla="*/ 5321 h 10000"/>
                <a:gd name="connsiteX285" fmla="*/ 5711 w 10000"/>
                <a:gd name="connsiteY285" fmla="*/ 4397 h 10000"/>
                <a:gd name="connsiteX286" fmla="*/ 5729 w 10000"/>
                <a:gd name="connsiteY286" fmla="*/ 4077 h 10000"/>
                <a:gd name="connsiteX287" fmla="*/ 5747 w 10000"/>
                <a:gd name="connsiteY287" fmla="*/ 4051 h 10000"/>
                <a:gd name="connsiteX288" fmla="*/ 5772 w 10000"/>
                <a:gd name="connsiteY288" fmla="*/ 4974 h 10000"/>
                <a:gd name="connsiteX289" fmla="*/ 5790 w 10000"/>
                <a:gd name="connsiteY289" fmla="*/ 5897 h 10000"/>
                <a:gd name="connsiteX290" fmla="*/ 5808 w 10000"/>
                <a:gd name="connsiteY290" fmla="*/ 5795 h 10000"/>
                <a:gd name="connsiteX291" fmla="*/ 5826 w 10000"/>
                <a:gd name="connsiteY291" fmla="*/ 5321 h 10000"/>
                <a:gd name="connsiteX292" fmla="*/ 5851 w 10000"/>
                <a:gd name="connsiteY292" fmla="*/ 5064 h 10000"/>
                <a:gd name="connsiteX293" fmla="*/ 5869 w 10000"/>
                <a:gd name="connsiteY293" fmla="*/ 5321 h 10000"/>
                <a:gd name="connsiteX294" fmla="*/ 5887 w 10000"/>
                <a:gd name="connsiteY294" fmla="*/ 5154 h 10000"/>
                <a:gd name="connsiteX295" fmla="*/ 5905 w 10000"/>
                <a:gd name="connsiteY295" fmla="*/ 4936 h 10000"/>
                <a:gd name="connsiteX296" fmla="*/ 5934 w 10000"/>
                <a:gd name="connsiteY296" fmla="*/ 4462 h 10000"/>
                <a:gd name="connsiteX297" fmla="*/ 6025 w 10000"/>
                <a:gd name="connsiteY297" fmla="*/ 6179 h 10000"/>
                <a:gd name="connsiteX298" fmla="*/ 6050 w 10000"/>
                <a:gd name="connsiteY298" fmla="*/ 5513 h 10000"/>
                <a:gd name="connsiteX299" fmla="*/ 6068 w 10000"/>
                <a:gd name="connsiteY299" fmla="*/ 4846 h 10000"/>
                <a:gd name="connsiteX300" fmla="*/ 6093 w 10000"/>
                <a:gd name="connsiteY300" fmla="*/ 4487 h 10000"/>
                <a:gd name="connsiteX301" fmla="*/ 6111 w 10000"/>
                <a:gd name="connsiteY301" fmla="*/ 4333 h 10000"/>
                <a:gd name="connsiteX302" fmla="*/ 6129 w 10000"/>
                <a:gd name="connsiteY302" fmla="*/ 4654 h 10000"/>
                <a:gd name="connsiteX303" fmla="*/ 6147 w 10000"/>
                <a:gd name="connsiteY303" fmla="*/ 5282 h 10000"/>
                <a:gd name="connsiteX304" fmla="*/ 6165 w 10000"/>
                <a:gd name="connsiteY304" fmla="*/ 5154 h 10000"/>
                <a:gd name="connsiteX305" fmla="*/ 6194 w 10000"/>
                <a:gd name="connsiteY305" fmla="*/ 4013 h 10000"/>
                <a:gd name="connsiteX306" fmla="*/ 6212 w 10000"/>
                <a:gd name="connsiteY306" fmla="*/ 3064 h 10000"/>
                <a:gd name="connsiteX307" fmla="*/ 6230 w 10000"/>
                <a:gd name="connsiteY307" fmla="*/ 2359 h 10000"/>
                <a:gd name="connsiteX308" fmla="*/ 6255 w 10000"/>
                <a:gd name="connsiteY308" fmla="*/ 3795 h 10000"/>
                <a:gd name="connsiteX309" fmla="*/ 6273 w 10000"/>
                <a:gd name="connsiteY309" fmla="*/ 5923 h 10000"/>
                <a:gd name="connsiteX310" fmla="*/ 6291 w 10000"/>
                <a:gd name="connsiteY310" fmla="*/ 7321 h 10000"/>
                <a:gd name="connsiteX311" fmla="*/ 6310 w 10000"/>
                <a:gd name="connsiteY311" fmla="*/ 7641 h 10000"/>
                <a:gd name="connsiteX312" fmla="*/ 6328 w 10000"/>
                <a:gd name="connsiteY312" fmla="*/ 7359 h 10000"/>
                <a:gd name="connsiteX313" fmla="*/ 6346 w 10000"/>
                <a:gd name="connsiteY313" fmla="*/ 5833 h 10000"/>
                <a:gd name="connsiteX314" fmla="*/ 6371 w 10000"/>
                <a:gd name="connsiteY314" fmla="*/ 3436 h 10000"/>
                <a:gd name="connsiteX315" fmla="*/ 6389 w 10000"/>
                <a:gd name="connsiteY315" fmla="*/ 1462 h 10000"/>
                <a:gd name="connsiteX316" fmla="*/ 6407 w 10000"/>
                <a:gd name="connsiteY316" fmla="*/ 705 h 10000"/>
                <a:gd name="connsiteX317" fmla="*/ 6425 w 10000"/>
                <a:gd name="connsiteY317" fmla="*/ 3000 h 10000"/>
                <a:gd name="connsiteX318" fmla="*/ 6454 w 10000"/>
                <a:gd name="connsiteY318" fmla="*/ 6436 h 10000"/>
                <a:gd name="connsiteX319" fmla="*/ 6472 w 10000"/>
                <a:gd name="connsiteY319" fmla="*/ 8628 h 10000"/>
                <a:gd name="connsiteX320" fmla="*/ 6490 w 10000"/>
                <a:gd name="connsiteY320" fmla="*/ 9077 h 10000"/>
                <a:gd name="connsiteX321" fmla="*/ 6515 w 10000"/>
                <a:gd name="connsiteY321" fmla="*/ 8603 h 10000"/>
                <a:gd name="connsiteX322" fmla="*/ 6533 w 10000"/>
                <a:gd name="connsiteY322" fmla="*/ 7679 h 10000"/>
                <a:gd name="connsiteX323" fmla="*/ 6551 w 10000"/>
                <a:gd name="connsiteY323" fmla="*/ 6846 h 10000"/>
                <a:gd name="connsiteX324" fmla="*/ 6569 w 10000"/>
                <a:gd name="connsiteY324" fmla="*/ 6090 h 10000"/>
                <a:gd name="connsiteX325" fmla="*/ 6587 w 10000"/>
                <a:gd name="connsiteY325" fmla="*/ 5128 h 10000"/>
                <a:gd name="connsiteX326" fmla="*/ 6605 w 10000"/>
                <a:gd name="connsiteY326" fmla="*/ 4013 h 10000"/>
                <a:gd name="connsiteX327" fmla="*/ 6631 w 10000"/>
                <a:gd name="connsiteY327" fmla="*/ 3372 h 10000"/>
                <a:gd name="connsiteX328" fmla="*/ 6649 w 10000"/>
                <a:gd name="connsiteY328" fmla="*/ 3436 h 10000"/>
                <a:gd name="connsiteX329" fmla="*/ 6677 w 10000"/>
                <a:gd name="connsiteY329" fmla="*/ 4179 h 10000"/>
                <a:gd name="connsiteX330" fmla="*/ 6696 w 10000"/>
                <a:gd name="connsiteY330" fmla="*/ 4551 h 10000"/>
                <a:gd name="connsiteX331" fmla="*/ 6714 w 10000"/>
                <a:gd name="connsiteY331" fmla="*/ 4333 h 10000"/>
                <a:gd name="connsiteX332" fmla="*/ 6732 w 10000"/>
                <a:gd name="connsiteY332" fmla="*/ 4269 h 10000"/>
                <a:gd name="connsiteX333" fmla="*/ 6750 w 10000"/>
                <a:gd name="connsiteY333" fmla="*/ 4333 h 10000"/>
                <a:gd name="connsiteX334" fmla="*/ 6768 w 10000"/>
                <a:gd name="connsiteY334" fmla="*/ 4615 h 10000"/>
                <a:gd name="connsiteX335" fmla="*/ 6793 w 10000"/>
                <a:gd name="connsiteY335" fmla="*/ 4936 h 10000"/>
                <a:gd name="connsiteX336" fmla="*/ 6811 w 10000"/>
                <a:gd name="connsiteY336" fmla="*/ 4974 h 10000"/>
                <a:gd name="connsiteX337" fmla="*/ 6829 w 10000"/>
                <a:gd name="connsiteY337" fmla="*/ 4744 h 10000"/>
                <a:gd name="connsiteX338" fmla="*/ 6847 w 10000"/>
                <a:gd name="connsiteY338" fmla="*/ 4423 h 10000"/>
                <a:gd name="connsiteX339" fmla="*/ 6876 w 10000"/>
                <a:gd name="connsiteY339" fmla="*/ 4462 h 10000"/>
                <a:gd name="connsiteX340" fmla="*/ 6890 w 10000"/>
                <a:gd name="connsiteY340" fmla="*/ 4526 h 10000"/>
                <a:gd name="connsiteX341" fmla="*/ 6908 w 10000"/>
                <a:gd name="connsiteY341" fmla="*/ 4397 h 10000"/>
                <a:gd name="connsiteX342" fmla="*/ 6937 w 10000"/>
                <a:gd name="connsiteY342" fmla="*/ 4744 h 10000"/>
                <a:gd name="connsiteX343" fmla="*/ 6955 w 10000"/>
                <a:gd name="connsiteY343" fmla="*/ 5513 h 10000"/>
                <a:gd name="connsiteX344" fmla="*/ 6973 w 10000"/>
                <a:gd name="connsiteY344" fmla="*/ 6051 h 10000"/>
                <a:gd name="connsiteX345" fmla="*/ 6991 w 10000"/>
                <a:gd name="connsiteY345" fmla="*/ 5897 h 10000"/>
                <a:gd name="connsiteX346" fmla="*/ 7009 w 10000"/>
                <a:gd name="connsiteY346" fmla="*/ 5577 h 10000"/>
                <a:gd name="connsiteX347" fmla="*/ 7027 w 10000"/>
                <a:gd name="connsiteY347" fmla="*/ 5321 h 10000"/>
                <a:gd name="connsiteX348" fmla="*/ 7053 w 10000"/>
                <a:gd name="connsiteY348" fmla="*/ 4936 h 10000"/>
                <a:gd name="connsiteX349" fmla="*/ 7071 w 10000"/>
                <a:gd name="connsiteY349" fmla="*/ 4654 h 10000"/>
                <a:gd name="connsiteX350" fmla="*/ 7089 w 10000"/>
                <a:gd name="connsiteY350" fmla="*/ 4526 h 10000"/>
                <a:gd name="connsiteX351" fmla="*/ 7118 w 10000"/>
                <a:gd name="connsiteY351" fmla="*/ 4487 h 10000"/>
                <a:gd name="connsiteX352" fmla="*/ 7136 w 10000"/>
                <a:gd name="connsiteY352" fmla="*/ 4590 h 10000"/>
                <a:gd name="connsiteX353" fmla="*/ 7154 w 10000"/>
                <a:gd name="connsiteY353" fmla="*/ 5218 h 10000"/>
                <a:gd name="connsiteX354" fmla="*/ 7168 w 10000"/>
                <a:gd name="connsiteY354" fmla="*/ 5218 h 10000"/>
                <a:gd name="connsiteX355" fmla="*/ 7186 w 10000"/>
                <a:gd name="connsiteY355" fmla="*/ 4654 h 10000"/>
                <a:gd name="connsiteX356" fmla="*/ 7215 w 10000"/>
                <a:gd name="connsiteY356" fmla="*/ 4423 h 10000"/>
                <a:gd name="connsiteX357" fmla="*/ 7233 w 10000"/>
                <a:gd name="connsiteY357" fmla="*/ 4654 h 10000"/>
                <a:gd name="connsiteX358" fmla="*/ 7251 w 10000"/>
                <a:gd name="connsiteY358" fmla="*/ 5154 h 10000"/>
                <a:gd name="connsiteX359" fmla="*/ 7276 w 10000"/>
                <a:gd name="connsiteY359" fmla="*/ 5731 h 10000"/>
                <a:gd name="connsiteX360" fmla="*/ 7294 w 10000"/>
                <a:gd name="connsiteY360" fmla="*/ 6051 h 10000"/>
                <a:gd name="connsiteX361" fmla="*/ 7312 w 10000"/>
                <a:gd name="connsiteY361" fmla="*/ 5962 h 10000"/>
                <a:gd name="connsiteX362" fmla="*/ 7330 w 10000"/>
                <a:gd name="connsiteY362" fmla="*/ 5897 h 10000"/>
                <a:gd name="connsiteX363" fmla="*/ 7348 w 10000"/>
                <a:gd name="connsiteY363" fmla="*/ 5321 h 10000"/>
                <a:gd name="connsiteX364" fmla="*/ 7367 w 10000"/>
                <a:gd name="connsiteY364" fmla="*/ 4679 h 10000"/>
                <a:gd name="connsiteX365" fmla="*/ 7395 w 10000"/>
                <a:gd name="connsiteY365" fmla="*/ 4115 h 10000"/>
                <a:gd name="connsiteX366" fmla="*/ 7413 w 10000"/>
                <a:gd name="connsiteY366" fmla="*/ 3474 h 10000"/>
                <a:gd name="connsiteX367" fmla="*/ 7431 w 10000"/>
                <a:gd name="connsiteY367" fmla="*/ 3410 h 10000"/>
                <a:gd name="connsiteX368" fmla="*/ 7446 w 10000"/>
                <a:gd name="connsiteY368" fmla="*/ 4808 h 10000"/>
                <a:gd name="connsiteX369" fmla="*/ 7475 w 10000"/>
                <a:gd name="connsiteY369" fmla="*/ 6090 h 10000"/>
                <a:gd name="connsiteX370" fmla="*/ 7493 w 10000"/>
                <a:gd name="connsiteY370" fmla="*/ 5833 h 10000"/>
                <a:gd name="connsiteX371" fmla="*/ 7511 w 10000"/>
                <a:gd name="connsiteY371" fmla="*/ 4359 h 10000"/>
                <a:gd name="connsiteX372" fmla="*/ 7536 w 10000"/>
                <a:gd name="connsiteY372" fmla="*/ 2705 h 10000"/>
                <a:gd name="connsiteX373" fmla="*/ 7554 w 10000"/>
                <a:gd name="connsiteY373" fmla="*/ 1974 h 10000"/>
                <a:gd name="connsiteX374" fmla="*/ 7572 w 10000"/>
                <a:gd name="connsiteY374" fmla="*/ 4013 h 10000"/>
                <a:gd name="connsiteX375" fmla="*/ 7590 w 10000"/>
                <a:gd name="connsiteY375" fmla="*/ 6372 h 10000"/>
                <a:gd name="connsiteX376" fmla="*/ 7608 w 10000"/>
                <a:gd name="connsiteY376" fmla="*/ 7808 h 10000"/>
                <a:gd name="connsiteX377" fmla="*/ 7626 w 10000"/>
                <a:gd name="connsiteY377" fmla="*/ 7577 h 10000"/>
                <a:gd name="connsiteX378" fmla="*/ 7655 w 10000"/>
                <a:gd name="connsiteY378" fmla="*/ 7295 h 10000"/>
                <a:gd name="connsiteX379" fmla="*/ 7673 w 10000"/>
                <a:gd name="connsiteY379" fmla="*/ 7321 h 10000"/>
                <a:gd name="connsiteX380" fmla="*/ 7691 w 10000"/>
                <a:gd name="connsiteY380" fmla="*/ 7551 h 10000"/>
                <a:gd name="connsiteX381" fmla="*/ 7716 w 10000"/>
                <a:gd name="connsiteY381" fmla="*/ 7679 h 10000"/>
                <a:gd name="connsiteX382" fmla="*/ 7734 w 10000"/>
                <a:gd name="connsiteY382" fmla="*/ 7231 h 10000"/>
                <a:gd name="connsiteX383" fmla="*/ 7753 w 10000"/>
                <a:gd name="connsiteY383" fmla="*/ 6526 h 10000"/>
                <a:gd name="connsiteX384" fmla="*/ 7771 w 10000"/>
                <a:gd name="connsiteY384" fmla="*/ 5859 h 10000"/>
                <a:gd name="connsiteX385" fmla="*/ 7796 w 10000"/>
                <a:gd name="connsiteY385" fmla="*/ 5154 h 10000"/>
                <a:gd name="connsiteX386" fmla="*/ 7814 w 10000"/>
                <a:gd name="connsiteY386" fmla="*/ 4615 h 10000"/>
                <a:gd name="connsiteX387" fmla="*/ 7832 w 10000"/>
                <a:gd name="connsiteY387" fmla="*/ 3949 h 10000"/>
                <a:gd name="connsiteX388" fmla="*/ 7850 w 10000"/>
                <a:gd name="connsiteY388" fmla="*/ 3474 h 10000"/>
                <a:gd name="connsiteX389" fmla="*/ 7868 w 10000"/>
                <a:gd name="connsiteY389" fmla="*/ 2936 h 10000"/>
                <a:gd name="connsiteX390" fmla="*/ 7897 w 10000"/>
                <a:gd name="connsiteY390" fmla="*/ 2808 h 10000"/>
                <a:gd name="connsiteX391" fmla="*/ 7915 w 10000"/>
                <a:gd name="connsiteY391" fmla="*/ 3474 h 10000"/>
                <a:gd name="connsiteX392" fmla="*/ 7933 w 10000"/>
                <a:gd name="connsiteY392" fmla="*/ 4462 h 10000"/>
                <a:gd name="connsiteX393" fmla="*/ 7951 w 10000"/>
                <a:gd name="connsiteY393" fmla="*/ 4590 h 10000"/>
                <a:gd name="connsiteX394" fmla="*/ 7976 w 10000"/>
                <a:gd name="connsiteY394" fmla="*/ 4333 h 10000"/>
                <a:gd name="connsiteX395" fmla="*/ 7994 w 10000"/>
                <a:gd name="connsiteY395" fmla="*/ 4295 h 10000"/>
                <a:gd name="connsiteX396" fmla="*/ 8012 w 10000"/>
                <a:gd name="connsiteY396" fmla="*/ 4205 h 10000"/>
                <a:gd name="connsiteX397" fmla="*/ 8030 w 10000"/>
                <a:gd name="connsiteY397" fmla="*/ 3949 h 10000"/>
                <a:gd name="connsiteX398" fmla="*/ 8048 w 10000"/>
                <a:gd name="connsiteY398" fmla="*/ 4654 h 10000"/>
                <a:gd name="connsiteX399" fmla="*/ 8074 w 10000"/>
                <a:gd name="connsiteY399" fmla="*/ 5282 h 10000"/>
                <a:gd name="connsiteX400" fmla="*/ 8092 w 10000"/>
                <a:gd name="connsiteY400" fmla="*/ 6051 h 10000"/>
                <a:gd name="connsiteX401" fmla="*/ 8120 w 10000"/>
                <a:gd name="connsiteY401" fmla="*/ 6718 h 10000"/>
                <a:gd name="connsiteX402" fmla="*/ 8139 w 10000"/>
                <a:gd name="connsiteY402" fmla="*/ 6821 h 10000"/>
                <a:gd name="connsiteX403" fmla="*/ 8157 w 10000"/>
                <a:gd name="connsiteY403" fmla="*/ 6462 h 10000"/>
                <a:gd name="connsiteX404" fmla="*/ 8175 w 10000"/>
                <a:gd name="connsiteY404" fmla="*/ 5321 h 10000"/>
                <a:gd name="connsiteX405" fmla="*/ 8193 w 10000"/>
                <a:gd name="connsiteY405" fmla="*/ 2769 h 10000"/>
                <a:gd name="connsiteX406" fmla="*/ 8211 w 10000"/>
                <a:gd name="connsiteY406" fmla="*/ 1244 h 10000"/>
                <a:gd name="connsiteX407" fmla="*/ 8229 w 10000"/>
                <a:gd name="connsiteY407" fmla="*/ 962 h 10000"/>
                <a:gd name="connsiteX408" fmla="*/ 8254 w 10000"/>
                <a:gd name="connsiteY408" fmla="*/ 3603 h 10000"/>
                <a:gd name="connsiteX409" fmla="*/ 8272 w 10000"/>
                <a:gd name="connsiteY409" fmla="*/ 6846 h 10000"/>
                <a:gd name="connsiteX410" fmla="*/ 8297 w 10000"/>
                <a:gd name="connsiteY410" fmla="*/ 8282 h 10000"/>
                <a:gd name="connsiteX411" fmla="*/ 8315 w 10000"/>
                <a:gd name="connsiteY411" fmla="*/ 8218 h 10000"/>
                <a:gd name="connsiteX412" fmla="*/ 8333 w 10000"/>
                <a:gd name="connsiteY412" fmla="*/ 7679 h 10000"/>
                <a:gd name="connsiteX413" fmla="*/ 8351 w 10000"/>
                <a:gd name="connsiteY413" fmla="*/ 7038 h 10000"/>
                <a:gd name="connsiteX414" fmla="*/ 8369 w 10000"/>
                <a:gd name="connsiteY414" fmla="*/ 6436 h 10000"/>
                <a:gd name="connsiteX415" fmla="*/ 8398 w 10000"/>
                <a:gd name="connsiteY415" fmla="*/ 6115 h 10000"/>
                <a:gd name="connsiteX416" fmla="*/ 8416 w 10000"/>
                <a:gd name="connsiteY416" fmla="*/ 5833 h 10000"/>
                <a:gd name="connsiteX417" fmla="*/ 8434 w 10000"/>
                <a:gd name="connsiteY417" fmla="*/ 5449 h 10000"/>
                <a:gd name="connsiteX418" fmla="*/ 8452 w 10000"/>
                <a:gd name="connsiteY418" fmla="*/ 4872 h 10000"/>
                <a:gd name="connsiteX419" fmla="*/ 8470 w 10000"/>
                <a:gd name="connsiteY419" fmla="*/ 4333 h 10000"/>
                <a:gd name="connsiteX420" fmla="*/ 8496 w 10000"/>
                <a:gd name="connsiteY420" fmla="*/ 3795 h 10000"/>
                <a:gd name="connsiteX421" fmla="*/ 8514 w 10000"/>
                <a:gd name="connsiteY421" fmla="*/ 3538 h 10000"/>
                <a:gd name="connsiteX422" fmla="*/ 8532 w 10000"/>
                <a:gd name="connsiteY422" fmla="*/ 3244 h 10000"/>
                <a:gd name="connsiteX423" fmla="*/ 8557 w 10000"/>
                <a:gd name="connsiteY423" fmla="*/ 3372 h 10000"/>
                <a:gd name="connsiteX424" fmla="*/ 8575 w 10000"/>
                <a:gd name="connsiteY424" fmla="*/ 3244 h 10000"/>
                <a:gd name="connsiteX425" fmla="*/ 8593 w 10000"/>
                <a:gd name="connsiteY425" fmla="*/ 2513 h 10000"/>
                <a:gd name="connsiteX426" fmla="*/ 8611 w 10000"/>
                <a:gd name="connsiteY426" fmla="*/ 2897 h 10000"/>
                <a:gd name="connsiteX427" fmla="*/ 8629 w 10000"/>
                <a:gd name="connsiteY427" fmla="*/ 5128 h 10000"/>
                <a:gd name="connsiteX428" fmla="*/ 8658 w 10000"/>
                <a:gd name="connsiteY428" fmla="*/ 6846 h 10000"/>
                <a:gd name="connsiteX429" fmla="*/ 8676 w 10000"/>
                <a:gd name="connsiteY429" fmla="*/ 7038 h 10000"/>
                <a:gd name="connsiteX430" fmla="*/ 8694 w 10000"/>
                <a:gd name="connsiteY430" fmla="*/ 6821 h 10000"/>
                <a:gd name="connsiteX431" fmla="*/ 8719 w 10000"/>
                <a:gd name="connsiteY431" fmla="*/ 6051 h 10000"/>
                <a:gd name="connsiteX432" fmla="*/ 8737 w 10000"/>
                <a:gd name="connsiteY432" fmla="*/ 4974 h 10000"/>
                <a:gd name="connsiteX433" fmla="*/ 8755 w 10000"/>
                <a:gd name="connsiteY433" fmla="*/ 3885 h 10000"/>
                <a:gd name="connsiteX434" fmla="*/ 8773 w 10000"/>
                <a:gd name="connsiteY434" fmla="*/ 3795 h 10000"/>
                <a:gd name="connsiteX435" fmla="*/ 8791 w 10000"/>
                <a:gd name="connsiteY435" fmla="*/ 4910 h 10000"/>
                <a:gd name="connsiteX436" fmla="*/ 8810 w 10000"/>
                <a:gd name="connsiteY436" fmla="*/ 6590 h 10000"/>
                <a:gd name="connsiteX437" fmla="*/ 8835 w 10000"/>
                <a:gd name="connsiteY437" fmla="*/ 7705 h 10000"/>
                <a:gd name="connsiteX438" fmla="*/ 8853 w 10000"/>
                <a:gd name="connsiteY438" fmla="*/ 7641 h 10000"/>
                <a:gd name="connsiteX439" fmla="*/ 8871 w 10000"/>
                <a:gd name="connsiteY439" fmla="*/ 6974 h 10000"/>
                <a:gd name="connsiteX440" fmla="*/ 8889 w 10000"/>
                <a:gd name="connsiteY440" fmla="*/ 6244 h 10000"/>
                <a:gd name="connsiteX441" fmla="*/ 8918 w 10000"/>
                <a:gd name="connsiteY441" fmla="*/ 5667 h 10000"/>
                <a:gd name="connsiteX442" fmla="*/ 8936 w 10000"/>
                <a:gd name="connsiteY442" fmla="*/ 5282 h 10000"/>
                <a:gd name="connsiteX443" fmla="*/ 8954 w 10000"/>
                <a:gd name="connsiteY443" fmla="*/ 4782 h 10000"/>
                <a:gd name="connsiteX444" fmla="*/ 8972 w 10000"/>
                <a:gd name="connsiteY444" fmla="*/ 3987 h 10000"/>
                <a:gd name="connsiteX445" fmla="*/ 8997 w 10000"/>
                <a:gd name="connsiteY445" fmla="*/ 3244 h 10000"/>
                <a:gd name="connsiteX446" fmla="*/ 9015 w 10000"/>
                <a:gd name="connsiteY446" fmla="*/ 2872 h 10000"/>
                <a:gd name="connsiteX447" fmla="*/ 9033 w 10000"/>
                <a:gd name="connsiteY447" fmla="*/ 2962 h 10000"/>
                <a:gd name="connsiteX448" fmla="*/ 9051 w 10000"/>
                <a:gd name="connsiteY448" fmla="*/ 3667 h 10000"/>
                <a:gd name="connsiteX449" fmla="*/ 9069 w 10000"/>
                <a:gd name="connsiteY449" fmla="*/ 5321 h 10000"/>
                <a:gd name="connsiteX450" fmla="*/ 9098 w 10000"/>
                <a:gd name="connsiteY450" fmla="*/ 6462 h 10000"/>
                <a:gd name="connsiteX451" fmla="*/ 9113 w 10000"/>
                <a:gd name="connsiteY451" fmla="*/ 6051 h 10000"/>
                <a:gd name="connsiteX452" fmla="*/ 9141 w 10000"/>
                <a:gd name="connsiteY452" fmla="*/ 5103 h 10000"/>
                <a:gd name="connsiteX453" fmla="*/ 9159 w 10000"/>
                <a:gd name="connsiteY453" fmla="*/ 4551 h 10000"/>
                <a:gd name="connsiteX454" fmla="*/ 9177 w 10000"/>
                <a:gd name="connsiteY454" fmla="*/ 4974 h 10000"/>
                <a:gd name="connsiteX455" fmla="*/ 9196 w 10000"/>
                <a:gd name="connsiteY455" fmla="*/ 5897 h 10000"/>
                <a:gd name="connsiteX456" fmla="*/ 9214 w 10000"/>
                <a:gd name="connsiteY456" fmla="*/ 6179 h 10000"/>
                <a:gd name="connsiteX457" fmla="*/ 9232 w 10000"/>
                <a:gd name="connsiteY457" fmla="*/ 5667 h 10000"/>
                <a:gd name="connsiteX458" fmla="*/ 9257 w 10000"/>
                <a:gd name="connsiteY458" fmla="*/ 5154 h 10000"/>
                <a:gd name="connsiteX459" fmla="*/ 9275 w 10000"/>
                <a:gd name="connsiteY459" fmla="*/ 4910 h 10000"/>
                <a:gd name="connsiteX460" fmla="*/ 9293 w 10000"/>
                <a:gd name="connsiteY460" fmla="*/ 4718 h 10000"/>
                <a:gd name="connsiteX461" fmla="*/ 9322 w 10000"/>
                <a:gd name="connsiteY461" fmla="*/ 4462 h 10000"/>
                <a:gd name="connsiteX462" fmla="*/ 9340 w 10000"/>
                <a:gd name="connsiteY462" fmla="*/ 4179 h 10000"/>
                <a:gd name="connsiteX463" fmla="*/ 9358 w 10000"/>
                <a:gd name="connsiteY463" fmla="*/ 4115 h 10000"/>
                <a:gd name="connsiteX464" fmla="*/ 9376 w 10000"/>
                <a:gd name="connsiteY464" fmla="*/ 4141 h 10000"/>
                <a:gd name="connsiteX465" fmla="*/ 9390 w 10000"/>
                <a:gd name="connsiteY465" fmla="*/ 4462 h 10000"/>
                <a:gd name="connsiteX466" fmla="*/ 9419 w 10000"/>
                <a:gd name="connsiteY466" fmla="*/ 4782 h 10000"/>
                <a:gd name="connsiteX467" fmla="*/ 9437 w 10000"/>
                <a:gd name="connsiteY467" fmla="*/ 5410 h 10000"/>
                <a:gd name="connsiteX468" fmla="*/ 9455 w 10000"/>
                <a:gd name="connsiteY468" fmla="*/ 6090 h 10000"/>
                <a:gd name="connsiteX469" fmla="*/ 9473 w 10000"/>
                <a:gd name="connsiteY469" fmla="*/ 6308 h 10000"/>
                <a:gd name="connsiteX470" fmla="*/ 9491 w 10000"/>
                <a:gd name="connsiteY470" fmla="*/ 6026 h 10000"/>
                <a:gd name="connsiteX471" fmla="*/ 9517 w 10000"/>
                <a:gd name="connsiteY471" fmla="*/ 5321 h 10000"/>
                <a:gd name="connsiteX472" fmla="*/ 9535 w 10000"/>
                <a:gd name="connsiteY472" fmla="*/ 4936 h 10000"/>
                <a:gd name="connsiteX473" fmla="*/ 9553 w 10000"/>
                <a:gd name="connsiteY473" fmla="*/ 4782 h 10000"/>
                <a:gd name="connsiteX474" fmla="*/ 9582 w 10000"/>
                <a:gd name="connsiteY474" fmla="*/ 5000 h 10000"/>
                <a:gd name="connsiteX475" fmla="*/ 9600 w 10000"/>
                <a:gd name="connsiteY475" fmla="*/ 5218 h 10000"/>
                <a:gd name="connsiteX476" fmla="*/ 9618 w 10000"/>
                <a:gd name="connsiteY476" fmla="*/ 5192 h 10000"/>
                <a:gd name="connsiteX477" fmla="*/ 9636 w 10000"/>
                <a:gd name="connsiteY477" fmla="*/ 5346 h 10000"/>
                <a:gd name="connsiteX478" fmla="*/ 9654 w 10000"/>
                <a:gd name="connsiteY478" fmla="*/ 5128 h 10000"/>
                <a:gd name="connsiteX479" fmla="*/ 9679 w 10000"/>
                <a:gd name="connsiteY479" fmla="*/ 4974 h 10000"/>
                <a:gd name="connsiteX480" fmla="*/ 9697 w 10000"/>
                <a:gd name="connsiteY480" fmla="*/ 4936 h 10000"/>
                <a:gd name="connsiteX481" fmla="*/ 9722 w 10000"/>
                <a:gd name="connsiteY481" fmla="*/ 5000 h 10000"/>
                <a:gd name="connsiteX482" fmla="*/ 9740 w 10000"/>
                <a:gd name="connsiteY482" fmla="*/ 4872 h 10000"/>
                <a:gd name="connsiteX483" fmla="*/ 9758 w 10000"/>
                <a:gd name="connsiteY483" fmla="*/ 4679 h 10000"/>
                <a:gd name="connsiteX484" fmla="*/ 9776 w 10000"/>
                <a:gd name="connsiteY484" fmla="*/ 4744 h 10000"/>
                <a:gd name="connsiteX485" fmla="*/ 9794 w 10000"/>
                <a:gd name="connsiteY485" fmla="*/ 4974 h 10000"/>
                <a:gd name="connsiteX486" fmla="*/ 9812 w 10000"/>
                <a:gd name="connsiteY486" fmla="*/ 4910 h 10000"/>
                <a:gd name="connsiteX487" fmla="*/ 9830 w 10000"/>
                <a:gd name="connsiteY487" fmla="*/ 4872 h 10000"/>
                <a:gd name="connsiteX488" fmla="*/ 9859 w 10000"/>
                <a:gd name="connsiteY488" fmla="*/ 4654 h 10000"/>
                <a:gd name="connsiteX489" fmla="*/ 9877 w 10000"/>
                <a:gd name="connsiteY489" fmla="*/ 4397 h 10000"/>
                <a:gd name="connsiteX490" fmla="*/ 9895 w 10000"/>
                <a:gd name="connsiteY490" fmla="*/ 4590 h 10000"/>
                <a:gd name="connsiteX491" fmla="*/ 9913 w 10000"/>
                <a:gd name="connsiteY491" fmla="*/ 4679 h 10000"/>
                <a:gd name="connsiteX492" fmla="*/ 9939 w 10000"/>
                <a:gd name="connsiteY492" fmla="*/ 4744 h 10000"/>
                <a:gd name="connsiteX493" fmla="*/ 9957 w 10000"/>
                <a:gd name="connsiteY493" fmla="*/ 4782 h 10000"/>
                <a:gd name="connsiteX494" fmla="*/ 9975 w 10000"/>
                <a:gd name="connsiteY494" fmla="*/ 4744 h 10000"/>
                <a:gd name="connsiteX495" fmla="*/ 10000 w 10000"/>
                <a:gd name="connsiteY495" fmla="*/ 534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6 w 10000"/>
                <a:gd name="connsiteY11" fmla="*/ 6333 h 10000"/>
                <a:gd name="connsiteX12" fmla="*/ 245 w 10000"/>
                <a:gd name="connsiteY12" fmla="*/ 6115 h 10000"/>
                <a:gd name="connsiteX13" fmla="*/ 260 w 10000"/>
                <a:gd name="connsiteY13" fmla="*/ 5667 h 10000"/>
                <a:gd name="connsiteX14" fmla="*/ 278 w 10000"/>
                <a:gd name="connsiteY14" fmla="*/ 5385 h 10000"/>
                <a:gd name="connsiteX15" fmla="*/ 296 w 10000"/>
                <a:gd name="connsiteY15" fmla="*/ 4872 h 10000"/>
                <a:gd name="connsiteX16" fmla="*/ 314 w 10000"/>
                <a:gd name="connsiteY16" fmla="*/ 4013 h 10000"/>
                <a:gd name="connsiteX17" fmla="*/ 343 w 10000"/>
                <a:gd name="connsiteY17" fmla="*/ 3795 h 10000"/>
                <a:gd name="connsiteX18" fmla="*/ 361 w 10000"/>
                <a:gd name="connsiteY18" fmla="*/ 3859 h 10000"/>
                <a:gd name="connsiteX19" fmla="*/ 379 w 10000"/>
                <a:gd name="connsiteY19" fmla="*/ 4115 h 10000"/>
                <a:gd name="connsiteX20" fmla="*/ 404 w 10000"/>
                <a:gd name="connsiteY20" fmla="*/ 4872 h 10000"/>
                <a:gd name="connsiteX21" fmla="*/ 422 w 10000"/>
                <a:gd name="connsiteY21" fmla="*/ 5513 h 10000"/>
                <a:gd name="connsiteX22" fmla="*/ 440 w 10000"/>
                <a:gd name="connsiteY22" fmla="*/ 5513 h 10000"/>
                <a:gd name="connsiteX23" fmla="*/ 458 w 10000"/>
                <a:gd name="connsiteY23" fmla="*/ 5641 h 10000"/>
                <a:gd name="connsiteX24" fmla="*/ 476 w 10000"/>
                <a:gd name="connsiteY24" fmla="*/ 5705 h 10000"/>
                <a:gd name="connsiteX25" fmla="*/ 494 w 10000"/>
                <a:gd name="connsiteY25" fmla="*/ 5833 h 10000"/>
                <a:gd name="connsiteX26" fmla="*/ 523 w 10000"/>
                <a:gd name="connsiteY26" fmla="*/ 5731 h 10000"/>
                <a:gd name="connsiteX27" fmla="*/ 538 w 10000"/>
                <a:gd name="connsiteY27" fmla="*/ 5321 h 10000"/>
                <a:gd name="connsiteX28" fmla="*/ 556 w 10000"/>
                <a:gd name="connsiteY28" fmla="*/ 4974 h 10000"/>
                <a:gd name="connsiteX29" fmla="*/ 584 w 10000"/>
                <a:gd name="connsiteY29" fmla="*/ 4526 h 10000"/>
                <a:gd name="connsiteX30" fmla="*/ 602 w 10000"/>
                <a:gd name="connsiteY30" fmla="*/ 4051 h 10000"/>
                <a:gd name="connsiteX31" fmla="*/ 620 w 10000"/>
                <a:gd name="connsiteY31" fmla="*/ 3372 h 10000"/>
                <a:gd name="connsiteX32" fmla="*/ 639 w 10000"/>
                <a:gd name="connsiteY32" fmla="*/ 3026 h 10000"/>
                <a:gd name="connsiteX33" fmla="*/ 664 w 10000"/>
                <a:gd name="connsiteY33" fmla="*/ 3282 h 10000"/>
                <a:gd name="connsiteX34" fmla="*/ 682 w 10000"/>
                <a:gd name="connsiteY34" fmla="*/ 4551 h 10000"/>
                <a:gd name="connsiteX35" fmla="*/ 700 w 10000"/>
                <a:gd name="connsiteY35" fmla="*/ 6090 h 10000"/>
                <a:gd name="connsiteX36" fmla="*/ 718 w 10000"/>
                <a:gd name="connsiteY36" fmla="*/ 7256 h 10000"/>
                <a:gd name="connsiteX37" fmla="*/ 736 w 10000"/>
                <a:gd name="connsiteY37" fmla="*/ 7449 h 10000"/>
                <a:gd name="connsiteX38" fmla="*/ 765 w 10000"/>
                <a:gd name="connsiteY38" fmla="*/ 7077 h 10000"/>
                <a:gd name="connsiteX39" fmla="*/ 783 w 10000"/>
                <a:gd name="connsiteY39" fmla="*/ 5603 h 10000"/>
                <a:gd name="connsiteX40" fmla="*/ 797 w 10000"/>
                <a:gd name="connsiteY40" fmla="*/ 3282 h 10000"/>
                <a:gd name="connsiteX41" fmla="*/ 815 w 10000"/>
                <a:gd name="connsiteY41" fmla="*/ 1308 h 10000"/>
                <a:gd name="connsiteX42" fmla="*/ 844 w 10000"/>
                <a:gd name="connsiteY42" fmla="*/ 962 h 10000"/>
                <a:gd name="connsiteX43" fmla="*/ 862 w 10000"/>
                <a:gd name="connsiteY43" fmla="*/ 3282 h 10000"/>
                <a:gd name="connsiteX44" fmla="*/ 880 w 10000"/>
                <a:gd name="connsiteY44" fmla="*/ 7744 h 10000"/>
                <a:gd name="connsiteX45" fmla="*/ 898 w 10000"/>
                <a:gd name="connsiteY45" fmla="*/ 10000 h 10000"/>
                <a:gd name="connsiteX46" fmla="*/ 916 w 10000"/>
                <a:gd name="connsiteY46" fmla="*/ 8821 h 10000"/>
                <a:gd name="connsiteX47" fmla="*/ 942 w 10000"/>
                <a:gd name="connsiteY47" fmla="*/ 6564 h 10000"/>
                <a:gd name="connsiteX48" fmla="*/ 960 w 10000"/>
                <a:gd name="connsiteY48" fmla="*/ 5064 h 10000"/>
                <a:gd name="connsiteX49" fmla="*/ 988 w 10000"/>
                <a:gd name="connsiteY49" fmla="*/ 4744 h 10000"/>
                <a:gd name="connsiteX50" fmla="*/ 1006 w 10000"/>
                <a:gd name="connsiteY50" fmla="*/ 5000 h 10000"/>
                <a:gd name="connsiteX51" fmla="*/ 1025 w 10000"/>
                <a:gd name="connsiteY51" fmla="*/ 5513 h 10000"/>
                <a:gd name="connsiteX52" fmla="*/ 1043 w 10000"/>
                <a:gd name="connsiteY52" fmla="*/ 5641 h 10000"/>
                <a:gd name="connsiteX53" fmla="*/ 1061 w 10000"/>
                <a:gd name="connsiteY53" fmla="*/ 5577 h 10000"/>
                <a:gd name="connsiteX54" fmla="*/ 1075 w 10000"/>
                <a:gd name="connsiteY54" fmla="*/ 5346 h 10000"/>
                <a:gd name="connsiteX55" fmla="*/ 1093 w 10000"/>
                <a:gd name="connsiteY55" fmla="*/ 4936 h 10000"/>
                <a:gd name="connsiteX56" fmla="*/ 1122 w 10000"/>
                <a:gd name="connsiteY56" fmla="*/ 3756 h 10000"/>
                <a:gd name="connsiteX57" fmla="*/ 1140 w 10000"/>
                <a:gd name="connsiteY57" fmla="*/ 3372 h 10000"/>
                <a:gd name="connsiteX58" fmla="*/ 1165 w 10000"/>
                <a:gd name="connsiteY58" fmla="*/ 3346 h 10000"/>
                <a:gd name="connsiteX59" fmla="*/ 1183 w 10000"/>
                <a:gd name="connsiteY59" fmla="*/ 3372 h 10000"/>
                <a:gd name="connsiteX60" fmla="*/ 1201 w 10000"/>
                <a:gd name="connsiteY60" fmla="*/ 4333 h 10000"/>
                <a:gd name="connsiteX61" fmla="*/ 1219 w 10000"/>
                <a:gd name="connsiteY61" fmla="*/ 5346 h 10000"/>
                <a:gd name="connsiteX62" fmla="*/ 1237 w 10000"/>
                <a:gd name="connsiteY62" fmla="*/ 6308 h 10000"/>
                <a:gd name="connsiteX63" fmla="*/ 1266 w 10000"/>
                <a:gd name="connsiteY63" fmla="*/ 6885 h 10000"/>
                <a:gd name="connsiteX64" fmla="*/ 1284 w 10000"/>
                <a:gd name="connsiteY64" fmla="*/ 7077 h 10000"/>
                <a:gd name="connsiteX65" fmla="*/ 1302 w 10000"/>
                <a:gd name="connsiteY65" fmla="*/ 6564 h 10000"/>
                <a:gd name="connsiteX66" fmla="*/ 1320 w 10000"/>
                <a:gd name="connsiteY66" fmla="*/ 6244 h 10000"/>
                <a:gd name="connsiteX67" fmla="*/ 1338 w 10000"/>
                <a:gd name="connsiteY67" fmla="*/ 5897 h 10000"/>
                <a:gd name="connsiteX68" fmla="*/ 1364 w 10000"/>
                <a:gd name="connsiteY68" fmla="*/ 5192 h 10000"/>
                <a:gd name="connsiteX69" fmla="*/ 1382 w 10000"/>
                <a:gd name="connsiteY69" fmla="*/ 4359 h 10000"/>
                <a:gd name="connsiteX70" fmla="*/ 1400 w 10000"/>
                <a:gd name="connsiteY70" fmla="*/ 3628 h 10000"/>
                <a:gd name="connsiteX71" fmla="*/ 1425 w 10000"/>
                <a:gd name="connsiteY71" fmla="*/ 3064 h 10000"/>
                <a:gd name="connsiteX72" fmla="*/ 1443 w 10000"/>
                <a:gd name="connsiteY72" fmla="*/ 3500 h 10000"/>
                <a:gd name="connsiteX73" fmla="*/ 1461 w 10000"/>
                <a:gd name="connsiteY73" fmla="*/ 4423 h 10000"/>
                <a:gd name="connsiteX74" fmla="*/ 1479 w 10000"/>
                <a:gd name="connsiteY74" fmla="*/ 4910 h 10000"/>
                <a:gd name="connsiteX75" fmla="*/ 1497 w 10000"/>
                <a:gd name="connsiteY75" fmla="*/ 4333 h 10000"/>
                <a:gd name="connsiteX76" fmla="*/ 1526 w 10000"/>
                <a:gd name="connsiteY76" fmla="*/ 3154 h 10000"/>
                <a:gd name="connsiteX77" fmla="*/ 1544 w 10000"/>
                <a:gd name="connsiteY77" fmla="*/ 2513 h 10000"/>
                <a:gd name="connsiteX78" fmla="*/ 1562 w 10000"/>
                <a:gd name="connsiteY78" fmla="*/ 3564 h 10000"/>
                <a:gd name="connsiteX79" fmla="*/ 1587 w 10000"/>
                <a:gd name="connsiteY79" fmla="*/ 5385 h 10000"/>
                <a:gd name="connsiteX80" fmla="*/ 1605 w 10000"/>
                <a:gd name="connsiteY80" fmla="*/ 6308 h 10000"/>
                <a:gd name="connsiteX81" fmla="*/ 1623 w 10000"/>
                <a:gd name="connsiteY81" fmla="*/ 5731 h 10000"/>
                <a:gd name="connsiteX82" fmla="*/ 1641 w 10000"/>
                <a:gd name="connsiteY82" fmla="*/ 5346 h 10000"/>
                <a:gd name="connsiteX83" fmla="*/ 1659 w 10000"/>
                <a:gd name="connsiteY83" fmla="*/ 5513 h 10000"/>
                <a:gd name="connsiteX84" fmla="*/ 1677 w 10000"/>
                <a:gd name="connsiteY84" fmla="*/ 5667 h 10000"/>
                <a:gd name="connsiteX85" fmla="*/ 1703 w 10000"/>
                <a:gd name="connsiteY85" fmla="*/ 6308 h 10000"/>
                <a:gd name="connsiteX86" fmla="*/ 1721 w 10000"/>
                <a:gd name="connsiteY86" fmla="*/ 6462 h 10000"/>
                <a:gd name="connsiteX87" fmla="*/ 1739 w 10000"/>
                <a:gd name="connsiteY87" fmla="*/ 6051 h 10000"/>
                <a:gd name="connsiteX88" fmla="*/ 1757 w 10000"/>
                <a:gd name="connsiteY88" fmla="*/ 5513 h 10000"/>
                <a:gd name="connsiteX89" fmla="*/ 1786 w 10000"/>
                <a:gd name="connsiteY89" fmla="*/ 5385 h 10000"/>
                <a:gd name="connsiteX90" fmla="*/ 1804 w 10000"/>
                <a:gd name="connsiteY90" fmla="*/ 5449 h 10000"/>
                <a:gd name="connsiteX91" fmla="*/ 1822 w 10000"/>
                <a:gd name="connsiteY91" fmla="*/ 5513 h 10000"/>
                <a:gd name="connsiteX92" fmla="*/ 1847 w 10000"/>
                <a:gd name="connsiteY92" fmla="*/ 5192 h 10000"/>
                <a:gd name="connsiteX93" fmla="*/ 1865 w 10000"/>
                <a:gd name="connsiteY93" fmla="*/ 4397 h 10000"/>
                <a:gd name="connsiteX94" fmla="*/ 1883 w 10000"/>
                <a:gd name="connsiteY94" fmla="*/ 4295 h 10000"/>
                <a:gd name="connsiteX95" fmla="*/ 1901 w 10000"/>
                <a:gd name="connsiteY95" fmla="*/ 4526 h 10000"/>
                <a:gd name="connsiteX96" fmla="*/ 1919 w 10000"/>
                <a:gd name="connsiteY96" fmla="*/ 5385 h 10000"/>
                <a:gd name="connsiteX97" fmla="*/ 1937 w 10000"/>
                <a:gd name="connsiteY97" fmla="*/ 6590 h 10000"/>
                <a:gd name="connsiteX98" fmla="*/ 1955 w 10000"/>
                <a:gd name="connsiteY98" fmla="*/ 6949 h 10000"/>
                <a:gd name="connsiteX99" fmla="*/ 1981 w 10000"/>
                <a:gd name="connsiteY99" fmla="*/ 6141 h 10000"/>
                <a:gd name="connsiteX100" fmla="*/ 2009 w 10000"/>
                <a:gd name="connsiteY100" fmla="*/ 5346 h 10000"/>
                <a:gd name="connsiteX101" fmla="*/ 2027 w 10000"/>
                <a:gd name="connsiteY101" fmla="*/ 5154 h 10000"/>
                <a:gd name="connsiteX102" fmla="*/ 2045 w 10000"/>
                <a:gd name="connsiteY102" fmla="*/ 5641 h 10000"/>
                <a:gd name="connsiteX103" fmla="*/ 2063 w 10000"/>
                <a:gd name="connsiteY103" fmla="*/ 5795 h 10000"/>
                <a:gd name="connsiteX104" fmla="*/ 2082 w 10000"/>
                <a:gd name="connsiteY104" fmla="*/ 5731 h 10000"/>
                <a:gd name="connsiteX105" fmla="*/ 2100 w 10000"/>
                <a:gd name="connsiteY105" fmla="*/ 5346 h 10000"/>
                <a:gd name="connsiteX106" fmla="*/ 2125 w 10000"/>
                <a:gd name="connsiteY106" fmla="*/ 4910 h 10000"/>
                <a:gd name="connsiteX107" fmla="*/ 2143 w 10000"/>
                <a:gd name="connsiteY107" fmla="*/ 4615 h 10000"/>
                <a:gd name="connsiteX108" fmla="*/ 2161 w 10000"/>
                <a:gd name="connsiteY108" fmla="*/ 4462 h 10000"/>
                <a:gd name="connsiteX109" fmla="*/ 2186 w 10000"/>
                <a:gd name="connsiteY109" fmla="*/ 4423 h 10000"/>
                <a:gd name="connsiteX110" fmla="*/ 2204 w 10000"/>
                <a:gd name="connsiteY110" fmla="*/ 4397 h 10000"/>
                <a:gd name="connsiteX111" fmla="*/ 2222 w 10000"/>
                <a:gd name="connsiteY111" fmla="*/ 4179 h 10000"/>
                <a:gd name="connsiteX112" fmla="*/ 2240 w 10000"/>
                <a:gd name="connsiteY112" fmla="*/ 3731 h 10000"/>
                <a:gd name="connsiteX113" fmla="*/ 2258 w 10000"/>
                <a:gd name="connsiteY113" fmla="*/ 3000 h 10000"/>
                <a:gd name="connsiteX114" fmla="*/ 2287 w 10000"/>
                <a:gd name="connsiteY114" fmla="*/ 2513 h 10000"/>
                <a:gd name="connsiteX115" fmla="*/ 2305 w 10000"/>
                <a:gd name="connsiteY115" fmla="*/ 3026 h 10000"/>
                <a:gd name="connsiteX116" fmla="*/ 2323 w 10000"/>
                <a:gd name="connsiteY116" fmla="*/ 4590 h 10000"/>
                <a:gd name="connsiteX117" fmla="*/ 2341 w 10000"/>
                <a:gd name="connsiteY117" fmla="*/ 6397 h 10000"/>
                <a:gd name="connsiteX118" fmla="*/ 2359 w 10000"/>
                <a:gd name="connsiteY118" fmla="*/ 7192 h 10000"/>
                <a:gd name="connsiteX119" fmla="*/ 2385 w 10000"/>
                <a:gd name="connsiteY119" fmla="*/ 6910 h 10000"/>
                <a:gd name="connsiteX120" fmla="*/ 2403 w 10000"/>
                <a:gd name="connsiteY120" fmla="*/ 6179 h 10000"/>
                <a:gd name="connsiteX121" fmla="*/ 2421 w 10000"/>
                <a:gd name="connsiteY121" fmla="*/ 4936 h 10000"/>
                <a:gd name="connsiteX122" fmla="*/ 2449 w 10000"/>
                <a:gd name="connsiteY122" fmla="*/ 3603 h 10000"/>
                <a:gd name="connsiteX123" fmla="*/ 2464 w 10000"/>
                <a:gd name="connsiteY123" fmla="*/ 2872 h 10000"/>
                <a:gd name="connsiteX124" fmla="*/ 2482 w 10000"/>
                <a:gd name="connsiteY124" fmla="*/ 2231 h 10000"/>
                <a:gd name="connsiteX125" fmla="*/ 2500 w 10000"/>
                <a:gd name="connsiteY125" fmla="*/ 3064 h 10000"/>
                <a:gd name="connsiteX126" fmla="*/ 2518 w 10000"/>
                <a:gd name="connsiteY126" fmla="*/ 5577 h 10000"/>
                <a:gd name="connsiteX127" fmla="*/ 2547 w 10000"/>
                <a:gd name="connsiteY127" fmla="*/ 7359 h 10000"/>
                <a:gd name="connsiteX128" fmla="*/ 2565 w 10000"/>
                <a:gd name="connsiteY128" fmla="*/ 7128 h 10000"/>
                <a:gd name="connsiteX129" fmla="*/ 2590 w 10000"/>
                <a:gd name="connsiteY129" fmla="*/ 6372 h 10000"/>
                <a:gd name="connsiteX130" fmla="*/ 2608 w 10000"/>
                <a:gd name="connsiteY130" fmla="*/ 5538 h 10000"/>
                <a:gd name="connsiteX131" fmla="*/ 2626 w 10000"/>
                <a:gd name="connsiteY131" fmla="*/ 4654 h 10000"/>
                <a:gd name="connsiteX132" fmla="*/ 2644 w 10000"/>
                <a:gd name="connsiteY132" fmla="*/ 3987 h 10000"/>
                <a:gd name="connsiteX133" fmla="*/ 2662 w 10000"/>
                <a:gd name="connsiteY133" fmla="*/ 3410 h 10000"/>
                <a:gd name="connsiteX134" fmla="*/ 2680 w 10000"/>
                <a:gd name="connsiteY134" fmla="*/ 3885 h 10000"/>
                <a:gd name="connsiteX135" fmla="*/ 2698 w 10000"/>
                <a:gd name="connsiteY135" fmla="*/ 5987 h 10000"/>
                <a:gd name="connsiteX136" fmla="*/ 2727 w 10000"/>
                <a:gd name="connsiteY136" fmla="*/ 7679 h 10000"/>
                <a:gd name="connsiteX137" fmla="*/ 2742 w 10000"/>
                <a:gd name="connsiteY137" fmla="*/ 7641 h 10000"/>
                <a:gd name="connsiteX138" fmla="*/ 2760 w 10000"/>
                <a:gd name="connsiteY138" fmla="*/ 7103 h 10000"/>
                <a:gd name="connsiteX139" fmla="*/ 2778 w 10000"/>
                <a:gd name="connsiteY139" fmla="*/ 6500 h 10000"/>
                <a:gd name="connsiteX140" fmla="*/ 2807 w 10000"/>
                <a:gd name="connsiteY140" fmla="*/ 5962 h 10000"/>
                <a:gd name="connsiteX141" fmla="*/ 2825 w 10000"/>
                <a:gd name="connsiteY141" fmla="*/ 5321 h 10000"/>
                <a:gd name="connsiteX142" fmla="*/ 2843 w 10000"/>
                <a:gd name="connsiteY142" fmla="*/ 4744 h 10000"/>
                <a:gd name="connsiteX143" fmla="*/ 2868 w 10000"/>
                <a:gd name="connsiteY143" fmla="*/ 4051 h 10000"/>
                <a:gd name="connsiteX144" fmla="*/ 2886 w 10000"/>
                <a:gd name="connsiteY144" fmla="*/ 3372 h 10000"/>
                <a:gd name="connsiteX145" fmla="*/ 2904 w 10000"/>
                <a:gd name="connsiteY145" fmla="*/ 3667 h 10000"/>
                <a:gd name="connsiteX146" fmla="*/ 2922 w 10000"/>
                <a:gd name="connsiteY146" fmla="*/ 4295 h 10000"/>
                <a:gd name="connsiteX147" fmla="*/ 2940 w 10000"/>
                <a:gd name="connsiteY147" fmla="*/ 4808 h 10000"/>
                <a:gd name="connsiteX148" fmla="*/ 2958 w 10000"/>
                <a:gd name="connsiteY148" fmla="*/ 5667 h 10000"/>
                <a:gd name="connsiteX149" fmla="*/ 2987 w 10000"/>
                <a:gd name="connsiteY149" fmla="*/ 6205 h 10000"/>
                <a:gd name="connsiteX150" fmla="*/ 3005 w 10000"/>
                <a:gd name="connsiteY150" fmla="*/ 6141 h 10000"/>
                <a:gd name="connsiteX151" fmla="*/ 3019 w 10000"/>
                <a:gd name="connsiteY151" fmla="*/ 5705 h 10000"/>
                <a:gd name="connsiteX152" fmla="*/ 3048 w 10000"/>
                <a:gd name="connsiteY152" fmla="*/ 5154 h 10000"/>
                <a:gd name="connsiteX153" fmla="*/ 3066 w 10000"/>
                <a:gd name="connsiteY153" fmla="*/ 4526 h 10000"/>
                <a:gd name="connsiteX154" fmla="*/ 3084 w 10000"/>
                <a:gd name="connsiteY154" fmla="*/ 4590 h 10000"/>
                <a:gd name="connsiteX155" fmla="*/ 3102 w 10000"/>
                <a:gd name="connsiteY155" fmla="*/ 5321 h 10000"/>
                <a:gd name="connsiteX156" fmla="*/ 3128 w 10000"/>
                <a:gd name="connsiteY156" fmla="*/ 5962 h 10000"/>
                <a:gd name="connsiteX157" fmla="*/ 3146 w 10000"/>
                <a:gd name="connsiteY157" fmla="*/ 5859 h 10000"/>
                <a:gd name="connsiteX158" fmla="*/ 3164 w 10000"/>
                <a:gd name="connsiteY158" fmla="*/ 5064 h 10000"/>
                <a:gd name="connsiteX159" fmla="*/ 3182 w 10000"/>
                <a:gd name="connsiteY159" fmla="*/ 4359 h 10000"/>
                <a:gd name="connsiteX160" fmla="*/ 3211 w 10000"/>
                <a:gd name="connsiteY160" fmla="*/ 4013 h 10000"/>
                <a:gd name="connsiteX161" fmla="*/ 3229 w 10000"/>
                <a:gd name="connsiteY161" fmla="*/ 4333 h 10000"/>
                <a:gd name="connsiteX162" fmla="*/ 3247 w 10000"/>
                <a:gd name="connsiteY162" fmla="*/ 4936 h 10000"/>
                <a:gd name="connsiteX163" fmla="*/ 3265 w 10000"/>
                <a:gd name="connsiteY163" fmla="*/ 5603 h 10000"/>
                <a:gd name="connsiteX164" fmla="*/ 3283 w 10000"/>
                <a:gd name="connsiteY164" fmla="*/ 5705 h 10000"/>
                <a:gd name="connsiteX165" fmla="*/ 3308 w 10000"/>
                <a:gd name="connsiteY165" fmla="*/ 5449 h 10000"/>
                <a:gd name="connsiteX166" fmla="*/ 3326 w 10000"/>
                <a:gd name="connsiteY166" fmla="*/ 5103 h 10000"/>
                <a:gd name="connsiteX167" fmla="*/ 3344 w 10000"/>
                <a:gd name="connsiteY167" fmla="*/ 4359 h 10000"/>
                <a:gd name="connsiteX168" fmla="*/ 3362 w 10000"/>
                <a:gd name="connsiteY168" fmla="*/ 3731 h 10000"/>
                <a:gd name="connsiteX169" fmla="*/ 3380 w 10000"/>
                <a:gd name="connsiteY169" fmla="*/ 3923 h 10000"/>
                <a:gd name="connsiteX170" fmla="*/ 3405 w 10000"/>
                <a:gd name="connsiteY170" fmla="*/ 3500 h 10000"/>
                <a:gd name="connsiteX171" fmla="*/ 3424 w 10000"/>
                <a:gd name="connsiteY171" fmla="*/ 2615 h 10000"/>
                <a:gd name="connsiteX172" fmla="*/ 3452 w 10000"/>
                <a:gd name="connsiteY172" fmla="*/ 897 h 10000"/>
                <a:gd name="connsiteX173" fmla="*/ 3470 w 10000"/>
                <a:gd name="connsiteY173" fmla="*/ 1154 h 10000"/>
                <a:gd name="connsiteX174" fmla="*/ 3488 w 10000"/>
                <a:gd name="connsiteY174" fmla="*/ 3987 h 10000"/>
                <a:gd name="connsiteX175" fmla="*/ 3506 w 10000"/>
                <a:gd name="connsiteY175" fmla="*/ 7577 h 10000"/>
                <a:gd name="connsiteX176" fmla="*/ 3525 w 10000"/>
                <a:gd name="connsiteY176" fmla="*/ 9423 h 10000"/>
                <a:gd name="connsiteX177" fmla="*/ 3543 w 10000"/>
                <a:gd name="connsiteY177" fmla="*/ 9167 h 10000"/>
                <a:gd name="connsiteX178" fmla="*/ 3561 w 10000"/>
                <a:gd name="connsiteY178" fmla="*/ 7872 h 10000"/>
                <a:gd name="connsiteX179" fmla="*/ 3586 w 10000"/>
                <a:gd name="connsiteY179" fmla="*/ 6782 h 10000"/>
                <a:gd name="connsiteX180" fmla="*/ 3604 w 10000"/>
                <a:gd name="connsiteY180" fmla="*/ 5897 h 10000"/>
                <a:gd name="connsiteX181" fmla="*/ 3629 w 10000"/>
                <a:gd name="connsiteY181" fmla="*/ 5410 h 10000"/>
                <a:gd name="connsiteX182" fmla="*/ 3647 w 10000"/>
                <a:gd name="connsiteY182" fmla="*/ 5282 h 10000"/>
                <a:gd name="connsiteX183" fmla="*/ 3665 w 10000"/>
                <a:gd name="connsiteY183" fmla="*/ 5346 h 10000"/>
                <a:gd name="connsiteX184" fmla="*/ 3683 w 10000"/>
                <a:gd name="connsiteY184" fmla="*/ 5038 h 10000"/>
                <a:gd name="connsiteX185" fmla="*/ 3701 w 10000"/>
                <a:gd name="connsiteY185" fmla="*/ 4872 h 10000"/>
                <a:gd name="connsiteX186" fmla="*/ 3730 w 10000"/>
                <a:gd name="connsiteY186" fmla="*/ 4718 h 10000"/>
                <a:gd name="connsiteX187" fmla="*/ 3748 w 10000"/>
                <a:gd name="connsiteY187" fmla="*/ 4936 h 10000"/>
                <a:gd name="connsiteX188" fmla="*/ 3766 w 10000"/>
                <a:gd name="connsiteY188" fmla="*/ 5103 h 10000"/>
                <a:gd name="connsiteX189" fmla="*/ 3784 w 10000"/>
                <a:gd name="connsiteY189" fmla="*/ 5474 h 10000"/>
                <a:gd name="connsiteX190" fmla="*/ 3810 w 10000"/>
                <a:gd name="connsiteY190" fmla="*/ 5410 h 10000"/>
                <a:gd name="connsiteX191" fmla="*/ 3828 w 10000"/>
                <a:gd name="connsiteY191" fmla="*/ 5218 h 10000"/>
                <a:gd name="connsiteX192" fmla="*/ 3846 w 10000"/>
                <a:gd name="connsiteY192" fmla="*/ 5000 h 10000"/>
                <a:gd name="connsiteX193" fmla="*/ 3864 w 10000"/>
                <a:gd name="connsiteY193" fmla="*/ 4872 h 10000"/>
                <a:gd name="connsiteX194" fmla="*/ 3882 w 10000"/>
                <a:gd name="connsiteY194" fmla="*/ 4744 h 10000"/>
                <a:gd name="connsiteX195" fmla="*/ 3907 w 10000"/>
                <a:gd name="connsiteY195" fmla="*/ 4808 h 10000"/>
                <a:gd name="connsiteX196" fmla="*/ 3925 w 10000"/>
                <a:gd name="connsiteY196" fmla="*/ 4782 h 10000"/>
                <a:gd name="connsiteX197" fmla="*/ 3943 w 10000"/>
                <a:gd name="connsiteY197" fmla="*/ 4590 h 10000"/>
                <a:gd name="connsiteX198" fmla="*/ 3961 w 10000"/>
                <a:gd name="connsiteY198" fmla="*/ 4654 h 10000"/>
                <a:gd name="connsiteX199" fmla="*/ 3990 w 10000"/>
                <a:gd name="connsiteY199" fmla="*/ 4782 h 10000"/>
                <a:gd name="connsiteX200" fmla="*/ 4008 w 10000"/>
                <a:gd name="connsiteY200" fmla="*/ 4872 h 10000"/>
                <a:gd name="connsiteX201" fmla="*/ 4026 w 10000"/>
                <a:gd name="connsiteY201" fmla="*/ 4179 h 10000"/>
                <a:gd name="connsiteX202" fmla="*/ 4051 w 10000"/>
                <a:gd name="connsiteY202" fmla="*/ 2423 h 10000"/>
                <a:gd name="connsiteX203" fmla="*/ 4069 w 10000"/>
                <a:gd name="connsiteY203" fmla="*/ 923 h 10000"/>
                <a:gd name="connsiteX204" fmla="*/ 4087 w 10000"/>
                <a:gd name="connsiteY204" fmla="*/ 0 h 10000"/>
                <a:gd name="connsiteX205" fmla="*/ 4105 w 10000"/>
                <a:gd name="connsiteY205" fmla="*/ 1051 h 10000"/>
                <a:gd name="connsiteX206" fmla="*/ 4123 w 10000"/>
                <a:gd name="connsiteY206" fmla="*/ 4487 h 10000"/>
                <a:gd name="connsiteX207" fmla="*/ 4141 w 10000"/>
                <a:gd name="connsiteY207" fmla="*/ 7705 h 10000"/>
                <a:gd name="connsiteX208" fmla="*/ 4167 w 10000"/>
                <a:gd name="connsiteY208" fmla="*/ 9397 h 10000"/>
                <a:gd name="connsiteX209" fmla="*/ 4185 w 10000"/>
                <a:gd name="connsiteY209" fmla="*/ 9397 h 10000"/>
                <a:gd name="connsiteX210" fmla="*/ 4203 w 10000"/>
                <a:gd name="connsiteY210" fmla="*/ 8436 h 10000"/>
                <a:gd name="connsiteX211" fmla="*/ 4232 w 10000"/>
                <a:gd name="connsiteY211" fmla="*/ 7679 h 10000"/>
                <a:gd name="connsiteX212" fmla="*/ 4250 w 10000"/>
                <a:gd name="connsiteY212" fmla="*/ 7231 h 10000"/>
                <a:gd name="connsiteX213" fmla="*/ 4268 w 10000"/>
                <a:gd name="connsiteY213" fmla="*/ 6436 h 10000"/>
                <a:gd name="connsiteX214" fmla="*/ 4286 w 10000"/>
                <a:gd name="connsiteY214" fmla="*/ 5538 h 10000"/>
                <a:gd name="connsiteX215" fmla="*/ 4304 w 10000"/>
                <a:gd name="connsiteY215" fmla="*/ 4872 h 10000"/>
                <a:gd name="connsiteX216" fmla="*/ 4329 w 10000"/>
                <a:gd name="connsiteY216" fmla="*/ 4423 h 10000"/>
                <a:gd name="connsiteX217" fmla="*/ 4347 w 10000"/>
                <a:gd name="connsiteY217" fmla="*/ 4462 h 10000"/>
                <a:gd name="connsiteX218" fmla="*/ 4365 w 10000"/>
                <a:gd name="connsiteY218" fmla="*/ 3885 h 10000"/>
                <a:gd name="connsiteX219" fmla="*/ 4383 w 10000"/>
                <a:gd name="connsiteY219" fmla="*/ 2744 h 10000"/>
                <a:gd name="connsiteX220" fmla="*/ 4401 w 10000"/>
                <a:gd name="connsiteY220" fmla="*/ 1949 h 10000"/>
                <a:gd name="connsiteX221" fmla="*/ 4426 w 10000"/>
                <a:gd name="connsiteY221" fmla="*/ 2897 h 10000"/>
                <a:gd name="connsiteX222" fmla="*/ 4444 w 10000"/>
                <a:gd name="connsiteY222" fmla="*/ 5833 h 10000"/>
                <a:gd name="connsiteX223" fmla="*/ 4473 w 10000"/>
                <a:gd name="connsiteY223" fmla="*/ 8000 h 10000"/>
                <a:gd name="connsiteX224" fmla="*/ 4491 w 10000"/>
                <a:gd name="connsiteY224" fmla="*/ 8090 h 10000"/>
                <a:gd name="connsiteX225" fmla="*/ 4509 w 10000"/>
                <a:gd name="connsiteY225" fmla="*/ 7103 h 10000"/>
                <a:gd name="connsiteX226" fmla="*/ 4527 w 10000"/>
                <a:gd name="connsiteY226" fmla="*/ 6205 h 10000"/>
                <a:gd name="connsiteX227" fmla="*/ 4545 w 10000"/>
                <a:gd name="connsiteY227" fmla="*/ 5641 h 10000"/>
                <a:gd name="connsiteX228" fmla="*/ 4563 w 10000"/>
                <a:gd name="connsiteY228" fmla="*/ 5321 h 10000"/>
                <a:gd name="connsiteX229" fmla="*/ 4589 w 10000"/>
                <a:gd name="connsiteY229" fmla="*/ 5154 h 10000"/>
                <a:gd name="connsiteX230" fmla="*/ 4607 w 10000"/>
                <a:gd name="connsiteY230" fmla="*/ 4872 h 10000"/>
                <a:gd name="connsiteX231" fmla="*/ 4625 w 10000"/>
                <a:gd name="connsiteY231" fmla="*/ 4526 h 10000"/>
                <a:gd name="connsiteX232" fmla="*/ 4654 w 10000"/>
                <a:gd name="connsiteY232" fmla="*/ 4333 h 10000"/>
                <a:gd name="connsiteX233" fmla="*/ 4672 w 10000"/>
                <a:gd name="connsiteY233" fmla="*/ 4115 h 10000"/>
                <a:gd name="connsiteX234" fmla="*/ 4686 w 10000"/>
                <a:gd name="connsiteY234" fmla="*/ 3859 h 10000"/>
                <a:gd name="connsiteX235" fmla="*/ 4704 w 10000"/>
                <a:gd name="connsiteY235" fmla="*/ 3692 h 10000"/>
                <a:gd name="connsiteX236" fmla="*/ 4722 w 10000"/>
                <a:gd name="connsiteY236" fmla="*/ 3603 h 10000"/>
                <a:gd name="connsiteX237" fmla="*/ 4751 w 10000"/>
                <a:gd name="connsiteY237" fmla="*/ 3821 h 10000"/>
                <a:gd name="connsiteX238" fmla="*/ 4769 w 10000"/>
                <a:gd name="connsiteY238" fmla="*/ 4590 h 10000"/>
                <a:gd name="connsiteX239" fmla="*/ 4787 w 10000"/>
                <a:gd name="connsiteY239" fmla="*/ 5103 h 10000"/>
                <a:gd name="connsiteX240" fmla="*/ 4805 w 10000"/>
                <a:gd name="connsiteY240" fmla="*/ 5346 h 10000"/>
                <a:gd name="connsiteX241" fmla="*/ 4830 w 10000"/>
                <a:gd name="connsiteY241" fmla="*/ 5474 h 10000"/>
                <a:gd name="connsiteX242" fmla="*/ 4848 w 10000"/>
                <a:gd name="connsiteY242" fmla="*/ 5538 h 10000"/>
                <a:gd name="connsiteX243" fmla="*/ 4867 w 10000"/>
                <a:gd name="connsiteY243" fmla="*/ 5513 h 10000"/>
                <a:gd name="connsiteX244" fmla="*/ 4885 w 10000"/>
                <a:gd name="connsiteY244" fmla="*/ 5218 h 10000"/>
                <a:gd name="connsiteX245" fmla="*/ 4913 w 10000"/>
                <a:gd name="connsiteY245" fmla="*/ 4744 h 10000"/>
                <a:gd name="connsiteX246" fmla="*/ 4931 w 10000"/>
                <a:gd name="connsiteY246" fmla="*/ 4397 h 10000"/>
                <a:gd name="connsiteX247" fmla="*/ 4949 w 10000"/>
                <a:gd name="connsiteY247" fmla="*/ 3821 h 10000"/>
                <a:gd name="connsiteX248" fmla="*/ 4964 w 10000"/>
                <a:gd name="connsiteY248" fmla="*/ 3372 h 10000"/>
                <a:gd name="connsiteX249" fmla="*/ 4982 w 10000"/>
                <a:gd name="connsiteY249" fmla="*/ 3372 h 10000"/>
                <a:gd name="connsiteX250" fmla="*/ 5000 w 10000"/>
                <a:gd name="connsiteY250" fmla="*/ 3795 h 10000"/>
                <a:gd name="connsiteX251" fmla="*/ 5029 w 10000"/>
                <a:gd name="connsiteY251" fmla="*/ 5192 h 10000"/>
                <a:gd name="connsiteX252" fmla="*/ 5054 w 10000"/>
                <a:gd name="connsiteY252" fmla="*/ 6436 h 10000"/>
                <a:gd name="connsiteX253" fmla="*/ 5072 w 10000"/>
                <a:gd name="connsiteY253" fmla="*/ 7321 h 10000"/>
                <a:gd name="connsiteX254" fmla="*/ 5090 w 10000"/>
                <a:gd name="connsiteY254" fmla="*/ 7359 h 10000"/>
                <a:gd name="connsiteX255" fmla="*/ 5108 w 10000"/>
                <a:gd name="connsiteY255" fmla="*/ 6846 h 10000"/>
                <a:gd name="connsiteX256" fmla="*/ 5126 w 10000"/>
                <a:gd name="connsiteY256" fmla="*/ 6179 h 10000"/>
                <a:gd name="connsiteX257" fmla="*/ 5144 w 10000"/>
                <a:gd name="connsiteY257" fmla="*/ 5897 h 10000"/>
                <a:gd name="connsiteX258" fmla="*/ 5162 w 10000"/>
                <a:gd name="connsiteY258" fmla="*/ 5538 h 10000"/>
                <a:gd name="connsiteX259" fmla="*/ 5191 w 10000"/>
                <a:gd name="connsiteY259" fmla="*/ 4590 h 10000"/>
                <a:gd name="connsiteX260" fmla="*/ 5209 w 10000"/>
                <a:gd name="connsiteY260" fmla="*/ 3064 h 10000"/>
                <a:gd name="connsiteX261" fmla="*/ 5227 w 10000"/>
                <a:gd name="connsiteY261" fmla="*/ 2615 h 10000"/>
                <a:gd name="connsiteX262" fmla="*/ 5253 w 10000"/>
                <a:gd name="connsiteY262" fmla="*/ 3474 h 10000"/>
                <a:gd name="connsiteX263" fmla="*/ 5271 w 10000"/>
                <a:gd name="connsiteY263" fmla="*/ 4359 h 10000"/>
                <a:gd name="connsiteX264" fmla="*/ 5289 w 10000"/>
                <a:gd name="connsiteY264" fmla="*/ 5321 h 10000"/>
                <a:gd name="connsiteX265" fmla="*/ 5307 w 10000"/>
                <a:gd name="connsiteY265" fmla="*/ 7013 h 10000"/>
                <a:gd name="connsiteX266" fmla="*/ 5332 w 10000"/>
                <a:gd name="connsiteY266" fmla="*/ 8179 h 10000"/>
                <a:gd name="connsiteX267" fmla="*/ 5350 w 10000"/>
                <a:gd name="connsiteY267" fmla="*/ 8115 h 10000"/>
                <a:gd name="connsiteX268" fmla="*/ 5368 w 10000"/>
                <a:gd name="connsiteY268" fmla="*/ 7256 h 10000"/>
                <a:gd name="connsiteX269" fmla="*/ 5386 w 10000"/>
                <a:gd name="connsiteY269" fmla="*/ 6269 h 10000"/>
                <a:gd name="connsiteX270" fmla="*/ 5404 w 10000"/>
                <a:gd name="connsiteY270" fmla="*/ 5410 h 10000"/>
                <a:gd name="connsiteX271" fmla="*/ 5422 w 10000"/>
                <a:gd name="connsiteY271" fmla="*/ 4974 h 10000"/>
                <a:gd name="connsiteX272" fmla="*/ 5451 w 10000"/>
                <a:gd name="connsiteY272" fmla="*/ 4551 h 10000"/>
                <a:gd name="connsiteX273" fmla="*/ 5469 w 10000"/>
                <a:gd name="connsiteY273" fmla="*/ 4231 h 10000"/>
                <a:gd name="connsiteX274" fmla="*/ 5487 w 10000"/>
                <a:gd name="connsiteY274" fmla="*/ 3885 h 10000"/>
                <a:gd name="connsiteX275" fmla="*/ 5512 w 10000"/>
                <a:gd name="connsiteY275" fmla="*/ 3667 h 10000"/>
                <a:gd name="connsiteX276" fmla="*/ 5530 w 10000"/>
                <a:gd name="connsiteY276" fmla="*/ 3218 h 10000"/>
                <a:gd name="connsiteX277" fmla="*/ 5548 w 10000"/>
                <a:gd name="connsiteY277" fmla="*/ 3192 h 10000"/>
                <a:gd name="connsiteX278" fmla="*/ 5566 w 10000"/>
                <a:gd name="connsiteY278" fmla="*/ 3731 h 10000"/>
                <a:gd name="connsiteX279" fmla="*/ 5592 w 10000"/>
                <a:gd name="connsiteY279" fmla="*/ 4615 h 10000"/>
                <a:gd name="connsiteX280" fmla="*/ 5610 w 10000"/>
                <a:gd name="connsiteY280" fmla="*/ 5321 h 10000"/>
                <a:gd name="connsiteX281" fmla="*/ 5628 w 10000"/>
                <a:gd name="connsiteY281" fmla="*/ 5731 h 10000"/>
                <a:gd name="connsiteX282" fmla="*/ 5657 w 10000"/>
                <a:gd name="connsiteY282" fmla="*/ 6090 h 10000"/>
                <a:gd name="connsiteX283" fmla="*/ 5675 w 10000"/>
                <a:gd name="connsiteY283" fmla="*/ 6026 h 10000"/>
                <a:gd name="connsiteX284" fmla="*/ 5693 w 10000"/>
                <a:gd name="connsiteY284" fmla="*/ 5321 h 10000"/>
                <a:gd name="connsiteX285" fmla="*/ 5711 w 10000"/>
                <a:gd name="connsiteY285" fmla="*/ 4397 h 10000"/>
                <a:gd name="connsiteX286" fmla="*/ 5729 w 10000"/>
                <a:gd name="connsiteY286" fmla="*/ 4077 h 10000"/>
                <a:gd name="connsiteX287" fmla="*/ 5747 w 10000"/>
                <a:gd name="connsiteY287" fmla="*/ 4051 h 10000"/>
                <a:gd name="connsiteX288" fmla="*/ 5772 w 10000"/>
                <a:gd name="connsiteY288" fmla="*/ 4974 h 10000"/>
                <a:gd name="connsiteX289" fmla="*/ 5790 w 10000"/>
                <a:gd name="connsiteY289" fmla="*/ 5897 h 10000"/>
                <a:gd name="connsiteX290" fmla="*/ 5808 w 10000"/>
                <a:gd name="connsiteY290" fmla="*/ 5795 h 10000"/>
                <a:gd name="connsiteX291" fmla="*/ 5826 w 10000"/>
                <a:gd name="connsiteY291" fmla="*/ 5321 h 10000"/>
                <a:gd name="connsiteX292" fmla="*/ 5851 w 10000"/>
                <a:gd name="connsiteY292" fmla="*/ 5064 h 10000"/>
                <a:gd name="connsiteX293" fmla="*/ 5869 w 10000"/>
                <a:gd name="connsiteY293" fmla="*/ 5321 h 10000"/>
                <a:gd name="connsiteX294" fmla="*/ 5887 w 10000"/>
                <a:gd name="connsiteY294" fmla="*/ 5154 h 10000"/>
                <a:gd name="connsiteX295" fmla="*/ 5905 w 10000"/>
                <a:gd name="connsiteY295" fmla="*/ 4936 h 10000"/>
                <a:gd name="connsiteX296" fmla="*/ 5934 w 10000"/>
                <a:gd name="connsiteY296" fmla="*/ 4462 h 10000"/>
                <a:gd name="connsiteX297" fmla="*/ 6025 w 10000"/>
                <a:gd name="connsiteY297" fmla="*/ 6179 h 10000"/>
                <a:gd name="connsiteX298" fmla="*/ 6068 w 10000"/>
                <a:gd name="connsiteY298" fmla="*/ 4846 h 10000"/>
                <a:gd name="connsiteX299" fmla="*/ 6093 w 10000"/>
                <a:gd name="connsiteY299" fmla="*/ 4487 h 10000"/>
                <a:gd name="connsiteX300" fmla="*/ 6111 w 10000"/>
                <a:gd name="connsiteY300" fmla="*/ 4333 h 10000"/>
                <a:gd name="connsiteX301" fmla="*/ 6129 w 10000"/>
                <a:gd name="connsiteY301" fmla="*/ 4654 h 10000"/>
                <a:gd name="connsiteX302" fmla="*/ 6147 w 10000"/>
                <a:gd name="connsiteY302" fmla="*/ 5282 h 10000"/>
                <a:gd name="connsiteX303" fmla="*/ 6165 w 10000"/>
                <a:gd name="connsiteY303" fmla="*/ 5154 h 10000"/>
                <a:gd name="connsiteX304" fmla="*/ 6194 w 10000"/>
                <a:gd name="connsiteY304" fmla="*/ 4013 h 10000"/>
                <a:gd name="connsiteX305" fmla="*/ 6212 w 10000"/>
                <a:gd name="connsiteY305" fmla="*/ 3064 h 10000"/>
                <a:gd name="connsiteX306" fmla="*/ 6230 w 10000"/>
                <a:gd name="connsiteY306" fmla="*/ 2359 h 10000"/>
                <a:gd name="connsiteX307" fmla="*/ 6255 w 10000"/>
                <a:gd name="connsiteY307" fmla="*/ 3795 h 10000"/>
                <a:gd name="connsiteX308" fmla="*/ 6273 w 10000"/>
                <a:gd name="connsiteY308" fmla="*/ 5923 h 10000"/>
                <a:gd name="connsiteX309" fmla="*/ 6291 w 10000"/>
                <a:gd name="connsiteY309" fmla="*/ 7321 h 10000"/>
                <a:gd name="connsiteX310" fmla="*/ 6310 w 10000"/>
                <a:gd name="connsiteY310" fmla="*/ 7641 h 10000"/>
                <a:gd name="connsiteX311" fmla="*/ 6328 w 10000"/>
                <a:gd name="connsiteY311" fmla="*/ 7359 h 10000"/>
                <a:gd name="connsiteX312" fmla="*/ 6346 w 10000"/>
                <a:gd name="connsiteY312" fmla="*/ 5833 h 10000"/>
                <a:gd name="connsiteX313" fmla="*/ 6371 w 10000"/>
                <a:gd name="connsiteY313" fmla="*/ 3436 h 10000"/>
                <a:gd name="connsiteX314" fmla="*/ 6389 w 10000"/>
                <a:gd name="connsiteY314" fmla="*/ 1462 h 10000"/>
                <a:gd name="connsiteX315" fmla="*/ 6407 w 10000"/>
                <a:gd name="connsiteY315" fmla="*/ 705 h 10000"/>
                <a:gd name="connsiteX316" fmla="*/ 6425 w 10000"/>
                <a:gd name="connsiteY316" fmla="*/ 3000 h 10000"/>
                <a:gd name="connsiteX317" fmla="*/ 6454 w 10000"/>
                <a:gd name="connsiteY317" fmla="*/ 6436 h 10000"/>
                <a:gd name="connsiteX318" fmla="*/ 6472 w 10000"/>
                <a:gd name="connsiteY318" fmla="*/ 8628 h 10000"/>
                <a:gd name="connsiteX319" fmla="*/ 6490 w 10000"/>
                <a:gd name="connsiteY319" fmla="*/ 9077 h 10000"/>
                <a:gd name="connsiteX320" fmla="*/ 6515 w 10000"/>
                <a:gd name="connsiteY320" fmla="*/ 8603 h 10000"/>
                <a:gd name="connsiteX321" fmla="*/ 6533 w 10000"/>
                <a:gd name="connsiteY321" fmla="*/ 7679 h 10000"/>
                <a:gd name="connsiteX322" fmla="*/ 6551 w 10000"/>
                <a:gd name="connsiteY322" fmla="*/ 6846 h 10000"/>
                <a:gd name="connsiteX323" fmla="*/ 6569 w 10000"/>
                <a:gd name="connsiteY323" fmla="*/ 6090 h 10000"/>
                <a:gd name="connsiteX324" fmla="*/ 6587 w 10000"/>
                <a:gd name="connsiteY324" fmla="*/ 5128 h 10000"/>
                <a:gd name="connsiteX325" fmla="*/ 6605 w 10000"/>
                <a:gd name="connsiteY325" fmla="*/ 4013 h 10000"/>
                <a:gd name="connsiteX326" fmla="*/ 6631 w 10000"/>
                <a:gd name="connsiteY326" fmla="*/ 3372 h 10000"/>
                <a:gd name="connsiteX327" fmla="*/ 6649 w 10000"/>
                <a:gd name="connsiteY327" fmla="*/ 3436 h 10000"/>
                <a:gd name="connsiteX328" fmla="*/ 6677 w 10000"/>
                <a:gd name="connsiteY328" fmla="*/ 4179 h 10000"/>
                <a:gd name="connsiteX329" fmla="*/ 6696 w 10000"/>
                <a:gd name="connsiteY329" fmla="*/ 4551 h 10000"/>
                <a:gd name="connsiteX330" fmla="*/ 6714 w 10000"/>
                <a:gd name="connsiteY330" fmla="*/ 4333 h 10000"/>
                <a:gd name="connsiteX331" fmla="*/ 6732 w 10000"/>
                <a:gd name="connsiteY331" fmla="*/ 4269 h 10000"/>
                <a:gd name="connsiteX332" fmla="*/ 6750 w 10000"/>
                <a:gd name="connsiteY332" fmla="*/ 4333 h 10000"/>
                <a:gd name="connsiteX333" fmla="*/ 6768 w 10000"/>
                <a:gd name="connsiteY333" fmla="*/ 4615 h 10000"/>
                <a:gd name="connsiteX334" fmla="*/ 6793 w 10000"/>
                <a:gd name="connsiteY334" fmla="*/ 4936 h 10000"/>
                <a:gd name="connsiteX335" fmla="*/ 6811 w 10000"/>
                <a:gd name="connsiteY335" fmla="*/ 4974 h 10000"/>
                <a:gd name="connsiteX336" fmla="*/ 6829 w 10000"/>
                <a:gd name="connsiteY336" fmla="*/ 4744 h 10000"/>
                <a:gd name="connsiteX337" fmla="*/ 6847 w 10000"/>
                <a:gd name="connsiteY337" fmla="*/ 4423 h 10000"/>
                <a:gd name="connsiteX338" fmla="*/ 6876 w 10000"/>
                <a:gd name="connsiteY338" fmla="*/ 4462 h 10000"/>
                <a:gd name="connsiteX339" fmla="*/ 6890 w 10000"/>
                <a:gd name="connsiteY339" fmla="*/ 4526 h 10000"/>
                <a:gd name="connsiteX340" fmla="*/ 6908 w 10000"/>
                <a:gd name="connsiteY340" fmla="*/ 4397 h 10000"/>
                <a:gd name="connsiteX341" fmla="*/ 6937 w 10000"/>
                <a:gd name="connsiteY341" fmla="*/ 4744 h 10000"/>
                <a:gd name="connsiteX342" fmla="*/ 6955 w 10000"/>
                <a:gd name="connsiteY342" fmla="*/ 5513 h 10000"/>
                <a:gd name="connsiteX343" fmla="*/ 6973 w 10000"/>
                <a:gd name="connsiteY343" fmla="*/ 6051 h 10000"/>
                <a:gd name="connsiteX344" fmla="*/ 6991 w 10000"/>
                <a:gd name="connsiteY344" fmla="*/ 5897 h 10000"/>
                <a:gd name="connsiteX345" fmla="*/ 7009 w 10000"/>
                <a:gd name="connsiteY345" fmla="*/ 5577 h 10000"/>
                <a:gd name="connsiteX346" fmla="*/ 7027 w 10000"/>
                <a:gd name="connsiteY346" fmla="*/ 5321 h 10000"/>
                <a:gd name="connsiteX347" fmla="*/ 7053 w 10000"/>
                <a:gd name="connsiteY347" fmla="*/ 4936 h 10000"/>
                <a:gd name="connsiteX348" fmla="*/ 7071 w 10000"/>
                <a:gd name="connsiteY348" fmla="*/ 4654 h 10000"/>
                <a:gd name="connsiteX349" fmla="*/ 7089 w 10000"/>
                <a:gd name="connsiteY349" fmla="*/ 4526 h 10000"/>
                <a:gd name="connsiteX350" fmla="*/ 7118 w 10000"/>
                <a:gd name="connsiteY350" fmla="*/ 4487 h 10000"/>
                <a:gd name="connsiteX351" fmla="*/ 7136 w 10000"/>
                <a:gd name="connsiteY351" fmla="*/ 4590 h 10000"/>
                <a:gd name="connsiteX352" fmla="*/ 7154 w 10000"/>
                <a:gd name="connsiteY352" fmla="*/ 5218 h 10000"/>
                <a:gd name="connsiteX353" fmla="*/ 7168 w 10000"/>
                <a:gd name="connsiteY353" fmla="*/ 5218 h 10000"/>
                <a:gd name="connsiteX354" fmla="*/ 7186 w 10000"/>
                <a:gd name="connsiteY354" fmla="*/ 4654 h 10000"/>
                <a:gd name="connsiteX355" fmla="*/ 7215 w 10000"/>
                <a:gd name="connsiteY355" fmla="*/ 4423 h 10000"/>
                <a:gd name="connsiteX356" fmla="*/ 7233 w 10000"/>
                <a:gd name="connsiteY356" fmla="*/ 4654 h 10000"/>
                <a:gd name="connsiteX357" fmla="*/ 7251 w 10000"/>
                <a:gd name="connsiteY357" fmla="*/ 5154 h 10000"/>
                <a:gd name="connsiteX358" fmla="*/ 7276 w 10000"/>
                <a:gd name="connsiteY358" fmla="*/ 5731 h 10000"/>
                <a:gd name="connsiteX359" fmla="*/ 7294 w 10000"/>
                <a:gd name="connsiteY359" fmla="*/ 6051 h 10000"/>
                <a:gd name="connsiteX360" fmla="*/ 7312 w 10000"/>
                <a:gd name="connsiteY360" fmla="*/ 5962 h 10000"/>
                <a:gd name="connsiteX361" fmla="*/ 7330 w 10000"/>
                <a:gd name="connsiteY361" fmla="*/ 5897 h 10000"/>
                <a:gd name="connsiteX362" fmla="*/ 7348 w 10000"/>
                <a:gd name="connsiteY362" fmla="*/ 5321 h 10000"/>
                <a:gd name="connsiteX363" fmla="*/ 7367 w 10000"/>
                <a:gd name="connsiteY363" fmla="*/ 4679 h 10000"/>
                <a:gd name="connsiteX364" fmla="*/ 7395 w 10000"/>
                <a:gd name="connsiteY364" fmla="*/ 4115 h 10000"/>
                <a:gd name="connsiteX365" fmla="*/ 7413 w 10000"/>
                <a:gd name="connsiteY365" fmla="*/ 3474 h 10000"/>
                <a:gd name="connsiteX366" fmla="*/ 7431 w 10000"/>
                <a:gd name="connsiteY366" fmla="*/ 3410 h 10000"/>
                <a:gd name="connsiteX367" fmla="*/ 7446 w 10000"/>
                <a:gd name="connsiteY367" fmla="*/ 4808 h 10000"/>
                <a:gd name="connsiteX368" fmla="*/ 7475 w 10000"/>
                <a:gd name="connsiteY368" fmla="*/ 6090 h 10000"/>
                <a:gd name="connsiteX369" fmla="*/ 7493 w 10000"/>
                <a:gd name="connsiteY369" fmla="*/ 5833 h 10000"/>
                <a:gd name="connsiteX370" fmla="*/ 7511 w 10000"/>
                <a:gd name="connsiteY370" fmla="*/ 4359 h 10000"/>
                <a:gd name="connsiteX371" fmla="*/ 7536 w 10000"/>
                <a:gd name="connsiteY371" fmla="*/ 2705 h 10000"/>
                <a:gd name="connsiteX372" fmla="*/ 7554 w 10000"/>
                <a:gd name="connsiteY372" fmla="*/ 1974 h 10000"/>
                <a:gd name="connsiteX373" fmla="*/ 7572 w 10000"/>
                <a:gd name="connsiteY373" fmla="*/ 4013 h 10000"/>
                <a:gd name="connsiteX374" fmla="*/ 7590 w 10000"/>
                <a:gd name="connsiteY374" fmla="*/ 6372 h 10000"/>
                <a:gd name="connsiteX375" fmla="*/ 7608 w 10000"/>
                <a:gd name="connsiteY375" fmla="*/ 7808 h 10000"/>
                <a:gd name="connsiteX376" fmla="*/ 7626 w 10000"/>
                <a:gd name="connsiteY376" fmla="*/ 7577 h 10000"/>
                <a:gd name="connsiteX377" fmla="*/ 7655 w 10000"/>
                <a:gd name="connsiteY377" fmla="*/ 7295 h 10000"/>
                <a:gd name="connsiteX378" fmla="*/ 7673 w 10000"/>
                <a:gd name="connsiteY378" fmla="*/ 7321 h 10000"/>
                <a:gd name="connsiteX379" fmla="*/ 7691 w 10000"/>
                <a:gd name="connsiteY379" fmla="*/ 7551 h 10000"/>
                <a:gd name="connsiteX380" fmla="*/ 7716 w 10000"/>
                <a:gd name="connsiteY380" fmla="*/ 7679 h 10000"/>
                <a:gd name="connsiteX381" fmla="*/ 7734 w 10000"/>
                <a:gd name="connsiteY381" fmla="*/ 7231 h 10000"/>
                <a:gd name="connsiteX382" fmla="*/ 7753 w 10000"/>
                <a:gd name="connsiteY382" fmla="*/ 6526 h 10000"/>
                <a:gd name="connsiteX383" fmla="*/ 7771 w 10000"/>
                <a:gd name="connsiteY383" fmla="*/ 5859 h 10000"/>
                <a:gd name="connsiteX384" fmla="*/ 7796 w 10000"/>
                <a:gd name="connsiteY384" fmla="*/ 5154 h 10000"/>
                <a:gd name="connsiteX385" fmla="*/ 7814 w 10000"/>
                <a:gd name="connsiteY385" fmla="*/ 4615 h 10000"/>
                <a:gd name="connsiteX386" fmla="*/ 7832 w 10000"/>
                <a:gd name="connsiteY386" fmla="*/ 3949 h 10000"/>
                <a:gd name="connsiteX387" fmla="*/ 7850 w 10000"/>
                <a:gd name="connsiteY387" fmla="*/ 3474 h 10000"/>
                <a:gd name="connsiteX388" fmla="*/ 7868 w 10000"/>
                <a:gd name="connsiteY388" fmla="*/ 2936 h 10000"/>
                <a:gd name="connsiteX389" fmla="*/ 7897 w 10000"/>
                <a:gd name="connsiteY389" fmla="*/ 2808 h 10000"/>
                <a:gd name="connsiteX390" fmla="*/ 7915 w 10000"/>
                <a:gd name="connsiteY390" fmla="*/ 3474 h 10000"/>
                <a:gd name="connsiteX391" fmla="*/ 7933 w 10000"/>
                <a:gd name="connsiteY391" fmla="*/ 4462 h 10000"/>
                <a:gd name="connsiteX392" fmla="*/ 7951 w 10000"/>
                <a:gd name="connsiteY392" fmla="*/ 4590 h 10000"/>
                <a:gd name="connsiteX393" fmla="*/ 7976 w 10000"/>
                <a:gd name="connsiteY393" fmla="*/ 4333 h 10000"/>
                <a:gd name="connsiteX394" fmla="*/ 7994 w 10000"/>
                <a:gd name="connsiteY394" fmla="*/ 4295 h 10000"/>
                <a:gd name="connsiteX395" fmla="*/ 8012 w 10000"/>
                <a:gd name="connsiteY395" fmla="*/ 4205 h 10000"/>
                <a:gd name="connsiteX396" fmla="*/ 8030 w 10000"/>
                <a:gd name="connsiteY396" fmla="*/ 3949 h 10000"/>
                <a:gd name="connsiteX397" fmla="*/ 8048 w 10000"/>
                <a:gd name="connsiteY397" fmla="*/ 4654 h 10000"/>
                <a:gd name="connsiteX398" fmla="*/ 8074 w 10000"/>
                <a:gd name="connsiteY398" fmla="*/ 5282 h 10000"/>
                <a:gd name="connsiteX399" fmla="*/ 8092 w 10000"/>
                <a:gd name="connsiteY399" fmla="*/ 6051 h 10000"/>
                <a:gd name="connsiteX400" fmla="*/ 8120 w 10000"/>
                <a:gd name="connsiteY400" fmla="*/ 6718 h 10000"/>
                <a:gd name="connsiteX401" fmla="*/ 8139 w 10000"/>
                <a:gd name="connsiteY401" fmla="*/ 6821 h 10000"/>
                <a:gd name="connsiteX402" fmla="*/ 8157 w 10000"/>
                <a:gd name="connsiteY402" fmla="*/ 6462 h 10000"/>
                <a:gd name="connsiteX403" fmla="*/ 8175 w 10000"/>
                <a:gd name="connsiteY403" fmla="*/ 5321 h 10000"/>
                <a:gd name="connsiteX404" fmla="*/ 8193 w 10000"/>
                <a:gd name="connsiteY404" fmla="*/ 2769 h 10000"/>
                <a:gd name="connsiteX405" fmla="*/ 8211 w 10000"/>
                <a:gd name="connsiteY405" fmla="*/ 1244 h 10000"/>
                <a:gd name="connsiteX406" fmla="*/ 8229 w 10000"/>
                <a:gd name="connsiteY406" fmla="*/ 962 h 10000"/>
                <a:gd name="connsiteX407" fmla="*/ 8254 w 10000"/>
                <a:gd name="connsiteY407" fmla="*/ 3603 h 10000"/>
                <a:gd name="connsiteX408" fmla="*/ 8272 w 10000"/>
                <a:gd name="connsiteY408" fmla="*/ 6846 h 10000"/>
                <a:gd name="connsiteX409" fmla="*/ 8297 w 10000"/>
                <a:gd name="connsiteY409" fmla="*/ 8282 h 10000"/>
                <a:gd name="connsiteX410" fmla="*/ 8315 w 10000"/>
                <a:gd name="connsiteY410" fmla="*/ 8218 h 10000"/>
                <a:gd name="connsiteX411" fmla="*/ 8333 w 10000"/>
                <a:gd name="connsiteY411" fmla="*/ 7679 h 10000"/>
                <a:gd name="connsiteX412" fmla="*/ 8351 w 10000"/>
                <a:gd name="connsiteY412" fmla="*/ 7038 h 10000"/>
                <a:gd name="connsiteX413" fmla="*/ 8369 w 10000"/>
                <a:gd name="connsiteY413" fmla="*/ 6436 h 10000"/>
                <a:gd name="connsiteX414" fmla="*/ 8398 w 10000"/>
                <a:gd name="connsiteY414" fmla="*/ 6115 h 10000"/>
                <a:gd name="connsiteX415" fmla="*/ 8416 w 10000"/>
                <a:gd name="connsiteY415" fmla="*/ 5833 h 10000"/>
                <a:gd name="connsiteX416" fmla="*/ 8434 w 10000"/>
                <a:gd name="connsiteY416" fmla="*/ 5449 h 10000"/>
                <a:gd name="connsiteX417" fmla="*/ 8452 w 10000"/>
                <a:gd name="connsiteY417" fmla="*/ 4872 h 10000"/>
                <a:gd name="connsiteX418" fmla="*/ 8470 w 10000"/>
                <a:gd name="connsiteY418" fmla="*/ 4333 h 10000"/>
                <a:gd name="connsiteX419" fmla="*/ 8496 w 10000"/>
                <a:gd name="connsiteY419" fmla="*/ 3795 h 10000"/>
                <a:gd name="connsiteX420" fmla="*/ 8514 w 10000"/>
                <a:gd name="connsiteY420" fmla="*/ 3538 h 10000"/>
                <a:gd name="connsiteX421" fmla="*/ 8532 w 10000"/>
                <a:gd name="connsiteY421" fmla="*/ 3244 h 10000"/>
                <a:gd name="connsiteX422" fmla="*/ 8557 w 10000"/>
                <a:gd name="connsiteY422" fmla="*/ 3372 h 10000"/>
                <a:gd name="connsiteX423" fmla="*/ 8575 w 10000"/>
                <a:gd name="connsiteY423" fmla="*/ 3244 h 10000"/>
                <a:gd name="connsiteX424" fmla="*/ 8593 w 10000"/>
                <a:gd name="connsiteY424" fmla="*/ 2513 h 10000"/>
                <a:gd name="connsiteX425" fmla="*/ 8611 w 10000"/>
                <a:gd name="connsiteY425" fmla="*/ 2897 h 10000"/>
                <a:gd name="connsiteX426" fmla="*/ 8629 w 10000"/>
                <a:gd name="connsiteY426" fmla="*/ 5128 h 10000"/>
                <a:gd name="connsiteX427" fmla="*/ 8658 w 10000"/>
                <a:gd name="connsiteY427" fmla="*/ 6846 h 10000"/>
                <a:gd name="connsiteX428" fmla="*/ 8676 w 10000"/>
                <a:gd name="connsiteY428" fmla="*/ 7038 h 10000"/>
                <a:gd name="connsiteX429" fmla="*/ 8694 w 10000"/>
                <a:gd name="connsiteY429" fmla="*/ 6821 h 10000"/>
                <a:gd name="connsiteX430" fmla="*/ 8719 w 10000"/>
                <a:gd name="connsiteY430" fmla="*/ 6051 h 10000"/>
                <a:gd name="connsiteX431" fmla="*/ 8737 w 10000"/>
                <a:gd name="connsiteY431" fmla="*/ 4974 h 10000"/>
                <a:gd name="connsiteX432" fmla="*/ 8755 w 10000"/>
                <a:gd name="connsiteY432" fmla="*/ 3885 h 10000"/>
                <a:gd name="connsiteX433" fmla="*/ 8773 w 10000"/>
                <a:gd name="connsiteY433" fmla="*/ 3795 h 10000"/>
                <a:gd name="connsiteX434" fmla="*/ 8791 w 10000"/>
                <a:gd name="connsiteY434" fmla="*/ 4910 h 10000"/>
                <a:gd name="connsiteX435" fmla="*/ 8810 w 10000"/>
                <a:gd name="connsiteY435" fmla="*/ 6590 h 10000"/>
                <a:gd name="connsiteX436" fmla="*/ 8835 w 10000"/>
                <a:gd name="connsiteY436" fmla="*/ 7705 h 10000"/>
                <a:gd name="connsiteX437" fmla="*/ 8853 w 10000"/>
                <a:gd name="connsiteY437" fmla="*/ 7641 h 10000"/>
                <a:gd name="connsiteX438" fmla="*/ 8871 w 10000"/>
                <a:gd name="connsiteY438" fmla="*/ 6974 h 10000"/>
                <a:gd name="connsiteX439" fmla="*/ 8889 w 10000"/>
                <a:gd name="connsiteY439" fmla="*/ 6244 h 10000"/>
                <a:gd name="connsiteX440" fmla="*/ 8918 w 10000"/>
                <a:gd name="connsiteY440" fmla="*/ 5667 h 10000"/>
                <a:gd name="connsiteX441" fmla="*/ 8936 w 10000"/>
                <a:gd name="connsiteY441" fmla="*/ 5282 h 10000"/>
                <a:gd name="connsiteX442" fmla="*/ 8954 w 10000"/>
                <a:gd name="connsiteY442" fmla="*/ 4782 h 10000"/>
                <a:gd name="connsiteX443" fmla="*/ 8972 w 10000"/>
                <a:gd name="connsiteY443" fmla="*/ 3987 h 10000"/>
                <a:gd name="connsiteX444" fmla="*/ 8997 w 10000"/>
                <a:gd name="connsiteY444" fmla="*/ 3244 h 10000"/>
                <a:gd name="connsiteX445" fmla="*/ 9015 w 10000"/>
                <a:gd name="connsiteY445" fmla="*/ 2872 h 10000"/>
                <a:gd name="connsiteX446" fmla="*/ 9033 w 10000"/>
                <a:gd name="connsiteY446" fmla="*/ 2962 h 10000"/>
                <a:gd name="connsiteX447" fmla="*/ 9051 w 10000"/>
                <a:gd name="connsiteY447" fmla="*/ 3667 h 10000"/>
                <a:gd name="connsiteX448" fmla="*/ 9069 w 10000"/>
                <a:gd name="connsiteY448" fmla="*/ 5321 h 10000"/>
                <a:gd name="connsiteX449" fmla="*/ 9098 w 10000"/>
                <a:gd name="connsiteY449" fmla="*/ 6462 h 10000"/>
                <a:gd name="connsiteX450" fmla="*/ 9113 w 10000"/>
                <a:gd name="connsiteY450" fmla="*/ 6051 h 10000"/>
                <a:gd name="connsiteX451" fmla="*/ 9141 w 10000"/>
                <a:gd name="connsiteY451" fmla="*/ 5103 h 10000"/>
                <a:gd name="connsiteX452" fmla="*/ 9159 w 10000"/>
                <a:gd name="connsiteY452" fmla="*/ 4551 h 10000"/>
                <a:gd name="connsiteX453" fmla="*/ 9177 w 10000"/>
                <a:gd name="connsiteY453" fmla="*/ 4974 h 10000"/>
                <a:gd name="connsiteX454" fmla="*/ 9196 w 10000"/>
                <a:gd name="connsiteY454" fmla="*/ 5897 h 10000"/>
                <a:gd name="connsiteX455" fmla="*/ 9214 w 10000"/>
                <a:gd name="connsiteY455" fmla="*/ 6179 h 10000"/>
                <a:gd name="connsiteX456" fmla="*/ 9232 w 10000"/>
                <a:gd name="connsiteY456" fmla="*/ 5667 h 10000"/>
                <a:gd name="connsiteX457" fmla="*/ 9257 w 10000"/>
                <a:gd name="connsiteY457" fmla="*/ 5154 h 10000"/>
                <a:gd name="connsiteX458" fmla="*/ 9275 w 10000"/>
                <a:gd name="connsiteY458" fmla="*/ 4910 h 10000"/>
                <a:gd name="connsiteX459" fmla="*/ 9293 w 10000"/>
                <a:gd name="connsiteY459" fmla="*/ 4718 h 10000"/>
                <a:gd name="connsiteX460" fmla="*/ 9322 w 10000"/>
                <a:gd name="connsiteY460" fmla="*/ 4462 h 10000"/>
                <a:gd name="connsiteX461" fmla="*/ 9340 w 10000"/>
                <a:gd name="connsiteY461" fmla="*/ 4179 h 10000"/>
                <a:gd name="connsiteX462" fmla="*/ 9358 w 10000"/>
                <a:gd name="connsiteY462" fmla="*/ 4115 h 10000"/>
                <a:gd name="connsiteX463" fmla="*/ 9376 w 10000"/>
                <a:gd name="connsiteY463" fmla="*/ 4141 h 10000"/>
                <a:gd name="connsiteX464" fmla="*/ 9390 w 10000"/>
                <a:gd name="connsiteY464" fmla="*/ 4462 h 10000"/>
                <a:gd name="connsiteX465" fmla="*/ 9419 w 10000"/>
                <a:gd name="connsiteY465" fmla="*/ 4782 h 10000"/>
                <a:gd name="connsiteX466" fmla="*/ 9437 w 10000"/>
                <a:gd name="connsiteY466" fmla="*/ 5410 h 10000"/>
                <a:gd name="connsiteX467" fmla="*/ 9455 w 10000"/>
                <a:gd name="connsiteY467" fmla="*/ 6090 h 10000"/>
                <a:gd name="connsiteX468" fmla="*/ 9473 w 10000"/>
                <a:gd name="connsiteY468" fmla="*/ 6308 h 10000"/>
                <a:gd name="connsiteX469" fmla="*/ 9491 w 10000"/>
                <a:gd name="connsiteY469" fmla="*/ 6026 h 10000"/>
                <a:gd name="connsiteX470" fmla="*/ 9517 w 10000"/>
                <a:gd name="connsiteY470" fmla="*/ 5321 h 10000"/>
                <a:gd name="connsiteX471" fmla="*/ 9535 w 10000"/>
                <a:gd name="connsiteY471" fmla="*/ 4936 h 10000"/>
                <a:gd name="connsiteX472" fmla="*/ 9553 w 10000"/>
                <a:gd name="connsiteY472" fmla="*/ 4782 h 10000"/>
                <a:gd name="connsiteX473" fmla="*/ 9582 w 10000"/>
                <a:gd name="connsiteY473" fmla="*/ 5000 h 10000"/>
                <a:gd name="connsiteX474" fmla="*/ 9600 w 10000"/>
                <a:gd name="connsiteY474" fmla="*/ 5218 h 10000"/>
                <a:gd name="connsiteX475" fmla="*/ 9618 w 10000"/>
                <a:gd name="connsiteY475" fmla="*/ 5192 h 10000"/>
                <a:gd name="connsiteX476" fmla="*/ 9636 w 10000"/>
                <a:gd name="connsiteY476" fmla="*/ 5346 h 10000"/>
                <a:gd name="connsiteX477" fmla="*/ 9654 w 10000"/>
                <a:gd name="connsiteY477" fmla="*/ 5128 h 10000"/>
                <a:gd name="connsiteX478" fmla="*/ 9679 w 10000"/>
                <a:gd name="connsiteY478" fmla="*/ 4974 h 10000"/>
                <a:gd name="connsiteX479" fmla="*/ 9697 w 10000"/>
                <a:gd name="connsiteY479" fmla="*/ 4936 h 10000"/>
                <a:gd name="connsiteX480" fmla="*/ 9722 w 10000"/>
                <a:gd name="connsiteY480" fmla="*/ 5000 h 10000"/>
                <a:gd name="connsiteX481" fmla="*/ 9740 w 10000"/>
                <a:gd name="connsiteY481" fmla="*/ 4872 h 10000"/>
                <a:gd name="connsiteX482" fmla="*/ 9758 w 10000"/>
                <a:gd name="connsiteY482" fmla="*/ 4679 h 10000"/>
                <a:gd name="connsiteX483" fmla="*/ 9776 w 10000"/>
                <a:gd name="connsiteY483" fmla="*/ 4744 h 10000"/>
                <a:gd name="connsiteX484" fmla="*/ 9794 w 10000"/>
                <a:gd name="connsiteY484" fmla="*/ 4974 h 10000"/>
                <a:gd name="connsiteX485" fmla="*/ 9812 w 10000"/>
                <a:gd name="connsiteY485" fmla="*/ 4910 h 10000"/>
                <a:gd name="connsiteX486" fmla="*/ 9830 w 10000"/>
                <a:gd name="connsiteY486" fmla="*/ 4872 h 10000"/>
                <a:gd name="connsiteX487" fmla="*/ 9859 w 10000"/>
                <a:gd name="connsiteY487" fmla="*/ 4654 h 10000"/>
                <a:gd name="connsiteX488" fmla="*/ 9877 w 10000"/>
                <a:gd name="connsiteY488" fmla="*/ 4397 h 10000"/>
                <a:gd name="connsiteX489" fmla="*/ 9895 w 10000"/>
                <a:gd name="connsiteY489" fmla="*/ 4590 h 10000"/>
                <a:gd name="connsiteX490" fmla="*/ 9913 w 10000"/>
                <a:gd name="connsiteY490" fmla="*/ 4679 h 10000"/>
                <a:gd name="connsiteX491" fmla="*/ 9939 w 10000"/>
                <a:gd name="connsiteY491" fmla="*/ 4744 h 10000"/>
                <a:gd name="connsiteX492" fmla="*/ 9957 w 10000"/>
                <a:gd name="connsiteY492" fmla="*/ 4782 h 10000"/>
                <a:gd name="connsiteX493" fmla="*/ 9975 w 10000"/>
                <a:gd name="connsiteY493" fmla="*/ 4744 h 10000"/>
                <a:gd name="connsiteX494" fmla="*/ 10000 w 10000"/>
                <a:gd name="connsiteY494" fmla="*/ 534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6 w 10000"/>
                <a:gd name="connsiteY11" fmla="*/ 6333 h 10000"/>
                <a:gd name="connsiteX12" fmla="*/ 245 w 10000"/>
                <a:gd name="connsiteY12" fmla="*/ 6115 h 10000"/>
                <a:gd name="connsiteX13" fmla="*/ 260 w 10000"/>
                <a:gd name="connsiteY13" fmla="*/ 5667 h 10000"/>
                <a:gd name="connsiteX14" fmla="*/ 278 w 10000"/>
                <a:gd name="connsiteY14" fmla="*/ 5385 h 10000"/>
                <a:gd name="connsiteX15" fmla="*/ 296 w 10000"/>
                <a:gd name="connsiteY15" fmla="*/ 4872 h 10000"/>
                <a:gd name="connsiteX16" fmla="*/ 314 w 10000"/>
                <a:gd name="connsiteY16" fmla="*/ 4013 h 10000"/>
                <a:gd name="connsiteX17" fmla="*/ 343 w 10000"/>
                <a:gd name="connsiteY17" fmla="*/ 3795 h 10000"/>
                <a:gd name="connsiteX18" fmla="*/ 361 w 10000"/>
                <a:gd name="connsiteY18" fmla="*/ 3859 h 10000"/>
                <a:gd name="connsiteX19" fmla="*/ 379 w 10000"/>
                <a:gd name="connsiteY19" fmla="*/ 4115 h 10000"/>
                <a:gd name="connsiteX20" fmla="*/ 404 w 10000"/>
                <a:gd name="connsiteY20" fmla="*/ 4872 h 10000"/>
                <a:gd name="connsiteX21" fmla="*/ 422 w 10000"/>
                <a:gd name="connsiteY21" fmla="*/ 5513 h 10000"/>
                <a:gd name="connsiteX22" fmla="*/ 440 w 10000"/>
                <a:gd name="connsiteY22" fmla="*/ 5513 h 10000"/>
                <a:gd name="connsiteX23" fmla="*/ 458 w 10000"/>
                <a:gd name="connsiteY23" fmla="*/ 5641 h 10000"/>
                <a:gd name="connsiteX24" fmla="*/ 476 w 10000"/>
                <a:gd name="connsiteY24" fmla="*/ 5705 h 10000"/>
                <a:gd name="connsiteX25" fmla="*/ 494 w 10000"/>
                <a:gd name="connsiteY25" fmla="*/ 5833 h 10000"/>
                <a:gd name="connsiteX26" fmla="*/ 523 w 10000"/>
                <a:gd name="connsiteY26" fmla="*/ 5731 h 10000"/>
                <a:gd name="connsiteX27" fmla="*/ 538 w 10000"/>
                <a:gd name="connsiteY27" fmla="*/ 5321 h 10000"/>
                <a:gd name="connsiteX28" fmla="*/ 556 w 10000"/>
                <a:gd name="connsiteY28" fmla="*/ 4974 h 10000"/>
                <a:gd name="connsiteX29" fmla="*/ 584 w 10000"/>
                <a:gd name="connsiteY29" fmla="*/ 4526 h 10000"/>
                <a:gd name="connsiteX30" fmla="*/ 602 w 10000"/>
                <a:gd name="connsiteY30" fmla="*/ 4051 h 10000"/>
                <a:gd name="connsiteX31" fmla="*/ 620 w 10000"/>
                <a:gd name="connsiteY31" fmla="*/ 3372 h 10000"/>
                <a:gd name="connsiteX32" fmla="*/ 639 w 10000"/>
                <a:gd name="connsiteY32" fmla="*/ 3026 h 10000"/>
                <a:gd name="connsiteX33" fmla="*/ 664 w 10000"/>
                <a:gd name="connsiteY33" fmla="*/ 3282 h 10000"/>
                <a:gd name="connsiteX34" fmla="*/ 682 w 10000"/>
                <a:gd name="connsiteY34" fmla="*/ 4551 h 10000"/>
                <a:gd name="connsiteX35" fmla="*/ 700 w 10000"/>
                <a:gd name="connsiteY35" fmla="*/ 6090 h 10000"/>
                <a:gd name="connsiteX36" fmla="*/ 718 w 10000"/>
                <a:gd name="connsiteY36" fmla="*/ 7256 h 10000"/>
                <a:gd name="connsiteX37" fmla="*/ 736 w 10000"/>
                <a:gd name="connsiteY37" fmla="*/ 7449 h 10000"/>
                <a:gd name="connsiteX38" fmla="*/ 765 w 10000"/>
                <a:gd name="connsiteY38" fmla="*/ 7077 h 10000"/>
                <a:gd name="connsiteX39" fmla="*/ 783 w 10000"/>
                <a:gd name="connsiteY39" fmla="*/ 5603 h 10000"/>
                <a:gd name="connsiteX40" fmla="*/ 797 w 10000"/>
                <a:gd name="connsiteY40" fmla="*/ 3282 h 10000"/>
                <a:gd name="connsiteX41" fmla="*/ 815 w 10000"/>
                <a:gd name="connsiteY41" fmla="*/ 1308 h 10000"/>
                <a:gd name="connsiteX42" fmla="*/ 844 w 10000"/>
                <a:gd name="connsiteY42" fmla="*/ 962 h 10000"/>
                <a:gd name="connsiteX43" fmla="*/ 862 w 10000"/>
                <a:gd name="connsiteY43" fmla="*/ 3282 h 10000"/>
                <a:gd name="connsiteX44" fmla="*/ 880 w 10000"/>
                <a:gd name="connsiteY44" fmla="*/ 7744 h 10000"/>
                <a:gd name="connsiteX45" fmla="*/ 898 w 10000"/>
                <a:gd name="connsiteY45" fmla="*/ 10000 h 10000"/>
                <a:gd name="connsiteX46" fmla="*/ 916 w 10000"/>
                <a:gd name="connsiteY46" fmla="*/ 8821 h 10000"/>
                <a:gd name="connsiteX47" fmla="*/ 942 w 10000"/>
                <a:gd name="connsiteY47" fmla="*/ 6564 h 10000"/>
                <a:gd name="connsiteX48" fmla="*/ 960 w 10000"/>
                <a:gd name="connsiteY48" fmla="*/ 5064 h 10000"/>
                <a:gd name="connsiteX49" fmla="*/ 988 w 10000"/>
                <a:gd name="connsiteY49" fmla="*/ 4744 h 10000"/>
                <a:gd name="connsiteX50" fmla="*/ 1006 w 10000"/>
                <a:gd name="connsiteY50" fmla="*/ 5000 h 10000"/>
                <a:gd name="connsiteX51" fmla="*/ 1025 w 10000"/>
                <a:gd name="connsiteY51" fmla="*/ 5513 h 10000"/>
                <a:gd name="connsiteX52" fmla="*/ 1043 w 10000"/>
                <a:gd name="connsiteY52" fmla="*/ 5641 h 10000"/>
                <a:gd name="connsiteX53" fmla="*/ 1061 w 10000"/>
                <a:gd name="connsiteY53" fmla="*/ 5577 h 10000"/>
                <a:gd name="connsiteX54" fmla="*/ 1075 w 10000"/>
                <a:gd name="connsiteY54" fmla="*/ 5346 h 10000"/>
                <a:gd name="connsiteX55" fmla="*/ 1093 w 10000"/>
                <a:gd name="connsiteY55" fmla="*/ 4936 h 10000"/>
                <a:gd name="connsiteX56" fmla="*/ 1122 w 10000"/>
                <a:gd name="connsiteY56" fmla="*/ 3756 h 10000"/>
                <a:gd name="connsiteX57" fmla="*/ 1140 w 10000"/>
                <a:gd name="connsiteY57" fmla="*/ 3372 h 10000"/>
                <a:gd name="connsiteX58" fmla="*/ 1165 w 10000"/>
                <a:gd name="connsiteY58" fmla="*/ 3346 h 10000"/>
                <a:gd name="connsiteX59" fmla="*/ 1183 w 10000"/>
                <a:gd name="connsiteY59" fmla="*/ 3372 h 10000"/>
                <a:gd name="connsiteX60" fmla="*/ 1201 w 10000"/>
                <a:gd name="connsiteY60" fmla="*/ 4333 h 10000"/>
                <a:gd name="connsiteX61" fmla="*/ 1219 w 10000"/>
                <a:gd name="connsiteY61" fmla="*/ 5346 h 10000"/>
                <a:gd name="connsiteX62" fmla="*/ 1237 w 10000"/>
                <a:gd name="connsiteY62" fmla="*/ 6308 h 10000"/>
                <a:gd name="connsiteX63" fmla="*/ 1266 w 10000"/>
                <a:gd name="connsiteY63" fmla="*/ 6885 h 10000"/>
                <a:gd name="connsiteX64" fmla="*/ 1284 w 10000"/>
                <a:gd name="connsiteY64" fmla="*/ 7077 h 10000"/>
                <a:gd name="connsiteX65" fmla="*/ 1302 w 10000"/>
                <a:gd name="connsiteY65" fmla="*/ 6564 h 10000"/>
                <a:gd name="connsiteX66" fmla="*/ 1320 w 10000"/>
                <a:gd name="connsiteY66" fmla="*/ 6244 h 10000"/>
                <a:gd name="connsiteX67" fmla="*/ 1338 w 10000"/>
                <a:gd name="connsiteY67" fmla="*/ 5897 h 10000"/>
                <a:gd name="connsiteX68" fmla="*/ 1364 w 10000"/>
                <a:gd name="connsiteY68" fmla="*/ 5192 h 10000"/>
                <a:gd name="connsiteX69" fmla="*/ 1382 w 10000"/>
                <a:gd name="connsiteY69" fmla="*/ 4359 h 10000"/>
                <a:gd name="connsiteX70" fmla="*/ 1400 w 10000"/>
                <a:gd name="connsiteY70" fmla="*/ 3628 h 10000"/>
                <a:gd name="connsiteX71" fmla="*/ 1425 w 10000"/>
                <a:gd name="connsiteY71" fmla="*/ 3064 h 10000"/>
                <a:gd name="connsiteX72" fmla="*/ 1443 w 10000"/>
                <a:gd name="connsiteY72" fmla="*/ 3500 h 10000"/>
                <a:gd name="connsiteX73" fmla="*/ 1461 w 10000"/>
                <a:gd name="connsiteY73" fmla="*/ 4423 h 10000"/>
                <a:gd name="connsiteX74" fmla="*/ 1479 w 10000"/>
                <a:gd name="connsiteY74" fmla="*/ 4910 h 10000"/>
                <a:gd name="connsiteX75" fmla="*/ 1497 w 10000"/>
                <a:gd name="connsiteY75" fmla="*/ 4333 h 10000"/>
                <a:gd name="connsiteX76" fmla="*/ 1526 w 10000"/>
                <a:gd name="connsiteY76" fmla="*/ 3154 h 10000"/>
                <a:gd name="connsiteX77" fmla="*/ 1544 w 10000"/>
                <a:gd name="connsiteY77" fmla="*/ 2513 h 10000"/>
                <a:gd name="connsiteX78" fmla="*/ 1562 w 10000"/>
                <a:gd name="connsiteY78" fmla="*/ 3564 h 10000"/>
                <a:gd name="connsiteX79" fmla="*/ 1587 w 10000"/>
                <a:gd name="connsiteY79" fmla="*/ 5385 h 10000"/>
                <a:gd name="connsiteX80" fmla="*/ 1605 w 10000"/>
                <a:gd name="connsiteY80" fmla="*/ 6308 h 10000"/>
                <a:gd name="connsiteX81" fmla="*/ 1623 w 10000"/>
                <a:gd name="connsiteY81" fmla="*/ 5731 h 10000"/>
                <a:gd name="connsiteX82" fmla="*/ 1641 w 10000"/>
                <a:gd name="connsiteY82" fmla="*/ 5346 h 10000"/>
                <a:gd name="connsiteX83" fmla="*/ 1659 w 10000"/>
                <a:gd name="connsiteY83" fmla="*/ 5513 h 10000"/>
                <a:gd name="connsiteX84" fmla="*/ 1677 w 10000"/>
                <a:gd name="connsiteY84" fmla="*/ 5667 h 10000"/>
                <a:gd name="connsiteX85" fmla="*/ 1703 w 10000"/>
                <a:gd name="connsiteY85" fmla="*/ 6308 h 10000"/>
                <a:gd name="connsiteX86" fmla="*/ 1721 w 10000"/>
                <a:gd name="connsiteY86" fmla="*/ 6462 h 10000"/>
                <a:gd name="connsiteX87" fmla="*/ 1739 w 10000"/>
                <a:gd name="connsiteY87" fmla="*/ 6051 h 10000"/>
                <a:gd name="connsiteX88" fmla="*/ 1757 w 10000"/>
                <a:gd name="connsiteY88" fmla="*/ 5513 h 10000"/>
                <a:gd name="connsiteX89" fmla="*/ 1786 w 10000"/>
                <a:gd name="connsiteY89" fmla="*/ 5385 h 10000"/>
                <a:gd name="connsiteX90" fmla="*/ 1804 w 10000"/>
                <a:gd name="connsiteY90" fmla="*/ 5449 h 10000"/>
                <a:gd name="connsiteX91" fmla="*/ 1822 w 10000"/>
                <a:gd name="connsiteY91" fmla="*/ 5513 h 10000"/>
                <a:gd name="connsiteX92" fmla="*/ 1847 w 10000"/>
                <a:gd name="connsiteY92" fmla="*/ 5192 h 10000"/>
                <a:gd name="connsiteX93" fmla="*/ 1865 w 10000"/>
                <a:gd name="connsiteY93" fmla="*/ 4397 h 10000"/>
                <a:gd name="connsiteX94" fmla="*/ 1883 w 10000"/>
                <a:gd name="connsiteY94" fmla="*/ 4295 h 10000"/>
                <a:gd name="connsiteX95" fmla="*/ 1901 w 10000"/>
                <a:gd name="connsiteY95" fmla="*/ 4526 h 10000"/>
                <a:gd name="connsiteX96" fmla="*/ 1919 w 10000"/>
                <a:gd name="connsiteY96" fmla="*/ 5385 h 10000"/>
                <a:gd name="connsiteX97" fmla="*/ 1937 w 10000"/>
                <a:gd name="connsiteY97" fmla="*/ 6590 h 10000"/>
                <a:gd name="connsiteX98" fmla="*/ 1955 w 10000"/>
                <a:gd name="connsiteY98" fmla="*/ 6949 h 10000"/>
                <a:gd name="connsiteX99" fmla="*/ 1981 w 10000"/>
                <a:gd name="connsiteY99" fmla="*/ 6141 h 10000"/>
                <a:gd name="connsiteX100" fmla="*/ 2009 w 10000"/>
                <a:gd name="connsiteY100" fmla="*/ 5346 h 10000"/>
                <a:gd name="connsiteX101" fmla="*/ 2027 w 10000"/>
                <a:gd name="connsiteY101" fmla="*/ 5154 h 10000"/>
                <a:gd name="connsiteX102" fmla="*/ 2045 w 10000"/>
                <a:gd name="connsiteY102" fmla="*/ 5641 h 10000"/>
                <a:gd name="connsiteX103" fmla="*/ 2063 w 10000"/>
                <a:gd name="connsiteY103" fmla="*/ 5795 h 10000"/>
                <a:gd name="connsiteX104" fmla="*/ 2082 w 10000"/>
                <a:gd name="connsiteY104" fmla="*/ 5731 h 10000"/>
                <a:gd name="connsiteX105" fmla="*/ 2100 w 10000"/>
                <a:gd name="connsiteY105" fmla="*/ 5346 h 10000"/>
                <a:gd name="connsiteX106" fmla="*/ 2125 w 10000"/>
                <a:gd name="connsiteY106" fmla="*/ 4910 h 10000"/>
                <a:gd name="connsiteX107" fmla="*/ 2143 w 10000"/>
                <a:gd name="connsiteY107" fmla="*/ 4615 h 10000"/>
                <a:gd name="connsiteX108" fmla="*/ 2161 w 10000"/>
                <a:gd name="connsiteY108" fmla="*/ 4462 h 10000"/>
                <a:gd name="connsiteX109" fmla="*/ 2186 w 10000"/>
                <a:gd name="connsiteY109" fmla="*/ 4423 h 10000"/>
                <a:gd name="connsiteX110" fmla="*/ 2204 w 10000"/>
                <a:gd name="connsiteY110" fmla="*/ 4397 h 10000"/>
                <a:gd name="connsiteX111" fmla="*/ 2222 w 10000"/>
                <a:gd name="connsiteY111" fmla="*/ 4179 h 10000"/>
                <a:gd name="connsiteX112" fmla="*/ 2240 w 10000"/>
                <a:gd name="connsiteY112" fmla="*/ 3731 h 10000"/>
                <a:gd name="connsiteX113" fmla="*/ 2258 w 10000"/>
                <a:gd name="connsiteY113" fmla="*/ 3000 h 10000"/>
                <a:gd name="connsiteX114" fmla="*/ 2287 w 10000"/>
                <a:gd name="connsiteY114" fmla="*/ 2513 h 10000"/>
                <a:gd name="connsiteX115" fmla="*/ 2305 w 10000"/>
                <a:gd name="connsiteY115" fmla="*/ 3026 h 10000"/>
                <a:gd name="connsiteX116" fmla="*/ 2323 w 10000"/>
                <a:gd name="connsiteY116" fmla="*/ 4590 h 10000"/>
                <a:gd name="connsiteX117" fmla="*/ 2341 w 10000"/>
                <a:gd name="connsiteY117" fmla="*/ 6397 h 10000"/>
                <a:gd name="connsiteX118" fmla="*/ 2359 w 10000"/>
                <a:gd name="connsiteY118" fmla="*/ 7192 h 10000"/>
                <a:gd name="connsiteX119" fmla="*/ 2385 w 10000"/>
                <a:gd name="connsiteY119" fmla="*/ 6910 h 10000"/>
                <a:gd name="connsiteX120" fmla="*/ 2403 w 10000"/>
                <a:gd name="connsiteY120" fmla="*/ 6179 h 10000"/>
                <a:gd name="connsiteX121" fmla="*/ 2421 w 10000"/>
                <a:gd name="connsiteY121" fmla="*/ 4936 h 10000"/>
                <a:gd name="connsiteX122" fmla="*/ 2449 w 10000"/>
                <a:gd name="connsiteY122" fmla="*/ 3603 h 10000"/>
                <a:gd name="connsiteX123" fmla="*/ 2464 w 10000"/>
                <a:gd name="connsiteY123" fmla="*/ 2872 h 10000"/>
                <a:gd name="connsiteX124" fmla="*/ 2482 w 10000"/>
                <a:gd name="connsiteY124" fmla="*/ 2231 h 10000"/>
                <a:gd name="connsiteX125" fmla="*/ 2500 w 10000"/>
                <a:gd name="connsiteY125" fmla="*/ 3064 h 10000"/>
                <a:gd name="connsiteX126" fmla="*/ 2518 w 10000"/>
                <a:gd name="connsiteY126" fmla="*/ 5577 h 10000"/>
                <a:gd name="connsiteX127" fmla="*/ 2547 w 10000"/>
                <a:gd name="connsiteY127" fmla="*/ 7359 h 10000"/>
                <a:gd name="connsiteX128" fmla="*/ 2565 w 10000"/>
                <a:gd name="connsiteY128" fmla="*/ 7128 h 10000"/>
                <a:gd name="connsiteX129" fmla="*/ 2590 w 10000"/>
                <a:gd name="connsiteY129" fmla="*/ 6372 h 10000"/>
                <a:gd name="connsiteX130" fmla="*/ 2608 w 10000"/>
                <a:gd name="connsiteY130" fmla="*/ 5538 h 10000"/>
                <a:gd name="connsiteX131" fmla="*/ 2626 w 10000"/>
                <a:gd name="connsiteY131" fmla="*/ 4654 h 10000"/>
                <a:gd name="connsiteX132" fmla="*/ 2644 w 10000"/>
                <a:gd name="connsiteY132" fmla="*/ 3987 h 10000"/>
                <a:gd name="connsiteX133" fmla="*/ 2662 w 10000"/>
                <a:gd name="connsiteY133" fmla="*/ 3410 h 10000"/>
                <a:gd name="connsiteX134" fmla="*/ 2680 w 10000"/>
                <a:gd name="connsiteY134" fmla="*/ 3885 h 10000"/>
                <a:gd name="connsiteX135" fmla="*/ 2698 w 10000"/>
                <a:gd name="connsiteY135" fmla="*/ 5987 h 10000"/>
                <a:gd name="connsiteX136" fmla="*/ 2727 w 10000"/>
                <a:gd name="connsiteY136" fmla="*/ 7679 h 10000"/>
                <a:gd name="connsiteX137" fmla="*/ 2742 w 10000"/>
                <a:gd name="connsiteY137" fmla="*/ 7641 h 10000"/>
                <a:gd name="connsiteX138" fmla="*/ 2760 w 10000"/>
                <a:gd name="connsiteY138" fmla="*/ 7103 h 10000"/>
                <a:gd name="connsiteX139" fmla="*/ 2778 w 10000"/>
                <a:gd name="connsiteY139" fmla="*/ 6500 h 10000"/>
                <a:gd name="connsiteX140" fmla="*/ 2807 w 10000"/>
                <a:gd name="connsiteY140" fmla="*/ 5962 h 10000"/>
                <a:gd name="connsiteX141" fmla="*/ 2825 w 10000"/>
                <a:gd name="connsiteY141" fmla="*/ 5321 h 10000"/>
                <a:gd name="connsiteX142" fmla="*/ 2843 w 10000"/>
                <a:gd name="connsiteY142" fmla="*/ 4744 h 10000"/>
                <a:gd name="connsiteX143" fmla="*/ 2868 w 10000"/>
                <a:gd name="connsiteY143" fmla="*/ 4051 h 10000"/>
                <a:gd name="connsiteX144" fmla="*/ 2886 w 10000"/>
                <a:gd name="connsiteY144" fmla="*/ 3372 h 10000"/>
                <a:gd name="connsiteX145" fmla="*/ 2904 w 10000"/>
                <a:gd name="connsiteY145" fmla="*/ 3667 h 10000"/>
                <a:gd name="connsiteX146" fmla="*/ 2922 w 10000"/>
                <a:gd name="connsiteY146" fmla="*/ 4295 h 10000"/>
                <a:gd name="connsiteX147" fmla="*/ 2940 w 10000"/>
                <a:gd name="connsiteY147" fmla="*/ 4808 h 10000"/>
                <a:gd name="connsiteX148" fmla="*/ 2958 w 10000"/>
                <a:gd name="connsiteY148" fmla="*/ 5667 h 10000"/>
                <a:gd name="connsiteX149" fmla="*/ 2987 w 10000"/>
                <a:gd name="connsiteY149" fmla="*/ 6205 h 10000"/>
                <a:gd name="connsiteX150" fmla="*/ 3005 w 10000"/>
                <a:gd name="connsiteY150" fmla="*/ 6141 h 10000"/>
                <a:gd name="connsiteX151" fmla="*/ 3019 w 10000"/>
                <a:gd name="connsiteY151" fmla="*/ 5705 h 10000"/>
                <a:gd name="connsiteX152" fmla="*/ 3048 w 10000"/>
                <a:gd name="connsiteY152" fmla="*/ 5154 h 10000"/>
                <a:gd name="connsiteX153" fmla="*/ 3066 w 10000"/>
                <a:gd name="connsiteY153" fmla="*/ 4526 h 10000"/>
                <a:gd name="connsiteX154" fmla="*/ 3084 w 10000"/>
                <a:gd name="connsiteY154" fmla="*/ 4590 h 10000"/>
                <a:gd name="connsiteX155" fmla="*/ 3102 w 10000"/>
                <a:gd name="connsiteY155" fmla="*/ 5321 h 10000"/>
                <a:gd name="connsiteX156" fmla="*/ 3128 w 10000"/>
                <a:gd name="connsiteY156" fmla="*/ 5962 h 10000"/>
                <a:gd name="connsiteX157" fmla="*/ 3146 w 10000"/>
                <a:gd name="connsiteY157" fmla="*/ 5859 h 10000"/>
                <a:gd name="connsiteX158" fmla="*/ 3164 w 10000"/>
                <a:gd name="connsiteY158" fmla="*/ 5064 h 10000"/>
                <a:gd name="connsiteX159" fmla="*/ 3182 w 10000"/>
                <a:gd name="connsiteY159" fmla="*/ 4359 h 10000"/>
                <a:gd name="connsiteX160" fmla="*/ 3211 w 10000"/>
                <a:gd name="connsiteY160" fmla="*/ 4013 h 10000"/>
                <a:gd name="connsiteX161" fmla="*/ 3229 w 10000"/>
                <a:gd name="connsiteY161" fmla="*/ 4333 h 10000"/>
                <a:gd name="connsiteX162" fmla="*/ 3247 w 10000"/>
                <a:gd name="connsiteY162" fmla="*/ 4936 h 10000"/>
                <a:gd name="connsiteX163" fmla="*/ 3265 w 10000"/>
                <a:gd name="connsiteY163" fmla="*/ 5603 h 10000"/>
                <a:gd name="connsiteX164" fmla="*/ 3283 w 10000"/>
                <a:gd name="connsiteY164" fmla="*/ 5705 h 10000"/>
                <a:gd name="connsiteX165" fmla="*/ 3308 w 10000"/>
                <a:gd name="connsiteY165" fmla="*/ 5449 h 10000"/>
                <a:gd name="connsiteX166" fmla="*/ 3326 w 10000"/>
                <a:gd name="connsiteY166" fmla="*/ 5103 h 10000"/>
                <a:gd name="connsiteX167" fmla="*/ 3344 w 10000"/>
                <a:gd name="connsiteY167" fmla="*/ 4359 h 10000"/>
                <a:gd name="connsiteX168" fmla="*/ 3362 w 10000"/>
                <a:gd name="connsiteY168" fmla="*/ 3731 h 10000"/>
                <a:gd name="connsiteX169" fmla="*/ 3380 w 10000"/>
                <a:gd name="connsiteY169" fmla="*/ 3923 h 10000"/>
                <a:gd name="connsiteX170" fmla="*/ 3405 w 10000"/>
                <a:gd name="connsiteY170" fmla="*/ 3500 h 10000"/>
                <a:gd name="connsiteX171" fmla="*/ 3424 w 10000"/>
                <a:gd name="connsiteY171" fmla="*/ 2615 h 10000"/>
                <a:gd name="connsiteX172" fmla="*/ 3452 w 10000"/>
                <a:gd name="connsiteY172" fmla="*/ 897 h 10000"/>
                <a:gd name="connsiteX173" fmla="*/ 3470 w 10000"/>
                <a:gd name="connsiteY173" fmla="*/ 1154 h 10000"/>
                <a:gd name="connsiteX174" fmla="*/ 3488 w 10000"/>
                <a:gd name="connsiteY174" fmla="*/ 3987 h 10000"/>
                <a:gd name="connsiteX175" fmla="*/ 3506 w 10000"/>
                <a:gd name="connsiteY175" fmla="*/ 7577 h 10000"/>
                <a:gd name="connsiteX176" fmla="*/ 3525 w 10000"/>
                <a:gd name="connsiteY176" fmla="*/ 9423 h 10000"/>
                <a:gd name="connsiteX177" fmla="*/ 3543 w 10000"/>
                <a:gd name="connsiteY177" fmla="*/ 9167 h 10000"/>
                <a:gd name="connsiteX178" fmla="*/ 3561 w 10000"/>
                <a:gd name="connsiteY178" fmla="*/ 7872 h 10000"/>
                <a:gd name="connsiteX179" fmla="*/ 3586 w 10000"/>
                <a:gd name="connsiteY179" fmla="*/ 6782 h 10000"/>
                <a:gd name="connsiteX180" fmla="*/ 3604 w 10000"/>
                <a:gd name="connsiteY180" fmla="*/ 5897 h 10000"/>
                <a:gd name="connsiteX181" fmla="*/ 3629 w 10000"/>
                <a:gd name="connsiteY181" fmla="*/ 5410 h 10000"/>
                <a:gd name="connsiteX182" fmla="*/ 3647 w 10000"/>
                <a:gd name="connsiteY182" fmla="*/ 5282 h 10000"/>
                <a:gd name="connsiteX183" fmla="*/ 3665 w 10000"/>
                <a:gd name="connsiteY183" fmla="*/ 5346 h 10000"/>
                <a:gd name="connsiteX184" fmla="*/ 3683 w 10000"/>
                <a:gd name="connsiteY184" fmla="*/ 5038 h 10000"/>
                <a:gd name="connsiteX185" fmla="*/ 3701 w 10000"/>
                <a:gd name="connsiteY185" fmla="*/ 4872 h 10000"/>
                <a:gd name="connsiteX186" fmla="*/ 3730 w 10000"/>
                <a:gd name="connsiteY186" fmla="*/ 4718 h 10000"/>
                <a:gd name="connsiteX187" fmla="*/ 3748 w 10000"/>
                <a:gd name="connsiteY187" fmla="*/ 4936 h 10000"/>
                <a:gd name="connsiteX188" fmla="*/ 3766 w 10000"/>
                <a:gd name="connsiteY188" fmla="*/ 5103 h 10000"/>
                <a:gd name="connsiteX189" fmla="*/ 3784 w 10000"/>
                <a:gd name="connsiteY189" fmla="*/ 5474 h 10000"/>
                <a:gd name="connsiteX190" fmla="*/ 3810 w 10000"/>
                <a:gd name="connsiteY190" fmla="*/ 5410 h 10000"/>
                <a:gd name="connsiteX191" fmla="*/ 3828 w 10000"/>
                <a:gd name="connsiteY191" fmla="*/ 5218 h 10000"/>
                <a:gd name="connsiteX192" fmla="*/ 3846 w 10000"/>
                <a:gd name="connsiteY192" fmla="*/ 5000 h 10000"/>
                <a:gd name="connsiteX193" fmla="*/ 3864 w 10000"/>
                <a:gd name="connsiteY193" fmla="*/ 4872 h 10000"/>
                <a:gd name="connsiteX194" fmla="*/ 3882 w 10000"/>
                <a:gd name="connsiteY194" fmla="*/ 4744 h 10000"/>
                <a:gd name="connsiteX195" fmla="*/ 3907 w 10000"/>
                <a:gd name="connsiteY195" fmla="*/ 4808 h 10000"/>
                <a:gd name="connsiteX196" fmla="*/ 3925 w 10000"/>
                <a:gd name="connsiteY196" fmla="*/ 4782 h 10000"/>
                <a:gd name="connsiteX197" fmla="*/ 3943 w 10000"/>
                <a:gd name="connsiteY197" fmla="*/ 4590 h 10000"/>
                <a:gd name="connsiteX198" fmla="*/ 3961 w 10000"/>
                <a:gd name="connsiteY198" fmla="*/ 4654 h 10000"/>
                <a:gd name="connsiteX199" fmla="*/ 3990 w 10000"/>
                <a:gd name="connsiteY199" fmla="*/ 4782 h 10000"/>
                <a:gd name="connsiteX200" fmla="*/ 4008 w 10000"/>
                <a:gd name="connsiteY200" fmla="*/ 4872 h 10000"/>
                <a:gd name="connsiteX201" fmla="*/ 4026 w 10000"/>
                <a:gd name="connsiteY201" fmla="*/ 4179 h 10000"/>
                <a:gd name="connsiteX202" fmla="*/ 4051 w 10000"/>
                <a:gd name="connsiteY202" fmla="*/ 2423 h 10000"/>
                <a:gd name="connsiteX203" fmla="*/ 4069 w 10000"/>
                <a:gd name="connsiteY203" fmla="*/ 923 h 10000"/>
                <a:gd name="connsiteX204" fmla="*/ 4087 w 10000"/>
                <a:gd name="connsiteY204" fmla="*/ 0 h 10000"/>
                <a:gd name="connsiteX205" fmla="*/ 4105 w 10000"/>
                <a:gd name="connsiteY205" fmla="*/ 1051 h 10000"/>
                <a:gd name="connsiteX206" fmla="*/ 4123 w 10000"/>
                <a:gd name="connsiteY206" fmla="*/ 4487 h 10000"/>
                <a:gd name="connsiteX207" fmla="*/ 4141 w 10000"/>
                <a:gd name="connsiteY207" fmla="*/ 7705 h 10000"/>
                <a:gd name="connsiteX208" fmla="*/ 4167 w 10000"/>
                <a:gd name="connsiteY208" fmla="*/ 9397 h 10000"/>
                <a:gd name="connsiteX209" fmla="*/ 4185 w 10000"/>
                <a:gd name="connsiteY209" fmla="*/ 9397 h 10000"/>
                <a:gd name="connsiteX210" fmla="*/ 4203 w 10000"/>
                <a:gd name="connsiteY210" fmla="*/ 8436 h 10000"/>
                <a:gd name="connsiteX211" fmla="*/ 4232 w 10000"/>
                <a:gd name="connsiteY211" fmla="*/ 7679 h 10000"/>
                <a:gd name="connsiteX212" fmla="*/ 4250 w 10000"/>
                <a:gd name="connsiteY212" fmla="*/ 7231 h 10000"/>
                <a:gd name="connsiteX213" fmla="*/ 4268 w 10000"/>
                <a:gd name="connsiteY213" fmla="*/ 6436 h 10000"/>
                <a:gd name="connsiteX214" fmla="*/ 4286 w 10000"/>
                <a:gd name="connsiteY214" fmla="*/ 5538 h 10000"/>
                <a:gd name="connsiteX215" fmla="*/ 4304 w 10000"/>
                <a:gd name="connsiteY215" fmla="*/ 4872 h 10000"/>
                <a:gd name="connsiteX216" fmla="*/ 4329 w 10000"/>
                <a:gd name="connsiteY216" fmla="*/ 4423 h 10000"/>
                <a:gd name="connsiteX217" fmla="*/ 4347 w 10000"/>
                <a:gd name="connsiteY217" fmla="*/ 4462 h 10000"/>
                <a:gd name="connsiteX218" fmla="*/ 4365 w 10000"/>
                <a:gd name="connsiteY218" fmla="*/ 3885 h 10000"/>
                <a:gd name="connsiteX219" fmla="*/ 4383 w 10000"/>
                <a:gd name="connsiteY219" fmla="*/ 2744 h 10000"/>
                <a:gd name="connsiteX220" fmla="*/ 4401 w 10000"/>
                <a:gd name="connsiteY220" fmla="*/ 1949 h 10000"/>
                <a:gd name="connsiteX221" fmla="*/ 4426 w 10000"/>
                <a:gd name="connsiteY221" fmla="*/ 2897 h 10000"/>
                <a:gd name="connsiteX222" fmla="*/ 4444 w 10000"/>
                <a:gd name="connsiteY222" fmla="*/ 5833 h 10000"/>
                <a:gd name="connsiteX223" fmla="*/ 4473 w 10000"/>
                <a:gd name="connsiteY223" fmla="*/ 8000 h 10000"/>
                <a:gd name="connsiteX224" fmla="*/ 4491 w 10000"/>
                <a:gd name="connsiteY224" fmla="*/ 8090 h 10000"/>
                <a:gd name="connsiteX225" fmla="*/ 4509 w 10000"/>
                <a:gd name="connsiteY225" fmla="*/ 7103 h 10000"/>
                <a:gd name="connsiteX226" fmla="*/ 4527 w 10000"/>
                <a:gd name="connsiteY226" fmla="*/ 6205 h 10000"/>
                <a:gd name="connsiteX227" fmla="*/ 4545 w 10000"/>
                <a:gd name="connsiteY227" fmla="*/ 5641 h 10000"/>
                <a:gd name="connsiteX228" fmla="*/ 4563 w 10000"/>
                <a:gd name="connsiteY228" fmla="*/ 5321 h 10000"/>
                <a:gd name="connsiteX229" fmla="*/ 4589 w 10000"/>
                <a:gd name="connsiteY229" fmla="*/ 5154 h 10000"/>
                <a:gd name="connsiteX230" fmla="*/ 4607 w 10000"/>
                <a:gd name="connsiteY230" fmla="*/ 4872 h 10000"/>
                <a:gd name="connsiteX231" fmla="*/ 4625 w 10000"/>
                <a:gd name="connsiteY231" fmla="*/ 4526 h 10000"/>
                <a:gd name="connsiteX232" fmla="*/ 4654 w 10000"/>
                <a:gd name="connsiteY232" fmla="*/ 4333 h 10000"/>
                <a:gd name="connsiteX233" fmla="*/ 4672 w 10000"/>
                <a:gd name="connsiteY233" fmla="*/ 4115 h 10000"/>
                <a:gd name="connsiteX234" fmla="*/ 4686 w 10000"/>
                <a:gd name="connsiteY234" fmla="*/ 3859 h 10000"/>
                <a:gd name="connsiteX235" fmla="*/ 4704 w 10000"/>
                <a:gd name="connsiteY235" fmla="*/ 3692 h 10000"/>
                <a:gd name="connsiteX236" fmla="*/ 4722 w 10000"/>
                <a:gd name="connsiteY236" fmla="*/ 3603 h 10000"/>
                <a:gd name="connsiteX237" fmla="*/ 4751 w 10000"/>
                <a:gd name="connsiteY237" fmla="*/ 3821 h 10000"/>
                <a:gd name="connsiteX238" fmla="*/ 4769 w 10000"/>
                <a:gd name="connsiteY238" fmla="*/ 4590 h 10000"/>
                <a:gd name="connsiteX239" fmla="*/ 4787 w 10000"/>
                <a:gd name="connsiteY239" fmla="*/ 5103 h 10000"/>
                <a:gd name="connsiteX240" fmla="*/ 4805 w 10000"/>
                <a:gd name="connsiteY240" fmla="*/ 5346 h 10000"/>
                <a:gd name="connsiteX241" fmla="*/ 4830 w 10000"/>
                <a:gd name="connsiteY241" fmla="*/ 5474 h 10000"/>
                <a:gd name="connsiteX242" fmla="*/ 4848 w 10000"/>
                <a:gd name="connsiteY242" fmla="*/ 5538 h 10000"/>
                <a:gd name="connsiteX243" fmla="*/ 4867 w 10000"/>
                <a:gd name="connsiteY243" fmla="*/ 5513 h 10000"/>
                <a:gd name="connsiteX244" fmla="*/ 4885 w 10000"/>
                <a:gd name="connsiteY244" fmla="*/ 5218 h 10000"/>
                <a:gd name="connsiteX245" fmla="*/ 4913 w 10000"/>
                <a:gd name="connsiteY245" fmla="*/ 4744 h 10000"/>
                <a:gd name="connsiteX246" fmla="*/ 4931 w 10000"/>
                <a:gd name="connsiteY246" fmla="*/ 4397 h 10000"/>
                <a:gd name="connsiteX247" fmla="*/ 4949 w 10000"/>
                <a:gd name="connsiteY247" fmla="*/ 3821 h 10000"/>
                <a:gd name="connsiteX248" fmla="*/ 4964 w 10000"/>
                <a:gd name="connsiteY248" fmla="*/ 3372 h 10000"/>
                <a:gd name="connsiteX249" fmla="*/ 4982 w 10000"/>
                <a:gd name="connsiteY249" fmla="*/ 3372 h 10000"/>
                <a:gd name="connsiteX250" fmla="*/ 5000 w 10000"/>
                <a:gd name="connsiteY250" fmla="*/ 3795 h 10000"/>
                <a:gd name="connsiteX251" fmla="*/ 5029 w 10000"/>
                <a:gd name="connsiteY251" fmla="*/ 5192 h 10000"/>
                <a:gd name="connsiteX252" fmla="*/ 5054 w 10000"/>
                <a:gd name="connsiteY252" fmla="*/ 6436 h 10000"/>
                <a:gd name="connsiteX253" fmla="*/ 5072 w 10000"/>
                <a:gd name="connsiteY253" fmla="*/ 7321 h 10000"/>
                <a:gd name="connsiteX254" fmla="*/ 5090 w 10000"/>
                <a:gd name="connsiteY254" fmla="*/ 7359 h 10000"/>
                <a:gd name="connsiteX255" fmla="*/ 5108 w 10000"/>
                <a:gd name="connsiteY255" fmla="*/ 6846 h 10000"/>
                <a:gd name="connsiteX256" fmla="*/ 5126 w 10000"/>
                <a:gd name="connsiteY256" fmla="*/ 6179 h 10000"/>
                <a:gd name="connsiteX257" fmla="*/ 5144 w 10000"/>
                <a:gd name="connsiteY257" fmla="*/ 5897 h 10000"/>
                <a:gd name="connsiteX258" fmla="*/ 5162 w 10000"/>
                <a:gd name="connsiteY258" fmla="*/ 5538 h 10000"/>
                <a:gd name="connsiteX259" fmla="*/ 5191 w 10000"/>
                <a:gd name="connsiteY259" fmla="*/ 4590 h 10000"/>
                <a:gd name="connsiteX260" fmla="*/ 5209 w 10000"/>
                <a:gd name="connsiteY260" fmla="*/ 3064 h 10000"/>
                <a:gd name="connsiteX261" fmla="*/ 5227 w 10000"/>
                <a:gd name="connsiteY261" fmla="*/ 2615 h 10000"/>
                <a:gd name="connsiteX262" fmla="*/ 5253 w 10000"/>
                <a:gd name="connsiteY262" fmla="*/ 3474 h 10000"/>
                <a:gd name="connsiteX263" fmla="*/ 5271 w 10000"/>
                <a:gd name="connsiteY263" fmla="*/ 4359 h 10000"/>
                <a:gd name="connsiteX264" fmla="*/ 5289 w 10000"/>
                <a:gd name="connsiteY264" fmla="*/ 5321 h 10000"/>
                <a:gd name="connsiteX265" fmla="*/ 5307 w 10000"/>
                <a:gd name="connsiteY265" fmla="*/ 7013 h 10000"/>
                <a:gd name="connsiteX266" fmla="*/ 5332 w 10000"/>
                <a:gd name="connsiteY266" fmla="*/ 8179 h 10000"/>
                <a:gd name="connsiteX267" fmla="*/ 5350 w 10000"/>
                <a:gd name="connsiteY267" fmla="*/ 8115 h 10000"/>
                <a:gd name="connsiteX268" fmla="*/ 5368 w 10000"/>
                <a:gd name="connsiteY268" fmla="*/ 7256 h 10000"/>
                <a:gd name="connsiteX269" fmla="*/ 5386 w 10000"/>
                <a:gd name="connsiteY269" fmla="*/ 6269 h 10000"/>
                <a:gd name="connsiteX270" fmla="*/ 5404 w 10000"/>
                <a:gd name="connsiteY270" fmla="*/ 5410 h 10000"/>
                <a:gd name="connsiteX271" fmla="*/ 5422 w 10000"/>
                <a:gd name="connsiteY271" fmla="*/ 4974 h 10000"/>
                <a:gd name="connsiteX272" fmla="*/ 5451 w 10000"/>
                <a:gd name="connsiteY272" fmla="*/ 4551 h 10000"/>
                <a:gd name="connsiteX273" fmla="*/ 5469 w 10000"/>
                <a:gd name="connsiteY273" fmla="*/ 4231 h 10000"/>
                <a:gd name="connsiteX274" fmla="*/ 5487 w 10000"/>
                <a:gd name="connsiteY274" fmla="*/ 3885 h 10000"/>
                <a:gd name="connsiteX275" fmla="*/ 5512 w 10000"/>
                <a:gd name="connsiteY275" fmla="*/ 3667 h 10000"/>
                <a:gd name="connsiteX276" fmla="*/ 5530 w 10000"/>
                <a:gd name="connsiteY276" fmla="*/ 3218 h 10000"/>
                <a:gd name="connsiteX277" fmla="*/ 5548 w 10000"/>
                <a:gd name="connsiteY277" fmla="*/ 3192 h 10000"/>
                <a:gd name="connsiteX278" fmla="*/ 5566 w 10000"/>
                <a:gd name="connsiteY278" fmla="*/ 3731 h 10000"/>
                <a:gd name="connsiteX279" fmla="*/ 5592 w 10000"/>
                <a:gd name="connsiteY279" fmla="*/ 4615 h 10000"/>
                <a:gd name="connsiteX280" fmla="*/ 5610 w 10000"/>
                <a:gd name="connsiteY280" fmla="*/ 5321 h 10000"/>
                <a:gd name="connsiteX281" fmla="*/ 5628 w 10000"/>
                <a:gd name="connsiteY281" fmla="*/ 5731 h 10000"/>
                <a:gd name="connsiteX282" fmla="*/ 5657 w 10000"/>
                <a:gd name="connsiteY282" fmla="*/ 6090 h 10000"/>
                <a:gd name="connsiteX283" fmla="*/ 5675 w 10000"/>
                <a:gd name="connsiteY283" fmla="*/ 6026 h 10000"/>
                <a:gd name="connsiteX284" fmla="*/ 5693 w 10000"/>
                <a:gd name="connsiteY284" fmla="*/ 5321 h 10000"/>
                <a:gd name="connsiteX285" fmla="*/ 5711 w 10000"/>
                <a:gd name="connsiteY285" fmla="*/ 4397 h 10000"/>
                <a:gd name="connsiteX286" fmla="*/ 5729 w 10000"/>
                <a:gd name="connsiteY286" fmla="*/ 4077 h 10000"/>
                <a:gd name="connsiteX287" fmla="*/ 5747 w 10000"/>
                <a:gd name="connsiteY287" fmla="*/ 4051 h 10000"/>
                <a:gd name="connsiteX288" fmla="*/ 5772 w 10000"/>
                <a:gd name="connsiteY288" fmla="*/ 4974 h 10000"/>
                <a:gd name="connsiteX289" fmla="*/ 5790 w 10000"/>
                <a:gd name="connsiteY289" fmla="*/ 5897 h 10000"/>
                <a:gd name="connsiteX290" fmla="*/ 5808 w 10000"/>
                <a:gd name="connsiteY290" fmla="*/ 5795 h 10000"/>
                <a:gd name="connsiteX291" fmla="*/ 5826 w 10000"/>
                <a:gd name="connsiteY291" fmla="*/ 5321 h 10000"/>
                <a:gd name="connsiteX292" fmla="*/ 5851 w 10000"/>
                <a:gd name="connsiteY292" fmla="*/ 5064 h 10000"/>
                <a:gd name="connsiteX293" fmla="*/ 5869 w 10000"/>
                <a:gd name="connsiteY293" fmla="*/ 5321 h 10000"/>
                <a:gd name="connsiteX294" fmla="*/ 5887 w 10000"/>
                <a:gd name="connsiteY294" fmla="*/ 5154 h 10000"/>
                <a:gd name="connsiteX295" fmla="*/ 5905 w 10000"/>
                <a:gd name="connsiteY295" fmla="*/ 4936 h 10000"/>
                <a:gd name="connsiteX296" fmla="*/ 5934 w 10000"/>
                <a:gd name="connsiteY296" fmla="*/ 4462 h 10000"/>
                <a:gd name="connsiteX297" fmla="*/ 6068 w 10000"/>
                <a:gd name="connsiteY297" fmla="*/ 4846 h 10000"/>
                <a:gd name="connsiteX298" fmla="*/ 6093 w 10000"/>
                <a:gd name="connsiteY298" fmla="*/ 4487 h 10000"/>
                <a:gd name="connsiteX299" fmla="*/ 6111 w 10000"/>
                <a:gd name="connsiteY299" fmla="*/ 4333 h 10000"/>
                <a:gd name="connsiteX300" fmla="*/ 6129 w 10000"/>
                <a:gd name="connsiteY300" fmla="*/ 4654 h 10000"/>
                <a:gd name="connsiteX301" fmla="*/ 6147 w 10000"/>
                <a:gd name="connsiteY301" fmla="*/ 5282 h 10000"/>
                <a:gd name="connsiteX302" fmla="*/ 6165 w 10000"/>
                <a:gd name="connsiteY302" fmla="*/ 5154 h 10000"/>
                <a:gd name="connsiteX303" fmla="*/ 6194 w 10000"/>
                <a:gd name="connsiteY303" fmla="*/ 4013 h 10000"/>
                <a:gd name="connsiteX304" fmla="*/ 6212 w 10000"/>
                <a:gd name="connsiteY304" fmla="*/ 3064 h 10000"/>
                <a:gd name="connsiteX305" fmla="*/ 6230 w 10000"/>
                <a:gd name="connsiteY305" fmla="*/ 2359 h 10000"/>
                <a:gd name="connsiteX306" fmla="*/ 6255 w 10000"/>
                <a:gd name="connsiteY306" fmla="*/ 3795 h 10000"/>
                <a:gd name="connsiteX307" fmla="*/ 6273 w 10000"/>
                <a:gd name="connsiteY307" fmla="*/ 5923 h 10000"/>
                <a:gd name="connsiteX308" fmla="*/ 6291 w 10000"/>
                <a:gd name="connsiteY308" fmla="*/ 7321 h 10000"/>
                <a:gd name="connsiteX309" fmla="*/ 6310 w 10000"/>
                <a:gd name="connsiteY309" fmla="*/ 7641 h 10000"/>
                <a:gd name="connsiteX310" fmla="*/ 6328 w 10000"/>
                <a:gd name="connsiteY310" fmla="*/ 7359 h 10000"/>
                <a:gd name="connsiteX311" fmla="*/ 6346 w 10000"/>
                <a:gd name="connsiteY311" fmla="*/ 5833 h 10000"/>
                <a:gd name="connsiteX312" fmla="*/ 6371 w 10000"/>
                <a:gd name="connsiteY312" fmla="*/ 3436 h 10000"/>
                <a:gd name="connsiteX313" fmla="*/ 6389 w 10000"/>
                <a:gd name="connsiteY313" fmla="*/ 1462 h 10000"/>
                <a:gd name="connsiteX314" fmla="*/ 6407 w 10000"/>
                <a:gd name="connsiteY314" fmla="*/ 705 h 10000"/>
                <a:gd name="connsiteX315" fmla="*/ 6425 w 10000"/>
                <a:gd name="connsiteY315" fmla="*/ 3000 h 10000"/>
                <a:gd name="connsiteX316" fmla="*/ 6454 w 10000"/>
                <a:gd name="connsiteY316" fmla="*/ 6436 h 10000"/>
                <a:gd name="connsiteX317" fmla="*/ 6472 w 10000"/>
                <a:gd name="connsiteY317" fmla="*/ 8628 h 10000"/>
                <a:gd name="connsiteX318" fmla="*/ 6490 w 10000"/>
                <a:gd name="connsiteY318" fmla="*/ 9077 h 10000"/>
                <a:gd name="connsiteX319" fmla="*/ 6515 w 10000"/>
                <a:gd name="connsiteY319" fmla="*/ 8603 h 10000"/>
                <a:gd name="connsiteX320" fmla="*/ 6533 w 10000"/>
                <a:gd name="connsiteY320" fmla="*/ 7679 h 10000"/>
                <a:gd name="connsiteX321" fmla="*/ 6551 w 10000"/>
                <a:gd name="connsiteY321" fmla="*/ 6846 h 10000"/>
                <a:gd name="connsiteX322" fmla="*/ 6569 w 10000"/>
                <a:gd name="connsiteY322" fmla="*/ 6090 h 10000"/>
                <a:gd name="connsiteX323" fmla="*/ 6587 w 10000"/>
                <a:gd name="connsiteY323" fmla="*/ 5128 h 10000"/>
                <a:gd name="connsiteX324" fmla="*/ 6605 w 10000"/>
                <a:gd name="connsiteY324" fmla="*/ 4013 h 10000"/>
                <a:gd name="connsiteX325" fmla="*/ 6631 w 10000"/>
                <a:gd name="connsiteY325" fmla="*/ 3372 h 10000"/>
                <a:gd name="connsiteX326" fmla="*/ 6649 w 10000"/>
                <a:gd name="connsiteY326" fmla="*/ 3436 h 10000"/>
                <a:gd name="connsiteX327" fmla="*/ 6677 w 10000"/>
                <a:gd name="connsiteY327" fmla="*/ 4179 h 10000"/>
                <a:gd name="connsiteX328" fmla="*/ 6696 w 10000"/>
                <a:gd name="connsiteY328" fmla="*/ 4551 h 10000"/>
                <a:gd name="connsiteX329" fmla="*/ 6714 w 10000"/>
                <a:gd name="connsiteY329" fmla="*/ 4333 h 10000"/>
                <a:gd name="connsiteX330" fmla="*/ 6732 w 10000"/>
                <a:gd name="connsiteY330" fmla="*/ 4269 h 10000"/>
                <a:gd name="connsiteX331" fmla="*/ 6750 w 10000"/>
                <a:gd name="connsiteY331" fmla="*/ 4333 h 10000"/>
                <a:gd name="connsiteX332" fmla="*/ 6768 w 10000"/>
                <a:gd name="connsiteY332" fmla="*/ 4615 h 10000"/>
                <a:gd name="connsiteX333" fmla="*/ 6793 w 10000"/>
                <a:gd name="connsiteY333" fmla="*/ 4936 h 10000"/>
                <a:gd name="connsiteX334" fmla="*/ 6811 w 10000"/>
                <a:gd name="connsiteY334" fmla="*/ 4974 h 10000"/>
                <a:gd name="connsiteX335" fmla="*/ 6829 w 10000"/>
                <a:gd name="connsiteY335" fmla="*/ 4744 h 10000"/>
                <a:gd name="connsiteX336" fmla="*/ 6847 w 10000"/>
                <a:gd name="connsiteY336" fmla="*/ 4423 h 10000"/>
                <a:gd name="connsiteX337" fmla="*/ 6876 w 10000"/>
                <a:gd name="connsiteY337" fmla="*/ 4462 h 10000"/>
                <a:gd name="connsiteX338" fmla="*/ 6890 w 10000"/>
                <a:gd name="connsiteY338" fmla="*/ 4526 h 10000"/>
                <a:gd name="connsiteX339" fmla="*/ 6908 w 10000"/>
                <a:gd name="connsiteY339" fmla="*/ 4397 h 10000"/>
                <a:gd name="connsiteX340" fmla="*/ 6937 w 10000"/>
                <a:gd name="connsiteY340" fmla="*/ 4744 h 10000"/>
                <a:gd name="connsiteX341" fmla="*/ 6955 w 10000"/>
                <a:gd name="connsiteY341" fmla="*/ 5513 h 10000"/>
                <a:gd name="connsiteX342" fmla="*/ 6973 w 10000"/>
                <a:gd name="connsiteY342" fmla="*/ 6051 h 10000"/>
                <a:gd name="connsiteX343" fmla="*/ 6991 w 10000"/>
                <a:gd name="connsiteY343" fmla="*/ 5897 h 10000"/>
                <a:gd name="connsiteX344" fmla="*/ 7009 w 10000"/>
                <a:gd name="connsiteY344" fmla="*/ 5577 h 10000"/>
                <a:gd name="connsiteX345" fmla="*/ 7027 w 10000"/>
                <a:gd name="connsiteY345" fmla="*/ 5321 h 10000"/>
                <a:gd name="connsiteX346" fmla="*/ 7053 w 10000"/>
                <a:gd name="connsiteY346" fmla="*/ 4936 h 10000"/>
                <a:gd name="connsiteX347" fmla="*/ 7071 w 10000"/>
                <a:gd name="connsiteY347" fmla="*/ 4654 h 10000"/>
                <a:gd name="connsiteX348" fmla="*/ 7089 w 10000"/>
                <a:gd name="connsiteY348" fmla="*/ 4526 h 10000"/>
                <a:gd name="connsiteX349" fmla="*/ 7118 w 10000"/>
                <a:gd name="connsiteY349" fmla="*/ 4487 h 10000"/>
                <a:gd name="connsiteX350" fmla="*/ 7136 w 10000"/>
                <a:gd name="connsiteY350" fmla="*/ 4590 h 10000"/>
                <a:gd name="connsiteX351" fmla="*/ 7154 w 10000"/>
                <a:gd name="connsiteY351" fmla="*/ 5218 h 10000"/>
                <a:gd name="connsiteX352" fmla="*/ 7168 w 10000"/>
                <a:gd name="connsiteY352" fmla="*/ 5218 h 10000"/>
                <a:gd name="connsiteX353" fmla="*/ 7186 w 10000"/>
                <a:gd name="connsiteY353" fmla="*/ 4654 h 10000"/>
                <a:gd name="connsiteX354" fmla="*/ 7215 w 10000"/>
                <a:gd name="connsiteY354" fmla="*/ 4423 h 10000"/>
                <a:gd name="connsiteX355" fmla="*/ 7233 w 10000"/>
                <a:gd name="connsiteY355" fmla="*/ 4654 h 10000"/>
                <a:gd name="connsiteX356" fmla="*/ 7251 w 10000"/>
                <a:gd name="connsiteY356" fmla="*/ 5154 h 10000"/>
                <a:gd name="connsiteX357" fmla="*/ 7276 w 10000"/>
                <a:gd name="connsiteY357" fmla="*/ 5731 h 10000"/>
                <a:gd name="connsiteX358" fmla="*/ 7294 w 10000"/>
                <a:gd name="connsiteY358" fmla="*/ 6051 h 10000"/>
                <a:gd name="connsiteX359" fmla="*/ 7312 w 10000"/>
                <a:gd name="connsiteY359" fmla="*/ 5962 h 10000"/>
                <a:gd name="connsiteX360" fmla="*/ 7330 w 10000"/>
                <a:gd name="connsiteY360" fmla="*/ 5897 h 10000"/>
                <a:gd name="connsiteX361" fmla="*/ 7348 w 10000"/>
                <a:gd name="connsiteY361" fmla="*/ 5321 h 10000"/>
                <a:gd name="connsiteX362" fmla="*/ 7367 w 10000"/>
                <a:gd name="connsiteY362" fmla="*/ 4679 h 10000"/>
                <a:gd name="connsiteX363" fmla="*/ 7395 w 10000"/>
                <a:gd name="connsiteY363" fmla="*/ 4115 h 10000"/>
                <a:gd name="connsiteX364" fmla="*/ 7413 w 10000"/>
                <a:gd name="connsiteY364" fmla="*/ 3474 h 10000"/>
                <a:gd name="connsiteX365" fmla="*/ 7431 w 10000"/>
                <a:gd name="connsiteY365" fmla="*/ 3410 h 10000"/>
                <a:gd name="connsiteX366" fmla="*/ 7446 w 10000"/>
                <a:gd name="connsiteY366" fmla="*/ 4808 h 10000"/>
                <a:gd name="connsiteX367" fmla="*/ 7475 w 10000"/>
                <a:gd name="connsiteY367" fmla="*/ 6090 h 10000"/>
                <a:gd name="connsiteX368" fmla="*/ 7493 w 10000"/>
                <a:gd name="connsiteY368" fmla="*/ 5833 h 10000"/>
                <a:gd name="connsiteX369" fmla="*/ 7511 w 10000"/>
                <a:gd name="connsiteY369" fmla="*/ 4359 h 10000"/>
                <a:gd name="connsiteX370" fmla="*/ 7536 w 10000"/>
                <a:gd name="connsiteY370" fmla="*/ 2705 h 10000"/>
                <a:gd name="connsiteX371" fmla="*/ 7554 w 10000"/>
                <a:gd name="connsiteY371" fmla="*/ 1974 h 10000"/>
                <a:gd name="connsiteX372" fmla="*/ 7572 w 10000"/>
                <a:gd name="connsiteY372" fmla="*/ 4013 h 10000"/>
                <a:gd name="connsiteX373" fmla="*/ 7590 w 10000"/>
                <a:gd name="connsiteY373" fmla="*/ 6372 h 10000"/>
                <a:gd name="connsiteX374" fmla="*/ 7608 w 10000"/>
                <a:gd name="connsiteY374" fmla="*/ 7808 h 10000"/>
                <a:gd name="connsiteX375" fmla="*/ 7626 w 10000"/>
                <a:gd name="connsiteY375" fmla="*/ 7577 h 10000"/>
                <a:gd name="connsiteX376" fmla="*/ 7655 w 10000"/>
                <a:gd name="connsiteY376" fmla="*/ 7295 h 10000"/>
                <a:gd name="connsiteX377" fmla="*/ 7673 w 10000"/>
                <a:gd name="connsiteY377" fmla="*/ 7321 h 10000"/>
                <a:gd name="connsiteX378" fmla="*/ 7691 w 10000"/>
                <a:gd name="connsiteY378" fmla="*/ 7551 h 10000"/>
                <a:gd name="connsiteX379" fmla="*/ 7716 w 10000"/>
                <a:gd name="connsiteY379" fmla="*/ 7679 h 10000"/>
                <a:gd name="connsiteX380" fmla="*/ 7734 w 10000"/>
                <a:gd name="connsiteY380" fmla="*/ 7231 h 10000"/>
                <a:gd name="connsiteX381" fmla="*/ 7753 w 10000"/>
                <a:gd name="connsiteY381" fmla="*/ 6526 h 10000"/>
                <a:gd name="connsiteX382" fmla="*/ 7771 w 10000"/>
                <a:gd name="connsiteY382" fmla="*/ 5859 h 10000"/>
                <a:gd name="connsiteX383" fmla="*/ 7796 w 10000"/>
                <a:gd name="connsiteY383" fmla="*/ 5154 h 10000"/>
                <a:gd name="connsiteX384" fmla="*/ 7814 w 10000"/>
                <a:gd name="connsiteY384" fmla="*/ 4615 h 10000"/>
                <a:gd name="connsiteX385" fmla="*/ 7832 w 10000"/>
                <a:gd name="connsiteY385" fmla="*/ 3949 h 10000"/>
                <a:gd name="connsiteX386" fmla="*/ 7850 w 10000"/>
                <a:gd name="connsiteY386" fmla="*/ 3474 h 10000"/>
                <a:gd name="connsiteX387" fmla="*/ 7868 w 10000"/>
                <a:gd name="connsiteY387" fmla="*/ 2936 h 10000"/>
                <a:gd name="connsiteX388" fmla="*/ 7897 w 10000"/>
                <a:gd name="connsiteY388" fmla="*/ 2808 h 10000"/>
                <a:gd name="connsiteX389" fmla="*/ 7915 w 10000"/>
                <a:gd name="connsiteY389" fmla="*/ 3474 h 10000"/>
                <a:gd name="connsiteX390" fmla="*/ 7933 w 10000"/>
                <a:gd name="connsiteY390" fmla="*/ 4462 h 10000"/>
                <a:gd name="connsiteX391" fmla="*/ 7951 w 10000"/>
                <a:gd name="connsiteY391" fmla="*/ 4590 h 10000"/>
                <a:gd name="connsiteX392" fmla="*/ 7976 w 10000"/>
                <a:gd name="connsiteY392" fmla="*/ 4333 h 10000"/>
                <a:gd name="connsiteX393" fmla="*/ 7994 w 10000"/>
                <a:gd name="connsiteY393" fmla="*/ 4295 h 10000"/>
                <a:gd name="connsiteX394" fmla="*/ 8012 w 10000"/>
                <a:gd name="connsiteY394" fmla="*/ 4205 h 10000"/>
                <a:gd name="connsiteX395" fmla="*/ 8030 w 10000"/>
                <a:gd name="connsiteY395" fmla="*/ 3949 h 10000"/>
                <a:gd name="connsiteX396" fmla="*/ 8048 w 10000"/>
                <a:gd name="connsiteY396" fmla="*/ 4654 h 10000"/>
                <a:gd name="connsiteX397" fmla="*/ 8074 w 10000"/>
                <a:gd name="connsiteY397" fmla="*/ 5282 h 10000"/>
                <a:gd name="connsiteX398" fmla="*/ 8092 w 10000"/>
                <a:gd name="connsiteY398" fmla="*/ 6051 h 10000"/>
                <a:gd name="connsiteX399" fmla="*/ 8120 w 10000"/>
                <a:gd name="connsiteY399" fmla="*/ 6718 h 10000"/>
                <a:gd name="connsiteX400" fmla="*/ 8139 w 10000"/>
                <a:gd name="connsiteY400" fmla="*/ 6821 h 10000"/>
                <a:gd name="connsiteX401" fmla="*/ 8157 w 10000"/>
                <a:gd name="connsiteY401" fmla="*/ 6462 h 10000"/>
                <a:gd name="connsiteX402" fmla="*/ 8175 w 10000"/>
                <a:gd name="connsiteY402" fmla="*/ 5321 h 10000"/>
                <a:gd name="connsiteX403" fmla="*/ 8193 w 10000"/>
                <a:gd name="connsiteY403" fmla="*/ 2769 h 10000"/>
                <a:gd name="connsiteX404" fmla="*/ 8211 w 10000"/>
                <a:gd name="connsiteY404" fmla="*/ 1244 h 10000"/>
                <a:gd name="connsiteX405" fmla="*/ 8229 w 10000"/>
                <a:gd name="connsiteY405" fmla="*/ 962 h 10000"/>
                <a:gd name="connsiteX406" fmla="*/ 8254 w 10000"/>
                <a:gd name="connsiteY406" fmla="*/ 3603 h 10000"/>
                <a:gd name="connsiteX407" fmla="*/ 8272 w 10000"/>
                <a:gd name="connsiteY407" fmla="*/ 6846 h 10000"/>
                <a:gd name="connsiteX408" fmla="*/ 8297 w 10000"/>
                <a:gd name="connsiteY408" fmla="*/ 8282 h 10000"/>
                <a:gd name="connsiteX409" fmla="*/ 8315 w 10000"/>
                <a:gd name="connsiteY409" fmla="*/ 8218 h 10000"/>
                <a:gd name="connsiteX410" fmla="*/ 8333 w 10000"/>
                <a:gd name="connsiteY410" fmla="*/ 7679 h 10000"/>
                <a:gd name="connsiteX411" fmla="*/ 8351 w 10000"/>
                <a:gd name="connsiteY411" fmla="*/ 7038 h 10000"/>
                <a:gd name="connsiteX412" fmla="*/ 8369 w 10000"/>
                <a:gd name="connsiteY412" fmla="*/ 6436 h 10000"/>
                <a:gd name="connsiteX413" fmla="*/ 8398 w 10000"/>
                <a:gd name="connsiteY413" fmla="*/ 6115 h 10000"/>
                <a:gd name="connsiteX414" fmla="*/ 8416 w 10000"/>
                <a:gd name="connsiteY414" fmla="*/ 5833 h 10000"/>
                <a:gd name="connsiteX415" fmla="*/ 8434 w 10000"/>
                <a:gd name="connsiteY415" fmla="*/ 5449 h 10000"/>
                <a:gd name="connsiteX416" fmla="*/ 8452 w 10000"/>
                <a:gd name="connsiteY416" fmla="*/ 4872 h 10000"/>
                <a:gd name="connsiteX417" fmla="*/ 8470 w 10000"/>
                <a:gd name="connsiteY417" fmla="*/ 4333 h 10000"/>
                <a:gd name="connsiteX418" fmla="*/ 8496 w 10000"/>
                <a:gd name="connsiteY418" fmla="*/ 3795 h 10000"/>
                <a:gd name="connsiteX419" fmla="*/ 8514 w 10000"/>
                <a:gd name="connsiteY419" fmla="*/ 3538 h 10000"/>
                <a:gd name="connsiteX420" fmla="*/ 8532 w 10000"/>
                <a:gd name="connsiteY420" fmla="*/ 3244 h 10000"/>
                <a:gd name="connsiteX421" fmla="*/ 8557 w 10000"/>
                <a:gd name="connsiteY421" fmla="*/ 3372 h 10000"/>
                <a:gd name="connsiteX422" fmla="*/ 8575 w 10000"/>
                <a:gd name="connsiteY422" fmla="*/ 3244 h 10000"/>
                <a:gd name="connsiteX423" fmla="*/ 8593 w 10000"/>
                <a:gd name="connsiteY423" fmla="*/ 2513 h 10000"/>
                <a:gd name="connsiteX424" fmla="*/ 8611 w 10000"/>
                <a:gd name="connsiteY424" fmla="*/ 2897 h 10000"/>
                <a:gd name="connsiteX425" fmla="*/ 8629 w 10000"/>
                <a:gd name="connsiteY425" fmla="*/ 5128 h 10000"/>
                <a:gd name="connsiteX426" fmla="*/ 8658 w 10000"/>
                <a:gd name="connsiteY426" fmla="*/ 6846 h 10000"/>
                <a:gd name="connsiteX427" fmla="*/ 8676 w 10000"/>
                <a:gd name="connsiteY427" fmla="*/ 7038 h 10000"/>
                <a:gd name="connsiteX428" fmla="*/ 8694 w 10000"/>
                <a:gd name="connsiteY428" fmla="*/ 6821 h 10000"/>
                <a:gd name="connsiteX429" fmla="*/ 8719 w 10000"/>
                <a:gd name="connsiteY429" fmla="*/ 6051 h 10000"/>
                <a:gd name="connsiteX430" fmla="*/ 8737 w 10000"/>
                <a:gd name="connsiteY430" fmla="*/ 4974 h 10000"/>
                <a:gd name="connsiteX431" fmla="*/ 8755 w 10000"/>
                <a:gd name="connsiteY431" fmla="*/ 3885 h 10000"/>
                <a:gd name="connsiteX432" fmla="*/ 8773 w 10000"/>
                <a:gd name="connsiteY432" fmla="*/ 3795 h 10000"/>
                <a:gd name="connsiteX433" fmla="*/ 8791 w 10000"/>
                <a:gd name="connsiteY433" fmla="*/ 4910 h 10000"/>
                <a:gd name="connsiteX434" fmla="*/ 8810 w 10000"/>
                <a:gd name="connsiteY434" fmla="*/ 6590 h 10000"/>
                <a:gd name="connsiteX435" fmla="*/ 8835 w 10000"/>
                <a:gd name="connsiteY435" fmla="*/ 7705 h 10000"/>
                <a:gd name="connsiteX436" fmla="*/ 8853 w 10000"/>
                <a:gd name="connsiteY436" fmla="*/ 7641 h 10000"/>
                <a:gd name="connsiteX437" fmla="*/ 8871 w 10000"/>
                <a:gd name="connsiteY437" fmla="*/ 6974 h 10000"/>
                <a:gd name="connsiteX438" fmla="*/ 8889 w 10000"/>
                <a:gd name="connsiteY438" fmla="*/ 6244 h 10000"/>
                <a:gd name="connsiteX439" fmla="*/ 8918 w 10000"/>
                <a:gd name="connsiteY439" fmla="*/ 5667 h 10000"/>
                <a:gd name="connsiteX440" fmla="*/ 8936 w 10000"/>
                <a:gd name="connsiteY440" fmla="*/ 5282 h 10000"/>
                <a:gd name="connsiteX441" fmla="*/ 8954 w 10000"/>
                <a:gd name="connsiteY441" fmla="*/ 4782 h 10000"/>
                <a:gd name="connsiteX442" fmla="*/ 8972 w 10000"/>
                <a:gd name="connsiteY442" fmla="*/ 3987 h 10000"/>
                <a:gd name="connsiteX443" fmla="*/ 8997 w 10000"/>
                <a:gd name="connsiteY443" fmla="*/ 3244 h 10000"/>
                <a:gd name="connsiteX444" fmla="*/ 9015 w 10000"/>
                <a:gd name="connsiteY444" fmla="*/ 2872 h 10000"/>
                <a:gd name="connsiteX445" fmla="*/ 9033 w 10000"/>
                <a:gd name="connsiteY445" fmla="*/ 2962 h 10000"/>
                <a:gd name="connsiteX446" fmla="*/ 9051 w 10000"/>
                <a:gd name="connsiteY446" fmla="*/ 3667 h 10000"/>
                <a:gd name="connsiteX447" fmla="*/ 9069 w 10000"/>
                <a:gd name="connsiteY447" fmla="*/ 5321 h 10000"/>
                <a:gd name="connsiteX448" fmla="*/ 9098 w 10000"/>
                <a:gd name="connsiteY448" fmla="*/ 6462 h 10000"/>
                <a:gd name="connsiteX449" fmla="*/ 9113 w 10000"/>
                <a:gd name="connsiteY449" fmla="*/ 6051 h 10000"/>
                <a:gd name="connsiteX450" fmla="*/ 9141 w 10000"/>
                <a:gd name="connsiteY450" fmla="*/ 5103 h 10000"/>
                <a:gd name="connsiteX451" fmla="*/ 9159 w 10000"/>
                <a:gd name="connsiteY451" fmla="*/ 4551 h 10000"/>
                <a:gd name="connsiteX452" fmla="*/ 9177 w 10000"/>
                <a:gd name="connsiteY452" fmla="*/ 4974 h 10000"/>
                <a:gd name="connsiteX453" fmla="*/ 9196 w 10000"/>
                <a:gd name="connsiteY453" fmla="*/ 5897 h 10000"/>
                <a:gd name="connsiteX454" fmla="*/ 9214 w 10000"/>
                <a:gd name="connsiteY454" fmla="*/ 6179 h 10000"/>
                <a:gd name="connsiteX455" fmla="*/ 9232 w 10000"/>
                <a:gd name="connsiteY455" fmla="*/ 5667 h 10000"/>
                <a:gd name="connsiteX456" fmla="*/ 9257 w 10000"/>
                <a:gd name="connsiteY456" fmla="*/ 5154 h 10000"/>
                <a:gd name="connsiteX457" fmla="*/ 9275 w 10000"/>
                <a:gd name="connsiteY457" fmla="*/ 4910 h 10000"/>
                <a:gd name="connsiteX458" fmla="*/ 9293 w 10000"/>
                <a:gd name="connsiteY458" fmla="*/ 4718 h 10000"/>
                <a:gd name="connsiteX459" fmla="*/ 9322 w 10000"/>
                <a:gd name="connsiteY459" fmla="*/ 4462 h 10000"/>
                <a:gd name="connsiteX460" fmla="*/ 9340 w 10000"/>
                <a:gd name="connsiteY460" fmla="*/ 4179 h 10000"/>
                <a:gd name="connsiteX461" fmla="*/ 9358 w 10000"/>
                <a:gd name="connsiteY461" fmla="*/ 4115 h 10000"/>
                <a:gd name="connsiteX462" fmla="*/ 9376 w 10000"/>
                <a:gd name="connsiteY462" fmla="*/ 4141 h 10000"/>
                <a:gd name="connsiteX463" fmla="*/ 9390 w 10000"/>
                <a:gd name="connsiteY463" fmla="*/ 4462 h 10000"/>
                <a:gd name="connsiteX464" fmla="*/ 9419 w 10000"/>
                <a:gd name="connsiteY464" fmla="*/ 4782 h 10000"/>
                <a:gd name="connsiteX465" fmla="*/ 9437 w 10000"/>
                <a:gd name="connsiteY465" fmla="*/ 5410 h 10000"/>
                <a:gd name="connsiteX466" fmla="*/ 9455 w 10000"/>
                <a:gd name="connsiteY466" fmla="*/ 6090 h 10000"/>
                <a:gd name="connsiteX467" fmla="*/ 9473 w 10000"/>
                <a:gd name="connsiteY467" fmla="*/ 6308 h 10000"/>
                <a:gd name="connsiteX468" fmla="*/ 9491 w 10000"/>
                <a:gd name="connsiteY468" fmla="*/ 6026 h 10000"/>
                <a:gd name="connsiteX469" fmla="*/ 9517 w 10000"/>
                <a:gd name="connsiteY469" fmla="*/ 5321 h 10000"/>
                <a:gd name="connsiteX470" fmla="*/ 9535 w 10000"/>
                <a:gd name="connsiteY470" fmla="*/ 4936 h 10000"/>
                <a:gd name="connsiteX471" fmla="*/ 9553 w 10000"/>
                <a:gd name="connsiteY471" fmla="*/ 4782 h 10000"/>
                <a:gd name="connsiteX472" fmla="*/ 9582 w 10000"/>
                <a:gd name="connsiteY472" fmla="*/ 5000 h 10000"/>
                <a:gd name="connsiteX473" fmla="*/ 9600 w 10000"/>
                <a:gd name="connsiteY473" fmla="*/ 5218 h 10000"/>
                <a:gd name="connsiteX474" fmla="*/ 9618 w 10000"/>
                <a:gd name="connsiteY474" fmla="*/ 5192 h 10000"/>
                <a:gd name="connsiteX475" fmla="*/ 9636 w 10000"/>
                <a:gd name="connsiteY475" fmla="*/ 5346 h 10000"/>
                <a:gd name="connsiteX476" fmla="*/ 9654 w 10000"/>
                <a:gd name="connsiteY476" fmla="*/ 5128 h 10000"/>
                <a:gd name="connsiteX477" fmla="*/ 9679 w 10000"/>
                <a:gd name="connsiteY477" fmla="*/ 4974 h 10000"/>
                <a:gd name="connsiteX478" fmla="*/ 9697 w 10000"/>
                <a:gd name="connsiteY478" fmla="*/ 4936 h 10000"/>
                <a:gd name="connsiteX479" fmla="*/ 9722 w 10000"/>
                <a:gd name="connsiteY479" fmla="*/ 5000 h 10000"/>
                <a:gd name="connsiteX480" fmla="*/ 9740 w 10000"/>
                <a:gd name="connsiteY480" fmla="*/ 4872 h 10000"/>
                <a:gd name="connsiteX481" fmla="*/ 9758 w 10000"/>
                <a:gd name="connsiteY481" fmla="*/ 4679 h 10000"/>
                <a:gd name="connsiteX482" fmla="*/ 9776 w 10000"/>
                <a:gd name="connsiteY482" fmla="*/ 4744 h 10000"/>
                <a:gd name="connsiteX483" fmla="*/ 9794 w 10000"/>
                <a:gd name="connsiteY483" fmla="*/ 4974 h 10000"/>
                <a:gd name="connsiteX484" fmla="*/ 9812 w 10000"/>
                <a:gd name="connsiteY484" fmla="*/ 4910 h 10000"/>
                <a:gd name="connsiteX485" fmla="*/ 9830 w 10000"/>
                <a:gd name="connsiteY485" fmla="*/ 4872 h 10000"/>
                <a:gd name="connsiteX486" fmla="*/ 9859 w 10000"/>
                <a:gd name="connsiteY486" fmla="*/ 4654 h 10000"/>
                <a:gd name="connsiteX487" fmla="*/ 9877 w 10000"/>
                <a:gd name="connsiteY487" fmla="*/ 4397 h 10000"/>
                <a:gd name="connsiteX488" fmla="*/ 9895 w 10000"/>
                <a:gd name="connsiteY488" fmla="*/ 4590 h 10000"/>
                <a:gd name="connsiteX489" fmla="*/ 9913 w 10000"/>
                <a:gd name="connsiteY489" fmla="*/ 4679 h 10000"/>
                <a:gd name="connsiteX490" fmla="*/ 9939 w 10000"/>
                <a:gd name="connsiteY490" fmla="*/ 4744 h 10000"/>
                <a:gd name="connsiteX491" fmla="*/ 9957 w 10000"/>
                <a:gd name="connsiteY491" fmla="*/ 4782 h 10000"/>
                <a:gd name="connsiteX492" fmla="*/ 9975 w 10000"/>
                <a:gd name="connsiteY492" fmla="*/ 4744 h 10000"/>
                <a:gd name="connsiteX493" fmla="*/ 10000 w 10000"/>
                <a:gd name="connsiteY493" fmla="*/ 534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6 w 10000"/>
                <a:gd name="connsiteY11" fmla="*/ 6333 h 10000"/>
                <a:gd name="connsiteX12" fmla="*/ 245 w 10000"/>
                <a:gd name="connsiteY12" fmla="*/ 6115 h 10000"/>
                <a:gd name="connsiteX13" fmla="*/ 260 w 10000"/>
                <a:gd name="connsiteY13" fmla="*/ 5667 h 10000"/>
                <a:gd name="connsiteX14" fmla="*/ 278 w 10000"/>
                <a:gd name="connsiteY14" fmla="*/ 5385 h 10000"/>
                <a:gd name="connsiteX15" fmla="*/ 296 w 10000"/>
                <a:gd name="connsiteY15" fmla="*/ 4872 h 10000"/>
                <a:gd name="connsiteX16" fmla="*/ 314 w 10000"/>
                <a:gd name="connsiteY16" fmla="*/ 4013 h 10000"/>
                <a:gd name="connsiteX17" fmla="*/ 343 w 10000"/>
                <a:gd name="connsiteY17" fmla="*/ 3795 h 10000"/>
                <a:gd name="connsiteX18" fmla="*/ 361 w 10000"/>
                <a:gd name="connsiteY18" fmla="*/ 3859 h 10000"/>
                <a:gd name="connsiteX19" fmla="*/ 379 w 10000"/>
                <a:gd name="connsiteY19" fmla="*/ 4115 h 10000"/>
                <a:gd name="connsiteX20" fmla="*/ 404 w 10000"/>
                <a:gd name="connsiteY20" fmla="*/ 4872 h 10000"/>
                <a:gd name="connsiteX21" fmla="*/ 422 w 10000"/>
                <a:gd name="connsiteY21" fmla="*/ 5513 h 10000"/>
                <a:gd name="connsiteX22" fmla="*/ 440 w 10000"/>
                <a:gd name="connsiteY22" fmla="*/ 5513 h 10000"/>
                <a:gd name="connsiteX23" fmla="*/ 458 w 10000"/>
                <a:gd name="connsiteY23" fmla="*/ 5641 h 10000"/>
                <a:gd name="connsiteX24" fmla="*/ 476 w 10000"/>
                <a:gd name="connsiteY24" fmla="*/ 5705 h 10000"/>
                <a:gd name="connsiteX25" fmla="*/ 494 w 10000"/>
                <a:gd name="connsiteY25" fmla="*/ 5833 h 10000"/>
                <a:gd name="connsiteX26" fmla="*/ 523 w 10000"/>
                <a:gd name="connsiteY26" fmla="*/ 5731 h 10000"/>
                <a:gd name="connsiteX27" fmla="*/ 538 w 10000"/>
                <a:gd name="connsiteY27" fmla="*/ 5321 h 10000"/>
                <a:gd name="connsiteX28" fmla="*/ 556 w 10000"/>
                <a:gd name="connsiteY28" fmla="*/ 4974 h 10000"/>
                <a:gd name="connsiteX29" fmla="*/ 584 w 10000"/>
                <a:gd name="connsiteY29" fmla="*/ 4526 h 10000"/>
                <a:gd name="connsiteX30" fmla="*/ 602 w 10000"/>
                <a:gd name="connsiteY30" fmla="*/ 4051 h 10000"/>
                <a:gd name="connsiteX31" fmla="*/ 620 w 10000"/>
                <a:gd name="connsiteY31" fmla="*/ 3372 h 10000"/>
                <a:gd name="connsiteX32" fmla="*/ 639 w 10000"/>
                <a:gd name="connsiteY32" fmla="*/ 3026 h 10000"/>
                <a:gd name="connsiteX33" fmla="*/ 664 w 10000"/>
                <a:gd name="connsiteY33" fmla="*/ 3282 h 10000"/>
                <a:gd name="connsiteX34" fmla="*/ 682 w 10000"/>
                <a:gd name="connsiteY34" fmla="*/ 4551 h 10000"/>
                <a:gd name="connsiteX35" fmla="*/ 700 w 10000"/>
                <a:gd name="connsiteY35" fmla="*/ 6090 h 10000"/>
                <a:gd name="connsiteX36" fmla="*/ 718 w 10000"/>
                <a:gd name="connsiteY36" fmla="*/ 7256 h 10000"/>
                <a:gd name="connsiteX37" fmla="*/ 736 w 10000"/>
                <a:gd name="connsiteY37" fmla="*/ 7449 h 10000"/>
                <a:gd name="connsiteX38" fmla="*/ 765 w 10000"/>
                <a:gd name="connsiteY38" fmla="*/ 7077 h 10000"/>
                <a:gd name="connsiteX39" fmla="*/ 783 w 10000"/>
                <a:gd name="connsiteY39" fmla="*/ 5603 h 10000"/>
                <a:gd name="connsiteX40" fmla="*/ 797 w 10000"/>
                <a:gd name="connsiteY40" fmla="*/ 3282 h 10000"/>
                <a:gd name="connsiteX41" fmla="*/ 815 w 10000"/>
                <a:gd name="connsiteY41" fmla="*/ 1308 h 10000"/>
                <a:gd name="connsiteX42" fmla="*/ 844 w 10000"/>
                <a:gd name="connsiteY42" fmla="*/ 962 h 10000"/>
                <a:gd name="connsiteX43" fmla="*/ 862 w 10000"/>
                <a:gd name="connsiteY43" fmla="*/ 3282 h 10000"/>
                <a:gd name="connsiteX44" fmla="*/ 880 w 10000"/>
                <a:gd name="connsiteY44" fmla="*/ 7744 h 10000"/>
                <a:gd name="connsiteX45" fmla="*/ 898 w 10000"/>
                <a:gd name="connsiteY45" fmla="*/ 10000 h 10000"/>
                <a:gd name="connsiteX46" fmla="*/ 916 w 10000"/>
                <a:gd name="connsiteY46" fmla="*/ 8821 h 10000"/>
                <a:gd name="connsiteX47" fmla="*/ 942 w 10000"/>
                <a:gd name="connsiteY47" fmla="*/ 6564 h 10000"/>
                <a:gd name="connsiteX48" fmla="*/ 960 w 10000"/>
                <a:gd name="connsiteY48" fmla="*/ 5064 h 10000"/>
                <a:gd name="connsiteX49" fmla="*/ 988 w 10000"/>
                <a:gd name="connsiteY49" fmla="*/ 4744 h 10000"/>
                <a:gd name="connsiteX50" fmla="*/ 1006 w 10000"/>
                <a:gd name="connsiteY50" fmla="*/ 5000 h 10000"/>
                <a:gd name="connsiteX51" fmla="*/ 1025 w 10000"/>
                <a:gd name="connsiteY51" fmla="*/ 5513 h 10000"/>
                <a:gd name="connsiteX52" fmla="*/ 1043 w 10000"/>
                <a:gd name="connsiteY52" fmla="*/ 5641 h 10000"/>
                <a:gd name="connsiteX53" fmla="*/ 1061 w 10000"/>
                <a:gd name="connsiteY53" fmla="*/ 5577 h 10000"/>
                <a:gd name="connsiteX54" fmla="*/ 1075 w 10000"/>
                <a:gd name="connsiteY54" fmla="*/ 5346 h 10000"/>
                <a:gd name="connsiteX55" fmla="*/ 1093 w 10000"/>
                <a:gd name="connsiteY55" fmla="*/ 4936 h 10000"/>
                <a:gd name="connsiteX56" fmla="*/ 1122 w 10000"/>
                <a:gd name="connsiteY56" fmla="*/ 3756 h 10000"/>
                <a:gd name="connsiteX57" fmla="*/ 1140 w 10000"/>
                <a:gd name="connsiteY57" fmla="*/ 3372 h 10000"/>
                <a:gd name="connsiteX58" fmla="*/ 1165 w 10000"/>
                <a:gd name="connsiteY58" fmla="*/ 3346 h 10000"/>
                <a:gd name="connsiteX59" fmla="*/ 1183 w 10000"/>
                <a:gd name="connsiteY59" fmla="*/ 3372 h 10000"/>
                <a:gd name="connsiteX60" fmla="*/ 1201 w 10000"/>
                <a:gd name="connsiteY60" fmla="*/ 4333 h 10000"/>
                <a:gd name="connsiteX61" fmla="*/ 1219 w 10000"/>
                <a:gd name="connsiteY61" fmla="*/ 5346 h 10000"/>
                <a:gd name="connsiteX62" fmla="*/ 1237 w 10000"/>
                <a:gd name="connsiteY62" fmla="*/ 6308 h 10000"/>
                <a:gd name="connsiteX63" fmla="*/ 1266 w 10000"/>
                <a:gd name="connsiteY63" fmla="*/ 6885 h 10000"/>
                <a:gd name="connsiteX64" fmla="*/ 1284 w 10000"/>
                <a:gd name="connsiteY64" fmla="*/ 7077 h 10000"/>
                <a:gd name="connsiteX65" fmla="*/ 1302 w 10000"/>
                <a:gd name="connsiteY65" fmla="*/ 6564 h 10000"/>
                <a:gd name="connsiteX66" fmla="*/ 1320 w 10000"/>
                <a:gd name="connsiteY66" fmla="*/ 6244 h 10000"/>
                <a:gd name="connsiteX67" fmla="*/ 1338 w 10000"/>
                <a:gd name="connsiteY67" fmla="*/ 5897 h 10000"/>
                <a:gd name="connsiteX68" fmla="*/ 1364 w 10000"/>
                <a:gd name="connsiteY68" fmla="*/ 5192 h 10000"/>
                <a:gd name="connsiteX69" fmla="*/ 1382 w 10000"/>
                <a:gd name="connsiteY69" fmla="*/ 4359 h 10000"/>
                <a:gd name="connsiteX70" fmla="*/ 1400 w 10000"/>
                <a:gd name="connsiteY70" fmla="*/ 3628 h 10000"/>
                <a:gd name="connsiteX71" fmla="*/ 1425 w 10000"/>
                <a:gd name="connsiteY71" fmla="*/ 3064 h 10000"/>
                <a:gd name="connsiteX72" fmla="*/ 1443 w 10000"/>
                <a:gd name="connsiteY72" fmla="*/ 3500 h 10000"/>
                <a:gd name="connsiteX73" fmla="*/ 1461 w 10000"/>
                <a:gd name="connsiteY73" fmla="*/ 4423 h 10000"/>
                <a:gd name="connsiteX74" fmla="*/ 1479 w 10000"/>
                <a:gd name="connsiteY74" fmla="*/ 4910 h 10000"/>
                <a:gd name="connsiteX75" fmla="*/ 1497 w 10000"/>
                <a:gd name="connsiteY75" fmla="*/ 4333 h 10000"/>
                <a:gd name="connsiteX76" fmla="*/ 1526 w 10000"/>
                <a:gd name="connsiteY76" fmla="*/ 3154 h 10000"/>
                <a:gd name="connsiteX77" fmla="*/ 1544 w 10000"/>
                <a:gd name="connsiteY77" fmla="*/ 2513 h 10000"/>
                <a:gd name="connsiteX78" fmla="*/ 1562 w 10000"/>
                <a:gd name="connsiteY78" fmla="*/ 3564 h 10000"/>
                <a:gd name="connsiteX79" fmla="*/ 1587 w 10000"/>
                <a:gd name="connsiteY79" fmla="*/ 5385 h 10000"/>
                <a:gd name="connsiteX80" fmla="*/ 1605 w 10000"/>
                <a:gd name="connsiteY80" fmla="*/ 6308 h 10000"/>
                <a:gd name="connsiteX81" fmla="*/ 1623 w 10000"/>
                <a:gd name="connsiteY81" fmla="*/ 5731 h 10000"/>
                <a:gd name="connsiteX82" fmla="*/ 1641 w 10000"/>
                <a:gd name="connsiteY82" fmla="*/ 5346 h 10000"/>
                <a:gd name="connsiteX83" fmla="*/ 1659 w 10000"/>
                <a:gd name="connsiteY83" fmla="*/ 5513 h 10000"/>
                <a:gd name="connsiteX84" fmla="*/ 1677 w 10000"/>
                <a:gd name="connsiteY84" fmla="*/ 5667 h 10000"/>
                <a:gd name="connsiteX85" fmla="*/ 1703 w 10000"/>
                <a:gd name="connsiteY85" fmla="*/ 6308 h 10000"/>
                <a:gd name="connsiteX86" fmla="*/ 1721 w 10000"/>
                <a:gd name="connsiteY86" fmla="*/ 6462 h 10000"/>
                <a:gd name="connsiteX87" fmla="*/ 1739 w 10000"/>
                <a:gd name="connsiteY87" fmla="*/ 6051 h 10000"/>
                <a:gd name="connsiteX88" fmla="*/ 1757 w 10000"/>
                <a:gd name="connsiteY88" fmla="*/ 5513 h 10000"/>
                <a:gd name="connsiteX89" fmla="*/ 1786 w 10000"/>
                <a:gd name="connsiteY89" fmla="*/ 5385 h 10000"/>
                <a:gd name="connsiteX90" fmla="*/ 1804 w 10000"/>
                <a:gd name="connsiteY90" fmla="*/ 5449 h 10000"/>
                <a:gd name="connsiteX91" fmla="*/ 1822 w 10000"/>
                <a:gd name="connsiteY91" fmla="*/ 5513 h 10000"/>
                <a:gd name="connsiteX92" fmla="*/ 1847 w 10000"/>
                <a:gd name="connsiteY92" fmla="*/ 5192 h 10000"/>
                <a:gd name="connsiteX93" fmla="*/ 1865 w 10000"/>
                <a:gd name="connsiteY93" fmla="*/ 4397 h 10000"/>
                <a:gd name="connsiteX94" fmla="*/ 1883 w 10000"/>
                <a:gd name="connsiteY94" fmla="*/ 4295 h 10000"/>
                <a:gd name="connsiteX95" fmla="*/ 1901 w 10000"/>
                <a:gd name="connsiteY95" fmla="*/ 4526 h 10000"/>
                <a:gd name="connsiteX96" fmla="*/ 1919 w 10000"/>
                <a:gd name="connsiteY96" fmla="*/ 5385 h 10000"/>
                <a:gd name="connsiteX97" fmla="*/ 1937 w 10000"/>
                <a:gd name="connsiteY97" fmla="*/ 6590 h 10000"/>
                <a:gd name="connsiteX98" fmla="*/ 1955 w 10000"/>
                <a:gd name="connsiteY98" fmla="*/ 6949 h 10000"/>
                <a:gd name="connsiteX99" fmla="*/ 1981 w 10000"/>
                <a:gd name="connsiteY99" fmla="*/ 6141 h 10000"/>
                <a:gd name="connsiteX100" fmla="*/ 2009 w 10000"/>
                <a:gd name="connsiteY100" fmla="*/ 5346 h 10000"/>
                <a:gd name="connsiteX101" fmla="*/ 2027 w 10000"/>
                <a:gd name="connsiteY101" fmla="*/ 5154 h 10000"/>
                <a:gd name="connsiteX102" fmla="*/ 2045 w 10000"/>
                <a:gd name="connsiteY102" fmla="*/ 5641 h 10000"/>
                <a:gd name="connsiteX103" fmla="*/ 2063 w 10000"/>
                <a:gd name="connsiteY103" fmla="*/ 5795 h 10000"/>
                <a:gd name="connsiteX104" fmla="*/ 2082 w 10000"/>
                <a:gd name="connsiteY104" fmla="*/ 5731 h 10000"/>
                <a:gd name="connsiteX105" fmla="*/ 2100 w 10000"/>
                <a:gd name="connsiteY105" fmla="*/ 5346 h 10000"/>
                <a:gd name="connsiteX106" fmla="*/ 2125 w 10000"/>
                <a:gd name="connsiteY106" fmla="*/ 4910 h 10000"/>
                <a:gd name="connsiteX107" fmla="*/ 2143 w 10000"/>
                <a:gd name="connsiteY107" fmla="*/ 4615 h 10000"/>
                <a:gd name="connsiteX108" fmla="*/ 2161 w 10000"/>
                <a:gd name="connsiteY108" fmla="*/ 4462 h 10000"/>
                <a:gd name="connsiteX109" fmla="*/ 2186 w 10000"/>
                <a:gd name="connsiteY109" fmla="*/ 4423 h 10000"/>
                <a:gd name="connsiteX110" fmla="*/ 2204 w 10000"/>
                <a:gd name="connsiteY110" fmla="*/ 4397 h 10000"/>
                <a:gd name="connsiteX111" fmla="*/ 2222 w 10000"/>
                <a:gd name="connsiteY111" fmla="*/ 4179 h 10000"/>
                <a:gd name="connsiteX112" fmla="*/ 2240 w 10000"/>
                <a:gd name="connsiteY112" fmla="*/ 3731 h 10000"/>
                <a:gd name="connsiteX113" fmla="*/ 2258 w 10000"/>
                <a:gd name="connsiteY113" fmla="*/ 3000 h 10000"/>
                <a:gd name="connsiteX114" fmla="*/ 2287 w 10000"/>
                <a:gd name="connsiteY114" fmla="*/ 2513 h 10000"/>
                <a:gd name="connsiteX115" fmla="*/ 2305 w 10000"/>
                <a:gd name="connsiteY115" fmla="*/ 3026 h 10000"/>
                <a:gd name="connsiteX116" fmla="*/ 2323 w 10000"/>
                <a:gd name="connsiteY116" fmla="*/ 4590 h 10000"/>
                <a:gd name="connsiteX117" fmla="*/ 2341 w 10000"/>
                <a:gd name="connsiteY117" fmla="*/ 6397 h 10000"/>
                <a:gd name="connsiteX118" fmla="*/ 2359 w 10000"/>
                <a:gd name="connsiteY118" fmla="*/ 7192 h 10000"/>
                <a:gd name="connsiteX119" fmla="*/ 2385 w 10000"/>
                <a:gd name="connsiteY119" fmla="*/ 6910 h 10000"/>
                <a:gd name="connsiteX120" fmla="*/ 2403 w 10000"/>
                <a:gd name="connsiteY120" fmla="*/ 6179 h 10000"/>
                <a:gd name="connsiteX121" fmla="*/ 2421 w 10000"/>
                <a:gd name="connsiteY121" fmla="*/ 4936 h 10000"/>
                <a:gd name="connsiteX122" fmla="*/ 2449 w 10000"/>
                <a:gd name="connsiteY122" fmla="*/ 3603 h 10000"/>
                <a:gd name="connsiteX123" fmla="*/ 2464 w 10000"/>
                <a:gd name="connsiteY123" fmla="*/ 2872 h 10000"/>
                <a:gd name="connsiteX124" fmla="*/ 2482 w 10000"/>
                <a:gd name="connsiteY124" fmla="*/ 2231 h 10000"/>
                <a:gd name="connsiteX125" fmla="*/ 2500 w 10000"/>
                <a:gd name="connsiteY125" fmla="*/ 3064 h 10000"/>
                <a:gd name="connsiteX126" fmla="*/ 2518 w 10000"/>
                <a:gd name="connsiteY126" fmla="*/ 5577 h 10000"/>
                <a:gd name="connsiteX127" fmla="*/ 2547 w 10000"/>
                <a:gd name="connsiteY127" fmla="*/ 7359 h 10000"/>
                <a:gd name="connsiteX128" fmla="*/ 2565 w 10000"/>
                <a:gd name="connsiteY128" fmla="*/ 7128 h 10000"/>
                <a:gd name="connsiteX129" fmla="*/ 2590 w 10000"/>
                <a:gd name="connsiteY129" fmla="*/ 6372 h 10000"/>
                <a:gd name="connsiteX130" fmla="*/ 2608 w 10000"/>
                <a:gd name="connsiteY130" fmla="*/ 5538 h 10000"/>
                <a:gd name="connsiteX131" fmla="*/ 2626 w 10000"/>
                <a:gd name="connsiteY131" fmla="*/ 4654 h 10000"/>
                <a:gd name="connsiteX132" fmla="*/ 2644 w 10000"/>
                <a:gd name="connsiteY132" fmla="*/ 3987 h 10000"/>
                <a:gd name="connsiteX133" fmla="*/ 2662 w 10000"/>
                <a:gd name="connsiteY133" fmla="*/ 3410 h 10000"/>
                <a:gd name="connsiteX134" fmla="*/ 2680 w 10000"/>
                <a:gd name="connsiteY134" fmla="*/ 3885 h 10000"/>
                <a:gd name="connsiteX135" fmla="*/ 2698 w 10000"/>
                <a:gd name="connsiteY135" fmla="*/ 5987 h 10000"/>
                <a:gd name="connsiteX136" fmla="*/ 2727 w 10000"/>
                <a:gd name="connsiteY136" fmla="*/ 7679 h 10000"/>
                <a:gd name="connsiteX137" fmla="*/ 2742 w 10000"/>
                <a:gd name="connsiteY137" fmla="*/ 7641 h 10000"/>
                <a:gd name="connsiteX138" fmla="*/ 2760 w 10000"/>
                <a:gd name="connsiteY138" fmla="*/ 7103 h 10000"/>
                <a:gd name="connsiteX139" fmla="*/ 2778 w 10000"/>
                <a:gd name="connsiteY139" fmla="*/ 6500 h 10000"/>
                <a:gd name="connsiteX140" fmla="*/ 2807 w 10000"/>
                <a:gd name="connsiteY140" fmla="*/ 5962 h 10000"/>
                <a:gd name="connsiteX141" fmla="*/ 2825 w 10000"/>
                <a:gd name="connsiteY141" fmla="*/ 5321 h 10000"/>
                <a:gd name="connsiteX142" fmla="*/ 2843 w 10000"/>
                <a:gd name="connsiteY142" fmla="*/ 4744 h 10000"/>
                <a:gd name="connsiteX143" fmla="*/ 2868 w 10000"/>
                <a:gd name="connsiteY143" fmla="*/ 4051 h 10000"/>
                <a:gd name="connsiteX144" fmla="*/ 2886 w 10000"/>
                <a:gd name="connsiteY144" fmla="*/ 3372 h 10000"/>
                <a:gd name="connsiteX145" fmla="*/ 2904 w 10000"/>
                <a:gd name="connsiteY145" fmla="*/ 3667 h 10000"/>
                <a:gd name="connsiteX146" fmla="*/ 2922 w 10000"/>
                <a:gd name="connsiteY146" fmla="*/ 4295 h 10000"/>
                <a:gd name="connsiteX147" fmla="*/ 2940 w 10000"/>
                <a:gd name="connsiteY147" fmla="*/ 4808 h 10000"/>
                <a:gd name="connsiteX148" fmla="*/ 2958 w 10000"/>
                <a:gd name="connsiteY148" fmla="*/ 5667 h 10000"/>
                <a:gd name="connsiteX149" fmla="*/ 2987 w 10000"/>
                <a:gd name="connsiteY149" fmla="*/ 6205 h 10000"/>
                <a:gd name="connsiteX150" fmla="*/ 3005 w 10000"/>
                <a:gd name="connsiteY150" fmla="*/ 6141 h 10000"/>
                <a:gd name="connsiteX151" fmla="*/ 3019 w 10000"/>
                <a:gd name="connsiteY151" fmla="*/ 5705 h 10000"/>
                <a:gd name="connsiteX152" fmla="*/ 3048 w 10000"/>
                <a:gd name="connsiteY152" fmla="*/ 5154 h 10000"/>
                <a:gd name="connsiteX153" fmla="*/ 3066 w 10000"/>
                <a:gd name="connsiteY153" fmla="*/ 4526 h 10000"/>
                <a:gd name="connsiteX154" fmla="*/ 3084 w 10000"/>
                <a:gd name="connsiteY154" fmla="*/ 4590 h 10000"/>
                <a:gd name="connsiteX155" fmla="*/ 3102 w 10000"/>
                <a:gd name="connsiteY155" fmla="*/ 5321 h 10000"/>
                <a:gd name="connsiteX156" fmla="*/ 3128 w 10000"/>
                <a:gd name="connsiteY156" fmla="*/ 5962 h 10000"/>
                <a:gd name="connsiteX157" fmla="*/ 3146 w 10000"/>
                <a:gd name="connsiteY157" fmla="*/ 5859 h 10000"/>
                <a:gd name="connsiteX158" fmla="*/ 3164 w 10000"/>
                <a:gd name="connsiteY158" fmla="*/ 5064 h 10000"/>
                <a:gd name="connsiteX159" fmla="*/ 3182 w 10000"/>
                <a:gd name="connsiteY159" fmla="*/ 4359 h 10000"/>
                <a:gd name="connsiteX160" fmla="*/ 3211 w 10000"/>
                <a:gd name="connsiteY160" fmla="*/ 4013 h 10000"/>
                <a:gd name="connsiteX161" fmla="*/ 3229 w 10000"/>
                <a:gd name="connsiteY161" fmla="*/ 4333 h 10000"/>
                <a:gd name="connsiteX162" fmla="*/ 3247 w 10000"/>
                <a:gd name="connsiteY162" fmla="*/ 4936 h 10000"/>
                <a:gd name="connsiteX163" fmla="*/ 3265 w 10000"/>
                <a:gd name="connsiteY163" fmla="*/ 5603 h 10000"/>
                <a:gd name="connsiteX164" fmla="*/ 3283 w 10000"/>
                <a:gd name="connsiteY164" fmla="*/ 5705 h 10000"/>
                <a:gd name="connsiteX165" fmla="*/ 3308 w 10000"/>
                <a:gd name="connsiteY165" fmla="*/ 5449 h 10000"/>
                <a:gd name="connsiteX166" fmla="*/ 3326 w 10000"/>
                <a:gd name="connsiteY166" fmla="*/ 5103 h 10000"/>
                <a:gd name="connsiteX167" fmla="*/ 3344 w 10000"/>
                <a:gd name="connsiteY167" fmla="*/ 4359 h 10000"/>
                <a:gd name="connsiteX168" fmla="*/ 3362 w 10000"/>
                <a:gd name="connsiteY168" fmla="*/ 3731 h 10000"/>
                <a:gd name="connsiteX169" fmla="*/ 3380 w 10000"/>
                <a:gd name="connsiteY169" fmla="*/ 3923 h 10000"/>
                <a:gd name="connsiteX170" fmla="*/ 3405 w 10000"/>
                <a:gd name="connsiteY170" fmla="*/ 3500 h 10000"/>
                <a:gd name="connsiteX171" fmla="*/ 3424 w 10000"/>
                <a:gd name="connsiteY171" fmla="*/ 2615 h 10000"/>
                <a:gd name="connsiteX172" fmla="*/ 3452 w 10000"/>
                <a:gd name="connsiteY172" fmla="*/ 897 h 10000"/>
                <a:gd name="connsiteX173" fmla="*/ 3470 w 10000"/>
                <a:gd name="connsiteY173" fmla="*/ 1154 h 10000"/>
                <a:gd name="connsiteX174" fmla="*/ 3488 w 10000"/>
                <a:gd name="connsiteY174" fmla="*/ 3987 h 10000"/>
                <a:gd name="connsiteX175" fmla="*/ 3506 w 10000"/>
                <a:gd name="connsiteY175" fmla="*/ 7577 h 10000"/>
                <a:gd name="connsiteX176" fmla="*/ 3525 w 10000"/>
                <a:gd name="connsiteY176" fmla="*/ 9423 h 10000"/>
                <a:gd name="connsiteX177" fmla="*/ 3543 w 10000"/>
                <a:gd name="connsiteY177" fmla="*/ 9167 h 10000"/>
                <a:gd name="connsiteX178" fmla="*/ 3561 w 10000"/>
                <a:gd name="connsiteY178" fmla="*/ 7872 h 10000"/>
                <a:gd name="connsiteX179" fmla="*/ 3586 w 10000"/>
                <a:gd name="connsiteY179" fmla="*/ 6782 h 10000"/>
                <a:gd name="connsiteX180" fmla="*/ 3604 w 10000"/>
                <a:gd name="connsiteY180" fmla="*/ 5897 h 10000"/>
                <a:gd name="connsiteX181" fmla="*/ 3629 w 10000"/>
                <a:gd name="connsiteY181" fmla="*/ 5410 h 10000"/>
                <a:gd name="connsiteX182" fmla="*/ 3647 w 10000"/>
                <a:gd name="connsiteY182" fmla="*/ 5282 h 10000"/>
                <a:gd name="connsiteX183" fmla="*/ 3665 w 10000"/>
                <a:gd name="connsiteY183" fmla="*/ 5346 h 10000"/>
                <a:gd name="connsiteX184" fmla="*/ 3683 w 10000"/>
                <a:gd name="connsiteY184" fmla="*/ 5038 h 10000"/>
                <a:gd name="connsiteX185" fmla="*/ 3701 w 10000"/>
                <a:gd name="connsiteY185" fmla="*/ 4872 h 10000"/>
                <a:gd name="connsiteX186" fmla="*/ 3730 w 10000"/>
                <a:gd name="connsiteY186" fmla="*/ 4718 h 10000"/>
                <a:gd name="connsiteX187" fmla="*/ 3748 w 10000"/>
                <a:gd name="connsiteY187" fmla="*/ 4936 h 10000"/>
                <a:gd name="connsiteX188" fmla="*/ 3766 w 10000"/>
                <a:gd name="connsiteY188" fmla="*/ 5103 h 10000"/>
                <a:gd name="connsiteX189" fmla="*/ 3784 w 10000"/>
                <a:gd name="connsiteY189" fmla="*/ 5474 h 10000"/>
                <a:gd name="connsiteX190" fmla="*/ 3810 w 10000"/>
                <a:gd name="connsiteY190" fmla="*/ 5410 h 10000"/>
                <a:gd name="connsiteX191" fmla="*/ 3828 w 10000"/>
                <a:gd name="connsiteY191" fmla="*/ 5218 h 10000"/>
                <a:gd name="connsiteX192" fmla="*/ 3846 w 10000"/>
                <a:gd name="connsiteY192" fmla="*/ 5000 h 10000"/>
                <a:gd name="connsiteX193" fmla="*/ 3864 w 10000"/>
                <a:gd name="connsiteY193" fmla="*/ 4872 h 10000"/>
                <a:gd name="connsiteX194" fmla="*/ 3882 w 10000"/>
                <a:gd name="connsiteY194" fmla="*/ 4744 h 10000"/>
                <a:gd name="connsiteX195" fmla="*/ 3907 w 10000"/>
                <a:gd name="connsiteY195" fmla="*/ 4808 h 10000"/>
                <a:gd name="connsiteX196" fmla="*/ 3925 w 10000"/>
                <a:gd name="connsiteY196" fmla="*/ 4782 h 10000"/>
                <a:gd name="connsiteX197" fmla="*/ 3943 w 10000"/>
                <a:gd name="connsiteY197" fmla="*/ 4590 h 10000"/>
                <a:gd name="connsiteX198" fmla="*/ 3961 w 10000"/>
                <a:gd name="connsiteY198" fmla="*/ 4654 h 10000"/>
                <a:gd name="connsiteX199" fmla="*/ 3990 w 10000"/>
                <a:gd name="connsiteY199" fmla="*/ 4782 h 10000"/>
                <a:gd name="connsiteX200" fmla="*/ 4008 w 10000"/>
                <a:gd name="connsiteY200" fmla="*/ 4872 h 10000"/>
                <a:gd name="connsiteX201" fmla="*/ 4026 w 10000"/>
                <a:gd name="connsiteY201" fmla="*/ 4179 h 10000"/>
                <a:gd name="connsiteX202" fmla="*/ 4051 w 10000"/>
                <a:gd name="connsiteY202" fmla="*/ 2423 h 10000"/>
                <a:gd name="connsiteX203" fmla="*/ 4069 w 10000"/>
                <a:gd name="connsiteY203" fmla="*/ 923 h 10000"/>
                <a:gd name="connsiteX204" fmla="*/ 4087 w 10000"/>
                <a:gd name="connsiteY204" fmla="*/ 0 h 10000"/>
                <a:gd name="connsiteX205" fmla="*/ 4105 w 10000"/>
                <a:gd name="connsiteY205" fmla="*/ 1051 h 10000"/>
                <a:gd name="connsiteX206" fmla="*/ 4123 w 10000"/>
                <a:gd name="connsiteY206" fmla="*/ 4487 h 10000"/>
                <a:gd name="connsiteX207" fmla="*/ 4141 w 10000"/>
                <a:gd name="connsiteY207" fmla="*/ 7705 h 10000"/>
                <a:gd name="connsiteX208" fmla="*/ 4167 w 10000"/>
                <a:gd name="connsiteY208" fmla="*/ 9397 h 10000"/>
                <a:gd name="connsiteX209" fmla="*/ 4185 w 10000"/>
                <a:gd name="connsiteY209" fmla="*/ 9397 h 10000"/>
                <a:gd name="connsiteX210" fmla="*/ 4203 w 10000"/>
                <a:gd name="connsiteY210" fmla="*/ 8436 h 10000"/>
                <a:gd name="connsiteX211" fmla="*/ 4232 w 10000"/>
                <a:gd name="connsiteY211" fmla="*/ 7679 h 10000"/>
                <a:gd name="connsiteX212" fmla="*/ 4250 w 10000"/>
                <a:gd name="connsiteY212" fmla="*/ 7231 h 10000"/>
                <a:gd name="connsiteX213" fmla="*/ 4268 w 10000"/>
                <a:gd name="connsiteY213" fmla="*/ 6436 h 10000"/>
                <a:gd name="connsiteX214" fmla="*/ 4286 w 10000"/>
                <a:gd name="connsiteY214" fmla="*/ 5538 h 10000"/>
                <a:gd name="connsiteX215" fmla="*/ 4304 w 10000"/>
                <a:gd name="connsiteY215" fmla="*/ 4872 h 10000"/>
                <a:gd name="connsiteX216" fmla="*/ 4329 w 10000"/>
                <a:gd name="connsiteY216" fmla="*/ 4423 h 10000"/>
                <a:gd name="connsiteX217" fmla="*/ 4347 w 10000"/>
                <a:gd name="connsiteY217" fmla="*/ 4462 h 10000"/>
                <a:gd name="connsiteX218" fmla="*/ 4365 w 10000"/>
                <a:gd name="connsiteY218" fmla="*/ 3885 h 10000"/>
                <a:gd name="connsiteX219" fmla="*/ 4383 w 10000"/>
                <a:gd name="connsiteY219" fmla="*/ 2744 h 10000"/>
                <a:gd name="connsiteX220" fmla="*/ 4401 w 10000"/>
                <a:gd name="connsiteY220" fmla="*/ 1949 h 10000"/>
                <a:gd name="connsiteX221" fmla="*/ 4426 w 10000"/>
                <a:gd name="connsiteY221" fmla="*/ 2897 h 10000"/>
                <a:gd name="connsiteX222" fmla="*/ 4444 w 10000"/>
                <a:gd name="connsiteY222" fmla="*/ 5833 h 10000"/>
                <a:gd name="connsiteX223" fmla="*/ 4473 w 10000"/>
                <a:gd name="connsiteY223" fmla="*/ 8000 h 10000"/>
                <a:gd name="connsiteX224" fmla="*/ 4491 w 10000"/>
                <a:gd name="connsiteY224" fmla="*/ 8090 h 10000"/>
                <a:gd name="connsiteX225" fmla="*/ 4509 w 10000"/>
                <a:gd name="connsiteY225" fmla="*/ 7103 h 10000"/>
                <a:gd name="connsiteX226" fmla="*/ 4527 w 10000"/>
                <a:gd name="connsiteY226" fmla="*/ 6205 h 10000"/>
                <a:gd name="connsiteX227" fmla="*/ 4545 w 10000"/>
                <a:gd name="connsiteY227" fmla="*/ 5641 h 10000"/>
                <a:gd name="connsiteX228" fmla="*/ 4563 w 10000"/>
                <a:gd name="connsiteY228" fmla="*/ 5321 h 10000"/>
                <a:gd name="connsiteX229" fmla="*/ 4589 w 10000"/>
                <a:gd name="connsiteY229" fmla="*/ 5154 h 10000"/>
                <a:gd name="connsiteX230" fmla="*/ 4607 w 10000"/>
                <a:gd name="connsiteY230" fmla="*/ 4872 h 10000"/>
                <a:gd name="connsiteX231" fmla="*/ 4625 w 10000"/>
                <a:gd name="connsiteY231" fmla="*/ 4526 h 10000"/>
                <a:gd name="connsiteX232" fmla="*/ 4654 w 10000"/>
                <a:gd name="connsiteY232" fmla="*/ 4333 h 10000"/>
                <a:gd name="connsiteX233" fmla="*/ 4672 w 10000"/>
                <a:gd name="connsiteY233" fmla="*/ 4115 h 10000"/>
                <a:gd name="connsiteX234" fmla="*/ 4686 w 10000"/>
                <a:gd name="connsiteY234" fmla="*/ 3859 h 10000"/>
                <a:gd name="connsiteX235" fmla="*/ 4704 w 10000"/>
                <a:gd name="connsiteY235" fmla="*/ 3692 h 10000"/>
                <a:gd name="connsiteX236" fmla="*/ 4722 w 10000"/>
                <a:gd name="connsiteY236" fmla="*/ 3603 h 10000"/>
                <a:gd name="connsiteX237" fmla="*/ 4751 w 10000"/>
                <a:gd name="connsiteY237" fmla="*/ 3821 h 10000"/>
                <a:gd name="connsiteX238" fmla="*/ 4769 w 10000"/>
                <a:gd name="connsiteY238" fmla="*/ 4590 h 10000"/>
                <a:gd name="connsiteX239" fmla="*/ 4787 w 10000"/>
                <a:gd name="connsiteY239" fmla="*/ 5103 h 10000"/>
                <a:gd name="connsiteX240" fmla="*/ 4805 w 10000"/>
                <a:gd name="connsiteY240" fmla="*/ 5346 h 10000"/>
                <a:gd name="connsiteX241" fmla="*/ 4830 w 10000"/>
                <a:gd name="connsiteY241" fmla="*/ 5474 h 10000"/>
                <a:gd name="connsiteX242" fmla="*/ 4848 w 10000"/>
                <a:gd name="connsiteY242" fmla="*/ 5538 h 10000"/>
                <a:gd name="connsiteX243" fmla="*/ 4867 w 10000"/>
                <a:gd name="connsiteY243" fmla="*/ 5513 h 10000"/>
                <a:gd name="connsiteX244" fmla="*/ 4885 w 10000"/>
                <a:gd name="connsiteY244" fmla="*/ 5218 h 10000"/>
                <a:gd name="connsiteX245" fmla="*/ 4913 w 10000"/>
                <a:gd name="connsiteY245" fmla="*/ 4744 h 10000"/>
                <a:gd name="connsiteX246" fmla="*/ 4931 w 10000"/>
                <a:gd name="connsiteY246" fmla="*/ 4397 h 10000"/>
                <a:gd name="connsiteX247" fmla="*/ 4949 w 10000"/>
                <a:gd name="connsiteY247" fmla="*/ 3821 h 10000"/>
                <a:gd name="connsiteX248" fmla="*/ 4964 w 10000"/>
                <a:gd name="connsiteY248" fmla="*/ 3372 h 10000"/>
                <a:gd name="connsiteX249" fmla="*/ 4982 w 10000"/>
                <a:gd name="connsiteY249" fmla="*/ 3372 h 10000"/>
                <a:gd name="connsiteX250" fmla="*/ 5000 w 10000"/>
                <a:gd name="connsiteY250" fmla="*/ 3795 h 10000"/>
                <a:gd name="connsiteX251" fmla="*/ 5029 w 10000"/>
                <a:gd name="connsiteY251" fmla="*/ 5192 h 10000"/>
                <a:gd name="connsiteX252" fmla="*/ 5054 w 10000"/>
                <a:gd name="connsiteY252" fmla="*/ 6436 h 10000"/>
                <a:gd name="connsiteX253" fmla="*/ 5072 w 10000"/>
                <a:gd name="connsiteY253" fmla="*/ 7321 h 10000"/>
                <a:gd name="connsiteX254" fmla="*/ 5090 w 10000"/>
                <a:gd name="connsiteY254" fmla="*/ 7359 h 10000"/>
                <a:gd name="connsiteX255" fmla="*/ 5108 w 10000"/>
                <a:gd name="connsiteY255" fmla="*/ 6846 h 10000"/>
                <a:gd name="connsiteX256" fmla="*/ 5126 w 10000"/>
                <a:gd name="connsiteY256" fmla="*/ 6179 h 10000"/>
                <a:gd name="connsiteX257" fmla="*/ 5144 w 10000"/>
                <a:gd name="connsiteY257" fmla="*/ 5897 h 10000"/>
                <a:gd name="connsiteX258" fmla="*/ 5162 w 10000"/>
                <a:gd name="connsiteY258" fmla="*/ 5538 h 10000"/>
                <a:gd name="connsiteX259" fmla="*/ 5191 w 10000"/>
                <a:gd name="connsiteY259" fmla="*/ 4590 h 10000"/>
                <a:gd name="connsiteX260" fmla="*/ 5209 w 10000"/>
                <a:gd name="connsiteY260" fmla="*/ 3064 h 10000"/>
                <a:gd name="connsiteX261" fmla="*/ 5227 w 10000"/>
                <a:gd name="connsiteY261" fmla="*/ 2615 h 10000"/>
                <a:gd name="connsiteX262" fmla="*/ 5253 w 10000"/>
                <a:gd name="connsiteY262" fmla="*/ 3474 h 10000"/>
                <a:gd name="connsiteX263" fmla="*/ 5271 w 10000"/>
                <a:gd name="connsiteY263" fmla="*/ 4359 h 10000"/>
                <a:gd name="connsiteX264" fmla="*/ 5289 w 10000"/>
                <a:gd name="connsiteY264" fmla="*/ 5321 h 10000"/>
                <a:gd name="connsiteX265" fmla="*/ 5307 w 10000"/>
                <a:gd name="connsiteY265" fmla="*/ 7013 h 10000"/>
                <a:gd name="connsiteX266" fmla="*/ 5332 w 10000"/>
                <a:gd name="connsiteY266" fmla="*/ 8179 h 10000"/>
                <a:gd name="connsiteX267" fmla="*/ 5350 w 10000"/>
                <a:gd name="connsiteY267" fmla="*/ 8115 h 10000"/>
                <a:gd name="connsiteX268" fmla="*/ 5368 w 10000"/>
                <a:gd name="connsiteY268" fmla="*/ 7256 h 10000"/>
                <a:gd name="connsiteX269" fmla="*/ 5386 w 10000"/>
                <a:gd name="connsiteY269" fmla="*/ 6269 h 10000"/>
                <a:gd name="connsiteX270" fmla="*/ 5404 w 10000"/>
                <a:gd name="connsiteY270" fmla="*/ 5410 h 10000"/>
                <a:gd name="connsiteX271" fmla="*/ 5422 w 10000"/>
                <a:gd name="connsiteY271" fmla="*/ 4974 h 10000"/>
                <a:gd name="connsiteX272" fmla="*/ 5451 w 10000"/>
                <a:gd name="connsiteY272" fmla="*/ 4551 h 10000"/>
                <a:gd name="connsiteX273" fmla="*/ 5469 w 10000"/>
                <a:gd name="connsiteY273" fmla="*/ 4231 h 10000"/>
                <a:gd name="connsiteX274" fmla="*/ 5487 w 10000"/>
                <a:gd name="connsiteY274" fmla="*/ 3885 h 10000"/>
                <a:gd name="connsiteX275" fmla="*/ 5512 w 10000"/>
                <a:gd name="connsiteY275" fmla="*/ 3667 h 10000"/>
                <a:gd name="connsiteX276" fmla="*/ 5530 w 10000"/>
                <a:gd name="connsiteY276" fmla="*/ 3218 h 10000"/>
                <a:gd name="connsiteX277" fmla="*/ 5548 w 10000"/>
                <a:gd name="connsiteY277" fmla="*/ 3192 h 10000"/>
                <a:gd name="connsiteX278" fmla="*/ 5566 w 10000"/>
                <a:gd name="connsiteY278" fmla="*/ 3731 h 10000"/>
                <a:gd name="connsiteX279" fmla="*/ 5592 w 10000"/>
                <a:gd name="connsiteY279" fmla="*/ 4615 h 10000"/>
                <a:gd name="connsiteX280" fmla="*/ 5610 w 10000"/>
                <a:gd name="connsiteY280" fmla="*/ 5321 h 10000"/>
                <a:gd name="connsiteX281" fmla="*/ 5628 w 10000"/>
                <a:gd name="connsiteY281" fmla="*/ 5731 h 10000"/>
                <a:gd name="connsiteX282" fmla="*/ 5657 w 10000"/>
                <a:gd name="connsiteY282" fmla="*/ 6090 h 10000"/>
                <a:gd name="connsiteX283" fmla="*/ 5675 w 10000"/>
                <a:gd name="connsiteY283" fmla="*/ 6026 h 10000"/>
                <a:gd name="connsiteX284" fmla="*/ 5693 w 10000"/>
                <a:gd name="connsiteY284" fmla="*/ 5321 h 10000"/>
                <a:gd name="connsiteX285" fmla="*/ 5711 w 10000"/>
                <a:gd name="connsiteY285" fmla="*/ 4397 h 10000"/>
                <a:gd name="connsiteX286" fmla="*/ 5729 w 10000"/>
                <a:gd name="connsiteY286" fmla="*/ 4077 h 10000"/>
                <a:gd name="connsiteX287" fmla="*/ 5747 w 10000"/>
                <a:gd name="connsiteY287" fmla="*/ 4051 h 10000"/>
                <a:gd name="connsiteX288" fmla="*/ 5772 w 10000"/>
                <a:gd name="connsiteY288" fmla="*/ 4974 h 10000"/>
                <a:gd name="connsiteX289" fmla="*/ 5790 w 10000"/>
                <a:gd name="connsiteY289" fmla="*/ 5897 h 10000"/>
                <a:gd name="connsiteX290" fmla="*/ 5808 w 10000"/>
                <a:gd name="connsiteY290" fmla="*/ 5795 h 10000"/>
                <a:gd name="connsiteX291" fmla="*/ 5826 w 10000"/>
                <a:gd name="connsiteY291" fmla="*/ 5321 h 10000"/>
                <a:gd name="connsiteX292" fmla="*/ 5851 w 10000"/>
                <a:gd name="connsiteY292" fmla="*/ 5064 h 10000"/>
                <a:gd name="connsiteX293" fmla="*/ 5869 w 10000"/>
                <a:gd name="connsiteY293" fmla="*/ 5321 h 10000"/>
                <a:gd name="connsiteX294" fmla="*/ 5887 w 10000"/>
                <a:gd name="connsiteY294" fmla="*/ 5154 h 10000"/>
                <a:gd name="connsiteX295" fmla="*/ 5905 w 10000"/>
                <a:gd name="connsiteY295" fmla="*/ 4936 h 10000"/>
                <a:gd name="connsiteX296" fmla="*/ 5934 w 10000"/>
                <a:gd name="connsiteY296" fmla="*/ 4462 h 10000"/>
                <a:gd name="connsiteX297" fmla="*/ 6068 w 10000"/>
                <a:gd name="connsiteY297" fmla="*/ 4846 h 10000"/>
                <a:gd name="connsiteX298" fmla="*/ 6093 w 10000"/>
                <a:gd name="connsiteY298" fmla="*/ 4487 h 10000"/>
                <a:gd name="connsiteX299" fmla="*/ 6111 w 10000"/>
                <a:gd name="connsiteY299" fmla="*/ 4333 h 10000"/>
                <a:gd name="connsiteX300" fmla="*/ 6129 w 10000"/>
                <a:gd name="connsiteY300" fmla="*/ 4654 h 10000"/>
                <a:gd name="connsiteX301" fmla="*/ 6165 w 10000"/>
                <a:gd name="connsiteY301" fmla="*/ 5154 h 10000"/>
                <a:gd name="connsiteX302" fmla="*/ 6194 w 10000"/>
                <a:gd name="connsiteY302" fmla="*/ 4013 h 10000"/>
                <a:gd name="connsiteX303" fmla="*/ 6212 w 10000"/>
                <a:gd name="connsiteY303" fmla="*/ 3064 h 10000"/>
                <a:gd name="connsiteX304" fmla="*/ 6230 w 10000"/>
                <a:gd name="connsiteY304" fmla="*/ 2359 h 10000"/>
                <a:gd name="connsiteX305" fmla="*/ 6255 w 10000"/>
                <a:gd name="connsiteY305" fmla="*/ 3795 h 10000"/>
                <a:gd name="connsiteX306" fmla="*/ 6273 w 10000"/>
                <a:gd name="connsiteY306" fmla="*/ 5923 h 10000"/>
                <a:gd name="connsiteX307" fmla="*/ 6291 w 10000"/>
                <a:gd name="connsiteY307" fmla="*/ 7321 h 10000"/>
                <a:gd name="connsiteX308" fmla="*/ 6310 w 10000"/>
                <a:gd name="connsiteY308" fmla="*/ 7641 h 10000"/>
                <a:gd name="connsiteX309" fmla="*/ 6328 w 10000"/>
                <a:gd name="connsiteY309" fmla="*/ 7359 h 10000"/>
                <a:gd name="connsiteX310" fmla="*/ 6346 w 10000"/>
                <a:gd name="connsiteY310" fmla="*/ 5833 h 10000"/>
                <a:gd name="connsiteX311" fmla="*/ 6371 w 10000"/>
                <a:gd name="connsiteY311" fmla="*/ 3436 h 10000"/>
                <a:gd name="connsiteX312" fmla="*/ 6389 w 10000"/>
                <a:gd name="connsiteY312" fmla="*/ 1462 h 10000"/>
                <a:gd name="connsiteX313" fmla="*/ 6407 w 10000"/>
                <a:gd name="connsiteY313" fmla="*/ 705 h 10000"/>
                <a:gd name="connsiteX314" fmla="*/ 6425 w 10000"/>
                <a:gd name="connsiteY314" fmla="*/ 3000 h 10000"/>
                <a:gd name="connsiteX315" fmla="*/ 6454 w 10000"/>
                <a:gd name="connsiteY315" fmla="*/ 6436 h 10000"/>
                <a:gd name="connsiteX316" fmla="*/ 6472 w 10000"/>
                <a:gd name="connsiteY316" fmla="*/ 8628 h 10000"/>
                <a:gd name="connsiteX317" fmla="*/ 6490 w 10000"/>
                <a:gd name="connsiteY317" fmla="*/ 9077 h 10000"/>
                <a:gd name="connsiteX318" fmla="*/ 6515 w 10000"/>
                <a:gd name="connsiteY318" fmla="*/ 8603 h 10000"/>
                <a:gd name="connsiteX319" fmla="*/ 6533 w 10000"/>
                <a:gd name="connsiteY319" fmla="*/ 7679 h 10000"/>
                <a:gd name="connsiteX320" fmla="*/ 6551 w 10000"/>
                <a:gd name="connsiteY320" fmla="*/ 6846 h 10000"/>
                <a:gd name="connsiteX321" fmla="*/ 6569 w 10000"/>
                <a:gd name="connsiteY321" fmla="*/ 6090 h 10000"/>
                <a:gd name="connsiteX322" fmla="*/ 6587 w 10000"/>
                <a:gd name="connsiteY322" fmla="*/ 5128 h 10000"/>
                <a:gd name="connsiteX323" fmla="*/ 6605 w 10000"/>
                <a:gd name="connsiteY323" fmla="*/ 4013 h 10000"/>
                <a:gd name="connsiteX324" fmla="*/ 6631 w 10000"/>
                <a:gd name="connsiteY324" fmla="*/ 3372 h 10000"/>
                <a:gd name="connsiteX325" fmla="*/ 6649 w 10000"/>
                <a:gd name="connsiteY325" fmla="*/ 3436 h 10000"/>
                <a:gd name="connsiteX326" fmla="*/ 6677 w 10000"/>
                <a:gd name="connsiteY326" fmla="*/ 4179 h 10000"/>
                <a:gd name="connsiteX327" fmla="*/ 6696 w 10000"/>
                <a:gd name="connsiteY327" fmla="*/ 4551 h 10000"/>
                <a:gd name="connsiteX328" fmla="*/ 6714 w 10000"/>
                <a:gd name="connsiteY328" fmla="*/ 4333 h 10000"/>
                <a:gd name="connsiteX329" fmla="*/ 6732 w 10000"/>
                <a:gd name="connsiteY329" fmla="*/ 4269 h 10000"/>
                <a:gd name="connsiteX330" fmla="*/ 6750 w 10000"/>
                <a:gd name="connsiteY330" fmla="*/ 4333 h 10000"/>
                <a:gd name="connsiteX331" fmla="*/ 6768 w 10000"/>
                <a:gd name="connsiteY331" fmla="*/ 4615 h 10000"/>
                <a:gd name="connsiteX332" fmla="*/ 6793 w 10000"/>
                <a:gd name="connsiteY332" fmla="*/ 4936 h 10000"/>
                <a:gd name="connsiteX333" fmla="*/ 6811 w 10000"/>
                <a:gd name="connsiteY333" fmla="*/ 4974 h 10000"/>
                <a:gd name="connsiteX334" fmla="*/ 6829 w 10000"/>
                <a:gd name="connsiteY334" fmla="*/ 4744 h 10000"/>
                <a:gd name="connsiteX335" fmla="*/ 6847 w 10000"/>
                <a:gd name="connsiteY335" fmla="*/ 4423 h 10000"/>
                <a:gd name="connsiteX336" fmla="*/ 6876 w 10000"/>
                <a:gd name="connsiteY336" fmla="*/ 4462 h 10000"/>
                <a:gd name="connsiteX337" fmla="*/ 6890 w 10000"/>
                <a:gd name="connsiteY337" fmla="*/ 4526 h 10000"/>
                <a:gd name="connsiteX338" fmla="*/ 6908 w 10000"/>
                <a:gd name="connsiteY338" fmla="*/ 4397 h 10000"/>
                <a:gd name="connsiteX339" fmla="*/ 6937 w 10000"/>
                <a:gd name="connsiteY339" fmla="*/ 4744 h 10000"/>
                <a:gd name="connsiteX340" fmla="*/ 6955 w 10000"/>
                <a:gd name="connsiteY340" fmla="*/ 5513 h 10000"/>
                <a:gd name="connsiteX341" fmla="*/ 6973 w 10000"/>
                <a:gd name="connsiteY341" fmla="*/ 6051 h 10000"/>
                <a:gd name="connsiteX342" fmla="*/ 6991 w 10000"/>
                <a:gd name="connsiteY342" fmla="*/ 5897 h 10000"/>
                <a:gd name="connsiteX343" fmla="*/ 7009 w 10000"/>
                <a:gd name="connsiteY343" fmla="*/ 5577 h 10000"/>
                <a:gd name="connsiteX344" fmla="*/ 7027 w 10000"/>
                <a:gd name="connsiteY344" fmla="*/ 5321 h 10000"/>
                <a:gd name="connsiteX345" fmla="*/ 7053 w 10000"/>
                <a:gd name="connsiteY345" fmla="*/ 4936 h 10000"/>
                <a:gd name="connsiteX346" fmla="*/ 7071 w 10000"/>
                <a:gd name="connsiteY346" fmla="*/ 4654 h 10000"/>
                <a:gd name="connsiteX347" fmla="*/ 7089 w 10000"/>
                <a:gd name="connsiteY347" fmla="*/ 4526 h 10000"/>
                <a:gd name="connsiteX348" fmla="*/ 7118 w 10000"/>
                <a:gd name="connsiteY348" fmla="*/ 4487 h 10000"/>
                <a:gd name="connsiteX349" fmla="*/ 7136 w 10000"/>
                <a:gd name="connsiteY349" fmla="*/ 4590 h 10000"/>
                <a:gd name="connsiteX350" fmla="*/ 7154 w 10000"/>
                <a:gd name="connsiteY350" fmla="*/ 5218 h 10000"/>
                <a:gd name="connsiteX351" fmla="*/ 7168 w 10000"/>
                <a:gd name="connsiteY351" fmla="*/ 5218 h 10000"/>
                <a:gd name="connsiteX352" fmla="*/ 7186 w 10000"/>
                <a:gd name="connsiteY352" fmla="*/ 4654 h 10000"/>
                <a:gd name="connsiteX353" fmla="*/ 7215 w 10000"/>
                <a:gd name="connsiteY353" fmla="*/ 4423 h 10000"/>
                <a:gd name="connsiteX354" fmla="*/ 7233 w 10000"/>
                <a:gd name="connsiteY354" fmla="*/ 4654 h 10000"/>
                <a:gd name="connsiteX355" fmla="*/ 7251 w 10000"/>
                <a:gd name="connsiteY355" fmla="*/ 5154 h 10000"/>
                <a:gd name="connsiteX356" fmla="*/ 7276 w 10000"/>
                <a:gd name="connsiteY356" fmla="*/ 5731 h 10000"/>
                <a:gd name="connsiteX357" fmla="*/ 7294 w 10000"/>
                <a:gd name="connsiteY357" fmla="*/ 6051 h 10000"/>
                <a:gd name="connsiteX358" fmla="*/ 7312 w 10000"/>
                <a:gd name="connsiteY358" fmla="*/ 5962 h 10000"/>
                <a:gd name="connsiteX359" fmla="*/ 7330 w 10000"/>
                <a:gd name="connsiteY359" fmla="*/ 5897 h 10000"/>
                <a:gd name="connsiteX360" fmla="*/ 7348 w 10000"/>
                <a:gd name="connsiteY360" fmla="*/ 5321 h 10000"/>
                <a:gd name="connsiteX361" fmla="*/ 7367 w 10000"/>
                <a:gd name="connsiteY361" fmla="*/ 4679 h 10000"/>
                <a:gd name="connsiteX362" fmla="*/ 7395 w 10000"/>
                <a:gd name="connsiteY362" fmla="*/ 4115 h 10000"/>
                <a:gd name="connsiteX363" fmla="*/ 7413 w 10000"/>
                <a:gd name="connsiteY363" fmla="*/ 3474 h 10000"/>
                <a:gd name="connsiteX364" fmla="*/ 7431 w 10000"/>
                <a:gd name="connsiteY364" fmla="*/ 3410 h 10000"/>
                <a:gd name="connsiteX365" fmla="*/ 7446 w 10000"/>
                <a:gd name="connsiteY365" fmla="*/ 4808 h 10000"/>
                <a:gd name="connsiteX366" fmla="*/ 7475 w 10000"/>
                <a:gd name="connsiteY366" fmla="*/ 6090 h 10000"/>
                <a:gd name="connsiteX367" fmla="*/ 7493 w 10000"/>
                <a:gd name="connsiteY367" fmla="*/ 5833 h 10000"/>
                <a:gd name="connsiteX368" fmla="*/ 7511 w 10000"/>
                <a:gd name="connsiteY368" fmla="*/ 4359 h 10000"/>
                <a:gd name="connsiteX369" fmla="*/ 7536 w 10000"/>
                <a:gd name="connsiteY369" fmla="*/ 2705 h 10000"/>
                <a:gd name="connsiteX370" fmla="*/ 7554 w 10000"/>
                <a:gd name="connsiteY370" fmla="*/ 1974 h 10000"/>
                <a:gd name="connsiteX371" fmla="*/ 7572 w 10000"/>
                <a:gd name="connsiteY371" fmla="*/ 4013 h 10000"/>
                <a:gd name="connsiteX372" fmla="*/ 7590 w 10000"/>
                <a:gd name="connsiteY372" fmla="*/ 6372 h 10000"/>
                <a:gd name="connsiteX373" fmla="*/ 7608 w 10000"/>
                <a:gd name="connsiteY373" fmla="*/ 7808 h 10000"/>
                <a:gd name="connsiteX374" fmla="*/ 7626 w 10000"/>
                <a:gd name="connsiteY374" fmla="*/ 7577 h 10000"/>
                <a:gd name="connsiteX375" fmla="*/ 7655 w 10000"/>
                <a:gd name="connsiteY375" fmla="*/ 7295 h 10000"/>
                <a:gd name="connsiteX376" fmla="*/ 7673 w 10000"/>
                <a:gd name="connsiteY376" fmla="*/ 7321 h 10000"/>
                <a:gd name="connsiteX377" fmla="*/ 7691 w 10000"/>
                <a:gd name="connsiteY377" fmla="*/ 7551 h 10000"/>
                <a:gd name="connsiteX378" fmla="*/ 7716 w 10000"/>
                <a:gd name="connsiteY378" fmla="*/ 7679 h 10000"/>
                <a:gd name="connsiteX379" fmla="*/ 7734 w 10000"/>
                <a:gd name="connsiteY379" fmla="*/ 7231 h 10000"/>
                <a:gd name="connsiteX380" fmla="*/ 7753 w 10000"/>
                <a:gd name="connsiteY380" fmla="*/ 6526 h 10000"/>
                <a:gd name="connsiteX381" fmla="*/ 7771 w 10000"/>
                <a:gd name="connsiteY381" fmla="*/ 5859 h 10000"/>
                <a:gd name="connsiteX382" fmla="*/ 7796 w 10000"/>
                <a:gd name="connsiteY382" fmla="*/ 5154 h 10000"/>
                <a:gd name="connsiteX383" fmla="*/ 7814 w 10000"/>
                <a:gd name="connsiteY383" fmla="*/ 4615 h 10000"/>
                <a:gd name="connsiteX384" fmla="*/ 7832 w 10000"/>
                <a:gd name="connsiteY384" fmla="*/ 3949 h 10000"/>
                <a:gd name="connsiteX385" fmla="*/ 7850 w 10000"/>
                <a:gd name="connsiteY385" fmla="*/ 3474 h 10000"/>
                <a:gd name="connsiteX386" fmla="*/ 7868 w 10000"/>
                <a:gd name="connsiteY386" fmla="*/ 2936 h 10000"/>
                <a:gd name="connsiteX387" fmla="*/ 7897 w 10000"/>
                <a:gd name="connsiteY387" fmla="*/ 2808 h 10000"/>
                <a:gd name="connsiteX388" fmla="*/ 7915 w 10000"/>
                <a:gd name="connsiteY388" fmla="*/ 3474 h 10000"/>
                <a:gd name="connsiteX389" fmla="*/ 7933 w 10000"/>
                <a:gd name="connsiteY389" fmla="*/ 4462 h 10000"/>
                <a:gd name="connsiteX390" fmla="*/ 7951 w 10000"/>
                <a:gd name="connsiteY390" fmla="*/ 4590 h 10000"/>
                <a:gd name="connsiteX391" fmla="*/ 7976 w 10000"/>
                <a:gd name="connsiteY391" fmla="*/ 4333 h 10000"/>
                <a:gd name="connsiteX392" fmla="*/ 7994 w 10000"/>
                <a:gd name="connsiteY392" fmla="*/ 4295 h 10000"/>
                <a:gd name="connsiteX393" fmla="*/ 8012 w 10000"/>
                <a:gd name="connsiteY393" fmla="*/ 4205 h 10000"/>
                <a:gd name="connsiteX394" fmla="*/ 8030 w 10000"/>
                <a:gd name="connsiteY394" fmla="*/ 3949 h 10000"/>
                <a:gd name="connsiteX395" fmla="*/ 8048 w 10000"/>
                <a:gd name="connsiteY395" fmla="*/ 4654 h 10000"/>
                <a:gd name="connsiteX396" fmla="*/ 8074 w 10000"/>
                <a:gd name="connsiteY396" fmla="*/ 5282 h 10000"/>
                <a:gd name="connsiteX397" fmla="*/ 8092 w 10000"/>
                <a:gd name="connsiteY397" fmla="*/ 6051 h 10000"/>
                <a:gd name="connsiteX398" fmla="*/ 8120 w 10000"/>
                <a:gd name="connsiteY398" fmla="*/ 6718 h 10000"/>
                <a:gd name="connsiteX399" fmla="*/ 8139 w 10000"/>
                <a:gd name="connsiteY399" fmla="*/ 6821 h 10000"/>
                <a:gd name="connsiteX400" fmla="*/ 8157 w 10000"/>
                <a:gd name="connsiteY400" fmla="*/ 6462 h 10000"/>
                <a:gd name="connsiteX401" fmla="*/ 8175 w 10000"/>
                <a:gd name="connsiteY401" fmla="*/ 5321 h 10000"/>
                <a:gd name="connsiteX402" fmla="*/ 8193 w 10000"/>
                <a:gd name="connsiteY402" fmla="*/ 2769 h 10000"/>
                <a:gd name="connsiteX403" fmla="*/ 8211 w 10000"/>
                <a:gd name="connsiteY403" fmla="*/ 1244 h 10000"/>
                <a:gd name="connsiteX404" fmla="*/ 8229 w 10000"/>
                <a:gd name="connsiteY404" fmla="*/ 962 h 10000"/>
                <a:gd name="connsiteX405" fmla="*/ 8254 w 10000"/>
                <a:gd name="connsiteY405" fmla="*/ 3603 h 10000"/>
                <a:gd name="connsiteX406" fmla="*/ 8272 w 10000"/>
                <a:gd name="connsiteY406" fmla="*/ 6846 h 10000"/>
                <a:gd name="connsiteX407" fmla="*/ 8297 w 10000"/>
                <a:gd name="connsiteY407" fmla="*/ 8282 h 10000"/>
                <a:gd name="connsiteX408" fmla="*/ 8315 w 10000"/>
                <a:gd name="connsiteY408" fmla="*/ 8218 h 10000"/>
                <a:gd name="connsiteX409" fmla="*/ 8333 w 10000"/>
                <a:gd name="connsiteY409" fmla="*/ 7679 h 10000"/>
                <a:gd name="connsiteX410" fmla="*/ 8351 w 10000"/>
                <a:gd name="connsiteY410" fmla="*/ 7038 h 10000"/>
                <a:gd name="connsiteX411" fmla="*/ 8369 w 10000"/>
                <a:gd name="connsiteY411" fmla="*/ 6436 h 10000"/>
                <a:gd name="connsiteX412" fmla="*/ 8398 w 10000"/>
                <a:gd name="connsiteY412" fmla="*/ 6115 h 10000"/>
                <a:gd name="connsiteX413" fmla="*/ 8416 w 10000"/>
                <a:gd name="connsiteY413" fmla="*/ 5833 h 10000"/>
                <a:gd name="connsiteX414" fmla="*/ 8434 w 10000"/>
                <a:gd name="connsiteY414" fmla="*/ 5449 h 10000"/>
                <a:gd name="connsiteX415" fmla="*/ 8452 w 10000"/>
                <a:gd name="connsiteY415" fmla="*/ 4872 h 10000"/>
                <a:gd name="connsiteX416" fmla="*/ 8470 w 10000"/>
                <a:gd name="connsiteY416" fmla="*/ 4333 h 10000"/>
                <a:gd name="connsiteX417" fmla="*/ 8496 w 10000"/>
                <a:gd name="connsiteY417" fmla="*/ 3795 h 10000"/>
                <a:gd name="connsiteX418" fmla="*/ 8514 w 10000"/>
                <a:gd name="connsiteY418" fmla="*/ 3538 h 10000"/>
                <a:gd name="connsiteX419" fmla="*/ 8532 w 10000"/>
                <a:gd name="connsiteY419" fmla="*/ 3244 h 10000"/>
                <a:gd name="connsiteX420" fmla="*/ 8557 w 10000"/>
                <a:gd name="connsiteY420" fmla="*/ 3372 h 10000"/>
                <a:gd name="connsiteX421" fmla="*/ 8575 w 10000"/>
                <a:gd name="connsiteY421" fmla="*/ 3244 h 10000"/>
                <a:gd name="connsiteX422" fmla="*/ 8593 w 10000"/>
                <a:gd name="connsiteY422" fmla="*/ 2513 h 10000"/>
                <a:gd name="connsiteX423" fmla="*/ 8611 w 10000"/>
                <a:gd name="connsiteY423" fmla="*/ 2897 h 10000"/>
                <a:gd name="connsiteX424" fmla="*/ 8629 w 10000"/>
                <a:gd name="connsiteY424" fmla="*/ 5128 h 10000"/>
                <a:gd name="connsiteX425" fmla="*/ 8658 w 10000"/>
                <a:gd name="connsiteY425" fmla="*/ 6846 h 10000"/>
                <a:gd name="connsiteX426" fmla="*/ 8676 w 10000"/>
                <a:gd name="connsiteY426" fmla="*/ 7038 h 10000"/>
                <a:gd name="connsiteX427" fmla="*/ 8694 w 10000"/>
                <a:gd name="connsiteY427" fmla="*/ 6821 h 10000"/>
                <a:gd name="connsiteX428" fmla="*/ 8719 w 10000"/>
                <a:gd name="connsiteY428" fmla="*/ 6051 h 10000"/>
                <a:gd name="connsiteX429" fmla="*/ 8737 w 10000"/>
                <a:gd name="connsiteY429" fmla="*/ 4974 h 10000"/>
                <a:gd name="connsiteX430" fmla="*/ 8755 w 10000"/>
                <a:gd name="connsiteY430" fmla="*/ 3885 h 10000"/>
                <a:gd name="connsiteX431" fmla="*/ 8773 w 10000"/>
                <a:gd name="connsiteY431" fmla="*/ 3795 h 10000"/>
                <a:gd name="connsiteX432" fmla="*/ 8791 w 10000"/>
                <a:gd name="connsiteY432" fmla="*/ 4910 h 10000"/>
                <a:gd name="connsiteX433" fmla="*/ 8810 w 10000"/>
                <a:gd name="connsiteY433" fmla="*/ 6590 h 10000"/>
                <a:gd name="connsiteX434" fmla="*/ 8835 w 10000"/>
                <a:gd name="connsiteY434" fmla="*/ 7705 h 10000"/>
                <a:gd name="connsiteX435" fmla="*/ 8853 w 10000"/>
                <a:gd name="connsiteY435" fmla="*/ 7641 h 10000"/>
                <a:gd name="connsiteX436" fmla="*/ 8871 w 10000"/>
                <a:gd name="connsiteY436" fmla="*/ 6974 h 10000"/>
                <a:gd name="connsiteX437" fmla="*/ 8889 w 10000"/>
                <a:gd name="connsiteY437" fmla="*/ 6244 h 10000"/>
                <a:gd name="connsiteX438" fmla="*/ 8918 w 10000"/>
                <a:gd name="connsiteY438" fmla="*/ 5667 h 10000"/>
                <a:gd name="connsiteX439" fmla="*/ 8936 w 10000"/>
                <a:gd name="connsiteY439" fmla="*/ 5282 h 10000"/>
                <a:gd name="connsiteX440" fmla="*/ 8954 w 10000"/>
                <a:gd name="connsiteY440" fmla="*/ 4782 h 10000"/>
                <a:gd name="connsiteX441" fmla="*/ 8972 w 10000"/>
                <a:gd name="connsiteY441" fmla="*/ 3987 h 10000"/>
                <a:gd name="connsiteX442" fmla="*/ 8997 w 10000"/>
                <a:gd name="connsiteY442" fmla="*/ 3244 h 10000"/>
                <a:gd name="connsiteX443" fmla="*/ 9015 w 10000"/>
                <a:gd name="connsiteY443" fmla="*/ 2872 h 10000"/>
                <a:gd name="connsiteX444" fmla="*/ 9033 w 10000"/>
                <a:gd name="connsiteY444" fmla="*/ 2962 h 10000"/>
                <a:gd name="connsiteX445" fmla="*/ 9051 w 10000"/>
                <a:gd name="connsiteY445" fmla="*/ 3667 h 10000"/>
                <a:gd name="connsiteX446" fmla="*/ 9069 w 10000"/>
                <a:gd name="connsiteY446" fmla="*/ 5321 h 10000"/>
                <a:gd name="connsiteX447" fmla="*/ 9098 w 10000"/>
                <a:gd name="connsiteY447" fmla="*/ 6462 h 10000"/>
                <a:gd name="connsiteX448" fmla="*/ 9113 w 10000"/>
                <a:gd name="connsiteY448" fmla="*/ 6051 h 10000"/>
                <a:gd name="connsiteX449" fmla="*/ 9141 w 10000"/>
                <a:gd name="connsiteY449" fmla="*/ 5103 h 10000"/>
                <a:gd name="connsiteX450" fmla="*/ 9159 w 10000"/>
                <a:gd name="connsiteY450" fmla="*/ 4551 h 10000"/>
                <a:gd name="connsiteX451" fmla="*/ 9177 w 10000"/>
                <a:gd name="connsiteY451" fmla="*/ 4974 h 10000"/>
                <a:gd name="connsiteX452" fmla="*/ 9196 w 10000"/>
                <a:gd name="connsiteY452" fmla="*/ 5897 h 10000"/>
                <a:gd name="connsiteX453" fmla="*/ 9214 w 10000"/>
                <a:gd name="connsiteY453" fmla="*/ 6179 h 10000"/>
                <a:gd name="connsiteX454" fmla="*/ 9232 w 10000"/>
                <a:gd name="connsiteY454" fmla="*/ 5667 h 10000"/>
                <a:gd name="connsiteX455" fmla="*/ 9257 w 10000"/>
                <a:gd name="connsiteY455" fmla="*/ 5154 h 10000"/>
                <a:gd name="connsiteX456" fmla="*/ 9275 w 10000"/>
                <a:gd name="connsiteY456" fmla="*/ 4910 h 10000"/>
                <a:gd name="connsiteX457" fmla="*/ 9293 w 10000"/>
                <a:gd name="connsiteY457" fmla="*/ 4718 h 10000"/>
                <a:gd name="connsiteX458" fmla="*/ 9322 w 10000"/>
                <a:gd name="connsiteY458" fmla="*/ 4462 h 10000"/>
                <a:gd name="connsiteX459" fmla="*/ 9340 w 10000"/>
                <a:gd name="connsiteY459" fmla="*/ 4179 h 10000"/>
                <a:gd name="connsiteX460" fmla="*/ 9358 w 10000"/>
                <a:gd name="connsiteY460" fmla="*/ 4115 h 10000"/>
                <a:gd name="connsiteX461" fmla="*/ 9376 w 10000"/>
                <a:gd name="connsiteY461" fmla="*/ 4141 h 10000"/>
                <a:gd name="connsiteX462" fmla="*/ 9390 w 10000"/>
                <a:gd name="connsiteY462" fmla="*/ 4462 h 10000"/>
                <a:gd name="connsiteX463" fmla="*/ 9419 w 10000"/>
                <a:gd name="connsiteY463" fmla="*/ 4782 h 10000"/>
                <a:gd name="connsiteX464" fmla="*/ 9437 w 10000"/>
                <a:gd name="connsiteY464" fmla="*/ 5410 h 10000"/>
                <a:gd name="connsiteX465" fmla="*/ 9455 w 10000"/>
                <a:gd name="connsiteY465" fmla="*/ 6090 h 10000"/>
                <a:gd name="connsiteX466" fmla="*/ 9473 w 10000"/>
                <a:gd name="connsiteY466" fmla="*/ 6308 h 10000"/>
                <a:gd name="connsiteX467" fmla="*/ 9491 w 10000"/>
                <a:gd name="connsiteY467" fmla="*/ 6026 h 10000"/>
                <a:gd name="connsiteX468" fmla="*/ 9517 w 10000"/>
                <a:gd name="connsiteY468" fmla="*/ 5321 h 10000"/>
                <a:gd name="connsiteX469" fmla="*/ 9535 w 10000"/>
                <a:gd name="connsiteY469" fmla="*/ 4936 h 10000"/>
                <a:gd name="connsiteX470" fmla="*/ 9553 w 10000"/>
                <a:gd name="connsiteY470" fmla="*/ 4782 h 10000"/>
                <a:gd name="connsiteX471" fmla="*/ 9582 w 10000"/>
                <a:gd name="connsiteY471" fmla="*/ 5000 h 10000"/>
                <a:gd name="connsiteX472" fmla="*/ 9600 w 10000"/>
                <a:gd name="connsiteY472" fmla="*/ 5218 h 10000"/>
                <a:gd name="connsiteX473" fmla="*/ 9618 w 10000"/>
                <a:gd name="connsiteY473" fmla="*/ 5192 h 10000"/>
                <a:gd name="connsiteX474" fmla="*/ 9636 w 10000"/>
                <a:gd name="connsiteY474" fmla="*/ 5346 h 10000"/>
                <a:gd name="connsiteX475" fmla="*/ 9654 w 10000"/>
                <a:gd name="connsiteY475" fmla="*/ 5128 h 10000"/>
                <a:gd name="connsiteX476" fmla="*/ 9679 w 10000"/>
                <a:gd name="connsiteY476" fmla="*/ 4974 h 10000"/>
                <a:gd name="connsiteX477" fmla="*/ 9697 w 10000"/>
                <a:gd name="connsiteY477" fmla="*/ 4936 h 10000"/>
                <a:gd name="connsiteX478" fmla="*/ 9722 w 10000"/>
                <a:gd name="connsiteY478" fmla="*/ 5000 h 10000"/>
                <a:gd name="connsiteX479" fmla="*/ 9740 w 10000"/>
                <a:gd name="connsiteY479" fmla="*/ 4872 h 10000"/>
                <a:gd name="connsiteX480" fmla="*/ 9758 w 10000"/>
                <a:gd name="connsiteY480" fmla="*/ 4679 h 10000"/>
                <a:gd name="connsiteX481" fmla="*/ 9776 w 10000"/>
                <a:gd name="connsiteY481" fmla="*/ 4744 h 10000"/>
                <a:gd name="connsiteX482" fmla="*/ 9794 w 10000"/>
                <a:gd name="connsiteY482" fmla="*/ 4974 h 10000"/>
                <a:gd name="connsiteX483" fmla="*/ 9812 w 10000"/>
                <a:gd name="connsiteY483" fmla="*/ 4910 h 10000"/>
                <a:gd name="connsiteX484" fmla="*/ 9830 w 10000"/>
                <a:gd name="connsiteY484" fmla="*/ 4872 h 10000"/>
                <a:gd name="connsiteX485" fmla="*/ 9859 w 10000"/>
                <a:gd name="connsiteY485" fmla="*/ 4654 h 10000"/>
                <a:gd name="connsiteX486" fmla="*/ 9877 w 10000"/>
                <a:gd name="connsiteY486" fmla="*/ 4397 h 10000"/>
                <a:gd name="connsiteX487" fmla="*/ 9895 w 10000"/>
                <a:gd name="connsiteY487" fmla="*/ 4590 h 10000"/>
                <a:gd name="connsiteX488" fmla="*/ 9913 w 10000"/>
                <a:gd name="connsiteY488" fmla="*/ 4679 h 10000"/>
                <a:gd name="connsiteX489" fmla="*/ 9939 w 10000"/>
                <a:gd name="connsiteY489" fmla="*/ 4744 h 10000"/>
                <a:gd name="connsiteX490" fmla="*/ 9957 w 10000"/>
                <a:gd name="connsiteY490" fmla="*/ 4782 h 10000"/>
                <a:gd name="connsiteX491" fmla="*/ 9975 w 10000"/>
                <a:gd name="connsiteY491" fmla="*/ 4744 h 10000"/>
                <a:gd name="connsiteX492" fmla="*/ 10000 w 10000"/>
                <a:gd name="connsiteY492" fmla="*/ 534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6 w 10000"/>
                <a:gd name="connsiteY11" fmla="*/ 6333 h 10000"/>
                <a:gd name="connsiteX12" fmla="*/ 245 w 10000"/>
                <a:gd name="connsiteY12" fmla="*/ 6115 h 10000"/>
                <a:gd name="connsiteX13" fmla="*/ 260 w 10000"/>
                <a:gd name="connsiteY13" fmla="*/ 5667 h 10000"/>
                <a:gd name="connsiteX14" fmla="*/ 278 w 10000"/>
                <a:gd name="connsiteY14" fmla="*/ 5385 h 10000"/>
                <a:gd name="connsiteX15" fmla="*/ 296 w 10000"/>
                <a:gd name="connsiteY15" fmla="*/ 4872 h 10000"/>
                <a:gd name="connsiteX16" fmla="*/ 314 w 10000"/>
                <a:gd name="connsiteY16" fmla="*/ 4013 h 10000"/>
                <a:gd name="connsiteX17" fmla="*/ 343 w 10000"/>
                <a:gd name="connsiteY17" fmla="*/ 3795 h 10000"/>
                <a:gd name="connsiteX18" fmla="*/ 361 w 10000"/>
                <a:gd name="connsiteY18" fmla="*/ 3859 h 10000"/>
                <a:gd name="connsiteX19" fmla="*/ 379 w 10000"/>
                <a:gd name="connsiteY19" fmla="*/ 4115 h 10000"/>
                <a:gd name="connsiteX20" fmla="*/ 404 w 10000"/>
                <a:gd name="connsiteY20" fmla="*/ 4872 h 10000"/>
                <a:gd name="connsiteX21" fmla="*/ 422 w 10000"/>
                <a:gd name="connsiteY21" fmla="*/ 5513 h 10000"/>
                <a:gd name="connsiteX22" fmla="*/ 440 w 10000"/>
                <a:gd name="connsiteY22" fmla="*/ 5513 h 10000"/>
                <a:gd name="connsiteX23" fmla="*/ 458 w 10000"/>
                <a:gd name="connsiteY23" fmla="*/ 5641 h 10000"/>
                <a:gd name="connsiteX24" fmla="*/ 476 w 10000"/>
                <a:gd name="connsiteY24" fmla="*/ 5705 h 10000"/>
                <a:gd name="connsiteX25" fmla="*/ 494 w 10000"/>
                <a:gd name="connsiteY25" fmla="*/ 5833 h 10000"/>
                <a:gd name="connsiteX26" fmla="*/ 523 w 10000"/>
                <a:gd name="connsiteY26" fmla="*/ 5731 h 10000"/>
                <a:gd name="connsiteX27" fmla="*/ 538 w 10000"/>
                <a:gd name="connsiteY27" fmla="*/ 5321 h 10000"/>
                <a:gd name="connsiteX28" fmla="*/ 556 w 10000"/>
                <a:gd name="connsiteY28" fmla="*/ 4974 h 10000"/>
                <a:gd name="connsiteX29" fmla="*/ 584 w 10000"/>
                <a:gd name="connsiteY29" fmla="*/ 4526 h 10000"/>
                <a:gd name="connsiteX30" fmla="*/ 602 w 10000"/>
                <a:gd name="connsiteY30" fmla="*/ 4051 h 10000"/>
                <a:gd name="connsiteX31" fmla="*/ 620 w 10000"/>
                <a:gd name="connsiteY31" fmla="*/ 3372 h 10000"/>
                <a:gd name="connsiteX32" fmla="*/ 639 w 10000"/>
                <a:gd name="connsiteY32" fmla="*/ 3026 h 10000"/>
                <a:gd name="connsiteX33" fmla="*/ 664 w 10000"/>
                <a:gd name="connsiteY33" fmla="*/ 3282 h 10000"/>
                <a:gd name="connsiteX34" fmla="*/ 682 w 10000"/>
                <a:gd name="connsiteY34" fmla="*/ 4551 h 10000"/>
                <a:gd name="connsiteX35" fmla="*/ 700 w 10000"/>
                <a:gd name="connsiteY35" fmla="*/ 6090 h 10000"/>
                <a:gd name="connsiteX36" fmla="*/ 718 w 10000"/>
                <a:gd name="connsiteY36" fmla="*/ 7256 h 10000"/>
                <a:gd name="connsiteX37" fmla="*/ 736 w 10000"/>
                <a:gd name="connsiteY37" fmla="*/ 7449 h 10000"/>
                <a:gd name="connsiteX38" fmla="*/ 765 w 10000"/>
                <a:gd name="connsiteY38" fmla="*/ 7077 h 10000"/>
                <a:gd name="connsiteX39" fmla="*/ 783 w 10000"/>
                <a:gd name="connsiteY39" fmla="*/ 5603 h 10000"/>
                <a:gd name="connsiteX40" fmla="*/ 797 w 10000"/>
                <a:gd name="connsiteY40" fmla="*/ 3282 h 10000"/>
                <a:gd name="connsiteX41" fmla="*/ 815 w 10000"/>
                <a:gd name="connsiteY41" fmla="*/ 1308 h 10000"/>
                <a:gd name="connsiteX42" fmla="*/ 844 w 10000"/>
                <a:gd name="connsiteY42" fmla="*/ 962 h 10000"/>
                <a:gd name="connsiteX43" fmla="*/ 862 w 10000"/>
                <a:gd name="connsiteY43" fmla="*/ 3282 h 10000"/>
                <a:gd name="connsiteX44" fmla="*/ 880 w 10000"/>
                <a:gd name="connsiteY44" fmla="*/ 7744 h 10000"/>
                <a:gd name="connsiteX45" fmla="*/ 898 w 10000"/>
                <a:gd name="connsiteY45" fmla="*/ 10000 h 10000"/>
                <a:gd name="connsiteX46" fmla="*/ 916 w 10000"/>
                <a:gd name="connsiteY46" fmla="*/ 8821 h 10000"/>
                <a:gd name="connsiteX47" fmla="*/ 942 w 10000"/>
                <a:gd name="connsiteY47" fmla="*/ 6564 h 10000"/>
                <a:gd name="connsiteX48" fmla="*/ 960 w 10000"/>
                <a:gd name="connsiteY48" fmla="*/ 5064 h 10000"/>
                <a:gd name="connsiteX49" fmla="*/ 988 w 10000"/>
                <a:gd name="connsiteY49" fmla="*/ 4744 h 10000"/>
                <a:gd name="connsiteX50" fmla="*/ 1006 w 10000"/>
                <a:gd name="connsiteY50" fmla="*/ 5000 h 10000"/>
                <a:gd name="connsiteX51" fmla="*/ 1025 w 10000"/>
                <a:gd name="connsiteY51" fmla="*/ 5513 h 10000"/>
                <a:gd name="connsiteX52" fmla="*/ 1043 w 10000"/>
                <a:gd name="connsiteY52" fmla="*/ 5641 h 10000"/>
                <a:gd name="connsiteX53" fmla="*/ 1061 w 10000"/>
                <a:gd name="connsiteY53" fmla="*/ 5577 h 10000"/>
                <a:gd name="connsiteX54" fmla="*/ 1075 w 10000"/>
                <a:gd name="connsiteY54" fmla="*/ 5346 h 10000"/>
                <a:gd name="connsiteX55" fmla="*/ 1093 w 10000"/>
                <a:gd name="connsiteY55" fmla="*/ 4936 h 10000"/>
                <a:gd name="connsiteX56" fmla="*/ 1122 w 10000"/>
                <a:gd name="connsiteY56" fmla="*/ 3756 h 10000"/>
                <a:gd name="connsiteX57" fmla="*/ 1140 w 10000"/>
                <a:gd name="connsiteY57" fmla="*/ 3372 h 10000"/>
                <a:gd name="connsiteX58" fmla="*/ 1165 w 10000"/>
                <a:gd name="connsiteY58" fmla="*/ 3346 h 10000"/>
                <a:gd name="connsiteX59" fmla="*/ 1183 w 10000"/>
                <a:gd name="connsiteY59" fmla="*/ 3372 h 10000"/>
                <a:gd name="connsiteX60" fmla="*/ 1201 w 10000"/>
                <a:gd name="connsiteY60" fmla="*/ 4333 h 10000"/>
                <a:gd name="connsiteX61" fmla="*/ 1219 w 10000"/>
                <a:gd name="connsiteY61" fmla="*/ 5346 h 10000"/>
                <a:gd name="connsiteX62" fmla="*/ 1237 w 10000"/>
                <a:gd name="connsiteY62" fmla="*/ 6308 h 10000"/>
                <a:gd name="connsiteX63" fmla="*/ 1266 w 10000"/>
                <a:gd name="connsiteY63" fmla="*/ 6885 h 10000"/>
                <a:gd name="connsiteX64" fmla="*/ 1284 w 10000"/>
                <a:gd name="connsiteY64" fmla="*/ 7077 h 10000"/>
                <a:gd name="connsiteX65" fmla="*/ 1302 w 10000"/>
                <a:gd name="connsiteY65" fmla="*/ 6564 h 10000"/>
                <a:gd name="connsiteX66" fmla="*/ 1320 w 10000"/>
                <a:gd name="connsiteY66" fmla="*/ 6244 h 10000"/>
                <a:gd name="connsiteX67" fmla="*/ 1338 w 10000"/>
                <a:gd name="connsiteY67" fmla="*/ 5897 h 10000"/>
                <a:gd name="connsiteX68" fmla="*/ 1364 w 10000"/>
                <a:gd name="connsiteY68" fmla="*/ 5192 h 10000"/>
                <a:gd name="connsiteX69" fmla="*/ 1382 w 10000"/>
                <a:gd name="connsiteY69" fmla="*/ 4359 h 10000"/>
                <a:gd name="connsiteX70" fmla="*/ 1400 w 10000"/>
                <a:gd name="connsiteY70" fmla="*/ 3628 h 10000"/>
                <a:gd name="connsiteX71" fmla="*/ 1425 w 10000"/>
                <a:gd name="connsiteY71" fmla="*/ 3064 h 10000"/>
                <a:gd name="connsiteX72" fmla="*/ 1443 w 10000"/>
                <a:gd name="connsiteY72" fmla="*/ 3500 h 10000"/>
                <a:gd name="connsiteX73" fmla="*/ 1461 w 10000"/>
                <a:gd name="connsiteY73" fmla="*/ 4423 h 10000"/>
                <a:gd name="connsiteX74" fmla="*/ 1479 w 10000"/>
                <a:gd name="connsiteY74" fmla="*/ 4910 h 10000"/>
                <a:gd name="connsiteX75" fmla="*/ 1497 w 10000"/>
                <a:gd name="connsiteY75" fmla="*/ 4333 h 10000"/>
                <a:gd name="connsiteX76" fmla="*/ 1526 w 10000"/>
                <a:gd name="connsiteY76" fmla="*/ 3154 h 10000"/>
                <a:gd name="connsiteX77" fmla="*/ 1544 w 10000"/>
                <a:gd name="connsiteY77" fmla="*/ 2513 h 10000"/>
                <a:gd name="connsiteX78" fmla="*/ 1562 w 10000"/>
                <a:gd name="connsiteY78" fmla="*/ 3564 h 10000"/>
                <a:gd name="connsiteX79" fmla="*/ 1587 w 10000"/>
                <a:gd name="connsiteY79" fmla="*/ 5385 h 10000"/>
                <a:gd name="connsiteX80" fmla="*/ 1605 w 10000"/>
                <a:gd name="connsiteY80" fmla="*/ 6308 h 10000"/>
                <a:gd name="connsiteX81" fmla="*/ 1623 w 10000"/>
                <a:gd name="connsiteY81" fmla="*/ 5731 h 10000"/>
                <a:gd name="connsiteX82" fmla="*/ 1641 w 10000"/>
                <a:gd name="connsiteY82" fmla="*/ 5346 h 10000"/>
                <a:gd name="connsiteX83" fmla="*/ 1659 w 10000"/>
                <a:gd name="connsiteY83" fmla="*/ 5513 h 10000"/>
                <a:gd name="connsiteX84" fmla="*/ 1677 w 10000"/>
                <a:gd name="connsiteY84" fmla="*/ 5667 h 10000"/>
                <a:gd name="connsiteX85" fmla="*/ 1703 w 10000"/>
                <a:gd name="connsiteY85" fmla="*/ 6308 h 10000"/>
                <a:gd name="connsiteX86" fmla="*/ 1721 w 10000"/>
                <a:gd name="connsiteY86" fmla="*/ 6462 h 10000"/>
                <a:gd name="connsiteX87" fmla="*/ 1739 w 10000"/>
                <a:gd name="connsiteY87" fmla="*/ 6051 h 10000"/>
                <a:gd name="connsiteX88" fmla="*/ 1757 w 10000"/>
                <a:gd name="connsiteY88" fmla="*/ 5513 h 10000"/>
                <a:gd name="connsiteX89" fmla="*/ 1786 w 10000"/>
                <a:gd name="connsiteY89" fmla="*/ 5385 h 10000"/>
                <a:gd name="connsiteX90" fmla="*/ 1804 w 10000"/>
                <a:gd name="connsiteY90" fmla="*/ 5449 h 10000"/>
                <a:gd name="connsiteX91" fmla="*/ 1822 w 10000"/>
                <a:gd name="connsiteY91" fmla="*/ 5513 h 10000"/>
                <a:gd name="connsiteX92" fmla="*/ 1847 w 10000"/>
                <a:gd name="connsiteY92" fmla="*/ 5192 h 10000"/>
                <a:gd name="connsiteX93" fmla="*/ 1865 w 10000"/>
                <a:gd name="connsiteY93" fmla="*/ 4397 h 10000"/>
                <a:gd name="connsiteX94" fmla="*/ 1883 w 10000"/>
                <a:gd name="connsiteY94" fmla="*/ 4295 h 10000"/>
                <a:gd name="connsiteX95" fmla="*/ 1901 w 10000"/>
                <a:gd name="connsiteY95" fmla="*/ 4526 h 10000"/>
                <a:gd name="connsiteX96" fmla="*/ 1919 w 10000"/>
                <a:gd name="connsiteY96" fmla="*/ 5385 h 10000"/>
                <a:gd name="connsiteX97" fmla="*/ 1937 w 10000"/>
                <a:gd name="connsiteY97" fmla="*/ 6590 h 10000"/>
                <a:gd name="connsiteX98" fmla="*/ 1955 w 10000"/>
                <a:gd name="connsiteY98" fmla="*/ 6949 h 10000"/>
                <a:gd name="connsiteX99" fmla="*/ 1981 w 10000"/>
                <a:gd name="connsiteY99" fmla="*/ 6141 h 10000"/>
                <a:gd name="connsiteX100" fmla="*/ 2009 w 10000"/>
                <a:gd name="connsiteY100" fmla="*/ 5346 h 10000"/>
                <a:gd name="connsiteX101" fmla="*/ 2027 w 10000"/>
                <a:gd name="connsiteY101" fmla="*/ 5154 h 10000"/>
                <a:gd name="connsiteX102" fmla="*/ 2045 w 10000"/>
                <a:gd name="connsiteY102" fmla="*/ 5641 h 10000"/>
                <a:gd name="connsiteX103" fmla="*/ 2063 w 10000"/>
                <a:gd name="connsiteY103" fmla="*/ 5795 h 10000"/>
                <a:gd name="connsiteX104" fmla="*/ 2082 w 10000"/>
                <a:gd name="connsiteY104" fmla="*/ 5731 h 10000"/>
                <a:gd name="connsiteX105" fmla="*/ 2100 w 10000"/>
                <a:gd name="connsiteY105" fmla="*/ 5346 h 10000"/>
                <a:gd name="connsiteX106" fmla="*/ 2125 w 10000"/>
                <a:gd name="connsiteY106" fmla="*/ 4910 h 10000"/>
                <a:gd name="connsiteX107" fmla="*/ 2143 w 10000"/>
                <a:gd name="connsiteY107" fmla="*/ 4615 h 10000"/>
                <a:gd name="connsiteX108" fmla="*/ 2161 w 10000"/>
                <a:gd name="connsiteY108" fmla="*/ 4462 h 10000"/>
                <a:gd name="connsiteX109" fmla="*/ 2186 w 10000"/>
                <a:gd name="connsiteY109" fmla="*/ 4423 h 10000"/>
                <a:gd name="connsiteX110" fmla="*/ 2204 w 10000"/>
                <a:gd name="connsiteY110" fmla="*/ 4397 h 10000"/>
                <a:gd name="connsiteX111" fmla="*/ 2222 w 10000"/>
                <a:gd name="connsiteY111" fmla="*/ 4179 h 10000"/>
                <a:gd name="connsiteX112" fmla="*/ 2240 w 10000"/>
                <a:gd name="connsiteY112" fmla="*/ 3731 h 10000"/>
                <a:gd name="connsiteX113" fmla="*/ 2258 w 10000"/>
                <a:gd name="connsiteY113" fmla="*/ 3000 h 10000"/>
                <a:gd name="connsiteX114" fmla="*/ 2287 w 10000"/>
                <a:gd name="connsiteY114" fmla="*/ 2513 h 10000"/>
                <a:gd name="connsiteX115" fmla="*/ 2305 w 10000"/>
                <a:gd name="connsiteY115" fmla="*/ 3026 h 10000"/>
                <a:gd name="connsiteX116" fmla="*/ 2323 w 10000"/>
                <a:gd name="connsiteY116" fmla="*/ 4590 h 10000"/>
                <a:gd name="connsiteX117" fmla="*/ 2341 w 10000"/>
                <a:gd name="connsiteY117" fmla="*/ 6397 h 10000"/>
                <a:gd name="connsiteX118" fmla="*/ 2359 w 10000"/>
                <a:gd name="connsiteY118" fmla="*/ 7192 h 10000"/>
                <a:gd name="connsiteX119" fmla="*/ 2385 w 10000"/>
                <a:gd name="connsiteY119" fmla="*/ 6910 h 10000"/>
                <a:gd name="connsiteX120" fmla="*/ 2403 w 10000"/>
                <a:gd name="connsiteY120" fmla="*/ 6179 h 10000"/>
                <a:gd name="connsiteX121" fmla="*/ 2421 w 10000"/>
                <a:gd name="connsiteY121" fmla="*/ 4936 h 10000"/>
                <a:gd name="connsiteX122" fmla="*/ 2449 w 10000"/>
                <a:gd name="connsiteY122" fmla="*/ 3603 h 10000"/>
                <a:gd name="connsiteX123" fmla="*/ 2464 w 10000"/>
                <a:gd name="connsiteY123" fmla="*/ 2872 h 10000"/>
                <a:gd name="connsiteX124" fmla="*/ 2482 w 10000"/>
                <a:gd name="connsiteY124" fmla="*/ 2231 h 10000"/>
                <a:gd name="connsiteX125" fmla="*/ 2500 w 10000"/>
                <a:gd name="connsiteY125" fmla="*/ 3064 h 10000"/>
                <a:gd name="connsiteX126" fmla="*/ 2518 w 10000"/>
                <a:gd name="connsiteY126" fmla="*/ 5577 h 10000"/>
                <a:gd name="connsiteX127" fmla="*/ 2547 w 10000"/>
                <a:gd name="connsiteY127" fmla="*/ 7359 h 10000"/>
                <a:gd name="connsiteX128" fmla="*/ 2565 w 10000"/>
                <a:gd name="connsiteY128" fmla="*/ 7128 h 10000"/>
                <a:gd name="connsiteX129" fmla="*/ 2590 w 10000"/>
                <a:gd name="connsiteY129" fmla="*/ 6372 h 10000"/>
                <a:gd name="connsiteX130" fmla="*/ 2608 w 10000"/>
                <a:gd name="connsiteY130" fmla="*/ 5538 h 10000"/>
                <a:gd name="connsiteX131" fmla="*/ 2626 w 10000"/>
                <a:gd name="connsiteY131" fmla="*/ 4654 h 10000"/>
                <a:gd name="connsiteX132" fmla="*/ 2644 w 10000"/>
                <a:gd name="connsiteY132" fmla="*/ 3987 h 10000"/>
                <a:gd name="connsiteX133" fmla="*/ 2662 w 10000"/>
                <a:gd name="connsiteY133" fmla="*/ 3410 h 10000"/>
                <a:gd name="connsiteX134" fmla="*/ 2680 w 10000"/>
                <a:gd name="connsiteY134" fmla="*/ 3885 h 10000"/>
                <a:gd name="connsiteX135" fmla="*/ 2698 w 10000"/>
                <a:gd name="connsiteY135" fmla="*/ 5987 h 10000"/>
                <a:gd name="connsiteX136" fmla="*/ 2727 w 10000"/>
                <a:gd name="connsiteY136" fmla="*/ 7679 h 10000"/>
                <a:gd name="connsiteX137" fmla="*/ 2742 w 10000"/>
                <a:gd name="connsiteY137" fmla="*/ 7641 h 10000"/>
                <a:gd name="connsiteX138" fmla="*/ 2760 w 10000"/>
                <a:gd name="connsiteY138" fmla="*/ 7103 h 10000"/>
                <a:gd name="connsiteX139" fmla="*/ 2778 w 10000"/>
                <a:gd name="connsiteY139" fmla="*/ 6500 h 10000"/>
                <a:gd name="connsiteX140" fmla="*/ 2807 w 10000"/>
                <a:gd name="connsiteY140" fmla="*/ 5962 h 10000"/>
                <a:gd name="connsiteX141" fmla="*/ 2825 w 10000"/>
                <a:gd name="connsiteY141" fmla="*/ 5321 h 10000"/>
                <a:gd name="connsiteX142" fmla="*/ 2843 w 10000"/>
                <a:gd name="connsiteY142" fmla="*/ 4744 h 10000"/>
                <a:gd name="connsiteX143" fmla="*/ 2868 w 10000"/>
                <a:gd name="connsiteY143" fmla="*/ 4051 h 10000"/>
                <a:gd name="connsiteX144" fmla="*/ 2886 w 10000"/>
                <a:gd name="connsiteY144" fmla="*/ 3372 h 10000"/>
                <a:gd name="connsiteX145" fmla="*/ 2904 w 10000"/>
                <a:gd name="connsiteY145" fmla="*/ 3667 h 10000"/>
                <a:gd name="connsiteX146" fmla="*/ 2922 w 10000"/>
                <a:gd name="connsiteY146" fmla="*/ 4295 h 10000"/>
                <a:gd name="connsiteX147" fmla="*/ 2940 w 10000"/>
                <a:gd name="connsiteY147" fmla="*/ 4808 h 10000"/>
                <a:gd name="connsiteX148" fmla="*/ 2958 w 10000"/>
                <a:gd name="connsiteY148" fmla="*/ 5667 h 10000"/>
                <a:gd name="connsiteX149" fmla="*/ 2987 w 10000"/>
                <a:gd name="connsiteY149" fmla="*/ 6205 h 10000"/>
                <a:gd name="connsiteX150" fmla="*/ 3005 w 10000"/>
                <a:gd name="connsiteY150" fmla="*/ 6141 h 10000"/>
                <a:gd name="connsiteX151" fmla="*/ 3019 w 10000"/>
                <a:gd name="connsiteY151" fmla="*/ 5705 h 10000"/>
                <a:gd name="connsiteX152" fmla="*/ 3048 w 10000"/>
                <a:gd name="connsiteY152" fmla="*/ 5154 h 10000"/>
                <a:gd name="connsiteX153" fmla="*/ 3066 w 10000"/>
                <a:gd name="connsiteY153" fmla="*/ 4526 h 10000"/>
                <a:gd name="connsiteX154" fmla="*/ 3084 w 10000"/>
                <a:gd name="connsiteY154" fmla="*/ 4590 h 10000"/>
                <a:gd name="connsiteX155" fmla="*/ 3102 w 10000"/>
                <a:gd name="connsiteY155" fmla="*/ 5321 h 10000"/>
                <a:gd name="connsiteX156" fmla="*/ 3128 w 10000"/>
                <a:gd name="connsiteY156" fmla="*/ 5962 h 10000"/>
                <a:gd name="connsiteX157" fmla="*/ 3146 w 10000"/>
                <a:gd name="connsiteY157" fmla="*/ 5859 h 10000"/>
                <a:gd name="connsiteX158" fmla="*/ 3164 w 10000"/>
                <a:gd name="connsiteY158" fmla="*/ 5064 h 10000"/>
                <a:gd name="connsiteX159" fmla="*/ 3182 w 10000"/>
                <a:gd name="connsiteY159" fmla="*/ 4359 h 10000"/>
                <a:gd name="connsiteX160" fmla="*/ 3211 w 10000"/>
                <a:gd name="connsiteY160" fmla="*/ 4013 h 10000"/>
                <a:gd name="connsiteX161" fmla="*/ 3229 w 10000"/>
                <a:gd name="connsiteY161" fmla="*/ 4333 h 10000"/>
                <a:gd name="connsiteX162" fmla="*/ 3247 w 10000"/>
                <a:gd name="connsiteY162" fmla="*/ 4936 h 10000"/>
                <a:gd name="connsiteX163" fmla="*/ 3265 w 10000"/>
                <a:gd name="connsiteY163" fmla="*/ 5603 h 10000"/>
                <a:gd name="connsiteX164" fmla="*/ 3283 w 10000"/>
                <a:gd name="connsiteY164" fmla="*/ 5705 h 10000"/>
                <a:gd name="connsiteX165" fmla="*/ 3308 w 10000"/>
                <a:gd name="connsiteY165" fmla="*/ 5449 h 10000"/>
                <a:gd name="connsiteX166" fmla="*/ 3326 w 10000"/>
                <a:gd name="connsiteY166" fmla="*/ 5103 h 10000"/>
                <a:gd name="connsiteX167" fmla="*/ 3344 w 10000"/>
                <a:gd name="connsiteY167" fmla="*/ 4359 h 10000"/>
                <a:gd name="connsiteX168" fmla="*/ 3362 w 10000"/>
                <a:gd name="connsiteY168" fmla="*/ 3731 h 10000"/>
                <a:gd name="connsiteX169" fmla="*/ 3380 w 10000"/>
                <a:gd name="connsiteY169" fmla="*/ 3923 h 10000"/>
                <a:gd name="connsiteX170" fmla="*/ 3405 w 10000"/>
                <a:gd name="connsiteY170" fmla="*/ 3500 h 10000"/>
                <a:gd name="connsiteX171" fmla="*/ 3424 w 10000"/>
                <a:gd name="connsiteY171" fmla="*/ 2615 h 10000"/>
                <a:gd name="connsiteX172" fmla="*/ 3452 w 10000"/>
                <a:gd name="connsiteY172" fmla="*/ 897 h 10000"/>
                <a:gd name="connsiteX173" fmla="*/ 3470 w 10000"/>
                <a:gd name="connsiteY173" fmla="*/ 1154 h 10000"/>
                <a:gd name="connsiteX174" fmla="*/ 3488 w 10000"/>
                <a:gd name="connsiteY174" fmla="*/ 3987 h 10000"/>
                <a:gd name="connsiteX175" fmla="*/ 3506 w 10000"/>
                <a:gd name="connsiteY175" fmla="*/ 7577 h 10000"/>
                <a:gd name="connsiteX176" fmla="*/ 3525 w 10000"/>
                <a:gd name="connsiteY176" fmla="*/ 9423 h 10000"/>
                <a:gd name="connsiteX177" fmla="*/ 3543 w 10000"/>
                <a:gd name="connsiteY177" fmla="*/ 9167 h 10000"/>
                <a:gd name="connsiteX178" fmla="*/ 3561 w 10000"/>
                <a:gd name="connsiteY178" fmla="*/ 7872 h 10000"/>
                <a:gd name="connsiteX179" fmla="*/ 3586 w 10000"/>
                <a:gd name="connsiteY179" fmla="*/ 6782 h 10000"/>
                <a:gd name="connsiteX180" fmla="*/ 3604 w 10000"/>
                <a:gd name="connsiteY180" fmla="*/ 5897 h 10000"/>
                <a:gd name="connsiteX181" fmla="*/ 3629 w 10000"/>
                <a:gd name="connsiteY181" fmla="*/ 5410 h 10000"/>
                <a:gd name="connsiteX182" fmla="*/ 3647 w 10000"/>
                <a:gd name="connsiteY182" fmla="*/ 5282 h 10000"/>
                <a:gd name="connsiteX183" fmla="*/ 3665 w 10000"/>
                <a:gd name="connsiteY183" fmla="*/ 5346 h 10000"/>
                <a:gd name="connsiteX184" fmla="*/ 3683 w 10000"/>
                <a:gd name="connsiteY184" fmla="*/ 5038 h 10000"/>
                <a:gd name="connsiteX185" fmla="*/ 3701 w 10000"/>
                <a:gd name="connsiteY185" fmla="*/ 4872 h 10000"/>
                <a:gd name="connsiteX186" fmla="*/ 3730 w 10000"/>
                <a:gd name="connsiteY186" fmla="*/ 4718 h 10000"/>
                <a:gd name="connsiteX187" fmla="*/ 3748 w 10000"/>
                <a:gd name="connsiteY187" fmla="*/ 4936 h 10000"/>
                <a:gd name="connsiteX188" fmla="*/ 3766 w 10000"/>
                <a:gd name="connsiteY188" fmla="*/ 5103 h 10000"/>
                <a:gd name="connsiteX189" fmla="*/ 3784 w 10000"/>
                <a:gd name="connsiteY189" fmla="*/ 5474 h 10000"/>
                <a:gd name="connsiteX190" fmla="*/ 3810 w 10000"/>
                <a:gd name="connsiteY190" fmla="*/ 5410 h 10000"/>
                <a:gd name="connsiteX191" fmla="*/ 3828 w 10000"/>
                <a:gd name="connsiteY191" fmla="*/ 5218 h 10000"/>
                <a:gd name="connsiteX192" fmla="*/ 3846 w 10000"/>
                <a:gd name="connsiteY192" fmla="*/ 5000 h 10000"/>
                <a:gd name="connsiteX193" fmla="*/ 3864 w 10000"/>
                <a:gd name="connsiteY193" fmla="*/ 4872 h 10000"/>
                <a:gd name="connsiteX194" fmla="*/ 3882 w 10000"/>
                <a:gd name="connsiteY194" fmla="*/ 4744 h 10000"/>
                <a:gd name="connsiteX195" fmla="*/ 3907 w 10000"/>
                <a:gd name="connsiteY195" fmla="*/ 4808 h 10000"/>
                <a:gd name="connsiteX196" fmla="*/ 3925 w 10000"/>
                <a:gd name="connsiteY196" fmla="*/ 4782 h 10000"/>
                <a:gd name="connsiteX197" fmla="*/ 3943 w 10000"/>
                <a:gd name="connsiteY197" fmla="*/ 4590 h 10000"/>
                <a:gd name="connsiteX198" fmla="*/ 3961 w 10000"/>
                <a:gd name="connsiteY198" fmla="*/ 4654 h 10000"/>
                <a:gd name="connsiteX199" fmla="*/ 3990 w 10000"/>
                <a:gd name="connsiteY199" fmla="*/ 4782 h 10000"/>
                <a:gd name="connsiteX200" fmla="*/ 4008 w 10000"/>
                <a:gd name="connsiteY200" fmla="*/ 4872 h 10000"/>
                <a:gd name="connsiteX201" fmla="*/ 4026 w 10000"/>
                <a:gd name="connsiteY201" fmla="*/ 4179 h 10000"/>
                <a:gd name="connsiteX202" fmla="*/ 4051 w 10000"/>
                <a:gd name="connsiteY202" fmla="*/ 2423 h 10000"/>
                <a:gd name="connsiteX203" fmla="*/ 4069 w 10000"/>
                <a:gd name="connsiteY203" fmla="*/ 923 h 10000"/>
                <a:gd name="connsiteX204" fmla="*/ 4087 w 10000"/>
                <a:gd name="connsiteY204" fmla="*/ 0 h 10000"/>
                <a:gd name="connsiteX205" fmla="*/ 4105 w 10000"/>
                <a:gd name="connsiteY205" fmla="*/ 1051 h 10000"/>
                <a:gd name="connsiteX206" fmla="*/ 4123 w 10000"/>
                <a:gd name="connsiteY206" fmla="*/ 4487 h 10000"/>
                <a:gd name="connsiteX207" fmla="*/ 4141 w 10000"/>
                <a:gd name="connsiteY207" fmla="*/ 7705 h 10000"/>
                <a:gd name="connsiteX208" fmla="*/ 4167 w 10000"/>
                <a:gd name="connsiteY208" fmla="*/ 9397 h 10000"/>
                <a:gd name="connsiteX209" fmla="*/ 4185 w 10000"/>
                <a:gd name="connsiteY209" fmla="*/ 9397 h 10000"/>
                <a:gd name="connsiteX210" fmla="*/ 4203 w 10000"/>
                <a:gd name="connsiteY210" fmla="*/ 8436 h 10000"/>
                <a:gd name="connsiteX211" fmla="*/ 4232 w 10000"/>
                <a:gd name="connsiteY211" fmla="*/ 7679 h 10000"/>
                <a:gd name="connsiteX212" fmla="*/ 4250 w 10000"/>
                <a:gd name="connsiteY212" fmla="*/ 7231 h 10000"/>
                <a:gd name="connsiteX213" fmla="*/ 4268 w 10000"/>
                <a:gd name="connsiteY213" fmla="*/ 6436 h 10000"/>
                <a:gd name="connsiteX214" fmla="*/ 4286 w 10000"/>
                <a:gd name="connsiteY214" fmla="*/ 5538 h 10000"/>
                <a:gd name="connsiteX215" fmla="*/ 4304 w 10000"/>
                <a:gd name="connsiteY215" fmla="*/ 4872 h 10000"/>
                <a:gd name="connsiteX216" fmla="*/ 4329 w 10000"/>
                <a:gd name="connsiteY216" fmla="*/ 4423 h 10000"/>
                <a:gd name="connsiteX217" fmla="*/ 4347 w 10000"/>
                <a:gd name="connsiteY217" fmla="*/ 4462 h 10000"/>
                <a:gd name="connsiteX218" fmla="*/ 4365 w 10000"/>
                <a:gd name="connsiteY218" fmla="*/ 3885 h 10000"/>
                <a:gd name="connsiteX219" fmla="*/ 4383 w 10000"/>
                <a:gd name="connsiteY219" fmla="*/ 2744 h 10000"/>
                <a:gd name="connsiteX220" fmla="*/ 4401 w 10000"/>
                <a:gd name="connsiteY220" fmla="*/ 1949 h 10000"/>
                <a:gd name="connsiteX221" fmla="*/ 4426 w 10000"/>
                <a:gd name="connsiteY221" fmla="*/ 2897 h 10000"/>
                <a:gd name="connsiteX222" fmla="*/ 4444 w 10000"/>
                <a:gd name="connsiteY222" fmla="*/ 5833 h 10000"/>
                <a:gd name="connsiteX223" fmla="*/ 4473 w 10000"/>
                <a:gd name="connsiteY223" fmla="*/ 8000 h 10000"/>
                <a:gd name="connsiteX224" fmla="*/ 4491 w 10000"/>
                <a:gd name="connsiteY224" fmla="*/ 8090 h 10000"/>
                <a:gd name="connsiteX225" fmla="*/ 4509 w 10000"/>
                <a:gd name="connsiteY225" fmla="*/ 7103 h 10000"/>
                <a:gd name="connsiteX226" fmla="*/ 4527 w 10000"/>
                <a:gd name="connsiteY226" fmla="*/ 6205 h 10000"/>
                <a:gd name="connsiteX227" fmla="*/ 4545 w 10000"/>
                <a:gd name="connsiteY227" fmla="*/ 5641 h 10000"/>
                <a:gd name="connsiteX228" fmla="*/ 4563 w 10000"/>
                <a:gd name="connsiteY228" fmla="*/ 5321 h 10000"/>
                <a:gd name="connsiteX229" fmla="*/ 4589 w 10000"/>
                <a:gd name="connsiteY229" fmla="*/ 5154 h 10000"/>
                <a:gd name="connsiteX230" fmla="*/ 4607 w 10000"/>
                <a:gd name="connsiteY230" fmla="*/ 4872 h 10000"/>
                <a:gd name="connsiteX231" fmla="*/ 4625 w 10000"/>
                <a:gd name="connsiteY231" fmla="*/ 4526 h 10000"/>
                <a:gd name="connsiteX232" fmla="*/ 4654 w 10000"/>
                <a:gd name="connsiteY232" fmla="*/ 4333 h 10000"/>
                <a:gd name="connsiteX233" fmla="*/ 4672 w 10000"/>
                <a:gd name="connsiteY233" fmla="*/ 4115 h 10000"/>
                <a:gd name="connsiteX234" fmla="*/ 4686 w 10000"/>
                <a:gd name="connsiteY234" fmla="*/ 3859 h 10000"/>
                <a:gd name="connsiteX235" fmla="*/ 4704 w 10000"/>
                <a:gd name="connsiteY235" fmla="*/ 3692 h 10000"/>
                <a:gd name="connsiteX236" fmla="*/ 4722 w 10000"/>
                <a:gd name="connsiteY236" fmla="*/ 3603 h 10000"/>
                <a:gd name="connsiteX237" fmla="*/ 4751 w 10000"/>
                <a:gd name="connsiteY237" fmla="*/ 3821 h 10000"/>
                <a:gd name="connsiteX238" fmla="*/ 4769 w 10000"/>
                <a:gd name="connsiteY238" fmla="*/ 4590 h 10000"/>
                <a:gd name="connsiteX239" fmla="*/ 4787 w 10000"/>
                <a:gd name="connsiteY239" fmla="*/ 5103 h 10000"/>
                <a:gd name="connsiteX240" fmla="*/ 4805 w 10000"/>
                <a:gd name="connsiteY240" fmla="*/ 5346 h 10000"/>
                <a:gd name="connsiteX241" fmla="*/ 4830 w 10000"/>
                <a:gd name="connsiteY241" fmla="*/ 5474 h 10000"/>
                <a:gd name="connsiteX242" fmla="*/ 4848 w 10000"/>
                <a:gd name="connsiteY242" fmla="*/ 5538 h 10000"/>
                <a:gd name="connsiteX243" fmla="*/ 4867 w 10000"/>
                <a:gd name="connsiteY243" fmla="*/ 5513 h 10000"/>
                <a:gd name="connsiteX244" fmla="*/ 4885 w 10000"/>
                <a:gd name="connsiteY244" fmla="*/ 5218 h 10000"/>
                <a:gd name="connsiteX245" fmla="*/ 4913 w 10000"/>
                <a:gd name="connsiteY245" fmla="*/ 4744 h 10000"/>
                <a:gd name="connsiteX246" fmla="*/ 4931 w 10000"/>
                <a:gd name="connsiteY246" fmla="*/ 4397 h 10000"/>
                <a:gd name="connsiteX247" fmla="*/ 4949 w 10000"/>
                <a:gd name="connsiteY247" fmla="*/ 3821 h 10000"/>
                <a:gd name="connsiteX248" fmla="*/ 4964 w 10000"/>
                <a:gd name="connsiteY248" fmla="*/ 3372 h 10000"/>
                <a:gd name="connsiteX249" fmla="*/ 4982 w 10000"/>
                <a:gd name="connsiteY249" fmla="*/ 3372 h 10000"/>
                <a:gd name="connsiteX250" fmla="*/ 5000 w 10000"/>
                <a:gd name="connsiteY250" fmla="*/ 3795 h 10000"/>
                <a:gd name="connsiteX251" fmla="*/ 5029 w 10000"/>
                <a:gd name="connsiteY251" fmla="*/ 5192 h 10000"/>
                <a:gd name="connsiteX252" fmla="*/ 5054 w 10000"/>
                <a:gd name="connsiteY252" fmla="*/ 6436 h 10000"/>
                <a:gd name="connsiteX253" fmla="*/ 5072 w 10000"/>
                <a:gd name="connsiteY253" fmla="*/ 7321 h 10000"/>
                <a:gd name="connsiteX254" fmla="*/ 5090 w 10000"/>
                <a:gd name="connsiteY254" fmla="*/ 7359 h 10000"/>
                <a:gd name="connsiteX255" fmla="*/ 5108 w 10000"/>
                <a:gd name="connsiteY255" fmla="*/ 6846 h 10000"/>
                <a:gd name="connsiteX256" fmla="*/ 5126 w 10000"/>
                <a:gd name="connsiteY256" fmla="*/ 6179 h 10000"/>
                <a:gd name="connsiteX257" fmla="*/ 5144 w 10000"/>
                <a:gd name="connsiteY257" fmla="*/ 5897 h 10000"/>
                <a:gd name="connsiteX258" fmla="*/ 5162 w 10000"/>
                <a:gd name="connsiteY258" fmla="*/ 5538 h 10000"/>
                <a:gd name="connsiteX259" fmla="*/ 5191 w 10000"/>
                <a:gd name="connsiteY259" fmla="*/ 4590 h 10000"/>
                <a:gd name="connsiteX260" fmla="*/ 5209 w 10000"/>
                <a:gd name="connsiteY260" fmla="*/ 3064 h 10000"/>
                <a:gd name="connsiteX261" fmla="*/ 5227 w 10000"/>
                <a:gd name="connsiteY261" fmla="*/ 2615 h 10000"/>
                <a:gd name="connsiteX262" fmla="*/ 5253 w 10000"/>
                <a:gd name="connsiteY262" fmla="*/ 3474 h 10000"/>
                <a:gd name="connsiteX263" fmla="*/ 5271 w 10000"/>
                <a:gd name="connsiteY263" fmla="*/ 4359 h 10000"/>
                <a:gd name="connsiteX264" fmla="*/ 5289 w 10000"/>
                <a:gd name="connsiteY264" fmla="*/ 5321 h 10000"/>
                <a:gd name="connsiteX265" fmla="*/ 5307 w 10000"/>
                <a:gd name="connsiteY265" fmla="*/ 7013 h 10000"/>
                <a:gd name="connsiteX266" fmla="*/ 5332 w 10000"/>
                <a:gd name="connsiteY266" fmla="*/ 8179 h 10000"/>
                <a:gd name="connsiteX267" fmla="*/ 5350 w 10000"/>
                <a:gd name="connsiteY267" fmla="*/ 8115 h 10000"/>
                <a:gd name="connsiteX268" fmla="*/ 5368 w 10000"/>
                <a:gd name="connsiteY268" fmla="*/ 7256 h 10000"/>
                <a:gd name="connsiteX269" fmla="*/ 5386 w 10000"/>
                <a:gd name="connsiteY269" fmla="*/ 6269 h 10000"/>
                <a:gd name="connsiteX270" fmla="*/ 5404 w 10000"/>
                <a:gd name="connsiteY270" fmla="*/ 5410 h 10000"/>
                <a:gd name="connsiteX271" fmla="*/ 5422 w 10000"/>
                <a:gd name="connsiteY271" fmla="*/ 4974 h 10000"/>
                <a:gd name="connsiteX272" fmla="*/ 5451 w 10000"/>
                <a:gd name="connsiteY272" fmla="*/ 4551 h 10000"/>
                <a:gd name="connsiteX273" fmla="*/ 5469 w 10000"/>
                <a:gd name="connsiteY273" fmla="*/ 4231 h 10000"/>
                <a:gd name="connsiteX274" fmla="*/ 5487 w 10000"/>
                <a:gd name="connsiteY274" fmla="*/ 3885 h 10000"/>
                <a:gd name="connsiteX275" fmla="*/ 5512 w 10000"/>
                <a:gd name="connsiteY275" fmla="*/ 3667 h 10000"/>
                <a:gd name="connsiteX276" fmla="*/ 5530 w 10000"/>
                <a:gd name="connsiteY276" fmla="*/ 3218 h 10000"/>
                <a:gd name="connsiteX277" fmla="*/ 5548 w 10000"/>
                <a:gd name="connsiteY277" fmla="*/ 3192 h 10000"/>
                <a:gd name="connsiteX278" fmla="*/ 5566 w 10000"/>
                <a:gd name="connsiteY278" fmla="*/ 3731 h 10000"/>
                <a:gd name="connsiteX279" fmla="*/ 5592 w 10000"/>
                <a:gd name="connsiteY279" fmla="*/ 4615 h 10000"/>
                <a:gd name="connsiteX280" fmla="*/ 5610 w 10000"/>
                <a:gd name="connsiteY280" fmla="*/ 5321 h 10000"/>
                <a:gd name="connsiteX281" fmla="*/ 5628 w 10000"/>
                <a:gd name="connsiteY281" fmla="*/ 5731 h 10000"/>
                <a:gd name="connsiteX282" fmla="*/ 5657 w 10000"/>
                <a:gd name="connsiteY282" fmla="*/ 6090 h 10000"/>
                <a:gd name="connsiteX283" fmla="*/ 5675 w 10000"/>
                <a:gd name="connsiteY283" fmla="*/ 6026 h 10000"/>
                <a:gd name="connsiteX284" fmla="*/ 5693 w 10000"/>
                <a:gd name="connsiteY284" fmla="*/ 5321 h 10000"/>
                <a:gd name="connsiteX285" fmla="*/ 5711 w 10000"/>
                <a:gd name="connsiteY285" fmla="*/ 4397 h 10000"/>
                <a:gd name="connsiteX286" fmla="*/ 5729 w 10000"/>
                <a:gd name="connsiteY286" fmla="*/ 4077 h 10000"/>
                <a:gd name="connsiteX287" fmla="*/ 5747 w 10000"/>
                <a:gd name="connsiteY287" fmla="*/ 4051 h 10000"/>
                <a:gd name="connsiteX288" fmla="*/ 5772 w 10000"/>
                <a:gd name="connsiteY288" fmla="*/ 4974 h 10000"/>
                <a:gd name="connsiteX289" fmla="*/ 5790 w 10000"/>
                <a:gd name="connsiteY289" fmla="*/ 5897 h 10000"/>
                <a:gd name="connsiteX290" fmla="*/ 5808 w 10000"/>
                <a:gd name="connsiteY290" fmla="*/ 5795 h 10000"/>
                <a:gd name="connsiteX291" fmla="*/ 5826 w 10000"/>
                <a:gd name="connsiteY291" fmla="*/ 5321 h 10000"/>
                <a:gd name="connsiteX292" fmla="*/ 5851 w 10000"/>
                <a:gd name="connsiteY292" fmla="*/ 5064 h 10000"/>
                <a:gd name="connsiteX293" fmla="*/ 5869 w 10000"/>
                <a:gd name="connsiteY293" fmla="*/ 5321 h 10000"/>
                <a:gd name="connsiteX294" fmla="*/ 5887 w 10000"/>
                <a:gd name="connsiteY294" fmla="*/ 5154 h 10000"/>
                <a:gd name="connsiteX295" fmla="*/ 5905 w 10000"/>
                <a:gd name="connsiteY295" fmla="*/ 4936 h 10000"/>
                <a:gd name="connsiteX296" fmla="*/ 5934 w 10000"/>
                <a:gd name="connsiteY296" fmla="*/ 4462 h 10000"/>
                <a:gd name="connsiteX297" fmla="*/ 6068 w 10000"/>
                <a:gd name="connsiteY297" fmla="*/ 4846 h 10000"/>
                <a:gd name="connsiteX298" fmla="*/ 6093 w 10000"/>
                <a:gd name="connsiteY298" fmla="*/ 4487 h 10000"/>
                <a:gd name="connsiteX299" fmla="*/ 6129 w 10000"/>
                <a:gd name="connsiteY299" fmla="*/ 4654 h 10000"/>
                <a:gd name="connsiteX300" fmla="*/ 6165 w 10000"/>
                <a:gd name="connsiteY300" fmla="*/ 5154 h 10000"/>
                <a:gd name="connsiteX301" fmla="*/ 6194 w 10000"/>
                <a:gd name="connsiteY301" fmla="*/ 4013 h 10000"/>
                <a:gd name="connsiteX302" fmla="*/ 6212 w 10000"/>
                <a:gd name="connsiteY302" fmla="*/ 3064 h 10000"/>
                <a:gd name="connsiteX303" fmla="*/ 6230 w 10000"/>
                <a:gd name="connsiteY303" fmla="*/ 2359 h 10000"/>
                <a:gd name="connsiteX304" fmla="*/ 6255 w 10000"/>
                <a:gd name="connsiteY304" fmla="*/ 3795 h 10000"/>
                <a:gd name="connsiteX305" fmla="*/ 6273 w 10000"/>
                <a:gd name="connsiteY305" fmla="*/ 5923 h 10000"/>
                <a:gd name="connsiteX306" fmla="*/ 6291 w 10000"/>
                <a:gd name="connsiteY306" fmla="*/ 7321 h 10000"/>
                <a:gd name="connsiteX307" fmla="*/ 6310 w 10000"/>
                <a:gd name="connsiteY307" fmla="*/ 7641 h 10000"/>
                <a:gd name="connsiteX308" fmla="*/ 6328 w 10000"/>
                <a:gd name="connsiteY308" fmla="*/ 7359 h 10000"/>
                <a:gd name="connsiteX309" fmla="*/ 6346 w 10000"/>
                <a:gd name="connsiteY309" fmla="*/ 5833 h 10000"/>
                <a:gd name="connsiteX310" fmla="*/ 6371 w 10000"/>
                <a:gd name="connsiteY310" fmla="*/ 3436 h 10000"/>
                <a:gd name="connsiteX311" fmla="*/ 6389 w 10000"/>
                <a:gd name="connsiteY311" fmla="*/ 1462 h 10000"/>
                <a:gd name="connsiteX312" fmla="*/ 6407 w 10000"/>
                <a:gd name="connsiteY312" fmla="*/ 705 h 10000"/>
                <a:gd name="connsiteX313" fmla="*/ 6425 w 10000"/>
                <a:gd name="connsiteY313" fmla="*/ 3000 h 10000"/>
                <a:gd name="connsiteX314" fmla="*/ 6454 w 10000"/>
                <a:gd name="connsiteY314" fmla="*/ 6436 h 10000"/>
                <a:gd name="connsiteX315" fmla="*/ 6472 w 10000"/>
                <a:gd name="connsiteY315" fmla="*/ 8628 h 10000"/>
                <a:gd name="connsiteX316" fmla="*/ 6490 w 10000"/>
                <a:gd name="connsiteY316" fmla="*/ 9077 h 10000"/>
                <a:gd name="connsiteX317" fmla="*/ 6515 w 10000"/>
                <a:gd name="connsiteY317" fmla="*/ 8603 h 10000"/>
                <a:gd name="connsiteX318" fmla="*/ 6533 w 10000"/>
                <a:gd name="connsiteY318" fmla="*/ 7679 h 10000"/>
                <a:gd name="connsiteX319" fmla="*/ 6551 w 10000"/>
                <a:gd name="connsiteY319" fmla="*/ 6846 h 10000"/>
                <a:gd name="connsiteX320" fmla="*/ 6569 w 10000"/>
                <a:gd name="connsiteY320" fmla="*/ 6090 h 10000"/>
                <a:gd name="connsiteX321" fmla="*/ 6587 w 10000"/>
                <a:gd name="connsiteY321" fmla="*/ 5128 h 10000"/>
                <a:gd name="connsiteX322" fmla="*/ 6605 w 10000"/>
                <a:gd name="connsiteY322" fmla="*/ 4013 h 10000"/>
                <a:gd name="connsiteX323" fmla="*/ 6631 w 10000"/>
                <a:gd name="connsiteY323" fmla="*/ 3372 h 10000"/>
                <a:gd name="connsiteX324" fmla="*/ 6649 w 10000"/>
                <a:gd name="connsiteY324" fmla="*/ 3436 h 10000"/>
                <a:gd name="connsiteX325" fmla="*/ 6677 w 10000"/>
                <a:gd name="connsiteY325" fmla="*/ 4179 h 10000"/>
                <a:gd name="connsiteX326" fmla="*/ 6696 w 10000"/>
                <a:gd name="connsiteY326" fmla="*/ 4551 h 10000"/>
                <a:gd name="connsiteX327" fmla="*/ 6714 w 10000"/>
                <a:gd name="connsiteY327" fmla="*/ 4333 h 10000"/>
                <a:gd name="connsiteX328" fmla="*/ 6732 w 10000"/>
                <a:gd name="connsiteY328" fmla="*/ 4269 h 10000"/>
                <a:gd name="connsiteX329" fmla="*/ 6750 w 10000"/>
                <a:gd name="connsiteY329" fmla="*/ 4333 h 10000"/>
                <a:gd name="connsiteX330" fmla="*/ 6768 w 10000"/>
                <a:gd name="connsiteY330" fmla="*/ 4615 h 10000"/>
                <a:gd name="connsiteX331" fmla="*/ 6793 w 10000"/>
                <a:gd name="connsiteY331" fmla="*/ 4936 h 10000"/>
                <a:gd name="connsiteX332" fmla="*/ 6811 w 10000"/>
                <a:gd name="connsiteY332" fmla="*/ 4974 h 10000"/>
                <a:gd name="connsiteX333" fmla="*/ 6829 w 10000"/>
                <a:gd name="connsiteY333" fmla="*/ 4744 h 10000"/>
                <a:gd name="connsiteX334" fmla="*/ 6847 w 10000"/>
                <a:gd name="connsiteY334" fmla="*/ 4423 h 10000"/>
                <a:gd name="connsiteX335" fmla="*/ 6876 w 10000"/>
                <a:gd name="connsiteY335" fmla="*/ 4462 h 10000"/>
                <a:gd name="connsiteX336" fmla="*/ 6890 w 10000"/>
                <a:gd name="connsiteY336" fmla="*/ 4526 h 10000"/>
                <a:gd name="connsiteX337" fmla="*/ 6908 w 10000"/>
                <a:gd name="connsiteY337" fmla="*/ 4397 h 10000"/>
                <a:gd name="connsiteX338" fmla="*/ 6937 w 10000"/>
                <a:gd name="connsiteY338" fmla="*/ 4744 h 10000"/>
                <a:gd name="connsiteX339" fmla="*/ 6955 w 10000"/>
                <a:gd name="connsiteY339" fmla="*/ 5513 h 10000"/>
                <a:gd name="connsiteX340" fmla="*/ 6973 w 10000"/>
                <a:gd name="connsiteY340" fmla="*/ 6051 h 10000"/>
                <a:gd name="connsiteX341" fmla="*/ 6991 w 10000"/>
                <a:gd name="connsiteY341" fmla="*/ 5897 h 10000"/>
                <a:gd name="connsiteX342" fmla="*/ 7009 w 10000"/>
                <a:gd name="connsiteY342" fmla="*/ 5577 h 10000"/>
                <a:gd name="connsiteX343" fmla="*/ 7027 w 10000"/>
                <a:gd name="connsiteY343" fmla="*/ 5321 h 10000"/>
                <a:gd name="connsiteX344" fmla="*/ 7053 w 10000"/>
                <a:gd name="connsiteY344" fmla="*/ 4936 h 10000"/>
                <a:gd name="connsiteX345" fmla="*/ 7071 w 10000"/>
                <a:gd name="connsiteY345" fmla="*/ 4654 h 10000"/>
                <a:gd name="connsiteX346" fmla="*/ 7089 w 10000"/>
                <a:gd name="connsiteY346" fmla="*/ 4526 h 10000"/>
                <a:gd name="connsiteX347" fmla="*/ 7118 w 10000"/>
                <a:gd name="connsiteY347" fmla="*/ 4487 h 10000"/>
                <a:gd name="connsiteX348" fmla="*/ 7136 w 10000"/>
                <a:gd name="connsiteY348" fmla="*/ 4590 h 10000"/>
                <a:gd name="connsiteX349" fmla="*/ 7154 w 10000"/>
                <a:gd name="connsiteY349" fmla="*/ 5218 h 10000"/>
                <a:gd name="connsiteX350" fmla="*/ 7168 w 10000"/>
                <a:gd name="connsiteY350" fmla="*/ 5218 h 10000"/>
                <a:gd name="connsiteX351" fmla="*/ 7186 w 10000"/>
                <a:gd name="connsiteY351" fmla="*/ 4654 h 10000"/>
                <a:gd name="connsiteX352" fmla="*/ 7215 w 10000"/>
                <a:gd name="connsiteY352" fmla="*/ 4423 h 10000"/>
                <a:gd name="connsiteX353" fmla="*/ 7233 w 10000"/>
                <a:gd name="connsiteY353" fmla="*/ 4654 h 10000"/>
                <a:gd name="connsiteX354" fmla="*/ 7251 w 10000"/>
                <a:gd name="connsiteY354" fmla="*/ 5154 h 10000"/>
                <a:gd name="connsiteX355" fmla="*/ 7276 w 10000"/>
                <a:gd name="connsiteY355" fmla="*/ 5731 h 10000"/>
                <a:gd name="connsiteX356" fmla="*/ 7294 w 10000"/>
                <a:gd name="connsiteY356" fmla="*/ 6051 h 10000"/>
                <a:gd name="connsiteX357" fmla="*/ 7312 w 10000"/>
                <a:gd name="connsiteY357" fmla="*/ 5962 h 10000"/>
                <a:gd name="connsiteX358" fmla="*/ 7330 w 10000"/>
                <a:gd name="connsiteY358" fmla="*/ 5897 h 10000"/>
                <a:gd name="connsiteX359" fmla="*/ 7348 w 10000"/>
                <a:gd name="connsiteY359" fmla="*/ 5321 h 10000"/>
                <a:gd name="connsiteX360" fmla="*/ 7367 w 10000"/>
                <a:gd name="connsiteY360" fmla="*/ 4679 h 10000"/>
                <a:gd name="connsiteX361" fmla="*/ 7395 w 10000"/>
                <a:gd name="connsiteY361" fmla="*/ 4115 h 10000"/>
                <a:gd name="connsiteX362" fmla="*/ 7413 w 10000"/>
                <a:gd name="connsiteY362" fmla="*/ 3474 h 10000"/>
                <a:gd name="connsiteX363" fmla="*/ 7431 w 10000"/>
                <a:gd name="connsiteY363" fmla="*/ 3410 h 10000"/>
                <a:gd name="connsiteX364" fmla="*/ 7446 w 10000"/>
                <a:gd name="connsiteY364" fmla="*/ 4808 h 10000"/>
                <a:gd name="connsiteX365" fmla="*/ 7475 w 10000"/>
                <a:gd name="connsiteY365" fmla="*/ 6090 h 10000"/>
                <a:gd name="connsiteX366" fmla="*/ 7493 w 10000"/>
                <a:gd name="connsiteY366" fmla="*/ 5833 h 10000"/>
                <a:gd name="connsiteX367" fmla="*/ 7511 w 10000"/>
                <a:gd name="connsiteY367" fmla="*/ 4359 h 10000"/>
                <a:gd name="connsiteX368" fmla="*/ 7536 w 10000"/>
                <a:gd name="connsiteY368" fmla="*/ 2705 h 10000"/>
                <a:gd name="connsiteX369" fmla="*/ 7554 w 10000"/>
                <a:gd name="connsiteY369" fmla="*/ 1974 h 10000"/>
                <a:gd name="connsiteX370" fmla="*/ 7572 w 10000"/>
                <a:gd name="connsiteY370" fmla="*/ 4013 h 10000"/>
                <a:gd name="connsiteX371" fmla="*/ 7590 w 10000"/>
                <a:gd name="connsiteY371" fmla="*/ 6372 h 10000"/>
                <a:gd name="connsiteX372" fmla="*/ 7608 w 10000"/>
                <a:gd name="connsiteY372" fmla="*/ 7808 h 10000"/>
                <a:gd name="connsiteX373" fmla="*/ 7626 w 10000"/>
                <a:gd name="connsiteY373" fmla="*/ 7577 h 10000"/>
                <a:gd name="connsiteX374" fmla="*/ 7655 w 10000"/>
                <a:gd name="connsiteY374" fmla="*/ 7295 h 10000"/>
                <a:gd name="connsiteX375" fmla="*/ 7673 w 10000"/>
                <a:gd name="connsiteY375" fmla="*/ 7321 h 10000"/>
                <a:gd name="connsiteX376" fmla="*/ 7691 w 10000"/>
                <a:gd name="connsiteY376" fmla="*/ 7551 h 10000"/>
                <a:gd name="connsiteX377" fmla="*/ 7716 w 10000"/>
                <a:gd name="connsiteY377" fmla="*/ 7679 h 10000"/>
                <a:gd name="connsiteX378" fmla="*/ 7734 w 10000"/>
                <a:gd name="connsiteY378" fmla="*/ 7231 h 10000"/>
                <a:gd name="connsiteX379" fmla="*/ 7753 w 10000"/>
                <a:gd name="connsiteY379" fmla="*/ 6526 h 10000"/>
                <a:gd name="connsiteX380" fmla="*/ 7771 w 10000"/>
                <a:gd name="connsiteY380" fmla="*/ 5859 h 10000"/>
                <a:gd name="connsiteX381" fmla="*/ 7796 w 10000"/>
                <a:gd name="connsiteY381" fmla="*/ 5154 h 10000"/>
                <a:gd name="connsiteX382" fmla="*/ 7814 w 10000"/>
                <a:gd name="connsiteY382" fmla="*/ 4615 h 10000"/>
                <a:gd name="connsiteX383" fmla="*/ 7832 w 10000"/>
                <a:gd name="connsiteY383" fmla="*/ 3949 h 10000"/>
                <a:gd name="connsiteX384" fmla="*/ 7850 w 10000"/>
                <a:gd name="connsiteY384" fmla="*/ 3474 h 10000"/>
                <a:gd name="connsiteX385" fmla="*/ 7868 w 10000"/>
                <a:gd name="connsiteY385" fmla="*/ 2936 h 10000"/>
                <a:gd name="connsiteX386" fmla="*/ 7897 w 10000"/>
                <a:gd name="connsiteY386" fmla="*/ 2808 h 10000"/>
                <a:gd name="connsiteX387" fmla="*/ 7915 w 10000"/>
                <a:gd name="connsiteY387" fmla="*/ 3474 h 10000"/>
                <a:gd name="connsiteX388" fmla="*/ 7933 w 10000"/>
                <a:gd name="connsiteY388" fmla="*/ 4462 h 10000"/>
                <a:gd name="connsiteX389" fmla="*/ 7951 w 10000"/>
                <a:gd name="connsiteY389" fmla="*/ 4590 h 10000"/>
                <a:gd name="connsiteX390" fmla="*/ 7976 w 10000"/>
                <a:gd name="connsiteY390" fmla="*/ 4333 h 10000"/>
                <a:gd name="connsiteX391" fmla="*/ 7994 w 10000"/>
                <a:gd name="connsiteY391" fmla="*/ 4295 h 10000"/>
                <a:gd name="connsiteX392" fmla="*/ 8012 w 10000"/>
                <a:gd name="connsiteY392" fmla="*/ 4205 h 10000"/>
                <a:gd name="connsiteX393" fmla="*/ 8030 w 10000"/>
                <a:gd name="connsiteY393" fmla="*/ 3949 h 10000"/>
                <a:gd name="connsiteX394" fmla="*/ 8048 w 10000"/>
                <a:gd name="connsiteY394" fmla="*/ 4654 h 10000"/>
                <a:gd name="connsiteX395" fmla="*/ 8074 w 10000"/>
                <a:gd name="connsiteY395" fmla="*/ 5282 h 10000"/>
                <a:gd name="connsiteX396" fmla="*/ 8092 w 10000"/>
                <a:gd name="connsiteY396" fmla="*/ 6051 h 10000"/>
                <a:gd name="connsiteX397" fmla="*/ 8120 w 10000"/>
                <a:gd name="connsiteY397" fmla="*/ 6718 h 10000"/>
                <a:gd name="connsiteX398" fmla="*/ 8139 w 10000"/>
                <a:gd name="connsiteY398" fmla="*/ 6821 h 10000"/>
                <a:gd name="connsiteX399" fmla="*/ 8157 w 10000"/>
                <a:gd name="connsiteY399" fmla="*/ 6462 h 10000"/>
                <a:gd name="connsiteX400" fmla="*/ 8175 w 10000"/>
                <a:gd name="connsiteY400" fmla="*/ 5321 h 10000"/>
                <a:gd name="connsiteX401" fmla="*/ 8193 w 10000"/>
                <a:gd name="connsiteY401" fmla="*/ 2769 h 10000"/>
                <a:gd name="connsiteX402" fmla="*/ 8211 w 10000"/>
                <a:gd name="connsiteY402" fmla="*/ 1244 h 10000"/>
                <a:gd name="connsiteX403" fmla="*/ 8229 w 10000"/>
                <a:gd name="connsiteY403" fmla="*/ 962 h 10000"/>
                <a:gd name="connsiteX404" fmla="*/ 8254 w 10000"/>
                <a:gd name="connsiteY404" fmla="*/ 3603 h 10000"/>
                <a:gd name="connsiteX405" fmla="*/ 8272 w 10000"/>
                <a:gd name="connsiteY405" fmla="*/ 6846 h 10000"/>
                <a:gd name="connsiteX406" fmla="*/ 8297 w 10000"/>
                <a:gd name="connsiteY406" fmla="*/ 8282 h 10000"/>
                <a:gd name="connsiteX407" fmla="*/ 8315 w 10000"/>
                <a:gd name="connsiteY407" fmla="*/ 8218 h 10000"/>
                <a:gd name="connsiteX408" fmla="*/ 8333 w 10000"/>
                <a:gd name="connsiteY408" fmla="*/ 7679 h 10000"/>
                <a:gd name="connsiteX409" fmla="*/ 8351 w 10000"/>
                <a:gd name="connsiteY409" fmla="*/ 7038 h 10000"/>
                <a:gd name="connsiteX410" fmla="*/ 8369 w 10000"/>
                <a:gd name="connsiteY410" fmla="*/ 6436 h 10000"/>
                <a:gd name="connsiteX411" fmla="*/ 8398 w 10000"/>
                <a:gd name="connsiteY411" fmla="*/ 6115 h 10000"/>
                <a:gd name="connsiteX412" fmla="*/ 8416 w 10000"/>
                <a:gd name="connsiteY412" fmla="*/ 5833 h 10000"/>
                <a:gd name="connsiteX413" fmla="*/ 8434 w 10000"/>
                <a:gd name="connsiteY413" fmla="*/ 5449 h 10000"/>
                <a:gd name="connsiteX414" fmla="*/ 8452 w 10000"/>
                <a:gd name="connsiteY414" fmla="*/ 4872 h 10000"/>
                <a:gd name="connsiteX415" fmla="*/ 8470 w 10000"/>
                <a:gd name="connsiteY415" fmla="*/ 4333 h 10000"/>
                <a:gd name="connsiteX416" fmla="*/ 8496 w 10000"/>
                <a:gd name="connsiteY416" fmla="*/ 3795 h 10000"/>
                <a:gd name="connsiteX417" fmla="*/ 8514 w 10000"/>
                <a:gd name="connsiteY417" fmla="*/ 3538 h 10000"/>
                <a:gd name="connsiteX418" fmla="*/ 8532 w 10000"/>
                <a:gd name="connsiteY418" fmla="*/ 3244 h 10000"/>
                <a:gd name="connsiteX419" fmla="*/ 8557 w 10000"/>
                <a:gd name="connsiteY419" fmla="*/ 3372 h 10000"/>
                <a:gd name="connsiteX420" fmla="*/ 8575 w 10000"/>
                <a:gd name="connsiteY420" fmla="*/ 3244 h 10000"/>
                <a:gd name="connsiteX421" fmla="*/ 8593 w 10000"/>
                <a:gd name="connsiteY421" fmla="*/ 2513 h 10000"/>
                <a:gd name="connsiteX422" fmla="*/ 8611 w 10000"/>
                <a:gd name="connsiteY422" fmla="*/ 2897 h 10000"/>
                <a:gd name="connsiteX423" fmla="*/ 8629 w 10000"/>
                <a:gd name="connsiteY423" fmla="*/ 5128 h 10000"/>
                <a:gd name="connsiteX424" fmla="*/ 8658 w 10000"/>
                <a:gd name="connsiteY424" fmla="*/ 6846 h 10000"/>
                <a:gd name="connsiteX425" fmla="*/ 8676 w 10000"/>
                <a:gd name="connsiteY425" fmla="*/ 7038 h 10000"/>
                <a:gd name="connsiteX426" fmla="*/ 8694 w 10000"/>
                <a:gd name="connsiteY426" fmla="*/ 6821 h 10000"/>
                <a:gd name="connsiteX427" fmla="*/ 8719 w 10000"/>
                <a:gd name="connsiteY427" fmla="*/ 6051 h 10000"/>
                <a:gd name="connsiteX428" fmla="*/ 8737 w 10000"/>
                <a:gd name="connsiteY428" fmla="*/ 4974 h 10000"/>
                <a:gd name="connsiteX429" fmla="*/ 8755 w 10000"/>
                <a:gd name="connsiteY429" fmla="*/ 3885 h 10000"/>
                <a:gd name="connsiteX430" fmla="*/ 8773 w 10000"/>
                <a:gd name="connsiteY430" fmla="*/ 3795 h 10000"/>
                <a:gd name="connsiteX431" fmla="*/ 8791 w 10000"/>
                <a:gd name="connsiteY431" fmla="*/ 4910 h 10000"/>
                <a:gd name="connsiteX432" fmla="*/ 8810 w 10000"/>
                <a:gd name="connsiteY432" fmla="*/ 6590 h 10000"/>
                <a:gd name="connsiteX433" fmla="*/ 8835 w 10000"/>
                <a:gd name="connsiteY433" fmla="*/ 7705 h 10000"/>
                <a:gd name="connsiteX434" fmla="*/ 8853 w 10000"/>
                <a:gd name="connsiteY434" fmla="*/ 7641 h 10000"/>
                <a:gd name="connsiteX435" fmla="*/ 8871 w 10000"/>
                <a:gd name="connsiteY435" fmla="*/ 6974 h 10000"/>
                <a:gd name="connsiteX436" fmla="*/ 8889 w 10000"/>
                <a:gd name="connsiteY436" fmla="*/ 6244 h 10000"/>
                <a:gd name="connsiteX437" fmla="*/ 8918 w 10000"/>
                <a:gd name="connsiteY437" fmla="*/ 5667 h 10000"/>
                <a:gd name="connsiteX438" fmla="*/ 8936 w 10000"/>
                <a:gd name="connsiteY438" fmla="*/ 5282 h 10000"/>
                <a:gd name="connsiteX439" fmla="*/ 8954 w 10000"/>
                <a:gd name="connsiteY439" fmla="*/ 4782 h 10000"/>
                <a:gd name="connsiteX440" fmla="*/ 8972 w 10000"/>
                <a:gd name="connsiteY440" fmla="*/ 3987 h 10000"/>
                <a:gd name="connsiteX441" fmla="*/ 8997 w 10000"/>
                <a:gd name="connsiteY441" fmla="*/ 3244 h 10000"/>
                <a:gd name="connsiteX442" fmla="*/ 9015 w 10000"/>
                <a:gd name="connsiteY442" fmla="*/ 2872 h 10000"/>
                <a:gd name="connsiteX443" fmla="*/ 9033 w 10000"/>
                <a:gd name="connsiteY443" fmla="*/ 2962 h 10000"/>
                <a:gd name="connsiteX444" fmla="*/ 9051 w 10000"/>
                <a:gd name="connsiteY444" fmla="*/ 3667 h 10000"/>
                <a:gd name="connsiteX445" fmla="*/ 9069 w 10000"/>
                <a:gd name="connsiteY445" fmla="*/ 5321 h 10000"/>
                <a:gd name="connsiteX446" fmla="*/ 9098 w 10000"/>
                <a:gd name="connsiteY446" fmla="*/ 6462 h 10000"/>
                <a:gd name="connsiteX447" fmla="*/ 9113 w 10000"/>
                <a:gd name="connsiteY447" fmla="*/ 6051 h 10000"/>
                <a:gd name="connsiteX448" fmla="*/ 9141 w 10000"/>
                <a:gd name="connsiteY448" fmla="*/ 5103 h 10000"/>
                <a:gd name="connsiteX449" fmla="*/ 9159 w 10000"/>
                <a:gd name="connsiteY449" fmla="*/ 4551 h 10000"/>
                <a:gd name="connsiteX450" fmla="*/ 9177 w 10000"/>
                <a:gd name="connsiteY450" fmla="*/ 4974 h 10000"/>
                <a:gd name="connsiteX451" fmla="*/ 9196 w 10000"/>
                <a:gd name="connsiteY451" fmla="*/ 5897 h 10000"/>
                <a:gd name="connsiteX452" fmla="*/ 9214 w 10000"/>
                <a:gd name="connsiteY452" fmla="*/ 6179 h 10000"/>
                <a:gd name="connsiteX453" fmla="*/ 9232 w 10000"/>
                <a:gd name="connsiteY453" fmla="*/ 5667 h 10000"/>
                <a:gd name="connsiteX454" fmla="*/ 9257 w 10000"/>
                <a:gd name="connsiteY454" fmla="*/ 5154 h 10000"/>
                <a:gd name="connsiteX455" fmla="*/ 9275 w 10000"/>
                <a:gd name="connsiteY455" fmla="*/ 4910 h 10000"/>
                <a:gd name="connsiteX456" fmla="*/ 9293 w 10000"/>
                <a:gd name="connsiteY456" fmla="*/ 4718 h 10000"/>
                <a:gd name="connsiteX457" fmla="*/ 9322 w 10000"/>
                <a:gd name="connsiteY457" fmla="*/ 4462 h 10000"/>
                <a:gd name="connsiteX458" fmla="*/ 9340 w 10000"/>
                <a:gd name="connsiteY458" fmla="*/ 4179 h 10000"/>
                <a:gd name="connsiteX459" fmla="*/ 9358 w 10000"/>
                <a:gd name="connsiteY459" fmla="*/ 4115 h 10000"/>
                <a:gd name="connsiteX460" fmla="*/ 9376 w 10000"/>
                <a:gd name="connsiteY460" fmla="*/ 4141 h 10000"/>
                <a:gd name="connsiteX461" fmla="*/ 9390 w 10000"/>
                <a:gd name="connsiteY461" fmla="*/ 4462 h 10000"/>
                <a:gd name="connsiteX462" fmla="*/ 9419 w 10000"/>
                <a:gd name="connsiteY462" fmla="*/ 4782 h 10000"/>
                <a:gd name="connsiteX463" fmla="*/ 9437 w 10000"/>
                <a:gd name="connsiteY463" fmla="*/ 5410 h 10000"/>
                <a:gd name="connsiteX464" fmla="*/ 9455 w 10000"/>
                <a:gd name="connsiteY464" fmla="*/ 6090 h 10000"/>
                <a:gd name="connsiteX465" fmla="*/ 9473 w 10000"/>
                <a:gd name="connsiteY465" fmla="*/ 6308 h 10000"/>
                <a:gd name="connsiteX466" fmla="*/ 9491 w 10000"/>
                <a:gd name="connsiteY466" fmla="*/ 6026 h 10000"/>
                <a:gd name="connsiteX467" fmla="*/ 9517 w 10000"/>
                <a:gd name="connsiteY467" fmla="*/ 5321 h 10000"/>
                <a:gd name="connsiteX468" fmla="*/ 9535 w 10000"/>
                <a:gd name="connsiteY468" fmla="*/ 4936 h 10000"/>
                <a:gd name="connsiteX469" fmla="*/ 9553 w 10000"/>
                <a:gd name="connsiteY469" fmla="*/ 4782 h 10000"/>
                <a:gd name="connsiteX470" fmla="*/ 9582 w 10000"/>
                <a:gd name="connsiteY470" fmla="*/ 5000 h 10000"/>
                <a:gd name="connsiteX471" fmla="*/ 9600 w 10000"/>
                <a:gd name="connsiteY471" fmla="*/ 5218 h 10000"/>
                <a:gd name="connsiteX472" fmla="*/ 9618 w 10000"/>
                <a:gd name="connsiteY472" fmla="*/ 5192 h 10000"/>
                <a:gd name="connsiteX473" fmla="*/ 9636 w 10000"/>
                <a:gd name="connsiteY473" fmla="*/ 5346 h 10000"/>
                <a:gd name="connsiteX474" fmla="*/ 9654 w 10000"/>
                <a:gd name="connsiteY474" fmla="*/ 5128 h 10000"/>
                <a:gd name="connsiteX475" fmla="*/ 9679 w 10000"/>
                <a:gd name="connsiteY475" fmla="*/ 4974 h 10000"/>
                <a:gd name="connsiteX476" fmla="*/ 9697 w 10000"/>
                <a:gd name="connsiteY476" fmla="*/ 4936 h 10000"/>
                <a:gd name="connsiteX477" fmla="*/ 9722 w 10000"/>
                <a:gd name="connsiteY477" fmla="*/ 5000 h 10000"/>
                <a:gd name="connsiteX478" fmla="*/ 9740 w 10000"/>
                <a:gd name="connsiteY478" fmla="*/ 4872 h 10000"/>
                <a:gd name="connsiteX479" fmla="*/ 9758 w 10000"/>
                <a:gd name="connsiteY479" fmla="*/ 4679 h 10000"/>
                <a:gd name="connsiteX480" fmla="*/ 9776 w 10000"/>
                <a:gd name="connsiteY480" fmla="*/ 4744 h 10000"/>
                <a:gd name="connsiteX481" fmla="*/ 9794 w 10000"/>
                <a:gd name="connsiteY481" fmla="*/ 4974 h 10000"/>
                <a:gd name="connsiteX482" fmla="*/ 9812 w 10000"/>
                <a:gd name="connsiteY482" fmla="*/ 4910 h 10000"/>
                <a:gd name="connsiteX483" fmla="*/ 9830 w 10000"/>
                <a:gd name="connsiteY483" fmla="*/ 4872 h 10000"/>
                <a:gd name="connsiteX484" fmla="*/ 9859 w 10000"/>
                <a:gd name="connsiteY484" fmla="*/ 4654 h 10000"/>
                <a:gd name="connsiteX485" fmla="*/ 9877 w 10000"/>
                <a:gd name="connsiteY485" fmla="*/ 4397 h 10000"/>
                <a:gd name="connsiteX486" fmla="*/ 9895 w 10000"/>
                <a:gd name="connsiteY486" fmla="*/ 4590 h 10000"/>
                <a:gd name="connsiteX487" fmla="*/ 9913 w 10000"/>
                <a:gd name="connsiteY487" fmla="*/ 4679 h 10000"/>
                <a:gd name="connsiteX488" fmla="*/ 9939 w 10000"/>
                <a:gd name="connsiteY488" fmla="*/ 4744 h 10000"/>
                <a:gd name="connsiteX489" fmla="*/ 9957 w 10000"/>
                <a:gd name="connsiteY489" fmla="*/ 4782 h 10000"/>
                <a:gd name="connsiteX490" fmla="*/ 9975 w 10000"/>
                <a:gd name="connsiteY490" fmla="*/ 4744 h 10000"/>
                <a:gd name="connsiteX491" fmla="*/ 10000 w 10000"/>
                <a:gd name="connsiteY491" fmla="*/ 534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6 w 10000"/>
                <a:gd name="connsiteY11" fmla="*/ 6333 h 10000"/>
                <a:gd name="connsiteX12" fmla="*/ 245 w 10000"/>
                <a:gd name="connsiteY12" fmla="*/ 6115 h 10000"/>
                <a:gd name="connsiteX13" fmla="*/ 260 w 10000"/>
                <a:gd name="connsiteY13" fmla="*/ 5667 h 10000"/>
                <a:gd name="connsiteX14" fmla="*/ 278 w 10000"/>
                <a:gd name="connsiteY14" fmla="*/ 5385 h 10000"/>
                <a:gd name="connsiteX15" fmla="*/ 296 w 10000"/>
                <a:gd name="connsiteY15" fmla="*/ 4872 h 10000"/>
                <a:gd name="connsiteX16" fmla="*/ 314 w 10000"/>
                <a:gd name="connsiteY16" fmla="*/ 4013 h 10000"/>
                <a:gd name="connsiteX17" fmla="*/ 343 w 10000"/>
                <a:gd name="connsiteY17" fmla="*/ 3795 h 10000"/>
                <a:gd name="connsiteX18" fmla="*/ 361 w 10000"/>
                <a:gd name="connsiteY18" fmla="*/ 3859 h 10000"/>
                <a:gd name="connsiteX19" fmla="*/ 379 w 10000"/>
                <a:gd name="connsiteY19" fmla="*/ 4115 h 10000"/>
                <a:gd name="connsiteX20" fmla="*/ 404 w 10000"/>
                <a:gd name="connsiteY20" fmla="*/ 4872 h 10000"/>
                <a:gd name="connsiteX21" fmla="*/ 422 w 10000"/>
                <a:gd name="connsiteY21" fmla="*/ 5513 h 10000"/>
                <a:gd name="connsiteX22" fmla="*/ 440 w 10000"/>
                <a:gd name="connsiteY22" fmla="*/ 5513 h 10000"/>
                <a:gd name="connsiteX23" fmla="*/ 458 w 10000"/>
                <a:gd name="connsiteY23" fmla="*/ 5641 h 10000"/>
                <a:gd name="connsiteX24" fmla="*/ 476 w 10000"/>
                <a:gd name="connsiteY24" fmla="*/ 5705 h 10000"/>
                <a:gd name="connsiteX25" fmla="*/ 494 w 10000"/>
                <a:gd name="connsiteY25" fmla="*/ 5833 h 10000"/>
                <a:gd name="connsiteX26" fmla="*/ 523 w 10000"/>
                <a:gd name="connsiteY26" fmla="*/ 5731 h 10000"/>
                <a:gd name="connsiteX27" fmla="*/ 538 w 10000"/>
                <a:gd name="connsiteY27" fmla="*/ 5321 h 10000"/>
                <a:gd name="connsiteX28" fmla="*/ 556 w 10000"/>
                <a:gd name="connsiteY28" fmla="*/ 4974 h 10000"/>
                <a:gd name="connsiteX29" fmla="*/ 584 w 10000"/>
                <a:gd name="connsiteY29" fmla="*/ 4526 h 10000"/>
                <a:gd name="connsiteX30" fmla="*/ 602 w 10000"/>
                <a:gd name="connsiteY30" fmla="*/ 4051 h 10000"/>
                <a:gd name="connsiteX31" fmla="*/ 620 w 10000"/>
                <a:gd name="connsiteY31" fmla="*/ 3372 h 10000"/>
                <a:gd name="connsiteX32" fmla="*/ 639 w 10000"/>
                <a:gd name="connsiteY32" fmla="*/ 3026 h 10000"/>
                <a:gd name="connsiteX33" fmla="*/ 664 w 10000"/>
                <a:gd name="connsiteY33" fmla="*/ 3282 h 10000"/>
                <a:gd name="connsiteX34" fmla="*/ 682 w 10000"/>
                <a:gd name="connsiteY34" fmla="*/ 4551 h 10000"/>
                <a:gd name="connsiteX35" fmla="*/ 700 w 10000"/>
                <a:gd name="connsiteY35" fmla="*/ 6090 h 10000"/>
                <a:gd name="connsiteX36" fmla="*/ 718 w 10000"/>
                <a:gd name="connsiteY36" fmla="*/ 7256 h 10000"/>
                <a:gd name="connsiteX37" fmla="*/ 736 w 10000"/>
                <a:gd name="connsiteY37" fmla="*/ 7449 h 10000"/>
                <a:gd name="connsiteX38" fmla="*/ 765 w 10000"/>
                <a:gd name="connsiteY38" fmla="*/ 7077 h 10000"/>
                <a:gd name="connsiteX39" fmla="*/ 783 w 10000"/>
                <a:gd name="connsiteY39" fmla="*/ 5603 h 10000"/>
                <a:gd name="connsiteX40" fmla="*/ 797 w 10000"/>
                <a:gd name="connsiteY40" fmla="*/ 3282 h 10000"/>
                <a:gd name="connsiteX41" fmla="*/ 815 w 10000"/>
                <a:gd name="connsiteY41" fmla="*/ 1308 h 10000"/>
                <a:gd name="connsiteX42" fmla="*/ 844 w 10000"/>
                <a:gd name="connsiteY42" fmla="*/ 962 h 10000"/>
                <a:gd name="connsiteX43" fmla="*/ 862 w 10000"/>
                <a:gd name="connsiteY43" fmla="*/ 3282 h 10000"/>
                <a:gd name="connsiteX44" fmla="*/ 880 w 10000"/>
                <a:gd name="connsiteY44" fmla="*/ 7744 h 10000"/>
                <a:gd name="connsiteX45" fmla="*/ 898 w 10000"/>
                <a:gd name="connsiteY45" fmla="*/ 10000 h 10000"/>
                <a:gd name="connsiteX46" fmla="*/ 916 w 10000"/>
                <a:gd name="connsiteY46" fmla="*/ 8821 h 10000"/>
                <a:gd name="connsiteX47" fmla="*/ 942 w 10000"/>
                <a:gd name="connsiteY47" fmla="*/ 6564 h 10000"/>
                <a:gd name="connsiteX48" fmla="*/ 960 w 10000"/>
                <a:gd name="connsiteY48" fmla="*/ 5064 h 10000"/>
                <a:gd name="connsiteX49" fmla="*/ 988 w 10000"/>
                <a:gd name="connsiteY49" fmla="*/ 4744 h 10000"/>
                <a:gd name="connsiteX50" fmla="*/ 1006 w 10000"/>
                <a:gd name="connsiteY50" fmla="*/ 5000 h 10000"/>
                <a:gd name="connsiteX51" fmla="*/ 1025 w 10000"/>
                <a:gd name="connsiteY51" fmla="*/ 5513 h 10000"/>
                <a:gd name="connsiteX52" fmla="*/ 1043 w 10000"/>
                <a:gd name="connsiteY52" fmla="*/ 5641 h 10000"/>
                <a:gd name="connsiteX53" fmla="*/ 1061 w 10000"/>
                <a:gd name="connsiteY53" fmla="*/ 5577 h 10000"/>
                <a:gd name="connsiteX54" fmla="*/ 1075 w 10000"/>
                <a:gd name="connsiteY54" fmla="*/ 5346 h 10000"/>
                <a:gd name="connsiteX55" fmla="*/ 1093 w 10000"/>
                <a:gd name="connsiteY55" fmla="*/ 4936 h 10000"/>
                <a:gd name="connsiteX56" fmla="*/ 1122 w 10000"/>
                <a:gd name="connsiteY56" fmla="*/ 3756 h 10000"/>
                <a:gd name="connsiteX57" fmla="*/ 1140 w 10000"/>
                <a:gd name="connsiteY57" fmla="*/ 3372 h 10000"/>
                <a:gd name="connsiteX58" fmla="*/ 1165 w 10000"/>
                <a:gd name="connsiteY58" fmla="*/ 3346 h 10000"/>
                <a:gd name="connsiteX59" fmla="*/ 1183 w 10000"/>
                <a:gd name="connsiteY59" fmla="*/ 3372 h 10000"/>
                <a:gd name="connsiteX60" fmla="*/ 1201 w 10000"/>
                <a:gd name="connsiteY60" fmla="*/ 4333 h 10000"/>
                <a:gd name="connsiteX61" fmla="*/ 1219 w 10000"/>
                <a:gd name="connsiteY61" fmla="*/ 5346 h 10000"/>
                <a:gd name="connsiteX62" fmla="*/ 1237 w 10000"/>
                <a:gd name="connsiteY62" fmla="*/ 6308 h 10000"/>
                <a:gd name="connsiteX63" fmla="*/ 1266 w 10000"/>
                <a:gd name="connsiteY63" fmla="*/ 6885 h 10000"/>
                <a:gd name="connsiteX64" fmla="*/ 1284 w 10000"/>
                <a:gd name="connsiteY64" fmla="*/ 7077 h 10000"/>
                <a:gd name="connsiteX65" fmla="*/ 1302 w 10000"/>
                <a:gd name="connsiteY65" fmla="*/ 6564 h 10000"/>
                <a:gd name="connsiteX66" fmla="*/ 1320 w 10000"/>
                <a:gd name="connsiteY66" fmla="*/ 6244 h 10000"/>
                <a:gd name="connsiteX67" fmla="*/ 1338 w 10000"/>
                <a:gd name="connsiteY67" fmla="*/ 5897 h 10000"/>
                <a:gd name="connsiteX68" fmla="*/ 1364 w 10000"/>
                <a:gd name="connsiteY68" fmla="*/ 5192 h 10000"/>
                <a:gd name="connsiteX69" fmla="*/ 1382 w 10000"/>
                <a:gd name="connsiteY69" fmla="*/ 4359 h 10000"/>
                <a:gd name="connsiteX70" fmla="*/ 1400 w 10000"/>
                <a:gd name="connsiteY70" fmla="*/ 3628 h 10000"/>
                <a:gd name="connsiteX71" fmla="*/ 1425 w 10000"/>
                <a:gd name="connsiteY71" fmla="*/ 3064 h 10000"/>
                <a:gd name="connsiteX72" fmla="*/ 1443 w 10000"/>
                <a:gd name="connsiteY72" fmla="*/ 3500 h 10000"/>
                <a:gd name="connsiteX73" fmla="*/ 1461 w 10000"/>
                <a:gd name="connsiteY73" fmla="*/ 4423 h 10000"/>
                <a:gd name="connsiteX74" fmla="*/ 1479 w 10000"/>
                <a:gd name="connsiteY74" fmla="*/ 4910 h 10000"/>
                <a:gd name="connsiteX75" fmla="*/ 1497 w 10000"/>
                <a:gd name="connsiteY75" fmla="*/ 4333 h 10000"/>
                <a:gd name="connsiteX76" fmla="*/ 1526 w 10000"/>
                <a:gd name="connsiteY76" fmla="*/ 3154 h 10000"/>
                <a:gd name="connsiteX77" fmla="*/ 1544 w 10000"/>
                <a:gd name="connsiteY77" fmla="*/ 2513 h 10000"/>
                <a:gd name="connsiteX78" fmla="*/ 1562 w 10000"/>
                <a:gd name="connsiteY78" fmla="*/ 3564 h 10000"/>
                <a:gd name="connsiteX79" fmla="*/ 1587 w 10000"/>
                <a:gd name="connsiteY79" fmla="*/ 5385 h 10000"/>
                <a:gd name="connsiteX80" fmla="*/ 1605 w 10000"/>
                <a:gd name="connsiteY80" fmla="*/ 6308 h 10000"/>
                <a:gd name="connsiteX81" fmla="*/ 1623 w 10000"/>
                <a:gd name="connsiteY81" fmla="*/ 5731 h 10000"/>
                <a:gd name="connsiteX82" fmla="*/ 1641 w 10000"/>
                <a:gd name="connsiteY82" fmla="*/ 5346 h 10000"/>
                <a:gd name="connsiteX83" fmla="*/ 1659 w 10000"/>
                <a:gd name="connsiteY83" fmla="*/ 5513 h 10000"/>
                <a:gd name="connsiteX84" fmla="*/ 1677 w 10000"/>
                <a:gd name="connsiteY84" fmla="*/ 5667 h 10000"/>
                <a:gd name="connsiteX85" fmla="*/ 1703 w 10000"/>
                <a:gd name="connsiteY85" fmla="*/ 6308 h 10000"/>
                <a:gd name="connsiteX86" fmla="*/ 1721 w 10000"/>
                <a:gd name="connsiteY86" fmla="*/ 6462 h 10000"/>
                <a:gd name="connsiteX87" fmla="*/ 1739 w 10000"/>
                <a:gd name="connsiteY87" fmla="*/ 6051 h 10000"/>
                <a:gd name="connsiteX88" fmla="*/ 1757 w 10000"/>
                <a:gd name="connsiteY88" fmla="*/ 5513 h 10000"/>
                <a:gd name="connsiteX89" fmla="*/ 1786 w 10000"/>
                <a:gd name="connsiteY89" fmla="*/ 5385 h 10000"/>
                <a:gd name="connsiteX90" fmla="*/ 1804 w 10000"/>
                <a:gd name="connsiteY90" fmla="*/ 5449 h 10000"/>
                <a:gd name="connsiteX91" fmla="*/ 1822 w 10000"/>
                <a:gd name="connsiteY91" fmla="*/ 5513 h 10000"/>
                <a:gd name="connsiteX92" fmla="*/ 1847 w 10000"/>
                <a:gd name="connsiteY92" fmla="*/ 5192 h 10000"/>
                <a:gd name="connsiteX93" fmla="*/ 1865 w 10000"/>
                <a:gd name="connsiteY93" fmla="*/ 4397 h 10000"/>
                <a:gd name="connsiteX94" fmla="*/ 1883 w 10000"/>
                <a:gd name="connsiteY94" fmla="*/ 4295 h 10000"/>
                <a:gd name="connsiteX95" fmla="*/ 1901 w 10000"/>
                <a:gd name="connsiteY95" fmla="*/ 4526 h 10000"/>
                <a:gd name="connsiteX96" fmla="*/ 1919 w 10000"/>
                <a:gd name="connsiteY96" fmla="*/ 5385 h 10000"/>
                <a:gd name="connsiteX97" fmla="*/ 1937 w 10000"/>
                <a:gd name="connsiteY97" fmla="*/ 6590 h 10000"/>
                <a:gd name="connsiteX98" fmla="*/ 1955 w 10000"/>
                <a:gd name="connsiteY98" fmla="*/ 6949 h 10000"/>
                <a:gd name="connsiteX99" fmla="*/ 1981 w 10000"/>
                <a:gd name="connsiteY99" fmla="*/ 6141 h 10000"/>
                <a:gd name="connsiteX100" fmla="*/ 2009 w 10000"/>
                <a:gd name="connsiteY100" fmla="*/ 5346 h 10000"/>
                <a:gd name="connsiteX101" fmla="*/ 2027 w 10000"/>
                <a:gd name="connsiteY101" fmla="*/ 5154 h 10000"/>
                <a:gd name="connsiteX102" fmla="*/ 2045 w 10000"/>
                <a:gd name="connsiteY102" fmla="*/ 5641 h 10000"/>
                <a:gd name="connsiteX103" fmla="*/ 2063 w 10000"/>
                <a:gd name="connsiteY103" fmla="*/ 5795 h 10000"/>
                <a:gd name="connsiteX104" fmla="*/ 2082 w 10000"/>
                <a:gd name="connsiteY104" fmla="*/ 5731 h 10000"/>
                <a:gd name="connsiteX105" fmla="*/ 2100 w 10000"/>
                <a:gd name="connsiteY105" fmla="*/ 5346 h 10000"/>
                <a:gd name="connsiteX106" fmla="*/ 2125 w 10000"/>
                <a:gd name="connsiteY106" fmla="*/ 4910 h 10000"/>
                <a:gd name="connsiteX107" fmla="*/ 2143 w 10000"/>
                <a:gd name="connsiteY107" fmla="*/ 4615 h 10000"/>
                <a:gd name="connsiteX108" fmla="*/ 2161 w 10000"/>
                <a:gd name="connsiteY108" fmla="*/ 4462 h 10000"/>
                <a:gd name="connsiteX109" fmla="*/ 2186 w 10000"/>
                <a:gd name="connsiteY109" fmla="*/ 4423 h 10000"/>
                <a:gd name="connsiteX110" fmla="*/ 2204 w 10000"/>
                <a:gd name="connsiteY110" fmla="*/ 4397 h 10000"/>
                <a:gd name="connsiteX111" fmla="*/ 2222 w 10000"/>
                <a:gd name="connsiteY111" fmla="*/ 4179 h 10000"/>
                <a:gd name="connsiteX112" fmla="*/ 2240 w 10000"/>
                <a:gd name="connsiteY112" fmla="*/ 3731 h 10000"/>
                <a:gd name="connsiteX113" fmla="*/ 2258 w 10000"/>
                <a:gd name="connsiteY113" fmla="*/ 3000 h 10000"/>
                <a:gd name="connsiteX114" fmla="*/ 2287 w 10000"/>
                <a:gd name="connsiteY114" fmla="*/ 2513 h 10000"/>
                <a:gd name="connsiteX115" fmla="*/ 2305 w 10000"/>
                <a:gd name="connsiteY115" fmla="*/ 3026 h 10000"/>
                <a:gd name="connsiteX116" fmla="*/ 2323 w 10000"/>
                <a:gd name="connsiteY116" fmla="*/ 4590 h 10000"/>
                <a:gd name="connsiteX117" fmla="*/ 2341 w 10000"/>
                <a:gd name="connsiteY117" fmla="*/ 6397 h 10000"/>
                <a:gd name="connsiteX118" fmla="*/ 2359 w 10000"/>
                <a:gd name="connsiteY118" fmla="*/ 7192 h 10000"/>
                <a:gd name="connsiteX119" fmla="*/ 2385 w 10000"/>
                <a:gd name="connsiteY119" fmla="*/ 6910 h 10000"/>
                <a:gd name="connsiteX120" fmla="*/ 2403 w 10000"/>
                <a:gd name="connsiteY120" fmla="*/ 6179 h 10000"/>
                <a:gd name="connsiteX121" fmla="*/ 2421 w 10000"/>
                <a:gd name="connsiteY121" fmla="*/ 4936 h 10000"/>
                <a:gd name="connsiteX122" fmla="*/ 2449 w 10000"/>
                <a:gd name="connsiteY122" fmla="*/ 3603 h 10000"/>
                <a:gd name="connsiteX123" fmla="*/ 2464 w 10000"/>
                <a:gd name="connsiteY123" fmla="*/ 2872 h 10000"/>
                <a:gd name="connsiteX124" fmla="*/ 2482 w 10000"/>
                <a:gd name="connsiteY124" fmla="*/ 2231 h 10000"/>
                <a:gd name="connsiteX125" fmla="*/ 2500 w 10000"/>
                <a:gd name="connsiteY125" fmla="*/ 3064 h 10000"/>
                <a:gd name="connsiteX126" fmla="*/ 2518 w 10000"/>
                <a:gd name="connsiteY126" fmla="*/ 5577 h 10000"/>
                <a:gd name="connsiteX127" fmla="*/ 2547 w 10000"/>
                <a:gd name="connsiteY127" fmla="*/ 7359 h 10000"/>
                <a:gd name="connsiteX128" fmla="*/ 2565 w 10000"/>
                <a:gd name="connsiteY128" fmla="*/ 7128 h 10000"/>
                <a:gd name="connsiteX129" fmla="*/ 2590 w 10000"/>
                <a:gd name="connsiteY129" fmla="*/ 6372 h 10000"/>
                <a:gd name="connsiteX130" fmla="*/ 2608 w 10000"/>
                <a:gd name="connsiteY130" fmla="*/ 5538 h 10000"/>
                <a:gd name="connsiteX131" fmla="*/ 2626 w 10000"/>
                <a:gd name="connsiteY131" fmla="*/ 4654 h 10000"/>
                <a:gd name="connsiteX132" fmla="*/ 2644 w 10000"/>
                <a:gd name="connsiteY132" fmla="*/ 3987 h 10000"/>
                <a:gd name="connsiteX133" fmla="*/ 2662 w 10000"/>
                <a:gd name="connsiteY133" fmla="*/ 3410 h 10000"/>
                <a:gd name="connsiteX134" fmla="*/ 2680 w 10000"/>
                <a:gd name="connsiteY134" fmla="*/ 3885 h 10000"/>
                <a:gd name="connsiteX135" fmla="*/ 2698 w 10000"/>
                <a:gd name="connsiteY135" fmla="*/ 5987 h 10000"/>
                <a:gd name="connsiteX136" fmla="*/ 2727 w 10000"/>
                <a:gd name="connsiteY136" fmla="*/ 7679 h 10000"/>
                <a:gd name="connsiteX137" fmla="*/ 2742 w 10000"/>
                <a:gd name="connsiteY137" fmla="*/ 7641 h 10000"/>
                <a:gd name="connsiteX138" fmla="*/ 2760 w 10000"/>
                <a:gd name="connsiteY138" fmla="*/ 7103 h 10000"/>
                <a:gd name="connsiteX139" fmla="*/ 2778 w 10000"/>
                <a:gd name="connsiteY139" fmla="*/ 6500 h 10000"/>
                <a:gd name="connsiteX140" fmla="*/ 2807 w 10000"/>
                <a:gd name="connsiteY140" fmla="*/ 5962 h 10000"/>
                <a:gd name="connsiteX141" fmla="*/ 2825 w 10000"/>
                <a:gd name="connsiteY141" fmla="*/ 5321 h 10000"/>
                <a:gd name="connsiteX142" fmla="*/ 2843 w 10000"/>
                <a:gd name="connsiteY142" fmla="*/ 4744 h 10000"/>
                <a:gd name="connsiteX143" fmla="*/ 2868 w 10000"/>
                <a:gd name="connsiteY143" fmla="*/ 4051 h 10000"/>
                <a:gd name="connsiteX144" fmla="*/ 2886 w 10000"/>
                <a:gd name="connsiteY144" fmla="*/ 3372 h 10000"/>
                <a:gd name="connsiteX145" fmla="*/ 2904 w 10000"/>
                <a:gd name="connsiteY145" fmla="*/ 3667 h 10000"/>
                <a:gd name="connsiteX146" fmla="*/ 2922 w 10000"/>
                <a:gd name="connsiteY146" fmla="*/ 4295 h 10000"/>
                <a:gd name="connsiteX147" fmla="*/ 2940 w 10000"/>
                <a:gd name="connsiteY147" fmla="*/ 4808 h 10000"/>
                <a:gd name="connsiteX148" fmla="*/ 2958 w 10000"/>
                <a:gd name="connsiteY148" fmla="*/ 5667 h 10000"/>
                <a:gd name="connsiteX149" fmla="*/ 2987 w 10000"/>
                <a:gd name="connsiteY149" fmla="*/ 6205 h 10000"/>
                <a:gd name="connsiteX150" fmla="*/ 3005 w 10000"/>
                <a:gd name="connsiteY150" fmla="*/ 6141 h 10000"/>
                <a:gd name="connsiteX151" fmla="*/ 3019 w 10000"/>
                <a:gd name="connsiteY151" fmla="*/ 5705 h 10000"/>
                <a:gd name="connsiteX152" fmla="*/ 3048 w 10000"/>
                <a:gd name="connsiteY152" fmla="*/ 5154 h 10000"/>
                <a:gd name="connsiteX153" fmla="*/ 3066 w 10000"/>
                <a:gd name="connsiteY153" fmla="*/ 4526 h 10000"/>
                <a:gd name="connsiteX154" fmla="*/ 3084 w 10000"/>
                <a:gd name="connsiteY154" fmla="*/ 4590 h 10000"/>
                <a:gd name="connsiteX155" fmla="*/ 3102 w 10000"/>
                <a:gd name="connsiteY155" fmla="*/ 5321 h 10000"/>
                <a:gd name="connsiteX156" fmla="*/ 3128 w 10000"/>
                <a:gd name="connsiteY156" fmla="*/ 5962 h 10000"/>
                <a:gd name="connsiteX157" fmla="*/ 3146 w 10000"/>
                <a:gd name="connsiteY157" fmla="*/ 5859 h 10000"/>
                <a:gd name="connsiteX158" fmla="*/ 3164 w 10000"/>
                <a:gd name="connsiteY158" fmla="*/ 5064 h 10000"/>
                <a:gd name="connsiteX159" fmla="*/ 3182 w 10000"/>
                <a:gd name="connsiteY159" fmla="*/ 4359 h 10000"/>
                <a:gd name="connsiteX160" fmla="*/ 3211 w 10000"/>
                <a:gd name="connsiteY160" fmla="*/ 4013 h 10000"/>
                <a:gd name="connsiteX161" fmla="*/ 3229 w 10000"/>
                <a:gd name="connsiteY161" fmla="*/ 4333 h 10000"/>
                <a:gd name="connsiteX162" fmla="*/ 3247 w 10000"/>
                <a:gd name="connsiteY162" fmla="*/ 4936 h 10000"/>
                <a:gd name="connsiteX163" fmla="*/ 3265 w 10000"/>
                <a:gd name="connsiteY163" fmla="*/ 5603 h 10000"/>
                <a:gd name="connsiteX164" fmla="*/ 3283 w 10000"/>
                <a:gd name="connsiteY164" fmla="*/ 5705 h 10000"/>
                <a:gd name="connsiteX165" fmla="*/ 3308 w 10000"/>
                <a:gd name="connsiteY165" fmla="*/ 5449 h 10000"/>
                <a:gd name="connsiteX166" fmla="*/ 3326 w 10000"/>
                <a:gd name="connsiteY166" fmla="*/ 5103 h 10000"/>
                <a:gd name="connsiteX167" fmla="*/ 3344 w 10000"/>
                <a:gd name="connsiteY167" fmla="*/ 4359 h 10000"/>
                <a:gd name="connsiteX168" fmla="*/ 3362 w 10000"/>
                <a:gd name="connsiteY168" fmla="*/ 3731 h 10000"/>
                <a:gd name="connsiteX169" fmla="*/ 3380 w 10000"/>
                <a:gd name="connsiteY169" fmla="*/ 3923 h 10000"/>
                <a:gd name="connsiteX170" fmla="*/ 3405 w 10000"/>
                <a:gd name="connsiteY170" fmla="*/ 3500 h 10000"/>
                <a:gd name="connsiteX171" fmla="*/ 3424 w 10000"/>
                <a:gd name="connsiteY171" fmla="*/ 2615 h 10000"/>
                <a:gd name="connsiteX172" fmla="*/ 3452 w 10000"/>
                <a:gd name="connsiteY172" fmla="*/ 897 h 10000"/>
                <a:gd name="connsiteX173" fmla="*/ 3470 w 10000"/>
                <a:gd name="connsiteY173" fmla="*/ 1154 h 10000"/>
                <a:gd name="connsiteX174" fmla="*/ 3488 w 10000"/>
                <a:gd name="connsiteY174" fmla="*/ 3987 h 10000"/>
                <a:gd name="connsiteX175" fmla="*/ 3506 w 10000"/>
                <a:gd name="connsiteY175" fmla="*/ 7577 h 10000"/>
                <a:gd name="connsiteX176" fmla="*/ 3525 w 10000"/>
                <a:gd name="connsiteY176" fmla="*/ 9423 h 10000"/>
                <a:gd name="connsiteX177" fmla="*/ 3543 w 10000"/>
                <a:gd name="connsiteY177" fmla="*/ 9167 h 10000"/>
                <a:gd name="connsiteX178" fmla="*/ 3561 w 10000"/>
                <a:gd name="connsiteY178" fmla="*/ 7872 h 10000"/>
                <a:gd name="connsiteX179" fmla="*/ 3586 w 10000"/>
                <a:gd name="connsiteY179" fmla="*/ 6782 h 10000"/>
                <a:gd name="connsiteX180" fmla="*/ 3604 w 10000"/>
                <a:gd name="connsiteY180" fmla="*/ 5897 h 10000"/>
                <a:gd name="connsiteX181" fmla="*/ 3629 w 10000"/>
                <a:gd name="connsiteY181" fmla="*/ 5410 h 10000"/>
                <a:gd name="connsiteX182" fmla="*/ 3647 w 10000"/>
                <a:gd name="connsiteY182" fmla="*/ 5282 h 10000"/>
                <a:gd name="connsiteX183" fmla="*/ 3665 w 10000"/>
                <a:gd name="connsiteY183" fmla="*/ 5346 h 10000"/>
                <a:gd name="connsiteX184" fmla="*/ 3683 w 10000"/>
                <a:gd name="connsiteY184" fmla="*/ 5038 h 10000"/>
                <a:gd name="connsiteX185" fmla="*/ 3701 w 10000"/>
                <a:gd name="connsiteY185" fmla="*/ 4872 h 10000"/>
                <a:gd name="connsiteX186" fmla="*/ 3730 w 10000"/>
                <a:gd name="connsiteY186" fmla="*/ 4718 h 10000"/>
                <a:gd name="connsiteX187" fmla="*/ 3748 w 10000"/>
                <a:gd name="connsiteY187" fmla="*/ 4936 h 10000"/>
                <a:gd name="connsiteX188" fmla="*/ 3766 w 10000"/>
                <a:gd name="connsiteY188" fmla="*/ 5103 h 10000"/>
                <a:gd name="connsiteX189" fmla="*/ 3784 w 10000"/>
                <a:gd name="connsiteY189" fmla="*/ 5474 h 10000"/>
                <a:gd name="connsiteX190" fmla="*/ 3810 w 10000"/>
                <a:gd name="connsiteY190" fmla="*/ 5410 h 10000"/>
                <a:gd name="connsiteX191" fmla="*/ 3828 w 10000"/>
                <a:gd name="connsiteY191" fmla="*/ 5218 h 10000"/>
                <a:gd name="connsiteX192" fmla="*/ 3846 w 10000"/>
                <a:gd name="connsiteY192" fmla="*/ 5000 h 10000"/>
                <a:gd name="connsiteX193" fmla="*/ 3864 w 10000"/>
                <a:gd name="connsiteY193" fmla="*/ 4872 h 10000"/>
                <a:gd name="connsiteX194" fmla="*/ 3882 w 10000"/>
                <a:gd name="connsiteY194" fmla="*/ 4744 h 10000"/>
                <a:gd name="connsiteX195" fmla="*/ 3907 w 10000"/>
                <a:gd name="connsiteY195" fmla="*/ 4808 h 10000"/>
                <a:gd name="connsiteX196" fmla="*/ 3925 w 10000"/>
                <a:gd name="connsiteY196" fmla="*/ 4782 h 10000"/>
                <a:gd name="connsiteX197" fmla="*/ 3943 w 10000"/>
                <a:gd name="connsiteY197" fmla="*/ 4590 h 10000"/>
                <a:gd name="connsiteX198" fmla="*/ 3961 w 10000"/>
                <a:gd name="connsiteY198" fmla="*/ 4654 h 10000"/>
                <a:gd name="connsiteX199" fmla="*/ 3990 w 10000"/>
                <a:gd name="connsiteY199" fmla="*/ 4782 h 10000"/>
                <a:gd name="connsiteX200" fmla="*/ 4008 w 10000"/>
                <a:gd name="connsiteY200" fmla="*/ 4872 h 10000"/>
                <a:gd name="connsiteX201" fmla="*/ 4026 w 10000"/>
                <a:gd name="connsiteY201" fmla="*/ 4179 h 10000"/>
                <a:gd name="connsiteX202" fmla="*/ 4051 w 10000"/>
                <a:gd name="connsiteY202" fmla="*/ 2423 h 10000"/>
                <a:gd name="connsiteX203" fmla="*/ 4069 w 10000"/>
                <a:gd name="connsiteY203" fmla="*/ 923 h 10000"/>
                <a:gd name="connsiteX204" fmla="*/ 4087 w 10000"/>
                <a:gd name="connsiteY204" fmla="*/ 0 h 10000"/>
                <a:gd name="connsiteX205" fmla="*/ 4105 w 10000"/>
                <a:gd name="connsiteY205" fmla="*/ 1051 h 10000"/>
                <a:gd name="connsiteX206" fmla="*/ 4123 w 10000"/>
                <a:gd name="connsiteY206" fmla="*/ 4487 h 10000"/>
                <a:gd name="connsiteX207" fmla="*/ 4141 w 10000"/>
                <a:gd name="connsiteY207" fmla="*/ 7705 h 10000"/>
                <a:gd name="connsiteX208" fmla="*/ 4167 w 10000"/>
                <a:gd name="connsiteY208" fmla="*/ 9397 h 10000"/>
                <a:gd name="connsiteX209" fmla="*/ 4185 w 10000"/>
                <a:gd name="connsiteY209" fmla="*/ 9397 h 10000"/>
                <a:gd name="connsiteX210" fmla="*/ 4203 w 10000"/>
                <a:gd name="connsiteY210" fmla="*/ 8436 h 10000"/>
                <a:gd name="connsiteX211" fmla="*/ 4232 w 10000"/>
                <a:gd name="connsiteY211" fmla="*/ 7679 h 10000"/>
                <a:gd name="connsiteX212" fmla="*/ 4250 w 10000"/>
                <a:gd name="connsiteY212" fmla="*/ 7231 h 10000"/>
                <a:gd name="connsiteX213" fmla="*/ 4268 w 10000"/>
                <a:gd name="connsiteY213" fmla="*/ 6436 h 10000"/>
                <a:gd name="connsiteX214" fmla="*/ 4286 w 10000"/>
                <a:gd name="connsiteY214" fmla="*/ 5538 h 10000"/>
                <a:gd name="connsiteX215" fmla="*/ 4304 w 10000"/>
                <a:gd name="connsiteY215" fmla="*/ 4872 h 10000"/>
                <a:gd name="connsiteX216" fmla="*/ 4329 w 10000"/>
                <a:gd name="connsiteY216" fmla="*/ 4423 h 10000"/>
                <a:gd name="connsiteX217" fmla="*/ 4347 w 10000"/>
                <a:gd name="connsiteY217" fmla="*/ 4462 h 10000"/>
                <a:gd name="connsiteX218" fmla="*/ 4365 w 10000"/>
                <a:gd name="connsiteY218" fmla="*/ 3885 h 10000"/>
                <a:gd name="connsiteX219" fmla="*/ 4383 w 10000"/>
                <a:gd name="connsiteY219" fmla="*/ 2744 h 10000"/>
                <a:gd name="connsiteX220" fmla="*/ 4401 w 10000"/>
                <a:gd name="connsiteY220" fmla="*/ 1949 h 10000"/>
                <a:gd name="connsiteX221" fmla="*/ 4426 w 10000"/>
                <a:gd name="connsiteY221" fmla="*/ 2897 h 10000"/>
                <a:gd name="connsiteX222" fmla="*/ 4444 w 10000"/>
                <a:gd name="connsiteY222" fmla="*/ 5833 h 10000"/>
                <a:gd name="connsiteX223" fmla="*/ 4473 w 10000"/>
                <a:gd name="connsiteY223" fmla="*/ 8000 h 10000"/>
                <a:gd name="connsiteX224" fmla="*/ 4491 w 10000"/>
                <a:gd name="connsiteY224" fmla="*/ 8090 h 10000"/>
                <a:gd name="connsiteX225" fmla="*/ 4509 w 10000"/>
                <a:gd name="connsiteY225" fmla="*/ 7103 h 10000"/>
                <a:gd name="connsiteX226" fmla="*/ 4527 w 10000"/>
                <a:gd name="connsiteY226" fmla="*/ 6205 h 10000"/>
                <a:gd name="connsiteX227" fmla="*/ 4545 w 10000"/>
                <a:gd name="connsiteY227" fmla="*/ 5641 h 10000"/>
                <a:gd name="connsiteX228" fmla="*/ 4563 w 10000"/>
                <a:gd name="connsiteY228" fmla="*/ 5321 h 10000"/>
                <a:gd name="connsiteX229" fmla="*/ 4589 w 10000"/>
                <a:gd name="connsiteY229" fmla="*/ 5154 h 10000"/>
                <a:gd name="connsiteX230" fmla="*/ 4607 w 10000"/>
                <a:gd name="connsiteY230" fmla="*/ 4872 h 10000"/>
                <a:gd name="connsiteX231" fmla="*/ 4625 w 10000"/>
                <a:gd name="connsiteY231" fmla="*/ 4526 h 10000"/>
                <a:gd name="connsiteX232" fmla="*/ 4654 w 10000"/>
                <a:gd name="connsiteY232" fmla="*/ 4333 h 10000"/>
                <a:gd name="connsiteX233" fmla="*/ 4672 w 10000"/>
                <a:gd name="connsiteY233" fmla="*/ 4115 h 10000"/>
                <a:gd name="connsiteX234" fmla="*/ 4686 w 10000"/>
                <a:gd name="connsiteY234" fmla="*/ 3859 h 10000"/>
                <a:gd name="connsiteX235" fmla="*/ 4704 w 10000"/>
                <a:gd name="connsiteY235" fmla="*/ 3692 h 10000"/>
                <a:gd name="connsiteX236" fmla="*/ 4722 w 10000"/>
                <a:gd name="connsiteY236" fmla="*/ 3603 h 10000"/>
                <a:gd name="connsiteX237" fmla="*/ 4751 w 10000"/>
                <a:gd name="connsiteY237" fmla="*/ 3821 h 10000"/>
                <a:gd name="connsiteX238" fmla="*/ 4769 w 10000"/>
                <a:gd name="connsiteY238" fmla="*/ 4590 h 10000"/>
                <a:gd name="connsiteX239" fmla="*/ 4787 w 10000"/>
                <a:gd name="connsiteY239" fmla="*/ 5103 h 10000"/>
                <a:gd name="connsiteX240" fmla="*/ 4805 w 10000"/>
                <a:gd name="connsiteY240" fmla="*/ 5346 h 10000"/>
                <a:gd name="connsiteX241" fmla="*/ 4830 w 10000"/>
                <a:gd name="connsiteY241" fmla="*/ 5474 h 10000"/>
                <a:gd name="connsiteX242" fmla="*/ 4848 w 10000"/>
                <a:gd name="connsiteY242" fmla="*/ 5538 h 10000"/>
                <a:gd name="connsiteX243" fmla="*/ 4867 w 10000"/>
                <a:gd name="connsiteY243" fmla="*/ 5513 h 10000"/>
                <a:gd name="connsiteX244" fmla="*/ 4885 w 10000"/>
                <a:gd name="connsiteY244" fmla="*/ 5218 h 10000"/>
                <a:gd name="connsiteX245" fmla="*/ 4913 w 10000"/>
                <a:gd name="connsiteY245" fmla="*/ 4744 h 10000"/>
                <a:gd name="connsiteX246" fmla="*/ 4931 w 10000"/>
                <a:gd name="connsiteY246" fmla="*/ 4397 h 10000"/>
                <a:gd name="connsiteX247" fmla="*/ 4949 w 10000"/>
                <a:gd name="connsiteY247" fmla="*/ 3821 h 10000"/>
                <a:gd name="connsiteX248" fmla="*/ 4964 w 10000"/>
                <a:gd name="connsiteY248" fmla="*/ 3372 h 10000"/>
                <a:gd name="connsiteX249" fmla="*/ 4982 w 10000"/>
                <a:gd name="connsiteY249" fmla="*/ 3372 h 10000"/>
                <a:gd name="connsiteX250" fmla="*/ 5000 w 10000"/>
                <a:gd name="connsiteY250" fmla="*/ 3795 h 10000"/>
                <a:gd name="connsiteX251" fmla="*/ 5029 w 10000"/>
                <a:gd name="connsiteY251" fmla="*/ 5192 h 10000"/>
                <a:gd name="connsiteX252" fmla="*/ 5054 w 10000"/>
                <a:gd name="connsiteY252" fmla="*/ 6436 h 10000"/>
                <a:gd name="connsiteX253" fmla="*/ 5072 w 10000"/>
                <a:gd name="connsiteY253" fmla="*/ 7321 h 10000"/>
                <a:gd name="connsiteX254" fmla="*/ 5090 w 10000"/>
                <a:gd name="connsiteY254" fmla="*/ 7359 h 10000"/>
                <a:gd name="connsiteX255" fmla="*/ 5108 w 10000"/>
                <a:gd name="connsiteY255" fmla="*/ 6846 h 10000"/>
                <a:gd name="connsiteX256" fmla="*/ 5126 w 10000"/>
                <a:gd name="connsiteY256" fmla="*/ 6179 h 10000"/>
                <a:gd name="connsiteX257" fmla="*/ 5144 w 10000"/>
                <a:gd name="connsiteY257" fmla="*/ 5897 h 10000"/>
                <a:gd name="connsiteX258" fmla="*/ 5162 w 10000"/>
                <a:gd name="connsiteY258" fmla="*/ 5538 h 10000"/>
                <a:gd name="connsiteX259" fmla="*/ 5191 w 10000"/>
                <a:gd name="connsiteY259" fmla="*/ 4590 h 10000"/>
                <a:gd name="connsiteX260" fmla="*/ 5209 w 10000"/>
                <a:gd name="connsiteY260" fmla="*/ 3064 h 10000"/>
                <a:gd name="connsiteX261" fmla="*/ 5227 w 10000"/>
                <a:gd name="connsiteY261" fmla="*/ 2615 h 10000"/>
                <a:gd name="connsiteX262" fmla="*/ 5253 w 10000"/>
                <a:gd name="connsiteY262" fmla="*/ 3474 h 10000"/>
                <a:gd name="connsiteX263" fmla="*/ 5271 w 10000"/>
                <a:gd name="connsiteY263" fmla="*/ 4359 h 10000"/>
                <a:gd name="connsiteX264" fmla="*/ 5289 w 10000"/>
                <a:gd name="connsiteY264" fmla="*/ 5321 h 10000"/>
                <a:gd name="connsiteX265" fmla="*/ 5307 w 10000"/>
                <a:gd name="connsiteY265" fmla="*/ 7013 h 10000"/>
                <a:gd name="connsiteX266" fmla="*/ 5332 w 10000"/>
                <a:gd name="connsiteY266" fmla="*/ 8179 h 10000"/>
                <a:gd name="connsiteX267" fmla="*/ 5350 w 10000"/>
                <a:gd name="connsiteY267" fmla="*/ 8115 h 10000"/>
                <a:gd name="connsiteX268" fmla="*/ 5368 w 10000"/>
                <a:gd name="connsiteY268" fmla="*/ 7256 h 10000"/>
                <a:gd name="connsiteX269" fmla="*/ 5386 w 10000"/>
                <a:gd name="connsiteY269" fmla="*/ 6269 h 10000"/>
                <a:gd name="connsiteX270" fmla="*/ 5404 w 10000"/>
                <a:gd name="connsiteY270" fmla="*/ 5410 h 10000"/>
                <a:gd name="connsiteX271" fmla="*/ 5422 w 10000"/>
                <a:gd name="connsiteY271" fmla="*/ 4974 h 10000"/>
                <a:gd name="connsiteX272" fmla="*/ 5451 w 10000"/>
                <a:gd name="connsiteY272" fmla="*/ 4551 h 10000"/>
                <a:gd name="connsiteX273" fmla="*/ 5469 w 10000"/>
                <a:gd name="connsiteY273" fmla="*/ 4231 h 10000"/>
                <a:gd name="connsiteX274" fmla="*/ 5487 w 10000"/>
                <a:gd name="connsiteY274" fmla="*/ 3885 h 10000"/>
                <a:gd name="connsiteX275" fmla="*/ 5512 w 10000"/>
                <a:gd name="connsiteY275" fmla="*/ 3667 h 10000"/>
                <a:gd name="connsiteX276" fmla="*/ 5530 w 10000"/>
                <a:gd name="connsiteY276" fmla="*/ 3218 h 10000"/>
                <a:gd name="connsiteX277" fmla="*/ 5548 w 10000"/>
                <a:gd name="connsiteY277" fmla="*/ 3192 h 10000"/>
                <a:gd name="connsiteX278" fmla="*/ 5566 w 10000"/>
                <a:gd name="connsiteY278" fmla="*/ 3731 h 10000"/>
                <a:gd name="connsiteX279" fmla="*/ 5592 w 10000"/>
                <a:gd name="connsiteY279" fmla="*/ 4615 h 10000"/>
                <a:gd name="connsiteX280" fmla="*/ 5610 w 10000"/>
                <a:gd name="connsiteY280" fmla="*/ 5321 h 10000"/>
                <a:gd name="connsiteX281" fmla="*/ 5628 w 10000"/>
                <a:gd name="connsiteY281" fmla="*/ 5731 h 10000"/>
                <a:gd name="connsiteX282" fmla="*/ 5657 w 10000"/>
                <a:gd name="connsiteY282" fmla="*/ 6090 h 10000"/>
                <a:gd name="connsiteX283" fmla="*/ 5675 w 10000"/>
                <a:gd name="connsiteY283" fmla="*/ 6026 h 10000"/>
                <a:gd name="connsiteX284" fmla="*/ 5693 w 10000"/>
                <a:gd name="connsiteY284" fmla="*/ 5321 h 10000"/>
                <a:gd name="connsiteX285" fmla="*/ 5711 w 10000"/>
                <a:gd name="connsiteY285" fmla="*/ 4397 h 10000"/>
                <a:gd name="connsiteX286" fmla="*/ 5729 w 10000"/>
                <a:gd name="connsiteY286" fmla="*/ 4077 h 10000"/>
                <a:gd name="connsiteX287" fmla="*/ 5747 w 10000"/>
                <a:gd name="connsiteY287" fmla="*/ 4051 h 10000"/>
                <a:gd name="connsiteX288" fmla="*/ 5772 w 10000"/>
                <a:gd name="connsiteY288" fmla="*/ 4974 h 10000"/>
                <a:gd name="connsiteX289" fmla="*/ 5790 w 10000"/>
                <a:gd name="connsiteY289" fmla="*/ 5897 h 10000"/>
                <a:gd name="connsiteX290" fmla="*/ 5808 w 10000"/>
                <a:gd name="connsiteY290" fmla="*/ 5795 h 10000"/>
                <a:gd name="connsiteX291" fmla="*/ 5826 w 10000"/>
                <a:gd name="connsiteY291" fmla="*/ 5321 h 10000"/>
                <a:gd name="connsiteX292" fmla="*/ 5851 w 10000"/>
                <a:gd name="connsiteY292" fmla="*/ 5064 h 10000"/>
                <a:gd name="connsiteX293" fmla="*/ 5869 w 10000"/>
                <a:gd name="connsiteY293" fmla="*/ 5321 h 10000"/>
                <a:gd name="connsiteX294" fmla="*/ 5887 w 10000"/>
                <a:gd name="connsiteY294" fmla="*/ 5154 h 10000"/>
                <a:gd name="connsiteX295" fmla="*/ 5905 w 10000"/>
                <a:gd name="connsiteY295" fmla="*/ 4936 h 10000"/>
                <a:gd name="connsiteX296" fmla="*/ 5934 w 10000"/>
                <a:gd name="connsiteY296" fmla="*/ 4462 h 10000"/>
                <a:gd name="connsiteX297" fmla="*/ 6068 w 10000"/>
                <a:gd name="connsiteY297" fmla="*/ 4846 h 10000"/>
                <a:gd name="connsiteX298" fmla="*/ 6093 w 10000"/>
                <a:gd name="connsiteY298" fmla="*/ 4487 h 10000"/>
                <a:gd name="connsiteX299" fmla="*/ 6129 w 10000"/>
                <a:gd name="connsiteY299" fmla="*/ 4654 h 10000"/>
                <a:gd name="connsiteX300" fmla="*/ 6194 w 10000"/>
                <a:gd name="connsiteY300" fmla="*/ 4013 h 10000"/>
                <a:gd name="connsiteX301" fmla="*/ 6212 w 10000"/>
                <a:gd name="connsiteY301" fmla="*/ 3064 h 10000"/>
                <a:gd name="connsiteX302" fmla="*/ 6230 w 10000"/>
                <a:gd name="connsiteY302" fmla="*/ 2359 h 10000"/>
                <a:gd name="connsiteX303" fmla="*/ 6255 w 10000"/>
                <a:gd name="connsiteY303" fmla="*/ 3795 h 10000"/>
                <a:gd name="connsiteX304" fmla="*/ 6273 w 10000"/>
                <a:gd name="connsiteY304" fmla="*/ 5923 h 10000"/>
                <a:gd name="connsiteX305" fmla="*/ 6291 w 10000"/>
                <a:gd name="connsiteY305" fmla="*/ 7321 h 10000"/>
                <a:gd name="connsiteX306" fmla="*/ 6310 w 10000"/>
                <a:gd name="connsiteY306" fmla="*/ 7641 h 10000"/>
                <a:gd name="connsiteX307" fmla="*/ 6328 w 10000"/>
                <a:gd name="connsiteY307" fmla="*/ 7359 h 10000"/>
                <a:gd name="connsiteX308" fmla="*/ 6346 w 10000"/>
                <a:gd name="connsiteY308" fmla="*/ 5833 h 10000"/>
                <a:gd name="connsiteX309" fmla="*/ 6371 w 10000"/>
                <a:gd name="connsiteY309" fmla="*/ 3436 h 10000"/>
                <a:gd name="connsiteX310" fmla="*/ 6389 w 10000"/>
                <a:gd name="connsiteY310" fmla="*/ 1462 h 10000"/>
                <a:gd name="connsiteX311" fmla="*/ 6407 w 10000"/>
                <a:gd name="connsiteY311" fmla="*/ 705 h 10000"/>
                <a:gd name="connsiteX312" fmla="*/ 6425 w 10000"/>
                <a:gd name="connsiteY312" fmla="*/ 3000 h 10000"/>
                <a:gd name="connsiteX313" fmla="*/ 6454 w 10000"/>
                <a:gd name="connsiteY313" fmla="*/ 6436 h 10000"/>
                <a:gd name="connsiteX314" fmla="*/ 6472 w 10000"/>
                <a:gd name="connsiteY314" fmla="*/ 8628 h 10000"/>
                <a:gd name="connsiteX315" fmla="*/ 6490 w 10000"/>
                <a:gd name="connsiteY315" fmla="*/ 9077 h 10000"/>
                <a:gd name="connsiteX316" fmla="*/ 6515 w 10000"/>
                <a:gd name="connsiteY316" fmla="*/ 8603 h 10000"/>
                <a:gd name="connsiteX317" fmla="*/ 6533 w 10000"/>
                <a:gd name="connsiteY317" fmla="*/ 7679 h 10000"/>
                <a:gd name="connsiteX318" fmla="*/ 6551 w 10000"/>
                <a:gd name="connsiteY318" fmla="*/ 6846 h 10000"/>
                <a:gd name="connsiteX319" fmla="*/ 6569 w 10000"/>
                <a:gd name="connsiteY319" fmla="*/ 6090 h 10000"/>
                <a:gd name="connsiteX320" fmla="*/ 6587 w 10000"/>
                <a:gd name="connsiteY320" fmla="*/ 5128 h 10000"/>
                <a:gd name="connsiteX321" fmla="*/ 6605 w 10000"/>
                <a:gd name="connsiteY321" fmla="*/ 4013 h 10000"/>
                <a:gd name="connsiteX322" fmla="*/ 6631 w 10000"/>
                <a:gd name="connsiteY322" fmla="*/ 3372 h 10000"/>
                <a:gd name="connsiteX323" fmla="*/ 6649 w 10000"/>
                <a:gd name="connsiteY323" fmla="*/ 3436 h 10000"/>
                <a:gd name="connsiteX324" fmla="*/ 6677 w 10000"/>
                <a:gd name="connsiteY324" fmla="*/ 4179 h 10000"/>
                <a:gd name="connsiteX325" fmla="*/ 6696 w 10000"/>
                <a:gd name="connsiteY325" fmla="*/ 4551 h 10000"/>
                <a:gd name="connsiteX326" fmla="*/ 6714 w 10000"/>
                <a:gd name="connsiteY326" fmla="*/ 4333 h 10000"/>
                <a:gd name="connsiteX327" fmla="*/ 6732 w 10000"/>
                <a:gd name="connsiteY327" fmla="*/ 4269 h 10000"/>
                <a:gd name="connsiteX328" fmla="*/ 6750 w 10000"/>
                <a:gd name="connsiteY328" fmla="*/ 4333 h 10000"/>
                <a:gd name="connsiteX329" fmla="*/ 6768 w 10000"/>
                <a:gd name="connsiteY329" fmla="*/ 4615 h 10000"/>
                <a:gd name="connsiteX330" fmla="*/ 6793 w 10000"/>
                <a:gd name="connsiteY330" fmla="*/ 4936 h 10000"/>
                <a:gd name="connsiteX331" fmla="*/ 6811 w 10000"/>
                <a:gd name="connsiteY331" fmla="*/ 4974 h 10000"/>
                <a:gd name="connsiteX332" fmla="*/ 6829 w 10000"/>
                <a:gd name="connsiteY332" fmla="*/ 4744 h 10000"/>
                <a:gd name="connsiteX333" fmla="*/ 6847 w 10000"/>
                <a:gd name="connsiteY333" fmla="*/ 4423 h 10000"/>
                <a:gd name="connsiteX334" fmla="*/ 6876 w 10000"/>
                <a:gd name="connsiteY334" fmla="*/ 4462 h 10000"/>
                <a:gd name="connsiteX335" fmla="*/ 6890 w 10000"/>
                <a:gd name="connsiteY335" fmla="*/ 4526 h 10000"/>
                <a:gd name="connsiteX336" fmla="*/ 6908 w 10000"/>
                <a:gd name="connsiteY336" fmla="*/ 4397 h 10000"/>
                <a:gd name="connsiteX337" fmla="*/ 6937 w 10000"/>
                <a:gd name="connsiteY337" fmla="*/ 4744 h 10000"/>
                <a:gd name="connsiteX338" fmla="*/ 6955 w 10000"/>
                <a:gd name="connsiteY338" fmla="*/ 5513 h 10000"/>
                <a:gd name="connsiteX339" fmla="*/ 6973 w 10000"/>
                <a:gd name="connsiteY339" fmla="*/ 6051 h 10000"/>
                <a:gd name="connsiteX340" fmla="*/ 6991 w 10000"/>
                <a:gd name="connsiteY340" fmla="*/ 5897 h 10000"/>
                <a:gd name="connsiteX341" fmla="*/ 7009 w 10000"/>
                <a:gd name="connsiteY341" fmla="*/ 5577 h 10000"/>
                <a:gd name="connsiteX342" fmla="*/ 7027 w 10000"/>
                <a:gd name="connsiteY342" fmla="*/ 5321 h 10000"/>
                <a:gd name="connsiteX343" fmla="*/ 7053 w 10000"/>
                <a:gd name="connsiteY343" fmla="*/ 4936 h 10000"/>
                <a:gd name="connsiteX344" fmla="*/ 7071 w 10000"/>
                <a:gd name="connsiteY344" fmla="*/ 4654 h 10000"/>
                <a:gd name="connsiteX345" fmla="*/ 7089 w 10000"/>
                <a:gd name="connsiteY345" fmla="*/ 4526 h 10000"/>
                <a:gd name="connsiteX346" fmla="*/ 7118 w 10000"/>
                <a:gd name="connsiteY346" fmla="*/ 4487 h 10000"/>
                <a:gd name="connsiteX347" fmla="*/ 7136 w 10000"/>
                <a:gd name="connsiteY347" fmla="*/ 4590 h 10000"/>
                <a:gd name="connsiteX348" fmla="*/ 7154 w 10000"/>
                <a:gd name="connsiteY348" fmla="*/ 5218 h 10000"/>
                <a:gd name="connsiteX349" fmla="*/ 7168 w 10000"/>
                <a:gd name="connsiteY349" fmla="*/ 5218 h 10000"/>
                <a:gd name="connsiteX350" fmla="*/ 7186 w 10000"/>
                <a:gd name="connsiteY350" fmla="*/ 4654 h 10000"/>
                <a:gd name="connsiteX351" fmla="*/ 7215 w 10000"/>
                <a:gd name="connsiteY351" fmla="*/ 4423 h 10000"/>
                <a:gd name="connsiteX352" fmla="*/ 7233 w 10000"/>
                <a:gd name="connsiteY352" fmla="*/ 4654 h 10000"/>
                <a:gd name="connsiteX353" fmla="*/ 7251 w 10000"/>
                <a:gd name="connsiteY353" fmla="*/ 5154 h 10000"/>
                <a:gd name="connsiteX354" fmla="*/ 7276 w 10000"/>
                <a:gd name="connsiteY354" fmla="*/ 5731 h 10000"/>
                <a:gd name="connsiteX355" fmla="*/ 7294 w 10000"/>
                <a:gd name="connsiteY355" fmla="*/ 6051 h 10000"/>
                <a:gd name="connsiteX356" fmla="*/ 7312 w 10000"/>
                <a:gd name="connsiteY356" fmla="*/ 5962 h 10000"/>
                <a:gd name="connsiteX357" fmla="*/ 7330 w 10000"/>
                <a:gd name="connsiteY357" fmla="*/ 5897 h 10000"/>
                <a:gd name="connsiteX358" fmla="*/ 7348 w 10000"/>
                <a:gd name="connsiteY358" fmla="*/ 5321 h 10000"/>
                <a:gd name="connsiteX359" fmla="*/ 7367 w 10000"/>
                <a:gd name="connsiteY359" fmla="*/ 4679 h 10000"/>
                <a:gd name="connsiteX360" fmla="*/ 7395 w 10000"/>
                <a:gd name="connsiteY360" fmla="*/ 4115 h 10000"/>
                <a:gd name="connsiteX361" fmla="*/ 7413 w 10000"/>
                <a:gd name="connsiteY361" fmla="*/ 3474 h 10000"/>
                <a:gd name="connsiteX362" fmla="*/ 7431 w 10000"/>
                <a:gd name="connsiteY362" fmla="*/ 3410 h 10000"/>
                <a:gd name="connsiteX363" fmla="*/ 7446 w 10000"/>
                <a:gd name="connsiteY363" fmla="*/ 4808 h 10000"/>
                <a:gd name="connsiteX364" fmla="*/ 7475 w 10000"/>
                <a:gd name="connsiteY364" fmla="*/ 6090 h 10000"/>
                <a:gd name="connsiteX365" fmla="*/ 7493 w 10000"/>
                <a:gd name="connsiteY365" fmla="*/ 5833 h 10000"/>
                <a:gd name="connsiteX366" fmla="*/ 7511 w 10000"/>
                <a:gd name="connsiteY366" fmla="*/ 4359 h 10000"/>
                <a:gd name="connsiteX367" fmla="*/ 7536 w 10000"/>
                <a:gd name="connsiteY367" fmla="*/ 2705 h 10000"/>
                <a:gd name="connsiteX368" fmla="*/ 7554 w 10000"/>
                <a:gd name="connsiteY368" fmla="*/ 1974 h 10000"/>
                <a:gd name="connsiteX369" fmla="*/ 7572 w 10000"/>
                <a:gd name="connsiteY369" fmla="*/ 4013 h 10000"/>
                <a:gd name="connsiteX370" fmla="*/ 7590 w 10000"/>
                <a:gd name="connsiteY370" fmla="*/ 6372 h 10000"/>
                <a:gd name="connsiteX371" fmla="*/ 7608 w 10000"/>
                <a:gd name="connsiteY371" fmla="*/ 7808 h 10000"/>
                <a:gd name="connsiteX372" fmla="*/ 7626 w 10000"/>
                <a:gd name="connsiteY372" fmla="*/ 7577 h 10000"/>
                <a:gd name="connsiteX373" fmla="*/ 7655 w 10000"/>
                <a:gd name="connsiteY373" fmla="*/ 7295 h 10000"/>
                <a:gd name="connsiteX374" fmla="*/ 7673 w 10000"/>
                <a:gd name="connsiteY374" fmla="*/ 7321 h 10000"/>
                <a:gd name="connsiteX375" fmla="*/ 7691 w 10000"/>
                <a:gd name="connsiteY375" fmla="*/ 7551 h 10000"/>
                <a:gd name="connsiteX376" fmla="*/ 7716 w 10000"/>
                <a:gd name="connsiteY376" fmla="*/ 7679 h 10000"/>
                <a:gd name="connsiteX377" fmla="*/ 7734 w 10000"/>
                <a:gd name="connsiteY377" fmla="*/ 7231 h 10000"/>
                <a:gd name="connsiteX378" fmla="*/ 7753 w 10000"/>
                <a:gd name="connsiteY378" fmla="*/ 6526 h 10000"/>
                <a:gd name="connsiteX379" fmla="*/ 7771 w 10000"/>
                <a:gd name="connsiteY379" fmla="*/ 5859 h 10000"/>
                <a:gd name="connsiteX380" fmla="*/ 7796 w 10000"/>
                <a:gd name="connsiteY380" fmla="*/ 5154 h 10000"/>
                <a:gd name="connsiteX381" fmla="*/ 7814 w 10000"/>
                <a:gd name="connsiteY381" fmla="*/ 4615 h 10000"/>
                <a:gd name="connsiteX382" fmla="*/ 7832 w 10000"/>
                <a:gd name="connsiteY382" fmla="*/ 3949 h 10000"/>
                <a:gd name="connsiteX383" fmla="*/ 7850 w 10000"/>
                <a:gd name="connsiteY383" fmla="*/ 3474 h 10000"/>
                <a:gd name="connsiteX384" fmla="*/ 7868 w 10000"/>
                <a:gd name="connsiteY384" fmla="*/ 2936 h 10000"/>
                <a:gd name="connsiteX385" fmla="*/ 7897 w 10000"/>
                <a:gd name="connsiteY385" fmla="*/ 2808 h 10000"/>
                <a:gd name="connsiteX386" fmla="*/ 7915 w 10000"/>
                <a:gd name="connsiteY386" fmla="*/ 3474 h 10000"/>
                <a:gd name="connsiteX387" fmla="*/ 7933 w 10000"/>
                <a:gd name="connsiteY387" fmla="*/ 4462 h 10000"/>
                <a:gd name="connsiteX388" fmla="*/ 7951 w 10000"/>
                <a:gd name="connsiteY388" fmla="*/ 4590 h 10000"/>
                <a:gd name="connsiteX389" fmla="*/ 7976 w 10000"/>
                <a:gd name="connsiteY389" fmla="*/ 4333 h 10000"/>
                <a:gd name="connsiteX390" fmla="*/ 7994 w 10000"/>
                <a:gd name="connsiteY390" fmla="*/ 4295 h 10000"/>
                <a:gd name="connsiteX391" fmla="*/ 8012 w 10000"/>
                <a:gd name="connsiteY391" fmla="*/ 4205 h 10000"/>
                <a:gd name="connsiteX392" fmla="*/ 8030 w 10000"/>
                <a:gd name="connsiteY392" fmla="*/ 3949 h 10000"/>
                <a:gd name="connsiteX393" fmla="*/ 8048 w 10000"/>
                <a:gd name="connsiteY393" fmla="*/ 4654 h 10000"/>
                <a:gd name="connsiteX394" fmla="*/ 8074 w 10000"/>
                <a:gd name="connsiteY394" fmla="*/ 5282 h 10000"/>
                <a:gd name="connsiteX395" fmla="*/ 8092 w 10000"/>
                <a:gd name="connsiteY395" fmla="*/ 6051 h 10000"/>
                <a:gd name="connsiteX396" fmla="*/ 8120 w 10000"/>
                <a:gd name="connsiteY396" fmla="*/ 6718 h 10000"/>
                <a:gd name="connsiteX397" fmla="*/ 8139 w 10000"/>
                <a:gd name="connsiteY397" fmla="*/ 6821 h 10000"/>
                <a:gd name="connsiteX398" fmla="*/ 8157 w 10000"/>
                <a:gd name="connsiteY398" fmla="*/ 6462 h 10000"/>
                <a:gd name="connsiteX399" fmla="*/ 8175 w 10000"/>
                <a:gd name="connsiteY399" fmla="*/ 5321 h 10000"/>
                <a:gd name="connsiteX400" fmla="*/ 8193 w 10000"/>
                <a:gd name="connsiteY400" fmla="*/ 2769 h 10000"/>
                <a:gd name="connsiteX401" fmla="*/ 8211 w 10000"/>
                <a:gd name="connsiteY401" fmla="*/ 1244 h 10000"/>
                <a:gd name="connsiteX402" fmla="*/ 8229 w 10000"/>
                <a:gd name="connsiteY402" fmla="*/ 962 h 10000"/>
                <a:gd name="connsiteX403" fmla="*/ 8254 w 10000"/>
                <a:gd name="connsiteY403" fmla="*/ 3603 h 10000"/>
                <a:gd name="connsiteX404" fmla="*/ 8272 w 10000"/>
                <a:gd name="connsiteY404" fmla="*/ 6846 h 10000"/>
                <a:gd name="connsiteX405" fmla="*/ 8297 w 10000"/>
                <a:gd name="connsiteY405" fmla="*/ 8282 h 10000"/>
                <a:gd name="connsiteX406" fmla="*/ 8315 w 10000"/>
                <a:gd name="connsiteY406" fmla="*/ 8218 h 10000"/>
                <a:gd name="connsiteX407" fmla="*/ 8333 w 10000"/>
                <a:gd name="connsiteY407" fmla="*/ 7679 h 10000"/>
                <a:gd name="connsiteX408" fmla="*/ 8351 w 10000"/>
                <a:gd name="connsiteY408" fmla="*/ 7038 h 10000"/>
                <a:gd name="connsiteX409" fmla="*/ 8369 w 10000"/>
                <a:gd name="connsiteY409" fmla="*/ 6436 h 10000"/>
                <a:gd name="connsiteX410" fmla="*/ 8398 w 10000"/>
                <a:gd name="connsiteY410" fmla="*/ 6115 h 10000"/>
                <a:gd name="connsiteX411" fmla="*/ 8416 w 10000"/>
                <a:gd name="connsiteY411" fmla="*/ 5833 h 10000"/>
                <a:gd name="connsiteX412" fmla="*/ 8434 w 10000"/>
                <a:gd name="connsiteY412" fmla="*/ 5449 h 10000"/>
                <a:gd name="connsiteX413" fmla="*/ 8452 w 10000"/>
                <a:gd name="connsiteY413" fmla="*/ 4872 h 10000"/>
                <a:gd name="connsiteX414" fmla="*/ 8470 w 10000"/>
                <a:gd name="connsiteY414" fmla="*/ 4333 h 10000"/>
                <a:gd name="connsiteX415" fmla="*/ 8496 w 10000"/>
                <a:gd name="connsiteY415" fmla="*/ 3795 h 10000"/>
                <a:gd name="connsiteX416" fmla="*/ 8514 w 10000"/>
                <a:gd name="connsiteY416" fmla="*/ 3538 h 10000"/>
                <a:gd name="connsiteX417" fmla="*/ 8532 w 10000"/>
                <a:gd name="connsiteY417" fmla="*/ 3244 h 10000"/>
                <a:gd name="connsiteX418" fmla="*/ 8557 w 10000"/>
                <a:gd name="connsiteY418" fmla="*/ 3372 h 10000"/>
                <a:gd name="connsiteX419" fmla="*/ 8575 w 10000"/>
                <a:gd name="connsiteY419" fmla="*/ 3244 h 10000"/>
                <a:gd name="connsiteX420" fmla="*/ 8593 w 10000"/>
                <a:gd name="connsiteY420" fmla="*/ 2513 h 10000"/>
                <a:gd name="connsiteX421" fmla="*/ 8611 w 10000"/>
                <a:gd name="connsiteY421" fmla="*/ 2897 h 10000"/>
                <a:gd name="connsiteX422" fmla="*/ 8629 w 10000"/>
                <a:gd name="connsiteY422" fmla="*/ 5128 h 10000"/>
                <a:gd name="connsiteX423" fmla="*/ 8658 w 10000"/>
                <a:gd name="connsiteY423" fmla="*/ 6846 h 10000"/>
                <a:gd name="connsiteX424" fmla="*/ 8676 w 10000"/>
                <a:gd name="connsiteY424" fmla="*/ 7038 h 10000"/>
                <a:gd name="connsiteX425" fmla="*/ 8694 w 10000"/>
                <a:gd name="connsiteY425" fmla="*/ 6821 h 10000"/>
                <a:gd name="connsiteX426" fmla="*/ 8719 w 10000"/>
                <a:gd name="connsiteY426" fmla="*/ 6051 h 10000"/>
                <a:gd name="connsiteX427" fmla="*/ 8737 w 10000"/>
                <a:gd name="connsiteY427" fmla="*/ 4974 h 10000"/>
                <a:gd name="connsiteX428" fmla="*/ 8755 w 10000"/>
                <a:gd name="connsiteY428" fmla="*/ 3885 h 10000"/>
                <a:gd name="connsiteX429" fmla="*/ 8773 w 10000"/>
                <a:gd name="connsiteY429" fmla="*/ 3795 h 10000"/>
                <a:gd name="connsiteX430" fmla="*/ 8791 w 10000"/>
                <a:gd name="connsiteY430" fmla="*/ 4910 h 10000"/>
                <a:gd name="connsiteX431" fmla="*/ 8810 w 10000"/>
                <a:gd name="connsiteY431" fmla="*/ 6590 h 10000"/>
                <a:gd name="connsiteX432" fmla="*/ 8835 w 10000"/>
                <a:gd name="connsiteY432" fmla="*/ 7705 h 10000"/>
                <a:gd name="connsiteX433" fmla="*/ 8853 w 10000"/>
                <a:gd name="connsiteY433" fmla="*/ 7641 h 10000"/>
                <a:gd name="connsiteX434" fmla="*/ 8871 w 10000"/>
                <a:gd name="connsiteY434" fmla="*/ 6974 h 10000"/>
                <a:gd name="connsiteX435" fmla="*/ 8889 w 10000"/>
                <a:gd name="connsiteY435" fmla="*/ 6244 h 10000"/>
                <a:gd name="connsiteX436" fmla="*/ 8918 w 10000"/>
                <a:gd name="connsiteY436" fmla="*/ 5667 h 10000"/>
                <a:gd name="connsiteX437" fmla="*/ 8936 w 10000"/>
                <a:gd name="connsiteY437" fmla="*/ 5282 h 10000"/>
                <a:gd name="connsiteX438" fmla="*/ 8954 w 10000"/>
                <a:gd name="connsiteY438" fmla="*/ 4782 h 10000"/>
                <a:gd name="connsiteX439" fmla="*/ 8972 w 10000"/>
                <a:gd name="connsiteY439" fmla="*/ 3987 h 10000"/>
                <a:gd name="connsiteX440" fmla="*/ 8997 w 10000"/>
                <a:gd name="connsiteY440" fmla="*/ 3244 h 10000"/>
                <a:gd name="connsiteX441" fmla="*/ 9015 w 10000"/>
                <a:gd name="connsiteY441" fmla="*/ 2872 h 10000"/>
                <a:gd name="connsiteX442" fmla="*/ 9033 w 10000"/>
                <a:gd name="connsiteY442" fmla="*/ 2962 h 10000"/>
                <a:gd name="connsiteX443" fmla="*/ 9051 w 10000"/>
                <a:gd name="connsiteY443" fmla="*/ 3667 h 10000"/>
                <a:gd name="connsiteX444" fmla="*/ 9069 w 10000"/>
                <a:gd name="connsiteY444" fmla="*/ 5321 h 10000"/>
                <a:gd name="connsiteX445" fmla="*/ 9098 w 10000"/>
                <a:gd name="connsiteY445" fmla="*/ 6462 h 10000"/>
                <a:gd name="connsiteX446" fmla="*/ 9113 w 10000"/>
                <a:gd name="connsiteY446" fmla="*/ 6051 h 10000"/>
                <a:gd name="connsiteX447" fmla="*/ 9141 w 10000"/>
                <a:gd name="connsiteY447" fmla="*/ 5103 h 10000"/>
                <a:gd name="connsiteX448" fmla="*/ 9159 w 10000"/>
                <a:gd name="connsiteY448" fmla="*/ 4551 h 10000"/>
                <a:gd name="connsiteX449" fmla="*/ 9177 w 10000"/>
                <a:gd name="connsiteY449" fmla="*/ 4974 h 10000"/>
                <a:gd name="connsiteX450" fmla="*/ 9196 w 10000"/>
                <a:gd name="connsiteY450" fmla="*/ 5897 h 10000"/>
                <a:gd name="connsiteX451" fmla="*/ 9214 w 10000"/>
                <a:gd name="connsiteY451" fmla="*/ 6179 h 10000"/>
                <a:gd name="connsiteX452" fmla="*/ 9232 w 10000"/>
                <a:gd name="connsiteY452" fmla="*/ 5667 h 10000"/>
                <a:gd name="connsiteX453" fmla="*/ 9257 w 10000"/>
                <a:gd name="connsiteY453" fmla="*/ 5154 h 10000"/>
                <a:gd name="connsiteX454" fmla="*/ 9275 w 10000"/>
                <a:gd name="connsiteY454" fmla="*/ 4910 h 10000"/>
                <a:gd name="connsiteX455" fmla="*/ 9293 w 10000"/>
                <a:gd name="connsiteY455" fmla="*/ 4718 h 10000"/>
                <a:gd name="connsiteX456" fmla="*/ 9322 w 10000"/>
                <a:gd name="connsiteY456" fmla="*/ 4462 h 10000"/>
                <a:gd name="connsiteX457" fmla="*/ 9340 w 10000"/>
                <a:gd name="connsiteY457" fmla="*/ 4179 h 10000"/>
                <a:gd name="connsiteX458" fmla="*/ 9358 w 10000"/>
                <a:gd name="connsiteY458" fmla="*/ 4115 h 10000"/>
                <a:gd name="connsiteX459" fmla="*/ 9376 w 10000"/>
                <a:gd name="connsiteY459" fmla="*/ 4141 h 10000"/>
                <a:gd name="connsiteX460" fmla="*/ 9390 w 10000"/>
                <a:gd name="connsiteY460" fmla="*/ 4462 h 10000"/>
                <a:gd name="connsiteX461" fmla="*/ 9419 w 10000"/>
                <a:gd name="connsiteY461" fmla="*/ 4782 h 10000"/>
                <a:gd name="connsiteX462" fmla="*/ 9437 w 10000"/>
                <a:gd name="connsiteY462" fmla="*/ 5410 h 10000"/>
                <a:gd name="connsiteX463" fmla="*/ 9455 w 10000"/>
                <a:gd name="connsiteY463" fmla="*/ 6090 h 10000"/>
                <a:gd name="connsiteX464" fmla="*/ 9473 w 10000"/>
                <a:gd name="connsiteY464" fmla="*/ 6308 h 10000"/>
                <a:gd name="connsiteX465" fmla="*/ 9491 w 10000"/>
                <a:gd name="connsiteY465" fmla="*/ 6026 h 10000"/>
                <a:gd name="connsiteX466" fmla="*/ 9517 w 10000"/>
                <a:gd name="connsiteY466" fmla="*/ 5321 h 10000"/>
                <a:gd name="connsiteX467" fmla="*/ 9535 w 10000"/>
                <a:gd name="connsiteY467" fmla="*/ 4936 h 10000"/>
                <a:gd name="connsiteX468" fmla="*/ 9553 w 10000"/>
                <a:gd name="connsiteY468" fmla="*/ 4782 h 10000"/>
                <a:gd name="connsiteX469" fmla="*/ 9582 w 10000"/>
                <a:gd name="connsiteY469" fmla="*/ 5000 h 10000"/>
                <a:gd name="connsiteX470" fmla="*/ 9600 w 10000"/>
                <a:gd name="connsiteY470" fmla="*/ 5218 h 10000"/>
                <a:gd name="connsiteX471" fmla="*/ 9618 w 10000"/>
                <a:gd name="connsiteY471" fmla="*/ 5192 h 10000"/>
                <a:gd name="connsiteX472" fmla="*/ 9636 w 10000"/>
                <a:gd name="connsiteY472" fmla="*/ 5346 h 10000"/>
                <a:gd name="connsiteX473" fmla="*/ 9654 w 10000"/>
                <a:gd name="connsiteY473" fmla="*/ 5128 h 10000"/>
                <a:gd name="connsiteX474" fmla="*/ 9679 w 10000"/>
                <a:gd name="connsiteY474" fmla="*/ 4974 h 10000"/>
                <a:gd name="connsiteX475" fmla="*/ 9697 w 10000"/>
                <a:gd name="connsiteY475" fmla="*/ 4936 h 10000"/>
                <a:gd name="connsiteX476" fmla="*/ 9722 w 10000"/>
                <a:gd name="connsiteY476" fmla="*/ 5000 h 10000"/>
                <a:gd name="connsiteX477" fmla="*/ 9740 w 10000"/>
                <a:gd name="connsiteY477" fmla="*/ 4872 h 10000"/>
                <a:gd name="connsiteX478" fmla="*/ 9758 w 10000"/>
                <a:gd name="connsiteY478" fmla="*/ 4679 h 10000"/>
                <a:gd name="connsiteX479" fmla="*/ 9776 w 10000"/>
                <a:gd name="connsiteY479" fmla="*/ 4744 h 10000"/>
                <a:gd name="connsiteX480" fmla="*/ 9794 w 10000"/>
                <a:gd name="connsiteY480" fmla="*/ 4974 h 10000"/>
                <a:gd name="connsiteX481" fmla="*/ 9812 w 10000"/>
                <a:gd name="connsiteY481" fmla="*/ 4910 h 10000"/>
                <a:gd name="connsiteX482" fmla="*/ 9830 w 10000"/>
                <a:gd name="connsiteY482" fmla="*/ 4872 h 10000"/>
                <a:gd name="connsiteX483" fmla="*/ 9859 w 10000"/>
                <a:gd name="connsiteY483" fmla="*/ 4654 h 10000"/>
                <a:gd name="connsiteX484" fmla="*/ 9877 w 10000"/>
                <a:gd name="connsiteY484" fmla="*/ 4397 h 10000"/>
                <a:gd name="connsiteX485" fmla="*/ 9895 w 10000"/>
                <a:gd name="connsiteY485" fmla="*/ 4590 h 10000"/>
                <a:gd name="connsiteX486" fmla="*/ 9913 w 10000"/>
                <a:gd name="connsiteY486" fmla="*/ 4679 h 10000"/>
                <a:gd name="connsiteX487" fmla="*/ 9939 w 10000"/>
                <a:gd name="connsiteY487" fmla="*/ 4744 h 10000"/>
                <a:gd name="connsiteX488" fmla="*/ 9957 w 10000"/>
                <a:gd name="connsiteY488" fmla="*/ 4782 h 10000"/>
                <a:gd name="connsiteX489" fmla="*/ 9975 w 10000"/>
                <a:gd name="connsiteY489" fmla="*/ 4744 h 10000"/>
                <a:gd name="connsiteX490" fmla="*/ 10000 w 10000"/>
                <a:gd name="connsiteY490" fmla="*/ 534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6 w 10000"/>
                <a:gd name="connsiteY11" fmla="*/ 6333 h 10000"/>
                <a:gd name="connsiteX12" fmla="*/ 245 w 10000"/>
                <a:gd name="connsiteY12" fmla="*/ 6115 h 10000"/>
                <a:gd name="connsiteX13" fmla="*/ 260 w 10000"/>
                <a:gd name="connsiteY13" fmla="*/ 5667 h 10000"/>
                <a:gd name="connsiteX14" fmla="*/ 278 w 10000"/>
                <a:gd name="connsiteY14" fmla="*/ 5385 h 10000"/>
                <a:gd name="connsiteX15" fmla="*/ 296 w 10000"/>
                <a:gd name="connsiteY15" fmla="*/ 4872 h 10000"/>
                <a:gd name="connsiteX16" fmla="*/ 314 w 10000"/>
                <a:gd name="connsiteY16" fmla="*/ 4013 h 10000"/>
                <a:gd name="connsiteX17" fmla="*/ 343 w 10000"/>
                <a:gd name="connsiteY17" fmla="*/ 3795 h 10000"/>
                <a:gd name="connsiteX18" fmla="*/ 361 w 10000"/>
                <a:gd name="connsiteY18" fmla="*/ 3859 h 10000"/>
                <a:gd name="connsiteX19" fmla="*/ 379 w 10000"/>
                <a:gd name="connsiteY19" fmla="*/ 4115 h 10000"/>
                <a:gd name="connsiteX20" fmla="*/ 404 w 10000"/>
                <a:gd name="connsiteY20" fmla="*/ 4872 h 10000"/>
                <a:gd name="connsiteX21" fmla="*/ 422 w 10000"/>
                <a:gd name="connsiteY21" fmla="*/ 5513 h 10000"/>
                <a:gd name="connsiteX22" fmla="*/ 440 w 10000"/>
                <a:gd name="connsiteY22" fmla="*/ 5513 h 10000"/>
                <a:gd name="connsiteX23" fmla="*/ 458 w 10000"/>
                <a:gd name="connsiteY23" fmla="*/ 5641 h 10000"/>
                <a:gd name="connsiteX24" fmla="*/ 476 w 10000"/>
                <a:gd name="connsiteY24" fmla="*/ 5705 h 10000"/>
                <a:gd name="connsiteX25" fmla="*/ 494 w 10000"/>
                <a:gd name="connsiteY25" fmla="*/ 5833 h 10000"/>
                <a:gd name="connsiteX26" fmla="*/ 523 w 10000"/>
                <a:gd name="connsiteY26" fmla="*/ 5731 h 10000"/>
                <a:gd name="connsiteX27" fmla="*/ 538 w 10000"/>
                <a:gd name="connsiteY27" fmla="*/ 5321 h 10000"/>
                <a:gd name="connsiteX28" fmla="*/ 556 w 10000"/>
                <a:gd name="connsiteY28" fmla="*/ 4974 h 10000"/>
                <a:gd name="connsiteX29" fmla="*/ 584 w 10000"/>
                <a:gd name="connsiteY29" fmla="*/ 4526 h 10000"/>
                <a:gd name="connsiteX30" fmla="*/ 602 w 10000"/>
                <a:gd name="connsiteY30" fmla="*/ 4051 h 10000"/>
                <a:gd name="connsiteX31" fmla="*/ 620 w 10000"/>
                <a:gd name="connsiteY31" fmla="*/ 3372 h 10000"/>
                <a:gd name="connsiteX32" fmla="*/ 639 w 10000"/>
                <a:gd name="connsiteY32" fmla="*/ 3026 h 10000"/>
                <a:gd name="connsiteX33" fmla="*/ 664 w 10000"/>
                <a:gd name="connsiteY33" fmla="*/ 3282 h 10000"/>
                <a:gd name="connsiteX34" fmla="*/ 682 w 10000"/>
                <a:gd name="connsiteY34" fmla="*/ 4551 h 10000"/>
                <a:gd name="connsiteX35" fmla="*/ 700 w 10000"/>
                <a:gd name="connsiteY35" fmla="*/ 6090 h 10000"/>
                <a:gd name="connsiteX36" fmla="*/ 718 w 10000"/>
                <a:gd name="connsiteY36" fmla="*/ 7256 h 10000"/>
                <a:gd name="connsiteX37" fmla="*/ 736 w 10000"/>
                <a:gd name="connsiteY37" fmla="*/ 7449 h 10000"/>
                <a:gd name="connsiteX38" fmla="*/ 765 w 10000"/>
                <a:gd name="connsiteY38" fmla="*/ 7077 h 10000"/>
                <a:gd name="connsiteX39" fmla="*/ 783 w 10000"/>
                <a:gd name="connsiteY39" fmla="*/ 5603 h 10000"/>
                <a:gd name="connsiteX40" fmla="*/ 797 w 10000"/>
                <a:gd name="connsiteY40" fmla="*/ 3282 h 10000"/>
                <a:gd name="connsiteX41" fmla="*/ 815 w 10000"/>
                <a:gd name="connsiteY41" fmla="*/ 1308 h 10000"/>
                <a:gd name="connsiteX42" fmla="*/ 844 w 10000"/>
                <a:gd name="connsiteY42" fmla="*/ 962 h 10000"/>
                <a:gd name="connsiteX43" fmla="*/ 862 w 10000"/>
                <a:gd name="connsiteY43" fmla="*/ 3282 h 10000"/>
                <a:gd name="connsiteX44" fmla="*/ 880 w 10000"/>
                <a:gd name="connsiteY44" fmla="*/ 7744 h 10000"/>
                <a:gd name="connsiteX45" fmla="*/ 898 w 10000"/>
                <a:gd name="connsiteY45" fmla="*/ 10000 h 10000"/>
                <a:gd name="connsiteX46" fmla="*/ 916 w 10000"/>
                <a:gd name="connsiteY46" fmla="*/ 8821 h 10000"/>
                <a:gd name="connsiteX47" fmla="*/ 942 w 10000"/>
                <a:gd name="connsiteY47" fmla="*/ 6564 h 10000"/>
                <a:gd name="connsiteX48" fmla="*/ 960 w 10000"/>
                <a:gd name="connsiteY48" fmla="*/ 5064 h 10000"/>
                <a:gd name="connsiteX49" fmla="*/ 988 w 10000"/>
                <a:gd name="connsiteY49" fmla="*/ 4744 h 10000"/>
                <a:gd name="connsiteX50" fmla="*/ 1006 w 10000"/>
                <a:gd name="connsiteY50" fmla="*/ 5000 h 10000"/>
                <a:gd name="connsiteX51" fmla="*/ 1025 w 10000"/>
                <a:gd name="connsiteY51" fmla="*/ 5513 h 10000"/>
                <a:gd name="connsiteX52" fmla="*/ 1043 w 10000"/>
                <a:gd name="connsiteY52" fmla="*/ 5641 h 10000"/>
                <a:gd name="connsiteX53" fmla="*/ 1061 w 10000"/>
                <a:gd name="connsiteY53" fmla="*/ 5577 h 10000"/>
                <a:gd name="connsiteX54" fmla="*/ 1075 w 10000"/>
                <a:gd name="connsiteY54" fmla="*/ 5346 h 10000"/>
                <a:gd name="connsiteX55" fmla="*/ 1093 w 10000"/>
                <a:gd name="connsiteY55" fmla="*/ 4936 h 10000"/>
                <a:gd name="connsiteX56" fmla="*/ 1122 w 10000"/>
                <a:gd name="connsiteY56" fmla="*/ 3756 h 10000"/>
                <a:gd name="connsiteX57" fmla="*/ 1140 w 10000"/>
                <a:gd name="connsiteY57" fmla="*/ 3372 h 10000"/>
                <a:gd name="connsiteX58" fmla="*/ 1165 w 10000"/>
                <a:gd name="connsiteY58" fmla="*/ 3346 h 10000"/>
                <a:gd name="connsiteX59" fmla="*/ 1183 w 10000"/>
                <a:gd name="connsiteY59" fmla="*/ 3372 h 10000"/>
                <a:gd name="connsiteX60" fmla="*/ 1201 w 10000"/>
                <a:gd name="connsiteY60" fmla="*/ 4333 h 10000"/>
                <a:gd name="connsiteX61" fmla="*/ 1219 w 10000"/>
                <a:gd name="connsiteY61" fmla="*/ 5346 h 10000"/>
                <a:gd name="connsiteX62" fmla="*/ 1237 w 10000"/>
                <a:gd name="connsiteY62" fmla="*/ 6308 h 10000"/>
                <a:gd name="connsiteX63" fmla="*/ 1266 w 10000"/>
                <a:gd name="connsiteY63" fmla="*/ 6885 h 10000"/>
                <a:gd name="connsiteX64" fmla="*/ 1284 w 10000"/>
                <a:gd name="connsiteY64" fmla="*/ 7077 h 10000"/>
                <a:gd name="connsiteX65" fmla="*/ 1302 w 10000"/>
                <a:gd name="connsiteY65" fmla="*/ 6564 h 10000"/>
                <a:gd name="connsiteX66" fmla="*/ 1320 w 10000"/>
                <a:gd name="connsiteY66" fmla="*/ 6244 h 10000"/>
                <a:gd name="connsiteX67" fmla="*/ 1338 w 10000"/>
                <a:gd name="connsiteY67" fmla="*/ 5897 h 10000"/>
                <a:gd name="connsiteX68" fmla="*/ 1364 w 10000"/>
                <a:gd name="connsiteY68" fmla="*/ 5192 h 10000"/>
                <a:gd name="connsiteX69" fmla="*/ 1382 w 10000"/>
                <a:gd name="connsiteY69" fmla="*/ 4359 h 10000"/>
                <a:gd name="connsiteX70" fmla="*/ 1400 w 10000"/>
                <a:gd name="connsiteY70" fmla="*/ 3628 h 10000"/>
                <a:gd name="connsiteX71" fmla="*/ 1425 w 10000"/>
                <a:gd name="connsiteY71" fmla="*/ 3064 h 10000"/>
                <a:gd name="connsiteX72" fmla="*/ 1443 w 10000"/>
                <a:gd name="connsiteY72" fmla="*/ 3500 h 10000"/>
                <a:gd name="connsiteX73" fmla="*/ 1461 w 10000"/>
                <a:gd name="connsiteY73" fmla="*/ 4423 h 10000"/>
                <a:gd name="connsiteX74" fmla="*/ 1479 w 10000"/>
                <a:gd name="connsiteY74" fmla="*/ 4910 h 10000"/>
                <a:gd name="connsiteX75" fmla="*/ 1497 w 10000"/>
                <a:gd name="connsiteY75" fmla="*/ 4333 h 10000"/>
                <a:gd name="connsiteX76" fmla="*/ 1526 w 10000"/>
                <a:gd name="connsiteY76" fmla="*/ 3154 h 10000"/>
                <a:gd name="connsiteX77" fmla="*/ 1544 w 10000"/>
                <a:gd name="connsiteY77" fmla="*/ 2513 h 10000"/>
                <a:gd name="connsiteX78" fmla="*/ 1562 w 10000"/>
                <a:gd name="connsiteY78" fmla="*/ 3564 h 10000"/>
                <a:gd name="connsiteX79" fmla="*/ 1587 w 10000"/>
                <a:gd name="connsiteY79" fmla="*/ 5385 h 10000"/>
                <a:gd name="connsiteX80" fmla="*/ 1605 w 10000"/>
                <a:gd name="connsiteY80" fmla="*/ 6308 h 10000"/>
                <a:gd name="connsiteX81" fmla="*/ 1623 w 10000"/>
                <a:gd name="connsiteY81" fmla="*/ 5731 h 10000"/>
                <a:gd name="connsiteX82" fmla="*/ 1641 w 10000"/>
                <a:gd name="connsiteY82" fmla="*/ 5346 h 10000"/>
                <a:gd name="connsiteX83" fmla="*/ 1659 w 10000"/>
                <a:gd name="connsiteY83" fmla="*/ 5513 h 10000"/>
                <a:gd name="connsiteX84" fmla="*/ 1677 w 10000"/>
                <a:gd name="connsiteY84" fmla="*/ 5667 h 10000"/>
                <a:gd name="connsiteX85" fmla="*/ 1703 w 10000"/>
                <a:gd name="connsiteY85" fmla="*/ 6308 h 10000"/>
                <a:gd name="connsiteX86" fmla="*/ 1721 w 10000"/>
                <a:gd name="connsiteY86" fmla="*/ 6462 h 10000"/>
                <a:gd name="connsiteX87" fmla="*/ 1739 w 10000"/>
                <a:gd name="connsiteY87" fmla="*/ 6051 h 10000"/>
                <a:gd name="connsiteX88" fmla="*/ 1757 w 10000"/>
                <a:gd name="connsiteY88" fmla="*/ 5513 h 10000"/>
                <a:gd name="connsiteX89" fmla="*/ 1786 w 10000"/>
                <a:gd name="connsiteY89" fmla="*/ 5385 h 10000"/>
                <a:gd name="connsiteX90" fmla="*/ 1804 w 10000"/>
                <a:gd name="connsiteY90" fmla="*/ 5449 h 10000"/>
                <a:gd name="connsiteX91" fmla="*/ 1822 w 10000"/>
                <a:gd name="connsiteY91" fmla="*/ 5513 h 10000"/>
                <a:gd name="connsiteX92" fmla="*/ 1847 w 10000"/>
                <a:gd name="connsiteY92" fmla="*/ 5192 h 10000"/>
                <a:gd name="connsiteX93" fmla="*/ 1865 w 10000"/>
                <a:gd name="connsiteY93" fmla="*/ 4397 h 10000"/>
                <a:gd name="connsiteX94" fmla="*/ 1883 w 10000"/>
                <a:gd name="connsiteY94" fmla="*/ 4295 h 10000"/>
                <a:gd name="connsiteX95" fmla="*/ 1901 w 10000"/>
                <a:gd name="connsiteY95" fmla="*/ 4526 h 10000"/>
                <a:gd name="connsiteX96" fmla="*/ 1919 w 10000"/>
                <a:gd name="connsiteY96" fmla="*/ 5385 h 10000"/>
                <a:gd name="connsiteX97" fmla="*/ 1937 w 10000"/>
                <a:gd name="connsiteY97" fmla="*/ 6590 h 10000"/>
                <a:gd name="connsiteX98" fmla="*/ 1955 w 10000"/>
                <a:gd name="connsiteY98" fmla="*/ 6949 h 10000"/>
                <a:gd name="connsiteX99" fmla="*/ 1981 w 10000"/>
                <a:gd name="connsiteY99" fmla="*/ 6141 h 10000"/>
                <a:gd name="connsiteX100" fmla="*/ 2009 w 10000"/>
                <a:gd name="connsiteY100" fmla="*/ 5346 h 10000"/>
                <a:gd name="connsiteX101" fmla="*/ 2027 w 10000"/>
                <a:gd name="connsiteY101" fmla="*/ 5154 h 10000"/>
                <a:gd name="connsiteX102" fmla="*/ 2045 w 10000"/>
                <a:gd name="connsiteY102" fmla="*/ 5641 h 10000"/>
                <a:gd name="connsiteX103" fmla="*/ 2063 w 10000"/>
                <a:gd name="connsiteY103" fmla="*/ 5795 h 10000"/>
                <a:gd name="connsiteX104" fmla="*/ 2082 w 10000"/>
                <a:gd name="connsiteY104" fmla="*/ 5731 h 10000"/>
                <a:gd name="connsiteX105" fmla="*/ 2100 w 10000"/>
                <a:gd name="connsiteY105" fmla="*/ 5346 h 10000"/>
                <a:gd name="connsiteX106" fmla="*/ 2125 w 10000"/>
                <a:gd name="connsiteY106" fmla="*/ 4910 h 10000"/>
                <a:gd name="connsiteX107" fmla="*/ 2143 w 10000"/>
                <a:gd name="connsiteY107" fmla="*/ 4615 h 10000"/>
                <a:gd name="connsiteX108" fmla="*/ 2161 w 10000"/>
                <a:gd name="connsiteY108" fmla="*/ 4462 h 10000"/>
                <a:gd name="connsiteX109" fmla="*/ 2186 w 10000"/>
                <a:gd name="connsiteY109" fmla="*/ 4423 h 10000"/>
                <a:gd name="connsiteX110" fmla="*/ 2204 w 10000"/>
                <a:gd name="connsiteY110" fmla="*/ 4397 h 10000"/>
                <a:gd name="connsiteX111" fmla="*/ 2222 w 10000"/>
                <a:gd name="connsiteY111" fmla="*/ 4179 h 10000"/>
                <a:gd name="connsiteX112" fmla="*/ 2240 w 10000"/>
                <a:gd name="connsiteY112" fmla="*/ 3731 h 10000"/>
                <a:gd name="connsiteX113" fmla="*/ 2258 w 10000"/>
                <a:gd name="connsiteY113" fmla="*/ 3000 h 10000"/>
                <a:gd name="connsiteX114" fmla="*/ 2287 w 10000"/>
                <a:gd name="connsiteY114" fmla="*/ 2513 h 10000"/>
                <a:gd name="connsiteX115" fmla="*/ 2305 w 10000"/>
                <a:gd name="connsiteY115" fmla="*/ 3026 h 10000"/>
                <a:gd name="connsiteX116" fmla="*/ 2323 w 10000"/>
                <a:gd name="connsiteY116" fmla="*/ 4590 h 10000"/>
                <a:gd name="connsiteX117" fmla="*/ 2341 w 10000"/>
                <a:gd name="connsiteY117" fmla="*/ 6397 h 10000"/>
                <a:gd name="connsiteX118" fmla="*/ 2359 w 10000"/>
                <a:gd name="connsiteY118" fmla="*/ 7192 h 10000"/>
                <a:gd name="connsiteX119" fmla="*/ 2385 w 10000"/>
                <a:gd name="connsiteY119" fmla="*/ 6910 h 10000"/>
                <a:gd name="connsiteX120" fmla="*/ 2403 w 10000"/>
                <a:gd name="connsiteY120" fmla="*/ 6179 h 10000"/>
                <a:gd name="connsiteX121" fmla="*/ 2421 w 10000"/>
                <a:gd name="connsiteY121" fmla="*/ 4936 h 10000"/>
                <a:gd name="connsiteX122" fmla="*/ 2449 w 10000"/>
                <a:gd name="connsiteY122" fmla="*/ 3603 h 10000"/>
                <a:gd name="connsiteX123" fmla="*/ 2464 w 10000"/>
                <a:gd name="connsiteY123" fmla="*/ 2872 h 10000"/>
                <a:gd name="connsiteX124" fmla="*/ 2482 w 10000"/>
                <a:gd name="connsiteY124" fmla="*/ 2231 h 10000"/>
                <a:gd name="connsiteX125" fmla="*/ 2500 w 10000"/>
                <a:gd name="connsiteY125" fmla="*/ 3064 h 10000"/>
                <a:gd name="connsiteX126" fmla="*/ 2518 w 10000"/>
                <a:gd name="connsiteY126" fmla="*/ 5577 h 10000"/>
                <a:gd name="connsiteX127" fmla="*/ 2547 w 10000"/>
                <a:gd name="connsiteY127" fmla="*/ 7359 h 10000"/>
                <a:gd name="connsiteX128" fmla="*/ 2565 w 10000"/>
                <a:gd name="connsiteY128" fmla="*/ 7128 h 10000"/>
                <a:gd name="connsiteX129" fmla="*/ 2590 w 10000"/>
                <a:gd name="connsiteY129" fmla="*/ 6372 h 10000"/>
                <a:gd name="connsiteX130" fmla="*/ 2608 w 10000"/>
                <a:gd name="connsiteY130" fmla="*/ 5538 h 10000"/>
                <a:gd name="connsiteX131" fmla="*/ 2626 w 10000"/>
                <a:gd name="connsiteY131" fmla="*/ 4654 h 10000"/>
                <a:gd name="connsiteX132" fmla="*/ 2644 w 10000"/>
                <a:gd name="connsiteY132" fmla="*/ 3987 h 10000"/>
                <a:gd name="connsiteX133" fmla="*/ 2662 w 10000"/>
                <a:gd name="connsiteY133" fmla="*/ 3410 h 10000"/>
                <a:gd name="connsiteX134" fmla="*/ 2680 w 10000"/>
                <a:gd name="connsiteY134" fmla="*/ 3885 h 10000"/>
                <a:gd name="connsiteX135" fmla="*/ 2698 w 10000"/>
                <a:gd name="connsiteY135" fmla="*/ 5987 h 10000"/>
                <a:gd name="connsiteX136" fmla="*/ 2727 w 10000"/>
                <a:gd name="connsiteY136" fmla="*/ 7679 h 10000"/>
                <a:gd name="connsiteX137" fmla="*/ 2742 w 10000"/>
                <a:gd name="connsiteY137" fmla="*/ 7641 h 10000"/>
                <a:gd name="connsiteX138" fmla="*/ 2760 w 10000"/>
                <a:gd name="connsiteY138" fmla="*/ 7103 h 10000"/>
                <a:gd name="connsiteX139" fmla="*/ 2778 w 10000"/>
                <a:gd name="connsiteY139" fmla="*/ 6500 h 10000"/>
                <a:gd name="connsiteX140" fmla="*/ 2807 w 10000"/>
                <a:gd name="connsiteY140" fmla="*/ 5962 h 10000"/>
                <a:gd name="connsiteX141" fmla="*/ 2825 w 10000"/>
                <a:gd name="connsiteY141" fmla="*/ 5321 h 10000"/>
                <a:gd name="connsiteX142" fmla="*/ 2843 w 10000"/>
                <a:gd name="connsiteY142" fmla="*/ 4744 h 10000"/>
                <a:gd name="connsiteX143" fmla="*/ 2868 w 10000"/>
                <a:gd name="connsiteY143" fmla="*/ 4051 h 10000"/>
                <a:gd name="connsiteX144" fmla="*/ 2886 w 10000"/>
                <a:gd name="connsiteY144" fmla="*/ 3372 h 10000"/>
                <a:gd name="connsiteX145" fmla="*/ 2904 w 10000"/>
                <a:gd name="connsiteY145" fmla="*/ 3667 h 10000"/>
                <a:gd name="connsiteX146" fmla="*/ 2922 w 10000"/>
                <a:gd name="connsiteY146" fmla="*/ 4295 h 10000"/>
                <a:gd name="connsiteX147" fmla="*/ 2940 w 10000"/>
                <a:gd name="connsiteY147" fmla="*/ 4808 h 10000"/>
                <a:gd name="connsiteX148" fmla="*/ 2958 w 10000"/>
                <a:gd name="connsiteY148" fmla="*/ 5667 h 10000"/>
                <a:gd name="connsiteX149" fmla="*/ 2987 w 10000"/>
                <a:gd name="connsiteY149" fmla="*/ 6205 h 10000"/>
                <a:gd name="connsiteX150" fmla="*/ 3005 w 10000"/>
                <a:gd name="connsiteY150" fmla="*/ 6141 h 10000"/>
                <a:gd name="connsiteX151" fmla="*/ 3019 w 10000"/>
                <a:gd name="connsiteY151" fmla="*/ 5705 h 10000"/>
                <a:gd name="connsiteX152" fmla="*/ 3048 w 10000"/>
                <a:gd name="connsiteY152" fmla="*/ 5154 h 10000"/>
                <a:gd name="connsiteX153" fmla="*/ 3066 w 10000"/>
                <a:gd name="connsiteY153" fmla="*/ 4526 h 10000"/>
                <a:gd name="connsiteX154" fmla="*/ 3084 w 10000"/>
                <a:gd name="connsiteY154" fmla="*/ 4590 h 10000"/>
                <a:gd name="connsiteX155" fmla="*/ 3102 w 10000"/>
                <a:gd name="connsiteY155" fmla="*/ 5321 h 10000"/>
                <a:gd name="connsiteX156" fmla="*/ 3128 w 10000"/>
                <a:gd name="connsiteY156" fmla="*/ 5962 h 10000"/>
                <a:gd name="connsiteX157" fmla="*/ 3146 w 10000"/>
                <a:gd name="connsiteY157" fmla="*/ 5859 h 10000"/>
                <a:gd name="connsiteX158" fmla="*/ 3164 w 10000"/>
                <a:gd name="connsiteY158" fmla="*/ 5064 h 10000"/>
                <a:gd name="connsiteX159" fmla="*/ 3182 w 10000"/>
                <a:gd name="connsiteY159" fmla="*/ 4359 h 10000"/>
                <a:gd name="connsiteX160" fmla="*/ 3211 w 10000"/>
                <a:gd name="connsiteY160" fmla="*/ 4013 h 10000"/>
                <a:gd name="connsiteX161" fmla="*/ 3229 w 10000"/>
                <a:gd name="connsiteY161" fmla="*/ 4333 h 10000"/>
                <a:gd name="connsiteX162" fmla="*/ 3247 w 10000"/>
                <a:gd name="connsiteY162" fmla="*/ 4936 h 10000"/>
                <a:gd name="connsiteX163" fmla="*/ 3265 w 10000"/>
                <a:gd name="connsiteY163" fmla="*/ 5603 h 10000"/>
                <a:gd name="connsiteX164" fmla="*/ 3283 w 10000"/>
                <a:gd name="connsiteY164" fmla="*/ 5705 h 10000"/>
                <a:gd name="connsiteX165" fmla="*/ 3308 w 10000"/>
                <a:gd name="connsiteY165" fmla="*/ 5449 h 10000"/>
                <a:gd name="connsiteX166" fmla="*/ 3326 w 10000"/>
                <a:gd name="connsiteY166" fmla="*/ 5103 h 10000"/>
                <a:gd name="connsiteX167" fmla="*/ 3344 w 10000"/>
                <a:gd name="connsiteY167" fmla="*/ 4359 h 10000"/>
                <a:gd name="connsiteX168" fmla="*/ 3362 w 10000"/>
                <a:gd name="connsiteY168" fmla="*/ 3731 h 10000"/>
                <a:gd name="connsiteX169" fmla="*/ 3380 w 10000"/>
                <a:gd name="connsiteY169" fmla="*/ 3923 h 10000"/>
                <a:gd name="connsiteX170" fmla="*/ 3405 w 10000"/>
                <a:gd name="connsiteY170" fmla="*/ 3500 h 10000"/>
                <a:gd name="connsiteX171" fmla="*/ 3424 w 10000"/>
                <a:gd name="connsiteY171" fmla="*/ 2615 h 10000"/>
                <a:gd name="connsiteX172" fmla="*/ 3452 w 10000"/>
                <a:gd name="connsiteY172" fmla="*/ 897 h 10000"/>
                <a:gd name="connsiteX173" fmla="*/ 3470 w 10000"/>
                <a:gd name="connsiteY173" fmla="*/ 1154 h 10000"/>
                <a:gd name="connsiteX174" fmla="*/ 3488 w 10000"/>
                <a:gd name="connsiteY174" fmla="*/ 3987 h 10000"/>
                <a:gd name="connsiteX175" fmla="*/ 3506 w 10000"/>
                <a:gd name="connsiteY175" fmla="*/ 7577 h 10000"/>
                <a:gd name="connsiteX176" fmla="*/ 3525 w 10000"/>
                <a:gd name="connsiteY176" fmla="*/ 9423 h 10000"/>
                <a:gd name="connsiteX177" fmla="*/ 3543 w 10000"/>
                <a:gd name="connsiteY177" fmla="*/ 9167 h 10000"/>
                <a:gd name="connsiteX178" fmla="*/ 3561 w 10000"/>
                <a:gd name="connsiteY178" fmla="*/ 7872 h 10000"/>
                <a:gd name="connsiteX179" fmla="*/ 3586 w 10000"/>
                <a:gd name="connsiteY179" fmla="*/ 6782 h 10000"/>
                <a:gd name="connsiteX180" fmla="*/ 3604 w 10000"/>
                <a:gd name="connsiteY180" fmla="*/ 5897 h 10000"/>
                <a:gd name="connsiteX181" fmla="*/ 3629 w 10000"/>
                <a:gd name="connsiteY181" fmla="*/ 5410 h 10000"/>
                <a:gd name="connsiteX182" fmla="*/ 3647 w 10000"/>
                <a:gd name="connsiteY182" fmla="*/ 5282 h 10000"/>
                <a:gd name="connsiteX183" fmla="*/ 3665 w 10000"/>
                <a:gd name="connsiteY183" fmla="*/ 5346 h 10000"/>
                <a:gd name="connsiteX184" fmla="*/ 3683 w 10000"/>
                <a:gd name="connsiteY184" fmla="*/ 5038 h 10000"/>
                <a:gd name="connsiteX185" fmla="*/ 3701 w 10000"/>
                <a:gd name="connsiteY185" fmla="*/ 4872 h 10000"/>
                <a:gd name="connsiteX186" fmla="*/ 3730 w 10000"/>
                <a:gd name="connsiteY186" fmla="*/ 4718 h 10000"/>
                <a:gd name="connsiteX187" fmla="*/ 3748 w 10000"/>
                <a:gd name="connsiteY187" fmla="*/ 4936 h 10000"/>
                <a:gd name="connsiteX188" fmla="*/ 3766 w 10000"/>
                <a:gd name="connsiteY188" fmla="*/ 5103 h 10000"/>
                <a:gd name="connsiteX189" fmla="*/ 3784 w 10000"/>
                <a:gd name="connsiteY189" fmla="*/ 5474 h 10000"/>
                <a:gd name="connsiteX190" fmla="*/ 3810 w 10000"/>
                <a:gd name="connsiteY190" fmla="*/ 5410 h 10000"/>
                <a:gd name="connsiteX191" fmla="*/ 3828 w 10000"/>
                <a:gd name="connsiteY191" fmla="*/ 5218 h 10000"/>
                <a:gd name="connsiteX192" fmla="*/ 3846 w 10000"/>
                <a:gd name="connsiteY192" fmla="*/ 5000 h 10000"/>
                <a:gd name="connsiteX193" fmla="*/ 3864 w 10000"/>
                <a:gd name="connsiteY193" fmla="*/ 4872 h 10000"/>
                <a:gd name="connsiteX194" fmla="*/ 3882 w 10000"/>
                <a:gd name="connsiteY194" fmla="*/ 4744 h 10000"/>
                <a:gd name="connsiteX195" fmla="*/ 3907 w 10000"/>
                <a:gd name="connsiteY195" fmla="*/ 4808 h 10000"/>
                <a:gd name="connsiteX196" fmla="*/ 3925 w 10000"/>
                <a:gd name="connsiteY196" fmla="*/ 4782 h 10000"/>
                <a:gd name="connsiteX197" fmla="*/ 3943 w 10000"/>
                <a:gd name="connsiteY197" fmla="*/ 4590 h 10000"/>
                <a:gd name="connsiteX198" fmla="*/ 3961 w 10000"/>
                <a:gd name="connsiteY198" fmla="*/ 4654 h 10000"/>
                <a:gd name="connsiteX199" fmla="*/ 3990 w 10000"/>
                <a:gd name="connsiteY199" fmla="*/ 4782 h 10000"/>
                <a:gd name="connsiteX200" fmla="*/ 4008 w 10000"/>
                <a:gd name="connsiteY200" fmla="*/ 4872 h 10000"/>
                <a:gd name="connsiteX201" fmla="*/ 4026 w 10000"/>
                <a:gd name="connsiteY201" fmla="*/ 4179 h 10000"/>
                <a:gd name="connsiteX202" fmla="*/ 4051 w 10000"/>
                <a:gd name="connsiteY202" fmla="*/ 2423 h 10000"/>
                <a:gd name="connsiteX203" fmla="*/ 4069 w 10000"/>
                <a:gd name="connsiteY203" fmla="*/ 923 h 10000"/>
                <a:gd name="connsiteX204" fmla="*/ 4087 w 10000"/>
                <a:gd name="connsiteY204" fmla="*/ 0 h 10000"/>
                <a:gd name="connsiteX205" fmla="*/ 4105 w 10000"/>
                <a:gd name="connsiteY205" fmla="*/ 1051 h 10000"/>
                <a:gd name="connsiteX206" fmla="*/ 4123 w 10000"/>
                <a:gd name="connsiteY206" fmla="*/ 4487 h 10000"/>
                <a:gd name="connsiteX207" fmla="*/ 4141 w 10000"/>
                <a:gd name="connsiteY207" fmla="*/ 7705 h 10000"/>
                <a:gd name="connsiteX208" fmla="*/ 4167 w 10000"/>
                <a:gd name="connsiteY208" fmla="*/ 9397 h 10000"/>
                <a:gd name="connsiteX209" fmla="*/ 4185 w 10000"/>
                <a:gd name="connsiteY209" fmla="*/ 9397 h 10000"/>
                <a:gd name="connsiteX210" fmla="*/ 4203 w 10000"/>
                <a:gd name="connsiteY210" fmla="*/ 8436 h 10000"/>
                <a:gd name="connsiteX211" fmla="*/ 4232 w 10000"/>
                <a:gd name="connsiteY211" fmla="*/ 7679 h 10000"/>
                <a:gd name="connsiteX212" fmla="*/ 4250 w 10000"/>
                <a:gd name="connsiteY212" fmla="*/ 7231 h 10000"/>
                <a:gd name="connsiteX213" fmla="*/ 4268 w 10000"/>
                <a:gd name="connsiteY213" fmla="*/ 6436 h 10000"/>
                <a:gd name="connsiteX214" fmla="*/ 4286 w 10000"/>
                <a:gd name="connsiteY214" fmla="*/ 5538 h 10000"/>
                <a:gd name="connsiteX215" fmla="*/ 4304 w 10000"/>
                <a:gd name="connsiteY215" fmla="*/ 4872 h 10000"/>
                <a:gd name="connsiteX216" fmla="*/ 4329 w 10000"/>
                <a:gd name="connsiteY216" fmla="*/ 4423 h 10000"/>
                <a:gd name="connsiteX217" fmla="*/ 4347 w 10000"/>
                <a:gd name="connsiteY217" fmla="*/ 4462 h 10000"/>
                <a:gd name="connsiteX218" fmla="*/ 4365 w 10000"/>
                <a:gd name="connsiteY218" fmla="*/ 3885 h 10000"/>
                <a:gd name="connsiteX219" fmla="*/ 4383 w 10000"/>
                <a:gd name="connsiteY219" fmla="*/ 2744 h 10000"/>
                <a:gd name="connsiteX220" fmla="*/ 4401 w 10000"/>
                <a:gd name="connsiteY220" fmla="*/ 1949 h 10000"/>
                <a:gd name="connsiteX221" fmla="*/ 4426 w 10000"/>
                <a:gd name="connsiteY221" fmla="*/ 2897 h 10000"/>
                <a:gd name="connsiteX222" fmla="*/ 4444 w 10000"/>
                <a:gd name="connsiteY222" fmla="*/ 5833 h 10000"/>
                <a:gd name="connsiteX223" fmla="*/ 4473 w 10000"/>
                <a:gd name="connsiteY223" fmla="*/ 8000 h 10000"/>
                <a:gd name="connsiteX224" fmla="*/ 4491 w 10000"/>
                <a:gd name="connsiteY224" fmla="*/ 8090 h 10000"/>
                <a:gd name="connsiteX225" fmla="*/ 4509 w 10000"/>
                <a:gd name="connsiteY225" fmla="*/ 7103 h 10000"/>
                <a:gd name="connsiteX226" fmla="*/ 4527 w 10000"/>
                <a:gd name="connsiteY226" fmla="*/ 6205 h 10000"/>
                <a:gd name="connsiteX227" fmla="*/ 4545 w 10000"/>
                <a:gd name="connsiteY227" fmla="*/ 5641 h 10000"/>
                <a:gd name="connsiteX228" fmla="*/ 4563 w 10000"/>
                <a:gd name="connsiteY228" fmla="*/ 5321 h 10000"/>
                <a:gd name="connsiteX229" fmla="*/ 4589 w 10000"/>
                <a:gd name="connsiteY229" fmla="*/ 5154 h 10000"/>
                <a:gd name="connsiteX230" fmla="*/ 4607 w 10000"/>
                <a:gd name="connsiteY230" fmla="*/ 4872 h 10000"/>
                <a:gd name="connsiteX231" fmla="*/ 4625 w 10000"/>
                <a:gd name="connsiteY231" fmla="*/ 4526 h 10000"/>
                <a:gd name="connsiteX232" fmla="*/ 4654 w 10000"/>
                <a:gd name="connsiteY232" fmla="*/ 4333 h 10000"/>
                <a:gd name="connsiteX233" fmla="*/ 4672 w 10000"/>
                <a:gd name="connsiteY233" fmla="*/ 4115 h 10000"/>
                <a:gd name="connsiteX234" fmla="*/ 4686 w 10000"/>
                <a:gd name="connsiteY234" fmla="*/ 3859 h 10000"/>
                <a:gd name="connsiteX235" fmla="*/ 4704 w 10000"/>
                <a:gd name="connsiteY235" fmla="*/ 3692 h 10000"/>
                <a:gd name="connsiteX236" fmla="*/ 4722 w 10000"/>
                <a:gd name="connsiteY236" fmla="*/ 3603 h 10000"/>
                <a:gd name="connsiteX237" fmla="*/ 4751 w 10000"/>
                <a:gd name="connsiteY237" fmla="*/ 3821 h 10000"/>
                <a:gd name="connsiteX238" fmla="*/ 4769 w 10000"/>
                <a:gd name="connsiteY238" fmla="*/ 4590 h 10000"/>
                <a:gd name="connsiteX239" fmla="*/ 4787 w 10000"/>
                <a:gd name="connsiteY239" fmla="*/ 5103 h 10000"/>
                <a:gd name="connsiteX240" fmla="*/ 4805 w 10000"/>
                <a:gd name="connsiteY240" fmla="*/ 5346 h 10000"/>
                <a:gd name="connsiteX241" fmla="*/ 4830 w 10000"/>
                <a:gd name="connsiteY241" fmla="*/ 5474 h 10000"/>
                <a:gd name="connsiteX242" fmla="*/ 4848 w 10000"/>
                <a:gd name="connsiteY242" fmla="*/ 5538 h 10000"/>
                <a:gd name="connsiteX243" fmla="*/ 4867 w 10000"/>
                <a:gd name="connsiteY243" fmla="*/ 5513 h 10000"/>
                <a:gd name="connsiteX244" fmla="*/ 4885 w 10000"/>
                <a:gd name="connsiteY244" fmla="*/ 5218 h 10000"/>
                <a:gd name="connsiteX245" fmla="*/ 4913 w 10000"/>
                <a:gd name="connsiteY245" fmla="*/ 4744 h 10000"/>
                <a:gd name="connsiteX246" fmla="*/ 4931 w 10000"/>
                <a:gd name="connsiteY246" fmla="*/ 4397 h 10000"/>
                <a:gd name="connsiteX247" fmla="*/ 4949 w 10000"/>
                <a:gd name="connsiteY247" fmla="*/ 3821 h 10000"/>
                <a:gd name="connsiteX248" fmla="*/ 4964 w 10000"/>
                <a:gd name="connsiteY248" fmla="*/ 3372 h 10000"/>
                <a:gd name="connsiteX249" fmla="*/ 4982 w 10000"/>
                <a:gd name="connsiteY249" fmla="*/ 3372 h 10000"/>
                <a:gd name="connsiteX250" fmla="*/ 5000 w 10000"/>
                <a:gd name="connsiteY250" fmla="*/ 3795 h 10000"/>
                <a:gd name="connsiteX251" fmla="*/ 5029 w 10000"/>
                <a:gd name="connsiteY251" fmla="*/ 5192 h 10000"/>
                <a:gd name="connsiteX252" fmla="*/ 5054 w 10000"/>
                <a:gd name="connsiteY252" fmla="*/ 6436 h 10000"/>
                <a:gd name="connsiteX253" fmla="*/ 5072 w 10000"/>
                <a:gd name="connsiteY253" fmla="*/ 7321 h 10000"/>
                <a:gd name="connsiteX254" fmla="*/ 5090 w 10000"/>
                <a:gd name="connsiteY254" fmla="*/ 7359 h 10000"/>
                <a:gd name="connsiteX255" fmla="*/ 5108 w 10000"/>
                <a:gd name="connsiteY255" fmla="*/ 6846 h 10000"/>
                <a:gd name="connsiteX256" fmla="*/ 5126 w 10000"/>
                <a:gd name="connsiteY256" fmla="*/ 6179 h 10000"/>
                <a:gd name="connsiteX257" fmla="*/ 5144 w 10000"/>
                <a:gd name="connsiteY257" fmla="*/ 5897 h 10000"/>
                <a:gd name="connsiteX258" fmla="*/ 5162 w 10000"/>
                <a:gd name="connsiteY258" fmla="*/ 5538 h 10000"/>
                <a:gd name="connsiteX259" fmla="*/ 5191 w 10000"/>
                <a:gd name="connsiteY259" fmla="*/ 4590 h 10000"/>
                <a:gd name="connsiteX260" fmla="*/ 5209 w 10000"/>
                <a:gd name="connsiteY260" fmla="*/ 3064 h 10000"/>
                <a:gd name="connsiteX261" fmla="*/ 5227 w 10000"/>
                <a:gd name="connsiteY261" fmla="*/ 2615 h 10000"/>
                <a:gd name="connsiteX262" fmla="*/ 5253 w 10000"/>
                <a:gd name="connsiteY262" fmla="*/ 3474 h 10000"/>
                <a:gd name="connsiteX263" fmla="*/ 5271 w 10000"/>
                <a:gd name="connsiteY263" fmla="*/ 4359 h 10000"/>
                <a:gd name="connsiteX264" fmla="*/ 5289 w 10000"/>
                <a:gd name="connsiteY264" fmla="*/ 5321 h 10000"/>
                <a:gd name="connsiteX265" fmla="*/ 5307 w 10000"/>
                <a:gd name="connsiteY265" fmla="*/ 7013 h 10000"/>
                <a:gd name="connsiteX266" fmla="*/ 5332 w 10000"/>
                <a:gd name="connsiteY266" fmla="*/ 8179 h 10000"/>
                <a:gd name="connsiteX267" fmla="*/ 5350 w 10000"/>
                <a:gd name="connsiteY267" fmla="*/ 8115 h 10000"/>
                <a:gd name="connsiteX268" fmla="*/ 5368 w 10000"/>
                <a:gd name="connsiteY268" fmla="*/ 7256 h 10000"/>
                <a:gd name="connsiteX269" fmla="*/ 5386 w 10000"/>
                <a:gd name="connsiteY269" fmla="*/ 6269 h 10000"/>
                <a:gd name="connsiteX270" fmla="*/ 5404 w 10000"/>
                <a:gd name="connsiteY270" fmla="*/ 5410 h 10000"/>
                <a:gd name="connsiteX271" fmla="*/ 5422 w 10000"/>
                <a:gd name="connsiteY271" fmla="*/ 4974 h 10000"/>
                <a:gd name="connsiteX272" fmla="*/ 5451 w 10000"/>
                <a:gd name="connsiteY272" fmla="*/ 4551 h 10000"/>
                <a:gd name="connsiteX273" fmla="*/ 5469 w 10000"/>
                <a:gd name="connsiteY273" fmla="*/ 4231 h 10000"/>
                <a:gd name="connsiteX274" fmla="*/ 5487 w 10000"/>
                <a:gd name="connsiteY274" fmla="*/ 3885 h 10000"/>
                <a:gd name="connsiteX275" fmla="*/ 5512 w 10000"/>
                <a:gd name="connsiteY275" fmla="*/ 3667 h 10000"/>
                <a:gd name="connsiteX276" fmla="*/ 5530 w 10000"/>
                <a:gd name="connsiteY276" fmla="*/ 3218 h 10000"/>
                <a:gd name="connsiteX277" fmla="*/ 5548 w 10000"/>
                <a:gd name="connsiteY277" fmla="*/ 3192 h 10000"/>
                <a:gd name="connsiteX278" fmla="*/ 5566 w 10000"/>
                <a:gd name="connsiteY278" fmla="*/ 3731 h 10000"/>
                <a:gd name="connsiteX279" fmla="*/ 5592 w 10000"/>
                <a:gd name="connsiteY279" fmla="*/ 4615 h 10000"/>
                <a:gd name="connsiteX280" fmla="*/ 5610 w 10000"/>
                <a:gd name="connsiteY280" fmla="*/ 5321 h 10000"/>
                <a:gd name="connsiteX281" fmla="*/ 5628 w 10000"/>
                <a:gd name="connsiteY281" fmla="*/ 5731 h 10000"/>
                <a:gd name="connsiteX282" fmla="*/ 5657 w 10000"/>
                <a:gd name="connsiteY282" fmla="*/ 6090 h 10000"/>
                <a:gd name="connsiteX283" fmla="*/ 5675 w 10000"/>
                <a:gd name="connsiteY283" fmla="*/ 6026 h 10000"/>
                <a:gd name="connsiteX284" fmla="*/ 5693 w 10000"/>
                <a:gd name="connsiteY284" fmla="*/ 5321 h 10000"/>
                <a:gd name="connsiteX285" fmla="*/ 5711 w 10000"/>
                <a:gd name="connsiteY285" fmla="*/ 4397 h 10000"/>
                <a:gd name="connsiteX286" fmla="*/ 5729 w 10000"/>
                <a:gd name="connsiteY286" fmla="*/ 4077 h 10000"/>
                <a:gd name="connsiteX287" fmla="*/ 5747 w 10000"/>
                <a:gd name="connsiteY287" fmla="*/ 4051 h 10000"/>
                <a:gd name="connsiteX288" fmla="*/ 5772 w 10000"/>
                <a:gd name="connsiteY288" fmla="*/ 4974 h 10000"/>
                <a:gd name="connsiteX289" fmla="*/ 5790 w 10000"/>
                <a:gd name="connsiteY289" fmla="*/ 5897 h 10000"/>
                <a:gd name="connsiteX290" fmla="*/ 5808 w 10000"/>
                <a:gd name="connsiteY290" fmla="*/ 5795 h 10000"/>
                <a:gd name="connsiteX291" fmla="*/ 5826 w 10000"/>
                <a:gd name="connsiteY291" fmla="*/ 5321 h 10000"/>
                <a:gd name="connsiteX292" fmla="*/ 5851 w 10000"/>
                <a:gd name="connsiteY292" fmla="*/ 5064 h 10000"/>
                <a:gd name="connsiteX293" fmla="*/ 5869 w 10000"/>
                <a:gd name="connsiteY293" fmla="*/ 5321 h 10000"/>
                <a:gd name="connsiteX294" fmla="*/ 5887 w 10000"/>
                <a:gd name="connsiteY294" fmla="*/ 5154 h 10000"/>
                <a:gd name="connsiteX295" fmla="*/ 5905 w 10000"/>
                <a:gd name="connsiteY295" fmla="*/ 4936 h 10000"/>
                <a:gd name="connsiteX296" fmla="*/ 5934 w 10000"/>
                <a:gd name="connsiteY296" fmla="*/ 4462 h 10000"/>
                <a:gd name="connsiteX297" fmla="*/ 6068 w 10000"/>
                <a:gd name="connsiteY297" fmla="*/ 4846 h 10000"/>
                <a:gd name="connsiteX298" fmla="*/ 6093 w 10000"/>
                <a:gd name="connsiteY298" fmla="*/ 4487 h 10000"/>
                <a:gd name="connsiteX299" fmla="*/ 6194 w 10000"/>
                <a:gd name="connsiteY299" fmla="*/ 4013 h 10000"/>
                <a:gd name="connsiteX300" fmla="*/ 6212 w 10000"/>
                <a:gd name="connsiteY300" fmla="*/ 3064 h 10000"/>
                <a:gd name="connsiteX301" fmla="*/ 6230 w 10000"/>
                <a:gd name="connsiteY301" fmla="*/ 2359 h 10000"/>
                <a:gd name="connsiteX302" fmla="*/ 6255 w 10000"/>
                <a:gd name="connsiteY302" fmla="*/ 3795 h 10000"/>
                <a:gd name="connsiteX303" fmla="*/ 6273 w 10000"/>
                <a:gd name="connsiteY303" fmla="*/ 5923 h 10000"/>
                <a:gd name="connsiteX304" fmla="*/ 6291 w 10000"/>
                <a:gd name="connsiteY304" fmla="*/ 7321 h 10000"/>
                <a:gd name="connsiteX305" fmla="*/ 6310 w 10000"/>
                <a:gd name="connsiteY305" fmla="*/ 7641 h 10000"/>
                <a:gd name="connsiteX306" fmla="*/ 6328 w 10000"/>
                <a:gd name="connsiteY306" fmla="*/ 7359 h 10000"/>
                <a:gd name="connsiteX307" fmla="*/ 6346 w 10000"/>
                <a:gd name="connsiteY307" fmla="*/ 5833 h 10000"/>
                <a:gd name="connsiteX308" fmla="*/ 6371 w 10000"/>
                <a:gd name="connsiteY308" fmla="*/ 3436 h 10000"/>
                <a:gd name="connsiteX309" fmla="*/ 6389 w 10000"/>
                <a:gd name="connsiteY309" fmla="*/ 1462 h 10000"/>
                <a:gd name="connsiteX310" fmla="*/ 6407 w 10000"/>
                <a:gd name="connsiteY310" fmla="*/ 705 h 10000"/>
                <a:gd name="connsiteX311" fmla="*/ 6425 w 10000"/>
                <a:gd name="connsiteY311" fmla="*/ 3000 h 10000"/>
                <a:gd name="connsiteX312" fmla="*/ 6454 w 10000"/>
                <a:gd name="connsiteY312" fmla="*/ 6436 h 10000"/>
                <a:gd name="connsiteX313" fmla="*/ 6472 w 10000"/>
                <a:gd name="connsiteY313" fmla="*/ 8628 h 10000"/>
                <a:gd name="connsiteX314" fmla="*/ 6490 w 10000"/>
                <a:gd name="connsiteY314" fmla="*/ 9077 h 10000"/>
                <a:gd name="connsiteX315" fmla="*/ 6515 w 10000"/>
                <a:gd name="connsiteY315" fmla="*/ 8603 h 10000"/>
                <a:gd name="connsiteX316" fmla="*/ 6533 w 10000"/>
                <a:gd name="connsiteY316" fmla="*/ 7679 h 10000"/>
                <a:gd name="connsiteX317" fmla="*/ 6551 w 10000"/>
                <a:gd name="connsiteY317" fmla="*/ 6846 h 10000"/>
                <a:gd name="connsiteX318" fmla="*/ 6569 w 10000"/>
                <a:gd name="connsiteY318" fmla="*/ 6090 h 10000"/>
                <a:gd name="connsiteX319" fmla="*/ 6587 w 10000"/>
                <a:gd name="connsiteY319" fmla="*/ 5128 h 10000"/>
                <a:gd name="connsiteX320" fmla="*/ 6605 w 10000"/>
                <a:gd name="connsiteY320" fmla="*/ 4013 h 10000"/>
                <a:gd name="connsiteX321" fmla="*/ 6631 w 10000"/>
                <a:gd name="connsiteY321" fmla="*/ 3372 h 10000"/>
                <a:gd name="connsiteX322" fmla="*/ 6649 w 10000"/>
                <a:gd name="connsiteY322" fmla="*/ 3436 h 10000"/>
                <a:gd name="connsiteX323" fmla="*/ 6677 w 10000"/>
                <a:gd name="connsiteY323" fmla="*/ 4179 h 10000"/>
                <a:gd name="connsiteX324" fmla="*/ 6696 w 10000"/>
                <a:gd name="connsiteY324" fmla="*/ 4551 h 10000"/>
                <a:gd name="connsiteX325" fmla="*/ 6714 w 10000"/>
                <a:gd name="connsiteY325" fmla="*/ 4333 h 10000"/>
                <a:gd name="connsiteX326" fmla="*/ 6732 w 10000"/>
                <a:gd name="connsiteY326" fmla="*/ 4269 h 10000"/>
                <a:gd name="connsiteX327" fmla="*/ 6750 w 10000"/>
                <a:gd name="connsiteY327" fmla="*/ 4333 h 10000"/>
                <a:gd name="connsiteX328" fmla="*/ 6768 w 10000"/>
                <a:gd name="connsiteY328" fmla="*/ 4615 h 10000"/>
                <a:gd name="connsiteX329" fmla="*/ 6793 w 10000"/>
                <a:gd name="connsiteY329" fmla="*/ 4936 h 10000"/>
                <a:gd name="connsiteX330" fmla="*/ 6811 w 10000"/>
                <a:gd name="connsiteY330" fmla="*/ 4974 h 10000"/>
                <a:gd name="connsiteX331" fmla="*/ 6829 w 10000"/>
                <a:gd name="connsiteY331" fmla="*/ 4744 h 10000"/>
                <a:gd name="connsiteX332" fmla="*/ 6847 w 10000"/>
                <a:gd name="connsiteY332" fmla="*/ 4423 h 10000"/>
                <a:gd name="connsiteX333" fmla="*/ 6876 w 10000"/>
                <a:gd name="connsiteY333" fmla="*/ 4462 h 10000"/>
                <a:gd name="connsiteX334" fmla="*/ 6890 w 10000"/>
                <a:gd name="connsiteY334" fmla="*/ 4526 h 10000"/>
                <a:gd name="connsiteX335" fmla="*/ 6908 w 10000"/>
                <a:gd name="connsiteY335" fmla="*/ 4397 h 10000"/>
                <a:gd name="connsiteX336" fmla="*/ 6937 w 10000"/>
                <a:gd name="connsiteY336" fmla="*/ 4744 h 10000"/>
                <a:gd name="connsiteX337" fmla="*/ 6955 w 10000"/>
                <a:gd name="connsiteY337" fmla="*/ 5513 h 10000"/>
                <a:gd name="connsiteX338" fmla="*/ 6973 w 10000"/>
                <a:gd name="connsiteY338" fmla="*/ 6051 h 10000"/>
                <a:gd name="connsiteX339" fmla="*/ 6991 w 10000"/>
                <a:gd name="connsiteY339" fmla="*/ 5897 h 10000"/>
                <a:gd name="connsiteX340" fmla="*/ 7009 w 10000"/>
                <a:gd name="connsiteY340" fmla="*/ 5577 h 10000"/>
                <a:gd name="connsiteX341" fmla="*/ 7027 w 10000"/>
                <a:gd name="connsiteY341" fmla="*/ 5321 h 10000"/>
                <a:gd name="connsiteX342" fmla="*/ 7053 w 10000"/>
                <a:gd name="connsiteY342" fmla="*/ 4936 h 10000"/>
                <a:gd name="connsiteX343" fmla="*/ 7071 w 10000"/>
                <a:gd name="connsiteY343" fmla="*/ 4654 h 10000"/>
                <a:gd name="connsiteX344" fmla="*/ 7089 w 10000"/>
                <a:gd name="connsiteY344" fmla="*/ 4526 h 10000"/>
                <a:gd name="connsiteX345" fmla="*/ 7118 w 10000"/>
                <a:gd name="connsiteY345" fmla="*/ 4487 h 10000"/>
                <a:gd name="connsiteX346" fmla="*/ 7136 w 10000"/>
                <a:gd name="connsiteY346" fmla="*/ 4590 h 10000"/>
                <a:gd name="connsiteX347" fmla="*/ 7154 w 10000"/>
                <a:gd name="connsiteY347" fmla="*/ 5218 h 10000"/>
                <a:gd name="connsiteX348" fmla="*/ 7168 w 10000"/>
                <a:gd name="connsiteY348" fmla="*/ 5218 h 10000"/>
                <a:gd name="connsiteX349" fmla="*/ 7186 w 10000"/>
                <a:gd name="connsiteY349" fmla="*/ 4654 h 10000"/>
                <a:gd name="connsiteX350" fmla="*/ 7215 w 10000"/>
                <a:gd name="connsiteY350" fmla="*/ 4423 h 10000"/>
                <a:gd name="connsiteX351" fmla="*/ 7233 w 10000"/>
                <a:gd name="connsiteY351" fmla="*/ 4654 h 10000"/>
                <a:gd name="connsiteX352" fmla="*/ 7251 w 10000"/>
                <a:gd name="connsiteY352" fmla="*/ 5154 h 10000"/>
                <a:gd name="connsiteX353" fmla="*/ 7276 w 10000"/>
                <a:gd name="connsiteY353" fmla="*/ 5731 h 10000"/>
                <a:gd name="connsiteX354" fmla="*/ 7294 w 10000"/>
                <a:gd name="connsiteY354" fmla="*/ 6051 h 10000"/>
                <a:gd name="connsiteX355" fmla="*/ 7312 w 10000"/>
                <a:gd name="connsiteY355" fmla="*/ 5962 h 10000"/>
                <a:gd name="connsiteX356" fmla="*/ 7330 w 10000"/>
                <a:gd name="connsiteY356" fmla="*/ 5897 h 10000"/>
                <a:gd name="connsiteX357" fmla="*/ 7348 w 10000"/>
                <a:gd name="connsiteY357" fmla="*/ 5321 h 10000"/>
                <a:gd name="connsiteX358" fmla="*/ 7367 w 10000"/>
                <a:gd name="connsiteY358" fmla="*/ 4679 h 10000"/>
                <a:gd name="connsiteX359" fmla="*/ 7395 w 10000"/>
                <a:gd name="connsiteY359" fmla="*/ 4115 h 10000"/>
                <a:gd name="connsiteX360" fmla="*/ 7413 w 10000"/>
                <a:gd name="connsiteY360" fmla="*/ 3474 h 10000"/>
                <a:gd name="connsiteX361" fmla="*/ 7431 w 10000"/>
                <a:gd name="connsiteY361" fmla="*/ 3410 h 10000"/>
                <a:gd name="connsiteX362" fmla="*/ 7446 w 10000"/>
                <a:gd name="connsiteY362" fmla="*/ 4808 h 10000"/>
                <a:gd name="connsiteX363" fmla="*/ 7475 w 10000"/>
                <a:gd name="connsiteY363" fmla="*/ 6090 h 10000"/>
                <a:gd name="connsiteX364" fmla="*/ 7493 w 10000"/>
                <a:gd name="connsiteY364" fmla="*/ 5833 h 10000"/>
                <a:gd name="connsiteX365" fmla="*/ 7511 w 10000"/>
                <a:gd name="connsiteY365" fmla="*/ 4359 h 10000"/>
                <a:gd name="connsiteX366" fmla="*/ 7536 w 10000"/>
                <a:gd name="connsiteY366" fmla="*/ 2705 h 10000"/>
                <a:gd name="connsiteX367" fmla="*/ 7554 w 10000"/>
                <a:gd name="connsiteY367" fmla="*/ 1974 h 10000"/>
                <a:gd name="connsiteX368" fmla="*/ 7572 w 10000"/>
                <a:gd name="connsiteY368" fmla="*/ 4013 h 10000"/>
                <a:gd name="connsiteX369" fmla="*/ 7590 w 10000"/>
                <a:gd name="connsiteY369" fmla="*/ 6372 h 10000"/>
                <a:gd name="connsiteX370" fmla="*/ 7608 w 10000"/>
                <a:gd name="connsiteY370" fmla="*/ 7808 h 10000"/>
                <a:gd name="connsiteX371" fmla="*/ 7626 w 10000"/>
                <a:gd name="connsiteY371" fmla="*/ 7577 h 10000"/>
                <a:gd name="connsiteX372" fmla="*/ 7655 w 10000"/>
                <a:gd name="connsiteY372" fmla="*/ 7295 h 10000"/>
                <a:gd name="connsiteX373" fmla="*/ 7673 w 10000"/>
                <a:gd name="connsiteY373" fmla="*/ 7321 h 10000"/>
                <a:gd name="connsiteX374" fmla="*/ 7691 w 10000"/>
                <a:gd name="connsiteY374" fmla="*/ 7551 h 10000"/>
                <a:gd name="connsiteX375" fmla="*/ 7716 w 10000"/>
                <a:gd name="connsiteY375" fmla="*/ 7679 h 10000"/>
                <a:gd name="connsiteX376" fmla="*/ 7734 w 10000"/>
                <a:gd name="connsiteY376" fmla="*/ 7231 h 10000"/>
                <a:gd name="connsiteX377" fmla="*/ 7753 w 10000"/>
                <a:gd name="connsiteY377" fmla="*/ 6526 h 10000"/>
                <a:gd name="connsiteX378" fmla="*/ 7771 w 10000"/>
                <a:gd name="connsiteY378" fmla="*/ 5859 h 10000"/>
                <a:gd name="connsiteX379" fmla="*/ 7796 w 10000"/>
                <a:gd name="connsiteY379" fmla="*/ 5154 h 10000"/>
                <a:gd name="connsiteX380" fmla="*/ 7814 w 10000"/>
                <a:gd name="connsiteY380" fmla="*/ 4615 h 10000"/>
                <a:gd name="connsiteX381" fmla="*/ 7832 w 10000"/>
                <a:gd name="connsiteY381" fmla="*/ 3949 h 10000"/>
                <a:gd name="connsiteX382" fmla="*/ 7850 w 10000"/>
                <a:gd name="connsiteY382" fmla="*/ 3474 h 10000"/>
                <a:gd name="connsiteX383" fmla="*/ 7868 w 10000"/>
                <a:gd name="connsiteY383" fmla="*/ 2936 h 10000"/>
                <a:gd name="connsiteX384" fmla="*/ 7897 w 10000"/>
                <a:gd name="connsiteY384" fmla="*/ 2808 h 10000"/>
                <a:gd name="connsiteX385" fmla="*/ 7915 w 10000"/>
                <a:gd name="connsiteY385" fmla="*/ 3474 h 10000"/>
                <a:gd name="connsiteX386" fmla="*/ 7933 w 10000"/>
                <a:gd name="connsiteY386" fmla="*/ 4462 h 10000"/>
                <a:gd name="connsiteX387" fmla="*/ 7951 w 10000"/>
                <a:gd name="connsiteY387" fmla="*/ 4590 h 10000"/>
                <a:gd name="connsiteX388" fmla="*/ 7976 w 10000"/>
                <a:gd name="connsiteY388" fmla="*/ 4333 h 10000"/>
                <a:gd name="connsiteX389" fmla="*/ 7994 w 10000"/>
                <a:gd name="connsiteY389" fmla="*/ 4295 h 10000"/>
                <a:gd name="connsiteX390" fmla="*/ 8012 w 10000"/>
                <a:gd name="connsiteY390" fmla="*/ 4205 h 10000"/>
                <a:gd name="connsiteX391" fmla="*/ 8030 w 10000"/>
                <a:gd name="connsiteY391" fmla="*/ 3949 h 10000"/>
                <a:gd name="connsiteX392" fmla="*/ 8048 w 10000"/>
                <a:gd name="connsiteY392" fmla="*/ 4654 h 10000"/>
                <a:gd name="connsiteX393" fmla="*/ 8074 w 10000"/>
                <a:gd name="connsiteY393" fmla="*/ 5282 h 10000"/>
                <a:gd name="connsiteX394" fmla="*/ 8092 w 10000"/>
                <a:gd name="connsiteY394" fmla="*/ 6051 h 10000"/>
                <a:gd name="connsiteX395" fmla="*/ 8120 w 10000"/>
                <a:gd name="connsiteY395" fmla="*/ 6718 h 10000"/>
                <a:gd name="connsiteX396" fmla="*/ 8139 w 10000"/>
                <a:gd name="connsiteY396" fmla="*/ 6821 h 10000"/>
                <a:gd name="connsiteX397" fmla="*/ 8157 w 10000"/>
                <a:gd name="connsiteY397" fmla="*/ 6462 h 10000"/>
                <a:gd name="connsiteX398" fmla="*/ 8175 w 10000"/>
                <a:gd name="connsiteY398" fmla="*/ 5321 h 10000"/>
                <a:gd name="connsiteX399" fmla="*/ 8193 w 10000"/>
                <a:gd name="connsiteY399" fmla="*/ 2769 h 10000"/>
                <a:gd name="connsiteX400" fmla="*/ 8211 w 10000"/>
                <a:gd name="connsiteY400" fmla="*/ 1244 h 10000"/>
                <a:gd name="connsiteX401" fmla="*/ 8229 w 10000"/>
                <a:gd name="connsiteY401" fmla="*/ 962 h 10000"/>
                <a:gd name="connsiteX402" fmla="*/ 8254 w 10000"/>
                <a:gd name="connsiteY402" fmla="*/ 3603 h 10000"/>
                <a:gd name="connsiteX403" fmla="*/ 8272 w 10000"/>
                <a:gd name="connsiteY403" fmla="*/ 6846 h 10000"/>
                <a:gd name="connsiteX404" fmla="*/ 8297 w 10000"/>
                <a:gd name="connsiteY404" fmla="*/ 8282 h 10000"/>
                <a:gd name="connsiteX405" fmla="*/ 8315 w 10000"/>
                <a:gd name="connsiteY405" fmla="*/ 8218 h 10000"/>
                <a:gd name="connsiteX406" fmla="*/ 8333 w 10000"/>
                <a:gd name="connsiteY406" fmla="*/ 7679 h 10000"/>
                <a:gd name="connsiteX407" fmla="*/ 8351 w 10000"/>
                <a:gd name="connsiteY407" fmla="*/ 7038 h 10000"/>
                <a:gd name="connsiteX408" fmla="*/ 8369 w 10000"/>
                <a:gd name="connsiteY408" fmla="*/ 6436 h 10000"/>
                <a:gd name="connsiteX409" fmla="*/ 8398 w 10000"/>
                <a:gd name="connsiteY409" fmla="*/ 6115 h 10000"/>
                <a:gd name="connsiteX410" fmla="*/ 8416 w 10000"/>
                <a:gd name="connsiteY410" fmla="*/ 5833 h 10000"/>
                <a:gd name="connsiteX411" fmla="*/ 8434 w 10000"/>
                <a:gd name="connsiteY411" fmla="*/ 5449 h 10000"/>
                <a:gd name="connsiteX412" fmla="*/ 8452 w 10000"/>
                <a:gd name="connsiteY412" fmla="*/ 4872 h 10000"/>
                <a:gd name="connsiteX413" fmla="*/ 8470 w 10000"/>
                <a:gd name="connsiteY413" fmla="*/ 4333 h 10000"/>
                <a:gd name="connsiteX414" fmla="*/ 8496 w 10000"/>
                <a:gd name="connsiteY414" fmla="*/ 3795 h 10000"/>
                <a:gd name="connsiteX415" fmla="*/ 8514 w 10000"/>
                <a:gd name="connsiteY415" fmla="*/ 3538 h 10000"/>
                <a:gd name="connsiteX416" fmla="*/ 8532 w 10000"/>
                <a:gd name="connsiteY416" fmla="*/ 3244 h 10000"/>
                <a:gd name="connsiteX417" fmla="*/ 8557 w 10000"/>
                <a:gd name="connsiteY417" fmla="*/ 3372 h 10000"/>
                <a:gd name="connsiteX418" fmla="*/ 8575 w 10000"/>
                <a:gd name="connsiteY418" fmla="*/ 3244 h 10000"/>
                <a:gd name="connsiteX419" fmla="*/ 8593 w 10000"/>
                <a:gd name="connsiteY419" fmla="*/ 2513 h 10000"/>
                <a:gd name="connsiteX420" fmla="*/ 8611 w 10000"/>
                <a:gd name="connsiteY420" fmla="*/ 2897 h 10000"/>
                <a:gd name="connsiteX421" fmla="*/ 8629 w 10000"/>
                <a:gd name="connsiteY421" fmla="*/ 5128 h 10000"/>
                <a:gd name="connsiteX422" fmla="*/ 8658 w 10000"/>
                <a:gd name="connsiteY422" fmla="*/ 6846 h 10000"/>
                <a:gd name="connsiteX423" fmla="*/ 8676 w 10000"/>
                <a:gd name="connsiteY423" fmla="*/ 7038 h 10000"/>
                <a:gd name="connsiteX424" fmla="*/ 8694 w 10000"/>
                <a:gd name="connsiteY424" fmla="*/ 6821 h 10000"/>
                <a:gd name="connsiteX425" fmla="*/ 8719 w 10000"/>
                <a:gd name="connsiteY425" fmla="*/ 6051 h 10000"/>
                <a:gd name="connsiteX426" fmla="*/ 8737 w 10000"/>
                <a:gd name="connsiteY426" fmla="*/ 4974 h 10000"/>
                <a:gd name="connsiteX427" fmla="*/ 8755 w 10000"/>
                <a:gd name="connsiteY427" fmla="*/ 3885 h 10000"/>
                <a:gd name="connsiteX428" fmla="*/ 8773 w 10000"/>
                <a:gd name="connsiteY428" fmla="*/ 3795 h 10000"/>
                <a:gd name="connsiteX429" fmla="*/ 8791 w 10000"/>
                <a:gd name="connsiteY429" fmla="*/ 4910 h 10000"/>
                <a:gd name="connsiteX430" fmla="*/ 8810 w 10000"/>
                <a:gd name="connsiteY430" fmla="*/ 6590 h 10000"/>
                <a:gd name="connsiteX431" fmla="*/ 8835 w 10000"/>
                <a:gd name="connsiteY431" fmla="*/ 7705 h 10000"/>
                <a:gd name="connsiteX432" fmla="*/ 8853 w 10000"/>
                <a:gd name="connsiteY432" fmla="*/ 7641 h 10000"/>
                <a:gd name="connsiteX433" fmla="*/ 8871 w 10000"/>
                <a:gd name="connsiteY433" fmla="*/ 6974 h 10000"/>
                <a:gd name="connsiteX434" fmla="*/ 8889 w 10000"/>
                <a:gd name="connsiteY434" fmla="*/ 6244 h 10000"/>
                <a:gd name="connsiteX435" fmla="*/ 8918 w 10000"/>
                <a:gd name="connsiteY435" fmla="*/ 5667 h 10000"/>
                <a:gd name="connsiteX436" fmla="*/ 8936 w 10000"/>
                <a:gd name="connsiteY436" fmla="*/ 5282 h 10000"/>
                <a:gd name="connsiteX437" fmla="*/ 8954 w 10000"/>
                <a:gd name="connsiteY437" fmla="*/ 4782 h 10000"/>
                <a:gd name="connsiteX438" fmla="*/ 8972 w 10000"/>
                <a:gd name="connsiteY438" fmla="*/ 3987 h 10000"/>
                <a:gd name="connsiteX439" fmla="*/ 8997 w 10000"/>
                <a:gd name="connsiteY439" fmla="*/ 3244 h 10000"/>
                <a:gd name="connsiteX440" fmla="*/ 9015 w 10000"/>
                <a:gd name="connsiteY440" fmla="*/ 2872 h 10000"/>
                <a:gd name="connsiteX441" fmla="*/ 9033 w 10000"/>
                <a:gd name="connsiteY441" fmla="*/ 2962 h 10000"/>
                <a:gd name="connsiteX442" fmla="*/ 9051 w 10000"/>
                <a:gd name="connsiteY442" fmla="*/ 3667 h 10000"/>
                <a:gd name="connsiteX443" fmla="*/ 9069 w 10000"/>
                <a:gd name="connsiteY443" fmla="*/ 5321 h 10000"/>
                <a:gd name="connsiteX444" fmla="*/ 9098 w 10000"/>
                <a:gd name="connsiteY444" fmla="*/ 6462 h 10000"/>
                <a:gd name="connsiteX445" fmla="*/ 9113 w 10000"/>
                <a:gd name="connsiteY445" fmla="*/ 6051 h 10000"/>
                <a:gd name="connsiteX446" fmla="*/ 9141 w 10000"/>
                <a:gd name="connsiteY446" fmla="*/ 5103 h 10000"/>
                <a:gd name="connsiteX447" fmla="*/ 9159 w 10000"/>
                <a:gd name="connsiteY447" fmla="*/ 4551 h 10000"/>
                <a:gd name="connsiteX448" fmla="*/ 9177 w 10000"/>
                <a:gd name="connsiteY448" fmla="*/ 4974 h 10000"/>
                <a:gd name="connsiteX449" fmla="*/ 9196 w 10000"/>
                <a:gd name="connsiteY449" fmla="*/ 5897 h 10000"/>
                <a:gd name="connsiteX450" fmla="*/ 9214 w 10000"/>
                <a:gd name="connsiteY450" fmla="*/ 6179 h 10000"/>
                <a:gd name="connsiteX451" fmla="*/ 9232 w 10000"/>
                <a:gd name="connsiteY451" fmla="*/ 5667 h 10000"/>
                <a:gd name="connsiteX452" fmla="*/ 9257 w 10000"/>
                <a:gd name="connsiteY452" fmla="*/ 5154 h 10000"/>
                <a:gd name="connsiteX453" fmla="*/ 9275 w 10000"/>
                <a:gd name="connsiteY453" fmla="*/ 4910 h 10000"/>
                <a:gd name="connsiteX454" fmla="*/ 9293 w 10000"/>
                <a:gd name="connsiteY454" fmla="*/ 4718 h 10000"/>
                <a:gd name="connsiteX455" fmla="*/ 9322 w 10000"/>
                <a:gd name="connsiteY455" fmla="*/ 4462 h 10000"/>
                <a:gd name="connsiteX456" fmla="*/ 9340 w 10000"/>
                <a:gd name="connsiteY456" fmla="*/ 4179 h 10000"/>
                <a:gd name="connsiteX457" fmla="*/ 9358 w 10000"/>
                <a:gd name="connsiteY457" fmla="*/ 4115 h 10000"/>
                <a:gd name="connsiteX458" fmla="*/ 9376 w 10000"/>
                <a:gd name="connsiteY458" fmla="*/ 4141 h 10000"/>
                <a:gd name="connsiteX459" fmla="*/ 9390 w 10000"/>
                <a:gd name="connsiteY459" fmla="*/ 4462 h 10000"/>
                <a:gd name="connsiteX460" fmla="*/ 9419 w 10000"/>
                <a:gd name="connsiteY460" fmla="*/ 4782 h 10000"/>
                <a:gd name="connsiteX461" fmla="*/ 9437 w 10000"/>
                <a:gd name="connsiteY461" fmla="*/ 5410 h 10000"/>
                <a:gd name="connsiteX462" fmla="*/ 9455 w 10000"/>
                <a:gd name="connsiteY462" fmla="*/ 6090 h 10000"/>
                <a:gd name="connsiteX463" fmla="*/ 9473 w 10000"/>
                <a:gd name="connsiteY463" fmla="*/ 6308 h 10000"/>
                <a:gd name="connsiteX464" fmla="*/ 9491 w 10000"/>
                <a:gd name="connsiteY464" fmla="*/ 6026 h 10000"/>
                <a:gd name="connsiteX465" fmla="*/ 9517 w 10000"/>
                <a:gd name="connsiteY465" fmla="*/ 5321 h 10000"/>
                <a:gd name="connsiteX466" fmla="*/ 9535 w 10000"/>
                <a:gd name="connsiteY466" fmla="*/ 4936 h 10000"/>
                <a:gd name="connsiteX467" fmla="*/ 9553 w 10000"/>
                <a:gd name="connsiteY467" fmla="*/ 4782 h 10000"/>
                <a:gd name="connsiteX468" fmla="*/ 9582 w 10000"/>
                <a:gd name="connsiteY468" fmla="*/ 5000 h 10000"/>
                <a:gd name="connsiteX469" fmla="*/ 9600 w 10000"/>
                <a:gd name="connsiteY469" fmla="*/ 5218 h 10000"/>
                <a:gd name="connsiteX470" fmla="*/ 9618 w 10000"/>
                <a:gd name="connsiteY470" fmla="*/ 5192 h 10000"/>
                <a:gd name="connsiteX471" fmla="*/ 9636 w 10000"/>
                <a:gd name="connsiteY471" fmla="*/ 5346 h 10000"/>
                <a:gd name="connsiteX472" fmla="*/ 9654 w 10000"/>
                <a:gd name="connsiteY472" fmla="*/ 5128 h 10000"/>
                <a:gd name="connsiteX473" fmla="*/ 9679 w 10000"/>
                <a:gd name="connsiteY473" fmla="*/ 4974 h 10000"/>
                <a:gd name="connsiteX474" fmla="*/ 9697 w 10000"/>
                <a:gd name="connsiteY474" fmla="*/ 4936 h 10000"/>
                <a:gd name="connsiteX475" fmla="*/ 9722 w 10000"/>
                <a:gd name="connsiteY475" fmla="*/ 5000 h 10000"/>
                <a:gd name="connsiteX476" fmla="*/ 9740 w 10000"/>
                <a:gd name="connsiteY476" fmla="*/ 4872 h 10000"/>
                <a:gd name="connsiteX477" fmla="*/ 9758 w 10000"/>
                <a:gd name="connsiteY477" fmla="*/ 4679 h 10000"/>
                <a:gd name="connsiteX478" fmla="*/ 9776 w 10000"/>
                <a:gd name="connsiteY478" fmla="*/ 4744 h 10000"/>
                <a:gd name="connsiteX479" fmla="*/ 9794 w 10000"/>
                <a:gd name="connsiteY479" fmla="*/ 4974 h 10000"/>
                <a:gd name="connsiteX480" fmla="*/ 9812 w 10000"/>
                <a:gd name="connsiteY480" fmla="*/ 4910 h 10000"/>
                <a:gd name="connsiteX481" fmla="*/ 9830 w 10000"/>
                <a:gd name="connsiteY481" fmla="*/ 4872 h 10000"/>
                <a:gd name="connsiteX482" fmla="*/ 9859 w 10000"/>
                <a:gd name="connsiteY482" fmla="*/ 4654 h 10000"/>
                <a:gd name="connsiteX483" fmla="*/ 9877 w 10000"/>
                <a:gd name="connsiteY483" fmla="*/ 4397 h 10000"/>
                <a:gd name="connsiteX484" fmla="*/ 9895 w 10000"/>
                <a:gd name="connsiteY484" fmla="*/ 4590 h 10000"/>
                <a:gd name="connsiteX485" fmla="*/ 9913 w 10000"/>
                <a:gd name="connsiteY485" fmla="*/ 4679 h 10000"/>
                <a:gd name="connsiteX486" fmla="*/ 9939 w 10000"/>
                <a:gd name="connsiteY486" fmla="*/ 4744 h 10000"/>
                <a:gd name="connsiteX487" fmla="*/ 9957 w 10000"/>
                <a:gd name="connsiteY487" fmla="*/ 4782 h 10000"/>
                <a:gd name="connsiteX488" fmla="*/ 9975 w 10000"/>
                <a:gd name="connsiteY488" fmla="*/ 4744 h 10000"/>
                <a:gd name="connsiteX489" fmla="*/ 10000 w 10000"/>
                <a:gd name="connsiteY489" fmla="*/ 534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6 w 10000"/>
                <a:gd name="connsiteY11" fmla="*/ 6333 h 10000"/>
                <a:gd name="connsiteX12" fmla="*/ 245 w 10000"/>
                <a:gd name="connsiteY12" fmla="*/ 6115 h 10000"/>
                <a:gd name="connsiteX13" fmla="*/ 260 w 10000"/>
                <a:gd name="connsiteY13" fmla="*/ 5667 h 10000"/>
                <a:gd name="connsiteX14" fmla="*/ 278 w 10000"/>
                <a:gd name="connsiteY14" fmla="*/ 5385 h 10000"/>
                <a:gd name="connsiteX15" fmla="*/ 296 w 10000"/>
                <a:gd name="connsiteY15" fmla="*/ 4872 h 10000"/>
                <a:gd name="connsiteX16" fmla="*/ 314 w 10000"/>
                <a:gd name="connsiteY16" fmla="*/ 4013 h 10000"/>
                <a:gd name="connsiteX17" fmla="*/ 343 w 10000"/>
                <a:gd name="connsiteY17" fmla="*/ 3795 h 10000"/>
                <a:gd name="connsiteX18" fmla="*/ 361 w 10000"/>
                <a:gd name="connsiteY18" fmla="*/ 3859 h 10000"/>
                <a:gd name="connsiteX19" fmla="*/ 379 w 10000"/>
                <a:gd name="connsiteY19" fmla="*/ 4115 h 10000"/>
                <a:gd name="connsiteX20" fmla="*/ 404 w 10000"/>
                <a:gd name="connsiteY20" fmla="*/ 4872 h 10000"/>
                <a:gd name="connsiteX21" fmla="*/ 422 w 10000"/>
                <a:gd name="connsiteY21" fmla="*/ 5513 h 10000"/>
                <a:gd name="connsiteX22" fmla="*/ 440 w 10000"/>
                <a:gd name="connsiteY22" fmla="*/ 5513 h 10000"/>
                <a:gd name="connsiteX23" fmla="*/ 458 w 10000"/>
                <a:gd name="connsiteY23" fmla="*/ 5641 h 10000"/>
                <a:gd name="connsiteX24" fmla="*/ 476 w 10000"/>
                <a:gd name="connsiteY24" fmla="*/ 5705 h 10000"/>
                <a:gd name="connsiteX25" fmla="*/ 494 w 10000"/>
                <a:gd name="connsiteY25" fmla="*/ 5833 h 10000"/>
                <a:gd name="connsiteX26" fmla="*/ 523 w 10000"/>
                <a:gd name="connsiteY26" fmla="*/ 5731 h 10000"/>
                <a:gd name="connsiteX27" fmla="*/ 538 w 10000"/>
                <a:gd name="connsiteY27" fmla="*/ 5321 h 10000"/>
                <a:gd name="connsiteX28" fmla="*/ 556 w 10000"/>
                <a:gd name="connsiteY28" fmla="*/ 4974 h 10000"/>
                <a:gd name="connsiteX29" fmla="*/ 584 w 10000"/>
                <a:gd name="connsiteY29" fmla="*/ 4526 h 10000"/>
                <a:gd name="connsiteX30" fmla="*/ 602 w 10000"/>
                <a:gd name="connsiteY30" fmla="*/ 4051 h 10000"/>
                <a:gd name="connsiteX31" fmla="*/ 620 w 10000"/>
                <a:gd name="connsiteY31" fmla="*/ 3372 h 10000"/>
                <a:gd name="connsiteX32" fmla="*/ 639 w 10000"/>
                <a:gd name="connsiteY32" fmla="*/ 3026 h 10000"/>
                <a:gd name="connsiteX33" fmla="*/ 664 w 10000"/>
                <a:gd name="connsiteY33" fmla="*/ 3282 h 10000"/>
                <a:gd name="connsiteX34" fmla="*/ 682 w 10000"/>
                <a:gd name="connsiteY34" fmla="*/ 4551 h 10000"/>
                <a:gd name="connsiteX35" fmla="*/ 700 w 10000"/>
                <a:gd name="connsiteY35" fmla="*/ 6090 h 10000"/>
                <a:gd name="connsiteX36" fmla="*/ 718 w 10000"/>
                <a:gd name="connsiteY36" fmla="*/ 7256 h 10000"/>
                <a:gd name="connsiteX37" fmla="*/ 736 w 10000"/>
                <a:gd name="connsiteY37" fmla="*/ 7449 h 10000"/>
                <a:gd name="connsiteX38" fmla="*/ 765 w 10000"/>
                <a:gd name="connsiteY38" fmla="*/ 7077 h 10000"/>
                <a:gd name="connsiteX39" fmla="*/ 783 w 10000"/>
                <a:gd name="connsiteY39" fmla="*/ 5603 h 10000"/>
                <a:gd name="connsiteX40" fmla="*/ 797 w 10000"/>
                <a:gd name="connsiteY40" fmla="*/ 3282 h 10000"/>
                <a:gd name="connsiteX41" fmla="*/ 815 w 10000"/>
                <a:gd name="connsiteY41" fmla="*/ 1308 h 10000"/>
                <a:gd name="connsiteX42" fmla="*/ 844 w 10000"/>
                <a:gd name="connsiteY42" fmla="*/ 962 h 10000"/>
                <a:gd name="connsiteX43" fmla="*/ 862 w 10000"/>
                <a:gd name="connsiteY43" fmla="*/ 3282 h 10000"/>
                <a:gd name="connsiteX44" fmla="*/ 880 w 10000"/>
                <a:gd name="connsiteY44" fmla="*/ 7744 h 10000"/>
                <a:gd name="connsiteX45" fmla="*/ 898 w 10000"/>
                <a:gd name="connsiteY45" fmla="*/ 10000 h 10000"/>
                <a:gd name="connsiteX46" fmla="*/ 916 w 10000"/>
                <a:gd name="connsiteY46" fmla="*/ 8821 h 10000"/>
                <a:gd name="connsiteX47" fmla="*/ 942 w 10000"/>
                <a:gd name="connsiteY47" fmla="*/ 6564 h 10000"/>
                <a:gd name="connsiteX48" fmla="*/ 960 w 10000"/>
                <a:gd name="connsiteY48" fmla="*/ 5064 h 10000"/>
                <a:gd name="connsiteX49" fmla="*/ 988 w 10000"/>
                <a:gd name="connsiteY49" fmla="*/ 4744 h 10000"/>
                <a:gd name="connsiteX50" fmla="*/ 1006 w 10000"/>
                <a:gd name="connsiteY50" fmla="*/ 5000 h 10000"/>
                <a:gd name="connsiteX51" fmla="*/ 1025 w 10000"/>
                <a:gd name="connsiteY51" fmla="*/ 5513 h 10000"/>
                <a:gd name="connsiteX52" fmla="*/ 1043 w 10000"/>
                <a:gd name="connsiteY52" fmla="*/ 5641 h 10000"/>
                <a:gd name="connsiteX53" fmla="*/ 1061 w 10000"/>
                <a:gd name="connsiteY53" fmla="*/ 5577 h 10000"/>
                <a:gd name="connsiteX54" fmla="*/ 1075 w 10000"/>
                <a:gd name="connsiteY54" fmla="*/ 5346 h 10000"/>
                <a:gd name="connsiteX55" fmla="*/ 1093 w 10000"/>
                <a:gd name="connsiteY55" fmla="*/ 4936 h 10000"/>
                <a:gd name="connsiteX56" fmla="*/ 1122 w 10000"/>
                <a:gd name="connsiteY56" fmla="*/ 3756 h 10000"/>
                <a:gd name="connsiteX57" fmla="*/ 1140 w 10000"/>
                <a:gd name="connsiteY57" fmla="*/ 3372 h 10000"/>
                <a:gd name="connsiteX58" fmla="*/ 1165 w 10000"/>
                <a:gd name="connsiteY58" fmla="*/ 3346 h 10000"/>
                <a:gd name="connsiteX59" fmla="*/ 1183 w 10000"/>
                <a:gd name="connsiteY59" fmla="*/ 3372 h 10000"/>
                <a:gd name="connsiteX60" fmla="*/ 1201 w 10000"/>
                <a:gd name="connsiteY60" fmla="*/ 4333 h 10000"/>
                <a:gd name="connsiteX61" fmla="*/ 1219 w 10000"/>
                <a:gd name="connsiteY61" fmla="*/ 5346 h 10000"/>
                <a:gd name="connsiteX62" fmla="*/ 1237 w 10000"/>
                <a:gd name="connsiteY62" fmla="*/ 6308 h 10000"/>
                <a:gd name="connsiteX63" fmla="*/ 1266 w 10000"/>
                <a:gd name="connsiteY63" fmla="*/ 6885 h 10000"/>
                <a:gd name="connsiteX64" fmla="*/ 1284 w 10000"/>
                <a:gd name="connsiteY64" fmla="*/ 7077 h 10000"/>
                <a:gd name="connsiteX65" fmla="*/ 1302 w 10000"/>
                <a:gd name="connsiteY65" fmla="*/ 6564 h 10000"/>
                <a:gd name="connsiteX66" fmla="*/ 1320 w 10000"/>
                <a:gd name="connsiteY66" fmla="*/ 6244 h 10000"/>
                <a:gd name="connsiteX67" fmla="*/ 1338 w 10000"/>
                <a:gd name="connsiteY67" fmla="*/ 5897 h 10000"/>
                <a:gd name="connsiteX68" fmla="*/ 1364 w 10000"/>
                <a:gd name="connsiteY68" fmla="*/ 5192 h 10000"/>
                <a:gd name="connsiteX69" fmla="*/ 1382 w 10000"/>
                <a:gd name="connsiteY69" fmla="*/ 4359 h 10000"/>
                <a:gd name="connsiteX70" fmla="*/ 1400 w 10000"/>
                <a:gd name="connsiteY70" fmla="*/ 3628 h 10000"/>
                <a:gd name="connsiteX71" fmla="*/ 1425 w 10000"/>
                <a:gd name="connsiteY71" fmla="*/ 3064 h 10000"/>
                <a:gd name="connsiteX72" fmla="*/ 1443 w 10000"/>
                <a:gd name="connsiteY72" fmla="*/ 3500 h 10000"/>
                <a:gd name="connsiteX73" fmla="*/ 1461 w 10000"/>
                <a:gd name="connsiteY73" fmla="*/ 4423 h 10000"/>
                <a:gd name="connsiteX74" fmla="*/ 1479 w 10000"/>
                <a:gd name="connsiteY74" fmla="*/ 4910 h 10000"/>
                <a:gd name="connsiteX75" fmla="*/ 1497 w 10000"/>
                <a:gd name="connsiteY75" fmla="*/ 4333 h 10000"/>
                <a:gd name="connsiteX76" fmla="*/ 1526 w 10000"/>
                <a:gd name="connsiteY76" fmla="*/ 3154 h 10000"/>
                <a:gd name="connsiteX77" fmla="*/ 1544 w 10000"/>
                <a:gd name="connsiteY77" fmla="*/ 2513 h 10000"/>
                <a:gd name="connsiteX78" fmla="*/ 1562 w 10000"/>
                <a:gd name="connsiteY78" fmla="*/ 3564 h 10000"/>
                <a:gd name="connsiteX79" fmla="*/ 1587 w 10000"/>
                <a:gd name="connsiteY79" fmla="*/ 5385 h 10000"/>
                <a:gd name="connsiteX80" fmla="*/ 1605 w 10000"/>
                <a:gd name="connsiteY80" fmla="*/ 6308 h 10000"/>
                <a:gd name="connsiteX81" fmla="*/ 1623 w 10000"/>
                <a:gd name="connsiteY81" fmla="*/ 5731 h 10000"/>
                <a:gd name="connsiteX82" fmla="*/ 1641 w 10000"/>
                <a:gd name="connsiteY82" fmla="*/ 5346 h 10000"/>
                <a:gd name="connsiteX83" fmla="*/ 1659 w 10000"/>
                <a:gd name="connsiteY83" fmla="*/ 5513 h 10000"/>
                <a:gd name="connsiteX84" fmla="*/ 1677 w 10000"/>
                <a:gd name="connsiteY84" fmla="*/ 5667 h 10000"/>
                <a:gd name="connsiteX85" fmla="*/ 1703 w 10000"/>
                <a:gd name="connsiteY85" fmla="*/ 6308 h 10000"/>
                <a:gd name="connsiteX86" fmla="*/ 1721 w 10000"/>
                <a:gd name="connsiteY86" fmla="*/ 6462 h 10000"/>
                <a:gd name="connsiteX87" fmla="*/ 1739 w 10000"/>
                <a:gd name="connsiteY87" fmla="*/ 6051 h 10000"/>
                <a:gd name="connsiteX88" fmla="*/ 1757 w 10000"/>
                <a:gd name="connsiteY88" fmla="*/ 5513 h 10000"/>
                <a:gd name="connsiteX89" fmla="*/ 1786 w 10000"/>
                <a:gd name="connsiteY89" fmla="*/ 5385 h 10000"/>
                <a:gd name="connsiteX90" fmla="*/ 1804 w 10000"/>
                <a:gd name="connsiteY90" fmla="*/ 5449 h 10000"/>
                <a:gd name="connsiteX91" fmla="*/ 1822 w 10000"/>
                <a:gd name="connsiteY91" fmla="*/ 5513 h 10000"/>
                <a:gd name="connsiteX92" fmla="*/ 1847 w 10000"/>
                <a:gd name="connsiteY92" fmla="*/ 5192 h 10000"/>
                <a:gd name="connsiteX93" fmla="*/ 1865 w 10000"/>
                <a:gd name="connsiteY93" fmla="*/ 4397 h 10000"/>
                <a:gd name="connsiteX94" fmla="*/ 1883 w 10000"/>
                <a:gd name="connsiteY94" fmla="*/ 4295 h 10000"/>
                <a:gd name="connsiteX95" fmla="*/ 1901 w 10000"/>
                <a:gd name="connsiteY95" fmla="*/ 4526 h 10000"/>
                <a:gd name="connsiteX96" fmla="*/ 1919 w 10000"/>
                <a:gd name="connsiteY96" fmla="*/ 5385 h 10000"/>
                <a:gd name="connsiteX97" fmla="*/ 1937 w 10000"/>
                <a:gd name="connsiteY97" fmla="*/ 6590 h 10000"/>
                <a:gd name="connsiteX98" fmla="*/ 1955 w 10000"/>
                <a:gd name="connsiteY98" fmla="*/ 6949 h 10000"/>
                <a:gd name="connsiteX99" fmla="*/ 1981 w 10000"/>
                <a:gd name="connsiteY99" fmla="*/ 6141 h 10000"/>
                <a:gd name="connsiteX100" fmla="*/ 2009 w 10000"/>
                <a:gd name="connsiteY100" fmla="*/ 5346 h 10000"/>
                <a:gd name="connsiteX101" fmla="*/ 2027 w 10000"/>
                <a:gd name="connsiteY101" fmla="*/ 5154 h 10000"/>
                <a:gd name="connsiteX102" fmla="*/ 2045 w 10000"/>
                <a:gd name="connsiteY102" fmla="*/ 5641 h 10000"/>
                <a:gd name="connsiteX103" fmla="*/ 2063 w 10000"/>
                <a:gd name="connsiteY103" fmla="*/ 5795 h 10000"/>
                <a:gd name="connsiteX104" fmla="*/ 2082 w 10000"/>
                <a:gd name="connsiteY104" fmla="*/ 5731 h 10000"/>
                <a:gd name="connsiteX105" fmla="*/ 2100 w 10000"/>
                <a:gd name="connsiteY105" fmla="*/ 5346 h 10000"/>
                <a:gd name="connsiteX106" fmla="*/ 2125 w 10000"/>
                <a:gd name="connsiteY106" fmla="*/ 4910 h 10000"/>
                <a:gd name="connsiteX107" fmla="*/ 2143 w 10000"/>
                <a:gd name="connsiteY107" fmla="*/ 4615 h 10000"/>
                <a:gd name="connsiteX108" fmla="*/ 2161 w 10000"/>
                <a:gd name="connsiteY108" fmla="*/ 4462 h 10000"/>
                <a:gd name="connsiteX109" fmla="*/ 2186 w 10000"/>
                <a:gd name="connsiteY109" fmla="*/ 4423 h 10000"/>
                <a:gd name="connsiteX110" fmla="*/ 2204 w 10000"/>
                <a:gd name="connsiteY110" fmla="*/ 4397 h 10000"/>
                <a:gd name="connsiteX111" fmla="*/ 2222 w 10000"/>
                <a:gd name="connsiteY111" fmla="*/ 4179 h 10000"/>
                <a:gd name="connsiteX112" fmla="*/ 2240 w 10000"/>
                <a:gd name="connsiteY112" fmla="*/ 3731 h 10000"/>
                <a:gd name="connsiteX113" fmla="*/ 2258 w 10000"/>
                <a:gd name="connsiteY113" fmla="*/ 3000 h 10000"/>
                <a:gd name="connsiteX114" fmla="*/ 2287 w 10000"/>
                <a:gd name="connsiteY114" fmla="*/ 2513 h 10000"/>
                <a:gd name="connsiteX115" fmla="*/ 2305 w 10000"/>
                <a:gd name="connsiteY115" fmla="*/ 3026 h 10000"/>
                <a:gd name="connsiteX116" fmla="*/ 2323 w 10000"/>
                <a:gd name="connsiteY116" fmla="*/ 4590 h 10000"/>
                <a:gd name="connsiteX117" fmla="*/ 2341 w 10000"/>
                <a:gd name="connsiteY117" fmla="*/ 6397 h 10000"/>
                <a:gd name="connsiteX118" fmla="*/ 2359 w 10000"/>
                <a:gd name="connsiteY118" fmla="*/ 7192 h 10000"/>
                <a:gd name="connsiteX119" fmla="*/ 2385 w 10000"/>
                <a:gd name="connsiteY119" fmla="*/ 6910 h 10000"/>
                <a:gd name="connsiteX120" fmla="*/ 2403 w 10000"/>
                <a:gd name="connsiteY120" fmla="*/ 6179 h 10000"/>
                <a:gd name="connsiteX121" fmla="*/ 2421 w 10000"/>
                <a:gd name="connsiteY121" fmla="*/ 4936 h 10000"/>
                <a:gd name="connsiteX122" fmla="*/ 2449 w 10000"/>
                <a:gd name="connsiteY122" fmla="*/ 3603 h 10000"/>
                <a:gd name="connsiteX123" fmla="*/ 2464 w 10000"/>
                <a:gd name="connsiteY123" fmla="*/ 2872 h 10000"/>
                <a:gd name="connsiteX124" fmla="*/ 2482 w 10000"/>
                <a:gd name="connsiteY124" fmla="*/ 2231 h 10000"/>
                <a:gd name="connsiteX125" fmla="*/ 2500 w 10000"/>
                <a:gd name="connsiteY125" fmla="*/ 3064 h 10000"/>
                <a:gd name="connsiteX126" fmla="*/ 2518 w 10000"/>
                <a:gd name="connsiteY126" fmla="*/ 5577 h 10000"/>
                <a:gd name="connsiteX127" fmla="*/ 2547 w 10000"/>
                <a:gd name="connsiteY127" fmla="*/ 7359 h 10000"/>
                <a:gd name="connsiteX128" fmla="*/ 2565 w 10000"/>
                <a:gd name="connsiteY128" fmla="*/ 7128 h 10000"/>
                <a:gd name="connsiteX129" fmla="*/ 2590 w 10000"/>
                <a:gd name="connsiteY129" fmla="*/ 6372 h 10000"/>
                <a:gd name="connsiteX130" fmla="*/ 2608 w 10000"/>
                <a:gd name="connsiteY130" fmla="*/ 5538 h 10000"/>
                <a:gd name="connsiteX131" fmla="*/ 2626 w 10000"/>
                <a:gd name="connsiteY131" fmla="*/ 4654 h 10000"/>
                <a:gd name="connsiteX132" fmla="*/ 2644 w 10000"/>
                <a:gd name="connsiteY132" fmla="*/ 3987 h 10000"/>
                <a:gd name="connsiteX133" fmla="*/ 2662 w 10000"/>
                <a:gd name="connsiteY133" fmla="*/ 3410 h 10000"/>
                <a:gd name="connsiteX134" fmla="*/ 2680 w 10000"/>
                <a:gd name="connsiteY134" fmla="*/ 3885 h 10000"/>
                <a:gd name="connsiteX135" fmla="*/ 2698 w 10000"/>
                <a:gd name="connsiteY135" fmla="*/ 5987 h 10000"/>
                <a:gd name="connsiteX136" fmla="*/ 2727 w 10000"/>
                <a:gd name="connsiteY136" fmla="*/ 7679 h 10000"/>
                <a:gd name="connsiteX137" fmla="*/ 2742 w 10000"/>
                <a:gd name="connsiteY137" fmla="*/ 7641 h 10000"/>
                <a:gd name="connsiteX138" fmla="*/ 2760 w 10000"/>
                <a:gd name="connsiteY138" fmla="*/ 7103 h 10000"/>
                <a:gd name="connsiteX139" fmla="*/ 2778 w 10000"/>
                <a:gd name="connsiteY139" fmla="*/ 6500 h 10000"/>
                <a:gd name="connsiteX140" fmla="*/ 2807 w 10000"/>
                <a:gd name="connsiteY140" fmla="*/ 5962 h 10000"/>
                <a:gd name="connsiteX141" fmla="*/ 2825 w 10000"/>
                <a:gd name="connsiteY141" fmla="*/ 5321 h 10000"/>
                <a:gd name="connsiteX142" fmla="*/ 2843 w 10000"/>
                <a:gd name="connsiteY142" fmla="*/ 4744 h 10000"/>
                <a:gd name="connsiteX143" fmla="*/ 2868 w 10000"/>
                <a:gd name="connsiteY143" fmla="*/ 4051 h 10000"/>
                <a:gd name="connsiteX144" fmla="*/ 2886 w 10000"/>
                <a:gd name="connsiteY144" fmla="*/ 3372 h 10000"/>
                <a:gd name="connsiteX145" fmla="*/ 2904 w 10000"/>
                <a:gd name="connsiteY145" fmla="*/ 3667 h 10000"/>
                <a:gd name="connsiteX146" fmla="*/ 2922 w 10000"/>
                <a:gd name="connsiteY146" fmla="*/ 4295 h 10000"/>
                <a:gd name="connsiteX147" fmla="*/ 2940 w 10000"/>
                <a:gd name="connsiteY147" fmla="*/ 4808 h 10000"/>
                <a:gd name="connsiteX148" fmla="*/ 2958 w 10000"/>
                <a:gd name="connsiteY148" fmla="*/ 5667 h 10000"/>
                <a:gd name="connsiteX149" fmla="*/ 2987 w 10000"/>
                <a:gd name="connsiteY149" fmla="*/ 6205 h 10000"/>
                <a:gd name="connsiteX150" fmla="*/ 3005 w 10000"/>
                <a:gd name="connsiteY150" fmla="*/ 6141 h 10000"/>
                <a:gd name="connsiteX151" fmla="*/ 3019 w 10000"/>
                <a:gd name="connsiteY151" fmla="*/ 5705 h 10000"/>
                <a:gd name="connsiteX152" fmla="*/ 3048 w 10000"/>
                <a:gd name="connsiteY152" fmla="*/ 5154 h 10000"/>
                <a:gd name="connsiteX153" fmla="*/ 3066 w 10000"/>
                <a:gd name="connsiteY153" fmla="*/ 4526 h 10000"/>
                <a:gd name="connsiteX154" fmla="*/ 3084 w 10000"/>
                <a:gd name="connsiteY154" fmla="*/ 4590 h 10000"/>
                <a:gd name="connsiteX155" fmla="*/ 3102 w 10000"/>
                <a:gd name="connsiteY155" fmla="*/ 5321 h 10000"/>
                <a:gd name="connsiteX156" fmla="*/ 3128 w 10000"/>
                <a:gd name="connsiteY156" fmla="*/ 5962 h 10000"/>
                <a:gd name="connsiteX157" fmla="*/ 3146 w 10000"/>
                <a:gd name="connsiteY157" fmla="*/ 5859 h 10000"/>
                <a:gd name="connsiteX158" fmla="*/ 3164 w 10000"/>
                <a:gd name="connsiteY158" fmla="*/ 5064 h 10000"/>
                <a:gd name="connsiteX159" fmla="*/ 3182 w 10000"/>
                <a:gd name="connsiteY159" fmla="*/ 4359 h 10000"/>
                <a:gd name="connsiteX160" fmla="*/ 3211 w 10000"/>
                <a:gd name="connsiteY160" fmla="*/ 4013 h 10000"/>
                <a:gd name="connsiteX161" fmla="*/ 3229 w 10000"/>
                <a:gd name="connsiteY161" fmla="*/ 4333 h 10000"/>
                <a:gd name="connsiteX162" fmla="*/ 3247 w 10000"/>
                <a:gd name="connsiteY162" fmla="*/ 4936 h 10000"/>
                <a:gd name="connsiteX163" fmla="*/ 3265 w 10000"/>
                <a:gd name="connsiteY163" fmla="*/ 5603 h 10000"/>
                <a:gd name="connsiteX164" fmla="*/ 3283 w 10000"/>
                <a:gd name="connsiteY164" fmla="*/ 5705 h 10000"/>
                <a:gd name="connsiteX165" fmla="*/ 3308 w 10000"/>
                <a:gd name="connsiteY165" fmla="*/ 5449 h 10000"/>
                <a:gd name="connsiteX166" fmla="*/ 3326 w 10000"/>
                <a:gd name="connsiteY166" fmla="*/ 5103 h 10000"/>
                <a:gd name="connsiteX167" fmla="*/ 3344 w 10000"/>
                <a:gd name="connsiteY167" fmla="*/ 4359 h 10000"/>
                <a:gd name="connsiteX168" fmla="*/ 3362 w 10000"/>
                <a:gd name="connsiteY168" fmla="*/ 3731 h 10000"/>
                <a:gd name="connsiteX169" fmla="*/ 3380 w 10000"/>
                <a:gd name="connsiteY169" fmla="*/ 3923 h 10000"/>
                <a:gd name="connsiteX170" fmla="*/ 3405 w 10000"/>
                <a:gd name="connsiteY170" fmla="*/ 3500 h 10000"/>
                <a:gd name="connsiteX171" fmla="*/ 3424 w 10000"/>
                <a:gd name="connsiteY171" fmla="*/ 2615 h 10000"/>
                <a:gd name="connsiteX172" fmla="*/ 3452 w 10000"/>
                <a:gd name="connsiteY172" fmla="*/ 897 h 10000"/>
                <a:gd name="connsiteX173" fmla="*/ 3470 w 10000"/>
                <a:gd name="connsiteY173" fmla="*/ 1154 h 10000"/>
                <a:gd name="connsiteX174" fmla="*/ 3488 w 10000"/>
                <a:gd name="connsiteY174" fmla="*/ 3987 h 10000"/>
                <a:gd name="connsiteX175" fmla="*/ 3506 w 10000"/>
                <a:gd name="connsiteY175" fmla="*/ 7577 h 10000"/>
                <a:gd name="connsiteX176" fmla="*/ 3525 w 10000"/>
                <a:gd name="connsiteY176" fmla="*/ 9423 h 10000"/>
                <a:gd name="connsiteX177" fmla="*/ 3543 w 10000"/>
                <a:gd name="connsiteY177" fmla="*/ 9167 h 10000"/>
                <a:gd name="connsiteX178" fmla="*/ 3561 w 10000"/>
                <a:gd name="connsiteY178" fmla="*/ 7872 h 10000"/>
                <a:gd name="connsiteX179" fmla="*/ 3586 w 10000"/>
                <a:gd name="connsiteY179" fmla="*/ 6782 h 10000"/>
                <a:gd name="connsiteX180" fmla="*/ 3604 w 10000"/>
                <a:gd name="connsiteY180" fmla="*/ 5897 h 10000"/>
                <a:gd name="connsiteX181" fmla="*/ 3629 w 10000"/>
                <a:gd name="connsiteY181" fmla="*/ 5410 h 10000"/>
                <a:gd name="connsiteX182" fmla="*/ 3647 w 10000"/>
                <a:gd name="connsiteY182" fmla="*/ 5282 h 10000"/>
                <a:gd name="connsiteX183" fmla="*/ 3665 w 10000"/>
                <a:gd name="connsiteY183" fmla="*/ 5346 h 10000"/>
                <a:gd name="connsiteX184" fmla="*/ 3683 w 10000"/>
                <a:gd name="connsiteY184" fmla="*/ 5038 h 10000"/>
                <a:gd name="connsiteX185" fmla="*/ 3701 w 10000"/>
                <a:gd name="connsiteY185" fmla="*/ 4872 h 10000"/>
                <a:gd name="connsiteX186" fmla="*/ 3730 w 10000"/>
                <a:gd name="connsiteY186" fmla="*/ 4718 h 10000"/>
                <a:gd name="connsiteX187" fmla="*/ 3748 w 10000"/>
                <a:gd name="connsiteY187" fmla="*/ 4936 h 10000"/>
                <a:gd name="connsiteX188" fmla="*/ 3766 w 10000"/>
                <a:gd name="connsiteY188" fmla="*/ 5103 h 10000"/>
                <a:gd name="connsiteX189" fmla="*/ 3784 w 10000"/>
                <a:gd name="connsiteY189" fmla="*/ 5474 h 10000"/>
                <a:gd name="connsiteX190" fmla="*/ 3810 w 10000"/>
                <a:gd name="connsiteY190" fmla="*/ 5410 h 10000"/>
                <a:gd name="connsiteX191" fmla="*/ 3828 w 10000"/>
                <a:gd name="connsiteY191" fmla="*/ 5218 h 10000"/>
                <a:gd name="connsiteX192" fmla="*/ 3846 w 10000"/>
                <a:gd name="connsiteY192" fmla="*/ 5000 h 10000"/>
                <a:gd name="connsiteX193" fmla="*/ 3864 w 10000"/>
                <a:gd name="connsiteY193" fmla="*/ 4872 h 10000"/>
                <a:gd name="connsiteX194" fmla="*/ 3882 w 10000"/>
                <a:gd name="connsiteY194" fmla="*/ 4744 h 10000"/>
                <a:gd name="connsiteX195" fmla="*/ 3907 w 10000"/>
                <a:gd name="connsiteY195" fmla="*/ 4808 h 10000"/>
                <a:gd name="connsiteX196" fmla="*/ 3925 w 10000"/>
                <a:gd name="connsiteY196" fmla="*/ 4782 h 10000"/>
                <a:gd name="connsiteX197" fmla="*/ 3943 w 10000"/>
                <a:gd name="connsiteY197" fmla="*/ 4590 h 10000"/>
                <a:gd name="connsiteX198" fmla="*/ 3961 w 10000"/>
                <a:gd name="connsiteY198" fmla="*/ 4654 h 10000"/>
                <a:gd name="connsiteX199" fmla="*/ 3990 w 10000"/>
                <a:gd name="connsiteY199" fmla="*/ 4782 h 10000"/>
                <a:gd name="connsiteX200" fmla="*/ 4008 w 10000"/>
                <a:gd name="connsiteY200" fmla="*/ 4872 h 10000"/>
                <a:gd name="connsiteX201" fmla="*/ 4026 w 10000"/>
                <a:gd name="connsiteY201" fmla="*/ 4179 h 10000"/>
                <a:gd name="connsiteX202" fmla="*/ 4051 w 10000"/>
                <a:gd name="connsiteY202" fmla="*/ 2423 h 10000"/>
                <a:gd name="connsiteX203" fmla="*/ 4069 w 10000"/>
                <a:gd name="connsiteY203" fmla="*/ 923 h 10000"/>
                <a:gd name="connsiteX204" fmla="*/ 4087 w 10000"/>
                <a:gd name="connsiteY204" fmla="*/ 0 h 10000"/>
                <a:gd name="connsiteX205" fmla="*/ 4105 w 10000"/>
                <a:gd name="connsiteY205" fmla="*/ 1051 h 10000"/>
                <a:gd name="connsiteX206" fmla="*/ 4123 w 10000"/>
                <a:gd name="connsiteY206" fmla="*/ 4487 h 10000"/>
                <a:gd name="connsiteX207" fmla="*/ 4141 w 10000"/>
                <a:gd name="connsiteY207" fmla="*/ 7705 h 10000"/>
                <a:gd name="connsiteX208" fmla="*/ 4167 w 10000"/>
                <a:gd name="connsiteY208" fmla="*/ 9397 h 10000"/>
                <a:gd name="connsiteX209" fmla="*/ 4185 w 10000"/>
                <a:gd name="connsiteY209" fmla="*/ 9397 h 10000"/>
                <a:gd name="connsiteX210" fmla="*/ 4203 w 10000"/>
                <a:gd name="connsiteY210" fmla="*/ 8436 h 10000"/>
                <a:gd name="connsiteX211" fmla="*/ 4232 w 10000"/>
                <a:gd name="connsiteY211" fmla="*/ 7679 h 10000"/>
                <a:gd name="connsiteX212" fmla="*/ 4250 w 10000"/>
                <a:gd name="connsiteY212" fmla="*/ 7231 h 10000"/>
                <a:gd name="connsiteX213" fmla="*/ 4268 w 10000"/>
                <a:gd name="connsiteY213" fmla="*/ 6436 h 10000"/>
                <a:gd name="connsiteX214" fmla="*/ 4286 w 10000"/>
                <a:gd name="connsiteY214" fmla="*/ 5538 h 10000"/>
                <a:gd name="connsiteX215" fmla="*/ 4304 w 10000"/>
                <a:gd name="connsiteY215" fmla="*/ 4872 h 10000"/>
                <a:gd name="connsiteX216" fmla="*/ 4329 w 10000"/>
                <a:gd name="connsiteY216" fmla="*/ 4423 h 10000"/>
                <a:gd name="connsiteX217" fmla="*/ 4347 w 10000"/>
                <a:gd name="connsiteY217" fmla="*/ 4462 h 10000"/>
                <a:gd name="connsiteX218" fmla="*/ 4365 w 10000"/>
                <a:gd name="connsiteY218" fmla="*/ 3885 h 10000"/>
                <a:gd name="connsiteX219" fmla="*/ 4383 w 10000"/>
                <a:gd name="connsiteY219" fmla="*/ 2744 h 10000"/>
                <a:gd name="connsiteX220" fmla="*/ 4401 w 10000"/>
                <a:gd name="connsiteY220" fmla="*/ 1949 h 10000"/>
                <a:gd name="connsiteX221" fmla="*/ 4426 w 10000"/>
                <a:gd name="connsiteY221" fmla="*/ 2897 h 10000"/>
                <a:gd name="connsiteX222" fmla="*/ 4444 w 10000"/>
                <a:gd name="connsiteY222" fmla="*/ 5833 h 10000"/>
                <a:gd name="connsiteX223" fmla="*/ 4473 w 10000"/>
                <a:gd name="connsiteY223" fmla="*/ 8000 h 10000"/>
                <a:gd name="connsiteX224" fmla="*/ 4491 w 10000"/>
                <a:gd name="connsiteY224" fmla="*/ 8090 h 10000"/>
                <a:gd name="connsiteX225" fmla="*/ 4509 w 10000"/>
                <a:gd name="connsiteY225" fmla="*/ 7103 h 10000"/>
                <a:gd name="connsiteX226" fmla="*/ 4527 w 10000"/>
                <a:gd name="connsiteY226" fmla="*/ 6205 h 10000"/>
                <a:gd name="connsiteX227" fmla="*/ 4545 w 10000"/>
                <a:gd name="connsiteY227" fmla="*/ 5641 h 10000"/>
                <a:gd name="connsiteX228" fmla="*/ 4563 w 10000"/>
                <a:gd name="connsiteY228" fmla="*/ 5321 h 10000"/>
                <a:gd name="connsiteX229" fmla="*/ 4589 w 10000"/>
                <a:gd name="connsiteY229" fmla="*/ 5154 h 10000"/>
                <a:gd name="connsiteX230" fmla="*/ 4607 w 10000"/>
                <a:gd name="connsiteY230" fmla="*/ 4872 h 10000"/>
                <a:gd name="connsiteX231" fmla="*/ 4625 w 10000"/>
                <a:gd name="connsiteY231" fmla="*/ 4526 h 10000"/>
                <a:gd name="connsiteX232" fmla="*/ 4654 w 10000"/>
                <a:gd name="connsiteY232" fmla="*/ 4333 h 10000"/>
                <a:gd name="connsiteX233" fmla="*/ 4672 w 10000"/>
                <a:gd name="connsiteY233" fmla="*/ 4115 h 10000"/>
                <a:gd name="connsiteX234" fmla="*/ 4686 w 10000"/>
                <a:gd name="connsiteY234" fmla="*/ 3859 h 10000"/>
                <a:gd name="connsiteX235" fmla="*/ 4704 w 10000"/>
                <a:gd name="connsiteY235" fmla="*/ 3692 h 10000"/>
                <a:gd name="connsiteX236" fmla="*/ 4722 w 10000"/>
                <a:gd name="connsiteY236" fmla="*/ 3603 h 10000"/>
                <a:gd name="connsiteX237" fmla="*/ 4751 w 10000"/>
                <a:gd name="connsiteY237" fmla="*/ 3821 h 10000"/>
                <a:gd name="connsiteX238" fmla="*/ 4769 w 10000"/>
                <a:gd name="connsiteY238" fmla="*/ 4590 h 10000"/>
                <a:gd name="connsiteX239" fmla="*/ 4787 w 10000"/>
                <a:gd name="connsiteY239" fmla="*/ 5103 h 10000"/>
                <a:gd name="connsiteX240" fmla="*/ 4805 w 10000"/>
                <a:gd name="connsiteY240" fmla="*/ 5346 h 10000"/>
                <a:gd name="connsiteX241" fmla="*/ 4830 w 10000"/>
                <a:gd name="connsiteY241" fmla="*/ 5474 h 10000"/>
                <a:gd name="connsiteX242" fmla="*/ 4848 w 10000"/>
                <a:gd name="connsiteY242" fmla="*/ 5538 h 10000"/>
                <a:gd name="connsiteX243" fmla="*/ 4867 w 10000"/>
                <a:gd name="connsiteY243" fmla="*/ 5513 h 10000"/>
                <a:gd name="connsiteX244" fmla="*/ 4885 w 10000"/>
                <a:gd name="connsiteY244" fmla="*/ 5218 h 10000"/>
                <a:gd name="connsiteX245" fmla="*/ 4913 w 10000"/>
                <a:gd name="connsiteY245" fmla="*/ 4744 h 10000"/>
                <a:gd name="connsiteX246" fmla="*/ 4931 w 10000"/>
                <a:gd name="connsiteY246" fmla="*/ 4397 h 10000"/>
                <a:gd name="connsiteX247" fmla="*/ 4949 w 10000"/>
                <a:gd name="connsiteY247" fmla="*/ 3821 h 10000"/>
                <a:gd name="connsiteX248" fmla="*/ 4964 w 10000"/>
                <a:gd name="connsiteY248" fmla="*/ 3372 h 10000"/>
                <a:gd name="connsiteX249" fmla="*/ 4982 w 10000"/>
                <a:gd name="connsiteY249" fmla="*/ 3372 h 10000"/>
                <a:gd name="connsiteX250" fmla="*/ 5000 w 10000"/>
                <a:gd name="connsiteY250" fmla="*/ 3795 h 10000"/>
                <a:gd name="connsiteX251" fmla="*/ 5029 w 10000"/>
                <a:gd name="connsiteY251" fmla="*/ 5192 h 10000"/>
                <a:gd name="connsiteX252" fmla="*/ 5054 w 10000"/>
                <a:gd name="connsiteY252" fmla="*/ 6436 h 10000"/>
                <a:gd name="connsiteX253" fmla="*/ 5072 w 10000"/>
                <a:gd name="connsiteY253" fmla="*/ 7321 h 10000"/>
                <a:gd name="connsiteX254" fmla="*/ 5090 w 10000"/>
                <a:gd name="connsiteY254" fmla="*/ 7359 h 10000"/>
                <a:gd name="connsiteX255" fmla="*/ 5108 w 10000"/>
                <a:gd name="connsiteY255" fmla="*/ 6846 h 10000"/>
                <a:gd name="connsiteX256" fmla="*/ 5126 w 10000"/>
                <a:gd name="connsiteY256" fmla="*/ 6179 h 10000"/>
                <a:gd name="connsiteX257" fmla="*/ 5144 w 10000"/>
                <a:gd name="connsiteY257" fmla="*/ 5897 h 10000"/>
                <a:gd name="connsiteX258" fmla="*/ 5162 w 10000"/>
                <a:gd name="connsiteY258" fmla="*/ 5538 h 10000"/>
                <a:gd name="connsiteX259" fmla="*/ 5191 w 10000"/>
                <a:gd name="connsiteY259" fmla="*/ 4590 h 10000"/>
                <a:gd name="connsiteX260" fmla="*/ 5209 w 10000"/>
                <a:gd name="connsiteY260" fmla="*/ 3064 h 10000"/>
                <a:gd name="connsiteX261" fmla="*/ 5227 w 10000"/>
                <a:gd name="connsiteY261" fmla="*/ 2615 h 10000"/>
                <a:gd name="connsiteX262" fmla="*/ 5253 w 10000"/>
                <a:gd name="connsiteY262" fmla="*/ 3474 h 10000"/>
                <a:gd name="connsiteX263" fmla="*/ 5271 w 10000"/>
                <a:gd name="connsiteY263" fmla="*/ 4359 h 10000"/>
                <a:gd name="connsiteX264" fmla="*/ 5289 w 10000"/>
                <a:gd name="connsiteY264" fmla="*/ 5321 h 10000"/>
                <a:gd name="connsiteX265" fmla="*/ 5307 w 10000"/>
                <a:gd name="connsiteY265" fmla="*/ 7013 h 10000"/>
                <a:gd name="connsiteX266" fmla="*/ 5332 w 10000"/>
                <a:gd name="connsiteY266" fmla="*/ 8179 h 10000"/>
                <a:gd name="connsiteX267" fmla="*/ 5350 w 10000"/>
                <a:gd name="connsiteY267" fmla="*/ 8115 h 10000"/>
                <a:gd name="connsiteX268" fmla="*/ 5368 w 10000"/>
                <a:gd name="connsiteY268" fmla="*/ 7256 h 10000"/>
                <a:gd name="connsiteX269" fmla="*/ 5386 w 10000"/>
                <a:gd name="connsiteY269" fmla="*/ 6269 h 10000"/>
                <a:gd name="connsiteX270" fmla="*/ 5404 w 10000"/>
                <a:gd name="connsiteY270" fmla="*/ 5410 h 10000"/>
                <a:gd name="connsiteX271" fmla="*/ 5422 w 10000"/>
                <a:gd name="connsiteY271" fmla="*/ 4974 h 10000"/>
                <a:gd name="connsiteX272" fmla="*/ 5451 w 10000"/>
                <a:gd name="connsiteY272" fmla="*/ 4551 h 10000"/>
                <a:gd name="connsiteX273" fmla="*/ 5469 w 10000"/>
                <a:gd name="connsiteY273" fmla="*/ 4231 h 10000"/>
                <a:gd name="connsiteX274" fmla="*/ 5487 w 10000"/>
                <a:gd name="connsiteY274" fmla="*/ 3885 h 10000"/>
                <a:gd name="connsiteX275" fmla="*/ 5512 w 10000"/>
                <a:gd name="connsiteY275" fmla="*/ 3667 h 10000"/>
                <a:gd name="connsiteX276" fmla="*/ 5530 w 10000"/>
                <a:gd name="connsiteY276" fmla="*/ 3218 h 10000"/>
                <a:gd name="connsiteX277" fmla="*/ 5548 w 10000"/>
                <a:gd name="connsiteY277" fmla="*/ 3192 h 10000"/>
                <a:gd name="connsiteX278" fmla="*/ 5566 w 10000"/>
                <a:gd name="connsiteY278" fmla="*/ 3731 h 10000"/>
                <a:gd name="connsiteX279" fmla="*/ 5592 w 10000"/>
                <a:gd name="connsiteY279" fmla="*/ 4615 h 10000"/>
                <a:gd name="connsiteX280" fmla="*/ 5610 w 10000"/>
                <a:gd name="connsiteY280" fmla="*/ 5321 h 10000"/>
                <a:gd name="connsiteX281" fmla="*/ 5628 w 10000"/>
                <a:gd name="connsiteY281" fmla="*/ 5731 h 10000"/>
                <a:gd name="connsiteX282" fmla="*/ 5657 w 10000"/>
                <a:gd name="connsiteY282" fmla="*/ 6090 h 10000"/>
                <a:gd name="connsiteX283" fmla="*/ 5675 w 10000"/>
                <a:gd name="connsiteY283" fmla="*/ 6026 h 10000"/>
                <a:gd name="connsiteX284" fmla="*/ 5693 w 10000"/>
                <a:gd name="connsiteY284" fmla="*/ 5321 h 10000"/>
                <a:gd name="connsiteX285" fmla="*/ 5711 w 10000"/>
                <a:gd name="connsiteY285" fmla="*/ 4397 h 10000"/>
                <a:gd name="connsiteX286" fmla="*/ 5729 w 10000"/>
                <a:gd name="connsiteY286" fmla="*/ 4077 h 10000"/>
                <a:gd name="connsiteX287" fmla="*/ 5747 w 10000"/>
                <a:gd name="connsiteY287" fmla="*/ 4051 h 10000"/>
                <a:gd name="connsiteX288" fmla="*/ 5772 w 10000"/>
                <a:gd name="connsiteY288" fmla="*/ 4974 h 10000"/>
                <a:gd name="connsiteX289" fmla="*/ 5790 w 10000"/>
                <a:gd name="connsiteY289" fmla="*/ 5897 h 10000"/>
                <a:gd name="connsiteX290" fmla="*/ 5808 w 10000"/>
                <a:gd name="connsiteY290" fmla="*/ 5795 h 10000"/>
                <a:gd name="connsiteX291" fmla="*/ 5826 w 10000"/>
                <a:gd name="connsiteY291" fmla="*/ 5321 h 10000"/>
                <a:gd name="connsiteX292" fmla="*/ 5851 w 10000"/>
                <a:gd name="connsiteY292" fmla="*/ 5064 h 10000"/>
                <a:gd name="connsiteX293" fmla="*/ 5869 w 10000"/>
                <a:gd name="connsiteY293" fmla="*/ 5321 h 10000"/>
                <a:gd name="connsiteX294" fmla="*/ 5887 w 10000"/>
                <a:gd name="connsiteY294" fmla="*/ 5154 h 10000"/>
                <a:gd name="connsiteX295" fmla="*/ 5905 w 10000"/>
                <a:gd name="connsiteY295" fmla="*/ 4936 h 10000"/>
                <a:gd name="connsiteX296" fmla="*/ 5934 w 10000"/>
                <a:gd name="connsiteY296" fmla="*/ 4462 h 10000"/>
                <a:gd name="connsiteX297" fmla="*/ 6068 w 10000"/>
                <a:gd name="connsiteY297" fmla="*/ 4846 h 10000"/>
                <a:gd name="connsiteX298" fmla="*/ 6093 w 10000"/>
                <a:gd name="connsiteY298" fmla="*/ 4487 h 10000"/>
                <a:gd name="connsiteX299" fmla="*/ 6194 w 10000"/>
                <a:gd name="connsiteY299" fmla="*/ 4013 h 10000"/>
                <a:gd name="connsiteX300" fmla="*/ 6212 w 10000"/>
                <a:gd name="connsiteY300" fmla="*/ 3064 h 10000"/>
                <a:gd name="connsiteX301" fmla="*/ 6230 w 10000"/>
                <a:gd name="connsiteY301" fmla="*/ 2359 h 10000"/>
                <a:gd name="connsiteX302" fmla="*/ 6273 w 10000"/>
                <a:gd name="connsiteY302" fmla="*/ 5923 h 10000"/>
                <a:gd name="connsiteX303" fmla="*/ 6291 w 10000"/>
                <a:gd name="connsiteY303" fmla="*/ 7321 h 10000"/>
                <a:gd name="connsiteX304" fmla="*/ 6310 w 10000"/>
                <a:gd name="connsiteY304" fmla="*/ 7641 h 10000"/>
                <a:gd name="connsiteX305" fmla="*/ 6328 w 10000"/>
                <a:gd name="connsiteY305" fmla="*/ 7359 h 10000"/>
                <a:gd name="connsiteX306" fmla="*/ 6346 w 10000"/>
                <a:gd name="connsiteY306" fmla="*/ 5833 h 10000"/>
                <a:gd name="connsiteX307" fmla="*/ 6371 w 10000"/>
                <a:gd name="connsiteY307" fmla="*/ 3436 h 10000"/>
                <a:gd name="connsiteX308" fmla="*/ 6389 w 10000"/>
                <a:gd name="connsiteY308" fmla="*/ 1462 h 10000"/>
                <a:gd name="connsiteX309" fmla="*/ 6407 w 10000"/>
                <a:gd name="connsiteY309" fmla="*/ 705 h 10000"/>
                <a:gd name="connsiteX310" fmla="*/ 6425 w 10000"/>
                <a:gd name="connsiteY310" fmla="*/ 3000 h 10000"/>
                <a:gd name="connsiteX311" fmla="*/ 6454 w 10000"/>
                <a:gd name="connsiteY311" fmla="*/ 6436 h 10000"/>
                <a:gd name="connsiteX312" fmla="*/ 6472 w 10000"/>
                <a:gd name="connsiteY312" fmla="*/ 8628 h 10000"/>
                <a:gd name="connsiteX313" fmla="*/ 6490 w 10000"/>
                <a:gd name="connsiteY313" fmla="*/ 9077 h 10000"/>
                <a:gd name="connsiteX314" fmla="*/ 6515 w 10000"/>
                <a:gd name="connsiteY314" fmla="*/ 8603 h 10000"/>
                <a:gd name="connsiteX315" fmla="*/ 6533 w 10000"/>
                <a:gd name="connsiteY315" fmla="*/ 7679 h 10000"/>
                <a:gd name="connsiteX316" fmla="*/ 6551 w 10000"/>
                <a:gd name="connsiteY316" fmla="*/ 6846 h 10000"/>
                <a:gd name="connsiteX317" fmla="*/ 6569 w 10000"/>
                <a:gd name="connsiteY317" fmla="*/ 6090 h 10000"/>
                <a:gd name="connsiteX318" fmla="*/ 6587 w 10000"/>
                <a:gd name="connsiteY318" fmla="*/ 5128 h 10000"/>
                <a:gd name="connsiteX319" fmla="*/ 6605 w 10000"/>
                <a:gd name="connsiteY319" fmla="*/ 4013 h 10000"/>
                <a:gd name="connsiteX320" fmla="*/ 6631 w 10000"/>
                <a:gd name="connsiteY320" fmla="*/ 3372 h 10000"/>
                <a:gd name="connsiteX321" fmla="*/ 6649 w 10000"/>
                <a:gd name="connsiteY321" fmla="*/ 3436 h 10000"/>
                <a:gd name="connsiteX322" fmla="*/ 6677 w 10000"/>
                <a:gd name="connsiteY322" fmla="*/ 4179 h 10000"/>
                <a:gd name="connsiteX323" fmla="*/ 6696 w 10000"/>
                <a:gd name="connsiteY323" fmla="*/ 4551 h 10000"/>
                <a:gd name="connsiteX324" fmla="*/ 6714 w 10000"/>
                <a:gd name="connsiteY324" fmla="*/ 4333 h 10000"/>
                <a:gd name="connsiteX325" fmla="*/ 6732 w 10000"/>
                <a:gd name="connsiteY325" fmla="*/ 4269 h 10000"/>
                <a:gd name="connsiteX326" fmla="*/ 6750 w 10000"/>
                <a:gd name="connsiteY326" fmla="*/ 4333 h 10000"/>
                <a:gd name="connsiteX327" fmla="*/ 6768 w 10000"/>
                <a:gd name="connsiteY327" fmla="*/ 4615 h 10000"/>
                <a:gd name="connsiteX328" fmla="*/ 6793 w 10000"/>
                <a:gd name="connsiteY328" fmla="*/ 4936 h 10000"/>
                <a:gd name="connsiteX329" fmla="*/ 6811 w 10000"/>
                <a:gd name="connsiteY329" fmla="*/ 4974 h 10000"/>
                <a:gd name="connsiteX330" fmla="*/ 6829 w 10000"/>
                <a:gd name="connsiteY330" fmla="*/ 4744 h 10000"/>
                <a:gd name="connsiteX331" fmla="*/ 6847 w 10000"/>
                <a:gd name="connsiteY331" fmla="*/ 4423 h 10000"/>
                <a:gd name="connsiteX332" fmla="*/ 6876 w 10000"/>
                <a:gd name="connsiteY332" fmla="*/ 4462 h 10000"/>
                <a:gd name="connsiteX333" fmla="*/ 6890 w 10000"/>
                <a:gd name="connsiteY333" fmla="*/ 4526 h 10000"/>
                <a:gd name="connsiteX334" fmla="*/ 6908 w 10000"/>
                <a:gd name="connsiteY334" fmla="*/ 4397 h 10000"/>
                <a:gd name="connsiteX335" fmla="*/ 6937 w 10000"/>
                <a:gd name="connsiteY335" fmla="*/ 4744 h 10000"/>
                <a:gd name="connsiteX336" fmla="*/ 6955 w 10000"/>
                <a:gd name="connsiteY336" fmla="*/ 5513 h 10000"/>
                <a:gd name="connsiteX337" fmla="*/ 6973 w 10000"/>
                <a:gd name="connsiteY337" fmla="*/ 6051 h 10000"/>
                <a:gd name="connsiteX338" fmla="*/ 6991 w 10000"/>
                <a:gd name="connsiteY338" fmla="*/ 5897 h 10000"/>
                <a:gd name="connsiteX339" fmla="*/ 7009 w 10000"/>
                <a:gd name="connsiteY339" fmla="*/ 5577 h 10000"/>
                <a:gd name="connsiteX340" fmla="*/ 7027 w 10000"/>
                <a:gd name="connsiteY340" fmla="*/ 5321 h 10000"/>
                <a:gd name="connsiteX341" fmla="*/ 7053 w 10000"/>
                <a:gd name="connsiteY341" fmla="*/ 4936 h 10000"/>
                <a:gd name="connsiteX342" fmla="*/ 7071 w 10000"/>
                <a:gd name="connsiteY342" fmla="*/ 4654 h 10000"/>
                <a:gd name="connsiteX343" fmla="*/ 7089 w 10000"/>
                <a:gd name="connsiteY343" fmla="*/ 4526 h 10000"/>
                <a:gd name="connsiteX344" fmla="*/ 7118 w 10000"/>
                <a:gd name="connsiteY344" fmla="*/ 4487 h 10000"/>
                <a:gd name="connsiteX345" fmla="*/ 7136 w 10000"/>
                <a:gd name="connsiteY345" fmla="*/ 4590 h 10000"/>
                <a:gd name="connsiteX346" fmla="*/ 7154 w 10000"/>
                <a:gd name="connsiteY346" fmla="*/ 5218 h 10000"/>
                <a:gd name="connsiteX347" fmla="*/ 7168 w 10000"/>
                <a:gd name="connsiteY347" fmla="*/ 5218 h 10000"/>
                <a:gd name="connsiteX348" fmla="*/ 7186 w 10000"/>
                <a:gd name="connsiteY348" fmla="*/ 4654 h 10000"/>
                <a:gd name="connsiteX349" fmla="*/ 7215 w 10000"/>
                <a:gd name="connsiteY349" fmla="*/ 4423 h 10000"/>
                <a:gd name="connsiteX350" fmla="*/ 7233 w 10000"/>
                <a:gd name="connsiteY350" fmla="*/ 4654 h 10000"/>
                <a:gd name="connsiteX351" fmla="*/ 7251 w 10000"/>
                <a:gd name="connsiteY351" fmla="*/ 5154 h 10000"/>
                <a:gd name="connsiteX352" fmla="*/ 7276 w 10000"/>
                <a:gd name="connsiteY352" fmla="*/ 5731 h 10000"/>
                <a:gd name="connsiteX353" fmla="*/ 7294 w 10000"/>
                <a:gd name="connsiteY353" fmla="*/ 6051 h 10000"/>
                <a:gd name="connsiteX354" fmla="*/ 7312 w 10000"/>
                <a:gd name="connsiteY354" fmla="*/ 5962 h 10000"/>
                <a:gd name="connsiteX355" fmla="*/ 7330 w 10000"/>
                <a:gd name="connsiteY355" fmla="*/ 5897 h 10000"/>
                <a:gd name="connsiteX356" fmla="*/ 7348 w 10000"/>
                <a:gd name="connsiteY356" fmla="*/ 5321 h 10000"/>
                <a:gd name="connsiteX357" fmla="*/ 7367 w 10000"/>
                <a:gd name="connsiteY357" fmla="*/ 4679 h 10000"/>
                <a:gd name="connsiteX358" fmla="*/ 7395 w 10000"/>
                <a:gd name="connsiteY358" fmla="*/ 4115 h 10000"/>
                <a:gd name="connsiteX359" fmla="*/ 7413 w 10000"/>
                <a:gd name="connsiteY359" fmla="*/ 3474 h 10000"/>
                <a:gd name="connsiteX360" fmla="*/ 7431 w 10000"/>
                <a:gd name="connsiteY360" fmla="*/ 3410 h 10000"/>
                <a:gd name="connsiteX361" fmla="*/ 7446 w 10000"/>
                <a:gd name="connsiteY361" fmla="*/ 4808 h 10000"/>
                <a:gd name="connsiteX362" fmla="*/ 7475 w 10000"/>
                <a:gd name="connsiteY362" fmla="*/ 6090 h 10000"/>
                <a:gd name="connsiteX363" fmla="*/ 7493 w 10000"/>
                <a:gd name="connsiteY363" fmla="*/ 5833 h 10000"/>
                <a:gd name="connsiteX364" fmla="*/ 7511 w 10000"/>
                <a:gd name="connsiteY364" fmla="*/ 4359 h 10000"/>
                <a:gd name="connsiteX365" fmla="*/ 7536 w 10000"/>
                <a:gd name="connsiteY365" fmla="*/ 2705 h 10000"/>
                <a:gd name="connsiteX366" fmla="*/ 7554 w 10000"/>
                <a:gd name="connsiteY366" fmla="*/ 1974 h 10000"/>
                <a:gd name="connsiteX367" fmla="*/ 7572 w 10000"/>
                <a:gd name="connsiteY367" fmla="*/ 4013 h 10000"/>
                <a:gd name="connsiteX368" fmla="*/ 7590 w 10000"/>
                <a:gd name="connsiteY368" fmla="*/ 6372 h 10000"/>
                <a:gd name="connsiteX369" fmla="*/ 7608 w 10000"/>
                <a:gd name="connsiteY369" fmla="*/ 7808 h 10000"/>
                <a:gd name="connsiteX370" fmla="*/ 7626 w 10000"/>
                <a:gd name="connsiteY370" fmla="*/ 7577 h 10000"/>
                <a:gd name="connsiteX371" fmla="*/ 7655 w 10000"/>
                <a:gd name="connsiteY371" fmla="*/ 7295 h 10000"/>
                <a:gd name="connsiteX372" fmla="*/ 7673 w 10000"/>
                <a:gd name="connsiteY372" fmla="*/ 7321 h 10000"/>
                <a:gd name="connsiteX373" fmla="*/ 7691 w 10000"/>
                <a:gd name="connsiteY373" fmla="*/ 7551 h 10000"/>
                <a:gd name="connsiteX374" fmla="*/ 7716 w 10000"/>
                <a:gd name="connsiteY374" fmla="*/ 7679 h 10000"/>
                <a:gd name="connsiteX375" fmla="*/ 7734 w 10000"/>
                <a:gd name="connsiteY375" fmla="*/ 7231 h 10000"/>
                <a:gd name="connsiteX376" fmla="*/ 7753 w 10000"/>
                <a:gd name="connsiteY376" fmla="*/ 6526 h 10000"/>
                <a:gd name="connsiteX377" fmla="*/ 7771 w 10000"/>
                <a:gd name="connsiteY377" fmla="*/ 5859 h 10000"/>
                <a:gd name="connsiteX378" fmla="*/ 7796 w 10000"/>
                <a:gd name="connsiteY378" fmla="*/ 5154 h 10000"/>
                <a:gd name="connsiteX379" fmla="*/ 7814 w 10000"/>
                <a:gd name="connsiteY379" fmla="*/ 4615 h 10000"/>
                <a:gd name="connsiteX380" fmla="*/ 7832 w 10000"/>
                <a:gd name="connsiteY380" fmla="*/ 3949 h 10000"/>
                <a:gd name="connsiteX381" fmla="*/ 7850 w 10000"/>
                <a:gd name="connsiteY381" fmla="*/ 3474 h 10000"/>
                <a:gd name="connsiteX382" fmla="*/ 7868 w 10000"/>
                <a:gd name="connsiteY382" fmla="*/ 2936 h 10000"/>
                <a:gd name="connsiteX383" fmla="*/ 7897 w 10000"/>
                <a:gd name="connsiteY383" fmla="*/ 2808 h 10000"/>
                <a:gd name="connsiteX384" fmla="*/ 7915 w 10000"/>
                <a:gd name="connsiteY384" fmla="*/ 3474 h 10000"/>
                <a:gd name="connsiteX385" fmla="*/ 7933 w 10000"/>
                <a:gd name="connsiteY385" fmla="*/ 4462 h 10000"/>
                <a:gd name="connsiteX386" fmla="*/ 7951 w 10000"/>
                <a:gd name="connsiteY386" fmla="*/ 4590 h 10000"/>
                <a:gd name="connsiteX387" fmla="*/ 7976 w 10000"/>
                <a:gd name="connsiteY387" fmla="*/ 4333 h 10000"/>
                <a:gd name="connsiteX388" fmla="*/ 7994 w 10000"/>
                <a:gd name="connsiteY388" fmla="*/ 4295 h 10000"/>
                <a:gd name="connsiteX389" fmla="*/ 8012 w 10000"/>
                <a:gd name="connsiteY389" fmla="*/ 4205 h 10000"/>
                <a:gd name="connsiteX390" fmla="*/ 8030 w 10000"/>
                <a:gd name="connsiteY390" fmla="*/ 3949 h 10000"/>
                <a:gd name="connsiteX391" fmla="*/ 8048 w 10000"/>
                <a:gd name="connsiteY391" fmla="*/ 4654 h 10000"/>
                <a:gd name="connsiteX392" fmla="*/ 8074 w 10000"/>
                <a:gd name="connsiteY392" fmla="*/ 5282 h 10000"/>
                <a:gd name="connsiteX393" fmla="*/ 8092 w 10000"/>
                <a:gd name="connsiteY393" fmla="*/ 6051 h 10000"/>
                <a:gd name="connsiteX394" fmla="*/ 8120 w 10000"/>
                <a:gd name="connsiteY394" fmla="*/ 6718 h 10000"/>
                <a:gd name="connsiteX395" fmla="*/ 8139 w 10000"/>
                <a:gd name="connsiteY395" fmla="*/ 6821 h 10000"/>
                <a:gd name="connsiteX396" fmla="*/ 8157 w 10000"/>
                <a:gd name="connsiteY396" fmla="*/ 6462 h 10000"/>
                <a:gd name="connsiteX397" fmla="*/ 8175 w 10000"/>
                <a:gd name="connsiteY397" fmla="*/ 5321 h 10000"/>
                <a:gd name="connsiteX398" fmla="*/ 8193 w 10000"/>
                <a:gd name="connsiteY398" fmla="*/ 2769 h 10000"/>
                <a:gd name="connsiteX399" fmla="*/ 8211 w 10000"/>
                <a:gd name="connsiteY399" fmla="*/ 1244 h 10000"/>
                <a:gd name="connsiteX400" fmla="*/ 8229 w 10000"/>
                <a:gd name="connsiteY400" fmla="*/ 962 h 10000"/>
                <a:gd name="connsiteX401" fmla="*/ 8254 w 10000"/>
                <a:gd name="connsiteY401" fmla="*/ 3603 h 10000"/>
                <a:gd name="connsiteX402" fmla="*/ 8272 w 10000"/>
                <a:gd name="connsiteY402" fmla="*/ 6846 h 10000"/>
                <a:gd name="connsiteX403" fmla="*/ 8297 w 10000"/>
                <a:gd name="connsiteY403" fmla="*/ 8282 h 10000"/>
                <a:gd name="connsiteX404" fmla="*/ 8315 w 10000"/>
                <a:gd name="connsiteY404" fmla="*/ 8218 h 10000"/>
                <a:gd name="connsiteX405" fmla="*/ 8333 w 10000"/>
                <a:gd name="connsiteY405" fmla="*/ 7679 h 10000"/>
                <a:gd name="connsiteX406" fmla="*/ 8351 w 10000"/>
                <a:gd name="connsiteY406" fmla="*/ 7038 h 10000"/>
                <a:gd name="connsiteX407" fmla="*/ 8369 w 10000"/>
                <a:gd name="connsiteY407" fmla="*/ 6436 h 10000"/>
                <a:gd name="connsiteX408" fmla="*/ 8398 w 10000"/>
                <a:gd name="connsiteY408" fmla="*/ 6115 h 10000"/>
                <a:gd name="connsiteX409" fmla="*/ 8416 w 10000"/>
                <a:gd name="connsiteY409" fmla="*/ 5833 h 10000"/>
                <a:gd name="connsiteX410" fmla="*/ 8434 w 10000"/>
                <a:gd name="connsiteY410" fmla="*/ 5449 h 10000"/>
                <a:gd name="connsiteX411" fmla="*/ 8452 w 10000"/>
                <a:gd name="connsiteY411" fmla="*/ 4872 h 10000"/>
                <a:gd name="connsiteX412" fmla="*/ 8470 w 10000"/>
                <a:gd name="connsiteY412" fmla="*/ 4333 h 10000"/>
                <a:gd name="connsiteX413" fmla="*/ 8496 w 10000"/>
                <a:gd name="connsiteY413" fmla="*/ 3795 h 10000"/>
                <a:gd name="connsiteX414" fmla="*/ 8514 w 10000"/>
                <a:gd name="connsiteY414" fmla="*/ 3538 h 10000"/>
                <a:gd name="connsiteX415" fmla="*/ 8532 w 10000"/>
                <a:gd name="connsiteY415" fmla="*/ 3244 h 10000"/>
                <a:gd name="connsiteX416" fmla="*/ 8557 w 10000"/>
                <a:gd name="connsiteY416" fmla="*/ 3372 h 10000"/>
                <a:gd name="connsiteX417" fmla="*/ 8575 w 10000"/>
                <a:gd name="connsiteY417" fmla="*/ 3244 h 10000"/>
                <a:gd name="connsiteX418" fmla="*/ 8593 w 10000"/>
                <a:gd name="connsiteY418" fmla="*/ 2513 h 10000"/>
                <a:gd name="connsiteX419" fmla="*/ 8611 w 10000"/>
                <a:gd name="connsiteY419" fmla="*/ 2897 h 10000"/>
                <a:gd name="connsiteX420" fmla="*/ 8629 w 10000"/>
                <a:gd name="connsiteY420" fmla="*/ 5128 h 10000"/>
                <a:gd name="connsiteX421" fmla="*/ 8658 w 10000"/>
                <a:gd name="connsiteY421" fmla="*/ 6846 h 10000"/>
                <a:gd name="connsiteX422" fmla="*/ 8676 w 10000"/>
                <a:gd name="connsiteY422" fmla="*/ 7038 h 10000"/>
                <a:gd name="connsiteX423" fmla="*/ 8694 w 10000"/>
                <a:gd name="connsiteY423" fmla="*/ 6821 h 10000"/>
                <a:gd name="connsiteX424" fmla="*/ 8719 w 10000"/>
                <a:gd name="connsiteY424" fmla="*/ 6051 h 10000"/>
                <a:gd name="connsiteX425" fmla="*/ 8737 w 10000"/>
                <a:gd name="connsiteY425" fmla="*/ 4974 h 10000"/>
                <a:gd name="connsiteX426" fmla="*/ 8755 w 10000"/>
                <a:gd name="connsiteY426" fmla="*/ 3885 h 10000"/>
                <a:gd name="connsiteX427" fmla="*/ 8773 w 10000"/>
                <a:gd name="connsiteY427" fmla="*/ 3795 h 10000"/>
                <a:gd name="connsiteX428" fmla="*/ 8791 w 10000"/>
                <a:gd name="connsiteY428" fmla="*/ 4910 h 10000"/>
                <a:gd name="connsiteX429" fmla="*/ 8810 w 10000"/>
                <a:gd name="connsiteY429" fmla="*/ 6590 h 10000"/>
                <a:gd name="connsiteX430" fmla="*/ 8835 w 10000"/>
                <a:gd name="connsiteY430" fmla="*/ 7705 h 10000"/>
                <a:gd name="connsiteX431" fmla="*/ 8853 w 10000"/>
                <a:gd name="connsiteY431" fmla="*/ 7641 h 10000"/>
                <a:gd name="connsiteX432" fmla="*/ 8871 w 10000"/>
                <a:gd name="connsiteY432" fmla="*/ 6974 h 10000"/>
                <a:gd name="connsiteX433" fmla="*/ 8889 w 10000"/>
                <a:gd name="connsiteY433" fmla="*/ 6244 h 10000"/>
                <a:gd name="connsiteX434" fmla="*/ 8918 w 10000"/>
                <a:gd name="connsiteY434" fmla="*/ 5667 h 10000"/>
                <a:gd name="connsiteX435" fmla="*/ 8936 w 10000"/>
                <a:gd name="connsiteY435" fmla="*/ 5282 h 10000"/>
                <a:gd name="connsiteX436" fmla="*/ 8954 w 10000"/>
                <a:gd name="connsiteY436" fmla="*/ 4782 h 10000"/>
                <a:gd name="connsiteX437" fmla="*/ 8972 w 10000"/>
                <a:gd name="connsiteY437" fmla="*/ 3987 h 10000"/>
                <a:gd name="connsiteX438" fmla="*/ 8997 w 10000"/>
                <a:gd name="connsiteY438" fmla="*/ 3244 h 10000"/>
                <a:gd name="connsiteX439" fmla="*/ 9015 w 10000"/>
                <a:gd name="connsiteY439" fmla="*/ 2872 h 10000"/>
                <a:gd name="connsiteX440" fmla="*/ 9033 w 10000"/>
                <a:gd name="connsiteY440" fmla="*/ 2962 h 10000"/>
                <a:gd name="connsiteX441" fmla="*/ 9051 w 10000"/>
                <a:gd name="connsiteY441" fmla="*/ 3667 h 10000"/>
                <a:gd name="connsiteX442" fmla="*/ 9069 w 10000"/>
                <a:gd name="connsiteY442" fmla="*/ 5321 h 10000"/>
                <a:gd name="connsiteX443" fmla="*/ 9098 w 10000"/>
                <a:gd name="connsiteY443" fmla="*/ 6462 h 10000"/>
                <a:gd name="connsiteX444" fmla="*/ 9113 w 10000"/>
                <a:gd name="connsiteY444" fmla="*/ 6051 h 10000"/>
                <a:gd name="connsiteX445" fmla="*/ 9141 w 10000"/>
                <a:gd name="connsiteY445" fmla="*/ 5103 h 10000"/>
                <a:gd name="connsiteX446" fmla="*/ 9159 w 10000"/>
                <a:gd name="connsiteY446" fmla="*/ 4551 h 10000"/>
                <a:gd name="connsiteX447" fmla="*/ 9177 w 10000"/>
                <a:gd name="connsiteY447" fmla="*/ 4974 h 10000"/>
                <a:gd name="connsiteX448" fmla="*/ 9196 w 10000"/>
                <a:gd name="connsiteY448" fmla="*/ 5897 h 10000"/>
                <a:gd name="connsiteX449" fmla="*/ 9214 w 10000"/>
                <a:gd name="connsiteY449" fmla="*/ 6179 h 10000"/>
                <a:gd name="connsiteX450" fmla="*/ 9232 w 10000"/>
                <a:gd name="connsiteY450" fmla="*/ 5667 h 10000"/>
                <a:gd name="connsiteX451" fmla="*/ 9257 w 10000"/>
                <a:gd name="connsiteY451" fmla="*/ 5154 h 10000"/>
                <a:gd name="connsiteX452" fmla="*/ 9275 w 10000"/>
                <a:gd name="connsiteY452" fmla="*/ 4910 h 10000"/>
                <a:gd name="connsiteX453" fmla="*/ 9293 w 10000"/>
                <a:gd name="connsiteY453" fmla="*/ 4718 h 10000"/>
                <a:gd name="connsiteX454" fmla="*/ 9322 w 10000"/>
                <a:gd name="connsiteY454" fmla="*/ 4462 h 10000"/>
                <a:gd name="connsiteX455" fmla="*/ 9340 w 10000"/>
                <a:gd name="connsiteY455" fmla="*/ 4179 h 10000"/>
                <a:gd name="connsiteX456" fmla="*/ 9358 w 10000"/>
                <a:gd name="connsiteY456" fmla="*/ 4115 h 10000"/>
                <a:gd name="connsiteX457" fmla="*/ 9376 w 10000"/>
                <a:gd name="connsiteY457" fmla="*/ 4141 h 10000"/>
                <a:gd name="connsiteX458" fmla="*/ 9390 w 10000"/>
                <a:gd name="connsiteY458" fmla="*/ 4462 h 10000"/>
                <a:gd name="connsiteX459" fmla="*/ 9419 w 10000"/>
                <a:gd name="connsiteY459" fmla="*/ 4782 h 10000"/>
                <a:gd name="connsiteX460" fmla="*/ 9437 w 10000"/>
                <a:gd name="connsiteY460" fmla="*/ 5410 h 10000"/>
                <a:gd name="connsiteX461" fmla="*/ 9455 w 10000"/>
                <a:gd name="connsiteY461" fmla="*/ 6090 h 10000"/>
                <a:gd name="connsiteX462" fmla="*/ 9473 w 10000"/>
                <a:gd name="connsiteY462" fmla="*/ 6308 h 10000"/>
                <a:gd name="connsiteX463" fmla="*/ 9491 w 10000"/>
                <a:gd name="connsiteY463" fmla="*/ 6026 h 10000"/>
                <a:gd name="connsiteX464" fmla="*/ 9517 w 10000"/>
                <a:gd name="connsiteY464" fmla="*/ 5321 h 10000"/>
                <a:gd name="connsiteX465" fmla="*/ 9535 w 10000"/>
                <a:gd name="connsiteY465" fmla="*/ 4936 h 10000"/>
                <a:gd name="connsiteX466" fmla="*/ 9553 w 10000"/>
                <a:gd name="connsiteY466" fmla="*/ 4782 h 10000"/>
                <a:gd name="connsiteX467" fmla="*/ 9582 w 10000"/>
                <a:gd name="connsiteY467" fmla="*/ 5000 h 10000"/>
                <a:gd name="connsiteX468" fmla="*/ 9600 w 10000"/>
                <a:gd name="connsiteY468" fmla="*/ 5218 h 10000"/>
                <a:gd name="connsiteX469" fmla="*/ 9618 w 10000"/>
                <a:gd name="connsiteY469" fmla="*/ 5192 h 10000"/>
                <a:gd name="connsiteX470" fmla="*/ 9636 w 10000"/>
                <a:gd name="connsiteY470" fmla="*/ 5346 h 10000"/>
                <a:gd name="connsiteX471" fmla="*/ 9654 w 10000"/>
                <a:gd name="connsiteY471" fmla="*/ 5128 h 10000"/>
                <a:gd name="connsiteX472" fmla="*/ 9679 w 10000"/>
                <a:gd name="connsiteY472" fmla="*/ 4974 h 10000"/>
                <a:gd name="connsiteX473" fmla="*/ 9697 w 10000"/>
                <a:gd name="connsiteY473" fmla="*/ 4936 h 10000"/>
                <a:gd name="connsiteX474" fmla="*/ 9722 w 10000"/>
                <a:gd name="connsiteY474" fmla="*/ 5000 h 10000"/>
                <a:gd name="connsiteX475" fmla="*/ 9740 w 10000"/>
                <a:gd name="connsiteY475" fmla="*/ 4872 h 10000"/>
                <a:gd name="connsiteX476" fmla="*/ 9758 w 10000"/>
                <a:gd name="connsiteY476" fmla="*/ 4679 h 10000"/>
                <a:gd name="connsiteX477" fmla="*/ 9776 w 10000"/>
                <a:gd name="connsiteY477" fmla="*/ 4744 h 10000"/>
                <a:gd name="connsiteX478" fmla="*/ 9794 w 10000"/>
                <a:gd name="connsiteY478" fmla="*/ 4974 h 10000"/>
                <a:gd name="connsiteX479" fmla="*/ 9812 w 10000"/>
                <a:gd name="connsiteY479" fmla="*/ 4910 h 10000"/>
                <a:gd name="connsiteX480" fmla="*/ 9830 w 10000"/>
                <a:gd name="connsiteY480" fmla="*/ 4872 h 10000"/>
                <a:gd name="connsiteX481" fmla="*/ 9859 w 10000"/>
                <a:gd name="connsiteY481" fmla="*/ 4654 h 10000"/>
                <a:gd name="connsiteX482" fmla="*/ 9877 w 10000"/>
                <a:gd name="connsiteY482" fmla="*/ 4397 h 10000"/>
                <a:gd name="connsiteX483" fmla="*/ 9895 w 10000"/>
                <a:gd name="connsiteY483" fmla="*/ 4590 h 10000"/>
                <a:gd name="connsiteX484" fmla="*/ 9913 w 10000"/>
                <a:gd name="connsiteY484" fmla="*/ 4679 h 10000"/>
                <a:gd name="connsiteX485" fmla="*/ 9939 w 10000"/>
                <a:gd name="connsiteY485" fmla="*/ 4744 h 10000"/>
                <a:gd name="connsiteX486" fmla="*/ 9957 w 10000"/>
                <a:gd name="connsiteY486" fmla="*/ 4782 h 10000"/>
                <a:gd name="connsiteX487" fmla="*/ 9975 w 10000"/>
                <a:gd name="connsiteY487" fmla="*/ 4744 h 10000"/>
                <a:gd name="connsiteX488" fmla="*/ 10000 w 10000"/>
                <a:gd name="connsiteY488" fmla="*/ 534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6 w 10000"/>
                <a:gd name="connsiteY11" fmla="*/ 6333 h 10000"/>
                <a:gd name="connsiteX12" fmla="*/ 245 w 10000"/>
                <a:gd name="connsiteY12" fmla="*/ 6115 h 10000"/>
                <a:gd name="connsiteX13" fmla="*/ 260 w 10000"/>
                <a:gd name="connsiteY13" fmla="*/ 5667 h 10000"/>
                <a:gd name="connsiteX14" fmla="*/ 278 w 10000"/>
                <a:gd name="connsiteY14" fmla="*/ 5385 h 10000"/>
                <a:gd name="connsiteX15" fmla="*/ 296 w 10000"/>
                <a:gd name="connsiteY15" fmla="*/ 4872 h 10000"/>
                <a:gd name="connsiteX16" fmla="*/ 314 w 10000"/>
                <a:gd name="connsiteY16" fmla="*/ 4013 h 10000"/>
                <a:gd name="connsiteX17" fmla="*/ 343 w 10000"/>
                <a:gd name="connsiteY17" fmla="*/ 3795 h 10000"/>
                <a:gd name="connsiteX18" fmla="*/ 361 w 10000"/>
                <a:gd name="connsiteY18" fmla="*/ 3859 h 10000"/>
                <a:gd name="connsiteX19" fmla="*/ 379 w 10000"/>
                <a:gd name="connsiteY19" fmla="*/ 4115 h 10000"/>
                <a:gd name="connsiteX20" fmla="*/ 404 w 10000"/>
                <a:gd name="connsiteY20" fmla="*/ 4872 h 10000"/>
                <a:gd name="connsiteX21" fmla="*/ 422 w 10000"/>
                <a:gd name="connsiteY21" fmla="*/ 5513 h 10000"/>
                <a:gd name="connsiteX22" fmla="*/ 440 w 10000"/>
                <a:gd name="connsiteY22" fmla="*/ 5513 h 10000"/>
                <a:gd name="connsiteX23" fmla="*/ 458 w 10000"/>
                <a:gd name="connsiteY23" fmla="*/ 5641 h 10000"/>
                <a:gd name="connsiteX24" fmla="*/ 476 w 10000"/>
                <a:gd name="connsiteY24" fmla="*/ 5705 h 10000"/>
                <a:gd name="connsiteX25" fmla="*/ 494 w 10000"/>
                <a:gd name="connsiteY25" fmla="*/ 5833 h 10000"/>
                <a:gd name="connsiteX26" fmla="*/ 523 w 10000"/>
                <a:gd name="connsiteY26" fmla="*/ 5731 h 10000"/>
                <a:gd name="connsiteX27" fmla="*/ 538 w 10000"/>
                <a:gd name="connsiteY27" fmla="*/ 5321 h 10000"/>
                <a:gd name="connsiteX28" fmla="*/ 556 w 10000"/>
                <a:gd name="connsiteY28" fmla="*/ 4974 h 10000"/>
                <a:gd name="connsiteX29" fmla="*/ 584 w 10000"/>
                <a:gd name="connsiteY29" fmla="*/ 4526 h 10000"/>
                <a:gd name="connsiteX30" fmla="*/ 602 w 10000"/>
                <a:gd name="connsiteY30" fmla="*/ 4051 h 10000"/>
                <a:gd name="connsiteX31" fmla="*/ 620 w 10000"/>
                <a:gd name="connsiteY31" fmla="*/ 3372 h 10000"/>
                <a:gd name="connsiteX32" fmla="*/ 639 w 10000"/>
                <a:gd name="connsiteY32" fmla="*/ 3026 h 10000"/>
                <a:gd name="connsiteX33" fmla="*/ 664 w 10000"/>
                <a:gd name="connsiteY33" fmla="*/ 3282 h 10000"/>
                <a:gd name="connsiteX34" fmla="*/ 682 w 10000"/>
                <a:gd name="connsiteY34" fmla="*/ 4551 h 10000"/>
                <a:gd name="connsiteX35" fmla="*/ 700 w 10000"/>
                <a:gd name="connsiteY35" fmla="*/ 6090 h 10000"/>
                <a:gd name="connsiteX36" fmla="*/ 718 w 10000"/>
                <a:gd name="connsiteY36" fmla="*/ 7256 h 10000"/>
                <a:gd name="connsiteX37" fmla="*/ 736 w 10000"/>
                <a:gd name="connsiteY37" fmla="*/ 7449 h 10000"/>
                <a:gd name="connsiteX38" fmla="*/ 765 w 10000"/>
                <a:gd name="connsiteY38" fmla="*/ 7077 h 10000"/>
                <a:gd name="connsiteX39" fmla="*/ 783 w 10000"/>
                <a:gd name="connsiteY39" fmla="*/ 5603 h 10000"/>
                <a:gd name="connsiteX40" fmla="*/ 797 w 10000"/>
                <a:gd name="connsiteY40" fmla="*/ 3282 h 10000"/>
                <a:gd name="connsiteX41" fmla="*/ 815 w 10000"/>
                <a:gd name="connsiteY41" fmla="*/ 1308 h 10000"/>
                <a:gd name="connsiteX42" fmla="*/ 844 w 10000"/>
                <a:gd name="connsiteY42" fmla="*/ 962 h 10000"/>
                <a:gd name="connsiteX43" fmla="*/ 862 w 10000"/>
                <a:gd name="connsiteY43" fmla="*/ 3282 h 10000"/>
                <a:gd name="connsiteX44" fmla="*/ 880 w 10000"/>
                <a:gd name="connsiteY44" fmla="*/ 7744 h 10000"/>
                <a:gd name="connsiteX45" fmla="*/ 898 w 10000"/>
                <a:gd name="connsiteY45" fmla="*/ 10000 h 10000"/>
                <a:gd name="connsiteX46" fmla="*/ 916 w 10000"/>
                <a:gd name="connsiteY46" fmla="*/ 8821 h 10000"/>
                <a:gd name="connsiteX47" fmla="*/ 942 w 10000"/>
                <a:gd name="connsiteY47" fmla="*/ 6564 h 10000"/>
                <a:gd name="connsiteX48" fmla="*/ 960 w 10000"/>
                <a:gd name="connsiteY48" fmla="*/ 5064 h 10000"/>
                <a:gd name="connsiteX49" fmla="*/ 988 w 10000"/>
                <a:gd name="connsiteY49" fmla="*/ 4744 h 10000"/>
                <a:gd name="connsiteX50" fmla="*/ 1006 w 10000"/>
                <a:gd name="connsiteY50" fmla="*/ 5000 h 10000"/>
                <a:gd name="connsiteX51" fmla="*/ 1025 w 10000"/>
                <a:gd name="connsiteY51" fmla="*/ 5513 h 10000"/>
                <a:gd name="connsiteX52" fmla="*/ 1043 w 10000"/>
                <a:gd name="connsiteY52" fmla="*/ 5641 h 10000"/>
                <a:gd name="connsiteX53" fmla="*/ 1061 w 10000"/>
                <a:gd name="connsiteY53" fmla="*/ 5577 h 10000"/>
                <a:gd name="connsiteX54" fmla="*/ 1075 w 10000"/>
                <a:gd name="connsiteY54" fmla="*/ 5346 h 10000"/>
                <a:gd name="connsiteX55" fmla="*/ 1093 w 10000"/>
                <a:gd name="connsiteY55" fmla="*/ 4936 h 10000"/>
                <a:gd name="connsiteX56" fmla="*/ 1122 w 10000"/>
                <a:gd name="connsiteY56" fmla="*/ 3756 h 10000"/>
                <a:gd name="connsiteX57" fmla="*/ 1140 w 10000"/>
                <a:gd name="connsiteY57" fmla="*/ 3372 h 10000"/>
                <a:gd name="connsiteX58" fmla="*/ 1165 w 10000"/>
                <a:gd name="connsiteY58" fmla="*/ 3346 h 10000"/>
                <a:gd name="connsiteX59" fmla="*/ 1183 w 10000"/>
                <a:gd name="connsiteY59" fmla="*/ 3372 h 10000"/>
                <a:gd name="connsiteX60" fmla="*/ 1201 w 10000"/>
                <a:gd name="connsiteY60" fmla="*/ 4333 h 10000"/>
                <a:gd name="connsiteX61" fmla="*/ 1219 w 10000"/>
                <a:gd name="connsiteY61" fmla="*/ 5346 h 10000"/>
                <a:gd name="connsiteX62" fmla="*/ 1237 w 10000"/>
                <a:gd name="connsiteY62" fmla="*/ 6308 h 10000"/>
                <a:gd name="connsiteX63" fmla="*/ 1266 w 10000"/>
                <a:gd name="connsiteY63" fmla="*/ 6885 h 10000"/>
                <a:gd name="connsiteX64" fmla="*/ 1284 w 10000"/>
                <a:gd name="connsiteY64" fmla="*/ 7077 h 10000"/>
                <a:gd name="connsiteX65" fmla="*/ 1302 w 10000"/>
                <a:gd name="connsiteY65" fmla="*/ 6564 h 10000"/>
                <a:gd name="connsiteX66" fmla="*/ 1320 w 10000"/>
                <a:gd name="connsiteY66" fmla="*/ 6244 h 10000"/>
                <a:gd name="connsiteX67" fmla="*/ 1338 w 10000"/>
                <a:gd name="connsiteY67" fmla="*/ 5897 h 10000"/>
                <a:gd name="connsiteX68" fmla="*/ 1364 w 10000"/>
                <a:gd name="connsiteY68" fmla="*/ 5192 h 10000"/>
                <a:gd name="connsiteX69" fmla="*/ 1382 w 10000"/>
                <a:gd name="connsiteY69" fmla="*/ 4359 h 10000"/>
                <a:gd name="connsiteX70" fmla="*/ 1400 w 10000"/>
                <a:gd name="connsiteY70" fmla="*/ 3628 h 10000"/>
                <a:gd name="connsiteX71" fmla="*/ 1425 w 10000"/>
                <a:gd name="connsiteY71" fmla="*/ 3064 h 10000"/>
                <a:gd name="connsiteX72" fmla="*/ 1443 w 10000"/>
                <a:gd name="connsiteY72" fmla="*/ 3500 h 10000"/>
                <a:gd name="connsiteX73" fmla="*/ 1461 w 10000"/>
                <a:gd name="connsiteY73" fmla="*/ 4423 h 10000"/>
                <a:gd name="connsiteX74" fmla="*/ 1479 w 10000"/>
                <a:gd name="connsiteY74" fmla="*/ 4910 h 10000"/>
                <a:gd name="connsiteX75" fmla="*/ 1497 w 10000"/>
                <a:gd name="connsiteY75" fmla="*/ 4333 h 10000"/>
                <a:gd name="connsiteX76" fmla="*/ 1526 w 10000"/>
                <a:gd name="connsiteY76" fmla="*/ 3154 h 10000"/>
                <a:gd name="connsiteX77" fmla="*/ 1544 w 10000"/>
                <a:gd name="connsiteY77" fmla="*/ 2513 h 10000"/>
                <a:gd name="connsiteX78" fmla="*/ 1562 w 10000"/>
                <a:gd name="connsiteY78" fmla="*/ 3564 h 10000"/>
                <a:gd name="connsiteX79" fmla="*/ 1587 w 10000"/>
                <a:gd name="connsiteY79" fmla="*/ 5385 h 10000"/>
                <a:gd name="connsiteX80" fmla="*/ 1605 w 10000"/>
                <a:gd name="connsiteY80" fmla="*/ 6308 h 10000"/>
                <a:gd name="connsiteX81" fmla="*/ 1623 w 10000"/>
                <a:gd name="connsiteY81" fmla="*/ 5731 h 10000"/>
                <a:gd name="connsiteX82" fmla="*/ 1641 w 10000"/>
                <a:gd name="connsiteY82" fmla="*/ 5346 h 10000"/>
                <a:gd name="connsiteX83" fmla="*/ 1659 w 10000"/>
                <a:gd name="connsiteY83" fmla="*/ 5513 h 10000"/>
                <a:gd name="connsiteX84" fmla="*/ 1677 w 10000"/>
                <a:gd name="connsiteY84" fmla="*/ 5667 h 10000"/>
                <a:gd name="connsiteX85" fmla="*/ 1703 w 10000"/>
                <a:gd name="connsiteY85" fmla="*/ 6308 h 10000"/>
                <a:gd name="connsiteX86" fmla="*/ 1721 w 10000"/>
                <a:gd name="connsiteY86" fmla="*/ 6462 h 10000"/>
                <a:gd name="connsiteX87" fmla="*/ 1739 w 10000"/>
                <a:gd name="connsiteY87" fmla="*/ 6051 h 10000"/>
                <a:gd name="connsiteX88" fmla="*/ 1757 w 10000"/>
                <a:gd name="connsiteY88" fmla="*/ 5513 h 10000"/>
                <a:gd name="connsiteX89" fmla="*/ 1786 w 10000"/>
                <a:gd name="connsiteY89" fmla="*/ 5385 h 10000"/>
                <a:gd name="connsiteX90" fmla="*/ 1804 w 10000"/>
                <a:gd name="connsiteY90" fmla="*/ 5449 h 10000"/>
                <a:gd name="connsiteX91" fmla="*/ 1822 w 10000"/>
                <a:gd name="connsiteY91" fmla="*/ 5513 h 10000"/>
                <a:gd name="connsiteX92" fmla="*/ 1847 w 10000"/>
                <a:gd name="connsiteY92" fmla="*/ 5192 h 10000"/>
                <a:gd name="connsiteX93" fmla="*/ 1865 w 10000"/>
                <a:gd name="connsiteY93" fmla="*/ 4397 h 10000"/>
                <a:gd name="connsiteX94" fmla="*/ 1883 w 10000"/>
                <a:gd name="connsiteY94" fmla="*/ 4295 h 10000"/>
                <a:gd name="connsiteX95" fmla="*/ 1901 w 10000"/>
                <a:gd name="connsiteY95" fmla="*/ 4526 h 10000"/>
                <a:gd name="connsiteX96" fmla="*/ 1919 w 10000"/>
                <a:gd name="connsiteY96" fmla="*/ 5385 h 10000"/>
                <a:gd name="connsiteX97" fmla="*/ 1937 w 10000"/>
                <a:gd name="connsiteY97" fmla="*/ 6590 h 10000"/>
                <a:gd name="connsiteX98" fmla="*/ 1955 w 10000"/>
                <a:gd name="connsiteY98" fmla="*/ 6949 h 10000"/>
                <a:gd name="connsiteX99" fmla="*/ 1981 w 10000"/>
                <a:gd name="connsiteY99" fmla="*/ 6141 h 10000"/>
                <a:gd name="connsiteX100" fmla="*/ 2009 w 10000"/>
                <a:gd name="connsiteY100" fmla="*/ 5346 h 10000"/>
                <a:gd name="connsiteX101" fmla="*/ 2027 w 10000"/>
                <a:gd name="connsiteY101" fmla="*/ 5154 h 10000"/>
                <a:gd name="connsiteX102" fmla="*/ 2045 w 10000"/>
                <a:gd name="connsiteY102" fmla="*/ 5641 h 10000"/>
                <a:gd name="connsiteX103" fmla="*/ 2063 w 10000"/>
                <a:gd name="connsiteY103" fmla="*/ 5795 h 10000"/>
                <a:gd name="connsiteX104" fmla="*/ 2082 w 10000"/>
                <a:gd name="connsiteY104" fmla="*/ 5731 h 10000"/>
                <a:gd name="connsiteX105" fmla="*/ 2100 w 10000"/>
                <a:gd name="connsiteY105" fmla="*/ 5346 h 10000"/>
                <a:gd name="connsiteX106" fmla="*/ 2125 w 10000"/>
                <a:gd name="connsiteY106" fmla="*/ 4910 h 10000"/>
                <a:gd name="connsiteX107" fmla="*/ 2143 w 10000"/>
                <a:gd name="connsiteY107" fmla="*/ 4615 h 10000"/>
                <a:gd name="connsiteX108" fmla="*/ 2161 w 10000"/>
                <a:gd name="connsiteY108" fmla="*/ 4462 h 10000"/>
                <a:gd name="connsiteX109" fmla="*/ 2186 w 10000"/>
                <a:gd name="connsiteY109" fmla="*/ 4423 h 10000"/>
                <a:gd name="connsiteX110" fmla="*/ 2204 w 10000"/>
                <a:gd name="connsiteY110" fmla="*/ 4397 h 10000"/>
                <a:gd name="connsiteX111" fmla="*/ 2222 w 10000"/>
                <a:gd name="connsiteY111" fmla="*/ 4179 h 10000"/>
                <a:gd name="connsiteX112" fmla="*/ 2240 w 10000"/>
                <a:gd name="connsiteY112" fmla="*/ 3731 h 10000"/>
                <a:gd name="connsiteX113" fmla="*/ 2258 w 10000"/>
                <a:gd name="connsiteY113" fmla="*/ 3000 h 10000"/>
                <a:gd name="connsiteX114" fmla="*/ 2287 w 10000"/>
                <a:gd name="connsiteY114" fmla="*/ 2513 h 10000"/>
                <a:gd name="connsiteX115" fmla="*/ 2305 w 10000"/>
                <a:gd name="connsiteY115" fmla="*/ 3026 h 10000"/>
                <a:gd name="connsiteX116" fmla="*/ 2323 w 10000"/>
                <a:gd name="connsiteY116" fmla="*/ 4590 h 10000"/>
                <a:gd name="connsiteX117" fmla="*/ 2341 w 10000"/>
                <a:gd name="connsiteY117" fmla="*/ 6397 h 10000"/>
                <a:gd name="connsiteX118" fmla="*/ 2359 w 10000"/>
                <a:gd name="connsiteY118" fmla="*/ 7192 h 10000"/>
                <a:gd name="connsiteX119" fmla="*/ 2385 w 10000"/>
                <a:gd name="connsiteY119" fmla="*/ 6910 h 10000"/>
                <a:gd name="connsiteX120" fmla="*/ 2403 w 10000"/>
                <a:gd name="connsiteY120" fmla="*/ 6179 h 10000"/>
                <a:gd name="connsiteX121" fmla="*/ 2421 w 10000"/>
                <a:gd name="connsiteY121" fmla="*/ 4936 h 10000"/>
                <a:gd name="connsiteX122" fmla="*/ 2449 w 10000"/>
                <a:gd name="connsiteY122" fmla="*/ 3603 h 10000"/>
                <a:gd name="connsiteX123" fmla="*/ 2464 w 10000"/>
                <a:gd name="connsiteY123" fmla="*/ 2872 h 10000"/>
                <a:gd name="connsiteX124" fmla="*/ 2482 w 10000"/>
                <a:gd name="connsiteY124" fmla="*/ 2231 h 10000"/>
                <a:gd name="connsiteX125" fmla="*/ 2500 w 10000"/>
                <a:gd name="connsiteY125" fmla="*/ 3064 h 10000"/>
                <a:gd name="connsiteX126" fmla="*/ 2518 w 10000"/>
                <a:gd name="connsiteY126" fmla="*/ 5577 h 10000"/>
                <a:gd name="connsiteX127" fmla="*/ 2547 w 10000"/>
                <a:gd name="connsiteY127" fmla="*/ 7359 h 10000"/>
                <a:gd name="connsiteX128" fmla="*/ 2565 w 10000"/>
                <a:gd name="connsiteY128" fmla="*/ 7128 h 10000"/>
                <a:gd name="connsiteX129" fmla="*/ 2590 w 10000"/>
                <a:gd name="connsiteY129" fmla="*/ 6372 h 10000"/>
                <a:gd name="connsiteX130" fmla="*/ 2608 w 10000"/>
                <a:gd name="connsiteY130" fmla="*/ 5538 h 10000"/>
                <a:gd name="connsiteX131" fmla="*/ 2626 w 10000"/>
                <a:gd name="connsiteY131" fmla="*/ 4654 h 10000"/>
                <a:gd name="connsiteX132" fmla="*/ 2644 w 10000"/>
                <a:gd name="connsiteY132" fmla="*/ 3987 h 10000"/>
                <a:gd name="connsiteX133" fmla="*/ 2662 w 10000"/>
                <a:gd name="connsiteY133" fmla="*/ 3410 h 10000"/>
                <a:gd name="connsiteX134" fmla="*/ 2680 w 10000"/>
                <a:gd name="connsiteY134" fmla="*/ 3885 h 10000"/>
                <a:gd name="connsiteX135" fmla="*/ 2698 w 10000"/>
                <a:gd name="connsiteY135" fmla="*/ 5987 h 10000"/>
                <a:gd name="connsiteX136" fmla="*/ 2727 w 10000"/>
                <a:gd name="connsiteY136" fmla="*/ 7679 h 10000"/>
                <a:gd name="connsiteX137" fmla="*/ 2742 w 10000"/>
                <a:gd name="connsiteY137" fmla="*/ 7641 h 10000"/>
                <a:gd name="connsiteX138" fmla="*/ 2760 w 10000"/>
                <a:gd name="connsiteY138" fmla="*/ 7103 h 10000"/>
                <a:gd name="connsiteX139" fmla="*/ 2778 w 10000"/>
                <a:gd name="connsiteY139" fmla="*/ 6500 h 10000"/>
                <a:gd name="connsiteX140" fmla="*/ 2807 w 10000"/>
                <a:gd name="connsiteY140" fmla="*/ 5962 h 10000"/>
                <a:gd name="connsiteX141" fmla="*/ 2825 w 10000"/>
                <a:gd name="connsiteY141" fmla="*/ 5321 h 10000"/>
                <a:gd name="connsiteX142" fmla="*/ 2843 w 10000"/>
                <a:gd name="connsiteY142" fmla="*/ 4744 h 10000"/>
                <a:gd name="connsiteX143" fmla="*/ 2868 w 10000"/>
                <a:gd name="connsiteY143" fmla="*/ 4051 h 10000"/>
                <a:gd name="connsiteX144" fmla="*/ 2886 w 10000"/>
                <a:gd name="connsiteY144" fmla="*/ 3372 h 10000"/>
                <a:gd name="connsiteX145" fmla="*/ 2904 w 10000"/>
                <a:gd name="connsiteY145" fmla="*/ 3667 h 10000"/>
                <a:gd name="connsiteX146" fmla="*/ 2922 w 10000"/>
                <a:gd name="connsiteY146" fmla="*/ 4295 h 10000"/>
                <a:gd name="connsiteX147" fmla="*/ 2940 w 10000"/>
                <a:gd name="connsiteY147" fmla="*/ 4808 h 10000"/>
                <a:gd name="connsiteX148" fmla="*/ 2958 w 10000"/>
                <a:gd name="connsiteY148" fmla="*/ 5667 h 10000"/>
                <a:gd name="connsiteX149" fmla="*/ 2987 w 10000"/>
                <a:gd name="connsiteY149" fmla="*/ 6205 h 10000"/>
                <a:gd name="connsiteX150" fmla="*/ 3005 w 10000"/>
                <a:gd name="connsiteY150" fmla="*/ 6141 h 10000"/>
                <a:gd name="connsiteX151" fmla="*/ 3019 w 10000"/>
                <a:gd name="connsiteY151" fmla="*/ 5705 h 10000"/>
                <a:gd name="connsiteX152" fmla="*/ 3048 w 10000"/>
                <a:gd name="connsiteY152" fmla="*/ 5154 h 10000"/>
                <a:gd name="connsiteX153" fmla="*/ 3066 w 10000"/>
                <a:gd name="connsiteY153" fmla="*/ 4526 h 10000"/>
                <a:gd name="connsiteX154" fmla="*/ 3084 w 10000"/>
                <a:gd name="connsiteY154" fmla="*/ 4590 h 10000"/>
                <a:gd name="connsiteX155" fmla="*/ 3102 w 10000"/>
                <a:gd name="connsiteY155" fmla="*/ 5321 h 10000"/>
                <a:gd name="connsiteX156" fmla="*/ 3128 w 10000"/>
                <a:gd name="connsiteY156" fmla="*/ 5962 h 10000"/>
                <a:gd name="connsiteX157" fmla="*/ 3146 w 10000"/>
                <a:gd name="connsiteY157" fmla="*/ 5859 h 10000"/>
                <a:gd name="connsiteX158" fmla="*/ 3164 w 10000"/>
                <a:gd name="connsiteY158" fmla="*/ 5064 h 10000"/>
                <a:gd name="connsiteX159" fmla="*/ 3182 w 10000"/>
                <a:gd name="connsiteY159" fmla="*/ 4359 h 10000"/>
                <a:gd name="connsiteX160" fmla="*/ 3211 w 10000"/>
                <a:gd name="connsiteY160" fmla="*/ 4013 h 10000"/>
                <a:gd name="connsiteX161" fmla="*/ 3229 w 10000"/>
                <a:gd name="connsiteY161" fmla="*/ 4333 h 10000"/>
                <a:gd name="connsiteX162" fmla="*/ 3247 w 10000"/>
                <a:gd name="connsiteY162" fmla="*/ 4936 h 10000"/>
                <a:gd name="connsiteX163" fmla="*/ 3265 w 10000"/>
                <a:gd name="connsiteY163" fmla="*/ 5603 h 10000"/>
                <a:gd name="connsiteX164" fmla="*/ 3283 w 10000"/>
                <a:gd name="connsiteY164" fmla="*/ 5705 h 10000"/>
                <a:gd name="connsiteX165" fmla="*/ 3308 w 10000"/>
                <a:gd name="connsiteY165" fmla="*/ 5449 h 10000"/>
                <a:gd name="connsiteX166" fmla="*/ 3326 w 10000"/>
                <a:gd name="connsiteY166" fmla="*/ 5103 h 10000"/>
                <a:gd name="connsiteX167" fmla="*/ 3344 w 10000"/>
                <a:gd name="connsiteY167" fmla="*/ 4359 h 10000"/>
                <a:gd name="connsiteX168" fmla="*/ 3362 w 10000"/>
                <a:gd name="connsiteY168" fmla="*/ 3731 h 10000"/>
                <a:gd name="connsiteX169" fmla="*/ 3380 w 10000"/>
                <a:gd name="connsiteY169" fmla="*/ 3923 h 10000"/>
                <a:gd name="connsiteX170" fmla="*/ 3405 w 10000"/>
                <a:gd name="connsiteY170" fmla="*/ 3500 h 10000"/>
                <a:gd name="connsiteX171" fmla="*/ 3424 w 10000"/>
                <a:gd name="connsiteY171" fmla="*/ 2615 h 10000"/>
                <a:gd name="connsiteX172" fmla="*/ 3452 w 10000"/>
                <a:gd name="connsiteY172" fmla="*/ 897 h 10000"/>
                <a:gd name="connsiteX173" fmla="*/ 3470 w 10000"/>
                <a:gd name="connsiteY173" fmla="*/ 1154 h 10000"/>
                <a:gd name="connsiteX174" fmla="*/ 3488 w 10000"/>
                <a:gd name="connsiteY174" fmla="*/ 3987 h 10000"/>
                <a:gd name="connsiteX175" fmla="*/ 3506 w 10000"/>
                <a:gd name="connsiteY175" fmla="*/ 7577 h 10000"/>
                <a:gd name="connsiteX176" fmla="*/ 3525 w 10000"/>
                <a:gd name="connsiteY176" fmla="*/ 9423 h 10000"/>
                <a:gd name="connsiteX177" fmla="*/ 3543 w 10000"/>
                <a:gd name="connsiteY177" fmla="*/ 9167 h 10000"/>
                <a:gd name="connsiteX178" fmla="*/ 3561 w 10000"/>
                <a:gd name="connsiteY178" fmla="*/ 7872 h 10000"/>
                <a:gd name="connsiteX179" fmla="*/ 3586 w 10000"/>
                <a:gd name="connsiteY179" fmla="*/ 6782 h 10000"/>
                <a:gd name="connsiteX180" fmla="*/ 3604 w 10000"/>
                <a:gd name="connsiteY180" fmla="*/ 5897 h 10000"/>
                <a:gd name="connsiteX181" fmla="*/ 3629 w 10000"/>
                <a:gd name="connsiteY181" fmla="*/ 5410 h 10000"/>
                <a:gd name="connsiteX182" fmla="*/ 3647 w 10000"/>
                <a:gd name="connsiteY182" fmla="*/ 5282 h 10000"/>
                <a:gd name="connsiteX183" fmla="*/ 3665 w 10000"/>
                <a:gd name="connsiteY183" fmla="*/ 5346 h 10000"/>
                <a:gd name="connsiteX184" fmla="*/ 3683 w 10000"/>
                <a:gd name="connsiteY184" fmla="*/ 5038 h 10000"/>
                <a:gd name="connsiteX185" fmla="*/ 3701 w 10000"/>
                <a:gd name="connsiteY185" fmla="*/ 4872 h 10000"/>
                <a:gd name="connsiteX186" fmla="*/ 3730 w 10000"/>
                <a:gd name="connsiteY186" fmla="*/ 4718 h 10000"/>
                <a:gd name="connsiteX187" fmla="*/ 3748 w 10000"/>
                <a:gd name="connsiteY187" fmla="*/ 4936 h 10000"/>
                <a:gd name="connsiteX188" fmla="*/ 3766 w 10000"/>
                <a:gd name="connsiteY188" fmla="*/ 5103 h 10000"/>
                <a:gd name="connsiteX189" fmla="*/ 3784 w 10000"/>
                <a:gd name="connsiteY189" fmla="*/ 5474 h 10000"/>
                <a:gd name="connsiteX190" fmla="*/ 3810 w 10000"/>
                <a:gd name="connsiteY190" fmla="*/ 5410 h 10000"/>
                <a:gd name="connsiteX191" fmla="*/ 3828 w 10000"/>
                <a:gd name="connsiteY191" fmla="*/ 5218 h 10000"/>
                <a:gd name="connsiteX192" fmla="*/ 3846 w 10000"/>
                <a:gd name="connsiteY192" fmla="*/ 5000 h 10000"/>
                <a:gd name="connsiteX193" fmla="*/ 3864 w 10000"/>
                <a:gd name="connsiteY193" fmla="*/ 4872 h 10000"/>
                <a:gd name="connsiteX194" fmla="*/ 3882 w 10000"/>
                <a:gd name="connsiteY194" fmla="*/ 4744 h 10000"/>
                <a:gd name="connsiteX195" fmla="*/ 3907 w 10000"/>
                <a:gd name="connsiteY195" fmla="*/ 4808 h 10000"/>
                <a:gd name="connsiteX196" fmla="*/ 3925 w 10000"/>
                <a:gd name="connsiteY196" fmla="*/ 4782 h 10000"/>
                <a:gd name="connsiteX197" fmla="*/ 3943 w 10000"/>
                <a:gd name="connsiteY197" fmla="*/ 4590 h 10000"/>
                <a:gd name="connsiteX198" fmla="*/ 3961 w 10000"/>
                <a:gd name="connsiteY198" fmla="*/ 4654 h 10000"/>
                <a:gd name="connsiteX199" fmla="*/ 3990 w 10000"/>
                <a:gd name="connsiteY199" fmla="*/ 4782 h 10000"/>
                <a:gd name="connsiteX200" fmla="*/ 4008 w 10000"/>
                <a:gd name="connsiteY200" fmla="*/ 4872 h 10000"/>
                <a:gd name="connsiteX201" fmla="*/ 4026 w 10000"/>
                <a:gd name="connsiteY201" fmla="*/ 4179 h 10000"/>
                <a:gd name="connsiteX202" fmla="*/ 4051 w 10000"/>
                <a:gd name="connsiteY202" fmla="*/ 2423 h 10000"/>
                <a:gd name="connsiteX203" fmla="*/ 4069 w 10000"/>
                <a:gd name="connsiteY203" fmla="*/ 923 h 10000"/>
                <a:gd name="connsiteX204" fmla="*/ 4087 w 10000"/>
                <a:gd name="connsiteY204" fmla="*/ 0 h 10000"/>
                <a:gd name="connsiteX205" fmla="*/ 4105 w 10000"/>
                <a:gd name="connsiteY205" fmla="*/ 1051 h 10000"/>
                <a:gd name="connsiteX206" fmla="*/ 4123 w 10000"/>
                <a:gd name="connsiteY206" fmla="*/ 4487 h 10000"/>
                <a:gd name="connsiteX207" fmla="*/ 4141 w 10000"/>
                <a:gd name="connsiteY207" fmla="*/ 7705 h 10000"/>
                <a:gd name="connsiteX208" fmla="*/ 4167 w 10000"/>
                <a:gd name="connsiteY208" fmla="*/ 9397 h 10000"/>
                <a:gd name="connsiteX209" fmla="*/ 4185 w 10000"/>
                <a:gd name="connsiteY209" fmla="*/ 9397 h 10000"/>
                <a:gd name="connsiteX210" fmla="*/ 4203 w 10000"/>
                <a:gd name="connsiteY210" fmla="*/ 8436 h 10000"/>
                <a:gd name="connsiteX211" fmla="*/ 4232 w 10000"/>
                <a:gd name="connsiteY211" fmla="*/ 7679 h 10000"/>
                <a:gd name="connsiteX212" fmla="*/ 4250 w 10000"/>
                <a:gd name="connsiteY212" fmla="*/ 7231 h 10000"/>
                <a:gd name="connsiteX213" fmla="*/ 4268 w 10000"/>
                <a:gd name="connsiteY213" fmla="*/ 6436 h 10000"/>
                <a:gd name="connsiteX214" fmla="*/ 4286 w 10000"/>
                <a:gd name="connsiteY214" fmla="*/ 5538 h 10000"/>
                <a:gd name="connsiteX215" fmla="*/ 4304 w 10000"/>
                <a:gd name="connsiteY215" fmla="*/ 4872 h 10000"/>
                <a:gd name="connsiteX216" fmla="*/ 4329 w 10000"/>
                <a:gd name="connsiteY216" fmla="*/ 4423 h 10000"/>
                <a:gd name="connsiteX217" fmla="*/ 4347 w 10000"/>
                <a:gd name="connsiteY217" fmla="*/ 4462 h 10000"/>
                <a:gd name="connsiteX218" fmla="*/ 4365 w 10000"/>
                <a:gd name="connsiteY218" fmla="*/ 3885 h 10000"/>
                <a:gd name="connsiteX219" fmla="*/ 4383 w 10000"/>
                <a:gd name="connsiteY219" fmla="*/ 2744 h 10000"/>
                <a:gd name="connsiteX220" fmla="*/ 4401 w 10000"/>
                <a:gd name="connsiteY220" fmla="*/ 1949 h 10000"/>
                <a:gd name="connsiteX221" fmla="*/ 4426 w 10000"/>
                <a:gd name="connsiteY221" fmla="*/ 2897 h 10000"/>
                <a:gd name="connsiteX222" fmla="*/ 4444 w 10000"/>
                <a:gd name="connsiteY222" fmla="*/ 5833 h 10000"/>
                <a:gd name="connsiteX223" fmla="*/ 4473 w 10000"/>
                <a:gd name="connsiteY223" fmla="*/ 8000 h 10000"/>
                <a:gd name="connsiteX224" fmla="*/ 4491 w 10000"/>
                <a:gd name="connsiteY224" fmla="*/ 8090 h 10000"/>
                <a:gd name="connsiteX225" fmla="*/ 4509 w 10000"/>
                <a:gd name="connsiteY225" fmla="*/ 7103 h 10000"/>
                <a:gd name="connsiteX226" fmla="*/ 4527 w 10000"/>
                <a:gd name="connsiteY226" fmla="*/ 6205 h 10000"/>
                <a:gd name="connsiteX227" fmla="*/ 4545 w 10000"/>
                <a:gd name="connsiteY227" fmla="*/ 5641 h 10000"/>
                <a:gd name="connsiteX228" fmla="*/ 4563 w 10000"/>
                <a:gd name="connsiteY228" fmla="*/ 5321 h 10000"/>
                <a:gd name="connsiteX229" fmla="*/ 4589 w 10000"/>
                <a:gd name="connsiteY229" fmla="*/ 5154 h 10000"/>
                <a:gd name="connsiteX230" fmla="*/ 4607 w 10000"/>
                <a:gd name="connsiteY230" fmla="*/ 4872 h 10000"/>
                <a:gd name="connsiteX231" fmla="*/ 4625 w 10000"/>
                <a:gd name="connsiteY231" fmla="*/ 4526 h 10000"/>
                <a:gd name="connsiteX232" fmla="*/ 4654 w 10000"/>
                <a:gd name="connsiteY232" fmla="*/ 4333 h 10000"/>
                <a:gd name="connsiteX233" fmla="*/ 4672 w 10000"/>
                <a:gd name="connsiteY233" fmla="*/ 4115 h 10000"/>
                <a:gd name="connsiteX234" fmla="*/ 4686 w 10000"/>
                <a:gd name="connsiteY234" fmla="*/ 3859 h 10000"/>
                <a:gd name="connsiteX235" fmla="*/ 4704 w 10000"/>
                <a:gd name="connsiteY235" fmla="*/ 3692 h 10000"/>
                <a:gd name="connsiteX236" fmla="*/ 4722 w 10000"/>
                <a:gd name="connsiteY236" fmla="*/ 3603 h 10000"/>
                <a:gd name="connsiteX237" fmla="*/ 4751 w 10000"/>
                <a:gd name="connsiteY237" fmla="*/ 3821 h 10000"/>
                <a:gd name="connsiteX238" fmla="*/ 4769 w 10000"/>
                <a:gd name="connsiteY238" fmla="*/ 4590 h 10000"/>
                <a:gd name="connsiteX239" fmla="*/ 4787 w 10000"/>
                <a:gd name="connsiteY239" fmla="*/ 5103 h 10000"/>
                <a:gd name="connsiteX240" fmla="*/ 4805 w 10000"/>
                <a:gd name="connsiteY240" fmla="*/ 5346 h 10000"/>
                <a:gd name="connsiteX241" fmla="*/ 4830 w 10000"/>
                <a:gd name="connsiteY241" fmla="*/ 5474 h 10000"/>
                <a:gd name="connsiteX242" fmla="*/ 4848 w 10000"/>
                <a:gd name="connsiteY242" fmla="*/ 5538 h 10000"/>
                <a:gd name="connsiteX243" fmla="*/ 4867 w 10000"/>
                <a:gd name="connsiteY243" fmla="*/ 5513 h 10000"/>
                <a:gd name="connsiteX244" fmla="*/ 4885 w 10000"/>
                <a:gd name="connsiteY244" fmla="*/ 5218 h 10000"/>
                <a:gd name="connsiteX245" fmla="*/ 4913 w 10000"/>
                <a:gd name="connsiteY245" fmla="*/ 4744 h 10000"/>
                <a:gd name="connsiteX246" fmla="*/ 4931 w 10000"/>
                <a:gd name="connsiteY246" fmla="*/ 4397 h 10000"/>
                <a:gd name="connsiteX247" fmla="*/ 4949 w 10000"/>
                <a:gd name="connsiteY247" fmla="*/ 3821 h 10000"/>
                <a:gd name="connsiteX248" fmla="*/ 4964 w 10000"/>
                <a:gd name="connsiteY248" fmla="*/ 3372 h 10000"/>
                <a:gd name="connsiteX249" fmla="*/ 4982 w 10000"/>
                <a:gd name="connsiteY249" fmla="*/ 3372 h 10000"/>
                <a:gd name="connsiteX250" fmla="*/ 5000 w 10000"/>
                <a:gd name="connsiteY250" fmla="*/ 3795 h 10000"/>
                <a:gd name="connsiteX251" fmla="*/ 5029 w 10000"/>
                <a:gd name="connsiteY251" fmla="*/ 5192 h 10000"/>
                <a:gd name="connsiteX252" fmla="*/ 5054 w 10000"/>
                <a:gd name="connsiteY252" fmla="*/ 6436 h 10000"/>
                <a:gd name="connsiteX253" fmla="*/ 5072 w 10000"/>
                <a:gd name="connsiteY253" fmla="*/ 7321 h 10000"/>
                <a:gd name="connsiteX254" fmla="*/ 5090 w 10000"/>
                <a:gd name="connsiteY254" fmla="*/ 7359 h 10000"/>
                <a:gd name="connsiteX255" fmla="*/ 5108 w 10000"/>
                <a:gd name="connsiteY255" fmla="*/ 6846 h 10000"/>
                <a:gd name="connsiteX256" fmla="*/ 5126 w 10000"/>
                <a:gd name="connsiteY256" fmla="*/ 6179 h 10000"/>
                <a:gd name="connsiteX257" fmla="*/ 5144 w 10000"/>
                <a:gd name="connsiteY257" fmla="*/ 5897 h 10000"/>
                <a:gd name="connsiteX258" fmla="*/ 5162 w 10000"/>
                <a:gd name="connsiteY258" fmla="*/ 5538 h 10000"/>
                <a:gd name="connsiteX259" fmla="*/ 5191 w 10000"/>
                <a:gd name="connsiteY259" fmla="*/ 4590 h 10000"/>
                <a:gd name="connsiteX260" fmla="*/ 5209 w 10000"/>
                <a:gd name="connsiteY260" fmla="*/ 3064 h 10000"/>
                <a:gd name="connsiteX261" fmla="*/ 5227 w 10000"/>
                <a:gd name="connsiteY261" fmla="*/ 2615 h 10000"/>
                <a:gd name="connsiteX262" fmla="*/ 5253 w 10000"/>
                <a:gd name="connsiteY262" fmla="*/ 3474 h 10000"/>
                <a:gd name="connsiteX263" fmla="*/ 5271 w 10000"/>
                <a:gd name="connsiteY263" fmla="*/ 4359 h 10000"/>
                <a:gd name="connsiteX264" fmla="*/ 5289 w 10000"/>
                <a:gd name="connsiteY264" fmla="*/ 5321 h 10000"/>
                <a:gd name="connsiteX265" fmla="*/ 5307 w 10000"/>
                <a:gd name="connsiteY265" fmla="*/ 7013 h 10000"/>
                <a:gd name="connsiteX266" fmla="*/ 5332 w 10000"/>
                <a:gd name="connsiteY266" fmla="*/ 8179 h 10000"/>
                <a:gd name="connsiteX267" fmla="*/ 5350 w 10000"/>
                <a:gd name="connsiteY267" fmla="*/ 8115 h 10000"/>
                <a:gd name="connsiteX268" fmla="*/ 5368 w 10000"/>
                <a:gd name="connsiteY268" fmla="*/ 7256 h 10000"/>
                <a:gd name="connsiteX269" fmla="*/ 5386 w 10000"/>
                <a:gd name="connsiteY269" fmla="*/ 6269 h 10000"/>
                <a:gd name="connsiteX270" fmla="*/ 5404 w 10000"/>
                <a:gd name="connsiteY270" fmla="*/ 5410 h 10000"/>
                <a:gd name="connsiteX271" fmla="*/ 5422 w 10000"/>
                <a:gd name="connsiteY271" fmla="*/ 4974 h 10000"/>
                <a:gd name="connsiteX272" fmla="*/ 5451 w 10000"/>
                <a:gd name="connsiteY272" fmla="*/ 4551 h 10000"/>
                <a:gd name="connsiteX273" fmla="*/ 5469 w 10000"/>
                <a:gd name="connsiteY273" fmla="*/ 4231 h 10000"/>
                <a:gd name="connsiteX274" fmla="*/ 5487 w 10000"/>
                <a:gd name="connsiteY274" fmla="*/ 3885 h 10000"/>
                <a:gd name="connsiteX275" fmla="*/ 5512 w 10000"/>
                <a:gd name="connsiteY275" fmla="*/ 3667 h 10000"/>
                <a:gd name="connsiteX276" fmla="*/ 5530 w 10000"/>
                <a:gd name="connsiteY276" fmla="*/ 3218 h 10000"/>
                <a:gd name="connsiteX277" fmla="*/ 5548 w 10000"/>
                <a:gd name="connsiteY277" fmla="*/ 3192 h 10000"/>
                <a:gd name="connsiteX278" fmla="*/ 5566 w 10000"/>
                <a:gd name="connsiteY278" fmla="*/ 3731 h 10000"/>
                <a:gd name="connsiteX279" fmla="*/ 5592 w 10000"/>
                <a:gd name="connsiteY279" fmla="*/ 4615 h 10000"/>
                <a:gd name="connsiteX280" fmla="*/ 5610 w 10000"/>
                <a:gd name="connsiteY280" fmla="*/ 5321 h 10000"/>
                <a:gd name="connsiteX281" fmla="*/ 5628 w 10000"/>
                <a:gd name="connsiteY281" fmla="*/ 5731 h 10000"/>
                <a:gd name="connsiteX282" fmla="*/ 5657 w 10000"/>
                <a:gd name="connsiteY282" fmla="*/ 6090 h 10000"/>
                <a:gd name="connsiteX283" fmla="*/ 5675 w 10000"/>
                <a:gd name="connsiteY283" fmla="*/ 6026 h 10000"/>
                <a:gd name="connsiteX284" fmla="*/ 5693 w 10000"/>
                <a:gd name="connsiteY284" fmla="*/ 5321 h 10000"/>
                <a:gd name="connsiteX285" fmla="*/ 5711 w 10000"/>
                <a:gd name="connsiteY285" fmla="*/ 4397 h 10000"/>
                <a:gd name="connsiteX286" fmla="*/ 5729 w 10000"/>
                <a:gd name="connsiteY286" fmla="*/ 4077 h 10000"/>
                <a:gd name="connsiteX287" fmla="*/ 5747 w 10000"/>
                <a:gd name="connsiteY287" fmla="*/ 4051 h 10000"/>
                <a:gd name="connsiteX288" fmla="*/ 5772 w 10000"/>
                <a:gd name="connsiteY288" fmla="*/ 4974 h 10000"/>
                <a:gd name="connsiteX289" fmla="*/ 5790 w 10000"/>
                <a:gd name="connsiteY289" fmla="*/ 5897 h 10000"/>
                <a:gd name="connsiteX290" fmla="*/ 5808 w 10000"/>
                <a:gd name="connsiteY290" fmla="*/ 5795 h 10000"/>
                <a:gd name="connsiteX291" fmla="*/ 5826 w 10000"/>
                <a:gd name="connsiteY291" fmla="*/ 5321 h 10000"/>
                <a:gd name="connsiteX292" fmla="*/ 5851 w 10000"/>
                <a:gd name="connsiteY292" fmla="*/ 5064 h 10000"/>
                <a:gd name="connsiteX293" fmla="*/ 5869 w 10000"/>
                <a:gd name="connsiteY293" fmla="*/ 5321 h 10000"/>
                <a:gd name="connsiteX294" fmla="*/ 5887 w 10000"/>
                <a:gd name="connsiteY294" fmla="*/ 5154 h 10000"/>
                <a:gd name="connsiteX295" fmla="*/ 5905 w 10000"/>
                <a:gd name="connsiteY295" fmla="*/ 4936 h 10000"/>
                <a:gd name="connsiteX296" fmla="*/ 5934 w 10000"/>
                <a:gd name="connsiteY296" fmla="*/ 4462 h 10000"/>
                <a:gd name="connsiteX297" fmla="*/ 6068 w 10000"/>
                <a:gd name="connsiteY297" fmla="*/ 4846 h 10000"/>
                <a:gd name="connsiteX298" fmla="*/ 6093 w 10000"/>
                <a:gd name="connsiteY298" fmla="*/ 4487 h 10000"/>
                <a:gd name="connsiteX299" fmla="*/ 6194 w 10000"/>
                <a:gd name="connsiteY299" fmla="*/ 4013 h 10000"/>
                <a:gd name="connsiteX300" fmla="*/ 6212 w 10000"/>
                <a:gd name="connsiteY300" fmla="*/ 3064 h 10000"/>
                <a:gd name="connsiteX301" fmla="*/ 6273 w 10000"/>
                <a:gd name="connsiteY301" fmla="*/ 5923 h 10000"/>
                <a:gd name="connsiteX302" fmla="*/ 6291 w 10000"/>
                <a:gd name="connsiteY302" fmla="*/ 7321 h 10000"/>
                <a:gd name="connsiteX303" fmla="*/ 6310 w 10000"/>
                <a:gd name="connsiteY303" fmla="*/ 7641 h 10000"/>
                <a:gd name="connsiteX304" fmla="*/ 6328 w 10000"/>
                <a:gd name="connsiteY304" fmla="*/ 7359 h 10000"/>
                <a:gd name="connsiteX305" fmla="*/ 6346 w 10000"/>
                <a:gd name="connsiteY305" fmla="*/ 5833 h 10000"/>
                <a:gd name="connsiteX306" fmla="*/ 6371 w 10000"/>
                <a:gd name="connsiteY306" fmla="*/ 3436 h 10000"/>
                <a:gd name="connsiteX307" fmla="*/ 6389 w 10000"/>
                <a:gd name="connsiteY307" fmla="*/ 1462 h 10000"/>
                <a:gd name="connsiteX308" fmla="*/ 6407 w 10000"/>
                <a:gd name="connsiteY308" fmla="*/ 705 h 10000"/>
                <a:gd name="connsiteX309" fmla="*/ 6425 w 10000"/>
                <a:gd name="connsiteY309" fmla="*/ 3000 h 10000"/>
                <a:gd name="connsiteX310" fmla="*/ 6454 w 10000"/>
                <a:gd name="connsiteY310" fmla="*/ 6436 h 10000"/>
                <a:gd name="connsiteX311" fmla="*/ 6472 w 10000"/>
                <a:gd name="connsiteY311" fmla="*/ 8628 h 10000"/>
                <a:gd name="connsiteX312" fmla="*/ 6490 w 10000"/>
                <a:gd name="connsiteY312" fmla="*/ 9077 h 10000"/>
                <a:gd name="connsiteX313" fmla="*/ 6515 w 10000"/>
                <a:gd name="connsiteY313" fmla="*/ 8603 h 10000"/>
                <a:gd name="connsiteX314" fmla="*/ 6533 w 10000"/>
                <a:gd name="connsiteY314" fmla="*/ 7679 h 10000"/>
                <a:gd name="connsiteX315" fmla="*/ 6551 w 10000"/>
                <a:gd name="connsiteY315" fmla="*/ 6846 h 10000"/>
                <a:gd name="connsiteX316" fmla="*/ 6569 w 10000"/>
                <a:gd name="connsiteY316" fmla="*/ 6090 h 10000"/>
                <a:gd name="connsiteX317" fmla="*/ 6587 w 10000"/>
                <a:gd name="connsiteY317" fmla="*/ 5128 h 10000"/>
                <a:gd name="connsiteX318" fmla="*/ 6605 w 10000"/>
                <a:gd name="connsiteY318" fmla="*/ 4013 h 10000"/>
                <a:gd name="connsiteX319" fmla="*/ 6631 w 10000"/>
                <a:gd name="connsiteY319" fmla="*/ 3372 h 10000"/>
                <a:gd name="connsiteX320" fmla="*/ 6649 w 10000"/>
                <a:gd name="connsiteY320" fmla="*/ 3436 h 10000"/>
                <a:gd name="connsiteX321" fmla="*/ 6677 w 10000"/>
                <a:gd name="connsiteY321" fmla="*/ 4179 h 10000"/>
                <a:gd name="connsiteX322" fmla="*/ 6696 w 10000"/>
                <a:gd name="connsiteY322" fmla="*/ 4551 h 10000"/>
                <a:gd name="connsiteX323" fmla="*/ 6714 w 10000"/>
                <a:gd name="connsiteY323" fmla="*/ 4333 h 10000"/>
                <a:gd name="connsiteX324" fmla="*/ 6732 w 10000"/>
                <a:gd name="connsiteY324" fmla="*/ 4269 h 10000"/>
                <a:gd name="connsiteX325" fmla="*/ 6750 w 10000"/>
                <a:gd name="connsiteY325" fmla="*/ 4333 h 10000"/>
                <a:gd name="connsiteX326" fmla="*/ 6768 w 10000"/>
                <a:gd name="connsiteY326" fmla="*/ 4615 h 10000"/>
                <a:gd name="connsiteX327" fmla="*/ 6793 w 10000"/>
                <a:gd name="connsiteY327" fmla="*/ 4936 h 10000"/>
                <a:gd name="connsiteX328" fmla="*/ 6811 w 10000"/>
                <a:gd name="connsiteY328" fmla="*/ 4974 h 10000"/>
                <a:gd name="connsiteX329" fmla="*/ 6829 w 10000"/>
                <a:gd name="connsiteY329" fmla="*/ 4744 h 10000"/>
                <a:gd name="connsiteX330" fmla="*/ 6847 w 10000"/>
                <a:gd name="connsiteY330" fmla="*/ 4423 h 10000"/>
                <a:gd name="connsiteX331" fmla="*/ 6876 w 10000"/>
                <a:gd name="connsiteY331" fmla="*/ 4462 h 10000"/>
                <a:gd name="connsiteX332" fmla="*/ 6890 w 10000"/>
                <a:gd name="connsiteY332" fmla="*/ 4526 h 10000"/>
                <a:gd name="connsiteX333" fmla="*/ 6908 w 10000"/>
                <a:gd name="connsiteY333" fmla="*/ 4397 h 10000"/>
                <a:gd name="connsiteX334" fmla="*/ 6937 w 10000"/>
                <a:gd name="connsiteY334" fmla="*/ 4744 h 10000"/>
                <a:gd name="connsiteX335" fmla="*/ 6955 w 10000"/>
                <a:gd name="connsiteY335" fmla="*/ 5513 h 10000"/>
                <a:gd name="connsiteX336" fmla="*/ 6973 w 10000"/>
                <a:gd name="connsiteY336" fmla="*/ 6051 h 10000"/>
                <a:gd name="connsiteX337" fmla="*/ 6991 w 10000"/>
                <a:gd name="connsiteY337" fmla="*/ 5897 h 10000"/>
                <a:gd name="connsiteX338" fmla="*/ 7009 w 10000"/>
                <a:gd name="connsiteY338" fmla="*/ 5577 h 10000"/>
                <a:gd name="connsiteX339" fmla="*/ 7027 w 10000"/>
                <a:gd name="connsiteY339" fmla="*/ 5321 h 10000"/>
                <a:gd name="connsiteX340" fmla="*/ 7053 w 10000"/>
                <a:gd name="connsiteY340" fmla="*/ 4936 h 10000"/>
                <a:gd name="connsiteX341" fmla="*/ 7071 w 10000"/>
                <a:gd name="connsiteY341" fmla="*/ 4654 h 10000"/>
                <a:gd name="connsiteX342" fmla="*/ 7089 w 10000"/>
                <a:gd name="connsiteY342" fmla="*/ 4526 h 10000"/>
                <a:gd name="connsiteX343" fmla="*/ 7118 w 10000"/>
                <a:gd name="connsiteY343" fmla="*/ 4487 h 10000"/>
                <a:gd name="connsiteX344" fmla="*/ 7136 w 10000"/>
                <a:gd name="connsiteY344" fmla="*/ 4590 h 10000"/>
                <a:gd name="connsiteX345" fmla="*/ 7154 w 10000"/>
                <a:gd name="connsiteY345" fmla="*/ 5218 h 10000"/>
                <a:gd name="connsiteX346" fmla="*/ 7168 w 10000"/>
                <a:gd name="connsiteY346" fmla="*/ 5218 h 10000"/>
                <a:gd name="connsiteX347" fmla="*/ 7186 w 10000"/>
                <a:gd name="connsiteY347" fmla="*/ 4654 h 10000"/>
                <a:gd name="connsiteX348" fmla="*/ 7215 w 10000"/>
                <a:gd name="connsiteY348" fmla="*/ 4423 h 10000"/>
                <a:gd name="connsiteX349" fmla="*/ 7233 w 10000"/>
                <a:gd name="connsiteY349" fmla="*/ 4654 h 10000"/>
                <a:gd name="connsiteX350" fmla="*/ 7251 w 10000"/>
                <a:gd name="connsiteY350" fmla="*/ 5154 h 10000"/>
                <a:gd name="connsiteX351" fmla="*/ 7276 w 10000"/>
                <a:gd name="connsiteY351" fmla="*/ 5731 h 10000"/>
                <a:gd name="connsiteX352" fmla="*/ 7294 w 10000"/>
                <a:gd name="connsiteY352" fmla="*/ 6051 h 10000"/>
                <a:gd name="connsiteX353" fmla="*/ 7312 w 10000"/>
                <a:gd name="connsiteY353" fmla="*/ 5962 h 10000"/>
                <a:gd name="connsiteX354" fmla="*/ 7330 w 10000"/>
                <a:gd name="connsiteY354" fmla="*/ 5897 h 10000"/>
                <a:gd name="connsiteX355" fmla="*/ 7348 w 10000"/>
                <a:gd name="connsiteY355" fmla="*/ 5321 h 10000"/>
                <a:gd name="connsiteX356" fmla="*/ 7367 w 10000"/>
                <a:gd name="connsiteY356" fmla="*/ 4679 h 10000"/>
                <a:gd name="connsiteX357" fmla="*/ 7395 w 10000"/>
                <a:gd name="connsiteY357" fmla="*/ 4115 h 10000"/>
                <a:gd name="connsiteX358" fmla="*/ 7413 w 10000"/>
                <a:gd name="connsiteY358" fmla="*/ 3474 h 10000"/>
                <a:gd name="connsiteX359" fmla="*/ 7431 w 10000"/>
                <a:gd name="connsiteY359" fmla="*/ 3410 h 10000"/>
                <a:gd name="connsiteX360" fmla="*/ 7446 w 10000"/>
                <a:gd name="connsiteY360" fmla="*/ 4808 h 10000"/>
                <a:gd name="connsiteX361" fmla="*/ 7475 w 10000"/>
                <a:gd name="connsiteY361" fmla="*/ 6090 h 10000"/>
                <a:gd name="connsiteX362" fmla="*/ 7493 w 10000"/>
                <a:gd name="connsiteY362" fmla="*/ 5833 h 10000"/>
                <a:gd name="connsiteX363" fmla="*/ 7511 w 10000"/>
                <a:gd name="connsiteY363" fmla="*/ 4359 h 10000"/>
                <a:gd name="connsiteX364" fmla="*/ 7536 w 10000"/>
                <a:gd name="connsiteY364" fmla="*/ 2705 h 10000"/>
                <a:gd name="connsiteX365" fmla="*/ 7554 w 10000"/>
                <a:gd name="connsiteY365" fmla="*/ 1974 h 10000"/>
                <a:gd name="connsiteX366" fmla="*/ 7572 w 10000"/>
                <a:gd name="connsiteY366" fmla="*/ 4013 h 10000"/>
                <a:gd name="connsiteX367" fmla="*/ 7590 w 10000"/>
                <a:gd name="connsiteY367" fmla="*/ 6372 h 10000"/>
                <a:gd name="connsiteX368" fmla="*/ 7608 w 10000"/>
                <a:gd name="connsiteY368" fmla="*/ 7808 h 10000"/>
                <a:gd name="connsiteX369" fmla="*/ 7626 w 10000"/>
                <a:gd name="connsiteY369" fmla="*/ 7577 h 10000"/>
                <a:gd name="connsiteX370" fmla="*/ 7655 w 10000"/>
                <a:gd name="connsiteY370" fmla="*/ 7295 h 10000"/>
                <a:gd name="connsiteX371" fmla="*/ 7673 w 10000"/>
                <a:gd name="connsiteY371" fmla="*/ 7321 h 10000"/>
                <a:gd name="connsiteX372" fmla="*/ 7691 w 10000"/>
                <a:gd name="connsiteY372" fmla="*/ 7551 h 10000"/>
                <a:gd name="connsiteX373" fmla="*/ 7716 w 10000"/>
                <a:gd name="connsiteY373" fmla="*/ 7679 h 10000"/>
                <a:gd name="connsiteX374" fmla="*/ 7734 w 10000"/>
                <a:gd name="connsiteY374" fmla="*/ 7231 h 10000"/>
                <a:gd name="connsiteX375" fmla="*/ 7753 w 10000"/>
                <a:gd name="connsiteY375" fmla="*/ 6526 h 10000"/>
                <a:gd name="connsiteX376" fmla="*/ 7771 w 10000"/>
                <a:gd name="connsiteY376" fmla="*/ 5859 h 10000"/>
                <a:gd name="connsiteX377" fmla="*/ 7796 w 10000"/>
                <a:gd name="connsiteY377" fmla="*/ 5154 h 10000"/>
                <a:gd name="connsiteX378" fmla="*/ 7814 w 10000"/>
                <a:gd name="connsiteY378" fmla="*/ 4615 h 10000"/>
                <a:gd name="connsiteX379" fmla="*/ 7832 w 10000"/>
                <a:gd name="connsiteY379" fmla="*/ 3949 h 10000"/>
                <a:gd name="connsiteX380" fmla="*/ 7850 w 10000"/>
                <a:gd name="connsiteY380" fmla="*/ 3474 h 10000"/>
                <a:gd name="connsiteX381" fmla="*/ 7868 w 10000"/>
                <a:gd name="connsiteY381" fmla="*/ 2936 h 10000"/>
                <a:gd name="connsiteX382" fmla="*/ 7897 w 10000"/>
                <a:gd name="connsiteY382" fmla="*/ 2808 h 10000"/>
                <a:gd name="connsiteX383" fmla="*/ 7915 w 10000"/>
                <a:gd name="connsiteY383" fmla="*/ 3474 h 10000"/>
                <a:gd name="connsiteX384" fmla="*/ 7933 w 10000"/>
                <a:gd name="connsiteY384" fmla="*/ 4462 h 10000"/>
                <a:gd name="connsiteX385" fmla="*/ 7951 w 10000"/>
                <a:gd name="connsiteY385" fmla="*/ 4590 h 10000"/>
                <a:gd name="connsiteX386" fmla="*/ 7976 w 10000"/>
                <a:gd name="connsiteY386" fmla="*/ 4333 h 10000"/>
                <a:gd name="connsiteX387" fmla="*/ 7994 w 10000"/>
                <a:gd name="connsiteY387" fmla="*/ 4295 h 10000"/>
                <a:gd name="connsiteX388" fmla="*/ 8012 w 10000"/>
                <a:gd name="connsiteY388" fmla="*/ 4205 h 10000"/>
                <a:gd name="connsiteX389" fmla="*/ 8030 w 10000"/>
                <a:gd name="connsiteY389" fmla="*/ 3949 h 10000"/>
                <a:gd name="connsiteX390" fmla="*/ 8048 w 10000"/>
                <a:gd name="connsiteY390" fmla="*/ 4654 h 10000"/>
                <a:gd name="connsiteX391" fmla="*/ 8074 w 10000"/>
                <a:gd name="connsiteY391" fmla="*/ 5282 h 10000"/>
                <a:gd name="connsiteX392" fmla="*/ 8092 w 10000"/>
                <a:gd name="connsiteY392" fmla="*/ 6051 h 10000"/>
                <a:gd name="connsiteX393" fmla="*/ 8120 w 10000"/>
                <a:gd name="connsiteY393" fmla="*/ 6718 h 10000"/>
                <a:gd name="connsiteX394" fmla="*/ 8139 w 10000"/>
                <a:gd name="connsiteY394" fmla="*/ 6821 h 10000"/>
                <a:gd name="connsiteX395" fmla="*/ 8157 w 10000"/>
                <a:gd name="connsiteY395" fmla="*/ 6462 h 10000"/>
                <a:gd name="connsiteX396" fmla="*/ 8175 w 10000"/>
                <a:gd name="connsiteY396" fmla="*/ 5321 h 10000"/>
                <a:gd name="connsiteX397" fmla="*/ 8193 w 10000"/>
                <a:gd name="connsiteY397" fmla="*/ 2769 h 10000"/>
                <a:gd name="connsiteX398" fmla="*/ 8211 w 10000"/>
                <a:gd name="connsiteY398" fmla="*/ 1244 h 10000"/>
                <a:gd name="connsiteX399" fmla="*/ 8229 w 10000"/>
                <a:gd name="connsiteY399" fmla="*/ 962 h 10000"/>
                <a:gd name="connsiteX400" fmla="*/ 8254 w 10000"/>
                <a:gd name="connsiteY400" fmla="*/ 3603 h 10000"/>
                <a:gd name="connsiteX401" fmla="*/ 8272 w 10000"/>
                <a:gd name="connsiteY401" fmla="*/ 6846 h 10000"/>
                <a:gd name="connsiteX402" fmla="*/ 8297 w 10000"/>
                <a:gd name="connsiteY402" fmla="*/ 8282 h 10000"/>
                <a:gd name="connsiteX403" fmla="*/ 8315 w 10000"/>
                <a:gd name="connsiteY403" fmla="*/ 8218 h 10000"/>
                <a:gd name="connsiteX404" fmla="*/ 8333 w 10000"/>
                <a:gd name="connsiteY404" fmla="*/ 7679 h 10000"/>
                <a:gd name="connsiteX405" fmla="*/ 8351 w 10000"/>
                <a:gd name="connsiteY405" fmla="*/ 7038 h 10000"/>
                <a:gd name="connsiteX406" fmla="*/ 8369 w 10000"/>
                <a:gd name="connsiteY406" fmla="*/ 6436 h 10000"/>
                <a:gd name="connsiteX407" fmla="*/ 8398 w 10000"/>
                <a:gd name="connsiteY407" fmla="*/ 6115 h 10000"/>
                <a:gd name="connsiteX408" fmla="*/ 8416 w 10000"/>
                <a:gd name="connsiteY408" fmla="*/ 5833 h 10000"/>
                <a:gd name="connsiteX409" fmla="*/ 8434 w 10000"/>
                <a:gd name="connsiteY409" fmla="*/ 5449 h 10000"/>
                <a:gd name="connsiteX410" fmla="*/ 8452 w 10000"/>
                <a:gd name="connsiteY410" fmla="*/ 4872 h 10000"/>
                <a:gd name="connsiteX411" fmla="*/ 8470 w 10000"/>
                <a:gd name="connsiteY411" fmla="*/ 4333 h 10000"/>
                <a:gd name="connsiteX412" fmla="*/ 8496 w 10000"/>
                <a:gd name="connsiteY412" fmla="*/ 3795 h 10000"/>
                <a:gd name="connsiteX413" fmla="*/ 8514 w 10000"/>
                <a:gd name="connsiteY413" fmla="*/ 3538 h 10000"/>
                <a:gd name="connsiteX414" fmla="*/ 8532 w 10000"/>
                <a:gd name="connsiteY414" fmla="*/ 3244 h 10000"/>
                <a:gd name="connsiteX415" fmla="*/ 8557 w 10000"/>
                <a:gd name="connsiteY415" fmla="*/ 3372 h 10000"/>
                <a:gd name="connsiteX416" fmla="*/ 8575 w 10000"/>
                <a:gd name="connsiteY416" fmla="*/ 3244 h 10000"/>
                <a:gd name="connsiteX417" fmla="*/ 8593 w 10000"/>
                <a:gd name="connsiteY417" fmla="*/ 2513 h 10000"/>
                <a:gd name="connsiteX418" fmla="*/ 8611 w 10000"/>
                <a:gd name="connsiteY418" fmla="*/ 2897 h 10000"/>
                <a:gd name="connsiteX419" fmla="*/ 8629 w 10000"/>
                <a:gd name="connsiteY419" fmla="*/ 5128 h 10000"/>
                <a:gd name="connsiteX420" fmla="*/ 8658 w 10000"/>
                <a:gd name="connsiteY420" fmla="*/ 6846 h 10000"/>
                <a:gd name="connsiteX421" fmla="*/ 8676 w 10000"/>
                <a:gd name="connsiteY421" fmla="*/ 7038 h 10000"/>
                <a:gd name="connsiteX422" fmla="*/ 8694 w 10000"/>
                <a:gd name="connsiteY422" fmla="*/ 6821 h 10000"/>
                <a:gd name="connsiteX423" fmla="*/ 8719 w 10000"/>
                <a:gd name="connsiteY423" fmla="*/ 6051 h 10000"/>
                <a:gd name="connsiteX424" fmla="*/ 8737 w 10000"/>
                <a:gd name="connsiteY424" fmla="*/ 4974 h 10000"/>
                <a:gd name="connsiteX425" fmla="*/ 8755 w 10000"/>
                <a:gd name="connsiteY425" fmla="*/ 3885 h 10000"/>
                <a:gd name="connsiteX426" fmla="*/ 8773 w 10000"/>
                <a:gd name="connsiteY426" fmla="*/ 3795 h 10000"/>
                <a:gd name="connsiteX427" fmla="*/ 8791 w 10000"/>
                <a:gd name="connsiteY427" fmla="*/ 4910 h 10000"/>
                <a:gd name="connsiteX428" fmla="*/ 8810 w 10000"/>
                <a:gd name="connsiteY428" fmla="*/ 6590 h 10000"/>
                <a:gd name="connsiteX429" fmla="*/ 8835 w 10000"/>
                <a:gd name="connsiteY429" fmla="*/ 7705 h 10000"/>
                <a:gd name="connsiteX430" fmla="*/ 8853 w 10000"/>
                <a:gd name="connsiteY430" fmla="*/ 7641 h 10000"/>
                <a:gd name="connsiteX431" fmla="*/ 8871 w 10000"/>
                <a:gd name="connsiteY431" fmla="*/ 6974 h 10000"/>
                <a:gd name="connsiteX432" fmla="*/ 8889 w 10000"/>
                <a:gd name="connsiteY432" fmla="*/ 6244 h 10000"/>
                <a:gd name="connsiteX433" fmla="*/ 8918 w 10000"/>
                <a:gd name="connsiteY433" fmla="*/ 5667 h 10000"/>
                <a:gd name="connsiteX434" fmla="*/ 8936 w 10000"/>
                <a:gd name="connsiteY434" fmla="*/ 5282 h 10000"/>
                <a:gd name="connsiteX435" fmla="*/ 8954 w 10000"/>
                <a:gd name="connsiteY435" fmla="*/ 4782 h 10000"/>
                <a:gd name="connsiteX436" fmla="*/ 8972 w 10000"/>
                <a:gd name="connsiteY436" fmla="*/ 3987 h 10000"/>
                <a:gd name="connsiteX437" fmla="*/ 8997 w 10000"/>
                <a:gd name="connsiteY437" fmla="*/ 3244 h 10000"/>
                <a:gd name="connsiteX438" fmla="*/ 9015 w 10000"/>
                <a:gd name="connsiteY438" fmla="*/ 2872 h 10000"/>
                <a:gd name="connsiteX439" fmla="*/ 9033 w 10000"/>
                <a:gd name="connsiteY439" fmla="*/ 2962 h 10000"/>
                <a:gd name="connsiteX440" fmla="*/ 9051 w 10000"/>
                <a:gd name="connsiteY440" fmla="*/ 3667 h 10000"/>
                <a:gd name="connsiteX441" fmla="*/ 9069 w 10000"/>
                <a:gd name="connsiteY441" fmla="*/ 5321 h 10000"/>
                <a:gd name="connsiteX442" fmla="*/ 9098 w 10000"/>
                <a:gd name="connsiteY442" fmla="*/ 6462 h 10000"/>
                <a:gd name="connsiteX443" fmla="*/ 9113 w 10000"/>
                <a:gd name="connsiteY443" fmla="*/ 6051 h 10000"/>
                <a:gd name="connsiteX444" fmla="*/ 9141 w 10000"/>
                <a:gd name="connsiteY444" fmla="*/ 5103 h 10000"/>
                <a:gd name="connsiteX445" fmla="*/ 9159 w 10000"/>
                <a:gd name="connsiteY445" fmla="*/ 4551 h 10000"/>
                <a:gd name="connsiteX446" fmla="*/ 9177 w 10000"/>
                <a:gd name="connsiteY446" fmla="*/ 4974 h 10000"/>
                <a:gd name="connsiteX447" fmla="*/ 9196 w 10000"/>
                <a:gd name="connsiteY447" fmla="*/ 5897 h 10000"/>
                <a:gd name="connsiteX448" fmla="*/ 9214 w 10000"/>
                <a:gd name="connsiteY448" fmla="*/ 6179 h 10000"/>
                <a:gd name="connsiteX449" fmla="*/ 9232 w 10000"/>
                <a:gd name="connsiteY449" fmla="*/ 5667 h 10000"/>
                <a:gd name="connsiteX450" fmla="*/ 9257 w 10000"/>
                <a:gd name="connsiteY450" fmla="*/ 5154 h 10000"/>
                <a:gd name="connsiteX451" fmla="*/ 9275 w 10000"/>
                <a:gd name="connsiteY451" fmla="*/ 4910 h 10000"/>
                <a:gd name="connsiteX452" fmla="*/ 9293 w 10000"/>
                <a:gd name="connsiteY452" fmla="*/ 4718 h 10000"/>
                <a:gd name="connsiteX453" fmla="*/ 9322 w 10000"/>
                <a:gd name="connsiteY453" fmla="*/ 4462 h 10000"/>
                <a:gd name="connsiteX454" fmla="*/ 9340 w 10000"/>
                <a:gd name="connsiteY454" fmla="*/ 4179 h 10000"/>
                <a:gd name="connsiteX455" fmla="*/ 9358 w 10000"/>
                <a:gd name="connsiteY455" fmla="*/ 4115 h 10000"/>
                <a:gd name="connsiteX456" fmla="*/ 9376 w 10000"/>
                <a:gd name="connsiteY456" fmla="*/ 4141 h 10000"/>
                <a:gd name="connsiteX457" fmla="*/ 9390 w 10000"/>
                <a:gd name="connsiteY457" fmla="*/ 4462 h 10000"/>
                <a:gd name="connsiteX458" fmla="*/ 9419 w 10000"/>
                <a:gd name="connsiteY458" fmla="*/ 4782 h 10000"/>
                <a:gd name="connsiteX459" fmla="*/ 9437 w 10000"/>
                <a:gd name="connsiteY459" fmla="*/ 5410 h 10000"/>
                <a:gd name="connsiteX460" fmla="*/ 9455 w 10000"/>
                <a:gd name="connsiteY460" fmla="*/ 6090 h 10000"/>
                <a:gd name="connsiteX461" fmla="*/ 9473 w 10000"/>
                <a:gd name="connsiteY461" fmla="*/ 6308 h 10000"/>
                <a:gd name="connsiteX462" fmla="*/ 9491 w 10000"/>
                <a:gd name="connsiteY462" fmla="*/ 6026 h 10000"/>
                <a:gd name="connsiteX463" fmla="*/ 9517 w 10000"/>
                <a:gd name="connsiteY463" fmla="*/ 5321 h 10000"/>
                <a:gd name="connsiteX464" fmla="*/ 9535 w 10000"/>
                <a:gd name="connsiteY464" fmla="*/ 4936 h 10000"/>
                <a:gd name="connsiteX465" fmla="*/ 9553 w 10000"/>
                <a:gd name="connsiteY465" fmla="*/ 4782 h 10000"/>
                <a:gd name="connsiteX466" fmla="*/ 9582 w 10000"/>
                <a:gd name="connsiteY466" fmla="*/ 5000 h 10000"/>
                <a:gd name="connsiteX467" fmla="*/ 9600 w 10000"/>
                <a:gd name="connsiteY467" fmla="*/ 5218 h 10000"/>
                <a:gd name="connsiteX468" fmla="*/ 9618 w 10000"/>
                <a:gd name="connsiteY468" fmla="*/ 5192 h 10000"/>
                <a:gd name="connsiteX469" fmla="*/ 9636 w 10000"/>
                <a:gd name="connsiteY469" fmla="*/ 5346 h 10000"/>
                <a:gd name="connsiteX470" fmla="*/ 9654 w 10000"/>
                <a:gd name="connsiteY470" fmla="*/ 5128 h 10000"/>
                <a:gd name="connsiteX471" fmla="*/ 9679 w 10000"/>
                <a:gd name="connsiteY471" fmla="*/ 4974 h 10000"/>
                <a:gd name="connsiteX472" fmla="*/ 9697 w 10000"/>
                <a:gd name="connsiteY472" fmla="*/ 4936 h 10000"/>
                <a:gd name="connsiteX473" fmla="*/ 9722 w 10000"/>
                <a:gd name="connsiteY473" fmla="*/ 5000 h 10000"/>
                <a:gd name="connsiteX474" fmla="*/ 9740 w 10000"/>
                <a:gd name="connsiteY474" fmla="*/ 4872 h 10000"/>
                <a:gd name="connsiteX475" fmla="*/ 9758 w 10000"/>
                <a:gd name="connsiteY475" fmla="*/ 4679 h 10000"/>
                <a:gd name="connsiteX476" fmla="*/ 9776 w 10000"/>
                <a:gd name="connsiteY476" fmla="*/ 4744 h 10000"/>
                <a:gd name="connsiteX477" fmla="*/ 9794 w 10000"/>
                <a:gd name="connsiteY477" fmla="*/ 4974 h 10000"/>
                <a:gd name="connsiteX478" fmla="*/ 9812 w 10000"/>
                <a:gd name="connsiteY478" fmla="*/ 4910 h 10000"/>
                <a:gd name="connsiteX479" fmla="*/ 9830 w 10000"/>
                <a:gd name="connsiteY479" fmla="*/ 4872 h 10000"/>
                <a:gd name="connsiteX480" fmla="*/ 9859 w 10000"/>
                <a:gd name="connsiteY480" fmla="*/ 4654 h 10000"/>
                <a:gd name="connsiteX481" fmla="*/ 9877 w 10000"/>
                <a:gd name="connsiteY481" fmla="*/ 4397 h 10000"/>
                <a:gd name="connsiteX482" fmla="*/ 9895 w 10000"/>
                <a:gd name="connsiteY482" fmla="*/ 4590 h 10000"/>
                <a:gd name="connsiteX483" fmla="*/ 9913 w 10000"/>
                <a:gd name="connsiteY483" fmla="*/ 4679 h 10000"/>
                <a:gd name="connsiteX484" fmla="*/ 9939 w 10000"/>
                <a:gd name="connsiteY484" fmla="*/ 4744 h 10000"/>
                <a:gd name="connsiteX485" fmla="*/ 9957 w 10000"/>
                <a:gd name="connsiteY485" fmla="*/ 4782 h 10000"/>
                <a:gd name="connsiteX486" fmla="*/ 9975 w 10000"/>
                <a:gd name="connsiteY486" fmla="*/ 4744 h 10000"/>
                <a:gd name="connsiteX487" fmla="*/ 10000 w 10000"/>
                <a:gd name="connsiteY487" fmla="*/ 534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6 w 10000"/>
                <a:gd name="connsiteY11" fmla="*/ 6333 h 10000"/>
                <a:gd name="connsiteX12" fmla="*/ 245 w 10000"/>
                <a:gd name="connsiteY12" fmla="*/ 6115 h 10000"/>
                <a:gd name="connsiteX13" fmla="*/ 260 w 10000"/>
                <a:gd name="connsiteY13" fmla="*/ 5667 h 10000"/>
                <a:gd name="connsiteX14" fmla="*/ 278 w 10000"/>
                <a:gd name="connsiteY14" fmla="*/ 5385 h 10000"/>
                <a:gd name="connsiteX15" fmla="*/ 296 w 10000"/>
                <a:gd name="connsiteY15" fmla="*/ 4872 h 10000"/>
                <a:gd name="connsiteX16" fmla="*/ 314 w 10000"/>
                <a:gd name="connsiteY16" fmla="*/ 4013 h 10000"/>
                <a:gd name="connsiteX17" fmla="*/ 343 w 10000"/>
                <a:gd name="connsiteY17" fmla="*/ 3795 h 10000"/>
                <a:gd name="connsiteX18" fmla="*/ 361 w 10000"/>
                <a:gd name="connsiteY18" fmla="*/ 3859 h 10000"/>
                <a:gd name="connsiteX19" fmla="*/ 379 w 10000"/>
                <a:gd name="connsiteY19" fmla="*/ 4115 h 10000"/>
                <a:gd name="connsiteX20" fmla="*/ 404 w 10000"/>
                <a:gd name="connsiteY20" fmla="*/ 4872 h 10000"/>
                <a:gd name="connsiteX21" fmla="*/ 422 w 10000"/>
                <a:gd name="connsiteY21" fmla="*/ 5513 h 10000"/>
                <a:gd name="connsiteX22" fmla="*/ 440 w 10000"/>
                <a:gd name="connsiteY22" fmla="*/ 5513 h 10000"/>
                <a:gd name="connsiteX23" fmla="*/ 458 w 10000"/>
                <a:gd name="connsiteY23" fmla="*/ 5641 h 10000"/>
                <a:gd name="connsiteX24" fmla="*/ 476 w 10000"/>
                <a:gd name="connsiteY24" fmla="*/ 5705 h 10000"/>
                <a:gd name="connsiteX25" fmla="*/ 494 w 10000"/>
                <a:gd name="connsiteY25" fmla="*/ 5833 h 10000"/>
                <a:gd name="connsiteX26" fmla="*/ 523 w 10000"/>
                <a:gd name="connsiteY26" fmla="*/ 5731 h 10000"/>
                <a:gd name="connsiteX27" fmla="*/ 538 w 10000"/>
                <a:gd name="connsiteY27" fmla="*/ 5321 h 10000"/>
                <a:gd name="connsiteX28" fmla="*/ 556 w 10000"/>
                <a:gd name="connsiteY28" fmla="*/ 4974 h 10000"/>
                <a:gd name="connsiteX29" fmla="*/ 584 w 10000"/>
                <a:gd name="connsiteY29" fmla="*/ 4526 h 10000"/>
                <a:gd name="connsiteX30" fmla="*/ 602 w 10000"/>
                <a:gd name="connsiteY30" fmla="*/ 4051 h 10000"/>
                <a:gd name="connsiteX31" fmla="*/ 620 w 10000"/>
                <a:gd name="connsiteY31" fmla="*/ 3372 h 10000"/>
                <a:gd name="connsiteX32" fmla="*/ 639 w 10000"/>
                <a:gd name="connsiteY32" fmla="*/ 3026 h 10000"/>
                <a:gd name="connsiteX33" fmla="*/ 664 w 10000"/>
                <a:gd name="connsiteY33" fmla="*/ 3282 h 10000"/>
                <a:gd name="connsiteX34" fmla="*/ 682 w 10000"/>
                <a:gd name="connsiteY34" fmla="*/ 4551 h 10000"/>
                <a:gd name="connsiteX35" fmla="*/ 700 w 10000"/>
                <a:gd name="connsiteY35" fmla="*/ 6090 h 10000"/>
                <a:gd name="connsiteX36" fmla="*/ 718 w 10000"/>
                <a:gd name="connsiteY36" fmla="*/ 7256 h 10000"/>
                <a:gd name="connsiteX37" fmla="*/ 736 w 10000"/>
                <a:gd name="connsiteY37" fmla="*/ 7449 h 10000"/>
                <a:gd name="connsiteX38" fmla="*/ 765 w 10000"/>
                <a:gd name="connsiteY38" fmla="*/ 7077 h 10000"/>
                <a:gd name="connsiteX39" fmla="*/ 783 w 10000"/>
                <a:gd name="connsiteY39" fmla="*/ 5603 h 10000"/>
                <a:gd name="connsiteX40" fmla="*/ 797 w 10000"/>
                <a:gd name="connsiteY40" fmla="*/ 3282 h 10000"/>
                <a:gd name="connsiteX41" fmla="*/ 815 w 10000"/>
                <a:gd name="connsiteY41" fmla="*/ 1308 h 10000"/>
                <a:gd name="connsiteX42" fmla="*/ 844 w 10000"/>
                <a:gd name="connsiteY42" fmla="*/ 962 h 10000"/>
                <a:gd name="connsiteX43" fmla="*/ 862 w 10000"/>
                <a:gd name="connsiteY43" fmla="*/ 3282 h 10000"/>
                <a:gd name="connsiteX44" fmla="*/ 880 w 10000"/>
                <a:gd name="connsiteY44" fmla="*/ 7744 h 10000"/>
                <a:gd name="connsiteX45" fmla="*/ 898 w 10000"/>
                <a:gd name="connsiteY45" fmla="*/ 10000 h 10000"/>
                <a:gd name="connsiteX46" fmla="*/ 916 w 10000"/>
                <a:gd name="connsiteY46" fmla="*/ 8821 h 10000"/>
                <a:gd name="connsiteX47" fmla="*/ 942 w 10000"/>
                <a:gd name="connsiteY47" fmla="*/ 6564 h 10000"/>
                <a:gd name="connsiteX48" fmla="*/ 960 w 10000"/>
                <a:gd name="connsiteY48" fmla="*/ 5064 h 10000"/>
                <a:gd name="connsiteX49" fmla="*/ 988 w 10000"/>
                <a:gd name="connsiteY49" fmla="*/ 4744 h 10000"/>
                <a:gd name="connsiteX50" fmla="*/ 1006 w 10000"/>
                <a:gd name="connsiteY50" fmla="*/ 5000 h 10000"/>
                <a:gd name="connsiteX51" fmla="*/ 1025 w 10000"/>
                <a:gd name="connsiteY51" fmla="*/ 5513 h 10000"/>
                <a:gd name="connsiteX52" fmla="*/ 1043 w 10000"/>
                <a:gd name="connsiteY52" fmla="*/ 5641 h 10000"/>
                <a:gd name="connsiteX53" fmla="*/ 1061 w 10000"/>
                <a:gd name="connsiteY53" fmla="*/ 5577 h 10000"/>
                <a:gd name="connsiteX54" fmla="*/ 1075 w 10000"/>
                <a:gd name="connsiteY54" fmla="*/ 5346 h 10000"/>
                <a:gd name="connsiteX55" fmla="*/ 1093 w 10000"/>
                <a:gd name="connsiteY55" fmla="*/ 4936 h 10000"/>
                <a:gd name="connsiteX56" fmla="*/ 1122 w 10000"/>
                <a:gd name="connsiteY56" fmla="*/ 3756 h 10000"/>
                <a:gd name="connsiteX57" fmla="*/ 1140 w 10000"/>
                <a:gd name="connsiteY57" fmla="*/ 3372 h 10000"/>
                <a:gd name="connsiteX58" fmla="*/ 1165 w 10000"/>
                <a:gd name="connsiteY58" fmla="*/ 3346 h 10000"/>
                <a:gd name="connsiteX59" fmla="*/ 1183 w 10000"/>
                <a:gd name="connsiteY59" fmla="*/ 3372 h 10000"/>
                <a:gd name="connsiteX60" fmla="*/ 1201 w 10000"/>
                <a:gd name="connsiteY60" fmla="*/ 4333 h 10000"/>
                <a:gd name="connsiteX61" fmla="*/ 1219 w 10000"/>
                <a:gd name="connsiteY61" fmla="*/ 5346 h 10000"/>
                <a:gd name="connsiteX62" fmla="*/ 1237 w 10000"/>
                <a:gd name="connsiteY62" fmla="*/ 6308 h 10000"/>
                <a:gd name="connsiteX63" fmla="*/ 1266 w 10000"/>
                <a:gd name="connsiteY63" fmla="*/ 6885 h 10000"/>
                <a:gd name="connsiteX64" fmla="*/ 1284 w 10000"/>
                <a:gd name="connsiteY64" fmla="*/ 7077 h 10000"/>
                <a:gd name="connsiteX65" fmla="*/ 1302 w 10000"/>
                <a:gd name="connsiteY65" fmla="*/ 6564 h 10000"/>
                <a:gd name="connsiteX66" fmla="*/ 1320 w 10000"/>
                <a:gd name="connsiteY66" fmla="*/ 6244 h 10000"/>
                <a:gd name="connsiteX67" fmla="*/ 1338 w 10000"/>
                <a:gd name="connsiteY67" fmla="*/ 5897 h 10000"/>
                <a:gd name="connsiteX68" fmla="*/ 1364 w 10000"/>
                <a:gd name="connsiteY68" fmla="*/ 5192 h 10000"/>
                <a:gd name="connsiteX69" fmla="*/ 1382 w 10000"/>
                <a:gd name="connsiteY69" fmla="*/ 4359 h 10000"/>
                <a:gd name="connsiteX70" fmla="*/ 1400 w 10000"/>
                <a:gd name="connsiteY70" fmla="*/ 3628 h 10000"/>
                <a:gd name="connsiteX71" fmla="*/ 1425 w 10000"/>
                <a:gd name="connsiteY71" fmla="*/ 3064 h 10000"/>
                <a:gd name="connsiteX72" fmla="*/ 1443 w 10000"/>
                <a:gd name="connsiteY72" fmla="*/ 3500 h 10000"/>
                <a:gd name="connsiteX73" fmla="*/ 1461 w 10000"/>
                <a:gd name="connsiteY73" fmla="*/ 4423 h 10000"/>
                <a:gd name="connsiteX74" fmla="*/ 1479 w 10000"/>
                <a:gd name="connsiteY74" fmla="*/ 4910 h 10000"/>
                <a:gd name="connsiteX75" fmla="*/ 1497 w 10000"/>
                <a:gd name="connsiteY75" fmla="*/ 4333 h 10000"/>
                <a:gd name="connsiteX76" fmla="*/ 1526 w 10000"/>
                <a:gd name="connsiteY76" fmla="*/ 3154 h 10000"/>
                <a:gd name="connsiteX77" fmla="*/ 1544 w 10000"/>
                <a:gd name="connsiteY77" fmla="*/ 2513 h 10000"/>
                <a:gd name="connsiteX78" fmla="*/ 1562 w 10000"/>
                <a:gd name="connsiteY78" fmla="*/ 3564 h 10000"/>
                <a:gd name="connsiteX79" fmla="*/ 1587 w 10000"/>
                <a:gd name="connsiteY79" fmla="*/ 5385 h 10000"/>
                <a:gd name="connsiteX80" fmla="*/ 1605 w 10000"/>
                <a:gd name="connsiteY80" fmla="*/ 6308 h 10000"/>
                <a:gd name="connsiteX81" fmla="*/ 1623 w 10000"/>
                <a:gd name="connsiteY81" fmla="*/ 5731 h 10000"/>
                <a:gd name="connsiteX82" fmla="*/ 1641 w 10000"/>
                <a:gd name="connsiteY82" fmla="*/ 5346 h 10000"/>
                <a:gd name="connsiteX83" fmla="*/ 1659 w 10000"/>
                <a:gd name="connsiteY83" fmla="*/ 5513 h 10000"/>
                <a:gd name="connsiteX84" fmla="*/ 1677 w 10000"/>
                <a:gd name="connsiteY84" fmla="*/ 5667 h 10000"/>
                <a:gd name="connsiteX85" fmla="*/ 1703 w 10000"/>
                <a:gd name="connsiteY85" fmla="*/ 6308 h 10000"/>
                <a:gd name="connsiteX86" fmla="*/ 1721 w 10000"/>
                <a:gd name="connsiteY86" fmla="*/ 6462 h 10000"/>
                <a:gd name="connsiteX87" fmla="*/ 1739 w 10000"/>
                <a:gd name="connsiteY87" fmla="*/ 6051 h 10000"/>
                <a:gd name="connsiteX88" fmla="*/ 1757 w 10000"/>
                <a:gd name="connsiteY88" fmla="*/ 5513 h 10000"/>
                <a:gd name="connsiteX89" fmla="*/ 1786 w 10000"/>
                <a:gd name="connsiteY89" fmla="*/ 5385 h 10000"/>
                <a:gd name="connsiteX90" fmla="*/ 1804 w 10000"/>
                <a:gd name="connsiteY90" fmla="*/ 5449 h 10000"/>
                <a:gd name="connsiteX91" fmla="*/ 1822 w 10000"/>
                <a:gd name="connsiteY91" fmla="*/ 5513 h 10000"/>
                <a:gd name="connsiteX92" fmla="*/ 1847 w 10000"/>
                <a:gd name="connsiteY92" fmla="*/ 5192 h 10000"/>
                <a:gd name="connsiteX93" fmla="*/ 1865 w 10000"/>
                <a:gd name="connsiteY93" fmla="*/ 4397 h 10000"/>
                <a:gd name="connsiteX94" fmla="*/ 1883 w 10000"/>
                <a:gd name="connsiteY94" fmla="*/ 4295 h 10000"/>
                <a:gd name="connsiteX95" fmla="*/ 1901 w 10000"/>
                <a:gd name="connsiteY95" fmla="*/ 4526 h 10000"/>
                <a:gd name="connsiteX96" fmla="*/ 1919 w 10000"/>
                <a:gd name="connsiteY96" fmla="*/ 5385 h 10000"/>
                <a:gd name="connsiteX97" fmla="*/ 1937 w 10000"/>
                <a:gd name="connsiteY97" fmla="*/ 6590 h 10000"/>
                <a:gd name="connsiteX98" fmla="*/ 1955 w 10000"/>
                <a:gd name="connsiteY98" fmla="*/ 6949 h 10000"/>
                <a:gd name="connsiteX99" fmla="*/ 1981 w 10000"/>
                <a:gd name="connsiteY99" fmla="*/ 6141 h 10000"/>
                <a:gd name="connsiteX100" fmla="*/ 2009 w 10000"/>
                <a:gd name="connsiteY100" fmla="*/ 5346 h 10000"/>
                <a:gd name="connsiteX101" fmla="*/ 2027 w 10000"/>
                <a:gd name="connsiteY101" fmla="*/ 5154 h 10000"/>
                <a:gd name="connsiteX102" fmla="*/ 2045 w 10000"/>
                <a:gd name="connsiteY102" fmla="*/ 5641 h 10000"/>
                <a:gd name="connsiteX103" fmla="*/ 2063 w 10000"/>
                <a:gd name="connsiteY103" fmla="*/ 5795 h 10000"/>
                <a:gd name="connsiteX104" fmla="*/ 2082 w 10000"/>
                <a:gd name="connsiteY104" fmla="*/ 5731 h 10000"/>
                <a:gd name="connsiteX105" fmla="*/ 2100 w 10000"/>
                <a:gd name="connsiteY105" fmla="*/ 5346 h 10000"/>
                <a:gd name="connsiteX106" fmla="*/ 2125 w 10000"/>
                <a:gd name="connsiteY106" fmla="*/ 4910 h 10000"/>
                <a:gd name="connsiteX107" fmla="*/ 2143 w 10000"/>
                <a:gd name="connsiteY107" fmla="*/ 4615 h 10000"/>
                <a:gd name="connsiteX108" fmla="*/ 2161 w 10000"/>
                <a:gd name="connsiteY108" fmla="*/ 4462 h 10000"/>
                <a:gd name="connsiteX109" fmla="*/ 2186 w 10000"/>
                <a:gd name="connsiteY109" fmla="*/ 4423 h 10000"/>
                <a:gd name="connsiteX110" fmla="*/ 2204 w 10000"/>
                <a:gd name="connsiteY110" fmla="*/ 4397 h 10000"/>
                <a:gd name="connsiteX111" fmla="*/ 2222 w 10000"/>
                <a:gd name="connsiteY111" fmla="*/ 4179 h 10000"/>
                <a:gd name="connsiteX112" fmla="*/ 2240 w 10000"/>
                <a:gd name="connsiteY112" fmla="*/ 3731 h 10000"/>
                <a:gd name="connsiteX113" fmla="*/ 2258 w 10000"/>
                <a:gd name="connsiteY113" fmla="*/ 3000 h 10000"/>
                <a:gd name="connsiteX114" fmla="*/ 2287 w 10000"/>
                <a:gd name="connsiteY114" fmla="*/ 2513 h 10000"/>
                <a:gd name="connsiteX115" fmla="*/ 2305 w 10000"/>
                <a:gd name="connsiteY115" fmla="*/ 3026 h 10000"/>
                <a:gd name="connsiteX116" fmla="*/ 2323 w 10000"/>
                <a:gd name="connsiteY116" fmla="*/ 4590 h 10000"/>
                <a:gd name="connsiteX117" fmla="*/ 2341 w 10000"/>
                <a:gd name="connsiteY117" fmla="*/ 6397 h 10000"/>
                <a:gd name="connsiteX118" fmla="*/ 2359 w 10000"/>
                <a:gd name="connsiteY118" fmla="*/ 7192 h 10000"/>
                <a:gd name="connsiteX119" fmla="*/ 2385 w 10000"/>
                <a:gd name="connsiteY119" fmla="*/ 6910 h 10000"/>
                <a:gd name="connsiteX120" fmla="*/ 2403 w 10000"/>
                <a:gd name="connsiteY120" fmla="*/ 6179 h 10000"/>
                <a:gd name="connsiteX121" fmla="*/ 2421 w 10000"/>
                <a:gd name="connsiteY121" fmla="*/ 4936 h 10000"/>
                <a:gd name="connsiteX122" fmla="*/ 2449 w 10000"/>
                <a:gd name="connsiteY122" fmla="*/ 3603 h 10000"/>
                <a:gd name="connsiteX123" fmla="*/ 2464 w 10000"/>
                <a:gd name="connsiteY123" fmla="*/ 2872 h 10000"/>
                <a:gd name="connsiteX124" fmla="*/ 2482 w 10000"/>
                <a:gd name="connsiteY124" fmla="*/ 2231 h 10000"/>
                <a:gd name="connsiteX125" fmla="*/ 2500 w 10000"/>
                <a:gd name="connsiteY125" fmla="*/ 3064 h 10000"/>
                <a:gd name="connsiteX126" fmla="*/ 2518 w 10000"/>
                <a:gd name="connsiteY126" fmla="*/ 5577 h 10000"/>
                <a:gd name="connsiteX127" fmla="*/ 2547 w 10000"/>
                <a:gd name="connsiteY127" fmla="*/ 7359 h 10000"/>
                <a:gd name="connsiteX128" fmla="*/ 2565 w 10000"/>
                <a:gd name="connsiteY128" fmla="*/ 7128 h 10000"/>
                <a:gd name="connsiteX129" fmla="*/ 2590 w 10000"/>
                <a:gd name="connsiteY129" fmla="*/ 6372 h 10000"/>
                <a:gd name="connsiteX130" fmla="*/ 2608 w 10000"/>
                <a:gd name="connsiteY130" fmla="*/ 5538 h 10000"/>
                <a:gd name="connsiteX131" fmla="*/ 2626 w 10000"/>
                <a:gd name="connsiteY131" fmla="*/ 4654 h 10000"/>
                <a:gd name="connsiteX132" fmla="*/ 2644 w 10000"/>
                <a:gd name="connsiteY132" fmla="*/ 3987 h 10000"/>
                <a:gd name="connsiteX133" fmla="*/ 2662 w 10000"/>
                <a:gd name="connsiteY133" fmla="*/ 3410 h 10000"/>
                <a:gd name="connsiteX134" fmla="*/ 2680 w 10000"/>
                <a:gd name="connsiteY134" fmla="*/ 3885 h 10000"/>
                <a:gd name="connsiteX135" fmla="*/ 2698 w 10000"/>
                <a:gd name="connsiteY135" fmla="*/ 5987 h 10000"/>
                <a:gd name="connsiteX136" fmla="*/ 2727 w 10000"/>
                <a:gd name="connsiteY136" fmla="*/ 7679 h 10000"/>
                <a:gd name="connsiteX137" fmla="*/ 2742 w 10000"/>
                <a:gd name="connsiteY137" fmla="*/ 7641 h 10000"/>
                <a:gd name="connsiteX138" fmla="*/ 2760 w 10000"/>
                <a:gd name="connsiteY138" fmla="*/ 7103 h 10000"/>
                <a:gd name="connsiteX139" fmla="*/ 2778 w 10000"/>
                <a:gd name="connsiteY139" fmla="*/ 6500 h 10000"/>
                <a:gd name="connsiteX140" fmla="*/ 2807 w 10000"/>
                <a:gd name="connsiteY140" fmla="*/ 5962 h 10000"/>
                <a:gd name="connsiteX141" fmla="*/ 2825 w 10000"/>
                <a:gd name="connsiteY141" fmla="*/ 5321 h 10000"/>
                <a:gd name="connsiteX142" fmla="*/ 2843 w 10000"/>
                <a:gd name="connsiteY142" fmla="*/ 4744 h 10000"/>
                <a:gd name="connsiteX143" fmla="*/ 2868 w 10000"/>
                <a:gd name="connsiteY143" fmla="*/ 4051 h 10000"/>
                <a:gd name="connsiteX144" fmla="*/ 2886 w 10000"/>
                <a:gd name="connsiteY144" fmla="*/ 3372 h 10000"/>
                <a:gd name="connsiteX145" fmla="*/ 2904 w 10000"/>
                <a:gd name="connsiteY145" fmla="*/ 3667 h 10000"/>
                <a:gd name="connsiteX146" fmla="*/ 2922 w 10000"/>
                <a:gd name="connsiteY146" fmla="*/ 4295 h 10000"/>
                <a:gd name="connsiteX147" fmla="*/ 2940 w 10000"/>
                <a:gd name="connsiteY147" fmla="*/ 4808 h 10000"/>
                <a:gd name="connsiteX148" fmla="*/ 2958 w 10000"/>
                <a:gd name="connsiteY148" fmla="*/ 5667 h 10000"/>
                <a:gd name="connsiteX149" fmla="*/ 2987 w 10000"/>
                <a:gd name="connsiteY149" fmla="*/ 6205 h 10000"/>
                <a:gd name="connsiteX150" fmla="*/ 3005 w 10000"/>
                <a:gd name="connsiteY150" fmla="*/ 6141 h 10000"/>
                <a:gd name="connsiteX151" fmla="*/ 3019 w 10000"/>
                <a:gd name="connsiteY151" fmla="*/ 5705 h 10000"/>
                <a:gd name="connsiteX152" fmla="*/ 3048 w 10000"/>
                <a:gd name="connsiteY152" fmla="*/ 5154 h 10000"/>
                <a:gd name="connsiteX153" fmla="*/ 3066 w 10000"/>
                <a:gd name="connsiteY153" fmla="*/ 4526 h 10000"/>
                <a:gd name="connsiteX154" fmla="*/ 3084 w 10000"/>
                <a:gd name="connsiteY154" fmla="*/ 4590 h 10000"/>
                <a:gd name="connsiteX155" fmla="*/ 3102 w 10000"/>
                <a:gd name="connsiteY155" fmla="*/ 5321 h 10000"/>
                <a:gd name="connsiteX156" fmla="*/ 3128 w 10000"/>
                <a:gd name="connsiteY156" fmla="*/ 5962 h 10000"/>
                <a:gd name="connsiteX157" fmla="*/ 3146 w 10000"/>
                <a:gd name="connsiteY157" fmla="*/ 5859 h 10000"/>
                <a:gd name="connsiteX158" fmla="*/ 3164 w 10000"/>
                <a:gd name="connsiteY158" fmla="*/ 5064 h 10000"/>
                <a:gd name="connsiteX159" fmla="*/ 3182 w 10000"/>
                <a:gd name="connsiteY159" fmla="*/ 4359 h 10000"/>
                <a:gd name="connsiteX160" fmla="*/ 3211 w 10000"/>
                <a:gd name="connsiteY160" fmla="*/ 4013 h 10000"/>
                <a:gd name="connsiteX161" fmla="*/ 3229 w 10000"/>
                <a:gd name="connsiteY161" fmla="*/ 4333 h 10000"/>
                <a:gd name="connsiteX162" fmla="*/ 3247 w 10000"/>
                <a:gd name="connsiteY162" fmla="*/ 4936 h 10000"/>
                <a:gd name="connsiteX163" fmla="*/ 3265 w 10000"/>
                <a:gd name="connsiteY163" fmla="*/ 5603 h 10000"/>
                <a:gd name="connsiteX164" fmla="*/ 3283 w 10000"/>
                <a:gd name="connsiteY164" fmla="*/ 5705 h 10000"/>
                <a:gd name="connsiteX165" fmla="*/ 3308 w 10000"/>
                <a:gd name="connsiteY165" fmla="*/ 5449 h 10000"/>
                <a:gd name="connsiteX166" fmla="*/ 3326 w 10000"/>
                <a:gd name="connsiteY166" fmla="*/ 5103 h 10000"/>
                <a:gd name="connsiteX167" fmla="*/ 3344 w 10000"/>
                <a:gd name="connsiteY167" fmla="*/ 4359 h 10000"/>
                <a:gd name="connsiteX168" fmla="*/ 3362 w 10000"/>
                <a:gd name="connsiteY168" fmla="*/ 3731 h 10000"/>
                <a:gd name="connsiteX169" fmla="*/ 3380 w 10000"/>
                <a:gd name="connsiteY169" fmla="*/ 3923 h 10000"/>
                <a:gd name="connsiteX170" fmla="*/ 3405 w 10000"/>
                <a:gd name="connsiteY170" fmla="*/ 3500 h 10000"/>
                <a:gd name="connsiteX171" fmla="*/ 3424 w 10000"/>
                <a:gd name="connsiteY171" fmla="*/ 2615 h 10000"/>
                <a:gd name="connsiteX172" fmla="*/ 3452 w 10000"/>
                <a:gd name="connsiteY172" fmla="*/ 897 h 10000"/>
                <a:gd name="connsiteX173" fmla="*/ 3470 w 10000"/>
                <a:gd name="connsiteY173" fmla="*/ 1154 h 10000"/>
                <a:gd name="connsiteX174" fmla="*/ 3488 w 10000"/>
                <a:gd name="connsiteY174" fmla="*/ 3987 h 10000"/>
                <a:gd name="connsiteX175" fmla="*/ 3506 w 10000"/>
                <a:gd name="connsiteY175" fmla="*/ 7577 h 10000"/>
                <a:gd name="connsiteX176" fmla="*/ 3525 w 10000"/>
                <a:gd name="connsiteY176" fmla="*/ 9423 h 10000"/>
                <a:gd name="connsiteX177" fmla="*/ 3543 w 10000"/>
                <a:gd name="connsiteY177" fmla="*/ 9167 h 10000"/>
                <a:gd name="connsiteX178" fmla="*/ 3561 w 10000"/>
                <a:gd name="connsiteY178" fmla="*/ 7872 h 10000"/>
                <a:gd name="connsiteX179" fmla="*/ 3586 w 10000"/>
                <a:gd name="connsiteY179" fmla="*/ 6782 h 10000"/>
                <a:gd name="connsiteX180" fmla="*/ 3604 w 10000"/>
                <a:gd name="connsiteY180" fmla="*/ 5897 h 10000"/>
                <a:gd name="connsiteX181" fmla="*/ 3629 w 10000"/>
                <a:gd name="connsiteY181" fmla="*/ 5410 h 10000"/>
                <a:gd name="connsiteX182" fmla="*/ 3647 w 10000"/>
                <a:gd name="connsiteY182" fmla="*/ 5282 h 10000"/>
                <a:gd name="connsiteX183" fmla="*/ 3665 w 10000"/>
                <a:gd name="connsiteY183" fmla="*/ 5346 h 10000"/>
                <a:gd name="connsiteX184" fmla="*/ 3683 w 10000"/>
                <a:gd name="connsiteY184" fmla="*/ 5038 h 10000"/>
                <a:gd name="connsiteX185" fmla="*/ 3701 w 10000"/>
                <a:gd name="connsiteY185" fmla="*/ 4872 h 10000"/>
                <a:gd name="connsiteX186" fmla="*/ 3730 w 10000"/>
                <a:gd name="connsiteY186" fmla="*/ 4718 h 10000"/>
                <a:gd name="connsiteX187" fmla="*/ 3748 w 10000"/>
                <a:gd name="connsiteY187" fmla="*/ 4936 h 10000"/>
                <a:gd name="connsiteX188" fmla="*/ 3766 w 10000"/>
                <a:gd name="connsiteY188" fmla="*/ 5103 h 10000"/>
                <a:gd name="connsiteX189" fmla="*/ 3784 w 10000"/>
                <a:gd name="connsiteY189" fmla="*/ 5474 h 10000"/>
                <a:gd name="connsiteX190" fmla="*/ 3810 w 10000"/>
                <a:gd name="connsiteY190" fmla="*/ 5410 h 10000"/>
                <a:gd name="connsiteX191" fmla="*/ 3828 w 10000"/>
                <a:gd name="connsiteY191" fmla="*/ 5218 h 10000"/>
                <a:gd name="connsiteX192" fmla="*/ 3846 w 10000"/>
                <a:gd name="connsiteY192" fmla="*/ 5000 h 10000"/>
                <a:gd name="connsiteX193" fmla="*/ 3864 w 10000"/>
                <a:gd name="connsiteY193" fmla="*/ 4872 h 10000"/>
                <a:gd name="connsiteX194" fmla="*/ 3882 w 10000"/>
                <a:gd name="connsiteY194" fmla="*/ 4744 h 10000"/>
                <a:gd name="connsiteX195" fmla="*/ 3907 w 10000"/>
                <a:gd name="connsiteY195" fmla="*/ 4808 h 10000"/>
                <a:gd name="connsiteX196" fmla="*/ 3925 w 10000"/>
                <a:gd name="connsiteY196" fmla="*/ 4782 h 10000"/>
                <a:gd name="connsiteX197" fmla="*/ 3943 w 10000"/>
                <a:gd name="connsiteY197" fmla="*/ 4590 h 10000"/>
                <a:gd name="connsiteX198" fmla="*/ 3961 w 10000"/>
                <a:gd name="connsiteY198" fmla="*/ 4654 h 10000"/>
                <a:gd name="connsiteX199" fmla="*/ 3990 w 10000"/>
                <a:gd name="connsiteY199" fmla="*/ 4782 h 10000"/>
                <a:gd name="connsiteX200" fmla="*/ 4008 w 10000"/>
                <a:gd name="connsiteY200" fmla="*/ 4872 h 10000"/>
                <a:gd name="connsiteX201" fmla="*/ 4026 w 10000"/>
                <a:gd name="connsiteY201" fmla="*/ 4179 h 10000"/>
                <a:gd name="connsiteX202" fmla="*/ 4051 w 10000"/>
                <a:gd name="connsiteY202" fmla="*/ 2423 h 10000"/>
                <a:gd name="connsiteX203" fmla="*/ 4069 w 10000"/>
                <a:gd name="connsiteY203" fmla="*/ 923 h 10000"/>
                <a:gd name="connsiteX204" fmla="*/ 4087 w 10000"/>
                <a:gd name="connsiteY204" fmla="*/ 0 h 10000"/>
                <a:gd name="connsiteX205" fmla="*/ 4105 w 10000"/>
                <a:gd name="connsiteY205" fmla="*/ 1051 h 10000"/>
                <a:gd name="connsiteX206" fmla="*/ 4123 w 10000"/>
                <a:gd name="connsiteY206" fmla="*/ 4487 h 10000"/>
                <a:gd name="connsiteX207" fmla="*/ 4141 w 10000"/>
                <a:gd name="connsiteY207" fmla="*/ 7705 h 10000"/>
                <a:gd name="connsiteX208" fmla="*/ 4167 w 10000"/>
                <a:gd name="connsiteY208" fmla="*/ 9397 h 10000"/>
                <a:gd name="connsiteX209" fmla="*/ 4185 w 10000"/>
                <a:gd name="connsiteY209" fmla="*/ 9397 h 10000"/>
                <a:gd name="connsiteX210" fmla="*/ 4203 w 10000"/>
                <a:gd name="connsiteY210" fmla="*/ 8436 h 10000"/>
                <a:gd name="connsiteX211" fmla="*/ 4232 w 10000"/>
                <a:gd name="connsiteY211" fmla="*/ 7679 h 10000"/>
                <a:gd name="connsiteX212" fmla="*/ 4250 w 10000"/>
                <a:gd name="connsiteY212" fmla="*/ 7231 h 10000"/>
                <a:gd name="connsiteX213" fmla="*/ 4268 w 10000"/>
                <a:gd name="connsiteY213" fmla="*/ 6436 h 10000"/>
                <a:gd name="connsiteX214" fmla="*/ 4286 w 10000"/>
                <a:gd name="connsiteY214" fmla="*/ 5538 h 10000"/>
                <a:gd name="connsiteX215" fmla="*/ 4304 w 10000"/>
                <a:gd name="connsiteY215" fmla="*/ 4872 h 10000"/>
                <a:gd name="connsiteX216" fmla="*/ 4329 w 10000"/>
                <a:gd name="connsiteY216" fmla="*/ 4423 h 10000"/>
                <a:gd name="connsiteX217" fmla="*/ 4347 w 10000"/>
                <a:gd name="connsiteY217" fmla="*/ 4462 h 10000"/>
                <a:gd name="connsiteX218" fmla="*/ 4365 w 10000"/>
                <a:gd name="connsiteY218" fmla="*/ 3885 h 10000"/>
                <a:gd name="connsiteX219" fmla="*/ 4383 w 10000"/>
                <a:gd name="connsiteY219" fmla="*/ 2744 h 10000"/>
                <a:gd name="connsiteX220" fmla="*/ 4401 w 10000"/>
                <a:gd name="connsiteY220" fmla="*/ 1949 h 10000"/>
                <a:gd name="connsiteX221" fmla="*/ 4426 w 10000"/>
                <a:gd name="connsiteY221" fmla="*/ 2897 h 10000"/>
                <a:gd name="connsiteX222" fmla="*/ 4444 w 10000"/>
                <a:gd name="connsiteY222" fmla="*/ 5833 h 10000"/>
                <a:gd name="connsiteX223" fmla="*/ 4473 w 10000"/>
                <a:gd name="connsiteY223" fmla="*/ 8000 h 10000"/>
                <a:gd name="connsiteX224" fmla="*/ 4491 w 10000"/>
                <a:gd name="connsiteY224" fmla="*/ 8090 h 10000"/>
                <a:gd name="connsiteX225" fmla="*/ 4509 w 10000"/>
                <a:gd name="connsiteY225" fmla="*/ 7103 h 10000"/>
                <a:gd name="connsiteX226" fmla="*/ 4527 w 10000"/>
                <a:gd name="connsiteY226" fmla="*/ 6205 h 10000"/>
                <a:gd name="connsiteX227" fmla="*/ 4545 w 10000"/>
                <a:gd name="connsiteY227" fmla="*/ 5641 h 10000"/>
                <a:gd name="connsiteX228" fmla="*/ 4563 w 10000"/>
                <a:gd name="connsiteY228" fmla="*/ 5321 h 10000"/>
                <a:gd name="connsiteX229" fmla="*/ 4589 w 10000"/>
                <a:gd name="connsiteY229" fmla="*/ 5154 h 10000"/>
                <a:gd name="connsiteX230" fmla="*/ 4607 w 10000"/>
                <a:gd name="connsiteY230" fmla="*/ 4872 h 10000"/>
                <a:gd name="connsiteX231" fmla="*/ 4625 w 10000"/>
                <a:gd name="connsiteY231" fmla="*/ 4526 h 10000"/>
                <a:gd name="connsiteX232" fmla="*/ 4654 w 10000"/>
                <a:gd name="connsiteY232" fmla="*/ 4333 h 10000"/>
                <a:gd name="connsiteX233" fmla="*/ 4672 w 10000"/>
                <a:gd name="connsiteY233" fmla="*/ 4115 h 10000"/>
                <a:gd name="connsiteX234" fmla="*/ 4686 w 10000"/>
                <a:gd name="connsiteY234" fmla="*/ 3859 h 10000"/>
                <a:gd name="connsiteX235" fmla="*/ 4704 w 10000"/>
                <a:gd name="connsiteY235" fmla="*/ 3692 h 10000"/>
                <a:gd name="connsiteX236" fmla="*/ 4722 w 10000"/>
                <a:gd name="connsiteY236" fmla="*/ 3603 h 10000"/>
                <a:gd name="connsiteX237" fmla="*/ 4751 w 10000"/>
                <a:gd name="connsiteY237" fmla="*/ 3821 h 10000"/>
                <a:gd name="connsiteX238" fmla="*/ 4769 w 10000"/>
                <a:gd name="connsiteY238" fmla="*/ 4590 h 10000"/>
                <a:gd name="connsiteX239" fmla="*/ 4787 w 10000"/>
                <a:gd name="connsiteY239" fmla="*/ 5103 h 10000"/>
                <a:gd name="connsiteX240" fmla="*/ 4805 w 10000"/>
                <a:gd name="connsiteY240" fmla="*/ 5346 h 10000"/>
                <a:gd name="connsiteX241" fmla="*/ 4830 w 10000"/>
                <a:gd name="connsiteY241" fmla="*/ 5474 h 10000"/>
                <a:gd name="connsiteX242" fmla="*/ 4848 w 10000"/>
                <a:gd name="connsiteY242" fmla="*/ 5538 h 10000"/>
                <a:gd name="connsiteX243" fmla="*/ 4867 w 10000"/>
                <a:gd name="connsiteY243" fmla="*/ 5513 h 10000"/>
                <a:gd name="connsiteX244" fmla="*/ 4885 w 10000"/>
                <a:gd name="connsiteY244" fmla="*/ 5218 h 10000"/>
                <a:gd name="connsiteX245" fmla="*/ 4913 w 10000"/>
                <a:gd name="connsiteY245" fmla="*/ 4744 h 10000"/>
                <a:gd name="connsiteX246" fmla="*/ 4931 w 10000"/>
                <a:gd name="connsiteY246" fmla="*/ 4397 h 10000"/>
                <a:gd name="connsiteX247" fmla="*/ 4949 w 10000"/>
                <a:gd name="connsiteY247" fmla="*/ 3821 h 10000"/>
                <a:gd name="connsiteX248" fmla="*/ 4964 w 10000"/>
                <a:gd name="connsiteY248" fmla="*/ 3372 h 10000"/>
                <a:gd name="connsiteX249" fmla="*/ 4982 w 10000"/>
                <a:gd name="connsiteY249" fmla="*/ 3372 h 10000"/>
                <a:gd name="connsiteX250" fmla="*/ 5000 w 10000"/>
                <a:gd name="connsiteY250" fmla="*/ 3795 h 10000"/>
                <a:gd name="connsiteX251" fmla="*/ 5029 w 10000"/>
                <a:gd name="connsiteY251" fmla="*/ 5192 h 10000"/>
                <a:gd name="connsiteX252" fmla="*/ 5054 w 10000"/>
                <a:gd name="connsiteY252" fmla="*/ 6436 h 10000"/>
                <a:gd name="connsiteX253" fmla="*/ 5072 w 10000"/>
                <a:gd name="connsiteY253" fmla="*/ 7321 h 10000"/>
                <a:gd name="connsiteX254" fmla="*/ 5090 w 10000"/>
                <a:gd name="connsiteY254" fmla="*/ 7359 h 10000"/>
                <a:gd name="connsiteX255" fmla="*/ 5108 w 10000"/>
                <a:gd name="connsiteY255" fmla="*/ 6846 h 10000"/>
                <a:gd name="connsiteX256" fmla="*/ 5126 w 10000"/>
                <a:gd name="connsiteY256" fmla="*/ 6179 h 10000"/>
                <a:gd name="connsiteX257" fmla="*/ 5144 w 10000"/>
                <a:gd name="connsiteY257" fmla="*/ 5897 h 10000"/>
                <a:gd name="connsiteX258" fmla="*/ 5162 w 10000"/>
                <a:gd name="connsiteY258" fmla="*/ 5538 h 10000"/>
                <a:gd name="connsiteX259" fmla="*/ 5191 w 10000"/>
                <a:gd name="connsiteY259" fmla="*/ 4590 h 10000"/>
                <a:gd name="connsiteX260" fmla="*/ 5209 w 10000"/>
                <a:gd name="connsiteY260" fmla="*/ 3064 h 10000"/>
                <a:gd name="connsiteX261" fmla="*/ 5227 w 10000"/>
                <a:gd name="connsiteY261" fmla="*/ 2615 h 10000"/>
                <a:gd name="connsiteX262" fmla="*/ 5253 w 10000"/>
                <a:gd name="connsiteY262" fmla="*/ 3474 h 10000"/>
                <a:gd name="connsiteX263" fmla="*/ 5271 w 10000"/>
                <a:gd name="connsiteY263" fmla="*/ 4359 h 10000"/>
                <a:gd name="connsiteX264" fmla="*/ 5289 w 10000"/>
                <a:gd name="connsiteY264" fmla="*/ 5321 h 10000"/>
                <a:gd name="connsiteX265" fmla="*/ 5307 w 10000"/>
                <a:gd name="connsiteY265" fmla="*/ 7013 h 10000"/>
                <a:gd name="connsiteX266" fmla="*/ 5332 w 10000"/>
                <a:gd name="connsiteY266" fmla="*/ 8179 h 10000"/>
                <a:gd name="connsiteX267" fmla="*/ 5350 w 10000"/>
                <a:gd name="connsiteY267" fmla="*/ 8115 h 10000"/>
                <a:gd name="connsiteX268" fmla="*/ 5368 w 10000"/>
                <a:gd name="connsiteY268" fmla="*/ 7256 h 10000"/>
                <a:gd name="connsiteX269" fmla="*/ 5386 w 10000"/>
                <a:gd name="connsiteY269" fmla="*/ 6269 h 10000"/>
                <a:gd name="connsiteX270" fmla="*/ 5404 w 10000"/>
                <a:gd name="connsiteY270" fmla="*/ 5410 h 10000"/>
                <a:gd name="connsiteX271" fmla="*/ 5422 w 10000"/>
                <a:gd name="connsiteY271" fmla="*/ 4974 h 10000"/>
                <a:gd name="connsiteX272" fmla="*/ 5451 w 10000"/>
                <a:gd name="connsiteY272" fmla="*/ 4551 h 10000"/>
                <a:gd name="connsiteX273" fmla="*/ 5469 w 10000"/>
                <a:gd name="connsiteY273" fmla="*/ 4231 h 10000"/>
                <a:gd name="connsiteX274" fmla="*/ 5487 w 10000"/>
                <a:gd name="connsiteY274" fmla="*/ 3885 h 10000"/>
                <a:gd name="connsiteX275" fmla="*/ 5512 w 10000"/>
                <a:gd name="connsiteY275" fmla="*/ 3667 h 10000"/>
                <a:gd name="connsiteX276" fmla="*/ 5530 w 10000"/>
                <a:gd name="connsiteY276" fmla="*/ 3218 h 10000"/>
                <a:gd name="connsiteX277" fmla="*/ 5548 w 10000"/>
                <a:gd name="connsiteY277" fmla="*/ 3192 h 10000"/>
                <a:gd name="connsiteX278" fmla="*/ 5566 w 10000"/>
                <a:gd name="connsiteY278" fmla="*/ 3731 h 10000"/>
                <a:gd name="connsiteX279" fmla="*/ 5592 w 10000"/>
                <a:gd name="connsiteY279" fmla="*/ 4615 h 10000"/>
                <a:gd name="connsiteX280" fmla="*/ 5610 w 10000"/>
                <a:gd name="connsiteY280" fmla="*/ 5321 h 10000"/>
                <a:gd name="connsiteX281" fmla="*/ 5628 w 10000"/>
                <a:gd name="connsiteY281" fmla="*/ 5731 h 10000"/>
                <a:gd name="connsiteX282" fmla="*/ 5657 w 10000"/>
                <a:gd name="connsiteY282" fmla="*/ 6090 h 10000"/>
                <a:gd name="connsiteX283" fmla="*/ 5675 w 10000"/>
                <a:gd name="connsiteY283" fmla="*/ 6026 h 10000"/>
                <a:gd name="connsiteX284" fmla="*/ 5693 w 10000"/>
                <a:gd name="connsiteY284" fmla="*/ 5321 h 10000"/>
                <a:gd name="connsiteX285" fmla="*/ 5711 w 10000"/>
                <a:gd name="connsiteY285" fmla="*/ 4397 h 10000"/>
                <a:gd name="connsiteX286" fmla="*/ 5729 w 10000"/>
                <a:gd name="connsiteY286" fmla="*/ 4077 h 10000"/>
                <a:gd name="connsiteX287" fmla="*/ 5747 w 10000"/>
                <a:gd name="connsiteY287" fmla="*/ 4051 h 10000"/>
                <a:gd name="connsiteX288" fmla="*/ 5772 w 10000"/>
                <a:gd name="connsiteY288" fmla="*/ 4974 h 10000"/>
                <a:gd name="connsiteX289" fmla="*/ 5790 w 10000"/>
                <a:gd name="connsiteY289" fmla="*/ 5897 h 10000"/>
                <a:gd name="connsiteX290" fmla="*/ 5808 w 10000"/>
                <a:gd name="connsiteY290" fmla="*/ 5795 h 10000"/>
                <a:gd name="connsiteX291" fmla="*/ 5826 w 10000"/>
                <a:gd name="connsiteY291" fmla="*/ 5321 h 10000"/>
                <a:gd name="connsiteX292" fmla="*/ 5851 w 10000"/>
                <a:gd name="connsiteY292" fmla="*/ 5064 h 10000"/>
                <a:gd name="connsiteX293" fmla="*/ 5869 w 10000"/>
                <a:gd name="connsiteY293" fmla="*/ 5321 h 10000"/>
                <a:gd name="connsiteX294" fmla="*/ 5887 w 10000"/>
                <a:gd name="connsiteY294" fmla="*/ 5154 h 10000"/>
                <a:gd name="connsiteX295" fmla="*/ 5905 w 10000"/>
                <a:gd name="connsiteY295" fmla="*/ 4936 h 10000"/>
                <a:gd name="connsiteX296" fmla="*/ 5934 w 10000"/>
                <a:gd name="connsiteY296" fmla="*/ 4462 h 10000"/>
                <a:gd name="connsiteX297" fmla="*/ 6068 w 10000"/>
                <a:gd name="connsiteY297" fmla="*/ 4846 h 10000"/>
                <a:gd name="connsiteX298" fmla="*/ 6093 w 10000"/>
                <a:gd name="connsiteY298" fmla="*/ 4487 h 10000"/>
                <a:gd name="connsiteX299" fmla="*/ 6194 w 10000"/>
                <a:gd name="connsiteY299" fmla="*/ 4013 h 10000"/>
                <a:gd name="connsiteX300" fmla="*/ 6212 w 10000"/>
                <a:gd name="connsiteY300" fmla="*/ 3064 h 10000"/>
                <a:gd name="connsiteX301" fmla="*/ 6273 w 10000"/>
                <a:gd name="connsiteY301" fmla="*/ 5923 h 10000"/>
                <a:gd name="connsiteX302" fmla="*/ 6291 w 10000"/>
                <a:gd name="connsiteY302" fmla="*/ 7321 h 10000"/>
                <a:gd name="connsiteX303" fmla="*/ 6310 w 10000"/>
                <a:gd name="connsiteY303" fmla="*/ 7641 h 10000"/>
                <a:gd name="connsiteX304" fmla="*/ 6328 w 10000"/>
                <a:gd name="connsiteY304" fmla="*/ 7359 h 10000"/>
                <a:gd name="connsiteX305" fmla="*/ 6346 w 10000"/>
                <a:gd name="connsiteY305" fmla="*/ 5833 h 10000"/>
                <a:gd name="connsiteX306" fmla="*/ 6371 w 10000"/>
                <a:gd name="connsiteY306" fmla="*/ 3436 h 10000"/>
                <a:gd name="connsiteX307" fmla="*/ 6389 w 10000"/>
                <a:gd name="connsiteY307" fmla="*/ 1462 h 10000"/>
                <a:gd name="connsiteX308" fmla="*/ 6425 w 10000"/>
                <a:gd name="connsiteY308" fmla="*/ 3000 h 10000"/>
                <a:gd name="connsiteX309" fmla="*/ 6454 w 10000"/>
                <a:gd name="connsiteY309" fmla="*/ 6436 h 10000"/>
                <a:gd name="connsiteX310" fmla="*/ 6472 w 10000"/>
                <a:gd name="connsiteY310" fmla="*/ 8628 h 10000"/>
                <a:gd name="connsiteX311" fmla="*/ 6490 w 10000"/>
                <a:gd name="connsiteY311" fmla="*/ 9077 h 10000"/>
                <a:gd name="connsiteX312" fmla="*/ 6515 w 10000"/>
                <a:gd name="connsiteY312" fmla="*/ 8603 h 10000"/>
                <a:gd name="connsiteX313" fmla="*/ 6533 w 10000"/>
                <a:gd name="connsiteY313" fmla="*/ 7679 h 10000"/>
                <a:gd name="connsiteX314" fmla="*/ 6551 w 10000"/>
                <a:gd name="connsiteY314" fmla="*/ 6846 h 10000"/>
                <a:gd name="connsiteX315" fmla="*/ 6569 w 10000"/>
                <a:gd name="connsiteY315" fmla="*/ 6090 h 10000"/>
                <a:gd name="connsiteX316" fmla="*/ 6587 w 10000"/>
                <a:gd name="connsiteY316" fmla="*/ 5128 h 10000"/>
                <a:gd name="connsiteX317" fmla="*/ 6605 w 10000"/>
                <a:gd name="connsiteY317" fmla="*/ 4013 h 10000"/>
                <a:gd name="connsiteX318" fmla="*/ 6631 w 10000"/>
                <a:gd name="connsiteY318" fmla="*/ 3372 h 10000"/>
                <a:gd name="connsiteX319" fmla="*/ 6649 w 10000"/>
                <a:gd name="connsiteY319" fmla="*/ 3436 h 10000"/>
                <a:gd name="connsiteX320" fmla="*/ 6677 w 10000"/>
                <a:gd name="connsiteY320" fmla="*/ 4179 h 10000"/>
                <a:gd name="connsiteX321" fmla="*/ 6696 w 10000"/>
                <a:gd name="connsiteY321" fmla="*/ 4551 h 10000"/>
                <a:gd name="connsiteX322" fmla="*/ 6714 w 10000"/>
                <a:gd name="connsiteY322" fmla="*/ 4333 h 10000"/>
                <a:gd name="connsiteX323" fmla="*/ 6732 w 10000"/>
                <a:gd name="connsiteY323" fmla="*/ 4269 h 10000"/>
                <a:gd name="connsiteX324" fmla="*/ 6750 w 10000"/>
                <a:gd name="connsiteY324" fmla="*/ 4333 h 10000"/>
                <a:gd name="connsiteX325" fmla="*/ 6768 w 10000"/>
                <a:gd name="connsiteY325" fmla="*/ 4615 h 10000"/>
                <a:gd name="connsiteX326" fmla="*/ 6793 w 10000"/>
                <a:gd name="connsiteY326" fmla="*/ 4936 h 10000"/>
                <a:gd name="connsiteX327" fmla="*/ 6811 w 10000"/>
                <a:gd name="connsiteY327" fmla="*/ 4974 h 10000"/>
                <a:gd name="connsiteX328" fmla="*/ 6829 w 10000"/>
                <a:gd name="connsiteY328" fmla="*/ 4744 h 10000"/>
                <a:gd name="connsiteX329" fmla="*/ 6847 w 10000"/>
                <a:gd name="connsiteY329" fmla="*/ 4423 h 10000"/>
                <a:gd name="connsiteX330" fmla="*/ 6876 w 10000"/>
                <a:gd name="connsiteY330" fmla="*/ 4462 h 10000"/>
                <a:gd name="connsiteX331" fmla="*/ 6890 w 10000"/>
                <a:gd name="connsiteY331" fmla="*/ 4526 h 10000"/>
                <a:gd name="connsiteX332" fmla="*/ 6908 w 10000"/>
                <a:gd name="connsiteY332" fmla="*/ 4397 h 10000"/>
                <a:gd name="connsiteX333" fmla="*/ 6937 w 10000"/>
                <a:gd name="connsiteY333" fmla="*/ 4744 h 10000"/>
                <a:gd name="connsiteX334" fmla="*/ 6955 w 10000"/>
                <a:gd name="connsiteY334" fmla="*/ 5513 h 10000"/>
                <a:gd name="connsiteX335" fmla="*/ 6973 w 10000"/>
                <a:gd name="connsiteY335" fmla="*/ 6051 h 10000"/>
                <a:gd name="connsiteX336" fmla="*/ 6991 w 10000"/>
                <a:gd name="connsiteY336" fmla="*/ 5897 h 10000"/>
                <a:gd name="connsiteX337" fmla="*/ 7009 w 10000"/>
                <a:gd name="connsiteY337" fmla="*/ 5577 h 10000"/>
                <a:gd name="connsiteX338" fmla="*/ 7027 w 10000"/>
                <a:gd name="connsiteY338" fmla="*/ 5321 h 10000"/>
                <a:gd name="connsiteX339" fmla="*/ 7053 w 10000"/>
                <a:gd name="connsiteY339" fmla="*/ 4936 h 10000"/>
                <a:gd name="connsiteX340" fmla="*/ 7071 w 10000"/>
                <a:gd name="connsiteY340" fmla="*/ 4654 h 10000"/>
                <a:gd name="connsiteX341" fmla="*/ 7089 w 10000"/>
                <a:gd name="connsiteY341" fmla="*/ 4526 h 10000"/>
                <a:gd name="connsiteX342" fmla="*/ 7118 w 10000"/>
                <a:gd name="connsiteY342" fmla="*/ 4487 h 10000"/>
                <a:gd name="connsiteX343" fmla="*/ 7136 w 10000"/>
                <a:gd name="connsiteY343" fmla="*/ 4590 h 10000"/>
                <a:gd name="connsiteX344" fmla="*/ 7154 w 10000"/>
                <a:gd name="connsiteY344" fmla="*/ 5218 h 10000"/>
                <a:gd name="connsiteX345" fmla="*/ 7168 w 10000"/>
                <a:gd name="connsiteY345" fmla="*/ 5218 h 10000"/>
                <a:gd name="connsiteX346" fmla="*/ 7186 w 10000"/>
                <a:gd name="connsiteY346" fmla="*/ 4654 h 10000"/>
                <a:gd name="connsiteX347" fmla="*/ 7215 w 10000"/>
                <a:gd name="connsiteY347" fmla="*/ 4423 h 10000"/>
                <a:gd name="connsiteX348" fmla="*/ 7233 w 10000"/>
                <a:gd name="connsiteY348" fmla="*/ 4654 h 10000"/>
                <a:gd name="connsiteX349" fmla="*/ 7251 w 10000"/>
                <a:gd name="connsiteY349" fmla="*/ 5154 h 10000"/>
                <a:gd name="connsiteX350" fmla="*/ 7276 w 10000"/>
                <a:gd name="connsiteY350" fmla="*/ 5731 h 10000"/>
                <a:gd name="connsiteX351" fmla="*/ 7294 w 10000"/>
                <a:gd name="connsiteY351" fmla="*/ 6051 h 10000"/>
                <a:gd name="connsiteX352" fmla="*/ 7312 w 10000"/>
                <a:gd name="connsiteY352" fmla="*/ 5962 h 10000"/>
                <a:gd name="connsiteX353" fmla="*/ 7330 w 10000"/>
                <a:gd name="connsiteY353" fmla="*/ 5897 h 10000"/>
                <a:gd name="connsiteX354" fmla="*/ 7348 w 10000"/>
                <a:gd name="connsiteY354" fmla="*/ 5321 h 10000"/>
                <a:gd name="connsiteX355" fmla="*/ 7367 w 10000"/>
                <a:gd name="connsiteY355" fmla="*/ 4679 h 10000"/>
                <a:gd name="connsiteX356" fmla="*/ 7395 w 10000"/>
                <a:gd name="connsiteY356" fmla="*/ 4115 h 10000"/>
                <a:gd name="connsiteX357" fmla="*/ 7413 w 10000"/>
                <a:gd name="connsiteY357" fmla="*/ 3474 h 10000"/>
                <a:gd name="connsiteX358" fmla="*/ 7431 w 10000"/>
                <a:gd name="connsiteY358" fmla="*/ 3410 h 10000"/>
                <a:gd name="connsiteX359" fmla="*/ 7446 w 10000"/>
                <a:gd name="connsiteY359" fmla="*/ 4808 h 10000"/>
                <a:gd name="connsiteX360" fmla="*/ 7475 w 10000"/>
                <a:gd name="connsiteY360" fmla="*/ 6090 h 10000"/>
                <a:gd name="connsiteX361" fmla="*/ 7493 w 10000"/>
                <a:gd name="connsiteY361" fmla="*/ 5833 h 10000"/>
                <a:gd name="connsiteX362" fmla="*/ 7511 w 10000"/>
                <a:gd name="connsiteY362" fmla="*/ 4359 h 10000"/>
                <a:gd name="connsiteX363" fmla="*/ 7536 w 10000"/>
                <a:gd name="connsiteY363" fmla="*/ 2705 h 10000"/>
                <a:gd name="connsiteX364" fmla="*/ 7554 w 10000"/>
                <a:gd name="connsiteY364" fmla="*/ 1974 h 10000"/>
                <a:gd name="connsiteX365" fmla="*/ 7572 w 10000"/>
                <a:gd name="connsiteY365" fmla="*/ 4013 h 10000"/>
                <a:gd name="connsiteX366" fmla="*/ 7590 w 10000"/>
                <a:gd name="connsiteY366" fmla="*/ 6372 h 10000"/>
                <a:gd name="connsiteX367" fmla="*/ 7608 w 10000"/>
                <a:gd name="connsiteY367" fmla="*/ 7808 h 10000"/>
                <a:gd name="connsiteX368" fmla="*/ 7626 w 10000"/>
                <a:gd name="connsiteY368" fmla="*/ 7577 h 10000"/>
                <a:gd name="connsiteX369" fmla="*/ 7655 w 10000"/>
                <a:gd name="connsiteY369" fmla="*/ 7295 h 10000"/>
                <a:gd name="connsiteX370" fmla="*/ 7673 w 10000"/>
                <a:gd name="connsiteY370" fmla="*/ 7321 h 10000"/>
                <a:gd name="connsiteX371" fmla="*/ 7691 w 10000"/>
                <a:gd name="connsiteY371" fmla="*/ 7551 h 10000"/>
                <a:gd name="connsiteX372" fmla="*/ 7716 w 10000"/>
                <a:gd name="connsiteY372" fmla="*/ 7679 h 10000"/>
                <a:gd name="connsiteX373" fmla="*/ 7734 w 10000"/>
                <a:gd name="connsiteY373" fmla="*/ 7231 h 10000"/>
                <a:gd name="connsiteX374" fmla="*/ 7753 w 10000"/>
                <a:gd name="connsiteY374" fmla="*/ 6526 h 10000"/>
                <a:gd name="connsiteX375" fmla="*/ 7771 w 10000"/>
                <a:gd name="connsiteY375" fmla="*/ 5859 h 10000"/>
                <a:gd name="connsiteX376" fmla="*/ 7796 w 10000"/>
                <a:gd name="connsiteY376" fmla="*/ 5154 h 10000"/>
                <a:gd name="connsiteX377" fmla="*/ 7814 w 10000"/>
                <a:gd name="connsiteY377" fmla="*/ 4615 h 10000"/>
                <a:gd name="connsiteX378" fmla="*/ 7832 w 10000"/>
                <a:gd name="connsiteY378" fmla="*/ 3949 h 10000"/>
                <a:gd name="connsiteX379" fmla="*/ 7850 w 10000"/>
                <a:gd name="connsiteY379" fmla="*/ 3474 h 10000"/>
                <a:gd name="connsiteX380" fmla="*/ 7868 w 10000"/>
                <a:gd name="connsiteY380" fmla="*/ 2936 h 10000"/>
                <a:gd name="connsiteX381" fmla="*/ 7897 w 10000"/>
                <a:gd name="connsiteY381" fmla="*/ 2808 h 10000"/>
                <a:gd name="connsiteX382" fmla="*/ 7915 w 10000"/>
                <a:gd name="connsiteY382" fmla="*/ 3474 h 10000"/>
                <a:gd name="connsiteX383" fmla="*/ 7933 w 10000"/>
                <a:gd name="connsiteY383" fmla="*/ 4462 h 10000"/>
                <a:gd name="connsiteX384" fmla="*/ 7951 w 10000"/>
                <a:gd name="connsiteY384" fmla="*/ 4590 h 10000"/>
                <a:gd name="connsiteX385" fmla="*/ 7976 w 10000"/>
                <a:gd name="connsiteY385" fmla="*/ 4333 h 10000"/>
                <a:gd name="connsiteX386" fmla="*/ 7994 w 10000"/>
                <a:gd name="connsiteY386" fmla="*/ 4295 h 10000"/>
                <a:gd name="connsiteX387" fmla="*/ 8012 w 10000"/>
                <a:gd name="connsiteY387" fmla="*/ 4205 h 10000"/>
                <a:gd name="connsiteX388" fmla="*/ 8030 w 10000"/>
                <a:gd name="connsiteY388" fmla="*/ 3949 h 10000"/>
                <a:gd name="connsiteX389" fmla="*/ 8048 w 10000"/>
                <a:gd name="connsiteY389" fmla="*/ 4654 h 10000"/>
                <a:gd name="connsiteX390" fmla="*/ 8074 w 10000"/>
                <a:gd name="connsiteY390" fmla="*/ 5282 h 10000"/>
                <a:gd name="connsiteX391" fmla="*/ 8092 w 10000"/>
                <a:gd name="connsiteY391" fmla="*/ 6051 h 10000"/>
                <a:gd name="connsiteX392" fmla="*/ 8120 w 10000"/>
                <a:gd name="connsiteY392" fmla="*/ 6718 h 10000"/>
                <a:gd name="connsiteX393" fmla="*/ 8139 w 10000"/>
                <a:gd name="connsiteY393" fmla="*/ 6821 h 10000"/>
                <a:gd name="connsiteX394" fmla="*/ 8157 w 10000"/>
                <a:gd name="connsiteY394" fmla="*/ 6462 h 10000"/>
                <a:gd name="connsiteX395" fmla="*/ 8175 w 10000"/>
                <a:gd name="connsiteY395" fmla="*/ 5321 h 10000"/>
                <a:gd name="connsiteX396" fmla="*/ 8193 w 10000"/>
                <a:gd name="connsiteY396" fmla="*/ 2769 h 10000"/>
                <a:gd name="connsiteX397" fmla="*/ 8211 w 10000"/>
                <a:gd name="connsiteY397" fmla="*/ 1244 h 10000"/>
                <a:gd name="connsiteX398" fmla="*/ 8229 w 10000"/>
                <a:gd name="connsiteY398" fmla="*/ 962 h 10000"/>
                <a:gd name="connsiteX399" fmla="*/ 8254 w 10000"/>
                <a:gd name="connsiteY399" fmla="*/ 3603 h 10000"/>
                <a:gd name="connsiteX400" fmla="*/ 8272 w 10000"/>
                <a:gd name="connsiteY400" fmla="*/ 6846 h 10000"/>
                <a:gd name="connsiteX401" fmla="*/ 8297 w 10000"/>
                <a:gd name="connsiteY401" fmla="*/ 8282 h 10000"/>
                <a:gd name="connsiteX402" fmla="*/ 8315 w 10000"/>
                <a:gd name="connsiteY402" fmla="*/ 8218 h 10000"/>
                <a:gd name="connsiteX403" fmla="*/ 8333 w 10000"/>
                <a:gd name="connsiteY403" fmla="*/ 7679 h 10000"/>
                <a:gd name="connsiteX404" fmla="*/ 8351 w 10000"/>
                <a:gd name="connsiteY404" fmla="*/ 7038 h 10000"/>
                <a:gd name="connsiteX405" fmla="*/ 8369 w 10000"/>
                <a:gd name="connsiteY405" fmla="*/ 6436 h 10000"/>
                <a:gd name="connsiteX406" fmla="*/ 8398 w 10000"/>
                <a:gd name="connsiteY406" fmla="*/ 6115 h 10000"/>
                <a:gd name="connsiteX407" fmla="*/ 8416 w 10000"/>
                <a:gd name="connsiteY407" fmla="*/ 5833 h 10000"/>
                <a:gd name="connsiteX408" fmla="*/ 8434 w 10000"/>
                <a:gd name="connsiteY408" fmla="*/ 5449 h 10000"/>
                <a:gd name="connsiteX409" fmla="*/ 8452 w 10000"/>
                <a:gd name="connsiteY409" fmla="*/ 4872 h 10000"/>
                <a:gd name="connsiteX410" fmla="*/ 8470 w 10000"/>
                <a:gd name="connsiteY410" fmla="*/ 4333 h 10000"/>
                <a:gd name="connsiteX411" fmla="*/ 8496 w 10000"/>
                <a:gd name="connsiteY411" fmla="*/ 3795 h 10000"/>
                <a:gd name="connsiteX412" fmla="*/ 8514 w 10000"/>
                <a:gd name="connsiteY412" fmla="*/ 3538 h 10000"/>
                <a:gd name="connsiteX413" fmla="*/ 8532 w 10000"/>
                <a:gd name="connsiteY413" fmla="*/ 3244 h 10000"/>
                <a:gd name="connsiteX414" fmla="*/ 8557 w 10000"/>
                <a:gd name="connsiteY414" fmla="*/ 3372 h 10000"/>
                <a:gd name="connsiteX415" fmla="*/ 8575 w 10000"/>
                <a:gd name="connsiteY415" fmla="*/ 3244 h 10000"/>
                <a:gd name="connsiteX416" fmla="*/ 8593 w 10000"/>
                <a:gd name="connsiteY416" fmla="*/ 2513 h 10000"/>
                <a:gd name="connsiteX417" fmla="*/ 8611 w 10000"/>
                <a:gd name="connsiteY417" fmla="*/ 2897 h 10000"/>
                <a:gd name="connsiteX418" fmla="*/ 8629 w 10000"/>
                <a:gd name="connsiteY418" fmla="*/ 5128 h 10000"/>
                <a:gd name="connsiteX419" fmla="*/ 8658 w 10000"/>
                <a:gd name="connsiteY419" fmla="*/ 6846 h 10000"/>
                <a:gd name="connsiteX420" fmla="*/ 8676 w 10000"/>
                <a:gd name="connsiteY420" fmla="*/ 7038 h 10000"/>
                <a:gd name="connsiteX421" fmla="*/ 8694 w 10000"/>
                <a:gd name="connsiteY421" fmla="*/ 6821 h 10000"/>
                <a:gd name="connsiteX422" fmla="*/ 8719 w 10000"/>
                <a:gd name="connsiteY422" fmla="*/ 6051 h 10000"/>
                <a:gd name="connsiteX423" fmla="*/ 8737 w 10000"/>
                <a:gd name="connsiteY423" fmla="*/ 4974 h 10000"/>
                <a:gd name="connsiteX424" fmla="*/ 8755 w 10000"/>
                <a:gd name="connsiteY424" fmla="*/ 3885 h 10000"/>
                <a:gd name="connsiteX425" fmla="*/ 8773 w 10000"/>
                <a:gd name="connsiteY425" fmla="*/ 3795 h 10000"/>
                <a:gd name="connsiteX426" fmla="*/ 8791 w 10000"/>
                <a:gd name="connsiteY426" fmla="*/ 4910 h 10000"/>
                <a:gd name="connsiteX427" fmla="*/ 8810 w 10000"/>
                <a:gd name="connsiteY427" fmla="*/ 6590 h 10000"/>
                <a:gd name="connsiteX428" fmla="*/ 8835 w 10000"/>
                <a:gd name="connsiteY428" fmla="*/ 7705 h 10000"/>
                <a:gd name="connsiteX429" fmla="*/ 8853 w 10000"/>
                <a:gd name="connsiteY429" fmla="*/ 7641 h 10000"/>
                <a:gd name="connsiteX430" fmla="*/ 8871 w 10000"/>
                <a:gd name="connsiteY430" fmla="*/ 6974 h 10000"/>
                <a:gd name="connsiteX431" fmla="*/ 8889 w 10000"/>
                <a:gd name="connsiteY431" fmla="*/ 6244 h 10000"/>
                <a:gd name="connsiteX432" fmla="*/ 8918 w 10000"/>
                <a:gd name="connsiteY432" fmla="*/ 5667 h 10000"/>
                <a:gd name="connsiteX433" fmla="*/ 8936 w 10000"/>
                <a:gd name="connsiteY433" fmla="*/ 5282 h 10000"/>
                <a:gd name="connsiteX434" fmla="*/ 8954 w 10000"/>
                <a:gd name="connsiteY434" fmla="*/ 4782 h 10000"/>
                <a:gd name="connsiteX435" fmla="*/ 8972 w 10000"/>
                <a:gd name="connsiteY435" fmla="*/ 3987 h 10000"/>
                <a:gd name="connsiteX436" fmla="*/ 8997 w 10000"/>
                <a:gd name="connsiteY436" fmla="*/ 3244 h 10000"/>
                <a:gd name="connsiteX437" fmla="*/ 9015 w 10000"/>
                <a:gd name="connsiteY437" fmla="*/ 2872 h 10000"/>
                <a:gd name="connsiteX438" fmla="*/ 9033 w 10000"/>
                <a:gd name="connsiteY438" fmla="*/ 2962 h 10000"/>
                <a:gd name="connsiteX439" fmla="*/ 9051 w 10000"/>
                <a:gd name="connsiteY439" fmla="*/ 3667 h 10000"/>
                <a:gd name="connsiteX440" fmla="*/ 9069 w 10000"/>
                <a:gd name="connsiteY440" fmla="*/ 5321 h 10000"/>
                <a:gd name="connsiteX441" fmla="*/ 9098 w 10000"/>
                <a:gd name="connsiteY441" fmla="*/ 6462 h 10000"/>
                <a:gd name="connsiteX442" fmla="*/ 9113 w 10000"/>
                <a:gd name="connsiteY442" fmla="*/ 6051 h 10000"/>
                <a:gd name="connsiteX443" fmla="*/ 9141 w 10000"/>
                <a:gd name="connsiteY443" fmla="*/ 5103 h 10000"/>
                <a:gd name="connsiteX444" fmla="*/ 9159 w 10000"/>
                <a:gd name="connsiteY444" fmla="*/ 4551 h 10000"/>
                <a:gd name="connsiteX445" fmla="*/ 9177 w 10000"/>
                <a:gd name="connsiteY445" fmla="*/ 4974 h 10000"/>
                <a:gd name="connsiteX446" fmla="*/ 9196 w 10000"/>
                <a:gd name="connsiteY446" fmla="*/ 5897 h 10000"/>
                <a:gd name="connsiteX447" fmla="*/ 9214 w 10000"/>
                <a:gd name="connsiteY447" fmla="*/ 6179 h 10000"/>
                <a:gd name="connsiteX448" fmla="*/ 9232 w 10000"/>
                <a:gd name="connsiteY448" fmla="*/ 5667 h 10000"/>
                <a:gd name="connsiteX449" fmla="*/ 9257 w 10000"/>
                <a:gd name="connsiteY449" fmla="*/ 5154 h 10000"/>
                <a:gd name="connsiteX450" fmla="*/ 9275 w 10000"/>
                <a:gd name="connsiteY450" fmla="*/ 4910 h 10000"/>
                <a:gd name="connsiteX451" fmla="*/ 9293 w 10000"/>
                <a:gd name="connsiteY451" fmla="*/ 4718 h 10000"/>
                <a:gd name="connsiteX452" fmla="*/ 9322 w 10000"/>
                <a:gd name="connsiteY452" fmla="*/ 4462 h 10000"/>
                <a:gd name="connsiteX453" fmla="*/ 9340 w 10000"/>
                <a:gd name="connsiteY453" fmla="*/ 4179 h 10000"/>
                <a:gd name="connsiteX454" fmla="*/ 9358 w 10000"/>
                <a:gd name="connsiteY454" fmla="*/ 4115 h 10000"/>
                <a:gd name="connsiteX455" fmla="*/ 9376 w 10000"/>
                <a:gd name="connsiteY455" fmla="*/ 4141 h 10000"/>
                <a:gd name="connsiteX456" fmla="*/ 9390 w 10000"/>
                <a:gd name="connsiteY456" fmla="*/ 4462 h 10000"/>
                <a:gd name="connsiteX457" fmla="*/ 9419 w 10000"/>
                <a:gd name="connsiteY457" fmla="*/ 4782 h 10000"/>
                <a:gd name="connsiteX458" fmla="*/ 9437 w 10000"/>
                <a:gd name="connsiteY458" fmla="*/ 5410 h 10000"/>
                <a:gd name="connsiteX459" fmla="*/ 9455 w 10000"/>
                <a:gd name="connsiteY459" fmla="*/ 6090 h 10000"/>
                <a:gd name="connsiteX460" fmla="*/ 9473 w 10000"/>
                <a:gd name="connsiteY460" fmla="*/ 6308 h 10000"/>
                <a:gd name="connsiteX461" fmla="*/ 9491 w 10000"/>
                <a:gd name="connsiteY461" fmla="*/ 6026 h 10000"/>
                <a:gd name="connsiteX462" fmla="*/ 9517 w 10000"/>
                <a:gd name="connsiteY462" fmla="*/ 5321 h 10000"/>
                <a:gd name="connsiteX463" fmla="*/ 9535 w 10000"/>
                <a:gd name="connsiteY463" fmla="*/ 4936 h 10000"/>
                <a:gd name="connsiteX464" fmla="*/ 9553 w 10000"/>
                <a:gd name="connsiteY464" fmla="*/ 4782 h 10000"/>
                <a:gd name="connsiteX465" fmla="*/ 9582 w 10000"/>
                <a:gd name="connsiteY465" fmla="*/ 5000 h 10000"/>
                <a:gd name="connsiteX466" fmla="*/ 9600 w 10000"/>
                <a:gd name="connsiteY466" fmla="*/ 5218 h 10000"/>
                <a:gd name="connsiteX467" fmla="*/ 9618 w 10000"/>
                <a:gd name="connsiteY467" fmla="*/ 5192 h 10000"/>
                <a:gd name="connsiteX468" fmla="*/ 9636 w 10000"/>
                <a:gd name="connsiteY468" fmla="*/ 5346 h 10000"/>
                <a:gd name="connsiteX469" fmla="*/ 9654 w 10000"/>
                <a:gd name="connsiteY469" fmla="*/ 5128 h 10000"/>
                <a:gd name="connsiteX470" fmla="*/ 9679 w 10000"/>
                <a:gd name="connsiteY470" fmla="*/ 4974 h 10000"/>
                <a:gd name="connsiteX471" fmla="*/ 9697 w 10000"/>
                <a:gd name="connsiteY471" fmla="*/ 4936 h 10000"/>
                <a:gd name="connsiteX472" fmla="*/ 9722 w 10000"/>
                <a:gd name="connsiteY472" fmla="*/ 5000 h 10000"/>
                <a:gd name="connsiteX473" fmla="*/ 9740 w 10000"/>
                <a:gd name="connsiteY473" fmla="*/ 4872 h 10000"/>
                <a:gd name="connsiteX474" fmla="*/ 9758 w 10000"/>
                <a:gd name="connsiteY474" fmla="*/ 4679 h 10000"/>
                <a:gd name="connsiteX475" fmla="*/ 9776 w 10000"/>
                <a:gd name="connsiteY475" fmla="*/ 4744 h 10000"/>
                <a:gd name="connsiteX476" fmla="*/ 9794 w 10000"/>
                <a:gd name="connsiteY476" fmla="*/ 4974 h 10000"/>
                <a:gd name="connsiteX477" fmla="*/ 9812 w 10000"/>
                <a:gd name="connsiteY477" fmla="*/ 4910 h 10000"/>
                <a:gd name="connsiteX478" fmla="*/ 9830 w 10000"/>
                <a:gd name="connsiteY478" fmla="*/ 4872 h 10000"/>
                <a:gd name="connsiteX479" fmla="*/ 9859 w 10000"/>
                <a:gd name="connsiteY479" fmla="*/ 4654 h 10000"/>
                <a:gd name="connsiteX480" fmla="*/ 9877 w 10000"/>
                <a:gd name="connsiteY480" fmla="*/ 4397 h 10000"/>
                <a:gd name="connsiteX481" fmla="*/ 9895 w 10000"/>
                <a:gd name="connsiteY481" fmla="*/ 4590 h 10000"/>
                <a:gd name="connsiteX482" fmla="*/ 9913 w 10000"/>
                <a:gd name="connsiteY482" fmla="*/ 4679 h 10000"/>
                <a:gd name="connsiteX483" fmla="*/ 9939 w 10000"/>
                <a:gd name="connsiteY483" fmla="*/ 4744 h 10000"/>
                <a:gd name="connsiteX484" fmla="*/ 9957 w 10000"/>
                <a:gd name="connsiteY484" fmla="*/ 4782 h 10000"/>
                <a:gd name="connsiteX485" fmla="*/ 9975 w 10000"/>
                <a:gd name="connsiteY485" fmla="*/ 4744 h 10000"/>
                <a:gd name="connsiteX486" fmla="*/ 10000 w 10000"/>
                <a:gd name="connsiteY486" fmla="*/ 534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6 w 10000"/>
                <a:gd name="connsiteY11" fmla="*/ 6333 h 10000"/>
                <a:gd name="connsiteX12" fmla="*/ 245 w 10000"/>
                <a:gd name="connsiteY12" fmla="*/ 6115 h 10000"/>
                <a:gd name="connsiteX13" fmla="*/ 260 w 10000"/>
                <a:gd name="connsiteY13" fmla="*/ 5667 h 10000"/>
                <a:gd name="connsiteX14" fmla="*/ 278 w 10000"/>
                <a:gd name="connsiteY14" fmla="*/ 5385 h 10000"/>
                <a:gd name="connsiteX15" fmla="*/ 296 w 10000"/>
                <a:gd name="connsiteY15" fmla="*/ 4872 h 10000"/>
                <a:gd name="connsiteX16" fmla="*/ 314 w 10000"/>
                <a:gd name="connsiteY16" fmla="*/ 4013 h 10000"/>
                <a:gd name="connsiteX17" fmla="*/ 343 w 10000"/>
                <a:gd name="connsiteY17" fmla="*/ 3795 h 10000"/>
                <a:gd name="connsiteX18" fmla="*/ 361 w 10000"/>
                <a:gd name="connsiteY18" fmla="*/ 3859 h 10000"/>
                <a:gd name="connsiteX19" fmla="*/ 379 w 10000"/>
                <a:gd name="connsiteY19" fmla="*/ 4115 h 10000"/>
                <a:gd name="connsiteX20" fmla="*/ 404 w 10000"/>
                <a:gd name="connsiteY20" fmla="*/ 4872 h 10000"/>
                <a:gd name="connsiteX21" fmla="*/ 422 w 10000"/>
                <a:gd name="connsiteY21" fmla="*/ 5513 h 10000"/>
                <a:gd name="connsiteX22" fmla="*/ 440 w 10000"/>
                <a:gd name="connsiteY22" fmla="*/ 5513 h 10000"/>
                <a:gd name="connsiteX23" fmla="*/ 458 w 10000"/>
                <a:gd name="connsiteY23" fmla="*/ 5641 h 10000"/>
                <a:gd name="connsiteX24" fmla="*/ 476 w 10000"/>
                <a:gd name="connsiteY24" fmla="*/ 5705 h 10000"/>
                <a:gd name="connsiteX25" fmla="*/ 494 w 10000"/>
                <a:gd name="connsiteY25" fmla="*/ 5833 h 10000"/>
                <a:gd name="connsiteX26" fmla="*/ 523 w 10000"/>
                <a:gd name="connsiteY26" fmla="*/ 5731 h 10000"/>
                <a:gd name="connsiteX27" fmla="*/ 538 w 10000"/>
                <a:gd name="connsiteY27" fmla="*/ 5321 h 10000"/>
                <a:gd name="connsiteX28" fmla="*/ 556 w 10000"/>
                <a:gd name="connsiteY28" fmla="*/ 4974 h 10000"/>
                <a:gd name="connsiteX29" fmla="*/ 584 w 10000"/>
                <a:gd name="connsiteY29" fmla="*/ 4526 h 10000"/>
                <a:gd name="connsiteX30" fmla="*/ 602 w 10000"/>
                <a:gd name="connsiteY30" fmla="*/ 4051 h 10000"/>
                <a:gd name="connsiteX31" fmla="*/ 620 w 10000"/>
                <a:gd name="connsiteY31" fmla="*/ 3372 h 10000"/>
                <a:gd name="connsiteX32" fmla="*/ 639 w 10000"/>
                <a:gd name="connsiteY32" fmla="*/ 3026 h 10000"/>
                <a:gd name="connsiteX33" fmla="*/ 664 w 10000"/>
                <a:gd name="connsiteY33" fmla="*/ 3282 h 10000"/>
                <a:gd name="connsiteX34" fmla="*/ 682 w 10000"/>
                <a:gd name="connsiteY34" fmla="*/ 4551 h 10000"/>
                <a:gd name="connsiteX35" fmla="*/ 700 w 10000"/>
                <a:gd name="connsiteY35" fmla="*/ 6090 h 10000"/>
                <a:gd name="connsiteX36" fmla="*/ 718 w 10000"/>
                <a:gd name="connsiteY36" fmla="*/ 7256 h 10000"/>
                <a:gd name="connsiteX37" fmla="*/ 736 w 10000"/>
                <a:gd name="connsiteY37" fmla="*/ 7449 h 10000"/>
                <a:gd name="connsiteX38" fmla="*/ 765 w 10000"/>
                <a:gd name="connsiteY38" fmla="*/ 7077 h 10000"/>
                <a:gd name="connsiteX39" fmla="*/ 783 w 10000"/>
                <a:gd name="connsiteY39" fmla="*/ 5603 h 10000"/>
                <a:gd name="connsiteX40" fmla="*/ 797 w 10000"/>
                <a:gd name="connsiteY40" fmla="*/ 3282 h 10000"/>
                <a:gd name="connsiteX41" fmla="*/ 815 w 10000"/>
                <a:gd name="connsiteY41" fmla="*/ 1308 h 10000"/>
                <a:gd name="connsiteX42" fmla="*/ 844 w 10000"/>
                <a:gd name="connsiteY42" fmla="*/ 962 h 10000"/>
                <a:gd name="connsiteX43" fmla="*/ 862 w 10000"/>
                <a:gd name="connsiteY43" fmla="*/ 3282 h 10000"/>
                <a:gd name="connsiteX44" fmla="*/ 880 w 10000"/>
                <a:gd name="connsiteY44" fmla="*/ 7744 h 10000"/>
                <a:gd name="connsiteX45" fmla="*/ 898 w 10000"/>
                <a:gd name="connsiteY45" fmla="*/ 10000 h 10000"/>
                <a:gd name="connsiteX46" fmla="*/ 916 w 10000"/>
                <a:gd name="connsiteY46" fmla="*/ 8821 h 10000"/>
                <a:gd name="connsiteX47" fmla="*/ 942 w 10000"/>
                <a:gd name="connsiteY47" fmla="*/ 6564 h 10000"/>
                <a:gd name="connsiteX48" fmla="*/ 960 w 10000"/>
                <a:gd name="connsiteY48" fmla="*/ 5064 h 10000"/>
                <a:gd name="connsiteX49" fmla="*/ 988 w 10000"/>
                <a:gd name="connsiteY49" fmla="*/ 4744 h 10000"/>
                <a:gd name="connsiteX50" fmla="*/ 1006 w 10000"/>
                <a:gd name="connsiteY50" fmla="*/ 5000 h 10000"/>
                <a:gd name="connsiteX51" fmla="*/ 1025 w 10000"/>
                <a:gd name="connsiteY51" fmla="*/ 5513 h 10000"/>
                <a:gd name="connsiteX52" fmla="*/ 1043 w 10000"/>
                <a:gd name="connsiteY52" fmla="*/ 5641 h 10000"/>
                <a:gd name="connsiteX53" fmla="*/ 1061 w 10000"/>
                <a:gd name="connsiteY53" fmla="*/ 5577 h 10000"/>
                <a:gd name="connsiteX54" fmla="*/ 1075 w 10000"/>
                <a:gd name="connsiteY54" fmla="*/ 5346 h 10000"/>
                <a:gd name="connsiteX55" fmla="*/ 1093 w 10000"/>
                <a:gd name="connsiteY55" fmla="*/ 4936 h 10000"/>
                <a:gd name="connsiteX56" fmla="*/ 1122 w 10000"/>
                <a:gd name="connsiteY56" fmla="*/ 3756 h 10000"/>
                <a:gd name="connsiteX57" fmla="*/ 1140 w 10000"/>
                <a:gd name="connsiteY57" fmla="*/ 3372 h 10000"/>
                <a:gd name="connsiteX58" fmla="*/ 1165 w 10000"/>
                <a:gd name="connsiteY58" fmla="*/ 3346 h 10000"/>
                <a:gd name="connsiteX59" fmla="*/ 1183 w 10000"/>
                <a:gd name="connsiteY59" fmla="*/ 3372 h 10000"/>
                <a:gd name="connsiteX60" fmla="*/ 1201 w 10000"/>
                <a:gd name="connsiteY60" fmla="*/ 4333 h 10000"/>
                <a:gd name="connsiteX61" fmla="*/ 1219 w 10000"/>
                <a:gd name="connsiteY61" fmla="*/ 5346 h 10000"/>
                <a:gd name="connsiteX62" fmla="*/ 1237 w 10000"/>
                <a:gd name="connsiteY62" fmla="*/ 6308 h 10000"/>
                <a:gd name="connsiteX63" fmla="*/ 1266 w 10000"/>
                <a:gd name="connsiteY63" fmla="*/ 6885 h 10000"/>
                <a:gd name="connsiteX64" fmla="*/ 1284 w 10000"/>
                <a:gd name="connsiteY64" fmla="*/ 7077 h 10000"/>
                <a:gd name="connsiteX65" fmla="*/ 1302 w 10000"/>
                <a:gd name="connsiteY65" fmla="*/ 6564 h 10000"/>
                <a:gd name="connsiteX66" fmla="*/ 1320 w 10000"/>
                <a:gd name="connsiteY66" fmla="*/ 6244 h 10000"/>
                <a:gd name="connsiteX67" fmla="*/ 1338 w 10000"/>
                <a:gd name="connsiteY67" fmla="*/ 5897 h 10000"/>
                <a:gd name="connsiteX68" fmla="*/ 1364 w 10000"/>
                <a:gd name="connsiteY68" fmla="*/ 5192 h 10000"/>
                <a:gd name="connsiteX69" fmla="*/ 1382 w 10000"/>
                <a:gd name="connsiteY69" fmla="*/ 4359 h 10000"/>
                <a:gd name="connsiteX70" fmla="*/ 1400 w 10000"/>
                <a:gd name="connsiteY70" fmla="*/ 3628 h 10000"/>
                <a:gd name="connsiteX71" fmla="*/ 1425 w 10000"/>
                <a:gd name="connsiteY71" fmla="*/ 3064 h 10000"/>
                <a:gd name="connsiteX72" fmla="*/ 1443 w 10000"/>
                <a:gd name="connsiteY72" fmla="*/ 3500 h 10000"/>
                <a:gd name="connsiteX73" fmla="*/ 1461 w 10000"/>
                <a:gd name="connsiteY73" fmla="*/ 4423 h 10000"/>
                <a:gd name="connsiteX74" fmla="*/ 1479 w 10000"/>
                <a:gd name="connsiteY74" fmla="*/ 4910 h 10000"/>
                <a:gd name="connsiteX75" fmla="*/ 1497 w 10000"/>
                <a:gd name="connsiteY75" fmla="*/ 4333 h 10000"/>
                <a:gd name="connsiteX76" fmla="*/ 1526 w 10000"/>
                <a:gd name="connsiteY76" fmla="*/ 3154 h 10000"/>
                <a:gd name="connsiteX77" fmla="*/ 1544 w 10000"/>
                <a:gd name="connsiteY77" fmla="*/ 2513 h 10000"/>
                <a:gd name="connsiteX78" fmla="*/ 1562 w 10000"/>
                <a:gd name="connsiteY78" fmla="*/ 3564 h 10000"/>
                <a:gd name="connsiteX79" fmla="*/ 1587 w 10000"/>
                <a:gd name="connsiteY79" fmla="*/ 5385 h 10000"/>
                <a:gd name="connsiteX80" fmla="*/ 1605 w 10000"/>
                <a:gd name="connsiteY80" fmla="*/ 6308 h 10000"/>
                <a:gd name="connsiteX81" fmla="*/ 1623 w 10000"/>
                <a:gd name="connsiteY81" fmla="*/ 5731 h 10000"/>
                <a:gd name="connsiteX82" fmla="*/ 1641 w 10000"/>
                <a:gd name="connsiteY82" fmla="*/ 5346 h 10000"/>
                <a:gd name="connsiteX83" fmla="*/ 1659 w 10000"/>
                <a:gd name="connsiteY83" fmla="*/ 5513 h 10000"/>
                <a:gd name="connsiteX84" fmla="*/ 1677 w 10000"/>
                <a:gd name="connsiteY84" fmla="*/ 5667 h 10000"/>
                <a:gd name="connsiteX85" fmla="*/ 1703 w 10000"/>
                <a:gd name="connsiteY85" fmla="*/ 6308 h 10000"/>
                <a:gd name="connsiteX86" fmla="*/ 1721 w 10000"/>
                <a:gd name="connsiteY86" fmla="*/ 6462 h 10000"/>
                <a:gd name="connsiteX87" fmla="*/ 1739 w 10000"/>
                <a:gd name="connsiteY87" fmla="*/ 6051 h 10000"/>
                <a:gd name="connsiteX88" fmla="*/ 1757 w 10000"/>
                <a:gd name="connsiteY88" fmla="*/ 5513 h 10000"/>
                <a:gd name="connsiteX89" fmla="*/ 1786 w 10000"/>
                <a:gd name="connsiteY89" fmla="*/ 5385 h 10000"/>
                <a:gd name="connsiteX90" fmla="*/ 1804 w 10000"/>
                <a:gd name="connsiteY90" fmla="*/ 5449 h 10000"/>
                <a:gd name="connsiteX91" fmla="*/ 1822 w 10000"/>
                <a:gd name="connsiteY91" fmla="*/ 5513 h 10000"/>
                <a:gd name="connsiteX92" fmla="*/ 1847 w 10000"/>
                <a:gd name="connsiteY92" fmla="*/ 5192 h 10000"/>
                <a:gd name="connsiteX93" fmla="*/ 1865 w 10000"/>
                <a:gd name="connsiteY93" fmla="*/ 4397 h 10000"/>
                <a:gd name="connsiteX94" fmla="*/ 1883 w 10000"/>
                <a:gd name="connsiteY94" fmla="*/ 4295 h 10000"/>
                <a:gd name="connsiteX95" fmla="*/ 1901 w 10000"/>
                <a:gd name="connsiteY95" fmla="*/ 4526 h 10000"/>
                <a:gd name="connsiteX96" fmla="*/ 1919 w 10000"/>
                <a:gd name="connsiteY96" fmla="*/ 5385 h 10000"/>
                <a:gd name="connsiteX97" fmla="*/ 1937 w 10000"/>
                <a:gd name="connsiteY97" fmla="*/ 6590 h 10000"/>
                <a:gd name="connsiteX98" fmla="*/ 1955 w 10000"/>
                <a:gd name="connsiteY98" fmla="*/ 6949 h 10000"/>
                <a:gd name="connsiteX99" fmla="*/ 1981 w 10000"/>
                <a:gd name="connsiteY99" fmla="*/ 6141 h 10000"/>
                <a:gd name="connsiteX100" fmla="*/ 2009 w 10000"/>
                <a:gd name="connsiteY100" fmla="*/ 5346 h 10000"/>
                <a:gd name="connsiteX101" fmla="*/ 2027 w 10000"/>
                <a:gd name="connsiteY101" fmla="*/ 5154 h 10000"/>
                <a:gd name="connsiteX102" fmla="*/ 2045 w 10000"/>
                <a:gd name="connsiteY102" fmla="*/ 5641 h 10000"/>
                <a:gd name="connsiteX103" fmla="*/ 2063 w 10000"/>
                <a:gd name="connsiteY103" fmla="*/ 5795 h 10000"/>
                <a:gd name="connsiteX104" fmla="*/ 2082 w 10000"/>
                <a:gd name="connsiteY104" fmla="*/ 5731 h 10000"/>
                <a:gd name="connsiteX105" fmla="*/ 2100 w 10000"/>
                <a:gd name="connsiteY105" fmla="*/ 5346 h 10000"/>
                <a:gd name="connsiteX106" fmla="*/ 2125 w 10000"/>
                <a:gd name="connsiteY106" fmla="*/ 4910 h 10000"/>
                <a:gd name="connsiteX107" fmla="*/ 2143 w 10000"/>
                <a:gd name="connsiteY107" fmla="*/ 4615 h 10000"/>
                <a:gd name="connsiteX108" fmla="*/ 2161 w 10000"/>
                <a:gd name="connsiteY108" fmla="*/ 4462 h 10000"/>
                <a:gd name="connsiteX109" fmla="*/ 2186 w 10000"/>
                <a:gd name="connsiteY109" fmla="*/ 4423 h 10000"/>
                <a:gd name="connsiteX110" fmla="*/ 2204 w 10000"/>
                <a:gd name="connsiteY110" fmla="*/ 4397 h 10000"/>
                <a:gd name="connsiteX111" fmla="*/ 2222 w 10000"/>
                <a:gd name="connsiteY111" fmla="*/ 4179 h 10000"/>
                <a:gd name="connsiteX112" fmla="*/ 2240 w 10000"/>
                <a:gd name="connsiteY112" fmla="*/ 3731 h 10000"/>
                <a:gd name="connsiteX113" fmla="*/ 2258 w 10000"/>
                <a:gd name="connsiteY113" fmla="*/ 3000 h 10000"/>
                <a:gd name="connsiteX114" fmla="*/ 2287 w 10000"/>
                <a:gd name="connsiteY114" fmla="*/ 2513 h 10000"/>
                <a:gd name="connsiteX115" fmla="*/ 2305 w 10000"/>
                <a:gd name="connsiteY115" fmla="*/ 3026 h 10000"/>
                <a:gd name="connsiteX116" fmla="*/ 2323 w 10000"/>
                <a:gd name="connsiteY116" fmla="*/ 4590 h 10000"/>
                <a:gd name="connsiteX117" fmla="*/ 2341 w 10000"/>
                <a:gd name="connsiteY117" fmla="*/ 6397 h 10000"/>
                <a:gd name="connsiteX118" fmla="*/ 2359 w 10000"/>
                <a:gd name="connsiteY118" fmla="*/ 7192 h 10000"/>
                <a:gd name="connsiteX119" fmla="*/ 2385 w 10000"/>
                <a:gd name="connsiteY119" fmla="*/ 6910 h 10000"/>
                <a:gd name="connsiteX120" fmla="*/ 2403 w 10000"/>
                <a:gd name="connsiteY120" fmla="*/ 6179 h 10000"/>
                <a:gd name="connsiteX121" fmla="*/ 2421 w 10000"/>
                <a:gd name="connsiteY121" fmla="*/ 4936 h 10000"/>
                <a:gd name="connsiteX122" fmla="*/ 2449 w 10000"/>
                <a:gd name="connsiteY122" fmla="*/ 3603 h 10000"/>
                <a:gd name="connsiteX123" fmla="*/ 2464 w 10000"/>
                <a:gd name="connsiteY123" fmla="*/ 2872 h 10000"/>
                <a:gd name="connsiteX124" fmla="*/ 2482 w 10000"/>
                <a:gd name="connsiteY124" fmla="*/ 2231 h 10000"/>
                <a:gd name="connsiteX125" fmla="*/ 2500 w 10000"/>
                <a:gd name="connsiteY125" fmla="*/ 3064 h 10000"/>
                <a:gd name="connsiteX126" fmla="*/ 2518 w 10000"/>
                <a:gd name="connsiteY126" fmla="*/ 5577 h 10000"/>
                <a:gd name="connsiteX127" fmla="*/ 2547 w 10000"/>
                <a:gd name="connsiteY127" fmla="*/ 7359 h 10000"/>
                <a:gd name="connsiteX128" fmla="*/ 2565 w 10000"/>
                <a:gd name="connsiteY128" fmla="*/ 7128 h 10000"/>
                <a:gd name="connsiteX129" fmla="*/ 2590 w 10000"/>
                <a:gd name="connsiteY129" fmla="*/ 6372 h 10000"/>
                <a:gd name="connsiteX130" fmla="*/ 2608 w 10000"/>
                <a:gd name="connsiteY130" fmla="*/ 5538 h 10000"/>
                <a:gd name="connsiteX131" fmla="*/ 2626 w 10000"/>
                <a:gd name="connsiteY131" fmla="*/ 4654 h 10000"/>
                <a:gd name="connsiteX132" fmla="*/ 2644 w 10000"/>
                <a:gd name="connsiteY132" fmla="*/ 3987 h 10000"/>
                <a:gd name="connsiteX133" fmla="*/ 2662 w 10000"/>
                <a:gd name="connsiteY133" fmla="*/ 3410 h 10000"/>
                <a:gd name="connsiteX134" fmla="*/ 2680 w 10000"/>
                <a:gd name="connsiteY134" fmla="*/ 3885 h 10000"/>
                <a:gd name="connsiteX135" fmla="*/ 2698 w 10000"/>
                <a:gd name="connsiteY135" fmla="*/ 5987 h 10000"/>
                <a:gd name="connsiteX136" fmla="*/ 2727 w 10000"/>
                <a:gd name="connsiteY136" fmla="*/ 7679 h 10000"/>
                <a:gd name="connsiteX137" fmla="*/ 2742 w 10000"/>
                <a:gd name="connsiteY137" fmla="*/ 7641 h 10000"/>
                <a:gd name="connsiteX138" fmla="*/ 2760 w 10000"/>
                <a:gd name="connsiteY138" fmla="*/ 7103 h 10000"/>
                <a:gd name="connsiteX139" fmla="*/ 2778 w 10000"/>
                <a:gd name="connsiteY139" fmla="*/ 6500 h 10000"/>
                <a:gd name="connsiteX140" fmla="*/ 2807 w 10000"/>
                <a:gd name="connsiteY140" fmla="*/ 5962 h 10000"/>
                <a:gd name="connsiteX141" fmla="*/ 2825 w 10000"/>
                <a:gd name="connsiteY141" fmla="*/ 5321 h 10000"/>
                <a:gd name="connsiteX142" fmla="*/ 2843 w 10000"/>
                <a:gd name="connsiteY142" fmla="*/ 4744 h 10000"/>
                <a:gd name="connsiteX143" fmla="*/ 2868 w 10000"/>
                <a:gd name="connsiteY143" fmla="*/ 4051 h 10000"/>
                <a:gd name="connsiteX144" fmla="*/ 2886 w 10000"/>
                <a:gd name="connsiteY144" fmla="*/ 3372 h 10000"/>
                <a:gd name="connsiteX145" fmla="*/ 2904 w 10000"/>
                <a:gd name="connsiteY145" fmla="*/ 3667 h 10000"/>
                <a:gd name="connsiteX146" fmla="*/ 2922 w 10000"/>
                <a:gd name="connsiteY146" fmla="*/ 4295 h 10000"/>
                <a:gd name="connsiteX147" fmla="*/ 2940 w 10000"/>
                <a:gd name="connsiteY147" fmla="*/ 4808 h 10000"/>
                <a:gd name="connsiteX148" fmla="*/ 2958 w 10000"/>
                <a:gd name="connsiteY148" fmla="*/ 5667 h 10000"/>
                <a:gd name="connsiteX149" fmla="*/ 2987 w 10000"/>
                <a:gd name="connsiteY149" fmla="*/ 6205 h 10000"/>
                <a:gd name="connsiteX150" fmla="*/ 3005 w 10000"/>
                <a:gd name="connsiteY150" fmla="*/ 6141 h 10000"/>
                <a:gd name="connsiteX151" fmla="*/ 3019 w 10000"/>
                <a:gd name="connsiteY151" fmla="*/ 5705 h 10000"/>
                <a:gd name="connsiteX152" fmla="*/ 3048 w 10000"/>
                <a:gd name="connsiteY152" fmla="*/ 5154 h 10000"/>
                <a:gd name="connsiteX153" fmla="*/ 3066 w 10000"/>
                <a:gd name="connsiteY153" fmla="*/ 4526 h 10000"/>
                <a:gd name="connsiteX154" fmla="*/ 3084 w 10000"/>
                <a:gd name="connsiteY154" fmla="*/ 4590 h 10000"/>
                <a:gd name="connsiteX155" fmla="*/ 3102 w 10000"/>
                <a:gd name="connsiteY155" fmla="*/ 5321 h 10000"/>
                <a:gd name="connsiteX156" fmla="*/ 3128 w 10000"/>
                <a:gd name="connsiteY156" fmla="*/ 5962 h 10000"/>
                <a:gd name="connsiteX157" fmla="*/ 3146 w 10000"/>
                <a:gd name="connsiteY157" fmla="*/ 5859 h 10000"/>
                <a:gd name="connsiteX158" fmla="*/ 3164 w 10000"/>
                <a:gd name="connsiteY158" fmla="*/ 5064 h 10000"/>
                <a:gd name="connsiteX159" fmla="*/ 3182 w 10000"/>
                <a:gd name="connsiteY159" fmla="*/ 4359 h 10000"/>
                <a:gd name="connsiteX160" fmla="*/ 3211 w 10000"/>
                <a:gd name="connsiteY160" fmla="*/ 4013 h 10000"/>
                <a:gd name="connsiteX161" fmla="*/ 3229 w 10000"/>
                <a:gd name="connsiteY161" fmla="*/ 4333 h 10000"/>
                <a:gd name="connsiteX162" fmla="*/ 3247 w 10000"/>
                <a:gd name="connsiteY162" fmla="*/ 4936 h 10000"/>
                <a:gd name="connsiteX163" fmla="*/ 3265 w 10000"/>
                <a:gd name="connsiteY163" fmla="*/ 5603 h 10000"/>
                <a:gd name="connsiteX164" fmla="*/ 3283 w 10000"/>
                <a:gd name="connsiteY164" fmla="*/ 5705 h 10000"/>
                <a:gd name="connsiteX165" fmla="*/ 3308 w 10000"/>
                <a:gd name="connsiteY165" fmla="*/ 5449 h 10000"/>
                <a:gd name="connsiteX166" fmla="*/ 3326 w 10000"/>
                <a:gd name="connsiteY166" fmla="*/ 5103 h 10000"/>
                <a:gd name="connsiteX167" fmla="*/ 3344 w 10000"/>
                <a:gd name="connsiteY167" fmla="*/ 4359 h 10000"/>
                <a:gd name="connsiteX168" fmla="*/ 3362 w 10000"/>
                <a:gd name="connsiteY168" fmla="*/ 3731 h 10000"/>
                <a:gd name="connsiteX169" fmla="*/ 3380 w 10000"/>
                <a:gd name="connsiteY169" fmla="*/ 3923 h 10000"/>
                <a:gd name="connsiteX170" fmla="*/ 3405 w 10000"/>
                <a:gd name="connsiteY170" fmla="*/ 3500 h 10000"/>
                <a:gd name="connsiteX171" fmla="*/ 3424 w 10000"/>
                <a:gd name="connsiteY171" fmla="*/ 2615 h 10000"/>
                <a:gd name="connsiteX172" fmla="*/ 3452 w 10000"/>
                <a:gd name="connsiteY172" fmla="*/ 897 h 10000"/>
                <a:gd name="connsiteX173" fmla="*/ 3470 w 10000"/>
                <a:gd name="connsiteY173" fmla="*/ 1154 h 10000"/>
                <a:gd name="connsiteX174" fmla="*/ 3488 w 10000"/>
                <a:gd name="connsiteY174" fmla="*/ 3987 h 10000"/>
                <a:gd name="connsiteX175" fmla="*/ 3506 w 10000"/>
                <a:gd name="connsiteY175" fmla="*/ 7577 h 10000"/>
                <a:gd name="connsiteX176" fmla="*/ 3525 w 10000"/>
                <a:gd name="connsiteY176" fmla="*/ 9423 h 10000"/>
                <a:gd name="connsiteX177" fmla="*/ 3543 w 10000"/>
                <a:gd name="connsiteY177" fmla="*/ 9167 h 10000"/>
                <a:gd name="connsiteX178" fmla="*/ 3561 w 10000"/>
                <a:gd name="connsiteY178" fmla="*/ 7872 h 10000"/>
                <a:gd name="connsiteX179" fmla="*/ 3586 w 10000"/>
                <a:gd name="connsiteY179" fmla="*/ 6782 h 10000"/>
                <a:gd name="connsiteX180" fmla="*/ 3604 w 10000"/>
                <a:gd name="connsiteY180" fmla="*/ 5897 h 10000"/>
                <a:gd name="connsiteX181" fmla="*/ 3629 w 10000"/>
                <a:gd name="connsiteY181" fmla="*/ 5410 h 10000"/>
                <a:gd name="connsiteX182" fmla="*/ 3647 w 10000"/>
                <a:gd name="connsiteY182" fmla="*/ 5282 h 10000"/>
                <a:gd name="connsiteX183" fmla="*/ 3665 w 10000"/>
                <a:gd name="connsiteY183" fmla="*/ 5346 h 10000"/>
                <a:gd name="connsiteX184" fmla="*/ 3683 w 10000"/>
                <a:gd name="connsiteY184" fmla="*/ 5038 h 10000"/>
                <a:gd name="connsiteX185" fmla="*/ 3701 w 10000"/>
                <a:gd name="connsiteY185" fmla="*/ 4872 h 10000"/>
                <a:gd name="connsiteX186" fmla="*/ 3730 w 10000"/>
                <a:gd name="connsiteY186" fmla="*/ 4718 h 10000"/>
                <a:gd name="connsiteX187" fmla="*/ 3748 w 10000"/>
                <a:gd name="connsiteY187" fmla="*/ 4936 h 10000"/>
                <a:gd name="connsiteX188" fmla="*/ 3766 w 10000"/>
                <a:gd name="connsiteY188" fmla="*/ 5103 h 10000"/>
                <a:gd name="connsiteX189" fmla="*/ 3784 w 10000"/>
                <a:gd name="connsiteY189" fmla="*/ 5474 h 10000"/>
                <a:gd name="connsiteX190" fmla="*/ 3810 w 10000"/>
                <a:gd name="connsiteY190" fmla="*/ 5410 h 10000"/>
                <a:gd name="connsiteX191" fmla="*/ 3828 w 10000"/>
                <a:gd name="connsiteY191" fmla="*/ 5218 h 10000"/>
                <a:gd name="connsiteX192" fmla="*/ 3846 w 10000"/>
                <a:gd name="connsiteY192" fmla="*/ 5000 h 10000"/>
                <a:gd name="connsiteX193" fmla="*/ 3864 w 10000"/>
                <a:gd name="connsiteY193" fmla="*/ 4872 h 10000"/>
                <a:gd name="connsiteX194" fmla="*/ 3882 w 10000"/>
                <a:gd name="connsiteY194" fmla="*/ 4744 h 10000"/>
                <a:gd name="connsiteX195" fmla="*/ 3907 w 10000"/>
                <a:gd name="connsiteY195" fmla="*/ 4808 h 10000"/>
                <a:gd name="connsiteX196" fmla="*/ 3925 w 10000"/>
                <a:gd name="connsiteY196" fmla="*/ 4782 h 10000"/>
                <a:gd name="connsiteX197" fmla="*/ 3943 w 10000"/>
                <a:gd name="connsiteY197" fmla="*/ 4590 h 10000"/>
                <a:gd name="connsiteX198" fmla="*/ 3961 w 10000"/>
                <a:gd name="connsiteY198" fmla="*/ 4654 h 10000"/>
                <a:gd name="connsiteX199" fmla="*/ 3990 w 10000"/>
                <a:gd name="connsiteY199" fmla="*/ 4782 h 10000"/>
                <a:gd name="connsiteX200" fmla="*/ 4008 w 10000"/>
                <a:gd name="connsiteY200" fmla="*/ 4872 h 10000"/>
                <a:gd name="connsiteX201" fmla="*/ 4026 w 10000"/>
                <a:gd name="connsiteY201" fmla="*/ 4179 h 10000"/>
                <a:gd name="connsiteX202" fmla="*/ 4051 w 10000"/>
                <a:gd name="connsiteY202" fmla="*/ 2423 h 10000"/>
                <a:gd name="connsiteX203" fmla="*/ 4069 w 10000"/>
                <a:gd name="connsiteY203" fmla="*/ 923 h 10000"/>
                <a:gd name="connsiteX204" fmla="*/ 4087 w 10000"/>
                <a:gd name="connsiteY204" fmla="*/ 0 h 10000"/>
                <a:gd name="connsiteX205" fmla="*/ 4105 w 10000"/>
                <a:gd name="connsiteY205" fmla="*/ 1051 h 10000"/>
                <a:gd name="connsiteX206" fmla="*/ 4123 w 10000"/>
                <a:gd name="connsiteY206" fmla="*/ 4487 h 10000"/>
                <a:gd name="connsiteX207" fmla="*/ 4141 w 10000"/>
                <a:gd name="connsiteY207" fmla="*/ 7705 h 10000"/>
                <a:gd name="connsiteX208" fmla="*/ 4167 w 10000"/>
                <a:gd name="connsiteY208" fmla="*/ 9397 h 10000"/>
                <a:gd name="connsiteX209" fmla="*/ 4185 w 10000"/>
                <a:gd name="connsiteY209" fmla="*/ 9397 h 10000"/>
                <a:gd name="connsiteX210" fmla="*/ 4203 w 10000"/>
                <a:gd name="connsiteY210" fmla="*/ 8436 h 10000"/>
                <a:gd name="connsiteX211" fmla="*/ 4232 w 10000"/>
                <a:gd name="connsiteY211" fmla="*/ 7679 h 10000"/>
                <a:gd name="connsiteX212" fmla="*/ 4250 w 10000"/>
                <a:gd name="connsiteY212" fmla="*/ 7231 h 10000"/>
                <a:gd name="connsiteX213" fmla="*/ 4268 w 10000"/>
                <a:gd name="connsiteY213" fmla="*/ 6436 h 10000"/>
                <a:gd name="connsiteX214" fmla="*/ 4286 w 10000"/>
                <a:gd name="connsiteY214" fmla="*/ 5538 h 10000"/>
                <a:gd name="connsiteX215" fmla="*/ 4304 w 10000"/>
                <a:gd name="connsiteY215" fmla="*/ 4872 h 10000"/>
                <a:gd name="connsiteX216" fmla="*/ 4329 w 10000"/>
                <a:gd name="connsiteY216" fmla="*/ 4423 h 10000"/>
                <a:gd name="connsiteX217" fmla="*/ 4347 w 10000"/>
                <a:gd name="connsiteY217" fmla="*/ 4462 h 10000"/>
                <a:gd name="connsiteX218" fmla="*/ 4365 w 10000"/>
                <a:gd name="connsiteY218" fmla="*/ 3885 h 10000"/>
                <a:gd name="connsiteX219" fmla="*/ 4383 w 10000"/>
                <a:gd name="connsiteY219" fmla="*/ 2744 h 10000"/>
                <a:gd name="connsiteX220" fmla="*/ 4401 w 10000"/>
                <a:gd name="connsiteY220" fmla="*/ 1949 h 10000"/>
                <a:gd name="connsiteX221" fmla="*/ 4426 w 10000"/>
                <a:gd name="connsiteY221" fmla="*/ 2897 h 10000"/>
                <a:gd name="connsiteX222" fmla="*/ 4444 w 10000"/>
                <a:gd name="connsiteY222" fmla="*/ 5833 h 10000"/>
                <a:gd name="connsiteX223" fmla="*/ 4473 w 10000"/>
                <a:gd name="connsiteY223" fmla="*/ 8000 h 10000"/>
                <a:gd name="connsiteX224" fmla="*/ 4491 w 10000"/>
                <a:gd name="connsiteY224" fmla="*/ 8090 h 10000"/>
                <a:gd name="connsiteX225" fmla="*/ 4509 w 10000"/>
                <a:gd name="connsiteY225" fmla="*/ 7103 h 10000"/>
                <a:gd name="connsiteX226" fmla="*/ 4527 w 10000"/>
                <a:gd name="connsiteY226" fmla="*/ 6205 h 10000"/>
                <a:gd name="connsiteX227" fmla="*/ 4545 w 10000"/>
                <a:gd name="connsiteY227" fmla="*/ 5641 h 10000"/>
                <a:gd name="connsiteX228" fmla="*/ 4563 w 10000"/>
                <a:gd name="connsiteY228" fmla="*/ 5321 h 10000"/>
                <a:gd name="connsiteX229" fmla="*/ 4589 w 10000"/>
                <a:gd name="connsiteY229" fmla="*/ 5154 h 10000"/>
                <a:gd name="connsiteX230" fmla="*/ 4607 w 10000"/>
                <a:gd name="connsiteY230" fmla="*/ 4872 h 10000"/>
                <a:gd name="connsiteX231" fmla="*/ 4625 w 10000"/>
                <a:gd name="connsiteY231" fmla="*/ 4526 h 10000"/>
                <a:gd name="connsiteX232" fmla="*/ 4654 w 10000"/>
                <a:gd name="connsiteY232" fmla="*/ 4333 h 10000"/>
                <a:gd name="connsiteX233" fmla="*/ 4672 w 10000"/>
                <a:gd name="connsiteY233" fmla="*/ 4115 h 10000"/>
                <a:gd name="connsiteX234" fmla="*/ 4686 w 10000"/>
                <a:gd name="connsiteY234" fmla="*/ 3859 h 10000"/>
                <a:gd name="connsiteX235" fmla="*/ 4704 w 10000"/>
                <a:gd name="connsiteY235" fmla="*/ 3692 h 10000"/>
                <a:gd name="connsiteX236" fmla="*/ 4722 w 10000"/>
                <a:gd name="connsiteY236" fmla="*/ 3603 h 10000"/>
                <a:gd name="connsiteX237" fmla="*/ 4751 w 10000"/>
                <a:gd name="connsiteY237" fmla="*/ 3821 h 10000"/>
                <a:gd name="connsiteX238" fmla="*/ 4769 w 10000"/>
                <a:gd name="connsiteY238" fmla="*/ 4590 h 10000"/>
                <a:gd name="connsiteX239" fmla="*/ 4787 w 10000"/>
                <a:gd name="connsiteY239" fmla="*/ 5103 h 10000"/>
                <a:gd name="connsiteX240" fmla="*/ 4805 w 10000"/>
                <a:gd name="connsiteY240" fmla="*/ 5346 h 10000"/>
                <a:gd name="connsiteX241" fmla="*/ 4830 w 10000"/>
                <a:gd name="connsiteY241" fmla="*/ 5474 h 10000"/>
                <a:gd name="connsiteX242" fmla="*/ 4848 w 10000"/>
                <a:gd name="connsiteY242" fmla="*/ 5538 h 10000"/>
                <a:gd name="connsiteX243" fmla="*/ 4867 w 10000"/>
                <a:gd name="connsiteY243" fmla="*/ 5513 h 10000"/>
                <a:gd name="connsiteX244" fmla="*/ 4885 w 10000"/>
                <a:gd name="connsiteY244" fmla="*/ 5218 h 10000"/>
                <a:gd name="connsiteX245" fmla="*/ 4913 w 10000"/>
                <a:gd name="connsiteY245" fmla="*/ 4744 h 10000"/>
                <a:gd name="connsiteX246" fmla="*/ 4931 w 10000"/>
                <a:gd name="connsiteY246" fmla="*/ 4397 h 10000"/>
                <a:gd name="connsiteX247" fmla="*/ 4949 w 10000"/>
                <a:gd name="connsiteY247" fmla="*/ 3821 h 10000"/>
                <a:gd name="connsiteX248" fmla="*/ 4964 w 10000"/>
                <a:gd name="connsiteY248" fmla="*/ 3372 h 10000"/>
                <a:gd name="connsiteX249" fmla="*/ 4982 w 10000"/>
                <a:gd name="connsiteY249" fmla="*/ 3372 h 10000"/>
                <a:gd name="connsiteX250" fmla="*/ 5000 w 10000"/>
                <a:gd name="connsiteY250" fmla="*/ 3795 h 10000"/>
                <a:gd name="connsiteX251" fmla="*/ 5029 w 10000"/>
                <a:gd name="connsiteY251" fmla="*/ 5192 h 10000"/>
                <a:gd name="connsiteX252" fmla="*/ 5054 w 10000"/>
                <a:gd name="connsiteY252" fmla="*/ 6436 h 10000"/>
                <a:gd name="connsiteX253" fmla="*/ 5072 w 10000"/>
                <a:gd name="connsiteY253" fmla="*/ 7321 h 10000"/>
                <a:gd name="connsiteX254" fmla="*/ 5090 w 10000"/>
                <a:gd name="connsiteY254" fmla="*/ 7359 h 10000"/>
                <a:gd name="connsiteX255" fmla="*/ 5108 w 10000"/>
                <a:gd name="connsiteY255" fmla="*/ 6846 h 10000"/>
                <a:gd name="connsiteX256" fmla="*/ 5126 w 10000"/>
                <a:gd name="connsiteY256" fmla="*/ 6179 h 10000"/>
                <a:gd name="connsiteX257" fmla="*/ 5144 w 10000"/>
                <a:gd name="connsiteY257" fmla="*/ 5897 h 10000"/>
                <a:gd name="connsiteX258" fmla="*/ 5162 w 10000"/>
                <a:gd name="connsiteY258" fmla="*/ 5538 h 10000"/>
                <a:gd name="connsiteX259" fmla="*/ 5191 w 10000"/>
                <a:gd name="connsiteY259" fmla="*/ 4590 h 10000"/>
                <a:gd name="connsiteX260" fmla="*/ 5209 w 10000"/>
                <a:gd name="connsiteY260" fmla="*/ 3064 h 10000"/>
                <a:gd name="connsiteX261" fmla="*/ 5227 w 10000"/>
                <a:gd name="connsiteY261" fmla="*/ 2615 h 10000"/>
                <a:gd name="connsiteX262" fmla="*/ 5253 w 10000"/>
                <a:gd name="connsiteY262" fmla="*/ 3474 h 10000"/>
                <a:gd name="connsiteX263" fmla="*/ 5271 w 10000"/>
                <a:gd name="connsiteY263" fmla="*/ 4359 h 10000"/>
                <a:gd name="connsiteX264" fmla="*/ 5289 w 10000"/>
                <a:gd name="connsiteY264" fmla="*/ 5321 h 10000"/>
                <a:gd name="connsiteX265" fmla="*/ 5307 w 10000"/>
                <a:gd name="connsiteY265" fmla="*/ 7013 h 10000"/>
                <a:gd name="connsiteX266" fmla="*/ 5332 w 10000"/>
                <a:gd name="connsiteY266" fmla="*/ 8179 h 10000"/>
                <a:gd name="connsiteX267" fmla="*/ 5350 w 10000"/>
                <a:gd name="connsiteY267" fmla="*/ 8115 h 10000"/>
                <a:gd name="connsiteX268" fmla="*/ 5368 w 10000"/>
                <a:gd name="connsiteY268" fmla="*/ 7256 h 10000"/>
                <a:gd name="connsiteX269" fmla="*/ 5386 w 10000"/>
                <a:gd name="connsiteY269" fmla="*/ 6269 h 10000"/>
                <a:gd name="connsiteX270" fmla="*/ 5404 w 10000"/>
                <a:gd name="connsiteY270" fmla="*/ 5410 h 10000"/>
                <a:gd name="connsiteX271" fmla="*/ 5422 w 10000"/>
                <a:gd name="connsiteY271" fmla="*/ 4974 h 10000"/>
                <a:gd name="connsiteX272" fmla="*/ 5451 w 10000"/>
                <a:gd name="connsiteY272" fmla="*/ 4551 h 10000"/>
                <a:gd name="connsiteX273" fmla="*/ 5469 w 10000"/>
                <a:gd name="connsiteY273" fmla="*/ 4231 h 10000"/>
                <a:gd name="connsiteX274" fmla="*/ 5487 w 10000"/>
                <a:gd name="connsiteY274" fmla="*/ 3885 h 10000"/>
                <a:gd name="connsiteX275" fmla="*/ 5512 w 10000"/>
                <a:gd name="connsiteY275" fmla="*/ 3667 h 10000"/>
                <a:gd name="connsiteX276" fmla="*/ 5530 w 10000"/>
                <a:gd name="connsiteY276" fmla="*/ 3218 h 10000"/>
                <a:gd name="connsiteX277" fmla="*/ 5548 w 10000"/>
                <a:gd name="connsiteY277" fmla="*/ 3192 h 10000"/>
                <a:gd name="connsiteX278" fmla="*/ 5566 w 10000"/>
                <a:gd name="connsiteY278" fmla="*/ 3731 h 10000"/>
                <a:gd name="connsiteX279" fmla="*/ 5592 w 10000"/>
                <a:gd name="connsiteY279" fmla="*/ 4615 h 10000"/>
                <a:gd name="connsiteX280" fmla="*/ 5610 w 10000"/>
                <a:gd name="connsiteY280" fmla="*/ 5321 h 10000"/>
                <a:gd name="connsiteX281" fmla="*/ 5628 w 10000"/>
                <a:gd name="connsiteY281" fmla="*/ 5731 h 10000"/>
                <a:gd name="connsiteX282" fmla="*/ 5657 w 10000"/>
                <a:gd name="connsiteY282" fmla="*/ 6090 h 10000"/>
                <a:gd name="connsiteX283" fmla="*/ 5675 w 10000"/>
                <a:gd name="connsiteY283" fmla="*/ 6026 h 10000"/>
                <a:gd name="connsiteX284" fmla="*/ 5693 w 10000"/>
                <a:gd name="connsiteY284" fmla="*/ 5321 h 10000"/>
                <a:gd name="connsiteX285" fmla="*/ 5711 w 10000"/>
                <a:gd name="connsiteY285" fmla="*/ 4397 h 10000"/>
                <a:gd name="connsiteX286" fmla="*/ 5729 w 10000"/>
                <a:gd name="connsiteY286" fmla="*/ 4077 h 10000"/>
                <a:gd name="connsiteX287" fmla="*/ 5747 w 10000"/>
                <a:gd name="connsiteY287" fmla="*/ 4051 h 10000"/>
                <a:gd name="connsiteX288" fmla="*/ 5772 w 10000"/>
                <a:gd name="connsiteY288" fmla="*/ 4974 h 10000"/>
                <a:gd name="connsiteX289" fmla="*/ 5790 w 10000"/>
                <a:gd name="connsiteY289" fmla="*/ 5897 h 10000"/>
                <a:gd name="connsiteX290" fmla="*/ 5808 w 10000"/>
                <a:gd name="connsiteY290" fmla="*/ 5795 h 10000"/>
                <a:gd name="connsiteX291" fmla="*/ 5826 w 10000"/>
                <a:gd name="connsiteY291" fmla="*/ 5321 h 10000"/>
                <a:gd name="connsiteX292" fmla="*/ 5851 w 10000"/>
                <a:gd name="connsiteY292" fmla="*/ 5064 h 10000"/>
                <a:gd name="connsiteX293" fmla="*/ 5869 w 10000"/>
                <a:gd name="connsiteY293" fmla="*/ 5321 h 10000"/>
                <a:gd name="connsiteX294" fmla="*/ 5887 w 10000"/>
                <a:gd name="connsiteY294" fmla="*/ 5154 h 10000"/>
                <a:gd name="connsiteX295" fmla="*/ 5905 w 10000"/>
                <a:gd name="connsiteY295" fmla="*/ 4936 h 10000"/>
                <a:gd name="connsiteX296" fmla="*/ 5934 w 10000"/>
                <a:gd name="connsiteY296" fmla="*/ 4462 h 10000"/>
                <a:gd name="connsiteX297" fmla="*/ 6068 w 10000"/>
                <a:gd name="connsiteY297" fmla="*/ 4846 h 10000"/>
                <a:gd name="connsiteX298" fmla="*/ 6093 w 10000"/>
                <a:gd name="connsiteY298" fmla="*/ 4487 h 10000"/>
                <a:gd name="connsiteX299" fmla="*/ 6194 w 10000"/>
                <a:gd name="connsiteY299" fmla="*/ 4013 h 10000"/>
                <a:gd name="connsiteX300" fmla="*/ 6212 w 10000"/>
                <a:gd name="connsiteY300" fmla="*/ 3064 h 10000"/>
                <a:gd name="connsiteX301" fmla="*/ 6273 w 10000"/>
                <a:gd name="connsiteY301" fmla="*/ 5923 h 10000"/>
                <a:gd name="connsiteX302" fmla="*/ 6291 w 10000"/>
                <a:gd name="connsiteY302" fmla="*/ 7321 h 10000"/>
                <a:gd name="connsiteX303" fmla="*/ 6310 w 10000"/>
                <a:gd name="connsiteY303" fmla="*/ 7641 h 10000"/>
                <a:gd name="connsiteX304" fmla="*/ 6328 w 10000"/>
                <a:gd name="connsiteY304" fmla="*/ 7359 h 10000"/>
                <a:gd name="connsiteX305" fmla="*/ 6346 w 10000"/>
                <a:gd name="connsiteY305" fmla="*/ 5833 h 10000"/>
                <a:gd name="connsiteX306" fmla="*/ 6371 w 10000"/>
                <a:gd name="connsiteY306" fmla="*/ 3436 h 10000"/>
                <a:gd name="connsiteX307" fmla="*/ 6425 w 10000"/>
                <a:gd name="connsiteY307" fmla="*/ 3000 h 10000"/>
                <a:gd name="connsiteX308" fmla="*/ 6454 w 10000"/>
                <a:gd name="connsiteY308" fmla="*/ 6436 h 10000"/>
                <a:gd name="connsiteX309" fmla="*/ 6472 w 10000"/>
                <a:gd name="connsiteY309" fmla="*/ 8628 h 10000"/>
                <a:gd name="connsiteX310" fmla="*/ 6490 w 10000"/>
                <a:gd name="connsiteY310" fmla="*/ 9077 h 10000"/>
                <a:gd name="connsiteX311" fmla="*/ 6515 w 10000"/>
                <a:gd name="connsiteY311" fmla="*/ 8603 h 10000"/>
                <a:gd name="connsiteX312" fmla="*/ 6533 w 10000"/>
                <a:gd name="connsiteY312" fmla="*/ 7679 h 10000"/>
                <a:gd name="connsiteX313" fmla="*/ 6551 w 10000"/>
                <a:gd name="connsiteY313" fmla="*/ 6846 h 10000"/>
                <a:gd name="connsiteX314" fmla="*/ 6569 w 10000"/>
                <a:gd name="connsiteY314" fmla="*/ 6090 h 10000"/>
                <a:gd name="connsiteX315" fmla="*/ 6587 w 10000"/>
                <a:gd name="connsiteY315" fmla="*/ 5128 h 10000"/>
                <a:gd name="connsiteX316" fmla="*/ 6605 w 10000"/>
                <a:gd name="connsiteY316" fmla="*/ 4013 h 10000"/>
                <a:gd name="connsiteX317" fmla="*/ 6631 w 10000"/>
                <a:gd name="connsiteY317" fmla="*/ 3372 h 10000"/>
                <a:gd name="connsiteX318" fmla="*/ 6649 w 10000"/>
                <a:gd name="connsiteY318" fmla="*/ 3436 h 10000"/>
                <a:gd name="connsiteX319" fmla="*/ 6677 w 10000"/>
                <a:gd name="connsiteY319" fmla="*/ 4179 h 10000"/>
                <a:gd name="connsiteX320" fmla="*/ 6696 w 10000"/>
                <a:gd name="connsiteY320" fmla="*/ 4551 h 10000"/>
                <a:gd name="connsiteX321" fmla="*/ 6714 w 10000"/>
                <a:gd name="connsiteY321" fmla="*/ 4333 h 10000"/>
                <a:gd name="connsiteX322" fmla="*/ 6732 w 10000"/>
                <a:gd name="connsiteY322" fmla="*/ 4269 h 10000"/>
                <a:gd name="connsiteX323" fmla="*/ 6750 w 10000"/>
                <a:gd name="connsiteY323" fmla="*/ 4333 h 10000"/>
                <a:gd name="connsiteX324" fmla="*/ 6768 w 10000"/>
                <a:gd name="connsiteY324" fmla="*/ 4615 h 10000"/>
                <a:gd name="connsiteX325" fmla="*/ 6793 w 10000"/>
                <a:gd name="connsiteY325" fmla="*/ 4936 h 10000"/>
                <a:gd name="connsiteX326" fmla="*/ 6811 w 10000"/>
                <a:gd name="connsiteY326" fmla="*/ 4974 h 10000"/>
                <a:gd name="connsiteX327" fmla="*/ 6829 w 10000"/>
                <a:gd name="connsiteY327" fmla="*/ 4744 h 10000"/>
                <a:gd name="connsiteX328" fmla="*/ 6847 w 10000"/>
                <a:gd name="connsiteY328" fmla="*/ 4423 h 10000"/>
                <a:gd name="connsiteX329" fmla="*/ 6876 w 10000"/>
                <a:gd name="connsiteY329" fmla="*/ 4462 h 10000"/>
                <a:gd name="connsiteX330" fmla="*/ 6890 w 10000"/>
                <a:gd name="connsiteY330" fmla="*/ 4526 h 10000"/>
                <a:gd name="connsiteX331" fmla="*/ 6908 w 10000"/>
                <a:gd name="connsiteY331" fmla="*/ 4397 h 10000"/>
                <a:gd name="connsiteX332" fmla="*/ 6937 w 10000"/>
                <a:gd name="connsiteY332" fmla="*/ 4744 h 10000"/>
                <a:gd name="connsiteX333" fmla="*/ 6955 w 10000"/>
                <a:gd name="connsiteY333" fmla="*/ 5513 h 10000"/>
                <a:gd name="connsiteX334" fmla="*/ 6973 w 10000"/>
                <a:gd name="connsiteY334" fmla="*/ 6051 h 10000"/>
                <a:gd name="connsiteX335" fmla="*/ 6991 w 10000"/>
                <a:gd name="connsiteY335" fmla="*/ 5897 h 10000"/>
                <a:gd name="connsiteX336" fmla="*/ 7009 w 10000"/>
                <a:gd name="connsiteY336" fmla="*/ 5577 h 10000"/>
                <a:gd name="connsiteX337" fmla="*/ 7027 w 10000"/>
                <a:gd name="connsiteY337" fmla="*/ 5321 h 10000"/>
                <a:gd name="connsiteX338" fmla="*/ 7053 w 10000"/>
                <a:gd name="connsiteY338" fmla="*/ 4936 h 10000"/>
                <a:gd name="connsiteX339" fmla="*/ 7071 w 10000"/>
                <a:gd name="connsiteY339" fmla="*/ 4654 h 10000"/>
                <a:gd name="connsiteX340" fmla="*/ 7089 w 10000"/>
                <a:gd name="connsiteY340" fmla="*/ 4526 h 10000"/>
                <a:gd name="connsiteX341" fmla="*/ 7118 w 10000"/>
                <a:gd name="connsiteY341" fmla="*/ 4487 h 10000"/>
                <a:gd name="connsiteX342" fmla="*/ 7136 w 10000"/>
                <a:gd name="connsiteY342" fmla="*/ 4590 h 10000"/>
                <a:gd name="connsiteX343" fmla="*/ 7154 w 10000"/>
                <a:gd name="connsiteY343" fmla="*/ 5218 h 10000"/>
                <a:gd name="connsiteX344" fmla="*/ 7168 w 10000"/>
                <a:gd name="connsiteY344" fmla="*/ 5218 h 10000"/>
                <a:gd name="connsiteX345" fmla="*/ 7186 w 10000"/>
                <a:gd name="connsiteY345" fmla="*/ 4654 h 10000"/>
                <a:gd name="connsiteX346" fmla="*/ 7215 w 10000"/>
                <a:gd name="connsiteY346" fmla="*/ 4423 h 10000"/>
                <a:gd name="connsiteX347" fmla="*/ 7233 w 10000"/>
                <a:gd name="connsiteY347" fmla="*/ 4654 h 10000"/>
                <a:gd name="connsiteX348" fmla="*/ 7251 w 10000"/>
                <a:gd name="connsiteY348" fmla="*/ 5154 h 10000"/>
                <a:gd name="connsiteX349" fmla="*/ 7276 w 10000"/>
                <a:gd name="connsiteY349" fmla="*/ 5731 h 10000"/>
                <a:gd name="connsiteX350" fmla="*/ 7294 w 10000"/>
                <a:gd name="connsiteY350" fmla="*/ 6051 h 10000"/>
                <a:gd name="connsiteX351" fmla="*/ 7312 w 10000"/>
                <a:gd name="connsiteY351" fmla="*/ 5962 h 10000"/>
                <a:gd name="connsiteX352" fmla="*/ 7330 w 10000"/>
                <a:gd name="connsiteY352" fmla="*/ 5897 h 10000"/>
                <a:gd name="connsiteX353" fmla="*/ 7348 w 10000"/>
                <a:gd name="connsiteY353" fmla="*/ 5321 h 10000"/>
                <a:gd name="connsiteX354" fmla="*/ 7367 w 10000"/>
                <a:gd name="connsiteY354" fmla="*/ 4679 h 10000"/>
                <a:gd name="connsiteX355" fmla="*/ 7395 w 10000"/>
                <a:gd name="connsiteY355" fmla="*/ 4115 h 10000"/>
                <a:gd name="connsiteX356" fmla="*/ 7413 w 10000"/>
                <a:gd name="connsiteY356" fmla="*/ 3474 h 10000"/>
                <a:gd name="connsiteX357" fmla="*/ 7431 w 10000"/>
                <a:gd name="connsiteY357" fmla="*/ 3410 h 10000"/>
                <a:gd name="connsiteX358" fmla="*/ 7446 w 10000"/>
                <a:gd name="connsiteY358" fmla="*/ 4808 h 10000"/>
                <a:gd name="connsiteX359" fmla="*/ 7475 w 10000"/>
                <a:gd name="connsiteY359" fmla="*/ 6090 h 10000"/>
                <a:gd name="connsiteX360" fmla="*/ 7493 w 10000"/>
                <a:gd name="connsiteY360" fmla="*/ 5833 h 10000"/>
                <a:gd name="connsiteX361" fmla="*/ 7511 w 10000"/>
                <a:gd name="connsiteY361" fmla="*/ 4359 h 10000"/>
                <a:gd name="connsiteX362" fmla="*/ 7536 w 10000"/>
                <a:gd name="connsiteY362" fmla="*/ 2705 h 10000"/>
                <a:gd name="connsiteX363" fmla="*/ 7554 w 10000"/>
                <a:gd name="connsiteY363" fmla="*/ 1974 h 10000"/>
                <a:gd name="connsiteX364" fmla="*/ 7572 w 10000"/>
                <a:gd name="connsiteY364" fmla="*/ 4013 h 10000"/>
                <a:gd name="connsiteX365" fmla="*/ 7590 w 10000"/>
                <a:gd name="connsiteY365" fmla="*/ 6372 h 10000"/>
                <a:gd name="connsiteX366" fmla="*/ 7608 w 10000"/>
                <a:gd name="connsiteY366" fmla="*/ 7808 h 10000"/>
                <a:gd name="connsiteX367" fmla="*/ 7626 w 10000"/>
                <a:gd name="connsiteY367" fmla="*/ 7577 h 10000"/>
                <a:gd name="connsiteX368" fmla="*/ 7655 w 10000"/>
                <a:gd name="connsiteY368" fmla="*/ 7295 h 10000"/>
                <a:gd name="connsiteX369" fmla="*/ 7673 w 10000"/>
                <a:gd name="connsiteY369" fmla="*/ 7321 h 10000"/>
                <a:gd name="connsiteX370" fmla="*/ 7691 w 10000"/>
                <a:gd name="connsiteY370" fmla="*/ 7551 h 10000"/>
                <a:gd name="connsiteX371" fmla="*/ 7716 w 10000"/>
                <a:gd name="connsiteY371" fmla="*/ 7679 h 10000"/>
                <a:gd name="connsiteX372" fmla="*/ 7734 w 10000"/>
                <a:gd name="connsiteY372" fmla="*/ 7231 h 10000"/>
                <a:gd name="connsiteX373" fmla="*/ 7753 w 10000"/>
                <a:gd name="connsiteY373" fmla="*/ 6526 h 10000"/>
                <a:gd name="connsiteX374" fmla="*/ 7771 w 10000"/>
                <a:gd name="connsiteY374" fmla="*/ 5859 h 10000"/>
                <a:gd name="connsiteX375" fmla="*/ 7796 w 10000"/>
                <a:gd name="connsiteY375" fmla="*/ 5154 h 10000"/>
                <a:gd name="connsiteX376" fmla="*/ 7814 w 10000"/>
                <a:gd name="connsiteY376" fmla="*/ 4615 h 10000"/>
                <a:gd name="connsiteX377" fmla="*/ 7832 w 10000"/>
                <a:gd name="connsiteY377" fmla="*/ 3949 h 10000"/>
                <a:gd name="connsiteX378" fmla="*/ 7850 w 10000"/>
                <a:gd name="connsiteY378" fmla="*/ 3474 h 10000"/>
                <a:gd name="connsiteX379" fmla="*/ 7868 w 10000"/>
                <a:gd name="connsiteY379" fmla="*/ 2936 h 10000"/>
                <a:gd name="connsiteX380" fmla="*/ 7897 w 10000"/>
                <a:gd name="connsiteY380" fmla="*/ 2808 h 10000"/>
                <a:gd name="connsiteX381" fmla="*/ 7915 w 10000"/>
                <a:gd name="connsiteY381" fmla="*/ 3474 h 10000"/>
                <a:gd name="connsiteX382" fmla="*/ 7933 w 10000"/>
                <a:gd name="connsiteY382" fmla="*/ 4462 h 10000"/>
                <a:gd name="connsiteX383" fmla="*/ 7951 w 10000"/>
                <a:gd name="connsiteY383" fmla="*/ 4590 h 10000"/>
                <a:gd name="connsiteX384" fmla="*/ 7976 w 10000"/>
                <a:gd name="connsiteY384" fmla="*/ 4333 h 10000"/>
                <a:gd name="connsiteX385" fmla="*/ 7994 w 10000"/>
                <a:gd name="connsiteY385" fmla="*/ 4295 h 10000"/>
                <a:gd name="connsiteX386" fmla="*/ 8012 w 10000"/>
                <a:gd name="connsiteY386" fmla="*/ 4205 h 10000"/>
                <a:gd name="connsiteX387" fmla="*/ 8030 w 10000"/>
                <a:gd name="connsiteY387" fmla="*/ 3949 h 10000"/>
                <a:gd name="connsiteX388" fmla="*/ 8048 w 10000"/>
                <a:gd name="connsiteY388" fmla="*/ 4654 h 10000"/>
                <a:gd name="connsiteX389" fmla="*/ 8074 w 10000"/>
                <a:gd name="connsiteY389" fmla="*/ 5282 h 10000"/>
                <a:gd name="connsiteX390" fmla="*/ 8092 w 10000"/>
                <a:gd name="connsiteY390" fmla="*/ 6051 h 10000"/>
                <a:gd name="connsiteX391" fmla="*/ 8120 w 10000"/>
                <a:gd name="connsiteY391" fmla="*/ 6718 h 10000"/>
                <a:gd name="connsiteX392" fmla="*/ 8139 w 10000"/>
                <a:gd name="connsiteY392" fmla="*/ 6821 h 10000"/>
                <a:gd name="connsiteX393" fmla="*/ 8157 w 10000"/>
                <a:gd name="connsiteY393" fmla="*/ 6462 h 10000"/>
                <a:gd name="connsiteX394" fmla="*/ 8175 w 10000"/>
                <a:gd name="connsiteY394" fmla="*/ 5321 h 10000"/>
                <a:gd name="connsiteX395" fmla="*/ 8193 w 10000"/>
                <a:gd name="connsiteY395" fmla="*/ 2769 h 10000"/>
                <a:gd name="connsiteX396" fmla="*/ 8211 w 10000"/>
                <a:gd name="connsiteY396" fmla="*/ 1244 h 10000"/>
                <a:gd name="connsiteX397" fmla="*/ 8229 w 10000"/>
                <a:gd name="connsiteY397" fmla="*/ 962 h 10000"/>
                <a:gd name="connsiteX398" fmla="*/ 8254 w 10000"/>
                <a:gd name="connsiteY398" fmla="*/ 3603 h 10000"/>
                <a:gd name="connsiteX399" fmla="*/ 8272 w 10000"/>
                <a:gd name="connsiteY399" fmla="*/ 6846 h 10000"/>
                <a:gd name="connsiteX400" fmla="*/ 8297 w 10000"/>
                <a:gd name="connsiteY400" fmla="*/ 8282 h 10000"/>
                <a:gd name="connsiteX401" fmla="*/ 8315 w 10000"/>
                <a:gd name="connsiteY401" fmla="*/ 8218 h 10000"/>
                <a:gd name="connsiteX402" fmla="*/ 8333 w 10000"/>
                <a:gd name="connsiteY402" fmla="*/ 7679 h 10000"/>
                <a:gd name="connsiteX403" fmla="*/ 8351 w 10000"/>
                <a:gd name="connsiteY403" fmla="*/ 7038 h 10000"/>
                <a:gd name="connsiteX404" fmla="*/ 8369 w 10000"/>
                <a:gd name="connsiteY404" fmla="*/ 6436 h 10000"/>
                <a:gd name="connsiteX405" fmla="*/ 8398 w 10000"/>
                <a:gd name="connsiteY405" fmla="*/ 6115 h 10000"/>
                <a:gd name="connsiteX406" fmla="*/ 8416 w 10000"/>
                <a:gd name="connsiteY406" fmla="*/ 5833 h 10000"/>
                <a:gd name="connsiteX407" fmla="*/ 8434 w 10000"/>
                <a:gd name="connsiteY407" fmla="*/ 5449 h 10000"/>
                <a:gd name="connsiteX408" fmla="*/ 8452 w 10000"/>
                <a:gd name="connsiteY408" fmla="*/ 4872 h 10000"/>
                <a:gd name="connsiteX409" fmla="*/ 8470 w 10000"/>
                <a:gd name="connsiteY409" fmla="*/ 4333 h 10000"/>
                <a:gd name="connsiteX410" fmla="*/ 8496 w 10000"/>
                <a:gd name="connsiteY410" fmla="*/ 3795 h 10000"/>
                <a:gd name="connsiteX411" fmla="*/ 8514 w 10000"/>
                <a:gd name="connsiteY411" fmla="*/ 3538 h 10000"/>
                <a:gd name="connsiteX412" fmla="*/ 8532 w 10000"/>
                <a:gd name="connsiteY412" fmla="*/ 3244 h 10000"/>
                <a:gd name="connsiteX413" fmla="*/ 8557 w 10000"/>
                <a:gd name="connsiteY413" fmla="*/ 3372 h 10000"/>
                <a:gd name="connsiteX414" fmla="*/ 8575 w 10000"/>
                <a:gd name="connsiteY414" fmla="*/ 3244 h 10000"/>
                <a:gd name="connsiteX415" fmla="*/ 8593 w 10000"/>
                <a:gd name="connsiteY415" fmla="*/ 2513 h 10000"/>
                <a:gd name="connsiteX416" fmla="*/ 8611 w 10000"/>
                <a:gd name="connsiteY416" fmla="*/ 2897 h 10000"/>
                <a:gd name="connsiteX417" fmla="*/ 8629 w 10000"/>
                <a:gd name="connsiteY417" fmla="*/ 5128 h 10000"/>
                <a:gd name="connsiteX418" fmla="*/ 8658 w 10000"/>
                <a:gd name="connsiteY418" fmla="*/ 6846 h 10000"/>
                <a:gd name="connsiteX419" fmla="*/ 8676 w 10000"/>
                <a:gd name="connsiteY419" fmla="*/ 7038 h 10000"/>
                <a:gd name="connsiteX420" fmla="*/ 8694 w 10000"/>
                <a:gd name="connsiteY420" fmla="*/ 6821 h 10000"/>
                <a:gd name="connsiteX421" fmla="*/ 8719 w 10000"/>
                <a:gd name="connsiteY421" fmla="*/ 6051 h 10000"/>
                <a:gd name="connsiteX422" fmla="*/ 8737 w 10000"/>
                <a:gd name="connsiteY422" fmla="*/ 4974 h 10000"/>
                <a:gd name="connsiteX423" fmla="*/ 8755 w 10000"/>
                <a:gd name="connsiteY423" fmla="*/ 3885 h 10000"/>
                <a:gd name="connsiteX424" fmla="*/ 8773 w 10000"/>
                <a:gd name="connsiteY424" fmla="*/ 3795 h 10000"/>
                <a:gd name="connsiteX425" fmla="*/ 8791 w 10000"/>
                <a:gd name="connsiteY425" fmla="*/ 4910 h 10000"/>
                <a:gd name="connsiteX426" fmla="*/ 8810 w 10000"/>
                <a:gd name="connsiteY426" fmla="*/ 6590 h 10000"/>
                <a:gd name="connsiteX427" fmla="*/ 8835 w 10000"/>
                <a:gd name="connsiteY427" fmla="*/ 7705 h 10000"/>
                <a:gd name="connsiteX428" fmla="*/ 8853 w 10000"/>
                <a:gd name="connsiteY428" fmla="*/ 7641 h 10000"/>
                <a:gd name="connsiteX429" fmla="*/ 8871 w 10000"/>
                <a:gd name="connsiteY429" fmla="*/ 6974 h 10000"/>
                <a:gd name="connsiteX430" fmla="*/ 8889 w 10000"/>
                <a:gd name="connsiteY430" fmla="*/ 6244 h 10000"/>
                <a:gd name="connsiteX431" fmla="*/ 8918 w 10000"/>
                <a:gd name="connsiteY431" fmla="*/ 5667 h 10000"/>
                <a:gd name="connsiteX432" fmla="*/ 8936 w 10000"/>
                <a:gd name="connsiteY432" fmla="*/ 5282 h 10000"/>
                <a:gd name="connsiteX433" fmla="*/ 8954 w 10000"/>
                <a:gd name="connsiteY433" fmla="*/ 4782 h 10000"/>
                <a:gd name="connsiteX434" fmla="*/ 8972 w 10000"/>
                <a:gd name="connsiteY434" fmla="*/ 3987 h 10000"/>
                <a:gd name="connsiteX435" fmla="*/ 8997 w 10000"/>
                <a:gd name="connsiteY435" fmla="*/ 3244 h 10000"/>
                <a:gd name="connsiteX436" fmla="*/ 9015 w 10000"/>
                <a:gd name="connsiteY436" fmla="*/ 2872 h 10000"/>
                <a:gd name="connsiteX437" fmla="*/ 9033 w 10000"/>
                <a:gd name="connsiteY437" fmla="*/ 2962 h 10000"/>
                <a:gd name="connsiteX438" fmla="*/ 9051 w 10000"/>
                <a:gd name="connsiteY438" fmla="*/ 3667 h 10000"/>
                <a:gd name="connsiteX439" fmla="*/ 9069 w 10000"/>
                <a:gd name="connsiteY439" fmla="*/ 5321 h 10000"/>
                <a:gd name="connsiteX440" fmla="*/ 9098 w 10000"/>
                <a:gd name="connsiteY440" fmla="*/ 6462 h 10000"/>
                <a:gd name="connsiteX441" fmla="*/ 9113 w 10000"/>
                <a:gd name="connsiteY441" fmla="*/ 6051 h 10000"/>
                <a:gd name="connsiteX442" fmla="*/ 9141 w 10000"/>
                <a:gd name="connsiteY442" fmla="*/ 5103 h 10000"/>
                <a:gd name="connsiteX443" fmla="*/ 9159 w 10000"/>
                <a:gd name="connsiteY443" fmla="*/ 4551 h 10000"/>
                <a:gd name="connsiteX444" fmla="*/ 9177 w 10000"/>
                <a:gd name="connsiteY444" fmla="*/ 4974 h 10000"/>
                <a:gd name="connsiteX445" fmla="*/ 9196 w 10000"/>
                <a:gd name="connsiteY445" fmla="*/ 5897 h 10000"/>
                <a:gd name="connsiteX446" fmla="*/ 9214 w 10000"/>
                <a:gd name="connsiteY446" fmla="*/ 6179 h 10000"/>
                <a:gd name="connsiteX447" fmla="*/ 9232 w 10000"/>
                <a:gd name="connsiteY447" fmla="*/ 5667 h 10000"/>
                <a:gd name="connsiteX448" fmla="*/ 9257 w 10000"/>
                <a:gd name="connsiteY448" fmla="*/ 5154 h 10000"/>
                <a:gd name="connsiteX449" fmla="*/ 9275 w 10000"/>
                <a:gd name="connsiteY449" fmla="*/ 4910 h 10000"/>
                <a:gd name="connsiteX450" fmla="*/ 9293 w 10000"/>
                <a:gd name="connsiteY450" fmla="*/ 4718 h 10000"/>
                <a:gd name="connsiteX451" fmla="*/ 9322 w 10000"/>
                <a:gd name="connsiteY451" fmla="*/ 4462 h 10000"/>
                <a:gd name="connsiteX452" fmla="*/ 9340 w 10000"/>
                <a:gd name="connsiteY452" fmla="*/ 4179 h 10000"/>
                <a:gd name="connsiteX453" fmla="*/ 9358 w 10000"/>
                <a:gd name="connsiteY453" fmla="*/ 4115 h 10000"/>
                <a:gd name="connsiteX454" fmla="*/ 9376 w 10000"/>
                <a:gd name="connsiteY454" fmla="*/ 4141 h 10000"/>
                <a:gd name="connsiteX455" fmla="*/ 9390 w 10000"/>
                <a:gd name="connsiteY455" fmla="*/ 4462 h 10000"/>
                <a:gd name="connsiteX456" fmla="*/ 9419 w 10000"/>
                <a:gd name="connsiteY456" fmla="*/ 4782 h 10000"/>
                <a:gd name="connsiteX457" fmla="*/ 9437 w 10000"/>
                <a:gd name="connsiteY457" fmla="*/ 5410 h 10000"/>
                <a:gd name="connsiteX458" fmla="*/ 9455 w 10000"/>
                <a:gd name="connsiteY458" fmla="*/ 6090 h 10000"/>
                <a:gd name="connsiteX459" fmla="*/ 9473 w 10000"/>
                <a:gd name="connsiteY459" fmla="*/ 6308 h 10000"/>
                <a:gd name="connsiteX460" fmla="*/ 9491 w 10000"/>
                <a:gd name="connsiteY460" fmla="*/ 6026 h 10000"/>
                <a:gd name="connsiteX461" fmla="*/ 9517 w 10000"/>
                <a:gd name="connsiteY461" fmla="*/ 5321 h 10000"/>
                <a:gd name="connsiteX462" fmla="*/ 9535 w 10000"/>
                <a:gd name="connsiteY462" fmla="*/ 4936 h 10000"/>
                <a:gd name="connsiteX463" fmla="*/ 9553 w 10000"/>
                <a:gd name="connsiteY463" fmla="*/ 4782 h 10000"/>
                <a:gd name="connsiteX464" fmla="*/ 9582 w 10000"/>
                <a:gd name="connsiteY464" fmla="*/ 5000 h 10000"/>
                <a:gd name="connsiteX465" fmla="*/ 9600 w 10000"/>
                <a:gd name="connsiteY465" fmla="*/ 5218 h 10000"/>
                <a:gd name="connsiteX466" fmla="*/ 9618 w 10000"/>
                <a:gd name="connsiteY466" fmla="*/ 5192 h 10000"/>
                <a:gd name="connsiteX467" fmla="*/ 9636 w 10000"/>
                <a:gd name="connsiteY467" fmla="*/ 5346 h 10000"/>
                <a:gd name="connsiteX468" fmla="*/ 9654 w 10000"/>
                <a:gd name="connsiteY468" fmla="*/ 5128 h 10000"/>
                <a:gd name="connsiteX469" fmla="*/ 9679 w 10000"/>
                <a:gd name="connsiteY469" fmla="*/ 4974 h 10000"/>
                <a:gd name="connsiteX470" fmla="*/ 9697 w 10000"/>
                <a:gd name="connsiteY470" fmla="*/ 4936 h 10000"/>
                <a:gd name="connsiteX471" fmla="*/ 9722 w 10000"/>
                <a:gd name="connsiteY471" fmla="*/ 5000 h 10000"/>
                <a:gd name="connsiteX472" fmla="*/ 9740 w 10000"/>
                <a:gd name="connsiteY472" fmla="*/ 4872 h 10000"/>
                <a:gd name="connsiteX473" fmla="*/ 9758 w 10000"/>
                <a:gd name="connsiteY473" fmla="*/ 4679 h 10000"/>
                <a:gd name="connsiteX474" fmla="*/ 9776 w 10000"/>
                <a:gd name="connsiteY474" fmla="*/ 4744 h 10000"/>
                <a:gd name="connsiteX475" fmla="*/ 9794 w 10000"/>
                <a:gd name="connsiteY475" fmla="*/ 4974 h 10000"/>
                <a:gd name="connsiteX476" fmla="*/ 9812 w 10000"/>
                <a:gd name="connsiteY476" fmla="*/ 4910 h 10000"/>
                <a:gd name="connsiteX477" fmla="*/ 9830 w 10000"/>
                <a:gd name="connsiteY477" fmla="*/ 4872 h 10000"/>
                <a:gd name="connsiteX478" fmla="*/ 9859 w 10000"/>
                <a:gd name="connsiteY478" fmla="*/ 4654 h 10000"/>
                <a:gd name="connsiteX479" fmla="*/ 9877 w 10000"/>
                <a:gd name="connsiteY479" fmla="*/ 4397 h 10000"/>
                <a:gd name="connsiteX480" fmla="*/ 9895 w 10000"/>
                <a:gd name="connsiteY480" fmla="*/ 4590 h 10000"/>
                <a:gd name="connsiteX481" fmla="*/ 9913 w 10000"/>
                <a:gd name="connsiteY481" fmla="*/ 4679 h 10000"/>
                <a:gd name="connsiteX482" fmla="*/ 9939 w 10000"/>
                <a:gd name="connsiteY482" fmla="*/ 4744 h 10000"/>
                <a:gd name="connsiteX483" fmla="*/ 9957 w 10000"/>
                <a:gd name="connsiteY483" fmla="*/ 4782 h 10000"/>
                <a:gd name="connsiteX484" fmla="*/ 9975 w 10000"/>
                <a:gd name="connsiteY484" fmla="*/ 4744 h 10000"/>
                <a:gd name="connsiteX485" fmla="*/ 10000 w 10000"/>
                <a:gd name="connsiteY485" fmla="*/ 534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6 w 10000"/>
                <a:gd name="connsiteY11" fmla="*/ 6333 h 10000"/>
                <a:gd name="connsiteX12" fmla="*/ 245 w 10000"/>
                <a:gd name="connsiteY12" fmla="*/ 6115 h 10000"/>
                <a:gd name="connsiteX13" fmla="*/ 260 w 10000"/>
                <a:gd name="connsiteY13" fmla="*/ 5667 h 10000"/>
                <a:gd name="connsiteX14" fmla="*/ 278 w 10000"/>
                <a:gd name="connsiteY14" fmla="*/ 5385 h 10000"/>
                <a:gd name="connsiteX15" fmla="*/ 296 w 10000"/>
                <a:gd name="connsiteY15" fmla="*/ 4872 h 10000"/>
                <a:gd name="connsiteX16" fmla="*/ 314 w 10000"/>
                <a:gd name="connsiteY16" fmla="*/ 4013 h 10000"/>
                <a:gd name="connsiteX17" fmla="*/ 343 w 10000"/>
                <a:gd name="connsiteY17" fmla="*/ 3795 h 10000"/>
                <a:gd name="connsiteX18" fmla="*/ 361 w 10000"/>
                <a:gd name="connsiteY18" fmla="*/ 3859 h 10000"/>
                <a:gd name="connsiteX19" fmla="*/ 379 w 10000"/>
                <a:gd name="connsiteY19" fmla="*/ 4115 h 10000"/>
                <a:gd name="connsiteX20" fmla="*/ 404 w 10000"/>
                <a:gd name="connsiteY20" fmla="*/ 4872 h 10000"/>
                <a:gd name="connsiteX21" fmla="*/ 422 w 10000"/>
                <a:gd name="connsiteY21" fmla="*/ 5513 h 10000"/>
                <a:gd name="connsiteX22" fmla="*/ 440 w 10000"/>
                <a:gd name="connsiteY22" fmla="*/ 5513 h 10000"/>
                <a:gd name="connsiteX23" fmla="*/ 458 w 10000"/>
                <a:gd name="connsiteY23" fmla="*/ 5641 h 10000"/>
                <a:gd name="connsiteX24" fmla="*/ 476 w 10000"/>
                <a:gd name="connsiteY24" fmla="*/ 5705 h 10000"/>
                <a:gd name="connsiteX25" fmla="*/ 494 w 10000"/>
                <a:gd name="connsiteY25" fmla="*/ 5833 h 10000"/>
                <a:gd name="connsiteX26" fmla="*/ 523 w 10000"/>
                <a:gd name="connsiteY26" fmla="*/ 5731 h 10000"/>
                <a:gd name="connsiteX27" fmla="*/ 538 w 10000"/>
                <a:gd name="connsiteY27" fmla="*/ 5321 h 10000"/>
                <a:gd name="connsiteX28" fmla="*/ 556 w 10000"/>
                <a:gd name="connsiteY28" fmla="*/ 4974 h 10000"/>
                <a:gd name="connsiteX29" fmla="*/ 584 w 10000"/>
                <a:gd name="connsiteY29" fmla="*/ 4526 h 10000"/>
                <a:gd name="connsiteX30" fmla="*/ 602 w 10000"/>
                <a:gd name="connsiteY30" fmla="*/ 4051 h 10000"/>
                <a:gd name="connsiteX31" fmla="*/ 620 w 10000"/>
                <a:gd name="connsiteY31" fmla="*/ 3372 h 10000"/>
                <a:gd name="connsiteX32" fmla="*/ 639 w 10000"/>
                <a:gd name="connsiteY32" fmla="*/ 3026 h 10000"/>
                <a:gd name="connsiteX33" fmla="*/ 664 w 10000"/>
                <a:gd name="connsiteY33" fmla="*/ 3282 h 10000"/>
                <a:gd name="connsiteX34" fmla="*/ 682 w 10000"/>
                <a:gd name="connsiteY34" fmla="*/ 4551 h 10000"/>
                <a:gd name="connsiteX35" fmla="*/ 700 w 10000"/>
                <a:gd name="connsiteY35" fmla="*/ 6090 h 10000"/>
                <a:gd name="connsiteX36" fmla="*/ 718 w 10000"/>
                <a:gd name="connsiteY36" fmla="*/ 7256 h 10000"/>
                <a:gd name="connsiteX37" fmla="*/ 736 w 10000"/>
                <a:gd name="connsiteY37" fmla="*/ 7449 h 10000"/>
                <a:gd name="connsiteX38" fmla="*/ 765 w 10000"/>
                <a:gd name="connsiteY38" fmla="*/ 7077 h 10000"/>
                <a:gd name="connsiteX39" fmla="*/ 783 w 10000"/>
                <a:gd name="connsiteY39" fmla="*/ 5603 h 10000"/>
                <a:gd name="connsiteX40" fmla="*/ 797 w 10000"/>
                <a:gd name="connsiteY40" fmla="*/ 3282 h 10000"/>
                <a:gd name="connsiteX41" fmla="*/ 815 w 10000"/>
                <a:gd name="connsiteY41" fmla="*/ 1308 h 10000"/>
                <a:gd name="connsiteX42" fmla="*/ 844 w 10000"/>
                <a:gd name="connsiteY42" fmla="*/ 962 h 10000"/>
                <a:gd name="connsiteX43" fmla="*/ 862 w 10000"/>
                <a:gd name="connsiteY43" fmla="*/ 3282 h 10000"/>
                <a:gd name="connsiteX44" fmla="*/ 880 w 10000"/>
                <a:gd name="connsiteY44" fmla="*/ 7744 h 10000"/>
                <a:gd name="connsiteX45" fmla="*/ 898 w 10000"/>
                <a:gd name="connsiteY45" fmla="*/ 10000 h 10000"/>
                <a:gd name="connsiteX46" fmla="*/ 916 w 10000"/>
                <a:gd name="connsiteY46" fmla="*/ 8821 h 10000"/>
                <a:gd name="connsiteX47" fmla="*/ 942 w 10000"/>
                <a:gd name="connsiteY47" fmla="*/ 6564 h 10000"/>
                <a:gd name="connsiteX48" fmla="*/ 960 w 10000"/>
                <a:gd name="connsiteY48" fmla="*/ 5064 h 10000"/>
                <a:gd name="connsiteX49" fmla="*/ 988 w 10000"/>
                <a:gd name="connsiteY49" fmla="*/ 4744 h 10000"/>
                <a:gd name="connsiteX50" fmla="*/ 1006 w 10000"/>
                <a:gd name="connsiteY50" fmla="*/ 5000 h 10000"/>
                <a:gd name="connsiteX51" fmla="*/ 1025 w 10000"/>
                <a:gd name="connsiteY51" fmla="*/ 5513 h 10000"/>
                <a:gd name="connsiteX52" fmla="*/ 1043 w 10000"/>
                <a:gd name="connsiteY52" fmla="*/ 5641 h 10000"/>
                <a:gd name="connsiteX53" fmla="*/ 1061 w 10000"/>
                <a:gd name="connsiteY53" fmla="*/ 5577 h 10000"/>
                <a:gd name="connsiteX54" fmla="*/ 1075 w 10000"/>
                <a:gd name="connsiteY54" fmla="*/ 5346 h 10000"/>
                <a:gd name="connsiteX55" fmla="*/ 1093 w 10000"/>
                <a:gd name="connsiteY55" fmla="*/ 4936 h 10000"/>
                <a:gd name="connsiteX56" fmla="*/ 1122 w 10000"/>
                <a:gd name="connsiteY56" fmla="*/ 3756 h 10000"/>
                <a:gd name="connsiteX57" fmla="*/ 1140 w 10000"/>
                <a:gd name="connsiteY57" fmla="*/ 3372 h 10000"/>
                <a:gd name="connsiteX58" fmla="*/ 1165 w 10000"/>
                <a:gd name="connsiteY58" fmla="*/ 3346 h 10000"/>
                <a:gd name="connsiteX59" fmla="*/ 1183 w 10000"/>
                <a:gd name="connsiteY59" fmla="*/ 3372 h 10000"/>
                <a:gd name="connsiteX60" fmla="*/ 1201 w 10000"/>
                <a:gd name="connsiteY60" fmla="*/ 4333 h 10000"/>
                <a:gd name="connsiteX61" fmla="*/ 1219 w 10000"/>
                <a:gd name="connsiteY61" fmla="*/ 5346 h 10000"/>
                <a:gd name="connsiteX62" fmla="*/ 1237 w 10000"/>
                <a:gd name="connsiteY62" fmla="*/ 6308 h 10000"/>
                <a:gd name="connsiteX63" fmla="*/ 1266 w 10000"/>
                <a:gd name="connsiteY63" fmla="*/ 6885 h 10000"/>
                <a:gd name="connsiteX64" fmla="*/ 1284 w 10000"/>
                <a:gd name="connsiteY64" fmla="*/ 7077 h 10000"/>
                <a:gd name="connsiteX65" fmla="*/ 1302 w 10000"/>
                <a:gd name="connsiteY65" fmla="*/ 6564 h 10000"/>
                <a:gd name="connsiteX66" fmla="*/ 1320 w 10000"/>
                <a:gd name="connsiteY66" fmla="*/ 6244 h 10000"/>
                <a:gd name="connsiteX67" fmla="*/ 1338 w 10000"/>
                <a:gd name="connsiteY67" fmla="*/ 5897 h 10000"/>
                <a:gd name="connsiteX68" fmla="*/ 1364 w 10000"/>
                <a:gd name="connsiteY68" fmla="*/ 5192 h 10000"/>
                <a:gd name="connsiteX69" fmla="*/ 1382 w 10000"/>
                <a:gd name="connsiteY69" fmla="*/ 4359 h 10000"/>
                <a:gd name="connsiteX70" fmla="*/ 1400 w 10000"/>
                <a:gd name="connsiteY70" fmla="*/ 3628 h 10000"/>
                <a:gd name="connsiteX71" fmla="*/ 1425 w 10000"/>
                <a:gd name="connsiteY71" fmla="*/ 3064 h 10000"/>
                <a:gd name="connsiteX72" fmla="*/ 1443 w 10000"/>
                <a:gd name="connsiteY72" fmla="*/ 3500 h 10000"/>
                <a:gd name="connsiteX73" fmla="*/ 1461 w 10000"/>
                <a:gd name="connsiteY73" fmla="*/ 4423 h 10000"/>
                <a:gd name="connsiteX74" fmla="*/ 1479 w 10000"/>
                <a:gd name="connsiteY74" fmla="*/ 4910 h 10000"/>
                <a:gd name="connsiteX75" fmla="*/ 1497 w 10000"/>
                <a:gd name="connsiteY75" fmla="*/ 4333 h 10000"/>
                <a:gd name="connsiteX76" fmla="*/ 1526 w 10000"/>
                <a:gd name="connsiteY76" fmla="*/ 3154 h 10000"/>
                <a:gd name="connsiteX77" fmla="*/ 1544 w 10000"/>
                <a:gd name="connsiteY77" fmla="*/ 2513 h 10000"/>
                <a:gd name="connsiteX78" fmla="*/ 1562 w 10000"/>
                <a:gd name="connsiteY78" fmla="*/ 3564 h 10000"/>
                <a:gd name="connsiteX79" fmla="*/ 1587 w 10000"/>
                <a:gd name="connsiteY79" fmla="*/ 5385 h 10000"/>
                <a:gd name="connsiteX80" fmla="*/ 1605 w 10000"/>
                <a:gd name="connsiteY80" fmla="*/ 6308 h 10000"/>
                <a:gd name="connsiteX81" fmla="*/ 1623 w 10000"/>
                <a:gd name="connsiteY81" fmla="*/ 5731 h 10000"/>
                <a:gd name="connsiteX82" fmla="*/ 1641 w 10000"/>
                <a:gd name="connsiteY82" fmla="*/ 5346 h 10000"/>
                <a:gd name="connsiteX83" fmla="*/ 1659 w 10000"/>
                <a:gd name="connsiteY83" fmla="*/ 5513 h 10000"/>
                <a:gd name="connsiteX84" fmla="*/ 1677 w 10000"/>
                <a:gd name="connsiteY84" fmla="*/ 5667 h 10000"/>
                <a:gd name="connsiteX85" fmla="*/ 1703 w 10000"/>
                <a:gd name="connsiteY85" fmla="*/ 6308 h 10000"/>
                <a:gd name="connsiteX86" fmla="*/ 1721 w 10000"/>
                <a:gd name="connsiteY86" fmla="*/ 6462 h 10000"/>
                <a:gd name="connsiteX87" fmla="*/ 1739 w 10000"/>
                <a:gd name="connsiteY87" fmla="*/ 6051 h 10000"/>
                <a:gd name="connsiteX88" fmla="*/ 1757 w 10000"/>
                <a:gd name="connsiteY88" fmla="*/ 5513 h 10000"/>
                <a:gd name="connsiteX89" fmla="*/ 1786 w 10000"/>
                <a:gd name="connsiteY89" fmla="*/ 5385 h 10000"/>
                <a:gd name="connsiteX90" fmla="*/ 1804 w 10000"/>
                <a:gd name="connsiteY90" fmla="*/ 5449 h 10000"/>
                <a:gd name="connsiteX91" fmla="*/ 1822 w 10000"/>
                <a:gd name="connsiteY91" fmla="*/ 5513 h 10000"/>
                <a:gd name="connsiteX92" fmla="*/ 1847 w 10000"/>
                <a:gd name="connsiteY92" fmla="*/ 5192 h 10000"/>
                <a:gd name="connsiteX93" fmla="*/ 1865 w 10000"/>
                <a:gd name="connsiteY93" fmla="*/ 4397 h 10000"/>
                <a:gd name="connsiteX94" fmla="*/ 1883 w 10000"/>
                <a:gd name="connsiteY94" fmla="*/ 4295 h 10000"/>
                <a:gd name="connsiteX95" fmla="*/ 1901 w 10000"/>
                <a:gd name="connsiteY95" fmla="*/ 4526 h 10000"/>
                <a:gd name="connsiteX96" fmla="*/ 1919 w 10000"/>
                <a:gd name="connsiteY96" fmla="*/ 5385 h 10000"/>
                <a:gd name="connsiteX97" fmla="*/ 1937 w 10000"/>
                <a:gd name="connsiteY97" fmla="*/ 6590 h 10000"/>
                <a:gd name="connsiteX98" fmla="*/ 1955 w 10000"/>
                <a:gd name="connsiteY98" fmla="*/ 6949 h 10000"/>
                <a:gd name="connsiteX99" fmla="*/ 1981 w 10000"/>
                <a:gd name="connsiteY99" fmla="*/ 6141 h 10000"/>
                <a:gd name="connsiteX100" fmla="*/ 2009 w 10000"/>
                <a:gd name="connsiteY100" fmla="*/ 5346 h 10000"/>
                <a:gd name="connsiteX101" fmla="*/ 2027 w 10000"/>
                <a:gd name="connsiteY101" fmla="*/ 5154 h 10000"/>
                <a:gd name="connsiteX102" fmla="*/ 2045 w 10000"/>
                <a:gd name="connsiteY102" fmla="*/ 5641 h 10000"/>
                <a:gd name="connsiteX103" fmla="*/ 2063 w 10000"/>
                <a:gd name="connsiteY103" fmla="*/ 5795 h 10000"/>
                <a:gd name="connsiteX104" fmla="*/ 2082 w 10000"/>
                <a:gd name="connsiteY104" fmla="*/ 5731 h 10000"/>
                <a:gd name="connsiteX105" fmla="*/ 2100 w 10000"/>
                <a:gd name="connsiteY105" fmla="*/ 5346 h 10000"/>
                <a:gd name="connsiteX106" fmla="*/ 2125 w 10000"/>
                <a:gd name="connsiteY106" fmla="*/ 4910 h 10000"/>
                <a:gd name="connsiteX107" fmla="*/ 2143 w 10000"/>
                <a:gd name="connsiteY107" fmla="*/ 4615 h 10000"/>
                <a:gd name="connsiteX108" fmla="*/ 2161 w 10000"/>
                <a:gd name="connsiteY108" fmla="*/ 4462 h 10000"/>
                <a:gd name="connsiteX109" fmla="*/ 2186 w 10000"/>
                <a:gd name="connsiteY109" fmla="*/ 4423 h 10000"/>
                <a:gd name="connsiteX110" fmla="*/ 2204 w 10000"/>
                <a:gd name="connsiteY110" fmla="*/ 4397 h 10000"/>
                <a:gd name="connsiteX111" fmla="*/ 2222 w 10000"/>
                <a:gd name="connsiteY111" fmla="*/ 4179 h 10000"/>
                <a:gd name="connsiteX112" fmla="*/ 2240 w 10000"/>
                <a:gd name="connsiteY112" fmla="*/ 3731 h 10000"/>
                <a:gd name="connsiteX113" fmla="*/ 2258 w 10000"/>
                <a:gd name="connsiteY113" fmla="*/ 3000 h 10000"/>
                <a:gd name="connsiteX114" fmla="*/ 2287 w 10000"/>
                <a:gd name="connsiteY114" fmla="*/ 2513 h 10000"/>
                <a:gd name="connsiteX115" fmla="*/ 2305 w 10000"/>
                <a:gd name="connsiteY115" fmla="*/ 3026 h 10000"/>
                <a:gd name="connsiteX116" fmla="*/ 2323 w 10000"/>
                <a:gd name="connsiteY116" fmla="*/ 4590 h 10000"/>
                <a:gd name="connsiteX117" fmla="*/ 2341 w 10000"/>
                <a:gd name="connsiteY117" fmla="*/ 6397 h 10000"/>
                <a:gd name="connsiteX118" fmla="*/ 2359 w 10000"/>
                <a:gd name="connsiteY118" fmla="*/ 7192 h 10000"/>
                <a:gd name="connsiteX119" fmla="*/ 2385 w 10000"/>
                <a:gd name="connsiteY119" fmla="*/ 6910 h 10000"/>
                <a:gd name="connsiteX120" fmla="*/ 2403 w 10000"/>
                <a:gd name="connsiteY120" fmla="*/ 6179 h 10000"/>
                <a:gd name="connsiteX121" fmla="*/ 2421 w 10000"/>
                <a:gd name="connsiteY121" fmla="*/ 4936 h 10000"/>
                <a:gd name="connsiteX122" fmla="*/ 2449 w 10000"/>
                <a:gd name="connsiteY122" fmla="*/ 3603 h 10000"/>
                <a:gd name="connsiteX123" fmla="*/ 2464 w 10000"/>
                <a:gd name="connsiteY123" fmla="*/ 2872 h 10000"/>
                <a:gd name="connsiteX124" fmla="*/ 2482 w 10000"/>
                <a:gd name="connsiteY124" fmla="*/ 2231 h 10000"/>
                <a:gd name="connsiteX125" fmla="*/ 2500 w 10000"/>
                <a:gd name="connsiteY125" fmla="*/ 3064 h 10000"/>
                <a:gd name="connsiteX126" fmla="*/ 2518 w 10000"/>
                <a:gd name="connsiteY126" fmla="*/ 5577 h 10000"/>
                <a:gd name="connsiteX127" fmla="*/ 2547 w 10000"/>
                <a:gd name="connsiteY127" fmla="*/ 7359 h 10000"/>
                <a:gd name="connsiteX128" fmla="*/ 2565 w 10000"/>
                <a:gd name="connsiteY128" fmla="*/ 7128 h 10000"/>
                <a:gd name="connsiteX129" fmla="*/ 2590 w 10000"/>
                <a:gd name="connsiteY129" fmla="*/ 6372 h 10000"/>
                <a:gd name="connsiteX130" fmla="*/ 2608 w 10000"/>
                <a:gd name="connsiteY130" fmla="*/ 5538 h 10000"/>
                <a:gd name="connsiteX131" fmla="*/ 2626 w 10000"/>
                <a:gd name="connsiteY131" fmla="*/ 4654 h 10000"/>
                <a:gd name="connsiteX132" fmla="*/ 2644 w 10000"/>
                <a:gd name="connsiteY132" fmla="*/ 3987 h 10000"/>
                <a:gd name="connsiteX133" fmla="*/ 2662 w 10000"/>
                <a:gd name="connsiteY133" fmla="*/ 3410 h 10000"/>
                <a:gd name="connsiteX134" fmla="*/ 2680 w 10000"/>
                <a:gd name="connsiteY134" fmla="*/ 3885 h 10000"/>
                <a:gd name="connsiteX135" fmla="*/ 2698 w 10000"/>
                <a:gd name="connsiteY135" fmla="*/ 5987 h 10000"/>
                <a:gd name="connsiteX136" fmla="*/ 2727 w 10000"/>
                <a:gd name="connsiteY136" fmla="*/ 7679 h 10000"/>
                <a:gd name="connsiteX137" fmla="*/ 2742 w 10000"/>
                <a:gd name="connsiteY137" fmla="*/ 7641 h 10000"/>
                <a:gd name="connsiteX138" fmla="*/ 2760 w 10000"/>
                <a:gd name="connsiteY138" fmla="*/ 7103 h 10000"/>
                <a:gd name="connsiteX139" fmla="*/ 2778 w 10000"/>
                <a:gd name="connsiteY139" fmla="*/ 6500 h 10000"/>
                <a:gd name="connsiteX140" fmla="*/ 2807 w 10000"/>
                <a:gd name="connsiteY140" fmla="*/ 5962 h 10000"/>
                <a:gd name="connsiteX141" fmla="*/ 2825 w 10000"/>
                <a:gd name="connsiteY141" fmla="*/ 5321 h 10000"/>
                <a:gd name="connsiteX142" fmla="*/ 2843 w 10000"/>
                <a:gd name="connsiteY142" fmla="*/ 4744 h 10000"/>
                <a:gd name="connsiteX143" fmla="*/ 2868 w 10000"/>
                <a:gd name="connsiteY143" fmla="*/ 4051 h 10000"/>
                <a:gd name="connsiteX144" fmla="*/ 2886 w 10000"/>
                <a:gd name="connsiteY144" fmla="*/ 3372 h 10000"/>
                <a:gd name="connsiteX145" fmla="*/ 2904 w 10000"/>
                <a:gd name="connsiteY145" fmla="*/ 3667 h 10000"/>
                <a:gd name="connsiteX146" fmla="*/ 2922 w 10000"/>
                <a:gd name="connsiteY146" fmla="*/ 4295 h 10000"/>
                <a:gd name="connsiteX147" fmla="*/ 2940 w 10000"/>
                <a:gd name="connsiteY147" fmla="*/ 4808 h 10000"/>
                <a:gd name="connsiteX148" fmla="*/ 2958 w 10000"/>
                <a:gd name="connsiteY148" fmla="*/ 5667 h 10000"/>
                <a:gd name="connsiteX149" fmla="*/ 2987 w 10000"/>
                <a:gd name="connsiteY149" fmla="*/ 6205 h 10000"/>
                <a:gd name="connsiteX150" fmla="*/ 3005 w 10000"/>
                <a:gd name="connsiteY150" fmla="*/ 6141 h 10000"/>
                <a:gd name="connsiteX151" fmla="*/ 3019 w 10000"/>
                <a:gd name="connsiteY151" fmla="*/ 5705 h 10000"/>
                <a:gd name="connsiteX152" fmla="*/ 3048 w 10000"/>
                <a:gd name="connsiteY152" fmla="*/ 5154 h 10000"/>
                <a:gd name="connsiteX153" fmla="*/ 3066 w 10000"/>
                <a:gd name="connsiteY153" fmla="*/ 4526 h 10000"/>
                <a:gd name="connsiteX154" fmla="*/ 3084 w 10000"/>
                <a:gd name="connsiteY154" fmla="*/ 4590 h 10000"/>
                <a:gd name="connsiteX155" fmla="*/ 3102 w 10000"/>
                <a:gd name="connsiteY155" fmla="*/ 5321 h 10000"/>
                <a:gd name="connsiteX156" fmla="*/ 3128 w 10000"/>
                <a:gd name="connsiteY156" fmla="*/ 5962 h 10000"/>
                <a:gd name="connsiteX157" fmla="*/ 3146 w 10000"/>
                <a:gd name="connsiteY157" fmla="*/ 5859 h 10000"/>
                <a:gd name="connsiteX158" fmla="*/ 3164 w 10000"/>
                <a:gd name="connsiteY158" fmla="*/ 5064 h 10000"/>
                <a:gd name="connsiteX159" fmla="*/ 3182 w 10000"/>
                <a:gd name="connsiteY159" fmla="*/ 4359 h 10000"/>
                <a:gd name="connsiteX160" fmla="*/ 3211 w 10000"/>
                <a:gd name="connsiteY160" fmla="*/ 4013 h 10000"/>
                <a:gd name="connsiteX161" fmla="*/ 3229 w 10000"/>
                <a:gd name="connsiteY161" fmla="*/ 4333 h 10000"/>
                <a:gd name="connsiteX162" fmla="*/ 3247 w 10000"/>
                <a:gd name="connsiteY162" fmla="*/ 4936 h 10000"/>
                <a:gd name="connsiteX163" fmla="*/ 3265 w 10000"/>
                <a:gd name="connsiteY163" fmla="*/ 5603 h 10000"/>
                <a:gd name="connsiteX164" fmla="*/ 3283 w 10000"/>
                <a:gd name="connsiteY164" fmla="*/ 5705 h 10000"/>
                <a:gd name="connsiteX165" fmla="*/ 3308 w 10000"/>
                <a:gd name="connsiteY165" fmla="*/ 5449 h 10000"/>
                <a:gd name="connsiteX166" fmla="*/ 3326 w 10000"/>
                <a:gd name="connsiteY166" fmla="*/ 5103 h 10000"/>
                <a:gd name="connsiteX167" fmla="*/ 3344 w 10000"/>
                <a:gd name="connsiteY167" fmla="*/ 4359 h 10000"/>
                <a:gd name="connsiteX168" fmla="*/ 3362 w 10000"/>
                <a:gd name="connsiteY168" fmla="*/ 3731 h 10000"/>
                <a:gd name="connsiteX169" fmla="*/ 3380 w 10000"/>
                <a:gd name="connsiteY169" fmla="*/ 3923 h 10000"/>
                <a:gd name="connsiteX170" fmla="*/ 3405 w 10000"/>
                <a:gd name="connsiteY170" fmla="*/ 3500 h 10000"/>
                <a:gd name="connsiteX171" fmla="*/ 3424 w 10000"/>
                <a:gd name="connsiteY171" fmla="*/ 2615 h 10000"/>
                <a:gd name="connsiteX172" fmla="*/ 3452 w 10000"/>
                <a:gd name="connsiteY172" fmla="*/ 897 h 10000"/>
                <a:gd name="connsiteX173" fmla="*/ 3470 w 10000"/>
                <a:gd name="connsiteY173" fmla="*/ 1154 h 10000"/>
                <a:gd name="connsiteX174" fmla="*/ 3488 w 10000"/>
                <a:gd name="connsiteY174" fmla="*/ 3987 h 10000"/>
                <a:gd name="connsiteX175" fmla="*/ 3506 w 10000"/>
                <a:gd name="connsiteY175" fmla="*/ 7577 h 10000"/>
                <a:gd name="connsiteX176" fmla="*/ 3525 w 10000"/>
                <a:gd name="connsiteY176" fmla="*/ 9423 h 10000"/>
                <a:gd name="connsiteX177" fmla="*/ 3543 w 10000"/>
                <a:gd name="connsiteY177" fmla="*/ 9167 h 10000"/>
                <a:gd name="connsiteX178" fmla="*/ 3561 w 10000"/>
                <a:gd name="connsiteY178" fmla="*/ 7872 h 10000"/>
                <a:gd name="connsiteX179" fmla="*/ 3586 w 10000"/>
                <a:gd name="connsiteY179" fmla="*/ 6782 h 10000"/>
                <a:gd name="connsiteX180" fmla="*/ 3604 w 10000"/>
                <a:gd name="connsiteY180" fmla="*/ 5897 h 10000"/>
                <a:gd name="connsiteX181" fmla="*/ 3629 w 10000"/>
                <a:gd name="connsiteY181" fmla="*/ 5410 h 10000"/>
                <a:gd name="connsiteX182" fmla="*/ 3647 w 10000"/>
                <a:gd name="connsiteY182" fmla="*/ 5282 h 10000"/>
                <a:gd name="connsiteX183" fmla="*/ 3665 w 10000"/>
                <a:gd name="connsiteY183" fmla="*/ 5346 h 10000"/>
                <a:gd name="connsiteX184" fmla="*/ 3683 w 10000"/>
                <a:gd name="connsiteY184" fmla="*/ 5038 h 10000"/>
                <a:gd name="connsiteX185" fmla="*/ 3701 w 10000"/>
                <a:gd name="connsiteY185" fmla="*/ 4872 h 10000"/>
                <a:gd name="connsiteX186" fmla="*/ 3730 w 10000"/>
                <a:gd name="connsiteY186" fmla="*/ 4718 h 10000"/>
                <a:gd name="connsiteX187" fmla="*/ 3748 w 10000"/>
                <a:gd name="connsiteY187" fmla="*/ 4936 h 10000"/>
                <a:gd name="connsiteX188" fmla="*/ 3766 w 10000"/>
                <a:gd name="connsiteY188" fmla="*/ 5103 h 10000"/>
                <a:gd name="connsiteX189" fmla="*/ 3784 w 10000"/>
                <a:gd name="connsiteY189" fmla="*/ 5474 h 10000"/>
                <a:gd name="connsiteX190" fmla="*/ 3810 w 10000"/>
                <a:gd name="connsiteY190" fmla="*/ 5410 h 10000"/>
                <a:gd name="connsiteX191" fmla="*/ 3828 w 10000"/>
                <a:gd name="connsiteY191" fmla="*/ 5218 h 10000"/>
                <a:gd name="connsiteX192" fmla="*/ 3846 w 10000"/>
                <a:gd name="connsiteY192" fmla="*/ 5000 h 10000"/>
                <a:gd name="connsiteX193" fmla="*/ 3864 w 10000"/>
                <a:gd name="connsiteY193" fmla="*/ 4872 h 10000"/>
                <a:gd name="connsiteX194" fmla="*/ 3882 w 10000"/>
                <a:gd name="connsiteY194" fmla="*/ 4744 h 10000"/>
                <a:gd name="connsiteX195" fmla="*/ 3907 w 10000"/>
                <a:gd name="connsiteY195" fmla="*/ 4808 h 10000"/>
                <a:gd name="connsiteX196" fmla="*/ 3925 w 10000"/>
                <a:gd name="connsiteY196" fmla="*/ 4782 h 10000"/>
                <a:gd name="connsiteX197" fmla="*/ 3943 w 10000"/>
                <a:gd name="connsiteY197" fmla="*/ 4590 h 10000"/>
                <a:gd name="connsiteX198" fmla="*/ 3961 w 10000"/>
                <a:gd name="connsiteY198" fmla="*/ 4654 h 10000"/>
                <a:gd name="connsiteX199" fmla="*/ 3990 w 10000"/>
                <a:gd name="connsiteY199" fmla="*/ 4782 h 10000"/>
                <a:gd name="connsiteX200" fmla="*/ 4008 w 10000"/>
                <a:gd name="connsiteY200" fmla="*/ 4872 h 10000"/>
                <a:gd name="connsiteX201" fmla="*/ 4026 w 10000"/>
                <a:gd name="connsiteY201" fmla="*/ 4179 h 10000"/>
                <a:gd name="connsiteX202" fmla="*/ 4051 w 10000"/>
                <a:gd name="connsiteY202" fmla="*/ 2423 h 10000"/>
                <a:gd name="connsiteX203" fmla="*/ 4069 w 10000"/>
                <a:gd name="connsiteY203" fmla="*/ 923 h 10000"/>
                <a:gd name="connsiteX204" fmla="*/ 4087 w 10000"/>
                <a:gd name="connsiteY204" fmla="*/ 0 h 10000"/>
                <a:gd name="connsiteX205" fmla="*/ 4105 w 10000"/>
                <a:gd name="connsiteY205" fmla="*/ 1051 h 10000"/>
                <a:gd name="connsiteX206" fmla="*/ 4123 w 10000"/>
                <a:gd name="connsiteY206" fmla="*/ 4487 h 10000"/>
                <a:gd name="connsiteX207" fmla="*/ 4141 w 10000"/>
                <a:gd name="connsiteY207" fmla="*/ 7705 h 10000"/>
                <a:gd name="connsiteX208" fmla="*/ 4167 w 10000"/>
                <a:gd name="connsiteY208" fmla="*/ 9397 h 10000"/>
                <a:gd name="connsiteX209" fmla="*/ 4185 w 10000"/>
                <a:gd name="connsiteY209" fmla="*/ 9397 h 10000"/>
                <a:gd name="connsiteX210" fmla="*/ 4203 w 10000"/>
                <a:gd name="connsiteY210" fmla="*/ 8436 h 10000"/>
                <a:gd name="connsiteX211" fmla="*/ 4232 w 10000"/>
                <a:gd name="connsiteY211" fmla="*/ 7679 h 10000"/>
                <a:gd name="connsiteX212" fmla="*/ 4250 w 10000"/>
                <a:gd name="connsiteY212" fmla="*/ 7231 h 10000"/>
                <a:gd name="connsiteX213" fmla="*/ 4268 w 10000"/>
                <a:gd name="connsiteY213" fmla="*/ 6436 h 10000"/>
                <a:gd name="connsiteX214" fmla="*/ 4286 w 10000"/>
                <a:gd name="connsiteY214" fmla="*/ 5538 h 10000"/>
                <a:gd name="connsiteX215" fmla="*/ 4304 w 10000"/>
                <a:gd name="connsiteY215" fmla="*/ 4872 h 10000"/>
                <a:gd name="connsiteX216" fmla="*/ 4329 w 10000"/>
                <a:gd name="connsiteY216" fmla="*/ 4423 h 10000"/>
                <a:gd name="connsiteX217" fmla="*/ 4347 w 10000"/>
                <a:gd name="connsiteY217" fmla="*/ 4462 h 10000"/>
                <a:gd name="connsiteX218" fmla="*/ 4365 w 10000"/>
                <a:gd name="connsiteY218" fmla="*/ 3885 h 10000"/>
                <a:gd name="connsiteX219" fmla="*/ 4383 w 10000"/>
                <a:gd name="connsiteY219" fmla="*/ 2744 h 10000"/>
                <a:gd name="connsiteX220" fmla="*/ 4401 w 10000"/>
                <a:gd name="connsiteY220" fmla="*/ 1949 h 10000"/>
                <a:gd name="connsiteX221" fmla="*/ 4426 w 10000"/>
                <a:gd name="connsiteY221" fmla="*/ 2897 h 10000"/>
                <a:gd name="connsiteX222" fmla="*/ 4444 w 10000"/>
                <a:gd name="connsiteY222" fmla="*/ 5833 h 10000"/>
                <a:gd name="connsiteX223" fmla="*/ 4473 w 10000"/>
                <a:gd name="connsiteY223" fmla="*/ 8000 h 10000"/>
                <a:gd name="connsiteX224" fmla="*/ 4491 w 10000"/>
                <a:gd name="connsiteY224" fmla="*/ 8090 h 10000"/>
                <a:gd name="connsiteX225" fmla="*/ 4509 w 10000"/>
                <a:gd name="connsiteY225" fmla="*/ 7103 h 10000"/>
                <a:gd name="connsiteX226" fmla="*/ 4527 w 10000"/>
                <a:gd name="connsiteY226" fmla="*/ 6205 h 10000"/>
                <a:gd name="connsiteX227" fmla="*/ 4545 w 10000"/>
                <a:gd name="connsiteY227" fmla="*/ 5641 h 10000"/>
                <a:gd name="connsiteX228" fmla="*/ 4563 w 10000"/>
                <a:gd name="connsiteY228" fmla="*/ 5321 h 10000"/>
                <a:gd name="connsiteX229" fmla="*/ 4589 w 10000"/>
                <a:gd name="connsiteY229" fmla="*/ 5154 h 10000"/>
                <a:gd name="connsiteX230" fmla="*/ 4607 w 10000"/>
                <a:gd name="connsiteY230" fmla="*/ 4872 h 10000"/>
                <a:gd name="connsiteX231" fmla="*/ 4625 w 10000"/>
                <a:gd name="connsiteY231" fmla="*/ 4526 h 10000"/>
                <a:gd name="connsiteX232" fmla="*/ 4654 w 10000"/>
                <a:gd name="connsiteY232" fmla="*/ 4333 h 10000"/>
                <a:gd name="connsiteX233" fmla="*/ 4672 w 10000"/>
                <a:gd name="connsiteY233" fmla="*/ 4115 h 10000"/>
                <a:gd name="connsiteX234" fmla="*/ 4686 w 10000"/>
                <a:gd name="connsiteY234" fmla="*/ 3859 h 10000"/>
                <a:gd name="connsiteX235" fmla="*/ 4704 w 10000"/>
                <a:gd name="connsiteY235" fmla="*/ 3692 h 10000"/>
                <a:gd name="connsiteX236" fmla="*/ 4722 w 10000"/>
                <a:gd name="connsiteY236" fmla="*/ 3603 h 10000"/>
                <a:gd name="connsiteX237" fmla="*/ 4751 w 10000"/>
                <a:gd name="connsiteY237" fmla="*/ 3821 h 10000"/>
                <a:gd name="connsiteX238" fmla="*/ 4769 w 10000"/>
                <a:gd name="connsiteY238" fmla="*/ 4590 h 10000"/>
                <a:gd name="connsiteX239" fmla="*/ 4787 w 10000"/>
                <a:gd name="connsiteY239" fmla="*/ 5103 h 10000"/>
                <a:gd name="connsiteX240" fmla="*/ 4805 w 10000"/>
                <a:gd name="connsiteY240" fmla="*/ 5346 h 10000"/>
                <a:gd name="connsiteX241" fmla="*/ 4830 w 10000"/>
                <a:gd name="connsiteY241" fmla="*/ 5474 h 10000"/>
                <a:gd name="connsiteX242" fmla="*/ 4848 w 10000"/>
                <a:gd name="connsiteY242" fmla="*/ 5538 h 10000"/>
                <a:gd name="connsiteX243" fmla="*/ 4867 w 10000"/>
                <a:gd name="connsiteY243" fmla="*/ 5513 h 10000"/>
                <a:gd name="connsiteX244" fmla="*/ 4885 w 10000"/>
                <a:gd name="connsiteY244" fmla="*/ 5218 h 10000"/>
                <a:gd name="connsiteX245" fmla="*/ 4913 w 10000"/>
                <a:gd name="connsiteY245" fmla="*/ 4744 h 10000"/>
                <a:gd name="connsiteX246" fmla="*/ 4931 w 10000"/>
                <a:gd name="connsiteY246" fmla="*/ 4397 h 10000"/>
                <a:gd name="connsiteX247" fmla="*/ 4949 w 10000"/>
                <a:gd name="connsiteY247" fmla="*/ 3821 h 10000"/>
                <a:gd name="connsiteX248" fmla="*/ 4964 w 10000"/>
                <a:gd name="connsiteY248" fmla="*/ 3372 h 10000"/>
                <a:gd name="connsiteX249" fmla="*/ 4982 w 10000"/>
                <a:gd name="connsiteY249" fmla="*/ 3372 h 10000"/>
                <a:gd name="connsiteX250" fmla="*/ 5000 w 10000"/>
                <a:gd name="connsiteY250" fmla="*/ 3795 h 10000"/>
                <a:gd name="connsiteX251" fmla="*/ 5029 w 10000"/>
                <a:gd name="connsiteY251" fmla="*/ 5192 h 10000"/>
                <a:gd name="connsiteX252" fmla="*/ 5054 w 10000"/>
                <a:gd name="connsiteY252" fmla="*/ 6436 h 10000"/>
                <a:gd name="connsiteX253" fmla="*/ 5072 w 10000"/>
                <a:gd name="connsiteY253" fmla="*/ 7321 h 10000"/>
                <a:gd name="connsiteX254" fmla="*/ 5090 w 10000"/>
                <a:gd name="connsiteY254" fmla="*/ 7359 h 10000"/>
                <a:gd name="connsiteX255" fmla="*/ 5108 w 10000"/>
                <a:gd name="connsiteY255" fmla="*/ 6846 h 10000"/>
                <a:gd name="connsiteX256" fmla="*/ 5126 w 10000"/>
                <a:gd name="connsiteY256" fmla="*/ 6179 h 10000"/>
                <a:gd name="connsiteX257" fmla="*/ 5144 w 10000"/>
                <a:gd name="connsiteY257" fmla="*/ 5897 h 10000"/>
                <a:gd name="connsiteX258" fmla="*/ 5162 w 10000"/>
                <a:gd name="connsiteY258" fmla="*/ 5538 h 10000"/>
                <a:gd name="connsiteX259" fmla="*/ 5191 w 10000"/>
                <a:gd name="connsiteY259" fmla="*/ 4590 h 10000"/>
                <a:gd name="connsiteX260" fmla="*/ 5209 w 10000"/>
                <a:gd name="connsiteY260" fmla="*/ 3064 h 10000"/>
                <a:gd name="connsiteX261" fmla="*/ 5227 w 10000"/>
                <a:gd name="connsiteY261" fmla="*/ 2615 h 10000"/>
                <a:gd name="connsiteX262" fmla="*/ 5253 w 10000"/>
                <a:gd name="connsiteY262" fmla="*/ 3474 h 10000"/>
                <a:gd name="connsiteX263" fmla="*/ 5271 w 10000"/>
                <a:gd name="connsiteY263" fmla="*/ 4359 h 10000"/>
                <a:gd name="connsiteX264" fmla="*/ 5289 w 10000"/>
                <a:gd name="connsiteY264" fmla="*/ 5321 h 10000"/>
                <a:gd name="connsiteX265" fmla="*/ 5307 w 10000"/>
                <a:gd name="connsiteY265" fmla="*/ 7013 h 10000"/>
                <a:gd name="connsiteX266" fmla="*/ 5332 w 10000"/>
                <a:gd name="connsiteY266" fmla="*/ 8179 h 10000"/>
                <a:gd name="connsiteX267" fmla="*/ 5350 w 10000"/>
                <a:gd name="connsiteY267" fmla="*/ 8115 h 10000"/>
                <a:gd name="connsiteX268" fmla="*/ 5368 w 10000"/>
                <a:gd name="connsiteY268" fmla="*/ 7256 h 10000"/>
                <a:gd name="connsiteX269" fmla="*/ 5386 w 10000"/>
                <a:gd name="connsiteY269" fmla="*/ 6269 h 10000"/>
                <a:gd name="connsiteX270" fmla="*/ 5404 w 10000"/>
                <a:gd name="connsiteY270" fmla="*/ 5410 h 10000"/>
                <a:gd name="connsiteX271" fmla="*/ 5422 w 10000"/>
                <a:gd name="connsiteY271" fmla="*/ 4974 h 10000"/>
                <a:gd name="connsiteX272" fmla="*/ 5451 w 10000"/>
                <a:gd name="connsiteY272" fmla="*/ 4551 h 10000"/>
                <a:gd name="connsiteX273" fmla="*/ 5469 w 10000"/>
                <a:gd name="connsiteY273" fmla="*/ 4231 h 10000"/>
                <a:gd name="connsiteX274" fmla="*/ 5487 w 10000"/>
                <a:gd name="connsiteY274" fmla="*/ 3885 h 10000"/>
                <a:gd name="connsiteX275" fmla="*/ 5512 w 10000"/>
                <a:gd name="connsiteY275" fmla="*/ 3667 h 10000"/>
                <a:gd name="connsiteX276" fmla="*/ 5530 w 10000"/>
                <a:gd name="connsiteY276" fmla="*/ 3218 h 10000"/>
                <a:gd name="connsiteX277" fmla="*/ 5548 w 10000"/>
                <a:gd name="connsiteY277" fmla="*/ 3192 h 10000"/>
                <a:gd name="connsiteX278" fmla="*/ 5566 w 10000"/>
                <a:gd name="connsiteY278" fmla="*/ 3731 h 10000"/>
                <a:gd name="connsiteX279" fmla="*/ 5592 w 10000"/>
                <a:gd name="connsiteY279" fmla="*/ 4615 h 10000"/>
                <a:gd name="connsiteX280" fmla="*/ 5610 w 10000"/>
                <a:gd name="connsiteY280" fmla="*/ 5321 h 10000"/>
                <a:gd name="connsiteX281" fmla="*/ 5628 w 10000"/>
                <a:gd name="connsiteY281" fmla="*/ 5731 h 10000"/>
                <a:gd name="connsiteX282" fmla="*/ 5657 w 10000"/>
                <a:gd name="connsiteY282" fmla="*/ 6090 h 10000"/>
                <a:gd name="connsiteX283" fmla="*/ 5675 w 10000"/>
                <a:gd name="connsiteY283" fmla="*/ 6026 h 10000"/>
                <a:gd name="connsiteX284" fmla="*/ 5693 w 10000"/>
                <a:gd name="connsiteY284" fmla="*/ 5321 h 10000"/>
                <a:gd name="connsiteX285" fmla="*/ 5711 w 10000"/>
                <a:gd name="connsiteY285" fmla="*/ 4397 h 10000"/>
                <a:gd name="connsiteX286" fmla="*/ 5729 w 10000"/>
                <a:gd name="connsiteY286" fmla="*/ 4077 h 10000"/>
                <a:gd name="connsiteX287" fmla="*/ 5747 w 10000"/>
                <a:gd name="connsiteY287" fmla="*/ 4051 h 10000"/>
                <a:gd name="connsiteX288" fmla="*/ 5772 w 10000"/>
                <a:gd name="connsiteY288" fmla="*/ 4974 h 10000"/>
                <a:gd name="connsiteX289" fmla="*/ 5790 w 10000"/>
                <a:gd name="connsiteY289" fmla="*/ 5897 h 10000"/>
                <a:gd name="connsiteX290" fmla="*/ 5808 w 10000"/>
                <a:gd name="connsiteY290" fmla="*/ 5795 h 10000"/>
                <a:gd name="connsiteX291" fmla="*/ 5826 w 10000"/>
                <a:gd name="connsiteY291" fmla="*/ 5321 h 10000"/>
                <a:gd name="connsiteX292" fmla="*/ 5851 w 10000"/>
                <a:gd name="connsiteY292" fmla="*/ 5064 h 10000"/>
                <a:gd name="connsiteX293" fmla="*/ 5869 w 10000"/>
                <a:gd name="connsiteY293" fmla="*/ 5321 h 10000"/>
                <a:gd name="connsiteX294" fmla="*/ 5887 w 10000"/>
                <a:gd name="connsiteY294" fmla="*/ 5154 h 10000"/>
                <a:gd name="connsiteX295" fmla="*/ 5905 w 10000"/>
                <a:gd name="connsiteY295" fmla="*/ 4936 h 10000"/>
                <a:gd name="connsiteX296" fmla="*/ 5934 w 10000"/>
                <a:gd name="connsiteY296" fmla="*/ 4462 h 10000"/>
                <a:gd name="connsiteX297" fmla="*/ 6068 w 10000"/>
                <a:gd name="connsiteY297" fmla="*/ 4846 h 10000"/>
                <a:gd name="connsiteX298" fmla="*/ 6093 w 10000"/>
                <a:gd name="connsiteY298" fmla="*/ 4487 h 10000"/>
                <a:gd name="connsiteX299" fmla="*/ 6194 w 10000"/>
                <a:gd name="connsiteY299" fmla="*/ 4013 h 10000"/>
                <a:gd name="connsiteX300" fmla="*/ 6212 w 10000"/>
                <a:gd name="connsiteY300" fmla="*/ 3064 h 10000"/>
                <a:gd name="connsiteX301" fmla="*/ 6273 w 10000"/>
                <a:gd name="connsiteY301" fmla="*/ 5923 h 10000"/>
                <a:gd name="connsiteX302" fmla="*/ 6291 w 10000"/>
                <a:gd name="connsiteY302" fmla="*/ 7321 h 10000"/>
                <a:gd name="connsiteX303" fmla="*/ 6310 w 10000"/>
                <a:gd name="connsiteY303" fmla="*/ 7641 h 10000"/>
                <a:gd name="connsiteX304" fmla="*/ 6328 w 10000"/>
                <a:gd name="connsiteY304" fmla="*/ 7359 h 10000"/>
                <a:gd name="connsiteX305" fmla="*/ 6346 w 10000"/>
                <a:gd name="connsiteY305" fmla="*/ 5833 h 10000"/>
                <a:gd name="connsiteX306" fmla="*/ 6425 w 10000"/>
                <a:gd name="connsiteY306" fmla="*/ 3000 h 10000"/>
                <a:gd name="connsiteX307" fmla="*/ 6454 w 10000"/>
                <a:gd name="connsiteY307" fmla="*/ 6436 h 10000"/>
                <a:gd name="connsiteX308" fmla="*/ 6472 w 10000"/>
                <a:gd name="connsiteY308" fmla="*/ 8628 h 10000"/>
                <a:gd name="connsiteX309" fmla="*/ 6490 w 10000"/>
                <a:gd name="connsiteY309" fmla="*/ 9077 h 10000"/>
                <a:gd name="connsiteX310" fmla="*/ 6515 w 10000"/>
                <a:gd name="connsiteY310" fmla="*/ 8603 h 10000"/>
                <a:gd name="connsiteX311" fmla="*/ 6533 w 10000"/>
                <a:gd name="connsiteY311" fmla="*/ 7679 h 10000"/>
                <a:gd name="connsiteX312" fmla="*/ 6551 w 10000"/>
                <a:gd name="connsiteY312" fmla="*/ 6846 h 10000"/>
                <a:gd name="connsiteX313" fmla="*/ 6569 w 10000"/>
                <a:gd name="connsiteY313" fmla="*/ 6090 h 10000"/>
                <a:gd name="connsiteX314" fmla="*/ 6587 w 10000"/>
                <a:gd name="connsiteY314" fmla="*/ 5128 h 10000"/>
                <a:gd name="connsiteX315" fmla="*/ 6605 w 10000"/>
                <a:gd name="connsiteY315" fmla="*/ 4013 h 10000"/>
                <a:gd name="connsiteX316" fmla="*/ 6631 w 10000"/>
                <a:gd name="connsiteY316" fmla="*/ 3372 h 10000"/>
                <a:gd name="connsiteX317" fmla="*/ 6649 w 10000"/>
                <a:gd name="connsiteY317" fmla="*/ 3436 h 10000"/>
                <a:gd name="connsiteX318" fmla="*/ 6677 w 10000"/>
                <a:gd name="connsiteY318" fmla="*/ 4179 h 10000"/>
                <a:gd name="connsiteX319" fmla="*/ 6696 w 10000"/>
                <a:gd name="connsiteY319" fmla="*/ 4551 h 10000"/>
                <a:gd name="connsiteX320" fmla="*/ 6714 w 10000"/>
                <a:gd name="connsiteY320" fmla="*/ 4333 h 10000"/>
                <a:gd name="connsiteX321" fmla="*/ 6732 w 10000"/>
                <a:gd name="connsiteY321" fmla="*/ 4269 h 10000"/>
                <a:gd name="connsiteX322" fmla="*/ 6750 w 10000"/>
                <a:gd name="connsiteY322" fmla="*/ 4333 h 10000"/>
                <a:gd name="connsiteX323" fmla="*/ 6768 w 10000"/>
                <a:gd name="connsiteY323" fmla="*/ 4615 h 10000"/>
                <a:gd name="connsiteX324" fmla="*/ 6793 w 10000"/>
                <a:gd name="connsiteY324" fmla="*/ 4936 h 10000"/>
                <a:gd name="connsiteX325" fmla="*/ 6811 w 10000"/>
                <a:gd name="connsiteY325" fmla="*/ 4974 h 10000"/>
                <a:gd name="connsiteX326" fmla="*/ 6829 w 10000"/>
                <a:gd name="connsiteY326" fmla="*/ 4744 h 10000"/>
                <a:gd name="connsiteX327" fmla="*/ 6847 w 10000"/>
                <a:gd name="connsiteY327" fmla="*/ 4423 h 10000"/>
                <a:gd name="connsiteX328" fmla="*/ 6876 w 10000"/>
                <a:gd name="connsiteY328" fmla="*/ 4462 h 10000"/>
                <a:gd name="connsiteX329" fmla="*/ 6890 w 10000"/>
                <a:gd name="connsiteY329" fmla="*/ 4526 h 10000"/>
                <a:gd name="connsiteX330" fmla="*/ 6908 w 10000"/>
                <a:gd name="connsiteY330" fmla="*/ 4397 h 10000"/>
                <a:gd name="connsiteX331" fmla="*/ 6937 w 10000"/>
                <a:gd name="connsiteY331" fmla="*/ 4744 h 10000"/>
                <a:gd name="connsiteX332" fmla="*/ 6955 w 10000"/>
                <a:gd name="connsiteY332" fmla="*/ 5513 h 10000"/>
                <a:gd name="connsiteX333" fmla="*/ 6973 w 10000"/>
                <a:gd name="connsiteY333" fmla="*/ 6051 h 10000"/>
                <a:gd name="connsiteX334" fmla="*/ 6991 w 10000"/>
                <a:gd name="connsiteY334" fmla="*/ 5897 h 10000"/>
                <a:gd name="connsiteX335" fmla="*/ 7009 w 10000"/>
                <a:gd name="connsiteY335" fmla="*/ 5577 h 10000"/>
                <a:gd name="connsiteX336" fmla="*/ 7027 w 10000"/>
                <a:gd name="connsiteY336" fmla="*/ 5321 h 10000"/>
                <a:gd name="connsiteX337" fmla="*/ 7053 w 10000"/>
                <a:gd name="connsiteY337" fmla="*/ 4936 h 10000"/>
                <a:gd name="connsiteX338" fmla="*/ 7071 w 10000"/>
                <a:gd name="connsiteY338" fmla="*/ 4654 h 10000"/>
                <a:gd name="connsiteX339" fmla="*/ 7089 w 10000"/>
                <a:gd name="connsiteY339" fmla="*/ 4526 h 10000"/>
                <a:gd name="connsiteX340" fmla="*/ 7118 w 10000"/>
                <a:gd name="connsiteY340" fmla="*/ 4487 h 10000"/>
                <a:gd name="connsiteX341" fmla="*/ 7136 w 10000"/>
                <a:gd name="connsiteY341" fmla="*/ 4590 h 10000"/>
                <a:gd name="connsiteX342" fmla="*/ 7154 w 10000"/>
                <a:gd name="connsiteY342" fmla="*/ 5218 h 10000"/>
                <a:gd name="connsiteX343" fmla="*/ 7168 w 10000"/>
                <a:gd name="connsiteY343" fmla="*/ 5218 h 10000"/>
                <a:gd name="connsiteX344" fmla="*/ 7186 w 10000"/>
                <a:gd name="connsiteY344" fmla="*/ 4654 h 10000"/>
                <a:gd name="connsiteX345" fmla="*/ 7215 w 10000"/>
                <a:gd name="connsiteY345" fmla="*/ 4423 h 10000"/>
                <a:gd name="connsiteX346" fmla="*/ 7233 w 10000"/>
                <a:gd name="connsiteY346" fmla="*/ 4654 h 10000"/>
                <a:gd name="connsiteX347" fmla="*/ 7251 w 10000"/>
                <a:gd name="connsiteY347" fmla="*/ 5154 h 10000"/>
                <a:gd name="connsiteX348" fmla="*/ 7276 w 10000"/>
                <a:gd name="connsiteY348" fmla="*/ 5731 h 10000"/>
                <a:gd name="connsiteX349" fmla="*/ 7294 w 10000"/>
                <a:gd name="connsiteY349" fmla="*/ 6051 h 10000"/>
                <a:gd name="connsiteX350" fmla="*/ 7312 w 10000"/>
                <a:gd name="connsiteY350" fmla="*/ 5962 h 10000"/>
                <a:gd name="connsiteX351" fmla="*/ 7330 w 10000"/>
                <a:gd name="connsiteY351" fmla="*/ 5897 h 10000"/>
                <a:gd name="connsiteX352" fmla="*/ 7348 w 10000"/>
                <a:gd name="connsiteY352" fmla="*/ 5321 h 10000"/>
                <a:gd name="connsiteX353" fmla="*/ 7367 w 10000"/>
                <a:gd name="connsiteY353" fmla="*/ 4679 h 10000"/>
                <a:gd name="connsiteX354" fmla="*/ 7395 w 10000"/>
                <a:gd name="connsiteY354" fmla="*/ 4115 h 10000"/>
                <a:gd name="connsiteX355" fmla="*/ 7413 w 10000"/>
                <a:gd name="connsiteY355" fmla="*/ 3474 h 10000"/>
                <a:gd name="connsiteX356" fmla="*/ 7431 w 10000"/>
                <a:gd name="connsiteY356" fmla="*/ 3410 h 10000"/>
                <a:gd name="connsiteX357" fmla="*/ 7446 w 10000"/>
                <a:gd name="connsiteY357" fmla="*/ 4808 h 10000"/>
                <a:gd name="connsiteX358" fmla="*/ 7475 w 10000"/>
                <a:gd name="connsiteY358" fmla="*/ 6090 h 10000"/>
                <a:gd name="connsiteX359" fmla="*/ 7493 w 10000"/>
                <a:gd name="connsiteY359" fmla="*/ 5833 h 10000"/>
                <a:gd name="connsiteX360" fmla="*/ 7511 w 10000"/>
                <a:gd name="connsiteY360" fmla="*/ 4359 h 10000"/>
                <a:gd name="connsiteX361" fmla="*/ 7536 w 10000"/>
                <a:gd name="connsiteY361" fmla="*/ 2705 h 10000"/>
                <a:gd name="connsiteX362" fmla="*/ 7554 w 10000"/>
                <a:gd name="connsiteY362" fmla="*/ 1974 h 10000"/>
                <a:gd name="connsiteX363" fmla="*/ 7572 w 10000"/>
                <a:gd name="connsiteY363" fmla="*/ 4013 h 10000"/>
                <a:gd name="connsiteX364" fmla="*/ 7590 w 10000"/>
                <a:gd name="connsiteY364" fmla="*/ 6372 h 10000"/>
                <a:gd name="connsiteX365" fmla="*/ 7608 w 10000"/>
                <a:gd name="connsiteY365" fmla="*/ 7808 h 10000"/>
                <a:gd name="connsiteX366" fmla="*/ 7626 w 10000"/>
                <a:gd name="connsiteY366" fmla="*/ 7577 h 10000"/>
                <a:gd name="connsiteX367" fmla="*/ 7655 w 10000"/>
                <a:gd name="connsiteY367" fmla="*/ 7295 h 10000"/>
                <a:gd name="connsiteX368" fmla="*/ 7673 w 10000"/>
                <a:gd name="connsiteY368" fmla="*/ 7321 h 10000"/>
                <a:gd name="connsiteX369" fmla="*/ 7691 w 10000"/>
                <a:gd name="connsiteY369" fmla="*/ 7551 h 10000"/>
                <a:gd name="connsiteX370" fmla="*/ 7716 w 10000"/>
                <a:gd name="connsiteY370" fmla="*/ 7679 h 10000"/>
                <a:gd name="connsiteX371" fmla="*/ 7734 w 10000"/>
                <a:gd name="connsiteY371" fmla="*/ 7231 h 10000"/>
                <a:gd name="connsiteX372" fmla="*/ 7753 w 10000"/>
                <a:gd name="connsiteY372" fmla="*/ 6526 h 10000"/>
                <a:gd name="connsiteX373" fmla="*/ 7771 w 10000"/>
                <a:gd name="connsiteY373" fmla="*/ 5859 h 10000"/>
                <a:gd name="connsiteX374" fmla="*/ 7796 w 10000"/>
                <a:gd name="connsiteY374" fmla="*/ 5154 h 10000"/>
                <a:gd name="connsiteX375" fmla="*/ 7814 w 10000"/>
                <a:gd name="connsiteY375" fmla="*/ 4615 h 10000"/>
                <a:gd name="connsiteX376" fmla="*/ 7832 w 10000"/>
                <a:gd name="connsiteY376" fmla="*/ 3949 h 10000"/>
                <a:gd name="connsiteX377" fmla="*/ 7850 w 10000"/>
                <a:gd name="connsiteY377" fmla="*/ 3474 h 10000"/>
                <a:gd name="connsiteX378" fmla="*/ 7868 w 10000"/>
                <a:gd name="connsiteY378" fmla="*/ 2936 h 10000"/>
                <a:gd name="connsiteX379" fmla="*/ 7897 w 10000"/>
                <a:gd name="connsiteY379" fmla="*/ 2808 h 10000"/>
                <a:gd name="connsiteX380" fmla="*/ 7915 w 10000"/>
                <a:gd name="connsiteY380" fmla="*/ 3474 h 10000"/>
                <a:gd name="connsiteX381" fmla="*/ 7933 w 10000"/>
                <a:gd name="connsiteY381" fmla="*/ 4462 h 10000"/>
                <a:gd name="connsiteX382" fmla="*/ 7951 w 10000"/>
                <a:gd name="connsiteY382" fmla="*/ 4590 h 10000"/>
                <a:gd name="connsiteX383" fmla="*/ 7976 w 10000"/>
                <a:gd name="connsiteY383" fmla="*/ 4333 h 10000"/>
                <a:gd name="connsiteX384" fmla="*/ 7994 w 10000"/>
                <a:gd name="connsiteY384" fmla="*/ 4295 h 10000"/>
                <a:gd name="connsiteX385" fmla="*/ 8012 w 10000"/>
                <a:gd name="connsiteY385" fmla="*/ 4205 h 10000"/>
                <a:gd name="connsiteX386" fmla="*/ 8030 w 10000"/>
                <a:gd name="connsiteY386" fmla="*/ 3949 h 10000"/>
                <a:gd name="connsiteX387" fmla="*/ 8048 w 10000"/>
                <a:gd name="connsiteY387" fmla="*/ 4654 h 10000"/>
                <a:gd name="connsiteX388" fmla="*/ 8074 w 10000"/>
                <a:gd name="connsiteY388" fmla="*/ 5282 h 10000"/>
                <a:gd name="connsiteX389" fmla="*/ 8092 w 10000"/>
                <a:gd name="connsiteY389" fmla="*/ 6051 h 10000"/>
                <a:gd name="connsiteX390" fmla="*/ 8120 w 10000"/>
                <a:gd name="connsiteY390" fmla="*/ 6718 h 10000"/>
                <a:gd name="connsiteX391" fmla="*/ 8139 w 10000"/>
                <a:gd name="connsiteY391" fmla="*/ 6821 h 10000"/>
                <a:gd name="connsiteX392" fmla="*/ 8157 w 10000"/>
                <a:gd name="connsiteY392" fmla="*/ 6462 h 10000"/>
                <a:gd name="connsiteX393" fmla="*/ 8175 w 10000"/>
                <a:gd name="connsiteY393" fmla="*/ 5321 h 10000"/>
                <a:gd name="connsiteX394" fmla="*/ 8193 w 10000"/>
                <a:gd name="connsiteY394" fmla="*/ 2769 h 10000"/>
                <a:gd name="connsiteX395" fmla="*/ 8211 w 10000"/>
                <a:gd name="connsiteY395" fmla="*/ 1244 h 10000"/>
                <a:gd name="connsiteX396" fmla="*/ 8229 w 10000"/>
                <a:gd name="connsiteY396" fmla="*/ 962 h 10000"/>
                <a:gd name="connsiteX397" fmla="*/ 8254 w 10000"/>
                <a:gd name="connsiteY397" fmla="*/ 3603 h 10000"/>
                <a:gd name="connsiteX398" fmla="*/ 8272 w 10000"/>
                <a:gd name="connsiteY398" fmla="*/ 6846 h 10000"/>
                <a:gd name="connsiteX399" fmla="*/ 8297 w 10000"/>
                <a:gd name="connsiteY399" fmla="*/ 8282 h 10000"/>
                <a:gd name="connsiteX400" fmla="*/ 8315 w 10000"/>
                <a:gd name="connsiteY400" fmla="*/ 8218 h 10000"/>
                <a:gd name="connsiteX401" fmla="*/ 8333 w 10000"/>
                <a:gd name="connsiteY401" fmla="*/ 7679 h 10000"/>
                <a:gd name="connsiteX402" fmla="*/ 8351 w 10000"/>
                <a:gd name="connsiteY402" fmla="*/ 7038 h 10000"/>
                <a:gd name="connsiteX403" fmla="*/ 8369 w 10000"/>
                <a:gd name="connsiteY403" fmla="*/ 6436 h 10000"/>
                <a:gd name="connsiteX404" fmla="*/ 8398 w 10000"/>
                <a:gd name="connsiteY404" fmla="*/ 6115 h 10000"/>
                <a:gd name="connsiteX405" fmla="*/ 8416 w 10000"/>
                <a:gd name="connsiteY405" fmla="*/ 5833 h 10000"/>
                <a:gd name="connsiteX406" fmla="*/ 8434 w 10000"/>
                <a:gd name="connsiteY406" fmla="*/ 5449 h 10000"/>
                <a:gd name="connsiteX407" fmla="*/ 8452 w 10000"/>
                <a:gd name="connsiteY407" fmla="*/ 4872 h 10000"/>
                <a:gd name="connsiteX408" fmla="*/ 8470 w 10000"/>
                <a:gd name="connsiteY408" fmla="*/ 4333 h 10000"/>
                <a:gd name="connsiteX409" fmla="*/ 8496 w 10000"/>
                <a:gd name="connsiteY409" fmla="*/ 3795 h 10000"/>
                <a:gd name="connsiteX410" fmla="*/ 8514 w 10000"/>
                <a:gd name="connsiteY410" fmla="*/ 3538 h 10000"/>
                <a:gd name="connsiteX411" fmla="*/ 8532 w 10000"/>
                <a:gd name="connsiteY411" fmla="*/ 3244 h 10000"/>
                <a:gd name="connsiteX412" fmla="*/ 8557 w 10000"/>
                <a:gd name="connsiteY412" fmla="*/ 3372 h 10000"/>
                <a:gd name="connsiteX413" fmla="*/ 8575 w 10000"/>
                <a:gd name="connsiteY413" fmla="*/ 3244 h 10000"/>
                <a:gd name="connsiteX414" fmla="*/ 8593 w 10000"/>
                <a:gd name="connsiteY414" fmla="*/ 2513 h 10000"/>
                <a:gd name="connsiteX415" fmla="*/ 8611 w 10000"/>
                <a:gd name="connsiteY415" fmla="*/ 2897 h 10000"/>
                <a:gd name="connsiteX416" fmla="*/ 8629 w 10000"/>
                <a:gd name="connsiteY416" fmla="*/ 5128 h 10000"/>
                <a:gd name="connsiteX417" fmla="*/ 8658 w 10000"/>
                <a:gd name="connsiteY417" fmla="*/ 6846 h 10000"/>
                <a:gd name="connsiteX418" fmla="*/ 8676 w 10000"/>
                <a:gd name="connsiteY418" fmla="*/ 7038 h 10000"/>
                <a:gd name="connsiteX419" fmla="*/ 8694 w 10000"/>
                <a:gd name="connsiteY419" fmla="*/ 6821 h 10000"/>
                <a:gd name="connsiteX420" fmla="*/ 8719 w 10000"/>
                <a:gd name="connsiteY420" fmla="*/ 6051 h 10000"/>
                <a:gd name="connsiteX421" fmla="*/ 8737 w 10000"/>
                <a:gd name="connsiteY421" fmla="*/ 4974 h 10000"/>
                <a:gd name="connsiteX422" fmla="*/ 8755 w 10000"/>
                <a:gd name="connsiteY422" fmla="*/ 3885 h 10000"/>
                <a:gd name="connsiteX423" fmla="*/ 8773 w 10000"/>
                <a:gd name="connsiteY423" fmla="*/ 3795 h 10000"/>
                <a:gd name="connsiteX424" fmla="*/ 8791 w 10000"/>
                <a:gd name="connsiteY424" fmla="*/ 4910 h 10000"/>
                <a:gd name="connsiteX425" fmla="*/ 8810 w 10000"/>
                <a:gd name="connsiteY425" fmla="*/ 6590 h 10000"/>
                <a:gd name="connsiteX426" fmla="*/ 8835 w 10000"/>
                <a:gd name="connsiteY426" fmla="*/ 7705 h 10000"/>
                <a:gd name="connsiteX427" fmla="*/ 8853 w 10000"/>
                <a:gd name="connsiteY427" fmla="*/ 7641 h 10000"/>
                <a:gd name="connsiteX428" fmla="*/ 8871 w 10000"/>
                <a:gd name="connsiteY428" fmla="*/ 6974 h 10000"/>
                <a:gd name="connsiteX429" fmla="*/ 8889 w 10000"/>
                <a:gd name="connsiteY429" fmla="*/ 6244 h 10000"/>
                <a:gd name="connsiteX430" fmla="*/ 8918 w 10000"/>
                <a:gd name="connsiteY430" fmla="*/ 5667 h 10000"/>
                <a:gd name="connsiteX431" fmla="*/ 8936 w 10000"/>
                <a:gd name="connsiteY431" fmla="*/ 5282 h 10000"/>
                <a:gd name="connsiteX432" fmla="*/ 8954 w 10000"/>
                <a:gd name="connsiteY432" fmla="*/ 4782 h 10000"/>
                <a:gd name="connsiteX433" fmla="*/ 8972 w 10000"/>
                <a:gd name="connsiteY433" fmla="*/ 3987 h 10000"/>
                <a:gd name="connsiteX434" fmla="*/ 8997 w 10000"/>
                <a:gd name="connsiteY434" fmla="*/ 3244 h 10000"/>
                <a:gd name="connsiteX435" fmla="*/ 9015 w 10000"/>
                <a:gd name="connsiteY435" fmla="*/ 2872 h 10000"/>
                <a:gd name="connsiteX436" fmla="*/ 9033 w 10000"/>
                <a:gd name="connsiteY436" fmla="*/ 2962 h 10000"/>
                <a:gd name="connsiteX437" fmla="*/ 9051 w 10000"/>
                <a:gd name="connsiteY437" fmla="*/ 3667 h 10000"/>
                <a:gd name="connsiteX438" fmla="*/ 9069 w 10000"/>
                <a:gd name="connsiteY438" fmla="*/ 5321 h 10000"/>
                <a:gd name="connsiteX439" fmla="*/ 9098 w 10000"/>
                <a:gd name="connsiteY439" fmla="*/ 6462 h 10000"/>
                <a:gd name="connsiteX440" fmla="*/ 9113 w 10000"/>
                <a:gd name="connsiteY440" fmla="*/ 6051 h 10000"/>
                <a:gd name="connsiteX441" fmla="*/ 9141 w 10000"/>
                <a:gd name="connsiteY441" fmla="*/ 5103 h 10000"/>
                <a:gd name="connsiteX442" fmla="*/ 9159 w 10000"/>
                <a:gd name="connsiteY442" fmla="*/ 4551 h 10000"/>
                <a:gd name="connsiteX443" fmla="*/ 9177 w 10000"/>
                <a:gd name="connsiteY443" fmla="*/ 4974 h 10000"/>
                <a:gd name="connsiteX444" fmla="*/ 9196 w 10000"/>
                <a:gd name="connsiteY444" fmla="*/ 5897 h 10000"/>
                <a:gd name="connsiteX445" fmla="*/ 9214 w 10000"/>
                <a:gd name="connsiteY445" fmla="*/ 6179 h 10000"/>
                <a:gd name="connsiteX446" fmla="*/ 9232 w 10000"/>
                <a:gd name="connsiteY446" fmla="*/ 5667 h 10000"/>
                <a:gd name="connsiteX447" fmla="*/ 9257 w 10000"/>
                <a:gd name="connsiteY447" fmla="*/ 5154 h 10000"/>
                <a:gd name="connsiteX448" fmla="*/ 9275 w 10000"/>
                <a:gd name="connsiteY448" fmla="*/ 4910 h 10000"/>
                <a:gd name="connsiteX449" fmla="*/ 9293 w 10000"/>
                <a:gd name="connsiteY449" fmla="*/ 4718 h 10000"/>
                <a:gd name="connsiteX450" fmla="*/ 9322 w 10000"/>
                <a:gd name="connsiteY450" fmla="*/ 4462 h 10000"/>
                <a:gd name="connsiteX451" fmla="*/ 9340 w 10000"/>
                <a:gd name="connsiteY451" fmla="*/ 4179 h 10000"/>
                <a:gd name="connsiteX452" fmla="*/ 9358 w 10000"/>
                <a:gd name="connsiteY452" fmla="*/ 4115 h 10000"/>
                <a:gd name="connsiteX453" fmla="*/ 9376 w 10000"/>
                <a:gd name="connsiteY453" fmla="*/ 4141 h 10000"/>
                <a:gd name="connsiteX454" fmla="*/ 9390 w 10000"/>
                <a:gd name="connsiteY454" fmla="*/ 4462 h 10000"/>
                <a:gd name="connsiteX455" fmla="*/ 9419 w 10000"/>
                <a:gd name="connsiteY455" fmla="*/ 4782 h 10000"/>
                <a:gd name="connsiteX456" fmla="*/ 9437 w 10000"/>
                <a:gd name="connsiteY456" fmla="*/ 5410 h 10000"/>
                <a:gd name="connsiteX457" fmla="*/ 9455 w 10000"/>
                <a:gd name="connsiteY457" fmla="*/ 6090 h 10000"/>
                <a:gd name="connsiteX458" fmla="*/ 9473 w 10000"/>
                <a:gd name="connsiteY458" fmla="*/ 6308 h 10000"/>
                <a:gd name="connsiteX459" fmla="*/ 9491 w 10000"/>
                <a:gd name="connsiteY459" fmla="*/ 6026 h 10000"/>
                <a:gd name="connsiteX460" fmla="*/ 9517 w 10000"/>
                <a:gd name="connsiteY460" fmla="*/ 5321 h 10000"/>
                <a:gd name="connsiteX461" fmla="*/ 9535 w 10000"/>
                <a:gd name="connsiteY461" fmla="*/ 4936 h 10000"/>
                <a:gd name="connsiteX462" fmla="*/ 9553 w 10000"/>
                <a:gd name="connsiteY462" fmla="*/ 4782 h 10000"/>
                <a:gd name="connsiteX463" fmla="*/ 9582 w 10000"/>
                <a:gd name="connsiteY463" fmla="*/ 5000 h 10000"/>
                <a:gd name="connsiteX464" fmla="*/ 9600 w 10000"/>
                <a:gd name="connsiteY464" fmla="*/ 5218 h 10000"/>
                <a:gd name="connsiteX465" fmla="*/ 9618 w 10000"/>
                <a:gd name="connsiteY465" fmla="*/ 5192 h 10000"/>
                <a:gd name="connsiteX466" fmla="*/ 9636 w 10000"/>
                <a:gd name="connsiteY466" fmla="*/ 5346 h 10000"/>
                <a:gd name="connsiteX467" fmla="*/ 9654 w 10000"/>
                <a:gd name="connsiteY467" fmla="*/ 5128 h 10000"/>
                <a:gd name="connsiteX468" fmla="*/ 9679 w 10000"/>
                <a:gd name="connsiteY468" fmla="*/ 4974 h 10000"/>
                <a:gd name="connsiteX469" fmla="*/ 9697 w 10000"/>
                <a:gd name="connsiteY469" fmla="*/ 4936 h 10000"/>
                <a:gd name="connsiteX470" fmla="*/ 9722 w 10000"/>
                <a:gd name="connsiteY470" fmla="*/ 5000 h 10000"/>
                <a:gd name="connsiteX471" fmla="*/ 9740 w 10000"/>
                <a:gd name="connsiteY471" fmla="*/ 4872 h 10000"/>
                <a:gd name="connsiteX472" fmla="*/ 9758 w 10000"/>
                <a:gd name="connsiteY472" fmla="*/ 4679 h 10000"/>
                <a:gd name="connsiteX473" fmla="*/ 9776 w 10000"/>
                <a:gd name="connsiteY473" fmla="*/ 4744 h 10000"/>
                <a:gd name="connsiteX474" fmla="*/ 9794 w 10000"/>
                <a:gd name="connsiteY474" fmla="*/ 4974 h 10000"/>
                <a:gd name="connsiteX475" fmla="*/ 9812 w 10000"/>
                <a:gd name="connsiteY475" fmla="*/ 4910 h 10000"/>
                <a:gd name="connsiteX476" fmla="*/ 9830 w 10000"/>
                <a:gd name="connsiteY476" fmla="*/ 4872 h 10000"/>
                <a:gd name="connsiteX477" fmla="*/ 9859 w 10000"/>
                <a:gd name="connsiteY477" fmla="*/ 4654 h 10000"/>
                <a:gd name="connsiteX478" fmla="*/ 9877 w 10000"/>
                <a:gd name="connsiteY478" fmla="*/ 4397 h 10000"/>
                <a:gd name="connsiteX479" fmla="*/ 9895 w 10000"/>
                <a:gd name="connsiteY479" fmla="*/ 4590 h 10000"/>
                <a:gd name="connsiteX480" fmla="*/ 9913 w 10000"/>
                <a:gd name="connsiteY480" fmla="*/ 4679 h 10000"/>
                <a:gd name="connsiteX481" fmla="*/ 9939 w 10000"/>
                <a:gd name="connsiteY481" fmla="*/ 4744 h 10000"/>
                <a:gd name="connsiteX482" fmla="*/ 9957 w 10000"/>
                <a:gd name="connsiteY482" fmla="*/ 4782 h 10000"/>
                <a:gd name="connsiteX483" fmla="*/ 9975 w 10000"/>
                <a:gd name="connsiteY483" fmla="*/ 4744 h 10000"/>
                <a:gd name="connsiteX484" fmla="*/ 10000 w 10000"/>
                <a:gd name="connsiteY484" fmla="*/ 534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6 w 10000"/>
                <a:gd name="connsiteY11" fmla="*/ 6333 h 10000"/>
                <a:gd name="connsiteX12" fmla="*/ 245 w 10000"/>
                <a:gd name="connsiteY12" fmla="*/ 6115 h 10000"/>
                <a:gd name="connsiteX13" fmla="*/ 260 w 10000"/>
                <a:gd name="connsiteY13" fmla="*/ 5667 h 10000"/>
                <a:gd name="connsiteX14" fmla="*/ 278 w 10000"/>
                <a:gd name="connsiteY14" fmla="*/ 5385 h 10000"/>
                <a:gd name="connsiteX15" fmla="*/ 296 w 10000"/>
                <a:gd name="connsiteY15" fmla="*/ 4872 h 10000"/>
                <a:gd name="connsiteX16" fmla="*/ 314 w 10000"/>
                <a:gd name="connsiteY16" fmla="*/ 4013 h 10000"/>
                <a:gd name="connsiteX17" fmla="*/ 343 w 10000"/>
                <a:gd name="connsiteY17" fmla="*/ 3795 h 10000"/>
                <a:gd name="connsiteX18" fmla="*/ 361 w 10000"/>
                <a:gd name="connsiteY18" fmla="*/ 3859 h 10000"/>
                <a:gd name="connsiteX19" fmla="*/ 379 w 10000"/>
                <a:gd name="connsiteY19" fmla="*/ 4115 h 10000"/>
                <a:gd name="connsiteX20" fmla="*/ 404 w 10000"/>
                <a:gd name="connsiteY20" fmla="*/ 4872 h 10000"/>
                <a:gd name="connsiteX21" fmla="*/ 422 w 10000"/>
                <a:gd name="connsiteY21" fmla="*/ 5513 h 10000"/>
                <a:gd name="connsiteX22" fmla="*/ 440 w 10000"/>
                <a:gd name="connsiteY22" fmla="*/ 5513 h 10000"/>
                <a:gd name="connsiteX23" fmla="*/ 458 w 10000"/>
                <a:gd name="connsiteY23" fmla="*/ 5641 h 10000"/>
                <a:gd name="connsiteX24" fmla="*/ 476 w 10000"/>
                <a:gd name="connsiteY24" fmla="*/ 5705 h 10000"/>
                <a:gd name="connsiteX25" fmla="*/ 494 w 10000"/>
                <a:gd name="connsiteY25" fmla="*/ 5833 h 10000"/>
                <a:gd name="connsiteX26" fmla="*/ 523 w 10000"/>
                <a:gd name="connsiteY26" fmla="*/ 5731 h 10000"/>
                <a:gd name="connsiteX27" fmla="*/ 538 w 10000"/>
                <a:gd name="connsiteY27" fmla="*/ 5321 h 10000"/>
                <a:gd name="connsiteX28" fmla="*/ 556 w 10000"/>
                <a:gd name="connsiteY28" fmla="*/ 4974 h 10000"/>
                <a:gd name="connsiteX29" fmla="*/ 584 w 10000"/>
                <a:gd name="connsiteY29" fmla="*/ 4526 h 10000"/>
                <a:gd name="connsiteX30" fmla="*/ 602 w 10000"/>
                <a:gd name="connsiteY30" fmla="*/ 4051 h 10000"/>
                <a:gd name="connsiteX31" fmla="*/ 620 w 10000"/>
                <a:gd name="connsiteY31" fmla="*/ 3372 h 10000"/>
                <a:gd name="connsiteX32" fmla="*/ 639 w 10000"/>
                <a:gd name="connsiteY32" fmla="*/ 3026 h 10000"/>
                <a:gd name="connsiteX33" fmla="*/ 664 w 10000"/>
                <a:gd name="connsiteY33" fmla="*/ 3282 h 10000"/>
                <a:gd name="connsiteX34" fmla="*/ 682 w 10000"/>
                <a:gd name="connsiteY34" fmla="*/ 4551 h 10000"/>
                <a:gd name="connsiteX35" fmla="*/ 700 w 10000"/>
                <a:gd name="connsiteY35" fmla="*/ 6090 h 10000"/>
                <a:gd name="connsiteX36" fmla="*/ 718 w 10000"/>
                <a:gd name="connsiteY36" fmla="*/ 7256 h 10000"/>
                <a:gd name="connsiteX37" fmla="*/ 736 w 10000"/>
                <a:gd name="connsiteY37" fmla="*/ 7449 h 10000"/>
                <a:gd name="connsiteX38" fmla="*/ 765 w 10000"/>
                <a:gd name="connsiteY38" fmla="*/ 7077 h 10000"/>
                <a:gd name="connsiteX39" fmla="*/ 783 w 10000"/>
                <a:gd name="connsiteY39" fmla="*/ 5603 h 10000"/>
                <a:gd name="connsiteX40" fmla="*/ 797 w 10000"/>
                <a:gd name="connsiteY40" fmla="*/ 3282 h 10000"/>
                <a:gd name="connsiteX41" fmla="*/ 815 w 10000"/>
                <a:gd name="connsiteY41" fmla="*/ 1308 h 10000"/>
                <a:gd name="connsiteX42" fmla="*/ 844 w 10000"/>
                <a:gd name="connsiteY42" fmla="*/ 962 h 10000"/>
                <a:gd name="connsiteX43" fmla="*/ 862 w 10000"/>
                <a:gd name="connsiteY43" fmla="*/ 3282 h 10000"/>
                <a:gd name="connsiteX44" fmla="*/ 880 w 10000"/>
                <a:gd name="connsiteY44" fmla="*/ 7744 h 10000"/>
                <a:gd name="connsiteX45" fmla="*/ 898 w 10000"/>
                <a:gd name="connsiteY45" fmla="*/ 10000 h 10000"/>
                <a:gd name="connsiteX46" fmla="*/ 916 w 10000"/>
                <a:gd name="connsiteY46" fmla="*/ 8821 h 10000"/>
                <a:gd name="connsiteX47" fmla="*/ 942 w 10000"/>
                <a:gd name="connsiteY47" fmla="*/ 6564 h 10000"/>
                <a:gd name="connsiteX48" fmla="*/ 960 w 10000"/>
                <a:gd name="connsiteY48" fmla="*/ 5064 h 10000"/>
                <a:gd name="connsiteX49" fmla="*/ 988 w 10000"/>
                <a:gd name="connsiteY49" fmla="*/ 4744 h 10000"/>
                <a:gd name="connsiteX50" fmla="*/ 1006 w 10000"/>
                <a:gd name="connsiteY50" fmla="*/ 5000 h 10000"/>
                <a:gd name="connsiteX51" fmla="*/ 1025 w 10000"/>
                <a:gd name="connsiteY51" fmla="*/ 5513 h 10000"/>
                <a:gd name="connsiteX52" fmla="*/ 1043 w 10000"/>
                <a:gd name="connsiteY52" fmla="*/ 5641 h 10000"/>
                <a:gd name="connsiteX53" fmla="*/ 1061 w 10000"/>
                <a:gd name="connsiteY53" fmla="*/ 5577 h 10000"/>
                <a:gd name="connsiteX54" fmla="*/ 1075 w 10000"/>
                <a:gd name="connsiteY54" fmla="*/ 5346 h 10000"/>
                <a:gd name="connsiteX55" fmla="*/ 1093 w 10000"/>
                <a:gd name="connsiteY55" fmla="*/ 4936 h 10000"/>
                <a:gd name="connsiteX56" fmla="*/ 1122 w 10000"/>
                <a:gd name="connsiteY56" fmla="*/ 3756 h 10000"/>
                <a:gd name="connsiteX57" fmla="*/ 1140 w 10000"/>
                <a:gd name="connsiteY57" fmla="*/ 3372 h 10000"/>
                <a:gd name="connsiteX58" fmla="*/ 1165 w 10000"/>
                <a:gd name="connsiteY58" fmla="*/ 3346 h 10000"/>
                <a:gd name="connsiteX59" fmla="*/ 1183 w 10000"/>
                <a:gd name="connsiteY59" fmla="*/ 3372 h 10000"/>
                <a:gd name="connsiteX60" fmla="*/ 1201 w 10000"/>
                <a:gd name="connsiteY60" fmla="*/ 4333 h 10000"/>
                <a:gd name="connsiteX61" fmla="*/ 1219 w 10000"/>
                <a:gd name="connsiteY61" fmla="*/ 5346 h 10000"/>
                <a:gd name="connsiteX62" fmla="*/ 1237 w 10000"/>
                <a:gd name="connsiteY62" fmla="*/ 6308 h 10000"/>
                <a:gd name="connsiteX63" fmla="*/ 1266 w 10000"/>
                <a:gd name="connsiteY63" fmla="*/ 6885 h 10000"/>
                <a:gd name="connsiteX64" fmla="*/ 1284 w 10000"/>
                <a:gd name="connsiteY64" fmla="*/ 7077 h 10000"/>
                <a:gd name="connsiteX65" fmla="*/ 1302 w 10000"/>
                <a:gd name="connsiteY65" fmla="*/ 6564 h 10000"/>
                <a:gd name="connsiteX66" fmla="*/ 1320 w 10000"/>
                <a:gd name="connsiteY66" fmla="*/ 6244 h 10000"/>
                <a:gd name="connsiteX67" fmla="*/ 1338 w 10000"/>
                <a:gd name="connsiteY67" fmla="*/ 5897 h 10000"/>
                <a:gd name="connsiteX68" fmla="*/ 1364 w 10000"/>
                <a:gd name="connsiteY68" fmla="*/ 5192 h 10000"/>
                <a:gd name="connsiteX69" fmla="*/ 1382 w 10000"/>
                <a:gd name="connsiteY69" fmla="*/ 4359 h 10000"/>
                <a:gd name="connsiteX70" fmla="*/ 1400 w 10000"/>
                <a:gd name="connsiteY70" fmla="*/ 3628 h 10000"/>
                <a:gd name="connsiteX71" fmla="*/ 1425 w 10000"/>
                <a:gd name="connsiteY71" fmla="*/ 3064 h 10000"/>
                <a:gd name="connsiteX72" fmla="*/ 1443 w 10000"/>
                <a:gd name="connsiteY72" fmla="*/ 3500 h 10000"/>
                <a:gd name="connsiteX73" fmla="*/ 1461 w 10000"/>
                <a:gd name="connsiteY73" fmla="*/ 4423 h 10000"/>
                <a:gd name="connsiteX74" fmla="*/ 1479 w 10000"/>
                <a:gd name="connsiteY74" fmla="*/ 4910 h 10000"/>
                <a:gd name="connsiteX75" fmla="*/ 1497 w 10000"/>
                <a:gd name="connsiteY75" fmla="*/ 4333 h 10000"/>
                <a:gd name="connsiteX76" fmla="*/ 1526 w 10000"/>
                <a:gd name="connsiteY76" fmla="*/ 3154 h 10000"/>
                <a:gd name="connsiteX77" fmla="*/ 1544 w 10000"/>
                <a:gd name="connsiteY77" fmla="*/ 2513 h 10000"/>
                <a:gd name="connsiteX78" fmla="*/ 1562 w 10000"/>
                <a:gd name="connsiteY78" fmla="*/ 3564 h 10000"/>
                <a:gd name="connsiteX79" fmla="*/ 1587 w 10000"/>
                <a:gd name="connsiteY79" fmla="*/ 5385 h 10000"/>
                <a:gd name="connsiteX80" fmla="*/ 1605 w 10000"/>
                <a:gd name="connsiteY80" fmla="*/ 6308 h 10000"/>
                <a:gd name="connsiteX81" fmla="*/ 1623 w 10000"/>
                <a:gd name="connsiteY81" fmla="*/ 5731 h 10000"/>
                <a:gd name="connsiteX82" fmla="*/ 1641 w 10000"/>
                <a:gd name="connsiteY82" fmla="*/ 5346 h 10000"/>
                <a:gd name="connsiteX83" fmla="*/ 1659 w 10000"/>
                <a:gd name="connsiteY83" fmla="*/ 5513 h 10000"/>
                <a:gd name="connsiteX84" fmla="*/ 1677 w 10000"/>
                <a:gd name="connsiteY84" fmla="*/ 5667 h 10000"/>
                <a:gd name="connsiteX85" fmla="*/ 1703 w 10000"/>
                <a:gd name="connsiteY85" fmla="*/ 6308 h 10000"/>
                <a:gd name="connsiteX86" fmla="*/ 1721 w 10000"/>
                <a:gd name="connsiteY86" fmla="*/ 6462 h 10000"/>
                <a:gd name="connsiteX87" fmla="*/ 1739 w 10000"/>
                <a:gd name="connsiteY87" fmla="*/ 6051 h 10000"/>
                <a:gd name="connsiteX88" fmla="*/ 1757 w 10000"/>
                <a:gd name="connsiteY88" fmla="*/ 5513 h 10000"/>
                <a:gd name="connsiteX89" fmla="*/ 1786 w 10000"/>
                <a:gd name="connsiteY89" fmla="*/ 5385 h 10000"/>
                <a:gd name="connsiteX90" fmla="*/ 1804 w 10000"/>
                <a:gd name="connsiteY90" fmla="*/ 5449 h 10000"/>
                <a:gd name="connsiteX91" fmla="*/ 1822 w 10000"/>
                <a:gd name="connsiteY91" fmla="*/ 5513 h 10000"/>
                <a:gd name="connsiteX92" fmla="*/ 1847 w 10000"/>
                <a:gd name="connsiteY92" fmla="*/ 5192 h 10000"/>
                <a:gd name="connsiteX93" fmla="*/ 1865 w 10000"/>
                <a:gd name="connsiteY93" fmla="*/ 4397 h 10000"/>
                <a:gd name="connsiteX94" fmla="*/ 1883 w 10000"/>
                <a:gd name="connsiteY94" fmla="*/ 4295 h 10000"/>
                <a:gd name="connsiteX95" fmla="*/ 1901 w 10000"/>
                <a:gd name="connsiteY95" fmla="*/ 4526 h 10000"/>
                <a:gd name="connsiteX96" fmla="*/ 1919 w 10000"/>
                <a:gd name="connsiteY96" fmla="*/ 5385 h 10000"/>
                <a:gd name="connsiteX97" fmla="*/ 1937 w 10000"/>
                <a:gd name="connsiteY97" fmla="*/ 6590 h 10000"/>
                <a:gd name="connsiteX98" fmla="*/ 1955 w 10000"/>
                <a:gd name="connsiteY98" fmla="*/ 6949 h 10000"/>
                <a:gd name="connsiteX99" fmla="*/ 1981 w 10000"/>
                <a:gd name="connsiteY99" fmla="*/ 6141 h 10000"/>
                <a:gd name="connsiteX100" fmla="*/ 2009 w 10000"/>
                <a:gd name="connsiteY100" fmla="*/ 5346 h 10000"/>
                <a:gd name="connsiteX101" fmla="*/ 2027 w 10000"/>
                <a:gd name="connsiteY101" fmla="*/ 5154 h 10000"/>
                <a:gd name="connsiteX102" fmla="*/ 2045 w 10000"/>
                <a:gd name="connsiteY102" fmla="*/ 5641 h 10000"/>
                <a:gd name="connsiteX103" fmla="*/ 2063 w 10000"/>
                <a:gd name="connsiteY103" fmla="*/ 5795 h 10000"/>
                <a:gd name="connsiteX104" fmla="*/ 2082 w 10000"/>
                <a:gd name="connsiteY104" fmla="*/ 5731 h 10000"/>
                <a:gd name="connsiteX105" fmla="*/ 2100 w 10000"/>
                <a:gd name="connsiteY105" fmla="*/ 5346 h 10000"/>
                <a:gd name="connsiteX106" fmla="*/ 2125 w 10000"/>
                <a:gd name="connsiteY106" fmla="*/ 4910 h 10000"/>
                <a:gd name="connsiteX107" fmla="*/ 2143 w 10000"/>
                <a:gd name="connsiteY107" fmla="*/ 4615 h 10000"/>
                <a:gd name="connsiteX108" fmla="*/ 2161 w 10000"/>
                <a:gd name="connsiteY108" fmla="*/ 4462 h 10000"/>
                <a:gd name="connsiteX109" fmla="*/ 2186 w 10000"/>
                <a:gd name="connsiteY109" fmla="*/ 4423 h 10000"/>
                <a:gd name="connsiteX110" fmla="*/ 2204 w 10000"/>
                <a:gd name="connsiteY110" fmla="*/ 4397 h 10000"/>
                <a:gd name="connsiteX111" fmla="*/ 2222 w 10000"/>
                <a:gd name="connsiteY111" fmla="*/ 4179 h 10000"/>
                <a:gd name="connsiteX112" fmla="*/ 2240 w 10000"/>
                <a:gd name="connsiteY112" fmla="*/ 3731 h 10000"/>
                <a:gd name="connsiteX113" fmla="*/ 2258 w 10000"/>
                <a:gd name="connsiteY113" fmla="*/ 3000 h 10000"/>
                <a:gd name="connsiteX114" fmla="*/ 2287 w 10000"/>
                <a:gd name="connsiteY114" fmla="*/ 2513 h 10000"/>
                <a:gd name="connsiteX115" fmla="*/ 2305 w 10000"/>
                <a:gd name="connsiteY115" fmla="*/ 3026 h 10000"/>
                <a:gd name="connsiteX116" fmla="*/ 2323 w 10000"/>
                <a:gd name="connsiteY116" fmla="*/ 4590 h 10000"/>
                <a:gd name="connsiteX117" fmla="*/ 2341 w 10000"/>
                <a:gd name="connsiteY117" fmla="*/ 6397 h 10000"/>
                <a:gd name="connsiteX118" fmla="*/ 2359 w 10000"/>
                <a:gd name="connsiteY118" fmla="*/ 7192 h 10000"/>
                <a:gd name="connsiteX119" fmla="*/ 2385 w 10000"/>
                <a:gd name="connsiteY119" fmla="*/ 6910 h 10000"/>
                <a:gd name="connsiteX120" fmla="*/ 2403 w 10000"/>
                <a:gd name="connsiteY120" fmla="*/ 6179 h 10000"/>
                <a:gd name="connsiteX121" fmla="*/ 2421 w 10000"/>
                <a:gd name="connsiteY121" fmla="*/ 4936 h 10000"/>
                <a:gd name="connsiteX122" fmla="*/ 2449 w 10000"/>
                <a:gd name="connsiteY122" fmla="*/ 3603 h 10000"/>
                <a:gd name="connsiteX123" fmla="*/ 2464 w 10000"/>
                <a:gd name="connsiteY123" fmla="*/ 2872 h 10000"/>
                <a:gd name="connsiteX124" fmla="*/ 2482 w 10000"/>
                <a:gd name="connsiteY124" fmla="*/ 2231 h 10000"/>
                <a:gd name="connsiteX125" fmla="*/ 2500 w 10000"/>
                <a:gd name="connsiteY125" fmla="*/ 3064 h 10000"/>
                <a:gd name="connsiteX126" fmla="*/ 2518 w 10000"/>
                <a:gd name="connsiteY126" fmla="*/ 5577 h 10000"/>
                <a:gd name="connsiteX127" fmla="*/ 2547 w 10000"/>
                <a:gd name="connsiteY127" fmla="*/ 7359 h 10000"/>
                <a:gd name="connsiteX128" fmla="*/ 2565 w 10000"/>
                <a:gd name="connsiteY128" fmla="*/ 7128 h 10000"/>
                <a:gd name="connsiteX129" fmla="*/ 2590 w 10000"/>
                <a:gd name="connsiteY129" fmla="*/ 6372 h 10000"/>
                <a:gd name="connsiteX130" fmla="*/ 2608 w 10000"/>
                <a:gd name="connsiteY130" fmla="*/ 5538 h 10000"/>
                <a:gd name="connsiteX131" fmla="*/ 2626 w 10000"/>
                <a:gd name="connsiteY131" fmla="*/ 4654 h 10000"/>
                <a:gd name="connsiteX132" fmla="*/ 2644 w 10000"/>
                <a:gd name="connsiteY132" fmla="*/ 3987 h 10000"/>
                <a:gd name="connsiteX133" fmla="*/ 2662 w 10000"/>
                <a:gd name="connsiteY133" fmla="*/ 3410 h 10000"/>
                <a:gd name="connsiteX134" fmla="*/ 2680 w 10000"/>
                <a:gd name="connsiteY134" fmla="*/ 3885 h 10000"/>
                <a:gd name="connsiteX135" fmla="*/ 2698 w 10000"/>
                <a:gd name="connsiteY135" fmla="*/ 5987 h 10000"/>
                <a:gd name="connsiteX136" fmla="*/ 2727 w 10000"/>
                <a:gd name="connsiteY136" fmla="*/ 7679 h 10000"/>
                <a:gd name="connsiteX137" fmla="*/ 2742 w 10000"/>
                <a:gd name="connsiteY137" fmla="*/ 7641 h 10000"/>
                <a:gd name="connsiteX138" fmla="*/ 2760 w 10000"/>
                <a:gd name="connsiteY138" fmla="*/ 7103 h 10000"/>
                <a:gd name="connsiteX139" fmla="*/ 2778 w 10000"/>
                <a:gd name="connsiteY139" fmla="*/ 6500 h 10000"/>
                <a:gd name="connsiteX140" fmla="*/ 2807 w 10000"/>
                <a:gd name="connsiteY140" fmla="*/ 5962 h 10000"/>
                <a:gd name="connsiteX141" fmla="*/ 2825 w 10000"/>
                <a:gd name="connsiteY141" fmla="*/ 5321 h 10000"/>
                <a:gd name="connsiteX142" fmla="*/ 2843 w 10000"/>
                <a:gd name="connsiteY142" fmla="*/ 4744 h 10000"/>
                <a:gd name="connsiteX143" fmla="*/ 2868 w 10000"/>
                <a:gd name="connsiteY143" fmla="*/ 4051 h 10000"/>
                <a:gd name="connsiteX144" fmla="*/ 2886 w 10000"/>
                <a:gd name="connsiteY144" fmla="*/ 3372 h 10000"/>
                <a:gd name="connsiteX145" fmla="*/ 2904 w 10000"/>
                <a:gd name="connsiteY145" fmla="*/ 3667 h 10000"/>
                <a:gd name="connsiteX146" fmla="*/ 2922 w 10000"/>
                <a:gd name="connsiteY146" fmla="*/ 4295 h 10000"/>
                <a:gd name="connsiteX147" fmla="*/ 2940 w 10000"/>
                <a:gd name="connsiteY147" fmla="*/ 4808 h 10000"/>
                <a:gd name="connsiteX148" fmla="*/ 2958 w 10000"/>
                <a:gd name="connsiteY148" fmla="*/ 5667 h 10000"/>
                <a:gd name="connsiteX149" fmla="*/ 2987 w 10000"/>
                <a:gd name="connsiteY149" fmla="*/ 6205 h 10000"/>
                <a:gd name="connsiteX150" fmla="*/ 3005 w 10000"/>
                <a:gd name="connsiteY150" fmla="*/ 6141 h 10000"/>
                <a:gd name="connsiteX151" fmla="*/ 3019 w 10000"/>
                <a:gd name="connsiteY151" fmla="*/ 5705 h 10000"/>
                <a:gd name="connsiteX152" fmla="*/ 3048 w 10000"/>
                <a:gd name="connsiteY152" fmla="*/ 5154 h 10000"/>
                <a:gd name="connsiteX153" fmla="*/ 3066 w 10000"/>
                <a:gd name="connsiteY153" fmla="*/ 4526 h 10000"/>
                <a:gd name="connsiteX154" fmla="*/ 3084 w 10000"/>
                <a:gd name="connsiteY154" fmla="*/ 4590 h 10000"/>
                <a:gd name="connsiteX155" fmla="*/ 3102 w 10000"/>
                <a:gd name="connsiteY155" fmla="*/ 5321 h 10000"/>
                <a:gd name="connsiteX156" fmla="*/ 3128 w 10000"/>
                <a:gd name="connsiteY156" fmla="*/ 5962 h 10000"/>
                <a:gd name="connsiteX157" fmla="*/ 3146 w 10000"/>
                <a:gd name="connsiteY157" fmla="*/ 5859 h 10000"/>
                <a:gd name="connsiteX158" fmla="*/ 3164 w 10000"/>
                <a:gd name="connsiteY158" fmla="*/ 5064 h 10000"/>
                <a:gd name="connsiteX159" fmla="*/ 3182 w 10000"/>
                <a:gd name="connsiteY159" fmla="*/ 4359 h 10000"/>
                <a:gd name="connsiteX160" fmla="*/ 3211 w 10000"/>
                <a:gd name="connsiteY160" fmla="*/ 4013 h 10000"/>
                <a:gd name="connsiteX161" fmla="*/ 3229 w 10000"/>
                <a:gd name="connsiteY161" fmla="*/ 4333 h 10000"/>
                <a:gd name="connsiteX162" fmla="*/ 3247 w 10000"/>
                <a:gd name="connsiteY162" fmla="*/ 4936 h 10000"/>
                <a:gd name="connsiteX163" fmla="*/ 3265 w 10000"/>
                <a:gd name="connsiteY163" fmla="*/ 5603 h 10000"/>
                <a:gd name="connsiteX164" fmla="*/ 3283 w 10000"/>
                <a:gd name="connsiteY164" fmla="*/ 5705 h 10000"/>
                <a:gd name="connsiteX165" fmla="*/ 3308 w 10000"/>
                <a:gd name="connsiteY165" fmla="*/ 5449 h 10000"/>
                <a:gd name="connsiteX166" fmla="*/ 3326 w 10000"/>
                <a:gd name="connsiteY166" fmla="*/ 5103 h 10000"/>
                <a:gd name="connsiteX167" fmla="*/ 3344 w 10000"/>
                <a:gd name="connsiteY167" fmla="*/ 4359 h 10000"/>
                <a:gd name="connsiteX168" fmla="*/ 3362 w 10000"/>
                <a:gd name="connsiteY168" fmla="*/ 3731 h 10000"/>
                <a:gd name="connsiteX169" fmla="*/ 3380 w 10000"/>
                <a:gd name="connsiteY169" fmla="*/ 3923 h 10000"/>
                <a:gd name="connsiteX170" fmla="*/ 3405 w 10000"/>
                <a:gd name="connsiteY170" fmla="*/ 3500 h 10000"/>
                <a:gd name="connsiteX171" fmla="*/ 3424 w 10000"/>
                <a:gd name="connsiteY171" fmla="*/ 2615 h 10000"/>
                <a:gd name="connsiteX172" fmla="*/ 3452 w 10000"/>
                <a:gd name="connsiteY172" fmla="*/ 897 h 10000"/>
                <a:gd name="connsiteX173" fmla="*/ 3470 w 10000"/>
                <a:gd name="connsiteY173" fmla="*/ 1154 h 10000"/>
                <a:gd name="connsiteX174" fmla="*/ 3488 w 10000"/>
                <a:gd name="connsiteY174" fmla="*/ 3987 h 10000"/>
                <a:gd name="connsiteX175" fmla="*/ 3506 w 10000"/>
                <a:gd name="connsiteY175" fmla="*/ 7577 h 10000"/>
                <a:gd name="connsiteX176" fmla="*/ 3525 w 10000"/>
                <a:gd name="connsiteY176" fmla="*/ 9423 h 10000"/>
                <a:gd name="connsiteX177" fmla="*/ 3543 w 10000"/>
                <a:gd name="connsiteY177" fmla="*/ 9167 h 10000"/>
                <a:gd name="connsiteX178" fmla="*/ 3561 w 10000"/>
                <a:gd name="connsiteY178" fmla="*/ 7872 h 10000"/>
                <a:gd name="connsiteX179" fmla="*/ 3586 w 10000"/>
                <a:gd name="connsiteY179" fmla="*/ 6782 h 10000"/>
                <a:gd name="connsiteX180" fmla="*/ 3604 w 10000"/>
                <a:gd name="connsiteY180" fmla="*/ 5897 h 10000"/>
                <a:gd name="connsiteX181" fmla="*/ 3629 w 10000"/>
                <a:gd name="connsiteY181" fmla="*/ 5410 h 10000"/>
                <a:gd name="connsiteX182" fmla="*/ 3647 w 10000"/>
                <a:gd name="connsiteY182" fmla="*/ 5282 h 10000"/>
                <a:gd name="connsiteX183" fmla="*/ 3665 w 10000"/>
                <a:gd name="connsiteY183" fmla="*/ 5346 h 10000"/>
                <a:gd name="connsiteX184" fmla="*/ 3683 w 10000"/>
                <a:gd name="connsiteY184" fmla="*/ 5038 h 10000"/>
                <a:gd name="connsiteX185" fmla="*/ 3701 w 10000"/>
                <a:gd name="connsiteY185" fmla="*/ 4872 h 10000"/>
                <a:gd name="connsiteX186" fmla="*/ 3730 w 10000"/>
                <a:gd name="connsiteY186" fmla="*/ 4718 h 10000"/>
                <a:gd name="connsiteX187" fmla="*/ 3748 w 10000"/>
                <a:gd name="connsiteY187" fmla="*/ 4936 h 10000"/>
                <a:gd name="connsiteX188" fmla="*/ 3766 w 10000"/>
                <a:gd name="connsiteY188" fmla="*/ 5103 h 10000"/>
                <a:gd name="connsiteX189" fmla="*/ 3784 w 10000"/>
                <a:gd name="connsiteY189" fmla="*/ 5474 h 10000"/>
                <a:gd name="connsiteX190" fmla="*/ 3810 w 10000"/>
                <a:gd name="connsiteY190" fmla="*/ 5410 h 10000"/>
                <a:gd name="connsiteX191" fmla="*/ 3828 w 10000"/>
                <a:gd name="connsiteY191" fmla="*/ 5218 h 10000"/>
                <a:gd name="connsiteX192" fmla="*/ 3846 w 10000"/>
                <a:gd name="connsiteY192" fmla="*/ 5000 h 10000"/>
                <a:gd name="connsiteX193" fmla="*/ 3864 w 10000"/>
                <a:gd name="connsiteY193" fmla="*/ 4872 h 10000"/>
                <a:gd name="connsiteX194" fmla="*/ 3882 w 10000"/>
                <a:gd name="connsiteY194" fmla="*/ 4744 h 10000"/>
                <a:gd name="connsiteX195" fmla="*/ 3907 w 10000"/>
                <a:gd name="connsiteY195" fmla="*/ 4808 h 10000"/>
                <a:gd name="connsiteX196" fmla="*/ 3925 w 10000"/>
                <a:gd name="connsiteY196" fmla="*/ 4782 h 10000"/>
                <a:gd name="connsiteX197" fmla="*/ 3943 w 10000"/>
                <a:gd name="connsiteY197" fmla="*/ 4590 h 10000"/>
                <a:gd name="connsiteX198" fmla="*/ 3961 w 10000"/>
                <a:gd name="connsiteY198" fmla="*/ 4654 h 10000"/>
                <a:gd name="connsiteX199" fmla="*/ 3990 w 10000"/>
                <a:gd name="connsiteY199" fmla="*/ 4782 h 10000"/>
                <a:gd name="connsiteX200" fmla="*/ 4008 w 10000"/>
                <a:gd name="connsiteY200" fmla="*/ 4872 h 10000"/>
                <a:gd name="connsiteX201" fmla="*/ 4026 w 10000"/>
                <a:gd name="connsiteY201" fmla="*/ 4179 h 10000"/>
                <a:gd name="connsiteX202" fmla="*/ 4051 w 10000"/>
                <a:gd name="connsiteY202" fmla="*/ 2423 h 10000"/>
                <a:gd name="connsiteX203" fmla="*/ 4069 w 10000"/>
                <a:gd name="connsiteY203" fmla="*/ 923 h 10000"/>
                <a:gd name="connsiteX204" fmla="*/ 4087 w 10000"/>
                <a:gd name="connsiteY204" fmla="*/ 0 h 10000"/>
                <a:gd name="connsiteX205" fmla="*/ 4105 w 10000"/>
                <a:gd name="connsiteY205" fmla="*/ 1051 h 10000"/>
                <a:gd name="connsiteX206" fmla="*/ 4123 w 10000"/>
                <a:gd name="connsiteY206" fmla="*/ 4487 h 10000"/>
                <a:gd name="connsiteX207" fmla="*/ 4141 w 10000"/>
                <a:gd name="connsiteY207" fmla="*/ 7705 h 10000"/>
                <a:gd name="connsiteX208" fmla="*/ 4167 w 10000"/>
                <a:gd name="connsiteY208" fmla="*/ 9397 h 10000"/>
                <a:gd name="connsiteX209" fmla="*/ 4185 w 10000"/>
                <a:gd name="connsiteY209" fmla="*/ 9397 h 10000"/>
                <a:gd name="connsiteX210" fmla="*/ 4203 w 10000"/>
                <a:gd name="connsiteY210" fmla="*/ 8436 h 10000"/>
                <a:gd name="connsiteX211" fmla="*/ 4232 w 10000"/>
                <a:gd name="connsiteY211" fmla="*/ 7679 h 10000"/>
                <a:gd name="connsiteX212" fmla="*/ 4250 w 10000"/>
                <a:gd name="connsiteY212" fmla="*/ 7231 h 10000"/>
                <a:gd name="connsiteX213" fmla="*/ 4268 w 10000"/>
                <a:gd name="connsiteY213" fmla="*/ 6436 h 10000"/>
                <a:gd name="connsiteX214" fmla="*/ 4286 w 10000"/>
                <a:gd name="connsiteY214" fmla="*/ 5538 h 10000"/>
                <a:gd name="connsiteX215" fmla="*/ 4304 w 10000"/>
                <a:gd name="connsiteY215" fmla="*/ 4872 h 10000"/>
                <a:gd name="connsiteX216" fmla="*/ 4329 w 10000"/>
                <a:gd name="connsiteY216" fmla="*/ 4423 h 10000"/>
                <a:gd name="connsiteX217" fmla="*/ 4347 w 10000"/>
                <a:gd name="connsiteY217" fmla="*/ 4462 h 10000"/>
                <a:gd name="connsiteX218" fmla="*/ 4365 w 10000"/>
                <a:gd name="connsiteY218" fmla="*/ 3885 h 10000"/>
                <a:gd name="connsiteX219" fmla="*/ 4383 w 10000"/>
                <a:gd name="connsiteY219" fmla="*/ 2744 h 10000"/>
                <a:gd name="connsiteX220" fmla="*/ 4401 w 10000"/>
                <a:gd name="connsiteY220" fmla="*/ 1949 h 10000"/>
                <a:gd name="connsiteX221" fmla="*/ 4426 w 10000"/>
                <a:gd name="connsiteY221" fmla="*/ 2897 h 10000"/>
                <a:gd name="connsiteX222" fmla="*/ 4444 w 10000"/>
                <a:gd name="connsiteY222" fmla="*/ 5833 h 10000"/>
                <a:gd name="connsiteX223" fmla="*/ 4473 w 10000"/>
                <a:gd name="connsiteY223" fmla="*/ 8000 h 10000"/>
                <a:gd name="connsiteX224" fmla="*/ 4491 w 10000"/>
                <a:gd name="connsiteY224" fmla="*/ 8090 h 10000"/>
                <a:gd name="connsiteX225" fmla="*/ 4509 w 10000"/>
                <a:gd name="connsiteY225" fmla="*/ 7103 h 10000"/>
                <a:gd name="connsiteX226" fmla="*/ 4527 w 10000"/>
                <a:gd name="connsiteY226" fmla="*/ 6205 h 10000"/>
                <a:gd name="connsiteX227" fmla="*/ 4545 w 10000"/>
                <a:gd name="connsiteY227" fmla="*/ 5641 h 10000"/>
                <a:gd name="connsiteX228" fmla="*/ 4563 w 10000"/>
                <a:gd name="connsiteY228" fmla="*/ 5321 h 10000"/>
                <a:gd name="connsiteX229" fmla="*/ 4589 w 10000"/>
                <a:gd name="connsiteY229" fmla="*/ 5154 h 10000"/>
                <a:gd name="connsiteX230" fmla="*/ 4607 w 10000"/>
                <a:gd name="connsiteY230" fmla="*/ 4872 h 10000"/>
                <a:gd name="connsiteX231" fmla="*/ 4625 w 10000"/>
                <a:gd name="connsiteY231" fmla="*/ 4526 h 10000"/>
                <a:gd name="connsiteX232" fmla="*/ 4654 w 10000"/>
                <a:gd name="connsiteY232" fmla="*/ 4333 h 10000"/>
                <a:gd name="connsiteX233" fmla="*/ 4672 w 10000"/>
                <a:gd name="connsiteY233" fmla="*/ 4115 h 10000"/>
                <a:gd name="connsiteX234" fmla="*/ 4686 w 10000"/>
                <a:gd name="connsiteY234" fmla="*/ 3859 h 10000"/>
                <a:gd name="connsiteX235" fmla="*/ 4704 w 10000"/>
                <a:gd name="connsiteY235" fmla="*/ 3692 h 10000"/>
                <a:gd name="connsiteX236" fmla="*/ 4722 w 10000"/>
                <a:gd name="connsiteY236" fmla="*/ 3603 h 10000"/>
                <a:gd name="connsiteX237" fmla="*/ 4751 w 10000"/>
                <a:gd name="connsiteY237" fmla="*/ 3821 h 10000"/>
                <a:gd name="connsiteX238" fmla="*/ 4769 w 10000"/>
                <a:gd name="connsiteY238" fmla="*/ 4590 h 10000"/>
                <a:gd name="connsiteX239" fmla="*/ 4787 w 10000"/>
                <a:gd name="connsiteY239" fmla="*/ 5103 h 10000"/>
                <a:gd name="connsiteX240" fmla="*/ 4805 w 10000"/>
                <a:gd name="connsiteY240" fmla="*/ 5346 h 10000"/>
                <a:gd name="connsiteX241" fmla="*/ 4830 w 10000"/>
                <a:gd name="connsiteY241" fmla="*/ 5474 h 10000"/>
                <a:gd name="connsiteX242" fmla="*/ 4848 w 10000"/>
                <a:gd name="connsiteY242" fmla="*/ 5538 h 10000"/>
                <a:gd name="connsiteX243" fmla="*/ 4867 w 10000"/>
                <a:gd name="connsiteY243" fmla="*/ 5513 h 10000"/>
                <a:gd name="connsiteX244" fmla="*/ 4885 w 10000"/>
                <a:gd name="connsiteY244" fmla="*/ 5218 h 10000"/>
                <a:gd name="connsiteX245" fmla="*/ 4913 w 10000"/>
                <a:gd name="connsiteY245" fmla="*/ 4744 h 10000"/>
                <a:gd name="connsiteX246" fmla="*/ 4931 w 10000"/>
                <a:gd name="connsiteY246" fmla="*/ 4397 h 10000"/>
                <a:gd name="connsiteX247" fmla="*/ 4949 w 10000"/>
                <a:gd name="connsiteY247" fmla="*/ 3821 h 10000"/>
                <a:gd name="connsiteX248" fmla="*/ 4964 w 10000"/>
                <a:gd name="connsiteY248" fmla="*/ 3372 h 10000"/>
                <a:gd name="connsiteX249" fmla="*/ 4982 w 10000"/>
                <a:gd name="connsiteY249" fmla="*/ 3372 h 10000"/>
                <a:gd name="connsiteX250" fmla="*/ 5000 w 10000"/>
                <a:gd name="connsiteY250" fmla="*/ 3795 h 10000"/>
                <a:gd name="connsiteX251" fmla="*/ 5029 w 10000"/>
                <a:gd name="connsiteY251" fmla="*/ 5192 h 10000"/>
                <a:gd name="connsiteX252" fmla="*/ 5054 w 10000"/>
                <a:gd name="connsiteY252" fmla="*/ 6436 h 10000"/>
                <a:gd name="connsiteX253" fmla="*/ 5072 w 10000"/>
                <a:gd name="connsiteY253" fmla="*/ 7321 h 10000"/>
                <a:gd name="connsiteX254" fmla="*/ 5090 w 10000"/>
                <a:gd name="connsiteY254" fmla="*/ 7359 h 10000"/>
                <a:gd name="connsiteX255" fmla="*/ 5108 w 10000"/>
                <a:gd name="connsiteY255" fmla="*/ 6846 h 10000"/>
                <a:gd name="connsiteX256" fmla="*/ 5126 w 10000"/>
                <a:gd name="connsiteY256" fmla="*/ 6179 h 10000"/>
                <a:gd name="connsiteX257" fmla="*/ 5144 w 10000"/>
                <a:gd name="connsiteY257" fmla="*/ 5897 h 10000"/>
                <a:gd name="connsiteX258" fmla="*/ 5162 w 10000"/>
                <a:gd name="connsiteY258" fmla="*/ 5538 h 10000"/>
                <a:gd name="connsiteX259" fmla="*/ 5191 w 10000"/>
                <a:gd name="connsiteY259" fmla="*/ 4590 h 10000"/>
                <a:gd name="connsiteX260" fmla="*/ 5209 w 10000"/>
                <a:gd name="connsiteY260" fmla="*/ 3064 h 10000"/>
                <a:gd name="connsiteX261" fmla="*/ 5227 w 10000"/>
                <a:gd name="connsiteY261" fmla="*/ 2615 h 10000"/>
                <a:gd name="connsiteX262" fmla="*/ 5253 w 10000"/>
                <a:gd name="connsiteY262" fmla="*/ 3474 h 10000"/>
                <a:gd name="connsiteX263" fmla="*/ 5271 w 10000"/>
                <a:gd name="connsiteY263" fmla="*/ 4359 h 10000"/>
                <a:gd name="connsiteX264" fmla="*/ 5289 w 10000"/>
                <a:gd name="connsiteY264" fmla="*/ 5321 h 10000"/>
                <a:gd name="connsiteX265" fmla="*/ 5307 w 10000"/>
                <a:gd name="connsiteY265" fmla="*/ 7013 h 10000"/>
                <a:gd name="connsiteX266" fmla="*/ 5332 w 10000"/>
                <a:gd name="connsiteY266" fmla="*/ 8179 h 10000"/>
                <a:gd name="connsiteX267" fmla="*/ 5350 w 10000"/>
                <a:gd name="connsiteY267" fmla="*/ 8115 h 10000"/>
                <a:gd name="connsiteX268" fmla="*/ 5368 w 10000"/>
                <a:gd name="connsiteY268" fmla="*/ 7256 h 10000"/>
                <a:gd name="connsiteX269" fmla="*/ 5386 w 10000"/>
                <a:gd name="connsiteY269" fmla="*/ 6269 h 10000"/>
                <a:gd name="connsiteX270" fmla="*/ 5404 w 10000"/>
                <a:gd name="connsiteY270" fmla="*/ 5410 h 10000"/>
                <a:gd name="connsiteX271" fmla="*/ 5422 w 10000"/>
                <a:gd name="connsiteY271" fmla="*/ 4974 h 10000"/>
                <a:gd name="connsiteX272" fmla="*/ 5451 w 10000"/>
                <a:gd name="connsiteY272" fmla="*/ 4551 h 10000"/>
                <a:gd name="connsiteX273" fmla="*/ 5469 w 10000"/>
                <a:gd name="connsiteY273" fmla="*/ 4231 h 10000"/>
                <a:gd name="connsiteX274" fmla="*/ 5487 w 10000"/>
                <a:gd name="connsiteY274" fmla="*/ 3885 h 10000"/>
                <a:gd name="connsiteX275" fmla="*/ 5512 w 10000"/>
                <a:gd name="connsiteY275" fmla="*/ 3667 h 10000"/>
                <a:gd name="connsiteX276" fmla="*/ 5530 w 10000"/>
                <a:gd name="connsiteY276" fmla="*/ 3218 h 10000"/>
                <a:gd name="connsiteX277" fmla="*/ 5548 w 10000"/>
                <a:gd name="connsiteY277" fmla="*/ 3192 h 10000"/>
                <a:gd name="connsiteX278" fmla="*/ 5566 w 10000"/>
                <a:gd name="connsiteY278" fmla="*/ 3731 h 10000"/>
                <a:gd name="connsiteX279" fmla="*/ 5592 w 10000"/>
                <a:gd name="connsiteY279" fmla="*/ 4615 h 10000"/>
                <a:gd name="connsiteX280" fmla="*/ 5610 w 10000"/>
                <a:gd name="connsiteY280" fmla="*/ 5321 h 10000"/>
                <a:gd name="connsiteX281" fmla="*/ 5628 w 10000"/>
                <a:gd name="connsiteY281" fmla="*/ 5731 h 10000"/>
                <a:gd name="connsiteX282" fmla="*/ 5657 w 10000"/>
                <a:gd name="connsiteY282" fmla="*/ 6090 h 10000"/>
                <a:gd name="connsiteX283" fmla="*/ 5675 w 10000"/>
                <a:gd name="connsiteY283" fmla="*/ 6026 h 10000"/>
                <a:gd name="connsiteX284" fmla="*/ 5693 w 10000"/>
                <a:gd name="connsiteY284" fmla="*/ 5321 h 10000"/>
                <a:gd name="connsiteX285" fmla="*/ 5711 w 10000"/>
                <a:gd name="connsiteY285" fmla="*/ 4397 h 10000"/>
                <a:gd name="connsiteX286" fmla="*/ 5729 w 10000"/>
                <a:gd name="connsiteY286" fmla="*/ 4077 h 10000"/>
                <a:gd name="connsiteX287" fmla="*/ 5747 w 10000"/>
                <a:gd name="connsiteY287" fmla="*/ 4051 h 10000"/>
                <a:gd name="connsiteX288" fmla="*/ 5772 w 10000"/>
                <a:gd name="connsiteY288" fmla="*/ 4974 h 10000"/>
                <a:gd name="connsiteX289" fmla="*/ 5790 w 10000"/>
                <a:gd name="connsiteY289" fmla="*/ 5897 h 10000"/>
                <a:gd name="connsiteX290" fmla="*/ 5808 w 10000"/>
                <a:gd name="connsiteY290" fmla="*/ 5795 h 10000"/>
                <a:gd name="connsiteX291" fmla="*/ 5826 w 10000"/>
                <a:gd name="connsiteY291" fmla="*/ 5321 h 10000"/>
                <a:gd name="connsiteX292" fmla="*/ 5851 w 10000"/>
                <a:gd name="connsiteY292" fmla="*/ 5064 h 10000"/>
                <a:gd name="connsiteX293" fmla="*/ 5869 w 10000"/>
                <a:gd name="connsiteY293" fmla="*/ 5321 h 10000"/>
                <a:gd name="connsiteX294" fmla="*/ 5887 w 10000"/>
                <a:gd name="connsiteY294" fmla="*/ 5154 h 10000"/>
                <a:gd name="connsiteX295" fmla="*/ 5905 w 10000"/>
                <a:gd name="connsiteY295" fmla="*/ 4936 h 10000"/>
                <a:gd name="connsiteX296" fmla="*/ 5934 w 10000"/>
                <a:gd name="connsiteY296" fmla="*/ 4462 h 10000"/>
                <a:gd name="connsiteX297" fmla="*/ 6068 w 10000"/>
                <a:gd name="connsiteY297" fmla="*/ 4846 h 10000"/>
                <a:gd name="connsiteX298" fmla="*/ 6093 w 10000"/>
                <a:gd name="connsiteY298" fmla="*/ 4487 h 10000"/>
                <a:gd name="connsiteX299" fmla="*/ 6194 w 10000"/>
                <a:gd name="connsiteY299" fmla="*/ 4013 h 10000"/>
                <a:gd name="connsiteX300" fmla="*/ 6212 w 10000"/>
                <a:gd name="connsiteY300" fmla="*/ 3064 h 10000"/>
                <a:gd name="connsiteX301" fmla="*/ 6273 w 10000"/>
                <a:gd name="connsiteY301" fmla="*/ 5923 h 10000"/>
                <a:gd name="connsiteX302" fmla="*/ 6291 w 10000"/>
                <a:gd name="connsiteY302" fmla="*/ 7321 h 10000"/>
                <a:gd name="connsiteX303" fmla="*/ 6310 w 10000"/>
                <a:gd name="connsiteY303" fmla="*/ 7641 h 10000"/>
                <a:gd name="connsiteX304" fmla="*/ 6328 w 10000"/>
                <a:gd name="connsiteY304" fmla="*/ 7359 h 10000"/>
                <a:gd name="connsiteX305" fmla="*/ 6346 w 10000"/>
                <a:gd name="connsiteY305" fmla="*/ 5833 h 10000"/>
                <a:gd name="connsiteX306" fmla="*/ 6454 w 10000"/>
                <a:gd name="connsiteY306" fmla="*/ 6436 h 10000"/>
                <a:gd name="connsiteX307" fmla="*/ 6472 w 10000"/>
                <a:gd name="connsiteY307" fmla="*/ 8628 h 10000"/>
                <a:gd name="connsiteX308" fmla="*/ 6490 w 10000"/>
                <a:gd name="connsiteY308" fmla="*/ 9077 h 10000"/>
                <a:gd name="connsiteX309" fmla="*/ 6515 w 10000"/>
                <a:gd name="connsiteY309" fmla="*/ 8603 h 10000"/>
                <a:gd name="connsiteX310" fmla="*/ 6533 w 10000"/>
                <a:gd name="connsiteY310" fmla="*/ 7679 h 10000"/>
                <a:gd name="connsiteX311" fmla="*/ 6551 w 10000"/>
                <a:gd name="connsiteY311" fmla="*/ 6846 h 10000"/>
                <a:gd name="connsiteX312" fmla="*/ 6569 w 10000"/>
                <a:gd name="connsiteY312" fmla="*/ 6090 h 10000"/>
                <a:gd name="connsiteX313" fmla="*/ 6587 w 10000"/>
                <a:gd name="connsiteY313" fmla="*/ 5128 h 10000"/>
                <a:gd name="connsiteX314" fmla="*/ 6605 w 10000"/>
                <a:gd name="connsiteY314" fmla="*/ 4013 h 10000"/>
                <a:gd name="connsiteX315" fmla="*/ 6631 w 10000"/>
                <a:gd name="connsiteY315" fmla="*/ 3372 h 10000"/>
                <a:gd name="connsiteX316" fmla="*/ 6649 w 10000"/>
                <a:gd name="connsiteY316" fmla="*/ 3436 h 10000"/>
                <a:gd name="connsiteX317" fmla="*/ 6677 w 10000"/>
                <a:gd name="connsiteY317" fmla="*/ 4179 h 10000"/>
                <a:gd name="connsiteX318" fmla="*/ 6696 w 10000"/>
                <a:gd name="connsiteY318" fmla="*/ 4551 h 10000"/>
                <a:gd name="connsiteX319" fmla="*/ 6714 w 10000"/>
                <a:gd name="connsiteY319" fmla="*/ 4333 h 10000"/>
                <a:gd name="connsiteX320" fmla="*/ 6732 w 10000"/>
                <a:gd name="connsiteY320" fmla="*/ 4269 h 10000"/>
                <a:gd name="connsiteX321" fmla="*/ 6750 w 10000"/>
                <a:gd name="connsiteY321" fmla="*/ 4333 h 10000"/>
                <a:gd name="connsiteX322" fmla="*/ 6768 w 10000"/>
                <a:gd name="connsiteY322" fmla="*/ 4615 h 10000"/>
                <a:gd name="connsiteX323" fmla="*/ 6793 w 10000"/>
                <a:gd name="connsiteY323" fmla="*/ 4936 h 10000"/>
                <a:gd name="connsiteX324" fmla="*/ 6811 w 10000"/>
                <a:gd name="connsiteY324" fmla="*/ 4974 h 10000"/>
                <a:gd name="connsiteX325" fmla="*/ 6829 w 10000"/>
                <a:gd name="connsiteY325" fmla="*/ 4744 h 10000"/>
                <a:gd name="connsiteX326" fmla="*/ 6847 w 10000"/>
                <a:gd name="connsiteY326" fmla="*/ 4423 h 10000"/>
                <a:gd name="connsiteX327" fmla="*/ 6876 w 10000"/>
                <a:gd name="connsiteY327" fmla="*/ 4462 h 10000"/>
                <a:gd name="connsiteX328" fmla="*/ 6890 w 10000"/>
                <a:gd name="connsiteY328" fmla="*/ 4526 h 10000"/>
                <a:gd name="connsiteX329" fmla="*/ 6908 w 10000"/>
                <a:gd name="connsiteY329" fmla="*/ 4397 h 10000"/>
                <a:gd name="connsiteX330" fmla="*/ 6937 w 10000"/>
                <a:gd name="connsiteY330" fmla="*/ 4744 h 10000"/>
                <a:gd name="connsiteX331" fmla="*/ 6955 w 10000"/>
                <a:gd name="connsiteY331" fmla="*/ 5513 h 10000"/>
                <a:gd name="connsiteX332" fmla="*/ 6973 w 10000"/>
                <a:gd name="connsiteY332" fmla="*/ 6051 h 10000"/>
                <a:gd name="connsiteX333" fmla="*/ 6991 w 10000"/>
                <a:gd name="connsiteY333" fmla="*/ 5897 h 10000"/>
                <a:gd name="connsiteX334" fmla="*/ 7009 w 10000"/>
                <a:gd name="connsiteY334" fmla="*/ 5577 h 10000"/>
                <a:gd name="connsiteX335" fmla="*/ 7027 w 10000"/>
                <a:gd name="connsiteY335" fmla="*/ 5321 h 10000"/>
                <a:gd name="connsiteX336" fmla="*/ 7053 w 10000"/>
                <a:gd name="connsiteY336" fmla="*/ 4936 h 10000"/>
                <a:gd name="connsiteX337" fmla="*/ 7071 w 10000"/>
                <a:gd name="connsiteY337" fmla="*/ 4654 h 10000"/>
                <a:gd name="connsiteX338" fmla="*/ 7089 w 10000"/>
                <a:gd name="connsiteY338" fmla="*/ 4526 h 10000"/>
                <a:gd name="connsiteX339" fmla="*/ 7118 w 10000"/>
                <a:gd name="connsiteY339" fmla="*/ 4487 h 10000"/>
                <a:gd name="connsiteX340" fmla="*/ 7136 w 10000"/>
                <a:gd name="connsiteY340" fmla="*/ 4590 h 10000"/>
                <a:gd name="connsiteX341" fmla="*/ 7154 w 10000"/>
                <a:gd name="connsiteY341" fmla="*/ 5218 h 10000"/>
                <a:gd name="connsiteX342" fmla="*/ 7168 w 10000"/>
                <a:gd name="connsiteY342" fmla="*/ 5218 h 10000"/>
                <a:gd name="connsiteX343" fmla="*/ 7186 w 10000"/>
                <a:gd name="connsiteY343" fmla="*/ 4654 h 10000"/>
                <a:gd name="connsiteX344" fmla="*/ 7215 w 10000"/>
                <a:gd name="connsiteY344" fmla="*/ 4423 h 10000"/>
                <a:gd name="connsiteX345" fmla="*/ 7233 w 10000"/>
                <a:gd name="connsiteY345" fmla="*/ 4654 h 10000"/>
                <a:gd name="connsiteX346" fmla="*/ 7251 w 10000"/>
                <a:gd name="connsiteY346" fmla="*/ 5154 h 10000"/>
                <a:gd name="connsiteX347" fmla="*/ 7276 w 10000"/>
                <a:gd name="connsiteY347" fmla="*/ 5731 h 10000"/>
                <a:gd name="connsiteX348" fmla="*/ 7294 w 10000"/>
                <a:gd name="connsiteY348" fmla="*/ 6051 h 10000"/>
                <a:gd name="connsiteX349" fmla="*/ 7312 w 10000"/>
                <a:gd name="connsiteY349" fmla="*/ 5962 h 10000"/>
                <a:gd name="connsiteX350" fmla="*/ 7330 w 10000"/>
                <a:gd name="connsiteY350" fmla="*/ 5897 h 10000"/>
                <a:gd name="connsiteX351" fmla="*/ 7348 w 10000"/>
                <a:gd name="connsiteY351" fmla="*/ 5321 h 10000"/>
                <a:gd name="connsiteX352" fmla="*/ 7367 w 10000"/>
                <a:gd name="connsiteY352" fmla="*/ 4679 h 10000"/>
                <a:gd name="connsiteX353" fmla="*/ 7395 w 10000"/>
                <a:gd name="connsiteY353" fmla="*/ 4115 h 10000"/>
                <a:gd name="connsiteX354" fmla="*/ 7413 w 10000"/>
                <a:gd name="connsiteY354" fmla="*/ 3474 h 10000"/>
                <a:gd name="connsiteX355" fmla="*/ 7431 w 10000"/>
                <a:gd name="connsiteY355" fmla="*/ 3410 h 10000"/>
                <a:gd name="connsiteX356" fmla="*/ 7446 w 10000"/>
                <a:gd name="connsiteY356" fmla="*/ 4808 h 10000"/>
                <a:gd name="connsiteX357" fmla="*/ 7475 w 10000"/>
                <a:gd name="connsiteY357" fmla="*/ 6090 h 10000"/>
                <a:gd name="connsiteX358" fmla="*/ 7493 w 10000"/>
                <a:gd name="connsiteY358" fmla="*/ 5833 h 10000"/>
                <a:gd name="connsiteX359" fmla="*/ 7511 w 10000"/>
                <a:gd name="connsiteY359" fmla="*/ 4359 h 10000"/>
                <a:gd name="connsiteX360" fmla="*/ 7536 w 10000"/>
                <a:gd name="connsiteY360" fmla="*/ 2705 h 10000"/>
                <a:gd name="connsiteX361" fmla="*/ 7554 w 10000"/>
                <a:gd name="connsiteY361" fmla="*/ 1974 h 10000"/>
                <a:gd name="connsiteX362" fmla="*/ 7572 w 10000"/>
                <a:gd name="connsiteY362" fmla="*/ 4013 h 10000"/>
                <a:gd name="connsiteX363" fmla="*/ 7590 w 10000"/>
                <a:gd name="connsiteY363" fmla="*/ 6372 h 10000"/>
                <a:gd name="connsiteX364" fmla="*/ 7608 w 10000"/>
                <a:gd name="connsiteY364" fmla="*/ 7808 h 10000"/>
                <a:gd name="connsiteX365" fmla="*/ 7626 w 10000"/>
                <a:gd name="connsiteY365" fmla="*/ 7577 h 10000"/>
                <a:gd name="connsiteX366" fmla="*/ 7655 w 10000"/>
                <a:gd name="connsiteY366" fmla="*/ 7295 h 10000"/>
                <a:gd name="connsiteX367" fmla="*/ 7673 w 10000"/>
                <a:gd name="connsiteY367" fmla="*/ 7321 h 10000"/>
                <a:gd name="connsiteX368" fmla="*/ 7691 w 10000"/>
                <a:gd name="connsiteY368" fmla="*/ 7551 h 10000"/>
                <a:gd name="connsiteX369" fmla="*/ 7716 w 10000"/>
                <a:gd name="connsiteY369" fmla="*/ 7679 h 10000"/>
                <a:gd name="connsiteX370" fmla="*/ 7734 w 10000"/>
                <a:gd name="connsiteY370" fmla="*/ 7231 h 10000"/>
                <a:gd name="connsiteX371" fmla="*/ 7753 w 10000"/>
                <a:gd name="connsiteY371" fmla="*/ 6526 h 10000"/>
                <a:gd name="connsiteX372" fmla="*/ 7771 w 10000"/>
                <a:gd name="connsiteY372" fmla="*/ 5859 h 10000"/>
                <a:gd name="connsiteX373" fmla="*/ 7796 w 10000"/>
                <a:gd name="connsiteY373" fmla="*/ 5154 h 10000"/>
                <a:gd name="connsiteX374" fmla="*/ 7814 w 10000"/>
                <a:gd name="connsiteY374" fmla="*/ 4615 h 10000"/>
                <a:gd name="connsiteX375" fmla="*/ 7832 w 10000"/>
                <a:gd name="connsiteY375" fmla="*/ 3949 h 10000"/>
                <a:gd name="connsiteX376" fmla="*/ 7850 w 10000"/>
                <a:gd name="connsiteY376" fmla="*/ 3474 h 10000"/>
                <a:gd name="connsiteX377" fmla="*/ 7868 w 10000"/>
                <a:gd name="connsiteY377" fmla="*/ 2936 h 10000"/>
                <a:gd name="connsiteX378" fmla="*/ 7897 w 10000"/>
                <a:gd name="connsiteY378" fmla="*/ 2808 h 10000"/>
                <a:gd name="connsiteX379" fmla="*/ 7915 w 10000"/>
                <a:gd name="connsiteY379" fmla="*/ 3474 h 10000"/>
                <a:gd name="connsiteX380" fmla="*/ 7933 w 10000"/>
                <a:gd name="connsiteY380" fmla="*/ 4462 h 10000"/>
                <a:gd name="connsiteX381" fmla="*/ 7951 w 10000"/>
                <a:gd name="connsiteY381" fmla="*/ 4590 h 10000"/>
                <a:gd name="connsiteX382" fmla="*/ 7976 w 10000"/>
                <a:gd name="connsiteY382" fmla="*/ 4333 h 10000"/>
                <a:gd name="connsiteX383" fmla="*/ 7994 w 10000"/>
                <a:gd name="connsiteY383" fmla="*/ 4295 h 10000"/>
                <a:gd name="connsiteX384" fmla="*/ 8012 w 10000"/>
                <a:gd name="connsiteY384" fmla="*/ 4205 h 10000"/>
                <a:gd name="connsiteX385" fmla="*/ 8030 w 10000"/>
                <a:gd name="connsiteY385" fmla="*/ 3949 h 10000"/>
                <a:gd name="connsiteX386" fmla="*/ 8048 w 10000"/>
                <a:gd name="connsiteY386" fmla="*/ 4654 h 10000"/>
                <a:gd name="connsiteX387" fmla="*/ 8074 w 10000"/>
                <a:gd name="connsiteY387" fmla="*/ 5282 h 10000"/>
                <a:gd name="connsiteX388" fmla="*/ 8092 w 10000"/>
                <a:gd name="connsiteY388" fmla="*/ 6051 h 10000"/>
                <a:gd name="connsiteX389" fmla="*/ 8120 w 10000"/>
                <a:gd name="connsiteY389" fmla="*/ 6718 h 10000"/>
                <a:gd name="connsiteX390" fmla="*/ 8139 w 10000"/>
                <a:gd name="connsiteY390" fmla="*/ 6821 h 10000"/>
                <a:gd name="connsiteX391" fmla="*/ 8157 w 10000"/>
                <a:gd name="connsiteY391" fmla="*/ 6462 h 10000"/>
                <a:gd name="connsiteX392" fmla="*/ 8175 w 10000"/>
                <a:gd name="connsiteY392" fmla="*/ 5321 h 10000"/>
                <a:gd name="connsiteX393" fmla="*/ 8193 w 10000"/>
                <a:gd name="connsiteY393" fmla="*/ 2769 h 10000"/>
                <a:gd name="connsiteX394" fmla="*/ 8211 w 10000"/>
                <a:gd name="connsiteY394" fmla="*/ 1244 h 10000"/>
                <a:gd name="connsiteX395" fmla="*/ 8229 w 10000"/>
                <a:gd name="connsiteY395" fmla="*/ 962 h 10000"/>
                <a:gd name="connsiteX396" fmla="*/ 8254 w 10000"/>
                <a:gd name="connsiteY396" fmla="*/ 3603 h 10000"/>
                <a:gd name="connsiteX397" fmla="*/ 8272 w 10000"/>
                <a:gd name="connsiteY397" fmla="*/ 6846 h 10000"/>
                <a:gd name="connsiteX398" fmla="*/ 8297 w 10000"/>
                <a:gd name="connsiteY398" fmla="*/ 8282 h 10000"/>
                <a:gd name="connsiteX399" fmla="*/ 8315 w 10000"/>
                <a:gd name="connsiteY399" fmla="*/ 8218 h 10000"/>
                <a:gd name="connsiteX400" fmla="*/ 8333 w 10000"/>
                <a:gd name="connsiteY400" fmla="*/ 7679 h 10000"/>
                <a:gd name="connsiteX401" fmla="*/ 8351 w 10000"/>
                <a:gd name="connsiteY401" fmla="*/ 7038 h 10000"/>
                <a:gd name="connsiteX402" fmla="*/ 8369 w 10000"/>
                <a:gd name="connsiteY402" fmla="*/ 6436 h 10000"/>
                <a:gd name="connsiteX403" fmla="*/ 8398 w 10000"/>
                <a:gd name="connsiteY403" fmla="*/ 6115 h 10000"/>
                <a:gd name="connsiteX404" fmla="*/ 8416 w 10000"/>
                <a:gd name="connsiteY404" fmla="*/ 5833 h 10000"/>
                <a:gd name="connsiteX405" fmla="*/ 8434 w 10000"/>
                <a:gd name="connsiteY405" fmla="*/ 5449 h 10000"/>
                <a:gd name="connsiteX406" fmla="*/ 8452 w 10000"/>
                <a:gd name="connsiteY406" fmla="*/ 4872 h 10000"/>
                <a:gd name="connsiteX407" fmla="*/ 8470 w 10000"/>
                <a:gd name="connsiteY407" fmla="*/ 4333 h 10000"/>
                <a:gd name="connsiteX408" fmla="*/ 8496 w 10000"/>
                <a:gd name="connsiteY408" fmla="*/ 3795 h 10000"/>
                <a:gd name="connsiteX409" fmla="*/ 8514 w 10000"/>
                <a:gd name="connsiteY409" fmla="*/ 3538 h 10000"/>
                <a:gd name="connsiteX410" fmla="*/ 8532 w 10000"/>
                <a:gd name="connsiteY410" fmla="*/ 3244 h 10000"/>
                <a:gd name="connsiteX411" fmla="*/ 8557 w 10000"/>
                <a:gd name="connsiteY411" fmla="*/ 3372 h 10000"/>
                <a:gd name="connsiteX412" fmla="*/ 8575 w 10000"/>
                <a:gd name="connsiteY412" fmla="*/ 3244 h 10000"/>
                <a:gd name="connsiteX413" fmla="*/ 8593 w 10000"/>
                <a:gd name="connsiteY413" fmla="*/ 2513 h 10000"/>
                <a:gd name="connsiteX414" fmla="*/ 8611 w 10000"/>
                <a:gd name="connsiteY414" fmla="*/ 2897 h 10000"/>
                <a:gd name="connsiteX415" fmla="*/ 8629 w 10000"/>
                <a:gd name="connsiteY415" fmla="*/ 5128 h 10000"/>
                <a:gd name="connsiteX416" fmla="*/ 8658 w 10000"/>
                <a:gd name="connsiteY416" fmla="*/ 6846 h 10000"/>
                <a:gd name="connsiteX417" fmla="*/ 8676 w 10000"/>
                <a:gd name="connsiteY417" fmla="*/ 7038 h 10000"/>
                <a:gd name="connsiteX418" fmla="*/ 8694 w 10000"/>
                <a:gd name="connsiteY418" fmla="*/ 6821 h 10000"/>
                <a:gd name="connsiteX419" fmla="*/ 8719 w 10000"/>
                <a:gd name="connsiteY419" fmla="*/ 6051 h 10000"/>
                <a:gd name="connsiteX420" fmla="*/ 8737 w 10000"/>
                <a:gd name="connsiteY420" fmla="*/ 4974 h 10000"/>
                <a:gd name="connsiteX421" fmla="*/ 8755 w 10000"/>
                <a:gd name="connsiteY421" fmla="*/ 3885 h 10000"/>
                <a:gd name="connsiteX422" fmla="*/ 8773 w 10000"/>
                <a:gd name="connsiteY422" fmla="*/ 3795 h 10000"/>
                <a:gd name="connsiteX423" fmla="*/ 8791 w 10000"/>
                <a:gd name="connsiteY423" fmla="*/ 4910 h 10000"/>
                <a:gd name="connsiteX424" fmla="*/ 8810 w 10000"/>
                <a:gd name="connsiteY424" fmla="*/ 6590 h 10000"/>
                <a:gd name="connsiteX425" fmla="*/ 8835 w 10000"/>
                <a:gd name="connsiteY425" fmla="*/ 7705 h 10000"/>
                <a:gd name="connsiteX426" fmla="*/ 8853 w 10000"/>
                <a:gd name="connsiteY426" fmla="*/ 7641 h 10000"/>
                <a:gd name="connsiteX427" fmla="*/ 8871 w 10000"/>
                <a:gd name="connsiteY427" fmla="*/ 6974 h 10000"/>
                <a:gd name="connsiteX428" fmla="*/ 8889 w 10000"/>
                <a:gd name="connsiteY428" fmla="*/ 6244 h 10000"/>
                <a:gd name="connsiteX429" fmla="*/ 8918 w 10000"/>
                <a:gd name="connsiteY429" fmla="*/ 5667 h 10000"/>
                <a:gd name="connsiteX430" fmla="*/ 8936 w 10000"/>
                <a:gd name="connsiteY430" fmla="*/ 5282 h 10000"/>
                <a:gd name="connsiteX431" fmla="*/ 8954 w 10000"/>
                <a:gd name="connsiteY431" fmla="*/ 4782 h 10000"/>
                <a:gd name="connsiteX432" fmla="*/ 8972 w 10000"/>
                <a:gd name="connsiteY432" fmla="*/ 3987 h 10000"/>
                <a:gd name="connsiteX433" fmla="*/ 8997 w 10000"/>
                <a:gd name="connsiteY433" fmla="*/ 3244 h 10000"/>
                <a:gd name="connsiteX434" fmla="*/ 9015 w 10000"/>
                <a:gd name="connsiteY434" fmla="*/ 2872 h 10000"/>
                <a:gd name="connsiteX435" fmla="*/ 9033 w 10000"/>
                <a:gd name="connsiteY435" fmla="*/ 2962 h 10000"/>
                <a:gd name="connsiteX436" fmla="*/ 9051 w 10000"/>
                <a:gd name="connsiteY436" fmla="*/ 3667 h 10000"/>
                <a:gd name="connsiteX437" fmla="*/ 9069 w 10000"/>
                <a:gd name="connsiteY437" fmla="*/ 5321 h 10000"/>
                <a:gd name="connsiteX438" fmla="*/ 9098 w 10000"/>
                <a:gd name="connsiteY438" fmla="*/ 6462 h 10000"/>
                <a:gd name="connsiteX439" fmla="*/ 9113 w 10000"/>
                <a:gd name="connsiteY439" fmla="*/ 6051 h 10000"/>
                <a:gd name="connsiteX440" fmla="*/ 9141 w 10000"/>
                <a:gd name="connsiteY440" fmla="*/ 5103 h 10000"/>
                <a:gd name="connsiteX441" fmla="*/ 9159 w 10000"/>
                <a:gd name="connsiteY441" fmla="*/ 4551 h 10000"/>
                <a:gd name="connsiteX442" fmla="*/ 9177 w 10000"/>
                <a:gd name="connsiteY442" fmla="*/ 4974 h 10000"/>
                <a:gd name="connsiteX443" fmla="*/ 9196 w 10000"/>
                <a:gd name="connsiteY443" fmla="*/ 5897 h 10000"/>
                <a:gd name="connsiteX444" fmla="*/ 9214 w 10000"/>
                <a:gd name="connsiteY444" fmla="*/ 6179 h 10000"/>
                <a:gd name="connsiteX445" fmla="*/ 9232 w 10000"/>
                <a:gd name="connsiteY445" fmla="*/ 5667 h 10000"/>
                <a:gd name="connsiteX446" fmla="*/ 9257 w 10000"/>
                <a:gd name="connsiteY446" fmla="*/ 5154 h 10000"/>
                <a:gd name="connsiteX447" fmla="*/ 9275 w 10000"/>
                <a:gd name="connsiteY447" fmla="*/ 4910 h 10000"/>
                <a:gd name="connsiteX448" fmla="*/ 9293 w 10000"/>
                <a:gd name="connsiteY448" fmla="*/ 4718 h 10000"/>
                <a:gd name="connsiteX449" fmla="*/ 9322 w 10000"/>
                <a:gd name="connsiteY449" fmla="*/ 4462 h 10000"/>
                <a:gd name="connsiteX450" fmla="*/ 9340 w 10000"/>
                <a:gd name="connsiteY450" fmla="*/ 4179 h 10000"/>
                <a:gd name="connsiteX451" fmla="*/ 9358 w 10000"/>
                <a:gd name="connsiteY451" fmla="*/ 4115 h 10000"/>
                <a:gd name="connsiteX452" fmla="*/ 9376 w 10000"/>
                <a:gd name="connsiteY452" fmla="*/ 4141 h 10000"/>
                <a:gd name="connsiteX453" fmla="*/ 9390 w 10000"/>
                <a:gd name="connsiteY453" fmla="*/ 4462 h 10000"/>
                <a:gd name="connsiteX454" fmla="*/ 9419 w 10000"/>
                <a:gd name="connsiteY454" fmla="*/ 4782 h 10000"/>
                <a:gd name="connsiteX455" fmla="*/ 9437 w 10000"/>
                <a:gd name="connsiteY455" fmla="*/ 5410 h 10000"/>
                <a:gd name="connsiteX456" fmla="*/ 9455 w 10000"/>
                <a:gd name="connsiteY456" fmla="*/ 6090 h 10000"/>
                <a:gd name="connsiteX457" fmla="*/ 9473 w 10000"/>
                <a:gd name="connsiteY457" fmla="*/ 6308 h 10000"/>
                <a:gd name="connsiteX458" fmla="*/ 9491 w 10000"/>
                <a:gd name="connsiteY458" fmla="*/ 6026 h 10000"/>
                <a:gd name="connsiteX459" fmla="*/ 9517 w 10000"/>
                <a:gd name="connsiteY459" fmla="*/ 5321 h 10000"/>
                <a:gd name="connsiteX460" fmla="*/ 9535 w 10000"/>
                <a:gd name="connsiteY460" fmla="*/ 4936 h 10000"/>
                <a:gd name="connsiteX461" fmla="*/ 9553 w 10000"/>
                <a:gd name="connsiteY461" fmla="*/ 4782 h 10000"/>
                <a:gd name="connsiteX462" fmla="*/ 9582 w 10000"/>
                <a:gd name="connsiteY462" fmla="*/ 5000 h 10000"/>
                <a:gd name="connsiteX463" fmla="*/ 9600 w 10000"/>
                <a:gd name="connsiteY463" fmla="*/ 5218 h 10000"/>
                <a:gd name="connsiteX464" fmla="*/ 9618 w 10000"/>
                <a:gd name="connsiteY464" fmla="*/ 5192 h 10000"/>
                <a:gd name="connsiteX465" fmla="*/ 9636 w 10000"/>
                <a:gd name="connsiteY465" fmla="*/ 5346 h 10000"/>
                <a:gd name="connsiteX466" fmla="*/ 9654 w 10000"/>
                <a:gd name="connsiteY466" fmla="*/ 5128 h 10000"/>
                <a:gd name="connsiteX467" fmla="*/ 9679 w 10000"/>
                <a:gd name="connsiteY467" fmla="*/ 4974 h 10000"/>
                <a:gd name="connsiteX468" fmla="*/ 9697 w 10000"/>
                <a:gd name="connsiteY468" fmla="*/ 4936 h 10000"/>
                <a:gd name="connsiteX469" fmla="*/ 9722 w 10000"/>
                <a:gd name="connsiteY469" fmla="*/ 5000 h 10000"/>
                <a:gd name="connsiteX470" fmla="*/ 9740 w 10000"/>
                <a:gd name="connsiteY470" fmla="*/ 4872 h 10000"/>
                <a:gd name="connsiteX471" fmla="*/ 9758 w 10000"/>
                <a:gd name="connsiteY471" fmla="*/ 4679 h 10000"/>
                <a:gd name="connsiteX472" fmla="*/ 9776 w 10000"/>
                <a:gd name="connsiteY472" fmla="*/ 4744 h 10000"/>
                <a:gd name="connsiteX473" fmla="*/ 9794 w 10000"/>
                <a:gd name="connsiteY473" fmla="*/ 4974 h 10000"/>
                <a:gd name="connsiteX474" fmla="*/ 9812 w 10000"/>
                <a:gd name="connsiteY474" fmla="*/ 4910 h 10000"/>
                <a:gd name="connsiteX475" fmla="*/ 9830 w 10000"/>
                <a:gd name="connsiteY475" fmla="*/ 4872 h 10000"/>
                <a:gd name="connsiteX476" fmla="*/ 9859 w 10000"/>
                <a:gd name="connsiteY476" fmla="*/ 4654 h 10000"/>
                <a:gd name="connsiteX477" fmla="*/ 9877 w 10000"/>
                <a:gd name="connsiteY477" fmla="*/ 4397 h 10000"/>
                <a:gd name="connsiteX478" fmla="*/ 9895 w 10000"/>
                <a:gd name="connsiteY478" fmla="*/ 4590 h 10000"/>
                <a:gd name="connsiteX479" fmla="*/ 9913 w 10000"/>
                <a:gd name="connsiteY479" fmla="*/ 4679 h 10000"/>
                <a:gd name="connsiteX480" fmla="*/ 9939 w 10000"/>
                <a:gd name="connsiteY480" fmla="*/ 4744 h 10000"/>
                <a:gd name="connsiteX481" fmla="*/ 9957 w 10000"/>
                <a:gd name="connsiteY481" fmla="*/ 4782 h 10000"/>
                <a:gd name="connsiteX482" fmla="*/ 9975 w 10000"/>
                <a:gd name="connsiteY482" fmla="*/ 4744 h 10000"/>
                <a:gd name="connsiteX483" fmla="*/ 10000 w 10000"/>
                <a:gd name="connsiteY483" fmla="*/ 534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6 w 10000"/>
                <a:gd name="connsiteY11" fmla="*/ 6333 h 10000"/>
                <a:gd name="connsiteX12" fmla="*/ 245 w 10000"/>
                <a:gd name="connsiteY12" fmla="*/ 6115 h 10000"/>
                <a:gd name="connsiteX13" fmla="*/ 260 w 10000"/>
                <a:gd name="connsiteY13" fmla="*/ 5667 h 10000"/>
                <a:gd name="connsiteX14" fmla="*/ 278 w 10000"/>
                <a:gd name="connsiteY14" fmla="*/ 5385 h 10000"/>
                <a:gd name="connsiteX15" fmla="*/ 296 w 10000"/>
                <a:gd name="connsiteY15" fmla="*/ 4872 h 10000"/>
                <a:gd name="connsiteX16" fmla="*/ 314 w 10000"/>
                <a:gd name="connsiteY16" fmla="*/ 4013 h 10000"/>
                <a:gd name="connsiteX17" fmla="*/ 343 w 10000"/>
                <a:gd name="connsiteY17" fmla="*/ 3795 h 10000"/>
                <a:gd name="connsiteX18" fmla="*/ 361 w 10000"/>
                <a:gd name="connsiteY18" fmla="*/ 3859 h 10000"/>
                <a:gd name="connsiteX19" fmla="*/ 379 w 10000"/>
                <a:gd name="connsiteY19" fmla="*/ 4115 h 10000"/>
                <a:gd name="connsiteX20" fmla="*/ 404 w 10000"/>
                <a:gd name="connsiteY20" fmla="*/ 4872 h 10000"/>
                <a:gd name="connsiteX21" fmla="*/ 422 w 10000"/>
                <a:gd name="connsiteY21" fmla="*/ 5513 h 10000"/>
                <a:gd name="connsiteX22" fmla="*/ 440 w 10000"/>
                <a:gd name="connsiteY22" fmla="*/ 5513 h 10000"/>
                <a:gd name="connsiteX23" fmla="*/ 458 w 10000"/>
                <a:gd name="connsiteY23" fmla="*/ 5641 h 10000"/>
                <a:gd name="connsiteX24" fmla="*/ 476 w 10000"/>
                <a:gd name="connsiteY24" fmla="*/ 5705 h 10000"/>
                <a:gd name="connsiteX25" fmla="*/ 494 w 10000"/>
                <a:gd name="connsiteY25" fmla="*/ 5833 h 10000"/>
                <a:gd name="connsiteX26" fmla="*/ 523 w 10000"/>
                <a:gd name="connsiteY26" fmla="*/ 5731 h 10000"/>
                <a:gd name="connsiteX27" fmla="*/ 538 w 10000"/>
                <a:gd name="connsiteY27" fmla="*/ 5321 h 10000"/>
                <a:gd name="connsiteX28" fmla="*/ 556 w 10000"/>
                <a:gd name="connsiteY28" fmla="*/ 4974 h 10000"/>
                <a:gd name="connsiteX29" fmla="*/ 584 w 10000"/>
                <a:gd name="connsiteY29" fmla="*/ 4526 h 10000"/>
                <a:gd name="connsiteX30" fmla="*/ 602 w 10000"/>
                <a:gd name="connsiteY30" fmla="*/ 4051 h 10000"/>
                <a:gd name="connsiteX31" fmla="*/ 620 w 10000"/>
                <a:gd name="connsiteY31" fmla="*/ 3372 h 10000"/>
                <a:gd name="connsiteX32" fmla="*/ 639 w 10000"/>
                <a:gd name="connsiteY32" fmla="*/ 3026 h 10000"/>
                <a:gd name="connsiteX33" fmla="*/ 664 w 10000"/>
                <a:gd name="connsiteY33" fmla="*/ 3282 h 10000"/>
                <a:gd name="connsiteX34" fmla="*/ 682 w 10000"/>
                <a:gd name="connsiteY34" fmla="*/ 4551 h 10000"/>
                <a:gd name="connsiteX35" fmla="*/ 700 w 10000"/>
                <a:gd name="connsiteY35" fmla="*/ 6090 h 10000"/>
                <a:gd name="connsiteX36" fmla="*/ 718 w 10000"/>
                <a:gd name="connsiteY36" fmla="*/ 7256 h 10000"/>
                <a:gd name="connsiteX37" fmla="*/ 736 w 10000"/>
                <a:gd name="connsiteY37" fmla="*/ 7449 h 10000"/>
                <a:gd name="connsiteX38" fmla="*/ 765 w 10000"/>
                <a:gd name="connsiteY38" fmla="*/ 7077 h 10000"/>
                <a:gd name="connsiteX39" fmla="*/ 783 w 10000"/>
                <a:gd name="connsiteY39" fmla="*/ 5603 h 10000"/>
                <a:gd name="connsiteX40" fmla="*/ 797 w 10000"/>
                <a:gd name="connsiteY40" fmla="*/ 3282 h 10000"/>
                <a:gd name="connsiteX41" fmla="*/ 815 w 10000"/>
                <a:gd name="connsiteY41" fmla="*/ 1308 h 10000"/>
                <a:gd name="connsiteX42" fmla="*/ 844 w 10000"/>
                <a:gd name="connsiteY42" fmla="*/ 962 h 10000"/>
                <a:gd name="connsiteX43" fmla="*/ 862 w 10000"/>
                <a:gd name="connsiteY43" fmla="*/ 3282 h 10000"/>
                <a:gd name="connsiteX44" fmla="*/ 880 w 10000"/>
                <a:gd name="connsiteY44" fmla="*/ 7744 h 10000"/>
                <a:gd name="connsiteX45" fmla="*/ 898 w 10000"/>
                <a:gd name="connsiteY45" fmla="*/ 10000 h 10000"/>
                <a:gd name="connsiteX46" fmla="*/ 916 w 10000"/>
                <a:gd name="connsiteY46" fmla="*/ 8821 h 10000"/>
                <a:gd name="connsiteX47" fmla="*/ 942 w 10000"/>
                <a:gd name="connsiteY47" fmla="*/ 6564 h 10000"/>
                <a:gd name="connsiteX48" fmla="*/ 960 w 10000"/>
                <a:gd name="connsiteY48" fmla="*/ 5064 h 10000"/>
                <a:gd name="connsiteX49" fmla="*/ 988 w 10000"/>
                <a:gd name="connsiteY49" fmla="*/ 4744 h 10000"/>
                <a:gd name="connsiteX50" fmla="*/ 1006 w 10000"/>
                <a:gd name="connsiteY50" fmla="*/ 5000 h 10000"/>
                <a:gd name="connsiteX51" fmla="*/ 1025 w 10000"/>
                <a:gd name="connsiteY51" fmla="*/ 5513 h 10000"/>
                <a:gd name="connsiteX52" fmla="*/ 1043 w 10000"/>
                <a:gd name="connsiteY52" fmla="*/ 5641 h 10000"/>
                <a:gd name="connsiteX53" fmla="*/ 1061 w 10000"/>
                <a:gd name="connsiteY53" fmla="*/ 5577 h 10000"/>
                <a:gd name="connsiteX54" fmla="*/ 1075 w 10000"/>
                <a:gd name="connsiteY54" fmla="*/ 5346 h 10000"/>
                <a:gd name="connsiteX55" fmla="*/ 1093 w 10000"/>
                <a:gd name="connsiteY55" fmla="*/ 4936 h 10000"/>
                <a:gd name="connsiteX56" fmla="*/ 1122 w 10000"/>
                <a:gd name="connsiteY56" fmla="*/ 3756 h 10000"/>
                <a:gd name="connsiteX57" fmla="*/ 1140 w 10000"/>
                <a:gd name="connsiteY57" fmla="*/ 3372 h 10000"/>
                <a:gd name="connsiteX58" fmla="*/ 1165 w 10000"/>
                <a:gd name="connsiteY58" fmla="*/ 3346 h 10000"/>
                <a:gd name="connsiteX59" fmla="*/ 1183 w 10000"/>
                <a:gd name="connsiteY59" fmla="*/ 3372 h 10000"/>
                <a:gd name="connsiteX60" fmla="*/ 1201 w 10000"/>
                <a:gd name="connsiteY60" fmla="*/ 4333 h 10000"/>
                <a:gd name="connsiteX61" fmla="*/ 1219 w 10000"/>
                <a:gd name="connsiteY61" fmla="*/ 5346 h 10000"/>
                <a:gd name="connsiteX62" fmla="*/ 1237 w 10000"/>
                <a:gd name="connsiteY62" fmla="*/ 6308 h 10000"/>
                <a:gd name="connsiteX63" fmla="*/ 1266 w 10000"/>
                <a:gd name="connsiteY63" fmla="*/ 6885 h 10000"/>
                <a:gd name="connsiteX64" fmla="*/ 1284 w 10000"/>
                <a:gd name="connsiteY64" fmla="*/ 7077 h 10000"/>
                <a:gd name="connsiteX65" fmla="*/ 1302 w 10000"/>
                <a:gd name="connsiteY65" fmla="*/ 6564 h 10000"/>
                <a:gd name="connsiteX66" fmla="*/ 1320 w 10000"/>
                <a:gd name="connsiteY66" fmla="*/ 6244 h 10000"/>
                <a:gd name="connsiteX67" fmla="*/ 1338 w 10000"/>
                <a:gd name="connsiteY67" fmla="*/ 5897 h 10000"/>
                <a:gd name="connsiteX68" fmla="*/ 1364 w 10000"/>
                <a:gd name="connsiteY68" fmla="*/ 5192 h 10000"/>
                <a:gd name="connsiteX69" fmla="*/ 1382 w 10000"/>
                <a:gd name="connsiteY69" fmla="*/ 4359 h 10000"/>
                <a:gd name="connsiteX70" fmla="*/ 1400 w 10000"/>
                <a:gd name="connsiteY70" fmla="*/ 3628 h 10000"/>
                <a:gd name="connsiteX71" fmla="*/ 1425 w 10000"/>
                <a:gd name="connsiteY71" fmla="*/ 3064 h 10000"/>
                <a:gd name="connsiteX72" fmla="*/ 1443 w 10000"/>
                <a:gd name="connsiteY72" fmla="*/ 3500 h 10000"/>
                <a:gd name="connsiteX73" fmla="*/ 1461 w 10000"/>
                <a:gd name="connsiteY73" fmla="*/ 4423 h 10000"/>
                <a:gd name="connsiteX74" fmla="*/ 1479 w 10000"/>
                <a:gd name="connsiteY74" fmla="*/ 4910 h 10000"/>
                <a:gd name="connsiteX75" fmla="*/ 1497 w 10000"/>
                <a:gd name="connsiteY75" fmla="*/ 4333 h 10000"/>
                <a:gd name="connsiteX76" fmla="*/ 1526 w 10000"/>
                <a:gd name="connsiteY76" fmla="*/ 3154 h 10000"/>
                <a:gd name="connsiteX77" fmla="*/ 1544 w 10000"/>
                <a:gd name="connsiteY77" fmla="*/ 2513 h 10000"/>
                <a:gd name="connsiteX78" fmla="*/ 1562 w 10000"/>
                <a:gd name="connsiteY78" fmla="*/ 3564 h 10000"/>
                <a:gd name="connsiteX79" fmla="*/ 1587 w 10000"/>
                <a:gd name="connsiteY79" fmla="*/ 5385 h 10000"/>
                <a:gd name="connsiteX80" fmla="*/ 1605 w 10000"/>
                <a:gd name="connsiteY80" fmla="*/ 6308 h 10000"/>
                <a:gd name="connsiteX81" fmla="*/ 1623 w 10000"/>
                <a:gd name="connsiteY81" fmla="*/ 5731 h 10000"/>
                <a:gd name="connsiteX82" fmla="*/ 1641 w 10000"/>
                <a:gd name="connsiteY82" fmla="*/ 5346 h 10000"/>
                <a:gd name="connsiteX83" fmla="*/ 1659 w 10000"/>
                <a:gd name="connsiteY83" fmla="*/ 5513 h 10000"/>
                <a:gd name="connsiteX84" fmla="*/ 1677 w 10000"/>
                <a:gd name="connsiteY84" fmla="*/ 5667 h 10000"/>
                <a:gd name="connsiteX85" fmla="*/ 1703 w 10000"/>
                <a:gd name="connsiteY85" fmla="*/ 6308 h 10000"/>
                <a:gd name="connsiteX86" fmla="*/ 1721 w 10000"/>
                <a:gd name="connsiteY86" fmla="*/ 6462 h 10000"/>
                <a:gd name="connsiteX87" fmla="*/ 1739 w 10000"/>
                <a:gd name="connsiteY87" fmla="*/ 6051 h 10000"/>
                <a:gd name="connsiteX88" fmla="*/ 1757 w 10000"/>
                <a:gd name="connsiteY88" fmla="*/ 5513 h 10000"/>
                <a:gd name="connsiteX89" fmla="*/ 1786 w 10000"/>
                <a:gd name="connsiteY89" fmla="*/ 5385 h 10000"/>
                <a:gd name="connsiteX90" fmla="*/ 1804 w 10000"/>
                <a:gd name="connsiteY90" fmla="*/ 5449 h 10000"/>
                <a:gd name="connsiteX91" fmla="*/ 1822 w 10000"/>
                <a:gd name="connsiteY91" fmla="*/ 5513 h 10000"/>
                <a:gd name="connsiteX92" fmla="*/ 1847 w 10000"/>
                <a:gd name="connsiteY92" fmla="*/ 5192 h 10000"/>
                <a:gd name="connsiteX93" fmla="*/ 1865 w 10000"/>
                <a:gd name="connsiteY93" fmla="*/ 4397 h 10000"/>
                <a:gd name="connsiteX94" fmla="*/ 1883 w 10000"/>
                <a:gd name="connsiteY94" fmla="*/ 4295 h 10000"/>
                <a:gd name="connsiteX95" fmla="*/ 1901 w 10000"/>
                <a:gd name="connsiteY95" fmla="*/ 4526 h 10000"/>
                <a:gd name="connsiteX96" fmla="*/ 1919 w 10000"/>
                <a:gd name="connsiteY96" fmla="*/ 5385 h 10000"/>
                <a:gd name="connsiteX97" fmla="*/ 1937 w 10000"/>
                <a:gd name="connsiteY97" fmla="*/ 6590 h 10000"/>
                <a:gd name="connsiteX98" fmla="*/ 1955 w 10000"/>
                <a:gd name="connsiteY98" fmla="*/ 6949 h 10000"/>
                <a:gd name="connsiteX99" fmla="*/ 1981 w 10000"/>
                <a:gd name="connsiteY99" fmla="*/ 6141 h 10000"/>
                <a:gd name="connsiteX100" fmla="*/ 2009 w 10000"/>
                <a:gd name="connsiteY100" fmla="*/ 5346 h 10000"/>
                <a:gd name="connsiteX101" fmla="*/ 2027 w 10000"/>
                <a:gd name="connsiteY101" fmla="*/ 5154 h 10000"/>
                <a:gd name="connsiteX102" fmla="*/ 2045 w 10000"/>
                <a:gd name="connsiteY102" fmla="*/ 5641 h 10000"/>
                <a:gd name="connsiteX103" fmla="*/ 2063 w 10000"/>
                <a:gd name="connsiteY103" fmla="*/ 5795 h 10000"/>
                <a:gd name="connsiteX104" fmla="*/ 2082 w 10000"/>
                <a:gd name="connsiteY104" fmla="*/ 5731 h 10000"/>
                <a:gd name="connsiteX105" fmla="*/ 2100 w 10000"/>
                <a:gd name="connsiteY105" fmla="*/ 5346 h 10000"/>
                <a:gd name="connsiteX106" fmla="*/ 2125 w 10000"/>
                <a:gd name="connsiteY106" fmla="*/ 4910 h 10000"/>
                <a:gd name="connsiteX107" fmla="*/ 2143 w 10000"/>
                <a:gd name="connsiteY107" fmla="*/ 4615 h 10000"/>
                <a:gd name="connsiteX108" fmla="*/ 2161 w 10000"/>
                <a:gd name="connsiteY108" fmla="*/ 4462 h 10000"/>
                <a:gd name="connsiteX109" fmla="*/ 2186 w 10000"/>
                <a:gd name="connsiteY109" fmla="*/ 4423 h 10000"/>
                <a:gd name="connsiteX110" fmla="*/ 2204 w 10000"/>
                <a:gd name="connsiteY110" fmla="*/ 4397 h 10000"/>
                <a:gd name="connsiteX111" fmla="*/ 2222 w 10000"/>
                <a:gd name="connsiteY111" fmla="*/ 4179 h 10000"/>
                <a:gd name="connsiteX112" fmla="*/ 2240 w 10000"/>
                <a:gd name="connsiteY112" fmla="*/ 3731 h 10000"/>
                <a:gd name="connsiteX113" fmla="*/ 2258 w 10000"/>
                <a:gd name="connsiteY113" fmla="*/ 3000 h 10000"/>
                <a:gd name="connsiteX114" fmla="*/ 2287 w 10000"/>
                <a:gd name="connsiteY114" fmla="*/ 2513 h 10000"/>
                <a:gd name="connsiteX115" fmla="*/ 2305 w 10000"/>
                <a:gd name="connsiteY115" fmla="*/ 3026 h 10000"/>
                <a:gd name="connsiteX116" fmla="*/ 2323 w 10000"/>
                <a:gd name="connsiteY116" fmla="*/ 4590 h 10000"/>
                <a:gd name="connsiteX117" fmla="*/ 2341 w 10000"/>
                <a:gd name="connsiteY117" fmla="*/ 6397 h 10000"/>
                <a:gd name="connsiteX118" fmla="*/ 2359 w 10000"/>
                <a:gd name="connsiteY118" fmla="*/ 7192 h 10000"/>
                <a:gd name="connsiteX119" fmla="*/ 2385 w 10000"/>
                <a:gd name="connsiteY119" fmla="*/ 6910 h 10000"/>
                <a:gd name="connsiteX120" fmla="*/ 2403 w 10000"/>
                <a:gd name="connsiteY120" fmla="*/ 6179 h 10000"/>
                <a:gd name="connsiteX121" fmla="*/ 2421 w 10000"/>
                <a:gd name="connsiteY121" fmla="*/ 4936 h 10000"/>
                <a:gd name="connsiteX122" fmla="*/ 2449 w 10000"/>
                <a:gd name="connsiteY122" fmla="*/ 3603 h 10000"/>
                <a:gd name="connsiteX123" fmla="*/ 2464 w 10000"/>
                <a:gd name="connsiteY123" fmla="*/ 2872 h 10000"/>
                <a:gd name="connsiteX124" fmla="*/ 2482 w 10000"/>
                <a:gd name="connsiteY124" fmla="*/ 2231 h 10000"/>
                <a:gd name="connsiteX125" fmla="*/ 2500 w 10000"/>
                <a:gd name="connsiteY125" fmla="*/ 3064 h 10000"/>
                <a:gd name="connsiteX126" fmla="*/ 2518 w 10000"/>
                <a:gd name="connsiteY126" fmla="*/ 5577 h 10000"/>
                <a:gd name="connsiteX127" fmla="*/ 2547 w 10000"/>
                <a:gd name="connsiteY127" fmla="*/ 7359 h 10000"/>
                <a:gd name="connsiteX128" fmla="*/ 2565 w 10000"/>
                <a:gd name="connsiteY128" fmla="*/ 7128 h 10000"/>
                <a:gd name="connsiteX129" fmla="*/ 2590 w 10000"/>
                <a:gd name="connsiteY129" fmla="*/ 6372 h 10000"/>
                <a:gd name="connsiteX130" fmla="*/ 2608 w 10000"/>
                <a:gd name="connsiteY130" fmla="*/ 5538 h 10000"/>
                <a:gd name="connsiteX131" fmla="*/ 2626 w 10000"/>
                <a:gd name="connsiteY131" fmla="*/ 4654 h 10000"/>
                <a:gd name="connsiteX132" fmla="*/ 2644 w 10000"/>
                <a:gd name="connsiteY132" fmla="*/ 3987 h 10000"/>
                <a:gd name="connsiteX133" fmla="*/ 2662 w 10000"/>
                <a:gd name="connsiteY133" fmla="*/ 3410 h 10000"/>
                <a:gd name="connsiteX134" fmla="*/ 2680 w 10000"/>
                <a:gd name="connsiteY134" fmla="*/ 3885 h 10000"/>
                <a:gd name="connsiteX135" fmla="*/ 2698 w 10000"/>
                <a:gd name="connsiteY135" fmla="*/ 5987 h 10000"/>
                <a:gd name="connsiteX136" fmla="*/ 2727 w 10000"/>
                <a:gd name="connsiteY136" fmla="*/ 7679 h 10000"/>
                <a:gd name="connsiteX137" fmla="*/ 2742 w 10000"/>
                <a:gd name="connsiteY137" fmla="*/ 7641 h 10000"/>
                <a:gd name="connsiteX138" fmla="*/ 2760 w 10000"/>
                <a:gd name="connsiteY138" fmla="*/ 7103 h 10000"/>
                <a:gd name="connsiteX139" fmla="*/ 2778 w 10000"/>
                <a:gd name="connsiteY139" fmla="*/ 6500 h 10000"/>
                <a:gd name="connsiteX140" fmla="*/ 2807 w 10000"/>
                <a:gd name="connsiteY140" fmla="*/ 5962 h 10000"/>
                <a:gd name="connsiteX141" fmla="*/ 2825 w 10000"/>
                <a:gd name="connsiteY141" fmla="*/ 5321 h 10000"/>
                <a:gd name="connsiteX142" fmla="*/ 2843 w 10000"/>
                <a:gd name="connsiteY142" fmla="*/ 4744 h 10000"/>
                <a:gd name="connsiteX143" fmla="*/ 2868 w 10000"/>
                <a:gd name="connsiteY143" fmla="*/ 4051 h 10000"/>
                <a:gd name="connsiteX144" fmla="*/ 2886 w 10000"/>
                <a:gd name="connsiteY144" fmla="*/ 3372 h 10000"/>
                <a:gd name="connsiteX145" fmla="*/ 2904 w 10000"/>
                <a:gd name="connsiteY145" fmla="*/ 3667 h 10000"/>
                <a:gd name="connsiteX146" fmla="*/ 2922 w 10000"/>
                <a:gd name="connsiteY146" fmla="*/ 4295 h 10000"/>
                <a:gd name="connsiteX147" fmla="*/ 2940 w 10000"/>
                <a:gd name="connsiteY147" fmla="*/ 4808 h 10000"/>
                <a:gd name="connsiteX148" fmla="*/ 2958 w 10000"/>
                <a:gd name="connsiteY148" fmla="*/ 5667 h 10000"/>
                <a:gd name="connsiteX149" fmla="*/ 2987 w 10000"/>
                <a:gd name="connsiteY149" fmla="*/ 6205 h 10000"/>
                <a:gd name="connsiteX150" fmla="*/ 3005 w 10000"/>
                <a:gd name="connsiteY150" fmla="*/ 6141 h 10000"/>
                <a:gd name="connsiteX151" fmla="*/ 3019 w 10000"/>
                <a:gd name="connsiteY151" fmla="*/ 5705 h 10000"/>
                <a:gd name="connsiteX152" fmla="*/ 3048 w 10000"/>
                <a:gd name="connsiteY152" fmla="*/ 5154 h 10000"/>
                <a:gd name="connsiteX153" fmla="*/ 3066 w 10000"/>
                <a:gd name="connsiteY153" fmla="*/ 4526 h 10000"/>
                <a:gd name="connsiteX154" fmla="*/ 3084 w 10000"/>
                <a:gd name="connsiteY154" fmla="*/ 4590 h 10000"/>
                <a:gd name="connsiteX155" fmla="*/ 3102 w 10000"/>
                <a:gd name="connsiteY155" fmla="*/ 5321 h 10000"/>
                <a:gd name="connsiteX156" fmla="*/ 3128 w 10000"/>
                <a:gd name="connsiteY156" fmla="*/ 5962 h 10000"/>
                <a:gd name="connsiteX157" fmla="*/ 3146 w 10000"/>
                <a:gd name="connsiteY157" fmla="*/ 5859 h 10000"/>
                <a:gd name="connsiteX158" fmla="*/ 3164 w 10000"/>
                <a:gd name="connsiteY158" fmla="*/ 5064 h 10000"/>
                <a:gd name="connsiteX159" fmla="*/ 3182 w 10000"/>
                <a:gd name="connsiteY159" fmla="*/ 4359 h 10000"/>
                <a:gd name="connsiteX160" fmla="*/ 3211 w 10000"/>
                <a:gd name="connsiteY160" fmla="*/ 4013 h 10000"/>
                <a:gd name="connsiteX161" fmla="*/ 3229 w 10000"/>
                <a:gd name="connsiteY161" fmla="*/ 4333 h 10000"/>
                <a:gd name="connsiteX162" fmla="*/ 3247 w 10000"/>
                <a:gd name="connsiteY162" fmla="*/ 4936 h 10000"/>
                <a:gd name="connsiteX163" fmla="*/ 3265 w 10000"/>
                <a:gd name="connsiteY163" fmla="*/ 5603 h 10000"/>
                <a:gd name="connsiteX164" fmla="*/ 3283 w 10000"/>
                <a:gd name="connsiteY164" fmla="*/ 5705 h 10000"/>
                <a:gd name="connsiteX165" fmla="*/ 3308 w 10000"/>
                <a:gd name="connsiteY165" fmla="*/ 5449 h 10000"/>
                <a:gd name="connsiteX166" fmla="*/ 3326 w 10000"/>
                <a:gd name="connsiteY166" fmla="*/ 5103 h 10000"/>
                <a:gd name="connsiteX167" fmla="*/ 3344 w 10000"/>
                <a:gd name="connsiteY167" fmla="*/ 4359 h 10000"/>
                <a:gd name="connsiteX168" fmla="*/ 3362 w 10000"/>
                <a:gd name="connsiteY168" fmla="*/ 3731 h 10000"/>
                <a:gd name="connsiteX169" fmla="*/ 3380 w 10000"/>
                <a:gd name="connsiteY169" fmla="*/ 3923 h 10000"/>
                <a:gd name="connsiteX170" fmla="*/ 3405 w 10000"/>
                <a:gd name="connsiteY170" fmla="*/ 3500 h 10000"/>
                <a:gd name="connsiteX171" fmla="*/ 3424 w 10000"/>
                <a:gd name="connsiteY171" fmla="*/ 2615 h 10000"/>
                <a:gd name="connsiteX172" fmla="*/ 3452 w 10000"/>
                <a:gd name="connsiteY172" fmla="*/ 897 h 10000"/>
                <a:gd name="connsiteX173" fmla="*/ 3470 w 10000"/>
                <a:gd name="connsiteY173" fmla="*/ 1154 h 10000"/>
                <a:gd name="connsiteX174" fmla="*/ 3488 w 10000"/>
                <a:gd name="connsiteY174" fmla="*/ 3987 h 10000"/>
                <a:gd name="connsiteX175" fmla="*/ 3506 w 10000"/>
                <a:gd name="connsiteY175" fmla="*/ 7577 h 10000"/>
                <a:gd name="connsiteX176" fmla="*/ 3525 w 10000"/>
                <a:gd name="connsiteY176" fmla="*/ 9423 h 10000"/>
                <a:gd name="connsiteX177" fmla="*/ 3543 w 10000"/>
                <a:gd name="connsiteY177" fmla="*/ 9167 h 10000"/>
                <a:gd name="connsiteX178" fmla="*/ 3561 w 10000"/>
                <a:gd name="connsiteY178" fmla="*/ 7872 h 10000"/>
                <a:gd name="connsiteX179" fmla="*/ 3586 w 10000"/>
                <a:gd name="connsiteY179" fmla="*/ 6782 h 10000"/>
                <a:gd name="connsiteX180" fmla="*/ 3604 w 10000"/>
                <a:gd name="connsiteY180" fmla="*/ 5897 h 10000"/>
                <a:gd name="connsiteX181" fmla="*/ 3629 w 10000"/>
                <a:gd name="connsiteY181" fmla="*/ 5410 h 10000"/>
                <a:gd name="connsiteX182" fmla="*/ 3647 w 10000"/>
                <a:gd name="connsiteY182" fmla="*/ 5282 h 10000"/>
                <a:gd name="connsiteX183" fmla="*/ 3665 w 10000"/>
                <a:gd name="connsiteY183" fmla="*/ 5346 h 10000"/>
                <a:gd name="connsiteX184" fmla="*/ 3683 w 10000"/>
                <a:gd name="connsiteY184" fmla="*/ 5038 h 10000"/>
                <a:gd name="connsiteX185" fmla="*/ 3701 w 10000"/>
                <a:gd name="connsiteY185" fmla="*/ 4872 h 10000"/>
                <a:gd name="connsiteX186" fmla="*/ 3730 w 10000"/>
                <a:gd name="connsiteY186" fmla="*/ 4718 h 10000"/>
                <a:gd name="connsiteX187" fmla="*/ 3748 w 10000"/>
                <a:gd name="connsiteY187" fmla="*/ 4936 h 10000"/>
                <a:gd name="connsiteX188" fmla="*/ 3766 w 10000"/>
                <a:gd name="connsiteY188" fmla="*/ 5103 h 10000"/>
                <a:gd name="connsiteX189" fmla="*/ 3784 w 10000"/>
                <a:gd name="connsiteY189" fmla="*/ 5474 h 10000"/>
                <a:gd name="connsiteX190" fmla="*/ 3810 w 10000"/>
                <a:gd name="connsiteY190" fmla="*/ 5410 h 10000"/>
                <a:gd name="connsiteX191" fmla="*/ 3828 w 10000"/>
                <a:gd name="connsiteY191" fmla="*/ 5218 h 10000"/>
                <a:gd name="connsiteX192" fmla="*/ 3846 w 10000"/>
                <a:gd name="connsiteY192" fmla="*/ 5000 h 10000"/>
                <a:gd name="connsiteX193" fmla="*/ 3864 w 10000"/>
                <a:gd name="connsiteY193" fmla="*/ 4872 h 10000"/>
                <a:gd name="connsiteX194" fmla="*/ 3882 w 10000"/>
                <a:gd name="connsiteY194" fmla="*/ 4744 h 10000"/>
                <a:gd name="connsiteX195" fmla="*/ 3907 w 10000"/>
                <a:gd name="connsiteY195" fmla="*/ 4808 h 10000"/>
                <a:gd name="connsiteX196" fmla="*/ 3925 w 10000"/>
                <a:gd name="connsiteY196" fmla="*/ 4782 h 10000"/>
                <a:gd name="connsiteX197" fmla="*/ 3943 w 10000"/>
                <a:gd name="connsiteY197" fmla="*/ 4590 h 10000"/>
                <a:gd name="connsiteX198" fmla="*/ 3961 w 10000"/>
                <a:gd name="connsiteY198" fmla="*/ 4654 h 10000"/>
                <a:gd name="connsiteX199" fmla="*/ 3990 w 10000"/>
                <a:gd name="connsiteY199" fmla="*/ 4782 h 10000"/>
                <a:gd name="connsiteX200" fmla="*/ 4008 w 10000"/>
                <a:gd name="connsiteY200" fmla="*/ 4872 h 10000"/>
                <a:gd name="connsiteX201" fmla="*/ 4026 w 10000"/>
                <a:gd name="connsiteY201" fmla="*/ 4179 h 10000"/>
                <a:gd name="connsiteX202" fmla="*/ 4051 w 10000"/>
                <a:gd name="connsiteY202" fmla="*/ 2423 h 10000"/>
                <a:gd name="connsiteX203" fmla="*/ 4069 w 10000"/>
                <a:gd name="connsiteY203" fmla="*/ 923 h 10000"/>
                <a:gd name="connsiteX204" fmla="*/ 4087 w 10000"/>
                <a:gd name="connsiteY204" fmla="*/ 0 h 10000"/>
                <a:gd name="connsiteX205" fmla="*/ 4105 w 10000"/>
                <a:gd name="connsiteY205" fmla="*/ 1051 h 10000"/>
                <a:gd name="connsiteX206" fmla="*/ 4123 w 10000"/>
                <a:gd name="connsiteY206" fmla="*/ 4487 h 10000"/>
                <a:gd name="connsiteX207" fmla="*/ 4141 w 10000"/>
                <a:gd name="connsiteY207" fmla="*/ 7705 h 10000"/>
                <a:gd name="connsiteX208" fmla="*/ 4167 w 10000"/>
                <a:gd name="connsiteY208" fmla="*/ 9397 h 10000"/>
                <a:gd name="connsiteX209" fmla="*/ 4185 w 10000"/>
                <a:gd name="connsiteY209" fmla="*/ 9397 h 10000"/>
                <a:gd name="connsiteX210" fmla="*/ 4203 w 10000"/>
                <a:gd name="connsiteY210" fmla="*/ 8436 h 10000"/>
                <a:gd name="connsiteX211" fmla="*/ 4232 w 10000"/>
                <a:gd name="connsiteY211" fmla="*/ 7679 h 10000"/>
                <a:gd name="connsiteX212" fmla="*/ 4250 w 10000"/>
                <a:gd name="connsiteY212" fmla="*/ 7231 h 10000"/>
                <a:gd name="connsiteX213" fmla="*/ 4268 w 10000"/>
                <a:gd name="connsiteY213" fmla="*/ 6436 h 10000"/>
                <a:gd name="connsiteX214" fmla="*/ 4286 w 10000"/>
                <a:gd name="connsiteY214" fmla="*/ 5538 h 10000"/>
                <a:gd name="connsiteX215" fmla="*/ 4304 w 10000"/>
                <a:gd name="connsiteY215" fmla="*/ 4872 h 10000"/>
                <a:gd name="connsiteX216" fmla="*/ 4329 w 10000"/>
                <a:gd name="connsiteY216" fmla="*/ 4423 h 10000"/>
                <a:gd name="connsiteX217" fmla="*/ 4347 w 10000"/>
                <a:gd name="connsiteY217" fmla="*/ 4462 h 10000"/>
                <a:gd name="connsiteX218" fmla="*/ 4365 w 10000"/>
                <a:gd name="connsiteY218" fmla="*/ 3885 h 10000"/>
                <a:gd name="connsiteX219" fmla="*/ 4383 w 10000"/>
                <a:gd name="connsiteY219" fmla="*/ 2744 h 10000"/>
                <a:gd name="connsiteX220" fmla="*/ 4401 w 10000"/>
                <a:gd name="connsiteY220" fmla="*/ 1949 h 10000"/>
                <a:gd name="connsiteX221" fmla="*/ 4426 w 10000"/>
                <a:gd name="connsiteY221" fmla="*/ 2897 h 10000"/>
                <a:gd name="connsiteX222" fmla="*/ 4444 w 10000"/>
                <a:gd name="connsiteY222" fmla="*/ 5833 h 10000"/>
                <a:gd name="connsiteX223" fmla="*/ 4473 w 10000"/>
                <a:gd name="connsiteY223" fmla="*/ 8000 h 10000"/>
                <a:gd name="connsiteX224" fmla="*/ 4491 w 10000"/>
                <a:gd name="connsiteY224" fmla="*/ 8090 h 10000"/>
                <a:gd name="connsiteX225" fmla="*/ 4509 w 10000"/>
                <a:gd name="connsiteY225" fmla="*/ 7103 h 10000"/>
                <a:gd name="connsiteX226" fmla="*/ 4527 w 10000"/>
                <a:gd name="connsiteY226" fmla="*/ 6205 h 10000"/>
                <a:gd name="connsiteX227" fmla="*/ 4545 w 10000"/>
                <a:gd name="connsiteY227" fmla="*/ 5641 h 10000"/>
                <a:gd name="connsiteX228" fmla="*/ 4563 w 10000"/>
                <a:gd name="connsiteY228" fmla="*/ 5321 h 10000"/>
                <a:gd name="connsiteX229" fmla="*/ 4589 w 10000"/>
                <a:gd name="connsiteY229" fmla="*/ 5154 h 10000"/>
                <a:gd name="connsiteX230" fmla="*/ 4607 w 10000"/>
                <a:gd name="connsiteY230" fmla="*/ 4872 h 10000"/>
                <a:gd name="connsiteX231" fmla="*/ 4625 w 10000"/>
                <a:gd name="connsiteY231" fmla="*/ 4526 h 10000"/>
                <a:gd name="connsiteX232" fmla="*/ 4654 w 10000"/>
                <a:gd name="connsiteY232" fmla="*/ 4333 h 10000"/>
                <a:gd name="connsiteX233" fmla="*/ 4672 w 10000"/>
                <a:gd name="connsiteY233" fmla="*/ 4115 h 10000"/>
                <a:gd name="connsiteX234" fmla="*/ 4686 w 10000"/>
                <a:gd name="connsiteY234" fmla="*/ 3859 h 10000"/>
                <a:gd name="connsiteX235" fmla="*/ 4704 w 10000"/>
                <a:gd name="connsiteY235" fmla="*/ 3692 h 10000"/>
                <a:gd name="connsiteX236" fmla="*/ 4722 w 10000"/>
                <a:gd name="connsiteY236" fmla="*/ 3603 h 10000"/>
                <a:gd name="connsiteX237" fmla="*/ 4751 w 10000"/>
                <a:gd name="connsiteY237" fmla="*/ 3821 h 10000"/>
                <a:gd name="connsiteX238" fmla="*/ 4769 w 10000"/>
                <a:gd name="connsiteY238" fmla="*/ 4590 h 10000"/>
                <a:gd name="connsiteX239" fmla="*/ 4787 w 10000"/>
                <a:gd name="connsiteY239" fmla="*/ 5103 h 10000"/>
                <a:gd name="connsiteX240" fmla="*/ 4805 w 10000"/>
                <a:gd name="connsiteY240" fmla="*/ 5346 h 10000"/>
                <a:gd name="connsiteX241" fmla="*/ 4830 w 10000"/>
                <a:gd name="connsiteY241" fmla="*/ 5474 h 10000"/>
                <a:gd name="connsiteX242" fmla="*/ 4848 w 10000"/>
                <a:gd name="connsiteY242" fmla="*/ 5538 h 10000"/>
                <a:gd name="connsiteX243" fmla="*/ 4867 w 10000"/>
                <a:gd name="connsiteY243" fmla="*/ 5513 h 10000"/>
                <a:gd name="connsiteX244" fmla="*/ 4885 w 10000"/>
                <a:gd name="connsiteY244" fmla="*/ 5218 h 10000"/>
                <a:gd name="connsiteX245" fmla="*/ 4913 w 10000"/>
                <a:gd name="connsiteY245" fmla="*/ 4744 h 10000"/>
                <a:gd name="connsiteX246" fmla="*/ 4931 w 10000"/>
                <a:gd name="connsiteY246" fmla="*/ 4397 h 10000"/>
                <a:gd name="connsiteX247" fmla="*/ 4949 w 10000"/>
                <a:gd name="connsiteY247" fmla="*/ 3821 h 10000"/>
                <a:gd name="connsiteX248" fmla="*/ 4964 w 10000"/>
                <a:gd name="connsiteY248" fmla="*/ 3372 h 10000"/>
                <a:gd name="connsiteX249" fmla="*/ 4982 w 10000"/>
                <a:gd name="connsiteY249" fmla="*/ 3372 h 10000"/>
                <a:gd name="connsiteX250" fmla="*/ 5000 w 10000"/>
                <a:gd name="connsiteY250" fmla="*/ 3795 h 10000"/>
                <a:gd name="connsiteX251" fmla="*/ 5029 w 10000"/>
                <a:gd name="connsiteY251" fmla="*/ 5192 h 10000"/>
                <a:gd name="connsiteX252" fmla="*/ 5054 w 10000"/>
                <a:gd name="connsiteY252" fmla="*/ 6436 h 10000"/>
                <a:gd name="connsiteX253" fmla="*/ 5072 w 10000"/>
                <a:gd name="connsiteY253" fmla="*/ 7321 h 10000"/>
                <a:gd name="connsiteX254" fmla="*/ 5090 w 10000"/>
                <a:gd name="connsiteY254" fmla="*/ 7359 h 10000"/>
                <a:gd name="connsiteX255" fmla="*/ 5108 w 10000"/>
                <a:gd name="connsiteY255" fmla="*/ 6846 h 10000"/>
                <a:gd name="connsiteX256" fmla="*/ 5126 w 10000"/>
                <a:gd name="connsiteY256" fmla="*/ 6179 h 10000"/>
                <a:gd name="connsiteX257" fmla="*/ 5144 w 10000"/>
                <a:gd name="connsiteY257" fmla="*/ 5897 h 10000"/>
                <a:gd name="connsiteX258" fmla="*/ 5162 w 10000"/>
                <a:gd name="connsiteY258" fmla="*/ 5538 h 10000"/>
                <a:gd name="connsiteX259" fmla="*/ 5191 w 10000"/>
                <a:gd name="connsiteY259" fmla="*/ 4590 h 10000"/>
                <a:gd name="connsiteX260" fmla="*/ 5209 w 10000"/>
                <a:gd name="connsiteY260" fmla="*/ 3064 h 10000"/>
                <a:gd name="connsiteX261" fmla="*/ 5227 w 10000"/>
                <a:gd name="connsiteY261" fmla="*/ 2615 h 10000"/>
                <a:gd name="connsiteX262" fmla="*/ 5253 w 10000"/>
                <a:gd name="connsiteY262" fmla="*/ 3474 h 10000"/>
                <a:gd name="connsiteX263" fmla="*/ 5271 w 10000"/>
                <a:gd name="connsiteY263" fmla="*/ 4359 h 10000"/>
                <a:gd name="connsiteX264" fmla="*/ 5289 w 10000"/>
                <a:gd name="connsiteY264" fmla="*/ 5321 h 10000"/>
                <a:gd name="connsiteX265" fmla="*/ 5307 w 10000"/>
                <a:gd name="connsiteY265" fmla="*/ 7013 h 10000"/>
                <a:gd name="connsiteX266" fmla="*/ 5332 w 10000"/>
                <a:gd name="connsiteY266" fmla="*/ 8179 h 10000"/>
                <a:gd name="connsiteX267" fmla="*/ 5350 w 10000"/>
                <a:gd name="connsiteY267" fmla="*/ 8115 h 10000"/>
                <a:gd name="connsiteX268" fmla="*/ 5368 w 10000"/>
                <a:gd name="connsiteY268" fmla="*/ 7256 h 10000"/>
                <a:gd name="connsiteX269" fmla="*/ 5386 w 10000"/>
                <a:gd name="connsiteY269" fmla="*/ 6269 h 10000"/>
                <a:gd name="connsiteX270" fmla="*/ 5404 w 10000"/>
                <a:gd name="connsiteY270" fmla="*/ 5410 h 10000"/>
                <a:gd name="connsiteX271" fmla="*/ 5422 w 10000"/>
                <a:gd name="connsiteY271" fmla="*/ 4974 h 10000"/>
                <a:gd name="connsiteX272" fmla="*/ 5451 w 10000"/>
                <a:gd name="connsiteY272" fmla="*/ 4551 h 10000"/>
                <a:gd name="connsiteX273" fmla="*/ 5469 w 10000"/>
                <a:gd name="connsiteY273" fmla="*/ 4231 h 10000"/>
                <a:gd name="connsiteX274" fmla="*/ 5487 w 10000"/>
                <a:gd name="connsiteY274" fmla="*/ 3885 h 10000"/>
                <a:gd name="connsiteX275" fmla="*/ 5512 w 10000"/>
                <a:gd name="connsiteY275" fmla="*/ 3667 h 10000"/>
                <a:gd name="connsiteX276" fmla="*/ 5530 w 10000"/>
                <a:gd name="connsiteY276" fmla="*/ 3218 h 10000"/>
                <a:gd name="connsiteX277" fmla="*/ 5548 w 10000"/>
                <a:gd name="connsiteY277" fmla="*/ 3192 h 10000"/>
                <a:gd name="connsiteX278" fmla="*/ 5566 w 10000"/>
                <a:gd name="connsiteY278" fmla="*/ 3731 h 10000"/>
                <a:gd name="connsiteX279" fmla="*/ 5592 w 10000"/>
                <a:gd name="connsiteY279" fmla="*/ 4615 h 10000"/>
                <a:gd name="connsiteX280" fmla="*/ 5610 w 10000"/>
                <a:gd name="connsiteY280" fmla="*/ 5321 h 10000"/>
                <a:gd name="connsiteX281" fmla="*/ 5628 w 10000"/>
                <a:gd name="connsiteY281" fmla="*/ 5731 h 10000"/>
                <a:gd name="connsiteX282" fmla="*/ 5657 w 10000"/>
                <a:gd name="connsiteY282" fmla="*/ 6090 h 10000"/>
                <a:gd name="connsiteX283" fmla="*/ 5675 w 10000"/>
                <a:gd name="connsiteY283" fmla="*/ 6026 h 10000"/>
                <a:gd name="connsiteX284" fmla="*/ 5693 w 10000"/>
                <a:gd name="connsiteY284" fmla="*/ 5321 h 10000"/>
                <a:gd name="connsiteX285" fmla="*/ 5711 w 10000"/>
                <a:gd name="connsiteY285" fmla="*/ 4397 h 10000"/>
                <a:gd name="connsiteX286" fmla="*/ 5729 w 10000"/>
                <a:gd name="connsiteY286" fmla="*/ 4077 h 10000"/>
                <a:gd name="connsiteX287" fmla="*/ 5747 w 10000"/>
                <a:gd name="connsiteY287" fmla="*/ 4051 h 10000"/>
                <a:gd name="connsiteX288" fmla="*/ 5772 w 10000"/>
                <a:gd name="connsiteY288" fmla="*/ 4974 h 10000"/>
                <a:gd name="connsiteX289" fmla="*/ 5790 w 10000"/>
                <a:gd name="connsiteY289" fmla="*/ 5897 h 10000"/>
                <a:gd name="connsiteX290" fmla="*/ 5808 w 10000"/>
                <a:gd name="connsiteY290" fmla="*/ 5795 h 10000"/>
                <a:gd name="connsiteX291" fmla="*/ 5826 w 10000"/>
                <a:gd name="connsiteY291" fmla="*/ 5321 h 10000"/>
                <a:gd name="connsiteX292" fmla="*/ 5851 w 10000"/>
                <a:gd name="connsiteY292" fmla="*/ 5064 h 10000"/>
                <a:gd name="connsiteX293" fmla="*/ 5869 w 10000"/>
                <a:gd name="connsiteY293" fmla="*/ 5321 h 10000"/>
                <a:gd name="connsiteX294" fmla="*/ 5887 w 10000"/>
                <a:gd name="connsiteY294" fmla="*/ 5154 h 10000"/>
                <a:gd name="connsiteX295" fmla="*/ 5905 w 10000"/>
                <a:gd name="connsiteY295" fmla="*/ 4936 h 10000"/>
                <a:gd name="connsiteX296" fmla="*/ 5934 w 10000"/>
                <a:gd name="connsiteY296" fmla="*/ 4462 h 10000"/>
                <a:gd name="connsiteX297" fmla="*/ 6068 w 10000"/>
                <a:gd name="connsiteY297" fmla="*/ 4846 h 10000"/>
                <a:gd name="connsiteX298" fmla="*/ 6093 w 10000"/>
                <a:gd name="connsiteY298" fmla="*/ 4487 h 10000"/>
                <a:gd name="connsiteX299" fmla="*/ 6194 w 10000"/>
                <a:gd name="connsiteY299" fmla="*/ 4013 h 10000"/>
                <a:gd name="connsiteX300" fmla="*/ 6212 w 10000"/>
                <a:gd name="connsiteY300" fmla="*/ 3064 h 10000"/>
                <a:gd name="connsiteX301" fmla="*/ 6273 w 10000"/>
                <a:gd name="connsiteY301" fmla="*/ 5923 h 10000"/>
                <a:gd name="connsiteX302" fmla="*/ 6291 w 10000"/>
                <a:gd name="connsiteY302" fmla="*/ 7321 h 10000"/>
                <a:gd name="connsiteX303" fmla="*/ 6310 w 10000"/>
                <a:gd name="connsiteY303" fmla="*/ 7641 h 10000"/>
                <a:gd name="connsiteX304" fmla="*/ 6328 w 10000"/>
                <a:gd name="connsiteY304" fmla="*/ 7359 h 10000"/>
                <a:gd name="connsiteX305" fmla="*/ 6346 w 10000"/>
                <a:gd name="connsiteY305" fmla="*/ 5833 h 10000"/>
                <a:gd name="connsiteX306" fmla="*/ 6454 w 10000"/>
                <a:gd name="connsiteY306" fmla="*/ 6436 h 10000"/>
                <a:gd name="connsiteX307" fmla="*/ 6472 w 10000"/>
                <a:gd name="connsiteY307" fmla="*/ 8628 h 10000"/>
                <a:gd name="connsiteX308" fmla="*/ 6490 w 10000"/>
                <a:gd name="connsiteY308" fmla="*/ 9077 h 10000"/>
                <a:gd name="connsiteX309" fmla="*/ 6515 w 10000"/>
                <a:gd name="connsiteY309" fmla="*/ 8603 h 10000"/>
                <a:gd name="connsiteX310" fmla="*/ 6533 w 10000"/>
                <a:gd name="connsiteY310" fmla="*/ 7679 h 10000"/>
                <a:gd name="connsiteX311" fmla="*/ 6551 w 10000"/>
                <a:gd name="connsiteY311" fmla="*/ 6846 h 10000"/>
                <a:gd name="connsiteX312" fmla="*/ 6569 w 10000"/>
                <a:gd name="connsiteY312" fmla="*/ 6090 h 10000"/>
                <a:gd name="connsiteX313" fmla="*/ 6587 w 10000"/>
                <a:gd name="connsiteY313" fmla="*/ 5128 h 10000"/>
                <a:gd name="connsiteX314" fmla="*/ 6605 w 10000"/>
                <a:gd name="connsiteY314" fmla="*/ 4013 h 10000"/>
                <a:gd name="connsiteX315" fmla="*/ 6631 w 10000"/>
                <a:gd name="connsiteY315" fmla="*/ 3372 h 10000"/>
                <a:gd name="connsiteX316" fmla="*/ 6677 w 10000"/>
                <a:gd name="connsiteY316" fmla="*/ 4179 h 10000"/>
                <a:gd name="connsiteX317" fmla="*/ 6696 w 10000"/>
                <a:gd name="connsiteY317" fmla="*/ 4551 h 10000"/>
                <a:gd name="connsiteX318" fmla="*/ 6714 w 10000"/>
                <a:gd name="connsiteY318" fmla="*/ 4333 h 10000"/>
                <a:gd name="connsiteX319" fmla="*/ 6732 w 10000"/>
                <a:gd name="connsiteY319" fmla="*/ 4269 h 10000"/>
                <a:gd name="connsiteX320" fmla="*/ 6750 w 10000"/>
                <a:gd name="connsiteY320" fmla="*/ 4333 h 10000"/>
                <a:gd name="connsiteX321" fmla="*/ 6768 w 10000"/>
                <a:gd name="connsiteY321" fmla="*/ 4615 h 10000"/>
                <a:gd name="connsiteX322" fmla="*/ 6793 w 10000"/>
                <a:gd name="connsiteY322" fmla="*/ 4936 h 10000"/>
                <a:gd name="connsiteX323" fmla="*/ 6811 w 10000"/>
                <a:gd name="connsiteY323" fmla="*/ 4974 h 10000"/>
                <a:gd name="connsiteX324" fmla="*/ 6829 w 10000"/>
                <a:gd name="connsiteY324" fmla="*/ 4744 h 10000"/>
                <a:gd name="connsiteX325" fmla="*/ 6847 w 10000"/>
                <a:gd name="connsiteY325" fmla="*/ 4423 h 10000"/>
                <a:gd name="connsiteX326" fmla="*/ 6876 w 10000"/>
                <a:gd name="connsiteY326" fmla="*/ 4462 h 10000"/>
                <a:gd name="connsiteX327" fmla="*/ 6890 w 10000"/>
                <a:gd name="connsiteY327" fmla="*/ 4526 h 10000"/>
                <a:gd name="connsiteX328" fmla="*/ 6908 w 10000"/>
                <a:gd name="connsiteY328" fmla="*/ 4397 h 10000"/>
                <a:gd name="connsiteX329" fmla="*/ 6937 w 10000"/>
                <a:gd name="connsiteY329" fmla="*/ 4744 h 10000"/>
                <a:gd name="connsiteX330" fmla="*/ 6955 w 10000"/>
                <a:gd name="connsiteY330" fmla="*/ 5513 h 10000"/>
                <a:gd name="connsiteX331" fmla="*/ 6973 w 10000"/>
                <a:gd name="connsiteY331" fmla="*/ 6051 h 10000"/>
                <a:gd name="connsiteX332" fmla="*/ 6991 w 10000"/>
                <a:gd name="connsiteY332" fmla="*/ 5897 h 10000"/>
                <a:gd name="connsiteX333" fmla="*/ 7009 w 10000"/>
                <a:gd name="connsiteY333" fmla="*/ 5577 h 10000"/>
                <a:gd name="connsiteX334" fmla="*/ 7027 w 10000"/>
                <a:gd name="connsiteY334" fmla="*/ 5321 h 10000"/>
                <a:gd name="connsiteX335" fmla="*/ 7053 w 10000"/>
                <a:gd name="connsiteY335" fmla="*/ 4936 h 10000"/>
                <a:gd name="connsiteX336" fmla="*/ 7071 w 10000"/>
                <a:gd name="connsiteY336" fmla="*/ 4654 h 10000"/>
                <a:gd name="connsiteX337" fmla="*/ 7089 w 10000"/>
                <a:gd name="connsiteY337" fmla="*/ 4526 h 10000"/>
                <a:gd name="connsiteX338" fmla="*/ 7118 w 10000"/>
                <a:gd name="connsiteY338" fmla="*/ 4487 h 10000"/>
                <a:gd name="connsiteX339" fmla="*/ 7136 w 10000"/>
                <a:gd name="connsiteY339" fmla="*/ 4590 h 10000"/>
                <a:gd name="connsiteX340" fmla="*/ 7154 w 10000"/>
                <a:gd name="connsiteY340" fmla="*/ 5218 h 10000"/>
                <a:gd name="connsiteX341" fmla="*/ 7168 w 10000"/>
                <a:gd name="connsiteY341" fmla="*/ 5218 h 10000"/>
                <a:gd name="connsiteX342" fmla="*/ 7186 w 10000"/>
                <a:gd name="connsiteY342" fmla="*/ 4654 h 10000"/>
                <a:gd name="connsiteX343" fmla="*/ 7215 w 10000"/>
                <a:gd name="connsiteY343" fmla="*/ 4423 h 10000"/>
                <a:gd name="connsiteX344" fmla="*/ 7233 w 10000"/>
                <a:gd name="connsiteY344" fmla="*/ 4654 h 10000"/>
                <a:gd name="connsiteX345" fmla="*/ 7251 w 10000"/>
                <a:gd name="connsiteY345" fmla="*/ 5154 h 10000"/>
                <a:gd name="connsiteX346" fmla="*/ 7276 w 10000"/>
                <a:gd name="connsiteY346" fmla="*/ 5731 h 10000"/>
                <a:gd name="connsiteX347" fmla="*/ 7294 w 10000"/>
                <a:gd name="connsiteY347" fmla="*/ 6051 h 10000"/>
                <a:gd name="connsiteX348" fmla="*/ 7312 w 10000"/>
                <a:gd name="connsiteY348" fmla="*/ 5962 h 10000"/>
                <a:gd name="connsiteX349" fmla="*/ 7330 w 10000"/>
                <a:gd name="connsiteY349" fmla="*/ 5897 h 10000"/>
                <a:gd name="connsiteX350" fmla="*/ 7348 w 10000"/>
                <a:gd name="connsiteY350" fmla="*/ 5321 h 10000"/>
                <a:gd name="connsiteX351" fmla="*/ 7367 w 10000"/>
                <a:gd name="connsiteY351" fmla="*/ 4679 h 10000"/>
                <a:gd name="connsiteX352" fmla="*/ 7395 w 10000"/>
                <a:gd name="connsiteY352" fmla="*/ 4115 h 10000"/>
                <a:gd name="connsiteX353" fmla="*/ 7413 w 10000"/>
                <a:gd name="connsiteY353" fmla="*/ 3474 h 10000"/>
                <a:gd name="connsiteX354" fmla="*/ 7431 w 10000"/>
                <a:gd name="connsiteY354" fmla="*/ 3410 h 10000"/>
                <a:gd name="connsiteX355" fmla="*/ 7446 w 10000"/>
                <a:gd name="connsiteY355" fmla="*/ 4808 h 10000"/>
                <a:gd name="connsiteX356" fmla="*/ 7475 w 10000"/>
                <a:gd name="connsiteY356" fmla="*/ 6090 h 10000"/>
                <a:gd name="connsiteX357" fmla="*/ 7493 w 10000"/>
                <a:gd name="connsiteY357" fmla="*/ 5833 h 10000"/>
                <a:gd name="connsiteX358" fmla="*/ 7511 w 10000"/>
                <a:gd name="connsiteY358" fmla="*/ 4359 h 10000"/>
                <a:gd name="connsiteX359" fmla="*/ 7536 w 10000"/>
                <a:gd name="connsiteY359" fmla="*/ 2705 h 10000"/>
                <a:gd name="connsiteX360" fmla="*/ 7554 w 10000"/>
                <a:gd name="connsiteY360" fmla="*/ 1974 h 10000"/>
                <a:gd name="connsiteX361" fmla="*/ 7572 w 10000"/>
                <a:gd name="connsiteY361" fmla="*/ 4013 h 10000"/>
                <a:gd name="connsiteX362" fmla="*/ 7590 w 10000"/>
                <a:gd name="connsiteY362" fmla="*/ 6372 h 10000"/>
                <a:gd name="connsiteX363" fmla="*/ 7608 w 10000"/>
                <a:gd name="connsiteY363" fmla="*/ 7808 h 10000"/>
                <a:gd name="connsiteX364" fmla="*/ 7626 w 10000"/>
                <a:gd name="connsiteY364" fmla="*/ 7577 h 10000"/>
                <a:gd name="connsiteX365" fmla="*/ 7655 w 10000"/>
                <a:gd name="connsiteY365" fmla="*/ 7295 h 10000"/>
                <a:gd name="connsiteX366" fmla="*/ 7673 w 10000"/>
                <a:gd name="connsiteY366" fmla="*/ 7321 h 10000"/>
                <a:gd name="connsiteX367" fmla="*/ 7691 w 10000"/>
                <a:gd name="connsiteY367" fmla="*/ 7551 h 10000"/>
                <a:gd name="connsiteX368" fmla="*/ 7716 w 10000"/>
                <a:gd name="connsiteY368" fmla="*/ 7679 h 10000"/>
                <a:gd name="connsiteX369" fmla="*/ 7734 w 10000"/>
                <a:gd name="connsiteY369" fmla="*/ 7231 h 10000"/>
                <a:gd name="connsiteX370" fmla="*/ 7753 w 10000"/>
                <a:gd name="connsiteY370" fmla="*/ 6526 h 10000"/>
                <a:gd name="connsiteX371" fmla="*/ 7771 w 10000"/>
                <a:gd name="connsiteY371" fmla="*/ 5859 h 10000"/>
                <a:gd name="connsiteX372" fmla="*/ 7796 w 10000"/>
                <a:gd name="connsiteY372" fmla="*/ 5154 h 10000"/>
                <a:gd name="connsiteX373" fmla="*/ 7814 w 10000"/>
                <a:gd name="connsiteY373" fmla="*/ 4615 h 10000"/>
                <a:gd name="connsiteX374" fmla="*/ 7832 w 10000"/>
                <a:gd name="connsiteY374" fmla="*/ 3949 h 10000"/>
                <a:gd name="connsiteX375" fmla="*/ 7850 w 10000"/>
                <a:gd name="connsiteY375" fmla="*/ 3474 h 10000"/>
                <a:gd name="connsiteX376" fmla="*/ 7868 w 10000"/>
                <a:gd name="connsiteY376" fmla="*/ 2936 h 10000"/>
                <a:gd name="connsiteX377" fmla="*/ 7897 w 10000"/>
                <a:gd name="connsiteY377" fmla="*/ 2808 h 10000"/>
                <a:gd name="connsiteX378" fmla="*/ 7915 w 10000"/>
                <a:gd name="connsiteY378" fmla="*/ 3474 h 10000"/>
                <a:gd name="connsiteX379" fmla="*/ 7933 w 10000"/>
                <a:gd name="connsiteY379" fmla="*/ 4462 h 10000"/>
                <a:gd name="connsiteX380" fmla="*/ 7951 w 10000"/>
                <a:gd name="connsiteY380" fmla="*/ 4590 h 10000"/>
                <a:gd name="connsiteX381" fmla="*/ 7976 w 10000"/>
                <a:gd name="connsiteY381" fmla="*/ 4333 h 10000"/>
                <a:gd name="connsiteX382" fmla="*/ 7994 w 10000"/>
                <a:gd name="connsiteY382" fmla="*/ 4295 h 10000"/>
                <a:gd name="connsiteX383" fmla="*/ 8012 w 10000"/>
                <a:gd name="connsiteY383" fmla="*/ 4205 h 10000"/>
                <a:gd name="connsiteX384" fmla="*/ 8030 w 10000"/>
                <a:gd name="connsiteY384" fmla="*/ 3949 h 10000"/>
                <a:gd name="connsiteX385" fmla="*/ 8048 w 10000"/>
                <a:gd name="connsiteY385" fmla="*/ 4654 h 10000"/>
                <a:gd name="connsiteX386" fmla="*/ 8074 w 10000"/>
                <a:gd name="connsiteY386" fmla="*/ 5282 h 10000"/>
                <a:gd name="connsiteX387" fmla="*/ 8092 w 10000"/>
                <a:gd name="connsiteY387" fmla="*/ 6051 h 10000"/>
                <a:gd name="connsiteX388" fmla="*/ 8120 w 10000"/>
                <a:gd name="connsiteY388" fmla="*/ 6718 h 10000"/>
                <a:gd name="connsiteX389" fmla="*/ 8139 w 10000"/>
                <a:gd name="connsiteY389" fmla="*/ 6821 h 10000"/>
                <a:gd name="connsiteX390" fmla="*/ 8157 w 10000"/>
                <a:gd name="connsiteY390" fmla="*/ 6462 h 10000"/>
                <a:gd name="connsiteX391" fmla="*/ 8175 w 10000"/>
                <a:gd name="connsiteY391" fmla="*/ 5321 h 10000"/>
                <a:gd name="connsiteX392" fmla="*/ 8193 w 10000"/>
                <a:gd name="connsiteY392" fmla="*/ 2769 h 10000"/>
                <a:gd name="connsiteX393" fmla="*/ 8211 w 10000"/>
                <a:gd name="connsiteY393" fmla="*/ 1244 h 10000"/>
                <a:gd name="connsiteX394" fmla="*/ 8229 w 10000"/>
                <a:gd name="connsiteY394" fmla="*/ 962 h 10000"/>
                <a:gd name="connsiteX395" fmla="*/ 8254 w 10000"/>
                <a:gd name="connsiteY395" fmla="*/ 3603 h 10000"/>
                <a:gd name="connsiteX396" fmla="*/ 8272 w 10000"/>
                <a:gd name="connsiteY396" fmla="*/ 6846 h 10000"/>
                <a:gd name="connsiteX397" fmla="*/ 8297 w 10000"/>
                <a:gd name="connsiteY397" fmla="*/ 8282 h 10000"/>
                <a:gd name="connsiteX398" fmla="*/ 8315 w 10000"/>
                <a:gd name="connsiteY398" fmla="*/ 8218 h 10000"/>
                <a:gd name="connsiteX399" fmla="*/ 8333 w 10000"/>
                <a:gd name="connsiteY399" fmla="*/ 7679 h 10000"/>
                <a:gd name="connsiteX400" fmla="*/ 8351 w 10000"/>
                <a:gd name="connsiteY400" fmla="*/ 7038 h 10000"/>
                <a:gd name="connsiteX401" fmla="*/ 8369 w 10000"/>
                <a:gd name="connsiteY401" fmla="*/ 6436 h 10000"/>
                <a:gd name="connsiteX402" fmla="*/ 8398 w 10000"/>
                <a:gd name="connsiteY402" fmla="*/ 6115 h 10000"/>
                <a:gd name="connsiteX403" fmla="*/ 8416 w 10000"/>
                <a:gd name="connsiteY403" fmla="*/ 5833 h 10000"/>
                <a:gd name="connsiteX404" fmla="*/ 8434 w 10000"/>
                <a:gd name="connsiteY404" fmla="*/ 5449 h 10000"/>
                <a:gd name="connsiteX405" fmla="*/ 8452 w 10000"/>
                <a:gd name="connsiteY405" fmla="*/ 4872 h 10000"/>
                <a:gd name="connsiteX406" fmla="*/ 8470 w 10000"/>
                <a:gd name="connsiteY406" fmla="*/ 4333 h 10000"/>
                <a:gd name="connsiteX407" fmla="*/ 8496 w 10000"/>
                <a:gd name="connsiteY407" fmla="*/ 3795 h 10000"/>
                <a:gd name="connsiteX408" fmla="*/ 8514 w 10000"/>
                <a:gd name="connsiteY408" fmla="*/ 3538 h 10000"/>
                <a:gd name="connsiteX409" fmla="*/ 8532 w 10000"/>
                <a:gd name="connsiteY409" fmla="*/ 3244 h 10000"/>
                <a:gd name="connsiteX410" fmla="*/ 8557 w 10000"/>
                <a:gd name="connsiteY410" fmla="*/ 3372 h 10000"/>
                <a:gd name="connsiteX411" fmla="*/ 8575 w 10000"/>
                <a:gd name="connsiteY411" fmla="*/ 3244 h 10000"/>
                <a:gd name="connsiteX412" fmla="*/ 8593 w 10000"/>
                <a:gd name="connsiteY412" fmla="*/ 2513 h 10000"/>
                <a:gd name="connsiteX413" fmla="*/ 8611 w 10000"/>
                <a:gd name="connsiteY413" fmla="*/ 2897 h 10000"/>
                <a:gd name="connsiteX414" fmla="*/ 8629 w 10000"/>
                <a:gd name="connsiteY414" fmla="*/ 5128 h 10000"/>
                <a:gd name="connsiteX415" fmla="*/ 8658 w 10000"/>
                <a:gd name="connsiteY415" fmla="*/ 6846 h 10000"/>
                <a:gd name="connsiteX416" fmla="*/ 8676 w 10000"/>
                <a:gd name="connsiteY416" fmla="*/ 7038 h 10000"/>
                <a:gd name="connsiteX417" fmla="*/ 8694 w 10000"/>
                <a:gd name="connsiteY417" fmla="*/ 6821 h 10000"/>
                <a:gd name="connsiteX418" fmla="*/ 8719 w 10000"/>
                <a:gd name="connsiteY418" fmla="*/ 6051 h 10000"/>
                <a:gd name="connsiteX419" fmla="*/ 8737 w 10000"/>
                <a:gd name="connsiteY419" fmla="*/ 4974 h 10000"/>
                <a:gd name="connsiteX420" fmla="*/ 8755 w 10000"/>
                <a:gd name="connsiteY420" fmla="*/ 3885 h 10000"/>
                <a:gd name="connsiteX421" fmla="*/ 8773 w 10000"/>
                <a:gd name="connsiteY421" fmla="*/ 3795 h 10000"/>
                <a:gd name="connsiteX422" fmla="*/ 8791 w 10000"/>
                <a:gd name="connsiteY422" fmla="*/ 4910 h 10000"/>
                <a:gd name="connsiteX423" fmla="*/ 8810 w 10000"/>
                <a:gd name="connsiteY423" fmla="*/ 6590 h 10000"/>
                <a:gd name="connsiteX424" fmla="*/ 8835 w 10000"/>
                <a:gd name="connsiteY424" fmla="*/ 7705 h 10000"/>
                <a:gd name="connsiteX425" fmla="*/ 8853 w 10000"/>
                <a:gd name="connsiteY425" fmla="*/ 7641 h 10000"/>
                <a:gd name="connsiteX426" fmla="*/ 8871 w 10000"/>
                <a:gd name="connsiteY426" fmla="*/ 6974 h 10000"/>
                <a:gd name="connsiteX427" fmla="*/ 8889 w 10000"/>
                <a:gd name="connsiteY427" fmla="*/ 6244 h 10000"/>
                <a:gd name="connsiteX428" fmla="*/ 8918 w 10000"/>
                <a:gd name="connsiteY428" fmla="*/ 5667 h 10000"/>
                <a:gd name="connsiteX429" fmla="*/ 8936 w 10000"/>
                <a:gd name="connsiteY429" fmla="*/ 5282 h 10000"/>
                <a:gd name="connsiteX430" fmla="*/ 8954 w 10000"/>
                <a:gd name="connsiteY430" fmla="*/ 4782 h 10000"/>
                <a:gd name="connsiteX431" fmla="*/ 8972 w 10000"/>
                <a:gd name="connsiteY431" fmla="*/ 3987 h 10000"/>
                <a:gd name="connsiteX432" fmla="*/ 8997 w 10000"/>
                <a:gd name="connsiteY432" fmla="*/ 3244 h 10000"/>
                <a:gd name="connsiteX433" fmla="*/ 9015 w 10000"/>
                <a:gd name="connsiteY433" fmla="*/ 2872 h 10000"/>
                <a:gd name="connsiteX434" fmla="*/ 9033 w 10000"/>
                <a:gd name="connsiteY434" fmla="*/ 2962 h 10000"/>
                <a:gd name="connsiteX435" fmla="*/ 9051 w 10000"/>
                <a:gd name="connsiteY435" fmla="*/ 3667 h 10000"/>
                <a:gd name="connsiteX436" fmla="*/ 9069 w 10000"/>
                <a:gd name="connsiteY436" fmla="*/ 5321 h 10000"/>
                <a:gd name="connsiteX437" fmla="*/ 9098 w 10000"/>
                <a:gd name="connsiteY437" fmla="*/ 6462 h 10000"/>
                <a:gd name="connsiteX438" fmla="*/ 9113 w 10000"/>
                <a:gd name="connsiteY438" fmla="*/ 6051 h 10000"/>
                <a:gd name="connsiteX439" fmla="*/ 9141 w 10000"/>
                <a:gd name="connsiteY439" fmla="*/ 5103 h 10000"/>
                <a:gd name="connsiteX440" fmla="*/ 9159 w 10000"/>
                <a:gd name="connsiteY440" fmla="*/ 4551 h 10000"/>
                <a:gd name="connsiteX441" fmla="*/ 9177 w 10000"/>
                <a:gd name="connsiteY441" fmla="*/ 4974 h 10000"/>
                <a:gd name="connsiteX442" fmla="*/ 9196 w 10000"/>
                <a:gd name="connsiteY442" fmla="*/ 5897 h 10000"/>
                <a:gd name="connsiteX443" fmla="*/ 9214 w 10000"/>
                <a:gd name="connsiteY443" fmla="*/ 6179 h 10000"/>
                <a:gd name="connsiteX444" fmla="*/ 9232 w 10000"/>
                <a:gd name="connsiteY444" fmla="*/ 5667 h 10000"/>
                <a:gd name="connsiteX445" fmla="*/ 9257 w 10000"/>
                <a:gd name="connsiteY445" fmla="*/ 5154 h 10000"/>
                <a:gd name="connsiteX446" fmla="*/ 9275 w 10000"/>
                <a:gd name="connsiteY446" fmla="*/ 4910 h 10000"/>
                <a:gd name="connsiteX447" fmla="*/ 9293 w 10000"/>
                <a:gd name="connsiteY447" fmla="*/ 4718 h 10000"/>
                <a:gd name="connsiteX448" fmla="*/ 9322 w 10000"/>
                <a:gd name="connsiteY448" fmla="*/ 4462 h 10000"/>
                <a:gd name="connsiteX449" fmla="*/ 9340 w 10000"/>
                <a:gd name="connsiteY449" fmla="*/ 4179 h 10000"/>
                <a:gd name="connsiteX450" fmla="*/ 9358 w 10000"/>
                <a:gd name="connsiteY450" fmla="*/ 4115 h 10000"/>
                <a:gd name="connsiteX451" fmla="*/ 9376 w 10000"/>
                <a:gd name="connsiteY451" fmla="*/ 4141 h 10000"/>
                <a:gd name="connsiteX452" fmla="*/ 9390 w 10000"/>
                <a:gd name="connsiteY452" fmla="*/ 4462 h 10000"/>
                <a:gd name="connsiteX453" fmla="*/ 9419 w 10000"/>
                <a:gd name="connsiteY453" fmla="*/ 4782 h 10000"/>
                <a:gd name="connsiteX454" fmla="*/ 9437 w 10000"/>
                <a:gd name="connsiteY454" fmla="*/ 5410 h 10000"/>
                <a:gd name="connsiteX455" fmla="*/ 9455 w 10000"/>
                <a:gd name="connsiteY455" fmla="*/ 6090 h 10000"/>
                <a:gd name="connsiteX456" fmla="*/ 9473 w 10000"/>
                <a:gd name="connsiteY456" fmla="*/ 6308 h 10000"/>
                <a:gd name="connsiteX457" fmla="*/ 9491 w 10000"/>
                <a:gd name="connsiteY457" fmla="*/ 6026 h 10000"/>
                <a:gd name="connsiteX458" fmla="*/ 9517 w 10000"/>
                <a:gd name="connsiteY458" fmla="*/ 5321 h 10000"/>
                <a:gd name="connsiteX459" fmla="*/ 9535 w 10000"/>
                <a:gd name="connsiteY459" fmla="*/ 4936 h 10000"/>
                <a:gd name="connsiteX460" fmla="*/ 9553 w 10000"/>
                <a:gd name="connsiteY460" fmla="*/ 4782 h 10000"/>
                <a:gd name="connsiteX461" fmla="*/ 9582 w 10000"/>
                <a:gd name="connsiteY461" fmla="*/ 5000 h 10000"/>
                <a:gd name="connsiteX462" fmla="*/ 9600 w 10000"/>
                <a:gd name="connsiteY462" fmla="*/ 5218 h 10000"/>
                <a:gd name="connsiteX463" fmla="*/ 9618 w 10000"/>
                <a:gd name="connsiteY463" fmla="*/ 5192 h 10000"/>
                <a:gd name="connsiteX464" fmla="*/ 9636 w 10000"/>
                <a:gd name="connsiteY464" fmla="*/ 5346 h 10000"/>
                <a:gd name="connsiteX465" fmla="*/ 9654 w 10000"/>
                <a:gd name="connsiteY465" fmla="*/ 5128 h 10000"/>
                <a:gd name="connsiteX466" fmla="*/ 9679 w 10000"/>
                <a:gd name="connsiteY466" fmla="*/ 4974 h 10000"/>
                <a:gd name="connsiteX467" fmla="*/ 9697 w 10000"/>
                <a:gd name="connsiteY467" fmla="*/ 4936 h 10000"/>
                <a:gd name="connsiteX468" fmla="*/ 9722 w 10000"/>
                <a:gd name="connsiteY468" fmla="*/ 5000 h 10000"/>
                <a:gd name="connsiteX469" fmla="*/ 9740 w 10000"/>
                <a:gd name="connsiteY469" fmla="*/ 4872 h 10000"/>
                <a:gd name="connsiteX470" fmla="*/ 9758 w 10000"/>
                <a:gd name="connsiteY470" fmla="*/ 4679 h 10000"/>
                <a:gd name="connsiteX471" fmla="*/ 9776 w 10000"/>
                <a:gd name="connsiteY471" fmla="*/ 4744 h 10000"/>
                <a:gd name="connsiteX472" fmla="*/ 9794 w 10000"/>
                <a:gd name="connsiteY472" fmla="*/ 4974 h 10000"/>
                <a:gd name="connsiteX473" fmla="*/ 9812 w 10000"/>
                <a:gd name="connsiteY473" fmla="*/ 4910 h 10000"/>
                <a:gd name="connsiteX474" fmla="*/ 9830 w 10000"/>
                <a:gd name="connsiteY474" fmla="*/ 4872 h 10000"/>
                <a:gd name="connsiteX475" fmla="*/ 9859 w 10000"/>
                <a:gd name="connsiteY475" fmla="*/ 4654 h 10000"/>
                <a:gd name="connsiteX476" fmla="*/ 9877 w 10000"/>
                <a:gd name="connsiteY476" fmla="*/ 4397 h 10000"/>
                <a:gd name="connsiteX477" fmla="*/ 9895 w 10000"/>
                <a:gd name="connsiteY477" fmla="*/ 4590 h 10000"/>
                <a:gd name="connsiteX478" fmla="*/ 9913 w 10000"/>
                <a:gd name="connsiteY478" fmla="*/ 4679 h 10000"/>
                <a:gd name="connsiteX479" fmla="*/ 9939 w 10000"/>
                <a:gd name="connsiteY479" fmla="*/ 4744 h 10000"/>
                <a:gd name="connsiteX480" fmla="*/ 9957 w 10000"/>
                <a:gd name="connsiteY480" fmla="*/ 4782 h 10000"/>
                <a:gd name="connsiteX481" fmla="*/ 9975 w 10000"/>
                <a:gd name="connsiteY481" fmla="*/ 4744 h 10000"/>
                <a:gd name="connsiteX482" fmla="*/ 10000 w 10000"/>
                <a:gd name="connsiteY482" fmla="*/ 534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6 w 10000"/>
                <a:gd name="connsiteY11" fmla="*/ 6333 h 10000"/>
                <a:gd name="connsiteX12" fmla="*/ 245 w 10000"/>
                <a:gd name="connsiteY12" fmla="*/ 6115 h 10000"/>
                <a:gd name="connsiteX13" fmla="*/ 260 w 10000"/>
                <a:gd name="connsiteY13" fmla="*/ 5667 h 10000"/>
                <a:gd name="connsiteX14" fmla="*/ 278 w 10000"/>
                <a:gd name="connsiteY14" fmla="*/ 5385 h 10000"/>
                <a:gd name="connsiteX15" fmla="*/ 296 w 10000"/>
                <a:gd name="connsiteY15" fmla="*/ 4872 h 10000"/>
                <a:gd name="connsiteX16" fmla="*/ 314 w 10000"/>
                <a:gd name="connsiteY16" fmla="*/ 4013 h 10000"/>
                <a:gd name="connsiteX17" fmla="*/ 343 w 10000"/>
                <a:gd name="connsiteY17" fmla="*/ 3795 h 10000"/>
                <a:gd name="connsiteX18" fmla="*/ 361 w 10000"/>
                <a:gd name="connsiteY18" fmla="*/ 3859 h 10000"/>
                <a:gd name="connsiteX19" fmla="*/ 379 w 10000"/>
                <a:gd name="connsiteY19" fmla="*/ 4115 h 10000"/>
                <a:gd name="connsiteX20" fmla="*/ 404 w 10000"/>
                <a:gd name="connsiteY20" fmla="*/ 4872 h 10000"/>
                <a:gd name="connsiteX21" fmla="*/ 422 w 10000"/>
                <a:gd name="connsiteY21" fmla="*/ 5513 h 10000"/>
                <a:gd name="connsiteX22" fmla="*/ 440 w 10000"/>
                <a:gd name="connsiteY22" fmla="*/ 5513 h 10000"/>
                <a:gd name="connsiteX23" fmla="*/ 458 w 10000"/>
                <a:gd name="connsiteY23" fmla="*/ 5641 h 10000"/>
                <a:gd name="connsiteX24" fmla="*/ 476 w 10000"/>
                <a:gd name="connsiteY24" fmla="*/ 5705 h 10000"/>
                <a:gd name="connsiteX25" fmla="*/ 494 w 10000"/>
                <a:gd name="connsiteY25" fmla="*/ 5833 h 10000"/>
                <a:gd name="connsiteX26" fmla="*/ 523 w 10000"/>
                <a:gd name="connsiteY26" fmla="*/ 5731 h 10000"/>
                <a:gd name="connsiteX27" fmla="*/ 538 w 10000"/>
                <a:gd name="connsiteY27" fmla="*/ 5321 h 10000"/>
                <a:gd name="connsiteX28" fmla="*/ 556 w 10000"/>
                <a:gd name="connsiteY28" fmla="*/ 4974 h 10000"/>
                <a:gd name="connsiteX29" fmla="*/ 584 w 10000"/>
                <a:gd name="connsiteY29" fmla="*/ 4526 h 10000"/>
                <a:gd name="connsiteX30" fmla="*/ 602 w 10000"/>
                <a:gd name="connsiteY30" fmla="*/ 4051 h 10000"/>
                <a:gd name="connsiteX31" fmla="*/ 620 w 10000"/>
                <a:gd name="connsiteY31" fmla="*/ 3372 h 10000"/>
                <a:gd name="connsiteX32" fmla="*/ 639 w 10000"/>
                <a:gd name="connsiteY32" fmla="*/ 3026 h 10000"/>
                <a:gd name="connsiteX33" fmla="*/ 664 w 10000"/>
                <a:gd name="connsiteY33" fmla="*/ 3282 h 10000"/>
                <a:gd name="connsiteX34" fmla="*/ 682 w 10000"/>
                <a:gd name="connsiteY34" fmla="*/ 4551 h 10000"/>
                <a:gd name="connsiteX35" fmla="*/ 700 w 10000"/>
                <a:gd name="connsiteY35" fmla="*/ 6090 h 10000"/>
                <a:gd name="connsiteX36" fmla="*/ 718 w 10000"/>
                <a:gd name="connsiteY36" fmla="*/ 7256 h 10000"/>
                <a:gd name="connsiteX37" fmla="*/ 736 w 10000"/>
                <a:gd name="connsiteY37" fmla="*/ 7449 h 10000"/>
                <a:gd name="connsiteX38" fmla="*/ 765 w 10000"/>
                <a:gd name="connsiteY38" fmla="*/ 7077 h 10000"/>
                <a:gd name="connsiteX39" fmla="*/ 783 w 10000"/>
                <a:gd name="connsiteY39" fmla="*/ 5603 h 10000"/>
                <a:gd name="connsiteX40" fmla="*/ 797 w 10000"/>
                <a:gd name="connsiteY40" fmla="*/ 3282 h 10000"/>
                <a:gd name="connsiteX41" fmla="*/ 815 w 10000"/>
                <a:gd name="connsiteY41" fmla="*/ 1308 h 10000"/>
                <a:gd name="connsiteX42" fmla="*/ 844 w 10000"/>
                <a:gd name="connsiteY42" fmla="*/ 962 h 10000"/>
                <a:gd name="connsiteX43" fmla="*/ 862 w 10000"/>
                <a:gd name="connsiteY43" fmla="*/ 3282 h 10000"/>
                <a:gd name="connsiteX44" fmla="*/ 880 w 10000"/>
                <a:gd name="connsiteY44" fmla="*/ 7744 h 10000"/>
                <a:gd name="connsiteX45" fmla="*/ 898 w 10000"/>
                <a:gd name="connsiteY45" fmla="*/ 10000 h 10000"/>
                <a:gd name="connsiteX46" fmla="*/ 916 w 10000"/>
                <a:gd name="connsiteY46" fmla="*/ 8821 h 10000"/>
                <a:gd name="connsiteX47" fmla="*/ 942 w 10000"/>
                <a:gd name="connsiteY47" fmla="*/ 6564 h 10000"/>
                <a:gd name="connsiteX48" fmla="*/ 960 w 10000"/>
                <a:gd name="connsiteY48" fmla="*/ 5064 h 10000"/>
                <a:gd name="connsiteX49" fmla="*/ 988 w 10000"/>
                <a:gd name="connsiteY49" fmla="*/ 4744 h 10000"/>
                <a:gd name="connsiteX50" fmla="*/ 1006 w 10000"/>
                <a:gd name="connsiteY50" fmla="*/ 5000 h 10000"/>
                <a:gd name="connsiteX51" fmla="*/ 1025 w 10000"/>
                <a:gd name="connsiteY51" fmla="*/ 5513 h 10000"/>
                <a:gd name="connsiteX52" fmla="*/ 1043 w 10000"/>
                <a:gd name="connsiteY52" fmla="*/ 5641 h 10000"/>
                <a:gd name="connsiteX53" fmla="*/ 1061 w 10000"/>
                <a:gd name="connsiteY53" fmla="*/ 5577 h 10000"/>
                <a:gd name="connsiteX54" fmla="*/ 1075 w 10000"/>
                <a:gd name="connsiteY54" fmla="*/ 5346 h 10000"/>
                <a:gd name="connsiteX55" fmla="*/ 1093 w 10000"/>
                <a:gd name="connsiteY55" fmla="*/ 4936 h 10000"/>
                <a:gd name="connsiteX56" fmla="*/ 1122 w 10000"/>
                <a:gd name="connsiteY56" fmla="*/ 3756 h 10000"/>
                <a:gd name="connsiteX57" fmla="*/ 1140 w 10000"/>
                <a:gd name="connsiteY57" fmla="*/ 3372 h 10000"/>
                <a:gd name="connsiteX58" fmla="*/ 1165 w 10000"/>
                <a:gd name="connsiteY58" fmla="*/ 3346 h 10000"/>
                <a:gd name="connsiteX59" fmla="*/ 1183 w 10000"/>
                <a:gd name="connsiteY59" fmla="*/ 3372 h 10000"/>
                <a:gd name="connsiteX60" fmla="*/ 1201 w 10000"/>
                <a:gd name="connsiteY60" fmla="*/ 4333 h 10000"/>
                <a:gd name="connsiteX61" fmla="*/ 1219 w 10000"/>
                <a:gd name="connsiteY61" fmla="*/ 5346 h 10000"/>
                <a:gd name="connsiteX62" fmla="*/ 1237 w 10000"/>
                <a:gd name="connsiteY62" fmla="*/ 6308 h 10000"/>
                <a:gd name="connsiteX63" fmla="*/ 1266 w 10000"/>
                <a:gd name="connsiteY63" fmla="*/ 6885 h 10000"/>
                <a:gd name="connsiteX64" fmla="*/ 1284 w 10000"/>
                <a:gd name="connsiteY64" fmla="*/ 7077 h 10000"/>
                <a:gd name="connsiteX65" fmla="*/ 1302 w 10000"/>
                <a:gd name="connsiteY65" fmla="*/ 6564 h 10000"/>
                <a:gd name="connsiteX66" fmla="*/ 1320 w 10000"/>
                <a:gd name="connsiteY66" fmla="*/ 6244 h 10000"/>
                <a:gd name="connsiteX67" fmla="*/ 1338 w 10000"/>
                <a:gd name="connsiteY67" fmla="*/ 5897 h 10000"/>
                <a:gd name="connsiteX68" fmla="*/ 1364 w 10000"/>
                <a:gd name="connsiteY68" fmla="*/ 5192 h 10000"/>
                <a:gd name="connsiteX69" fmla="*/ 1382 w 10000"/>
                <a:gd name="connsiteY69" fmla="*/ 4359 h 10000"/>
                <a:gd name="connsiteX70" fmla="*/ 1400 w 10000"/>
                <a:gd name="connsiteY70" fmla="*/ 3628 h 10000"/>
                <a:gd name="connsiteX71" fmla="*/ 1425 w 10000"/>
                <a:gd name="connsiteY71" fmla="*/ 3064 h 10000"/>
                <a:gd name="connsiteX72" fmla="*/ 1443 w 10000"/>
                <a:gd name="connsiteY72" fmla="*/ 3500 h 10000"/>
                <a:gd name="connsiteX73" fmla="*/ 1461 w 10000"/>
                <a:gd name="connsiteY73" fmla="*/ 4423 h 10000"/>
                <a:gd name="connsiteX74" fmla="*/ 1479 w 10000"/>
                <a:gd name="connsiteY74" fmla="*/ 4910 h 10000"/>
                <a:gd name="connsiteX75" fmla="*/ 1497 w 10000"/>
                <a:gd name="connsiteY75" fmla="*/ 4333 h 10000"/>
                <a:gd name="connsiteX76" fmla="*/ 1526 w 10000"/>
                <a:gd name="connsiteY76" fmla="*/ 3154 h 10000"/>
                <a:gd name="connsiteX77" fmla="*/ 1544 w 10000"/>
                <a:gd name="connsiteY77" fmla="*/ 2513 h 10000"/>
                <a:gd name="connsiteX78" fmla="*/ 1562 w 10000"/>
                <a:gd name="connsiteY78" fmla="*/ 3564 h 10000"/>
                <a:gd name="connsiteX79" fmla="*/ 1587 w 10000"/>
                <a:gd name="connsiteY79" fmla="*/ 5385 h 10000"/>
                <a:gd name="connsiteX80" fmla="*/ 1605 w 10000"/>
                <a:gd name="connsiteY80" fmla="*/ 6308 h 10000"/>
                <a:gd name="connsiteX81" fmla="*/ 1623 w 10000"/>
                <a:gd name="connsiteY81" fmla="*/ 5731 h 10000"/>
                <a:gd name="connsiteX82" fmla="*/ 1641 w 10000"/>
                <a:gd name="connsiteY82" fmla="*/ 5346 h 10000"/>
                <a:gd name="connsiteX83" fmla="*/ 1659 w 10000"/>
                <a:gd name="connsiteY83" fmla="*/ 5513 h 10000"/>
                <a:gd name="connsiteX84" fmla="*/ 1677 w 10000"/>
                <a:gd name="connsiteY84" fmla="*/ 5667 h 10000"/>
                <a:gd name="connsiteX85" fmla="*/ 1703 w 10000"/>
                <a:gd name="connsiteY85" fmla="*/ 6308 h 10000"/>
                <a:gd name="connsiteX86" fmla="*/ 1721 w 10000"/>
                <a:gd name="connsiteY86" fmla="*/ 6462 h 10000"/>
                <a:gd name="connsiteX87" fmla="*/ 1739 w 10000"/>
                <a:gd name="connsiteY87" fmla="*/ 6051 h 10000"/>
                <a:gd name="connsiteX88" fmla="*/ 1757 w 10000"/>
                <a:gd name="connsiteY88" fmla="*/ 5513 h 10000"/>
                <a:gd name="connsiteX89" fmla="*/ 1786 w 10000"/>
                <a:gd name="connsiteY89" fmla="*/ 5385 h 10000"/>
                <a:gd name="connsiteX90" fmla="*/ 1804 w 10000"/>
                <a:gd name="connsiteY90" fmla="*/ 5449 h 10000"/>
                <a:gd name="connsiteX91" fmla="*/ 1822 w 10000"/>
                <a:gd name="connsiteY91" fmla="*/ 5513 h 10000"/>
                <a:gd name="connsiteX92" fmla="*/ 1847 w 10000"/>
                <a:gd name="connsiteY92" fmla="*/ 5192 h 10000"/>
                <a:gd name="connsiteX93" fmla="*/ 1865 w 10000"/>
                <a:gd name="connsiteY93" fmla="*/ 4397 h 10000"/>
                <a:gd name="connsiteX94" fmla="*/ 1883 w 10000"/>
                <a:gd name="connsiteY94" fmla="*/ 4295 h 10000"/>
                <a:gd name="connsiteX95" fmla="*/ 1901 w 10000"/>
                <a:gd name="connsiteY95" fmla="*/ 4526 h 10000"/>
                <a:gd name="connsiteX96" fmla="*/ 1919 w 10000"/>
                <a:gd name="connsiteY96" fmla="*/ 5385 h 10000"/>
                <a:gd name="connsiteX97" fmla="*/ 1937 w 10000"/>
                <a:gd name="connsiteY97" fmla="*/ 6590 h 10000"/>
                <a:gd name="connsiteX98" fmla="*/ 1955 w 10000"/>
                <a:gd name="connsiteY98" fmla="*/ 6949 h 10000"/>
                <a:gd name="connsiteX99" fmla="*/ 1981 w 10000"/>
                <a:gd name="connsiteY99" fmla="*/ 6141 h 10000"/>
                <a:gd name="connsiteX100" fmla="*/ 2009 w 10000"/>
                <a:gd name="connsiteY100" fmla="*/ 5346 h 10000"/>
                <a:gd name="connsiteX101" fmla="*/ 2027 w 10000"/>
                <a:gd name="connsiteY101" fmla="*/ 5154 h 10000"/>
                <a:gd name="connsiteX102" fmla="*/ 2045 w 10000"/>
                <a:gd name="connsiteY102" fmla="*/ 5641 h 10000"/>
                <a:gd name="connsiteX103" fmla="*/ 2063 w 10000"/>
                <a:gd name="connsiteY103" fmla="*/ 5795 h 10000"/>
                <a:gd name="connsiteX104" fmla="*/ 2082 w 10000"/>
                <a:gd name="connsiteY104" fmla="*/ 5731 h 10000"/>
                <a:gd name="connsiteX105" fmla="*/ 2100 w 10000"/>
                <a:gd name="connsiteY105" fmla="*/ 5346 h 10000"/>
                <a:gd name="connsiteX106" fmla="*/ 2125 w 10000"/>
                <a:gd name="connsiteY106" fmla="*/ 4910 h 10000"/>
                <a:gd name="connsiteX107" fmla="*/ 2143 w 10000"/>
                <a:gd name="connsiteY107" fmla="*/ 4615 h 10000"/>
                <a:gd name="connsiteX108" fmla="*/ 2161 w 10000"/>
                <a:gd name="connsiteY108" fmla="*/ 4462 h 10000"/>
                <a:gd name="connsiteX109" fmla="*/ 2186 w 10000"/>
                <a:gd name="connsiteY109" fmla="*/ 4423 h 10000"/>
                <a:gd name="connsiteX110" fmla="*/ 2204 w 10000"/>
                <a:gd name="connsiteY110" fmla="*/ 4397 h 10000"/>
                <a:gd name="connsiteX111" fmla="*/ 2222 w 10000"/>
                <a:gd name="connsiteY111" fmla="*/ 4179 h 10000"/>
                <a:gd name="connsiteX112" fmla="*/ 2240 w 10000"/>
                <a:gd name="connsiteY112" fmla="*/ 3731 h 10000"/>
                <a:gd name="connsiteX113" fmla="*/ 2258 w 10000"/>
                <a:gd name="connsiteY113" fmla="*/ 3000 h 10000"/>
                <a:gd name="connsiteX114" fmla="*/ 2287 w 10000"/>
                <a:gd name="connsiteY114" fmla="*/ 2513 h 10000"/>
                <a:gd name="connsiteX115" fmla="*/ 2305 w 10000"/>
                <a:gd name="connsiteY115" fmla="*/ 3026 h 10000"/>
                <a:gd name="connsiteX116" fmla="*/ 2323 w 10000"/>
                <a:gd name="connsiteY116" fmla="*/ 4590 h 10000"/>
                <a:gd name="connsiteX117" fmla="*/ 2341 w 10000"/>
                <a:gd name="connsiteY117" fmla="*/ 6397 h 10000"/>
                <a:gd name="connsiteX118" fmla="*/ 2359 w 10000"/>
                <a:gd name="connsiteY118" fmla="*/ 7192 h 10000"/>
                <a:gd name="connsiteX119" fmla="*/ 2385 w 10000"/>
                <a:gd name="connsiteY119" fmla="*/ 6910 h 10000"/>
                <a:gd name="connsiteX120" fmla="*/ 2403 w 10000"/>
                <a:gd name="connsiteY120" fmla="*/ 6179 h 10000"/>
                <a:gd name="connsiteX121" fmla="*/ 2421 w 10000"/>
                <a:gd name="connsiteY121" fmla="*/ 4936 h 10000"/>
                <a:gd name="connsiteX122" fmla="*/ 2449 w 10000"/>
                <a:gd name="connsiteY122" fmla="*/ 3603 h 10000"/>
                <a:gd name="connsiteX123" fmla="*/ 2464 w 10000"/>
                <a:gd name="connsiteY123" fmla="*/ 2872 h 10000"/>
                <a:gd name="connsiteX124" fmla="*/ 2482 w 10000"/>
                <a:gd name="connsiteY124" fmla="*/ 2231 h 10000"/>
                <a:gd name="connsiteX125" fmla="*/ 2500 w 10000"/>
                <a:gd name="connsiteY125" fmla="*/ 3064 h 10000"/>
                <a:gd name="connsiteX126" fmla="*/ 2518 w 10000"/>
                <a:gd name="connsiteY126" fmla="*/ 5577 h 10000"/>
                <a:gd name="connsiteX127" fmla="*/ 2547 w 10000"/>
                <a:gd name="connsiteY127" fmla="*/ 7359 h 10000"/>
                <a:gd name="connsiteX128" fmla="*/ 2565 w 10000"/>
                <a:gd name="connsiteY128" fmla="*/ 7128 h 10000"/>
                <a:gd name="connsiteX129" fmla="*/ 2590 w 10000"/>
                <a:gd name="connsiteY129" fmla="*/ 6372 h 10000"/>
                <a:gd name="connsiteX130" fmla="*/ 2608 w 10000"/>
                <a:gd name="connsiteY130" fmla="*/ 5538 h 10000"/>
                <a:gd name="connsiteX131" fmla="*/ 2626 w 10000"/>
                <a:gd name="connsiteY131" fmla="*/ 4654 h 10000"/>
                <a:gd name="connsiteX132" fmla="*/ 2644 w 10000"/>
                <a:gd name="connsiteY132" fmla="*/ 3987 h 10000"/>
                <a:gd name="connsiteX133" fmla="*/ 2662 w 10000"/>
                <a:gd name="connsiteY133" fmla="*/ 3410 h 10000"/>
                <a:gd name="connsiteX134" fmla="*/ 2680 w 10000"/>
                <a:gd name="connsiteY134" fmla="*/ 3885 h 10000"/>
                <a:gd name="connsiteX135" fmla="*/ 2698 w 10000"/>
                <a:gd name="connsiteY135" fmla="*/ 5987 h 10000"/>
                <a:gd name="connsiteX136" fmla="*/ 2727 w 10000"/>
                <a:gd name="connsiteY136" fmla="*/ 7679 h 10000"/>
                <a:gd name="connsiteX137" fmla="*/ 2742 w 10000"/>
                <a:gd name="connsiteY137" fmla="*/ 7641 h 10000"/>
                <a:gd name="connsiteX138" fmla="*/ 2760 w 10000"/>
                <a:gd name="connsiteY138" fmla="*/ 7103 h 10000"/>
                <a:gd name="connsiteX139" fmla="*/ 2778 w 10000"/>
                <a:gd name="connsiteY139" fmla="*/ 6500 h 10000"/>
                <a:gd name="connsiteX140" fmla="*/ 2807 w 10000"/>
                <a:gd name="connsiteY140" fmla="*/ 5962 h 10000"/>
                <a:gd name="connsiteX141" fmla="*/ 2825 w 10000"/>
                <a:gd name="connsiteY141" fmla="*/ 5321 h 10000"/>
                <a:gd name="connsiteX142" fmla="*/ 2843 w 10000"/>
                <a:gd name="connsiteY142" fmla="*/ 4744 h 10000"/>
                <a:gd name="connsiteX143" fmla="*/ 2868 w 10000"/>
                <a:gd name="connsiteY143" fmla="*/ 4051 h 10000"/>
                <a:gd name="connsiteX144" fmla="*/ 2886 w 10000"/>
                <a:gd name="connsiteY144" fmla="*/ 3372 h 10000"/>
                <a:gd name="connsiteX145" fmla="*/ 2904 w 10000"/>
                <a:gd name="connsiteY145" fmla="*/ 3667 h 10000"/>
                <a:gd name="connsiteX146" fmla="*/ 2922 w 10000"/>
                <a:gd name="connsiteY146" fmla="*/ 4295 h 10000"/>
                <a:gd name="connsiteX147" fmla="*/ 2940 w 10000"/>
                <a:gd name="connsiteY147" fmla="*/ 4808 h 10000"/>
                <a:gd name="connsiteX148" fmla="*/ 2958 w 10000"/>
                <a:gd name="connsiteY148" fmla="*/ 5667 h 10000"/>
                <a:gd name="connsiteX149" fmla="*/ 2987 w 10000"/>
                <a:gd name="connsiteY149" fmla="*/ 6205 h 10000"/>
                <a:gd name="connsiteX150" fmla="*/ 3005 w 10000"/>
                <a:gd name="connsiteY150" fmla="*/ 6141 h 10000"/>
                <a:gd name="connsiteX151" fmla="*/ 3019 w 10000"/>
                <a:gd name="connsiteY151" fmla="*/ 5705 h 10000"/>
                <a:gd name="connsiteX152" fmla="*/ 3048 w 10000"/>
                <a:gd name="connsiteY152" fmla="*/ 5154 h 10000"/>
                <a:gd name="connsiteX153" fmla="*/ 3066 w 10000"/>
                <a:gd name="connsiteY153" fmla="*/ 4526 h 10000"/>
                <a:gd name="connsiteX154" fmla="*/ 3084 w 10000"/>
                <a:gd name="connsiteY154" fmla="*/ 4590 h 10000"/>
                <a:gd name="connsiteX155" fmla="*/ 3102 w 10000"/>
                <a:gd name="connsiteY155" fmla="*/ 5321 h 10000"/>
                <a:gd name="connsiteX156" fmla="*/ 3128 w 10000"/>
                <a:gd name="connsiteY156" fmla="*/ 5962 h 10000"/>
                <a:gd name="connsiteX157" fmla="*/ 3146 w 10000"/>
                <a:gd name="connsiteY157" fmla="*/ 5859 h 10000"/>
                <a:gd name="connsiteX158" fmla="*/ 3164 w 10000"/>
                <a:gd name="connsiteY158" fmla="*/ 5064 h 10000"/>
                <a:gd name="connsiteX159" fmla="*/ 3182 w 10000"/>
                <a:gd name="connsiteY159" fmla="*/ 4359 h 10000"/>
                <a:gd name="connsiteX160" fmla="*/ 3211 w 10000"/>
                <a:gd name="connsiteY160" fmla="*/ 4013 h 10000"/>
                <a:gd name="connsiteX161" fmla="*/ 3229 w 10000"/>
                <a:gd name="connsiteY161" fmla="*/ 4333 h 10000"/>
                <a:gd name="connsiteX162" fmla="*/ 3247 w 10000"/>
                <a:gd name="connsiteY162" fmla="*/ 4936 h 10000"/>
                <a:gd name="connsiteX163" fmla="*/ 3265 w 10000"/>
                <a:gd name="connsiteY163" fmla="*/ 5603 h 10000"/>
                <a:gd name="connsiteX164" fmla="*/ 3283 w 10000"/>
                <a:gd name="connsiteY164" fmla="*/ 5705 h 10000"/>
                <a:gd name="connsiteX165" fmla="*/ 3308 w 10000"/>
                <a:gd name="connsiteY165" fmla="*/ 5449 h 10000"/>
                <a:gd name="connsiteX166" fmla="*/ 3326 w 10000"/>
                <a:gd name="connsiteY166" fmla="*/ 5103 h 10000"/>
                <a:gd name="connsiteX167" fmla="*/ 3344 w 10000"/>
                <a:gd name="connsiteY167" fmla="*/ 4359 h 10000"/>
                <a:gd name="connsiteX168" fmla="*/ 3362 w 10000"/>
                <a:gd name="connsiteY168" fmla="*/ 3731 h 10000"/>
                <a:gd name="connsiteX169" fmla="*/ 3380 w 10000"/>
                <a:gd name="connsiteY169" fmla="*/ 3923 h 10000"/>
                <a:gd name="connsiteX170" fmla="*/ 3405 w 10000"/>
                <a:gd name="connsiteY170" fmla="*/ 3500 h 10000"/>
                <a:gd name="connsiteX171" fmla="*/ 3424 w 10000"/>
                <a:gd name="connsiteY171" fmla="*/ 2615 h 10000"/>
                <a:gd name="connsiteX172" fmla="*/ 3452 w 10000"/>
                <a:gd name="connsiteY172" fmla="*/ 897 h 10000"/>
                <a:gd name="connsiteX173" fmla="*/ 3470 w 10000"/>
                <a:gd name="connsiteY173" fmla="*/ 1154 h 10000"/>
                <a:gd name="connsiteX174" fmla="*/ 3488 w 10000"/>
                <a:gd name="connsiteY174" fmla="*/ 3987 h 10000"/>
                <a:gd name="connsiteX175" fmla="*/ 3506 w 10000"/>
                <a:gd name="connsiteY175" fmla="*/ 7577 h 10000"/>
                <a:gd name="connsiteX176" fmla="*/ 3525 w 10000"/>
                <a:gd name="connsiteY176" fmla="*/ 9423 h 10000"/>
                <a:gd name="connsiteX177" fmla="*/ 3543 w 10000"/>
                <a:gd name="connsiteY177" fmla="*/ 9167 h 10000"/>
                <a:gd name="connsiteX178" fmla="*/ 3561 w 10000"/>
                <a:gd name="connsiteY178" fmla="*/ 7872 h 10000"/>
                <a:gd name="connsiteX179" fmla="*/ 3586 w 10000"/>
                <a:gd name="connsiteY179" fmla="*/ 6782 h 10000"/>
                <a:gd name="connsiteX180" fmla="*/ 3604 w 10000"/>
                <a:gd name="connsiteY180" fmla="*/ 5897 h 10000"/>
                <a:gd name="connsiteX181" fmla="*/ 3629 w 10000"/>
                <a:gd name="connsiteY181" fmla="*/ 5410 h 10000"/>
                <a:gd name="connsiteX182" fmla="*/ 3647 w 10000"/>
                <a:gd name="connsiteY182" fmla="*/ 5282 h 10000"/>
                <a:gd name="connsiteX183" fmla="*/ 3665 w 10000"/>
                <a:gd name="connsiteY183" fmla="*/ 5346 h 10000"/>
                <a:gd name="connsiteX184" fmla="*/ 3683 w 10000"/>
                <a:gd name="connsiteY184" fmla="*/ 5038 h 10000"/>
                <a:gd name="connsiteX185" fmla="*/ 3701 w 10000"/>
                <a:gd name="connsiteY185" fmla="*/ 4872 h 10000"/>
                <a:gd name="connsiteX186" fmla="*/ 3730 w 10000"/>
                <a:gd name="connsiteY186" fmla="*/ 4718 h 10000"/>
                <a:gd name="connsiteX187" fmla="*/ 3748 w 10000"/>
                <a:gd name="connsiteY187" fmla="*/ 4936 h 10000"/>
                <a:gd name="connsiteX188" fmla="*/ 3766 w 10000"/>
                <a:gd name="connsiteY188" fmla="*/ 5103 h 10000"/>
                <a:gd name="connsiteX189" fmla="*/ 3784 w 10000"/>
                <a:gd name="connsiteY189" fmla="*/ 5474 h 10000"/>
                <a:gd name="connsiteX190" fmla="*/ 3810 w 10000"/>
                <a:gd name="connsiteY190" fmla="*/ 5410 h 10000"/>
                <a:gd name="connsiteX191" fmla="*/ 3828 w 10000"/>
                <a:gd name="connsiteY191" fmla="*/ 5218 h 10000"/>
                <a:gd name="connsiteX192" fmla="*/ 3846 w 10000"/>
                <a:gd name="connsiteY192" fmla="*/ 5000 h 10000"/>
                <a:gd name="connsiteX193" fmla="*/ 3864 w 10000"/>
                <a:gd name="connsiteY193" fmla="*/ 4872 h 10000"/>
                <a:gd name="connsiteX194" fmla="*/ 3882 w 10000"/>
                <a:gd name="connsiteY194" fmla="*/ 4744 h 10000"/>
                <a:gd name="connsiteX195" fmla="*/ 3907 w 10000"/>
                <a:gd name="connsiteY195" fmla="*/ 4808 h 10000"/>
                <a:gd name="connsiteX196" fmla="*/ 3925 w 10000"/>
                <a:gd name="connsiteY196" fmla="*/ 4782 h 10000"/>
                <a:gd name="connsiteX197" fmla="*/ 3943 w 10000"/>
                <a:gd name="connsiteY197" fmla="*/ 4590 h 10000"/>
                <a:gd name="connsiteX198" fmla="*/ 3961 w 10000"/>
                <a:gd name="connsiteY198" fmla="*/ 4654 h 10000"/>
                <a:gd name="connsiteX199" fmla="*/ 3990 w 10000"/>
                <a:gd name="connsiteY199" fmla="*/ 4782 h 10000"/>
                <a:gd name="connsiteX200" fmla="*/ 4008 w 10000"/>
                <a:gd name="connsiteY200" fmla="*/ 4872 h 10000"/>
                <a:gd name="connsiteX201" fmla="*/ 4026 w 10000"/>
                <a:gd name="connsiteY201" fmla="*/ 4179 h 10000"/>
                <a:gd name="connsiteX202" fmla="*/ 4051 w 10000"/>
                <a:gd name="connsiteY202" fmla="*/ 2423 h 10000"/>
                <a:gd name="connsiteX203" fmla="*/ 4069 w 10000"/>
                <a:gd name="connsiteY203" fmla="*/ 923 h 10000"/>
                <a:gd name="connsiteX204" fmla="*/ 4087 w 10000"/>
                <a:gd name="connsiteY204" fmla="*/ 0 h 10000"/>
                <a:gd name="connsiteX205" fmla="*/ 4105 w 10000"/>
                <a:gd name="connsiteY205" fmla="*/ 1051 h 10000"/>
                <a:gd name="connsiteX206" fmla="*/ 4123 w 10000"/>
                <a:gd name="connsiteY206" fmla="*/ 4487 h 10000"/>
                <a:gd name="connsiteX207" fmla="*/ 4141 w 10000"/>
                <a:gd name="connsiteY207" fmla="*/ 7705 h 10000"/>
                <a:gd name="connsiteX208" fmla="*/ 4167 w 10000"/>
                <a:gd name="connsiteY208" fmla="*/ 9397 h 10000"/>
                <a:gd name="connsiteX209" fmla="*/ 4185 w 10000"/>
                <a:gd name="connsiteY209" fmla="*/ 9397 h 10000"/>
                <a:gd name="connsiteX210" fmla="*/ 4203 w 10000"/>
                <a:gd name="connsiteY210" fmla="*/ 8436 h 10000"/>
                <a:gd name="connsiteX211" fmla="*/ 4232 w 10000"/>
                <a:gd name="connsiteY211" fmla="*/ 7679 h 10000"/>
                <a:gd name="connsiteX212" fmla="*/ 4250 w 10000"/>
                <a:gd name="connsiteY212" fmla="*/ 7231 h 10000"/>
                <a:gd name="connsiteX213" fmla="*/ 4268 w 10000"/>
                <a:gd name="connsiteY213" fmla="*/ 6436 h 10000"/>
                <a:gd name="connsiteX214" fmla="*/ 4286 w 10000"/>
                <a:gd name="connsiteY214" fmla="*/ 5538 h 10000"/>
                <a:gd name="connsiteX215" fmla="*/ 4304 w 10000"/>
                <a:gd name="connsiteY215" fmla="*/ 4872 h 10000"/>
                <a:gd name="connsiteX216" fmla="*/ 4329 w 10000"/>
                <a:gd name="connsiteY216" fmla="*/ 4423 h 10000"/>
                <a:gd name="connsiteX217" fmla="*/ 4347 w 10000"/>
                <a:gd name="connsiteY217" fmla="*/ 4462 h 10000"/>
                <a:gd name="connsiteX218" fmla="*/ 4365 w 10000"/>
                <a:gd name="connsiteY218" fmla="*/ 3885 h 10000"/>
                <a:gd name="connsiteX219" fmla="*/ 4383 w 10000"/>
                <a:gd name="connsiteY219" fmla="*/ 2744 h 10000"/>
                <a:gd name="connsiteX220" fmla="*/ 4401 w 10000"/>
                <a:gd name="connsiteY220" fmla="*/ 1949 h 10000"/>
                <a:gd name="connsiteX221" fmla="*/ 4426 w 10000"/>
                <a:gd name="connsiteY221" fmla="*/ 2897 h 10000"/>
                <a:gd name="connsiteX222" fmla="*/ 4444 w 10000"/>
                <a:gd name="connsiteY222" fmla="*/ 5833 h 10000"/>
                <a:gd name="connsiteX223" fmla="*/ 4473 w 10000"/>
                <a:gd name="connsiteY223" fmla="*/ 8000 h 10000"/>
                <a:gd name="connsiteX224" fmla="*/ 4491 w 10000"/>
                <a:gd name="connsiteY224" fmla="*/ 8090 h 10000"/>
                <a:gd name="connsiteX225" fmla="*/ 4509 w 10000"/>
                <a:gd name="connsiteY225" fmla="*/ 7103 h 10000"/>
                <a:gd name="connsiteX226" fmla="*/ 4527 w 10000"/>
                <a:gd name="connsiteY226" fmla="*/ 6205 h 10000"/>
                <a:gd name="connsiteX227" fmla="*/ 4545 w 10000"/>
                <a:gd name="connsiteY227" fmla="*/ 5641 h 10000"/>
                <a:gd name="connsiteX228" fmla="*/ 4563 w 10000"/>
                <a:gd name="connsiteY228" fmla="*/ 5321 h 10000"/>
                <a:gd name="connsiteX229" fmla="*/ 4589 w 10000"/>
                <a:gd name="connsiteY229" fmla="*/ 5154 h 10000"/>
                <a:gd name="connsiteX230" fmla="*/ 4607 w 10000"/>
                <a:gd name="connsiteY230" fmla="*/ 4872 h 10000"/>
                <a:gd name="connsiteX231" fmla="*/ 4625 w 10000"/>
                <a:gd name="connsiteY231" fmla="*/ 4526 h 10000"/>
                <a:gd name="connsiteX232" fmla="*/ 4654 w 10000"/>
                <a:gd name="connsiteY232" fmla="*/ 4333 h 10000"/>
                <a:gd name="connsiteX233" fmla="*/ 4672 w 10000"/>
                <a:gd name="connsiteY233" fmla="*/ 4115 h 10000"/>
                <a:gd name="connsiteX234" fmla="*/ 4686 w 10000"/>
                <a:gd name="connsiteY234" fmla="*/ 3859 h 10000"/>
                <a:gd name="connsiteX235" fmla="*/ 4704 w 10000"/>
                <a:gd name="connsiteY235" fmla="*/ 3692 h 10000"/>
                <a:gd name="connsiteX236" fmla="*/ 4722 w 10000"/>
                <a:gd name="connsiteY236" fmla="*/ 3603 h 10000"/>
                <a:gd name="connsiteX237" fmla="*/ 4751 w 10000"/>
                <a:gd name="connsiteY237" fmla="*/ 3821 h 10000"/>
                <a:gd name="connsiteX238" fmla="*/ 4769 w 10000"/>
                <a:gd name="connsiteY238" fmla="*/ 4590 h 10000"/>
                <a:gd name="connsiteX239" fmla="*/ 4787 w 10000"/>
                <a:gd name="connsiteY239" fmla="*/ 5103 h 10000"/>
                <a:gd name="connsiteX240" fmla="*/ 4805 w 10000"/>
                <a:gd name="connsiteY240" fmla="*/ 5346 h 10000"/>
                <a:gd name="connsiteX241" fmla="*/ 4830 w 10000"/>
                <a:gd name="connsiteY241" fmla="*/ 5474 h 10000"/>
                <a:gd name="connsiteX242" fmla="*/ 4848 w 10000"/>
                <a:gd name="connsiteY242" fmla="*/ 5538 h 10000"/>
                <a:gd name="connsiteX243" fmla="*/ 4867 w 10000"/>
                <a:gd name="connsiteY243" fmla="*/ 5513 h 10000"/>
                <a:gd name="connsiteX244" fmla="*/ 4885 w 10000"/>
                <a:gd name="connsiteY244" fmla="*/ 5218 h 10000"/>
                <a:gd name="connsiteX245" fmla="*/ 4913 w 10000"/>
                <a:gd name="connsiteY245" fmla="*/ 4744 h 10000"/>
                <a:gd name="connsiteX246" fmla="*/ 4931 w 10000"/>
                <a:gd name="connsiteY246" fmla="*/ 4397 h 10000"/>
                <a:gd name="connsiteX247" fmla="*/ 4949 w 10000"/>
                <a:gd name="connsiteY247" fmla="*/ 3821 h 10000"/>
                <a:gd name="connsiteX248" fmla="*/ 4964 w 10000"/>
                <a:gd name="connsiteY248" fmla="*/ 3372 h 10000"/>
                <a:gd name="connsiteX249" fmla="*/ 4982 w 10000"/>
                <a:gd name="connsiteY249" fmla="*/ 3372 h 10000"/>
                <a:gd name="connsiteX250" fmla="*/ 5000 w 10000"/>
                <a:gd name="connsiteY250" fmla="*/ 3795 h 10000"/>
                <a:gd name="connsiteX251" fmla="*/ 5029 w 10000"/>
                <a:gd name="connsiteY251" fmla="*/ 5192 h 10000"/>
                <a:gd name="connsiteX252" fmla="*/ 5054 w 10000"/>
                <a:gd name="connsiteY252" fmla="*/ 6436 h 10000"/>
                <a:gd name="connsiteX253" fmla="*/ 5072 w 10000"/>
                <a:gd name="connsiteY253" fmla="*/ 7321 h 10000"/>
                <a:gd name="connsiteX254" fmla="*/ 5090 w 10000"/>
                <a:gd name="connsiteY254" fmla="*/ 7359 h 10000"/>
                <a:gd name="connsiteX255" fmla="*/ 5108 w 10000"/>
                <a:gd name="connsiteY255" fmla="*/ 6846 h 10000"/>
                <a:gd name="connsiteX256" fmla="*/ 5126 w 10000"/>
                <a:gd name="connsiteY256" fmla="*/ 6179 h 10000"/>
                <a:gd name="connsiteX257" fmla="*/ 5144 w 10000"/>
                <a:gd name="connsiteY257" fmla="*/ 5897 h 10000"/>
                <a:gd name="connsiteX258" fmla="*/ 5162 w 10000"/>
                <a:gd name="connsiteY258" fmla="*/ 5538 h 10000"/>
                <a:gd name="connsiteX259" fmla="*/ 5191 w 10000"/>
                <a:gd name="connsiteY259" fmla="*/ 4590 h 10000"/>
                <a:gd name="connsiteX260" fmla="*/ 5209 w 10000"/>
                <a:gd name="connsiteY260" fmla="*/ 3064 h 10000"/>
                <a:gd name="connsiteX261" fmla="*/ 5227 w 10000"/>
                <a:gd name="connsiteY261" fmla="*/ 2615 h 10000"/>
                <a:gd name="connsiteX262" fmla="*/ 5253 w 10000"/>
                <a:gd name="connsiteY262" fmla="*/ 3474 h 10000"/>
                <a:gd name="connsiteX263" fmla="*/ 5271 w 10000"/>
                <a:gd name="connsiteY263" fmla="*/ 4359 h 10000"/>
                <a:gd name="connsiteX264" fmla="*/ 5289 w 10000"/>
                <a:gd name="connsiteY264" fmla="*/ 5321 h 10000"/>
                <a:gd name="connsiteX265" fmla="*/ 5307 w 10000"/>
                <a:gd name="connsiteY265" fmla="*/ 7013 h 10000"/>
                <a:gd name="connsiteX266" fmla="*/ 5332 w 10000"/>
                <a:gd name="connsiteY266" fmla="*/ 8179 h 10000"/>
                <a:gd name="connsiteX267" fmla="*/ 5350 w 10000"/>
                <a:gd name="connsiteY267" fmla="*/ 8115 h 10000"/>
                <a:gd name="connsiteX268" fmla="*/ 5368 w 10000"/>
                <a:gd name="connsiteY268" fmla="*/ 7256 h 10000"/>
                <a:gd name="connsiteX269" fmla="*/ 5386 w 10000"/>
                <a:gd name="connsiteY269" fmla="*/ 6269 h 10000"/>
                <a:gd name="connsiteX270" fmla="*/ 5404 w 10000"/>
                <a:gd name="connsiteY270" fmla="*/ 5410 h 10000"/>
                <a:gd name="connsiteX271" fmla="*/ 5422 w 10000"/>
                <a:gd name="connsiteY271" fmla="*/ 4974 h 10000"/>
                <a:gd name="connsiteX272" fmla="*/ 5451 w 10000"/>
                <a:gd name="connsiteY272" fmla="*/ 4551 h 10000"/>
                <a:gd name="connsiteX273" fmla="*/ 5469 w 10000"/>
                <a:gd name="connsiteY273" fmla="*/ 4231 h 10000"/>
                <a:gd name="connsiteX274" fmla="*/ 5487 w 10000"/>
                <a:gd name="connsiteY274" fmla="*/ 3885 h 10000"/>
                <a:gd name="connsiteX275" fmla="*/ 5512 w 10000"/>
                <a:gd name="connsiteY275" fmla="*/ 3667 h 10000"/>
                <a:gd name="connsiteX276" fmla="*/ 5530 w 10000"/>
                <a:gd name="connsiteY276" fmla="*/ 3218 h 10000"/>
                <a:gd name="connsiteX277" fmla="*/ 5548 w 10000"/>
                <a:gd name="connsiteY277" fmla="*/ 3192 h 10000"/>
                <a:gd name="connsiteX278" fmla="*/ 5566 w 10000"/>
                <a:gd name="connsiteY278" fmla="*/ 3731 h 10000"/>
                <a:gd name="connsiteX279" fmla="*/ 5592 w 10000"/>
                <a:gd name="connsiteY279" fmla="*/ 4615 h 10000"/>
                <a:gd name="connsiteX280" fmla="*/ 5610 w 10000"/>
                <a:gd name="connsiteY280" fmla="*/ 5321 h 10000"/>
                <a:gd name="connsiteX281" fmla="*/ 5628 w 10000"/>
                <a:gd name="connsiteY281" fmla="*/ 5731 h 10000"/>
                <a:gd name="connsiteX282" fmla="*/ 5657 w 10000"/>
                <a:gd name="connsiteY282" fmla="*/ 6090 h 10000"/>
                <a:gd name="connsiteX283" fmla="*/ 5675 w 10000"/>
                <a:gd name="connsiteY283" fmla="*/ 6026 h 10000"/>
                <a:gd name="connsiteX284" fmla="*/ 5693 w 10000"/>
                <a:gd name="connsiteY284" fmla="*/ 5321 h 10000"/>
                <a:gd name="connsiteX285" fmla="*/ 5711 w 10000"/>
                <a:gd name="connsiteY285" fmla="*/ 4397 h 10000"/>
                <a:gd name="connsiteX286" fmla="*/ 5729 w 10000"/>
                <a:gd name="connsiteY286" fmla="*/ 4077 h 10000"/>
                <a:gd name="connsiteX287" fmla="*/ 5747 w 10000"/>
                <a:gd name="connsiteY287" fmla="*/ 4051 h 10000"/>
                <a:gd name="connsiteX288" fmla="*/ 5772 w 10000"/>
                <a:gd name="connsiteY288" fmla="*/ 4974 h 10000"/>
                <a:gd name="connsiteX289" fmla="*/ 5790 w 10000"/>
                <a:gd name="connsiteY289" fmla="*/ 5897 h 10000"/>
                <a:gd name="connsiteX290" fmla="*/ 5808 w 10000"/>
                <a:gd name="connsiteY290" fmla="*/ 5795 h 10000"/>
                <a:gd name="connsiteX291" fmla="*/ 5826 w 10000"/>
                <a:gd name="connsiteY291" fmla="*/ 5321 h 10000"/>
                <a:gd name="connsiteX292" fmla="*/ 5851 w 10000"/>
                <a:gd name="connsiteY292" fmla="*/ 5064 h 10000"/>
                <a:gd name="connsiteX293" fmla="*/ 5869 w 10000"/>
                <a:gd name="connsiteY293" fmla="*/ 5321 h 10000"/>
                <a:gd name="connsiteX294" fmla="*/ 5887 w 10000"/>
                <a:gd name="connsiteY294" fmla="*/ 5154 h 10000"/>
                <a:gd name="connsiteX295" fmla="*/ 5905 w 10000"/>
                <a:gd name="connsiteY295" fmla="*/ 4936 h 10000"/>
                <a:gd name="connsiteX296" fmla="*/ 5934 w 10000"/>
                <a:gd name="connsiteY296" fmla="*/ 4462 h 10000"/>
                <a:gd name="connsiteX297" fmla="*/ 6068 w 10000"/>
                <a:gd name="connsiteY297" fmla="*/ 4846 h 10000"/>
                <a:gd name="connsiteX298" fmla="*/ 6093 w 10000"/>
                <a:gd name="connsiteY298" fmla="*/ 4487 h 10000"/>
                <a:gd name="connsiteX299" fmla="*/ 6194 w 10000"/>
                <a:gd name="connsiteY299" fmla="*/ 4013 h 10000"/>
                <a:gd name="connsiteX300" fmla="*/ 6212 w 10000"/>
                <a:gd name="connsiteY300" fmla="*/ 3064 h 10000"/>
                <a:gd name="connsiteX301" fmla="*/ 6273 w 10000"/>
                <a:gd name="connsiteY301" fmla="*/ 5923 h 10000"/>
                <a:gd name="connsiteX302" fmla="*/ 6291 w 10000"/>
                <a:gd name="connsiteY302" fmla="*/ 7321 h 10000"/>
                <a:gd name="connsiteX303" fmla="*/ 6310 w 10000"/>
                <a:gd name="connsiteY303" fmla="*/ 7641 h 10000"/>
                <a:gd name="connsiteX304" fmla="*/ 6328 w 10000"/>
                <a:gd name="connsiteY304" fmla="*/ 7359 h 10000"/>
                <a:gd name="connsiteX305" fmla="*/ 6346 w 10000"/>
                <a:gd name="connsiteY305" fmla="*/ 5833 h 10000"/>
                <a:gd name="connsiteX306" fmla="*/ 6454 w 10000"/>
                <a:gd name="connsiteY306" fmla="*/ 6436 h 10000"/>
                <a:gd name="connsiteX307" fmla="*/ 6472 w 10000"/>
                <a:gd name="connsiteY307" fmla="*/ 8628 h 10000"/>
                <a:gd name="connsiteX308" fmla="*/ 6490 w 10000"/>
                <a:gd name="connsiteY308" fmla="*/ 9077 h 10000"/>
                <a:gd name="connsiteX309" fmla="*/ 6515 w 10000"/>
                <a:gd name="connsiteY309" fmla="*/ 8603 h 10000"/>
                <a:gd name="connsiteX310" fmla="*/ 6533 w 10000"/>
                <a:gd name="connsiteY310" fmla="*/ 7679 h 10000"/>
                <a:gd name="connsiteX311" fmla="*/ 6551 w 10000"/>
                <a:gd name="connsiteY311" fmla="*/ 6846 h 10000"/>
                <a:gd name="connsiteX312" fmla="*/ 6569 w 10000"/>
                <a:gd name="connsiteY312" fmla="*/ 6090 h 10000"/>
                <a:gd name="connsiteX313" fmla="*/ 6587 w 10000"/>
                <a:gd name="connsiteY313" fmla="*/ 5128 h 10000"/>
                <a:gd name="connsiteX314" fmla="*/ 6605 w 10000"/>
                <a:gd name="connsiteY314" fmla="*/ 4013 h 10000"/>
                <a:gd name="connsiteX315" fmla="*/ 6631 w 10000"/>
                <a:gd name="connsiteY315" fmla="*/ 3372 h 10000"/>
                <a:gd name="connsiteX316" fmla="*/ 6696 w 10000"/>
                <a:gd name="connsiteY316" fmla="*/ 4551 h 10000"/>
                <a:gd name="connsiteX317" fmla="*/ 6714 w 10000"/>
                <a:gd name="connsiteY317" fmla="*/ 4333 h 10000"/>
                <a:gd name="connsiteX318" fmla="*/ 6732 w 10000"/>
                <a:gd name="connsiteY318" fmla="*/ 4269 h 10000"/>
                <a:gd name="connsiteX319" fmla="*/ 6750 w 10000"/>
                <a:gd name="connsiteY319" fmla="*/ 4333 h 10000"/>
                <a:gd name="connsiteX320" fmla="*/ 6768 w 10000"/>
                <a:gd name="connsiteY320" fmla="*/ 4615 h 10000"/>
                <a:gd name="connsiteX321" fmla="*/ 6793 w 10000"/>
                <a:gd name="connsiteY321" fmla="*/ 4936 h 10000"/>
                <a:gd name="connsiteX322" fmla="*/ 6811 w 10000"/>
                <a:gd name="connsiteY322" fmla="*/ 4974 h 10000"/>
                <a:gd name="connsiteX323" fmla="*/ 6829 w 10000"/>
                <a:gd name="connsiteY323" fmla="*/ 4744 h 10000"/>
                <a:gd name="connsiteX324" fmla="*/ 6847 w 10000"/>
                <a:gd name="connsiteY324" fmla="*/ 4423 h 10000"/>
                <a:gd name="connsiteX325" fmla="*/ 6876 w 10000"/>
                <a:gd name="connsiteY325" fmla="*/ 4462 h 10000"/>
                <a:gd name="connsiteX326" fmla="*/ 6890 w 10000"/>
                <a:gd name="connsiteY326" fmla="*/ 4526 h 10000"/>
                <a:gd name="connsiteX327" fmla="*/ 6908 w 10000"/>
                <a:gd name="connsiteY327" fmla="*/ 4397 h 10000"/>
                <a:gd name="connsiteX328" fmla="*/ 6937 w 10000"/>
                <a:gd name="connsiteY328" fmla="*/ 4744 h 10000"/>
                <a:gd name="connsiteX329" fmla="*/ 6955 w 10000"/>
                <a:gd name="connsiteY329" fmla="*/ 5513 h 10000"/>
                <a:gd name="connsiteX330" fmla="*/ 6973 w 10000"/>
                <a:gd name="connsiteY330" fmla="*/ 6051 h 10000"/>
                <a:gd name="connsiteX331" fmla="*/ 6991 w 10000"/>
                <a:gd name="connsiteY331" fmla="*/ 5897 h 10000"/>
                <a:gd name="connsiteX332" fmla="*/ 7009 w 10000"/>
                <a:gd name="connsiteY332" fmla="*/ 5577 h 10000"/>
                <a:gd name="connsiteX333" fmla="*/ 7027 w 10000"/>
                <a:gd name="connsiteY333" fmla="*/ 5321 h 10000"/>
                <a:gd name="connsiteX334" fmla="*/ 7053 w 10000"/>
                <a:gd name="connsiteY334" fmla="*/ 4936 h 10000"/>
                <a:gd name="connsiteX335" fmla="*/ 7071 w 10000"/>
                <a:gd name="connsiteY335" fmla="*/ 4654 h 10000"/>
                <a:gd name="connsiteX336" fmla="*/ 7089 w 10000"/>
                <a:gd name="connsiteY336" fmla="*/ 4526 h 10000"/>
                <a:gd name="connsiteX337" fmla="*/ 7118 w 10000"/>
                <a:gd name="connsiteY337" fmla="*/ 4487 h 10000"/>
                <a:gd name="connsiteX338" fmla="*/ 7136 w 10000"/>
                <a:gd name="connsiteY338" fmla="*/ 4590 h 10000"/>
                <a:gd name="connsiteX339" fmla="*/ 7154 w 10000"/>
                <a:gd name="connsiteY339" fmla="*/ 5218 h 10000"/>
                <a:gd name="connsiteX340" fmla="*/ 7168 w 10000"/>
                <a:gd name="connsiteY340" fmla="*/ 5218 h 10000"/>
                <a:gd name="connsiteX341" fmla="*/ 7186 w 10000"/>
                <a:gd name="connsiteY341" fmla="*/ 4654 h 10000"/>
                <a:gd name="connsiteX342" fmla="*/ 7215 w 10000"/>
                <a:gd name="connsiteY342" fmla="*/ 4423 h 10000"/>
                <a:gd name="connsiteX343" fmla="*/ 7233 w 10000"/>
                <a:gd name="connsiteY343" fmla="*/ 4654 h 10000"/>
                <a:gd name="connsiteX344" fmla="*/ 7251 w 10000"/>
                <a:gd name="connsiteY344" fmla="*/ 5154 h 10000"/>
                <a:gd name="connsiteX345" fmla="*/ 7276 w 10000"/>
                <a:gd name="connsiteY345" fmla="*/ 5731 h 10000"/>
                <a:gd name="connsiteX346" fmla="*/ 7294 w 10000"/>
                <a:gd name="connsiteY346" fmla="*/ 6051 h 10000"/>
                <a:gd name="connsiteX347" fmla="*/ 7312 w 10000"/>
                <a:gd name="connsiteY347" fmla="*/ 5962 h 10000"/>
                <a:gd name="connsiteX348" fmla="*/ 7330 w 10000"/>
                <a:gd name="connsiteY348" fmla="*/ 5897 h 10000"/>
                <a:gd name="connsiteX349" fmla="*/ 7348 w 10000"/>
                <a:gd name="connsiteY349" fmla="*/ 5321 h 10000"/>
                <a:gd name="connsiteX350" fmla="*/ 7367 w 10000"/>
                <a:gd name="connsiteY350" fmla="*/ 4679 h 10000"/>
                <a:gd name="connsiteX351" fmla="*/ 7395 w 10000"/>
                <a:gd name="connsiteY351" fmla="*/ 4115 h 10000"/>
                <a:gd name="connsiteX352" fmla="*/ 7413 w 10000"/>
                <a:gd name="connsiteY352" fmla="*/ 3474 h 10000"/>
                <a:gd name="connsiteX353" fmla="*/ 7431 w 10000"/>
                <a:gd name="connsiteY353" fmla="*/ 3410 h 10000"/>
                <a:gd name="connsiteX354" fmla="*/ 7446 w 10000"/>
                <a:gd name="connsiteY354" fmla="*/ 4808 h 10000"/>
                <a:gd name="connsiteX355" fmla="*/ 7475 w 10000"/>
                <a:gd name="connsiteY355" fmla="*/ 6090 h 10000"/>
                <a:gd name="connsiteX356" fmla="*/ 7493 w 10000"/>
                <a:gd name="connsiteY356" fmla="*/ 5833 h 10000"/>
                <a:gd name="connsiteX357" fmla="*/ 7511 w 10000"/>
                <a:gd name="connsiteY357" fmla="*/ 4359 h 10000"/>
                <a:gd name="connsiteX358" fmla="*/ 7536 w 10000"/>
                <a:gd name="connsiteY358" fmla="*/ 2705 h 10000"/>
                <a:gd name="connsiteX359" fmla="*/ 7554 w 10000"/>
                <a:gd name="connsiteY359" fmla="*/ 1974 h 10000"/>
                <a:gd name="connsiteX360" fmla="*/ 7572 w 10000"/>
                <a:gd name="connsiteY360" fmla="*/ 4013 h 10000"/>
                <a:gd name="connsiteX361" fmla="*/ 7590 w 10000"/>
                <a:gd name="connsiteY361" fmla="*/ 6372 h 10000"/>
                <a:gd name="connsiteX362" fmla="*/ 7608 w 10000"/>
                <a:gd name="connsiteY362" fmla="*/ 7808 h 10000"/>
                <a:gd name="connsiteX363" fmla="*/ 7626 w 10000"/>
                <a:gd name="connsiteY363" fmla="*/ 7577 h 10000"/>
                <a:gd name="connsiteX364" fmla="*/ 7655 w 10000"/>
                <a:gd name="connsiteY364" fmla="*/ 7295 h 10000"/>
                <a:gd name="connsiteX365" fmla="*/ 7673 w 10000"/>
                <a:gd name="connsiteY365" fmla="*/ 7321 h 10000"/>
                <a:gd name="connsiteX366" fmla="*/ 7691 w 10000"/>
                <a:gd name="connsiteY366" fmla="*/ 7551 h 10000"/>
                <a:gd name="connsiteX367" fmla="*/ 7716 w 10000"/>
                <a:gd name="connsiteY367" fmla="*/ 7679 h 10000"/>
                <a:gd name="connsiteX368" fmla="*/ 7734 w 10000"/>
                <a:gd name="connsiteY368" fmla="*/ 7231 h 10000"/>
                <a:gd name="connsiteX369" fmla="*/ 7753 w 10000"/>
                <a:gd name="connsiteY369" fmla="*/ 6526 h 10000"/>
                <a:gd name="connsiteX370" fmla="*/ 7771 w 10000"/>
                <a:gd name="connsiteY370" fmla="*/ 5859 h 10000"/>
                <a:gd name="connsiteX371" fmla="*/ 7796 w 10000"/>
                <a:gd name="connsiteY371" fmla="*/ 5154 h 10000"/>
                <a:gd name="connsiteX372" fmla="*/ 7814 w 10000"/>
                <a:gd name="connsiteY372" fmla="*/ 4615 h 10000"/>
                <a:gd name="connsiteX373" fmla="*/ 7832 w 10000"/>
                <a:gd name="connsiteY373" fmla="*/ 3949 h 10000"/>
                <a:gd name="connsiteX374" fmla="*/ 7850 w 10000"/>
                <a:gd name="connsiteY374" fmla="*/ 3474 h 10000"/>
                <a:gd name="connsiteX375" fmla="*/ 7868 w 10000"/>
                <a:gd name="connsiteY375" fmla="*/ 2936 h 10000"/>
                <a:gd name="connsiteX376" fmla="*/ 7897 w 10000"/>
                <a:gd name="connsiteY376" fmla="*/ 2808 h 10000"/>
                <a:gd name="connsiteX377" fmla="*/ 7915 w 10000"/>
                <a:gd name="connsiteY377" fmla="*/ 3474 h 10000"/>
                <a:gd name="connsiteX378" fmla="*/ 7933 w 10000"/>
                <a:gd name="connsiteY378" fmla="*/ 4462 h 10000"/>
                <a:gd name="connsiteX379" fmla="*/ 7951 w 10000"/>
                <a:gd name="connsiteY379" fmla="*/ 4590 h 10000"/>
                <a:gd name="connsiteX380" fmla="*/ 7976 w 10000"/>
                <a:gd name="connsiteY380" fmla="*/ 4333 h 10000"/>
                <a:gd name="connsiteX381" fmla="*/ 7994 w 10000"/>
                <a:gd name="connsiteY381" fmla="*/ 4295 h 10000"/>
                <a:gd name="connsiteX382" fmla="*/ 8012 w 10000"/>
                <a:gd name="connsiteY382" fmla="*/ 4205 h 10000"/>
                <a:gd name="connsiteX383" fmla="*/ 8030 w 10000"/>
                <a:gd name="connsiteY383" fmla="*/ 3949 h 10000"/>
                <a:gd name="connsiteX384" fmla="*/ 8048 w 10000"/>
                <a:gd name="connsiteY384" fmla="*/ 4654 h 10000"/>
                <a:gd name="connsiteX385" fmla="*/ 8074 w 10000"/>
                <a:gd name="connsiteY385" fmla="*/ 5282 h 10000"/>
                <a:gd name="connsiteX386" fmla="*/ 8092 w 10000"/>
                <a:gd name="connsiteY386" fmla="*/ 6051 h 10000"/>
                <a:gd name="connsiteX387" fmla="*/ 8120 w 10000"/>
                <a:gd name="connsiteY387" fmla="*/ 6718 h 10000"/>
                <a:gd name="connsiteX388" fmla="*/ 8139 w 10000"/>
                <a:gd name="connsiteY388" fmla="*/ 6821 h 10000"/>
                <a:gd name="connsiteX389" fmla="*/ 8157 w 10000"/>
                <a:gd name="connsiteY389" fmla="*/ 6462 h 10000"/>
                <a:gd name="connsiteX390" fmla="*/ 8175 w 10000"/>
                <a:gd name="connsiteY390" fmla="*/ 5321 h 10000"/>
                <a:gd name="connsiteX391" fmla="*/ 8193 w 10000"/>
                <a:gd name="connsiteY391" fmla="*/ 2769 h 10000"/>
                <a:gd name="connsiteX392" fmla="*/ 8211 w 10000"/>
                <a:gd name="connsiteY392" fmla="*/ 1244 h 10000"/>
                <a:gd name="connsiteX393" fmla="*/ 8229 w 10000"/>
                <a:gd name="connsiteY393" fmla="*/ 962 h 10000"/>
                <a:gd name="connsiteX394" fmla="*/ 8254 w 10000"/>
                <a:gd name="connsiteY394" fmla="*/ 3603 h 10000"/>
                <a:gd name="connsiteX395" fmla="*/ 8272 w 10000"/>
                <a:gd name="connsiteY395" fmla="*/ 6846 h 10000"/>
                <a:gd name="connsiteX396" fmla="*/ 8297 w 10000"/>
                <a:gd name="connsiteY396" fmla="*/ 8282 h 10000"/>
                <a:gd name="connsiteX397" fmla="*/ 8315 w 10000"/>
                <a:gd name="connsiteY397" fmla="*/ 8218 h 10000"/>
                <a:gd name="connsiteX398" fmla="*/ 8333 w 10000"/>
                <a:gd name="connsiteY398" fmla="*/ 7679 h 10000"/>
                <a:gd name="connsiteX399" fmla="*/ 8351 w 10000"/>
                <a:gd name="connsiteY399" fmla="*/ 7038 h 10000"/>
                <a:gd name="connsiteX400" fmla="*/ 8369 w 10000"/>
                <a:gd name="connsiteY400" fmla="*/ 6436 h 10000"/>
                <a:gd name="connsiteX401" fmla="*/ 8398 w 10000"/>
                <a:gd name="connsiteY401" fmla="*/ 6115 h 10000"/>
                <a:gd name="connsiteX402" fmla="*/ 8416 w 10000"/>
                <a:gd name="connsiteY402" fmla="*/ 5833 h 10000"/>
                <a:gd name="connsiteX403" fmla="*/ 8434 w 10000"/>
                <a:gd name="connsiteY403" fmla="*/ 5449 h 10000"/>
                <a:gd name="connsiteX404" fmla="*/ 8452 w 10000"/>
                <a:gd name="connsiteY404" fmla="*/ 4872 h 10000"/>
                <a:gd name="connsiteX405" fmla="*/ 8470 w 10000"/>
                <a:gd name="connsiteY405" fmla="*/ 4333 h 10000"/>
                <a:gd name="connsiteX406" fmla="*/ 8496 w 10000"/>
                <a:gd name="connsiteY406" fmla="*/ 3795 h 10000"/>
                <a:gd name="connsiteX407" fmla="*/ 8514 w 10000"/>
                <a:gd name="connsiteY407" fmla="*/ 3538 h 10000"/>
                <a:gd name="connsiteX408" fmla="*/ 8532 w 10000"/>
                <a:gd name="connsiteY408" fmla="*/ 3244 h 10000"/>
                <a:gd name="connsiteX409" fmla="*/ 8557 w 10000"/>
                <a:gd name="connsiteY409" fmla="*/ 3372 h 10000"/>
                <a:gd name="connsiteX410" fmla="*/ 8575 w 10000"/>
                <a:gd name="connsiteY410" fmla="*/ 3244 h 10000"/>
                <a:gd name="connsiteX411" fmla="*/ 8593 w 10000"/>
                <a:gd name="connsiteY411" fmla="*/ 2513 h 10000"/>
                <a:gd name="connsiteX412" fmla="*/ 8611 w 10000"/>
                <a:gd name="connsiteY412" fmla="*/ 2897 h 10000"/>
                <a:gd name="connsiteX413" fmla="*/ 8629 w 10000"/>
                <a:gd name="connsiteY413" fmla="*/ 5128 h 10000"/>
                <a:gd name="connsiteX414" fmla="*/ 8658 w 10000"/>
                <a:gd name="connsiteY414" fmla="*/ 6846 h 10000"/>
                <a:gd name="connsiteX415" fmla="*/ 8676 w 10000"/>
                <a:gd name="connsiteY415" fmla="*/ 7038 h 10000"/>
                <a:gd name="connsiteX416" fmla="*/ 8694 w 10000"/>
                <a:gd name="connsiteY416" fmla="*/ 6821 h 10000"/>
                <a:gd name="connsiteX417" fmla="*/ 8719 w 10000"/>
                <a:gd name="connsiteY417" fmla="*/ 6051 h 10000"/>
                <a:gd name="connsiteX418" fmla="*/ 8737 w 10000"/>
                <a:gd name="connsiteY418" fmla="*/ 4974 h 10000"/>
                <a:gd name="connsiteX419" fmla="*/ 8755 w 10000"/>
                <a:gd name="connsiteY419" fmla="*/ 3885 h 10000"/>
                <a:gd name="connsiteX420" fmla="*/ 8773 w 10000"/>
                <a:gd name="connsiteY420" fmla="*/ 3795 h 10000"/>
                <a:gd name="connsiteX421" fmla="*/ 8791 w 10000"/>
                <a:gd name="connsiteY421" fmla="*/ 4910 h 10000"/>
                <a:gd name="connsiteX422" fmla="*/ 8810 w 10000"/>
                <a:gd name="connsiteY422" fmla="*/ 6590 h 10000"/>
                <a:gd name="connsiteX423" fmla="*/ 8835 w 10000"/>
                <a:gd name="connsiteY423" fmla="*/ 7705 h 10000"/>
                <a:gd name="connsiteX424" fmla="*/ 8853 w 10000"/>
                <a:gd name="connsiteY424" fmla="*/ 7641 h 10000"/>
                <a:gd name="connsiteX425" fmla="*/ 8871 w 10000"/>
                <a:gd name="connsiteY425" fmla="*/ 6974 h 10000"/>
                <a:gd name="connsiteX426" fmla="*/ 8889 w 10000"/>
                <a:gd name="connsiteY426" fmla="*/ 6244 h 10000"/>
                <a:gd name="connsiteX427" fmla="*/ 8918 w 10000"/>
                <a:gd name="connsiteY427" fmla="*/ 5667 h 10000"/>
                <a:gd name="connsiteX428" fmla="*/ 8936 w 10000"/>
                <a:gd name="connsiteY428" fmla="*/ 5282 h 10000"/>
                <a:gd name="connsiteX429" fmla="*/ 8954 w 10000"/>
                <a:gd name="connsiteY429" fmla="*/ 4782 h 10000"/>
                <a:gd name="connsiteX430" fmla="*/ 8972 w 10000"/>
                <a:gd name="connsiteY430" fmla="*/ 3987 h 10000"/>
                <a:gd name="connsiteX431" fmla="*/ 8997 w 10000"/>
                <a:gd name="connsiteY431" fmla="*/ 3244 h 10000"/>
                <a:gd name="connsiteX432" fmla="*/ 9015 w 10000"/>
                <a:gd name="connsiteY432" fmla="*/ 2872 h 10000"/>
                <a:gd name="connsiteX433" fmla="*/ 9033 w 10000"/>
                <a:gd name="connsiteY433" fmla="*/ 2962 h 10000"/>
                <a:gd name="connsiteX434" fmla="*/ 9051 w 10000"/>
                <a:gd name="connsiteY434" fmla="*/ 3667 h 10000"/>
                <a:gd name="connsiteX435" fmla="*/ 9069 w 10000"/>
                <a:gd name="connsiteY435" fmla="*/ 5321 h 10000"/>
                <a:gd name="connsiteX436" fmla="*/ 9098 w 10000"/>
                <a:gd name="connsiteY436" fmla="*/ 6462 h 10000"/>
                <a:gd name="connsiteX437" fmla="*/ 9113 w 10000"/>
                <a:gd name="connsiteY437" fmla="*/ 6051 h 10000"/>
                <a:gd name="connsiteX438" fmla="*/ 9141 w 10000"/>
                <a:gd name="connsiteY438" fmla="*/ 5103 h 10000"/>
                <a:gd name="connsiteX439" fmla="*/ 9159 w 10000"/>
                <a:gd name="connsiteY439" fmla="*/ 4551 h 10000"/>
                <a:gd name="connsiteX440" fmla="*/ 9177 w 10000"/>
                <a:gd name="connsiteY440" fmla="*/ 4974 h 10000"/>
                <a:gd name="connsiteX441" fmla="*/ 9196 w 10000"/>
                <a:gd name="connsiteY441" fmla="*/ 5897 h 10000"/>
                <a:gd name="connsiteX442" fmla="*/ 9214 w 10000"/>
                <a:gd name="connsiteY442" fmla="*/ 6179 h 10000"/>
                <a:gd name="connsiteX443" fmla="*/ 9232 w 10000"/>
                <a:gd name="connsiteY443" fmla="*/ 5667 h 10000"/>
                <a:gd name="connsiteX444" fmla="*/ 9257 w 10000"/>
                <a:gd name="connsiteY444" fmla="*/ 5154 h 10000"/>
                <a:gd name="connsiteX445" fmla="*/ 9275 w 10000"/>
                <a:gd name="connsiteY445" fmla="*/ 4910 h 10000"/>
                <a:gd name="connsiteX446" fmla="*/ 9293 w 10000"/>
                <a:gd name="connsiteY446" fmla="*/ 4718 h 10000"/>
                <a:gd name="connsiteX447" fmla="*/ 9322 w 10000"/>
                <a:gd name="connsiteY447" fmla="*/ 4462 h 10000"/>
                <a:gd name="connsiteX448" fmla="*/ 9340 w 10000"/>
                <a:gd name="connsiteY448" fmla="*/ 4179 h 10000"/>
                <a:gd name="connsiteX449" fmla="*/ 9358 w 10000"/>
                <a:gd name="connsiteY449" fmla="*/ 4115 h 10000"/>
                <a:gd name="connsiteX450" fmla="*/ 9376 w 10000"/>
                <a:gd name="connsiteY450" fmla="*/ 4141 h 10000"/>
                <a:gd name="connsiteX451" fmla="*/ 9390 w 10000"/>
                <a:gd name="connsiteY451" fmla="*/ 4462 h 10000"/>
                <a:gd name="connsiteX452" fmla="*/ 9419 w 10000"/>
                <a:gd name="connsiteY452" fmla="*/ 4782 h 10000"/>
                <a:gd name="connsiteX453" fmla="*/ 9437 w 10000"/>
                <a:gd name="connsiteY453" fmla="*/ 5410 h 10000"/>
                <a:gd name="connsiteX454" fmla="*/ 9455 w 10000"/>
                <a:gd name="connsiteY454" fmla="*/ 6090 h 10000"/>
                <a:gd name="connsiteX455" fmla="*/ 9473 w 10000"/>
                <a:gd name="connsiteY455" fmla="*/ 6308 h 10000"/>
                <a:gd name="connsiteX456" fmla="*/ 9491 w 10000"/>
                <a:gd name="connsiteY456" fmla="*/ 6026 h 10000"/>
                <a:gd name="connsiteX457" fmla="*/ 9517 w 10000"/>
                <a:gd name="connsiteY457" fmla="*/ 5321 h 10000"/>
                <a:gd name="connsiteX458" fmla="*/ 9535 w 10000"/>
                <a:gd name="connsiteY458" fmla="*/ 4936 h 10000"/>
                <a:gd name="connsiteX459" fmla="*/ 9553 w 10000"/>
                <a:gd name="connsiteY459" fmla="*/ 4782 h 10000"/>
                <a:gd name="connsiteX460" fmla="*/ 9582 w 10000"/>
                <a:gd name="connsiteY460" fmla="*/ 5000 h 10000"/>
                <a:gd name="connsiteX461" fmla="*/ 9600 w 10000"/>
                <a:gd name="connsiteY461" fmla="*/ 5218 h 10000"/>
                <a:gd name="connsiteX462" fmla="*/ 9618 w 10000"/>
                <a:gd name="connsiteY462" fmla="*/ 5192 h 10000"/>
                <a:gd name="connsiteX463" fmla="*/ 9636 w 10000"/>
                <a:gd name="connsiteY463" fmla="*/ 5346 h 10000"/>
                <a:gd name="connsiteX464" fmla="*/ 9654 w 10000"/>
                <a:gd name="connsiteY464" fmla="*/ 5128 h 10000"/>
                <a:gd name="connsiteX465" fmla="*/ 9679 w 10000"/>
                <a:gd name="connsiteY465" fmla="*/ 4974 h 10000"/>
                <a:gd name="connsiteX466" fmla="*/ 9697 w 10000"/>
                <a:gd name="connsiteY466" fmla="*/ 4936 h 10000"/>
                <a:gd name="connsiteX467" fmla="*/ 9722 w 10000"/>
                <a:gd name="connsiteY467" fmla="*/ 5000 h 10000"/>
                <a:gd name="connsiteX468" fmla="*/ 9740 w 10000"/>
                <a:gd name="connsiteY468" fmla="*/ 4872 h 10000"/>
                <a:gd name="connsiteX469" fmla="*/ 9758 w 10000"/>
                <a:gd name="connsiteY469" fmla="*/ 4679 h 10000"/>
                <a:gd name="connsiteX470" fmla="*/ 9776 w 10000"/>
                <a:gd name="connsiteY470" fmla="*/ 4744 h 10000"/>
                <a:gd name="connsiteX471" fmla="*/ 9794 w 10000"/>
                <a:gd name="connsiteY471" fmla="*/ 4974 h 10000"/>
                <a:gd name="connsiteX472" fmla="*/ 9812 w 10000"/>
                <a:gd name="connsiteY472" fmla="*/ 4910 h 10000"/>
                <a:gd name="connsiteX473" fmla="*/ 9830 w 10000"/>
                <a:gd name="connsiteY473" fmla="*/ 4872 h 10000"/>
                <a:gd name="connsiteX474" fmla="*/ 9859 w 10000"/>
                <a:gd name="connsiteY474" fmla="*/ 4654 h 10000"/>
                <a:gd name="connsiteX475" fmla="*/ 9877 w 10000"/>
                <a:gd name="connsiteY475" fmla="*/ 4397 h 10000"/>
                <a:gd name="connsiteX476" fmla="*/ 9895 w 10000"/>
                <a:gd name="connsiteY476" fmla="*/ 4590 h 10000"/>
                <a:gd name="connsiteX477" fmla="*/ 9913 w 10000"/>
                <a:gd name="connsiteY477" fmla="*/ 4679 h 10000"/>
                <a:gd name="connsiteX478" fmla="*/ 9939 w 10000"/>
                <a:gd name="connsiteY478" fmla="*/ 4744 h 10000"/>
                <a:gd name="connsiteX479" fmla="*/ 9957 w 10000"/>
                <a:gd name="connsiteY479" fmla="*/ 4782 h 10000"/>
                <a:gd name="connsiteX480" fmla="*/ 9975 w 10000"/>
                <a:gd name="connsiteY480" fmla="*/ 4744 h 10000"/>
                <a:gd name="connsiteX481" fmla="*/ 10000 w 10000"/>
                <a:gd name="connsiteY481" fmla="*/ 534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6 w 10000"/>
                <a:gd name="connsiteY11" fmla="*/ 6333 h 10000"/>
                <a:gd name="connsiteX12" fmla="*/ 245 w 10000"/>
                <a:gd name="connsiteY12" fmla="*/ 6115 h 10000"/>
                <a:gd name="connsiteX13" fmla="*/ 260 w 10000"/>
                <a:gd name="connsiteY13" fmla="*/ 5667 h 10000"/>
                <a:gd name="connsiteX14" fmla="*/ 278 w 10000"/>
                <a:gd name="connsiteY14" fmla="*/ 5385 h 10000"/>
                <a:gd name="connsiteX15" fmla="*/ 296 w 10000"/>
                <a:gd name="connsiteY15" fmla="*/ 4872 h 10000"/>
                <a:gd name="connsiteX16" fmla="*/ 314 w 10000"/>
                <a:gd name="connsiteY16" fmla="*/ 4013 h 10000"/>
                <a:gd name="connsiteX17" fmla="*/ 343 w 10000"/>
                <a:gd name="connsiteY17" fmla="*/ 3795 h 10000"/>
                <a:gd name="connsiteX18" fmla="*/ 361 w 10000"/>
                <a:gd name="connsiteY18" fmla="*/ 3859 h 10000"/>
                <a:gd name="connsiteX19" fmla="*/ 379 w 10000"/>
                <a:gd name="connsiteY19" fmla="*/ 4115 h 10000"/>
                <a:gd name="connsiteX20" fmla="*/ 404 w 10000"/>
                <a:gd name="connsiteY20" fmla="*/ 4872 h 10000"/>
                <a:gd name="connsiteX21" fmla="*/ 422 w 10000"/>
                <a:gd name="connsiteY21" fmla="*/ 5513 h 10000"/>
                <a:gd name="connsiteX22" fmla="*/ 440 w 10000"/>
                <a:gd name="connsiteY22" fmla="*/ 5513 h 10000"/>
                <a:gd name="connsiteX23" fmla="*/ 458 w 10000"/>
                <a:gd name="connsiteY23" fmla="*/ 5641 h 10000"/>
                <a:gd name="connsiteX24" fmla="*/ 476 w 10000"/>
                <a:gd name="connsiteY24" fmla="*/ 5705 h 10000"/>
                <a:gd name="connsiteX25" fmla="*/ 494 w 10000"/>
                <a:gd name="connsiteY25" fmla="*/ 5833 h 10000"/>
                <a:gd name="connsiteX26" fmla="*/ 523 w 10000"/>
                <a:gd name="connsiteY26" fmla="*/ 5731 h 10000"/>
                <a:gd name="connsiteX27" fmla="*/ 538 w 10000"/>
                <a:gd name="connsiteY27" fmla="*/ 5321 h 10000"/>
                <a:gd name="connsiteX28" fmla="*/ 556 w 10000"/>
                <a:gd name="connsiteY28" fmla="*/ 4974 h 10000"/>
                <a:gd name="connsiteX29" fmla="*/ 584 w 10000"/>
                <a:gd name="connsiteY29" fmla="*/ 4526 h 10000"/>
                <a:gd name="connsiteX30" fmla="*/ 602 w 10000"/>
                <a:gd name="connsiteY30" fmla="*/ 4051 h 10000"/>
                <a:gd name="connsiteX31" fmla="*/ 620 w 10000"/>
                <a:gd name="connsiteY31" fmla="*/ 3372 h 10000"/>
                <a:gd name="connsiteX32" fmla="*/ 639 w 10000"/>
                <a:gd name="connsiteY32" fmla="*/ 3026 h 10000"/>
                <a:gd name="connsiteX33" fmla="*/ 664 w 10000"/>
                <a:gd name="connsiteY33" fmla="*/ 3282 h 10000"/>
                <a:gd name="connsiteX34" fmla="*/ 682 w 10000"/>
                <a:gd name="connsiteY34" fmla="*/ 4551 h 10000"/>
                <a:gd name="connsiteX35" fmla="*/ 700 w 10000"/>
                <a:gd name="connsiteY35" fmla="*/ 6090 h 10000"/>
                <a:gd name="connsiteX36" fmla="*/ 718 w 10000"/>
                <a:gd name="connsiteY36" fmla="*/ 7256 h 10000"/>
                <a:gd name="connsiteX37" fmla="*/ 736 w 10000"/>
                <a:gd name="connsiteY37" fmla="*/ 7449 h 10000"/>
                <a:gd name="connsiteX38" fmla="*/ 765 w 10000"/>
                <a:gd name="connsiteY38" fmla="*/ 7077 h 10000"/>
                <a:gd name="connsiteX39" fmla="*/ 783 w 10000"/>
                <a:gd name="connsiteY39" fmla="*/ 5603 h 10000"/>
                <a:gd name="connsiteX40" fmla="*/ 797 w 10000"/>
                <a:gd name="connsiteY40" fmla="*/ 3282 h 10000"/>
                <a:gd name="connsiteX41" fmla="*/ 815 w 10000"/>
                <a:gd name="connsiteY41" fmla="*/ 1308 h 10000"/>
                <a:gd name="connsiteX42" fmla="*/ 844 w 10000"/>
                <a:gd name="connsiteY42" fmla="*/ 962 h 10000"/>
                <a:gd name="connsiteX43" fmla="*/ 862 w 10000"/>
                <a:gd name="connsiteY43" fmla="*/ 3282 h 10000"/>
                <a:gd name="connsiteX44" fmla="*/ 880 w 10000"/>
                <a:gd name="connsiteY44" fmla="*/ 7744 h 10000"/>
                <a:gd name="connsiteX45" fmla="*/ 898 w 10000"/>
                <a:gd name="connsiteY45" fmla="*/ 10000 h 10000"/>
                <a:gd name="connsiteX46" fmla="*/ 916 w 10000"/>
                <a:gd name="connsiteY46" fmla="*/ 8821 h 10000"/>
                <a:gd name="connsiteX47" fmla="*/ 942 w 10000"/>
                <a:gd name="connsiteY47" fmla="*/ 6564 h 10000"/>
                <a:gd name="connsiteX48" fmla="*/ 960 w 10000"/>
                <a:gd name="connsiteY48" fmla="*/ 5064 h 10000"/>
                <a:gd name="connsiteX49" fmla="*/ 988 w 10000"/>
                <a:gd name="connsiteY49" fmla="*/ 4744 h 10000"/>
                <a:gd name="connsiteX50" fmla="*/ 1006 w 10000"/>
                <a:gd name="connsiteY50" fmla="*/ 5000 h 10000"/>
                <a:gd name="connsiteX51" fmla="*/ 1025 w 10000"/>
                <a:gd name="connsiteY51" fmla="*/ 5513 h 10000"/>
                <a:gd name="connsiteX52" fmla="*/ 1043 w 10000"/>
                <a:gd name="connsiteY52" fmla="*/ 5641 h 10000"/>
                <a:gd name="connsiteX53" fmla="*/ 1061 w 10000"/>
                <a:gd name="connsiteY53" fmla="*/ 5577 h 10000"/>
                <a:gd name="connsiteX54" fmla="*/ 1075 w 10000"/>
                <a:gd name="connsiteY54" fmla="*/ 5346 h 10000"/>
                <a:gd name="connsiteX55" fmla="*/ 1093 w 10000"/>
                <a:gd name="connsiteY55" fmla="*/ 4936 h 10000"/>
                <a:gd name="connsiteX56" fmla="*/ 1122 w 10000"/>
                <a:gd name="connsiteY56" fmla="*/ 3756 h 10000"/>
                <a:gd name="connsiteX57" fmla="*/ 1140 w 10000"/>
                <a:gd name="connsiteY57" fmla="*/ 3372 h 10000"/>
                <a:gd name="connsiteX58" fmla="*/ 1165 w 10000"/>
                <a:gd name="connsiteY58" fmla="*/ 3346 h 10000"/>
                <a:gd name="connsiteX59" fmla="*/ 1183 w 10000"/>
                <a:gd name="connsiteY59" fmla="*/ 3372 h 10000"/>
                <a:gd name="connsiteX60" fmla="*/ 1201 w 10000"/>
                <a:gd name="connsiteY60" fmla="*/ 4333 h 10000"/>
                <a:gd name="connsiteX61" fmla="*/ 1219 w 10000"/>
                <a:gd name="connsiteY61" fmla="*/ 5346 h 10000"/>
                <a:gd name="connsiteX62" fmla="*/ 1237 w 10000"/>
                <a:gd name="connsiteY62" fmla="*/ 6308 h 10000"/>
                <a:gd name="connsiteX63" fmla="*/ 1266 w 10000"/>
                <a:gd name="connsiteY63" fmla="*/ 6885 h 10000"/>
                <a:gd name="connsiteX64" fmla="*/ 1284 w 10000"/>
                <a:gd name="connsiteY64" fmla="*/ 7077 h 10000"/>
                <a:gd name="connsiteX65" fmla="*/ 1302 w 10000"/>
                <a:gd name="connsiteY65" fmla="*/ 6564 h 10000"/>
                <a:gd name="connsiteX66" fmla="*/ 1320 w 10000"/>
                <a:gd name="connsiteY66" fmla="*/ 6244 h 10000"/>
                <a:gd name="connsiteX67" fmla="*/ 1338 w 10000"/>
                <a:gd name="connsiteY67" fmla="*/ 5897 h 10000"/>
                <a:gd name="connsiteX68" fmla="*/ 1364 w 10000"/>
                <a:gd name="connsiteY68" fmla="*/ 5192 h 10000"/>
                <a:gd name="connsiteX69" fmla="*/ 1382 w 10000"/>
                <a:gd name="connsiteY69" fmla="*/ 4359 h 10000"/>
                <a:gd name="connsiteX70" fmla="*/ 1400 w 10000"/>
                <a:gd name="connsiteY70" fmla="*/ 3628 h 10000"/>
                <a:gd name="connsiteX71" fmla="*/ 1425 w 10000"/>
                <a:gd name="connsiteY71" fmla="*/ 3064 h 10000"/>
                <a:gd name="connsiteX72" fmla="*/ 1443 w 10000"/>
                <a:gd name="connsiteY72" fmla="*/ 3500 h 10000"/>
                <a:gd name="connsiteX73" fmla="*/ 1461 w 10000"/>
                <a:gd name="connsiteY73" fmla="*/ 4423 h 10000"/>
                <a:gd name="connsiteX74" fmla="*/ 1479 w 10000"/>
                <a:gd name="connsiteY74" fmla="*/ 4910 h 10000"/>
                <a:gd name="connsiteX75" fmla="*/ 1497 w 10000"/>
                <a:gd name="connsiteY75" fmla="*/ 4333 h 10000"/>
                <a:gd name="connsiteX76" fmla="*/ 1526 w 10000"/>
                <a:gd name="connsiteY76" fmla="*/ 3154 h 10000"/>
                <a:gd name="connsiteX77" fmla="*/ 1544 w 10000"/>
                <a:gd name="connsiteY77" fmla="*/ 2513 h 10000"/>
                <a:gd name="connsiteX78" fmla="*/ 1562 w 10000"/>
                <a:gd name="connsiteY78" fmla="*/ 3564 h 10000"/>
                <a:gd name="connsiteX79" fmla="*/ 1587 w 10000"/>
                <a:gd name="connsiteY79" fmla="*/ 5385 h 10000"/>
                <a:gd name="connsiteX80" fmla="*/ 1605 w 10000"/>
                <a:gd name="connsiteY80" fmla="*/ 6308 h 10000"/>
                <a:gd name="connsiteX81" fmla="*/ 1623 w 10000"/>
                <a:gd name="connsiteY81" fmla="*/ 5731 h 10000"/>
                <a:gd name="connsiteX82" fmla="*/ 1641 w 10000"/>
                <a:gd name="connsiteY82" fmla="*/ 5346 h 10000"/>
                <a:gd name="connsiteX83" fmla="*/ 1659 w 10000"/>
                <a:gd name="connsiteY83" fmla="*/ 5513 h 10000"/>
                <a:gd name="connsiteX84" fmla="*/ 1677 w 10000"/>
                <a:gd name="connsiteY84" fmla="*/ 5667 h 10000"/>
                <a:gd name="connsiteX85" fmla="*/ 1703 w 10000"/>
                <a:gd name="connsiteY85" fmla="*/ 6308 h 10000"/>
                <a:gd name="connsiteX86" fmla="*/ 1721 w 10000"/>
                <a:gd name="connsiteY86" fmla="*/ 6462 h 10000"/>
                <a:gd name="connsiteX87" fmla="*/ 1739 w 10000"/>
                <a:gd name="connsiteY87" fmla="*/ 6051 h 10000"/>
                <a:gd name="connsiteX88" fmla="*/ 1757 w 10000"/>
                <a:gd name="connsiteY88" fmla="*/ 5513 h 10000"/>
                <a:gd name="connsiteX89" fmla="*/ 1786 w 10000"/>
                <a:gd name="connsiteY89" fmla="*/ 5385 h 10000"/>
                <a:gd name="connsiteX90" fmla="*/ 1804 w 10000"/>
                <a:gd name="connsiteY90" fmla="*/ 5449 h 10000"/>
                <a:gd name="connsiteX91" fmla="*/ 1822 w 10000"/>
                <a:gd name="connsiteY91" fmla="*/ 5513 h 10000"/>
                <a:gd name="connsiteX92" fmla="*/ 1847 w 10000"/>
                <a:gd name="connsiteY92" fmla="*/ 5192 h 10000"/>
                <a:gd name="connsiteX93" fmla="*/ 1865 w 10000"/>
                <a:gd name="connsiteY93" fmla="*/ 4397 h 10000"/>
                <a:gd name="connsiteX94" fmla="*/ 1883 w 10000"/>
                <a:gd name="connsiteY94" fmla="*/ 4295 h 10000"/>
                <a:gd name="connsiteX95" fmla="*/ 1901 w 10000"/>
                <a:gd name="connsiteY95" fmla="*/ 4526 h 10000"/>
                <a:gd name="connsiteX96" fmla="*/ 1919 w 10000"/>
                <a:gd name="connsiteY96" fmla="*/ 5385 h 10000"/>
                <a:gd name="connsiteX97" fmla="*/ 1937 w 10000"/>
                <a:gd name="connsiteY97" fmla="*/ 6590 h 10000"/>
                <a:gd name="connsiteX98" fmla="*/ 1955 w 10000"/>
                <a:gd name="connsiteY98" fmla="*/ 6949 h 10000"/>
                <a:gd name="connsiteX99" fmla="*/ 1981 w 10000"/>
                <a:gd name="connsiteY99" fmla="*/ 6141 h 10000"/>
                <a:gd name="connsiteX100" fmla="*/ 2009 w 10000"/>
                <a:gd name="connsiteY100" fmla="*/ 5346 h 10000"/>
                <a:gd name="connsiteX101" fmla="*/ 2027 w 10000"/>
                <a:gd name="connsiteY101" fmla="*/ 5154 h 10000"/>
                <a:gd name="connsiteX102" fmla="*/ 2045 w 10000"/>
                <a:gd name="connsiteY102" fmla="*/ 5641 h 10000"/>
                <a:gd name="connsiteX103" fmla="*/ 2063 w 10000"/>
                <a:gd name="connsiteY103" fmla="*/ 5795 h 10000"/>
                <a:gd name="connsiteX104" fmla="*/ 2082 w 10000"/>
                <a:gd name="connsiteY104" fmla="*/ 5731 h 10000"/>
                <a:gd name="connsiteX105" fmla="*/ 2100 w 10000"/>
                <a:gd name="connsiteY105" fmla="*/ 5346 h 10000"/>
                <a:gd name="connsiteX106" fmla="*/ 2125 w 10000"/>
                <a:gd name="connsiteY106" fmla="*/ 4910 h 10000"/>
                <a:gd name="connsiteX107" fmla="*/ 2143 w 10000"/>
                <a:gd name="connsiteY107" fmla="*/ 4615 h 10000"/>
                <a:gd name="connsiteX108" fmla="*/ 2161 w 10000"/>
                <a:gd name="connsiteY108" fmla="*/ 4462 h 10000"/>
                <a:gd name="connsiteX109" fmla="*/ 2186 w 10000"/>
                <a:gd name="connsiteY109" fmla="*/ 4423 h 10000"/>
                <a:gd name="connsiteX110" fmla="*/ 2204 w 10000"/>
                <a:gd name="connsiteY110" fmla="*/ 4397 h 10000"/>
                <a:gd name="connsiteX111" fmla="*/ 2222 w 10000"/>
                <a:gd name="connsiteY111" fmla="*/ 4179 h 10000"/>
                <a:gd name="connsiteX112" fmla="*/ 2240 w 10000"/>
                <a:gd name="connsiteY112" fmla="*/ 3731 h 10000"/>
                <a:gd name="connsiteX113" fmla="*/ 2258 w 10000"/>
                <a:gd name="connsiteY113" fmla="*/ 3000 h 10000"/>
                <a:gd name="connsiteX114" fmla="*/ 2287 w 10000"/>
                <a:gd name="connsiteY114" fmla="*/ 2513 h 10000"/>
                <a:gd name="connsiteX115" fmla="*/ 2305 w 10000"/>
                <a:gd name="connsiteY115" fmla="*/ 3026 h 10000"/>
                <a:gd name="connsiteX116" fmla="*/ 2323 w 10000"/>
                <a:gd name="connsiteY116" fmla="*/ 4590 h 10000"/>
                <a:gd name="connsiteX117" fmla="*/ 2341 w 10000"/>
                <a:gd name="connsiteY117" fmla="*/ 6397 h 10000"/>
                <a:gd name="connsiteX118" fmla="*/ 2359 w 10000"/>
                <a:gd name="connsiteY118" fmla="*/ 7192 h 10000"/>
                <a:gd name="connsiteX119" fmla="*/ 2385 w 10000"/>
                <a:gd name="connsiteY119" fmla="*/ 6910 h 10000"/>
                <a:gd name="connsiteX120" fmla="*/ 2403 w 10000"/>
                <a:gd name="connsiteY120" fmla="*/ 6179 h 10000"/>
                <a:gd name="connsiteX121" fmla="*/ 2421 w 10000"/>
                <a:gd name="connsiteY121" fmla="*/ 4936 h 10000"/>
                <a:gd name="connsiteX122" fmla="*/ 2449 w 10000"/>
                <a:gd name="connsiteY122" fmla="*/ 3603 h 10000"/>
                <a:gd name="connsiteX123" fmla="*/ 2464 w 10000"/>
                <a:gd name="connsiteY123" fmla="*/ 2872 h 10000"/>
                <a:gd name="connsiteX124" fmla="*/ 2482 w 10000"/>
                <a:gd name="connsiteY124" fmla="*/ 2231 h 10000"/>
                <a:gd name="connsiteX125" fmla="*/ 2500 w 10000"/>
                <a:gd name="connsiteY125" fmla="*/ 3064 h 10000"/>
                <a:gd name="connsiteX126" fmla="*/ 2518 w 10000"/>
                <a:gd name="connsiteY126" fmla="*/ 5577 h 10000"/>
                <a:gd name="connsiteX127" fmla="*/ 2547 w 10000"/>
                <a:gd name="connsiteY127" fmla="*/ 7359 h 10000"/>
                <a:gd name="connsiteX128" fmla="*/ 2565 w 10000"/>
                <a:gd name="connsiteY128" fmla="*/ 7128 h 10000"/>
                <a:gd name="connsiteX129" fmla="*/ 2590 w 10000"/>
                <a:gd name="connsiteY129" fmla="*/ 6372 h 10000"/>
                <a:gd name="connsiteX130" fmla="*/ 2608 w 10000"/>
                <a:gd name="connsiteY130" fmla="*/ 5538 h 10000"/>
                <a:gd name="connsiteX131" fmla="*/ 2626 w 10000"/>
                <a:gd name="connsiteY131" fmla="*/ 4654 h 10000"/>
                <a:gd name="connsiteX132" fmla="*/ 2644 w 10000"/>
                <a:gd name="connsiteY132" fmla="*/ 3987 h 10000"/>
                <a:gd name="connsiteX133" fmla="*/ 2662 w 10000"/>
                <a:gd name="connsiteY133" fmla="*/ 3410 h 10000"/>
                <a:gd name="connsiteX134" fmla="*/ 2680 w 10000"/>
                <a:gd name="connsiteY134" fmla="*/ 3885 h 10000"/>
                <a:gd name="connsiteX135" fmla="*/ 2698 w 10000"/>
                <a:gd name="connsiteY135" fmla="*/ 5987 h 10000"/>
                <a:gd name="connsiteX136" fmla="*/ 2727 w 10000"/>
                <a:gd name="connsiteY136" fmla="*/ 7679 h 10000"/>
                <a:gd name="connsiteX137" fmla="*/ 2742 w 10000"/>
                <a:gd name="connsiteY137" fmla="*/ 7641 h 10000"/>
                <a:gd name="connsiteX138" fmla="*/ 2760 w 10000"/>
                <a:gd name="connsiteY138" fmla="*/ 7103 h 10000"/>
                <a:gd name="connsiteX139" fmla="*/ 2778 w 10000"/>
                <a:gd name="connsiteY139" fmla="*/ 6500 h 10000"/>
                <a:gd name="connsiteX140" fmla="*/ 2807 w 10000"/>
                <a:gd name="connsiteY140" fmla="*/ 5962 h 10000"/>
                <a:gd name="connsiteX141" fmla="*/ 2825 w 10000"/>
                <a:gd name="connsiteY141" fmla="*/ 5321 h 10000"/>
                <a:gd name="connsiteX142" fmla="*/ 2843 w 10000"/>
                <a:gd name="connsiteY142" fmla="*/ 4744 h 10000"/>
                <a:gd name="connsiteX143" fmla="*/ 2868 w 10000"/>
                <a:gd name="connsiteY143" fmla="*/ 4051 h 10000"/>
                <a:gd name="connsiteX144" fmla="*/ 2886 w 10000"/>
                <a:gd name="connsiteY144" fmla="*/ 3372 h 10000"/>
                <a:gd name="connsiteX145" fmla="*/ 2904 w 10000"/>
                <a:gd name="connsiteY145" fmla="*/ 3667 h 10000"/>
                <a:gd name="connsiteX146" fmla="*/ 2922 w 10000"/>
                <a:gd name="connsiteY146" fmla="*/ 4295 h 10000"/>
                <a:gd name="connsiteX147" fmla="*/ 2940 w 10000"/>
                <a:gd name="connsiteY147" fmla="*/ 4808 h 10000"/>
                <a:gd name="connsiteX148" fmla="*/ 2958 w 10000"/>
                <a:gd name="connsiteY148" fmla="*/ 5667 h 10000"/>
                <a:gd name="connsiteX149" fmla="*/ 2987 w 10000"/>
                <a:gd name="connsiteY149" fmla="*/ 6205 h 10000"/>
                <a:gd name="connsiteX150" fmla="*/ 3005 w 10000"/>
                <a:gd name="connsiteY150" fmla="*/ 6141 h 10000"/>
                <a:gd name="connsiteX151" fmla="*/ 3019 w 10000"/>
                <a:gd name="connsiteY151" fmla="*/ 5705 h 10000"/>
                <a:gd name="connsiteX152" fmla="*/ 3048 w 10000"/>
                <a:gd name="connsiteY152" fmla="*/ 5154 h 10000"/>
                <a:gd name="connsiteX153" fmla="*/ 3066 w 10000"/>
                <a:gd name="connsiteY153" fmla="*/ 4526 h 10000"/>
                <a:gd name="connsiteX154" fmla="*/ 3084 w 10000"/>
                <a:gd name="connsiteY154" fmla="*/ 4590 h 10000"/>
                <a:gd name="connsiteX155" fmla="*/ 3102 w 10000"/>
                <a:gd name="connsiteY155" fmla="*/ 5321 h 10000"/>
                <a:gd name="connsiteX156" fmla="*/ 3128 w 10000"/>
                <a:gd name="connsiteY156" fmla="*/ 5962 h 10000"/>
                <a:gd name="connsiteX157" fmla="*/ 3146 w 10000"/>
                <a:gd name="connsiteY157" fmla="*/ 5859 h 10000"/>
                <a:gd name="connsiteX158" fmla="*/ 3164 w 10000"/>
                <a:gd name="connsiteY158" fmla="*/ 5064 h 10000"/>
                <a:gd name="connsiteX159" fmla="*/ 3182 w 10000"/>
                <a:gd name="connsiteY159" fmla="*/ 4359 h 10000"/>
                <a:gd name="connsiteX160" fmla="*/ 3211 w 10000"/>
                <a:gd name="connsiteY160" fmla="*/ 4013 h 10000"/>
                <a:gd name="connsiteX161" fmla="*/ 3229 w 10000"/>
                <a:gd name="connsiteY161" fmla="*/ 4333 h 10000"/>
                <a:gd name="connsiteX162" fmla="*/ 3247 w 10000"/>
                <a:gd name="connsiteY162" fmla="*/ 4936 h 10000"/>
                <a:gd name="connsiteX163" fmla="*/ 3265 w 10000"/>
                <a:gd name="connsiteY163" fmla="*/ 5603 h 10000"/>
                <a:gd name="connsiteX164" fmla="*/ 3283 w 10000"/>
                <a:gd name="connsiteY164" fmla="*/ 5705 h 10000"/>
                <a:gd name="connsiteX165" fmla="*/ 3308 w 10000"/>
                <a:gd name="connsiteY165" fmla="*/ 5449 h 10000"/>
                <a:gd name="connsiteX166" fmla="*/ 3326 w 10000"/>
                <a:gd name="connsiteY166" fmla="*/ 5103 h 10000"/>
                <a:gd name="connsiteX167" fmla="*/ 3344 w 10000"/>
                <a:gd name="connsiteY167" fmla="*/ 4359 h 10000"/>
                <a:gd name="connsiteX168" fmla="*/ 3362 w 10000"/>
                <a:gd name="connsiteY168" fmla="*/ 3731 h 10000"/>
                <a:gd name="connsiteX169" fmla="*/ 3380 w 10000"/>
                <a:gd name="connsiteY169" fmla="*/ 3923 h 10000"/>
                <a:gd name="connsiteX170" fmla="*/ 3405 w 10000"/>
                <a:gd name="connsiteY170" fmla="*/ 3500 h 10000"/>
                <a:gd name="connsiteX171" fmla="*/ 3424 w 10000"/>
                <a:gd name="connsiteY171" fmla="*/ 2615 h 10000"/>
                <a:gd name="connsiteX172" fmla="*/ 3452 w 10000"/>
                <a:gd name="connsiteY172" fmla="*/ 897 h 10000"/>
                <a:gd name="connsiteX173" fmla="*/ 3470 w 10000"/>
                <a:gd name="connsiteY173" fmla="*/ 1154 h 10000"/>
                <a:gd name="connsiteX174" fmla="*/ 3488 w 10000"/>
                <a:gd name="connsiteY174" fmla="*/ 3987 h 10000"/>
                <a:gd name="connsiteX175" fmla="*/ 3506 w 10000"/>
                <a:gd name="connsiteY175" fmla="*/ 7577 h 10000"/>
                <a:gd name="connsiteX176" fmla="*/ 3525 w 10000"/>
                <a:gd name="connsiteY176" fmla="*/ 9423 h 10000"/>
                <a:gd name="connsiteX177" fmla="*/ 3543 w 10000"/>
                <a:gd name="connsiteY177" fmla="*/ 9167 h 10000"/>
                <a:gd name="connsiteX178" fmla="*/ 3561 w 10000"/>
                <a:gd name="connsiteY178" fmla="*/ 7872 h 10000"/>
                <a:gd name="connsiteX179" fmla="*/ 3586 w 10000"/>
                <a:gd name="connsiteY179" fmla="*/ 6782 h 10000"/>
                <a:gd name="connsiteX180" fmla="*/ 3604 w 10000"/>
                <a:gd name="connsiteY180" fmla="*/ 5897 h 10000"/>
                <a:gd name="connsiteX181" fmla="*/ 3629 w 10000"/>
                <a:gd name="connsiteY181" fmla="*/ 5410 h 10000"/>
                <a:gd name="connsiteX182" fmla="*/ 3647 w 10000"/>
                <a:gd name="connsiteY182" fmla="*/ 5282 h 10000"/>
                <a:gd name="connsiteX183" fmla="*/ 3665 w 10000"/>
                <a:gd name="connsiteY183" fmla="*/ 5346 h 10000"/>
                <a:gd name="connsiteX184" fmla="*/ 3683 w 10000"/>
                <a:gd name="connsiteY184" fmla="*/ 5038 h 10000"/>
                <a:gd name="connsiteX185" fmla="*/ 3701 w 10000"/>
                <a:gd name="connsiteY185" fmla="*/ 4872 h 10000"/>
                <a:gd name="connsiteX186" fmla="*/ 3730 w 10000"/>
                <a:gd name="connsiteY186" fmla="*/ 4718 h 10000"/>
                <a:gd name="connsiteX187" fmla="*/ 3748 w 10000"/>
                <a:gd name="connsiteY187" fmla="*/ 4936 h 10000"/>
                <a:gd name="connsiteX188" fmla="*/ 3766 w 10000"/>
                <a:gd name="connsiteY188" fmla="*/ 5103 h 10000"/>
                <a:gd name="connsiteX189" fmla="*/ 3784 w 10000"/>
                <a:gd name="connsiteY189" fmla="*/ 5474 h 10000"/>
                <a:gd name="connsiteX190" fmla="*/ 3810 w 10000"/>
                <a:gd name="connsiteY190" fmla="*/ 5410 h 10000"/>
                <a:gd name="connsiteX191" fmla="*/ 3828 w 10000"/>
                <a:gd name="connsiteY191" fmla="*/ 5218 h 10000"/>
                <a:gd name="connsiteX192" fmla="*/ 3846 w 10000"/>
                <a:gd name="connsiteY192" fmla="*/ 5000 h 10000"/>
                <a:gd name="connsiteX193" fmla="*/ 3864 w 10000"/>
                <a:gd name="connsiteY193" fmla="*/ 4872 h 10000"/>
                <a:gd name="connsiteX194" fmla="*/ 3882 w 10000"/>
                <a:gd name="connsiteY194" fmla="*/ 4744 h 10000"/>
                <a:gd name="connsiteX195" fmla="*/ 3907 w 10000"/>
                <a:gd name="connsiteY195" fmla="*/ 4808 h 10000"/>
                <a:gd name="connsiteX196" fmla="*/ 3925 w 10000"/>
                <a:gd name="connsiteY196" fmla="*/ 4782 h 10000"/>
                <a:gd name="connsiteX197" fmla="*/ 3943 w 10000"/>
                <a:gd name="connsiteY197" fmla="*/ 4590 h 10000"/>
                <a:gd name="connsiteX198" fmla="*/ 3961 w 10000"/>
                <a:gd name="connsiteY198" fmla="*/ 4654 h 10000"/>
                <a:gd name="connsiteX199" fmla="*/ 3990 w 10000"/>
                <a:gd name="connsiteY199" fmla="*/ 4782 h 10000"/>
                <a:gd name="connsiteX200" fmla="*/ 4008 w 10000"/>
                <a:gd name="connsiteY200" fmla="*/ 4872 h 10000"/>
                <a:gd name="connsiteX201" fmla="*/ 4026 w 10000"/>
                <a:gd name="connsiteY201" fmla="*/ 4179 h 10000"/>
                <a:gd name="connsiteX202" fmla="*/ 4051 w 10000"/>
                <a:gd name="connsiteY202" fmla="*/ 2423 h 10000"/>
                <a:gd name="connsiteX203" fmla="*/ 4069 w 10000"/>
                <a:gd name="connsiteY203" fmla="*/ 923 h 10000"/>
                <a:gd name="connsiteX204" fmla="*/ 4087 w 10000"/>
                <a:gd name="connsiteY204" fmla="*/ 0 h 10000"/>
                <a:gd name="connsiteX205" fmla="*/ 4105 w 10000"/>
                <a:gd name="connsiteY205" fmla="*/ 1051 h 10000"/>
                <a:gd name="connsiteX206" fmla="*/ 4123 w 10000"/>
                <a:gd name="connsiteY206" fmla="*/ 4487 h 10000"/>
                <a:gd name="connsiteX207" fmla="*/ 4141 w 10000"/>
                <a:gd name="connsiteY207" fmla="*/ 7705 h 10000"/>
                <a:gd name="connsiteX208" fmla="*/ 4167 w 10000"/>
                <a:gd name="connsiteY208" fmla="*/ 9397 h 10000"/>
                <a:gd name="connsiteX209" fmla="*/ 4185 w 10000"/>
                <a:gd name="connsiteY209" fmla="*/ 9397 h 10000"/>
                <a:gd name="connsiteX210" fmla="*/ 4203 w 10000"/>
                <a:gd name="connsiteY210" fmla="*/ 8436 h 10000"/>
                <a:gd name="connsiteX211" fmla="*/ 4232 w 10000"/>
                <a:gd name="connsiteY211" fmla="*/ 7679 h 10000"/>
                <a:gd name="connsiteX212" fmla="*/ 4250 w 10000"/>
                <a:gd name="connsiteY212" fmla="*/ 7231 h 10000"/>
                <a:gd name="connsiteX213" fmla="*/ 4268 w 10000"/>
                <a:gd name="connsiteY213" fmla="*/ 6436 h 10000"/>
                <a:gd name="connsiteX214" fmla="*/ 4286 w 10000"/>
                <a:gd name="connsiteY214" fmla="*/ 5538 h 10000"/>
                <a:gd name="connsiteX215" fmla="*/ 4304 w 10000"/>
                <a:gd name="connsiteY215" fmla="*/ 4872 h 10000"/>
                <a:gd name="connsiteX216" fmla="*/ 4329 w 10000"/>
                <a:gd name="connsiteY216" fmla="*/ 4423 h 10000"/>
                <a:gd name="connsiteX217" fmla="*/ 4347 w 10000"/>
                <a:gd name="connsiteY217" fmla="*/ 4462 h 10000"/>
                <a:gd name="connsiteX218" fmla="*/ 4365 w 10000"/>
                <a:gd name="connsiteY218" fmla="*/ 3885 h 10000"/>
                <a:gd name="connsiteX219" fmla="*/ 4383 w 10000"/>
                <a:gd name="connsiteY219" fmla="*/ 2744 h 10000"/>
                <a:gd name="connsiteX220" fmla="*/ 4401 w 10000"/>
                <a:gd name="connsiteY220" fmla="*/ 1949 h 10000"/>
                <a:gd name="connsiteX221" fmla="*/ 4426 w 10000"/>
                <a:gd name="connsiteY221" fmla="*/ 2897 h 10000"/>
                <a:gd name="connsiteX222" fmla="*/ 4444 w 10000"/>
                <a:gd name="connsiteY222" fmla="*/ 5833 h 10000"/>
                <a:gd name="connsiteX223" fmla="*/ 4473 w 10000"/>
                <a:gd name="connsiteY223" fmla="*/ 8000 h 10000"/>
                <a:gd name="connsiteX224" fmla="*/ 4491 w 10000"/>
                <a:gd name="connsiteY224" fmla="*/ 8090 h 10000"/>
                <a:gd name="connsiteX225" fmla="*/ 4509 w 10000"/>
                <a:gd name="connsiteY225" fmla="*/ 7103 h 10000"/>
                <a:gd name="connsiteX226" fmla="*/ 4527 w 10000"/>
                <a:gd name="connsiteY226" fmla="*/ 6205 h 10000"/>
                <a:gd name="connsiteX227" fmla="*/ 4545 w 10000"/>
                <a:gd name="connsiteY227" fmla="*/ 5641 h 10000"/>
                <a:gd name="connsiteX228" fmla="*/ 4563 w 10000"/>
                <a:gd name="connsiteY228" fmla="*/ 5321 h 10000"/>
                <a:gd name="connsiteX229" fmla="*/ 4589 w 10000"/>
                <a:gd name="connsiteY229" fmla="*/ 5154 h 10000"/>
                <a:gd name="connsiteX230" fmla="*/ 4607 w 10000"/>
                <a:gd name="connsiteY230" fmla="*/ 4872 h 10000"/>
                <a:gd name="connsiteX231" fmla="*/ 4625 w 10000"/>
                <a:gd name="connsiteY231" fmla="*/ 4526 h 10000"/>
                <a:gd name="connsiteX232" fmla="*/ 4654 w 10000"/>
                <a:gd name="connsiteY232" fmla="*/ 4333 h 10000"/>
                <a:gd name="connsiteX233" fmla="*/ 4672 w 10000"/>
                <a:gd name="connsiteY233" fmla="*/ 4115 h 10000"/>
                <a:gd name="connsiteX234" fmla="*/ 4686 w 10000"/>
                <a:gd name="connsiteY234" fmla="*/ 3859 h 10000"/>
                <a:gd name="connsiteX235" fmla="*/ 4704 w 10000"/>
                <a:gd name="connsiteY235" fmla="*/ 3692 h 10000"/>
                <a:gd name="connsiteX236" fmla="*/ 4722 w 10000"/>
                <a:gd name="connsiteY236" fmla="*/ 3603 h 10000"/>
                <a:gd name="connsiteX237" fmla="*/ 4751 w 10000"/>
                <a:gd name="connsiteY237" fmla="*/ 3821 h 10000"/>
                <a:gd name="connsiteX238" fmla="*/ 4769 w 10000"/>
                <a:gd name="connsiteY238" fmla="*/ 4590 h 10000"/>
                <a:gd name="connsiteX239" fmla="*/ 4787 w 10000"/>
                <a:gd name="connsiteY239" fmla="*/ 5103 h 10000"/>
                <a:gd name="connsiteX240" fmla="*/ 4805 w 10000"/>
                <a:gd name="connsiteY240" fmla="*/ 5346 h 10000"/>
                <a:gd name="connsiteX241" fmla="*/ 4830 w 10000"/>
                <a:gd name="connsiteY241" fmla="*/ 5474 h 10000"/>
                <a:gd name="connsiteX242" fmla="*/ 4848 w 10000"/>
                <a:gd name="connsiteY242" fmla="*/ 5538 h 10000"/>
                <a:gd name="connsiteX243" fmla="*/ 4867 w 10000"/>
                <a:gd name="connsiteY243" fmla="*/ 5513 h 10000"/>
                <a:gd name="connsiteX244" fmla="*/ 4885 w 10000"/>
                <a:gd name="connsiteY244" fmla="*/ 5218 h 10000"/>
                <a:gd name="connsiteX245" fmla="*/ 4913 w 10000"/>
                <a:gd name="connsiteY245" fmla="*/ 4744 h 10000"/>
                <a:gd name="connsiteX246" fmla="*/ 4931 w 10000"/>
                <a:gd name="connsiteY246" fmla="*/ 4397 h 10000"/>
                <a:gd name="connsiteX247" fmla="*/ 4949 w 10000"/>
                <a:gd name="connsiteY247" fmla="*/ 3821 h 10000"/>
                <a:gd name="connsiteX248" fmla="*/ 4964 w 10000"/>
                <a:gd name="connsiteY248" fmla="*/ 3372 h 10000"/>
                <a:gd name="connsiteX249" fmla="*/ 4982 w 10000"/>
                <a:gd name="connsiteY249" fmla="*/ 3372 h 10000"/>
                <a:gd name="connsiteX250" fmla="*/ 5000 w 10000"/>
                <a:gd name="connsiteY250" fmla="*/ 3795 h 10000"/>
                <a:gd name="connsiteX251" fmla="*/ 5029 w 10000"/>
                <a:gd name="connsiteY251" fmla="*/ 5192 h 10000"/>
                <a:gd name="connsiteX252" fmla="*/ 5054 w 10000"/>
                <a:gd name="connsiteY252" fmla="*/ 6436 h 10000"/>
                <a:gd name="connsiteX253" fmla="*/ 5072 w 10000"/>
                <a:gd name="connsiteY253" fmla="*/ 7321 h 10000"/>
                <a:gd name="connsiteX254" fmla="*/ 5090 w 10000"/>
                <a:gd name="connsiteY254" fmla="*/ 7359 h 10000"/>
                <a:gd name="connsiteX255" fmla="*/ 5108 w 10000"/>
                <a:gd name="connsiteY255" fmla="*/ 6846 h 10000"/>
                <a:gd name="connsiteX256" fmla="*/ 5126 w 10000"/>
                <a:gd name="connsiteY256" fmla="*/ 6179 h 10000"/>
                <a:gd name="connsiteX257" fmla="*/ 5144 w 10000"/>
                <a:gd name="connsiteY257" fmla="*/ 5897 h 10000"/>
                <a:gd name="connsiteX258" fmla="*/ 5162 w 10000"/>
                <a:gd name="connsiteY258" fmla="*/ 5538 h 10000"/>
                <a:gd name="connsiteX259" fmla="*/ 5191 w 10000"/>
                <a:gd name="connsiteY259" fmla="*/ 4590 h 10000"/>
                <a:gd name="connsiteX260" fmla="*/ 5209 w 10000"/>
                <a:gd name="connsiteY260" fmla="*/ 3064 h 10000"/>
                <a:gd name="connsiteX261" fmla="*/ 5227 w 10000"/>
                <a:gd name="connsiteY261" fmla="*/ 2615 h 10000"/>
                <a:gd name="connsiteX262" fmla="*/ 5253 w 10000"/>
                <a:gd name="connsiteY262" fmla="*/ 3474 h 10000"/>
                <a:gd name="connsiteX263" fmla="*/ 5271 w 10000"/>
                <a:gd name="connsiteY263" fmla="*/ 4359 h 10000"/>
                <a:gd name="connsiteX264" fmla="*/ 5289 w 10000"/>
                <a:gd name="connsiteY264" fmla="*/ 5321 h 10000"/>
                <a:gd name="connsiteX265" fmla="*/ 5307 w 10000"/>
                <a:gd name="connsiteY265" fmla="*/ 7013 h 10000"/>
                <a:gd name="connsiteX266" fmla="*/ 5332 w 10000"/>
                <a:gd name="connsiteY266" fmla="*/ 8179 h 10000"/>
                <a:gd name="connsiteX267" fmla="*/ 5350 w 10000"/>
                <a:gd name="connsiteY267" fmla="*/ 8115 h 10000"/>
                <a:gd name="connsiteX268" fmla="*/ 5368 w 10000"/>
                <a:gd name="connsiteY268" fmla="*/ 7256 h 10000"/>
                <a:gd name="connsiteX269" fmla="*/ 5386 w 10000"/>
                <a:gd name="connsiteY269" fmla="*/ 6269 h 10000"/>
                <a:gd name="connsiteX270" fmla="*/ 5404 w 10000"/>
                <a:gd name="connsiteY270" fmla="*/ 5410 h 10000"/>
                <a:gd name="connsiteX271" fmla="*/ 5422 w 10000"/>
                <a:gd name="connsiteY271" fmla="*/ 4974 h 10000"/>
                <a:gd name="connsiteX272" fmla="*/ 5451 w 10000"/>
                <a:gd name="connsiteY272" fmla="*/ 4551 h 10000"/>
                <a:gd name="connsiteX273" fmla="*/ 5469 w 10000"/>
                <a:gd name="connsiteY273" fmla="*/ 4231 h 10000"/>
                <a:gd name="connsiteX274" fmla="*/ 5487 w 10000"/>
                <a:gd name="connsiteY274" fmla="*/ 3885 h 10000"/>
                <a:gd name="connsiteX275" fmla="*/ 5512 w 10000"/>
                <a:gd name="connsiteY275" fmla="*/ 3667 h 10000"/>
                <a:gd name="connsiteX276" fmla="*/ 5530 w 10000"/>
                <a:gd name="connsiteY276" fmla="*/ 3218 h 10000"/>
                <a:gd name="connsiteX277" fmla="*/ 5548 w 10000"/>
                <a:gd name="connsiteY277" fmla="*/ 3192 h 10000"/>
                <a:gd name="connsiteX278" fmla="*/ 5566 w 10000"/>
                <a:gd name="connsiteY278" fmla="*/ 3731 h 10000"/>
                <a:gd name="connsiteX279" fmla="*/ 5592 w 10000"/>
                <a:gd name="connsiteY279" fmla="*/ 4615 h 10000"/>
                <a:gd name="connsiteX280" fmla="*/ 5610 w 10000"/>
                <a:gd name="connsiteY280" fmla="*/ 5321 h 10000"/>
                <a:gd name="connsiteX281" fmla="*/ 5628 w 10000"/>
                <a:gd name="connsiteY281" fmla="*/ 5731 h 10000"/>
                <a:gd name="connsiteX282" fmla="*/ 5657 w 10000"/>
                <a:gd name="connsiteY282" fmla="*/ 6090 h 10000"/>
                <a:gd name="connsiteX283" fmla="*/ 5675 w 10000"/>
                <a:gd name="connsiteY283" fmla="*/ 6026 h 10000"/>
                <a:gd name="connsiteX284" fmla="*/ 5693 w 10000"/>
                <a:gd name="connsiteY284" fmla="*/ 5321 h 10000"/>
                <a:gd name="connsiteX285" fmla="*/ 5711 w 10000"/>
                <a:gd name="connsiteY285" fmla="*/ 4397 h 10000"/>
                <a:gd name="connsiteX286" fmla="*/ 5729 w 10000"/>
                <a:gd name="connsiteY286" fmla="*/ 4077 h 10000"/>
                <a:gd name="connsiteX287" fmla="*/ 5747 w 10000"/>
                <a:gd name="connsiteY287" fmla="*/ 4051 h 10000"/>
                <a:gd name="connsiteX288" fmla="*/ 5772 w 10000"/>
                <a:gd name="connsiteY288" fmla="*/ 4974 h 10000"/>
                <a:gd name="connsiteX289" fmla="*/ 5790 w 10000"/>
                <a:gd name="connsiteY289" fmla="*/ 5897 h 10000"/>
                <a:gd name="connsiteX290" fmla="*/ 5808 w 10000"/>
                <a:gd name="connsiteY290" fmla="*/ 5795 h 10000"/>
                <a:gd name="connsiteX291" fmla="*/ 5826 w 10000"/>
                <a:gd name="connsiteY291" fmla="*/ 5321 h 10000"/>
                <a:gd name="connsiteX292" fmla="*/ 5851 w 10000"/>
                <a:gd name="connsiteY292" fmla="*/ 5064 h 10000"/>
                <a:gd name="connsiteX293" fmla="*/ 5869 w 10000"/>
                <a:gd name="connsiteY293" fmla="*/ 5321 h 10000"/>
                <a:gd name="connsiteX294" fmla="*/ 5887 w 10000"/>
                <a:gd name="connsiteY294" fmla="*/ 5154 h 10000"/>
                <a:gd name="connsiteX295" fmla="*/ 5905 w 10000"/>
                <a:gd name="connsiteY295" fmla="*/ 4936 h 10000"/>
                <a:gd name="connsiteX296" fmla="*/ 5934 w 10000"/>
                <a:gd name="connsiteY296" fmla="*/ 4462 h 10000"/>
                <a:gd name="connsiteX297" fmla="*/ 6068 w 10000"/>
                <a:gd name="connsiteY297" fmla="*/ 4846 h 10000"/>
                <a:gd name="connsiteX298" fmla="*/ 6093 w 10000"/>
                <a:gd name="connsiteY298" fmla="*/ 4487 h 10000"/>
                <a:gd name="connsiteX299" fmla="*/ 6194 w 10000"/>
                <a:gd name="connsiteY299" fmla="*/ 4013 h 10000"/>
                <a:gd name="connsiteX300" fmla="*/ 6212 w 10000"/>
                <a:gd name="connsiteY300" fmla="*/ 3064 h 10000"/>
                <a:gd name="connsiteX301" fmla="*/ 6273 w 10000"/>
                <a:gd name="connsiteY301" fmla="*/ 5923 h 10000"/>
                <a:gd name="connsiteX302" fmla="*/ 6291 w 10000"/>
                <a:gd name="connsiteY302" fmla="*/ 7321 h 10000"/>
                <a:gd name="connsiteX303" fmla="*/ 6310 w 10000"/>
                <a:gd name="connsiteY303" fmla="*/ 7641 h 10000"/>
                <a:gd name="connsiteX304" fmla="*/ 6328 w 10000"/>
                <a:gd name="connsiteY304" fmla="*/ 7359 h 10000"/>
                <a:gd name="connsiteX305" fmla="*/ 6346 w 10000"/>
                <a:gd name="connsiteY305" fmla="*/ 5833 h 10000"/>
                <a:gd name="connsiteX306" fmla="*/ 6454 w 10000"/>
                <a:gd name="connsiteY306" fmla="*/ 6436 h 10000"/>
                <a:gd name="connsiteX307" fmla="*/ 6472 w 10000"/>
                <a:gd name="connsiteY307" fmla="*/ 8628 h 10000"/>
                <a:gd name="connsiteX308" fmla="*/ 6490 w 10000"/>
                <a:gd name="connsiteY308" fmla="*/ 9077 h 10000"/>
                <a:gd name="connsiteX309" fmla="*/ 6515 w 10000"/>
                <a:gd name="connsiteY309" fmla="*/ 8603 h 10000"/>
                <a:gd name="connsiteX310" fmla="*/ 6533 w 10000"/>
                <a:gd name="connsiteY310" fmla="*/ 7679 h 10000"/>
                <a:gd name="connsiteX311" fmla="*/ 6551 w 10000"/>
                <a:gd name="connsiteY311" fmla="*/ 6846 h 10000"/>
                <a:gd name="connsiteX312" fmla="*/ 6569 w 10000"/>
                <a:gd name="connsiteY312" fmla="*/ 6090 h 10000"/>
                <a:gd name="connsiteX313" fmla="*/ 6587 w 10000"/>
                <a:gd name="connsiteY313" fmla="*/ 5128 h 10000"/>
                <a:gd name="connsiteX314" fmla="*/ 6605 w 10000"/>
                <a:gd name="connsiteY314" fmla="*/ 4013 h 10000"/>
                <a:gd name="connsiteX315" fmla="*/ 6631 w 10000"/>
                <a:gd name="connsiteY315" fmla="*/ 3372 h 10000"/>
                <a:gd name="connsiteX316" fmla="*/ 6696 w 10000"/>
                <a:gd name="connsiteY316" fmla="*/ 4551 h 10000"/>
                <a:gd name="connsiteX317" fmla="*/ 6714 w 10000"/>
                <a:gd name="connsiteY317" fmla="*/ 4333 h 10000"/>
                <a:gd name="connsiteX318" fmla="*/ 6732 w 10000"/>
                <a:gd name="connsiteY318" fmla="*/ 4269 h 10000"/>
                <a:gd name="connsiteX319" fmla="*/ 6750 w 10000"/>
                <a:gd name="connsiteY319" fmla="*/ 4333 h 10000"/>
                <a:gd name="connsiteX320" fmla="*/ 6793 w 10000"/>
                <a:gd name="connsiteY320" fmla="*/ 4936 h 10000"/>
                <a:gd name="connsiteX321" fmla="*/ 6811 w 10000"/>
                <a:gd name="connsiteY321" fmla="*/ 4974 h 10000"/>
                <a:gd name="connsiteX322" fmla="*/ 6829 w 10000"/>
                <a:gd name="connsiteY322" fmla="*/ 4744 h 10000"/>
                <a:gd name="connsiteX323" fmla="*/ 6847 w 10000"/>
                <a:gd name="connsiteY323" fmla="*/ 4423 h 10000"/>
                <a:gd name="connsiteX324" fmla="*/ 6876 w 10000"/>
                <a:gd name="connsiteY324" fmla="*/ 4462 h 10000"/>
                <a:gd name="connsiteX325" fmla="*/ 6890 w 10000"/>
                <a:gd name="connsiteY325" fmla="*/ 4526 h 10000"/>
                <a:gd name="connsiteX326" fmla="*/ 6908 w 10000"/>
                <a:gd name="connsiteY326" fmla="*/ 4397 h 10000"/>
                <a:gd name="connsiteX327" fmla="*/ 6937 w 10000"/>
                <a:gd name="connsiteY327" fmla="*/ 4744 h 10000"/>
                <a:gd name="connsiteX328" fmla="*/ 6955 w 10000"/>
                <a:gd name="connsiteY328" fmla="*/ 5513 h 10000"/>
                <a:gd name="connsiteX329" fmla="*/ 6973 w 10000"/>
                <a:gd name="connsiteY329" fmla="*/ 6051 h 10000"/>
                <a:gd name="connsiteX330" fmla="*/ 6991 w 10000"/>
                <a:gd name="connsiteY330" fmla="*/ 5897 h 10000"/>
                <a:gd name="connsiteX331" fmla="*/ 7009 w 10000"/>
                <a:gd name="connsiteY331" fmla="*/ 5577 h 10000"/>
                <a:gd name="connsiteX332" fmla="*/ 7027 w 10000"/>
                <a:gd name="connsiteY332" fmla="*/ 5321 h 10000"/>
                <a:gd name="connsiteX333" fmla="*/ 7053 w 10000"/>
                <a:gd name="connsiteY333" fmla="*/ 4936 h 10000"/>
                <a:gd name="connsiteX334" fmla="*/ 7071 w 10000"/>
                <a:gd name="connsiteY334" fmla="*/ 4654 h 10000"/>
                <a:gd name="connsiteX335" fmla="*/ 7089 w 10000"/>
                <a:gd name="connsiteY335" fmla="*/ 4526 h 10000"/>
                <a:gd name="connsiteX336" fmla="*/ 7118 w 10000"/>
                <a:gd name="connsiteY336" fmla="*/ 4487 h 10000"/>
                <a:gd name="connsiteX337" fmla="*/ 7136 w 10000"/>
                <a:gd name="connsiteY337" fmla="*/ 4590 h 10000"/>
                <a:gd name="connsiteX338" fmla="*/ 7154 w 10000"/>
                <a:gd name="connsiteY338" fmla="*/ 5218 h 10000"/>
                <a:gd name="connsiteX339" fmla="*/ 7168 w 10000"/>
                <a:gd name="connsiteY339" fmla="*/ 5218 h 10000"/>
                <a:gd name="connsiteX340" fmla="*/ 7186 w 10000"/>
                <a:gd name="connsiteY340" fmla="*/ 4654 h 10000"/>
                <a:gd name="connsiteX341" fmla="*/ 7215 w 10000"/>
                <a:gd name="connsiteY341" fmla="*/ 4423 h 10000"/>
                <a:gd name="connsiteX342" fmla="*/ 7233 w 10000"/>
                <a:gd name="connsiteY342" fmla="*/ 4654 h 10000"/>
                <a:gd name="connsiteX343" fmla="*/ 7251 w 10000"/>
                <a:gd name="connsiteY343" fmla="*/ 5154 h 10000"/>
                <a:gd name="connsiteX344" fmla="*/ 7276 w 10000"/>
                <a:gd name="connsiteY344" fmla="*/ 5731 h 10000"/>
                <a:gd name="connsiteX345" fmla="*/ 7294 w 10000"/>
                <a:gd name="connsiteY345" fmla="*/ 6051 h 10000"/>
                <a:gd name="connsiteX346" fmla="*/ 7312 w 10000"/>
                <a:gd name="connsiteY346" fmla="*/ 5962 h 10000"/>
                <a:gd name="connsiteX347" fmla="*/ 7330 w 10000"/>
                <a:gd name="connsiteY347" fmla="*/ 5897 h 10000"/>
                <a:gd name="connsiteX348" fmla="*/ 7348 w 10000"/>
                <a:gd name="connsiteY348" fmla="*/ 5321 h 10000"/>
                <a:gd name="connsiteX349" fmla="*/ 7367 w 10000"/>
                <a:gd name="connsiteY349" fmla="*/ 4679 h 10000"/>
                <a:gd name="connsiteX350" fmla="*/ 7395 w 10000"/>
                <a:gd name="connsiteY350" fmla="*/ 4115 h 10000"/>
                <a:gd name="connsiteX351" fmla="*/ 7413 w 10000"/>
                <a:gd name="connsiteY351" fmla="*/ 3474 h 10000"/>
                <a:gd name="connsiteX352" fmla="*/ 7431 w 10000"/>
                <a:gd name="connsiteY352" fmla="*/ 3410 h 10000"/>
                <a:gd name="connsiteX353" fmla="*/ 7446 w 10000"/>
                <a:gd name="connsiteY353" fmla="*/ 4808 h 10000"/>
                <a:gd name="connsiteX354" fmla="*/ 7475 w 10000"/>
                <a:gd name="connsiteY354" fmla="*/ 6090 h 10000"/>
                <a:gd name="connsiteX355" fmla="*/ 7493 w 10000"/>
                <a:gd name="connsiteY355" fmla="*/ 5833 h 10000"/>
                <a:gd name="connsiteX356" fmla="*/ 7511 w 10000"/>
                <a:gd name="connsiteY356" fmla="*/ 4359 h 10000"/>
                <a:gd name="connsiteX357" fmla="*/ 7536 w 10000"/>
                <a:gd name="connsiteY357" fmla="*/ 2705 h 10000"/>
                <a:gd name="connsiteX358" fmla="*/ 7554 w 10000"/>
                <a:gd name="connsiteY358" fmla="*/ 1974 h 10000"/>
                <a:gd name="connsiteX359" fmla="*/ 7572 w 10000"/>
                <a:gd name="connsiteY359" fmla="*/ 4013 h 10000"/>
                <a:gd name="connsiteX360" fmla="*/ 7590 w 10000"/>
                <a:gd name="connsiteY360" fmla="*/ 6372 h 10000"/>
                <a:gd name="connsiteX361" fmla="*/ 7608 w 10000"/>
                <a:gd name="connsiteY361" fmla="*/ 7808 h 10000"/>
                <a:gd name="connsiteX362" fmla="*/ 7626 w 10000"/>
                <a:gd name="connsiteY362" fmla="*/ 7577 h 10000"/>
                <a:gd name="connsiteX363" fmla="*/ 7655 w 10000"/>
                <a:gd name="connsiteY363" fmla="*/ 7295 h 10000"/>
                <a:gd name="connsiteX364" fmla="*/ 7673 w 10000"/>
                <a:gd name="connsiteY364" fmla="*/ 7321 h 10000"/>
                <a:gd name="connsiteX365" fmla="*/ 7691 w 10000"/>
                <a:gd name="connsiteY365" fmla="*/ 7551 h 10000"/>
                <a:gd name="connsiteX366" fmla="*/ 7716 w 10000"/>
                <a:gd name="connsiteY366" fmla="*/ 7679 h 10000"/>
                <a:gd name="connsiteX367" fmla="*/ 7734 w 10000"/>
                <a:gd name="connsiteY367" fmla="*/ 7231 h 10000"/>
                <a:gd name="connsiteX368" fmla="*/ 7753 w 10000"/>
                <a:gd name="connsiteY368" fmla="*/ 6526 h 10000"/>
                <a:gd name="connsiteX369" fmla="*/ 7771 w 10000"/>
                <a:gd name="connsiteY369" fmla="*/ 5859 h 10000"/>
                <a:gd name="connsiteX370" fmla="*/ 7796 w 10000"/>
                <a:gd name="connsiteY370" fmla="*/ 5154 h 10000"/>
                <a:gd name="connsiteX371" fmla="*/ 7814 w 10000"/>
                <a:gd name="connsiteY371" fmla="*/ 4615 h 10000"/>
                <a:gd name="connsiteX372" fmla="*/ 7832 w 10000"/>
                <a:gd name="connsiteY372" fmla="*/ 3949 h 10000"/>
                <a:gd name="connsiteX373" fmla="*/ 7850 w 10000"/>
                <a:gd name="connsiteY373" fmla="*/ 3474 h 10000"/>
                <a:gd name="connsiteX374" fmla="*/ 7868 w 10000"/>
                <a:gd name="connsiteY374" fmla="*/ 2936 h 10000"/>
                <a:gd name="connsiteX375" fmla="*/ 7897 w 10000"/>
                <a:gd name="connsiteY375" fmla="*/ 2808 h 10000"/>
                <a:gd name="connsiteX376" fmla="*/ 7915 w 10000"/>
                <a:gd name="connsiteY376" fmla="*/ 3474 h 10000"/>
                <a:gd name="connsiteX377" fmla="*/ 7933 w 10000"/>
                <a:gd name="connsiteY377" fmla="*/ 4462 h 10000"/>
                <a:gd name="connsiteX378" fmla="*/ 7951 w 10000"/>
                <a:gd name="connsiteY378" fmla="*/ 4590 h 10000"/>
                <a:gd name="connsiteX379" fmla="*/ 7976 w 10000"/>
                <a:gd name="connsiteY379" fmla="*/ 4333 h 10000"/>
                <a:gd name="connsiteX380" fmla="*/ 7994 w 10000"/>
                <a:gd name="connsiteY380" fmla="*/ 4295 h 10000"/>
                <a:gd name="connsiteX381" fmla="*/ 8012 w 10000"/>
                <a:gd name="connsiteY381" fmla="*/ 4205 h 10000"/>
                <a:gd name="connsiteX382" fmla="*/ 8030 w 10000"/>
                <a:gd name="connsiteY382" fmla="*/ 3949 h 10000"/>
                <a:gd name="connsiteX383" fmla="*/ 8048 w 10000"/>
                <a:gd name="connsiteY383" fmla="*/ 4654 h 10000"/>
                <a:gd name="connsiteX384" fmla="*/ 8074 w 10000"/>
                <a:gd name="connsiteY384" fmla="*/ 5282 h 10000"/>
                <a:gd name="connsiteX385" fmla="*/ 8092 w 10000"/>
                <a:gd name="connsiteY385" fmla="*/ 6051 h 10000"/>
                <a:gd name="connsiteX386" fmla="*/ 8120 w 10000"/>
                <a:gd name="connsiteY386" fmla="*/ 6718 h 10000"/>
                <a:gd name="connsiteX387" fmla="*/ 8139 w 10000"/>
                <a:gd name="connsiteY387" fmla="*/ 6821 h 10000"/>
                <a:gd name="connsiteX388" fmla="*/ 8157 w 10000"/>
                <a:gd name="connsiteY388" fmla="*/ 6462 h 10000"/>
                <a:gd name="connsiteX389" fmla="*/ 8175 w 10000"/>
                <a:gd name="connsiteY389" fmla="*/ 5321 h 10000"/>
                <a:gd name="connsiteX390" fmla="*/ 8193 w 10000"/>
                <a:gd name="connsiteY390" fmla="*/ 2769 h 10000"/>
                <a:gd name="connsiteX391" fmla="*/ 8211 w 10000"/>
                <a:gd name="connsiteY391" fmla="*/ 1244 h 10000"/>
                <a:gd name="connsiteX392" fmla="*/ 8229 w 10000"/>
                <a:gd name="connsiteY392" fmla="*/ 962 h 10000"/>
                <a:gd name="connsiteX393" fmla="*/ 8254 w 10000"/>
                <a:gd name="connsiteY393" fmla="*/ 3603 h 10000"/>
                <a:gd name="connsiteX394" fmla="*/ 8272 w 10000"/>
                <a:gd name="connsiteY394" fmla="*/ 6846 h 10000"/>
                <a:gd name="connsiteX395" fmla="*/ 8297 w 10000"/>
                <a:gd name="connsiteY395" fmla="*/ 8282 h 10000"/>
                <a:gd name="connsiteX396" fmla="*/ 8315 w 10000"/>
                <a:gd name="connsiteY396" fmla="*/ 8218 h 10000"/>
                <a:gd name="connsiteX397" fmla="*/ 8333 w 10000"/>
                <a:gd name="connsiteY397" fmla="*/ 7679 h 10000"/>
                <a:gd name="connsiteX398" fmla="*/ 8351 w 10000"/>
                <a:gd name="connsiteY398" fmla="*/ 7038 h 10000"/>
                <a:gd name="connsiteX399" fmla="*/ 8369 w 10000"/>
                <a:gd name="connsiteY399" fmla="*/ 6436 h 10000"/>
                <a:gd name="connsiteX400" fmla="*/ 8398 w 10000"/>
                <a:gd name="connsiteY400" fmla="*/ 6115 h 10000"/>
                <a:gd name="connsiteX401" fmla="*/ 8416 w 10000"/>
                <a:gd name="connsiteY401" fmla="*/ 5833 h 10000"/>
                <a:gd name="connsiteX402" fmla="*/ 8434 w 10000"/>
                <a:gd name="connsiteY402" fmla="*/ 5449 h 10000"/>
                <a:gd name="connsiteX403" fmla="*/ 8452 w 10000"/>
                <a:gd name="connsiteY403" fmla="*/ 4872 h 10000"/>
                <a:gd name="connsiteX404" fmla="*/ 8470 w 10000"/>
                <a:gd name="connsiteY404" fmla="*/ 4333 h 10000"/>
                <a:gd name="connsiteX405" fmla="*/ 8496 w 10000"/>
                <a:gd name="connsiteY405" fmla="*/ 3795 h 10000"/>
                <a:gd name="connsiteX406" fmla="*/ 8514 w 10000"/>
                <a:gd name="connsiteY406" fmla="*/ 3538 h 10000"/>
                <a:gd name="connsiteX407" fmla="*/ 8532 w 10000"/>
                <a:gd name="connsiteY407" fmla="*/ 3244 h 10000"/>
                <a:gd name="connsiteX408" fmla="*/ 8557 w 10000"/>
                <a:gd name="connsiteY408" fmla="*/ 3372 h 10000"/>
                <a:gd name="connsiteX409" fmla="*/ 8575 w 10000"/>
                <a:gd name="connsiteY409" fmla="*/ 3244 h 10000"/>
                <a:gd name="connsiteX410" fmla="*/ 8593 w 10000"/>
                <a:gd name="connsiteY410" fmla="*/ 2513 h 10000"/>
                <a:gd name="connsiteX411" fmla="*/ 8611 w 10000"/>
                <a:gd name="connsiteY411" fmla="*/ 2897 h 10000"/>
                <a:gd name="connsiteX412" fmla="*/ 8629 w 10000"/>
                <a:gd name="connsiteY412" fmla="*/ 5128 h 10000"/>
                <a:gd name="connsiteX413" fmla="*/ 8658 w 10000"/>
                <a:gd name="connsiteY413" fmla="*/ 6846 h 10000"/>
                <a:gd name="connsiteX414" fmla="*/ 8676 w 10000"/>
                <a:gd name="connsiteY414" fmla="*/ 7038 h 10000"/>
                <a:gd name="connsiteX415" fmla="*/ 8694 w 10000"/>
                <a:gd name="connsiteY415" fmla="*/ 6821 h 10000"/>
                <a:gd name="connsiteX416" fmla="*/ 8719 w 10000"/>
                <a:gd name="connsiteY416" fmla="*/ 6051 h 10000"/>
                <a:gd name="connsiteX417" fmla="*/ 8737 w 10000"/>
                <a:gd name="connsiteY417" fmla="*/ 4974 h 10000"/>
                <a:gd name="connsiteX418" fmla="*/ 8755 w 10000"/>
                <a:gd name="connsiteY418" fmla="*/ 3885 h 10000"/>
                <a:gd name="connsiteX419" fmla="*/ 8773 w 10000"/>
                <a:gd name="connsiteY419" fmla="*/ 3795 h 10000"/>
                <a:gd name="connsiteX420" fmla="*/ 8791 w 10000"/>
                <a:gd name="connsiteY420" fmla="*/ 4910 h 10000"/>
                <a:gd name="connsiteX421" fmla="*/ 8810 w 10000"/>
                <a:gd name="connsiteY421" fmla="*/ 6590 h 10000"/>
                <a:gd name="connsiteX422" fmla="*/ 8835 w 10000"/>
                <a:gd name="connsiteY422" fmla="*/ 7705 h 10000"/>
                <a:gd name="connsiteX423" fmla="*/ 8853 w 10000"/>
                <a:gd name="connsiteY423" fmla="*/ 7641 h 10000"/>
                <a:gd name="connsiteX424" fmla="*/ 8871 w 10000"/>
                <a:gd name="connsiteY424" fmla="*/ 6974 h 10000"/>
                <a:gd name="connsiteX425" fmla="*/ 8889 w 10000"/>
                <a:gd name="connsiteY425" fmla="*/ 6244 h 10000"/>
                <a:gd name="connsiteX426" fmla="*/ 8918 w 10000"/>
                <a:gd name="connsiteY426" fmla="*/ 5667 h 10000"/>
                <a:gd name="connsiteX427" fmla="*/ 8936 w 10000"/>
                <a:gd name="connsiteY427" fmla="*/ 5282 h 10000"/>
                <a:gd name="connsiteX428" fmla="*/ 8954 w 10000"/>
                <a:gd name="connsiteY428" fmla="*/ 4782 h 10000"/>
                <a:gd name="connsiteX429" fmla="*/ 8972 w 10000"/>
                <a:gd name="connsiteY429" fmla="*/ 3987 h 10000"/>
                <a:gd name="connsiteX430" fmla="*/ 8997 w 10000"/>
                <a:gd name="connsiteY430" fmla="*/ 3244 h 10000"/>
                <a:gd name="connsiteX431" fmla="*/ 9015 w 10000"/>
                <a:gd name="connsiteY431" fmla="*/ 2872 h 10000"/>
                <a:gd name="connsiteX432" fmla="*/ 9033 w 10000"/>
                <a:gd name="connsiteY432" fmla="*/ 2962 h 10000"/>
                <a:gd name="connsiteX433" fmla="*/ 9051 w 10000"/>
                <a:gd name="connsiteY433" fmla="*/ 3667 h 10000"/>
                <a:gd name="connsiteX434" fmla="*/ 9069 w 10000"/>
                <a:gd name="connsiteY434" fmla="*/ 5321 h 10000"/>
                <a:gd name="connsiteX435" fmla="*/ 9098 w 10000"/>
                <a:gd name="connsiteY435" fmla="*/ 6462 h 10000"/>
                <a:gd name="connsiteX436" fmla="*/ 9113 w 10000"/>
                <a:gd name="connsiteY436" fmla="*/ 6051 h 10000"/>
                <a:gd name="connsiteX437" fmla="*/ 9141 w 10000"/>
                <a:gd name="connsiteY437" fmla="*/ 5103 h 10000"/>
                <a:gd name="connsiteX438" fmla="*/ 9159 w 10000"/>
                <a:gd name="connsiteY438" fmla="*/ 4551 h 10000"/>
                <a:gd name="connsiteX439" fmla="*/ 9177 w 10000"/>
                <a:gd name="connsiteY439" fmla="*/ 4974 h 10000"/>
                <a:gd name="connsiteX440" fmla="*/ 9196 w 10000"/>
                <a:gd name="connsiteY440" fmla="*/ 5897 h 10000"/>
                <a:gd name="connsiteX441" fmla="*/ 9214 w 10000"/>
                <a:gd name="connsiteY441" fmla="*/ 6179 h 10000"/>
                <a:gd name="connsiteX442" fmla="*/ 9232 w 10000"/>
                <a:gd name="connsiteY442" fmla="*/ 5667 h 10000"/>
                <a:gd name="connsiteX443" fmla="*/ 9257 w 10000"/>
                <a:gd name="connsiteY443" fmla="*/ 5154 h 10000"/>
                <a:gd name="connsiteX444" fmla="*/ 9275 w 10000"/>
                <a:gd name="connsiteY444" fmla="*/ 4910 h 10000"/>
                <a:gd name="connsiteX445" fmla="*/ 9293 w 10000"/>
                <a:gd name="connsiteY445" fmla="*/ 4718 h 10000"/>
                <a:gd name="connsiteX446" fmla="*/ 9322 w 10000"/>
                <a:gd name="connsiteY446" fmla="*/ 4462 h 10000"/>
                <a:gd name="connsiteX447" fmla="*/ 9340 w 10000"/>
                <a:gd name="connsiteY447" fmla="*/ 4179 h 10000"/>
                <a:gd name="connsiteX448" fmla="*/ 9358 w 10000"/>
                <a:gd name="connsiteY448" fmla="*/ 4115 h 10000"/>
                <a:gd name="connsiteX449" fmla="*/ 9376 w 10000"/>
                <a:gd name="connsiteY449" fmla="*/ 4141 h 10000"/>
                <a:gd name="connsiteX450" fmla="*/ 9390 w 10000"/>
                <a:gd name="connsiteY450" fmla="*/ 4462 h 10000"/>
                <a:gd name="connsiteX451" fmla="*/ 9419 w 10000"/>
                <a:gd name="connsiteY451" fmla="*/ 4782 h 10000"/>
                <a:gd name="connsiteX452" fmla="*/ 9437 w 10000"/>
                <a:gd name="connsiteY452" fmla="*/ 5410 h 10000"/>
                <a:gd name="connsiteX453" fmla="*/ 9455 w 10000"/>
                <a:gd name="connsiteY453" fmla="*/ 6090 h 10000"/>
                <a:gd name="connsiteX454" fmla="*/ 9473 w 10000"/>
                <a:gd name="connsiteY454" fmla="*/ 6308 h 10000"/>
                <a:gd name="connsiteX455" fmla="*/ 9491 w 10000"/>
                <a:gd name="connsiteY455" fmla="*/ 6026 h 10000"/>
                <a:gd name="connsiteX456" fmla="*/ 9517 w 10000"/>
                <a:gd name="connsiteY456" fmla="*/ 5321 h 10000"/>
                <a:gd name="connsiteX457" fmla="*/ 9535 w 10000"/>
                <a:gd name="connsiteY457" fmla="*/ 4936 h 10000"/>
                <a:gd name="connsiteX458" fmla="*/ 9553 w 10000"/>
                <a:gd name="connsiteY458" fmla="*/ 4782 h 10000"/>
                <a:gd name="connsiteX459" fmla="*/ 9582 w 10000"/>
                <a:gd name="connsiteY459" fmla="*/ 5000 h 10000"/>
                <a:gd name="connsiteX460" fmla="*/ 9600 w 10000"/>
                <a:gd name="connsiteY460" fmla="*/ 5218 h 10000"/>
                <a:gd name="connsiteX461" fmla="*/ 9618 w 10000"/>
                <a:gd name="connsiteY461" fmla="*/ 5192 h 10000"/>
                <a:gd name="connsiteX462" fmla="*/ 9636 w 10000"/>
                <a:gd name="connsiteY462" fmla="*/ 5346 h 10000"/>
                <a:gd name="connsiteX463" fmla="*/ 9654 w 10000"/>
                <a:gd name="connsiteY463" fmla="*/ 5128 h 10000"/>
                <a:gd name="connsiteX464" fmla="*/ 9679 w 10000"/>
                <a:gd name="connsiteY464" fmla="*/ 4974 h 10000"/>
                <a:gd name="connsiteX465" fmla="*/ 9697 w 10000"/>
                <a:gd name="connsiteY465" fmla="*/ 4936 h 10000"/>
                <a:gd name="connsiteX466" fmla="*/ 9722 w 10000"/>
                <a:gd name="connsiteY466" fmla="*/ 5000 h 10000"/>
                <a:gd name="connsiteX467" fmla="*/ 9740 w 10000"/>
                <a:gd name="connsiteY467" fmla="*/ 4872 h 10000"/>
                <a:gd name="connsiteX468" fmla="*/ 9758 w 10000"/>
                <a:gd name="connsiteY468" fmla="*/ 4679 h 10000"/>
                <a:gd name="connsiteX469" fmla="*/ 9776 w 10000"/>
                <a:gd name="connsiteY469" fmla="*/ 4744 h 10000"/>
                <a:gd name="connsiteX470" fmla="*/ 9794 w 10000"/>
                <a:gd name="connsiteY470" fmla="*/ 4974 h 10000"/>
                <a:gd name="connsiteX471" fmla="*/ 9812 w 10000"/>
                <a:gd name="connsiteY471" fmla="*/ 4910 h 10000"/>
                <a:gd name="connsiteX472" fmla="*/ 9830 w 10000"/>
                <a:gd name="connsiteY472" fmla="*/ 4872 h 10000"/>
                <a:gd name="connsiteX473" fmla="*/ 9859 w 10000"/>
                <a:gd name="connsiteY473" fmla="*/ 4654 h 10000"/>
                <a:gd name="connsiteX474" fmla="*/ 9877 w 10000"/>
                <a:gd name="connsiteY474" fmla="*/ 4397 h 10000"/>
                <a:gd name="connsiteX475" fmla="*/ 9895 w 10000"/>
                <a:gd name="connsiteY475" fmla="*/ 4590 h 10000"/>
                <a:gd name="connsiteX476" fmla="*/ 9913 w 10000"/>
                <a:gd name="connsiteY476" fmla="*/ 4679 h 10000"/>
                <a:gd name="connsiteX477" fmla="*/ 9939 w 10000"/>
                <a:gd name="connsiteY477" fmla="*/ 4744 h 10000"/>
                <a:gd name="connsiteX478" fmla="*/ 9957 w 10000"/>
                <a:gd name="connsiteY478" fmla="*/ 4782 h 10000"/>
                <a:gd name="connsiteX479" fmla="*/ 9975 w 10000"/>
                <a:gd name="connsiteY479" fmla="*/ 4744 h 10000"/>
                <a:gd name="connsiteX480" fmla="*/ 10000 w 10000"/>
                <a:gd name="connsiteY480" fmla="*/ 534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6 w 10000"/>
                <a:gd name="connsiteY11" fmla="*/ 6333 h 10000"/>
                <a:gd name="connsiteX12" fmla="*/ 245 w 10000"/>
                <a:gd name="connsiteY12" fmla="*/ 6115 h 10000"/>
                <a:gd name="connsiteX13" fmla="*/ 260 w 10000"/>
                <a:gd name="connsiteY13" fmla="*/ 5667 h 10000"/>
                <a:gd name="connsiteX14" fmla="*/ 278 w 10000"/>
                <a:gd name="connsiteY14" fmla="*/ 5385 h 10000"/>
                <a:gd name="connsiteX15" fmla="*/ 296 w 10000"/>
                <a:gd name="connsiteY15" fmla="*/ 4872 h 10000"/>
                <a:gd name="connsiteX16" fmla="*/ 314 w 10000"/>
                <a:gd name="connsiteY16" fmla="*/ 4013 h 10000"/>
                <a:gd name="connsiteX17" fmla="*/ 343 w 10000"/>
                <a:gd name="connsiteY17" fmla="*/ 3795 h 10000"/>
                <a:gd name="connsiteX18" fmla="*/ 361 w 10000"/>
                <a:gd name="connsiteY18" fmla="*/ 3859 h 10000"/>
                <a:gd name="connsiteX19" fmla="*/ 379 w 10000"/>
                <a:gd name="connsiteY19" fmla="*/ 4115 h 10000"/>
                <a:gd name="connsiteX20" fmla="*/ 404 w 10000"/>
                <a:gd name="connsiteY20" fmla="*/ 4872 h 10000"/>
                <a:gd name="connsiteX21" fmla="*/ 422 w 10000"/>
                <a:gd name="connsiteY21" fmla="*/ 5513 h 10000"/>
                <a:gd name="connsiteX22" fmla="*/ 440 w 10000"/>
                <a:gd name="connsiteY22" fmla="*/ 5513 h 10000"/>
                <a:gd name="connsiteX23" fmla="*/ 458 w 10000"/>
                <a:gd name="connsiteY23" fmla="*/ 5641 h 10000"/>
                <a:gd name="connsiteX24" fmla="*/ 476 w 10000"/>
                <a:gd name="connsiteY24" fmla="*/ 5705 h 10000"/>
                <a:gd name="connsiteX25" fmla="*/ 494 w 10000"/>
                <a:gd name="connsiteY25" fmla="*/ 5833 h 10000"/>
                <a:gd name="connsiteX26" fmla="*/ 523 w 10000"/>
                <a:gd name="connsiteY26" fmla="*/ 5731 h 10000"/>
                <a:gd name="connsiteX27" fmla="*/ 538 w 10000"/>
                <a:gd name="connsiteY27" fmla="*/ 5321 h 10000"/>
                <a:gd name="connsiteX28" fmla="*/ 556 w 10000"/>
                <a:gd name="connsiteY28" fmla="*/ 4974 h 10000"/>
                <a:gd name="connsiteX29" fmla="*/ 584 w 10000"/>
                <a:gd name="connsiteY29" fmla="*/ 4526 h 10000"/>
                <a:gd name="connsiteX30" fmla="*/ 602 w 10000"/>
                <a:gd name="connsiteY30" fmla="*/ 4051 h 10000"/>
                <a:gd name="connsiteX31" fmla="*/ 620 w 10000"/>
                <a:gd name="connsiteY31" fmla="*/ 3372 h 10000"/>
                <a:gd name="connsiteX32" fmla="*/ 639 w 10000"/>
                <a:gd name="connsiteY32" fmla="*/ 3026 h 10000"/>
                <a:gd name="connsiteX33" fmla="*/ 664 w 10000"/>
                <a:gd name="connsiteY33" fmla="*/ 3282 h 10000"/>
                <a:gd name="connsiteX34" fmla="*/ 682 w 10000"/>
                <a:gd name="connsiteY34" fmla="*/ 4551 h 10000"/>
                <a:gd name="connsiteX35" fmla="*/ 700 w 10000"/>
                <a:gd name="connsiteY35" fmla="*/ 6090 h 10000"/>
                <a:gd name="connsiteX36" fmla="*/ 718 w 10000"/>
                <a:gd name="connsiteY36" fmla="*/ 7256 h 10000"/>
                <a:gd name="connsiteX37" fmla="*/ 736 w 10000"/>
                <a:gd name="connsiteY37" fmla="*/ 7449 h 10000"/>
                <a:gd name="connsiteX38" fmla="*/ 765 w 10000"/>
                <a:gd name="connsiteY38" fmla="*/ 7077 h 10000"/>
                <a:gd name="connsiteX39" fmla="*/ 783 w 10000"/>
                <a:gd name="connsiteY39" fmla="*/ 5603 h 10000"/>
                <a:gd name="connsiteX40" fmla="*/ 797 w 10000"/>
                <a:gd name="connsiteY40" fmla="*/ 3282 h 10000"/>
                <a:gd name="connsiteX41" fmla="*/ 815 w 10000"/>
                <a:gd name="connsiteY41" fmla="*/ 1308 h 10000"/>
                <a:gd name="connsiteX42" fmla="*/ 844 w 10000"/>
                <a:gd name="connsiteY42" fmla="*/ 962 h 10000"/>
                <a:gd name="connsiteX43" fmla="*/ 862 w 10000"/>
                <a:gd name="connsiteY43" fmla="*/ 3282 h 10000"/>
                <a:gd name="connsiteX44" fmla="*/ 880 w 10000"/>
                <a:gd name="connsiteY44" fmla="*/ 7744 h 10000"/>
                <a:gd name="connsiteX45" fmla="*/ 898 w 10000"/>
                <a:gd name="connsiteY45" fmla="*/ 10000 h 10000"/>
                <a:gd name="connsiteX46" fmla="*/ 916 w 10000"/>
                <a:gd name="connsiteY46" fmla="*/ 8821 h 10000"/>
                <a:gd name="connsiteX47" fmla="*/ 942 w 10000"/>
                <a:gd name="connsiteY47" fmla="*/ 6564 h 10000"/>
                <a:gd name="connsiteX48" fmla="*/ 960 w 10000"/>
                <a:gd name="connsiteY48" fmla="*/ 5064 h 10000"/>
                <a:gd name="connsiteX49" fmla="*/ 988 w 10000"/>
                <a:gd name="connsiteY49" fmla="*/ 4744 h 10000"/>
                <a:gd name="connsiteX50" fmla="*/ 1006 w 10000"/>
                <a:gd name="connsiteY50" fmla="*/ 5000 h 10000"/>
                <a:gd name="connsiteX51" fmla="*/ 1025 w 10000"/>
                <a:gd name="connsiteY51" fmla="*/ 5513 h 10000"/>
                <a:gd name="connsiteX52" fmla="*/ 1043 w 10000"/>
                <a:gd name="connsiteY52" fmla="*/ 5641 h 10000"/>
                <a:gd name="connsiteX53" fmla="*/ 1061 w 10000"/>
                <a:gd name="connsiteY53" fmla="*/ 5577 h 10000"/>
                <a:gd name="connsiteX54" fmla="*/ 1075 w 10000"/>
                <a:gd name="connsiteY54" fmla="*/ 5346 h 10000"/>
                <a:gd name="connsiteX55" fmla="*/ 1093 w 10000"/>
                <a:gd name="connsiteY55" fmla="*/ 4936 h 10000"/>
                <a:gd name="connsiteX56" fmla="*/ 1122 w 10000"/>
                <a:gd name="connsiteY56" fmla="*/ 3756 h 10000"/>
                <a:gd name="connsiteX57" fmla="*/ 1140 w 10000"/>
                <a:gd name="connsiteY57" fmla="*/ 3372 h 10000"/>
                <a:gd name="connsiteX58" fmla="*/ 1165 w 10000"/>
                <a:gd name="connsiteY58" fmla="*/ 3346 h 10000"/>
                <a:gd name="connsiteX59" fmla="*/ 1183 w 10000"/>
                <a:gd name="connsiteY59" fmla="*/ 3372 h 10000"/>
                <a:gd name="connsiteX60" fmla="*/ 1201 w 10000"/>
                <a:gd name="connsiteY60" fmla="*/ 4333 h 10000"/>
                <a:gd name="connsiteX61" fmla="*/ 1219 w 10000"/>
                <a:gd name="connsiteY61" fmla="*/ 5346 h 10000"/>
                <a:gd name="connsiteX62" fmla="*/ 1237 w 10000"/>
                <a:gd name="connsiteY62" fmla="*/ 6308 h 10000"/>
                <a:gd name="connsiteX63" fmla="*/ 1266 w 10000"/>
                <a:gd name="connsiteY63" fmla="*/ 6885 h 10000"/>
                <a:gd name="connsiteX64" fmla="*/ 1284 w 10000"/>
                <a:gd name="connsiteY64" fmla="*/ 7077 h 10000"/>
                <a:gd name="connsiteX65" fmla="*/ 1302 w 10000"/>
                <a:gd name="connsiteY65" fmla="*/ 6564 h 10000"/>
                <a:gd name="connsiteX66" fmla="*/ 1320 w 10000"/>
                <a:gd name="connsiteY66" fmla="*/ 6244 h 10000"/>
                <a:gd name="connsiteX67" fmla="*/ 1338 w 10000"/>
                <a:gd name="connsiteY67" fmla="*/ 5897 h 10000"/>
                <a:gd name="connsiteX68" fmla="*/ 1364 w 10000"/>
                <a:gd name="connsiteY68" fmla="*/ 5192 h 10000"/>
                <a:gd name="connsiteX69" fmla="*/ 1382 w 10000"/>
                <a:gd name="connsiteY69" fmla="*/ 4359 h 10000"/>
                <a:gd name="connsiteX70" fmla="*/ 1400 w 10000"/>
                <a:gd name="connsiteY70" fmla="*/ 3628 h 10000"/>
                <a:gd name="connsiteX71" fmla="*/ 1425 w 10000"/>
                <a:gd name="connsiteY71" fmla="*/ 3064 h 10000"/>
                <a:gd name="connsiteX72" fmla="*/ 1443 w 10000"/>
                <a:gd name="connsiteY72" fmla="*/ 3500 h 10000"/>
                <a:gd name="connsiteX73" fmla="*/ 1461 w 10000"/>
                <a:gd name="connsiteY73" fmla="*/ 4423 h 10000"/>
                <a:gd name="connsiteX74" fmla="*/ 1479 w 10000"/>
                <a:gd name="connsiteY74" fmla="*/ 4910 h 10000"/>
                <a:gd name="connsiteX75" fmla="*/ 1497 w 10000"/>
                <a:gd name="connsiteY75" fmla="*/ 4333 h 10000"/>
                <a:gd name="connsiteX76" fmla="*/ 1526 w 10000"/>
                <a:gd name="connsiteY76" fmla="*/ 3154 h 10000"/>
                <a:gd name="connsiteX77" fmla="*/ 1544 w 10000"/>
                <a:gd name="connsiteY77" fmla="*/ 2513 h 10000"/>
                <a:gd name="connsiteX78" fmla="*/ 1562 w 10000"/>
                <a:gd name="connsiteY78" fmla="*/ 3564 h 10000"/>
                <a:gd name="connsiteX79" fmla="*/ 1587 w 10000"/>
                <a:gd name="connsiteY79" fmla="*/ 5385 h 10000"/>
                <a:gd name="connsiteX80" fmla="*/ 1605 w 10000"/>
                <a:gd name="connsiteY80" fmla="*/ 6308 h 10000"/>
                <a:gd name="connsiteX81" fmla="*/ 1623 w 10000"/>
                <a:gd name="connsiteY81" fmla="*/ 5731 h 10000"/>
                <a:gd name="connsiteX82" fmla="*/ 1641 w 10000"/>
                <a:gd name="connsiteY82" fmla="*/ 5346 h 10000"/>
                <a:gd name="connsiteX83" fmla="*/ 1659 w 10000"/>
                <a:gd name="connsiteY83" fmla="*/ 5513 h 10000"/>
                <a:gd name="connsiteX84" fmla="*/ 1677 w 10000"/>
                <a:gd name="connsiteY84" fmla="*/ 5667 h 10000"/>
                <a:gd name="connsiteX85" fmla="*/ 1703 w 10000"/>
                <a:gd name="connsiteY85" fmla="*/ 6308 h 10000"/>
                <a:gd name="connsiteX86" fmla="*/ 1721 w 10000"/>
                <a:gd name="connsiteY86" fmla="*/ 6462 h 10000"/>
                <a:gd name="connsiteX87" fmla="*/ 1739 w 10000"/>
                <a:gd name="connsiteY87" fmla="*/ 6051 h 10000"/>
                <a:gd name="connsiteX88" fmla="*/ 1757 w 10000"/>
                <a:gd name="connsiteY88" fmla="*/ 5513 h 10000"/>
                <a:gd name="connsiteX89" fmla="*/ 1786 w 10000"/>
                <a:gd name="connsiteY89" fmla="*/ 5385 h 10000"/>
                <a:gd name="connsiteX90" fmla="*/ 1804 w 10000"/>
                <a:gd name="connsiteY90" fmla="*/ 5449 h 10000"/>
                <a:gd name="connsiteX91" fmla="*/ 1822 w 10000"/>
                <a:gd name="connsiteY91" fmla="*/ 5513 h 10000"/>
                <a:gd name="connsiteX92" fmla="*/ 1847 w 10000"/>
                <a:gd name="connsiteY92" fmla="*/ 5192 h 10000"/>
                <a:gd name="connsiteX93" fmla="*/ 1865 w 10000"/>
                <a:gd name="connsiteY93" fmla="*/ 4397 h 10000"/>
                <a:gd name="connsiteX94" fmla="*/ 1883 w 10000"/>
                <a:gd name="connsiteY94" fmla="*/ 4295 h 10000"/>
                <a:gd name="connsiteX95" fmla="*/ 1901 w 10000"/>
                <a:gd name="connsiteY95" fmla="*/ 4526 h 10000"/>
                <a:gd name="connsiteX96" fmla="*/ 1919 w 10000"/>
                <a:gd name="connsiteY96" fmla="*/ 5385 h 10000"/>
                <a:gd name="connsiteX97" fmla="*/ 1937 w 10000"/>
                <a:gd name="connsiteY97" fmla="*/ 6590 h 10000"/>
                <a:gd name="connsiteX98" fmla="*/ 1955 w 10000"/>
                <a:gd name="connsiteY98" fmla="*/ 6949 h 10000"/>
                <a:gd name="connsiteX99" fmla="*/ 1981 w 10000"/>
                <a:gd name="connsiteY99" fmla="*/ 6141 h 10000"/>
                <a:gd name="connsiteX100" fmla="*/ 2009 w 10000"/>
                <a:gd name="connsiteY100" fmla="*/ 5346 h 10000"/>
                <a:gd name="connsiteX101" fmla="*/ 2027 w 10000"/>
                <a:gd name="connsiteY101" fmla="*/ 5154 h 10000"/>
                <a:gd name="connsiteX102" fmla="*/ 2045 w 10000"/>
                <a:gd name="connsiteY102" fmla="*/ 5641 h 10000"/>
                <a:gd name="connsiteX103" fmla="*/ 2063 w 10000"/>
                <a:gd name="connsiteY103" fmla="*/ 5795 h 10000"/>
                <a:gd name="connsiteX104" fmla="*/ 2082 w 10000"/>
                <a:gd name="connsiteY104" fmla="*/ 5731 h 10000"/>
                <a:gd name="connsiteX105" fmla="*/ 2100 w 10000"/>
                <a:gd name="connsiteY105" fmla="*/ 5346 h 10000"/>
                <a:gd name="connsiteX106" fmla="*/ 2125 w 10000"/>
                <a:gd name="connsiteY106" fmla="*/ 4910 h 10000"/>
                <a:gd name="connsiteX107" fmla="*/ 2143 w 10000"/>
                <a:gd name="connsiteY107" fmla="*/ 4615 h 10000"/>
                <a:gd name="connsiteX108" fmla="*/ 2161 w 10000"/>
                <a:gd name="connsiteY108" fmla="*/ 4462 h 10000"/>
                <a:gd name="connsiteX109" fmla="*/ 2186 w 10000"/>
                <a:gd name="connsiteY109" fmla="*/ 4423 h 10000"/>
                <a:gd name="connsiteX110" fmla="*/ 2204 w 10000"/>
                <a:gd name="connsiteY110" fmla="*/ 4397 h 10000"/>
                <a:gd name="connsiteX111" fmla="*/ 2222 w 10000"/>
                <a:gd name="connsiteY111" fmla="*/ 4179 h 10000"/>
                <a:gd name="connsiteX112" fmla="*/ 2240 w 10000"/>
                <a:gd name="connsiteY112" fmla="*/ 3731 h 10000"/>
                <a:gd name="connsiteX113" fmla="*/ 2258 w 10000"/>
                <a:gd name="connsiteY113" fmla="*/ 3000 h 10000"/>
                <a:gd name="connsiteX114" fmla="*/ 2287 w 10000"/>
                <a:gd name="connsiteY114" fmla="*/ 2513 h 10000"/>
                <a:gd name="connsiteX115" fmla="*/ 2305 w 10000"/>
                <a:gd name="connsiteY115" fmla="*/ 3026 h 10000"/>
                <a:gd name="connsiteX116" fmla="*/ 2323 w 10000"/>
                <a:gd name="connsiteY116" fmla="*/ 4590 h 10000"/>
                <a:gd name="connsiteX117" fmla="*/ 2341 w 10000"/>
                <a:gd name="connsiteY117" fmla="*/ 6397 h 10000"/>
                <a:gd name="connsiteX118" fmla="*/ 2359 w 10000"/>
                <a:gd name="connsiteY118" fmla="*/ 7192 h 10000"/>
                <a:gd name="connsiteX119" fmla="*/ 2385 w 10000"/>
                <a:gd name="connsiteY119" fmla="*/ 6910 h 10000"/>
                <a:gd name="connsiteX120" fmla="*/ 2403 w 10000"/>
                <a:gd name="connsiteY120" fmla="*/ 6179 h 10000"/>
                <a:gd name="connsiteX121" fmla="*/ 2421 w 10000"/>
                <a:gd name="connsiteY121" fmla="*/ 4936 h 10000"/>
                <a:gd name="connsiteX122" fmla="*/ 2449 w 10000"/>
                <a:gd name="connsiteY122" fmla="*/ 3603 h 10000"/>
                <a:gd name="connsiteX123" fmla="*/ 2464 w 10000"/>
                <a:gd name="connsiteY123" fmla="*/ 2872 h 10000"/>
                <a:gd name="connsiteX124" fmla="*/ 2482 w 10000"/>
                <a:gd name="connsiteY124" fmla="*/ 2231 h 10000"/>
                <a:gd name="connsiteX125" fmla="*/ 2500 w 10000"/>
                <a:gd name="connsiteY125" fmla="*/ 3064 h 10000"/>
                <a:gd name="connsiteX126" fmla="*/ 2518 w 10000"/>
                <a:gd name="connsiteY126" fmla="*/ 5577 h 10000"/>
                <a:gd name="connsiteX127" fmla="*/ 2547 w 10000"/>
                <a:gd name="connsiteY127" fmla="*/ 7359 h 10000"/>
                <a:gd name="connsiteX128" fmla="*/ 2565 w 10000"/>
                <a:gd name="connsiteY128" fmla="*/ 7128 h 10000"/>
                <a:gd name="connsiteX129" fmla="*/ 2590 w 10000"/>
                <a:gd name="connsiteY129" fmla="*/ 6372 h 10000"/>
                <a:gd name="connsiteX130" fmla="*/ 2608 w 10000"/>
                <a:gd name="connsiteY130" fmla="*/ 5538 h 10000"/>
                <a:gd name="connsiteX131" fmla="*/ 2626 w 10000"/>
                <a:gd name="connsiteY131" fmla="*/ 4654 h 10000"/>
                <a:gd name="connsiteX132" fmla="*/ 2644 w 10000"/>
                <a:gd name="connsiteY132" fmla="*/ 3987 h 10000"/>
                <a:gd name="connsiteX133" fmla="*/ 2662 w 10000"/>
                <a:gd name="connsiteY133" fmla="*/ 3410 h 10000"/>
                <a:gd name="connsiteX134" fmla="*/ 2680 w 10000"/>
                <a:gd name="connsiteY134" fmla="*/ 3885 h 10000"/>
                <a:gd name="connsiteX135" fmla="*/ 2698 w 10000"/>
                <a:gd name="connsiteY135" fmla="*/ 5987 h 10000"/>
                <a:gd name="connsiteX136" fmla="*/ 2727 w 10000"/>
                <a:gd name="connsiteY136" fmla="*/ 7679 h 10000"/>
                <a:gd name="connsiteX137" fmla="*/ 2742 w 10000"/>
                <a:gd name="connsiteY137" fmla="*/ 7641 h 10000"/>
                <a:gd name="connsiteX138" fmla="*/ 2760 w 10000"/>
                <a:gd name="connsiteY138" fmla="*/ 7103 h 10000"/>
                <a:gd name="connsiteX139" fmla="*/ 2778 w 10000"/>
                <a:gd name="connsiteY139" fmla="*/ 6500 h 10000"/>
                <a:gd name="connsiteX140" fmla="*/ 2807 w 10000"/>
                <a:gd name="connsiteY140" fmla="*/ 5962 h 10000"/>
                <a:gd name="connsiteX141" fmla="*/ 2825 w 10000"/>
                <a:gd name="connsiteY141" fmla="*/ 5321 h 10000"/>
                <a:gd name="connsiteX142" fmla="*/ 2843 w 10000"/>
                <a:gd name="connsiteY142" fmla="*/ 4744 h 10000"/>
                <a:gd name="connsiteX143" fmla="*/ 2868 w 10000"/>
                <a:gd name="connsiteY143" fmla="*/ 4051 h 10000"/>
                <a:gd name="connsiteX144" fmla="*/ 2886 w 10000"/>
                <a:gd name="connsiteY144" fmla="*/ 3372 h 10000"/>
                <a:gd name="connsiteX145" fmla="*/ 2904 w 10000"/>
                <a:gd name="connsiteY145" fmla="*/ 3667 h 10000"/>
                <a:gd name="connsiteX146" fmla="*/ 2922 w 10000"/>
                <a:gd name="connsiteY146" fmla="*/ 4295 h 10000"/>
                <a:gd name="connsiteX147" fmla="*/ 2940 w 10000"/>
                <a:gd name="connsiteY147" fmla="*/ 4808 h 10000"/>
                <a:gd name="connsiteX148" fmla="*/ 2958 w 10000"/>
                <a:gd name="connsiteY148" fmla="*/ 5667 h 10000"/>
                <a:gd name="connsiteX149" fmla="*/ 2987 w 10000"/>
                <a:gd name="connsiteY149" fmla="*/ 6205 h 10000"/>
                <a:gd name="connsiteX150" fmla="*/ 3005 w 10000"/>
                <a:gd name="connsiteY150" fmla="*/ 6141 h 10000"/>
                <a:gd name="connsiteX151" fmla="*/ 3019 w 10000"/>
                <a:gd name="connsiteY151" fmla="*/ 5705 h 10000"/>
                <a:gd name="connsiteX152" fmla="*/ 3048 w 10000"/>
                <a:gd name="connsiteY152" fmla="*/ 5154 h 10000"/>
                <a:gd name="connsiteX153" fmla="*/ 3066 w 10000"/>
                <a:gd name="connsiteY153" fmla="*/ 4526 h 10000"/>
                <a:gd name="connsiteX154" fmla="*/ 3084 w 10000"/>
                <a:gd name="connsiteY154" fmla="*/ 4590 h 10000"/>
                <a:gd name="connsiteX155" fmla="*/ 3102 w 10000"/>
                <a:gd name="connsiteY155" fmla="*/ 5321 h 10000"/>
                <a:gd name="connsiteX156" fmla="*/ 3128 w 10000"/>
                <a:gd name="connsiteY156" fmla="*/ 5962 h 10000"/>
                <a:gd name="connsiteX157" fmla="*/ 3146 w 10000"/>
                <a:gd name="connsiteY157" fmla="*/ 5859 h 10000"/>
                <a:gd name="connsiteX158" fmla="*/ 3164 w 10000"/>
                <a:gd name="connsiteY158" fmla="*/ 5064 h 10000"/>
                <a:gd name="connsiteX159" fmla="*/ 3182 w 10000"/>
                <a:gd name="connsiteY159" fmla="*/ 4359 h 10000"/>
                <a:gd name="connsiteX160" fmla="*/ 3211 w 10000"/>
                <a:gd name="connsiteY160" fmla="*/ 4013 h 10000"/>
                <a:gd name="connsiteX161" fmla="*/ 3229 w 10000"/>
                <a:gd name="connsiteY161" fmla="*/ 4333 h 10000"/>
                <a:gd name="connsiteX162" fmla="*/ 3247 w 10000"/>
                <a:gd name="connsiteY162" fmla="*/ 4936 h 10000"/>
                <a:gd name="connsiteX163" fmla="*/ 3265 w 10000"/>
                <a:gd name="connsiteY163" fmla="*/ 5603 h 10000"/>
                <a:gd name="connsiteX164" fmla="*/ 3283 w 10000"/>
                <a:gd name="connsiteY164" fmla="*/ 5705 h 10000"/>
                <a:gd name="connsiteX165" fmla="*/ 3308 w 10000"/>
                <a:gd name="connsiteY165" fmla="*/ 5449 h 10000"/>
                <a:gd name="connsiteX166" fmla="*/ 3326 w 10000"/>
                <a:gd name="connsiteY166" fmla="*/ 5103 h 10000"/>
                <a:gd name="connsiteX167" fmla="*/ 3344 w 10000"/>
                <a:gd name="connsiteY167" fmla="*/ 4359 h 10000"/>
                <a:gd name="connsiteX168" fmla="*/ 3362 w 10000"/>
                <a:gd name="connsiteY168" fmla="*/ 3731 h 10000"/>
                <a:gd name="connsiteX169" fmla="*/ 3380 w 10000"/>
                <a:gd name="connsiteY169" fmla="*/ 3923 h 10000"/>
                <a:gd name="connsiteX170" fmla="*/ 3405 w 10000"/>
                <a:gd name="connsiteY170" fmla="*/ 3500 h 10000"/>
                <a:gd name="connsiteX171" fmla="*/ 3424 w 10000"/>
                <a:gd name="connsiteY171" fmla="*/ 2615 h 10000"/>
                <a:gd name="connsiteX172" fmla="*/ 3452 w 10000"/>
                <a:gd name="connsiteY172" fmla="*/ 897 h 10000"/>
                <a:gd name="connsiteX173" fmla="*/ 3470 w 10000"/>
                <a:gd name="connsiteY173" fmla="*/ 1154 h 10000"/>
                <a:gd name="connsiteX174" fmla="*/ 3488 w 10000"/>
                <a:gd name="connsiteY174" fmla="*/ 3987 h 10000"/>
                <a:gd name="connsiteX175" fmla="*/ 3506 w 10000"/>
                <a:gd name="connsiteY175" fmla="*/ 7577 h 10000"/>
                <a:gd name="connsiteX176" fmla="*/ 3525 w 10000"/>
                <a:gd name="connsiteY176" fmla="*/ 9423 h 10000"/>
                <a:gd name="connsiteX177" fmla="*/ 3543 w 10000"/>
                <a:gd name="connsiteY177" fmla="*/ 9167 h 10000"/>
                <a:gd name="connsiteX178" fmla="*/ 3561 w 10000"/>
                <a:gd name="connsiteY178" fmla="*/ 7872 h 10000"/>
                <a:gd name="connsiteX179" fmla="*/ 3586 w 10000"/>
                <a:gd name="connsiteY179" fmla="*/ 6782 h 10000"/>
                <a:gd name="connsiteX180" fmla="*/ 3604 w 10000"/>
                <a:gd name="connsiteY180" fmla="*/ 5897 h 10000"/>
                <a:gd name="connsiteX181" fmla="*/ 3629 w 10000"/>
                <a:gd name="connsiteY181" fmla="*/ 5410 h 10000"/>
                <a:gd name="connsiteX182" fmla="*/ 3647 w 10000"/>
                <a:gd name="connsiteY182" fmla="*/ 5282 h 10000"/>
                <a:gd name="connsiteX183" fmla="*/ 3665 w 10000"/>
                <a:gd name="connsiteY183" fmla="*/ 5346 h 10000"/>
                <a:gd name="connsiteX184" fmla="*/ 3683 w 10000"/>
                <a:gd name="connsiteY184" fmla="*/ 5038 h 10000"/>
                <a:gd name="connsiteX185" fmla="*/ 3701 w 10000"/>
                <a:gd name="connsiteY185" fmla="*/ 4872 h 10000"/>
                <a:gd name="connsiteX186" fmla="*/ 3730 w 10000"/>
                <a:gd name="connsiteY186" fmla="*/ 4718 h 10000"/>
                <a:gd name="connsiteX187" fmla="*/ 3748 w 10000"/>
                <a:gd name="connsiteY187" fmla="*/ 4936 h 10000"/>
                <a:gd name="connsiteX188" fmla="*/ 3766 w 10000"/>
                <a:gd name="connsiteY188" fmla="*/ 5103 h 10000"/>
                <a:gd name="connsiteX189" fmla="*/ 3784 w 10000"/>
                <a:gd name="connsiteY189" fmla="*/ 5474 h 10000"/>
                <a:gd name="connsiteX190" fmla="*/ 3810 w 10000"/>
                <a:gd name="connsiteY190" fmla="*/ 5410 h 10000"/>
                <a:gd name="connsiteX191" fmla="*/ 3828 w 10000"/>
                <a:gd name="connsiteY191" fmla="*/ 5218 h 10000"/>
                <a:gd name="connsiteX192" fmla="*/ 3846 w 10000"/>
                <a:gd name="connsiteY192" fmla="*/ 5000 h 10000"/>
                <a:gd name="connsiteX193" fmla="*/ 3864 w 10000"/>
                <a:gd name="connsiteY193" fmla="*/ 4872 h 10000"/>
                <a:gd name="connsiteX194" fmla="*/ 3882 w 10000"/>
                <a:gd name="connsiteY194" fmla="*/ 4744 h 10000"/>
                <a:gd name="connsiteX195" fmla="*/ 3907 w 10000"/>
                <a:gd name="connsiteY195" fmla="*/ 4808 h 10000"/>
                <a:gd name="connsiteX196" fmla="*/ 3925 w 10000"/>
                <a:gd name="connsiteY196" fmla="*/ 4782 h 10000"/>
                <a:gd name="connsiteX197" fmla="*/ 3943 w 10000"/>
                <a:gd name="connsiteY197" fmla="*/ 4590 h 10000"/>
                <a:gd name="connsiteX198" fmla="*/ 3961 w 10000"/>
                <a:gd name="connsiteY198" fmla="*/ 4654 h 10000"/>
                <a:gd name="connsiteX199" fmla="*/ 3990 w 10000"/>
                <a:gd name="connsiteY199" fmla="*/ 4782 h 10000"/>
                <a:gd name="connsiteX200" fmla="*/ 4008 w 10000"/>
                <a:gd name="connsiteY200" fmla="*/ 4872 h 10000"/>
                <a:gd name="connsiteX201" fmla="*/ 4026 w 10000"/>
                <a:gd name="connsiteY201" fmla="*/ 4179 h 10000"/>
                <a:gd name="connsiteX202" fmla="*/ 4051 w 10000"/>
                <a:gd name="connsiteY202" fmla="*/ 2423 h 10000"/>
                <a:gd name="connsiteX203" fmla="*/ 4069 w 10000"/>
                <a:gd name="connsiteY203" fmla="*/ 923 h 10000"/>
                <a:gd name="connsiteX204" fmla="*/ 4087 w 10000"/>
                <a:gd name="connsiteY204" fmla="*/ 0 h 10000"/>
                <a:gd name="connsiteX205" fmla="*/ 4105 w 10000"/>
                <a:gd name="connsiteY205" fmla="*/ 1051 h 10000"/>
                <a:gd name="connsiteX206" fmla="*/ 4123 w 10000"/>
                <a:gd name="connsiteY206" fmla="*/ 4487 h 10000"/>
                <a:gd name="connsiteX207" fmla="*/ 4141 w 10000"/>
                <a:gd name="connsiteY207" fmla="*/ 7705 h 10000"/>
                <a:gd name="connsiteX208" fmla="*/ 4167 w 10000"/>
                <a:gd name="connsiteY208" fmla="*/ 9397 h 10000"/>
                <a:gd name="connsiteX209" fmla="*/ 4185 w 10000"/>
                <a:gd name="connsiteY209" fmla="*/ 9397 h 10000"/>
                <a:gd name="connsiteX210" fmla="*/ 4203 w 10000"/>
                <a:gd name="connsiteY210" fmla="*/ 8436 h 10000"/>
                <a:gd name="connsiteX211" fmla="*/ 4232 w 10000"/>
                <a:gd name="connsiteY211" fmla="*/ 7679 h 10000"/>
                <a:gd name="connsiteX212" fmla="*/ 4250 w 10000"/>
                <a:gd name="connsiteY212" fmla="*/ 7231 h 10000"/>
                <a:gd name="connsiteX213" fmla="*/ 4268 w 10000"/>
                <a:gd name="connsiteY213" fmla="*/ 6436 h 10000"/>
                <a:gd name="connsiteX214" fmla="*/ 4286 w 10000"/>
                <a:gd name="connsiteY214" fmla="*/ 5538 h 10000"/>
                <a:gd name="connsiteX215" fmla="*/ 4304 w 10000"/>
                <a:gd name="connsiteY215" fmla="*/ 4872 h 10000"/>
                <a:gd name="connsiteX216" fmla="*/ 4329 w 10000"/>
                <a:gd name="connsiteY216" fmla="*/ 4423 h 10000"/>
                <a:gd name="connsiteX217" fmla="*/ 4347 w 10000"/>
                <a:gd name="connsiteY217" fmla="*/ 4462 h 10000"/>
                <a:gd name="connsiteX218" fmla="*/ 4365 w 10000"/>
                <a:gd name="connsiteY218" fmla="*/ 3885 h 10000"/>
                <a:gd name="connsiteX219" fmla="*/ 4383 w 10000"/>
                <a:gd name="connsiteY219" fmla="*/ 2744 h 10000"/>
                <a:gd name="connsiteX220" fmla="*/ 4401 w 10000"/>
                <a:gd name="connsiteY220" fmla="*/ 1949 h 10000"/>
                <a:gd name="connsiteX221" fmla="*/ 4426 w 10000"/>
                <a:gd name="connsiteY221" fmla="*/ 2897 h 10000"/>
                <a:gd name="connsiteX222" fmla="*/ 4444 w 10000"/>
                <a:gd name="connsiteY222" fmla="*/ 5833 h 10000"/>
                <a:gd name="connsiteX223" fmla="*/ 4473 w 10000"/>
                <a:gd name="connsiteY223" fmla="*/ 8000 h 10000"/>
                <a:gd name="connsiteX224" fmla="*/ 4491 w 10000"/>
                <a:gd name="connsiteY224" fmla="*/ 8090 h 10000"/>
                <a:gd name="connsiteX225" fmla="*/ 4509 w 10000"/>
                <a:gd name="connsiteY225" fmla="*/ 7103 h 10000"/>
                <a:gd name="connsiteX226" fmla="*/ 4527 w 10000"/>
                <a:gd name="connsiteY226" fmla="*/ 6205 h 10000"/>
                <a:gd name="connsiteX227" fmla="*/ 4545 w 10000"/>
                <a:gd name="connsiteY227" fmla="*/ 5641 h 10000"/>
                <a:gd name="connsiteX228" fmla="*/ 4563 w 10000"/>
                <a:gd name="connsiteY228" fmla="*/ 5321 h 10000"/>
                <a:gd name="connsiteX229" fmla="*/ 4589 w 10000"/>
                <a:gd name="connsiteY229" fmla="*/ 5154 h 10000"/>
                <a:gd name="connsiteX230" fmla="*/ 4607 w 10000"/>
                <a:gd name="connsiteY230" fmla="*/ 4872 h 10000"/>
                <a:gd name="connsiteX231" fmla="*/ 4625 w 10000"/>
                <a:gd name="connsiteY231" fmla="*/ 4526 h 10000"/>
                <a:gd name="connsiteX232" fmla="*/ 4654 w 10000"/>
                <a:gd name="connsiteY232" fmla="*/ 4333 h 10000"/>
                <a:gd name="connsiteX233" fmla="*/ 4672 w 10000"/>
                <a:gd name="connsiteY233" fmla="*/ 4115 h 10000"/>
                <a:gd name="connsiteX234" fmla="*/ 4686 w 10000"/>
                <a:gd name="connsiteY234" fmla="*/ 3859 h 10000"/>
                <a:gd name="connsiteX235" fmla="*/ 4704 w 10000"/>
                <a:gd name="connsiteY235" fmla="*/ 3692 h 10000"/>
                <a:gd name="connsiteX236" fmla="*/ 4722 w 10000"/>
                <a:gd name="connsiteY236" fmla="*/ 3603 h 10000"/>
                <a:gd name="connsiteX237" fmla="*/ 4751 w 10000"/>
                <a:gd name="connsiteY237" fmla="*/ 3821 h 10000"/>
                <a:gd name="connsiteX238" fmla="*/ 4769 w 10000"/>
                <a:gd name="connsiteY238" fmla="*/ 4590 h 10000"/>
                <a:gd name="connsiteX239" fmla="*/ 4787 w 10000"/>
                <a:gd name="connsiteY239" fmla="*/ 5103 h 10000"/>
                <a:gd name="connsiteX240" fmla="*/ 4805 w 10000"/>
                <a:gd name="connsiteY240" fmla="*/ 5346 h 10000"/>
                <a:gd name="connsiteX241" fmla="*/ 4830 w 10000"/>
                <a:gd name="connsiteY241" fmla="*/ 5474 h 10000"/>
                <a:gd name="connsiteX242" fmla="*/ 4848 w 10000"/>
                <a:gd name="connsiteY242" fmla="*/ 5538 h 10000"/>
                <a:gd name="connsiteX243" fmla="*/ 4867 w 10000"/>
                <a:gd name="connsiteY243" fmla="*/ 5513 h 10000"/>
                <a:gd name="connsiteX244" fmla="*/ 4885 w 10000"/>
                <a:gd name="connsiteY244" fmla="*/ 5218 h 10000"/>
                <a:gd name="connsiteX245" fmla="*/ 4913 w 10000"/>
                <a:gd name="connsiteY245" fmla="*/ 4744 h 10000"/>
                <a:gd name="connsiteX246" fmla="*/ 4931 w 10000"/>
                <a:gd name="connsiteY246" fmla="*/ 4397 h 10000"/>
                <a:gd name="connsiteX247" fmla="*/ 4949 w 10000"/>
                <a:gd name="connsiteY247" fmla="*/ 3821 h 10000"/>
                <a:gd name="connsiteX248" fmla="*/ 4964 w 10000"/>
                <a:gd name="connsiteY248" fmla="*/ 3372 h 10000"/>
                <a:gd name="connsiteX249" fmla="*/ 4982 w 10000"/>
                <a:gd name="connsiteY249" fmla="*/ 3372 h 10000"/>
                <a:gd name="connsiteX250" fmla="*/ 5000 w 10000"/>
                <a:gd name="connsiteY250" fmla="*/ 3795 h 10000"/>
                <a:gd name="connsiteX251" fmla="*/ 5029 w 10000"/>
                <a:gd name="connsiteY251" fmla="*/ 5192 h 10000"/>
                <a:gd name="connsiteX252" fmla="*/ 5054 w 10000"/>
                <a:gd name="connsiteY252" fmla="*/ 6436 h 10000"/>
                <a:gd name="connsiteX253" fmla="*/ 5072 w 10000"/>
                <a:gd name="connsiteY253" fmla="*/ 7321 h 10000"/>
                <a:gd name="connsiteX254" fmla="*/ 5090 w 10000"/>
                <a:gd name="connsiteY254" fmla="*/ 7359 h 10000"/>
                <a:gd name="connsiteX255" fmla="*/ 5108 w 10000"/>
                <a:gd name="connsiteY255" fmla="*/ 6846 h 10000"/>
                <a:gd name="connsiteX256" fmla="*/ 5126 w 10000"/>
                <a:gd name="connsiteY256" fmla="*/ 6179 h 10000"/>
                <a:gd name="connsiteX257" fmla="*/ 5144 w 10000"/>
                <a:gd name="connsiteY257" fmla="*/ 5897 h 10000"/>
                <a:gd name="connsiteX258" fmla="*/ 5162 w 10000"/>
                <a:gd name="connsiteY258" fmla="*/ 5538 h 10000"/>
                <a:gd name="connsiteX259" fmla="*/ 5191 w 10000"/>
                <a:gd name="connsiteY259" fmla="*/ 4590 h 10000"/>
                <a:gd name="connsiteX260" fmla="*/ 5209 w 10000"/>
                <a:gd name="connsiteY260" fmla="*/ 3064 h 10000"/>
                <a:gd name="connsiteX261" fmla="*/ 5227 w 10000"/>
                <a:gd name="connsiteY261" fmla="*/ 2615 h 10000"/>
                <a:gd name="connsiteX262" fmla="*/ 5253 w 10000"/>
                <a:gd name="connsiteY262" fmla="*/ 3474 h 10000"/>
                <a:gd name="connsiteX263" fmla="*/ 5271 w 10000"/>
                <a:gd name="connsiteY263" fmla="*/ 4359 h 10000"/>
                <a:gd name="connsiteX264" fmla="*/ 5289 w 10000"/>
                <a:gd name="connsiteY264" fmla="*/ 5321 h 10000"/>
                <a:gd name="connsiteX265" fmla="*/ 5307 w 10000"/>
                <a:gd name="connsiteY265" fmla="*/ 7013 h 10000"/>
                <a:gd name="connsiteX266" fmla="*/ 5332 w 10000"/>
                <a:gd name="connsiteY266" fmla="*/ 8179 h 10000"/>
                <a:gd name="connsiteX267" fmla="*/ 5350 w 10000"/>
                <a:gd name="connsiteY267" fmla="*/ 8115 h 10000"/>
                <a:gd name="connsiteX268" fmla="*/ 5368 w 10000"/>
                <a:gd name="connsiteY268" fmla="*/ 7256 h 10000"/>
                <a:gd name="connsiteX269" fmla="*/ 5386 w 10000"/>
                <a:gd name="connsiteY269" fmla="*/ 6269 h 10000"/>
                <a:gd name="connsiteX270" fmla="*/ 5404 w 10000"/>
                <a:gd name="connsiteY270" fmla="*/ 5410 h 10000"/>
                <a:gd name="connsiteX271" fmla="*/ 5422 w 10000"/>
                <a:gd name="connsiteY271" fmla="*/ 4974 h 10000"/>
                <a:gd name="connsiteX272" fmla="*/ 5451 w 10000"/>
                <a:gd name="connsiteY272" fmla="*/ 4551 h 10000"/>
                <a:gd name="connsiteX273" fmla="*/ 5469 w 10000"/>
                <a:gd name="connsiteY273" fmla="*/ 4231 h 10000"/>
                <a:gd name="connsiteX274" fmla="*/ 5487 w 10000"/>
                <a:gd name="connsiteY274" fmla="*/ 3885 h 10000"/>
                <a:gd name="connsiteX275" fmla="*/ 5512 w 10000"/>
                <a:gd name="connsiteY275" fmla="*/ 3667 h 10000"/>
                <a:gd name="connsiteX276" fmla="*/ 5530 w 10000"/>
                <a:gd name="connsiteY276" fmla="*/ 3218 h 10000"/>
                <a:gd name="connsiteX277" fmla="*/ 5548 w 10000"/>
                <a:gd name="connsiteY277" fmla="*/ 3192 h 10000"/>
                <a:gd name="connsiteX278" fmla="*/ 5566 w 10000"/>
                <a:gd name="connsiteY278" fmla="*/ 3731 h 10000"/>
                <a:gd name="connsiteX279" fmla="*/ 5592 w 10000"/>
                <a:gd name="connsiteY279" fmla="*/ 4615 h 10000"/>
                <a:gd name="connsiteX280" fmla="*/ 5610 w 10000"/>
                <a:gd name="connsiteY280" fmla="*/ 5321 h 10000"/>
                <a:gd name="connsiteX281" fmla="*/ 5628 w 10000"/>
                <a:gd name="connsiteY281" fmla="*/ 5731 h 10000"/>
                <a:gd name="connsiteX282" fmla="*/ 5657 w 10000"/>
                <a:gd name="connsiteY282" fmla="*/ 6090 h 10000"/>
                <a:gd name="connsiteX283" fmla="*/ 5675 w 10000"/>
                <a:gd name="connsiteY283" fmla="*/ 6026 h 10000"/>
                <a:gd name="connsiteX284" fmla="*/ 5693 w 10000"/>
                <a:gd name="connsiteY284" fmla="*/ 5321 h 10000"/>
                <a:gd name="connsiteX285" fmla="*/ 5711 w 10000"/>
                <a:gd name="connsiteY285" fmla="*/ 4397 h 10000"/>
                <a:gd name="connsiteX286" fmla="*/ 5729 w 10000"/>
                <a:gd name="connsiteY286" fmla="*/ 4077 h 10000"/>
                <a:gd name="connsiteX287" fmla="*/ 5747 w 10000"/>
                <a:gd name="connsiteY287" fmla="*/ 4051 h 10000"/>
                <a:gd name="connsiteX288" fmla="*/ 5772 w 10000"/>
                <a:gd name="connsiteY288" fmla="*/ 4974 h 10000"/>
                <a:gd name="connsiteX289" fmla="*/ 5790 w 10000"/>
                <a:gd name="connsiteY289" fmla="*/ 5897 h 10000"/>
                <a:gd name="connsiteX290" fmla="*/ 5808 w 10000"/>
                <a:gd name="connsiteY290" fmla="*/ 5795 h 10000"/>
                <a:gd name="connsiteX291" fmla="*/ 5826 w 10000"/>
                <a:gd name="connsiteY291" fmla="*/ 5321 h 10000"/>
                <a:gd name="connsiteX292" fmla="*/ 5851 w 10000"/>
                <a:gd name="connsiteY292" fmla="*/ 5064 h 10000"/>
                <a:gd name="connsiteX293" fmla="*/ 5869 w 10000"/>
                <a:gd name="connsiteY293" fmla="*/ 5321 h 10000"/>
                <a:gd name="connsiteX294" fmla="*/ 5887 w 10000"/>
                <a:gd name="connsiteY294" fmla="*/ 5154 h 10000"/>
                <a:gd name="connsiteX295" fmla="*/ 5905 w 10000"/>
                <a:gd name="connsiteY295" fmla="*/ 4936 h 10000"/>
                <a:gd name="connsiteX296" fmla="*/ 5934 w 10000"/>
                <a:gd name="connsiteY296" fmla="*/ 4462 h 10000"/>
                <a:gd name="connsiteX297" fmla="*/ 6068 w 10000"/>
                <a:gd name="connsiteY297" fmla="*/ 4846 h 10000"/>
                <a:gd name="connsiteX298" fmla="*/ 6093 w 10000"/>
                <a:gd name="connsiteY298" fmla="*/ 4487 h 10000"/>
                <a:gd name="connsiteX299" fmla="*/ 6194 w 10000"/>
                <a:gd name="connsiteY299" fmla="*/ 4013 h 10000"/>
                <a:gd name="connsiteX300" fmla="*/ 6212 w 10000"/>
                <a:gd name="connsiteY300" fmla="*/ 3064 h 10000"/>
                <a:gd name="connsiteX301" fmla="*/ 6273 w 10000"/>
                <a:gd name="connsiteY301" fmla="*/ 5923 h 10000"/>
                <a:gd name="connsiteX302" fmla="*/ 6291 w 10000"/>
                <a:gd name="connsiteY302" fmla="*/ 7321 h 10000"/>
                <a:gd name="connsiteX303" fmla="*/ 6310 w 10000"/>
                <a:gd name="connsiteY303" fmla="*/ 7641 h 10000"/>
                <a:gd name="connsiteX304" fmla="*/ 6328 w 10000"/>
                <a:gd name="connsiteY304" fmla="*/ 7359 h 10000"/>
                <a:gd name="connsiteX305" fmla="*/ 6346 w 10000"/>
                <a:gd name="connsiteY305" fmla="*/ 5833 h 10000"/>
                <a:gd name="connsiteX306" fmla="*/ 6454 w 10000"/>
                <a:gd name="connsiteY306" fmla="*/ 6436 h 10000"/>
                <a:gd name="connsiteX307" fmla="*/ 6472 w 10000"/>
                <a:gd name="connsiteY307" fmla="*/ 8628 h 10000"/>
                <a:gd name="connsiteX308" fmla="*/ 6490 w 10000"/>
                <a:gd name="connsiteY308" fmla="*/ 9077 h 10000"/>
                <a:gd name="connsiteX309" fmla="*/ 6515 w 10000"/>
                <a:gd name="connsiteY309" fmla="*/ 8603 h 10000"/>
                <a:gd name="connsiteX310" fmla="*/ 6533 w 10000"/>
                <a:gd name="connsiteY310" fmla="*/ 7679 h 10000"/>
                <a:gd name="connsiteX311" fmla="*/ 6551 w 10000"/>
                <a:gd name="connsiteY311" fmla="*/ 6846 h 10000"/>
                <a:gd name="connsiteX312" fmla="*/ 6569 w 10000"/>
                <a:gd name="connsiteY312" fmla="*/ 6090 h 10000"/>
                <a:gd name="connsiteX313" fmla="*/ 6587 w 10000"/>
                <a:gd name="connsiteY313" fmla="*/ 5128 h 10000"/>
                <a:gd name="connsiteX314" fmla="*/ 6605 w 10000"/>
                <a:gd name="connsiteY314" fmla="*/ 4013 h 10000"/>
                <a:gd name="connsiteX315" fmla="*/ 6631 w 10000"/>
                <a:gd name="connsiteY315" fmla="*/ 3372 h 10000"/>
                <a:gd name="connsiteX316" fmla="*/ 6696 w 10000"/>
                <a:gd name="connsiteY316" fmla="*/ 4551 h 10000"/>
                <a:gd name="connsiteX317" fmla="*/ 6714 w 10000"/>
                <a:gd name="connsiteY317" fmla="*/ 4333 h 10000"/>
                <a:gd name="connsiteX318" fmla="*/ 6732 w 10000"/>
                <a:gd name="connsiteY318" fmla="*/ 4269 h 10000"/>
                <a:gd name="connsiteX319" fmla="*/ 6750 w 10000"/>
                <a:gd name="connsiteY319" fmla="*/ 4333 h 10000"/>
                <a:gd name="connsiteX320" fmla="*/ 6793 w 10000"/>
                <a:gd name="connsiteY320" fmla="*/ 4936 h 10000"/>
                <a:gd name="connsiteX321" fmla="*/ 6811 w 10000"/>
                <a:gd name="connsiteY321" fmla="*/ 4974 h 10000"/>
                <a:gd name="connsiteX322" fmla="*/ 6847 w 10000"/>
                <a:gd name="connsiteY322" fmla="*/ 4423 h 10000"/>
                <a:gd name="connsiteX323" fmla="*/ 6876 w 10000"/>
                <a:gd name="connsiteY323" fmla="*/ 4462 h 10000"/>
                <a:gd name="connsiteX324" fmla="*/ 6890 w 10000"/>
                <a:gd name="connsiteY324" fmla="*/ 4526 h 10000"/>
                <a:gd name="connsiteX325" fmla="*/ 6908 w 10000"/>
                <a:gd name="connsiteY325" fmla="*/ 4397 h 10000"/>
                <a:gd name="connsiteX326" fmla="*/ 6937 w 10000"/>
                <a:gd name="connsiteY326" fmla="*/ 4744 h 10000"/>
                <a:gd name="connsiteX327" fmla="*/ 6955 w 10000"/>
                <a:gd name="connsiteY327" fmla="*/ 5513 h 10000"/>
                <a:gd name="connsiteX328" fmla="*/ 6973 w 10000"/>
                <a:gd name="connsiteY328" fmla="*/ 6051 h 10000"/>
                <a:gd name="connsiteX329" fmla="*/ 6991 w 10000"/>
                <a:gd name="connsiteY329" fmla="*/ 5897 h 10000"/>
                <a:gd name="connsiteX330" fmla="*/ 7009 w 10000"/>
                <a:gd name="connsiteY330" fmla="*/ 5577 h 10000"/>
                <a:gd name="connsiteX331" fmla="*/ 7027 w 10000"/>
                <a:gd name="connsiteY331" fmla="*/ 5321 h 10000"/>
                <a:gd name="connsiteX332" fmla="*/ 7053 w 10000"/>
                <a:gd name="connsiteY332" fmla="*/ 4936 h 10000"/>
                <a:gd name="connsiteX333" fmla="*/ 7071 w 10000"/>
                <a:gd name="connsiteY333" fmla="*/ 4654 h 10000"/>
                <a:gd name="connsiteX334" fmla="*/ 7089 w 10000"/>
                <a:gd name="connsiteY334" fmla="*/ 4526 h 10000"/>
                <a:gd name="connsiteX335" fmla="*/ 7118 w 10000"/>
                <a:gd name="connsiteY335" fmla="*/ 4487 h 10000"/>
                <a:gd name="connsiteX336" fmla="*/ 7136 w 10000"/>
                <a:gd name="connsiteY336" fmla="*/ 4590 h 10000"/>
                <a:gd name="connsiteX337" fmla="*/ 7154 w 10000"/>
                <a:gd name="connsiteY337" fmla="*/ 5218 h 10000"/>
                <a:gd name="connsiteX338" fmla="*/ 7168 w 10000"/>
                <a:gd name="connsiteY338" fmla="*/ 5218 h 10000"/>
                <a:gd name="connsiteX339" fmla="*/ 7186 w 10000"/>
                <a:gd name="connsiteY339" fmla="*/ 4654 h 10000"/>
                <a:gd name="connsiteX340" fmla="*/ 7215 w 10000"/>
                <a:gd name="connsiteY340" fmla="*/ 4423 h 10000"/>
                <a:gd name="connsiteX341" fmla="*/ 7233 w 10000"/>
                <a:gd name="connsiteY341" fmla="*/ 4654 h 10000"/>
                <a:gd name="connsiteX342" fmla="*/ 7251 w 10000"/>
                <a:gd name="connsiteY342" fmla="*/ 5154 h 10000"/>
                <a:gd name="connsiteX343" fmla="*/ 7276 w 10000"/>
                <a:gd name="connsiteY343" fmla="*/ 5731 h 10000"/>
                <a:gd name="connsiteX344" fmla="*/ 7294 w 10000"/>
                <a:gd name="connsiteY344" fmla="*/ 6051 h 10000"/>
                <a:gd name="connsiteX345" fmla="*/ 7312 w 10000"/>
                <a:gd name="connsiteY345" fmla="*/ 5962 h 10000"/>
                <a:gd name="connsiteX346" fmla="*/ 7330 w 10000"/>
                <a:gd name="connsiteY346" fmla="*/ 5897 h 10000"/>
                <a:gd name="connsiteX347" fmla="*/ 7348 w 10000"/>
                <a:gd name="connsiteY347" fmla="*/ 5321 h 10000"/>
                <a:gd name="connsiteX348" fmla="*/ 7367 w 10000"/>
                <a:gd name="connsiteY348" fmla="*/ 4679 h 10000"/>
                <a:gd name="connsiteX349" fmla="*/ 7395 w 10000"/>
                <a:gd name="connsiteY349" fmla="*/ 4115 h 10000"/>
                <a:gd name="connsiteX350" fmla="*/ 7413 w 10000"/>
                <a:gd name="connsiteY350" fmla="*/ 3474 h 10000"/>
                <a:gd name="connsiteX351" fmla="*/ 7431 w 10000"/>
                <a:gd name="connsiteY351" fmla="*/ 3410 h 10000"/>
                <a:gd name="connsiteX352" fmla="*/ 7446 w 10000"/>
                <a:gd name="connsiteY352" fmla="*/ 4808 h 10000"/>
                <a:gd name="connsiteX353" fmla="*/ 7475 w 10000"/>
                <a:gd name="connsiteY353" fmla="*/ 6090 h 10000"/>
                <a:gd name="connsiteX354" fmla="*/ 7493 w 10000"/>
                <a:gd name="connsiteY354" fmla="*/ 5833 h 10000"/>
                <a:gd name="connsiteX355" fmla="*/ 7511 w 10000"/>
                <a:gd name="connsiteY355" fmla="*/ 4359 h 10000"/>
                <a:gd name="connsiteX356" fmla="*/ 7536 w 10000"/>
                <a:gd name="connsiteY356" fmla="*/ 2705 h 10000"/>
                <a:gd name="connsiteX357" fmla="*/ 7554 w 10000"/>
                <a:gd name="connsiteY357" fmla="*/ 1974 h 10000"/>
                <a:gd name="connsiteX358" fmla="*/ 7572 w 10000"/>
                <a:gd name="connsiteY358" fmla="*/ 4013 h 10000"/>
                <a:gd name="connsiteX359" fmla="*/ 7590 w 10000"/>
                <a:gd name="connsiteY359" fmla="*/ 6372 h 10000"/>
                <a:gd name="connsiteX360" fmla="*/ 7608 w 10000"/>
                <a:gd name="connsiteY360" fmla="*/ 7808 h 10000"/>
                <a:gd name="connsiteX361" fmla="*/ 7626 w 10000"/>
                <a:gd name="connsiteY361" fmla="*/ 7577 h 10000"/>
                <a:gd name="connsiteX362" fmla="*/ 7655 w 10000"/>
                <a:gd name="connsiteY362" fmla="*/ 7295 h 10000"/>
                <a:gd name="connsiteX363" fmla="*/ 7673 w 10000"/>
                <a:gd name="connsiteY363" fmla="*/ 7321 h 10000"/>
                <a:gd name="connsiteX364" fmla="*/ 7691 w 10000"/>
                <a:gd name="connsiteY364" fmla="*/ 7551 h 10000"/>
                <a:gd name="connsiteX365" fmla="*/ 7716 w 10000"/>
                <a:gd name="connsiteY365" fmla="*/ 7679 h 10000"/>
                <a:gd name="connsiteX366" fmla="*/ 7734 w 10000"/>
                <a:gd name="connsiteY366" fmla="*/ 7231 h 10000"/>
                <a:gd name="connsiteX367" fmla="*/ 7753 w 10000"/>
                <a:gd name="connsiteY367" fmla="*/ 6526 h 10000"/>
                <a:gd name="connsiteX368" fmla="*/ 7771 w 10000"/>
                <a:gd name="connsiteY368" fmla="*/ 5859 h 10000"/>
                <a:gd name="connsiteX369" fmla="*/ 7796 w 10000"/>
                <a:gd name="connsiteY369" fmla="*/ 5154 h 10000"/>
                <a:gd name="connsiteX370" fmla="*/ 7814 w 10000"/>
                <a:gd name="connsiteY370" fmla="*/ 4615 h 10000"/>
                <a:gd name="connsiteX371" fmla="*/ 7832 w 10000"/>
                <a:gd name="connsiteY371" fmla="*/ 3949 h 10000"/>
                <a:gd name="connsiteX372" fmla="*/ 7850 w 10000"/>
                <a:gd name="connsiteY372" fmla="*/ 3474 h 10000"/>
                <a:gd name="connsiteX373" fmla="*/ 7868 w 10000"/>
                <a:gd name="connsiteY373" fmla="*/ 2936 h 10000"/>
                <a:gd name="connsiteX374" fmla="*/ 7897 w 10000"/>
                <a:gd name="connsiteY374" fmla="*/ 2808 h 10000"/>
                <a:gd name="connsiteX375" fmla="*/ 7915 w 10000"/>
                <a:gd name="connsiteY375" fmla="*/ 3474 h 10000"/>
                <a:gd name="connsiteX376" fmla="*/ 7933 w 10000"/>
                <a:gd name="connsiteY376" fmla="*/ 4462 h 10000"/>
                <a:gd name="connsiteX377" fmla="*/ 7951 w 10000"/>
                <a:gd name="connsiteY377" fmla="*/ 4590 h 10000"/>
                <a:gd name="connsiteX378" fmla="*/ 7976 w 10000"/>
                <a:gd name="connsiteY378" fmla="*/ 4333 h 10000"/>
                <a:gd name="connsiteX379" fmla="*/ 7994 w 10000"/>
                <a:gd name="connsiteY379" fmla="*/ 4295 h 10000"/>
                <a:gd name="connsiteX380" fmla="*/ 8012 w 10000"/>
                <a:gd name="connsiteY380" fmla="*/ 4205 h 10000"/>
                <a:gd name="connsiteX381" fmla="*/ 8030 w 10000"/>
                <a:gd name="connsiteY381" fmla="*/ 3949 h 10000"/>
                <a:gd name="connsiteX382" fmla="*/ 8048 w 10000"/>
                <a:gd name="connsiteY382" fmla="*/ 4654 h 10000"/>
                <a:gd name="connsiteX383" fmla="*/ 8074 w 10000"/>
                <a:gd name="connsiteY383" fmla="*/ 5282 h 10000"/>
                <a:gd name="connsiteX384" fmla="*/ 8092 w 10000"/>
                <a:gd name="connsiteY384" fmla="*/ 6051 h 10000"/>
                <a:gd name="connsiteX385" fmla="*/ 8120 w 10000"/>
                <a:gd name="connsiteY385" fmla="*/ 6718 h 10000"/>
                <a:gd name="connsiteX386" fmla="*/ 8139 w 10000"/>
                <a:gd name="connsiteY386" fmla="*/ 6821 h 10000"/>
                <a:gd name="connsiteX387" fmla="*/ 8157 w 10000"/>
                <a:gd name="connsiteY387" fmla="*/ 6462 h 10000"/>
                <a:gd name="connsiteX388" fmla="*/ 8175 w 10000"/>
                <a:gd name="connsiteY388" fmla="*/ 5321 h 10000"/>
                <a:gd name="connsiteX389" fmla="*/ 8193 w 10000"/>
                <a:gd name="connsiteY389" fmla="*/ 2769 h 10000"/>
                <a:gd name="connsiteX390" fmla="*/ 8211 w 10000"/>
                <a:gd name="connsiteY390" fmla="*/ 1244 h 10000"/>
                <a:gd name="connsiteX391" fmla="*/ 8229 w 10000"/>
                <a:gd name="connsiteY391" fmla="*/ 962 h 10000"/>
                <a:gd name="connsiteX392" fmla="*/ 8254 w 10000"/>
                <a:gd name="connsiteY392" fmla="*/ 3603 h 10000"/>
                <a:gd name="connsiteX393" fmla="*/ 8272 w 10000"/>
                <a:gd name="connsiteY393" fmla="*/ 6846 h 10000"/>
                <a:gd name="connsiteX394" fmla="*/ 8297 w 10000"/>
                <a:gd name="connsiteY394" fmla="*/ 8282 h 10000"/>
                <a:gd name="connsiteX395" fmla="*/ 8315 w 10000"/>
                <a:gd name="connsiteY395" fmla="*/ 8218 h 10000"/>
                <a:gd name="connsiteX396" fmla="*/ 8333 w 10000"/>
                <a:gd name="connsiteY396" fmla="*/ 7679 h 10000"/>
                <a:gd name="connsiteX397" fmla="*/ 8351 w 10000"/>
                <a:gd name="connsiteY397" fmla="*/ 7038 h 10000"/>
                <a:gd name="connsiteX398" fmla="*/ 8369 w 10000"/>
                <a:gd name="connsiteY398" fmla="*/ 6436 h 10000"/>
                <a:gd name="connsiteX399" fmla="*/ 8398 w 10000"/>
                <a:gd name="connsiteY399" fmla="*/ 6115 h 10000"/>
                <a:gd name="connsiteX400" fmla="*/ 8416 w 10000"/>
                <a:gd name="connsiteY400" fmla="*/ 5833 h 10000"/>
                <a:gd name="connsiteX401" fmla="*/ 8434 w 10000"/>
                <a:gd name="connsiteY401" fmla="*/ 5449 h 10000"/>
                <a:gd name="connsiteX402" fmla="*/ 8452 w 10000"/>
                <a:gd name="connsiteY402" fmla="*/ 4872 h 10000"/>
                <a:gd name="connsiteX403" fmla="*/ 8470 w 10000"/>
                <a:gd name="connsiteY403" fmla="*/ 4333 h 10000"/>
                <a:gd name="connsiteX404" fmla="*/ 8496 w 10000"/>
                <a:gd name="connsiteY404" fmla="*/ 3795 h 10000"/>
                <a:gd name="connsiteX405" fmla="*/ 8514 w 10000"/>
                <a:gd name="connsiteY405" fmla="*/ 3538 h 10000"/>
                <a:gd name="connsiteX406" fmla="*/ 8532 w 10000"/>
                <a:gd name="connsiteY406" fmla="*/ 3244 h 10000"/>
                <a:gd name="connsiteX407" fmla="*/ 8557 w 10000"/>
                <a:gd name="connsiteY407" fmla="*/ 3372 h 10000"/>
                <a:gd name="connsiteX408" fmla="*/ 8575 w 10000"/>
                <a:gd name="connsiteY408" fmla="*/ 3244 h 10000"/>
                <a:gd name="connsiteX409" fmla="*/ 8593 w 10000"/>
                <a:gd name="connsiteY409" fmla="*/ 2513 h 10000"/>
                <a:gd name="connsiteX410" fmla="*/ 8611 w 10000"/>
                <a:gd name="connsiteY410" fmla="*/ 2897 h 10000"/>
                <a:gd name="connsiteX411" fmla="*/ 8629 w 10000"/>
                <a:gd name="connsiteY411" fmla="*/ 5128 h 10000"/>
                <a:gd name="connsiteX412" fmla="*/ 8658 w 10000"/>
                <a:gd name="connsiteY412" fmla="*/ 6846 h 10000"/>
                <a:gd name="connsiteX413" fmla="*/ 8676 w 10000"/>
                <a:gd name="connsiteY413" fmla="*/ 7038 h 10000"/>
                <a:gd name="connsiteX414" fmla="*/ 8694 w 10000"/>
                <a:gd name="connsiteY414" fmla="*/ 6821 h 10000"/>
                <a:gd name="connsiteX415" fmla="*/ 8719 w 10000"/>
                <a:gd name="connsiteY415" fmla="*/ 6051 h 10000"/>
                <a:gd name="connsiteX416" fmla="*/ 8737 w 10000"/>
                <a:gd name="connsiteY416" fmla="*/ 4974 h 10000"/>
                <a:gd name="connsiteX417" fmla="*/ 8755 w 10000"/>
                <a:gd name="connsiteY417" fmla="*/ 3885 h 10000"/>
                <a:gd name="connsiteX418" fmla="*/ 8773 w 10000"/>
                <a:gd name="connsiteY418" fmla="*/ 3795 h 10000"/>
                <a:gd name="connsiteX419" fmla="*/ 8791 w 10000"/>
                <a:gd name="connsiteY419" fmla="*/ 4910 h 10000"/>
                <a:gd name="connsiteX420" fmla="*/ 8810 w 10000"/>
                <a:gd name="connsiteY420" fmla="*/ 6590 h 10000"/>
                <a:gd name="connsiteX421" fmla="*/ 8835 w 10000"/>
                <a:gd name="connsiteY421" fmla="*/ 7705 h 10000"/>
                <a:gd name="connsiteX422" fmla="*/ 8853 w 10000"/>
                <a:gd name="connsiteY422" fmla="*/ 7641 h 10000"/>
                <a:gd name="connsiteX423" fmla="*/ 8871 w 10000"/>
                <a:gd name="connsiteY423" fmla="*/ 6974 h 10000"/>
                <a:gd name="connsiteX424" fmla="*/ 8889 w 10000"/>
                <a:gd name="connsiteY424" fmla="*/ 6244 h 10000"/>
                <a:gd name="connsiteX425" fmla="*/ 8918 w 10000"/>
                <a:gd name="connsiteY425" fmla="*/ 5667 h 10000"/>
                <a:gd name="connsiteX426" fmla="*/ 8936 w 10000"/>
                <a:gd name="connsiteY426" fmla="*/ 5282 h 10000"/>
                <a:gd name="connsiteX427" fmla="*/ 8954 w 10000"/>
                <a:gd name="connsiteY427" fmla="*/ 4782 h 10000"/>
                <a:gd name="connsiteX428" fmla="*/ 8972 w 10000"/>
                <a:gd name="connsiteY428" fmla="*/ 3987 h 10000"/>
                <a:gd name="connsiteX429" fmla="*/ 8997 w 10000"/>
                <a:gd name="connsiteY429" fmla="*/ 3244 h 10000"/>
                <a:gd name="connsiteX430" fmla="*/ 9015 w 10000"/>
                <a:gd name="connsiteY430" fmla="*/ 2872 h 10000"/>
                <a:gd name="connsiteX431" fmla="*/ 9033 w 10000"/>
                <a:gd name="connsiteY431" fmla="*/ 2962 h 10000"/>
                <a:gd name="connsiteX432" fmla="*/ 9051 w 10000"/>
                <a:gd name="connsiteY432" fmla="*/ 3667 h 10000"/>
                <a:gd name="connsiteX433" fmla="*/ 9069 w 10000"/>
                <a:gd name="connsiteY433" fmla="*/ 5321 h 10000"/>
                <a:gd name="connsiteX434" fmla="*/ 9098 w 10000"/>
                <a:gd name="connsiteY434" fmla="*/ 6462 h 10000"/>
                <a:gd name="connsiteX435" fmla="*/ 9113 w 10000"/>
                <a:gd name="connsiteY435" fmla="*/ 6051 h 10000"/>
                <a:gd name="connsiteX436" fmla="*/ 9141 w 10000"/>
                <a:gd name="connsiteY436" fmla="*/ 5103 h 10000"/>
                <a:gd name="connsiteX437" fmla="*/ 9159 w 10000"/>
                <a:gd name="connsiteY437" fmla="*/ 4551 h 10000"/>
                <a:gd name="connsiteX438" fmla="*/ 9177 w 10000"/>
                <a:gd name="connsiteY438" fmla="*/ 4974 h 10000"/>
                <a:gd name="connsiteX439" fmla="*/ 9196 w 10000"/>
                <a:gd name="connsiteY439" fmla="*/ 5897 h 10000"/>
                <a:gd name="connsiteX440" fmla="*/ 9214 w 10000"/>
                <a:gd name="connsiteY440" fmla="*/ 6179 h 10000"/>
                <a:gd name="connsiteX441" fmla="*/ 9232 w 10000"/>
                <a:gd name="connsiteY441" fmla="*/ 5667 h 10000"/>
                <a:gd name="connsiteX442" fmla="*/ 9257 w 10000"/>
                <a:gd name="connsiteY442" fmla="*/ 5154 h 10000"/>
                <a:gd name="connsiteX443" fmla="*/ 9275 w 10000"/>
                <a:gd name="connsiteY443" fmla="*/ 4910 h 10000"/>
                <a:gd name="connsiteX444" fmla="*/ 9293 w 10000"/>
                <a:gd name="connsiteY444" fmla="*/ 4718 h 10000"/>
                <a:gd name="connsiteX445" fmla="*/ 9322 w 10000"/>
                <a:gd name="connsiteY445" fmla="*/ 4462 h 10000"/>
                <a:gd name="connsiteX446" fmla="*/ 9340 w 10000"/>
                <a:gd name="connsiteY446" fmla="*/ 4179 h 10000"/>
                <a:gd name="connsiteX447" fmla="*/ 9358 w 10000"/>
                <a:gd name="connsiteY447" fmla="*/ 4115 h 10000"/>
                <a:gd name="connsiteX448" fmla="*/ 9376 w 10000"/>
                <a:gd name="connsiteY448" fmla="*/ 4141 h 10000"/>
                <a:gd name="connsiteX449" fmla="*/ 9390 w 10000"/>
                <a:gd name="connsiteY449" fmla="*/ 4462 h 10000"/>
                <a:gd name="connsiteX450" fmla="*/ 9419 w 10000"/>
                <a:gd name="connsiteY450" fmla="*/ 4782 h 10000"/>
                <a:gd name="connsiteX451" fmla="*/ 9437 w 10000"/>
                <a:gd name="connsiteY451" fmla="*/ 5410 h 10000"/>
                <a:gd name="connsiteX452" fmla="*/ 9455 w 10000"/>
                <a:gd name="connsiteY452" fmla="*/ 6090 h 10000"/>
                <a:gd name="connsiteX453" fmla="*/ 9473 w 10000"/>
                <a:gd name="connsiteY453" fmla="*/ 6308 h 10000"/>
                <a:gd name="connsiteX454" fmla="*/ 9491 w 10000"/>
                <a:gd name="connsiteY454" fmla="*/ 6026 h 10000"/>
                <a:gd name="connsiteX455" fmla="*/ 9517 w 10000"/>
                <a:gd name="connsiteY455" fmla="*/ 5321 h 10000"/>
                <a:gd name="connsiteX456" fmla="*/ 9535 w 10000"/>
                <a:gd name="connsiteY456" fmla="*/ 4936 h 10000"/>
                <a:gd name="connsiteX457" fmla="*/ 9553 w 10000"/>
                <a:gd name="connsiteY457" fmla="*/ 4782 h 10000"/>
                <a:gd name="connsiteX458" fmla="*/ 9582 w 10000"/>
                <a:gd name="connsiteY458" fmla="*/ 5000 h 10000"/>
                <a:gd name="connsiteX459" fmla="*/ 9600 w 10000"/>
                <a:gd name="connsiteY459" fmla="*/ 5218 h 10000"/>
                <a:gd name="connsiteX460" fmla="*/ 9618 w 10000"/>
                <a:gd name="connsiteY460" fmla="*/ 5192 h 10000"/>
                <a:gd name="connsiteX461" fmla="*/ 9636 w 10000"/>
                <a:gd name="connsiteY461" fmla="*/ 5346 h 10000"/>
                <a:gd name="connsiteX462" fmla="*/ 9654 w 10000"/>
                <a:gd name="connsiteY462" fmla="*/ 5128 h 10000"/>
                <a:gd name="connsiteX463" fmla="*/ 9679 w 10000"/>
                <a:gd name="connsiteY463" fmla="*/ 4974 h 10000"/>
                <a:gd name="connsiteX464" fmla="*/ 9697 w 10000"/>
                <a:gd name="connsiteY464" fmla="*/ 4936 h 10000"/>
                <a:gd name="connsiteX465" fmla="*/ 9722 w 10000"/>
                <a:gd name="connsiteY465" fmla="*/ 5000 h 10000"/>
                <a:gd name="connsiteX466" fmla="*/ 9740 w 10000"/>
                <a:gd name="connsiteY466" fmla="*/ 4872 h 10000"/>
                <a:gd name="connsiteX467" fmla="*/ 9758 w 10000"/>
                <a:gd name="connsiteY467" fmla="*/ 4679 h 10000"/>
                <a:gd name="connsiteX468" fmla="*/ 9776 w 10000"/>
                <a:gd name="connsiteY468" fmla="*/ 4744 h 10000"/>
                <a:gd name="connsiteX469" fmla="*/ 9794 w 10000"/>
                <a:gd name="connsiteY469" fmla="*/ 4974 h 10000"/>
                <a:gd name="connsiteX470" fmla="*/ 9812 w 10000"/>
                <a:gd name="connsiteY470" fmla="*/ 4910 h 10000"/>
                <a:gd name="connsiteX471" fmla="*/ 9830 w 10000"/>
                <a:gd name="connsiteY471" fmla="*/ 4872 h 10000"/>
                <a:gd name="connsiteX472" fmla="*/ 9859 w 10000"/>
                <a:gd name="connsiteY472" fmla="*/ 4654 h 10000"/>
                <a:gd name="connsiteX473" fmla="*/ 9877 w 10000"/>
                <a:gd name="connsiteY473" fmla="*/ 4397 h 10000"/>
                <a:gd name="connsiteX474" fmla="*/ 9895 w 10000"/>
                <a:gd name="connsiteY474" fmla="*/ 4590 h 10000"/>
                <a:gd name="connsiteX475" fmla="*/ 9913 w 10000"/>
                <a:gd name="connsiteY475" fmla="*/ 4679 h 10000"/>
                <a:gd name="connsiteX476" fmla="*/ 9939 w 10000"/>
                <a:gd name="connsiteY476" fmla="*/ 4744 h 10000"/>
                <a:gd name="connsiteX477" fmla="*/ 9957 w 10000"/>
                <a:gd name="connsiteY477" fmla="*/ 4782 h 10000"/>
                <a:gd name="connsiteX478" fmla="*/ 9975 w 10000"/>
                <a:gd name="connsiteY478" fmla="*/ 4744 h 10000"/>
                <a:gd name="connsiteX479" fmla="*/ 10000 w 10000"/>
                <a:gd name="connsiteY479" fmla="*/ 534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6 w 10000"/>
                <a:gd name="connsiteY11" fmla="*/ 6333 h 10000"/>
                <a:gd name="connsiteX12" fmla="*/ 245 w 10000"/>
                <a:gd name="connsiteY12" fmla="*/ 6115 h 10000"/>
                <a:gd name="connsiteX13" fmla="*/ 260 w 10000"/>
                <a:gd name="connsiteY13" fmla="*/ 5667 h 10000"/>
                <a:gd name="connsiteX14" fmla="*/ 278 w 10000"/>
                <a:gd name="connsiteY14" fmla="*/ 5385 h 10000"/>
                <a:gd name="connsiteX15" fmla="*/ 296 w 10000"/>
                <a:gd name="connsiteY15" fmla="*/ 4872 h 10000"/>
                <a:gd name="connsiteX16" fmla="*/ 314 w 10000"/>
                <a:gd name="connsiteY16" fmla="*/ 4013 h 10000"/>
                <a:gd name="connsiteX17" fmla="*/ 343 w 10000"/>
                <a:gd name="connsiteY17" fmla="*/ 3795 h 10000"/>
                <a:gd name="connsiteX18" fmla="*/ 361 w 10000"/>
                <a:gd name="connsiteY18" fmla="*/ 3859 h 10000"/>
                <a:gd name="connsiteX19" fmla="*/ 379 w 10000"/>
                <a:gd name="connsiteY19" fmla="*/ 4115 h 10000"/>
                <a:gd name="connsiteX20" fmla="*/ 404 w 10000"/>
                <a:gd name="connsiteY20" fmla="*/ 4872 h 10000"/>
                <a:gd name="connsiteX21" fmla="*/ 422 w 10000"/>
                <a:gd name="connsiteY21" fmla="*/ 5513 h 10000"/>
                <a:gd name="connsiteX22" fmla="*/ 440 w 10000"/>
                <a:gd name="connsiteY22" fmla="*/ 5513 h 10000"/>
                <a:gd name="connsiteX23" fmla="*/ 458 w 10000"/>
                <a:gd name="connsiteY23" fmla="*/ 5641 h 10000"/>
                <a:gd name="connsiteX24" fmla="*/ 476 w 10000"/>
                <a:gd name="connsiteY24" fmla="*/ 5705 h 10000"/>
                <a:gd name="connsiteX25" fmla="*/ 494 w 10000"/>
                <a:gd name="connsiteY25" fmla="*/ 5833 h 10000"/>
                <a:gd name="connsiteX26" fmla="*/ 523 w 10000"/>
                <a:gd name="connsiteY26" fmla="*/ 5731 h 10000"/>
                <a:gd name="connsiteX27" fmla="*/ 538 w 10000"/>
                <a:gd name="connsiteY27" fmla="*/ 5321 h 10000"/>
                <a:gd name="connsiteX28" fmla="*/ 556 w 10000"/>
                <a:gd name="connsiteY28" fmla="*/ 4974 h 10000"/>
                <a:gd name="connsiteX29" fmla="*/ 584 w 10000"/>
                <a:gd name="connsiteY29" fmla="*/ 4526 h 10000"/>
                <a:gd name="connsiteX30" fmla="*/ 602 w 10000"/>
                <a:gd name="connsiteY30" fmla="*/ 4051 h 10000"/>
                <a:gd name="connsiteX31" fmla="*/ 620 w 10000"/>
                <a:gd name="connsiteY31" fmla="*/ 3372 h 10000"/>
                <a:gd name="connsiteX32" fmla="*/ 639 w 10000"/>
                <a:gd name="connsiteY32" fmla="*/ 3026 h 10000"/>
                <a:gd name="connsiteX33" fmla="*/ 664 w 10000"/>
                <a:gd name="connsiteY33" fmla="*/ 3282 h 10000"/>
                <a:gd name="connsiteX34" fmla="*/ 682 w 10000"/>
                <a:gd name="connsiteY34" fmla="*/ 4551 h 10000"/>
                <a:gd name="connsiteX35" fmla="*/ 700 w 10000"/>
                <a:gd name="connsiteY35" fmla="*/ 6090 h 10000"/>
                <a:gd name="connsiteX36" fmla="*/ 718 w 10000"/>
                <a:gd name="connsiteY36" fmla="*/ 7256 h 10000"/>
                <a:gd name="connsiteX37" fmla="*/ 736 w 10000"/>
                <a:gd name="connsiteY37" fmla="*/ 7449 h 10000"/>
                <a:gd name="connsiteX38" fmla="*/ 765 w 10000"/>
                <a:gd name="connsiteY38" fmla="*/ 7077 h 10000"/>
                <a:gd name="connsiteX39" fmla="*/ 783 w 10000"/>
                <a:gd name="connsiteY39" fmla="*/ 5603 h 10000"/>
                <a:gd name="connsiteX40" fmla="*/ 797 w 10000"/>
                <a:gd name="connsiteY40" fmla="*/ 3282 h 10000"/>
                <a:gd name="connsiteX41" fmla="*/ 815 w 10000"/>
                <a:gd name="connsiteY41" fmla="*/ 1308 h 10000"/>
                <a:gd name="connsiteX42" fmla="*/ 844 w 10000"/>
                <a:gd name="connsiteY42" fmla="*/ 962 h 10000"/>
                <a:gd name="connsiteX43" fmla="*/ 862 w 10000"/>
                <a:gd name="connsiteY43" fmla="*/ 3282 h 10000"/>
                <a:gd name="connsiteX44" fmla="*/ 880 w 10000"/>
                <a:gd name="connsiteY44" fmla="*/ 7744 h 10000"/>
                <a:gd name="connsiteX45" fmla="*/ 898 w 10000"/>
                <a:gd name="connsiteY45" fmla="*/ 10000 h 10000"/>
                <a:gd name="connsiteX46" fmla="*/ 916 w 10000"/>
                <a:gd name="connsiteY46" fmla="*/ 8821 h 10000"/>
                <a:gd name="connsiteX47" fmla="*/ 942 w 10000"/>
                <a:gd name="connsiteY47" fmla="*/ 6564 h 10000"/>
                <a:gd name="connsiteX48" fmla="*/ 960 w 10000"/>
                <a:gd name="connsiteY48" fmla="*/ 5064 h 10000"/>
                <a:gd name="connsiteX49" fmla="*/ 988 w 10000"/>
                <a:gd name="connsiteY49" fmla="*/ 4744 h 10000"/>
                <a:gd name="connsiteX50" fmla="*/ 1006 w 10000"/>
                <a:gd name="connsiteY50" fmla="*/ 5000 h 10000"/>
                <a:gd name="connsiteX51" fmla="*/ 1025 w 10000"/>
                <a:gd name="connsiteY51" fmla="*/ 5513 h 10000"/>
                <a:gd name="connsiteX52" fmla="*/ 1043 w 10000"/>
                <a:gd name="connsiteY52" fmla="*/ 5641 h 10000"/>
                <a:gd name="connsiteX53" fmla="*/ 1061 w 10000"/>
                <a:gd name="connsiteY53" fmla="*/ 5577 h 10000"/>
                <a:gd name="connsiteX54" fmla="*/ 1075 w 10000"/>
                <a:gd name="connsiteY54" fmla="*/ 5346 h 10000"/>
                <a:gd name="connsiteX55" fmla="*/ 1093 w 10000"/>
                <a:gd name="connsiteY55" fmla="*/ 4936 h 10000"/>
                <a:gd name="connsiteX56" fmla="*/ 1122 w 10000"/>
                <a:gd name="connsiteY56" fmla="*/ 3756 h 10000"/>
                <a:gd name="connsiteX57" fmla="*/ 1140 w 10000"/>
                <a:gd name="connsiteY57" fmla="*/ 3372 h 10000"/>
                <a:gd name="connsiteX58" fmla="*/ 1165 w 10000"/>
                <a:gd name="connsiteY58" fmla="*/ 3346 h 10000"/>
                <a:gd name="connsiteX59" fmla="*/ 1183 w 10000"/>
                <a:gd name="connsiteY59" fmla="*/ 3372 h 10000"/>
                <a:gd name="connsiteX60" fmla="*/ 1201 w 10000"/>
                <a:gd name="connsiteY60" fmla="*/ 4333 h 10000"/>
                <a:gd name="connsiteX61" fmla="*/ 1219 w 10000"/>
                <a:gd name="connsiteY61" fmla="*/ 5346 h 10000"/>
                <a:gd name="connsiteX62" fmla="*/ 1237 w 10000"/>
                <a:gd name="connsiteY62" fmla="*/ 6308 h 10000"/>
                <a:gd name="connsiteX63" fmla="*/ 1266 w 10000"/>
                <a:gd name="connsiteY63" fmla="*/ 6885 h 10000"/>
                <a:gd name="connsiteX64" fmla="*/ 1284 w 10000"/>
                <a:gd name="connsiteY64" fmla="*/ 7077 h 10000"/>
                <a:gd name="connsiteX65" fmla="*/ 1302 w 10000"/>
                <a:gd name="connsiteY65" fmla="*/ 6564 h 10000"/>
                <a:gd name="connsiteX66" fmla="*/ 1320 w 10000"/>
                <a:gd name="connsiteY66" fmla="*/ 6244 h 10000"/>
                <a:gd name="connsiteX67" fmla="*/ 1338 w 10000"/>
                <a:gd name="connsiteY67" fmla="*/ 5897 h 10000"/>
                <a:gd name="connsiteX68" fmla="*/ 1364 w 10000"/>
                <a:gd name="connsiteY68" fmla="*/ 5192 h 10000"/>
                <a:gd name="connsiteX69" fmla="*/ 1382 w 10000"/>
                <a:gd name="connsiteY69" fmla="*/ 4359 h 10000"/>
                <a:gd name="connsiteX70" fmla="*/ 1400 w 10000"/>
                <a:gd name="connsiteY70" fmla="*/ 3628 h 10000"/>
                <a:gd name="connsiteX71" fmla="*/ 1425 w 10000"/>
                <a:gd name="connsiteY71" fmla="*/ 3064 h 10000"/>
                <a:gd name="connsiteX72" fmla="*/ 1443 w 10000"/>
                <a:gd name="connsiteY72" fmla="*/ 3500 h 10000"/>
                <a:gd name="connsiteX73" fmla="*/ 1461 w 10000"/>
                <a:gd name="connsiteY73" fmla="*/ 4423 h 10000"/>
                <a:gd name="connsiteX74" fmla="*/ 1479 w 10000"/>
                <a:gd name="connsiteY74" fmla="*/ 4910 h 10000"/>
                <a:gd name="connsiteX75" fmla="*/ 1497 w 10000"/>
                <a:gd name="connsiteY75" fmla="*/ 4333 h 10000"/>
                <a:gd name="connsiteX76" fmla="*/ 1526 w 10000"/>
                <a:gd name="connsiteY76" fmla="*/ 3154 h 10000"/>
                <a:gd name="connsiteX77" fmla="*/ 1544 w 10000"/>
                <a:gd name="connsiteY77" fmla="*/ 2513 h 10000"/>
                <a:gd name="connsiteX78" fmla="*/ 1562 w 10000"/>
                <a:gd name="connsiteY78" fmla="*/ 3564 h 10000"/>
                <a:gd name="connsiteX79" fmla="*/ 1587 w 10000"/>
                <a:gd name="connsiteY79" fmla="*/ 5385 h 10000"/>
                <a:gd name="connsiteX80" fmla="*/ 1605 w 10000"/>
                <a:gd name="connsiteY80" fmla="*/ 6308 h 10000"/>
                <a:gd name="connsiteX81" fmla="*/ 1623 w 10000"/>
                <a:gd name="connsiteY81" fmla="*/ 5731 h 10000"/>
                <a:gd name="connsiteX82" fmla="*/ 1641 w 10000"/>
                <a:gd name="connsiteY82" fmla="*/ 5346 h 10000"/>
                <a:gd name="connsiteX83" fmla="*/ 1659 w 10000"/>
                <a:gd name="connsiteY83" fmla="*/ 5513 h 10000"/>
                <a:gd name="connsiteX84" fmla="*/ 1677 w 10000"/>
                <a:gd name="connsiteY84" fmla="*/ 5667 h 10000"/>
                <a:gd name="connsiteX85" fmla="*/ 1703 w 10000"/>
                <a:gd name="connsiteY85" fmla="*/ 6308 h 10000"/>
                <a:gd name="connsiteX86" fmla="*/ 1721 w 10000"/>
                <a:gd name="connsiteY86" fmla="*/ 6462 h 10000"/>
                <a:gd name="connsiteX87" fmla="*/ 1739 w 10000"/>
                <a:gd name="connsiteY87" fmla="*/ 6051 h 10000"/>
                <a:gd name="connsiteX88" fmla="*/ 1757 w 10000"/>
                <a:gd name="connsiteY88" fmla="*/ 5513 h 10000"/>
                <a:gd name="connsiteX89" fmla="*/ 1786 w 10000"/>
                <a:gd name="connsiteY89" fmla="*/ 5385 h 10000"/>
                <a:gd name="connsiteX90" fmla="*/ 1804 w 10000"/>
                <a:gd name="connsiteY90" fmla="*/ 5449 h 10000"/>
                <a:gd name="connsiteX91" fmla="*/ 1822 w 10000"/>
                <a:gd name="connsiteY91" fmla="*/ 5513 h 10000"/>
                <a:gd name="connsiteX92" fmla="*/ 1847 w 10000"/>
                <a:gd name="connsiteY92" fmla="*/ 5192 h 10000"/>
                <a:gd name="connsiteX93" fmla="*/ 1865 w 10000"/>
                <a:gd name="connsiteY93" fmla="*/ 4397 h 10000"/>
                <a:gd name="connsiteX94" fmla="*/ 1883 w 10000"/>
                <a:gd name="connsiteY94" fmla="*/ 4295 h 10000"/>
                <a:gd name="connsiteX95" fmla="*/ 1901 w 10000"/>
                <a:gd name="connsiteY95" fmla="*/ 4526 h 10000"/>
                <a:gd name="connsiteX96" fmla="*/ 1919 w 10000"/>
                <a:gd name="connsiteY96" fmla="*/ 5385 h 10000"/>
                <a:gd name="connsiteX97" fmla="*/ 1937 w 10000"/>
                <a:gd name="connsiteY97" fmla="*/ 6590 h 10000"/>
                <a:gd name="connsiteX98" fmla="*/ 1955 w 10000"/>
                <a:gd name="connsiteY98" fmla="*/ 6949 h 10000"/>
                <a:gd name="connsiteX99" fmla="*/ 1981 w 10000"/>
                <a:gd name="connsiteY99" fmla="*/ 6141 h 10000"/>
                <a:gd name="connsiteX100" fmla="*/ 2009 w 10000"/>
                <a:gd name="connsiteY100" fmla="*/ 5346 h 10000"/>
                <a:gd name="connsiteX101" fmla="*/ 2027 w 10000"/>
                <a:gd name="connsiteY101" fmla="*/ 5154 h 10000"/>
                <a:gd name="connsiteX102" fmla="*/ 2045 w 10000"/>
                <a:gd name="connsiteY102" fmla="*/ 5641 h 10000"/>
                <a:gd name="connsiteX103" fmla="*/ 2063 w 10000"/>
                <a:gd name="connsiteY103" fmla="*/ 5795 h 10000"/>
                <a:gd name="connsiteX104" fmla="*/ 2082 w 10000"/>
                <a:gd name="connsiteY104" fmla="*/ 5731 h 10000"/>
                <a:gd name="connsiteX105" fmla="*/ 2100 w 10000"/>
                <a:gd name="connsiteY105" fmla="*/ 5346 h 10000"/>
                <a:gd name="connsiteX106" fmla="*/ 2125 w 10000"/>
                <a:gd name="connsiteY106" fmla="*/ 4910 h 10000"/>
                <a:gd name="connsiteX107" fmla="*/ 2143 w 10000"/>
                <a:gd name="connsiteY107" fmla="*/ 4615 h 10000"/>
                <a:gd name="connsiteX108" fmla="*/ 2161 w 10000"/>
                <a:gd name="connsiteY108" fmla="*/ 4462 h 10000"/>
                <a:gd name="connsiteX109" fmla="*/ 2186 w 10000"/>
                <a:gd name="connsiteY109" fmla="*/ 4423 h 10000"/>
                <a:gd name="connsiteX110" fmla="*/ 2204 w 10000"/>
                <a:gd name="connsiteY110" fmla="*/ 4397 h 10000"/>
                <a:gd name="connsiteX111" fmla="*/ 2222 w 10000"/>
                <a:gd name="connsiteY111" fmla="*/ 4179 h 10000"/>
                <a:gd name="connsiteX112" fmla="*/ 2240 w 10000"/>
                <a:gd name="connsiteY112" fmla="*/ 3731 h 10000"/>
                <a:gd name="connsiteX113" fmla="*/ 2258 w 10000"/>
                <a:gd name="connsiteY113" fmla="*/ 3000 h 10000"/>
                <a:gd name="connsiteX114" fmla="*/ 2287 w 10000"/>
                <a:gd name="connsiteY114" fmla="*/ 2513 h 10000"/>
                <a:gd name="connsiteX115" fmla="*/ 2305 w 10000"/>
                <a:gd name="connsiteY115" fmla="*/ 3026 h 10000"/>
                <a:gd name="connsiteX116" fmla="*/ 2323 w 10000"/>
                <a:gd name="connsiteY116" fmla="*/ 4590 h 10000"/>
                <a:gd name="connsiteX117" fmla="*/ 2341 w 10000"/>
                <a:gd name="connsiteY117" fmla="*/ 6397 h 10000"/>
                <a:gd name="connsiteX118" fmla="*/ 2359 w 10000"/>
                <a:gd name="connsiteY118" fmla="*/ 7192 h 10000"/>
                <a:gd name="connsiteX119" fmla="*/ 2385 w 10000"/>
                <a:gd name="connsiteY119" fmla="*/ 6910 h 10000"/>
                <a:gd name="connsiteX120" fmla="*/ 2403 w 10000"/>
                <a:gd name="connsiteY120" fmla="*/ 6179 h 10000"/>
                <a:gd name="connsiteX121" fmla="*/ 2421 w 10000"/>
                <a:gd name="connsiteY121" fmla="*/ 4936 h 10000"/>
                <a:gd name="connsiteX122" fmla="*/ 2449 w 10000"/>
                <a:gd name="connsiteY122" fmla="*/ 3603 h 10000"/>
                <a:gd name="connsiteX123" fmla="*/ 2464 w 10000"/>
                <a:gd name="connsiteY123" fmla="*/ 2872 h 10000"/>
                <a:gd name="connsiteX124" fmla="*/ 2482 w 10000"/>
                <a:gd name="connsiteY124" fmla="*/ 2231 h 10000"/>
                <a:gd name="connsiteX125" fmla="*/ 2500 w 10000"/>
                <a:gd name="connsiteY125" fmla="*/ 3064 h 10000"/>
                <a:gd name="connsiteX126" fmla="*/ 2518 w 10000"/>
                <a:gd name="connsiteY126" fmla="*/ 5577 h 10000"/>
                <a:gd name="connsiteX127" fmla="*/ 2547 w 10000"/>
                <a:gd name="connsiteY127" fmla="*/ 7359 h 10000"/>
                <a:gd name="connsiteX128" fmla="*/ 2565 w 10000"/>
                <a:gd name="connsiteY128" fmla="*/ 7128 h 10000"/>
                <a:gd name="connsiteX129" fmla="*/ 2590 w 10000"/>
                <a:gd name="connsiteY129" fmla="*/ 6372 h 10000"/>
                <a:gd name="connsiteX130" fmla="*/ 2608 w 10000"/>
                <a:gd name="connsiteY130" fmla="*/ 5538 h 10000"/>
                <a:gd name="connsiteX131" fmla="*/ 2626 w 10000"/>
                <a:gd name="connsiteY131" fmla="*/ 4654 h 10000"/>
                <a:gd name="connsiteX132" fmla="*/ 2644 w 10000"/>
                <a:gd name="connsiteY132" fmla="*/ 3987 h 10000"/>
                <a:gd name="connsiteX133" fmla="*/ 2662 w 10000"/>
                <a:gd name="connsiteY133" fmla="*/ 3410 h 10000"/>
                <a:gd name="connsiteX134" fmla="*/ 2680 w 10000"/>
                <a:gd name="connsiteY134" fmla="*/ 3885 h 10000"/>
                <a:gd name="connsiteX135" fmla="*/ 2698 w 10000"/>
                <a:gd name="connsiteY135" fmla="*/ 5987 h 10000"/>
                <a:gd name="connsiteX136" fmla="*/ 2727 w 10000"/>
                <a:gd name="connsiteY136" fmla="*/ 7679 h 10000"/>
                <a:gd name="connsiteX137" fmla="*/ 2742 w 10000"/>
                <a:gd name="connsiteY137" fmla="*/ 7641 h 10000"/>
                <a:gd name="connsiteX138" fmla="*/ 2760 w 10000"/>
                <a:gd name="connsiteY138" fmla="*/ 7103 h 10000"/>
                <a:gd name="connsiteX139" fmla="*/ 2778 w 10000"/>
                <a:gd name="connsiteY139" fmla="*/ 6500 h 10000"/>
                <a:gd name="connsiteX140" fmla="*/ 2807 w 10000"/>
                <a:gd name="connsiteY140" fmla="*/ 5962 h 10000"/>
                <a:gd name="connsiteX141" fmla="*/ 2825 w 10000"/>
                <a:gd name="connsiteY141" fmla="*/ 5321 h 10000"/>
                <a:gd name="connsiteX142" fmla="*/ 2843 w 10000"/>
                <a:gd name="connsiteY142" fmla="*/ 4744 h 10000"/>
                <a:gd name="connsiteX143" fmla="*/ 2868 w 10000"/>
                <a:gd name="connsiteY143" fmla="*/ 4051 h 10000"/>
                <a:gd name="connsiteX144" fmla="*/ 2886 w 10000"/>
                <a:gd name="connsiteY144" fmla="*/ 3372 h 10000"/>
                <a:gd name="connsiteX145" fmla="*/ 2904 w 10000"/>
                <a:gd name="connsiteY145" fmla="*/ 3667 h 10000"/>
                <a:gd name="connsiteX146" fmla="*/ 2922 w 10000"/>
                <a:gd name="connsiteY146" fmla="*/ 4295 h 10000"/>
                <a:gd name="connsiteX147" fmla="*/ 2940 w 10000"/>
                <a:gd name="connsiteY147" fmla="*/ 4808 h 10000"/>
                <a:gd name="connsiteX148" fmla="*/ 2958 w 10000"/>
                <a:gd name="connsiteY148" fmla="*/ 5667 h 10000"/>
                <a:gd name="connsiteX149" fmla="*/ 2987 w 10000"/>
                <a:gd name="connsiteY149" fmla="*/ 6205 h 10000"/>
                <a:gd name="connsiteX150" fmla="*/ 3005 w 10000"/>
                <a:gd name="connsiteY150" fmla="*/ 6141 h 10000"/>
                <a:gd name="connsiteX151" fmla="*/ 3019 w 10000"/>
                <a:gd name="connsiteY151" fmla="*/ 5705 h 10000"/>
                <a:gd name="connsiteX152" fmla="*/ 3048 w 10000"/>
                <a:gd name="connsiteY152" fmla="*/ 5154 h 10000"/>
                <a:gd name="connsiteX153" fmla="*/ 3066 w 10000"/>
                <a:gd name="connsiteY153" fmla="*/ 4526 h 10000"/>
                <a:gd name="connsiteX154" fmla="*/ 3084 w 10000"/>
                <a:gd name="connsiteY154" fmla="*/ 4590 h 10000"/>
                <a:gd name="connsiteX155" fmla="*/ 3102 w 10000"/>
                <a:gd name="connsiteY155" fmla="*/ 5321 h 10000"/>
                <a:gd name="connsiteX156" fmla="*/ 3128 w 10000"/>
                <a:gd name="connsiteY156" fmla="*/ 5962 h 10000"/>
                <a:gd name="connsiteX157" fmla="*/ 3146 w 10000"/>
                <a:gd name="connsiteY157" fmla="*/ 5859 h 10000"/>
                <a:gd name="connsiteX158" fmla="*/ 3164 w 10000"/>
                <a:gd name="connsiteY158" fmla="*/ 5064 h 10000"/>
                <a:gd name="connsiteX159" fmla="*/ 3182 w 10000"/>
                <a:gd name="connsiteY159" fmla="*/ 4359 h 10000"/>
                <a:gd name="connsiteX160" fmla="*/ 3211 w 10000"/>
                <a:gd name="connsiteY160" fmla="*/ 4013 h 10000"/>
                <a:gd name="connsiteX161" fmla="*/ 3229 w 10000"/>
                <a:gd name="connsiteY161" fmla="*/ 4333 h 10000"/>
                <a:gd name="connsiteX162" fmla="*/ 3247 w 10000"/>
                <a:gd name="connsiteY162" fmla="*/ 4936 h 10000"/>
                <a:gd name="connsiteX163" fmla="*/ 3265 w 10000"/>
                <a:gd name="connsiteY163" fmla="*/ 5603 h 10000"/>
                <a:gd name="connsiteX164" fmla="*/ 3283 w 10000"/>
                <a:gd name="connsiteY164" fmla="*/ 5705 h 10000"/>
                <a:gd name="connsiteX165" fmla="*/ 3308 w 10000"/>
                <a:gd name="connsiteY165" fmla="*/ 5449 h 10000"/>
                <a:gd name="connsiteX166" fmla="*/ 3326 w 10000"/>
                <a:gd name="connsiteY166" fmla="*/ 5103 h 10000"/>
                <a:gd name="connsiteX167" fmla="*/ 3344 w 10000"/>
                <a:gd name="connsiteY167" fmla="*/ 4359 h 10000"/>
                <a:gd name="connsiteX168" fmla="*/ 3362 w 10000"/>
                <a:gd name="connsiteY168" fmla="*/ 3731 h 10000"/>
                <a:gd name="connsiteX169" fmla="*/ 3380 w 10000"/>
                <a:gd name="connsiteY169" fmla="*/ 3923 h 10000"/>
                <a:gd name="connsiteX170" fmla="*/ 3405 w 10000"/>
                <a:gd name="connsiteY170" fmla="*/ 3500 h 10000"/>
                <a:gd name="connsiteX171" fmla="*/ 3424 w 10000"/>
                <a:gd name="connsiteY171" fmla="*/ 2615 h 10000"/>
                <a:gd name="connsiteX172" fmla="*/ 3452 w 10000"/>
                <a:gd name="connsiteY172" fmla="*/ 897 h 10000"/>
                <a:gd name="connsiteX173" fmla="*/ 3470 w 10000"/>
                <a:gd name="connsiteY173" fmla="*/ 1154 h 10000"/>
                <a:gd name="connsiteX174" fmla="*/ 3488 w 10000"/>
                <a:gd name="connsiteY174" fmla="*/ 3987 h 10000"/>
                <a:gd name="connsiteX175" fmla="*/ 3506 w 10000"/>
                <a:gd name="connsiteY175" fmla="*/ 7577 h 10000"/>
                <a:gd name="connsiteX176" fmla="*/ 3525 w 10000"/>
                <a:gd name="connsiteY176" fmla="*/ 9423 h 10000"/>
                <a:gd name="connsiteX177" fmla="*/ 3543 w 10000"/>
                <a:gd name="connsiteY177" fmla="*/ 9167 h 10000"/>
                <a:gd name="connsiteX178" fmla="*/ 3561 w 10000"/>
                <a:gd name="connsiteY178" fmla="*/ 7872 h 10000"/>
                <a:gd name="connsiteX179" fmla="*/ 3586 w 10000"/>
                <a:gd name="connsiteY179" fmla="*/ 6782 h 10000"/>
                <a:gd name="connsiteX180" fmla="*/ 3604 w 10000"/>
                <a:gd name="connsiteY180" fmla="*/ 5897 h 10000"/>
                <a:gd name="connsiteX181" fmla="*/ 3629 w 10000"/>
                <a:gd name="connsiteY181" fmla="*/ 5410 h 10000"/>
                <a:gd name="connsiteX182" fmla="*/ 3647 w 10000"/>
                <a:gd name="connsiteY182" fmla="*/ 5282 h 10000"/>
                <a:gd name="connsiteX183" fmla="*/ 3665 w 10000"/>
                <a:gd name="connsiteY183" fmla="*/ 5346 h 10000"/>
                <a:gd name="connsiteX184" fmla="*/ 3683 w 10000"/>
                <a:gd name="connsiteY184" fmla="*/ 5038 h 10000"/>
                <a:gd name="connsiteX185" fmla="*/ 3701 w 10000"/>
                <a:gd name="connsiteY185" fmla="*/ 4872 h 10000"/>
                <a:gd name="connsiteX186" fmla="*/ 3730 w 10000"/>
                <a:gd name="connsiteY186" fmla="*/ 4718 h 10000"/>
                <a:gd name="connsiteX187" fmla="*/ 3748 w 10000"/>
                <a:gd name="connsiteY187" fmla="*/ 4936 h 10000"/>
                <a:gd name="connsiteX188" fmla="*/ 3766 w 10000"/>
                <a:gd name="connsiteY188" fmla="*/ 5103 h 10000"/>
                <a:gd name="connsiteX189" fmla="*/ 3784 w 10000"/>
                <a:gd name="connsiteY189" fmla="*/ 5474 h 10000"/>
                <a:gd name="connsiteX190" fmla="*/ 3810 w 10000"/>
                <a:gd name="connsiteY190" fmla="*/ 5410 h 10000"/>
                <a:gd name="connsiteX191" fmla="*/ 3828 w 10000"/>
                <a:gd name="connsiteY191" fmla="*/ 5218 h 10000"/>
                <a:gd name="connsiteX192" fmla="*/ 3846 w 10000"/>
                <a:gd name="connsiteY192" fmla="*/ 5000 h 10000"/>
                <a:gd name="connsiteX193" fmla="*/ 3864 w 10000"/>
                <a:gd name="connsiteY193" fmla="*/ 4872 h 10000"/>
                <a:gd name="connsiteX194" fmla="*/ 3882 w 10000"/>
                <a:gd name="connsiteY194" fmla="*/ 4744 h 10000"/>
                <a:gd name="connsiteX195" fmla="*/ 3907 w 10000"/>
                <a:gd name="connsiteY195" fmla="*/ 4808 h 10000"/>
                <a:gd name="connsiteX196" fmla="*/ 3925 w 10000"/>
                <a:gd name="connsiteY196" fmla="*/ 4782 h 10000"/>
                <a:gd name="connsiteX197" fmla="*/ 3943 w 10000"/>
                <a:gd name="connsiteY197" fmla="*/ 4590 h 10000"/>
                <a:gd name="connsiteX198" fmla="*/ 3961 w 10000"/>
                <a:gd name="connsiteY198" fmla="*/ 4654 h 10000"/>
                <a:gd name="connsiteX199" fmla="*/ 3990 w 10000"/>
                <a:gd name="connsiteY199" fmla="*/ 4782 h 10000"/>
                <a:gd name="connsiteX200" fmla="*/ 4008 w 10000"/>
                <a:gd name="connsiteY200" fmla="*/ 4872 h 10000"/>
                <a:gd name="connsiteX201" fmla="*/ 4026 w 10000"/>
                <a:gd name="connsiteY201" fmla="*/ 4179 h 10000"/>
                <a:gd name="connsiteX202" fmla="*/ 4051 w 10000"/>
                <a:gd name="connsiteY202" fmla="*/ 2423 h 10000"/>
                <a:gd name="connsiteX203" fmla="*/ 4069 w 10000"/>
                <a:gd name="connsiteY203" fmla="*/ 923 h 10000"/>
                <a:gd name="connsiteX204" fmla="*/ 4087 w 10000"/>
                <a:gd name="connsiteY204" fmla="*/ 0 h 10000"/>
                <a:gd name="connsiteX205" fmla="*/ 4105 w 10000"/>
                <a:gd name="connsiteY205" fmla="*/ 1051 h 10000"/>
                <a:gd name="connsiteX206" fmla="*/ 4123 w 10000"/>
                <a:gd name="connsiteY206" fmla="*/ 4487 h 10000"/>
                <a:gd name="connsiteX207" fmla="*/ 4141 w 10000"/>
                <a:gd name="connsiteY207" fmla="*/ 7705 h 10000"/>
                <a:gd name="connsiteX208" fmla="*/ 4167 w 10000"/>
                <a:gd name="connsiteY208" fmla="*/ 9397 h 10000"/>
                <a:gd name="connsiteX209" fmla="*/ 4185 w 10000"/>
                <a:gd name="connsiteY209" fmla="*/ 9397 h 10000"/>
                <a:gd name="connsiteX210" fmla="*/ 4203 w 10000"/>
                <a:gd name="connsiteY210" fmla="*/ 8436 h 10000"/>
                <a:gd name="connsiteX211" fmla="*/ 4232 w 10000"/>
                <a:gd name="connsiteY211" fmla="*/ 7679 h 10000"/>
                <a:gd name="connsiteX212" fmla="*/ 4250 w 10000"/>
                <a:gd name="connsiteY212" fmla="*/ 7231 h 10000"/>
                <a:gd name="connsiteX213" fmla="*/ 4268 w 10000"/>
                <a:gd name="connsiteY213" fmla="*/ 6436 h 10000"/>
                <a:gd name="connsiteX214" fmla="*/ 4286 w 10000"/>
                <a:gd name="connsiteY214" fmla="*/ 5538 h 10000"/>
                <a:gd name="connsiteX215" fmla="*/ 4304 w 10000"/>
                <a:gd name="connsiteY215" fmla="*/ 4872 h 10000"/>
                <a:gd name="connsiteX216" fmla="*/ 4329 w 10000"/>
                <a:gd name="connsiteY216" fmla="*/ 4423 h 10000"/>
                <a:gd name="connsiteX217" fmla="*/ 4347 w 10000"/>
                <a:gd name="connsiteY217" fmla="*/ 4462 h 10000"/>
                <a:gd name="connsiteX218" fmla="*/ 4365 w 10000"/>
                <a:gd name="connsiteY218" fmla="*/ 3885 h 10000"/>
                <a:gd name="connsiteX219" fmla="*/ 4383 w 10000"/>
                <a:gd name="connsiteY219" fmla="*/ 2744 h 10000"/>
                <a:gd name="connsiteX220" fmla="*/ 4401 w 10000"/>
                <a:gd name="connsiteY220" fmla="*/ 1949 h 10000"/>
                <a:gd name="connsiteX221" fmla="*/ 4426 w 10000"/>
                <a:gd name="connsiteY221" fmla="*/ 2897 h 10000"/>
                <a:gd name="connsiteX222" fmla="*/ 4444 w 10000"/>
                <a:gd name="connsiteY222" fmla="*/ 5833 h 10000"/>
                <a:gd name="connsiteX223" fmla="*/ 4473 w 10000"/>
                <a:gd name="connsiteY223" fmla="*/ 8000 h 10000"/>
                <a:gd name="connsiteX224" fmla="*/ 4491 w 10000"/>
                <a:gd name="connsiteY224" fmla="*/ 8090 h 10000"/>
                <a:gd name="connsiteX225" fmla="*/ 4509 w 10000"/>
                <a:gd name="connsiteY225" fmla="*/ 7103 h 10000"/>
                <a:gd name="connsiteX226" fmla="*/ 4527 w 10000"/>
                <a:gd name="connsiteY226" fmla="*/ 6205 h 10000"/>
                <a:gd name="connsiteX227" fmla="*/ 4545 w 10000"/>
                <a:gd name="connsiteY227" fmla="*/ 5641 h 10000"/>
                <a:gd name="connsiteX228" fmla="*/ 4563 w 10000"/>
                <a:gd name="connsiteY228" fmla="*/ 5321 h 10000"/>
                <a:gd name="connsiteX229" fmla="*/ 4589 w 10000"/>
                <a:gd name="connsiteY229" fmla="*/ 5154 h 10000"/>
                <a:gd name="connsiteX230" fmla="*/ 4607 w 10000"/>
                <a:gd name="connsiteY230" fmla="*/ 4872 h 10000"/>
                <a:gd name="connsiteX231" fmla="*/ 4625 w 10000"/>
                <a:gd name="connsiteY231" fmla="*/ 4526 h 10000"/>
                <a:gd name="connsiteX232" fmla="*/ 4654 w 10000"/>
                <a:gd name="connsiteY232" fmla="*/ 4333 h 10000"/>
                <a:gd name="connsiteX233" fmla="*/ 4672 w 10000"/>
                <a:gd name="connsiteY233" fmla="*/ 4115 h 10000"/>
                <a:gd name="connsiteX234" fmla="*/ 4686 w 10000"/>
                <a:gd name="connsiteY234" fmla="*/ 3859 h 10000"/>
                <a:gd name="connsiteX235" fmla="*/ 4704 w 10000"/>
                <a:gd name="connsiteY235" fmla="*/ 3692 h 10000"/>
                <a:gd name="connsiteX236" fmla="*/ 4722 w 10000"/>
                <a:gd name="connsiteY236" fmla="*/ 3603 h 10000"/>
                <a:gd name="connsiteX237" fmla="*/ 4751 w 10000"/>
                <a:gd name="connsiteY237" fmla="*/ 3821 h 10000"/>
                <a:gd name="connsiteX238" fmla="*/ 4769 w 10000"/>
                <a:gd name="connsiteY238" fmla="*/ 4590 h 10000"/>
                <a:gd name="connsiteX239" fmla="*/ 4787 w 10000"/>
                <a:gd name="connsiteY239" fmla="*/ 5103 h 10000"/>
                <a:gd name="connsiteX240" fmla="*/ 4805 w 10000"/>
                <a:gd name="connsiteY240" fmla="*/ 5346 h 10000"/>
                <a:gd name="connsiteX241" fmla="*/ 4830 w 10000"/>
                <a:gd name="connsiteY241" fmla="*/ 5474 h 10000"/>
                <a:gd name="connsiteX242" fmla="*/ 4848 w 10000"/>
                <a:gd name="connsiteY242" fmla="*/ 5538 h 10000"/>
                <a:gd name="connsiteX243" fmla="*/ 4867 w 10000"/>
                <a:gd name="connsiteY243" fmla="*/ 5513 h 10000"/>
                <a:gd name="connsiteX244" fmla="*/ 4885 w 10000"/>
                <a:gd name="connsiteY244" fmla="*/ 5218 h 10000"/>
                <a:gd name="connsiteX245" fmla="*/ 4913 w 10000"/>
                <a:gd name="connsiteY245" fmla="*/ 4744 h 10000"/>
                <a:gd name="connsiteX246" fmla="*/ 4931 w 10000"/>
                <a:gd name="connsiteY246" fmla="*/ 4397 h 10000"/>
                <a:gd name="connsiteX247" fmla="*/ 4949 w 10000"/>
                <a:gd name="connsiteY247" fmla="*/ 3821 h 10000"/>
                <a:gd name="connsiteX248" fmla="*/ 4964 w 10000"/>
                <a:gd name="connsiteY248" fmla="*/ 3372 h 10000"/>
                <a:gd name="connsiteX249" fmla="*/ 4982 w 10000"/>
                <a:gd name="connsiteY249" fmla="*/ 3372 h 10000"/>
                <a:gd name="connsiteX250" fmla="*/ 5000 w 10000"/>
                <a:gd name="connsiteY250" fmla="*/ 3795 h 10000"/>
                <a:gd name="connsiteX251" fmla="*/ 5029 w 10000"/>
                <a:gd name="connsiteY251" fmla="*/ 5192 h 10000"/>
                <a:gd name="connsiteX252" fmla="*/ 5054 w 10000"/>
                <a:gd name="connsiteY252" fmla="*/ 6436 h 10000"/>
                <a:gd name="connsiteX253" fmla="*/ 5072 w 10000"/>
                <a:gd name="connsiteY253" fmla="*/ 7321 h 10000"/>
                <a:gd name="connsiteX254" fmla="*/ 5090 w 10000"/>
                <a:gd name="connsiteY254" fmla="*/ 7359 h 10000"/>
                <a:gd name="connsiteX255" fmla="*/ 5108 w 10000"/>
                <a:gd name="connsiteY255" fmla="*/ 6846 h 10000"/>
                <a:gd name="connsiteX256" fmla="*/ 5126 w 10000"/>
                <a:gd name="connsiteY256" fmla="*/ 6179 h 10000"/>
                <a:gd name="connsiteX257" fmla="*/ 5144 w 10000"/>
                <a:gd name="connsiteY257" fmla="*/ 5897 h 10000"/>
                <a:gd name="connsiteX258" fmla="*/ 5162 w 10000"/>
                <a:gd name="connsiteY258" fmla="*/ 5538 h 10000"/>
                <a:gd name="connsiteX259" fmla="*/ 5191 w 10000"/>
                <a:gd name="connsiteY259" fmla="*/ 4590 h 10000"/>
                <a:gd name="connsiteX260" fmla="*/ 5209 w 10000"/>
                <a:gd name="connsiteY260" fmla="*/ 3064 h 10000"/>
                <a:gd name="connsiteX261" fmla="*/ 5227 w 10000"/>
                <a:gd name="connsiteY261" fmla="*/ 2615 h 10000"/>
                <a:gd name="connsiteX262" fmla="*/ 5253 w 10000"/>
                <a:gd name="connsiteY262" fmla="*/ 3474 h 10000"/>
                <a:gd name="connsiteX263" fmla="*/ 5271 w 10000"/>
                <a:gd name="connsiteY263" fmla="*/ 4359 h 10000"/>
                <a:gd name="connsiteX264" fmla="*/ 5289 w 10000"/>
                <a:gd name="connsiteY264" fmla="*/ 5321 h 10000"/>
                <a:gd name="connsiteX265" fmla="*/ 5307 w 10000"/>
                <a:gd name="connsiteY265" fmla="*/ 7013 h 10000"/>
                <a:gd name="connsiteX266" fmla="*/ 5332 w 10000"/>
                <a:gd name="connsiteY266" fmla="*/ 8179 h 10000"/>
                <a:gd name="connsiteX267" fmla="*/ 5350 w 10000"/>
                <a:gd name="connsiteY267" fmla="*/ 8115 h 10000"/>
                <a:gd name="connsiteX268" fmla="*/ 5368 w 10000"/>
                <a:gd name="connsiteY268" fmla="*/ 7256 h 10000"/>
                <a:gd name="connsiteX269" fmla="*/ 5386 w 10000"/>
                <a:gd name="connsiteY269" fmla="*/ 6269 h 10000"/>
                <a:gd name="connsiteX270" fmla="*/ 5404 w 10000"/>
                <a:gd name="connsiteY270" fmla="*/ 5410 h 10000"/>
                <a:gd name="connsiteX271" fmla="*/ 5422 w 10000"/>
                <a:gd name="connsiteY271" fmla="*/ 4974 h 10000"/>
                <a:gd name="connsiteX272" fmla="*/ 5451 w 10000"/>
                <a:gd name="connsiteY272" fmla="*/ 4551 h 10000"/>
                <a:gd name="connsiteX273" fmla="*/ 5469 w 10000"/>
                <a:gd name="connsiteY273" fmla="*/ 4231 h 10000"/>
                <a:gd name="connsiteX274" fmla="*/ 5487 w 10000"/>
                <a:gd name="connsiteY274" fmla="*/ 3885 h 10000"/>
                <a:gd name="connsiteX275" fmla="*/ 5512 w 10000"/>
                <a:gd name="connsiteY275" fmla="*/ 3667 h 10000"/>
                <a:gd name="connsiteX276" fmla="*/ 5530 w 10000"/>
                <a:gd name="connsiteY276" fmla="*/ 3218 h 10000"/>
                <a:gd name="connsiteX277" fmla="*/ 5548 w 10000"/>
                <a:gd name="connsiteY277" fmla="*/ 3192 h 10000"/>
                <a:gd name="connsiteX278" fmla="*/ 5566 w 10000"/>
                <a:gd name="connsiteY278" fmla="*/ 3731 h 10000"/>
                <a:gd name="connsiteX279" fmla="*/ 5592 w 10000"/>
                <a:gd name="connsiteY279" fmla="*/ 4615 h 10000"/>
                <a:gd name="connsiteX280" fmla="*/ 5610 w 10000"/>
                <a:gd name="connsiteY280" fmla="*/ 5321 h 10000"/>
                <a:gd name="connsiteX281" fmla="*/ 5628 w 10000"/>
                <a:gd name="connsiteY281" fmla="*/ 5731 h 10000"/>
                <a:gd name="connsiteX282" fmla="*/ 5657 w 10000"/>
                <a:gd name="connsiteY282" fmla="*/ 6090 h 10000"/>
                <a:gd name="connsiteX283" fmla="*/ 5675 w 10000"/>
                <a:gd name="connsiteY283" fmla="*/ 6026 h 10000"/>
                <a:gd name="connsiteX284" fmla="*/ 5693 w 10000"/>
                <a:gd name="connsiteY284" fmla="*/ 5321 h 10000"/>
                <a:gd name="connsiteX285" fmla="*/ 5711 w 10000"/>
                <a:gd name="connsiteY285" fmla="*/ 4397 h 10000"/>
                <a:gd name="connsiteX286" fmla="*/ 5729 w 10000"/>
                <a:gd name="connsiteY286" fmla="*/ 4077 h 10000"/>
                <a:gd name="connsiteX287" fmla="*/ 5747 w 10000"/>
                <a:gd name="connsiteY287" fmla="*/ 4051 h 10000"/>
                <a:gd name="connsiteX288" fmla="*/ 5772 w 10000"/>
                <a:gd name="connsiteY288" fmla="*/ 4974 h 10000"/>
                <a:gd name="connsiteX289" fmla="*/ 5790 w 10000"/>
                <a:gd name="connsiteY289" fmla="*/ 5897 h 10000"/>
                <a:gd name="connsiteX290" fmla="*/ 5808 w 10000"/>
                <a:gd name="connsiteY290" fmla="*/ 5795 h 10000"/>
                <a:gd name="connsiteX291" fmla="*/ 5826 w 10000"/>
                <a:gd name="connsiteY291" fmla="*/ 5321 h 10000"/>
                <a:gd name="connsiteX292" fmla="*/ 5851 w 10000"/>
                <a:gd name="connsiteY292" fmla="*/ 5064 h 10000"/>
                <a:gd name="connsiteX293" fmla="*/ 5869 w 10000"/>
                <a:gd name="connsiteY293" fmla="*/ 5321 h 10000"/>
                <a:gd name="connsiteX294" fmla="*/ 5887 w 10000"/>
                <a:gd name="connsiteY294" fmla="*/ 5154 h 10000"/>
                <a:gd name="connsiteX295" fmla="*/ 5905 w 10000"/>
                <a:gd name="connsiteY295" fmla="*/ 4936 h 10000"/>
                <a:gd name="connsiteX296" fmla="*/ 5934 w 10000"/>
                <a:gd name="connsiteY296" fmla="*/ 4462 h 10000"/>
                <a:gd name="connsiteX297" fmla="*/ 6068 w 10000"/>
                <a:gd name="connsiteY297" fmla="*/ 4846 h 10000"/>
                <a:gd name="connsiteX298" fmla="*/ 6093 w 10000"/>
                <a:gd name="connsiteY298" fmla="*/ 4487 h 10000"/>
                <a:gd name="connsiteX299" fmla="*/ 6194 w 10000"/>
                <a:gd name="connsiteY299" fmla="*/ 4013 h 10000"/>
                <a:gd name="connsiteX300" fmla="*/ 6212 w 10000"/>
                <a:gd name="connsiteY300" fmla="*/ 3064 h 10000"/>
                <a:gd name="connsiteX301" fmla="*/ 6273 w 10000"/>
                <a:gd name="connsiteY301" fmla="*/ 5923 h 10000"/>
                <a:gd name="connsiteX302" fmla="*/ 6291 w 10000"/>
                <a:gd name="connsiteY302" fmla="*/ 7321 h 10000"/>
                <a:gd name="connsiteX303" fmla="*/ 6310 w 10000"/>
                <a:gd name="connsiteY303" fmla="*/ 7641 h 10000"/>
                <a:gd name="connsiteX304" fmla="*/ 6328 w 10000"/>
                <a:gd name="connsiteY304" fmla="*/ 7359 h 10000"/>
                <a:gd name="connsiteX305" fmla="*/ 6346 w 10000"/>
                <a:gd name="connsiteY305" fmla="*/ 5833 h 10000"/>
                <a:gd name="connsiteX306" fmla="*/ 6454 w 10000"/>
                <a:gd name="connsiteY306" fmla="*/ 6436 h 10000"/>
                <a:gd name="connsiteX307" fmla="*/ 6472 w 10000"/>
                <a:gd name="connsiteY307" fmla="*/ 8628 h 10000"/>
                <a:gd name="connsiteX308" fmla="*/ 6490 w 10000"/>
                <a:gd name="connsiteY308" fmla="*/ 9077 h 10000"/>
                <a:gd name="connsiteX309" fmla="*/ 6515 w 10000"/>
                <a:gd name="connsiteY309" fmla="*/ 8603 h 10000"/>
                <a:gd name="connsiteX310" fmla="*/ 6533 w 10000"/>
                <a:gd name="connsiteY310" fmla="*/ 7679 h 10000"/>
                <a:gd name="connsiteX311" fmla="*/ 6551 w 10000"/>
                <a:gd name="connsiteY311" fmla="*/ 6846 h 10000"/>
                <a:gd name="connsiteX312" fmla="*/ 6569 w 10000"/>
                <a:gd name="connsiteY312" fmla="*/ 6090 h 10000"/>
                <a:gd name="connsiteX313" fmla="*/ 6587 w 10000"/>
                <a:gd name="connsiteY313" fmla="*/ 5128 h 10000"/>
                <a:gd name="connsiteX314" fmla="*/ 6605 w 10000"/>
                <a:gd name="connsiteY314" fmla="*/ 4013 h 10000"/>
                <a:gd name="connsiteX315" fmla="*/ 6631 w 10000"/>
                <a:gd name="connsiteY315" fmla="*/ 3372 h 10000"/>
                <a:gd name="connsiteX316" fmla="*/ 6696 w 10000"/>
                <a:gd name="connsiteY316" fmla="*/ 4551 h 10000"/>
                <a:gd name="connsiteX317" fmla="*/ 6714 w 10000"/>
                <a:gd name="connsiteY317" fmla="*/ 4333 h 10000"/>
                <a:gd name="connsiteX318" fmla="*/ 6732 w 10000"/>
                <a:gd name="connsiteY318" fmla="*/ 4269 h 10000"/>
                <a:gd name="connsiteX319" fmla="*/ 6750 w 10000"/>
                <a:gd name="connsiteY319" fmla="*/ 4333 h 10000"/>
                <a:gd name="connsiteX320" fmla="*/ 6793 w 10000"/>
                <a:gd name="connsiteY320" fmla="*/ 4936 h 10000"/>
                <a:gd name="connsiteX321" fmla="*/ 6811 w 10000"/>
                <a:gd name="connsiteY321" fmla="*/ 4974 h 10000"/>
                <a:gd name="connsiteX322" fmla="*/ 6847 w 10000"/>
                <a:gd name="connsiteY322" fmla="*/ 4423 h 10000"/>
                <a:gd name="connsiteX323" fmla="*/ 6876 w 10000"/>
                <a:gd name="connsiteY323" fmla="*/ 4462 h 10000"/>
                <a:gd name="connsiteX324" fmla="*/ 6890 w 10000"/>
                <a:gd name="connsiteY324" fmla="*/ 4526 h 10000"/>
                <a:gd name="connsiteX325" fmla="*/ 6908 w 10000"/>
                <a:gd name="connsiteY325" fmla="*/ 4397 h 10000"/>
                <a:gd name="connsiteX326" fmla="*/ 6955 w 10000"/>
                <a:gd name="connsiteY326" fmla="*/ 5513 h 10000"/>
                <a:gd name="connsiteX327" fmla="*/ 6973 w 10000"/>
                <a:gd name="connsiteY327" fmla="*/ 6051 h 10000"/>
                <a:gd name="connsiteX328" fmla="*/ 6991 w 10000"/>
                <a:gd name="connsiteY328" fmla="*/ 5897 h 10000"/>
                <a:gd name="connsiteX329" fmla="*/ 7009 w 10000"/>
                <a:gd name="connsiteY329" fmla="*/ 5577 h 10000"/>
                <a:gd name="connsiteX330" fmla="*/ 7027 w 10000"/>
                <a:gd name="connsiteY330" fmla="*/ 5321 h 10000"/>
                <a:gd name="connsiteX331" fmla="*/ 7053 w 10000"/>
                <a:gd name="connsiteY331" fmla="*/ 4936 h 10000"/>
                <a:gd name="connsiteX332" fmla="*/ 7071 w 10000"/>
                <a:gd name="connsiteY332" fmla="*/ 4654 h 10000"/>
                <a:gd name="connsiteX333" fmla="*/ 7089 w 10000"/>
                <a:gd name="connsiteY333" fmla="*/ 4526 h 10000"/>
                <a:gd name="connsiteX334" fmla="*/ 7118 w 10000"/>
                <a:gd name="connsiteY334" fmla="*/ 4487 h 10000"/>
                <a:gd name="connsiteX335" fmla="*/ 7136 w 10000"/>
                <a:gd name="connsiteY335" fmla="*/ 4590 h 10000"/>
                <a:gd name="connsiteX336" fmla="*/ 7154 w 10000"/>
                <a:gd name="connsiteY336" fmla="*/ 5218 h 10000"/>
                <a:gd name="connsiteX337" fmla="*/ 7168 w 10000"/>
                <a:gd name="connsiteY337" fmla="*/ 5218 h 10000"/>
                <a:gd name="connsiteX338" fmla="*/ 7186 w 10000"/>
                <a:gd name="connsiteY338" fmla="*/ 4654 h 10000"/>
                <a:gd name="connsiteX339" fmla="*/ 7215 w 10000"/>
                <a:gd name="connsiteY339" fmla="*/ 4423 h 10000"/>
                <a:gd name="connsiteX340" fmla="*/ 7233 w 10000"/>
                <a:gd name="connsiteY340" fmla="*/ 4654 h 10000"/>
                <a:gd name="connsiteX341" fmla="*/ 7251 w 10000"/>
                <a:gd name="connsiteY341" fmla="*/ 5154 h 10000"/>
                <a:gd name="connsiteX342" fmla="*/ 7276 w 10000"/>
                <a:gd name="connsiteY342" fmla="*/ 5731 h 10000"/>
                <a:gd name="connsiteX343" fmla="*/ 7294 w 10000"/>
                <a:gd name="connsiteY343" fmla="*/ 6051 h 10000"/>
                <a:gd name="connsiteX344" fmla="*/ 7312 w 10000"/>
                <a:gd name="connsiteY344" fmla="*/ 5962 h 10000"/>
                <a:gd name="connsiteX345" fmla="*/ 7330 w 10000"/>
                <a:gd name="connsiteY345" fmla="*/ 5897 h 10000"/>
                <a:gd name="connsiteX346" fmla="*/ 7348 w 10000"/>
                <a:gd name="connsiteY346" fmla="*/ 5321 h 10000"/>
                <a:gd name="connsiteX347" fmla="*/ 7367 w 10000"/>
                <a:gd name="connsiteY347" fmla="*/ 4679 h 10000"/>
                <a:gd name="connsiteX348" fmla="*/ 7395 w 10000"/>
                <a:gd name="connsiteY348" fmla="*/ 4115 h 10000"/>
                <a:gd name="connsiteX349" fmla="*/ 7413 w 10000"/>
                <a:gd name="connsiteY349" fmla="*/ 3474 h 10000"/>
                <a:gd name="connsiteX350" fmla="*/ 7431 w 10000"/>
                <a:gd name="connsiteY350" fmla="*/ 3410 h 10000"/>
                <a:gd name="connsiteX351" fmla="*/ 7446 w 10000"/>
                <a:gd name="connsiteY351" fmla="*/ 4808 h 10000"/>
                <a:gd name="connsiteX352" fmla="*/ 7475 w 10000"/>
                <a:gd name="connsiteY352" fmla="*/ 6090 h 10000"/>
                <a:gd name="connsiteX353" fmla="*/ 7493 w 10000"/>
                <a:gd name="connsiteY353" fmla="*/ 5833 h 10000"/>
                <a:gd name="connsiteX354" fmla="*/ 7511 w 10000"/>
                <a:gd name="connsiteY354" fmla="*/ 4359 h 10000"/>
                <a:gd name="connsiteX355" fmla="*/ 7536 w 10000"/>
                <a:gd name="connsiteY355" fmla="*/ 2705 h 10000"/>
                <a:gd name="connsiteX356" fmla="*/ 7554 w 10000"/>
                <a:gd name="connsiteY356" fmla="*/ 1974 h 10000"/>
                <a:gd name="connsiteX357" fmla="*/ 7572 w 10000"/>
                <a:gd name="connsiteY357" fmla="*/ 4013 h 10000"/>
                <a:gd name="connsiteX358" fmla="*/ 7590 w 10000"/>
                <a:gd name="connsiteY358" fmla="*/ 6372 h 10000"/>
                <a:gd name="connsiteX359" fmla="*/ 7608 w 10000"/>
                <a:gd name="connsiteY359" fmla="*/ 7808 h 10000"/>
                <a:gd name="connsiteX360" fmla="*/ 7626 w 10000"/>
                <a:gd name="connsiteY360" fmla="*/ 7577 h 10000"/>
                <a:gd name="connsiteX361" fmla="*/ 7655 w 10000"/>
                <a:gd name="connsiteY361" fmla="*/ 7295 h 10000"/>
                <a:gd name="connsiteX362" fmla="*/ 7673 w 10000"/>
                <a:gd name="connsiteY362" fmla="*/ 7321 h 10000"/>
                <a:gd name="connsiteX363" fmla="*/ 7691 w 10000"/>
                <a:gd name="connsiteY363" fmla="*/ 7551 h 10000"/>
                <a:gd name="connsiteX364" fmla="*/ 7716 w 10000"/>
                <a:gd name="connsiteY364" fmla="*/ 7679 h 10000"/>
                <a:gd name="connsiteX365" fmla="*/ 7734 w 10000"/>
                <a:gd name="connsiteY365" fmla="*/ 7231 h 10000"/>
                <a:gd name="connsiteX366" fmla="*/ 7753 w 10000"/>
                <a:gd name="connsiteY366" fmla="*/ 6526 h 10000"/>
                <a:gd name="connsiteX367" fmla="*/ 7771 w 10000"/>
                <a:gd name="connsiteY367" fmla="*/ 5859 h 10000"/>
                <a:gd name="connsiteX368" fmla="*/ 7796 w 10000"/>
                <a:gd name="connsiteY368" fmla="*/ 5154 h 10000"/>
                <a:gd name="connsiteX369" fmla="*/ 7814 w 10000"/>
                <a:gd name="connsiteY369" fmla="*/ 4615 h 10000"/>
                <a:gd name="connsiteX370" fmla="*/ 7832 w 10000"/>
                <a:gd name="connsiteY370" fmla="*/ 3949 h 10000"/>
                <a:gd name="connsiteX371" fmla="*/ 7850 w 10000"/>
                <a:gd name="connsiteY371" fmla="*/ 3474 h 10000"/>
                <a:gd name="connsiteX372" fmla="*/ 7868 w 10000"/>
                <a:gd name="connsiteY372" fmla="*/ 2936 h 10000"/>
                <a:gd name="connsiteX373" fmla="*/ 7897 w 10000"/>
                <a:gd name="connsiteY373" fmla="*/ 2808 h 10000"/>
                <a:gd name="connsiteX374" fmla="*/ 7915 w 10000"/>
                <a:gd name="connsiteY374" fmla="*/ 3474 h 10000"/>
                <a:gd name="connsiteX375" fmla="*/ 7933 w 10000"/>
                <a:gd name="connsiteY375" fmla="*/ 4462 h 10000"/>
                <a:gd name="connsiteX376" fmla="*/ 7951 w 10000"/>
                <a:gd name="connsiteY376" fmla="*/ 4590 h 10000"/>
                <a:gd name="connsiteX377" fmla="*/ 7976 w 10000"/>
                <a:gd name="connsiteY377" fmla="*/ 4333 h 10000"/>
                <a:gd name="connsiteX378" fmla="*/ 7994 w 10000"/>
                <a:gd name="connsiteY378" fmla="*/ 4295 h 10000"/>
                <a:gd name="connsiteX379" fmla="*/ 8012 w 10000"/>
                <a:gd name="connsiteY379" fmla="*/ 4205 h 10000"/>
                <a:gd name="connsiteX380" fmla="*/ 8030 w 10000"/>
                <a:gd name="connsiteY380" fmla="*/ 3949 h 10000"/>
                <a:gd name="connsiteX381" fmla="*/ 8048 w 10000"/>
                <a:gd name="connsiteY381" fmla="*/ 4654 h 10000"/>
                <a:gd name="connsiteX382" fmla="*/ 8074 w 10000"/>
                <a:gd name="connsiteY382" fmla="*/ 5282 h 10000"/>
                <a:gd name="connsiteX383" fmla="*/ 8092 w 10000"/>
                <a:gd name="connsiteY383" fmla="*/ 6051 h 10000"/>
                <a:gd name="connsiteX384" fmla="*/ 8120 w 10000"/>
                <a:gd name="connsiteY384" fmla="*/ 6718 h 10000"/>
                <a:gd name="connsiteX385" fmla="*/ 8139 w 10000"/>
                <a:gd name="connsiteY385" fmla="*/ 6821 h 10000"/>
                <a:gd name="connsiteX386" fmla="*/ 8157 w 10000"/>
                <a:gd name="connsiteY386" fmla="*/ 6462 h 10000"/>
                <a:gd name="connsiteX387" fmla="*/ 8175 w 10000"/>
                <a:gd name="connsiteY387" fmla="*/ 5321 h 10000"/>
                <a:gd name="connsiteX388" fmla="*/ 8193 w 10000"/>
                <a:gd name="connsiteY388" fmla="*/ 2769 h 10000"/>
                <a:gd name="connsiteX389" fmla="*/ 8211 w 10000"/>
                <a:gd name="connsiteY389" fmla="*/ 1244 h 10000"/>
                <a:gd name="connsiteX390" fmla="*/ 8229 w 10000"/>
                <a:gd name="connsiteY390" fmla="*/ 962 h 10000"/>
                <a:gd name="connsiteX391" fmla="*/ 8254 w 10000"/>
                <a:gd name="connsiteY391" fmla="*/ 3603 h 10000"/>
                <a:gd name="connsiteX392" fmla="*/ 8272 w 10000"/>
                <a:gd name="connsiteY392" fmla="*/ 6846 h 10000"/>
                <a:gd name="connsiteX393" fmla="*/ 8297 w 10000"/>
                <a:gd name="connsiteY393" fmla="*/ 8282 h 10000"/>
                <a:gd name="connsiteX394" fmla="*/ 8315 w 10000"/>
                <a:gd name="connsiteY394" fmla="*/ 8218 h 10000"/>
                <a:gd name="connsiteX395" fmla="*/ 8333 w 10000"/>
                <a:gd name="connsiteY395" fmla="*/ 7679 h 10000"/>
                <a:gd name="connsiteX396" fmla="*/ 8351 w 10000"/>
                <a:gd name="connsiteY396" fmla="*/ 7038 h 10000"/>
                <a:gd name="connsiteX397" fmla="*/ 8369 w 10000"/>
                <a:gd name="connsiteY397" fmla="*/ 6436 h 10000"/>
                <a:gd name="connsiteX398" fmla="*/ 8398 w 10000"/>
                <a:gd name="connsiteY398" fmla="*/ 6115 h 10000"/>
                <a:gd name="connsiteX399" fmla="*/ 8416 w 10000"/>
                <a:gd name="connsiteY399" fmla="*/ 5833 h 10000"/>
                <a:gd name="connsiteX400" fmla="*/ 8434 w 10000"/>
                <a:gd name="connsiteY400" fmla="*/ 5449 h 10000"/>
                <a:gd name="connsiteX401" fmla="*/ 8452 w 10000"/>
                <a:gd name="connsiteY401" fmla="*/ 4872 h 10000"/>
                <a:gd name="connsiteX402" fmla="*/ 8470 w 10000"/>
                <a:gd name="connsiteY402" fmla="*/ 4333 h 10000"/>
                <a:gd name="connsiteX403" fmla="*/ 8496 w 10000"/>
                <a:gd name="connsiteY403" fmla="*/ 3795 h 10000"/>
                <a:gd name="connsiteX404" fmla="*/ 8514 w 10000"/>
                <a:gd name="connsiteY404" fmla="*/ 3538 h 10000"/>
                <a:gd name="connsiteX405" fmla="*/ 8532 w 10000"/>
                <a:gd name="connsiteY405" fmla="*/ 3244 h 10000"/>
                <a:gd name="connsiteX406" fmla="*/ 8557 w 10000"/>
                <a:gd name="connsiteY406" fmla="*/ 3372 h 10000"/>
                <a:gd name="connsiteX407" fmla="*/ 8575 w 10000"/>
                <a:gd name="connsiteY407" fmla="*/ 3244 h 10000"/>
                <a:gd name="connsiteX408" fmla="*/ 8593 w 10000"/>
                <a:gd name="connsiteY408" fmla="*/ 2513 h 10000"/>
                <a:gd name="connsiteX409" fmla="*/ 8611 w 10000"/>
                <a:gd name="connsiteY409" fmla="*/ 2897 h 10000"/>
                <a:gd name="connsiteX410" fmla="*/ 8629 w 10000"/>
                <a:gd name="connsiteY410" fmla="*/ 5128 h 10000"/>
                <a:gd name="connsiteX411" fmla="*/ 8658 w 10000"/>
                <a:gd name="connsiteY411" fmla="*/ 6846 h 10000"/>
                <a:gd name="connsiteX412" fmla="*/ 8676 w 10000"/>
                <a:gd name="connsiteY412" fmla="*/ 7038 h 10000"/>
                <a:gd name="connsiteX413" fmla="*/ 8694 w 10000"/>
                <a:gd name="connsiteY413" fmla="*/ 6821 h 10000"/>
                <a:gd name="connsiteX414" fmla="*/ 8719 w 10000"/>
                <a:gd name="connsiteY414" fmla="*/ 6051 h 10000"/>
                <a:gd name="connsiteX415" fmla="*/ 8737 w 10000"/>
                <a:gd name="connsiteY415" fmla="*/ 4974 h 10000"/>
                <a:gd name="connsiteX416" fmla="*/ 8755 w 10000"/>
                <a:gd name="connsiteY416" fmla="*/ 3885 h 10000"/>
                <a:gd name="connsiteX417" fmla="*/ 8773 w 10000"/>
                <a:gd name="connsiteY417" fmla="*/ 3795 h 10000"/>
                <a:gd name="connsiteX418" fmla="*/ 8791 w 10000"/>
                <a:gd name="connsiteY418" fmla="*/ 4910 h 10000"/>
                <a:gd name="connsiteX419" fmla="*/ 8810 w 10000"/>
                <a:gd name="connsiteY419" fmla="*/ 6590 h 10000"/>
                <a:gd name="connsiteX420" fmla="*/ 8835 w 10000"/>
                <a:gd name="connsiteY420" fmla="*/ 7705 h 10000"/>
                <a:gd name="connsiteX421" fmla="*/ 8853 w 10000"/>
                <a:gd name="connsiteY421" fmla="*/ 7641 h 10000"/>
                <a:gd name="connsiteX422" fmla="*/ 8871 w 10000"/>
                <a:gd name="connsiteY422" fmla="*/ 6974 h 10000"/>
                <a:gd name="connsiteX423" fmla="*/ 8889 w 10000"/>
                <a:gd name="connsiteY423" fmla="*/ 6244 h 10000"/>
                <a:gd name="connsiteX424" fmla="*/ 8918 w 10000"/>
                <a:gd name="connsiteY424" fmla="*/ 5667 h 10000"/>
                <a:gd name="connsiteX425" fmla="*/ 8936 w 10000"/>
                <a:gd name="connsiteY425" fmla="*/ 5282 h 10000"/>
                <a:gd name="connsiteX426" fmla="*/ 8954 w 10000"/>
                <a:gd name="connsiteY426" fmla="*/ 4782 h 10000"/>
                <a:gd name="connsiteX427" fmla="*/ 8972 w 10000"/>
                <a:gd name="connsiteY427" fmla="*/ 3987 h 10000"/>
                <a:gd name="connsiteX428" fmla="*/ 8997 w 10000"/>
                <a:gd name="connsiteY428" fmla="*/ 3244 h 10000"/>
                <a:gd name="connsiteX429" fmla="*/ 9015 w 10000"/>
                <a:gd name="connsiteY429" fmla="*/ 2872 h 10000"/>
                <a:gd name="connsiteX430" fmla="*/ 9033 w 10000"/>
                <a:gd name="connsiteY430" fmla="*/ 2962 h 10000"/>
                <a:gd name="connsiteX431" fmla="*/ 9051 w 10000"/>
                <a:gd name="connsiteY431" fmla="*/ 3667 h 10000"/>
                <a:gd name="connsiteX432" fmla="*/ 9069 w 10000"/>
                <a:gd name="connsiteY432" fmla="*/ 5321 h 10000"/>
                <a:gd name="connsiteX433" fmla="*/ 9098 w 10000"/>
                <a:gd name="connsiteY433" fmla="*/ 6462 h 10000"/>
                <a:gd name="connsiteX434" fmla="*/ 9113 w 10000"/>
                <a:gd name="connsiteY434" fmla="*/ 6051 h 10000"/>
                <a:gd name="connsiteX435" fmla="*/ 9141 w 10000"/>
                <a:gd name="connsiteY435" fmla="*/ 5103 h 10000"/>
                <a:gd name="connsiteX436" fmla="*/ 9159 w 10000"/>
                <a:gd name="connsiteY436" fmla="*/ 4551 h 10000"/>
                <a:gd name="connsiteX437" fmla="*/ 9177 w 10000"/>
                <a:gd name="connsiteY437" fmla="*/ 4974 h 10000"/>
                <a:gd name="connsiteX438" fmla="*/ 9196 w 10000"/>
                <a:gd name="connsiteY438" fmla="*/ 5897 h 10000"/>
                <a:gd name="connsiteX439" fmla="*/ 9214 w 10000"/>
                <a:gd name="connsiteY439" fmla="*/ 6179 h 10000"/>
                <a:gd name="connsiteX440" fmla="*/ 9232 w 10000"/>
                <a:gd name="connsiteY440" fmla="*/ 5667 h 10000"/>
                <a:gd name="connsiteX441" fmla="*/ 9257 w 10000"/>
                <a:gd name="connsiteY441" fmla="*/ 5154 h 10000"/>
                <a:gd name="connsiteX442" fmla="*/ 9275 w 10000"/>
                <a:gd name="connsiteY442" fmla="*/ 4910 h 10000"/>
                <a:gd name="connsiteX443" fmla="*/ 9293 w 10000"/>
                <a:gd name="connsiteY443" fmla="*/ 4718 h 10000"/>
                <a:gd name="connsiteX444" fmla="*/ 9322 w 10000"/>
                <a:gd name="connsiteY444" fmla="*/ 4462 h 10000"/>
                <a:gd name="connsiteX445" fmla="*/ 9340 w 10000"/>
                <a:gd name="connsiteY445" fmla="*/ 4179 h 10000"/>
                <a:gd name="connsiteX446" fmla="*/ 9358 w 10000"/>
                <a:gd name="connsiteY446" fmla="*/ 4115 h 10000"/>
                <a:gd name="connsiteX447" fmla="*/ 9376 w 10000"/>
                <a:gd name="connsiteY447" fmla="*/ 4141 h 10000"/>
                <a:gd name="connsiteX448" fmla="*/ 9390 w 10000"/>
                <a:gd name="connsiteY448" fmla="*/ 4462 h 10000"/>
                <a:gd name="connsiteX449" fmla="*/ 9419 w 10000"/>
                <a:gd name="connsiteY449" fmla="*/ 4782 h 10000"/>
                <a:gd name="connsiteX450" fmla="*/ 9437 w 10000"/>
                <a:gd name="connsiteY450" fmla="*/ 5410 h 10000"/>
                <a:gd name="connsiteX451" fmla="*/ 9455 w 10000"/>
                <a:gd name="connsiteY451" fmla="*/ 6090 h 10000"/>
                <a:gd name="connsiteX452" fmla="*/ 9473 w 10000"/>
                <a:gd name="connsiteY452" fmla="*/ 6308 h 10000"/>
                <a:gd name="connsiteX453" fmla="*/ 9491 w 10000"/>
                <a:gd name="connsiteY453" fmla="*/ 6026 h 10000"/>
                <a:gd name="connsiteX454" fmla="*/ 9517 w 10000"/>
                <a:gd name="connsiteY454" fmla="*/ 5321 h 10000"/>
                <a:gd name="connsiteX455" fmla="*/ 9535 w 10000"/>
                <a:gd name="connsiteY455" fmla="*/ 4936 h 10000"/>
                <a:gd name="connsiteX456" fmla="*/ 9553 w 10000"/>
                <a:gd name="connsiteY456" fmla="*/ 4782 h 10000"/>
                <a:gd name="connsiteX457" fmla="*/ 9582 w 10000"/>
                <a:gd name="connsiteY457" fmla="*/ 5000 h 10000"/>
                <a:gd name="connsiteX458" fmla="*/ 9600 w 10000"/>
                <a:gd name="connsiteY458" fmla="*/ 5218 h 10000"/>
                <a:gd name="connsiteX459" fmla="*/ 9618 w 10000"/>
                <a:gd name="connsiteY459" fmla="*/ 5192 h 10000"/>
                <a:gd name="connsiteX460" fmla="*/ 9636 w 10000"/>
                <a:gd name="connsiteY460" fmla="*/ 5346 h 10000"/>
                <a:gd name="connsiteX461" fmla="*/ 9654 w 10000"/>
                <a:gd name="connsiteY461" fmla="*/ 5128 h 10000"/>
                <a:gd name="connsiteX462" fmla="*/ 9679 w 10000"/>
                <a:gd name="connsiteY462" fmla="*/ 4974 h 10000"/>
                <a:gd name="connsiteX463" fmla="*/ 9697 w 10000"/>
                <a:gd name="connsiteY463" fmla="*/ 4936 h 10000"/>
                <a:gd name="connsiteX464" fmla="*/ 9722 w 10000"/>
                <a:gd name="connsiteY464" fmla="*/ 5000 h 10000"/>
                <a:gd name="connsiteX465" fmla="*/ 9740 w 10000"/>
                <a:gd name="connsiteY465" fmla="*/ 4872 h 10000"/>
                <a:gd name="connsiteX466" fmla="*/ 9758 w 10000"/>
                <a:gd name="connsiteY466" fmla="*/ 4679 h 10000"/>
                <a:gd name="connsiteX467" fmla="*/ 9776 w 10000"/>
                <a:gd name="connsiteY467" fmla="*/ 4744 h 10000"/>
                <a:gd name="connsiteX468" fmla="*/ 9794 w 10000"/>
                <a:gd name="connsiteY468" fmla="*/ 4974 h 10000"/>
                <a:gd name="connsiteX469" fmla="*/ 9812 w 10000"/>
                <a:gd name="connsiteY469" fmla="*/ 4910 h 10000"/>
                <a:gd name="connsiteX470" fmla="*/ 9830 w 10000"/>
                <a:gd name="connsiteY470" fmla="*/ 4872 h 10000"/>
                <a:gd name="connsiteX471" fmla="*/ 9859 w 10000"/>
                <a:gd name="connsiteY471" fmla="*/ 4654 h 10000"/>
                <a:gd name="connsiteX472" fmla="*/ 9877 w 10000"/>
                <a:gd name="connsiteY472" fmla="*/ 4397 h 10000"/>
                <a:gd name="connsiteX473" fmla="*/ 9895 w 10000"/>
                <a:gd name="connsiteY473" fmla="*/ 4590 h 10000"/>
                <a:gd name="connsiteX474" fmla="*/ 9913 w 10000"/>
                <a:gd name="connsiteY474" fmla="*/ 4679 h 10000"/>
                <a:gd name="connsiteX475" fmla="*/ 9939 w 10000"/>
                <a:gd name="connsiteY475" fmla="*/ 4744 h 10000"/>
                <a:gd name="connsiteX476" fmla="*/ 9957 w 10000"/>
                <a:gd name="connsiteY476" fmla="*/ 4782 h 10000"/>
                <a:gd name="connsiteX477" fmla="*/ 9975 w 10000"/>
                <a:gd name="connsiteY477" fmla="*/ 4744 h 10000"/>
                <a:gd name="connsiteX478" fmla="*/ 10000 w 10000"/>
                <a:gd name="connsiteY478" fmla="*/ 534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6 w 10000"/>
                <a:gd name="connsiteY11" fmla="*/ 6333 h 10000"/>
                <a:gd name="connsiteX12" fmla="*/ 245 w 10000"/>
                <a:gd name="connsiteY12" fmla="*/ 6115 h 10000"/>
                <a:gd name="connsiteX13" fmla="*/ 260 w 10000"/>
                <a:gd name="connsiteY13" fmla="*/ 5667 h 10000"/>
                <a:gd name="connsiteX14" fmla="*/ 278 w 10000"/>
                <a:gd name="connsiteY14" fmla="*/ 5385 h 10000"/>
                <a:gd name="connsiteX15" fmla="*/ 296 w 10000"/>
                <a:gd name="connsiteY15" fmla="*/ 4872 h 10000"/>
                <a:gd name="connsiteX16" fmla="*/ 314 w 10000"/>
                <a:gd name="connsiteY16" fmla="*/ 4013 h 10000"/>
                <a:gd name="connsiteX17" fmla="*/ 343 w 10000"/>
                <a:gd name="connsiteY17" fmla="*/ 3795 h 10000"/>
                <a:gd name="connsiteX18" fmla="*/ 361 w 10000"/>
                <a:gd name="connsiteY18" fmla="*/ 3859 h 10000"/>
                <a:gd name="connsiteX19" fmla="*/ 379 w 10000"/>
                <a:gd name="connsiteY19" fmla="*/ 4115 h 10000"/>
                <a:gd name="connsiteX20" fmla="*/ 404 w 10000"/>
                <a:gd name="connsiteY20" fmla="*/ 4872 h 10000"/>
                <a:gd name="connsiteX21" fmla="*/ 422 w 10000"/>
                <a:gd name="connsiteY21" fmla="*/ 5513 h 10000"/>
                <a:gd name="connsiteX22" fmla="*/ 440 w 10000"/>
                <a:gd name="connsiteY22" fmla="*/ 5513 h 10000"/>
                <a:gd name="connsiteX23" fmla="*/ 458 w 10000"/>
                <a:gd name="connsiteY23" fmla="*/ 5641 h 10000"/>
                <a:gd name="connsiteX24" fmla="*/ 476 w 10000"/>
                <a:gd name="connsiteY24" fmla="*/ 5705 h 10000"/>
                <a:gd name="connsiteX25" fmla="*/ 494 w 10000"/>
                <a:gd name="connsiteY25" fmla="*/ 5833 h 10000"/>
                <a:gd name="connsiteX26" fmla="*/ 523 w 10000"/>
                <a:gd name="connsiteY26" fmla="*/ 5731 h 10000"/>
                <a:gd name="connsiteX27" fmla="*/ 538 w 10000"/>
                <a:gd name="connsiteY27" fmla="*/ 5321 h 10000"/>
                <a:gd name="connsiteX28" fmla="*/ 556 w 10000"/>
                <a:gd name="connsiteY28" fmla="*/ 4974 h 10000"/>
                <a:gd name="connsiteX29" fmla="*/ 584 w 10000"/>
                <a:gd name="connsiteY29" fmla="*/ 4526 h 10000"/>
                <a:gd name="connsiteX30" fmla="*/ 602 w 10000"/>
                <a:gd name="connsiteY30" fmla="*/ 4051 h 10000"/>
                <a:gd name="connsiteX31" fmla="*/ 620 w 10000"/>
                <a:gd name="connsiteY31" fmla="*/ 3372 h 10000"/>
                <a:gd name="connsiteX32" fmla="*/ 639 w 10000"/>
                <a:gd name="connsiteY32" fmla="*/ 3026 h 10000"/>
                <a:gd name="connsiteX33" fmla="*/ 664 w 10000"/>
                <a:gd name="connsiteY33" fmla="*/ 3282 h 10000"/>
                <a:gd name="connsiteX34" fmla="*/ 682 w 10000"/>
                <a:gd name="connsiteY34" fmla="*/ 4551 h 10000"/>
                <a:gd name="connsiteX35" fmla="*/ 700 w 10000"/>
                <a:gd name="connsiteY35" fmla="*/ 6090 h 10000"/>
                <a:gd name="connsiteX36" fmla="*/ 718 w 10000"/>
                <a:gd name="connsiteY36" fmla="*/ 7256 h 10000"/>
                <a:gd name="connsiteX37" fmla="*/ 736 w 10000"/>
                <a:gd name="connsiteY37" fmla="*/ 7449 h 10000"/>
                <a:gd name="connsiteX38" fmla="*/ 765 w 10000"/>
                <a:gd name="connsiteY38" fmla="*/ 7077 h 10000"/>
                <a:gd name="connsiteX39" fmla="*/ 783 w 10000"/>
                <a:gd name="connsiteY39" fmla="*/ 5603 h 10000"/>
                <a:gd name="connsiteX40" fmla="*/ 797 w 10000"/>
                <a:gd name="connsiteY40" fmla="*/ 3282 h 10000"/>
                <a:gd name="connsiteX41" fmla="*/ 815 w 10000"/>
                <a:gd name="connsiteY41" fmla="*/ 1308 h 10000"/>
                <a:gd name="connsiteX42" fmla="*/ 844 w 10000"/>
                <a:gd name="connsiteY42" fmla="*/ 962 h 10000"/>
                <a:gd name="connsiteX43" fmla="*/ 862 w 10000"/>
                <a:gd name="connsiteY43" fmla="*/ 3282 h 10000"/>
                <a:gd name="connsiteX44" fmla="*/ 880 w 10000"/>
                <a:gd name="connsiteY44" fmla="*/ 7744 h 10000"/>
                <a:gd name="connsiteX45" fmla="*/ 898 w 10000"/>
                <a:gd name="connsiteY45" fmla="*/ 10000 h 10000"/>
                <a:gd name="connsiteX46" fmla="*/ 916 w 10000"/>
                <a:gd name="connsiteY46" fmla="*/ 8821 h 10000"/>
                <a:gd name="connsiteX47" fmla="*/ 942 w 10000"/>
                <a:gd name="connsiteY47" fmla="*/ 6564 h 10000"/>
                <a:gd name="connsiteX48" fmla="*/ 960 w 10000"/>
                <a:gd name="connsiteY48" fmla="*/ 5064 h 10000"/>
                <a:gd name="connsiteX49" fmla="*/ 988 w 10000"/>
                <a:gd name="connsiteY49" fmla="*/ 4744 h 10000"/>
                <a:gd name="connsiteX50" fmla="*/ 1006 w 10000"/>
                <a:gd name="connsiteY50" fmla="*/ 5000 h 10000"/>
                <a:gd name="connsiteX51" fmla="*/ 1025 w 10000"/>
                <a:gd name="connsiteY51" fmla="*/ 5513 h 10000"/>
                <a:gd name="connsiteX52" fmla="*/ 1043 w 10000"/>
                <a:gd name="connsiteY52" fmla="*/ 5641 h 10000"/>
                <a:gd name="connsiteX53" fmla="*/ 1061 w 10000"/>
                <a:gd name="connsiteY53" fmla="*/ 5577 h 10000"/>
                <a:gd name="connsiteX54" fmla="*/ 1075 w 10000"/>
                <a:gd name="connsiteY54" fmla="*/ 5346 h 10000"/>
                <a:gd name="connsiteX55" fmla="*/ 1093 w 10000"/>
                <a:gd name="connsiteY55" fmla="*/ 4936 h 10000"/>
                <a:gd name="connsiteX56" fmla="*/ 1122 w 10000"/>
                <a:gd name="connsiteY56" fmla="*/ 3756 h 10000"/>
                <a:gd name="connsiteX57" fmla="*/ 1140 w 10000"/>
                <a:gd name="connsiteY57" fmla="*/ 3372 h 10000"/>
                <a:gd name="connsiteX58" fmla="*/ 1165 w 10000"/>
                <a:gd name="connsiteY58" fmla="*/ 3346 h 10000"/>
                <a:gd name="connsiteX59" fmla="*/ 1183 w 10000"/>
                <a:gd name="connsiteY59" fmla="*/ 3372 h 10000"/>
                <a:gd name="connsiteX60" fmla="*/ 1201 w 10000"/>
                <a:gd name="connsiteY60" fmla="*/ 4333 h 10000"/>
                <a:gd name="connsiteX61" fmla="*/ 1219 w 10000"/>
                <a:gd name="connsiteY61" fmla="*/ 5346 h 10000"/>
                <a:gd name="connsiteX62" fmla="*/ 1237 w 10000"/>
                <a:gd name="connsiteY62" fmla="*/ 6308 h 10000"/>
                <a:gd name="connsiteX63" fmla="*/ 1266 w 10000"/>
                <a:gd name="connsiteY63" fmla="*/ 6885 h 10000"/>
                <a:gd name="connsiteX64" fmla="*/ 1284 w 10000"/>
                <a:gd name="connsiteY64" fmla="*/ 7077 h 10000"/>
                <a:gd name="connsiteX65" fmla="*/ 1302 w 10000"/>
                <a:gd name="connsiteY65" fmla="*/ 6564 h 10000"/>
                <a:gd name="connsiteX66" fmla="*/ 1320 w 10000"/>
                <a:gd name="connsiteY66" fmla="*/ 6244 h 10000"/>
                <a:gd name="connsiteX67" fmla="*/ 1338 w 10000"/>
                <a:gd name="connsiteY67" fmla="*/ 5897 h 10000"/>
                <a:gd name="connsiteX68" fmla="*/ 1364 w 10000"/>
                <a:gd name="connsiteY68" fmla="*/ 5192 h 10000"/>
                <a:gd name="connsiteX69" fmla="*/ 1382 w 10000"/>
                <a:gd name="connsiteY69" fmla="*/ 4359 h 10000"/>
                <a:gd name="connsiteX70" fmla="*/ 1400 w 10000"/>
                <a:gd name="connsiteY70" fmla="*/ 3628 h 10000"/>
                <a:gd name="connsiteX71" fmla="*/ 1425 w 10000"/>
                <a:gd name="connsiteY71" fmla="*/ 3064 h 10000"/>
                <a:gd name="connsiteX72" fmla="*/ 1443 w 10000"/>
                <a:gd name="connsiteY72" fmla="*/ 3500 h 10000"/>
                <a:gd name="connsiteX73" fmla="*/ 1461 w 10000"/>
                <a:gd name="connsiteY73" fmla="*/ 4423 h 10000"/>
                <a:gd name="connsiteX74" fmla="*/ 1479 w 10000"/>
                <a:gd name="connsiteY74" fmla="*/ 4910 h 10000"/>
                <a:gd name="connsiteX75" fmla="*/ 1497 w 10000"/>
                <a:gd name="connsiteY75" fmla="*/ 4333 h 10000"/>
                <a:gd name="connsiteX76" fmla="*/ 1526 w 10000"/>
                <a:gd name="connsiteY76" fmla="*/ 3154 h 10000"/>
                <a:gd name="connsiteX77" fmla="*/ 1544 w 10000"/>
                <a:gd name="connsiteY77" fmla="*/ 2513 h 10000"/>
                <a:gd name="connsiteX78" fmla="*/ 1562 w 10000"/>
                <a:gd name="connsiteY78" fmla="*/ 3564 h 10000"/>
                <a:gd name="connsiteX79" fmla="*/ 1587 w 10000"/>
                <a:gd name="connsiteY79" fmla="*/ 5385 h 10000"/>
                <a:gd name="connsiteX80" fmla="*/ 1605 w 10000"/>
                <a:gd name="connsiteY80" fmla="*/ 6308 h 10000"/>
                <a:gd name="connsiteX81" fmla="*/ 1623 w 10000"/>
                <a:gd name="connsiteY81" fmla="*/ 5731 h 10000"/>
                <a:gd name="connsiteX82" fmla="*/ 1641 w 10000"/>
                <a:gd name="connsiteY82" fmla="*/ 5346 h 10000"/>
                <a:gd name="connsiteX83" fmla="*/ 1659 w 10000"/>
                <a:gd name="connsiteY83" fmla="*/ 5513 h 10000"/>
                <a:gd name="connsiteX84" fmla="*/ 1677 w 10000"/>
                <a:gd name="connsiteY84" fmla="*/ 5667 h 10000"/>
                <a:gd name="connsiteX85" fmla="*/ 1703 w 10000"/>
                <a:gd name="connsiteY85" fmla="*/ 6308 h 10000"/>
                <a:gd name="connsiteX86" fmla="*/ 1721 w 10000"/>
                <a:gd name="connsiteY86" fmla="*/ 6462 h 10000"/>
                <a:gd name="connsiteX87" fmla="*/ 1739 w 10000"/>
                <a:gd name="connsiteY87" fmla="*/ 6051 h 10000"/>
                <a:gd name="connsiteX88" fmla="*/ 1757 w 10000"/>
                <a:gd name="connsiteY88" fmla="*/ 5513 h 10000"/>
                <a:gd name="connsiteX89" fmla="*/ 1786 w 10000"/>
                <a:gd name="connsiteY89" fmla="*/ 5385 h 10000"/>
                <a:gd name="connsiteX90" fmla="*/ 1804 w 10000"/>
                <a:gd name="connsiteY90" fmla="*/ 5449 h 10000"/>
                <a:gd name="connsiteX91" fmla="*/ 1822 w 10000"/>
                <a:gd name="connsiteY91" fmla="*/ 5513 h 10000"/>
                <a:gd name="connsiteX92" fmla="*/ 1847 w 10000"/>
                <a:gd name="connsiteY92" fmla="*/ 5192 h 10000"/>
                <a:gd name="connsiteX93" fmla="*/ 1865 w 10000"/>
                <a:gd name="connsiteY93" fmla="*/ 4397 h 10000"/>
                <a:gd name="connsiteX94" fmla="*/ 1883 w 10000"/>
                <a:gd name="connsiteY94" fmla="*/ 4295 h 10000"/>
                <a:gd name="connsiteX95" fmla="*/ 1901 w 10000"/>
                <a:gd name="connsiteY95" fmla="*/ 4526 h 10000"/>
                <a:gd name="connsiteX96" fmla="*/ 1919 w 10000"/>
                <a:gd name="connsiteY96" fmla="*/ 5385 h 10000"/>
                <a:gd name="connsiteX97" fmla="*/ 1937 w 10000"/>
                <a:gd name="connsiteY97" fmla="*/ 6590 h 10000"/>
                <a:gd name="connsiteX98" fmla="*/ 1955 w 10000"/>
                <a:gd name="connsiteY98" fmla="*/ 6949 h 10000"/>
                <a:gd name="connsiteX99" fmla="*/ 1981 w 10000"/>
                <a:gd name="connsiteY99" fmla="*/ 6141 h 10000"/>
                <a:gd name="connsiteX100" fmla="*/ 2009 w 10000"/>
                <a:gd name="connsiteY100" fmla="*/ 5346 h 10000"/>
                <a:gd name="connsiteX101" fmla="*/ 2027 w 10000"/>
                <a:gd name="connsiteY101" fmla="*/ 5154 h 10000"/>
                <a:gd name="connsiteX102" fmla="*/ 2045 w 10000"/>
                <a:gd name="connsiteY102" fmla="*/ 5641 h 10000"/>
                <a:gd name="connsiteX103" fmla="*/ 2063 w 10000"/>
                <a:gd name="connsiteY103" fmla="*/ 5795 h 10000"/>
                <a:gd name="connsiteX104" fmla="*/ 2082 w 10000"/>
                <a:gd name="connsiteY104" fmla="*/ 5731 h 10000"/>
                <a:gd name="connsiteX105" fmla="*/ 2100 w 10000"/>
                <a:gd name="connsiteY105" fmla="*/ 5346 h 10000"/>
                <a:gd name="connsiteX106" fmla="*/ 2125 w 10000"/>
                <a:gd name="connsiteY106" fmla="*/ 4910 h 10000"/>
                <a:gd name="connsiteX107" fmla="*/ 2143 w 10000"/>
                <a:gd name="connsiteY107" fmla="*/ 4615 h 10000"/>
                <a:gd name="connsiteX108" fmla="*/ 2161 w 10000"/>
                <a:gd name="connsiteY108" fmla="*/ 4462 h 10000"/>
                <a:gd name="connsiteX109" fmla="*/ 2186 w 10000"/>
                <a:gd name="connsiteY109" fmla="*/ 4423 h 10000"/>
                <a:gd name="connsiteX110" fmla="*/ 2204 w 10000"/>
                <a:gd name="connsiteY110" fmla="*/ 4397 h 10000"/>
                <a:gd name="connsiteX111" fmla="*/ 2222 w 10000"/>
                <a:gd name="connsiteY111" fmla="*/ 4179 h 10000"/>
                <a:gd name="connsiteX112" fmla="*/ 2240 w 10000"/>
                <a:gd name="connsiteY112" fmla="*/ 3731 h 10000"/>
                <a:gd name="connsiteX113" fmla="*/ 2258 w 10000"/>
                <a:gd name="connsiteY113" fmla="*/ 3000 h 10000"/>
                <a:gd name="connsiteX114" fmla="*/ 2287 w 10000"/>
                <a:gd name="connsiteY114" fmla="*/ 2513 h 10000"/>
                <a:gd name="connsiteX115" fmla="*/ 2305 w 10000"/>
                <a:gd name="connsiteY115" fmla="*/ 3026 h 10000"/>
                <a:gd name="connsiteX116" fmla="*/ 2323 w 10000"/>
                <a:gd name="connsiteY116" fmla="*/ 4590 h 10000"/>
                <a:gd name="connsiteX117" fmla="*/ 2341 w 10000"/>
                <a:gd name="connsiteY117" fmla="*/ 6397 h 10000"/>
                <a:gd name="connsiteX118" fmla="*/ 2359 w 10000"/>
                <a:gd name="connsiteY118" fmla="*/ 7192 h 10000"/>
                <a:gd name="connsiteX119" fmla="*/ 2385 w 10000"/>
                <a:gd name="connsiteY119" fmla="*/ 6910 h 10000"/>
                <a:gd name="connsiteX120" fmla="*/ 2403 w 10000"/>
                <a:gd name="connsiteY120" fmla="*/ 6179 h 10000"/>
                <a:gd name="connsiteX121" fmla="*/ 2421 w 10000"/>
                <a:gd name="connsiteY121" fmla="*/ 4936 h 10000"/>
                <a:gd name="connsiteX122" fmla="*/ 2449 w 10000"/>
                <a:gd name="connsiteY122" fmla="*/ 3603 h 10000"/>
                <a:gd name="connsiteX123" fmla="*/ 2464 w 10000"/>
                <a:gd name="connsiteY123" fmla="*/ 2872 h 10000"/>
                <a:gd name="connsiteX124" fmla="*/ 2482 w 10000"/>
                <a:gd name="connsiteY124" fmla="*/ 2231 h 10000"/>
                <a:gd name="connsiteX125" fmla="*/ 2500 w 10000"/>
                <a:gd name="connsiteY125" fmla="*/ 3064 h 10000"/>
                <a:gd name="connsiteX126" fmla="*/ 2518 w 10000"/>
                <a:gd name="connsiteY126" fmla="*/ 5577 h 10000"/>
                <a:gd name="connsiteX127" fmla="*/ 2547 w 10000"/>
                <a:gd name="connsiteY127" fmla="*/ 7359 h 10000"/>
                <a:gd name="connsiteX128" fmla="*/ 2565 w 10000"/>
                <a:gd name="connsiteY128" fmla="*/ 7128 h 10000"/>
                <a:gd name="connsiteX129" fmla="*/ 2590 w 10000"/>
                <a:gd name="connsiteY129" fmla="*/ 6372 h 10000"/>
                <a:gd name="connsiteX130" fmla="*/ 2608 w 10000"/>
                <a:gd name="connsiteY130" fmla="*/ 5538 h 10000"/>
                <a:gd name="connsiteX131" fmla="*/ 2626 w 10000"/>
                <a:gd name="connsiteY131" fmla="*/ 4654 h 10000"/>
                <a:gd name="connsiteX132" fmla="*/ 2644 w 10000"/>
                <a:gd name="connsiteY132" fmla="*/ 3987 h 10000"/>
                <a:gd name="connsiteX133" fmla="*/ 2662 w 10000"/>
                <a:gd name="connsiteY133" fmla="*/ 3410 h 10000"/>
                <a:gd name="connsiteX134" fmla="*/ 2680 w 10000"/>
                <a:gd name="connsiteY134" fmla="*/ 3885 h 10000"/>
                <a:gd name="connsiteX135" fmla="*/ 2698 w 10000"/>
                <a:gd name="connsiteY135" fmla="*/ 5987 h 10000"/>
                <a:gd name="connsiteX136" fmla="*/ 2727 w 10000"/>
                <a:gd name="connsiteY136" fmla="*/ 7679 h 10000"/>
                <a:gd name="connsiteX137" fmla="*/ 2742 w 10000"/>
                <a:gd name="connsiteY137" fmla="*/ 7641 h 10000"/>
                <a:gd name="connsiteX138" fmla="*/ 2760 w 10000"/>
                <a:gd name="connsiteY138" fmla="*/ 7103 h 10000"/>
                <a:gd name="connsiteX139" fmla="*/ 2778 w 10000"/>
                <a:gd name="connsiteY139" fmla="*/ 6500 h 10000"/>
                <a:gd name="connsiteX140" fmla="*/ 2807 w 10000"/>
                <a:gd name="connsiteY140" fmla="*/ 5962 h 10000"/>
                <a:gd name="connsiteX141" fmla="*/ 2825 w 10000"/>
                <a:gd name="connsiteY141" fmla="*/ 5321 h 10000"/>
                <a:gd name="connsiteX142" fmla="*/ 2843 w 10000"/>
                <a:gd name="connsiteY142" fmla="*/ 4744 h 10000"/>
                <a:gd name="connsiteX143" fmla="*/ 2868 w 10000"/>
                <a:gd name="connsiteY143" fmla="*/ 4051 h 10000"/>
                <a:gd name="connsiteX144" fmla="*/ 2886 w 10000"/>
                <a:gd name="connsiteY144" fmla="*/ 3372 h 10000"/>
                <a:gd name="connsiteX145" fmla="*/ 2904 w 10000"/>
                <a:gd name="connsiteY145" fmla="*/ 3667 h 10000"/>
                <a:gd name="connsiteX146" fmla="*/ 2922 w 10000"/>
                <a:gd name="connsiteY146" fmla="*/ 4295 h 10000"/>
                <a:gd name="connsiteX147" fmla="*/ 2940 w 10000"/>
                <a:gd name="connsiteY147" fmla="*/ 4808 h 10000"/>
                <a:gd name="connsiteX148" fmla="*/ 2958 w 10000"/>
                <a:gd name="connsiteY148" fmla="*/ 5667 h 10000"/>
                <a:gd name="connsiteX149" fmla="*/ 2987 w 10000"/>
                <a:gd name="connsiteY149" fmla="*/ 6205 h 10000"/>
                <a:gd name="connsiteX150" fmla="*/ 3005 w 10000"/>
                <a:gd name="connsiteY150" fmla="*/ 6141 h 10000"/>
                <a:gd name="connsiteX151" fmla="*/ 3019 w 10000"/>
                <a:gd name="connsiteY151" fmla="*/ 5705 h 10000"/>
                <a:gd name="connsiteX152" fmla="*/ 3048 w 10000"/>
                <a:gd name="connsiteY152" fmla="*/ 5154 h 10000"/>
                <a:gd name="connsiteX153" fmla="*/ 3066 w 10000"/>
                <a:gd name="connsiteY153" fmla="*/ 4526 h 10000"/>
                <a:gd name="connsiteX154" fmla="*/ 3084 w 10000"/>
                <a:gd name="connsiteY154" fmla="*/ 4590 h 10000"/>
                <a:gd name="connsiteX155" fmla="*/ 3102 w 10000"/>
                <a:gd name="connsiteY155" fmla="*/ 5321 h 10000"/>
                <a:gd name="connsiteX156" fmla="*/ 3128 w 10000"/>
                <a:gd name="connsiteY156" fmla="*/ 5962 h 10000"/>
                <a:gd name="connsiteX157" fmla="*/ 3146 w 10000"/>
                <a:gd name="connsiteY157" fmla="*/ 5859 h 10000"/>
                <a:gd name="connsiteX158" fmla="*/ 3164 w 10000"/>
                <a:gd name="connsiteY158" fmla="*/ 5064 h 10000"/>
                <a:gd name="connsiteX159" fmla="*/ 3182 w 10000"/>
                <a:gd name="connsiteY159" fmla="*/ 4359 h 10000"/>
                <a:gd name="connsiteX160" fmla="*/ 3211 w 10000"/>
                <a:gd name="connsiteY160" fmla="*/ 4013 h 10000"/>
                <a:gd name="connsiteX161" fmla="*/ 3229 w 10000"/>
                <a:gd name="connsiteY161" fmla="*/ 4333 h 10000"/>
                <a:gd name="connsiteX162" fmla="*/ 3247 w 10000"/>
                <a:gd name="connsiteY162" fmla="*/ 4936 h 10000"/>
                <a:gd name="connsiteX163" fmla="*/ 3265 w 10000"/>
                <a:gd name="connsiteY163" fmla="*/ 5603 h 10000"/>
                <a:gd name="connsiteX164" fmla="*/ 3283 w 10000"/>
                <a:gd name="connsiteY164" fmla="*/ 5705 h 10000"/>
                <a:gd name="connsiteX165" fmla="*/ 3308 w 10000"/>
                <a:gd name="connsiteY165" fmla="*/ 5449 h 10000"/>
                <a:gd name="connsiteX166" fmla="*/ 3326 w 10000"/>
                <a:gd name="connsiteY166" fmla="*/ 5103 h 10000"/>
                <a:gd name="connsiteX167" fmla="*/ 3344 w 10000"/>
                <a:gd name="connsiteY167" fmla="*/ 4359 h 10000"/>
                <a:gd name="connsiteX168" fmla="*/ 3362 w 10000"/>
                <a:gd name="connsiteY168" fmla="*/ 3731 h 10000"/>
                <a:gd name="connsiteX169" fmla="*/ 3380 w 10000"/>
                <a:gd name="connsiteY169" fmla="*/ 3923 h 10000"/>
                <a:gd name="connsiteX170" fmla="*/ 3405 w 10000"/>
                <a:gd name="connsiteY170" fmla="*/ 3500 h 10000"/>
                <a:gd name="connsiteX171" fmla="*/ 3424 w 10000"/>
                <a:gd name="connsiteY171" fmla="*/ 2615 h 10000"/>
                <a:gd name="connsiteX172" fmla="*/ 3452 w 10000"/>
                <a:gd name="connsiteY172" fmla="*/ 897 h 10000"/>
                <a:gd name="connsiteX173" fmla="*/ 3470 w 10000"/>
                <a:gd name="connsiteY173" fmla="*/ 1154 h 10000"/>
                <a:gd name="connsiteX174" fmla="*/ 3488 w 10000"/>
                <a:gd name="connsiteY174" fmla="*/ 3987 h 10000"/>
                <a:gd name="connsiteX175" fmla="*/ 3506 w 10000"/>
                <a:gd name="connsiteY175" fmla="*/ 7577 h 10000"/>
                <a:gd name="connsiteX176" fmla="*/ 3525 w 10000"/>
                <a:gd name="connsiteY176" fmla="*/ 9423 h 10000"/>
                <a:gd name="connsiteX177" fmla="*/ 3543 w 10000"/>
                <a:gd name="connsiteY177" fmla="*/ 9167 h 10000"/>
                <a:gd name="connsiteX178" fmla="*/ 3561 w 10000"/>
                <a:gd name="connsiteY178" fmla="*/ 7872 h 10000"/>
                <a:gd name="connsiteX179" fmla="*/ 3586 w 10000"/>
                <a:gd name="connsiteY179" fmla="*/ 6782 h 10000"/>
                <a:gd name="connsiteX180" fmla="*/ 3604 w 10000"/>
                <a:gd name="connsiteY180" fmla="*/ 5897 h 10000"/>
                <a:gd name="connsiteX181" fmla="*/ 3629 w 10000"/>
                <a:gd name="connsiteY181" fmla="*/ 5410 h 10000"/>
                <a:gd name="connsiteX182" fmla="*/ 3647 w 10000"/>
                <a:gd name="connsiteY182" fmla="*/ 5282 h 10000"/>
                <a:gd name="connsiteX183" fmla="*/ 3665 w 10000"/>
                <a:gd name="connsiteY183" fmla="*/ 5346 h 10000"/>
                <a:gd name="connsiteX184" fmla="*/ 3683 w 10000"/>
                <a:gd name="connsiteY184" fmla="*/ 5038 h 10000"/>
                <a:gd name="connsiteX185" fmla="*/ 3701 w 10000"/>
                <a:gd name="connsiteY185" fmla="*/ 4872 h 10000"/>
                <a:gd name="connsiteX186" fmla="*/ 3730 w 10000"/>
                <a:gd name="connsiteY186" fmla="*/ 4718 h 10000"/>
                <a:gd name="connsiteX187" fmla="*/ 3748 w 10000"/>
                <a:gd name="connsiteY187" fmla="*/ 4936 h 10000"/>
                <a:gd name="connsiteX188" fmla="*/ 3766 w 10000"/>
                <a:gd name="connsiteY188" fmla="*/ 5103 h 10000"/>
                <a:gd name="connsiteX189" fmla="*/ 3784 w 10000"/>
                <a:gd name="connsiteY189" fmla="*/ 5474 h 10000"/>
                <a:gd name="connsiteX190" fmla="*/ 3810 w 10000"/>
                <a:gd name="connsiteY190" fmla="*/ 5410 h 10000"/>
                <a:gd name="connsiteX191" fmla="*/ 3828 w 10000"/>
                <a:gd name="connsiteY191" fmla="*/ 5218 h 10000"/>
                <a:gd name="connsiteX192" fmla="*/ 3846 w 10000"/>
                <a:gd name="connsiteY192" fmla="*/ 5000 h 10000"/>
                <a:gd name="connsiteX193" fmla="*/ 3864 w 10000"/>
                <a:gd name="connsiteY193" fmla="*/ 4872 h 10000"/>
                <a:gd name="connsiteX194" fmla="*/ 3882 w 10000"/>
                <a:gd name="connsiteY194" fmla="*/ 4744 h 10000"/>
                <a:gd name="connsiteX195" fmla="*/ 3907 w 10000"/>
                <a:gd name="connsiteY195" fmla="*/ 4808 h 10000"/>
                <a:gd name="connsiteX196" fmla="*/ 3925 w 10000"/>
                <a:gd name="connsiteY196" fmla="*/ 4782 h 10000"/>
                <a:gd name="connsiteX197" fmla="*/ 3943 w 10000"/>
                <a:gd name="connsiteY197" fmla="*/ 4590 h 10000"/>
                <a:gd name="connsiteX198" fmla="*/ 3961 w 10000"/>
                <a:gd name="connsiteY198" fmla="*/ 4654 h 10000"/>
                <a:gd name="connsiteX199" fmla="*/ 3990 w 10000"/>
                <a:gd name="connsiteY199" fmla="*/ 4782 h 10000"/>
                <a:gd name="connsiteX200" fmla="*/ 4008 w 10000"/>
                <a:gd name="connsiteY200" fmla="*/ 4872 h 10000"/>
                <a:gd name="connsiteX201" fmla="*/ 4026 w 10000"/>
                <a:gd name="connsiteY201" fmla="*/ 4179 h 10000"/>
                <a:gd name="connsiteX202" fmla="*/ 4051 w 10000"/>
                <a:gd name="connsiteY202" fmla="*/ 2423 h 10000"/>
                <a:gd name="connsiteX203" fmla="*/ 4069 w 10000"/>
                <a:gd name="connsiteY203" fmla="*/ 923 h 10000"/>
                <a:gd name="connsiteX204" fmla="*/ 4087 w 10000"/>
                <a:gd name="connsiteY204" fmla="*/ 0 h 10000"/>
                <a:gd name="connsiteX205" fmla="*/ 4105 w 10000"/>
                <a:gd name="connsiteY205" fmla="*/ 1051 h 10000"/>
                <a:gd name="connsiteX206" fmla="*/ 4123 w 10000"/>
                <a:gd name="connsiteY206" fmla="*/ 4487 h 10000"/>
                <a:gd name="connsiteX207" fmla="*/ 4141 w 10000"/>
                <a:gd name="connsiteY207" fmla="*/ 7705 h 10000"/>
                <a:gd name="connsiteX208" fmla="*/ 4167 w 10000"/>
                <a:gd name="connsiteY208" fmla="*/ 9397 h 10000"/>
                <a:gd name="connsiteX209" fmla="*/ 4185 w 10000"/>
                <a:gd name="connsiteY209" fmla="*/ 9397 h 10000"/>
                <a:gd name="connsiteX210" fmla="*/ 4203 w 10000"/>
                <a:gd name="connsiteY210" fmla="*/ 8436 h 10000"/>
                <a:gd name="connsiteX211" fmla="*/ 4232 w 10000"/>
                <a:gd name="connsiteY211" fmla="*/ 7679 h 10000"/>
                <a:gd name="connsiteX212" fmla="*/ 4250 w 10000"/>
                <a:gd name="connsiteY212" fmla="*/ 7231 h 10000"/>
                <a:gd name="connsiteX213" fmla="*/ 4268 w 10000"/>
                <a:gd name="connsiteY213" fmla="*/ 6436 h 10000"/>
                <a:gd name="connsiteX214" fmla="*/ 4286 w 10000"/>
                <a:gd name="connsiteY214" fmla="*/ 5538 h 10000"/>
                <a:gd name="connsiteX215" fmla="*/ 4304 w 10000"/>
                <a:gd name="connsiteY215" fmla="*/ 4872 h 10000"/>
                <a:gd name="connsiteX216" fmla="*/ 4329 w 10000"/>
                <a:gd name="connsiteY216" fmla="*/ 4423 h 10000"/>
                <a:gd name="connsiteX217" fmla="*/ 4347 w 10000"/>
                <a:gd name="connsiteY217" fmla="*/ 4462 h 10000"/>
                <a:gd name="connsiteX218" fmla="*/ 4365 w 10000"/>
                <a:gd name="connsiteY218" fmla="*/ 3885 h 10000"/>
                <a:gd name="connsiteX219" fmla="*/ 4383 w 10000"/>
                <a:gd name="connsiteY219" fmla="*/ 2744 h 10000"/>
                <a:gd name="connsiteX220" fmla="*/ 4401 w 10000"/>
                <a:gd name="connsiteY220" fmla="*/ 1949 h 10000"/>
                <a:gd name="connsiteX221" fmla="*/ 4426 w 10000"/>
                <a:gd name="connsiteY221" fmla="*/ 2897 h 10000"/>
                <a:gd name="connsiteX222" fmla="*/ 4444 w 10000"/>
                <a:gd name="connsiteY222" fmla="*/ 5833 h 10000"/>
                <a:gd name="connsiteX223" fmla="*/ 4473 w 10000"/>
                <a:gd name="connsiteY223" fmla="*/ 8000 h 10000"/>
                <a:gd name="connsiteX224" fmla="*/ 4491 w 10000"/>
                <a:gd name="connsiteY224" fmla="*/ 8090 h 10000"/>
                <a:gd name="connsiteX225" fmla="*/ 4509 w 10000"/>
                <a:gd name="connsiteY225" fmla="*/ 7103 h 10000"/>
                <a:gd name="connsiteX226" fmla="*/ 4527 w 10000"/>
                <a:gd name="connsiteY226" fmla="*/ 6205 h 10000"/>
                <a:gd name="connsiteX227" fmla="*/ 4545 w 10000"/>
                <a:gd name="connsiteY227" fmla="*/ 5641 h 10000"/>
                <a:gd name="connsiteX228" fmla="*/ 4563 w 10000"/>
                <a:gd name="connsiteY228" fmla="*/ 5321 h 10000"/>
                <a:gd name="connsiteX229" fmla="*/ 4589 w 10000"/>
                <a:gd name="connsiteY229" fmla="*/ 5154 h 10000"/>
                <a:gd name="connsiteX230" fmla="*/ 4607 w 10000"/>
                <a:gd name="connsiteY230" fmla="*/ 4872 h 10000"/>
                <a:gd name="connsiteX231" fmla="*/ 4625 w 10000"/>
                <a:gd name="connsiteY231" fmla="*/ 4526 h 10000"/>
                <a:gd name="connsiteX232" fmla="*/ 4654 w 10000"/>
                <a:gd name="connsiteY232" fmla="*/ 4333 h 10000"/>
                <a:gd name="connsiteX233" fmla="*/ 4672 w 10000"/>
                <a:gd name="connsiteY233" fmla="*/ 4115 h 10000"/>
                <a:gd name="connsiteX234" fmla="*/ 4686 w 10000"/>
                <a:gd name="connsiteY234" fmla="*/ 3859 h 10000"/>
                <a:gd name="connsiteX235" fmla="*/ 4704 w 10000"/>
                <a:gd name="connsiteY235" fmla="*/ 3692 h 10000"/>
                <a:gd name="connsiteX236" fmla="*/ 4722 w 10000"/>
                <a:gd name="connsiteY236" fmla="*/ 3603 h 10000"/>
                <a:gd name="connsiteX237" fmla="*/ 4751 w 10000"/>
                <a:gd name="connsiteY237" fmla="*/ 3821 h 10000"/>
                <a:gd name="connsiteX238" fmla="*/ 4769 w 10000"/>
                <a:gd name="connsiteY238" fmla="*/ 4590 h 10000"/>
                <a:gd name="connsiteX239" fmla="*/ 4787 w 10000"/>
                <a:gd name="connsiteY239" fmla="*/ 5103 h 10000"/>
                <a:gd name="connsiteX240" fmla="*/ 4805 w 10000"/>
                <a:gd name="connsiteY240" fmla="*/ 5346 h 10000"/>
                <a:gd name="connsiteX241" fmla="*/ 4830 w 10000"/>
                <a:gd name="connsiteY241" fmla="*/ 5474 h 10000"/>
                <a:gd name="connsiteX242" fmla="*/ 4848 w 10000"/>
                <a:gd name="connsiteY242" fmla="*/ 5538 h 10000"/>
                <a:gd name="connsiteX243" fmla="*/ 4867 w 10000"/>
                <a:gd name="connsiteY243" fmla="*/ 5513 h 10000"/>
                <a:gd name="connsiteX244" fmla="*/ 4885 w 10000"/>
                <a:gd name="connsiteY244" fmla="*/ 5218 h 10000"/>
                <a:gd name="connsiteX245" fmla="*/ 4913 w 10000"/>
                <a:gd name="connsiteY245" fmla="*/ 4744 h 10000"/>
                <a:gd name="connsiteX246" fmla="*/ 4931 w 10000"/>
                <a:gd name="connsiteY246" fmla="*/ 4397 h 10000"/>
                <a:gd name="connsiteX247" fmla="*/ 4949 w 10000"/>
                <a:gd name="connsiteY247" fmla="*/ 3821 h 10000"/>
                <a:gd name="connsiteX248" fmla="*/ 4964 w 10000"/>
                <a:gd name="connsiteY248" fmla="*/ 3372 h 10000"/>
                <a:gd name="connsiteX249" fmla="*/ 4982 w 10000"/>
                <a:gd name="connsiteY249" fmla="*/ 3372 h 10000"/>
                <a:gd name="connsiteX250" fmla="*/ 5000 w 10000"/>
                <a:gd name="connsiteY250" fmla="*/ 3795 h 10000"/>
                <a:gd name="connsiteX251" fmla="*/ 5029 w 10000"/>
                <a:gd name="connsiteY251" fmla="*/ 5192 h 10000"/>
                <a:gd name="connsiteX252" fmla="*/ 5054 w 10000"/>
                <a:gd name="connsiteY252" fmla="*/ 6436 h 10000"/>
                <a:gd name="connsiteX253" fmla="*/ 5072 w 10000"/>
                <a:gd name="connsiteY253" fmla="*/ 7321 h 10000"/>
                <a:gd name="connsiteX254" fmla="*/ 5090 w 10000"/>
                <a:gd name="connsiteY254" fmla="*/ 7359 h 10000"/>
                <a:gd name="connsiteX255" fmla="*/ 5108 w 10000"/>
                <a:gd name="connsiteY255" fmla="*/ 6846 h 10000"/>
                <a:gd name="connsiteX256" fmla="*/ 5126 w 10000"/>
                <a:gd name="connsiteY256" fmla="*/ 6179 h 10000"/>
                <a:gd name="connsiteX257" fmla="*/ 5144 w 10000"/>
                <a:gd name="connsiteY257" fmla="*/ 5897 h 10000"/>
                <a:gd name="connsiteX258" fmla="*/ 5162 w 10000"/>
                <a:gd name="connsiteY258" fmla="*/ 5538 h 10000"/>
                <a:gd name="connsiteX259" fmla="*/ 5191 w 10000"/>
                <a:gd name="connsiteY259" fmla="*/ 4590 h 10000"/>
                <a:gd name="connsiteX260" fmla="*/ 5209 w 10000"/>
                <a:gd name="connsiteY260" fmla="*/ 3064 h 10000"/>
                <a:gd name="connsiteX261" fmla="*/ 5227 w 10000"/>
                <a:gd name="connsiteY261" fmla="*/ 2615 h 10000"/>
                <a:gd name="connsiteX262" fmla="*/ 5253 w 10000"/>
                <a:gd name="connsiteY262" fmla="*/ 3474 h 10000"/>
                <a:gd name="connsiteX263" fmla="*/ 5271 w 10000"/>
                <a:gd name="connsiteY263" fmla="*/ 4359 h 10000"/>
                <a:gd name="connsiteX264" fmla="*/ 5289 w 10000"/>
                <a:gd name="connsiteY264" fmla="*/ 5321 h 10000"/>
                <a:gd name="connsiteX265" fmla="*/ 5307 w 10000"/>
                <a:gd name="connsiteY265" fmla="*/ 7013 h 10000"/>
                <a:gd name="connsiteX266" fmla="*/ 5332 w 10000"/>
                <a:gd name="connsiteY266" fmla="*/ 8179 h 10000"/>
                <a:gd name="connsiteX267" fmla="*/ 5350 w 10000"/>
                <a:gd name="connsiteY267" fmla="*/ 8115 h 10000"/>
                <a:gd name="connsiteX268" fmla="*/ 5368 w 10000"/>
                <a:gd name="connsiteY268" fmla="*/ 7256 h 10000"/>
                <a:gd name="connsiteX269" fmla="*/ 5386 w 10000"/>
                <a:gd name="connsiteY269" fmla="*/ 6269 h 10000"/>
                <a:gd name="connsiteX270" fmla="*/ 5404 w 10000"/>
                <a:gd name="connsiteY270" fmla="*/ 5410 h 10000"/>
                <a:gd name="connsiteX271" fmla="*/ 5422 w 10000"/>
                <a:gd name="connsiteY271" fmla="*/ 4974 h 10000"/>
                <a:gd name="connsiteX272" fmla="*/ 5451 w 10000"/>
                <a:gd name="connsiteY272" fmla="*/ 4551 h 10000"/>
                <a:gd name="connsiteX273" fmla="*/ 5469 w 10000"/>
                <a:gd name="connsiteY273" fmla="*/ 4231 h 10000"/>
                <a:gd name="connsiteX274" fmla="*/ 5487 w 10000"/>
                <a:gd name="connsiteY274" fmla="*/ 3885 h 10000"/>
                <a:gd name="connsiteX275" fmla="*/ 5512 w 10000"/>
                <a:gd name="connsiteY275" fmla="*/ 3667 h 10000"/>
                <a:gd name="connsiteX276" fmla="*/ 5530 w 10000"/>
                <a:gd name="connsiteY276" fmla="*/ 3218 h 10000"/>
                <a:gd name="connsiteX277" fmla="*/ 5548 w 10000"/>
                <a:gd name="connsiteY277" fmla="*/ 3192 h 10000"/>
                <a:gd name="connsiteX278" fmla="*/ 5566 w 10000"/>
                <a:gd name="connsiteY278" fmla="*/ 3731 h 10000"/>
                <a:gd name="connsiteX279" fmla="*/ 5592 w 10000"/>
                <a:gd name="connsiteY279" fmla="*/ 4615 h 10000"/>
                <a:gd name="connsiteX280" fmla="*/ 5610 w 10000"/>
                <a:gd name="connsiteY280" fmla="*/ 5321 h 10000"/>
                <a:gd name="connsiteX281" fmla="*/ 5628 w 10000"/>
                <a:gd name="connsiteY281" fmla="*/ 5731 h 10000"/>
                <a:gd name="connsiteX282" fmla="*/ 5657 w 10000"/>
                <a:gd name="connsiteY282" fmla="*/ 6090 h 10000"/>
                <a:gd name="connsiteX283" fmla="*/ 5675 w 10000"/>
                <a:gd name="connsiteY283" fmla="*/ 6026 h 10000"/>
                <a:gd name="connsiteX284" fmla="*/ 5693 w 10000"/>
                <a:gd name="connsiteY284" fmla="*/ 5321 h 10000"/>
                <a:gd name="connsiteX285" fmla="*/ 5711 w 10000"/>
                <a:gd name="connsiteY285" fmla="*/ 4397 h 10000"/>
                <a:gd name="connsiteX286" fmla="*/ 5729 w 10000"/>
                <a:gd name="connsiteY286" fmla="*/ 4077 h 10000"/>
                <a:gd name="connsiteX287" fmla="*/ 5747 w 10000"/>
                <a:gd name="connsiteY287" fmla="*/ 4051 h 10000"/>
                <a:gd name="connsiteX288" fmla="*/ 5772 w 10000"/>
                <a:gd name="connsiteY288" fmla="*/ 4974 h 10000"/>
                <a:gd name="connsiteX289" fmla="*/ 5790 w 10000"/>
                <a:gd name="connsiteY289" fmla="*/ 5897 h 10000"/>
                <a:gd name="connsiteX290" fmla="*/ 5808 w 10000"/>
                <a:gd name="connsiteY290" fmla="*/ 5795 h 10000"/>
                <a:gd name="connsiteX291" fmla="*/ 5826 w 10000"/>
                <a:gd name="connsiteY291" fmla="*/ 5321 h 10000"/>
                <a:gd name="connsiteX292" fmla="*/ 5851 w 10000"/>
                <a:gd name="connsiteY292" fmla="*/ 5064 h 10000"/>
                <a:gd name="connsiteX293" fmla="*/ 5869 w 10000"/>
                <a:gd name="connsiteY293" fmla="*/ 5321 h 10000"/>
                <a:gd name="connsiteX294" fmla="*/ 5887 w 10000"/>
                <a:gd name="connsiteY294" fmla="*/ 5154 h 10000"/>
                <a:gd name="connsiteX295" fmla="*/ 5905 w 10000"/>
                <a:gd name="connsiteY295" fmla="*/ 4936 h 10000"/>
                <a:gd name="connsiteX296" fmla="*/ 5934 w 10000"/>
                <a:gd name="connsiteY296" fmla="*/ 4462 h 10000"/>
                <a:gd name="connsiteX297" fmla="*/ 6068 w 10000"/>
                <a:gd name="connsiteY297" fmla="*/ 4846 h 10000"/>
                <a:gd name="connsiteX298" fmla="*/ 6093 w 10000"/>
                <a:gd name="connsiteY298" fmla="*/ 4487 h 10000"/>
                <a:gd name="connsiteX299" fmla="*/ 6194 w 10000"/>
                <a:gd name="connsiteY299" fmla="*/ 4013 h 10000"/>
                <a:gd name="connsiteX300" fmla="*/ 6212 w 10000"/>
                <a:gd name="connsiteY300" fmla="*/ 3064 h 10000"/>
                <a:gd name="connsiteX301" fmla="*/ 6273 w 10000"/>
                <a:gd name="connsiteY301" fmla="*/ 5923 h 10000"/>
                <a:gd name="connsiteX302" fmla="*/ 6291 w 10000"/>
                <a:gd name="connsiteY302" fmla="*/ 7321 h 10000"/>
                <a:gd name="connsiteX303" fmla="*/ 6310 w 10000"/>
                <a:gd name="connsiteY303" fmla="*/ 7641 h 10000"/>
                <a:gd name="connsiteX304" fmla="*/ 6328 w 10000"/>
                <a:gd name="connsiteY304" fmla="*/ 7359 h 10000"/>
                <a:gd name="connsiteX305" fmla="*/ 6346 w 10000"/>
                <a:gd name="connsiteY305" fmla="*/ 5833 h 10000"/>
                <a:gd name="connsiteX306" fmla="*/ 6454 w 10000"/>
                <a:gd name="connsiteY306" fmla="*/ 6436 h 10000"/>
                <a:gd name="connsiteX307" fmla="*/ 6472 w 10000"/>
                <a:gd name="connsiteY307" fmla="*/ 8628 h 10000"/>
                <a:gd name="connsiteX308" fmla="*/ 6490 w 10000"/>
                <a:gd name="connsiteY308" fmla="*/ 9077 h 10000"/>
                <a:gd name="connsiteX309" fmla="*/ 6515 w 10000"/>
                <a:gd name="connsiteY309" fmla="*/ 8603 h 10000"/>
                <a:gd name="connsiteX310" fmla="*/ 6533 w 10000"/>
                <a:gd name="connsiteY310" fmla="*/ 7679 h 10000"/>
                <a:gd name="connsiteX311" fmla="*/ 6551 w 10000"/>
                <a:gd name="connsiteY311" fmla="*/ 6846 h 10000"/>
                <a:gd name="connsiteX312" fmla="*/ 6569 w 10000"/>
                <a:gd name="connsiteY312" fmla="*/ 6090 h 10000"/>
                <a:gd name="connsiteX313" fmla="*/ 6587 w 10000"/>
                <a:gd name="connsiteY313" fmla="*/ 5128 h 10000"/>
                <a:gd name="connsiteX314" fmla="*/ 6605 w 10000"/>
                <a:gd name="connsiteY314" fmla="*/ 4013 h 10000"/>
                <a:gd name="connsiteX315" fmla="*/ 6631 w 10000"/>
                <a:gd name="connsiteY315" fmla="*/ 3372 h 10000"/>
                <a:gd name="connsiteX316" fmla="*/ 6696 w 10000"/>
                <a:gd name="connsiteY316" fmla="*/ 4551 h 10000"/>
                <a:gd name="connsiteX317" fmla="*/ 6714 w 10000"/>
                <a:gd name="connsiteY317" fmla="*/ 4333 h 10000"/>
                <a:gd name="connsiteX318" fmla="*/ 6732 w 10000"/>
                <a:gd name="connsiteY318" fmla="*/ 4269 h 10000"/>
                <a:gd name="connsiteX319" fmla="*/ 6750 w 10000"/>
                <a:gd name="connsiteY319" fmla="*/ 4333 h 10000"/>
                <a:gd name="connsiteX320" fmla="*/ 6793 w 10000"/>
                <a:gd name="connsiteY320" fmla="*/ 4936 h 10000"/>
                <a:gd name="connsiteX321" fmla="*/ 6811 w 10000"/>
                <a:gd name="connsiteY321" fmla="*/ 4974 h 10000"/>
                <a:gd name="connsiteX322" fmla="*/ 6847 w 10000"/>
                <a:gd name="connsiteY322" fmla="*/ 4423 h 10000"/>
                <a:gd name="connsiteX323" fmla="*/ 6876 w 10000"/>
                <a:gd name="connsiteY323" fmla="*/ 4462 h 10000"/>
                <a:gd name="connsiteX324" fmla="*/ 6890 w 10000"/>
                <a:gd name="connsiteY324" fmla="*/ 4526 h 10000"/>
                <a:gd name="connsiteX325" fmla="*/ 6955 w 10000"/>
                <a:gd name="connsiteY325" fmla="*/ 5513 h 10000"/>
                <a:gd name="connsiteX326" fmla="*/ 6973 w 10000"/>
                <a:gd name="connsiteY326" fmla="*/ 6051 h 10000"/>
                <a:gd name="connsiteX327" fmla="*/ 6991 w 10000"/>
                <a:gd name="connsiteY327" fmla="*/ 5897 h 10000"/>
                <a:gd name="connsiteX328" fmla="*/ 7009 w 10000"/>
                <a:gd name="connsiteY328" fmla="*/ 5577 h 10000"/>
                <a:gd name="connsiteX329" fmla="*/ 7027 w 10000"/>
                <a:gd name="connsiteY329" fmla="*/ 5321 h 10000"/>
                <a:gd name="connsiteX330" fmla="*/ 7053 w 10000"/>
                <a:gd name="connsiteY330" fmla="*/ 4936 h 10000"/>
                <a:gd name="connsiteX331" fmla="*/ 7071 w 10000"/>
                <a:gd name="connsiteY331" fmla="*/ 4654 h 10000"/>
                <a:gd name="connsiteX332" fmla="*/ 7089 w 10000"/>
                <a:gd name="connsiteY332" fmla="*/ 4526 h 10000"/>
                <a:gd name="connsiteX333" fmla="*/ 7118 w 10000"/>
                <a:gd name="connsiteY333" fmla="*/ 4487 h 10000"/>
                <a:gd name="connsiteX334" fmla="*/ 7136 w 10000"/>
                <a:gd name="connsiteY334" fmla="*/ 4590 h 10000"/>
                <a:gd name="connsiteX335" fmla="*/ 7154 w 10000"/>
                <a:gd name="connsiteY335" fmla="*/ 5218 h 10000"/>
                <a:gd name="connsiteX336" fmla="*/ 7168 w 10000"/>
                <a:gd name="connsiteY336" fmla="*/ 5218 h 10000"/>
                <a:gd name="connsiteX337" fmla="*/ 7186 w 10000"/>
                <a:gd name="connsiteY337" fmla="*/ 4654 h 10000"/>
                <a:gd name="connsiteX338" fmla="*/ 7215 w 10000"/>
                <a:gd name="connsiteY338" fmla="*/ 4423 h 10000"/>
                <a:gd name="connsiteX339" fmla="*/ 7233 w 10000"/>
                <a:gd name="connsiteY339" fmla="*/ 4654 h 10000"/>
                <a:gd name="connsiteX340" fmla="*/ 7251 w 10000"/>
                <a:gd name="connsiteY340" fmla="*/ 5154 h 10000"/>
                <a:gd name="connsiteX341" fmla="*/ 7276 w 10000"/>
                <a:gd name="connsiteY341" fmla="*/ 5731 h 10000"/>
                <a:gd name="connsiteX342" fmla="*/ 7294 w 10000"/>
                <a:gd name="connsiteY342" fmla="*/ 6051 h 10000"/>
                <a:gd name="connsiteX343" fmla="*/ 7312 w 10000"/>
                <a:gd name="connsiteY343" fmla="*/ 5962 h 10000"/>
                <a:gd name="connsiteX344" fmla="*/ 7330 w 10000"/>
                <a:gd name="connsiteY344" fmla="*/ 5897 h 10000"/>
                <a:gd name="connsiteX345" fmla="*/ 7348 w 10000"/>
                <a:gd name="connsiteY345" fmla="*/ 5321 h 10000"/>
                <a:gd name="connsiteX346" fmla="*/ 7367 w 10000"/>
                <a:gd name="connsiteY346" fmla="*/ 4679 h 10000"/>
                <a:gd name="connsiteX347" fmla="*/ 7395 w 10000"/>
                <a:gd name="connsiteY347" fmla="*/ 4115 h 10000"/>
                <a:gd name="connsiteX348" fmla="*/ 7413 w 10000"/>
                <a:gd name="connsiteY348" fmla="*/ 3474 h 10000"/>
                <a:gd name="connsiteX349" fmla="*/ 7431 w 10000"/>
                <a:gd name="connsiteY349" fmla="*/ 3410 h 10000"/>
                <a:gd name="connsiteX350" fmla="*/ 7446 w 10000"/>
                <a:gd name="connsiteY350" fmla="*/ 4808 h 10000"/>
                <a:gd name="connsiteX351" fmla="*/ 7475 w 10000"/>
                <a:gd name="connsiteY351" fmla="*/ 6090 h 10000"/>
                <a:gd name="connsiteX352" fmla="*/ 7493 w 10000"/>
                <a:gd name="connsiteY352" fmla="*/ 5833 h 10000"/>
                <a:gd name="connsiteX353" fmla="*/ 7511 w 10000"/>
                <a:gd name="connsiteY353" fmla="*/ 4359 h 10000"/>
                <a:gd name="connsiteX354" fmla="*/ 7536 w 10000"/>
                <a:gd name="connsiteY354" fmla="*/ 2705 h 10000"/>
                <a:gd name="connsiteX355" fmla="*/ 7554 w 10000"/>
                <a:gd name="connsiteY355" fmla="*/ 1974 h 10000"/>
                <a:gd name="connsiteX356" fmla="*/ 7572 w 10000"/>
                <a:gd name="connsiteY356" fmla="*/ 4013 h 10000"/>
                <a:gd name="connsiteX357" fmla="*/ 7590 w 10000"/>
                <a:gd name="connsiteY357" fmla="*/ 6372 h 10000"/>
                <a:gd name="connsiteX358" fmla="*/ 7608 w 10000"/>
                <a:gd name="connsiteY358" fmla="*/ 7808 h 10000"/>
                <a:gd name="connsiteX359" fmla="*/ 7626 w 10000"/>
                <a:gd name="connsiteY359" fmla="*/ 7577 h 10000"/>
                <a:gd name="connsiteX360" fmla="*/ 7655 w 10000"/>
                <a:gd name="connsiteY360" fmla="*/ 7295 h 10000"/>
                <a:gd name="connsiteX361" fmla="*/ 7673 w 10000"/>
                <a:gd name="connsiteY361" fmla="*/ 7321 h 10000"/>
                <a:gd name="connsiteX362" fmla="*/ 7691 w 10000"/>
                <a:gd name="connsiteY362" fmla="*/ 7551 h 10000"/>
                <a:gd name="connsiteX363" fmla="*/ 7716 w 10000"/>
                <a:gd name="connsiteY363" fmla="*/ 7679 h 10000"/>
                <a:gd name="connsiteX364" fmla="*/ 7734 w 10000"/>
                <a:gd name="connsiteY364" fmla="*/ 7231 h 10000"/>
                <a:gd name="connsiteX365" fmla="*/ 7753 w 10000"/>
                <a:gd name="connsiteY365" fmla="*/ 6526 h 10000"/>
                <a:gd name="connsiteX366" fmla="*/ 7771 w 10000"/>
                <a:gd name="connsiteY366" fmla="*/ 5859 h 10000"/>
                <a:gd name="connsiteX367" fmla="*/ 7796 w 10000"/>
                <a:gd name="connsiteY367" fmla="*/ 5154 h 10000"/>
                <a:gd name="connsiteX368" fmla="*/ 7814 w 10000"/>
                <a:gd name="connsiteY368" fmla="*/ 4615 h 10000"/>
                <a:gd name="connsiteX369" fmla="*/ 7832 w 10000"/>
                <a:gd name="connsiteY369" fmla="*/ 3949 h 10000"/>
                <a:gd name="connsiteX370" fmla="*/ 7850 w 10000"/>
                <a:gd name="connsiteY370" fmla="*/ 3474 h 10000"/>
                <a:gd name="connsiteX371" fmla="*/ 7868 w 10000"/>
                <a:gd name="connsiteY371" fmla="*/ 2936 h 10000"/>
                <a:gd name="connsiteX372" fmla="*/ 7897 w 10000"/>
                <a:gd name="connsiteY372" fmla="*/ 2808 h 10000"/>
                <a:gd name="connsiteX373" fmla="*/ 7915 w 10000"/>
                <a:gd name="connsiteY373" fmla="*/ 3474 h 10000"/>
                <a:gd name="connsiteX374" fmla="*/ 7933 w 10000"/>
                <a:gd name="connsiteY374" fmla="*/ 4462 h 10000"/>
                <a:gd name="connsiteX375" fmla="*/ 7951 w 10000"/>
                <a:gd name="connsiteY375" fmla="*/ 4590 h 10000"/>
                <a:gd name="connsiteX376" fmla="*/ 7976 w 10000"/>
                <a:gd name="connsiteY376" fmla="*/ 4333 h 10000"/>
                <a:gd name="connsiteX377" fmla="*/ 7994 w 10000"/>
                <a:gd name="connsiteY377" fmla="*/ 4295 h 10000"/>
                <a:gd name="connsiteX378" fmla="*/ 8012 w 10000"/>
                <a:gd name="connsiteY378" fmla="*/ 4205 h 10000"/>
                <a:gd name="connsiteX379" fmla="*/ 8030 w 10000"/>
                <a:gd name="connsiteY379" fmla="*/ 3949 h 10000"/>
                <a:gd name="connsiteX380" fmla="*/ 8048 w 10000"/>
                <a:gd name="connsiteY380" fmla="*/ 4654 h 10000"/>
                <a:gd name="connsiteX381" fmla="*/ 8074 w 10000"/>
                <a:gd name="connsiteY381" fmla="*/ 5282 h 10000"/>
                <a:gd name="connsiteX382" fmla="*/ 8092 w 10000"/>
                <a:gd name="connsiteY382" fmla="*/ 6051 h 10000"/>
                <a:gd name="connsiteX383" fmla="*/ 8120 w 10000"/>
                <a:gd name="connsiteY383" fmla="*/ 6718 h 10000"/>
                <a:gd name="connsiteX384" fmla="*/ 8139 w 10000"/>
                <a:gd name="connsiteY384" fmla="*/ 6821 h 10000"/>
                <a:gd name="connsiteX385" fmla="*/ 8157 w 10000"/>
                <a:gd name="connsiteY385" fmla="*/ 6462 h 10000"/>
                <a:gd name="connsiteX386" fmla="*/ 8175 w 10000"/>
                <a:gd name="connsiteY386" fmla="*/ 5321 h 10000"/>
                <a:gd name="connsiteX387" fmla="*/ 8193 w 10000"/>
                <a:gd name="connsiteY387" fmla="*/ 2769 h 10000"/>
                <a:gd name="connsiteX388" fmla="*/ 8211 w 10000"/>
                <a:gd name="connsiteY388" fmla="*/ 1244 h 10000"/>
                <a:gd name="connsiteX389" fmla="*/ 8229 w 10000"/>
                <a:gd name="connsiteY389" fmla="*/ 962 h 10000"/>
                <a:gd name="connsiteX390" fmla="*/ 8254 w 10000"/>
                <a:gd name="connsiteY390" fmla="*/ 3603 h 10000"/>
                <a:gd name="connsiteX391" fmla="*/ 8272 w 10000"/>
                <a:gd name="connsiteY391" fmla="*/ 6846 h 10000"/>
                <a:gd name="connsiteX392" fmla="*/ 8297 w 10000"/>
                <a:gd name="connsiteY392" fmla="*/ 8282 h 10000"/>
                <a:gd name="connsiteX393" fmla="*/ 8315 w 10000"/>
                <a:gd name="connsiteY393" fmla="*/ 8218 h 10000"/>
                <a:gd name="connsiteX394" fmla="*/ 8333 w 10000"/>
                <a:gd name="connsiteY394" fmla="*/ 7679 h 10000"/>
                <a:gd name="connsiteX395" fmla="*/ 8351 w 10000"/>
                <a:gd name="connsiteY395" fmla="*/ 7038 h 10000"/>
                <a:gd name="connsiteX396" fmla="*/ 8369 w 10000"/>
                <a:gd name="connsiteY396" fmla="*/ 6436 h 10000"/>
                <a:gd name="connsiteX397" fmla="*/ 8398 w 10000"/>
                <a:gd name="connsiteY397" fmla="*/ 6115 h 10000"/>
                <a:gd name="connsiteX398" fmla="*/ 8416 w 10000"/>
                <a:gd name="connsiteY398" fmla="*/ 5833 h 10000"/>
                <a:gd name="connsiteX399" fmla="*/ 8434 w 10000"/>
                <a:gd name="connsiteY399" fmla="*/ 5449 h 10000"/>
                <a:gd name="connsiteX400" fmla="*/ 8452 w 10000"/>
                <a:gd name="connsiteY400" fmla="*/ 4872 h 10000"/>
                <a:gd name="connsiteX401" fmla="*/ 8470 w 10000"/>
                <a:gd name="connsiteY401" fmla="*/ 4333 h 10000"/>
                <a:gd name="connsiteX402" fmla="*/ 8496 w 10000"/>
                <a:gd name="connsiteY402" fmla="*/ 3795 h 10000"/>
                <a:gd name="connsiteX403" fmla="*/ 8514 w 10000"/>
                <a:gd name="connsiteY403" fmla="*/ 3538 h 10000"/>
                <a:gd name="connsiteX404" fmla="*/ 8532 w 10000"/>
                <a:gd name="connsiteY404" fmla="*/ 3244 h 10000"/>
                <a:gd name="connsiteX405" fmla="*/ 8557 w 10000"/>
                <a:gd name="connsiteY405" fmla="*/ 3372 h 10000"/>
                <a:gd name="connsiteX406" fmla="*/ 8575 w 10000"/>
                <a:gd name="connsiteY406" fmla="*/ 3244 h 10000"/>
                <a:gd name="connsiteX407" fmla="*/ 8593 w 10000"/>
                <a:gd name="connsiteY407" fmla="*/ 2513 h 10000"/>
                <a:gd name="connsiteX408" fmla="*/ 8611 w 10000"/>
                <a:gd name="connsiteY408" fmla="*/ 2897 h 10000"/>
                <a:gd name="connsiteX409" fmla="*/ 8629 w 10000"/>
                <a:gd name="connsiteY409" fmla="*/ 5128 h 10000"/>
                <a:gd name="connsiteX410" fmla="*/ 8658 w 10000"/>
                <a:gd name="connsiteY410" fmla="*/ 6846 h 10000"/>
                <a:gd name="connsiteX411" fmla="*/ 8676 w 10000"/>
                <a:gd name="connsiteY411" fmla="*/ 7038 h 10000"/>
                <a:gd name="connsiteX412" fmla="*/ 8694 w 10000"/>
                <a:gd name="connsiteY412" fmla="*/ 6821 h 10000"/>
                <a:gd name="connsiteX413" fmla="*/ 8719 w 10000"/>
                <a:gd name="connsiteY413" fmla="*/ 6051 h 10000"/>
                <a:gd name="connsiteX414" fmla="*/ 8737 w 10000"/>
                <a:gd name="connsiteY414" fmla="*/ 4974 h 10000"/>
                <a:gd name="connsiteX415" fmla="*/ 8755 w 10000"/>
                <a:gd name="connsiteY415" fmla="*/ 3885 h 10000"/>
                <a:gd name="connsiteX416" fmla="*/ 8773 w 10000"/>
                <a:gd name="connsiteY416" fmla="*/ 3795 h 10000"/>
                <a:gd name="connsiteX417" fmla="*/ 8791 w 10000"/>
                <a:gd name="connsiteY417" fmla="*/ 4910 h 10000"/>
                <a:gd name="connsiteX418" fmla="*/ 8810 w 10000"/>
                <a:gd name="connsiteY418" fmla="*/ 6590 h 10000"/>
                <a:gd name="connsiteX419" fmla="*/ 8835 w 10000"/>
                <a:gd name="connsiteY419" fmla="*/ 7705 h 10000"/>
                <a:gd name="connsiteX420" fmla="*/ 8853 w 10000"/>
                <a:gd name="connsiteY420" fmla="*/ 7641 h 10000"/>
                <a:gd name="connsiteX421" fmla="*/ 8871 w 10000"/>
                <a:gd name="connsiteY421" fmla="*/ 6974 h 10000"/>
                <a:gd name="connsiteX422" fmla="*/ 8889 w 10000"/>
                <a:gd name="connsiteY422" fmla="*/ 6244 h 10000"/>
                <a:gd name="connsiteX423" fmla="*/ 8918 w 10000"/>
                <a:gd name="connsiteY423" fmla="*/ 5667 h 10000"/>
                <a:gd name="connsiteX424" fmla="*/ 8936 w 10000"/>
                <a:gd name="connsiteY424" fmla="*/ 5282 h 10000"/>
                <a:gd name="connsiteX425" fmla="*/ 8954 w 10000"/>
                <a:gd name="connsiteY425" fmla="*/ 4782 h 10000"/>
                <a:gd name="connsiteX426" fmla="*/ 8972 w 10000"/>
                <a:gd name="connsiteY426" fmla="*/ 3987 h 10000"/>
                <a:gd name="connsiteX427" fmla="*/ 8997 w 10000"/>
                <a:gd name="connsiteY427" fmla="*/ 3244 h 10000"/>
                <a:gd name="connsiteX428" fmla="*/ 9015 w 10000"/>
                <a:gd name="connsiteY428" fmla="*/ 2872 h 10000"/>
                <a:gd name="connsiteX429" fmla="*/ 9033 w 10000"/>
                <a:gd name="connsiteY429" fmla="*/ 2962 h 10000"/>
                <a:gd name="connsiteX430" fmla="*/ 9051 w 10000"/>
                <a:gd name="connsiteY430" fmla="*/ 3667 h 10000"/>
                <a:gd name="connsiteX431" fmla="*/ 9069 w 10000"/>
                <a:gd name="connsiteY431" fmla="*/ 5321 h 10000"/>
                <a:gd name="connsiteX432" fmla="*/ 9098 w 10000"/>
                <a:gd name="connsiteY432" fmla="*/ 6462 h 10000"/>
                <a:gd name="connsiteX433" fmla="*/ 9113 w 10000"/>
                <a:gd name="connsiteY433" fmla="*/ 6051 h 10000"/>
                <a:gd name="connsiteX434" fmla="*/ 9141 w 10000"/>
                <a:gd name="connsiteY434" fmla="*/ 5103 h 10000"/>
                <a:gd name="connsiteX435" fmla="*/ 9159 w 10000"/>
                <a:gd name="connsiteY435" fmla="*/ 4551 h 10000"/>
                <a:gd name="connsiteX436" fmla="*/ 9177 w 10000"/>
                <a:gd name="connsiteY436" fmla="*/ 4974 h 10000"/>
                <a:gd name="connsiteX437" fmla="*/ 9196 w 10000"/>
                <a:gd name="connsiteY437" fmla="*/ 5897 h 10000"/>
                <a:gd name="connsiteX438" fmla="*/ 9214 w 10000"/>
                <a:gd name="connsiteY438" fmla="*/ 6179 h 10000"/>
                <a:gd name="connsiteX439" fmla="*/ 9232 w 10000"/>
                <a:gd name="connsiteY439" fmla="*/ 5667 h 10000"/>
                <a:gd name="connsiteX440" fmla="*/ 9257 w 10000"/>
                <a:gd name="connsiteY440" fmla="*/ 5154 h 10000"/>
                <a:gd name="connsiteX441" fmla="*/ 9275 w 10000"/>
                <a:gd name="connsiteY441" fmla="*/ 4910 h 10000"/>
                <a:gd name="connsiteX442" fmla="*/ 9293 w 10000"/>
                <a:gd name="connsiteY442" fmla="*/ 4718 h 10000"/>
                <a:gd name="connsiteX443" fmla="*/ 9322 w 10000"/>
                <a:gd name="connsiteY443" fmla="*/ 4462 h 10000"/>
                <a:gd name="connsiteX444" fmla="*/ 9340 w 10000"/>
                <a:gd name="connsiteY444" fmla="*/ 4179 h 10000"/>
                <a:gd name="connsiteX445" fmla="*/ 9358 w 10000"/>
                <a:gd name="connsiteY445" fmla="*/ 4115 h 10000"/>
                <a:gd name="connsiteX446" fmla="*/ 9376 w 10000"/>
                <a:gd name="connsiteY446" fmla="*/ 4141 h 10000"/>
                <a:gd name="connsiteX447" fmla="*/ 9390 w 10000"/>
                <a:gd name="connsiteY447" fmla="*/ 4462 h 10000"/>
                <a:gd name="connsiteX448" fmla="*/ 9419 w 10000"/>
                <a:gd name="connsiteY448" fmla="*/ 4782 h 10000"/>
                <a:gd name="connsiteX449" fmla="*/ 9437 w 10000"/>
                <a:gd name="connsiteY449" fmla="*/ 5410 h 10000"/>
                <a:gd name="connsiteX450" fmla="*/ 9455 w 10000"/>
                <a:gd name="connsiteY450" fmla="*/ 6090 h 10000"/>
                <a:gd name="connsiteX451" fmla="*/ 9473 w 10000"/>
                <a:gd name="connsiteY451" fmla="*/ 6308 h 10000"/>
                <a:gd name="connsiteX452" fmla="*/ 9491 w 10000"/>
                <a:gd name="connsiteY452" fmla="*/ 6026 h 10000"/>
                <a:gd name="connsiteX453" fmla="*/ 9517 w 10000"/>
                <a:gd name="connsiteY453" fmla="*/ 5321 h 10000"/>
                <a:gd name="connsiteX454" fmla="*/ 9535 w 10000"/>
                <a:gd name="connsiteY454" fmla="*/ 4936 h 10000"/>
                <a:gd name="connsiteX455" fmla="*/ 9553 w 10000"/>
                <a:gd name="connsiteY455" fmla="*/ 4782 h 10000"/>
                <a:gd name="connsiteX456" fmla="*/ 9582 w 10000"/>
                <a:gd name="connsiteY456" fmla="*/ 5000 h 10000"/>
                <a:gd name="connsiteX457" fmla="*/ 9600 w 10000"/>
                <a:gd name="connsiteY457" fmla="*/ 5218 h 10000"/>
                <a:gd name="connsiteX458" fmla="*/ 9618 w 10000"/>
                <a:gd name="connsiteY458" fmla="*/ 5192 h 10000"/>
                <a:gd name="connsiteX459" fmla="*/ 9636 w 10000"/>
                <a:gd name="connsiteY459" fmla="*/ 5346 h 10000"/>
                <a:gd name="connsiteX460" fmla="*/ 9654 w 10000"/>
                <a:gd name="connsiteY460" fmla="*/ 5128 h 10000"/>
                <a:gd name="connsiteX461" fmla="*/ 9679 w 10000"/>
                <a:gd name="connsiteY461" fmla="*/ 4974 h 10000"/>
                <a:gd name="connsiteX462" fmla="*/ 9697 w 10000"/>
                <a:gd name="connsiteY462" fmla="*/ 4936 h 10000"/>
                <a:gd name="connsiteX463" fmla="*/ 9722 w 10000"/>
                <a:gd name="connsiteY463" fmla="*/ 5000 h 10000"/>
                <a:gd name="connsiteX464" fmla="*/ 9740 w 10000"/>
                <a:gd name="connsiteY464" fmla="*/ 4872 h 10000"/>
                <a:gd name="connsiteX465" fmla="*/ 9758 w 10000"/>
                <a:gd name="connsiteY465" fmla="*/ 4679 h 10000"/>
                <a:gd name="connsiteX466" fmla="*/ 9776 w 10000"/>
                <a:gd name="connsiteY466" fmla="*/ 4744 h 10000"/>
                <a:gd name="connsiteX467" fmla="*/ 9794 w 10000"/>
                <a:gd name="connsiteY467" fmla="*/ 4974 h 10000"/>
                <a:gd name="connsiteX468" fmla="*/ 9812 w 10000"/>
                <a:gd name="connsiteY468" fmla="*/ 4910 h 10000"/>
                <a:gd name="connsiteX469" fmla="*/ 9830 w 10000"/>
                <a:gd name="connsiteY469" fmla="*/ 4872 h 10000"/>
                <a:gd name="connsiteX470" fmla="*/ 9859 w 10000"/>
                <a:gd name="connsiteY470" fmla="*/ 4654 h 10000"/>
                <a:gd name="connsiteX471" fmla="*/ 9877 w 10000"/>
                <a:gd name="connsiteY471" fmla="*/ 4397 h 10000"/>
                <a:gd name="connsiteX472" fmla="*/ 9895 w 10000"/>
                <a:gd name="connsiteY472" fmla="*/ 4590 h 10000"/>
                <a:gd name="connsiteX473" fmla="*/ 9913 w 10000"/>
                <a:gd name="connsiteY473" fmla="*/ 4679 h 10000"/>
                <a:gd name="connsiteX474" fmla="*/ 9939 w 10000"/>
                <a:gd name="connsiteY474" fmla="*/ 4744 h 10000"/>
                <a:gd name="connsiteX475" fmla="*/ 9957 w 10000"/>
                <a:gd name="connsiteY475" fmla="*/ 4782 h 10000"/>
                <a:gd name="connsiteX476" fmla="*/ 9975 w 10000"/>
                <a:gd name="connsiteY476" fmla="*/ 4744 h 10000"/>
                <a:gd name="connsiteX477" fmla="*/ 10000 w 10000"/>
                <a:gd name="connsiteY477" fmla="*/ 534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6 w 10000"/>
                <a:gd name="connsiteY11" fmla="*/ 6333 h 10000"/>
                <a:gd name="connsiteX12" fmla="*/ 245 w 10000"/>
                <a:gd name="connsiteY12" fmla="*/ 6115 h 10000"/>
                <a:gd name="connsiteX13" fmla="*/ 260 w 10000"/>
                <a:gd name="connsiteY13" fmla="*/ 5667 h 10000"/>
                <a:gd name="connsiteX14" fmla="*/ 278 w 10000"/>
                <a:gd name="connsiteY14" fmla="*/ 5385 h 10000"/>
                <a:gd name="connsiteX15" fmla="*/ 296 w 10000"/>
                <a:gd name="connsiteY15" fmla="*/ 4872 h 10000"/>
                <a:gd name="connsiteX16" fmla="*/ 314 w 10000"/>
                <a:gd name="connsiteY16" fmla="*/ 4013 h 10000"/>
                <a:gd name="connsiteX17" fmla="*/ 343 w 10000"/>
                <a:gd name="connsiteY17" fmla="*/ 3795 h 10000"/>
                <a:gd name="connsiteX18" fmla="*/ 361 w 10000"/>
                <a:gd name="connsiteY18" fmla="*/ 3859 h 10000"/>
                <a:gd name="connsiteX19" fmla="*/ 379 w 10000"/>
                <a:gd name="connsiteY19" fmla="*/ 4115 h 10000"/>
                <a:gd name="connsiteX20" fmla="*/ 404 w 10000"/>
                <a:gd name="connsiteY20" fmla="*/ 4872 h 10000"/>
                <a:gd name="connsiteX21" fmla="*/ 422 w 10000"/>
                <a:gd name="connsiteY21" fmla="*/ 5513 h 10000"/>
                <a:gd name="connsiteX22" fmla="*/ 440 w 10000"/>
                <a:gd name="connsiteY22" fmla="*/ 5513 h 10000"/>
                <a:gd name="connsiteX23" fmla="*/ 458 w 10000"/>
                <a:gd name="connsiteY23" fmla="*/ 5641 h 10000"/>
                <a:gd name="connsiteX24" fmla="*/ 476 w 10000"/>
                <a:gd name="connsiteY24" fmla="*/ 5705 h 10000"/>
                <a:gd name="connsiteX25" fmla="*/ 494 w 10000"/>
                <a:gd name="connsiteY25" fmla="*/ 5833 h 10000"/>
                <a:gd name="connsiteX26" fmla="*/ 523 w 10000"/>
                <a:gd name="connsiteY26" fmla="*/ 5731 h 10000"/>
                <a:gd name="connsiteX27" fmla="*/ 538 w 10000"/>
                <a:gd name="connsiteY27" fmla="*/ 5321 h 10000"/>
                <a:gd name="connsiteX28" fmla="*/ 556 w 10000"/>
                <a:gd name="connsiteY28" fmla="*/ 4974 h 10000"/>
                <a:gd name="connsiteX29" fmla="*/ 584 w 10000"/>
                <a:gd name="connsiteY29" fmla="*/ 4526 h 10000"/>
                <a:gd name="connsiteX30" fmla="*/ 602 w 10000"/>
                <a:gd name="connsiteY30" fmla="*/ 4051 h 10000"/>
                <a:gd name="connsiteX31" fmla="*/ 620 w 10000"/>
                <a:gd name="connsiteY31" fmla="*/ 3372 h 10000"/>
                <a:gd name="connsiteX32" fmla="*/ 639 w 10000"/>
                <a:gd name="connsiteY32" fmla="*/ 3026 h 10000"/>
                <a:gd name="connsiteX33" fmla="*/ 664 w 10000"/>
                <a:gd name="connsiteY33" fmla="*/ 3282 h 10000"/>
                <a:gd name="connsiteX34" fmla="*/ 682 w 10000"/>
                <a:gd name="connsiteY34" fmla="*/ 4551 h 10000"/>
                <a:gd name="connsiteX35" fmla="*/ 700 w 10000"/>
                <a:gd name="connsiteY35" fmla="*/ 6090 h 10000"/>
                <a:gd name="connsiteX36" fmla="*/ 718 w 10000"/>
                <a:gd name="connsiteY36" fmla="*/ 7256 h 10000"/>
                <a:gd name="connsiteX37" fmla="*/ 736 w 10000"/>
                <a:gd name="connsiteY37" fmla="*/ 7449 h 10000"/>
                <a:gd name="connsiteX38" fmla="*/ 765 w 10000"/>
                <a:gd name="connsiteY38" fmla="*/ 7077 h 10000"/>
                <a:gd name="connsiteX39" fmla="*/ 783 w 10000"/>
                <a:gd name="connsiteY39" fmla="*/ 5603 h 10000"/>
                <a:gd name="connsiteX40" fmla="*/ 797 w 10000"/>
                <a:gd name="connsiteY40" fmla="*/ 3282 h 10000"/>
                <a:gd name="connsiteX41" fmla="*/ 815 w 10000"/>
                <a:gd name="connsiteY41" fmla="*/ 1308 h 10000"/>
                <a:gd name="connsiteX42" fmla="*/ 844 w 10000"/>
                <a:gd name="connsiteY42" fmla="*/ 962 h 10000"/>
                <a:gd name="connsiteX43" fmla="*/ 862 w 10000"/>
                <a:gd name="connsiteY43" fmla="*/ 3282 h 10000"/>
                <a:gd name="connsiteX44" fmla="*/ 880 w 10000"/>
                <a:gd name="connsiteY44" fmla="*/ 7744 h 10000"/>
                <a:gd name="connsiteX45" fmla="*/ 898 w 10000"/>
                <a:gd name="connsiteY45" fmla="*/ 10000 h 10000"/>
                <a:gd name="connsiteX46" fmla="*/ 916 w 10000"/>
                <a:gd name="connsiteY46" fmla="*/ 8821 h 10000"/>
                <a:gd name="connsiteX47" fmla="*/ 942 w 10000"/>
                <a:gd name="connsiteY47" fmla="*/ 6564 h 10000"/>
                <a:gd name="connsiteX48" fmla="*/ 960 w 10000"/>
                <a:gd name="connsiteY48" fmla="*/ 5064 h 10000"/>
                <a:gd name="connsiteX49" fmla="*/ 988 w 10000"/>
                <a:gd name="connsiteY49" fmla="*/ 4744 h 10000"/>
                <a:gd name="connsiteX50" fmla="*/ 1006 w 10000"/>
                <a:gd name="connsiteY50" fmla="*/ 5000 h 10000"/>
                <a:gd name="connsiteX51" fmla="*/ 1025 w 10000"/>
                <a:gd name="connsiteY51" fmla="*/ 5513 h 10000"/>
                <a:gd name="connsiteX52" fmla="*/ 1043 w 10000"/>
                <a:gd name="connsiteY52" fmla="*/ 5641 h 10000"/>
                <a:gd name="connsiteX53" fmla="*/ 1061 w 10000"/>
                <a:gd name="connsiteY53" fmla="*/ 5577 h 10000"/>
                <a:gd name="connsiteX54" fmla="*/ 1075 w 10000"/>
                <a:gd name="connsiteY54" fmla="*/ 5346 h 10000"/>
                <a:gd name="connsiteX55" fmla="*/ 1093 w 10000"/>
                <a:gd name="connsiteY55" fmla="*/ 4936 h 10000"/>
                <a:gd name="connsiteX56" fmla="*/ 1122 w 10000"/>
                <a:gd name="connsiteY56" fmla="*/ 3756 h 10000"/>
                <a:gd name="connsiteX57" fmla="*/ 1140 w 10000"/>
                <a:gd name="connsiteY57" fmla="*/ 3372 h 10000"/>
                <a:gd name="connsiteX58" fmla="*/ 1165 w 10000"/>
                <a:gd name="connsiteY58" fmla="*/ 3346 h 10000"/>
                <a:gd name="connsiteX59" fmla="*/ 1183 w 10000"/>
                <a:gd name="connsiteY59" fmla="*/ 3372 h 10000"/>
                <a:gd name="connsiteX60" fmla="*/ 1201 w 10000"/>
                <a:gd name="connsiteY60" fmla="*/ 4333 h 10000"/>
                <a:gd name="connsiteX61" fmla="*/ 1219 w 10000"/>
                <a:gd name="connsiteY61" fmla="*/ 5346 h 10000"/>
                <a:gd name="connsiteX62" fmla="*/ 1237 w 10000"/>
                <a:gd name="connsiteY62" fmla="*/ 6308 h 10000"/>
                <a:gd name="connsiteX63" fmla="*/ 1266 w 10000"/>
                <a:gd name="connsiteY63" fmla="*/ 6885 h 10000"/>
                <a:gd name="connsiteX64" fmla="*/ 1284 w 10000"/>
                <a:gd name="connsiteY64" fmla="*/ 7077 h 10000"/>
                <a:gd name="connsiteX65" fmla="*/ 1302 w 10000"/>
                <a:gd name="connsiteY65" fmla="*/ 6564 h 10000"/>
                <a:gd name="connsiteX66" fmla="*/ 1320 w 10000"/>
                <a:gd name="connsiteY66" fmla="*/ 6244 h 10000"/>
                <a:gd name="connsiteX67" fmla="*/ 1338 w 10000"/>
                <a:gd name="connsiteY67" fmla="*/ 5897 h 10000"/>
                <a:gd name="connsiteX68" fmla="*/ 1364 w 10000"/>
                <a:gd name="connsiteY68" fmla="*/ 5192 h 10000"/>
                <a:gd name="connsiteX69" fmla="*/ 1382 w 10000"/>
                <a:gd name="connsiteY69" fmla="*/ 4359 h 10000"/>
                <a:gd name="connsiteX70" fmla="*/ 1400 w 10000"/>
                <a:gd name="connsiteY70" fmla="*/ 3628 h 10000"/>
                <a:gd name="connsiteX71" fmla="*/ 1425 w 10000"/>
                <a:gd name="connsiteY71" fmla="*/ 3064 h 10000"/>
                <a:gd name="connsiteX72" fmla="*/ 1443 w 10000"/>
                <a:gd name="connsiteY72" fmla="*/ 3500 h 10000"/>
                <a:gd name="connsiteX73" fmla="*/ 1461 w 10000"/>
                <a:gd name="connsiteY73" fmla="*/ 4423 h 10000"/>
                <a:gd name="connsiteX74" fmla="*/ 1479 w 10000"/>
                <a:gd name="connsiteY74" fmla="*/ 4910 h 10000"/>
                <a:gd name="connsiteX75" fmla="*/ 1497 w 10000"/>
                <a:gd name="connsiteY75" fmla="*/ 4333 h 10000"/>
                <a:gd name="connsiteX76" fmla="*/ 1526 w 10000"/>
                <a:gd name="connsiteY76" fmla="*/ 3154 h 10000"/>
                <a:gd name="connsiteX77" fmla="*/ 1544 w 10000"/>
                <a:gd name="connsiteY77" fmla="*/ 2513 h 10000"/>
                <a:gd name="connsiteX78" fmla="*/ 1562 w 10000"/>
                <a:gd name="connsiteY78" fmla="*/ 3564 h 10000"/>
                <a:gd name="connsiteX79" fmla="*/ 1587 w 10000"/>
                <a:gd name="connsiteY79" fmla="*/ 5385 h 10000"/>
                <a:gd name="connsiteX80" fmla="*/ 1605 w 10000"/>
                <a:gd name="connsiteY80" fmla="*/ 6308 h 10000"/>
                <a:gd name="connsiteX81" fmla="*/ 1623 w 10000"/>
                <a:gd name="connsiteY81" fmla="*/ 5731 h 10000"/>
                <a:gd name="connsiteX82" fmla="*/ 1641 w 10000"/>
                <a:gd name="connsiteY82" fmla="*/ 5346 h 10000"/>
                <a:gd name="connsiteX83" fmla="*/ 1659 w 10000"/>
                <a:gd name="connsiteY83" fmla="*/ 5513 h 10000"/>
                <a:gd name="connsiteX84" fmla="*/ 1677 w 10000"/>
                <a:gd name="connsiteY84" fmla="*/ 5667 h 10000"/>
                <a:gd name="connsiteX85" fmla="*/ 1703 w 10000"/>
                <a:gd name="connsiteY85" fmla="*/ 6308 h 10000"/>
                <a:gd name="connsiteX86" fmla="*/ 1721 w 10000"/>
                <a:gd name="connsiteY86" fmla="*/ 6462 h 10000"/>
                <a:gd name="connsiteX87" fmla="*/ 1739 w 10000"/>
                <a:gd name="connsiteY87" fmla="*/ 6051 h 10000"/>
                <a:gd name="connsiteX88" fmla="*/ 1757 w 10000"/>
                <a:gd name="connsiteY88" fmla="*/ 5513 h 10000"/>
                <a:gd name="connsiteX89" fmla="*/ 1786 w 10000"/>
                <a:gd name="connsiteY89" fmla="*/ 5385 h 10000"/>
                <a:gd name="connsiteX90" fmla="*/ 1804 w 10000"/>
                <a:gd name="connsiteY90" fmla="*/ 5449 h 10000"/>
                <a:gd name="connsiteX91" fmla="*/ 1822 w 10000"/>
                <a:gd name="connsiteY91" fmla="*/ 5513 h 10000"/>
                <a:gd name="connsiteX92" fmla="*/ 1847 w 10000"/>
                <a:gd name="connsiteY92" fmla="*/ 5192 h 10000"/>
                <a:gd name="connsiteX93" fmla="*/ 1865 w 10000"/>
                <a:gd name="connsiteY93" fmla="*/ 4397 h 10000"/>
                <a:gd name="connsiteX94" fmla="*/ 1883 w 10000"/>
                <a:gd name="connsiteY94" fmla="*/ 4295 h 10000"/>
                <a:gd name="connsiteX95" fmla="*/ 1901 w 10000"/>
                <a:gd name="connsiteY95" fmla="*/ 4526 h 10000"/>
                <a:gd name="connsiteX96" fmla="*/ 1919 w 10000"/>
                <a:gd name="connsiteY96" fmla="*/ 5385 h 10000"/>
                <a:gd name="connsiteX97" fmla="*/ 1937 w 10000"/>
                <a:gd name="connsiteY97" fmla="*/ 6590 h 10000"/>
                <a:gd name="connsiteX98" fmla="*/ 1955 w 10000"/>
                <a:gd name="connsiteY98" fmla="*/ 6949 h 10000"/>
                <a:gd name="connsiteX99" fmla="*/ 1981 w 10000"/>
                <a:gd name="connsiteY99" fmla="*/ 6141 h 10000"/>
                <a:gd name="connsiteX100" fmla="*/ 2009 w 10000"/>
                <a:gd name="connsiteY100" fmla="*/ 5346 h 10000"/>
                <a:gd name="connsiteX101" fmla="*/ 2027 w 10000"/>
                <a:gd name="connsiteY101" fmla="*/ 5154 h 10000"/>
                <a:gd name="connsiteX102" fmla="*/ 2045 w 10000"/>
                <a:gd name="connsiteY102" fmla="*/ 5641 h 10000"/>
                <a:gd name="connsiteX103" fmla="*/ 2063 w 10000"/>
                <a:gd name="connsiteY103" fmla="*/ 5795 h 10000"/>
                <a:gd name="connsiteX104" fmla="*/ 2082 w 10000"/>
                <a:gd name="connsiteY104" fmla="*/ 5731 h 10000"/>
                <a:gd name="connsiteX105" fmla="*/ 2100 w 10000"/>
                <a:gd name="connsiteY105" fmla="*/ 5346 h 10000"/>
                <a:gd name="connsiteX106" fmla="*/ 2125 w 10000"/>
                <a:gd name="connsiteY106" fmla="*/ 4910 h 10000"/>
                <a:gd name="connsiteX107" fmla="*/ 2143 w 10000"/>
                <a:gd name="connsiteY107" fmla="*/ 4615 h 10000"/>
                <a:gd name="connsiteX108" fmla="*/ 2161 w 10000"/>
                <a:gd name="connsiteY108" fmla="*/ 4462 h 10000"/>
                <a:gd name="connsiteX109" fmla="*/ 2186 w 10000"/>
                <a:gd name="connsiteY109" fmla="*/ 4423 h 10000"/>
                <a:gd name="connsiteX110" fmla="*/ 2204 w 10000"/>
                <a:gd name="connsiteY110" fmla="*/ 4397 h 10000"/>
                <a:gd name="connsiteX111" fmla="*/ 2222 w 10000"/>
                <a:gd name="connsiteY111" fmla="*/ 4179 h 10000"/>
                <a:gd name="connsiteX112" fmla="*/ 2240 w 10000"/>
                <a:gd name="connsiteY112" fmla="*/ 3731 h 10000"/>
                <a:gd name="connsiteX113" fmla="*/ 2258 w 10000"/>
                <a:gd name="connsiteY113" fmla="*/ 3000 h 10000"/>
                <a:gd name="connsiteX114" fmla="*/ 2287 w 10000"/>
                <a:gd name="connsiteY114" fmla="*/ 2513 h 10000"/>
                <a:gd name="connsiteX115" fmla="*/ 2305 w 10000"/>
                <a:gd name="connsiteY115" fmla="*/ 3026 h 10000"/>
                <a:gd name="connsiteX116" fmla="*/ 2323 w 10000"/>
                <a:gd name="connsiteY116" fmla="*/ 4590 h 10000"/>
                <a:gd name="connsiteX117" fmla="*/ 2341 w 10000"/>
                <a:gd name="connsiteY117" fmla="*/ 6397 h 10000"/>
                <a:gd name="connsiteX118" fmla="*/ 2359 w 10000"/>
                <a:gd name="connsiteY118" fmla="*/ 7192 h 10000"/>
                <a:gd name="connsiteX119" fmla="*/ 2385 w 10000"/>
                <a:gd name="connsiteY119" fmla="*/ 6910 h 10000"/>
                <a:gd name="connsiteX120" fmla="*/ 2403 w 10000"/>
                <a:gd name="connsiteY120" fmla="*/ 6179 h 10000"/>
                <a:gd name="connsiteX121" fmla="*/ 2421 w 10000"/>
                <a:gd name="connsiteY121" fmla="*/ 4936 h 10000"/>
                <a:gd name="connsiteX122" fmla="*/ 2449 w 10000"/>
                <a:gd name="connsiteY122" fmla="*/ 3603 h 10000"/>
                <a:gd name="connsiteX123" fmla="*/ 2464 w 10000"/>
                <a:gd name="connsiteY123" fmla="*/ 2872 h 10000"/>
                <a:gd name="connsiteX124" fmla="*/ 2482 w 10000"/>
                <a:gd name="connsiteY124" fmla="*/ 2231 h 10000"/>
                <a:gd name="connsiteX125" fmla="*/ 2500 w 10000"/>
                <a:gd name="connsiteY125" fmla="*/ 3064 h 10000"/>
                <a:gd name="connsiteX126" fmla="*/ 2518 w 10000"/>
                <a:gd name="connsiteY126" fmla="*/ 5577 h 10000"/>
                <a:gd name="connsiteX127" fmla="*/ 2547 w 10000"/>
                <a:gd name="connsiteY127" fmla="*/ 7359 h 10000"/>
                <a:gd name="connsiteX128" fmla="*/ 2565 w 10000"/>
                <a:gd name="connsiteY128" fmla="*/ 7128 h 10000"/>
                <a:gd name="connsiteX129" fmla="*/ 2590 w 10000"/>
                <a:gd name="connsiteY129" fmla="*/ 6372 h 10000"/>
                <a:gd name="connsiteX130" fmla="*/ 2608 w 10000"/>
                <a:gd name="connsiteY130" fmla="*/ 5538 h 10000"/>
                <a:gd name="connsiteX131" fmla="*/ 2626 w 10000"/>
                <a:gd name="connsiteY131" fmla="*/ 4654 h 10000"/>
                <a:gd name="connsiteX132" fmla="*/ 2644 w 10000"/>
                <a:gd name="connsiteY132" fmla="*/ 3987 h 10000"/>
                <a:gd name="connsiteX133" fmla="*/ 2662 w 10000"/>
                <a:gd name="connsiteY133" fmla="*/ 3410 h 10000"/>
                <a:gd name="connsiteX134" fmla="*/ 2680 w 10000"/>
                <a:gd name="connsiteY134" fmla="*/ 3885 h 10000"/>
                <a:gd name="connsiteX135" fmla="*/ 2698 w 10000"/>
                <a:gd name="connsiteY135" fmla="*/ 5987 h 10000"/>
                <a:gd name="connsiteX136" fmla="*/ 2727 w 10000"/>
                <a:gd name="connsiteY136" fmla="*/ 7679 h 10000"/>
                <a:gd name="connsiteX137" fmla="*/ 2742 w 10000"/>
                <a:gd name="connsiteY137" fmla="*/ 7641 h 10000"/>
                <a:gd name="connsiteX138" fmla="*/ 2760 w 10000"/>
                <a:gd name="connsiteY138" fmla="*/ 7103 h 10000"/>
                <a:gd name="connsiteX139" fmla="*/ 2778 w 10000"/>
                <a:gd name="connsiteY139" fmla="*/ 6500 h 10000"/>
                <a:gd name="connsiteX140" fmla="*/ 2807 w 10000"/>
                <a:gd name="connsiteY140" fmla="*/ 5962 h 10000"/>
                <a:gd name="connsiteX141" fmla="*/ 2825 w 10000"/>
                <a:gd name="connsiteY141" fmla="*/ 5321 h 10000"/>
                <a:gd name="connsiteX142" fmla="*/ 2843 w 10000"/>
                <a:gd name="connsiteY142" fmla="*/ 4744 h 10000"/>
                <a:gd name="connsiteX143" fmla="*/ 2868 w 10000"/>
                <a:gd name="connsiteY143" fmla="*/ 4051 h 10000"/>
                <a:gd name="connsiteX144" fmla="*/ 2886 w 10000"/>
                <a:gd name="connsiteY144" fmla="*/ 3372 h 10000"/>
                <a:gd name="connsiteX145" fmla="*/ 2904 w 10000"/>
                <a:gd name="connsiteY145" fmla="*/ 3667 h 10000"/>
                <a:gd name="connsiteX146" fmla="*/ 2922 w 10000"/>
                <a:gd name="connsiteY146" fmla="*/ 4295 h 10000"/>
                <a:gd name="connsiteX147" fmla="*/ 2940 w 10000"/>
                <a:gd name="connsiteY147" fmla="*/ 4808 h 10000"/>
                <a:gd name="connsiteX148" fmla="*/ 2958 w 10000"/>
                <a:gd name="connsiteY148" fmla="*/ 5667 h 10000"/>
                <a:gd name="connsiteX149" fmla="*/ 2987 w 10000"/>
                <a:gd name="connsiteY149" fmla="*/ 6205 h 10000"/>
                <a:gd name="connsiteX150" fmla="*/ 3005 w 10000"/>
                <a:gd name="connsiteY150" fmla="*/ 6141 h 10000"/>
                <a:gd name="connsiteX151" fmla="*/ 3019 w 10000"/>
                <a:gd name="connsiteY151" fmla="*/ 5705 h 10000"/>
                <a:gd name="connsiteX152" fmla="*/ 3048 w 10000"/>
                <a:gd name="connsiteY152" fmla="*/ 5154 h 10000"/>
                <a:gd name="connsiteX153" fmla="*/ 3066 w 10000"/>
                <a:gd name="connsiteY153" fmla="*/ 4526 h 10000"/>
                <a:gd name="connsiteX154" fmla="*/ 3084 w 10000"/>
                <a:gd name="connsiteY154" fmla="*/ 4590 h 10000"/>
                <a:gd name="connsiteX155" fmla="*/ 3102 w 10000"/>
                <a:gd name="connsiteY155" fmla="*/ 5321 h 10000"/>
                <a:gd name="connsiteX156" fmla="*/ 3128 w 10000"/>
                <a:gd name="connsiteY156" fmla="*/ 5962 h 10000"/>
                <a:gd name="connsiteX157" fmla="*/ 3146 w 10000"/>
                <a:gd name="connsiteY157" fmla="*/ 5859 h 10000"/>
                <a:gd name="connsiteX158" fmla="*/ 3164 w 10000"/>
                <a:gd name="connsiteY158" fmla="*/ 5064 h 10000"/>
                <a:gd name="connsiteX159" fmla="*/ 3182 w 10000"/>
                <a:gd name="connsiteY159" fmla="*/ 4359 h 10000"/>
                <a:gd name="connsiteX160" fmla="*/ 3211 w 10000"/>
                <a:gd name="connsiteY160" fmla="*/ 4013 h 10000"/>
                <a:gd name="connsiteX161" fmla="*/ 3229 w 10000"/>
                <a:gd name="connsiteY161" fmla="*/ 4333 h 10000"/>
                <a:gd name="connsiteX162" fmla="*/ 3247 w 10000"/>
                <a:gd name="connsiteY162" fmla="*/ 4936 h 10000"/>
                <a:gd name="connsiteX163" fmla="*/ 3265 w 10000"/>
                <a:gd name="connsiteY163" fmla="*/ 5603 h 10000"/>
                <a:gd name="connsiteX164" fmla="*/ 3283 w 10000"/>
                <a:gd name="connsiteY164" fmla="*/ 5705 h 10000"/>
                <a:gd name="connsiteX165" fmla="*/ 3308 w 10000"/>
                <a:gd name="connsiteY165" fmla="*/ 5449 h 10000"/>
                <a:gd name="connsiteX166" fmla="*/ 3326 w 10000"/>
                <a:gd name="connsiteY166" fmla="*/ 5103 h 10000"/>
                <a:gd name="connsiteX167" fmla="*/ 3344 w 10000"/>
                <a:gd name="connsiteY167" fmla="*/ 4359 h 10000"/>
                <a:gd name="connsiteX168" fmla="*/ 3362 w 10000"/>
                <a:gd name="connsiteY168" fmla="*/ 3731 h 10000"/>
                <a:gd name="connsiteX169" fmla="*/ 3380 w 10000"/>
                <a:gd name="connsiteY169" fmla="*/ 3923 h 10000"/>
                <a:gd name="connsiteX170" fmla="*/ 3405 w 10000"/>
                <a:gd name="connsiteY170" fmla="*/ 3500 h 10000"/>
                <a:gd name="connsiteX171" fmla="*/ 3424 w 10000"/>
                <a:gd name="connsiteY171" fmla="*/ 2615 h 10000"/>
                <a:gd name="connsiteX172" fmla="*/ 3452 w 10000"/>
                <a:gd name="connsiteY172" fmla="*/ 897 h 10000"/>
                <a:gd name="connsiteX173" fmla="*/ 3470 w 10000"/>
                <a:gd name="connsiteY173" fmla="*/ 1154 h 10000"/>
                <a:gd name="connsiteX174" fmla="*/ 3488 w 10000"/>
                <a:gd name="connsiteY174" fmla="*/ 3987 h 10000"/>
                <a:gd name="connsiteX175" fmla="*/ 3506 w 10000"/>
                <a:gd name="connsiteY175" fmla="*/ 7577 h 10000"/>
                <a:gd name="connsiteX176" fmla="*/ 3525 w 10000"/>
                <a:gd name="connsiteY176" fmla="*/ 9423 h 10000"/>
                <a:gd name="connsiteX177" fmla="*/ 3543 w 10000"/>
                <a:gd name="connsiteY177" fmla="*/ 9167 h 10000"/>
                <a:gd name="connsiteX178" fmla="*/ 3561 w 10000"/>
                <a:gd name="connsiteY178" fmla="*/ 7872 h 10000"/>
                <a:gd name="connsiteX179" fmla="*/ 3586 w 10000"/>
                <a:gd name="connsiteY179" fmla="*/ 6782 h 10000"/>
                <a:gd name="connsiteX180" fmla="*/ 3604 w 10000"/>
                <a:gd name="connsiteY180" fmla="*/ 5897 h 10000"/>
                <a:gd name="connsiteX181" fmla="*/ 3629 w 10000"/>
                <a:gd name="connsiteY181" fmla="*/ 5410 h 10000"/>
                <a:gd name="connsiteX182" fmla="*/ 3647 w 10000"/>
                <a:gd name="connsiteY182" fmla="*/ 5282 h 10000"/>
                <a:gd name="connsiteX183" fmla="*/ 3665 w 10000"/>
                <a:gd name="connsiteY183" fmla="*/ 5346 h 10000"/>
                <a:gd name="connsiteX184" fmla="*/ 3683 w 10000"/>
                <a:gd name="connsiteY184" fmla="*/ 5038 h 10000"/>
                <a:gd name="connsiteX185" fmla="*/ 3701 w 10000"/>
                <a:gd name="connsiteY185" fmla="*/ 4872 h 10000"/>
                <a:gd name="connsiteX186" fmla="*/ 3730 w 10000"/>
                <a:gd name="connsiteY186" fmla="*/ 4718 h 10000"/>
                <a:gd name="connsiteX187" fmla="*/ 3748 w 10000"/>
                <a:gd name="connsiteY187" fmla="*/ 4936 h 10000"/>
                <a:gd name="connsiteX188" fmla="*/ 3766 w 10000"/>
                <a:gd name="connsiteY188" fmla="*/ 5103 h 10000"/>
                <a:gd name="connsiteX189" fmla="*/ 3784 w 10000"/>
                <a:gd name="connsiteY189" fmla="*/ 5474 h 10000"/>
                <a:gd name="connsiteX190" fmla="*/ 3810 w 10000"/>
                <a:gd name="connsiteY190" fmla="*/ 5410 h 10000"/>
                <a:gd name="connsiteX191" fmla="*/ 3828 w 10000"/>
                <a:gd name="connsiteY191" fmla="*/ 5218 h 10000"/>
                <a:gd name="connsiteX192" fmla="*/ 3846 w 10000"/>
                <a:gd name="connsiteY192" fmla="*/ 5000 h 10000"/>
                <a:gd name="connsiteX193" fmla="*/ 3864 w 10000"/>
                <a:gd name="connsiteY193" fmla="*/ 4872 h 10000"/>
                <a:gd name="connsiteX194" fmla="*/ 3882 w 10000"/>
                <a:gd name="connsiteY194" fmla="*/ 4744 h 10000"/>
                <a:gd name="connsiteX195" fmla="*/ 3907 w 10000"/>
                <a:gd name="connsiteY195" fmla="*/ 4808 h 10000"/>
                <a:gd name="connsiteX196" fmla="*/ 3925 w 10000"/>
                <a:gd name="connsiteY196" fmla="*/ 4782 h 10000"/>
                <a:gd name="connsiteX197" fmla="*/ 3943 w 10000"/>
                <a:gd name="connsiteY197" fmla="*/ 4590 h 10000"/>
                <a:gd name="connsiteX198" fmla="*/ 3961 w 10000"/>
                <a:gd name="connsiteY198" fmla="*/ 4654 h 10000"/>
                <a:gd name="connsiteX199" fmla="*/ 3990 w 10000"/>
                <a:gd name="connsiteY199" fmla="*/ 4782 h 10000"/>
                <a:gd name="connsiteX200" fmla="*/ 4008 w 10000"/>
                <a:gd name="connsiteY200" fmla="*/ 4872 h 10000"/>
                <a:gd name="connsiteX201" fmla="*/ 4026 w 10000"/>
                <a:gd name="connsiteY201" fmla="*/ 4179 h 10000"/>
                <a:gd name="connsiteX202" fmla="*/ 4051 w 10000"/>
                <a:gd name="connsiteY202" fmla="*/ 2423 h 10000"/>
                <a:gd name="connsiteX203" fmla="*/ 4069 w 10000"/>
                <a:gd name="connsiteY203" fmla="*/ 923 h 10000"/>
                <a:gd name="connsiteX204" fmla="*/ 4087 w 10000"/>
                <a:gd name="connsiteY204" fmla="*/ 0 h 10000"/>
                <a:gd name="connsiteX205" fmla="*/ 4105 w 10000"/>
                <a:gd name="connsiteY205" fmla="*/ 1051 h 10000"/>
                <a:gd name="connsiteX206" fmla="*/ 4123 w 10000"/>
                <a:gd name="connsiteY206" fmla="*/ 4487 h 10000"/>
                <a:gd name="connsiteX207" fmla="*/ 4141 w 10000"/>
                <a:gd name="connsiteY207" fmla="*/ 7705 h 10000"/>
                <a:gd name="connsiteX208" fmla="*/ 4167 w 10000"/>
                <a:gd name="connsiteY208" fmla="*/ 9397 h 10000"/>
                <a:gd name="connsiteX209" fmla="*/ 4185 w 10000"/>
                <a:gd name="connsiteY209" fmla="*/ 9397 h 10000"/>
                <a:gd name="connsiteX210" fmla="*/ 4203 w 10000"/>
                <a:gd name="connsiteY210" fmla="*/ 8436 h 10000"/>
                <a:gd name="connsiteX211" fmla="*/ 4232 w 10000"/>
                <a:gd name="connsiteY211" fmla="*/ 7679 h 10000"/>
                <a:gd name="connsiteX212" fmla="*/ 4250 w 10000"/>
                <a:gd name="connsiteY212" fmla="*/ 7231 h 10000"/>
                <a:gd name="connsiteX213" fmla="*/ 4268 w 10000"/>
                <a:gd name="connsiteY213" fmla="*/ 6436 h 10000"/>
                <a:gd name="connsiteX214" fmla="*/ 4286 w 10000"/>
                <a:gd name="connsiteY214" fmla="*/ 5538 h 10000"/>
                <a:gd name="connsiteX215" fmla="*/ 4304 w 10000"/>
                <a:gd name="connsiteY215" fmla="*/ 4872 h 10000"/>
                <a:gd name="connsiteX216" fmla="*/ 4329 w 10000"/>
                <a:gd name="connsiteY216" fmla="*/ 4423 h 10000"/>
                <a:gd name="connsiteX217" fmla="*/ 4347 w 10000"/>
                <a:gd name="connsiteY217" fmla="*/ 4462 h 10000"/>
                <a:gd name="connsiteX218" fmla="*/ 4365 w 10000"/>
                <a:gd name="connsiteY218" fmla="*/ 3885 h 10000"/>
                <a:gd name="connsiteX219" fmla="*/ 4383 w 10000"/>
                <a:gd name="connsiteY219" fmla="*/ 2744 h 10000"/>
                <a:gd name="connsiteX220" fmla="*/ 4401 w 10000"/>
                <a:gd name="connsiteY220" fmla="*/ 1949 h 10000"/>
                <a:gd name="connsiteX221" fmla="*/ 4426 w 10000"/>
                <a:gd name="connsiteY221" fmla="*/ 2897 h 10000"/>
                <a:gd name="connsiteX222" fmla="*/ 4444 w 10000"/>
                <a:gd name="connsiteY222" fmla="*/ 5833 h 10000"/>
                <a:gd name="connsiteX223" fmla="*/ 4473 w 10000"/>
                <a:gd name="connsiteY223" fmla="*/ 8000 h 10000"/>
                <a:gd name="connsiteX224" fmla="*/ 4491 w 10000"/>
                <a:gd name="connsiteY224" fmla="*/ 8090 h 10000"/>
                <a:gd name="connsiteX225" fmla="*/ 4509 w 10000"/>
                <a:gd name="connsiteY225" fmla="*/ 7103 h 10000"/>
                <a:gd name="connsiteX226" fmla="*/ 4527 w 10000"/>
                <a:gd name="connsiteY226" fmla="*/ 6205 h 10000"/>
                <a:gd name="connsiteX227" fmla="*/ 4545 w 10000"/>
                <a:gd name="connsiteY227" fmla="*/ 5641 h 10000"/>
                <a:gd name="connsiteX228" fmla="*/ 4563 w 10000"/>
                <a:gd name="connsiteY228" fmla="*/ 5321 h 10000"/>
                <a:gd name="connsiteX229" fmla="*/ 4589 w 10000"/>
                <a:gd name="connsiteY229" fmla="*/ 5154 h 10000"/>
                <a:gd name="connsiteX230" fmla="*/ 4607 w 10000"/>
                <a:gd name="connsiteY230" fmla="*/ 4872 h 10000"/>
                <a:gd name="connsiteX231" fmla="*/ 4625 w 10000"/>
                <a:gd name="connsiteY231" fmla="*/ 4526 h 10000"/>
                <a:gd name="connsiteX232" fmla="*/ 4654 w 10000"/>
                <a:gd name="connsiteY232" fmla="*/ 4333 h 10000"/>
                <a:gd name="connsiteX233" fmla="*/ 4672 w 10000"/>
                <a:gd name="connsiteY233" fmla="*/ 4115 h 10000"/>
                <a:gd name="connsiteX234" fmla="*/ 4686 w 10000"/>
                <a:gd name="connsiteY234" fmla="*/ 3859 h 10000"/>
                <a:gd name="connsiteX235" fmla="*/ 4704 w 10000"/>
                <a:gd name="connsiteY235" fmla="*/ 3692 h 10000"/>
                <a:gd name="connsiteX236" fmla="*/ 4722 w 10000"/>
                <a:gd name="connsiteY236" fmla="*/ 3603 h 10000"/>
                <a:gd name="connsiteX237" fmla="*/ 4751 w 10000"/>
                <a:gd name="connsiteY237" fmla="*/ 3821 h 10000"/>
                <a:gd name="connsiteX238" fmla="*/ 4769 w 10000"/>
                <a:gd name="connsiteY238" fmla="*/ 4590 h 10000"/>
                <a:gd name="connsiteX239" fmla="*/ 4787 w 10000"/>
                <a:gd name="connsiteY239" fmla="*/ 5103 h 10000"/>
                <a:gd name="connsiteX240" fmla="*/ 4805 w 10000"/>
                <a:gd name="connsiteY240" fmla="*/ 5346 h 10000"/>
                <a:gd name="connsiteX241" fmla="*/ 4830 w 10000"/>
                <a:gd name="connsiteY241" fmla="*/ 5474 h 10000"/>
                <a:gd name="connsiteX242" fmla="*/ 4848 w 10000"/>
                <a:gd name="connsiteY242" fmla="*/ 5538 h 10000"/>
                <a:gd name="connsiteX243" fmla="*/ 4867 w 10000"/>
                <a:gd name="connsiteY243" fmla="*/ 5513 h 10000"/>
                <a:gd name="connsiteX244" fmla="*/ 4885 w 10000"/>
                <a:gd name="connsiteY244" fmla="*/ 5218 h 10000"/>
                <a:gd name="connsiteX245" fmla="*/ 4913 w 10000"/>
                <a:gd name="connsiteY245" fmla="*/ 4744 h 10000"/>
                <a:gd name="connsiteX246" fmla="*/ 4931 w 10000"/>
                <a:gd name="connsiteY246" fmla="*/ 4397 h 10000"/>
                <a:gd name="connsiteX247" fmla="*/ 4949 w 10000"/>
                <a:gd name="connsiteY247" fmla="*/ 3821 h 10000"/>
                <a:gd name="connsiteX248" fmla="*/ 4964 w 10000"/>
                <a:gd name="connsiteY248" fmla="*/ 3372 h 10000"/>
                <a:gd name="connsiteX249" fmla="*/ 4982 w 10000"/>
                <a:gd name="connsiteY249" fmla="*/ 3372 h 10000"/>
                <a:gd name="connsiteX250" fmla="*/ 5000 w 10000"/>
                <a:gd name="connsiteY250" fmla="*/ 3795 h 10000"/>
                <a:gd name="connsiteX251" fmla="*/ 5029 w 10000"/>
                <a:gd name="connsiteY251" fmla="*/ 5192 h 10000"/>
                <a:gd name="connsiteX252" fmla="*/ 5054 w 10000"/>
                <a:gd name="connsiteY252" fmla="*/ 6436 h 10000"/>
                <a:gd name="connsiteX253" fmla="*/ 5072 w 10000"/>
                <a:gd name="connsiteY253" fmla="*/ 7321 h 10000"/>
                <a:gd name="connsiteX254" fmla="*/ 5090 w 10000"/>
                <a:gd name="connsiteY254" fmla="*/ 7359 h 10000"/>
                <a:gd name="connsiteX255" fmla="*/ 5108 w 10000"/>
                <a:gd name="connsiteY255" fmla="*/ 6846 h 10000"/>
                <a:gd name="connsiteX256" fmla="*/ 5126 w 10000"/>
                <a:gd name="connsiteY256" fmla="*/ 6179 h 10000"/>
                <a:gd name="connsiteX257" fmla="*/ 5144 w 10000"/>
                <a:gd name="connsiteY257" fmla="*/ 5897 h 10000"/>
                <a:gd name="connsiteX258" fmla="*/ 5162 w 10000"/>
                <a:gd name="connsiteY258" fmla="*/ 5538 h 10000"/>
                <a:gd name="connsiteX259" fmla="*/ 5191 w 10000"/>
                <a:gd name="connsiteY259" fmla="*/ 4590 h 10000"/>
                <a:gd name="connsiteX260" fmla="*/ 5209 w 10000"/>
                <a:gd name="connsiteY260" fmla="*/ 3064 h 10000"/>
                <a:gd name="connsiteX261" fmla="*/ 5227 w 10000"/>
                <a:gd name="connsiteY261" fmla="*/ 2615 h 10000"/>
                <a:gd name="connsiteX262" fmla="*/ 5253 w 10000"/>
                <a:gd name="connsiteY262" fmla="*/ 3474 h 10000"/>
                <a:gd name="connsiteX263" fmla="*/ 5271 w 10000"/>
                <a:gd name="connsiteY263" fmla="*/ 4359 h 10000"/>
                <a:gd name="connsiteX264" fmla="*/ 5289 w 10000"/>
                <a:gd name="connsiteY264" fmla="*/ 5321 h 10000"/>
                <a:gd name="connsiteX265" fmla="*/ 5307 w 10000"/>
                <a:gd name="connsiteY265" fmla="*/ 7013 h 10000"/>
                <a:gd name="connsiteX266" fmla="*/ 5332 w 10000"/>
                <a:gd name="connsiteY266" fmla="*/ 8179 h 10000"/>
                <a:gd name="connsiteX267" fmla="*/ 5350 w 10000"/>
                <a:gd name="connsiteY267" fmla="*/ 8115 h 10000"/>
                <a:gd name="connsiteX268" fmla="*/ 5368 w 10000"/>
                <a:gd name="connsiteY268" fmla="*/ 7256 h 10000"/>
                <a:gd name="connsiteX269" fmla="*/ 5386 w 10000"/>
                <a:gd name="connsiteY269" fmla="*/ 6269 h 10000"/>
                <a:gd name="connsiteX270" fmla="*/ 5404 w 10000"/>
                <a:gd name="connsiteY270" fmla="*/ 5410 h 10000"/>
                <a:gd name="connsiteX271" fmla="*/ 5422 w 10000"/>
                <a:gd name="connsiteY271" fmla="*/ 4974 h 10000"/>
                <a:gd name="connsiteX272" fmla="*/ 5451 w 10000"/>
                <a:gd name="connsiteY272" fmla="*/ 4551 h 10000"/>
                <a:gd name="connsiteX273" fmla="*/ 5469 w 10000"/>
                <a:gd name="connsiteY273" fmla="*/ 4231 h 10000"/>
                <a:gd name="connsiteX274" fmla="*/ 5487 w 10000"/>
                <a:gd name="connsiteY274" fmla="*/ 3885 h 10000"/>
                <a:gd name="connsiteX275" fmla="*/ 5512 w 10000"/>
                <a:gd name="connsiteY275" fmla="*/ 3667 h 10000"/>
                <a:gd name="connsiteX276" fmla="*/ 5530 w 10000"/>
                <a:gd name="connsiteY276" fmla="*/ 3218 h 10000"/>
                <a:gd name="connsiteX277" fmla="*/ 5548 w 10000"/>
                <a:gd name="connsiteY277" fmla="*/ 3192 h 10000"/>
                <a:gd name="connsiteX278" fmla="*/ 5566 w 10000"/>
                <a:gd name="connsiteY278" fmla="*/ 3731 h 10000"/>
                <a:gd name="connsiteX279" fmla="*/ 5592 w 10000"/>
                <a:gd name="connsiteY279" fmla="*/ 4615 h 10000"/>
                <a:gd name="connsiteX280" fmla="*/ 5610 w 10000"/>
                <a:gd name="connsiteY280" fmla="*/ 5321 h 10000"/>
                <a:gd name="connsiteX281" fmla="*/ 5628 w 10000"/>
                <a:gd name="connsiteY281" fmla="*/ 5731 h 10000"/>
                <a:gd name="connsiteX282" fmla="*/ 5657 w 10000"/>
                <a:gd name="connsiteY282" fmla="*/ 6090 h 10000"/>
                <a:gd name="connsiteX283" fmla="*/ 5675 w 10000"/>
                <a:gd name="connsiteY283" fmla="*/ 6026 h 10000"/>
                <a:gd name="connsiteX284" fmla="*/ 5693 w 10000"/>
                <a:gd name="connsiteY284" fmla="*/ 5321 h 10000"/>
                <a:gd name="connsiteX285" fmla="*/ 5711 w 10000"/>
                <a:gd name="connsiteY285" fmla="*/ 4397 h 10000"/>
                <a:gd name="connsiteX286" fmla="*/ 5729 w 10000"/>
                <a:gd name="connsiteY286" fmla="*/ 4077 h 10000"/>
                <a:gd name="connsiteX287" fmla="*/ 5747 w 10000"/>
                <a:gd name="connsiteY287" fmla="*/ 4051 h 10000"/>
                <a:gd name="connsiteX288" fmla="*/ 5772 w 10000"/>
                <a:gd name="connsiteY288" fmla="*/ 4974 h 10000"/>
                <a:gd name="connsiteX289" fmla="*/ 5790 w 10000"/>
                <a:gd name="connsiteY289" fmla="*/ 5897 h 10000"/>
                <a:gd name="connsiteX290" fmla="*/ 5808 w 10000"/>
                <a:gd name="connsiteY290" fmla="*/ 5795 h 10000"/>
                <a:gd name="connsiteX291" fmla="*/ 5826 w 10000"/>
                <a:gd name="connsiteY291" fmla="*/ 5321 h 10000"/>
                <a:gd name="connsiteX292" fmla="*/ 5851 w 10000"/>
                <a:gd name="connsiteY292" fmla="*/ 5064 h 10000"/>
                <a:gd name="connsiteX293" fmla="*/ 5869 w 10000"/>
                <a:gd name="connsiteY293" fmla="*/ 5321 h 10000"/>
                <a:gd name="connsiteX294" fmla="*/ 5887 w 10000"/>
                <a:gd name="connsiteY294" fmla="*/ 5154 h 10000"/>
                <a:gd name="connsiteX295" fmla="*/ 5905 w 10000"/>
                <a:gd name="connsiteY295" fmla="*/ 4936 h 10000"/>
                <a:gd name="connsiteX296" fmla="*/ 5934 w 10000"/>
                <a:gd name="connsiteY296" fmla="*/ 4462 h 10000"/>
                <a:gd name="connsiteX297" fmla="*/ 6068 w 10000"/>
                <a:gd name="connsiteY297" fmla="*/ 4846 h 10000"/>
                <a:gd name="connsiteX298" fmla="*/ 6093 w 10000"/>
                <a:gd name="connsiteY298" fmla="*/ 4487 h 10000"/>
                <a:gd name="connsiteX299" fmla="*/ 6194 w 10000"/>
                <a:gd name="connsiteY299" fmla="*/ 4013 h 10000"/>
                <a:gd name="connsiteX300" fmla="*/ 6212 w 10000"/>
                <a:gd name="connsiteY300" fmla="*/ 3064 h 10000"/>
                <a:gd name="connsiteX301" fmla="*/ 6273 w 10000"/>
                <a:gd name="connsiteY301" fmla="*/ 5923 h 10000"/>
                <a:gd name="connsiteX302" fmla="*/ 6291 w 10000"/>
                <a:gd name="connsiteY302" fmla="*/ 7321 h 10000"/>
                <a:gd name="connsiteX303" fmla="*/ 6310 w 10000"/>
                <a:gd name="connsiteY303" fmla="*/ 7641 h 10000"/>
                <a:gd name="connsiteX304" fmla="*/ 6328 w 10000"/>
                <a:gd name="connsiteY304" fmla="*/ 7359 h 10000"/>
                <a:gd name="connsiteX305" fmla="*/ 6346 w 10000"/>
                <a:gd name="connsiteY305" fmla="*/ 5833 h 10000"/>
                <a:gd name="connsiteX306" fmla="*/ 6454 w 10000"/>
                <a:gd name="connsiteY306" fmla="*/ 6436 h 10000"/>
                <a:gd name="connsiteX307" fmla="*/ 6472 w 10000"/>
                <a:gd name="connsiteY307" fmla="*/ 8628 h 10000"/>
                <a:gd name="connsiteX308" fmla="*/ 6490 w 10000"/>
                <a:gd name="connsiteY308" fmla="*/ 9077 h 10000"/>
                <a:gd name="connsiteX309" fmla="*/ 6515 w 10000"/>
                <a:gd name="connsiteY309" fmla="*/ 8603 h 10000"/>
                <a:gd name="connsiteX310" fmla="*/ 6533 w 10000"/>
                <a:gd name="connsiteY310" fmla="*/ 7679 h 10000"/>
                <a:gd name="connsiteX311" fmla="*/ 6551 w 10000"/>
                <a:gd name="connsiteY311" fmla="*/ 6846 h 10000"/>
                <a:gd name="connsiteX312" fmla="*/ 6569 w 10000"/>
                <a:gd name="connsiteY312" fmla="*/ 6090 h 10000"/>
                <a:gd name="connsiteX313" fmla="*/ 6587 w 10000"/>
                <a:gd name="connsiteY313" fmla="*/ 5128 h 10000"/>
                <a:gd name="connsiteX314" fmla="*/ 6605 w 10000"/>
                <a:gd name="connsiteY314" fmla="*/ 4013 h 10000"/>
                <a:gd name="connsiteX315" fmla="*/ 6631 w 10000"/>
                <a:gd name="connsiteY315" fmla="*/ 3372 h 10000"/>
                <a:gd name="connsiteX316" fmla="*/ 6696 w 10000"/>
                <a:gd name="connsiteY316" fmla="*/ 4551 h 10000"/>
                <a:gd name="connsiteX317" fmla="*/ 6714 w 10000"/>
                <a:gd name="connsiteY317" fmla="*/ 4333 h 10000"/>
                <a:gd name="connsiteX318" fmla="*/ 6732 w 10000"/>
                <a:gd name="connsiteY318" fmla="*/ 4269 h 10000"/>
                <a:gd name="connsiteX319" fmla="*/ 6750 w 10000"/>
                <a:gd name="connsiteY319" fmla="*/ 4333 h 10000"/>
                <a:gd name="connsiteX320" fmla="*/ 6793 w 10000"/>
                <a:gd name="connsiteY320" fmla="*/ 4936 h 10000"/>
                <a:gd name="connsiteX321" fmla="*/ 6811 w 10000"/>
                <a:gd name="connsiteY321" fmla="*/ 4974 h 10000"/>
                <a:gd name="connsiteX322" fmla="*/ 6847 w 10000"/>
                <a:gd name="connsiteY322" fmla="*/ 4423 h 10000"/>
                <a:gd name="connsiteX323" fmla="*/ 6890 w 10000"/>
                <a:gd name="connsiteY323" fmla="*/ 4526 h 10000"/>
                <a:gd name="connsiteX324" fmla="*/ 6955 w 10000"/>
                <a:gd name="connsiteY324" fmla="*/ 5513 h 10000"/>
                <a:gd name="connsiteX325" fmla="*/ 6973 w 10000"/>
                <a:gd name="connsiteY325" fmla="*/ 6051 h 10000"/>
                <a:gd name="connsiteX326" fmla="*/ 6991 w 10000"/>
                <a:gd name="connsiteY326" fmla="*/ 5897 h 10000"/>
                <a:gd name="connsiteX327" fmla="*/ 7009 w 10000"/>
                <a:gd name="connsiteY327" fmla="*/ 5577 h 10000"/>
                <a:gd name="connsiteX328" fmla="*/ 7027 w 10000"/>
                <a:gd name="connsiteY328" fmla="*/ 5321 h 10000"/>
                <a:gd name="connsiteX329" fmla="*/ 7053 w 10000"/>
                <a:gd name="connsiteY329" fmla="*/ 4936 h 10000"/>
                <a:gd name="connsiteX330" fmla="*/ 7071 w 10000"/>
                <a:gd name="connsiteY330" fmla="*/ 4654 h 10000"/>
                <a:gd name="connsiteX331" fmla="*/ 7089 w 10000"/>
                <a:gd name="connsiteY331" fmla="*/ 4526 h 10000"/>
                <a:gd name="connsiteX332" fmla="*/ 7118 w 10000"/>
                <a:gd name="connsiteY332" fmla="*/ 4487 h 10000"/>
                <a:gd name="connsiteX333" fmla="*/ 7136 w 10000"/>
                <a:gd name="connsiteY333" fmla="*/ 4590 h 10000"/>
                <a:gd name="connsiteX334" fmla="*/ 7154 w 10000"/>
                <a:gd name="connsiteY334" fmla="*/ 5218 h 10000"/>
                <a:gd name="connsiteX335" fmla="*/ 7168 w 10000"/>
                <a:gd name="connsiteY335" fmla="*/ 5218 h 10000"/>
                <a:gd name="connsiteX336" fmla="*/ 7186 w 10000"/>
                <a:gd name="connsiteY336" fmla="*/ 4654 h 10000"/>
                <a:gd name="connsiteX337" fmla="*/ 7215 w 10000"/>
                <a:gd name="connsiteY337" fmla="*/ 4423 h 10000"/>
                <a:gd name="connsiteX338" fmla="*/ 7233 w 10000"/>
                <a:gd name="connsiteY338" fmla="*/ 4654 h 10000"/>
                <a:gd name="connsiteX339" fmla="*/ 7251 w 10000"/>
                <a:gd name="connsiteY339" fmla="*/ 5154 h 10000"/>
                <a:gd name="connsiteX340" fmla="*/ 7276 w 10000"/>
                <a:gd name="connsiteY340" fmla="*/ 5731 h 10000"/>
                <a:gd name="connsiteX341" fmla="*/ 7294 w 10000"/>
                <a:gd name="connsiteY341" fmla="*/ 6051 h 10000"/>
                <a:gd name="connsiteX342" fmla="*/ 7312 w 10000"/>
                <a:gd name="connsiteY342" fmla="*/ 5962 h 10000"/>
                <a:gd name="connsiteX343" fmla="*/ 7330 w 10000"/>
                <a:gd name="connsiteY343" fmla="*/ 5897 h 10000"/>
                <a:gd name="connsiteX344" fmla="*/ 7348 w 10000"/>
                <a:gd name="connsiteY344" fmla="*/ 5321 h 10000"/>
                <a:gd name="connsiteX345" fmla="*/ 7367 w 10000"/>
                <a:gd name="connsiteY345" fmla="*/ 4679 h 10000"/>
                <a:gd name="connsiteX346" fmla="*/ 7395 w 10000"/>
                <a:gd name="connsiteY346" fmla="*/ 4115 h 10000"/>
                <a:gd name="connsiteX347" fmla="*/ 7413 w 10000"/>
                <a:gd name="connsiteY347" fmla="*/ 3474 h 10000"/>
                <a:gd name="connsiteX348" fmla="*/ 7431 w 10000"/>
                <a:gd name="connsiteY348" fmla="*/ 3410 h 10000"/>
                <a:gd name="connsiteX349" fmla="*/ 7446 w 10000"/>
                <a:gd name="connsiteY349" fmla="*/ 4808 h 10000"/>
                <a:gd name="connsiteX350" fmla="*/ 7475 w 10000"/>
                <a:gd name="connsiteY350" fmla="*/ 6090 h 10000"/>
                <a:gd name="connsiteX351" fmla="*/ 7493 w 10000"/>
                <a:gd name="connsiteY351" fmla="*/ 5833 h 10000"/>
                <a:gd name="connsiteX352" fmla="*/ 7511 w 10000"/>
                <a:gd name="connsiteY352" fmla="*/ 4359 h 10000"/>
                <a:gd name="connsiteX353" fmla="*/ 7536 w 10000"/>
                <a:gd name="connsiteY353" fmla="*/ 2705 h 10000"/>
                <a:gd name="connsiteX354" fmla="*/ 7554 w 10000"/>
                <a:gd name="connsiteY354" fmla="*/ 1974 h 10000"/>
                <a:gd name="connsiteX355" fmla="*/ 7572 w 10000"/>
                <a:gd name="connsiteY355" fmla="*/ 4013 h 10000"/>
                <a:gd name="connsiteX356" fmla="*/ 7590 w 10000"/>
                <a:gd name="connsiteY356" fmla="*/ 6372 h 10000"/>
                <a:gd name="connsiteX357" fmla="*/ 7608 w 10000"/>
                <a:gd name="connsiteY357" fmla="*/ 7808 h 10000"/>
                <a:gd name="connsiteX358" fmla="*/ 7626 w 10000"/>
                <a:gd name="connsiteY358" fmla="*/ 7577 h 10000"/>
                <a:gd name="connsiteX359" fmla="*/ 7655 w 10000"/>
                <a:gd name="connsiteY359" fmla="*/ 7295 h 10000"/>
                <a:gd name="connsiteX360" fmla="*/ 7673 w 10000"/>
                <a:gd name="connsiteY360" fmla="*/ 7321 h 10000"/>
                <a:gd name="connsiteX361" fmla="*/ 7691 w 10000"/>
                <a:gd name="connsiteY361" fmla="*/ 7551 h 10000"/>
                <a:gd name="connsiteX362" fmla="*/ 7716 w 10000"/>
                <a:gd name="connsiteY362" fmla="*/ 7679 h 10000"/>
                <a:gd name="connsiteX363" fmla="*/ 7734 w 10000"/>
                <a:gd name="connsiteY363" fmla="*/ 7231 h 10000"/>
                <a:gd name="connsiteX364" fmla="*/ 7753 w 10000"/>
                <a:gd name="connsiteY364" fmla="*/ 6526 h 10000"/>
                <a:gd name="connsiteX365" fmla="*/ 7771 w 10000"/>
                <a:gd name="connsiteY365" fmla="*/ 5859 h 10000"/>
                <a:gd name="connsiteX366" fmla="*/ 7796 w 10000"/>
                <a:gd name="connsiteY366" fmla="*/ 5154 h 10000"/>
                <a:gd name="connsiteX367" fmla="*/ 7814 w 10000"/>
                <a:gd name="connsiteY367" fmla="*/ 4615 h 10000"/>
                <a:gd name="connsiteX368" fmla="*/ 7832 w 10000"/>
                <a:gd name="connsiteY368" fmla="*/ 3949 h 10000"/>
                <a:gd name="connsiteX369" fmla="*/ 7850 w 10000"/>
                <a:gd name="connsiteY369" fmla="*/ 3474 h 10000"/>
                <a:gd name="connsiteX370" fmla="*/ 7868 w 10000"/>
                <a:gd name="connsiteY370" fmla="*/ 2936 h 10000"/>
                <a:gd name="connsiteX371" fmla="*/ 7897 w 10000"/>
                <a:gd name="connsiteY371" fmla="*/ 2808 h 10000"/>
                <a:gd name="connsiteX372" fmla="*/ 7915 w 10000"/>
                <a:gd name="connsiteY372" fmla="*/ 3474 h 10000"/>
                <a:gd name="connsiteX373" fmla="*/ 7933 w 10000"/>
                <a:gd name="connsiteY373" fmla="*/ 4462 h 10000"/>
                <a:gd name="connsiteX374" fmla="*/ 7951 w 10000"/>
                <a:gd name="connsiteY374" fmla="*/ 4590 h 10000"/>
                <a:gd name="connsiteX375" fmla="*/ 7976 w 10000"/>
                <a:gd name="connsiteY375" fmla="*/ 4333 h 10000"/>
                <a:gd name="connsiteX376" fmla="*/ 7994 w 10000"/>
                <a:gd name="connsiteY376" fmla="*/ 4295 h 10000"/>
                <a:gd name="connsiteX377" fmla="*/ 8012 w 10000"/>
                <a:gd name="connsiteY377" fmla="*/ 4205 h 10000"/>
                <a:gd name="connsiteX378" fmla="*/ 8030 w 10000"/>
                <a:gd name="connsiteY378" fmla="*/ 3949 h 10000"/>
                <a:gd name="connsiteX379" fmla="*/ 8048 w 10000"/>
                <a:gd name="connsiteY379" fmla="*/ 4654 h 10000"/>
                <a:gd name="connsiteX380" fmla="*/ 8074 w 10000"/>
                <a:gd name="connsiteY380" fmla="*/ 5282 h 10000"/>
                <a:gd name="connsiteX381" fmla="*/ 8092 w 10000"/>
                <a:gd name="connsiteY381" fmla="*/ 6051 h 10000"/>
                <a:gd name="connsiteX382" fmla="*/ 8120 w 10000"/>
                <a:gd name="connsiteY382" fmla="*/ 6718 h 10000"/>
                <a:gd name="connsiteX383" fmla="*/ 8139 w 10000"/>
                <a:gd name="connsiteY383" fmla="*/ 6821 h 10000"/>
                <a:gd name="connsiteX384" fmla="*/ 8157 w 10000"/>
                <a:gd name="connsiteY384" fmla="*/ 6462 h 10000"/>
                <a:gd name="connsiteX385" fmla="*/ 8175 w 10000"/>
                <a:gd name="connsiteY385" fmla="*/ 5321 h 10000"/>
                <a:gd name="connsiteX386" fmla="*/ 8193 w 10000"/>
                <a:gd name="connsiteY386" fmla="*/ 2769 h 10000"/>
                <a:gd name="connsiteX387" fmla="*/ 8211 w 10000"/>
                <a:gd name="connsiteY387" fmla="*/ 1244 h 10000"/>
                <a:gd name="connsiteX388" fmla="*/ 8229 w 10000"/>
                <a:gd name="connsiteY388" fmla="*/ 962 h 10000"/>
                <a:gd name="connsiteX389" fmla="*/ 8254 w 10000"/>
                <a:gd name="connsiteY389" fmla="*/ 3603 h 10000"/>
                <a:gd name="connsiteX390" fmla="*/ 8272 w 10000"/>
                <a:gd name="connsiteY390" fmla="*/ 6846 h 10000"/>
                <a:gd name="connsiteX391" fmla="*/ 8297 w 10000"/>
                <a:gd name="connsiteY391" fmla="*/ 8282 h 10000"/>
                <a:gd name="connsiteX392" fmla="*/ 8315 w 10000"/>
                <a:gd name="connsiteY392" fmla="*/ 8218 h 10000"/>
                <a:gd name="connsiteX393" fmla="*/ 8333 w 10000"/>
                <a:gd name="connsiteY393" fmla="*/ 7679 h 10000"/>
                <a:gd name="connsiteX394" fmla="*/ 8351 w 10000"/>
                <a:gd name="connsiteY394" fmla="*/ 7038 h 10000"/>
                <a:gd name="connsiteX395" fmla="*/ 8369 w 10000"/>
                <a:gd name="connsiteY395" fmla="*/ 6436 h 10000"/>
                <a:gd name="connsiteX396" fmla="*/ 8398 w 10000"/>
                <a:gd name="connsiteY396" fmla="*/ 6115 h 10000"/>
                <a:gd name="connsiteX397" fmla="*/ 8416 w 10000"/>
                <a:gd name="connsiteY397" fmla="*/ 5833 h 10000"/>
                <a:gd name="connsiteX398" fmla="*/ 8434 w 10000"/>
                <a:gd name="connsiteY398" fmla="*/ 5449 h 10000"/>
                <a:gd name="connsiteX399" fmla="*/ 8452 w 10000"/>
                <a:gd name="connsiteY399" fmla="*/ 4872 h 10000"/>
                <a:gd name="connsiteX400" fmla="*/ 8470 w 10000"/>
                <a:gd name="connsiteY400" fmla="*/ 4333 h 10000"/>
                <a:gd name="connsiteX401" fmla="*/ 8496 w 10000"/>
                <a:gd name="connsiteY401" fmla="*/ 3795 h 10000"/>
                <a:gd name="connsiteX402" fmla="*/ 8514 w 10000"/>
                <a:gd name="connsiteY402" fmla="*/ 3538 h 10000"/>
                <a:gd name="connsiteX403" fmla="*/ 8532 w 10000"/>
                <a:gd name="connsiteY403" fmla="*/ 3244 h 10000"/>
                <a:gd name="connsiteX404" fmla="*/ 8557 w 10000"/>
                <a:gd name="connsiteY404" fmla="*/ 3372 h 10000"/>
                <a:gd name="connsiteX405" fmla="*/ 8575 w 10000"/>
                <a:gd name="connsiteY405" fmla="*/ 3244 h 10000"/>
                <a:gd name="connsiteX406" fmla="*/ 8593 w 10000"/>
                <a:gd name="connsiteY406" fmla="*/ 2513 h 10000"/>
                <a:gd name="connsiteX407" fmla="*/ 8611 w 10000"/>
                <a:gd name="connsiteY407" fmla="*/ 2897 h 10000"/>
                <a:gd name="connsiteX408" fmla="*/ 8629 w 10000"/>
                <a:gd name="connsiteY408" fmla="*/ 5128 h 10000"/>
                <a:gd name="connsiteX409" fmla="*/ 8658 w 10000"/>
                <a:gd name="connsiteY409" fmla="*/ 6846 h 10000"/>
                <a:gd name="connsiteX410" fmla="*/ 8676 w 10000"/>
                <a:gd name="connsiteY410" fmla="*/ 7038 h 10000"/>
                <a:gd name="connsiteX411" fmla="*/ 8694 w 10000"/>
                <a:gd name="connsiteY411" fmla="*/ 6821 h 10000"/>
                <a:gd name="connsiteX412" fmla="*/ 8719 w 10000"/>
                <a:gd name="connsiteY412" fmla="*/ 6051 h 10000"/>
                <a:gd name="connsiteX413" fmla="*/ 8737 w 10000"/>
                <a:gd name="connsiteY413" fmla="*/ 4974 h 10000"/>
                <a:gd name="connsiteX414" fmla="*/ 8755 w 10000"/>
                <a:gd name="connsiteY414" fmla="*/ 3885 h 10000"/>
                <a:gd name="connsiteX415" fmla="*/ 8773 w 10000"/>
                <a:gd name="connsiteY415" fmla="*/ 3795 h 10000"/>
                <a:gd name="connsiteX416" fmla="*/ 8791 w 10000"/>
                <a:gd name="connsiteY416" fmla="*/ 4910 h 10000"/>
                <a:gd name="connsiteX417" fmla="*/ 8810 w 10000"/>
                <a:gd name="connsiteY417" fmla="*/ 6590 h 10000"/>
                <a:gd name="connsiteX418" fmla="*/ 8835 w 10000"/>
                <a:gd name="connsiteY418" fmla="*/ 7705 h 10000"/>
                <a:gd name="connsiteX419" fmla="*/ 8853 w 10000"/>
                <a:gd name="connsiteY419" fmla="*/ 7641 h 10000"/>
                <a:gd name="connsiteX420" fmla="*/ 8871 w 10000"/>
                <a:gd name="connsiteY420" fmla="*/ 6974 h 10000"/>
                <a:gd name="connsiteX421" fmla="*/ 8889 w 10000"/>
                <a:gd name="connsiteY421" fmla="*/ 6244 h 10000"/>
                <a:gd name="connsiteX422" fmla="*/ 8918 w 10000"/>
                <a:gd name="connsiteY422" fmla="*/ 5667 h 10000"/>
                <a:gd name="connsiteX423" fmla="*/ 8936 w 10000"/>
                <a:gd name="connsiteY423" fmla="*/ 5282 h 10000"/>
                <a:gd name="connsiteX424" fmla="*/ 8954 w 10000"/>
                <a:gd name="connsiteY424" fmla="*/ 4782 h 10000"/>
                <a:gd name="connsiteX425" fmla="*/ 8972 w 10000"/>
                <a:gd name="connsiteY425" fmla="*/ 3987 h 10000"/>
                <a:gd name="connsiteX426" fmla="*/ 8997 w 10000"/>
                <a:gd name="connsiteY426" fmla="*/ 3244 h 10000"/>
                <a:gd name="connsiteX427" fmla="*/ 9015 w 10000"/>
                <a:gd name="connsiteY427" fmla="*/ 2872 h 10000"/>
                <a:gd name="connsiteX428" fmla="*/ 9033 w 10000"/>
                <a:gd name="connsiteY428" fmla="*/ 2962 h 10000"/>
                <a:gd name="connsiteX429" fmla="*/ 9051 w 10000"/>
                <a:gd name="connsiteY429" fmla="*/ 3667 h 10000"/>
                <a:gd name="connsiteX430" fmla="*/ 9069 w 10000"/>
                <a:gd name="connsiteY430" fmla="*/ 5321 h 10000"/>
                <a:gd name="connsiteX431" fmla="*/ 9098 w 10000"/>
                <a:gd name="connsiteY431" fmla="*/ 6462 h 10000"/>
                <a:gd name="connsiteX432" fmla="*/ 9113 w 10000"/>
                <a:gd name="connsiteY432" fmla="*/ 6051 h 10000"/>
                <a:gd name="connsiteX433" fmla="*/ 9141 w 10000"/>
                <a:gd name="connsiteY433" fmla="*/ 5103 h 10000"/>
                <a:gd name="connsiteX434" fmla="*/ 9159 w 10000"/>
                <a:gd name="connsiteY434" fmla="*/ 4551 h 10000"/>
                <a:gd name="connsiteX435" fmla="*/ 9177 w 10000"/>
                <a:gd name="connsiteY435" fmla="*/ 4974 h 10000"/>
                <a:gd name="connsiteX436" fmla="*/ 9196 w 10000"/>
                <a:gd name="connsiteY436" fmla="*/ 5897 h 10000"/>
                <a:gd name="connsiteX437" fmla="*/ 9214 w 10000"/>
                <a:gd name="connsiteY437" fmla="*/ 6179 h 10000"/>
                <a:gd name="connsiteX438" fmla="*/ 9232 w 10000"/>
                <a:gd name="connsiteY438" fmla="*/ 5667 h 10000"/>
                <a:gd name="connsiteX439" fmla="*/ 9257 w 10000"/>
                <a:gd name="connsiteY439" fmla="*/ 5154 h 10000"/>
                <a:gd name="connsiteX440" fmla="*/ 9275 w 10000"/>
                <a:gd name="connsiteY440" fmla="*/ 4910 h 10000"/>
                <a:gd name="connsiteX441" fmla="*/ 9293 w 10000"/>
                <a:gd name="connsiteY441" fmla="*/ 4718 h 10000"/>
                <a:gd name="connsiteX442" fmla="*/ 9322 w 10000"/>
                <a:gd name="connsiteY442" fmla="*/ 4462 h 10000"/>
                <a:gd name="connsiteX443" fmla="*/ 9340 w 10000"/>
                <a:gd name="connsiteY443" fmla="*/ 4179 h 10000"/>
                <a:gd name="connsiteX444" fmla="*/ 9358 w 10000"/>
                <a:gd name="connsiteY444" fmla="*/ 4115 h 10000"/>
                <a:gd name="connsiteX445" fmla="*/ 9376 w 10000"/>
                <a:gd name="connsiteY445" fmla="*/ 4141 h 10000"/>
                <a:gd name="connsiteX446" fmla="*/ 9390 w 10000"/>
                <a:gd name="connsiteY446" fmla="*/ 4462 h 10000"/>
                <a:gd name="connsiteX447" fmla="*/ 9419 w 10000"/>
                <a:gd name="connsiteY447" fmla="*/ 4782 h 10000"/>
                <a:gd name="connsiteX448" fmla="*/ 9437 w 10000"/>
                <a:gd name="connsiteY448" fmla="*/ 5410 h 10000"/>
                <a:gd name="connsiteX449" fmla="*/ 9455 w 10000"/>
                <a:gd name="connsiteY449" fmla="*/ 6090 h 10000"/>
                <a:gd name="connsiteX450" fmla="*/ 9473 w 10000"/>
                <a:gd name="connsiteY450" fmla="*/ 6308 h 10000"/>
                <a:gd name="connsiteX451" fmla="*/ 9491 w 10000"/>
                <a:gd name="connsiteY451" fmla="*/ 6026 h 10000"/>
                <a:gd name="connsiteX452" fmla="*/ 9517 w 10000"/>
                <a:gd name="connsiteY452" fmla="*/ 5321 h 10000"/>
                <a:gd name="connsiteX453" fmla="*/ 9535 w 10000"/>
                <a:gd name="connsiteY453" fmla="*/ 4936 h 10000"/>
                <a:gd name="connsiteX454" fmla="*/ 9553 w 10000"/>
                <a:gd name="connsiteY454" fmla="*/ 4782 h 10000"/>
                <a:gd name="connsiteX455" fmla="*/ 9582 w 10000"/>
                <a:gd name="connsiteY455" fmla="*/ 5000 h 10000"/>
                <a:gd name="connsiteX456" fmla="*/ 9600 w 10000"/>
                <a:gd name="connsiteY456" fmla="*/ 5218 h 10000"/>
                <a:gd name="connsiteX457" fmla="*/ 9618 w 10000"/>
                <a:gd name="connsiteY457" fmla="*/ 5192 h 10000"/>
                <a:gd name="connsiteX458" fmla="*/ 9636 w 10000"/>
                <a:gd name="connsiteY458" fmla="*/ 5346 h 10000"/>
                <a:gd name="connsiteX459" fmla="*/ 9654 w 10000"/>
                <a:gd name="connsiteY459" fmla="*/ 5128 h 10000"/>
                <a:gd name="connsiteX460" fmla="*/ 9679 w 10000"/>
                <a:gd name="connsiteY460" fmla="*/ 4974 h 10000"/>
                <a:gd name="connsiteX461" fmla="*/ 9697 w 10000"/>
                <a:gd name="connsiteY461" fmla="*/ 4936 h 10000"/>
                <a:gd name="connsiteX462" fmla="*/ 9722 w 10000"/>
                <a:gd name="connsiteY462" fmla="*/ 5000 h 10000"/>
                <a:gd name="connsiteX463" fmla="*/ 9740 w 10000"/>
                <a:gd name="connsiteY463" fmla="*/ 4872 h 10000"/>
                <a:gd name="connsiteX464" fmla="*/ 9758 w 10000"/>
                <a:gd name="connsiteY464" fmla="*/ 4679 h 10000"/>
                <a:gd name="connsiteX465" fmla="*/ 9776 w 10000"/>
                <a:gd name="connsiteY465" fmla="*/ 4744 h 10000"/>
                <a:gd name="connsiteX466" fmla="*/ 9794 w 10000"/>
                <a:gd name="connsiteY466" fmla="*/ 4974 h 10000"/>
                <a:gd name="connsiteX467" fmla="*/ 9812 w 10000"/>
                <a:gd name="connsiteY467" fmla="*/ 4910 h 10000"/>
                <a:gd name="connsiteX468" fmla="*/ 9830 w 10000"/>
                <a:gd name="connsiteY468" fmla="*/ 4872 h 10000"/>
                <a:gd name="connsiteX469" fmla="*/ 9859 w 10000"/>
                <a:gd name="connsiteY469" fmla="*/ 4654 h 10000"/>
                <a:gd name="connsiteX470" fmla="*/ 9877 w 10000"/>
                <a:gd name="connsiteY470" fmla="*/ 4397 h 10000"/>
                <a:gd name="connsiteX471" fmla="*/ 9895 w 10000"/>
                <a:gd name="connsiteY471" fmla="*/ 4590 h 10000"/>
                <a:gd name="connsiteX472" fmla="*/ 9913 w 10000"/>
                <a:gd name="connsiteY472" fmla="*/ 4679 h 10000"/>
                <a:gd name="connsiteX473" fmla="*/ 9939 w 10000"/>
                <a:gd name="connsiteY473" fmla="*/ 4744 h 10000"/>
                <a:gd name="connsiteX474" fmla="*/ 9957 w 10000"/>
                <a:gd name="connsiteY474" fmla="*/ 4782 h 10000"/>
                <a:gd name="connsiteX475" fmla="*/ 9975 w 10000"/>
                <a:gd name="connsiteY475" fmla="*/ 4744 h 10000"/>
                <a:gd name="connsiteX476" fmla="*/ 10000 w 10000"/>
                <a:gd name="connsiteY476" fmla="*/ 534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6 w 10000"/>
                <a:gd name="connsiteY11" fmla="*/ 6333 h 10000"/>
                <a:gd name="connsiteX12" fmla="*/ 245 w 10000"/>
                <a:gd name="connsiteY12" fmla="*/ 6115 h 10000"/>
                <a:gd name="connsiteX13" fmla="*/ 260 w 10000"/>
                <a:gd name="connsiteY13" fmla="*/ 5667 h 10000"/>
                <a:gd name="connsiteX14" fmla="*/ 278 w 10000"/>
                <a:gd name="connsiteY14" fmla="*/ 5385 h 10000"/>
                <a:gd name="connsiteX15" fmla="*/ 296 w 10000"/>
                <a:gd name="connsiteY15" fmla="*/ 4872 h 10000"/>
                <a:gd name="connsiteX16" fmla="*/ 314 w 10000"/>
                <a:gd name="connsiteY16" fmla="*/ 4013 h 10000"/>
                <a:gd name="connsiteX17" fmla="*/ 343 w 10000"/>
                <a:gd name="connsiteY17" fmla="*/ 3795 h 10000"/>
                <a:gd name="connsiteX18" fmla="*/ 361 w 10000"/>
                <a:gd name="connsiteY18" fmla="*/ 3859 h 10000"/>
                <a:gd name="connsiteX19" fmla="*/ 379 w 10000"/>
                <a:gd name="connsiteY19" fmla="*/ 4115 h 10000"/>
                <a:gd name="connsiteX20" fmla="*/ 404 w 10000"/>
                <a:gd name="connsiteY20" fmla="*/ 4872 h 10000"/>
                <a:gd name="connsiteX21" fmla="*/ 422 w 10000"/>
                <a:gd name="connsiteY21" fmla="*/ 5513 h 10000"/>
                <a:gd name="connsiteX22" fmla="*/ 440 w 10000"/>
                <a:gd name="connsiteY22" fmla="*/ 5513 h 10000"/>
                <a:gd name="connsiteX23" fmla="*/ 458 w 10000"/>
                <a:gd name="connsiteY23" fmla="*/ 5641 h 10000"/>
                <a:gd name="connsiteX24" fmla="*/ 476 w 10000"/>
                <a:gd name="connsiteY24" fmla="*/ 5705 h 10000"/>
                <a:gd name="connsiteX25" fmla="*/ 494 w 10000"/>
                <a:gd name="connsiteY25" fmla="*/ 5833 h 10000"/>
                <a:gd name="connsiteX26" fmla="*/ 523 w 10000"/>
                <a:gd name="connsiteY26" fmla="*/ 5731 h 10000"/>
                <a:gd name="connsiteX27" fmla="*/ 538 w 10000"/>
                <a:gd name="connsiteY27" fmla="*/ 5321 h 10000"/>
                <a:gd name="connsiteX28" fmla="*/ 556 w 10000"/>
                <a:gd name="connsiteY28" fmla="*/ 4974 h 10000"/>
                <a:gd name="connsiteX29" fmla="*/ 584 w 10000"/>
                <a:gd name="connsiteY29" fmla="*/ 4526 h 10000"/>
                <a:gd name="connsiteX30" fmla="*/ 602 w 10000"/>
                <a:gd name="connsiteY30" fmla="*/ 4051 h 10000"/>
                <a:gd name="connsiteX31" fmla="*/ 620 w 10000"/>
                <a:gd name="connsiteY31" fmla="*/ 3372 h 10000"/>
                <a:gd name="connsiteX32" fmla="*/ 639 w 10000"/>
                <a:gd name="connsiteY32" fmla="*/ 3026 h 10000"/>
                <a:gd name="connsiteX33" fmla="*/ 664 w 10000"/>
                <a:gd name="connsiteY33" fmla="*/ 3282 h 10000"/>
                <a:gd name="connsiteX34" fmla="*/ 682 w 10000"/>
                <a:gd name="connsiteY34" fmla="*/ 4551 h 10000"/>
                <a:gd name="connsiteX35" fmla="*/ 700 w 10000"/>
                <a:gd name="connsiteY35" fmla="*/ 6090 h 10000"/>
                <a:gd name="connsiteX36" fmla="*/ 718 w 10000"/>
                <a:gd name="connsiteY36" fmla="*/ 7256 h 10000"/>
                <a:gd name="connsiteX37" fmla="*/ 736 w 10000"/>
                <a:gd name="connsiteY37" fmla="*/ 7449 h 10000"/>
                <a:gd name="connsiteX38" fmla="*/ 765 w 10000"/>
                <a:gd name="connsiteY38" fmla="*/ 7077 h 10000"/>
                <a:gd name="connsiteX39" fmla="*/ 783 w 10000"/>
                <a:gd name="connsiteY39" fmla="*/ 5603 h 10000"/>
                <a:gd name="connsiteX40" fmla="*/ 797 w 10000"/>
                <a:gd name="connsiteY40" fmla="*/ 3282 h 10000"/>
                <a:gd name="connsiteX41" fmla="*/ 815 w 10000"/>
                <a:gd name="connsiteY41" fmla="*/ 1308 h 10000"/>
                <a:gd name="connsiteX42" fmla="*/ 844 w 10000"/>
                <a:gd name="connsiteY42" fmla="*/ 962 h 10000"/>
                <a:gd name="connsiteX43" fmla="*/ 862 w 10000"/>
                <a:gd name="connsiteY43" fmla="*/ 3282 h 10000"/>
                <a:gd name="connsiteX44" fmla="*/ 880 w 10000"/>
                <a:gd name="connsiteY44" fmla="*/ 7744 h 10000"/>
                <a:gd name="connsiteX45" fmla="*/ 898 w 10000"/>
                <a:gd name="connsiteY45" fmla="*/ 10000 h 10000"/>
                <a:gd name="connsiteX46" fmla="*/ 916 w 10000"/>
                <a:gd name="connsiteY46" fmla="*/ 8821 h 10000"/>
                <a:gd name="connsiteX47" fmla="*/ 942 w 10000"/>
                <a:gd name="connsiteY47" fmla="*/ 6564 h 10000"/>
                <a:gd name="connsiteX48" fmla="*/ 960 w 10000"/>
                <a:gd name="connsiteY48" fmla="*/ 5064 h 10000"/>
                <a:gd name="connsiteX49" fmla="*/ 988 w 10000"/>
                <a:gd name="connsiteY49" fmla="*/ 4744 h 10000"/>
                <a:gd name="connsiteX50" fmla="*/ 1006 w 10000"/>
                <a:gd name="connsiteY50" fmla="*/ 5000 h 10000"/>
                <a:gd name="connsiteX51" fmla="*/ 1025 w 10000"/>
                <a:gd name="connsiteY51" fmla="*/ 5513 h 10000"/>
                <a:gd name="connsiteX52" fmla="*/ 1043 w 10000"/>
                <a:gd name="connsiteY52" fmla="*/ 5641 h 10000"/>
                <a:gd name="connsiteX53" fmla="*/ 1061 w 10000"/>
                <a:gd name="connsiteY53" fmla="*/ 5577 h 10000"/>
                <a:gd name="connsiteX54" fmla="*/ 1075 w 10000"/>
                <a:gd name="connsiteY54" fmla="*/ 5346 h 10000"/>
                <a:gd name="connsiteX55" fmla="*/ 1093 w 10000"/>
                <a:gd name="connsiteY55" fmla="*/ 4936 h 10000"/>
                <a:gd name="connsiteX56" fmla="*/ 1122 w 10000"/>
                <a:gd name="connsiteY56" fmla="*/ 3756 h 10000"/>
                <a:gd name="connsiteX57" fmla="*/ 1140 w 10000"/>
                <a:gd name="connsiteY57" fmla="*/ 3372 h 10000"/>
                <a:gd name="connsiteX58" fmla="*/ 1165 w 10000"/>
                <a:gd name="connsiteY58" fmla="*/ 3346 h 10000"/>
                <a:gd name="connsiteX59" fmla="*/ 1183 w 10000"/>
                <a:gd name="connsiteY59" fmla="*/ 3372 h 10000"/>
                <a:gd name="connsiteX60" fmla="*/ 1201 w 10000"/>
                <a:gd name="connsiteY60" fmla="*/ 4333 h 10000"/>
                <a:gd name="connsiteX61" fmla="*/ 1219 w 10000"/>
                <a:gd name="connsiteY61" fmla="*/ 5346 h 10000"/>
                <a:gd name="connsiteX62" fmla="*/ 1237 w 10000"/>
                <a:gd name="connsiteY62" fmla="*/ 6308 h 10000"/>
                <a:gd name="connsiteX63" fmla="*/ 1266 w 10000"/>
                <a:gd name="connsiteY63" fmla="*/ 6885 h 10000"/>
                <a:gd name="connsiteX64" fmla="*/ 1284 w 10000"/>
                <a:gd name="connsiteY64" fmla="*/ 7077 h 10000"/>
                <a:gd name="connsiteX65" fmla="*/ 1302 w 10000"/>
                <a:gd name="connsiteY65" fmla="*/ 6564 h 10000"/>
                <a:gd name="connsiteX66" fmla="*/ 1320 w 10000"/>
                <a:gd name="connsiteY66" fmla="*/ 6244 h 10000"/>
                <a:gd name="connsiteX67" fmla="*/ 1338 w 10000"/>
                <a:gd name="connsiteY67" fmla="*/ 5897 h 10000"/>
                <a:gd name="connsiteX68" fmla="*/ 1364 w 10000"/>
                <a:gd name="connsiteY68" fmla="*/ 5192 h 10000"/>
                <a:gd name="connsiteX69" fmla="*/ 1382 w 10000"/>
                <a:gd name="connsiteY69" fmla="*/ 4359 h 10000"/>
                <a:gd name="connsiteX70" fmla="*/ 1400 w 10000"/>
                <a:gd name="connsiteY70" fmla="*/ 3628 h 10000"/>
                <a:gd name="connsiteX71" fmla="*/ 1425 w 10000"/>
                <a:gd name="connsiteY71" fmla="*/ 3064 h 10000"/>
                <a:gd name="connsiteX72" fmla="*/ 1443 w 10000"/>
                <a:gd name="connsiteY72" fmla="*/ 3500 h 10000"/>
                <a:gd name="connsiteX73" fmla="*/ 1461 w 10000"/>
                <a:gd name="connsiteY73" fmla="*/ 4423 h 10000"/>
                <a:gd name="connsiteX74" fmla="*/ 1479 w 10000"/>
                <a:gd name="connsiteY74" fmla="*/ 4910 h 10000"/>
                <a:gd name="connsiteX75" fmla="*/ 1497 w 10000"/>
                <a:gd name="connsiteY75" fmla="*/ 4333 h 10000"/>
                <a:gd name="connsiteX76" fmla="*/ 1526 w 10000"/>
                <a:gd name="connsiteY76" fmla="*/ 3154 h 10000"/>
                <a:gd name="connsiteX77" fmla="*/ 1544 w 10000"/>
                <a:gd name="connsiteY77" fmla="*/ 2513 h 10000"/>
                <a:gd name="connsiteX78" fmla="*/ 1562 w 10000"/>
                <a:gd name="connsiteY78" fmla="*/ 3564 h 10000"/>
                <a:gd name="connsiteX79" fmla="*/ 1587 w 10000"/>
                <a:gd name="connsiteY79" fmla="*/ 5385 h 10000"/>
                <a:gd name="connsiteX80" fmla="*/ 1605 w 10000"/>
                <a:gd name="connsiteY80" fmla="*/ 6308 h 10000"/>
                <a:gd name="connsiteX81" fmla="*/ 1623 w 10000"/>
                <a:gd name="connsiteY81" fmla="*/ 5731 h 10000"/>
                <a:gd name="connsiteX82" fmla="*/ 1641 w 10000"/>
                <a:gd name="connsiteY82" fmla="*/ 5346 h 10000"/>
                <a:gd name="connsiteX83" fmla="*/ 1659 w 10000"/>
                <a:gd name="connsiteY83" fmla="*/ 5513 h 10000"/>
                <a:gd name="connsiteX84" fmla="*/ 1677 w 10000"/>
                <a:gd name="connsiteY84" fmla="*/ 5667 h 10000"/>
                <a:gd name="connsiteX85" fmla="*/ 1703 w 10000"/>
                <a:gd name="connsiteY85" fmla="*/ 6308 h 10000"/>
                <a:gd name="connsiteX86" fmla="*/ 1721 w 10000"/>
                <a:gd name="connsiteY86" fmla="*/ 6462 h 10000"/>
                <a:gd name="connsiteX87" fmla="*/ 1739 w 10000"/>
                <a:gd name="connsiteY87" fmla="*/ 6051 h 10000"/>
                <a:gd name="connsiteX88" fmla="*/ 1757 w 10000"/>
                <a:gd name="connsiteY88" fmla="*/ 5513 h 10000"/>
                <a:gd name="connsiteX89" fmla="*/ 1786 w 10000"/>
                <a:gd name="connsiteY89" fmla="*/ 5385 h 10000"/>
                <a:gd name="connsiteX90" fmla="*/ 1804 w 10000"/>
                <a:gd name="connsiteY90" fmla="*/ 5449 h 10000"/>
                <a:gd name="connsiteX91" fmla="*/ 1822 w 10000"/>
                <a:gd name="connsiteY91" fmla="*/ 5513 h 10000"/>
                <a:gd name="connsiteX92" fmla="*/ 1847 w 10000"/>
                <a:gd name="connsiteY92" fmla="*/ 5192 h 10000"/>
                <a:gd name="connsiteX93" fmla="*/ 1865 w 10000"/>
                <a:gd name="connsiteY93" fmla="*/ 4397 h 10000"/>
                <a:gd name="connsiteX94" fmla="*/ 1883 w 10000"/>
                <a:gd name="connsiteY94" fmla="*/ 4295 h 10000"/>
                <a:gd name="connsiteX95" fmla="*/ 1901 w 10000"/>
                <a:gd name="connsiteY95" fmla="*/ 4526 h 10000"/>
                <a:gd name="connsiteX96" fmla="*/ 1919 w 10000"/>
                <a:gd name="connsiteY96" fmla="*/ 5385 h 10000"/>
                <a:gd name="connsiteX97" fmla="*/ 1937 w 10000"/>
                <a:gd name="connsiteY97" fmla="*/ 6590 h 10000"/>
                <a:gd name="connsiteX98" fmla="*/ 1955 w 10000"/>
                <a:gd name="connsiteY98" fmla="*/ 6949 h 10000"/>
                <a:gd name="connsiteX99" fmla="*/ 1981 w 10000"/>
                <a:gd name="connsiteY99" fmla="*/ 6141 h 10000"/>
                <a:gd name="connsiteX100" fmla="*/ 2009 w 10000"/>
                <a:gd name="connsiteY100" fmla="*/ 5346 h 10000"/>
                <a:gd name="connsiteX101" fmla="*/ 2027 w 10000"/>
                <a:gd name="connsiteY101" fmla="*/ 5154 h 10000"/>
                <a:gd name="connsiteX102" fmla="*/ 2045 w 10000"/>
                <a:gd name="connsiteY102" fmla="*/ 5641 h 10000"/>
                <a:gd name="connsiteX103" fmla="*/ 2063 w 10000"/>
                <a:gd name="connsiteY103" fmla="*/ 5795 h 10000"/>
                <a:gd name="connsiteX104" fmla="*/ 2082 w 10000"/>
                <a:gd name="connsiteY104" fmla="*/ 5731 h 10000"/>
                <a:gd name="connsiteX105" fmla="*/ 2100 w 10000"/>
                <a:gd name="connsiteY105" fmla="*/ 5346 h 10000"/>
                <a:gd name="connsiteX106" fmla="*/ 2125 w 10000"/>
                <a:gd name="connsiteY106" fmla="*/ 4910 h 10000"/>
                <a:gd name="connsiteX107" fmla="*/ 2143 w 10000"/>
                <a:gd name="connsiteY107" fmla="*/ 4615 h 10000"/>
                <a:gd name="connsiteX108" fmla="*/ 2161 w 10000"/>
                <a:gd name="connsiteY108" fmla="*/ 4462 h 10000"/>
                <a:gd name="connsiteX109" fmla="*/ 2186 w 10000"/>
                <a:gd name="connsiteY109" fmla="*/ 4423 h 10000"/>
                <a:gd name="connsiteX110" fmla="*/ 2204 w 10000"/>
                <a:gd name="connsiteY110" fmla="*/ 4397 h 10000"/>
                <a:gd name="connsiteX111" fmla="*/ 2222 w 10000"/>
                <a:gd name="connsiteY111" fmla="*/ 4179 h 10000"/>
                <a:gd name="connsiteX112" fmla="*/ 2240 w 10000"/>
                <a:gd name="connsiteY112" fmla="*/ 3731 h 10000"/>
                <a:gd name="connsiteX113" fmla="*/ 2258 w 10000"/>
                <a:gd name="connsiteY113" fmla="*/ 3000 h 10000"/>
                <a:gd name="connsiteX114" fmla="*/ 2287 w 10000"/>
                <a:gd name="connsiteY114" fmla="*/ 2513 h 10000"/>
                <a:gd name="connsiteX115" fmla="*/ 2305 w 10000"/>
                <a:gd name="connsiteY115" fmla="*/ 3026 h 10000"/>
                <a:gd name="connsiteX116" fmla="*/ 2323 w 10000"/>
                <a:gd name="connsiteY116" fmla="*/ 4590 h 10000"/>
                <a:gd name="connsiteX117" fmla="*/ 2341 w 10000"/>
                <a:gd name="connsiteY117" fmla="*/ 6397 h 10000"/>
                <a:gd name="connsiteX118" fmla="*/ 2359 w 10000"/>
                <a:gd name="connsiteY118" fmla="*/ 7192 h 10000"/>
                <a:gd name="connsiteX119" fmla="*/ 2385 w 10000"/>
                <a:gd name="connsiteY119" fmla="*/ 6910 h 10000"/>
                <a:gd name="connsiteX120" fmla="*/ 2403 w 10000"/>
                <a:gd name="connsiteY120" fmla="*/ 6179 h 10000"/>
                <a:gd name="connsiteX121" fmla="*/ 2421 w 10000"/>
                <a:gd name="connsiteY121" fmla="*/ 4936 h 10000"/>
                <a:gd name="connsiteX122" fmla="*/ 2449 w 10000"/>
                <a:gd name="connsiteY122" fmla="*/ 3603 h 10000"/>
                <a:gd name="connsiteX123" fmla="*/ 2464 w 10000"/>
                <a:gd name="connsiteY123" fmla="*/ 2872 h 10000"/>
                <a:gd name="connsiteX124" fmla="*/ 2482 w 10000"/>
                <a:gd name="connsiteY124" fmla="*/ 2231 h 10000"/>
                <a:gd name="connsiteX125" fmla="*/ 2500 w 10000"/>
                <a:gd name="connsiteY125" fmla="*/ 3064 h 10000"/>
                <a:gd name="connsiteX126" fmla="*/ 2518 w 10000"/>
                <a:gd name="connsiteY126" fmla="*/ 5577 h 10000"/>
                <a:gd name="connsiteX127" fmla="*/ 2547 w 10000"/>
                <a:gd name="connsiteY127" fmla="*/ 7359 h 10000"/>
                <a:gd name="connsiteX128" fmla="*/ 2565 w 10000"/>
                <a:gd name="connsiteY128" fmla="*/ 7128 h 10000"/>
                <a:gd name="connsiteX129" fmla="*/ 2590 w 10000"/>
                <a:gd name="connsiteY129" fmla="*/ 6372 h 10000"/>
                <a:gd name="connsiteX130" fmla="*/ 2608 w 10000"/>
                <a:gd name="connsiteY130" fmla="*/ 5538 h 10000"/>
                <a:gd name="connsiteX131" fmla="*/ 2626 w 10000"/>
                <a:gd name="connsiteY131" fmla="*/ 4654 h 10000"/>
                <a:gd name="connsiteX132" fmla="*/ 2644 w 10000"/>
                <a:gd name="connsiteY132" fmla="*/ 3987 h 10000"/>
                <a:gd name="connsiteX133" fmla="*/ 2662 w 10000"/>
                <a:gd name="connsiteY133" fmla="*/ 3410 h 10000"/>
                <a:gd name="connsiteX134" fmla="*/ 2680 w 10000"/>
                <a:gd name="connsiteY134" fmla="*/ 3885 h 10000"/>
                <a:gd name="connsiteX135" fmla="*/ 2698 w 10000"/>
                <a:gd name="connsiteY135" fmla="*/ 5987 h 10000"/>
                <a:gd name="connsiteX136" fmla="*/ 2727 w 10000"/>
                <a:gd name="connsiteY136" fmla="*/ 7679 h 10000"/>
                <a:gd name="connsiteX137" fmla="*/ 2742 w 10000"/>
                <a:gd name="connsiteY137" fmla="*/ 7641 h 10000"/>
                <a:gd name="connsiteX138" fmla="*/ 2760 w 10000"/>
                <a:gd name="connsiteY138" fmla="*/ 7103 h 10000"/>
                <a:gd name="connsiteX139" fmla="*/ 2778 w 10000"/>
                <a:gd name="connsiteY139" fmla="*/ 6500 h 10000"/>
                <a:gd name="connsiteX140" fmla="*/ 2807 w 10000"/>
                <a:gd name="connsiteY140" fmla="*/ 5962 h 10000"/>
                <a:gd name="connsiteX141" fmla="*/ 2825 w 10000"/>
                <a:gd name="connsiteY141" fmla="*/ 5321 h 10000"/>
                <a:gd name="connsiteX142" fmla="*/ 2843 w 10000"/>
                <a:gd name="connsiteY142" fmla="*/ 4744 h 10000"/>
                <a:gd name="connsiteX143" fmla="*/ 2868 w 10000"/>
                <a:gd name="connsiteY143" fmla="*/ 4051 h 10000"/>
                <a:gd name="connsiteX144" fmla="*/ 2886 w 10000"/>
                <a:gd name="connsiteY144" fmla="*/ 3372 h 10000"/>
                <a:gd name="connsiteX145" fmla="*/ 2904 w 10000"/>
                <a:gd name="connsiteY145" fmla="*/ 3667 h 10000"/>
                <a:gd name="connsiteX146" fmla="*/ 2922 w 10000"/>
                <a:gd name="connsiteY146" fmla="*/ 4295 h 10000"/>
                <a:gd name="connsiteX147" fmla="*/ 2940 w 10000"/>
                <a:gd name="connsiteY147" fmla="*/ 4808 h 10000"/>
                <a:gd name="connsiteX148" fmla="*/ 2958 w 10000"/>
                <a:gd name="connsiteY148" fmla="*/ 5667 h 10000"/>
                <a:gd name="connsiteX149" fmla="*/ 2987 w 10000"/>
                <a:gd name="connsiteY149" fmla="*/ 6205 h 10000"/>
                <a:gd name="connsiteX150" fmla="*/ 3005 w 10000"/>
                <a:gd name="connsiteY150" fmla="*/ 6141 h 10000"/>
                <a:gd name="connsiteX151" fmla="*/ 3019 w 10000"/>
                <a:gd name="connsiteY151" fmla="*/ 5705 h 10000"/>
                <a:gd name="connsiteX152" fmla="*/ 3048 w 10000"/>
                <a:gd name="connsiteY152" fmla="*/ 5154 h 10000"/>
                <a:gd name="connsiteX153" fmla="*/ 3066 w 10000"/>
                <a:gd name="connsiteY153" fmla="*/ 4526 h 10000"/>
                <a:gd name="connsiteX154" fmla="*/ 3084 w 10000"/>
                <a:gd name="connsiteY154" fmla="*/ 4590 h 10000"/>
                <a:gd name="connsiteX155" fmla="*/ 3102 w 10000"/>
                <a:gd name="connsiteY155" fmla="*/ 5321 h 10000"/>
                <a:gd name="connsiteX156" fmla="*/ 3128 w 10000"/>
                <a:gd name="connsiteY156" fmla="*/ 5962 h 10000"/>
                <a:gd name="connsiteX157" fmla="*/ 3146 w 10000"/>
                <a:gd name="connsiteY157" fmla="*/ 5859 h 10000"/>
                <a:gd name="connsiteX158" fmla="*/ 3164 w 10000"/>
                <a:gd name="connsiteY158" fmla="*/ 5064 h 10000"/>
                <a:gd name="connsiteX159" fmla="*/ 3182 w 10000"/>
                <a:gd name="connsiteY159" fmla="*/ 4359 h 10000"/>
                <a:gd name="connsiteX160" fmla="*/ 3211 w 10000"/>
                <a:gd name="connsiteY160" fmla="*/ 4013 h 10000"/>
                <a:gd name="connsiteX161" fmla="*/ 3229 w 10000"/>
                <a:gd name="connsiteY161" fmla="*/ 4333 h 10000"/>
                <a:gd name="connsiteX162" fmla="*/ 3247 w 10000"/>
                <a:gd name="connsiteY162" fmla="*/ 4936 h 10000"/>
                <a:gd name="connsiteX163" fmla="*/ 3265 w 10000"/>
                <a:gd name="connsiteY163" fmla="*/ 5603 h 10000"/>
                <a:gd name="connsiteX164" fmla="*/ 3283 w 10000"/>
                <a:gd name="connsiteY164" fmla="*/ 5705 h 10000"/>
                <a:gd name="connsiteX165" fmla="*/ 3308 w 10000"/>
                <a:gd name="connsiteY165" fmla="*/ 5449 h 10000"/>
                <a:gd name="connsiteX166" fmla="*/ 3326 w 10000"/>
                <a:gd name="connsiteY166" fmla="*/ 5103 h 10000"/>
                <a:gd name="connsiteX167" fmla="*/ 3344 w 10000"/>
                <a:gd name="connsiteY167" fmla="*/ 4359 h 10000"/>
                <a:gd name="connsiteX168" fmla="*/ 3362 w 10000"/>
                <a:gd name="connsiteY168" fmla="*/ 3731 h 10000"/>
                <a:gd name="connsiteX169" fmla="*/ 3380 w 10000"/>
                <a:gd name="connsiteY169" fmla="*/ 3923 h 10000"/>
                <a:gd name="connsiteX170" fmla="*/ 3405 w 10000"/>
                <a:gd name="connsiteY170" fmla="*/ 3500 h 10000"/>
                <a:gd name="connsiteX171" fmla="*/ 3424 w 10000"/>
                <a:gd name="connsiteY171" fmla="*/ 2615 h 10000"/>
                <a:gd name="connsiteX172" fmla="*/ 3452 w 10000"/>
                <a:gd name="connsiteY172" fmla="*/ 897 h 10000"/>
                <a:gd name="connsiteX173" fmla="*/ 3470 w 10000"/>
                <a:gd name="connsiteY173" fmla="*/ 1154 h 10000"/>
                <a:gd name="connsiteX174" fmla="*/ 3488 w 10000"/>
                <a:gd name="connsiteY174" fmla="*/ 3987 h 10000"/>
                <a:gd name="connsiteX175" fmla="*/ 3506 w 10000"/>
                <a:gd name="connsiteY175" fmla="*/ 7577 h 10000"/>
                <a:gd name="connsiteX176" fmla="*/ 3525 w 10000"/>
                <a:gd name="connsiteY176" fmla="*/ 9423 h 10000"/>
                <a:gd name="connsiteX177" fmla="*/ 3543 w 10000"/>
                <a:gd name="connsiteY177" fmla="*/ 9167 h 10000"/>
                <a:gd name="connsiteX178" fmla="*/ 3561 w 10000"/>
                <a:gd name="connsiteY178" fmla="*/ 7872 h 10000"/>
                <a:gd name="connsiteX179" fmla="*/ 3586 w 10000"/>
                <a:gd name="connsiteY179" fmla="*/ 6782 h 10000"/>
                <a:gd name="connsiteX180" fmla="*/ 3604 w 10000"/>
                <a:gd name="connsiteY180" fmla="*/ 5897 h 10000"/>
                <a:gd name="connsiteX181" fmla="*/ 3629 w 10000"/>
                <a:gd name="connsiteY181" fmla="*/ 5410 h 10000"/>
                <a:gd name="connsiteX182" fmla="*/ 3647 w 10000"/>
                <a:gd name="connsiteY182" fmla="*/ 5282 h 10000"/>
                <a:gd name="connsiteX183" fmla="*/ 3665 w 10000"/>
                <a:gd name="connsiteY183" fmla="*/ 5346 h 10000"/>
                <a:gd name="connsiteX184" fmla="*/ 3683 w 10000"/>
                <a:gd name="connsiteY184" fmla="*/ 5038 h 10000"/>
                <a:gd name="connsiteX185" fmla="*/ 3701 w 10000"/>
                <a:gd name="connsiteY185" fmla="*/ 4872 h 10000"/>
                <a:gd name="connsiteX186" fmla="*/ 3730 w 10000"/>
                <a:gd name="connsiteY186" fmla="*/ 4718 h 10000"/>
                <a:gd name="connsiteX187" fmla="*/ 3748 w 10000"/>
                <a:gd name="connsiteY187" fmla="*/ 4936 h 10000"/>
                <a:gd name="connsiteX188" fmla="*/ 3766 w 10000"/>
                <a:gd name="connsiteY188" fmla="*/ 5103 h 10000"/>
                <a:gd name="connsiteX189" fmla="*/ 3784 w 10000"/>
                <a:gd name="connsiteY189" fmla="*/ 5474 h 10000"/>
                <a:gd name="connsiteX190" fmla="*/ 3810 w 10000"/>
                <a:gd name="connsiteY190" fmla="*/ 5410 h 10000"/>
                <a:gd name="connsiteX191" fmla="*/ 3828 w 10000"/>
                <a:gd name="connsiteY191" fmla="*/ 5218 h 10000"/>
                <a:gd name="connsiteX192" fmla="*/ 3846 w 10000"/>
                <a:gd name="connsiteY192" fmla="*/ 5000 h 10000"/>
                <a:gd name="connsiteX193" fmla="*/ 3864 w 10000"/>
                <a:gd name="connsiteY193" fmla="*/ 4872 h 10000"/>
                <a:gd name="connsiteX194" fmla="*/ 3882 w 10000"/>
                <a:gd name="connsiteY194" fmla="*/ 4744 h 10000"/>
                <a:gd name="connsiteX195" fmla="*/ 3907 w 10000"/>
                <a:gd name="connsiteY195" fmla="*/ 4808 h 10000"/>
                <a:gd name="connsiteX196" fmla="*/ 3925 w 10000"/>
                <a:gd name="connsiteY196" fmla="*/ 4782 h 10000"/>
                <a:gd name="connsiteX197" fmla="*/ 3943 w 10000"/>
                <a:gd name="connsiteY197" fmla="*/ 4590 h 10000"/>
                <a:gd name="connsiteX198" fmla="*/ 3961 w 10000"/>
                <a:gd name="connsiteY198" fmla="*/ 4654 h 10000"/>
                <a:gd name="connsiteX199" fmla="*/ 3990 w 10000"/>
                <a:gd name="connsiteY199" fmla="*/ 4782 h 10000"/>
                <a:gd name="connsiteX200" fmla="*/ 4008 w 10000"/>
                <a:gd name="connsiteY200" fmla="*/ 4872 h 10000"/>
                <a:gd name="connsiteX201" fmla="*/ 4026 w 10000"/>
                <a:gd name="connsiteY201" fmla="*/ 4179 h 10000"/>
                <a:gd name="connsiteX202" fmla="*/ 4051 w 10000"/>
                <a:gd name="connsiteY202" fmla="*/ 2423 h 10000"/>
                <a:gd name="connsiteX203" fmla="*/ 4069 w 10000"/>
                <a:gd name="connsiteY203" fmla="*/ 923 h 10000"/>
                <a:gd name="connsiteX204" fmla="*/ 4087 w 10000"/>
                <a:gd name="connsiteY204" fmla="*/ 0 h 10000"/>
                <a:gd name="connsiteX205" fmla="*/ 4105 w 10000"/>
                <a:gd name="connsiteY205" fmla="*/ 1051 h 10000"/>
                <a:gd name="connsiteX206" fmla="*/ 4123 w 10000"/>
                <a:gd name="connsiteY206" fmla="*/ 4487 h 10000"/>
                <a:gd name="connsiteX207" fmla="*/ 4141 w 10000"/>
                <a:gd name="connsiteY207" fmla="*/ 7705 h 10000"/>
                <a:gd name="connsiteX208" fmla="*/ 4167 w 10000"/>
                <a:gd name="connsiteY208" fmla="*/ 9397 h 10000"/>
                <a:gd name="connsiteX209" fmla="*/ 4185 w 10000"/>
                <a:gd name="connsiteY209" fmla="*/ 9397 h 10000"/>
                <a:gd name="connsiteX210" fmla="*/ 4203 w 10000"/>
                <a:gd name="connsiteY210" fmla="*/ 8436 h 10000"/>
                <a:gd name="connsiteX211" fmla="*/ 4232 w 10000"/>
                <a:gd name="connsiteY211" fmla="*/ 7679 h 10000"/>
                <a:gd name="connsiteX212" fmla="*/ 4250 w 10000"/>
                <a:gd name="connsiteY212" fmla="*/ 7231 h 10000"/>
                <a:gd name="connsiteX213" fmla="*/ 4268 w 10000"/>
                <a:gd name="connsiteY213" fmla="*/ 6436 h 10000"/>
                <a:gd name="connsiteX214" fmla="*/ 4286 w 10000"/>
                <a:gd name="connsiteY214" fmla="*/ 5538 h 10000"/>
                <a:gd name="connsiteX215" fmla="*/ 4304 w 10000"/>
                <a:gd name="connsiteY215" fmla="*/ 4872 h 10000"/>
                <a:gd name="connsiteX216" fmla="*/ 4329 w 10000"/>
                <a:gd name="connsiteY216" fmla="*/ 4423 h 10000"/>
                <a:gd name="connsiteX217" fmla="*/ 4347 w 10000"/>
                <a:gd name="connsiteY217" fmla="*/ 4462 h 10000"/>
                <a:gd name="connsiteX218" fmla="*/ 4365 w 10000"/>
                <a:gd name="connsiteY218" fmla="*/ 3885 h 10000"/>
                <a:gd name="connsiteX219" fmla="*/ 4383 w 10000"/>
                <a:gd name="connsiteY219" fmla="*/ 2744 h 10000"/>
                <a:gd name="connsiteX220" fmla="*/ 4401 w 10000"/>
                <a:gd name="connsiteY220" fmla="*/ 1949 h 10000"/>
                <a:gd name="connsiteX221" fmla="*/ 4426 w 10000"/>
                <a:gd name="connsiteY221" fmla="*/ 2897 h 10000"/>
                <a:gd name="connsiteX222" fmla="*/ 4444 w 10000"/>
                <a:gd name="connsiteY222" fmla="*/ 5833 h 10000"/>
                <a:gd name="connsiteX223" fmla="*/ 4473 w 10000"/>
                <a:gd name="connsiteY223" fmla="*/ 8000 h 10000"/>
                <a:gd name="connsiteX224" fmla="*/ 4491 w 10000"/>
                <a:gd name="connsiteY224" fmla="*/ 8090 h 10000"/>
                <a:gd name="connsiteX225" fmla="*/ 4509 w 10000"/>
                <a:gd name="connsiteY225" fmla="*/ 7103 h 10000"/>
                <a:gd name="connsiteX226" fmla="*/ 4527 w 10000"/>
                <a:gd name="connsiteY226" fmla="*/ 6205 h 10000"/>
                <a:gd name="connsiteX227" fmla="*/ 4545 w 10000"/>
                <a:gd name="connsiteY227" fmla="*/ 5641 h 10000"/>
                <a:gd name="connsiteX228" fmla="*/ 4563 w 10000"/>
                <a:gd name="connsiteY228" fmla="*/ 5321 h 10000"/>
                <a:gd name="connsiteX229" fmla="*/ 4589 w 10000"/>
                <a:gd name="connsiteY229" fmla="*/ 5154 h 10000"/>
                <a:gd name="connsiteX230" fmla="*/ 4607 w 10000"/>
                <a:gd name="connsiteY230" fmla="*/ 4872 h 10000"/>
                <a:gd name="connsiteX231" fmla="*/ 4625 w 10000"/>
                <a:gd name="connsiteY231" fmla="*/ 4526 h 10000"/>
                <a:gd name="connsiteX232" fmla="*/ 4654 w 10000"/>
                <a:gd name="connsiteY232" fmla="*/ 4333 h 10000"/>
                <a:gd name="connsiteX233" fmla="*/ 4672 w 10000"/>
                <a:gd name="connsiteY233" fmla="*/ 4115 h 10000"/>
                <a:gd name="connsiteX234" fmla="*/ 4686 w 10000"/>
                <a:gd name="connsiteY234" fmla="*/ 3859 h 10000"/>
                <a:gd name="connsiteX235" fmla="*/ 4704 w 10000"/>
                <a:gd name="connsiteY235" fmla="*/ 3692 h 10000"/>
                <a:gd name="connsiteX236" fmla="*/ 4722 w 10000"/>
                <a:gd name="connsiteY236" fmla="*/ 3603 h 10000"/>
                <a:gd name="connsiteX237" fmla="*/ 4751 w 10000"/>
                <a:gd name="connsiteY237" fmla="*/ 3821 h 10000"/>
                <a:gd name="connsiteX238" fmla="*/ 4769 w 10000"/>
                <a:gd name="connsiteY238" fmla="*/ 4590 h 10000"/>
                <a:gd name="connsiteX239" fmla="*/ 4787 w 10000"/>
                <a:gd name="connsiteY239" fmla="*/ 5103 h 10000"/>
                <a:gd name="connsiteX240" fmla="*/ 4805 w 10000"/>
                <a:gd name="connsiteY240" fmla="*/ 5346 h 10000"/>
                <a:gd name="connsiteX241" fmla="*/ 4830 w 10000"/>
                <a:gd name="connsiteY241" fmla="*/ 5474 h 10000"/>
                <a:gd name="connsiteX242" fmla="*/ 4848 w 10000"/>
                <a:gd name="connsiteY242" fmla="*/ 5538 h 10000"/>
                <a:gd name="connsiteX243" fmla="*/ 4867 w 10000"/>
                <a:gd name="connsiteY243" fmla="*/ 5513 h 10000"/>
                <a:gd name="connsiteX244" fmla="*/ 4885 w 10000"/>
                <a:gd name="connsiteY244" fmla="*/ 5218 h 10000"/>
                <a:gd name="connsiteX245" fmla="*/ 4913 w 10000"/>
                <a:gd name="connsiteY245" fmla="*/ 4744 h 10000"/>
                <a:gd name="connsiteX246" fmla="*/ 4931 w 10000"/>
                <a:gd name="connsiteY246" fmla="*/ 4397 h 10000"/>
                <a:gd name="connsiteX247" fmla="*/ 4949 w 10000"/>
                <a:gd name="connsiteY247" fmla="*/ 3821 h 10000"/>
                <a:gd name="connsiteX248" fmla="*/ 4964 w 10000"/>
                <a:gd name="connsiteY248" fmla="*/ 3372 h 10000"/>
                <a:gd name="connsiteX249" fmla="*/ 4982 w 10000"/>
                <a:gd name="connsiteY249" fmla="*/ 3372 h 10000"/>
                <a:gd name="connsiteX250" fmla="*/ 5000 w 10000"/>
                <a:gd name="connsiteY250" fmla="*/ 3795 h 10000"/>
                <a:gd name="connsiteX251" fmla="*/ 5029 w 10000"/>
                <a:gd name="connsiteY251" fmla="*/ 5192 h 10000"/>
                <a:gd name="connsiteX252" fmla="*/ 5054 w 10000"/>
                <a:gd name="connsiteY252" fmla="*/ 6436 h 10000"/>
                <a:gd name="connsiteX253" fmla="*/ 5072 w 10000"/>
                <a:gd name="connsiteY253" fmla="*/ 7321 h 10000"/>
                <a:gd name="connsiteX254" fmla="*/ 5090 w 10000"/>
                <a:gd name="connsiteY254" fmla="*/ 7359 h 10000"/>
                <a:gd name="connsiteX255" fmla="*/ 5108 w 10000"/>
                <a:gd name="connsiteY255" fmla="*/ 6846 h 10000"/>
                <a:gd name="connsiteX256" fmla="*/ 5126 w 10000"/>
                <a:gd name="connsiteY256" fmla="*/ 6179 h 10000"/>
                <a:gd name="connsiteX257" fmla="*/ 5144 w 10000"/>
                <a:gd name="connsiteY257" fmla="*/ 5897 h 10000"/>
                <a:gd name="connsiteX258" fmla="*/ 5162 w 10000"/>
                <a:gd name="connsiteY258" fmla="*/ 5538 h 10000"/>
                <a:gd name="connsiteX259" fmla="*/ 5191 w 10000"/>
                <a:gd name="connsiteY259" fmla="*/ 4590 h 10000"/>
                <a:gd name="connsiteX260" fmla="*/ 5209 w 10000"/>
                <a:gd name="connsiteY260" fmla="*/ 3064 h 10000"/>
                <a:gd name="connsiteX261" fmla="*/ 5227 w 10000"/>
                <a:gd name="connsiteY261" fmla="*/ 2615 h 10000"/>
                <a:gd name="connsiteX262" fmla="*/ 5253 w 10000"/>
                <a:gd name="connsiteY262" fmla="*/ 3474 h 10000"/>
                <a:gd name="connsiteX263" fmla="*/ 5271 w 10000"/>
                <a:gd name="connsiteY263" fmla="*/ 4359 h 10000"/>
                <a:gd name="connsiteX264" fmla="*/ 5289 w 10000"/>
                <a:gd name="connsiteY264" fmla="*/ 5321 h 10000"/>
                <a:gd name="connsiteX265" fmla="*/ 5307 w 10000"/>
                <a:gd name="connsiteY265" fmla="*/ 7013 h 10000"/>
                <a:gd name="connsiteX266" fmla="*/ 5332 w 10000"/>
                <a:gd name="connsiteY266" fmla="*/ 8179 h 10000"/>
                <a:gd name="connsiteX267" fmla="*/ 5350 w 10000"/>
                <a:gd name="connsiteY267" fmla="*/ 8115 h 10000"/>
                <a:gd name="connsiteX268" fmla="*/ 5368 w 10000"/>
                <a:gd name="connsiteY268" fmla="*/ 7256 h 10000"/>
                <a:gd name="connsiteX269" fmla="*/ 5386 w 10000"/>
                <a:gd name="connsiteY269" fmla="*/ 6269 h 10000"/>
                <a:gd name="connsiteX270" fmla="*/ 5404 w 10000"/>
                <a:gd name="connsiteY270" fmla="*/ 5410 h 10000"/>
                <a:gd name="connsiteX271" fmla="*/ 5422 w 10000"/>
                <a:gd name="connsiteY271" fmla="*/ 4974 h 10000"/>
                <a:gd name="connsiteX272" fmla="*/ 5451 w 10000"/>
                <a:gd name="connsiteY272" fmla="*/ 4551 h 10000"/>
                <a:gd name="connsiteX273" fmla="*/ 5469 w 10000"/>
                <a:gd name="connsiteY273" fmla="*/ 4231 h 10000"/>
                <a:gd name="connsiteX274" fmla="*/ 5487 w 10000"/>
                <a:gd name="connsiteY274" fmla="*/ 3885 h 10000"/>
                <a:gd name="connsiteX275" fmla="*/ 5512 w 10000"/>
                <a:gd name="connsiteY275" fmla="*/ 3667 h 10000"/>
                <a:gd name="connsiteX276" fmla="*/ 5530 w 10000"/>
                <a:gd name="connsiteY276" fmla="*/ 3218 h 10000"/>
                <a:gd name="connsiteX277" fmla="*/ 5548 w 10000"/>
                <a:gd name="connsiteY277" fmla="*/ 3192 h 10000"/>
                <a:gd name="connsiteX278" fmla="*/ 5566 w 10000"/>
                <a:gd name="connsiteY278" fmla="*/ 3731 h 10000"/>
                <a:gd name="connsiteX279" fmla="*/ 5592 w 10000"/>
                <a:gd name="connsiteY279" fmla="*/ 4615 h 10000"/>
                <a:gd name="connsiteX280" fmla="*/ 5610 w 10000"/>
                <a:gd name="connsiteY280" fmla="*/ 5321 h 10000"/>
                <a:gd name="connsiteX281" fmla="*/ 5628 w 10000"/>
                <a:gd name="connsiteY281" fmla="*/ 5731 h 10000"/>
                <a:gd name="connsiteX282" fmla="*/ 5657 w 10000"/>
                <a:gd name="connsiteY282" fmla="*/ 6090 h 10000"/>
                <a:gd name="connsiteX283" fmla="*/ 5675 w 10000"/>
                <a:gd name="connsiteY283" fmla="*/ 6026 h 10000"/>
                <a:gd name="connsiteX284" fmla="*/ 5693 w 10000"/>
                <a:gd name="connsiteY284" fmla="*/ 5321 h 10000"/>
                <a:gd name="connsiteX285" fmla="*/ 5711 w 10000"/>
                <a:gd name="connsiteY285" fmla="*/ 4397 h 10000"/>
                <a:gd name="connsiteX286" fmla="*/ 5729 w 10000"/>
                <a:gd name="connsiteY286" fmla="*/ 4077 h 10000"/>
                <a:gd name="connsiteX287" fmla="*/ 5747 w 10000"/>
                <a:gd name="connsiteY287" fmla="*/ 4051 h 10000"/>
                <a:gd name="connsiteX288" fmla="*/ 5772 w 10000"/>
                <a:gd name="connsiteY288" fmla="*/ 4974 h 10000"/>
                <a:gd name="connsiteX289" fmla="*/ 5790 w 10000"/>
                <a:gd name="connsiteY289" fmla="*/ 5897 h 10000"/>
                <a:gd name="connsiteX290" fmla="*/ 5808 w 10000"/>
                <a:gd name="connsiteY290" fmla="*/ 5795 h 10000"/>
                <a:gd name="connsiteX291" fmla="*/ 5826 w 10000"/>
                <a:gd name="connsiteY291" fmla="*/ 5321 h 10000"/>
                <a:gd name="connsiteX292" fmla="*/ 5851 w 10000"/>
                <a:gd name="connsiteY292" fmla="*/ 5064 h 10000"/>
                <a:gd name="connsiteX293" fmla="*/ 5869 w 10000"/>
                <a:gd name="connsiteY293" fmla="*/ 5321 h 10000"/>
                <a:gd name="connsiteX294" fmla="*/ 5887 w 10000"/>
                <a:gd name="connsiteY294" fmla="*/ 5154 h 10000"/>
                <a:gd name="connsiteX295" fmla="*/ 5905 w 10000"/>
                <a:gd name="connsiteY295" fmla="*/ 4936 h 10000"/>
                <a:gd name="connsiteX296" fmla="*/ 5934 w 10000"/>
                <a:gd name="connsiteY296" fmla="*/ 4462 h 10000"/>
                <a:gd name="connsiteX297" fmla="*/ 6068 w 10000"/>
                <a:gd name="connsiteY297" fmla="*/ 4846 h 10000"/>
                <a:gd name="connsiteX298" fmla="*/ 6093 w 10000"/>
                <a:gd name="connsiteY298" fmla="*/ 4487 h 10000"/>
                <a:gd name="connsiteX299" fmla="*/ 6194 w 10000"/>
                <a:gd name="connsiteY299" fmla="*/ 4013 h 10000"/>
                <a:gd name="connsiteX300" fmla="*/ 6212 w 10000"/>
                <a:gd name="connsiteY300" fmla="*/ 3064 h 10000"/>
                <a:gd name="connsiteX301" fmla="*/ 6273 w 10000"/>
                <a:gd name="connsiteY301" fmla="*/ 5923 h 10000"/>
                <a:gd name="connsiteX302" fmla="*/ 6291 w 10000"/>
                <a:gd name="connsiteY302" fmla="*/ 7321 h 10000"/>
                <a:gd name="connsiteX303" fmla="*/ 6310 w 10000"/>
                <a:gd name="connsiteY303" fmla="*/ 7641 h 10000"/>
                <a:gd name="connsiteX304" fmla="*/ 6328 w 10000"/>
                <a:gd name="connsiteY304" fmla="*/ 7359 h 10000"/>
                <a:gd name="connsiteX305" fmla="*/ 6346 w 10000"/>
                <a:gd name="connsiteY305" fmla="*/ 5833 h 10000"/>
                <a:gd name="connsiteX306" fmla="*/ 6454 w 10000"/>
                <a:gd name="connsiteY306" fmla="*/ 6436 h 10000"/>
                <a:gd name="connsiteX307" fmla="*/ 6472 w 10000"/>
                <a:gd name="connsiteY307" fmla="*/ 8628 h 10000"/>
                <a:gd name="connsiteX308" fmla="*/ 6490 w 10000"/>
                <a:gd name="connsiteY308" fmla="*/ 9077 h 10000"/>
                <a:gd name="connsiteX309" fmla="*/ 6515 w 10000"/>
                <a:gd name="connsiteY309" fmla="*/ 8603 h 10000"/>
                <a:gd name="connsiteX310" fmla="*/ 6533 w 10000"/>
                <a:gd name="connsiteY310" fmla="*/ 7679 h 10000"/>
                <a:gd name="connsiteX311" fmla="*/ 6551 w 10000"/>
                <a:gd name="connsiteY311" fmla="*/ 6846 h 10000"/>
                <a:gd name="connsiteX312" fmla="*/ 6569 w 10000"/>
                <a:gd name="connsiteY312" fmla="*/ 6090 h 10000"/>
                <a:gd name="connsiteX313" fmla="*/ 6587 w 10000"/>
                <a:gd name="connsiteY313" fmla="*/ 5128 h 10000"/>
                <a:gd name="connsiteX314" fmla="*/ 6605 w 10000"/>
                <a:gd name="connsiteY314" fmla="*/ 4013 h 10000"/>
                <a:gd name="connsiteX315" fmla="*/ 6631 w 10000"/>
                <a:gd name="connsiteY315" fmla="*/ 3372 h 10000"/>
                <a:gd name="connsiteX316" fmla="*/ 6696 w 10000"/>
                <a:gd name="connsiteY316" fmla="*/ 4551 h 10000"/>
                <a:gd name="connsiteX317" fmla="*/ 6714 w 10000"/>
                <a:gd name="connsiteY317" fmla="*/ 4333 h 10000"/>
                <a:gd name="connsiteX318" fmla="*/ 6732 w 10000"/>
                <a:gd name="connsiteY318" fmla="*/ 4269 h 10000"/>
                <a:gd name="connsiteX319" fmla="*/ 6750 w 10000"/>
                <a:gd name="connsiteY319" fmla="*/ 4333 h 10000"/>
                <a:gd name="connsiteX320" fmla="*/ 6793 w 10000"/>
                <a:gd name="connsiteY320" fmla="*/ 4936 h 10000"/>
                <a:gd name="connsiteX321" fmla="*/ 6847 w 10000"/>
                <a:gd name="connsiteY321" fmla="*/ 4423 h 10000"/>
                <a:gd name="connsiteX322" fmla="*/ 6890 w 10000"/>
                <a:gd name="connsiteY322" fmla="*/ 4526 h 10000"/>
                <a:gd name="connsiteX323" fmla="*/ 6955 w 10000"/>
                <a:gd name="connsiteY323" fmla="*/ 5513 h 10000"/>
                <a:gd name="connsiteX324" fmla="*/ 6973 w 10000"/>
                <a:gd name="connsiteY324" fmla="*/ 6051 h 10000"/>
                <a:gd name="connsiteX325" fmla="*/ 6991 w 10000"/>
                <a:gd name="connsiteY325" fmla="*/ 5897 h 10000"/>
                <a:gd name="connsiteX326" fmla="*/ 7009 w 10000"/>
                <a:gd name="connsiteY326" fmla="*/ 5577 h 10000"/>
                <a:gd name="connsiteX327" fmla="*/ 7027 w 10000"/>
                <a:gd name="connsiteY327" fmla="*/ 5321 h 10000"/>
                <a:gd name="connsiteX328" fmla="*/ 7053 w 10000"/>
                <a:gd name="connsiteY328" fmla="*/ 4936 h 10000"/>
                <a:gd name="connsiteX329" fmla="*/ 7071 w 10000"/>
                <a:gd name="connsiteY329" fmla="*/ 4654 h 10000"/>
                <a:gd name="connsiteX330" fmla="*/ 7089 w 10000"/>
                <a:gd name="connsiteY330" fmla="*/ 4526 h 10000"/>
                <a:gd name="connsiteX331" fmla="*/ 7118 w 10000"/>
                <a:gd name="connsiteY331" fmla="*/ 4487 h 10000"/>
                <a:gd name="connsiteX332" fmla="*/ 7136 w 10000"/>
                <a:gd name="connsiteY332" fmla="*/ 4590 h 10000"/>
                <a:gd name="connsiteX333" fmla="*/ 7154 w 10000"/>
                <a:gd name="connsiteY333" fmla="*/ 5218 h 10000"/>
                <a:gd name="connsiteX334" fmla="*/ 7168 w 10000"/>
                <a:gd name="connsiteY334" fmla="*/ 5218 h 10000"/>
                <a:gd name="connsiteX335" fmla="*/ 7186 w 10000"/>
                <a:gd name="connsiteY335" fmla="*/ 4654 h 10000"/>
                <a:gd name="connsiteX336" fmla="*/ 7215 w 10000"/>
                <a:gd name="connsiteY336" fmla="*/ 4423 h 10000"/>
                <a:gd name="connsiteX337" fmla="*/ 7233 w 10000"/>
                <a:gd name="connsiteY337" fmla="*/ 4654 h 10000"/>
                <a:gd name="connsiteX338" fmla="*/ 7251 w 10000"/>
                <a:gd name="connsiteY338" fmla="*/ 5154 h 10000"/>
                <a:gd name="connsiteX339" fmla="*/ 7276 w 10000"/>
                <a:gd name="connsiteY339" fmla="*/ 5731 h 10000"/>
                <a:gd name="connsiteX340" fmla="*/ 7294 w 10000"/>
                <a:gd name="connsiteY340" fmla="*/ 6051 h 10000"/>
                <a:gd name="connsiteX341" fmla="*/ 7312 w 10000"/>
                <a:gd name="connsiteY341" fmla="*/ 5962 h 10000"/>
                <a:gd name="connsiteX342" fmla="*/ 7330 w 10000"/>
                <a:gd name="connsiteY342" fmla="*/ 5897 h 10000"/>
                <a:gd name="connsiteX343" fmla="*/ 7348 w 10000"/>
                <a:gd name="connsiteY343" fmla="*/ 5321 h 10000"/>
                <a:gd name="connsiteX344" fmla="*/ 7367 w 10000"/>
                <a:gd name="connsiteY344" fmla="*/ 4679 h 10000"/>
                <a:gd name="connsiteX345" fmla="*/ 7395 w 10000"/>
                <a:gd name="connsiteY345" fmla="*/ 4115 h 10000"/>
                <a:gd name="connsiteX346" fmla="*/ 7413 w 10000"/>
                <a:gd name="connsiteY346" fmla="*/ 3474 h 10000"/>
                <a:gd name="connsiteX347" fmla="*/ 7431 w 10000"/>
                <a:gd name="connsiteY347" fmla="*/ 3410 h 10000"/>
                <a:gd name="connsiteX348" fmla="*/ 7446 w 10000"/>
                <a:gd name="connsiteY348" fmla="*/ 4808 h 10000"/>
                <a:gd name="connsiteX349" fmla="*/ 7475 w 10000"/>
                <a:gd name="connsiteY349" fmla="*/ 6090 h 10000"/>
                <a:gd name="connsiteX350" fmla="*/ 7493 w 10000"/>
                <a:gd name="connsiteY350" fmla="*/ 5833 h 10000"/>
                <a:gd name="connsiteX351" fmla="*/ 7511 w 10000"/>
                <a:gd name="connsiteY351" fmla="*/ 4359 h 10000"/>
                <a:gd name="connsiteX352" fmla="*/ 7536 w 10000"/>
                <a:gd name="connsiteY352" fmla="*/ 2705 h 10000"/>
                <a:gd name="connsiteX353" fmla="*/ 7554 w 10000"/>
                <a:gd name="connsiteY353" fmla="*/ 1974 h 10000"/>
                <a:gd name="connsiteX354" fmla="*/ 7572 w 10000"/>
                <a:gd name="connsiteY354" fmla="*/ 4013 h 10000"/>
                <a:gd name="connsiteX355" fmla="*/ 7590 w 10000"/>
                <a:gd name="connsiteY355" fmla="*/ 6372 h 10000"/>
                <a:gd name="connsiteX356" fmla="*/ 7608 w 10000"/>
                <a:gd name="connsiteY356" fmla="*/ 7808 h 10000"/>
                <a:gd name="connsiteX357" fmla="*/ 7626 w 10000"/>
                <a:gd name="connsiteY357" fmla="*/ 7577 h 10000"/>
                <a:gd name="connsiteX358" fmla="*/ 7655 w 10000"/>
                <a:gd name="connsiteY358" fmla="*/ 7295 h 10000"/>
                <a:gd name="connsiteX359" fmla="*/ 7673 w 10000"/>
                <a:gd name="connsiteY359" fmla="*/ 7321 h 10000"/>
                <a:gd name="connsiteX360" fmla="*/ 7691 w 10000"/>
                <a:gd name="connsiteY360" fmla="*/ 7551 h 10000"/>
                <a:gd name="connsiteX361" fmla="*/ 7716 w 10000"/>
                <a:gd name="connsiteY361" fmla="*/ 7679 h 10000"/>
                <a:gd name="connsiteX362" fmla="*/ 7734 w 10000"/>
                <a:gd name="connsiteY362" fmla="*/ 7231 h 10000"/>
                <a:gd name="connsiteX363" fmla="*/ 7753 w 10000"/>
                <a:gd name="connsiteY363" fmla="*/ 6526 h 10000"/>
                <a:gd name="connsiteX364" fmla="*/ 7771 w 10000"/>
                <a:gd name="connsiteY364" fmla="*/ 5859 h 10000"/>
                <a:gd name="connsiteX365" fmla="*/ 7796 w 10000"/>
                <a:gd name="connsiteY365" fmla="*/ 5154 h 10000"/>
                <a:gd name="connsiteX366" fmla="*/ 7814 w 10000"/>
                <a:gd name="connsiteY366" fmla="*/ 4615 h 10000"/>
                <a:gd name="connsiteX367" fmla="*/ 7832 w 10000"/>
                <a:gd name="connsiteY367" fmla="*/ 3949 h 10000"/>
                <a:gd name="connsiteX368" fmla="*/ 7850 w 10000"/>
                <a:gd name="connsiteY368" fmla="*/ 3474 h 10000"/>
                <a:gd name="connsiteX369" fmla="*/ 7868 w 10000"/>
                <a:gd name="connsiteY369" fmla="*/ 2936 h 10000"/>
                <a:gd name="connsiteX370" fmla="*/ 7897 w 10000"/>
                <a:gd name="connsiteY370" fmla="*/ 2808 h 10000"/>
                <a:gd name="connsiteX371" fmla="*/ 7915 w 10000"/>
                <a:gd name="connsiteY371" fmla="*/ 3474 h 10000"/>
                <a:gd name="connsiteX372" fmla="*/ 7933 w 10000"/>
                <a:gd name="connsiteY372" fmla="*/ 4462 h 10000"/>
                <a:gd name="connsiteX373" fmla="*/ 7951 w 10000"/>
                <a:gd name="connsiteY373" fmla="*/ 4590 h 10000"/>
                <a:gd name="connsiteX374" fmla="*/ 7976 w 10000"/>
                <a:gd name="connsiteY374" fmla="*/ 4333 h 10000"/>
                <a:gd name="connsiteX375" fmla="*/ 7994 w 10000"/>
                <a:gd name="connsiteY375" fmla="*/ 4295 h 10000"/>
                <a:gd name="connsiteX376" fmla="*/ 8012 w 10000"/>
                <a:gd name="connsiteY376" fmla="*/ 4205 h 10000"/>
                <a:gd name="connsiteX377" fmla="*/ 8030 w 10000"/>
                <a:gd name="connsiteY377" fmla="*/ 3949 h 10000"/>
                <a:gd name="connsiteX378" fmla="*/ 8048 w 10000"/>
                <a:gd name="connsiteY378" fmla="*/ 4654 h 10000"/>
                <a:gd name="connsiteX379" fmla="*/ 8074 w 10000"/>
                <a:gd name="connsiteY379" fmla="*/ 5282 h 10000"/>
                <a:gd name="connsiteX380" fmla="*/ 8092 w 10000"/>
                <a:gd name="connsiteY380" fmla="*/ 6051 h 10000"/>
                <a:gd name="connsiteX381" fmla="*/ 8120 w 10000"/>
                <a:gd name="connsiteY381" fmla="*/ 6718 h 10000"/>
                <a:gd name="connsiteX382" fmla="*/ 8139 w 10000"/>
                <a:gd name="connsiteY382" fmla="*/ 6821 h 10000"/>
                <a:gd name="connsiteX383" fmla="*/ 8157 w 10000"/>
                <a:gd name="connsiteY383" fmla="*/ 6462 h 10000"/>
                <a:gd name="connsiteX384" fmla="*/ 8175 w 10000"/>
                <a:gd name="connsiteY384" fmla="*/ 5321 h 10000"/>
                <a:gd name="connsiteX385" fmla="*/ 8193 w 10000"/>
                <a:gd name="connsiteY385" fmla="*/ 2769 h 10000"/>
                <a:gd name="connsiteX386" fmla="*/ 8211 w 10000"/>
                <a:gd name="connsiteY386" fmla="*/ 1244 h 10000"/>
                <a:gd name="connsiteX387" fmla="*/ 8229 w 10000"/>
                <a:gd name="connsiteY387" fmla="*/ 962 h 10000"/>
                <a:gd name="connsiteX388" fmla="*/ 8254 w 10000"/>
                <a:gd name="connsiteY388" fmla="*/ 3603 h 10000"/>
                <a:gd name="connsiteX389" fmla="*/ 8272 w 10000"/>
                <a:gd name="connsiteY389" fmla="*/ 6846 h 10000"/>
                <a:gd name="connsiteX390" fmla="*/ 8297 w 10000"/>
                <a:gd name="connsiteY390" fmla="*/ 8282 h 10000"/>
                <a:gd name="connsiteX391" fmla="*/ 8315 w 10000"/>
                <a:gd name="connsiteY391" fmla="*/ 8218 h 10000"/>
                <a:gd name="connsiteX392" fmla="*/ 8333 w 10000"/>
                <a:gd name="connsiteY392" fmla="*/ 7679 h 10000"/>
                <a:gd name="connsiteX393" fmla="*/ 8351 w 10000"/>
                <a:gd name="connsiteY393" fmla="*/ 7038 h 10000"/>
                <a:gd name="connsiteX394" fmla="*/ 8369 w 10000"/>
                <a:gd name="connsiteY394" fmla="*/ 6436 h 10000"/>
                <a:gd name="connsiteX395" fmla="*/ 8398 w 10000"/>
                <a:gd name="connsiteY395" fmla="*/ 6115 h 10000"/>
                <a:gd name="connsiteX396" fmla="*/ 8416 w 10000"/>
                <a:gd name="connsiteY396" fmla="*/ 5833 h 10000"/>
                <a:gd name="connsiteX397" fmla="*/ 8434 w 10000"/>
                <a:gd name="connsiteY397" fmla="*/ 5449 h 10000"/>
                <a:gd name="connsiteX398" fmla="*/ 8452 w 10000"/>
                <a:gd name="connsiteY398" fmla="*/ 4872 h 10000"/>
                <a:gd name="connsiteX399" fmla="*/ 8470 w 10000"/>
                <a:gd name="connsiteY399" fmla="*/ 4333 h 10000"/>
                <a:gd name="connsiteX400" fmla="*/ 8496 w 10000"/>
                <a:gd name="connsiteY400" fmla="*/ 3795 h 10000"/>
                <a:gd name="connsiteX401" fmla="*/ 8514 w 10000"/>
                <a:gd name="connsiteY401" fmla="*/ 3538 h 10000"/>
                <a:gd name="connsiteX402" fmla="*/ 8532 w 10000"/>
                <a:gd name="connsiteY402" fmla="*/ 3244 h 10000"/>
                <a:gd name="connsiteX403" fmla="*/ 8557 w 10000"/>
                <a:gd name="connsiteY403" fmla="*/ 3372 h 10000"/>
                <a:gd name="connsiteX404" fmla="*/ 8575 w 10000"/>
                <a:gd name="connsiteY404" fmla="*/ 3244 h 10000"/>
                <a:gd name="connsiteX405" fmla="*/ 8593 w 10000"/>
                <a:gd name="connsiteY405" fmla="*/ 2513 h 10000"/>
                <a:gd name="connsiteX406" fmla="*/ 8611 w 10000"/>
                <a:gd name="connsiteY406" fmla="*/ 2897 h 10000"/>
                <a:gd name="connsiteX407" fmla="*/ 8629 w 10000"/>
                <a:gd name="connsiteY407" fmla="*/ 5128 h 10000"/>
                <a:gd name="connsiteX408" fmla="*/ 8658 w 10000"/>
                <a:gd name="connsiteY408" fmla="*/ 6846 h 10000"/>
                <a:gd name="connsiteX409" fmla="*/ 8676 w 10000"/>
                <a:gd name="connsiteY409" fmla="*/ 7038 h 10000"/>
                <a:gd name="connsiteX410" fmla="*/ 8694 w 10000"/>
                <a:gd name="connsiteY410" fmla="*/ 6821 h 10000"/>
                <a:gd name="connsiteX411" fmla="*/ 8719 w 10000"/>
                <a:gd name="connsiteY411" fmla="*/ 6051 h 10000"/>
                <a:gd name="connsiteX412" fmla="*/ 8737 w 10000"/>
                <a:gd name="connsiteY412" fmla="*/ 4974 h 10000"/>
                <a:gd name="connsiteX413" fmla="*/ 8755 w 10000"/>
                <a:gd name="connsiteY413" fmla="*/ 3885 h 10000"/>
                <a:gd name="connsiteX414" fmla="*/ 8773 w 10000"/>
                <a:gd name="connsiteY414" fmla="*/ 3795 h 10000"/>
                <a:gd name="connsiteX415" fmla="*/ 8791 w 10000"/>
                <a:gd name="connsiteY415" fmla="*/ 4910 h 10000"/>
                <a:gd name="connsiteX416" fmla="*/ 8810 w 10000"/>
                <a:gd name="connsiteY416" fmla="*/ 6590 h 10000"/>
                <a:gd name="connsiteX417" fmla="*/ 8835 w 10000"/>
                <a:gd name="connsiteY417" fmla="*/ 7705 h 10000"/>
                <a:gd name="connsiteX418" fmla="*/ 8853 w 10000"/>
                <a:gd name="connsiteY418" fmla="*/ 7641 h 10000"/>
                <a:gd name="connsiteX419" fmla="*/ 8871 w 10000"/>
                <a:gd name="connsiteY419" fmla="*/ 6974 h 10000"/>
                <a:gd name="connsiteX420" fmla="*/ 8889 w 10000"/>
                <a:gd name="connsiteY420" fmla="*/ 6244 h 10000"/>
                <a:gd name="connsiteX421" fmla="*/ 8918 w 10000"/>
                <a:gd name="connsiteY421" fmla="*/ 5667 h 10000"/>
                <a:gd name="connsiteX422" fmla="*/ 8936 w 10000"/>
                <a:gd name="connsiteY422" fmla="*/ 5282 h 10000"/>
                <a:gd name="connsiteX423" fmla="*/ 8954 w 10000"/>
                <a:gd name="connsiteY423" fmla="*/ 4782 h 10000"/>
                <a:gd name="connsiteX424" fmla="*/ 8972 w 10000"/>
                <a:gd name="connsiteY424" fmla="*/ 3987 h 10000"/>
                <a:gd name="connsiteX425" fmla="*/ 8997 w 10000"/>
                <a:gd name="connsiteY425" fmla="*/ 3244 h 10000"/>
                <a:gd name="connsiteX426" fmla="*/ 9015 w 10000"/>
                <a:gd name="connsiteY426" fmla="*/ 2872 h 10000"/>
                <a:gd name="connsiteX427" fmla="*/ 9033 w 10000"/>
                <a:gd name="connsiteY427" fmla="*/ 2962 h 10000"/>
                <a:gd name="connsiteX428" fmla="*/ 9051 w 10000"/>
                <a:gd name="connsiteY428" fmla="*/ 3667 h 10000"/>
                <a:gd name="connsiteX429" fmla="*/ 9069 w 10000"/>
                <a:gd name="connsiteY429" fmla="*/ 5321 h 10000"/>
                <a:gd name="connsiteX430" fmla="*/ 9098 w 10000"/>
                <a:gd name="connsiteY430" fmla="*/ 6462 h 10000"/>
                <a:gd name="connsiteX431" fmla="*/ 9113 w 10000"/>
                <a:gd name="connsiteY431" fmla="*/ 6051 h 10000"/>
                <a:gd name="connsiteX432" fmla="*/ 9141 w 10000"/>
                <a:gd name="connsiteY432" fmla="*/ 5103 h 10000"/>
                <a:gd name="connsiteX433" fmla="*/ 9159 w 10000"/>
                <a:gd name="connsiteY433" fmla="*/ 4551 h 10000"/>
                <a:gd name="connsiteX434" fmla="*/ 9177 w 10000"/>
                <a:gd name="connsiteY434" fmla="*/ 4974 h 10000"/>
                <a:gd name="connsiteX435" fmla="*/ 9196 w 10000"/>
                <a:gd name="connsiteY435" fmla="*/ 5897 h 10000"/>
                <a:gd name="connsiteX436" fmla="*/ 9214 w 10000"/>
                <a:gd name="connsiteY436" fmla="*/ 6179 h 10000"/>
                <a:gd name="connsiteX437" fmla="*/ 9232 w 10000"/>
                <a:gd name="connsiteY437" fmla="*/ 5667 h 10000"/>
                <a:gd name="connsiteX438" fmla="*/ 9257 w 10000"/>
                <a:gd name="connsiteY438" fmla="*/ 5154 h 10000"/>
                <a:gd name="connsiteX439" fmla="*/ 9275 w 10000"/>
                <a:gd name="connsiteY439" fmla="*/ 4910 h 10000"/>
                <a:gd name="connsiteX440" fmla="*/ 9293 w 10000"/>
                <a:gd name="connsiteY440" fmla="*/ 4718 h 10000"/>
                <a:gd name="connsiteX441" fmla="*/ 9322 w 10000"/>
                <a:gd name="connsiteY441" fmla="*/ 4462 h 10000"/>
                <a:gd name="connsiteX442" fmla="*/ 9340 w 10000"/>
                <a:gd name="connsiteY442" fmla="*/ 4179 h 10000"/>
                <a:gd name="connsiteX443" fmla="*/ 9358 w 10000"/>
                <a:gd name="connsiteY443" fmla="*/ 4115 h 10000"/>
                <a:gd name="connsiteX444" fmla="*/ 9376 w 10000"/>
                <a:gd name="connsiteY444" fmla="*/ 4141 h 10000"/>
                <a:gd name="connsiteX445" fmla="*/ 9390 w 10000"/>
                <a:gd name="connsiteY445" fmla="*/ 4462 h 10000"/>
                <a:gd name="connsiteX446" fmla="*/ 9419 w 10000"/>
                <a:gd name="connsiteY446" fmla="*/ 4782 h 10000"/>
                <a:gd name="connsiteX447" fmla="*/ 9437 w 10000"/>
                <a:gd name="connsiteY447" fmla="*/ 5410 h 10000"/>
                <a:gd name="connsiteX448" fmla="*/ 9455 w 10000"/>
                <a:gd name="connsiteY448" fmla="*/ 6090 h 10000"/>
                <a:gd name="connsiteX449" fmla="*/ 9473 w 10000"/>
                <a:gd name="connsiteY449" fmla="*/ 6308 h 10000"/>
                <a:gd name="connsiteX450" fmla="*/ 9491 w 10000"/>
                <a:gd name="connsiteY450" fmla="*/ 6026 h 10000"/>
                <a:gd name="connsiteX451" fmla="*/ 9517 w 10000"/>
                <a:gd name="connsiteY451" fmla="*/ 5321 h 10000"/>
                <a:gd name="connsiteX452" fmla="*/ 9535 w 10000"/>
                <a:gd name="connsiteY452" fmla="*/ 4936 h 10000"/>
                <a:gd name="connsiteX453" fmla="*/ 9553 w 10000"/>
                <a:gd name="connsiteY453" fmla="*/ 4782 h 10000"/>
                <a:gd name="connsiteX454" fmla="*/ 9582 w 10000"/>
                <a:gd name="connsiteY454" fmla="*/ 5000 h 10000"/>
                <a:gd name="connsiteX455" fmla="*/ 9600 w 10000"/>
                <a:gd name="connsiteY455" fmla="*/ 5218 h 10000"/>
                <a:gd name="connsiteX456" fmla="*/ 9618 w 10000"/>
                <a:gd name="connsiteY456" fmla="*/ 5192 h 10000"/>
                <a:gd name="connsiteX457" fmla="*/ 9636 w 10000"/>
                <a:gd name="connsiteY457" fmla="*/ 5346 h 10000"/>
                <a:gd name="connsiteX458" fmla="*/ 9654 w 10000"/>
                <a:gd name="connsiteY458" fmla="*/ 5128 h 10000"/>
                <a:gd name="connsiteX459" fmla="*/ 9679 w 10000"/>
                <a:gd name="connsiteY459" fmla="*/ 4974 h 10000"/>
                <a:gd name="connsiteX460" fmla="*/ 9697 w 10000"/>
                <a:gd name="connsiteY460" fmla="*/ 4936 h 10000"/>
                <a:gd name="connsiteX461" fmla="*/ 9722 w 10000"/>
                <a:gd name="connsiteY461" fmla="*/ 5000 h 10000"/>
                <a:gd name="connsiteX462" fmla="*/ 9740 w 10000"/>
                <a:gd name="connsiteY462" fmla="*/ 4872 h 10000"/>
                <a:gd name="connsiteX463" fmla="*/ 9758 w 10000"/>
                <a:gd name="connsiteY463" fmla="*/ 4679 h 10000"/>
                <a:gd name="connsiteX464" fmla="*/ 9776 w 10000"/>
                <a:gd name="connsiteY464" fmla="*/ 4744 h 10000"/>
                <a:gd name="connsiteX465" fmla="*/ 9794 w 10000"/>
                <a:gd name="connsiteY465" fmla="*/ 4974 h 10000"/>
                <a:gd name="connsiteX466" fmla="*/ 9812 w 10000"/>
                <a:gd name="connsiteY466" fmla="*/ 4910 h 10000"/>
                <a:gd name="connsiteX467" fmla="*/ 9830 w 10000"/>
                <a:gd name="connsiteY467" fmla="*/ 4872 h 10000"/>
                <a:gd name="connsiteX468" fmla="*/ 9859 w 10000"/>
                <a:gd name="connsiteY468" fmla="*/ 4654 h 10000"/>
                <a:gd name="connsiteX469" fmla="*/ 9877 w 10000"/>
                <a:gd name="connsiteY469" fmla="*/ 4397 h 10000"/>
                <a:gd name="connsiteX470" fmla="*/ 9895 w 10000"/>
                <a:gd name="connsiteY470" fmla="*/ 4590 h 10000"/>
                <a:gd name="connsiteX471" fmla="*/ 9913 w 10000"/>
                <a:gd name="connsiteY471" fmla="*/ 4679 h 10000"/>
                <a:gd name="connsiteX472" fmla="*/ 9939 w 10000"/>
                <a:gd name="connsiteY472" fmla="*/ 4744 h 10000"/>
                <a:gd name="connsiteX473" fmla="*/ 9957 w 10000"/>
                <a:gd name="connsiteY473" fmla="*/ 4782 h 10000"/>
                <a:gd name="connsiteX474" fmla="*/ 9975 w 10000"/>
                <a:gd name="connsiteY474" fmla="*/ 4744 h 10000"/>
                <a:gd name="connsiteX475" fmla="*/ 10000 w 10000"/>
                <a:gd name="connsiteY475" fmla="*/ 534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6 w 10000"/>
                <a:gd name="connsiteY11" fmla="*/ 6333 h 10000"/>
                <a:gd name="connsiteX12" fmla="*/ 245 w 10000"/>
                <a:gd name="connsiteY12" fmla="*/ 6115 h 10000"/>
                <a:gd name="connsiteX13" fmla="*/ 260 w 10000"/>
                <a:gd name="connsiteY13" fmla="*/ 5667 h 10000"/>
                <a:gd name="connsiteX14" fmla="*/ 278 w 10000"/>
                <a:gd name="connsiteY14" fmla="*/ 5385 h 10000"/>
                <a:gd name="connsiteX15" fmla="*/ 296 w 10000"/>
                <a:gd name="connsiteY15" fmla="*/ 4872 h 10000"/>
                <a:gd name="connsiteX16" fmla="*/ 314 w 10000"/>
                <a:gd name="connsiteY16" fmla="*/ 4013 h 10000"/>
                <a:gd name="connsiteX17" fmla="*/ 343 w 10000"/>
                <a:gd name="connsiteY17" fmla="*/ 3795 h 10000"/>
                <a:gd name="connsiteX18" fmla="*/ 361 w 10000"/>
                <a:gd name="connsiteY18" fmla="*/ 3859 h 10000"/>
                <a:gd name="connsiteX19" fmla="*/ 379 w 10000"/>
                <a:gd name="connsiteY19" fmla="*/ 4115 h 10000"/>
                <a:gd name="connsiteX20" fmla="*/ 404 w 10000"/>
                <a:gd name="connsiteY20" fmla="*/ 4872 h 10000"/>
                <a:gd name="connsiteX21" fmla="*/ 422 w 10000"/>
                <a:gd name="connsiteY21" fmla="*/ 5513 h 10000"/>
                <a:gd name="connsiteX22" fmla="*/ 440 w 10000"/>
                <a:gd name="connsiteY22" fmla="*/ 5513 h 10000"/>
                <a:gd name="connsiteX23" fmla="*/ 458 w 10000"/>
                <a:gd name="connsiteY23" fmla="*/ 5641 h 10000"/>
                <a:gd name="connsiteX24" fmla="*/ 476 w 10000"/>
                <a:gd name="connsiteY24" fmla="*/ 5705 h 10000"/>
                <a:gd name="connsiteX25" fmla="*/ 494 w 10000"/>
                <a:gd name="connsiteY25" fmla="*/ 5833 h 10000"/>
                <a:gd name="connsiteX26" fmla="*/ 523 w 10000"/>
                <a:gd name="connsiteY26" fmla="*/ 5731 h 10000"/>
                <a:gd name="connsiteX27" fmla="*/ 538 w 10000"/>
                <a:gd name="connsiteY27" fmla="*/ 5321 h 10000"/>
                <a:gd name="connsiteX28" fmla="*/ 556 w 10000"/>
                <a:gd name="connsiteY28" fmla="*/ 4974 h 10000"/>
                <a:gd name="connsiteX29" fmla="*/ 584 w 10000"/>
                <a:gd name="connsiteY29" fmla="*/ 4526 h 10000"/>
                <a:gd name="connsiteX30" fmla="*/ 602 w 10000"/>
                <a:gd name="connsiteY30" fmla="*/ 4051 h 10000"/>
                <a:gd name="connsiteX31" fmla="*/ 620 w 10000"/>
                <a:gd name="connsiteY31" fmla="*/ 3372 h 10000"/>
                <a:gd name="connsiteX32" fmla="*/ 639 w 10000"/>
                <a:gd name="connsiteY32" fmla="*/ 3026 h 10000"/>
                <a:gd name="connsiteX33" fmla="*/ 664 w 10000"/>
                <a:gd name="connsiteY33" fmla="*/ 3282 h 10000"/>
                <a:gd name="connsiteX34" fmla="*/ 682 w 10000"/>
                <a:gd name="connsiteY34" fmla="*/ 4551 h 10000"/>
                <a:gd name="connsiteX35" fmla="*/ 700 w 10000"/>
                <a:gd name="connsiteY35" fmla="*/ 6090 h 10000"/>
                <a:gd name="connsiteX36" fmla="*/ 718 w 10000"/>
                <a:gd name="connsiteY36" fmla="*/ 7256 h 10000"/>
                <a:gd name="connsiteX37" fmla="*/ 736 w 10000"/>
                <a:gd name="connsiteY37" fmla="*/ 7449 h 10000"/>
                <a:gd name="connsiteX38" fmla="*/ 765 w 10000"/>
                <a:gd name="connsiteY38" fmla="*/ 7077 h 10000"/>
                <a:gd name="connsiteX39" fmla="*/ 783 w 10000"/>
                <a:gd name="connsiteY39" fmla="*/ 5603 h 10000"/>
                <a:gd name="connsiteX40" fmla="*/ 797 w 10000"/>
                <a:gd name="connsiteY40" fmla="*/ 3282 h 10000"/>
                <a:gd name="connsiteX41" fmla="*/ 815 w 10000"/>
                <a:gd name="connsiteY41" fmla="*/ 1308 h 10000"/>
                <a:gd name="connsiteX42" fmla="*/ 844 w 10000"/>
                <a:gd name="connsiteY42" fmla="*/ 962 h 10000"/>
                <a:gd name="connsiteX43" fmla="*/ 862 w 10000"/>
                <a:gd name="connsiteY43" fmla="*/ 3282 h 10000"/>
                <a:gd name="connsiteX44" fmla="*/ 880 w 10000"/>
                <a:gd name="connsiteY44" fmla="*/ 7744 h 10000"/>
                <a:gd name="connsiteX45" fmla="*/ 898 w 10000"/>
                <a:gd name="connsiteY45" fmla="*/ 10000 h 10000"/>
                <a:gd name="connsiteX46" fmla="*/ 916 w 10000"/>
                <a:gd name="connsiteY46" fmla="*/ 8821 h 10000"/>
                <a:gd name="connsiteX47" fmla="*/ 942 w 10000"/>
                <a:gd name="connsiteY47" fmla="*/ 6564 h 10000"/>
                <a:gd name="connsiteX48" fmla="*/ 960 w 10000"/>
                <a:gd name="connsiteY48" fmla="*/ 5064 h 10000"/>
                <a:gd name="connsiteX49" fmla="*/ 988 w 10000"/>
                <a:gd name="connsiteY49" fmla="*/ 4744 h 10000"/>
                <a:gd name="connsiteX50" fmla="*/ 1006 w 10000"/>
                <a:gd name="connsiteY50" fmla="*/ 5000 h 10000"/>
                <a:gd name="connsiteX51" fmla="*/ 1025 w 10000"/>
                <a:gd name="connsiteY51" fmla="*/ 5513 h 10000"/>
                <a:gd name="connsiteX52" fmla="*/ 1043 w 10000"/>
                <a:gd name="connsiteY52" fmla="*/ 5641 h 10000"/>
                <a:gd name="connsiteX53" fmla="*/ 1061 w 10000"/>
                <a:gd name="connsiteY53" fmla="*/ 5577 h 10000"/>
                <a:gd name="connsiteX54" fmla="*/ 1075 w 10000"/>
                <a:gd name="connsiteY54" fmla="*/ 5346 h 10000"/>
                <a:gd name="connsiteX55" fmla="*/ 1093 w 10000"/>
                <a:gd name="connsiteY55" fmla="*/ 4936 h 10000"/>
                <a:gd name="connsiteX56" fmla="*/ 1122 w 10000"/>
                <a:gd name="connsiteY56" fmla="*/ 3756 h 10000"/>
                <a:gd name="connsiteX57" fmla="*/ 1140 w 10000"/>
                <a:gd name="connsiteY57" fmla="*/ 3372 h 10000"/>
                <a:gd name="connsiteX58" fmla="*/ 1165 w 10000"/>
                <a:gd name="connsiteY58" fmla="*/ 3346 h 10000"/>
                <a:gd name="connsiteX59" fmla="*/ 1183 w 10000"/>
                <a:gd name="connsiteY59" fmla="*/ 3372 h 10000"/>
                <a:gd name="connsiteX60" fmla="*/ 1201 w 10000"/>
                <a:gd name="connsiteY60" fmla="*/ 4333 h 10000"/>
                <a:gd name="connsiteX61" fmla="*/ 1219 w 10000"/>
                <a:gd name="connsiteY61" fmla="*/ 5346 h 10000"/>
                <a:gd name="connsiteX62" fmla="*/ 1237 w 10000"/>
                <a:gd name="connsiteY62" fmla="*/ 6308 h 10000"/>
                <a:gd name="connsiteX63" fmla="*/ 1266 w 10000"/>
                <a:gd name="connsiteY63" fmla="*/ 6885 h 10000"/>
                <a:gd name="connsiteX64" fmla="*/ 1284 w 10000"/>
                <a:gd name="connsiteY64" fmla="*/ 7077 h 10000"/>
                <a:gd name="connsiteX65" fmla="*/ 1302 w 10000"/>
                <a:gd name="connsiteY65" fmla="*/ 6564 h 10000"/>
                <a:gd name="connsiteX66" fmla="*/ 1320 w 10000"/>
                <a:gd name="connsiteY66" fmla="*/ 6244 h 10000"/>
                <a:gd name="connsiteX67" fmla="*/ 1338 w 10000"/>
                <a:gd name="connsiteY67" fmla="*/ 5897 h 10000"/>
                <a:gd name="connsiteX68" fmla="*/ 1364 w 10000"/>
                <a:gd name="connsiteY68" fmla="*/ 5192 h 10000"/>
                <a:gd name="connsiteX69" fmla="*/ 1382 w 10000"/>
                <a:gd name="connsiteY69" fmla="*/ 4359 h 10000"/>
                <a:gd name="connsiteX70" fmla="*/ 1400 w 10000"/>
                <a:gd name="connsiteY70" fmla="*/ 3628 h 10000"/>
                <a:gd name="connsiteX71" fmla="*/ 1425 w 10000"/>
                <a:gd name="connsiteY71" fmla="*/ 3064 h 10000"/>
                <a:gd name="connsiteX72" fmla="*/ 1443 w 10000"/>
                <a:gd name="connsiteY72" fmla="*/ 3500 h 10000"/>
                <a:gd name="connsiteX73" fmla="*/ 1461 w 10000"/>
                <a:gd name="connsiteY73" fmla="*/ 4423 h 10000"/>
                <a:gd name="connsiteX74" fmla="*/ 1479 w 10000"/>
                <a:gd name="connsiteY74" fmla="*/ 4910 h 10000"/>
                <a:gd name="connsiteX75" fmla="*/ 1497 w 10000"/>
                <a:gd name="connsiteY75" fmla="*/ 4333 h 10000"/>
                <a:gd name="connsiteX76" fmla="*/ 1526 w 10000"/>
                <a:gd name="connsiteY76" fmla="*/ 3154 h 10000"/>
                <a:gd name="connsiteX77" fmla="*/ 1544 w 10000"/>
                <a:gd name="connsiteY77" fmla="*/ 2513 h 10000"/>
                <a:gd name="connsiteX78" fmla="*/ 1562 w 10000"/>
                <a:gd name="connsiteY78" fmla="*/ 3564 h 10000"/>
                <a:gd name="connsiteX79" fmla="*/ 1587 w 10000"/>
                <a:gd name="connsiteY79" fmla="*/ 5385 h 10000"/>
                <a:gd name="connsiteX80" fmla="*/ 1605 w 10000"/>
                <a:gd name="connsiteY80" fmla="*/ 6308 h 10000"/>
                <a:gd name="connsiteX81" fmla="*/ 1623 w 10000"/>
                <a:gd name="connsiteY81" fmla="*/ 5731 h 10000"/>
                <a:gd name="connsiteX82" fmla="*/ 1641 w 10000"/>
                <a:gd name="connsiteY82" fmla="*/ 5346 h 10000"/>
                <a:gd name="connsiteX83" fmla="*/ 1659 w 10000"/>
                <a:gd name="connsiteY83" fmla="*/ 5513 h 10000"/>
                <a:gd name="connsiteX84" fmla="*/ 1677 w 10000"/>
                <a:gd name="connsiteY84" fmla="*/ 5667 h 10000"/>
                <a:gd name="connsiteX85" fmla="*/ 1703 w 10000"/>
                <a:gd name="connsiteY85" fmla="*/ 6308 h 10000"/>
                <a:gd name="connsiteX86" fmla="*/ 1721 w 10000"/>
                <a:gd name="connsiteY86" fmla="*/ 6462 h 10000"/>
                <a:gd name="connsiteX87" fmla="*/ 1739 w 10000"/>
                <a:gd name="connsiteY87" fmla="*/ 6051 h 10000"/>
                <a:gd name="connsiteX88" fmla="*/ 1757 w 10000"/>
                <a:gd name="connsiteY88" fmla="*/ 5513 h 10000"/>
                <a:gd name="connsiteX89" fmla="*/ 1786 w 10000"/>
                <a:gd name="connsiteY89" fmla="*/ 5385 h 10000"/>
                <a:gd name="connsiteX90" fmla="*/ 1804 w 10000"/>
                <a:gd name="connsiteY90" fmla="*/ 5449 h 10000"/>
                <a:gd name="connsiteX91" fmla="*/ 1822 w 10000"/>
                <a:gd name="connsiteY91" fmla="*/ 5513 h 10000"/>
                <a:gd name="connsiteX92" fmla="*/ 1847 w 10000"/>
                <a:gd name="connsiteY92" fmla="*/ 5192 h 10000"/>
                <a:gd name="connsiteX93" fmla="*/ 1865 w 10000"/>
                <a:gd name="connsiteY93" fmla="*/ 4397 h 10000"/>
                <a:gd name="connsiteX94" fmla="*/ 1883 w 10000"/>
                <a:gd name="connsiteY94" fmla="*/ 4295 h 10000"/>
                <a:gd name="connsiteX95" fmla="*/ 1901 w 10000"/>
                <a:gd name="connsiteY95" fmla="*/ 4526 h 10000"/>
                <a:gd name="connsiteX96" fmla="*/ 1919 w 10000"/>
                <a:gd name="connsiteY96" fmla="*/ 5385 h 10000"/>
                <a:gd name="connsiteX97" fmla="*/ 1937 w 10000"/>
                <a:gd name="connsiteY97" fmla="*/ 6590 h 10000"/>
                <a:gd name="connsiteX98" fmla="*/ 1955 w 10000"/>
                <a:gd name="connsiteY98" fmla="*/ 6949 h 10000"/>
                <a:gd name="connsiteX99" fmla="*/ 1981 w 10000"/>
                <a:gd name="connsiteY99" fmla="*/ 6141 h 10000"/>
                <a:gd name="connsiteX100" fmla="*/ 2009 w 10000"/>
                <a:gd name="connsiteY100" fmla="*/ 5346 h 10000"/>
                <a:gd name="connsiteX101" fmla="*/ 2027 w 10000"/>
                <a:gd name="connsiteY101" fmla="*/ 5154 h 10000"/>
                <a:gd name="connsiteX102" fmla="*/ 2045 w 10000"/>
                <a:gd name="connsiteY102" fmla="*/ 5641 h 10000"/>
                <a:gd name="connsiteX103" fmla="*/ 2063 w 10000"/>
                <a:gd name="connsiteY103" fmla="*/ 5795 h 10000"/>
                <a:gd name="connsiteX104" fmla="*/ 2082 w 10000"/>
                <a:gd name="connsiteY104" fmla="*/ 5731 h 10000"/>
                <a:gd name="connsiteX105" fmla="*/ 2100 w 10000"/>
                <a:gd name="connsiteY105" fmla="*/ 5346 h 10000"/>
                <a:gd name="connsiteX106" fmla="*/ 2125 w 10000"/>
                <a:gd name="connsiteY106" fmla="*/ 4910 h 10000"/>
                <a:gd name="connsiteX107" fmla="*/ 2143 w 10000"/>
                <a:gd name="connsiteY107" fmla="*/ 4615 h 10000"/>
                <a:gd name="connsiteX108" fmla="*/ 2161 w 10000"/>
                <a:gd name="connsiteY108" fmla="*/ 4462 h 10000"/>
                <a:gd name="connsiteX109" fmla="*/ 2186 w 10000"/>
                <a:gd name="connsiteY109" fmla="*/ 4423 h 10000"/>
                <a:gd name="connsiteX110" fmla="*/ 2204 w 10000"/>
                <a:gd name="connsiteY110" fmla="*/ 4397 h 10000"/>
                <a:gd name="connsiteX111" fmla="*/ 2222 w 10000"/>
                <a:gd name="connsiteY111" fmla="*/ 4179 h 10000"/>
                <a:gd name="connsiteX112" fmla="*/ 2240 w 10000"/>
                <a:gd name="connsiteY112" fmla="*/ 3731 h 10000"/>
                <a:gd name="connsiteX113" fmla="*/ 2258 w 10000"/>
                <a:gd name="connsiteY113" fmla="*/ 3000 h 10000"/>
                <a:gd name="connsiteX114" fmla="*/ 2287 w 10000"/>
                <a:gd name="connsiteY114" fmla="*/ 2513 h 10000"/>
                <a:gd name="connsiteX115" fmla="*/ 2305 w 10000"/>
                <a:gd name="connsiteY115" fmla="*/ 3026 h 10000"/>
                <a:gd name="connsiteX116" fmla="*/ 2323 w 10000"/>
                <a:gd name="connsiteY116" fmla="*/ 4590 h 10000"/>
                <a:gd name="connsiteX117" fmla="*/ 2341 w 10000"/>
                <a:gd name="connsiteY117" fmla="*/ 6397 h 10000"/>
                <a:gd name="connsiteX118" fmla="*/ 2359 w 10000"/>
                <a:gd name="connsiteY118" fmla="*/ 7192 h 10000"/>
                <a:gd name="connsiteX119" fmla="*/ 2385 w 10000"/>
                <a:gd name="connsiteY119" fmla="*/ 6910 h 10000"/>
                <a:gd name="connsiteX120" fmla="*/ 2403 w 10000"/>
                <a:gd name="connsiteY120" fmla="*/ 6179 h 10000"/>
                <a:gd name="connsiteX121" fmla="*/ 2421 w 10000"/>
                <a:gd name="connsiteY121" fmla="*/ 4936 h 10000"/>
                <a:gd name="connsiteX122" fmla="*/ 2449 w 10000"/>
                <a:gd name="connsiteY122" fmla="*/ 3603 h 10000"/>
                <a:gd name="connsiteX123" fmla="*/ 2464 w 10000"/>
                <a:gd name="connsiteY123" fmla="*/ 2872 h 10000"/>
                <a:gd name="connsiteX124" fmla="*/ 2482 w 10000"/>
                <a:gd name="connsiteY124" fmla="*/ 2231 h 10000"/>
                <a:gd name="connsiteX125" fmla="*/ 2500 w 10000"/>
                <a:gd name="connsiteY125" fmla="*/ 3064 h 10000"/>
                <a:gd name="connsiteX126" fmla="*/ 2518 w 10000"/>
                <a:gd name="connsiteY126" fmla="*/ 5577 h 10000"/>
                <a:gd name="connsiteX127" fmla="*/ 2547 w 10000"/>
                <a:gd name="connsiteY127" fmla="*/ 7359 h 10000"/>
                <a:gd name="connsiteX128" fmla="*/ 2565 w 10000"/>
                <a:gd name="connsiteY128" fmla="*/ 7128 h 10000"/>
                <a:gd name="connsiteX129" fmla="*/ 2590 w 10000"/>
                <a:gd name="connsiteY129" fmla="*/ 6372 h 10000"/>
                <a:gd name="connsiteX130" fmla="*/ 2608 w 10000"/>
                <a:gd name="connsiteY130" fmla="*/ 5538 h 10000"/>
                <a:gd name="connsiteX131" fmla="*/ 2626 w 10000"/>
                <a:gd name="connsiteY131" fmla="*/ 4654 h 10000"/>
                <a:gd name="connsiteX132" fmla="*/ 2644 w 10000"/>
                <a:gd name="connsiteY132" fmla="*/ 3987 h 10000"/>
                <a:gd name="connsiteX133" fmla="*/ 2662 w 10000"/>
                <a:gd name="connsiteY133" fmla="*/ 3410 h 10000"/>
                <a:gd name="connsiteX134" fmla="*/ 2680 w 10000"/>
                <a:gd name="connsiteY134" fmla="*/ 3885 h 10000"/>
                <a:gd name="connsiteX135" fmla="*/ 2698 w 10000"/>
                <a:gd name="connsiteY135" fmla="*/ 5987 h 10000"/>
                <a:gd name="connsiteX136" fmla="*/ 2727 w 10000"/>
                <a:gd name="connsiteY136" fmla="*/ 7679 h 10000"/>
                <a:gd name="connsiteX137" fmla="*/ 2742 w 10000"/>
                <a:gd name="connsiteY137" fmla="*/ 7641 h 10000"/>
                <a:gd name="connsiteX138" fmla="*/ 2760 w 10000"/>
                <a:gd name="connsiteY138" fmla="*/ 7103 h 10000"/>
                <a:gd name="connsiteX139" fmla="*/ 2778 w 10000"/>
                <a:gd name="connsiteY139" fmla="*/ 6500 h 10000"/>
                <a:gd name="connsiteX140" fmla="*/ 2807 w 10000"/>
                <a:gd name="connsiteY140" fmla="*/ 5962 h 10000"/>
                <a:gd name="connsiteX141" fmla="*/ 2825 w 10000"/>
                <a:gd name="connsiteY141" fmla="*/ 5321 h 10000"/>
                <a:gd name="connsiteX142" fmla="*/ 2843 w 10000"/>
                <a:gd name="connsiteY142" fmla="*/ 4744 h 10000"/>
                <a:gd name="connsiteX143" fmla="*/ 2868 w 10000"/>
                <a:gd name="connsiteY143" fmla="*/ 4051 h 10000"/>
                <a:gd name="connsiteX144" fmla="*/ 2886 w 10000"/>
                <a:gd name="connsiteY144" fmla="*/ 3372 h 10000"/>
                <a:gd name="connsiteX145" fmla="*/ 2904 w 10000"/>
                <a:gd name="connsiteY145" fmla="*/ 3667 h 10000"/>
                <a:gd name="connsiteX146" fmla="*/ 2922 w 10000"/>
                <a:gd name="connsiteY146" fmla="*/ 4295 h 10000"/>
                <a:gd name="connsiteX147" fmla="*/ 2940 w 10000"/>
                <a:gd name="connsiteY147" fmla="*/ 4808 h 10000"/>
                <a:gd name="connsiteX148" fmla="*/ 2958 w 10000"/>
                <a:gd name="connsiteY148" fmla="*/ 5667 h 10000"/>
                <a:gd name="connsiteX149" fmla="*/ 2987 w 10000"/>
                <a:gd name="connsiteY149" fmla="*/ 6205 h 10000"/>
                <a:gd name="connsiteX150" fmla="*/ 3005 w 10000"/>
                <a:gd name="connsiteY150" fmla="*/ 6141 h 10000"/>
                <a:gd name="connsiteX151" fmla="*/ 3019 w 10000"/>
                <a:gd name="connsiteY151" fmla="*/ 5705 h 10000"/>
                <a:gd name="connsiteX152" fmla="*/ 3048 w 10000"/>
                <a:gd name="connsiteY152" fmla="*/ 5154 h 10000"/>
                <a:gd name="connsiteX153" fmla="*/ 3066 w 10000"/>
                <a:gd name="connsiteY153" fmla="*/ 4526 h 10000"/>
                <a:gd name="connsiteX154" fmla="*/ 3084 w 10000"/>
                <a:gd name="connsiteY154" fmla="*/ 4590 h 10000"/>
                <a:gd name="connsiteX155" fmla="*/ 3102 w 10000"/>
                <a:gd name="connsiteY155" fmla="*/ 5321 h 10000"/>
                <a:gd name="connsiteX156" fmla="*/ 3128 w 10000"/>
                <a:gd name="connsiteY156" fmla="*/ 5962 h 10000"/>
                <a:gd name="connsiteX157" fmla="*/ 3146 w 10000"/>
                <a:gd name="connsiteY157" fmla="*/ 5859 h 10000"/>
                <a:gd name="connsiteX158" fmla="*/ 3164 w 10000"/>
                <a:gd name="connsiteY158" fmla="*/ 5064 h 10000"/>
                <a:gd name="connsiteX159" fmla="*/ 3182 w 10000"/>
                <a:gd name="connsiteY159" fmla="*/ 4359 h 10000"/>
                <a:gd name="connsiteX160" fmla="*/ 3211 w 10000"/>
                <a:gd name="connsiteY160" fmla="*/ 4013 h 10000"/>
                <a:gd name="connsiteX161" fmla="*/ 3229 w 10000"/>
                <a:gd name="connsiteY161" fmla="*/ 4333 h 10000"/>
                <a:gd name="connsiteX162" fmla="*/ 3247 w 10000"/>
                <a:gd name="connsiteY162" fmla="*/ 4936 h 10000"/>
                <a:gd name="connsiteX163" fmla="*/ 3265 w 10000"/>
                <a:gd name="connsiteY163" fmla="*/ 5603 h 10000"/>
                <a:gd name="connsiteX164" fmla="*/ 3283 w 10000"/>
                <a:gd name="connsiteY164" fmla="*/ 5705 h 10000"/>
                <a:gd name="connsiteX165" fmla="*/ 3308 w 10000"/>
                <a:gd name="connsiteY165" fmla="*/ 5449 h 10000"/>
                <a:gd name="connsiteX166" fmla="*/ 3326 w 10000"/>
                <a:gd name="connsiteY166" fmla="*/ 5103 h 10000"/>
                <a:gd name="connsiteX167" fmla="*/ 3344 w 10000"/>
                <a:gd name="connsiteY167" fmla="*/ 4359 h 10000"/>
                <a:gd name="connsiteX168" fmla="*/ 3362 w 10000"/>
                <a:gd name="connsiteY168" fmla="*/ 3731 h 10000"/>
                <a:gd name="connsiteX169" fmla="*/ 3380 w 10000"/>
                <a:gd name="connsiteY169" fmla="*/ 3923 h 10000"/>
                <a:gd name="connsiteX170" fmla="*/ 3405 w 10000"/>
                <a:gd name="connsiteY170" fmla="*/ 3500 h 10000"/>
                <a:gd name="connsiteX171" fmla="*/ 3424 w 10000"/>
                <a:gd name="connsiteY171" fmla="*/ 2615 h 10000"/>
                <a:gd name="connsiteX172" fmla="*/ 3452 w 10000"/>
                <a:gd name="connsiteY172" fmla="*/ 897 h 10000"/>
                <a:gd name="connsiteX173" fmla="*/ 3470 w 10000"/>
                <a:gd name="connsiteY173" fmla="*/ 1154 h 10000"/>
                <a:gd name="connsiteX174" fmla="*/ 3488 w 10000"/>
                <a:gd name="connsiteY174" fmla="*/ 3987 h 10000"/>
                <a:gd name="connsiteX175" fmla="*/ 3506 w 10000"/>
                <a:gd name="connsiteY175" fmla="*/ 7577 h 10000"/>
                <a:gd name="connsiteX176" fmla="*/ 3525 w 10000"/>
                <a:gd name="connsiteY176" fmla="*/ 9423 h 10000"/>
                <a:gd name="connsiteX177" fmla="*/ 3543 w 10000"/>
                <a:gd name="connsiteY177" fmla="*/ 9167 h 10000"/>
                <a:gd name="connsiteX178" fmla="*/ 3561 w 10000"/>
                <a:gd name="connsiteY178" fmla="*/ 7872 h 10000"/>
                <a:gd name="connsiteX179" fmla="*/ 3586 w 10000"/>
                <a:gd name="connsiteY179" fmla="*/ 6782 h 10000"/>
                <a:gd name="connsiteX180" fmla="*/ 3604 w 10000"/>
                <a:gd name="connsiteY180" fmla="*/ 5897 h 10000"/>
                <a:gd name="connsiteX181" fmla="*/ 3629 w 10000"/>
                <a:gd name="connsiteY181" fmla="*/ 5410 h 10000"/>
                <a:gd name="connsiteX182" fmla="*/ 3647 w 10000"/>
                <a:gd name="connsiteY182" fmla="*/ 5282 h 10000"/>
                <a:gd name="connsiteX183" fmla="*/ 3665 w 10000"/>
                <a:gd name="connsiteY183" fmla="*/ 5346 h 10000"/>
                <a:gd name="connsiteX184" fmla="*/ 3683 w 10000"/>
                <a:gd name="connsiteY184" fmla="*/ 5038 h 10000"/>
                <a:gd name="connsiteX185" fmla="*/ 3701 w 10000"/>
                <a:gd name="connsiteY185" fmla="*/ 4872 h 10000"/>
                <a:gd name="connsiteX186" fmla="*/ 3730 w 10000"/>
                <a:gd name="connsiteY186" fmla="*/ 4718 h 10000"/>
                <a:gd name="connsiteX187" fmla="*/ 3748 w 10000"/>
                <a:gd name="connsiteY187" fmla="*/ 4936 h 10000"/>
                <a:gd name="connsiteX188" fmla="*/ 3766 w 10000"/>
                <a:gd name="connsiteY188" fmla="*/ 5103 h 10000"/>
                <a:gd name="connsiteX189" fmla="*/ 3784 w 10000"/>
                <a:gd name="connsiteY189" fmla="*/ 5474 h 10000"/>
                <a:gd name="connsiteX190" fmla="*/ 3810 w 10000"/>
                <a:gd name="connsiteY190" fmla="*/ 5410 h 10000"/>
                <a:gd name="connsiteX191" fmla="*/ 3828 w 10000"/>
                <a:gd name="connsiteY191" fmla="*/ 5218 h 10000"/>
                <a:gd name="connsiteX192" fmla="*/ 3846 w 10000"/>
                <a:gd name="connsiteY192" fmla="*/ 5000 h 10000"/>
                <a:gd name="connsiteX193" fmla="*/ 3864 w 10000"/>
                <a:gd name="connsiteY193" fmla="*/ 4872 h 10000"/>
                <a:gd name="connsiteX194" fmla="*/ 3882 w 10000"/>
                <a:gd name="connsiteY194" fmla="*/ 4744 h 10000"/>
                <a:gd name="connsiteX195" fmla="*/ 3907 w 10000"/>
                <a:gd name="connsiteY195" fmla="*/ 4808 h 10000"/>
                <a:gd name="connsiteX196" fmla="*/ 3925 w 10000"/>
                <a:gd name="connsiteY196" fmla="*/ 4782 h 10000"/>
                <a:gd name="connsiteX197" fmla="*/ 3943 w 10000"/>
                <a:gd name="connsiteY197" fmla="*/ 4590 h 10000"/>
                <a:gd name="connsiteX198" fmla="*/ 3961 w 10000"/>
                <a:gd name="connsiteY198" fmla="*/ 4654 h 10000"/>
                <a:gd name="connsiteX199" fmla="*/ 3990 w 10000"/>
                <a:gd name="connsiteY199" fmla="*/ 4782 h 10000"/>
                <a:gd name="connsiteX200" fmla="*/ 4008 w 10000"/>
                <a:gd name="connsiteY200" fmla="*/ 4872 h 10000"/>
                <a:gd name="connsiteX201" fmla="*/ 4026 w 10000"/>
                <a:gd name="connsiteY201" fmla="*/ 4179 h 10000"/>
                <a:gd name="connsiteX202" fmla="*/ 4051 w 10000"/>
                <a:gd name="connsiteY202" fmla="*/ 2423 h 10000"/>
                <a:gd name="connsiteX203" fmla="*/ 4069 w 10000"/>
                <a:gd name="connsiteY203" fmla="*/ 923 h 10000"/>
                <a:gd name="connsiteX204" fmla="*/ 4087 w 10000"/>
                <a:gd name="connsiteY204" fmla="*/ 0 h 10000"/>
                <a:gd name="connsiteX205" fmla="*/ 4105 w 10000"/>
                <a:gd name="connsiteY205" fmla="*/ 1051 h 10000"/>
                <a:gd name="connsiteX206" fmla="*/ 4123 w 10000"/>
                <a:gd name="connsiteY206" fmla="*/ 4487 h 10000"/>
                <a:gd name="connsiteX207" fmla="*/ 4141 w 10000"/>
                <a:gd name="connsiteY207" fmla="*/ 7705 h 10000"/>
                <a:gd name="connsiteX208" fmla="*/ 4167 w 10000"/>
                <a:gd name="connsiteY208" fmla="*/ 9397 h 10000"/>
                <a:gd name="connsiteX209" fmla="*/ 4185 w 10000"/>
                <a:gd name="connsiteY209" fmla="*/ 9397 h 10000"/>
                <a:gd name="connsiteX210" fmla="*/ 4203 w 10000"/>
                <a:gd name="connsiteY210" fmla="*/ 8436 h 10000"/>
                <a:gd name="connsiteX211" fmla="*/ 4232 w 10000"/>
                <a:gd name="connsiteY211" fmla="*/ 7679 h 10000"/>
                <a:gd name="connsiteX212" fmla="*/ 4250 w 10000"/>
                <a:gd name="connsiteY212" fmla="*/ 7231 h 10000"/>
                <a:gd name="connsiteX213" fmla="*/ 4268 w 10000"/>
                <a:gd name="connsiteY213" fmla="*/ 6436 h 10000"/>
                <a:gd name="connsiteX214" fmla="*/ 4286 w 10000"/>
                <a:gd name="connsiteY214" fmla="*/ 5538 h 10000"/>
                <a:gd name="connsiteX215" fmla="*/ 4304 w 10000"/>
                <a:gd name="connsiteY215" fmla="*/ 4872 h 10000"/>
                <a:gd name="connsiteX216" fmla="*/ 4329 w 10000"/>
                <a:gd name="connsiteY216" fmla="*/ 4423 h 10000"/>
                <a:gd name="connsiteX217" fmla="*/ 4347 w 10000"/>
                <a:gd name="connsiteY217" fmla="*/ 4462 h 10000"/>
                <a:gd name="connsiteX218" fmla="*/ 4365 w 10000"/>
                <a:gd name="connsiteY218" fmla="*/ 3885 h 10000"/>
                <a:gd name="connsiteX219" fmla="*/ 4383 w 10000"/>
                <a:gd name="connsiteY219" fmla="*/ 2744 h 10000"/>
                <a:gd name="connsiteX220" fmla="*/ 4401 w 10000"/>
                <a:gd name="connsiteY220" fmla="*/ 1949 h 10000"/>
                <a:gd name="connsiteX221" fmla="*/ 4426 w 10000"/>
                <a:gd name="connsiteY221" fmla="*/ 2897 h 10000"/>
                <a:gd name="connsiteX222" fmla="*/ 4444 w 10000"/>
                <a:gd name="connsiteY222" fmla="*/ 5833 h 10000"/>
                <a:gd name="connsiteX223" fmla="*/ 4473 w 10000"/>
                <a:gd name="connsiteY223" fmla="*/ 8000 h 10000"/>
                <a:gd name="connsiteX224" fmla="*/ 4491 w 10000"/>
                <a:gd name="connsiteY224" fmla="*/ 8090 h 10000"/>
                <a:gd name="connsiteX225" fmla="*/ 4509 w 10000"/>
                <a:gd name="connsiteY225" fmla="*/ 7103 h 10000"/>
                <a:gd name="connsiteX226" fmla="*/ 4527 w 10000"/>
                <a:gd name="connsiteY226" fmla="*/ 6205 h 10000"/>
                <a:gd name="connsiteX227" fmla="*/ 4545 w 10000"/>
                <a:gd name="connsiteY227" fmla="*/ 5641 h 10000"/>
                <a:gd name="connsiteX228" fmla="*/ 4563 w 10000"/>
                <a:gd name="connsiteY228" fmla="*/ 5321 h 10000"/>
                <a:gd name="connsiteX229" fmla="*/ 4589 w 10000"/>
                <a:gd name="connsiteY229" fmla="*/ 5154 h 10000"/>
                <a:gd name="connsiteX230" fmla="*/ 4607 w 10000"/>
                <a:gd name="connsiteY230" fmla="*/ 4872 h 10000"/>
                <a:gd name="connsiteX231" fmla="*/ 4625 w 10000"/>
                <a:gd name="connsiteY231" fmla="*/ 4526 h 10000"/>
                <a:gd name="connsiteX232" fmla="*/ 4654 w 10000"/>
                <a:gd name="connsiteY232" fmla="*/ 4333 h 10000"/>
                <a:gd name="connsiteX233" fmla="*/ 4672 w 10000"/>
                <a:gd name="connsiteY233" fmla="*/ 4115 h 10000"/>
                <a:gd name="connsiteX234" fmla="*/ 4686 w 10000"/>
                <a:gd name="connsiteY234" fmla="*/ 3859 h 10000"/>
                <a:gd name="connsiteX235" fmla="*/ 4704 w 10000"/>
                <a:gd name="connsiteY235" fmla="*/ 3692 h 10000"/>
                <a:gd name="connsiteX236" fmla="*/ 4722 w 10000"/>
                <a:gd name="connsiteY236" fmla="*/ 3603 h 10000"/>
                <a:gd name="connsiteX237" fmla="*/ 4751 w 10000"/>
                <a:gd name="connsiteY237" fmla="*/ 3821 h 10000"/>
                <a:gd name="connsiteX238" fmla="*/ 4769 w 10000"/>
                <a:gd name="connsiteY238" fmla="*/ 4590 h 10000"/>
                <a:gd name="connsiteX239" fmla="*/ 4787 w 10000"/>
                <a:gd name="connsiteY239" fmla="*/ 5103 h 10000"/>
                <a:gd name="connsiteX240" fmla="*/ 4805 w 10000"/>
                <a:gd name="connsiteY240" fmla="*/ 5346 h 10000"/>
                <a:gd name="connsiteX241" fmla="*/ 4830 w 10000"/>
                <a:gd name="connsiteY241" fmla="*/ 5474 h 10000"/>
                <a:gd name="connsiteX242" fmla="*/ 4848 w 10000"/>
                <a:gd name="connsiteY242" fmla="*/ 5538 h 10000"/>
                <a:gd name="connsiteX243" fmla="*/ 4867 w 10000"/>
                <a:gd name="connsiteY243" fmla="*/ 5513 h 10000"/>
                <a:gd name="connsiteX244" fmla="*/ 4885 w 10000"/>
                <a:gd name="connsiteY244" fmla="*/ 5218 h 10000"/>
                <a:gd name="connsiteX245" fmla="*/ 4913 w 10000"/>
                <a:gd name="connsiteY245" fmla="*/ 4744 h 10000"/>
                <a:gd name="connsiteX246" fmla="*/ 4931 w 10000"/>
                <a:gd name="connsiteY246" fmla="*/ 4397 h 10000"/>
                <a:gd name="connsiteX247" fmla="*/ 4949 w 10000"/>
                <a:gd name="connsiteY247" fmla="*/ 3821 h 10000"/>
                <a:gd name="connsiteX248" fmla="*/ 4964 w 10000"/>
                <a:gd name="connsiteY248" fmla="*/ 3372 h 10000"/>
                <a:gd name="connsiteX249" fmla="*/ 4982 w 10000"/>
                <a:gd name="connsiteY249" fmla="*/ 3372 h 10000"/>
                <a:gd name="connsiteX250" fmla="*/ 5000 w 10000"/>
                <a:gd name="connsiteY250" fmla="*/ 3795 h 10000"/>
                <a:gd name="connsiteX251" fmla="*/ 5029 w 10000"/>
                <a:gd name="connsiteY251" fmla="*/ 5192 h 10000"/>
                <a:gd name="connsiteX252" fmla="*/ 5054 w 10000"/>
                <a:gd name="connsiteY252" fmla="*/ 6436 h 10000"/>
                <a:gd name="connsiteX253" fmla="*/ 5072 w 10000"/>
                <a:gd name="connsiteY253" fmla="*/ 7321 h 10000"/>
                <a:gd name="connsiteX254" fmla="*/ 5090 w 10000"/>
                <a:gd name="connsiteY254" fmla="*/ 7359 h 10000"/>
                <a:gd name="connsiteX255" fmla="*/ 5108 w 10000"/>
                <a:gd name="connsiteY255" fmla="*/ 6846 h 10000"/>
                <a:gd name="connsiteX256" fmla="*/ 5126 w 10000"/>
                <a:gd name="connsiteY256" fmla="*/ 6179 h 10000"/>
                <a:gd name="connsiteX257" fmla="*/ 5144 w 10000"/>
                <a:gd name="connsiteY257" fmla="*/ 5897 h 10000"/>
                <a:gd name="connsiteX258" fmla="*/ 5162 w 10000"/>
                <a:gd name="connsiteY258" fmla="*/ 5538 h 10000"/>
                <a:gd name="connsiteX259" fmla="*/ 5191 w 10000"/>
                <a:gd name="connsiteY259" fmla="*/ 4590 h 10000"/>
                <a:gd name="connsiteX260" fmla="*/ 5209 w 10000"/>
                <a:gd name="connsiteY260" fmla="*/ 3064 h 10000"/>
                <a:gd name="connsiteX261" fmla="*/ 5227 w 10000"/>
                <a:gd name="connsiteY261" fmla="*/ 2615 h 10000"/>
                <a:gd name="connsiteX262" fmla="*/ 5253 w 10000"/>
                <a:gd name="connsiteY262" fmla="*/ 3474 h 10000"/>
                <a:gd name="connsiteX263" fmla="*/ 5271 w 10000"/>
                <a:gd name="connsiteY263" fmla="*/ 4359 h 10000"/>
                <a:gd name="connsiteX264" fmla="*/ 5289 w 10000"/>
                <a:gd name="connsiteY264" fmla="*/ 5321 h 10000"/>
                <a:gd name="connsiteX265" fmla="*/ 5307 w 10000"/>
                <a:gd name="connsiteY265" fmla="*/ 7013 h 10000"/>
                <a:gd name="connsiteX266" fmla="*/ 5332 w 10000"/>
                <a:gd name="connsiteY266" fmla="*/ 8179 h 10000"/>
                <a:gd name="connsiteX267" fmla="*/ 5350 w 10000"/>
                <a:gd name="connsiteY267" fmla="*/ 8115 h 10000"/>
                <a:gd name="connsiteX268" fmla="*/ 5368 w 10000"/>
                <a:gd name="connsiteY268" fmla="*/ 7256 h 10000"/>
                <a:gd name="connsiteX269" fmla="*/ 5386 w 10000"/>
                <a:gd name="connsiteY269" fmla="*/ 6269 h 10000"/>
                <a:gd name="connsiteX270" fmla="*/ 5404 w 10000"/>
                <a:gd name="connsiteY270" fmla="*/ 5410 h 10000"/>
                <a:gd name="connsiteX271" fmla="*/ 5422 w 10000"/>
                <a:gd name="connsiteY271" fmla="*/ 4974 h 10000"/>
                <a:gd name="connsiteX272" fmla="*/ 5451 w 10000"/>
                <a:gd name="connsiteY272" fmla="*/ 4551 h 10000"/>
                <a:gd name="connsiteX273" fmla="*/ 5469 w 10000"/>
                <a:gd name="connsiteY273" fmla="*/ 4231 h 10000"/>
                <a:gd name="connsiteX274" fmla="*/ 5487 w 10000"/>
                <a:gd name="connsiteY274" fmla="*/ 3885 h 10000"/>
                <a:gd name="connsiteX275" fmla="*/ 5512 w 10000"/>
                <a:gd name="connsiteY275" fmla="*/ 3667 h 10000"/>
                <a:gd name="connsiteX276" fmla="*/ 5530 w 10000"/>
                <a:gd name="connsiteY276" fmla="*/ 3218 h 10000"/>
                <a:gd name="connsiteX277" fmla="*/ 5548 w 10000"/>
                <a:gd name="connsiteY277" fmla="*/ 3192 h 10000"/>
                <a:gd name="connsiteX278" fmla="*/ 5566 w 10000"/>
                <a:gd name="connsiteY278" fmla="*/ 3731 h 10000"/>
                <a:gd name="connsiteX279" fmla="*/ 5592 w 10000"/>
                <a:gd name="connsiteY279" fmla="*/ 4615 h 10000"/>
                <a:gd name="connsiteX280" fmla="*/ 5610 w 10000"/>
                <a:gd name="connsiteY280" fmla="*/ 5321 h 10000"/>
                <a:gd name="connsiteX281" fmla="*/ 5628 w 10000"/>
                <a:gd name="connsiteY281" fmla="*/ 5731 h 10000"/>
                <a:gd name="connsiteX282" fmla="*/ 5657 w 10000"/>
                <a:gd name="connsiteY282" fmla="*/ 6090 h 10000"/>
                <a:gd name="connsiteX283" fmla="*/ 5675 w 10000"/>
                <a:gd name="connsiteY283" fmla="*/ 6026 h 10000"/>
                <a:gd name="connsiteX284" fmla="*/ 5693 w 10000"/>
                <a:gd name="connsiteY284" fmla="*/ 5321 h 10000"/>
                <a:gd name="connsiteX285" fmla="*/ 5711 w 10000"/>
                <a:gd name="connsiteY285" fmla="*/ 4397 h 10000"/>
                <a:gd name="connsiteX286" fmla="*/ 5729 w 10000"/>
                <a:gd name="connsiteY286" fmla="*/ 4077 h 10000"/>
                <a:gd name="connsiteX287" fmla="*/ 5747 w 10000"/>
                <a:gd name="connsiteY287" fmla="*/ 4051 h 10000"/>
                <a:gd name="connsiteX288" fmla="*/ 5772 w 10000"/>
                <a:gd name="connsiteY288" fmla="*/ 4974 h 10000"/>
                <a:gd name="connsiteX289" fmla="*/ 5790 w 10000"/>
                <a:gd name="connsiteY289" fmla="*/ 5897 h 10000"/>
                <a:gd name="connsiteX290" fmla="*/ 5808 w 10000"/>
                <a:gd name="connsiteY290" fmla="*/ 5795 h 10000"/>
                <a:gd name="connsiteX291" fmla="*/ 5826 w 10000"/>
                <a:gd name="connsiteY291" fmla="*/ 5321 h 10000"/>
                <a:gd name="connsiteX292" fmla="*/ 5851 w 10000"/>
                <a:gd name="connsiteY292" fmla="*/ 5064 h 10000"/>
                <a:gd name="connsiteX293" fmla="*/ 5869 w 10000"/>
                <a:gd name="connsiteY293" fmla="*/ 5321 h 10000"/>
                <a:gd name="connsiteX294" fmla="*/ 5887 w 10000"/>
                <a:gd name="connsiteY294" fmla="*/ 5154 h 10000"/>
                <a:gd name="connsiteX295" fmla="*/ 5905 w 10000"/>
                <a:gd name="connsiteY295" fmla="*/ 4936 h 10000"/>
                <a:gd name="connsiteX296" fmla="*/ 5934 w 10000"/>
                <a:gd name="connsiteY296" fmla="*/ 4462 h 10000"/>
                <a:gd name="connsiteX297" fmla="*/ 6068 w 10000"/>
                <a:gd name="connsiteY297" fmla="*/ 4846 h 10000"/>
                <a:gd name="connsiteX298" fmla="*/ 6093 w 10000"/>
                <a:gd name="connsiteY298" fmla="*/ 4487 h 10000"/>
                <a:gd name="connsiteX299" fmla="*/ 6194 w 10000"/>
                <a:gd name="connsiteY299" fmla="*/ 4013 h 10000"/>
                <a:gd name="connsiteX300" fmla="*/ 6212 w 10000"/>
                <a:gd name="connsiteY300" fmla="*/ 3064 h 10000"/>
                <a:gd name="connsiteX301" fmla="*/ 6273 w 10000"/>
                <a:gd name="connsiteY301" fmla="*/ 5923 h 10000"/>
                <a:gd name="connsiteX302" fmla="*/ 6291 w 10000"/>
                <a:gd name="connsiteY302" fmla="*/ 7321 h 10000"/>
                <a:gd name="connsiteX303" fmla="*/ 6310 w 10000"/>
                <a:gd name="connsiteY303" fmla="*/ 7641 h 10000"/>
                <a:gd name="connsiteX304" fmla="*/ 6328 w 10000"/>
                <a:gd name="connsiteY304" fmla="*/ 7359 h 10000"/>
                <a:gd name="connsiteX305" fmla="*/ 6346 w 10000"/>
                <a:gd name="connsiteY305" fmla="*/ 5833 h 10000"/>
                <a:gd name="connsiteX306" fmla="*/ 6454 w 10000"/>
                <a:gd name="connsiteY306" fmla="*/ 6436 h 10000"/>
                <a:gd name="connsiteX307" fmla="*/ 6472 w 10000"/>
                <a:gd name="connsiteY307" fmla="*/ 8628 h 10000"/>
                <a:gd name="connsiteX308" fmla="*/ 6490 w 10000"/>
                <a:gd name="connsiteY308" fmla="*/ 9077 h 10000"/>
                <a:gd name="connsiteX309" fmla="*/ 6515 w 10000"/>
                <a:gd name="connsiteY309" fmla="*/ 8603 h 10000"/>
                <a:gd name="connsiteX310" fmla="*/ 6533 w 10000"/>
                <a:gd name="connsiteY310" fmla="*/ 7679 h 10000"/>
                <a:gd name="connsiteX311" fmla="*/ 6551 w 10000"/>
                <a:gd name="connsiteY311" fmla="*/ 6846 h 10000"/>
                <a:gd name="connsiteX312" fmla="*/ 6569 w 10000"/>
                <a:gd name="connsiteY312" fmla="*/ 6090 h 10000"/>
                <a:gd name="connsiteX313" fmla="*/ 6587 w 10000"/>
                <a:gd name="connsiteY313" fmla="*/ 5128 h 10000"/>
                <a:gd name="connsiteX314" fmla="*/ 6605 w 10000"/>
                <a:gd name="connsiteY314" fmla="*/ 4013 h 10000"/>
                <a:gd name="connsiteX315" fmla="*/ 6631 w 10000"/>
                <a:gd name="connsiteY315" fmla="*/ 3372 h 10000"/>
                <a:gd name="connsiteX316" fmla="*/ 6696 w 10000"/>
                <a:gd name="connsiteY316" fmla="*/ 4551 h 10000"/>
                <a:gd name="connsiteX317" fmla="*/ 6714 w 10000"/>
                <a:gd name="connsiteY317" fmla="*/ 4333 h 10000"/>
                <a:gd name="connsiteX318" fmla="*/ 6732 w 10000"/>
                <a:gd name="connsiteY318" fmla="*/ 4269 h 10000"/>
                <a:gd name="connsiteX319" fmla="*/ 6750 w 10000"/>
                <a:gd name="connsiteY319" fmla="*/ 4333 h 10000"/>
                <a:gd name="connsiteX320" fmla="*/ 6793 w 10000"/>
                <a:gd name="connsiteY320" fmla="*/ 4936 h 10000"/>
                <a:gd name="connsiteX321" fmla="*/ 6890 w 10000"/>
                <a:gd name="connsiteY321" fmla="*/ 4526 h 10000"/>
                <a:gd name="connsiteX322" fmla="*/ 6955 w 10000"/>
                <a:gd name="connsiteY322" fmla="*/ 5513 h 10000"/>
                <a:gd name="connsiteX323" fmla="*/ 6973 w 10000"/>
                <a:gd name="connsiteY323" fmla="*/ 6051 h 10000"/>
                <a:gd name="connsiteX324" fmla="*/ 6991 w 10000"/>
                <a:gd name="connsiteY324" fmla="*/ 5897 h 10000"/>
                <a:gd name="connsiteX325" fmla="*/ 7009 w 10000"/>
                <a:gd name="connsiteY325" fmla="*/ 5577 h 10000"/>
                <a:gd name="connsiteX326" fmla="*/ 7027 w 10000"/>
                <a:gd name="connsiteY326" fmla="*/ 5321 h 10000"/>
                <a:gd name="connsiteX327" fmla="*/ 7053 w 10000"/>
                <a:gd name="connsiteY327" fmla="*/ 4936 h 10000"/>
                <a:gd name="connsiteX328" fmla="*/ 7071 w 10000"/>
                <a:gd name="connsiteY328" fmla="*/ 4654 h 10000"/>
                <a:gd name="connsiteX329" fmla="*/ 7089 w 10000"/>
                <a:gd name="connsiteY329" fmla="*/ 4526 h 10000"/>
                <a:gd name="connsiteX330" fmla="*/ 7118 w 10000"/>
                <a:gd name="connsiteY330" fmla="*/ 4487 h 10000"/>
                <a:gd name="connsiteX331" fmla="*/ 7136 w 10000"/>
                <a:gd name="connsiteY331" fmla="*/ 4590 h 10000"/>
                <a:gd name="connsiteX332" fmla="*/ 7154 w 10000"/>
                <a:gd name="connsiteY332" fmla="*/ 5218 h 10000"/>
                <a:gd name="connsiteX333" fmla="*/ 7168 w 10000"/>
                <a:gd name="connsiteY333" fmla="*/ 5218 h 10000"/>
                <a:gd name="connsiteX334" fmla="*/ 7186 w 10000"/>
                <a:gd name="connsiteY334" fmla="*/ 4654 h 10000"/>
                <a:gd name="connsiteX335" fmla="*/ 7215 w 10000"/>
                <a:gd name="connsiteY335" fmla="*/ 4423 h 10000"/>
                <a:gd name="connsiteX336" fmla="*/ 7233 w 10000"/>
                <a:gd name="connsiteY336" fmla="*/ 4654 h 10000"/>
                <a:gd name="connsiteX337" fmla="*/ 7251 w 10000"/>
                <a:gd name="connsiteY337" fmla="*/ 5154 h 10000"/>
                <a:gd name="connsiteX338" fmla="*/ 7276 w 10000"/>
                <a:gd name="connsiteY338" fmla="*/ 5731 h 10000"/>
                <a:gd name="connsiteX339" fmla="*/ 7294 w 10000"/>
                <a:gd name="connsiteY339" fmla="*/ 6051 h 10000"/>
                <a:gd name="connsiteX340" fmla="*/ 7312 w 10000"/>
                <a:gd name="connsiteY340" fmla="*/ 5962 h 10000"/>
                <a:gd name="connsiteX341" fmla="*/ 7330 w 10000"/>
                <a:gd name="connsiteY341" fmla="*/ 5897 h 10000"/>
                <a:gd name="connsiteX342" fmla="*/ 7348 w 10000"/>
                <a:gd name="connsiteY342" fmla="*/ 5321 h 10000"/>
                <a:gd name="connsiteX343" fmla="*/ 7367 w 10000"/>
                <a:gd name="connsiteY343" fmla="*/ 4679 h 10000"/>
                <a:gd name="connsiteX344" fmla="*/ 7395 w 10000"/>
                <a:gd name="connsiteY344" fmla="*/ 4115 h 10000"/>
                <a:gd name="connsiteX345" fmla="*/ 7413 w 10000"/>
                <a:gd name="connsiteY345" fmla="*/ 3474 h 10000"/>
                <a:gd name="connsiteX346" fmla="*/ 7431 w 10000"/>
                <a:gd name="connsiteY346" fmla="*/ 3410 h 10000"/>
                <a:gd name="connsiteX347" fmla="*/ 7446 w 10000"/>
                <a:gd name="connsiteY347" fmla="*/ 4808 h 10000"/>
                <a:gd name="connsiteX348" fmla="*/ 7475 w 10000"/>
                <a:gd name="connsiteY348" fmla="*/ 6090 h 10000"/>
                <a:gd name="connsiteX349" fmla="*/ 7493 w 10000"/>
                <a:gd name="connsiteY349" fmla="*/ 5833 h 10000"/>
                <a:gd name="connsiteX350" fmla="*/ 7511 w 10000"/>
                <a:gd name="connsiteY350" fmla="*/ 4359 h 10000"/>
                <a:gd name="connsiteX351" fmla="*/ 7536 w 10000"/>
                <a:gd name="connsiteY351" fmla="*/ 2705 h 10000"/>
                <a:gd name="connsiteX352" fmla="*/ 7554 w 10000"/>
                <a:gd name="connsiteY352" fmla="*/ 1974 h 10000"/>
                <a:gd name="connsiteX353" fmla="*/ 7572 w 10000"/>
                <a:gd name="connsiteY353" fmla="*/ 4013 h 10000"/>
                <a:gd name="connsiteX354" fmla="*/ 7590 w 10000"/>
                <a:gd name="connsiteY354" fmla="*/ 6372 h 10000"/>
                <a:gd name="connsiteX355" fmla="*/ 7608 w 10000"/>
                <a:gd name="connsiteY355" fmla="*/ 7808 h 10000"/>
                <a:gd name="connsiteX356" fmla="*/ 7626 w 10000"/>
                <a:gd name="connsiteY356" fmla="*/ 7577 h 10000"/>
                <a:gd name="connsiteX357" fmla="*/ 7655 w 10000"/>
                <a:gd name="connsiteY357" fmla="*/ 7295 h 10000"/>
                <a:gd name="connsiteX358" fmla="*/ 7673 w 10000"/>
                <a:gd name="connsiteY358" fmla="*/ 7321 h 10000"/>
                <a:gd name="connsiteX359" fmla="*/ 7691 w 10000"/>
                <a:gd name="connsiteY359" fmla="*/ 7551 h 10000"/>
                <a:gd name="connsiteX360" fmla="*/ 7716 w 10000"/>
                <a:gd name="connsiteY360" fmla="*/ 7679 h 10000"/>
                <a:gd name="connsiteX361" fmla="*/ 7734 w 10000"/>
                <a:gd name="connsiteY361" fmla="*/ 7231 h 10000"/>
                <a:gd name="connsiteX362" fmla="*/ 7753 w 10000"/>
                <a:gd name="connsiteY362" fmla="*/ 6526 h 10000"/>
                <a:gd name="connsiteX363" fmla="*/ 7771 w 10000"/>
                <a:gd name="connsiteY363" fmla="*/ 5859 h 10000"/>
                <a:gd name="connsiteX364" fmla="*/ 7796 w 10000"/>
                <a:gd name="connsiteY364" fmla="*/ 5154 h 10000"/>
                <a:gd name="connsiteX365" fmla="*/ 7814 w 10000"/>
                <a:gd name="connsiteY365" fmla="*/ 4615 h 10000"/>
                <a:gd name="connsiteX366" fmla="*/ 7832 w 10000"/>
                <a:gd name="connsiteY366" fmla="*/ 3949 h 10000"/>
                <a:gd name="connsiteX367" fmla="*/ 7850 w 10000"/>
                <a:gd name="connsiteY367" fmla="*/ 3474 h 10000"/>
                <a:gd name="connsiteX368" fmla="*/ 7868 w 10000"/>
                <a:gd name="connsiteY368" fmla="*/ 2936 h 10000"/>
                <a:gd name="connsiteX369" fmla="*/ 7897 w 10000"/>
                <a:gd name="connsiteY369" fmla="*/ 2808 h 10000"/>
                <a:gd name="connsiteX370" fmla="*/ 7915 w 10000"/>
                <a:gd name="connsiteY370" fmla="*/ 3474 h 10000"/>
                <a:gd name="connsiteX371" fmla="*/ 7933 w 10000"/>
                <a:gd name="connsiteY371" fmla="*/ 4462 h 10000"/>
                <a:gd name="connsiteX372" fmla="*/ 7951 w 10000"/>
                <a:gd name="connsiteY372" fmla="*/ 4590 h 10000"/>
                <a:gd name="connsiteX373" fmla="*/ 7976 w 10000"/>
                <a:gd name="connsiteY373" fmla="*/ 4333 h 10000"/>
                <a:gd name="connsiteX374" fmla="*/ 7994 w 10000"/>
                <a:gd name="connsiteY374" fmla="*/ 4295 h 10000"/>
                <a:gd name="connsiteX375" fmla="*/ 8012 w 10000"/>
                <a:gd name="connsiteY375" fmla="*/ 4205 h 10000"/>
                <a:gd name="connsiteX376" fmla="*/ 8030 w 10000"/>
                <a:gd name="connsiteY376" fmla="*/ 3949 h 10000"/>
                <a:gd name="connsiteX377" fmla="*/ 8048 w 10000"/>
                <a:gd name="connsiteY377" fmla="*/ 4654 h 10000"/>
                <a:gd name="connsiteX378" fmla="*/ 8074 w 10000"/>
                <a:gd name="connsiteY378" fmla="*/ 5282 h 10000"/>
                <a:gd name="connsiteX379" fmla="*/ 8092 w 10000"/>
                <a:gd name="connsiteY379" fmla="*/ 6051 h 10000"/>
                <a:gd name="connsiteX380" fmla="*/ 8120 w 10000"/>
                <a:gd name="connsiteY380" fmla="*/ 6718 h 10000"/>
                <a:gd name="connsiteX381" fmla="*/ 8139 w 10000"/>
                <a:gd name="connsiteY381" fmla="*/ 6821 h 10000"/>
                <a:gd name="connsiteX382" fmla="*/ 8157 w 10000"/>
                <a:gd name="connsiteY382" fmla="*/ 6462 h 10000"/>
                <a:gd name="connsiteX383" fmla="*/ 8175 w 10000"/>
                <a:gd name="connsiteY383" fmla="*/ 5321 h 10000"/>
                <a:gd name="connsiteX384" fmla="*/ 8193 w 10000"/>
                <a:gd name="connsiteY384" fmla="*/ 2769 h 10000"/>
                <a:gd name="connsiteX385" fmla="*/ 8211 w 10000"/>
                <a:gd name="connsiteY385" fmla="*/ 1244 h 10000"/>
                <a:gd name="connsiteX386" fmla="*/ 8229 w 10000"/>
                <a:gd name="connsiteY386" fmla="*/ 962 h 10000"/>
                <a:gd name="connsiteX387" fmla="*/ 8254 w 10000"/>
                <a:gd name="connsiteY387" fmla="*/ 3603 h 10000"/>
                <a:gd name="connsiteX388" fmla="*/ 8272 w 10000"/>
                <a:gd name="connsiteY388" fmla="*/ 6846 h 10000"/>
                <a:gd name="connsiteX389" fmla="*/ 8297 w 10000"/>
                <a:gd name="connsiteY389" fmla="*/ 8282 h 10000"/>
                <a:gd name="connsiteX390" fmla="*/ 8315 w 10000"/>
                <a:gd name="connsiteY390" fmla="*/ 8218 h 10000"/>
                <a:gd name="connsiteX391" fmla="*/ 8333 w 10000"/>
                <a:gd name="connsiteY391" fmla="*/ 7679 h 10000"/>
                <a:gd name="connsiteX392" fmla="*/ 8351 w 10000"/>
                <a:gd name="connsiteY392" fmla="*/ 7038 h 10000"/>
                <a:gd name="connsiteX393" fmla="*/ 8369 w 10000"/>
                <a:gd name="connsiteY393" fmla="*/ 6436 h 10000"/>
                <a:gd name="connsiteX394" fmla="*/ 8398 w 10000"/>
                <a:gd name="connsiteY394" fmla="*/ 6115 h 10000"/>
                <a:gd name="connsiteX395" fmla="*/ 8416 w 10000"/>
                <a:gd name="connsiteY395" fmla="*/ 5833 h 10000"/>
                <a:gd name="connsiteX396" fmla="*/ 8434 w 10000"/>
                <a:gd name="connsiteY396" fmla="*/ 5449 h 10000"/>
                <a:gd name="connsiteX397" fmla="*/ 8452 w 10000"/>
                <a:gd name="connsiteY397" fmla="*/ 4872 h 10000"/>
                <a:gd name="connsiteX398" fmla="*/ 8470 w 10000"/>
                <a:gd name="connsiteY398" fmla="*/ 4333 h 10000"/>
                <a:gd name="connsiteX399" fmla="*/ 8496 w 10000"/>
                <a:gd name="connsiteY399" fmla="*/ 3795 h 10000"/>
                <a:gd name="connsiteX400" fmla="*/ 8514 w 10000"/>
                <a:gd name="connsiteY400" fmla="*/ 3538 h 10000"/>
                <a:gd name="connsiteX401" fmla="*/ 8532 w 10000"/>
                <a:gd name="connsiteY401" fmla="*/ 3244 h 10000"/>
                <a:gd name="connsiteX402" fmla="*/ 8557 w 10000"/>
                <a:gd name="connsiteY402" fmla="*/ 3372 h 10000"/>
                <a:gd name="connsiteX403" fmla="*/ 8575 w 10000"/>
                <a:gd name="connsiteY403" fmla="*/ 3244 h 10000"/>
                <a:gd name="connsiteX404" fmla="*/ 8593 w 10000"/>
                <a:gd name="connsiteY404" fmla="*/ 2513 h 10000"/>
                <a:gd name="connsiteX405" fmla="*/ 8611 w 10000"/>
                <a:gd name="connsiteY405" fmla="*/ 2897 h 10000"/>
                <a:gd name="connsiteX406" fmla="*/ 8629 w 10000"/>
                <a:gd name="connsiteY406" fmla="*/ 5128 h 10000"/>
                <a:gd name="connsiteX407" fmla="*/ 8658 w 10000"/>
                <a:gd name="connsiteY407" fmla="*/ 6846 h 10000"/>
                <a:gd name="connsiteX408" fmla="*/ 8676 w 10000"/>
                <a:gd name="connsiteY408" fmla="*/ 7038 h 10000"/>
                <a:gd name="connsiteX409" fmla="*/ 8694 w 10000"/>
                <a:gd name="connsiteY409" fmla="*/ 6821 h 10000"/>
                <a:gd name="connsiteX410" fmla="*/ 8719 w 10000"/>
                <a:gd name="connsiteY410" fmla="*/ 6051 h 10000"/>
                <a:gd name="connsiteX411" fmla="*/ 8737 w 10000"/>
                <a:gd name="connsiteY411" fmla="*/ 4974 h 10000"/>
                <a:gd name="connsiteX412" fmla="*/ 8755 w 10000"/>
                <a:gd name="connsiteY412" fmla="*/ 3885 h 10000"/>
                <a:gd name="connsiteX413" fmla="*/ 8773 w 10000"/>
                <a:gd name="connsiteY413" fmla="*/ 3795 h 10000"/>
                <a:gd name="connsiteX414" fmla="*/ 8791 w 10000"/>
                <a:gd name="connsiteY414" fmla="*/ 4910 h 10000"/>
                <a:gd name="connsiteX415" fmla="*/ 8810 w 10000"/>
                <a:gd name="connsiteY415" fmla="*/ 6590 h 10000"/>
                <a:gd name="connsiteX416" fmla="*/ 8835 w 10000"/>
                <a:gd name="connsiteY416" fmla="*/ 7705 h 10000"/>
                <a:gd name="connsiteX417" fmla="*/ 8853 w 10000"/>
                <a:gd name="connsiteY417" fmla="*/ 7641 h 10000"/>
                <a:gd name="connsiteX418" fmla="*/ 8871 w 10000"/>
                <a:gd name="connsiteY418" fmla="*/ 6974 h 10000"/>
                <a:gd name="connsiteX419" fmla="*/ 8889 w 10000"/>
                <a:gd name="connsiteY419" fmla="*/ 6244 h 10000"/>
                <a:gd name="connsiteX420" fmla="*/ 8918 w 10000"/>
                <a:gd name="connsiteY420" fmla="*/ 5667 h 10000"/>
                <a:gd name="connsiteX421" fmla="*/ 8936 w 10000"/>
                <a:gd name="connsiteY421" fmla="*/ 5282 h 10000"/>
                <a:gd name="connsiteX422" fmla="*/ 8954 w 10000"/>
                <a:gd name="connsiteY422" fmla="*/ 4782 h 10000"/>
                <a:gd name="connsiteX423" fmla="*/ 8972 w 10000"/>
                <a:gd name="connsiteY423" fmla="*/ 3987 h 10000"/>
                <a:gd name="connsiteX424" fmla="*/ 8997 w 10000"/>
                <a:gd name="connsiteY424" fmla="*/ 3244 h 10000"/>
                <a:gd name="connsiteX425" fmla="*/ 9015 w 10000"/>
                <a:gd name="connsiteY425" fmla="*/ 2872 h 10000"/>
                <a:gd name="connsiteX426" fmla="*/ 9033 w 10000"/>
                <a:gd name="connsiteY426" fmla="*/ 2962 h 10000"/>
                <a:gd name="connsiteX427" fmla="*/ 9051 w 10000"/>
                <a:gd name="connsiteY427" fmla="*/ 3667 h 10000"/>
                <a:gd name="connsiteX428" fmla="*/ 9069 w 10000"/>
                <a:gd name="connsiteY428" fmla="*/ 5321 h 10000"/>
                <a:gd name="connsiteX429" fmla="*/ 9098 w 10000"/>
                <a:gd name="connsiteY429" fmla="*/ 6462 h 10000"/>
                <a:gd name="connsiteX430" fmla="*/ 9113 w 10000"/>
                <a:gd name="connsiteY430" fmla="*/ 6051 h 10000"/>
                <a:gd name="connsiteX431" fmla="*/ 9141 w 10000"/>
                <a:gd name="connsiteY431" fmla="*/ 5103 h 10000"/>
                <a:gd name="connsiteX432" fmla="*/ 9159 w 10000"/>
                <a:gd name="connsiteY432" fmla="*/ 4551 h 10000"/>
                <a:gd name="connsiteX433" fmla="*/ 9177 w 10000"/>
                <a:gd name="connsiteY433" fmla="*/ 4974 h 10000"/>
                <a:gd name="connsiteX434" fmla="*/ 9196 w 10000"/>
                <a:gd name="connsiteY434" fmla="*/ 5897 h 10000"/>
                <a:gd name="connsiteX435" fmla="*/ 9214 w 10000"/>
                <a:gd name="connsiteY435" fmla="*/ 6179 h 10000"/>
                <a:gd name="connsiteX436" fmla="*/ 9232 w 10000"/>
                <a:gd name="connsiteY436" fmla="*/ 5667 h 10000"/>
                <a:gd name="connsiteX437" fmla="*/ 9257 w 10000"/>
                <a:gd name="connsiteY437" fmla="*/ 5154 h 10000"/>
                <a:gd name="connsiteX438" fmla="*/ 9275 w 10000"/>
                <a:gd name="connsiteY438" fmla="*/ 4910 h 10000"/>
                <a:gd name="connsiteX439" fmla="*/ 9293 w 10000"/>
                <a:gd name="connsiteY439" fmla="*/ 4718 h 10000"/>
                <a:gd name="connsiteX440" fmla="*/ 9322 w 10000"/>
                <a:gd name="connsiteY440" fmla="*/ 4462 h 10000"/>
                <a:gd name="connsiteX441" fmla="*/ 9340 w 10000"/>
                <a:gd name="connsiteY441" fmla="*/ 4179 h 10000"/>
                <a:gd name="connsiteX442" fmla="*/ 9358 w 10000"/>
                <a:gd name="connsiteY442" fmla="*/ 4115 h 10000"/>
                <a:gd name="connsiteX443" fmla="*/ 9376 w 10000"/>
                <a:gd name="connsiteY443" fmla="*/ 4141 h 10000"/>
                <a:gd name="connsiteX444" fmla="*/ 9390 w 10000"/>
                <a:gd name="connsiteY444" fmla="*/ 4462 h 10000"/>
                <a:gd name="connsiteX445" fmla="*/ 9419 w 10000"/>
                <a:gd name="connsiteY445" fmla="*/ 4782 h 10000"/>
                <a:gd name="connsiteX446" fmla="*/ 9437 w 10000"/>
                <a:gd name="connsiteY446" fmla="*/ 5410 h 10000"/>
                <a:gd name="connsiteX447" fmla="*/ 9455 w 10000"/>
                <a:gd name="connsiteY447" fmla="*/ 6090 h 10000"/>
                <a:gd name="connsiteX448" fmla="*/ 9473 w 10000"/>
                <a:gd name="connsiteY448" fmla="*/ 6308 h 10000"/>
                <a:gd name="connsiteX449" fmla="*/ 9491 w 10000"/>
                <a:gd name="connsiteY449" fmla="*/ 6026 h 10000"/>
                <a:gd name="connsiteX450" fmla="*/ 9517 w 10000"/>
                <a:gd name="connsiteY450" fmla="*/ 5321 h 10000"/>
                <a:gd name="connsiteX451" fmla="*/ 9535 w 10000"/>
                <a:gd name="connsiteY451" fmla="*/ 4936 h 10000"/>
                <a:gd name="connsiteX452" fmla="*/ 9553 w 10000"/>
                <a:gd name="connsiteY452" fmla="*/ 4782 h 10000"/>
                <a:gd name="connsiteX453" fmla="*/ 9582 w 10000"/>
                <a:gd name="connsiteY453" fmla="*/ 5000 h 10000"/>
                <a:gd name="connsiteX454" fmla="*/ 9600 w 10000"/>
                <a:gd name="connsiteY454" fmla="*/ 5218 h 10000"/>
                <a:gd name="connsiteX455" fmla="*/ 9618 w 10000"/>
                <a:gd name="connsiteY455" fmla="*/ 5192 h 10000"/>
                <a:gd name="connsiteX456" fmla="*/ 9636 w 10000"/>
                <a:gd name="connsiteY456" fmla="*/ 5346 h 10000"/>
                <a:gd name="connsiteX457" fmla="*/ 9654 w 10000"/>
                <a:gd name="connsiteY457" fmla="*/ 5128 h 10000"/>
                <a:gd name="connsiteX458" fmla="*/ 9679 w 10000"/>
                <a:gd name="connsiteY458" fmla="*/ 4974 h 10000"/>
                <a:gd name="connsiteX459" fmla="*/ 9697 w 10000"/>
                <a:gd name="connsiteY459" fmla="*/ 4936 h 10000"/>
                <a:gd name="connsiteX460" fmla="*/ 9722 w 10000"/>
                <a:gd name="connsiteY460" fmla="*/ 5000 h 10000"/>
                <a:gd name="connsiteX461" fmla="*/ 9740 w 10000"/>
                <a:gd name="connsiteY461" fmla="*/ 4872 h 10000"/>
                <a:gd name="connsiteX462" fmla="*/ 9758 w 10000"/>
                <a:gd name="connsiteY462" fmla="*/ 4679 h 10000"/>
                <a:gd name="connsiteX463" fmla="*/ 9776 w 10000"/>
                <a:gd name="connsiteY463" fmla="*/ 4744 h 10000"/>
                <a:gd name="connsiteX464" fmla="*/ 9794 w 10000"/>
                <a:gd name="connsiteY464" fmla="*/ 4974 h 10000"/>
                <a:gd name="connsiteX465" fmla="*/ 9812 w 10000"/>
                <a:gd name="connsiteY465" fmla="*/ 4910 h 10000"/>
                <a:gd name="connsiteX466" fmla="*/ 9830 w 10000"/>
                <a:gd name="connsiteY466" fmla="*/ 4872 h 10000"/>
                <a:gd name="connsiteX467" fmla="*/ 9859 w 10000"/>
                <a:gd name="connsiteY467" fmla="*/ 4654 h 10000"/>
                <a:gd name="connsiteX468" fmla="*/ 9877 w 10000"/>
                <a:gd name="connsiteY468" fmla="*/ 4397 h 10000"/>
                <a:gd name="connsiteX469" fmla="*/ 9895 w 10000"/>
                <a:gd name="connsiteY469" fmla="*/ 4590 h 10000"/>
                <a:gd name="connsiteX470" fmla="*/ 9913 w 10000"/>
                <a:gd name="connsiteY470" fmla="*/ 4679 h 10000"/>
                <a:gd name="connsiteX471" fmla="*/ 9939 w 10000"/>
                <a:gd name="connsiteY471" fmla="*/ 4744 h 10000"/>
                <a:gd name="connsiteX472" fmla="*/ 9957 w 10000"/>
                <a:gd name="connsiteY472" fmla="*/ 4782 h 10000"/>
                <a:gd name="connsiteX473" fmla="*/ 9975 w 10000"/>
                <a:gd name="connsiteY473" fmla="*/ 4744 h 10000"/>
                <a:gd name="connsiteX474" fmla="*/ 10000 w 10000"/>
                <a:gd name="connsiteY474" fmla="*/ 534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6 w 10000"/>
                <a:gd name="connsiteY11" fmla="*/ 6333 h 10000"/>
                <a:gd name="connsiteX12" fmla="*/ 245 w 10000"/>
                <a:gd name="connsiteY12" fmla="*/ 6115 h 10000"/>
                <a:gd name="connsiteX13" fmla="*/ 260 w 10000"/>
                <a:gd name="connsiteY13" fmla="*/ 5667 h 10000"/>
                <a:gd name="connsiteX14" fmla="*/ 278 w 10000"/>
                <a:gd name="connsiteY14" fmla="*/ 5385 h 10000"/>
                <a:gd name="connsiteX15" fmla="*/ 296 w 10000"/>
                <a:gd name="connsiteY15" fmla="*/ 4872 h 10000"/>
                <a:gd name="connsiteX16" fmla="*/ 314 w 10000"/>
                <a:gd name="connsiteY16" fmla="*/ 4013 h 10000"/>
                <a:gd name="connsiteX17" fmla="*/ 343 w 10000"/>
                <a:gd name="connsiteY17" fmla="*/ 3795 h 10000"/>
                <a:gd name="connsiteX18" fmla="*/ 361 w 10000"/>
                <a:gd name="connsiteY18" fmla="*/ 3859 h 10000"/>
                <a:gd name="connsiteX19" fmla="*/ 379 w 10000"/>
                <a:gd name="connsiteY19" fmla="*/ 4115 h 10000"/>
                <a:gd name="connsiteX20" fmla="*/ 404 w 10000"/>
                <a:gd name="connsiteY20" fmla="*/ 4872 h 10000"/>
                <a:gd name="connsiteX21" fmla="*/ 422 w 10000"/>
                <a:gd name="connsiteY21" fmla="*/ 5513 h 10000"/>
                <a:gd name="connsiteX22" fmla="*/ 440 w 10000"/>
                <a:gd name="connsiteY22" fmla="*/ 5513 h 10000"/>
                <a:gd name="connsiteX23" fmla="*/ 458 w 10000"/>
                <a:gd name="connsiteY23" fmla="*/ 5641 h 10000"/>
                <a:gd name="connsiteX24" fmla="*/ 476 w 10000"/>
                <a:gd name="connsiteY24" fmla="*/ 5705 h 10000"/>
                <a:gd name="connsiteX25" fmla="*/ 494 w 10000"/>
                <a:gd name="connsiteY25" fmla="*/ 5833 h 10000"/>
                <a:gd name="connsiteX26" fmla="*/ 523 w 10000"/>
                <a:gd name="connsiteY26" fmla="*/ 5731 h 10000"/>
                <a:gd name="connsiteX27" fmla="*/ 538 w 10000"/>
                <a:gd name="connsiteY27" fmla="*/ 5321 h 10000"/>
                <a:gd name="connsiteX28" fmla="*/ 556 w 10000"/>
                <a:gd name="connsiteY28" fmla="*/ 4974 h 10000"/>
                <a:gd name="connsiteX29" fmla="*/ 584 w 10000"/>
                <a:gd name="connsiteY29" fmla="*/ 4526 h 10000"/>
                <a:gd name="connsiteX30" fmla="*/ 602 w 10000"/>
                <a:gd name="connsiteY30" fmla="*/ 4051 h 10000"/>
                <a:gd name="connsiteX31" fmla="*/ 620 w 10000"/>
                <a:gd name="connsiteY31" fmla="*/ 3372 h 10000"/>
                <a:gd name="connsiteX32" fmla="*/ 639 w 10000"/>
                <a:gd name="connsiteY32" fmla="*/ 3026 h 10000"/>
                <a:gd name="connsiteX33" fmla="*/ 664 w 10000"/>
                <a:gd name="connsiteY33" fmla="*/ 3282 h 10000"/>
                <a:gd name="connsiteX34" fmla="*/ 682 w 10000"/>
                <a:gd name="connsiteY34" fmla="*/ 4551 h 10000"/>
                <a:gd name="connsiteX35" fmla="*/ 700 w 10000"/>
                <a:gd name="connsiteY35" fmla="*/ 6090 h 10000"/>
                <a:gd name="connsiteX36" fmla="*/ 718 w 10000"/>
                <a:gd name="connsiteY36" fmla="*/ 7256 h 10000"/>
                <a:gd name="connsiteX37" fmla="*/ 736 w 10000"/>
                <a:gd name="connsiteY37" fmla="*/ 7449 h 10000"/>
                <a:gd name="connsiteX38" fmla="*/ 765 w 10000"/>
                <a:gd name="connsiteY38" fmla="*/ 7077 h 10000"/>
                <a:gd name="connsiteX39" fmla="*/ 783 w 10000"/>
                <a:gd name="connsiteY39" fmla="*/ 5603 h 10000"/>
                <a:gd name="connsiteX40" fmla="*/ 797 w 10000"/>
                <a:gd name="connsiteY40" fmla="*/ 3282 h 10000"/>
                <a:gd name="connsiteX41" fmla="*/ 815 w 10000"/>
                <a:gd name="connsiteY41" fmla="*/ 1308 h 10000"/>
                <a:gd name="connsiteX42" fmla="*/ 844 w 10000"/>
                <a:gd name="connsiteY42" fmla="*/ 962 h 10000"/>
                <a:gd name="connsiteX43" fmla="*/ 862 w 10000"/>
                <a:gd name="connsiteY43" fmla="*/ 3282 h 10000"/>
                <a:gd name="connsiteX44" fmla="*/ 880 w 10000"/>
                <a:gd name="connsiteY44" fmla="*/ 7744 h 10000"/>
                <a:gd name="connsiteX45" fmla="*/ 898 w 10000"/>
                <a:gd name="connsiteY45" fmla="*/ 10000 h 10000"/>
                <a:gd name="connsiteX46" fmla="*/ 916 w 10000"/>
                <a:gd name="connsiteY46" fmla="*/ 8821 h 10000"/>
                <a:gd name="connsiteX47" fmla="*/ 942 w 10000"/>
                <a:gd name="connsiteY47" fmla="*/ 6564 h 10000"/>
                <a:gd name="connsiteX48" fmla="*/ 960 w 10000"/>
                <a:gd name="connsiteY48" fmla="*/ 5064 h 10000"/>
                <a:gd name="connsiteX49" fmla="*/ 988 w 10000"/>
                <a:gd name="connsiteY49" fmla="*/ 4744 h 10000"/>
                <a:gd name="connsiteX50" fmla="*/ 1006 w 10000"/>
                <a:gd name="connsiteY50" fmla="*/ 5000 h 10000"/>
                <a:gd name="connsiteX51" fmla="*/ 1025 w 10000"/>
                <a:gd name="connsiteY51" fmla="*/ 5513 h 10000"/>
                <a:gd name="connsiteX52" fmla="*/ 1043 w 10000"/>
                <a:gd name="connsiteY52" fmla="*/ 5641 h 10000"/>
                <a:gd name="connsiteX53" fmla="*/ 1061 w 10000"/>
                <a:gd name="connsiteY53" fmla="*/ 5577 h 10000"/>
                <a:gd name="connsiteX54" fmla="*/ 1075 w 10000"/>
                <a:gd name="connsiteY54" fmla="*/ 5346 h 10000"/>
                <a:gd name="connsiteX55" fmla="*/ 1093 w 10000"/>
                <a:gd name="connsiteY55" fmla="*/ 4936 h 10000"/>
                <a:gd name="connsiteX56" fmla="*/ 1122 w 10000"/>
                <a:gd name="connsiteY56" fmla="*/ 3756 h 10000"/>
                <a:gd name="connsiteX57" fmla="*/ 1140 w 10000"/>
                <a:gd name="connsiteY57" fmla="*/ 3372 h 10000"/>
                <a:gd name="connsiteX58" fmla="*/ 1165 w 10000"/>
                <a:gd name="connsiteY58" fmla="*/ 3346 h 10000"/>
                <a:gd name="connsiteX59" fmla="*/ 1183 w 10000"/>
                <a:gd name="connsiteY59" fmla="*/ 3372 h 10000"/>
                <a:gd name="connsiteX60" fmla="*/ 1201 w 10000"/>
                <a:gd name="connsiteY60" fmla="*/ 4333 h 10000"/>
                <a:gd name="connsiteX61" fmla="*/ 1219 w 10000"/>
                <a:gd name="connsiteY61" fmla="*/ 5346 h 10000"/>
                <a:gd name="connsiteX62" fmla="*/ 1237 w 10000"/>
                <a:gd name="connsiteY62" fmla="*/ 6308 h 10000"/>
                <a:gd name="connsiteX63" fmla="*/ 1266 w 10000"/>
                <a:gd name="connsiteY63" fmla="*/ 6885 h 10000"/>
                <a:gd name="connsiteX64" fmla="*/ 1284 w 10000"/>
                <a:gd name="connsiteY64" fmla="*/ 7077 h 10000"/>
                <a:gd name="connsiteX65" fmla="*/ 1302 w 10000"/>
                <a:gd name="connsiteY65" fmla="*/ 6564 h 10000"/>
                <a:gd name="connsiteX66" fmla="*/ 1320 w 10000"/>
                <a:gd name="connsiteY66" fmla="*/ 6244 h 10000"/>
                <a:gd name="connsiteX67" fmla="*/ 1338 w 10000"/>
                <a:gd name="connsiteY67" fmla="*/ 5897 h 10000"/>
                <a:gd name="connsiteX68" fmla="*/ 1364 w 10000"/>
                <a:gd name="connsiteY68" fmla="*/ 5192 h 10000"/>
                <a:gd name="connsiteX69" fmla="*/ 1382 w 10000"/>
                <a:gd name="connsiteY69" fmla="*/ 4359 h 10000"/>
                <a:gd name="connsiteX70" fmla="*/ 1400 w 10000"/>
                <a:gd name="connsiteY70" fmla="*/ 3628 h 10000"/>
                <a:gd name="connsiteX71" fmla="*/ 1425 w 10000"/>
                <a:gd name="connsiteY71" fmla="*/ 3064 h 10000"/>
                <a:gd name="connsiteX72" fmla="*/ 1443 w 10000"/>
                <a:gd name="connsiteY72" fmla="*/ 3500 h 10000"/>
                <a:gd name="connsiteX73" fmla="*/ 1461 w 10000"/>
                <a:gd name="connsiteY73" fmla="*/ 4423 h 10000"/>
                <a:gd name="connsiteX74" fmla="*/ 1479 w 10000"/>
                <a:gd name="connsiteY74" fmla="*/ 4910 h 10000"/>
                <a:gd name="connsiteX75" fmla="*/ 1497 w 10000"/>
                <a:gd name="connsiteY75" fmla="*/ 4333 h 10000"/>
                <a:gd name="connsiteX76" fmla="*/ 1526 w 10000"/>
                <a:gd name="connsiteY76" fmla="*/ 3154 h 10000"/>
                <a:gd name="connsiteX77" fmla="*/ 1544 w 10000"/>
                <a:gd name="connsiteY77" fmla="*/ 2513 h 10000"/>
                <a:gd name="connsiteX78" fmla="*/ 1562 w 10000"/>
                <a:gd name="connsiteY78" fmla="*/ 3564 h 10000"/>
                <a:gd name="connsiteX79" fmla="*/ 1587 w 10000"/>
                <a:gd name="connsiteY79" fmla="*/ 5385 h 10000"/>
                <a:gd name="connsiteX80" fmla="*/ 1605 w 10000"/>
                <a:gd name="connsiteY80" fmla="*/ 6308 h 10000"/>
                <a:gd name="connsiteX81" fmla="*/ 1623 w 10000"/>
                <a:gd name="connsiteY81" fmla="*/ 5731 h 10000"/>
                <a:gd name="connsiteX82" fmla="*/ 1641 w 10000"/>
                <a:gd name="connsiteY82" fmla="*/ 5346 h 10000"/>
                <a:gd name="connsiteX83" fmla="*/ 1659 w 10000"/>
                <a:gd name="connsiteY83" fmla="*/ 5513 h 10000"/>
                <a:gd name="connsiteX84" fmla="*/ 1677 w 10000"/>
                <a:gd name="connsiteY84" fmla="*/ 5667 h 10000"/>
                <a:gd name="connsiteX85" fmla="*/ 1703 w 10000"/>
                <a:gd name="connsiteY85" fmla="*/ 6308 h 10000"/>
                <a:gd name="connsiteX86" fmla="*/ 1721 w 10000"/>
                <a:gd name="connsiteY86" fmla="*/ 6462 h 10000"/>
                <a:gd name="connsiteX87" fmla="*/ 1739 w 10000"/>
                <a:gd name="connsiteY87" fmla="*/ 6051 h 10000"/>
                <a:gd name="connsiteX88" fmla="*/ 1757 w 10000"/>
                <a:gd name="connsiteY88" fmla="*/ 5513 h 10000"/>
                <a:gd name="connsiteX89" fmla="*/ 1786 w 10000"/>
                <a:gd name="connsiteY89" fmla="*/ 5385 h 10000"/>
                <a:gd name="connsiteX90" fmla="*/ 1804 w 10000"/>
                <a:gd name="connsiteY90" fmla="*/ 5449 h 10000"/>
                <a:gd name="connsiteX91" fmla="*/ 1822 w 10000"/>
                <a:gd name="connsiteY91" fmla="*/ 5513 h 10000"/>
                <a:gd name="connsiteX92" fmla="*/ 1847 w 10000"/>
                <a:gd name="connsiteY92" fmla="*/ 5192 h 10000"/>
                <a:gd name="connsiteX93" fmla="*/ 1865 w 10000"/>
                <a:gd name="connsiteY93" fmla="*/ 4397 h 10000"/>
                <a:gd name="connsiteX94" fmla="*/ 1883 w 10000"/>
                <a:gd name="connsiteY94" fmla="*/ 4295 h 10000"/>
                <a:gd name="connsiteX95" fmla="*/ 1901 w 10000"/>
                <a:gd name="connsiteY95" fmla="*/ 4526 h 10000"/>
                <a:gd name="connsiteX96" fmla="*/ 1919 w 10000"/>
                <a:gd name="connsiteY96" fmla="*/ 5385 h 10000"/>
                <a:gd name="connsiteX97" fmla="*/ 1937 w 10000"/>
                <a:gd name="connsiteY97" fmla="*/ 6590 h 10000"/>
                <a:gd name="connsiteX98" fmla="*/ 1955 w 10000"/>
                <a:gd name="connsiteY98" fmla="*/ 6949 h 10000"/>
                <a:gd name="connsiteX99" fmla="*/ 1981 w 10000"/>
                <a:gd name="connsiteY99" fmla="*/ 6141 h 10000"/>
                <a:gd name="connsiteX100" fmla="*/ 2009 w 10000"/>
                <a:gd name="connsiteY100" fmla="*/ 5346 h 10000"/>
                <a:gd name="connsiteX101" fmla="*/ 2027 w 10000"/>
                <a:gd name="connsiteY101" fmla="*/ 5154 h 10000"/>
                <a:gd name="connsiteX102" fmla="*/ 2045 w 10000"/>
                <a:gd name="connsiteY102" fmla="*/ 5641 h 10000"/>
                <a:gd name="connsiteX103" fmla="*/ 2063 w 10000"/>
                <a:gd name="connsiteY103" fmla="*/ 5795 h 10000"/>
                <a:gd name="connsiteX104" fmla="*/ 2082 w 10000"/>
                <a:gd name="connsiteY104" fmla="*/ 5731 h 10000"/>
                <a:gd name="connsiteX105" fmla="*/ 2100 w 10000"/>
                <a:gd name="connsiteY105" fmla="*/ 5346 h 10000"/>
                <a:gd name="connsiteX106" fmla="*/ 2125 w 10000"/>
                <a:gd name="connsiteY106" fmla="*/ 4910 h 10000"/>
                <a:gd name="connsiteX107" fmla="*/ 2143 w 10000"/>
                <a:gd name="connsiteY107" fmla="*/ 4615 h 10000"/>
                <a:gd name="connsiteX108" fmla="*/ 2161 w 10000"/>
                <a:gd name="connsiteY108" fmla="*/ 4462 h 10000"/>
                <a:gd name="connsiteX109" fmla="*/ 2186 w 10000"/>
                <a:gd name="connsiteY109" fmla="*/ 4423 h 10000"/>
                <a:gd name="connsiteX110" fmla="*/ 2204 w 10000"/>
                <a:gd name="connsiteY110" fmla="*/ 4397 h 10000"/>
                <a:gd name="connsiteX111" fmla="*/ 2222 w 10000"/>
                <a:gd name="connsiteY111" fmla="*/ 4179 h 10000"/>
                <a:gd name="connsiteX112" fmla="*/ 2240 w 10000"/>
                <a:gd name="connsiteY112" fmla="*/ 3731 h 10000"/>
                <a:gd name="connsiteX113" fmla="*/ 2258 w 10000"/>
                <a:gd name="connsiteY113" fmla="*/ 3000 h 10000"/>
                <a:gd name="connsiteX114" fmla="*/ 2287 w 10000"/>
                <a:gd name="connsiteY114" fmla="*/ 2513 h 10000"/>
                <a:gd name="connsiteX115" fmla="*/ 2305 w 10000"/>
                <a:gd name="connsiteY115" fmla="*/ 3026 h 10000"/>
                <a:gd name="connsiteX116" fmla="*/ 2323 w 10000"/>
                <a:gd name="connsiteY116" fmla="*/ 4590 h 10000"/>
                <a:gd name="connsiteX117" fmla="*/ 2341 w 10000"/>
                <a:gd name="connsiteY117" fmla="*/ 6397 h 10000"/>
                <a:gd name="connsiteX118" fmla="*/ 2359 w 10000"/>
                <a:gd name="connsiteY118" fmla="*/ 7192 h 10000"/>
                <a:gd name="connsiteX119" fmla="*/ 2385 w 10000"/>
                <a:gd name="connsiteY119" fmla="*/ 6910 h 10000"/>
                <a:gd name="connsiteX120" fmla="*/ 2403 w 10000"/>
                <a:gd name="connsiteY120" fmla="*/ 6179 h 10000"/>
                <a:gd name="connsiteX121" fmla="*/ 2421 w 10000"/>
                <a:gd name="connsiteY121" fmla="*/ 4936 h 10000"/>
                <a:gd name="connsiteX122" fmla="*/ 2449 w 10000"/>
                <a:gd name="connsiteY122" fmla="*/ 3603 h 10000"/>
                <a:gd name="connsiteX123" fmla="*/ 2464 w 10000"/>
                <a:gd name="connsiteY123" fmla="*/ 2872 h 10000"/>
                <a:gd name="connsiteX124" fmla="*/ 2482 w 10000"/>
                <a:gd name="connsiteY124" fmla="*/ 2231 h 10000"/>
                <a:gd name="connsiteX125" fmla="*/ 2500 w 10000"/>
                <a:gd name="connsiteY125" fmla="*/ 3064 h 10000"/>
                <a:gd name="connsiteX126" fmla="*/ 2518 w 10000"/>
                <a:gd name="connsiteY126" fmla="*/ 5577 h 10000"/>
                <a:gd name="connsiteX127" fmla="*/ 2547 w 10000"/>
                <a:gd name="connsiteY127" fmla="*/ 7359 h 10000"/>
                <a:gd name="connsiteX128" fmla="*/ 2565 w 10000"/>
                <a:gd name="connsiteY128" fmla="*/ 7128 h 10000"/>
                <a:gd name="connsiteX129" fmla="*/ 2590 w 10000"/>
                <a:gd name="connsiteY129" fmla="*/ 6372 h 10000"/>
                <a:gd name="connsiteX130" fmla="*/ 2608 w 10000"/>
                <a:gd name="connsiteY130" fmla="*/ 5538 h 10000"/>
                <a:gd name="connsiteX131" fmla="*/ 2626 w 10000"/>
                <a:gd name="connsiteY131" fmla="*/ 4654 h 10000"/>
                <a:gd name="connsiteX132" fmla="*/ 2644 w 10000"/>
                <a:gd name="connsiteY132" fmla="*/ 3987 h 10000"/>
                <a:gd name="connsiteX133" fmla="*/ 2662 w 10000"/>
                <a:gd name="connsiteY133" fmla="*/ 3410 h 10000"/>
                <a:gd name="connsiteX134" fmla="*/ 2680 w 10000"/>
                <a:gd name="connsiteY134" fmla="*/ 3885 h 10000"/>
                <a:gd name="connsiteX135" fmla="*/ 2698 w 10000"/>
                <a:gd name="connsiteY135" fmla="*/ 5987 h 10000"/>
                <a:gd name="connsiteX136" fmla="*/ 2727 w 10000"/>
                <a:gd name="connsiteY136" fmla="*/ 7679 h 10000"/>
                <a:gd name="connsiteX137" fmla="*/ 2742 w 10000"/>
                <a:gd name="connsiteY137" fmla="*/ 7641 h 10000"/>
                <a:gd name="connsiteX138" fmla="*/ 2760 w 10000"/>
                <a:gd name="connsiteY138" fmla="*/ 7103 h 10000"/>
                <a:gd name="connsiteX139" fmla="*/ 2778 w 10000"/>
                <a:gd name="connsiteY139" fmla="*/ 6500 h 10000"/>
                <a:gd name="connsiteX140" fmla="*/ 2807 w 10000"/>
                <a:gd name="connsiteY140" fmla="*/ 5962 h 10000"/>
                <a:gd name="connsiteX141" fmla="*/ 2825 w 10000"/>
                <a:gd name="connsiteY141" fmla="*/ 5321 h 10000"/>
                <a:gd name="connsiteX142" fmla="*/ 2843 w 10000"/>
                <a:gd name="connsiteY142" fmla="*/ 4744 h 10000"/>
                <a:gd name="connsiteX143" fmla="*/ 2868 w 10000"/>
                <a:gd name="connsiteY143" fmla="*/ 4051 h 10000"/>
                <a:gd name="connsiteX144" fmla="*/ 2886 w 10000"/>
                <a:gd name="connsiteY144" fmla="*/ 3372 h 10000"/>
                <a:gd name="connsiteX145" fmla="*/ 2904 w 10000"/>
                <a:gd name="connsiteY145" fmla="*/ 3667 h 10000"/>
                <a:gd name="connsiteX146" fmla="*/ 2922 w 10000"/>
                <a:gd name="connsiteY146" fmla="*/ 4295 h 10000"/>
                <a:gd name="connsiteX147" fmla="*/ 2940 w 10000"/>
                <a:gd name="connsiteY147" fmla="*/ 4808 h 10000"/>
                <a:gd name="connsiteX148" fmla="*/ 2958 w 10000"/>
                <a:gd name="connsiteY148" fmla="*/ 5667 h 10000"/>
                <a:gd name="connsiteX149" fmla="*/ 2987 w 10000"/>
                <a:gd name="connsiteY149" fmla="*/ 6205 h 10000"/>
                <a:gd name="connsiteX150" fmla="*/ 3005 w 10000"/>
                <a:gd name="connsiteY150" fmla="*/ 6141 h 10000"/>
                <a:gd name="connsiteX151" fmla="*/ 3019 w 10000"/>
                <a:gd name="connsiteY151" fmla="*/ 5705 h 10000"/>
                <a:gd name="connsiteX152" fmla="*/ 3048 w 10000"/>
                <a:gd name="connsiteY152" fmla="*/ 5154 h 10000"/>
                <a:gd name="connsiteX153" fmla="*/ 3066 w 10000"/>
                <a:gd name="connsiteY153" fmla="*/ 4526 h 10000"/>
                <a:gd name="connsiteX154" fmla="*/ 3084 w 10000"/>
                <a:gd name="connsiteY154" fmla="*/ 4590 h 10000"/>
                <a:gd name="connsiteX155" fmla="*/ 3102 w 10000"/>
                <a:gd name="connsiteY155" fmla="*/ 5321 h 10000"/>
                <a:gd name="connsiteX156" fmla="*/ 3128 w 10000"/>
                <a:gd name="connsiteY156" fmla="*/ 5962 h 10000"/>
                <a:gd name="connsiteX157" fmla="*/ 3146 w 10000"/>
                <a:gd name="connsiteY157" fmla="*/ 5859 h 10000"/>
                <a:gd name="connsiteX158" fmla="*/ 3164 w 10000"/>
                <a:gd name="connsiteY158" fmla="*/ 5064 h 10000"/>
                <a:gd name="connsiteX159" fmla="*/ 3182 w 10000"/>
                <a:gd name="connsiteY159" fmla="*/ 4359 h 10000"/>
                <a:gd name="connsiteX160" fmla="*/ 3211 w 10000"/>
                <a:gd name="connsiteY160" fmla="*/ 4013 h 10000"/>
                <a:gd name="connsiteX161" fmla="*/ 3229 w 10000"/>
                <a:gd name="connsiteY161" fmla="*/ 4333 h 10000"/>
                <a:gd name="connsiteX162" fmla="*/ 3247 w 10000"/>
                <a:gd name="connsiteY162" fmla="*/ 4936 h 10000"/>
                <a:gd name="connsiteX163" fmla="*/ 3265 w 10000"/>
                <a:gd name="connsiteY163" fmla="*/ 5603 h 10000"/>
                <a:gd name="connsiteX164" fmla="*/ 3283 w 10000"/>
                <a:gd name="connsiteY164" fmla="*/ 5705 h 10000"/>
                <a:gd name="connsiteX165" fmla="*/ 3308 w 10000"/>
                <a:gd name="connsiteY165" fmla="*/ 5449 h 10000"/>
                <a:gd name="connsiteX166" fmla="*/ 3326 w 10000"/>
                <a:gd name="connsiteY166" fmla="*/ 5103 h 10000"/>
                <a:gd name="connsiteX167" fmla="*/ 3344 w 10000"/>
                <a:gd name="connsiteY167" fmla="*/ 4359 h 10000"/>
                <a:gd name="connsiteX168" fmla="*/ 3362 w 10000"/>
                <a:gd name="connsiteY168" fmla="*/ 3731 h 10000"/>
                <a:gd name="connsiteX169" fmla="*/ 3380 w 10000"/>
                <a:gd name="connsiteY169" fmla="*/ 3923 h 10000"/>
                <a:gd name="connsiteX170" fmla="*/ 3405 w 10000"/>
                <a:gd name="connsiteY170" fmla="*/ 3500 h 10000"/>
                <a:gd name="connsiteX171" fmla="*/ 3424 w 10000"/>
                <a:gd name="connsiteY171" fmla="*/ 2615 h 10000"/>
                <a:gd name="connsiteX172" fmla="*/ 3452 w 10000"/>
                <a:gd name="connsiteY172" fmla="*/ 897 h 10000"/>
                <a:gd name="connsiteX173" fmla="*/ 3470 w 10000"/>
                <a:gd name="connsiteY173" fmla="*/ 1154 h 10000"/>
                <a:gd name="connsiteX174" fmla="*/ 3488 w 10000"/>
                <a:gd name="connsiteY174" fmla="*/ 3987 h 10000"/>
                <a:gd name="connsiteX175" fmla="*/ 3506 w 10000"/>
                <a:gd name="connsiteY175" fmla="*/ 7577 h 10000"/>
                <a:gd name="connsiteX176" fmla="*/ 3525 w 10000"/>
                <a:gd name="connsiteY176" fmla="*/ 9423 h 10000"/>
                <a:gd name="connsiteX177" fmla="*/ 3543 w 10000"/>
                <a:gd name="connsiteY177" fmla="*/ 9167 h 10000"/>
                <a:gd name="connsiteX178" fmla="*/ 3561 w 10000"/>
                <a:gd name="connsiteY178" fmla="*/ 7872 h 10000"/>
                <a:gd name="connsiteX179" fmla="*/ 3586 w 10000"/>
                <a:gd name="connsiteY179" fmla="*/ 6782 h 10000"/>
                <a:gd name="connsiteX180" fmla="*/ 3604 w 10000"/>
                <a:gd name="connsiteY180" fmla="*/ 5897 h 10000"/>
                <a:gd name="connsiteX181" fmla="*/ 3629 w 10000"/>
                <a:gd name="connsiteY181" fmla="*/ 5410 h 10000"/>
                <a:gd name="connsiteX182" fmla="*/ 3647 w 10000"/>
                <a:gd name="connsiteY182" fmla="*/ 5282 h 10000"/>
                <a:gd name="connsiteX183" fmla="*/ 3665 w 10000"/>
                <a:gd name="connsiteY183" fmla="*/ 5346 h 10000"/>
                <a:gd name="connsiteX184" fmla="*/ 3683 w 10000"/>
                <a:gd name="connsiteY184" fmla="*/ 5038 h 10000"/>
                <a:gd name="connsiteX185" fmla="*/ 3701 w 10000"/>
                <a:gd name="connsiteY185" fmla="*/ 4872 h 10000"/>
                <a:gd name="connsiteX186" fmla="*/ 3730 w 10000"/>
                <a:gd name="connsiteY186" fmla="*/ 4718 h 10000"/>
                <a:gd name="connsiteX187" fmla="*/ 3748 w 10000"/>
                <a:gd name="connsiteY187" fmla="*/ 4936 h 10000"/>
                <a:gd name="connsiteX188" fmla="*/ 3766 w 10000"/>
                <a:gd name="connsiteY188" fmla="*/ 5103 h 10000"/>
                <a:gd name="connsiteX189" fmla="*/ 3784 w 10000"/>
                <a:gd name="connsiteY189" fmla="*/ 5474 h 10000"/>
                <a:gd name="connsiteX190" fmla="*/ 3810 w 10000"/>
                <a:gd name="connsiteY190" fmla="*/ 5410 h 10000"/>
                <a:gd name="connsiteX191" fmla="*/ 3828 w 10000"/>
                <a:gd name="connsiteY191" fmla="*/ 5218 h 10000"/>
                <a:gd name="connsiteX192" fmla="*/ 3846 w 10000"/>
                <a:gd name="connsiteY192" fmla="*/ 5000 h 10000"/>
                <a:gd name="connsiteX193" fmla="*/ 3864 w 10000"/>
                <a:gd name="connsiteY193" fmla="*/ 4872 h 10000"/>
                <a:gd name="connsiteX194" fmla="*/ 3882 w 10000"/>
                <a:gd name="connsiteY194" fmla="*/ 4744 h 10000"/>
                <a:gd name="connsiteX195" fmla="*/ 3907 w 10000"/>
                <a:gd name="connsiteY195" fmla="*/ 4808 h 10000"/>
                <a:gd name="connsiteX196" fmla="*/ 3925 w 10000"/>
                <a:gd name="connsiteY196" fmla="*/ 4782 h 10000"/>
                <a:gd name="connsiteX197" fmla="*/ 3943 w 10000"/>
                <a:gd name="connsiteY197" fmla="*/ 4590 h 10000"/>
                <a:gd name="connsiteX198" fmla="*/ 3961 w 10000"/>
                <a:gd name="connsiteY198" fmla="*/ 4654 h 10000"/>
                <a:gd name="connsiteX199" fmla="*/ 3990 w 10000"/>
                <a:gd name="connsiteY199" fmla="*/ 4782 h 10000"/>
                <a:gd name="connsiteX200" fmla="*/ 4008 w 10000"/>
                <a:gd name="connsiteY200" fmla="*/ 4872 h 10000"/>
                <a:gd name="connsiteX201" fmla="*/ 4026 w 10000"/>
                <a:gd name="connsiteY201" fmla="*/ 4179 h 10000"/>
                <a:gd name="connsiteX202" fmla="*/ 4051 w 10000"/>
                <a:gd name="connsiteY202" fmla="*/ 2423 h 10000"/>
                <a:gd name="connsiteX203" fmla="*/ 4069 w 10000"/>
                <a:gd name="connsiteY203" fmla="*/ 923 h 10000"/>
                <a:gd name="connsiteX204" fmla="*/ 4087 w 10000"/>
                <a:gd name="connsiteY204" fmla="*/ 0 h 10000"/>
                <a:gd name="connsiteX205" fmla="*/ 4105 w 10000"/>
                <a:gd name="connsiteY205" fmla="*/ 1051 h 10000"/>
                <a:gd name="connsiteX206" fmla="*/ 4123 w 10000"/>
                <a:gd name="connsiteY206" fmla="*/ 4487 h 10000"/>
                <a:gd name="connsiteX207" fmla="*/ 4141 w 10000"/>
                <a:gd name="connsiteY207" fmla="*/ 7705 h 10000"/>
                <a:gd name="connsiteX208" fmla="*/ 4167 w 10000"/>
                <a:gd name="connsiteY208" fmla="*/ 9397 h 10000"/>
                <a:gd name="connsiteX209" fmla="*/ 4185 w 10000"/>
                <a:gd name="connsiteY209" fmla="*/ 9397 h 10000"/>
                <a:gd name="connsiteX210" fmla="*/ 4203 w 10000"/>
                <a:gd name="connsiteY210" fmla="*/ 8436 h 10000"/>
                <a:gd name="connsiteX211" fmla="*/ 4232 w 10000"/>
                <a:gd name="connsiteY211" fmla="*/ 7679 h 10000"/>
                <a:gd name="connsiteX212" fmla="*/ 4250 w 10000"/>
                <a:gd name="connsiteY212" fmla="*/ 7231 h 10000"/>
                <a:gd name="connsiteX213" fmla="*/ 4268 w 10000"/>
                <a:gd name="connsiteY213" fmla="*/ 6436 h 10000"/>
                <a:gd name="connsiteX214" fmla="*/ 4286 w 10000"/>
                <a:gd name="connsiteY214" fmla="*/ 5538 h 10000"/>
                <a:gd name="connsiteX215" fmla="*/ 4304 w 10000"/>
                <a:gd name="connsiteY215" fmla="*/ 4872 h 10000"/>
                <a:gd name="connsiteX216" fmla="*/ 4329 w 10000"/>
                <a:gd name="connsiteY216" fmla="*/ 4423 h 10000"/>
                <a:gd name="connsiteX217" fmla="*/ 4347 w 10000"/>
                <a:gd name="connsiteY217" fmla="*/ 4462 h 10000"/>
                <a:gd name="connsiteX218" fmla="*/ 4365 w 10000"/>
                <a:gd name="connsiteY218" fmla="*/ 3885 h 10000"/>
                <a:gd name="connsiteX219" fmla="*/ 4383 w 10000"/>
                <a:gd name="connsiteY219" fmla="*/ 2744 h 10000"/>
                <a:gd name="connsiteX220" fmla="*/ 4401 w 10000"/>
                <a:gd name="connsiteY220" fmla="*/ 1949 h 10000"/>
                <a:gd name="connsiteX221" fmla="*/ 4426 w 10000"/>
                <a:gd name="connsiteY221" fmla="*/ 2897 h 10000"/>
                <a:gd name="connsiteX222" fmla="*/ 4444 w 10000"/>
                <a:gd name="connsiteY222" fmla="*/ 5833 h 10000"/>
                <a:gd name="connsiteX223" fmla="*/ 4473 w 10000"/>
                <a:gd name="connsiteY223" fmla="*/ 8000 h 10000"/>
                <a:gd name="connsiteX224" fmla="*/ 4491 w 10000"/>
                <a:gd name="connsiteY224" fmla="*/ 8090 h 10000"/>
                <a:gd name="connsiteX225" fmla="*/ 4509 w 10000"/>
                <a:gd name="connsiteY225" fmla="*/ 7103 h 10000"/>
                <a:gd name="connsiteX226" fmla="*/ 4527 w 10000"/>
                <a:gd name="connsiteY226" fmla="*/ 6205 h 10000"/>
                <a:gd name="connsiteX227" fmla="*/ 4545 w 10000"/>
                <a:gd name="connsiteY227" fmla="*/ 5641 h 10000"/>
                <a:gd name="connsiteX228" fmla="*/ 4563 w 10000"/>
                <a:gd name="connsiteY228" fmla="*/ 5321 h 10000"/>
                <a:gd name="connsiteX229" fmla="*/ 4589 w 10000"/>
                <a:gd name="connsiteY229" fmla="*/ 5154 h 10000"/>
                <a:gd name="connsiteX230" fmla="*/ 4607 w 10000"/>
                <a:gd name="connsiteY230" fmla="*/ 4872 h 10000"/>
                <a:gd name="connsiteX231" fmla="*/ 4625 w 10000"/>
                <a:gd name="connsiteY231" fmla="*/ 4526 h 10000"/>
                <a:gd name="connsiteX232" fmla="*/ 4654 w 10000"/>
                <a:gd name="connsiteY232" fmla="*/ 4333 h 10000"/>
                <a:gd name="connsiteX233" fmla="*/ 4672 w 10000"/>
                <a:gd name="connsiteY233" fmla="*/ 4115 h 10000"/>
                <a:gd name="connsiteX234" fmla="*/ 4686 w 10000"/>
                <a:gd name="connsiteY234" fmla="*/ 3859 h 10000"/>
                <a:gd name="connsiteX235" fmla="*/ 4704 w 10000"/>
                <a:gd name="connsiteY235" fmla="*/ 3692 h 10000"/>
                <a:gd name="connsiteX236" fmla="*/ 4722 w 10000"/>
                <a:gd name="connsiteY236" fmla="*/ 3603 h 10000"/>
                <a:gd name="connsiteX237" fmla="*/ 4751 w 10000"/>
                <a:gd name="connsiteY237" fmla="*/ 3821 h 10000"/>
                <a:gd name="connsiteX238" fmla="*/ 4769 w 10000"/>
                <a:gd name="connsiteY238" fmla="*/ 4590 h 10000"/>
                <a:gd name="connsiteX239" fmla="*/ 4787 w 10000"/>
                <a:gd name="connsiteY239" fmla="*/ 5103 h 10000"/>
                <a:gd name="connsiteX240" fmla="*/ 4805 w 10000"/>
                <a:gd name="connsiteY240" fmla="*/ 5346 h 10000"/>
                <a:gd name="connsiteX241" fmla="*/ 4830 w 10000"/>
                <a:gd name="connsiteY241" fmla="*/ 5474 h 10000"/>
                <a:gd name="connsiteX242" fmla="*/ 4848 w 10000"/>
                <a:gd name="connsiteY242" fmla="*/ 5538 h 10000"/>
                <a:gd name="connsiteX243" fmla="*/ 4867 w 10000"/>
                <a:gd name="connsiteY243" fmla="*/ 5513 h 10000"/>
                <a:gd name="connsiteX244" fmla="*/ 4885 w 10000"/>
                <a:gd name="connsiteY244" fmla="*/ 5218 h 10000"/>
                <a:gd name="connsiteX245" fmla="*/ 4913 w 10000"/>
                <a:gd name="connsiteY245" fmla="*/ 4744 h 10000"/>
                <a:gd name="connsiteX246" fmla="*/ 4931 w 10000"/>
                <a:gd name="connsiteY246" fmla="*/ 4397 h 10000"/>
                <a:gd name="connsiteX247" fmla="*/ 4949 w 10000"/>
                <a:gd name="connsiteY247" fmla="*/ 3821 h 10000"/>
                <a:gd name="connsiteX248" fmla="*/ 4964 w 10000"/>
                <a:gd name="connsiteY248" fmla="*/ 3372 h 10000"/>
                <a:gd name="connsiteX249" fmla="*/ 4982 w 10000"/>
                <a:gd name="connsiteY249" fmla="*/ 3372 h 10000"/>
                <a:gd name="connsiteX250" fmla="*/ 5000 w 10000"/>
                <a:gd name="connsiteY250" fmla="*/ 3795 h 10000"/>
                <a:gd name="connsiteX251" fmla="*/ 5029 w 10000"/>
                <a:gd name="connsiteY251" fmla="*/ 5192 h 10000"/>
                <a:gd name="connsiteX252" fmla="*/ 5054 w 10000"/>
                <a:gd name="connsiteY252" fmla="*/ 6436 h 10000"/>
                <a:gd name="connsiteX253" fmla="*/ 5072 w 10000"/>
                <a:gd name="connsiteY253" fmla="*/ 7321 h 10000"/>
                <a:gd name="connsiteX254" fmla="*/ 5090 w 10000"/>
                <a:gd name="connsiteY254" fmla="*/ 7359 h 10000"/>
                <a:gd name="connsiteX255" fmla="*/ 5108 w 10000"/>
                <a:gd name="connsiteY255" fmla="*/ 6846 h 10000"/>
                <a:gd name="connsiteX256" fmla="*/ 5126 w 10000"/>
                <a:gd name="connsiteY256" fmla="*/ 6179 h 10000"/>
                <a:gd name="connsiteX257" fmla="*/ 5144 w 10000"/>
                <a:gd name="connsiteY257" fmla="*/ 5897 h 10000"/>
                <a:gd name="connsiteX258" fmla="*/ 5162 w 10000"/>
                <a:gd name="connsiteY258" fmla="*/ 5538 h 10000"/>
                <a:gd name="connsiteX259" fmla="*/ 5191 w 10000"/>
                <a:gd name="connsiteY259" fmla="*/ 4590 h 10000"/>
                <a:gd name="connsiteX260" fmla="*/ 5209 w 10000"/>
                <a:gd name="connsiteY260" fmla="*/ 3064 h 10000"/>
                <a:gd name="connsiteX261" fmla="*/ 5227 w 10000"/>
                <a:gd name="connsiteY261" fmla="*/ 2615 h 10000"/>
                <a:gd name="connsiteX262" fmla="*/ 5253 w 10000"/>
                <a:gd name="connsiteY262" fmla="*/ 3474 h 10000"/>
                <a:gd name="connsiteX263" fmla="*/ 5271 w 10000"/>
                <a:gd name="connsiteY263" fmla="*/ 4359 h 10000"/>
                <a:gd name="connsiteX264" fmla="*/ 5289 w 10000"/>
                <a:gd name="connsiteY264" fmla="*/ 5321 h 10000"/>
                <a:gd name="connsiteX265" fmla="*/ 5307 w 10000"/>
                <a:gd name="connsiteY265" fmla="*/ 7013 h 10000"/>
                <a:gd name="connsiteX266" fmla="*/ 5332 w 10000"/>
                <a:gd name="connsiteY266" fmla="*/ 8179 h 10000"/>
                <a:gd name="connsiteX267" fmla="*/ 5350 w 10000"/>
                <a:gd name="connsiteY267" fmla="*/ 8115 h 10000"/>
                <a:gd name="connsiteX268" fmla="*/ 5368 w 10000"/>
                <a:gd name="connsiteY268" fmla="*/ 7256 h 10000"/>
                <a:gd name="connsiteX269" fmla="*/ 5386 w 10000"/>
                <a:gd name="connsiteY269" fmla="*/ 6269 h 10000"/>
                <a:gd name="connsiteX270" fmla="*/ 5404 w 10000"/>
                <a:gd name="connsiteY270" fmla="*/ 5410 h 10000"/>
                <a:gd name="connsiteX271" fmla="*/ 5422 w 10000"/>
                <a:gd name="connsiteY271" fmla="*/ 4974 h 10000"/>
                <a:gd name="connsiteX272" fmla="*/ 5451 w 10000"/>
                <a:gd name="connsiteY272" fmla="*/ 4551 h 10000"/>
                <a:gd name="connsiteX273" fmla="*/ 5469 w 10000"/>
                <a:gd name="connsiteY273" fmla="*/ 4231 h 10000"/>
                <a:gd name="connsiteX274" fmla="*/ 5487 w 10000"/>
                <a:gd name="connsiteY274" fmla="*/ 3885 h 10000"/>
                <a:gd name="connsiteX275" fmla="*/ 5512 w 10000"/>
                <a:gd name="connsiteY275" fmla="*/ 3667 h 10000"/>
                <a:gd name="connsiteX276" fmla="*/ 5530 w 10000"/>
                <a:gd name="connsiteY276" fmla="*/ 3218 h 10000"/>
                <a:gd name="connsiteX277" fmla="*/ 5548 w 10000"/>
                <a:gd name="connsiteY277" fmla="*/ 3192 h 10000"/>
                <a:gd name="connsiteX278" fmla="*/ 5566 w 10000"/>
                <a:gd name="connsiteY278" fmla="*/ 3731 h 10000"/>
                <a:gd name="connsiteX279" fmla="*/ 5592 w 10000"/>
                <a:gd name="connsiteY279" fmla="*/ 4615 h 10000"/>
                <a:gd name="connsiteX280" fmla="*/ 5610 w 10000"/>
                <a:gd name="connsiteY280" fmla="*/ 5321 h 10000"/>
                <a:gd name="connsiteX281" fmla="*/ 5628 w 10000"/>
                <a:gd name="connsiteY281" fmla="*/ 5731 h 10000"/>
                <a:gd name="connsiteX282" fmla="*/ 5657 w 10000"/>
                <a:gd name="connsiteY282" fmla="*/ 6090 h 10000"/>
                <a:gd name="connsiteX283" fmla="*/ 5675 w 10000"/>
                <a:gd name="connsiteY283" fmla="*/ 6026 h 10000"/>
                <a:gd name="connsiteX284" fmla="*/ 5693 w 10000"/>
                <a:gd name="connsiteY284" fmla="*/ 5321 h 10000"/>
                <a:gd name="connsiteX285" fmla="*/ 5711 w 10000"/>
                <a:gd name="connsiteY285" fmla="*/ 4397 h 10000"/>
                <a:gd name="connsiteX286" fmla="*/ 5729 w 10000"/>
                <a:gd name="connsiteY286" fmla="*/ 4077 h 10000"/>
                <a:gd name="connsiteX287" fmla="*/ 5747 w 10000"/>
                <a:gd name="connsiteY287" fmla="*/ 4051 h 10000"/>
                <a:gd name="connsiteX288" fmla="*/ 5772 w 10000"/>
                <a:gd name="connsiteY288" fmla="*/ 4974 h 10000"/>
                <a:gd name="connsiteX289" fmla="*/ 5790 w 10000"/>
                <a:gd name="connsiteY289" fmla="*/ 5897 h 10000"/>
                <a:gd name="connsiteX290" fmla="*/ 5808 w 10000"/>
                <a:gd name="connsiteY290" fmla="*/ 5795 h 10000"/>
                <a:gd name="connsiteX291" fmla="*/ 5826 w 10000"/>
                <a:gd name="connsiteY291" fmla="*/ 5321 h 10000"/>
                <a:gd name="connsiteX292" fmla="*/ 5851 w 10000"/>
                <a:gd name="connsiteY292" fmla="*/ 5064 h 10000"/>
                <a:gd name="connsiteX293" fmla="*/ 5869 w 10000"/>
                <a:gd name="connsiteY293" fmla="*/ 5321 h 10000"/>
                <a:gd name="connsiteX294" fmla="*/ 5887 w 10000"/>
                <a:gd name="connsiteY294" fmla="*/ 5154 h 10000"/>
                <a:gd name="connsiteX295" fmla="*/ 5905 w 10000"/>
                <a:gd name="connsiteY295" fmla="*/ 4936 h 10000"/>
                <a:gd name="connsiteX296" fmla="*/ 5934 w 10000"/>
                <a:gd name="connsiteY296" fmla="*/ 4462 h 10000"/>
                <a:gd name="connsiteX297" fmla="*/ 6068 w 10000"/>
                <a:gd name="connsiteY297" fmla="*/ 4846 h 10000"/>
                <a:gd name="connsiteX298" fmla="*/ 6093 w 10000"/>
                <a:gd name="connsiteY298" fmla="*/ 4487 h 10000"/>
                <a:gd name="connsiteX299" fmla="*/ 6194 w 10000"/>
                <a:gd name="connsiteY299" fmla="*/ 4013 h 10000"/>
                <a:gd name="connsiteX300" fmla="*/ 6212 w 10000"/>
                <a:gd name="connsiteY300" fmla="*/ 3064 h 10000"/>
                <a:gd name="connsiteX301" fmla="*/ 6273 w 10000"/>
                <a:gd name="connsiteY301" fmla="*/ 5923 h 10000"/>
                <a:gd name="connsiteX302" fmla="*/ 6291 w 10000"/>
                <a:gd name="connsiteY302" fmla="*/ 7321 h 10000"/>
                <a:gd name="connsiteX303" fmla="*/ 6310 w 10000"/>
                <a:gd name="connsiteY303" fmla="*/ 7641 h 10000"/>
                <a:gd name="connsiteX304" fmla="*/ 6328 w 10000"/>
                <a:gd name="connsiteY304" fmla="*/ 7359 h 10000"/>
                <a:gd name="connsiteX305" fmla="*/ 6346 w 10000"/>
                <a:gd name="connsiteY305" fmla="*/ 5833 h 10000"/>
                <a:gd name="connsiteX306" fmla="*/ 6454 w 10000"/>
                <a:gd name="connsiteY306" fmla="*/ 6436 h 10000"/>
                <a:gd name="connsiteX307" fmla="*/ 6472 w 10000"/>
                <a:gd name="connsiteY307" fmla="*/ 8628 h 10000"/>
                <a:gd name="connsiteX308" fmla="*/ 6490 w 10000"/>
                <a:gd name="connsiteY308" fmla="*/ 9077 h 10000"/>
                <a:gd name="connsiteX309" fmla="*/ 6515 w 10000"/>
                <a:gd name="connsiteY309" fmla="*/ 8603 h 10000"/>
                <a:gd name="connsiteX310" fmla="*/ 6533 w 10000"/>
                <a:gd name="connsiteY310" fmla="*/ 7679 h 10000"/>
                <a:gd name="connsiteX311" fmla="*/ 6551 w 10000"/>
                <a:gd name="connsiteY311" fmla="*/ 6846 h 10000"/>
                <a:gd name="connsiteX312" fmla="*/ 6569 w 10000"/>
                <a:gd name="connsiteY312" fmla="*/ 6090 h 10000"/>
                <a:gd name="connsiteX313" fmla="*/ 6587 w 10000"/>
                <a:gd name="connsiteY313" fmla="*/ 5128 h 10000"/>
                <a:gd name="connsiteX314" fmla="*/ 6605 w 10000"/>
                <a:gd name="connsiteY314" fmla="*/ 4013 h 10000"/>
                <a:gd name="connsiteX315" fmla="*/ 6631 w 10000"/>
                <a:gd name="connsiteY315" fmla="*/ 3372 h 10000"/>
                <a:gd name="connsiteX316" fmla="*/ 6696 w 10000"/>
                <a:gd name="connsiteY316" fmla="*/ 4551 h 10000"/>
                <a:gd name="connsiteX317" fmla="*/ 6714 w 10000"/>
                <a:gd name="connsiteY317" fmla="*/ 4333 h 10000"/>
                <a:gd name="connsiteX318" fmla="*/ 6750 w 10000"/>
                <a:gd name="connsiteY318" fmla="*/ 4333 h 10000"/>
                <a:gd name="connsiteX319" fmla="*/ 6793 w 10000"/>
                <a:gd name="connsiteY319" fmla="*/ 4936 h 10000"/>
                <a:gd name="connsiteX320" fmla="*/ 6890 w 10000"/>
                <a:gd name="connsiteY320" fmla="*/ 4526 h 10000"/>
                <a:gd name="connsiteX321" fmla="*/ 6955 w 10000"/>
                <a:gd name="connsiteY321" fmla="*/ 5513 h 10000"/>
                <a:gd name="connsiteX322" fmla="*/ 6973 w 10000"/>
                <a:gd name="connsiteY322" fmla="*/ 6051 h 10000"/>
                <a:gd name="connsiteX323" fmla="*/ 6991 w 10000"/>
                <a:gd name="connsiteY323" fmla="*/ 5897 h 10000"/>
                <a:gd name="connsiteX324" fmla="*/ 7009 w 10000"/>
                <a:gd name="connsiteY324" fmla="*/ 5577 h 10000"/>
                <a:gd name="connsiteX325" fmla="*/ 7027 w 10000"/>
                <a:gd name="connsiteY325" fmla="*/ 5321 h 10000"/>
                <a:gd name="connsiteX326" fmla="*/ 7053 w 10000"/>
                <a:gd name="connsiteY326" fmla="*/ 4936 h 10000"/>
                <a:gd name="connsiteX327" fmla="*/ 7071 w 10000"/>
                <a:gd name="connsiteY327" fmla="*/ 4654 h 10000"/>
                <a:gd name="connsiteX328" fmla="*/ 7089 w 10000"/>
                <a:gd name="connsiteY328" fmla="*/ 4526 h 10000"/>
                <a:gd name="connsiteX329" fmla="*/ 7118 w 10000"/>
                <a:gd name="connsiteY329" fmla="*/ 4487 h 10000"/>
                <a:gd name="connsiteX330" fmla="*/ 7136 w 10000"/>
                <a:gd name="connsiteY330" fmla="*/ 4590 h 10000"/>
                <a:gd name="connsiteX331" fmla="*/ 7154 w 10000"/>
                <a:gd name="connsiteY331" fmla="*/ 5218 h 10000"/>
                <a:gd name="connsiteX332" fmla="*/ 7168 w 10000"/>
                <a:gd name="connsiteY332" fmla="*/ 5218 h 10000"/>
                <a:gd name="connsiteX333" fmla="*/ 7186 w 10000"/>
                <a:gd name="connsiteY333" fmla="*/ 4654 h 10000"/>
                <a:gd name="connsiteX334" fmla="*/ 7215 w 10000"/>
                <a:gd name="connsiteY334" fmla="*/ 4423 h 10000"/>
                <a:gd name="connsiteX335" fmla="*/ 7233 w 10000"/>
                <a:gd name="connsiteY335" fmla="*/ 4654 h 10000"/>
                <a:gd name="connsiteX336" fmla="*/ 7251 w 10000"/>
                <a:gd name="connsiteY336" fmla="*/ 5154 h 10000"/>
                <a:gd name="connsiteX337" fmla="*/ 7276 w 10000"/>
                <a:gd name="connsiteY337" fmla="*/ 5731 h 10000"/>
                <a:gd name="connsiteX338" fmla="*/ 7294 w 10000"/>
                <a:gd name="connsiteY338" fmla="*/ 6051 h 10000"/>
                <a:gd name="connsiteX339" fmla="*/ 7312 w 10000"/>
                <a:gd name="connsiteY339" fmla="*/ 5962 h 10000"/>
                <a:gd name="connsiteX340" fmla="*/ 7330 w 10000"/>
                <a:gd name="connsiteY340" fmla="*/ 5897 h 10000"/>
                <a:gd name="connsiteX341" fmla="*/ 7348 w 10000"/>
                <a:gd name="connsiteY341" fmla="*/ 5321 h 10000"/>
                <a:gd name="connsiteX342" fmla="*/ 7367 w 10000"/>
                <a:gd name="connsiteY342" fmla="*/ 4679 h 10000"/>
                <a:gd name="connsiteX343" fmla="*/ 7395 w 10000"/>
                <a:gd name="connsiteY343" fmla="*/ 4115 h 10000"/>
                <a:gd name="connsiteX344" fmla="*/ 7413 w 10000"/>
                <a:gd name="connsiteY344" fmla="*/ 3474 h 10000"/>
                <a:gd name="connsiteX345" fmla="*/ 7431 w 10000"/>
                <a:gd name="connsiteY345" fmla="*/ 3410 h 10000"/>
                <a:gd name="connsiteX346" fmla="*/ 7446 w 10000"/>
                <a:gd name="connsiteY346" fmla="*/ 4808 h 10000"/>
                <a:gd name="connsiteX347" fmla="*/ 7475 w 10000"/>
                <a:gd name="connsiteY347" fmla="*/ 6090 h 10000"/>
                <a:gd name="connsiteX348" fmla="*/ 7493 w 10000"/>
                <a:gd name="connsiteY348" fmla="*/ 5833 h 10000"/>
                <a:gd name="connsiteX349" fmla="*/ 7511 w 10000"/>
                <a:gd name="connsiteY349" fmla="*/ 4359 h 10000"/>
                <a:gd name="connsiteX350" fmla="*/ 7536 w 10000"/>
                <a:gd name="connsiteY350" fmla="*/ 2705 h 10000"/>
                <a:gd name="connsiteX351" fmla="*/ 7554 w 10000"/>
                <a:gd name="connsiteY351" fmla="*/ 1974 h 10000"/>
                <a:gd name="connsiteX352" fmla="*/ 7572 w 10000"/>
                <a:gd name="connsiteY352" fmla="*/ 4013 h 10000"/>
                <a:gd name="connsiteX353" fmla="*/ 7590 w 10000"/>
                <a:gd name="connsiteY353" fmla="*/ 6372 h 10000"/>
                <a:gd name="connsiteX354" fmla="*/ 7608 w 10000"/>
                <a:gd name="connsiteY354" fmla="*/ 7808 h 10000"/>
                <a:gd name="connsiteX355" fmla="*/ 7626 w 10000"/>
                <a:gd name="connsiteY355" fmla="*/ 7577 h 10000"/>
                <a:gd name="connsiteX356" fmla="*/ 7655 w 10000"/>
                <a:gd name="connsiteY356" fmla="*/ 7295 h 10000"/>
                <a:gd name="connsiteX357" fmla="*/ 7673 w 10000"/>
                <a:gd name="connsiteY357" fmla="*/ 7321 h 10000"/>
                <a:gd name="connsiteX358" fmla="*/ 7691 w 10000"/>
                <a:gd name="connsiteY358" fmla="*/ 7551 h 10000"/>
                <a:gd name="connsiteX359" fmla="*/ 7716 w 10000"/>
                <a:gd name="connsiteY359" fmla="*/ 7679 h 10000"/>
                <a:gd name="connsiteX360" fmla="*/ 7734 w 10000"/>
                <a:gd name="connsiteY360" fmla="*/ 7231 h 10000"/>
                <a:gd name="connsiteX361" fmla="*/ 7753 w 10000"/>
                <a:gd name="connsiteY361" fmla="*/ 6526 h 10000"/>
                <a:gd name="connsiteX362" fmla="*/ 7771 w 10000"/>
                <a:gd name="connsiteY362" fmla="*/ 5859 h 10000"/>
                <a:gd name="connsiteX363" fmla="*/ 7796 w 10000"/>
                <a:gd name="connsiteY363" fmla="*/ 5154 h 10000"/>
                <a:gd name="connsiteX364" fmla="*/ 7814 w 10000"/>
                <a:gd name="connsiteY364" fmla="*/ 4615 h 10000"/>
                <a:gd name="connsiteX365" fmla="*/ 7832 w 10000"/>
                <a:gd name="connsiteY365" fmla="*/ 3949 h 10000"/>
                <a:gd name="connsiteX366" fmla="*/ 7850 w 10000"/>
                <a:gd name="connsiteY366" fmla="*/ 3474 h 10000"/>
                <a:gd name="connsiteX367" fmla="*/ 7868 w 10000"/>
                <a:gd name="connsiteY367" fmla="*/ 2936 h 10000"/>
                <a:gd name="connsiteX368" fmla="*/ 7897 w 10000"/>
                <a:gd name="connsiteY368" fmla="*/ 2808 h 10000"/>
                <a:gd name="connsiteX369" fmla="*/ 7915 w 10000"/>
                <a:gd name="connsiteY369" fmla="*/ 3474 h 10000"/>
                <a:gd name="connsiteX370" fmla="*/ 7933 w 10000"/>
                <a:gd name="connsiteY370" fmla="*/ 4462 h 10000"/>
                <a:gd name="connsiteX371" fmla="*/ 7951 w 10000"/>
                <a:gd name="connsiteY371" fmla="*/ 4590 h 10000"/>
                <a:gd name="connsiteX372" fmla="*/ 7976 w 10000"/>
                <a:gd name="connsiteY372" fmla="*/ 4333 h 10000"/>
                <a:gd name="connsiteX373" fmla="*/ 7994 w 10000"/>
                <a:gd name="connsiteY373" fmla="*/ 4295 h 10000"/>
                <a:gd name="connsiteX374" fmla="*/ 8012 w 10000"/>
                <a:gd name="connsiteY374" fmla="*/ 4205 h 10000"/>
                <a:gd name="connsiteX375" fmla="*/ 8030 w 10000"/>
                <a:gd name="connsiteY375" fmla="*/ 3949 h 10000"/>
                <a:gd name="connsiteX376" fmla="*/ 8048 w 10000"/>
                <a:gd name="connsiteY376" fmla="*/ 4654 h 10000"/>
                <a:gd name="connsiteX377" fmla="*/ 8074 w 10000"/>
                <a:gd name="connsiteY377" fmla="*/ 5282 h 10000"/>
                <a:gd name="connsiteX378" fmla="*/ 8092 w 10000"/>
                <a:gd name="connsiteY378" fmla="*/ 6051 h 10000"/>
                <a:gd name="connsiteX379" fmla="*/ 8120 w 10000"/>
                <a:gd name="connsiteY379" fmla="*/ 6718 h 10000"/>
                <a:gd name="connsiteX380" fmla="*/ 8139 w 10000"/>
                <a:gd name="connsiteY380" fmla="*/ 6821 h 10000"/>
                <a:gd name="connsiteX381" fmla="*/ 8157 w 10000"/>
                <a:gd name="connsiteY381" fmla="*/ 6462 h 10000"/>
                <a:gd name="connsiteX382" fmla="*/ 8175 w 10000"/>
                <a:gd name="connsiteY382" fmla="*/ 5321 h 10000"/>
                <a:gd name="connsiteX383" fmla="*/ 8193 w 10000"/>
                <a:gd name="connsiteY383" fmla="*/ 2769 h 10000"/>
                <a:gd name="connsiteX384" fmla="*/ 8211 w 10000"/>
                <a:gd name="connsiteY384" fmla="*/ 1244 h 10000"/>
                <a:gd name="connsiteX385" fmla="*/ 8229 w 10000"/>
                <a:gd name="connsiteY385" fmla="*/ 962 h 10000"/>
                <a:gd name="connsiteX386" fmla="*/ 8254 w 10000"/>
                <a:gd name="connsiteY386" fmla="*/ 3603 h 10000"/>
                <a:gd name="connsiteX387" fmla="*/ 8272 w 10000"/>
                <a:gd name="connsiteY387" fmla="*/ 6846 h 10000"/>
                <a:gd name="connsiteX388" fmla="*/ 8297 w 10000"/>
                <a:gd name="connsiteY388" fmla="*/ 8282 h 10000"/>
                <a:gd name="connsiteX389" fmla="*/ 8315 w 10000"/>
                <a:gd name="connsiteY389" fmla="*/ 8218 h 10000"/>
                <a:gd name="connsiteX390" fmla="*/ 8333 w 10000"/>
                <a:gd name="connsiteY390" fmla="*/ 7679 h 10000"/>
                <a:gd name="connsiteX391" fmla="*/ 8351 w 10000"/>
                <a:gd name="connsiteY391" fmla="*/ 7038 h 10000"/>
                <a:gd name="connsiteX392" fmla="*/ 8369 w 10000"/>
                <a:gd name="connsiteY392" fmla="*/ 6436 h 10000"/>
                <a:gd name="connsiteX393" fmla="*/ 8398 w 10000"/>
                <a:gd name="connsiteY393" fmla="*/ 6115 h 10000"/>
                <a:gd name="connsiteX394" fmla="*/ 8416 w 10000"/>
                <a:gd name="connsiteY394" fmla="*/ 5833 h 10000"/>
                <a:gd name="connsiteX395" fmla="*/ 8434 w 10000"/>
                <a:gd name="connsiteY395" fmla="*/ 5449 h 10000"/>
                <a:gd name="connsiteX396" fmla="*/ 8452 w 10000"/>
                <a:gd name="connsiteY396" fmla="*/ 4872 h 10000"/>
                <a:gd name="connsiteX397" fmla="*/ 8470 w 10000"/>
                <a:gd name="connsiteY397" fmla="*/ 4333 h 10000"/>
                <a:gd name="connsiteX398" fmla="*/ 8496 w 10000"/>
                <a:gd name="connsiteY398" fmla="*/ 3795 h 10000"/>
                <a:gd name="connsiteX399" fmla="*/ 8514 w 10000"/>
                <a:gd name="connsiteY399" fmla="*/ 3538 h 10000"/>
                <a:gd name="connsiteX400" fmla="*/ 8532 w 10000"/>
                <a:gd name="connsiteY400" fmla="*/ 3244 h 10000"/>
                <a:gd name="connsiteX401" fmla="*/ 8557 w 10000"/>
                <a:gd name="connsiteY401" fmla="*/ 3372 h 10000"/>
                <a:gd name="connsiteX402" fmla="*/ 8575 w 10000"/>
                <a:gd name="connsiteY402" fmla="*/ 3244 h 10000"/>
                <a:gd name="connsiteX403" fmla="*/ 8593 w 10000"/>
                <a:gd name="connsiteY403" fmla="*/ 2513 h 10000"/>
                <a:gd name="connsiteX404" fmla="*/ 8611 w 10000"/>
                <a:gd name="connsiteY404" fmla="*/ 2897 h 10000"/>
                <a:gd name="connsiteX405" fmla="*/ 8629 w 10000"/>
                <a:gd name="connsiteY405" fmla="*/ 5128 h 10000"/>
                <a:gd name="connsiteX406" fmla="*/ 8658 w 10000"/>
                <a:gd name="connsiteY406" fmla="*/ 6846 h 10000"/>
                <a:gd name="connsiteX407" fmla="*/ 8676 w 10000"/>
                <a:gd name="connsiteY407" fmla="*/ 7038 h 10000"/>
                <a:gd name="connsiteX408" fmla="*/ 8694 w 10000"/>
                <a:gd name="connsiteY408" fmla="*/ 6821 h 10000"/>
                <a:gd name="connsiteX409" fmla="*/ 8719 w 10000"/>
                <a:gd name="connsiteY409" fmla="*/ 6051 h 10000"/>
                <a:gd name="connsiteX410" fmla="*/ 8737 w 10000"/>
                <a:gd name="connsiteY410" fmla="*/ 4974 h 10000"/>
                <a:gd name="connsiteX411" fmla="*/ 8755 w 10000"/>
                <a:gd name="connsiteY411" fmla="*/ 3885 h 10000"/>
                <a:gd name="connsiteX412" fmla="*/ 8773 w 10000"/>
                <a:gd name="connsiteY412" fmla="*/ 3795 h 10000"/>
                <a:gd name="connsiteX413" fmla="*/ 8791 w 10000"/>
                <a:gd name="connsiteY413" fmla="*/ 4910 h 10000"/>
                <a:gd name="connsiteX414" fmla="*/ 8810 w 10000"/>
                <a:gd name="connsiteY414" fmla="*/ 6590 h 10000"/>
                <a:gd name="connsiteX415" fmla="*/ 8835 w 10000"/>
                <a:gd name="connsiteY415" fmla="*/ 7705 h 10000"/>
                <a:gd name="connsiteX416" fmla="*/ 8853 w 10000"/>
                <a:gd name="connsiteY416" fmla="*/ 7641 h 10000"/>
                <a:gd name="connsiteX417" fmla="*/ 8871 w 10000"/>
                <a:gd name="connsiteY417" fmla="*/ 6974 h 10000"/>
                <a:gd name="connsiteX418" fmla="*/ 8889 w 10000"/>
                <a:gd name="connsiteY418" fmla="*/ 6244 h 10000"/>
                <a:gd name="connsiteX419" fmla="*/ 8918 w 10000"/>
                <a:gd name="connsiteY419" fmla="*/ 5667 h 10000"/>
                <a:gd name="connsiteX420" fmla="*/ 8936 w 10000"/>
                <a:gd name="connsiteY420" fmla="*/ 5282 h 10000"/>
                <a:gd name="connsiteX421" fmla="*/ 8954 w 10000"/>
                <a:gd name="connsiteY421" fmla="*/ 4782 h 10000"/>
                <a:gd name="connsiteX422" fmla="*/ 8972 w 10000"/>
                <a:gd name="connsiteY422" fmla="*/ 3987 h 10000"/>
                <a:gd name="connsiteX423" fmla="*/ 8997 w 10000"/>
                <a:gd name="connsiteY423" fmla="*/ 3244 h 10000"/>
                <a:gd name="connsiteX424" fmla="*/ 9015 w 10000"/>
                <a:gd name="connsiteY424" fmla="*/ 2872 h 10000"/>
                <a:gd name="connsiteX425" fmla="*/ 9033 w 10000"/>
                <a:gd name="connsiteY425" fmla="*/ 2962 h 10000"/>
                <a:gd name="connsiteX426" fmla="*/ 9051 w 10000"/>
                <a:gd name="connsiteY426" fmla="*/ 3667 h 10000"/>
                <a:gd name="connsiteX427" fmla="*/ 9069 w 10000"/>
                <a:gd name="connsiteY427" fmla="*/ 5321 h 10000"/>
                <a:gd name="connsiteX428" fmla="*/ 9098 w 10000"/>
                <a:gd name="connsiteY428" fmla="*/ 6462 h 10000"/>
                <a:gd name="connsiteX429" fmla="*/ 9113 w 10000"/>
                <a:gd name="connsiteY429" fmla="*/ 6051 h 10000"/>
                <a:gd name="connsiteX430" fmla="*/ 9141 w 10000"/>
                <a:gd name="connsiteY430" fmla="*/ 5103 h 10000"/>
                <a:gd name="connsiteX431" fmla="*/ 9159 w 10000"/>
                <a:gd name="connsiteY431" fmla="*/ 4551 h 10000"/>
                <a:gd name="connsiteX432" fmla="*/ 9177 w 10000"/>
                <a:gd name="connsiteY432" fmla="*/ 4974 h 10000"/>
                <a:gd name="connsiteX433" fmla="*/ 9196 w 10000"/>
                <a:gd name="connsiteY433" fmla="*/ 5897 h 10000"/>
                <a:gd name="connsiteX434" fmla="*/ 9214 w 10000"/>
                <a:gd name="connsiteY434" fmla="*/ 6179 h 10000"/>
                <a:gd name="connsiteX435" fmla="*/ 9232 w 10000"/>
                <a:gd name="connsiteY435" fmla="*/ 5667 h 10000"/>
                <a:gd name="connsiteX436" fmla="*/ 9257 w 10000"/>
                <a:gd name="connsiteY436" fmla="*/ 5154 h 10000"/>
                <a:gd name="connsiteX437" fmla="*/ 9275 w 10000"/>
                <a:gd name="connsiteY437" fmla="*/ 4910 h 10000"/>
                <a:gd name="connsiteX438" fmla="*/ 9293 w 10000"/>
                <a:gd name="connsiteY438" fmla="*/ 4718 h 10000"/>
                <a:gd name="connsiteX439" fmla="*/ 9322 w 10000"/>
                <a:gd name="connsiteY439" fmla="*/ 4462 h 10000"/>
                <a:gd name="connsiteX440" fmla="*/ 9340 w 10000"/>
                <a:gd name="connsiteY440" fmla="*/ 4179 h 10000"/>
                <a:gd name="connsiteX441" fmla="*/ 9358 w 10000"/>
                <a:gd name="connsiteY441" fmla="*/ 4115 h 10000"/>
                <a:gd name="connsiteX442" fmla="*/ 9376 w 10000"/>
                <a:gd name="connsiteY442" fmla="*/ 4141 h 10000"/>
                <a:gd name="connsiteX443" fmla="*/ 9390 w 10000"/>
                <a:gd name="connsiteY443" fmla="*/ 4462 h 10000"/>
                <a:gd name="connsiteX444" fmla="*/ 9419 w 10000"/>
                <a:gd name="connsiteY444" fmla="*/ 4782 h 10000"/>
                <a:gd name="connsiteX445" fmla="*/ 9437 w 10000"/>
                <a:gd name="connsiteY445" fmla="*/ 5410 h 10000"/>
                <a:gd name="connsiteX446" fmla="*/ 9455 w 10000"/>
                <a:gd name="connsiteY446" fmla="*/ 6090 h 10000"/>
                <a:gd name="connsiteX447" fmla="*/ 9473 w 10000"/>
                <a:gd name="connsiteY447" fmla="*/ 6308 h 10000"/>
                <a:gd name="connsiteX448" fmla="*/ 9491 w 10000"/>
                <a:gd name="connsiteY448" fmla="*/ 6026 h 10000"/>
                <a:gd name="connsiteX449" fmla="*/ 9517 w 10000"/>
                <a:gd name="connsiteY449" fmla="*/ 5321 h 10000"/>
                <a:gd name="connsiteX450" fmla="*/ 9535 w 10000"/>
                <a:gd name="connsiteY450" fmla="*/ 4936 h 10000"/>
                <a:gd name="connsiteX451" fmla="*/ 9553 w 10000"/>
                <a:gd name="connsiteY451" fmla="*/ 4782 h 10000"/>
                <a:gd name="connsiteX452" fmla="*/ 9582 w 10000"/>
                <a:gd name="connsiteY452" fmla="*/ 5000 h 10000"/>
                <a:gd name="connsiteX453" fmla="*/ 9600 w 10000"/>
                <a:gd name="connsiteY453" fmla="*/ 5218 h 10000"/>
                <a:gd name="connsiteX454" fmla="*/ 9618 w 10000"/>
                <a:gd name="connsiteY454" fmla="*/ 5192 h 10000"/>
                <a:gd name="connsiteX455" fmla="*/ 9636 w 10000"/>
                <a:gd name="connsiteY455" fmla="*/ 5346 h 10000"/>
                <a:gd name="connsiteX456" fmla="*/ 9654 w 10000"/>
                <a:gd name="connsiteY456" fmla="*/ 5128 h 10000"/>
                <a:gd name="connsiteX457" fmla="*/ 9679 w 10000"/>
                <a:gd name="connsiteY457" fmla="*/ 4974 h 10000"/>
                <a:gd name="connsiteX458" fmla="*/ 9697 w 10000"/>
                <a:gd name="connsiteY458" fmla="*/ 4936 h 10000"/>
                <a:gd name="connsiteX459" fmla="*/ 9722 w 10000"/>
                <a:gd name="connsiteY459" fmla="*/ 5000 h 10000"/>
                <a:gd name="connsiteX460" fmla="*/ 9740 w 10000"/>
                <a:gd name="connsiteY460" fmla="*/ 4872 h 10000"/>
                <a:gd name="connsiteX461" fmla="*/ 9758 w 10000"/>
                <a:gd name="connsiteY461" fmla="*/ 4679 h 10000"/>
                <a:gd name="connsiteX462" fmla="*/ 9776 w 10000"/>
                <a:gd name="connsiteY462" fmla="*/ 4744 h 10000"/>
                <a:gd name="connsiteX463" fmla="*/ 9794 w 10000"/>
                <a:gd name="connsiteY463" fmla="*/ 4974 h 10000"/>
                <a:gd name="connsiteX464" fmla="*/ 9812 w 10000"/>
                <a:gd name="connsiteY464" fmla="*/ 4910 h 10000"/>
                <a:gd name="connsiteX465" fmla="*/ 9830 w 10000"/>
                <a:gd name="connsiteY465" fmla="*/ 4872 h 10000"/>
                <a:gd name="connsiteX466" fmla="*/ 9859 w 10000"/>
                <a:gd name="connsiteY466" fmla="*/ 4654 h 10000"/>
                <a:gd name="connsiteX467" fmla="*/ 9877 w 10000"/>
                <a:gd name="connsiteY467" fmla="*/ 4397 h 10000"/>
                <a:gd name="connsiteX468" fmla="*/ 9895 w 10000"/>
                <a:gd name="connsiteY468" fmla="*/ 4590 h 10000"/>
                <a:gd name="connsiteX469" fmla="*/ 9913 w 10000"/>
                <a:gd name="connsiteY469" fmla="*/ 4679 h 10000"/>
                <a:gd name="connsiteX470" fmla="*/ 9939 w 10000"/>
                <a:gd name="connsiteY470" fmla="*/ 4744 h 10000"/>
                <a:gd name="connsiteX471" fmla="*/ 9957 w 10000"/>
                <a:gd name="connsiteY471" fmla="*/ 4782 h 10000"/>
                <a:gd name="connsiteX472" fmla="*/ 9975 w 10000"/>
                <a:gd name="connsiteY472" fmla="*/ 4744 h 10000"/>
                <a:gd name="connsiteX473" fmla="*/ 10000 w 10000"/>
                <a:gd name="connsiteY473" fmla="*/ 534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6 w 10000"/>
                <a:gd name="connsiteY11" fmla="*/ 6333 h 10000"/>
                <a:gd name="connsiteX12" fmla="*/ 245 w 10000"/>
                <a:gd name="connsiteY12" fmla="*/ 6115 h 10000"/>
                <a:gd name="connsiteX13" fmla="*/ 260 w 10000"/>
                <a:gd name="connsiteY13" fmla="*/ 5667 h 10000"/>
                <a:gd name="connsiteX14" fmla="*/ 278 w 10000"/>
                <a:gd name="connsiteY14" fmla="*/ 5385 h 10000"/>
                <a:gd name="connsiteX15" fmla="*/ 296 w 10000"/>
                <a:gd name="connsiteY15" fmla="*/ 4872 h 10000"/>
                <a:gd name="connsiteX16" fmla="*/ 314 w 10000"/>
                <a:gd name="connsiteY16" fmla="*/ 4013 h 10000"/>
                <a:gd name="connsiteX17" fmla="*/ 343 w 10000"/>
                <a:gd name="connsiteY17" fmla="*/ 3795 h 10000"/>
                <a:gd name="connsiteX18" fmla="*/ 361 w 10000"/>
                <a:gd name="connsiteY18" fmla="*/ 3859 h 10000"/>
                <a:gd name="connsiteX19" fmla="*/ 379 w 10000"/>
                <a:gd name="connsiteY19" fmla="*/ 4115 h 10000"/>
                <a:gd name="connsiteX20" fmla="*/ 404 w 10000"/>
                <a:gd name="connsiteY20" fmla="*/ 4872 h 10000"/>
                <a:gd name="connsiteX21" fmla="*/ 422 w 10000"/>
                <a:gd name="connsiteY21" fmla="*/ 5513 h 10000"/>
                <a:gd name="connsiteX22" fmla="*/ 440 w 10000"/>
                <a:gd name="connsiteY22" fmla="*/ 5513 h 10000"/>
                <a:gd name="connsiteX23" fmla="*/ 458 w 10000"/>
                <a:gd name="connsiteY23" fmla="*/ 5641 h 10000"/>
                <a:gd name="connsiteX24" fmla="*/ 476 w 10000"/>
                <a:gd name="connsiteY24" fmla="*/ 5705 h 10000"/>
                <a:gd name="connsiteX25" fmla="*/ 494 w 10000"/>
                <a:gd name="connsiteY25" fmla="*/ 5833 h 10000"/>
                <a:gd name="connsiteX26" fmla="*/ 523 w 10000"/>
                <a:gd name="connsiteY26" fmla="*/ 5731 h 10000"/>
                <a:gd name="connsiteX27" fmla="*/ 538 w 10000"/>
                <a:gd name="connsiteY27" fmla="*/ 5321 h 10000"/>
                <a:gd name="connsiteX28" fmla="*/ 556 w 10000"/>
                <a:gd name="connsiteY28" fmla="*/ 4974 h 10000"/>
                <a:gd name="connsiteX29" fmla="*/ 584 w 10000"/>
                <a:gd name="connsiteY29" fmla="*/ 4526 h 10000"/>
                <a:gd name="connsiteX30" fmla="*/ 602 w 10000"/>
                <a:gd name="connsiteY30" fmla="*/ 4051 h 10000"/>
                <a:gd name="connsiteX31" fmla="*/ 620 w 10000"/>
                <a:gd name="connsiteY31" fmla="*/ 3372 h 10000"/>
                <a:gd name="connsiteX32" fmla="*/ 639 w 10000"/>
                <a:gd name="connsiteY32" fmla="*/ 3026 h 10000"/>
                <a:gd name="connsiteX33" fmla="*/ 664 w 10000"/>
                <a:gd name="connsiteY33" fmla="*/ 3282 h 10000"/>
                <a:gd name="connsiteX34" fmla="*/ 682 w 10000"/>
                <a:gd name="connsiteY34" fmla="*/ 4551 h 10000"/>
                <a:gd name="connsiteX35" fmla="*/ 700 w 10000"/>
                <a:gd name="connsiteY35" fmla="*/ 6090 h 10000"/>
                <a:gd name="connsiteX36" fmla="*/ 718 w 10000"/>
                <a:gd name="connsiteY36" fmla="*/ 7256 h 10000"/>
                <a:gd name="connsiteX37" fmla="*/ 736 w 10000"/>
                <a:gd name="connsiteY37" fmla="*/ 7449 h 10000"/>
                <a:gd name="connsiteX38" fmla="*/ 765 w 10000"/>
                <a:gd name="connsiteY38" fmla="*/ 7077 h 10000"/>
                <a:gd name="connsiteX39" fmla="*/ 783 w 10000"/>
                <a:gd name="connsiteY39" fmla="*/ 5603 h 10000"/>
                <a:gd name="connsiteX40" fmla="*/ 797 w 10000"/>
                <a:gd name="connsiteY40" fmla="*/ 3282 h 10000"/>
                <a:gd name="connsiteX41" fmla="*/ 815 w 10000"/>
                <a:gd name="connsiteY41" fmla="*/ 1308 h 10000"/>
                <a:gd name="connsiteX42" fmla="*/ 844 w 10000"/>
                <a:gd name="connsiteY42" fmla="*/ 962 h 10000"/>
                <a:gd name="connsiteX43" fmla="*/ 862 w 10000"/>
                <a:gd name="connsiteY43" fmla="*/ 3282 h 10000"/>
                <a:gd name="connsiteX44" fmla="*/ 880 w 10000"/>
                <a:gd name="connsiteY44" fmla="*/ 7744 h 10000"/>
                <a:gd name="connsiteX45" fmla="*/ 898 w 10000"/>
                <a:gd name="connsiteY45" fmla="*/ 10000 h 10000"/>
                <a:gd name="connsiteX46" fmla="*/ 916 w 10000"/>
                <a:gd name="connsiteY46" fmla="*/ 8821 h 10000"/>
                <a:gd name="connsiteX47" fmla="*/ 942 w 10000"/>
                <a:gd name="connsiteY47" fmla="*/ 6564 h 10000"/>
                <a:gd name="connsiteX48" fmla="*/ 960 w 10000"/>
                <a:gd name="connsiteY48" fmla="*/ 5064 h 10000"/>
                <a:gd name="connsiteX49" fmla="*/ 988 w 10000"/>
                <a:gd name="connsiteY49" fmla="*/ 4744 h 10000"/>
                <a:gd name="connsiteX50" fmla="*/ 1006 w 10000"/>
                <a:gd name="connsiteY50" fmla="*/ 5000 h 10000"/>
                <a:gd name="connsiteX51" fmla="*/ 1025 w 10000"/>
                <a:gd name="connsiteY51" fmla="*/ 5513 h 10000"/>
                <a:gd name="connsiteX52" fmla="*/ 1043 w 10000"/>
                <a:gd name="connsiteY52" fmla="*/ 5641 h 10000"/>
                <a:gd name="connsiteX53" fmla="*/ 1061 w 10000"/>
                <a:gd name="connsiteY53" fmla="*/ 5577 h 10000"/>
                <a:gd name="connsiteX54" fmla="*/ 1075 w 10000"/>
                <a:gd name="connsiteY54" fmla="*/ 5346 h 10000"/>
                <a:gd name="connsiteX55" fmla="*/ 1093 w 10000"/>
                <a:gd name="connsiteY55" fmla="*/ 4936 h 10000"/>
                <a:gd name="connsiteX56" fmla="*/ 1122 w 10000"/>
                <a:gd name="connsiteY56" fmla="*/ 3756 h 10000"/>
                <a:gd name="connsiteX57" fmla="*/ 1140 w 10000"/>
                <a:gd name="connsiteY57" fmla="*/ 3372 h 10000"/>
                <a:gd name="connsiteX58" fmla="*/ 1165 w 10000"/>
                <a:gd name="connsiteY58" fmla="*/ 3346 h 10000"/>
                <a:gd name="connsiteX59" fmla="*/ 1183 w 10000"/>
                <a:gd name="connsiteY59" fmla="*/ 3372 h 10000"/>
                <a:gd name="connsiteX60" fmla="*/ 1201 w 10000"/>
                <a:gd name="connsiteY60" fmla="*/ 4333 h 10000"/>
                <a:gd name="connsiteX61" fmla="*/ 1219 w 10000"/>
                <a:gd name="connsiteY61" fmla="*/ 5346 h 10000"/>
                <a:gd name="connsiteX62" fmla="*/ 1237 w 10000"/>
                <a:gd name="connsiteY62" fmla="*/ 6308 h 10000"/>
                <a:gd name="connsiteX63" fmla="*/ 1266 w 10000"/>
                <a:gd name="connsiteY63" fmla="*/ 6885 h 10000"/>
                <a:gd name="connsiteX64" fmla="*/ 1284 w 10000"/>
                <a:gd name="connsiteY64" fmla="*/ 7077 h 10000"/>
                <a:gd name="connsiteX65" fmla="*/ 1302 w 10000"/>
                <a:gd name="connsiteY65" fmla="*/ 6564 h 10000"/>
                <a:gd name="connsiteX66" fmla="*/ 1320 w 10000"/>
                <a:gd name="connsiteY66" fmla="*/ 6244 h 10000"/>
                <a:gd name="connsiteX67" fmla="*/ 1338 w 10000"/>
                <a:gd name="connsiteY67" fmla="*/ 5897 h 10000"/>
                <a:gd name="connsiteX68" fmla="*/ 1364 w 10000"/>
                <a:gd name="connsiteY68" fmla="*/ 5192 h 10000"/>
                <a:gd name="connsiteX69" fmla="*/ 1382 w 10000"/>
                <a:gd name="connsiteY69" fmla="*/ 4359 h 10000"/>
                <a:gd name="connsiteX70" fmla="*/ 1400 w 10000"/>
                <a:gd name="connsiteY70" fmla="*/ 3628 h 10000"/>
                <a:gd name="connsiteX71" fmla="*/ 1425 w 10000"/>
                <a:gd name="connsiteY71" fmla="*/ 3064 h 10000"/>
                <a:gd name="connsiteX72" fmla="*/ 1443 w 10000"/>
                <a:gd name="connsiteY72" fmla="*/ 3500 h 10000"/>
                <a:gd name="connsiteX73" fmla="*/ 1461 w 10000"/>
                <a:gd name="connsiteY73" fmla="*/ 4423 h 10000"/>
                <a:gd name="connsiteX74" fmla="*/ 1479 w 10000"/>
                <a:gd name="connsiteY74" fmla="*/ 4910 h 10000"/>
                <a:gd name="connsiteX75" fmla="*/ 1497 w 10000"/>
                <a:gd name="connsiteY75" fmla="*/ 4333 h 10000"/>
                <a:gd name="connsiteX76" fmla="*/ 1526 w 10000"/>
                <a:gd name="connsiteY76" fmla="*/ 3154 h 10000"/>
                <a:gd name="connsiteX77" fmla="*/ 1544 w 10000"/>
                <a:gd name="connsiteY77" fmla="*/ 2513 h 10000"/>
                <a:gd name="connsiteX78" fmla="*/ 1562 w 10000"/>
                <a:gd name="connsiteY78" fmla="*/ 3564 h 10000"/>
                <a:gd name="connsiteX79" fmla="*/ 1587 w 10000"/>
                <a:gd name="connsiteY79" fmla="*/ 5385 h 10000"/>
                <a:gd name="connsiteX80" fmla="*/ 1605 w 10000"/>
                <a:gd name="connsiteY80" fmla="*/ 6308 h 10000"/>
                <a:gd name="connsiteX81" fmla="*/ 1623 w 10000"/>
                <a:gd name="connsiteY81" fmla="*/ 5731 h 10000"/>
                <a:gd name="connsiteX82" fmla="*/ 1641 w 10000"/>
                <a:gd name="connsiteY82" fmla="*/ 5346 h 10000"/>
                <a:gd name="connsiteX83" fmla="*/ 1659 w 10000"/>
                <a:gd name="connsiteY83" fmla="*/ 5513 h 10000"/>
                <a:gd name="connsiteX84" fmla="*/ 1677 w 10000"/>
                <a:gd name="connsiteY84" fmla="*/ 5667 h 10000"/>
                <a:gd name="connsiteX85" fmla="*/ 1703 w 10000"/>
                <a:gd name="connsiteY85" fmla="*/ 6308 h 10000"/>
                <a:gd name="connsiteX86" fmla="*/ 1721 w 10000"/>
                <a:gd name="connsiteY86" fmla="*/ 6462 h 10000"/>
                <a:gd name="connsiteX87" fmla="*/ 1739 w 10000"/>
                <a:gd name="connsiteY87" fmla="*/ 6051 h 10000"/>
                <a:gd name="connsiteX88" fmla="*/ 1757 w 10000"/>
                <a:gd name="connsiteY88" fmla="*/ 5513 h 10000"/>
                <a:gd name="connsiteX89" fmla="*/ 1786 w 10000"/>
                <a:gd name="connsiteY89" fmla="*/ 5385 h 10000"/>
                <a:gd name="connsiteX90" fmla="*/ 1804 w 10000"/>
                <a:gd name="connsiteY90" fmla="*/ 5449 h 10000"/>
                <a:gd name="connsiteX91" fmla="*/ 1822 w 10000"/>
                <a:gd name="connsiteY91" fmla="*/ 5513 h 10000"/>
                <a:gd name="connsiteX92" fmla="*/ 1847 w 10000"/>
                <a:gd name="connsiteY92" fmla="*/ 5192 h 10000"/>
                <a:gd name="connsiteX93" fmla="*/ 1865 w 10000"/>
                <a:gd name="connsiteY93" fmla="*/ 4397 h 10000"/>
                <a:gd name="connsiteX94" fmla="*/ 1883 w 10000"/>
                <a:gd name="connsiteY94" fmla="*/ 4295 h 10000"/>
                <a:gd name="connsiteX95" fmla="*/ 1901 w 10000"/>
                <a:gd name="connsiteY95" fmla="*/ 4526 h 10000"/>
                <a:gd name="connsiteX96" fmla="*/ 1919 w 10000"/>
                <a:gd name="connsiteY96" fmla="*/ 5385 h 10000"/>
                <a:gd name="connsiteX97" fmla="*/ 1937 w 10000"/>
                <a:gd name="connsiteY97" fmla="*/ 6590 h 10000"/>
                <a:gd name="connsiteX98" fmla="*/ 1955 w 10000"/>
                <a:gd name="connsiteY98" fmla="*/ 6949 h 10000"/>
                <a:gd name="connsiteX99" fmla="*/ 1981 w 10000"/>
                <a:gd name="connsiteY99" fmla="*/ 6141 h 10000"/>
                <a:gd name="connsiteX100" fmla="*/ 2009 w 10000"/>
                <a:gd name="connsiteY100" fmla="*/ 5346 h 10000"/>
                <a:gd name="connsiteX101" fmla="*/ 2027 w 10000"/>
                <a:gd name="connsiteY101" fmla="*/ 5154 h 10000"/>
                <a:gd name="connsiteX102" fmla="*/ 2045 w 10000"/>
                <a:gd name="connsiteY102" fmla="*/ 5641 h 10000"/>
                <a:gd name="connsiteX103" fmla="*/ 2063 w 10000"/>
                <a:gd name="connsiteY103" fmla="*/ 5795 h 10000"/>
                <a:gd name="connsiteX104" fmla="*/ 2082 w 10000"/>
                <a:gd name="connsiteY104" fmla="*/ 5731 h 10000"/>
                <a:gd name="connsiteX105" fmla="*/ 2100 w 10000"/>
                <a:gd name="connsiteY105" fmla="*/ 5346 h 10000"/>
                <a:gd name="connsiteX106" fmla="*/ 2125 w 10000"/>
                <a:gd name="connsiteY106" fmla="*/ 4910 h 10000"/>
                <a:gd name="connsiteX107" fmla="*/ 2143 w 10000"/>
                <a:gd name="connsiteY107" fmla="*/ 4615 h 10000"/>
                <a:gd name="connsiteX108" fmla="*/ 2161 w 10000"/>
                <a:gd name="connsiteY108" fmla="*/ 4462 h 10000"/>
                <a:gd name="connsiteX109" fmla="*/ 2186 w 10000"/>
                <a:gd name="connsiteY109" fmla="*/ 4423 h 10000"/>
                <a:gd name="connsiteX110" fmla="*/ 2204 w 10000"/>
                <a:gd name="connsiteY110" fmla="*/ 4397 h 10000"/>
                <a:gd name="connsiteX111" fmla="*/ 2222 w 10000"/>
                <a:gd name="connsiteY111" fmla="*/ 4179 h 10000"/>
                <a:gd name="connsiteX112" fmla="*/ 2240 w 10000"/>
                <a:gd name="connsiteY112" fmla="*/ 3731 h 10000"/>
                <a:gd name="connsiteX113" fmla="*/ 2258 w 10000"/>
                <a:gd name="connsiteY113" fmla="*/ 3000 h 10000"/>
                <a:gd name="connsiteX114" fmla="*/ 2287 w 10000"/>
                <a:gd name="connsiteY114" fmla="*/ 2513 h 10000"/>
                <a:gd name="connsiteX115" fmla="*/ 2305 w 10000"/>
                <a:gd name="connsiteY115" fmla="*/ 3026 h 10000"/>
                <a:gd name="connsiteX116" fmla="*/ 2323 w 10000"/>
                <a:gd name="connsiteY116" fmla="*/ 4590 h 10000"/>
                <a:gd name="connsiteX117" fmla="*/ 2341 w 10000"/>
                <a:gd name="connsiteY117" fmla="*/ 6397 h 10000"/>
                <a:gd name="connsiteX118" fmla="*/ 2359 w 10000"/>
                <a:gd name="connsiteY118" fmla="*/ 7192 h 10000"/>
                <a:gd name="connsiteX119" fmla="*/ 2385 w 10000"/>
                <a:gd name="connsiteY119" fmla="*/ 6910 h 10000"/>
                <a:gd name="connsiteX120" fmla="*/ 2403 w 10000"/>
                <a:gd name="connsiteY120" fmla="*/ 6179 h 10000"/>
                <a:gd name="connsiteX121" fmla="*/ 2421 w 10000"/>
                <a:gd name="connsiteY121" fmla="*/ 4936 h 10000"/>
                <a:gd name="connsiteX122" fmla="*/ 2449 w 10000"/>
                <a:gd name="connsiteY122" fmla="*/ 3603 h 10000"/>
                <a:gd name="connsiteX123" fmla="*/ 2464 w 10000"/>
                <a:gd name="connsiteY123" fmla="*/ 2872 h 10000"/>
                <a:gd name="connsiteX124" fmla="*/ 2482 w 10000"/>
                <a:gd name="connsiteY124" fmla="*/ 2231 h 10000"/>
                <a:gd name="connsiteX125" fmla="*/ 2500 w 10000"/>
                <a:gd name="connsiteY125" fmla="*/ 3064 h 10000"/>
                <a:gd name="connsiteX126" fmla="*/ 2518 w 10000"/>
                <a:gd name="connsiteY126" fmla="*/ 5577 h 10000"/>
                <a:gd name="connsiteX127" fmla="*/ 2547 w 10000"/>
                <a:gd name="connsiteY127" fmla="*/ 7359 h 10000"/>
                <a:gd name="connsiteX128" fmla="*/ 2565 w 10000"/>
                <a:gd name="connsiteY128" fmla="*/ 7128 h 10000"/>
                <a:gd name="connsiteX129" fmla="*/ 2590 w 10000"/>
                <a:gd name="connsiteY129" fmla="*/ 6372 h 10000"/>
                <a:gd name="connsiteX130" fmla="*/ 2608 w 10000"/>
                <a:gd name="connsiteY130" fmla="*/ 5538 h 10000"/>
                <a:gd name="connsiteX131" fmla="*/ 2626 w 10000"/>
                <a:gd name="connsiteY131" fmla="*/ 4654 h 10000"/>
                <a:gd name="connsiteX132" fmla="*/ 2644 w 10000"/>
                <a:gd name="connsiteY132" fmla="*/ 3987 h 10000"/>
                <a:gd name="connsiteX133" fmla="*/ 2662 w 10000"/>
                <a:gd name="connsiteY133" fmla="*/ 3410 h 10000"/>
                <a:gd name="connsiteX134" fmla="*/ 2680 w 10000"/>
                <a:gd name="connsiteY134" fmla="*/ 3885 h 10000"/>
                <a:gd name="connsiteX135" fmla="*/ 2698 w 10000"/>
                <a:gd name="connsiteY135" fmla="*/ 5987 h 10000"/>
                <a:gd name="connsiteX136" fmla="*/ 2727 w 10000"/>
                <a:gd name="connsiteY136" fmla="*/ 7679 h 10000"/>
                <a:gd name="connsiteX137" fmla="*/ 2742 w 10000"/>
                <a:gd name="connsiteY137" fmla="*/ 7641 h 10000"/>
                <a:gd name="connsiteX138" fmla="*/ 2760 w 10000"/>
                <a:gd name="connsiteY138" fmla="*/ 7103 h 10000"/>
                <a:gd name="connsiteX139" fmla="*/ 2778 w 10000"/>
                <a:gd name="connsiteY139" fmla="*/ 6500 h 10000"/>
                <a:gd name="connsiteX140" fmla="*/ 2807 w 10000"/>
                <a:gd name="connsiteY140" fmla="*/ 5962 h 10000"/>
                <a:gd name="connsiteX141" fmla="*/ 2825 w 10000"/>
                <a:gd name="connsiteY141" fmla="*/ 5321 h 10000"/>
                <a:gd name="connsiteX142" fmla="*/ 2843 w 10000"/>
                <a:gd name="connsiteY142" fmla="*/ 4744 h 10000"/>
                <a:gd name="connsiteX143" fmla="*/ 2868 w 10000"/>
                <a:gd name="connsiteY143" fmla="*/ 4051 h 10000"/>
                <a:gd name="connsiteX144" fmla="*/ 2886 w 10000"/>
                <a:gd name="connsiteY144" fmla="*/ 3372 h 10000"/>
                <a:gd name="connsiteX145" fmla="*/ 2904 w 10000"/>
                <a:gd name="connsiteY145" fmla="*/ 3667 h 10000"/>
                <a:gd name="connsiteX146" fmla="*/ 2922 w 10000"/>
                <a:gd name="connsiteY146" fmla="*/ 4295 h 10000"/>
                <a:gd name="connsiteX147" fmla="*/ 2940 w 10000"/>
                <a:gd name="connsiteY147" fmla="*/ 4808 h 10000"/>
                <a:gd name="connsiteX148" fmla="*/ 2958 w 10000"/>
                <a:gd name="connsiteY148" fmla="*/ 5667 h 10000"/>
                <a:gd name="connsiteX149" fmla="*/ 2987 w 10000"/>
                <a:gd name="connsiteY149" fmla="*/ 6205 h 10000"/>
                <a:gd name="connsiteX150" fmla="*/ 3005 w 10000"/>
                <a:gd name="connsiteY150" fmla="*/ 6141 h 10000"/>
                <a:gd name="connsiteX151" fmla="*/ 3019 w 10000"/>
                <a:gd name="connsiteY151" fmla="*/ 5705 h 10000"/>
                <a:gd name="connsiteX152" fmla="*/ 3048 w 10000"/>
                <a:gd name="connsiteY152" fmla="*/ 5154 h 10000"/>
                <a:gd name="connsiteX153" fmla="*/ 3066 w 10000"/>
                <a:gd name="connsiteY153" fmla="*/ 4526 h 10000"/>
                <a:gd name="connsiteX154" fmla="*/ 3084 w 10000"/>
                <a:gd name="connsiteY154" fmla="*/ 4590 h 10000"/>
                <a:gd name="connsiteX155" fmla="*/ 3102 w 10000"/>
                <a:gd name="connsiteY155" fmla="*/ 5321 h 10000"/>
                <a:gd name="connsiteX156" fmla="*/ 3128 w 10000"/>
                <a:gd name="connsiteY156" fmla="*/ 5962 h 10000"/>
                <a:gd name="connsiteX157" fmla="*/ 3146 w 10000"/>
                <a:gd name="connsiteY157" fmla="*/ 5859 h 10000"/>
                <a:gd name="connsiteX158" fmla="*/ 3164 w 10000"/>
                <a:gd name="connsiteY158" fmla="*/ 5064 h 10000"/>
                <a:gd name="connsiteX159" fmla="*/ 3182 w 10000"/>
                <a:gd name="connsiteY159" fmla="*/ 4359 h 10000"/>
                <a:gd name="connsiteX160" fmla="*/ 3211 w 10000"/>
                <a:gd name="connsiteY160" fmla="*/ 4013 h 10000"/>
                <a:gd name="connsiteX161" fmla="*/ 3229 w 10000"/>
                <a:gd name="connsiteY161" fmla="*/ 4333 h 10000"/>
                <a:gd name="connsiteX162" fmla="*/ 3247 w 10000"/>
                <a:gd name="connsiteY162" fmla="*/ 4936 h 10000"/>
                <a:gd name="connsiteX163" fmla="*/ 3265 w 10000"/>
                <a:gd name="connsiteY163" fmla="*/ 5603 h 10000"/>
                <a:gd name="connsiteX164" fmla="*/ 3283 w 10000"/>
                <a:gd name="connsiteY164" fmla="*/ 5705 h 10000"/>
                <a:gd name="connsiteX165" fmla="*/ 3308 w 10000"/>
                <a:gd name="connsiteY165" fmla="*/ 5449 h 10000"/>
                <a:gd name="connsiteX166" fmla="*/ 3326 w 10000"/>
                <a:gd name="connsiteY166" fmla="*/ 5103 h 10000"/>
                <a:gd name="connsiteX167" fmla="*/ 3344 w 10000"/>
                <a:gd name="connsiteY167" fmla="*/ 4359 h 10000"/>
                <a:gd name="connsiteX168" fmla="*/ 3362 w 10000"/>
                <a:gd name="connsiteY168" fmla="*/ 3731 h 10000"/>
                <a:gd name="connsiteX169" fmla="*/ 3380 w 10000"/>
                <a:gd name="connsiteY169" fmla="*/ 3923 h 10000"/>
                <a:gd name="connsiteX170" fmla="*/ 3405 w 10000"/>
                <a:gd name="connsiteY170" fmla="*/ 3500 h 10000"/>
                <a:gd name="connsiteX171" fmla="*/ 3424 w 10000"/>
                <a:gd name="connsiteY171" fmla="*/ 2615 h 10000"/>
                <a:gd name="connsiteX172" fmla="*/ 3452 w 10000"/>
                <a:gd name="connsiteY172" fmla="*/ 897 h 10000"/>
                <a:gd name="connsiteX173" fmla="*/ 3470 w 10000"/>
                <a:gd name="connsiteY173" fmla="*/ 1154 h 10000"/>
                <a:gd name="connsiteX174" fmla="*/ 3488 w 10000"/>
                <a:gd name="connsiteY174" fmla="*/ 3987 h 10000"/>
                <a:gd name="connsiteX175" fmla="*/ 3506 w 10000"/>
                <a:gd name="connsiteY175" fmla="*/ 7577 h 10000"/>
                <a:gd name="connsiteX176" fmla="*/ 3525 w 10000"/>
                <a:gd name="connsiteY176" fmla="*/ 9423 h 10000"/>
                <a:gd name="connsiteX177" fmla="*/ 3543 w 10000"/>
                <a:gd name="connsiteY177" fmla="*/ 9167 h 10000"/>
                <a:gd name="connsiteX178" fmla="*/ 3561 w 10000"/>
                <a:gd name="connsiteY178" fmla="*/ 7872 h 10000"/>
                <a:gd name="connsiteX179" fmla="*/ 3586 w 10000"/>
                <a:gd name="connsiteY179" fmla="*/ 6782 h 10000"/>
                <a:gd name="connsiteX180" fmla="*/ 3604 w 10000"/>
                <a:gd name="connsiteY180" fmla="*/ 5897 h 10000"/>
                <a:gd name="connsiteX181" fmla="*/ 3629 w 10000"/>
                <a:gd name="connsiteY181" fmla="*/ 5410 h 10000"/>
                <a:gd name="connsiteX182" fmla="*/ 3647 w 10000"/>
                <a:gd name="connsiteY182" fmla="*/ 5282 h 10000"/>
                <a:gd name="connsiteX183" fmla="*/ 3665 w 10000"/>
                <a:gd name="connsiteY183" fmla="*/ 5346 h 10000"/>
                <a:gd name="connsiteX184" fmla="*/ 3683 w 10000"/>
                <a:gd name="connsiteY184" fmla="*/ 5038 h 10000"/>
                <a:gd name="connsiteX185" fmla="*/ 3701 w 10000"/>
                <a:gd name="connsiteY185" fmla="*/ 4872 h 10000"/>
                <a:gd name="connsiteX186" fmla="*/ 3730 w 10000"/>
                <a:gd name="connsiteY186" fmla="*/ 4718 h 10000"/>
                <a:gd name="connsiteX187" fmla="*/ 3748 w 10000"/>
                <a:gd name="connsiteY187" fmla="*/ 4936 h 10000"/>
                <a:gd name="connsiteX188" fmla="*/ 3766 w 10000"/>
                <a:gd name="connsiteY188" fmla="*/ 5103 h 10000"/>
                <a:gd name="connsiteX189" fmla="*/ 3784 w 10000"/>
                <a:gd name="connsiteY189" fmla="*/ 5474 h 10000"/>
                <a:gd name="connsiteX190" fmla="*/ 3810 w 10000"/>
                <a:gd name="connsiteY190" fmla="*/ 5410 h 10000"/>
                <a:gd name="connsiteX191" fmla="*/ 3828 w 10000"/>
                <a:gd name="connsiteY191" fmla="*/ 5218 h 10000"/>
                <a:gd name="connsiteX192" fmla="*/ 3846 w 10000"/>
                <a:gd name="connsiteY192" fmla="*/ 5000 h 10000"/>
                <a:gd name="connsiteX193" fmla="*/ 3864 w 10000"/>
                <a:gd name="connsiteY193" fmla="*/ 4872 h 10000"/>
                <a:gd name="connsiteX194" fmla="*/ 3882 w 10000"/>
                <a:gd name="connsiteY194" fmla="*/ 4744 h 10000"/>
                <a:gd name="connsiteX195" fmla="*/ 3907 w 10000"/>
                <a:gd name="connsiteY195" fmla="*/ 4808 h 10000"/>
                <a:gd name="connsiteX196" fmla="*/ 3925 w 10000"/>
                <a:gd name="connsiteY196" fmla="*/ 4782 h 10000"/>
                <a:gd name="connsiteX197" fmla="*/ 3943 w 10000"/>
                <a:gd name="connsiteY197" fmla="*/ 4590 h 10000"/>
                <a:gd name="connsiteX198" fmla="*/ 3961 w 10000"/>
                <a:gd name="connsiteY198" fmla="*/ 4654 h 10000"/>
                <a:gd name="connsiteX199" fmla="*/ 3990 w 10000"/>
                <a:gd name="connsiteY199" fmla="*/ 4782 h 10000"/>
                <a:gd name="connsiteX200" fmla="*/ 4008 w 10000"/>
                <a:gd name="connsiteY200" fmla="*/ 4872 h 10000"/>
                <a:gd name="connsiteX201" fmla="*/ 4026 w 10000"/>
                <a:gd name="connsiteY201" fmla="*/ 4179 h 10000"/>
                <a:gd name="connsiteX202" fmla="*/ 4051 w 10000"/>
                <a:gd name="connsiteY202" fmla="*/ 2423 h 10000"/>
                <a:gd name="connsiteX203" fmla="*/ 4069 w 10000"/>
                <a:gd name="connsiteY203" fmla="*/ 923 h 10000"/>
                <a:gd name="connsiteX204" fmla="*/ 4087 w 10000"/>
                <a:gd name="connsiteY204" fmla="*/ 0 h 10000"/>
                <a:gd name="connsiteX205" fmla="*/ 4105 w 10000"/>
                <a:gd name="connsiteY205" fmla="*/ 1051 h 10000"/>
                <a:gd name="connsiteX206" fmla="*/ 4123 w 10000"/>
                <a:gd name="connsiteY206" fmla="*/ 4487 h 10000"/>
                <a:gd name="connsiteX207" fmla="*/ 4141 w 10000"/>
                <a:gd name="connsiteY207" fmla="*/ 7705 h 10000"/>
                <a:gd name="connsiteX208" fmla="*/ 4167 w 10000"/>
                <a:gd name="connsiteY208" fmla="*/ 9397 h 10000"/>
                <a:gd name="connsiteX209" fmla="*/ 4185 w 10000"/>
                <a:gd name="connsiteY209" fmla="*/ 9397 h 10000"/>
                <a:gd name="connsiteX210" fmla="*/ 4203 w 10000"/>
                <a:gd name="connsiteY210" fmla="*/ 8436 h 10000"/>
                <a:gd name="connsiteX211" fmla="*/ 4232 w 10000"/>
                <a:gd name="connsiteY211" fmla="*/ 7679 h 10000"/>
                <a:gd name="connsiteX212" fmla="*/ 4250 w 10000"/>
                <a:gd name="connsiteY212" fmla="*/ 7231 h 10000"/>
                <a:gd name="connsiteX213" fmla="*/ 4268 w 10000"/>
                <a:gd name="connsiteY213" fmla="*/ 6436 h 10000"/>
                <a:gd name="connsiteX214" fmla="*/ 4286 w 10000"/>
                <a:gd name="connsiteY214" fmla="*/ 5538 h 10000"/>
                <a:gd name="connsiteX215" fmla="*/ 4304 w 10000"/>
                <a:gd name="connsiteY215" fmla="*/ 4872 h 10000"/>
                <a:gd name="connsiteX216" fmla="*/ 4329 w 10000"/>
                <a:gd name="connsiteY216" fmla="*/ 4423 h 10000"/>
                <a:gd name="connsiteX217" fmla="*/ 4347 w 10000"/>
                <a:gd name="connsiteY217" fmla="*/ 4462 h 10000"/>
                <a:gd name="connsiteX218" fmla="*/ 4365 w 10000"/>
                <a:gd name="connsiteY218" fmla="*/ 3885 h 10000"/>
                <a:gd name="connsiteX219" fmla="*/ 4383 w 10000"/>
                <a:gd name="connsiteY219" fmla="*/ 2744 h 10000"/>
                <a:gd name="connsiteX220" fmla="*/ 4401 w 10000"/>
                <a:gd name="connsiteY220" fmla="*/ 1949 h 10000"/>
                <a:gd name="connsiteX221" fmla="*/ 4426 w 10000"/>
                <a:gd name="connsiteY221" fmla="*/ 2897 h 10000"/>
                <a:gd name="connsiteX222" fmla="*/ 4444 w 10000"/>
                <a:gd name="connsiteY222" fmla="*/ 5833 h 10000"/>
                <a:gd name="connsiteX223" fmla="*/ 4473 w 10000"/>
                <a:gd name="connsiteY223" fmla="*/ 8000 h 10000"/>
                <a:gd name="connsiteX224" fmla="*/ 4491 w 10000"/>
                <a:gd name="connsiteY224" fmla="*/ 8090 h 10000"/>
                <a:gd name="connsiteX225" fmla="*/ 4509 w 10000"/>
                <a:gd name="connsiteY225" fmla="*/ 7103 h 10000"/>
                <a:gd name="connsiteX226" fmla="*/ 4527 w 10000"/>
                <a:gd name="connsiteY226" fmla="*/ 6205 h 10000"/>
                <a:gd name="connsiteX227" fmla="*/ 4545 w 10000"/>
                <a:gd name="connsiteY227" fmla="*/ 5641 h 10000"/>
                <a:gd name="connsiteX228" fmla="*/ 4563 w 10000"/>
                <a:gd name="connsiteY228" fmla="*/ 5321 h 10000"/>
                <a:gd name="connsiteX229" fmla="*/ 4589 w 10000"/>
                <a:gd name="connsiteY229" fmla="*/ 5154 h 10000"/>
                <a:gd name="connsiteX230" fmla="*/ 4607 w 10000"/>
                <a:gd name="connsiteY230" fmla="*/ 4872 h 10000"/>
                <a:gd name="connsiteX231" fmla="*/ 4625 w 10000"/>
                <a:gd name="connsiteY231" fmla="*/ 4526 h 10000"/>
                <a:gd name="connsiteX232" fmla="*/ 4654 w 10000"/>
                <a:gd name="connsiteY232" fmla="*/ 4333 h 10000"/>
                <a:gd name="connsiteX233" fmla="*/ 4672 w 10000"/>
                <a:gd name="connsiteY233" fmla="*/ 4115 h 10000"/>
                <a:gd name="connsiteX234" fmla="*/ 4686 w 10000"/>
                <a:gd name="connsiteY234" fmla="*/ 3859 h 10000"/>
                <a:gd name="connsiteX235" fmla="*/ 4704 w 10000"/>
                <a:gd name="connsiteY235" fmla="*/ 3692 h 10000"/>
                <a:gd name="connsiteX236" fmla="*/ 4722 w 10000"/>
                <a:gd name="connsiteY236" fmla="*/ 3603 h 10000"/>
                <a:gd name="connsiteX237" fmla="*/ 4751 w 10000"/>
                <a:gd name="connsiteY237" fmla="*/ 3821 h 10000"/>
                <a:gd name="connsiteX238" fmla="*/ 4769 w 10000"/>
                <a:gd name="connsiteY238" fmla="*/ 4590 h 10000"/>
                <a:gd name="connsiteX239" fmla="*/ 4787 w 10000"/>
                <a:gd name="connsiteY239" fmla="*/ 5103 h 10000"/>
                <a:gd name="connsiteX240" fmla="*/ 4805 w 10000"/>
                <a:gd name="connsiteY240" fmla="*/ 5346 h 10000"/>
                <a:gd name="connsiteX241" fmla="*/ 4830 w 10000"/>
                <a:gd name="connsiteY241" fmla="*/ 5474 h 10000"/>
                <a:gd name="connsiteX242" fmla="*/ 4848 w 10000"/>
                <a:gd name="connsiteY242" fmla="*/ 5538 h 10000"/>
                <a:gd name="connsiteX243" fmla="*/ 4867 w 10000"/>
                <a:gd name="connsiteY243" fmla="*/ 5513 h 10000"/>
                <a:gd name="connsiteX244" fmla="*/ 4885 w 10000"/>
                <a:gd name="connsiteY244" fmla="*/ 5218 h 10000"/>
                <a:gd name="connsiteX245" fmla="*/ 4913 w 10000"/>
                <a:gd name="connsiteY245" fmla="*/ 4744 h 10000"/>
                <a:gd name="connsiteX246" fmla="*/ 4931 w 10000"/>
                <a:gd name="connsiteY246" fmla="*/ 4397 h 10000"/>
                <a:gd name="connsiteX247" fmla="*/ 4949 w 10000"/>
                <a:gd name="connsiteY247" fmla="*/ 3821 h 10000"/>
                <a:gd name="connsiteX248" fmla="*/ 4964 w 10000"/>
                <a:gd name="connsiteY248" fmla="*/ 3372 h 10000"/>
                <a:gd name="connsiteX249" fmla="*/ 4982 w 10000"/>
                <a:gd name="connsiteY249" fmla="*/ 3372 h 10000"/>
                <a:gd name="connsiteX250" fmla="*/ 5000 w 10000"/>
                <a:gd name="connsiteY250" fmla="*/ 3795 h 10000"/>
                <a:gd name="connsiteX251" fmla="*/ 5029 w 10000"/>
                <a:gd name="connsiteY251" fmla="*/ 5192 h 10000"/>
                <a:gd name="connsiteX252" fmla="*/ 5054 w 10000"/>
                <a:gd name="connsiteY252" fmla="*/ 6436 h 10000"/>
                <a:gd name="connsiteX253" fmla="*/ 5072 w 10000"/>
                <a:gd name="connsiteY253" fmla="*/ 7321 h 10000"/>
                <a:gd name="connsiteX254" fmla="*/ 5090 w 10000"/>
                <a:gd name="connsiteY254" fmla="*/ 7359 h 10000"/>
                <a:gd name="connsiteX255" fmla="*/ 5108 w 10000"/>
                <a:gd name="connsiteY255" fmla="*/ 6846 h 10000"/>
                <a:gd name="connsiteX256" fmla="*/ 5126 w 10000"/>
                <a:gd name="connsiteY256" fmla="*/ 6179 h 10000"/>
                <a:gd name="connsiteX257" fmla="*/ 5144 w 10000"/>
                <a:gd name="connsiteY257" fmla="*/ 5897 h 10000"/>
                <a:gd name="connsiteX258" fmla="*/ 5162 w 10000"/>
                <a:gd name="connsiteY258" fmla="*/ 5538 h 10000"/>
                <a:gd name="connsiteX259" fmla="*/ 5191 w 10000"/>
                <a:gd name="connsiteY259" fmla="*/ 4590 h 10000"/>
                <a:gd name="connsiteX260" fmla="*/ 5209 w 10000"/>
                <a:gd name="connsiteY260" fmla="*/ 3064 h 10000"/>
                <a:gd name="connsiteX261" fmla="*/ 5227 w 10000"/>
                <a:gd name="connsiteY261" fmla="*/ 2615 h 10000"/>
                <a:gd name="connsiteX262" fmla="*/ 5253 w 10000"/>
                <a:gd name="connsiteY262" fmla="*/ 3474 h 10000"/>
                <a:gd name="connsiteX263" fmla="*/ 5271 w 10000"/>
                <a:gd name="connsiteY263" fmla="*/ 4359 h 10000"/>
                <a:gd name="connsiteX264" fmla="*/ 5289 w 10000"/>
                <a:gd name="connsiteY264" fmla="*/ 5321 h 10000"/>
                <a:gd name="connsiteX265" fmla="*/ 5307 w 10000"/>
                <a:gd name="connsiteY265" fmla="*/ 7013 h 10000"/>
                <a:gd name="connsiteX266" fmla="*/ 5332 w 10000"/>
                <a:gd name="connsiteY266" fmla="*/ 8179 h 10000"/>
                <a:gd name="connsiteX267" fmla="*/ 5350 w 10000"/>
                <a:gd name="connsiteY267" fmla="*/ 8115 h 10000"/>
                <a:gd name="connsiteX268" fmla="*/ 5368 w 10000"/>
                <a:gd name="connsiteY268" fmla="*/ 7256 h 10000"/>
                <a:gd name="connsiteX269" fmla="*/ 5386 w 10000"/>
                <a:gd name="connsiteY269" fmla="*/ 6269 h 10000"/>
                <a:gd name="connsiteX270" fmla="*/ 5404 w 10000"/>
                <a:gd name="connsiteY270" fmla="*/ 5410 h 10000"/>
                <a:gd name="connsiteX271" fmla="*/ 5422 w 10000"/>
                <a:gd name="connsiteY271" fmla="*/ 4974 h 10000"/>
                <a:gd name="connsiteX272" fmla="*/ 5451 w 10000"/>
                <a:gd name="connsiteY272" fmla="*/ 4551 h 10000"/>
                <a:gd name="connsiteX273" fmla="*/ 5469 w 10000"/>
                <a:gd name="connsiteY273" fmla="*/ 4231 h 10000"/>
                <a:gd name="connsiteX274" fmla="*/ 5487 w 10000"/>
                <a:gd name="connsiteY274" fmla="*/ 3885 h 10000"/>
                <a:gd name="connsiteX275" fmla="*/ 5512 w 10000"/>
                <a:gd name="connsiteY275" fmla="*/ 3667 h 10000"/>
                <a:gd name="connsiteX276" fmla="*/ 5530 w 10000"/>
                <a:gd name="connsiteY276" fmla="*/ 3218 h 10000"/>
                <a:gd name="connsiteX277" fmla="*/ 5548 w 10000"/>
                <a:gd name="connsiteY277" fmla="*/ 3192 h 10000"/>
                <a:gd name="connsiteX278" fmla="*/ 5566 w 10000"/>
                <a:gd name="connsiteY278" fmla="*/ 3731 h 10000"/>
                <a:gd name="connsiteX279" fmla="*/ 5592 w 10000"/>
                <a:gd name="connsiteY279" fmla="*/ 4615 h 10000"/>
                <a:gd name="connsiteX280" fmla="*/ 5610 w 10000"/>
                <a:gd name="connsiteY280" fmla="*/ 5321 h 10000"/>
                <a:gd name="connsiteX281" fmla="*/ 5628 w 10000"/>
                <a:gd name="connsiteY281" fmla="*/ 5731 h 10000"/>
                <a:gd name="connsiteX282" fmla="*/ 5657 w 10000"/>
                <a:gd name="connsiteY282" fmla="*/ 6090 h 10000"/>
                <a:gd name="connsiteX283" fmla="*/ 5675 w 10000"/>
                <a:gd name="connsiteY283" fmla="*/ 6026 h 10000"/>
                <a:gd name="connsiteX284" fmla="*/ 5693 w 10000"/>
                <a:gd name="connsiteY284" fmla="*/ 5321 h 10000"/>
                <a:gd name="connsiteX285" fmla="*/ 5711 w 10000"/>
                <a:gd name="connsiteY285" fmla="*/ 4397 h 10000"/>
                <a:gd name="connsiteX286" fmla="*/ 5729 w 10000"/>
                <a:gd name="connsiteY286" fmla="*/ 4077 h 10000"/>
                <a:gd name="connsiteX287" fmla="*/ 5747 w 10000"/>
                <a:gd name="connsiteY287" fmla="*/ 4051 h 10000"/>
                <a:gd name="connsiteX288" fmla="*/ 5772 w 10000"/>
                <a:gd name="connsiteY288" fmla="*/ 4974 h 10000"/>
                <a:gd name="connsiteX289" fmla="*/ 5790 w 10000"/>
                <a:gd name="connsiteY289" fmla="*/ 5897 h 10000"/>
                <a:gd name="connsiteX290" fmla="*/ 5808 w 10000"/>
                <a:gd name="connsiteY290" fmla="*/ 5795 h 10000"/>
                <a:gd name="connsiteX291" fmla="*/ 5826 w 10000"/>
                <a:gd name="connsiteY291" fmla="*/ 5321 h 10000"/>
                <a:gd name="connsiteX292" fmla="*/ 5851 w 10000"/>
                <a:gd name="connsiteY292" fmla="*/ 5064 h 10000"/>
                <a:gd name="connsiteX293" fmla="*/ 5869 w 10000"/>
                <a:gd name="connsiteY293" fmla="*/ 5321 h 10000"/>
                <a:gd name="connsiteX294" fmla="*/ 5887 w 10000"/>
                <a:gd name="connsiteY294" fmla="*/ 5154 h 10000"/>
                <a:gd name="connsiteX295" fmla="*/ 5905 w 10000"/>
                <a:gd name="connsiteY295" fmla="*/ 4936 h 10000"/>
                <a:gd name="connsiteX296" fmla="*/ 5934 w 10000"/>
                <a:gd name="connsiteY296" fmla="*/ 4462 h 10000"/>
                <a:gd name="connsiteX297" fmla="*/ 6068 w 10000"/>
                <a:gd name="connsiteY297" fmla="*/ 4846 h 10000"/>
                <a:gd name="connsiteX298" fmla="*/ 6093 w 10000"/>
                <a:gd name="connsiteY298" fmla="*/ 4487 h 10000"/>
                <a:gd name="connsiteX299" fmla="*/ 6194 w 10000"/>
                <a:gd name="connsiteY299" fmla="*/ 4013 h 10000"/>
                <a:gd name="connsiteX300" fmla="*/ 6212 w 10000"/>
                <a:gd name="connsiteY300" fmla="*/ 3064 h 10000"/>
                <a:gd name="connsiteX301" fmla="*/ 6273 w 10000"/>
                <a:gd name="connsiteY301" fmla="*/ 5923 h 10000"/>
                <a:gd name="connsiteX302" fmla="*/ 6291 w 10000"/>
                <a:gd name="connsiteY302" fmla="*/ 7321 h 10000"/>
                <a:gd name="connsiteX303" fmla="*/ 6310 w 10000"/>
                <a:gd name="connsiteY303" fmla="*/ 7641 h 10000"/>
                <a:gd name="connsiteX304" fmla="*/ 6328 w 10000"/>
                <a:gd name="connsiteY304" fmla="*/ 7359 h 10000"/>
                <a:gd name="connsiteX305" fmla="*/ 6346 w 10000"/>
                <a:gd name="connsiteY305" fmla="*/ 5833 h 10000"/>
                <a:gd name="connsiteX306" fmla="*/ 6454 w 10000"/>
                <a:gd name="connsiteY306" fmla="*/ 6436 h 10000"/>
                <a:gd name="connsiteX307" fmla="*/ 6472 w 10000"/>
                <a:gd name="connsiteY307" fmla="*/ 8628 h 10000"/>
                <a:gd name="connsiteX308" fmla="*/ 6490 w 10000"/>
                <a:gd name="connsiteY308" fmla="*/ 9077 h 10000"/>
                <a:gd name="connsiteX309" fmla="*/ 6515 w 10000"/>
                <a:gd name="connsiteY309" fmla="*/ 8603 h 10000"/>
                <a:gd name="connsiteX310" fmla="*/ 6533 w 10000"/>
                <a:gd name="connsiteY310" fmla="*/ 7679 h 10000"/>
                <a:gd name="connsiteX311" fmla="*/ 6551 w 10000"/>
                <a:gd name="connsiteY311" fmla="*/ 6846 h 10000"/>
                <a:gd name="connsiteX312" fmla="*/ 6569 w 10000"/>
                <a:gd name="connsiteY312" fmla="*/ 6090 h 10000"/>
                <a:gd name="connsiteX313" fmla="*/ 6587 w 10000"/>
                <a:gd name="connsiteY313" fmla="*/ 5128 h 10000"/>
                <a:gd name="connsiteX314" fmla="*/ 6605 w 10000"/>
                <a:gd name="connsiteY314" fmla="*/ 4013 h 10000"/>
                <a:gd name="connsiteX315" fmla="*/ 6631 w 10000"/>
                <a:gd name="connsiteY315" fmla="*/ 3372 h 10000"/>
                <a:gd name="connsiteX316" fmla="*/ 6696 w 10000"/>
                <a:gd name="connsiteY316" fmla="*/ 4551 h 10000"/>
                <a:gd name="connsiteX317" fmla="*/ 6714 w 10000"/>
                <a:gd name="connsiteY317" fmla="*/ 4333 h 10000"/>
                <a:gd name="connsiteX318" fmla="*/ 6750 w 10000"/>
                <a:gd name="connsiteY318" fmla="*/ 4333 h 10000"/>
                <a:gd name="connsiteX319" fmla="*/ 6890 w 10000"/>
                <a:gd name="connsiteY319" fmla="*/ 4526 h 10000"/>
                <a:gd name="connsiteX320" fmla="*/ 6955 w 10000"/>
                <a:gd name="connsiteY320" fmla="*/ 5513 h 10000"/>
                <a:gd name="connsiteX321" fmla="*/ 6973 w 10000"/>
                <a:gd name="connsiteY321" fmla="*/ 6051 h 10000"/>
                <a:gd name="connsiteX322" fmla="*/ 6991 w 10000"/>
                <a:gd name="connsiteY322" fmla="*/ 5897 h 10000"/>
                <a:gd name="connsiteX323" fmla="*/ 7009 w 10000"/>
                <a:gd name="connsiteY323" fmla="*/ 5577 h 10000"/>
                <a:gd name="connsiteX324" fmla="*/ 7027 w 10000"/>
                <a:gd name="connsiteY324" fmla="*/ 5321 h 10000"/>
                <a:gd name="connsiteX325" fmla="*/ 7053 w 10000"/>
                <a:gd name="connsiteY325" fmla="*/ 4936 h 10000"/>
                <a:gd name="connsiteX326" fmla="*/ 7071 w 10000"/>
                <a:gd name="connsiteY326" fmla="*/ 4654 h 10000"/>
                <a:gd name="connsiteX327" fmla="*/ 7089 w 10000"/>
                <a:gd name="connsiteY327" fmla="*/ 4526 h 10000"/>
                <a:gd name="connsiteX328" fmla="*/ 7118 w 10000"/>
                <a:gd name="connsiteY328" fmla="*/ 4487 h 10000"/>
                <a:gd name="connsiteX329" fmla="*/ 7136 w 10000"/>
                <a:gd name="connsiteY329" fmla="*/ 4590 h 10000"/>
                <a:gd name="connsiteX330" fmla="*/ 7154 w 10000"/>
                <a:gd name="connsiteY330" fmla="*/ 5218 h 10000"/>
                <a:gd name="connsiteX331" fmla="*/ 7168 w 10000"/>
                <a:gd name="connsiteY331" fmla="*/ 5218 h 10000"/>
                <a:gd name="connsiteX332" fmla="*/ 7186 w 10000"/>
                <a:gd name="connsiteY332" fmla="*/ 4654 h 10000"/>
                <a:gd name="connsiteX333" fmla="*/ 7215 w 10000"/>
                <a:gd name="connsiteY333" fmla="*/ 4423 h 10000"/>
                <a:gd name="connsiteX334" fmla="*/ 7233 w 10000"/>
                <a:gd name="connsiteY334" fmla="*/ 4654 h 10000"/>
                <a:gd name="connsiteX335" fmla="*/ 7251 w 10000"/>
                <a:gd name="connsiteY335" fmla="*/ 5154 h 10000"/>
                <a:gd name="connsiteX336" fmla="*/ 7276 w 10000"/>
                <a:gd name="connsiteY336" fmla="*/ 5731 h 10000"/>
                <a:gd name="connsiteX337" fmla="*/ 7294 w 10000"/>
                <a:gd name="connsiteY337" fmla="*/ 6051 h 10000"/>
                <a:gd name="connsiteX338" fmla="*/ 7312 w 10000"/>
                <a:gd name="connsiteY338" fmla="*/ 5962 h 10000"/>
                <a:gd name="connsiteX339" fmla="*/ 7330 w 10000"/>
                <a:gd name="connsiteY339" fmla="*/ 5897 h 10000"/>
                <a:gd name="connsiteX340" fmla="*/ 7348 w 10000"/>
                <a:gd name="connsiteY340" fmla="*/ 5321 h 10000"/>
                <a:gd name="connsiteX341" fmla="*/ 7367 w 10000"/>
                <a:gd name="connsiteY341" fmla="*/ 4679 h 10000"/>
                <a:gd name="connsiteX342" fmla="*/ 7395 w 10000"/>
                <a:gd name="connsiteY342" fmla="*/ 4115 h 10000"/>
                <a:gd name="connsiteX343" fmla="*/ 7413 w 10000"/>
                <a:gd name="connsiteY343" fmla="*/ 3474 h 10000"/>
                <a:gd name="connsiteX344" fmla="*/ 7431 w 10000"/>
                <a:gd name="connsiteY344" fmla="*/ 3410 h 10000"/>
                <a:gd name="connsiteX345" fmla="*/ 7446 w 10000"/>
                <a:gd name="connsiteY345" fmla="*/ 4808 h 10000"/>
                <a:gd name="connsiteX346" fmla="*/ 7475 w 10000"/>
                <a:gd name="connsiteY346" fmla="*/ 6090 h 10000"/>
                <a:gd name="connsiteX347" fmla="*/ 7493 w 10000"/>
                <a:gd name="connsiteY347" fmla="*/ 5833 h 10000"/>
                <a:gd name="connsiteX348" fmla="*/ 7511 w 10000"/>
                <a:gd name="connsiteY348" fmla="*/ 4359 h 10000"/>
                <a:gd name="connsiteX349" fmla="*/ 7536 w 10000"/>
                <a:gd name="connsiteY349" fmla="*/ 2705 h 10000"/>
                <a:gd name="connsiteX350" fmla="*/ 7554 w 10000"/>
                <a:gd name="connsiteY350" fmla="*/ 1974 h 10000"/>
                <a:gd name="connsiteX351" fmla="*/ 7572 w 10000"/>
                <a:gd name="connsiteY351" fmla="*/ 4013 h 10000"/>
                <a:gd name="connsiteX352" fmla="*/ 7590 w 10000"/>
                <a:gd name="connsiteY352" fmla="*/ 6372 h 10000"/>
                <a:gd name="connsiteX353" fmla="*/ 7608 w 10000"/>
                <a:gd name="connsiteY353" fmla="*/ 7808 h 10000"/>
                <a:gd name="connsiteX354" fmla="*/ 7626 w 10000"/>
                <a:gd name="connsiteY354" fmla="*/ 7577 h 10000"/>
                <a:gd name="connsiteX355" fmla="*/ 7655 w 10000"/>
                <a:gd name="connsiteY355" fmla="*/ 7295 h 10000"/>
                <a:gd name="connsiteX356" fmla="*/ 7673 w 10000"/>
                <a:gd name="connsiteY356" fmla="*/ 7321 h 10000"/>
                <a:gd name="connsiteX357" fmla="*/ 7691 w 10000"/>
                <a:gd name="connsiteY357" fmla="*/ 7551 h 10000"/>
                <a:gd name="connsiteX358" fmla="*/ 7716 w 10000"/>
                <a:gd name="connsiteY358" fmla="*/ 7679 h 10000"/>
                <a:gd name="connsiteX359" fmla="*/ 7734 w 10000"/>
                <a:gd name="connsiteY359" fmla="*/ 7231 h 10000"/>
                <a:gd name="connsiteX360" fmla="*/ 7753 w 10000"/>
                <a:gd name="connsiteY360" fmla="*/ 6526 h 10000"/>
                <a:gd name="connsiteX361" fmla="*/ 7771 w 10000"/>
                <a:gd name="connsiteY361" fmla="*/ 5859 h 10000"/>
                <a:gd name="connsiteX362" fmla="*/ 7796 w 10000"/>
                <a:gd name="connsiteY362" fmla="*/ 5154 h 10000"/>
                <a:gd name="connsiteX363" fmla="*/ 7814 w 10000"/>
                <a:gd name="connsiteY363" fmla="*/ 4615 h 10000"/>
                <a:gd name="connsiteX364" fmla="*/ 7832 w 10000"/>
                <a:gd name="connsiteY364" fmla="*/ 3949 h 10000"/>
                <a:gd name="connsiteX365" fmla="*/ 7850 w 10000"/>
                <a:gd name="connsiteY365" fmla="*/ 3474 h 10000"/>
                <a:gd name="connsiteX366" fmla="*/ 7868 w 10000"/>
                <a:gd name="connsiteY366" fmla="*/ 2936 h 10000"/>
                <a:gd name="connsiteX367" fmla="*/ 7897 w 10000"/>
                <a:gd name="connsiteY367" fmla="*/ 2808 h 10000"/>
                <a:gd name="connsiteX368" fmla="*/ 7915 w 10000"/>
                <a:gd name="connsiteY368" fmla="*/ 3474 h 10000"/>
                <a:gd name="connsiteX369" fmla="*/ 7933 w 10000"/>
                <a:gd name="connsiteY369" fmla="*/ 4462 h 10000"/>
                <a:gd name="connsiteX370" fmla="*/ 7951 w 10000"/>
                <a:gd name="connsiteY370" fmla="*/ 4590 h 10000"/>
                <a:gd name="connsiteX371" fmla="*/ 7976 w 10000"/>
                <a:gd name="connsiteY371" fmla="*/ 4333 h 10000"/>
                <a:gd name="connsiteX372" fmla="*/ 7994 w 10000"/>
                <a:gd name="connsiteY372" fmla="*/ 4295 h 10000"/>
                <a:gd name="connsiteX373" fmla="*/ 8012 w 10000"/>
                <a:gd name="connsiteY373" fmla="*/ 4205 h 10000"/>
                <a:gd name="connsiteX374" fmla="*/ 8030 w 10000"/>
                <a:gd name="connsiteY374" fmla="*/ 3949 h 10000"/>
                <a:gd name="connsiteX375" fmla="*/ 8048 w 10000"/>
                <a:gd name="connsiteY375" fmla="*/ 4654 h 10000"/>
                <a:gd name="connsiteX376" fmla="*/ 8074 w 10000"/>
                <a:gd name="connsiteY376" fmla="*/ 5282 h 10000"/>
                <a:gd name="connsiteX377" fmla="*/ 8092 w 10000"/>
                <a:gd name="connsiteY377" fmla="*/ 6051 h 10000"/>
                <a:gd name="connsiteX378" fmla="*/ 8120 w 10000"/>
                <a:gd name="connsiteY378" fmla="*/ 6718 h 10000"/>
                <a:gd name="connsiteX379" fmla="*/ 8139 w 10000"/>
                <a:gd name="connsiteY379" fmla="*/ 6821 h 10000"/>
                <a:gd name="connsiteX380" fmla="*/ 8157 w 10000"/>
                <a:gd name="connsiteY380" fmla="*/ 6462 h 10000"/>
                <a:gd name="connsiteX381" fmla="*/ 8175 w 10000"/>
                <a:gd name="connsiteY381" fmla="*/ 5321 h 10000"/>
                <a:gd name="connsiteX382" fmla="*/ 8193 w 10000"/>
                <a:gd name="connsiteY382" fmla="*/ 2769 h 10000"/>
                <a:gd name="connsiteX383" fmla="*/ 8211 w 10000"/>
                <a:gd name="connsiteY383" fmla="*/ 1244 h 10000"/>
                <a:gd name="connsiteX384" fmla="*/ 8229 w 10000"/>
                <a:gd name="connsiteY384" fmla="*/ 962 h 10000"/>
                <a:gd name="connsiteX385" fmla="*/ 8254 w 10000"/>
                <a:gd name="connsiteY385" fmla="*/ 3603 h 10000"/>
                <a:gd name="connsiteX386" fmla="*/ 8272 w 10000"/>
                <a:gd name="connsiteY386" fmla="*/ 6846 h 10000"/>
                <a:gd name="connsiteX387" fmla="*/ 8297 w 10000"/>
                <a:gd name="connsiteY387" fmla="*/ 8282 h 10000"/>
                <a:gd name="connsiteX388" fmla="*/ 8315 w 10000"/>
                <a:gd name="connsiteY388" fmla="*/ 8218 h 10000"/>
                <a:gd name="connsiteX389" fmla="*/ 8333 w 10000"/>
                <a:gd name="connsiteY389" fmla="*/ 7679 h 10000"/>
                <a:gd name="connsiteX390" fmla="*/ 8351 w 10000"/>
                <a:gd name="connsiteY390" fmla="*/ 7038 h 10000"/>
                <a:gd name="connsiteX391" fmla="*/ 8369 w 10000"/>
                <a:gd name="connsiteY391" fmla="*/ 6436 h 10000"/>
                <a:gd name="connsiteX392" fmla="*/ 8398 w 10000"/>
                <a:gd name="connsiteY392" fmla="*/ 6115 h 10000"/>
                <a:gd name="connsiteX393" fmla="*/ 8416 w 10000"/>
                <a:gd name="connsiteY393" fmla="*/ 5833 h 10000"/>
                <a:gd name="connsiteX394" fmla="*/ 8434 w 10000"/>
                <a:gd name="connsiteY394" fmla="*/ 5449 h 10000"/>
                <a:gd name="connsiteX395" fmla="*/ 8452 w 10000"/>
                <a:gd name="connsiteY395" fmla="*/ 4872 h 10000"/>
                <a:gd name="connsiteX396" fmla="*/ 8470 w 10000"/>
                <a:gd name="connsiteY396" fmla="*/ 4333 h 10000"/>
                <a:gd name="connsiteX397" fmla="*/ 8496 w 10000"/>
                <a:gd name="connsiteY397" fmla="*/ 3795 h 10000"/>
                <a:gd name="connsiteX398" fmla="*/ 8514 w 10000"/>
                <a:gd name="connsiteY398" fmla="*/ 3538 h 10000"/>
                <a:gd name="connsiteX399" fmla="*/ 8532 w 10000"/>
                <a:gd name="connsiteY399" fmla="*/ 3244 h 10000"/>
                <a:gd name="connsiteX400" fmla="*/ 8557 w 10000"/>
                <a:gd name="connsiteY400" fmla="*/ 3372 h 10000"/>
                <a:gd name="connsiteX401" fmla="*/ 8575 w 10000"/>
                <a:gd name="connsiteY401" fmla="*/ 3244 h 10000"/>
                <a:gd name="connsiteX402" fmla="*/ 8593 w 10000"/>
                <a:gd name="connsiteY402" fmla="*/ 2513 h 10000"/>
                <a:gd name="connsiteX403" fmla="*/ 8611 w 10000"/>
                <a:gd name="connsiteY403" fmla="*/ 2897 h 10000"/>
                <a:gd name="connsiteX404" fmla="*/ 8629 w 10000"/>
                <a:gd name="connsiteY404" fmla="*/ 5128 h 10000"/>
                <a:gd name="connsiteX405" fmla="*/ 8658 w 10000"/>
                <a:gd name="connsiteY405" fmla="*/ 6846 h 10000"/>
                <a:gd name="connsiteX406" fmla="*/ 8676 w 10000"/>
                <a:gd name="connsiteY406" fmla="*/ 7038 h 10000"/>
                <a:gd name="connsiteX407" fmla="*/ 8694 w 10000"/>
                <a:gd name="connsiteY407" fmla="*/ 6821 h 10000"/>
                <a:gd name="connsiteX408" fmla="*/ 8719 w 10000"/>
                <a:gd name="connsiteY408" fmla="*/ 6051 h 10000"/>
                <a:gd name="connsiteX409" fmla="*/ 8737 w 10000"/>
                <a:gd name="connsiteY409" fmla="*/ 4974 h 10000"/>
                <a:gd name="connsiteX410" fmla="*/ 8755 w 10000"/>
                <a:gd name="connsiteY410" fmla="*/ 3885 h 10000"/>
                <a:gd name="connsiteX411" fmla="*/ 8773 w 10000"/>
                <a:gd name="connsiteY411" fmla="*/ 3795 h 10000"/>
                <a:gd name="connsiteX412" fmla="*/ 8791 w 10000"/>
                <a:gd name="connsiteY412" fmla="*/ 4910 h 10000"/>
                <a:gd name="connsiteX413" fmla="*/ 8810 w 10000"/>
                <a:gd name="connsiteY413" fmla="*/ 6590 h 10000"/>
                <a:gd name="connsiteX414" fmla="*/ 8835 w 10000"/>
                <a:gd name="connsiteY414" fmla="*/ 7705 h 10000"/>
                <a:gd name="connsiteX415" fmla="*/ 8853 w 10000"/>
                <a:gd name="connsiteY415" fmla="*/ 7641 h 10000"/>
                <a:gd name="connsiteX416" fmla="*/ 8871 w 10000"/>
                <a:gd name="connsiteY416" fmla="*/ 6974 h 10000"/>
                <a:gd name="connsiteX417" fmla="*/ 8889 w 10000"/>
                <a:gd name="connsiteY417" fmla="*/ 6244 h 10000"/>
                <a:gd name="connsiteX418" fmla="*/ 8918 w 10000"/>
                <a:gd name="connsiteY418" fmla="*/ 5667 h 10000"/>
                <a:gd name="connsiteX419" fmla="*/ 8936 w 10000"/>
                <a:gd name="connsiteY419" fmla="*/ 5282 h 10000"/>
                <a:gd name="connsiteX420" fmla="*/ 8954 w 10000"/>
                <a:gd name="connsiteY420" fmla="*/ 4782 h 10000"/>
                <a:gd name="connsiteX421" fmla="*/ 8972 w 10000"/>
                <a:gd name="connsiteY421" fmla="*/ 3987 h 10000"/>
                <a:gd name="connsiteX422" fmla="*/ 8997 w 10000"/>
                <a:gd name="connsiteY422" fmla="*/ 3244 h 10000"/>
                <a:gd name="connsiteX423" fmla="*/ 9015 w 10000"/>
                <a:gd name="connsiteY423" fmla="*/ 2872 h 10000"/>
                <a:gd name="connsiteX424" fmla="*/ 9033 w 10000"/>
                <a:gd name="connsiteY424" fmla="*/ 2962 h 10000"/>
                <a:gd name="connsiteX425" fmla="*/ 9051 w 10000"/>
                <a:gd name="connsiteY425" fmla="*/ 3667 h 10000"/>
                <a:gd name="connsiteX426" fmla="*/ 9069 w 10000"/>
                <a:gd name="connsiteY426" fmla="*/ 5321 h 10000"/>
                <a:gd name="connsiteX427" fmla="*/ 9098 w 10000"/>
                <a:gd name="connsiteY427" fmla="*/ 6462 h 10000"/>
                <a:gd name="connsiteX428" fmla="*/ 9113 w 10000"/>
                <a:gd name="connsiteY428" fmla="*/ 6051 h 10000"/>
                <a:gd name="connsiteX429" fmla="*/ 9141 w 10000"/>
                <a:gd name="connsiteY429" fmla="*/ 5103 h 10000"/>
                <a:gd name="connsiteX430" fmla="*/ 9159 w 10000"/>
                <a:gd name="connsiteY430" fmla="*/ 4551 h 10000"/>
                <a:gd name="connsiteX431" fmla="*/ 9177 w 10000"/>
                <a:gd name="connsiteY431" fmla="*/ 4974 h 10000"/>
                <a:gd name="connsiteX432" fmla="*/ 9196 w 10000"/>
                <a:gd name="connsiteY432" fmla="*/ 5897 h 10000"/>
                <a:gd name="connsiteX433" fmla="*/ 9214 w 10000"/>
                <a:gd name="connsiteY433" fmla="*/ 6179 h 10000"/>
                <a:gd name="connsiteX434" fmla="*/ 9232 w 10000"/>
                <a:gd name="connsiteY434" fmla="*/ 5667 h 10000"/>
                <a:gd name="connsiteX435" fmla="*/ 9257 w 10000"/>
                <a:gd name="connsiteY435" fmla="*/ 5154 h 10000"/>
                <a:gd name="connsiteX436" fmla="*/ 9275 w 10000"/>
                <a:gd name="connsiteY436" fmla="*/ 4910 h 10000"/>
                <a:gd name="connsiteX437" fmla="*/ 9293 w 10000"/>
                <a:gd name="connsiteY437" fmla="*/ 4718 h 10000"/>
                <a:gd name="connsiteX438" fmla="*/ 9322 w 10000"/>
                <a:gd name="connsiteY438" fmla="*/ 4462 h 10000"/>
                <a:gd name="connsiteX439" fmla="*/ 9340 w 10000"/>
                <a:gd name="connsiteY439" fmla="*/ 4179 h 10000"/>
                <a:gd name="connsiteX440" fmla="*/ 9358 w 10000"/>
                <a:gd name="connsiteY440" fmla="*/ 4115 h 10000"/>
                <a:gd name="connsiteX441" fmla="*/ 9376 w 10000"/>
                <a:gd name="connsiteY441" fmla="*/ 4141 h 10000"/>
                <a:gd name="connsiteX442" fmla="*/ 9390 w 10000"/>
                <a:gd name="connsiteY442" fmla="*/ 4462 h 10000"/>
                <a:gd name="connsiteX443" fmla="*/ 9419 w 10000"/>
                <a:gd name="connsiteY443" fmla="*/ 4782 h 10000"/>
                <a:gd name="connsiteX444" fmla="*/ 9437 w 10000"/>
                <a:gd name="connsiteY444" fmla="*/ 5410 h 10000"/>
                <a:gd name="connsiteX445" fmla="*/ 9455 w 10000"/>
                <a:gd name="connsiteY445" fmla="*/ 6090 h 10000"/>
                <a:gd name="connsiteX446" fmla="*/ 9473 w 10000"/>
                <a:gd name="connsiteY446" fmla="*/ 6308 h 10000"/>
                <a:gd name="connsiteX447" fmla="*/ 9491 w 10000"/>
                <a:gd name="connsiteY447" fmla="*/ 6026 h 10000"/>
                <a:gd name="connsiteX448" fmla="*/ 9517 w 10000"/>
                <a:gd name="connsiteY448" fmla="*/ 5321 h 10000"/>
                <a:gd name="connsiteX449" fmla="*/ 9535 w 10000"/>
                <a:gd name="connsiteY449" fmla="*/ 4936 h 10000"/>
                <a:gd name="connsiteX450" fmla="*/ 9553 w 10000"/>
                <a:gd name="connsiteY450" fmla="*/ 4782 h 10000"/>
                <a:gd name="connsiteX451" fmla="*/ 9582 w 10000"/>
                <a:gd name="connsiteY451" fmla="*/ 5000 h 10000"/>
                <a:gd name="connsiteX452" fmla="*/ 9600 w 10000"/>
                <a:gd name="connsiteY452" fmla="*/ 5218 h 10000"/>
                <a:gd name="connsiteX453" fmla="*/ 9618 w 10000"/>
                <a:gd name="connsiteY453" fmla="*/ 5192 h 10000"/>
                <a:gd name="connsiteX454" fmla="*/ 9636 w 10000"/>
                <a:gd name="connsiteY454" fmla="*/ 5346 h 10000"/>
                <a:gd name="connsiteX455" fmla="*/ 9654 w 10000"/>
                <a:gd name="connsiteY455" fmla="*/ 5128 h 10000"/>
                <a:gd name="connsiteX456" fmla="*/ 9679 w 10000"/>
                <a:gd name="connsiteY456" fmla="*/ 4974 h 10000"/>
                <a:gd name="connsiteX457" fmla="*/ 9697 w 10000"/>
                <a:gd name="connsiteY457" fmla="*/ 4936 h 10000"/>
                <a:gd name="connsiteX458" fmla="*/ 9722 w 10000"/>
                <a:gd name="connsiteY458" fmla="*/ 5000 h 10000"/>
                <a:gd name="connsiteX459" fmla="*/ 9740 w 10000"/>
                <a:gd name="connsiteY459" fmla="*/ 4872 h 10000"/>
                <a:gd name="connsiteX460" fmla="*/ 9758 w 10000"/>
                <a:gd name="connsiteY460" fmla="*/ 4679 h 10000"/>
                <a:gd name="connsiteX461" fmla="*/ 9776 w 10000"/>
                <a:gd name="connsiteY461" fmla="*/ 4744 h 10000"/>
                <a:gd name="connsiteX462" fmla="*/ 9794 w 10000"/>
                <a:gd name="connsiteY462" fmla="*/ 4974 h 10000"/>
                <a:gd name="connsiteX463" fmla="*/ 9812 w 10000"/>
                <a:gd name="connsiteY463" fmla="*/ 4910 h 10000"/>
                <a:gd name="connsiteX464" fmla="*/ 9830 w 10000"/>
                <a:gd name="connsiteY464" fmla="*/ 4872 h 10000"/>
                <a:gd name="connsiteX465" fmla="*/ 9859 w 10000"/>
                <a:gd name="connsiteY465" fmla="*/ 4654 h 10000"/>
                <a:gd name="connsiteX466" fmla="*/ 9877 w 10000"/>
                <a:gd name="connsiteY466" fmla="*/ 4397 h 10000"/>
                <a:gd name="connsiteX467" fmla="*/ 9895 w 10000"/>
                <a:gd name="connsiteY467" fmla="*/ 4590 h 10000"/>
                <a:gd name="connsiteX468" fmla="*/ 9913 w 10000"/>
                <a:gd name="connsiteY468" fmla="*/ 4679 h 10000"/>
                <a:gd name="connsiteX469" fmla="*/ 9939 w 10000"/>
                <a:gd name="connsiteY469" fmla="*/ 4744 h 10000"/>
                <a:gd name="connsiteX470" fmla="*/ 9957 w 10000"/>
                <a:gd name="connsiteY470" fmla="*/ 4782 h 10000"/>
                <a:gd name="connsiteX471" fmla="*/ 9975 w 10000"/>
                <a:gd name="connsiteY471" fmla="*/ 4744 h 10000"/>
                <a:gd name="connsiteX472" fmla="*/ 10000 w 10000"/>
                <a:gd name="connsiteY472" fmla="*/ 534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6 w 10000"/>
                <a:gd name="connsiteY11" fmla="*/ 6333 h 10000"/>
                <a:gd name="connsiteX12" fmla="*/ 245 w 10000"/>
                <a:gd name="connsiteY12" fmla="*/ 6115 h 10000"/>
                <a:gd name="connsiteX13" fmla="*/ 260 w 10000"/>
                <a:gd name="connsiteY13" fmla="*/ 5667 h 10000"/>
                <a:gd name="connsiteX14" fmla="*/ 278 w 10000"/>
                <a:gd name="connsiteY14" fmla="*/ 5385 h 10000"/>
                <a:gd name="connsiteX15" fmla="*/ 296 w 10000"/>
                <a:gd name="connsiteY15" fmla="*/ 4872 h 10000"/>
                <a:gd name="connsiteX16" fmla="*/ 314 w 10000"/>
                <a:gd name="connsiteY16" fmla="*/ 4013 h 10000"/>
                <a:gd name="connsiteX17" fmla="*/ 343 w 10000"/>
                <a:gd name="connsiteY17" fmla="*/ 3795 h 10000"/>
                <a:gd name="connsiteX18" fmla="*/ 361 w 10000"/>
                <a:gd name="connsiteY18" fmla="*/ 3859 h 10000"/>
                <a:gd name="connsiteX19" fmla="*/ 379 w 10000"/>
                <a:gd name="connsiteY19" fmla="*/ 4115 h 10000"/>
                <a:gd name="connsiteX20" fmla="*/ 404 w 10000"/>
                <a:gd name="connsiteY20" fmla="*/ 4872 h 10000"/>
                <a:gd name="connsiteX21" fmla="*/ 422 w 10000"/>
                <a:gd name="connsiteY21" fmla="*/ 5513 h 10000"/>
                <a:gd name="connsiteX22" fmla="*/ 440 w 10000"/>
                <a:gd name="connsiteY22" fmla="*/ 5513 h 10000"/>
                <a:gd name="connsiteX23" fmla="*/ 458 w 10000"/>
                <a:gd name="connsiteY23" fmla="*/ 5641 h 10000"/>
                <a:gd name="connsiteX24" fmla="*/ 476 w 10000"/>
                <a:gd name="connsiteY24" fmla="*/ 5705 h 10000"/>
                <a:gd name="connsiteX25" fmla="*/ 494 w 10000"/>
                <a:gd name="connsiteY25" fmla="*/ 5833 h 10000"/>
                <a:gd name="connsiteX26" fmla="*/ 523 w 10000"/>
                <a:gd name="connsiteY26" fmla="*/ 5731 h 10000"/>
                <a:gd name="connsiteX27" fmla="*/ 538 w 10000"/>
                <a:gd name="connsiteY27" fmla="*/ 5321 h 10000"/>
                <a:gd name="connsiteX28" fmla="*/ 556 w 10000"/>
                <a:gd name="connsiteY28" fmla="*/ 4974 h 10000"/>
                <a:gd name="connsiteX29" fmla="*/ 584 w 10000"/>
                <a:gd name="connsiteY29" fmla="*/ 4526 h 10000"/>
                <a:gd name="connsiteX30" fmla="*/ 602 w 10000"/>
                <a:gd name="connsiteY30" fmla="*/ 4051 h 10000"/>
                <a:gd name="connsiteX31" fmla="*/ 620 w 10000"/>
                <a:gd name="connsiteY31" fmla="*/ 3372 h 10000"/>
                <a:gd name="connsiteX32" fmla="*/ 639 w 10000"/>
                <a:gd name="connsiteY32" fmla="*/ 3026 h 10000"/>
                <a:gd name="connsiteX33" fmla="*/ 664 w 10000"/>
                <a:gd name="connsiteY33" fmla="*/ 3282 h 10000"/>
                <a:gd name="connsiteX34" fmla="*/ 682 w 10000"/>
                <a:gd name="connsiteY34" fmla="*/ 4551 h 10000"/>
                <a:gd name="connsiteX35" fmla="*/ 700 w 10000"/>
                <a:gd name="connsiteY35" fmla="*/ 6090 h 10000"/>
                <a:gd name="connsiteX36" fmla="*/ 718 w 10000"/>
                <a:gd name="connsiteY36" fmla="*/ 7256 h 10000"/>
                <a:gd name="connsiteX37" fmla="*/ 736 w 10000"/>
                <a:gd name="connsiteY37" fmla="*/ 7449 h 10000"/>
                <a:gd name="connsiteX38" fmla="*/ 765 w 10000"/>
                <a:gd name="connsiteY38" fmla="*/ 7077 h 10000"/>
                <a:gd name="connsiteX39" fmla="*/ 783 w 10000"/>
                <a:gd name="connsiteY39" fmla="*/ 5603 h 10000"/>
                <a:gd name="connsiteX40" fmla="*/ 797 w 10000"/>
                <a:gd name="connsiteY40" fmla="*/ 3282 h 10000"/>
                <a:gd name="connsiteX41" fmla="*/ 815 w 10000"/>
                <a:gd name="connsiteY41" fmla="*/ 1308 h 10000"/>
                <a:gd name="connsiteX42" fmla="*/ 844 w 10000"/>
                <a:gd name="connsiteY42" fmla="*/ 962 h 10000"/>
                <a:gd name="connsiteX43" fmla="*/ 862 w 10000"/>
                <a:gd name="connsiteY43" fmla="*/ 3282 h 10000"/>
                <a:gd name="connsiteX44" fmla="*/ 880 w 10000"/>
                <a:gd name="connsiteY44" fmla="*/ 7744 h 10000"/>
                <a:gd name="connsiteX45" fmla="*/ 898 w 10000"/>
                <a:gd name="connsiteY45" fmla="*/ 10000 h 10000"/>
                <a:gd name="connsiteX46" fmla="*/ 916 w 10000"/>
                <a:gd name="connsiteY46" fmla="*/ 8821 h 10000"/>
                <a:gd name="connsiteX47" fmla="*/ 942 w 10000"/>
                <a:gd name="connsiteY47" fmla="*/ 6564 h 10000"/>
                <a:gd name="connsiteX48" fmla="*/ 960 w 10000"/>
                <a:gd name="connsiteY48" fmla="*/ 5064 h 10000"/>
                <a:gd name="connsiteX49" fmla="*/ 988 w 10000"/>
                <a:gd name="connsiteY49" fmla="*/ 4744 h 10000"/>
                <a:gd name="connsiteX50" fmla="*/ 1006 w 10000"/>
                <a:gd name="connsiteY50" fmla="*/ 5000 h 10000"/>
                <a:gd name="connsiteX51" fmla="*/ 1025 w 10000"/>
                <a:gd name="connsiteY51" fmla="*/ 5513 h 10000"/>
                <a:gd name="connsiteX52" fmla="*/ 1043 w 10000"/>
                <a:gd name="connsiteY52" fmla="*/ 5641 h 10000"/>
                <a:gd name="connsiteX53" fmla="*/ 1061 w 10000"/>
                <a:gd name="connsiteY53" fmla="*/ 5577 h 10000"/>
                <a:gd name="connsiteX54" fmla="*/ 1075 w 10000"/>
                <a:gd name="connsiteY54" fmla="*/ 5346 h 10000"/>
                <a:gd name="connsiteX55" fmla="*/ 1093 w 10000"/>
                <a:gd name="connsiteY55" fmla="*/ 4936 h 10000"/>
                <a:gd name="connsiteX56" fmla="*/ 1122 w 10000"/>
                <a:gd name="connsiteY56" fmla="*/ 3756 h 10000"/>
                <a:gd name="connsiteX57" fmla="*/ 1140 w 10000"/>
                <a:gd name="connsiteY57" fmla="*/ 3372 h 10000"/>
                <a:gd name="connsiteX58" fmla="*/ 1165 w 10000"/>
                <a:gd name="connsiteY58" fmla="*/ 3346 h 10000"/>
                <a:gd name="connsiteX59" fmla="*/ 1183 w 10000"/>
                <a:gd name="connsiteY59" fmla="*/ 3372 h 10000"/>
                <a:gd name="connsiteX60" fmla="*/ 1201 w 10000"/>
                <a:gd name="connsiteY60" fmla="*/ 4333 h 10000"/>
                <a:gd name="connsiteX61" fmla="*/ 1219 w 10000"/>
                <a:gd name="connsiteY61" fmla="*/ 5346 h 10000"/>
                <a:gd name="connsiteX62" fmla="*/ 1237 w 10000"/>
                <a:gd name="connsiteY62" fmla="*/ 6308 h 10000"/>
                <a:gd name="connsiteX63" fmla="*/ 1266 w 10000"/>
                <a:gd name="connsiteY63" fmla="*/ 6885 h 10000"/>
                <a:gd name="connsiteX64" fmla="*/ 1284 w 10000"/>
                <a:gd name="connsiteY64" fmla="*/ 7077 h 10000"/>
                <a:gd name="connsiteX65" fmla="*/ 1302 w 10000"/>
                <a:gd name="connsiteY65" fmla="*/ 6564 h 10000"/>
                <a:gd name="connsiteX66" fmla="*/ 1320 w 10000"/>
                <a:gd name="connsiteY66" fmla="*/ 6244 h 10000"/>
                <a:gd name="connsiteX67" fmla="*/ 1338 w 10000"/>
                <a:gd name="connsiteY67" fmla="*/ 5897 h 10000"/>
                <a:gd name="connsiteX68" fmla="*/ 1364 w 10000"/>
                <a:gd name="connsiteY68" fmla="*/ 5192 h 10000"/>
                <a:gd name="connsiteX69" fmla="*/ 1382 w 10000"/>
                <a:gd name="connsiteY69" fmla="*/ 4359 h 10000"/>
                <a:gd name="connsiteX70" fmla="*/ 1400 w 10000"/>
                <a:gd name="connsiteY70" fmla="*/ 3628 h 10000"/>
                <a:gd name="connsiteX71" fmla="*/ 1425 w 10000"/>
                <a:gd name="connsiteY71" fmla="*/ 3064 h 10000"/>
                <a:gd name="connsiteX72" fmla="*/ 1443 w 10000"/>
                <a:gd name="connsiteY72" fmla="*/ 3500 h 10000"/>
                <a:gd name="connsiteX73" fmla="*/ 1461 w 10000"/>
                <a:gd name="connsiteY73" fmla="*/ 4423 h 10000"/>
                <a:gd name="connsiteX74" fmla="*/ 1479 w 10000"/>
                <a:gd name="connsiteY74" fmla="*/ 4910 h 10000"/>
                <a:gd name="connsiteX75" fmla="*/ 1497 w 10000"/>
                <a:gd name="connsiteY75" fmla="*/ 4333 h 10000"/>
                <a:gd name="connsiteX76" fmla="*/ 1526 w 10000"/>
                <a:gd name="connsiteY76" fmla="*/ 3154 h 10000"/>
                <a:gd name="connsiteX77" fmla="*/ 1544 w 10000"/>
                <a:gd name="connsiteY77" fmla="*/ 2513 h 10000"/>
                <a:gd name="connsiteX78" fmla="*/ 1562 w 10000"/>
                <a:gd name="connsiteY78" fmla="*/ 3564 h 10000"/>
                <a:gd name="connsiteX79" fmla="*/ 1587 w 10000"/>
                <a:gd name="connsiteY79" fmla="*/ 5385 h 10000"/>
                <a:gd name="connsiteX80" fmla="*/ 1605 w 10000"/>
                <a:gd name="connsiteY80" fmla="*/ 6308 h 10000"/>
                <a:gd name="connsiteX81" fmla="*/ 1623 w 10000"/>
                <a:gd name="connsiteY81" fmla="*/ 5731 h 10000"/>
                <a:gd name="connsiteX82" fmla="*/ 1641 w 10000"/>
                <a:gd name="connsiteY82" fmla="*/ 5346 h 10000"/>
                <a:gd name="connsiteX83" fmla="*/ 1659 w 10000"/>
                <a:gd name="connsiteY83" fmla="*/ 5513 h 10000"/>
                <a:gd name="connsiteX84" fmla="*/ 1677 w 10000"/>
                <a:gd name="connsiteY84" fmla="*/ 5667 h 10000"/>
                <a:gd name="connsiteX85" fmla="*/ 1703 w 10000"/>
                <a:gd name="connsiteY85" fmla="*/ 6308 h 10000"/>
                <a:gd name="connsiteX86" fmla="*/ 1721 w 10000"/>
                <a:gd name="connsiteY86" fmla="*/ 6462 h 10000"/>
                <a:gd name="connsiteX87" fmla="*/ 1739 w 10000"/>
                <a:gd name="connsiteY87" fmla="*/ 6051 h 10000"/>
                <a:gd name="connsiteX88" fmla="*/ 1757 w 10000"/>
                <a:gd name="connsiteY88" fmla="*/ 5513 h 10000"/>
                <a:gd name="connsiteX89" fmla="*/ 1786 w 10000"/>
                <a:gd name="connsiteY89" fmla="*/ 5385 h 10000"/>
                <a:gd name="connsiteX90" fmla="*/ 1804 w 10000"/>
                <a:gd name="connsiteY90" fmla="*/ 5449 h 10000"/>
                <a:gd name="connsiteX91" fmla="*/ 1822 w 10000"/>
                <a:gd name="connsiteY91" fmla="*/ 5513 h 10000"/>
                <a:gd name="connsiteX92" fmla="*/ 1847 w 10000"/>
                <a:gd name="connsiteY92" fmla="*/ 5192 h 10000"/>
                <a:gd name="connsiteX93" fmla="*/ 1865 w 10000"/>
                <a:gd name="connsiteY93" fmla="*/ 4397 h 10000"/>
                <a:gd name="connsiteX94" fmla="*/ 1883 w 10000"/>
                <a:gd name="connsiteY94" fmla="*/ 4295 h 10000"/>
                <a:gd name="connsiteX95" fmla="*/ 1901 w 10000"/>
                <a:gd name="connsiteY95" fmla="*/ 4526 h 10000"/>
                <a:gd name="connsiteX96" fmla="*/ 1919 w 10000"/>
                <a:gd name="connsiteY96" fmla="*/ 5385 h 10000"/>
                <a:gd name="connsiteX97" fmla="*/ 1937 w 10000"/>
                <a:gd name="connsiteY97" fmla="*/ 6590 h 10000"/>
                <a:gd name="connsiteX98" fmla="*/ 1955 w 10000"/>
                <a:gd name="connsiteY98" fmla="*/ 6949 h 10000"/>
                <a:gd name="connsiteX99" fmla="*/ 1981 w 10000"/>
                <a:gd name="connsiteY99" fmla="*/ 6141 h 10000"/>
                <a:gd name="connsiteX100" fmla="*/ 2009 w 10000"/>
                <a:gd name="connsiteY100" fmla="*/ 5346 h 10000"/>
                <a:gd name="connsiteX101" fmla="*/ 2027 w 10000"/>
                <a:gd name="connsiteY101" fmla="*/ 5154 h 10000"/>
                <a:gd name="connsiteX102" fmla="*/ 2045 w 10000"/>
                <a:gd name="connsiteY102" fmla="*/ 5641 h 10000"/>
                <a:gd name="connsiteX103" fmla="*/ 2063 w 10000"/>
                <a:gd name="connsiteY103" fmla="*/ 5795 h 10000"/>
                <a:gd name="connsiteX104" fmla="*/ 2082 w 10000"/>
                <a:gd name="connsiteY104" fmla="*/ 5731 h 10000"/>
                <a:gd name="connsiteX105" fmla="*/ 2100 w 10000"/>
                <a:gd name="connsiteY105" fmla="*/ 5346 h 10000"/>
                <a:gd name="connsiteX106" fmla="*/ 2125 w 10000"/>
                <a:gd name="connsiteY106" fmla="*/ 4910 h 10000"/>
                <a:gd name="connsiteX107" fmla="*/ 2143 w 10000"/>
                <a:gd name="connsiteY107" fmla="*/ 4615 h 10000"/>
                <a:gd name="connsiteX108" fmla="*/ 2161 w 10000"/>
                <a:gd name="connsiteY108" fmla="*/ 4462 h 10000"/>
                <a:gd name="connsiteX109" fmla="*/ 2186 w 10000"/>
                <a:gd name="connsiteY109" fmla="*/ 4423 h 10000"/>
                <a:gd name="connsiteX110" fmla="*/ 2204 w 10000"/>
                <a:gd name="connsiteY110" fmla="*/ 4397 h 10000"/>
                <a:gd name="connsiteX111" fmla="*/ 2222 w 10000"/>
                <a:gd name="connsiteY111" fmla="*/ 4179 h 10000"/>
                <a:gd name="connsiteX112" fmla="*/ 2240 w 10000"/>
                <a:gd name="connsiteY112" fmla="*/ 3731 h 10000"/>
                <a:gd name="connsiteX113" fmla="*/ 2258 w 10000"/>
                <a:gd name="connsiteY113" fmla="*/ 3000 h 10000"/>
                <a:gd name="connsiteX114" fmla="*/ 2287 w 10000"/>
                <a:gd name="connsiteY114" fmla="*/ 2513 h 10000"/>
                <a:gd name="connsiteX115" fmla="*/ 2305 w 10000"/>
                <a:gd name="connsiteY115" fmla="*/ 3026 h 10000"/>
                <a:gd name="connsiteX116" fmla="*/ 2323 w 10000"/>
                <a:gd name="connsiteY116" fmla="*/ 4590 h 10000"/>
                <a:gd name="connsiteX117" fmla="*/ 2341 w 10000"/>
                <a:gd name="connsiteY117" fmla="*/ 6397 h 10000"/>
                <a:gd name="connsiteX118" fmla="*/ 2359 w 10000"/>
                <a:gd name="connsiteY118" fmla="*/ 7192 h 10000"/>
                <a:gd name="connsiteX119" fmla="*/ 2385 w 10000"/>
                <a:gd name="connsiteY119" fmla="*/ 6910 h 10000"/>
                <a:gd name="connsiteX120" fmla="*/ 2403 w 10000"/>
                <a:gd name="connsiteY120" fmla="*/ 6179 h 10000"/>
                <a:gd name="connsiteX121" fmla="*/ 2421 w 10000"/>
                <a:gd name="connsiteY121" fmla="*/ 4936 h 10000"/>
                <a:gd name="connsiteX122" fmla="*/ 2449 w 10000"/>
                <a:gd name="connsiteY122" fmla="*/ 3603 h 10000"/>
                <a:gd name="connsiteX123" fmla="*/ 2464 w 10000"/>
                <a:gd name="connsiteY123" fmla="*/ 2872 h 10000"/>
                <a:gd name="connsiteX124" fmla="*/ 2482 w 10000"/>
                <a:gd name="connsiteY124" fmla="*/ 2231 h 10000"/>
                <a:gd name="connsiteX125" fmla="*/ 2500 w 10000"/>
                <a:gd name="connsiteY125" fmla="*/ 3064 h 10000"/>
                <a:gd name="connsiteX126" fmla="*/ 2518 w 10000"/>
                <a:gd name="connsiteY126" fmla="*/ 5577 h 10000"/>
                <a:gd name="connsiteX127" fmla="*/ 2547 w 10000"/>
                <a:gd name="connsiteY127" fmla="*/ 7359 h 10000"/>
                <a:gd name="connsiteX128" fmla="*/ 2565 w 10000"/>
                <a:gd name="connsiteY128" fmla="*/ 7128 h 10000"/>
                <a:gd name="connsiteX129" fmla="*/ 2590 w 10000"/>
                <a:gd name="connsiteY129" fmla="*/ 6372 h 10000"/>
                <a:gd name="connsiteX130" fmla="*/ 2608 w 10000"/>
                <a:gd name="connsiteY130" fmla="*/ 5538 h 10000"/>
                <a:gd name="connsiteX131" fmla="*/ 2626 w 10000"/>
                <a:gd name="connsiteY131" fmla="*/ 4654 h 10000"/>
                <a:gd name="connsiteX132" fmla="*/ 2644 w 10000"/>
                <a:gd name="connsiteY132" fmla="*/ 3987 h 10000"/>
                <a:gd name="connsiteX133" fmla="*/ 2662 w 10000"/>
                <a:gd name="connsiteY133" fmla="*/ 3410 h 10000"/>
                <a:gd name="connsiteX134" fmla="*/ 2680 w 10000"/>
                <a:gd name="connsiteY134" fmla="*/ 3885 h 10000"/>
                <a:gd name="connsiteX135" fmla="*/ 2698 w 10000"/>
                <a:gd name="connsiteY135" fmla="*/ 5987 h 10000"/>
                <a:gd name="connsiteX136" fmla="*/ 2727 w 10000"/>
                <a:gd name="connsiteY136" fmla="*/ 7679 h 10000"/>
                <a:gd name="connsiteX137" fmla="*/ 2742 w 10000"/>
                <a:gd name="connsiteY137" fmla="*/ 7641 h 10000"/>
                <a:gd name="connsiteX138" fmla="*/ 2760 w 10000"/>
                <a:gd name="connsiteY138" fmla="*/ 7103 h 10000"/>
                <a:gd name="connsiteX139" fmla="*/ 2778 w 10000"/>
                <a:gd name="connsiteY139" fmla="*/ 6500 h 10000"/>
                <a:gd name="connsiteX140" fmla="*/ 2807 w 10000"/>
                <a:gd name="connsiteY140" fmla="*/ 5962 h 10000"/>
                <a:gd name="connsiteX141" fmla="*/ 2825 w 10000"/>
                <a:gd name="connsiteY141" fmla="*/ 5321 h 10000"/>
                <a:gd name="connsiteX142" fmla="*/ 2843 w 10000"/>
                <a:gd name="connsiteY142" fmla="*/ 4744 h 10000"/>
                <a:gd name="connsiteX143" fmla="*/ 2868 w 10000"/>
                <a:gd name="connsiteY143" fmla="*/ 4051 h 10000"/>
                <a:gd name="connsiteX144" fmla="*/ 2886 w 10000"/>
                <a:gd name="connsiteY144" fmla="*/ 3372 h 10000"/>
                <a:gd name="connsiteX145" fmla="*/ 2904 w 10000"/>
                <a:gd name="connsiteY145" fmla="*/ 3667 h 10000"/>
                <a:gd name="connsiteX146" fmla="*/ 2922 w 10000"/>
                <a:gd name="connsiteY146" fmla="*/ 4295 h 10000"/>
                <a:gd name="connsiteX147" fmla="*/ 2940 w 10000"/>
                <a:gd name="connsiteY147" fmla="*/ 4808 h 10000"/>
                <a:gd name="connsiteX148" fmla="*/ 2958 w 10000"/>
                <a:gd name="connsiteY148" fmla="*/ 5667 h 10000"/>
                <a:gd name="connsiteX149" fmla="*/ 2987 w 10000"/>
                <a:gd name="connsiteY149" fmla="*/ 6205 h 10000"/>
                <a:gd name="connsiteX150" fmla="*/ 3005 w 10000"/>
                <a:gd name="connsiteY150" fmla="*/ 6141 h 10000"/>
                <a:gd name="connsiteX151" fmla="*/ 3019 w 10000"/>
                <a:gd name="connsiteY151" fmla="*/ 5705 h 10000"/>
                <a:gd name="connsiteX152" fmla="*/ 3048 w 10000"/>
                <a:gd name="connsiteY152" fmla="*/ 5154 h 10000"/>
                <a:gd name="connsiteX153" fmla="*/ 3066 w 10000"/>
                <a:gd name="connsiteY153" fmla="*/ 4526 h 10000"/>
                <a:gd name="connsiteX154" fmla="*/ 3084 w 10000"/>
                <a:gd name="connsiteY154" fmla="*/ 4590 h 10000"/>
                <a:gd name="connsiteX155" fmla="*/ 3102 w 10000"/>
                <a:gd name="connsiteY155" fmla="*/ 5321 h 10000"/>
                <a:gd name="connsiteX156" fmla="*/ 3128 w 10000"/>
                <a:gd name="connsiteY156" fmla="*/ 5962 h 10000"/>
                <a:gd name="connsiteX157" fmla="*/ 3146 w 10000"/>
                <a:gd name="connsiteY157" fmla="*/ 5859 h 10000"/>
                <a:gd name="connsiteX158" fmla="*/ 3164 w 10000"/>
                <a:gd name="connsiteY158" fmla="*/ 5064 h 10000"/>
                <a:gd name="connsiteX159" fmla="*/ 3182 w 10000"/>
                <a:gd name="connsiteY159" fmla="*/ 4359 h 10000"/>
                <a:gd name="connsiteX160" fmla="*/ 3211 w 10000"/>
                <a:gd name="connsiteY160" fmla="*/ 4013 h 10000"/>
                <a:gd name="connsiteX161" fmla="*/ 3229 w 10000"/>
                <a:gd name="connsiteY161" fmla="*/ 4333 h 10000"/>
                <a:gd name="connsiteX162" fmla="*/ 3247 w 10000"/>
                <a:gd name="connsiteY162" fmla="*/ 4936 h 10000"/>
                <a:gd name="connsiteX163" fmla="*/ 3265 w 10000"/>
                <a:gd name="connsiteY163" fmla="*/ 5603 h 10000"/>
                <a:gd name="connsiteX164" fmla="*/ 3283 w 10000"/>
                <a:gd name="connsiteY164" fmla="*/ 5705 h 10000"/>
                <a:gd name="connsiteX165" fmla="*/ 3308 w 10000"/>
                <a:gd name="connsiteY165" fmla="*/ 5449 h 10000"/>
                <a:gd name="connsiteX166" fmla="*/ 3326 w 10000"/>
                <a:gd name="connsiteY166" fmla="*/ 5103 h 10000"/>
                <a:gd name="connsiteX167" fmla="*/ 3344 w 10000"/>
                <a:gd name="connsiteY167" fmla="*/ 4359 h 10000"/>
                <a:gd name="connsiteX168" fmla="*/ 3362 w 10000"/>
                <a:gd name="connsiteY168" fmla="*/ 3731 h 10000"/>
                <a:gd name="connsiteX169" fmla="*/ 3380 w 10000"/>
                <a:gd name="connsiteY169" fmla="*/ 3923 h 10000"/>
                <a:gd name="connsiteX170" fmla="*/ 3405 w 10000"/>
                <a:gd name="connsiteY170" fmla="*/ 3500 h 10000"/>
                <a:gd name="connsiteX171" fmla="*/ 3424 w 10000"/>
                <a:gd name="connsiteY171" fmla="*/ 2615 h 10000"/>
                <a:gd name="connsiteX172" fmla="*/ 3452 w 10000"/>
                <a:gd name="connsiteY172" fmla="*/ 897 h 10000"/>
                <a:gd name="connsiteX173" fmla="*/ 3470 w 10000"/>
                <a:gd name="connsiteY173" fmla="*/ 1154 h 10000"/>
                <a:gd name="connsiteX174" fmla="*/ 3488 w 10000"/>
                <a:gd name="connsiteY174" fmla="*/ 3987 h 10000"/>
                <a:gd name="connsiteX175" fmla="*/ 3506 w 10000"/>
                <a:gd name="connsiteY175" fmla="*/ 7577 h 10000"/>
                <a:gd name="connsiteX176" fmla="*/ 3525 w 10000"/>
                <a:gd name="connsiteY176" fmla="*/ 9423 h 10000"/>
                <a:gd name="connsiteX177" fmla="*/ 3543 w 10000"/>
                <a:gd name="connsiteY177" fmla="*/ 9167 h 10000"/>
                <a:gd name="connsiteX178" fmla="*/ 3561 w 10000"/>
                <a:gd name="connsiteY178" fmla="*/ 7872 h 10000"/>
                <a:gd name="connsiteX179" fmla="*/ 3586 w 10000"/>
                <a:gd name="connsiteY179" fmla="*/ 6782 h 10000"/>
                <a:gd name="connsiteX180" fmla="*/ 3604 w 10000"/>
                <a:gd name="connsiteY180" fmla="*/ 5897 h 10000"/>
                <a:gd name="connsiteX181" fmla="*/ 3629 w 10000"/>
                <a:gd name="connsiteY181" fmla="*/ 5410 h 10000"/>
                <a:gd name="connsiteX182" fmla="*/ 3647 w 10000"/>
                <a:gd name="connsiteY182" fmla="*/ 5282 h 10000"/>
                <a:gd name="connsiteX183" fmla="*/ 3665 w 10000"/>
                <a:gd name="connsiteY183" fmla="*/ 5346 h 10000"/>
                <a:gd name="connsiteX184" fmla="*/ 3683 w 10000"/>
                <a:gd name="connsiteY184" fmla="*/ 5038 h 10000"/>
                <a:gd name="connsiteX185" fmla="*/ 3701 w 10000"/>
                <a:gd name="connsiteY185" fmla="*/ 4872 h 10000"/>
                <a:gd name="connsiteX186" fmla="*/ 3730 w 10000"/>
                <a:gd name="connsiteY186" fmla="*/ 4718 h 10000"/>
                <a:gd name="connsiteX187" fmla="*/ 3748 w 10000"/>
                <a:gd name="connsiteY187" fmla="*/ 4936 h 10000"/>
                <a:gd name="connsiteX188" fmla="*/ 3766 w 10000"/>
                <a:gd name="connsiteY188" fmla="*/ 5103 h 10000"/>
                <a:gd name="connsiteX189" fmla="*/ 3784 w 10000"/>
                <a:gd name="connsiteY189" fmla="*/ 5474 h 10000"/>
                <a:gd name="connsiteX190" fmla="*/ 3810 w 10000"/>
                <a:gd name="connsiteY190" fmla="*/ 5410 h 10000"/>
                <a:gd name="connsiteX191" fmla="*/ 3828 w 10000"/>
                <a:gd name="connsiteY191" fmla="*/ 5218 h 10000"/>
                <a:gd name="connsiteX192" fmla="*/ 3846 w 10000"/>
                <a:gd name="connsiteY192" fmla="*/ 5000 h 10000"/>
                <a:gd name="connsiteX193" fmla="*/ 3864 w 10000"/>
                <a:gd name="connsiteY193" fmla="*/ 4872 h 10000"/>
                <a:gd name="connsiteX194" fmla="*/ 3882 w 10000"/>
                <a:gd name="connsiteY194" fmla="*/ 4744 h 10000"/>
                <a:gd name="connsiteX195" fmla="*/ 3907 w 10000"/>
                <a:gd name="connsiteY195" fmla="*/ 4808 h 10000"/>
                <a:gd name="connsiteX196" fmla="*/ 3925 w 10000"/>
                <a:gd name="connsiteY196" fmla="*/ 4782 h 10000"/>
                <a:gd name="connsiteX197" fmla="*/ 3943 w 10000"/>
                <a:gd name="connsiteY197" fmla="*/ 4590 h 10000"/>
                <a:gd name="connsiteX198" fmla="*/ 3961 w 10000"/>
                <a:gd name="connsiteY198" fmla="*/ 4654 h 10000"/>
                <a:gd name="connsiteX199" fmla="*/ 3990 w 10000"/>
                <a:gd name="connsiteY199" fmla="*/ 4782 h 10000"/>
                <a:gd name="connsiteX200" fmla="*/ 4008 w 10000"/>
                <a:gd name="connsiteY200" fmla="*/ 4872 h 10000"/>
                <a:gd name="connsiteX201" fmla="*/ 4026 w 10000"/>
                <a:gd name="connsiteY201" fmla="*/ 4179 h 10000"/>
                <a:gd name="connsiteX202" fmla="*/ 4051 w 10000"/>
                <a:gd name="connsiteY202" fmla="*/ 2423 h 10000"/>
                <a:gd name="connsiteX203" fmla="*/ 4069 w 10000"/>
                <a:gd name="connsiteY203" fmla="*/ 923 h 10000"/>
                <a:gd name="connsiteX204" fmla="*/ 4087 w 10000"/>
                <a:gd name="connsiteY204" fmla="*/ 0 h 10000"/>
                <a:gd name="connsiteX205" fmla="*/ 4105 w 10000"/>
                <a:gd name="connsiteY205" fmla="*/ 1051 h 10000"/>
                <a:gd name="connsiteX206" fmla="*/ 4123 w 10000"/>
                <a:gd name="connsiteY206" fmla="*/ 4487 h 10000"/>
                <a:gd name="connsiteX207" fmla="*/ 4141 w 10000"/>
                <a:gd name="connsiteY207" fmla="*/ 7705 h 10000"/>
                <a:gd name="connsiteX208" fmla="*/ 4167 w 10000"/>
                <a:gd name="connsiteY208" fmla="*/ 9397 h 10000"/>
                <a:gd name="connsiteX209" fmla="*/ 4185 w 10000"/>
                <a:gd name="connsiteY209" fmla="*/ 9397 h 10000"/>
                <a:gd name="connsiteX210" fmla="*/ 4203 w 10000"/>
                <a:gd name="connsiteY210" fmla="*/ 8436 h 10000"/>
                <a:gd name="connsiteX211" fmla="*/ 4232 w 10000"/>
                <a:gd name="connsiteY211" fmla="*/ 7679 h 10000"/>
                <a:gd name="connsiteX212" fmla="*/ 4250 w 10000"/>
                <a:gd name="connsiteY212" fmla="*/ 7231 h 10000"/>
                <a:gd name="connsiteX213" fmla="*/ 4268 w 10000"/>
                <a:gd name="connsiteY213" fmla="*/ 6436 h 10000"/>
                <a:gd name="connsiteX214" fmla="*/ 4286 w 10000"/>
                <a:gd name="connsiteY214" fmla="*/ 5538 h 10000"/>
                <a:gd name="connsiteX215" fmla="*/ 4304 w 10000"/>
                <a:gd name="connsiteY215" fmla="*/ 4872 h 10000"/>
                <a:gd name="connsiteX216" fmla="*/ 4329 w 10000"/>
                <a:gd name="connsiteY216" fmla="*/ 4423 h 10000"/>
                <a:gd name="connsiteX217" fmla="*/ 4347 w 10000"/>
                <a:gd name="connsiteY217" fmla="*/ 4462 h 10000"/>
                <a:gd name="connsiteX218" fmla="*/ 4365 w 10000"/>
                <a:gd name="connsiteY218" fmla="*/ 3885 h 10000"/>
                <a:gd name="connsiteX219" fmla="*/ 4383 w 10000"/>
                <a:gd name="connsiteY219" fmla="*/ 2744 h 10000"/>
                <a:gd name="connsiteX220" fmla="*/ 4401 w 10000"/>
                <a:gd name="connsiteY220" fmla="*/ 1949 h 10000"/>
                <a:gd name="connsiteX221" fmla="*/ 4426 w 10000"/>
                <a:gd name="connsiteY221" fmla="*/ 2897 h 10000"/>
                <a:gd name="connsiteX222" fmla="*/ 4444 w 10000"/>
                <a:gd name="connsiteY222" fmla="*/ 5833 h 10000"/>
                <a:gd name="connsiteX223" fmla="*/ 4473 w 10000"/>
                <a:gd name="connsiteY223" fmla="*/ 8000 h 10000"/>
                <a:gd name="connsiteX224" fmla="*/ 4491 w 10000"/>
                <a:gd name="connsiteY224" fmla="*/ 8090 h 10000"/>
                <a:gd name="connsiteX225" fmla="*/ 4509 w 10000"/>
                <a:gd name="connsiteY225" fmla="*/ 7103 h 10000"/>
                <a:gd name="connsiteX226" fmla="*/ 4527 w 10000"/>
                <a:gd name="connsiteY226" fmla="*/ 6205 h 10000"/>
                <a:gd name="connsiteX227" fmla="*/ 4545 w 10000"/>
                <a:gd name="connsiteY227" fmla="*/ 5641 h 10000"/>
                <a:gd name="connsiteX228" fmla="*/ 4563 w 10000"/>
                <a:gd name="connsiteY228" fmla="*/ 5321 h 10000"/>
                <a:gd name="connsiteX229" fmla="*/ 4589 w 10000"/>
                <a:gd name="connsiteY229" fmla="*/ 5154 h 10000"/>
                <a:gd name="connsiteX230" fmla="*/ 4607 w 10000"/>
                <a:gd name="connsiteY230" fmla="*/ 4872 h 10000"/>
                <a:gd name="connsiteX231" fmla="*/ 4625 w 10000"/>
                <a:gd name="connsiteY231" fmla="*/ 4526 h 10000"/>
                <a:gd name="connsiteX232" fmla="*/ 4654 w 10000"/>
                <a:gd name="connsiteY232" fmla="*/ 4333 h 10000"/>
                <a:gd name="connsiteX233" fmla="*/ 4672 w 10000"/>
                <a:gd name="connsiteY233" fmla="*/ 4115 h 10000"/>
                <a:gd name="connsiteX234" fmla="*/ 4686 w 10000"/>
                <a:gd name="connsiteY234" fmla="*/ 3859 h 10000"/>
                <a:gd name="connsiteX235" fmla="*/ 4704 w 10000"/>
                <a:gd name="connsiteY235" fmla="*/ 3692 h 10000"/>
                <a:gd name="connsiteX236" fmla="*/ 4722 w 10000"/>
                <a:gd name="connsiteY236" fmla="*/ 3603 h 10000"/>
                <a:gd name="connsiteX237" fmla="*/ 4751 w 10000"/>
                <a:gd name="connsiteY237" fmla="*/ 3821 h 10000"/>
                <a:gd name="connsiteX238" fmla="*/ 4769 w 10000"/>
                <a:gd name="connsiteY238" fmla="*/ 4590 h 10000"/>
                <a:gd name="connsiteX239" fmla="*/ 4787 w 10000"/>
                <a:gd name="connsiteY239" fmla="*/ 5103 h 10000"/>
                <a:gd name="connsiteX240" fmla="*/ 4805 w 10000"/>
                <a:gd name="connsiteY240" fmla="*/ 5346 h 10000"/>
                <a:gd name="connsiteX241" fmla="*/ 4830 w 10000"/>
                <a:gd name="connsiteY241" fmla="*/ 5474 h 10000"/>
                <a:gd name="connsiteX242" fmla="*/ 4848 w 10000"/>
                <a:gd name="connsiteY242" fmla="*/ 5538 h 10000"/>
                <a:gd name="connsiteX243" fmla="*/ 4867 w 10000"/>
                <a:gd name="connsiteY243" fmla="*/ 5513 h 10000"/>
                <a:gd name="connsiteX244" fmla="*/ 4885 w 10000"/>
                <a:gd name="connsiteY244" fmla="*/ 5218 h 10000"/>
                <a:gd name="connsiteX245" fmla="*/ 4913 w 10000"/>
                <a:gd name="connsiteY245" fmla="*/ 4744 h 10000"/>
                <a:gd name="connsiteX246" fmla="*/ 4931 w 10000"/>
                <a:gd name="connsiteY246" fmla="*/ 4397 h 10000"/>
                <a:gd name="connsiteX247" fmla="*/ 4949 w 10000"/>
                <a:gd name="connsiteY247" fmla="*/ 3821 h 10000"/>
                <a:gd name="connsiteX248" fmla="*/ 4964 w 10000"/>
                <a:gd name="connsiteY248" fmla="*/ 3372 h 10000"/>
                <a:gd name="connsiteX249" fmla="*/ 4982 w 10000"/>
                <a:gd name="connsiteY249" fmla="*/ 3372 h 10000"/>
                <a:gd name="connsiteX250" fmla="*/ 5000 w 10000"/>
                <a:gd name="connsiteY250" fmla="*/ 3795 h 10000"/>
                <a:gd name="connsiteX251" fmla="*/ 5029 w 10000"/>
                <a:gd name="connsiteY251" fmla="*/ 5192 h 10000"/>
                <a:gd name="connsiteX252" fmla="*/ 5054 w 10000"/>
                <a:gd name="connsiteY252" fmla="*/ 6436 h 10000"/>
                <a:gd name="connsiteX253" fmla="*/ 5072 w 10000"/>
                <a:gd name="connsiteY253" fmla="*/ 7321 h 10000"/>
                <a:gd name="connsiteX254" fmla="*/ 5090 w 10000"/>
                <a:gd name="connsiteY254" fmla="*/ 7359 h 10000"/>
                <a:gd name="connsiteX255" fmla="*/ 5108 w 10000"/>
                <a:gd name="connsiteY255" fmla="*/ 6846 h 10000"/>
                <a:gd name="connsiteX256" fmla="*/ 5126 w 10000"/>
                <a:gd name="connsiteY256" fmla="*/ 6179 h 10000"/>
                <a:gd name="connsiteX257" fmla="*/ 5144 w 10000"/>
                <a:gd name="connsiteY257" fmla="*/ 5897 h 10000"/>
                <a:gd name="connsiteX258" fmla="*/ 5162 w 10000"/>
                <a:gd name="connsiteY258" fmla="*/ 5538 h 10000"/>
                <a:gd name="connsiteX259" fmla="*/ 5191 w 10000"/>
                <a:gd name="connsiteY259" fmla="*/ 4590 h 10000"/>
                <a:gd name="connsiteX260" fmla="*/ 5209 w 10000"/>
                <a:gd name="connsiteY260" fmla="*/ 3064 h 10000"/>
                <a:gd name="connsiteX261" fmla="*/ 5227 w 10000"/>
                <a:gd name="connsiteY261" fmla="*/ 2615 h 10000"/>
                <a:gd name="connsiteX262" fmla="*/ 5253 w 10000"/>
                <a:gd name="connsiteY262" fmla="*/ 3474 h 10000"/>
                <a:gd name="connsiteX263" fmla="*/ 5271 w 10000"/>
                <a:gd name="connsiteY263" fmla="*/ 4359 h 10000"/>
                <a:gd name="connsiteX264" fmla="*/ 5289 w 10000"/>
                <a:gd name="connsiteY264" fmla="*/ 5321 h 10000"/>
                <a:gd name="connsiteX265" fmla="*/ 5307 w 10000"/>
                <a:gd name="connsiteY265" fmla="*/ 7013 h 10000"/>
                <a:gd name="connsiteX266" fmla="*/ 5332 w 10000"/>
                <a:gd name="connsiteY266" fmla="*/ 8179 h 10000"/>
                <a:gd name="connsiteX267" fmla="*/ 5350 w 10000"/>
                <a:gd name="connsiteY267" fmla="*/ 8115 h 10000"/>
                <a:gd name="connsiteX268" fmla="*/ 5368 w 10000"/>
                <a:gd name="connsiteY268" fmla="*/ 7256 h 10000"/>
                <a:gd name="connsiteX269" fmla="*/ 5386 w 10000"/>
                <a:gd name="connsiteY269" fmla="*/ 6269 h 10000"/>
                <a:gd name="connsiteX270" fmla="*/ 5404 w 10000"/>
                <a:gd name="connsiteY270" fmla="*/ 5410 h 10000"/>
                <a:gd name="connsiteX271" fmla="*/ 5422 w 10000"/>
                <a:gd name="connsiteY271" fmla="*/ 4974 h 10000"/>
                <a:gd name="connsiteX272" fmla="*/ 5451 w 10000"/>
                <a:gd name="connsiteY272" fmla="*/ 4551 h 10000"/>
                <a:gd name="connsiteX273" fmla="*/ 5469 w 10000"/>
                <a:gd name="connsiteY273" fmla="*/ 4231 h 10000"/>
                <a:gd name="connsiteX274" fmla="*/ 5487 w 10000"/>
                <a:gd name="connsiteY274" fmla="*/ 3885 h 10000"/>
                <a:gd name="connsiteX275" fmla="*/ 5512 w 10000"/>
                <a:gd name="connsiteY275" fmla="*/ 3667 h 10000"/>
                <a:gd name="connsiteX276" fmla="*/ 5530 w 10000"/>
                <a:gd name="connsiteY276" fmla="*/ 3218 h 10000"/>
                <a:gd name="connsiteX277" fmla="*/ 5548 w 10000"/>
                <a:gd name="connsiteY277" fmla="*/ 3192 h 10000"/>
                <a:gd name="connsiteX278" fmla="*/ 5566 w 10000"/>
                <a:gd name="connsiteY278" fmla="*/ 3731 h 10000"/>
                <a:gd name="connsiteX279" fmla="*/ 5592 w 10000"/>
                <a:gd name="connsiteY279" fmla="*/ 4615 h 10000"/>
                <a:gd name="connsiteX280" fmla="*/ 5610 w 10000"/>
                <a:gd name="connsiteY280" fmla="*/ 5321 h 10000"/>
                <a:gd name="connsiteX281" fmla="*/ 5628 w 10000"/>
                <a:gd name="connsiteY281" fmla="*/ 5731 h 10000"/>
                <a:gd name="connsiteX282" fmla="*/ 5657 w 10000"/>
                <a:gd name="connsiteY282" fmla="*/ 6090 h 10000"/>
                <a:gd name="connsiteX283" fmla="*/ 5675 w 10000"/>
                <a:gd name="connsiteY283" fmla="*/ 6026 h 10000"/>
                <a:gd name="connsiteX284" fmla="*/ 5693 w 10000"/>
                <a:gd name="connsiteY284" fmla="*/ 5321 h 10000"/>
                <a:gd name="connsiteX285" fmla="*/ 5711 w 10000"/>
                <a:gd name="connsiteY285" fmla="*/ 4397 h 10000"/>
                <a:gd name="connsiteX286" fmla="*/ 5729 w 10000"/>
                <a:gd name="connsiteY286" fmla="*/ 4077 h 10000"/>
                <a:gd name="connsiteX287" fmla="*/ 5747 w 10000"/>
                <a:gd name="connsiteY287" fmla="*/ 4051 h 10000"/>
                <a:gd name="connsiteX288" fmla="*/ 5772 w 10000"/>
                <a:gd name="connsiteY288" fmla="*/ 4974 h 10000"/>
                <a:gd name="connsiteX289" fmla="*/ 5790 w 10000"/>
                <a:gd name="connsiteY289" fmla="*/ 5897 h 10000"/>
                <a:gd name="connsiteX290" fmla="*/ 5808 w 10000"/>
                <a:gd name="connsiteY290" fmla="*/ 5795 h 10000"/>
                <a:gd name="connsiteX291" fmla="*/ 5826 w 10000"/>
                <a:gd name="connsiteY291" fmla="*/ 5321 h 10000"/>
                <a:gd name="connsiteX292" fmla="*/ 5851 w 10000"/>
                <a:gd name="connsiteY292" fmla="*/ 5064 h 10000"/>
                <a:gd name="connsiteX293" fmla="*/ 5869 w 10000"/>
                <a:gd name="connsiteY293" fmla="*/ 5321 h 10000"/>
                <a:gd name="connsiteX294" fmla="*/ 5887 w 10000"/>
                <a:gd name="connsiteY294" fmla="*/ 5154 h 10000"/>
                <a:gd name="connsiteX295" fmla="*/ 5905 w 10000"/>
                <a:gd name="connsiteY295" fmla="*/ 4936 h 10000"/>
                <a:gd name="connsiteX296" fmla="*/ 5934 w 10000"/>
                <a:gd name="connsiteY296" fmla="*/ 4462 h 10000"/>
                <a:gd name="connsiteX297" fmla="*/ 6068 w 10000"/>
                <a:gd name="connsiteY297" fmla="*/ 4846 h 10000"/>
                <a:gd name="connsiteX298" fmla="*/ 6093 w 10000"/>
                <a:gd name="connsiteY298" fmla="*/ 4487 h 10000"/>
                <a:gd name="connsiteX299" fmla="*/ 6194 w 10000"/>
                <a:gd name="connsiteY299" fmla="*/ 4013 h 10000"/>
                <a:gd name="connsiteX300" fmla="*/ 6212 w 10000"/>
                <a:gd name="connsiteY300" fmla="*/ 3064 h 10000"/>
                <a:gd name="connsiteX301" fmla="*/ 6273 w 10000"/>
                <a:gd name="connsiteY301" fmla="*/ 5923 h 10000"/>
                <a:gd name="connsiteX302" fmla="*/ 6291 w 10000"/>
                <a:gd name="connsiteY302" fmla="*/ 7321 h 10000"/>
                <a:gd name="connsiteX303" fmla="*/ 6310 w 10000"/>
                <a:gd name="connsiteY303" fmla="*/ 7641 h 10000"/>
                <a:gd name="connsiteX304" fmla="*/ 6328 w 10000"/>
                <a:gd name="connsiteY304" fmla="*/ 7359 h 10000"/>
                <a:gd name="connsiteX305" fmla="*/ 6346 w 10000"/>
                <a:gd name="connsiteY305" fmla="*/ 5833 h 10000"/>
                <a:gd name="connsiteX306" fmla="*/ 6454 w 10000"/>
                <a:gd name="connsiteY306" fmla="*/ 6436 h 10000"/>
                <a:gd name="connsiteX307" fmla="*/ 6472 w 10000"/>
                <a:gd name="connsiteY307" fmla="*/ 8628 h 10000"/>
                <a:gd name="connsiteX308" fmla="*/ 6490 w 10000"/>
                <a:gd name="connsiteY308" fmla="*/ 9077 h 10000"/>
                <a:gd name="connsiteX309" fmla="*/ 6515 w 10000"/>
                <a:gd name="connsiteY309" fmla="*/ 8603 h 10000"/>
                <a:gd name="connsiteX310" fmla="*/ 6533 w 10000"/>
                <a:gd name="connsiteY310" fmla="*/ 7679 h 10000"/>
                <a:gd name="connsiteX311" fmla="*/ 6551 w 10000"/>
                <a:gd name="connsiteY311" fmla="*/ 6846 h 10000"/>
                <a:gd name="connsiteX312" fmla="*/ 6569 w 10000"/>
                <a:gd name="connsiteY312" fmla="*/ 6090 h 10000"/>
                <a:gd name="connsiteX313" fmla="*/ 6587 w 10000"/>
                <a:gd name="connsiteY313" fmla="*/ 5128 h 10000"/>
                <a:gd name="connsiteX314" fmla="*/ 6605 w 10000"/>
                <a:gd name="connsiteY314" fmla="*/ 4013 h 10000"/>
                <a:gd name="connsiteX315" fmla="*/ 6631 w 10000"/>
                <a:gd name="connsiteY315" fmla="*/ 3372 h 10000"/>
                <a:gd name="connsiteX316" fmla="*/ 6696 w 10000"/>
                <a:gd name="connsiteY316" fmla="*/ 4551 h 10000"/>
                <a:gd name="connsiteX317" fmla="*/ 6714 w 10000"/>
                <a:gd name="connsiteY317" fmla="*/ 4333 h 10000"/>
                <a:gd name="connsiteX318" fmla="*/ 6890 w 10000"/>
                <a:gd name="connsiteY318" fmla="*/ 4526 h 10000"/>
                <a:gd name="connsiteX319" fmla="*/ 6955 w 10000"/>
                <a:gd name="connsiteY319" fmla="*/ 5513 h 10000"/>
                <a:gd name="connsiteX320" fmla="*/ 6973 w 10000"/>
                <a:gd name="connsiteY320" fmla="*/ 6051 h 10000"/>
                <a:gd name="connsiteX321" fmla="*/ 6991 w 10000"/>
                <a:gd name="connsiteY321" fmla="*/ 5897 h 10000"/>
                <a:gd name="connsiteX322" fmla="*/ 7009 w 10000"/>
                <a:gd name="connsiteY322" fmla="*/ 5577 h 10000"/>
                <a:gd name="connsiteX323" fmla="*/ 7027 w 10000"/>
                <a:gd name="connsiteY323" fmla="*/ 5321 h 10000"/>
                <a:gd name="connsiteX324" fmla="*/ 7053 w 10000"/>
                <a:gd name="connsiteY324" fmla="*/ 4936 h 10000"/>
                <a:gd name="connsiteX325" fmla="*/ 7071 w 10000"/>
                <a:gd name="connsiteY325" fmla="*/ 4654 h 10000"/>
                <a:gd name="connsiteX326" fmla="*/ 7089 w 10000"/>
                <a:gd name="connsiteY326" fmla="*/ 4526 h 10000"/>
                <a:gd name="connsiteX327" fmla="*/ 7118 w 10000"/>
                <a:gd name="connsiteY327" fmla="*/ 4487 h 10000"/>
                <a:gd name="connsiteX328" fmla="*/ 7136 w 10000"/>
                <a:gd name="connsiteY328" fmla="*/ 4590 h 10000"/>
                <a:gd name="connsiteX329" fmla="*/ 7154 w 10000"/>
                <a:gd name="connsiteY329" fmla="*/ 5218 h 10000"/>
                <a:gd name="connsiteX330" fmla="*/ 7168 w 10000"/>
                <a:gd name="connsiteY330" fmla="*/ 5218 h 10000"/>
                <a:gd name="connsiteX331" fmla="*/ 7186 w 10000"/>
                <a:gd name="connsiteY331" fmla="*/ 4654 h 10000"/>
                <a:gd name="connsiteX332" fmla="*/ 7215 w 10000"/>
                <a:gd name="connsiteY332" fmla="*/ 4423 h 10000"/>
                <a:gd name="connsiteX333" fmla="*/ 7233 w 10000"/>
                <a:gd name="connsiteY333" fmla="*/ 4654 h 10000"/>
                <a:gd name="connsiteX334" fmla="*/ 7251 w 10000"/>
                <a:gd name="connsiteY334" fmla="*/ 5154 h 10000"/>
                <a:gd name="connsiteX335" fmla="*/ 7276 w 10000"/>
                <a:gd name="connsiteY335" fmla="*/ 5731 h 10000"/>
                <a:gd name="connsiteX336" fmla="*/ 7294 w 10000"/>
                <a:gd name="connsiteY336" fmla="*/ 6051 h 10000"/>
                <a:gd name="connsiteX337" fmla="*/ 7312 w 10000"/>
                <a:gd name="connsiteY337" fmla="*/ 5962 h 10000"/>
                <a:gd name="connsiteX338" fmla="*/ 7330 w 10000"/>
                <a:gd name="connsiteY338" fmla="*/ 5897 h 10000"/>
                <a:gd name="connsiteX339" fmla="*/ 7348 w 10000"/>
                <a:gd name="connsiteY339" fmla="*/ 5321 h 10000"/>
                <a:gd name="connsiteX340" fmla="*/ 7367 w 10000"/>
                <a:gd name="connsiteY340" fmla="*/ 4679 h 10000"/>
                <a:gd name="connsiteX341" fmla="*/ 7395 w 10000"/>
                <a:gd name="connsiteY341" fmla="*/ 4115 h 10000"/>
                <a:gd name="connsiteX342" fmla="*/ 7413 w 10000"/>
                <a:gd name="connsiteY342" fmla="*/ 3474 h 10000"/>
                <a:gd name="connsiteX343" fmla="*/ 7431 w 10000"/>
                <a:gd name="connsiteY343" fmla="*/ 3410 h 10000"/>
                <a:gd name="connsiteX344" fmla="*/ 7446 w 10000"/>
                <a:gd name="connsiteY344" fmla="*/ 4808 h 10000"/>
                <a:gd name="connsiteX345" fmla="*/ 7475 w 10000"/>
                <a:gd name="connsiteY345" fmla="*/ 6090 h 10000"/>
                <a:gd name="connsiteX346" fmla="*/ 7493 w 10000"/>
                <a:gd name="connsiteY346" fmla="*/ 5833 h 10000"/>
                <a:gd name="connsiteX347" fmla="*/ 7511 w 10000"/>
                <a:gd name="connsiteY347" fmla="*/ 4359 h 10000"/>
                <a:gd name="connsiteX348" fmla="*/ 7536 w 10000"/>
                <a:gd name="connsiteY348" fmla="*/ 2705 h 10000"/>
                <a:gd name="connsiteX349" fmla="*/ 7554 w 10000"/>
                <a:gd name="connsiteY349" fmla="*/ 1974 h 10000"/>
                <a:gd name="connsiteX350" fmla="*/ 7572 w 10000"/>
                <a:gd name="connsiteY350" fmla="*/ 4013 h 10000"/>
                <a:gd name="connsiteX351" fmla="*/ 7590 w 10000"/>
                <a:gd name="connsiteY351" fmla="*/ 6372 h 10000"/>
                <a:gd name="connsiteX352" fmla="*/ 7608 w 10000"/>
                <a:gd name="connsiteY352" fmla="*/ 7808 h 10000"/>
                <a:gd name="connsiteX353" fmla="*/ 7626 w 10000"/>
                <a:gd name="connsiteY353" fmla="*/ 7577 h 10000"/>
                <a:gd name="connsiteX354" fmla="*/ 7655 w 10000"/>
                <a:gd name="connsiteY354" fmla="*/ 7295 h 10000"/>
                <a:gd name="connsiteX355" fmla="*/ 7673 w 10000"/>
                <a:gd name="connsiteY355" fmla="*/ 7321 h 10000"/>
                <a:gd name="connsiteX356" fmla="*/ 7691 w 10000"/>
                <a:gd name="connsiteY356" fmla="*/ 7551 h 10000"/>
                <a:gd name="connsiteX357" fmla="*/ 7716 w 10000"/>
                <a:gd name="connsiteY357" fmla="*/ 7679 h 10000"/>
                <a:gd name="connsiteX358" fmla="*/ 7734 w 10000"/>
                <a:gd name="connsiteY358" fmla="*/ 7231 h 10000"/>
                <a:gd name="connsiteX359" fmla="*/ 7753 w 10000"/>
                <a:gd name="connsiteY359" fmla="*/ 6526 h 10000"/>
                <a:gd name="connsiteX360" fmla="*/ 7771 w 10000"/>
                <a:gd name="connsiteY360" fmla="*/ 5859 h 10000"/>
                <a:gd name="connsiteX361" fmla="*/ 7796 w 10000"/>
                <a:gd name="connsiteY361" fmla="*/ 5154 h 10000"/>
                <a:gd name="connsiteX362" fmla="*/ 7814 w 10000"/>
                <a:gd name="connsiteY362" fmla="*/ 4615 h 10000"/>
                <a:gd name="connsiteX363" fmla="*/ 7832 w 10000"/>
                <a:gd name="connsiteY363" fmla="*/ 3949 h 10000"/>
                <a:gd name="connsiteX364" fmla="*/ 7850 w 10000"/>
                <a:gd name="connsiteY364" fmla="*/ 3474 h 10000"/>
                <a:gd name="connsiteX365" fmla="*/ 7868 w 10000"/>
                <a:gd name="connsiteY365" fmla="*/ 2936 h 10000"/>
                <a:gd name="connsiteX366" fmla="*/ 7897 w 10000"/>
                <a:gd name="connsiteY366" fmla="*/ 2808 h 10000"/>
                <a:gd name="connsiteX367" fmla="*/ 7915 w 10000"/>
                <a:gd name="connsiteY367" fmla="*/ 3474 h 10000"/>
                <a:gd name="connsiteX368" fmla="*/ 7933 w 10000"/>
                <a:gd name="connsiteY368" fmla="*/ 4462 h 10000"/>
                <a:gd name="connsiteX369" fmla="*/ 7951 w 10000"/>
                <a:gd name="connsiteY369" fmla="*/ 4590 h 10000"/>
                <a:gd name="connsiteX370" fmla="*/ 7976 w 10000"/>
                <a:gd name="connsiteY370" fmla="*/ 4333 h 10000"/>
                <a:gd name="connsiteX371" fmla="*/ 7994 w 10000"/>
                <a:gd name="connsiteY371" fmla="*/ 4295 h 10000"/>
                <a:gd name="connsiteX372" fmla="*/ 8012 w 10000"/>
                <a:gd name="connsiteY372" fmla="*/ 4205 h 10000"/>
                <a:gd name="connsiteX373" fmla="*/ 8030 w 10000"/>
                <a:gd name="connsiteY373" fmla="*/ 3949 h 10000"/>
                <a:gd name="connsiteX374" fmla="*/ 8048 w 10000"/>
                <a:gd name="connsiteY374" fmla="*/ 4654 h 10000"/>
                <a:gd name="connsiteX375" fmla="*/ 8074 w 10000"/>
                <a:gd name="connsiteY375" fmla="*/ 5282 h 10000"/>
                <a:gd name="connsiteX376" fmla="*/ 8092 w 10000"/>
                <a:gd name="connsiteY376" fmla="*/ 6051 h 10000"/>
                <a:gd name="connsiteX377" fmla="*/ 8120 w 10000"/>
                <a:gd name="connsiteY377" fmla="*/ 6718 h 10000"/>
                <a:gd name="connsiteX378" fmla="*/ 8139 w 10000"/>
                <a:gd name="connsiteY378" fmla="*/ 6821 h 10000"/>
                <a:gd name="connsiteX379" fmla="*/ 8157 w 10000"/>
                <a:gd name="connsiteY379" fmla="*/ 6462 h 10000"/>
                <a:gd name="connsiteX380" fmla="*/ 8175 w 10000"/>
                <a:gd name="connsiteY380" fmla="*/ 5321 h 10000"/>
                <a:gd name="connsiteX381" fmla="*/ 8193 w 10000"/>
                <a:gd name="connsiteY381" fmla="*/ 2769 h 10000"/>
                <a:gd name="connsiteX382" fmla="*/ 8211 w 10000"/>
                <a:gd name="connsiteY382" fmla="*/ 1244 h 10000"/>
                <a:gd name="connsiteX383" fmla="*/ 8229 w 10000"/>
                <a:gd name="connsiteY383" fmla="*/ 962 h 10000"/>
                <a:gd name="connsiteX384" fmla="*/ 8254 w 10000"/>
                <a:gd name="connsiteY384" fmla="*/ 3603 h 10000"/>
                <a:gd name="connsiteX385" fmla="*/ 8272 w 10000"/>
                <a:gd name="connsiteY385" fmla="*/ 6846 h 10000"/>
                <a:gd name="connsiteX386" fmla="*/ 8297 w 10000"/>
                <a:gd name="connsiteY386" fmla="*/ 8282 h 10000"/>
                <a:gd name="connsiteX387" fmla="*/ 8315 w 10000"/>
                <a:gd name="connsiteY387" fmla="*/ 8218 h 10000"/>
                <a:gd name="connsiteX388" fmla="*/ 8333 w 10000"/>
                <a:gd name="connsiteY388" fmla="*/ 7679 h 10000"/>
                <a:gd name="connsiteX389" fmla="*/ 8351 w 10000"/>
                <a:gd name="connsiteY389" fmla="*/ 7038 h 10000"/>
                <a:gd name="connsiteX390" fmla="*/ 8369 w 10000"/>
                <a:gd name="connsiteY390" fmla="*/ 6436 h 10000"/>
                <a:gd name="connsiteX391" fmla="*/ 8398 w 10000"/>
                <a:gd name="connsiteY391" fmla="*/ 6115 h 10000"/>
                <a:gd name="connsiteX392" fmla="*/ 8416 w 10000"/>
                <a:gd name="connsiteY392" fmla="*/ 5833 h 10000"/>
                <a:gd name="connsiteX393" fmla="*/ 8434 w 10000"/>
                <a:gd name="connsiteY393" fmla="*/ 5449 h 10000"/>
                <a:gd name="connsiteX394" fmla="*/ 8452 w 10000"/>
                <a:gd name="connsiteY394" fmla="*/ 4872 h 10000"/>
                <a:gd name="connsiteX395" fmla="*/ 8470 w 10000"/>
                <a:gd name="connsiteY395" fmla="*/ 4333 h 10000"/>
                <a:gd name="connsiteX396" fmla="*/ 8496 w 10000"/>
                <a:gd name="connsiteY396" fmla="*/ 3795 h 10000"/>
                <a:gd name="connsiteX397" fmla="*/ 8514 w 10000"/>
                <a:gd name="connsiteY397" fmla="*/ 3538 h 10000"/>
                <a:gd name="connsiteX398" fmla="*/ 8532 w 10000"/>
                <a:gd name="connsiteY398" fmla="*/ 3244 h 10000"/>
                <a:gd name="connsiteX399" fmla="*/ 8557 w 10000"/>
                <a:gd name="connsiteY399" fmla="*/ 3372 h 10000"/>
                <a:gd name="connsiteX400" fmla="*/ 8575 w 10000"/>
                <a:gd name="connsiteY400" fmla="*/ 3244 h 10000"/>
                <a:gd name="connsiteX401" fmla="*/ 8593 w 10000"/>
                <a:gd name="connsiteY401" fmla="*/ 2513 h 10000"/>
                <a:gd name="connsiteX402" fmla="*/ 8611 w 10000"/>
                <a:gd name="connsiteY402" fmla="*/ 2897 h 10000"/>
                <a:gd name="connsiteX403" fmla="*/ 8629 w 10000"/>
                <a:gd name="connsiteY403" fmla="*/ 5128 h 10000"/>
                <a:gd name="connsiteX404" fmla="*/ 8658 w 10000"/>
                <a:gd name="connsiteY404" fmla="*/ 6846 h 10000"/>
                <a:gd name="connsiteX405" fmla="*/ 8676 w 10000"/>
                <a:gd name="connsiteY405" fmla="*/ 7038 h 10000"/>
                <a:gd name="connsiteX406" fmla="*/ 8694 w 10000"/>
                <a:gd name="connsiteY406" fmla="*/ 6821 h 10000"/>
                <a:gd name="connsiteX407" fmla="*/ 8719 w 10000"/>
                <a:gd name="connsiteY407" fmla="*/ 6051 h 10000"/>
                <a:gd name="connsiteX408" fmla="*/ 8737 w 10000"/>
                <a:gd name="connsiteY408" fmla="*/ 4974 h 10000"/>
                <a:gd name="connsiteX409" fmla="*/ 8755 w 10000"/>
                <a:gd name="connsiteY409" fmla="*/ 3885 h 10000"/>
                <a:gd name="connsiteX410" fmla="*/ 8773 w 10000"/>
                <a:gd name="connsiteY410" fmla="*/ 3795 h 10000"/>
                <a:gd name="connsiteX411" fmla="*/ 8791 w 10000"/>
                <a:gd name="connsiteY411" fmla="*/ 4910 h 10000"/>
                <a:gd name="connsiteX412" fmla="*/ 8810 w 10000"/>
                <a:gd name="connsiteY412" fmla="*/ 6590 h 10000"/>
                <a:gd name="connsiteX413" fmla="*/ 8835 w 10000"/>
                <a:gd name="connsiteY413" fmla="*/ 7705 h 10000"/>
                <a:gd name="connsiteX414" fmla="*/ 8853 w 10000"/>
                <a:gd name="connsiteY414" fmla="*/ 7641 h 10000"/>
                <a:gd name="connsiteX415" fmla="*/ 8871 w 10000"/>
                <a:gd name="connsiteY415" fmla="*/ 6974 h 10000"/>
                <a:gd name="connsiteX416" fmla="*/ 8889 w 10000"/>
                <a:gd name="connsiteY416" fmla="*/ 6244 h 10000"/>
                <a:gd name="connsiteX417" fmla="*/ 8918 w 10000"/>
                <a:gd name="connsiteY417" fmla="*/ 5667 h 10000"/>
                <a:gd name="connsiteX418" fmla="*/ 8936 w 10000"/>
                <a:gd name="connsiteY418" fmla="*/ 5282 h 10000"/>
                <a:gd name="connsiteX419" fmla="*/ 8954 w 10000"/>
                <a:gd name="connsiteY419" fmla="*/ 4782 h 10000"/>
                <a:gd name="connsiteX420" fmla="*/ 8972 w 10000"/>
                <a:gd name="connsiteY420" fmla="*/ 3987 h 10000"/>
                <a:gd name="connsiteX421" fmla="*/ 8997 w 10000"/>
                <a:gd name="connsiteY421" fmla="*/ 3244 h 10000"/>
                <a:gd name="connsiteX422" fmla="*/ 9015 w 10000"/>
                <a:gd name="connsiteY422" fmla="*/ 2872 h 10000"/>
                <a:gd name="connsiteX423" fmla="*/ 9033 w 10000"/>
                <a:gd name="connsiteY423" fmla="*/ 2962 h 10000"/>
                <a:gd name="connsiteX424" fmla="*/ 9051 w 10000"/>
                <a:gd name="connsiteY424" fmla="*/ 3667 h 10000"/>
                <a:gd name="connsiteX425" fmla="*/ 9069 w 10000"/>
                <a:gd name="connsiteY425" fmla="*/ 5321 h 10000"/>
                <a:gd name="connsiteX426" fmla="*/ 9098 w 10000"/>
                <a:gd name="connsiteY426" fmla="*/ 6462 h 10000"/>
                <a:gd name="connsiteX427" fmla="*/ 9113 w 10000"/>
                <a:gd name="connsiteY427" fmla="*/ 6051 h 10000"/>
                <a:gd name="connsiteX428" fmla="*/ 9141 w 10000"/>
                <a:gd name="connsiteY428" fmla="*/ 5103 h 10000"/>
                <a:gd name="connsiteX429" fmla="*/ 9159 w 10000"/>
                <a:gd name="connsiteY429" fmla="*/ 4551 h 10000"/>
                <a:gd name="connsiteX430" fmla="*/ 9177 w 10000"/>
                <a:gd name="connsiteY430" fmla="*/ 4974 h 10000"/>
                <a:gd name="connsiteX431" fmla="*/ 9196 w 10000"/>
                <a:gd name="connsiteY431" fmla="*/ 5897 h 10000"/>
                <a:gd name="connsiteX432" fmla="*/ 9214 w 10000"/>
                <a:gd name="connsiteY432" fmla="*/ 6179 h 10000"/>
                <a:gd name="connsiteX433" fmla="*/ 9232 w 10000"/>
                <a:gd name="connsiteY433" fmla="*/ 5667 h 10000"/>
                <a:gd name="connsiteX434" fmla="*/ 9257 w 10000"/>
                <a:gd name="connsiteY434" fmla="*/ 5154 h 10000"/>
                <a:gd name="connsiteX435" fmla="*/ 9275 w 10000"/>
                <a:gd name="connsiteY435" fmla="*/ 4910 h 10000"/>
                <a:gd name="connsiteX436" fmla="*/ 9293 w 10000"/>
                <a:gd name="connsiteY436" fmla="*/ 4718 h 10000"/>
                <a:gd name="connsiteX437" fmla="*/ 9322 w 10000"/>
                <a:gd name="connsiteY437" fmla="*/ 4462 h 10000"/>
                <a:gd name="connsiteX438" fmla="*/ 9340 w 10000"/>
                <a:gd name="connsiteY438" fmla="*/ 4179 h 10000"/>
                <a:gd name="connsiteX439" fmla="*/ 9358 w 10000"/>
                <a:gd name="connsiteY439" fmla="*/ 4115 h 10000"/>
                <a:gd name="connsiteX440" fmla="*/ 9376 w 10000"/>
                <a:gd name="connsiteY440" fmla="*/ 4141 h 10000"/>
                <a:gd name="connsiteX441" fmla="*/ 9390 w 10000"/>
                <a:gd name="connsiteY441" fmla="*/ 4462 h 10000"/>
                <a:gd name="connsiteX442" fmla="*/ 9419 w 10000"/>
                <a:gd name="connsiteY442" fmla="*/ 4782 h 10000"/>
                <a:gd name="connsiteX443" fmla="*/ 9437 w 10000"/>
                <a:gd name="connsiteY443" fmla="*/ 5410 h 10000"/>
                <a:gd name="connsiteX444" fmla="*/ 9455 w 10000"/>
                <a:gd name="connsiteY444" fmla="*/ 6090 h 10000"/>
                <a:gd name="connsiteX445" fmla="*/ 9473 w 10000"/>
                <a:gd name="connsiteY445" fmla="*/ 6308 h 10000"/>
                <a:gd name="connsiteX446" fmla="*/ 9491 w 10000"/>
                <a:gd name="connsiteY446" fmla="*/ 6026 h 10000"/>
                <a:gd name="connsiteX447" fmla="*/ 9517 w 10000"/>
                <a:gd name="connsiteY447" fmla="*/ 5321 h 10000"/>
                <a:gd name="connsiteX448" fmla="*/ 9535 w 10000"/>
                <a:gd name="connsiteY448" fmla="*/ 4936 h 10000"/>
                <a:gd name="connsiteX449" fmla="*/ 9553 w 10000"/>
                <a:gd name="connsiteY449" fmla="*/ 4782 h 10000"/>
                <a:gd name="connsiteX450" fmla="*/ 9582 w 10000"/>
                <a:gd name="connsiteY450" fmla="*/ 5000 h 10000"/>
                <a:gd name="connsiteX451" fmla="*/ 9600 w 10000"/>
                <a:gd name="connsiteY451" fmla="*/ 5218 h 10000"/>
                <a:gd name="connsiteX452" fmla="*/ 9618 w 10000"/>
                <a:gd name="connsiteY452" fmla="*/ 5192 h 10000"/>
                <a:gd name="connsiteX453" fmla="*/ 9636 w 10000"/>
                <a:gd name="connsiteY453" fmla="*/ 5346 h 10000"/>
                <a:gd name="connsiteX454" fmla="*/ 9654 w 10000"/>
                <a:gd name="connsiteY454" fmla="*/ 5128 h 10000"/>
                <a:gd name="connsiteX455" fmla="*/ 9679 w 10000"/>
                <a:gd name="connsiteY455" fmla="*/ 4974 h 10000"/>
                <a:gd name="connsiteX456" fmla="*/ 9697 w 10000"/>
                <a:gd name="connsiteY456" fmla="*/ 4936 h 10000"/>
                <a:gd name="connsiteX457" fmla="*/ 9722 w 10000"/>
                <a:gd name="connsiteY457" fmla="*/ 5000 h 10000"/>
                <a:gd name="connsiteX458" fmla="*/ 9740 w 10000"/>
                <a:gd name="connsiteY458" fmla="*/ 4872 h 10000"/>
                <a:gd name="connsiteX459" fmla="*/ 9758 w 10000"/>
                <a:gd name="connsiteY459" fmla="*/ 4679 h 10000"/>
                <a:gd name="connsiteX460" fmla="*/ 9776 w 10000"/>
                <a:gd name="connsiteY460" fmla="*/ 4744 h 10000"/>
                <a:gd name="connsiteX461" fmla="*/ 9794 w 10000"/>
                <a:gd name="connsiteY461" fmla="*/ 4974 h 10000"/>
                <a:gd name="connsiteX462" fmla="*/ 9812 w 10000"/>
                <a:gd name="connsiteY462" fmla="*/ 4910 h 10000"/>
                <a:gd name="connsiteX463" fmla="*/ 9830 w 10000"/>
                <a:gd name="connsiteY463" fmla="*/ 4872 h 10000"/>
                <a:gd name="connsiteX464" fmla="*/ 9859 w 10000"/>
                <a:gd name="connsiteY464" fmla="*/ 4654 h 10000"/>
                <a:gd name="connsiteX465" fmla="*/ 9877 w 10000"/>
                <a:gd name="connsiteY465" fmla="*/ 4397 h 10000"/>
                <a:gd name="connsiteX466" fmla="*/ 9895 w 10000"/>
                <a:gd name="connsiteY466" fmla="*/ 4590 h 10000"/>
                <a:gd name="connsiteX467" fmla="*/ 9913 w 10000"/>
                <a:gd name="connsiteY467" fmla="*/ 4679 h 10000"/>
                <a:gd name="connsiteX468" fmla="*/ 9939 w 10000"/>
                <a:gd name="connsiteY468" fmla="*/ 4744 h 10000"/>
                <a:gd name="connsiteX469" fmla="*/ 9957 w 10000"/>
                <a:gd name="connsiteY469" fmla="*/ 4782 h 10000"/>
                <a:gd name="connsiteX470" fmla="*/ 9975 w 10000"/>
                <a:gd name="connsiteY470" fmla="*/ 4744 h 10000"/>
                <a:gd name="connsiteX471" fmla="*/ 10000 w 10000"/>
                <a:gd name="connsiteY471" fmla="*/ 534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6 w 10000"/>
                <a:gd name="connsiteY11" fmla="*/ 6333 h 10000"/>
                <a:gd name="connsiteX12" fmla="*/ 245 w 10000"/>
                <a:gd name="connsiteY12" fmla="*/ 6115 h 10000"/>
                <a:gd name="connsiteX13" fmla="*/ 260 w 10000"/>
                <a:gd name="connsiteY13" fmla="*/ 5667 h 10000"/>
                <a:gd name="connsiteX14" fmla="*/ 278 w 10000"/>
                <a:gd name="connsiteY14" fmla="*/ 5385 h 10000"/>
                <a:gd name="connsiteX15" fmla="*/ 296 w 10000"/>
                <a:gd name="connsiteY15" fmla="*/ 4872 h 10000"/>
                <a:gd name="connsiteX16" fmla="*/ 314 w 10000"/>
                <a:gd name="connsiteY16" fmla="*/ 4013 h 10000"/>
                <a:gd name="connsiteX17" fmla="*/ 343 w 10000"/>
                <a:gd name="connsiteY17" fmla="*/ 3795 h 10000"/>
                <a:gd name="connsiteX18" fmla="*/ 361 w 10000"/>
                <a:gd name="connsiteY18" fmla="*/ 3859 h 10000"/>
                <a:gd name="connsiteX19" fmla="*/ 379 w 10000"/>
                <a:gd name="connsiteY19" fmla="*/ 4115 h 10000"/>
                <a:gd name="connsiteX20" fmla="*/ 404 w 10000"/>
                <a:gd name="connsiteY20" fmla="*/ 4872 h 10000"/>
                <a:gd name="connsiteX21" fmla="*/ 422 w 10000"/>
                <a:gd name="connsiteY21" fmla="*/ 5513 h 10000"/>
                <a:gd name="connsiteX22" fmla="*/ 440 w 10000"/>
                <a:gd name="connsiteY22" fmla="*/ 5513 h 10000"/>
                <a:gd name="connsiteX23" fmla="*/ 458 w 10000"/>
                <a:gd name="connsiteY23" fmla="*/ 5641 h 10000"/>
                <a:gd name="connsiteX24" fmla="*/ 476 w 10000"/>
                <a:gd name="connsiteY24" fmla="*/ 5705 h 10000"/>
                <a:gd name="connsiteX25" fmla="*/ 494 w 10000"/>
                <a:gd name="connsiteY25" fmla="*/ 5833 h 10000"/>
                <a:gd name="connsiteX26" fmla="*/ 523 w 10000"/>
                <a:gd name="connsiteY26" fmla="*/ 5731 h 10000"/>
                <a:gd name="connsiteX27" fmla="*/ 538 w 10000"/>
                <a:gd name="connsiteY27" fmla="*/ 5321 h 10000"/>
                <a:gd name="connsiteX28" fmla="*/ 556 w 10000"/>
                <a:gd name="connsiteY28" fmla="*/ 4974 h 10000"/>
                <a:gd name="connsiteX29" fmla="*/ 584 w 10000"/>
                <a:gd name="connsiteY29" fmla="*/ 4526 h 10000"/>
                <a:gd name="connsiteX30" fmla="*/ 602 w 10000"/>
                <a:gd name="connsiteY30" fmla="*/ 4051 h 10000"/>
                <a:gd name="connsiteX31" fmla="*/ 620 w 10000"/>
                <a:gd name="connsiteY31" fmla="*/ 3372 h 10000"/>
                <a:gd name="connsiteX32" fmla="*/ 639 w 10000"/>
                <a:gd name="connsiteY32" fmla="*/ 3026 h 10000"/>
                <a:gd name="connsiteX33" fmla="*/ 664 w 10000"/>
                <a:gd name="connsiteY33" fmla="*/ 3282 h 10000"/>
                <a:gd name="connsiteX34" fmla="*/ 682 w 10000"/>
                <a:gd name="connsiteY34" fmla="*/ 4551 h 10000"/>
                <a:gd name="connsiteX35" fmla="*/ 700 w 10000"/>
                <a:gd name="connsiteY35" fmla="*/ 6090 h 10000"/>
                <a:gd name="connsiteX36" fmla="*/ 718 w 10000"/>
                <a:gd name="connsiteY36" fmla="*/ 7256 h 10000"/>
                <a:gd name="connsiteX37" fmla="*/ 736 w 10000"/>
                <a:gd name="connsiteY37" fmla="*/ 7449 h 10000"/>
                <a:gd name="connsiteX38" fmla="*/ 765 w 10000"/>
                <a:gd name="connsiteY38" fmla="*/ 7077 h 10000"/>
                <a:gd name="connsiteX39" fmla="*/ 783 w 10000"/>
                <a:gd name="connsiteY39" fmla="*/ 5603 h 10000"/>
                <a:gd name="connsiteX40" fmla="*/ 797 w 10000"/>
                <a:gd name="connsiteY40" fmla="*/ 3282 h 10000"/>
                <a:gd name="connsiteX41" fmla="*/ 815 w 10000"/>
                <a:gd name="connsiteY41" fmla="*/ 1308 h 10000"/>
                <a:gd name="connsiteX42" fmla="*/ 844 w 10000"/>
                <a:gd name="connsiteY42" fmla="*/ 962 h 10000"/>
                <a:gd name="connsiteX43" fmla="*/ 862 w 10000"/>
                <a:gd name="connsiteY43" fmla="*/ 3282 h 10000"/>
                <a:gd name="connsiteX44" fmla="*/ 880 w 10000"/>
                <a:gd name="connsiteY44" fmla="*/ 7744 h 10000"/>
                <a:gd name="connsiteX45" fmla="*/ 898 w 10000"/>
                <a:gd name="connsiteY45" fmla="*/ 10000 h 10000"/>
                <a:gd name="connsiteX46" fmla="*/ 916 w 10000"/>
                <a:gd name="connsiteY46" fmla="*/ 8821 h 10000"/>
                <a:gd name="connsiteX47" fmla="*/ 942 w 10000"/>
                <a:gd name="connsiteY47" fmla="*/ 6564 h 10000"/>
                <a:gd name="connsiteX48" fmla="*/ 960 w 10000"/>
                <a:gd name="connsiteY48" fmla="*/ 5064 h 10000"/>
                <a:gd name="connsiteX49" fmla="*/ 988 w 10000"/>
                <a:gd name="connsiteY49" fmla="*/ 4744 h 10000"/>
                <a:gd name="connsiteX50" fmla="*/ 1006 w 10000"/>
                <a:gd name="connsiteY50" fmla="*/ 5000 h 10000"/>
                <a:gd name="connsiteX51" fmla="*/ 1025 w 10000"/>
                <a:gd name="connsiteY51" fmla="*/ 5513 h 10000"/>
                <a:gd name="connsiteX52" fmla="*/ 1043 w 10000"/>
                <a:gd name="connsiteY52" fmla="*/ 5641 h 10000"/>
                <a:gd name="connsiteX53" fmla="*/ 1061 w 10000"/>
                <a:gd name="connsiteY53" fmla="*/ 5577 h 10000"/>
                <a:gd name="connsiteX54" fmla="*/ 1075 w 10000"/>
                <a:gd name="connsiteY54" fmla="*/ 5346 h 10000"/>
                <a:gd name="connsiteX55" fmla="*/ 1093 w 10000"/>
                <a:gd name="connsiteY55" fmla="*/ 4936 h 10000"/>
                <a:gd name="connsiteX56" fmla="*/ 1122 w 10000"/>
                <a:gd name="connsiteY56" fmla="*/ 3756 h 10000"/>
                <a:gd name="connsiteX57" fmla="*/ 1140 w 10000"/>
                <a:gd name="connsiteY57" fmla="*/ 3372 h 10000"/>
                <a:gd name="connsiteX58" fmla="*/ 1165 w 10000"/>
                <a:gd name="connsiteY58" fmla="*/ 3346 h 10000"/>
                <a:gd name="connsiteX59" fmla="*/ 1183 w 10000"/>
                <a:gd name="connsiteY59" fmla="*/ 3372 h 10000"/>
                <a:gd name="connsiteX60" fmla="*/ 1201 w 10000"/>
                <a:gd name="connsiteY60" fmla="*/ 4333 h 10000"/>
                <a:gd name="connsiteX61" fmla="*/ 1219 w 10000"/>
                <a:gd name="connsiteY61" fmla="*/ 5346 h 10000"/>
                <a:gd name="connsiteX62" fmla="*/ 1237 w 10000"/>
                <a:gd name="connsiteY62" fmla="*/ 6308 h 10000"/>
                <a:gd name="connsiteX63" fmla="*/ 1266 w 10000"/>
                <a:gd name="connsiteY63" fmla="*/ 6885 h 10000"/>
                <a:gd name="connsiteX64" fmla="*/ 1284 w 10000"/>
                <a:gd name="connsiteY64" fmla="*/ 7077 h 10000"/>
                <a:gd name="connsiteX65" fmla="*/ 1302 w 10000"/>
                <a:gd name="connsiteY65" fmla="*/ 6564 h 10000"/>
                <a:gd name="connsiteX66" fmla="*/ 1320 w 10000"/>
                <a:gd name="connsiteY66" fmla="*/ 6244 h 10000"/>
                <a:gd name="connsiteX67" fmla="*/ 1338 w 10000"/>
                <a:gd name="connsiteY67" fmla="*/ 5897 h 10000"/>
                <a:gd name="connsiteX68" fmla="*/ 1364 w 10000"/>
                <a:gd name="connsiteY68" fmla="*/ 5192 h 10000"/>
                <a:gd name="connsiteX69" fmla="*/ 1382 w 10000"/>
                <a:gd name="connsiteY69" fmla="*/ 4359 h 10000"/>
                <a:gd name="connsiteX70" fmla="*/ 1400 w 10000"/>
                <a:gd name="connsiteY70" fmla="*/ 3628 h 10000"/>
                <a:gd name="connsiteX71" fmla="*/ 1425 w 10000"/>
                <a:gd name="connsiteY71" fmla="*/ 3064 h 10000"/>
                <a:gd name="connsiteX72" fmla="*/ 1443 w 10000"/>
                <a:gd name="connsiteY72" fmla="*/ 3500 h 10000"/>
                <a:gd name="connsiteX73" fmla="*/ 1461 w 10000"/>
                <a:gd name="connsiteY73" fmla="*/ 4423 h 10000"/>
                <a:gd name="connsiteX74" fmla="*/ 1479 w 10000"/>
                <a:gd name="connsiteY74" fmla="*/ 4910 h 10000"/>
                <a:gd name="connsiteX75" fmla="*/ 1497 w 10000"/>
                <a:gd name="connsiteY75" fmla="*/ 4333 h 10000"/>
                <a:gd name="connsiteX76" fmla="*/ 1526 w 10000"/>
                <a:gd name="connsiteY76" fmla="*/ 3154 h 10000"/>
                <a:gd name="connsiteX77" fmla="*/ 1544 w 10000"/>
                <a:gd name="connsiteY77" fmla="*/ 2513 h 10000"/>
                <a:gd name="connsiteX78" fmla="*/ 1562 w 10000"/>
                <a:gd name="connsiteY78" fmla="*/ 3564 h 10000"/>
                <a:gd name="connsiteX79" fmla="*/ 1587 w 10000"/>
                <a:gd name="connsiteY79" fmla="*/ 5385 h 10000"/>
                <a:gd name="connsiteX80" fmla="*/ 1605 w 10000"/>
                <a:gd name="connsiteY80" fmla="*/ 6308 h 10000"/>
                <a:gd name="connsiteX81" fmla="*/ 1623 w 10000"/>
                <a:gd name="connsiteY81" fmla="*/ 5731 h 10000"/>
                <a:gd name="connsiteX82" fmla="*/ 1641 w 10000"/>
                <a:gd name="connsiteY82" fmla="*/ 5346 h 10000"/>
                <a:gd name="connsiteX83" fmla="*/ 1659 w 10000"/>
                <a:gd name="connsiteY83" fmla="*/ 5513 h 10000"/>
                <a:gd name="connsiteX84" fmla="*/ 1677 w 10000"/>
                <a:gd name="connsiteY84" fmla="*/ 5667 h 10000"/>
                <a:gd name="connsiteX85" fmla="*/ 1703 w 10000"/>
                <a:gd name="connsiteY85" fmla="*/ 6308 h 10000"/>
                <a:gd name="connsiteX86" fmla="*/ 1721 w 10000"/>
                <a:gd name="connsiteY86" fmla="*/ 6462 h 10000"/>
                <a:gd name="connsiteX87" fmla="*/ 1739 w 10000"/>
                <a:gd name="connsiteY87" fmla="*/ 6051 h 10000"/>
                <a:gd name="connsiteX88" fmla="*/ 1757 w 10000"/>
                <a:gd name="connsiteY88" fmla="*/ 5513 h 10000"/>
                <a:gd name="connsiteX89" fmla="*/ 1786 w 10000"/>
                <a:gd name="connsiteY89" fmla="*/ 5385 h 10000"/>
                <a:gd name="connsiteX90" fmla="*/ 1804 w 10000"/>
                <a:gd name="connsiteY90" fmla="*/ 5449 h 10000"/>
                <a:gd name="connsiteX91" fmla="*/ 1822 w 10000"/>
                <a:gd name="connsiteY91" fmla="*/ 5513 h 10000"/>
                <a:gd name="connsiteX92" fmla="*/ 1847 w 10000"/>
                <a:gd name="connsiteY92" fmla="*/ 5192 h 10000"/>
                <a:gd name="connsiteX93" fmla="*/ 1865 w 10000"/>
                <a:gd name="connsiteY93" fmla="*/ 4397 h 10000"/>
                <a:gd name="connsiteX94" fmla="*/ 1883 w 10000"/>
                <a:gd name="connsiteY94" fmla="*/ 4295 h 10000"/>
                <a:gd name="connsiteX95" fmla="*/ 1901 w 10000"/>
                <a:gd name="connsiteY95" fmla="*/ 4526 h 10000"/>
                <a:gd name="connsiteX96" fmla="*/ 1919 w 10000"/>
                <a:gd name="connsiteY96" fmla="*/ 5385 h 10000"/>
                <a:gd name="connsiteX97" fmla="*/ 1937 w 10000"/>
                <a:gd name="connsiteY97" fmla="*/ 6590 h 10000"/>
                <a:gd name="connsiteX98" fmla="*/ 1955 w 10000"/>
                <a:gd name="connsiteY98" fmla="*/ 6949 h 10000"/>
                <a:gd name="connsiteX99" fmla="*/ 1981 w 10000"/>
                <a:gd name="connsiteY99" fmla="*/ 6141 h 10000"/>
                <a:gd name="connsiteX100" fmla="*/ 2009 w 10000"/>
                <a:gd name="connsiteY100" fmla="*/ 5346 h 10000"/>
                <a:gd name="connsiteX101" fmla="*/ 2027 w 10000"/>
                <a:gd name="connsiteY101" fmla="*/ 5154 h 10000"/>
                <a:gd name="connsiteX102" fmla="*/ 2045 w 10000"/>
                <a:gd name="connsiteY102" fmla="*/ 5641 h 10000"/>
                <a:gd name="connsiteX103" fmla="*/ 2063 w 10000"/>
                <a:gd name="connsiteY103" fmla="*/ 5795 h 10000"/>
                <a:gd name="connsiteX104" fmla="*/ 2082 w 10000"/>
                <a:gd name="connsiteY104" fmla="*/ 5731 h 10000"/>
                <a:gd name="connsiteX105" fmla="*/ 2100 w 10000"/>
                <a:gd name="connsiteY105" fmla="*/ 5346 h 10000"/>
                <a:gd name="connsiteX106" fmla="*/ 2125 w 10000"/>
                <a:gd name="connsiteY106" fmla="*/ 4910 h 10000"/>
                <a:gd name="connsiteX107" fmla="*/ 2143 w 10000"/>
                <a:gd name="connsiteY107" fmla="*/ 4615 h 10000"/>
                <a:gd name="connsiteX108" fmla="*/ 2161 w 10000"/>
                <a:gd name="connsiteY108" fmla="*/ 4462 h 10000"/>
                <a:gd name="connsiteX109" fmla="*/ 2186 w 10000"/>
                <a:gd name="connsiteY109" fmla="*/ 4423 h 10000"/>
                <a:gd name="connsiteX110" fmla="*/ 2204 w 10000"/>
                <a:gd name="connsiteY110" fmla="*/ 4397 h 10000"/>
                <a:gd name="connsiteX111" fmla="*/ 2222 w 10000"/>
                <a:gd name="connsiteY111" fmla="*/ 4179 h 10000"/>
                <a:gd name="connsiteX112" fmla="*/ 2240 w 10000"/>
                <a:gd name="connsiteY112" fmla="*/ 3731 h 10000"/>
                <a:gd name="connsiteX113" fmla="*/ 2258 w 10000"/>
                <a:gd name="connsiteY113" fmla="*/ 3000 h 10000"/>
                <a:gd name="connsiteX114" fmla="*/ 2287 w 10000"/>
                <a:gd name="connsiteY114" fmla="*/ 2513 h 10000"/>
                <a:gd name="connsiteX115" fmla="*/ 2305 w 10000"/>
                <a:gd name="connsiteY115" fmla="*/ 3026 h 10000"/>
                <a:gd name="connsiteX116" fmla="*/ 2323 w 10000"/>
                <a:gd name="connsiteY116" fmla="*/ 4590 h 10000"/>
                <a:gd name="connsiteX117" fmla="*/ 2341 w 10000"/>
                <a:gd name="connsiteY117" fmla="*/ 6397 h 10000"/>
                <a:gd name="connsiteX118" fmla="*/ 2359 w 10000"/>
                <a:gd name="connsiteY118" fmla="*/ 7192 h 10000"/>
                <a:gd name="connsiteX119" fmla="*/ 2385 w 10000"/>
                <a:gd name="connsiteY119" fmla="*/ 6910 h 10000"/>
                <a:gd name="connsiteX120" fmla="*/ 2403 w 10000"/>
                <a:gd name="connsiteY120" fmla="*/ 6179 h 10000"/>
                <a:gd name="connsiteX121" fmla="*/ 2421 w 10000"/>
                <a:gd name="connsiteY121" fmla="*/ 4936 h 10000"/>
                <a:gd name="connsiteX122" fmla="*/ 2449 w 10000"/>
                <a:gd name="connsiteY122" fmla="*/ 3603 h 10000"/>
                <a:gd name="connsiteX123" fmla="*/ 2464 w 10000"/>
                <a:gd name="connsiteY123" fmla="*/ 2872 h 10000"/>
                <a:gd name="connsiteX124" fmla="*/ 2482 w 10000"/>
                <a:gd name="connsiteY124" fmla="*/ 2231 h 10000"/>
                <a:gd name="connsiteX125" fmla="*/ 2500 w 10000"/>
                <a:gd name="connsiteY125" fmla="*/ 3064 h 10000"/>
                <a:gd name="connsiteX126" fmla="*/ 2518 w 10000"/>
                <a:gd name="connsiteY126" fmla="*/ 5577 h 10000"/>
                <a:gd name="connsiteX127" fmla="*/ 2547 w 10000"/>
                <a:gd name="connsiteY127" fmla="*/ 7359 h 10000"/>
                <a:gd name="connsiteX128" fmla="*/ 2565 w 10000"/>
                <a:gd name="connsiteY128" fmla="*/ 7128 h 10000"/>
                <a:gd name="connsiteX129" fmla="*/ 2590 w 10000"/>
                <a:gd name="connsiteY129" fmla="*/ 6372 h 10000"/>
                <a:gd name="connsiteX130" fmla="*/ 2608 w 10000"/>
                <a:gd name="connsiteY130" fmla="*/ 5538 h 10000"/>
                <a:gd name="connsiteX131" fmla="*/ 2626 w 10000"/>
                <a:gd name="connsiteY131" fmla="*/ 4654 h 10000"/>
                <a:gd name="connsiteX132" fmla="*/ 2644 w 10000"/>
                <a:gd name="connsiteY132" fmla="*/ 3987 h 10000"/>
                <a:gd name="connsiteX133" fmla="*/ 2662 w 10000"/>
                <a:gd name="connsiteY133" fmla="*/ 3410 h 10000"/>
                <a:gd name="connsiteX134" fmla="*/ 2680 w 10000"/>
                <a:gd name="connsiteY134" fmla="*/ 3885 h 10000"/>
                <a:gd name="connsiteX135" fmla="*/ 2698 w 10000"/>
                <a:gd name="connsiteY135" fmla="*/ 5987 h 10000"/>
                <a:gd name="connsiteX136" fmla="*/ 2727 w 10000"/>
                <a:gd name="connsiteY136" fmla="*/ 7679 h 10000"/>
                <a:gd name="connsiteX137" fmla="*/ 2742 w 10000"/>
                <a:gd name="connsiteY137" fmla="*/ 7641 h 10000"/>
                <a:gd name="connsiteX138" fmla="*/ 2760 w 10000"/>
                <a:gd name="connsiteY138" fmla="*/ 7103 h 10000"/>
                <a:gd name="connsiteX139" fmla="*/ 2778 w 10000"/>
                <a:gd name="connsiteY139" fmla="*/ 6500 h 10000"/>
                <a:gd name="connsiteX140" fmla="*/ 2807 w 10000"/>
                <a:gd name="connsiteY140" fmla="*/ 5962 h 10000"/>
                <a:gd name="connsiteX141" fmla="*/ 2825 w 10000"/>
                <a:gd name="connsiteY141" fmla="*/ 5321 h 10000"/>
                <a:gd name="connsiteX142" fmla="*/ 2843 w 10000"/>
                <a:gd name="connsiteY142" fmla="*/ 4744 h 10000"/>
                <a:gd name="connsiteX143" fmla="*/ 2868 w 10000"/>
                <a:gd name="connsiteY143" fmla="*/ 4051 h 10000"/>
                <a:gd name="connsiteX144" fmla="*/ 2886 w 10000"/>
                <a:gd name="connsiteY144" fmla="*/ 3372 h 10000"/>
                <a:gd name="connsiteX145" fmla="*/ 2904 w 10000"/>
                <a:gd name="connsiteY145" fmla="*/ 3667 h 10000"/>
                <a:gd name="connsiteX146" fmla="*/ 2922 w 10000"/>
                <a:gd name="connsiteY146" fmla="*/ 4295 h 10000"/>
                <a:gd name="connsiteX147" fmla="*/ 2940 w 10000"/>
                <a:gd name="connsiteY147" fmla="*/ 4808 h 10000"/>
                <a:gd name="connsiteX148" fmla="*/ 2958 w 10000"/>
                <a:gd name="connsiteY148" fmla="*/ 5667 h 10000"/>
                <a:gd name="connsiteX149" fmla="*/ 2987 w 10000"/>
                <a:gd name="connsiteY149" fmla="*/ 6205 h 10000"/>
                <a:gd name="connsiteX150" fmla="*/ 3005 w 10000"/>
                <a:gd name="connsiteY150" fmla="*/ 6141 h 10000"/>
                <a:gd name="connsiteX151" fmla="*/ 3019 w 10000"/>
                <a:gd name="connsiteY151" fmla="*/ 5705 h 10000"/>
                <a:gd name="connsiteX152" fmla="*/ 3048 w 10000"/>
                <a:gd name="connsiteY152" fmla="*/ 5154 h 10000"/>
                <a:gd name="connsiteX153" fmla="*/ 3066 w 10000"/>
                <a:gd name="connsiteY153" fmla="*/ 4526 h 10000"/>
                <a:gd name="connsiteX154" fmla="*/ 3084 w 10000"/>
                <a:gd name="connsiteY154" fmla="*/ 4590 h 10000"/>
                <a:gd name="connsiteX155" fmla="*/ 3102 w 10000"/>
                <a:gd name="connsiteY155" fmla="*/ 5321 h 10000"/>
                <a:gd name="connsiteX156" fmla="*/ 3128 w 10000"/>
                <a:gd name="connsiteY156" fmla="*/ 5962 h 10000"/>
                <a:gd name="connsiteX157" fmla="*/ 3146 w 10000"/>
                <a:gd name="connsiteY157" fmla="*/ 5859 h 10000"/>
                <a:gd name="connsiteX158" fmla="*/ 3164 w 10000"/>
                <a:gd name="connsiteY158" fmla="*/ 5064 h 10000"/>
                <a:gd name="connsiteX159" fmla="*/ 3182 w 10000"/>
                <a:gd name="connsiteY159" fmla="*/ 4359 h 10000"/>
                <a:gd name="connsiteX160" fmla="*/ 3211 w 10000"/>
                <a:gd name="connsiteY160" fmla="*/ 4013 h 10000"/>
                <a:gd name="connsiteX161" fmla="*/ 3229 w 10000"/>
                <a:gd name="connsiteY161" fmla="*/ 4333 h 10000"/>
                <a:gd name="connsiteX162" fmla="*/ 3247 w 10000"/>
                <a:gd name="connsiteY162" fmla="*/ 4936 h 10000"/>
                <a:gd name="connsiteX163" fmla="*/ 3265 w 10000"/>
                <a:gd name="connsiteY163" fmla="*/ 5603 h 10000"/>
                <a:gd name="connsiteX164" fmla="*/ 3283 w 10000"/>
                <a:gd name="connsiteY164" fmla="*/ 5705 h 10000"/>
                <a:gd name="connsiteX165" fmla="*/ 3308 w 10000"/>
                <a:gd name="connsiteY165" fmla="*/ 5449 h 10000"/>
                <a:gd name="connsiteX166" fmla="*/ 3326 w 10000"/>
                <a:gd name="connsiteY166" fmla="*/ 5103 h 10000"/>
                <a:gd name="connsiteX167" fmla="*/ 3344 w 10000"/>
                <a:gd name="connsiteY167" fmla="*/ 4359 h 10000"/>
                <a:gd name="connsiteX168" fmla="*/ 3362 w 10000"/>
                <a:gd name="connsiteY168" fmla="*/ 3731 h 10000"/>
                <a:gd name="connsiteX169" fmla="*/ 3380 w 10000"/>
                <a:gd name="connsiteY169" fmla="*/ 3923 h 10000"/>
                <a:gd name="connsiteX170" fmla="*/ 3405 w 10000"/>
                <a:gd name="connsiteY170" fmla="*/ 3500 h 10000"/>
                <a:gd name="connsiteX171" fmla="*/ 3424 w 10000"/>
                <a:gd name="connsiteY171" fmla="*/ 2615 h 10000"/>
                <a:gd name="connsiteX172" fmla="*/ 3452 w 10000"/>
                <a:gd name="connsiteY172" fmla="*/ 897 h 10000"/>
                <a:gd name="connsiteX173" fmla="*/ 3470 w 10000"/>
                <a:gd name="connsiteY173" fmla="*/ 1154 h 10000"/>
                <a:gd name="connsiteX174" fmla="*/ 3488 w 10000"/>
                <a:gd name="connsiteY174" fmla="*/ 3987 h 10000"/>
                <a:gd name="connsiteX175" fmla="*/ 3506 w 10000"/>
                <a:gd name="connsiteY175" fmla="*/ 7577 h 10000"/>
                <a:gd name="connsiteX176" fmla="*/ 3525 w 10000"/>
                <a:gd name="connsiteY176" fmla="*/ 9423 h 10000"/>
                <a:gd name="connsiteX177" fmla="*/ 3543 w 10000"/>
                <a:gd name="connsiteY177" fmla="*/ 9167 h 10000"/>
                <a:gd name="connsiteX178" fmla="*/ 3561 w 10000"/>
                <a:gd name="connsiteY178" fmla="*/ 7872 h 10000"/>
                <a:gd name="connsiteX179" fmla="*/ 3586 w 10000"/>
                <a:gd name="connsiteY179" fmla="*/ 6782 h 10000"/>
                <a:gd name="connsiteX180" fmla="*/ 3604 w 10000"/>
                <a:gd name="connsiteY180" fmla="*/ 5897 h 10000"/>
                <a:gd name="connsiteX181" fmla="*/ 3629 w 10000"/>
                <a:gd name="connsiteY181" fmla="*/ 5410 h 10000"/>
                <a:gd name="connsiteX182" fmla="*/ 3647 w 10000"/>
                <a:gd name="connsiteY182" fmla="*/ 5282 h 10000"/>
                <a:gd name="connsiteX183" fmla="*/ 3665 w 10000"/>
                <a:gd name="connsiteY183" fmla="*/ 5346 h 10000"/>
                <a:gd name="connsiteX184" fmla="*/ 3683 w 10000"/>
                <a:gd name="connsiteY184" fmla="*/ 5038 h 10000"/>
                <a:gd name="connsiteX185" fmla="*/ 3701 w 10000"/>
                <a:gd name="connsiteY185" fmla="*/ 4872 h 10000"/>
                <a:gd name="connsiteX186" fmla="*/ 3730 w 10000"/>
                <a:gd name="connsiteY186" fmla="*/ 4718 h 10000"/>
                <a:gd name="connsiteX187" fmla="*/ 3748 w 10000"/>
                <a:gd name="connsiteY187" fmla="*/ 4936 h 10000"/>
                <a:gd name="connsiteX188" fmla="*/ 3766 w 10000"/>
                <a:gd name="connsiteY188" fmla="*/ 5103 h 10000"/>
                <a:gd name="connsiteX189" fmla="*/ 3784 w 10000"/>
                <a:gd name="connsiteY189" fmla="*/ 5474 h 10000"/>
                <a:gd name="connsiteX190" fmla="*/ 3810 w 10000"/>
                <a:gd name="connsiteY190" fmla="*/ 5410 h 10000"/>
                <a:gd name="connsiteX191" fmla="*/ 3828 w 10000"/>
                <a:gd name="connsiteY191" fmla="*/ 5218 h 10000"/>
                <a:gd name="connsiteX192" fmla="*/ 3846 w 10000"/>
                <a:gd name="connsiteY192" fmla="*/ 5000 h 10000"/>
                <a:gd name="connsiteX193" fmla="*/ 3864 w 10000"/>
                <a:gd name="connsiteY193" fmla="*/ 4872 h 10000"/>
                <a:gd name="connsiteX194" fmla="*/ 3882 w 10000"/>
                <a:gd name="connsiteY194" fmla="*/ 4744 h 10000"/>
                <a:gd name="connsiteX195" fmla="*/ 3907 w 10000"/>
                <a:gd name="connsiteY195" fmla="*/ 4808 h 10000"/>
                <a:gd name="connsiteX196" fmla="*/ 3925 w 10000"/>
                <a:gd name="connsiteY196" fmla="*/ 4782 h 10000"/>
                <a:gd name="connsiteX197" fmla="*/ 3943 w 10000"/>
                <a:gd name="connsiteY197" fmla="*/ 4590 h 10000"/>
                <a:gd name="connsiteX198" fmla="*/ 3961 w 10000"/>
                <a:gd name="connsiteY198" fmla="*/ 4654 h 10000"/>
                <a:gd name="connsiteX199" fmla="*/ 3990 w 10000"/>
                <a:gd name="connsiteY199" fmla="*/ 4782 h 10000"/>
                <a:gd name="connsiteX200" fmla="*/ 4008 w 10000"/>
                <a:gd name="connsiteY200" fmla="*/ 4872 h 10000"/>
                <a:gd name="connsiteX201" fmla="*/ 4026 w 10000"/>
                <a:gd name="connsiteY201" fmla="*/ 4179 h 10000"/>
                <a:gd name="connsiteX202" fmla="*/ 4051 w 10000"/>
                <a:gd name="connsiteY202" fmla="*/ 2423 h 10000"/>
                <a:gd name="connsiteX203" fmla="*/ 4069 w 10000"/>
                <a:gd name="connsiteY203" fmla="*/ 923 h 10000"/>
                <a:gd name="connsiteX204" fmla="*/ 4087 w 10000"/>
                <a:gd name="connsiteY204" fmla="*/ 0 h 10000"/>
                <a:gd name="connsiteX205" fmla="*/ 4105 w 10000"/>
                <a:gd name="connsiteY205" fmla="*/ 1051 h 10000"/>
                <a:gd name="connsiteX206" fmla="*/ 4123 w 10000"/>
                <a:gd name="connsiteY206" fmla="*/ 4487 h 10000"/>
                <a:gd name="connsiteX207" fmla="*/ 4141 w 10000"/>
                <a:gd name="connsiteY207" fmla="*/ 7705 h 10000"/>
                <a:gd name="connsiteX208" fmla="*/ 4167 w 10000"/>
                <a:gd name="connsiteY208" fmla="*/ 9397 h 10000"/>
                <a:gd name="connsiteX209" fmla="*/ 4185 w 10000"/>
                <a:gd name="connsiteY209" fmla="*/ 9397 h 10000"/>
                <a:gd name="connsiteX210" fmla="*/ 4203 w 10000"/>
                <a:gd name="connsiteY210" fmla="*/ 8436 h 10000"/>
                <a:gd name="connsiteX211" fmla="*/ 4232 w 10000"/>
                <a:gd name="connsiteY211" fmla="*/ 7679 h 10000"/>
                <a:gd name="connsiteX212" fmla="*/ 4250 w 10000"/>
                <a:gd name="connsiteY212" fmla="*/ 7231 h 10000"/>
                <a:gd name="connsiteX213" fmla="*/ 4268 w 10000"/>
                <a:gd name="connsiteY213" fmla="*/ 6436 h 10000"/>
                <a:gd name="connsiteX214" fmla="*/ 4286 w 10000"/>
                <a:gd name="connsiteY214" fmla="*/ 5538 h 10000"/>
                <a:gd name="connsiteX215" fmla="*/ 4304 w 10000"/>
                <a:gd name="connsiteY215" fmla="*/ 4872 h 10000"/>
                <a:gd name="connsiteX216" fmla="*/ 4329 w 10000"/>
                <a:gd name="connsiteY216" fmla="*/ 4423 h 10000"/>
                <a:gd name="connsiteX217" fmla="*/ 4347 w 10000"/>
                <a:gd name="connsiteY217" fmla="*/ 4462 h 10000"/>
                <a:gd name="connsiteX218" fmla="*/ 4365 w 10000"/>
                <a:gd name="connsiteY218" fmla="*/ 3885 h 10000"/>
                <a:gd name="connsiteX219" fmla="*/ 4383 w 10000"/>
                <a:gd name="connsiteY219" fmla="*/ 2744 h 10000"/>
                <a:gd name="connsiteX220" fmla="*/ 4401 w 10000"/>
                <a:gd name="connsiteY220" fmla="*/ 1949 h 10000"/>
                <a:gd name="connsiteX221" fmla="*/ 4426 w 10000"/>
                <a:gd name="connsiteY221" fmla="*/ 2897 h 10000"/>
                <a:gd name="connsiteX222" fmla="*/ 4444 w 10000"/>
                <a:gd name="connsiteY222" fmla="*/ 5833 h 10000"/>
                <a:gd name="connsiteX223" fmla="*/ 4473 w 10000"/>
                <a:gd name="connsiteY223" fmla="*/ 8000 h 10000"/>
                <a:gd name="connsiteX224" fmla="*/ 4491 w 10000"/>
                <a:gd name="connsiteY224" fmla="*/ 8090 h 10000"/>
                <a:gd name="connsiteX225" fmla="*/ 4509 w 10000"/>
                <a:gd name="connsiteY225" fmla="*/ 7103 h 10000"/>
                <a:gd name="connsiteX226" fmla="*/ 4527 w 10000"/>
                <a:gd name="connsiteY226" fmla="*/ 6205 h 10000"/>
                <a:gd name="connsiteX227" fmla="*/ 4545 w 10000"/>
                <a:gd name="connsiteY227" fmla="*/ 5641 h 10000"/>
                <a:gd name="connsiteX228" fmla="*/ 4563 w 10000"/>
                <a:gd name="connsiteY228" fmla="*/ 5321 h 10000"/>
                <a:gd name="connsiteX229" fmla="*/ 4589 w 10000"/>
                <a:gd name="connsiteY229" fmla="*/ 5154 h 10000"/>
                <a:gd name="connsiteX230" fmla="*/ 4607 w 10000"/>
                <a:gd name="connsiteY230" fmla="*/ 4872 h 10000"/>
                <a:gd name="connsiteX231" fmla="*/ 4625 w 10000"/>
                <a:gd name="connsiteY231" fmla="*/ 4526 h 10000"/>
                <a:gd name="connsiteX232" fmla="*/ 4654 w 10000"/>
                <a:gd name="connsiteY232" fmla="*/ 4333 h 10000"/>
                <a:gd name="connsiteX233" fmla="*/ 4672 w 10000"/>
                <a:gd name="connsiteY233" fmla="*/ 4115 h 10000"/>
                <a:gd name="connsiteX234" fmla="*/ 4686 w 10000"/>
                <a:gd name="connsiteY234" fmla="*/ 3859 h 10000"/>
                <a:gd name="connsiteX235" fmla="*/ 4704 w 10000"/>
                <a:gd name="connsiteY235" fmla="*/ 3692 h 10000"/>
                <a:gd name="connsiteX236" fmla="*/ 4722 w 10000"/>
                <a:gd name="connsiteY236" fmla="*/ 3603 h 10000"/>
                <a:gd name="connsiteX237" fmla="*/ 4751 w 10000"/>
                <a:gd name="connsiteY237" fmla="*/ 3821 h 10000"/>
                <a:gd name="connsiteX238" fmla="*/ 4769 w 10000"/>
                <a:gd name="connsiteY238" fmla="*/ 4590 h 10000"/>
                <a:gd name="connsiteX239" fmla="*/ 4787 w 10000"/>
                <a:gd name="connsiteY239" fmla="*/ 5103 h 10000"/>
                <a:gd name="connsiteX240" fmla="*/ 4805 w 10000"/>
                <a:gd name="connsiteY240" fmla="*/ 5346 h 10000"/>
                <a:gd name="connsiteX241" fmla="*/ 4830 w 10000"/>
                <a:gd name="connsiteY241" fmla="*/ 5474 h 10000"/>
                <a:gd name="connsiteX242" fmla="*/ 4848 w 10000"/>
                <a:gd name="connsiteY242" fmla="*/ 5538 h 10000"/>
                <a:gd name="connsiteX243" fmla="*/ 4867 w 10000"/>
                <a:gd name="connsiteY243" fmla="*/ 5513 h 10000"/>
                <a:gd name="connsiteX244" fmla="*/ 4885 w 10000"/>
                <a:gd name="connsiteY244" fmla="*/ 5218 h 10000"/>
                <a:gd name="connsiteX245" fmla="*/ 4913 w 10000"/>
                <a:gd name="connsiteY245" fmla="*/ 4744 h 10000"/>
                <a:gd name="connsiteX246" fmla="*/ 4931 w 10000"/>
                <a:gd name="connsiteY246" fmla="*/ 4397 h 10000"/>
                <a:gd name="connsiteX247" fmla="*/ 4949 w 10000"/>
                <a:gd name="connsiteY247" fmla="*/ 3821 h 10000"/>
                <a:gd name="connsiteX248" fmla="*/ 4964 w 10000"/>
                <a:gd name="connsiteY248" fmla="*/ 3372 h 10000"/>
                <a:gd name="connsiteX249" fmla="*/ 4982 w 10000"/>
                <a:gd name="connsiteY249" fmla="*/ 3372 h 10000"/>
                <a:gd name="connsiteX250" fmla="*/ 5000 w 10000"/>
                <a:gd name="connsiteY250" fmla="*/ 3795 h 10000"/>
                <a:gd name="connsiteX251" fmla="*/ 5029 w 10000"/>
                <a:gd name="connsiteY251" fmla="*/ 5192 h 10000"/>
                <a:gd name="connsiteX252" fmla="*/ 5054 w 10000"/>
                <a:gd name="connsiteY252" fmla="*/ 6436 h 10000"/>
                <a:gd name="connsiteX253" fmla="*/ 5072 w 10000"/>
                <a:gd name="connsiteY253" fmla="*/ 7321 h 10000"/>
                <a:gd name="connsiteX254" fmla="*/ 5090 w 10000"/>
                <a:gd name="connsiteY254" fmla="*/ 7359 h 10000"/>
                <a:gd name="connsiteX255" fmla="*/ 5108 w 10000"/>
                <a:gd name="connsiteY255" fmla="*/ 6846 h 10000"/>
                <a:gd name="connsiteX256" fmla="*/ 5126 w 10000"/>
                <a:gd name="connsiteY256" fmla="*/ 6179 h 10000"/>
                <a:gd name="connsiteX257" fmla="*/ 5144 w 10000"/>
                <a:gd name="connsiteY257" fmla="*/ 5897 h 10000"/>
                <a:gd name="connsiteX258" fmla="*/ 5162 w 10000"/>
                <a:gd name="connsiteY258" fmla="*/ 5538 h 10000"/>
                <a:gd name="connsiteX259" fmla="*/ 5191 w 10000"/>
                <a:gd name="connsiteY259" fmla="*/ 4590 h 10000"/>
                <a:gd name="connsiteX260" fmla="*/ 5209 w 10000"/>
                <a:gd name="connsiteY260" fmla="*/ 3064 h 10000"/>
                <a:gd name="connsiteX261" fmla="*/ 5227 w 10000"/>
                <a:gd name="connsiteY261" fmla="*/ 2615 h 10000"/>
                <a:gd name="connsiteX262" fmla="*/ 5253 w 10000"/>
                <a:gd name="connsiteY262" fmla="*/ 3474 h 10000"/>
                <a:gd name="connsiteX263" fmla="*/ 5271 w 10000"/>
                <a:gd name="connsiteY263" fmla="*/ 4359 h 10000"/>
                <a:gd name="connsiteX264" fmla="*/ 5289 w 10000"/>
                <a:gd name="connsiteY264" fmla="*/ 5321 h 10000"/>
                <a:gd name="connsiteX265" fmla="*/ 5307 w 10000"/>
                <a:gd name="connsiteY265" fmla="*/ 7013 h 10000"/>
                <a:gd name="connsiteX266" fmla="*/ 5332 w 10000"/>
                <a:gd name="connsiteY266" fmla="*/ 8179 h 10000"/>
                <a:gd name="connsiteX267" fmla="*/ 5350 w 10000"/>
                <a:gd name="connsiteY267" fmla="*/ 8115 h 10000"/>
                <a:gd name="connsiteX268" fmla="*/ 5368 w 10000"/>
                <a:gd name="connsiteY268" fmla="*/ 7256 h 10000"/>
                <a:gd name="connsiteX269" fmla="*/ 5386 w 10000"/>
                <a:gd name="connsiteY269" fmla="*/ 6269 h 10000"/>
                <a:gd name="connsiteX270" fmla="*/ 5404 w 10000"/>
                <a:gd name="connsiteY270" fmla="*/ 5410 h 10000"/>
                <a:gd name="connsiteX271" fmla="*/ 5422 w 10000"/>
                <a:gd name="connsiteY271" fmla="*/ 4974 h 10000"/>
                <a:gd name="connsiteX272" fmla="*/ 5451 w 10000"/>
                <a:gd name="connsiteY272" fmla="*/ 4551 h 10000"/>
                <a:gd name="connsiteX273" fmla="*/ 5469 w 10000"/>
                <a:gd name="connsiteY273" fmla="*/ 4231 h 10000"/>
                <a:gd name="connsiteX274" fmla="*/ 5487 w 10000"/>
                <a:gd name="connsiteY274" fmla="*/ 3885 h 10000"/>
                <a:gd name="connsiteX275" fmla="*/ 5512 w 10000"/>
                <a:gd name="connsiteY275" fmla="*/ 3667 h 10000"/>
                <a:gd name="connsiteX276" fmla="*/ 5530 w 10000"/>
                <a:gd name="connsiteY276" fmla="*/ 3218 h 10000"/>
                <a:gd name="connsiteX277" fmla="*/ 5548 w 10000"/>
                <a:gd name="connsiteY277" fmla="*/ 3192 h 10000"/>
                <a:gd name="connsiteX278" fmla="*/ 5566 w 10000"/>
                <a:gd name="connsiteY278" fmla="*/ 3731 h 10000"/>
                <a:gd name="connsiteX279" fmla="*/ 5592 w 10000"/>
                <a:gd name="connsiteY279" fmla="*/ 4615 h 10000"/>
                <a:gd name="connsiteX280" fmla="*/ 5610 w 10000"/>
                <a:gd name="connsiteY280" fmla="*/ 5321 h 10000"/>
                <a:gd name="connsiteX281" fmla="*/ 5628 w 10000"/>
                <a:gd name="connsiteY281" fmla="*/ 5731 h 10000"/>
                <a:gd name="connsiteX282" fmla="*/ 5657 w 10000"/>
                <a:gd name="connsiteY282" fmla="*/ 6090 h 10000"/>
                <a:gd name="connsiteX283" fmla="*/ 5675 w 10000"/>
                <a:gd name="connsiteY283" fmla="*/ 6026 h 10000"/>
                <a:gd name="connsiteX284" fmla="*/ 5693 w 10000"/>
                <a:gd name="connsiteY284" fmla="*/ 5321 h 10000"/>
                <a:gd name="connsiteX285" fmla="*/ 5711 w 10000"/>
                <a:gd name="connsiteY285" fmla="*/ 4397 h 10000"/>
                <a:gd name="connsiteX286" fmla="*/ 5729 w 10000"/>
                <a:gd name="connsiteY286" fmla="*/ 4077 h 10000"/>
                <a:gd name="connsiteX287" fmla="*/ 5747 w 10000"/>
                <a:gd name="connsiteY287" fmla="*/ 4051 h 10000"/>
                <a:gd name="connsiteX288" fmla="*/ 5772 w 10000"/>
                <a:gd name="connsiteY288" fmla="*/ 4974 h 10000"/>
                <a:gd name="connsiteX289" fmla="*/ 5790 w 10000"/>
                <a:gd name="connsiteY289" fmla="*/ 5897 h 10000"/>
                <a:gd name="connsiteX290" fmla="*/ 5808 w 10000"/>
                <a:gd name="connsiteY290" fmla="*/ 5795 h 10000"/>
                <a:gd name="connsiteX291" fmla="*/ 5826 w 10000"/>
                <a:gd name="connsiteY291" fmla="*/ 5321 h 10000"/>
                <a:gd name="connsiteX292" fmla="*/ 5851 w 10000"/>
                <a:gd name="connsiteY292" fmla="*/ 5064 h 10000"/>
                <a:gd name="connsiteX293" fmla="*/ 5869 w 10000"/>
                <a:gd name="connsiteY293" fmla="*/ 5321 h 10000"/>
                <a:gd name="connsiteX294" fmla="*/ 5887 w 10000"/>
                <a:gd name="connsiteY294" fmla="*/ 5154 h 10000"/>
                <a:gd name="connsiteX295" fmla="*/ 5905 w 10000"/>
                <a:gd name="connsiteY295" fmla="*/ 4936 h 10000"/>
                <a:gd name="connsiteX296" fmla="*/ 5934 w 10000"/>
                <a:gd name="connsiteY296" fmla="*/ 4462 h 10000"/>
                <a:gd name="connsiteX297" fmla="*/ 6068 w 10000"/>
                <a:gd name="connsiteY297" fmla="*/ 4846 h 10000"/>
                <a:gd name="connsiteX298" fmla="*/ 6093 w 10000"/>
                <a:gd name="connsiteY298" fmla="*/ 4487 h 10000"/>
                <a:gd name="connsiteX299" fmla="*/ 6194 w 10000"/>
                <a:gd name="connsiteY299" fmla="*/ 4013 h 10000"/>
                <a:gd name="connsiteX300" fmla="*/ 6212 w 10000"/>
                <a:gd name="connsiteY300" fmla="*/ 3064 h 10000"/>
                <a:gd name="connsiteX301" fmla="*/ 6273 w 10000"/>
                <a:gd name="connsiteY301" fmla="*/ 5923 h 10000"/>
                <a:gd name="connsiteX302" fmla="*/ 6291 w 10000"/>
                <a:gd name="connsiteY302" fmla="*/ 7321 h 10000"/>
                <a:gd name="connsiteX303" fmla="*/ 6310 w 10000"/>
                <a:gd name="connsiteY303" fmla="*/ 7641 h 10000"/>
                <a:gd name="connsiteX304" fmla="*/ 6328 w 10000"/>
                <a:gd name="connsiteY304" fmla="*/ 7359 h 10000"/>
                <a:gd name="connsiteX305" fmla="*/ 6346 w 10000"/>
                <a:gd name="connsiteY305" fmla="*/ 5833 h 10000"/>
                <a:gd name="connsiteX306" fmla="*/ 6454 w 10000"/>
                <a:gd name="connsiteY306" fmla="*/ 6436 h 10000"/>
                <a:gd name="connsiteX307" fmla="*/ 6472 w 10000"/>
                <a:gd name="connsiteY307" fmla="*/ 8628 h 10000"/>
                <a:gd name="connsiteX308" fmla="*/ 6490 w 10000"/>
                <a:gd name="connsiteY308" fmla="*/ 9077 h 10000"/>
                <a:gd name="connsiteX309" fmla="*/ 6515 w 10000"/>
                <a:gd name="connsiteY309" fmla="*/ 8603 h 10000"/>
                <a:gd name="connsiteX310" fmla="*/ 6533 w 10000"/>
                <a:gd name="connsiteY310" fmla="*/ 7679 h 10000"/>
                <a:gd name="connsiteX311" fmla="*/ 6551 w 10000"/>
                <a:gd name="connsiteY311" fmla="*/ 6846 h 10000"/>
                <a:gd name="connsiteX312" fmla="*/ 6569 w 10000"/>
                <a:gd name="connsiteY312" fmla="*/ 6090 h 10000"/>
                <a:gd name="connsiteX313" fmla="*/ 6587 w 10000"/>
                <a:gd name="connsiteY313" fmla="*/ 5128 h 10000"/>
                <a:gd name="connsiteX314" fmla="*/ 6605 w 10000"/>
                <a:gd name="connsiteY314" fmla="*/ 4013 h 10000"/>
                <a:gd name="connsiteX315" fmla="*/ 6631 w 10000"/>
                <a:gd name="connsiteY315" fmla="*/ 3372 h 10000"/>
                <a:gd name="connsiteX316" fmla="*/ 6696 w 10000"/>
                <a:gd name="connsiteY316" fmla="*/ 4551 h 10000"/>
                <a:gd name="connsiteX317" fmla="*/ 6890 w 10000"/>
                <a:gd name="connsiteY317" fmla="*/ 4526 h 10000"/>
                <a:gd name="connsiteX318" fmla="*/ 6955 w 10000"/>
                <a:gd name="connsiteY318" fmla="*/ 5513 h 10000"/>
                <a:gd name="connsiteX319" fmla="*/ 6973 w 10000"/>
                <a:gd name="connsiteY319" fmla="*/ 6051 h 10000"/>
                <a:gd name="connsiteX320" fmla="*/ 6991 w 10000"/>
                <a:gd name="connsiteY320" fmla="*/ 5897 h 10000"/>
                <a:gd name="connsiteX321" fmla="*/ 7009 w 10000"/>
                <a:gd name="connsiteY321" fmla="*/ 5577 h 10000"/>
                <a:gd name="connsiteX322" fmla="*/ 7027 w 10000"/>
                <a:gd name="connsiteY322" fmla="*/ 5321 h 10000"/>
                <a:gd name="connsiteX323" fmla="*/ 7053 w 10000"/>
                <a:gd name="connsiteY323" fmla="*/ 4936 h 10000"/>
                <a:gd name="connsiteX324" fmla="*/ 7071 w 10000"/>
                <a:gd name="connsiteY324" fmla="*/ 4654 h 10000"/>
                <a:gd name="connsiteX325" fmla="*/ 7089 w 10000"/>
                <a:gd name="connsiteY325" fmla="*/ 4526 h 10000"/>
                <a:gd name="connsiteX326" fmla="*/ 7118 w 10000"/>
                <a:gd name="connsiteY326" fmla="*/ 4487 h 10000"/>
                <a:gd name="connsiteX327" fmla="*/ 7136 w 10000"/>
                <a:gd name="connsiteY327" fmla="*/ 4590 h 10000"/>
                <a:gd name="connsiteX328" fmla="*/ 7154 w 10000"/>
                <a:gd name="connsiteY328" fmla="*/ 5218 h 10000"/>
                <a:gd name="connsiteX329" fmla="*/ 7168 w 10000"/>
                <a:gd name="connsiteY329" fmla="*/ 5218 h 10000"/>
                <a:gd name="connsiteX330" fmla="*/ 7186 w 10000"/>
                <a:gd name="connsiteY330" fmla="*/ 4654 h 10000"/>
                <a:gd name="connsiteX331" fmla="*/ 7215 w 10000"/>
                <a:gd name="connsiteY331" fmla="*/ 4423 h 10000"/>
                <a:gd name="connsiteX332" fmla="*/ 7233 w 10000"/>
                <a:gd name="connsiteY332" fmla="*/ 4654 h 10000"/>
                <a:gd name="connsiteX333" fmla="*/ 7251 w 10000"/>
                <a:gd name="connsiteY333" fmla="*/ 5154 h 10000"/>
                <a:gd name="connsiteX334" fmla="*/ 7276 w 10000"/>
                <a:gd name="connsiteY334" fmla="*/ 5731 h 10000"/>
                <a:gd name="connsiteX335" fmla="*/ 7294 w 10000"/>
                <a:gd name="connsiteY335" fmla="*/ 6051 h 10000"/>
                <a:gd name="connsiteX336" fmla="*/ 7312 w 10000"/>
                <a:gd name="connsiteY336" fmla="*/ 5962 h 10000"/>
                <a:gd name="connsiteX337" fmla="*/ 7330 w 10000"/>
                <a:gd name="connsiteY337" fmla="*/ 5897 h 10000"/>
                <a:gd name="connsiteX338" fmla="*/ 7348 w 10000"/>
                <a:gd name="connsiteY338" fmla="*/ 5321 h 10000"/>
                <a:gd name="connsiteX339" fmla="*/ 7367 w 10000"/>
                <a:gd name="connsiteY339" fmla="*/ 4679 h 10000"/>
                <a:gd name="connsiteX340" fmla="*/ 7395 w 10000"/>
                <a:gd name="connsiteY340" fmla="*/ 4115 h 10000"/>
                <a:gd name="connsiteX341" fmla="*/ 7413 w 10000"/>
                <a:gd name="connsiteY341" fmla="*/ 3474 h 10000"/>
                <a:gd name="connsiteX342" fmla="*/ 7431 w 10000"/>
                <a:gd name="connsiteY342" fmla="*/ 3410 h 10000"/>
                <a:gd name="connsiteX343" fmla="*/ 7446 w 10000"/>
                <a:gd name="connsiteY343" fmla="*/ 4808 h 10000"/>
                <a:gd name="connsiteX344" fmla="*/ 7475 w 10000"/>
                <a:gd name="connsiteY344" fmla="*/ 6090 h 10000"/>
                <a:gd name="connsiteX345" fmla="*/ 7493 w 10000"/>
                <a:gd name="connsiteY345" fmla="*/ 5833 h 10000"/>
                <a:gd name="connsiteX346" fmla="*/ 7511 w 10000"/>
                <a:gd name="connsiteY346" fmla="*/ 4359 h 10000"/>
                <a:gd name="connsiteX347" fmla="*/ 7536 w 10000"/>
                <a:gd name="connsiteY347" fmla="*/ 2705 h 10000"/>
                <a:gd name="connsiteX348" fmla="*/ 7554 w 10000"/>
                <a:gd name="connsiteY348" fmla="*/ 1974 h 10000"/>
                <a:gd name="connsiteX349" fmla="*/ 7572 w 10000"/>
                <a:gd name="connsiteY349" fmla="*/ 4013 h 10000"/>
                <a:gd name="connsiteX350" fmla="*/ 7590 w 10000"/>
                <a:gd name="connsiteY350" fmla="*/ 6372 h 10000"/>
                <a:gd name="connsiteX351" fmla="*/ 7608 w 10000"/>
                <a:gd name="connsiteY351" fmla="*/ 7808 h 10000"/>
                <a:gd name="connsiteX352" fmla="*/ 7626 w 10000"/>
                <a:gd name="connsiteY352" fmla="*/ 7577 h 10000"/>
                <a:gd name="connsiteX353" fmla="*/ 7655 w 10000"/>
                <a:gd name="connsiteY353" fmla="*/ 7295 h 10000"/>
                <a:gd name="connsiteX354" fmla="*/ 7673 w 10000"/>
                <a:gd name="connsiteY354" fmla="*/ 7321 h 10000"/>
                <a:gd name="connsiteX355" fmla="*/ 7691 w 10000"/>
                <a:gd name="connsiteY355" fmla="*/ 7551 h 10000"/>
                <a:gd name="connsiteX356" fmla="*/ 7716 w 10000"/>
                <a:gd name="connsiteY356" fmla="*/ 7679 h 10000"/>
                <a:gd name="connsiteX357" fmla="*/ 7734 w 10000"/>
                <a:gd name="connsiteY357" fmla="*/ 7231 h 10000"/>
                <a:gd name="connsiteX358" fmla="*/ 7753 w 10000"/>
                <a:gd name="connsiteY358" fmla="*/ 6526 h 10000"/>
                <a:gd name="connsiteX359" fmla="*/ 7771 w 10000"/>
                <a:gd name="connsiteY359" fmla="*/ 5859 h 10000"/>
                <a:gd name="connsiteX360" fmla="*/ 7796 w 10000"/>
                <a:gd name="connsiteY360" fmla="*/ 5154 h 10000"/>
                <a:gd name="connsiteX361" fmla="*/ 7814 w 10000"/>
                <a:gd name="connsiteY361" fmla="*/ 4615 h 10000"/>
                <a:gd name="connsiteX362" fmla="*/ 7832 w 10000"/>
                <a:gd name="connsiteY362" fmla="*/ 3949 h 10000"/>
                <a:gd name="connsiteX363" fmla="*/ 7850 w 10000"/>
                <a:gd name="connsiteY363" fmla="*/ 3474 h 10000"/>
                <a:gd name="connsiteX364" fmla="*/ 7868 w 10000"/>
                <a:gd name="connsiteY364" fmla="*/ 2936 h 10000"/>
                <a:gd name="connsiteX365" fmla="*/ 7897 w 10000"/>
                <a:gd name="connsiteY365" fmla="*/ 2808 h 10000"/>
                <a:gd name="connsiteX366" fmla="*/ 7915 w 10000"/>
                <a:gd name="connsiteY366" fmla="*/ 3474 h 10000"/>
                <a:gd name="connsiteX367" fmla="*/ 7933 w 10000"/>
                <a:gd name="connsiteY367" fmla="*/ 4462 h 10000"/>
                <a:gd name="connsiteX368" fmla="*/ 7951 w 10000"/>
                <a:gd name="connsiteY368" fmla="*/ 4590 h 10000"/>
                <a:gd name="connsiteX369" fmla="*/ 7976 w 10000"/>
                <a:gd name="connsiteY369" fmla="*/ 4333 h 10000"/>
                <a:gd name="connsiteX370" fmla="*/ 7994 w 10000"/>
                <a:gd name="connsiteY370" fmla="*/ 4295 h 10000"/>
                <a:gd name="connsiteX371" fmla="*/ 8012 w 10000"/>
                <a:gd name="connsiteY371" fmla="*/ 4205 h 10000"/>
                <a:gd name="connsiteX372" fmla="*/ 8030 w 10000"/>
                <a:gd name="connsiteY372" fmla="*/ 3949 h 10000"/>
                <a:gd name="connsiteX373" fmla="*/ 8048 w 10000"/>
                <a:gd name="connsiteY373" fmla="*/ 4654 h 10000"/>
                <a:gd name="connsiteX374" fmla="*/ 8074 w 10000"/>
                <a:gd name="connsiteY374" fmla="*/ 5282 h 10000"/>
                <a:gd name="connsiteX375" fmla="*/ 8092 w 10000"/>
                <a:gd name="connsiteY375" fmla="*/ 6051 h 10000"/>
                <a:gd name="connsiteX376" fmla="*/ 8120 w 10000"/>
                <a:gd name="connsiteY376" fmla="*/ 6718 h 10000"/>
                <a:gd name="connsiteX377" fmla="*/ 8139 w 10000"/>
                <a:gd name="connsiteY377" fmla="*/ 6821 h 10000"/>
                <a:gd name="connsiteX378" fmla="*/ 8157 w 10000"/>
                <a:gd name="connsiteY378" fmla="*/ 6462 h 10000"/>
                <a:gd name="connsiteX379" fmla="*/ 8175 w 10000"/>
                <a:gd name="connsiteY379" fmla="*/ 5321 h 10000"/>
                <a:gd name="connsiteX380" fmla="*/ 8193 w 10000"/>
                <a:gd name="connsiteY380" fmla="*/ 2769 h 10000"/>
                <a:gd name="connsiteX381" fmla="*/ 8211 w 10000"/>
                <a:gd name="connsiteY381" fmla="*/ 1244 h 10000"/>
                <a:gd name="connsiteX382" fmla="*/ 8229 w 10000"/>
                <a:gd name="connsiteY382" fmla="*/ 962 h 10000"/>
                <a:gd name="connsiteX383" fmla="*/ 8254 w 10000"/>
                <a:gd name="connsiteY383" fmla="*/ 3603 h 10000"/>
                <a:gd name="connsiteX384" fmla="*/ 8272 w 10000"/>
                <a:gd name="connsiteY384" fmla="*/ 6846 h 10000"/>
                <a:gd name="connsiteX385" fmla="*/ 8297 w 10000"/>
                <a:gd name="connsiteY385" fmla="*/ 8282 h 10000"/>
                <a:gd name="connsiteX386" fmla="*/ 8315 w 10000"/>
                <a:gd name="connsiteY386" fmla="*/ 8218 h 10000"/>
                <a:gd name="connsiteX387" fmla="*/ 8333 w 10000"/>
                <a:gd name="connsiteY387" fmla="*/ 7679 h 10000"/>
                <a:gd name="connsiteX388" fmla="*/ 8351 w 10000"/>
                <a:gd name="connsiteY388" fmla="*/ 7038 h 10000"/>
                <a:gd name="connsiteX389" fmla="*/ 8369 w 10000"/>
                <a:gd name="connsiteY389" fmla="*/ 6436 h 10000"/>
                <a:gd name="connsiteX390" fmla="*/ 8398 w 10000"/>
                <a:gd name="connsiteY390" fmla="*/ 6115 h 10000"/>
                <a:gd name="connsiteX391" fmla="*/ 8416 w 10000"/>
                <a:gd name="connsiteY391" fmla="*/ 5833 h 10000"/>
                <a:gd name="connsiteX392" fmla="*/ 8434 w 10000"/>
                <a:gd name="connsiteY392" fmla="*/ 5449 h 10000"/>
                <a:gd name="connsiteX393" fmla="*/ 8452 w 10000"/>
                <a:gd name="connsiteY393" fmla="*/ 4872 h 10000"/>
                <a:gd name="connsiteX394" fmla="*/ 8470 w 10000"/>
                <a:gd name="connsiteY394" fmla="*/ 4333 h 10000"/>
                <a:gd name="connsiteX395" fmla="*/ 8496 w 10000"/>
                <a:gd name="connsiteY395" fmla="*/ 3795 h 10000"/>
                <a:gd name="connsiteX396" fmla="*/ 8514 w 10000"/>
                <a:gd name="connsiteY396" fmla="*/ 3538 h 10000"/>
                <a:gd name="connsiteX397" fmla="*/ 8532 w 10000"/>
                <a:gd name="connsiteY397" fmla="*/ 3244 h 10000"/>
                <a:gd name="connsiteX398" fmla="*/ 8557 w 10000"/>
                <a:gd name="connsiteY398" fmla="*/ 3372 h 10000"/>
                <a:gd name="connsiteX399" fmla="*/ 8575 w 10000"/>
                <a:gd name="connsiteY399" fmla="*/ 3244 h 10000"/>
                <a:gd name="connsiteX400" fmla="*/ 8593 w 10000"/>
                <a:gd name="connsiteY400" fmla="*/ 2513 h 10000"/>
                <a:gd name="connsiteX401" fmla="*/ 8611 w 10000"/>
                <a:gd name="connsiteY401" fmla="*/ 2897 h 10000"/>
                <a:gd name="connsiteX402" fmla="*/ 8629 w 10000"/>
                <a:gd name="connsiteY402" fmla="*/ 5128 h 10000"/>
                <a:gd name="connsiteX403" fmla="*/ 8658 w 10000"/>
                <a:gd name="connsiteY403" fmla="*/ 6846 h 10000"/>
                <a:gd name="connsiteX404" fmla="*/ 8676 w 10000"/>
                <a:gd name="connsiteY404" fmla="*/ 7038 h 10000"/>
                <a:gd name="connsiteX405" fmla="*/ 8694 w 10000"/>
                <a:gd name="connsiteY405" fmla="*/ 6821 h 10000"/>
                <a:gd name="connsiteX406" fmla="*/ 8719 w 10000"/>
                <a:gd name="connsiteY406" fmla="*/ 6051 h 10000"/>
                <a:gd name="connsiteX407" fmla="*/ 8737 w 10000"/>
                <a:gd name="connsiteY407" fmla="*/ 4974 h 10000"/>
                <a:gd name="connsiteX408" fmla="*/ 8755 w 10000"/>
                <a:gd name="connsiteY408" fmla="*/ 3885 h 10000"/>
                <a:gd name="connsiteX409" fmla="*/ 8773 w 10000"/>
                <a:gd name="connsiteY409" fmla="*/ 3795 h 10000"/>
                <a:gd name="connsiteX410" fmla="*/ 8791 w 10000"/>
                <a:gd name="connsiteY410" fmla="*/ 4910 h 10000"/>
                <a:gd name="connsiteX411" fmla="*/ 8810 w 10000"/>
                <a:gd name="connsiteY411" fmla="*/ 6590 h 10000"/>
                <a:gd name="connsiteX412" fmla="*/ 8835 w 10000"/>
                <a:gd name="connsiteY412" fmla="*/ 7705 h 10000"/>
                <a:gd name="connsiteX413" fmla="*/ 8853 w 10000"/>
                <a:gd name="connsiteY413" fmla="*/ 7641 h 10000"/>
                <a:gd name="connsiteX414" fmla="*/ 8871 w 10000"/>
                <a:gd name="connsiteY414" fmla="*/ 6974 h 10000"/>
                <a:gd name="connsiteX415" fmla="*/ 8889 w 10000"/>
                <a:gd name="connsiteY415" fmla="*/ 6244 h 10000"/>
                <a:gd name="connsiteX416" fmla="*/ 8918 w 10000"/>
                <a:gd name="connsiteY416" fmla="*/ 5667 h 10000"/>
                <a:gd name="connsiteX417" fmla="*/ 8936 w 10000"/>
                <a:gd name="connsiteY417" fmla="*/ 5282 h 10000"/>
                <a:gd name="connsiteX418" fmla="*/ 8954 w 10000"/>
                <a:gd name="connsiteY418" fmla="*/ 4782 h 10000"/>
                <a:gd name="connsiteX419" fmla="*/ 8972 w 10000"/>
                <a:gd name="connsiteY419" fmla="*/ 3987 h 10000"/>
                <a:gd name="connsiteX420" fmla="*/ 8997 w 10000"/>
                <a:gd name="connsiteY420" fmla="*/ 3244 h 10000"/>
                <a:gd name="connsiteX421" fmla="*/ 9015 w 10000"/>
                <a:gd name="connsiteY421" fmla="*/ 2872 h 10000"/>
                <a:gd name="connsiteX422" fmla="*/ 9033 w 10000"/>
                <a:gd name="connsiteY422" fmla="*/ 2962 h 10000"/>
                <a:gd name="connsiteX423" fmla="*/ 9051 w 10000"/>
                <a:gd name="connsiteY423" fmla="*/ 3667 h 10000"/>
                <a:gd name="connsiteX424" fmla="*/ 9069 w 10000"/>
                <a:gd name="connsiteY424" fmla="*/ 5321 h 10000"/>
                <a:gd name="connsiteX425" fmla="*/ 9098 w 10000"/>
                <a:gd name="connsiteY425" fmla="*/ 6462 h 10000"/>
                <a:gd name="connsiteX426" fmla="*/ 9113 w 10000"/>
                <a:gd name="connsiteY426" fmla="*/ 6051 h 10000"/>
                <a:gd name="connsiteX427" fmla="*/ 9141 w 10000"/>
                <a:gd name="connsiteY427" fmla="*/ 5103 h 10000"/>
                <a:gd name="connsiteX428" fmla="*/ 9159 w 10000"/>
                <a:gd name="connsiteY428" fmla="*/ 4551 h 10000"/>
                <a:gd name="connsiteX429" fmla="*/ 9177 w 10000"/>
                <a:gd name="connsiteY429" fmla="*/ 4974 h 10000"/>
                <a:gd name="connsiteX430" fmla="*/ 9196 w 10000"/>
                <a:gd name="connsiteY430" fmla="*/ 5897 h 10000"/>
                <a:gd name="connsiteX431" fmla="*/ 9214 w 10000"/>
                <a:gd name="connsiteY431" fmla="*/ 6179 h 10000"/>
                <a:gd name="connsiteX432" fmla="*/ 9232 w 10000"/>
                <a:gd name="connsiteY432" fmla="*/ 5667 h 10000"/>
                <a:gd name="connsiteX433" fmla="*/ 9257 w 10000"/>
                <a:gd name="connsiteY433" fmla="*/ 5154 h 10000"/>
                <a:gd name="connsiteX434" fmla="*/ 9275 w 10000"/>
                <a:gd name="connsiteY434" fmla="*/ 4910 h 10000"/>
                <a:gd name="connsiteX435" fmla="*/ 9293 w 10000"/>
                <a:gd name="connsiteY435" fmla="*/ 4718 h 10000"/>
                <a:gd name="connsiteX436" fmla="*/ 9322 w 10000"/>
                <a:gd name="connsiteY436" fmla="*/ 4462 h 10000"/>
                <a:gd name="connsiteX437" fmla="*/ 9340 w 10000"/>
                <a:gd name="connsiteY437" fmla="*/ 4179 h 10000"/>
                <a:gd name="connsiteX438" fmla="*/ 9358 w 10000"/>
                <a:gd name="connsiteY438" fmla="*/ 4115 h 10000"/>
                <a:gd name="connsiteX439" fmla="*/ 9376 w 10000"/>
                <a:gd name="connsiteY439" fmla="*/ 4141 h 10000"/>
                <a:gd name="connsiteX440" fmla="*/ 9390 w 10000"/>
                <a:gd name="connsiteY440" fmla="*/ 4462 h 10000"/>
                <a:gd name="connsiteX441" fmla="*/ 9419 w 10000"/>
                <a:gd name="connsiteY441" fmla="*/ 4782 h 10000"/>
                <a:gd name="connsiteX442" fmla="*/ 9437 w 10000"/>
                <a:gd name="connsiteY442" fmla="*/ 5410 h 10000"/>
                <a:gd name="connsiteX443" fmla="*/ 9455 w 10000"/>
                <a:gd name="connsiteY443" fmla="*/ 6090 h 10000"/>
                <a:gd name="connsiteX444" fmla="*/ 9473 w 10000"/>
                <a:gd name="connsiteY444" fmla="*/ 6308 h 10000"/>
                <a:gd name="connsiteX445" fmla="*/ 9491 w 10000"/>
                <a:gd name="connsiteY445" fmla="*/ 6026 h 10000"/>
                <a:gd name="connsiteX446" fmla="*/ 9517 w 10000"/>
                <a:gd name="connsiteY446" fmla="*/ 5321 h 10000"/>
                <a:gd name="connsiteX447" fmla="*/ 9535 w 10000"/>
                <a:gd name="connsiteY447" fmla="*/ 4936 h 10000"/>
                <a:gd name="connsiteX448" fmla="*/ 9553 w 10000"/>
                <a:gd name="connsiteY448" fmla="*/ 4782 h 10000"/>
                <a:gd name="connsiteX449" fmla="*/ 9582 w 10000"/>
                <a:gd name="connsiteY449" fmla="*/ 5000 h 10000"/>
                <a:gd name="connsiteX450" fmla="*/ 9600 w 10000"/>
                <a:gd name="connsiteY450" fmla="*/ 5218 h 10000"/>
                <a:gd name="connsiteX451" fmla="*/ 9618 w 10000"/>
                <a:gd name="connsiteY451" fmla="*/ 5192 h 10000"/>
                <a:gd name="connsiteX452" fmla="*/ 9636 w 10000"/>
                <a:gd name="connsiteY452" fmla="*/ 5346 h 10000"/>
                <a:gd name="connsiteX453" fmla="*/ 9654 w 10000"/>
                <a:gd name="connsiteY453" fmla="*/ 5128 h 10000"/>
                <a:gd name="connsiteX454" fmla="*/ 9679 w 10000"/>
                <a:gd name="connsiteY454" fmla="*/ 4974 h 10000"/>
                <a:gd name="connsiteX455" fmla="*/ 9697 w 10000"/>
                <a:gd name="connsiteY455" fmla="*/ 4936 h 10000"/>
                <a:gd name="connsiteX456" fmla="*/ 9722 w 10000"/>
                <a:gd name="connsiteY456" fmla="*/ 5000 h 10000"/>
                <a:gd name="connsiteX457" fmla="*/ 9740 w 10000"/>
                <a:gd name="connsiteY457" fmla="*/ 4872 h 10000"/>
                <a:gd name="connsiteX458" fmla="*/ 9758 w 10000"/>
                <a:gd name="connsiteY458" fmla="*/ 4679 h 10000"/>
                <a:gd name="connsiteX459" fmla="*/ 9776 w 10000"/>
                <a:gd name="connsiteY459" fmla="*/ 4744 h 10000"/>
                <a:gd name="connsiteX460" fmla="*/ 9794 w 10000"/>
                <a:gd name="connsiteY460" fmla="*/ 4974 h 10000"/>
                <a:gd name="connsiteX461" fmla="*/ 9812 w 10000"/>
                <a:gd name="connsiteY461" fmla="*/ 4910 h 10000"/>
                <a:gd name="connsiteX462" fmla="*/ 9830 w 10000"/>
                <a:gd name="connsiteY462" fmla="*/ 4872 h 10000"/>
                <a:gd name="connsiteX463" fmla="*/ 9859 w 10000"/>
                <a:gd name="connsiteY463" fmla="*/ 4654 h 10000"/>
                <a:gd name="connsiteX464" fmla="*/ 9877 w 10000"/>
                <a:gd name="connsiteY464" fmla="*/ 4397 h 10000"/>
                <a:gd name="connsiteX465" fmla="*/ 9895 w 10000"/>
                <a:gd name="connsiteY465" fmla="*/ 4590 h 10000"/>
                <a:gd name="connsiteX466" fmla="*/ 9913 w 10000"/>
                <a:gd name="connsiteY466" fmla="*/ 4679 h 10000"/>
                <a:gd name="connsiteX467" fmla="*/ 9939 w 10000"/>
                <a:gd name="connsiteY467" fmla="*/ 4744 h 10000"/>
                <a:gd name="connsiteX468" fmla="*/ 9957 w 10000"/>
                <a:gd name="connsiteY468" fmla="*/ 4782 h 10000"/>
                <a:gd name="connsiteX469" fmla="*/ 9975 w 10000"/>
                <a:gd name="connsiteY469" fmla="*/ 4744 h 10000"/>
                <a:gd name="connsiteX470" fmla="*/ 10000 w 10000"/>
                <a:gd name="connsiteY470" fmla="*/ 534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6 w 10000"/>
                <a:gd name="connsiteY11" fmla="*/ 6333 h 10000"/>
                <a:gd name="connsiteX12" fmla="*/ 245 w 10000"/>
                <a:gd name="connsiteY12" fmla="*/ 6115 h 10000"/>
                <a:gd name="connsiteX13" fmla="*/ 260 w 10000"/>
                <a:gd name="connsiteY13" fmla="*/ 5667 h 10000"/>
                <a:gd name="connsiteX14" fmla="*/ 278 w 10000"/>
                <a:gd name="connsiteY14" fmla="*/ 5385 h 10000"/>
                <a:gd name="connsiteX15" fmla="*/ 296 w 10000"/>
                <a:gd name="connsiteY15" fmla="*/ 4872 h 10000"/>
                <a:gd name="connsiteX16" fmla="*/ 314 w 10000"/>
                <a:gd name="connsiteY16" fmla="*/ 4013 h 10000"/>
                <a:gd name="connsiteX17" fmla="*/ 343 w 10000"/>
                <a:gd name="connsiteY17" fmla="*/ 3795 h 10000"/>
                <a:gd name="connsiteX18" fmla="*/ 361 w 10000"/>
                <a:gd name="connsiteY18" fmla="*/ 3859 h 10000"/>
                <a:gd name="connsiteX19" fmla="*/ 379 w 10000"/>
                <a:gd name="connsiteY19" fmla="*/ 4115 h 10000"/>
                <a:gd name="connsiteX20" fmla="*/ 404 w 10000"/>
                <a:gd name="connsiteY20" fmla="*/ 4872 h 10000"/>
                <a:gd name="connsiteX21" fmla="*/ 422 w 10000"/>
                <a:gd name="connsiteY21" fmla="*/ 5513 h 10000"/>
                <a:gd name="connsiteX22" fmla="*/ 440 w 10000"/>
                <a:gd name="connsiteY22" fmla="*/ 5513 h 10000"/>
                <a:gd name="connsiteX23" fmla="*/ 458 w 10000"/>
                <a:gd name="connsiteY23" fmla="*/ 5641 h 10000"/>
                <a:gd name="connsiteX24" fmla="*/ 476 w 10000"/>
                <a:gd name="connsiteY24" fmla="*/ 5705 h 10000"/>
                <a:gd name="connsiteX25" fmla="*/ 494 w 10000"/>
                <a:gd name="connsiteY25" fmla="*/ 5833 h 10000"/>
                <a:gd name="connsiteX26" fmla="*/ 523 w 10000"/>
                <a:gd name="connsiteY26" fmla="*/ 5731 h 10000"/>
                <a:gd name="connsiteX27" fmla="*/ 538 w 10000"/>
                <a:gd name="connsiteY27" fmla="*/ 5321 h 10000"/>
                <a:gd name="connsiteX28" fmla="*/ 556 w 10000"/>
                <a:gd name="connsiteY28" fmla="*/ 4974 h 10000"/>
                <a:gd name="connsiteX29" fmla="*/ 584 w 10000"/>
                <a:gd name="connsiteY29" fmla="*/ 4526 h 10000"/>
                <a:gd name="connsiteX30" fmla="*/ 602 w 10000"/>
                <a:gd name="connsiteY30" fmla="*/ 4051 h 10000"/>
                <a:gd name="connsiteX31" fmla="*/ 620 w 10000"/>
                <a:gd name="connsiteY31" fmla="*/ 3372 h 10000"/>
                <a:gd name="connsiteX32" fmla="*/ 639 w 10000"/>
                <a:gd name="connsiteY32" fmla="*/ 3026 h 10000"/>
                <a:gd name="connsiteX33" fmla="*/ 664 w 10000"/>
                <a:gd name="connsiteY33" fmla="*/ 3282 h 10000"/>
                <a:gd name="connsiteX34" fmla="*/ 682 w 10000"/>
                <a:gd name="connsiteY34" fmla="*/ 4551 h 10000"/>
                <a:gd name="connsiteX35" fmla="*/ 700 w 10000"/>
                <a:gd name="connsiteY35" fmla="*/ 6090 h 10000"/>
                <a:gd name="connsiteX36" fmla="*/ 718 w 10000"/>
                <a:gd name="connsiteY36" fmla="*/ 7256 h 10000"/>
                <a:gd name="connsiteX37" fmla="*/ 736 w 10000"/>
                <a:gd name="connsiteY37" fmla="*/ 7449 h 10000"/>
                <a:gd name="connsiteX38" fmla="*/ 765 w 10000"/>
                <a:gd name="connsiteY38" fmla="*/ 7077 h 10000"/>
                <a:gd name="connsiteX39" fmla="*/ 783 w 10000"/>
                <a:gd name="connsiteY39" fmla="*/ 5603 h 10000"/>
                <a:gd name="connsiteX40" fmla="*/ 797 w 10000"/>
                <a:gd name="connsiteY40" fmla="*/ 3282 h 10000"/>
                <a:gd name="connsiteX41" fmla="*/ 815 w 10000"/>
                <a:gd name="connsiteY41" fmla="*/ 1308 h 10000"/>
                <a:gd name="connsiteX42" fmla="*/ 844 w 10000"/>
                <a:gd name="connsiteY42" fmla="*/ 962 h 10000"/>
                <a:gd name="connsiteX43" fmla="*/ 862 w 10000"/>
                <a:gd name="connsiteY43" fmla="*/ 3282 h 10000"/>
                <a:gd name="connsiteX44" fmla="*/ 880 w 10000"/>
                <a:gd name="connsiteY44" fmla="*/ 7744 h 10000"/>
                <a:gd name="connsiteX45" fmla="*/ 898 w 10000"/>
                <a:gd name="connsiteY45" fmla="*/ 10000 h 10000"/>
                <a:gd name="connsiteX46" fmla="*/ 916 w 10000"/>
                <a:gd name="connsiteY46" fmla="*/ 8821 h 10000"/>
                <a:gd name="connsiteX47" fmla="*/ 942 w 10000"/>
                <a:gd name="connsiteY47" fmla="*/ 6564 h 10000"/>
                <a:gd name="connsiteX48" fmla="*/ 960 w 10000"/>
                <a:gd name="connsiteY48" fmla="*/ 5064 h 10000"/>
                <a:gd name="connsiteX49" fmla="*/ 988 w 10000"/>
                <a:gd name="connsiteY49" fmla="*/ 4744 h 10000"/>
                <a:gd name="connsiteX50" fmla="*/ 1006 w 10000"/>
                <a:gd name="connsiteY50" fmla="*/ 5000 h 10000"/>
                <a:gd name="connsiteX51" fmla="*/ 1025 w 10000"/>
                <a:gd name="connsiteY51" fmla="*/ 5513 h 10000"/>
                <a:gd name="connsiteX52" fmla="*/ 1043 w 10000"/>
                <a:gd name="connsiteY52" fmla="*/ 5641 h 10000"/>
                <a:gd name="connsiteX53" fmla="*/ 1061 w 10000"/>
                <a:gd name="connsiteY53" fmla="*/ 5577 h 10000"/>
                <a:gd name="connsiteX54" fmla="*/ 1075 w 10000"/>
                <a:gd name="connsiteY54" fmla="*/ 5346 h 10000"/>
                <a:gd name="connsiteX55" fmla="*/ 1093 w 10000"/>
                <a:gd name="connsiteY55" fmla="*/ 4936 h 10000"/>
                <a:gd name="connsiteX56" fmla="*/ 1122 w 10000"/>
                <a:gd name="connsiteY56" fmla="*/ 3756 h 10000"/>
                <a:gd name="connsiteX57" fmla="*/ 1140 w 10000"/>
                <a:gd name="connsiteY57" fmla="*/ 3372 h 10000"/>
                <a:gd name="connsiteX58" fmla="*/ 1165 w 10000"/>
                <a:gd name="connsiteY58" fmla="*/ 3346 h 10000"/>
                <a:gd name="connsiteX59" fmla="*/ 1183 w 10000"/>
                <a:gd name="connsiteY59" fmla="*/ 3372 h 10000"/>
                <a:gd name="connsiteX60" fmla="*/ 1201 w 10000"/>
                <a:gd name="connsiteY60" fmla="*/ 4333 h 10000"/>
                <a:gd name="connsiteX61" fmla="*/ 1219 w 10000"/>
                <a:gd name="connsiteY61" fmla="*/ 5346 h 10000"/>
                <a:gd name="connsiteX62" fmla="*/ 1237 w 10000"/>
                <a:gd name="connsiteY62" fmla="*/ 6308 h 10000"/>
                <a:gd name="connsiteX63" fmla="*/ 1266 w 10000"/>
                <a:gd name="connsiteY63" fmla="*/ 6885 h 10000"/>
                <a:gd name="connsiteX64" fmla="*/ 1284 w 10000"/>
                <a:gd name="connsiteY64" fmla="*/ 7077 h 10000"/>
                <a:gd name="connsiteX65" fmla="*/ 1302 w 10000"/>
                <a:gd name="connsiteY65" fmla="*/ 6564 h 10000"/>
                <a:gd name="connsiteX66" fmla="*/ 1320 w 10000"/>
                <a:gd name="connsiteY66" fmla="*/ 6244 h 10000"/>
                <a:gd name="connsiteX67" fmla="*/ 1338 w 10000"/>
                <a:gd name="connsiteY67" fmla="*/ 5897 h 10000"/>
                <a:gd name="connsiteX68" fmla="*/ 1364 w 10000"/>
                <a:gd name="connsiteY68" fmla="*/ 5192 h 10000"/>
                <a:gd name="connsiteX69" fmla="*/ 1382 w 10000"/>
                <a:gd name="connsiteY69" fmla="*/ 4359 h 10000"/>
                <a:gd name="connsiteX70" fmla="*/ 1400 w 10000"/>
                <a:gd name="connsiteY70" fmla="*/ 3628 h 10000"/>
                <a:gd name="connsiteX71" fmla="*/ 1425 w 10000"/>
                <a:gd name="connsiteY71" fmla="*/ 3064 h 10000"/>
                <a:gd name="connsiteX72" fmla="*/ 1443 w 10000"/>
                <a:gd name="connsiteY72" fmla="*/ 3500 h 10000"/>
                <a:gd name="connsiteX73" fmla="*/ 1461 w 10000"/>
                <a:gd name="connsiteY73" fmla="*/ 4423 h 10000"/>
                <a:gd name="connsiteX74" fmla="*/ 1479 w 10000"/>
                <a:gd name="connsiteY74" fmla="*/ 4910 h 10000"/>
                <a:gd name="connsiteX75" fmla="*/ 1497 w 10000"/>
                <a:gd name="connsiteY75" fmla="*/ 4333 h 10000"/>
                <a:gd name="connsiteX76" fmla="*/ 1526 w 10000"/>
                <a:gd name="connsiteY76" fmla="*/ 3154 h 10000"/>
                <a:gd name="connsiteX77" fmla="*/ 1544 w 10000"/>
                <a:gd name="connsiteY77" fmla="*/ 2513 h 10000"/>
                <a:gd name="connsiteX78" fmla="*/ 1562 w 10000"/>
                <a:gd name="connsiteY78" fmla="*/ 3564 h 10000"/>
                <a:gd name="connsiteX79" fmla="*/ 1587 w 10000"/>
                <a:gd name="connsiteY79" fmla="*/ 5385 h 10000"/>
                <a:gd name="connsiteX80" fmla="*/ 1605 w 10000"/>
                <a:gd name="connsiteY80" fmla="*/ 6308 h 10000"/>
                <a:gd name="connsiteX81" fmla="*/ 1623 w 10000"/>
                <a:gd name="connsiteY81" fmla="*/ 5731 h 10000"/>
                <a:gd name="connsiteX82" fmla="*/ 1641 w 10000"/>
                <a:gd name="connsiteY82" fmla="*/ 5346 h 10000"/>
                <a:gd name="connsiteX83" fmla="*/ 1659 w 10000"/>
                <a:gd name="connsiteY83" fmla="*/ 5513 h 10000"/>
                <a:gd name="connsiteX84" fmla="*/ 1677 w 10000"/>
                <a:gd name="connsiteY84" fmla="*/ 5667 h 10000"/>
                <a:gd name="connsiteX85" fmla="*/ 1703 w 10000"/>
                <a:gd name="connsiteY85" fmla="*/ 6308 h 10000"/>
                <a:gd name="connsiteX86" fmla="*/ 1721 w 10000"/>
                <a:gd name="connsiteY86" fmla="*/ 6462 h 10000"/>
                <a:gd name="connsiteX87" fmla="*/ 1739 w 10000"/>
                <a:gd name="connsiteY87" fmla="*/ 6051 h 10000"/>
                <a:gd name="connsiteX88" fmla="*/ 1757 w 10000"/>
                <a:gd name="connsiteY88" fmla="*/ 5513 h 10000"/>
                <a:gd name="connsiteX89" fmla="*/ 1786 w 10000"/>
                <a:gd name="connsiteY89" fmla="*/ 5385 h 10000"/>
                <a:gd name="connsiteX90" fmla="*/ 1804 w 10000"/>
                <a:gd name="connsiteY90" fmla="*/ 5449 h 10000"/>
                <a:gd name="connsiteX91" fmla="*/ 1822 w 10000"/>
                <a:gd name="connsiteY91" fmla="*/ 5513 h 10000"/>
                <a:gd name="connsiteX92" fmla="*/ 1847 w 10000"/>
                <a:gd name="connsiteY92" fmla="*/ 5192 h 10000"/>
                <a:gd name="connsiteX93" fmla="*/ 1865 w 10000"/>
                <a:gd name="connsiteY93" fmla="*/ 4397 h 10000"/>
                <a:gd name="connsiteX94" fmla="*/ 1883 w 10000"/>
                <a:gd name="connsiteY94" fmla="*/ 4295 h 10000"/>
                <a:gd name="connsiteX95" fmla="*/ 1901 w 10000"/>
                <a:gd name="connsiteY95" fmla="*/ 4526 h 10000"/>
                <a:gd name="connsiteX96" fmla="*/ 1919 w 10000"/>
                <a:gd name="connsiteY96" fmla="*/ 5385 h 10000"/>
                <a:gd name="connsiteX97" fmla="*/ 1937 w 10000"/>
                <a:gd name="connsiteY97" fmla="*/ 6590 h 10000"/>
                <a:gd name="connsiteX98" fmla="*/ 1955 w 10000"/>
                <a:gd name="connsiteY98" fmla="*/ 6949 h 10000"/>
                <a:gd name="connsiteX99" fmla="*/ 1981 w 10000"/>
                <a:gd name="connsiteY99" fmla="*/ 6141 h 10000"/>
                <a:gd name="connsiteX100" fmla="*/ 2009 w 10000"/>
                <a:gd name="connsiteY100" fmla="*/ 5346 h 10000"/>
                <a:gd name="connsiteX101" fmla="*/ 2027 w 10000"/>
                <a:gd name="connsiteY101" fmla="*/ 5154 h 10000"/>
                <a:gd name="connsiteX102" fmla="*/ 2045 w 10000"/>
                <a:gd name="connsiteY102" fmla="*/ 5641 h 10000"/>
                <a:gd name="connsiteX103" fmla="*/ 2063 w 10000"/>
                <a:gd name="connsiteY103" fmla="*/ 5795 h 10000"/>
                <a:gd name="connsiteX104" fmla="*/ 2082 w 10000"/>
                <a:gd name="connsiteY104" fmla="*/ 5731 h 10000"/>
                <a:gd name="connsiteX105" fmla="*/ 2100 w 10000"/>
                <a:gd name="connsiteY105" fmla="*/ 5346 h 10000"/>
                <a:gd name="connsiteX106" fmla="*/ 2125 w 10000"/>
                <a:gd name="connsiteY106" fmla="*/ 4910 h 10000"/>
                <a:gd name="connsiteX107" fmla="*/ 2143 w 10000"/>
                <a:gd name="connsiteY107" fmla="*/ 4615 h 10000"/>
                <a:gd name="connsiteX108" fmla="*/ 2161 w 10000"/>
                <a:gd name="connsiteY108" fmla="*/ 4462 h 10000"/>
                <a:gd name="connsiteX109" fmla="*/ 2186 w 10000"/>
                <a:gd name="connsiteY109" fmla="*/ 4423 h 10000"/>
                <a:gd name="connsiteX110" fmla="*/ 2204 w 10000"/>
                <a:gd name="connsiteY110" fmla="*/ 4397 h 10000"/>
                <a:gd name="connsiteX111" fmla="*/ 2222 w 10000"/>
                <a:gd name="connsiteY111" fmla="*/ 4179 h 10000"/>
                <a:gd name="connsiteX112" fmla="*/ 2240 w 10000"/>
                <a:gd name="connsiteY112" fmla="*/ 3731 h 10000"/>
                <a:gd name="connsiteX113" fmla="*/ 2258 w 10000"/>
                <a:gd name="connsiteY113" fmla="*/ 3000 h 10000"/>
                <a:gd name="connsiteX114" fmla="*/ 2287 w 10000"/>
                <a:gd name="connsiteY114" fmla="*/ 2513 h 10000"/>
                <a:gd name="connsiteX115" fmla="*/ 2305 w 10000"/>
                <a:gd name="connsiteY115" fmla="*/ 3026 h 10000"/>
                <a:gd name="connsiteX116" fmla="*/ 2323 w 10000"/>
                <a:gd name="connsiteY116" fmla="*/ 4590 h 10000"/>
                <a:gd name="connsiteX117" fmla="*/ 2341 w 10000"/>
                <a:gd name="connsiteY117" fmla="*/ 6397 h 10000"/>
                <a:gd name="connsiteX118" fmla="*/ 2359 w 10000"/>
                <a:gd name="connsiteY118" fmla="*/ 7192 h 10000"/>
                <a:gd name="connsiteX119" fmla="*/ 2385 w 10000"/>
                <a:gd name="connsiteY119" fmla="*/ 6910 h 10000"/>
                <a:gd name="connsiteX120" fmla="*/ 2403 w 10000"/>
                <a:gd name="connsiteY120" fmla="*/ 6179 h 10000"/>
                <a:gd name="connsiteX121" fmla="*/ 2421 w 10000"/>
                <a:gd name="connsiteY121" fmla="*/ 4936 h 10000"/>
                <a:gd name="connsiteX122" fmla="*/ 2449 w 10000"/>
                <a:gd name="connsiteY122" fmla="*/ 3603 h 10000"/>
                <a:gd name="connsiteX123" fmla="*/ 2464 w 10000"/>
                <a:gd name="connsiteY123" fmla="*/ 2872 h 10000"/>
                <a:gd name="connsiteX124" fmla="*/ 2482 w 10000"/>
                <a:gd name="connsiteY124" fmla="*/ 2231 h 10000"/>
                <a:gd name="connsiteX125" fmla="*/ 2500 w 10000"/>
                <a:gd name="connsiteY125" fmla="*/ 3064 h 10000"/>
                <a:gd name="connsiteX126" fmla="*/ 2518 w 10000"/>
                <a:gd name="connsiteY126" fmla="*/ 5577 h 10000"/>
                <a:gd name="connsiteX127" fmla="*/ 2547 w 10000"/>
                <a:gd name="connsiteY127" fmla="*/ 7359 h 10000"/>
                <a:gd name="connsiteX128" fmla="*/ 2565 w 10000"/>
                <a:gd name="connsiteY128" fmla="*/ 7128 h 10000"/>
                <a:gd name="connsiteX129" fmla="*/ 2590 w 10000"/>
                <a:gd name="connsiteY129" fmla="*/ 6372 h 10000"/>
                <a:gd name="connsiteX130" fmla="*/ 2608 w 10000"/>
                <a:gd name="connsiteY130" fmla="*/ 5538 h 10000"/>
                <a:gd name="connsiteX131" fmla="*/ 2626 w 10000"/>
                <a:gd name="connsiteY131" fmla="*/ 4654 h 10000"/>
                <a:gd name="connsiteX132" fmla="*/ 2644 w 10000"/>
                <a:gd name="connsiteY132" fmla="*/ 3987 h 10000"/>
                <a:gd name="connsiteX133" fmla="*/ 2662 w 10000"/>
                <a:gd name="connsiteY133" fmla="*/ 3410 h 10000"/>
                <a:gd name="connsiteX134" fmla="*/ 2680 w 10000"/>
                <a:gd name="connsiteY134" fmla="*/ 3885 h 10000"/>
                <a:gd name="connsiteX135" fmla="*/ 2698 w 10000"/>
                <a:gd name="connsiteY135" fmla="*/ 5987 h 10000"/>
                <a:gd name="connsiteX136" fmla="*/ 2727 w 10000"/>
                <a:gd name="connsiteY136" fmla="*/ 7679 h 10000"/>
                <a:gd name="connsiteX137" fmla="*/ 2742 w 10000"/>
                <a:gd name="connsiteY137" fmla="*/ 7641 h 10000"/>
                <a:gd name="connsiteX138" fmla="*/ 2760 w 10000"/>
                <a:gd name="connsiteY138" fmla="*/ 7103 h 10000"/>
                <a:gd name="connsiteX139" fmla="*/ 2778 w 10000"/>
                <a:gd name="connsiteY139" fmla="*/ 6500 h 10000"/>
                <a:gd name="connsiteX140" fmla="*/ 2807 w 10000"/>
                <a:gd name="connsiteY140" fmla="*/ 5962 h 10000"/>
                <a:gd name="connsiteX141" fmla="*/ 2825 w 10000"/>
                <a:gd name="connsiteY141" fmla="*/ 5321 h 10000"/>
                <a:gd name="connsiteX142" fmla="*/ 2843 w 10000"/>
                <a:gd name="connsiteY142" fmla="*/ 4744 h 10000"/>
                <a:gd name="connsiteX143" fmla="*/ 2868 w 10000"/>
                <a:gd name="connsiteY143" fmla="*/ 4051 h 10000"/>
                <a:gd name="connsiteX144" fmla="*/ 2886 w 10000"/>
                <a:gd name="connsiteY144" fmla="*/ 3372 h 10000"/>
                <a:gd name="connsiteX145" fmla="*/ 2904 w 10000"/>
                <a:gd name="connsiteY145" fmla="*/ 3667 h 10000"/>
                <a:gd name="connsiteX146" fmla="*/ 2922 w 10000"/>
                <a:gd name="connsiteY146" fmla="*/ 4295 h 10000"/>
                <a:gd name="connsiteX147" fmla="*/ 2940 w 10000"/>
                <a:gd name="connsiteY147" fmla="*/ 4808 h 10000"/>
                <a:gd name="connsiteX148" fmla="*/ 2958 w 10000"/>
                <a:gd name="connsiteY148" fmla="*/ 5667 h 10000"/>
                <a:gd name="connsiteX149" fmla="*/ 2987 w 10000"/>
                <a:gd name="connsiteY149" fmla="*/ 6205 h 10000"/>
                <a:gd name="connsiteX150" fmla="*/ 3005 w 10000"/>
                <a:gd name="connsiteY150" fmla="*/ 6141 h 10000"/>
                <a:gd name="connsiteX151" fmla="*/ 3019 w 10000"/>
                <a:gd name="connsiteY151" fmla="*/ 5705 h 10000"/>
                <a:gd name="connsiteX152" fmla="*/ 3048 w 10000"/>
                <a:gd name="connsiteY152" fmla="*/ 5154 h 10000"/>
                <a:gd name="connsiteX153" fmla="*/ 3066 w 10000"/>
                <a:gd name="connsiteY153" fmla="*/ 4526 h 10000"/>
                <a:gd name="connsiteX154" fmla="*/ 3084 w 10000"/>
                <a:gd name="connsiteY154" fmla="*/ 4590 h 10000"/>
                <a:gd name="connsiteX155" fmla="*/ 3102 w 10000"/>
                <a:gd name="connsiteY155" fmla="*/ 5321 h 10000"/>
                <a:gd name="connsiteX156" fmla="*/ 3128 w 10000"/>
                <a:gd name="connsiteY156" fmla="*/ 5962 h 10000"/>
                <a:gd name="connsiteX157" fmla="*/ 3146 w 10000"/>
                <a:gd name="connsiteY157" fmla="*/ 5859 h 10000"/>
                <a:gd name="connsiteX158" fmla="*/ 3164 w 10000"/>
                <a:gd name="connsiteY158" fmla="*/ 5064 h 10000"/>
                <a:gd name="connsiteX159" fmla="*/ 3182 w 10000"/>
                <a:gd name="connsiteY159" fmla="*/ 4359 h 10000"/>
                <a:gd name="connsiteX160" fmla="*/ 3211 w 10000"/>
                <a:gd name="connsiteY160" fmla="*/ 4013 h 10000"/>
                <a:gd name="connsiteX161" fmla="*/ 3229 w 10000"/>
                <a:gd name="connsiteY161" fmla="*/ 4333 h 10000"/>
                <a:gd name="connsiteX162" fmla="*/ 3247 w 10000"/>
                <a:gd name="connsiteY162" fmla="*/ 4936 h 10000"/>
                <a:gd name="connsiteX163" fmla="*/ 3265 w 10000"/>
                <a:gd name="connsiteY163" fmla="*/ 5603 h 10000"/>
                <a:gd name="connsiteX164" fmla="*/ 3283 w 10000"/>
                <a:gd name="connsiteY164" fmla="*/ 5705 h 10000"/>
                <a:gd name="connsiteX165" fmla="*/ 3308 w 10000"/>
                <a:gd name="connsiteY165" fmla="*/ 5449 h 10000"/>
                <a:gd name="connsiteX166" fmla="*/ 3326 w 10000"/>
                <a:gd name="connsiteY166" fmla="*/ 5103 h 10000"/>
                <a:gd name="connsiteX167" fmla="*/ 3344 w 10000"/>
                <a:gd name="connsiteY167" fmla="*/ 4359 h 10000"/>
                <a:gd name="connsiteX168" fmla="*/ 3362 w 10000"/>
                <a:gd name="connsiteY168" fmla="*/ 3731 h 10000"/>
                <a:gd name="connsiteX169" fmla="*/ 3380 w 10000"/>
                <a:gd name="connsiteY169" fmla="*/ 3923 h 10000"/>
                <a:gd name="connsiteX170" fmla="*/ 3405 w 10000"/>
                <a:gd name="connsiteY170" fmla="*/ 3500 h 10000"/>
                <a:gd name="connsiteX171" fmla="*/ 3424 w 10000"/>
                <a:gd name="connsiteY171" fmla="*/ 2615 h 10000"/>
                <a:gd name="connsiteX172" fmla="*/ 3452 w 10000"/>
                <a:gd name="connsiteY172" fmla="*/ 897 h 10000"/>
                <a:gd name="connsiteX173" fmla="*/ 3470 w 10000"/>
                <a:gd name="connsiteY173" fmla="*/ 1154 h 10000"/>
                <a:gd name="connsiteX174" fmla="*/ 3488 w 10000"/>
                <a:gd name="connsiteY174" fmla="*/ 3987 h 10000"/>
                <a:gd name="connsiteX175" fmla="*/ 3506 w 10000"/>
                <a:gd name="connsiteY175" fmla="*/ 7577 h 10000"/>
                <a:gd name="connsiteX176" fmla="*/ 3525 w 10000"/>
                <a:gd name="connsiteY176" fmla="*/ 9423 h 10000"/>
                <a:gd name="connsiteX177" fmla="*/ 3543 w 10000"/>
                <a:gd name="connsiteY177" fmla="*/ 9167 h 10000"/>
                <a:gd name="connsiteX178" fmla="*/ 3561 w 10000"/>
                <a:gd name="connsiteY178" fmla="*/ 7872 h 10000"/>
                <a:gd name="connsiteX179" fmla="*/ 3586 w 10000"/>
                <a:gd name="connsiteY179" fmla="*/ 6782 h 10000"/>
                <a:gd name="connsiteX180" fmla="*/ 3604 w 10000"/>
                <a:gd name="connsiteY180" fmla="*/ 5897 h 10000"/>
                <a:gd name="connsiteX181" fmla="*/ 3629 w 10000"/>
                <a:gd name="connsiteY181" fmla="*/ 5410 h 10000"/>
                <a:gd name="connsiteX182" fmla="*/ 3647 w 10000"/>
                <a:gd name="connsiteY182" fmla="*/ 5282 h 10000"/>
                <a:gd name="connsiteX183" fmla="*/ 3665 w 10000"/>
                <a:gd name="connsiteY183" fmla="*/ 5346 h 10000"/>
                <a:gd name="connsiteX184" fmla="*/ 3683 w 10000"/>
                <a:gd name="connsiteY184" fmla="*/ 5038 h 10000"/>
                <a:gd name="connsiteX185" fmla="*/ 3701 w 10000"/>
                <a:gd name="connsiteY185" fmla="*/ 4872 h 10000"/>
                <a:gd name="connsiteX186" fmla="*/ 3730 w 10000"/>
                <a:gd name="connsiteY186" fmla="*/ 4718 h 10000"/>
                <a:gd name="connsiteX187" fmla="*/ 3748 w 10000"/>
                <a:gd name="connsiteY187" fmla="*/ 4936 h 10000"/>
                <a:gd name="connsiteX188" fmla="*/ 3766 w 10000"/>
                <a:gd name="connsiteY188" fmla="*/ 5103 h 10000"/>
                <a:gd name="connsiteX189" fmla="*/ 3784 w 10000"/>
                <a:gd name="connsiteY189" fmla="*/ 5474 h 10000"/>
                <a:gd name="connsiteX190" fmla="*/ 3810 w 10000"/>
                <a:gd name="connsiteY190" fmla="*/ 5410 h 10000"/>
                <a:gd name="connsiteX191" fmla="*/ 3828 w 10000"/>
                <a:gd name="connsiteY191" fmla="*/ 5218 h 10000"/>
                <a:gd name="connsiteX192" fmla="*/ 3846 w 10000"/>
                <a:gd name="connsiteY192" fmla="*/ 5000 h 10000"/>
                <a:gd name="connsiteX193" fmla="*/ 3864 w 10000"/>
                <a:gd name="connsiteY193" fmla="*/ 4872 h 10000"/>
                <a:gd name="connsiteX194" fmla="*/ 3882 w 10000"/>
                <a:gd name="connsiteY194" fmla="*/ 4744 h 10000"/>
                <a:gd name="connsiteX195" fmla="*/ 3907 w 10000"/>
                <a:gd name="connsiteY195" fmla="*/ 4808 h 10000"/>
                <a:gd name="connsiteX196" fmla="*/ 3925 w 10000"/>
                <a:gd name="connsiteY196" fmla="*/ 4782 h 10000"/>
                <a:gd name="connsiteX197" fmla="*/ 3943 w 10000"/>
                <a:gd name="connsiteY197" fmla="*/ 4590 h 10000"/>
                <a:gd name="connsiteX198" fmla="*/ 3961 w 10000"/>
                <a:gd name="connsiteY198" fmla="*/ 4654 h 10000"/>
                <a:gd name="connsiteX199" fmla="*/ 3990 w 10000"/>
                <a:gd name="connsiteY199" fmla="*/ 4782 h 10000"/>
                <a:gd name="connsiteX200" fmla="*/ 4008 w 10000"/>
                <a:gd name="connsiteY200" fmla="*/ 4872 h 10000"/>
                <a:gd name="connsiteX201" fmla="*/ 4026 w 10000"/>
                <a:gd name="connsiteY201" fmla="*/ 4179 h 10000"/>
                <a:gd name="connsiteX202" fmla="*/ 4051 w 10000"/>
                <a:gd name="connsiteY202" fmla="*/ 2423 h 10000"/>
                <a:gd name="connsiteX203" fmla="*/ 4069 w 10000"/>
                <a:gd name="connsiteY203" fmla="*/ 923 h 10000"/>
                <a:gd name="connsiteX204" fmla="*/ 4087 w 10000"/>
                <a:gd name="connsiteY204" fmla="*/ 0 h 10000"/>
                <a:gd name="connsiteX205" fmla="*/ 4105 w 10000"/>
                <a:gd name="connsiteY205" fmla="*/ 1051 h 10000"/>
                <a:gd name="connsiteX206" fmla="*/ 4123 w 10000"/>
                <a:gd name="connsiteY206" fmla="*/ 4487 h 10000"/>
                <a:gd name="connsiteX207" fmla="*/ 4141 w 10000"/>
                <a:gd name="connsiteY207" fmla="*/ 7705 h 10000"/>
                <a:gd name="connsiteX208" fmla="*/ 4167 w 10000"/>
                <a:gd name="connsiteY208" fmla="*/ 9397 h 10000"/>
                <a:gd name="connsiteX209" fmla="*/ 4185 w 10000"/>
                <a:gd name="connsiteY209" fmla="*/ 9397 h 10000"/>
                <a:gd name="connsiteX210" fmla="*/ 4203 w 10000"/>
                <a:gd name="connsiteY210" fmla="*/ 8436 h 10000"/>
                <a:gd name="connsiteX211" fmla="*/ 4232 w 10000"/>
                <a:gd name="connsiteY211" fmla="*/ 7679 h 10000"/>
                <a:gd name="connsiteX212" fmla="*/ 4250 w 10000"/>
                <a:gd name="connsiteY212" fmla="*/ 7231 h 10000"/>
                <a:gd name="connsiteX213" fmla="*/ 4268 w 10000"/>
                <a:gd name="connsiteY213" fmla="*/ 6436 h 10000"/>
                <a:gd name="connsiteX214" fmla="*/ 4286 w 10000"/>
                <a:gd name="connsiteY214" fmla="*/ 5538 h 10000"/>
                <a:gd name="connsiteX215" fmla="*/ 4304 w 10000"/>
                <a:gd name="connsiteY215" fmla="*/ 4872 h 10000"/>
                <a:gd name="connsiteX216" fmla="*/ 4329 w 10000"/>
                <a:gd name="connsiteY216" fmla="*/ 4423 h 10000"/>
                <a:gd name="connsiteX217" fmla="*/ 4347 w 10000"/>
                <a:gd name="connsiteY217" fmla="*/ 4462 h 10000"/>
                <a:gd name="connsiteX218" fmla="*/ 4365 w 10000"/>
                <a:gd name="connsiteY218" fmla="*/ 3885 h 10000"/>
                <a:gd name="connsiteX219" fmla="*/ 4383 w 10000"/>
                <a:gd name="connsiteY219" fmla="*/ 2744 h 10000"/>
                <a:gd name="connsiteX220" fmla="*/ 4401 w 10000"/>
                <a:gd name="connsiteY220" fmla="*/ 1949 h 10000"/>
                <a:gd name="connsiteX221" fmla="*/ 4426 w 10000"/>
                <a:gd name="connsiteY221" fmla="*/ 2897 h 10000"/>
                <a:gd name="connsiteX222" fmla="*/ 4444 w 10000"/>
                <a:gd name="connsiteY222" fmla="*/ 5833 h 10000"/>
                <a:gd name="connsiteX223" fmla="*/ 4473 w 10000"/>
                <a:gd name="connsiteY223" fmla="*/ 8000 h 10000"/>
                <a:gd name="connsiteX224" fmla="*/ 4491 w 10000"/>
                <a:gd name="connsiteY224" fmla="*/ 8090 h 10000"/>
                <a:gd name="connsiteX225" fmla="*/ 4509 w 10000"/>
                <a:gd name="connsiteY225" fmla="*/ 7103 h 10000"/>
                <a:gd name="connsiteX226" fmla="*/ 4527 w 10000"/>
                <a:gd name="connsiteY226" fmla="*/ 6205 h 10000"/>
                <a:gd name="connsiteX227" fmla="*/ 4545 w 10000"/>
                <a:gd name="connsiteY227" fmla="*/ 5641 h 10000"/>
                <a:gd name="connsiteX228" fmla="*/ 4563 w 10000"/>
                <a:gd name="connsiteY228" fmla="*/ 5321 h 10000"/>
                <a:gd name="connsiteX229" fmla="*/ 4589 w 10000"/>
                <a:gd name="connsiteY229" fmla="*/ 5154 h 10000"/>
                <a:gd name="connsiteX230" fmla="*/ 4607 w 10000"/>
                <a:gd name="connsiteY230" fmla="*/ 4872 h 10000"/>
                <a:gd name="connsiteX231" fmla="*/ 4625 w 10000"/>
                <a:gd name="connsiteY231" fmla="*/ 4526 h 10000"/>
                <a:gd name="connsiteX232" fmla="*/ 4654 w 10000"/>
                <a:gd name="connsiteY232" fmla="*/ 4333 h 10000"/>
                <a:gd name="connsiteX233" fmla="*/ 4672 w 10000"/>
                <a:gd name="connsiteY233" fmla="*/ 4115 h 10000"/>
                <a:gd name="connsiteX234" fmla="*/ 4686 w 10000"/>
                <a:gd name="connsiteY234" fmla="*/ 3859 h 10000"/>
                <a:gd name="connsiteX235" fmla="*/ 4704 w 10000"/>
                <a:gd name="connsiteY235" fmla="*/ 3692 h 10000"/>
                <a:gd name="connsiteX236" fmla="*/ 4722 w 10000"/>
                <a:gd name="connsiteY236" fmla="*/ 3603 h 10000"/>
                <a:gd name="connsiteX237" fmla="*/ 4751 w 10000"/>
                <a:gd name="connsiteY237" fmla="*/ 3821 h 10000"/>
                <a:gd name="connsiteX238" fmla="*/ 4769 w 10000"/>
                <a:gd name="connsiteY238" fmla="*/ 4590 h 10000"/>
                <a:gd name="connsiteX239" fmla="*/ 4787 w 10000"/>
                <a:gd name="connsiteY239" fmla="*/ 5103 h 10000"/>
                <a:gd name="connsiteX240" fmla="*/ 4805 w 10000"/>
                <a:gd name="connsiteY240" fmla="*/ 5346 h 10000"/>
                <a:gd name="connsiteX241" fmla="*/ 4830 w 10000"/>
                <a:gd name="connsiteY241" fmla="*/ 5474 h 10000"/>
                <a:gd name="connsiteX242" fmla="*/ 4848 w 10000"/>
                <a:gd name="connsiteY242" fmla="*/ 5538 h 10000"/>
                <a:gd name="connsiteX243" fmla="*/ 4867 w 10000"/>
                <a:gd name="connsiteY243" fmla="*/ 5513 h 10000"/>
                <a:gd name="connsiteX244" fmla="*/ 4885 w 10000"/>
                <a:gd name="connsiteY244" fmla="*/ 5218 h 10000"/>
                <a:gd name="connsiteX245" fmla="*/ 4913 w 10000"/>
                <a:gd name="connsiteY245" fmla="*/ 4744 h 10000"/>
                <a:gd name="connsiteX246" fmla="*/ 4931 w 10000"/>
                <a:gd name="connsiteY246" fmla="*/ 4397 h 10000"/>
                <a:gd name="connsiteX247" fmla="*/ 4949 w 10000"/>
                <a:gd name="connsiteY247" fmla="*/ 3821 h 10000"/>
                <a:gd name="connsiteX248" fmla="*/ 4964 w 10000"/>
                <a:gd name="connsiteY248" fmla="*/ 3372 h 10000"/>
                <a:gd name="connsiteX249" fmla="*/ 4982 w 10000"/>
                <a:gd name="connsiteY249" fmla="*/ 3372 h 10000"/>
                <a:gd name="connsiteX250" fmla="*/ 5000 w 10000"/>
                <a:gd name="connsiteY250" fmla="*/ 3795 h 10000"/>
                <a:gd name="connsiteX251" fmla="*/ 5029 w 10000"/>
                <a:gd name="connsiteY251" fmla="*/ 5192 h 10000"/>
                <a:gd name="connsiteX252" fmla="*/ 5054 w 10000"/>
                <a:gd name="connsiteY252" fmla="*/ 6436 h 10000"/>
                <a:gd name="connsiteX253" fmla="*/ 5072 w 10000"/>
                <a:gd name="connsiteY253" fmla="*/ 7321 h 10000"/>
                <a:gd name="connsiteX254" fmla="*/ 5090 w 10000"/>
                <a:gd name="connsiteY254" fmla="*/ 7359 h 10000"/>
                <a:gd name="connsiteX255" fmla="*/ 5108 w 10000"/>
                <a:gd name="connsiteY255" fmla="*/ 6846 h 10000"/>
                <a:gd name="connsiteX256" fmla="*/ 5126 w 10000"/>
                <a:gd name="connsiteY256" fmla="*/ 6179 h 10000"/>
                <a:gd name="connsiteX257" fmla="*/ 5144 w 10000"/>
                <a:gd name="connsiteY257" fmla="*/ 5897 h 10000"/>
                <a:gd name="connsiteX258" fmla="*/ 5162 w 10000"/>
                <a:gd name="connsiteY258" fmla="*/ 5538 h 10000"/>
                <a:gd name="connsiteX259" fmla="*/ 5191 w 10000"/>
                <a:gd name="connsiteY259" fmla="*/ 4590 h 10000"/>
                <a:gd name="connsiteX260" fmla="*/ 5209 w 10000"/>
                <a:gd name="connsiteY260" fmla="*/ 3064 h 10000"/>
                <a:gd name="connsiteX261" fmla="*/ 5227 w 10000"/>
                <a:gd name="connsiteY261" fmla="*/ 2615 h 10000"/>
                <a:gd name="connsiteX262" fmla="*/ 5253 w 10000"/>
                <a:gd name="connsiteY262" fmla="*/ 3474 h 10000"/>
                <a:gd name="connsiteX263" fmla="*/ 5271 w 10000"/>
                <a:gd name="connsiteY263" fmla="*/ 4359 h 10000"/>
                <a:gd name="connsiteX264" fmla="*/ 5289 w 10000"/>
                <a:gd name="connsiteY264" fmla="*/ 5321 h 10000"/>
                <a:gd name="connsiteX265" fmla="*/ 5307 w 10000"/>
                <a:gd name="connsiteY265" fmla="*/ 7013 h 10000"/>
                <a:gd name="connsiteX266" fmla="*/ 5332 w 10000"/>
                <a:gd name="connsiteY266" fmla="*/ 8179 h 10000"/>
                <a:gd name="connsiteX267" fmla="*/ 5350 w 10000"/>
                <a:gd name="connsiteY267" fmla="*/ 8115 h 10000"/>
                <a:gd name="connsiteX268" fmla="*/ 5368 w 10000"/>
                <a:gd name="connsiteY268" fmla="*/ 7256 h 10000"/>
                <a:gd name="connsiteX269" fmla="*/ 5386 w 10000"/>
                <a:gd name="connsiteY269" fmla="*/ 6269 h 10000"/>
                <a:gd name="connsiteX270" fmla="*/ 5404 w 10000"/>
                <a:gd name="connsiteY270" fmla="*/ 5410 h 10000"/>
                <a:gd name="connsiteX271" fmla="*/ 5422 w 10000"/>
                <a:gd name="connsiteY271" fmla="*/ 4974 h 10000"/>
                <a:gd name="connsiteX272" fmla="*/ 5451 w 10000"/>
                <a:gd name="connsiteY272" fmla="*/ 4551 h 10000"/>
                <a:gd name="connsiteX273" fmla="*/ 5469 w 10000"/>
                <a:gd name="connsiteY273" fmla="*/ 4231 h 10000"/>
                <a:gd name="connsiteX274" fmla="*/ 5487 w 10000"/>
                <a:gd name="connsiteY274" fmla="*/ 3885 h 10000"/>
                <a:gd name="connsiteX275" fmla="*/ 5512 w 10000"/>
                <a:gd name="connsiteY275" fmla="*/ 3667 h 10000"/>
                <a:gd name="connsiteX276" fmla="*/ 5530 w 10000"/>
                <a:gd name="connsiteY276" fmla="*/ 3218 h 10000"/>
                <a:gd name="connsiteX277" fmla="*/ 5548 w 10000"/>
                <a:gd name="connsiteY277" fmla="*/ 3192 h 10000"/>
                <a:gd name="connsiteX278" fmla="*/ 5566 w 10000"/>
                <a:gd name="connsiteY278" fmla="*/ 3731 h 10000"/>
                <a:gd name="connsiteX279" fmla="*/ 5592 w 10000"/>
                <a:gd name="connsiteY279" fmla="*/ 4615 h 10000"/>
                <a:gd name="connsiteX280" fmla="*/ 5610 w 10000"/>
                <a:gd name="connsiteY280" fmla="*/ 5321 h 10000"/>
                <a:gd name="connsiteX281" fmla="*/ 5628 w 10000"/>
                <a:gd name="connsiteY281" fmla="*/ 5731 h 10000"/>
                <a:gd name="connsiteX282" fmla="*/ 5657 w 10000"/>
                <a:gd name="connsiteY282" fmla="*/ 6090 h 10000"/>
                <a:gd name="connsiteX283" fmla="*/ 5675 w 10000"/>
                <a:gd name="connsiteY283" fmla="*/ 6026 h 10000"/>
                <a:gd name="connsiteX284" fmla="*/ 5693 w 10000"/>
                <a:gd name="connsiteY284" fmla="*/ 5321 h 10000"/>
                <a:gd name="connsiteX285" fmla="*/ 5711 w 10000"/>
                <a:gd name="connsiteY285" fmla="*/ 4397 h 10000"/>
                <a:gd name="connsiteX286" fmla="*/ 5729 w 10000"/>
                <a:gd name="connsiteY286" fmla="*/ 4077 h 10000"/>
                <a:gd name="connsiteX287" fmla="*/ 5747 w 10000"/>
                <a:gd name="connsiteY287" fmla="*/ 4051 h 10000"/>
                <a:gd name="connsiteX288" fmla="*/ 5772 w 10000"/>
                <a:gd name="connsiteY288" fmla="*/ 4974 h 10000"/>
                <a:gd name="connsiteX289" fmla="*/ 5790 w 10000"/>
                <a:gd name="connsiteY289" fmla="*/ 5897 h 10000"/>
                <a:gd name="connsiteX290" fmla="*/ 5808 w 10000"/>
                <a:gd name="connsiteY290" fmla="*/ 5795 h 10000"/>
                <a:gd name="connsiteX291" fmla="*/ 5826 w 10000"/>
                <a:gd name="connsiteY291" fmla="*/ 5321 h 10000"/>
                <a:gd name="connsiteX292" fmla="*/ 5851 w 10000"/>
                <a:gd name="connsiteY292" fmla="*/ 5064 h 10000"/>
                <a:gd name="connsiteX293" fmla="*/ 5869 w 10000"/>
                <a:gd name="connsiteY293" fmla="*/ 5321 h 10000"/>
                <a:gd name="connsiteX294" fmla="*/ 5887 w 10000"/>
                <a:gd name="connsiteY294" fmla="*/ 5154 h 10000"/>
                <a:gd name="connsiteX295" fmla="*/ 5905 w 10000"/>
                <a:gd name="connsiteY295" fmla="*/ 4936 h 10000"/>
                <a:gd name="connsiteX296" fmla="*/ 5934 w 10000"/>
                <a:gd name="connsiteY296" fmla="*/ 4462 h 10000"/>
                <a:gd name="connsiteX297" fmla="*/ 6068 w 10000"/>
                <a:gd name="connsiteY297" fmla="*/ 4846 h 10000"/>
                <a:gd name="connsiteX298" fmla="*/ 6093 w 10000"/>
                <a:gd name="connsiteY298" fmla="*/ 4487 h 10000"/>
                <a:gd name="connsiteX299" fmla="*/ 6194 w 10000"/>
                <a:gd name="connsiteY299" fmla="*/ 4013 h 10000"/>
                <a:gd name="connsiteX300" fmla="*/ 6212 w 10000"/>
                <a:gd name="connsiteY300" fmla="*/ 3064 h 10000"/>
                <a:gd name="connsiteX301" fmla="*/ 6273 w 10000"/>
                <a:gd name="connsiteY301" fmla="*/ 5923 h 10000"/>
                <a:gd name="connsiteX302" fmla="*/ 6291 w 10000"/>
                <a:gd name="connsiteY302" fmla="*/ 7321 h 10000"/>
                <a:gd name="connsiteX303" fmla="*/ 6310 w 10000"/>
                <a:gd name="connsiteY303" fmla="*/ 7641 h 10000"/>
                <a:gd name="connsiteX304" fmla="*/ 6328 w 10000"/>
                <a:gd name="connsiteY304" fmla="*/ 7359 h 10000"/>
                <a:gd name="connsiteX305" fmla="*/ 6346 w 10000"/>
                <a:gd name="connsiteY305" fmla="*/ 5833 h 10000"/>
                <a:gd name="connsiteX306" fmla="*/ 6454 w 10000"/>
                <a:gd name="connsiteY306" fmla="*/ 6436 h 10000"/>
                <a:gd name="connsiteX307" fmla="*/ 6472 w 10000"/>
                <a:gd name="connsiteY307" fmla="*/ 8628 h 10000"/>
                <a:gd name="connsiteX308" fmla="*/ 6490 w 10000"/>
                <a:gd name="connsiteY308" fmla="*/ 9077 h 10000"/>
                <a:gd name="connsiteX309" fmla="*/ 6515 w 10000"/>
                <a:gd name="connsiteY309" fmla="*/ 8603 h 10000"/>
                <a:gd name="connsiteX310" fmla="*/ 6533 w 10000"/>
                <a:gd name="connsiteY310" fmla="*/ 7679 h 10000"/>
                <a:gd name="connsiteX311" fmla="*/ 6551 w 10000"/>
                <a:gd name="connsiteY311" fmla="*/ 6846 h 10000"/>
                <a:gd name="connsiteX312" fmla="*/ 6569 w 10000"/>
                <a:gd name="connsiteY312" fmla="*/ 6090 h 10000"/>
                <a:gd name="connsiteX313" fmla="*/ 6587 w 10000"/>
                <a:gd name="connsiteY313" fmla="*/ 5128 h 10000"/>
                <a:gd name="connsiteX314" fmla="*/ 6605 w 10000"/>
                <a:gd name="connsiteY314" fmla="*/ 4013 h 10000"/>
                <a:gd name="connsiteX315" fmla="*/ 6631 w 10000"/>
                <a:gd name="connsiteY315" fmla="*/ 3372 h 10000"/>
                <a:gd name="connsiteX316" fmla="*/ 6890 w 10000"/>
                <a:gd name="connsiteY316" fmla="*/ 4526 h 10000"/>
                <a:gd name="connsiteX317" fmla="*/ 6955 w 10000"/>
                <a:gd name="connsiteY317" fmla="*/ 5513 h 10000"/>
                <a:gd name="connsiteX318" fmla="*/ 6973 w 10000"/>
                <a:gd name="connsiteY318" fmla="*/ 6051 h 10000"/>
                <a:gd name="connsiteX319" fmla="*/ 6991 w 10000"/>
                <a:gd name="connsiteY319" fmla="*/ 5897 h 10000"/>
                <a:gd name="connsiteX320" fmla="*/ 7009 w 10000"/>
                <a:gd name="connsiteY320" fmla="*/ 5577 h 10000"/>
                <a:gd name="connsiteX321" fmla="*/ 7027 w 10000"/>
                <a:gd name="connsiteY321" fmla="*/ 5321 h 10000"/>
                <a:gd name="connsiteX322" fmla="*/ 7053 w 10000"/>
                <a:gd name="connsiteY322" fmla="*/ 4936 h 10000"/>
                <a:gd name="connsiteX323" fmla="*/ 7071 w 10000"/>
                <a:gd name="connsiteY323" fmla="*/ 4654 h 10000"/>
                <a:gd name="connsiteX324" fmla="*/ 7089 w 10000"/>
                <a:gd name="connsiteY324" fmla="*/ 4526 h 10000"/>
                <a:gd name="connsiteX325" fmla="*/ 7118 w 10000"/>
                <a:gd name="connsiteY325" fmla="*/ 4487 h 10000"/>
                <a:gd name="connsiteX326" fmla="*/ 7136 w 10000"/>
                <a:gd name="connsiteY326" fmla="*/ 4590 h 10000"/>
                <a:gd name="connsiteX327" fmla="*/ 7154 w 10000"/>
                <a:gd name="connsiteY327" fmla="*/ 5218 h 10000"/>
                <a:gd name="connsiteX328" fmla="*/ 7168 w 10000"/>
                <a:gd name="connsiteY328" fmla="*/ 5218 h 10000"/>
                <a:gd name="connsiteX329" fmla="*/ 7186 w 10000"/>
                <a:gd name="connsiteY329" fmla="*/ 4654 h 10000"/>
                <a:gd name="connsiteX330" fmla="*/ 7215 w 10000"/>
                <a:gd name="connsiteY330" fmla="*/ 4423 h 10000"/>
                <a:gd name="connsiteX331" fmla="*/ 7233 w 10000"/>
                <a:gd name="connsiteY331" fmla="*/ 4654 h 10000"/>
                <a:gd name="connsiteX332" fmla="*/ 7251 w 10000"/>
                <a:gd name="connsiteY332" fmla="*/ 5154 h 10000"/>
                <a:gd name="connsiteX333" fmla="*/ 7276 w 10000"/>
                <a:gd name="connsiteY333" fmla="*/ 5731 h 10000"/>
                <a:gd name="connsiteX334" fmla="*/ 7294 w 10000"/>
                <a:gd name="connsiteY334" fmla="*/ 6051 h 10000"/>
                <a:gd name="connsiteX335" fmla="*/ 7312 w 10000"/>
                <a:gd name="connsiteY335" fmla="*/ 5962 h 10000"/>
                <a:gd name="connsiteX336" fmla="*/ 7330 w 10000"/>
                <a:gd name="connsiteY336" fmla="*/ 5897 h 10000"/>
                <a:gd name="connsiteX337" fmla="*/ 7348 w 10000"/>
                <a:gd name="connsiteY337" fmla="*/ 5321 h 10000"/>
                <a:gd name="connsiteX338" fmla="*/ 7367 w 10000"/>
                <a:gd name="connsiteY338" fmla="*/ 4679 h 10000"/>
                <a:gd name="connsiteX339" fmla="*/ 7395 w 10000"/>
                <a:gd name="connsiteY339" fmla="*/ 4115 h 10000"/>
                <a:gd name="connsiteX340" fmla="*/ 7413 w 10000"/>
                <a:gd name="connsiteY340" fmla="*/ 3474 h 10000"/>
                <a:gd name="connsiteX341" fmla="*/ 7431 w 10000"/>
                <a:gd name="connsiteY341" fmla="*/ 3410 h 10000"/>
                <a:gd name="connsiteX342" fmla="*/ 7446 w 10000"/>
                <a:gd name="connsiteY342" fmla="*/ 4808 h 10000"/>
                <a:gd name="connsiteX343" fmla="*/ 7475 w 10000"/>
                <a:gd name="connsiteY343" fmla="*/ 6090 h 10000"/>
                <a:gd name="connsiteX344" fmla="*/ 7493 w 10000"/>
                <a:gd name="connsiteY344" fmla="*/ 5833 h 10000"/>
                <a:gd name="connsiteX345" fmla="*/ 7511 w 10000"/>
                <a:gd name="connsiteY345" fmla="*/ 4359 h 10000"/>
                <a:gd name="connsiteX346" fmla="*/ 7536 w 10000"/>
                <a:gd name="connsiteY346" fmla="*/ 2705 h 10000"/>
                <a:gd name="connsiteX347" fmla="*/ 7554 w 10000"/>
                <a:gd name="connsiteY347" fmla="*/ 1974 h 10000"/>
                <a:gd name="connsiteX348" fmla="*/ 7572 w 10000"/>
                <a:gd name="connsiteY348" fmla="*/ 4013 h 10000"/>
                <a:gd name="connsiteX349" fmla="*/ 7590 w 10000"/>
                <a:gd name="connsiteY349" fmla="*/ 6372 h 10000"/>
                <a:gd name="connsiteX350" fmla="*/ 7608 w 10000"/>
                <a:gd name="connsiteY350" fmla="*/ 7808 h 10000"/>
                <a:gd name="connsiteX351" fmla="*/ 7626 w 10000"/>
                <a:gd name="connsiteY351" fmla="*/ 7577 h 10000"/>
                <a:gd name="connsiteX352" fmla="*/ 7655 w 10000"/>
                <a:gd name="connsiteY352" fmla="*/ 7295 h 10000"/>
                <a:gd name="connsiteX353" fmla="*/ 7673 w 10000"/>
                <a:gd name="connsiteY353" fmla="*/ 7321 h 10000"/>
                <a:gd name="connsiteX354" fmla="*/ 7691 w 10000"/>
                <a:gd name="connsiteY354" fmla="*/ 7551 h 10000"/>
                <a:gd name="connsiteX355" fmla="*/ 7716 w 10000"/>
                <a:gd name="connsiteY355" fmla="*/ 7679 h 10000"/>
                <a:gd name="connsiteX356" fmla="*/ 7734 w 10000"/>
                <a:gd name="connsiteY356" fmla="*/ 7231 h 10000"/>
                <a:gd name="connsiteX357" fmla="*/ 7753 w 10000"/>
                <a:gd name="connsiteY357" fmla="*/ 6526 h 10000"/>
                <a:gd name="connsiteX358" fmla="*/ 7771 w 10000"/>
                <a:gd name="connsiteY358" fmla="*/ 5859 h 10000"/>
                <a:gd name="connsiteX359" fmla="*/ 7796 w 10000"/>
                <a:gd name="connsiteY359" fmla="*/ 5154 h 10000"/>
                <a:gd name="connsiteX360" fmla="*/ 7814 w 10000"/>
                <a:gd name="connsiteY360" fmla="*/ 4615 h 10000"/>
                <a:gd name="connsiteX361" fmla="*/ 7832 w 10000"/>
                <a:gd name="connsiteY361" fmla="*/ 3949 h 10000"/>
                <a:gd name="connsiteX362" fmla="*/ 7850 w 10000"/>
                <a:gd name="connsiteY362" fmla="*/ 3474 h 10000"/>
                <a:gd name="connsiteX363" fmla="*/ 7868 w 10000"/>
                <a:gd name="connsiteY363" fmla="*/ 2936 h 10000"/>
                <a:gd name="connsiteX364" fmla="*/ 7897 w 10000"/>
                <a:gd name="connsiteY364" fmla="*/ 2808 h 10000"/>
                <a:gd name="connsiteX365" fmla="*/ 7915 w 10000"/>
                <a:gd name="connsiteY365" fmla="*/ 3474 h 10000"/>
                <a:gd name="connsiteX366" fmla="*/ 7933 w 10000"/>
                <a:gd name="connsiteY366" fmla="*/ 4462 h 10000"/>
                <a:gd name="connsiteX367" fmla="*/ 7951 w 10000"/>
                <a:gd name="connsiteY367" fmla="*/ 4590 h 10000"/>
                <a:gd name="connsiteX368" fmla="*/ 7976 w 10000"/>
                <a:gd name="connsiteY368" fmla="*/ 4333 h 10000"/>
                <a:gd name="connsiteX369" fmla="*/ 7994 w 10000"/>
                <a:gd name="connsiteY369" fmla="*/ 4295 h 10000"/>
                <a:gd name="connsiteX370" fmla="*/ 8012 w 10000"/>
                <a:gd name="connsiteY370" fmla="*/ 4205 h 10000"/>
                <a:gd name="connsiteX371" fmla="*/ 8030 w 10000"/>
                <a:gd name="connsiteY371" fmla="*/ 3949 h 10000"/>
                <a:gd name="connsiteX372" fmla="*/ 8048 w 10000"/>
                <a:gd name="connsiteY372" fmla="*/ 4654 h 10000"/>
                <a:gd name="connsiteX373" fmla="*/ 8074 w 10000"/>
                <a:gd name="connsiteY373" fmla="*/ 5282 h 10000"/>
                <a:gd name="connsiteX374" fmla="*/ 8092 w 10000"/>
                <a:gd name="connsiteY374" fmla="*/ 6051 h 10000"/>
                <a:gd name="connsiteX375" fmla="*/ 8120 w 10000"/>
                <a:gd name="connsiteY375" fmla="*/ 6718 h 10000"/>
                <a:gd name="connsiteX376" fmla="*/ 8139 w 10000"/>
                <a:gd name="connsiteY376" fmla="*/ 6821 h 10000"/>
                <a:gd name="connsiteX377" fmla="*/ 8157 w 10000"/>
                <a:gd name="connsiteY377" fmla="*/ 6462 h 10000"/>
                <a:gd name="connsiteX378" fmla="*/ 8175 w 10000"/>
                <a:gd name="connsiteY378" fmla="*/ 5321 h 10000"/>
                <a:gd name="connsiteX379" fmla="*/ 8193 w 10000"/>
                <a:gd name="connsiteY379" fmla="*/ 2769 h 10000"/>
                <a:gd name="connsiteX380" fmla="*/ 8211 w 10000"/>
                <a:gd name="connsiteY380" fmla="*/ 1244 h 10000"/>
                <a:gd name="connsiteX381" fmla="*/ 8229 w 10000"/>
                <a:gd name="connsiteY381" fmla="*/ 962 h 10000"/>
                <a:gd name="connsiteX382" fmla="*/ 8254 w 10000"/>
                <a:gd name="connsiteY382" fmla="*/ 3603 h 10000"/>
                <a:gd name="connsiteX383" fmla="*/ 8272 w 10000"/>
                <a:gd name="connsiteY383" fmla="*/ 6846 h 10000"/>
                <a:gd name="connsiteX384" fmla="*/ 8297 w 10000"/>
                <a:gd name="connsiteY384" fmla="*/ 8282 h 10000"/>
                <a:gd name="connsiteX385" fmla="*/ 8315 w 10000"/>
                <a:gd name="connsiteY385" fmla="*/ 8218 h 10000"/>
                <a:gd name="connsiteX386" fmla="*/ 8333 w 10000"/>
                <a:gd name="connsiteY386" fmla="*/ 7679 h 10000"/>
                <a:gd name="connsiteX387" fmla="*/ 8351 w 10000"/>
                <a:gd name="connsiteY387" fmla="*/ 7038 h 10000"/>
                <a:gd name="connsiteX388" fmla="*/ 8369 w 10000"/>
                <a:gd name="connsiteY388" fmla="*/ 6436 h 10000"/>
                <a:gd name="connsiteX389" fmla="*/ 8398 w 10000"/>
                <a:gd name="connsiteY389" fmla="*/ 6115 h 10000"/>
                <a:gd name="connsiteX390" fmla="*/ 8416 w 10000"/>
                <a:gd name="connsiteY390" fmla="*/ 5833 h 10000"/>
                <a:gd name="connsiteX391" fmla="*/ 8434 w 10000"/>
                <a:gd name="connsiteY391" fmla="*/ 5449 h 10000"/>
                <a:gd name="connsiteX392" fmla="*/ 8452 w 10000"/>
                <a:gd name="connsiteY392" fmla="*/ 4872 h 10000"/>
                <a:gd name="connsiteX393" fmla="*/ 8470 w 10000"/>
                <a:gd name="connsiteY393" fmla="*/ 4333 h 10000"/>
                <a:gd name="connsiteX394" fmla="*/ 8496 w 10000"/>
                <a:gd name="connsiteY394" fmla="*/ 3795 h 10000"/>
                <a:gd name="connsiteX395" fmla="*/ 8514 w 10000"/>
                <a:gd name="connsiteY395" fmla="*/ 3538 h 10000"/>
                <a:gd name="connsiteX396" fmla="*/ 8532 w 10000"/>
                <a:gd name="connsiteY396" fmla="*/ 3244 h 10000"/>
                <a:gd name="connsiteX397" fmla="*/ 8557 w 10000"/>
                <a:gd name="connsiteY397" fmla="*/ 3372 h 10000"/>
                <a:gd name="connsiteX398" fmla="*/ 8575 w 10000"/>
                <a:gd name="connsiteY398" fmla="*/ 3244 h 10000"/>
                <a:gd name="connsiteX399" fmla="*/ 8593 w 10000"/>
                <a:gd name="connsiteY399" fmla="*/ 2513 h 10000"/>
                <a:gd name="connsiteX400" fmla="*/ 8611 w 10000"/>
                <a:gd name="connsiteY400" fmla="*/ 2897 h 10000"/>
                <a:gd name="connsiteX401" fmla="*/ 8629 w 10000"/>
                <a:gd name="connsiteY401" fmla="*/ 5128 h 10000"/>
                <a:gd name="connsiteX402" fmla="*/ 8658 w 10000"/>
                <a:gd name="connsiteY402" fmla="*/ 6846 h 10000"/>
                <a:gd name="connsiteX403" fmla="*/ 8676 w 10000"/>
                <a:gd name="connsiteY403" fmla="*/ 7038 h 10000"/>
                <a:gd name="connsiteX404" fmla="*/ 8694 w 10000"/>
                <a:gd name="connsiteY404" fmla="*/ 6821 h 10000"/>
                <a:gd name="connsiteX405" fmla="*/ 8719 w 10000"/>
                <a:gd name="connsiteY405" fmla="*/ 6051 h 10000"/>
                <a:gd name="connsiteX406" fmla="*/ 8737 w 10000"/>
                <a:gd name="connsiteY406" fmla="*/ 4974 h 10000"/>
                <a:gd name="connsiteX407" fmla="*/ 8755 w 10000"/>
                <a:gd name="connsiteY407" fmla="*/ 3885 h 10000"/>
                <a:gd name="connsiteX408" fmla="*/ 8773 w 10000"/>
                <a:gd name="connsiteY408" fmla="*/ 3795 h 10000"/>
                <a:gd name="connsiteX409" fmla="*/ 8791 w 10000"/>
                <a:gd name="connsiteY409" fmla="*/ 4910 h 10000"/>
                <a:gd name="connsiteX410" fmla="*/ 8810 w 10000"/>
                <a:gd name="connsiteY410" fmla="*/ 6590 h 10000"/>
                <a:gd name="connsiteX411" fmla="*/ 8835 w 10000"/>
                <a:gd name="connsiteY411" fmla="*/ 7705 h 10000"/>
                <a:gd name="connsiteX412" fmla="*/ 8853 w 10000"/>
                <a:gd name="connsiteY412" fmla="*/ 7641 h 10000"/>
                <a:gd name="connsiteX413" fmla="*/ 8871 w 10000"/>
                <a:gd name="connsiteY413" fmla="*/ 6974 h 10000"/>
                <a:gd name="connsiteX414" fmla="*/ 8889 w 10000"/>
                <a:gd name="connsiteY414" fmla="*/ 6244 h 10000"/>
                <a:gd name="connsiteX415" fmla="*/ 8918 w 10000"/>
                <a:gd name="connsiteY415" fmla="*/ 5667 h 10000"/>
                <a:gd name="connsiteX416" fmla="*/ 8936 w 10000"/>
                <a:gd name="connsiteY416" fmla="*/ 5282 h 10000"/>
                <a:gd name="connsiteX417" fmla="*/ 8954 w 10000"/>
                <a:gd name="connsiteY417" fmla="*/ 4782 h 10000"/>
                <a:gd name="connsiteX418" fmla="*/ 8972 w 10000"/>
                <a:gd name="connsiteY418" fmla="*/ 3987 h 10000"/>
                <a:gd name="connsiteX419" fmla="*/ 8997 w 10000"/>
                <a:gd name="connsiteY419" fmla="*/ 3244 h 10000"/>
                <a:gd name="connsiteX420" fmla="*/ 9015 w 10000"/>
                <a:gd name="connsiteY420" fmla="*/ 2872 h 10000"/>
                <a:gd name="connsiteX421" fmla="*/ 9033 w 10000"/>
                <a:gd name="connsiteY421" fmla="*/ 2962 h 10000"/>
                <a:gd name="connsiteX422" fmla="*/ 9051 w 10000"/>
                <a:gd name="connsiteY422" fmla="*/ 3667 h 10000"/>
                <a:gd name="connsiteX423" fmla="*/ 9069 w 10000"/>
                <a:gd name="connsiteY423" fmla="*/ 5321 h 10000"/>
                <a:gd name="connsiteX424" fmla="*/ 9098 w 10000"/>
                <a:gd name="connsiteY424" fmla="*/ 6462 h 10000"/>
                <a:gd name="connsiteX425" fmla="*/ 9113 w 10000"/>
                <a:gd name="connsiteY425" fmla="*/ 6051 h 10000"/>
                <a:gd name="connsiteX426" fmla="*/ 9141 w 10000"/>
                <a:gd name="connsiteY426" fmla="*/ 5103 h 10000"/>
                <a:gd name="connsiteX427" fmla="*/ 9159 w 10000"/>
                <a:gd name="connsiteY427" fmla="*/ 4551 h 10000"/>
                <a:gd name="connsiteX428" fmla="*/ 9177 w 10000"/>
                <a:gd name="connsiteY428" fmla="*/ 4974 h 10000"/>
                <a:gd name="connsiteX429" fmla="*/ 9196 w 10000"/>
                <a:gd name="connsiteY429" fmla="*/ 5897 h 10000"/>
                <a:gd name="connsiteX430" fmla="*/ 9214 w 10000"/>
                <a:gd name="connsiteY430" fmla="*/ 6179 h 10000"/>
                <a:gd name="connsiteX431" fmla="*/ 9232 w 10000"/>
                <a:gd name="connsiteY431" fmla="*/ 5667 h 10000"/>
                <a:gd name="connsiteX432" fmla="*/ 9257 w 10000"/>
                <a:gd name="connsiteY432" fmla="*/ 5154 h 10000"/>
                <a:gd name="connsiteX433" fmla="*/ 9275 w 10000"/>
                <a:gd name="connsiteY433" fmla="*/ 4910 h 10000"/>
                <a:gd name="connsiteX434" fmla="*/ 9293 w 10000"/>
                <a:gd name="connsiteY434" fmla="*/ 4718 h 10000"/>
                <a:gd name="connsiteX435" fmla="*/ 9322 w 10000"/>
                <a:gd name="connsiteY435" fmla="*/ 4462 h 10000"/>
                <a:gd name="connsiteX436" fmla="*/ 9340 w 10000"/>
                <a:gd name="connsiteY436" fmla="*/ 4179 h 10000"/>
                <a:gd name="connsiteX437" fmla="*/ 9358 w 10000"/>
                <a:gd name="connsiteY437" fmla="*/ 4115 h 10000"/>
                <a:gd name="connsiteX438" fmla="*/ 9376 w 10000"/>
                <a:gd name="connsiteY438" fmla="*/ 4141 h 10000"/>
                <a:gd name="connsiteX439" fmla="*/ 9390 w 10000"/>
                <a:gd name="connsiteY439" fmla="*/ 4462 h 10000"/>
                <a:gd name="connsiteX440" fmla="*/ 9419 w 10000"/>
                <a:gd name="connsiteY440" fmla="*/ 4782 h 10000"/>
                <a:gd name="connsiteX441" fmla="*/ 9437 w 10000"/>
                <a:gd name="connsiteY441" fmla="*/ 5410 h 10000"/>
                <a:gd name="connsiteX442" fmla="*/ 9455 w 10000"/>
                <a:gd name="connsiteY442" fmla="*/ 6090 h 10000"/>
                <a:gd name="connsiteX443" fmla="*/ 9473 w 10000"/>
                <a:gd name="connsiteY443" fmla="*/ 6308 h 10000"/>
                <a:gd name="connsiteX444" fmla="*/ 9491 w 10000"/>
                <a:gd name="connsiteY444" fmla="*/ 6026 h 10000"/>
                <a:gd name="connsiteX445" fmla="*/ 9517 w 10000"/>
                <a:gd name="connsiteY445" fmla="*/ 5321 h 10000"/>
                <a:gd name="connsiteX446" fmla="*/ 9535 w 10000"/>
                <a:gd name="connsiteY446" fmla="*/ 4936 h 10000"/>
                <a:gd name="connsiteX447" fmla="*/ 9553 w 10000"/>
                <a:gd name="connsiteY447" fmla="*/ 4782 h 10000"/>
                <a:gd name="connsiteX448" fmla="*/ 9582 w 10000"/>
                <a:gd name="connsiteY448" fmla="*/ 5000 h 10000"/>
                <a:gd name="connsiteX449" fmla="*/ 9600 w 10000"/>
                <a:gd name="connsiteY449" fmla="*/ 5218 h 10000"/>
                <a:gd name="connsiteX450" fmla="*/ 9618 w 10000"/>
                <a:gd name="connsiteY450" fmla="*/ 5192 h 10000"/>
                <a:gd name="connsiteX451" fmla="*/ 9636 w 10000"/>
                <a:gd name="connsiteY451" fmla="*/ 5346 h 10000"/>
                <a:gd name="connsiteX452" fmla="*/ 9654 w 10000"/>
                <a:gd name="connsiteY452" fmla="*/ 5128 h 10000"/>
                <a:gd name="connsiteX453" fmla="*/ 9679 w 10000"/>
                <a:gd name="connsiteY453" fmla="*/ 4974 h 10000"/>
                <a:gd name="connsiteX454" fmla="*/ 9697 w 10000"/>
                <a:gd name="connsiteY454" fmla="*/ 4936 h 10000"/>
                <a:gd name="connsiteX455" fmla="*/ 9722 w 10000"/>
                <a:gd name="connsiteY455" fmla="*/ 5000 h 10000"/>
                <a:gd name="connsiteX456" fmla="*/ 9740 w 10000"/>
                <a:gd name="connsiteY456" fmla="*/ 4872 h 10000"/>
                <a:gd name="connsiteX457" fmla="*/ 9758 w 10000"/>
                <a:gd name="connsiteY457" fmla="*/ 4679 h 10000"/>
                <a:gd name="connsiteX458" fmla="*/ 9776 w 10000"/>
                <a:gd name="connsiteY458" fmla="*/ 4744 h 10000"/>
                <a:gd name="connsiteX459" fmla="*/ 9794 w 10000"/>
                <a:gd name="connsiteY459" fmla="*/ 4974 h 10000"/>
                <a:gd name="connsiteX460" fmla="*/ 9812 w 10000"/>
                <a:gd name="connsiteY460" fmla="*/ 4910 h 10000"/>
                <a:gd name="connsiteX461" fmla="*/ 9830 w 10000"/>
                <a:gd name="connsiteY461" fmla="*/ 4872 h 10000"/>
                <a:gd name="connsiteX462" fmla="*/ 9859 w 10000"/>
                <a:gd name="connsiteY462" fmla="*/ 4654 h 10000"/>
                <a:gd name="connsiteX463" fmla="*/ 9877 w 10000"/>
                <a:gd name="connsiteY463" fmla="*/ 4397 h 10000"/>
                <a:gd name="connsiteX464" fmla="*/ 9895 w 10000"/>
                <a:gd name="connsiteY464" fmla="*/ 4590 h 10000"/>
                <a:gd name="connsiteX465" fmla="*/ 9913 w 10000"/>
                <a:gd name="connsiteY465" fmla="*/ 4679 h 10000"/>
                <a:gd name="connsiteX466" fmla="*/ 9939 w 10000"/>
                <a:gd name="connsiteY466" fmla="*/ 4744 h 10000"/>
                <a:gd name="connsiteX467" fmla="*/ 9957 w 10000"/>
                <a:gd name="connsiteY467" fmla="*/ 4782 h 10000"/>
                <a:gd name="connsiteX468" fmla="*/ 9975 w 10000"/>
                <a:gd name="connsiteY468" fmla="*/ 4744 h 10000"/>
                <a:gd name="connsiteX469" fmla="*/ 10000 w 10000"/>
                <a:gd name="connsiteY469" fmla="*/ 534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6 w 10000"/>
                <a:gd name="connsiteY11" fmla="*/ 6333 h 10000"/>
                <a:gd name="connsiteX12" fmla="*/ 245 w 10000"/>
                <a:gd name="connsiteY12" fmla="*/ 6115 h 10000"/>
                <a:gd name="connsiteX13" fmla="*/ 260 w 10000"/>
                <a:gd name="connsiteY13" fmla="*/ 5667 h 10000"/>
                <a:gd name="connsiteX14" fmla="*/ 278 w 10000"/>
                <a:gd name="connsiteY14" fmla="*/ 5385 h 10000"/>
                <a:gd name="connsiteX15" fmla="*/ 296 w 10000"/>
                <a:gd name="connsiteY15" fmla="*/ 4872 h 10000"/>
                <a:gd name="connsiteX16" fmla="*/ 314 w 10000"/>
                <a:gd name="connsiteY16" fmla="*/ 4013 h 10000"/>
                <a:gd name="connsiteX17" fmla="*/ 343 w 10000"/>
                <a:gd name="connsiteY17" fmla="*/ 3795 h 10000"/>
                <a:gd name="connsiteX18" fmla="*/ 361 w 10000"/>
                <a:gd name="connsiteY18" fmla="*/ 3859 h 10000"/>
                <a:gd name="connsiteX19" fmla="*/ 379 w 10000"/>
                <a:gd name="connsiteY19" fmla="*/ 4115 h 10000"/>
                <a:gd name="connsiteX20" fmla="*/ 404 w 10000"/>
                <a:gd name="connsiteY20" fmla="*/ 4872 h 10000"/>
                <a:gd name="connsiteX21" fmla="*/ 422 w 10000"/>
                <a:gd name="connsiteY21" fmla="*/ 5513 h 10000"/>
                <a:gd name="connsiteX22" fmla="*/ 440 w 10000"/>
                <a:gd name="connsiteY22" fmla="*/ 5513 h 10000"/>
                <a:gd name="connsiteX23" fmla="*/ 458 w 10000"/>
                <a:gd name="connsiteY23" fmla="*/ 5641 h 10000"/>
                <a:gd name="connsiteX24" fmla="*/ 476 w 10000"/>
                <a:gd name="connsiteY24" fmla="*/ 5705 h 10000"/>
                <a:gd name="connsiteX25" fmla="*/ 494 w 10000"/>
                <a:gd name="connsiteY25" fmla="*/ 5833 h 10000"/>
                <a:gd name="connsiteX26" fmla="*/ 523 w 10000"/>
                <a:gd name="connsiteY26" fmla="*/ 5731 h 10000"/>
                <a:gd name="connsiteX27" fmla="*/ 538 w 10000"/>
                <a:gd name="connsiteY27" fmla="*/ 5321 h 10000"/>
                <a:gd name="connsiteX28" fmla="*/ 556 w 10000"/>
                <a:gd name="connsiteY28" fmla="*/ 4974 h 10000"/>
                <a:gd name="connsiteX29" fmla="*/ 584 w 10000"/>
                <a:gd name="connsiteY29" fmla="*/ 4526 h 10000"/>
                <a:gd name="connsiteX30" fmla="*/ 602 w 10000"/>
                <a:gd name="connsiteY30" fmla="*/ 4051 h 10000"/>
                <a:gd name="connsiteX31" fmla="*/ 620 w 10000"/>
                <a:gd name="connsiteY31" fmla="*/ 3372 h 10000"/>
                <a:gd name="connsiteX32" fmla="*/ 639 w 10000"/>
                <a:gd name="connsiteY32" fmla="*/ 3026 h 10000"/>
                <a:gd name="connsiteX33" fmla="*/ 664 w 10000"/>
                <a:gd name="connsiteY33" fmla="*/ 3282 h 10000"/>
                <a:gd name="connsiteX34" fmla="*/ 682 w 10000"/>
                <a:gd name="connsiteY34" fmla="*/ 4551 h 10000"/>
                <a:gd name="connsiteX35" fmla="*/ 700 w 10000"/>
                <a:gd name="connsiteY35" fmla="*/ 6090 h 10000"/>
                <a:gd name="connsiteX36" fmla="*/ 718 w 10000"/>
                <a:gd name="connsiteY36" fmla="*/ 7256 h 10000"/>
                <a:gd name="connsiteX37" fmla="*/ 736 w 10000"/>
                <a:gd name="connsiteY37" fmla="*/ 7449 h 10000"/>
                <a:gd name="connsiteX38" fmla="*/ 765 w 10000"/>
                <a:gd name="connsiteY38" fmla="*/ 7077 h 10000"/>
                <a:gd name="connsiteX39" fmla="*/ 783 w 10000"/>
                <a:gd name="connsiteY39" fmla="*/ 5603 h 10000"/>
                <a:gd name="connsiteX40" fmla="*/ 797 w 10000"/>
                <a:gd name="connsiteY40" fmla="*/ 3282 h 10000"/>
                <a:gd name="connsiteX41" fmla="*/ 815 w 10000"/>
                <a:gd name="connsiteY41" fmla="*/ 1308 h 10000"/>
                <a:gd name="connsiteX42" fmla="*/ 844 w 10000"/>
                <a:gd name="connsiteY42" fmla="*/ 962 h 10000"/>
                <a:gd name="connsiteX43" fmla="*/ 862 w 10000"/>
                <a:gd name="connsiteY43" fmla="*/ 3282 h 10000"/>
                <a:gd name="connsiteX44" fmla="*/ 880 w 10000"/>
                <a:gd name="connsiteY44" fmla="*/ 7744 h 10000"/>
                <a:gd name="connsiteX45" fmla="*/ 898 w 10000"/>
                <a:gd name="connsiteY45" fmla="*/ 10000 h 10000"/>
                <a:gd name="connsiteX46" fmla="*/ 916 w 10000"/>
                <a:gd name="connsiteY46" fmla="*/ 8821 h 10000"/>
                <a:gd name="connsiteX47" fmla="*/ 942 w 10000"/>
                <a:gd name="connsiteY47" fmla="*/ 6564 h 10000"/>
                <a:gd name="connsiteX48" fmla="*/ 960 w 10000"/>
                <a:gd name="connsiteY48" fmla="*/ 5064 h 10000"/>
                <a:gd name="connsiteX49" fmla="*/ 988 w 10000"/>
                <a:gd name="connsiteY49" fmla="*/ 4744 h 10000"/>
                <a:gd name="connsiteX50" fmla="*/ 1006 w 10000"/>
                <a:gd name="connsiteY50" fmla="*/ 5000 h 10000"/>
                <a:gd name="connsiteX51" fmla="*/ 1025 w 10000"/>
                <a:gd name="connsiteY51" fmla="*/ 5513 h 10000"/>
                <a:gd name="connsiteX52" fmla="*/ 1043 w 10000"/>
                <a:gd name="connsiteY52" fmla="*/ 5641 h 10000"/>
                <a:gd name="connsiteX53" fmla="*/ 1061 w 10000"/>
                <a:gd name="connsiteY53" fmla="*/ 5577 h 10000"/>
                <a:gd name="connsiteX54" fmla="*/ 1075 w 10000"/>
                <a:gd name="connsiteY54" fmla="*/ 5346 h 10000"/>
                <a:gd name="connsiteX55" fmla="*/ 1093 w 10000"/>
                <a:gd name="connsiteY55" fmla="*/ 4936 h 10000"/>
                <a:gd name="connsiteX56" fmla="*/ 1122 w 10000"/>
                <a:gd name="connsiteY56" fmla="*/ 3756 h 10000"/>
                <a:gd name="connsiteX57" fmla="*/ 1140 w 10000"/>
                <a:gd name="connsiteY57" fmla="*/ 3372 h 10000"/>
                <a:gd name="connsiteX58" fmla="*/ 1165 w 10000"/>
                <a:gd name="connsiteY58" fmla="*/ 3346 h 10000"/>
                <a:gd name="connsiteX59" fmla="*/ 1183 w 10000"/>
                <a:gd name="connsiteY59" fmla="*/ 3372 h 10000"/>
                <a:gd name="connsiteX60" fmla="*/ 1201 w 10000"/>
                <a:gd name="connsiteY60" fmla="*/ 4333 h 10000"/>
                <a:gd name="connsiteX61" fmla="*/ 1219 w 10000"/>
                <a:gd name="connsiteY61" fmla="*/ 5346 h 10000"/>
                <a:gd name="connsiteX62" fmla="*/ 1237 w 10000"/>
                <a:gd name="connsiteY62" fmla="*/ 6308 h 10000"/>
                <a:gd name="connsiteX63" fmla="*/ 1266 w 10000"/>
                <a:gd name="connsiteY63" fmla="*/ 6885 h 10000"/>
                <a:gd name="connsiteX64" fmla="*/ 1284 w 10000"/>
                <a:gd name="connsiteY64" fmla="*/ 7077 h 10000"/>
                <a:gd name="connsiteX65" fmla="*/ 1302 w 10000"/>
                <a:gd name="connsiteY65" fmla="*/ 6564 h 10000"/>
                <a:gd name="connsiteX66" fmla="*/ 1320 w 10000"/>
                <a:gd name="connsiteY66" fmla="*/ 6244 h 10000"/>
                <a:gd name="connsiteX67" fmla="*/ 1338 w 10000"/>
                <a:gd name="connsiteY67" fmla="*/ 5897 h 10000"/>
                <a:gd name="connsiteX68" fmla="*/ 1364 w 10000"/>
                <a:gd name="connsiteY68" fmla="*/ 5192 h 10000"/>
                <a:gd name="connsiteX69" fmla="*/ 1382 w 10000"/>
                <a:gd name="connsiteY69" fmla="*/ 4359 h 10000"/>
                <a:gd name="connsiteX70" fmla="*/ 1400 w 10000"/>
                <a:gd name="connsiteY70" fmla="*/ 3628 h 10000"/>
                <a:gd name="connsiteX71" fmla="*/ 1425 w 10000"/>
                <a:gd name="connsiteY71" fmla="*/ 3064 h 10000"/>
                <a:gd name="connsiteX72" fmla="*/ 1443 w 10000"/>
                <a:gd name="connsiteY72" fmla="*/ 3500 h 10000"/>
                <a:gd name="connsiteX73" fmla="*/ 1461 w 10000"/>
                <a:gd name="connsiteY73" fmla="*/ 4423 h 10000"/>
                <a:gd name="connsiteX74" fmla="*/ 1479 w 10000"/>
                <a:gd name="connsiteY74" fmla="*/ 4910 h 10000"/>
                <a:gd name="connsiteX75" fmla="*/ 1497 w 10000"/>
                <a:gd name="connsiteY75" fmla="*/ 4333 h 10000"/>
                <a:gd name="connsiteX76" fmla="*/ 1526 w 10000"/>
                <a:gd name="connsiteY76" fmla="*/ 3154 h 10000"/>
                <a:gd name="connsiteX77" fmla="*/ 1544 w 10000"/>
                <a:gd name="connsiteY77" fmla="*/ 2513 h 10000"/>
                <a:gd name="connsiteX78" fmla="*/ 1562 w 10000"/>
                <a:gd name="connsiteY78" fmla="*/ 3564 h 10000"/>
                <a:gd name="connsiteX79" fmla="*/ 1587 w 10000"/>
                <a:gd name="connsiteY79" fmla="*/ 5385 h 10000"/>
                <a:gd name="connsiteX80" fmla="*/ 1605 w 10000"/>
                <a:gd name="connsiteY80" fmla="*/ 6308 h 10000"/>
                <a:gd name="connsiteX81" fmla="*/ 1623 w 10000"/>
                <a:gd name="connsiteY81" fmla="*/ 5731 h 10000"/>
                <a:gd name="connsiteX82" fmla="*/ 1641 w 10000"/>
                <a:gd name="connsiteY82" fmla="*/ 5346 h 10000"/>
                <a:gd name="connsiteX83" fmla="*/ 1659 w 10000"/>
                <a:gd name="connsiteY83" fmla="*/ 5513 h 10000"/>
                <a:gd name="connsiteX84" fmla="*/ 1677 w 10000"/>
                <a:gd name="connsiteY84" fmla="*/ 5667 h 10000"/>
                <a:gd name="connsiteX85" fmla="*/ 1703 w 10000"/>
                <a:gd name="connsiteY85" fmla="*/ 6308 h 10000"/>
                <a:gd name="connsiteX86" fmla="*/ 1721 w 10000"/>
                <a:gd name="connsiteY86" fmla="*/ 6462 h 10000"/>
                <a:gd name="connsiteX87" fmla="*/ 1739 w 10000"/>
                <a:gd name="connsiteY87" fmla="*/ 6051 h 10000"/>
                <a:gd name="connsiteX88" fmla="*/ 1757 w 10000"/>
                <a:gd name="connsiteY88" fmla="*/ 5513 h 10000"/>
                <a:gd name="connsiteX89" fmla="*/ 1786 w 10000"/>
                <a:gd name="connsiteY89" fmla="*/ 5385 h 10000"/>
                <a:gd name="connsiteX90" fmla="*/ 1804 w 10000"/>
                <a:gd name="connsiteY90" fmla="*/ 5449 h 10000"/>
                <a:gd name="connsiteX91" fmla="*/ 1822 w 10000"/>
                <a:gd name="connsiteY91" fmla="*/ 5513 h 10000"/>
                <a:gd name="connsiteX92" fmla="*/ 1847 w 10000"/>
                <a:gd name="connsiteY92" fmla="*/ 5192 h 10000"/>
                <a:gd name="connsiteX93" fmla="*/ 1865 w 10000"/>
                <a:gd name="connsiteY93" fmla="*/ 4397 h 10000"/>
                <a:gd name="connsiteX94" fmla="*/ 1883 w 10000"/>
                <a:gd name="connsiteY94" fmla="*/ 4295 h 10000"/>
                <a:gd name="connsiteX95" fmla="*/ 1901 w 10000"/>
                <a:gd name="connsiteY95" fmla="*/ 4526 h 10000"/>
                <a:gd name="connsiteX96" fmla="*/ 1919 w 10000"/>
                <a:gd name="connsiteY96" fmla="*/ 5385 h 10000"/>
                <a:gd name="connsiteX97" fmla="*/ 1937 w 10000"/>
                <a:gd name="connsiteY97" fmla="*/ 6590 h 10000"/>
                <a:gd name="connsiteX98" fmla="*/ 1955 w 10000"/>
                <a:gd name="connsiteY98" fmla="*/ 6949 h 10000"/>
                <a:gd name="connsiteX99" fmla="*/ 1981 w 10000"/>
                <a:gd name="connsiteY99" fmla="*/ 6141 h 10000"/>
                <a:gd name="connsiteX100" fmla="*/ 2009 w 10000"/>
                <a:gd name="connsiteY100" fmla="*/ 5346 h 10000"/>
                <a:gd name="connsiteX101" fmla="*/ 2027 w 10000"/>
                <a:gd name="connsiteY101" fmla="*/ 5154 h 10000"/>
                <a:gd name="connsiteX102" fmla="*/ 2045 w 10000"/>
                <a:gd name="connsiteY102" fmla="*/ 5641 h 10000"/>
                <a:gd name="connsiteX103" fmla="*/ 2063 w 10000"/>
                <a:gd name="connsiteY103" fmla="*/ 5795 h 10000"/>
                <a:gd name="connsiteX104" fmla="*/ 2082 w 10000"/>
                <a:gd name="connsiteY104" fmla="*/ 5731 h 10000"/>
                <a:gd name="connsiteX105" fmla="*/ 2100 w 10000"/>
                <a:gd name="connsiteY105" fmla="*/ 5346 h 10000"/>
                <a:gd name="connsiteX106" fmla="*/ 2125 w 10000"/>
                <a:gd name="connsiteY106" fmla="*/ 4910 h 10000"/>
                <a:gd name="connsiteX107" fmla="*/ 2143 w 10000"/>
                <a:gd name="connsiteY107" fmla="*/ 4615 h 10000"/>
                <a:gd name="connsiteX108" fmla="*/ 2161 w 10000"/>
                <a:gd name="connsiteY108" fmla="*/ 4462 h 10000"/>
                <a:gd name="connsiteX109" fmla="*/ 2186 w 10000"/>
                <a:gd name="connsiteY109" fmla="*/ 4423 h 10000"/>
                <a:gd name="connsiteX110" fmla="*/ 2204 w 10000"/>
                <a:gd name="connsiteY110" fmla="*/ 4397 h 10000"/>
                <a:gd name="connsiteX111" fmla="*/ 2222 w 10000"/>
                <a:gd name="connsiteY111" fmla="*/ 4179 h 10000"/>
                <a:gd name="connsiteX112" fmla="*/ 2240 w 10000"/>
                <a:gd name="connsiteY112" fmla="*/ 3731 h 10000"/>
                <a:gd name="connsiteX113" fmla="*/ 2258 w 10000"/>
                <a:gd name="connsiteY113" fmla="*/ 3000 h 10000"/>
                <a:gd name="connsiteX114" fmla="*/ 2287 w 10000"/>
                <a:gd name="connsiteY114" fmla="*/ 2513 h 10000"/>
                <a:gd name="connsiteX115" fmla="*/ 2305 w 10000"/>
                <a:gd name="connsiteY115" fmla="*/ 3026 h 10000"/>
                <a:gd name="connsiteX116" fmla="*/ 2323 w 10000"/>
                <a:gd name="connsiteY116" fmla="*/ 4590 h 10000"/>
                <a:gd name="connsiteX117" fmla="*/ 2341 w 10000"/>
                <a:gd name="connsiteY117" fmla="*/ 6397 h 10000"/>
                <a:gd name="connsiteX118" fmla="*/ 2359 w 10000"/>
                <a:gd name="connsiteY118" fmla="*/ 7192 h 10000"/>
                <a:gd name="connsiteX119" fmla="*/ 2385 w 10000"/>
                <a:gd name="connsiteY119" fmla="*/ 6910 h 10000"/>
                <a:gd name="connsiteX120" fmla="*/ 2403 w 10000"/>
                <a:gd name="connsiteY120" fmla="*/ 6179 h 10000"/>
                <a:gd name="connsiteX121" fmla="*/ 2421 w 10000"/>
                <a:gd name="connsiteY121" fmla="*/ 4936 h 10000"/>
                <a:gd name="connsiteX122" fmla="*/ 2449 w 10000"/>
                <a:gd name="connsiteY122" fmla="*/ 3603 h 10000"/>
                <a:gd name="connsiteX123" fmla="*/ 2464 w 10000"/>
                <a:gd name="connsiteY123" fmla="*/ 2872 h 10000"/>
                <a:gd name="connsiteX124" fmla="*/ 2482 w 10000"/>
                <a:gd name="connsiteY124" fmla="*/ 2231 h 10000"/>
                <a:gd name="connsiteX125" fmla="*/ 2500 w 10000"/>
                <a:gd name="connsiteY125" fmla="*/ 3064 h 10000"/>
                <a:gd name="connsiteX126" fmla="*/ 2518 w 10000"/>
                <a:gd name="connsiteY126" fmla="*/ 5577 h 10000"/>
                <a:gd name="connsiteX127" fmla="*/ 2547 w 10000"/>
                <a:gd name="connsiteY127" fmla="*/ 7359 h 10000"/>
                <a:gd name="connsiteX128" fmla="*/ 2565 w 10000"/>
                <a:gd name="connsiteY128" fmla="*/ 7128 h 10000"/>
                <a:gd name="connsiteX129" fmla="*/ 2590 w 10000"/>
                <a:gd name="connsiteY129" fmla="*/ 6372 h 10000"/>
                <a:gd name="connsiteX130" fmla="*/ 2608 w 10000"/>
                <a:gd name="connsiteY130" fmla="*/ 5538 h 10000"/>
                <a:gd name="connsiteX131" fmla="*/ 2626 w 10000"/>
                <a:gd name="connsiteY131" fmla="*/ 4654 h 10000"/>
                <a:gd name="connsiteX132" fmla="*/ 2644 w 10000"/>
                <a:gd name="connsiteY132" fmla="*/ 3987 h 10000"/>
                <a:gd name="connsiteX133" fmla="*/ 2662 w 10000"/>
                <a:gd name="connsiteY133" fmla="*/ 3410 h 10000"/>
                <a:gd name="connsiteX134" fmla="*/ 2680 w 10000"/>
                <a:gd name="connsiteY134" fmla="*/ 3885 h 10000"/>
                <a:gd name="connsiteX135" fmla="*/ 2698 w 10000"/>
                <a:gd name="connsiteY135" fmla="*/ 5987 h 10000"/>
                <a:gd name="connsiteX136" fmla="*/ 2727 w 10000"/>
                <a:gd name="connsiteY136" fmla="*/ 7679 h 10000"/>
                <a:gd name="connsiteX137" fmla="*/ 2742 w 10000"/>
                <a:gd name="connsiteY137" fmla="*/ 7641 h 10000"/>
                <a:gd name="connsiteX138" fmla="*/ 2760 w 10000"/>
                <a:gd name="connsiteY138" fmla="*/ 7103 h 10000"/>
                <a:gd name="connsiteX139" fmla="*/ 2778 w 10000"/>
                <a:gd name="connsiteY139" fmla="*/ 6500 h 10000"/>
                <a:gd name="connsiteX140" fmla="*/ 2807 w 10000"/>
                <a:gd name="connsiteY140" fmla="*/ 5962 h 10000"/>
                <a:gd name="connsiteX141" fmla="*/ 2825 w 10000"/>
                <a:gd name="connsiteY141" fmla="*/ 5321 h 10000"/>
                <a:gd name="connsiteX142" fmla="*/ 2843 w 10000"/>
                <a:gd name="connsiteY142" fmla="*/ 4744 h 10000"/>
                <a:gd name="connsiteX143" fmla="*/ 2868 w 10000"/>
                <a:gd name="connsiteY143" fmla="*/ 4051 h 10000"/>
                <a:gd name="connsiteX144" fmla="*/ 2886 w 10000"/>
                <a:gd name="connsiteY144" fmla="*/ 3372 h 10000"/>
                <a:gd name="connsiteX145" fmla="*/ 2904 w 10000"/>
                <a:gd name="connsiteY145" fmla="*/ 3667 h 10000"/>
                <a:gd name="connsiteX146" fmla="*/ 2922 w 10000"/>
                <a:gd name="connsiteY146" fmla="*/ 4295 h 10000"/>
                <a:gd name="connsiteX147" fmla="*/ 2940 w 10000"/>
                <a:gd name="connsiteY147" fmla="*/ 4808 h 10000"/>
                <a:gd name="connsiteX148" fmla="*/ 2958 w 10000"/>
                <a:gd name="connsiteY148" fmla="*/ 5667 h 10000"/>
                <a:gd name="connsiteX149" fmla="*/ 2987 w 10000"/>
                <a:gd name="connsiteY149" fmla="*/ 6205 h 10000"/>
                <a:gd name="connsiteX150" fmla="*/ 3005 w 10000"/>
                <a:gd name="connsiteY150" fmla="*/ 6141 h 10000"/>
                <a:gd name="connsiteX151" fmla="*/ 3019 w 10000"/>
                <a:gd name="connsiteY151" fmla="*/ 5705 h 10000"/>
                <a:gd name="connsiteX152" fmla="*/ 3048 w 10000"/>
                <a:gd name="connsiteY152" fmla="*/ 5154 h 10000"/>
                <a:gd name="connsiteX153" fmla="*/ 3066 w 10000"/>
                <a:gd name="connsiteY153" fmla="*/ 4526 h 10000"/>
                <a:gd name="connsiteX154" fmla="*/ 3084 w 10000"/>
                <a:gd name="connsiteY154" fmla="*/ 4590 h 10000"/>
                <a:gd name="connsiteX155" fmla="*/ 3102 w 10000"/>
                <a:gd name="connsiteY155" fmla="*/ 5321 h 10000"/>
                <a:gd name="connsiteX156" fmla="*/ 3128 w 10000"/>
                <a:gd name="connsiteY156" fmla="*/ 5962 h 10000"/>
                <a:gd name="connsiteX157" fmla="*/ 3146 w 10000"/>
                <a:gd name="connsiteY157" fmla="*/ 5859 h 10000"/>
                <a:gd name="connsiteX158" fmla="*/ 3164 w 10000"/>
                <a:gd name="connsiteY158" fmla="*/ 5064 h 10000"/>
                <a:gd name="connsiteX159" fmla="*/ 3182 w 10000"/>
                <a:gd name="connsiteY159" fmla="*/ 4359 h 10000"/>
                <a:gd name="connsiteX160" fmla="*/ 3211 w 10000"/>
                <a:gd name="connsiteY160" fmla="*/ 4013 h 10000"/>
                <a:gd name="connsiteX161" fmla="*/ 3229 w 10000"/>
                <a:gd name="connsiteY161" fmla="*/ 4333 h 10000"/>
                <a:gd name="connsiteX162" fmla="*/ 3247 w 10000"/>
                <a:gd name="connsiteY162" fmla="*/ 4936 h 10000"/>
                <a:gd name="connsiteX163" fmla="*/ 3265 w 10000"/>
                <a:gd name="connsiteY163" fmla="*/ 5603 h 10000"/>
                <a:gd name="connsiteX164" fmla="*/ 3283 w 10000"/>
                <a:gd name="connsiteY164" fmla="*/ 5705 h 10000"/>
                <a:gd name="connsiteX165" fmla="*/ 3308 w 10000"/>
                <a:gd name="connsiteY165" fmla="*/ 5449 h 10000"/>
                <a:gd name="connsiteX166" fmla="*/ 3326 w 10000"/>
                <a:gd name="connsiteY166" fmla="*/ 5103 h 10000"/>
                <a:gd name="connsiteX167" fmla="*/ 3344 w 10000"/>
                <a:gd name="connsiteY167" fmla="*/ 4359 h 10000"/>
                <a:gd name="connsiteX168" fmla="*/ 3362 w 10000"/>
                <a:gd name="connsiteY168" fmla="*/ 3731 h 10000"/>
                <a:gd name="connsiteX169" fmla="*/ 3380 w 10000"/>
                <a:gd name="connsiteY169" fmla="*/ 3923 h 10000"/>
                <a:gd name="connsiteX170" fmla="*/ 3405 w 10000"/>
                <a:gd name="connsiteY170" fmla="*/ 3500 h 10000"/>
                <a:gd name="connsiteX171" fmla="*/ 3424 w 10000"/>
                <a:gd name="connsiteY171" fmla="*/ 2615 h 10000"/>
                <a:gd name="connsiteX172" fmla="*/ 3452 w 10000"/>
                <a:gd name="connsiteY172" fmla="*/ 897 h 10000"/>
                <a:gd name="connsiteX173" fmla="*/ 3470 w 10000"/>
                <a:gd name="connsiteY173" fmla="*/ 1154 h 10000"/>
                <a:gd name="connsiteX174" fmla="*/ 3488 w 10000"/>
                <a:gd name="connsiteY174" fmla="*/ 3987 h 10000"/>
                <a:gd name="connsiteX175" fmla="*/ 3506 w 10000"/>
                <a:gd name="connsiteY175" fmla="*/ 7577 h 10000"/>
                <a:gd name="connsiteX176" fmla="*/ 3525 w 10000"/>
                <a:gd name="connsiteY176" fmla="*/ 9423 h 10000"/>
                <a:gd name="connsiteX177" fmla="*/ 3543 w 10000"/>
                <a:gd name="connsiteY177" fmla="*/ 9167 h 10000"/>
                <a:gd name="connsiteX178" fmla="*/ 3561 w 10000"/>
                <a:gd name="connsiteY178" fmla="*/ 7872 h 10000"/>
                <a:gd name="connsiteX179" fmla="*/ 3586 w 10000"/>
                <a:gd name="connsiteY179" fmla="*/ 6782 h 10000"/>
                <a:gd name="connsiteX180" fmla="*/ 3604 w 10000"/>
                <a:gd name="connsiteY180" fmla="*/ 5897 h 10000"/>
                <a:gd name="connsiteX181" fmla="*/ 3629 w 10000"/>
                <a:gd name="connsiteY181" fmla="*/ 5410 h 10000"/>
                <a:gd name="connsiteX182" fmla="*/ 3647 w 10000"/>
                <a:gd name="connsiteY182" fmla="*/ 5282 h 10000"/>
                <a:gd name="connsiteX183" fmla="*/ 3665 w 10000"/>
                <a:gd name="connsiteY183" fmla="*/ 5346 h 10000"/>
                <a:gd name="connsiteX184" fmla="*/ 3683 w 10000"/>
                <a:gd name="connsiteY184" fmla="*/ 5038 h 10000"/>
                <a:gd name="connsiteX185" fmla="*/ 3701 w 10000"/>
                <a:gd name="connsiteY185" fmla="*/ 4872 h 10000"/>
                <a:gd name="connsiteX186" fmla="*/ 3730 w 10000"/>
                <a:gd name="connsiteY186" fmla="*/ 4718 h 10000"/>
                <a:gd name="connsiteX187" fmla="*/ 3748 w 10000"/>
                <a:gd name="connsiteY187" fmla="*/ 4936 h 10000"/>
                <a:gd name="connsiteX188" fmla="*/ 3766 w 10000"/>
                <a:gd name="connsiteY188" fmla="*/ 5103 h 10000"/>
                <a:gd name="connsiteX189" fmla="*/ 3784 w 10000"/>
                <a:gd name="connsiteY189" fmla="*/ 5474 h 10000"/>
                <a:gd name="connsiteX190" fmla="*/ 3810 w 10000"/>
                <a:gd name="connsiteY190" fmla="*/ 5410 h 10000"/>
                <a:gd name="connsiteX191" fmla="*/ 3828 w 10000"/>
                <a:gd name="connsiteY191" fmla="*/ 5218 h 10000"/>
                <a:gd name="connsiteX192" fmla="*/ 3846 w 10000"/>
                <a:gd name="connsiteY192" fmla="*/ 5000 h 10000"/>
                <a:gd name="connsiteX193" fmla="*/ 3864 w 10000"/>
                <a:gd name="connsiteY193" fmla="*/ 4872 h 10000"/>
                <a:gd name="connsiteX194" fmla="*/ 3882 w 10000"/>
                <a:gd name="connsiteY194" fmla="*/ 4744 h 10000"/>
                <a:gd name="connsiteX195" fmla="*/ 3907 w 10000"/>
                <a:gd name="connsiteY195" fmla="*/ 4808 h 10000"/>
                <a:gd name="connsiteX196" fmla="*/ 3925 w 10000"/>
                <a:gd name="connsiteY196" fmla="*/ 4782 h 10000"/>
                <a:gd name="connsiteX197" fmla="*/ 3943 w 10000"/>
                <a:gd name="connsiteY197" fmla="*/ 4590 h 10000"/>
                <a:gd name="connsiteX198" fmla="*/ 3961 w 10000"/>
                <a:gd name="connsiteY198" fmla="*/ 4654 h 10000"/>
                <a:gd name="connsiteX199" fmla="*/ 3990 w 10000"/>
                <a:gd name="connsiteY199" fmla="*/ 4782 h 10000"/>
                <a:gd name="connsiteX200" fmla="*/ 4008 w 10000"/>
                <a:gd name="connsiteY200" fmla="*/ 4872 h 10000"/>
                <a:gd name="connsiteX201" fmla="*/ 4026 w 10000"/>
                <a:gd name="connsiteY201" fmla="*/ 4179 h 10000"/>
                <a:gd name="connsiteX202" fmla="*/ 4051 w 10000"/>
                <a:gd name="connsiteY202" fmla="*/ 2423 h 10000"/>
                <a:gd name="connsiteX203" fmla="*/ 4069 w 10000"/>
                <a:gd name="connsiteY203" fmla="*/ 923 h 10000"/>
                <a:gd name="connsiteX204" fmla="*/ 4087 w 10000"/>
                <a:gd name="connsiteY204" fmla="*/ 0 h 10000"/>
                <a:gd name="connsiteX205" fmla="*/ 4105 w 10000"/>
                <a:gd name="connsiteY205" fmla="*/ 1051 h 10000"/>
                <a:gd name="connsiteX206" fmla="*/ 4123 w 10000"/>
                <a:gd name="connsiteY206" fmla="*/ 4487 h 10000"/>
                <a:gd name="connsiteX207" fmla="*/ 4141 w 10000"/>
                <a:gd name="connsiteY207" fmla="*/ 7705 h 10000"/>
                <a:gd name="connsiteX208" fmla="*/ 4167 w 10000"/>
                <a:gd name="connsiteY208" fmla="*/ 9397 h 10000"/>
                <a:gd name="connsiteX209" fmla="*/ 4185 w 10000"/>
                <a:gd name="connsiteY209" fmla="*/ 9397 h 10000"/>
                <a:gd name="connsiteX210" fmla="*/ 4203 w 10000"/>
                <a:gd name="connsiteY210" fmla="*/ 8436 h 10000"/>
                <a:gd name="connsiteX211" fmla="*/ 4232 w 10000"/>
                <a:gd name="connsiteY211" fmla="*/ 7679 h 10000"/>
                <a:gd name="connsiteX212" fmla="*/ 4250 w 10000"/>
                <a:gd name="connsiteY212" fmla="*/ 7231 h 10000"/>
                <a:gd name="connsiteX213" fmla="*/ 4268 w 10000"/>
                <a:gd name="connsiteY213" fmla="*/ 6436 h 10000"/>
                <a:gd name="connsiteX214" fmla="*/ 4286 w 10000"/>
                <a:gd name="connsiteY214" fmla="*/ 5538 h 10000"/>
                <a:gd name="connsiteX215" fmla="*/ 4304 w 10000"/>
                <a:gd name="connsiteY215" fmla="*/ 4872 h 10000"/>
                <a:gd name="connsiteX216" fmla="*/ 4329 w 10000"/>
                <a:gd name="connsiteY216" fmla="*/ 4423 h 10000"/>
                <a:gd name="connsiteX217" fmla="*/ 4347 w 10000"/>
                <a:gd name="connsiteY217" fmla="*/ 4462 h 10000"/>
                <a:gd name="connsiteX218" fmla="*/ 4365 w 10000"/>
                <a:gd name="connsiteY218" fmla="*/ 3885 h 10000"/>
                <a:gd name="connsiteX219" fmla="*/ 4383 w 10000"/>
                <a:gd name="connsiteY219" fmla="*/ 2744 h 10000"/>
                <a:gd name="connsiteX220" fmla="*/ 4401 w 10000"/>
                <a:gd name="connsiteY220" fmla="*/ 1949 h 10000"/>
                <a:gd name="connsiteX221" fmla="*/ 4426 w 10000"/>
                <a:gd name="connsiteY221" fmla="*/ 2897 h 10000"/>
                <a:gd name="connsiteX222" fmla="*/ 4444 w 10000"/>
                <a:gd name="connsiteY222" fmla="*/ 5833 h 10000"/>
                <a:gd name="connsiteX223" fmla="*/ 4473 w 10000"/>
                <a:gd name="connsiteY223" fmla="*/ 8000 h 10000"/>
                <a:gd name="connsiteX224" fmla="*/ 4491 w 10000"/>
                <a:gd name="connsiteY224" fmla="*/ 8090 h 10000"/>
                <a:gd name="connsiteX225" fmla="*/ 4509 w 10000"/>
                <a:gd name="connsiteY225" fmla="*/ 7103 h 10000"/>
                <a:gd name="connsiteX226" fmla="*/ 4527 w 10000"/>
                <a:gd name="connsiteY226" fmla="*/ 6205 h 10000"/>
                <a:gd name="connsiteX227" fmla="*/ 4545 w 10000"/>
                <a:gd name="connsiteY227" fmla="*/ 5641 h 10000"/>
                <a:gd name="connsiteX228" fmla="*/ 4563 w 10000"/>
                <a:gd name="connsiteY228" fmla="*/ 5321 h 10000"/>
                <a:gd name="connsiteX229" fmla="*/ 4589 w 10000"/>
                <a:gd name="connsiteY229" fmla="*/ 5154 h 10000"/>
                <a:gd name="connsiteX230" fmla="*/ 4607 w 10000"/>
                <a:gd name="connsiteY230" fmla="*/ 4872 h 10000"/>
                <a:gd name="connsiteX231" fmla="*/ 4625 w 10000"/>
                <a:gd name="connsiteY231" fmla="*/ 4526 h 10000"/>
                <a:gd name="connsiteX232" fmla="*/ 4654 w 10000"/>
                <a:gd name="connsiteY232" fmla="*/ 4333 h 10000"/>
                <a:gd name="connsiteX233" fmla="*/ 4672 w 10000"/>
                <a:gd name="connsiteY233" fmla="*/ 4115 h 10000"/>
                <a:gd name="connsiteX234" fmla="*/ 4686 w 10000"/>
                <a:gd name="connsiteY234" fmla="*/ 3859 h 10000"/>
                <a:gd name="connsiteX235" fmla="*/ 4704 w 10000"/>
                <a:gd name="connsiteY235" fmla="*/ 3692 h 10000"/>
                <a:gd name="connsiteX236" fmla="*/ 4722 w 10000"/>
                <a:gd name="connsiteY236" fmla="*/ 3603 h 10000"/>
                <a:gd name="connsiteX237" fmla="*/ 4751 w 10000"/>
                <a:gd name="connsiteY237" fmla="*/ 3821 h 10000"/>
                <a:gd name="connsiteX238" fmla="*/ 4769 w 10000"/>
                <a:gd name="connsiteY238" fmla="*/ 4590 h 10000"/>
                <a:gd name="connsiteX239" fmla="*/ 4787 w 10000"/>
                <a:gd name="connsiteY239" fmla="*/ 5103 h 10000"/>
                <a:gd name="connsiteX240" fmla="*/ 4805 w 10000"/>
                <a:gd name="connsiteY240" fmla="*/ 5346 h 10000"/>
                <a:gd name="connsiteX241" fmla="*/ 4830 w 10000"/>
                <a:gd name="connsiteY241" fmla="*/ 5474 h 10000"/>
                <a:gd name="connsiteX242" fmla="*/ 4848 w 10000"/>
                <a:gd name="connsiteY242" fmla="*/ 5538 h 10000"/>
                <a:gd name="connsiteX243" fmla="*/ 4867 w 10000"/>
                <a:gd name="connsiteY243" fmla="*/ 5513 h 10000"/>
                <a:gd name="connsiteX244" fmla="*/ 4885 w 10000"/>
                <a:gd name="connsiteY244" fmla="*/ 5218 h 10000"/>
                <a:gd name="connsiteX245" fmla="*/ 4913 w 10000"/>
                <a:gd name="connsiteY245" fmla="*/ 4744 h 10000"/>
                <a:gd name="connsiteX246" fmla="*/ 4931 w 10000"/>
                <a:gd name="connsiteY246" fmla="*/ 4397 h 10000"/>
                <a:gd name="connsiteX247" fmla="*/ 4949 w 10000"/>
                <a:gd name="connsiteY247" fmla="*/ 3821 h 10000"/>
                <a:gd name="connsiteX248" fmla="*/ 4964 w 10000"/>
                <a:gd name="connsiteY248" fmla="*/ 3372 h 10000"/>
                <a:gd name="connsiteX249" fmla="*/ 4982 w 10000"/>
                <a:gd name="connsiteY249" fmla="*/ 3372 h 10000"/>
                <a:gd name="connsiteX250" fmla="*/ 5000 w 10000"/>
                <a:gd name="connsiteY250" fmla="*/ 3795 h 10000"/>
                <a:gd name="connsiteX251" fmla="*/ 5029 w 10000"/>
                <a:gd name="connsiteY251" fmla="*/ 5192 h 10000"/>
                <a:gd name="connsiteX252" fmla="*/ 5054 w 10000"/>
                <a:gd name="connsiteY252" fmla="*/ 6436 h 10000"/>
                <a:gd name="connsiteX253" fmla="*/ 5072 w 10000"/>
                <a:gd name="connsiteY253" fmla="*/ 7321 h 10000"/>
                <a:gd name="connsiteX254" fmla="*/ 5090 w 10000"/>
                <a:gd name="connsiteY254" fmla="*/ 7359 h 10000"/>
                <a:gd name="connsiteX255" fmla="*/ 5108 w 10000"/>
                <a:gd name="connsiteY255" fmla="*/ 6846 h 10000"/>
                <a:gd name="connsiteX256" fmla="*/ 5126 w 10000"/>
                <a:gd name="connsiteY256" fmla="*/ 6179 h 10000"/>
                <a:gd name="connsiteX257" fmla="*/ 5144 w 10000"/>
                <a:gd name="connsiteY257" fmla="*/ 5897 h 10000"/>
                <a:gd name="connsiteX258" fmla="*/ 5162 w 10000"/>
                <a:gd name="connsiteY258" fmla="*/ 5538 h 10000"/>
                <a:gd name="connsiteX259" fmla="*/ 5191 w 10000"/>
                <a:gd name="connsiteY259" fmla="*/ 4590 h 10000"/>
                <a:gd name="connsiteX260" fmla="*/ 5209 w 10000"/>
                <a:gd name="connsiteY260" fmla="*/ 3064 h 10000"/>
                <a:gd name="connsiteX261" fmla="*/ 5227 w 10000"/>
                <a:gd name="connsiteY261" fmla="*/ 2615 h 10000"/>
                <a:gd name="connsiteX262" fmla="*/ 5253 w 10000"/>
                <a:gd name="connsiteY262" fmla="*/ 3474 h 10000"/>
                <a:gd name="connsiteX263" fmla="*/ 5271 w 10000"/>
                <a:gd name="connsiteY263" fmla="*/ 4359 h 10000"/>
                <a:gd name="connsiteX264" fmla="*/ 5289 w 10000"/>
                <a:gd name="connsiteY264" fmla="*/ 5321 h 10000"/>
                <a:gd name="connsiteX265" fmla="*/ 5307 w 10000"/>
                <a:gd name="connsiteY265" fmla="*/ 7013 h 10000"/>
                <a:gd name="connsiteX266" fmla="*/ 5332 w 10000"/>
                <a:gd name="connsiteY266" fmla="*/ 8179 h 10000"/>
                <a:gd name="connsiteX267" fmla="*/ 5350 w 10000"/>
                <a:gd name="connsiteY267" fmla="*/ 8115 h 10000"/>
                <a:gd name="connsiteX268" fmla="*/ 5368 w 10000"/>
                <a:gd name="connsiteY268" fmla="*/ 7256 h 10000"/>
                <a:gd name="connsiteX269" fmla="*/ 5386 w 10000"/>
                <a:gd name="connsiteY269" fmla="*/ 6269 h 10000"/>
                <a:gd name="connsiteX270" fmla="*/ 5404 w 10000"/>
                <a:gd name="connsiteY270" fmla="*/ 5410 h 10000"/>
                <a:gd name="connsiteX271" fmla="*/ 5422 w 10000"/>
                <a:gd name="connsiteY271" fmla="*/ 4974 h 10000"/>
                <a:gd name="connsiteX272" fmla="*/ 5451 w 10000"/>
                <a:gd name="connsiteY272" fmla="*/ 4551 h 10000"/>
                <a:gd name="connsiteX273" fmla="*/ 5469 w 10000"/>
                <a:gd name="connsiteY273" fmla="*/ 4231 h 10000"/>
                <a:gd name="connsiteX274" fmla="*/ 5487 w 10000"/>
                <a:gd name="connsiteY274" fmla="*/ 3885 h 10000"/>
                <a:gd name="connsiteX275" fmla="*/ 5512 w 10000"/>
                <a:gd name="connsiteY275" fmla="*/ 3667 h 10000"/>
                <a:gd name="connsiteX276" fmla="*/ 5530 w 10000"/>
                <a:gd name="connsiteY276" fmla="*/ 3218 h 10000"/>
                <a:gd name="connsiteX277" fmla="*/ 5548 w 10000"/>
                <a:gd name="connsiteY277" fmla="*/ 3192 h 10000"/>
                <a:gd name="connsiteX278" fmla="*/ 5566 w 10000"/>
                <a:gd name="connsiteY278" fmla="*/ 3731 h 10000"/>
                <a:gd name="connsiteX279" fmla="*/ 5592 w 10000"/>
                <a:gd name="connsiteY279" fmla="*/ 4615 h 10000"/>
                <a:gd name="connsiteX280" fmla="*/ 5610 w 10000"/>
                <a:gd name="connsiteY280" fmla="*/ 5321 h 10000"/>
                <a:gd name="connsiteX281" fmla="*/ 5628 w 10000"/>
                <a:gd name="connsiteY281" fmla="*/ 5731 h 10000"/>
                <a:gd name="connsiteX282" fmla="*/ 5657 w 10000"/>
                <a:gd name="connsiteY282" fmla="*/ 6090 h 10000"/>
                <a:gd name="connsiteX283" fmla="*/ 5675 w 10000"/>
                <a:gd name="connsiteY283" fmla="*/ 6026 h 10000"/>
                <a:gd name="connsiteX284" fmla="*/ 5693 w 10000"/>
                <a:gd name="connsiteY284" fmla="*/ 5321 h 10000"/>
                <a:gd name="connsiteX285" fmla="*/ 5711 w 10000"/>
                <a:gd name="connsiteY285" fmla="*/ 4397 h 10000"/>
                <a:gd name="connsiteX286" fmla="*/ 5729 w 10000"/>
                <a:gd name="connsiteY286" fmla="*/ 4077 h 10000"/>
                <a:gd name="connsiteX287" fmla="*/ 5747 w 10000"/>
                <a:gd name="connsiteY287" fmla="*/ 4051 h 10000"/>
                <a:gd name="connsiteX288" fmla="*/ 5772 w 10000"/>
                <a:gd name="connsiteY288" fmla="*/ 4974 h 10000"/>
                <a:gd name="connsiteX289" fmla="*/ 5790 w 10000"/>
                <a:gd name="connsiteY289" fmla="*/ 5897 h 10000"/>
                <a:gd name="connsiteX290" fmla="*/ 5808 w 10000"/>
                <a:gd name="connsiteY290" fmla="*/ 5795 h 10000"/>
                <a:gd name="connsiteX291" fmla="*/ 5826 w 10000"/>
                <a:gd name="connsiteY291" fmla="*/ 5321 h 10000"/>
                <a:gd name="connsiteX292" fmla="*/ 5851 w 10000"/>
                <a:gd name="connsiteY292" fmla="*/ 5064 h 10000"/>
                <a:gd name="connsiteX293" fmla="*/ 5869 w 10000"/>
                <a:gd name="connsiteY293" fmla="*/ 5321 h 10000"/>
                <a:gd name="connsiteX294" fmla="*/ 5887 w 10000"/>
                <a:gd name="connsiteY294" fmla="*/ 5154 h 10000"/>
                <a:gd name="connsiteX295" fmla="*/ 5905 w 10000"/>
                <a:gd name="connsiteY295" fmla="*/ 4936 h 10000"/>
                <a:gd name="connsiteX296" fmla="*/ 5934 w 10000"/>
                <a:gd name="connsiteY296" fmla="*/ 4462 h 10000"/>
                <a:gd name="connsiteX297" fmla="*/ 6068 w 10000"/>
                <a:gd name="connsiteY297" fmla="*/ 4846 h 10000"/>
                <a:gd name="connsiteX298" fmla="*/ 6093 w 10000"/>
                <a:gd name="connsiteY298" fmla="*/ 4487 h 10000"/>
                <a:gd name="connsiteX299" fmla="*/ 6194 w 10000"/>
                <a:gd name="connsiteY299" fmla="*/ 4013 h 10000"/>
                <a:gd name="connsiteX300" fmla="*/ 6212 w 10000"/>
                <a:gd name="connsiteY300" fmla="*/ 3064 h 10000"/>
                <a:gd name="connsiteX301" fmla="*/ 6273 w 10000"/>
                <a:gd name="connsiteY301" fmla="*/ 5923 h 10000"/>
                <a:gd name="connsiteX302" fmla="*/ 6291 w 10000"/>
                <a:gd name="connsiteY302" fmla="*/ 7321 h 10000"/>
                <a:gd name="connsiteX303" fmla="*/ 6310 w 10000"/>
                <a:gd name="connsiteY303" fmla="*/ 7641 h 10000"/>
                <a:gd name="connsiteX304" fmla="*/ 6328 w 10000"/>
                <a:gd name="connsiteY304" fmla="*/ 7359 h 10000"/>
                <a:gd name="connsiteX305" fmla="*/ 6346 w 10000"/>
                <a:gd name="connsiteY305" fmla="*/ 5833 h 10000"/>
                <a:gd name="connsiteX306" fmla="*/ 6454 w 10000"/>
                <a:gd name="connsiteY306" fmla="*/ 6436 h 10000"/>
                <a:gd name="connsiteX307" fmla="*/ 6472 w 10000"/>
                <a:gd name="connsiteY307" fmla="*/ 8628 h 10000"/>
                <a:gd name="connsiteX308" fmla="*/ 6490 w 10000"/>
                <a:gd name="connsiteY308" fmla="*/ 9077 h 10000"/>
                <a:gd name="connsiteX309" fmla="*/ 6515 w 10000"/>
                <a:gd name="connsiteY309" fmla="*/ 8603 h 10000"/>
                <a:gd name="connsiteX310" fmla="*/ 6533 w 10000"/>
                <a:gd name="connsiteY310" fmla="*/ 7679 h 10000"/>
                <a:gd name="connsiteX311" fmla="*/ 6551 w 10000"/>
                <a:gd name="connsiteY311" fmla="*/ 6846 h 10000"/>
                <a:gd name="connsiteX312" fmla="*/ 6569 w 10000"/>
                <a:gd name="connsiteY312" fmla="*/ 6090 h 10000"/>
                <a:gd name="connsiteX313" fmla="*/ 6587 w 10000"/>
                <a:gd name="connsiteY313" fmla="*/ 5128 h 10000"/>
                <a:gd name="connsiteX314" fmla="*/ 6605 w 10000"/>
                <a:gd name="connsiteY314" fmla="*/ 4013 h 10000"/>
                <a:gd name="connsiteX315" fmla="*/ 6631 w 10000"/>
                <a:gd name="connsiteY315" fmla="*/ 3372 h 10000"/>
                <a:gd name="connsiteX316" fmla="*/ 6955 w 10000"/>
                <a:gd name="connsiteY316" fmla="*/ 5513 h 10000"/>
                <a:gd name="connsiteX317" fmla="*/ 6973 w 10000"/>
                <a:gd name="connsiteY317" fmla="*/ 6051 h 10000"/>
                <a:gd name="connsiteX318" fmla="*/ 6991 w 10000"/>
                <a:gd name="connsiteY318" fmla="*/ 5897 h 10000"/>
                <a:gd name="connsiteX319" fmla="*/ 7009 w 10000"/>
                <a:gd name="connsiteY319" fmla="*/ 5577 h 10000"/>
                <a:gd name="connsiteX320" fmla="*/ 7027 w 10000"/>
                <a:gd name="connsiteY320" fmla="*/ 5321 h 10000"/>
                <a:gd name="connsiteX321" fmla="*/ 7053 w 10000"/>
                <a:gd name="connsiteY321" fmla="*/ 4936 h 10000"/>
                <a:gd name="connsiteX322" fmla="*/ 7071 w 10000"/>
                <a:gd name="connsiteY322" fmla="*/ 4654 h 10000"/>
                <a:gd name="connsiteX323" fmla="*/ 7089 w 10000"/>
                <a:gd name="connsiteY323" fmla="*/ 4526 h 10000"/>
                <a:gd name="connsiteX324" fmla="*/ 7118 w 10000"/>
                <a:gd name="connsiteY324" fmla="*/ 4487 h 10000"/>
                <a:gd name="connsiteX325" fmla="*/ 7136 w 10000"/>
                <a:gd name="connsiteY325" fmla="*/ 4590 h 10000"/>
                <a:gd name="connsiteX326" fmla="*/ 7154 w 10000"/>
                <a:gd name="connsiteY326" fmla="*/ 5218 h 10000"/>
                <a:gd name="connsiteX327" fmla="*/ 7168 w 10000"/>
                <a:gd name="connsiteY327" fmla="*/ 5218 h 10000"/>
                <a:gd name="connsiteX328" fmla="*/ 7186 w 10000"/>
                <a:gd name="connsiteY328" fmla="*/ 4654 h 10000"/>
                <a:gd name="connsiteX329" fmla="*/ 7215 w 10000"/>
                <a:gd name="connsiteY329" fmla="*/ 4423 h 10000"/>
                <a:gd name="connsiteX330" fmla="*/ 7233 w 10000"/>
                <a:gd name="connsiteY330" fmla="*/ 4654 h 10000"/>
                <a:gd name="connsiteX331" fmla="*/ 7251 w 10000"/>
                <a:gd name="connsiteY331" fmla="*/ 5154 h 10000"/>
                <a:gd name="connsiteX332" fmla="*/ 7276 w 10000"/>
                <a:gd name="connsiteY332" fmla="*/ 5731 h 10000"/>
                <a:gd name="connsiteX333" fmla="*/ 7294 w 10000"/>
                <a:gd name="connsiteY333" fmla="*/ 6051 h 10000"/>
                <a:gd name="connsiteX334" fmla="*/ 7312 w 10000"/>
                <a:gd name="connsiteY334" fmla="*/ 5962 h 10000"/>
                <a:gd name="connsiteX335" fmla="*/ 7330 w 10000"/>
                <a:gd name="connsiteY335" fmla="*/ 5897 h 10000"/>
                <a:gd name="connsiteX336" fmla="*/ 7348 w 10000"/>
                <a:gd name="connsiteY336" fmla="*/ 5321 h 10000"/>
                <a:gd name="connsiteX337" fmla="*/ 7367 w 10000"/>
                <a:gd name="connsiteY337" fmla="*/ 4679 h 10000"/>
                <a:gd name="connsiteX338" fmla="*/ 7395 w 10000"/>
                <a:gd name="connsiteY338" fmla="*/ 4115 h 10000"/>
                <a:gd name="connsiteX339" fmla="*/ 7413 w 10000"/>
                <a:gd name="connsiteY339" fmla="*/ 3474 h 10000"/>
                <a:gd name="connsiteX340" fmla="*/ 7431 w 10000"/>
                <a:gd name="connsiteY340" fmla="*/ 3410 h 10000"/>
                <a:gd name="connsiteX341" fmla="*/ 7446 w 10000"/>
                <a:gd name="connsiteY341" fmla="*/ 4808 h 10000"/>
                <a:gd name="connsiteX342" fmla="*/ 7475 w 10000"/>
                <a:gd name="connsiteY342" fmla="*/ 6090 h 10000"/>
                <a:gd name="connsiteX343" fmla="*/ 7493 w 10000"/>
                <a:gd name="connsiteY343" fmla="*/ 5833 h 10000"/>
                <a:gd name="connsiteX344" fmla="*/ 7511 w 10000"/>
                <a:gd name="connsiteY344" fmla="*/ 4359 h 10000"/>
                <a:gd name="connsiteX345" fmla="*/ 7536 w 10000"/>
                <a:gd name="connsiteY345" fmla="*/ 2705 h 10000"/>
                <a:gd name="connsiteX346" fmla="*/ 7554 w 10000"/>
                <a:gd name="connsiteY346" fmla="*/ 1974 h 10000"/>
                <a:gd name="connsiteX347" fmla="*/ 7572 w 10000"/>
                <a:gd name="connsiteY347" fmla="*/ 4013 h 10000"/>
                <a:gd name="connsiteX348" fmla="*/ 7590 w 10000"/>
                <a:gd name="connsiteY348" fmla="*/ 6372 h 10000"/>
                <a:gd name="connsiteX349" fmla="*/ 7608 w 10000"/>
                <a:gd name="connsiteY349" fmla="*/ 7808 h 10000"/>
                <a:gd name="connsiteX350" fmla="*/ 7626 w 10000"/>
                <a:gd name="connsiteY350" fmla="*/ 7577 h 10000"/>
                <a:gd name="connsiteX351" fmla="*/ 7655 w 10000"/>
                <a:gd name="connsiteY351" fmla="*/ 7295 h 10000"/>
                <a:gd name="connsiteX352" fmla="*/ 7673 w 10000"/>
                <a:gd name="connsiteY352" fmla="*/ 7321 h 10000"/>
                <a:gd name="connsiteX353" fmla="*/ 7691 w 10000"/>
                <a:gd name="connsiteY353" fmla="*/ 7551 h 10000"/>
                <a:gd name="connsiteX354" fmla="*/ 7716 w 10000"/>
                <a:gd name="connsiteY354" fmla="*/ 7679 h 10000"/>
                <a:gd name="connsiteX355" fmla="*/ 7734 w 10000"/>
                <a:gd name="connsiteY355" fmla="*/ 7231 h 10000"/>
                <a:gd name="connsiteX356" fmla="*/ 7753 w 10000"/>
                <a:gd name="connsiteY356" fmla="*/ 6526 h 10000"/>
                <a:gd name="connsiteX357" fmla="*/ 7771 w 10000"/>
                <a:gd name="connsiteY357" fmla="*/ 5859 h 10000"/>
                <a:gd name="connsiteX358" fmla="*/ 7796 w 10000"/>
                <a:gd name="connsiteY358" fmla="*/ 5154 h 10000"/>
                <a:gd name="connsiteX359" fmla="*/ 7814 w 10000"/>
                <a:gd name="connsiteY359" fmla="*/ 4615 h 10000"/>
                <a:gd name="connsiteX360" fmla="*/ 7832 w 10000"/>
                <a:gd name="connsiteY360" fmla="*/ 3949 h 10000"/>
                <a:gd name="connsiteX361" fmla="*/ 7850 w 10000"/>
                <a:gd name="connsiteY361" fmla="*/ 3474 h 10000"/>
                <a:gd name="connsiteX362" fmla="*/ 7868 w 10000"/>
                <a:gd name="connsiteY362" fmla="*/ 2936 h 10000"/>
                <a:gd name="connsiteX363" fmla="*/ 7897 w 10000"/>
                <a:gd name="connsiteY363" fmla="*/ 2808 h 10000"/>
                <a:gd name="connsiteX364" fmla="*/ 7915 w 10000"/>
                <a:gd name="connsiteY364" fmla="*/ 3474 h 10000"/>
                <a:gd name="connsiteX365" fmla="*/ 7933 w 10000"/>
                <a:gd name="connsiteY365" fmla="*/ 4462 h 10000"/>
                <a:gd name="connsiteX366" fmla="*/ 7951 w 10000"/>
                <a:gd name="connsiteY366" fmla="*/ 4590 h 10000"/>
                <a:gd name="connsiteX367" fmla="*/ 7976 w 10000"/>
                <a:gd name="connsiteY367" fmla="*/ 4333 h 10000"/>
                <a:gd name="connsiteX368" fmla="*/ 7994 w 10000"/>
                <a:gd name="connsiteY368" fmla="*/ 4295 h 10000"/>
                <a:gd name="connsiteX369" fmla="*/ 8012 w 10000"/>
                <a:gd name="connsiteY369" fmla="*/ 4205 h 10000"/>
                <a:gd name="connsiteX370" fmla="*/ 8030 w 10000"/>
                <a:gd name="connsiteY370" fmla="*/ 3949 h 10000"/>
                <a:gd name="connsiteX371" fmla="*/ 8048 w 10000"/>
                <a:gd name="connsiteY371" fmla="*/ 4654 h 10000"/>
                <a:gd name="connsiteX372" fmla="*/ 8074 w 10000"/>
                <a:gd name="connsiteY372" fmla="*/ 5282 h 10000"/>
                <a:gd name="connsiteX373" fmla="*/ 8092 w 10000"/>
                <a:gd name="connsiteY373" fmla="*/ 6051 h 10000"/>
                <a:gd name="connsiteX374" fmla="*/ 8120 w 10000"/>
                <a:gd name="connsiteY374" fmla="*/ 6718 h 10000"/>
                <a:gd name="connsiteX375" fmla="*/ 8139 w 10000"/>
                <a:gd name="connsiteY375" fmla="*/ 6821 h 10000"/>
                <a:gd name="connsiteX376" fmla="*/ 8157 w 10000"/>
                <a:gd name="connsiteY376" fmla="*/ 6462 h 10000"/>
                <a:gd name="connsiteX377" fmla="*/ 8175 w 10000"/>
                <a:gd name="connsiteY377" fmla="*/ 5321 h 10000"/>
                <a:gd name="connsiteX378" fmla="*/ 8193 w 10000"/>
                <a:gd name="connsiteY378" fmla="*/ 2769 h 10000"/>
                <a:gd name="connsiteX379" fmla="*/ 8211 w 10000"/>
                <a:gd name="connsiteY379" fmla="*/ 1244 h 10000"/>
                <a:gd name="connsiteX380" fmla="*/ 8229 w 10000"/>
                <a:gd name="connsiteY380" fmla="*/ 962 h 10000"/>
                <a:gd name="connsiteX381" fmla="*/ 8254 w 10000"/>
                <a:gd name="connsiteY381" fmla="*/ 3603 h 10000"/>
                <a:gd name="connsiteX382" fmla="*/ 8272 w 10000"/>
                <a:gd name="connsiteY382" fmla="*/ 6846 h 10000"/>
                <a:gd name="connsiteX383" fmla="*/ 8297 w 10000"/>
                <a:gd name="connsiteY383" fmla="*/ 8282 h 10000"/>
                <a:gd name="connsiteX384" fmla="*/ 8315 w 10000"/>
                <a:gd name="connsiteY384" fmla="*/ 8218 h 10000"/>
                <a:gd name="connsiteX385" fmla="*/ 8333 w 10000"/>
                <a:gd name="connsiteY385" fmla="*/ 7679 h 10000"/>
                <a:gd name="connsiteX386" fmla="*/ 8351 w 10000"/>
                <a:gd name="connsiteY386" fmla="*/ 7038 h 10000"/>
                <a:gd name="connsiteX387" fmla="*/ 8369 w 10000"/>
                <a:gd name="connsiteY387" fmla="*/ 6436 h 10000"/>
                <a:gd name="connsiteX388" fmla="*/ 8398 w 10000"/>
                <a:gd name="connsiteY388" fmla="*/ 6115 h 10000"/>
                <a:gd name="connsiteX389" fmla="*/ 8416 w 10000"/>
                <a:gd name="connsiteY389" fmla="*/ 5833 h 10000"/>
                <a:gd name="connsiteX390" fmla="*/ 8434 w 10000"/>
                <a:gd name="connsiteY390" fmla="*/ 5449 h 10000"/>
                <a:gd name="connsiteX391" fmla="*/ 8452 w 10000"/>
                <a:gd name="connsiteY391" fmla="*/ 4872 h 10000"/>
                <a:gd name="connsiteX392" fmla="*/ 8470 w 10000"/>
                <a:gd name="connsiteY392" fmla="*/ 4333 h 10000"/>
                <a:gd name="connsiteX393" fmla="*/ 8496 w 10000"/>
                <a:gd name="connsiteY393" fmla="*/ 3795 h 10000"/>
                <a:gd name="connsiteX394" fmla="*/ 8514 w 10000"/>
                <a:gd name="connsiteY394" fmla="*/ 3538 h 10000"/>
                <a:gd name="connsiteX395" fmla="*/ 8532 w 10000"/>
                <a:gd name="connsiteY395" fmla="*/ 3244 h 10000"/>
                <a:gd name="connsiteX396" fmla="*/ 8557 w 10000"/>
                <a:gd name="connsiteY396" fmla="*/ 3372 h 10000"/>
                <a:gd name="connsiteX397" fmla="*/ 8575 w 10000"/>
                <a:gd name="connsiteY397" fmla="*/ 3244 h 10000"/>
                <a:gd name="connsiteX398" fmla="*/ 8593 w 10000"/>
                <a:gd name="connsiteY398" fmla="*/ 2513 h 10000"/>
                <a:gd name="connsiteX399" fmla="*/ 8611 w 10000"/>
                <a:gd name="connsiteY399" fmla="*/ 2897 h 10000"/>
                <a:gd name="connsiteX400" fmla="*/ 8629 w 10000"/>
                <a:gd name="connsiteY400" fmla="*/ 5128 h 10000"/>
                <a:gd name="connsiteX401" fmla="*/ 8658 w 10000"/>
                <a:gd name="connsiteY401" fmla="*/ 6846 h 10000"/>
                <a:gd name="connsiteX402" fmla="*/ 8676 w 10000"/>
                <a:gd name="connsiteY402" fmla="*/ 7038 h 10000"/>
                <a:gd name="connsiteX403" fmla="*/ 8694 w 10000"/>
                <a:gd name="connsiteY403" fmla="*/ 6821 h 10000"/>
                <a:gd name="connsiteX404" fmla="*/ 8719 w 10000"/>
                <a:gd name="connsiteY404" fmla="*/ 6051 h 10000"/>
                <a:gd name="connsiteX405" fmla="*/ 8737 w 10000"/>
                <a:gd name="connsiteY405" fmla="*/ 4974 h 10000"/>
                <a:gd name="connsiteX406" fmla="*/ 8755 w 10000"/>
                <a:gd name="connsiteY406" fmla="*/ 3885 h 10000"/>
                <a:gd name="connsiteX407" fmla="*/ 8773 w 10000"/>
                <a:gd name="connsiteY407" fmla="*/ 3795 h 10000"/>
                <a:gd name="connsiteX408" fmla="*/ 8791 w 10000"/>
                <a:gd name="connsiteY408" fmla="*/ 4910 h 10000"/>
                <a:gd name="connsiteX409" fmla="*/ 8810 w 10000"/>
                <a:gd name="connsiteY409" fmla="*/ 6590 h 10000"/>
                <a:gd name="connsiteX410" fmla="*/ 8835 w 10000"/>
                <a:gd name="connsiteY410" fmla="*/ 7705 h 10000"/>
                <a:gd name="connsiteX411" fmla="*/ 8853 w 10000"/>
                <a:gd name="connsiteY411" fmla="*/ 7641 h 10000"/>
                <a:gd name="connsiteX412" fmla="*/ 8871 w 10000"/>
                <a:gd name="connsiteY412" fmla="*/ 6974 h 10000"/>
                <a:gd name="connsiteX413" fmla="*/ 8889 w 10000"/>
                <a:gd name="connsiteY413" fmla="*/ 6244 h 10000"/>
                <a:gd name="connsiteX414" fmla="*/ 8918 w 10000"/>
                <a:gd name="connsiteY414" fmla="*/ 5667 h 10000"/>
                <a:gd name="connsiteX415" fmla="*/ 8936 w 10000"/>
                <a:gd name="connsiteY415" fmla="*/ 5282 h 10000"/>
                <a:gd name="connsiteX416" fmla="*/ 8954 w 10000"/>
                <a:gd name="connsiteY416" fmla="*/ 4782 h 10000"/>
                <a:gd name="connsiteX417" fmla="*/ 8972 w 10000"/>
                <a:gd name="connsiteY417" fmla="*/ 3987 h 10000"/>
                <a:gd name="connsiteX418" fmla="*/ 8997 w 10000"/>
                <a:gd name="connsiteY418" fmla="*/ 3244 h 10000"/>
                <a:gd name="connsiteX419" fmla="*/ 9015 w 10000"/>
                <a:gd name="connsiteY419" fmla="*/ 2872 h 10000"/>
                <a:gd name="connsiteX420" fmla="*/ 9033 w 10000"/>
                <a:gd name="connsiteY420" fmla="*/ 2962 h 10000"/>
                <a:gd name="connsiteX421" fmla="*/ 9051 w 10000"/>
                <a:gd name="connsiteY421" fmla="*/ 3667 h 10000"/>
                <a:gd name="connsiteX422" fmla="*/ 9069 w 10000"/>
                <a:gd name="connsiteY422" fmla="*/ 5321 h 10000"/>
                <a:gd name="connsiteX423" fmla="*/ 9098 w 10000"/>
                <a:gd name="connsiteY423" fmla="*/ 6462 h 10000"/>
                <a:gd name="connsiteX424" fmla="*/ 9113 w 10000"/>
                <a:gd name="connsiteY424" fmla="*/ 6051 h 10000"/>
                <a:gd name="connsiteX425" fmla="*/ 9141 w 10000"/>
                <a:gd name="connsiteY425" fmla="*/ 5103 h 10000"/>
                <a:gd name="connsiteX426" fmla="*/ 9159 w 10000"/>
                <a:gd name="connsiteY426" fmla="*/ 4551 h 10000"/>
                <a:gd name="connsiteX427" fmla="*/ 9177 w 10000"/>
                <a:gd name="connsiteY427" fmla="*/ 4974 h 10000"/>
                <a:gd name="connsiteX428" fmla="*/ 9196 w 10000"/>
                <a:gd name="connsiteY428" fmla="*/ 5897 h 10000"/>
                <a:gd name="connsiteX429" fmla="*/ 9214 w 10000"/>
                <a:gd name="connsiteY429" fmla="*/ 6179 h 10000"/>
                <a:gd name="connsiteX430" fmla="*/ 9232 w 10000"/>
                <a:gd name="connsiteY430" fmla="*/ 5667 h 10000"/>
                <a:gd name="connsiteX431" fmla="*/ 9257 w 10000"/>
                <a:gd name="connsiteY431" fmla="*/ 5154 h 10000"/>
                <a:gd name="connsiteX432" fmla="*/ 9275 w 10000"/>
                <a:gd name="connsiteY432" fmla="*/ 4910 h 10000"/>
                <a:gd name="connsiteX433" fmla="*/ 9293 w 10000"/>
                <a:gd name="connsiteY433" fmla="*/ 4718 h 10000"/>
                <a:gd name="connsiteX434" fmla="*/ 9322 w 10000"/>
                <a:gd name="connsiteY434" fmla="*/ 4462 h 10000"/>
                <a:gd name="connsiteX435" fmla="*/ 9340 w 10000"/>
                <a:gd name="connsiteY435" fmla="*/ 4179 h 10000"/>
                <a:gd name="connsiteX436" fmla="*/ 9358 w 10000"/>
                <a:gd name="connsiteY436" fmla="*/ 4115 h 10000"/>
                <a:gd name="connsiteX437" fmla="*/ 9376 w 10000"/>
                <a:gd name="connsiteY437" fmla="*/ 4141 h 10000"/>
                <a:gd name="connsiteX438" fmla="*/ 9390 w 10000"/>
                <a:gd name="connsiteY438" fmla="*/ 4462 h 10000"/>
                <a:gd name="connsiteX439" fmla="*/ 9419 w 10000"/>
                <a:gd name="connsiteY439" fmla="*/ 4782 h 10000"/>
                <a:gd name="connsiteX440" fmla="*/ 9437 w 10000"/>
                <a:gd name="connsiteY440" fmla="*/ 5410 h 10000"/>
                <a:gd name="connsiteX441" fmla="*/ 9455 w 10000"/>
                <a:gd name="connsiteY441" fmla="*/ 6090 h 10000"/>
                <a:gd name="connsiteX442" fmla="*/ 9473 w 10000"/>
                <a:gd name="connsiteY442" fmla="*/ 6308 h 10000"/>
                <a:gd name="connsiteX443" fmla="*/ 9491 w 10000"/>
                <a:gd name="connsiteY443" fmla="*/ 6026 h 10000"/>
                <a:gd name="connsiteX444" fmla="*/ 9517 w 10000"/>
                <a:gd name="connsiteY444" fmla="*/ 5321 h 10000"/>
                <a:gd name="connsiteX445" fmla="*/ 9535 w 10000"/>
                <a:gd name="connsiteY445" fmla="*/ 4936 h 10000"/>
                <a:gd name="connsiteX446" fmla="*/ 9553 w 10000"/>
                <a:gd name="connsiteY446" fmla="*/ 4782 h 10000"/>
                <a:gd name="connsiteX447" fmla="*/ 9582 w 10000"/>
                <a:gd name="connsiteY447" fmla="*/ 5000 h 10000"/>
                <a:gd name="connsiteX448" fmla="*/ 9600 w 10000"/>
                <a:gd name="connsiteY448" fmla="*/ 5218 h 10000"/>
                <a:gd name="connsiteX449" fmla="*/ 9618 w 10000"/>
                <a:gd name="connsiteY449" fmla="*/ 5192 h 10000"/>
                <a:gd name="connsiteX450" fmla="*/ 9636 w 10000"/>
                <a:gd name="connsiteY450" fmla="*/ 5346 h 10000"/>
                <a:gd name="connsiteX451" fmla="*/ 9654 w 10000"/>
                <a:gd name="connsiteY451" fmla="*/ 5128 h 10000"/>
                <a:gd name="connsiteX452" fmla="*/ 9679 w 10000"/>
                <a:gd name="connsiteY452" fmla="*/ 4974 h 10000"/>
                <a:gd name="connsiteX453" fmla="*/ 9697 w 10000"/>
                <a:gd name="connsiteY453" fmla="*/ 4936 h 10000"/>
                <a:gd name="connsiteX454" fmla="*/ 9722 w 10000"/>
                <a:gd name="connsiteY454" fmla="*/ 5000 h 10000"/>
                <a:gd name="connsiteX455" fmla="*/ 9740 w 10000"/>
                <a:gd name="connsiteY455" fmla="*/ 4872 h 10000"/>
                <a:gd name="connsiteX456" fmla="*/ 9758 w 10000"/>
                <a:gd name="connsiteY456" fmla="*/ 4679 h 10000"/>
                <a:gd name="connsiteX457" fmla="*/ 9776 w 10000"/>
                <a:gd name="connsiteY457" fmla="*/ 4744 h 10000"/>
                <a:gd name="connsiteX458" fmla="*/ 9794 w 10000"/>
                <a:gd name="connsiteY458" fmla="*/ 4974 h 10000"/>
                <a:gd name="connsiteX459" fmla="*/ 9812 w 10000"/>
                <a:gd name="connsiteY459" fmla="*/ 4910 h 10000"/>
                <a:gd name="connsiteX460" fmla="*/ 9830 w 10000"/>
                <a:gd name="connsiteY460" fmla="*/ 4872 h 10000"/>
                <a:gd name="connsiteX461" fmla="*/ 9859 w 10000"/>
                <a:gd name="connsiteY461" fmla="*/ 4654 h 10000"/>
                <a:gd name="connsiteX462" fmla="*/ 9877 w 10000"/>
                <a:gd name="connsiteY462" fmla="*/ 4397 h 10000"/>
                <a:gd name="connsiteX463" fmla="*/ 9895 w 10000"/>
                <a:gd name="connsiteY463" fmla="*/ 4590 h 10000"/>
                <a:gd name="connsiteX464" fmla="*/ 9913 w 10000"/>
                <a:gd name="connsiteY464" fmla="*/ 4679 h 10000"/>
                <a:gd name="connsiteX465" fmla="*/ 9939 w 10000"/>
                <a:gd name="connsiteY465" fmla="*/ 4744 h 10000"/>
                <a:gd name="connsiteX466" fmla="*/ 9957 w 10000"/>
                <a:gd name="connsiteY466" fmla="*/ 4782 h 10000"/>
                <a:gd name="connsiteX467" fmla="*/ 9975 w 10000"/>
                <a:gd name="connsiteY467" fmla="*/ 4744 h 10000"/>
                <a:gd name="connsiteX468" fmla="*/ 10000 w 10000"/>
                <a:gd name="connsiteY468" fmla="*/ 534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6 w 10000"/>
                <a:gd name="connsiteY11" fmla="*/ 6333 h 10000"/>
                <a:gd name="connsiteX12" fmla="*/ 245 w 10000"/>
                <a:gd name="connsiteY12" fmla="*/ 6115 h 10000"/>
                <a:gd name="connsiteX13" fmla="*/ 260 w 10000"/>
                <a:gd name="connsiteY13" fmla="*/ 5667 h 10000"/>
                <a:gd name="connsiteX14" fmla="*/ 278 w 10000"/>
                <a:gd name="connsiteY14" fmla="*/ 5385 h 10000"/>
                <a:gd name="connsiteX15" fmla="*/ 296 w 10000"/>
                <a:gd name="connsiteY15" fmla="*/ 4872 h 10000"/>
                <a:gd name="connsiteX16" fmla="*/ 314 w 10000"/>
                <a:gd name="connsiteY16" fmla="*/ 4013 h 10000"/>
                <a:gd name="connsiteX17" fmla="*/ 343 w 10000"/>
                <a:gd name="connsiteY17" fmla="*/ 3795 h 10000"/>
                <a:gd name="connsiteX18" fmla="*/ 361 w 10000"/>
                <a:gd name="connsiteY18" fmla="*/ 3859 h 10000"/>
                <a:gd name="connsiteX19" fmla="*/ 379 w 10000"/>
                <a:gd name="connsiteY19" fmla="*/ 4115 h 10000"/>
                <a:gd name="connsiteX20" fmla="*/ 404 w 10000"/>
                <a:gd name="connsiteY20" fmla="*/ 4872 h 10000"/>
                <a:gd name="connsiteX21" fmla="*/ 422 w 10000"/>
                <a:gd name="connsiteY21" fmla="*/ 5513 h 10000"/>
                <a:gd name="connsiteX22" fmla="*/ 440 w 10000"/>
                <a:gd name="connsiteY22" fmla="*/ 5513 h 10000"/>
                <a:gd name="connsiteX23" fmla="*/ 458 w 10000"/>
                <a:gd name="connsiteY23" fmla="*/ 5641 h 10000"/>
                <a:gd name="connsiteX24" fmla="*/ 476 w 10000"/>
                <a:gd name="connsiteY24" fmla="*/ 5705 h 10000"/>
                <a:gd name="connsiteX25" fmla="*/ 494 w 10000"/>
                <a:gd name="connsiteY25" fmla="*/ 5833 h 10000"/>
                <a:gd name="connsiteX26" fmla="*/ 523 w 10000"/>
                <a:gd name="connsiteY26" fmla="*/ 5731 h 10000"/>
                <a:gd name="connsiteX27" fmla="*/ 538 w 10000"/>
                <a:gd name="connsiteY27" fmla="*/ 5321 h 10000"/>
                <a:gd name="connsiteX28" fmla="*/ 556 w 10000"/>
                <a:gd name="connsiteY28" fmla="*/ 4974 h 10000"/>
                <a:gd name="connsiteX29" fmla="*/ 584 w 10000"/>
                <a:gd name="connsiteY29" fmla="*/ 4526 h 10000"/>
                <a:gd name="connsiteX30" fmla="*/ 602 w 10000"/>
                <a:gd name="connsiteY30" fmla="*/ 4051 h 10000"/>
                <a:gd name="connsiteX31" fmla="*/ 620 w 10000"/>
                <a:gd name="connsiteY31" fmla="*/ 3372 h 10000"/>
                <a:gd name="connsiteX32" fmla="*/ 639 w 10000"/>
                <a:gd name="connsiteY32" fmla="*/ 3026 h 10000"/>
                <a:gd name="connsiteX33" fmla="*/ 664 w 10000"/>
                <a:gd name="connsiteY33" fmla="*/ 3282 h 10000"/>
                <a:gd name="connsiteX34" fmla="*/ 682 w 10000"/>
                <a:gd name="connsiteY34" fmla="*/ 4551 h 10000"/>
                <a:gd name="connsiteX35" fmla="*/ 700 w 10000"/>
                <a:gd name="connsiteY35" fmla="*/ 6090 h 10000"/>
                <a:gd name="connsiteX36" fmla="*/ 718 w 10000"/>
                <a:gd name="connsiteY36" fmla="*/ 7256 h 10000"/>
                <a:gd name="connsiteX37" fmla="*/ 736 w 10000"/>
                <a:gd name="connsiteY37" fmla="*/ 7449 h 10000"/>
                <a:gd name="connsiteX38" fmla="*/ 765 w 10000"/>
                <a:gd name="connsiteY38" fmla="*/ 7077 h 10000"/>
                <a:gd name="connsiteX39" fmla="*/ 783 w 10000"/>
                <a:gd name="connsiteY39" fmla="*/ 5603 h 10000"/>
                <a:gd name="connsiteX40" fmla="*/ 797 w 10000"/>
                <a:gd name="connsiteY40" fmla="*/ 3282 h 10000"/>
                <a:gd name="connsiteX41" fmla="*/ 815 w 10000"/>
                <a:gd name="connsiteY41" fmla="*/ 1308 h 10000"/>
                <a:gd name="connsiteX42" fmla="*/ 844 w 10000"/>
                <a:gd name="connsiteY42" fmla="*/ 962 h 10000"/>
                <a:gd name="connsiteX43" fmla="*/ 862 w 10000"/>
                <a:gd name="connsiteY43" fmla="*/ 3282 h 10000"/>
                <a:gd name="connsiteX44" fmla="*/ 880 w 10000"/>
                <a:gd name="connsiteY44" fmla="*/ 7744 h 10000"/>
                <a:gd name="connsiteX45" fmla="*/ 898 w 10000"/>
                <a:gd name="connsiteY45" fmla="*/ 10000 h 10000"/>
                <a:gd name="connsiteX46" fmla="*/ 916 w 10000"/>
                <a:gd name="connsiteY46" fmla="*/ 8821 h 10000"/>
                <a:gd name="connsiteX47" fmla="*/ 942 w 10000"/>
                <a:gd name="connsiteY47" fmla="*/ 6564 h 10000"/>
                <a:gd name="connsiteX48" fmla="*/ 960 w 10000"/>
                <a:gd name="connsiteY48" fmla="*/ 5064 h 10000"/>
                <a:gd name="connsiteX49" fmla="*/ 988 w 10000"/>
                <a:gd name="connsiteY49" fmla="*/ 4744 h 10000"/>
                <a:gd name="connsiteX50" fmla="*/ 1006 w 10000"/>
                <a:gd name="connsiteY50" fmla="*/ 5000 h 10000"/>
                <a:gd name="connsiteX51" fmla="*/ 1025 w 10000"/>
                <a:gd name="connsiteY51" fmla="*/ 5513 h 10000"/>
                <a:gd name="connsiteX52" fmla="*/ 1043 w 10000"/>
                <a:gd name="connsiteY52" fmla="*/ 5641 h 10000"/>
                <a:gd name="connsiteX53" fmla="*/ 1061 w 10000"/>
                <a:gd name="connsiteY53" fmla="*/ 5577 h 10000"/>
                <a:gd name="connsiteX54" fmla="*/ 1075 w 10000"/>
                <a:gd name="connsiteY54" fmla="*/ 5346 h 10000"/>
                <a:gd name="connsiteX55" fmla="*/ 1093 w 10000"/>
                <a:gd name="connsiteY55" fmla="*/ 4936 h 10000"/>
                <a:gd name="connsiteX56" fmla="*/ 1122 w 10000"/>
                <a:gd name="connsiteY56" fmla="*/ 3756 h 10000"/>
                <a:gd name="connsiteX57" fmla="*/ 1140 w 10000"/>
                <a:gd name="connsiteY57" fmla="*/ 3372 h 10000"/>
                <a:gd name="connsiteX58" fmla="*/ 1165 w 10000"/>
                <a:gd name="connsiteY58" fmla="*/ 3346 h 10000"/>
                <a:gd name="connsiteX59" fmla="*/ 1183 w 10000"/>
                <a:gd name="connsiteY59" fmla="*/ 3372 h 10000"/>
                <a:gd name="connsiteX60" fmla="*/ 1201 w 10000"/>
                <a:gd name="connsiteY60" fmla="*/ 4333 h 10000"/>
                <a:gd name="connsiteX61" fmla="*/ 1219 w 10000"/>
                <a:gd name="connsiteY61" fmla="*/ 5346 h 10000"/>
                <a:gd name="connsiteX62" fmla="*/ 1237 w 10000"/>
                <a:gd name="connsiteY62" fmla="*/ 6308 h 10000"/>
                <a:gd name="connsiteX63" fmla="*/ 1266 w 10000"/>
                <a:gd name="connsiteY63" fmla="*/ 6885 h 10000"/>
                <a:gd name="connsiteX64" fmla="*/ 1284 w 10000"/>
                <a:gd name="connsiteY64" fmla="*/ 7077 h 10000"/>
                <a:gd name="connsiteX65" fmla="*/ 1302 w 10000"/>
                <a:gd name="connsiteY65" fmla="*/ 6564 h 10000"/>
                <a:gd name="connsiteX66" fmla="*/ 1320 w 10000"/>
                <a:gd name="connsiteY66" fmla="*/ 6244 h 10000"/>
                <a:gd name="connsiteX67" fmla="*/ 1338 w 10000"/>
                <a:gd name="connsiteY67" fmla="*/ 5897 h 10000"/>
                <a:gd name="connsiteX68" fmla="*/ 1364 w 10000"/>
                <a:gd name="connsiteY68" fmla="*/ 5192 h 10000"/>
                <a:gd name="connsiteX69" fmla="*/ 1382 w 10000"/>
                <a:gd name="connsiteY69" fmla="*/ 4359 h 10000"/>
                <a:gd name="connsiteX70" fmla="*/ 1400 w 10000"/>
                <a:gd name="connsiteY70" fmla="*/ 3628 h 10000"/>
                <a:gd name="connsiteX71" fmla="*/ 1425 w 10000"/>
                <a:gd name="connsiteY71" fmla="*/ 3064 h 10000"/>
                <a:gd name="connsiteX72" fmla="*/ 1443 w 10000"/>
                <a:gd name="connsiteY72" fmla="*/ 3500 h 10000"/>
                <a:gd name="connsiteX73" fmla="*/ 1461 w 10000"/>
                <a:gd name="connsiteY73" fmla="*/ 4423 h 10000"/>
                <a:gd name="connsiteX74" fmla="*/ 1479 w 10000"/>
                <a:gd name="connsiteY74" fmla="*/ 4910 h 10000"/>
                <a:gd name="connsiteX75" fmla="*/ 1497 w 10000"/>
                <a:gd name="connsiteY75" fmla="*/ 4333 h 10000"/>
                <a:gd name="connsiteX76" fmla="*/ 1526 w 10000"/>
                <a:gd name="connsiteY76" fmla="*/ 3154 h 10000"/>
                <a:gd name="connsiteX77" fmla="*/ 1544 w 10000"/>
                <a:gd name="connsiteY77" fmla="*/ 2513 h 10000"/>
                <a:gd name="connsiteX78" fmla="*/ 1562 w 10000"/>
                <a:gd name="connsiteY78" fmla="*/ 3564 h 10000"/>
                <a:gd name="connsiteX79" fmla="*/ 1587 w 10000"/>
                <a:gd name="connsiteY79" fmla="*/ 5385 h 10000"/>
                <a:gd name="connsiteX80" fmla="*/ 1605 w 10000"/>
                <a:gd name="connsiteY80" fmla="*/ 6308 h 10000"/>
                <a:gd name="connsiteX81" fmla="*/ 1623 w 10000"/>
                <a:gd name="connsiteY81" fmla="*/ 5731 h 10000"/>
                <a:gd name="connsiteX82" fmla="*/ 1641 w 10000"/>
                <a:gd name="connsiteY82" fmla="*/ 5346 h 10000"/>
                <a:gd name="connsiteX83" fmla="*/ 1659 w 10000"/>
                <a:gd name="connsiteY83" fmla="*/ 5513 h 10000"/>
                <a:gd name="connsiteX84" fmla="*/ 1677 w 10000"/>
                <a:gd name="connsiteY84" fmla="*/ 5667 h 10000"/>
                <a:gd name="connsiteX85" fmla="*/ 1703 w 10000"/>
                <a:gd name="connsiteY85" fmla="*/ 6308 h 10000"/>
                <a:gd name="connsiteX86" fmla="*/ 1721 w 10000"/>
                <a:gd name="connsiteY86" fmla="*/ 6462 h 10000"/>
                <a:gd name="connsiteX87" fmla="*/ 1739 w 10000"/>
                <a:gd name="connsiteY87" fmla="*/ 6051 h 10000"/>
                <a:gd name="connsiteX88" fmla="*/ 1757 w 10000"/>
                <a:gd name="connsiteY88" fmla="*/ 5513 h 10000"/>
                <a:gd name="connsiteX89" fmla="*/ 1786 w 10000"/>
                <a:gd name="connsiteY89" fmla="*/ 5385 h 10000"/>
                <a:gd name="connsiteX90" fmla="*/ 1804 w 10000"/>
                <a:gd name="connsiteY90" fmla="*/ 5449 h 10000"/>
                <a:gd name="connsiteX91" fmla="*/ 1822 w 10000"/>
                <a:gd name="connsiteY91" fmla="*/ 5513 h 10000"/>
                <a:gd name="connsiteX92" fmla="*/ 1847 w 10000"/>
                <a:gd name="connsiteY92" fmla="*/ 5192 h 10000"/>
                <a:gd name="connsiteX93" fmla="*/ 1865 w 10000"/>
                <a:gd name="connsiteY93" fmla="*/ 4397 h 10000"/>
                <a:gd name="connsiteX94" fmla="*/ 1883 w 10000"/>
                <a:gd name="connsiteY94" fmla="*/ 4295 h 10000"/>
                <a:gd name="connsiteX95" fmla="*/ 1901 w 10000"/>
                <a:gd name="connsiteY95" fmla="*/ 4526 h 10000"/>
                <a:gd name="connsiteX96" fmla="*/ 1919 w 10000"/>
                <a:gd name="connsiteY96" fmla="*/ 5385 h 10000"/>
                <a:gd name="connsiteX97" fmla="*/ 1937 w 10000"/>
                <a:gd name="connsiteY97" fmla="*/ 6590 h 10000"/>
                <a:gd name="connsiteX98" fmla="*/ 1955 w 10000"/>
                <a:gd name="connsiteY98" fmla="*/ 6949 h 10000"/>
                <a:gd name="connsiteX99" fmla="*/ 1981 w 10000"/>
                <a:gd name="connsiteY99" fmla="*/ 6141 h 10000"/>
                <a:gd name="connsiteX100" fmla="*/ 2009 w 10000"/>
                <a:gd name="connsiteY100" fmla="*/ 5346 h 10000"/>
                <a:gd name="connsiteX101" fmla="*/ 2027 w 10000"/>
                <a:gd name="connsiteY101" fmla="*/ 5154 h 10000"/>
                <a:gd name="connsiteX102" fmla="*/ 2045 w 10000"/>
                <a:gd name="connsiteY102" fmla="*/ 5641 h 10000"/>
                <a:gd name="connsiteX103" fmla="*/ 2063 w 10000"/>
                <a:gd name="connsiteY103" fmla="*/ 5795 h 10000"/>
                <a:gd name="connsiteX104" fmla="*/ 2082 w 10000"/>
                <a:gd name="connsiteY104" fmla="*/ 5731 h 10000"/>
                <a:gd name="connsiteX105" fmla="*/ 2100 w 10000"/>
                <a:gd name="connsiteY105" fmla="*/ 5346 h 10000"/>
                <a:gd name="connsiteX106" fmla="*/ 2125 w 10000"/>
                <a:gd name="connsiteY106" fmla="*/ 4910 h 10000"/>
                <a:gd name="connsiteX107" fmla="*/ 2143 w 10000"/>
                <a:gd name="connsiteY107" fmla="*/ 4615 h 10000"/>
                <a:gd name="connsiteX108" fmla="*/ 2161 w 10000"/>
                <a:gd name="connsiteY108" fmla="*/ 4462 h 10000"/>
                <a:gd name="connsiteX109" fmla="*/ 2186 w 10000"/>
                <a:gd name="connsiteY109" fmla="*/ 4423 h 10000"/>
                <a:gd name="connsiteX110" fmla="*/ 2204 w 10000"/>
                <a:gd name="connsiteY110" fmla="*/ 4397 h 10000"/>
                <a:gd name="connsiteX111" fmla="*/ 2222 w 10000"/>
                <a:gd name="connsiteY111" fmla="*/ 4179 h 10000"/>
                <a:gd name="connsiteX112" fmla="*/ 2240 w 10000"/>
                <a:gd name="connsiteY112" fmla="*/ 3731 h 10000"/>
                <a:gd name="connsiteX113" fmla="*/ 2258 w 10000"/>
                <a:gd name="connsiteY113" fmla="*/ 3000 h 10000"/>
                <a:gd name="connsiteX114" fmla="*/ 2287 w 10000"/>
                <a:gd name="connsiteY114" fmla="*/ 2513 h 10000"/>
                <a:gd name="connsiteX115" fmla="*/ 2305 w 10000"/>
                <a:gd name="connsiteY115" fmla="*/ 3026 h 10000"/>
                <a:gd name="connsiteX116" fmla="*/ 2323 w 10000"/>
                <a:gd name="connsiteY116" fmla="*/ 4590 h 10000"/>
                <a:gd name="connsiteX117" fmla="*/ 2341 w 10000"/>
                <a:gd name="connsiteY117" fmla="*/ 6397 h 10000"/>
                <a:gd name="connsiteX118" fmla="*/ 2359 w 10000"/>
                <a:gd name="connsiteY118" fmla="*/ 7192 h 10000"/>
                <a:gd name="connsiteX119" fmla="*/ 2385 w 10000"/>
                <a:gd name="connsiteY119" fmla="*/ 6910 h 10000"/>
                <a:gd name="connsiteX120" fmla="*/ 2403 w 10000"/>
                <a:gd name="connsiteY120" fmla="*/ 6179 h 10000"/>
                <a:gd name="connsiteX121" fmla="*/ 2421 w 10000"/>
                <a:gd name="connsiteY121" fmla="*/ 4936 h 10000"/>
                <a:gd name="connsiteX122" fmla="*/ 2449 w 10000"/>
                <a:gd name="connsiteY122" fmla="*/ 3603 h 10000"/>
                <a:gd name="connsiteX123" fmla="*/ 2464 w 10000"/>
                <a:gd name="connsiteY123" fmla="*/ 2872 h 10000"/>
                <a:gd name="connsiteX124" fmla="*/ 2482 w 10000"/>
                <a:gd name="connsiteY124" fmla="*/ 2231 h 10000"/>
                <a:gd name="connsiteX125" fmla="*/ 2500 w 10000"/>
                <a:gd name="connsiteY125" fmla="*/ 3064 h 10000"/>
                <a:gd name="connsiteX126" fmla="*/ 2518 w 10000"/>
                <a:gd name="connsiteY126" fmla="*/ 5577 h 10000"/>
                <a:gd name="connsiteX127" fmla="*/ 2547 w 10000"/>
                <a:gd name="connsiteY127" fmla="*/ 7359 h 10000"/>
                <a:gd name="connsiteX128" fmla="*/ 2565 w 10000"/>
                <a:gd name="connsiteY128" fmla="*/ 7128 h 10000"/>
                <a:gd name="connsiteX129" fmla="*/ 2590 w 10000"/>
                <a:gd name="connsiteY129" fmla="*/ 6372 h 10000"/>
                <a:gd name="connsiteX130" fmla="*/ 2608 w 10000"/>
                <a:gd name="connsiteY130" fmla="*/ 5538 h 10000"/>
                <a:gd name="connsiteX131" fmla="*/ 2626 w 10000"/>
                <a:gd name="connsiteY131" fmla="*/ 4654 h 10000"/>
                <a:gd name="connsiteX132" fmla="*/ 2644 w 10000"/>
                <a:gd name="connsiteY132" fmla="*/ 3987 h 10000"/>
                <a:gd name="connsiteX133" fmla="*/ 2662 w 10000"/>
                <a:gd name="connsiteY133" fmla="*/ 3410 h 10000"/>
                <a:gd name="connsiteX134" fmla="*/ 2680 w 10000"/>
                <a:gd name="connsiteY134" fmla="*/ 3885 h 10000"/>
                <a:gd name="connsiteX135" fmla="*/ 2698 w 10000"/>
                <a:gd name="connsiteY135" fmla="*/ 5987 h 10000"/>
                <a:gd name="connsiteX136" fmla="*/ 2727 w 10000"/>
                <a:gd name="connsiteY136" fmla="*/ 7679 h 10000"/>
                <a:gd name="connsiteX137" fmla="*/ 2742 w 10000"/>
                <a:gd name="connsiteY137" fmla="*/ 7641 h 10000"/>
                <a:gd name="connsiteX138" fmla="*/ 2760 w 10000"/>
                <a:gd name="connsiteY138" fmla="*/ 7103 h 10000"/>
                <a:gd name="connsiteX139" fmla="*/ 2778 w 10000"/>
                <a:gd name="connsiteY139" fmla="*/ 6500 h 10000"/>
                <a:gd name="connsiteX140" fmla="*/ 2807 w 10000"/>
                <a:gd name="connsiteY140" fmla="*/ 5962 h 10000"/>
                <a:gd name="connsiteX141" fmla="*/ 2825 w 10000"/>
                <a:gd name="connsiteY141" fmla="*/ 5321 h 10000"/>
                <a:gd name="connsiteX142" fmla="*/ 2843 w 10000"/>
                <a:gd name="connsiteY142" fmla="*/ 4744 h 10000"/>
                <a:gd name="connsiteX143" fmla="*/ 2868 w 10000"/>
                <a:gd name="connsiteY143" fmla="*/ 4051 h 10000"/>
                <a:gd name="connsiteX144" fmla="*/ 2886 w 10000"/>
                <a:gd name="connsiteY144" fmla="*/ 3372 h 10000"/>
                <a:gd name="connsiteX145" fmla="*/ 2904 w 10000"/>
                <a:gd name="connsiteY145" fmla="*/ 3667 h 10000"/>
                <a:gd name="connsiteX146" fmla="*/ 2922 w 10000"/>
                <a:gd name="connsiteY146" fmla="*/ 4295 h 10000"/>
                <a:gd name="connsiteX147" fmla="*/ 2940 w 10000"/>
                <a:gd name="connsiteY147" fmla="*/ 4808 h 10000"/>
                <a:gd name="connsiteX148" fmla="*/ 2958 w 10000"/>
                <a:gd name="connsiteY148" fmla="*/ 5667 h 10000"/>
                <a:gd name="connsiteX149" fmla="*/ 2987 w 10000"/>
                <a:gd name="connsiteY149" fmla="*/ 6205 h 10000"/>
                <a:gd name="connsiteX150" fmla="*/ 3005 w 10000"/>
                <a:gd name="connsiteY150" fmla="*/ 6141 h 10000"/>
                <a:gd name="connsiteX151" fmla="*/ 3019 w 10000"/>
                <a:gd name="connsiteY151" fmla="*/ 5705 h 10000"/>
                <a:gd name="connsiteX152" fmla="*/ 3048 w 10000"/>
                <a:gd name="connsiteY152" fmla="*/ 5154 h 10000"/>
                <a:gd name="connsiteX153" fmla="*/ 3066 w 10000"/>
                <a:gd name="connsiteY153" fmla="*/ 4526 h 10000"/>
                <a:gd name="connsiteX154" fmla="*/ 3084 w 10000"/>
                <a:gd name="connsiteY154" fmla="*/ 4590 h 10000"/>
                <a:gd name="connsiteX155" fmla="*/ 3102 w 10000"/>
                <a:gd name="connsiteY155" fmla="*/ 5321 h 10000"/>
                <a:gd name="connsiteX156" fmla="*/ 3128 w 10000"/>
                <a:gd name="connsiteY156" fmla="*/ 5962 h 10000"/>
                <a:gd name="connsiteX157" fmla="*/ 3146 w 10000"/>
                <a:gd name="connsiteY157" fmla="*/ 5859 h 10000"/>
                <a:gd name="connsiteX158" fmla="*/ 3164 w 10000"/>
                <a:gd name="connsiteY158" fmla="*/ 5064 h 10000"/>
                <a:gd name="connsiteX159" fmla="*/ 3182 w 10000"/>
                <a:gd name="connsiteY159" fmla="*/ 4359 h 10000"/>
                <a:gd name="connsiteX160" fmla="*/ 3211 w 10000"/>
                <a:gd name="connsiteY160" fmla="*/ 4013 h 10000"/>
                <a:gd name="connsiteX161" fmla="*/ 3229 w 10000"/>
                <a:gd name="connsiteY161" fmla="*/ 4333 h 10000"/>
                <a:gd name="connsiteX162" fmla="*/ 3247 w 10000"/>
                <a:gd name="connsiteY162" fmla="*/ 4936 h 10000"/>
                <a:gd name="connsiteX163" fmla="*/ 3265 w 10000"/>
                <a:gd name="connsiteY163" fmla="*/ 5603 h 10000"/>
                <a:gd name="connsiteX164" fmla="*/ 3283 w 10000"/>
                <a:gd name="connsiteY164" fmla="*/ 5705 h 10000"/>
                <a:gd name="connsiteX165" fmla="*/ 3308 w 10000"/>
                <a:gd name="connsiteY165" fmla="*/ 5449 h 10000"/>
                <a:gd name="connsiteX166" fmla="*/ 3326 w 10000"/>
                <a:gd name="connsiteY166" fmla="*/ 5103 h 10000"/>
                <a:gd name="connsiteX167" fmla="*/ 3344 w 10000"/>
                <a:gd name="connsiteY167" fmla="*/ 4359 h 10000"/>
                <a:gd name="connsiteX168" fmla="*/ 3362 w 10000"/>
                <a:gd name="connsiteY168" fmla="*/ 3731 h 10000"/>
                <a:gd name="connsiteX169" fmla="*/ 3380 w 10000"/>
                <a:gd name="connsiteY169" fmla="*/ 3923 h 10000"/>
                <a:gd name="connsiteX170" fmla="*/ 3405 w 10000"/>
                <a:gd name="connsiteY170" fmla="*/ 3500 h 10000"/>
                <a:gd name="connsiteX171" fmla="*/ 3424 w 10000"/>
                <a:gd name="connsiteY171" fmla="*/ 2615 h 10000"/>
                <a:gd name="connsiteX172" fmla="*/ 3452 w 10000"/>
                <a:gd name="connsiteY172" fmla="*/ 897 h 10000"/>
                <a:gd name="connsiteX173" fmla="*/ 3470 w 10000"/>
                <a:gd name="connsiteY173" fmla="*/ 1154 h 10000"/>
                <a:gd name="connsiteX174" fmla="*/ 3488 w 10000"/>
                <a:gd name="connsiteY174" fmla="*/ 3987 h 10000"/>
                <a:gd name="connsiteX175" fmla="*/ 3506 w 10000"/>
                <a:gd name="connsiteY175" fmla="*/ 7577 h 10000"/>
                <a:gd name="connsiteX176" fmla="*/ 3525 w 10000"/>
                <a:gd name="connsiteY176" fmla="*/ 9423 h 10000"/>
                <a:gd name="connsiteX177" fmla="*/ 3543 w 10000"/>
                <a:gd name="connsiteY177" fmla="*/ 9167 h 10000"/>
                <a:gd name="connsiteX178" fmla="*/ 3561 w 10000"/>
                <a:gd name="connsiteY178" fmla="*/ 7872 h 10000"/>
                <a:gd name="connsiteX179" fmla="*/ 3586 w 10000"/>
                <a:gd name="connsiteY179" fmla="*/ 6782 h 10000"/>
                <a:gd name="connsiteX180" fmla="*/ 3604 w 10000"/>
                <a:gd name="connsiteY180" fmla="*/ 5897 h 10000"/>
                <a:gd name="connsiteX181" fmla="*/ 3629 w 10000"/>
                <a:gd name="connsiteY181" fmla="*/ 5410 h 10000"/>
                <a:gd name="connsiteX182" fmla="*/ 3647 w 10000"/>
                <a:gd name="connsiteY182" fmla="*/ 5282 h 10000"/>
                <a:gd name="connsiteX183" fmla="*/ 3665 w 10000"/>
                <a:gd name="connsiteY183" fmla="*/ 5346 h 10000"/>
                <a:gd name="connsiteX184" fmla="*/ 3683 w 10000"/>
                <a:gd name="connsiteY184" fmla="*/ 5038 h 10000"/>
                <a:gd name="connsiteX185" fmla="*/ 3701 w 10000"/>
                <a:gd name="connsiteY185" fmla="*/ 4872 h 10000"/>
                <a:gd name="connsiteX186" fmla="*/ 3730 w 10000"/>
                <a:gd name="connsiteY186" fmla="*/ 4718 h 10000"/>
                <a:gd name="connsiteX187" fmla="*/ 3748 w 10000"/>
                <a:gd name="connsiteY187" fmla="*/ 4936 h 10000"/>
                <a:gd name="connsiteX188" fmla="*/ 3766 w 10000"/>
                <a:gd name="connsiteY188" fmla="*/ 5103 h 10000"/>
                <a:gd name="connsiteX189" fmla="*/ 3784 w 10000"/>
                <a:gd name="connsiteY189" fmla="*/ 5474 h 10000"/>
                <a:gd name="connsiteX190" fmla="*/ 3810 w 10000"/>
                <a:gd name="connsiteY190" fmla="*/ 5410 h 10000"/>
                <a:gd name="connsiteX191" fmla="*/ 3828 w 10000"/>
                <a:gd name="connsiteY191" fmla="*/ 5218 h 10000"/>
                <a:gd name="connsiteX192" fmla="*/ 3846 w 10000"/>
                <a:gd name="connsiteY192" fmla="*/ 5000 h 10000"/>
                <a:gd name="connsiteX193" fmla="*/ 3864 w 10000"/>
                <a:gd name="connsiteY193" fmla="*/ 4872 h 10000"/>
                <a:gd name="connsiteX194" fmla="*/ 3882 w 10000"/>
                <a:gd name="connsiteY194" fmla="*/ 4744 h 10000"/>
                <a:gd name="connsiteX195" fmla="*/ 3907 w 10000"/>
                <a:gd name="connsiteY195" fmla="*/ 4808 h 10000"/>
                <a:gd name="connsiteX196" fmla="*/ 3925 w 10000"/>
                <a:gd name="connsiteY196" fmla="*/ 4782 h 10000"/>
                <a:gd name="connsiteX197" fmla="*/ 3943 w 10000"/>
                <a:gd name="connsiteY197" fmla="*/ 4590 h 10000"/>
                <a:gd name="connsiteX198" fmla="*/ 3961 w 10000"/>
                <a:gd name="connsiteY198" fmla="*/ 4654 h 10000"/>
                <a:gd name="connsiteX199" fmla="*/ 3990 w 10000"/>
                <a:gd name="connsiteY199" fmla="*/ 4782 h 10000"/>
                <a:gd name="connsiteX200" fmla="*/ 4008 w 10000"/>
                <a:gd name="connsiteY200" fmla="*/ 4872 h 10000"/>
                <a:gd name="connsiteX201" fmla="*/ 4026 w 10000"/>
                <a:gd name="connsiteY201" fmla="*/ 4179 h 10000"/>
                <a:gd name="connsiteX202" fmla="*/ 4051 w 10000"/>
                <a:gd name="connsiteY202" fmla="*/ 2423 h 10000"/>
                <a:gd name="connsiteX203" fmla="*/ 4069 w 10000"/>
                <a:gd name="connsiteY203" fmla="*/ 923 h 10000"/>
                <a:gd name="connsiteX204" fmla="*/ 4087 w 10000"/>
                <a:gd name="connsiteY204" fmla="*/ 0 h 10000"/>
                <a:gd name="connsiteX205" fmla="*/ 4105 w 10000"/>
                <a:gd name="connsiteY205" fmla="*/ 1051 h 10000"/>
                <a:gd name="connsiteX206" fmla="*/ 4123 w 10000"/>
                <a:gd name="connsiteY206" fmla="*/ 4487 h 10000"/>
                <a:gd name="connsiteX207" fmla="*/ 4141 w 10000"/>
                <a:gd name="connsiteY207" fmla="*/ 7705 h 10000"/>
                <a:gd name="connsiteX208" fmla="*/ 4167 w 10000"/>
                <a:gd name="connsiteY208" fmla="*/ 9397 h 10000"/>
                <a:gd name="connsiteX209" fmla="*/ 4185 w 10000"/>
                <a:gd name="connsiteY209" fmla="*/ 9397 h 10000"/>
                <a:gd name="connsiteX210" fmla="*/ 4203 w 10000"/>
                <a:gd name="connsiteY210" fmla="*/ 8436 h 10000"/>
                <a:gd name="connsiteX211" fmla="*/ 4232 w 10000"/>
                <a:gd name="connsiteY211" fmla="*/ 7679 h 10000"/>
                <a:gd name="connsiteX212" fmla="*/ 4250 w 10000"/>
                <a:gd name="connsiteY212" fmla="*/ 7231 h 10000"/>
                <a:gd name="connsiteX213" fmla="*/ 4268 w 10000"/>
                <a:gd name="connsiteY213" fmla="*/ 6436 h 10000"/>
                <a:gd name="connsiteX214" fmla="*/ 4286 w 10000"/>
                <a:gd name="connsiteY214" fmla="*/ 5538 h 10000"/>
                <a:gd name="connsiteX215" fmla="*/ 4304 w 10000"/>
                <a:gd name="connsiteY215" fmla="*/ 4872 h 10000"/>
                <a:gd name="connsiteX216" fmla="*/ 4329 w 10000"/>
                <a:gd name="connsiteY216" fmla="*/ 4423 h 10000"/>
                <a:gd name="connsiteX217" fmla="*/ 4347 w 10000"/>
                <a:gd name="connsiteY217" fmla="*/ 4462 h 10000"/>
                <a:gd name="connsiteX218" fmla="*/ 4365 w 10000"/>
                <a:gd name="connsiteY218" fmla="*/ 3885 h 10000"/>
                <a:gd name="connsiteX219" fmla="*/ 4383 w 10000"/>
                <a:gd name="connsiteY219" fmla="*/ 2744 h 10000"/>
                <a:gd name="connsiteX220" fmla="*/ 4401 w 10000"/>
                <a:gd name="connsiteY220" fmla="*/ 1949 h 10000"/>
                <a:gd name="connsiteX221" fmla="*/ 4426 w 10000"/>
                <a:gd name="connsiteY221" fmla="*/ 2897 h 10000"/>
                <a:gd name="connsiteX222" fmla="*/ 4444 w 10000"/>
                <a:gd name="connsiteY222" fmla="*/ 5833 h 10000"/>
                <a:gd name="connsiteX223" fmla="*/ 4473 w 10000"/>
                <a:gd name="connsiteY223" fmla="*/ 8000 h 10000"/>
                <a:gd name="connsiteX224" fmla="*/ 4491 w 10000"/>
                <a:gd name="connsiteY224" fmla="*/ 8090 h 10000"/>
                <a:gd name="connsiteX225" fmla="*/ 4509 w 10000"/>
                <a:gd name="connsiteY225" fmla="*/ 7103 h 10000"/>
                <a:gd name="connsiteX226" fmla="*/ 4527 w 10000"/>
                <a:gd name="connsiteY226" fmla="*/ 6205 h 10000"/>
                <a:gd name="connsiteX227" fmla="*/ 4545 w 10000"/>
                <a:gd name="connsiteY227" fmla="*/ 5641 h 10000"/>
                <a:gd name="connsiteX228" fmla="*/ 4563 w 10000"/>
                <a:gd name="connsiteY228" fmla="*/ 5321 h 10000"/>
                <a:gd name="connsiteX229" fmla="*/ 4589 w 10000"/>
                <a:gd name="connsiteY229" fmla="*/ 5154 h 10000"/>
                <a:gd name="connsiteX230" fmla="*/ 4607 w 10000"/>
                <a:gd name="connsiteY230" fmla="*/ 4872 h 10000"/>
                <a:gd name="connsiteX231" fmla="*/ 4625 w 10000"/>
                <a:gd name="connsiteY231" fmla="*/ 4526 h 10000"/>
                <a:gd name="connsiteX232" fmla="*/ 4654 w 10000"/>
                <a:gd name="connsiteY232" fmla="*/ 4333 h 10000"/>
                <a:gd name="connsiteX233" fmla="*/ 4672 w 10000"/>
                <a:gd name="connsiteY233" fmla="*/ 4115 h 10000"/>
                <a:gd name="connsiteX234" fmla="*/ 4686 w 10000"/>
                <a:gd name="connsiteY234" fmla="*/ 3859 h 10000"/>
                <a:gd name="connsiteX235" fmla="*/ 4704 w 10000"/>
                <a:gd name="connsiteY235" fmla="*/ 3692 h 10000"/>
                <a:gd name="connsiteX236" fmla="*/ 4722 w 10000"/>
                <a:gd name="connsiteY236" fmla="*/ 3603 h 10000"/>
                <a:gd name="connsiteX237" fmla="*/ 4751 w 10000"/>
                <a:gd name="connsiteY237" fmla="*/ 3821 h 10000"/>
                <a:gd name="connsiteX238" fmla="*/ 4769 w 10000"/>
                <a:gd name="connsiteY238" fmla="*/ 4590 h 10000"/>
                <a:gd name="connsiteX239" fmla="*/ 4787 w 10000"/>
                <a:gd name="connsiteY239" fmla="*/ 5103 h 10000"/>
                <a:gd name="connsiteX240" fmla="*/ 4805 w 10000"/>
                <a:gd name="connsiteY240" fmla="*/ 5346 h 10000"/>
                <a:gd name="connsiteX241" fmla="*/ 4830 w 10000"/>
                <a:gd name="connsiteY241" fmla="*/ 5474 h 10000"/>
                <a:gd name="connsiteX242" fmla="*/ 4848 w 10000"/>
                <a:gd name="connsiteY242" fmla="*/ 5538 h 10000"/>
                <a:gd name="connsiteX243" fmla="*/ 4867 w 10000"/>
                <a:gd name="connsiteY243" fmla="*/ 5513 h 10000"/>
                <a:gd name="connsiteX244" fmla="*/ 4885 w 10000"/>
                <a:gd name="connsiteY244" fmla="*/ 5218 h 10000"/>
                <a:gd name="connsiteX245" fmla="*/ 4913 w 10000"/>
                <a:gd name="connsiteY245" fmla="*/ 4744 h 10000"/>
                <a:gd name="connsiteX246" fmla="*/ 4931 w 10000"/>
                <a:gd name="connsiteY246" fmla="*/ 4397 h 10000"/>
                <a:gd name="connsiteX247" fmla="*/ 4949 w 10000"/>
                <a:gd name="connsiteY247" fmla="*/ 3821 h 10000"/>
                <a:gd name="connsiteX248" fmla="*/ 4964 w 10000"/>
                <a:gd name="connsiteY248" fmla="*/ 3372 h 10000"/>
                <a:gd name="connsiteX249" fmla="*/ 4982 w 10000"/>
                <a:gd name="connsiteY249" fmla="*/ 3372 h 10000"/>
                <a:gd name="connsiteX250" fmla="*/ 5000 w 10000"/>
                <a:gd name="connsiteY250" fmla="*/ 3795 h 10000"/>
                <a:gd name="connsiteX251" fmla="*/ 5029 w 10000"/>
                <a:gd name="connsiteY251" fmla="*/ 5192 h 10000"/>
                <a:gd name="connsiteX252" fmla="*/ 5054 w 10000"/>
                <a:gd name="connsiteY252" fmla="*/ 6436 h 10000"/>
                <a:gd name="connsiteX253" fmla="*/ 5072 w 10000"/>
                <a:gd name="connsiteY253" fmla="*/ 7321 h 10000"/>
                <a:gd name="connsiteX254" fmla="*/ 5090 w 10000"/>
                <a:gd name="connsiteY254" fmla="*/ 7359 h 10000"/>
                <a:gd name="connsiteX255" fmla="*/ 5108 w 10000"/>
                <a:gd name="connsiteY255" fmla="*/ 6846 h 10000"/>
                <a:gd name="connsiteX256" fmla="*/ 5126 w 10000"/>
                <a:gd name="connsiteY256" fmla="*/ 6179 h 10000"/>
                <a:gd name="connsiteX257" fmla="*/ 5144 w 10000"/>
                <a:gd name="connsiteY257" fmla="*/ 5897 h 10000"/>
                <a:gd name="connsiteX258" fmla="*/ 5162 w 10000"/>
                <a:gd name="connsiteY258" fmla="*/ 5538 h 10000"/>
                <a:gd name="connsiteX259" fmla="*/ 5191 w 10000"/>
                <a:gd name="connsiteY259" fmla="*/ 4590 h 10000"/>
                <a:gd name="connsiteX260" fmla="*/ 5209 w 10000"/>
                <a:gd name="connsiteY260" fmla="*/ 3064 h 10000"/>
                <a:gd name="connsiteX261" fmla="*/ 5227 w 10000"/>
                <a:gd name="connsiteY261" fmla="*/ 2615 h 10000"/>
                <a:gd name="connsiteX262" fmla="*/ 5253 w 10000"/>
                <a:gd name="connsiteY262" fmla="*/ 3474 h 10000"/>
                <a:gd name="connsiteX263" fmla="*/ 5271 w 10000"/>
                <a:gd name="connsiteY263" fmla="*/ 4359 h 10000"/>
                <a:gd name="connsiteX264" fmla="*/ 5289 w 10000"/>
                <a:gd name="connsiteY264" fmla="*/ 5321 h 10000"/>
                <a:gd name="connsiteX265" fmla="*/ 5307 w 10000"/>
                <a:gd name="connsiteY265" fmla="*/ 7013 h 10000"/>
                <a:gd name="connsiteX266" fmla="*/ 5332 w 10000"/>
                <a:gd name="connsiteY266" fmla="*/ 8179 h 10000"/>
                <a:gd name="connsiteX267" fmla="*/ 5350 w 10000"/>
                <a:gd name="connsiteY267" fmla="*/ 8115 h 10000"/>
                <a:gd name="connsiteX268" fmla="*/ 5368 w 10000"/>
                <a:gd name="connsiteY268" fmla="*/ 7256 h 10000"/>
                <a:gd name="connsiteX269" fmla="*/ 5386 w 10000"/>
                <a:gd name="connsiteY269" fmla="*/ 6269 h 10000"/>
                <a:gd name="connsiteX270" fmla="*/ 5404 w 10000"/>
                <a:gd name="connsiteY270" fmla="*/ 5410 h 10000"/>
                <a:gd name="connsiteX271" fmla="*/ 5422 w 10000"/>
                <a:gd name="connsiteY271" fmla="*/ 4974 h 10000"/>
                <a:gd name="connsiteX272" fmla="*/ 5451 w 10000"/>
                <a:gd name="connsiteY272" fmla="*/ 4551 h 10000"/>
                <a:gd name="connsiteX273" fmla="*/ 5469 w 10000"/>
                <a:gd name="connsiteY273" fmla="*/ 4231 h 10000"/>
                <a:gd name="connsiteX274" fmla="*/ 5487 w 10000"/>
                <a:gd name="connsiteY274" fmla="*/ 3885 h 10000"/>
                <a:gd name="connsiteX275" fmla="*/ 5512 w 10000"/>
                <a:gd name="connsiteY275" fmla="*/ 3667 h 10000"/>
                <a:gd name="connsiteX276" fmla="*/ 5530 w 10000"/>
                <a:gd name="connsiteY276" fmla="*/ 3218 h 10000"/>
                <a:gd name="connsiteX277" fmla="*/ 5548 w 10000"/>
                <a:gd name="connsiteY277" fmla="*/ 3192 h 10000"/>
                <a:gd name="connsiteX278" fmla="*/ 5566 w 10000"/>
                <a:gd name="connsiteY278" fmla="*/ 3731 h 10000"/>
                <a:gd name="connsiteX279" fmla="*/ 5592 w 10000"/>
                <a:gd name="connsiteY279" fmla="*/ 4615 h 10000"/>
                <a:gd name="connsiteX280" fmla="*/ 5610 w 10000"/>
                <a:gd name="connsiteY280" fmla="*/ 5321 h 10000"/>
                <a:gd name="connsiteX281" fmla="*/ 5628 w 10000"/>
                <a:gd name="connsiteY281" fmla="*/ 5731 h 10000"/>
                <a:gd name="connsiteX282" fmla="*/ 5657 w 10000"/>
                <a:gd name="connsiteY282" fmla="*/ 6090 h 10000"/>
                <a:gd name="connsiteX283" fmla="*/ 5675 w 10000"/>
                <a:gd name="connsiteY283" fmla="*/ 6026 h 10000"/>
                <a:gd name="connsiteX284" fmla="*/ 5693 w 10000"/>
                <a:gd name="connsiteY284" fmla="*/ 5321 h 10000"/>
                <a:gd name="connsiteX285" fmla="*/ 5711 w 10000"/>
                <a:gd name="connsiteY285" fmla="*/ 4397 h 10000"/>
                <a:gd name="connsiteX286" fmla="*/ 5729 w 10000"/>
                <a:gd name="connsiteY286" fmla="*/ 4077 h 10000"/>
                <a:gd name="connsiteX287" fmla="*/ 5747 w 10000"/>
                <a:gd name="connsiteY287" fmla="*/ 4051 h 10000"/>
                <a:gd name="connsiteX288" fmla="*/ 5772 w 10000"/>
                <a:gd name="connsiteY288" fmla="*/ 4974 h 10000"/>
                <a:gd name="connsiteX289" fmla="*/ 5790 w 10000"/>
                <a:gd name="connsiteY289" fmla="*/ 5897 h 10000"/>
                <a:gd name="connsiteX290" fmla="*/ 5808 w 10000"/>
                <a:gd name="connsiteY290" fmla="*/ 5795 h 10000"/>
                <a:gd name="connsiteX291" fmla="*/ 5826 w 10000"/>
                <a:gd name="connsiteY291" fmla="*/ 5321 h 10000"/>
                <a:gd name="connsiteX292" fmla="*/ 5851 w 10000"/>
                <a:gd name="connsiteY292" fmla="*/ 5064 h 10000"/>
                <a:gd name="connsiteX293" fmla="*/ 5869 w 10000"/>
                <a:gd name="connsiteY293" fmla="*/ 5321 h 10000"/>
                <a:gd name="connsiteX294" fmla="*/ 5887 w 10000"/>
                <a:gd name="connsiteY294" fmla="*/ 5154 h 10000"/>
                <a:gd name="connsiteX295" fmla="*/ 5905 w 10000"/>
                <a:gd name="connsiteY295" fmla="*/ 4936 h 10000"/>
                <a:gd name="connsiteX296" fmla="*/ 5934 w 10000"/>
                <a:gd name="connsiteY296" fmla="*/ 4462 h 10000"/>
                <a:gd name="connsiteX297" fmla="*/ 6068 w 10000"/>
                <a:gd name="connsiteY297" fmla="*/ 4846 h 10000"/>
                <a:gd name="connsiteX298" fmla="*/ 6093 w 10000"/>
                <a:gd name="connsiteY298" fmla="*/ 4487 h 10000"/>
                <a:gd name="connsiteX299" fmla="*/ 6194 w 10000"/>
                <a:gd name="connsiteY299" fmla="*/ 4013 h 10000"/>
                <a:gd name="connsiteX300" fmla="*/ 6212 w 10000"/>
                <a:gd name="connsiteY300" fmla="*/ 3064 h 10000"/>
                <a:gd name="connsiteX301" fmla="*/ 6273 w 10000"/>
                <a:gd name="connsiteY301" fmla="*/ 5923 h 10000"/>
                <a:gd name="connsiteX302" fmla="*/ 6291 w 10000"/>
                <a:gd name="connsiteY302" fmla="*/ 7321 h 10000"/>
                <a:gd name="connsiteX303" fmla="*/ 6310 w 10000"/>
                <a:gd name="connsiteY303" fmla="*/ 7641 h 10000"/>
                <a:gd name="connsiteX304" fmla="*/ 6328 w 10000"/>
                <a:gd name="connsiteY304" fmla="*/ 7359 h 10000"/>
                <a:gd name="connsiteX305" fmla="*/ 6346 w 10000"/>
                <a:gd name="connsiteY305" fmla="*/ 5833 h 10000"/>
                <a:gd name="connsiteX306" fmla="*/ 6454 w 10000"/>
                <a:gd name="connsiteY306" fmla="*/ 6436 h 10000"/>
                <a:gd name="connsiteX307" fmla="*/ 6472 w 10000"/>
                <a:gd name="connsiteY307" fmla="*/ 8628 h 10000"/>
                <a:gd name="connsiteX308" fmla="*/ 6490 w 10000"/>
                <a:gd name="connsiteY308" fmla="*/ 9077 h 10000"/>
                <a:gd name="connsiteX309" fmla="*/ 6515 w 10000"/>
                <a:gd name="connsiteY309" fmla="*/ 8603 h 10000"/>
                <a:gd name="connsiteX310" fmla="*/ 6533 w 10000"/>
                <a:gd name="connsiteY310" fmla="*/ 7679 h 10000"/>
                <a:gd name="connsiteX311" fmla="*/ 6551 w 10000"/>
                <a:gd name="connsiteY311" fmla="*/ 6846 h 10000"/>
                <a:gd name="connsiteX312" fmla="*/ 6569 w 10000"/>
                <a:gd name="connsiteY312" fmla="*/ 6090 h 10000"/>
                <a:gd name="connsiteX313" fmla="*/ 6587 w 10000"/>
                <a:gd name="connsiteY313" fmla="*/ 5128 h 10000"/>
                <a:gd name="connsiteX314" fmla="*/ 6605 w 10000"/>
                <a:gd name="connsiteY314" fmla="*/ 4013 h 10000"/>
                <a:gd name="connsiteX315" fmla="*/ 6955 w 10000"/>
                <a:gd name="connsiteY315" fmla="*/ 5513 h 10000"/>
                <a:gd name="connsiteX316" fmla="*/ 6973 w 10000"/>
                <a:gd name="connsiteY316" fmla="*/ 6051 h 10000"/>
                <a:gd name="connsiteX317" fmla="*/ 6991 w 10000"/>
                <a:gd name="connsiteY317" fmla="*/ 5897 h 10000"/>
                <a:gd name="connsiteX318" fmla="*/ 7009 w 10000"/>
                <a:gd name="connsiteY318" fmla="*/ 5577 h 10000"/>
                <a:gd name="connsiteX319" fmla="*/ 7027 w 10000"/>
                <a:gd name="connsiteY319" fmla="*/ 5321 h 10000"/>
                <a:gd name="connsiteX320" fmla="*/ 7053 w 10000"/>
                <a:gd name="connsiteY320" fmla="*/ 4936 h 10000"/>
                <a:gd name="connsiteX321" fmla="*/ 7071 w 10000"/>
                <a:gd name="connsiteY321" fmla="*/ 4654 h 10000"/>
                <a:gd name="connsiteX322" fmla="*/ 7089 w 10000"/>
                <a:gd name="connsiteY322" fmla="*/ 4526 h 10000"/>
                <a:gd name="connsiteX323" fmla="*/ 7118 w 10000"/>
                <a:gd name="connsiteY323" fmla="*/ 4487 h 10000"/>
                <a:gd name="connsiteX324" fmla="*/ 7136 w 10000"/>
                <a:gd name="connsiteY324" fmla="*/ 4590 h 10000"/>
                <a:gd name="connsiteX325" fmla="*/ 7154 w 10000"/>
                <a:gd name="connsiteY325" fmla="*/ 5218 h 10000"/>
                <a:gd name="connsiteX326" fmla="*/ 7168 w 10000"/>
                <a:gd name="connsiteY326" fmla="*/ 5218 h 10000"/>
                <a:gd name="connsiteX327" fmla="*/ 7186 w 10000"/>
                <a:gd name="connsiteY327" fmla="*/ 4654 h 10000"/>
                <a:gd name="connsiteX328" fmla="*/ 7215 w 10000"/>
                <a:gd name="connsiteY328" fmla="*/ 4423 h 10000"/>
                <a:gd name="connsiteX329" fmla="*/ 7233 w 10000"/>
                <a:gd name="connsiteY329" fmla="*/ 4654 h 10000"/>
                <a:gd name="connsiteX330" fmla="*/ 7251 w 10000"/>
                <a:gd name="connsiteY330" fmla="*/ 5154 h 10000"/>
                <a:gd name="connsiteX331" fmla="*/ 7276 w 10000"/>
                <a:gd name="connsiteY331" fmla="*/ 5731 h 10000"/>
                <a:gd name="connsiteX332" fmla="*/ 7294 w 10000"/>
                <a:gd name="connsiteY332" fmla="*/ 6051 h 10000"/>
                <a:gd name="connsiteX333" fmla="*/ 7312 w 10000"/>
                <a:gd name="connsiteY333" fmla="*/ 5962 h 10000"/>
                <a:gd name="connsiteX334" fmla="*/ 7330 w 10000"/>
                <a:gd name="connsiteY334" fmla="*/ 5897 h 10000"/>
                <a:gd name="connsiteX335" fmla="*/ 7348 w 10000"/>
                <a:gd name="connsiteY335" fmla="*/ 5321 h 10000"/>
                <a:gd name="connsiteX336" fmla="*/ 7367 w 10000"/>
                <a:gd name="connsiteY336" fmla="*/ 4679 h 10000"/>
                <a:gd name="connsiteX337" fmla="*/ 7395 w 10000"/>
                <a:gd name="connsiteY337" fmla="*/ 4115 h 10000"/>
                <a:gd name="connsiteX338" fmla="*/ 7413 w 10000"/>
                <a:gd name="connsiteY338" fmla="*/ 3474 h 10000"/>
                <a:gd name="connsiteX339" fmla="*/ 7431 w 10000"/>
                <a:gd name="connsiteY339" fmla="*/ 3410 h 10000"/>
                <a:gd name="connsiteX340" fmla="*/ 7446 w 10000"/>
                <a:gd name="connsiteY340" fmla="*/ 4808 h 10000"/>
                <a:gd name="connsiteX341" fmla="*/ 7475 w 10000"/>
                <a:gd name="connsiteY341" fmla="*/ 6090 h 10000"/>
                <a:gd name="connsiteX342" fmla="*/ 7493 w 10000"/>
                <a:gd name="connsiteY342" fmla="*/ 5833 h 10000"/>
                <a:gd name="connsiteX343" fmla="*/ 7511 w 10000"/>
                <a:gd name="connsiteY343" fmla="*/ 4359 h 10000"/>
                <a:gd name="connsiteX344" fmla="*/ 7536 w 10000"/>
                <a:gd name="connsiteY344" fmla="*/ 2705 h 10000"/>
                <a:gd name="connsiteX345" fmla="*/ 7554 w 10000"/>
                <a:gd name="connsiteY345" fmla="*/ 1974 h 10000"/>
                <a:gd name="connsiteX346" fmla="*/ 7572 w 10000"/>
                <a:gd name="connsiteY346" fmla="*/ 4013 h 10000"/>
                <a:gd name="connsiteX347" fmla="*/ 7590 w 10000"/>
                <a:gd name="connsiteY347" fmla="*/ 6372 h 10000"/>
                <a:gd name="connsiteX348" fmla="*/ 7608 w 10000"/>
                <a:gd name="connsiteY348" fmla="*/ 7808 h 10000"/>
                <a:gd name="connsiteX349" fmla="*/ 7626 w 10000"/>
                <a:gd name="connsiteY349" fmla="*/ 7577 h 10000"/>
                <a:gd name="connsiteX350" fmla="*/ 7655 w 10000"/>
                <a:gd name="connsiteY350" fmla="*/ 7295 h 10000"/>
                <a:gd name="connsiteX351" fmla="*/ 7673 w 10000"/>
                <a:gd name="connsiteY351" fmla="*/ 7321 h 10000"/>
                <a:gd name="connsiteX352" fmla="*/ 7691 w 10000"/>
                <a:gd name="connsiteY352" fmla="*/ 7551 h 10000"/>
                <a:gd name="connsiteX353" fmla="*/ 7716 w 10000"/>
                <a:gd name="connsiteY353" fmla="*/ 7679 h 10000"/>
                <a:gd name="connsiteX354" fmla="*/ 7734 w 10000"/>
                <a:gd name="connsiteY354" fmla="*/ 7231 h 10000"/>
                <a:gd name="connsiteX355" fmla="*/ 7753 w 10000"/>
                <a:gd name="connsiteY355" fmla="*/ 6526 h 10000"/>
                <a:gd name="connsiteX356" fmla="*/ 7771 w 10000"/>
                <a:gd name="connsiteY356" fmla="*/ 5859 h 10000"/>
                <a:gd name="connsiteX357" fmla="*/ 7796 w 10000"/>
                <a:gd name="connsiteY357" fmla="*/ 5154 h 10000"/>
                <a:gd name="connsiteX358" fmla="*/ 7814 w 10000"/>
                <a:gd name="connsiteY358" fmla="*/ 4615 h 10000"/>
                <a:gd name="connsiteX359" fmla="*/ 7832 w 10000"/>
                <a:gd name="connsiteY359" fmla="*/ 3949 h 10000"/>
                <a:gd name="connsiteX360" fmla="*/ 7850 w 10000"/>
                <a:gd name="connsiteY360" fmla="*/ 3474 h 10000"/>
                <a:gd name="connsiteX361" fmla="*/ 7868 w 10000"/>
                <a:gd name="connsiteY361" fmla="*/ 2936 h 10000"/>
                <a:gd name="connsiteX362" fmla="*/ 7897 w 10000"/>
                <a:gd name="connsiteY362" fmla="*/ 2808 h 10000"/>
                <a:gd name="connsiteX363" fmla="*/ 7915 w 10000"/>
                <a:gd name="connsiteY363" fmla="*/ 3474 h 10000"/>
                <a:gd name="connsiteX364" fmla="*/ 7933 w 10000"/>
                <a:gd name="connsiteY364" fmla="*/ 4462 h 10000"/>
                <a:gd name="connsiteX365" fmla="*/ 7951 w 10000"/>
                <a:gd name="connsiteY365" fmla="*/ 4590 h 10000"/>
                <a:gd name="connsiteX366" fmla="*/ 7976 w 10000"/>
                <a:gd name="connsiteY366" fmla="*/ 4333 h 10000"/>
                <a:gd name="connsiteX367" fmla="*/ 7994 w 10000"/>
                <a:gd name="connsiteY367" fmla="*/ 4295 h 10000"/>
                <a:gd name="connsiteX368" fmla="*/ 8012 w 10000"/>
                <a:gd name="connsiteY368" fmla="*/ 4205 h 10000"/>
                <a:gd name="connsiteX369" fmla="*/ 8030 w 10000"/>
                <a:gd name="connsiteY369" fmla="*/ 3949 h 10000"/>
                <a:gd name="connsiteX370" fmla="*/ 8048 w 10000"/>
                <a:gd name="connsiteY370" fmla="*/ 4654 h 10000"/>
                <a:gd name="connsiteX371" fmla="*/ 8074 w 10000"/>
                <a:gd name="connsiteY371" fmla="*/ 5282 h 10000"/>
                <a:gd name="connsiteX372" fmla="*/ 8092 w 10000"/>
                <a:gd name="connsiteY372" fmla="*/ 6051 h 10000"/>
                <a:gd name="connsiteX373" fmla="*/ 8120 w 10000"/>
                <a:gd name="connsiteY373" fmla="*/ 6718 h 10000"/>
                <a:gd name="connsiteX374" fmla="*/ 8139 w 10000"/>
                <a:gd name="connsiteY374" fmla="*/ 6821 h 10000"/>
                <a:gd name="connsiteX375" fmla="*/ 8157 w 10000"/>
                <a:gd name="connsiteY375" fmla="*/ 6462 h 10000"/>
                <a:gd name="connsiteX376" fmla="*/ 8175 w 10000"/>
                <a:gd name="connsiteY376" fmla="*/ 5321 h 10000"/>
                <a:gd name="connsiteX377" fmla="*/ 8193 w 10000"/>
                <a:gd name="connsiteY377" fmla="*/ 2769 h 10000"/>
                <a:gd name="connsiteX378" fmla="*/ 8211 w 10000"/>
                <a:gd name="connsiteY378" fmla="*/ 1244 h 10000"/>
                <a:gd name="connsiteX379" fmla="*/ 8229 w 10000"/>
                <a:gd name="connsiteY379" fmla="*/ 962 h 10000"/>
                <a:gd name="connsiteX380" fmla="*/ 8254 w 10000"/>
                <a:gd name="connsiteY380" fmla="*/ 3603 h 10000"/>
                <a:gd name="connsiteX381" fmla="*/ 8272 w 10000"/>
                <a:gd name="connsiteY381" fmla="*/ 6846 h 10000"/>
                <a:gd name="connsiteX382" fmla="*/ 8297 w 10000"/>
                <a:gd name="connsiteY382" fmla="*/ 8282 h 10000"/>
                <a:gd name="connsiteX383" fmla="*/ 8315 w 10000"/>
                <a:gd name="connsiteY383" fmla="*/ 8218 h 10000"/>
                <a:gd name="connsiteX384" fmla="*/ 8333 w 10000"/>
                <a:gd name="connsiteY384" fmla="*/ 7679 h 10000"/>
                <a:gd name="connsiteX385" fmla="*/ 8351 w 10000"/>
                <a:gd name="connsiteY385" fmla="*/ 7038 h 10000"/>
                <a:gd name="connsiteX386" fmla="*/ 8369 w 10000"/>
                <a:gd name="connsiteY386" fmla="*/ 6436 h 10000"/>
                <a:gd name="connsiteX387" fmla="*/ 8398 w 10000"/>
                <a:gd name="connsiteY387" fmla="*/ 6115 h 10000"/>
                <a:gd name="connsiteX388" fmla="*/ 8416 w 10000"/>
                <a:gd name="connsiteY388" fmla="*/ 5833 h 10000"/>
                <a:gd name="connsiteX389" fmla="*/ 8434 w 10000"/>
                <a:gd name="connsiteY389" fmla="*/ 5449 h 10000"/>
                <a:gd name="connsiteX390" fmla="*/ 8452 w 10000"/>
                <a:gd name="connsiteY390" fmla="*/ 4872 h 10000"/>
                <a:gd name="connsiteX391" fmla="*/ 8470 w 10000"/>
                <a:gd name="connsiteY391" fmla="*/ 4333 h 10000"/>
                <a:gd name="connsiteX392" fmla="*/ 8496 w 10000"/>
                <a:gd name="connsiteY392" fmla="*/ 3795 h 10000"/>
                <a:gd name="connsiteX393" fmla="*/ 8514 w 10000"/>
                <a:gd name="connsiteY393" fmla="*/ 3538 h 10000"/>
                <a:gd name="connsiteX394" fmla="*/ 8532 w 10000"/>
                <a:gd name="connsiteY394" fmla="*/ 3244 h 10000"/>
                <a:gd name="connsiteX395" fmla="*/ 8557 w 10000"/>
                <a:gd name="connsiteY395" fmla="*/ 3372 h 10000"/>
                <a:gd name="connsiteX396" fmla="*/ 8575 w 10000"/>
                <a:gd name="connsiteY396" fmla="*/ 3244 h 10000"/>
                <a:gd name="connsiteX397" fmla="*/ 8593 w 10000"/>
                <a:gd name="connsiteY397" fmla="*/ 2513 h 10000"/>
                <a:gd name="connsiteX398" fmla="*/ 8611 w 10000"/>
                <a:gd name="connsiteY398" fmla="*/ 2897 h 10000"/>
                <a:gd name="connsiteX399" fmla="*/ 8629 w 10000"/>
                <a:gd name="connsiteY399" fmla="*/ 5128 h 10000"/>
                <a:gd name="connsiteX400" fmla="*/ 8658 w 10000"/>
                <a:gd name="connsiteY400" fmla="*/ 6846 h 10000"/>
                <a:gd name="connsiteX401" fmla="*/ 8676 w 10000"/>
                <a:gd name="connsiteY401" fmla="*/ 7038 h 10000"/>
                <a:gd name="connsiteX402" fmla="*/ 8694 w 10000"/>
                <a:gd name="connsiteY402" fmla="*/ 6821 h 10000"/>
                <a:gd name="connsiteX403" fmla="*/ 8719 w 10000"/>
                <a:gd name="connsiteY403" fmla="*/ 6051 h 10000"/>
                <a:gd name="connsiteX404" fmla="*/ 8737 w 10000"/>
                <a:gd name="connsiteY404" fmla="*/ 4974 h 10000"/>
                <a:gd name="connsiteX405" fmla="*/ 8755 w 10000"/>
                <a:gd name="connsiteY405" fmla="*/ 3885 h 10000"/>
                <a:gd name="connsiteX406" fmla="*/ 8773 w 10000"/>
                <a:gd name="connsiteY406" fmla="*/ 3795 h 10000"/>
                <a:gd name="connsiteX407" fmla="*/ 8791 w 10000"/>
                <a:gd name="connsiteY407" fmla="*/ 4910 h 10000"/>
                <a:gd name="connsiteX408" fmla="*/ 8810 w 10000"/>
                <a:gd name="connsiteY408" fmla="*/ 6590 h 10000"/>
                <a:gd name="connsiteX409" fmla="*/ 8835 w 10000"/>
                <a:gd name="connsiteY409" fmla="*/ 7705 h 10000"/>
                <a:gd name="connsiteX410" fmla="*/ 8853 w 10000"/>
                <a:gd name="connsiteY410" fmla="*/ 7641 h 10000"/>
                <a:gd name="connsiteX411" fmla="*/ 8871 w 10000"/>
                <a:gd name="connsiteY411" fmla="*/ 6974 h 10000"/>
                <a:gd name="connsiteX412" fmla="*/ 8889 w 10000"/>
                <a:gd name="connsiteY412" fmla="*/ 6244 h 10000"/>
                <a:gd name="connsiteX413" fmla="*/ 8918 w 10000"/>
                <a:gd name="connsiteY413" fmla="*/ 5667 h 10000"/>
                <a:gd name="connsiteX414" fmla="*/ 8936 w 10000"/>
                <a:gd name="connsiteY414" fmla="*/ 5282 h 10000"/>
                <a:gd name="connsiteX415" fmla="*/ 8954 w 10000"/>
                <a:gd name="connsiteY415" fmla="*/ 4782 h 10000"/>
                <a:gd name="connsiteX416" fmla="*/ 8972 w 10000"/>
                <a:gd name="connsiteY416" fmla="*/ 3987 h 10000"/>
                <a:gd name="connsiteX417" fmla="*/ 8997 w 10000"/>
                <a:gd name="connsiteY417" fmla="*/ 3244 h 10000"/>
                <a:gd name="connsiteX418" fmla="*/ 9015 w 10000"/>
                <a:gd name="connsiteY418" fmla="*/ 2872 h 10000"/>
                <a:gd name="connsiteX419" fmla="*/ 9033 w 10000"/>
                <a:gd name="connsiteY419" fmla="*/ 2962 h 10000"/>
                <a:gd name="connsiteX420" fmla="*/ 9051 w 10000"/>
                <a:gd name="connsiteY420" fmla="*/ 3667 h 10000"/>
                <a:gd name="connsiteX421" fmla="*/ 9069 w 10000"/>
                <a:gd name="connsiteY421" fmla="*/ 5321 h 10000"/>
                <a:gd name="connsiteX422" fmla="*/ 9098 w 10000"/>
                <a:gd name="connsiteY422" fmla="*/ 6462 h 10000"/>
                <a:gd name="connsiteX423" fmla="*/ 9113 w 10000"/>
                <a:gd name="connsiteY423" fmla="*/ 6051 h 10000"/>
                <a:gd name="connsiteX424" fmla="*/ 9141 w 10000"/>
                <a:gd name="connsiteY424" fmla="*/ 5103 h 10000"/>
                <a:gd name="connsiteX425" fmla="*/ 9159 w 10000"/>
                <a:gd name="connsiteY425" fmla="*/ 4551 h 10000"/>
                <a:gd name="connsiteX426" fmla="*/ 9177 w 10000"/>
                <a:gd name="connsiteY426" fmla="*/ 4974 h 10000"/>
                <a:gd name="connsiteX427" fmla="*/ 9196 w 10000"/>
                <a:gd name="connsiteY427" fmla="*/ 5897 h 10000"/>
                <a:gd name="connsiteX428" fmla="*/ 9214 w 10000"/>
                <a:gd name="connsiteY428" fmla="*/ 6179 h 10000"/>
                <a:gd name="connsiteX429" fmla="*/ 9232 w 10000"/>
                <a:gd name="connsiteY429" fmla="*/ 5667 h 10000"/>
                <a:gd name="connsiteX430" fmla="*/ 9257 w 10000"/>
                <a:gd name="connsiteY430" fmla="*/ 5154 h 10000"/>
                <a:gd name="connsiteX431" fmla="*/ 9275 w 10000"/>
                <a:gd name="connsiteY431" fmla="*/ 4910 h 10000"/>
                <a:gd name="connsiteX432" fmla="*/ 9293 w 10000"/>
                <a:gd name="connsiteY432" fmla="*/ 4718 h 10000"/>
                <a:gd name="connsiteX433" fmla="*/ 9322 w 10000"/>
                <a:gd name="connsiteY433" fmla="*/ 4462 h 10000"/>
                <a:gd name="connsiteX434" fmla="*/ 9340 w 10000"/>
                <a:gd name="connsiteY434" fmla="*/ 4179 h 10000"/>
                <a:gd name="connsiteX435" fmla="*/ 9358 w 10000"/>
                <a:gd name="connsiteY435" fmla="*/ 4115 h 10000"/>
                <a:gd name="connsiteX436" fmla="*/ 9376 w 10000"/>
                <a:gd name="connsiteY436" fmla="*/ 4141 h 10000"/>
                <a:gd name="connsiteX437" fmla="*/ 9390 w 10000"/>
                <a:gd name="connsiteY437" fmla="*/ 4462 h 10000"/>
                <a:gd name="connsiteX438" fmla="*/ 9419 w 10000"/>
                <a:gd name="connsiteY438" fmla="*/ 4782 h 10000"/>
                <a:gd name="connsiteX439" fmla="*/ 9437 w 10000"/>
                <a:gd name="connsiteY439" fmla="*/ 5410 h 10000"/>
                <a:gd name="connsiteX440" fmla="*/ 9455 w 10000"/>
                <a:gd name="connsiteY440" fmla="*/ 6090 h 10000"/>
                <a:gd name="connsiteX441" fmla="*/ 9473 w 10000"/>
                <a:gd name="connsiteY441" fmla="*/ 6308 h 10000"/>
                <a:gd name="connsiteX442" fmla="*/ 9491 w 10000"/>
                <a:gd name="connsiteY442" fmla="*/ 6026 h 10000"/>
                <a:gd name="connsiteX443" fmla="*/ 9517 w 10000"/>
                <a:gd name="connsiteY443" fmla="*/ 5321 h 10000"/>
                <a:gd name="connsiteX444" fmla="*/ 9535 w 10000"/>
                <a:gd name="connsiteY444" fmla="*/ 4936 h 10000"/>
                <a:gd name="connsiteX445" fmla="*/ 9553 w 10000"/>
                <a:gd name="connsiteY445" fmla="*/ 4782 h 10000"/>
                <a:gd name="connsiteX446" fmla="*/ 9582 w 10000"/>
                <a:gd name="connsiteY446" fmla="*/ 5000 h 10000"/>
                <a:gd name="connsiteX447" fmla="*/ 9600 w 10000"/>
                <a:gd name="connsiteY447" fmla="*/ 5218 h 10000"/>
                <a:gd name="connsiteX448" fmla="*/ 9618 w 10000"/>
                <a:gd name="connsiteY448" fmla="*/ 5192 h 10000"/>
                <a:gd name="connsiteX449" fmla="*/ 9636 w 10000"/>
                <a:gd name="connsiteY449" fmla="*/ 5346 h 10000"/>
                <a:gd name="connsiteX450" fmla="*/ 9654 w 10000"/>
                <a:gd name="connsiteY450" fmla="*/ 5128 h 10000"/>
                <a:gd name="connsiteX451" fmla="*/ 9679 w 10000"/>
                <a:gd name="connsiteY451" fmla="*/ 4974 h 10000"/>
                <a:gd name="connsiteX452" fmla="*/ 9697 w 10000"/>
                <a:gd name="connsiteY452" fmla="*/ 4936 h 10000"/>
                <a:gd name="connsiteX453" fmla="*/ 9722 w 10000"/>
                <a:gd name="connsiteY453" fmla="*/ 5000 h 10000"/>
                <a:gd name="connsiteX454" fmla="*/ 9740 w 10000"/>
                <a:gd name="connsiteY454" fmla="*/ 4872 h 10000"/>
                <a:gd name="connsiteX455" fmla="*/ 9758 w 10000"/>
                <a:gd name="connsiteY455" fmla="*/ 4679 h 10000"/>
                <a:gd name="connsiteX456" fmla="*/ 9776 w 10000"/>
                <a:gd name="connsiteY456" fmla="*/ 4744 h 10000"/>
                <a:gd name="connsiteX457" fmla="*/ 9794 w 10000"/>
                <a:gd name="connsiteY457" fmla="*/ 4974 h 10000"/>
                <a:gd name="connsiteX458" fmla="*/ 9812 w 10000"/>
                <a:gd name="connsiteY458" fmla="*/ 4910 h 10000"/>
                <a:gd name="connsiteX459" fmla="*/ 9830 w 10000"/>
                <a:gd name="connsiteY459" fmla="*/ 4872 h 10000"/>
                <a:gd name="connsiteX460" fmla="*/ 9859 w 10000"/>
                <a:gd name="connsiteY460" fmla="*/ 4654 h 10000"/>
                <a:gd name="connsiteX461" fmla="*/ 9877 w 10000"/>
                <a:gd name="connsiteY461" fmla="*/ 4397 h 10000"/>
                <a:gd name="connsiteX462" fmla="*/ 9895 w 10000"/>
                <a:gd name="connsiteY462" fmla="*/ 4590 h 10000"/>
                <a:gd name="connsiteX463" fmla="*/ 9913 w 10000"/>
                <a:gd name="connsiteY463" fmla="*/ 4679 h 10000"/>
                <a:gd name="connsiteX464" fmla="*/ 9939 w 10000"/>
                <a:gd name="connsiteY464" fmla="*/ 4744 h 10000"/>
                <a:gd name="connsiteX465" fmla="*/ 9957 w 10000"/>
                <a:gd name="connsiteY465" fmla="*/ 4782 h 10000"/>
                <a:gd name="connsiteX466" fmla="*/ 9975 w 10000"/>
                <a:gd name="connsiteY466" fmla="*/ 4744 h 10000"/>
                <a:gd name="connsiteX467" fmla="*/ 10000 w 10000"/>
                <a:gd name="connsiteY467" fmla="*/ 5346 h 10000"/>
                <a:gd name="connsiteX0" fmla="*/ 0 w 9975"/>
                <a:gd name="connsiteY0" fmla="*/ 5103 h 10000"/>
                <a:gd name="connsiteX1" fmla="*/ 18 w 9975"/>
                <a:gd name="connsiteY1" fmla="*/ 6333 h 10000"/>
                <a:gd name="connsiteX2" fmla="*/ 36 w 9975"/>
                <a:gd name="connsiteY2" fmla="*/ 6885 h 10000"/>
                <a:gd name="connsiteX3" fmla="*/ 54 w 9975"/>
                <a:gd name="connsiteY3" fmla="*/ 6397 h 10000"/>
                <a:gd name="connsiteX4" fmla="*/ 83 w 9975"/>
                <a:gd name="connsiteY4" fmla="*/ 5474 h 10000"/>
                <a:gd name="connsiteX5" fmla="*/ 101 w 9975"/>
                <a:gd name="connsiteY5" fmla="*/ 4179 h 10000"/>
                <a:gd name="connsiteX6" fmla="*/ 119 w 9975"/>
                <a:gd name="connsiteY6" fmla="*/ 3128 h 10000"/>
                <a:gd name="connsiteX7" fmla="*/ 144 w 9975"/>
                <a:gd name="connsiteY7" fmla="*/ 2897 h 10000"/>
                <a:gd name="connsiteX8" fmla="*/ 162 w 9975"/>
                <a:gd name="connsiteY8" fmla="*/ 3987 h 10000"/>
                <a:gd name="connsiteX9" fmla="*/ 180 w 9975"/>
                <a:gd name="connsiteY9" fmla="*/ 5346 h 10000"/>
                <a:gd name="connsiteX10" fmla="*/ 198 w 9975"/>
                <a:gd name="connsiteY10" fmla="*/ 6179 h 10000"/>
                <a:gd name="connsiteX11" fmla="*/ 216 w 9975"/>
                <a:gd name="connsiteY11" fmla="*/ 6333 h 10000"/>
                <a:gd name="connsiteX12" fmla="*/ 245 w 9975"/>
                <a:gd name="connsiteY12" fmla="*/ 6115 h 10000"/>
                <a:gd name="connsiteX13" fmla="*/ 260 w 9975"/>
                <a:gd name="connsiteY13" fmla="*/ 5667 h 10000"/>
                <a:gd name="connsiteX14" fmla="*/ 278 w 9975"/>
                <a:gd name="connsiteY14" fmla="*/ 5385 h 10000"/>
                <a:gd name="connsiteX15" fmla="*/ 296 w 9975"/>
                <a:gd name="connsiteY15" fmla="*/ 4872 h 10000"/>
                <a:gd name="connsiteX16" fmla="*/ 314 w 9975"/>
                <a:gd name="connsiteY16" fmla="*/ 4013 h 10000"/>
                <a:gd name="connsiteX17" fmla="*/ 343 w 9975"/>
                <a:gd name="connsiteY17" fmla="*/ 3795 h 10000"/>
                <a:gd name="connsiteX18" fmla="*/ 361 w 9975"/>
                <a:gd name="connsiteY18" fmla="*/ 3859 h 10000"/>
                <a:gd name="connsiteX19" fmla="*/ 379 w 9975"/>
                <a:gd name="connsiteY19" fmla="*/ 4115 h 10000"/>
                <a:gd name="connsiteX20" fmla="*/ 404 w 9975"/>
                <a:gd name="connsiteY20" fmla="*/ 4872 h 10000"/>
                <a:gd name="connsiteX21" fmla="*/ 422 w 9975"/>
                <a:gd name="connsiteY21" fmla="*/ 5513 h 10000"/>
                <a:gd name="connsiteX22" fmla="*/ 440 w 9975"/>
                <a:gd name="connsiteY22" fmla="*/ 5513 h 10000"/>
                <a:gd name="connsiteX23" fmla="*/ 458 w 9975"/>
                <a:gd name="connsiteY23" fmla="*/ 5641 h 10000"/>
                <a:gd name="connsiteX24" fmla="*/ 476 w 9975"/>
                <a:gd name="connsiteY24" fmla="*/ 5705 h 10000"/>
                <a:gd name="connsiteX25" fmla="*/ 494 w 9975"/>
                <a:gd name="connsiteY25" fmla="*/ 5833 h 10000"/>
                <a:gd name="connsiteX26" fmla="*/ 523 w 9975"/>
                <a:gd name="connsiteY26" fmla="*/ 5731 h 10000"/>
                <a:gd name="connsiteX27" fmla="*/ 538 w 9975"/>
                <a:gd name="connsiteY27" fmla="*/ 5321 h 10000"/>
                <a:gd name="connsiteX28" fmla="*/ 556 w 9975"/>
                <a:gd name="connsiteY28" fmla="*/ 4974 h 10000"/>
                <a:gd name="connsiteX29" fmla="*/ 584 w 9975"/>
                <a:gd name="connsiteY29" fmla="*/ 4526 h 10000"/>
                <a:gd name="connsiteX30" fmla="*/ 602 w 9975"/>
                <a:gd name="connsiteY30" fmla="*/ 4051 h 10000"/>
                <a:gd name="connsiteX31" fmla="*/ 620 w 9975"/>
                <a:gd name="connsiteY31" fmla="*/ 3372 h 10000"/>
                <a:gd name="connsiteX32" fmla="*/ 639 w 9975"/>
                <a:gd name="connsiteY32" fmla="*/ 3026 h 10000"/>
                <a:gd name="connsiteX33" fmla="*/ 664 w 9975"/>
                <a:gd name="connsiteY33" fmla="*/ 3282 h 10000"/>
                <a:gd name="connsiteX34" fmla="*/ 682 w 9975"/>
                <a:gd name="connsiteY34" fmla="*/ 4551 h 10000"/>
                <a:gd name="connsiteX35" fmla="*/ 700 w 9975"/>
                <a:gd name="connsiteY35" fmla="*/ 6090 h 10000"/>
                <a:gd name="connsiteX36" fmla="*/ 718 w 9975"/>
                <a:gd name="connsiteY36" fmla="*/ 7256 h 10000"/>
                <a:gd name="connsiteX37" fmla="*/ 736 w 9975"/>
                <a:gd name="connsiteY37" fmla="*/ 7449 h 10000"/>
                <a:gd name="connsiteX38" fmla="*/ 765 w 9975"/>
                <a:gd name="connsiteY38" fmla="*/ 7077 h 10000"/>
                <a:gd name="connsiteX39" fmla="*/ 783 w 9975"/>
                <a:gd name="connsiteY39" fmla="*/ 5603 h 10000"/>
                <a:gd name="connsiteX40" fmla="*/ 797 w 9975"/>
                <a:gd name="connsiteY40" fmla="*/ 3282 h 10000"/>
                <a:gd name="connsiteX41" fmla="*/ 815 w 9975"/>
                <a:gd name="connsiteY41" fmla="*/ 1308 h 10000"/>
                <a:gd name="connsiteX42" fmla="*/ 844 w 9975"/>
                <a:gd name="connsiteY42" fmla="*/ 962 h 10000"/>
                <a:gd name="connsiteX43" fmla="*/ 862 w 9975"/>
                <a:gd name="connsiteY43" fmla="*/ 3282 h 10000"/>
                <a:gd name="connsiteX44" fmla="*/ 880 w 9975"/>
                <a:gd name="connsiteY44" fmla="*/ 7744 h 10000"/>
                <a:gd name="connsiteX45" fmla="*/ 898 w 9975"/>
                <a:gd name="connsiteY45" fmla="*/ 10000 h 10000"/>
                <a:gd name="connsiteX46" fmla="*/ 916 w 9975"/>
                <a:gd name="connsiteY46" fmla="*/ 8821 h 10000"/>
                <a:gd name="connsiteX47" fmla="*/ 942 w 9975"/>
                <a:gd name="connsiteY47" fmla="*/ 6564 h 10000"/>
                <a:gd name="connsiteX48" fmla="*/ 960 w 9975"/>
                <a:gd name="connsiteY48" fmla="*/ 5064 h 10000"/>
                <a:gd name="connsiteX49" fmla="*/ 988 w 9975"/>
                <a:gd name="connsiteY49" fmla="*/ 4744 h 10000"/>
                <a:gd name="connsiteX50" fmla="*/ 1006 w 9975"/>
                <a:gd name="connsiteY50" fmla="*/ 5000 h 10000"/>
                <a:gd name="connsiteX51" fmla="*/ 1025 w 9975"/>
                <a:gd name="connsiteY51" fmla="*/ 5513 h 10000"/>
                <a:gd name="connsiteX52" fmla="*/ 1043 w 9975"/>
                <a:gd name="connsiteY52" fmla="*/ 5641 h 10000"/>
                <a:gd name="connsiteX53" fmla="*/ 1061 w 9975"/>
                <a:gd name="connsiteY53" fmla="*/ 5577 h 10000"/>
                <a:gd name="connsiteX54" fmla="*/ 1075 w 9975"/>
                <a:gd name="connsiteY54" fmla="*/ 5346 h 10000"/>
                <a:gd name="connsiteX55" fmla="*/ 1093 w 9975"/>
                <a:gd name="connsiteY55" fmla="*/ 4936 h 10000"/>
                <a:gd name="connsiteX56" fmla="*/ 1122 w 9975"/>
                <a:gd name="connsiteY56" fmla="*/ 3756 h 10000"/>
                <a:gd name="connsiteX57" fmla="*/ 1140 w 9975"/>
                <a:gd name="connsiteY57" fmla="*/ 3372 h 10000"/>
                <a:gd name="connsiteX58" fmla="*/ 1165 w 9975"/>
                <a:gd name="connsiteY58" fmla="*/ 3346 h 10000"/>
                <a:gd name="connsiteX59" fmla="*/ 1183 w 9975"/>
                <a:gd name="connsiteY59" fmla="*/ 3372 h 10000"/>
                <a:gd name="connsiteX60" fmla="*/ 1201 w 9975"/>
                <a:gd name="connsiteY60" fmla="*/ 4333 h 10000"/>
                <a:gd name="connsiteX61" fmla="*/ 1219 w 9975"/>
                <a:gd name="connsiteY61" fmla="*/ 5346 h 10000"/>
                <a:gd name="connsiteX62" fmla="*/ 1237 w 9975"/>
                <a:gd name="connsiteY62" fmla="*/ 6308 h 10000"/>
                <a:gd name="connsiteX63" fmla="*/ 1266 w 9975"/>
                <a:gd name="connsiteY63" fmla="*/ 6885 h 10000"/>
                <a:gd name="connsiteX64" fmla="*/ 1284 w 9975"/>
                <a:gd name="connsiteY64" fmla="*/ 7077 h 10000"/>
                <a:gd name="connsiteX65" fmla="*/ 1302 w 9975"/>
                <a:gd name="connsiteY65" fmla="*/ 6564 h 10000"/>
                <a:gd name="connsiteX66" fmla="*/ 1320 w 9975"/>
                <a:gd name="connsiteY66" fmla="*/ 6244 h 10000"/>
                <a:gd name="connsiteX67" fmla="*/ 1338 w 9975"/>
                <a:gd name="connsiteY67" fmla="*/ 5897 h 10000"/>
                <a:gd name="connsiteX68" fmla="*/ 1364 w 9975"/>
                <a:gd name="connsiteY68" fmla="*/ 5192 h 10000"/>
                <a:gd name="connsiteX69" fmla="*/ 1382 w 9975"/>
                <a:gd name="connsiteY69" fmla="*/ 4359 h 10000"/>
                <a:gd name="connsiteX70" fmla="*/ 1400 w 9975"/>
                <a:gd name="connsiteY70" fmla="*/ 3628 h 10000"/>
                <a:gd name="connsiteX71" fmla="*/ 1425 w 9975"/>
                <a:gd name="connsiteY71" fmla="*/ 3064 h 10000"/>
                <a:gd name="connsiteX72" fmla="*/ 1443 w 9975"/>
                <a:gd name="connsiteY72" fmla="*/ 3500 h 10000"/>
                <a:gd name="connsiteX73" fmla="*/ 1461 w 9975"/>
                <a:gd name="connsiteY73" fmla="*/ 4423 h 10000"/>
                <a:gd name="connsiteX74" fmla="*/ 1479 w 9975"/>
                <a:gd name="connsiteY74" fmla="*/ 4910 h 10000"/>
                <a:gd name="connsiteX75" fmla="*/ 1497 w 9975"/>
                <a:gd name="connsiteY75" fmla="*/ 4333 h 10000"/>
                <a:gd name="connsiteX76" fmla="*/ 1526 w 9975"/>
                <a:gd name="connsiteY76" fmla="*/ 3154 h 10000"/>
                <a:gd name="connsiteX77" fmla="*/ 1544 w 9975"/>
                <a:gd name="connsiteY77" fmla="*/ 2513 h 10000"/>
                <a:gd name="connsiteX78" fmla="*/ 1562 w 9975"/>
                <a:gd name="connsiteY78" fmla="*/ 3564 h 10000"/>
                <a:gd name="connsiteX79" fmla="*/ 1587 w 9975"/>
                <a:gd name="connsiteY79" fmla="*/ 5385 h 10000"/>
                <a:gd name="connsiteX80" fmla="*/ 1605 w 9975"/>
                <a:gd name="connsiteY80" fmla="*/ 6308 h 10000"/>
                <a:gd name="connsiteX81" fmla="*/ 1623 w 9975"/>
                <a:gd name="connsiteY81" fmla="*/ 5731 h 10000"/>
                <a:gd name="connsiteX82" fmla="*/ 1641 w 9975"/>
                <a:gd name="connsiteY82" fmla="*/ 5346 h 10000"/>
                <a:gd name="connsiteX83" fmla="*/ 1659 w 9975"/>
                <a:gd name="connsiteY83" fmla="*/ 5513 h 10000"/>
                <a:gd name="connsiteX84" fmla="*/ 1677 w 9975"/>
                <a:gd name="connsiteY84" fmla="*/ 5667 h 10000"/>
                <a:gd name="connsiteX85" fmla="*/ 1703 w 9975"/>
                <a:gd name="connsiteY85" fmla="*/ 6308 h 10000"/>
                <a:gd name="connsiteX86" fmla="*/ 1721 w 9975"/>
                <a:gd name="connsiteY86" fmla="*/ 6462 h 10000"/>
                <a:gd name="connsiteX87" fmla="*/ 1739 w 9975"/>
                <a:gd name="connsiteY87" fmla="*/ 6051 h 10000"/>
                <a:gd name="connsiteX88" fmla="*/ 1757 w 9975"/>
                <a:gd name="connsiteY88" fmla="*/ 5513 h 10000"/>
                <a:gd name="connsiteX89" fmla="*/ 1786 w 9975"/>
                <a:gd name="connsiteY89" fmla="*/ 5385 h 10000"/>
                <a:gd name="connsiteX90" fmla="*/ 1804 w 9975"/>
                <a:gd name="connsiteY90" fmla="*/ 5449 h 10000"/>
                <a:gd name="connsiteX91" fmla="*/ 1822 w 9975"/>
                <a:gd name="connsiteY91" fmla="*/ 5513 h 10000"/>
                <a:gd name="connsiteX92" fmla="*/ 1847 w 9975"/>
                <a:gd name="connsiteY92" fmla="*/ 5192 h 10000"/>
                <a:gd name="connsiteX93" fmla="*/ 1865 w 9975"/>
                <a:gd name="connsiteY93" fmla="*/ 4397 h 10000"/>
                <a:gd name="connsiteX94" fmla="*/ 1883 w 9975"/>
                <a:gd name="connsiteY94" fmla="*/ 4295 h 10000"/>
                <a:gd name="connsiteX95" fmla="*/ 1901 w 9975"/>
                <a:gd name="connsiteY95" fmla="*/ 4526 h 10000"/>
                <a:gd name="connsiteX96" fmla="*/ 1919 w 9975"/>
                <a:gd name="connsiteY96" fmla="*/ 5385 h 10000"/>
                <a:gd name="connsiteX97" fmla="*/ 1937 w 9975"/>
                <a:gd name="connsiteY97" fmla="*/ 6590 h 10000"/>
                <a:gd name="connsiteX98" fmla="*/ 1955 w 9975"/>
                <a:gd name="connsiteY98" fmla="*/ 6949 h 10000"/>
                <a:gd name="connsiteX99" fmla="*/ 1981 w 9975"/>
                <a:gd name="connsiteY99" fmla="*/ 6141 h 10000"/>
                <a:gd name="connsiteX100" fmla="*/ 2009 w 9975"/>
                <a:gd name="connsiteY100" fmla="*/ 5346 h 10000"/>
                <a:gd name="connsiteX101" fmla="*/ 2027 w 9975"/>
                <a:gd name="connsiteY101" fmla="*/ 5154 h 10000"/>
                <a:gd name="connsiteX102" fmla="*/ 2045 w 9975"/>
                <a:gd name="connsiteY102" fmla="*/ 5641 h 10000"/>
                <a:gd name="connsiteX103" fmla="*/ 2063 w 9975"/>
                <a:gd name="connsiteY103" fmla="*/ 5795 h 10000"/>
                <a:gd name="connsiteX104" fmla="*/ 2082 w 9975"/>
                <a:gd name="connsiteY104" fmla="*/ 5731 h 10000"/>
                <a:gd name="connsiteX105" fmla="*/ 2100 w 9975"/>
                <a:gd name="connsiteY105" fmla="*/ 5346 h 10000"/>
                <a:gd name="connsiteX106" fmla="*/ 2125 w 9975"/>
                <a:gd name="connsiteY106" fmla="*/ 4910 h 10000"/>
                <a:gd name="connsiteX107" fmla="*/ 2143 w 9975"/>
                <a:gd name="connsiteY107" fmla="*/ 4615 h 10000"/>
                <a:gd name="connsiteX108" fmla="*/ 2161 w 9975"/>
                <a:gd name="connsiteY108" fmla="*/ 4462 h 10000"/>
                <a:gd name="connsiteX109" fmla="*/ 2186 w 9975"/>
                <a:gd name="connsiteY109" fmla="*/ 4423 h 10000"/>
                <a:gd name="connsiteX110" fmla="*/ 2204 w 9975"/>
                <a:gd name="connsiteY110" fmla="*/ 4397 h 10000"/>
                <a:gd name="connsiteX111" fmla="*/ 2222 w 9975"/>
                <a:gd name="connsiteY111" fmla="*/ 4179 h 10000"/>
                <a:gd name="connsiteX112" fmla="*/ 2240 w 9975"/>
                <a:gd name="connsiteY112" fmla="*/ 3731 h 10000"/>
                <a:gd name="connsiteX113" fmla="*/ 2258 w 9975"/>
                <a:gd name="connsiteY113" fmla="*/ 3000 h 10000"/>
                <a:gd name="connsiteX114" fmla="*/ 2287 w 9975"/>
                <a:gd name="connsiteY114" fmla="*/ 2513 h 10000"/>
                <a:gd name="connsiteX115" fmla="*/ 2305 w 9975"/>
                <a:gd name="connsiteY115" fmla="*/ 3026 h 10000"/>
                <a:gd name="connsiteX116" fmla="*/ 2323 w 9975"/>
                <a:gd name="connsiteY116" fmla="*/ 4590 h 10000"/>
                <a:gd name="connsiteX117" fmla="*/ 2341 w 9975"/>
                <a:gd name="connsiteY117" fmla="*/ 6397 h 10000"/>
                <a:gd name="connsiteX118" fmla="*/ 2359 w 9975"/>
                <a:gd name="connsiteY118" fmla="*/ 7192 h 10000"/>
                <a:gd name="connsiteX119" fmla="*/ 2385 w 9975"/>
                <a:gd name="connsiteY119" fmla="*/ 6910 h 10000"/>
                <a:gd name="connsiteX120" fmla="*/ 2403 w 9975"/>
                <a:gd name="connsiteY120" fmla="*/ 6179 h 10000"/>
                <a:gd name="connsiteX121" fmla="*/ 2421 w 9975"/>
                <a:gd name="connsiteY121" fmla="*/ 4936 h 10000"/>
                <a:gd name="connsiteX122" fmla="*/ 2449 w 9975"/>
                <a:gd name="connsiteY122" fmla="*/ 3603 h 10000"/>
                <a:gd name="connsiteX123" fmla="*/ 2464 w 9975"/>
                <a:gd name="connsiteY123" fmla="*/ 2872 h 10000"/>
                <a:gd name="connsiteX124" fmla="*/ 2482 w 9975"/>
                <a:gd name="connsiteY124" fmla="*/ 2231 h 10000"/>
                <a:gd name="connsiteX125" fmla="*/ 2500 w 9975"/>
                <a:gd name="connsiteY125" fmla="*/ 3064 h 10000"/>
                <a:gd name="connsiteX126" fmla="*/ 2518 w 9975"/>
                <a:gd name="connsiteY126" fmla="*/ 5577 h 10000"/>
                <a:gd name="connsiteX127" fmla="*/ 2547 w 9975"/>
                <a:gd name="connsiteY127" fmla="*/ 7359 h 10000"/>
                <a:gd name="connsiteX128" fmla="*/ 2565 w 9975"/>
                <a:gd name="connsiteY128" fmla="*/ 7128 h 10000"/>
                <a:gd name="connsiteX129" fmla="*/ 2590 w 9975"/>
                <a:gd name="connsiteY129" fmla="*/ 6372 h 10000"/>
                <a:gd name="connsiteX130" fmla="*/ 2608 w 9975"/>
                <a:gd name="connsiteY130" fmla="*/ 5538 h 10000"/>
                <a:gd name="connsiteX131" fmla="*/ 2626 w 9975"/>
                <a:gd name="connsiteY131" fmla="*/ 4654 h 10000"/>
                <a:gd name="connsiteX132" fmla="*/ 2644 w 9975"/>
                <a:gd name="connsiteY132" fmla="*/ 3987 h 10000"/>
                <a:gd name="connsiteX133" fmla="*/ 2662 w 9975"/>
                <a:gd name="connsiteY133" fmla="*/ 3410 h 10000"/>
                <a:gd name="connsiteX134" fmla="*/ 2680 w 9975"/>
                <a:gd name="connsiteY134" fmla="*/ 3885 h 10000"/>
                <a:gd name="connsiteX135" fmla="*/ 2698 w 9975"/>
                <a:gd name="connsiteY135" fmla="*/ 5987 h 10000"/>
                <a:gd name="connsiteX136" fmla="*/ 2727 w 9975"/>
                <a:gd name="connsiteY136" fmla="*/ 7679 h 10000"/>
                <a:gd name="connsiteX137" fmla="*/ 2742 w 9975"/>
                <a:gd name="connsiteY137" fmla="*/ 7641 h 10000"/>
                <a:gd name="connsiteX138" fmla="*/ 2760 w 9975"/>
                <a:gd name="connsiteY138" fmla="*/ 7103 h 10000"/>
                <a:gd name="connsiteX139" fmla="*/ 2778 w 9975"/>
                <a:gd name="connsiteY139" fmla="*/ 6500 h 10000"/>
                <a:gd name="connsiteX140" fmla="*/ 2807 w 9975"/>
                <a:gd name="connsiteY140" fmla="*/ 5962 h 10000"/>
                <a:gd name="connsiteX141" fmla="*/ 2825 w 9975"/>
                <a:gd name="connsiteY141" fmla="*/ 5321 h 10000"/>
                <a:gd name="connsiteX142" fmla="*/ 2843 w 9975"/>
                <a:gd name="connsiteY142" fmla="*/ 4744 h 10000"/>
                <a:gd name="connsiteX143" fmla="*/ 2868 w 9975"/>
                <a:gd name="connsiteY143" fmla="*/ 4051 h 10000"/>
                <a:gd name="connsiteX144" fmla="*/ 2886 w 9975"/>
                <a:gd name="connsiteY144" fmla="*/ 3372 h 10000"/>
                <a:gd name="connsiteX145" fmla="*/ 2904 w 9975"/>
                <a:gd name="connsiteY145" fmla="*/ 3667 h 10000"/>
                <a:gd name="connsiteX146" fmla="*/ 2922 w 9975"/>
                <a:gd name="connsiteY146" fmla="*/ 4295 h 10000"/>
                <a:gd name="connsiteX147" fmla="*/ 2940 w 9975"/>
                <a:gd name="connsiteY147" fmla="*/ 4808 h 10000"/>
                <a:gd name="connsiteX148" fmla="*/ 2958 w 9975"/>
                <a:gd name="connsiteY148" fmla="*/ 5667 h 10000"/>
                <a:gd name="connsiteX149" fmla="*/ 2987 w 9975"/>
                <a:gd name="connsiteY149" fmla="*/ 6205 h 10000"/>
                <a:gd name="connsiteX150" fmla="*/ 3005 w 9975"/>
                <a:gd name="connsiteY150" fmla="*/ 6141 h 10000"/>
                <a:gd name="connsiteX151" fmla="*/ 3019 w 9975"/>
                <a:gd name="connsiteY151" fmla="*/ 5705 h 10000"/>
                <a:gd name="connsiteX152" fmla="*/ 3048 w 9975"/>
                <a:gd name="connsiteY152" fmla="*/ 5154 h 10000"/>
                <a:gd name="connsiteX153" fmla="*/ 3066 w 9975"/>
                <a:gd name="connsiteY153" fmla="*/ 4526 h 10000"/>
                <a:gd name="connsiteX154" fmla="*/ 3084 w 9975"/>
                <a:gd name="connsiteY154" fmla="*/ 4590 h 10000"/>
                <a:gd name="connsiteX155" fmla="*/ 3102 w 9975"/>
                <a:gd name="connsiteY155" fmla="*/ 5321 h 10000"/>
                <a:gd name="connsiteX156" fmla="*/ 3128 w 9975"/>
                <a:gd name="connsiteY156" fmla="*/ 5962 h 10000"/>
                <a:gd name="connsiteX157" fmla="*/ 3146 w 9975"/>
                <a:gd name="connsiteY157" fmla="*/ 5859 h 10000"/>
                <a:gd name="connsiteX158" fmla="*/ 3164 w 9975"/>
                <a:gd name="connsiteY158" fmla="*/ 5064 h 10000"/>
                <a:gd name="connsiteX159" fmla="*/ 3182 w 9975"/>
                <a:gd name="connsiteY159" fmla="*/ 4359 h 10000"/>
                <a:gd name="connsiteX160" fmla="*/ 3211 w 9975"/>
                <a:gd name="connsiteY160" fmla="*/ 4013 h 10000"/>
                <a:gd name="connsiteX161" fmla="*/ 3229 w 9975"/>
                <a:gd name="connsiteY161" fmla="*/ 4333 h 10000"/>
                <a:gd name="connsiteX162" fmla="*/ 3247 w 9975"/>
                <a:gd name="connsiteY162" fmla="*/ 4936 h 10000"/>
                <a:gd name="connsiteX163" fmla="*/ 3265 w 9975"/>
                <a:gd name="connsiteY163" fmla="*/ 5603 h 10000"/>
                <a:gd name="connsiteX164" fmla="*/ 3283 w 9975"/>
                <a:gd name="connsiteY164" fmla="*/ 5705 h 10000"/>
                <a:gd name="connsiteX165" fmla="*/ 3308 w 9975"/>
                <a:gd name="connsiteY165" fmla="*/ 5449 h 10000"/>
                <a:gd name="connsiteX166" fmla="*/ 3326 w 9975"/>
                <a:gd name="connsiteY166" fmla="*/ 5103 h 10000"/>
                <a:gd name="connsiteX167" fmla="*/ 3344 w 9975"/>
                <a:gd name="connsiteY167" fmla="*/ 4359 h 10000"/>
                <a:gd name="connsiteX168" fmla="*/ 3362 w 9975"/>
                <a:gd name="connsiteY168" fmla="*/ 3731 h 10000"/>
                <a:gd name="connsiteX169" fmla="*/ 3380 w 9975"/>
                <a:gd name="connsiteY169" fmla="*/ 3923 h 10000"/>
                <a:gd name="connsiteX170" fmla="*/ 3405 w 9975"/>
                <a:gd name="connsiteY170" fmla="*/ 3500 h 10000"/>
                <a:gd name="connsiteX171" fmla="*/ 3424 w 9975"/>
                <a:gd name="connsiteY171" fmla="*/ 2615 h 10000"/>
                <a:gd name="connsiteX172" fmla="*/ 3452 w 9975"/>
                <a:gd name="connsiteY172" fmla="*/ 897 h 10000"/>
                <a:gd name="connsiteX173" fmla="*/ 3470 w 9975"/>
                <a:gd name="connsiteY173" fmla="*/ 1154 h 10000"/>
                <a:gd name="connsiteX174" fmla="*/ 3488 w 9975"/>
                <a:gd name="connsiteY174" fmla="*/ 3987 h 10000"/>
                <a:gd name="connsiteX175" fmla="*/ 3506 w 9975"/>
                <a:gd name="connsiteY175" fmla="*/ 7577 h 10000"/>
                <a:gd name="connsiteX176" fmla="*/ 3525 w 9975"/>
                <a:gd name="connsiteY176" fmla="*/ 9423 h 10000"/>
                <a:gd name="connsiteX177" fmla="*/ 3543 w 9975"/>
                <a:gd name="connsiteY177" fmla="*/ 9167 h 10000"/>
                <a:gd name="connsiteX178" fmla="*/ 3561 w 9975"/>
                <a:gd name="connsiteY178" fmla="*/ 7872 h 10000"/>
                <a:gd name="connsiteX179" fmla="*/ 3586 w 9975"/>
                <a:gd name="connsiteY179" fmla="*/ 6782 h 10000"/>
                <a:gd name="connsiteX180" fmla="*/ 3604 w 9975"/>
                <a:gd name="connsiteY180" fmla="*/ 5897 h 10000"/>
                <a:gd name="connsiteX181" fmla="*/ 3629 w 9975"/>
                <a:gd name="connsiteY181" fmla="*/ 5410 h 10000"/>
                <a:gd name="connsiteX182" fmla="*/ 3647 w 9975"/>
                <a:gd name="connsiteY182" fmla="*/ 5282 h 10000"/>
                <a:gd name="connsiteX183" fmla="*/ 3665 w 9975"/>
                <a:gd name="connsiteY183" fmla="*/ 5346 h 10000"/>
                <a:gd name="connsiteX184" fmla="*/ 3683 w 9975"/>
                <a:gd name="connsiteY184" fmla="*/ 5038 h 10000"/>
                <a:gd name="connsiteX185" fmla="*/ 3701 w 9975"/>
                <a:gd name="connsiteY185" fmla="*/ 4872 h 10000"/>
                <a:gd name="connsiteX186" fmla="*/ 3730 w 9975"/>
                <a:gd name="connsiteY186" fmla="*/ 4718 h 10000"/>
                <a:gd name="connsiteX187" fmla="*/ 3748 w 9975"/>
                <a:gd name="connsiteY187" fmla="*/ 4936 h 10000"/>
                <a:gd name="connsiteX188" fmla="*/ 3766 w 9975"/>
                <a:gd name="connsiteY188" fmla="*/ 5103 h 10000"/>
                <a:gd name="connsiteX189" fmla="*/ 3784 w 9975"/>
                <a:gd name="connsiteY189" fmla="*/ 5474 h 10000"/>
                <a:gd name="connsiteX190" fmla="*/ 3810 w 9975"/>
                <a:gd name="connsiteY190" fmla="*/ 5410 h 10000"/>
                <a:gd name="connsiteX191" fmla="*/ 3828 w 9975"/>
                <a:gd name="connsiteY191" fmla="*/ 5218 h 10000"/>
                <a:gd name="connsiteX192" fmla="*/ 3846 w 9975"/>
                <a:gd name="connsiteY192" fmla="*/ 5000 h 10000"/>
                <a:gd name="connsiteX193" fmla="*/ 3864 w 9975"/>
                <a:gd name="connsiteY193" fmla="*/ 4872 h 10000"/>
                <a:gd name="connsiteX194" fmla="*/ 3882 w 9975"/>
                <a:gd name="connsiteY194" fmla="*/ 4744 h 10000"/>
                <a:gd name="connsiteX195" fmla="*/ 3907 w 9975"/>
                <a:gd name="connsiteY195" fmla="*/ 4808 h 10000"/>
                <a:gd name="connsiteX196" fmla="*/ 3925 w 9975"/>
                <a:gd name="connsiteY196" fmla="*/ 4782 h 10000"/>
                <a:gd name="connsiteX197" fmla="*/ 3943 w 9975"/>
                <a:gd name="connsiteY197" fmla="*/ 4590 h 10000"/>
                <a:gd name="connsiteX198" fmla="*/ 3961 w 9975"/>
                <a:gd name="connsiteY198" fmla="*/ 4654 h 10000"/>
                <a:gd name="connsiteX199" fmla="*/ 3990 w 9975"/>
                <a:gd name="connsiteY199" fmla="*/ 4782 h 10000"/>
                <a:gd name="connsiteX200" fmla="*/ 4008 w 9975"/>
                <a:gd name="connsiteY200" fmla="*/ 4872 h 10000"/>
                <a:gd name="connsiteX201" fmla="*/ 4026 w 9975"/>
                <a:gd name="connsiteY201" fmla="*/ 4179 h 10000"/>
                <a:gd name="connsiteX202" fmla="*/ 4051 w 9975"/>
                <a:gd name="connsiteY202" fmla="*/ 2423 h 10000"/>
                <a:gd name="connsiteX203" fmla="*/ 4069 w 9975"/>
                <a:gd name="connsiteY203" fmla="*/ 923 h 10000"/>
                <a:gd name="connsiteX204" fmla="*/ 4087 w 9975"/>
                <a:gd name="connsiteY204" fmla="*/ 0 h 10000"/>
                <a:gd name="connsiteX205" fmla="*/ 4105 w 9975"/>
                <a:gd name="connsiteY205" fmla="*/ 1051 h 10000"/>
                <a:gd name="connsiteX206" fmla="*/ 4123 w 9975"/>
                <a:gd name="connsiteY206" fmla="*/ 4487 h 10000"/>
                <a:gd name="connsiteX207" fmla="*/ 4141 w 9975"/>
                <a:gd name="connsiteY207" fmla="*/ 7705 h 10000"/>
                <a:gd name="connsiteX208" fmla="*/ 4167 w 9975"/>
                <a:gd name="connsiteY208" fmla="*/ 9397 h 10000"/>
                <a:gd name="connsiteX209" fmla="*/ 4185 w 9975"/>
                <a:gd name="connsiteY209" fmla="*/ 9397 h 10000"/>
                <a:gd name="connsiteX210" fmla="*/ 4203 w 9975"/>
                <a:gd name="connsiteY210" fmla="*/ 8436 h 10000"/>
                <a:gd name="connsiteX211" fmla="*/ 4232 w 9975"/>
                <a:gd name="connsiteY211" fmla="*/ 7679 h 10000"/>
                <a:gd name="connsiteX212" fmla="*/ 4250 w 9975"/>
                <a:gd name="connsiteY212" fmla="*/ 7231 h 10000"/>
                <a:gd name="connsiteX213" fmla="*/ 4268 w 9975"/>
                <a:gd name="connsiteY213" fmla="*/ 6436 h 10000"/>
                <a:gd name="connsiteX214" fmla="*/ 4286 w 9975"/>
                <a:gd name="connsiteY214" fmla="*/ 5538 h 10000"/>
                <a:gd name="connsiteX215" fmla="*/ 4304 w 9975"/>
                <a:gd name="connsiteY215" fmla="*/ 4872 h 10000"/>
                <a:gd name="connsiteX216" fmla="*/ 4329 w 9975"/>
                <a:gd name="connsiteY216" fmla="*/ 4423 h 10000"/>
                <a:gd name="connsiteX217" fmla="*/ 4347 w 9975"/>
                <a:gd name="connsiteY217" fmla="*/ 4462 h 10000"/>
                <a:gd name="connsiteX218" fmla="*/ 4365 w 9975"/>
                <a:gd name="connsiteY218" fmla="*/ 3885 h 10000"/>
                <a:gd name="connsiteX219" fmla="*/ 4383 w 9975"/>
                <a:gd name="connsiteY219" fmla="*/ 2744 h 10000"/>
                <a:gd name="connsiteX220" fmla="*/ 4401 w 9975"/>
                <a:gd name="connsiteY220" fmla="*/ 1949 h 10000"/>
                <a:gd name="connsiteX221" fmla="*/ 4426 w 9975"/>
                <a:gd name="connsiteY221" fmla="*/ 2897 h 10000"/>
                <a:gd name="connsiteX222" fmla="*/ 4444 w 9975"/>
                <a:gd name="connsiteY222" fmla="*/ 5833 h 10000"/>
                <a:gd name="connsiteX223" fmla="*/ 4473 w 9975"/>
                <a:gd name="connsiteY223" fmla="*/ 8000 h 10000"/>
                <a:gd name="connsiteX224" fmla="*/ 4491 w 9975"/>
                <a:gd name="connsiteY224" fmla="*/ 8090 h 10000"/>
                <a:gd name="connsiteX225" fmla="*/ 4509 w 9975"/>
                <a:gd name="connsiteY225" fmla="*/ 7103 h 10000"/>
                <a:gd name="connsiteX226" fmla="*/ 4527 w 9975"/>
                <a:gd name="connsiteY226" fmla="*/ 6205 h 10000"/>
                <a:gd name="connsiteX227" fmla="*/ 4545 w 9975"/>
                <a:gd name="connsiteY227" fmla="*/ 5641 h 10000"/>
                <a:gd name="connsiteX228" fmla="*/ 4563 w 9975"/>
                <a:gd name="connsiteY228" fmla="*/ 5321 h 10000"/>
                <a:gd name="connsiteX229" fmla="*/ 4589 w 9975"/>
                <a:gd name="connsiteY229" fmla="*/ 5154 h 10000"/>
                <a:gd name="connsiteX230" fmla="*/ 4607 w 9975"/>
                <a:gd name="connsiteY230" fmla="*/ 4872 h 10000"/>
                <a:gd name="connsiteX231" fmla="*/ 4625 w 9975"/>
                <a:gd name="connsiteY231" fmla="*/ 4526 h 10000"/>
                <a:gd name="connsiteX232" fmla="*/ 4654 w 9975"/>
                <a:gd name="connsiteY232" fmla="*/ 4333 h 10000"/>
                <a:gd name="connsiteX233" fmla="*/ 4672 w 9975"/>
                <a:gd name="connsiteY233" fmla="*/ 4115 h 10000"/>
                <a:gd name="connsiteX234" fmla="*/ 4686 w 9975"/>
                <a:gd name="connsiteY234" fmla="*/ 3859 h 10000"/>
                <a:gd name="connsiteX235" fmla="*/ 4704 w 9975"/>
                <a:gd name="connsiteY235" fmla="*/ 3692 h 10000"/>
                <a:gd name="connsiteX236" fmla="*/ 4722 w 9975"/>
                <a:gd name="connsiteY236" fmla="*/ 3603 h 10000"/>
                <a:gd name="connsiteX237" fmla="*/ 4751 w 9975"/>
                <a:gd name="connsiteY237" fmla="*/ 3821 h 10000"/>
                <a:gd name="connsiteX238" fmla="*/ 4769 w 9975"/>
                <a:gd name="connsiteY238" fmla="*/ 4590 h 10000"/>
                <a:gd name="connsiteX239" fmla="*/ 4787 w 9975"/>
                <a:gd name="connsiteY239" fmla="*/ 5103 h 10000"/>
                <a:gd name="connsiteX240" fmla="*/ 4805 w 9975"/>
                <a:gd name="connsiteY240" fmla="*/ 5346 h 10000"/>
                <a:gd name="connsiteX241" fmla="*/ 4830 w 9975"/>
                <a:gd name="connsiteY241" fmla="*/ 5474 h 10000"/>
                <a:gd name="connsiteX242" fmla="*/ 4848 w 9975"/>
                <a:gd name="connsiteY242" fmla="*/ 5538 h 10000"/>
                <a:gd name="connsiteX243" fmla="*/ 4867 w 9975"/>
                <a:gd name="connsiteY243" fmla="*/ 5513 h 10000"/>
                <a:gd name="connsiteX244" fmla="*/ 4885 w 9975"/>
                <a:gd name="connsiteY244" fmla="*/ 5218 h 10000"/>
                <a:gd name="connsiteX245" fmla="*/ 4913 w 9975"/>
                <a:gd name="connsiteY245" fmla="*/ 4744 h 10000"/>
                <a:gd name="connsiteX246" fmla="*/ 4931 w 9975"/>
                <a:gd name="connsiteY246" fmla="*/ 4397 h 10000"/>
                <a:gd name="connsiteX247" fmla="*/ 4949 w 9975"/>
                <a:gd name="connsiteY247" fmla="*/ 3821 h 10000"/>
                <a:gd name="connsiteX248" fmla="*/ 4964 w 9975"/>
                <a:gd name="connsiteY248" fmla="*/ 3372 h 10000"/>
                <a:gd name="connsiteX249" fmla="*/ 4982 w 9975"/>
                <a:gd name="connsiteY249" fmla="*/ 3372 h 10000"/>
                <a:gd name="connsiteX250" fmla="*/ 5000 w 9975"/>
                <a:gd name="connsiteY250" fmla="*/ 3795 h 10000"/>
                <a:gd name="connsiteX251" fmla="*/ 5029 w 9975"/>
                <a:gd name="connsiteY251" fmla="*/ 5192 h 10000"/>
                <a:gd name="connsiteX252" fmla="*/ 5054 w 9975"/>
                <a:gd name="connsiteY252" fmla="*/ 6436 h 10000"/>
                <a:gd name="connsiteX253" fmla="*/ 5072 w 9975"/>
                <a:gd name="connsiteY253" fmla="*/ 7321 h 10000"/>
                <a:gd name="connsiteX254" fmla="*/ 5090 w 9975"/>
                <a:gd name="connsiteY254" fmla="*/ 7359 h 10000"/>
                <a:gd name="connsiteX255" fmla="*/ 5108 w 9975"/>
                <a:gd name="connsiteY255" fmla="*/ 6846 h 10000"/>
                <a:gd name="connsiteX256" fmla="*/ 5126 w 9975"/>
                <a:gd name="connsiteY256" fmla="*/ 6179 h 10000"/>
                <a:gd name="connsiteX257" fmla="*/ 5144 w 9975"/>
                <a:gd name="connsiteY257" fmla="*/ 5897 h 10000"/>
                <a:gd name="connsiteX258" fmla="*/ 5162 w 9975"/>
                <a:gd name="connsiteY258" fmla="*/ 5538 h 10000"/>
                <a:gd name="connsiteX259" fmla="*/ 5191 w 9975"/>
                <a:gd name="connsiteY259" fmla="*/ 4590 h 10000"/>
                <a:gd name="connsiteX260" fmla="*/ 5209 w 9975"/>
                <a:gd name="connsiteY260" fmla="*/ 3064 h 10000"/>
                <a:gd name="connsiteX261" fmla="*/ 5227 w 9975"/>
                <a:gd name="connsiteY261" fmla="*/ 2615 h 10000"/>
                <a:gd name="connsiteX262" fmla="*/ 5253 w 9975"/>
                <a:gd name="connsiteY262" fmla="*/ 3474 h 10000"/>
                <a:gd name="connsiteX263" fmla="*/ 5271 w 9975"/>
                <a:gd name="connsiteY263" fmla="*/ 4359 h 10000"/>
                <a:gd name="connsiteX264" fmla="*/ 5289 w 9975"/>
                <a:gd name="connsiteY264" fmla="*/ 5321 h 10000"/>
                <a:gd name="connsiteX265" fmla="*/ 5307 w 9975"/>
                <a:gd name="connsiteY265" fmla="*/ 7013 h 10000"/>
                <a:gd name="connsiteX266" fmla="*/ 5332 w 9975"/>
                <a:gd name="connsiteY266" fmla="*/ 8179 h 10000"/>
                <a:gd name="connsiteX267" fmla="*/ 5350 w 9975"/>
                <a:gd name="connsiteY267" fmla="*/ 8115 h 10000"/>
                <a:gd name="connsiteX268" fmla="*/ 5368 w 9975"/>
                <a:gd name="connsiteY268" fmla="*/ 7256 h 10000"/>
                <a:gd name="connsiteX269" fmla="*/ 5386 w 9975"/>
                <a:gd name="connsiteY269" fmla="*/ 6269 h 10000"/>
                <a:gd name="connsiteX270" fmla="*/ 5404 w 9975"/>
                <a:gd name="connsiteY270" fmla="*/ 5410 h 10000"/>
                <a:gd name="connsiteX271" fmla="*/ 5422 w 9975"/>
                <a:gd name="connsiteY271" fmla="*/ 4974 h 10000"/>
                <a:gd name="connsiteX272" fmla="*/ 5451 w 9975"/>
                <a:gd name="connsiteY272" fmla="*/ 4551 h 10000"/>
                <a:gd name="connsiteX273" fmla="*/ 5469 w 9975"/>
                <a:gd name="connsiteY273" fmla="*/ 4231 h 10000"/>
                <a:gd name="connsiteX274" fmla="*/ 5487 w 9975"/>
                <a:gd name="connsiteY274" fmla="*/ 3885 h 10000"/>
                <a:gd name="connsiteX275" fmla="*/ 5512 w 9975"/>
                <a:gd name="connsiteY275" fmla="*/ 3667 h 10000"/>
                <a:gd name="connsiteX276" fmla="*/ 5530 w 9975"/>
                <a:gd name="connsiteY276" fmla="*/ 3218 h 10000"/>
                <a:gd name="connsiteX277" fmla="*/ 5548 w 9975"/>
                <a:gd name="connsiteY277" fmla="*/ 3192 h 10000"/>
                <a:gd name="connsiteX278" fmla="*/ 5566 w 9975"/>
                <a:gd name="connsiteY278" fmla="*/ 3731 h 10000"/>
                <a:gd name="connsiteX279" fmla="*/ 5592 w 9975"/>
                <a:gd name="connsiteY279" fmla="*/ 4615 h 10000"/>
                <a:gd name="connsiteX280" fmla="*/ 5610 w 9975"/>
                <a:gd name="connsiteY280" fmla="*/ 5321 h 10000"/>
                <a:gd name="connsiteX281" fmla="*/ 5628 w 9975"/>
                <a:gd name="connsiteY281" fmla="*/ 5731 h 10000"/>
                <a:gd name="connsiteX282" fmla="*/ 5657 w 9975"/>
                <a:gd name="connsiteY282" fmla="*/ 6090 h 10000"/>
                <a:gd name="connsiteX283" fmla="*/ 5675 w 9975"/>
                <a:gd name="connsiteY283" fmla="*/ 6026 h 10000"/>
                <a:gd name="connsiteX284" fmla="*/ 5693 w 9975"/>
                <a:gd name="connsiteY284" fmla="*/ 5321 h 10000"/>
                <a:gd name="connsiteX285" fmla="*/ 5711 w 9975"/>
                <a:gd name="connsiteY285" fmla="*/ 4397 h 10000"/>
                <a:gd name="connsiteX286" fmla="*/ 5729 w 9975"/>
                <a:gd name="connsiteY286" fmla="*/ 4077 h 10000"/>
                <a:gd name="connsiteX287" fmla="*/ 5747 w 9975"/>
                <a:gd name="connsiteY287" fmla="*/ 4051 h 10000"/>
                <a:gd name="connsiteX288" fmla="*/ 5772 w 9975"/>
                <a:gd name="connsiteY288" fmla="*/ 4974 h 10000"/>
                <a:gd name="connsiteX289" fmla="*/ 5790 w 9975"/>
                <a:gd name="connsiteY289" fmla="*/ 5897 h 10000"/>
                <a:gd name="connsiteX290" fmla="*/ 5808 w 9975"/>
                <a:gd name="connsiteY290" fmla="*/ 5795 h 10000"/>
                <a:gd name="connsiteX291" fmla="*/ 5826 w 9975"/>
                <a:gd name="connsiteY291" fmla="*/ 5321 h 10000"/>
                <a:gd name="connsiteX292" fmla="*/ 5851 w 9975"/>
                <a:gd name="connsiteY292" fmla="*/ 5064 h 10000"/>
                <a:gd name="connsiteX293" fmla="*/ 5869 w 9975"/>
                <a:gd name="connsiteY293" fmla="*/ 5321 h 10000"/>
                <a:gd name="connsiteX294" fmla="*/ 5887 w 9975"/>
                <a:gd name="connsiteY294" fmla="*/ 5154 h 10000"/>
                <a:gd name="connsiteX295" fmla="*/ 5905 w 9975"/>
                <a:gd name="connsiteY295" fmla="*/ 4936 h 10000"/>
                <a:gd name="connsiteX296" fmla="*/ 5934 w 9975"/>
                <a:gd name="connsiteY296" fmla="*/ 4462 h 10000"/>
                <a:gd name="connsiteX297" fmla="*/ 6068 w 9975"/>
                <a:gd name="connsiteY297" fmla="*/ 4846 h 10000"/>
                <a:gd name="connsiteX298" fmla="*/ 6093 w 9975"/>
                <a:gd name="connsiteY298" fmla="*/ 4487 h 10000"/>
                <a:gd name="connsiteX299" fmla="*/ 6194 w 9975"/>
                <a:gd name="connsiteY299" fmla="*/ 4013 h 10000"/>
                <a:gd name="connsiteX300" fmla="*/ 6212 w 9975"/>
                <a:gd name="connsiteY300" fmla="*/ 3064 h 10000"/>
                <a:gd name="connsiteX301" fmla="*/ 6273 w 9975"/>
                <a:gd name="connsiteY301" fmla="*/ 5923 h 10000"/>
                <a:gd name="connsiteX302" fmla="*/ 6291 w 9975"/>
                <a:gd name="connsiteY302" fmla="*/ 7321 h 10000"/>
                <a:gd name="connsiteX303" fmla="*/ 6310 w 9975"/>
                <a:gd name="connsiteY303" fmla="*/ 7641 h 10000"/>
                <a:gd name="connsiteX304" fmla="*/ 6328 w 9975"/>
                <a:gd name="connsiteY304" fmla="*/ 7359 h 10000"/>
                <a:gd name="connsiteX305" fmla="*/ 6346 w 9975"/>
                <a:gd name="connsiteY305" fmla="*/ 5833 h 10000"/>
                <a:gd name="connsiteX306" fmla="*/ 6454 w 9975"/>
                <a:gd name="connsiteY306" fmla="*/ 6436 h 10000"/>
                <a:gd name="connsiteX307" fmla="*/ 6472 w 9975"/>
                <a:gd name="connsiteY307" fmla="*/ 8628 h 10000"/>
                <a:gd name="connsiteX308" fmla="*/ 6490 w 9975"/>
                <a:gd name="connsiteY308" fmla="*/ 9077 h 10000"/>
                <a:gd name="connsiteX309" fmla="*/ 6515 w 9975"/>
                <a:gd name="connsiteY309" fmla="*/ 8603 h 10000"/>
                <a:gd name="connsiteX310" fmla="*/ 6533 w 9975"/>
                <a:gd name="connsiteY310" fmla="*/ 7679 h 10000"/>
                <a:gd name="connsiteX311" fmla="*/ 6551 w 9975"/>
                <a:gd name="connsiteY311" fmla="*/ 6846 h 10000"/>
                <a:gd name="connsiteX312" fmla="*/ 6569 w 9975"/>
                <a:gd name="connsiteY312" fmla="*/ 6090 h 10000"/>
                <a:gd name="connsiteX313" fmla="*/ 6587 w 9975"/>
                <a:gd name="connsiteY313" fmla="*/ 5128 h 10000"/>
                <a:gd name="connsiteX314" fmla="*/ 6605 w 9975"/>
                <a:gd name="connsiteY314" fmla="*/ 4013 h 10000"/>
                <a:gd name="connsiteX315" fmla="*/ 6955 w 9975"/>
                <a:gd name="connsiteY315" fmla="*/ 5513 h 10000"/>
                <a:gd name="connsiteX316" fmla="*/ 6973 w 9975"/>
                <a:gd name="connsiteY316" fmla="*/ 6051 h 10000"/>
                <a:gd name="connsiteX317" fmla="*/ 6991 w 9975"/>
                <a:gd name="connsiteY317" fmla="*/ 5897 h 10000"/>
                <a:gd name="connsiteX318" fmla="*/ 7009 w 9975"/>
                <a:gd name="connsiteY318" fmla="*/ 5577 h 10000"/>
                <a:gd name="connsiteX319" fmla="*/ 7027 w 9975"/>
                <a:gd name="connsiteY319" fmla="*/ 5321 h 10000"/>
                <a:gd name="connsiteX320" fmla="*/ 7053 w 9975"/>
                <a:gd name="connsiteY320" fmla="*/ 4936 h 10000"/>
                <a:gd name="connsiteX321" fmla="*/ 7071 w 9975"/>
                <a:gd name="connsiteY321" fmla="*/ 4654 h 10000"/>
                <a:gd name="connsiteX322" fmla="*/ 7089 w 9975"/>
                <a:gd name="connsiteY322" fmla="*/ 4526 h 10000"/>
                <a:gd name="connsiteX323" fmla="*/ 7118 w 9975"/>
                <a:gd name="connsiteY323" fmla="*/ 4487 h 10000"/>
                <a:gd name="connsiteX324" fmla="*/ 7136 w 9975"/>
                <a:gd name="connsiteY324" fmla="*/ 4590 h 10000"/>
                <a:gd name="connsiteX325" fmla="*/ 7154 w 9975"/>
                <a:gd name="connsiteY325" fmla="*/ 5218 h 10000"/>
                <a:gd name="connsiteX326" fmla="*/ 7168 w 9975"/>
                <a:gd name="connsiteY326" fmla="*/ 5218 h 10000"/>
                <a:gd name="connsiteX327" fmla="*/ 7186 w 9975"/>
                <a:gd name="connsiteY327" fmla="*/ 4654 h 10000"/>
                <a:gd name="connsiteX328" fmla="*/ 7215 w 9975"/>
                <a:gd name="connsiteY328" fmla="*/ 4423 h 10000"/>
                <a:gd name="connsiteX329" fmla="*/ 7233 w 9975"/>
                <a:gd name="connsiteY329" fmla="*/ 4654 h 10000"/>
                <a:gd name="connsiteX330" fmla="*/ 7251 w 9975"/>
                <a:gd name="connsiteY330" fmla="*/ 5154 h 10000"/>
                <a:gd name="connsiteX331" fmla="*/ 7276 w 9975"/>
                <a:gd name="connsiteY331" fmla="*/ 5731 h 10000"/>
                <a:gd name="connsiteX332" fmla="*/ 7294 w 9975"/>
                <a:gd name="connsiteY332" fmla="*/ 6051 h 10000"/>
                <a:gd name="connsiteX333" fmla="*/ 7312 w 9975"/>
                <a:gd name="connsiteY333" fmla="*/ 5962 h 10000"/>
                <a:gd name="connsiteX334" fmla="*/ 7330 w 9975"/>
                <a:gd name="connsiteY334" fmla="*/ 5897 h 10000"/>
                <a:gd name="connsiteX335" fmla="*/ 7348 w 9975"/>
                <a:gd name="connsiteY335" fmla="*/ 5321 h 10000"/>
                <a:gd name="connsiteX336" fmla="*/ 7367 w 9975"/>
                <a:gd name="connsiteY336" fmla="*/ 4679 h 10000"/>
                <a:gd name="connsiteX337" fmla="*/ 7395 w 9975"/>
                <a:gd name="connsiteY337" fmla="*/ 4115 h 10000"/>
                <a:gd name="connsiteX338" fmla="*/ 7413 w 9975"/>
                <a:gd name="connsiteY338" fmla="*/ 3474 h 10000"/>
                <a:gd name="connsiteX339" fmla="*/ 7431 w 9975"/>
                <a:gd name="connsiteY339" fmla="*/ 3410 h 10000"/>
                <a:gd name="connsiteX340" fmla="*/ 7446 w 9975"/>
                <a:gd name="connsiteY340" fmla="*/ 4808 h 10000"/>
                <a:gd name="connsiteX341" fmla="*/ 7475 w 9975"/>
                <a:gd name="connsiteY341" fmla="*/ 6090 h 10000"/>
                <a:gd name="connsiteX342" fmla="*/ 7493 w 9975"/>
                <a:gd name="connsiteY342" fmla="*/ 5833 h 10000"/>
                <a:gd name="connsiteX343" fmla="*/ 7511 w 9975"/>
                <a:gd name="connsiteY343" fmla="*/ 4359 h 10000"/>
                <a:gd name="connsiteX344" fmla="*/ 7536 w 9975"/>
                <a:gd name="connsiteY344" fmla="*/ 2705 h 10000"/>
                <a:gd name="connsiteX345" fmla="*/ 7554 w 9975"/>
                <a:gd name="connsiteY345" fmla="*/ 1974 h 10000"/>
                <a:gd name="connsiteX346" fmla="*/ 7572 w 9975"/>
                <a:gd name="connsiteY346" fmla="*/ 4013 h 10000"/>
                <a:gd name="connsiteX347" fmla="*/ 7590 w 9975"/>
                <a:gd name="connsiteY347" fmla="*/ 6372 h 10000"/>
                <a:gd name="connsiteX348" fmla="*/ 7608 w 9975"/>
                <a:gd name="connsiteY348" fmla="*/ 7808 h 10000"/>
                <a:gd name="connsiteX349" fmla="*/ 7626 w 9975"/>
                <a:gd name="connsiteY349" fmla="*/ 7577 h 10000"/>
                <a:gd name="connsiteX350" fmla="*/ 7655 w 9975"/>
                <a:gd name="connsiteY350" fmla="*/ 7295 h 10000"/>
                <a:gd name="connsiteX351" fmla="*/ 7673 w 9975"/>
                <a:gd name="connsiteY351" fmla="*/ 7321 h 10000"/>
                <a:gd name="connsiteX352" fmla="*/ 7691 w 9975"/>
                <a:gd name="connsiteY352" fmla="*/ 7551 h 10000"/>
                <a:gd name="connsiteX353" fmla="*/ 7716 w 9975"/>
                <a:gd name="connsiteY353" fmla="*/ 7679 h 10000"/>
                <a:gd name="connsiteX354" fmla="*/ 7734 w 9975"/>
                <a:gd name="connsiteY354" fmla="*/ 7231 h 10000"/>
                <a:gd name="connsiteX355" fmla="*/ 7753 w 9975"/>
                <a:gd name="connsiteY355" fmla="*/ 6526 h 10000"/>
                <a:gd name="connsiteX356" fmla="*/ 7771 w 9975"/>
                <a:gd name="connsiteY356" fmla="*/ 5859 h 10000"/>
                <a:gd name="connsiteX357" fmla="*/ 7796 w 9975"/>
                <a:gd name="connsiteY357" fmla="*/ 5154 h 10000"/>
                <a:gd name="connsiteX358" fmla="*/ 7814 w 9975"/>
                <a:gd name="connsiteY358" fmla="*/ 4615 h 10000"/>
                <a:gd name="connsiteX359" fmla="*/ 7832 w 9975"/>
                <a:gd name="connsiteY359" fmla="*/ 3949 h 10000"/>
                <a:gd name="connsiteX360" fmla="*/ 7850 w 9975"/>
                <a:gd name="connsiteY360" fmla="*/ 3474 h 10000"/>
                <a:gd name="connsiteX361" fmla="*/ 7868 w 9975"/>
                <a:gd name="connsiteY361" fmla="*/ 2936 h 10000"/>
                <a:gd name="connsiteX362" fmla="*/ 7897 w 9975"/>
                <a:gd name="connsiteY362" fmla="*/ 2808 h 10000"/>
                <a:gd name="connsiteX363" fmla="*/ 7915 w 9975"/>
                <a:gd name="connsiteY363" fmla="*/ 3474 h 10000"/>
                <a:gd name="connsiteX364" fmla="*/ 7933 w 9975"/>
                <a:gd name="connsiteY364" fmla="*/ 4462 h 10000"/>
                <a:gd name="connsiteX365" fmla="*/ 7951 w 9975"/>
                <a:gd name="connsiteY365" fmla="*/ 4590 h 10000"/>
                <a:gd name="connsiteX366" fmla="*/ 7976 w 9975"/>
                <a:gd name="connsiteY366" fmla="*/ 4333 h 10000"/>
                <a:gd name="connsiteX367" fmla="*/ 7994 w 9975"/>
                <a:gd name="connsiteY367" fmla="*/ 4295 h 10000"/>
                <a:gd name="connsiteX368" fmla="*/ 8012 w 9975"/>
                <a:gd name="connsiteY368" fmla="*/ 4205 h 10000"/>
                <a:gd name="connsiteX369" fmla="*/ 8030 w 9975"/>
                <a:gd name="connsiteY369" fmla="*/ 3949 h 10000"/>
                <a:gd name="connsiteX370" fmla="*/ 8048 w 9975"/>
                <a:gd name="connsiteY370" fmla="*/ 4654 h 10000"/>
                <a:gd name="connsiteX371" fmla="*/ 8074 w 9975"/>
                <a:gd name="connsiteY371" fmla="*/ 5282 h 10000"/>
                <a:gd name="connsiteX372" fmla="*/ 8092 w 9975"/>
                <a:gd name="connsiteY372" fmla="*/ 6051 h 10000"/>
                <a:gd name="connsiteX373" fmla="*/ 8120 w 9975"/>
                <a:gd name="connsiteY373" fmla="*/ 6718 h 10000"/>
                <a:gd name="connsiteX374" fmla="*/ 8139 w 9975"/>
                <a:gd name="connsiteY374" fmla="*/ 6821 h 10000"/>
                <a:gd name="connsiteX375" fmla="*/ 8157 w 9975"/>
                <a:gd name="connsiteY375" fmla="*/ 6462 h 10000"/>
                <a:gd name="connsiteX376" fmla="*/ 8175 w 9975"/>
                <a:gd name="connsiteY376" fmla="*/ 5321 h 10000"/>
                <a:gd name="connsiteX377" fmla="*/ 8193 w 9975"/>
                <a:gd name="connsiteY377" fmla="*/ 2769 h 10000"/>
                <a:gd name="connsiteX378" fmla="*/ 8211 w 9975"/>
                <a:gd name="connsiteY378" fmla="*/ 1244 h 10000"/>
                <a:gd name="connsiteX379" fmla="*/ 8229 w 9975"/>
                <a:gd name="connsiteY379" fmla="*/ 962 h 10000"/>
                <a:gd name="connsiteX380" fmla="*/ 8254 w 9975"/>
                <a:gd name="connsiteY380" fmla="*/ 3603 h 10000"/>
                <a:gd name="connsiteX381" fmla="*/ 8272 w 9975"/>
                <a:gd name="connsiteY381" fmla="*/ 6846 h 10000"/>
                <a:gd name="connsiteX382" fmla="*/ 8297 w 9975"/>
                <a:gd name="connsiteY382" fmla="*/ 8282 h 10000"/>
                <a:gd name="connsiteX383" fmla="*/ 8315 w 9975"/>
                <a:gd name="connsiteY383" fmla="*/ 8218 h 10000"/>
                <a:gd name="connsiteX384" fmla="*/ 8333 w 9975"/>
                <a:gd name="connsiteY384" fmla="*/ 7679 h 10000"/>
                <a:gd name="connsiteX385" fmla="*/ 8351 w 9975"/>
                <a:gd name="connsiteY385" fmla="*/ 7038 h 10000"/>
                <a:gd name="connsiteX386" fmla="*/ 8369 w 9975"/>
                <a:gd name="connsiteY386" fmla="*/ 6436 h 10000"/>
                <a:gd name="connsiteX387" fmla="*/ 8398 w 9975"/>
                <a:gd name="connsiteY387" fmla="*/ 6115 h 10000"/>
                <a:gd name="connsiteX388" fmla="*/ 8416 w 9975"/>
                <a:gd name="connsiteY388" fmla="*/ 5833 h 10000"/>
                <a:gd name="connsiteX389" fmla="*/ 8434 w 9975"/>
                <a:gd name="connsiteY389" fmla="*/ 5449 h 10000"/>
                <a:gd name="connsiteX390" fmla="*/ 8452 w 9975"/>
                <a:gd name="connsiteY390" fmla="*/ 4872 h 10000"/>
                <a:gd name="connsiteX391" fmla="*/ 8470 w 9975"/>
                <a:gd name="connsiteY391" fmla="*/ 4333 h 10000"/>
                <a:gd name="connsiteX392" fmla="*/ 8496 w 9975"/>
                <a:gd name="connsiteY392" fmla="*/ 3795 h 10000"/>
                <a:gd name="connsiteX393" fmla="*/ 8514 w 9975"/>
                <a:gd name="connsiteY393" fmla="*/ 3538 h 10000"/>
                <a:gd name="connsiteX394" fmla="*/ 8532 w 9975"/>
                <a:gd name="connsiteY394" fmla="*/ 3244 h 10000"/>
                <a:gd name="connsiteX395" fmla="*/ 8557 w 9975"/>
                <a:gd name="connsiteY395" fmla="*/ 3372 h 10000"/>
                <a:gd name="connsiteX396" fmla="*/ 8575 w 9975"/>
                <a:gd name="connsiteY396" fmla="*/ 3244 h 10000"/>
                <a:gd name="connsiteX397" fmla="*/ 8593 w 9975"/>
                <a:gd name="connsiteY397" fmla="*/ 2513 h 10000"/>
                <a:gd name="connsiteX398" fmla="*/ 8611 w 9975"/>
                <a:gd name="connsiteY398" fmla="*/ 2897 h 10000"/>
                <a:gd name="connsiteX399" fmla="*/ 8629 w 9975"/>
                <a:gd name="connsiteY399" fmla="*/ 5128 h 10000"/>
                <a:gd name="connsiteX400" fmla="*/ 8658 w 9975"/>
                <a:gd name="connsiteY400" fmla="*/ 6846 h 10000"/>
                <a:gd name="connsiteX401" fmla="*/ 8676 w 9975"/>
                <a:gd name="connsiteY401" fmla="*/ 7038 h 10000"/>
                <a:gd name="connsiteX402" fmla="*/ 8694 w 9975"/>
                <a:gd name="connsiteY402" fmla="*/ 6821 h 10000"/>
                <a:gd name="connsiteX403" fmla="*/ 8719 w 9975"/>
                <a:gd name="connsiteY403" fmla="*/ 6051 h 10000"/>
                <a:gd name="connsiteX404" fmla="*/ 8737 w 9975"/>
                <a:gd name="connsiteY404" fmla="*/ 4974 h 10000"/>
                <a:gd name="connsiteX405" fmla="*/ 8755 w 9975"/>
                <a:gd name="connsiteY405" fmla="*/ 3885 h 10000"/>
                <a:gd name="connsiteX406" fmla="*/ 8773 w 9975"/>
                <a:gd name="connsiteY406" fmla="*/ 3795 h 10000"/>
                <a:gd name="connsiteX407" fmla="*/ 8791 w 9975"/>
                <a:gd name="connsiteY407" fmla="*/ 4910 h 10000"/>
                <a:gd name="connsiteX408" fmla="*/ 8810 w 9975"/>
                <a:gd name="connsiteY408" fmla="*/ 6590 h 10000"/>
                <a:gd name="connsiteX409" fmla="*/ 8835 w 9975"/>
                <a:gd name="connsiteY409" fmla="*/ 7705 h 10000"/>
                <a:gd name="connsiteX410" fmla="*/ 8853 w 9975"/>
                <a:gd name="connsiteY410" fmla="*/ 7641 h 10000"/>
                <a:gd name="connsiteX411" fmla="*/ 8871 w 9975"/>
                <a:gd name="connsiteY411" fmla="*/ 6974 h 10000"/>
                <a:gd name="connsiteX412" fmla="*/ 8889 w 9975"/>
                <a:gd name="connsiteY412" fmla="*/ 6244 h 10000"/>
                <a:gd name="connsiteX413" fmla="*/ 8918 w 9975"/>
                <a:gd name="connsiteY413" fmla="*/ 5667 h 10000"/>
                <a:gd name="connsiteX414" fmla="*/ 8936 w 9975"/>
                <a:gd name="connsiteY414" fmla="*/ 5282 h 10000"/>
                <a:gd name="connsiteX415" fmla="*/ 8954 w 9975"/>
                <a:gd name="connsiteY415" fmla="*/ 4782 h 10000"/>
                <a:gd name="connsiteX416" fmla="*/ 8972 w 9975"/>
                <a:gd name="connsiteY416" fmla="*/ 3987 h 10000"/>
                <a:gd name="connsiteX417" fmla="*/ 8997 w 9975"/>
                <a:gd name="connsiteY417" fmla="*/ 3244 h 10000"/>
                <a:gd name="connsiteX418" fmla="*/ 9015 w 9975"/>
                <a:gd name="connsiteY418" fmla="*/ 2872 h 10000"/>
                <a:gd name="connsiteX419" fmla="*/ 9033 w 9975"/>
                <a:gd name="connsiteY419" fmla="*/ 2962 h 10000"/>
                <a:gd name="connsiteX420" fmla="*/ 9051 w 9975"/>
                <a:gd name="connsiteY420" fmla="*/ 3667 h 10000"/>
                <a:gd name="connsiteX421" fmla="*/ 9069 w 9975"/>
                <a:gd name="connsiteY421" fmla="*/ 5321 h 10000"/>
                <a:gd name="connsiteX422" fmla="*/ 9098 w 9975"/>
                <a:gd name="connsiteY422" fmla="*/ 6462 h 10000"/>
                <a:gd name="connsiteX423" fmla="*/ 9113 w 9975"/>
                <a:gd name="connsiteY423" fmla="*/ 6051 h 10000"/>
                <a:gd name="connsiteX424" fmla="*/ 9141 w 9975"/>
                <a:gd name="connsiteY424" fmla="*/ 5103 h 10000"/>
                <a:gd name="connsiteX425" fmla="*/ 9159 w 9975"/>
                <a:gd name="connsiteY425" fmla="*/ 4551 h 10000"/>
                <a:gd name="connsiteX426" fmla="*/ 9177 w 9975"/>
                <a:gd name="connsiteY426" fmla="*/ 4974 h 10000"/>
                <a:gd name="connsiteX427" fmla="*/ 9196 w 9975"/>
                <a:gd name="connsiteY427" fmla="*/ 5897 h 10000"/>
                <a:gd name="connsiteX428" fmla="*/ 9214 w 9975"/>
                <a:gd name="connsiteY428" fmla="*/ 6179 h 10000"/>
                <a:gd name="connsiteX429" fmla="*/ 9232 w 9975"/>
                <a:gd name="connsiteY429" fmla="*/ 5667 h 10000"/>
                <a:gd name="connsiteX430" fmla="*/ 9257 w 9975"/>
                <a:gd name="connsiteY430" fmla="*/ 5154 h 10000"/>
                <a:gd name="connsiteX431" fmla="*/ 9275 w 9975"/>
                <a:gd name="connsiteY431" fmla="*/ 4910 h 10000"/>
                <a:gd name="connsiteX432" fmla="*/ 9293 w 9975"/>
                <a:gd name="connsiteY432" fmla="*/ 4718 h 10000"/>
                <a:gd name="connsiteX433" fmla="*/ 9322 w 9975"/>
                <a:gd name="connsiteY433" fmla="*/ 4462 h 10000"/>
                <a:gd name="connsiteX434" fmla="*/ 9340 w 9975"/>
                <a:gd name="connsiteY434" fmla="*/ 4179 h 10000"/>
                <a:gd name="connsiteX435" fmla="*/ 9358 w 9975"/>
                <a:gd name="connsiteY435" fmla="*/ 4115 h 10000"/>
                <a:gd name="connsiteX436" fmla="*/ 9376 w 9975"/>
                <a:gd name="connsiteY436" fmla="*/ 4141 h 10000"/>
                <a:gd name="connsiteX437" fmla="*/ 9390 w 9975"/>
                <a:gd name="connsiteY437" fmla="*/ 4462 h 10000"/>
                <a:gd name="connsiteX438" fmla="*/ 9419 w 9975"/>
                <a:gd name="connsiteY438" fmla="*/ 4782 h 10000"/>
                <a:gd name="connsiteX439" fmla="*/ 9437 w 9975"/>
                <a:gd name="connsiteY439" fmla="*/ 5410 h 10000"/>
                <a:gd name="connsiteX440" fmla="*/ 9455 w 9975"/>
                <a:gd name="connsiteY440" fmla="*/ 6090 h 10000"/>
                <a:gd name="connsiteX441" fmla="*/ 9473 w 9975"/>
                <a:gd name="connsiteY441" fmla="*/ 6308 h 10000"/>
                <a:gd name="connsiteX442" fmla="*/ 9491 w 9975"/>
                <a:gd name="connsiteY442" fmla="*/ 6026 h 10000"/>
                <a:gd name="connsiteX443" fmla="*/ 9517 w 9975"/>
                <a:gd name="connsiteY443" fmla="*/ 5321 h 10000"/>
                <a:gd name="connsiteX444" fmla="*/ 9535 w 9975"/>
                <a:gd name="connsiteY444" fmla="*/ 4936 h 10000"/>
                <a:gd name="connsiteX445" fmla="*/ 9553 w 9975"/>
                <a:gd name="connsiteY445" fmla="*/ 4782 h 10000"/>
                <a:gd name="connsiteX446" fmla="*/ 9582 w 9975"/>
                <a:gd name="connsiteY446" fmla="*/ 5000 h 10000"/>
                <a:gd name="connsiteX447" fmla="*/ 9600 w 9975"/>
                <a:gd name="connsiteY447" fmla="*/ 5218 h 10000"/>
                <a:gd name="connsiteX448" fmla="*/ 9618 w 9975"/>
                <a:gd name="connsiteY448" fmla="*/ 5192 h 10000"/>
                <a:gd name="connsiteX449" fmla="*/ 9636 w 9975"/>
                <a:gd name="connsiteY449" fmla="*/ 5346 h 10000"/>
                <a:gd name="connsiteX450" fmla="*/ 9654 w 9975"/>
                <a:gd name="connsiteY450" fmla="*/ 5128 h 10000"/>
                <a:gd name="connsiteX451" fmla="*/ 9679 w 9975"/>
                <a:gd name="connsiteY451" fmla="*/ 4974 h 10000"/>
                <a:gd name="connsiteX452" fmla="*/ 9697 w 9975"/>
                <a:gd name="connsiteY452" fmla="*/ 4936 h 10000"/>
                <a:gd name="connsiteX453" fmla="*/ 9722 w 9975"/>
                <a:gd name="connsiteY453" fmla="*/ 5000 h 10000"/>
                <a:gd name="connsiteX454" fmla="*/ 9740 w 9975"/>
                <a:gd name="connsiteY454" fmla="*/ 4872 h 10000"/>
                <a:gd name="connsiteX455" fmla="*/ 9758 w 9975"/>
                <a:gd name="connsiteY455" fmla="*/ 4679 h 10000"/>
                <a:gd name="connsiteX456" fmla="*/ 9776 w 9975"/>
                <a:gd name="connsiteY456" fmla="*/ 4744 h 10000"/>
                <a:gd name="connsiteX457" fmla="*/ 9794 w 9975"/>
                <a:gd name="connsiteY457" fmla="*/ 4974 h 10000"/>
                <a:gd name="connsiteX458" fmla="*/ 9812 w 9975"/>
                <a:gd name="connsiteY458" fmla="*/ 4910 h 10000"/>
                <a:gd name="connsiteX459" fmla="*/ 9830 w 9975"/>
                <a:gd name="connsiteY459" fmla="*/ 4872 h 10000"/>
                <a:gd name="connsiteX460" fmla="*/ 9859 w 9975"/>
                <a:gd name="connsiteY460" fmla="*/ 4654 h 10000"/>
                <a:gd name="connsiteX461" fmla="*/ 9877 w 9975"/>
                <a:gd name="connsiteY461" fmla="*/ 4397 h 10000"/>
                <a:gd name="connsiteX462" fmla="*/ 9895 w 9975"/>
                <a:gd name="connsiteY462" fmla="*/ 4590 h 10000"/>
                <a:gd name="connsiteX463" fmla="*/ 9913 w 9975"/>
                <a:gd name="connsiteY463" fmla="*/ 4679 h 10000"/>
                <a:gd name="connsiteX464" fmla="*/ 9939 w 9975"/>
                <a:gd name="connsiteY464" fmla="*/ 4744 h 10000"/>
                <a:gd name="connsiteX465" fmla="*/ 9957 w 9975"/>
                <a:gd name="connsiteY465" fmla="*/ 4782 h 10000"/>
                <a:gd name="connsiteX466" fmla="*/ 9975 w 9975"/>
                <a:gd name="connsiteY466" fmla="*/ 4744 h 10000"/>
                <a:gd name="connsiteX0" fmla="*/ 0 w 9982"/>
                <a:gd name="connsiteY0" fmla="*/ 5103 h 10000"/>
                <a:gd name="connsiteX1" fmla="*/ 18 w 9982"/>
                <a:gd name="connsiteY1" fmla="*/ 6333 h 10000"/>
                <a:gd name="connsiteX2" fmla="*/ 36 w 9982"/>
                <a:gd name="connsiteY2" fmla="*/ 6885 h 10000"/>
                <a:gd name="connsiteX3" fmla="*/ 54 w 9982"/>
                <a:gd name="connsiteY3" fmla="*/ 6397 h 10000"/>
                <a:gd name="connsiteX4" fmla="*/ 83 w 9982"/>
                <a:gd name="connsiteY4" fmla="*/ 5474 h 10000"/>
                <a:gd name="connsiteX5" fmla="*/ 101 w 9982"/>
                <a:gd name="connsiteY5" fmla="*/ 4179 h 10000"/>
                <a:gd name="connsiteX6" fmla="*/ 119 w 9982"/>
                <a:gd name="connsiteY6" fmla="*/ 3128 h 10000"/>
                <a:gd name="connsiteX7" fmla="*/ 144 w 9982"/>
                <a:gd name="connsiteY7" fmla="*/ 2897 h 10000"/>
                <a:gd name="connsiteX8" fmla="*/ 162 w 9982"/>
                <a:gd name="connsiteY8" fmla="*/ 3987 h 10000"/>
                <a:gd name="connsiteX9" fmla="*/ 180 w 9982"/>
                <a:gd name="connsiteY9" fmla="*/ 5346 h 10000"/>
                <a:gd name="connsiteX10" fmla="*/ 198 w 9982"/>
                <a:gd name="connsiteY10" fmla="*/ 6179 h 10000"/>
                <a:gd name="connsiteX11" fmla="*/ 217 w 9982"/>
                <a:gd name="connsiteY11" fmla="*/ 6333 h 10000"/>
                <a:gd name="connsiteX12" fmla="*/ 246 w 9982"/>
                <a:gd name="connsiteY12" fmla="*/ 6115 h 10000"/>
                <a:gd name="connsiteX13" fmla="*/ 261 w 9982"/>
                <a:gd name="connsiteY13" fmla="*/ 5667 h 10000"/>
                <a:gd name="connsiteX14" fmla="*/ 279 w 9982"/>
                <a:gd name="connsiteY14" fmla="*/ 5385 h 10000"/>
                <a:gd name="connsiteX15" fmla="*/ 297 w 9982"/>
                <a:gd name="connsiteY15" fmla="*/ 4872 h 10000"/>
                <a:gd name="connsiteX16" fmla="*/ 315 w 9982"/>
                <a:gd name="connsiteY16" fmla="*/ 4013 h 10000"/>
                <a:gd name="connsiteX17" fmla="*/ 344 w 9982"/>
                <a:gd name="connsiteY17" fmla="*/ 3795 h 10000"/>
                <a:gd name="connsiteX18" fmla="*/ 362 w 9982"/>
                <a:gd name="connsiteY18" fmla="*/ 3859 h 10000"/>
                <a:gd name="connsiteX19" fmla="*/ 380 w 9982"/>
                <a:gd name="connsiteY19" fmla="*/ 4115 h 10000"/>
                <a:gd name="connsiteX20" fmla="*/ 405 w 9982"/>
                <a:gd name="connsiteY20" fmla="*/ 4872 h 10000"/>
                <a:gd name="connsiteX21" fmla="*/ 423 w 9982"/>
                <a:gd name="connsiteY21" fmla="*/ 5513 h 10000"/>
                <a:gd name="connsiteX22" fmla="*/ 441 w 9982"/>
                <a:gd name="connsiteY22" fmla="*/ 5513 h 10000"/>
                <a:gd name="connsiteX23" fmla="*/ 459 w 9982"/>
                <a:gd name="connsiteY23" fmla="*/ 5641 h 10000"/>
                <a:gd name="connsiteX24" fmla="*/ 477 w 9982"/>
                <a:gd name="connsiteY24" fmla="*/ 5705 h 10000"/>
                <a:gd name="connsiteX25" fmla="*/ 495 w 9982"/>
                <a:gd name="connsiteY25" fmla="*/ 5833 h 10000"/>
                <a:gd name="connsiteX26" fmla="*/ 524 w 9982"/>
                <a:gd name="connsiteY26" fmla="*/ 5731 h 10000"/>
                <a:gd name="connsiteX27" fmla="*/ 539 w 9982"/>
                <a:gd name="connsiteY27" fmla="*/ 5321 h 10000"/>
                <a:gd name="connsiteX28" fmla="*/ 557 w 9982"/>
                <a:gd name="connsiteY28" fmla="*/ 4974 h 10000"/>
                <a:gd name="connsiteX29" fmla="*/ 585 w 9982"/>
                <a:gd name="connsiteY29" fmla="*/ 4526 h 10000"/>
                <a:gd name="connsiteX30" fmla="*/ 604 w 9982"/>
                <a:gd name="connsiteY30" fmla="*/ 4051 h 10000"/>
                <a:gd name="connsiteX31" fmla="*/ 622 w 9982"/>
                <a:gd name="connsiteY31" fmla="*/ 3372 h 10000"/>
                <a:gd name="connsiteX32" fmla="*/ 641 w 9982"/>
                <a:gd name="connsiteY32" fmla="*/ 3026 h 10000"/>
                <a:gd name="connsiteX33" fmla="*/ 666 w 9982"/>
                <a:gd name="connsiteY33" fmla="*/ 3282 h 10000"/>
                <a:gd name="connsiteX34" fmla="*/ 684 w 9982"/>
                <a:gd name="connsiteY34" fmla="*/ 4551 h 10000"/>
                <a:gd name="connsiteX35" fmla="*/ 702 w 9982"/>
                <a:gd name="connsiteY35" fmla="*/ 6090 h 10000"/>
                <a:gd name="connsiteX36" fmla="*/ 720 w 9982"/>
                <a:gd name="connsiteY36" fmla="*/ 7256 h 10000"/>
                <a:gd name="connsiteX37" fmla="*/ 738 w 9982"/>
                <a:gd name="connsiteY37" fmla="*/ 7449 h 10000"/>
                <a:gd name="connsiteX38" fmla="*/ 767 w 9982"/>
                <a:gd name="connsiteY38" fmla="*/ 7077 h 10000"/>
                <a:gd name="connsiteX39" fmla="*/ 785 w 9982"/>
                <a:gd name="connsiteY39" fmla="*/ 5603 h 10000"/>
                <a:gd name="connsiteX40" fmla="*/ 799 w 9982"/>
                <a:gd name="connsiteY40" fmla="*/ 3282 h 10000"/>
                <a:gd name="connsiteX41" fmla="*/ 817 w 9982"/>
                <a:gd name="connsiteY41" fmla="*/ 1308 h 10000"/>
                <a:gd name="connsiteX42" fmla="*/ 846 w 9982"/>
                <a:gd name="connsiteY42" fmla="*/ 962 h 10000"/>
                <a:gd name="connsiteX43" fmla="*/ 864 w 9982"/>
                <a:gd name="connsiteY43" fmla="*/ 3282 h 10000"/>
                <a:gd name="connsiteX44" fmla="*/ 882 w 9982"/>
                <a:gd name="connsiteY44" fmla="*/ 7744 h 10000"/>
                <a:gd name="connsiteX45" fmla="*/ 900 w 9982"/>
                <a:gd name="connsiteY45" fmla="*/ 10000 h 10000"/>
                <a:gd name="connsiteX46" fmla="*/ 918 w 9982"/>
                <a:gd name="connsiteY46" fmla="*/ 8821 h 10000"/>
                <a:gd name="connsiteX47" fmla="*/ 944 w 9982"/>
                <a:gd name="connsiteY47" fmla="*/ 6564 h 10000"/>
                <a:gd name="connsiteX48" fmla="*/ 962 w 9982"/>
                <a:gd name="connsiteY48" fmla="*/ 5064 h 10000"/>
                <a:gd name="connsiteX49" fmla="*/ 990 w 9982"/>
                <a:gd name="connsiteY49" fmla="*/ 4744 h 10000"/>
                <a:gd name="connsiteX50" fmla="*/ 1009 w 9982"/>
                <a:gd name="connsiteY50" fmla="*/ 5000 h 10000"/>
                <a:gd name="connsiteX51" fmla="*/ 1028 w 9982"/>
                <a:gd name="connsiteY51" fmla="*/ 5513 h 10000"/>
                <a:gd name="connsiteX52" fmla="*/ 1046 w 9982"/>
                <a:gd name="connsiteY52" fmla="*/ 5641 h 10000"/>
                <a:gd name="connsiteX53" fmla="*/ 1064 w 9982"/>
                <a:gd name="connsiteY53" fmla="*/ 5577 h 10000"/>
                <a:gd name="connsiteX54" fmla="*/ 1078 w 9982"/>
                <a:gd name="connsiteY54" fmla="*/ 5346 h 10000"/>
                <a:gd name="connsiteX55" fmla="*/ 1096 w 9982"/>
                <a:gd name="connsiteY55" fmla="*/ 4936 h 10000"/>
                <a:gd name="connsiteX56" fmla="*/ 1125 w 9982"/>
                <a:gd name="connsiteY56" fmla="*/ 3756 h 10000"/>
                <a:gd name="connsiteX57" fmla="*/ 1143 w 9982"/>
                <a:gd name="connsiteY57" fmla="*/ 3372 h 10000"/>
                <a:gd name="connsiteX58" fmla="*/ 1168 w 9982"/>
                <a:gd name="connsiteY58" fmla="*/ 3346 h 10000"/>
                <a:gd name="connsiteX59" fmla="*/ 1186 w 9982"/>
                <a:gd name="connsiteY59" fmla="*/ 3372 h 10000"/>
                <a:gd name="connsiteX60" fmla="*/ 1204 w 9982"/>
                <a:gd name="connsiteY60" fmla="*/ 4333 h 10000"/>
                <a:gd name="connsiteX61" fmla="*/ 1222 w 9982"/>
                <a:gd name="connsiteY61" fmla="*/ 5346 h 10000"/>
                <a:gd name="connsiteX62" fmla="*/ 1240 w 9982"/>
                <a:gd name="connsiteY62" fmla="*/ 6308 h 10000"/>
                <a:gd name="connsiteX63" fmla="*/ 1269 w 9982"/>
                <a:gd name="connsiteY63" fmla="*/ 6885 h 10000"/>
                <a:gd name="connsiteX64" fmla="*/ 1287 w 9982"/>
                <a:gd name="connsiteY64" fmla="*/ 7077 h 10000"/>
                <a:gd name="connsiteX65" fmla="*/ 1305 w 9982"/>
                <a:gd name="connsiteY65" fmla="*/ 6564 h 10000"/>
                <a:gd name="connsiteX66" fmla="*/ 1323 w 9982"/>
                <a:gd name="connsiteY66" fmla="*/ 6244 h 10000"/>
                <a:gd name="connsiteX67" fmla="*/ 1341 w 9982"/>
                <a:gd name="connsiteY67" fmla="*/ 5897 h 10000"/>
                <a:gd name="connsiteX68" fmla="*/ 1367 w 9982"/>
                <a:gd name="connsiteY68" fmla="*/ 5192 h 10000"/>
                <a:gd name="connsiteX69" fmla="*/ 1385 w 9982"/>
                <a:gd name="connsiteY69" fmla="*/ 4359 h 10000"/>
                <a:gd name="connsiteX70" fmla="*/ 1404 w 9982"/>
                <a:gd name="connsiteY70" fmla="*/ 3628 h 10000"/>
                <a:gd name="connsiteX71" fmla="*/ 1429 w 9982"/>
                <a:gd name="connsiteY71" fmla="*/ 3064 h 10000"/>
                <a:gd name="connsiteX72" fmla="*/ 1447 w 9982"/>
                <a:gd name="connsiteY72" fmla="*/ 3500 h 10000"/>
                <a:gd name="connsiteX73" fmla="*/ 1465 w 9982"/>
                <a:gd name="connsiteY73" fmla="*/ 4423 h 10000"/>
                <a:gd name="connsiteX74" fmla="*/ 1483 w 9982"/>
                <a:gd name="connsiteY74" fmla="*/ 4910 h 10000"/>
                <a:gd name="connsiteX75" fmla="*/ 1501 w 9982"/>
                <a:gd name="connsiteY75" fmla="*/ 4333 h 10000"/>
                <a:gd name="connsiteX76" fmla="*/ 1530 w 9982"/>
                <a:gd name="connsiteY76" fmla="*/ 3154 h 10000"/>
                <a:gd name="connsiteX77" fmla="*/ 1548 w 9982"/>
                <a:gd name="connsiteY77" fmla="*/ 2513 h 10000"/>
                <a:gd name="connsiteX78" fmla="*/ 1566 w 9982"/>
                <a:gd name="connsiteY78" fmla="*/ 3564 h 10000"/>
                <a:gd name="connsiteX79" fmla="*/ 1591 w 9982"/>
                <a:gd name="connsiteY79" fmla="*/ 5385 h 10000"/>
                <a:gd name="connsiteX80" fmla="*/ 1609 w 9982"/>
                <a:gd name="connsiteY80" fmla="*/ 6308 h 10000"/>
                <a:gd name="connsiteX81" fmla="*/ 1627 w 9982"/>
                <a:gd name="connsiteY81" fmla="*/ 5731 h 10000"/>
                <a:gd name="connsiteX82" fmla="*/ 1645 w 9982"/>
                <a:gd name="connsiteY82" fmla="*/ 5346 h 10000"/>
                <a:gd name="connsiteX83" fmla="*/ 1663 w 9982"/>
                <a:gd name="connsiteY83" fmla="*/ 5513 h 10000"/>
                <a:gd name="connsiteX84" fmla="*/ 1681 w 9982"/>
                <a:gd name="connsiteY84" fmla="*/ 5667 h 10000"/>
                <a:gd name="connsiteX85" fmla="*/ 1707 w 9982"/>
                <a:gd name="connsiteY85" fmla="*/ 6308 h 10000"/>
                <a:gd name="connsiteX86" fmla="*/ 1725 w 9982"/>
                <a:gd name="connsiteY86" fmla="*/ 6462 h 10000"/>
                <a:gd name="connsiteX87" fmla="*/ 1743 w 9982"/>
                <a:gd name="connsiteY87" fmla="*/ 6051 h 10000"/>
                <a:gd name="connsiteX88" fmla="*/ 1761 w 9982"/>
                <a:gd name="connsiteY88" fmla="*/ 5513 h 10000"/>
                <a:gd name="connsiteX89" fmla="*/ 1790 w 9982"/>
                <a:gd name="connsiteY89" fmla="*/ 5385 h 10000"/>
                <a:gd name="connsiteX90" fmla="*/ 1809 w 9982"/>
                <a:gd name="connsiteY90" fmla="*/ 5449 h 10000"/>
                <a:gd name="connsiteX91" fmla="*/ 1827 w 9982"/>
                <a:gd name="connsiteY91" fmla="*/ 5513 h 10000"/>
                <a:gd name="connsiteX92" fmla="*/ 1852 w 9982"/>
                <a:gd name="connsiteY92" fmla="*/ 5192 h 10000"/>
                <a:gd name="connsiteX93" fmla="*/ 1870 w 9982"/>
                <a:gd name="connsiteY93" fmla="*/ 4397 h 10000"/>
                <a:gd name="connsiteX94" fmla="*/ 1888 w 9982"/>
                <a:gd name="connsiteY94" fmla="*/ 4295 h 10000"/>
                <a:gd name="connsiteX95" fmla="*/ 1906 w 9982"/>
                <a:gd name="connsiteY95" fmla="*/ 4526 h 10000"/>
                <a:gd name="connsiteX96" fmla="*/ 1924 w 9982"/>
                <a:gd name="connsiteY96" fmla="*/ 5385 h 10000"/>
                <a:gd name="connsiteX97" fmla="*/ 1942 w 9982"/>
                <a:gd name="connsiteY97" fmla="*/ 6590 h 10000"/>
                <a:gd name="connsiteX98" fmla="*/ 1960 w 9982"/>
                <a:gd name="connsiteY98" fmla="*/ 6949 h 10000"/>
                <a:gd name="connsiteX99" fmla="*/ 1986 w 9982"/>
                <a:gd name="connsiteY99" fmla="*/ 6141 h 10000"/>
                <a:gd name="connsiteX100" fmla="*/ 2014 w 9982"/>
                <a:gd name="connsiteY100" fmla="*/ 5346 h 10000"/>
                <a:gd name="connsiteX101" fmla="*/ 2032 w 9982"/>
                <a:gd name="connsiteY101" fmla="*/ 5154 h 10000"/>
                <a:gd name="connsiteX102" fmla="*/ 2050 w 9982"/>
                <a:gd name="connsiteY102" fmla="*/ 5641 h 10000"/>
                <a:gd name="connsiteX103" fmla="*/ 2068 w 9982"/>
                <a:gd name="connsiteY103" fmla="*/ 5795 h 10000"/>
                <a:gd name="connsiteX104" fmla="*/ 2087 w 9982"/>
                <a:gd name="connsiteY104" fmla="*/ 5731 h 10000"/>
                <a:gd name="connsiteX105" fmla="*/ 2105 w 9982"/>
                <a:gd name="connsiteY105" fmla="*/ 5346 h 10000"/>
                <a:gd name="connsiteX106" fmla="*/ 2130 w 9982"/>
                <a:gd name="connsiteY106" fmla="*/ 4910 h 10000"/>
                <a:gd name="connsiteX107" fmla="*/ 2148 w 9982"/>
                <a:gd name="connsiteY107" fmla="*/ 4615 h 10000"/>
                <a:gd name="connsiteX108" fmla="*/ 2166 w 9982"/>
                <a:gd name="connsiteY108" fmla="*/ 4462 h 10000"/>
                <a:gd name="connsiteX109" fmla="*/ 2191 w 9982"/>
                <a:gd name="connsiteY109" fmla="*/ 4423 h 10000"/>
                <a:gd name="connsiteX110" fmla="*/ 2210 w 9982"/>
                <a:gd name="connsiteY110" fmla="*/ 4397 h 10000"/>
                <a:gd name="connsiteX111" fmla="*/ 2228 w 9982"/>
                <a:gd name="connsiteY111" fmla="*/ 4179 h 10000"/>
                <a:gd name="connsiteX112" fmla="*/ 2246 w 9982"/>
                <a:gd name="connsiteY112" fmla="*/ 3731 h 10000"/>
                <a:gd name="connsiteX113" fmla="*/ 2264 w 9982"/>
                <a:gd name="connsiteY113" fmla="*/ 3000 h 10000"/>
                <a:gd name="connsiteX114" fmla="*/ 2293 w 9982"/>
                <a:gd name="connsiteY114" fmla="*/ 2513 h 10000"/>
                <a:gd name="connsiteX115" fmla="*/ 2311 w 9982"/>
                <a:gd name="connsiteY115" fmla="*/ 3026 h 10000"/>
                <a:gd name="connsiteX116" fmla="*/ 2329 w 9982"/>
                <a:gd name="connsiteY116" fmla="*/ 4590 h 10000"/>
                <a:gd name="connsiteX117" fmla="*/ 2347 w 9982"/>
                <a:gd name="connsiteY117" fmla="*/ 6397 h 10000"/>
                <a:gd name="connsiteX118" fmla="*/ 2365 w 9982"/>
                <a:gd name="connsiteY118" fmla="*/ 7192 h 10000"/>
                <a:gd name="connsiteX119" fmla="*/ 2391 w 9982"/>
                <a:gd name="connsiteY119" fmla="*/ 6910 h 10000"/>
                <a:gd name="connsiteX120" fmla="*/ 2409 w 9982"/>
                <a:gd name="connsiteY120" fmla="*/ 6179 h 10000"/>
                <a:gd name="connsiteX121" fmla="*/ 2427 w 9982"/>
                <a:gd name="connsiteY121" fmla="*/ 4936 h 10000"/>
                <a:gd name="connsiteX122" fmla="*/ 2455 w 9982"/>
                <a:gd name="connsiteY122" fmla="*/ 3603 h 10000"/>
                <a:gd name="connsiteX123" fmla="*/ 2470 w 9982"/>
                <a:gd name="connsiteY123" fmla="*/ 2872 h 10000"/>
                <a:gd name="connsiteX124" fmla="*/ 2488 w 9982"/>
                <a:gd name="connsiteY124" fmla="*/ 2231 h 10000"/>
                <a:gd name="connsiteX125" fmla="*/ 2506 w 9982"/>
                <a:gd name="connsiteY125" fmla="*/ 3064 h 10000"/>
                <a:gd name="connsiteX126" fmla="*/ 2524 w 9982"/>
                <a:gd name="connsiteY126" fmla="*/ 5577 h 10000"/>
                <a:gd name="connsiteX127" fmla="*/ 2553 w 9982"/>
                <a:gd name="connsiteY127" fmla="*/ 7359 h 10000"/>
                <a:gd name="connsiteX128" fmla="*/ 2571 w 9982"/>
                <a:gd name="connsiteY128" fmla="*/ 7128 h 10000"/>
                <a:gd name="connsiteX129" fmla="*/ 2596 w 9982"/>
                <a:gd name="connsiteY129" fmla="*/ 6372 h 10000"/>
                <a:gd name="connsiteX130" fmla="*/ 2615 w 9982"/>
                <a:gd name="connsiteY130" fmla="*/ 5538 h 10000"/>
                <a:gd name="connsiteX131" fmla="*/ 2633 w 9982"/>
                <a:gd name="connsiteY131" fmla="*/ 4654 h 10000"/>
                <a:gd name="connsiteX132" fmla="*/ 2651 w 9982"/>
                <a:gd name="connsiteY132" fmla="*/ 3987 h 10000"/>
                <a:gd name="connsiteX133" fmla="*/ 2669 w 9982"/>
                <a:gd name="connsiteY133" fmla="*/ 3410 h 10000"/>
                <a:gd name="connsiteX134" fmla="*/ 2687 w 9982"/>
                <a:gd name="connsiteY134" fmla="*/ 3885 h 10000"/>
                <a:gd name="connsiteX135" fmla="*/ 2705 w 9982"/>
                <a:gd name="connsiteY135" fmla="*/ 5987 h 10000"/>
                <a:gd name="connsiteX136" fmla="*/ 2734 w 9982"/>
                <a:gd name="connsiteY136" fmla="*/ 7679 h 10000"/>
                <a:gd name="connsiteX137" fmla="*/ 2749 w 9982"/>
                <a:gd name="connsiteY137" fmla="*/ 7641 h 10000"/>
                <a:gd name="connsiteX138" fmla="*/ 2767 w 9982"/>
                <a:gd name="connsiteY138" fmla="*/ 7103 h 10000"/>
                <a:gd name="connsiteX139" fmla="*/ 2785 w 9982"/>
                <a:gd name="connsiteY139" fmla="*/ 6500 h 10000"/>
                <a:gd name="connsiteX140" fmla="*/ 2814 w 9982"/>
                <a:gd name="connsiteY140" fmla="*/ 5962 h 10000"/>
                <a:gd name="connsiteX141" fmla="*/ 2832 w 9982"/>
                <a:gd name="connsiteY141" fmla="*/ 5321 h 10000"/>
                <a:gd name="connsiteX142" fmla="*/ 2850 w 9982"/>
                <a:gd name="connsiteY142" fmla="*/ 4744 h 10000"/>
                <a:gd name="connsiteX143" fmla="*/ 2875 w 9982"/>
                <a:gd name="connsiteY143" fmla="*/ 4051 h 10000"/>
                <a:gd name="connsiteX144" fmla="*/ 2893 w 9982"/>
                <a:gd name="connsiteY144" fmla="*/ 3372 h 10000"/>
                <a:gd name="connsiteX145" fmla="*/ 2911 w 9982"/>
                <a:gd name="connsiteY145" fmla="*/ 3667 h 10000"/>
                <a:gd name="connsiteX146" fmla="*/ 2929 w 9982"/>
                <a:gd name="connsiteY146" fmla="*/ 4295 h 10000"/>
                <a:gd name="connsiteX147" fmla="*/ 2947 w 9982"/>
                <a:gd name="connsiteY147" fmla="*/ 4808 h 10000"/>
                <a:gd name="connsiteX148" fmla="*/ 2965 w 9982"/>
                <a:gd name="connsiteY148" fmla="*/ 5667 h 10000"/>
                <a:gd name="connsiteX149" fmla="*/ 2994 w 9982"/>
                <a:gd name="connsiteY149" fmla="*/ 6205 h 10000"/>
                <a:gd name="connsiteX150" fmla="*/ 3013 w 9982"/>
                <a:gd name="connsiteY150" fmla="*/ 6141 h 10000"/>
                <a:gd name="connsiteX151" fmla="*/ 3027 w 9982"/>
                <a:gd name="connsiteY151" fmla="*/ 5705 h 10000"/>
                <a:gd name="connsiteX152" fmla="*/ 3056 w 9982"/>
                <a:gd name="connsiteY152" fmla="*/ 5154 h 10000"/>
                <a:gd name="connsiteX153" fmla="*/ 3074 w 9982"/>
                <a:gd name="connsiteY153" fmla="*/ 4526 h 10000"/>
                <a:gd name="connsiteX154" fmla="*/ 3092 w 9982"/>
                <a:gd name="connsiteY154" fmla="*/ 4590 h 10000"/>
                <a:gd name="connsiteX155" fmla="*/ 3110 w 9982"/>
                <a:gd name="connsiteY155" fmla="*/ 5321 h 10000"/>
                <a:gd name="connsiteX156" fmla="*/ 3136 w 9982"/>
                <a:gd name="connsiteY156" fmla="*/ 5962 h 10000"/>
                <a:gd name="connsiteX157" fmla="*/ 3154 w 9982"/>
                <a:gd name="connsiteY157" fmla="*/ 5859 h 10000"/>
                <a:gd name="connsiteX158" fmla="*/ 3172 w 9982"/>
                <a:gd name="connsiteY158" fmla="*/ 5064 h 10000"/>
                <a:gd name="connsiteX159" fmla="*/ 3190 w 9982"/>
                <a:gd name="connsiteY159" fmla="*/ 4359 h 10000"/>
                <a:gd name="connsiteX160" fmla="*/ 3219 w 9982"/>
                <a:gd name="connsiteY160" fmla="*/ 4013 h 10000"/>
                <a:gd name="connsiteX161" fmla="*/ 3237 w 9982"/>
                <a:gd name="connsiteY161" fmla="*/ 4333 h 10000"/>
                <a:gd name="connsiteX162" fmla="*/ 3255 w 9982"/>
                <a:gd name="connsiteY162" fmla="*/ 4936 h 10000"/>
                <a:gd name="connsiteX163" fmla="*/ 3273 w 9982"/>
                <a:gd name="connsiteY163" fmla="*/ 5603 h 10000"/>
                <a:gd name="connsiteX164" fmla="*/ 3291 w 9982"/>
                <a:gd name="connsiteY164" fmla="*/ 5705 h 10000"/>
                <a:gd name="connsiteX165" fmla="*/ 3316 w 9982"/>
                <a:gd name="connsiteY165" fmla="*/ 5449 h 10000"/>
                <a:gd name="connsiteX166" fmla="*/ 3334 w 9982"/>
                <a:gd name="connsiteY166" fmla="*/ 5103 h 10000"/>
                <a:gd name="connsiteX167" fmla="*/ 3352 w 9982"/>
                <a:gd name="connsiteY167" fmla="*/ 4359 h 10000"/>
                <a:gd name="connsiteX168" fmla="*/ 3370 w 9982"/>
                <a:gd name="connsiteY168" fmla="*/ 3731 h 10000"/>
                <a:gd name="connsiteX169" fmla="*/ 3388 w 9982"/>
                <a:gd name="connsiteY169" fmla="*/ 3923 h 10000"/>
                <a:gd name="connsiteX170" fmla="*/ 3414 w 9982"/>
                <a:gd name="connsiteY170" fmla="*/ 3500 h 10000"/>
                <a:gd name="connsiteX171" fmla="*/ 3433 w 9982"/>
                <a:gd name="connsiteY171" fmla="*/ 2615 h 10000"/>
                <a:gd name="connsiteX172" fmla="*/ 3461 w 9982"/>
                <a:gd name="connsiteY172" fmla="*/ 897 h 10000"/>
                <a:gd name="connsiteX173" fmla="*/ 3479 w 9982"/>
                <a:gd name="connsiteY173" fmla="*/ 1154 h 10000"/>
                <a:gd name="connsiteX174" fmla="*/ 3497 w 9982"/>
                <a:gd name="connsiteY174" fmla="*/ 3987 h 10000"/>
                <a:gd name="connsiteX175" fmla="*/ 3515 w 9982"/>
                <a:gd name="connsiteY175" fmla="*/ 7577 h 10000"/>
                <a:gd name="connsiteX176" fmla="*/ 3534 w 9982"/>
                <a:gd name="connsiteY176" fmla="*/ 9423 h 10000"/>
                <a:gd name="connsiteX177" fmla="*/ 3552 w 9982"/>
                <a:gd name="connsiteY177" fmla="*/ 9167 h 10000"/>
                <a:gd name="connsiteX178" fmla="*/ 3570 w 9982"/>
                <a:gd name="connsiteY178" fmla="*/ 7872 h 10000"/>
                <a:gd name="connsiteX179" fmla="*/ 3595 w 9982"/>
                <a:gd name="connsiteY179" fmla="*/ 6782 h 10000"/>
                <a:gd name="connsiteX180" fmla="*/ 3613 w 9982"/>
                <a:gd name="connsiteY180" fmla="*/ 5897 h 10000"/>
                <a:gd name="connsiteX181" fmla="*/ 3638 w 9982"/>
                <a:gd name="connsiteY181" fmla="*/ 5410 h 10000"/>
                <a:gd name="connsiteX182" fmla="*/ 3656 w 9982"/>
                <a:gd name="connsiteY182" fmla="*/ 5282 h 10000"/>
                <a:gd name="connsiteX183" fmla="*/ 3674 w 9982"/>
                <a:gd name="connsiteY183" fmla="*/ 5346 h 10000"/>
                <a:gd name="connsiteX184" fmla="*/ 3692 w 9982"/>
                <a:gd name="connsiteY184" fmla="*/ 5038 h 10000"/>
                <a:gd name="connsiteX185" fmla="*/ 3710 w 9982"/>
                <a:gd name="connsiteY185" fmla="*/ 4872 h 10000"/>
                <a:gd name="connsiteX186" fmla="*/ 3739 w 9982"/>
                <a:gd name="connsiteY186" fmla="*/ 4718 h 10000"/>
                <a:gd name="connsiteX187" fmla="*/ 3757 w 9982"/>
                <a:gd name="connsiteY187" fmla="*/ 4936 h 10000"/>
                <a:gd name="connsiteX188" fmla="*/ 3775 w 9982"/>
                <a:gd name="connsiteY188" fmla="*/ 5103 h 10000"/>
                <a:gd name="connsiteX189" fmla="*/ 3793 w 9982"/>
                <a:gd name="connsiteY189" fmla="*/ 5474 h 10000"/>
                <a:gd name="connsiteX190" fmla="*/ 3820 w 9982"/>
                <a:gd name="connsiteY190" fmla="*/ 5410 h 10000"/>
                <a:gd name="connsiteX191" fmla="*/ 3838 w 9982"/>
                <a:gd name="connsiteY191" fmla="*/ 5218 h 10000"/>
                <a:gd name="connsiteX192" fmla="*/ 3856 w 9982"/>
                <a:gd name="connsiteY192" fmla="*/ 5000 h 10000"/>
                <a:gd name="connsiteX193" fmla="*/ 3874 w 9982"/>
                <a:gd name="connsiteY193" fmla="*/ 4872 h 10000"/>
                <a:gd name="connsiteX194" fmla="*/ 3892 w 9982"/>
                <a:gd name="connsiteY194" fmla="*/ 4744 h 10000"/>
                <a:gd name="connsiteX195" fmla="*/ 3917 w 9982"/>
                <a:gd name="connsiteY195" fmla="*/ 4808 h 10000"/>
                <a:gd name="connsiteX196" fmla="*/ 3935 w 9982"/>
                <a:gd name="connsiteY196" fmla="*/ 4782 h 10000"/>
                <a:gd name="connsiteX197" fmla="*/ 3953 w 9982"/>
                <a:gd name="connsiteY197" fmla="*/ 4590 h 10000"/>
                <a:gd name="connsiteX198" fmla="*/ 3971 w 9982"/>
                <a:gd name="connsiteY198" fmla="*/ 4654 h 10000"/>
                <a:gd name="connsiteX199" fmla="*/ 4000 w 9982"/>
                <a:gd name="connsiteY199" fmla="*/ 4782 h 10000"/>
                <a:gd name="connsiteX200" fmla="*/ 4018 w 9982"/>
                <a:gd name="connsiteY200" fmla="*/ 4872 h 10000"/>
                <a:gd name="connsiteX201" fmla="*/ 4036 w 9982"/>
                <a:gd name="connsiteY201" fmla="*/ 4179 h 10000"/>
                <a:gd name="connsiteX202" fmla="*/ 4061 w 9982"/>
                <a:gd name="connsiteY202" fmla="*/ 2423 h 10000"/>
                <a:gd name="connsiteX203" fmla="*/ 4079 w 9982"/>
                <a:gd name="connsiteY203" fmla="*/ 923 h 10000"/>
                <a:gd name="connsiteX204" fmla="*/ 4097 w 9982"/>
                <a:gd name="connsiteY204" fmla="*/ 0 h 10000"/>
                <a:gd name="connsiteX205" fmla="*/ 4115 w 9982"/>
                <a:gd name="connsiteY205" fmla="*/ 1051 h 10000"/>
                <a:gd name="connsiteX206" fmla="*/ 4133 w 9982"/>
                <a:gd name="connsiteY206" fmla="*/ 4487 h 10000"/>
                <a:gd name="connsiteX207" fmla="*/ 4151 w 9982"/>
                <a:gd name="connsiteY207" fmla="*/ 7705 h 10000"/>
                <a:gd name="connsiteX208" fmla="*/ 4177 w 9982"/>
                <a:gd name="connsiteY208" fmla="*/ 9397 h 10000"/>
                <a:gd name="connsiteX209" fmla="*/ 4195 w 9982"/>
                <a:gd name="connsiteY209" fmla="*/ 9397 h 10000"/>
                <a:gd name="connsiteX210" fmla="*/ 4214 w 9982"/>
                <a:gd name="connsiteY210" fmla="*/ 8436 h 10000"/>
                <a:gd name="connsiteX211" fmla="*/ 4243 w 9982"/>
                <a:gd name="connsiteY211" fmla="*/ 7679 h 10000"/>
                <a:gd name="connsiteX212" fmla="*/ 4261 w 9982"/>
                <a:gd name="connsiteY212" fmla="*/ 7231 h 10000"/>
                <a:gd name="connsiteX213" fmla="*/ 4279 w 9982"/>
                <a:gd name="connsiteY213" fmla="*/ 6436 h 10000"/>
                <a:gd name="connsiteX214" fmla="*/ 4297 w 9982"/>
                <a:gd name="connsiteY214" fmla="*/ 5538 h 10000"/>
                <a:gd name="connsiteX215" fmla="*/ 4315 w 9982"/>
                <a:gd name="connsiteY215" fmla="*/ 4872 h 10000"/>
                <a:gd name="connsiteX216" fmla="*/ 4340 w 9982"/>
                <a:gd name="connsiteY216" fmla="*/ 4423 h 10000"/>
                <a:gd name="connsiteX217" fmla="*/ 4358 w 9982"/>
                <a:gd name="connsiteY217" fmla="*/ 4462 h 10000"/>
                <a:gd name="connsiteX218" fmla="*/ 4376 w 9982"/>
                <a:gd name="connsiteY218" fmla="*/ 3885 h 10000"/>
                <a:gd name="connsiteX219" fmla="*/ 4394 w 9982"/>
                <a:gd name="connsiteY219" fmla="*/ 2744 h 10000"/>
                <a:gd name="connsiteX220" fmla="*/ 4412 w 9982"/>
                <a:gd name="connsiteY220" fmla="*/ 1949 h 10000"/>
                <a:gd name="connsiteX221" fmla="*/ 4437 w 9982"/>
                <a:gd name="connsiteY221" fmla="*/ 2897 h 10000"/>
                <a:gd name="connsiteX222" fmla="*/ 4455 w 9982"/>
                <a:gd name="connsiteY222" fmla="*/ 5833 h 10000"/>
                <a:gd name="connsiteX223" fmla="*/ 4484 w 9982"/>
                <a:gd name="connsiteY223" fmla="*/ 8000 h 10000"/>
                <a:gd name="connsiteX224" fmla="*/ 4502 w 9982"/>
                <a:gd name="connsiteY224" fmla="*/ 8090 h 10000"/>
                <a:gd name="connsiteX225" fmla="*/ 4520 w 9982"/>
                <a:gd name="connsiteY225" fmla="*/ 7103 h 10000"/>
                <a:gd name="connsiteX226" fmla="*/ 4538 w 9982"/>
                <a:gd name="connsiteY226" fmla="*/ 6205 h 10000"/>
                <a:gd name="connsiteX227" fmla="*/ 4556 w 9982"/>
                <a:gd name="connsiteY227" fmla="*/ 5641 h 10000"/>
                <a:gd name="connsiteX228" fmla="*/ 4574 w 9982"/>
                <a:gd name="connsiteY228" fmla="*/ 5321 h 10000"/>
                <a:gd name="connsiteX229" fmla="*/ 4601 w 9982"/>
                <a:gd name="connsiteY229" fmla="*/ 5154 h 10000"/>
                <a:gd name="connsiteX230" fmla="*/ 4619 w 9982"/>
                <a:gd name="connsiteY230" fmla="*/ 4872 h 10000"/>
                <a:gd name="connsiteX231" fmla="*/ 4637 w 9982"/>
                <a:gd name="connsiteY231" fmla="*/ 4526 h 10000"/>
                <a:gd name="connsiteX232" fmla="*/ 4666 w 9982"/>
                <a:gd name="connsiteY232" fmla="*/ 4333 h 10000"/>
                <a:gd name="connsiteX233" fmla="*/ 4684 w 9982"/>
                <a:gd name="connsiteY233" fmla="*/ 4115 h 10000"/>
                <a:gd name="connsiteX234" fmla="*/ 4698 w 9982"/>
                <a:gd name="connsiteY234" fmla="*/ 3859 h 10000"/>
                <a:gd name="connsiteX235" fmla="*/ 4716 w 9982"/>
                <a:gd name="connsiteY235" fmla="*/ 3692 h 10000"/>
                <a:gd name="connsiteX236" fmla="*/ 4734 w 9982"/>
                <a:gd name="connsiteY236" fmla="*/ 3603 h 10000"/>
                <a:gd name="connsiteX237" fmla="*/ 4763 w 9982"/>
                <a:gd name="connsiteY237" fmla="*/ 3821 h 10000"/>
                <a:gd name="connsiteX238" fmla="*/ 4781 w 9982"/>
                <a:gd name="connsiteY238" fmla="*/ 4590 h 10000"/>
                <a:gd name="connsiteX239" fmla="*/ 4799 w 9982"/>
                <a:gd name="connsiteY239" fmla="*/ 5103 h 10000"/>
                <a:gd name="connsiteX240" fmla="*/ 4817 w 9982"/>
                <a:gd name="connsiteY240" fmla="*/ 5346 h 10000"/>
                <a:gd name="connsiteX241" fmla="*/ 4842 w 9982"/>
                <a:gd name="connsiteY241" fmla="*/ 5474 h 10000"/>
                <a:gd name="connsiteX242" fmla="*/ 4860 w 9982"/>
                <a:gd name="connsiteY242" fmla="*/ 5538 h 10000"/>
                <a:gd name="connsiteX243" fmla="*/ 4879 w 9982"/>
                <a:gd name="connsiteY243" fmla="*/ 5513 h 10000"/>
                <a:gd name="connsiteX244" fmla="*/ 4897 w 9982"/>
                <a:gd name="connsiteY244" fmla="*/ 5218 h 10000"/>
                <a:gd name="connsiteX245" fmla="*/ 4925 w 9982"/>
                <a:gd name="connsiteY245" fmla="*/ 4744 h 10000"/>
                <a:gd name="connsiteX246" fmla="*/ 4943 w 9982"/>
                <a:gd name="connsiteY246" fmla="*/ 4397 h 10000"/>
                <a:gd name="connsiteX247" fmla="*/ 4961 w 9982"/>
                <a:gd name="connsiteY247" fmla="*/ 3821 h 10000"/>
                <a:gd name="connsiteX248" fmla="*/ 4976 w 9982"/>
                <a:gd name="connsiteY248" fmla="*/ 3372 h 10000"/>
                <a:gd name="connsiteX249" fmla="*/ 4994 w 9982"/>
                <a:gd name="connsiteY249" fmla="*/ 3372 h 10000"/>
                <a:gd name="connsiteX250" fmla="*/ 5013 w 9982"/>
                <a:gd name="connsiteY250" fmla="*/ 3795 h 10000"/>
                <a:gd name="connsiteX251" fmla="*/ 5042 w 9982"/>
                <a:gd name="connsiteY251" fmla="*/ 5192 h 10000"/>
                <a:gd name="connsiteX252" fmla="*/ 5067 w 9982"/>
                <a:gd name="connsiteY252" fmla="*/ 6436 h 10000"/>
                <a:gd name="connsiteX253" fmla="*/ 5085 w 9982"/>
                <a:gd name="connsiteY253" fmla="*/ 7321 h 10000"/>
                <a:gd name="connsiteX254" fmla="*/ 5103 w 9982"/>
                <a:gd name="connsiteY254" fmla="*/ 7359 h 10000"/>
                <a:gd name="connsiteX255" fmla="*/ 5121 w 9982"/>
                <a:gd name="connsiteY255" fmla="*/ 6846 h 10000"/>
                <a:gd name="connsiteX256" fmla="*/ 5139 w 9982"/>
                <a:gd name="connsiteY256" fmla="*/ 6179 h 10000"/>
                <a:gd name="connsiteX257" fmla="*/ 5157 w 9982"/>
                <a:gd name="connsiteY257" fmla="*/ 5897 h 10000"/>
                <a:gd name="connsiteX258" fmla="*/ 5175 w 9982"/>
                <a:gd name="connsiteY258" fmla="*/ 5538 h 10000"/>
                <a:gd name="connsiteX259" fmla="*/ 5204 w 9982"/>
                <a:gd name="connsiteY259" fmla="*/ 4590 h 10000"/>
                <a:gd name="connsiteX260" fmla="*/ 5222 w 9982"/>
                <a:gd name="connsiteY260" fmla="*/ 3064 h 10000"/>
                <a:gd name="connsiteX261" fmla="*/ 5240 w 9982"/>
                <a:gd name="connsiteY261" fmla="*/ 2615 h 10000"/>
                <a:gd name="connsiteX262" fmla="*/ 5266 w 9982"/>
                <a:gd name="connsiteY262" fmla="*/ 3474 h 10000"/>
                <a:gd name="connsiteX263" fmla="*/ 5284 w 9982"/>
                <a:gd name="connsiteY263" fmla="*/ 4359 h 10000"/>
                <a:gd name="connsiteX264" fmla="*/ 5302 w 9982"/>
                <a:gd name="connsiteY264" fmla="*/ 5321 h 10000"/>
                <a:gd name="connsiteX265" fmla="*/ 5320 w 9982"/>
                <a:gd name="connsiteY265" fmla="*/ 7013 h 10000"/>
                <a:gd name="connsiteX266" fmla="*/ 5345 w 9982"/>
                <a:gd name="connsiteY266" fmla="*/ 8179 h 10000"/>
                <a:gd name="connsiteX267" fmla="*/ 5363 w 9982"/>
                <a:gd name="connsiteY267" fmla="*/ 8115 h 10000"/>
                <a:gd name="connsiteX268" fmla="*/ 5381 w 9982"/>
                <a:gd name="connsiteY268" fmla="*/ 7256 h 10000"/>
                <a:gd name="connsiteX269" fmla="*/ 5399 w 9982"/>
                <a:gd name="connsiteY269" fmla="*/ 6269 h 10000"/>
                <a:gd name="connsiteX270" fmla="*/ 5418 w 9982"/>
                <a:gd name="connsiteY270" fmla="*/ 5410 h 10000"/>
                <a:gd name="connsiteX271" fmla="*/ 5436 w 9982"/>
                <a:gd name="connsiteY271" fmla="*/ 4974 h 10000"/>
                <a:gd name="connsiteX272" fmla="*/ 5465 w 9982"/>
                <a:gd name="connsiteY272" fmla="*/ 4551 h 10000"/>
                <a:gd name="connsiteX273" fmla="*/ 5483 w 9982"/>
                <a:gd name="connsiteY273" fmla="*/ 4231 h 10000"/>
                <a:gd name="connsiteX274" fmla="*/ 5501 w 9982"/>
                <a:gd name="connsiteY274" fmla="*/ 3885 h 10000"/>
                <a:gd name="connsiteX275" fmla="*/ 5526 w 9982"/>
                <a:gd name="connsiteY275" fmla="*/ 3667 h 10000"/>
                <a:gd name="connsiteX276" fmla="*/ 5544 w 9982"/>
                <a:gd name="connsiteY276" fmla="*/ 3218 h 10000"/>
                <a:gd name="connsiteX277" fmla="*/ 5562 w 9982"/>
                <a:gd name="connsiteY277" fmla="*/ 3192 h 10000"/>
                <a:gd name="connsiteX278" fmla="*/ 5580 w 9982"/>
                <a:gd name="connsiteY278" fmla="*/ 3731 h 10000"/>
                <a:gd name="connsiteX279" fmla="*/ 5606 w 9982"/>
                <a:gd name="connsiteY279" fmla="*/ 4615 h 10000"/>
                <a:gd name="connsiteX280" fmla="*/ 5624 w 9982"/>
                <a:gd name="connsiteY280" fmla="*/ 5321 h 10000"/>
                <a:gd name="connsiteX281" fmla="*/ 5642 w 9982"/>
                <a:gd name="connsiteY281" fmla="*/ 5731 h 10000"/>
                <a:gd name="connsiteX282" fmla="*/ 5671 w 9982"/>
                <a:gd name="connsiteY282" fmla="*/ 6090 h 10000"/>
                <a:gd name="connsiteX283" fmla="*/ 5689 w 9982"/>
                <a:gd name="connsiteY283" fmla="*/ 6026 h 10000"/>
                <a:gd name="connsiteX284" fmla="*/ 5707 w 9982"/>
                <a:gd name="connsiteY284" fmla="*/ 5321 h 10000"/>
                <a:gd name="connsiteX285" fmla="*/ 5725 w 9982"/>
                <a:gd name="connsiteY285" fmla="*/ 4397 h 10000"/>
                <a:gd name="connsiteX286" fmla="*/ 5743 w 9982"/>
                <a:gd name="connsiteY286" fmla="*/ 4077 h 10000"/>
                <a:gd name="connsiteX287" fmla="*/ 5761 w 9982"/>
                <a:gd name="connsiteY287" fmla="*/ 4051 h 10000"/>
                <a:gd name="connsiteX288" fmla="*/ 5786 w 9982"/>
                <a:gd name="connsiteY288" fmla="*/ 4974 h 10000"/>
                <a:gd name="connsiteX289" fmla="*/ 5805 w 9982"/>
                <a:gd name="connsiteY289" fmla="*/ 5897 h 10000"/>
                <a:gd name="connsiteX290" fmla="*/ 5823 w 9982"/>
                <a:gd name="connsiteY290" fmla="*/ 5795 h 10000"/>
                <a:gd name="connsiteX291" fmla="*/ 5841 w 9982"/>
                <a:gd name="connsiteY291" fmla="*/ 5321 h 10000"/>
                <a:gd name="connsiteX292" fmla="*/ 5866 w 9982"/>
                <a:gd name="connsiteY292" fmla="*/ 5064 h 10000"/>
                <a:gd name="connsiteX293" fmla="*/ 5884 w 9982"/>
                <a:gd name="connsiteY293" fmla="*/ 5321 h 10000"/>
                <a:gd name="connsiteX294" fmla="*/ 5902 w 9982"/>
                <a:gd name="connsiteY294" fmla="*/ 5154 h 10000"/>
                <a:gd name="connsiteX295" fmla="*/ 5920 w 9982"/>
                <a:gd name="connsiteY295" fmla="*/ 4936 h 10000"/>
                <a:gd name="connsiteX296" fmla="*/ 5949 w 9982"/>
                <a:gd name="connsiteY296" fmla="*/ 4462 h 10000"/>
                <a:gd name="connsiteX297" fmla="*/ 6083 w 9982"/>
                <a:gd name="connsiteY297" fmla="*/ 4846 h 10000"/>
                <a:gd name="connsiteX298" fmla="*/ 6108 w 9982"/>
                <a:gd name="connsiteY298" fmla="*/ 4487 h 10000"/>
                <a:gd name="connsiteX299" fmla="*/ 6210 w 9982"/>
                <a:gd name="connsiteY299" fmla="*/ 4013 h 10000"/>
                <a:gd name="connsiteX300" fmla="*/ 6228 w 9982"/>
                <a:gd name="connsiteY300" fmla="*/ 3064 h 10000"/>
                <a:gd name="connsiteX301" fmla="*/ 6289 w 9982"/>
                <a:gd name="connsiteY301" fmla="*/ 5923 h 10000"/>
                <a:gd name="connsiteX302" fmla="*/ 6307 w 9982"/>
                <a:gd name="connsiteY302" fmla="*/ 7321 h 10000"/>
                <a:gd name="connsiteX303" fmla="*/ 6326 w 9982"/>
                <a:gd name="connsiteY303" fmla="*/ 7641 h 10000"/>
                <a:gd name="connsiteX304" fmla="*/ 6344 w 9982"/>
                <a:gd name="connsiteY304" fmla="*/ 7359 h 10000"/>
                <a:gd name="connsiteX305" fmla="*/ 6362 w 9982"/>
                <a:gd name="connsiteY305" fmla="*/ 5833 h 10000"/>
                <a:gd name="connsiteX306" fmla="*/ 6470 w 9982"/>
                <a:gd name="connsiteY306" fmla="*/ 6436 h 10000"/>
                <a:gd name="connsiteX307" fmla="*/ 6488 w 9982"/>
                <a:gd name="connsiteY307" fmla="*/ 8628 h 10000"/>
                <a:gd name="connsiteX308" fmla="*/ 6506 w 9982"/>
                <a:gd name="connsiteY308" fmla="*/ 9077 h 10000"/>
                <a:gd name="connsiteX309" fmla="*/ 6531 w 9982"/>
                <a:gd name="connsiteY309" fmla="*/ 8603 h 10000"/>
                <a:gd name="connsiteX310" fmla="*/ 6549 w 9982"/>
                <a:gd name="connsiteY310" fmla="*/ 7679 h 10000"/>
                <a:gd name="connsiteX311" fmla="*/ 6567 w 9982"/>
                <a:gd name="connsiteY311" fmla="*/ 6846 h 10000"/>
                <a:gd name="connsiteX312" fmla="*/ 6585 w 9982"/>
                <a:gd name="connsiteY312" fmla="*/ 6090 h 10000"/>
                <a:gd name="connsiteX313" fmla="*/ 6604 w 9982"/>
                <a:gd name="connsiteY313" fmla="*/ 5128 h 10000"/>
                <a:gd name="connsiteX314" fmla="*/ 6622 w 9982"/>
                <a:gd name="connsiteY314" fmla="*/ 4013 h 10000"/>
                <a:gd name="connsiteX315" fmla="*/ 6972 w 9982"/>
                <a:gd name="connsiteY315" fmla="*/ 5513 h 10000"/>
                <a:gd name="connsiteX316" fmla="*/ 6990 w 9982"/>
                <a:gd name="connsiteY316" fmla="*/ 6051 h 10000"/>
                <a:gd name="connsiteX317" fmla="*/ 7009 w 9982"/>
                <a:gd name="connsiteY317" fmla="*/ 5897 h 10000"/>
                <a:gd name="connsiteX318" fmla="*/ 7027 w 9982"/>
                <a:gd name="connsiteY318" fmla="*/ 5577 h 10000"/>
                <a:gd name="connsiteX319" fmla="*/ 7045 w 9982"/>
                <a:gd name="connsiteY319" fmla="*/ 5321 h 10000"/>
                <a:gd name="connsiteX320" fmla="*/ 7071 w 9982"/>
                <a:gd name="connsiteY320" fmla="*/ 4936 h 10000"/>
                <a:gd name="connsiteX321" fmla="*/ 7089 w 9982"/>
                <a:gd name="connsiteY321" fmla="*/ 4654 h 10000"/>
                <a:gd name="connsiteX322" fmla="*/ 7107 w 9982"/>
                <a:gd name="connsiteY322" fmla="*/ 4526 h 10000"/>
                <a:gd name="connsiteX323" fmla="*/ 7136 w 9982"/>
                <a:gd name="connsiteY323" fmla="*/ 4487 h 10000"/>
                <a:gd name="connsiteX324" fmla="*/ 7154 w 9982"/>
                <a:gd name="connsiteY324" fmla="*/ 4590 h 10000"/>
                <a:gd name="connsiteX325" fmla="*/ 7172 w 9982"/>
                <a:gd name="connsiteY325" fmla="*/ 5218 h 10000"/>
                <a:gd name="connsiteX326" fmla="*/ 7186 w 9982"/>
                <a:gd name="connsiteY326" fmla="*/ 5218 h 10000"/>
                <a:gd name="connsiteX327" fmla="*/ 7204 w 9982"/>
                <a:gd name="connsiteY327" fmla="*/ 4654 h 10000"/>
                <a:gd name="connsiteX328" fmla="*/ 7233 w 9982"/>
                <a:gd name="connsiteY328" fmla="*/ 4423 h 10000"/>
                <a:gd name="connsiteX329" fmla="*/ 7251 w 9982"/>
                <a:gd name="connsiteY329" fmla="*/ 4654 h 10000"/>
                <a:gd name="connsiteX330" fmla="*/ 7269 w 9982"/>
                <a:gd name="connsiteY330" fmla="*/ 5154 h 10000"/>
                <a:gd name="connsiteX331" fmla="*/ 7294 w 9982"/>
                <a:gd name="connsiteY331" fmla="*/ 5731 h 10000"/>
                <a:gd name="connsiteX332" fmla="*/ 7312 w 9982"/>
                <a:gd name="connsiteY332" fmla="*/ 6051 h 10000"/>
                <a:gd name="connsiteX333" fmla="*/ 7330 w 9982"/>
                <a:gd name="connsiteY333" fmla="*/ 5962 h 10000"/>
                <a:gd name="connsiteX334" fmla="*/ 7348 w 9982"/>
                <a:gd name="connsiteY334" fmla="*/ 5897 h 10000"/>
                <a:gd name="connsiteX335" fmla="*/ 7366 w 9982"/>
                <a:gd name="connsiteY335" fmla="*/ 5321 h 10000"/>
                <a:gd name="connsiteX336" fmla="*/ 7385 w 9982"/>
                <a:gd name="connsiteY336" fmla="*/ 4679 h 10000"/>
                <a:gd name="connsiteX337" fmla="*/ 7414 w 9982"/>
                <a:gd name="connsiteY337" fmla="*/ 4115 h 10000"/>
                <a:gd name="connsiteX338" fmla="*/ 7432 w 9982"/>
                <a:gd name="connsiteY338" fmla="*/ 3474 h 10000"/>
                <a:gd name="connsiteX339" fmla="*/ 7450 w 9982"/>
                <a:gd name="connsiteY339" fmla="*/ 3410 h 10000"/>
                <a:gd name="connsiteX340" fmla="*/ 7465 w 9982"/>
                <a:gd name="connsiteY340" fmla="*/ 4808 h 10000"/>
                <a:gd name="connsiteX341" fmla="*/ 7494 w 9982"/>
                <a:gd name="connsiteY341" fmla="*/ 6090 h 10000"/>
                <a:gd name="connsiteX342" fmla="*/ 7512 w 9982"/>
                <a:gd name="connsiteY342" fmla="*/ 5833 h 10000"/>
                <a:gd name="connsiteX343" fmla="*/ 7530 w 9982"/>
                <a:gd name="connsiteY343" fmla="*/ 4359 h 10000"/>
                <a:gd name="connsiteX344" fmla="*/ 7555 w 9982"/>
                <a:gd name="connsiteY344" fmla="*/ 2705 h 10000"/>
                <a:gd name="connsiteX345" fmla="*/ 7573 w 9982"/>
                <a:gd name="connsiteY345" fmla="*/ 1974 h 10000"/>
                <a:gd name="connsiteX346" fmla="*/ 7591 w 9982"/>
                <a:gd name="connsiteY346" fmla="*/ 4013 h 10000"/>
                <a:gd name="connsiteX347" fmla="*/ 7609 w 9982"/>
                <a:gd name="connsiteY347" fmla="*/ 6372 h 10000"/>
                <a:gd name="connsiteX348" fmla="*/ 7627 w 9982"/>
                <a:gd name="connsiteY348" fmla="*/ 7808 h 10000"/>
                <a:gd name="connsiteX349" fmla="*/ 7645 w 9982"/>
                <a:gd name="connsiteY349" fmla="*/ 7577 h 10000"/>
                <a:gd name="connsiteX350" fmla="*/ 7674 w 9982"/>
                <a:gd name="connsiteY350" fmla="*/ 7295 h 10000"/>
                <a:gd name="connsiteX351" fmla="*/ 7692 w 9982"/>
                <a:gd name="connsiteY351" fmla="*/ 7321 h 10000"/>
                <a:gd name="connsiteX352" fmla="*/ 7710 w 9982"/>
                <a:gd name="connsiteY352" fmla="*/ 7551 h 10000"/>
                <a:gd name="connsiteX353" fmla="*/ 7735 w 9982"/>
                <a:gd name="connsiteY353" fmla="*/ 7679 h 10000"/>
                <a:gd name="connsiteX354" fmla="*/ 7753 w 9982"/>
                <a:gd name="connsiteY354" fmla="*/ 7231 h 10000"/>
                <a:gd name="connsiteX355" fmla="*/ 7772 w 9982"/>
                <a:gd name="connsiteY355" fmla="*/ 6526 h 10000"/>
                <a:gd name="connsiteX356" fmla="*/ 7790 w 9982"/>
                <a:gd name="connsiteY356" fmla="*/ 5859 h 10000"/>
                <a:gd name="connsiteX357" fmla="*/ 7816 w 9982"/>
                <a:gd name="connsiteY357" fmla="*/ 5154 h 10000"/>
                <a:gd name="connsiteX358" fmla="*/ 7834 w 9982"/>
                <a:gd name="connsiteY358" fmla="*/ 4615 h 10000"/>
                <a:gd name="connsiteX359" fmla="*/ 7852 w 9982"/>
                <a:gd name="connsiteY359" fmla="*/ 3949 h 10000"/>
                <a:gd name="connsiteX360" fmla="*/ 7870 w 9982"/>
                <a:gd name="connsiteY360" fmla="*/ 3474 h 10000"/>
                <a:gd name="connsiteX361" fmla="*/ 7888 w 9982"/>
                <a:gd name="connsiteY361" fmla="*/ 2936 h 10000"/>
                <a:gd name="connsiteX362" fmla="*/ 7917 w 9982"/>
                <a:gd name="connsiteY362" fmla="*/ 2808 h 10000"/>
                <a:gd name="connsiteX363" fmla="*/ 7935 w 9982"/>
                <a:gd name="connsiteY363" fmla="*/ 3474 h 10000"/>
                <a:gd name="connsiteX364" fmla="*/ 7953 w 9982"/>
                <a:gd name="connsiteY364" fmla="*/ 4462 h 10000"/>
                <a:gd name="connsiteX365" fmla="*/ 7971 w 9982"/>
                <a:gd name="connsiteY365" fmla="*/ 4590 h 10000"/>
                <a:gd name="connsiteX366" fmla="*/ 7996 w 9982"/>
                <a:gd name="connsiteY366" fmla="*/ 4333 h 10000"/>
                <a:gd name="connsiteX367" fmla="*/ 8014 w 9982"/>
                <a:gd name="connsiteY367" fmla="*/ 4295 h 10000"/>
                <a:gd name="connsiteX368" fmla="*/ 8032 w 9982"/>
                <a:gd name="connsiteY368" fmla="*/ 4205 h 10000"/>
                <a:gd name="connsiteX369" fmla="*/ 8050 w 9982"/>
                <a:gd name="connsiteY369" fmla="*/ 3949 h 10000"/>
                <a:gd name="connsiteX370" fmla="*/ 8068 w 9982"/>
                <a:gd name="connsiteY370" fmla="*/ 4654 h 10000"/>
                <a:gd name="connsiteX371" fmla="*/ 8094 w 9982"/>
                <a:gd name="connsiteY371" fmla="*/ 5282 h 10000"/>
                <a:gd name="connsiteX372" fmla="*/ 8112 w 9982"/>
                <a:gd name="connsiteY372" fmla="*/ 6051 h 10000"/>
                <a:gd name="connsiteX373" fmla="*/ 8140 w 9982"/>
                <a:gd name="connsiteY373" fmla="*/ 6718 h 10000"/>
                <a:gd name="connsiteX374" fmla="*/ 8159 w 9982"/>
                <a:gd name="connsiteY374" fmla="*/ 6821 h 10000"/>
                <a:gd name="connsiteX375" fmla="*/ 8177 w 9982"/>
                <a:gd name="connsiteY375" fmla="*/ 6462 h 10000"/>
                <a:gd name="connsiteX376" fmla="*/ 8195 w 9982"/>
                <a:gd name="connsiteY376" fmla="*/ 5321 h 10000"/>
                <a:gd name="connsiteX377" fmla="*/ 8214 w 9982"/>
                <a:gd name="connsiteY377" fmla="*/ 2769 h 10000"/>
                <a:gd name="connsiteX378" fmla="*/ 8232 w 9982"/>
                <a:gd name="connsiteY378" fmla="*/ 1244 h 10000"/>
                <a:gd name="connsiteX379" fmla="*/ 8250 w 9982"/>
                <a:gd name="connsiteY379" fmla="*/ 962 h 10000"/>
                <a:gd name="connsiteX380" fmla="*/ 8275 w 9982"/>
                <a:gd name="connsiteY380" fmla="*/ 3603 h 10000"/>
                <a:gd name="connsiteX381" fmla="*/ 8293 w 9982"/>
                <a:gd name="connsiteY381" fmla="*/ 6846 h 10000"/>
                <a:gd name="connsiteX382" fmla="*/ 8318 w 9982"/>
                <a:gd name="connsiteY382" fmla="*/ 8282 h 10000"/>
                <a:gd name="connsiteX383" fmla="*/ 8336 w 9982"/>
                <a:gd name="connsiteY383" fmla="*/ 8218 h 10000"/>
                <a:gd name="connsiteX384" fmla="*/ 8354 w 9982"/>
                <a:gd name="connsiteY384" fmla="*/ 7679 h 10000"/>
                <a:gd name="connsiteX385" fmla="*/ 8372 w 9982"/>
                <a:gd name="connsiteY385" fmla="*/ 7038 h 10000"/>
                <a:gd name="connsiteX386" fmla="*/ 8390 w 9982"/>
                <a:gd name="connsiteY386" fmla="*/ 6436 h 10000"/>
                <a:gd name="connsiteX387" fmla="*/ 8419 w 9982"/>
                <a:gd name="connsiteY387" fmla="*/ 6115 h 10000"/>
                <a:gd name="connsiteX388" fmla="*/ 8437 w 9982"/>
                <a:gd name="connsiteY388" fmla="*/ 5833 h 10000"/>
                <a:gd name="connsiteX389" fmla="*/ 8455 w 9982"/>
                <a:gd name="connsiteY389" fmla="*/ 5449 h 10000"/>
                <a:gd name="connsiteX390" fmla="*/ 8473 w 9982"/>
                <a:gd name="connsiteY390" fmla="*/ 4872 h 10000"/>
                <a:gd name="connsiteX391" fmla="*/ 8491 w 9982"/>
                <a:gd name="connsiteY391" fmla="*/ 4333 h 10000"/>
                <a:gd name="connsiteX392" fmla="*/ 8517 w 9982"/>
                <a:gd name="connsiteY392" fmla="*/ 3795 h 10000"/>
                <a:gd name="connsiteX393" fmla="*/ 8535 w 9982"/>
                <a:gd name="connsiteY393" fmla="*/ 3538 h 10000"/>
                <a:gd name="connsiteX394" fmla="*/ 8553 w 9982"/>
                <a:gd name="connsiteY394" fmla="*/ 3244 h 10000"/>
                <a:gd name="connsiteX395" fmla="*/ 8578 w 9982"/>
                <a:gd name="connsiteY395" fmla="*/ 3372 h 10000"/>
                <a:gd name="connsiteX396" fmla="*/ 8596 w 9982"/>
                <a:gd name="connsiteY396" fmla="*/ 3244 h 10000"/>
                <a:gd name="connsiteX397" fmla="*/ 8615 w 9982"/>
                <a:gd name="connsiteY397" fmla="*/ 2513 h 10000"/>
                <a:gd name="connsiteX398" fmla="*/ 8633 w 9982"/>
                <a:gd name="connsiteY398" fmla="*/ 2897 h 10000"/>
                <a:gd name="connsiteX399" fmla="*/ 8651 w 9982"/>
                <a:gd name="connsiteY399" fmla="*/ 5128 h 10000"/>
                <a:gd name="connsiteX400" fmla="*/ 8680 w 9982"/>
                <a:gd name="connsiteY400" fmla="*/ 6846 h 10000"/>
                <a:gd name="connsiteX401" fmla="*/ 8698 w 9982"/>
                <a:gd name="connsiteY401" fmla="*/ 7038 h 10000"/>
                <a:gd name="connsiteX402" fmla="*/ 8716 w 9982"/>
                <a:gd name="connsiteY402" fmla="*/ 6821 h 10000"/>
                <a:gd name="connsiteX403" fmla="*/ 8741 w 9982"/>
                <a:gd name="connsiteY403" fmla="*/ 6051 h 10000"/>
                <a:gd name="connsiteX404" fmla="*/ 8759 w 9982"/>
                <a:gd name="connsiteY404" fmla="*/ 4974 h 10000"/>
                <a:gd name="connsiteX405" fmla="*/ 8777 w 9982"/>
                <a:gd name="connsiteY405" fmla="*/ 3885 h 10000"/>
                <a:gd name="connsiteX406" fmla="*/ 8795 w 9982"/>
                <a:gd name="connsiteY406" fmla="*/ 3795 h 10000"/>
                <a:gd name="connsiteX407" fmla="*/ 8813 w 9982"/>
                <a:gd name="connsiteY407" fmla="*/ 4910 h 10000"/>
                <a:gd name="connsiteX408" fmla="*/ 8832 w 9982"/>
                <a:gd name="connsiteY408" fmla="*/ 6590 h 10000"/>
                <a:gd name="connsiteX409" fmla="*/ 8857 w 9982"/>
                <a:gd name="connsiteY409" fmla="*/ 7705 h 10000"/>
                <a:gd name="connsiteX410" fmla="*/ 8875 w 9982"/>
                <a:gd name="connsiteY410" fmla="*/ 7641 h 10000"/>
                <a:gd name="connsiteX411" fmla="*/ 8893 w 9982"/>
                <a:gd name="connsiteY411" fmla="*/ 6974 h 10000"/>
                <a:gd name="connsiteX412" fmla="*/ 8911 w 9982"/>
                <a:gd name="connsiteY412" fmla="*/ 6244 h 10000"/>
                <a:gd name="connsiteX413" fmla="*/ 8940 w 9982"/>
                <a:gd name="connsiteY413" fmla="*/ 5667 h 10000"/>
                <a:gd name="connsiteX414" fmla="*/ 8958 w 9982"/>
                <a:gd name="connsiteY414" fmla="*/ 5282 h 10000"/>
                <a:gd name="connsiteX415" fmla="*/ 8976 w 9982"/>
                <a:gd name="connsiteY415" fmla="*/ 4782 h 10000"/>
                <a:gd name="connsiteX416" fmla="*/ 8994 w 9982"/>
                <a:gd name="connsiteY416" fmla="*/ 3987 h 10000"/>
                <a:gd name="connsiteX417" fmla="*/ 9020 w 9982"/>
                <a:gd name="connsiteY417" fmla="*/ 3244 h 10000"/>
                <a:gd name="connsiteX418" fmla="*/ 9038 w 9982"/>
                <a:gd name="connsiteY418" fmla="*/ 2872 h 10000"/>
                <a:gd name="connsiteX419" fmla="*/ 9056 w 9982"/>
                <a:gd name="connsiteY419" fmla="*/ 2962 h 10000"/>
                <a:gd name="connsiteX420" fmla="*/ 9074 w 9982"/>
                <a:gd name="connsiteY420" fmla="*/ 3667 h 10000"/>
                <a:gd name="connsiteX421" fmla="*/ 9092 w 9982"/>
                <a:gd name="connsiteY421" fmla="*/ 5321 h 10000"/>
                <a:gd name="connsiteX422" fmla="*/ 9121 w 9982"/>
                <a:gd name="connsiteY422" fmla="*/ 6462 h 10000"/>
                <a:gd name="connsiteX423" fmla="*/ 9136 w 9982"/>
                <a:gd name="connsiteY423" fmla="*/ 6051 h 10000"/>
                <a:gd name="connsiteX424" fmla="*/ 9164 w 9982"/>
                <a:gd name="connsiteY424" fmla="*/ 5103 h 10000"/>
                <a:gd name="connsiteX425" fmla="*/ 9182 w 9982"/>
                <a:gd name="connsiteY425" fmla="*/ 4551 h 10000"/>
                <a:gd name="connsiteX426" fmla="*/ 9200 w 9982"/>
                <a:gd name="connsiteY426" fmla="*/ 4974 h 10000"/>
                <a:gd name="connsiteX427" fmla="*/ 9219 w 9982"/>
                <a:gd name="connsiteY427" fmla="*/ 5897 h 10000"/>
                <a:gd name="connsiteX428" fmla="*/ 9237 w 9982"/>
                <a:gd name="connsiteY428" fmla="*/ 6179 h 10000"/>
                <a:gd name="connsiteX429" fmla="*/ 9255 w 9982"/>
                <a:gd name="connsiteY429" fmla="*/ 5667 h 10000"/>
                <a:gd name="connsiteX430" fmla="*/ 9280 w 9982"/>
                <a:gd name="connsiteY430" fmla="*/ 5154 h 10000"/>
                <a:gd name="connsiteX431" fmla="*/ 9298 w 9982"/>
                <a:gd name="connsiteY431" fmla="*/ 4910 h 10000"/>
                <a:gd name="connsiteX432" fmla="*/ 9316 w 9982"/>
                <a:gd name="connsiteY432" fmla="*/ 4718 h 10000"/>
                <a:gd name="connsiteX433" fmla="*/ 9345 w 9982"/>
                <a:gd name="connsiteY433" fmla="*/ 4462 h 10000"/>
                <a:gd name="connsiteX434" fmla="*/ 9363 w 9982"/>
                <a:gd name="connsiteY434" fmla="*/ 4179 h 10000"/>
                <a:gd name="connsiteX435" fmla="*/ 9381 w 9982"/>
                <a:gd name="connsiteY435" fmla="*/ 4115 h 10000"/>
                <a:gd name="connsiteX436" fmla="*/ 9399 w 9982"/>
                <a:gd name="connsiteY436" fmla="*/ 4141 h 10000"/>
                <a:gd name="connsiteX437" fmla="*/ 9414 w 9982"/>
                <a:gd name="connsiteY437" fmla="*/ 4462 h 10000"/>
                <a:gd name="connsiteX438" fmla="*/ 9443 w 9982"/>
                <a:gd name="connsiteY438" fmla="*/ 4782 h 10000"/>
                <a:gd name="connsiteX439" fmla="*/ 9461 w 9982"/>
                <a:gd name="connsiteY439" fmla="*/ 5410 h 10000"/>
                <a:gd name="connsiteX440" fmla="*/ 9479 w 9982"/>
                <a:gd name="connsiteY440" fmla="*/ 6090 h 10000"/>
                <a:gd name="connsiteX441" fmla="*/ 9497 w 9982"/>
                <a:gd name="connsiteY441" fmla="*/ 6308 h 10000"/>
                <a:gd name="connsiteX442" fmla="*/ 9515 w 9982"/>
                <a:gd name="connsiteY442" fmla="*/ 6026 h 10000"/>
                <a:gd name="connsiteX443" fmla="*/ 9541 w 9982"/>
                <a:gd name="connsiteY443" fmla="*/ 5321 h 10000"/>
                <a:gd name="connsiteX444" fmla="*/ 9559 w 9982"/>
                <a:gd name="connsiteY444" fmla="*/ 4936 h 10000"/>
                <a:gd name="connsiteX445" fmla="*/ 9577 w 9982"/>
                <a:gd name="connsiteY445" fmla="*/ 4782 h 10000"/>
                <a:gd name="connsiteX446" fmla="*/ 9606 w 9982"/>
                <a:gd name="connsiteY446" fmla="*/ 5000 h 10000"/>
                <a:gd name="connsiteX447" fmla="*/ 9624 w 9982"/>
                <a:gd name="connsiteY447" fmla="*/ 5218 h 10000"/>
                <a:gd name="connsiteX448" fmla="*/ 9642 w 9982"/>
                <a:gd name="connsiteY448" fmla="*/ 5192 h 10000"/>
                <a:gd name="connsiteX449" fmla="*/ 9660 w 9982"/>
                <a:gd name="connsiteY449" fmla="*/ 5346 h 10000"/>
                <a:gd name="connsiteX450" fmla="*/ 9678 w 9982"/>
                <a:gd name="connsiteY450" fmla="*/ 5128 h 10000"/>
                <a:gd name="connsiteX451" fmla="*/ 9703 w 9982"/>
                <a:gd name="connsiteY451" fmla="*/ 4974 h 10000"/>
                <a:gd name="connsiteX452" fmla="*/ 9721 w 9982"/>
                <a:gd name="connsiteY452" fmla="*/ 4936 h 10000"/>
                <a:gd name="connsiteX453" fmla="*/ 9746 w 9982"/>
                <a:gd name="connsiteY453" fmla="*/ 5000 h 10000"/>
                <a:gd name="connsiteX454" fmla="*/ 9764 w 9982"/>
                <a:gd name="connsiteY454" fmla="*/ 4872 h 10000"/>
                <a:gd name="connsiteX455" fmla="*/ 9782 w 9982"/>
                <a:gd name="connsiteY455" fmla="*/ 4679 h 10000"/>
                <a:gd name="connsiteX456" fmla="*/ 9801 w 9982"/>
                <a:gd name="connsiteY456" fmla="*/ 4744 h 10000"/>
                <a:gd name="connsiteX457" fmla="*/ 9819 w 9982"/>
                <a:gd name="connsiteY457" fmla="*/ 4974 h 10000"/>
                <a:gd name="connsiteX458" fmla="*/ 9837 w 9982"/>
                <a:gd name="connsiteY458" fmla="*/ 4910 h 10000"/>
                <a:gd name="connsiteX459" fmla="*/ 9855 w 9982"/>
                <a:gd name="connsiteY459" fmla="*/ 4872 h 10000"/>
                <a:gd name="connsiteX460" fmla="*/ 9884 w 9982"/>
                <a:gd name="connsiteY460" fmla="*/ 4654 h 10000"/>
                <a:gd name="connsiteX461" fmla="*/ 9902 w 9982"/>
                <a:gd name="connsiteY461" fmla="*/ 4397 h 10000"/>
                <a:gd name="connsiteX462" fmla="*/ 9920 w 9982"/>
                <a:gd name="connsiteY462" fmla="*/ 4590 h 10000"/>
                <a:gd name="connsiteX463" fmla="*/ 9938 w 9982"/>
                <a:gd name="connsiteY463" fmla="*/ 4679 h 10000"/>
                <a:gd name="connsiteX464" fmla="*/ 9964 w 9982"/>
                <a:gd name="connsiteY464" fmla="*/ 4744 h 10000"/>
                <a:gd name="connsiteX465" fmla="*/ 9982 w 9982"/>
                <a:gd name="connsiteY465" fmla="*/ 4782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7 w 10000"/>
                <a:gd name="connsiteY11" fmla="*/ 6333 h 10000"/>
                <a:gd name="connsiteX12" fmla="*/ 246 w 10000"/>
                <a:gd name="connsiteY12" fmla="*/ 6115 h 10000"/>
                <a:gd name="connsiteX13" fmla="*/ 261 w 10000"/>
                <a:gd name="connsiteY13" fmla="*/ 5667 h 10000"/>
                <a:gd name="connsiteX14" fmla="*/ 280 w 10000"/>
                <a:gd name="connsiteY14" fmla="*/ 5385 h 10000"/>
                <a:gd name="connsiteX15" fmla="*/ 298 w 10000"/>
                <a:gd name="connsiteY15" fmla="*/ 4872 h 10000"/>
                <a:gd name="connsiteX16" fmla="*/ 316 w 10000"/>
                <a:gd name="connsiteY16" fmla="*/ 4013 h 10000"/>
                <a:gd name="connsiteX17" fmla="*/ 345 w 10000"/>
                <a:gd name="connsiteY17" fmla="*/ 3795 h 10000"/>
                <a:gd name="connsiteX18" fmla="*/ 363 w 10000"/>
                <a:gd name="connsiteY18" fmla="*/ 3859 h 10000"/>
                <a:gd name="connsiteX19" fmla="*/ 381 w 10000"/>
                <a:gd name="connsiteY19" fmla="*/ 4115 h 10000"/>
                <a:gd name="connsiteX20" fmla="*/ 406 w 10000"/>
                <a:gd name="connsiteY20" fmla="*/ 4872 h 10000"/>
                <a:gd name="connsiteX21" fmla="*/ 424 w 10000"/>
                <a:gd name="connsiteY21" fmla="*/ 5513 h 10000"/>
                <a:gd name="connsiteX22" fmla="*/ 442 w 10000"/>
                <a:gd name="connsiteY22" fmla="*/ 5513 h 10000"/>
                <a:gd name="connsiteX23" fmla="*/ 460 w 10000"/>
                <a:gd name="connsiteY23" fmla="*/ 5641 h 10000"/>
                <a:gd name="connsiteX24" fmla="*/ 478 w 10000"/>
                <a:gd name="connsiteY24" fmla="*/ 5705 h 10000"/>
                <a:gd name="connsiteX25" fmla="*/ 496 w 10000"/>
                <a:gd name="connsiteY25" fmla="*/ 5833 h 10000"/>
                <a:gd name="connsiteX26" fmla="*/ 525 w 10000"/>
                <a:gd name="connsiteY26" fmla="*/ 5731 h 10000"/>
                <a:gd name="connsiteX27" fmla="*/ 540 w 10000"/>
                <a:gd name="connsiteY27" fmla="*/ 5321 h 10000"/>
                <a:gd name="connsiteX28" fmla="*/ 558 w 10000"/>
                <a:gd name="connsiteY28" fmla="*/ 4974 h 10000"/>
                <a:gd name="connsiteX29" fmla="*/ 586 w 10000"/>
                <a:gd name="connsiteY29" fmla="*/ 4526 h 10000"/>
                <a:gd name="connsiteX30" fmla="*/ 605 w 10000"/>
                <a:gd name="connsiteY30" fmla="*/ 4051 h 10000"/>
                <a:gd name="connsiteX31" fmla="*/ 623 w 10000"/>
                <a:gd name="connsiteY31" fmla="*/ 3372 h 10000"/>
                <a:gd name="connsiteX32" fmla="*/ 642 w 10000"/>
                <a:gd name="connsiteY32" fmla="*/ 3026 h 10000"/>
                <a:gd name="connsiteX33" fmla="*/ 667 w 10000"/>
                <a:gd name="connsiteY33" fmla="*/ 3282 h 10000"/>
                <a:gd name="connsiteX34" fmla="*/ 685 w 10000"/>
                <a:gd name="connsiteY34" fmla="*/ 4551 h 10000"/>
                <a:gd name="connsiteX35" fmla="*/ 703 w 10000"/>
                <a:gd name="connsiteY35" fmla="*/ 6090 h 10000"/>
                <a:gd name="connsiteX36" fmla="*/ 721 w 10000"/>
                <a:gd name="connsiteY36" fmla="*/ 7256 h 10000"/>
                <a:gd name="connsiteX37" fmla="*/ 739 w 10000"/>
                <a:gd name="connsiteY37" fmla="*/ 7449 h 10000"/>
                <a:gd name="connsiteX38" fmla="*/ 768 w 10000"/>
                <a:gd name="connsiteY38" fmla="*/ 7077 h 10000"/>
                <a:gd name="connsiteX39" fmla="*/ 786 w 10000"/>
                <a:gd name="connsiteY39" fmla="*/ 5603 h 10000"/>
                <a:gd name="connsiteX40" fmla="*/ 800 w 10000"/>
                <a:gd name="connsiteY40" fmla="*/ 3282 h 10000"/>
                <a:gd name="connsiteX41" fmla="*/ 818 w 10000"/>
                <a:gd name="connsiteY41" fmla="*/ 1308 h 10000"/>
                <a:gd name="connsiteX42" fmla="*/ 848 w 10000"/>
                <a:gd name="connsiteY42" fmla="*/ 962 h 10000"/>
                <a:gd name="connsiteX43" fmla="*/ 866 w 10000"/>
                <a:gd name="connsiteY43" fmla="*/ 3282 h 10000"/>
                <a:gd name="connsiteX44" fmla="*/ 884 w 10000"/>
                <a:gd name="connsiteY44" fmla="*/ 7744 h 10000"/>
                <a:gd name="connsiteX45" fmla="*/ 902 w 10000"/>
                <a:gd name="connsiteY45" fmla="*/ 10000 h 10000"/>
                <a:gd name="connsiteX46" fmla="*/ 920 w 10000"/>
                <a:gd name="connsiteY46" fmla="*/ 8821 h 10000"/>
                <a:gd name="connsiteX47" fmla="*/ 946 w 10000"/>
                <a:gd name="connsiteY47" fmla="*/ 6564 h 10000"/>
                <a:gd name="connsiteX48" fmla="*/ 964 w 10000"/>
                <a:gd name="connsiteY48" fmla="*/ 5064 h 10000"/>
                <a:gd name="connsiteX49" fmla="*/ 992 w 10000"/>
                <a:gd name="connsiteY49" fmla="*/ 4744 h 10000"/>
                <a:gd name="connsiteX50" fmla="*/ 1011 w 10000"/>
                <a:gd name="connsiteY50" fmla="*/ 5000 h 10000"/>
                <a:gd name="connsiteX51" fmla="*/ 1030 w 10000"/>
                <a:gd name="connsiteY51" fmla="*/ 5513 h 10000"/>
                <a:gd name="connsiteX52" fmla="*/ 1048 w 10000"/>
                <a:gd name="connsiteY52" fmla="*/ 5641 h 10000"/>
                <a:gd name="connsiteX53" fmla="*/ 1066 w 10000"/>
                <a:gd name="connsiteY53" fmla="*/ 5577 h 10000"/>
                <a:gd name="connsiteX54" fmla="*/ 1080 w 10000"/>
                <a:gd name="connsiteY54" fmla="*/ 5346 h 10000"/>
                <a:gd name="connsiteX55" fmla="*/ 1098 w 10000"/>
                <a:gd name="connsiteY55" fmla="*/ 4936 h 10000"/>
                <a:gd name="connsiteX56" fmla="*/ 1127 w 10000"/>
                <a:gd name="connsiteY56" fmla="*/ 3756 h 10000"/>
                <a:gd name="connsiteX57" fmla="*/ 1145 w 10000"/>
                <a:gd name="connsiteY57" fmla="*/ 3372 h 10000"/>
                <a:gd name="connsiteX58" fmla="*/ 1170 w 10000"/>
                <a:gd name="connsiteY58" fmla="*/ 3346 h 10000"/>
                <a:gd name="connsiteX59" fmla="*/ 1188 w 10000"/>
                <a:gd name="connsiteY59" fmla="*/ 3372 h 10000"/>
                <a:gd name="connsiteX60" fmla="*/ 1206 w 10000"/>
                <a:gd name="connsiteY60" fmla="*/ 4333 h 10000"/>
                <a:gd name="connsiteX61" fmla="*/ 1224 w 10000"/>
                <a:gd name="connsiteY61" fmla="*/ 5346 h 10000"/>
                <a:gd name="connsiteX62" fmla="*/ 1242 w 10000"/>
                <a:gd name="connsiteY62" fmla="*/ 6308 h 10000"/>
                <a:gd name="connsiteX63" fmla="*/ 1271 w 10000"/>
                <a:gd name="connsiteY63" fmla="*/ 6885 h 10000"/>
                <a:gd name="connsiteX64" fmla="*/ 1289 w 10000"/>
                <a:gd name="connsiteY64" fmla="*/ 7077 h 10000"/>
                <a:gd name="connsiteX65" fmla="*/ 1307 w 10000"/>
                <a:gd name="connsiteY65" fmla="*/ 6564 h 10000"/>
                <a:gd name="connsiteX66" fmla="*/ 1325 w 10000"/>
                <a:gd name="connsiteY66" fmla="*/ 6244 h 10000"/>
                <a:gd name="connsiteX67" fmla="*/ 1343 w 10000"/>
                <a:gd name="connsiteY67" fmla="*/ 5897 h 10000"/>
                <a:gd name="connsiteX68" fmla="*/ 1369 w 10000"/>
                <a:gd name="connsiteY68" fmla="*/ 5192 h 10000"/>
                <a:gd name="connsiteX69" fmla="*/ 1387 w 10000"/>
                <a:gd name="connsiteY69" fmla="*/ 4359 h 10000"/>
                <a:gd name="connsiteX70" fmla="*/ 1407 w 10000"/>
                <a:gd name="connsiteY70" fmla="*/ 3628 h 10000"/>
                <a:gd name="connsiteX71" fmla="*/ 1432 w 10000"/>
                <a:gd name="connsiteY71" fmla="*/ 3064 h 10000"/>
                <a:gd name="connsiteX72" fmla="*/ 1450 w 10000"/>
                <a:gd name="connsiteY72" fmla="*/ 3500 h 10000"/>
                <a:gd name="connsiteX73" fmla="*/ 1468 w 10000"/>
                <a:gd name="connsiteY73" fmla="*/ 4423 h 10000"/>
                <a:gd name="connsiteX74" fmla="*/ 1486 w 10000"/>
                <a:gd name="connsiteY74" fmla="*/ 4910 h 10000"/>
                <a:gd name="connsiteX75" fmla="*/ 1504 w 10000"/>
                <a:gd name="connsiteY75" fmla="*/ 4333 h 10000"/>
                <a:gd name="connsiteX76" fmla="*/ 1533 w 10000"/>
                <a:gd name="connsiteY76" fmla="*/ 3154 h 10000"/>
                <a:gd name="connsiteX77" fmla="*/ 1551 w 10000"/>
                <a:gd name="connsiteY77" fmla="*/ 2513 h 10000"/>
                <a:gd name="connsiteX78" fmla="*/ 1569 w 10000"/>
                <a:gd name="connsiteY78" fmla="*/ 3564 h 10000"/>
                <a:gd name="connsiteX79" fmla="*/ 1594 w 10000"/>
                <a:gd name="connsiteY79" fmla="*/ 5385 h 10000"/>
                <a:gd name="connsiteX80" fmla="*/ 1612 w 10000"/>
                <a:gd name="connsiteY80" fmla="*/ 6308 h 10000"/>
                <a:gd name="connsiteX81" fmla="*/ 1630 w 10000"/>
                <a:gd name="connsiteY81" fmla="*/ 5731 h 10000"/>
                <a:gd name="connsiteX82" fmla="*/ 1648 w 10000"/>
                <a:gd name="connsiteY82" fmla="*/ 5346 h 10000"/>
                <a:gd name="connsiteX83" fmla="*/ 1666 w 10000"/>
                <a:gd name="connsiteY83" fmla="*/ 5513 h 10000"/>
                <a:gd name="connsiteX84" fmla="*/ 1684 w 10000"/>
                <a:gd name="connsiteY84" fmla="*/ 5667 h 10000"/>
                <a:gd name="connsiteX85" fmla="*/ 1710 w 10000"/>
                <a:gd name="connsiteY85" fmla="*/ 6308 h 10000"/>
                <a:gd name="connsiteX86" fmla="*/ 1728 w 10000"/>
                <a:gd name="connsiteY86" fmla="*/ 6462 h 10000"/>
                <a:gd name="connsiteX87" fmla="*/ 1746 w 10000"/>
                <a:gd name="connsiteY87" fmla="*/ 6051 h 10000"/>
                <a:gd name="connsiteX88" fmla="*/ 1764 w 10000"/>
                <a:gd name="connsiteY88" fmla="*/ 5513 h 10000"/>
                <a:gd name="connsiteX89" fmla="*/ 1793 w 10000"/>
                <a:gd name="connsiteY89" fmla="*/ 5385 h 10000"/>
                <a:gd name="connsiteX90" fmla="*/ 1812 w 10000"/>
                <a:gd name="connsiteY90" fmla="*/ 5449 h 10000"/>
                <a:gd name="connsiteX91" fmla="*/ 1830 w 10000"/>
                <a:gd name="connsiteY91" fmla="*/ 5513 h 10000"/>
                <a:gd name="connsiteX92" fmla="*/ 1855 w 10000"/>
                <a:gd name="connsiteY92" fmla="*/ 5192 h 10000"/>
                <a:gd name="connsiteX93" fmla="*/ 1873 w 10000"/>
                <a:gd name="connsiteY93" fmla="*/ 4397 h 10000"/>
                <a:gd name="connsiteX94" fmla="*/ 1891 w 10000"/>
                <a:gd name="connsiteY94" fmla="*/ 4295 h 10000"/>
                <a:gd name="connsiteX95" fmla="*/ 1909 w 10000"/>
                <a:gd name="connsiteY95" fmla="*/ 4526 h 10000"/>
                <a:gd name="connsiteX96" fmla="*/ 1927 w 10000"/>
                <a:gd name="connsiteY96" fmla="*/ 5385 h 10000"/>
                <a:gd name="connsiteX97" fmla="*/ 1946 w 10000"/>
                <a:gd name="connsiteY97" fmla="*/ 6590 h 10000"/>
                <a:gd name="connsiteX98" fmla="*/ 1964 w 10000"/>
                <a:gd name="connsiteY98" fmla="*/ 6949 h 10000"/>
                <a:gd name="connsiteX99" fmla="*/ 1990 w 10000"/>
                <a:gd name="connsiteY99" fmla="*/ 6141 h 10000"/>
                <a:gd name="connsiteX100" fmla="*/ 2018 w 10000"/>
                <a:gd name="connsiteY100" fmla="*/ 5346 h 10000"/>
                <a:gd name="connsiteX101" fmla="*/ 2036 w 10000"/>
                <a:gd name="connsiteY101" fmla="*/ 5154 h 10000"/>
                <a:gd name="connsiteX102" fmla="*/ 2054 w 10000"/>
                <a:gd name="connsiteY102" fmla="*/ 5641 h 10000"/>
                <a:gd name="connsiteX103" fmla="*/ 2072 w 10000"/>
                <a:gd name="connsiteY103" fmla="*/ 5795 h 10000"/>
                <a:gd name="connsiteX104" fmla="*/ 2091 w 10000"/>
                <a:gd name="connsiteY104" fmla="*/ 5731 h 10000"/>
                <a:gd name="connsiteX105" fmla="*/ 2109 w 10000"/>
                <a:gd name="connsiteY105" fmla="*/ 5346 h 10000"/>
                <a:gd name="connsiteX106" fmla="*/ 2134 w 10000"/>
                <a:gd name="connsiteY106" fmla="*/ 4910 h 10000"/>
                <a:gd name="connsiteX107" fmla="*/ 2152 w 10000"/>
                <a:gd name="connsiteY107" fmla="*/ 4615 h 10000"/>
                <a:gd name="connsiteX108" fmla="*/ 2170 w 10000"/>
                <a:gd name="connsiteY108" fmla="*/ 4462 h 10000"/>
                <a:gd name="connsiteX109" fmla="*/ 2195 w 10000"/>
                <a:gd name="connsiteY109" fmla="*/ 4423 h 10000"/>
                <a:gd name="connsiteX110" fmla="*/ 2214 w 10000"/>
                <a:gd name="connsiteY110" fmla="*/ 4397 h 10000"/>
                <a:gd name="connsiteX111" fmla="*/ 2232 w 10000"/>
                <a:gd name="connsiteY111" fmla="*/ 4179 h 10000"/>
                <a:gd name="connsiteX112" fmla="*/ 2250 w 10000"/>
                <a:gd name="connsiteY112" fmla="*/ 3731 h 10000"/>
                <a:gd name="connsiteX113" fmla="*/ 2268 w 10000"/>
                <a:gd name="connsiteY113" fmla="*/ 3000 h 10000"/>
                <a:gd name="connsiteX114" fmla="*/ 2297 w 10000"/>
                <a:gd name="connsiteY114" fmla="*/ 2513 h 10000"/>
                <a:gd name="connsiteX115" fmla="*/ 2315 w 10000"/>
                <a:gd name="connsiteY115" fmla="*/ 3026 h 10000"/>
                <a:gd name="connsiteX116" fmla="*/ 2333 w 10000"/>
                <a:gd name="connsiteY116" fmla="*/ 4590 h 10000"/>
                <a:gd name="connsiteX117" fmla="*/ 2351 w 10000"/>
                <a:gd name="connsiteY117" fmla="*/ 6397 h 10000"/>
                <a:gd name="connsiteX118" fmla="*/ 2369 w 10000"/>
                <a:gd name="connsiteY118" fmla="*/ 7192 h 10000"/>
                <a:gd name="connsiteX119" fmla="*/ 2395 w 10000"/>
                <a:gd name="connsiteY119" fmla="*/ 6910 h 10000"/>
                <a:gd name="connsiteX120" fmla="*/ 2413 w 10000"/>
                <a:gd name="connsiteY120" fmla="*/ 6179 h 10000"/>
                <a:gd name="connsiteX121" fmla="*/ 2431 w 10000"/>
                <a:gd name="connsiteY121" fmla="*/ 4936 h 10000"/>
                <a:gd name="connsiteX122" fmla="*/ 2459 w 10000"/>
                <a:gd name="connsiteY122" fmla="*/ 3603 h 10000"/>
                <a:gd name="connsiteX123" fmla="*/ 2474 w 10000"/>
                <a:gd name="connsiteY123" fmla="*/ 2872 h 10000"/>
                <a:gd name="connsiteX124" fmla="*/ 2492 w 10000"/>
                <a:gd name="connsiteY124" fmla="*/ 2231 h 10000"/>
                <a:gd name="connsiteX125" fmla="*/ 2511 w 10000"/>
                <a:gd name="connsiteY125" fmla="*/ 3064 h 10000"/>
                <a:gd name="connsiteX126" fmla="*/ 2529 w 10000"/>
                <a:gd name="connsiteY126" fmla="*/ 5577 h 10000"/>
                <a:gd name="connsiteX127" fmla="*/ 2558 w 10000"/>
                <a:gd name="connsiteY127" fmla="*/ 7359 h 10000"/>
                <a:gd name="connsiteX128" fmla="*/ 2576 w 10000"/>
                <a:gd name="connsiteY128" fmla="*/ 7128 h 10000"/>
                <a:gd name="connsiteX129" fmla="*/ 2601 w 10000"/>
                <a:gd name="connsiteY129" fmla="*/ 6372 h 10000"/>
                <a:gd name="connsiteX130" fmla="*/ 2620 w 10000"/>
                <a:gd name="connsiteY130" fmla="*/ 5538 h 10000"/>
                <a:gd name="connsiteX131" fmla="*/ 2638 w 10000"/>
                <a:gd name="connsiteY131" fmla="*/ 4654 h 10000"/>
                <a:gd name="connsiteX132" fmla="*/ 2656 w 10000"/>
                <a:gd name="connsiteY132" fmla="*/ 3987 h 10000"/>
                <a:gd name="connsiteX133" fmla="*/ 2674 w 10000"/>
                <a:gd name="connsiteY133" fmla="*/ 3410 h 10000"/>
                <a:gd name="connsiteX134" fmla="*/ 2692 w 10000"/>
                <a:gd name="connsiteY134" fmla="*/ 3885 h 10000"/>
                <a:gd name="connsiteX135" fmla="*/ 2710 w 10000"/>
                <a:gd name="connsiteY135" fmla="*/ 5987 h 10000"/>
                <a:gd name="connsiteX136" fmla="*/ 2739 w 10000"/>
                <a:gd name="connsiteY136" fmla="*/ 7679 h 10000"/>
                <a:gd name="connsiteX137" fmla="*/ 2754 w 10000"/>
                <a:gd name="connsiteY137" fmla="*/ 7641 h 10000"/>
                <a:gd name="connsiteX138" fmla="*/ 2772 w 10000"/>
                <a:gd name="connsiteY138" fmla="*/ 7103 h 10000"/>
                <a:gd name="connsiteX139" fmla="*/ 2790 w 10000"/>
                <a:gd name="connsiteY139" fmla="*/ 6500 h 10000"/>
                <a:gd name="connsiteX140" fmla="*/ 2819 w 10000"/>
                <a:gd name="connsiteY140" fmla="*/ 5962 h 10000"/>
                <a:gd name="connsiteX141" fmla="*/ 2837 w 10000"/>
                <a:gd name="connsiteY141" fmla="*/ 5321 h 10000"/>
                <a:gd name="connsiteX142" fmla="*/ 2855 w 10000"/>
                <a:gd name="connsiteY142" fmla="*/ 4744 h 10000"/>
                <a:gd name="connsiteX143" fmla="*/ 2880 w 10000"/>
                <a:gd name="connsiteY143" fmla="*/ 4051 h 10000"/>
                <a:gd name="connsiteX144" fmla="*/ 2898 w 10000"/>
                <a:gd name="connsiteY144" fmla="*/ 3372 h 10000"/>
                <a:gd name="connsiteX145" fmla="*/ 2916 w 10000"/>
                <a:gd name="connsiteY145" fmla="*/ 3667 h 10000"/>
                <a:gd name="connsiteX146" fmla="*/ 2934 w 10000"/>
                <a:gd name="connsiteY146" fmla="*/ 4295 h 10000"/>
                <a:gd name="connsiteX147" fmla="*/ 2952 w 10000"/>
                <a:gd name="connsiteY147" fmla="*/ 4808 h 10000"/>
                <a:gd name="connsiteX148" fmla="*/ 2970 w 10000"/>
                <a:gd name="connsiteY148" fmla="*/ 5667 h 10000"/>
                <a:gd name="connsiteX149" fmla="*/ 2999 w 10000"/>
                <a:gd name="connsiteY149" fmla="*/ 6205 h 10000"/>
                <a:gd name="connsiteX150" fmla="*/ 3018 w 10000"/>
                <a:gd name="connsiteY150" fmla="*/ 6141 h 10000"/>
                <a:gd name="connsiteX151" fmla="*/ 3032 w 10000"/>
                <a:gd name="connsiteY151" fmla="*/ 5705 h 10000"/>
                <a:gd name="connsiteX152" fmla="*/ 3062 w 10000"/>
                <a:gd name="connsiteY152" fmla="*/ 5154 h 10000"/>
                <a:gd name="connsiteX153" fmla="*/ 3080 w 10000"/>
                <a:gd name="connsiteY153" fmla="*/ 4526 h 10000"/>
                <a:gd name="connsiteX154" fmla="*/ 3098 w 10000"/>
                <a:gd name="connsiteY154" fmla="*/ 4590 h 10000"/>
                <a:gd name="connsiteX155" fmla="*/ 3116 w 10000"/>
                <a:gd name="connsiteY155" fmla="*/ 5321 h 10000"/>
                <a:gd name="connsiteX156" fmla="*/ 3142 w 10000"/>
                <a:gd name="connsiteY156" fmla="*/ 5962 h 10000"/>
                <a:gd name="connsiteX157" fmla="*/ 3160 w 10000"/>
                <a:gd name="connsiteY157" fmla="*/ 5859 h 10000"/>
                <a:gd name="connsiteX158" fmla="*/ 3178 w 10000"/>
                <a:gd name="connsiteY158" fmla="*/ 5064 h 10000"/>
                <a:gd name="connsiteX159" fmla="*/ 3196 w 10000"/>
                <a:gd name="connsiteY159" fmla="*/ 4359 h 10000"/>
                <a:gd name="connsiteX160" fmla="*/ 3225 w 10000"/>
                <a:gd name="connsiteY160" fmla="*/ 4013 h 10000"/>
                <a:gd name="connsiteX161" fmla="*/ 3243 w 10000"/>
                <a:gd name="connsiteY161" fmla="*/ 4333 h 10000"/>
                <a:gd name="connsiteX162" fmla="*/ 3261 w 10000"/>
                <a:gd name="connsiteY162" fmla="*/ 4936 h 10000"/>
                <a:gd name="connsiteX163" fmla="*/ 3279 w 10000"/>
                <a:gd name="connsiteY163" fmla="*/ 5603 h 10000"/>
                <a:gd name="connsiteX164" fmla="*/ 3297 w 10000"/>
                <a:gd name="connsiteY164" fmla="*/ 5705 h 10000"/>
                <a:gd name="connsiteX165" fmla="*/ 3322 w 10000"/>
                <a:gd name="connsiteY165" fmla="*/ 5449 h 10000"/>
                <a:gd name="connsiteX166" fmla="*/ 3340 w 10000"/>
                <a:gd name="connsiteY166" fmla="*/ 5103 h 10000"/>
                <a:gd name="connsiteX167" fmla="*/ 3358 w 10000"/>
                <a:gd name="connsiteY167" fmla="*/ 4359 h 10000"/>
                <a:gd name="connsiteX168" fmla="*/ 3376 w 10000"/>
                <a:gd name="connsiteY168" fmla="*/ 3731 h 10000"/>
                <a:gd name="connsiteX169" fmla="*/ 3394 w 10000"/>
                <a:gd name="connsiteY169" fmla="*/ 3923 h 10000"/>
                <a:gd name="connsiteX170" fmla="*/ 3420 w 10000"/>
                <a:gd name="connsiteY170" fmla="*/ 3500 h 10000"/>
                <a:gd name="connsiteX171" fmla="*/ 3439 w 10000"/>
                <a:gd name="connsiteY171" fmla="*/ 2615 h 10000"/>
                <a:gd name="connsiteX172" fmla="*/ 3467 w 10000"/>
                <a:gd name="connsiteY172" fmla="*/ 897 h 10000"/>
                <a:gd name="connsiteX173" fmla="*/ 3485 w 10000"/>
                <a:gd name="connsiteY173" fmla="*/ 1154 h 10000"/>
                <a:gd name="connsiteX174" fmla="*/ 3503 w 10000"/>
                <a:gd name="connsiteY174" fmla="*/ 3987 h 10000"/>
                <a:gd name="connsiteX175" fmla="*/ 3521 w 10000"/>
                <a:gd name="connsiteY175" fmla="*/ 7577 h 10000"/>
                <a:gd name="connsiteX176" fmla="*/ 3540 w 10000"/>
                <a:gd name="connsiteY176" fmla="*/ 9423 h 10000"/>
                <a:gd name="connsiteX177" fmla="*/ 3558 w 10000"/>
                <a:gd name="connsiteY177" fmla="*/ 9167 h 10000"/>
                <a:gd name="connsiteX178" fmla="*/ 3576 w 10000"/>
                <a:gd name="connsiteY178" fmla="*/ 7872 h 10000"/>
                <a:gd name="connsiteX179" fmla="*/ 3601 w 10000"/>
                <a:gd name="connsiteY179" fmla="*/ 6782 h 10000"/>
                <a:gd name="connsiteX180" fmla="*/ 3620 w 10000"/>
                <a:gd name="connsiteY180" fmla="*/ 5897 h 10000"/>
                <a:gd name="connsiteX181" fmla="*/ 3645 w 10000"/>
                <a:gd name="connsiteY181" fmla="*/ 5410 h 10000"/>
                <a:gd name="connsiteX182" fmla="*/ 3663 w 10000"/>
                <a:gd name="connsiteY182" fmla="*/ 5282 h 10000"/>
                <a:gd name="connsiteX183" fmla="*/ 3681 w 10000"/>
                <a:gd name="connsiteY183" fmla="*/ 5346 h 10000"/>
                <a:gd name="connsiteX184" fmla="*/ 3699 w 10000"/>
                <a:gd name="connsiteY184" fmla="*/ 5038 h 10000"/>
                <a:gd name="connsiteX185" fmla="*/ 3717 w 10000"/>
                <a:gd name="connsiteY185" fmla="*/ 4872 h 10000"/>
                <a:gd name="connsiteX186" fmla="*/ 3746 w 10000"/>
                <a:gd name="connsiteY186" fmla="*/ 4718 h 10000"/>
                <a:gd name="connsiteX187" fmla="*/ 3764 w 10000"/>
                <a:gd name="connsiteY187" fmla="*/ 4936 h 10000"/>
                <a:gd name="connsiteX188" fmla="*/ 3782 w 10000"/>
                <a:gd name="connsiteY188" fmla="*/ 5103 h 10000"/>
                <a:gd name="connsiteX189" fmla="*/ 3800 w 10000"/>
                <a:gd name="connsiteY189" fmla="*/ 5474 h 10000"/>
                <a:gd name="connsiteX190" fmla="*/ 3827 w 10000"/>
                <a:gd name="connsiteY190" fmla="*/ 5410 h 10000"/>
                <a:gd name="connsiteX191" fmla="*/ 3845 w 10000"/>
                <a:gd name="connsiteY191" fmla="*/ 5218 h 10000"/>
                <a:gd name="connsiteX192" fmla="*/ 3863 w 10000"/>
                <a:gd name="connsiteY192" fmla="*/ 5000 h 10000"/>
                <a:gd name="connsiteX193" fmla="*/ 3881 w 10000"/>
                <a:gd name="connsiteY193" fmla="*/ 4872 h 10000"/>
                <a:gd name="connsiteX194" fmla="*/ 3899 w 10000"/>
                <a:gd name="connsiteY194" fmla="*/ 4744 h 10000"/>
                <a:gd name="connsiteX195" fmla="*/ 3924 w 10000"/>
                <a:gd name="connsiteY195" fmla="*/ 4808 h 10000"/>
                <a:gd name="connsiteX196" fmla="*/ 3942 w 10000"/>
                <a:gd name="connsiteY196" fmla="*/ 4782 h 10000"/>
                <a:gd name="connsiteX197" fmla="*/ 3960 w 10000"/>
                <a:gd name="connsiteY197" fmla="*/ 4590 h 10000"/>
                <a:gd name="connsiteX198" fmla="*/ 3978 w 10000"/>
                <a:gd name="connsiteY198" fmla="*/ 4654 h 10000"/>
                <a:gd name="connsiteX199" fmla="*/ 4007 w 10000"/>
                <a:gd name="connsiteY199" fmla="*/ 4782 h 10000"/>
                <a:gd name="connsiteX200" fmla="*/ 4025 w 10000"/>
                <a:gd name="connsiteY200" fmla="*/ 4872 h 10000"/>
                <a:gd name="connsiteX201" fmla="*/ 4043 w 10000"/>
                <a:gd name="connsiteY201" fmla="*/ 4179 h 10000"/>
                <a:gd name="connsiteX202" fmla="*/ 4068 w 10000"/>
                <a:gd name="connsiteY202" fmla="*/ 2423 h 10000"/>
                <a:gd name="connsiteX203" fmla="*/ 4086 w 10000"/>
                <a:gd name="connsiteY203" fmla="*/ 923 h 10000"/>
                <a:gd name="connsiteX204" fmla="*/ 4104 w 10000"/>
                <a:gd name="connsiteY204" fmla="*/ 0 h 10000"/>
                <a:gd name="connsiteX205" fmla="*/ 4122 w 10000"/>
                <a:gd name="connsiteY205" fmla="*/ 1051 h 10000"/>
                <a:gd name="connsiteX206" fmla="*/ 4140 w 10000"/>
                <a:gd name="connsiteY206" fmla="*/ 4487 h 10000"/>
                <a:gd name="connsiteX207" fmla="*/ 4158 w 10000"/>
                <a:gd name="connsiteY207" fmla="*/ 7705 h 10000"/>
                <a:gd name="connsiteX208" fmla="*/ 4185 w 10000"/>
                <a:gd name="connsiteY208" fmla="*/ 9397 h 10000"/>
                <a:gd name="connsiteX209" fmla="*/ 4203 w 10000"/>
                <a:gd name="connsiteY209" fmla="*/ 9397 h 10000"/>
                <a:gd name="connsiteX210" fmla="*/ 4222 w 10000"/>
                <a:gd name="connsiteY210" fmla="*/ 8436 h 10000"/>
                <a:gd name="connsiteX211" fmla="*/ 4251 w 10000"/>
                <a:gd name="connsiteY211" fmla="*/ 7679 h 10000"/>
                <a:gd name="connsiteX212" fmla="*/ 4269 w 10000"/>
                <a:gd name="connsiteY212" fmla="*/ 7231 h 10000"/>
                <a:gd name="connsiteX213" fmla="*/ 4287 w 10000"/>
                <a:gd name="connsiteY213" fmla="*/ 6436 h 10000"/>
                <a:gd name="connsiteX214" fmla="*/ 4305 w 10000"/>
                <a:gd name="connsiteY214" fmla="*/ 5538 h 10000"/>
                <a:gd name="connsiteX215" fmla="*/ 4323 w 10000"/>
                <a:gd name="connsiteY215" fmla="*/ 4872 h 10000"/>
                <a:gd name="connsiteX216" fmla="*/ 4348 w 10000"/>
                <a:gd name="connsiteY216" fmla="*/ 4423 h 10000"/>
                <a:gd name="connsiteX217" fmla="*/ 4366 w 10000"/>
                <a:gd name="connsiteY217" fmla="*/ 4462 h 10000"/>
                <a:gd name="connsiteX218" fmla="*/ 4384 w 10000"/>
                <a:gd name="connsiteY218" fmla="*/ 3885 h 10000"/>
                <a:gd name="connsiteX219" fmla="*/ 4402 w 10000"/>
                <a:gd name="connsiteY219" fmla="*/ 2744 h 10000"/>
                <a:gd name="connsiteX220" fmla="*/ 4420 w 10000"/>
                <a:gd name="connsiteY220" fmla="*/ 1949 h 10000"/>
                <a:gd name="connsiteX221" fmla="*/ 4445 w 10000"/>
                <a:gd name="connsiteY221" fmla="*/ 2897 h 10000"/>
                <a:gd name="connsiteX222" fmla="*/ 4463 w 10000"/>
                <a:gd name="connsiteY222" fmla="*/ 5833 h 10000"/>
                <a:gd name="connsiteX223" fmla="*/ 4492 w 10000"/>
                <a:gd name="connsiteY223" fmla="*/ 8000 h 10000"/>
                <a:gd name="connsiteX224" fmla="*/ 4510 w 10000"/>
                <a:gd name="connsiteY224" fmla="*/ 8090 h 10000"/>
                <a:gd name="connsiteX225" fmla="*/ 4528 w 10000"/>
                <a:gd name="connsiteY225" fmla="*/ 7103 h 10000"/>
                <a:gd name="connsiteX226" fmla="*/ 4546 w 10000"/>
                <a:gd name="connsiteY226" fmla="*/ 6205 h 10000"/>
                <a:gd name="connsiteX227" fmla="*/ 4564 w 10000"/>
                <a:gd name="connsiteY227" fmla="*/ 5641 h 10000"/>
                <a:gd name="connsiteX228" fmla="*/ 4582 w 10000"/>
                <a:gd name="connsiteY228" fmla="*/ 5321 h 10000"/>
                <a:gd name="connsiteX229" fmla="*/ 4609 w 10000"/>
                <a:gd name="connsiteY229" fmla="*/ 5154 h 10000"/>
                <a:gd name="connsiteX230" fmla="*/ 4627 w 10000"/>
                <a:gd name="connsiteY230" fmla="*/ 4872 h 10000"/>
                <a:gd name="connsiteX231" fmla="*/ 4645 w 10000"/>
                <a:gd name="connsiteY231" fmla="*/ 4526 h 10000"/>
                <a:gd name="connsiteX232" fmla="*/ 4674 w 10000"/>
                <a:gd name="connsiteY232" fmla="*/ 4333 h 10000"/>
                <a:gd name="connsiteX233" fmla="*/ 4692 w 10000"/>
                <a:gd name="connsiteY233" fmla="*/ 4115 h 10000"/>
                <a:gd name="connsiteX234" fmla="*/ 4706 w 10000"/>
                <a:gd name="connsiteY234" fmla="*/ 3859 h 10000"/>
                <a:gd name="connsiteX235" fmla="*/ 4725 w 10000"/>
                <a:gd name="connsiteY235" fmla="*/ 3692 h 10000"/>
                <a:gd name="connsiteX236" fmla="*/ 4743 w 10000"/>
                <a:gd name="connsiteY236" fmla="*/ 3603 h 10000"/>
                <a:gd name="connsiteX237" fmla="*/ 4772 w 10000"/>
                <a:gd name="connsiteY237" fmla="*/ 3821 h 10000"/>
                <a:gd name="connsiteX238" fmla="*/ 4790 w 10000"/>
                <a:gd name="connsiteY238" fmla="*/ 4590 h 10000"/>
                <a:gd name="connsiteX239" fmla="*/ 4808 w 10000"/>
                <a:gd name="connsiteY239" fmla="*/ 5103 h 10000"/>
                <a:gd name="connsiteX240" fmla="*/ 4826 w 10000"/>
                <a:gd name="connsiteY240" fmla="*/ 5346 h 10000"/>
                <a:gd name="connsiteX241" fmla="*/ 4851 w 10000"/>
                <a:gd name="connsiteY241" fmla="*/ 5474 h 10000"/>
                <a:gd name="connsiteX242" fmla="*/ 4869 w 10000"/>
                <a:gd name="connsiteY242" fmla="*/ 5538 h 10000"/>
                <a:gd name="connsiteX243" fmla="*/ 4888 w 10000"/>
                <a:gd name="connsiteY243" fmla="*/ 5513 h 10000"/>
                <a:gd name="connsiteX244" fmla="*/ 4906 w 10000"/>
                <a:gd name="connsiteY244" fmla="*/ 5218 h 10000"/>
                <a:gd name="connsiteX245" fmla="*/ 4934 w 10000"/>
                <a:gd name="connsiteY245" fmla="*/ 4744 h 10000"/>
                <a:gd name="connsiteX246" fmla="*/ 4952 w 10000"/>
                <a:gd name="connsiteY246" fmla="*/ 4397 h 10000"/>
                <a:gd name="connsiteX247" fmla="*/ 4970 w 10000"/>
                <a:gd name="connsiteY247" fmla="*/ 3821 h 10000"/>
                <a:gd name="connsiteX248" fmla="*/ 4985 w 10000"/>
                <a:gd name="connsiteY248" fmla="*/ 3372 h 10000"/>
                <a:gd name="connsiteX249" fmla="*/ 5003 w 10000"/>
                <a:gd name="connsiteY249" fmla="*/ 3372 h 10000"/>
                <a:gd name="connsiteX250" fmla="*/ 5022 w 10000"/>
                <a:gd name="connsiteY250" fmla="*/ 3795 h 10000"/>
                <a:gd name="connsiteX251" fmla="*/ 5051 w 10000"/>
                <a:gd name="connsiteY251" fmla="*/ 5192 h 10000"/>
                <a:gd name="connsiteX252" fmla="*/ 5076 w 10000"/>
                <a:gd name="connsiteY252" fmla="*/ 6436 h 10000"/>
                <a:gd name="connsiteX253" fmla="*/ 5094 w 10000"/>
                <a:gd name="connsiteY253" fmla="*/ 7321 h 10000"/>
                <a:gd name="connsiteX254" fmla="*/ 5112 w 10000"/>
                <a:gd name="connsiteY254" fmla="*/ 7359 h 10000"/>
                <a:gd name="connsiteX255" fmla="*/ 5130 w 10000"/>
                <a:gd name="connsiteY255" fmla="*/ 6846 h 10000"/>
                <a:gd name="connsiteX256" fmla="*/ 5148 w 10000"/>
                <a:gd name="connsiteY256" fmla="*/ 6179 h 10000"/>
                <a:gd name="connsiteX257" fmla="*/ 5166 w 10000"/>
                <a:gd name="connsiteY257" fmla="*/ 5897 h 10000"/>
                <a:gd name="connsiteX258" fmla="*/ 5184 w 10000"/>
                <a:gd name="connsiteY258" fmla="*/ 5538 h 10000"/>
                <a:gd name="connsiteX259" fmla="*/ 5213 w 10000"/>
                <a:gd name="connsiteY259" fmla="*/ 4590 h 10000"/>
                <a:gd name="connsiteX260" fmla="*/ 5231 w 10000"/>
                <a:gd name="connsiteY260" fmla="*/ 3064 h 10000"/>
                <a:gd name="connsiteX261" fmla="*/ 5249 w 10000"/>
                <a:gd name="connsiteY261" fmla="*/ 2615 h 10000"/>
                <a:gd name="connsiteX262" fmla="*/ 5275 w 10000"/>
                <a:gd name="connsiteY262" fmla="*/ 3474 h 10000"/>
                <a:gd name="connsiteX263" fmla="*/ 5294 w 10000"/>
                <a:gd name="connsiteY263" fmla="*/ 4359 h 10000"/>
                <a:gd name="connsiteX264" fmla="*/ 5312 w 10000"/>
                <a:gd name="connsiteY264" fmla="*/ 5321 h 10000"/>
                <a:gd name="connsiteX265" fmla="*/ 5330 w 10000"/>
                <a:gd name="connsiteY265" fmla="*/ 7013 h 10000"/>
                <a:gd name="connsiteX266" fmla="*/ 5355 w 10000"/>
                <a:gd name="connsiteY266" fmla="*/ 8179 h 10000"/>
                <a:gd name="connsiteX267" fmla="*/ 5373 w 10000"/>
                <a:gd name="connsiteY267" fmla="*/ 8115 h 10000"/>
                <a:gd name="connsiteX268" fmla="*/ 5391 w 10000"/>
                <a:gd name="connsiteY268" fmla="*/ 7256 h 10000"/>
                <a:gd name="connsiteX269" fmla="*/ 5409 w 10000"/>
                <a:gd name="connsiteY269" fmla="*/ 6269 h 10000"/>
                <a:gd name="connsiteX270" fmla="*/ 5428 w 10000"/>
                <a:gd name="connsiteY270" fmla="*/ 5410 h 10000"/>
                <a:gd name="connsiteX271" fmla="*/ 5446 w 10000"/>
                <a:gd name="connsiteY271" fmla="*/ 4974 h 10000"/>
                <a:gd name="connsiteX272" fmla="*/ 5475 w 10000"/>
                <a:gd name="connsiteY272" fmla="*/ 4551 h 10000"/>
                <a:gd name="connsiteX273" fmla="*/ 5493 w 10000"/>
                <a:gd name="connsiteY273" fmla="*/ 4231 h 10000"/>
                <a:gd name="connsiteX274" fmla="*/ 5511 w 10000"/>
                <a:gd name="connsiteY274" fmla="*/ 3885 h 10000"/>
                <a:gd name="connsiteX275" fmla="*/ 5536 w 10000"/>
                <a:gd name="connsiteY275" fmla="*/ 3667 h 10000"/>
                <a:gd name="connsiteX276" fmla="*/ 5554 w 10000"/>
                <a:gd name="connsiteY276" fmla="*/ 3218 h 10000"/>
                <a:gd name="connsiteX277" fmla="*/ 5572 w 10000"/>
                <a:gd name="connsiteY277" fmla="*/ 3192 h 10000"/>
                <a:gd name="connsiteX278" fmla="*/ 5590 w 10000"/>
                <a:gd name="connsiteY278" fmla="*/ 3731 h 10000"/>
                <a:gd name="connsiteX279" fmla="*/ 5616 w 10000"/>
                <a:gd name="connsiteY279" fmla="*/ 4615 h 10000"/>
                <a:gd name="connsiteX280" fmla="*/ 5634 w 10000"/>
                <a:gd name="connsiteY280" fmla="*/ 5321 h 10000"/>
                <a:gd name="connsiteX281" fmla="*/ 5652 w 10000"/>
                <a:gd name="connsiteY281" fmla="*/ 5731 h 10000"/>
                <a:gd name="connsiteX282" fmla="*/ 5681 w 10000"/>
                <a:gd name="connsiteY282" fmla="*/ 6090 h 10000"/>
                <a:gd name="connsiteX283" fmla="*/ 5699 w 10000"/>
                <a:gd name="connsiteY283" fmla="*/ 6026 h 10000"/>
                <a:gd name="connsiteX284" fmla="*/ 5717 w 10000"/>
                <a:gd name="connsiteY284" fmla="*/ 5321 h 10000"/>
                <a:gd name="connsiteX285" fmla="*/ 5735 w 10000"/>
                <a:gd name="connsiteY285" fmla="*/ 4397 h 10000"/>
                <a:gd name="connsiteX286" fmla="*/ 5753 w 10000"/>
                <a:gd name="connsiteY286" fmla="*/ 4077 h 10000"/>
                <a:gd name="connsiteX287" fmla="*/ 5771 w 10000"/>
                <a:gd name="connsiteY287" fmla="*/ 4051 h 10000"/>
                <a:gd name="connsiteX288" fmla="*/ 5796 w 10000"/>
                <a:gd name="connsiteY288" fmla="*/ 4974 h 10000"/>
                <a:gd name="connsiteX289" fmla="*/ 5815 w 10000"/>
                <a:gd name="connsiteY289" fmla="*/ 5897 h 10000"/>
                <a:gd name="connsiteX290" fmla="*/ 5834 w 10000"/>
                <a:gd name="connsiteY290" fmla="*/ 5795 h 10000"/>
                <a:gd name="connsiteX291" fmla="*/ 5852 w 10000"/>
                <a:gd name="connsiteY291" fmla="*/ 5321 h 10000"/>
                <a:gd name="connsiteX292" fmla="*/ 5877 w 10000"/>
                <a:gd name="connsiteY292" fmla="*/ 5064 h 10000"/>
                <a:gd name="connsiteX293" fmla="*/ 5895 w 10000"/>
                <a:gd name="connsiteY293" fmla="*/ 5321 h 10000"/>
                <a:gd name="connsiteX294" fmla="*/ 5913 w 10000"/>
                <a:gd name="connsiteY294" fmla="*/ 5154 h 10000"/>
                <a:gd name="connsiteX295" fmla="*/ 5931 w 10000"/>
                <a:gd name="connsiteY295" fmla="*/ 4936 h 10000"/>
                <a:gd name="connsiteX296" fmla="*/ 5960 w 10000"/>
                <a:gd name="connsiteY296" fmla="*/ 4462 h 10000"/>
                <a:gd name="connsiteX297" fmla="*/ 6094 w 10000"/>
                <a:gd name="connsiteY297" fmla="*/ 4846 h 10000"/>
                <a:gd name="connsiteX298" fmla="*/ 6119 w 10000"/>
                <a:gd name="connsiteY298" fmla="*/ 4487 h 10000"/>
                <a:gd name="connsiteX299" fmla="*/ 6221 w 10000"/>
                <a:gd name="connsiteY299" fmla="*/ 4013 h 10000"/>
                <a:gd name="connsiteX300" fmla="*/ 6239 w 10000"/>
                <a:gd name="connsiteY300" fmla="*/ 3064 h 10000"/>
                <a:gd name="connsiteX301" fmla="*/ 6300 w 10000"/>
                <a:gd name="connsiteY301" fmla="*/ 5923 h 10000"/>
                <a:gd name="connsiteX302" fmla="*/ 6318 w 10000"/>
                <a:gd name="connsiteY302" fmla="*/ 7321 h 10000"/>
                <a:gd name="connsiteX303" fmla="*/ 6337 w 10000"/>
                <a:gd name="connsiteY303" fmla="*/ 7641 h 10000"/>
                <a:gd name="connsiteX304" fmla="*/ 6355 w 10000"/>
                <a:gd name="connsiteY304" fmla="*/ 7359 h 10000"/>
                <a:gd name="connsiteX305" fmla="*/ 6373 w 10000"/>
                <a:gd name="connsiteY305" fmla="*/ 5833 h 10000"/>
                <a:gd name="connsiteX306" fmla="*/ 6482 w 10000"/>
                <a:gd name="connsiteY306" fmla="*/ 6436 h 10000"/>
                <a:gd name="connsiteX307" fmla="*/ 6500 w 10000"/>
                <a:gd name="connsiteY307" fmla="*/ 8628 h 10000"/>
                <a:gd name="connsiteX308" fmla="*/ 6518 w 10000"/>
                <a:gd name="connsiteY308" fmla="*/ 9077 h 10000"/>
                <a:gd name="connsiteX309" fmla="*/ 6543 w 10000"/>
                <a:gd name="connsiteY309" fmla="*/ 8603 h 10000"/>
                <a:gd name="connsiteX310" fmla="*/ 6561 w 10000"/>
                <a:gd name="connsiteY310" fmla="*/ 7679 h 10000"/>
                <a:gd name="connsiteX311" fmla="*/ 6579 w 10000"/>
                <a:gd name="connsiteY311" fmla="*/ 6846 h 10000"/>
                <a:gd name="connsiteX312" fmla="*/ 6597 w 10000"/>
                <a:gd name="connsiteY312" fmla="*/ 6090 h 10000"/>
                <a:gd name="connsiteX313" fmla="*/ 6616 w 10000"/>
                <a:gd name="connsiteY313" fmla="*/ 5128 h 10000"/>
                <a:gd name="connsiteX314" fmla="*/ 6634 w 10000"/>
                <a:gd name="connsiteY314" fmla="*/ 4013 h 10000"/>
                <a:gd name="connsiteX315" fmla="*/ 6985 w 10000"/>
                <a:gd name="connsiteY315" fmla="*/ 5513 h 10000"/>
                <a:gd name="connsiteX316" fmla="*/ 7003 w 10000"/>
                <a:gd name="connsiteY316" fmla="*/ 6051 h 10000"/>
                <a:gd name="connsiteX317" fmla="*/ 7022 w 10000"/>
                <a:gd name="connsiteY317" fmla="*/ 5897 h 10000"/>
                <a:gd name="connsiteX318" fmla="*/ 7040 w 10000"/>
                <a:gd name="connsiteY318" fmla="*/ 5577 h 10000"/>
                <a:gd name="connsiteX319" fmla="*/ 7058 w 10000"/>
                <a:gd name="connsiteY319" fmla="*/ 5321 h 10000"/>
                <a:gd name="connsiteX320" fmla="*/ 7084 w 10000"/>
                <a:gd name="connsiteY320" fmla="*/ 4936 h 10000"/>
                <a:gd name="connsiteX321" fmla="*/ 7102 w 10000"/>
                <a:gd name="connsiteY321" fmla="*/ 4654 h 10000"/>
                <a:gd name="connsiteX322" fmla="*/ 7120 w 10000"/>
                <a:gd name="connsiteY322" fmla="*/ 4526 h 10000"/>
                <a:gd name="connsiteX323" fmla="*/ 7149 w 10000"/>
                <a:gd name="connsiteY323" fmla="*/ 4487 h 10000"/>
                <a:gd name="connsiteX324" fmla="*/ 7167 w 10000"/>
                <a:gd name="connsiteY324" fmla="*/ 4590 h 10000"/>
                <a:gd name="connsiteX325" fmla="*/ 7185 w 10000"/>
                <a:gd name="connsiteY325" fmla="*/ 5218 h 10000"/>
                <a:gd name="connsiteX326" fmla="*/ 7199 w 10000"/>
                <a:gd name="connsiteY326" fmla="*/ 5218 h 10000"/>
                <a:gd name="connsiteX327" fmla="*/ 7217 w 10000"/>
                <a:gd name="connsiteY327" fmla="*/ 4654 h 10000"/>
                <a:gd name="connsiteX328" fmla="*/ 7246 w 10000"/>
                <a:gd name="connsiteY328" fmla="*/ 4423 h 10000"/>
                <a:gd name="connsiteX329" fmla="*/ 7264 w 10000"/>
                <a:gd name="connsiteY329" fmla="*/ 4654 h 10000"/>
                <a:gd name="connsiteX330" fmla="*/ 7282 w 10000"/>
                <a:gd name="connsiteY330" fmla="*/ 5154 h 10000"/>
                <a:gd name="connsiteX331" fmla="*/ 7307 w 10000"/>
                <a:gd name="connsiteY331" fmla="*/ 5731 h 10000"/>
                <a:gd name="connsiteX332" fmla="*/ 7325 w 10000"/>
                <a:gd name="connsiteY332" fmla="*/ 6051 h 10000"/>
                <a:gd name="connsiteX333" fmla="*/ 7343 w 10000"/>
                <a:gd name="connsiteY333" fmla="*/ 5962 h 10000"/>
                <a:gd name="connsiteX334" fmla="*/ 7361 w 10000"/>
                <a:gd name="connsiteY334" fmla="*/ 5897 h 10000"/>
                <a:gd name="connsiteX335" fmla="*/ 7379 w 10000"/>
                <a:gd name="connsiteY335" fmla="*/ 5321 h 10000"/>
                <a:gd name="connsiteX336" fmla="*/ 7398 w 10000"/>
                <a:gd name="connsiteY336" fmla="*/ 4679 h 10000"/>
                <a:gd name="connsiteX337" fmla="*/ 7427 w 10000"/>
                <a:gd name="connsiteY337" fmla="*/ 4115 h 10000"/>
                <a:gd name="connsiteX338" fmla="*/ 7445 w 10000"/>
                <a:gd name="connsiteY338" fmla="*/ 3474 h 10000"/>
                <a:gd name="connsiteX339" fmla="*/ 7463 w 10000"/>
                <a:gd name="connsiteY339" fmla="*/ 3410 h 10000"/>
                <a:gd name="connsiteX340" fmla="*/ 7478 w 10000"/>
                <a:gd name="connsiteY340" fmla="*/ 4808 h 10000"/>
                <a:gd name="connsiteX341" fmla="*/ 7508 w 10000"/>
                <a:gd name="connsiteY341" fmla="*/ 6090 h 10000"/>
                <a:gd name="connsiteX342" fmla="*/ 7526 w 10000"/>
                <a:gd name="connsiteY342" fmla="*/ 5833 h 10000"/>
                <a:gd name="connsiteX343" fmla="*/ 7544 w 10000"/>
                <a:gd name="connsiteY343" fmla="*/ 4359 h 10000"/>
                <a:gd name="connsiteX344" fmla="*/ 7569 w 10000"/>
                <a:gd name="connsiteY344" fmla="*/ 2705 h 10000"/>
                <a:gd name="connsiteX345" fmla="*/ 7587 w 10000"/>
                <a:gd name="connsiteY345" fmla="*/ 1974 h 10000"/>
                <a:gd name="connsiteX346" fmla="*/ 7605 w 10000"/>
                <a:gd name="connsiteY346" fmla="*/ 4013 h 10000"/>
                <a:gd name="connsiteX347" fmla="*/ 7623 w 10000"/>
                <a:gd name="connsiteY347" fmla="*/ 6372 h 10000"/>
                <a:gd name="connsiteX348" fmla="*/ 7641 w 10000"/>
                <a:gd name="connsiteY348" fmla="*/ 7808 h 10000"/>
                <a:gd name="connsiteX349" fmla="*/ 7659 w 10000"/>
                <a:gd name="connsiteY349" fmla="*/ 7577 h 10000"/>
                <a:gd name="connsiteX350" fmla="*/ 7688 w 10000"/>
                <a:gd name="connsiteY350" fmla="*/ 7295 h 10000"/>
                <a:gd name="connsiteX351" fmla="*/ 7706 w 10000"/>
                <a:gd name="connsiteY351" fmla="*/ 7321 h 10000"/>
                <a:gd name="connsiteX352" fmla="*/ 7724 w 10000"/>
                <a:gd name="connsiteY352" fmla="*/ 7551 h 10000"/>
                <a:gd name="connsiteX353" fmla="*/ 7749 w 10000"/>
                <a:gd name="connsiteY353" fmla="*/ 7679 h 10000"/>
                <a:gd name="connsiteX354" fmla="*/ 7767 w 10000"/>
                <a:gd name="connsiteY354" fmla="*/ 7231 h 10000"/>
                <a:gd name="connsiteX355" fmla="*/ 7786 w 10000"/>
                <a:gd name="connsiteY355" fmla="*/ 6526 h 10000"/>
                <a:gd name="connsiteX356" fmla="*/ 7804 w 10000"/>
                <a:gd name="connsiteY356" fmla="*/ 5859 h 10000"/>
                <a:gd name="connsiteX357" fmla="*/ 7830 w 10000"/>
                <a:gd name="connsiteY357" fmla="*/ 5154 h 10000"/>
                <a:gd name="connsiteX358" fmla="*/ 7848 w 10000"/>
                <a:gd name="connsiteY358" fmla="*/ 4615 h 10000"/>
                <a:gd name="connsiteX359" fmla="*/ 7866 w 10000"/>
                <a:gd name="connsiteY359" fmla="*/ 3949 h 10000"/>
                <a:gd name="connsiteX360" fmla="*/ 7884 w 10000"/>
                <a:gd name="connsiteY360" fmla="*/ 3474 h 10000"/>
                <a:gd name="connsiteX361" fmla="*/ 7902 w 10000"/>
                <a:gd name="connsiteY361" fmla="*/ 2936 h 10000"/>
                <a:gd name="connsiteX362" fmla="*/ 7931 w 10000"/>
                <a:gd name="connsiteY362" fmla="*/ 2808 h 10000"/>
                <a:gd name="connsiteX363" fmla="*/ 7949 w 10000"/>
                <a:gd name="connsiteY363" fmla="*/ 3474 h 10000"/>
                <a:gd name="connsiteX364" fmla="*/ 7967 w 10000"/>
                <a:gd name="connsiteY364" fmla="*/ 4462 h 10000"/>
                <a:gd name="connsiteX365" fmla="*/ 7985 w 10000"/>
                <a:gd name="connsiteY365" fmla="*/ 4590 h 10000"/>
                <a:gd name="connsiteX366" fmla="*/ 8010 w 10000"/>
                <a:gd name="connsiteY366" fmla="*/ 4333 h 10000"/>
                <a:gd name="connsiteX367" fmla="*/ 8028 w 10000"/>
                <a:gd name="connsiteY367" fmla="*/ 4295 h 10000"/>
                <a:gd name="connsiteX368" fmla="*/ 8046 w 10000"/>
                <a:gd name="connsiteY368" fmla="*/ 4205 h 10000"/>
                <a:gd name="connsiteX369" fmla="*/ 8065 w 10000"/>
                <a:gd name="connsiteY369" fmla="*/ 3949 h 10000"/>
                <a:gd name="connsiteX370" fmla="*/ 8083 w 10000"/>
                <a:gd name="connsiteY370" fmla="*/ 4654 h 10000"/>
                <a:gd name="connsiteX371" fmla="*/ 8109 w 10000"/>
                <a:gd name="connsiteY371" fmla="*/ 5282 h 10000"/>
                <a:gd name="connsiteX372" fmla="*/ 8127 w 10000"/>
                <a:gd name="connsiteY372" fmla="*/ 6051 h 10000"/>
                <a:gd name="connsiteX373" fmla="*/ 8155 w 10000"/>
                <a:gd name="connsiteY373" fmla="*/ 6718 h 10000"/>
                <a:gd name="connsiteX374" fmla="*/ 8174 w 10000"/>
                <a:gd name="connsiteY374" fmla="*/ 6821 h 10000"/>
                <a:gd name="connsiteX375" fmla="*/ 8192 w 10000"/>
                <a:gd name="connsiteY375" fmla="*/ 6462 h 10000"/>
                <a:gd name="connsiteX376" fmla="*/ 8210 w 10000"/>
                <a:gd name="connsiteY376" fmla="*/ 5321 h 10000"/>
                <a:gd name="connsiteX377" fmla="*/ 8229 w 10000"/>
                <a:gd name="connsiteY377" fmla="*/ 2769 h 10000"/>
                <a:gd name="connsiteX378" fmla="*/ 8247 w 10000"/>
                <a:gd name="connsiteY378" fmla="*/ 1244 h 10000"/>
                <a:gd name="connsiteX379" fmla="*/ 8265 w 10000"/>
                <a:gd name="connsiteY379" fmla="*/ 962 h 10000"/>
                <a:gd name="connsiteX380" fmla="*/ 8290 w 10000"/>
                <a:gd name="connsiteY380" fmla="*/ 3603 h 10000"/>
                <a:gd name="connsiteX381" fmla="*/ 8308 w 10000"/>
                <a:gd name="connsiteY381" fmla="*/ 6846 h 10000"/>
                <a:gd name="connsiteX382" fmla="*/ 8333 w 10000"/>
                <a:gd name="connsiteY382" fmla="*/ 8282 h 10000"/>
                <a:gd name="connsiteX383" fmla="*/ 8351 w 10000"/>
                <a:gd name="connsiteY383" fmla="*/ 8218 h 10000"/>
                <a:gd name="connsiteX384" fmla="*/ 8369 w 10000"/>
                <a:gd name="connsiteY384" fmla="*/ 7679 h 10000"/>
                <a:gd name="connsiteX385" fmla="*/ 8387 w 10000"/>
                <a:gd name="connsiteY385" fmla="*/ 7038 h 10000"/>
                <a:gd name="connsiteX386" fmla="*/ 8405 w 10000"/>
                <a:gd name="connsiteY386" fmla="*/ 6436 h 10000"/>
                <a:gd name="connsiteX387" fmla="*/ 8434 w 10000"/>
                <a:gd name="connsiteY387" fmla="*/ 6115 h 10000"/>
                <a:gd name="connsiteX388" fmla="*/ 8452 w 10000"/>
                <a:gd name="connsiteY388" fmla="*/ 5833 h 10000"/>
                <a:gd name="connsiteX389" fmla="*/ 8470 w 10000"/>
                <a:gd name="connsiteY389" fmla="*/ 5449 h 10000"/>
                <a:gd name="connsiteX390" fmla="*/ 8488 w 10000"/>
                <a:gd name="connsiteY390" fmla="*/ 4872 h 10000"/>
                <a:gd name="connsiteX391" fmla="*/ 8506 w 10000"/>
                <a:gd name="connsiteY391" fmla="*/ 4333 h 10000"/>
                <a:gd name="connsiteX392" fmla="*/ 8532 w 10000"/>
                <a:gd name="connsiteY392" fmla="*/ 3795 h 10000"/>
                <a:gd name="connsiteX393" fmla="*/ 8550 w 10000"/>
                <a:gd name="connsiteY393" fmla="*/ 3538 h 10000"/>
                <a:gd name="connsiteX394" fmla="*/ 8568 w 10000"/>
                <a:gd name="connsiteY394" fmla="*/ 3244 h 10000"/>
                <a:gd name="connsiteX395" fmla="*/ 8593 w 10000"/>
                <a:gd name="connsiteY395" fmla="*/ 3372 h 10000"/>
                <a:gd name="connsiteX396" fmla="*/ 8612 w 10000"/>
                <a:gd name="connsiteY396" fmla="*/ 3244 h 10000"/>
                <a:gd name="connsiteX397" fmla="*/ 8631 w 10000"/>
                <a:gd name="connsiteY397" fmla="*/ 2513 h 10000"/>
                <a:gd name="connsiteX398" fmla="*/ 8649 w 10000"/>
                <a:gd name="connsiteY398" fmla="*/ 2897 h 10000"/>
                <a:gd name="connsiteX399" fmla="*/ 8667 w 10000"/>
                <a:gd name="connsiteY399" fmla="*/ 5128 h 10000"/>
                <a:gd name="connsiteX400" fmla="*/ 8696 w 10000"/>
                <a:gd name="connsiteY400" fmla="*/ 6846 h 10000"/>
                <a:gd name="connsiteX401" fmla="*/ 8714 w 10000"/>
                <a:gd name="connsiteY401" fmla="*/ 7038 h 10000"/>
                <a:gd name="connsiteX402" fmla="*/ 8732 w 10000"/>
                <a:gd name="connsiteY402" fmla="*/ 6821 h 10000"/>
                <a:gd name="connsiteX403" fmla="*/ 8757 w 10000"/>
                <a:gd name="connsiteY403" fmla="*/ 6051 h 10000"/>
                <a:gd name="connsiteX404" fmla="*/ 8775 w 10000"/>
                <a:gd name="connsiteY404" fmla="*/ 4974 h 10000"/>
                <a:gd name="connsiteX405" fmla="*/ 8793 w 10000"/>
                <a:gd name="connsiteY405" fmla="*/ 3885 h 10000"/>
                <a:gd name="connsiteX406" fmla="*/ 8811 w 10000"/>
                <a:gd name="connsiteY406" fmla="*/ 3795 h 10000"/>
                <a:gd name="connsiteX407" fmla="*/ 8829 w 10000"/>
                <a:gd name="connsiteY407" fmla="*/ 4910 h 10000"/>
                <a:gd name="connsiteX408" fmla="*/ 8848 w 10000"/>
                <a:gd name="connsiteY408" fmla="*/ 6590 h 10000"/>
                <a:gd name="connsiteX409" fmla="*/ 8873 w 10000"/>
                <a:gd name="connsiteY409" fmla="*/ 7705 h 10000"/>
                <a:gd name="connsiteX410" fmla="*/ 8891 w 10000"/>
                <a:gd name="connsiteY410" fmla="*/ 7641 h 10000"/>
                <a:gd name="connsiteX411" fmla="*/ 8909 w 10000"/>
                <a:gd name="connsiteY411" fmla="*/ 6974 h 10000"/>
                <a:gd name="connsiteX412" fmla="*/ 8927 w 10000"/>
                <a:gd name="connsiteY412" fmla="*/ 6244 h 10000"/>
                <a:gd name="connsiteX413" fmla="*/ 8956 w 10000"/>
                <a:gd name="connsiteY413" fmla="*/ 5667 h 10000"/>
                <a:gd name="connsiteX414" fmla="*/ 8974 w 10000"/>
                <a:gd name="connsiteY414" fmla="*/ 5282 h 10000"/>
                <a:gd name="connsiteX415" fmla="*/ 8992 w 10000"/>
                <a:gd name="connsiteY415" fmla="*/ 4782 h 10000"/>
                <a:gd name="connsiteX416" fmla="*/ 9010 w 10000"/>
                <a:gd name="connsiteY416" fmla="*/ 3987 h 10000"/>
                <a:gd name="connsiteX417" fmla="*/ 9036 w 10000"/>
                <a:gd name="connsiteY417" fmla="*/ 3244 h 10000"/>
                <a:gd name="connsiteX418" fmla="*/ 9054 w 10000"/>
                <a:gd name="connsiteY418" fmla="*/ 2872 h 10000"/>
                <a:gd name="connsiteX419" fmla="*/ 9072 w 10000"/>
                <a:gd name="connsiteY419" fmla="*/ 2962 h 10000"/>
                <a:gd name="connsiteX420" fmla="*/ 9090 w 10000"/>
                <a:gd name="connsiteY420" fmla="*/ 3667 h 10000"/>
                <a:gd name="connsiteX421" fmla="*/ 9108 w 10000"/>
                <a:gd name="connsiteY421" fmla="*/ 5321 h 10000"/>
                <a:gd name="connsiteX422" fmla="*/ 9137 w 10000"/>
                <a:gd name="connsiteY422" fmla="*/ 6462 h 10000"/>
                <a:gd name="connsiteX423" fmla="*/ 9152 w 10000"/>
                <a:gd name="connsiteY423" fmla="*/ 6051 h 10000"/>
                <a:gd name="connsiteX424" fmla="*/ 9181 w 10000"/>
                <a:gd name="connsiteY424" fmla="*/ 5103 h 10000"/>
                <a:gd name="connsiteX425" fmla="*/ 9199 w 10000"/>
                <a:gd name="connsiteY425" fmla="*/ 4551 h 10000"/>
                <a:gd name="connsiteX426" fmla="*/ 9217 w 10000"/>
                <a:gd name="connsiteY426" fmla="*/ 4974 h 10000"/>
                <a:gd name="connsiteX427" fmla="*/ 9236 w 10000"/>
                <a:gd name="connsiteY427" fmla="*/ 5897 h 10000"/>
                <a:gd name="connsiteX428" fmla="*/ 9254 w 10000"/>
                <a:gd name="connsiteY428" fmla="*/ 6179 h 10000"/>
                <a:gd name="connsiteX429" fmla="*/ 9272 w 10000"/>
                <a:gd name="connsiteY429" fmla="*/ 5667 h 10000"/>
                <a:gd name="connsiteX430" fmla="*/ 9297 w 10000"/>
                <a:gd name="connsiteY430" fmla="*/ 5154 h 10000"/>
                <a:gd name="connsiteX431" fmla="*/ 9315 w 10000"/>
                <a:gd name="connsiteY431" fmla="*/ 4910 h 10000"/>
                <a:gd name="connsiteX432" fmla="*/ 9333 w 10000"/>
                <a:gd name="connsiteY432" fmla="*/ 4718 h 10000"/>
                <a:gd name="connsiteX433" fmla="*/ 9362 w 10000"/>
                <a:gd name="connsiteY433" fmla="*/ 4462 h 10000"/>
                <a:gd name="connsiteX434" fmla="*/ 9380 w 10000"/>
                <a:gd name="connsiteY434" fmla="*/ 4179 h 10000"/>
                <a:gd name="connsiteX435" fmla="*/ 9398 w 10000"/>
                <a:gd name="connsiteY435" fmla="*/ 4115 h 10000"/>
                <a:gd name="connsiteX436" fmla="*/ 9416 w 10000"/>
                <a:gd name="connsiteY436" fmla="*/ 4141 h 10000"/>
                <a:gd name="connsiteX437" fmla="*/ 9431 w 10000"/>
                <a:gd name="connsiteY437" fmla="*/ 4462 h 10000"/>
                <a:gd name="connsiteX438" fmla="*/ 9460 w 10000"/>
                <a:gd name="connsiteY438" fmla="*/ 4782 h 10000"/>
                <a:gd name="connsiteX439" fmla="*/ 9478 w 10000"/>
                <a:gd name="connsiteY439" fmla="*/ 5410 h 10000"/>
                <a:gd name="connsiteX440" fmla="*/ 9496 w 10000"/>
                <a:gd name="connsiteY440" fmla="*/ 6090 h 10000"/>
                <a:gd name="connsiteX441" fmla="*/ 9514 w 10000"/>
                <a:gd name="connsiteY441" fmla="*/ 6308 h 10000"/>
                <a:gd name="connsiteX442" fmla="*/ 9532 w 10000"/>
                <a:gd name="connsiteY442" fmla="*/ 6026 h 10000"/>
                <a:gd name="connsiteX443" fmla="*/ 9558 w 10000"/>
                <a:gd name="connsiteY443" fmla="*/ 5321 h 10000"/>
                <a:gd name="connsiteX444" fmla="*/ 9576 w 10000"/>
                <a:gd name="connsiteY444" fmla="*/ 4936 h 10000"/>
                <a:gd name="connsiteX445" fmla="*/ 9594 w 10000"/>
                <a:gd name="connsiteY445" fmla="*/ 4782 h 10000"/>
                <a:gd name="connsiteX446" fmla="*/ 9623 w 10000"/>
                <a:gd name="connsiteY446" fmla="*/ 5000 h 10000"/>
                <a:gd name="connsiteX447" fmla="*/ 9641 w 10000"/>
                <a:gd name="connsiteY447" fmla="*/ 5218 h 10000"/>
                <a:gd name="connsiteX448" fmla="*/ 9659 w 10000"/>
                <a:gd name="connsiteY448" fmla="*/ 5192 h 10000"/>
                <a:gd name="connsiteX449" fmla="*/ 9677 w 10000"/>
                <a:gd name="connsiteY449" fmla="*/ 5346 h 10000"/>
                <a:gd name="connsiteX450" fmla="*/ 9695 w 10000"/>
                <a:gd name="connsiteY450" fmla="*/ 5128 h 10000"/>
                <a:gd name="connsiteX451" fmla="*/ 9720 w 10000"/>
                <a:gd name="connsiteY451" fmla="*/ 4974 h 10000"/>
                <a:gd name="connsiteX452" fmla="*/ 9739 w 10000"/>
                <a:gd name="connsiteY452" fmla="*/ 4936 h 10000"/>
                <a:gd name="connsiteX453" fmla="*/ 9764 w 10000"/>
                <a:gd name="connsiteY453" fmla="*/ 5000 h 10000"/>
                <a:gd name="connsiteX454" fmla="*/ 9782 w 10000"/>
                <a:gd name="connsiteY454" fmla="*/ 4872 h 10000"/>
                <a:gd name="connsiteX455" fmla="*/ 9800 w 10000"/>
                <a:gd name="connsiteY455" fmla="*/ 4679 h 10000"/>
                <a:gd name="connsiteX456" fmla="*/ 9819 w 10000"/>
                <a:gd name="connsiteY456" fmla="*/ 4744 h 10000"/>
                <a:gd name="connsiteX457" fmla="*/ 9837 w 10000"/>
                <a:gd name="connsiteY457" fmla="*/ 4974 h 10000"/>
                <a:gd name="connsiteX458" fmla="*/ 9855 w 10000"/>
                <a:gd name="connsiteY458" fmla="*/ 4910 h 10000"/>
                <a:gd name="connsiteX459" fmla="*/ 9873 w 10000"/>
                <a:gd name="connsiteY459" fmla="*/ 4872 h 10000"/>
                <a:gd name="connsiteX460" fmla="*/ 9902 w 10000"/>
                <a:gd name="connsiteY460" fmla="*/ 4654 h 10000"/>
                <a:gd name="connsiteX461" fmla="*/ 9920 w 10000"/>
                <a:gd name="connsiteY461" fmla="*/ 4397 h 10000"/>
                <a:gd name="connsiteX462" fmla="*/ 9938 w 10000"/>
                <a:gd name="connsiteY462" fmla="*/ 4590 h 10000"/>
                <a:gd name="connsiteX463" fmla="*/ 9982 w 10000"/>
                <a:gd name="connsiteY463" fmla="*/ 4744 h 10000"/>
                <a:gd name="connsiteX464" fmla="*/ 10000 w 10000"/>
                <a:gd name="connsiteY464" fmla="*/ 4782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7 w 10000"/>
                <a:gd name="connsiteY11" fmla="*/ 6333 h 10000"/>
                <a:gd name="connsiteX12" fmla="*/ 246 w 10000"/>
                <a:gd name="connsiteY12" fmla="*/ 6115 h 10000"/>
                <a:gd name="connsiteX13" fmla="*/ 261 w 10000"/>
                <a:gd name="connsiteY13" fmla="*/ 5667 h 10000"/>
                <a:gd name="connsiteX14" fmla="*/ 280 w 10000"/>
                <a:gd name="connsiteY14" fmla="*/ 5385 h 10000"/>
                <a:gd name="connsiteX15" fmla="*/ 298 w 10000"/>
                <a:gd name="connsiteY15" fmla="*/ 4872 h 10000"/>
                <a:gd name="connsiteX16" fmla="*/ 316 w 10000"/>
                <a:gd name="connsiteY16" fmla="*/ 4013 h 10000"/>
                <a:gd name="connsiteX17" fmla="*/ 345 w 10000"/>
                <a:gd name="connsiteY17" fmla="*/ 3795 h 10000"/>
                <a:gd name="connsiteX18" fmla="*/ 363 w 10000"/>
                <a:gd name="connsiteY18" fmla="*/ 3859 h 10000"/>
                <a:gd name="connsiteX19" fmla="*/ 381 w 10000"/>
                <a:gd name="connsiteY19" fmla="*/ 4115 h 10000"/>
                <a:gd name="connsiteX20" fmla="*/ 406 w 10000"/>
                <a:gd name="connsiteY20" fmla="*/ 4872 h 10000"/>
                <a:gd name="connsiteX21" fmla="*/ 424 w 10000"/>
                <a:gd name="connsiteY21" fmla="*/ 5513 h 10000"/>
                <a:gd name="connsiteX22" fmla="*/ 442 w 10000"/>
                <a:gd name="connsiteY22" fmla="*/ 5513 h 10000"/>
                <a:gd name="connsiteX23" fmla="*/ 460 w 10000"/>
                <a:gd name="connsiteY23" fmla="*/ 5641 h 10000"/>
                <a:gd name="connsiteX24" fmla="*/ 478 w 10000"/>
                <a:gd name="connsiteY24" fmla="*/ 5705 h 10000"/>
                <a:gd name="connsiteX25" fmla="*/ 496 w 10000"/>
                <a:gd name="connsiteY25" fmla="*/ 5833 h 10000"/>
                <a:gd name="connsiteX26" fmla="*/ 525 w 10000"/>
                <a:gd name="connsiteY26" fmla="*/ 5731 h 10000"/>
                <a:gd name="connsiteX27" fmla="*/ 540 w 10000"/>
                <a:gd name="connsiteY27" fmla="*/ 5321 h 10000"/>
                <a:gd name="connsiteX28" fmla="*/ 558 w 10000"/>
                <a:gd name="connsiteY28" fmla="*/ 4974 h 10000"/>
                <a:gd name="connsiteX29" fmla="*/ 586 w 10000"/>
                <a:gd name="connsiteY29" fmla="*/ 4526 h 10000"/>
                <a:gd name="connsiteX30" fmla="*/ 605 w 10000"/>
                <a:gd name="connsiteY30" fmla="*/ 4051 h 10000"/>
                <a:gd name="connsiteX31" fmla="*/ 623 w 10000"/>
                <a:gd name="connsiteY31" fmla="*/ 3372 h 10000"/>
                <a:gd name="connsiteX32" fmla="*/ 642 w 10000"/>
                <a:gd name="connsiteY32" fmla="*/ 3026 h 10000"/>
                <a:gd name="connsiteX33" fmla="*/ 667 w 10000"/>
                <a:gd name="connsiteY33" fmla="*/ 3282 h 10000"/>
                <a:gd name="connsiteX34" fmla="*/ 685 w 10000"/>
                <a:gd name="connsiteY34" fmla="*/ 4551 h 10000"/>
                <a:gd name="connsiteX35" fmla="*/ 703 w 10000"/>
                <a:gd name="connsiteY35" fmla="*/ 6090 h 10000"/>
                <a:gd name="connsiteX36" fmla="*/ 721 w 10000"/>
                <a:gd name="connsiteY36" fmla="*/ 7256 h 10000"/>
                <a:gd name="connsiteX37" fmla="*/ 739 w 10000"/>
                <a:gd name="connsiteY37" fmla="*/ 7449 h 10000"/>
                <a:gd name="connsiteX38" fmla="*/ 768 w 10000"/>
                <a:gd name="connsiteY38" fmla="*/ 7077 h 10000"/>
                <a:gd name="connsiteX39" fmla="*/ 786 w 10000"/>
                <a:gd name="connsiteY39" fmla="*/ 5603 h 10000"/>
                <a:gd name="connsiteX40" fmla="*/ 800 w 10000"/>
                <a:gd name="connsiteY40" fmla="*/ 3282 h 10000"/>
                <a:gd name="connsiteX41" fmla="*/ 818 w 10000"/>
                <a:gd name="connsiteY41" fmla="*/ 1308 h 10000"/>
                <a:gd name="connsiteX42" fmla="*/ 848 w 10000"/>
                <a:gd name="connsiteY42" fmla="*/ 962 h 10000"/>
                <a:gd name="connsiteX43" fmla="*/ 866 w 10000"/>
                <a:gd name="connsiteY43" fmla="*/ 3282 h 10000"/>
                <a:gd name="connsiteX44" fmla="*/ 884 w 10000"/>
                <a:gd name="connsiteY44" fmla="*/ 7744 h 10000"/>
                <a:gd name="connsiteX45" fmla="*/ 902 w 10000"/>
                <a:gd name="connsiteY45" fmla="*/ 10000 h 10000"/>
                <a:gd name="connsiteX46" fmla="*/ 920 w 10000"/>
                <a:gd name="connsiteY46" fmla="*/ 8821 h 10000"/>
                <a:gd name="connsiteX47" fmla="*/ 946 w 10000"/>
                <a:gd name="connsiteY47" fmla="*/ 6564 h 10000"/>
                <a:gd name="connsiteX48" fmla="*/ 964 w 10000"/>
                <a:gd name="connsiteY48" fmla="*/ 5064 h 10000"/>
                <a:gd name="connsiteX49" fmla="*/ 992 w 10000"/>
                <a:gd name="connsiteY49" fmla="*/ 4744 h 10000"/>
                <a:gd name="connsiteX50" fmla="*/ 1011 w 10000"/>
                <a:gd name="connsiteY50" fmla="*/ 5000 h 10000"/>
                <a:gd name="connsiteX51" fmla="*/ 1030 w 10000"/>
                <a:gd name="connsiteY51" fmla="*/ 5513 h 10000"/>
                <a:gd name="connsiteX52" fmla="*/ 1048 w 10000"/>
                <a:gd name="connsiteY52" fmla="*/ 5641 h 10000"/>
                <a:gd name="connsiteX53" fmla="*/ 1066 w 10000"/>
                <a:gd name="connsiteY53" fmla="*/ 5577 h 10000"/>
                <a:gd name="connsiteX54" fmla="*/ 1080 w 10000"/>
                <a:gd name="connsiteY54" fmla="*/ 5346 h 10000"/>
                <a:gd name="connsiteX55" fmla="*/ 1098 w 10000"/>
                <a:gd name="connsiteY55" fmla="*/ 4936 h 10000"/>
                <a:gd name="connsiteX56" fmla="*/ 1127 w 10000"/>
                <a:gd name="connsiteY56" fmla="*/ 3756 h 10000"/>
                <a:gd name="connsiteX57" fmla="*/ 1145 w 10000"/>
                <a:gd name="connsiteY57" fmla="*/ 3372 h 10000"/>
                <a:gd name="connsiteX58" fmla="*/ 1170 w 10000"/>
                <a:gd name="connsiteY58" fmla="*/ 3346 h 10000"/>
                <a:gd name="connsiteX59" fmla="*/ 1188 w 10000"/>
                <a:gd name="connsiteY59" fmla="*/ 3372 h 10000"/>
                <a:gd name="connsiteX60" fmla="*/ 1206 w 10000"/>
                <a:gd name="connsiteY60" fmla="*/ 4333 h 10000"/>
                <a:gd name="connsiteX61" fmla="*/ 1224 w 10000"/>
                <a:gd name="connsiteY61" fmla="*/ 5346 h 10000"/>
                <a:gd name="connsiteX62" fmla="*/ 1242 w 10000"/>
                <a:gd name="connsiteY62" fmla="*/ 6308 h 10000"/>
                <a:gd name="connsiteX63" fmla="*/ 1271 w 10000"/>
                <a:gd name="connsiteY63" fmla="*/ 6885 h 10000"/>
                <a:gd name="connsiteX64" fmla="*/ 1289 w 10000"/>
                <a:gd name="connsiteY64" fmla="*/ 7077 h 10000"/>
                <a:gd name="connsiteX65" fmla="*/ 1307 w 10000"/>
                <a:gd name="connsiteY65" fmla="*/ 6564 h 10000"/>
                <a:gd name="connsiteX66" fmla="*/ 1325 w 10000"/>
                <a:gd name="connsiteY66" fmla="*/ 6244 h 10000"/>
                <a:gd name="connsiteX67" fmla="*/ 1343 w 10000"/>
                <a:gd name="connsiteY67" fmla="*/ 5897 h 10000"/>
                <a:gd name="connsiteX68" fmla="*/ 1369 w 10000"/>
                <a:gd name="connsiteY68" fmla="*/ 5192 h 10000"/>
                <a:gd name="connsiteX69" fmla="*/ 1387 w 10000"/>
                <a:gd name="connsiteY69" fmla="*/ 4359 h 10000"/>
                <a:gd name="connsiteX70" fmla="*/ 1407 w 10000"/>
                <a:gd name="connsiteY70" fmla="*/ 3628 h 10000"/>
                <a:gd name="connsiteX71" fmla="*/ 1432 w 10000"/>
                <a:gd name="connsiteY71" fmla="*/ 3064 h 10000"/>
                <a:gd name="connsiteX72" fmla="*/ 1450 w 10000"/>
                <a:gd name="connsiteY72" fmla="*/ 3500 h 10000"/>
                <a:gd name="connsiteX73" fmla="*/ 1468 w 10000"/>
                <a:gd name="connsiteY73" fmla="*/ 4423 h 10000"/>
                <a:gd name="connsiteX74" fmla="*/ 1486 w 10000"/>
                <a:gd name="connsiteY74" fmla="*/ 4910 h 10000"/>
                <a:gd name="connsiteX75" fmla="*/ 1504 w 10000"/>
                <a:gd name="connsiteY75" fmla="*/ 4333 h 10000"/>
                <a:gd name="connsiteX76" fmla="*/ 1533 w 10000"/>
                <a:gd name="connsiteY76" fmla="*/ 3154 h 10000"/>
                <a:gd name="connsiteX77" fmla="*/ 1551 w 10000"/>
                <a:gd name="connsiteY77" fmla="*/ 2513 h 10000"/>
                <a:gd name="connsiteX78" fmla="*/ 1569 w 10000"/>
                <a:gd name="connsiteY78" fmla="*/ 3564 h 10000"/>
                <a:gd name="connsiteX79" fmla="*/ 1594 w 10000"/>
                <a:gd name="connsiteY79" fmla="*/ 5385 h 10000"/>
                <a:gd name="connsiteX80" fmla="*/ 1612 w 10000"/>
                <a:gd name="connsiteY80" fmla="*/ 6308 h 10000"/>
                <a:gd name="connsiteX81" fmla="*/ 1630 w 10000"/>
                <a:gd name="connsiteY81" fmla="*/ 5731 h 10000"/>
                <a:gd name="connsiteX82" fmla="*/ 1648 w 10000"/>
                <a:gd name="connsiteY82" fmla="*/ 5346 h 10000"/>
                <a:gd name="connsiteX83" fmla="*/ 1666 w 10000"/>
                <a:gd name="connsiteY83" fmla="*/ 5513 h 10000"/>
                <a:gd name="connsiteX84" fmla="*/ 1684 w 10000"/>
                <a:gd name="connsiteY84" fmla="*/ 5667 h 10000"/>
                <a:gd name="connsiteX85" fmla="*/ 1710 w 10000"/>
                <a:gd name="connsiteY85" fmla="*/ 6308 h 10000"/>
                <a:gd name="connsiteX86" fmla="*/ 1728 w 10000"/>
                <a:gd name="connsiteY86" fmla="*/ 6462 h 10000"/>
                <a:gd name="connsiteX87" fmla="*/ 1746 w 10000"/>
                <a:gd name="connsiteY87" fmla="*/ 6051 h 10000"/>
                <a:gd name="connsiteX88" fmla="*/ 1764 w 10000"/>
                <a:gd name="connsiteY88" fmla="*/ 5513 h 10000"/>
                <a:gd name="connsiteX89" fmla="*/ 1793 w 10000"/>
                <a:gd name="connsiteY89" fmla="*/ 5385 h 10000"/>
                <a:gd name="connsiteX90" fmla="*/ 1812 w 10000"/>
                <a:gd name="connsiteY90" fmla="*/ 5449 h 10000"/>
                <a:gd name="connsiteX91" fmla="*/ 1830 w 10000"/>
                <a:gd name="connsiteY91" fmla="*/ 5513 h 10000"/>
                <a:gd name="connsiteX92" fmla="*/ 1855 w 10000"/>
                <a:gd name="connsiteY92" fmla="*/ 5192 h 10000"/>
                <a:gd name="connsiteX93" fmla="*/ 1873 w 10000"/>
                <a:gd name="connsiteY93" fmla="*/ 4397 h 10000"/>
                <a:gd name="connsiteX94" fmla="*/ 1891 w 10000"/>
                <a:gd name="connsiteY94" fmla="*/ 4295 h 10000"/>
                <a:gd name="connsiteX95" fmla="*/ 1909 w 10000"/>
                <a:gd name="connsiteY95" fmla="*/ 4526 h 10000"/>
                <a:gd name="connsiteX96" fmla="*/ 1927 w 10000"/>
                <a:gd name="connsiteY96" fmla="*/ 5385 h 10000"/>
                <a:gd name="connsiteX97" fmla="*/ 1946 w 10000"/>
                <a:gd name="connsiteY97" fmla="*/ 6590 h 10000"/>
                <a:gd name="connsiteX98" fmla="*/ 1964 w 10000"/>
                <a:gd name="connsiteY98" fmla="*/ 6949 h 10000"/>
                <a:gd name="connsiteX99" fmla="*/ 1990 w 10000"/>
                <a:gd name="connsiteY99" fmla="*/ 6141 h 10000"/>
                <a:gd name="connsiteX100" fmla="*/ 2018 w 10000"/>
                <a:gd name="connsiteY100" fmla="*/ 5346 h 10000"/>
                <a:gd name="connsiteX101" fmla="*/ 2036 w 10000"/>
                <a:gd name="connsiteY101" fmla="*/ 5154 h 10000"/>
                <a:gd name="connsiteX102" fmla="*/ 2054 w 10000"/>
                <a:gd name="connsiteY102" fmla="*/ 5641 h 10000"/>
                <a:gd name="connsiteX103" fmla="*/ 2072 w 10000"/>
                <a:gd name="connsiteY103" fmla="*/ 5795 h 10000"/>
                <a:gd name="connsiteX104" fmla="*/ 2091 w 10000"/>
                <a:gd name="connsiteY104" fmla="*/ 5731 h 10000"/>
                <a:gd name="connsiteX105" fmla="*/ 2109 w 10000"/>
                <a:gd name="connsiteY105" fmla="*/ 5346 h 10000"/>
                <a:gd name="connsiteX106" fmla="*/ 2134 w 10000"/>
                <a:gd name="connsiteY106" fmla="*/ 4910 h 10000"/>
                <a:gd name="connsiteX107" fmla="*/ 2152 w 10000"/>
                <a:gd name="connsiteY107" fmla="*/ 4615 h 10000"/>
                <a:gd name="connsiteX108" fmla="*/ 2170 w 10000"/>
                <a:gd name="connsiteY108" fmla="*/ 4462 h 10000"/>
                <a:gd name="connsiteX109" fmla="*/ 2195 w 10000"/>
                <a:gd name="connsiteY109" fmla="*/ 4423 h 10000"/>
                <a:gd name="connsiteX110" fmla="*/ 2214 w 10000"/>
                <a:gd name="connsiteY110" fmla="*/ 4397 h 10000"/>
                <a:gd name="connsiteX111" fmla="*/ 2232 w 10000"/>
                <a:gd name="connsiteY111" fmla="*/ 4179 h 10000"/>
                <a:gd name="connsiteX112" fmla="*/ 2250 w 10000"/>
                <a:gd name="connsiteY112" fmla="*/ 3731 h 10000"/>
                <a:gd name="connsiteX113" fmla="*/ 2268 w 10000"/>
                <a:gd name="connsiteY113" fmla="*/ 3000 h 10000"/>
                <a:gd name="connsiteX114" fmla="*/ 2297 w 10000"/>
                <a:gd name="connsiteY114" fmla="*/ 2513 h 10000"/>
                <a:gd name="connsiteX115" fmla="*/ 2315 w 10000"/>
                <a:gd name="connsiteY115" fmla="*/ 3026 h 10000"/>
                <a:gd name="connsiteX116" fmla="*/ 2333 w 10000"/>
                <a:gd name="connsiteY116" fmla="*/ 4590 h 10000"/>
                <a:gd name="connsiteX117" fmla="*/ 2351 w 10000"/>
                <a:gd name="connsiteY117" fmla="*/ 6397 h 10000"/>
                <a:gd name="connsiteX118" fmla="*/ 2369 w 10000"/>
                <a:gd name="connsiteY118" fmla="*/ 7192 h 10000"/>
                <a:gd name="connsiteX119" fmla="*/ 2395 w 10000"/>
                <a:gd name="connsiteY119" fmla="*/ 6910 h 10000"/>
                <a:gd name="connsiteX120" fmla="*/ 2413 w 10000"/>
                <a:gd name="connsiteY120" fmla="*/ 6179 h 10000"/>
                <a:gd name="connsiteX121" fmla="*/ 2431 w 10000"/>
                <a:gd name="connsiteY121" fmla="*/ 4936 h 10000"/>
                <a:gd name="connsiteX122" fmla="*/ 2459 w 10000"/>
                <a:gd name="connsiteY122" fmla="*/ 3603 h 10000"/>
                <a:gd name="connsiteX123" fmla="*/ 2474 w 10000"/>
                <a:gd name="connsiteY123" fmla="*/ 2872 h 10000"/>
                <a:gd name="connsiteX124" fmla="*/ 2492 w 10000"/>
                <a:gd name="connsiteY124" fmla="*/ 2231 h 10000"/>
                <a:gd name="connsiteX125" fmla="*/ 2511 w 10000"/>
                <a:gd name="connsiteY125" fmla="*/ 3064 h 10000"/>
                <a:gd name="connsiteX126" fmla="*/ 2529 w 10000"/>
                <a:gd name="connsiteY126" fmla="*/ 5577 h 10000"/>
                <a:gd name="connsiteX127" fmla="*/ 2558 w 10000"/>
                <a:gd name="connsiteY127" fmla="*/ 7359 h 10000"/>
                <a:gd name="connsiteX128" fmla="*/ 2576 w 10000"/>
                <a:gd name="connsiteY128" fmla="*/ 7128 h 10000"/>
                <a:gd name="connsiteX129" fmla="*/ 2601 w 10000"/>
                <a:gd name="connsiteY129" fmla="*/ 6372 h 10000"/>
                <a:gd name="connsiteX130" fmla="*/ 2620 w 10000"/>
                <a:gd name="connsiteY130" fmla="*/ 5538 h 10000"/>
                <a:gd name="connsiteX131" fmla="*/ 2638 w 10000"/>
                <a:gd name="connsiteY131" fmla="*/ 4654 h 10000"/>
                <a:gd name="connsiteX132" fmla="*/ 2656 w 10000"/>
                <a:gd name="connsiteY132" fmla="*/ 3987 h 10000"/>
                <a:gd name="connsiteX133" fmla="*/ 2674 w 10000"/>
                <a:gd name="connsiteY133" fmla="*/ 3410 h 10000"/>
                <a:gd name="connsiteX134" fmla="*/ 2692 w 10000"/>
                <a:gd name="connsiteY134" fmla="*/ 3885 h 10000"/>
                <a:gd name="connsiteX135" fmla="*/ 2710 w 10000"/>
                <a:gd name="connsiteY135" fmla="*/ 5987 h 10000"/>
                <a:gd name="connsiteX136" fmla="*/ 2739 w 10000"/>
                <a:gd name="connsiteY136" fmla="*/ 7679 h 10000"/>
                <a:gd name="connsiteX137" fmla="*/ 2754 w 10000"/>
                <a:gd name="connsiteY137" fmla="*/ 7641 h 10000"/>
                <a:gd name="connsiteX138" fmla="*/ 2772 w 10000"/>
                <a:gd name="connsiteY138" fmla="*/ 7103 h 10000"/>
                <a:gd name="connsiteX139" fmla="*/ 2790 w 10000"/>
                <a:gd name="connsiteY139" fmla="*/ 6500 h 10000"/>
                <a:gd name="connsiteX140" fmla="*/ 2819 w 10000"/>
                <a:gd name="connsiteY140" fmla="*/ 5962 h 10000"/>
                <a:gd name="connsiteX141" fmla="*/ 2837 w 10000"/>
                <a:gd name="connsiteY141" fmla="*/ 5321 h 10000"/>
                <a:gd name="connsiteX142" fmla="*/ 2855 w 10000"/>
                <a:gd name="connsiteY142" fmla="*/ 4744 h 10000"/>
                <a:gd name="connsiteX143" fmla="*/ 2880 w 10000"/>
                <a:gd name="connsiteY143" fmla="*/ 4051 h 10000"/>
                <a:gd name="connsiteX144" fmla="*/ 2898 w 10000"/>
                <a:gd name="connsiteY144" fmla="*/ 3372 h 10000"/>
                <a:gd name="connsiteX145" fmla="*/ 2916 w 10000"/>
                <a:gd name="connsiteY145" fmla="*/ 3667 h 10000"/>
                <a:gd name="connsiteX146" fmla="*/ 2934 w 10000"/>
                <a:gd name="connsiteY146" fmla="*/ 4295 h 10000"/>
                <a:gd name="connsiteX147" fmla="*/ 2952 w 10000"/>
                <a:gd name="connsiteY147" fmla="*/ 4808 h 10000"/>
                <a:gd name="connsiteX148" fmla="*/ 2970 w 10000"/>
                <a:gd name="connsiteY148" fmla="*/ 5667 h 10000"/>
                <a:gd name="connsiteX149" fmla="*/ 2999 w 10000"/>
                <a:gd name="connsiteY149" fmla="*/ 6205 h 10000"/>
                <a:gd name="connsiteX150" fmla="*/ 3018 w 10000"/>
                <a:gd name="connsiteY150" fmla="*/ 6141 h 10000"/>
                <a:gd name="connsiteX151" fmla="*/ 3032 w 10000"/>
                <a:gd name="connsiteY151" fmla="*/ 5705 h 10000"/>
                <a:gd name="connsiteX152" fmla="*/ 3062 w 10000"/>
                <a:gd name="connsiteY152" fmla="*/ 5154 h 10000"/>
                <a:gd name="connsiteX153" fmla="*/ 3080 w 10000"/>
                <a:gd name="connsiteY153" fmla="*/ 4526 h 10000"/>
                <a:gd name="connsiteX154" fmla="*/ 3098 w 10000"/>
                <a:gd name="connsiteY154" fmla="*/ 4590 h 10000"/>
                <a:gd name="connsiteX155" fmla="*/ 3116 w 10000"/>
                <a:gd name="connsiteY155" fmla="*/ 5321 h 10000"/>
                <a:gd name="connsiteX156" fmla="*/ 3142 w 10000"/>
                <a:gd name="connsiteY156" fmla="*/ 5962 h 10000"/>
                <a:gd name="connsiteX157" fmla="*/ 3160 w 10000"/>
                <a:gd name="connsiteY157" fmla="*/ 5859 h 10000"/>
                <a:gd name="connsiteX158" fmla="*/ 3178 w 10000"/>
                <a:gd name="connsiteY158" fmla="*/ 5064 h 10000"/>
                <a:gd name="connsiteX159" fmla="*/ 3196 w 10000"/>
                <a:gd name="connsiteY159" fmla="*/ 4359 h 10000"/>
                <a:gd name="connsiteX160" fmla="*/ 3225 w 10000"/>
                <a:gd name="connsiteY160" fmla="*/ 4013 h 10000"/>
                <a:gd name="connsiteX161" fmla="*/ 3243 w 10000"/>
                <a:gd name="connsiteY161" fmla="*/ 4333 h 10000"/>
                <a:gd name="connsiteX162" fmla="*/ 3261 w 10000"/>
                <a:gd name="connsiteY162" fmla="*/ 4936 h 10000"/>
                <a:gd name="connsiteX163" fmla="*/ 3279 w 10000"/>
                <a:gd name="connsiteY163" fmla="*/ 5603 h 10000"/>
                <a:gd name="connsiteX164" fmla="*/ 3297 w 10000"/>
                <a:gd name="connsiteY164" fmla="*/ 5705 h 10000"/>
                <a:gd name="connsiteX165" fmla="*/ 3322 w 10000"/>
                <a:gd name="connsiteY165" fmla="*/ 5449 h 10000"/>
                <a:gd name="connsiteX166" fmla="*/ 3340 w 10000"/>
                <a:gd name="connsiteY166" fmla="*/ 5103 h 10000"/>
                <a:gd name="connsiteX167" fmla="*/ 3358 w 10000"/>
                <a:gd name="connsiteY167" fmla="*/ 4359 h 10000"/>
                <a:gd name="connsiteX168" fmla="*/ 3376 w 10000"/>
                <a:gd name="connsiteY168" fmla="*/ 3731 h 10000"/>
                <a:gd name="connsiteX169" fmla="*/ 3394 w 10000"/>
                <a:gd name="connsiteY169" fmla="*/ 3923 h 10000"/>
                <a:gd name="connsiteX170" fmla="*/ 3420 w 10000"/>
                <a:gd name="connsiteY170" fmla="*/ 3500 h 10000"/>
                <a:gd name="connsiteX171" fmla="*/ 3439 w 10000"/>
                <a:gd name="connsiteY171" fmla="*/ 2615 h 10000"/>
                <a:gd name="connsiteX172" fmla="*/ 3467 w 10000"/>
                <a:gd name="connsiteY172" fmla="*/ 897 h 10000"/>
                <a:gd name="connsiteX173" fmla="*/ 3485 w 10000"/>
                <a:gd name="connsiteY173" fmla="*/ 1154 h 10000"/>
                <a:gd name="connsiteX174" fmla="*/ 3503 w 10000"/>
                <a:gd name="connsiteY174" fmla="*/ 3987 h 10000"/>
                <a:gd name="connsiteX175" fmla="*/ 3521 w 10000"/>
                <a:gd name="connsiteY175" fmla="*/ 7577 h 10000"/>
                <a:gd name="connsiteX176" fmla="*/ 3540 w 10000"/>
                <a:gd name="connsiteY176" fmla="*/ 9423 h 10000"/>
                <a:gd name="connsiteX177" fmla="*/ 3558 w 10000"/>
                <a:gd name="connsiteY177" fmla="*/ 9167 h 10000"/>
                <a:gd name="connsiteX178" fmla="*/ 3576 w 10000"/>
                <a:gd name="connsiteY178" fmla="*/ 7872 h 10000"/>
                <a:gd name="connsiteX179" fmla="*/ 3601 w 10000"/>
                <a:gd name="connsiteY179" fmla="*/ 6782 h 10000"/>
                <a:gd name="connsiteX180" fmla="*/ 3620 w 10000"/>
                <a:gd name="connsiteY180" fmla="*/ 5897 h 10000"/>
                <a:gd name="connsiteX181" fmla="*/ 3645 w 10000"/>
                <a:gd name="connsiteY181" fmla="*/ 5410 h 10000"/>
                <a:gd name="connsiteX182" fmla="*/ 3663 w 10000"/>
                <a:gd name="connsiteY182" fmla="*/ 5282 h 10000"/>
                <a:gd name="connsiteX183" fmla="*/ 3681 w 10000"/>
                <a:gd name="connsiteY183" fmla="*/ 5346 h 10000"/>
                <a:gd name="connsiteX184" fmla="*/ 3699 w 10000"/>
                <a:gd name="connsiteY184" fmla="*/ 5038 h 10000"/>
                <a:gd name="connsiteX185" fmla="*/ 3717 w 10000"/>
                <a:gd name="connsiteY185" fmla="*/ 4872 h 10000"/>
                <a:gd name="connsiteX186" fmla="*/ 3746 w 10000"/>
                <a:gd name="connsiteY186" fmla="*/ 4718 h 10000"/>
                <a:gd name="connsiteX187" fmla="*/ 3764 w 10000"/>
                <a:gd name="connsiteY187" fmla="*/ 4936 h 10000"/>
                <a:gd name="connsiteX188" fmla="*/ 3782 w 10000"/>
                <a:gd name="connsiteY188" fmla="*/ 5103 h 10000"/>
                <a:gd name="connsiteX189" fmla="*/ 3800 w 10000"/>
                <a:gd name="connsiteY189" fmla="*/ 5474 h 10000"/>
                <a:gd name="connsiteX190" fmla="*/ 3827 w 10000"/>
                <a:gd name="connsiteY190" fmla="*/ 5410 h 10000"/>
                <a:gd name="connsiteX191" fmla="*/ 3845 w 10000"/>
                <a:gd name="connsiteY191" fmla="*/ 5218 h 10000"/>
                <a:gd name="connsiteX192" fmla="*/ 3863 w 10000"/>
                <a:gd name="connsiteY192" fmla="*/ 5000 h 10000"/>
                <a:gd name="connsiteX193" fmla="*/ 3881 w 10000"/>
                <a:gd name="connsiteY193" fmla="*/ 4872 h 10000"/>
                <a:gd name="connsiteX194" fmla="*/ 3899 w 10000"/>
                <a:gd name="connsiteY194" fmla="*/ 4744 h 10000"/>
                <a:gd name="connsiteX195" fmla="*/ 3924 w 10000"/>
                <a:gd name="connsiteY195" fmla="*/ 4808 h 10000"/>
                <a:gd name="connsiteX196" fmla="*/ 3942 w 10000"/>
                <a:gd name="connsiteY196" fmla="*/ 4782 h 10000"/>
                <a:gd name="connsiteX197" fmla="*/ 3960 w 10000"/>
                <a:gd name="connsiteY197" fmla="*/ 4590 h 10000"/>
                <a:gd name="connsiteX198" fmla="*/ 3978 w 10000"/>
                <a:gd name="connsiteY198" fmla="*/ 4654 h 10000"/>
                <a:gd name="connsiteX199" fmla="*/ 4007 w 10000"/>
                <a:gd name="connsiteY199" fmla="*/ 4782 h 10000"/>
                <a:gd name="connsiteX200" fmla="*/ 4025 w 10000"/>
                <a:gd name="connsiteY200" fmla="*/ 4872 h 10000"/>
                <a:gd name="connsiteX201" fmla="*/ 4043 w 10000"/>
                <a:gd name="connsiteY201" fmla="*/ 4179 h 10000"/>
                <a:gd name="connsiteX202" fmla="*/ 4068 w 10000"/>
                <a:gd name="connsiteY202" fmla="*/ 2423 h 10000"/>
                <a:gd name="connsiteX203" fmla="*/ 4086 w 10000"/>
                <a:gd name="connsiteY203" fmla="*/ 923 h 10000"/>
                <a:gd name="connsiteX204" fmla="*/ 4104 w 10000"/>
                <a:gd name="connsiteY204" fmla="*/ 0 h 10000"/>
                <a:gd name="connsiteX205" fmla="*/ 4122 w 10000"/>
                <a:gd name="connsiteY205" fmla="*/ 1051 h 10000"/>
                <a:gd name="connsiteX206" fmla="*/ 4140 w 10000"/>
                <a:gd name="connsiteY206" fmla="*/ 4487 h 10000"/>
                <a:gd name="connsiteX207" fmla="*/ 4158 w 10000"/>
                <a:gd name="connsiteY207" fmla="*/ 7705 h 10000"/>
                <a:gd name="connsiteX208" fmla="*/ 4185 w 10000"/>
                <a:gd name="connsiteY208" fmla="*/ 9397 h 10000"/>
                <a:gd name="connsiteX209" fmla="*/ 4203 w 10000"/>
                <a:gd name="connsiteY209" fmla="*/ 9397 h 10000"/>
                <a:gd name="connsiteX210" fmla="*/ 4222 w 10000"/>
                <a:gd name="connsiteY210" fmla="*/ 8436 h 10000"/>
                <a:gd name="connsiteX211" fmla="*/ 4251 w 10000"/>
                <a:gd name="connsiteY211" fmla="*/ 7679 h 10000"/>
                <a:gd name="connsiteX212" fmla="*/ 4269 w 10000"/>
                <a:gd name="connsiteY212" fmla="*/ 7231 h 10000"/>
                <a:gd name="connsiteX213" fmla="*/ 4287 w 10000"/>
                <a:gd name="connsiteY213" fmla="*/ 6436 h 10000"/>
                <a:gd name="connsiteX214" fmla="*/ 4305 w 10000"/>
                <a:gd name="connsiteY214" fmla="*/ 5538 h 10000"/>
                <a:gd name="connsiteX215" fmla="*/ 4323 w 10000"/>
                <a:gd name="connsiteY215" fmla="*/ 4872 h 10000"/>
                <a:gd name="connsiteX216" fmla="*/ 4348 w 10000"/>
                <a:gd name="connsiteY216" fmla="*/ 4423 h 10000"/>
                <a:gd name="connsiteX217" fmla="*/ 4366 w 10000"/>
                <a:gd name="connsiteY217" fmla="*/ 4462 h 10000"/>
                <a:gd name="connsiteX218" fmla="*/ 4384 w 10000"/>
                <a:gd name="connsiteY218" fmla="*/ 3885 h 10000"/>
                <a:gd name="connsiteX219" fmla="*/ 4402 w 10000"/>
                <a:gd name="connsiteY219" fmla="*/ 2744 h 10000"/>
                <a:gd name="connsiteX220" fmla="*/ 4420 w 10000"/>
                <a:gd name="connsiteY220" fmla="*/ 1949 h 10000"/>
                <a:gd name="connsiteX221" fmla="*/ 4445 w 10000"/>
                <a:gd name="connsiteY221" fmla="*/ 2897 h 10000"/>
                <a:gd name="connsiteX222" fmla="*/ 4463 w 10000"/>
                <a:gd name="connsiteY222" fmla="*/ 5833 h 10000"/>
                <a:gd name="connsiteX223" fmla="*/ 4492 w 10000"/>
                <a:gd name="connsiteY223" fmla="*/ 8000 h 10000"/>
                <a:gd name="connsiteX224" fmla="*/ 4510 w 10000"/>
                <a:gd name="connsiteY224" fmla="*/ 8090 h 10000"/>
                <a:gd name="connsiteX225" fmla="*/ 4528 w 10000"/>
                <a:gd name="connsiteY225" fmla="*/ 7103 h 10000"/>
                <a:gd name="connsiteX226" fmla="*/ 4546 w 10000"/>
                <a:gd name="connsiteY226" fmla="*/ 6205 h 10000"/>
                <a:gd name="connsiteX227" fmla="*/ 4564 w 10000"/>
                <a:gd name="connsiteY227" fmla="*/ 5641 h 10000"/>
                <a:gd name="connsiteX228" fmla="*/ 4582 w 10000"/>
                <a:gd name="connsiteY228" fmla="*/ 5321 h 10000"/>
                <a:gd name="connsiteX229" fmla="*/ 4609 w 10000"/>
                <a:gd name="connsiteY229" fmla="*/ 5154 h 10000"/>
                <a:gd name="connsiteX230" fmla="*/ 4627 w 10000"/>
                <a:gd name="connsiteY230" fmla="*/ 4872 h 10000"/>
                <a:gd name="connsiteX231" fmla="*/ 4645 w 10000"/>
                <a:gd name="connsiteY231" fmla="*/ 4526 h 10000"/>
                <a:gd name="connsiteX232" fmla="*/ 4674 w 10000"/>
                <a:gd name="connsiteY232" fmla="*/ 4333 h 10000"/>
                <a:gd name="connsiteX233" fmla="*/ 4692 w 10000"/>
                <a:gd name="connsiteY233" fmla="*/ 4115 h 10000"/>
                <a:gd name="connsiteX234" fmla="*/ 4706 w 10000"/>
                <a:gd name="connsiteY234" fmla="*/ 3859 h 10000"/>
                <a:gd name="connsiteX235" fmla="*/ 4725 w 10000"/>
                <a:gd name="connsiteY235" fmla="*/ 3692 h 10000"/>
                <a:gd name="connsiteX236" fmla="*/ 4743 w 10000"/>
                <a:gd name="connsiteY236" fmla="*/ 3603 h 10000"/>
                <a:gd name="connsiteX237" fmla="*/ 4772 w 10000"/>
                <a:gd name="connsiteY237" fmla="*/ 3821 h 10000"/>
                <a:gd name="connsiteX238" fmla="*/ 4790 w 10000"/>
                <a:gd name="connsiteY238" fmla="*/ 4590 h 10000"/>
                <a:gd name="connsiteX239" fmla="*/ 4808 w 10000"/>
                <a:gd name="connsiteY239" fmla="*/ 5103 h 10000"/>
                <a:gd name="connsiteX240" fmla="*/ 4826 w 10000"/>
                <a:gd name="connsiteY240" fmla="*/ 5346 h 10000"/>
                <a:gd name="connsiteX241" fmla="*/ 4851 w 10000"/>
                <a:gd name="connsiteY241" fmla="*/ 5474 h 10000"/>
                <a:gd name="connsiteX242" fmla="*/ 4869 w 10000"/>
                <a:gd name="connsiteY242" fmla="*/ 5538 h 10000"/>
                <a:gd name="connsiteX243" fmla="*/ 4888 w 10000"/>
                <a:gd name="connsiteY243" fmla="*/ 5513 h 10000"/>
                <a:gd name="connsiteX244" fmla="*/ 4906 w 10000"/>
                <a:gd name="connsiteY244" fmla="*/ 5218 h 10000"/>
                <a:gd name="connsiteX245" fmla="*/ 4934 w 10000"/>
                <a:gd name="connsiteY245" fmla="*/ 4744 h 10000"/>
                <a:gd name="connsiteX246" fmla="*/ 4952 w 10000"/>
                <a:gd name="connsiteY246" fmla="*/ 4397 h 10000"/>
                <a:gd name="connsiteX247" fmla="*/ 4970 w 10000"/>
                <a:gd name="connsiteY247" fmla="*/ 3821 h 10000"/>
                <a:gd name="connsiteX248" fmla="*/ 4985 w 10000"/>
                <a:gd name="connsiteY248" fmla="*/ 3372 h 10000"/>
                <a:gd name="connsiteX249" fmla="*/ 5003 w 10000"/>
                <a:gd name="connsiteY249" fmla="*/ 3372 h 10000"/>
                <a:gd name="connsiteX250" fmla="*/ 5022 w 10000"/>
                <a:gd name="connsiteY250" fmla="*/ 3795 h 10000"/>
                <a:gd name="connsiteX251" fmla="*/ 5051 w 10000"/>
                <a:gd name="connsiteY251" fmla="*/ 5192 h 10000"/>
                <a:gd name="connsiteX252" fmla="*/ 5076 w 10000"/>
                <a:gd name="connsiteY252" fmla="*/ 6436 h 10000"/>
                <a:gd name="connsiteX253" fmla="*/ 5094 w 10000"/>
                <a:gd name="connsiteY253" fmla="*/ 7321 h 10000"/>
                <a:gd name="connsiteX254" fmla="*/ 5112 w 10000"/>
                <a:gd name="connsiteY254" fmla="*/ 7359 h 10000"/>
                <a:gd name="connsiteX255" fmla="*/ 5130 w 10000"/>
                <a:gd name="connsiteY255" fmla="*/ 6846 h 10000"/>
                <a:gd name="connsiteX256" fmla="*/ 5148 w 10000"/>
                <a:gd name="connsiteY256" fmla="*/ 6179 h 10000"/>
                <a:gd name="connsiteX257" fmla="*/ 5166 w 10000"/>
                <a:gd name="connsiteY257" fmla="*/ 5897 h 10000"/>
                <a:gd name="connsiteX258" fmla="*/ 5184 w 10000"/>
                <a:gd name="connsiteY258" fmla="*/ 5538 h 10000"/>
                <a:gd name="connsiteX259" fmla="*/ 5213 w 10000"/>
                <a:gd name="connsiteY259" fmla="*/ 4590 h 10000"/>
                <a:gd name="connsiteX260" fmla="*/ 5231 w 10000"/>
                <a:gd name="connsiteY260" fmla="*/ 3064 h 10000"/>
                <a:gd name="connsiteX261" fmla="*/ 5249 w 10000"/>
                <a:gd name="connsiteY261" fmla="*/ 2615 h 10000"/>
                <a:gd name="connsiteX262" fmla="*/ 5275 w 10000"/>
                <a:gd name="connsiteY262" fmla="*/ 3474 h 10000"/>
                <a:gd name="connsiteX263" fmla="*/ 5294 w 10000"/>
                <a:gd name="connsiteY263" fmla="*/ 4359 h 10000"/>
                <a:gd name="connsiteX264" fmla="*/ 5312 w 10000"/>
                <a:gd name="connsiteY264" fmla="*/ 5321 h 10000"/>
                <a:gd name="connsiteX265" fmla="*/ 5330 w 10000"/>
                <a:gd name="connsiteY265" fmla="*/ 7013 h 10000"/>
                <a:gd name="connsiteX266" fmla="*/ 5355 w 10000"/>
                <a:gd name="connsiteY266" fmla="*/ 8179 h 10000"/>
                <a:gd name="connsiteX267" fmla="*/ 5373 w 10000"/>
                <a:gd name="connsiteY267" fmla="*/ 8115 h 10000"/>
                <a:gd name="connsiteX268" fmla="*/ 5391 w 10000"/>
                <a:gd name="connsiteY268" fmla="*/ 7256 h 10000"/>
                <a:gd name="connsiteX269" fmla="*/ 5409 w 10000"/>
                <a:gd name="connsiteY269" fmla="*/ 6269 h 10000"/>
                <a:gd name="connsiteX270" fmla="*/ 5428 w 10000"/>
                <a:gd name="connsiteY270" fmla="*/ 5410 h 10000"/>
                <a:gd name="connsiteX271" fmla="*/ 5446 w 10000"/>
                <a:gd name="connsiteY271" fmla="*/ 4974 h 10000"/>
                <a:gd name="connsiteX272" fmla="*/ 5475 w 10000"/>
                <a:gd name="connsiteY272" fmla="*/ 4551 h 10000"/>
                <a:gd name="connsiteX273" fmla="*/ 5493 w 10000"/>
                <a:gd name="connsiteY273" fmla="*/ 4231 h 10000"/>
                <a:gd name="connsiteX274" fmla="*/ 5511 w 10000"/>
                <a:gd name="connsiteY274" fmla="*/ 3885 h 10000"/>
                <a:gd name="connsiteX275" fmla="*/ 5536 w 10000"/>
                <a:gd name="connsiteY275" fmla="*/ 3667 h 10000"/>
                <a:gd name="connsiteX276" fmla="*/ 5554 w 10000"/>
                <a:gd name="connsiteY276" fmla="*/ 3218 h 10000"/>
                <a:gd name="connsiteX277" fmla="*/ 5572 w 10000"/>
                <a:gd name="connsiteY277" fmla="*/ 3192 h 10000"/>
                <a:gd name="connsiteX278" fmla="*/ 5590 w 10000"/>
                <a:gd name="connsiteY278" fmla="*/ 3731 h 10000"/>
                <a:gd name="connsiteX279" fmla="*/ 5616 w 10000"/>
                <a:gd name="connsiteY279" fmla="*/ 4615 h 10000"/>
                <a:gd name="connsiteX280" fmla="*/ 5634 w 10000"/>
                <a:gd name="connsiteY280" fmla="*/ 5321 h 10000"/>
                <a:gd name="connsiteX281" fmla="*/ 5652 w 10000"/>
                <a:gd name="connsiteY281" fmla="*/ 5731 h 10000"/>
                <a:gd name="connsiteX282" fmla="*/ 5681 w 10000"/>
                <a:gd name="connsiteY282" fmla="*/ 6090 h 10000"/>
                <a:gd name="connsiteX283" fmla="*/ 5699 w 10000"/>
                <a:gd name="connsiteY283" fmla="*/ 6026 h 10000"/>
                <a:gd name="connsiteX284" fmla="*/ 5717 w 10000"/>
                <a:gd name="connsiteY284" fmla="*/ 5321 h 10000"/>
                <a:gd name="connsiteX285" fmla="*/ 5735 w 10000"/>
                <a:gd name="connsiteY285" fmla="*/ 4397 h 10000"/>
                <a:gd name="connsiteX286" fmla="*/ 5753 w 10000"/>
                <a:gd name="connsiteY286" fmla="*/ 4077 h 10000"/>
                <a:gd name="connsiteX287" fmla="*/ 5771 w 10000"/>
                <a:gd name="connsiteY287" fmla="*/ 4051 h 10000"/>
                <a:gd name="connsiteX288" fmla="*/ 5796 w 10000"/>
                <a:gd name="connsiteY288" fmla="*/ 4974 h 10000"/>
                <a:gd name="connsiteX289" fmla="*/ 5815 w 10000"/>
                <a:gd name="connsiteY289" fmla="*/ 5897 h 10000"/>
                <a:gd name="connsiteX290" fmla="*/ 5834 w 10000"/>
                <a:gd name="connsiteY290" fmla="*/ 5795 h 10000"/>
                <a:gd name="connsiteX291" fmla="*/ 5852 w 10000"/>
                <a:gd name="connsiteY291" fmla="*/ 5321 h 10000"/>
                <a:gd name="connsiteX292" fmla="*/ 5877 w 10000"/>
                <a:gd name="connsiteY292" fmla="*/ 5064 h 10000"/>
                <a:gd name="connsiteX293" fmla="*/ 5895 w 10000"/>
                <a:gd name="connsiteY293" fmla="*/ 5321 h 10000"/>
                <a:gd name="connsiteX294" fmla="*/ 5913 w 10000"/>
                <a:gd name="connsiteY294" fmla="*/ 5154 h 10000"/>
                <a:gd name="connsiteX295" fmla="*/ 5931 w 10000"/>
                <a:gd name="connsiteY295" fmla="*/ 4936 h 10000"/>
                <a:gd name="connsiteX296" fmla="*/ 5960 w 10000"/>
                <a:gd name="connsiteY296" fmla="*/ 4462 h 10000"/>
                <a:gd name="connsiteX297" fmla="*/ 6094 w 10000"/>
                <a:gd name="connsiteY297" fmla="*/ 4846 h 10000"/>
                <a:gd name="connsiteX298" fmla="*/ 6119 w 10000"/>
                <a:gd name="connsiteY298" fmla="*/ 4487 h 10000"/>
                <a:gd name="connsiteX299" fmla="*/ 6221 w 10000"/>
                <a:gd name="connsiteY299" fmla="*/ 4013 h 10000"/>
                <a:gd name="connsiteX300" fmla="*/ 6239 w 10000"/>
                <a:gd name="connsiteY300" fmla="*/ 3064 h 10000"/>
                <a:gd name="connsiteX301" fmla="*/ 6300 w 10000"/>
                <a:gd name="connsiteY301" fmla="*/ 5923 h 10000"/>
                <a:gd name="connsiteX302" fmla="*/ 6318 w 10000"/>
                <a:gd name="connsiteY302" fmla="*/ 7321 h 10000"/>
                <a:gd name="connsiteX303" fmla="*/ 6337 w 10000"/>
                <a:gd name="connsiteY303" fmla="*/ 7641 h 10000"/>
                <a:gd name="connsiteX304" fmla="*/ 6355 w 10000"/>
                <a:gd name="connsiteY304" fmla="*/ 7359 h 10000"/>
                <a:gd name="connsiteX305" fmla="*/ 6373 w 10000"/>
                <a:gd name="connsiteY305" fmla="*/ 5833 h 10000"/>
                <a:gd name="connsiteX306" fmla="*/ 6482 w 10000"/>
                <a:gd name="connsiteY306" fmla="*/ 6436 h 10000"/>
                <a:gd name="connsiteX307" fmla="*/ 6500 w 10000"/>
                <a:gd name="connsiteY307" fmla="*/ 8628 h 10000"/>
                <a:gd name="connsiteX308" fmla="*/ 6518 w 10000"/>
                <a:gd name="connsiteY308" fmla="*/ 9077 h 10000"/>
                <a:gd name="connsiteX309" fmla="*/ 6543 w 10000"/>
                <a:gd name="connsiteY309" fmla="*/ 8603 h 10000"/>
                <a:gd name="connsiteX310" fmla="*/ 6561 w 10000"/>
                <a:gd name="connsiteY310" fmla="*/ 7679 h 10000"/>
                <a:gd name="connsiteX311" fmla="*/ 6579 w 10000"/>
                <a:gd name="connsiteY311" fmla="*/ 6846 h 10000"/>
                <a:gd name="connsiteX312" fmla="*/ 6597 w 10000"/>
                <a:gd name="connsiteY312" fmla="*/ 6090 h 10000"/>
                <a:gd name="connsiteX313" fmla="*/ 6616 w 10000"/>
                <a:gd name="connsiteY313" fmla="*/ 5128 h 10000"/>
                <a:gd name="connsiteX314" fmla="*/ 6634 w 10000"/>
                <a:gd name="connsiteY314" fmla="*/ 4013 h 10000"/>
                <a:gd name="connsiteX315" fmla="*/ 6985 w 10000"/>
                <a:gd name="connsiteY315" fmla="*/ 5513 h 10000"/>
                <a:gd name="connsiteX316" fmla="*/ 7003 w 10000"/>
                <a:gd name="connsiteY316" fmla="*/ 6051 h 10000"/>
                <a:gd name="connsiteX317" fmla="*/ 7022 w 10000"/>
                <a:gd name="connsiteY317" fmla="*/ 5897 h 10000"/>
                <a:gd name="connsiteX318" fmla="*/ 7040 w 10000"/>
                <a:gd name="connsiteY318" fmla="*/ 5577 h 10000"/>
                <a:gd name="connsiteX319" fmla="*/ 7058 w 10000"/>
                <a:gd name="connsiteY319" fmla="*/ 5321 h 10000"/>
                <a:gd name="connsiteX320" fmla="*/ 7084 w 10000"/>
                <a:gd name="connsiteY320" fmla="*/ 4936 h 10000"/>
                <a:gd name="connsiteX321" fmla="*/ 7102 w 10000"/>
                <a:gd name="connsiteY321" fmla="*/ 4654 h 10000"/>
                <a:gd name="connsiteX322" fmla="*/ 7120 w 10000"/>
                <a:gd name="connsiteY322" fmla="*/ 4526 h 10000"/>
                <a:gd name="connsiteX323" fmla="*/ 7149 w 10000"/>
                <a:gd name="connsiteY323" fmla="*/ 4487 h 10000"/>
                <a:gd name="connsiteX324" fmla="*/ 7167 w 10000"/>
                <a:gd name="connsiteY324" fmla="*/ 4590 h 10000"/>
                <a:gd name="connsiteX325" fmla="*/ 7185 w 10000"/>
                <a:gd name="connsiteY325" fmla="*/ 5218 h 10000"/>
                <a:gd name="connsiteX326" fmla="*/ 7199 w 10000"/>
                <a:gd name="connsiteY326" fmla="*/ 5218 h 10000"/>
                <a:gd name="connsiteX327" fmla="*/ 7217 w 10000"/>
                <a:gd name="connsiteY327" fmla="*/ 4654 h 10000"/>
                <a:gd name="connsiteX328" fmla="*/ 7246 w 10000"/>
                <a:gd name="connsiteY328" fmla="*/ 4423 h 10000"/>
                <a:gd name="connsiteX329" fmla="*/ 7264 w 10000"/>
                <a:gd name="connsiteY329" fmla="*/ 4654 h 10000"/>
                <a:gd name="connsiteX330" fmla="*/ 7282 w 10000"/>
                <a:gd name="connsiteY330" fmla="*/ 5154 h 10000"/>
                <a:gd name="connsiteX331" fmla="*/ 7307 w 10000"/>
                <a:gd name="connsiteY331" fmla="*/ 5731 h 10000"/>
                <a:gd name="connsiteX332" fmla="*/ 7325 w 10000"/>
                <a:gd name="connsiteY332" fmla="*/ 6051 h 10000"/>
                <a:gd name="connsiteX333" fmla="*/ 7343 w 10000"/>
                <a:gd name="connsiteY333" fmla="*/ 5962 h 10000"/>
                <a:gd name="connsiteX334" fmla="*/ 7361 w 10000"/>
                <a:gd name="connsiteY334" fmla="*/ 5897 h 10000"/>
                <a:gd name="connsiteX335" fmla="*/ 7379 w 10000"/>
                <a:gd name="connsiteY335" fmla="*/ 5321 h 10000"/>
                <a:gd name="connsiteX336" fmla="*/ 7398 w 10000"/>
                <a:gd name="connsiteY336" fmla="*/ 4679 h 10000"/>
                <a:gd name="connsiteX337" fmla="*/ 7427 w 10000"/>
                <a:gd name="connsiteY337" fmla="*/ 4115 h 10000"/>
                <a:gd name="connsiteX338" fmla="*/ 7445 w 10000"/>
                <a:gd name="connsiteY338" fmla="*/ 3474 h 10000"/>
                <a:gd name="connsiteX339" fmla="*/ 7463 w 10000"/>
                <a:gd name="connsiteY339" fmla="*/ 3410 h 10000"/>
                <a:gd name="connsiteX340" fmla="*/ 7478 w 10000"/>
                <a:gd name="connsiteY340" fmla="*/ 4808 h 10000"/>
                <a:gd name="connsiteX341" fmla="*/ 7508 w 10000"/>
                <a:gd name="connsiteY341" fmla="*/ 6090 h 10000"/>
                <a:gd name="connsiteX342" fmla="*/ 7526 w 10000"/>
                <a:gd name="connsiteY342" fmla="*/ 5833 h 10000"/>
                <a:gd name="connsiteX343" fmla="*/ 7544 w 10000"/>
                <a:gd name="connsiteY343" fmla="*/ 4359 h 10000"/>
                <a:gd name="connsiteX344" fmla="*/ 7569 w 10000"/>
                <a:gd name="connsiteY344" fmla="*/ 2705 h 10000"/>
                <a:gd name="connsiteX345" fmla="*/ 7587 w 10000"/>
                <a:gd name="connsiteY345" fmla="*/ 1974 h 10000"/>
                <a:gd name="connsiteX346" fmla="*/ 7605 w 10000"/>
                <a:gd name="connsiteY346" fmla="*/ 4013 h 10000"/>
                <a:gd name="connsiteX347" fmla="*/ 7623 w 10000"/>
                <a:gd name="connsiteY347" fmla="*/ 6372 h 10000"/>
                <a:gd name="connsiteX348" fmla="*/ 7641 w 10000"/>
                <a:gd name="connsiteY348" fmla="*/ 7808 h 10000"/>
                <a:gd name="connsiteX349" fmla="*/ 7659 w 10000"/>
                <a:gd name="connsiteY349" fmla="*/ 7577 h 10000"/>
                <a:gd name="connsiteX350" fmla="*/ 7688 w 10000"/>
                <a:gd name="connsiteY350" fmla="*/ 7295 h 10000"/>
                <a:gd name="connsiteX351" fmla="*/ 7706 w 10000"/>
                <a:gd name="connsiteY351" fmla="*/ 7321 h 10000"/>
                <a:gd name="connsiteX352" fmla="*/ 7724 w 10000"/>
                <a:gd name="connsiteY352" fmla="*/ 7551 h 10000"/>
                <a:gd name="connsiteX353" fmla="*/ 7749 w 10000"/>
                <a:gd name="connsiteY353" fmla="*/ 7679 h 10000"/>
                <a:gd name="connsiteX354" fmla="*/ 7767 w 10000"/>
                <a:gd name="connsiteY354" fmla="*/ 7231 h 10000"/>
                <a:gd name="connsiteX355" fmla="*/ 7786 w 10000"/>
                <a:gd name="connsiteY355" fmla="*/ 6526 h 10000"/>
                <a:gd name="connsiteX356" fmla="*/ 7804 w 10000"/>
                <a:gd name="connsiteY356" fmla="*/ 5859 h 10000"/>
                <a:gd name="connsiteX357" fmla="*/ 7830 w 10000"/>
                <a:gd name="connsiteY357" fmla="*/ 5154 h 10000"/>
                <a:gd name="connsiteX358" fmla="*/ 7848 w 10000"/>
                <a:gd name="connsiteY358" fmla="*/ 4615 h 10000"/>
                <a:gd name="connsiteX359" fmla="*/ 7866 w 10000"/>
                <a:gd name="connsiteY359" fmla="*/ 3949 h 10000"/>
                <a:gd name="connsiteX360" fmla="*/ 7884 w 10000"/>
                <a:gd name="connsiteY360" fmla="*/ 3474 h 10000"/>
                <a:gd name="connsiteX361" fmla="*/ 7902 w 10000"/>
                <a:gd name="connsiteY361" fmla="*/ 2936 h 10000"/>
                <a:gd name="connsiteX362" fmla="*/ 7931 w 10000"/>
                <a:gd name="connsiteY362" fmla="*/ 2808 h 10000"/>
                <a:gd name="connsiteX363" fmla="*/ 7949 w 10000"/>
                <a:gd name="connsiteY363" fmla="*/ 3474 h 10000"/>
                <a:gd name="connsiteX364" fmla="*/ 7967 w 10000"/>
                <a:gd name="connsiteY364" fmla="*/ 4462 h 10000"/>
                <a:gd name="connsiteX365" fmla="*/ 7985 w 10000"/>
                <a:gd name="connsiteY365" fmla="*/ 4590 h 10000"/>
                <a:gd name="connsiteX366" fmla="*/ 8010 w 10000"/>
                <a:gd name="connsiteY366" fmla="*/ 4333 h 10000"/>
                <a:gd name="connsiteX367" fmla="*/ 8028 w 10000"/>
                <a:gd name="connsiteY367" fmla="*/ 4295 h 10000"/>
                <a:gd name="connsiteX368" fmla="*/ 8046 w 10000"/>
                <a:gd name="connsiteY368" fmla="*/ 4205 h 10000"/>
                <a:gd name="connsiteX369" fmla="*/ 8065 w 10000"/>
                <a:gd name="connsiteY369" fmla="*/ 3949 h 10000"/>
                <a:gd name="connsiteX370" fmla="*/ 8083 w 10000"/>
                <a:gd name="connsiteY370" fmla="*/ 4654 h 10000"/>
                <a:gd name="connsiteX371" fmla="*/ 8109 w 10000"/>
                <a:gd name="connsiteY371" fmla="*/ 5282 h 10000"/>
                <a:gd name="connsiteX372" fmla="*/ 8127 w 10000"/>
                <a:gd name="connsiteY372" fmla="*/ 6051 h 10000"/>
                <a:gd name="connsiteX373" fmla="*/ 8155 w 10000"/>
                <a:gd name="connsiteY373" fmla="*/ 6718 h 10000"/>
                <a:gd name="connsiteX374" fmla="*/ 8174 w 10000"/>
                <a:gd name="connsiteY374" fmla="*/ 6821 h 10000"/>
                <a:gd name="connsiteX375" fmla="*/ 8192 w 10000"/>
                <a:gd name="connsiteY375" fmla="*/ 6462 h 10000"/>
                <a:gd name="connsiteX376" fmla="*/ 8210 w 10000"/>
                <a:gd name="connsiteY376" fmla="*/ 5321 h 10000"/>
                <a:gd name="connsiteX377" fmla="*/ 8229 w 10000"/>
                <a:gd name="connsiteY377" fmla="*/ 2769 h 10000"/>
                <a:gd name="connsiteX378" fmla="*/ 8247 w 10000"/>
                <a:gd name="connsiteY378" fmla="*/ 1244 h 10000"/>
                <a:gd name="connsiteX379" fmla="*/ 8265 w 10000"/>
                <a:gd name="connsiteY379" fmla="*/ 962 h 10000"/>
                <a:gd name="connsiteX380" fmla="*/ 8290 w 10000"/>
                <a:gd name="connsiteY380" fmla="*/ 3603 h 10000"/>
                <a:gd name="connsiteX381" fmla="*/ 8308 w 10000"/>
                <a:gd name="connsiteY381" fmla="*/ 6846 h 10000"/>
                <a:gd name="connsiteX382" fmla="*/ 8333 w 10000"/>
                <a:gd name="connsiteY382" fmla="*/ 8282 h 10000"/>
                <a:gd name="connsiteX383" fmla="*/ 8351 w 10000"/>
                <a:gd name="connsiteY383" fmla="*/ 8218 h 10000"/>
                <a:gd name="connsiteX384" fmla="*/ 8369 w 10000"/>
                <a:gd name="connsiteY384" fmla="*/ 7679 h 10000"/>
                <a:gd name="connsiteX385" fmla="*/ 8387 w 10000"/>
                <a:gd name="connsiteY385" fmla="*/ 7038 h 10000"/>
                <a:gd name="connsiteX386" fmla="*/ 8405 w 10000"/>
                <a:gd name="connsiteY386" fmla="*/ 6436 h 10000"/>
                <a:gd name="connsiteX387" fmla="*/ 8434 w 10000"/>
                <a:gd name="connsiteY387" fmla="*/ 6115 h 10000"/>
                <a:gd name="connsiteX388" fmla="*/ 8452 w 10000"/>
                <a:gd name="connsiteY388" fmla="*/ 5833 h 10000"/>
                <a:gd name="connsiteX389" fmla="*/ 8470 w 10000"/>
                <a:gd name="connsiteY389" fmla="*/ 5449 h 10000"/>
                <a:gd name="connsiteX390" fmla="*/ 8488 w 10000"/>
                <a:gd name="connsiteY390" fmla="*/ 4872 h 10000"/>
                <a:gd name="connsiteX391" fmla="*/ 8506 w 10000"/>
                <a:gd name="connsiteY391" fmla="*/ 4333 h 10000"/>
                <a:gd name="connsiteX392" fmla="*/ 8532 w 10000"/>
                <a:gd name="connsiteY392" fmla="*/ 3795 h 10000"/>
                <a:gd name="connsiteX393" fmla="*/ 8550 w 10000"/>
                <a:gd name="connsiteY393" fmla="*/ 3538 h 10000"/>
                <a:gd name="connsiteX394" fmla="*/ 8568 w 10000"/>
                <a:gd name="connsiteY394" fmla="*/ 3244 h 10000"/>
                <a:gd name="connsiteX395" fmla="*/ 8593 w 10000"/>
                <a:gd name="connsiteY395" fmla="*/ 3372 h 10000"/>
                <a:gd name="connsiteX396" fmla="*/ 8612 w 10000"/>
                <a:gd name="connsiteY396" fmla="*/ 3244 h 10000"/>
                <a:gd name="connsiteX397" fmla="*/ 8631 w 10000"/>
                <a:gd name="connsiteY397" fmla="*/ 2513 h 10000"/>
                <a:gd name="connsiteX398" fmla="*/ 8649 w 10000"/>
                <a:gd name="connsiteY398" fmla="*/ 2897 h 10000"/>
                <a:gd name="connsiteX399" fmla="*/ 8667 w 10000"/>
                <a:gd name="connsiteY399" fmla="*/ 5128 h 10000"/>
                <a:gd name="connsiteX400" fmla="*/ 8696 w 10000"/>
                <a:gd name="connsiteY400" fmla="*/ 6846 h 10000"/>
                <a:gd name="connsiteX401" fmla="*/ 8714 w 10000"/>
                <a:gd name="connsiteY401" fmla="*/ 7038 h 10000"/>
                <a:gd name="connsiteX402" fmla="*/ 8732 w 10000"/>
                <a:gd name="connsiteY402" fmla="*/ 6821 h 10000"/>
                <a:gd name="connsiteX403" fmla="*/ 8757 w 10000"/>
                <a:gd name="connsiteY403" fmla="*/ 6051 h 10000"/>
                <a:gd name="connsiteX404" fmla="*/ 8775 w 10000"/>
                <a:gd name="connsiteY404" fmla="*/ 4974 h 10000"/>
                <a:gd name="connsiteX405" fmla="*/ 8793 w 10000"/>
                <a:gd name="connsiteY405" fmla="*/ 3885 h 10000"/>
                <a:gd name="connsiteX406" fmla="*/ 8811 w 10000"/>
                <a:gd name="connsiteY406" fmla="*/ 3795 h 10000"/>
                <a:gd name="connsiteX407" fmla="*/ 8829 w 10000"/>
                <a:gd name="connsiteY407" fmla="*/ 4910 h 10000"/>
                <a:gd name="connsiteX408" fmla="*/ 8848 w 10000"/>
                <a:gd name="connsiteY408" fmla="*/ 6590 h 10000"/>
                <a:gd name="connsiteX409" fmla="*/ 8873 w 10000"/>
                <a:gd name="connsiteY409" fmla="*/ 7705 h 10000"/>
                <a:gd name="connsiteX410" fmla="*/ 8891 w 10000"/>
                <a:gd name="connsiteY410" fmla="*/ 7641 h 10000"/>
                <a:gd name="connsiteX411" fmla="*/ 8909 w 10000"/>
                <a:gd name="connsiteY411" fmla="*/ 6974 h 10000"/>
                <a:gd name="connsiteX412" fmla="*/ 8927 w 10000"/>
                <a:gd name="connsiteY412" fmla="*/ 6244 h 10000"/>
                <a:gd name="connsiteX413" fmla="*/ 8956 w 10000"/>
                <a:gd name="connsiteY413" fmla="*/ 5667 h 10000"/>
                <a:gd name="connsiteX414" fmla="*/ 8974 w 10000"/>
                <a:gd name="connsiteY414" fmla="*/ 5282 h 10000"/>
                <a:gd name="connsiteX415" fmla="*/ 8992 w 10000"/>
                <a:gd name="connsiteY415" fmla="*/ 4782 h 10000"/>
                <a:gd name="connsiteX416" fmla="*/ 9010 w 10000"/>
                <a:gd name="connsiteY416" fmla="*/ 3987 h 10000"/>
                <a:gd name="connsiteX417" fmla="*/ 9036 w 10000"/>
                <a:gd name="connsiteY417" fmla="*/ 3244 h 10000"/>
                <a:gd name="connsiteX418" fmla="*/ 9054 w 10000"/>
                <a:gd name="connsiteY418" fmla="*/ 2872 h 10000"/>
                <a:gd name="connsiteX419" fmla="*/ 9072 w 10000"/>
                <a:gd name="connsiteY419" fmla="*/ 2962 h 10000"/>
                <a:gd name="connsiteX420" fmla="*/ 9090 w 10000"/>
                <a:gd name="connsiteY420" fmla="*/ 3667 h 10000"/>
                <a:gd name="connsiteX421" fmla="*/ 9108 w 10000"/>
                <a:gd name="connsiteY421" fmla="*/ 5321 h 10000"/>
                <a:gd name="connsiteX422" fmla="*/ 9137 w 10000"/>
                <a:gd name="connsiteY422" fmla="*/ 6462 h 10000"/>
                <a:gd name="connsiteX423" fmla="*/ 9152 w 10000"/>
                <a:gd name="connsiteY423" fmla="*/ 6051 h 10000"/>
                <a:gd name="connsiteX424" fmla="*/ 9181 w 10000"/>
                <a:gd name="connsiteY424" fmla="*/ 5103 h 10000"/>
                <a:gd name="connsiteX425" fmla="*/ 9199 w 10000"/>
                <a:gd name="connsiteY425" fmla="*/ 4551 h 10000"/>
                <a:gd name="connsiteX426" fmla="*/ 9217 w 10000"/>
                <a:gd name="connsiteY426" fmla="*/ 4974 h 10000"/>
                <a:gd name="connsiteX427" fmla="*/ 9236 w 10000"/>
                <a:gd name="connsiteY427" fmla="*/ 5897 h 10000"/>
                <a:gd name="connsiteX428" fmla="*/ 9254 w 10000"/>
                <a:gd name="connsiteY428" fmla="*/ 6179 h 10000"/>
                <a:gd name="connsiteX429" fmla="*/ 9272 w 10000"/>
                <a:gd name="connsiteY429" fmla="*/ 5667 h 10000"/>
                <a:gd name="connsiteX430" fmla="*/ 9297 w 10000"/>
                <a:gd name="connsiteY430" fmla="*/ 5154 h 10000"/>
                <a:gd name="connsiteX431" fmla="*/ 9315 w 10000"/>
                <a:gd name="connsiteY431" fmla="*/ 4910 h 10000"/>
                <a:gd name="connsiteX432" fmla="*/ 9333 w 10000"/>
                <a:gd name="connsiteY432" fmla="*/ 4718 h 10000"/>
                <a:gd name="connsiteX433" fmla="*/ 9362 w 10000"/>
                <a:gd name="connsiteY433" fmla="*/ 4462 h 10000"/>
                <a:gd name="connsiteX434" fmla="*/ 9380 w 10000"/>
                <a:gd name="connsiteY434" fmla="*/ 4179 h 10000"/>
                <a:gd name="connsiteX435" fmla="*/ 9398 w 10000"/>
                <a:gd name="connsiteY435" fmla="*/ 4115 h 10000"/>
                <a:gd name="connsiteX436" fmla="*/ 9416 w 10000"/>
                <a:gd name="connsiteY436" fmla="*/ 4141 h 10000"/>
                <a:gd name="connsiteX437" fmla="*/ 9431 w 10000"/>
                <a:gd name="connsiteY437" fmla="*/ 4462 h 10000"/>
                <a:gd name="connsiteX438" fmla="*/ 9460 w 10000"/>
                <a:gd name="connsiteY438" fmla="*/ 4782 h 10000"/>
                <a:gd name="connsiteX439" fmla="*/ 9478 w 10000"/>
                <a:gd name="connsiteY439" fmla="*/ 5410 h 10000"/>
                <a:gd name="connsiteX440" fmla="*/ 9496 w 10000"/>
                <a:gd name="connsiteY440" fmla="*/ 6090 h 10000"/>
                <a:gd name="connsiteX441" fmla="*/ 9514 w 10000"/>
                <a:gd name="connsiteY441" fmla="*/ 6308 h 10000"/>
                <a:gd name="connsiteX442" fmla="*/ 9532 w 10000"/>
                <a:gd name="connsiteY442" fmla="*/ 6026 h 10000"/>
                <a:gd name="connsiteX443" fmla="*/ 9558 w 10000"/>
                <a:gd name="connsiteY443" fmla="*/ 5321 h 10000"/>
                <a:gd name="connsiteX444" fmla="*/ 9576 w 10000"/>
                <a:gd name="connsiteY444" fmla="*/ 4936 h 10000"/>
                <a:gd name="connsiteX445" fmla="*/ 9594 w 10000"/>
                <a:gd name="connsiteY445" fmla="*/ 4782 h 10000"/>
                <a:gd name="connsiteX446" fmla="*/ 9623 w 10000"/>
                <a:gd name="connsiteY446" fmla="*/ 5000 h 10000"/>
                <a:gd name="connsiteX447" fmla="*/ 9641 w 10000"/>
                <a:gd name="connsiteY447" fmla="*/ 5218 h 10000"/>
                <a:gd name="connsiteX448" fmla="*/ 9659 w 10000"/>
                <a:gd name="connsiteY448" fmla="*/ 5192 h 10000"/>
                <a:gd name="connsiteX449" fmla="*/ 9677 w 10000"/>
                <a:gd name="connsiteY449" fmla="*/ 5346 h 10000"/>
                <a:gd name="connsiteX450" fmla="*/ 9695 w 10000"/>
                <a:gd name="connsiteY450" fmla="*/ 5128 h 10000"/>
                <a:gd name="connsiteX451" fmla="*/ 9720 w 10000"/>
                <a:gd name="connsiteY451" fmla="*/ 4974 h 10000"/>
                <a:gd name="connsiteX452" fmla="*/ 9739 w 10000"/>
                <a:gd name="connsiteY452" fmla="*/ 4936 h 10000"/>
                <a:gd name="connsiteX453" fmla="*/ 9764 w 10000"/>
                <a:gd name="connsiteY453" fmla="*/ 5000 h 10000"/>
                <a:gd name="connsiteX454" fmla="*/ 9782 w 10000"/>
                <a:gd name="connsiteY454" fmla="*/ 4872 h 10000"/>
                <a:gd name="connsiteX455" fmla="*/ 9800 w 10000"/>
                <a:gd name="connsiteY455" fmla="*/ 4679 h 10000"/>
                <a:gd name="connsiteX456" fmla="*/ 9819 w 10000"/>
                <a:gd name="connsiteY456" fmla="*/ 4744 h 10000"/>
                <a:gd name="connsiteX457" fmla="*/ 9837 w 10000"/>
                <a:gd name="connsiteY457" fmla="*/ 4974 h 10000"/>
                <a:gd name="connsiteX458" fmla="*/ 9855 w 10000"/>
                <a:gd name="connsiteY458" fmla="*/ 4910 h 10000"/>
                <a:gd name="connsiteX459" fmla="*/ 9902 w 10000"/>
                <a:gd name="connsiteY459" fmla="*/ 4654 h 10000"/>
                <a:gd name="connsiteX460" fmla="*/ 9920 w 10000"/>
                <a:gd name="connsiteY460" fmla="*/ 4397 h 10000"/>
                <a:gd name="connsiteX461" fmla="*/ 9938 w 10000"/>
                <a:gd name="connsiteY461" fmla="*/ 4590 h 10000"/>
                <a:gd name="connsiteX462" fmla="*/ 9982 w 10000"/>
                <a:gd name="connsiteY462" fmla="*/ 4744 h 10000"/>
                <a:gd name="connsiteX463" fmla="*/ 10000 w 10000"/>
                <a:gd name="connsiteY463" fmla="*/ 4782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7 w 10000"/>
                <a:gd name="connsiteY11" fmla="*/ 6333 h 10000"/>
                <a:gd name="connsiteX12" fmla="*/ 246 w 10000"/>
                <a:gd name="connsiteY12" fmla="*/ 6115 h 10000"/>
                <a:gd name="connsiteX13" fmla="*/ 261 w 10000"/>
                <a:gd name="connsiteY13" fmla="*/ 5667 h 10000"/>
                <a:gd name="connsiteX14" fmla="*/ 280 w 10000"/>
                <a:gd name="connsiteY14" fmla="*/ 5385 h 10000"/>
                <a:gd name="connsiteX15" fmla="*/ 298 w 10000"/>
                <a:gd name="connsiteY15" fmla="*/ 4872 h 10000"/>
                <a:gd name="connsiteX16" fmla="*/ 316 w 10000"/>
                <a:gd name="connsiteY16" fmla="*/ 4013 h 10000"/>
                <a:gd name="connsiteX17" fmla="*/ 345 w 10000"/>
                <a:gd name="connsiteY17" fmla="*/ 3795 h 10000"/>
                <a:gd name="connsiteX18" fmla="*/ 363 w 10000"/>
                <a:gd name="connsiteY18" fmla="*/ 3859 h 10000"/>
                <a:gd name="connsiteX19" fmla="*/ 381 w 10000"/>
                <a:gd name="connsiteY19" fmla="*/ 4115 h 10000"/>
                <a:gd name="connsiteX20" fmla="*/ 406 w 10000"/>
                <a:gd name="connsiteY20" fmla="*/ 4872 h 10000"/>
                <a:gd name="connsiteX21" fmla="*/ 424 w 10000"/>
                <a:gd name="connsiteY21" fmla="*/ 5513 h 10000"/>
                <a:gd name="connsiteX22" fmla="*/ 442 w 10000"/>
                <a:gd name="connsiteY22" fmla="*/ 5513 h 10000"/>
                <a:gd name="connsiteX23" fmla="*/ 460 w 10000"/>
                <a:gd name="connsiteY23" fmla="*/ 5641 h 10000"/>
                <a:gd name="connsiteX24" fmla="*/ 478 w 10000"/>
                <a:gd name="connsiteY24" fmla="*/ 5705 h 10000"/>
                <a:gd name="connsiteX25" fmla="*/ 496 w 10000"/>
                <a:gd name="connsiteY25" fmla="*/ 5833 h 10000"/>
                <a:gd name="connsiteX26" fmla="*/ 525 w 10000"/>
                <a:gd name="connsiteY26" fmla="*/ 5731 h 10000"/>
                <a:gd name="connsiteX27" fmla="*/ 540 w 10000"/>
                <a:gd name="connsiteY27" fmla="*/ 5321 h 10000"/>
                <a:gd name="connsiteX28" fmla="*/ 558 w 10000"/>
                <a:gd name="connsiteY28" fmla="*/ 4974 h 10000"/>
                <a:gd name="connsiteX29" fmla="*/ 586 w 10000"/>
                <a:gd name="connsiteY29" fmla="*/ 4526 h 10000"/>
                <a:gd name="connsiteX30" fmla="*/ 605 w 10000"/>
                <a:gd name="connsiteY30" fmla="*/ 4051 h 10000"/>
                <a:gd name="connsiteX31" fmla="*/ 623 w 10000"/>
                <a:gd name="connsiteY31" fmla="*/ 3372 h 10000"/>
                <a:gd name="connsiteX32" fmla="*/ 642 w 10000"/>
                <a:gd name="connsiteY32" fmla="*/ 3026 h 10000"/>
                <a:gd name="connsiteX33" fmla="*/ 667 w 10000"/>
                <a:gd name="connsiteY33" fmla="*/ 3282 h 10000"/>
                <a:gd name="connsiteX34" fmla="*/ 685 w 10000"/>
                <a:gd name="connsiteY34" fmla="*/ 4551 h 10000"/>
                <a:gd name="connsiteX35" fmla="*/ 703 w 10000"/>
                <a:gd name="connsiteY35" fmla="*/ 6090 h 10000"/>
                <a:gd name="connsiteX36" fmla="*/ 721 w 10000"/>
                <a:gd name="connsiteY36" fmla="*/ 7256 h 10000"/>
                <a:gd name="connsiteX37" fmla="*/ 739 w 10000"/>
                <a:gd name="connsiteY37" fmla="*/ 7449 h 10000"/>
                <a:gd name="connsiteX38" fmla="*/ 768 w 10000"/>
                <a:gd name="connsiteY38" fmla="*/ 7077 h 10000"/>
                <a:gd name="connsiteX39" fmla="*/ 786 w 10000"/>
                <a:gd name="connsiteY39" fmla="*/ 5603 h 10000"/>
                <a:gd name="connsiteX40" fmla="*/ 800 w 10000"/>
                <a:gd name="connsiteY40" fmla="*/ 3282 h 10000"/>
                <a:gd name="connsiteX41" fmla="*/ 818 w 10000"/>
                <a:gd name="connsiteY41" fmla="*/ 1308 h 10000"/>
                <a:gd name="connsiteX42" fmla="*/ 848 w 10000"/>
                <a:gd name="connsiteY42" fmla="*/ 962 h 10000"/>
                <a:gd name="connsiteX43" fmla="*/ 866 w 10000"/>
                <a:gd name="connsiteY43" fmla="*/ 3282 h 10000"/>
                <a:gd name="connsiteX44" fmla="*/ 884 w 10000"/>
                <a:gd name="connsiteY44" fmla="*/ 7744 h 10000"/>
                <a:gd name="connsiteX45" fmla="*/ 902 w 10000"/>
                <a:gd name="connsiteY45" fmla="*/ 10000 h 10000"/>
                <a:gd name="connsiteX46" fmla="*/ 920 w 10000"/>
                <a:gd name="connsiteY46" fmla="*/ 8821 h 10000"/>
                <a:gd name="connsiteX47" fmla="*/ 946 w 10000"/>
                <a:gd name="connsiteY47" fmla="*/ 6564 h 10000"/>
                <a:gd name="connsiteX48" fmla="*/ 964 w 10000"/>
                <a:gd name="connsiteY48" fmla="*/ 5064 h 10000"/>
                <a:gd name="connsiteX49" fmla="*/ 992 w 10000"/>
                <a:gd name="connsiteY49" fmla="*/ 4744 h 10000"/>
                <a:gd name="connsiteX50" fmla="*/ 1011 w 10000"/>
                <a:gd name="connsiteY50" fmla="*/ 5000 h 10000"/>
                <a:gd name="connsiteX51" fmla="*/ 1030 w 10000"/>
                <a:gd name="connsiteY51" fmla="*/ 5513 h 10000"/>
                <a:gd name="connsiteX52" fmla="*/ 1048 w 10000"/>
                <a:gd name="connsiteY52" fmla="*/ 5641 h 10000"/>
                <a:gd name="connsiteX53" fmla="*/ 1066 w 10000"/>
                <a:gd name="connsiteY53" fmla="*/ 5577 h 10000"/>
                <a:gd name="connsiteX54" fmla="*/ 1080 w 10000"/>
                <a:gd name="connsiteY54" fmla="*/ 5346 h 10000"/>
                <a:gd name="connsiteX55" fmla="*/ 1098 w 10000"/>
                <a:gd name="connsiteY55" fmla="*/ 4936 h 10000"/>
                <a:gd name="connsiteX56" fmla="*/ 1127 w 10000"/>
                <a:gd name="connsiteY56" fmla="*/ 3756 h 10000"/>
                <a:gd name="connsiteX57" fmla="*/ 1145 w 10000"/>
                <a:gd name="connsiteY57" fmla="*/ 3372 h 10000"/>
                <a:gd name="connsiteX58" fmla="*/ 1170 w 10000"/>
                <a:gd name="connsiteY58" fmla="*/ 3346 h 10000"/>
                <a:gd name="connsiteX59" fmla="*/ 1188 w 10000"/>
                <a:gd name="connsiteY59" fmla="*/ 3372 h 10000"/>
                <a:gd name="connsiteX60" fmla="*/ 1206 w 10000"/>
                <a:gd name="connsiteY60" fmla="*/ 4333 h 10000"/>
                <a:gd name="connsiteX61" fmla="*/ 1224 w 10000"/>
                <a:gd name="connsiteY61" fmla="*/ 5346 h 10000"/>
                <a:gd name="connsiteX62" fmla="*/ 1242 w 10000"/>
                <a:gd name="connsiteY62" fmla="*/ 6308 h 10000"/>
                <a:gd name="connsiteX63" fmla="*/ 1271 w 10000"/>
                <a:gd name="connsiteY63" fmla="*/ 6885 h 10000"/>
                <a:gd name="connsiteX64" fmla="*/ 1289 w 10000"/>
                <a:gd name="connsiteY64" fmla="*/ 7077 h 10000"/>
                <a:gd name="connsiteX65" fmla="*/ 1307 w 10000"/>
                <a:gd name="connsiteY65" fmla="*/ 6564 h 10000"/>
                <a:gd name="connsiteX66" fmla="*/ 1325 w 10000"/>
                <a:gd name="connsiteY66" fmla="*/ 6244 h 10000"/>
                <a:gd name="connsiteX67" fmla="*/ 1343 w 10000"/>
                <a:gd name="connsiteY67" fmla="*/ 5897 h 10000"/>
                <a:gd name="connsiteX68" fmla="*/ 1369 w 10000"/>
                <a:gd name="connsiteY68" fmla="*/ 5192 h 10000"/>
                <a:gd name="connsiteX69" fmla="*/ 1387 w 10000"/>
                <a:gd name="connsiteY69" fmla="*/ 4359 h 10000"/>
                <a:gd name="connsiteX70" fmla="*/ 1407 w 10000"/>
                <a:gd name="connsiteY70" fmla="*/ 3628 h 10000"/>
                <a:gd name="connsiteX71" fmla="*/ 1432 w 10000"/>
                <a:gd name="connsiteY71" fmla="*/ 3064 h 10000"/>
                <a:gd name="connsiteX72" fmla="*/ 1450 w 10000"/>
                <a:gd name="connsiteY72" fmla="*/ 3500 h 10000"/>
                <a:gd name="connsiteX73" fmla="*/ 1468 w 10000"/>
                <a:gd name="connsiteY73" fmla="*/ 4423 h 10000"/>
                <a:gd name="connsiteX74" fmla="*/ 1486 w 10000"/>
                <a:gd name="connsiteY74" fmla="*/ 4910 h 10000"/>
                <a:gd name="connsiteX75" fmla="*/ 1504 w 10000"/>
                <a:gd name="connsiteY75" fmla="*/ 4333 h 10000"/>
                <a:gd name="connsiteX76" fmla="*/ 1533 w 10000"/>
                <a:gd name="connsiteY76" fmla="*/ 3154 h 10000"/>
                <a:gd name="connsiteX77" fmla="*/ 1551 w 10000"/>
                <a:gd name="connsiteY77" fmla="*/ 2513 h 10000"/>
                <a:gd name="connsiteX78" fmla="*/ 1569 w 10000"/>
                <a:gd name="connsiteY78" fmla="*/ 3564 h 10000"/>
                <a:gd name="connsiteX79" fmla="*/ 1594 w 10000"/>
                <a:gd name="connsiteY79" fmla="*/ 5385 h 10000"/>
                <a:gd name="connsiteX80" fmla="*/ 1612 w 10000"/>
                <a:gd name="connsiteY80" fmla="*/ 6308 h 10000"/>
                <a:gd name="connsiteX81" fmla="*/ 1630 w 10000"/>
                <a:gd name="connsiteY81" fmla="*/ 5731 h 10000"/>
                <a:gd name="connsiteX82" fmla="*/ 1648 w 10000"/>
                <a:gd name="connsiteY82" fmla="*/ 5346 h 10000"/>
                <a:gd name="connsiteX83" fmla="*/ 1666 w 10000"/>
                <a:gd name="connsiteY83" fmla="*/ 5513 h 10000"/>
                <a:gd name="connsiteX84" fmla="*/ 1684 w 10000"/>
                <a:gd name="connsiteY84" fmla="*/ 5667 h 10000"/>
                <a:gd name="connsiteX85" fmla="*/ 1710 w 10000"/>
                <a:gd name="connsiteY85" fmla="*/ 6308 h 10000"/>
                <a:gd name="connsiteX86" fmla="*/ 1728 w 10000"/>
                <a:gd name="connsiteY86" fmla="*/ 6462 h 10000"/>
                <a:gd name="connsiteX87" fmla="*/ 1746 w 10000"/>
                <a:gd name="connsiteY87" fmla="*/ 6051 h 10000"/>
                <a:gd name="connsiteX88" fmla="*/ 1764 w 10000"/>
                <a:gd name="connsiteY88" fmla="*/ 5513 h 10000"/>
                <a:gd name="connsiteX89" fmla="*/ 1793 w 10000"/>
                <a:gd name="connsiteY89" fmla="*/ 5385 h 10000"/>
                <a:gd name="connsiteX90" fmla="*/ 1812 w 10000"/>
                <a:gd name="connsiteY90" fmla="*/ 5449 h 10000"/>
                <a:gd name="connsiteX91" fmla="*/ 1830 w 10000"/>
                <a:gd name="connsiteY91" fmla="*/ 5513 h 10000"/>
                <a:gd name="connsiteX92" fmla="*/ 1855 w 10000"/>
                <a:gd name="connsiteY92" fmla="*/ 5192 h 10000"/>
                <a:gd name="connsiteX93" fmla="*/ 1873 w 10000"/>
                <a:gd name="connsiteY93" fmla="*/ 4397 h 10000"/>
                <a:gd name="connsiteX94" fmla="*/ 1891 w 10000"/>
                <a:gd name="connsiteY94" fmla="*/ 4295 h 10000"/>
                <a:gd name="connsiteX95" fmla="*/ 1909 w 10000"/>
                <a:gd name="connsiteY95" fmla="*/ 4526 h 10000"/>
                <a:gd name="connsiteX96" fmla="*/ 1927 w 10000"/>
                <a:gd name="connsiteY96" fmla="*/ 5385 h 10000"/>
                <a:gd name="connsiteX97" fmla="*/ 1946 w 10000"/>
                <a:gd name="connsiteY97" fmla="*/ 6590 h 10000"/>
                <a:gd name="connsiteX98" fmla="*/ 1964 w 10000"/>
                <a:gd name="connsiteY98" fmla="*/ 6949 h 10000"/>
                <a:gd name="connsiteX99" fmla="*/ 1990 w 10000"/>
                <a:gd name="connsiteY99" fmla="*/ 6141 h 10000"/>
                <a:gd name="connsiteX100" fmla="*/ 2018 w 10000"/>
                <a:gd name="connsiteY100" fmla="*/ 5346 h 10000"/>
                <a:gd name="connsiteX101" fmla="*/ 2036 w 10000"/>
                <a:gd name="connsiteY101" fmla="*/ 5154 h 10000"/>
                <a:gd name="connsiteX102" fmla="*/ 2054 w 10000"/>
                <a:gd name="connsiteY102" fmla="*/ 5641 h 10000"/>
                <a:gd name="connsiteX103" fmla="*/ 2072 w 10000"/>
                <a:gd name="connsiteY103" fmla="*/ 5795 h 10000"/>
                <a:gd name="connsiteX104" fmla="*/ 2091 w 10000"/>
                <a:gd name="connsiteY104" fmla="*/ 5731 h 10000"/>
                <a:gd name="connsiteX105" fmla="*/ 2109 w 10000"/>
                <a:gd name="connsiteY105" fmla="*/ 5346 h 10000"/>
                <a:gd name="connsiteX106" fmla="*/ 2134 w 10000"/>
                <a:gd name="connsiteY106" fmla="*/ 4910 h 10000"/>
                <a:gd name="connsiteX107" fmla="*/ 2152 w 10000"/>
                <a:gd name="connsiteY107" fmla="*/ 4615 h 10000"/>
                <a:gd name="connsiteX108" fmla="*/ 2170 w 10000"/>
                <a:gd name="connsiteY108" fmla="*/ 4462 h 10000"/>
                <a:gd name="connsiteX109" fmla="*/ 2195 w 10000"/>
                <a:gd name="connsiteY109" fmla="*/ 4423 h 10000"/>
                <a:gd name="connsiteX110" fmla="*/ 2214 w 10000"/>
                <a:gd name="connsiteY110" fmla="*/ 4397 h 10000"/>
                <a:gd name="connsiteX111" fmla="*/ 2232 w 10000"/>
                <a:gd name="connsiteY111" fmla="*/ 4179 h 10000"/>
                <a:gd name="connsiteX112" fmla="*/ 2250 w 10000"/>
                <a:gd name="connsiteY112" fmla="*/ 3731 h 10000"/>
                <a:gd name="connsiteX113" fmla="*/ 2268 w 10000"/>
                <a:gd name="connsiteY113" fmla="*/ 3000 h 10000"/>
                <a:gd name="connsiteX114" fmla="*/ 2297 w 10000"/>
                <a:gd name="connsiteY114" fmla="*/ 2513 h 10000"/>
                <a:gd name="connsiteX115" fmla="*/ 2315 w 10000"/>
                <a:gd name="connsiteY115" fmla="*/ 3026 h 10000"/>
                <a:gd name="connsiteX116" fmla="*/ 2333 w 10000"/>
                <a:gd name="connsiteY116" fmla="*/ 4590 h 10000"/>
                <a:gd name="connsiteX117" fmla="*/ 2351 w 10000"/>
                <a:gd name="connsiteY117" fmla="*/ 6397 h 10000"/>
                <a:gd name="connsiteX118" fmla="*/ 2369 w 10000"/>
                <a:gd name="connsiteY118" fmla="*/ 7192 h 10000"/>
                <a:gd name="connsiteX119" fmla="*/ 2395 w 10000"/>
                <a:gd name="connsiteY119" fmla="*/ 6910 h 10000"/>
                <a:gd name="connsiteX120" fmla="*/ 2413 w 10000"/>
                <a:gd name="connsiteY120" fmla="*/ 6179 h 10000"/>
                <a:gd name="connsiteX121" fmla="*/ 2431 w 10000"/>
                <a:gd name="connsiteY121" fmla="*/ 4936 h 10000"/>
                <a:gd name="connsiteX122" fmla="*/ 2459 w 10000"/>
                <a:gd name="connsiteY122" fmla="*/ 3603 h 10000"/>
                <a:gd name="connsiteX123" fmla="*/ 2474 w 10000"/>
                <a:gd name="connsiteY123" fmla="*/ 2872 h 10000"/>
                <a:gd name="connsiteX124" fmla="*/ 2492 w 10000"/>
                <a:gd name="connsiteY124" fmla="*/ 2231 h 10000"/>
                <a:gd name="connsiteX125" fmla="*/ 2511 w 10000"/>
                <a:gd name="connsiteY125" fmla="*/ 3064 h 10000"/>
                <a:gd name="connsiteX126" fmla="*/ 2529 w 10000"/>
                <a:gd name="connsiteY126" fmla="*/ 5577 h 10000"/>
                <a:gd name="connsiteX127" fmla="*/ 2558 w 10000"/>
                <a:gd name="connsiteY127" fmla="*/ 7359 h 10000"/>
                <a:gd name="connsiteX128" fmla="*/ 2576 w 10000"/>
                <a:gd name="connsiteY128" fmla="*/ 7128 h 10000"/>
                <a:gd name="connsiteX129" fmla="*/ 2601 w 10000"/>
                <a:gd name="connsiteY129" fmla="*/ 6372 h 10000"/>
                <a:gd name="connsiteX130" fmla="*/ 2620 w 10000"/>
                <a:gd name="connsiteY130" fmla="*/ 5538 h 10000"/>
                <a:gd name="connsiteX131" fmla="*/ 2638 w 10000"/>
                <a:gd name="connsiteY131" fmla="*/ 4654 h 10000"/>
                <a:gd name="connsiteX132" fmla="*/ 2656 w 10000"/>
                <a:gd name="connsiteY132" fmla="*/ 3987 h 10000"/>
                <a:gd name="connsiteX133" fmla="*/ 2674 w 10000"/>
                <a:gd name="connsiteY133" fmla="*/ 3410 h 10000"/>
                <a:gd name="connsiteX134" fmla="*/ 2692 w 10000"/>
                <a:gd name="connsiteY134" fmla="*/ 3885 h 10000"/>
                <a:gd name="connsiteX135" fmla="*/ 2710 w 10000"/>
                <a:gd name="connsiteY135" fmla="*/ 5987 h 10000"/>
                <a:gd name="connsiteX136" fmla="*/ 2739 w 10000"/>
                <a:gd name="connsiteY136" fmla="*/ 7679 h 10000"/>
                <a:gd name="connsiteX137" fmla="*/ 2754 w 10000"/>
                <a:gd name="connsiteY137" fmla="*/ 7641 h 10000"/>
                <a:gd name="connsiteX138" fmla="*/ 2772 w 10000"/>
                <a:gd name="connsiteY138" fmla="*/ 7103 h 10000"/>
                <a:gd name="connsiteX139" fmla="*/ 2790 w 10000"/>
                <a:gd name="connsiteY139" fmla="*/ 6500 h 10000"/>
                <a:gd name="connsiteX140" fmla="*/ 2819 w 10000"/>
                <a:gd name="connsiteY140" fmla="*/ 5962 h 10000"/>
                <a:gd name="connsiteX141" fmla="*/ 2837 w 10000"/>
                <a:gd name="connsiteY141" fmla="*/ 5321 h 10000"/>
                <a:gd name="connsiteX142" fmla="*/ 2855 w 10000"/>
                <a:gd name="connsiteY142" fmla="*/ 4744 h 10000"/>
                <a:gd name="connsiteX143" fmla="*/ 2880 w 10000"/>
                <a:gd name="connsiteY143" fmla="*/ 4051 h 10000"/>
                <a:gd name="connsiteX144" fmla="*/ 2898 w 10000"/>
                <a:gd name="connsiteY144" fmla="*/ 3372 h 10000"/>
                <a:gd name="connsiteX145" fmla="*/ 2916 w 10000"/>
                <a:gd name="connsiteY145" fmla="*/ 3667 h 10000"/>
                <a:gd name="connsiteX146" fmla="*/ 2934 w 10000"/>
                <a:gd name="connsiteY146" fmla="*/ 4295 h 10000"/>
                <a:gd name="connsiteX147" fmla="*/ 2952 w 10000"/>
                <a:gd name="connsiteY147" fmla="*/ 4808 h 10000"/>
                <a:gd name="connsiteX148" fmla="*/ 2970 w 10000"/>
                <a:gd name="connsiteY148" fmla="*/ 5667 h 10000"/>
                <a:gd name="connsiteX149" fmla="*/ 2999 w 10000"/>
                <a:gd name="connsiteY149" fmla="*/ 6205 h 10000"/>
                <a:gd name="connsiteX150" fmla="*/ 3018 w 10000"/>
                <a:gd name="connsiteY150" fmla="*/ 6141 h 10000"/>
                <a:gd name="connsiteX151" fmla="*/ 3032 w 10000"/>
                <a:gd name="connsiteY151" fmla="*/ 5705 h 10000"/>
                <a:gd name="connsiteX152" fmla="*/ 3062 w 10000"/>
                <a:gd name="connsiteY152" fmla="*/ 5154 h 10000"/>
                <a:gd name="connsiteX153" fmla="*/ 3080 w 10000"/>
                <a:gd name="connsiteY153" fmla="*/ 4526 h 10000"/>
                <a:gd name="connsiteX154" fmla="*/ 3098 w 10000"/>
                <a:gd name="connsiteY154" fmla="*/ 4590 h 10000"/>
                <a:gd name="connsiteX155" fmla="*/ 3116 w 10000"/>
                <a:gd name="connsiteY155" fmla="*/ 5321 h 10000"/>
                <a:gd name="connsiteX156" fmla="*/ 3142 w 10000"/>
                <a:gd name="connsiteY156" fmla="*/ 5962 h 10000"/>
                <a:gd name="connsiteX157" fmla="*/ 3160 w 10000"/>
                <a:gd name="connsiteY157" fmla="*/ 5859 h 10000"/>
                <a:gd name="connsiteX158" fmla="*/ 3178 w 10000"/>
                <a:gd name="connsiteY158" fmla="*/ 5064 h 10000"/>
                <a:gd name="connsiteX159" fmla="*/ 3196 w 10000"/>
                <a:gd name="connsiteY159" fmla="*/ 4359 h 10000"/>
                <a:gd name="connsiteX160" fmla="*/ 3225 w 10000"/>
                <a:gd name="connsiteY160" fmla="*/ 4013 h 10000"/>
                <a:gd name="connsiteX161" fmla="*/ 3243 w 10000"/>
                <a:gd name="connsiteY161" fmla="*/ 4333 h 10000"/>
                <a:gd name="connsiteX162" fmla="*/ 3261 w 10000"/>
                <a:gd name="connsiteY162" fmla="*/ 4936 h 10000"/>
                <a:gd name="connsiteX163" fmla="*/ 3279 w 10000"/>
                <a:gd name="connsiteY163" fmla="*/ 5603 h 10000"/>
                <a:gd name="connsiteX164" fmla="*/ 3297 w 10000"/>
                <a:gd name="connsiteY164" fmla="*/ 5705 h 10000"/>
                <a:gd name="connsiteX165" fmla="*/ 3322 w 10000"/>
                <a:gd name="connsiteY165" fmla="*/ 5449 h 10000"/>
                <a:gd name="connsiteX166" fmla="*/ 3340 w 10000"/>
                <a:gd name="connsiteY166" fmla="*/ 5103 h 10000"/>
                <a:gd name="connsiteX167" fmla="*/ 3358 w 10000"/>
                <a:gd name="connsiteY167" fmla="*/ 4359 h 10000"/>
                <a:gd name="connsiteX168" fmla="*/ 3376 w 10000"/>
                <a:gd name="connsiteY168" fmla="*/ 3731 h 10000"/>
                <a:gd name="connsiteX169" fmla="*/ 3394 w 10000"/>
                <a:gd name="connsiteY169" fmla="*/ 3923 h 10000"/>
                <a:gd name="connsiteX170" fmla="*/ 3420 w 10000"/>
                <a:gd name="connsiteY170" fmla="*/ 3500 h 10000"/>
                <a:gd name="connsiteX171" fmla="*/ 3439 w 10000"/>
                <a:gd name="connsiteY171" fmla="*/ 2615 h 10000"/>
                <a:gd name="connsiteX172" fmla="*/ 3467 w 10000"/>
                <a:gd name="connsiteY172" fmla="*/ 897 h 10000"/>
                <a:gd name="connsiteX173" fmla="*/ 3485 w 10000"/>
                <a:gd name="connsiteY173" fmla="*/ 1154 h 10000"/>
                <a:gd name="connsiteX174" fmla="*/ 3503 w 10000"/>
                <a:gd name="connsiteY174" fmla="*/ 3987 h 10000"/>
                <a:gd name="connsiteX175" fmla="*/ 3521 w 10000"/>
                <a:gd name="connsiteY175" fmla="*/ 7577 h 10000"/>
                <a:gd name="connsiteX176" fmla="*/ 3540 w 10000"/>
                <a:gd name="connsiteY176" fmla="*/ 9423 h 10000"/>
                <a:gd name="connsiteX177" fmla="*/ 3558 w 10000"/>
                <a:gd name="connsiteY177" fmla="*/ 9167 h 10000"/>
                <a:gd name="connsiteX178" fmla="*/ 3576 w 10000"/>
                <a:gd name="connsiteY178" fmla="*/ 7872 h 10000"/>
                <a:gd name="connsiteX179" fmla="*/ 3601 w 10000"/>
                <a:gd name="connsiteY179" fmla="*/ 6782 h 10000"/>
                <a:gd name="connsiteX180" fmla="*/ 3620 w 10000"/>
                <a:gd name="connsiteY180" fmla="*/ 5897 h 10000"/>
                <a:gd name="connsiteX181" fmla="*/ 3645 w 10000"/>
                <a:gd name="connsiteY181" fmla="*/ 5410 h 10000"/>
                <a:gd name="connsiteX182" fmla="*/ 3663 w 10000"/>
                <a:gd name="connsiteY182" fmla="*/ 5282 h 10000"/>
                <a:gd name="connsiteX183" fmla="*/ 3681 w 10000"/>
                <a:gd name="connsiteY183" fmla="*/ 5346 h 10000"/>
                <a:gd name="connsiteX184" fmla="*/ 3699 w 10000"/>
                <a:gd name="connsiteY184" fmla="*/ 5038 h 10000"/>
                <a:gd name="connsiteX185" fmla="*/ 3717 w 10000"/>
                <a:gd name="connsiteY185" fmla="*/ 4872 h 10000"/>
                <a:gd name="connsiteX186" fmla="*/ 3746 w 10000"/>
                <a:gd name="connsiteY186" fmla="*/ 4718 h 10000"/>
                <a:gd name="connsiteX187" fmla="*/ 3764 w 10000"/>
                <a:gd name="connsiteY187" fmla="*/ 4936 h 10000"/>
                <a:gd name="connsiteX188" fmla="*/ 3782 w 10000"/>
                <a:gd name="connsiteY188" fmla="*/ 5103 h 10000"/>
                <a:gd name="connsiteX189" fmla="*/ 3800 w 10000"/>
                <a:gd name="connsiteY189" fmla="*/ 5474 h 10000"/>
                <a:gd name="connsiteX190" fmla="*/ 3827 w 10000"/>
                <a:gd name="connsiteY190" fmla="*/ 5410 h 10000"/>
                <a:gd name="connsiteX191" fmla="*/ 3845 w 10000"/>
                <a:gd name="connsiteY191" fmla="*/ 5218 h 10000"/>
                <a:gd name="connsiteX192" fmla="*/ 3863 w 10000"/>
                <a:gd name="connsiteY192" fmla="*/ 5000 h 10000"/>
                <a:gd name="connsiteX193" fmla="*/ 3881 w 10000"/>
                <a:gd name="connsiteY193" fmla="*/ 4872 h 10000"/>
                <a:gd name="connsiteX194" fmla="*/ 3899 w 10000"/>
                <a:gd name="connsiteY194" fmla="*/ 4744 h 10000"/>
                <a:gd name="connsiteX195" fmla="*/ 3924 w 10000"/>
                <a:gd name="connsiteY195" fmla="*/ 4808 h 10000"/>
                <a:gd name="connsiteX196" fmla="*/ 3942 w 10000"/>
                <a:gd name="connsiteY196" fmla="*/ 4782 h 10000"/>
                <a:gd name="connsiteX197" fmla="*/ 3960 w 10000"/>
                <a:gd name="connsiteY197" fmla="*/ 4590 h 10000"/>
                <a:gd name="connsiteX198" fmla="*/ 3978 w 10000"/>
                <a:gd name="connsiteY198" fmla="*/ 4654 h 10000"/>
                <a:gd name="connsiteX199" fmla="*/ 4007 w 10000"/>
                <a:gd name="connsiteY199" fmla="*/ 4782 h 10000"/>
                <a:gd name="connsiteX200" fmla="*/ 4025 w 10000"/>
                <a:gd name="connsiteY200" fmla="*/ 4872 h 10000"/>
                <a:gd name="connsiteX201" fmla="*/ 4043 w 10000"/>
                <a:gd name="connsiteY201" fmla="*/ 4179 h 10000"/>
                <a:gd name="connsiteX202" fmla="*/ 4068 w 10000"/>
                <a:gd name="connsiteY202" fmla="*/ 2423 h 10000"/>
                <a:gd name="connsiteX203" fmla="*/ 4086 w 10000"/>
                <a:gd name="connsiteY203" fmla="*/ 923 h 10000"/>
                <a:gd name="connsiteX204" fmla="*/ 4104 w 10000"/>
                <a:gd name="connsiteY204" fmla="*/ 0 h 10000"/>
                <a:gd name="connsiteX205" fmla="*/ 4122 w 10000"/>
                <a:gd name="connsiteY205" fmla="*/ 1051 h 10000"/>
                <a:gd name="connsiteX206" fmla="*/ 4140 w 10000"/>
                <a:gd name="connsiteY206" fmla="*/ 4487 h 10000"/>
                <a:gd name="connsiteX207" fmla="*/ 4158 w 10000"/>
                <a:gd name="connsiteY207" fmla="*/ 7705 h 10000"/>
                <a:gd name="connsiteX208" fmla="*/ 4185 w 10000"/>
                <a:gd name="connsiteY208" fmla="*/ 9397 h 10000"/>
                <a:gd name="connsiteX209" fmla="*/ 4203 w 10000"/>
                <a:gd name="connsiteY209" fmla="*/ 9397 h 10000"/>
                <a:gd name="connsiteX210" fmla="*/ 4222 w 10000"/>
                <a:gd name="connsiteY210" fmla="*/ 8436 h 10000"/>
                <a:gd name="connsiteX211" fmla="*/ 4251 w 10000"/>
                <a:gd name="connsiteY211" fmla="*/ 7679 h 10000"/>
                <a:gd name="connsiteX212" fmla="*/ 4269 w 10000"/>
                <a:gd name="connsiteY212" fmla="*/ 7231 h 10000"/>
                <a:gd name="connsiteX213" fmla="*/ 4287 w 10000"/>
                <a:gd name="connsiteY213" fmla="*/ 6436 h 10000"/>
                <a:gd name="connsiteX214" fmla="*/ 4305 w 10000"/>
                <a:gd name="connsiteY214" fmla="*/ 5538 h 10000"/>
                <a:gd name="connsiteX215" fmla="*/ 4323 w 10000"/>
                <a:gd name="connsiteY215" fmla="*/ 4872 h 10000"/>
                <a:gd name="connsiteX216" fmla="*/ 4348 w 10000"/>
                <a:gd name="connsiteY216" fmla="*/ 4423 h 10000"/>
                <a:gd name="connsiteX217" fmla="*/ 4366 w 10000"/>
                <a:gd name="connsiteY217" fmla="*/ 4462 h 10000"/>
                <a:gd name="connsiteX218" fmla="*/ 4384 w 10000"/>
                <a:gd name="connsiteY218" fmla="*/ 3885 h 10000"/>
                <a:gd name="connsiteX219" fmla="*/ 4402 w 10000"/>
                <a:gd name="connsiteY219" fmla="*/ 2744 h 10000"/>
                <a:gd name="connsiteX220" fmla="*/ 4420 w 10000"/>
                <a:gd name="connsiteY220" fmla="*/ 1949 h 10000"/>
                <a:gd name="connsiteX221" fmla="*/ 4445 w 10000"/>
                <a:gd name="connsiteY221" fmla="*/ 2897 h 10000"/>
                <a:gd name="connsiteX222" fmla="*/ 4463 w 10000"/>
                <a:gd name="connsiteY222" fmla="*/ 5833 h 10000"/>
                <a:gd name="connsiteX223" fmla="*/ 4492 w 10000"/>
                <a:gd name="connsiteY223" fmla="*/ 8000 h 10000"/>
                <a:gd name="connsiteX224" fmla="*/ 4510 w 10000"/>
                <a:gd name="connsiteY224" fmla="*/ 8090 h 10000"/>
                <a:gd name="connsiteX225" fmla="*/ 4528 w 10000"/>
                <a:gd name="connsiteY225" fmla="*/ 7103 h 10000"/>
                <a:gd name="connsiteX226" fmla="*/ 4546 w 10000"/>
                <a:gd name="connsiteY226" fmla="*/ 6205 h 10000"/>
                <a:gd name="connsiteX227" fmla="*/ 4564 w 10000"/>
                <a:gd name="connsiteY227" fmla="*/ 5641 h 10000"/>
                <a:gd name="connsiteX228" fmla="*/ 4582 w 10000"/>
                <a:gd name="connsiteY228" fmla="*/ 5321 h 10000"/>
                <a:gd name="connsiteX229" fmla="*/ 4609 w 10000"/>
                <a:gd name="connsiteY229" fmla="*/ 5154 h 10000"/>
                <a:gd name="connsiteX230" fmla="*/ 4627 w 10000"/>
                <a:gd name="connsiteY230" fmla="*/ 4872 h 10000"/>
                <a:gd name="connsiteX231" fmla="*/ 4645 w 10000"/>
                <a:gd name="connsiteY231" fmla="*/ 4526 h 10000"/>
                <a:gd name="connsiteX232" fmla="*/ 4674 w 10000"/>
                <a:gd name="connsiteY232" fmla="*/ 4333 h 10000"/>
                <a:gd name="connsiteX233" fmla="*/ 4692 w 10000"/>
                <a:gd name="connsiteY233" fmla="*/ 4115 h 10000"/>
                <a:gd name="connsiteX234" fmla="*/ 4706 w 10000"/>
                <a:gd name="connsiteY234" fmla="*/ 3859 h 10000"/>
                <a:gd name="connsiteX235" fmla="*/ 4725 w 10000"/>
                <a:gd name="connsiteY235" fmla="*/ 3692 h 10000"/>
                <a:gd name="connsiteX236" fmla="*/ 4743 w 10000"/>
                <a:gd name="connsiteY236" fmla="*/ 3603 h 10000"/>
                <a:gd name="connsiteX237" fmla="*/ 4772 w 10000"/>
                <a:gd name="connsiteY237" fmla="*/ 3821 h 10000"/>
                <a:gd name="connsiteX238" fmla="*/ 4790 w 10000"/>
                <a:gd name="connsiteY238" fmla="*/ 4590 h 10000"/>
                <a:gd name="connsiteX239" fmla="*/ 4808 w 10000"/>
                <a:gd name="connsiteY239" fmla="*/ 5103 h 10000"/>
                <a:gd name="connsiteX240" fmla="*/ 4826 w 10000"/>
                <a:gd name="connsiteY240" fmla="*/ 5346 h 10000"/>
                <a:gd name="connsiteX241" fmla="*/ 4851 w 10000"/>
                <a:gd name="connsiteY241" fmla="*/ 5474 h 10000"/>
                <a:gd name="connsiteX242" fmla="*/ 4869 w 10000"/>
                <a:gd name="connsiteY242" fmla="*/ 5538 h 10000"/>
                <a:gd name="connsiteX243" fmla="*/ 4888 w 10000"/>
                <a:gd name="connsiteY243" fmla="*/ 5513 h 10000"/>
                <a:gd name="connsiteX244" fmla="*/ 4906 w 10000"/>
                <a:gd name="connsiteY244" fmla="*/ 5218 h 10000"/>
                <a:gd name="connsiteX245" fmla="*/ 4934 w 10000"/>
                <a:gd name="connsiteY245" fmla="*/ 4744 h 10000"/>
                <a:gd name="connsiteX246" fmla="*/ 4952 w 10000"/>
                <a:gd name="connsiteY246" fmla="*/ 4397 h 10000"/>
                <a:gd name="connsiteX247" fmla="*/ 4970 w 10000"/>
                <a:gd name="connsiteY247" fmla="*/ 3821 h 10000"/>
                <a:gd name="connsiteX248" fmla="*/ 4985 w 10000"/>
                <a:gd name="connsiteY248" fmla="*/ 3372 h 10000"/>
                <a:gd name="connsiteX249" fmla="*/ 5003 w 10000"/>
                <a:gd name="connsiteY249" fmla="*/ 3372 h 10000"/>
                <a:gd name="connsiteX250" fmla="*/ 5022 w 10000"/>
                <a:gd name="connsiteY250" fmla="*/ 3795 h 10000"/>
                <a:gd name="connsiteX251" fmla="*/ 5051 w 10000"/>
                <a:gd name="connsiteY251" fmla="*/ 5192 h 10000"/>
                <a:gd name="connsiteX252" fmla="*/ 5076 w 10000"/>
                <a:gd name="connsiteY252" fmla="*/ 6436 h 10000"/>
                <a:gd name="connsiteX253" fmla="*/ 5094 w 10000"/>
                <a:gd name="connsiteY253" fmla="*/ 7321 h 10000"/>
                <a:gd name="connsiteX254" fmla="*/ 5112 w 10000"/>
                <a:gd name="connsiteY254" fmla="*/ 7359 h 10000"/>
                <a:gd name="connsiteX255" fmla="*/ 5130 w 10000"/>
                <a:gd name="connsiteY255" fmla="*/ 6846 h 10000"/>
                <a:gd name="connsiteX256" fmla="*/ 5148 w 10000"/>
                <a:gd name="connsiteY256" fmla="*/ 6179 h 10000"/>
                <a:gd name="connsiteX257" fmla="*/ 5166 w 10000"/>
                <a:gd name="connsiteY257" fmla="*/ 5897 h 10000"/>
                <a:gd name="connsiteX258" fmla="*/ 5184 w 10000"/>
                <a:gd name="connsiteY258" fmla="*/ 5538 h 10000"/>
                <a:gd name="connsiteX259" fmla="*/ 5213 w 10000"/>
                <a:gd name="connsiteY259" fmla="*/ 4590 h 10000"/>
                <a:gd name="connsiteX260" fmla="*/ 5231 w 10000"/>
                <a:gd name="connsiteY260" fmla="*/ 3064 h 10000"/>
                <a:gd name="connsiteX261" fmla="*/ 5249 w 10000"/>
                <a:gd name="connsiteY261" fmla="*/ 2615 h 10000"/>
                <a:gd name="connsiteX262" fmla="*/ 5275 w 10000"/>
                <a:gd name="connsiteY262" fmla="*/ 3474 h 10000"/>
                <a:gd name="connsiteX263" fmla="*/ 5294 w 10000"/>
                <a:gd name="connsiteY263" fmla="*/ 4359 h 10000"/>
                <a:gd name="connsiteX264" fmla="*/ 5312 w 10000"/>
                <a:gd name="connsiteY264" fmla="*/ 5321 h 10000"/>
                <a:gd name="connsiteX265" fmla="*/ 5330 w 10000"/>
                <a:gd name="connsiteY265" fmla="*/ 7013 h 10000"/>
                <a:gd name="connsiteX266" fmla="*/ 5355 w 10000"/>
                <a:gd name="connsiteY266" fmla="*/ 8179 h 10000"/>
                <a:gd name="connsiteX267" fmla="*/ 5373 w 10000"/>
                <a:gd name="connsiteY267" fmla="*/ 8115 h 10000"/>
                <a:gd name="connsiteX268" fmla="*/ 5391 w 10000"/>
                <a:gd name="connsiteY268" fmla="*/ 7256 h 10000"/>
                <a:gd name="connsiteX269" fmla="*/ 5409 w 10000"/>
                <a:gd name="connsiteY269" fmla="*/ 6269 h 10000"/>
                <a:gd name="connsiteX270" fmla="*/ 5428 w 10000"/>
                <a:gd name="connsiteY270" fmla="*/ 5410 h 10000"/>
                <a:gd name="connsiteX271" fmla="*/ 5446 w 10000"/>
                <a:gd name="connsiteY271" fmla="*/ 4974 h 10000"/>
                <a:gd name="connsiteX272" fmla="*/ 5475 w 10000"/>
                <a:gd name="connsiteY272" fmla="*/ 4551 h 10000"/>
                <a:gd name="connsiteX273" fmla="*/ 5493 w 10000"/>
                <a:gd name="connsiteY273" fmla="*/ 4231 h 10000"/>
                <a:gd name="connsiteX274" fmla="*/ 5511 w 10000"/>
                <a:gd name="connsiteY274" fmla="*/ 3885 h 10000"/>
                <a:gd name="connsiteX275" fmla="*/ 5536 w 10000"/>
                <a:gd name="connsiteY275" fmla="*/ 3667 h 10000"/>
                <a:gd name="connsiteX276" fmla="*/ 5554 w 10000"/>
                <a:gd name="connsiteY276" fmla="*/ 3218 h 10000"/>
                <a:gd name="connsiteX277" fmla="*/ 5572 w 10000"/>
                <a:gd name="connsiteY277" fmla="*/ 3192 h 10000"/>
                <a:gd name="connsiteX278" fmla="*/ 5590 w 10000"/>
                <a:gd name="connsiteY278" fmla="*/ 3731 h 10000"/>
                <a:gd name="connsiteX279" fmla="*/ 5616 w 10000"/>
                <a:gd name="connsiteY279" fmla="*/ 4615 h 10000"/>
                <a:gd name="connsiteX280" fmla="*/ 5634 w 10000"/>
                <a:gd name="connsiteY280" fmla="*/ 5321 h 10000"/>
                <a:gd name="connsiteX281" fmla="*/ 5652 w 10000"/>
                <a:gd name="connsiteY281" fmla="*/ 5731 h 10000"/>
                <a:gd name="connsiteX282" fmla="*/ 5681 w 10000"/>
                <a:gd name="connsiteY282" fmla="*/ 6090 h 10000"/>
                <a:gd name="connsiteX283" fmla="*/ 5699 w 10000"/>
                <a:gd name="connsiteY283" fmla="*/ 6026 h 10000"/>
                <a:gd name="connsiteX284" fmla="*/ 5717 w 10000"/>
                <a:gd name="connsiteY284" fmla="*/ 5321 h 10000"/>
                <a:gd name="connsiteX285" fmla="*/ 5735 w 10000"/>
                <a:gd name="connsiteY285" fmla="*/ 4397 h 10000"/>
                <a:gd name="connsiteX286" fmla="*/ 5753 w 10000"/>
                <a:gd name="connsiteY286" fmla="*/ 4077 h 10000"/>
                <a:gd name="connsiteX287" fmla="*/ 5771 w 10000"/>
                <a:gd name="connsiteY287" fmla="*/ 4051 h 10000"/>
                <a:gd name="connsiteX288" fmla="*/ 5796 w 10000"/>
                <a:gd name="connsiteY288" fmla="*/ 4974 h 10000"/>
                <a:gd name="connsiteX289" fmla="*/ 5815 w 10000"/>
                <a:gd name="connsiteY289" fmla="*/ 5897 h 10000"/>
                <a:gd name="connsiteX290" fmla="*/ 5834 w 10000"/>
                <a:gd name="connsiteY290" fmla="*/ 5795 h 10000"/>
                <a:gd name="connsiteX291" fmla="*/ 5852 w 10000"/>
                <a:gd name="connsiteY291" fmla="*/ 5321 h 10000"/>
                <a:gd name="connsiteX292" fmla="*/ 5877 w 10000"/>
                <a:gd name="connsiteY292" fmla="*/ 5064 h 10000"/>
                <a:gd name="connsiteX293" fmla="*/ 5895 w 10000"/>
                <a:gd name="connsiteY293" fmla="*/ 5321 h 10000"/>
                <a:gd name="connsiteX294" fmla="*/ 5913 w 10000"/>
                <a:gd name="connsiteY294" fmla="*/ 5154 h 10000"/>
                <a:gd name="connsiteX295" fmla="*/ 5931 w 10000"/>
                <a:gd name="connsiteY295" fmla="*/ 4936 h 10000"/>
                <a:gd name="connsiteX296" fmla="*/ 5960 w 10000"/>
                <a:gd name="connsiteY296" fmla="*/ 4462 h 10000"/>
                <a:gd name="connsiteX297" fmla="*/ 6094 w 10000"/>
                <a:gd name="connsiteY297" fmla="*/ 4846 h 10000"/>
                <a:gd name="connsiteX298" fmla="*/ 6119 w 10000"/>
                <a:gd name="connsiteY298" fmla="*/ 4487 h 10000"/>
                <a:gd name="connsiteX299" fmla="*/ 6221 w 10000"/>
                <a:gd name="connsiteY299" fmla="*/ 4013 h 10000"/>
                <a:gd name="connsiteX300" fmla="*/ 6239 w 10000"/>
                <a:gd name="connsiteY300" fmla="*/ 3064 h 10000"/>
                <a:gd name="connsiteX301" fmla="*/ 6300 w 10000"/>
                <a:gd name="connsiteY301" fmla="*/ 5923 h 10000"/>
                <a:gd name="connsiteX302" fmla="*/ 6318 w 10000"/>
                <a:gd name="connsiteY302" fmla="*/ 7321 h 10000"/>
                <a:gd name="connsiteX303" fmla="*/ 6337 w 10000"/>
                <a:gd name="connsiteY303" fmla="*/ 7641 h 10000"/>
                <a:gd name="connsiteX304" fmla="*/ 6355 w 10000"/>
                <a:gd name="connsiteY304" fmla="*/ 7359 h 10000"/>
                <a:gd name="connsiteX305" fmla="*/ 6373 w 10000"/>
                <a:gd name="connsiteY305" fmla="*/ 5833 h 10000"/>
                <a:gd name="connsiteX306" fmla="*/ 6482 w 10000"/>
                <a:gd name="connsiteY306" fmla="*/ 6436 h 10000"/>
                <a:gd name="connsiteX307" fmla="*/ 6500 w 10000"/>
                <a:gd name="connsiteY307" fmla="*/ 8628 h 10000"/>
                <a:gd name="connsiteX308" fmla="*/ 6518 w 10000"/>
                <a:gd name="connsiteY308" fmla="*/ 9077 h 10000"/>
                <a:gd name="connsiteX309" fmla="*/ 6543 w 10000"/>
                <a:gd name="connsiteY309" fmla="*/ 8603 h 10000"/>
                <a:gd name="connsiteX310" fmla="*/ 6561 w 10000"/>
                <a:gd name="connsiteY310" fmla="*/ 7679 h 10000"/>
                <a:gd name="connsiteX311" fmla="*/ 6579 w 10000"/>
                <a:gd name="connsiteY311" fmla="*/ 6846 h 10000"/>
                <a:gd name="connsiteX312" fmla="*/ 6597 w 10000"/>
                <a:gd name="connsiteY312" fmla="*/ 6090 h 10000"/>
                <a:gd name="connsiteX313" fmla="*/ 6616 w 10000"/>
                <a:gd name="connsiteY313" fmla="*/ 5128 h 10000"/>
                <a:gd name="connsiteX314" fmla="*/ 6634 w 10000"/>
                <a:gd name="connsiteY314" fmla="*/ 4013 h 10000"/>
                <a:gd name="connsiteX315" fmla="*/ 6985 w 10000"/>
                <a:gd name="connsiteY315" fmla="*/ 5513 h 10000"/>
                <a:gd name="connsiteX316" fmla="*/ 7003 w 10000"/>
                <a:gd name="connsiteY316" fmla="*/ 6051 h 10000"/>
                <a:gd name="connsiteX317" fmla="*/ 7022 w 10000"/>
                <a:gd name="connsiteY317" fmla="*/ 5897 h 10000"/>
                <a:gd name="connsiteX318" fmla="*/ 7040 w 10000"/>
                <a:gd name="connsiteY318" fmla="*/ 5577 h 10000"/>
                <a:gd name="connsiteX319" fmla="*/ 7058 w 10000"/>
                <a:gd name="connsiteY319" fmla="*/ 5321 h 10000"/>
                <a:gd name="connsiteX320" fmla="*/ 7084 w 10000"/>
                <a:gd name="connsiteY320" fmla="*/ 4936 h 10000"/>
                <a:gd name="connsiteX321" fmla="*/ 7102 w 10000"/>
                <a:gd name="connsiteY321" fmla="*/ 4654 h 10000"/>
                <a:gd name="connsiteX322" fmla="*/ 7120 w 10000"/>
                <a:gd name="connsiteY322" fmla="*/ 4526 h 10000"/>
                <a:gd name="connsiteX323" fmla="*/ 7149 w 10000"/>
                <a:gd name="connsiteY323" fmla="*/ 4487 h 10000"/>
                <a:gd name="connsiteX324" fmla="*/ 7167 w 10000"/>
                <a:gd name="connsiteY324" fmla="*/ 4590 h 10000"/>
                <a:gd name="connsiteX325" fmla="*/ 7185 w 10000"/>
                <a:gd name="connsiteY325" fmla="*/ 5218 h 10000"/>
                <a:gd name="connsiteX326" fmla="*/ 7199 w 10000"/>
                <a:gd name="connsiteY326" fmla="*/ 5218 h 10000"/>
                <a:gd name="connsiteX327" fmla="*/ 7217 w 10000"/>
                <a:gd name="connsiteY327" fmla="*/ 4654 h 10000"/>
                <a:gd name="connsiteX328" fmla="*/ 7246 w 10000"/>
                <a:gd name="connsiteY328" fmla="*/ 4423 h 10000"/>
                <a:gd name="connsiteX329" fmla="*/ 7264 w 10000"/>
                <a:gd name="connsiteY329" fmla="*/ 4654 h 10000"/>
                <a:gd name="connsiteX330" fmla="*/ 7282 w 10000"/>
                <a:gd name="connsiteY330" fmla="*/ 5154 h 10000"/>
                <a:gd name="connsiteX331" fmla="*/ 7307 w 10000"/>
                <a:gd name="connsiteY331" fmla="*/ 5731 h 10000"/>
                <a:gd name="connsiteX332" fmla="*/ 7325 w 10000"/>
                <a:gd name="connsiteY332" fmla="*/ 6051 h 10000"/>
                <a:gd name="connsiteX333" fmla="*/ 7343 w 10000"/>
                <a:gd name="connsiteY333" fmla="*/ 5962 h 10000"/>
                <a:gd name="connsiteX334" fmla="*/ 7361 w 10000"/>
                <a:gd name="connsiteY334" fmla="*/ 5897 h 10000"/>
                <a:gd name="connsiteX335" fmla="*/ 7379 w 10000"/>
                <a:gd name="connsiteY335" fmla="*/ 5321 h 10000"/>
                <a:gd name="connsiteX336" fmla="*/ 7398 w 10000"/>
                <a:gd name="connsiteY336" fmla="*/ 4679 h 10000"/>
                <a:gd name="connsiteX337" fmla="*/ 7427 w 10000"/>
                <a:gd name="connsiteY337" fmla="*/ 4115 h 10000"/>
                <a:gd name="connsiteX338" fmla="*/ 7445 w 10000"/>
                <a:gd name="connsiteY338" fmla="*/ 3474 h 10000"/>
                <a:gd name="connsiteX339" fmla="*/ 7463 w 10000"/>
                <a:gd name="connsiteY339" fmla="*/ 3410 h 10000"/>
                <a:gd name="connsiteX340" fmla="*/ 7478 w 10000"/>
                <a:gd name="connsiteY340" fmla="*/ 4808 h 10000"/>
                <a:gd name="connsiteX341" fmla="*/ 7508 w 10000"/>
                <a:gd name="connsiteY341" fmla="*/ 6090 h 10000"/>
                <a:gd name="connsiteX342" fmla="*/ 7526 w 10000"/>
                <a:gd name="connsiteY342" fmla="*/ 5833 h 10000"/>
                <a:gd name="connsiteX343" fmla="*/ 7544 w 10000"/>
                <a:gd name="connsiteY343" fmla="*/ 4359 h 10000"/>
                <a:gd name="connsiteX344" fmla="*/ 7569 w 10000"/>
                <a:gd name="connsiteY344" fmla="*/ 2705 h 10000"/>
                <a:gd name="connsiteX345" fmla="*/ 7587 w 10000"/>
                <a:gd name="connsiteY345" fmla="*/ 1974 h 10000"/>
                <a:gd name="connsiteX346" fmla="*/ 7605 w 10000"/>
                <a:gd name="connsiteY346" fmla="*/ 4013 h 10000"/>
                <a:gd name="connsiteX347" fmla="*/ 7623 w 10000"/>
                <a:gd name="connsiteY347" fmla="*/ 6372 h 10000"/>
                <a:gd name="connsiteX348" fmla="*/ 7641 w 10000"/>
                <a:gd name="connsiteY348" fmla="*/ 7808 h 10000"/>
                <a:gd name="connsiteX349" fmla="*/ 7659 w 10000"/>
                <a:gd name="connsiteY349" fmla="*/ 7577 h 10000"/>
                <a:gd name="connsiteX350" fmla="*/ 7688 w 10000"/>
                <a:gd name="connsiteY350" fmla="*/ 7295 h 10000"/>
                <a:gd name="connsiteX351" fmla="*/ 7706 w 10000"/>
                <a:gd name="connsiteY351" fmla="*/ 7321 h 10000"/>
                <a:gd name="connsiteX352" fmla="*/ 7724 w 10000"/>
                <a:gd name="connsiteY352" fmla="*/ 7551 h 10000"/>
                <a:gd name="connsiteX353" fmla="*/ 7749 w 10000"/>
                <a:gd name="connsiteY353" fmla="*/ 7679 h 10000"/>
                <a:gd name="connsiteX354" fmla="*/ 7767 w 10000"/>
                <a:gd name="connsiteY354" fmla="*/ 7231 h 10000"/>
                <a:gd name="connsiteX355" fmla="*/ 7786 w 10000"/>
                <a:gd name="connsiteY355" fmla="*/ 6526 h 10000"/>
                <a:gd name="connsiteX356" fmla="*/ 7804 w 10000"/>
                <a:gd name="connsiteY356" fmla="*/ 5859 h 10000"/>
                <a:gd name="connsiteX357" fmla="*/ 7830 w 10000"/>
                <a:gd name="connsiteY357" fmla="*/ 5154 h 10000"/>
                <a:gd name="connsiteX358" fmla="*/ 7848 w 10000"/>
                <a:gd name="connsiteY358" fmla="*/ 4615 h 10000"/>
                <a:gd name="connsiteX359" fmla="*/ 7866 w 10000"/>
                <a:gd name="connsiteY359" fmla="*/ 3949 h 10000"/>
                <a:gd name="connsiteX360" fmla="*/ 7884 w 10000"/>
                <a:gd name="connsiteY360" fmla="*/ 3474 h 10000"/>
                <a:gd name="connsiteX361" fmla="*/ 7902 w 10000"/>
                <a:gd name="connsiteY361" fmla="*/ 2936 h 10000"/>
                <a:gd name="connsiteX362" fmla="*/ 7931 w 10000"/>
                <a:gd name="connsiteY362" fmla="*/ 2808 h 10000"/>
                <a:gd name="connsiteX363" fmla="*/ 7949 w 10000"/>
                <a:gd name="connsiteY363" fmla="*/ 3474 h 10000"/>
                <a:gd name="connsiteX364" fmla="*/ 7967 w 10000"/>
                <a:gd name="connsiteY364" fmla="*/ 4462 h 10000"/>
                <a:gd name="connsiteX365" fmla="*/ 7985 w 10000"/>
                <a:gd name="connsiteY365" fmla="*/ 4590 h 10000"/>
                <a:gd name="connsiteX366" fmla="*/ 8010 w 10000"/>
                <a:gd name="connsiteY366" fmla="*/ 4333 h 10000"/>
                <a:gd name="connsiteX367" fmla="*/ 8028 w 10000"/>
                <a:gd name="connsiteY367" fmla="*/ 4295 h 10000"/>
                <a:gd name="connsiteX368" fmla="*/ 8046 w 10000"/>
                <a:gd name="connsiteY368" fmla="*/ 4205 h 10000"/>
                <a:gd name="connsiteX369" fmla="*/ 8065 w 10000"/>
                <a:gd name="connsiteY369" fmla="*/ 3949 h 10000"/>
                <a:gd name="connsiteX370" fmla="*/ 8083 w 10000"/>
                <a:gd name="connsiteY370" fmla="*/ 4654 h 10000"/>
                <a:gd name="connsiteX371" fmla="*/ 8109 w 10000"/>
                <a:gd name="connsiteY371" fmla="*/ 5282 h 10000"/>
                <a:gd name="connsiteX372" fmla="*/ 8127 w 10000"/>
                <a:gd name="connsiteY372" fmla="*/ 6051 h 10000"/>
                <a:gd name="connsiteX373" fmla="*/ 8155 w 10000"/>
                <a:gd name="connsiteY373" fmla="*/ 6718 h 10000"/>
                <a:gd name="connsiteX374" fmla="*/ 8174 w 10000"/>
                <a:gd name="connsiteY374" fmla="*/ 6821 h 10000"/>
                <a:gd name="connsiteX375" fmla="*/ 8192 w 10000"/>
                <a:gd name="connsiteY375" fmla="*/ 6462 h 10000"/>
                <a:gd name="connsiteX376" fmla="*/ 8210 w 10000"/>
                <a:gd name="connsiteY376" fmla="*/ 5321 h 10000"/>
                <a:gd name="connsiteX377" fmla="*/ 8229 w 10000"/>
                <a:gd name="connsiteY377" fmla="*/ 2769 h 10000"/>
                <a:gd name="connsiteX378" fmla="*/ 8247 w 10000"/>
                <a:gd name="connsiteY378" fmla="*/ 1244 h 10000"/>
                <a:gd name="connsiteX379" fmla="*/ 8265 w 10000"/>
                <a:gd name="connsiteY379" fmla="*/ 962 h 10000"/>
                <a:gd name="connsiteX380" fmla="*/ 8290 w 10000"/>
                <a:gd name="connsiteY380" fmla="*/ 3603 h 10000"/>
                <a:gd name="connsiteX381" fmla="*/ 8308 w 10000"/>
                <a:gd name="connsiteY381" fmla="*/ 6846 h 10000"/>
                <a:gd name="connsiteX382" fmla="*/ 8333 w 10000"/>
                <a:gd name="connsiteY382" fmla="*/ 8282 h 10000"/>
                <a:gd name="connsiteX383" fmla="*/ 8351 w 10000"/>
                <a:gd name="connsiteY383" fmla="*/ 8218 h 10000"/>
                <a:gd name="connsiteX384" fmla="*/ 8369 w 10000"/>
                <a:gd name="connsiteY384" fmla="*/ 7679 h 10000"/>
                <a:gd name="connsiteX385" fmla="*/ 8387 w 10000"/>
                <a:gd name="connsiteY385" fmla="*/ 7038 h 10000"/>
                <a:gd name="connsiteX386" fmla="*/ 8405 w 10000"/>
                <a:gd name="connsiteY386" fmla="*/ 6436 h 10000"/>
                <a:gd name="connsiteX387" fmla="*/ 8434 w 10000"/>
                <a:gd name="connsiteY387" fmla="*/ 6115 h 10000"/>
                <a:gd name="connsiteX388" fmla="*/ 8452 w 10000"/>
                <a:gd name="connsiteY388" fmla="*/ 5833 h 10000"/>
                <a:gd name="connsiteX389" fmla="*/ 8470 w 10000"/>
                <a:gd name="connsiteY389" fmla="*/ 5449 h 10000"/>
                <a:gd name="connsiteX390" fmla="*/ 8488 w 10000"/>
                <a:gd name="connsiteY390" fmla="*/ 4872 h 10000"/>
                <a:gd name="connsiteX391" fmla="*/ 8506 w 10000"/>
                <a:gd name="connsiteY391" fmla="*/ 4333 h 10000"/>
                <a:gd name="connsiteX392" fmla="*/ 8532 w 10000"/>
                <a:gd name="connsiteY392" fmla="*/ 3795 h 10000"/>
                <a:gd name="connsiteX393" fmla="*/ 8550 w 10000"/>
                <a:gd name="connsiteY393" fmla="*/ 3538 h 10000"/>
                <a:gd name="connsiteX394" fmla="*/ 8568 w 10000"/>
                <a:gd name="connsiteY394" fmla="*/ 3244 h 10000"/>
                <a:gd name="connsiteX395" fmla="*/ 8593 w 10000"/>
                <a:gd name="connsiteY395" fmla="*/ 3372 h 10000"/>
                <a:gd name="connsiteX396" fmla="*/ 8612 w 10000"/>
                <a:gd name="connsiteY396" fmla="*/ 3244 h 10000"/>
                <a:gd name="connsiteX397" fmla="*/ 8631 w 10000"/>
                <a:gd name="connsiteY397" fmla="*/ 2513 h 10000"/>
                <a:gd name="connsiteX398" fmla="*/ 8649 w 10000"/>
                <a:gd name="connsiteY398" fmla="*/ 2897 h 10000"/>
                <a:gd name="connsiteX399" fmla="*/ 8667 w 10000"/>
                <a:gd name="connsiteY399" fmla="*/ 5128 h 10000"/>
                <a:gd name="connsiteX400" fmla="*/ 8696 w 10000"/>
                <a:gd name="connsiteY400" fmla="*/ 6846 h 10000"/>
                <a:gd name="connsiteX401" fmla="*/ 8714 w 10000"/>
                <a:gd name="connsiteY401" fmla="*/ 7038 h 10000"/>
                <a:gd name="connsiteX402" fmla="*/ 8732 w 10000"/>
                <a:gd name="connsiteY402" fmla="*/ 6821 h 10000"/>
                <a:gd name="connsiteX403" fmla="*/ 8757 w 10000"/>
                <a:gd name="connsiteY403" fmla="*/ 6051 h 10000"/>
                <a:gd name="connsiteX404" fmla="*/ 8775 w 10000"/>
                <a:gd name="connsiteY404" fmla="*/ 4974 h 10000"/>
                <a:gd name="connsiteX405" fmla="*/ 8793 w 10000"/>
                <a:gd name="connsiteY405" fmla="*/ 3885 h 10000"/>
                <a:gd name="connsiteX406" fmla="*/ 8811 w 10000"/>
                <a:gd name="connsiteY406" fmla="*/ 3795 h 10000"/>
                <a:gd name="connsiteX407" fmla="*/ 8829 w 10000"/>
                <a:gd name="connsiteY407" fmla="*/ 4910 h 10000"/>
                <a:gd name="connsiteX408" fmla="*/ 8848 w 10000"/>
                <a:gd name="connsiteY408" fmla="*/ 6590 h 10000"/>
                <a:gd name="connsiteX409" fmla="*/ 8873 w 10000"/>
                <a:gd name="connsiteY409" fmla="*/ 7705 h 10000"/>
                <a:gd name="connsiteX410" fmla="*/ 8891 w 10000"/>
                <a:gd name="connsiteY410" fmla="*/ 7641 h 10000"/>
                <a:gd name="connsiteX411" fmla="*/ 8909 w 10000"/>
                <a:gd name="connsiteY411" fmla="*/ 6974 h 10000"/>
                <a:gd name="connsiteX412" fmla="*/ 8927 w 10000"/>
                <a:gd name="connsiteY412" fmla="*/ 6244 h 10000"/>
                <a:gd name="connsiteX413" fmla="*/ 8956 w 10000"/>
                <a:gd name="connsiteY413" fmla="*/ 5667 h 10000"/>
                <a:gd name="connsiteX414" fmla="*/ 8974 w 10000"/>
                <a:gd name="connsiteY414" fmla="*/ 5282 h 10000"/>
                <a:gd name="connsiteX415" fmla="*/ 8992 w 10000"/>
                <a:gd name="connsiteY415" fmla="*/ 4782 h 10000"/>
                <a:gd name="connsiteX416" fmla="*/ 9010 w 10000"/>
                <a:gd name="connsiteY416" fmla="*/ 3987 h 10000"/>
                <a:gd name="connsiteX417" fmla="*/ 9036 w 10000"/>
                <a:gd name="connsiteY417" fmla="*/ 3244 h 10000"/>
                <a:gd name="connsiteX418" fmla="*/ 9054 w 10000"/>
                <a:gd name="connsiteY418" fmla="*/ 2872 h 10000"/>
                <a:gd name="connsiteX419" fmla="*/ 9072 w 10000"/>
                <a:gd name="connsiteY419" fmla="*/ 2962 h 10000"/>
                <a:gd name="connsiteX420" fmla="*/ 9090 w 10000"/>
                <a:gd name="connsiteY420" fmla="*/ 3667 h 10000"/>
                <a:gd name="connsiteX421" fmla="*/ 9108 w 10000"/>
                <a:gd name="connsiteY421" fmla="*/ 5321 h 10000"/>
                <a:gd name="connsiteX422" fmla="*/ 9137 w 10000"/>
                <a:gd name="connsiteY422" fmla="*/ 6462 h 10000"/>
                <a:gd name="connsiteX423" fmla="*/ 9152 w 10000"/>
                <a:gd name="connsiteY423" fmla="*/ 6051 h 10000"/>
                <a:gd name="connsiteX424" fmla="*/ 9181 w 10000"/>
                <a:gd name="connsiteY424" fmla="*/ 5103 h 10000"/>
                <a:gd name="connsiteX425" fmla="*/ 9199 w 10000"/>
                <a:gd name="connsiteY425" fmla="*/ 4551 h 10000"/>
                <a:gd name="connsiteX426" fmla="*/ 9217 w 10000"/>
                <a:gd name="connsiteY426" fmla="*/ 4974 h 10000"/>
                <a:gd name="connsiteX427" fmla="*/ 9236 w 10000"/>
                <a:gd name="connsiteY427" fmla="*/ 5897 h 10000"/>
                <a:gd name="connsiteX428" fmla="*/ 9254 w 10000"/>
                <a:gd name="connsiteY428" fmla="*/ 6179 h 10000"/>
                <a:gd name="connsiteX429" fmla="*/ 9272 w 10000"/>
                <a:gd name="connsiteY429" fmla="*/ 5667 h 10000"/>
                <a:gd name="connsiteX430" fmla="*/ 9297 w 10000"/>
                <a:gd name="connsiteY430" fmla="*/ 5154 h 10000"/>
                <a:gd name="connsiteX431" fmla="*/ 9315 w 10000"/>
                <a:gd name="connsiteY431" fmla="*/ 4910 h 10000"/>
                <a:gd name="connsiteX432" fmla="*/ 9333 w 10000"/>
                <a:gd name="connsiteY432" fmla="*/ 4718 h 10000"/>
                <a:gd name="connsiteX433" fmla="*/ 9362 w 10000"/>
                <a:gd name="connsiteY433" fmla="*/ 4462 h 10000"/>
                <a:gd name="connsiteX434" fmla="*/ 9380 w 10000"/>
                <a:gd name="connsiteY434" fmla="*/ 4179 h 10000"/>
                <a:gd name="connsiteX435" fmla="*/ 9398 w 10000"/>
                <a:gd name="connsiteY435" fmla="*/ 4115 h 10000"/>
                <a:gd name="connsiteX436" fmla="*/ 9416 w 10000"/>
                <a:gd name="connsiteY436" fmla="*/ 4141 h 10000"/>
                <a:gd name="connsiteX437" fmla="*/ 9431 w 10000"/>
                <a:gd name="connsiteY437" fmla="*/ 4462 h 10000"/>
                <a:gd name="connsiteX438" fmla="*/ 9460 w 10000"/>
                <a:gd name="connsiteY438" fmla="*/ 4782 h 10000"/>
                <a:gd name="connsiteX439" fmla="*/ 9478 w 10000"/>
                <a:gd name="connsiteY439" fmla="*/ 5410 h 10000"/>
                <a:gd name="connsiteX440" fmla="*/ 9496 w 10000"/>
                <a:gd name="connsiteY440" fmla="*/ 6090 h 10000"/>
                <a:gd name="connsiteX441" fmla="*/ 9514 w 10000"/>
                <a:gd name="connsiteY441" fmla="*/ 6308 h 10000"/>
                <a:gd name="connsiteX442" fmla="*/ 9532 w 10000"/>
                <a:gd name="connsiteY442" fmla="*/ 6026 h 10000"/>
                <a:gd name="connsiteX443" fmla="*/ 9558 w 10000"/>
                <a:gd name="connsiteY443" fmla="*/ 5321 h 10000"/>
                <a:gd name="connsiteX444" fmla="*/ 9576 w 10000"/>
                <a:gd name="connsiteY444" fmla="*/ 4936 h 10000"/>
                <a:gd name="connsiteX445" fmla="*/ 9594 w 10000"/>
                <a:gd name="connsiteY445" fmla="*/ 4782 h 10000"/>
                <a:gd name="connsiteX446" fmla="*/ 9623 w 10000"/>
                <a:gd name="connsiteY446" fmla="*/ 5000 h 10000"/>
                <a:gd name="connsiteX447" fmla="*/ 9641 w 10000"/>
                <a:gd name="connsiteY447" fmla="*/ 5218 h 10000"/>
                <a:gd name="connsiteX448" fmla="*/ 9659 w 10000"/>
                <a:gd name="connsiteY448" fmla="*/ 5192 h 10000"/>
                <a:gd name="connsiteX449" fmla="*/ 9677 w 10000"/>
                <a:gd name="connsiteY449" fmla="*/ 5346 h 10000"/>
                <a:gd name="connsiteX450" fmla="*/ 9695 w 10000"/>
                <a:gd name="connsiteY450" fmla="*/ 5128 h 10000"/>
                <a:gd name="connsiteX451" fmla="*/ 9720 w 10000"/>
                <a:gd name="connsiteY451" fmla="*/ 4974 h 10000"/>
                <a:gd name="connsiteX452" fmla="*/ 9739 w 10000"/>
                <a:gd name="connsiteY452" fmla="*/ 4936 h 10000"/>
                <a:gd name="connsiteX453" fmla="*/ 9764 w 10000"/>
                <a:gd name="connsiteY453" fmla="*/ 5000 h 10000"/>
                <a:gd name="connsiteX454" fmla="*/ 9782 w 10000"/>
                <a:gd name="connsiteY454" fmla="*/ 4872 h 10000"/>
                <a:gd name="connsiteX455" fmla="*/ 9800 w 10000"/>
                <a:gd name="connsiteY455" fmla="*/ 4679 h 10000"/>
                <a:gd name="connsiteX456" fmla="*/ 9819 w 10000"/>
                <a:gd name="connsiteY456" fmla="*/ 4744 h 10000"/>
                <a:gd name="connsiteX457" fmla="*/ 9837 w 10000"/>
                <a:gd name="connsiteY457" fmla="*/ 4974 h 10000"/>
                <a:gd name="connsiteX458" fmla="*/ 9902 w 10000"/>
                <a:gd name="connsiteY458" fmla="*/ 4654 h 10000"/>
                <a:gd name="connsiteX459" fmla="*/ 9920 w 10000"/>
                <a:gd name="connsiteY459" fmla="*/ 4397 h 10000"/>
                <a:gd name="connsiteX460" fmla="*/ 9938 w 10000"/>
                <a:gd name="connsiteY460" fmla="*/ 4590 h 10000"/>
                <a:gd name="connsiteX461" fmla="*/ 9982 w 10000"/>
                <a:gd name="connsiteY461" fmla="*/ 4744 h 10000"/>
                <a:gd name="connsiteX462" fmla="*/ 10000 w 10000"/>
                <a:gd name="connsiteY462" fmla="*/ 4782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7 w 10000"/>
                <a:gd name="connsiteY11" fmla="*/ 6333 h 10000"/>
                <a:gd name="connsiteX12" fmla="*/ 246 w 10000"/>
                <a:gd name="connsiteY12" fmla="*/ 6115 h 10000"/>
                <a:gd name="connsiteX13" fmla="*/ 261 w 10000"/>
                <a:gd name="connsiteY13" fmla="*/ 5667 h 10000"/>
                <a:gd name="connsiteX14" fmla="*/ 280 w 10000"/>
                <a:gd name="connsiteY14" fmla="*/ 5385 h 10000"/>
                <a:gd name="connsiteX15" fmla="*/ 298 w 10000"/>
                <a:gd name="connsiteY15" fmla="*/ 4872 h 10000"/>
                <a:gd name="connsiteX16" fmla="*/ 316 w 10000"/>
                <a:gd name="connsiteY16" fmla="*/ 4013 h 10000"/>
                <a:gd name="connsiteX17" fmla="*/ 345 w 10000"/>
                <a:gd name="connsiteY17" fmla="*/ 3795 h 10000"/>
                <a:gd name="connsiteX18" fmla="*/ 363 w 10000"/>
                <a:gd name="connsiteY18" fmla="*/ 3859 h 10000"/>
                <a:gd name="connsiteX19" fmla="*/ 381 w 10000"/>
                <a:gd name="connsiteY19" fmla="*/ 4115 h 10000"/>
                <a:gd name="connsiteX20" fmla="*/ 406 w 10000"/>
                <a:gd name="connsiteY20" fmla="*/ 4872 h 10000"/>
                <a:gd name="connsiteX21" fmla="*/ 424 w 10000"/>
                <a:gd name="connsiteY21" fmla="*/ 5513 h 10000"/>
                <a:gd name="connsiteX22" fmla="*/ 442 w 10000"/>
                <a:gd name="connsiteY22" fmla="*/ 5513 h 10000"/>
                <a:gd name="connsiteX23" fmla="*/ 460 w 10000"/>
                <a:gd name="connsiteY23" fmla="*/ 5641 h 10000"/>
                <a:gd name="connsiteX24" fmla="*/ 478 w 10000"/>
                <a:gd name="connsiteY24" fmla="*/ 5705 h 10000"/>
                <a:gd name="connsiteX25" fmla="*/ 496 w 10000"/>
                <a:gd name="connsiteY25" fmla="*/ 5833 h 10000"/>
                <a:gd name="connsiteX26" fmla="*/ 525 w 10000"/>
                <a:gd name="connsiteY26" fmla="*/ 5731 h 10000"/>
                <a:gd name="connsiteX27" fmla="*/ 540 w 10000"/>
                <a:gd name="connsiteY27" fmla="*/ 5321 h 10000"/>
                <a:gd name="connsiteX28" fmla="*/ 558 w 10000"/>
                <a:gd name="connsiteY28" fmla="*/ 4974 h 10000"/>
                <a:gd name="connsiteX29" fmla="*/ 586 w 10000"/>
                <a:gd name="connsiteY29" fmla="*/ 4526 h 10000"/>
                <a:gd name="connsiteX30" fmla="*/ 605 w 10000"/>
                <a:gd name="connsiteY30" fmla="*/ 4051 h 10000"/>
                <a:gd name="connsiteX31" fmla="*/ 623 w 10000"/>
                <a:gd name="connsiteY31" fmla="*/ 3372 h 10000"/>
                <a:gd name="connsiteX32" fmla="*/ 642 w 10000"/>
                <a:gd name="connsiteY32" fmla="*/ 3026 h 10000"/>
                <a:gd name="connsiteX33" fmla="*/ 667 w 10000"/>
                <a:gd name="connsiteY33" fmla="*/ 3282 h 10000"/>
                <a:gd name="connsiteX34" fmla="*/ 685 w 10000"/>
                <a:gd name="connsiteY34" fmla="*/ 4551 h 10000"/>
                <a:gd name="connsiteX35" fmla="*/ 703 w 10000"/>
                <a:gd name="connsiteY35" fmla="*/ 6090 h 10000"/>
                <a:gd name="connsiteX36" fmla="*/ 721 w 10000"/>
                <a:gd name="connsiteY36" fmla="*/ 7256 h 10000"/>
                <a:gd name="connsiteX37" fmla="*/ 739 w 10000"/>
                <a:gd name="connsiteY37" fmla="*/ 7449 h 10000"/>
                <a:gd name="connsiteX38" fmla="*/ 768 w 10000"/>
                <a:gd name="connsiteY38" fmla="*/ 7077 h 10000"/>
                <a:gd name="connsiteX39" fmla="*/ 786 w 10000"/>
                <a:gd name="connsiteY39" fmla="*/ 5603 h 10000"/>
                <a:gd name="connsiteX40" fmla="*/ 800 w 10000"/>
                <a:gd name="connsiteY40" fmla="*/ 3282 h 10000"/>
                <a:gd name="connsiteX41" fmla="*/ 818 w 10000"/>
                <a:gd name="connsiteY41" fmla="*/ 1308 h 10000"/>
                <a:gd name="connsiteX42" fmla="*/ 848 w 10000"/>
                <a:gd name="connsiteY42" fmla="*/ 962 h 10000"/>
                <a:gd name="connsiteX43" fmla="*/ 866 w 10000"/>
                <a:gd name="connsiteY43" fmla="*/ 3282 h 10000"/>
                <a:gd name="connsiteX44" fmla="*/ 884 w 10000"/>
                <a:gd name="connsiteY44" fmla="*/ 7744 h 10000"/>
                <a:gd name="connsiteX45" fmla="*/ 902 w 10000"/>
                <a:gd name="connsiteY45" fmla="*/ 10000 h 10000"/>
                <a:gd name="connsiteX46" fmla="*/ 920 w 10000"/>
                <a:gd name="connsiteY46" fmla="*/ 8821 h 10000"/>
                <a:gd name="connsiteX47" fmla="*/ 946 w 10000"/>
                <a:gd name="connsiteY47" fmla="*/ 6564 h 10000"/>
                <a:gd name="connsiteX48" fmla="*/ 964 w 10000"/>
                <a:gd name="connsiteY48" fmla="*/ 5064 h 10000"/>
                <a:gd name="connsiteX49" fmla="*/ 992 w 10000"/>
                <a:gd name="connsiteY49" fmla="*/ 4744 h 10000"/>
                <a:gd name="connsiteX50" fmla="*/ 1011 w 10000"/>
                <a:gd name="connsiteY50" fmla="*/ 5000 h 10000"/>
                <a:gd name="connsiteX51" fmla="*/ 1030 w 10000"/>
                <a:gd name="connsiteY51" fmla="*/ 5513 h 10000"/>
                <a:gd name="connsiteX52" fmla="*/ 1048 w 10000"/>
                <a:gd name="connsiteY52" fmla="*/ 5641 h 10000"/>
                <a:gd name="connsiteX53" fmla="*/ 1066 w 10000"/>
                <a:gd name="connsiteY53" fmla="*/ 5577 h 10000"/>
                <a:gd name="connsiteX54" fmla="*/ 1080 w 10000"/>
                <a:gd name="connsiteY54" fmla="*/ 5346 h 10000"/>
                <a:gd name="connsiteX55" fmla="*/ 1098 w 10000"/>
                <a:gd name="connsiteY55" fmla="*/ 4936 h 10000"/>
                <a:gd name="connsiteX56" fmla="*/ 1127 w 10000"/>
                <a:gd name="connsiteY56" fmla="*/ 3756 h 10000"/>
                <a:gd name="connsiteX57" fmla="*/ 1145 w 10000"/>
                <a:gd name="connsiteY57" fmla="*/ 3372 h 10000"/>
                <a:gd name="connsiteX58" fmla="*/ 1170 w 10000"/>
                <a:gd name="connsiteY58" fmla="*/ 3346 h 10000"/>
                <a:gd name="connsiteX59" fmla="*/ 1188 w 10000"/>
                <a:gd name="connsiteY59" fmla="*/ 3372 h 10000"/>
                <a:gd name="connsiteX60" fmla="*/ 1206 w 10000"/>
                <a:gd name="connsiteY60" fmla="*/ 4333 h 10000"/>
                <a:gd name="connsiteX61" fmla="*/ 1224 w 10000"/>
                <a:gd name="connsiteY61" fmla="*/ 5346 h 10000"/>
                <a:gd name="connsiteX62" fmla="*/ 1242 w 10000"/>
                <a:gd name="connsiteY62" fmla="*/ 6308 h 10000"/>
                <a:gd name="connsiteX63" fmla="*/ 1271 w 10000"/>
                <a:gd name="connsiteY63" fmla="*/ 6885 h 10000"/>
                <a:gd name="connsiteX64" fmla="*/ 1289 w 10000"/>
                <a:gd name="connsiteY64" fmla="*/ 7077 h 10000"/>
                <a:gd name="connsiteX65" fmla="*/ 1307 w 10000"/>
                <a:gd name="connsiteY65" fmla="*/ 6564 h 10000"/>
                <a:gd name="connsiteX66" fmla="*/ 1325 w 10000"/>
                <a:gd name="connsiteY66" fmla="*/ 6244 h 10000"/>
                <a:gd name="connsiteX67" fmla="*/ 1343 w 10000"/>
                <a:gd name="connsiteY67" fmla="*/ 5897 h 10000"/>
                <a:gd name="connsiteX68" fmla="*/ 1369 w 10000"/>
                <a:gd name="connsiteY68" fmla="*/ 5192 h 10000"/>
                <a:gd name="connsiteX69" fmla="*/ 1387 w 10000"/>
                <a:gd name="connsiteY69" fmla="*/ 4359 h 10000"/>
                <a:gd name="connsiteX70" fmla="*/ 1407 w 10000"/>
                <a:gd name="connsiteY70" fmla="*/ 3628 h 10000"/>
                <a:gd name="connsiteX71" fmla="*/ 1432 w 10000"/>
                <a:gd name="connsiteY71" fmla="*/ 3064 h 10000"/>
                <a:gd name="connsiteX72" fmla="*/ 1450 w 10000"/>
                <a:gd name="connsiteY72" fmla="*/ 3500 h 10000"/>
                <a:gd name="connsiteX73" fmla="*/ 1468 w 10000"/>
                <a:gd name="connsiteY73" fmla="*/ 4423 h 10000"/>
                <a:gd name="connsiteX74" fmla="*/ 1486 w 10000"/>
                <a:gd name="connsiteY74" fmla="*/ 4910 h 10000"/>
                <a:gd name="connsiteX75" fmla="*/ 1504 w 10000"/>
                <a:gd name="connsiteY75" fmla="*/ 4333 h 10000"/>
                <a:gd name="connsiteX76" fmla="*/ 1533 w 10000"/>
                <a:gd name="connsiteY76" fmla="*/ 3154 h 10000"/>
                <a:gd name="connsiteX77" fmla="*/ 1551 w 10000"/>
                <a:gd name="connsiteY77" fmla="*/ 2513 h 10000"/>
                <a:gd name="connsiteX78" fmla="*/ 1569 w 10000"/>
                <a:gd name="connsiteY78" fmla="*/ 3564 h 10000"/>
                <a:gd name="connsiteX79" fmla="*/ 1594 w 10000"/>
                <a:gd name="connsiteY79" fmla="*/ 5385 h 10000"/>
                <a:gd name="connsiteX80" fmla="*/ 1612 w 10000"/>
                <a:gd name="connsiteY80" fmla="*/ 6308 h 10000"/>
                <a:gd name="connsiteX81" fmla="*/ 1630 w 10000"/>
                <a:gd name="connsiteY81" fmla="*/ 5731 h 10000"/>
                <a:gd name="connsiteX82" fmla="*/ 1648 w 10000"/>
                <a:gd name="connsiteY82" fmla="*/ 5346 h 10000"/>
                <a:gd name="connsiteX83" fmla="*/ 1666 w 10000"/>
                <a:gd name="connsiteY83" fmla="*/ 5513 h 10000"/>
                <a:gd name="connsiteX84" fmla="*/ 1684 w 10000"/>
                <a:gd name="connsiteY84" fmla="*/ 5667 h 10000"/>
                <a:gd name="connsiteX85" fmla="*/ 1710 w 10000"/>
                <a:gd name="connsiteY85" fmla="*/ 6308 h 10000"/>
                <a:gd name="connsiteX86" fmla="*/ 1728 w 10000"/>
                <a:gd name="connsiteY86" fmla="*/ 6462 h 10000"/>
                <a:gd name="connsiteX87" fmla="*/ 1746 w 10000"/>
                <a:gd name="connsiteY87" fmla="*/ 6051 h 10000"/>
                <a:gd name="connsiteX88" fmla="*/ 1764 w 10000"/>
                <a:gd name="connsiteY88" fmla="*/ 5513 h 10000"/>
                <a:gd name="connsiteX89" fmla="*/ 1793 w 10000"/>
                <a:gd name="connsiteY89" fmla="*/ 5385 h 10000"/>
                <a:gd name="connsiteX90" fmla="*/ 1812 w 10000"/>
                <a:gd name="connsiteY90" fmla="*/ 5449 h 10000"/>
                <a:gd name="connsiteX91" fmla="*/ 1830 w 10000"/>
                <a:gd name="connsiteY91" fmla="*/ 5513 h 10000"/>
                <a:gd name="connsiteX92" fmla="*/ 1855 w 10000"/>
                <a:gd name="connsiteY92" fmla="*/ 5192 h 10000"/>
                <a:gd name="connsiteX93" fmla="*/ 1873 w 10000"/>
                <a:gd name="connsiteY93" fmla="*/ 4397 h 10000"/>
                <a:gd name="connsiteX94" fmla="*/ 1891 w 10000"/>
                <a:gd name="connsiteY94" fmla="*/ 4295 h 10000"/>
                <a:gd name="connsiteX95" fmla="*/ 1909 w 10000"/>
                <a:gd name="connsiteY95" fmla="*/ 4526 h 10000"/>
                <a:gd name="connsiteX96" fmla="*/ 1927 w 10000"/>
                <a:gd name="connsiteY96" fmla="*/ 5385 h 10000"/>
                <a:gd name="connsiteX97" fmla="*/ 1946 w 10000"/>
                <a:gd name="connsiteY97" fmla="*/ 6590 h 10000"/>
                <a:gd name="connsiteX98" fmla="*/ 1964 w 10000"/>
                <a:gd name="connsiteY98" fmla="*/ 6949 h 10000"/>
                <a:gd name="connsiteX99" fmla="*/ 1990 w 10000"/>
                <a:gd name="connsiteY99" fmla="*/ 6141 h 10000"/>
                <a:gd name="connsiteX100" fmla="*/ 2018 w 10000"/>
                <a:gd name="connsiteY100" fmla="*/ 5346 h 10000"/>
                <a:gd name="connsiteX101" fmla="*/ 2036 w 10000"/>
                <a:gd name="connsiteY101" fmla="*/ 5154 h 10000"/>
                <a:gd name="connsiteX102" fmla="*/ 2054 w 10000"/>
                <a:gd name="connsiteY102" fmla="*/ 5641 h 10000"/>
                <a:gd name="connsiteX103" fmla="*/ 2072 w 10000"/>
                <a:gd name="connsiteY103" fmla="*/ 5795 h 10000"/>
                <a:gd name="connsiteX104" fmla="*/ 2091 w 10000"/>
                <a:gd name="connsiteY104" fmla="*/ 5731 h 10000"/>
                <a:gd name="connsiteX105" fmla="*/ 2109 w 10000"/>
                <a:gd name="connsiteY105" fmla="*/ 5346 h 10000"/>
                <a:gd name="connsiteX106" fmla="*/ 2134 w 10000"/>
                <a:gd name="connsiteY106" fmla="*/ 4910 h 10000"/>
                <a:gd name="connsiteX107" fmla="*/ 2152 w 10000"/>
                <a:gd name="connsiteY107" fmla="*/ 4615 h 10000"/>
                <a:gd name="connsiteX108" fmla="*/ 2170 w 10000"/>
                <a:gd name="connsiteY108" fmla="*/ 4462 h 10000"/>
                <a:gd name="connsiteX109" fmla="*/ 2195 w 10000"/>
                <a:gd name="connsiteY109" fmla="*/ 4423 h 10000"/>
                <a:gd name="connsiteX110" fmla="*/ 2214 w 10000"/>
                <a:gd name="connsiteY110" fmla="*/ 4397 h 10000"/>
                <a:gd name="connsiteX111" fmla="*/ 2232 w 10000"/>
                <a:gd name="connsiteY111" fmla="*/ 4179 h 10000"/>
                <a:gd name="connsiteX112" fmla="*/ 2250 w 10000"/>
                <a:gd name="connsiteY112" fmla="*/ 3731 h 10000"/>
                <a:gd name="connsiteX113" fmla="*/ 2268 w 10000"/>
                <a:gd name="connsiteY113" fmla="*/ 3000 h 10000"/>
                <a:gd name="connsiteX114" fmla="*/ 2297 w 10000"/>
                <a:gd name="connsiteY114" fmla="*/ 2513 h 10000"/>
                <a:gd name="connsiteX115" fmla="*/ 2315 w 10000"/>
                <a:gd name="connsiteY115" fmla="*/ 3026 h 10000"/>
                <a:gd name="connsiteX116" fmla="*/ 2333 w 10000"/>
                <a:gd name="connsiteY116" fmla="*/ 4590 h 10000"/>
                <a:gd name="connsiteX117" fmla="*/ 2351 w 10000"/>
                <a:gd name="connsiteY117" fmla="*/ 6397 h 10000"/>
                <a:gd name="connsiteX118" fmla="*/ 2369 w 10000"/>
                <a:gd name="connsiteY118" fmla="*/ 7192 h 10000"/>
                <a:gd name="connsiteX119" fmla="*/ 2395 w 10000"/>
                <a:gd name="connsiteY119" fmla="*/ 6910 h 10000"/>
                <a:gd name="connsiteX120" fmla="*/ 2413 w 10000"/>
                <a:gd name="connsiteY120" fmla="*/ 6179 h 10000"/>
                <a:gd name="connsiteX121" fmla="*/ 2431 w 10000"/>
                <a:gd name="connsiteY121" fmla="*/ 4936 h 10000"/>
                <a:gd name="connsiteX122" fmla="*/ 2459 w 10000"/>
                <a:gd name="connsiteY122" fmla="*/ 3603 h 10000"/>
                <a:gd name="connsiteX123" fmla="*/ 2474 w 10000"/>
                <a:gd name="connsiteY123" fmla="*/ 2872 h 10000"/>
                <a:gd name="connsiteX124" fmla="*/ 2492 w 10000"/>
                <a:gd name="connsiteY124" fmla="*/ 2231 h 10000"/>
                <a:gd name="connsiteX125" fmla="*/ 2511 w 10000"/>
                <a:gd name="connsiteY125" fmla="*/ 3064 h 10000"/>
                <a:gd name="connsiteX126" fmla="*/ 2529 w 10000"/>
                <a:gd name="connsiteY126" fmla="*/ 5577 h 10000"/>
                <a:gd name="connsiteX127" fmla="*/ 2558 w 10000"/>
                <a:gd name="connsiteY127" fmla="*/ 7359 h 10000"/>
                <a:gd name="connsiteX128" fmla="*/ 2576 w 10000"/>
                <a:gd name="connsiteY128" fmla="*/ 7128 h 10000"/>
                <a:gd name="connsiteX129" fmla="*/ 2601 w 10000"/>
                <a:gd name="connsiteY129" fmla="*/ 6372 h 10000"/>
                <a:gd name="connsiteX130" fmla="*/ 2620 w 10000"/>
                <a:gd name="connsiteY130" fmla="*/ 5538 h 10000"/>
                <a:gd name="connsiteX131" fmla="*/ 2638 w 10000"/>
                <a:gd name="connsiteY131" fmla="*/ 4654 h 10000"/>
                <a:gd name="connsiteX132" fmla="*/ 2656 w 10000"/>
                <a:gd name="connsiteY132" fmla="*/ 3987 h 10000"/>
                <a:gd name="connsiteX133" fmla="*/ 2674 w 10000"/>
                <a:gd name="connsiteY133" fmla="*/ 3410 h 10000"/>
                <a:gd name="connsiteX134" fmla="*/ 2692 w 10000"/>
                <a:gd name="connsiteY134" fmla="*/ 3885 h 10000"/>
                <a:gd name="connsiteX135" fmla="*/ 2710 w 10000"/>
                <a:gd name="connsiteY135" fmla="*/ 5987 h 10000"/>
                <a:gd name="connsiteX136" fmla="*/ 2739 w 10000"/>
                <a:gd name="connsiteY136" fmla="*/ 7679 h 10000"/>
                <a:gd name="connsiteX137" fmla="*/ 2754 w 10000"/>
                <a:gd name="connsiteY137" fmla="*/ 7641 h 10000"/>
                <a:gd name="connsiteX138" fmla="*/ 2772 w 10000"/>
                <a:gd name="connsiteY138" fmla="*/ 7103 h 10000"/>
                <a:gd name="connsiteX139" fmla="*/ 2790 w 10000"/>
                <a:gd name="connsiteY139" fmla="*/ 6500 h 10000"/>
                <a:gd name="connsiteX140" fmla="*/ 2819 w 10000"/>
                <a:gd name="connsiteY140" fmla="*/ 5962 h 10000"/>
                <a:gd name="connsiteX141" fmla="*/ 2837 w 10000"/>
                <a:gd name="connsiteY141" fmla="*/ 5321 h 10000"/>
                <a:gd name="connsiteX142" fmla="*/ 2855 w 10000"/>
                <a:gd name="connsiteY142" fmla="*/ 4744 h 10000"/>
                <a:gd name="connsiteX143" fmla="*/ 2880 w 10000"/>
                <a:gd name="connsiteY143" fmla="*/ 4051 h 10000"/>
                <a:gd name="connsiteX144" fmla="*/ 2898 w 10000"/>
                <a:gd name="connsiteY144" fmla="*/ 3372 h 10000"/>
                <a:gd name="connsiteX145" fmla="*/ 2916 w 10000"/>
                <a:gd name="connsiteY145" fmla="*/ 3667 h 10000"/>
                <a:gd name="connsiteX146" fmla="*/ 2934 w 10000"/>
                <a:gd name="connsiteY146" fmla="*/ 4295 h 10000"/>
                <a:gd name="connsiteX147" fmla="*/ 2952 w 10000"/>
                <a:gd name="connsiteY147" fmla="*/ 4808 h 10000"/>
                <a:gd name="connsiteX148" fmla="*/ 2970 w 10000"/>
                <a:gd name="connsiteY148" fmla="*/ 5667 h 10000"/>
                <a:gd name="connsiteX149" fmla="*/ 2999 w 10000"/>
                <a:gd name="connsiteY149" fmla="*/ 6205 h 10000"/>
                <a:gd name="connsiteX150" fmla="*/ 3018 w 10000"/>
                <a:gd name="connsiteY150" fmla="*/ 6141 h 10000"/>
                <a:gd name="connsiteX151" fmla="*/ 3032 w 10000"/>
                <a:gd name="connsiteY151" fmla="*/ 5705 h 10000"/>
                <a:gd name="connsiteX152" fmla="*/ 3062 w 10000"/>
                <a:gd name="connsiteY152" fmla="*/ 5154 h 10000"/>
                <a:gd name="connsiteX153" fmla="*/ 3080 w 10000"/>
                <a:gd name="connsiteY153" fmla="*/ 4526 h 10000"/>
                <a:gd name="connsiteX154" fmla="*/ 3098 w 10000"/>
                <a:gd name="connsiteY154" fmla="*/ 4590 h 10000"/>
                <a:gd name="connsiteX155" fmla="*/ 3116 w 10000"/>
                <a:gd name="connsiteY155" fmla="*/ 5321 h 10000"/>
                <a:gd name="connsiteX156" fmla="*/ 3142 w 10000"/>
                <a:gd name="connsiteY156" fmla="*/ 5962 h 10000"/>
                <a:gd name="connsiteX157" fmla="*/ 3160 w 10000"/>
                <a:gd name="connsiteY157" fmla="*/ 5859 h 10000"/>
                <a:gd name="connsiteX158" fmla="*/ 3178 w 10000"/>
                <a:gd name="connsiteY158" fmla="*/ 5064 h 10000"/>
                <a:gd name="connsiteX159" fmla="*/ 3196 w 10000"/>
                <a:gd name="connsiteY159" fmla="*/ 4359 h 10000"/>
                <a:gd name="connsiteX160" fmla="*/ 3225 w 10000"/>
                <a:gd name="connsiteY160" fmla="*/ 4013 h 10000"/>
                <a:gd name="connsiteX161" fmla="*/ 3243 w 10000"/>
                <a:gd name="connsiteY161" fmla="*/ 4333 h 10000"/>
                <a:gd name="connsiteX162" fmla="*/ 3261 w 10000"/>
                <a:gd name="connsiteY162" fmla="*/ 4936 h 10000"/>
                <a:gd name="connsiteX163" fmla="*/ 3279 w 10000"/>
                <a:gd name="connsiteY163" fmla="*/ 5603 h 10000"/>
                <a:gd name="connsiteX164" fmla="*/ 3297 w 10000"/>
                <a:gd name="connsiteY164" fmla="*/ 5705 h 10000"/>
                <a:gd name="connsiteX165" fmla="*/ 3322 w 10000"/>
                <a:gd name="connsiteY165" fmla="*/ 5449 h 10000"/>
                <a:gd name="connsiteX166" fmla="*/ 3340 w 10000"/>
                <a:gd name="connsiteY166" fmla="*/ 5103 h 10000"/>
                <a:gd name="connsiteX167" fmla="*/ 3358 w 10000"/>
                <a:gd name="connsiteY167" fmla="*/ 4359 h 10000"/>
                <a:gd name="connsiteX168" fmla="*/ 3376 w 10000"/>
                <a:gd name="connsiteY168" fmla="*/ 3731 h 10000"/>
                <a:gd name="connsiteX169" fmla="*/ 3394 w 10000"/>
                <a:gd name="connsiteY169" fmla="*/ 3923 h 10000"/>
                <a:gd name="connsiteX170" fmla="*/ 3420 w 10000"/>
                <a:gd name="connsiteY170" fmla="*/ 3500 h 10000"/>
                <a:gd name="connsiteX171" fmla="*/ 3439 w 10000"/>
                <a:gd name="connsiteY171" fmla="*/ 2615 h 10000"/>
                <a:gd name="connsiteX172" fmla="*/ 3467 w 10000"/>
                <a:gd name="connsiteY172" fmla="*/ 897 h 10000"/>
                <a:gd name="connsiteX173" fmla="*/ 3485 w 10000"/>
                <a:gd name="connsiteY173" fmla="*/ 1154 h 10000"/>
                <a:gd name="connsiteX174" fmla="*/ 3503 w 10000"/>
                <a:gd name="connsiteY174" fmla="*/ 3987 h 10000"/>
                <a:gd name="connsiteX175" fmla="*/ 3521 w 10000"/>
                <a:gd name="connsiteY175" fmla="*/ 7577 h 10000"/>
                <a:gd name="connsiteX176" fmla="*/ 3540 w 10000"/>
                <a:gd name="connsiteY176" fmla="*/ 9423 h 10000"/>
                <a:gd name="connsiteX177" fmla="*/ 3558 w 10000"/>
                <a:gd name="connsiteY177" fmla="*/ 9167 h 10000"/>
                <a:gd name="connsiteX178" fmla="*/ 3576 w 10000"/>
                <a:gd name="connsiteY178" fmla="*/ 7872 h 10000"/>
                <a:gd name="connsiteX179" fmla="*/ 3601 w 10000"/>
                <a:gd name="connsiteY179" fmla="*/ 6782 h 10000"/>
                <a:gd name="connsiteX180" fmla="*/ 3620 w 10000"/>
                <a:gd name="connsiteY180" fmla="*/ 5897 h 10000"/>
                <a:gd name="connsiteX181" fmla="*/ 3645 w 10000"/>
                <a:gd name="connsiteY181" fmla="*/ 5410 h 10000"/>
                <a:gd name="connsiteX182" fmla="*/ 3663 w 10000"/>
                <a:gd name="connsiteY182" fmla="*/ 5282 h 10000"/>
                <a:gd name="connsiteX183" fmla="*/ 3681 w 10000"/>
                <a:gd name="connsiteY183" fmla="*/ 5346 h 10000"/>
                <a:gd name="connsiteX184" fmla="*/ 3699 w 10000"/>
                <a:gd name="connsiteY184" fmla="*/ 5038 h 10000"/>
                <a:gd name="connsiteX185" fmla="*/ 3717 w 10000"/>
                <a:gd name="connsiteY185" fmla="*/ 4872 h 10000"/>
                <a:gd name="connsiteX186" fmla="*/ 3746 w 10000"/>
                <a:gd name="connsiteY186" fmla="*/ 4718 h 10000"/>
                <a:gd name="connsiteX187" fmla="*/ 3764 w 10000"/>
                <a:gd name="connsiteY187" fmla="*/ 4936 h 10000"/>
                <a:gd name="connsiteX188" fmla="*/ 3782 w 10000"/>
                <a:gd name="connsiteY188" fmla="*/ 5103 h 10000"/>
                <a:gd name="connsiteX189" fmla="*/ 3800 w 10000"/>
                <a:gd name="connsiteY189" fmla="*/ 5474 h 10000"/>
                <a:gd name="connsiteX190" fmla="*/ 3827 w 10000"/>
                <a:gd name="connsiteY190" fmla="*/ 5410 h 10000"/>
                <a:gd name="connsiteX191" fmla="*/ 3845 w 10000"/>
                <a:gd name="connsiteY191" fmla="*/ 5218 h 10000"/>
                <a:gd name="connsiteX192" fmla="*/ 3863 w 10000"/>
                <a:gd name="connsiteY192" fmla="*/ 5000 h 10000"/>
                <a:gd name="connsiteX193" fmla="*/ 3881 w 10000"/>
                <a:gd name="connsiteY193" fmla="*/ 4872 h 10000"/>
                <a:gd name="connsiteX194" fmla="*/ 3899 w 10000"/>
                <a:gd name="connsiteY194" fmla="*/ 4744 h 10000"/>
                <a:gd name="connsiteX195" fmla="*/ 3924 w 10000"/>
                <a:gd name="connsiteY195" fmla="*/ 4808 h 10000"/>
                <a:gd name="connsiteX196" fmla="*/ 3942 w 10000"/>
                <a:gd name="connsiteY196" fmla="*/ 4782 h 10000"/>
                <a:gd name="connsiteX197" fmla="*/ 3960 w 10000"/>
                <a:gd name="connsiteY197" fmla="*/ 4590 h 10000"/>
                <a:gd name="connsiteX198" fmla="*/ 3978 w 10000"/>
                <a:gd name="connsiteY198" fmla="*/ 4654 h 10000"/>
                <a:gd name="connsiteX199" fmla="*/ 4007 w 10000"/>
                <a:gd name="connsiteY199" fmla="*/ 4782 h 10000"/>
                <a:gd name="connsiteX200" fmla="*/ 4025 w 10000"/>
                <a:gd name="connsiteY200" fmla="*/ 4872 h 10000"/>
                <a:gd name="connsiteX201" fmla="*/ 4043 w 10000"/>
                <a:gd name="connsiteY201" fmla="*/ 4179 h 10000"/>
                <a:gd name="connsiteX202" fmla="*/ 4068 w 10000"/>
                <a:gd name="connsiteY202" fmla="*/ 2423 h 10000"/>
                <a:gd name="connsiteX203" fmla="*/ 4086 w 10000"/>
                <a:gd name="connsiteY203" fmla="*/ 923 h 10000"/>
                <a:gd name="connsiteX204" fmla="*/ 4104 w 10000"/>
                <a:gd name="connsiteY204" fmla="*/ 0 h 10000"/>
                <a:gd name="connsiteX205" fmla="*/ 4122 w 10000"/>
                <a:gd name="connsiteY205" fmla="*/ 1051 h 10000"/>
                <a:gd name="connsiteX206" fmla="*/ 4140 w 10000"/>
                <a:gd name="connsiteY206" fmla="*/ 4487 h 10000"/>
                <a:gd name="connsiteX207" fmla="*/ 4158 w 10000"/>
                <a:gd name="connsiteY207" fmla="*/ 7705 h 10000"/>
                <a:gd name="connsiteX208" fmla="*/ 4185 w 10000"/>
                <a:gd name="connsiteY208" fmla="*/ 9397 h 10000"/>
                <a:gd name="connsiteX209" fmla="*/ 4203 w 10000"/>
                <a:gd name="connsiteY209" fmla="*/ 9397 h 10000"/>
                <a:gd name="connsiteX210" fmla="*/ 4222 w 10000"/>
                <a:gd name="connsiteY210" fmla="*/ 8436 h 10000"/>
                <a:gd name="connsiteX211" fmla="*/ 4251 w 10000"/>
                <a:gd name="connsiteY211" fmla="*/ 7679 h 10000"/>
                <a:gd name="connsiteX212" fmla="*/ 4269 w 10000"/>
                <a:gd name="connsiteY212" fmla="*/ 7231 h 10000"/>
                <a:gd name="connsiteX213" fmla="*/ 4287 w 10000"/>
                <a:gd name="connsiteY213" fmla="*/ 6436 h 10000"/>
                <a:gd name="connsiteX214" fmla="*/ 4305 w 10000"/>
                <a:gd name="connsiteY214" fmla="*/ 5538 h 10000"/>
                <a:gd name="connsiteX215" fmla="*/ 4323 w 10000"/>
                <a:gd name="connsiteY215" fmla="*/ 4872 h 10000"/>
                <a:gd name="connsiteX216" fmla="*/ 4348 w 10000"/>
                <a:gd name="connsiteY216" fmla="*/ 4423 h 10000"/>
                <a:gd name="connsiteX217" fmla="*/ 4366 w 10000"/>
                <a:gd name="connsiteY217" fmla="*/ 4462 h 10000"/>
                <a:gd name="connsiteX218" fmla="*/ 4384 w 10000"/>
                <a:gd name="connsiteY218" fmla="*/ 3885 h 10000"/>
                <a:gd name="connsiteX219" fmla="*/ 4402 w 10000"/>
                <a:gd name="connsiteY219" fmla="*/ 2744 h 10000"/>
                <a:gd name="connsiteX220" fmla="*/ 4420 w 10000"/>
                <a:gd name="connsiteY220" fmla="*/ 1949 h 10000"/>
                <a:gd name="connsiteX221" fmla="*/ 4445 w 10000"/>
                <a:gd name="connsiteY221" fmla="*/ 2897 h 10000"/>
                <a:gd name="connsiteX222" fmla="*/ 4463 w 10000"/>
                <a:gd name="connsiteY222" fmla="*/ 5833 h 10000"/>
                <a:gd name="connsiteX223" fmla="*/ 4492 w 10000"/>
                <a:gd name="connsiteY223" fmla="*/ 8000 h 10000"/>
                <a:gd name="connsiteX224" fmla="*/ 4510 w 10000"/>
                <a:gd name="connsiteY224" fmla="*/ 8090 h 10000"/>
                <a:gd name="connsiteX225" fmla="*/ 4528 w 10000"/>
                <a:gd name="connsiteY225" fmla="*/ 7103 h 10000"/>
                <a:gd name="connsiteX226" fmla="*/ 4546 w 10000"/>
                <a:gd name="connsiteY226" fmla="*/ 6205 h 10000"/>
                <a:gd name="connsiteX227" fmla="*/ 4564 w 10000"/>
                <a:gd name="connsiteY227" fmla="*/ 5641 h 10000"/>
                <a:gd name="connsiteX228" fmla="*/ 4582 w 10000"/>
                <a:gd name="connsiteY228" fmla="*/ 5321 h 10000"/>
                <a:gd name="connsiteX229" fmla="*/ 4609 w 10000"/>
                <a:gd name="connsiteY229" fmla="*/ 5154 h 10000"/>
                <a:gd name="connsiteX230" fmla="*/ 4627 w 10000"/>
                <a:gd name="connsiteY230" fmla="*/ 4872 h 10000"/>
                <a:gd name="connsiteX231" fmla="*/ 4645 w 10000"/>
                <a:gd name="connsiteY231" fmla="*/ 4526 h 10000"/>
                <a:gd name="connsiteX232" fmla="*/ 4674 w 10000"/>
                <a:gd name="connsiteY232" fmla="*/ 4333 h 10000"/>
                <a:gd name="connsiteX233" fmla="*/ 4692 w 10000"/>
                <a:gd name="connsiteY233" fmla="*/ 4115 h 10000"/>
                <a:gd name="connsiteX234" fmla="*/ 4706 w 10000"/>
                <a:gd name="connsiteY234" fmla="*/ 3859 h 10000"/>
                <a:gd name="connsiteX235" fmla="*/ 4725 w 10000"/>
                <a:gd name="connsiteY235" fmla="*/ 3692 h 10000"/>
                <a:gd name="connsiteX236" fmla="*/ 4743 w 10000"/>
                <a:gd name="connsiteY236" fmla="*/ 3603 h 10000"/>
                <a:gd name="connsiteX237" fmla="*/ 4772 w 10000"/>
                <a:gd name="connsiteY237" fmla="*/ 3821 h 10000"/>
                <a:gd name="connsiteX238" fmla="*/ 4790 w 10000"/>
                <a:gd name="connsiteY238" fmla="*/ 4590 h 10000"/>
                <a:gd name="connsiteX239" fmla="*/ 4808 w 10000"/>
                <a:gd name="connsiteY239" fmla="*/ 5103 h 10000"/>
                <a:gd name="connsiteX240" fmla="*/ 4826 w 10000"/>
                <a:gd name="connsiteY240" fmla="*/ 5346 h 10000"/>
                <a:gd name="connsiteX241" fmla="*/ 4851 w 10000"/>
                <a:gd name="connsiteY241" fmla="*/ 5474 h 10000"/>
                <a:gd name="connsiteX242" fmla="*/ 4869 w 10000"/>
                <a:gd name="connsiteY242" fmla="*/ 5538 h 10000"/>
                <a:gd name="connsiteX243" fmla="*/ 4888 w 10000"/>
                <a:gd name="connsiteY243" fmla="*/ 5513 h 10000"/>
                <a:gd name="connsiteX244" fmla="*/ 4906 w 10000"/>
                <a:gd name="connsiteY244" fmla="*/ 5218 h 10000"/>
                <a:gd name="connsiteX245" fmla="*/ 4934 w 10000"/>
                <a:gd name="connsiteY245" fmla="*/ 4744 h 10000"/>
                <a:gd name="connsiteX246" fmla="*/ 4952 w 10000"/>
                <a:gd name="connsiteY246" fmla="*/ 4397 h 10000"/>
                <a:gd name="connsiteX247" fmla="*/ 4970 w 10000"/>
                <a:gd name="connsiteY247" fmla="*/ 3821 h 10000"/>
                <a:gd name="connsiteX248" fmla="*/ 4985 w 10000"/>
                <a:gd name="connsiteY248" fmla="*/ 3372 h 10000"/>
                <a:gd name="connsiteX249" fmla="*/ 5003 w 10000"/>
                <a:gd name="connsiteY249" fmla="*/ 3372 h 10000"/>
                <a:gd name="connsiteX250" fmla="*/ 5022 w 10000"/>
                <a:gd name="connsiteY250" fmla="*/ 3795 h 10000"/>
                <a:gd name="connsiteX251" fmla="*/ 5051 w 10000"/>
                <a:gd name="connsiteY251" fmla="*/ 5192 h 10000"/>
                <a:gd name="connsiteX252" fmla="*/ 5076 w 10000"/>
                <a:gd name="connsiteY252" fmla="*/ 6436 h 10000"/>
                <a:gd name="connsiteX253" fmla="*/ 5094 w 10000"/>
                <a:gd name="connsiteY253" fmla="*/ 7321 h 10000"/>
                <a:gd name="connsiteX254" fmla="*/ 5112 w 10000"/>
                <a:gd name="connsiteY254" fmla="*/ 7359 h 10000"/>
                <a:gd name="connsiteX255" fmla="*/ 5130 w 10000"/>
                <a:gd name="connsiteY255" fmla="*/ 6846 h 10000"/>
                <a:gd name="connsiteX256" fmla="*/ 5148 w 10000"/>
                <a:gd name="connsiteY256" fmla="*/ 6179 h 10000"/>
                <a:gd name="connsiteX257" fmla="*/ 5166 w 10000"/>
                <a:gd name="connsiteY257" fmla="*/ 5897 h 10000"/>
                <a:gd name="connsiteX258" fmla="*/ 5184 w 10000"/>
                <a:gd name="connsiteY258" fmla="*/ 5538 h 10000"/>
                <a:gd name="connsiteX259" fmla="*/ 5213 w 10000"/>
                <a:gd name="connsiteY259" fmla="*/ 4590 h 10000"/>
                <a:gd name="connsiteX260" fmla="*/ 5231 w 10000"/>
                <a:gd name="connsiteY260" fmla="*/ 3064 h 10000"/>
                <a:gd name="connsiteX261" fmla="*/ 5249 w 10000"/>
                <a:gd name="connsiteY261" fmla="*/ 2615 h 10000"/>
                <a:gd name="connsiteX262" fmla="*/ 5275 w 10000"/>
                <a:gd name="connsiteY262" fmla="*/ 3474 h 10000"/>
                <a:gd name="connsiteX263" fmla="*/ 5294 w 10000"/>
                <a:gd name="connsiteY263" fmla="*/ 4359 h 10000"/>
                <a:gd name="connsiteX264" fmla="*/ 5312 w 10000"/>
                <a:gd name="connsiteY264" fmla="*/ 5321 h 10000"/>
                <a:gd name="connsiteX265" fmla="*/ 5330 w 10000"/>
                <a:gd name="connsiteY265" fmla="*/ 7013 h 10000"/>
                <a:gd name="connsiteX266" fmla="*/ 5355 w 10000"/>
                <a:gd name="connsiteY266" fmla="*/ 8179 h 10000"/>
                <a:gd name="connsiteX267" fmla="*/ 5373 w 10000"/>
                <a:gd name="connsiteY267" fmla="*/ 8115 h 10000"/>
                <a:gd name="connsiteX268" fmla="*/ 5391 w 10000"/>
                <a:gd name="connsiteY268" fmla="*/ 7256 h 10000"/>
                <a:gd name="connsiteX269" fmla="*/ 5409 w 10000"/>
                <a:gd name="connsiteY269" fmla="*/ 6269 h 10000"/>
                <a:gd name="connsiteX270" fmla="*/ 5428 w 10000"/>
                <a:gd name="connsiteY270" fmla="*/ 5410 h 10000"/>
                <a:gd name="connsiteX271" fmla="*/ 5446 w 10000"/>
                <a:gd name="connsiteY271" fmla="*/ 4974 h 10000"/>
                <a:gd name="connsiteX272" fmla="*/ 5475 w 10000"/>
                <a:gd name="connsiteY272" fmla="*/ 4551 h 10000"/>
                <a:gd name="connsiteX273" fmla="*/ 5493 w 10000"/>
                <a:gd name="connsiteY273" fmla="*/ 4231 h 10000"/>
                <a:gd name="connsiteX274" fmla="*/ 5511 w 10000"/>
                <a:gd name="connsiteY274" fmla="*/ 3885 h 10000"/>
                <a:gd name="connsiteX275" fmla="*/ 5536 w 10000"/>
                <a:gd name="connsiteY275" fmla="*/ 3667 h 10000"/>
                <a:gd name="connsiteX276" fmla="*/ 5554 w 10000"/>
                <a:gd name="connsiteY276" fmla="*/ 3218 h 10000"/>
                <a:gd name="connsiteX277" fmla="*/ 5572 w 10000"/>
                <a:gd name="connsiteY277" fmla="*/ 3192 h 10000"/>
                <a:gd name="connsiteX278" fmla="*/ 5590 w 10000"/>
                <a:gd name="connsiteY278" fmla="*/ 3731 h 10000"/>
                <a:gd name="connsiteX279" fmla="*/ 5616 w 10000"/>
                <a:gd name="connsiteY279" fmla="*/ 4615 h 10000"/>
                <a:gd name="connsiteX280" fmla="*/ 5634 w 10000"/>
                <a:gd name="connsiteY280" fmla="*/ 5321 h 10000"/>
                <a:gd name="connsiteX281" fmla="*/ 5652 w 10000"/>
                <a:gd name="connsiteY281" fmla="*/ 5731 h 10000"/>
                <a:gd name="connsiteX282" fmla="*/ 5681 w 10000"/>
                <a:gd name="connsiteY282" fmla="*/ 6090 h 10000"/>
                <a:gd name="connsiteX283" fmla="*/ 5699 w 10000"/>
                <a:gd name="connsiteY283" fmla="*/ 6026 h 10000"/>
                <a:gd name="connsiteX284" fmla="*/ 5717 w 10000"/>
                <a:gd name="connsiteY284" fmla="*/ 5321 h 10000"/>
                <a:gd name="connsiteX285" fmla="*/ 5735 w 10000"/>
                <a:gd name="connsiteY285" fmla="*/ 4397 h 10000"/>
                <a:gd name="connsiteX286" fmla="*/ 5753 w 10000"/>
                <a:gd name="connsiteY286" fmla="*/ 4077 h 10000"/>
                <a:gd name="connsiteX287" fmla="*/ 5771 w 10000"/>
                <a:gd name="connsiteY287" fmla="*/ 4051 h 10000"/>
                <a:gd name="connsiteX288" fmla="*/ 5796 w 10000"/>
                <a:gd name="connsiteY288" fmla="*/ 4974 h 10000"/>
                <a:gd name="connsiteX289" fmla="*/ 5815 w 10000"/>
                <a:gd name="connsiteY289" fmla="*/ 5897 h 10000"/>
                <a:gd name="connsiteX290" fmla="*/ 5834 w 10000"/>
                <a:gd name="connsiteY290" fmla="*/ 5795 h 10000"/>
                <a:gd name="connsiteX291" fmla="*/ 5852 w 10000"/>
                <a:gd name="connsiteY291" fmla="*/ 5321 h 10000"/>
                <a:gd name="connsiteX292" fmla="*/ 5877 w 10000"/>
                <a:gd name="connsiteY292" fmla="*/ 5064 h 10000"/>
                <a:gd name="connsiteX293" fmla="*/ 5895 w 10000"/>
                <a:gd name="connsiteY293" fmla="*/ 5321 h 10000"/>
                <a:gd name="connsiteX294" fmla="*/ 5913 w 10000"/>
                <a:gd name="connsiteY294" fmla="*/ 5154 h 10000"/>
                <a:gd name="connsiteX295" fmla="*/ 5931 w 10000"/>
                <a:gd name="connsiteY295" fmla="*/ 4936 h 10000"/>
                <a:gd name="connsiteX296" fmla="*/ 5960 w 10000"/>
                <a:gd name="connsiteY296" fmla="*/ 4462 h 10000"/>
                <a:gd name="connsiteX297" fmla="*/ 6094 w 10000"/>
                <a:gd name="connsiteY297" fmla="*/ 4846 h 10000"/>
                <a:gd name="connsiteX298" fmla="*/ 6119 w 10000"/>
                <a:gd name="connsiteY298" fmla="*/ 4487 h 10000"/>
                <a:gd name="connsiteX299" fmla="*/ 6221 w 10000"/>
                <a:gd name="connsiteY299" fmla="*/ 4013 h 10000"/>
                <a:gd name="connsiteX300" fmla="*/ 6239 w 10000"/>
                <a:gd name="connsiteY300" fmla="*/ 3064 h 10000"/>
                <a:gd name="connsiteX301" fmla="*/ 6300 w 10000"/>
                <a:gd name="connsiteY301" fmla="*/ 5923 h 10000"/>
                <a:gd name="connsiteX302" fmla="*/ 6318 w 10000"/>
                <a:gd name="connsiteY302" fmla="*/ 7321 h 10000"/>
                <a:gd name="connsiteX303" fmla="*/ 6337 w 10000"/>
                <a:gd name="connsiteY303" fmla="*/ 7641 h 10000"/>
                <a:gd name="connsiteX304" fmla="*/ 6355 w 10000"/>
                <a:gd name="connsiteY304" fmla="*/ 7359 h 10000"/>
                <a:gd name="connsiteX305" fmla="*/ 6373 w 10000"/>
                <a:gd name="connsiteY305" fmla="*/ 5833 h 10000"/>
                <a:gd name="connsiteX306" fmla="*/ 6482 w 10000"/>
                <a:gd name="connsiteY306" fmla="*/ 6436 h 10000"/>
                <a:gd name="connsiteX307" fmla="*/ 6500 w 10000"/>
                <a:gd name="connsiteY307" fmla="*/ 8628 h 10000"/>
                <a:gd name="connsiteX308" fmla="*/ 6518 w 10000"/>
                <a:gd name="connsiteY308" fmla="*/ 9077 h 10000"/>
                <a:gd name="connsiteX309" fmla="*/ 6543 w 10000"/>
                <a:gd name="connsiteY309" fmla="*/ 8603 h 10000"/>
                <a:gd name="connsiteX310" fmla="*/ 6561 w 10000"/>
                <a:gd name="connsiteY310" fmla="*/ 7679 h 10000"/>
                <a:gd name="connsiteX311" fmla="*/ 6579 w 10000"/>
                <a:gd name="connsiteY311" fmla="*/ 6846 h 10000"/>
                <a:gd name="connsiteX312" fmla="*/ 6597 w 10000"/>
                <a:gd name="connsiteY312" fmla="*/ 6090 h 10000"/>
                <a:gd name="connsiteX313" fmla="*/ 6616 w 10000"/>
                <a:gd name="connsiteY313" fmla="*/ 5128 h 10000"/>
                <a:gd name="connsiteX314" fmla="*/ 6634 w 10000"/>
                <a:gd name="connsiteY314" fmla="*/ 4013 h 10000"/>
                <a:gd name="connsiteX315" fmla="*/ 6985 w 10000"/>
                <a:gd name="connsiteY315" fmla="*/ 5513 h 10000"/>
                <a:gd name="connsiteX316" fmla="*/ 7003 w 10000"/>
                <a:gd name="connsiteY316" fmla="*/ 6051 h 10000"/>
                <a:gd name="connsiteX317" fmla="*/ 7022 w 10000"/>
                <a:gd name="connsiteY317" fmla="*/ 5897 h 10000"/>
                <a:gd name="connsiteX318" fmla="*/ 7040 w 10000"/>
                <a:gd name="connsiteY318" fmla="*/ 5577 h 10000"/>
                <a:gd name="connsiteX319" fmla="*/ 7058 w 10000"/>
                <a:gd name="connsiteY319" fmla="*/ 5321 h 10000"/>
                <a:gd name="connsiteX320" fmla="*/ 7084 w 10000"/>
                <a:gd name="connsiteY320" fmla="*/ 4936 h 10000"/>
                <a:gd name="connsiteX321" fmla="*/ 7102 w 10000"/>
                <a:gd name="connsiteY321" fmla="*/ 4654 h 10000"/>
                <a:gd name="connsiteX322" fmla="*/ 7120 w 10000"/>
                <a:gd name="connsiteY322" fmla="*/ 4526 h 10000"/>
                <a:gd name="connsiteX323" fmla="*/ 7149 w 10000"/>
                <a:gd name="connsiteY323" fmla="*/ 4487 h 10000"/>
                <a:gd name="connsiteX324" fmla="*/ 7167 w 10000"/>
                <a:gd name="connsiteY324" fmla="*/ 4590 h 10000"/>
                <a:gd name="connsiteX325" fmla="*/ 7185 w 10000"/>
                <a:gd name="connsiteY325" fmla="*/ 5218 h 10000"/>
                <a:gd name="connsiteX326" fmla="*/ 7199 w 10000"/>
                <a:gd name="connsiteY326" fmla="*/ 5218 h 10000"/>
                <a:gd name="connsiteX327" fmla="*/ 7217 w 10000"/>
                <a:gd name="connsiteY327" fmla="*/ 4654 h 10000"/>
                <a:gd name="connsiteX328" fmla="*/ 7246 w 10000"/>
                <a:gd name="connsiteY328" fmla="*/ 4423 h 10000"/>
                <a:gd name="connsiteX329" fmla="*/ 7264 w 10000"/>
                <a:gd name="connsiteY329" fmla="*/ 4654 h 10000"/>
                <a:gd name="connsiteX330" fmla="*/ 7282 w 10000"/>
                <a:gd name="connsiteY330" fmla="*/ 5154 h 10000"/>
                <a:gd name="connsiteX331" fmla="*/ 7307 w 10000"/>
                <a:gd name="connsiteY331" fmla="*/ 5731 h 10000"/>
                <a:gd name="connsiteX332" fmla="*/ 7325 w 10000"/>
                <a:gd name="connsiteY332" fmla="*/ 6051 h 10000"/>
                <a:gd name="connsiteX333" fmla="*/ 7343 w 10000"/>
                <a:gd name="connsiteY333" fmla="*/ 5962 h 10000"/>
                <a:gd name="connsiteX334" fmla="*/ 7361 w 10000"/>
                <a:gd name="connsiteY334" fmla="*/ 5897 h 10000"/>
                <a:gd name="connsiteX335" fmla="*/ 7379 w 10000"/>
                <a:gd name="connsiteY335" fmla="*/ 5321 h 10000"/>
                <a:gd name="connsiteX336" fmla="*/ 7398 w 10000"/>
                <a:gd name="connsiteY336" fmla="*/ 4679 h 10000"/>
                <a:gd name="connsiteX337" fmla="*/ 7427 w 10000"/>
                <a:gd name="connsiteY337" fmla="*/ 4115 h 10000"/>
                <a:gd name="connsiteX338" fmla="*/ 7445 w 10000"/>
                <a:gd name="connsiteY338" fmla="*/ 3474 h 10000"/>
                <a:gd name="connsiteX339" fmla="*/ 7463 w 10000"/>
                <a:gd name="connsiteY339" fmla="*/ 3410 h 10000"/>
                <a:gd name="connsiteX340" fmla="*/ 7478 w 10000"/>
                <a:gd name="connsiteY340" fmla="*/ 4808 h 10000"/>
                <a:gd name="connsiteX341" fmla="*/ 7508 w 10000"/>
                <a:gd name="connsiteY341" fmla="*/ 6090 h 10000"/>
                <a:gd name="connsiteX342" fmla="*/ 7526 w 10000"/>
                <a:gd name="connsiteY342" fmla="*/ 5833 h 10000"/>
                <a:gd name="connsiteX343" fmla="*/ 7544 w 10000"/>
                <a:gd name="connsiteY343" fmla="*/ 4359 h 10000"/>
                <a:gd name="connsiteX344" fmla="*/ 7569 w 10000"/>
                <a:gd name="connsiteY344" fmla="*/ 2705 h 10000"/>
                <a:gd name="connsiteX345" fmla="*/ 7587 w 10000"/>
                <a:gd name="connsiteY345" fmla="*/ 1974 h 10000"/>
                <a:gd name="connsiteX346" fmla="*/ 7605 w 10000"/>
                <a:gd name="connsiteY346" fmla="*/ 4013 h 10000"/>
                <a:gd name="connsiteX347" fmla="*/ 7623 w 10000"/>
                <a:gd name="connsiteY347" fmla="*/ 6372 h 10000"/>
                <a:gd name="connsiteX348" fmla="*/ 7641 w 10000"/>
                <a:gd name="connsiteY348" fmla="*/ 7808 h 10000"/>
                <a:gd name="connsiteX349" fmla="*/ 7659 w 10000"/>
                <a:gd name="connsiteY349" fmla="*/ 7577 h 10000"/>
                <a:gd name="connsiteX350" fmla="*/ 7688 w 10000"/>
                <a:gd name="connsiteY350" fmla="*/ 7295 h 10000"/>
                <a:gd name="connsiteX351" fmla="*/ 7706 w 10000"/>
                <a:gd name="connsiteY351" fmla="*/ 7321 h 10000"/>
                <a:gd name="connsiteX352" fmla="*/ 7724 w 10000"/>
                <a:gd name="connsiteY352" fmla="*/ 7551 h 10000"/>
                <a:gd name="connsiteX353" fmla="*/ 7749 w 10000"/>
                <a:gd name="connsiteY353" fmla="*/ 7679 h 10000"/>
                <a:gd name="connsiteX354" fmla="*/ 7767 w 10000"/>
                <a:gd name="connsiteY354" fmla="*/ 7231 h 10000"/>
                <a:gd name="connsiteX355" fmla="*/ 7786 w 10000"/>
                <a:gd name="connsiteY355" fmla="*/ 6526 h 10000"/>
                <a:gd name="connsiteX356" fmla="*/ 7804 w 10000"/>
                <a:gd name="connsiteY356" fmla="*/ 5859 h 10000"/>
                <a:gd name="connsiteX357" fmla="*/ 7830 w 10000"/>
                <a:gd name="connsiteY357" fmla="*/ 5154 h 10000"/>
                <a:gd name="connsiteX358" fmla="*/ 7848 w 10000"/>
                <a:gd name="connsiteY358" fmla="*/ 4615 h 10000"/>
                <a:gd name="connsiteX359" fmla="*/ 7866 w 10000"/>
                <a:gd name="connsiteY359" fmla="*/ 3949 h 10000"/>
                <a:gd name="connsiteX360" fmla="*/ 7884 w 10000"/>
                <a:gd name="connsiteY360" fmla="*/ 3474 h 10000"/>
                <a:gd name="connsiteX361" fmla="*/ 7902 w 10000"/>
                <a:gd name="connsiteY361" fmla="*/ 2936 h 10000"/>
                <a:gd name="connsiteX362" fmla="*/ 7931 w 10000"/>
                <a:gd name="connsiteY362" fmla="*/ 2808 h 10000"/>
                <a:gd name="connsiteX363" fmla="*/ 7949 w 10000"/>
                <a:gd name="connsiteY363" fmla="*/ 3474 h 10000"/>
                <a:gd name="connsiteX364" fmla="*/ 7967 w 10000"/>
                <a:gd name="connsiteY364" fmla="*/ 4462 h 10000"/>
                <a:gd name="connsiteX365" fmla="*/ 7985 w 10000"/>
                <a:gd name="connsiteY365" fmla="*/ 4590 h 10000"/>
                <a:gd name="connsiteX366" fmla="*/ 8010 w 10000"/>
                <a:gd name="connsiteY366" fmla="*/ 4333 h 10000"/>
                <a:gd name="connsiteX367" fmla="*/ 8028 w 10000"/>
                <a:gd name="connsiteY367" fmla="*/ 4295 h 10000"/>
                <a:gd name="connsiteX368" fmla="*/ 8046 w 10000"/>
                <a:gd name="connsiteY368" fmla="*/ 4205 h 10000"/>
                <a:gd name="connsiteX369" fmla="*/ 8065 w 10000"/>
                <a:gd name="connsiteY369" fmla="*/ 3949 h 10000"/>
                <a:gd name="connsiteX370" fmla="*/ 8083 w 10000"/>
                <a:gd name="connsiteY370" fmla="*/ 4654 h 10000"/>
                <a:gd name="connsiteX371" fmla="*/ 8109 w 10000"/>
                <a:gd name="connsiteY371" fmla="*/ 5282 h 10000"/>
                <a:gd name="connsiteX372" fmla="*/ 8127 w 10000"/>
                <a:gd name="connsiteY372" fmla="*/ 6051 h 10000"/>
                <a:gd name="connsiteX373" fmla="*/ 8155 w 10000"/>
                <a:gd name="connsiteY373" fmla="*/ 6718 h 10000"/>
                <a:gd name="connsiteX374" fmla="*/ 8174 w 10000"/>
                <a:gd name="connsiteY374" fmla="*/ 6821 h 10000"/>
                <a:gd name="connsiteX375" fmla="*/ 8192 w 10000"/>
                <a:gd name="connsiteY375" fmla="*/ 6462 h 10000"/>
                <a:gd name="connsiteX376" fmla="*/ 8210 w 10000"/>
                <a:gd name="connsiteY376" fmla="*/ 5321 h 10000"/>
                <a:gd name="connsiteX377" fmla="*/ 8229 w 10000"/>
                <a:gd name="connsiteY377" fmla="*/ 2769 h 10000"/>
                <a:gd name="connsiteX378" fmla="*/ 8247 w 10000"/>
                <a:gd name="connsiteY378" fmla="*/ 1244 h 10000"/>
                <a:gd name="connsiteX379" fmla="*/ 8265 w 10000"/>
                <a:gd name="connsiteY379" fmla="*/ 962 h 10000"/>
                <a:gd name="connsiteX380" fmla="*/ 8290 w 10000"/>
                <a:gd name="connsiteY380" fmla="*/ 3603 h 10000"/>
                <a:gd name="connsiteX381" fmla="*/ 8308 w 10000"/>
                <a:gd name="connsiteY381" fmla="*/ 6846 h 10000"/>
                <a:gd name="connsiteX382" fmla="*/ 8333 w 10000"/>
                <a:gd name="connsiteY382" fmla="*/ 8282 h 10000"/>
                <a:gd name="connsiteX383" fmla="*/ 8351 w 10000"/>
                <a:gd name="connsiteY383" fmla="*/ 8218 h 10000"/>
                <a:gd name="connsiteX384" fmla="*/ 8369 w 10000"/>
                <a:gd name="connsiteY384" fmla="*/ 7679 h 10000"/>
                <a:gd name="connsiteX385" fmla="*/ 8387 w 10000"/>
                <a:gd name="connsiteY385" fmla="*/ 7038 h 10000"/>
                <a:gd name="connsiteX386" fmla="*/ 8405 w 10000"/>
                <a:gd name="connsiteY386" fmla="*/ 6436 h 10000"/>
                <a:gd name="connsiteX387" fmla="*/ 8434 w 10000"/>
                <a:gd name="connsiteY387" fmla="*/ 6115 h 10000"/>
                <a:gd name="connsiteX388" fmla="*/ 8452 w 10000"/>
                <a:gd name="connsiteY388" fmla="*/ 5833 h 10000"/>
                <a:gd name="connsiteX389" fmla="*/ 8470 w 10000"/>
                <a:gd name="connsiteY389" fmla="*/ 5449 h 10000"/>
                <a:gd name="connsiteX390" fmla="*/ 8488 w 10000"/>
                <a:gd name="connsiteY390" fmla="*/ 4872 h 10000"/>
                <a:gd name="connsiteX391" fmla="*/ 8506 w 10000"/>
                <a:gd name="connsiteY391" fmla="*/ 4333 h 10000"/>
                <a:gd name="connsiteX392" fmla="*/ 8532 w 10000"/>
                <a:gd name="connsiteY392" fmla="*/ 3795 h 10000"/>
                <a:gd name="connsiteX393" fmla="*/ 8550 w 10000"/>
                <a:gd name="connsiteY393" fmla="*/ 3538 h 10000"/>
                <a:gd name="connsiteX394" fmla="*/ 8568 w 10000"/>
                <a:gd name="connsiteY394" fmla="*/ 3244 h 10000"/>
                <a:gd name="connsiteX395" fmla="*/ 8593 w 10000"/>
                <a:gd name="connsiteY395" fmla="*/ 3372 h 10000"/>
                <a:gd name="connsiteX396" fmla="*/ 8612 w 10000"/>
                <a:gd name="connsiteY396" fmla="*/ 3244 h 10000"/>
                <a:gd name="connsiteX397" fmla="*/ 8631 w 10000"/>
                <a:gd name="connsiteY397" fmla="*/ 2513 h 10000"/>
                <a:gd name="connsiteX398" fmla="*/ 8649 w 10000"/>
                <a:gd name="connsiteY398" fmla="*/ 2897 h 10000"/>
                <a:gd name="connsiteX399" fmla="*/ 8667 w 10000"/>
                <a:gd name="connsiteY399" fmla="*/ 5128 h 10000"/>
                <a:gd name="connsiteX400" fmla="*/ 8696 w 10000"/>
                <a:gd name="connsiteY400" fmla="*/ 6846 h 10000"/>
                <a:gd name="connsiteX401" fmla="*/ 8714 w 10000"/>
                <a:gd name="connsiteY401" fmla="*/ 7038 h 10000"/>
                <a:gd name="connsiteX402" fmla="*/ 8732 w 10000"/>
                <a:gd name="connsiteY402" fmla="*/ 6821 h 10000"/>
                <a:gd name="connsiteX403" fmla="*/ 8757 w 10000"/>
                <a:gd name="connsiteY403" fmla="*/ 6051 h 10000"/>
                <a:gd name="connsiteX404" fmla="*/ 8775 w 10000"/>
                <a:gd name="connsiteY404" fmla="*/ 4974 h 10000"/>
                <a:gd name="connsiteX405" fmla="*/ 8793 w 10000"/>
                <a:gd name="connsiteY405" fmla="*/ 3885 h 10000"/>
                <a:gd name="connsiteX406" fmla="*/ 8811 w 10000"/>
                <a:gd name="connsiteY406" fmla="*/ 3795 h 10000"/>
                <a:gd name="connsiteX407" fmla="*/ 8829 w 10000"/>
                <a:gd name="connsiteY407" fmla="*/ 4910 h 10000"/>
                <a:gd name="connsiteX408" fmla="*/ 8848 w 10000"/>
                <a:gd name="connsiteY408" fmla="*/ 6590 h 10000"/>
                <a:gd name="connsiteX409" fmla="*/ 8873 w 10000"/>
                <a:gd name="connsiteY409" fmla="*/ 7705 h 10000"/>
                <a:gd name="connsiteX410" fmla="*/ 8891 w 10000"/>
                <a:gd name="connsiteY410" fmla="*/ 7641 h 10000"/>
                <a:gd name="connsiteX411" fmla="*/ 8909 w 10000"/>
                <a:gd name="connsiteY411" fmla="*/ 6974 h 10000"/>
                <a:gd name="connsiteX412" fmla="*/ 8927 w 10000"/>
                <a:gd name="connsiteY412" fmla="*/ 6244 h 10000"/>
                <a:gd name="connsiteX413" fmla="*/ 8956 w 10000"/>
                <a:gd name="connsiteY413" fmla="*/ 5667 h 10000"/>
                <a:gd name="connsiteX414" fmla="*/ 8974 w 10000"/>
                <a:gd name="connsiteY414" fmla="*/ 5282 h 10000"/>
                <a:gd name="connsiteX415" fmla="*/ 8992 w 10000"/>
                <a:gd name="connsiteY415" fmla="*/ 4782 h 10000"/>
                <a:gd name="connsiteX416" fmla="*/ 9010 w 10000"/>
                <a:gd name="connsiteY416" fmla="*/ 3987 h 10000"/>
                <a:gd name="connsiteX417" fmla="*/ 9036 w 10000"/>
                <a:gd name="connsiteY417" fmla="*/ 3244 h 10000"/>
                <a:gd name="connsiteX418" fmla="*/ 9054 w 10000"/>
                <a:gd name="connsiteY418" fmla="*/ 2872 h 10000"/>
                <a:gd name="connsiteX419" fmla="*/ 9072 w 10000"/>
                <a:gd name="connsiteY419" fmla="*/ 2962 h 10000"/>
                <a:gd name="connsiteX420" fmla="*/ 9090 w 10000"/>
                <a:gd name="connsiteY420" fmla="*/ 3667 h 10000"/>
                <a:gd name="connsiteX421" fmla="*/ 9108 w 10000"/>
                <a:gd name="connsiteY421" fmla="*/ 5321 h 10000"/>
                <a:gd name="connsiteX422" fmla="*/ 9137 w 10000"/>
                <a:gd name="connsiteY422" fmla="*/ 6462 h 10000"/>
                <a:gd name="connsiteX423" fmla="*/ 9152 w 10000"/>
                <a:gd name="connsiteY423" fmla="*/ 6051 h 10000"/>
                <a:gd name="connsiteX424" fmla="*/ 9181 w 10000"/>
                <a:gd name="connsiteY424" fmla="*/ 5103 h 10000"/>
                <a:gd name="connsiteX425" fmla="*/ 9199 w 10000"/>
                <a:gd name="connsiteY425" fmla="*/ 4551 h 10000"/>
                <a:gd name="connsiteX426" fmla="*/ 9217 w 10000"/>
                <a:gd name="connsiteY426" fmla="*/ 4974 h 10000"/>
                <a:gd name="connsiteX427" fmla="*/ 9236 w 10000"/>
                <a:gd name="connsiteY427" fmla="*/ 5897 h 10000"/>
                <a:gd name="connsiteX428" fmla="*/ 9254 w 10000"/>
                <a:gd name="connsiteY428" fmla="*/ 6179 h 10000"/>
                <a:gd name="connsiteX429" fmla="*/ 9272 w 10000"/>
                <a:gd name="connsiteY429" fmla="*/ 5667 h 10000"/>
                <a:gd name="connsiteX430" fmla="*/ 9297 w 10000"/>
                <a:gd name="connsiteY430" fmla="*/ 5154 h 10000"/>
                <a:gd name="connsiteX431" fmla="*/ 9315 w 10000"/>
                <a:gd name="connsiteY431" fmla="*/ 4910 h 10000"/>
                <a:gd name="connsiteX432" fmla="*/ 9333 w 10000"/>
                <a:gd name="connsiteY432" fmla="*/ 4718 h 10000"/>
                <a:gd name="connsiteX433" fmla="*/ 9362 w 10000"/>
                <a:gd name="connsiteY433" fmla="*/ 4462 h 10000"/>
                <a:gd name="connsiteX434" fmla="*/ 9380 w 10000"/>
                <a:gd name="connsiteY434" fmla="*/ 4179 h 10000"/>
                <a:gd name="connsiteX435" fmla="*/ 9398 w 10000"/>
                <a:gd name="connsiteY435" fmla="*/ 4115 h 10000"/>
                <a:gd name="connsiteX436" fmla="*/ 9416 w 10000"/>
                <a:gd name="connsiteY436" fmla="*/ 4141 h 10000"/>
                <a:gd name="connsiteX437" fmla="*/ 9431 w 10000"/>
                <a:gd name="connsiteY437" fmla="*/ 4462 h 10000"/>
                <a:gd name="connsiteX438" fmla="*/ 9460 w 10000"/>
                <a:gd name="connsiteY438" fmla="*/ 4782 h 10000"/>
                <a:gd name="connsiteX439" fmla="*/ 9478 w 10000"/>
                <a:gd name="connsiteY439" fmla="*/ 5410 h 10000"/>
                <a:gd name="connsiteX440" fmla="*/ 9496 w 10000"/>
                <a:gd name="connsiteY440" fmla="*/ 6090 h 10000"/>
                <a:gd name="connsiteX441" fmla="*/ 9514 w 10000"/>
                <a:gd name="connsiteY441" fmla="*/ 6308 h 10000"/>
                <a:gd name="connsiteX442" fmla="*/ 9532 w 10000"/>
                <a:gd name="connsiteY442" fmla="*/ 6026 h 10000"/>
                <a:gd name="connsiteX443" fmla="*/ 9558 w 10000"/>
                <a:gd name="connsiteY443" fmla="*/ 5321 h 10000"/>
                <a:gd name="connsiteX444" fmla="*/ 9576 w 10000"/>
                <a:gd name="connsiteY444" fmla="*/ 4936 h 10000"/>
                <a:gd name="connsiteX445" fmla="*/ 9594 w 10000"/>
                <a:gd name="connsiteY445" fmla="*/ 4782 h 10000"/>
                <a:gd name="connsiteX446" fmla="*/ 9623 w 10000"/>
                <a:gd name="connsiteY446" fmla="*/ 5000 h 10000"/>
                <a:gd name="connsiteX447" fmla="*/ 9641 w 10000"/>
                <a:gd name="connsiteY447" fmla="*/ 5218 h 10000"/>
                <a:gd name="connsiteX448" fmla="*/ 9659 w 10000"/>
                <a:gd name="connsiteY448" fmla="*/ 5192 h 10000"/>
                <a:gd name="connsiteX449" fmla="*/ 9677 w 10000"/>
                <a:gd name="connsiteY449" fmla="*/ 5346 h 10000"/>
                <a:gd name="connsiteX450" fmla="*/ 9695 w 10000"/>
                <a:gd name="connsiteY450" fmla="*/ 5128 h 10000"/>
                <a:gd name="connsiteX451" fmla="*/ 9720 w 10000"/>
                <a:gd name="connsiteY451" fmla="*/ 4974 h 10000"/>
                <a:gd name="connsiteX452" fmla="*/ 9739 w 10000"/>
                <a:gd name="connsiteY452" fmla="*/ 4936 h 10000"/>
                <a:gd name="connsiteX453" fmla="*/ 9764 w 10000"/>
                <a:gd name="connsiteY453" fmla="*/ 5000 h 10000"/>
                <a:gd name="connsiteX454" fmla="*/ 9782 w 10000"/>
                <a:gd name="connsiteY454" fmla="*/ 4872 h 10000"/>
                <a:gd name="connsiteX455" fmla="*/ 9800 w 10000"/>
                <a:gd name="connsiteY455" fmla="*/ 4679 h 10000"/>
                <a:gd name="connsiteX456" fmla="*/ 9837 w 10000"/>
                <a:gd name="connsiteY456" fmla="*/ 4974 h 10000"/>
                <a:gd name="connsiteX457" fmla="*/ 9902 w 10000"/>
                <a:gd name="connsiteY457" fmla="*/ 4654 h 10000"/>
                <a:gd name="connsiteX458" fmla="*/ 9920 w 10000"/>
                <a:gd name="connsiteY458" fmla="*/ 4397 h 10000"/>
                <a:gd name="connsiteX459" fmla="*/ 9938 w 10000"/>
                <a:gd name="connsiteY459" fmla="*/ 4590 h 10000"/>
                <a:gd name="connsiteX460" fmla="*/ 9982 w 10000"/>
                <a:gd name="connsiteY460" fmla="*/ 4744 h 10000"/>
                <a:gd name="connsiteX461" fmla="*/ 10000 w 10000"/>
                <a:gd name="connsiteY461" fmla="*/ 4782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7 w 10000"/>
                <a:gd name="connsiteY11" fmla="*/ 6333 h 10000"/>
                <a:gd name="connsiteX12" fmla="*/ 246 w 10000"/>
                <a:gd name="connsiteY12" fmla="*/ 6115 h 10000"/>
                <a:gd name="connsiteX13" fmla="*/ 261 w 10000"/>
                <a:gd name="connsiteY13" fmla="*/ 5667 h 10000"/>
                <a:gd name="connsiteX14" fmla="*/ 280 w 10000"/>
                <a:gd name="connsiteY14" fmla="*/ 5385 h 10000"/>
                <a:gd name="connsiteX15" fmla="*/ 298 w 10000"/>
                <a:gd name="connsiteY15" fmla="*/ 4872 h 10000"/>
                <a:gd name="connsiteX16" fmla="*/ 316 w 10000"/>
                <a:gd name="connsiteY16" fmla="*/ 4013 h 10000"/>
                <a:gd name="connsiteX17" fmla="*/ 345 w 10000"/>
                <a:gd name="connsiteY17" fmla="*/ 3795 h 10000"/>
                <a:gd name="connsiteX18" fmla="*/ 363 w 10000"/>
                <a:gd name="connsiteY18" fmla="*/ 3859 h 10000"/>
                <a:gd name="connsiteX19" fmla="*/ 381 w 10000"/>
                <a:gd name="connsiteY19" fmla="*/ 4115 h 10000"/>
                <a:gd name="connsiteX20" fmla="*/ 406 w 10000"/>
                <a:gd name="connsiteY20" fmla="*/ 4872 h 10000"/>
                <a:gd name="connsiteX21" fmla="*/ 424 w 10000"/>
                <a:gd name="connsiteY21" fmla="*/ 5513 h 10000"/>
                <a:gd name="connsiteX22" fmla="*/ 442 w 10000"/>
                <a:gd name="connsiteY22" fmla="*/ 5513 h 10000"/>
                <a:gd name="connsiteX23" fmla="*/ 460 w 10000"/>
                <a:gd name="connsiteY23" fmla="*/ 5641 h 10000"/>
                <a:gd name="connsiteX24" fmla="*/ 478 w 10000"/>
                <a:gd name="connsiteY24" fmla="*/ 5705 h 10000"/>
                <a:gd name="connsiteX25" fmla="*/ 496 w 10000"/>
                <a:gd name="connsiteY25" fmla="*/ 5833 h 10000"/>
                <a:gd name="connsiteX26" fmla="*/ 525 w 10000"/>
                <a:gd name="connsiteY26" fmla="*/ 5731 h 10000"/>
                <a:gd name="connsiteX27" fmla="*/ 540 w 10000"/>
                <a:gd name="connsiteY27" fmla="*/ 5321 h 10000"/>
                <a:gd name="connsiteX28" fmla="*/ 558 w 10000"/>
                <a:gd name="connsiteY28" fmla="*/ 4974 h 10000"/>
                <a:gd name="connsiteX29" fmla="*/ 586 w 10000"/>
                <a:gd name="connsiteY29" fmla="*/ 4526 h 10000"/>
                <a:gd name="connsiteX30" fmla="*/ 605 w 10000"/>
                <a:gd name="connsiteY30" fmla="*/ 4051 h 10000"/>
                <a:gd name="connsiteX31" fmla="*/ 623 w 10000"/>
                <a:gd name="connsiteY31" fmla="*/ 3372 h 10000"/>
                <a:gd name="connsiteX32" fmla="*/ 642 w 10000"/>
                <a:gd name="connsiteY32" fmla="*/ 3026 h 10000"/>
                <a:gd name="connsiteX33" fmla="*/ 667 w 10000"/>
                <a:gd name="connsiteY33" fmla="*/ 3282 h 10000"/>
                <a:gd name="connsiteX34" fmla="*/ 685 w 10000"/>
                <a:gd name="connsiteY34" fmla="*/ 4551 h 10000"/>
                <a:gd name="connsiteX35" fmla="*/ 703 w 10000"/>
                <a:gd name="connsiteY35" fmla="*/ 6090 h 10000"/>
                <a:gd name="connsiteX36" fmla="*/ 721 w 10000"/>
                <a:gd name="connsiteY36" fmla="*/ 7256 h 10000"/>
                <a:gd name="connsiteX37" fmla="*/ 739 w 10000"/>
                <a:gd name="connsiteY37" fmla="*/ 7449 h 10000"/>
                <a:gd name="connsiteX38" fmla="*/ 768 w 10000"/>
                <a:gd name="connsiteY38" fmla="*/ 7077 h 10000"/>
                <a:gd name="connsiteX39" fmla="*/ 786 w 10000"/>
                <a:gd name="connsiteY39" fmla="*/ 5603 h 10000"/>
                <a:gd name="connsiteX40" fmla="*/ 800 w 10000"/>
                <a:gd name="connsiteY40" fmla="*/ 3282 h 10000"/>
                <a:gd name="connsiteX41" fmla="*/ 818 w 10000"/>
                <a:gd name="connsiteY41" fmla="*/ 1308 h 10000"/>
                <a:gd name="connsiteX42" fmla="*/ 848 w 10000"/>
                <a:gd name="connsiteY42" fmla="*/ 962 h 10000"/>
                <a:gd name="connsiteX43" fmla="*/ 866 w 10000"/>
                <a:gd name="connsiteY43" fmla="*/ 3282 h 10000"/>
                <a:gd name="connsiteX44" fmla="*/ 884 w 10000"/>
                <a:gd name="connsiteY44" fmla="*/ 7744 h 10000"/>
                <a:gd name="connsiteX45" fmla="*/ 902 w 10000"/>
                <a:gd name="connsiteY45" fmla="*/ 10000 h 10000"/>
                <a:gd name="connsiteX46" fmla="*/ 920 w 10000"/>
                <a:gd name="connsiteY46" fmla="*/ 8821 h 10000"/>
                <a:gd name="connsiteX47" fmla="*/ 946 w 10000"/>
                <a:gd name="connsiteY47" fmla="*/ 6564 h 10000"/>
                <a:gd name="connsiteX48" fmla="*/ 964 w 10000"/>
                <a:gd name="connsiteY48" fmla="*/ 5064 h 10000"/>
                <a:gd name="connsiteX49" fmla="*/ 992 w 10000"/>
                <a:gd name="connsiteY49" fmla="*/ 4744 h 10000"/>
                <a:gd name="connsiteX50" fmla="*/ 1011 w 10000"/>
                <a:gd name="connsiteY50" fmla="*/ 5000 h 10000"/>
                <a:gd name="connsiteX51" fmla="*/ 1030 w 10000"/>
                <a:gd name="connsiteY51" fmla="*/ 5513 h 10000"/>
                <a:gd name="connsiteX52" fmla="*/ 1048 w 10000"/>
                <a:gd name="connsiteY52" fmla="*/ 5641 h 10000"/>
                <a:gd name="connsiteX53" fmla="*/ 1066 w 10000"/>
                <a:gd name="connsiteY53" fmla="*/ 5577 h 10000"/>
                <a:gd name="connsiteX54" fmla="*/ 1080 w 10000"/>
                <a:gd name="connsiteY54" fmla="*/ 5346 h 10000"/>
                <a:gd name="connsiteX55" fmla="*/ 1098 w 10000"/>
                <a:gd name="connsiteY55" fmla="*/ 4936 h 10000"/>
                <a:gd name="connsiteX56" fmla="*/ 1127 w 10000"/>
                <a:gd name="connsiteY56" fmla="*/ 3756 h 10000"/>
                <a:gd name="connsiteX57" fmla="*/ 1145 w 10000"/>
                <a:gd name="connsiteY57" fmla="*/ 3372 h 10000"/>
                <a:gd name="connsiteX58" fmla="*/ 1170 w 10000"/>
                <a:gd name="connsiteY58" fmla="*/ 3346 h 10000"/>
                <a:gd name="connsiteX59" fmla="*/ 1188 w 10000"/>
                <a:gd name="connsiteY59" fmla="*/ 3372 h 10000"/>
                <a:gd name="connsiteX60" fmla="*/ 1206 w 10000"/>
                <a:gd name="connsiteY60" fmla="*/ 4333 h 10000"/>
                <a:gd name="connsiteX61" fmla="*/ 1224 w 10000"/>
                <a:gd name="connsiteY61" fmla="*/ 5346 h 10000"/>
                <a:gd name="connsiteX62" fmla="*/ 1242 w 10000"/>
                <a:gd name="connsiteY62" fmla="*/ 6308 h 10000"/>
                <a:gd name="connsiteX63" fmla="*/ 1271 w 10000"/>
                <a:gd name="connsiteY63" fmla="*/ 6885 h 10000"/>
                <a:gd name="connsiteX64" fmla="*/ 1289 w 10000"/>
                <a:gd name="connsiteY64" fmla="*/ 7077 h 10000"/>
                <a:gd name="connsiteX65" fmla="*/ 1307 w 10000"/>
                <a:gd name="connsiteY65" fmla="*/ 6564 h 10000"/>
                <a:gd name="connsiteX66" fmla="*/ 1325 w 10000"/>
                <a:gd name="connsiteY66" fmla="*/ 6244 h 10000"/>
                <a:gd name="connsiteX67" fmla="*/ 1343 w 10000"/>
                <a:gd name="connsiteY67" fmla="*/ 5897 h 10000"/>
                <a:gd name="connsiteX68" fmla="*/ 1369 w 10000"/>
                <a:gd name="connsiteY68" fmla="*/ 5192 h 10000"/>
                <a:gd name="connsiteX69" fmla="*/ 1387 w 10000"/>
                <a:gd name="connsiteY69" fmla="*/ 4359 h 10000"/>
                <a:gd name="connsiteX70" fmla="*/ 1407 w 10000"/>
                <a:gd name="connsiteY70" fmla="*/ 3628 h 10000"/>
                <a:gd name="connsiteX71" fmla="*/ 1432 w 10000"/>
                <a:gd name="connsiteY71" fmla="*/ 3064 h 10000"/>
                <a:gd name="connsiteX72" fmla="*/ 1450 w 10000"/>
                <a:gd name="connsiteY72" fmla="*/ 3500 h 10000"/>
                <a:gd name="connsiteX73" fmla="*/ 1468 w 10000"/>
                <a:gd name="connsiteY73" fmla="*/ 4423 h 10000"/>
                <a:gd name="connsiteX74" fmla="*/ 1486 w 10000"/>
                <a:gd name="connsiteY74" fmla="*/ 4910 h 10000"/>
                <a:gd name="connsiteX75" fmla="*/ 1504 w 10000"/>
                <a:gd name="connsiteY75" fmla="*/ 4333 h 10000"/>
                <a:gd name="connsiteX76" fmla="*/ 1533 w 10000"/>
                <a:gd name="connsiteY76" fmla="*/ 3154 h 10000"/>
                <a:gd name="connsiteX77" fmla="*/ 1551 w 10000"/>
                <a:gd name="connsiteY77" fmla="*/ 2513 h 10000"/>
                <a:gd name="connsiteX78" fmla="*/ 1569 w 10000"/>
                <a:gd name="connsiteY78" fmla="*/ 3564 h 10000"/>
                <a:gd name="connsiteX79" fmla="*/ 1594 w 10000"/>
                <a:gd name="connsiteY79" fmla="*/ 5385 h 10000"/>
                <a:gd name="connsiteX80" fmla="*/ 1612 w 10000"/>
                <a:gd name="connsiteY80" fmla="*/ 6308 h 10000"/>
                <a:gd name="connsiteX81" fmla="*/ 1630 w 10000"/>
                <a:gd name="connsiteY81" fmla="*/ 5731 h 10000"/>
                <a:gd name="connsiteX82" fmla="*/ 1648 w 10000"/>
                <a:gd name="connsiteY82" fmla="*/ 5346 h 10000"/>
                <a:gd name="connsiteX83" fmla="*/ 1666 w 10000"/>
                <a:gd name="connsiteY83" fmla="*/ 5513 h 10000"/>
                <a:gd name="connsiteX84" fmla="*/ 1684 w 10000"/>
                <a:gd name="connsiteY84" fmla="*/ 5667 h 10000"/>
                <a:gd name="connsiteX85" fmla="*/ 1710 w 10000"/>
                <a:gd name="connsiteY85" fmla="*/ 6308 h 10000"/>
                <a:gd name="connsiteX86" fmla="*/ 1728 w 10000"/>
                <a:gd name="connsiteY86" fmla="*/ 6462 h 10000"/>
                <a:gd name="connsiteX87" fmla="*/ 1746 w 10000"/>
                <a:gd name="connsiteY87" fmla="*/ 6051 h 10000"/>
                <a:gd name="connsiteX88" fmla="*/ 1764 w 10000"/>
                <a:gd name="connsiteY88" fmla="*/ 5513 h 10000"/>
                <a:gd name="connsiteX89" fmla="*/ 1793 w 10000"/>
                <a:gd name="connsiteY89" fmla="*/ 5385 h 10000"/>
                <a:gd name="connsiteX90" fmla="*/ 1812 w 10000"/>
                <a:gd name="connsiteY90" fmla="*/ 5449 h 10000"/>
                <a:gd name="connsiteX91" fmla="*/ 1830 w 10000"/>
                <a:gd name="connsiteY91" fmla="*/ 5513 h 10000"/>
                <a:gd name="connsiteX92" fmla="*/ 1855 w 10000"/>
                <a:gd name="connsiteY92" fmla="*/ 5192 h 10000"/>
                <a:gd name="connsiteX93" fmla="*/ 1873 w 10000"/>
                <a:gd name="connsiteY93" fmla="*/ 4397 h 10000"/>
                <a:gd name="connsiteX94" fmla="*/ 1891 w 10000"/>
                <a:gd name="connsiteY94" fmla="*/ 4295 h 10000"/>
                <a:gd name="connsiteX95" fmla="*/ 1909 w 10000"/>
                <a:gd name="connsiteY95" fmla="*/ 4526 h 10000"/>
                <a:gd name="connsiteX96" fmla="*/ 1927 w 10000"/>
                <a:gd name="connsiteY96" fmla="*/ 5385 h 10000"/>
                <a:gd name="connsiteX97" fmla="*/ 1946 w 10000"/>
                <a:gd name="connsiteY97" fmla="*/ 6590 h 10000"/>
                <a:gd name="connsiteX98" fmla="*/ 1964 w 10000"/>
                <a:gd name="connsiteY98" fmla="*/ 6949 h 10000"/>
                <a:gd name="connsiteX99" fmla="*/ 1990 w 10000"/>
                <a:gd name="connsiteY99" fmla="*/ 6141 h 10000"/>
                <a:gd name="connsiteX100" fmla="*/ 2018 w 10000"/>
                <a:gd name="connsiteY100" fmla="*/ 5346 h 10000"/>
                <a:gd name="connsiteX101" fmla="*/ 2036 w 10000"/>
                <a:gd name="connsiteY101" fmla="*/ 5154 h 10000"/>
                <a:gd name="connsiteX102" fmla="*/ 2054 w 10000"/>
                <a:gd name="connsiteY102" fmla="*/ 5641 h 10000"/>
                <a:gd name="connsiteX103" fmla="*/ 2072 w 10000"/>
                <a:gd name="connsiteY103" fmla="*/ 5795 h 10000"/>
                <a:gd name="connsiteX104" fmla="*/ 2091 w 10000"/>
                <a:gd name="connsiteY104" fmla="*/ 5731 h 10000"/>
                <a:gd name="connsiteX105" fmla="*/ 2109 w 10000"/>
                <a:gd name="connsiteY105" fmla="*/ 5346 h 10000"/>
                <a:gd name="connsiteX106" fmla="*/ 2134 w 10000"/>
                <a:gd name="connsiteY106" fmla="*/ 4910 h 10000"/>
                <a:gd name="connsiteX107" fmla="*/ 2152 w 10000"/>
                <a:gd name="connsiteY107" fmla="*/ 4615 h 10000"/>
                <a:gd name="connsiteX108" fmla="*/ 2170 w 10000"/>
                <a:gd name="connsiteY108" fmla="*/ 4462 h 10000"/>
                <a:gd name="connsiteX109" fmla="*/ 2195 w 10000"/>
                <a:gd name="connsiteY109" fmla="*/ 4423 h 10000"/>
                <a:gd name="connsiteX110" fmla="*/ 2214 w 10000"/>
                <a:gd name="connsiteY110" fmla="*/ 4397 h 10000"/>
                <a:gd name="connsiteX111" fmla="*/ 2232 w 10000"/>
                <a:gd name="connsiteY111" fmla="*/ 4179 h 10000"/>
                <a:gd name="connsiteX112" fmla="*/ 2250 w 10000"/>
                <a:gd name="connsiteY112" fmla="*/ 3731 h 10000"/>
                <a:gd name="connsiteX113" fmla="*/ 2268 w 10000"/>
                <a:gd name="connsiteY113" fmla="*/ 3000 h 10000"/>
                <a:gd name="connsiteX114" fmla="*/ 2297 w 10000"/>
                <a:gd name="connsiteY114" fmla="*/ 2513 h 10000"/>
                <a:gd name="connsiteX115" fmla="*/ 2315 w 10000"/>
                <a:gd name="connsiteY115" fmla="*/ 3026 h 10000"/>
                <a:gd name="connsiteX116" fmla="*/ 2333 w 10000"/>
                <a:gd name="connsiteY116" fmla="*/ 4590 h 10000"/>
                <a:gd name="connsiteX117" fmla="*/ 2351 w 10000"/>
                <a:gd name="connsiteY117" fmla="*/ 6397 h 10000"/>
                <a:gd name="connsiteX118" fmla="*/ 2369 w 10000"/>
                <a:gd name="connsiteY118" fmla="*/ 7192 h 10000"/>
                <a:gd name="connsiteX119" fmla="*/ 2395 w 10000"/>
                <a:gd name="connsiteY119" fmla="*/ 6910 h 10000"/>
                <a:gd name="connsiteX120" fmla="*/ 2413 w 10000"/>
                <a:gd name="connsiteY120" fmla="*/ 6179 h 10000"/>
                <a:gd name="connsiteX121" fmla="*/ 2431 w 10000"/>
                <a:gd name="connsiteY121" fmla="*/ 4936 h 10000"/>
                <a:gd name="connsiteX122" fmla="*/ 2459 w 10000"/>
                <a:gd name="connsiteY122" fmla="*/ 3603 h 10000"/>
                <a:gd name="connsiteX123" fmla="*/ 2474 w 10000"/>
                <a:gd name="connsiteY123" fmla="*/ 2872 h 10000"/>
                <a:gd name="connsiteX124" fmla="*/ 2492 w 10000"/>
                <a:gd name="connsiteY124" fmla="*/ 2231 h 10000"/>
                <a:gd name="connsiteX125" fmla="*/ 2511 w 10000"/>
                <a:gd name="connsiteY125" fmla="*/ 3064 h 10000"/>
                <a:gd name="connsiteX126" fmla="*/ 2529 w 10000"/>
                <a:gd name="connsiteY126" fmla="*/ 5577 h 10000"/>
                <a:gd name="connsiteX127" fmla="*/ 2558 w 10000"/>
                <a:gd name="connsiteY127" fmla="*/ 7359 h 10000"/>
                <a:gd name="connsiteX128" fmla="*/ 2576 w 10000"/>
                <a:gd name="connsiteY128" fmla="*/ 7128 h 10000"/>
                <a:gd name="connsiteX129" fmla="*/ 2601 w 10000"/>
                <a:gd name="connsiteY129" fmla="*/ 6372 h 10000"/>
                <a:gd name="connsiteX130" fmla="*/ 2620 w 10000"/>
                <a:gd name="connsiteY130" fmla="*/ 5538 h 10000"/>
                <a:gd name="connsiteX131" fmla="*/ 2638 w 10000"/>
                <a:gd name="connsiteY131" fmla="*/ 4654 h 10000"/>
                <a:gd name="connsiteX132" fmla="*/ 2656 w 10000"/>
                <a:gd name="connsiteY132" fmla="*/ 3987 h 10000"/>
                <a:gd name="connsiteX133" fmla="*/ 2674 w 10000"/>
                <a:gd name="connsiteY133" fmla="*/ 3410 h 10000"/>
                <a:gd name="connsiteX134" fmla="*/ 2692 w 10000"/>
                <a:gd name="connsiteY134" fmla="*/ 3885 h 10000"/>
                <a:gd name="connsiteX135" fmla="*/ 2710 w 10000"/>
                <a:gd name="connsiteY135" fmla="*/ 5987 h 10000"/>
                <a:gd name="connsiteX136" fmla="*/ 2739 w 10000"/>
                <a:gd name="connsiteY136" fmla="*/ 7679 h 10000"/>
                <a:gd name="connsiteX137" fmla="*/ 2754 w 10000"/>
                <a:gd name="connsiteY137" fmla="*/ 7641 h 10000"/>
                <a:gd name="connsiteX138" fmla="*/ 2772 w 10000"/>
                <a:gd name="connsiteY138" fmla="*/ 7103 h 10000"/>
                <a:gd name="connsiteX139" fmla="*/ 2790 w 10000"/>
                <a:gd name="connsiteY139" fmla="*/ 6500 h 10000"/>
                <a:gd name="connsiteX140" fmla="*/ 2819 w 10000"/>
                <a:gd name="connsiteY140" fmla="*/ 5962 h 10000"/>
                <a:gd name="connsiteX141" fmla="*/ 2837 w 10000"/>
                <a:gd name="connsiteY141" fmla="*/ 5321 h 10000"/>
                <a:gd name="connsiteX142" fmla="*/ 2855 w 10000"/>
                <a:gd name="connsiteY142" fmla="*/ 4744 h 10000"/>
                <a:gd name="connsiteX143" fmla="*/ 2880 w 10000"/>
                <a:gd name="connsiteY143" fmla="*/ 4051 h 10000"/>
                <a:gd name="connsiteX144" fmla="*/ 2898 w 10000"/>
                <a:gd name="connsiteY144" fmla="*/ 3372 h 10000"/>
                <a:gd name="connsiteX145" fmla="*/ 2916 w 10000"/>
                <a:gd name="connsiteY145" fmla="*/ 3667 h 10000"/>
                <a:gd name="connsiteX146" fmla="*/ 2934 w 10000"/>
                <a:gd name="connsiteY146" fmla="*/ 4295 h 10000"/>
                <a:gd name="connsiteX147" fmla="*/ 2952 w 10000"/>
                <a:gd name="connsiteY147" fmla="*/ 4808 h 10000"/>
                <a:gd name="connsiteX148" fmla="*/ 2970 w 10000"/>
                <a:gd name="connsiteY148" fmla="*/ 5667 h 10000"/>
                <a:gd name="connsiteX149" fmla="*/ 2999 w 10000"/>
                <a:gd name="connsiteY149" fmla="*/ 6205 h 10000"/>
                <a:gd name="connsiteX150" fmla="*/ 3018 w 10000"/>
                <a:gd name="connsiteY150" fmla="*/ 6141 h 10000"/>
                <a:gd name="connsiteX151" fmla="*/ 3032 w 10000"/>
                <a:gd name="connsiteY151" fmla="*/ 5705 h 10000"/>
                <a:gd name="connsiteX152" fmla="*/ 3062 w 10000"/>
                <a:gd name="connsiteY152" fmla="*/ 5154 h 10000"/>
                <a:gd name="connsiteX153" fmla="*/ 3080 w 10000"/>
                <a:gd name="connsiteY153" fmla="*/ 4526 h 10000"/>
                <a:gd name="connsiteX154" fmla="*/ 3098 w 10000"/>
                <a:gd name="connsiteY154" fmla="*/ 4590 h 10000"/>
                <a:gd name="connsiteX155" fmla="*/ 3116 w 10000"/>
                <a:gd name="connsiteY155" fmla="*/ 5321 h 10000"/>
                <a:gd name="connsiteX156" fmla="*/ 3142 w 10000"/>
                <a:gd name="connsiteY156" fmla="*/ 5962 h 10000"/>
                <a:gd name="connsiteX157" fmla="*/ 3160 w 10000"/>
                <a:gd name="connsiteY157" fmla="*/ 5859 h 10000"/>
                <a:gd name="connsiteX158" fmla="*/ 3178 w 10000"/>
                <a:gd name="connsiteY158" fmla="*/ 5064 h 10000"/>
                <a:gd name="connsiteX159" fmla="*/ 3196 w 10000"/>
                <a:gd name="connsiteY159" fmla="*/ 4359 h 10000"/>
                <a:gd name="connsiteX160" fmla="*/ 3225 w 10000"/>
                <a:gd name="connsiteY160" fmla="*/ 4013 h 10000"/>
                <a:gd name="connsiteX161" fmla="*/ 3243 w 10000"/>
                <a:gd name="connsiteY161" fmla="*/ 4333 h 10000"/>
                <a:gd name="connsiteX162" fmla="*/ 3261 w 10000"/>
                <a:gd name="connsiteY162" fmla="*/ 4936 h 10000"/>
                <a:gd name="connsiteX163" fmla="*/ 3279 w 10000"/>
                <a:gd name="connsiteY163" fmla="*/ 5603 h 10000"/>
                <a:gd name="connsiteX164" fmla="*/ 3297 w 10000"/>
                <a:gd name="connsiteY164" fmla="*/ 5705 h 10000"/>
                <a:gd name="connsiteX165" fmla="*/ 3322 w 10000"/>
                <a:gd name="connsiteY165" fmla="*/ 5449 h 10000"/>
                <a:gd name="connsiteX166" fmla="*/ 3340 w 10000"/>
                <a:gd name="connsiteY166" fmla="*/ 5103 h 10000"/>
                <a:gd name="connsiteX167" fmla="*/ 3358 w 10000"/>
                <a:gd name="connsiteY167" fmla="*/ 4359 h 10000"/>
                <a:gd name="connsiteX168" fmla="*/ 3376 w 10000"/>
                <a:gd name="connsiteY168" fmla="*/ 3731 h 10000"/>
                <a:gd name="connsiteX169" fmla="*/ 3394 w 10000"/>
                <a:gd name="connsiteY169" fmla="*/ 3923 h 10000"/>
                <a:gd name="connsiteX170" fmla="*/ 3420 w 10000"/>
                <a:gd name="connsiteY170" fmla="*/ 3500 h 10000"/>
                <a:gd name="connsiteX171" fmla="*/ 3439 w 10000"/>
                <a:gd name="connsiteY171" fmla="*/ 2615 h 10000"/>
                <a:gd name="connsiteX172" fmla="*/ 3467 w 10000"/>
                <a:gd name="connsiteY172" fmla="*/ 897 h 10000"/>
                <a:gd name="connsiteX173" fmla="*/ 3485 w 10000"/>
                <a:gd name="connsiteY173" fmla="*/ 1154 h 10000"/>
                <a:gd name="connsiteX174" fmla="*/ 3503 w 10000"/>
                <a:gd name="connsiteY174" fmla="*/ 3987 h 10000"/>
                <a:gd name="connsiteX175" fmla="*/ 3521 w 10000"/>
                <a:gd name="connsiteY175" fmla="*/ 7577 h 10000"/>
                <a:gd name="connsiteX176" fmla="*/ 3540 w 10000"/>
                <a:gd name="connsiteY176" fmla="*/ 9423 h 10000"/>
                <a:gd name="connsiteX177" fmla="*/ 3558 w 10000"/>
                <a:gd name="connsiteY177" fmla="*/ 9167 h 10000"/>
                <a:gd name="connsiteX178" fmla="*/ 3576 w 10000"/>
                <a:gd name="connsiteY178" fmla="*/ 7872 h 10000"/>
                <a:gd name="connsiteX179" fmla="*/ 3601 w 10000"/>
                <a:gd name="connsiteY179" fmla="*/ 6782 h 10000"/>
                <a:gd name="connsiteX180" fmla="*/ 3620 w 10000"/>
                <a:gd name="connsiteY180" fmla="*/ 5897 h 10000"/>
                <a:gd name="connsiteX181" fmla="*/ 3645 w 10000"/>
                <a:gd name="connsiteY181" fmla="*/ 5410 h 10000"/>
                <a:gd name="connsiteX182" fmla="*/ 3663 w 10000"/>
                <a:gd name="connsiteY182" fmla="*/ 5282 h 10000"/>
                <a:gd name="connsiteX183" fmla="*/ 3681 w 10000"/>
                <a:gd name="connsiteY183" fmla="*/ 5346 h 10000"/>
                <a:gd name="connsiteX184" fmla="*/ 3699 w 10000"/>
                <a:gd name="connsiteY184" fmla="*/ 5038 h 10000"/>
                <a:gd name="connsiteX185" fmla="*/ 3717 w 10000"/>
                <a:gd name="connsiteY185" fmla="*/ 4872 h 10000"/>
                <a:gd name="connsiteX186" fmla="*/ 3746 w 10000"/>
                <a:gd name="connsiteY186" fmla="*/ 4718 h 10000"/>
                <a:gd name="connsiteX187" fmla="*/ 3764 w 10000"/>
                <a:gd name="connsiteY187" fmla="*/ 4936 h 10000"/>
                <a:gd name="connsiteX188" fmla="*/ 3782 w 10000"/>
                <a:gd name="connsiteY188" fmla="*/ 5103 h 10000"/>
                <a:gd name="connsiteX189" fmla="*/ 3800 w 10000"/>
                <a:gd name="connsiteY189" fmla="*/ 5474 h 10000"/>
                <a:gd name="connsiteX190" fmla="*/ 3827 w 10000"/>
                <a:gd name="connsiteY190" fmla="*/ 5410 h 10000"/>
                <a:gd name="connsiteX191" fmla="*/ 3845 w 10000"/>
                <a:gd name="connsiteY191" fmla="*/ 5218 h 10000"/>
                <a:gd name="connsiteX192" fmla="*/ 3863 w 10000"/>
                <a:gd name="connsiteY192" fmla="*/ 5000 h 10000"/>
                <a:gd name="connsiteX193" fmla="*/ 3881 w 10000"/>
                <a:gd name="connsiteY193" fmla="*/ 4872 h 10000"/>
                <a:gd name="connsiteX194" fmla="*/ 3899 w 10000"/>
                <a:gd name="connsiteY194" fmla="*/ 4744 h 10000"/>
                <a:gd name="connsiteX195" fmla="*/ 3924 w 10000"/>
                <a:gd name="connsiteY195" fmla="*/ 4808 h 10000"/>
                <a:gd name="connsiteX196" fmla="*/ 3942 w 10000"/>
                <a:gd name="connsiteY196" fmla="*/ 4782 h 10000"/>
                <a:gd name="connsiteX197" fmla="*/ 3960 w 10000"/>
                <a:gd name="connsiteY197" fmla="*/ 4590 h 10000"/>
                <a:gd name="connsiteX198" fmla="*/ 3978 w 10000"/>
                <a:gd name="connsiteY198" fmla="*/ 4654 h 10000"/>
                <a:gd name="connsiteX199" fmla="*/ 4007 w 10000"/>
                <a:gd name="connsiteY199" fmla="*/ 4782 h 10000"/>
                <a:gd name="connsiteX200" fmla="*/ 4025 w 10000"/>
                <a:gd name="connsiteY200" fmla="*/ 4872 h 10000"/>
                <a:gd name="connsiteX201" fmla="*/ 4043 w 10000"/>
                <a:gd name="connsiteY201" fmla="*/ 4179 h 10000"/>
                <a:gd name="connsiteX202" fmla="*/ 4068 w 10000"/>
                <a:gd name="connsiteY202" fmla="*/ 2423 h 10000"/>
                <a:gd name="connsiteX203" fmla="*/ 4086 w 10000"/>
                <a:gd name="connsiteY203" fmla="*/ 923 h 10000"/>
                <a:gd name="connsiteX204" fmla="*/ 4104 w 10000"/>
                <a:gd name="connsiteY204" fmla="*/ 0 h 10000"/>
                <a:gd name="connsiteX205" fmla="*/ 4122 w 10000"/>
                <a:gd name="connsiteY205" fmla="*/ 1051 h 10000"/>
                <a:gd name="connsiteX206" fmla="*/ 4140 w 10000"/>
                <a:gd name="connsiteY206" fmla="*/ 4487 h 10000"/>
                <a:gd name="connsiteX207" fmla="*/ 4158 w 10000"/>
                <a:gd name="connsiteY207" fmla="*/ 7705 h 10000"/>
                <a:gd name="connsiteX208" fmla="*/ 4185 w 10000"/>
                <a:gd name="connsiteY208" fmla="*/ 9397 h 10000"/>
                <a:gd name="connsiteX209" fmla="*/ 4203 w 10000"/>
                <a:gd name="connsiteY209" fmla="*/ 9397 h 10000"/>
                <a:gd name="connsiteX210" fmla="*/ 4222 w 10000"/>
                <a:gd name="connsiteY210" fmla="*/ 8436 h 10000"/>
                <a:gd name="connsiteX211" fmla="*/ 4251 w 10000"/>
                <a:gd name="connsiteY211" fmla="*/ 7679 h 10000"/>
                <a:gd name="connsiteX212" fmla="*/ 4269 w 10000"/>
                <a:gd name="connsiteY212" fmla="*/ 7231 h 10000"/>
                <a:gd name="connsiteX213" fmla="*/ 4287 w 10000"/>
                <a:gd name="connsiteY213" fmla="*/ 6436 h 10000"/>
                <a:gd name="connsiteX214" fmla="*/ 4305 w 10000"/>
                <a:gd name="connsiteY214" fmla="*/ 5538 h 10000"/>
                <a:gd name="connsiteX215" fmla="*/ 4323 w 10000"/>
                <a:gd name="connsiteY215" fmla="*/ 4872 h 10000"/>
                <a:gd name="connsiteX216" fmla="*/ 4348 w 10000"/>
                <a:gd name="connsiteY216" fmla="*/ 4423 h 10000"/>
                <a:gd name="connsiteX217" fmla="*/ 4366 w 10000"/>
                <a:gd name="connsiteY217" fmla="*/ 4462 h 10000"/>
                <a:gd name="connsiteX218" fmla="*/ 4384 w 10000"/>
                <a:gd name="connsiteY218" fmla="*/ 3885 h 10000"/>
                <a:gd name="connsiteX219" fmla="*/ 4402 w 10000"/>
                <a:gd name="connsiteY219" fmla="*/ 2744 h 10000"/>
                <a:gd name="connsiteX220" fmla="*/ 4420 w 10000"/>
                <a:gd name="connsiteY220" fmla="*/ 1949 h 10000"/>
                <a:gd name="connsiteX221" fmla="*/ 4445 w 10000"/>
                <a:gd name="connsiteY221" fmla="*/ 2897 h 10000"/>
                <a:gd name="connsiteX222" fmla="*/ 4463 w 10000"/>
                <a:gd name="connsiteY222" fmla="*/ 5833 h 10000"/>
                <a:gd name="connsiteX223" fmla="*/ 4492 w 10000"/>
                <a:gd name="connsiteY223" fmla="*/ 8000 h 10000"/>
                <a:gd name="connsiteX224" fmla="*/ 4510 w 10000"/>
                <a:gd name="connsiteY224" fmla="*/ 8090 h 10000"/>
                <a:gd name="connsiteX225" fmla="*/ 4528 w 10000"/>
                <a:gd name="connsiteY225" fmla="*/ 7103 h 10000"/>
                <a:gd name="connsiteX226" fmla="*/ 4546 w 10000"/>
                <a:gd name="connsiteY226" fmla="*/ 6205 h 10000"/>
                <a:gd name="connsiteX227" fmla="*/ 4564 w 10000"/>
                <a:gd name="connsiteY227" fmla="*/ 5641 h 10000"/>
                <a:gd name="connsiteX228" fmla="*/ 4582 w 10000"/>
                <a:gd name="connsiteY228" fmla="*/ 5321 h 10000"/>
                <a:gd name="connsiteX229" fmla="*/ 4609 w 10000"/>
                <a:gd name="connsiteY229" fmla="*/ 5154 h 10000"/>
                <a:gd name="connsiteX230" fmla="*/ 4627 w 10000"/>
                <a:gd name="connsiteY230" fmla="*/ 4872 h 10000"/>
                <a:gd name="connsiteX231" fmla="*/ 4645 w 10000"/>
                <a:gd name="connsiteY231" fmla="*/ 4526 h 10000"/>
                <a:gd name="connsiteX232" fmla="*/ 4674 w 10000"/>
                <a:gd name="connsiteY232" fmla="*/ 4333 h 10000"/>
                <a:gd name="connsiteX233" fmla="*/ 4692 w 10000"/>
                <a:gd name="connsiteY233" fmla="*/ 4115 h 10000"/>
                <a:gd name="connsiteX234" fmla="*/ 4706 w 10000"/>
                <a:gd name="connsiteY234" fmla="*/ 3859 h 10000"/>
                <a:gd name="connsiteX235" fmla="*/ 4725 w 10000"/>
                <a:gd name="connsiteY235" fmla="*/ 3692 h 10000"/>
                <a:gd name="connsiteX236" fmla="*/ 4743 w 10000"/>
                <a:gd name="connsiteY236" fmla="*/ 3603 h 10000"/>
                <a:gd name="connsiteX237" fmla="*/ 4772 w 10000"/>
                <a:gd name="connsiteY237" fmla="*/ 3821 h 10000"/>
                <a:gd name="connsiteX238" fmla="*/ 4790 w 10000"/>
                <a:gd name="connsiteY238" fmla="*/ 4590 h 10000"/>
                <a:gd name="connsiteX239" fmla="*/ 4808 w 10000"/>
                <a:gd name="connsiteY239" fmla="*/ 5103 h 10000"/>
                <a:gd name="connsiteX240" fmla="*/ 4826 w 10000"/>
                <a:gd name="connsiteY240" fmla="*/ 5346 h 10000"/>
                <a:gd name="connsiteX241" fmla="*/ 4851 w 10000"/>
                <a:gd name="connsiteY241" fmla="*/ 5474 h 10000"/>
                <a:gd name="connsiteX242" fmla="*/ 4869 w 10000"/>
                <a:gd name="connsiteY242" fmla="*/ 5538 h 10000"/>
                <a:gd name="connsiteX243" fmla="*/ 4888 w 10000"/>
                <a:gd name="connsiteY243" fmla="*/ 5513 h 10000"/>
                <a:gd name="connsiteX244" fmla="*/ 4906 w 10000"/>
                <a:gd name="connsiteY244" fmla="*/ 5218 h 10000"/>
                <a:gd name="connsiteX245" fmla="*/ 4934 w 10000"/>
                <a:gd name="connsiteY245" fmla="*/ 4744 h 10000"/>
                <a:gd name="connsiteX246" fmla="*/ 4952 w 10000"/>
                <a:gd name="connsiteY246" fmla="*/ 4397 h 10000"/>
                <a:gd name="connsiteX247" fmla="*/ 4970 w 10000"/>
                <a:gd name="connsiteY247" fmla="*/ 3821 h 10000"/>
                <a:gd name="connsiteX248" fmla="*/ 4985 w 10000"/>
                <a:gd name="connsiteY248" fmla="*/ 3372 h 10000"/>
                <a:gd name="connsiteX249" fmla="*/ 5003 w 10000"/>
                <a:gd name="connsiteY249" fmla="*/ 3372 h 10000"/>
                <a:gd name="connsiteX250" fmla="*/ 5022 w 10000"/>
                <a:gd name="connsiteY250" fmla="*/ 3795 h 10000"/>
                <a:gd name="connsiteX251" fmla="*/ 5051 w 10000"/>
                <a:gd name="connsiteY251" fmla="*/ 5192 h 10000"/>
                <a:gd name="connsiteX252" fmla="*/ 5076 w 10000"/>
                <a:gd name="connsiteY252" fmla="*/ 6436 h 10000"/>
                <a:gd name="connsiteX253" fmla="*/ 5094 w 10000"/>
                <a:gd name="connsiteY253" fmla="*/ 7321 h 10000"/>
                <a:gd name="connsiteX254" fmla="*/ 5112 w 10000"/>
                <a:gd name="connsiteY254" fmla="*/ 7359 h 10000"/>
                <a:gd name="connsiteX255" fmla="*/ 5130 w 10000"/>
                <a:gd name="connsiteY255" fmla="*/ 6846 h 10000"/>
                <a:gd name="connsiteX256" fmla="*/ 5148 w 10000"/>
                <a:gd name="connsiteY256" fmla="*/ 6179 h 10000"/>
                <a:gd name="connsiteX257" fmla="*/ 5166 w 10000"/>
                <a:gd name="connsiteY257" fmla="*/ 5897 h 10000"/>
                <a:gd name="connsiteX258" fmla="*/ 5184 w 10000"/>
                <a:gd name="connsiteY258" fmla="*/ 5538 h 10000"/>
                <a:gd name="connsiteX259" fmla="*/ 5213 w 10000"/>
                <a:gd name="connsiteY259" fmla="*/ 4590 h 10000"/>
                <a:gd name="connsiteX260" fmla="*/ 5231 w 10000"/>
                <a:gd name="connsiteY260" fmla="*/ 3064 h 10000"/>
                <a:gd name="connsiteX261" fmla="*/ 5249 w 10000"/>
                <a:gd name="connsiteY261" fmla="*/ 2615 h 10000"/>
                <a:gd name="connsiteX262" fmla="*/ 5275 w 10000"/>
                <a:gd name="connsiteY262" fmla="*/ 3474 h 10000"/>
                <a:gd name="connsiteX263" fmla="*/ 5294 w 10000"/>
                <a:gd name="connsiteY263" fmla="*/ 4359 h 10000"/>
                <a:gd name="connsiteX264" fmla="*/ 5312 w 10000"/>
                <a:gd name="connsiteY264" fmla="*/ 5321 h 10000"/>
                <a:gd name="connsiteX265" fmla="*/ 5330 w 10000"/>
                <a:gd name="connsiteY265" fmla="*/ 7013 h 10000"/>
                <a:gd name="connsiteX266" fmla="*/ 5355 w 10000"/>
                <a:gd name="connsiteY266" fmla="*/ 8179 h 10000"/>
                <a:gd name="connsiteX267" fmla="*/ 5373 w 10000"/>
                <a:gd name="connsiteY267" fmla="*/ 8115 h 10000"/>
                <a:gd name="connsiteX268" fmla="*/ 5391 w 10000"/>
                <a:gd name="connsiteY268" fmla="*/ 7256 h 10000"/>
                <a:gd name="connsiteX269" fmla="*/ 5409 w 10000"/>
                <a:gd name="connsiteY269" fmla="*/ 6269 h 10000"/>
                <a:gd name="connsiteX270" fmla="*/ 5428 w 10000"/>
                <a:gd name="connsiteY270" fmla="*/ 5410 h 10000"/>
                <a:gd name="connsiteX271" fmla="*/ 5446 w 10000"/>
                <a:gd name="connsiteY271" fmla="*/ 4974 h 10000"/>
                <a:gd name="connsiteX272" fmla="*/ 5475 w 10000"/>
                <a:gd name="connsiteY272" fmla="*/ 4551 h 10000"/>
                <a:gd name="connsiteX273" fmla="*/ 5493 w 10000"/>
                <a:gd name="connsiteY273" fmla="*/ 4231 h 10000"/>
                <a:gd name="connsiteX274" fmla="*/ 5511 w 10000"/>
                <a:gd name="connsiteY274" fmla="*/ 3885 h 10000"/>
                <a:gd name="connsiteX275" fmla="*/ 5536 w 10000"/>
                <a:gd name="connsiteY275" fmla="*/ 3667 h 10000"/>
                <a:gd name="connsiteX276" fmla="*/ 5554 w 10000"/>
                <a:gd name="connsiteY276" fmla="*/ 3218 h 10000"/>
                <a:gd name="connsiteX277" fmla="*/ 5572 w 10000"/>
                <a:gd name="connsiteY277" fmla="*/ 3192 h 10000"/>
                <a:gd name="connsiteX278" fmla="*/ 5590 w 10000"/>
                <a:gd name="connsiteY278" fmla="*/ 3731 h 10000"/>
                <a:gd name="connsiteX279" fmla="*/ 5616 w 10000"/>
                <a:gd name="connsiteY279" fmla="*/ 4615 h 10000"/>
                <a:gd name="connsiteX280" fmla="*/ 5634 w 10000"/>
                <a:gd name="connsiteY280" fmla="*/ 5321 h 10000"/>
                <a:gd name="connsiteX281" fmla="*/ 5652 w 10000"/>
                <a:gd name="connsiteY281" fmla="*/ 5731 h 10000"/>
                <a:gd name="connsiteX282" fmla="*/ 5681 w 10000"/>
                <a:gd name="connsiteY282" fmla="*/ 6090 h 10000"/>
                <a:gd name="connsiteX283" fmla="*/ 5699 w 10000"/>
                <a:gd name="connsiteY283" fmla="*/ 6026 h 10000"/>
                <a:gd name="connsiteX284" fmla="*/ 5717 w 10000"/>
                <a:gd name="connsiteY284" fmla="*/ 5321 h 10000"/>
                <a:gd name="connsiteX285" fmla="*/ 5735 w 10000"/>
                <a:gd name="connsiteY285" fmla="*/ 4397 h 10000"/>
                <a:gd name="connsiteX286" fmla="*/ 5753 w 10000"/>
                <a:gd name="connsiteY286" fmla="*/ 4077 h 10000"/>
                <a:gd name="connsiteX287" fmla="*/ 5771 w 10000"/>
                <a:gd name="connsiteY287" fmla="*/ 4051 h 10000"/>
                <a:gd name="connsiteX288" fmla="*/ 5796 w 10000"/>
                <a:gd name="connsiteY288" fmla="*/ 4974 h 10000"/>
                <a:gd name="connsiteX289" fmla="*/ 5815 w 10000"/>
                <a:gd name="connsiteY289" fmla="*/ 5897 h 10000"/>
                <a:gd name="connsiteX290" fmla="*/ 5834 w 10000"/>
                <a:gd name="connsiteY290" fmla="*/ 5795 h 10000"/>
                <a:gd name="connsiteX291" fmla="*/ 5852 w 10000"/>
                <a:gd name="connsiteY291" fmla="*/ 5321 h 10000"/>
                <a:gd name="connsiteX292" fmla="*/ 5877 w 10000"/>
                <a:gd name="connsiteY292" fmla="*/ 5064 h 10000"/>
                <a:gd name="connsiteX293" fmla="*/ 5895 w 10000"/>
                <a:gd name="connsiteY293" fmla="*/ 5321 h 10000"/>
                <a:gd name="connsiteX294" fmla="*/ 5913 w 10000"/>
                <a:gd name="connsiteY294" fmla="*/ 5154 h 10000"/>
                <a:gd name="connsiteX295" fmla="*/ 5931 w 10000"/>
                <a:gd name="connsiteY295" fmla="*/ 4936 h 10000"/>
                <a:gd name="connsiteX296" fmla="*/ 5960 w 10000"/>
                <a:gd name="connsiteY296" fmla="*/ 4462 h 10000"/>
                <a:gd name="connsiteX297" fmla="*/ 6094 w 10000"/>
                <a:gd name="connsiteY297" fmla="*/ 4846 h 10000"/>
                <a:gd name="connsiteX298" fmla="*/ 6119 w 10000"/>
                <a:gd name="connsiteY298" fmla="*/ 4487 h 10000"/>
                <a:gd name="connsiteX299" fmla="*/ 6221 w 10000"/>
                <a:gd name="connsiteY299" fmla="*/ 4013 h 10000"/>
                <a:gd name="connsiteX300" fmla="*/ 6239 w 10000"/>
                <a:gd name="connsiteY300" fmla="*/ 3064 h 10000"/>
                <a:gd name="connsiteX301" fmla="*/ 6300 w 10000"/>
                <a:gd name="connsiteY301" fmla="*/ 5923 h 10000"/>
                <a:gd name="connsiteX302" fmla="*/ 6318 w 10000"/>
                <a:gd name="connsiteY302" fmla="*/ 7321 h 10000"/>
                <a:gd name="connsiteX303" fmla="*/ 6337 w 10000"/>
                <a:gd name="connsiteY303" fmla="*/ 7641 h 10000"/>
                <a:gd name="connsiteX304" fmla="*/ 6355 w 10000"/>
                <a:gd name="connsiteY304" fmla="*/ 7359 h 10000"/>
                <a:gd name="connsiteX305" fmla="*/ 6373 w 10000"/>
                <a:gd name="connsiteY305" fmla="*/ 5833 h 10000"/>
                <a:gd name="connsiteX306" fmla="*/ 6482 w 10000"/>
                <a:gd name="connsiteY306" fmla="*/ 6436 h 10000"/>
                <a:gd name="connsiteX307" fmla="*/ 6500 w 10000"/>
                <a:gd name="connsiteY307" fmla="*/ 8628 h 10000"/>
                <a:gd name="connsiteX308" fmla="*/ 6518 w 10000"/>
                <a:gd name="connsiteY308" fmla="*/ 9077 h 10000"/>
                <a:gd name="connsiteX309" fmla="*/ 6543 w 10000"/>
                <a:gd name="connsiteY309" fmla="*/ 8603 h 10000"/>
                <a:gd name="connsiteX310" fmla="*/ 6561 w 10000"/>
                <a:gd name="connsiteY310" fmla="*/ 7679 h 10000"/>
                <a:gd name="connsiteX311" fmla="*/ 6579 w 10000"/>
                <a:gd name="connsiteY311" fmla="*/ 6846 h 10000"/>
                <a:gd name="connsiteX312" fmla="*/ 6597 w 10000"/>
                <a:gd name="connsiteY312" fmla="*/ 6090 h 10000"/>
                <a:gd name="connsiteX313" fmla="*/ 6616 w 10000"/>
                <a:gd name="connsiteY313" fmla="*/ 5128 h 10000"/>
                <a:gd name="connsiteX314" fmla="*/ 6634 w 10000"/>
                <a:gd name="connsiteY314" fmla="*/ 4013 h 10000"/>
                <a:gd name="connsiteX315" fmla="*/ 6985 w 10000"/>
                <a:gd name="connsiteY315" fmla="*/ 5513 h 10000"/>
                <a:gd name="connsiteX316" fmla="*/ 7003 w 10000"/>
                <a:gd name="connsiteY316" fmla="*/ 6051 h 10000"/>
                <a:gd name="connsiteX317" fmla="*/ 7022 w 10000"/>
                <a:gd name="connsiteY317" fmla="*/ 5897 h 10000"/>
                <a:gd name="connsiteX318" fmla="*/ 7040 w 10000"/>
                <a:gd name="connsiteY318" fmla="*/ 5577 h 10000"/>
                <a:gd name="connsiteX319" fmla="*/ 7058 w 10000"/>
                <a:gd name="connsiteY319" fmla="*/ 5321 h 10000"/>
                <a:gd name="connsiteX320" fmla="*/ 7084 w 10000"/>
                <a:gd name="connsiteY320" fmla="*/ 4936 h 10000"/>
                <a:gd name="connsiteX321" fmla="*/ 7102 w 10000"/>
                <a:gd name="connsiteY321" fmla="*/ 4654 h 10000"/>
                <a:gd name="connsiteX322" fmla="*/ 7120 w 10000"/>
                <a:gd name="connsiteY322" fmla="*/ 4526 h 10000"/>
                <a:gd name="connsiteX323" fmla="*/ 7149 w 10000"/>
                <a:gd name="connsiteY323" fmla="*/ 4487 h 10000"/>
                <a:gd name="connsiteX324" fmla="*/ 7167 w 10000"/>
                <a:gd name="connsiteY324" fmla="*/ 4590 h 10000"/>
                <a:gd name="connsiteX325" fmla="*/ 7185 w 10000"/>
                <a:gd name="connsiteY325" fmla="*/ 5218 h 10000"/>
                <a:gd name="connsiteX326" fmla="*/ 7199 w 10000"/>
                <a:gd name="connsiteY326" fmla="*/ 5218 h 10000"/>
                <a:gd name="connsiteX327" fmla="*/ 7217 w 10000"/>
                <a:gd name="connsiteY327" fmla="*/ 4654 h 10000"/>
                <a:gd name="connsiteX328" fmla="*/ 7246 w 10000"/>
                <a:gd name="connsiteY328" fmla="*/ 4423 h 10000"/>
                <a:gd name="connsiteX329" fmla="*/ 7264 w 10000"/>
                <a:gd name="connsiteY329" fmla="*/ 4654 h 10000"/>
                <a:gd name="connsiteX330" fmla="*/ 7282 w 10000"/>
                <a:gd name="connsiteY330" fmla="*/ 5154 h 10000"/>
                <a:gd name="connsiteX331" fmla="*/ 7307 w 10000"/>
                <a:gd name="connsiteY331" fmla="*/ 5731 h 10000"/>
                <a:gd name="connsiteX332" fmla="*/ 7325 w 10000"/>
                <a:gd name="connsiteY332" fmla="*/ 6051 h 10000"/>
                <a:gd name="connsiteX333" fmla="*/ 7343 w 10000"/>
                <a:gd name="connsiteY333" fmla="*/ 5962 h 10000"/>
                <a:gd name="connsiteX334" fmla="*/ 7361 w 10000"/>
                <a:gd name="connsiteY334" fmla="*/ 5897 h 10000"/>
                <a:gd name="connsiteX335" fmla="*/ 7379 w 10000"/>
                <a:gd name="connsiteY335" fmla="*/ 5321 h 10000"/>
                <a:gd name="connsiteX336" fmla="*/ 7398 w 10000"/>
                <a:gd name="connsiteY336" fmla="*/ 4679 h 10000"/>
                <a:gd name="connsiteX337" fmla="*/ 7427 w 10000"/>
                <a:gd name="connsiteY337" fmla="*/ 4115 h 10000"/>
                <a:gd name="connsiteX338" fmla="*/ 7445 w 10000"/>
                <a:gd name="connsiteY338" fmla="*/ 3474 h 10000"/>
                <a:gd name="connsiteX339" fmla="*/ 7463 w 10000"/>
                <a:gd name="connsiteY339" fmla="*/ 3410 h 10000"/>
                <a:gd name="connsiteX340" fmla="*/ 7478 w 10000"/>
                <a:gd name="connsiteY340" fmla="*/ 4808 h 10000"/>
                <a:gd name="connsiteX341" fmla="*/ 7508 w 10000"/>
                <a:gd name="connsiteY341" fmla="*/ 6090 h 10000"/>
                <a:gd name="connsiteX342" fmla="*/ 7526 w 10000"/>
                <a:gd name="connsiteY342" fmla="*/ 5833 h 10000"/>
                <a:gd name="connsiteX343" fmla="*/ 7544 w 10000"/>
                <a:gd name="connsiteY343" fmla="*/ 4359 h 10000"/>
                <a:gd name="connsiteX344" fmla="*/ 7569 w 10000"/>
                <a:gd name="connsiteY344" fmla="*/ 2705 h 10000"/>
                <a:gd name="connsiteX345" fmla="*/ 7587 w 10000"/>
                <a:gd name="connsiteY345" fmla="*/ 1974 h 10000"/>
                <a:gd name="connsiteX346" fmla="*/ 7605 w 10000"/>
                <a:gd name="connsiteY346" fmla="*/ 4013 h 10000"/>
                <a:gd name="connsiteX347" fmla="*/ 7623 w 10000"/>
                <a:gd name="connsiteY347" fmla="*/ 6372 h 10000"/>
                <a:gd name="connsiteX348" fmla="*/ 7641 w 10000"/>
                <a:gd name="connsiteY348" fmla="*/ 7808 h 10000"/>
                <a:gd name="connsiteX349" fmla="*/ 7659 w 10000"/>
                <a:gd name="connsiteY349" fmla="*/ 7577 h 10000"/>
                <a:gd name="connsiteX350" fmla="*/ 7688 w 10000"/>
                <a:gd name="connsiteY350" fmla="*/ 7295 h 10000"/>
                <a:gd name="connsiteX351" fmla="*/ 7706 w 10000"/>
                <a:gd name="connsiteY351" fmla="*/ 7321 h 10000"/>
                <a:gd name="connsiteX352" fmla="*/ 7724 w 10000"/>
                <a:gd name="connsiteY352" fmla="*/ 7551 h 10000"/>
                <a:gd name="connsiteX353" fmla="*/ 7749 w 10000"/>
                <a:gd name="connsiteY353" fmla="*/ 7679 h 10000"/>
                <a:gd name="connsiteX354" fmla="*/ 7767 w 10000"/>
                <a:gd name="connsiteY354" fmla="*/ 7231 h 10000"/>
                <a:gd name="connsiteX355" fmla="*/ 7786 w 10000"/>
                <a:gd name="connsiteY355" fmla="*/ 6526 h 10000"/>
                <a:gd name="connsiteX356" fmla="*/ 7804 w 10000"/>
                <a:gd name="connsiteY356" fmla="*/ 5859 h 10000"/>
                <a:gd name="connsiteX357" fmla="*/ 7830 w 10000"/>
                <a:gd name="connsiteY357" fmla="*/ 5154 h 10000"/>
                <a:gd name="connsiteX358" fmla="*/ 7848 w 10000"/>
                <a:gd name="connsiteY358" fmla="*/ 4615 h 10000"/>
                <a:gd name="connsiteX359" fmla="*/ 7866 w 10000"/>
                <a:gd name="connsiteY359" fmla="*/ 3949 h 10000"/>
                <a:gd name="connsiteX360" fmla="*/ 7884 w 10000"/>
                <a:gd name="connsiteY360" fmla="*/ 3474 h 10000"/>
                <a:gd name="connsiteX361" fmla="*/ 7902 w 10000"/>
                <a:gd name="connsiteY361" fmla="*/ 2936 h 10000"/>
                <a:gd name="connsiteX362" fmla="*/ 7931 w 10000"/>
                <a:gd name="connsiteY362" fmla="*/ 2808 h 10000"/>
                <a:gd name="connsiteX363" fmla="*/ 7949 w 10000"/>
                <a:gd name="connsiteY363" fmla="*/ 3474 h 10000"/>
                <a:gd name="connsiteX364" fmla="*/ 7967 w 10000"/>
                <a:gd name="connsiteY364" fmla="*/ 4462 h 10000"/>
                <a:gd name="connsiteX365" fmla="*/ 7985 w 10000"/>
                <a:gd name="connsiteY365" fmla="*/ 4590 h 10000"/>
                <a:gd name="connsiteX366" fmla="*/ 8010 w 10000"/>
                <a:gd name="connsiteY366" fmla="*/ 4333 h 10000"/>
                <a:gd name="connsiteX367" fmla="*/ 8028 w 10000"/>
                <a:gd name="connsiteY367" fmla="*/ 4295 h 10000"/>
                <a:gd name="connsiteX368" fmla="*/ 8046 w 10000"/>
                <a:gd name="connsiteY368" fmla="*/ 4205 h 10000"/>
                <a:gd name="connsiteX369" fmla="*/ 8065 w 10000"/>
                <a:gd name="connsiteY369" fmla="*/ 3949 h 10000"/>
                <a:gd name="connsiteX370" fmla="*/ 8083 w 10000"/>
                <a:gd name="connsiteY370" fmla="*/ 4654 h 10000"/>
                <a:gd name="connsiteX371" fmla="*/ 8109 w 10000"/>
                <a:gd name="connsiteY371" fmla="*/ 5282 h 10000"/>
                <a:gd name="connsiteX372" fmla="*/ 8127 w 10000"/>
                <a:gd name="connsiteY372" fmla="*/ 6051 h 10000"/>
                <a:gd name="connsiteX373" fmla="*/ 8155 w 10000"/>
                <a:gd name="connsiteY373" fmla="*/ 6718 h 10000"/>
                <a:gd name="connsiteX374" fmla="*/ 8174 w 10000"/>
                <a:gd name="connsiteY374" fmla="*/ 6821 h 10000"/>
                <a:gd name="connsiteX375" fmla="*/ 8192 w 10000"/>
                <a:gd name="connsiteY375" fmla="*/ 6462 h 10000"/>
                <a:gd name="connsiteX376" fmla="*/ 8210 w 10000"/>
                <a:gd name="connsiteY376" fmla="*/ 5321 h 10000"/>
                <a:gd name="connsiteX377" fmla="*/ 8229 w 10000"/>
                <a:gd name="connsiteY377" fmla="*/ 2769 h 10000"/>
                <a:gd name="connsiteX378" fmla="*/ 8247 w 10000"/>
                <a:gd name="connsiteY378" fmla="*/ 1244 h 10000"/>
                <a:gd name="connsiteX379" fmla="*/ 8265 w 10000"/>
                <a:gd name="connsiteY379" fmla="*/ 962 h 10000"/>
                <a:gd name="connsiteX380" fmla="*/ 8290 w 10000"/>
                <a:gd name="connsiteY380" fmla="*/ 3603 h 10000"/>
                <a:gd name="connsiteX381" fmla="*/ 8308 w 10000"/>
                <a:gd name="connsiteY381" fmla="*/ 6846 h 10000"/>
                <a:gd name="connsiteX382" fmla="*/ 8333 w 10000"/>
                <a:gd name="connsiteY382" fmla="*/ 8282 h 10000"/>
                <a:gd name="connsiteX383" fmla="*/ 8351 w 10000"/>
                <a:gd name="connsiteY383" fmla="*/ 8218 h 10000"/>
                <a:gd name="connsiteX384" fmla="*/ 8369 w 10000"/>
                <a:gd name="connsiteY384" fmla="*/ 7679 h 10000"/>
                <a:gd name="connsiteX385" fmla="*/ 8387 w 10000"/>
                <a:gd name="connsiteY385" fmla="*/ 7038 h 10000"/>
                <a:gd name="connsiteX386" fmla="*/ 8405 w 10000"/>
                <a:gd name="connsiteY386" fmla="*/ 6436 h 10000"/>
                <a:gd name="connsiteX387" fmla="*/ 8434 w 10000"/>
                <a:gd name="connsiteY387" fmla="*/ 6115 h 10000"/>
                <a:gd name="connsiteX388" fmla="*/ 8452 w 10000"/>
                <a:gd name="connsiteY388" fmla="*/ 5833 h 10000"/>
                <a:gd name="connsiteX389" fmla="*/ 8470 w 10000"/>
                <a:gd name="connsiteY389" fmla="*/ 5449 h 10000"/>
                <a:gd name="connsiteX390" fmla="*/ 8488 w 10000"/>
                <a:gd name="connsiteY390" fmla="*/ 4872 h 10000"/>
                <a:gd name="connsiteX391" fmla="*/ 8506 w 10000"/>
                <a:gd name="connsiteY391" fmla="*/ 4333 h 10000"/>
                <a:gd name="connsiteX392" fmla="*/ 8532 w 10000"/>
                <a:gd name="connsiteY392" fmla="*/ 3795 h 10000"/>
                <a:gd name="connsiteX393" fmla="*/ 8550 w 10000"/>
                <a:gd name="connsiteY393" fmla="*/ 3538 h 10000"/>
                <a:gd name="connsiteX394" fmla="*/ 8568 w 10000"/>
                <a:gd name="connsiteY394" fmla="*/ 3244 h 10000"/>
                <a:gd name="connsiteX395" fmla="*/ 8593 w 10000"/>
                <a:gd name="connsiteY395" fmla="*/ 3372 h 10000"/>
                <a:gd name="connsiteX396" fmla="*/ 8612 w 10000"/>
                <a:gd name="connsiteY396" fmla="*/ 3244 h 10000"/>
                <a:gd name="connsiteX397" fmla="*/ 8631 w 10000"/>
                <a:gd name="connsiteY397" fmla="*/ 2513 h 10000"/>
                <a:gd name="connsiteX398" fmla="*/ 8649 w 10000"/>
                <a:gd name="connsiteY398" fmla="*/ 2897 h 10000"/>
                <a:gd name="connsiteX399" fmla="*/ 8667 w 10000"/>
                <a:gd name="connsiteY399" fmla="*/ 5128 h 10000"/>
                <a:gd name="connsiteX400" fmla="*/ 8696 w 10000"/>
                <a:gd name="connsiteY400" fmla="*/ 6846 h 10000"/>
                <a:gd name="connsiteX401" fmla="*/ 8714 w 10000"/>
                <a:gd name="connsiteY401" fmla="*/ 7038 h 10000"/>
                <a:gd name="connsiteX402" fmla="*/ 8732 w 10000"/>
                <a:gd name="connsiteY402" fmla="*/ 6821 h 10000"/>
                <a:gd name="connsiteX403" fmla="*/ 8757 w 10000"/>
                <a:gd name="connsiteY403" fmla="*/ 6051 h 10000"/>
                <a:gd name="connsiteX404" fmla="*/ 8775 w 10000"/>
                <a:gd name="connsiteY404" fmla="*/ 4974 h 10000"/>
                <a:gd name="connsiteX405" fmla="*/ 8793 w 10000"/>
                <a:gd name="connsiteY405" fmla="*/ 3885 h 10000"/>
                <a:gd name="connsiteX406" fmla="*/ 8811 w 10000"/>
                <a:gd name="connsiteY406" fmla="*/ 3795 h 10000"/>
                <a:gd name="connsiteX407" fmla="*/ 8829 w 10000"/>
                <a:gd name="connsiteY407" fmla="*/ 4910 h 10000"/>
                <a:gd name="connsiteX408" fmla="*/ 8848 w 10000"/>
                <a:gd name="connsiteY408" fmla="*/ 6590 h 10000"/>
                <a:gd name="connsiteX409" fmla="*/ 8873 w 10000"/>
                <a:gd name="connsiteY409" fmla="*/ 7705 h 10000"/>
                <a:gd name="connsiteX410" fmla="*/ 8891 w 10000"/>
                <a:gd name="connsiteY410" fmla="*/ 7641 h 10000"/>
                <a:gd name="connsiteX411" fmla="*/ 8909 w 10000"/>
                <a:gd name="connsiteY411" fmla="*/ 6974 h 10000"/>
                <a:gd name="connsiteX412" fmla="*/ 8927 w 10000"/>
                <a:gd name="connsiteY412" fmla="*/ 6244 h 10000"/>
                <a:gd name="connsiteX413" fmla="*/ 8956 w 10000"/>
                <a:gd name="connsiteY413" fmla="*/ 5667 h 10000"/>
                <a:gd name="connsiteX414" fmla="*/ 8974 w 10000"/>
                <a:gd name="connsiteY414" fmla="*/ 5282 h 10000"/>
                <a:gd name="connsiteX415" fmla="*/ 8992 w 10000"/>
                <a:gd name="connsiteY415" fmla="*/ 4782 h 10000"/>
                <a:gd name="connsiteX416" fmla="*/ 9010 w 10000"/>
                <a:gd name="connsiteY416" fmla="*/ 3987 h 10000"/>
                <a:gd name="connsiteX417" fmla="*/ 9036 w 10000"/>
                <a:gd name="connsiteY417" fmla="*/ 3244 h 10000"/>
                <a:gd name="connsiteX418" fmla="*/ 9054 w 10000"/>
                <a:gd name="connsiteY418" fmla="*/ 2872 h 10000"/>
                <a:gd name="connsiteX419" fmla="*/ 9072 w 10000"/>
                <a:gd name="connsiteY419" fmla="*/ 2962 h 10000"/>
                <a:gd name="connsiteX420" fmla="*/ 9090 w 10000"/>
                <a:gd name="connsiteY420" fmla="*/ 3667 h 10000"/>
                <a:gd name="connsiteX421" fmla="*/ 9108 w 10000"/>
                <a:gd name="connsiteY421" fmla="*/ 5321 h 10000"/>
                <a:gd name="connsiteX422" fmla="*/ 9137 w 10000"/>
                <a:gd name="connsiteY422" fmla="*/ 6462 h 10000"/>
                <a:gd name="connsiteX423" fmla="*/ 9152 w 10000"/>
                <a:gd name="connsiteY423" fmla="*/ 6051 h 10000"/>
                <a:gd name="connsiteX424" fmla="*/ 9181 w 10000"/>
                <a:gd name="connsiteY424" fmla="*/ 5103 h 10000"/>
                <a:gd name="connsiteX425" fmla="*/ 9199 w 10000"/>
                <a:gd name="connsiteY425" fmla="*/ 4551 h 10000"/>
                <a:gd name="connsiteX426" fmla="*/ 9217 w 10000"/>
                <a:gd name="connsiteY426" fmla="*/ 4974 h 10000"/>
                <a:gd name="connsiteX427" fmla="*/ 9236 w 10000"/>
                <a:gd name="connsiteY427" fmla="*/ 5897 h 10000"/>
                <a:gd name="connsiteX428" fmla="*/ 9254 w 10000"/>
                <a:gd name="connsiteY428" fmla="*/ 6179 h 10000"/>
                <a:gd name="connsiteX429" fmla="*/ 9272 w 10000"/>
                <a:gd name="connsiteY429" fmla="*/ 5667 h 10000"/>
                <a:gd name="connsiteX430" fmla="*/ 9297 w 10000"/>
                <a:gd name="connsiteY430" fmla="*/ 5154 h 10000"/>
                <a:gd name="connsiteX431" fmla="*/ 9315 w 10000"/>
                <a:gd name="connsiteY431" fmla="*/ 4910 h 10000"/>
                <a:gd name="connsiteX432" fmla="*/ 9333 w 10000"/>
                <a:gd name="connsiteY432" fmla="*/ 4718 h 10000"/>
                <a:gd name="connsiteX433" fmla="*/ 9362 w 10000"/>
                <a:gd name="connsiteY433" fmla="*/ 4462 h 10000"/>
                <a:gd name="connsiteX434" fmla="*/ 9380 w 10000"/>
                <a:gd name="connsiteY434" fmla="*/ 4179 h 10000"/>
                <a:gd name="connsiteX435" fmla="*/ 9398 w 10000"/>
                <a:gd name="connsiteY435" fmla="*/ 4115 h 10000"/>
                <a:gd name="connsiteX436" fmla="*/ 9416 w 10000"/>
                <a:gd name="connsiteY436" fmla="*/ 4141 h 10000"/>
                <a:gd name="connsiteX437" fmla="*/ 9431 w 10000"/>
                <a:gd name="connsiteY437" fmla="*/ 4462 h 10000"/>
                <a:gd name="connsiteX438" fmla="*/ 9460 w 10000"/>
                <a:gd name="connsiteY438" fmla="*/ 4782 h 10000"/>
                <a:gd name="connsiteX439" fmla="*/ 9478 w 10000"/>
                <a:gd name="connsiteY439" fmla="*/ 5410 h 10000"/>
                <a:gd name="connsiteX440" fmla="*/ 9496 w 10000"/>
                <a:gd name="connsiteY440" fmla="*/ 6090 h 10000"/>
                <a:gd name="connsiteX441" fmla="*/ 9514 w 10000"/>
                <a:gd name="connsiteY441" fmla="*/ 6308 h 10000"/>
                <a:gd name="connsiteX442" fmla="*/ 9532 w 10000"/>
                <a:gd name="connsiteY442" fmla="*/ 6026 h 10000"/>
                <a:gd name="connsiteX443" fmla="*/ 9558 w 10000"/>
                <a:gd name="connsiteY443" fmla="*/ 5321 h 10000"/>
                <a:gd name="connsiteX444" fmla="*/ 9576 w 10000"/>
                <a:gd name="connsiteY444" fmla="*/ 4936 h 10000"/>
                <a:gd name="connsiteX445" fmla="*/ 9594 w 10000"/>
                <a:gd name="connsiteY445" fmla="*/ 4782 h 10000"/>
                <a:gd name="connsiteX446" fmla="*/ 9623 w 10000"/>
                <a:gd name="connsiteY446" fmla="*/ 5000 h 10000"/>
                <a:gd name="connsiteX447" fmla="*/ 9641 w 10000"/>
                <a:gd name="connsiteY447" fmla="*/ 5218 h 10000"/>
                <a:gd name="connsiteX448" fmla="*/ 9659 w 10000"/>
                <a:gd name="connsiteY448" fmla="*/ 5192 h 10000"/>
                <a:gd name="connsiteX449" fmla="*/ 9677 w 10000"/>
                <a:gd name="connsiteY449" fmla="*/ 5346 h 10000"/>
                <a:gd name="connsiteX450" fmla="*/ 9695 w 10000"/>
                <a:gd name="connsiteY450" fmla="*/ 5128 h 10000"/>
                <a:gd name="connsiteX451" fmla="*/ 9720 w 10000"/>
                <a:gd name="connsiteY451" fmla="*/ 4974 h 10000"/>
                <a:gd name="connsiteX452" fmla="*/ 9739 w 10000"/>
                <a:gd name="connsiteY452" fmla="*/ 4936 h 10000"/>
                <a:gd name="connsiteX453" fmla="*/ 9764 w 10000"/>
                <a:gd name="connsiteY453" fmla="*/ 5000 h 10000"/>
                <a:gd name="connsiteX454" fmla="*/ 9800 w 10000"/>
                <a:gd name="connsiteY454" fmla="*/ 4679 h 10000"/>
                <a:gd name="connsiteX455" fmla="*/ 9837 w 10000"/>
                <a:gd name="connsiteY455" fmla="*/ 4974 h 10000"/>
                <a:gd name="connsiteX456" fmla="*/ 9902 w 10000"/>
                <a:gd name="connsiteY456" fmla="*/ 4654 h 10000"/>
                <a:gd name="connsiteX457" fmla="*/ 9920 w 10000"/>
                <a:gd name="connsiteY457" fmla="*/ 4397 h 10000"/>
                <a:gd name="connsiteX458" fmla="*/ 9938 w 10000"/>
                <a:gd name="connsiteY458" fmla="*/ 4590 h 10000"/>
                <a:gd name="connsiteX459" fmla="*/ 9982 w 10000"/>
                <a:gd name="connsiteY459" fmla="*/ 4744 h 10000"/>
                <a:gd name="connsiteX460" fmla="*/ 10000 w 10000"/>
                <a:gd name="connsiteY460" fmla="*/ 4782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7 w 10000"/>
                <a:gd name="connsiteY11" fmla="*/ 6333 h 10000"/>
                <a:gd name="connsiteX12" fmla="*/ 246 w 10000"/>
                <a:gd name="connsiteY12" fmla="*/ 6115 h 10000"/>
                <a:gd name="connsiteX13" fmla="*/ 261 w 10000"/>
                <a:gd name="connsiteY13" fmla="*/ 5667 h 10000"/>
                <a:gd name="connsiteX14" fmla="*/ 280 w 10000"/>
                <a:gd name="connsiteY14" fmla="*/ 5385 h 10000"/>
                <a:gd name="connsiteX15" fmla="*/ 298 w 10000"/>
                <a:gd name="connsiteY15" fmla="*/ 4872 h 10000"/>
                <a:gd name="connsiteX16" fmla="*/ 316 w 10000"/>
                <a:gd name="connsiteY16" fmla="*/ 4013 h 10000"/>
                <a:gd name="connsiteX17" fmla="*/ 345 w 10000"/>
                <a:gd name="connsiteY17" fmla="*/ 3795 h 10000"/>
                <a:gd name="connsiteX18" fmla="*/ 363 w 10000"/>
                <a:gd name="connsiteY18" fmla="*/ 3859 h 10000"/>
                <a:gd name="connsiteX19" fmla="*/ 381 w 10000"/>
                <a:gd name="connsiteY19" fmla="*/ 4115 h 10000"/>
                <a:gd name="connsiteX20" fmla="*/ 406 w 10000"/>
                <a:gd name="connsiteY20" fmla="*/ 4872 h 10000"/>
                <a:gd name="connsiteX21" fmla="*/ 424 w 10000"/>
                <a:gd name="connsiteY21" fmla="*/ 5513 h 10000"/>
                <a:gd name="connsiteX22" fmla="*/ 442 w 10000"/>
                <a:gd name="connsiteY22" fmla="*/ 5513 h 10000"/>
                <a:gd name="connsiteX23" fmla="*/ 460 w 10000"/>
                <a:gd name="connsiteY23" fmla="*/ 5641 h 10000"/>
                <a:gd name="connsiteX24" fmla="*/ 478 w 10000"/>
                <a:gd name="connsiteY24" fmla="*/ 5705 h 10000"/>
                <a:gd name="connsiteX25" fmla="*/ 496 w 10000"/>
                <a:gd name="connsiteY25" fmla="*/ 5833 h 10000"/>
                <a:gd name="connsiteX26" fmla="*/ 525 w 10000"/>
                <a:gd name="connsiteY26" fmla="*/ 5731 h 10000"/>
                <a:gd name="connsiteX27" fmla="*/ 540 w 10000"/>
                <a:gd name="connsiteY27" fmla="*/ 5321 h 10000"/>
                <a:gd name="connsiteX28" fmla="*/ 558 w 10000"/>
                <a:gd name="connsiteY28" fmla="*/ 4974 h 10000"/>
                <a:gd name="connsiteX29" fmla="*/ 586 w 10000"/>
                <a:gd name="connsiteY29" fmla="*/ 4526 h 10000"/>
                <a:gd name="connsiteX30" fmla="*/ 605 w 10000"/>
                <a:gd name="connsiteY30" fmla="*/ 4051 h 10000"/>
                <a:gd name="connsiteX31" fmla="*/ 623 w 10000"/>
                <a:gd name="connsiteY31" fmla="*/ 3372 h 10000"/>
                <a:gd name="connsiteX32" fmla="*/ 642 w 10000"/>
                <a:gd name="connsiteY32" fmla="*/ 3026 h 10000"/>
                <a:gd name="connsiteX33" fmla="*/ 667 w 10000"/>
                <a:gd name="connsiteY33" fmla="*/ 3282 h 10000"/>
                <a:gd name="connsiteX34" fmla="*/ 685 w 10000"/>
                <a:gd name="connsiteY34" fmla="*/ 4551 h 10000"/>
                <a:gd name="connsiteX35" fmla="*/ 703 w 10000"/>
                <a:gd name="connsiteY35" fmla="*/ 6090 h 10000"/>
                <a:gd name="connsiteX36" fmla="*/ 721 w 10000"/>
                <a:gd name="connsiteY36" fmla="*/ 7256 h 10000"/>
                <a:gd name="connsiteX37" fmla="*/ 739 w 10000"/>
                <a:gd name="connsiteY37" fmla="*/ 7449 h 10000"/>
                <a:gd name="connsiteX38" fmla="*/ 768 w 10000"/>
                <a:gd name="connsiteY38" fmla="*/ 7077 h 10000"/>
                <a:gd name="connsiteX39" fmla="*/ 786 w 10000"/>
                <a:gd name="connsiteY39" fmla="*/ 5603 h 10000"/>
                <a:gd name="connsiteX40" fmla="*/ 800 w 10000"/>
                <a:gd name="connsiteY40" fmla="*/ 3282 h 10000"/>
                <a:gd name="connsiteX41" fmla="*/ 818 w 10000"/>
                <a:gd name="connsiteY41" fmla="*/ 1308 h 10000"/>
                <a:gd name="connsiteX42" fmla="*/ 848 w 10000"/>
                <a:gd name="connsiteY42" fmla="*/ 962 h 10000"/>
                <a:gd name="connsiteX43" fmla="*/ 866 w 10000"/>
                <a:gd name="connsiteY43" fmla="*/ 3282 h 10000"/>
                <a:gd name="connsiteX44" fmla="*/ 884 w 10000"/>
                <a:gd name="connsiteY44" fmla="*/ 7744 h 10000"/>
                <a:gd name="connsiteX45" fmla="*/ 902 w 10000"/>
                <a:gd name="connsiteY45" fmla="*/ 10000 h 10000"/>
                <a:gd name="connsiteX46" fmla="*/ 920 w 10000"/>
                <a:gd name="connsiteY46" fmla="*/ 8821 h 10000"/>
                <a:gd name="connsiteX47" fmla="*/ 946 w 10000"/>
                <a:gd name="connsiteY47" fmla="*/ 6564 h 10000"/>
                <a:gd name="connsiteX48" fmla="*/ 964 w 10000"/>
                <a:gd name="connsiteY48" fmla="*/ 5064 h 10000"/>
                <a:gd name="connsiteX49" fmla="*/ 992 w 10000"/>
                <a:gd name="connsiteY49" fmla="*/ 4744 h 10000"/>
                <a:gd name="connsiteX50" fmla="*/ 1011 w 10000"/>
                <a:gd name="connsiteY50" fmla="*/ 5000 h 10000"/>
                <a:gd name="connsiteX51" fmla="*/ 1030 w 10000"/>
                <a:gd name="connsiteY51" fmla="*/ 5513 h 10000"/>
                <a:gd name="connsiteX52" fmla="*/ 1048 w 10000"/>
                <a:gd name="connsiteY52" fmla="*/ 5641 h 10000"/>
                <a:gd name="connsiteX53" fmla="*/ 1066 w 10000"/>
                <a:gd name="connsiteY53" fmla="*/ 5577 h 10000"/>
                <a:gd name="connsiteX54" fmla="*/ 1080 w 10000"/>
                <a:gd name="connsiteY54" fmla="*/ 5346 h 10000"/>
                <a:gd name="connsiteX55" fmla="*/ 1098 w 10000"/>
                <a:gd name="connsiteY55" fmla="*/ 4936 h 10000"/>
                <a:gd name="connsiteX56" fmla="*/ 1127 w 10000"/>
                <a:gd name="connsiteY56" fmla="*/ 3756 h 10000"/>
                <a:gd name="connsiteX57" fmla="*/ 1145 w 10000"/>
                <a:gd name="connsiteY57" fmla="*/ 3372 h 10000"/>
                <a:gd name="connsiteX58" fmla="*/ 1170 w 10000"/>
                <a:gd name="connsiteY58" fmla="*/ 3346 h 10000"/>
                <a:gd name="connsiteX59" fmla="*/ 1188 w 10000"/>
                <a:gd name="connsiteY59" fmla="*/ 3372 h 10000"/>
                <a:gd name="connsiteX60" fmla="*/ 1206 w 10000"/>
                <a:gd name="connsiteY60" fmla="*/ 4333 h 10000"/>
                <a:gd name="connsiteX61" fmla="*/ 1224 w 10000"/>
                <a:gd name="connsiteY61" fmla="*/ 5346 h 10000"/>
                <a:gd name="connsiteX62" fmla="*/ 1242 w 10000"/>
                <a:gd name="connsiteY62" fmla="*/ 6308 h 10000"/>
                <a:gd name="connsiteX63" fmla="*/ 1271 w 10000"/>
                <a:gd name="connsiteY63" fmla="*/ 6885 h 10000"/>
                <a:gd name="connsiteX64" fmla="*/ 1289 w 10000"/>
                <a:gd name="connsiteY64" fmla="*/ 7077 h 10000"/>
                <a:gd name="connsiteX65" fmla="*/ 1307 w 10000"/>
                <a:gd name="connsiteY65" fmla="*/ 6564 h 10000"/>
                <a:gd name="connsiteX66" fmla="*/ 1325 w 10000"/>
                <a:gd name="connsiteY66" fmla="*/ 6244 h 10000"/>
                <a:gd name="connsiteX67" fmla="*/ 1343 w 10000"/>
                <a:gd name="connsiteY67" fmla="*/ 5897 h 10000"/>
                <a:gd name="connsiteX68" fmla="*/ 1369 w 10000"/>
                <a:gd name="connsiteY68" fmla="*/ 5192 h 10000"/>
                <a:gd name="connsiteX69" fmla="*/ 1387 w 10000"/>
                <a:gd name="connsiteY69" fmla="*/ 4359 h 10000"/>
                <a:gd name="connsiteX70" fmla="*/ 1407 w 10000"/>
                <a:gd name="connsiteY70" fmla="*/ 3628 h 10000"/>
                <a:gd name="connsiteX71" fmla="*/ 1432 w 10000"/>
                <a:gd name="connsiteY71" fmla="*/ 3064 h 10000"/>
                <a:gd name="connsiteX72" fmla="*/ 1450 w 10000"/>
                <a:gd name="connsiteY72" fmla="*/ 3500 h 10000"/>
                <a:gd name="connsiteX73" fmla="*/ 1468 w 10000"/>
                <a:gd name="connsiteY73" fmla="*/ 4423 h 10000"/>
                <a:gd name="connsiteX74" fmla="*/ 1486 w 10000"/>
                <a:gd name="connsiteY74" fmla="*/ 4910 h 10000"/>
                <a:gd name="connsiteX75" fmla="*/ 1504 w 10000"/>
                <a:gd name="connsiteY75" fmla="*/ 4333 h 10000"/>
                <a:gd name="connsiteX76" fmla="*/ 1533 w 10000"/>
                <a:gd name="connsiteY76" fmla="*/ 3154 h 10000"/>
                <a:gd name="connsiteX77" fmla="*/ 1551 w 10000"/>
                <a:gd name="connsiteY77" fmla="*/ 2513 h 10000"/>
                <a:gd name="connsiteX78" fmla="*/ 1569 w 10000"/>
                <a:gd name="connsiteY78" fmla="*/ 3564 h 10000"/>
                <a:gd name="connsiteX79" fmla="*/ 1594 w 10000"/>
                <a:gd name="connsiteY79" fmla="*/ 5385 h 10000"/>
                <a:gd name="connsiteX80" fmla="*/ 1612 w 10000"/>
                <a:gd name="connsiteY80" fmla="*/ 6308 h 10000"/>
                <a:gd name="connsiteX81" fmla="*/ 1630 w 10000"/>
                <a:gd name="connsiteY81" fmla="*/ 5731 h 10000"/>
                <a:gd name="connsiteX82" fmla="*/ 1648 w 10000"/>
                <a:gd name="connsiteY82" fmla="*/ 5346 h 10000"/>
                <a:gd name="connsiteX83" fmla="*/ 1666 w 10000"/>
                <a:gd name="connsiteY83" fmla="*/ 5513 h 10000"/>
                <a:gd name="connsiteX84" fmla="*/ 1684 w 10000"/>
                <a:gd name="connsiteY84" fmla="*/ 5667 h 10000"/>
                <a:gd name="connsiteX85" fmla="*/ 1710 w 10000"/>
                <a:gd name="connsiteY85" fmla="*/ 6308 h 10000"/>
                <a:gd name="connsiteX86" fmla="*/ 1728 w 10000"/>
                <a:gd name="connsiteY86" fmla="*/ 6462 h 10000"/>
                <a:gd name="connsiteX87" fmla="*/ 1746 w 10000"/>
                <a:gd name="connsiteY87" fmla="*/ 6051 h 10000"/>
                <a:gd name="connsiteX88" fmla="*/ 1764 w 10000"/>
                <a:gd name="connsiteY88" fmla="*/ 5513 h 10000"/>
                <a:gd name="connsiteX89" fmla="*/ 1793 w 10000"/>
                <a:gd name="connsiteY89" fmla="*/ 5385 h 10000"/>
                <a:gd name="connsiteX90" fmla="*/ 1812 w 10000"/>
                <a:gd name="connsiteY90" fmla="*/ 5449 h 10000"/>
                <a:gd name="connsiteX91" fmla="*/ 1830 w 10000"/>
                <a:gd name="connsiteY91" fmla="*/ 5513 h 10000"/>
                <a:gd name="connsiteX92" fmla="*/ 1855 w 10000"/>
                <a:gd name="connsiteY92" fmla="*/ 5192 h 10000"/>
                <a:gd name="connsiteX93" fmla="*/ 1873 w 10000"/>
                <a:gd name="connsiteY93" fmla="*/ 4397 h 10000"/>
                <a:gd name="connsiteX94" fmla="*/ 1891 w 10000"/>
                <a:gd name="connsiteY94" fmla="*/ 4295 h 10000"/>
                <a:gd name="connsiteX95" fmla="*/ 1909 w 10000"/>
                <a:gd name="connsiteY95" fmla="*/ 4526 h 10000"/>
                <a:gd name="connsiteX96" fmla="*/ 1927 w 10000"/>
                <a:gd name="connsiteY96" fmla="*/ 5385 h 10000"/>
                <a:gd name="connsiteX97" fmla="*/ 1946 w 10000"/>
                <a:gd name="connsiteY97" fmla="*/ 6590 h 10000"/>
                <a:gd name="connsiteX98" fmla="*/ 1964 w 10000"/>
                <a:gd name="connsiteY98" fmla="*/ 6949 h 10000"/>
                <a:gd name="connsiteX99" fmla="*/ 1990 w 10000"/>
                <a:gd name="connsiteY99" fmla="*/ 6141 h 10000"/>
                <a:gd name="connsiteX100" fmla="*/ 2018 w 10000"/>
                <a:gd name="connsiteY100" fmla="*/ 5346 h 10000"/>
                <a:gd name="connsiteX101" fmla="*/ 2036 w 10000"/>
                <a:gd name="connsiteY101" fmla="*/ 5154 h 10000"/>
                <a:gd name="connsiteX102" fmla="*/ 2054 w 10000"/>
                <a:gd name="connsiteY102" fmla="*/ 5641 h 10000"/>
                <a:gd name="connsiteX103" fmla="*/ 2072 w 10000"/>
                <a:gd name="connsiteY103" fmla="*/ 5795 h 10000"/>
                <a:gd name="connsiteX104" fmla="*/ 2091 w 10000"/>
                <a:gd name="connsiteY104" fmla="*/ 5731 h 10000"/>
                <a:gd name="connsiteX105" fmla="*/ 2109 w 10000"/>
                <a:gd name="connsiteY105" fmla="*/ 5346 h 10000"/>
                <a:gd name="connsiteX106" fmla="*/ 2134 w 10000"/>
                <a:gd name="connsiteY106" fmla="*/ 4910 h 10000"/>
                <a:gd name="connsiteX107" fmla="*/ 2152 w 10000"/>
                <a:gd name="connsiteY107" fmla="*/ 4615 h 10000"/>
                <a:gd name="connsiteX108" fmla="*/ 2170 w 10000"/>
                <a:gd name="connsiteY108" fmla="*/ 4462 h 10000"/>
                <a:gd name="connsiteX109" fmla="*/ 2195 w 10000"/>
                <a:gd name="connsiteY109" fmla="*/ 4423 h 10000"/>
                <a:gd name="connsiteX110" fmla="*/ 2214 w 10000"/>
                <a:gd name="connsiteY110" fmla="*/ 4397 h 10000"/>
                <a:gd name="connsiteX111" fmla="*/ 2232 w 10000"/>
                <a:gd name="connsiteY111" fmla="*/ 4179 h 10000"/>
                <a:gd name="connsiteX112" fmla="*/ 2250 w 10000"/>
                <a:gd name="connsiteY112" fmla="*/ 3731 h 10000"/>
                <a:gd name="connsiteX113" fmla="*/ 2268 w 10000"/>
                <a:gd name="connsiteY113" fmla="*/ 3000 h 10000"/>
                <a:gd name="connsiteX114" fmla="*/ 2297 w 10000"/>
                <a:gd name="connsiteY114" fmla="*/ 2513 h 10000"/>
                <a:gd name="connsiteX115" fmla="*/ 2315 w 10000"/>
                <a:gd name="connsiteY115" fmla="*/ 3026 h 10000"/>
                <a:gd name="connsiteX116" fmla="*/ 2333 w 10000"/>
                <a:gd name="connsiteY116" fmla="*/ 4590 h 10000"/>
                <a:gd name="connsiteX117" fmla="*/ 2351 w 10000"/>
                <a:gd name="connsiteY117" fmla="*/ 6397 h 10000"/>
                <a:gd name="connsiteX118" fmla="*/ 2369 w 10000"/>
                <a:gd name="connsiteY118" fmla="*/ 7192 h 10000"/>
                <a:gd name="connsiteX119" fmla="*/ 2395 w 10000"/>
                <a:gd name="connsiteY119" fmla="*/ 6910 h 10000"/>
                <a:gd name="connsiteX120" fmla="*/ 2413 w 10000"/>
                <a:gd name="connsiteY120" fmla="*/ 6179 h 10000"/>
                <a:gd name="connsiteX121" fmla="*/ 2431 w 10000"/>
                <a:gd name="connsiteY121" fmla="*/ 4936 h 10000"/>
                <a:gd name="connsiteX122" fmla="*/ 2459 w 10000"/>
                <a:gd name="connsiteY122" fmla="*/ 3603 h 10000"/>
                <a:gd name="connsiteX123" fmla="*/ 2474 w 10000"/>
                <a:gd name="connsiteY123" fmla="*/ 2872 h 10000"/>
                <a:gd name="connsiteX124" fmla="*/ 2492 w 10000"/>
                <a:gd name="connsiteY124" fmla="*/ 2231 h 10000"/>
                <a:gd name="connsiteX125" fmla="*/ 2511 w 10000"/>
                <a:gd name="connsiteY125" fmla="*/ 3064 h 10000"/>
                <a:gd name="connsiteX126" fmla="*/ 2529 w 10000"/>
                <a:gd name="connsiteY126" fmla="*/ 5577 h 10000"/>
                <a:gd name="connsiteX127" fmla="*/ 2558 w 10000"/>
                <a:gd name="connsiteY127" fmla="*/ 7359 h 10000"/>
                <a:gd name="connsiteX128" fmla="*/ 2576 w 10000"/>
                <a:gd name="connsiteY128" fmla="*/ 7128 h 10000"/>
                <a:gd name="connsiteX129" fmla="*/ 2601 w 10000"/>
                <a:gd name="connsiteY129" fmla="*/ 6372 h 10000"/>
                <a:gd name="connsiteX130" fmla="*/ 2620 w 10000"/>
                <a:gd name="connsiteY130" fmla="*/ 5538 h 10000"/>
                <a:gd name="connsiteX131" fmla="*/ 2638 w 10000"/>
                <a:gd name="connsiteY131" fmla="*/ 4654 h 10000"/>
                <a:gd name="connsiteX132" fmla="*/ 2656 w 10000"/>
                <a:gd name="connsiteY132" fmla="*/ 3987 h 10000"/>
                <a:gd name="connsiteX133" fmla="*/ 2674 w 10000"/>
                <a:gd name="connsiteY133" fmla="*/ 3410 h 10000"/>
                <a:gd name="connsiteX134" fmla="*/ 2692 w 10000"/>
                <a:gd name="connsiteY134" fmla="*/ 3885 h 10000"/>
                <a:gd name="connsiteX135" fmla="*/ 2710 w 10000"/>
                <a:gd name="connsiteY135" fmla="*/ 5987 h 10000"/>
                <a:gd name="connsiteX136" fmla="*/ 2739 w 10000"/>
                <a:gd name="connsiteY136" fmla="*/ 7679 h 10000"/>
                <a:gd name="connsiteX137" fmla="*/ 2754 w 10000"/>
                <a:gd name="connsiteY137" fmla="*/ 7641 h 10000"/>
                <a:gd name="connsiteX138" fmla="*/ 2772 w 10000"/>
                <a:gd name="connsiteY138" fmla="*/ 7103 h 10000"/>
                <a:gd name="connsiteX139" fmla="*/ 2790 w 10000"/>
                <a:gd name="connsiteY139" fmla="*/ 6500 h 10000"/>
                <a:gd name="connsiteX140" fmla="*/ 2819 w 10000"/>
                <a:gd name="connsiteY140" fmla="*/ 5962 h 10000"/>
                <a:gd name="connsiteX141" fmla="*/ 2837 w 10000"/>
                <a:gd name="connsiteY141" fmla="*/ 5321 h 10000"/>
                <a:gd name="connsiteX142" fmla="*/ 2855 w 10000"/>
                <a:gd name="connsiteY142" fmla="*/ 4744 h 10000"/>
                <a:gd name="connsiteX143" fmla="*/ 2880 w 10000"/>
                <a:gd name="connsiteY143" fmla="*/ 4051 h 10000"/>
                <a:gd name="connsiteX144" fmla="*/ 2898 w 10000"/>
                <a:gd name="connsiteY144" fmla="*/ 3372 h 10000"/>
                <a:gd name="connsiteX145" fmla="*/ 2916 w 10000"/>
                <a:gd name="connsiteY145" fmla="*/ 3667 h 10000"/>
                <a:gd name="connsiteX146" fmla="*/ 2934 w 10000"/>
                <a:gd name="connsiteY146" fmla="*/ 4295 h 10000"/>
                <a:gd name="connsiteX147" fmla="*/ 2952 w 10000"/>
                <a:gd name="connsiteY147" fmla="*/ 4808 h 10000"/>
                <a:gd name="connsiteX148" fmla="*/ 2970 w 10000"/>
                <a:gd name="connsiteY148" fmla="*/ 5667 h 10000"/>
                <a:gd name="connsiteX149" fmla="*/ 2999 w 10000"/>
                <a:gd name="connsiteY149" fmla="*/ 6205 h 10000"/>
                <a:gd name="connsiteX150" fmla="*/ 3018 w 10000"/>
                <a:gd name="connsiteY150" fmla="*/ 6141 h 10000"/>
                <a:gd name="connsiteX151" fmla="*/ 3032 w 10000"/>
                <a:gd name="connsiteY151" fmla="*/ 5705 h 10000"/>
                <a:gd name="connsiteX152" fmla="*/ 3062 w 10000"/>
                <a:gd name="connsiteY152" fmla="*/ 5154 h 10000"/>
                <a:gd name="connsiteX153" fmla="*/ 3080 w 10000"/>
                <a:gd name="connsiteY153" fmla="*/ 4526 h 10000"/>
                <a:gd name="connsiteX154" fmla="*/ 3098 w 10000"/>
                <a:gd name="connsiteY154" fmla="*/ 4590 h 10000"/>
                <a:gd name="connsiteX155" fmla="*/ 3116 w 10000"/>
                <a:gd name="connsiteY155" fmla="*/ 5321 h 10000"/>
                <a:gd name="connsiteX156" fmla="*/ 3142 w 10000"/>
                <a:gd name="connsiteY156" fmla="*/ 5962 h 10000"/>
                <a:gd name="connsiteX157" fmla="*/ 3160 w 10000"/>
                <a:gd name="connsiteY157" fmla="*/ 5859 h 10000"/>
                <a:gd name="connsiteX158" fmla="*/ 3178 w 10000"/>
                <a:gd name="connsiteY158" fmla="*/ 5064 h 10000"/>
                <a:gd name="connsiteX159" fmla="*/ 3196 w 10000"/>
                <a:gd name="connsiteY159" fmla="*/ 4359 h 10000"/>
                <a:gd name="connsiteX160" fmla="*/ 3225 w 10000"/>
                <a:gd name="connsiteY160" fmla="*/ 4013 h 10000"/>
                <a:gd name="connsiteX161" fmla="*/ 3243 w 10000"/>
                <a:gd name="connsiteY161" fmla="*/ 4333 h 10000"/>
                <a:gd name="connsiteX162" fmla="*/ 3261 w 10000"/>
                <a:gd name="connsiteY162" fmla="*/ 4936 h 10000"/>
                <a:gd name="connsiteX163" fmla="*/ 3279 w 10000"/>
                <a:gd name="connsiteY163" fmla="*/ 5603 h 10000"/>
                <a:gd name="connsiteX164" fmla="*/ 3297 w 10000"/>
                <a:gd name="connsiteY164" fmla="*/ 5705 h 10000"/>
                <a:gd name="connsiteX165" fmla="*/ 3322 w 10000"/>
                <a:gd name="connsiteY165" fmla="*/ 5449 h 10000"/>
                <a:gd name="connsiteX166" fmla="*/ 3340 w 10000"/>
                <a:gd name="connsiteY166" fmla="*/ 5103 h 10000"/>
                <a:gd name="connsiteX167" fmla="*/ 3358 w 10000"/>
                <a:gd name="connsiteY167" fmla="*/ 4359 h 10000"/>
                <a:gd name="connsiteX168" fmla="*/ 3376 w 10000"/>
                <a:gd name="connsiteY168" fmla="*/ 3731 h 10000"/>
                <a:gd name="connsiteX169" fmla="*/ 3394 w 10000"/>
                <a:gd name="connsiteY169" fmla="*/ 3923 h 10000"/>
                <a:gd name="connsiteX170" fmla="*/ 3420 w 10000"/>
                <a:gd name="connsiteY170" fmla="*/ 3500 h 10000"/>
                <a:gd name="connsiteX171" fmla="*/ 3439 w 10000"/>
                <a:gd name="connsiteY171" fmla="*/ 2615 h 10000"/>
                <a:gd name="connsiteX172" fmla="*/ 3467 w 10000"/>
                <a:gd name="connsiteY172" fmla="*/ 897 h 10000"/>
                <a:gd name="connsiteX173" fmla="*/ 3485 w 10000"/>
                <a:gd name="connsiteY173" fmla="*/ 1154 h 10000"/>
                <a:gd name="connsiteX174" fmla="*/ 3503 w 10000"/>
                <a:gd name="connsiteY174" fmla="*/ 3987 h 10000"/>
                <a:gd name="connsiteX175" fmla="*/ 3521 w 10000"/>
                <a:gd name="connsiteY175" fmla="*/ 7577 h 10000"/>
                <a:gd name="connsiteX176" fmla="*/ 3540 w 10000"/>
                <a:gd name="connsiteY176" fmla="*/ 9423 h 10000"/>
                <a:gd name="connsiteX177" fmla="*/ 3558 w 10000"/>
                <a:gd name="connsiteY177" fmla="*/ 9167 h 10000"/>
                <a:gd name="connsiteX178" fmla="*/ 3576 w 10000"/>
                <a:gd name="connsiteY178" fmla="*/ 7872 h 10000"/>
                <a:gd name="connsiteX179" fmla="*/ 3601 w 10000"/>
                <a:gd name="connsiteY179" fmla="*/ 6782 h 10000"/>
                <a:gd name="connsiteX180" fmla="*/ 3620 w 10000"/>
                <a:gd name="connsiteY180" fmla="*/ 5897 h 10000"/>
                <a:gd name="connsiteX181" fmla="*/ 3645 w 10000"/>
                <a:gd name="connsiteY181" fmla="*/ 5410 h 10000"/>
                <a:gd name="connsiteX182" fmla="*/ 3663 w 10000"/>
                <a:gd name="connsiteY182" fmla="*/ 5282 h 10000"/>
                <a:gd name="connsiteX183" fmla="*/ 3681 w 10000"/>
                <a:gd name="connsiteY183" fmla="*/ 5346 h 10000"/>
                <a:gd name="connsiteX184" fmla="*/ 3699 w 10000"/>
                <a:gd name="connsiteY184" fmla="*/ 5038 h 10000"/>
                <a:gd name="connsiteX185" fmla="*/ 3717 w 10000"/>
                <a:gd name="connsiteY185" fmla="*/ 4872 h 10000"/>
                <a:gd name="connsiteX186" fmla="*/ 3746 w 10000"/>
                <a:gd name="connsiteY186" fmla="*/ 4718 h 10000"/>
                <a:gd name="connsiteX187" fmla="*/ 3764 w 10000"/>
                <a:gd name="connsiteY187" fmla="*/ 4936 h 10000"/>
                <a:gd name="connsiteX188" fmla="*/ 3782 w 10000"/>
                <a:gd name="connsiteY188" fmla="*/ 5103 h 10000"/>
                <a:gd name="connsiteX189" fmla="*/ 3800 w 10000"/>
                <a:gd name="connsiteY189" fmla="*/ 5474 h 10000"/>
                <a:gd name="connsiteX190" fmla="*/ 3827 w 10000"/>
                <a:gd name="connsiteY190" fmla="*/ 5410 h 10000"/>
                <a:gd name="connsiteX191" fmla="*/ 3845 w 10000"/>
                <a:gd name="connsiteY191" fmla="*/ 5218 h 10000"/>
                <a:gd name="connsiteX192" fmla="*/ 3863 w 10000"/>
                <a:gd name="connsiteY192" fmla="*/ 5000 h 10000"/>
                <a:gd name="connsiteX193" fmla="*/ 3881 w 10000"/>
                <a:gd name="connsiteY193" fmla="*/ 4872 h 10000"/>
                <a:gd name="connsiteX194" fmla="*/ 3899 w 10000"/>
                <a:gd name="connsiteY194" fmla="*/ 4744 h 10000"/>
                <a:gd name="connsiteX195" fmla="*/ 3924 w 10000"/>
                <a:gd name="connsiteY195" fmla="*/ 4808 h 10000"/>
                <a:gd name="connsiteX196" fmla="*/ 3942 w 10000"/>
                <a:gd name="connsiteY196" fmla="*/ 4782 h 10000"/>
                <a:gd name="connsiteX197" fmla="*/ 3960 w 10000"/>
                <a:gd name="connsiteY197" fmla="*/ 4590 h 10000"/>
                <a:gd name="connsiteX198" fmla="*/ 3978 w 10000"/>
                <a:gd name="connsiteY198" fmla="*/ 4654 h 10000"/>
                <a:gd name="connsiteX199" fmla="*/ 4007 w 10000"/>
                <a:gd name="connsiteY199" fmla="*/ 4782 h 10000"/>
                <a:gd name="connsiteX200" fmla="*/ 4025 w 10000"/>
                <a:gd name="connsiteY200" fmla="*/ 4872 h 10000"/>
                <a:gd name="connsiteX201" fmla="*/ 4043 w 10000"/>
                <a:gd name="connsiteY201" fmla="*/ 4179 h 10000"/>
                <a:gd name="connsiteX202" fmla="*/ 4068 w 10000"/>
                <a:gd name="connsiteY202" fmla="*/ 2423 h 10000"/>
                <a:gd name="connsiteX203" fmla="*/ 4086 w 10000"/>
                <a:gd name="connsiteY203" fmla="*/ 923 h 10000"/>
                <a:gd name="connsiteX204" fmla="*/ 4104 w 10000"/>
                <a:gd name="connsiteY204" fmla="*/ 0 h 10000"/>
                <a:gd name="connsiteX205" fmla="*/ 4122 w 10000"/>
                <a:gd name="connsiteY205" fmla="*/ 1051 h 10000"/>
                <a:gd name="connsiteX206" fmla="*/ 4140 w 10000"/>
                <a:gd name="connsiteY206" fmla="*/ 4487 h 10000"/>
                <a:gd name="connsiteX207" fmla="*/ 4158 w 10000"/>
                <a:gd name="connsiteY207" fmla="*/ 7705 h 10000"/>
                <a:gd name="connsiteX208" fmla="*/ 4185 w 10000"/>
                <a:gd name="connsiteY208" fmla="*/ 9397 h 10000"/>
                <a:gd name="connsiteX209" fmla="*/ 4203 w 10000"/>
                <a:gd name="connsiteY209" fmla="*/ 9397 h 10000"/>
                <a:gd name="connsiteX210" fmla="*/ 4222 w 10000"/>
                <a:gd name="connsiteY210" fmla="*/ 8436 h 10000"/>
                <a:gd name="connsiteX211" fmla="*/ 4251 w 10000"/>
                <a:gd name="connsiteY211" fmla="*/ 7679 h 10000"/>
                <a:gd name="connsiteX212" fmla="*/ 4269 w 10000"/>
                <a:gd name="connsiteY212" fmla="*/ 7231 h 10000"/>
                <a:gd name="connsiteX213" fmla="*/ 4287 w 10000"/>
                <a:gd name="connsiteY213" fmla="*/ 6436 h 10000"/>
                <a:gd name="connsiteX214" fmla="*/ 4305 w 10000"/>
                <a:gd name="connsiteY214" fmla="*/ 5538 h 10000"/>
                <a:gd name="connsiteX215" fmla="*/ 4323 w 10000"/>
                <a:gd name="connsiteY215" fmla="*/ 4872 h 10000"/>
                <a:gd name="connsiteX216" fmla="*/ 4348 w 10000"/>
                <a:gd name="connsiteY216" fmla="*/ 4423 h 10000"/>
                <a:gd name="connsiteX217" fmla="*/ 4366 w 10000"/>
                <a:gd name="connsiteY217" fmla="*/ 4462 h 10000"/>
                <a:gd name="connsiteX218" fmla="*/ 4384 w 10000"/>
                <a:gd name="connsiteY218" fmla="*/ 3885 h 10000"/>
                <a:gd name="connsiteX219" fmla="*/ 4402 w 10000"/>
                <a:gd name="connsiteY219" fmla="*/ 2744 h 10000"/>
                <a:gd name="connsiteX220" fmla="*/ 4420 w 10000"/>
                <a:gd name="connsiteY220" fmla="*/ 1949 h 10000"/>
                <a:gd name="connsiteX221" fmla="*/ 4445 w 10000"/>
                <a:gd name="connsiteY221" fmla="*/ 2897 h 10000"/>
                <a:gd name="connsiteX222" fmla="*/ 4463 w 10000"/>
                <a:gd name="connsiteY222" fmla="*/ 5833 h 10000"/>
                <a:gd name="connsiteX223" fmla="*/ 4492 w 10000"/>
                <a:gd name="connsiteY223" fmla="*/ 8000 h 10000"/>
                <a:gd name="connsiteX224" fmla="*/ 4510 w 10000"/>
                <a:gd name="connsiteY224" fmla="*/ 8090 h 10000"/>
                <a:gd name="connsiteX225" fmla="*/ 4528 w 10000"/>
                <a:gd name="connsiteY225" fmla="*/ 7103 h 10000"/>
                <a:gd name="connsiteX226" fmla="*/ 4546 w 10000"/>
                <a:gd name="connsiteY226" fmla="*/ 6205 h 10000"/>
                <a:gd name="connsiteX227" fmla="*/ 4564 w 10000"/>
                <a:gd name="connsiteY227" fmla="*/ 5641 h 10000"/>
                <a:gd name="connsiteX228" fmla="*/ 4582 w 10000"/>
                <a:gd name="connsiteY228" fmla="*/ 5321 h 10000"/>
                <a:gd name="connsiteX229" fmla="*/ 4609 w 10000"/>
                <a:gd name="connsiteY229" fmla="*/ 5154 h 10000"/>
                <a:gd name="connsiteX230" fmla="*/ 4627 w 10000"/>
                <a:gd name="connsiteY230" fmla="*/ 4872 h 10000"/>
                <a:gd name="connsiteX231" fmla="*/ 4645 w 10000"/>
                <a:gd name="connsiteY231" fmla="*/ 4526 h 10000"/>
                <a:gd name="connsiteX232" fmla="*/ 4674 w 10000"/>
                <a:gd name="connsiteY232" fmla="*/ 4333 h 10000"/>
                <a:gd name="connsiteX233" fmla="*/ 4692 w 10000"/>
                <a:gd name="connsiteY233" fmla="*/ 4115 h 10000"/>
                <a:gd name="connsiteX234" fmla="*/ 4706 w 10000"/>
                <a:gd name="connsiteY234" fmla="*/ 3859 h 10000"/>
                <a:gd name="connsiteX235" fmla="*/ 4725 w 10000"/>
                <a:gd name="connsiteY235" fmla="*/ 3692 h 10000"/>
                <a:gd name="connsiteX236" fmla="*/ 4743 w 10000"/>
                <a:gd name="connsiteY236" fmla="*/ 3603 h 10000"/>
                <a:gd name="connsiteX237" fmla="*/ 4772 w 10000"/>
                <a:gd name="connsiteY237" fmla="*/ 3821 h 10000"/>
                <a:gd name="connsiteX238" fmla="*/ 4790 w 10000"/>
                <a:gd name="connsiteY238" fmla="*/ 4590 h 10000"/>
                <a:gd name="connsiteX239" fmla="*/ 4808 w 10000"/>
                <a:gd name="connsiteY239" fmla="*/ 5103 h 10000"/>
                <a:gd name="connsiteX240" fmla="*/ 4826 w 10000"/>
                <a:gd name="connsiteY240" fmla="*/ 5346 h 10000"/>
                <a:gd name="connsiteX241" fmla="*/ 4851 w 10000"/>
                <a:gd name="connsiteY241" fmla="*/ 5474 h 10000"/>
                <a:gd name="connsiteX242" fmla="*/ 4869 w 10000"/>
                <a:gd name="connsiteY242" fmla="*/ 5538 h 10000"/>
                <a:gd name="connsiteX243" fmla="*/ 4888 w 10000"/>
                <a:gd name="connsiteY243" fmla="*/ 5513 h 10000"/>
                <a:gd name="connsiteX244" fmla="*/ 4906 w 10000"/>
                <a:gd name="connsiteY244" fmla="*/ 5218 h 10000"/>
                <a:gd name="connsiteX245" fmla="*/ 4934 w 10000"/>
                <a:gd name="connsiteY245" fmla="*/ 4744 h 10000"/>
                <a:gd name="connsiteX246" fmla="*/ 4952 w 10000"/>
                <a:gd name="connsiteY246" fmla="*/ 4397 h 10000"/>
                <a:gd name="connsiteX247" fmla="*/ 4970 w 10000"/>
                <a:gd name="connsiteY247" fmla="*/ 3821 h 10000"/>
                <a:gd name="connsiteX248" fmla="*/ 4985 w 10000"/>
                <a:gd name="connsiteY248" fmla="*/ 3372 h 10000"/>
                <a:gd name="connsiteX249" fmla="*/ 5003 w 10000"/>
                <a:gd name="connsiteY249" fmla="*/ 3372 h 10000"/>
                <a:gd name="connsiteX250" fmla="*/ 5022 w 10000"/>
                <a:gd name="connsiteY250" fmla="*/ 3795 h 10000"/>
                <a:gd name="connsiteX251" fmla="*/ 5051 w 10000"/>
                <a:gd name="connsiteY251" fmla="*/ 5192 h 10000"/>
                <a:gd name="connsiteX252" fmla="*/ 5076 w 10000"/>
                <a:gd name="connsiteY252" fmla="*/ 6436 h 10000"/>
                <a:gd name="connsiteX253" fmla="*/ 5094 w 10000"/>
                <a:gd name="connsiteY253" fmla="*/ 7321 h 10000"/>
                <a:gd name="connsiteX254" fmla="*/ 5112 w 10000"/>
                <a:gd name="connsiteY254" fmla="*/ 7359 h 10000"/>
                <a:gd name="connsiteX255" fmla="*/ 5130 w 10000"/>
                <a:gd name="connsiteY255" fmla="*/ 6846 h 10000"/>
                <a:gd name="connsiteX256" fmla="*/ 5148 w 10000"/>
                <a:gd name="connsiteY256" fmla="*/ 6179 h 10000"/>
                <a:gd name="connsiteX257" fmla="*/ 5166 w 10000"/>
                <a:gd name="connsiteY257" fmla="*/ 5897 h 10000"/>
                <a:gd name="connsiteX258" fmla="*/ 5184 w 10000"/>
                <a:gd name="connsiteY258" fmla="*/ 5538 h 10000"/>
                <a:gd name="connsiteX259" fmla="*/ 5213 w 10000"/>
                <a:gd name="connsiteY259" fmla="*/ 4590 h 10000"/>
                <a:gd name="connsiteX260" fmla="*/ 5231 w 10000"/>
                <a:gd name="connsiteY260" fmla="*/ 3064 h 10000"/>
                <a:gd name="connsiteX261" fmla="*/ 5249 w 10000"/>
                <a:gd name="connsiteY261" fmla="*/ 2615 h 10000"/>
                <a:gd name="connsiteX262" fmla="*/ 5275 w 10000"/>
                <a:gd name="connsiteY262" fmla="*/ 3474 h 10000"/>
                <a:gd name="connsiteX263" fmla="*/ 5294 w 10000"/>
                <a:gd name="connsiteY263" fmla="*/ 4359 h 10000"/>
                <a:gd name="connsiteX264" fmla="*/ 5312 w 10000"/>
                <a:gd name="connsiteY264" fmla="*/ 5321 h 10000"/>
                <a:gd name="connsiteX265" fmla="*/ 5330 w 10000"/>
                <a:gd name="connsiteY265" fmla="*/ 7013 h 10000"/>
                <a:gd name="connsiteX266" fmla="*/ 5355 w 10000"/>
                <a:gd name="connsiteY266" fmla="*/ 8179 h 10000"/>
                <a:gd name="connsiteX267" fmla="*/ 5373 w 10000"/>
                <a:gd name="connsiteY267" fmla="*/ 8115 h 10000"/>
                <a:gd name="connsiteX268" fmla="*/ 5391 w 10000"/>
                <a:gd name="connsiteY268" fmla="*/ 7256 h 10000"/>
                <a:gd name="connsiteX269" fmla="*/ 5409 w 10000"/>
                <a:gd name="connsiteY269" fmla="*/ 6269 h 10000"/>
                <a:gd name="connsiteX270" fmla="*/ 5428 w 10000"/>
                <a:gd name="connsiteY270" fmla="*/ 5410 h 10000"/>
                <a:gd name="connsiteX271" fmla="*/ 5446 w 10000"/>
                <a:gd name="connsiteY271" fmla="*/ 4974 h 10000"/>
                <a:gd name="connsiteX272" fmla="*/ 5475 w 10000"/>
                <a:gd name="connsiteY272" fmla="*/ 4551 h 10000"/>
                <a:gd name="connsiteX273" fmla="*/ 5493 w 10000"/>
                <a:gd name="connsiteY273" fmla="*/ 4231 h 10000"/>
                <a:gd name="connsiteX274" fmla="*/ 5511 w 10000"/>
                <a:gd name="connsiteY274" fmla="*/ 3885 h 10000"/>
                <a:gd name="connsiteX275" fmla="*/ 5536 w 10000"/>
                <a:gd name="connsiteY275" fmla="*/ 3667 h 10000"/>
                <a:gd name="connsiteX276" fmla="*/ 5554 w 10000"/>
                <a:gd name="connsiteY276" fmla="*/ 3218 h 10000"/>
                <a:gd name="connsiteX277" fmla="*/ 5572 w 10000"/>
                <a:gd name="connsiteY277" fmla="*/ 3192 h 10000"/>
                <a:gd name="connsiteX278" fmla="*/ 5590 w 10000"/>
                <a:gd name="connsiteY278" fmla="*/ 3731 h 10000"/>
                <a:gd name="connsiteX279" fmla="*/ 5616 w 10000"/>
                <a:gd name="connsiteY279" fmla="*/ 4615 h 10000"/>
                <a:gd name="connsiteX280" fmla="*/ 5634 w 10000"/>
                <a:gd name="connsiteY280" fmla="*/ 5321 h 10000"/>
                <a:gd name="connsiteX281" fmla="*/ 5652 w 10000"/>
                <a:gd name="connsiteY281" fmla="*/ 5731 h 10000"/>
                <a:gd name="connsiteX282" fmla="*/ 5681 w 10000"/>
                <a:gd name="connsiteY282" fmla="*/ 6090 h 10000"/>
                <a:gd name="connsiteX283" fmla="*/ 5699 w 10000"/>
                <a:gd name="connsiteY283" fmla="*/ 6026 h 10000"/>
                <a:gd name="connsiteX284" fmla="*/ 5717 w 10000"/>
                <a:gd name="connsiteY284" fmla="*/ 5321 h 10000"/>
                <a:gd name="connsiteX285" fmla="*/ 5735 w 10000"/>
                <a:gd name="connsiteY285" fmla="*/ 4397 h 10000"/>
                <a:gd name="connsiteX286" fmla="*/ 5753 w 10000"/>
                <a:gd name="connsiteY286" fmla="*/ 4077 h 10000"/>
                <a:gd name="connsiteX287" fmla="*/ 5771 w 10000"/>
                <a:gd name="connsiteY287" fmla="*/ 4051 h 10000"/>
                <a:gd name="connsiteX288" fmla="*/ 5796 w 10000"/>
                <a:gd name="connsiteY288" fmla="*/ 4974 h 10000"/>
                <a:gd name="connsiteX289" fmla="*/ 5815 w 10000"/>
                <a:gd name="connsiteY289" fmla="*/ 5897 h 10000"/>
                <a:gd name="connsiteX290" fmla="*/ 5834 w 10000"/>
                <a:gd name="connsiteY290" fmla="*/ 5795 h 10000"/>
                <a:gd name="connsiteX291" fmla="*/ 5852 w 10000"/>
                <a:gd name="connsiteY291" fmla="*/ 5321 h 10000"/>
                <a:gd name="connsiteX292" fmla="*/ 5877 w 10000"/>
                <a:gd name="connsiteY292" fmla="*/ 5064 h 10000"/>
                <a:gd name="connsiteX293" fmla="*/ 5895 w 10000"/>
                <a:gd name="connsiteY293" fmla="*/ 5321 h 10000"/>
                <a:gd name="connsiteX294" fmla="*/ 5913 w 10000"/>
                <a:gd name="connsiteY294" fmla="*/ 5154 h 10000"/>
                <a:gd name="connsiteX295" fmla="*/ 5931 w 10000"/>
                <a:gd name="connsiteY295" fmla="*/ 4936 h 10000"/>
                <a:gd name="connsiteX296" fmla="*/ 5960 w 10000"/>
                <a:gd name="connsiteY296" fmla="*/ 4462 h 10000"/>
                <a:gd name="connsiteX297" fmla="*/ 6094 w 10000"/>
                <a:gd name="connsiteY297" fmla="*/ 4846 h 10000"/>
                <a:gd name="connsiteX298" fmla="*/ 6119 w 10000"/>
                <a:gd name="connsiteY298" fmla="*/ 4487 h 10000"/>
                <a:gd name="connsiteX299" fmla="*/ 6221 w 10000"/>
                <a:gd name="connsiteY299" fmla="*/ 4013 h 10000"/>
                <a:gd name="connsiteX300" fmla="*/ 6239 w 10000"/>
                <a:gd name="connsiteY300" fmla="*/ 3064 h 10000"/>
                <a:gd name="connsiteX301" fmla="*/ 6300 w 10000"/>
                <a:gd name="connsiteY301" fmla="*/ 5923 h 10000"/>
                <a:gd name="connsiteX302" fmla="*/ 6318 w 10000"/>
                <a:gd name="connsiteY302" fmla="*/ 7321 h 10000"/>
                <a:gd name="connsiteX303" fmla="*/ 6337 w 10000"/>
                <a:gd name="connsiteY303" fmla="*/ 7641 h 10000"/>
                <a:gd name="connsiteX304" fmla="*/ 6355 w 10000"/>
                <a:gd name="connsiteY304" fmla="*/ 7359 h 10000"/>
                <a:gd name="connsiteX305" fmla="*/ 6373 w 10000"/>
                <a:gd name="connsiteY305" fmla="*/ 5833 h 10000"/>
                <a:gd name="connsiteX306" fmla="*/ 6482 w 10000"/>
                <a:gd name="connsiteY306" fmla="*/ 6436 h 10000"/>
                <a:gd name="connsiteX307" fmla="*/ 6500 w 10000"/>
                <a:gd name="connsiteY307" fmla="*/ 8628 h 10000"/>
                <a:gd name="connsiteX308" fmla="*/ 6518 w 10000"/>
                <a:gd name="connsiteY308" fmla="*/ 9077 h 10000"/>
                <a:gd name="connsiteX309" fmla="*/ 6543 w 10000"/>
                <a:gd name="connsiteY309" fmla="*/ 8603 h 10000"/>
                <a:gd name="connsiteX310" fmla="*/ 6561 w 10000"/>
                <a:gd name="connsiteY310" fmla="*/ 7679 h 10000"/>
                <a:gd name="connsiteX311" fmla="*/ 6579 w 10000"/>
                <a:gd name="connsiteY311" fmla="*/ 6846 h 10000"/>
                <a:gd name="connsiteX312" fmla="*/ 6597 w 10000"/>
                <a:gd name="connsiteY312" fmla="*/ 6090 h 10000"/>
                <a:gd name="connsiteX313" fmla="*/ 6616 w 10000"/>
                <a:gd name="connsiteY313" fmla="*/ 5128 h 10000"/>
                <a:gd name="connsiteX314" fmla="*/ 6634 w 10000"/>
                <a:gd name="connsiteY314" fmla="*/ 4013 h 10000"/>
                <a:gd name="connsiteX315" fmla="*/ 6985 w 10000"/>
                <a:gd name="connsiteY315" fmla="*/ 5513 h 10000"/>
                <a:gd name="connsiteX316" fmla="*/ 7003 w 10000"/>
                <a:gd name="connsiteY316" fmla="*/ 6051 h 10000"/>
                <a:gd name="connsiteX317" fmla="*/ 7022 w 10000"/>
                <a:gd name="connsiteY317" fmla="*/ 5897 h 10000"/>
                <a:gd name="connsiteX318" fmla="*/ 7040 w 10000"/>
                <a:gd name="connsiteY318" fmla="*/ 5577 h 10000"/>
                <a:gd name="connsiteX319" fmla="*/ 7058 w 10000"/>
                <a:gd name="connsiteY319" fmla="*/ 5321 h 10000"/>
                <a:gd name="connsiteX320" fmla="*/ 7084 w 10000"/>
                <a:gd name="connsiteY320" fmla="*/ 4936 h 10000"/>
                <a:gd name="connsiteX321" fmla="*/ 7102 w 10000"/>
                <a:gd name="connsiteY321" fmla="*/ 4654 h 10000"/>
                <a:gd name="connsiteX322" fmla="*/ 7120 w 10000"/>
                <a:gd name="connsiteY322" fmla="*/ 4526 h 10000"/>
                <a:gd name="connsiteX323" fmla="*/ 7149 w 10000"/>
                <a:gd name="connsiteY323" fmla="*/ 4487 h 10000"/>
                <a:gd name="connsiteX324" fmla="*/ 7167 w 10000"/>
                <a:gd name="connsiteY324" fmla="*/ 4590 h 10000"/>
                <a:gd name="connsiteX325" fmla="*/ 7185 w 10000"/>
                <a:gd name="connsiteY325" fmla="*/ 5218 h 10000"/>
                <a:gd name="connsiteX326" fmla="*/ 7199 w 10000"/>
                <a:gd name="connsiteY326" fmla="*/ 5218 h 10000"/>
                <a:gd name="connsiteX327" fmla="*/ 7217 w 10000"/>
                <a:gd name="connsiteY327" fmla="*/ 4654 h 10000"/>
                <a:gd name="connsiteX328" fmla="*/ 7246 w 10000"/>
                <a:gd name="connsiteY328" fmla="*/ 4423 h 10000"/>
                <a:gd name="connsiteX329" fmla="*/ 7264 w 10000"/>
                <a:gd name="connsiteY329" fmla="*/ 4654 h 10000"/>
                <a:gd name="connsiteX330" fmla="*/ 7282 w 10000"/>
                <a:gd name="connsiteY330" fmla="*/ 5154 h 10000"/>
                <a:gd name="connsiteX331" fmla="*/ 7307 w 10000"/>
                <a:gd name="connsiteY331" fmla="*/ 5731 h 10000"/>
                <a:gd name="connsiteX332" fmla="*/ 7325 w 10000"/>
                <a:gd name="connsiteY332" fmla="*/ 6051 h 10000"/>
                <a:gd name="connsiteX333" fmla="*/ 7343 w 10000"/>
                <a:gd name="connsiteY333" fmla="*/ 5962 h 10000"/>
                <a:gd name="connsiteX334" fmla="*/ 7361 w 10000"/>
                <a:gd name="connsiteY334" fmla="*/ 5897 h 10000"/>
                <a:gd name="connsiteX335" fmla="*/ 7379 w 10000"/>
                <a:gd name="connsiteY335" fmla="*/ 5321 h 10000"/>
                <a:gd name="connsiteX336" fmla="*/ 7398 w 10000"/>
                <a:gd name="connsiteY336" fmla="*/ 4679 h 10000"/>
                <a:gd name="connsiteX337" fmla="*/ 7427 w 10000"/>
                <a:gd name="connsiteY337" fmla="*/ 4115 h 10000"/>
                <a:gd name="connsiteX338" fmla="*/ 7445 w 10000"/>
                <a:gd name="connsiteY338" fmla="*/ 3474 h 10000"/>
                <a:gd name="connsiteX339" fmla="*/ 7463 w 10000"/>
                <a:gd name="connsiteY339" fmla="*/ 3410 h 10000"/>
                <a:gd name="connsiteX340" fmla="*/ 7478 w 10000"/>
                <a:gd name="connsiteY340" fmla="*/ 4808 h 10000"/>
                <a:gd name="connsiteX341" fmla="*/ 7508 w 10000"/>
                <a:gd name="connsiteY341" fmla="*/ 6090 h 10000"/>
                <a:gd name="connsiteX342" fmla="*/ 7526 w 10000"/>
                <a:gd name="connsiteY342" fmla="*/ 5833 h 10000"/>
                <a:gd name="connsiteX343" fmla="*/ 7544 w 10000"/>
                <a:gd name="connsiteY343" fmla="*/ 4359 h 10000"/>
                <a:gd name="connsiteX344" fmla="*/ 7569 w 10000"/>
                <a:gd name="connsiteY344" fmla="*/ 2705 h 10000"/>
                <a:gd name="connsiteX345" fmla="*/ 7587 w 10000"/>
                <a:gd name="connsiteY345" fmla="*/ 1974 h 10000"/>
                <a:gd name="connsiteX346" fmla="*/ 7605 w 10000"/>
                <a:gd name="connsiteY346" fmla="*/ 4013 h 10000"/>
                <a:gd name="connsiteX347" fmla="*/ 7623 w 10000"/>
                <a:gd name="connsiteY347" fmla="*/ 6372 h 10000"/>
                <a:gd name="connsiteX348" fmla="*/ 7641 w 10000"/>
                <a:gd name="connsiteY348" fmla="*/ 7808 h 10000"/>
                <a:gd name="connsiteX349" fmla="*/ 7659 w 10000"/>
                <a:gd name="connsiteY349" fmla="*/ 7577 h 10000"/>
                <a:gd name="connsiteX350" fmla="*/ 7688 w 10000"/>
                <a:gd name="connsiteY350" fmla="*/ 7295 h 10000"/>
                <a:gd name="connsiteX351" fmla="*/ 7706 w 10000"/>
                <a:gd name="connsiteY351" fmla="*/ 7321 h 10000"/>
                <a:gd name="connsiteX352" fmla="*/ 7724 w 10000"/>
                <a:gd name="connsiteY352" fmla="*/ 7551 h 10000"/>
                <a:gd name="connsiteX353" fmla="*/ 7749 w 10000"/>
                <a:gd name="connsiteY353" fmla="*/ 7679 h 10000"/>
                <a:gd name="connsiteX354" fmla="*/ 7767 w 10000"/>
                <a:gd name="connsiteY354" fmla="*/ 7231 h 10000"/>
                <a:gd name="connsiteX355" fmla="*/ 7786 w 10000"/>
                <a:gd name="connsiteY355" fmla="*/ 6526 h 10000"/>
                <a:gd name="connsiteX356" fmla="*/ 7804 w 10000"/>
                <a:gd name="connsiteY356" fmla="*/ 5859 h 10000"/>
                <a:gd name="connsiteX357" fmla="*/ 7830 w 10000"/>
                <a:gd name="connsiteY357" fmla="*/ 5154 h 10000"/>
                <a:gd name="connsiteX358" fmla="*/ 7848 w 10000"/>
                <a:gd name="connsiteY358" fmla="*/ 4615 h 10000"/>
                <a:gd name="connsiteX359" fmla="*/ 7866 w 10000"/>
                <a:gd name="connsiteY359" fmla="*/ 3949 h 10000"/>
                <a:gd name="connsiteX360" fmla="*/ 7884 w 10000"/>
                <a:gd name="connsiteY360" fmla="*/ 3474 h 10000"/>
                <a:gd name="connsiteX361" fmla="*/ 7902 w 10000"/>
                <a:gd name="connsiteY361" fmla="*/ 2936 h 10000"/>
                <a:gd name="connsiteX362" fmla="*/ 7931 w 10000"/>
                <a:gd name="connsiteY362" fmla="*/ 2808 h 10000"/>
                <a:gd name="connsiteX363" fmla="*/ 7949 w 10000"/>
                <a:gd name="connsiteY363" fmla="*/ 3474 h 10000"/>
                <a:gd name="connsiteX364" fmla="*/ 7967 w 10000"/>
                <a:gd name="connsiteY364" fmla="*/ 4462 h 10000"/>
                <a:gd name="connsiteX365" fmla="*/ 7985 w 10000"/>
                <a:gd name="connsiteY365" fmla="*/ 4590 h 10000"/>
                <a:gd name="connsiteX366" fmla="*/ 8010 w 10000"/>
                <a:gd name="connsiteY366" fmla="*/ 4333 h 10000"/>
                <a:gd name="connsiteX367" fmla="*/ 8028 w 10000"/>
                <a:gd name="connsiteY367" fmla="*/ 4295 h 10000"/>
                <a:gd name="connsiteX368" fmla="*/ 8046 w 10000"/>
                <a:gd name="connsiteY368" fmla="*/ 4205 h 10000"/>
                <a:gd name="connsiteX369" fmla="*/ 8065 w 10000"/>
                <a:gd name="connsiteY369" fmla="*/ 3949 h 10000"/>
                <a:gd name="connsiteX370" fmla="*/ 8083 w 10000"/>
                <a:gd name="connsiteY370" fmla="*/ 4654 h 10000"/>
                <a:gd name="connsiteX371" fmla="*/ 8109 w 10000"/>
                <a:gd name="connsiteY371" fmla="*/ 5282 h 10000"/>
                <a:gd name="connsiteX372" fmla="*/ 8127 w 10000"/>
                <a:gd name="connsiteY372" fmla="*/ 6051 h 10000"/>
                <a:gd name="connsiteX373" fmla="*/ 8155 w 10000"/>
                <a:gd name="connsiteY373" fmla="*/ 6718 h 10000"/>
                <a:gd name="connsiteX374" fmla="*/ 8174 w 10000"/>
                <a:gd name="connsiteY374" fmla="*/ 6821 h 10000"/>
                <a:gd name="connsiteX375" fmla="*/ 8192 w 10000"/>
                <a:gd name="connsiteY375" fmla="*/ 6462 h 10000"/>
                <a:gd name="connsiteX376" fmla="*/ 8210 w 10000"/>
                <a:gd name="connsiteY376" fmla="*/ 5321 h 10000"/>
                <a:gd name="connsiteX377" fmla="*/ 8229 w 10000"/>
                <a:gd name="connsiteY377" fmla="*/ 2769 h 10000"/>
                <a:gd name="connsiteX378" fmla="*/ 8247 w 10000"/>
                <a:gd name="connsiteY378" fmla="*/ 1244 h 10000"/>
                <a:gd name="connsiteX379" fmla="*/ 8265 w 10000"/>
                <a:gd name="connsiteY379" fmla="*/ 962 h 10000"/>
                <a:gd name="connsiteX380" fmla="*/ 8290 w 10000"/>
                <a:gd name="connsiteY380" fmla="*/ 3603 h 10000"/>
                <a:gd name="connsiteX381" fmla="*/ 8308 w 10000"/>
                <a:gd name="connsiteY381" fmla="*/ 6846 h 10000"/>
                <a:gd name="connsiteX382" fmla="*/ 8333 w 10000"/>
                <a:gd name="connsiteY382" fmla="*/ 8282 h 10000"/>
                <a:gd name="connsiteX383" fmla="*/ 8351 w 10000"/>
                <a:gd name="connsiteY383" fmla="*/ 8218 h 10000"/>
                <a:gd name="connsiteX384" fmla="*/ 8369 w 10000"/>
                <a:gd name="connsiteY384" fmla="*/ 7679 h 10000"/>
                <a:gd name="connsiteX385" fmla="*/ 8387 w 10000"/>
                <a:gd name="connsiteY385" fmla="*/ 7038 h 10000"/>
                <a:gd name="connsiteX386" fmla="*/ 8405 w 10000"/>
                <a:gd name="connsiteY386" fmla="*/ 6436 h 10000"/>
                <a:gd name="connsiteX387" fmla="*/ 8434 w 10000"/>
                <a:gd name="connsiteY387" fmla="*/ 6115 h 10000"/>
                <a:gd name="connsiteX388" fmla="*/ 8452 w 10000"/>
                <a:gd name="connsiteY388" fmla="*/ 5833 h 10000"/>
                <a:gd name="connsiteX389" fmla="*/ 8470 w 10000"/>
                <a:gd name="connsiteY389" fmla="*/ 5449 h 10000"/>
                <a:gd name="connsiteX390" fmla="*/ 8488 w 10000"/>
                <a:gd name="connsiteY390" fmla="*/ 4872 h 10000"/>
                <a:gd name="connsiteX391" fmla="*/ 8506 w 10000"/>
                <a:gd name="connsiteY391" fmla="*/ 4333 h 10000"/>
                <a:gd name="connsiteX392" fmla="*/ 8532 w 10000"/>
                <a:gd name="connsiteY392" fmla="*/ 3795 h 10000"/>
                <a:gd name="connsiteX393" fmla="*/ 8550 w 10000"/>
                <a:gd name="connsiteY393" fmla="*/ 3538 h 10000"/>
                <a:gd name="connsiteX394" fmla="*/ 8568 w 10000"/>
                <a:gd name="connsiteY394" fmla="*/ 3244 h 10000"/>
                <a:gd name="connsiteX395" fmla="*/ 8593 w 10000"/>
                <a:gd name="connsiteY395" fmla="*/ 3372 h 10000"/>
                <a:gd name="connsiteX396" fmla="*/ 8612 w 10000"/>
                <a:gd name="connsiteY396" fmla="*/ 3244 h 10000"/>
                <a:gd name="connsiteX397" fmla="*/ 8631 w 10000"/>
                <a:gd name="connsiteY397" fmla="*/ 2513 h 10000"/>
                <a:gd name="connsiteX398" fmla="*/ 8649 w 10000"/>
                <a:gd name="connsiteY398" fmla="*/ 2897 h 10000"/>
                <a:gd name="connsiteX399" fmla="*/ 8667 w 10000"/>
                <a:gd name="connsiteY399" fmla="*/ 5128 h 10000"/>
                <a:gd name="connsiteX400" fmla="*/ 8696 w 10000"/>
                <a:gd name="connsiteY400" fmla="*/ 6846 h 10000"/>
                <a:gd name="connsiteX401" fmla="*/ 8714 w 10000"/>
                <a:gd name="connsiteY401" fmla="*/ 7038 h 10000"/>
                <a:gd name="connsiteX402" fmla="*/ 8732 w 10000"/>
                <a:gd name="connsiteY402" fmla="*/ 6821 h 10000"/>
                <a:gd name="connsiteX403" fmla="*/ 8757 w 10000"/>
                <a:gd name="connsiteY403" fmla="*/ 6051 h 10000"/>
                <a:gd name="connsiteX404" fmla="*/ 8775 w 10000"/>
                <a:gd name="connsiteY404" fmla="*/ 4974 h 10000"/>
                <a:gd name="connsiteX405" fmla="*/ 8793 w 10000"/>
                <a:gd name="connsiteY405" fmla="*/ 3885 h 10000"/>
                <a:gd name="connsiteX406" fmla="*/ 8811 w 10000"/>
                <a:gd name="connsiteY406" fmla="*/ 3795 h 10000"/>
                <a:gd name="connsiteX407" fmla="*/ 8829 w 10000"/>
                <a:gd name="connsiteY407" fmla="*/ 4910 h 10000"/>
                <a:gd name="connsiteX408" fmla="*/ 8848 w 10000"/>
                <a:gd name="connsiteY408" fmla="*/ 6590 h 10000"/>
                <a:gd name="connsiteX409" fmla="*/ 8873 w 10000"/>
                <a:gd name="connsiteY409" fmla="*/ 7705 h 10000"/>
                <a:gd name="connsiteX410" fmla="*/ 8891 w 10000"/>
                <a:gd name="connsiteY410" fmla="*/ 7641 h 10000"/>
                <a:gd name="connsiteX411" fmla="*/ 8909 w 10000"/>
                <a:gd name="connsiteY411" fmla="*/ 6974 h 10000"/>
                <a:gd name="connsiteX412" fmla="*/ 8927 w 10000"/>
                <a:gd name="connsiteY412" fmla="*/ 6244 h 10000"/>
                <a:gd name="connsiteX413" fmla="*/ 8956 w 10000"/>
                <a:gd name="connsiteY413" fmla="*/ 5667 h 10000"/>
                <a:gd name="connsiteX414" fmla="*/ 8974 w 10000"/>
                <a:gd name="connsiteY414" fmla="*/ 5282 h 10000"/>
                <a:gd name="connsiteX415" fmla="*/ 8992 w 10000"/>
                <a:gd name="connsiteY415" fmla="*/ 4782 h 10000"/>
                <a:gd name="connsiteX416" fmla="*/ 9010 w 10000"/>
                <a:gd name="connsiteY416" fmla="*/ 3987 h 10000"/>
                <a:gd name="connsiteX417" fmla="*/ 9036 w 10000"/>
                <a:gd name="connsiteY417" fmla="*/ 3244 h 10000"/>
                <a:gd name="connsiteX418" fmla="*/ 9054 w 10000"/>
                <a:gd name="connsiteY418" fmla="*/ 2872 h 10000"/>
                <a:gd name="connsiteX419" fmla="*/ 9072 w 10000"/>
                <a:gd name="connsiteY419" fmla="*/ 2962 h 10000"/>
                <a:gd name="connsiteX420" fmla="*/ 9090 w 10000"/>
                <a:gd name="connsiteY420" fmla="*/ 3667 h 10000"/>
                <a:gd name="connsiteX421" fmla="*/ 9108 w 10000"/>
                <a:gd name="connsiteY421" fmla="*/ 5321 h 10000"/>
                <a:gd name="connsiteX422" fmla="*/ 9137 w 10000"/>
                <a:gd name="connsiteY422" fmla="*/ 6462 h 10000"/>
                <a:gd name="connsiteX423" fmla="*/ 9152 w 10000"/>
                <a:gd name="connsiteY423" fmla="*/ 6051 h 10000"/>
                <a:gd name="connsiteX424" fmla="*/ 9181 w 10000"/>
                <a:gd name="connsiteY424" fmla="*/ 5103 h 10000"/>
                <a:gd name="connsiteX425" fmla="*/ 9199 w 10000"/>
                <a:gd name="connsiteY425" fmla="*/ 4551 h 10000"/>
                <a:gd name="connsiteX426" fmla="*/ 9217 w 10000"/>
                <a:gd name="connsiteY426" fmla="*/ 4974 h 10000"/>
                <a:gd name="connsiteX427" fmla="*/ 9236 w 10000"/>
                <a:gd name="connsiteY427" fmla="*/ 5897 h 10000"/>
                <a:gd name="connsiteX428" fmla="*/ 9254 w 10000"/>
                <a:gd name="connsiteY428" fmla="*/ 6179 h 10000"/>
                <a:gd name="connsiteX429" fmla="*/ 9272 w 10000"/>
                <a:gd name="connsiteY429" fmla="*/ 5667 h 10000"/>
                <a:gd name="connsiteX430" fmla="*/ 9297 w 10000"/>
                <a:gd name="connsiteY430" fmla="*/ 5154 h 10000"/>
                <a:gd name="connsiteX431" fmla="*/ 9315 w 10000"/>
                <a:gd name="connsiteY431" fmla="*/ 4910 h 10000"/>
                <a:gd name="connsiteX432" fmla="*/ 9333 w 10000"/>
                <a:gd name="connsiteY432" fmla="*/ 4718 h 10000"/>
                <a:gd name="connsiteX433" fmla="*/ 9362 w 10000"/>
                <a:gd name="connsiteY433" fmla="*/ 4462 h 10000"/>
                <a:gd name="connsiteX434" fmla="*/ 9380 w 10000"/>
                <a:gd name="connsiteY434" fmla="*/ 4179 h 10000"/>
                <a:gd name="connsiteX435" fmla="*/ 9398 w 10000"/>
                <a:gd name="connsiteY435" fmla="*/ 4115 h 10000"/>
                <a:gd name="connsiteX436" fmla="*/ 9416 w 10000"/>
                <a:gd name="connsiteY436" fmla="*/ 4141 h 10000"/>
                <a:gd name="connsiteX437" fmla="*/ 9431 w 10000"/>
                <a:gd name="connsiteY437" fmla="*/ 4462 h 10000"/>
                <a:gd name="connsiteX438" fmla="*/ 9460 w 10000"/>
                <a:gd name="connsiteY438" fmla="*/ 4782 h 10000"/>
                <a:gd name="connsiteX439" fmla="*/ 9478 w 10000"/>
                <a:gd name="connsiteY439" fmla="*/ 5410 h 10000"/>
                <a:gd name="connsiteX440" fmla="*/ 9496 w 10000"/>
                <a:gd name="connsiteY440" fmla="*/ 6090 h 10000"/>
                <a:gd name="connsiteX441" fmla="*/ 9514 w 10000"/>
                <a:gd name="connsiteY441" fmla="*/ 6308 h 10000"/>
                <a:gd name="connsiteX442" fmla="*/ 9532 w 10000"/>
                <a:gd name="connsiteY442" fmla="*/ 6026 h 10000"/>
                <a:gd name="connsiteX443" fmla="*/ 9558 w 10000"/>
                <a:gd name="connsiteY443" fmla="*/ 5321 h 10000"/>
                <a:gd name="connsiteX444" fmla="*/ 9576 w 10000"/>
                <a:gd name="connsiteY444" fmla="*/ 4936 h 10000"/>
                <a:gd name="connsiteX445" fmla="*/ 9594 w 10000"/>
                <a:gd name="connsiteY445" fmla="*/ 4782 h 10000"/>
                <a:gd name="connsiteX446" fmla="*/ 9623 w 10000"/>
                <a:gd name="connsiteY446" fmla="*/ 5000 h 10000"/>
                <a:gd name="connsiteX447" fmla="*/ 9641 w 10000"/>
                <a:gd name="connsiteY447" fmla="*/ 5218 h 10000"/>
                <a:gd name="connsiteX448" fmla="*/ 9659 w 10000"/>
                <a:gd name="connsiteY448" fmla="*/ 5192 h 10000"/>
                <a:gd name="connsiteX449" fmla="*/ 9677 w 10000"/>
                <a:gd name="connsiteY449" fmla="*/ 5346 h 10000"/>
                <a:gd name="connsiteX450" fmla="*/ 9695 w 10000"/>
                <a:gd name="connsiteY450" fmla="*/ 5128 h 10000"/>
                <a:gd name="connsiteX451" fmla="*/ 9720 w 10000"/>
                <a:gd name="connsiteY451" fmla="*/ 4974 h 10000"/>
                <a:gd name="connsiteX452" fmla="*/ 9764 w 10000"/>
                <a:gd name="connsiteY452" fmla="*/ 5000 h 10000"/>
                <a:gd name="connsiteX453" fmla="*/ 9800 w 10000"/>
                <a:gd name="connsiteY453" fmla="*/ 4679 h 10000"/>
                <a:gd name="connsiteX454" fmla="*/ 9837 w 10000"/>
                <a:gd name="connsiteY454" fmla="*/ 4974 h 10000"/>
                <a:gd name="connsiteX455" fmla="*/ 9902 w 10000"/>
                <a:gd name="connsiteY455" fmla="*/ 4654 h 10000"/>
                <a:gd name="connsiteX456" fmla="*/ 9920 w 10000"/>
                <a:gd name="connsiteY456" fmla="*/ 4397 h 10000"/>
                <a:gd name="connsiteX457" fmla="*/ 9938 w 10000"/>
                <a:gd name="connsiteY457" fmla="*/ 4590 h 10000"/>
                <a:gd name="connsiteX458" fmla="*/ 9982 w 10000"/>
                <a:gd name="connsiteY458" fmla="*/ 4744 h 10000"/>
                <a:gd name="connsiteX459" fmla="*/ 10000 w 10000"/>
                <a:gd name="connsiteY459" fmla="*/ 4782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7 w 10000"/>
                <a:gd name="connsiteY11" fmla="*/ 6333 h 10000"/>
                <a:gd name="connsiteX12" fmla="*/ 246 w 10000"/>
                <a:gd name="connsiteY12" fmla="*/ 6115 h 10000"/>
                <a:gd name="connsiteX13" fmla="*/ 261 w 10000"/>
                <a:gd name="connsiteY13" fmla="*/ 5667 h 10000"/>
                <a:gd name="connsiteX14" fmla="*/ 280 w 10000"/>
                <a:gd name="connsiteY14" fmla="*/ 5385 h 10000"/>
                <a:gd name="connsiteX15" fmla="*/ 298 w 10000"/>
                <a:gd name="connsiteY15" fmla="*/ 4872 h 10000"/>
                <a:gd name="connsiteX16" fmla="*/ 316 w 10000"/>
                <a:gd name="connsiteY16" fmla="*/ 4013 h 10000"/>
                <a:gd name="connsiteX17" fmla="*/ 345 w 10000"/>
                <a:gd name="connsiteY17" fmla="*/ 3795 h 10000"/>
                <a:gd name="connsiteX18" fmla="*/ 363 w 10000"/>
                <a:gd name="connsiteY18" fmla="*/ 3859 h 10000"/>
                <a:gd name="connsiteX19" fmla="*/ 381 w 10000"/>
                <a:gd name="connsiteY19" fmla="*/ 4115 h 10000"/>
                <a:gd name="connsiteX20" fmla="*/ 406 w 10000"/>
                <a:gd name="connsiteY20" fmla="*/ 4872 h 10000"/>
                <a:gd name="connsiteX21" fmla="*/ 424 w 10000"/>
                <a:gd name="connsiteY21" fmla="*/ 5513 h 10000"/>
                <a:gd name="connsiteX22" fmla="*/ 442 w 10000"/>
                <a:gd name="connsiteY22" fmla="*/ 5513 h 10000"/>
                <a:gd name="connsiteX23" fmla="*/ 460 w 10000"/>
                <a:gd name="connsiteY23" fmla="*/ 5641 h 10000"/>
                <a:gd name="connsiteX24" fmla="*/ 478 w 10000"/>
                <a:gd name="connsiteY24" fmla="*/ 5705 h 10000"/>
                <a:gd name="connsiteX25" fmla="*/ 496 w 10000"/>
                <a:gd name="connsiteY25" fmla="*/ 5833 h 10000"/>
                <a:gd name="connsiteX26" fmla="*/ 525 w 10000"/>
                <a:gd name="connsiteY26" fmla="*/ 5731 h 10000"/>
                <a:gd name="connsiteX27" fmla="*/ 540 w 10000"/>
                <a:gd name="connsiteY27" fmla="*/ 5321 h 10000"/>
                <a:gd name="connsiteX28" fmla="*/ 558 w 10000"/>
                <a:gd name="connsiteY28" fmla="*/ 4974 h 10000"/>
                <a:gd name="connsiteX29" fmla="*/ 586 w 10000"/>
                <a:gd name="connsiteY29" fmla="*/ 4526 h 10000"/>
                <a:gd name="connsiteX30" fmla="*/ 605 w 10000"/>
                <a:gd name="connsiteY30" fmla="*/ 4051 h 10000"/>
                <a:gd name="connsiteX31" fmla="*/ 623 w 10000"/>
                <a:gd name="connsiteY31" fmla="*/ 3372 h 10000"/>
                <a:gd name="connsiteX32" fmla="*/ 642 w 10000"/>
                <a:gd name="connsiteY32" fmla="*/ 3026 h 10000"/>
                <a:gd name="connsiteX33" fmla="*/ 667 w 10000"/>
                <a:gd name="connsiteY33" fmla="*/ 3282 h 10000"/>
                <a:gd name="connsiteX34" fmla="*/ 685 w 10000"/>
                <a:gd name="connsiteY34" fmla="*/ 4551 h 10000"/>
                <a:gd name="connsiteX35" fmla="*/ 703 w 10000"/>
                <a:gd name="connsiteY35" fmla="*/ 6090 h 10000"/>
                <a:gd name="connsiteX36" fmla="*/ 721 w 10000"/>
                <a:gd name="connsiteY36" fmla="*/ 7256 h 10000"/>
                <a:gd name="connsiteX37" fmla="*/ 739 w 10000"/>
                <a:gd name="connsiteY37" fmla="*/ 7449 h 10000"/>
                <a:gd name="connsiteX38" fmla="*/ 768 w 10000"/>
                <a:gd name="connsiteY38" fmla="*/ 7077 h 10000"/>
                <a:gd name="connsiteX39" fmla="*/ 786 w 10000"/>
                <a:gd name="connsiteY39" fmla="*/ 5603 h 10000"/>
                <a:gd name="connsiteX40" fmla="*/ 800 w 10000"/>
                <a:gd name="connsiteY40" fmla="*/ 3282 h 10000"/>
                <a:gd name="connsiteX41" fmla="*/ 818 w 10000"/>
                <a:gd name="connsiteY41" fmla="*/ 1308 h 10000"/>
                <a:gd name="connsiteX42" fmla="*/ 848 w 10000"/>
                <a:gd name="connsiteY42" fmla="*/ 962 h 10000"/>
                <a:gd name="connsiteX43" fmla="*/ 866 w 10000"/>
                <a:gd name="connsiteY43" fmla="*/ 3282 h 10000"/>
                <a:gd name="connsiteX44" fmla="*/ 884 w 10000"/>
                <a:gd name="connsiteY44" fmla="*/ 7744 h 10000"/>
                <a:gd name="connsiteX45" fmla="*/ 902 w 10000"/>
                <a:gd name="connsiteY45" fmla="*/ 10000 h 10000"/>
                <a:gd name="connsiteX46" fmla="*/ 920 w 10000"/>
                <a:gd name="connsiteY46" fmla="*/ 8821 h 10000"/>
                <a:gd name="connsiteX47" fmla="*/ 946 w 10000"/>
                <a:gd name="connsiteY47" fmla="*/ 6564 h 10000"/>
                <a:gd name="connsiteX48" fmla="*/ 964 w 10000"/>
                <a:gd name="connsiteY48" fmla="*/ 5064 h 10000"/>
                <a:gd name="connsiteX49" fmla="*/ 992 w 10000"/>
                <a:gd name="connsiteY49" fmla="*/ 4744 h 10000"/>
                <a:gd name="connsiteX50" fmla="*/ 1011 w 10000"/>
                <a:gd name="connsiteY50" fmla="*/ 5000 h 10000"/>
                <a:gd name="connsiteX51" fmla="*/ 1030 w 10000"/>
                <a:gd name="connsiteY51" fmla="*/ 5513 h 10000"/>
                <a:gd name="connsiteX52" fmla="*/ 1048 w 10000"/>
                <a:gd name="connsiteY52" fmla="*/ 5641 h 10000"/>
                <a:gd name="connsiteX53" fmla="*/ 1066 w 10000"/>
                <a:gd name="connsiteY53" fmla="*/ 5577 h 10000"/>
                <a:gd name="connsiteX54" fmla="*/ 1080 w 10000"/>
                <a:gd name="connsiteY54" fmla="*/ 5346 h 10000"/>
                <a:gd name="connsiteX55" fmla="*/ 1098 w 10000"/>
                <a:gd name="connsiteY55" fmla="*/ 4936 h 10000"/>
                <a:gd name="connsiteX56" fmla="*/ 1127 w 10000"/>
                <a:gd name="connsiteY56" fmla="*/ 3756 h 10000"/>
                <a:gd name="connsiteX57" fmla="*/ 1145 w 10000"/>
                <a:gd name="connsiteY57" fmla="*/ 3372 h 10000"/>
                <a:gd name="connsiteX58" fmla="*/ 1170 w 10000"/>
                <a:gd name="connsiteY58" fmla="*/ 3346 h 10000"/>
                <a:gd name="connsiteX59" fmla="*/ 1188 w 10000"/>
                <a:gd name="connsiteY59" fmla="*/ 3372 h 10000"/>
                <a:gd name="connsiteX60" fmla="*/ 1206 w 10000"/>
                <a:gd name="connsiteY60" fmla="*/ 4333 h 10000"/>
                <a:gd name="connsiteX61" fmla="*/ 1224 w 10000"/>
                <a:gd name="connsiteY61" fmla="*/ 5346 h 10000"/>
                <a:gd name="connsiteX62" fmla="*/ 1242 w 10000"/>
                <a:gd name="connsiteY62" fmla="*/ 6308 h 10000"/>
                <a:gd name="connsiteX63" fmla="*/ 1271 w 10000"/>
                <a:gd name="connsiteY63" fmla="*/ 6885 h 10000"/>
                <a:gd name="connsiteX64" fmla="*/ 1289 w 10000"/>
                <a:gd name="connsiteY64" fmla="*/ 7077 h 10000"/>
                <a:gd name="connsiteX65" fmla="*/ 1307 w 10000"/>
                <a:gd name="connsiteY65" fmla="*/ 6564 h 10000"/>
                <a:gd name="connsiteX66" fmla="*/ 1325 w 10000"/>
                <a:gd name="connsiteY66" fmla="*/ 6244 h 10000"/>
                <a:gd name="connsiteX67" fmla="*/ 1343 w 10000"/>
                <a:gd name="connsiteY67" fmla="*/ 5897 h 10000"/>
                <a:gd name="connsiteX68" fmla="*/ 1369 w 10000"/>
                <a:gd name="connsiteY68" fmla="*/ 5192 h 10000"/>
                <a:gd name="connsiteX69" fmla="*/ 1387 w 10000"/>
                <a:gd name="connsiteY69" fmla="*/ 4359 h 10000"/>
                <a:gd name="connsiteX70" fmla="*/ 1407 w 10000"/>
                <a:gd name="connsiteY70" fmla="*/ 3628 h 10000"/>
                <a:gd name="connsiteX71" fmla="*/ 1432 w 10000"/>
                <a:gd name="connsiteY71" fmla="*/ 3064 h 10000"/>
                <a:gd name="connsiteX72" fmla="*/ 1450 w 10000"/>
                <a:gd name="connsiteY72" fmla="*/ 3500 h 10000"/>
                <a:gd name="connsiteX73" fmla="*/ 1468 w 10000"/>
                <a:gd name="connsiteY73" fmla="*/ 4423 h 10000"/>
                <a:gd name="connsiteX74" fmla="*/ 1486 w 10000"/>
                <a:gd name="connsiteY74" fmla="*/ 4910 h 10000"/>
                <a:gd name="connsiteX75" fmla="*/ 1504 w 10000"/>
                <a:gd name="connsiteY75" fmla="*/ 4333 h 10000"/>
                <a:gd name="connsiteX76" fmla="*/ 1533 w 10000"/>
                <a:gd name="connsiteY76" fmla="*/ 3154 h 10000"/>
                <a:gd name="connsiteX77" fmla="*/ 1551 w 10000"/>
                <a:gd name="connsiteY77" fmla="*/ 2513 h 10000"/>
                <a:gd name="connsiteX78" fmla="*/ 1569 w 10000"/>
                <a:gd name="connsiteY78" fmla="*/ 3564 h 10000"/>
                <a:gd name="connsiteX79" fmla="*/ 1594 w 10000"/>
                <a:gd name="connsiteY79" fmla="*/ 5385 h 10000"/>
                <a:gd name="connsiteX80" fmla="*/ 1612 w 10000"/>
                <a:gd name="connsiteY80" fmla="*/ 6308 h 10000"/>
                <a:gd name="connsiteX81" fmla="*/ 1630 w 10000"/>
                <a:gd name="connsiteY81" fmla="*/ 5731 h 10000"/>
                <a:gd name="connsiteX82" fmla="*/ 1648 w 10000"/>
                <a:gd name="connsiteY82" fmla="*/ 5346 h 10000"/>
                <a:gd name="connsiteX83" fmla="*/ 1666 w 10000"/>
                <a:gd name="connsiteY83" fmla="*/ 5513 h 10000"/>
                <a:gd name="connsiteX84" fmla="*/ 1684 w 10000"/>
                <a:gd name="connsiteY84" fmla="*/ 5667 h 10000"/>
                <a:gd name="connsiteX85" fmla="*/ 1710 w 10000"/>
                <a:gd name="connsiteY85" fmla="*/ 6308 h 10000"/>
                <a:gd name="connsiteX86" fmla="*/ 1728 w 10000"/>
                <a:gd name="connsiteY86" fmla="*/ 6462 h 10000"/>
                <a:gd name="connsiteX87" fmla="*/ 1746 w 10000"/>
                <a:gd name="connsiteY87" fmla="*/ 6051 h 10000"/>
                <a:gd name="connsiteX88" fmla="*/ 1764 w 10000"/>
                <a:gd name="connsiteY88" fmla="*/ 5513 h 10000"/>
                <a:gd name="connsiteX89" fmla="*/ 1793 w 10000"/>
                <a:gd name="connsiteY89" fmla="*/ 5385 h 10000"/>
                <a:gd name="connsiteX90" fmla="*/ 1812 w 10000"/>
                <a:gd name="connsiteY90" fmla="*/ 5449 h 10000"/>
                <a:gd name="connsiteX91" fmla="*/ 1830 w 10000"/>
                <a:gd name="connsiteY91" fmla="*/ 5513 h 10000"/>
                <a:gd name="connsiteX92" fmla="*/ 1855 w 10000"/>
                <a:gd name="connsiteY92" fmla="*/ 5192 h 10000"/>
                <a:gd name="connsiteX93" fmla="*/ 1873 w 10000"/>
                <a:gd name="connsiteY93" fmla="*/ 4397 h 10000"/>
                <a:gd name="connsiteX94" fmla="*/ 1891 w 10000"/>
                <a:gd name="connsiteY94" fmla="*/ 4295 h 10000"/>
                <a:gd name="connsiteX95" fmla="*/ 1909 w 10000"/>
                <a:gd name="connsiteY95" fmla="*/ 4526 h 10000"/>
                <a:gd name="connsiteX96" fmla="*/ 1927 w 10000"/>
                <a:gd name="connsiteY96" fmla="*/ 5385 h 10000"/>
                <a:gd name="connsiteX97" fmla="*/ 1946 w 10000"/>
                <a:gd name="connsiteY97" fmla="*/ 6590 h 10000"/>
                <a:gd name="connsiteX98" fmla="*/ 1964 w 10000"/>
                <a:gd name="connsiteY98" fmla="*/ 6949 h 10000"/>
                <a:gd name="connsiteX99" fmla="*/ 1990 w 10000"/>
                <a:gd name="connsiteY99" fmla="*/ 6141 h 10000"/>
                <a:gd name="connsiteX100" fmla="*/ 2018 w 10000"/>
                <a:gd name="connsiteY100" fmla="*/ 5346 h 10000"/>
                <a:gd name="connsiteX101" fmla="*/ 2036 w 10000"/>
                <a:gd name="connsiteY101" fmla="*/ 5154 h 10000"/>
                <a:gd name="connsiteX102" fmla="*/ 2054 w 10000"/>
                <a:gd name="connsiteY102" fmla="*/ 5641 h 10000"/>
                <a:gd name="connsiteX103" fmla="*/ 2072 w 10000"/>
                <a:gd name="connsiteY103" fmla="*/ 5795 h 10000"/>
                <a:gd name="connsiteX104" fmla="*/ 2091 w 10000"/>
                <a:gd name="connsiteY104" fmla="*/ 5731 h 10000"/>
                <a:gd name="connsiteX105" fmla="*/ 2109 w 10000"/>
                <a:gd name="connsiteY105" fmla="*/ 5346 h 10000"/>
                <a:gd name="connsiteX106" fmla="*/ 2134 w 10000"/>
                <a:gd name="connsiteY106" fmla="*/ 4910 h 10000"/>
                <a:gd name="connsiteX107" fmla="*/ 2152 w 10000"/>
                <a:gd name="connsiteY107" fmla="*/ 4615 h 10000"/>
                <a:gd name="connsiteX108" fmla="*/ 2170 w 10000"/>
                <a:gd name="connsiteY108" fmla="*/ 4462 h 10000"/>
                <a:gd name="connsiteX109" fmla="*/ 2195 w 10000"/>
                <a:gd name="connsiteY109" fmla="*/ 4423 h 10000"/>
                <a:gd name="connsiteX110" fmla="*/ 2214 w 10000"/>
                <a:gd name="connsiteY110" fmla="*/ 4397 h 10000"/>
                <a:gd name="connsiteX111" fmla="*/ 2232 w 10000"/>
                <a:gd name="connsiteY111" fmla="*/ 4179 h 10000"/>
                <a:gd name="connsiteX112" fmla="*/ 2250 w 10000"/>
                <a:gd name="connsiteY112" fmla="*/ 3731 h 10000"/>
                <a:gd name="connsiteX113" fmla="*/ 2268 w 10000"/>
                <a:gd name="connsiteY113" fmla="*/ 3000 h 10000"/>
                <a:gd name="connsiteX114" fmla="*/ 2297 w 10000"/>
                <a:gd name="connsiteY114" fmla="*/ 2513 h 10000"/>
                <a:gd name="connsiteX115" fmla="*/ 2315 w 10000"/>
                <a:gd name="connsiteY115" fmla="*/ 3026 h 10000"/>
                <a:gd name="connsiteX116" fmla="*/ 2333 w 10000"/>
                <a:gd name="connsiteY116" fmla="*/ 4590 h 10000"/>
                <a:gd name="connsiteX117" fmla="*/ 2351 w 10000"/>
                <a:gd name="connsiteY117" fmla="*/ 6397 h 10000"/>
                <a:gd name="connsiteX118" fmla="*/ 2369 w 10000"/>
                <a:gd name="connsiteY118" fmla="*/ 7192 h 10000"/>
                <a:gd name="connsiteX119" fmla="*/ 2395 w 10000"/>
                <a:gd name="connsiteY119" fmla="*/ 6910 h 10000"/>
                <a:gd name="connsiteX120" fmla="*/ 2413 w 10000"/>
                <a:gd name="connsiteY120" fmla="*/ 6179 h 10000"/>
                <a:gd name="connsiteX121" fmla="*/ 2431 w 10000"/>
                <a:gd name="connsiteY121" fmla="*/ 4936 h 10000"/>
                <a:gd name="connsiteX122" fmla="*/ 2459 w 10000"/>
                <a:gd name="connsiteY122" fmla="*/ 3603 h 10000"/>
                <a:gd name="connsiteX123" fmla="*/ 2474 w 10000"/>
                <a:gd name="connsiteY123" fmla="*/ 2872 h 10000"/>
                <a:gd name="connsiteX124" fmla="*/ 2492 w 10000"/>
                <a:gd name="connsiteY124" fmla="*/ 2231 h 10000"/>
                <a:gd name="connsiteX125" fmla="*/ 2511 w 10000"/>
                <a:gd name="connsiteY125" fmla="*/ 3064 h 10000"/>
                <a:gd name="connsiteX126" fmla="*/ 2529 w 10000"/>
                <a:gd name="connsiteY126" fmla="*/ 5577 h 10000"/>
                <a:gd name="connsiteX127" fmla="*/ 2558 w 10000"/>
                <a:gd name="connsiteY127" fmla="*/ 7359 h 10000"/>
                <a:gd name="connsiteX128" fmla="*/ 2576 w 10000"/>
                <a:gd name="connsiteY128" fmla="*/ 7128 h 10000"/>
                <a:gd name="connsiteX129" fmla="*/ 2601 w 10000"/>
                <a:gd name="connsiteY129" fmla="*/ 6372 h 10000"/>
                <a:gd name="connsiteX130" fmla="*/ 2620 w 10000"/>
                <a:gd name="connsiteY130" fmla="*/ 5538 h 10000"/>
                <a:gd name="connsiteX131" fmla="*/ 2638 w 10000"/>
                <a:gd name="connsiteY131" fmla="*/ 4654 h 10000"/>
                <a:gd name="connsiteX132" fmla="*/ 2656 w 10000"/>
                <a:gd name="connsiteY132" fmla="*/ 3987 h 10000"/>
                <a:gd name="connsiteX133" fmla="*/ 2674 w 10000"/>
                <a:gd name="connsiteY133" fmla="*/ 3410 h 10000"/>
                <a:gd name="connsiteX134" fmla="*/ 2692 w 10000"/>
                <a:gd name="connsiteY134" fmla="*/ 3885 h 10000"/>
                <a:gd name="connsiteX135" fmla="*/ 2710 w 10000"/>
                <a:gd name="connsiteY135" fmla="*/ 5987 h 10000"/>
                <a:gd name="connsiteX136" fmla="*/ 2739 w 10000"/>
                <a:gd name="connsiteY136" fmla="*/ 7679 h 10000"/>
                <a:gd name="connsiteX137" fmla="*/ 2754 w 10000"/>
                <a:gd name="connsiteY137" fmla="*/ 7641 h 10000"/>
                <a:gd name="connsiteX138" fmla="*/ 2772 w 10000"/>
                <a:gd name="connsiteY138" fmla="*/ 7103 h 10000"/>
                <a:gd name="connsiteX139" fmla="*/ 2790 w 10000"/>
                <a:gd name="connsiteY139" fmla="*/ 6500 h 10000"/>
                <a:gd name="connsiteX140" fmla="*/ 2819 w 10000"/>
                <a:gd name="connsiteY140" fmla="*/ 5962 h 10000"/>
                <a:gd name="connsiteX141" fmla="*/ 2837 w 10000"/>
                <a:gd name="connsiteY141" fmla="*/ 5321 h 10000"/>
                <a:gd name="connsiteX142" fmla="*/ 2855 w 10000"/>
                <a:gd name="connsiteY142" fmla="*/ 4744 h 10000"/>
                <a:gd name="connsiteX143" fmla="*/ 2880 w 10000"/>
                <a:gd name="connsiteY143" fmla="*/ 4051 h 10000"/>
                <a:gd name="connsiteX144" fmla="*/ 2898 w 10000"/>
                <a:gd name="connsiteY144" fmla="*/ 3372 h 10000"/>
                <a:gd name="connsiteX145" fmla="*/ 2916 w 10000"/>
                <a:gd name="connsiteY145" fmla="*/ 3667 h 10000"/>
                <a:gd name="connsiteX146" fmla="*/ 2934 w 10000"/>
                <a:gd name="connsiteY146" fmla="*/ 4295 h 10000"/>
                <a:gd name="connsiteX147" fmla="*/ 2952 w 10000"/>
                <a:gd name="connsiteY147" fmla="*/ 4808 h 10000"/>
                <a:gd name="connsiteX148" fmla="*/ 2970 w 10000"/>
                <a:gd name="connsiteY148" fmla="*/ 5667 h 10000"/>
                <a:gd name="connsiteX149" fmla="*/ 2999 w 10000"/>
                <a:gd name="connsiteY149" fmla="*/ 6205 h 10000"/>
                <a:gd name="connsiteX150" fmla="*/ 3018 w 10000"/>
                <a:gd name="connsiteY150" fmla="*/ 6141 h 10000"/>
                <a:gd name="connsiteX151" fmla="*/ 3032 w 10000"/>
                <a:gd name="connsiteY151" fmla="*/ 5705 h 10000"/>
                <a:gd name="connsiteX152" fmla="*/ 3062 w 10000"/>
                <a:gd name="connsiteY152" fmla="*/ 5154 h 10000"/>
                <a:gd name="connsiteX153" fmla="*/ 3080 w 10000"/>
                <a:gd name="connsiteY153" fmla="*/ 4526 h 10000"/>
                <a:gd name="connsiteX154" fmla="*/ 3098 w 10000"/>
                <a:gd name="connsiteY154" fmla="*/ 4590 h 10000"/>
                <a:gd name="connsiteX155" fmla="*/ 3116 w 10000"/>
                <a:gd name="connsiteY155" fmla="*/ 5321 h 10000"/>
                <a:gd name="connsiteX156" fmla="*/ 3142 w 10000"/>
                <a:gd name="connsiteY156" fmla="*/ 5962 h 10000"/>
                <a:gd name="connsiteX157" fmla="*/ 3160 w 10000"/>
                <a:gd name="connsiteY157" fmla="*/ 5859 h 10000"/>
                <a:gd name="connsiteX158" fmla="*/ 3178 w 10000"/>
                <a:gd name="connsiteY158" fmla="*/ 5064 h 10000"/>
                <a:gd name="connsiteX159" fmla="*/ 3196 w 10000"/>
                <a:gd name="connsiteY159" fmla="*/ 4359 h 10000"/>
                <a:gd name="connsiteX160" fmla="*/ 3225 w 10000"/>
                <a:gd name="connsiteY160" fmla="*/ 4013 h 10000"/>
                <a:gd name="connsiteX161" fmla="*/ 3243 w 10000"/>
                <a:gd name="connsiteY161" fmla="*/ 4333 h 10000"/>
                <a:gd name="connsiteX162" fmla="*/ 3261 w 10000"/>
                <a:gd name="connsiteY162" fmla="*/ 4936 h 10000"/>
                <a:gd name="connsiteX163" fmla="*/ 3279 w 10000"/>
                <a:gd name="connsiteY163" fmla="*/ 5603 h 10000"/>
                <a:gd name="connsiteX164" fmla="*/ 3297 w 10000"/>
                <a:gd name="connsiteY164" fmla="*/ 5705 h 10000"/>
                <a:gd name="connsiteX165" fmla="*/ 3322 w 10000"/>
                <a:gd name="connsiteY165" fmla="*/ 5449 h 10000"/>
                <a:gd name="connsiteX166" fmla="*/ 3340 w 10000"/>
                <a:gd name="connsiteY166" fmla="*/ 5103 h 10000"/>
                <a:gd name="connsiteX167" fmla="*/ 3358 w 10000"/>
                <a:gd name="connsiteY167" fmla="*/ 4359 h 10000"/>
                <a:gd name="connsiteX168" fmla="*/ 3376 w 10000"/>
                <a:gd name="connsiteY168" fmla="*/ 3731 h 10000"/>
                <a:gd name="connsiteX169" fmla="*/ 3394 w 10000"/>
                <a:gd name="connsiteY169" fmla="*/ 3923 h 10000"/>
                <a:gd name="connsiteX170" fmla="*/ 3420 w 10000"/>
                <a:gd name="connsiteY170" fmla="*/ 3500 h 10000"/>
                <a:gd name="connsiteX171" fmla="*/ 3439 w 10000"/>
                <a:gd name="connsiteY171" fmla="*/ 2615 h 10000"/>
                <a:gd name="connsiteX172" fmla="*/ 3467 w 10000"/>
                <a:gd name="connsiteY172" fmla="*/ 897 h 10000"/>
                <a:gd name="connsiteX173" fmla="*/ 3485 w 10000"/>
                <a:gd name="connsiteY173" fmla="*/ 1154 h 10000"/>
                <a:gd name="connsiteX174" fmla="*/ 3503 w 10000"/>
                <a:gd name="connsiteY174" fmla="*/ 3987 h 10000"/>
                <a:gd name="connsiteX175" fmla="*/ 3521 w 10000"/>
                <a:gd name="connsiteY175" fmla="*/ 7577 h 10000"/>
                <a:gd name="connsiteX176" fmla="*/ 3540 w 10000"/>
                <a:gd name="connsiteY176" fmla="*/ 9423 h 10000"/>
                <a:gd name="connsiteX177" fmla="*/ 3558 w 10000"/>
                <a:gd name="connsiteY177" fmla="*/ 9167 h 10000"/>
                <a:gd name="connsiteX178" fmla="*/ 3576 w 10000"/>
                <a:gd name="connsiteY178" fmla="*/ 7872 h 10000"/>
                <a:gd name="connsiteX179" fmla="*/ 3601 w 10000"/>
                <a:gd name="connsiteY179" fmla="*/ 6782 h 10000"/>
                <a:gd name="connsiteX180" fmla="*/ 3620 w 10000"/>
                <a:gd name="connsiteY180" fmla="*/ 5897 h 10000"/>
                <a:gd name="connsiteX181" fmla="*/ 3645 w 10000"/>
                <a:gd name="connsiteY181" fmla="*/ 5410 h 10000"/>
                <a:gd name="connsiteX182" fmla="*/ 3663 w 10000"/>
                <a:gd name="connsiteY182" fmla="*/ 5282 h 10000"/>
                <a:gd name="connsiteX183" fmla="*/ 3681 w 10000"/>
                <a:gd name="connsiteY183" fmla="*/ 5346 h 10000"/>
                <a:gd name="connsiteX184" fmla="*/ 3699 w 10000"/>
                <a:gd name="connsiteY184" fmla="*/ 5038 h 10000"/>
                <a:gd name="connsiteX185" fmla="*/ 3717 w 10000"/>
                <a:gd name="connsiteY185" fmla="*/ 4872 h 10000"/>
                <a:gd name="connsiteX186" fmla="*/ 3746 w 10000"/>
                <a:gd name="connsiteY186" fmla="*/ 4718 h 10000"/>
                <a:gd name="connsiteX187" fmla="*/ 3764 w 10000"/>
                <a:gd name="connsiteY187" fmla="*/ 4936 h 10000"/>
                <a:gd name="connsiteX188" fmla="*/ 3782 w 10000"/>
                <a:gd name="connsiteY188" fmla="*/ 5103 h 10000"/>
                <a:gd name="connsiteX189" fmla="*/ 3800 w 10000"/>
                <a:gd name="connsiteY189" fmla="*/ 5474 h 10000"/>
                <a:gd name="connsiteX190" fmla="*/ 3827 w 10000"/>
                <a:gd name="connsiteY190" fmla="*/ 5410 h 10000"/>
                <a:gd name="connsiteX191" fmla="*/ 3845 w 10000"/>
                <a:gd name="connsiteY191" fmla="*/ 5218 h 10000"/>
                <a:gd name="connsiteX192" fmla="*/ 3863 w 10000"/>
                <a:gd name="connsiteY192" fmla="*/ 5000 h 10000"/>
                <a:gd name="connsiteX193" fmla="*/ 3881 w 10000"/>
                <a:gd name="connsiteY193" fmla="*/ 4872 h 10000"/>
                <a:gd name="connsiteX194" fmla="*/ 3899 w 10000"/>
                <a:gd name="connsiteY194" fmla="*/ 4744 h 10000"/>
                <a:gd name="connsiteX195" fmla="*/ 3924 w 10000"/>
                <a:gd name="connsiteY195" fmla="*/ 4808 h 10000"/>
                <a:gd name="connsiteX196" fmla="*/ 3942 w 10000"/>
                <a:gd name="connsiteY196" fmla="*/ 4782 h 10000"/>
                <a:gd name="connsiteX197" fmla="*/ 3960 w 10000"/>
                <a:gd name="connsiteY197" fmla="*/ 4590 h 10000"/>
                <a:gd name="connsiteX198" fmla="*/ 3978 w 10000"/>
                <a:gd name="connsiteY198" fmla="*/ 4654 h 10000"/>
                <a:gd name="connsiteX199" fmla="*/ 4007 w 10000"/>
                <a:gd name="connsiteY199" fmla="*/ 4782 h 10000"/>
                <a:gd name="connsiteX200" fmla="*/ 4025 w 10000"/>
                <a:gd name="connsiteY200" fmla="*/ 4872 h 10000"/>
                <a:gd name="connsiteX201" fmla="*/ 4043 w 10000"/>
                <a:gd name="connsiteY201" fmla="*/ 4179 h 10000"/>
                <a:gd name="connsiteX202" fmla="*/ 4068 w 10000"/>
                <a:gd name="connsiteY202" fmla="*/ 2423 h 10000"/>
                <a:gd name="connsiteX203" fmla="*/ 4086 w 10000"/>
                <a:gd name="connsiteY203" fmla="*/ 923 h 10000"/>
                <a:gd name="connsiteX204" fmla="*/ 4104 w 10000"/>
                <a:gd name="connsiteY204" fmla="*/ 0 h 10000"/>
                <a:gd name="connsiteX205" fmla="*/ 4122 w 10000"/>
                <a:gd name="connsiteY205" fmla="*/ 1051 h 10000"/>
                <a:gd name="connsiteX206" fmla="*/ 4140 w 10000"/>
                <a:gd name="connsiteY206" fmla="*/ 4487 h 10000"/>
                <a:gd name="connsiteX207" fmla="*/ 4158 w 10000"/>
                <a:gd name="connsiteY207" fmla="*/ 7705 h 10000"/>
                <a:gd name="connsiteX208" fmla="*/ 4185 w 10000"/>
                <a:gd name="connsiteY208" fmla="*/ 9397 h 10000"/>
                <a:gd name="connsiteX209" fmla="*/ 4203 w 10000"/>
                <a:gd name="connsiteY209" fmla="*/ 9397 h 10000"/>
                <a:gd name="connsiteX210" fmla="*/ 4222 w 10000"/>
                <a:gd name="connsiteY210" fmla="*/ 8436 h 10000"/>
                <a:gd name="connsiteX211" fmla="*/ 4251 w 10000"/>
                <a:gd name="connsiteY211" fmla="*/ 7679 h 10000"/>
                <a:gd name="connsiteX212" fmla="*/ 4269 w 10000"/>
                <a:gd name="connsiteY212" fmla="*/ 7231 h 10000"/>
                <a:gd name="connsiteX213" fmla="*/ 4287 w 10000"/>
                <a:gd name="connsiteY213" fmla="*/ 6436 h 10000"/>
                <a:gd name="connsiteX214" fmla="*/ 4305 w 10000"/>
                <a:gd name="connsiteY214" fmla="*/ 5538 h 10000"/>
                <a:gd name="connsiteX215" fmla="*/ 4323 w 10000"/>
                <a:gd name="connsiteY215" fmla="*/ 4872 h 10000"/>
                <a:gd name="connsiteX216" fmla="*/ 4348 w 10000"/>
                <a:gd name="connsiteY216" fmla="*/ 4423 h 10000"/>
                <a:gd name="connsiteX217" fmla="*/ 4366 w 10000"/>
                <a:gd name="connsiteY217" fmla="*/ 4462 h 10000"/>
                <a:gd name="connsiteX218" fmla="*/ 4384 w 10000"/>
                <a:gd name="connsiteY218" fmla="*/ 3885 h 10000"/>
                <a:gd name="connsiteX219" fmla="*/ 4402 w 10000"/>
                <a:gd name="connsiteY219" fmla="*/ 2744 h 10000"/>
                <a:gd name="connsiteX220" fmla="*/ 4420 w 10000"/>
                <a:gd name="connsiteY220" fmla="*/ 1949 h 10000"/>
                <a:gd name="connsiteX221" fmla="*/ 4445 w 10000"/>
                <a:gd name="connsiteY221" fmla="*/ 2897 h 10000"/>
                <a:gd name="connsiteX222" fmla="*/ 4463 w 10000"/>
                <a:gd name="connsiteY222" fmla="*/ 5833 h 10000"/>
                <a:gd name="connsiteX223" fmla="*/ 4492 w 10000"/>
                <a:gd name="connsiteY223" fmla="*/ 8000 h 10000"/>
                <a:gd name="connsiteX224" fmla="*/ 4510 w 10000"/>
                <a:gd name="connsiteY224" fmla="*/ 8090 h 10000"/>
                <a:gd name="connsiteX225" fmla="*/ 4528 w 10000"/>
                <a:gd name="connsiteY225" fmla="*/ 7103 h 10000"/>
                <a:gd name="connsiteX226" fmla="*/ 4546 w 10000"/>
                <a:gd name="connsiteY226" fmla="*/ 6205 h 10000"/>
                <a:gd name="connsiteX227" fmla="*/ 4564 w 10000"/>
                <a:gd name="connsiteY227" fmla="*/ 5641 h 10000"/>
                <a:gd name="connsiteX228" fmla="*/ 4582 w 10000"/>
                <a:gd name="connsiteY228" fmla="*/ 5321 h 10000"/>
                <a:gd name="connsiteX229" fmla="*/ 4609 w 10000"/>
                <a:gd name="connsiteY229" fmla="*/ 5154 h 10000"/>
                <a:gd name="connsiteX230" fmla="*/ 4627 w 10000"/>
                <a:gd name="connsiteY230" fmla="*/ 4872 h 10000"/>
                <a:gd name="connsiteX231" fmla="*/ 4645 w 10000"/>
                <a:gd name="connsiteY231" fmla="*/ 4526 h 10000"/>
                <a:gd name="connsiteX232" fmla="*/ 4674 w 10000"/>
                <a:gd name="connsiteY232" fmla="*/ 4333 h 10000"/>
                <a:gd name="connsiteX233" fmla="*/ 4692 w 10000"/>
                <a:gd name="connsiteY233" fmla="*/ 4115 h 10000"/>
                <a:gd name="connsiteX234" fmla="*/ 4706 w 10000"/>
                <a:gd name="connsiteY234" fmla="*/ 3859 h 10000"/>
                <a:gd name="connsiteX235" fmla="*/ 4725 w 10000"/>
                <a:gd name="connsiteY235" fmla="*/ 3692 h 10000"/>
                <a:gd name="connsiteX236" fmla="*/ 4743 w 10000"/>
                <a:gd name="connsiteY236" fmla="*/ 3603 h 10000"/>
                <a:gd name="connsiteX237" fmla="*/ 4772 w 10000"/>
                <a:gd name="connsiteY237" fmla="*/ 3821 h 10000"/>
                <a:gd name="connsiteX238" fmla="*/ 4790 w 10000"/>
                <a:gd name="connsiteY238" fmla="*/ 4590 h 10000"/>
                <a:gd name="connsiteX239" fmla="*/ 4808 w 10000"/>
                <a:gd name="connsiteY239" fmla="*/ 5103 h 10000"/>
                <a:gd name="connsiteX240" fmla="*/ 4826 w 10000"/>
                <a:gd name="connsiteY240" fmla="*/ 5346 h 10000"/>
                <a:gd name="connsiteX241" fmla="*/ 4851 w 10000"/>
                <a:gd name="connsiteY241" fmla="*/ 5474 h 10000"/>
                <a:gd name="connsiteX242" fmla="*/ 4869 w 10000"/>
                <a:gd name="connsiteY242" fmla="*/ 5538 h 10000"/>
                <a:gd name="connsiteX243" fmla="*/ 4888 w 10000"/>
                <a:gd name="connsiteY243" fmla="*/ 5513 h 10000"/>
                <a:gd name="connsiteX244" fmla="*/ 4906 w 10000"/>
                <a:gd name="connsiteY244" fmla="*/ 5218 h 10000"/>
                <a:gd name="connsiteX245" fmla="*/ 4934 w 10000"/>
                <a:gd name="connsiteY245" fmla="*/ 4744 h 10000"/>
                <a:gd name="connsiteX246" fmla="*/ 4952 w 10000"/>
                <a:gd name="connsiteY246" fmla="*/ 4397 h 10000"/>
                <a:gd name="connsiteX247" fmla="*/ 4970 w 10000"/>
                <a:gd name="connsiteY247" fmla="*/ 3821 h 10000"/>
                <a:gd name="connsiteX248" fmla="*/ 4985 w 10000"/>
                <a:gd name="connsiteY248" fmla="*/ 3372 h 10000"/>
                <a:gd name="connsiteX249" fmla="*/ 5003 w 10000"/>
                <a:gd name="connsiteY249" fmla="*/ 3372 h 10000"/>
                <a:gd name="connsiteX250" fmla="*/ 5022 w 10000"/>
                <a:gd name="connsiteY250" fmla="*/ 3795 h 10000"/>
                <a:gd name="connsiteX251" fmla="*/ 5051 w 10000"/>
                <a:gd name="connsiteY251" fmla="*/ 5192 h 10000"/>
                <a:gd name="connsiteX252" fmla="*/ 5076 w 10000"/>
                <a:gd name="connsiteY252" fmla="*/ 6436 h 10000"/>
                <a:gd name="connsiteX253" fmla="*/ 5094 w 10000"/>
                <a:gd name="connsiteY253" fmla="*/ 7321 h 10000"/>
                <a:gd name="connsiteX254" fmla="*/ 5112 w 10000"/>
                <a:gd name="connsiteY254" fmla="*/ 7359 h 10000"/>
                <a:gd name="connsiteX255" fmla="*/ 5130 w 10000"/>
                <a:gd name="connsiteY255" fmla="*/ 6846 h 10000"/>
                <a:gd name="connsiteX256" fmla="*/ 5148 w 10000"/>
                <a:gd name="connsiteY256" fmla="*/ 6179 h 10000"/>
                <a:gd name="connsiteX257" fmla="*/ 5166 w 10000"/>
                <a:gd name="connsiteY257" fmla="*/ 5897 h 10000"/>
                <a:gd name="connsiteX258" fmla="*/ 5184 w 10000"/>
                <a:gd name="connsiteY258" fmla="*/ 5538 h 10000"/>
                <a:gd name="connsiteX259" fmla="*/ 5213 w 10000"/>
                <a:gd name="connsiteY259" fmla="*/ 4590 h 10000"/>
                <a:gd name="connsiteX260" fmla="*/ 5231 w 10000"/>
                <a:gd name="connsiteY260" fmla="*/ 3064 h 10000"/>
                <a:gd name="connsiteX261" fmla="*/ 5249 w 10000"/>
                <a:gd name="connsiteY261" fmla="*/ 2615 h 10000"/>
                <a:gd name="connsiteX262" fmla="*/ 5275 w 10000"/>
                <a:gd name="connsiteY262" fmla="*/ 3474 h 10000"/>
                <a:gd name="connsiteX263" fmla="*/ 5294 w 10000"/>
                <a:gd name="connsiteY263" fmla="*/ 4359 h 10000"/>
                <a:gd name="connsiteX264" fmla="*/ 5312 w 10000"/>
                <a:gd name="connsiteY264" fmla="*/ 5321 h 10000"/>
                <a:gd name="connsiteX265" fmla="*/ 5330 w 10000"/>
                <a:gd name="connsiteY265" fmla="*/ 7013 h 10000"/>
                <a:gd name="connsiteX266" fmla="*/ 5355 w 10000"/>
                <a:gd name="connsiteY266" fmla="*/ 8179 h 10000"/>
                <a:gd name="connsiteX267" fmla="*/ 5373 w 10000"/>
                <a:gd name="connsiteY267" fmla="*/ 8115 h 10000"/>
                <a:gd name="connsiteX268" fmla="*/ 5391 w 10000"/>
                <a:gd name="connsiteY268" fmla="*/ 7256 h 10000"/>
                <a:gd name="connsiteX269" fmla="*/ 5409 w 10000"/>
                <a:gd name="connsiteY269" fmla="*/ 6269 h 10000"/>
                <a:gd name="connsiteX270" fmla="*/ 5428 w 10000"/>
                <a:gd name="connsiteY270" fmla="*/ 5410 h 10000"/>
                <a:gd name="connsiteX271" fmla="*/ 5446 w 10000"/>
                <a:gd name="connsiteY271" fmla="*/ 4974 h 10000"/>
                <a:gd name="connsiteX272" fmla="*/ 5475 w 10000"/>
                <a:gd name="connsiteY272" fmla="*/ 4551 h 10000"/>
                <a:gd name="connsiteX273" fmla="*/ 5493 w 10000"/>
                <a:gd name="connsiteY273" fmla="*/ 4231 h 10000"/>
                <a:gd name="connsiteX274" fmla="*/ 5511 w 10000"/>
                <a:gd name="connsiteY274" fmla="*/ 3885 h 10000"/>
                <a:gd name="connsiteX275" fmla="*/ 5536 w 10000"/>
                <a:gd name="connsiteY275" fmla="*/ 3667 h 10000"/>
                <a:gd name="connsiteX276" fmla="*/ 5554 w 10000"/>
                <a:gd name="connsiteY276" fmla="*/ 3218 h 10000"/>
                <a:gd name="connsiteX277" fmla="*/ 5572 w 10000"/>
                <a:gd name="connsiteY277" fmla="*/ 3192 h 10000"/>
                <a:gd name="connsiteX278" fmla="*/ 5590 w 10000"/>
                <a:gd name="connsiteY278" fmla="*/ 3731 h 10000"/>
                <a:gd name="connsiteX279" fmla="*/ 5616 w 10000"/>
                <a:gd name="connsiteY279" fmla="*/ 4615 h 10000"/>
                <a:gd name="connsiteX280" fmla="*/ 5634 w 10000"/>
                <a:gd name="connsiteY280" fmla="*/ 5321 h 10000"/>
                <a:gd name="connsiteX281" fmla="*/ 5652 w 10000"/>
                <a:gd name="connsiteY281" fmla="*/ 5731 h 10000"/>
                <a:gd name="connsiteX282" fmla="*/ 5681 w 10000"/>
                <a:gd name="connsiteY282" fmla="*/ 6090 h 10000"/>
                <a:gd name="connsiteX283" fmla="*/ 5699 w 10000"/>
                <a:gd name="connsiteY283" fmla="*/ 6026 h 10000"/>
                <a:gd name="connsiteX284" fmla="*/ 5717 w 10000"/>
                <a:gd name="connsiteY284" fmla="*/ 5321 h 10000"/>
                <a:gd name="connsiteX285" fmla="*/ 5735 w 10000"/>
                <a:gd name="connsiteY285" fmla="*/ 4397 h 10000"/>
                <a:gd name="connsiteX286" fmla="*/ 5753 w 10000"/>
                <a:gd name="connsiteY286" fmla="*/ 4077 h 10000"/>
                <a:gd name="connsiteX287" fmla="*/ 5771 w 10000"/>
                <a:gd name="connsiteY287" fmla="*/ 4051 h 10000"/>
                <a:gd name="connsiteX288" fmla="*/ 5796 w 10000"/>
                <a:gd name="connsiteY288" fmla="*/ 4974 h 10000"/>
                <a:gd name="connsiteX289" fmla="*/ 5815 w 10000"/>
                <a:gd name="connsiteY289" fmla="*/ 5897 h 10000"/>
                <a:gd name="connsiteX290" fmla="*/ 5834 w 10000"/>
                <a:gd name="connsiteY290" fmla="*/ 5795 h 10000"/>
                <a:gd name="connsiteX291" fmla="*/ 5852 w 10000"/>
                <a:gd name="connsiteY291" fmla="*/ 5321 h 10000"/>
                <a:gd name="connsiteX292" fmla="*/ 5877 w 10000"/>
                <a:gd name="connsiteY292" fmla="*/ 5064 h 10000"/>
                <a:gd name="connsiteX293" fmla="*/ 5895 w 10000"/>
                <a:gd name="connsiteY293" fmla="*/ 5321 h 10000"/>
                <a:gd name="connsiteX294" fmla="*/ 5913 w 10000"/>
                <a:gd name="connsiteY294" fmla="*/ 5154 h 10000"/>
                <a:gd name="connsiteX295" fmla="*/ 5931 w 10000"/>
                <a:gd name="connsiteY295" fmla="*/ 4936 h 10000"/>
                <a:gd name="connsiteX296" fmla="*/ 5960 w 10000"/>
                <a:gd name="connsiteY296" fmla="*/ 4462 h 10000"/>
                <a:gd name="connsiteX297" fmla="*/ 6094 w 10000"/>
                <a:gd name="connsiteY297" fmla="*/ 4846 h 10000"/>
                <a:gd name="connsiteX298" fmla="*/ 6119 w 10000"/>
                <a:gd name="connsiteY298" fmla="*/ 4487 h 10000"/>
                <a:gd name="connsiteX299" fmla="*/ 6221 w 10000"/>
                <a:gd name="connsiteY299" fmla="*/ 4013 h 10000"/>
                <a:gd name="connsiteX300" fmla="*/ 6239 w 10000"/>
                <a:gd name="connsiteY300" fmla="*/ 3064 h 10000"/>
                <a:gd name="connsiteX301" fmla="*/ 6300 w 10000"/>
                <a:gd name="connsiteY301" fmla="*/ 5923 h 10000"/>
                <a:gd name="connsiteX302" fmla="*/ 6318 w 10000"/>
                <a:gd name="connsiteY302" fmla="*/ 7321 h 10000"/>
                <a:gd name="connsiteX303" fmla="*/ 6337 w 10000"/>
                <a:gd name="connsiteY303" fmla="*/ 7641 h 10000"/>
                <a:gd name="connsiteX304" fmla="*/ 6355 w 10000"/>
                <a:gd name="connsiteY304" fmla="*/ 7359 h 10000"/>
                <a:gd name="connsiteX305" fmla="*/ 6373 w 10000"/>
                <a:gd name="connsiteY305" fmla="*/ 5833 h 10000"/>
                <a:gd name="connsiteX306" fmla="*/ 6482 w 10000"/>
                <a:gd name="connsiteY306" fmla="*/ 6436 h 10000"/>
                <a:gd name="connsiteX307" fmla="*/ 6500 w 10000"/>
                <a:gd name="connsiteY307" fmla="*/ 8628 h 10000"/>
                <a:gd name="connsiteX308" fmla="*/ 6518 w 10000"/>
                <a:gd name="connsiteY308" fmla="*/ 9077 h 10000"/>
                <a:gd name="connsiteX309" fmla="*/ 6543 w 10000"/>
                <a:gd name="connsiteY309" fmla="*/ 8603 h 10000"/>
                <a:gd name="connsiteX310" fmla="*/ 6561 w 10000"/>
                <a:gd name="connsiteY310" fmla="*/ 7679 h 10000"/>
                <a:gd name="connsiteX311" fmla="*/ 6579 w 10000"/>
                <a:gd name="connsiteY311" fmla="*/ 6846 h 10000"/>
                <a:gd name="connsiteX312" fmla="*/ 6597 w 10000"/>
                <a:gd name="connsiteY312" fmla="*/ 6090 h 10000"/>
                <a:gd name="connsiteX313" fmla="*/ 6616 w 10000"/>
                <a:gd name="connsiteY313" fmla="*/ 5128 h 10000"/>
                <a:gd name="connsiteX314" fmla="*/ 6634 w 10000"/>
                <a:gd name="connsiteY314" fmla="*/ 4013 h 10000"/>
                <a:gd name="connsiteX315" fmla="*/ 6985 w 10000"/>
                <a:gd name="connsiteY315" fmla="*/ 5513 h 10000"/>
                <a:gd name="connsiteX316" fmla="*/ 7003 w 10000"/>
                <a:gd name="connsiteY316" fmla="*/ 6051 h 10000"/>
                <a:gd name="connsiteX317" fmla="*/ 7022 w 10000"/>
                <a:gd name="connsiteY317" fmla="*/ 5897 h 10000"/>
                <a:gd name="connsiteX318" fmla="*/ 7040 w 10000"/>
                <a:gd name="connsiteY318" fmla="*/ 5577 h 10000"/>
                <a:gd name="connsiteX319" fmla="*/ 7058 w 10000"/>
                <a:gd name="connsiteY319" fmla="*/ 5321 h 10000"/>
                <a:gd name="connsiteX320" fmla="*/ 7084 w 10000"/>
                <a:gd name="connsiteY320" fmla="*/ 4936 h 10000"/>
                <a:gd name="connsiteX321" fmla="*/ 7102 w 10000"/>
                <a:gd name="connsiteY321" fmla="*/ 4654 h 10000"/>
                <a:gd name="connsiteX322" fmla="*/ 7120 w 10000"/>
                <a:gd name="connsiteY322" fmla="*/ 4526 h 10000"/>
                <a:gd name="connsiteX323" fmla="*/ 7149 w 10000"/>
                <a:gd name="connsiteY323" fmla="*/ 4487 h 10000"/>
                <a:gd name="connsiteX324" fmla="*/ 7167 w 10000"/>
                <a:gd name="connsiteY324" fmla="*/ 4590 h 10000"/>
                <a:gd name="connsiteX325" fmla="*/ 7185 w 10000"/>
                <a:gd name="connsiteY325" fmla="*/ 5218 h 10000"/>
                <a:gd name="connsiteX326" fmla="*/ 7199 w 10000"/>
                <a:gd name="connsiteY326" fmla="*/ 5218 h 10000"/>
                <a:gd name="connsiteX327" fmla="*/ 7217 w 10000"/>
                <a:gd name="connsiteY327" fmla="*/ 4654 h 10000"/>
                <a:gd name="connsiteX328" fmla="*/ 7246 w 10000"/>
                <a:gd name="connsiteY328" fmla="*/ 4423 h 10000"/>
                <a:gd name="connsiteX329" fmla="*/ 7264 w 10000"/>
                <a:gd name="connsiteY329" fmla="*/ 4654 h 10000"/>
                <a:gd name="connsiteX330" fmla="*/ 7282 w 10000"/>
                <a:gd name="connsiteY330" fmla="*/ 5154 h 10000"/>
                <a:gd name="connsiteX331" fmla="*/ 7307 w 10000"/>
                <a:gd name="connsiteY331" fmla="*/ 5731 h 10000"/>
                <a:gd name="connsiteX332" fmla="*/ 7325 w 10000"/>
                <a:gd name="connsiteY332" fmla="*/ 6051 h 10000"/>
                <a:gd name="connsiteX333" fmla="*/ 7343 w 10000"/>
                <a:gd name="connsiteY333" fmla="*/ 5962 h 10000"/>
                <a:gd name="connsiteX334" fmla="*/ 7361 w 10000"/>
                <a:gd name="connsiteY334" fmla="*/ 5897 h 10000"/>
                <a:gd name="connsiteX335" fmla="*/ 7379 w 10000"/>
                <a:gd name="connsiteY335" fmla="*/ 5321 h 10000"/>
                <a:gd name="connsiteX336" fmla="*/ 7398 w 10000"/>
                <a:gd name="connsiteY336" fmla="*/ 4679 h 10000"/>
                <a:gd name="connsiteX337" fmla="*/ 7427 w 10000"/>
                <a:gd name="connsiteY337" fmla="*/ 4115 h 10000"/>
                <a:gd name="connsiteX338" fmla="*/ 7445 w 10000"/>
                <a:gd name="connsiteY338" fmla="*/ 3474 h 10000"/>
                <a:gd name="connsiteX339" fmla="*/ 7463 w 10000"/>
                <a:gd name="connsiteY339" fmla="*/ 3410 h 10000"/>
                <a:gd name="connsiteX340" fmla="*/ 7478 w 10000"/>
                <a:gd name="connsiteY340" fmla="*/ 4808 h 10000"/>
                <a:gd name="connsiteX341" fmla="*/ 7508 w 10000"/>
                <a:gd name="connsiteY341" fmla="*/ 6090 h 10000"/>
                <a:gd name="connsiteX342" fmla="*/ 7526 w 10000"/>
                <a:gd name="connsiteY342" fmla="*/ 5833 h 10000"/>
                <a:gd name="connsiteX343" fmla="*/ 7544 w 10000"/>
                <a:gd name="connsiteY343" fmla="*/ 4359 h 10000"/>
                <a:gd name="connsiteX344" fmla="*/ 7569 w 10000"/>
                <a:gd name="connsiteY344" fmla="*/ 2705 h 10000"/>
                <a:gd name="connsiteX345" fmla="*/ 7587 w 10000"/>
                <a:gd name="connsiteY345" fmla="*/ 1974 h 10000"/>
                <a:gd name="connsiteX346" fmla="*/ 7605 w 10000"/>
                <a:gd name="connsiteY346" fmla="*/ 4013 h 10000"/>
                <a:gd name="connsiteX347" fmla="*/ 7623 w 10000"/>
                <a:gd name="connsiteY347" fmla="*/ 6372 h 10000"/>
                <a:gd name="connsiteX348" fmla="*/ 7641 w 10000"/>
                <a:gd name="connsiteY348" fmla="*/ 7808 h 10000"/>
                <a:gd name="connsiteX349" fmla="*/ 7659 w 10000"/>
                <a:gd name="connsiteY349" fmla="*/ 7577 h 10000"/>
                <a:gd name="connsiteX350" fmla="*/ 7688 w 10000"/>
                <a:gd name="connsiteY350" fmla="*/ 7295 h 10000"/>
                <a:gd name="connsiteX351" fmla="*/ 7706 w 10000"/>
                <a:gd name="connsiteY351" fmla="*/ 7321 h 10000"/>
                <a:gd name="connsiteX352" fmla="*/ 7724 w 10000"/>
                <a:gd name="connsiteY352" fmla="*/ 7551 h 10000"/>
                <a:gd name="connsiteX353" fmla="*/ 7749 w 10000"/>
                <a:gd name="connsiteY353" fmla="*/ 7679 h 10000"/>
                <a:gd name="connsiteX354" fmla="*/ 7767 w 10000"/>
                <a:gd name="connsiteY354" fmla="*/ 7231 h 10000"/>
                <a:gd name="connsiteX355" fmla="*/ 7786 w 10000"/>
                <a:gd name="connsiteY355" fmla="*/ 6526 h 10000"/>
                <a:gd name="connsiteX356" fmla="*/ 7804 w 10000"/>
                <a:gd name="connsiteY356" fmla="*/ 5859 h 10000"/>
                <a:gd name="connsiteX357" fmla="*/ 7830 w 10000"/>
                <a:gd name="connsiteY357" fmla="*/ 5154 h 10000"/>
                <a:gd name="connsiteX358" fmla="*/ 7848 w 10000"/>
                <a:gd name="connsiteY358" fmla="*/ 4615 h 10000"/>
                <a:gd name="connsiteX359" fmla="*/ 7866 w 10000"/>
                <a:gd name="connsiteY359" fmla="*/ 3949 h 10000"/>
                <a:gd name="connsiteX360" fmla="*/ 7884 w 10000"/>
                <a:gd name="connsiteY360" fmla="*/ 3474 h 10000"/>
                <a:gd name="connsiteX361" fmla="*/ 7902 w 10000"/>
                <a:gd name="connsiteY361" fmla="*/ 2936 h 10000"/>
                <a:gd name="connsiteX362" fmla="*/ 7931 w 10000"/>
                <a:gd name="connsiteY362" fmla="*/ 2808 h 10000"/>
                <a:gd name="connsiteX363" fmla="*/ 7949 w 10000"/>
                <a:gd name="connsiteY363" fmla="*/ 3474 h 10000"/>
                <a:gd name="connsiteX364" fmla="*/ 7967 w 10000"/>
                <a:gd name="connsiteY364" fmla="*/ 4462 h 10000"/>
                <a:gd name="connsiteX365" fmla="*/ 7985 w 10000"/>
                <a:gd name="connsiteY365" fmla="*/ 4590 h 10000"/>
                <a:gd name="connsiteX366" fmla="*/ 8010 w 10000"/>
                <a:gd name="connsiteY366" fmla="*/ 4333 h 10000"/>
                <a:gd name="connsiteX367" fmla="*/ 8028 w 10000"/>
                <a:gd name="connsiteY367" fmla="*/ 4295 h 10000"/>
                <a:gd name="connsiteX368" fmla="*/ 8046 w 10000"/>
                <a:gd name="connsiteY368" fmla="*/ 4205 h 10000"/>
                <a:gd name="connsiteX369" fmla="*/ 8065 w 10000"/>
                <a:gd name="connsiteY369" fmla="*/ 3949 h 10000"/>
                <a:gd name="connsiteX370" fmla="*/ 8083 w 10000"/>
                <a:gd name="connsiteY370" fmla="*/ 4654 h 10000"/>
                <a:gd name="connsiteX371" fmla="*/ 8109 w 10000"/>
                <a:gd name="connsiteY371" fmla="*/ 5282 h 10000"/>
                <a:gd name="connsiteX372" fmla="*/ 8127 w 10000"/>
                <a:gd name="connsiteY372" fmla="*/ 6051 h 10000"/>
                <a:gd name="connsiteX373" fmla="*/ 8155 w 10000"/>
                <a:gd name="connsiteY373" fmla="*/ 6718 h 10000"/>
                <a:gd name="connsiteX374" fmla="*/ 8174 w 10000"/>
                <a:gd name="connsiteY374" fmla="*/ 6821 h 10000"/>
                <a:gd name="connsiteX375" fmla="*/ 8192 w 10000"/>
                <a:gd name="connsiteY375" fmla="*/ 6462 h 10000"/>
                <a:gd name="connsiteX376" fmla="*/ 8210 w 10000"/>
                <a:gd name="connsiteY376" fmla="*/ 5321 h 10000"/>
                <a:gd name="connsiteX377" fmla="*/ 8229 w 10000"/>
                <a:gd name="connsiteY377" fmla="*/ 2769 h 10000"/>
                <a:gd name="connsiteX378" fmla="*/ 8247 w 10000"/>
                <a:gd name="connsiteY378" fmla="*/ 1244 h 10000"/>
                <a:gd name="connsiteX379" fmla="*/ 8265 w 10000"/>
                <a:gd name="connsiteY379" fmla="*/ 962 h 10000"/>
                <a:gd name="connsiteX380" fmla="*/ 8290 w 10000"/>
                <a:gd name="connsiteY380" fmla="*/ 3603 h 10000"/>
                <a:gd name="connsiteX381" fmla="*/ 8308 w 10000"/>
                <a:gd name="connsiteY381" fmla="*/ 6846 h 10000"/>
                <a:gd name="connsiteX382" fmla="*/ 8333 w 10000"/>
                <a:gd name="connsiteY382" fmla="*/ 8282 h 10000"/>
                <a:gd name="connsiteX383" fmla="*/ 8351 w 10000"/>
                <a:gd name="connsiteY383" fmla="*/ 8218 h 10000"/>
                <a:gd name="connsiteX384" fmla="*/ 8369 w 10000"/>
                <a:gd name="connsiteY384" fmla="*/ 7679 h 10000"/>
                <a:gd name="connsiteX385" fmla="*/ 8387 w 10000"/>
                <a:gd name="connsiteY385" fmla="*/ 7038 h 10000"/>
                <a:gd name="connsiteX386" fmla="*/ 8405 w 10000"/>
                <a:gd name="connsiteY386" fmla="*/ 6436 h 10000"/>
                <a:gd name="connsiteX387" fmla="*/ 8434 w 10000"/>
                <a:gd name="connsiteY387" fmla="*/ 6115 h 10000"/>
                <a:gd name="connsiteX388" fmla="*/ 8452 w 10000"/>
                <a:gd name="connsiteY388" fmla="*/ 5833 h 10000"/>
                <a:gd name="connsiteX389" fmla="*/ 8470 w 10000"/>
                <a:gd name="connsiteY389" fmla="*/ 5449 h 10000"/>
                <a:gd name="connsiteX390" fmla="*/ 8488 w 10000"/>
                <a:gd name="connsiteY390" fmla="*/ 4872 h 10000"/>
                <a:gd name="connsiteX391" fmla="*/ 8506 w 10000"/>
                <a:gd name="connsiteY391" fmla="*/ 4333 h 10000"/>
                <a:gd name="connsiteX392" fmla="*/ 8532 w 10000"/>
                <a:gd name="connsiteY392" fmla="*/ 3795 h 10000"/>
                <a:gd name="connsiteX393" fmla="*/ 8550 w 10000"/>
                <a:gd name="connsiteY393" fmla="*/ 3538 h 10000"/>
                <a:gd name="connsiteX394" fmla="*/ 8568 w 10000"/>
                <a:gd name="connsiteY394" fmla="*/ 3244 h 10000"/>
                <a:gd name="connsiteX395" fmla="*/ 8593 w 10000"/>
                <a:gd name="connsiteY395" fmla="*/ 3372 h 10000"/>
                <a:gd name="connsiteX396" fmla="*/ 8612 w 10000"/>
                <a:gd name="connsiteY396" fmla="*/ 3244 h 10000"/>
                <a:gd name="connsiteX397" fmla="*/ 8631 w 10000"/>
                <a:gd name="connsiteY397" fmla="*/ 2513 h 10000"/>
                <a:gd name="connsiteX398" fmla="*/ 8649 w 10000"/>
                <a:gd name="connsiteY398" fmla="*/ 2897 h 10000"/>
                <a:gd name="connsiteX399" fmla="*/ 8667 w 10000"/>
                <a:gd name="connsiteY399" fmla="*/ 5128 h 10000"/>
                <a:gd name="connsiteX400" fmla="*/ 8696 w 10000"/>
                <a:gd name="connsiteY400" fmla="*/ 6846 h 10000"/>
                <a:gd name="connsiteX401" fmla="*/ 8714 w 10000"/>
                <a:gd name="connsiteY401" fmla="*/ 7038 h 10000"/>
                <a:gd name="connsiteX402" fmla="*/ 8732 w 10000"/>
                <a:gd name="connsiteY402" fmla="*/ 6821 h 10000"/>
                <a:gd name="connsiteX403" fmla="*/ 8757 w 10000"/>
                <a:gd name="connsiteY403" fmla="*/ 6051 h 10000"/>
                <a:gd name="connsiteX404" fmla="*/ 8775 w 10000"/>
                <a:gd name="connsiteY404" fmla="*/ 4974 h 10000"/>
                <a:gd name="connsiteX405" fmla="*/ 8793 w 10000"/>
                <a:gd name="connsiteY405" fmla="*/ 3885 h 10000"/>
                <a:gd name="connsiteX406" fmla="*/ 8811 w 10000"/>
                <a:gd name="connsiteY406" fmla="*/ 3795 h 10000"/>
                <a:gd name="connsiteX407" fmla="*/ 8829 w 10000"/>
                <a:gd name="connsiteY407" fmla="*/ 4910 h 10000"/>
                <a:gd name="connsiteX408" fmla="*/ 8848 w 10000"/>
                <a:gd name="connsiteY408" fmla="*/ 6590 h 10000"/>
                <a:gd name="connsiteX409" fmla="*/ 8873 w 10000"/>
                <a:gd name="connsiteY409" fmla="*/ 7705 h 10000"/>
                <a:gd name="connsiteX410" fmla="*/ 8891 w 10000"/>
                <a:gd name="connsiteY410" fmla="*/ 7641 h 10000"/>
                <a:gd name="connsiteX411" fmla="*/ 8909 w 10000"/>
                <a:gd name="connsiteY411" fmla="*/ 6974 h 10000"/>
                <a:gd name="connsiteX412" fmla="*/ 8927 w 10000"/>
                <a:gd name="connsiteY412" fmla="*/ 6244 h 10000"/>
                <a:gd name="connsiteX413" fmla="*/ 8956 w 10000"/>
                <a:gd name="connsiteY413" fmla="*/ 5667 h 10000"/>
                <a:gd name="connsiteX414" fmla="*/ 8974 w 10000"/>
                <a:gd name="connsiteY414" fmla="*/ 5282 h 10000"/>
                <a:gd name="connsiteX415" fmla="*/ 8992 w 10000"/>
                <a:gd name="connsiteY415" fmla="*/ 4782 h 10000"/>
                <a:gd name="connsiteX416" fmla="*/ 9010 w 10000"/>
                <a:gd name="connsiteY416" fmla="*/ 3987 h 10000"/>
                <a:gd name="connsiteX417" fmla="*/ 9036 w 10000"/>
                <a:gd name="connsiteY417" fmla="*/ 3244 h 10000"/>
                <a:gd name="connsiteX418" fmla="*/ 9054 w 10000"/>
                <a:gd name="connsiteY418" fmla="*/ 2872 h 10000"/>
                <a:gd name="connsiteX419" fmla="*/ 9072 w 10000"/>
                <a:gd name="connsiteY419" fmla="*/ 2962 h 10000"/>
                <a:gd name="connsiteX420" fmla="*/ 9090 w 10000"/>
                <a:gd name="connsiteY420" fmla="*/ 3667 h 10000"/>
                <a:gd name="connsiteX421" fmla="*/ 9108 w 10000"/>
                <a:gd name="connsiteY421" fmla="*/ 5321 h 10000"/>
                <a:gd name="connsiteX422" fmla="*/ 9137 w 10000"/>
                <a:gd name="connsiteY422" fmla="*/ 6462 h 10000"/>
                <a:gd name="connsiteX423" fmla="*/ 9152 w 10000"/>
                <a:gd name="connsiteY423" fmla="*/ 6051 h 10000"/>
                <a:gd name="connsiteX424" fmla="*/ 9181 w 10000"/>
                <a:gd name="connsiteY424" fmla="*/ 5103 h 10000"/>
                <a:gd name="connsiteX425" fmla="*/ 9199 w 10000"/>
                <a:gd name="connsiteY425" fmla="*/ 4551 h 10000"/>
                <a:gd name="connsiteX426" fmla="*/ 9217 w 10000"/>
                <a:gd name="connsiteY426" fmla="*/ 4974 h 10000"/>
                <a:gd name="connsiteX427" fmla="*/ 9236 w 10000"/>
                <a:gd name="connsiteY427" fmla="*/ 5897 h 10000"/>
                <a:gd name="connsiteX428" fmla="*/ 9254 w 10000"/>
                <a:gd name="connsiteY428" fmla="*/ 6179 h 10000"/>
                <a:gd name="connsiteX429" fmla="*/ 9272 w 10000"/>
                <a:gd name="connsiteY429" fmla="*/ 5667 h 10000"/>
                <a:gd name="connsiteX430" fmla="*/ 9297 w 10000"/>
                <a:gd name="connsiteY430" fmla="*/ 5154 h 10000"/>
                <a:gd name="connsiteX431" fmla="*/ 9315 w 10000"/>
                <a:gd name="connsiteY431" fmla="*/ 4910 h 10000"/>
                <a:gd name="connsiteX432" fmla="*/ 9333 w 10000"/>
                <a:gd name="connsiteY432" fmla="*/ 4718 h 10000"/>
                <a:gd name="connsiteX433" fmla="*/ 9362 w 10000"/>
                <a:gd name="connsiteY433" fmla="*/ 4462 h 10000"/>
                <a:gd name="connsiteX434" fmla="*/ 9380 w 10000"/>
                <a:gd name="connsiteY434" fmla="*/ 4179 h 10000"/>
                <a:gd name="connsiteX435" fmla="*/ 9398 w 10000"/>
                <a:gd name="connsiteY435" fmla="*/ 4115 h 10000"/>
                <a:gd name="connsiteX436" fmla="*/ 9416 w 10000"/>
                <a:gd name="connsiteY436" fmla="*/ 4141 h 10000"/>
                <a:gd name="connsiteX437" fmla="*/ 9431 w 10000"/>
                <a:gd name="connsiteY437" fmla="*/ 4462 h 10000"/>
                <a:gd name="connsiteX438" fmla="*/ 9460 w 10000"/>
                <a:gd name="connsiteY438" fmla="*/ 4782 h 10000"/>
                <a:gd name="connsiteX439" fmla="*/ 9478 w 10000"/>
                <a:gd name="connsiteY439" fmla="*/ 5410 h 10000"/>
                <a:gd name="connsiteX440" fmla="*/ 9496 w 10000"/>
                <a:gd name="connsiteY440" fmla="*/ 6090 h 10000"/>
                <a:gd name="connsiteX441" fmla="*/ 9514 w 10000"/>
                <a:gd name="connsiteY441" fmla="*/ 6308 h 10000"/>
                <a:gd name="connsiteX442" fmla="*/ 9532 w 10000"/>
                <a:gd name="connsiteY442" fmla="*/ 6026 h 10000"/>
                <a:gd name="connsiteX443" fmla="*/ 9558 w 10000"/>
                <a:gd name="connsiteY443" fmla="*/ 5321 h 10000"/>
                <a:gd name="connsiteX444" fmla="*/ 9576 w 10000"/>
                <a:gd name="connsiteY444" fmla="*/ 4936 h 10000"/>
                <a:gd name="connsiteX445" fmla="*/ 9594 w 10000"/>
                <a:gd name="connsiteY445" fmla="*/ 4782 h 10000"/>
                <a:gd name="connsiteX446" fmla="*/ 9623 w 10000"/>
                <a:gd name="connsiteY446" fmla="*/ 5000 h 10000"/>
                <a:gd name="connsiteX447" fmla="*/ 9641 w 10000"/>
                <a:gd name="connsiteY447" fmla="*/ 5218 h 10000"/>
                <a:gd name="connsiteX448" fmla="*/ 9659 w 10000"/>
                <a:gd name="connsiteY448" fmla="*/ 5192 h 10000"/>
                <a:gd name="connsiteX449" fmla="*/ 9695 w 10000"/>
                <a:gd name="connsiteY449" fmla="*/ 5128 h 10000"/>
                <a:gd name="connsiteX450" fmla="*/ 9720 w 10000"/>
                <a:gd name="connsiteY450" fmla="*/ 4974 h 10000"/>
                <a:gd name="connsiteX451" fmla="*/ 9764 w 10000"/>
                <a:gd name="connsiteY451" fmla="*/ 5000 h 10000"/>
                <a:gd name="connsiteX452" fmla="*/ 9800 w 10000"/>
                <a:gd name="connsiteY452" fmla="*/ 4679 h 10000"/>
                <a:gd name="connsiteX453" fmla="*/ 9837 w 10000"/>
                <a:gd name="connsiteY453" fmla="*/ 4974 h 10000"/>
                <a:gd name="connsiteX454" fmla="*/ 9902 w 10000"/>
                <a:gd name="connsiteY454" fmla="*/ 4654 h 10000"/>
                <a:gd name="connsiteX455" fmla="*/ 9920 w 10000"/>
                <a:gd name="connsiteY455" fmla="*/ 4397 h 10000"/>
                <a:gd name="connsiteX456" fmla="*/ 9938 w 10000"/>
                <a:gd name="connsiteY456" fmla="*/ 4590 h 10000"/>
                <a:gd name="connsiteX457" fmla="*/ 9982 w 10000"/>
                <a:gd name="connsiteY457" fmla="*/ 4744 h 10000"/>
                <a:gd name="connsiteX458" fmla="*/ 10000 w 10000"/>
                <a:gd name="connsiteY458" fmla="*/ 4782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7 w 10000"/>
                <a:gd name="connsiteY11" fmla="*/ 6333 h 10000"/>
                <a:gd name="connsiteX12" fmla="*/ 246 w 10000"/>
                <a:gd name="connsiteY12" fmla="*/ 6115 h 10000"/>
                <a:gd name="connsiteX13" fmla="*/ 261 w 10000"/>
                <a:gd name="connsiteY13" fmla="*/ 5667 h 10000"/>
                <a:gd name="connsiteX14" fmla="*/ 280 w 10000"/>
                <a:gd name="connsiteY14" fmla="*/ 5385 h 10000"/>
                <a:gd name="connsiteX15" fmla="*/ 298 w 10000"/>
                <a:gd name="connsiteY15" fmla="*/ 4872 h 10000"/>
                <a:gd name="connsiteX16" fmla="*/ 316 w 10000"/>
                <a:gd name="connsiteY16" fmla="*/ 4013 h 10000"/>
                <a:gd name="connsiteX17" fmla="*/ 345 w 10000"/>
                <a:gd name="connsiteY17" fmla="*/ 3795 h 10000"/>
                <a:gd name="connsiteX18" fmla="*/ 363 w 10000"/>
                <a:gd name="connsiteY18" fmla="*/ 3859 h 10000"/>
                <a:gd name="connsiteX19" fmla="*/ 381 w 10000"/>
                <a:gd name="connsiteY19" fmla="*/ 4115 h 10000"/>
                <a:gd name="connsiteX20" fmla="*/ 406 w 10000"/>
                <a:gd name="connsiteY20" fmla="*/ 4872 h 10000"/>
                <a:gd name="connsiteX21" fmla="*/ 424 w 10000"/>
                <a:gd name="connsiteY21" fmla="*/ 5513 h 10000"/>
                <a:gd name="connsiteX22" fmla="*/ 442 w 10000"/>
                <a:gd name="connsiteY22" fmla="*/ 5513 h 10000"/>
                <a:gd name="connsiteX23" fmla="*/ 460 w 10000"/>
                <a:gd name="connsiteY23" fmla="*/ 5641 h 10000"/>
                <a:gd name="connsiteX24" fmla="*/ 478 w 10000"/>
                <a:gd name="connsiteY24" fmla="*/ 5705 h 10000"/>
                <a:gd name="connsiteX25" fmla="*/ 496 w 10000"/>
                <a:gd name="connsiteY25" fmla="*/ 5833 h 10000"/>
                <a:gd name="connsiteX26" fmla="*/ 525 w 10000"/>
                <a:gd name="connsiteY26" fmla="*/ 5731 h 10000"/>
                <a:gd name="connsiteX27" fmla="*/ 540 w 10000"/>
                <a:gd name="connsiteY27" fmla="*/ 5321 h 10000"/>
                <a:gd name="connsiteX28" fmla="*/ 558 w 10000"/>
                <a:gd name="connsiteY28" fmla="*/ 4974 h 10000"/>
                <a:gd name="connsiteX29" fmla="*/ 586 w 10000"/>
                <a:gd name="connsiteY29" fmla="*/ 4526 h 10000"/>
                <a:gd name="connsiteX30" fmla="*/ 605 w 10000"/>
                <a:gd name="connsiteY30" fmla="*/ 4051 h 10000"/>
                <a:gd name="connsiteX31" fmla="*/ 623 w 10000"/>
                <a:gd name="connsiteY31" fmla="*/ 3372 h 10000"/>
                <a:gd name="connsiteX32" fmla="*/ 642 w 10000"/>
                <a:gd name="connsiteY32" fmla="*/ 3026 h 10000"/>
                <a:gd name="connsiteX33" fmla="*/ 667 w 10000"/>
                <a:gd name="connsiteY33" fmla="*/ 3282 h 10000"/>
                <a:gd name="connsiteX34" fmla="*/ 685 w 10000"/>
                <a:gd name="connsiteY34" fmla="*/ 4551 h 10000"/>
                <a:gd name="connsiteX35" fmla="*/ 703 w 10000"/>
                <a:gd name="connsiteY35" fmla="*/ 6090 h 10000"/>
                <a:gd name="connsiteX36" fmla="*/ 721 w 10000"/>
                <a:gd name="connsiteY36" fmla="*/ 7256 h 10000"/>
                <a:gd name="connsiteX37" fmla="*/ 739 w 10000"/>
                <a:gd name="connsiteY37" fmla="*/ 7449 h 10000"/>
                <a:gd name="connsiteX38" fmla="*/ 768 w 10000"/>
                <a:gd name="connsiteY38" fmla="*/ 7077 h 10000"/>
                <a:gd name="connsiteX39" fmla="*/ 786 w 10000"/>
                <a:gd name="connsiteY39" fmla="*/ 5603 h 10000"/>
                <a:gd name="connsiteX40" fmla="*/ 800 w 10000"/>
                <a:gd name="connsiteY40" fmla="*/ 3282 h 10000"/>
                <a:gd name="connsiteX41" fmla="*/ 818 w 10000"/>
                <a:gd name="connsiteY41" fmla="*/ 1308 h 10000"/>
                <a:gd name="connsiteX42" fmla="*/ 848 w 10000"/>
                <a:gd name="connsiteY42" fmla="*/ 962 h 10000"/>
                <a:gd name="connsiteX43" fmla="*/ 866 w 10000"/>
                <a:gd name="connsiteY43" fmla="*/ 3282 h 10000"/>
                <a:gd name="connsiteX44" fmla="*/ 884 w 10000"/>
                <a:gd name="connsiteY44" fmla="*/ 7744 h 10000"/>
                <a:gd name="connsiteX45" fmla="*/ 902 w 10000"/>
                <a:gd name="connsiteY45" fmla="*/ 10000 h 10000"/>
                <a:gd name="connsiteX46" fmla="*/ 920 w 10000"/>
                <a:gd name="connsiteY46" fmla="*/ 8821 h 10000"/>
                <a:gd name="connsiteX47" fmla="*/ 946 w 10000"/>
                <a:gd name="connsiteY47" fmla="*/ 6564 h 10000"/>
                <a:gd name="connsiteX48" fmla="*/ 964 w 10000"/>
                <a:gd name="connsiteY48" fmla="*/ 5064 h 10000"/>
                <a:gd name="connsiteX49" fmla="*/ 992 w 10000"/>
                <a:gd name="connsiteY49" fmla="*/ 4744 h 10000"/>
                <a:gd name="connsiteX50" fmla="*/ 1011 w 10000"/>
                <a:gd name="connsiteY50" fmla="*/ 5000 h 10000"/>
                <a:gd name="connsiteX51" fmla="*/ 1030 w 10000"/>
                <a:gd name="connsiteY51" fmla="*/ 5513 h 10000"/>
                <a:gd name="connsiteX52" fmla="*/ 1048 w 10000"/>
                <a:gd name="connsiteY52" fmla="*/ 5641 h 10000"/>
                <a:gd name="connsiteX53" fmla="*/ 1066 w 10000"/>
                <a:gd name="connsiteY53" fmla="*/ 5577 h 10000"/>
                <a:gd name="connsiteX54" fmla="*/ 1080 w 10000"/>
                <a:gd name="connsiteY54" fmla="*/ 5346 h 10000"/>
                <a:gd name="connsiteX55" fmla="*/ 1098 w 10000"/>
                <a:gd name="connsiteY55" fmla="*/ 4936 h 10000"/>
                <a:gd name="connsiteX56" fmla="*/ 1127 w 10000"/>
                <a:gd name="connsiteY56" fmla="*/ 3756 h 10000"/>
                <a:gd name="connsiteX57" fmla="*/ 1145 w 10000"/>
                <a:gd name="connsiteY57" fmla="*/ 3372 h 10000"/>
                <a:gd name="connsiteX58" fmla="*/ 1170 w 10000"/>
                <a:gd name="connsiteY58" fmla="*/ 3346 h 10000"/>
                <a:gd name="connsiteX59" fmla="*/ 1188 w 10000"/>
                <a:gd name="connsiteY59" fmla="*/ 3372 h 10000"/>
                <a:gd name="connsiteX60" fmla="*/ 1206 w 10000"/>
                <a:gd name="connsiteY60" fmla="*/ 4333 h 10000"/>
                <a:gd name="connsiteX61" fmla="*/ 1224 w 10000"/>
                <a:gd name="connsiteY61" fmla="*/ 5346 h 10000"/>
                <a:gd name="connsiteX62" fmla="*/ 1242 w 10000"/>
                <a:gd name="connsiteY62" fmla="*/ 6308 h 10000"/>
                <a:gd name="connsiteX63" fmla="*/ 1271 w 10000"/>
                <a:gd name="connsiteY63" fmla="*/ 6885 h 10000"/>
                <a:gd name="connsiteX64" fmla="*/ 1289 w 10000"/>
                <a:gd name="connsiteY64" fmla="*/ 7077 h 10000"/>
                <a:gd name="connsiteX65" fmla="*/ 1307 w 10000"/>
                <a:gd name="connsiteY65" fmla="*/ 6564 h 10000"/>
                <a:gd name="connsiteX66" fmla="*/ 1325 w 10000"/>
                <a:gd name="connsiteY66" fmla="*/ 6244 h 10000"/>
                <a:gd name="connsiteX67" fmla="*/ 1343 w 10000"/>
                <a:gd name="connsiteY67" fmla="*/ 5897 h 10000"/>
                <a:gd name="connsiteX68" fmla="*/ 1369 w 10000"/>
                <a:gd name="connsiteY68" fmla="*/ 5192 h 10000"/>
                <a:gd name="connsiteX69" fmla="*/ 1387 w 10000"/>
                <a:gd name="connsiteY69" fmla="*/ 4359 h 10000"/>
                <a:gd name="connsiteX70" fmla="*/ 1407 w 10000"/>
                <a:gd name="connsiteY70" fmla="*/ 3628 h 10000"/>
                <a:gd name="connsiteX71" fmla="*/ 1432 w 10000"/>
                <a:gd name="connsiteY71" fmla="*/ 3064 h 10000"/>
                <a:gd name="connsiteX72" fmla="*/ 1450 w 10000"/>
                <a:gd name="connsiteY72" fmla="*/ 3500 h 10000"/>
                <a:gd name="connsiteX73" fmla="*/ 1468 w 10000"/>
                <a:gd name="connsiteY73" fmla="*/ 4423 h 10000"/>
                <a:gd name="connsiteX74" fmla="*/ 1486 w 10000"/>
                <a:gd name="connsiteY74" fmla="*/ 4910 h 10000"/>
                <a:gd name="connsiteX75" fmla="*/ 1504 w 10000"/>
                <a:gd name="connsiteY75" fmla="*/ 4333 h 10000"/>
                <a:gd name="connsiteX76" fmla="*/ 1533 w 10000"/>
                <a:gd name="connsiteY76" fmla="*/ 3154 h 10000"/>
                <a:gd name="connsiteX77" fmla="*/ 1551 w 10000"/>
                <a:gd name="connsiteY77" fmla="*/ 2513 h 10000"/>
                <a:gd name="connsiteX78" fmla="*/ 1569 w 10000"/>
                <a:gd name="connsiteY78" fmla="*/ 3564 h 10000"/>
                <a:gd name="connsiteX79" fmla="*/ 1594 w 10000"/>
                <a:gd name="connsiteY79" fmla="*/ 5385 h 10000"/>
                <a:gd name="connsiteX80" fmla="*/ 1612 w 10000"/>
                <a:gd name="connsiteY80" fmla="*/ 6308 h 10000"/>
                <a:gd name="connsiteX81" fmla="*/ 1630 w 10000"/>
                <a:gd name="connsiteY81" fmla="*/ 5731 h 10000"/>
                <a:gd name="connsiteX82" fmla="*/ 1648 w 10000"/>
                <a:gd name="connsiteY82" fmla="*/ 5346 h 10000"/>
                <a:gd name="connsiteX83" fmla="*/ 1666 w 10000"/>
                <a:gd name="connsiteY83" fmla="*/ 5513 h 10000"/>
                <a:gd name="connsiteX84" fmla="*/ 1684 w 10000"/>
                <a:gd name="connsiteY84" fmla="*/ 5667 h 10000"/>
                <a:gd name="connsiteX85" fmla="*/ 1710 w 10000"/>
                <a:gd name="connsiteY85" fmla="*/ 6308 h 10000"/>
                <a:gd name="connsiteX86" fmla="*/ 1728 w 10000"/>
                <a:gd name="connsiteY86" fmla="*/ 6462 h 10000"/>
                <a:gd name="connsiteX87" fmla="*/ 1746 w 10000"/>
                <a:gd name="connsiteY87" fmla="*/ 6051 h 10000"/>
                <a:gd name="connsiteX88" fmla="*/ 1764 w 10000"/>
                <a:gd name="connsiteY88" fmla="*/ 5513 h 10000"/>
                <a:gd name="connsiteX89" fmla="*/ 1793 w 10000"/>
                <a:gd name="connsiteY89" fmla="*/ 5385 h 10000"/>
                <a:gd name="connsiteX90" fmla="*/ 1812 w 10000"/>
                <a:gd name="connsiteY90" fmla="*/ 5449 h 10000"/>
                <a:gd name="connsiteX91" fmla="*/ 1830 w 10000"/>
                <a:gd name="connsiteY91" fmla="*/ 5513 h 10000"/>
                <a:gd name="connsiteX92" fmla="*/ 1855 w 10000"/>
                <a:gd name="connsiteY92" fmla="*/ 5192 h 10000"/>
                <a:gd name="connsiteX93" fmla="*/ 1873 w 10000"/>
                <a:gd name="connsiteY93" fmla="*/ 4397 h 10000"/>
                <a:gd name="connsiteX94" fmla="*/ 1891 w 10000"/>
                <a:gd name="connsiteY94" fmla="*/ 4295 h 10000"/>
                <a:gd name="connsiteX95" fmla="*/ 1909 w 10000"/>
                <a:gd name="connsiteY95" fmla="*/ 4526 h 10000"/>
                <a:gd name="connsiteX96" fmla="*/ 1927 w 10000"/>
                <a:gd name="connsiteY96" fmla="*/ 5385 h 10000"/>
                <a:gd name="connsiteX97" fmla="*/ 1946 w 10000"/>
                <a:gd name="connsiteY97" fmla="*/ 6590 h 10000"/>
                <a:gd name="connsiteX98" fmla="*/ 1964 w 10000"/>
                <a:gd name="connsiteY98" fmla="*/ 6949 h 10000"/>
                <a:gd name="connsiteX99" fmla="*/ 1990 w 10000"/>
                <a:gd name="connsiteY99" fmla="*/ 6141 h 10000"/>
                <a:gd name="connsiteX100" fmla="*/ 2018 w 10000"/>
                <a:gd name="connsiteY100" fmla="*/ 5346 h 10000"/>
                <a:gd name="connsiteX101" fmla="*/ 2036 w 10000"/>
                <a:gd name="connsiteY101" fmla="*/ 5154 h 10000"/>
                <a:gd name="connsiteX102" fmla="*/ 2054 w 10000"/>
                <a:gd name="connsiteY102" fmla="*/ 5641 h 10000"/>
                <a:gd name="connsiteX103" fmla="*/ 2072 w 10000"/>
                <a:gd name="connsiteY103" fmla="*/ 5795 h 10000"/>
                <a:gd name="connsiteX104" fmla="*/ 2091 w 10000"/>
                <a:gd name="connsiteY104" fmla="*/ 5731 h 10000"/>
                <a:gd name="connsiteX105" fmla="*/ 2109 w 10000"/>
                <a:gd name="connsiteY105" fmla="*/ 5346 h 10000"/>
                <a:gd name="connsiteX106" fmla="*/ 2134 w 10000"/>
                <a:gd name="connsiteY106" fmla="*/ 4910 h 10000"/>
                <a:gd name="connsiteX107" fmla="*/ 2152 w 10000"/>
                <a:gd name="connsiteY107" fmla="*/ 4615 h 10000"/>
                <a:gd name="connsiteX108" fmla="*/ 2170 w 10000"/>
                <a:gd name="connsiteY108" fmla="*/ 4462 h 10000"/>
                <a:gd name="connsiteX109" fmla="*/ 2195 w 10000"/>
                <a:gd name="connsiteY109" fmla="*/ 4423 h 10000"/>
                <a:gd name="connsiteX110" fmla="*/ 2214 w 10000"/>
                <a:gd name="connsiteY110" fmla="*/ 4397 h 10000"/>
                <a:gd name="connsiteX111" fmla="*/ 2232 w 10000"/>
                <a:gd name="connsiteY111" fmla="*/ 4179 h 10000"/>
                <a:gd name="connsiteX112" fmla="*/ 2250 w 10000"/>
                <a:gd name="connsiteY112" fmla="*/ 3731 h 10000"/>
                <a:gd name="connsiteX113" fmla="*/ 2268 w 10000"/>
                <a:gd name="connsiteY113" fmla="*/ 3000 h 10000"/>
                <a:gd name="connsiteX114" fmla="*/ 2297 w 10000"/>
                <a:gd name="connsiteY114" fmla="*/ 2513 h 10000"/>
                <a:gd name="connsiteX115" fmla="*/ 2315 w 10000"/>
                <a:gd name="connsiteY115" fmla="*/ 3026 h 10000"/>
                <a:gd name="connsiteX116" fmla="*/ 2333 w 10000"/>
                <a:gd name="connsiteY116" fmla="*/ 4590 h 10000"/>
                <a:gd name="connsiteX117" fmla="*/ 2351 w 10000"/>
                <a:gd name="connsiteY117" fmla="*/ 6397 h 10000"/>
                <a:gd name="connsiteX118" fmla="*/ 2369 w 10000"/>
                <a:gd name="connsiteY118" fmla="*/ 7192 h 10000"/>
                <a:gd name="connsiteX119" fmla="*/ 2395 w 10000"/>
                <a:gd name="connsiteY119" fmla="*/ 6910 h 10000"/>
                <a:gd name="connsiteX120" fmla="*/ 2413 w 10000"/>
                <a:gd name="connsiteY120" fmla="*/ 6179 h 10000"/>
                <a:gd name="connsiteX121" fmla="*/ 2431 w 10000"/>
                <a:gd name="connsiteY121" fmla="*/ 4936 h 10000"/>
                <a:gd name="connsiteX122" fmla="*/ 2459 w 10000"/>
                <a:gd name="connsiteY122" fmla="*/ 3603 h 10000"/>
                <a:gd name="connsiteX123" fmla="*/ 2474 w 10000"/>
                <a:gd name="connsiteY123" fmla="*/ 2872 h 10000"/>
                <a:gd name="connsiteX124" fmla="*/ 2492 w 10000"/>
                <a:gd name="connsiteY124" fmla="*/ 2231 h 10000"/>
                <a:gd name="connsiteX125" fmla="*/ 2511 w 10000"/>
                <a:gd name="connsiteY125" fmla="*/ 3064 h 10000"/>
                <a:gd name="connsiteX126" fmla="*/ 2529 w 10000"/>
                <a:gd name="connsiteY126" fmla="*/ 5577 h 10000"/>
                <a:gd name="connsiteX127" fmla="*/ 2558 w 10000"/>
                <a:gd name="connsiteY127" fmla="*/ 7359 h 10000"/>
                <a:gd name="connsiteX128" fmla="*/ 2576 w 10000"/>
                <a:gd name="connsiteY128" fmla="*/ 7128 h 10000"/>
                <a:gd name="connsiteX129" fmla="*/ 2601 w 10000"/>
                <a:gd name="connsiteY129" fmla="*/ 6372 h 10000"/>
                <a:gd name="connsiteX130" fmla="*/ 2620 w 10000"/>
                <a:gd name="connsiteY130" fmla="*/ 5538 h 10000"/>
                <a:gd name="connsiteX131" fmla="*/ 2638 w 10000"/>
                <a:gd name="connsiteY131" fmla="*/ 4654 h 10000"/>
                <a:gd name="connsiteX132" fmla="*/ 2656 w 10000"/>
                <a:gd name="connsiteY132" fmla="*/ 3987 h 10000"/>
                <a:gd name="connsiteX133" fmla="*/ 2674 w 10000"/>
                <a:gd name="connsiteY133" fmla="*/ 3410 h 10000"/>
                <a:gd name="connsiteX134" fmla="*/ 2692 w 10000"/>
                <a:gd name="connsiteY134" fmla="*/ 3885 h 10000"/>
                <a:gd name="connsiteX135" fmla="*/ 2710 w 10000"/>
                <a:gd name="connsiteY135" fmla="*/ 5987 h 10000"/>
                <a:gd name="connsiteX136" fmla="*/ 2739 w 10000"/>
                <a:gd name="connsiteY136" fmla="*/ 7679 h 10000"/>
                <a:gd name="connsiteX137" fmla="*/ 2754 w 10000"/>
                <a:gd name="connsiteY137" fmla="*/ 7641 h 10000"/>
                <a:gd name="connsiteX138" fmla="*/ 2772 w 10000"/>
                <a:gd name="connsiteY138" fmla="*/ 7103 h 10000"/>
                <a:gd name="connsiteX139" fmla="*/ 2790 w 10000"/>
                <a:gd name="connsiteY139" fmla="*/ 6500 h 10000"/>
                <a:gd name="connsiteX140" fmla="*/ 2819 w 10000"/>
                <a:gd name="connsiteY140" fmla="*/ 5962 h 10000"/>
                <a:gd name="connsiteX141" fmla="*/ 2837 w 10000"/>
                <a:gd name="connsiteY141" fmla="*/ 5321 h 10000"/>
                <a:gd name="connsiteX142" fmla="*/ 2855 w 10000"/>
                <a:gd name="connsiteY142" fmla="*/ 4744 h 10000"/>
                <a:gd name="connsiteX143" fmla="*/ 2880 w 10000"/>
                <a:gd name="connsiteY143" fmla="*/ 4051 h 10000"/>
                <a:gd name="connsiteX144" fmla="*/ 2898 w 10000"/>
                <a:gd name="connsiteY144" fmla="*/ 3372 h 10000"/>
                <a:gd name="connsiteX145" fmla="*/ 2916 w 10000"/>
                <a:gd name="connsiteY145" fmla="*/ 3667 h 10000"/>
                <a:gd name="connsiteX146" fmla="*/ 2934 w 10000"/>
                <a:gd name="connsiteY146" fmla="*/ 4295 h 10000"/>
                <a:gd name="connsiteX147" fmla="*/ 2952 w 10000"/>
                <a:gd name="connsiteY147" fmla="*/ 4808 h 10000"/>
                <a:gd name="connsiteX148" fmla="*/ 2970 w 10000"/>
                <a:gd name="connsiteY148" fmla="*/ 5667 h 10000"/>
                <a:gd name="connsiteX149" fmla="*/ 2999 w 10000"/>
                <a:gd name="connsiteY149" fmla="*/ 6205 h 10000"/>
                <a:gd name="connsiteX150" fmla="*/ 3018 w 10000"/>
                <a:gd name="connsiteY150" fmla="*/ 6141 h 10000"/>
                <a:gd name="connsiteX151" fmla="*/ 3032 w 10000"/>
                <a:gd name="connsiteY151" fmla="*/ 5705 h 10000"/>
                <a:gd name="connsiteX152" fmla="*/ 3062 w 10000"/>
                <a:gd name="connsiteY152" fmla="*/ 5154 h 10000"/>
                <a:gd name="connsiteX153" fmla="*/ 3080 w 10000"/>
                <a:gd name="connsiteY153" fmla="*/ 4526 h 10000"/>
                <a:gd name="connsiteX154" fmla="*/ 3098 w 10000"/>
                <a:gd name="connsiteY154" fmla="*/ 4590 h 10000"/>
                <a:gd name="connsiteX155" fmla="*/ 3116 w 10000"/>
                <a:gd name="connsiteY155" fmla="*/ 5321 h 10000"/>
                <a:gd name="connsiteX156" fmla="*/ 3142 w 10000"/>
                <a:gd name="connsiteY156" fmla="*/ 5962 h 10000"/>
                <a:gd name="connsiteX157" fmla="*/ 3160 w 10000"/>
                <a:gd name="connsiteY157" fmla="*/ 5859 h 10000"/>
                <a:gd name="connsiteX158" fmla="*/ 3178 w 10000"/>
                <a:gd name="connsiteY158" fmla="*/ 5064 h 10000"/>
                <a:gd name="connsiteX159" fmla="*/ 3196 w 10000"/>
                <a:gd name="connsiteY159" fmla="*/ 4359 h 10000"/>
                <a:gd name="connsiteX160" fmla="*/ 3225 w 10000"/>
                <a:gd name="connsiteY160" fmla="*/ 4013 h 10000"/>
                <a:gd name="connsiteX161" fmla="*/ 3243 w 10000"/>
                <a:gd name="connsiteY161" fmla="*/ 4333 h 10000"/>
                <a:gd name="connsiteX162" fmla="*/ 3261 w 10000"/>
                <a:gd name="connsiteY162" fmla="*/ 4936 h 10000"/>
                <a:gd name="connsiteX163" fmla="*/ 3279 w 10000"/>
                <a:gd name="connsiteY163" fmla="*/ 5603 h 10000"/>
                <a:gd name="connsiteX164" fmla="*/ 3297 w 10000"/>
                <a:gd name="connsiteY164" fmla="*/ 5705 h 10000"/>
                <a:gd name="connsiteX165" fmla="*/ 3322 w 10000"/>
                <a:gd name="connsiteY165" fmla="*/ 5449 h 10000"/>
                <a:gd name="connsiteX166" fmla="*/ 3340 w 10000"/>
                <a:gd name="connsiteY166" fmla="*/ 5103 h 10000"/>
                <a:gd name="connsiteX167" fmla="*/ 3358 w 10000"/>
                <a:gd name="connsiteY167" fmla="*/ 4359 h 10000"/>
                <a:gd name="connsiteX168" fmla="*/ 3376 w 10000"/>
                <a:gd name="connsiteY168" fmla="*/ 3731 h 10000"/>
                <a:gd name="connsiteX169" fmla="*/ 3394 w 10000"/>
                <a:gd name="connsiteY169" fmla="*/ 3923 h 10000"/>
                <a:gd name="connsiteX170" fmla="*/ 3420 w 10000"/>
                <a:gd name="connsiteY170" fmla="*/ 3500 h 10000"/>
                <a:gd name="connsiteX171" fmla="*/ 3439 w 10000"/>
                <a:gd name="connsiteY171" fmla="*/ 2615 h 10000"/>
                <a:gd name="connsiteX172" fmla="*/ 3467 w 10000"/>
                <a:gd name="connsiteY172" fmla="*/ 897 h 10000"/>
                <a:gd name="connsiteX173" fmla="*/ 3485 w 10000"/>
                <a:gd name="connsiteY173" fmla="*/ 1154 h 10000"/>
                <a:gd name="connsiteX174" fmla="*/ 3503 w 10000"/>
                <a:gd name="connsiteY174" fmla="*/ 3987 h 10000"/>
                <a:gd name="connsiteX175" fmla="*/ 3521 w 10000"/>
                <a:gd name="connsiteY175" fmla="*/ 7577 h 10000"/>
                <a:gd name="connsiteX176" fmla="*/ 3540 w 10000"/>
                <a:gd name="connsiteY176" fmla="*/ 9423 h 10000"/>
                <a:gd name="connsiteX177" fmla="*/ 3558 w 10000"/>
                <a:gd name="connsiteY177" fmla="*/ 9167 h 10000"/>
                <a:gd name="connsiteX178" fmla="*/ 3576 w 10000"/>
                <a:gd name="connsiteY178" fmla="*/ 7872 h 10000"/>
                <a:gd name="connsiteX179" fmla="*/ 3601 w 10000"/>
                <a:gd name="connsiteY179" fmla="*/ 6782 h 10000"/>
                <a:gd name="connsiteX180" fmla="*/ 3620 w 10000"/>
                <a:gd name="connsiteY180" fmla="*/ 5897 h 10000"/>
                <a:gd name="connsiteX181" fmla="*/ 3645 w 10000"/>
                <a:gd name="connsiteY181" fmla="*/ 5410 h 10000"/>
                <a:gd name="connsiteX182" fmla="*/ 3663 w 10000"/>
                <a:gd name="connsiteY182" fmla="*/ 5282 h 10000"/>
                <a:gd name="connsiteX183" fmla="*/ 3681 w 10000"/>
                <a:gd name="connsiteY183" fmla="*/ 5346 h 10000"/>
                <a:gd name="connsiteX184" fmla="*/ 3699 w 10000"/>
                <a:gd name="connsiteY184" fmla="*/ 5038 h 10000"/>
                <a:gd name="connsiteX185" fmla="*/ 3717 w 10000"/>
                <a:gd name="connsiteY185" fmla="*/ 4872 h 10000"/>
                <a:gd name="connsiteX186" fmla="*/ 3746 w 10000"/>
                <a:gd name="connsiteY186" fmla="*/ 4718 h 10000"/>
                <a:gd name="connsiteX187" fmla="*/ 3764 w 10000"/>
                <a:gd name="connsiteY187" fmla="*/ 4936 h 10000"/>
                <a:gd name="connsiteX188" fmla="*/ 3782 w 10000"/>
                <a:gd name="connsiteY188" fmla="*/ 5103 h 10000"/>
                <a:gd name="connsiteX189" fmla="*/ 3800 w 10000"/>
                <a:gd name="connsiteY189" fmla="*/ 5474 h 10000"/>
                <a:gd name="connsiteX190" fmla="*/ 3827 w 10000"/>
                <a:gd name="connsiteY190" fmla="*/ 5410 h 10000"/>
                <a:gd name="connsiteX191" fmla="*/ 3845 w 10000"/>
                <a:gd name="connsiteY191" fmla="*/ 5218 h 10000"/>
                <a:gd name="connsiteX192" fmla="*/ 3863 w 10000"/>
                <a:gd name="connsiteY192" fmla="*/ 5000 h 10000"/>
                <a:gd name="connsiteX193" fmla="*/ 3881 w 10000"/>
                <a:gd name="connsiteY193" fmla="*/ 4872 h 10000"/>
                <a:gd name="connsiteX194" fmla="*/ 3899 w 10000"/>
                <a:gd name="connsiteY194" fmla="*/ 4744 h 10000"/>
                <a:gd name="connsiteX195" fmla="*/ 3924 w 10000"/>
                <a:gd name="connsiteY195" fmla="*/ 4808 h 10000"/>
                <a:gd name="connsiteX196" fmla="*/ 3942 w 10000"/>
                <a:gd name="connsiteY196" fmla="*/ 4782 h 10000"/>
                <a:gd name="connsiteX197" fmla="*/ 3960 w 10000"/>
                <a:gd name="connsiteY197" fmla="*/ 4590 h 10000"/>
                <a:gd name="connsiteX198" fmla="*/ 3978 w 10000"/>
                <a:gd name="connsiteY198" fmla="*/ 4654 h 10000"/>
                <a:gd name="connsiteX199" fmla="*/ 4007 w 10000"/>
                <a:gd name="connsiteY199" fmla="*/ 4782 h 10000"/>
                <a:gd name="connsiteX200" fmla="*/ 4025 w 10000"/>
                <a:gd name="connsiteY200" fmla="*/ 4872 h 10000"/>
                <a:gd name="connsiteX201" fmla="*/ 4043 w 10000"/>
                <a:gd name="connsiteY201" fmla="*/ 4179 h 10000"/>
                <a:gd name="connsiteX202" fmla="*/ 4068 w 10000"/>
                <a:gd name="connsiteY202" fmla="*/ 2423 h 10000"/>
                <a:gd name="connsiteX203" fmla="*/ 4086 w 10000"/>
                <a:gd name="connsiteY203" fmla="*/ 923 h 10000"/>
                <a:gd name="connsiteX204" fmla="*/ 4104 w 10000"/>
                <a:gd name="connsiteY204" fmla="*/ 0 h 10000"/>
                <a:gd name="connsiteX205" fmla="*/ 4122 w 10000"/>
                <a:gd name="connsiteY205" fmla="*/ 1051 h 10000"/>
                <a:gd name="connsiteX206" fmla="*/ 4140 w 10000"/>
                <a:gd name="connsiteY206" fmla="*/ 4487 h 10000"/>
                <a:gd name="connsiteX207" fmla="*/ 4158 w 10000"/>
                <a:gd name="connsiteY207" fmla="*/ 7705 h 10000"/>
                <a:gd name="connsiteX208" fmla="*/ 4185 w 10000"/>
                <a:gd name="connsiteY208" fmla="*/ 9397 h 10000"/>
                <a:gd name="connsiteX209" fmla="*/ 4203 w 10000"/>
                <a:gd name="connsiteY209" fmla="*/ 9397 h 10000"/>
                <a:gd name="connsiteX210" fmla="*/ 4222 w 10000"/>
                <a:gd name="connsiteY210" fmla="*/ 8436 h 10000"/>
                <a:gd name="connsiteX211" fmla="*/ 4251 w 10000"/>
                <a:gd name="connsiteY211" fmla="*/ 7679 h 10000"/>
                <a:gd name="connsiteX212" fmla="*/ 4269 w 10000"/>
                <a:gd name="connsiteY212" fmla="*/ 7231 h 10000"/>
                <a:gd name="connsiteX213" fmla="*/ 4287 w 10000"/>
                <a:gd name="connsiteY213" fmla="*/ 6436 h 10000"/>
                <a:gd name="connsiteX214" fmla="*/ 4305 w 10000"/>
                <a:gd name="connsiteY214" fmla="*/ 5538 h 10000"/>
                <a:gd name="connsiteX215" fmla="*/ 4323 w 10000"/>
                <a:gd name="connsiteY215" fmla="*/ 4872 h 10000"/>
                <a:gd name="connsiteX216" fmla="*/ 4348 w 10000"/>
                <a:gd name="connsiteY216" fmla="*/ 4423 h 10000"/>
                <a:gd name="connsiteX217" fmla="*/ 4366 w 10000"/>
                <a:gd name="connsiteY217" fmla="*/ 4462 h 10000"/>
                <a:gd name="connsiteX218" fmla="*/ 4384 w 10000"/>
                <a:gd name="connsiteY218" fmla="*/ 3885 h 10000"/>
                <a:gd name="connsiteX219" fmla="*/ 4402 w 10000"/>
                <a:gd name="connsiteY219" fmla="*/ 2744 h 10000"/>
                <a:gd name="connsiteX220" fmla="*/ 4420 w 10000"/>
                <a:gd name="connsiteY220" fmla="*/ 1949 h 10000"/>
                <a:gd name="connsiteX221" fmla="*/ 4445 w 10000"/>
                <a:gd name="connsiteY221" fmla="*/ 2897 h 10000"/>
                <a:gd name="connsiteX222" fmla="*/ 4463 w 10000"/>
                <a:gd name="connsiteY222" fmla="*/ 5833 h 10000"/>
                <a:gd name="connsiteX223" fmla="*/ 4492 w 10000"/>
                <a:gd name="connsiteY223" fmla="*/ 8000 h 10000"/>
                <a:gd name="connsiteX224" fmla="*/ 4510 w 10000"/>
                <a:gd name="connsiteY224" fmla="*/ 8090 h 10000"/>
                <a:gd name="connsiteX225" fmla="*/ 4528 w 10000"/>
                <a:gd name="connsiteY225" fmla="*/ 7103 h 10000"/>
                <a:gd name="connsiteX226" fmla="*/ 4546 w 10000"/>
                <a:gd name="connsiteY226" fmla="*/ 6205 h 10000"/>
                <a:gd name="connsiteX227" fmla="*/ 4564 w 10000"/>
                <a:gd name="connsiteY227" fmla="*/ 5641 h 10000"/>
                <a:gd name="connsiteX228" fmla="*/ 4582 w 10000"/>
                <a:gd name="connsiteY228" fmla="*/ 5321 h 10000"/>
                <a:gd name="connsiteX229" fmla="*/ 4609 w 10000"/>
                <a:gd name="connsiteY229" fmla="*/ 5154 h 10000"/>
                <a:gd name="connsiteX230" fmla="*/ 4627 w 10000"/>
                <a:gd name="connsiteY230" fmla="*/ 4872 h 10000"/>
                <a:gd name="connsiteX231" fmla="*/ 4645 w 10000"/>
                <a:gd name="connsiteY231" fmla="*/ 4526 h 10000"/>
                <a:gd name="connsiteX232" fmla="*/ 4674 w 10000"/>
                <a:gd name="connsiteY232" fmla="*/ 4333 h 10000"/>
                <a:gd name="connsiteX233" fmla="*/ 4692 w 10000"/>
                <a:gd name="connsiteY233" fmla="*/ 4115 h 10000"/>
                <a:gd name="connsiteX234" fmla="*/ 4706 w 10000"/>
                <a:gd name="connsiteY234" fmla="*/ 3859 h 10000"/>
                <a:gd name="connsiteX235" fmla="*/ 4725 w 10000"/>
                <a:gd name="connsiteY235" fmla="*/ 3692 h 10000"/>
                <a:gd name="connsiteX236" fmla="*/ 4743 w 10000"/>
                <a:gd name="connsiteY236" fmla="*/ 3603 h 10000"/>
                <a:gd name="connsiteX237" fmla="*/ 4772 w 10000"/>
                <a:gd name="connsiteY237" fmla="*/ 3821 h 10000"/>
                <a:gd name="connsiteX238" fmla="*/ 4790 w 10000"/>
                <a:gd name="connsiteY238" fmla="*/ 4590 h 10000"/>
                <a:gd name="connsiteX239" fmla="*/ 4808 w 10000"/>
                <a:gd name="connsiteY239" fmla="*/ 5103 h 10000"/>
                <a:gd name="connsiteX240" fmla="*/ 4826 w 10000"/>
                <a:gd name="connsiteY240" fmla="*/ 5346 h 10000"/>
                <a:gd name="connsiteX241" fmla="*/ 4851 w 10000"/>
                <a:gd name="connsiteY241" fmla="*/ 5474 h 10000"/>
                <a:gd name="connsiteX242" fmla="*/ 4869 w 10000"/>
                <a:gd name="connsiteY242" fmla="*/ 5538 h 10000"/>
                <a:gd name="connsiteX243" fmla="*/ 4888 w 10000"/>
                <a:gd name="connsiteY243" fmla="*/ 5513 h 10000"/>
                <a:gd name="connsiteX244" fmla="*/ 4906 w 10000"/>
                <a:gd name="connsiteY244" fmla="*/ 5218 h 10000"/>
                <a:gd name="connsiteX245" fmla="*/ 4934 w 10000"/>
                <a:gd name="connsiteY245" fmla="*/ 4744 h 10000"/>
                <a:gd name="connsiteX246" fmla="*/ 4952 w 10000"/>
                <a:gd name="connsiteY246" fmla="*/ 4397 h 10000"/>
                <a:gd name="connsiteX247" fmla="*/ 4970 w 10000"/>
                <a:gd name="connsiteY247" fmla="*/ 3821 h 10000"/>
                <a:gd name="connsiteX248" fmla="*/ 4985 w 10000"/>
                <a:gd name="connsiteY248" fmla="*/ 3372 h 10000"/>
                <a:gd name="connsiteX249" fmla="*/ 5003 w 10000"/>
                <a:gd name="connsiteY249" fmla="*/ 3372 h 10000"/>
                <a:gd name="connsiteX250" fmla="*/ 5022 w 10000"/>
                <a:gd name="connsiteY250" fmla="*/ 3795 h 10000"/>
                <a:gd name="connsiteX251" fmla="*/ 5051 w 10000"/>
                <a:gd name="connsiteY251" fmla="*/ 5192 h 10000"/>
                <a:gd name="connsiteX252" fmla="*/ 5076 w 10000"/>
                <a:gd name="connsiteY252" fmla="*/ 6436 h 10000"/>
                <a:gd name="connsiteX253" fmla="*/ 5094 w 10000"/>
                <a:gd name="connsiteY253" fmla="*/ 7321 h 10000"/>
                <a:gd name="connsiteX254" fmla="*/ 5112 w 10000"/>
                <a:gd name="connsiteY254" fmla="*/ 7359 h 10000"/>
                <a:gd name="connsiteX255" fmla="*/ 5130 w 10000"/>
                <a:gd name="connsiteY255" fmla="*/ 6846 h 10000"/>
                <a:gd name="connsiteX256" fmla="*/ 5148 w 10000"/>
                <a:gd name="connsiteY256" fmla="*/ 6179 h 10000"/>
                <a:gd name="connsiteX257" fmla="*/ 5166 w 10000"/>
                <a:gd name="connsiteY257" fmla="*/ 5897 h 10000"/>
                <a:gd name="connsiteX258" fmla="*/ 5184 w 10000"/>
                <a:gd name="connsiteY258" fmla="*/ 5538 h 10000"/>
                <a:gd name="connsiteX259" fmla="*/ 5213 w 10000"/>
                <a:gd name="connsiteY259" fmla="*/ 4590 h 10000"/>
                <a:gd name="connsiteX260" fmla="*/ 5231 w 10000"/>
                <a:gd name="connsiteY260" fmla="*/ 3064 h 10000"/>
                <a:gd name="connsiteX261" fmla="*/ 5249 w 10000"/>
                <a:gd name="connsiteY261" fmla="*/ 2615 h 10000"/>
                <a:gd name="connsiteX262" fmla="*/ 5275 w 10000"/>
                <a:gd name="connsiteY262" fmla="*/ 3474 h 10000"/>
                <a:gd name="connsiteX263" fmla="*/ 5294 w 10000"/>
                <a:gd name="connsiteY263" fmla="*/ 4359 h 10000"/>
                <a:gd name="connsiteX264" fmla="*/ 5312 w 10000"/>
                <a:gd name="connsiteY264" fmla="*/ 5321 h 10000"/>
                <a:gd name="connsiteX265" fmla="*/ 5330 w 10000"/>
                <a:gd name="connsiteY265" fmla="*/ 7013 h 10000"/>
                <a:gd name="connsiteX266" fmla="*/ 5355 w 10000"/>
                <a:gd name="connsiteY266" fmla="*/ 8179 h 10000"/>
                <a:gd name="connsiteX267" fmla="*/ 5373 w 10000"/>
                <a:gd name="connsiteY267" fmla="*/ 8115 h 10000"/>
                <a:gd name="connsiteX268" fmla="*/ 5391 w 10000"/>
                <a:gd name="connsiteY268" fmla="*/ 7256 h 10000"/>
                <a:gd name="connsiteX269" fmla="*/ 5409 w 10000"/>
                <a:gd name="connsiteY269" fmla="*/ 6269 h 10000"/>
                <a:gd name="connsiteX270" fmla="*/ 5428 w 10000"/>
                <a:gd name="connsiteY270" fmla="*/ 5410 h 10000"/>
                <a:gd name="connsiteX271" fmla="*/ 5446 w 10000"/>
                <a:gd name="connsiteY271" fmla="*/ 4974 h 10000"/>
                <a:gd name="connsiteX272" fmla="*/ 5475 w 10000"/>
                <a:gd name="connsiteY272" fmla="*/ 4551 h 10000"/>
                <a:gd name="connsiteX273" fmla="*/ 5493 w 10000"/>
                <a:gd name="connsiteY273" fmla="*/ 4231 h 10000"/>
                <a:gd name="connsiteX274" fmla="*/ 5511 w 10000"/>
                <a:gd name="connsiteY274" fmla="*/ 3885 h 10000"/>
                <a:gd name="connsiteX275" fmla="*/ 5536 w 10000"/>
                <a:gd name="connsiteY275" fmla="*/ 3667 h 10000"/>
                <a:gd name="connsiteX276" fmla="*/ 5554 w 10000"/>
                <a:gd name="connsiteY276" fmla="*/ 3218 h 10000"/>
                <a:gd name="connsiteX277" fmla="*/ 5572 w 10000"/>
                <a:gd name="connsiteY277" fmla="*/ 3192 h 10000"/>
                <a:gd name="connsiteX278" fmla="*/ 5590 w 10000"/>
                <a:gd name="connsiteY278" fmla="*/ 3731 h 10000"/>
                <a:gd name="connsiteX279" fmla="*/ 5616 w 10000"/>
                <a:gd name="connsiteY279" fmla="*/ 4615 h 10000"/>
                <a:gd name="connsiteX280" fmla="*/ 5634 w 10000"/>
                <a:gd name="connsiteY280" fmla="*/ 5321 h 10000"/>
                <a:gd name="connsiteX281" fmla="*/ 5652 w 10000"/>
                <a:gd name="connsiteY281" fmla="*/ 5731 h 10000"/>
                <a:gd name="connsiteX282" fmla="*/ 5681 w 10000"/>
                <a:gd name="connsiteY282" fmla="*/ 6090 h 10000"/>
                <a:gd name="connsiteX283" fmla="*/ 5699 w 10000"/>
                <a:gd name="connsiteY283" fmla="*/ 6026 h 10000"/>
                <a:gd name="connsiteX284" fmla="*/ 5717 w 10000"/>
                <a:gd name="connsiteY284" fmla="*/ 5321 h 10000"/>
                <a:gd name="connsiteX285" fmla="*/ 5735 w 10000"/>
                <a:gd name="connsiteY285" fmla="*/ 4397 h 10000"/>
                <a:gd name="connsiteX286" fmla="*/ 5753 w 10000"/>
                <a:gd name="connsiteY286" fmla="*/ 4077 h 10000"/>
                <a:gd name="connsiteX287" fmla="*/ 5771 w 10000"/>
                <a:gd name="connsiteY287" fmla="*/ 4051 h 10000"/>
                <a:gd name="connsiteX288" fmla="*/ 5796 w 10000"/>
                <a:gd name="connsiteY288" fmla="*/ 4974 h 10000"/>
                <a:gd name="connsiteX289" fmla="*/ 5815 w 10000"/>
                <a:gd name="connsiteY289" fmla="*/ 5897 h 10000"/>
                <a:gd name="connsiteX290" fmla="*/ 5834 w 10000"/>
                <a:gd name="connsiteY290" fmla="*/ 5795 h 10000"/>
                <a:gd name="connsiteX291" fmla="*/ 5852 w 10000"/>
                <a:gd name="connsiteY291" fmla="*/ 5321 h 10000"/>
                <a:gd name="connsiteX292" fmla="*/ 5877 w 10000"/>
                <a:gd name="connsiteY292" fmla="*/ 5064 h 10000"/>
                <a:gd name="connsiteX293" fmla="*/ 5895 w 10000"/>
                <a:gd name="connsiteY293" fmla="*/ 5321 h 10000"/>
                <a:gd name="connsiteX294" fmla="*/ 5913 w 10000"/>
                <a:gd name="connsiteY294" fmla="*/ 5154 h 10000"/>
                <a:gd name="connsiteX295" fmla="*/ 5931 w 10000"/>
                <a:gd name="connsiteY295" fmla="*/ 4936 h 10000"/>
                <a:gd name="connsiteX296" fmla="*/ 5960 w 10000"/>
                <a:gd name="connsiteY296" fmla="*/ 4462 h 10000"/>
                <a:gd name="connsiteX297" fmla="*/ 6094 w 10000"/>
                <a:gd name="connsiteY297" fmla="*/ 4846 h 10000"/>
                <a:gd name="connsiteX298" fmla="*/ 6119 w 10000"/>
                <a:gd name="connsiteY298" fmla="*/ 4487 h 10000"/>
                <a:gd name="connsiteX299" fmla="*/ 6221 w 10000"/>
                <a:gd name="connsiteY299" fmla="*/ 4013 h 10000"/>
                <a:gd name="connsiteX300" fmla="*/ 6239 w 10000"/>
                <a:gd name="connsiteY300" fmla="*/ 3064 h 10000"/>
                <a:gd name="connsiteX301" fmla="*/ 6300 w 10000"/>
                <a:gd name="connsiteY301" fmla="*/ 5923 h 10000"/>
                <a:gd name="connsiteX302" fmla="*/ 6318 w 10000"/>
                <a:gd name="connsiteY302" fmla="*/ 7321 h 10000"/>
                <a:gd name="connsiteX303" fmla="*/ 6337 w 10000"/>
                <a:gd name="connsiteY303" fmla="*/ 7641 h 10000"/>
                <a:gd name="connsiteX304" fmla="*/ 6355 w 10000"/>
                <a:gd name="connsiteY304" fmla="*/ 7359 h 10000"/>
                <a:gd name="connsiteX305" fmla="*/ 6373 w 10000"/>
                <a:gd name="connsiteY305" fmla="*/ 5833 h 10000"/>
                <a:gd name="connsiteX306" fmla="*/ 6482 w 10000"/>
                <a:gd name="connsiteY306" fmla="*/ 6436 h 10000"/>
                <a:gd name="connsiteX307" fmla="*/ 6500 w 10000"/>
                <a:gd name="connsiteY307" fmla="*/ 8628 h 10000"/>
                <a:gd name="connsiteX308" fmla="*/ 6518 w 10000"/>
                <a:gd name="connsiteY308" fmla="*/ 9077 h 10000"/>
                <a:gd name="connsiteX309" fmla="*/ 6543 w 10000"/>
                <a:gd name="connsiteY309" fmla="*/ 8603 h 10000"/>
                <a:gd name="connsiteX310" fmla="*/ 6561 w 10000"/>
                <a:gd name="connsiteY310" fmla="*/ 7679 h 10000"/>
                <a:gd name="connsiteX311" fmla="*/ 6579 w 10000"/>
                <a:gd name="connsiteY311" fmla="*/ 6846 h 10000"/>
                <a:gd name="connsiteX312" fmla="*/ 6597 w 10000"/>
                <a:gd name="connsiteY312" fmla="*/ 6090 h 10000"/>
                <a:gd name="connsiteX313" fmla="*/ 6616 w 10000"/>
                <a:gd name="connsiteY313" fmla="*/ 5128 h 10000"/>
                <a:gd name="connsiteX314" fmla="*/ 6634 w 10000"/>
                <a:gd name="connsiteY314" fmla="*/ 4013 h 10000"/>
                <a:gd name="connsiteX315" fmla="*/ 6985 w 10000"/>
                <a:gd name="connsiteY315" fmla="*/ 5513 h 10000"/>
                <a:gd name="connsiteX316" fmla="*/ 7003 w 10000"/>
                <a:gd name="connsiteY316" fmla="*/ 6051 h 10000"/>
                <a:gd name="connsiteX317" fmla="*/ 7022 w 10000"/>
                <a:gd name="connsiteY317" fmla="*/ 5897 h 10000"/>
                <a:gd name="connsiteX318" fmla="*/ 7040 w 10000"/>
                <a:gd name="connsiteY318" fmla="*/ 5577 h 10000"/>
                <a:gd name="connsiteX319" fmla="*/ 7058 w 10000"/>
                <a:gd name="connsiteY319" fmla="*/ 5321 h 10000"/>
                <a:gd name="connsiteX320" fmla="*/ 7084 w 10000"/>
                <a:gd name="connsiteY320" fmla="*/ 4936 h 10000"/>
                <a:gd name="connsiteX321" fmla="*/ 7102 w 10000"/>
                <a:gd name="connsiteY321" fmla="*/ 4654 h 10000"/>
                <a:gd name="connsiteX322" fmla="*/ 7120 w 10000"/>
                <a:gd name="connsiteY322" fmla="*/ 4526 h 10000"/>
                <a:gd name="connsiteX323" fmla="*/ 7149 w 10000"/>
                <a:gd name="connsiteY323" fmla="*/ 4487 h 10000"/>
                <a:gd name="connsiteX324" fmla="*/ 7167 w 10000"/>
                <a:gd name="connsiteY324" fmla="*/ 4590 h 10000"/>
                <a:gd name="connsiteX325" fmla="*/ 7185 w 10000"/>
                <a:gd name="connsiteY325" fmla="*/ 5218 h 10000"/>
                <a:gd name="connsiteX326" fmla="*/ 7199 w 10000"/>
                <a:gd name="connsiteY326" fmla="*/ 5218 h 10000"/>
                <a:gd name="connsiteX327" fmla="*/ 7217 w 10000"/>
                <a:gd name="connsiteY327" fmla="*/ 4654 h 10000"/>
                <a:gd name="connsiteX328" fmla="*/ 7246 w 10000"/>
                <a:gd name="connsiteY328" fmla="*/ 4423 h 10000"/>
                <a:gd name="connsiteX329" fmla="*/ 7264 w 10000"/>
                <a:gd name="connsiteY329" fmla="*/ 4654 h 10000"/>
                <a:gd name="connsiteX330" fmla="*/ 7282 w 10000"/>
                <a:gd name="connsiteY330" fmla="*/ 5154 h 10000"/>
                <a:gd name="connsiteX331" fmla="*/ 7307 w 10000"/>
                <a:gd name="connsiteY331" fmla="*/ 5731 h 10000"/>
                <a:gd name="connsiteX332" fmla="*/ 7325 w 10000"/>
                <a:gd name="connsiteY332" fmla="*/ 6051 h 10000"/>
                <a:gd name="connsiteX333" fmla="*/ 7343 w 10000"/>
                <a:gd name="connsiteY333" fmla="*/ 5962 h 10000"/>
                <a:gd name="connsiteX334" fmla="*/ 7361 w 10000"/>
                <a:gd name="connsiteY334" fmla="*/ 5897 h 10000"/>
                <a:gd name="connsiteX335" fmla="*/ 7379 w 10000"/>
                <a:gd name="connsiteY335" fmla="*/ 5321 h 10000"/>
                <a:gd name="connsiteX336" fmla="*/ 7398 w 10000"/>
                <a:gd name="connsiteY336" fmla="*/ 4679 h 10000"/>
                <a:gd name="connsiteX337" fmla="*/ 7427 w 10000"/>
                <a:gd name="connsiteY337" fmla="*/ 4115 h 10000"/>
                <a:gd name="connsiteX338" fmla="*/ 7445 w 10000"/>
                <a:gd name="connsiteY338" fmla="*/ 3474 h 10000"/>
                <a:gd name="connsiteX339" fmla="*/ 7463 w 10000"/>
                <a:gd name="connsiteY339" fmla="*/ 3410 h 10000"/>
                <a:gd name="connsiteX340" fmla="*/ 7478 w 10000"/>
                <a:gd name="connsiteY340" fmla="*/ 4808 h 10000"/>
                <a:gd name="connsiteX341" fmla="*/ 7508 w 10000"/>
                <a:gd name="connsiteY341" fmla="*/ 6090 h 10000"/>
                <a:gd name="connsiteX342" fmla="*/ 7526 w 10000"/>
                <a:gd name="connsiteY342" fmla="*/ 5833 h 10000"/>
                <a:gd name="connsiteX343" fmla="*/ 7544 w 10000"/>
                <a:gd name="connsiteY343" fmla="*/ 4359 h 10000"/>
                <a:gd name="connsiteX344" fmla="*/ 7569 w 10000"/>
                <a:gd name="connsiteY344" fmla="*/ 2705 h 10000"/>
                <a:gd name="connsiteX345" fmla="*/ 7587 w 10000"/>
                <a:gd name="connsiteY345" fmla="*/ 1974 h 10000"/>
                <a:gd name="connsiteX346" fmla="*/ 7605 w 10000"/>
                <a:gd name="connsiteY346" fmla="*/ 4013 h 10000"/>
                <a:gd name="connsiteX347" fmla="*/ 7623 w 10000"/>
                <a:gd name="connsiteY347" fmla="*/ 6372 h 10000"/>
                <a:gd name="connsiteX348" fmla="*/ 7641 w 10000"/>
                <a:gd name="connsiteY348" fmla="*/ 7808 h 10000"/>
                <a:gd name="connsiteX349" fmla="*/ 7659 w 10000"/>
                <a:gd name="connsiteY349" fmla="*/ 7577 h 10000"/>
                <a:gd name="connsiteX350" fmla="*/ 7688 w 10000"/>
                <a:gd name="connsiteY350" fmla="*/ 7295 h 10000"/>
                <a:gd name="connsiteX351" fmla="*/ 7706 w 10000"/>
                <a:gd name="connsiteY351" fmla="*/ 7321 h 10000"/>
                <a:gd name="connsiteX352" fmla="*/ 7724 w 10000"/>
                <a:gd name="connsiteY352" fmla="*/ 7551 h 10000"/>
                <a:gd name="connsiteX353" fmla="*/ 7749 w 10000"/>
                <a:gd name="connsiteY353" fmla="*/ 7679 h 10000"/>
                <a:gd name="connsiteX354" fmla="*/ 7767 w 10000"/>
                <a:gd name="connsiteY354" fmla="*/ 7231 h 10000"/>
                <a:gd name="connsiteX355" fmla="*/ 7786 w 10000"/>
                <a:gd name="connsiteY355" fmla="*/ 6526 h 10000"/>
                <a:gd name="connsiteX356" fmla="*/ 7804 w 10000"/>
                <a:gd name="connsiteY356" fmla="*/ 5859 h 10000"/>
                <a:gd name="connsiteX357" fmla="*/ 7830 w 10000"/>
                <a:gd name="connsiteY357" fmla="*/ 5154 h 10000"/>
                <a:gd name="connsiteX358" fmla="*/ 7848 w 10000"/>
                <a:gd name="connsiteY358" fmla="*/ 4615 h 10000"/>
                <a:gd name="connsiteX359" fmla="*/ 7866 w 10000"/>
                <a:gd name="connsiteY359" fmla="*/ 3949 h 10000"/>
                <a:gd name="connsiteX360" fmla="*/ 7884 w 10000"/>
                <a:gd name="connsiteY360" fmla="*/ 3474 h 10000"/>
                <a:gd name="connsiteX361" fmla="*/ 7902 w 10000"/>
                <a:gd name="connsiteY361" fmla="*/ 2936 h 10000"/>
                <a:gd name="connsiteX362" fmla="*/ 7931 w 10000"/>
                <a:gd name="connsiteY362" fmla="*/ 2808 h 10000"/>
                <a:gd name="connsiteX363" fmla="*/ 7949 w 10000"/>
                <a:gd name="connsiteY363" fmla="*/ 3474 h 10000"/>
                <a:gd name="connsiteX364" fmla="*/ 7967 w 10000"/>
                <a:gd name="connsiteY364" fmla="*/ 4462 h 10000"/>
                <a:gd name="connsiteX365" fmla="*/ 7985 w 10000"/>
                <a:gd name="connsiteY365" fmla="*/ 4590 h 10000"/>
                <a:gd name="connsiteX366" fmla="*/ 8010 w 10000"/>
                <a:gd name="connsiteY366" fmla="*/ 4333 h 10000"/>
                <a:gd name="connsiteX367" fmla="*/ 8028 w 10000"/>
                <a:gd name="connsiteY367" fmla="*/ 4295 h 10000"/>
                <a:gd name="connsiteX368" fmla="*/ 8046 w 10000"/>
                <a:gd name="connsiteY368" fmla="*/ 4205 h 10000"/>
                <a:gd name="connsiteX369" fmla="*/ 8065 w 10000"/>
                <a:gd name="connsiteY369" fmla="*/ 3949 h 10000"/>
                <a:gd name="connsiteX370" fmla="*/ 8083 w 10000"/>
                <a:gd name="connsiteY370" fmla="*/ 4654 h 10000"/>
                <a:gd name="connsiteX371" fmla="*/ 8109 w 10000"/>
                <a:gd name="connsiteY371" fmla="*/ 5282 h 10000"/>
                <a:gd name="connsiteX372" fmla="*/ 8127 w 10000"/>
                <a:gd name="connsiteY372" fmla="*/ 6051 h 10000"/>
                <a:gd name="connsiteX373" fmla="*/ 8155 w 10000"/>
                <a:gd name="connsiteY373" fmla="*/ 6718 h 10000"/>
                <a:gd name="connsiteX374" fmla="*/ 8174 w 10000"/>
                <a:gd name="connsiteY374" fmla="*/ 6821 h 10000"/>
                <a:gd name="connsiteX375" fmla="*/ 8192 w 10000"/>
                <a:gd name="connsiteY375" fmla="*/ 6462 h 10000"/>
                <a:gd name="connsiteX376" fmla="*/ 8210 w 10000"/>
                <a:gd name="connsiteY376" fmla="*/ 5321 h 10000"/>
                <a:gd name="connsiteX377" fmla="*/ 8229 w 10000"/>
                <a:gd name="connsiteY377" fmla="*/ 2769 h 10000"/>
                <a:gd name="connsiteX378" fmla="*/ 8247 w 10000"/>
                <a:gd name="connsiteY378" fmla="*/ 1244 h 10000"/>
                <a:gd name="connsiteX379" fmla="*/ 8265 w 10000"/>
                <a:gd name="connsiteY379" fmla="*/ 962 h 10000"/>
                <a:gd name="connsiteX380" fmla="*/ 8290 w 10000"/>
                <a:gd name="connsiteY380" fmla="*/ 3603 h 10000"/>
                <a:gd name="connsiteX381" fmla="*/ 8308 w 10000"/>
                <a:gd name="connsiteY381" fmla="*/ 6846 h 10000"/>
                <a:gd name="connsiteX382" fmla="*/ 8333 w 10000"/>
                <a:gd name="connsiteY382" fmla="*/ 8282 h 10000"/>
                <a:gd name="connsiteX383" fmla="*/ 8351 w 10000"/>
                <a:gd name="connsiteY383" fmla="*/ 8218 h 10000"/>
                <a:gd name="connsiteX384" fmla="*/ 8369 w 10000"/>
                <a:gd name="connsiteY384" fmla="*/ 7679 h 10000"/>
                <a:gd name="connsiteX385" fmla="*/ 8387 w 10000"/>
                <a:gd name="connsiteY385" fmla="*/ 7038 h 10000"/>
                <a:gd name="connsiteX386" fmla="*/ 8405 w 10000"/>
                <a:gd name="connsiteY386" fmla="*/ 6436 h 10000"/>
                <a:gd name="connsiteX387" fmla="*/ 8434 w 10000"/>
                <a:gd name="connsiteY387" fmla="*/ 6115 h 10000"/>
                <a:gd name="connsiteX388" fmla="*/ 8452 w 10000"/>
                <a:gd name="connsiteY388" fmla="*/ 5833 h 10000"/>
                <a:gd name="connsiteX389" fmla="*/ 8470 w 10000"/>
                <a:gd name="connsiteY389" fmla="*/ 5449 h 10000"/>
                <a:gd name="connsiteX390" fmla="*/ 8488 w 10000"/>
                <a:gd name="connsiteY390" fmla="*/ 4872 h 10000"/>
                <a:gd name="connsiteX391" fmla="*/ 8506 w 10000"/>
                <a:gd name="connsiteY391" fmla="*/ 4333 h 10000"/>
                <a:gd name="connsiteX392" fmla="*/ 8532 w 10000"/>
                <a:gd name="connsiteY392" fmla="*/ 3795 h 10000"/>
                <a:gd name="connsiteX393" fmla="*/ 8550 w 10000"/>
                <a:gd name="connsiteY393" fmla="*/ 3538 h 10000"/>
                <a:gd name="connsiteX394" fmla="*/ 8568 w 10000"/>
                <a:gd name="connsiteY394" fmla="*/ 3244 h 10000"/>
                <a:gd name="connsiteX395" fmla="*/ 8593 w 10000"/>
                <a:gd name="connsiteY395" fmla="*/ 3372 h 10000"/>
                <a:gd name="connsiteX396" fmla="*/ 8612 w 10000"/>
                <a:gd name="connsiteY396" fmla="*/ 3244 h 10000"/>
                <a:gd name="connsiteX397" fmla="*/ 8631 w 10000"/>
                <a:gd name="connsiteY397" fmla="*/ 2513 h 10000"/>
                <a:gd name="connsiteX398" fmla="*/ 8649 w 10000"/>
                <a:gd name="connsiteY398" fmla="*/ 2897 h 10000"/>
                <a:gd name="connsiteX399" fmla="*/ 8667 w 10000"/>
                <a:gd name="connsiteY399" fmla="*/ 5128 h 10000"/>
                <a:gd name="connsiteX400" fmla="*/ 8696 w 10000"/>
                <a:gd name="connsiteY400" fmla="*/ 6846 h 10000"/>
                <a:gd name="connsiteX401" fmla="*/ 8714 w 10000"/>
                <a:gd name="connsiteY401" fmla="*/ 7038 h 10000"/>
                <a:gd name="connsiteX402" fmla="*/ 8732 w 10000"/>
                <a:gd name="connsiteY402" fmla="*/ 6821 h 10000"/>
                <a:gd name="connsiteX403" fmla="*/ 8757 w 10000"/>
                <a:gd name="connsiteY403" fmla="*/ 6051 h 10000"/>
                <a:gd name="connsiteX404" fmla="*/ 8775 w 10000"/>
                <a:gd name="connsiteY404" fmla="*/ 4974 h 10000"/>
                <a:gd name="connsiteX405" fmla="*/ 8793 w 10000"/>
                <a:gd name="connsiteY405" fmla="*/ 3885 h 10000"/>
                <a:gd name="connsiteX406" fmla="*/ 8811 w 10000"/>
                <a:gd name="connsiteY406" fmla="*/ 3795 h 10000"/>
                <a:gd name="connsiteX407" fmla="*/ 8829 w 10000"/>
                <a:gd name="connsiteY407" fmla="*/ 4910 h 10000"/>
                <a:gd name="connsiteX408" fmla="*/ 8848 w 10000"/>
                <a:gd name="connsiteY408" fmla="*/ 6590 h 10000"/>
                <a:gd name="connsiteX409" fmla="*/ 8873 w 10000"/>
                <a:gd name="connsiteY409" fmla="*/ 7705 h 10000"/>
                <a:gd name="connsiteX410" fmla="*/ 8891 w 10000"/>
                <a:gd name="connsiteY410" fmla="*/ 7641 h 10000"/>
                <a:gd name="connsiteX411" fmla="*/ 8909 w 10000"/>
                <a:gd name="connsiteY411" fmla="*/ 6974 h 10000"/>
                <a:gd name="connsiteX412" fmla="*/ 8927 w 10000"/>
                <a:gd name="connsiteY412" fmla="*/ 6244 h 10000"/>
                <a:gd name="connsiteX413" fmla="*/ 8956 w 10000"/>
                <a:gd name="connsiteY413" fmla="*/ 5667 h 10000"/>
                <a:gd name="connsiteX414" fmla="*/ 8974 w 10000"/>
                <a:gd name="connsiteY414" fmla="*/ 5282 h 10000"/>
                <a:gd name="connsiteX415" fmla="*/ 8992 w 10000"/>
                <a:gd name="connsiteY415" fmla="*/ 4782 h 10000"/>
                <a:gd name="connsiteX416" fmla="*/ 9010 w 10000"/>
                <a:gd name="connsiteY416" fmla="*/ 3987 h 10000"/>
                <a:gd name="connsiteX417" fmla="*/ 9036 w 10000"/>
                <a:gd name="connsiteY417" fmla="*/ 3244 h 10000"/>
                <a:gd name="connsiteX418" fmla="*/ 9054 w 10000"/>
                <a:gd name="connsiteY418" fmla="*/ 2872 h 10000"/>
                <a:gd name="connsiteX419" fmla="*/ 9072 w 10000"/>
                <a:gd name="connsiteY419" fmla="*/ 2962 h 10000"/>
                <a:gd name="connsiteX420" fmla="*/ 9090 w 10000"/>
                <a:gd name="connsiteY420" fmla="*/ 3667 h 10000"/>
                <a:gd name="connsiteX421" fmla="*/ 9108 w 10000"/>
                <a:gd name="connsiteY421" fmla="*/ 5321 h 10000"/>
                <a:gd name="connsiteX422" fmla="*/ 9137 w 10000"/>
                <a:gd name="connsiteY422" fmla="*/ 6462 h 10000"/>
                <a:gd name="connsiteX423" fmla="*/ 9152 w 10000"/>
                <a:gd name="connsiteY423" fmla="*/ 6051 h 10000"/>
                <a:gd name="connsiteX424" fmla="*/ 9181 w 10000"/>
                <a:gd name="connsiteY424" fmla="*/ 5103 h 10000"/>
                <a:gd name="connsiteX425" fmla="*/ 9199 w 10000"/>
                <a:gd name="connsiteY425" fmla="*/ 4551 h 10000"/>
                <a:gd name="connsiteX426" fmla="*/ 9217 w 10000"/>
                <a:gd name="connsiteY426" fmla="*/ 4974 h 10000"/>
                <a:gd name="connsiteX427" fmla="*/ 9236 w 10000"/>
                <a:gd name="connsiteY427" fmla="*/ 5897 h 10000"/>
                <a:gd name="connsiteX428" fmla="*/ 9254 w 10000"/>
                <a:gd name="connsiteY428" fmla="*/ 6179 h 10000"/>
                <a:gd name="connsiteX429" fmla="*/ 9272 w 10000"/>
                <a:gd name="connsiteY429" fmla="*/ 5667 h 10000"/>
                <a:gd name="connsiteX430" fmla="*/ 9297 w 10000"/>
                <a:gd name="connsiteY430" fmla="*/ 5154 h 10000"/>
                <a:gd name="connsiteX431" fmla="*/ 9315 w 10000"/>
                <a:gd name="connsiteY431" fmla="*/ 4910 h 10000"/>
                <a:gd name="connsiteX432" fmla="*/ 9333 w 10000"/>
                <a:gd name="connsiteY432" fmla="*/ 4718 h 10000"/>
                <a:gd name="connsiteX433" fmla="*/ 9362 w 10000"/>
                <a:gd name="connsiteY433" fmla="*/ 4462 h 10000"/>
                <a:gd name="connsiteX434" fmla="*/ 9380 w 10000"/>
                <a:gd name="connsiteY434" fmla="*/ 4179 h 10000"/>
                <a:gd name="connsiteX435" fmla="*/ 9398 w 10000"/>
                <a:gd name="connsiteY435" fmla="*/ 4115 h 10000"/>
                <a:gd name="connsiteX436" fmla="*/ 9416 w 10000"/>
                <a:gd name="connsiteY436" fmla="*/ 4141 h 10000"/>
                <a:gd name="connsiteX437" fmla="*/ 9431 w 10000"/>
                <a:gd name="connsiteY437" fmla="*/ 4462 h 10000"/>
                <a:gd name="connsiteX438" fmla="*/ 9460 w 10000"/>
                <a:gd name="connsiteY438" fmla="*/ 4782 h 10000"/>
                <a:gd name="connsiteX439" fmla="*/ 9478 w 10000"/>
                <a:gd name="connsiteY439" fmla="*/ 5410 h 10000"/>
                <a:gd name="connsiteX440" fmla="*/ 9496 w 10000"/>
                <a:gd name="connsiteY440" fmla="*/ 6090 h 10000"/>
                <a:gd name="connsiteX441" fmla="*/ 9514 w 10000"/>
                <a:gd name="connsiteY441" fmla="*/ 6308 h 10000"/>
                <a:gd name="connsiteX442" fmla="*/ 9532 w 10000"/>
                <a:gd name="connsiteY442" fmla="*/ 6026 h 10000"/>
                <a:gd name="connsiteX443" fmla="*/ 9558 w 10000"/>
                <a:gd name="connsiteY443" fmla="*/ 5321 h 10000"/>
                <a:gd name="connsiteX444" fmla="*/ 9576 w 10000"/>
                <a:gd name="connsiteY444" fmla="*/ 4936 h 10000"/>
                <a:gd name="connsiteX445" fmla="*/ 9594 w 10000"/>
                <a:gd name="connsiteY445" fmla="*/ 4782 h 10000"/>
                <a:gd name="connsiteX446" fmla="*/ 9623 w 10000"/>
                <a:gd name="connsiteY446" fmla="*/ 5000 h 10000"/>
                <a:gd name="connsiteX447" fmla="*/ 9641 w 10000"/>
                <a:gd name="connsiteY447" fmla="*/ 5218 h 10000"/>
                <a:gd name="connsiteX448" fmla="*/ 9695 w 10000"/>
                <a:gd name="connsiteY448" fmla="*/ 5128 h 10000"/>
                <a:gd name="connsiteX449" fmla="*/ 9720 w 10000"/>
                <a:gd name="connsiteY449" fmla="*/ 4974 h 10000"/>
                <a:gd name="connsiteX450" fmla="*/ 9764 w 10000"/>
                <a:gd name="connsiteY450" fmla="*/ 5000 h 10000"/>
                <a:gd name="connsiteX451" fmla="*/ 9800 w 10000"/>
                <a:gd name="connsiteY451" fmla="*/ 4679 h 10000"/>
                <a:gd name="connsiteX452" fmla="*/ 9837 w 10000"/>
                <a:gd name="connsiteY452" fmla="*/ 4974 h 10000"/>
                <a:gd name="connsiteX453" fmla="*/ 9902 w 10000"/>
                <a:gd name="connsiteY453" fmla="*/ 4654 h 10000"/>
                <a:gd name="connsiteX454" fmla="*/ 9920 w 10000"/>
                <a:gd name="connsiteY454" fmla="*/ 4397 h 10000"/>
                <a:gd name="connsiteX455" fmla="*/ 9938 w 10000"/>
                <a:gd name="connsiteY455" fmla="*/ 4590 h 10000"/>
                <a:gd name="connsiteX456" fmla="*/ 9982 w 10000"/>
                <a:gd name="connsiteY456" fmla="*/ 4744 h 10000"/>
                <a:gd name="connsiteX457" fmla="*/ 10000 w 10000"/>
                <a:gd name="connsiteY457" fmla="*/ 4782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7 w 10000"/>
                <a:gd name="connsiteY11" fmla="*/ 6333 h 10000"/>
                <a:gd name="connsiteX12" fmla="*/ 246 w 10000"/>
                <a:gd name="connsiteY12" fmla="*/ 6115 h 10000"/>
                <a:gd name="connsiteX13" fmla="*/ 261 w 10000"/>
                <a:gd name="connsiteY13" fmla="*/ 5667 h 10000"/>
                <a:gd name="connsiteX14" fmla="*/ 280 w 10000"/>
                <a:gd name="connsiteY14" fmla="*/ 5385 h 10000"/>
                <a:gd name="connsiteX15" fmla="*/ 298 w 10000"/>
                <a:gd name="connsiteY15" fmla="*/ 4872 h 10000"/>
                <a:gd name="connsiteX16" fmla="*/ 316 w 10000"/>
                <a:gd name="connsiteY16" fmla="*/ 4013 h 10000"/>
                <a:gd name="connsiteX17" fmla="*/ 345 w 10000"/>
                <a:gd name="connsiteY17" fmla="*/ 3795 h 10000"/>
                <a:gd name="connsiteX18" fmla="*/ 363 w 10000"/>
                <a:gd name="connsiteY18" fmla="*/ 3859 h 10000"/>
                <a:gd name="connsiteX19" fmla="*/ 381 w 10000"/>
                <a:gd name="connsiteY19" fmla="*/ 4115 h 10000"/>
                <a:gd name="connsiteX20" fmla="*/ 406 w 10000"/>
                <a:gd name="connsiteY20" fmla="*/ 4872 h 10000"/>
                <a:gd name="connsiteX21" fmla="*/ 424 w 10000"/>
                <a:gd name="connsiteY21" fmla="*/ 5513 h 10000"/>
                <a:gd name="connsiteX22" fmla="*/ 442 w 10000"/>
                <a:gd name="connsiteY22" fmla="*/ 5513 h 10000"/>
                <a:gd name="connsiteX23" fmla="*/ 460 w 10000"/>
                <a:gd name="connsiteY23" fmla="*/ 5641 h 10000"/>
                <a:gd name="connsiteX24" fmla="*/ 478 w 10000"/>
                <a:gd name="connsiteY24" fmla="*/ 5705 h 10000"/>
                <a:gd name="connsiteX25" fmla="*/ 496 w 10000"/>
                <a:gd name="connsiteY25" fmla="*/ 5833 h 10000"/>
                <a:gd name="connsiteX26" fmla="*/ 525 w 10000"/>
                <a:gd name="connsiteY26" fmla="*/ 5731 h 10000"/>
                <a:gd name="connsiteX27" fmla="*/ 540 w 10000"/>
                <a:gd name="connsiteY27" fmla="*/ 5321 h 10000"/>
                <a:gd name="connsiteX28" fmla="*/ 558 w 10000"/>
                <a:gd name="connsiteY28" fmla="*/ 4974 h 10000"/>
                <a:gd name="connsiteX29" fmla="*/ 586 w 10000"/>
                <a:gd name="connsiteY29" fmla="*/ 4526 h 10000"/>
                <a:gd name="connsiteX30" fmla="*/ 605 w 10000"/>
                <a:gd name="connsiteY30" fmla="*/ 4051 h 10000"/>
                <a:gd name="connsiteX31" fmla="*/ 623 w 10000"/>
                <a:gd name="connsiteY31" fmla="*/ 3372 h 10000"/>
                <a:gd name="connsiteX32" fmla="*/ 642 w 10000"/>
                <a:gd name="connsiteY32" fmla="*/ 3026 h 10000"/>
                <a:gd name="connsiteX33" fmla="*/ 667 w 10000"/>
                <a:gd name="connsiteY33" fmla="*/ 3282 h 10000"/>
                <a:gd name="connsiteX34" fmla="*/ 685 w 10000"/>
                <a:gd name="connsiteY34" fmla="*/ 4551 h 10000"/>
                <a:gd name="connsiteX35" fmla="*/ 703 w 10000"/>
                <a:gd name="connsiteY35" fmla="*/ 6090 h 10000"/>
                <a:gd name="connsiteX36" fmla="*/ 721 w 10000"/>
                <a:gd name="connsiteY36" fmla="*/ 7256 h 10000"/>
                <a:gd name="connsiteX37" fmla="*/ 739 w 10000"/>
                <a:gd name="connsiteY37" fmla="*/ 7449 h 10000"/>
                <a:gd name="connsiteX38" fmla="*/ 768 w 10000"/>
                <a:gd name="connsiteY38" fmla="*/ 7077 h 10000"/>
                <a:gd name="connsiteX39" fmla="*/ 786 w 10000"/>
                <a:gd name="connsiteY39" fmla="*/ 5603 h 10000"/>
                <a:gd name="connsiteX40" fmla="*/ 800 w 10000"/>
                <a:gd name="connsiteY40" fmla="*/ 3282 h 10000"/>
                <a:gd name="connsiteX41" fmla="*/ 818 w 10000"/>
                <a:gd name="connsiteY41" fmla="*/ 1308 h 10000"/>
                <a:gd name="connsiteX42" fmla="*/ 848 w 10000"/>
                <a:gd name="connsiteY42" fmla="*/ 962 h 10000"/>
                <a:gd name="connsiteX43" fmla="*/ 866 w 10000"/>
                <a:gd name="connsiteY43" fmla="*/ 3282 h 10000"/>
                <a:gd name="connsiteX44" fmla="*/ 884 w 10000"/>
                <a:gd name="connsiteY44" fmla="*/ 7744 h 10000"/>
                <a:gd name="connsiteX45" fmla="*/ 902 w 10000"/>
                <a:gd name="connsiteY45" fmla="*/ 10000 h 10000"/>
                <a:gd name="connsiteX46" fmla="*/ 920 w 10000"/>
                <a:gd name="connsiteY46" fmla="*/ 8821 h 10000"/>
                <a:gd name="connsiteX47" fmla="*/ 946 w 10000"/>
                <a:gd name="connsiteY47" fmla="*/ 6564 h 10000"/>
                <a:gd name="connsiteX48" fmla="*/ 964 w 10000"/>
                <a:gd name="connsiteY48" fmla="*/ 5064 h 10000"/>
                <a:gd name="connsiteX49" fmla="*/ 992 w 10000"/>
                <a:gd name="connsiteY49" fmla="*/ 4744 h 10000"/>
                <a:gd name="connsiteX50" fmla="*/ 1011 w 10000"/>
                <a:gd name="connsiteY50" fmla="*/ 5000 h 10000"/>
                <a:gd name="connsiteX51" fmla="*/ 1030 w 10000"/>
                <a:gd name="connsiteY51" fmla="*/ 5513 h 10000"/>
                <a:gd name="connsiteX52" fmla="*/ 1048 w 10000"/>
                <a:gd name="connsiteY52" fmla="*/ 5641 h 10000"/>
                <a:gd name="connsiteX53" fmla="*/ 1066 w 10000"/>
                <a:gd name="connsiteY53" fmla="*/ 5577 h 10000"/>
                <a:gd name="connsiteX54" fmla="*/ 1080 w 10000"/>
                <a:gd name="connsiteY54" fmla="*/ 5346 h 10000"/>
                <a:gd name="connsiteX55" fmla="*/ 1098 w 10000"/>
                <a:gd name="connsiteY55" fmla="*/ 4936 h 10000"/>
                <a:gd name="connsiteX56" fmla="*/ 1127 w 10000"/>
                <a:gd name="connsiteY56" fmla="*/ 3756 h 10000"/>
                <a:gd name="connsiteX57" fmla="*/ 1145 w 10000"/>
                <a:gd name="connsiteY57" fmla="*/ 3372 h 10000"/>
                <a:gd name="connsiteX58" fmla="*/ 1170 w 10000"/>
                <a:gd name="connsiteY58" fmla="*/ 3346 h 10000"/>
                <a:gd name="connsiteX59" fmla="*/ 1188 w 10000"/>
                <a:gd name="connsiteY59" fmla="*/ 3372 h 10000"/>
                <a:gd name="connsiteX60" fmla="*/ 1206 w 10000"/>
                <a:gd name="connsiteY60" fmla="*/ 4333 h 10000"/>
                <a:gd name="connsiteX61" fmla="*/ 1224 w 10000"/>
                <a:gd name="connsiteY61" fmla="*/ 5346 h 10000"/>
                <a:gd name="connsiteX62" fmla="*/ 1242 w 10000"/>
                <a:gd name="connsiteY62" fmla="*/ 6308 h 10000"/>
                <a:gd name="connsiteX63" fmla="*/ 1271 w 10000"/>
                <a:gd name="connsiteY63" fmla="*/ 6885 h 10000"/>
                <a:gd name="connsiteX64" fmla="*/ 1289 w 10000"/>
                <a:gd name="connsiteY64" fmla="*/ 7077 h 10000"/>
                <a:gd name="connsiteX65" fmla="*/ 1307 w 10000"/>
                <a:gd name="connsiteY65" fmla="*/ 6564 h 10000"/>
                <a:gd name="connsiteX66" fmla="*/ 1325 w 10000"/>
                <a:gd name="connsiteY66" fmla="*/ 6244 h 10000"/>
                <a:gd name="connsiteX67" fmla="*/ 1343 w 10000"/>
                <a:gd name="connsiteY67" fmla="*/ 5897 h 10000"/>
                <a:gd name="connsiteX68" fmla="*/ 1369 w 10000"/>
                <a:gd name="connsiteY68" fmla="*/ 5192 h 10000"/>
                <a:gd name="connsiteX69" fmla="*/ 1387 w 10000"/>
                <a:gd name="connsiteY69" fmla="*/ 4359 h 10000"/>
                <a:gd name="connsiteX70" fmla="*/ 1407 w 10000"/>
                <a:gd name="connsiteY70" fmla="*/ 3628 h 10000"/>
                <a:gd name="connsiteX71" fmla="*/ 1432 w 10000"/>
                <a:gd name="connsiteY71" fmla="*/ 3064 h 10000"/>
                <a:gd name="connsiteX72" fmla="*/ 1450 w 10000"/>
                <a:gd name="connsiteY72" fmla="*/ 3500 h 10000"/>
                <a:gd name="connsiteX73" fmla="*/ 1468 w 10000"/>
                <a:gd name="connsiteY73" fmla="*/ 4423 h 10000"/>
                <a:gd name="connsiteX74" fmla="*/ 1486 w 10000"/>
                <a:gd name="connsiteY74" fmla="*/ 4910 h 10000"/>
                <a:gd name="connsiteX75" fmla="*/ 1504 w 10000"/>
                <a:gd name="connsiteY75" fmla="*/ 4333 h 10000"/>
                <a:gd name="connsiteX76" fmla="*/ 1533 w 10000"/>
                <a:gd name="connsiteY76" fmla="*/ 3154 h 10000"/>
                <a:gd name="connsiteX77" fmla="*/ 1551 w 10000"/>
                <a:gd name="connsiteY77" fmla="*/ 2513 h 10000"/>
                <a:gd name="connsiteX78" fmla="*/ 1569 w 10000"/>
                <a:gd name="connsiteY78" fmla="*/ 3564 h 10000"/>
                <a:gd name="connsiteX79" fmla="*/ 1594 w 10000"/>
                <a:gd name="connsiteY79" fmla="*/ 5385 h 10000"/>
                <a:gd name="connsiteX80" fmla="*/ 1612 w 10000"/>
                <a:gd name="connsiteY80" fmla="*/ 6308 h 10000"/>
                <a:gd name="connsiteX81" fmla="*/ 1630 w 10000"/>
                <a:gd name="connsiteY81" fmla="*/ 5731 h 10000"/>
                <a:gd name="connsiteX82" fmla="*/ 1648 w 10000"/>
                <a:gd name="connsiteY82" fmla="*/ 5346 h 10000"/>
                <a:gd name="connsiteX83" fmla="*/ 1666 w 10000"/>
                <a:gd name="connsiteY83" fmla="*/ 5513 h 10000"/>
                <a:gd name="connsiteX84" fmla="*/ 1684 w 10000"/>
                <a:gd name="connsiteY84" fmla="*/ 5667 h 10000"/>
                <a:gd name="connsiteX85" fmla="*/ 1710 w 10000"/>
                <a:gd name="connsiteY85" fmla="*/ 6308 h 10000"/>
                <a:gd name="connsiteX86" fmla="*/ 1728 w 10000"/>
                <a:gd name="connsiteY86" fmla="*/ 6462 h 10000"/>
                <a:gd name="connsiteX87" fmla="*/ 1746 w 10000"/>
                <a:gd name="connsiteY87" fmla="*/ 6051 h 10000"/>
                <a:gd name="connsiteX88" fmla="*/ 1764 w 10000"/>
                <a:gd name="connsiteY88" fmla="*/ 5513 h 10000"/>
                <a:gd name="connsiteX89" fmla="*/ 1793 w 10000"/>
                <a:gd name="connsiteY89" fmla="*/ 5385 h 10000"/>
                <a:gd name="connsiteX90" fmla="*/ 1812 w 10000"/>
                <a:gd name="connsiteY90" fmla="*/ 5449 h 10000"/>
                <a:gd name="connsiteX91" fmla="*/ 1830 w 10000"/>
                <a:gd name="connsiteY91" fmla="*/ 5513 h 10000"/>
                <a:gd name="connsiteX92" fmla="*/ 1855 w 10000"/>
                <a:gd name="connsiteY92" fmla="*/ 5192 h 10000"/>
                <a:gd name="connsiteX93" fmla="*/ 1873 w 10000"/>
                <a:gd name="connsiteY93" fmla="*/ 4397 h 10000"/>
                <a:gd name="connsiteX94" fmla="*/ 1891 w 10000"/>
                <a:gd name="connsiteY94" fmla="*/ 4295 h 10000"/>
                <a:gd name="connsiteX95" fmla="*/ 1909 w 10000"/>
                <a:gd name="connsiteY95" fmla="*/ 4526 h 10000"/>
                <a:gd name="connsiteX96" fmla="*/ 1927 w 10000"/>
                <a:gd name="connsiteY96" fmla="*/ 5385 h 10000"/>
                <a:gd name="connsiteX97" fmla="*/ 1946 w 10000"/>
                <a:gd name="connsiteY97" fmla="*/ 6590 h 10000"/>
                <a:gd name="connsiteX98" fmla="*/ 1964 w 10000"/>
                <a:gd name="connsiteY98" fmla="*/ 6949 h 10000"/>
                <a:gd name="connsiteX99" fmla="*/ 1990 w 10000"/>
                <a:gd name="connsiteY99" fmla="*/ 6141 h 10000"/>
                <a:gd name="connsiteX100" fmla="*/ 2018 w 10000"/>
                <a:gd name="connsiteY100" fmla="*/ 5346 h 10000"/>
                <a:gd name="connsiteX101" fmla="*/ 2036 w 10000"/>
                <a:gd name="connsiteY101" fmla="*/ 5154 h 10000"/>
                <a:gd name="connsiteX102" fmla="*/ 2054 w 10000"/>
                <a:gd name="connsiteY102" fmla="*/ 5641 h 10000"/>
                <a:gd name="connsiteX103" fmla="*/ 2072 w 10000"/>
                <a:gd name="connsiteY103" fmla="*/ 5795 h 10000"/>
                <a:gd name="connsiteX104" fmla="*/ 2091 w 10000"/>
                <a:gd name="connsiteY104" fmla="*/ 5731 h 10000"/>
                <a:gd name="connsiteX105" fmla="*/ 2109 w 10000"/>
                <a:gd name="connsiteY105" fmla="*/ 5346 h 10000"/>
                <a:gd name="connsiteX106" fmla="*/ 2134 w 10000"/>
                <a:gd name="connsiteY106" fmla="*/ 4910 h 10000"/>
                <a:gd name="connsiteX107" fmla="*/ 2152 w 10000"/>
                <a:gd name="connsiteY107" fmla="*/ 4615 h 10000"/>
                <a:gd name="connsiteX108" fmla="*/ 2170 w 10000"/>
                <a:gd name="connsiteY108" fmla="*/ 4462 h 10000"/>
                <a:gd name="connsiteX109" fmla="*/ 2195 w 10000"/>
                <a:gd name="connsiteY109" fmla="*/ 4423 h 10000"/>
                <a:gd name="connsiteX110" fmla="*/ 2214 w 10000"/>
                <a:gd name="connsiteY110" fmla="*/ 4397 h 10000"/>
                <a:gd name="connsiteX111" fmla="*/ 2232 w 10000"/>
                <a:gd name="connsiteY111" fmla="*/ 4179 h 10000"/>
                <a:gd name="connsiteX112" fmla="*/ 2250 w 10000"/>
                <a:gd name="connsiteY112" fmla="*/ 3731 h 10000"/>
                <a:gd name="connsiteX113" fmla="*/ 2268 w 10000"/>
                <a:gd name="connsiteY113" fmla="*/ 3000 h 10000"/>
                <a:gd name="connsiteX114" fmla="*/ 2297 w 10000"/>
                <a:gd name="connsiteY114" fmla="*/ 2513 h 10000"/>
                <a:gd name="connsiteX115" fmla="*/ 2315 w 10000"/>
                <a:gd name="connsiteY115" fmla="*/ 3026 h 10000"/>
                <a:gd name="connsiteX116" fmla="*/ 2333 w 10000"/>
                <a:gd name="connsiteY116" fmla="*/ 4590 h 10000"/>
                <a:gd name="connsiteX117" fmla="*/ 2351 w 10000"/>
                <a:gd name="connsiteY117" fmla="*/ 6397 h 10000"/>
                <a:gd name="connsiteX118" fmla="*/ 2369 w 10000"/>
                <a:gd name="connsiteY118" fmla="*/ 7192 h 10000"/>
                <a:gd name="connsiteX119" fmla="*/ 2395 w 10000"/>
                <a:gd name="connsiteY119" fmla="*/ 6910 h 10000"/>
                <a:gd name="connsiteX120" fmla="*/ 2413 w 10000"/>
                <a:gd name="connsiteY120" fmla="*/ 6179 h 10000"/>
                <a:gd name="connsiteX121" fmla="*/ 2431 w 10000"/>
                <a:gd name="connsiteY121" fmla="*/ 4936 h 10000"/>
                <a:gd name="connsiteX122" fmla="*/ 2459 w 10000"/>
                <a:gd name="connsiteY122" fmla="*/ 3603 h 10000"/>
                <a:gd name="connsiteX123" fmla="*/ 2474 w 10000"/>
                <a:gd name="connsiteY123" fmla="*/ 2872 h 10000"/>
                <a:gd name="connsiteX124" fmla="*/ 2492 w 10000"/>
                <a:gd name="connsiteY124" fmla="*/ 2231 h 10000"/>
                <a:gd name="connsiteX125" fmla="*/ 2511 w 10000"/>
                <a:gd name="connsiteY125" fmla="*/ 3064 h 10000"/>
                <a:gd name="connsiteX126" fmla="*/ 2529 w 10000"/>
                <a:gd name="connsiteY126" fmla="*/ 5577 h 10000"/>
                <a:gd name="connsiteX127" fmla="*/ 2558 w 10000"/>
                <a:gd name="connsiteY127" fmla="*/ 7359 h 10000"/>
                <a:gd name="connsiteX128" fmla="*/ 2576 w 10000"/>
                <a:gd name="connsiteY128" fmla="*/ 7128 h 10000"/>
                <a:gd name="connsiteX129" fmla="*/ 2601 w 10000"/>
                <a:gd name="connsiteY129" fmla="*/ 6372 h 10000"/>
                <a:gd name="connsiteX130" fmla="*/ 2620 w 10000"/>
                <a:gd name="connsiteY130" fmla="*/ 5538 h 10000"/>
                <a:gd name="connsiteX131" fmla="*/ 2638 w 10000"/>
                <a:gd name="connsiteY131" fmla="*/ 4654 h 10000"/>
                <a:gd name="connsiteX132" fmla="*/ 2656 w 10000"/>
                <a:gd name="connsiteY132" fmla="*/ 3987 h 10000"/>
                <a:gd name="connsiteX133" fmla="*/ 2674 w 10000"/>
                <a:gd name="connsiteY133" fmla="*/ 3410 h 10000"/>
                <a:gd name="connsiteX134" fmla="*/ 2692 w 10000"/>
                <a:gd name="connsiteY134" fmla="*/ 3885 h 10000"/>
                <a:gd name="connsiteX135" fmla="*/ 2710 w 10000"/>
                <a:gd name="connsiteY135" fmla="*/ 5987 h 10000"/>
                <a:gd name="connsiteX136" fmla="*/ 2739 w 10000"/>
                <a:gd name="connsiteY136" fmla="*/ 7679 h 10000"/>
                <a:gd name="connsiteX137" fmla="*/ 2754 w 10000"/>
                <a:gd name="connsiteY137" fmla="*/ 7641 h 10000"/>
                <a:gd name="connsiteX138" fmla="*/ 2772 w 10000"/>
                <a:gd name="connsiteY138" fmla="*/ 7103 h 10000"/>
                <a:gd name="connsiteX139" fmla="*/ 2790 w 10000"/>
                <a:gd name="connsiteY139" fmla="*/ 6500 h 10000"/>
                <a:gd name="connsiteX140" fmla="*/ 2819 w 10000"/>
                <a:gd name="connsiteY140" fmla="*/ 5962 h 10000"/>
                <a:gd name="connsiteX141" fmla="*/ 2837 w 10000"/>
                <a:gd name="connsiteY141" fmla="*/ 5321 h 10000"/>
                <a:gd name="connsiteX142" fmla="*/ 2855 w 10000"/>
                <a:gd name="connsiteY142" fmla="*/ 4744 h 10000"/>
                <a:gd name="connsiteX143" fmla="*/ 2880 w 10000"/>
                <a:gd name="connsiteY143" fmla="*/ 4051 h 10000"/>
                <a:gd name="connsiteX144" fmla="*/ 2898 w 10000"/>
                <a:gd name="connsiteY144" fmla="*/ 3372 h 10000"/>
                <a:gd name="connsiteX145" fmla="*/ 2916 w 10000"/>
                <a:gd name="connsiteY145" fmla="*/ 3667 h 10000"/>
                <a:gd name="connsiteX146" fmla="*/ 2934 w 10000"/>
                <a:gd name="connsiteY146" fmla="*/ 4295 h 10000"/>
                <a:gd name="connsiteX147" fmla="*/ 2952 w 10000"/>
                <a:gd name="connsiteY147" fmla="*/ 4808 h 10000"/>
                <a:gd name="connsiteX148" fmla="*/ 2970 w 10000"/>
                <a:gd name="connsiteY148" fmla="*/ 5667 h 10000"/>
                <a:gd name="connsiteX149" fmla="*/ 2999 w 10000"/>
                <a:gd name="connsiteY149" fmla="*/ 6205 h 10000"/>
                <a:gd name="connsiteX150" fmla="*/ 3018 w 10000"/>
                <a:gd name="connsiteY150" fmla="*/ 6141 h 10000"/>
                <a:gd name="connsiteX151" fmla="*/ 3032 w 10000"/>
                <a:gd name="connsiteY151" fmla="*/ 5705 h 10000"/>
                <a:gd name="connsiteX152" fmla="*/ 3062 w 10000"/>
                <a:gd name="connsiteY152" fmla="*/ 5154 h 10000"/>
                <a:gd name="connsiteX153" fmla="*/ 3080 w 10000"/>
                <a:gd name="connsiteY153" fmla="*/ 4526 h 10000"/>
                <a:gd name="connsiteX154" fmla="*/ 3098 w 10000"/>
                <a:gd name="connsiteY154" fmla="*/ 4590 h 10000"/>
                <a:gd name="connsiteX155" fmla="*/ 3116 w 10000"/>
                <a:gd name="connsiteY155" fmla="*/ 5321 h 10000"/>
                <a:gd name="connsiteX156" fmla="*/ 3142 w 10000"/>
                <a:gd name="connsiteY156" fmla="*/ 5962 h 10000"/>
                <a:gd name="connsiteX157" fmla="*/ 3160 w 10000"/>
                <a:gd name="connsiteY157" fmla="*/ 5859 h 10000"/>
                <a:gd name="connsiteX158" fmla="*/ 3178 w 10000"/>
                <a:gd name="connsiteY158" fmla="*/ 5064 h 10000"/>
                <a:gd name="connsiteX159" fmla="*/ 3196 w 10000"/>
                <a:gd name="connsiteY159" fmla="*/ 4359 h 10000"/>
                <a:gd name="connsiteX160" fmla="*/ 3225 w 10000"/>
                <a:gd name="connsiteY160" fmla="*/ 4013 h 10000"/>
                <a:gd name="connsiteX161" fmla="*/ 3243 w 10000"/>
                <a:gd name="connsiteY161" fmla="*/ 4333 h 10000"/>
                <a:gd name="connsiteX162" fmla="*/ 3261 w 10000"/>
                <a:gd name="connsiteY162" fmla="*/ 4936 h 10000"/>
                <a:gd name="connsiteX163" fmla="*/ 3279 w 10000"/>
                <a:gd name="connsiteY163" fmla="*/ 5603 h 10000"/>
                <a:gd name="connsiteX164" fmla="*/ 3297 w 10000"/>
                <a:gd name="connsiteY164" fmla="*/ 5705 h 10000"/>
                <a:gd name="connsiteX165" fmla="*/ 3322 w 10000"/>
                <a:gd name="connsiteY165" fmla="*/ 5449 h 10000"/>
                <a:gd name="connsiteX166" fmla="*/ 3340 w 10000"/>
                <a:gd name="connsiteY166" fmla="*/ 5103 h 10000"/>
                <a:gd name="connsiteX167" fmla="*/ 3358 w 10000"/>
                <a:gd name="connsiteY167" fmla="*/ 4359 h 10000"/>
                <a:gd name="connsiteX168" fmla="*/ 3376 w 10000"/>
                <a:gd name="connsiteY168" fmla="*/ 3731 h 10000"/>
                <a:gd name="connsiteX169" fmla="*/ 3394 w 10000"/>
                <a:gd name="connsiteY169" fmla="*/ 3923 h 10000"/>
                <a:gd name="connsiteX170" fmla="*/ 3420 w 10000"/>
                <a:gd name="connsiteY170" fmla="*/ 3500 h 10000"/>
                <a:gd name="connsiteX171" fmla="*/ 3439 w 10000"/>
                <a:gd name="connsiteY171" fmla="*/ 2615 h 10000"/>
                <a:gd name="connsiteX172" fmla="*/ 3467 w 10000"/>
                <a:gd name="connsiteY172" fmla="*/ 897 h 10000"/>
                <a:gd name="connsiteX173" fmla="*/ 3485 w 10000"/>
                <a:gd name="connsiteY173" fmla="*/ 1154 h 10000"/>
                <a:gd name="connsiteX174" fmla="*/ 3503 w 10000"/>
                <a:gd name="connsiteY174" fmla="*/ 3987 h 10000"/>
                <a:gd name="connsiteX175" fmla="*/ 3521 w 10000"/>
                <a:gd name="connsiteY175" fmla="*/ 7577 h 10000"/>
                <a:gd name="connsiteX176" fmla="*/ 3540 w 10000"/>
                <a:gd name="connsiteY176" fmla="*/ 9423 h 10000"/>
                <a:gd name="connsiteX177" fmla="*/ 3558 w 10000"/>
                <a:gd name="connsiteY177" fmla="*/ 9167 h 10000"/>
                <a:gd name="connsiteX178" fmla="*/ 3576 w 10000"/>
                <a:gd name="connsiteY178" fmla="*/ 7872 h 10000"/>
                <a:gd name="connsiteX179" fmla="*/ 3601 w 10000"/>
                <a:gd name="connsiteY179" fmla="*/ 6782 h 10000"/>
                <a:gd name="connsiteX180" fmla="*/ 3620 w 10000"/>
                <a:gd name="connsiteY180" fmla="*/ 5897 h 10000"/>
                <a:gd name="connsiteX181" fmla="*/ 3645 w 10000"/>
                <a:gd name="connsiteY181" fmla="*/ 5410 h 10000"/>
                <a:gd name="connsiteX182" fmla="*/ 3663 w 10000"/>
                <a:gd name="connsiteY182" fmla="*/ 5282 h 10000"/>
                <a:gd name="connsiteX183" fmla="*/ 3681 w 10000"/>
                <a:gd name="connsiteY183" fmla="*/ 5346 h 10000"/>
                <a:gd name="connsiteX184" fmla="*/ 3699 w 10000"/>
                <a:gd name="connsiteY184" fmla="*/ 5038 h 10000"/>
                <a:gd name="connsiteX185" fmla="*/ 3717 w 10000"/>
                <a:gd name="connsiteY185" fmla="*/ 4872 h 10000"/>
                <a:gd name="connsiteX186" fmla="*/ 3746 w 10000"/>
                <a:gd name="connsiteY186" fmla="*/ 4718 h 10000"/>
                <a:gd name="connsiteX187" fmla="*/ 3764 w 10000"/>
                <a:gd name="connsiteY187" fmla="*/ 4936 h 10000"/>
                <a:gd name="connsiteX188" fmla="*/ 3782 w 10000"/>
                <a:gd name="connsiteY188" fmla="*/ 5103 h 10000"/>
                <a:gd name="connsiteX189" fmla="*/ 3800 w 10000"/>
                <a:gd name="connsiteY189" fmla="*/ 5474 h 10000"/>
                <a:gd name="connsiteX190" fmla="*/ 3827 w 10000"/>
                <a:gd name="connsiteY190" fmla="*/ 5410 h 10000"/>
                <a:gd name="connsiteX191" fmla="*/ 3845 w 10000"/>
                <a:gd name="connsiteY191" fmla="*/ 5218 h 10000"/>
                <a:gd name="connsiteX192" fmla="*/ 3863 w 10000"/>
                <a:gd name="connsiteY192" fmla="*/ 5000 h 10000"/>
                <a:gd name="connsiteX193" fmla="*/ 3881 w 10000"/>
                <a:gd name="connsiteY193" fmla="*/ 4872 h 10000"/>
                <a:gd name="connsiteX194" fmla="*/ 3899 w 10000"/>
                <a:gd name="connsiteY194" fmla="*/ 4744 h 10000"/>
                <a:gd name="connsiteX195" fmla="*/ 3924 w 10000"/>
                <a:gd name="connsiteY195" fmla="*/ 4808 h 10000"/>
                <a:gd name="connsiteX196" fmla="*/ 3942 w 10000"/>
                <a:gd name="connsiteY196" fmla="*/ 4782 h 10000"/>
                <a:gd name="connsiteX197" fmla="*/ 3960 w 10000"/>
                <a:gd name="connsiteY197" fmla="*/ 4590 h 10000"/>
                <a:gd name="connsiteX198" fmla="*/ 3978 w 10000"/>
                <a:gd name="connsiteY198" fmla="*/ 4654 h 10000"/>
                <a:gd name="connsiteX199" fmla="*/ 4007 w 10000"/>
                <a:gd name="connsiteY199" fmla="*/ 4782 h 10000"/>
                <a:gd name="connsiteX200" fmla="*/ 4025 w 10000"/>
                <a:gd name="connsiteY200" fmla="*/ 4872 h 10000"/>
                <a:gd name="connsiteX201" fmla="*/ 4043 w 10000"/>
                <a:gd name="connsiteY201" fmla="*/ 4179 h 10000"/>
                <a:gd name="connsiteX202" fmla="*/ 4068 w 10000"/>
                <a:gd name="connsiteY202" fmla="*/ 2423 h 10000"/>
                <a:gd name="connsiteX203" fmla="*/ 4086 w 10000"/>
                <a:gd name="connsiteY203" fmla="*/ 923 h 10000"/>
                <a:gd name="connsiteX204" fmla="*/ 4104 w 10000"/>
                <a:gd name="connsiteY204" fmla="*/ 0 h 10000"/>
                <a:gd name="connsiteX205" fmla="*/ 4122 w 10000"/>
                <a:gd name="connsiteY205" fmla="*/ 1051 h 10000"/>
                <a:gd name="connsiteX206" fmla="*/ 4140 w 10000"/>
                <a:gd name="connsiteY206" fmla="*/ 4487 h 10000"/>
                <a:gd name="connsiteX207" fmla="*/ 4158 w 10000"/>
                <a:gd name="connsiteY207" fmla="*/ 7705 h 10000"/>
                <a:gd name="connsiteX208" fmla="*/ 4185 w 10000"/>
                <a:gd name="connsiteY208" fmla="*/ 9397 h 10000"/>
                <a:gd name="connsiteX209" fmla="*/ 4203 w 10000"/>
                <a:gd name="connsiteY209" fmla="*/ 9397 h 10000"/>
                <a:gd name="connsiteX210" fmla="*/ 4222 w 10000"/>
                <a:gd name="connsiteY210" fmla="*/ 8436 h 10000"/>
                <a:gd name="connsiteX211" fmla="*/ 4251 w 10000"/>
                <a:gd name="connsiteY211" fmla="*/ 7679 h 10000"/>
                <a:gd name="connsiteX212" fmla="*/ 4269 w 10000"/>
                <a:gd name="connsiteY212" fmla="*/ 7231 h 10000"/>
                <a:gd name="connsiteX213" fmla="*/ 4287 w 10000"/>
                <a:gd name="connsiteY213" fmla="*/ 6436 h 10000"/>
                <a:gd name="connsiteX214" fmla="*/ 4305 w 10000"/>
                <a:gd name="connsiteY214" fmla="*/ 5538 h 10000"/>
                <a:gd name="connsiteX215" fmla="*/ 4323 w 10000"/>
                <a:gd name="connsiteY215" fmla="*/ 4872 h 10000"/>
                <a:gd name="connsiteX216" fmla="*/ 4348 w 10000"/>
                <a:gd name="connsiteY216" fmla="*/ 4423 h 10000"/>
                <a:gd name="connsiteX217" fmla="*/ 4366 w 10000"/>
                <a:gd name="connsiteY217" fmla="*/ 4462 h 10000"/>
                <a:gd name="connsiteX218" fmla="*/ 4384 w 10000"/>
                <a:gd name="connsiteY218" fmla="*/ 3885 h 10000"/>
                <a:gd name="connsiteX219" fmla="*/ 4402 w 10000"/>
                <a:gd name="connsiteY219" fmla="*/ 2744 h 10000"/>
                <a:gd name="connsiteX220" fmla="*/ 4420 w 10000"/>
                <a:gd name="connsiteY220" fmla="*/ 1949 h 10000"/>
                <a:gd name="connsiteX221" fmla="*/ 4445 w 10000"/>
                <a:gd name="connsiteY221" fmla="*/ 2897 h 10000"/>
                <a:gd name="connsiteX222" fmla="*/ 4463 w 10000"/>
                <a:gd name="connsiteY222" fmla="*/ 5833 h 10000"/>
                <a:gd name="connsiteX223" fmla="*/ 4492 w 10000"/>
                <a:gd name="connsiteY223" fmla="*/ 8000 h 10000"/>
                <a:gd name="connsiteX224" fmla="*/ 4510 w 10000"/>
                <a:gd name="connsiteY224" fmla="*/ 8090 h 10000"/>
                <a:gd name="connsiteX225" fmla="*/ 4528 w 10000"/>
                <a:gd name="connsiteY225" fmla="*/ 7103 h 10000"/>
                <a:gd name="connsiteX226" fmla="*/ 4546 w 10000"/>
                <a:gd name="connsiteY226" fmla="*/ 6205 h 10000"/>
                <a:gd name="connsiteX227" fmla="*/ 4564 w 10000"/>
                <a:gd name="connsiteY227" fmla="*/ 5641 h 10000"/>
                <a:gd name="connsiteX228" fmla="*/ 4582 w 10000"/>
                <a:gd name="connsiteY228" fmla="*/ 5321 h 10000"/>
                <a:gd name="connsiteX229" fmla="*/ 4609 w 10000"/>
                <a:gd name="connsiteY229" fmla="*/ 5154 h 10000"/>
                <a:gd name="connsiteX230" fmla="*/ 4627 w 10000"/>
                <a:gd name="connsiteY230" fmla="*/ 4872 h 10000"/>
                <a:gd name="connsiteX231" fmla="*/ 4645 w 10000"/>
                <a:gd name="connsiteY231" fmla="*/ 4526 h 10000"/>
                <a:gd name="connsiteX232" fmla="*/ 4674 w 10000"/>
                <a:gd name="connsiteY232" fmla="*/ 4333 h 10000"/>
                <a:gd name="connsiteX233" fmla="*/ 4692 w 10000"/>
                <a:gd name="connsiteY233" fmla="*/ 4115 h 10000"/>
                <a:gd name="connsiteX234" fmla="*/ 4706 w 10000"/>
                <a:gd name="connsiteY234" fmla="*/ 3859 h 10000"/>
                <a:gd name="connsiteX235" fmla="*/ 4725 w 10000"/>
                <a:gd name="connsiteY235" fmla="*/ 3692 h 10000"/>
                <a:gd name="connsiteX236" fmla="*/ 4743 w 10000"/>
                <a:gd name="connsiteY236" fmla="*/ 3603 h 10000"/>
                <a:gd name="connsiteX237" fmla="*/ 4772 w 10000"/>
                <a:gd name="connsiteY237" fmla="*/ 3821 h 10000"/>
                <a:gd name="connsiteX238" fmla="*/ 4790 w 10000"/>
                <a:gd name="connsiteY238" fmla="*/ 4590 h 10000"/>
                <a:gd name="connsiteX239" fmla="*/ 4808 w 10000"/>
                <a:gd name="connsiteY239" fmla="*/ 5103 h 10000"/>
                <a:gd name="connsiteX240" fmla="*/ 4826 w 10000"/>
                <a:gd name="connsiteY240" fmla="*/ 5346 h 10000"/>
                <a:gd name="connsiteX241" fmla="*/ 4851 w 10000"/>
                <a:gd name="connsiteY241" fmla="*/ 5474 h 10000"/>
                <a:gd name="connsiteX242" fmla="*/ 4869 w 10000"/>
                <a:gd name="connsiteY242" fmla="*/ 5538 h 10000"/>
                <a:gd name="connsiteX243" fmla="*/ 4888 w 10000"/>
                <a:gd name="connsiteY243" fmla="*/ 5513 h 10000"/>
                <a:gd name="connsiteX244" fmla="*/ 4906 w 10000"/>
                <a:gd name="connsiteY244" fmla="*/ 5218 h 10000"/>
                <a:gd name="connsiteX245" fmla="*/ 4934 w 10000"/>
                <a:gd name="connsiteY245" fmla="*/ 4744 h 10000"/>
                <a:gd name="connsiteX246" fmla="*/ 4952 w 10000"/>
                <a:gd name="connsiteY246" fmla="*/ 4397 h 10000"/>
                <a:gd name="connsiteX247" fmla="*/ 4970 w 10000"/>
                <a:gd name="connsiteY247" fmla="*/ 3821 h 10000"/>
                <a:gd name="connsiteX248" fmla="*/ 4985 w 10000"/>
                <a:gd name="connsiteY248" fmla="*/ 3372 h 10000"/>
                <a:gd name="connsiteX249" fmla="*/ 5003 w 10000"/>
                <a:gd name="connsiteY249" fmla="*/ 3372 h 10000"/>
                <a:gd name="connsiteX250" fmla="*/ 5022 w 10000"/>
                <a:gd name="connsiteY250" fmla="*/ 3795 h 10000"/>
                <a:gd name="connsiteX251" fmla="*/ 5051 w 10000"/>
                <a:gd name="connsiteY251" fmla="*/ 5192 h 10000"/>
                <a:gd name="connsiteX252" fmla="*/ 5076 w 10000"/>
                <a:gd name="connsiteY252" fmla="*/ 6436 h 10000"/>
                <a:gd name="connsiteX253" fmla="*/ 5094 w 10000"/>
                <a:gd name="connsiteY253" fmla="*/ 7321 h 10000"/>
                <a:gd name="connsiteX254" fmla="*/ 5112 w 10000"/>
                <a:gd name="connsiteY254" fmla="*/ 7359 h 10000"/>
                <a:gd name="connsiteX255" fmla="*/ 5130 w 10000"/>
                <a:gd name="connsiteY255" fmla="*/ 6846 h 10000"/>
                <a:gd name="connsiteX256" fmla="*/ 5148 w 10000"/>
                <a:gd name="connsiteY256" fmla="*/ 6179 h 10000"/>
                <a:gd name="connsiteX257" fmla="*/ 5166 w 10000"/>
                <a:gd name="connsiteY257" fmla="*/ 5897 h 10000"/>
                <a:gd name="connsiteX258" fmla="*/ 5184 w 10000"/>
                <a:gd name="connsiteY258" fmla="*/ 5538 h 10000"/>
                <a:gd name="connsiteX259" fmla="*/ 5213 w 10000"/>
                <a:gd name="connsiteY259" fmla="*/ 4590 h 10000"/>
                <a:gd name="connsiteX260" fmla="*/ 5231 w 10000"/>
                <a:gd name="connsiteY260" fmla="*/ 3064 h 10000"/>
                <a:gd name="connsiteX261" fmla="*/ 5249 w 10000"/>
                <a:gd name="connsiteY261" fmla="*/ 2615 h 10000"/>
                <a:gd name="connsiteX262" fmla="*/ 5275 w 10000"/>
                <a:gd name="connsiteY262" fmla="*/ 3474 h 10000"/>
                <a:gd name="connsiteX263" fmla="*/ 5294 w 10000"/>
                <a:gd name="connsiteY263" fmla="*/ 4359 h 10000"/>
                <a:gd name="connsiteX264" fmla="*/ 5312 w 10000"/>
                <a:gd name="connsiteY264" fmla="*/ 5321 h 10000"/>
                <a:gd name="connsiteX265" fmla="*/ 5330 w 10000"/>
                <a:gd name="connsiteY265" fmla="*/ 7013 h 10000"/>
                <a:gd name="connsiteX266" fmla="*/ 5355 w 10000"/>
                <a:gd name="connsiteY266" fmla="*/ 8179 h 10000"/>
                <a:gd name="connsiteX267" fmla="*/ 5373 w 10000"/>
                <a:gd name="connsiteY267" fmla="*/ 8115 h 10000"/>
                <a:gd name="connsiteX268" fmla="*/ 5391 w 10000"/>
                <a:gd name="connsiteY268" fmla="*/ 7256 h 10000"/>
                <a:gd name="connsiteX269" fmla="*/ 5409 w 10000"/>
                <a:gd name="connsiteY269" fmla="*/ 6269 h 10000"/>
                <a:gd name="connsiteX270" fmla="*/ 5428 w 10000"/>
                <a:gd name="connsiteY270" fmla="*/ 5410 h 10000"/>
                <a:gd name="connsiteX271" fmla="*/ 5446 w 10000"/>
                <a:gd name="connsiteY271" fmla="*/ 4974 h 10000"/>
                <a:gd name="connsiteX272" fmla="*/ 5475 w 10000"/>
                <a:gd name="connsiteY272" fmla="*/ 4551 h 10000"/>
                <a:gd name="connsiteX273" fmla="*/ 5493 w 10000"/>
                <a:gd name="connsiteY273" fmla="*/ 4231 h 10000"/>
                <a:gd name="connsiteX274" fmla="*/ 5511 w 10000"/>
                <a:gd name="connsiteY274" fmla="*/ 3885 h 10000"/>
                <a:gd name="connsiteX275" fmla="*/ 5536 w 10000"/>
                <a:gd name="connsiteY275" fmla="*/ 3667 h 10000"/>
                <a:gd name="connsiteX276" fmla="*/ 5554 w 10000"/>
                <a:gd name="connsiteY276" fmla="*/ 3218 h 10000"/>
                <a:gd name="connsiteX277" fmla="*/ 5572 w 10000"/>
                <a:gd name="connsiteY277" fmla="*/ 3192 h 10000"/>
                <a:gd name="connsiteX278" fmla="*/ 5590 w 10000"/>
                <a:gd name="connsiteY278" fmla="*/ 3731 h 10000"/>
                <a:gd name="connsiteX279" fmla="*/ 5616 w 10000"/>
                <a:gd name="connsiteY279" fmla="*/ 4615 h 10000"/>
                <a:gd name="connsiteX280" fmla="*/ 5634 w 10000"/>
                <a:gd name="connsiteY280" fmla="*/ 5321 h 10000"/>
                <a:gd name="connsiteX281" fmla="*/ 5652 w 10000"/>
                <a:gd name="connsiteY281" fmla="*/ 5731 h 10000"/>
                <a:gd name="connsiteX282" fmla="*/ 5681 w 10000"/>
                <a:gd name="connsiteY282" fmla="*/ 6090 h 10000"/>
                <a:gd name="connsiteX283" fmla="*/ 5699 w 10000"/>
                <a:gd name="connsiteY283" fmla="*/ 6026 h 10000"/>
                <a:gd name="connsiteX284" fmla="*/ 5717 w 10000"/>
                <a:gd name="connsiteY284" fmla="*/ 5321 h 10000"/>
                <a:gd name="connsiteX285" fmla="*/ 5735 w 10000"/>
                <a:gd name="connsiteY285" fmla="*/ 4397 h 10000"/>
                <a:gd name="connsiteX286" fmla="*/ 5753 w 10000"/>
                <a:gd name="connsiteY286" fmla="*/ 4077 h 10000"/>
                <a:gd name="connsiteX287" fmla="*/ 5771 w 10000"/>
                <a:gd name="connsiteY287" fmla="*/ 4051 h 10000"/>
                <a:gd name="connsiteX288" fmla="*/ 5796 w 10000"/>
                <a:gd name="connsiteY288" fmla="*/ 4974 h 10000"/>
                <a:gd name="connsiteX289" fmla="*/ 5815 w 10000"/>
                <a:gd name="connsiteY289" fmla="*/ 5897 h 10000"/>
                <a:gd name="connsiteX290" fmla="*/ 5834 w 10000"/>
                <a:gd name="connsiteY290" fmla="*/ 5795 h 10000"/>
                <a:gd name="connsiteX291" fmla="*/ 5852 w 10000"/>
                <a:gd name="connsiteY291" fmla="*/ 5321 h 10000"/>
                <a:gd name="connsiteX292" fmla="*/ 5877 w 10000"/>
                <a:gd name="connsiteY292" fmla="*/ 5064 h 10000"/>
                <a:gd name="connsiteX293" fmla="*/ 5895 w 10000"/>
                <a:gd name="connsiteY293" fmla="*/ 5321 h 10000"/>
                <a:gd name="connsiteX294" fmla="*/ 5913 w 10000"/>
                <a:gd name="connsiteY294" fmla="*/ 5154 h 10000"/>
                <a:gd name="connsiteX295" fmla="*/ 5931 w 10000"/>
                <a:gd name="connsiteY295" fmla="*/ 4936 h 10000"/>
                <a:gd name="connsiteX296" fmla="*/ 5960 w 10000"/>
                <a:gd name="connsiteY296" fmla="*/ 4462 h 10000"/>
                <a:gd name="connsiteX297" fmla="*/ 6094 w 10000"/>
                <a:gd name="connsiteY297" fmla="*/ 4846 h 10000"/>
                <a:gd name="connsiteX298" fmla="*/ 6119 w 10000"/>
                <a:gd name="connsiteY298" fmla="*/ 4487 h 10000"/>
                <a:gd name="connsiteX299" fmla="*/ 6221 w 10000"/>
                <a:gd name="connsiteY299" fmla="*/ 4013 h 10000"/>
                <a:gd name="connsiteX300" fmla="*/ 6239 w 10000"/>
                <a:gd name="connsiteY300" fmla="*/ 3064 h 10000"/>
                <a:gd name="connsiteX301" fmla="*/ 6300 w 10000"/>
                <a:gd name="connsiteY301" fmla="*/ 5923 h 10000"/>
                <a:gd name="connsiteX302" fmla="*/ 6318 w 10000"/>
                <a:gd name="connsiteY302" fmla="*/ 7321 h 10000"/>
                <a:gd name="connsiteX303" fmla="*/ 6337 w 10000"/>
                <a:gd name="connsiteY303" fmla="*/ 7641 h 10000"/>
                <a:gd name="connsiteX304" fmla="*/ 6355 w 10000"/>
                <a:gd name="connsiteY304" fmla="*/ 7359 h 10000"/>
                <a:gd name="connsiteX305" fmla="*/ 6373 w 10000"/>
                <a:gd name="connsiteY305" fmla="*/ 5833 h 10000"/>
                <a:gd name="connsiteX306" fmla="*/ 6482 w 10000"/>
                <a:gd name="connsiteY306" fmla="*/ 6436 h 10000"/>
                <a:gd name="connsiteX307" fmla="*/ 6500 w 10000"/>
                <a:gd name="connsiteY307" fmla="*/ 8628 h 10000"/>
                <a:gd name="connsiteX308" fmla="*/ 6518 w 10000"/>
                <a:gd name="connsiteY308" fmla="*/ 9077 h 10000"/>
                <a:gd name="connsiteX309" fmla="*/ 6543 w 10000"/>
                <a:gd name="connsiteY309" fmla="*/ 8603 h 10000"/>
                <a:gd name="connsiteX310" fmla="*/ 6561 w 10000"/>
                <a:gd name="connsiteY310" fmla="*/ 7679 h 10000"/>
                <a:gd name="connsiteX311" fmla="*/ 6579 w 10000"/>
                <a:gd name="connsiteY311" fmla="*/ 6846 h 10000"/>
                <a:gd name="connsiteX312" fmla="*/ 6597 w 10000"/>
                <a:gd name="connsiteY312" fmla="*/ 6090 h 10000"/>
                <a:gd name="connsiteX313" fmla="*/ 6616 w 10000"/>
                <a:gd name="connsiteY313" fmla="*/ 5128 h 10000"/>
                <a:gd name="connsiteX314" fmla="*/ 6634 w 10000"/>
                <a:gd name="connsiteY314" fmla="*/ 4013 h 10000"/>
                <a:gd name="connsiteX315" fmla="*/ 6985 w 10000"/>
                <a:gd name="connsiteY315" fmla="*/ 5513 h 10000"/>
                <a:gd name="connsiteX316" fmla="*/ 7003 w 10000"/>
                <a:gd name="connsiteY316" fmla="*/ 6051 h 10000"/>
                <a:gd name="connsiteX317" fmla="*/ 7022 w 10000"/>
                <a:gd name="connsiteY317" fmla="*/ 5897 h 10000"/>
                <a:gd name="connsiteX318" fmla="*/ 7040 w 10000"/>
                <a:gd name="connsiteY318" fmla="*/ 5577 h 10000"/>
                <a:gd name="connsiteX319" fmla="*/ 7058 w 10000"/>
                <a:gd name="connsiteY319" fmla="*/ 5321 h 10000"/>
                <a:gd name="connsiteX320" fmla="*/ 7084 w 10000"/>
                <a:gd name="connsiteY320" fmla="*/ 4936 h 10000"/>
                <a:gd name="connsiteX321" fmla="*/ 7102 w 10000"/>
                <a:gd name="connsiteY321" fmla="*/ 4654 h 10000"/>
                <a:gd name="connsiteX322" fmla="*/ 7120 w 10000"/>
                <a:gd name="connsiteY322" fmla="*/ 4526 h 10000"/>
                <a:gd name="connsiteX323" fmla="*/ 7149 w 10000"/>
                <a:gd name="connsiteY323" fmla="*/ 4487 h 10000"/>
                <a:gd name="connsiteX324" fmla="*/ 7167 w 10000"/>
                <a:gd name="connsiteY324" fmla="*/ 4590 h 10000"/>
                <a:gd name="connsiteX325" fmla="*/ 7185 w 10000"/>
                <a:gd name="connsiteY325" fmla="*/ 5218 h 10000"/>
                <a:gd name="connsiteX326" fmla="*/ 7199 w 10000"/>
                <a:gd name="connsiteY326" fmla="*/ 5218 h 10000"/>
                <a:gd name="connsiteX327" fmla="*/ 7217 w 10000"/>
                <a:gd name="connsiteY327" fmla="*/ 4654 h 10000"/>
                <a:gd name="connsiteX328" fmla="*/ 7246 w 10000"/>
                <a:gd name="connsiteY328" fmla="*/ 4423 h 10000"/>
                <a:gd name="connsiteX329" fmla="*/ 7264 w 10000"/>
                <a:gd name="connsiteY329" fmla="*/ 4654 h 10000"/>
                <a:gd name="connsiteX330" fmla="*/ 7282 w 10000"/>
                <a:gd name="connsiteY330" fmla="*/ 5154 h 10000"/>
                <a:gd name="connsiteX331" fmla="*/ 7307 w 10000"/>
                <a:gd name="connsiteY331" fmla="*/ 5731 h 10000"/>
                <a:gd name="connsiteX332" fmla="*/ 7325 w 10000"/>
                <a:gd name="connsiteY332" fmla="*/ 6051 h 10000"/>
                <a:gd name="connsiteX333" fmla="*/ 7343 w 10000"/>
                <a:gd name="connsiteY333" fmla="*/ 5962 h 10000"/>
                <a:gd name="connsiteX334" fmla="*/ 7361 w 10000"/>
                <a:gd name="connsiteY334" fmla="*/ 5897 h 10000"/>
                <a:gd name="connsiteX335" fmla="*/ 7379 w 10000"/>
                <a:gd name="connsiteY335" fmla="*/ 5321 h 10000"/>
                <a:gd name="connsiteX336" fmla="*/ 7398 w 10000"/>
                <a:gd name="connsiteY336" fmla="*/ 4679 h 10000"/>
                <a:gd name="connsiteX337" fmla="*/ 7427 w 10000"/>
                <a:gd name="connsiteY337" fmla="*/ 4115 h 10000"/>
                <a:gd name="connsiteX338" fmla="*/ 7445 w 10000"/>
                <a:gd name="connsiteY338" fmla="*/ 3474 h 10000"/>
                <a:gd name="connsiteX339" fmla="*/ 7463 w 10000"/>
                <a:gd name="connsiteY339" fmla="*/ 3410 h 10000"/>
                <a:gd name="connsiteX340" fmla="*/ 7478 w 10000"/>
                <a:gd name="connsiteY340" fmla="*/ 4808 h 10000"/>
                <a:gd name="connsiteX341" fmla="*/ 7508 w 10000"/>
                <a:gd name="connsiteY341" fmla="*/ 6090 h 10000"/>
                <a:gd name="connsiteX342" fmla="*/ 7526 w 10000"/>
                <a:gd name="connsiteY342" fmla="*/ 5833 h 10000"/>
                <a:gd name="connsiteX343" fmla="*/ 7544 w 10000"/>
                <a:gd name="connsiteY343" fmla="*/ 4359 h 10000"/>
                <a:gd name="connsiteX344" fmla="*/ 7569 w 10000"/>
                <a:gd name="connsiteY344" fmla="*/ 2705 h 10000"/>
                <a:gd name="connsiteX345" fmla="*/ 7587 w 10000"/>
                <a:gd name="connsiteY345" fmla="*/ 1974 h 10000"/>
                <a:gd name="connsiteX346" fmla="*/ 7605 w 10000"/>
                <a:gd name="connsiteY346" fmla="*/ 4013 h 10000"/>
                <a:gd name="connsiteX347" fmla="*/ 7623 w 10000"/>
                <a:gd name="connsiteY347" fmla="*/ 6372 h 10000"/>
                <a:gd name="connsiteX348" fmla="*/ 7641 w 10000"/>
                <a:gd name="connsiteY348" fmla="*/ 7808 h 10000"/>
                <a:gd name="connsiteX349" fmla="*/ 7659 w 10000"/>
                <a:gd name="connsiteY349" fmla="*/ 7577 h 10000"/>
                <a:gd name="connsiteX350" fmla="*/ 7688 w 10000"/>
                <a:gd name="connsiteY350" fmla="*/ 7295 h 10000"/>
                <a:gd name="connsiteX351" fmla="*/ 7706 w 10000"/>
                <a:gd name="connsiteY351" fmla="*/ 7321 h 10000"/>
                <a:gd name="connsiteX352" fmla="*/ 7724 w 10000"/>
                <a:gd name="connsiteY352" fmla="*/ 7551 h 10000"/>
                <a:gd name="connsiteX353" fmla="*/ 7749 w 10000"/>
                <a:gd name="connsiteY353" fmla="*/ 7679 h 10000"/>
                <a:gd name="connsiteX354" fmla="*/ 7767 w 10000"/>
                <a:gd name="connsiteY354" fmla="*/ 7231 h 10000"/>
                <a:gd name="connsiteX355" fmla="*/ 7786 w 10000"/>
                <a:gd name="connsiteY355" fmla="*/ 6526 h 10000"/>
                <a:gd name="connsiteX356" fmla="*/ 7804 w 10000"/>
                <a:gd name="connsiteY356" fmla="*/ 5859 h 10000"/>
                <a:gd name="connsiteX357" fmla="*/ 7830 w 10000"/>
                <a:gd name="connsiteY357" fmla="*/ 5154 h 10000"/>
                <a:gd name="connsiteX358" fmla="*/ 7848 w 10000"/>
                <a:gd name="connsiteY358" fmla="*/ 4615 h 10000"/>
                <a:gd name="connsiteX359" fmla="*/ 7866 w 10000"/>
                <a:gd name="connsiteY359" fmla="*/ 3949 h 10000"/>
                <a:gd name="connsiteX360" fmla="*/ 7884 w 10000"/>
                <a:gd name="connsiteY360" fmla="*/ 3474 h 10000"/>
                <a:gd name="connsiteX361" fmla="*/ 7902 w 10000"/>
                <a:gd name="connsiteY361" fmla="*/ 2936 h 10000"/>
                <a:gd name="connsiteX362" fmla="*/ 7931 w 10000"/>
                <a:gd name="connsiteY362" fmla="*/ 2808 h 10000"/>
                <a:gd name="connsiteX363" fmla="*/ 7949 w 10000"/>
                <a:gd name="connsiteY363" fmla="*/ 3474 h 10000"/>
                <a:gd name="connsiteX364" fmla="*/ 7967 w 10000"/>
                <a:gd name="connsiteY364" fmla="*/ 4462 h 10000"/>
                <a:gd name="connsiteX365" fmla="*/ 7985 w 10000"/>
                <a:gd name="connsiteY365" fmla="*/ 4590 h 10000"/>
                <a:gd name="connsiteX366" fmla="*/ 8010 w 10000"/>
                <a:gd name="connsiteY366" fmla="*/ 4333 h 10000"/>
                <a:gd name="connsiteX367" fmla="*/ 8028 w 10000"/>
                <a:gd name="connsiteY367" fmla="*/ 4295 h 10000"/>
                <a:gd name="connsiteX368" fmla="*/ 8046 w 10000"/>
                <a:gd name="connsiteY368" fmla="*/ 4205 h 10000"/>
                <a:gd name="connsiteX369" fmla="*/ 8065 w 10000"/>
                <a:gd name="connsiteY369" fmla="*/ 3949 h 10000"/>
                <a:gd name="connsiteX370" fmla="*/ 8083 w 10000"/>
                <a:gd name="connsiteY370" fmla="*/ 4654 h 10000"/>
                <a:gd name="connsiteX371" fmla="*/ 8109 w 10000"/>
                <a:gd name="connsiteY371" fmla="*/ 5282 h 10000"/>
                <a:gd name="connsiteX372" fmla="*/ 8127 w 10000"/>
                <a:gd name="connsiteY372" fmla="*/ 6051 h 10000"/>
                <a:gd name="connsiteX373" fmla="*/ 8155 w 10000"/>
                <a:gd name="connsiteY373" fmla="*/ 6718 h 10000"/>
                <a:gd name="connsiteX374" fmla="*/ 8174 w 10000"/>
                <a:gd name="connsiteY374" fmla="*/ 6821 h 10000"/>
                <a:gd name="connsiteX375" fmla="*/ 8192 w 10000"/>
                <a:gd name="connsiteY375" fmla="*/ 6462 h 10000"/>
                <a:gd name="connsiteX376" fmla="*/ 8210 w 10000"/>
                <a:gd name="connsiteY376" fmla="*/ 5321 h 10000"/>
                <a:gd name="connsiteX377" fmla="*/ 8229 w 10000"/>
                <a:gd name="connsiteY377" fmla="*/ 2769 h 10000"/>
                <a:gd name="connsiteX378" fmla="*/ 8247 w 10000"/>
                <a:gd name="connsiteY378" fmla="*/ 1244 h 10000"/>
                <a:gd name="connsiteX379" fmla="*/ 8265 w 10000"/>
                <a:gd name="connsiteY379" fmla="*/ 962 h 10000"/>
                <a:gd name="connsiteX380" fmla="*/ 8290 w 10000"/>
                <a:gd name="connsiteY380" fmla="*/ 3603 h 10000"/>
                <a:gd name="connsiteX381" fmla="*/ 8308 w 10000"/>
                <a:gd name="connsiteY381" fmla="*/ 6846 h 10000"/>
                <a:gd name="connsiteX382" fmla="*/ 8333 w 10000"/>
                <a:gd name="connsiteY382" fmla="*/ 8282 h 10000"/>
                <a:gd name="connsiteX383" fmla="*/ 8351 w 10000"/>
                <a:gd name="connsiteY383" fmla="*/ 8218 h 10000"/>
                <a:gd name="connsiteX384" fmla="*/ 8369 w 10000"/>
                <a:gd name="connsiteY384" fmla="*/ 7679 h 10000"/>
                <a:gd name="connsiteX385" fmla="*/ 8387 w 10000"/>
                <a:gd name="connsiteY385" fmla="*/ 7038 h 10000"/>
                <a:gd name="connsiteX386" fmla="*/ 8405 w 10000"/>
                <a:gd name="connsiteY386" fmla="*/ 6436 h 10000"/>
                <a:gd name="connsiteX387" fmla="*/ 8434 w 10000"/>
                <a:gd name="connsiteY387" fmla="*/ 6115 h 10000"/>
                <a:gd name="connsiteX388" fmla="*/ 8452 w 10000"/>
                <a:gd name="connsiteY388" fmla="*/ 5833 h 10000"/>
                <a:gd name="connsiteX389" fmla="*/ 8470 w 10000"/>
                <a:gd name="connsiteY389" fmla="*/ 5449 h 10000"/>
                <a:gd name="connsiteX390" fmla="*/ 8488 w 10000"/>
                <a:gd name="connsiteY390" fmla="*/ 4872 h 10000"/>
                <a:gd name="connsiteX391" fmla="*/ 8506 w 10000"/>
                <a:gd name="connsiteY391" fmla="*/ 4333 h 10000"/>
                <a:gd name="connsiteX392" fmla="*/ 8532 w 10000"/>
                <a:gd name="connsiteY392" fmla="*/ 3795 h 10000"/>
                <a:gd name="connsiteX393" fmla="*/ 8550 w 10000"/>
                <a:gd name="connsiteY393" fmla="*/ 3538 h 10000"/>
                <a:gd name="connsiteX394" fmla="*/ 8568 w 10000"/>
                <a:gd name="connsiteY394" fmla="*/ 3244 h 10000"/>
                <a:gd name="connsiteX395" fmla="*/ 8593 w 10000"/>
                <a:gd name="connsiteY395" fmla="*/ 3372 h 10000"/>
                <a:gd name="connsiteX396" fmla="*/ 8612 w 10000"/>
                <a:gd name="connsiteY396" fmla="*/ 3244 h 10000"/>
                <a:gd name="connsiteX397" fmla="*/ 8631 w 10000"/>
                <a:gd name="connsiteY397" fmla="*/ 2513 h 10000"/>
                <a:gd name="connsiteX398" fmla="*/ 8649 w 10000"/>
                <a:gd name="connsiteY398" fmla="*/ 2897 h 10000"/>
                <a:gd name="connsiteX399" fmla="*/ 8667 w 10000"/>
                <a:gd name="connsiteY399" fmla="*/ 5128 h 10000"/>
                <a:gd name="connsiteX400" fmla="*/ 8696 w 10000"/>
                <a:gd name="connsiteY400" fmla="*/ 6846 h 10000"/>
                <a:gd name="connsiteX401" fmla="*/ 8714 w 10000"/>
                <a:gd name="connsiteY401" fmla="*/ 7038 h 10000"/>
                <a:gd name="connsiteX402" fmla="*/ 8732 w 10000"/>
                <a:gd name="connsiteY402" fmla="*/ 6821 h 10000"/>
                <a:gd name="connsiteX403" fmla="*/ 8757 w 10000"/>
                <a:gd name="connsiteY403" fmla="*/ 6051 h 10000"/>
                <a:gd name="connsiteX404" fmla="*/ 8775 w 10000"/>
                <a:gd name="connsiteY404" fmla="*/ 4974 h 10000"/>
                <a:gd name="connsiteX405" fmla="*/ 8793 w 10000"/>
                <a:gd name="connsiteY405" fmla="*/ 3885 h 10000"/>
                <a:gd name="connsiteX406" fmla="*/ 8811 w 10000"/>
                <a:gd name="connsiteY406" fmla="*/ 3795 h 10000"/>
                <a:gd name="connsiteX407" fmla="*/ 8829 w 10000"/>
                <a:gd name="connsiteY407" fmla="*/ 4910 h 10000"/>
                <a:gd name="connsiteX408" fmla="*/ 8848 w 10000"/>
                <a:gd name="connsiteY408" fmla="*/ 6590 h 10000"/>
                <a:gd name="connsiteX409" fmla="*/ 8873 w 10000"/>
                <a:gd name="connsiteY409" fmla="*/ 7705 h 10000"/>
                <a:gd name="connsiteX410" fmla="*/ 8891 w 10000"/>
                <a:gd name="connsiteY410" fmla="*/ 7641 h 10000"/>
                <a:gd name="connsiteX411" fmla="*/ 8909 w 10000"/>
                <a:gd name="connsiteY411" fmla="*/ 6974 h 10000"/>
                <a:gd name="connsiteX412" fmla="*/ 8927 w 10000"/>
                <a:gd name="connsiteY412" fmla="*/ 6244 h 10000"/>
                <a:gd name="connsiteX413" fmla="*/ 8956 w 10000"/>
                <a:gd name="connsiteY413" fmla="*/ 5667 h 10000"/>
                <a:gd name="connsiteX414" fmla="*/ 8974 w 10000"/>
                <a:gd name="connsiteY414" fmla="*/ 5282 h 10000"/>
                <a:gd name="connsiteX415" fmla="*/ 8992 w 10000"/>
                <a:gd name="connsiteY415" fmla="*/ 4782 h 10000"/>
                <a:gd name="connsiteX416" fmla="*/ 9010 w 10000"/>
                <a:gd name="connsiteY416" fmla="*/ 3987 h 10000"/>
                <a:gd name="connsiteX417" fmla="*/ 9036 w 10000"/>
                <a:gd name="connsiteY417" fmla="*/ 3244 h 10000"/>
                <a:gd name="connsiteX418" fmla="*/ 9054 w 10000"/>
                <a:gd name="connsiteY418" fmla="*/ 2872 h 10000"/>
                <a:gd name="connsiteX419" fmla="*/ 9072 w 10000"/>
                <a:gd name="connsiteY419" fmla="*/ 2962 h 10000"/>
                <a:gd name="connsiteX420" fmla="*/ 9090 w 10000"/>
                <a:gd name="connsiteY420" fmla="*/ 3667 h 10000"/>
                <a:gd name="connsiteX421" fmla="*/ 9108 w 10000"/>
                <a:gd name="connsiteY421" fmla="*/ 5321 h 10000"/>
                <a:gd name="connsiteX422" fmla="*/ 9137 w 10000"/>
                <a:gd name="connsiteY422" fmla="*/ 6462 h 10000"/>
                <a:gd name="connsiteX423" fmla="*/ 9152 w 10000"/>
                <a:gd name="connsiteY423" fmla="*/ 6051 h 10000"/>
                <a:gd name="connsiteX424" fmla="*/ 9181 w 10000"/>
                <a:gd name="connsiteY424" fmla="*/ 5103 h 10000"/>
                <a:gd name="connsiteX425" fmla="*/ 9199 w 10000"/>
                <a:gd name="connsiteY425" fmla="*/ 4551 h 10000"/>
                <a:gd name="connsiteX426" fmla="*/ 9217 w 10000"/>
                <a:gd name="connsiteY426" fmla="*/ 4974 h 10000"/>
                <a:gd name="connsiteX427" fmla="*/ 9236 w 10000"/>
                <a:gd name="connsiteY427" fmla="*/ 5897 h 10000"/>
                <a:gd name="connsiteX428" fmla="*/ 9254 w 10000"/>
                <a:gd name="connsiteY428" fmla="*/ 6179 h 10000"/>
                <a:gd name="connsiteX429" fmla="*/ 9272 w 10000"/>
                <a:gd name="connsiteY429" fmla="*/ 5667 h 10000"/>
                <a:gd name="connsiteX430" fmla="*/ 9297 w 10000"/>
                <a:gd name="connsiteY430" fmla="*/ 5154 h 10000"/>
                <a:gd name="connsiteX431" fmla="*/ 9315 w 10000"/>
                <a:gd name="connsiteY431" fmla="*/ 4910 h 10000"/>
                <a:gd name="connsiteX432" fmla="*/ 9333 w 10000"/>
                <a:gd name="connsiteY432" fmla="*/ 4718 h 10000"/>
                <a:gd name="connsiteX433" fmla="*/ 9362 w 10000"/>
                <a:gd name="connsiteY433" fmla="*/ 4462 h 10000"/>
                <a:gd name="connsiteX434" fmla="*/ 9380 w 10000"/>
                <a:gd name="connsiteY434" fmla="*/ 4179 h 10000"/>
                <a:gd name="connsiteX435" fmla="*/ 9398 w 10000"/>
                <a:gd name="connsiteY435" fmla="*/ 4115 h 10000"/>
                <a:gd name="connsiteX436" fmla="*/ 9416 w 10000"/>
                <a:gd name="connsiteY436" fmla="*/ 4141 h 10000"/>
                <a:gd name="connsiteX437" fmla="*/ 9431 w 10000"/>
                <a:gd name="connsiteY437" fmla="*/ 4462 h 10000"/>
                <a:gd name="connsiteX438" fmla="*/ 9460 w 10000"/>
                <a:gd name="connsiteY438" fmla="*/ 4782 h 10000"/>
                <a:gd name="connsiteX439" fmla="*/ 9478 w 10000"/>
                <a:gd name="connsiteY439" fmla="*/ 5410 h 10000"/>
                <a:gd name="connsiteX440" fmla="*/ 9496 w 10000"/>
                <a:gd name="connsiteY440" fmla="*/ 6090 h 10000"/>
                <a:gd name="connsiteX441" fmla="*/ 9514 w 10000"/>
                <a:gd name="connsiteY441" fmla="*/ 6308 h 10000"/>
                <a:gd name="connsiteX442" fmla="*/ 9532 w 10000"/>
                <a:gd name="connsiteY442" fmla="*/ 6026 h 10000"/>
                <a:gd name="connsiteX443" fmla="*/ 9558 w 10000"/>
                <a:gd name="connsiteY443" fmla="*/ 5321 h 10000"/>
                <a:gd name="connsiteX444" fmla="*/ 9576 w 10000"/>
                <a:gd name="connsiteY444" fmla="*/ 4936 h 10000"/>
                <a:gd name="connsiteX445" fmla="*/ 9594 w 10000"/>
                <a:gd name="connsiteY445" fmla="*/ 4782 h 10000"/>
                <a:gd name="connsiteX446" fmla="*/ 9623 w 10000"/>
                <a:gd name="connsiteY446" fmla="*/ 5000 h 10000"/>
                <a:gd name="connsiteX447" fmla="*/ 9641 w 10000"/>
                <a:gd name="connsiteY447" fmla="*/ 5218 h 10000"/>
                <a:gd name="connsiteX448" fmla="*/ 9695 w 10000"/>
                <a:gd name="connsiteY448" fmla="*/ 5128 h 10000"/>
                <a:gd name="connsiteX449" fmla="*/ 9764 w 10000"/>
                <a:gd name="connsiteY449" fmla="*/ 5000 h 10000"/>
                <a:gd name="connsiteX450" fmla="*/ 9800 w 10000"/>
                <a:gd name="connsiteY450" fmla="*/ 4679 h 10000"/>
                <a:gd name="connsiteX451" fmla="*/ 9837 w 10000"/>
                <a:gd name="connsiteY451" fmla="*/ 4974 h 10000"/>
                <a:gd name="connsiteX452" fmla="*/ 9902 w 10000"/>
                <a:gd name="connsiteY452" fmla="*/ 4654 h 10000"/>
                <a:gd name="connsiteX453" fmla="*/ 9920 w 10000"/>
                <a:gd name="connsiteY453" fmla="*/ 4397 h 10000"/>
                <a:gd name="connsiteX454" fmla="*/ 9938 w 10000"/>
                <a:gd name="connsiteY454" fmla="*/ 4590 h 10000"/>
                <a:gd name="connsiteX455" fmla="*/ 9982 w 10000"/>
                <a:gd name="connsiteY455" fmla="*/ 4744 h 10000"/>
                <a:gd name="connsiteX456" fmla="*/ 10000 w 10000"/>
                <a:gd name="connsiteY456" fmla="*/ 4782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7 w 10000"/>
                <a:gd name="connsiteY11" fmla="*/ 6333 h 10000"/>
                <a:gd name="connsiteX12" fmla="*/ 246 w 10000"/>
                <a:gd name="connsiteY12" fmla="*/ 6115 h 10000"/>
                <a:gd name="connsiteX13" fmla="*/ 261 w 10000"/>
                <a:gd name="connsiteY13" fmla="*/ 5667 h 10000"/>
                <a:gd name="connsiteX14" fmla="*/ 280 w 10000"/>
                <a:gd name="connsiteY14" fmla="*/ 5385 h 10000"/>
                <a:gd name="connsiteX15" fmla="*/ 298 w 10000"/>
                <a:gd name="connsiteY15" fmla="*/ 4872 h 10000"/>
                <a:gd name="connsiteX16" fmla="*/ 316 w 10000"/>
                <a:gd name="connsiteY16" fmla="*/ 4013 h 10000"/>
                <a:gd name="connsiteX17" fmla="*/ 345 w 10000"/>
                <a:gd name="connsiteY17" fmla="*/ 3795 h 10000"/>
                <a:gd name="connsiteX18" fmla="*/ 363 w 10000"/>
                <a:gd name="connsiteY18" fmla="*/ 3859 h 10000"/>
                <a:gd name="connsiteX19" fmla="*/ 381 w 10000"/>
                <a:gd name="connsiteY19" fmla="*/ 4115 h 10000"/>
                <a:gd name="connsiteX20" fmla="*/ 406 w 10000"/>
                <a:gd name="connsiteY20" fmla="*/ 4872 h 10000"/>
                <a:gd name="connsiteX21" fmla="*/ 424 w 10000"/>
                <a:gd name="connsiteY21" fmla="*/ 5513 h 10000"/>
                <a:gd name="connsiteX22" fmla="*/ 442 w 10000"/>
                <a:gd name="connsiteY22" fmla="*/ 5513 h 10000"/>
                <a:gd name="connsiteX23" fmla="*/ 460 w 10000"/>
                <a:gd name="connsiteY23" fmla="*/ 5641 h 10000"/>
                <a:gd name="connsiteX24" fmla="*/ 478 w 10000"/>
                <a:gd name="connsiteY24" fmla="*/ 5705 h 10000"/>
                <a:gd name="connsiteX25" fmla="*/ 496 w 10000"/>
                <a:gd name="connsiteY25" fmla="*/ 5833 h 10000"/>
                <a:gd name="connsiteX26" fmla="*/ 525 w 10000"/>
                <a:gd name="connsiteY26" fmla="*/ 5731 h 10000"/>
                <a:gd name="connsiteX27" fmla="*/ 540 w 10000"/>
                <a:gd name="connsiteY27" fmla="*/ 5321 h 10000"/>
                <a:gd name="connsiteX28" fmla="*/ 558 w 10000"/>
                <a:gd name="connsiteY28" fmla="*/ 4974 h 10000"/>
                <a:gd name="connsiteX29" fmla="*/ 586 w 10000"/>
                <a:gd name="connsiteY29" fmla="*/ 4526 h 10000"/>
                <a:gd name="connsiteX30" fmla="*/ 605 w 10000"/>
                <a:gd name="connsiteY30" fmla="*/ 4051 h 10000"/>
                <a:gd name="connsiteX31" fmla="*/ 623 w 10000"/>
                <a:gd name="connsiteY31" fmla="*/ 3372 h 10000"/>
                <a:gd name="connsiteX32" fmla="*/ 642 w 10000"/>
                <a:gd name="connsiteY32" fmla="*/ 3026 h 10000"/>
                <a:gd name="connsiteX33" fmla="*/ 667 w 10000"/>
                <a:gd name="connsiteY33" fmla="*/ 3282 h 10000"/>
                <a:gd name="connsiteX34" fmla="*/ 685 w 10000"/>
                <a:gd name="connsiteY34" fmla="*/ 4551 h 10000"/>
                <a:gd name="connsiteX35" fmla="*/ 703 w 10000"/>
                <a:gd name="connsiteY35" fmla="*/ 6090 h 10000"/>
                <a:gd name="connsiteX36" fmla="*/ 721 w 10000"/>
                <a:gd name="connsiteY36" fmla="*/ 7256 h 10000"/>
                <a:gd name="connsiteX37" fmla="*/ 739 w 10000"/>
                <a:gd name="connsiteY37" fmla="*/ 7449 h 10000"/>
                <a:gd name="connsiteX38" fmla="*/ 768 w 10000"/>
                <a:gd name="connsiteY38" fmla="*/ 7077 h 10000"/>
                <a:gd name="connsiteX39" fmla="*/ 786 w 10000"/>
                <a:gd name="connsiteY39" fmla="*/ 5603 h 10000"/>
                <a:gd name="connsiteX40" fmla="*/ 800 w 10000"/>
                <a:gd name="connsiteY40" fmla="*/ 3282 h 10000"/>
                <a:gd name="connsiteX41" fmla="*/ 818 w 10000"/>
                <a:gd name="connsiteY41" fmla="*/ 1308 h 10000"/>
                <a:gd name="connsiteX42" fmla="*/ 848 w 10000"/>
                <a:gd name="connsiteY42" fmla="*/ 962 h 10000"/>
                <a:gd name="connsiteX43" fmla="*/ 866 w 10000"/>
                <a:gd name="connsiteY43" fmla="*/ 3282 h 10000"/>
                <a:gd name="connsiteX44" fmla="*/ 884 w 10000"/>
                <a:gd name="connsiteY44" fmla="*/ 7744 h 10000"/>
                <a:gd name="connsiteX45" fmla="*/ 902 w 10000"/>
                <a:gd name="connsiteY45" fmla="*/ 10000 h 10000"/>
                <a:gd name="connsiteX46" fmla="*/ 920 w 10000"/>
                <a:gd name="connsiteY46" fmla="*/ 8821 h 10000"/>
                <a:gd name="connsiteX47" fmla="*/ 946 w 10000"/>
                <a:gd name="connsiteY47" fmla="*/ 6564 h 10000"/>
                <a:gd name="connsiteX48" fmla="*/ 964 w 10000"/>
                <a:gd name="connsiteY48" fmla="*/ 5064 h 10000"/>
                <a:gd name="connsiteX49" fmla="*/ 992 w 10000"/>
                <a:gd name="connsiteY49" fmla="*/ 4744 h 10000"/>
                <a:gd name="connsiteX50" fmla="*/ 1011 w 10000"/>
                <a:gd name="connsiteY50" fmla="*/ 5000 h 10000"/>
                <a:gd name="connsiteX51" fmla="*/ 1030 w 10000"/>
                <a:gd name="connsiteY51" fmla="*/ 5513 h 10000"/>
                <a:gd name="connsiteX52" fmla="*/ 1048 w 10000"/>
                <a:gd name="connsiteY52" fmla="*/ 5641 h 10000"/>
                <a:gd name="connsiteX53" fmla="*/ 1066 w 10000"/>
                <a:gd name="connsiteY53" fmla="*/ 5577 h 10000"/>
                <a:gd name="connsiteX54" fmla="*/ 1080 w 10000"/>
                <a:gd name="connsiteY54" fmla="*/ 5346 h 10000"/>
                <a:gd name="connsiteX55" fmla="*/ 1098 w 10000"/>
                <a:gd name="connsiteY55" fmla="*/ 4936 h 10000"/>
                <a:gd name="connsiteX56" fmla="*/ 1127 w 10000"/>
                <a:gd name="connsiteY56" fmla="*/ 3756 h 10000"/>
                <a:gd name="connsiteX57" fmla="*/ 1145 w 10000"/>
                <a:gd name="connsiteY57" fmla="*/ 3372 h 10000"/>
                <a:gd name="connsiteX58" fmla="*/ 1170 w 10000"/>
                <a:gd name="connsiteY58" fmla="*/ 3346 h 10000"/>
                <a:gd name="connsiteX59" fmla="*/ 1188 w 10000"/>
                <a:gd name="connsiteY59" fmla="*/ 3372 h 10000"/>
                <a:gd name="connsiteX60" fmla="*/ 1206 w 10000"/>
                <a:gd name="connsiteY60" fmla="*/ 4333 h 10000"/>
                <a:gd name="connsiteX61" fmla="*/ 1224 w 10000"/>
                <a:gd name="connsiteY61" fmla="*/ 5346 h 10000"/>
                <a:gd name="connsiteX62" fmla="*/ 1242 w 10000"/>
                <a:gd name="connsiteY62" fmla="*/ 6308 h 10000"/>
                <a:gd name="connsiteX63" fmla="*/ 1271 w 10000"/>
                <a:gd name="connsiteY63" fmla="*/ 6885 h 10000"/>
                <a:gd name="connsiteX64" fmla="*/ 1289 w 10000"/>
                <a:gd name="connsiteY64" fmla="*/ 7077 h 10000"/>
                <a:gd name="connsiteX65" fmla="*/ 1307 w 10000"/>
                <a:gd name="connsiteY65" fmla="*/ 6564 h 10000"/>
                <a:gd name="connsiteX66" fmla="*/ 1325 w 10000"/>
                <a:gd name="connsiteY66" fmla="*/ 6244 h 10000"/>
                <a:gd name="connsiteX67" fmla="*/ 1343 w 10000"/>
                <a:gd name="connsiteY67" fmla="*/ 5897 h 10000"/>
                <a:gd name="connsiteX68" fmla="*/ 1369 w 10000"/>
                <a:gd name="connsiteY68" fmla="*/ 5192 h 10000"/>
                <a:gd name="connsiteX69" fmla="*/ 1387 w 10000"/>
                <a:gd name="connsiteY69" fmla="*/ 4359 h 10000"/>
                <a:gd name="connsiteX70" fmla="*/ 1407 w 10000"/>
                <a:gd name="connsiteY70" fmla="*/ 3628 h 10000"/>
                <a:gd name="connsiteX71" fmla="*/ 1432 w 10000"/>
                <a:gd name="connsiteY71" fmla="*/ 3064 h 10000"/>
                <a:gd name="connsiteX72" fmla="*/ 1450 w 10000"/>
                <a:gd name="connsiteY72" fmla="*/ 3500 h 10000"/>
                <a:gd name="connsiteX73" fmla="*/ 1468 w 10000"/>
                <a:gd name="connsiteY73" fmla="*/ 4423 h 10000"/>
                <a:gd name="connsiteX74" fmla="*/ 1486 w 10000"/>
                <a:gd name="connsiteY74" fmla="*/ 4910 h 10000"/>
                <a:gd name="connsiteX75" fmla="*/ 1504 w 10000"/>
                <a:gd name="connsiteY75" fmla="*/ 4333 h 10000"/>
                <a:gd name="connsiteX76" fmla="*/ 1533 w 10000"/>
                <a:gd name="connsiteY76" fmla="*/ 3154 h 10000"/>
                <a:gd name="connsiteX77" fmla="*/ 1551 w 10000"/>
                <a:gd name="connsiteY77" fmla="*/ 2513 h 10000"/>
                <a:gd name="connsiteX78" fmla="*/ 1569 w 10000"/>
                <a:gd name="connsiteY78" fmla="*/ 3564 h 10000"/>
                <a:gd name="connsiteX79" fmla="*/ 1594 w 10000"/>
                <a:gd name="connsiteY79" fmla="*/ 5385 h 10000"/>
                <a:gd name="connsiteX80" fmla="*/ 1612 w 10000"/>
                <a:gd name="connsiteY80" fmla="*/ 6308 h 10000"/>
                <a:gd name="connsiteX81" fmla="*/ 1630 w 10000"/>
                <a:gd name="connsiteY81" fmla="*/ 5731 h 10000"/>
                <a:gd name="connsiteX82" fmla="*/ 1648 w 10000"/>
                <a:gd name="connsiteY82" fmla="*/ 5346 h 10000"/>
                <a:gd name="connsiteX83" fmla="*/ 1666 w 10000"/>
                <a:gd name="connsiteY83" fmla="*/ 5513 h 10000"/>
                <a:gd name="connsiteX84" fmla="*/ 1684 w 10000"/>
                <a:gd name="connsiteY84" fmla="*/ 5667 h 10000"/>
                <a:gd name="connsiteX85" fmla="*/ 1710 w 10000"/>
                <a:gd name="connsiteY85" fmla="*/ 6308 h 10000"/>
                <a:gd name="connsiteX86" fmla="*/ 1728 w 10000"/>
                <a:gd name="connsiteY86" fmla="*/ 6462 h 10000"/>
                <a:gd name="connsiteX87" fmla="*/ 1746 w 10000"/>
                <a:gd name="connsiteY87" fmla="*/ 6051 h 10000"/>
                <a:gd name="connsiteX88" fmla="*/ 1764 w 10000"/>
                <a:gd name="connsiteY88" fmla="*/ 5513 h 10000"/>
                <a:gd name="connsiteX89" fmla="*/ 1793 w 10000"/>
                <a:gd name="connsiteY89" fmla="*/ 5385 h 10000"/>
                <a:gd name="connsiteX90" fmla="*/ 1812 w 10000"/>
                <a:gd name="connsiteY90" fmla="*/ 5449 h 10000"/>
                <a:gd name="connsiteX91" fmla="*/ 1830 w 10000"/>
                <a:gd name="connsiteY91" fmla="*/ 5513 h 10000"/>
                <a:gd name="connsiteX92" fmla="*/ 1855 w 10000"/>
                <a:gd name="connsiteY92" fmla="*/ 5192 h 10000"/>
                <a:gd name="connsiteX93" fmla="*/ 1873 w 10000"/>
                <a:gd name="connsiteY93" fmla="*/ 4397 h 10000"/>
                <a:gd name="connsiteX94" fmla="*/ 1891 w 10000"/>
                <a:gd name="connsiteY94" fmla="*/ 4295 h 10000"/>
                <a:gd name="connsiteX95" fmla="*/ 1909 w 10000"/>
                <a:gd name="connsiteY95" fmla="*/ 4526 h 10000"/>
                <a:gd name="connsiteX96" fmla="*/ 1927 w 10000"/>
                <a:gd name="connsiteY96" fmla="*/ 5385 h 10000"/>
                <a:gd name="connsiteX97" fmla="*/ 1946 w 10000"/>
                <a:gd name="connsiteY97" fmla="*/ 6590 h 10000"/>
                <a:gd name="connsiteX98" fmla="*/ 1964 w 10000"/>
                <a:gd name="connsiteY98" fmla="*/ 6949 h 10000"/>
                <a:gd name="connsiteX99" fmla="*/ 1990 w 10000"/>
                <a:gd name="connsiteY99" fmla="*/ 6141 h 10000"/>
                <a:gd name="connsiteX100" fmla="*/ 2018 w 10000"/>
                <a:gd name="connsiteY100" fmla="*/ 5346 h 10000"/>
                <a:gd name="connsiteX101" fmla="*/ 2036 w 10000"/>
                <a:gd name="connsiteY101" fmla="*/ 5154 h 10000"/>
                <a:gd name="connsiteX102" fmla="*/ 2054 w 10000"/>
                <a:gd name="connsiteY102" fmla="*/ 5641 h 10000"/>
                <a:gd name="connsiteX103" fmla="*/ 2072 w 10000"/>
                <a:gd name="connsiteY103" fmla="*/ 5795 h 10000"/>
                <a:gd name="connsiteX104" fmla="*/ 2091 w 10000"/>
                <a:gd name="connsiteY104" fmla="*/ 5731 h 10000"/>
                <a:gd name="connsiteX105" fmla="*/ 2109 w 10000"/>
                <a:gd name="connsiteY105" fmla="*/ 5346 h 10000"/>
                <a:gd name="connsiteX106" fmla="*/ 2134 w 10000"/>
                <a:gd name="connsiteY106" fmla="*/ 4910 h 10000"/>
                <a:gd name="connsiteX107" fmla="*/ 2152 w 10000"/>
                <a:gd name="connsiteY107" fmla="*/ 4615 h 10000"/>
                <a:gd name="connsiteX108" fmla="*/ 2170 w 10000"/>
                <a:gd name="connsiteY108" fmla="*/ 4462 h 10000"/>
                <a:gd name="connsiteX109" fmla="*/ 2195 w 10000"/>
                <a:gd name="connsiteY109" fmla="*/ 4423 h 10000"/>
                <a:gd name="connsiteX110" fmla="*/ 2214 w 10000"/>
                <a:gd name="connsiteY110" fmla="*/ 4397 h 10000"/>
                <a:gd name="connsiteX111" fmla="*/ 2232 w 10000"/>
                <a:gd name="connsiteY111" fmla="*/ 4179 h 10000"/>
                <a:gd name="connsiteX112" fmla="*/ 2250 w 10000"/>
                <a:gd name="connsiteY112" fmla="*/ 3731 h 10000"/>
                <a:gd name="connsiteX113" fmla="*/ 2268 w 10000"/>
                <a:gd name="connsiteY113" fmla="*/ 3000 h 10000"/>
                <a:gd name="connsiteX114" fmla="*/ 2297 w 10000"/>
                <a:gd name="connsiteY114" fmla="*/ 2513 h 10000"/>
                <a:gd name="connsiteX115" fmla="*/ 2315 w 10000"/>
                <a:gd name="connsiteY115" fmla="*/ 3026 h 10000"/>
                <a:gd name="connsiteX116" fmla="*/ 2333 w 10000"/>
                <a:gd name="connsiteY116" fmla="*/ 4590 h 10000"/>
                <a:gd name="connsiteX117" fmla="*/ 2351 w 10000"/>
                <a:gd name="connsiteY117" fmla="*/ 6397 h 10000"/>
                <a:gd name="connsiteX118" fmla="*/ 2369 w 10000"/>
                <a:gd name="connsiteY118" fmla="*/ 7192 h 10000"/>
                <a:gd name="connsiteX119" fmla="*/ 2395 w 10000"/>
                <a:gd name="connsiteY119" fmla="*/ 6910 h 10000"/>
                <a:gd name="connsiteX120" fmla="*/ 2413 w 10000"/>
                <a:gd name="connsiteY120" fmla="*/ 6179 h 10000"/>
                <a:gd name="connsiteX121" fmla="*/ 2431 w 10000"/>
                <a:gd name="connsiteY121" fmla="*/ 4936 h 10000"/>
                <a:gd name="connsiteX122" fmla="*/ 2459 w 10000"/>
                <a:gd name="connsiteY122" fmla="*/ 3603 h 10000"/>
                <a:gd name="connsiteX123" fmla="*/ 2474 w 10000"/>
                <a:gd name="connsiteY123" fmla="*/ 2872 h 10000"/>
                <a:gd name="connsiteX124" fmla="*/ 2492 w 10000"/>
                <a:gd name="connsiteY124" fmla="*/ 2231 h 10000"/>
                <a:gd name="connsiteX125" fmla="*/ 2511 w 10000"/>
                <a:gd name="connsiteY125" fmla="*/ 3064 h 10000"/>
                <a:gd name="connsiteX126" fmla="*/ 2529 w 10000"/>
                <a:gd name="connsiteY126" fmla="*/ 5577 h 10000"/>
                <a:gd name="connsiteX127" fmla="*/ 2558 w 10000"/>
                <a:gd name="connsiteY127" fmla="*/ 7359 h 10000"/>
                <a:gd name="connsiteX128" fmla="*/ 2576 w 10000"/>
                <a:gd name="connsiteY128" fmla="*/ 7128 h 10000"/>
                <a:gd name="connsiteX129" fmla="*/ 2601 w 10000"/>
                <a:gd name="connsiteY129" fmla="*/ 6372 h 10000"/>
                <a:gd name="connsiteX130" fmla="*/ 2620 w 10000"/>
                <a:gd name="connsiteY130" fmla="*/ 5538 h 10000"/>
                <a:gd name="connsiteX131" fmla="*/ 2638 w 10000"/>
                <a:gd name="connsiteY131" fmla="*/ 4654 h 10000"/>
                <a:gd name="connsiteX132" fmla="*/ 2656 w 10000"/>
                <a:gd name="connsiteY132" fmla="*/ 3987 h 10000"/>
                <a:gd name="connsiteX133" fmla="*/ 2674 w 10000"/>
                <a:gd name="connsiteY133" fmla="*/ 3410 h 10000"/>
                <a:gd name="connsiteX134" fmla="*/ 2692 w 10000"/>
                <a:gd name="connsiteY134" fmla="*/ 3885 h 10000"/>
                <a:gd name="connsiteX135" fmla="*/ 2710 w 10000"/>
                <a:gd name="connsiteY135" fmla="*/ 5987 h 10000"/>
                <a:gd name="connsiteX136" fmla="*/ 2739 w 10000"/>
                <a:gd name="connsiteY136" fmla="*/ 7679 h 10000"/>
                <a:gd name="connsiteX137" fmla="*/ 2754 w 10000"/>
                <a:gd name="connsiteY137" fmla="*/ 7641 h 10000"/>
                <a:gd name="connsiteX138" fmla="*/ 2772 w 10000"/>
                <a:gd name="connsiteY138" fmla="*/ 7103 h 10000"/>
                <a:gd name="connsiteX139" fmla="*/ 2790 w 10000"/>
                <a:gd name="connsiteY139" fmla="*/ 6500 h 10000"/>
                <a:gd name="connsiteX140" fmla="*/ 2819 w 10000"/>
                <a:gd name="connsiteY140" fmla="*/ 5962 h 10000"/>
                <a:gd name="connsiteX141" fmla="*/ 2837 w 10000"/>
                <a:gd name="connsiteY141" fmla="*/ 5321 h 10000"/>
                <a:gd name="connsiteX142" fmla="*/ 2855 w 10000"/>
                <a:gd name="connsiteY142" fmla="*/ 4744 h 10000"/>
                <a:gd name="connsiteX143" fmla="*/ 2880 w 10000"/>
                <a:gd name="connsiteY143" fmla="*/ 4051 h 10000"/>
                <a:gd name="connsiteX144" fmla="*/ 2898 w 10000"/>
                <a:gd name="connsiteY144" fmla="*/ 3372 h 10000"/>
                <a:gd name="connsiteX145" fmla="*/ 2916 w 10000"/>
                <a:gd name="connsiteY145" fmla="*/ 3667 h 10000"/>
                <a:gd name="connsiteX146" fmla="*/ 2934 w 10000"/>
                <a:gd name="connsiteY146" fmla="*/ 4295 h 10000"/>
                <a:gd name="connsiteX147" fmla="*/ 2952 w 10000"/>
                <a:gd name="connsiteY147" fmla="*/ 4808 h 10000"/>
                <a:gd name="connsiteX148" fmla="*/ 2970 w 10000"/>
                <a:gd name="connsiteY148" fmla="*/ 5667 h 10000"/>
                <a:gd name="connsiteX149" fmla="*/ 2999 w 10000"/>
                <a:gd name="connsiteY149" fmla="*/ 6205 h 10000"/>
                <a:gd name="connsiteX150" fmla="*/ 3018 w 10000"/>
                <a:gd name="connsiteY150" fmla="*/ 6141 h 10000"/>
                <a:gd name="connsiteX151" fmla="*/ 3032 w 10000"/>
                <a:gd name="connsiteY151" fmla="*/ 5705 h 10000"/>
                <a:gd name="connsiteX152" fmla="*/ 3062 w 10000"/>
                <a:gd name="connsiteY152" fmla="*/ 5154 h 10000"/>
                <a:gd name="connsiteX153" fmla="*/ 3080 w 10000"/>
                <a:gd name="connsiteY153" fmla="*/ 4526 h 10000"/>
                <a:gd name="connsiteX154" fmla="*/ 3098 w 10000"/>
                <a:gd name="connsiteY154" fmla="*/ 4590 h 10000"/>
                <a:gd name="connsiteX155" fmla="*/ 3116 w 10000"/>
                <a:gd name="connsiteY155" fmla="*/ 5321 h 10000"/>
                <a:gd name="connsiteX156" fmla="*/ 3142 w 10000"/>
                <a:gd name="connsiteY156" fmla="*/ 5962 h 10000"/>
                <a:gd name="connsiteX157" fmla="*/ 3160 w 10000"/>
                <a:gd name="connsiteY157" fmla="*/ 5859 h 10000"/>
                <a:gd name="connsiteX158" fmla="*/ 3178 w 10000"/>
                <a:gd name="connsiteY158" fmla="*/ 5064 h 10000"/>
                <a:gd name="connsiteX159" fmla="*/ 3196 w 10000"/>
                <a:gd name="connsiteY159" fmla="*/ 4359 h 10000"/>
                <a:gd name="connsiteX160" fmla="*/ 3225 w 10000"/>
                <a:gd name="connsiteY160" fmla="*/ 4013 h 10000"/>
                <a:gd name="connsiteX161" fmla="*/ 3243 w 10000"/>
                <a:gd name="connsiteY161" fmla="*/ 4333 h 10000"/>
                <a:gd name="connsiteX162" fmla="*/ 3261 w 10000"/>
                <a:gd name="connsiteY162" fmla="*/ 4936 h 10000"/>
                <a:gd name="connsiteX163" fmla="*/ 3279 w 10000"/>
                <a:gd name="connsiteY163" fmla="*/ 5603 h 10000"/>
                <a:gd name="connsiteX164" fmla="*/ 3297 w 10000"/>
                <a:gd name="connsiteY164" fmla="*/ 5705 h 10000"/>
                <a:gd name="connsiteX165" fmla="*/ 3322 w 10000"/>
                <a:gd name="connsiteY165" fmla="*/ 5449 h 10000"/>
                <a:gd name="connsiteX166" fmla="*/ 3340 w 10000"/>
                <a:gd name="connsiteY166" fmla="*/ 5103 h 10000"/>
                <a:gd name="connsiteX167" fmla="*/ 3358 w 10000"/>
                <a:gd name="connsiteY167" fmla="*/ 4359 h 10000"/>
                <a:gd name="connsiteX168" fmla="*/ 3376 w 10000"/>
                <a:gd name="connsiteY168" fmla="*/ 3731 h 10000"/>
                <a:gd name="connsiteX169" fmla="*/ 3394 w 10000"/>
                <a:gd name="connsiteY169" fmla="*/ 3923 h 10000"/>
                <a:gd name="connsiteX170" fmla="*/ 3420 w 10000"/>
                <a:gd name="connsiteY170" fmla="*/ 3500 h 10000"/>
                <a:gd name="connsiteX171" fmla="*/ 3439 w 10000"/>
                <a:gd name="connsiteY171" fmla="*/ 2615 h 10000"/>
                <a:gd name="connsiteX172" fmla="*/ 3467 w 10000"/>
                <a:gd name="connsiteY172" fmla="*/ 897 h 10000"/>
                <a:gd name="connsiteX173" fmla="*/ 3485 w 10000"/>
                <a:gd name="connsiteY173" fmla="*/ 1154 h 10000"/>
                <a:gd name="connsiteX174" fmla="*/ 3503 w 10000"/>
                <a:gd name="connsiteY174" fmla="*/ 3987 h 10000"/>
                <a:gd name="connsiteX175" fmla="*/ 3521 w 10000"/>
                <a:gd name="connsiteY175" fmla="*/ 7577 h 10000"/>
                <a:gd name="connsiteX176" fmla="*/ 3540 w 10000"/>
                <a:gd name="connsiteY176" fmla="*/ 9423 h 10000"/>
                <a:gd name="connsiteX177" fmla="*/ 3558 w 10000"/>
                <a:gd name="connsiteY177" fmla="*/ 9167 h 10000"/>
                <a:gd name="connsiteX178" fmla="*/ 3576 w 10000"/>
                <a:gd name="connsiteY178" fmla="*/ 7872 h 10000"/>
                <a:gd name="connsiteX179" fmla="*/ 3601 w 10000"/>
                <a:gd name="connsiteY179" fmla="*/ 6782 h 10000"/>
                <a:gd name="connsiteX180" fmla="*/ 3620 w 10000"/>
                <a:gd name="connsiteY180" fmla="*/ 5897 h 10000"/>
                <a:gd name="connsiteX181" fmla="*/ 3645 w 10000"/>
                <a:gd name="connsiteY181" fmla="*/ 5410 h 10000"/>
                <a:gd name="connsiteX182" fmla="*/ 3663 w 10000"/>
                <a:gd name="connsiteY182" fmla="*/ 5282 h 10000"/>
                <a:gd name="connsiteX183" fmla="*/ 3681 w 10000"/>
                <a:gd name="connsiteY183" fmla="*/ 5346 h 10000"/>
                <a:gd name="connsiteX184" fmla="*/ 3699 w 10000"/>
                <a:gd name="connsiteY184" fmla="*/ 5038 h 10000"/>
                <a:gd name="connsiteX185" fmla="*/ 3717 w 10000"/>
                <a:gd name="connsiteY185" fmla="*/ 4872 h 10000"/>
                <a:gd name="connsiteX186" fmla="*/ 3746 w 10000"/>
                <a:gd name="connsiteY186" fmla="*/ 4718 h 10000"/>
                <a:gd name="connsiteX187" fmla="*/ 3764 w 10000"/>
                <a:gd name="connsiteY187" fmla="*/ 4936 h 10000"/>
                <a:gd name="connsiteX188" fmla="*/ 3782 w 10000"/>
                <a:gd name="connsiteY188" fmla="*/ 5103 h 10000"/>
                <a:gd name="connsiteX189" fmla="*/ 3800 w 10000"/>
                <a:gd name="connsiteY189" fmla="*/ 5474 h 10000"/>
                <a:gd name="connsiteX190" fmla="*/ 3827 w 10000"/>
                <a:gd name="connsiteY190" fmla="*/ 5410 h 10000"/>
                <a:gd name="connsiteX191" fmla="*/ 3845 w 10000"/>
                <a:gd name="connsiteY191" fmla="*/ 5218 h 10000"/>
                <a:gd name="connsiteX192" fmla="*/ 3863 w 10000"/>
                <a:gd name="connsiteY192" fmla="*/ 5000 h 10000"/>
                <a:gd name="connsiteX193" fmla="*/ 3881 w 10000"/>
                <a:gd name="connsiteY193" fmla="*/ 4872 h 10000"/>
                <a:gd name="connsiteX194" fmla="*/ 3899 w 10000"/>
                <a:gd name="connsiteY194" fmla="*/ 4744 h 10000"/>
                <a:gd name="connsiteX195" fmla="*/ 3924 w 10000"/>
                <a:gd name="connsiteY195" fmla="*/ 4808 h 10000"/>
                <a:gd name="connsiteX196" fmla="*/ 3942 w 10000"/>
                <a:gd name="connsiteY196" fmla="*/ 4782 h 10000"/>
                <a:gd name="connsiteX197" fmla="*/ 3960 w 10000"/>
                <a:gd name="connsiteY197" fmla="*/ 4590 h 10000"/>
                <a:gd name="connsiteX198" fmla="*/ 3978 w 10000"/>
                <a:gd name="connsiteY198" fmla="*/ 4654 h 10000"/>
                <a:gd name="connsiteX199" fmla="*/ 4007 w 10000"/>
                <a:gd name="connsiteY199" fmla="*/ 4782 h 10000"/>
                <a:gd name="connsiteX200" fmla="*/ 4025 w 10000"/>
                <a:gd name="connsiteY200" fmla="*/ 4872 h 10000"/>
                <a:gd name="connsiteX201" fmla="*/ 4043 w 10000"/>
                <a:gd name="connsiteY201" fmla="*/ 4179 h 10000"/>
                <a:gd name="connsiteX202" fmla="*/ 4068 w 10000"/>
                <a:gd name="connsiteY202" fmla="*/ 2423 h 10000"/>
                <a:gd name="connsiteX203" fmla="*/ 4086 w 10000"/>
                <a:gd name="connsiteY203" fmla="*/ 923 h 10000"/>
                <a:gd name="connsiteX204" fmla="*/ 4104 w 10000"/>
                <a:gd name="connsiteY204" fmla="*/ 0 h 10000"/>
                <a:gd name="connsiteX205" fmla="*/ 4122 w 10000"/>
                <a:gd name="connsiteY205" fmla="*/ 1051 h 10000"/>
                <a:gd name="connsiteX206" fmla="*/ 4140 w 10000"/>
                <a:gd name="connsiteY206" fmla="*/ 4487 h 10000"/>
                <a:gd name="connsiteX207" fmla="*/ 4158 w 10000"/>
                <a:gd name="connsiteY207" fmla="*/ 7705 h 10000"/>
                <a:gd name="connsiteX208" fmla="*/ 4185 w 10000"/>
                <a:gd name="connsiteY208" fmla="*/ 9397 h 10000"/>
                <a:gd name="connsiteX209" fmla="*/ 4203 w 10000"/>
                <a:gd name="connsiteY209" fmla="*/ 9397 h 10000"/>
                <a:gd name="connsiteX210" fmla="*/ 4222 w 10000"/>
                <a:gd name="connsiteY210" fmla="*/ 8436 h 10000"/>
                <a:gd name="connsiteX211" fmla="*/ 4251 w 10000"/>
                <a:gd name="connsiteY211" fmla="*/ 7679 h 10000"/>
                <a:gd name="connsiteX212" fmla="*/ 4269 w 10000"/>
                <a:gd name="connsiteY212" fmla="*/ 7231 h 10000"/>
                <a:gd name="connsiteX213" fmla="*/ 4287 w 10000"/>
                <a:gd name="connsiteY213" fmla="*/ 6436 h 10000"/>
                <a:gd name="connsiteX214" fmla="*/ 4305 w 10000"/>
                <a:gd name="connsiteY214" fmla="*/ 5538 h 10000"/>
                <a:gd name="connsiteX215" fmla="*/ 4323 w 10000"/>
                <a:gd name="connsiteY215" fmla="*/ 4872 h 10000"/>
                <a:gd name="connsiteX216" fmla="*/ 4348 w 10000"/>
                <a:gd name="connsiteY216" fmla="*/ 4423 h 10000"/>
                <a:gd name="connsiteX217" fmla="*/ 4366 w 10000"/>
                <a:gd name="connsiteY217" fmla="*/ 4462 h 10000"/>
                <a:gd name="connsiteX218" fmla="*/ 4384 w 10000"/>
                <a:gd name="connsiteY218" fmla="*/ 3885 h 10000"/>
                <a:gd name="connsiteX219" fmla="*/ 4402 w 10000"/>
                <a:gd name="connsiteY219" fmla="*/ 2744 h 10000"/>
                <a:gd name="connsiteX220" fmla="*/ 4420 w 10000"/>
                <a:gd name="connsiteY220" fmla="*/ 1949 h 10000"/>
                <a:gd name="connsiteX221" fmla="*/ 4445 w 10000"/>
                <a:gd name="connsiteY221" fmla="*/ 2897 h 10000"/>
                <a:gd name="connsiteX222" fmla="*/ 4463 w 10000"/>
                <a:gd name="connsiteY222" fmla="*/ 5833 h 10000"/>
                <a:gd name="connsiteX223" fmla="*/ 4492 w 10000"/>
                <a:gd name="connsiteY223" fmla="*/ 8000 h 10000"/>
                <a:gd name="connsiteX224" fmla="*/ 4510 w 10000"/>
                <a:gd name="connsiteY224" fmla="*/ 8090 h 10000"/>
                <a:gd name="connsiteX225" fmla="*/ 4528 w 10000"/>
                <a:gd name="connsiteY225" fmla="*/ 7103 h 10000"/>
                <a:gd name="connsiteX226" fmla="*/ 4546 w 10000"/>
                <a:gd name="connsiteY226" fmla="*/ 6205 h 10000"/>
                <a:gd name="connsiteX227" fmla="*/ 4564 w 10000"/>
                <a:gd name="connsiteY227" fmla="*/ 5641 h 10000"/>
                <a:gd name="connsiteX228" fmla="*/ 4582 w 10000"/>
                <a:gd name="connsiteY228" fmla="*/ 5321 h 10000"/>
                <a:gd name="connsiteX229" fmla="*/ 4609 w 10000"/>
                <a:gd name="connsiteY229" fmla="*/ 5154 h 10000"/>
                <a:gd name="connsiteX230" fmla="*/ 4627 w 10000"/>
                <a:gd name="connsiteY230" fmla="*/ 4872 h 10000"/>
                <a:gd name="connsiteX231" fmla="*/ 4645 w 10000"/>
                <a:gd name="connsiteY231" fmla="*/ 4526 h 10000"/>
                <a:gd name="connsiteX232" fmla="*/ 4674 w 10000"/>
                <a:gd name="connsiteY232" fmla="*/ 4333 h 10000"/>
                <a:gd name="connsiteX233" fmla="*/ 4692 w 10000"/>
                <a:gd name="connsiteY233" fmla="*/ 4115 h 10000"/>
                <a:gd name="connsiteX234" fmla="*/ 4706 w 10000"/>
                <a:gd name="connsiteY234" fmla="*/ 3859 h 10000"/>
                <a:gd name="connsiteX235" fmla="*/ 4725 w 10000"/>
                <a:gd name="connsiteY235" fmla="*/ 3692 h 10000"/>
                <a:gd name="connsiteX236" fmla="*/ 4743 w 10000"/>
                <a:gd name="connsiteY236" fmla="*/ 3603 h 10000"/>
                <a:gd name="connsiteX237" fmla="*/ 4772 w 10000"/>
                <a:gd name="connsiteY237" fmla="*/ 3821 h 10000"/>
                <a:gd name="connsiteX238" fmla="*/ 4790 w 10000"/>
                <a:gd name="connsiteY238" fmla="*/ 4590 h 10000"/>
                <a:gd name="connsiteX239" fmla="*/ 4808 w 10000"/>
                <a:gd name="connsiteY239" fmla="*/ 5103 h 10000"/>
                <a:gd name="connsiteX240" fmla="*/ 4826 w 10000"/>
                <a:gd name="connsiteY240" fmla="*/ 5346 h 10000"/>
                <a:gd name="connsiteX241" fmla="*/ 4851 w 10000"/>
                <a:gd name="connsiteY241" fmla="*/ 5474 h 10000"/>
                <a:gd name="connsiteX242" fmla="*/ 4869 w 10000"/>
                <a:gd name="connsiteY242" fmla="*/ 5538 h 10000"/>
                <a:gd name="connsiteX243" fmla="*/ 4888 w 10000"/>
                <a:gd name="connsiteY243" fmla="*/ 5513 h 10000"/>
                <a:gd name="connsiteX244" fmla="*/ 4906 w 10000"/>
                <a:gd name="connsiteY244" fmla="*/ 5218 h 10000"/>
                <a:gd name="connsiteX245" fmla="*/ 4934 w 10000"/>
                <a:gd name="connsiteY245" fmla="*/ 4744 h 10000"/>
                <a:gd name="connsiteX246" fmla="*/ 4952 w 10000"/>
                <a:gd name="connsiteY246" fmla="*/ 4397 h 10000"/>
                <a:gd name="connsiteX247" fmla="*/ 4970 w 10000"/>
                <a:gd name="connsiteY247" fmla="*/ 3821 h 10000"/>
                <a:gd name="connsiteX248" fmla="*/ 4985 w 10000"/>
                <a:gd name="connsiteY248" fmla="*/ 3372 h 10000"/>
                <a:gd name="connsiteX249" fmla="*/ 5003 w 10000"/>
                <a:gd name="connsiteY249" fmla="*/ 3372 h 10000"/>
                <a:gd name="connsiteX250" fmla="*/ 5022 w 10000"/>
                <a:gd name="connsiteY250" fmla="*/ 3795 h 10000"/>
                <a:gd name="connsiteX251" fmla="*/ 5051 w 10000"/>
                <a:gd name="connsiteY251" fmla="*/ 5192 h 10000"/>
                <a:gd name="connsiteX252" fmla="*/ 5076 w 10000"/>
                <a:gd name="connsiteY252" fmla="*/ 6436 h 10000"/>
                <a:gd name="connsiteX253" fmla="*/ 5094 w 10000"/>
                <a:gd name="connsiteY253" fmla="*/ 7321 h 10000"/>
                <a:gd name="connsiteX254" fmla="*/ 5112 w 10000"/>
                <a:gd name="connsiteY254" fmla="*/ 7359 h 10000"/>
                <a:gd name="connsiteX255" fmla="*/ 5130 w 10000"/>
                <a:gd name="connsiteY255" fmla="*/ 6846 h 10000"/>
                <a:gd name="connsiteX256" fmla="*/ 5148 w 10000"/>
                <a:gd name="connsiteY256" fmla="*/ 6179 h 10000"/>
                <a:gd name="connsiteX257" fmla="*/ 5166 w 10000"/>
                <a:gd name="connsiteY257" fmla="*/ 5897 h 10000"/>
                <a:gd name="connsiteX258" fmla="*/ 5184 w 10000"/>
                <a:gd name="connsiteY258" fmla="*/ 5538 h 10000"/>
                <a:gd name="connsiteX259" fmla="*/ 5213 w 10000"/>
                <a:gd name="connsiteY259" fmla="*/ 4590 h 10000"/>
                <a:gd name="connsiteX260" fmla="*/ 5231 w 10000"/>
                <a:gd name="connsiteY260" fmla="*/ 3064 h 10000"/>
                <a:gd name="connsiteX261" fmla="*/ 5249 w 10000"/>
                <a:gd name="connsiteY261" fmla="*/ 2615 h 10000"/>
                <a:gd name="connsiteX262" fmla="*/ 5275 w 10000"/>
                <a:gd name="connsiteY262" fmla="*/ 3474 h 10000"/>
                <a:gd name="connsiteX263" fmla="*/ 5294 w 10000"/>
                <a:gd name="connsiteY263" fmla="*/ 4359 h 10000"/>
                <a:gd name="connsiteX264" fmla="*/ 5312 w 10000"/>
                <a:gd name="connsiteY264" fmla="*/ 5321 h 10000"/>
                <a:gd name="connsiteX265" fmla="*/ 5330 w 10000"/>
                <a:gd name="connsiteY265" fmla="*/ 7013 h 10000"/>
                <a:gd name="connsiteX266" fmla="*/ 5355 w 10000"/>
                <a:gd name="connsiteY266" fmla="*/ 8179 h 10000"/>
                <a:gd name="connsiteX267" fmla="*/ 5373 w 10000"/>
                <a:gd name="connsiteY267" fmla="*/ 8115 h 10000"/>
                <a:gd name="connsiteX268" fmla="*/ 5391 w 10000"/>
                <a:gd name="connsiteY268" fmla="*/ 7256 h 10000"/>
                <a:gd name="connsiteX269" fmla="*/ 5409 w 10000"/>
                <a:gd name="connsiteY269" fmla="*/ 6269 h 10000"/>
                <a:gd name="connsiteX270" fmla="*/ 5428 w 10000"/>
                <a:gd name="connsiteY270" fmla="*/ 5410 h 10000"/>
                <a:gd name="connsiteX271" fmla="*/ 5446 w 10000"/>
                <a:gd name="connsiteY271" fmla="*/ 4974 h 10000"/>
                <a:gd name="connsiteX272" fmla="*/ 5475 w 10000"/>
                <a:gd name="connsiteY272" fmla="*/ 4551 h 10000"/>
                <a:gd name="connsiteX273" fmla="*/ 5493 w 10000"/>
                <a:gd name="connsiteY273" fmla="*/ 4231 h 10000"/>
                <a:gd name="connsiteX274" fmla="*/ 5511 w 10000"/>
                <a:gd name="connsiteY274" fmla="*/ 3885 h 10000"/>
                <a:gd name="connsiteX275" fmla="*/ 5536 w 10000"/>
                <a:gd name="connsiteY275" fmla="*/ 3667 h 10000"/>
                <a:gd name="connsiteX276" fmla="*/ 5554 w 10000"/>
                <a:gd name="connsiteY276" fmla="*/ 3218 h 10000"/>
                <a:gd name="connsiteX277" fmla="*/ 5572 w 10000"/>
                <a:gd name="connsiteY277" fmla="*/ 3192 h 10000"/>
                <a:gd name="connsiteX278" fmla="*/ 5590 w 10000"/>
                <a:gd name="connsiteY278" fmla="*/ 3731 h 10000"/>
                <a:gd name="connsiteX279" fmla="*/ 5616 w 10000"/>
                <a:gd name="connsiteY279" fmla="*/ 4615 h 10000"/>
                <a:gd name="connsiteX280" fmla="*/ 5634 w 10000"/>
                <a:gd name="connsiteY280" fmla="*/ 5321 h 10000"/>
                <a:gd name="connsiteX281" fmla="*/ 5652 w 10000"/>
                <a:gd name="connsiteY281" fmla="*/ 5731 h 10000"/>
                <a:gd name="connsiteX282" fmla="*/ 5681 w 10000"/>
                <a:gd name="connsiteY282" fmla="*/ 6090 h 10000"/>
                <a:gd name="connsiteX283" fmla="*/ 5699 w 10000"/>
                <a:gd name="connsiteY283" fmla="*/ 6026 h 10000"/>
                <a:gd name="connsiteX284" fmla="*/ 5717 w 10000"/>
                <a:gd name="connsiteY284" fmla="*/ 5321 h 10000"/>
                <a:gd name="connsiteX285" fmla="*/ 5735 w 10000"/>
                <a:gd name="connsiteY285" fmla="*/ 4397 h 10000"/>
                <a:gd name="connsiteX286" fmla="*/ 5753 w 10000"/>
                <a:gd name="connsiteY286" fmla="*/ 4077 h 10000"/>
                <a:gd name="connsiteX287" fmla="*/ 5771 w 10000"/>
                <a:gd name="connsiteY287" fmla="*/ 4051 h 10000"/>
                <a:gd name="connsiteX288" fmla="*/ 5796 w 10000"/>
                <a:gd name="connsiteY288" fmla="*/ 4974 h 10000"/>
                <a:gd name="connsiteX289" fmla="*/ 5815 w 10000"/>
                <a:gd name="connsiteY289" fmla="*/ 5897 h 10000"/>
                <a:gd name="connsiteX290" fmla="*/ 5834 w 10000"/>
                <a:gd name="connsiteY290" fmla="*/ 5795 h 10000"/>
                <a:gd name="connsiteX291" fmla="*/ 5852 w 10000"/>
                <a:gd name="connsiteY291" fmla="*/ 5321 h 10000"/>
                <a:gd name="connsiteX292" fmla="*/ 5877 w 10000"/>
                <a:gd name="connsiteY292" fmla="*/ 5064 h 10000"/>
                <a:gd name="connsiteX293" fmla="*/ 5895 w 10000"/>
                <a:gd name="connsiteY293" fmla="*/ 5321 h 10000"/>
                <a:gd name="connsiteX294" fmla="*/ 5913 w 10000"/>
                <a:gd name="connsiteY294" fmla="*/ 5154 h 10000"/>
                <a:gd name="connsiteX295" fmla="*/ 5931 w 10000"/>
                <a:gd name="connsiteY295" fmla="*/ 4936 h 10000"/>
                <a:gd name="connsiteX296" fmla="*/ 5960 w 10000"/>
                <a:gd name="connsiteY296" fmla="*/ 4462 h 10000"/>
                <a:gd name="connsiteX297" fmla="*/ 6094 w 10000"/>
                <a:gd name="connsiteY297" fmla="*/ 4846 h 10000"/>
                <a:gd name="connsiteX298" fmla="*/ 6119 w 10000"/>
                <a:gd name="connsiteY298" fmla="*/ 4487 h 10000"/>
                <a:gd name="connsiteX299" fmla="*/ 6221 w 10000"/>
                <a:gd name="connsiteY299" fmla="*/ 4013 h 10000"/>
                <a:gd name="connsiteX300" fmla="*/ 6239 w 10000"/>
                <a:gd name="connsiteY300" fmla="*/ 3064 h 10000"/>
                <a:gd name="connsiteX301" fmla="*/ 6300 w 10000"/>
                <a:gd name="connsiteY301" fmla="*/ 5923 h 10000"/>
                <a:gd name="connsiteX302" fmla="*/ 6318 w 10000"/>
                <a:gd name="connsiteY302" fmla="*/ 7321 h 10000"/>
                <a:gd name="connsiteX303" fmla="*/ 6337 w 10000"/>
                <a:gd name="connsiteY303" fmla="*/ 7641 h 10000"/>
                <a:gd name="connsiteX304" fmla="*/ 6355 w 10000"/>
                <a:gd name="connsiteY304" fmla="*/ 7359 h 10000"/>
                <a:gd name="connsiteX305" fmla="*/ 6373 w 10000"/>
                <a:gd name="connsiteY305" fmla="*/ 5833 h 10000"/>
                <a:gd name="connsiteX306" fmla="*/ 6482 w 10000"/>
                <a:gd name="connsiteY306" fmla="*/ 6436 h 10000"/>
                <a:gd name="connsiteX307" fmla="*/ 6500 w 10000"/>
                <a:gd name="connsiteY307" fmla="*/ 8628 h 10000"/>
                <a:gd name="connsiteX308" fmla="*/ 6518 w 10000"/>
                <a:gd name="connsiteY308" fmla="*/ 9077 h 10000"/>
                <a:gd name="connsiteX309" fmla="*/ 6543 w 10000"/>
                <a:gd name="connsiteY309" fmla="*/ 8603 h 10000"/>
                <a:gd name="connsiteX310" fmla="*/ 6561 w 10000"/>
                <a:gd name="connsiteY310" fmla="*/ 7679 h 10000"/>
                <a:gd name="connsiteX311" fmla="*/ 6579 w 10000"/>
                <a:gd name="connsiteY311" fmla="*/ 6846 h 10000"/>
                <a:gd name="connsiteX312" fmla="*/ 6597 w 10000"/>
                <a:gd name="connsiteY312" fmla="*/ 6090 h 10000"/>
                <a:gd name="connsiteX313" fmla="*/ 6616 w 10000"/>
                <a:gd name="connsiteY313" fmla="*/ 5128 h 10000"/>
                <a:gd name="connsiteX314" fmla="*/ 6634 w 10000"/>
                <a:gd name="connsiteY314" fmla="*/ 4013 h 10000"/>
                <a:gd name="connsiteX315" fmla="*/ 6985 w 10000"/>
                <a:gd name="connsiteY315" fmla="*/ 5513 h 10000"/>
                <a:gd name="connsiteX316" fmla="*/ 7003 w 10000"/>
                <a:gd name="connsiteY316" fmla="*/ 6051 h 10000"/>
                <a:gd name="connsiteX317" fmla="*/ 7022 w 10000"/>
                <a:gd name="connsiteY317" fmla="*/ 5897 h 10000"/>
                <a:gd name="connsiteX318" fmla="*/ 7040 w 10000"/>
                <a:gd name="connsiteY318" fmla="*/ 5577 h 10000"/>
                <a:gd name="connsiteX319" fmla="*/ 7058 w 10000"/>
                <a:gd name="connsiteY319" fmla="*/ 5321 h 10000"/>
                <a:gd name="connsiteX320" fmla="*/ 7084 w 10000"/>
                <a:gd name="connsiteY320" fmla="*/ 4936 h 10000"/>
                <a:gd name="connsiteX321" fmla="*/ 7102 w 10000"/>
                <a:gd name="connsiteY321" fmla="*/ 4654 h 10000"/>
                <a:gd name="connsiteX322" fmla="*/ 7120 w 10000"/>
                <a:gd name="connsiteY322" fmla="*/ 4526 h 10000"/>
                <a:gd name="connsiteX323" fmla="*/ 7149 w 10000"/>
                <a:gd name="connsiteY323" fmla="*/ 4487 h 10000"/>
                <a:gd name="connsiteX324" fmla="*/ 7167 w 10000"/>
                <a:gd name="connsiteY324" fmla="*/ 4590 h 10000"/>
                <a:gd name="connsiteX325" fmla="*/ 7185 w 10000"/>
                <a:gd name="connsiteY325" fmla="*/ 5218 h 10000"/>
                <a:gd name="connsiteX326" fmla="*/ 7199 w 10000"/>
                <a:gd name="connsiteY326" fmla="*/ 5218 h 10000"/>
                <a:gd name="connsiteX327" fmla="*/ 7217 w 10000"/>
                <a:gd name="connsiteY327" fmla="*/ 4654 h 10000"/>
                <a:gd name="connsiteX328" fmla="*/ 7246 w 10000"/>
                <a:gd name="connsiteY328" fmla="*/ 4423 h 10000"/>
                <a:gd name="connsiteX329" fmla="*/ 7264 w 10000"/>
                <a:gd name="connsiteY329" fmla="*/ 4654 h 10000"/>
                <a:gd name="connsiteX330" fmla="*/ 7282 w 10000"/>
                <a:gd name="connsiteY330" fmla="*/ 5154 h 10000"/>
                <a:gd name="connsiteX331" fmla="*/ 7307 w 10000"/>
                <a:gd name="connsiteY331" fmla="*/ 5731 h 10000"/>
                <a:gd name="connsiteX332" fmla="*/ 7325 w 10000"/>
                <a:gd name="connsiteY332" fmla="*/ 6051 h 10000"/>
                <a:gd name="connsiteX333" fmla="*/ 7343 w 10000"/>
                <a:gd name="connsiteY333" fmla="*/ 5962 h 10000"/>
                <a:gd name="connsiteX334" fmla="*/ 7361 w 10000"/>
                <a:gd name="connsiteY334" fmla="*/ 5897 h 10000"/>
                <a:gd name="connsiteX335" fmla="*/ 7379 w 10000"/>
                <a:gd name="connsiteY335" fmla="*/ 5321 h 10000"/>
                <a:gd name="connsiteX336" fmla="*/ 7398 w 10000"/>
                <a:gd name="connsiteY336" fmla="*/ 4679 h 10000"/>
                <a:gd name="connsiteX337" fmla="*/ 7427 w 10000"/>
                <a:gd name="connsiteY337" fmla="*/ 4115 h 10000"/>
                <a:gd name="connsiteX338" fmla="*/ 7445 w 10000"/>
                <a:gd name="connsiteY338" fmla="*/ 3474 h 10000"/>
                <a:gd name="connsiteX339" fmla="*/ 7463 w 10000"/>
                <a:gd name="connsiteY339" fmla="*/ 3410 h 10000"/>
                <a:gd name="connsiteX340" fmla="*/ 7478 w 10000"/>
                <a:gd name="connsiteY340" fmla="*/ 4808 h 10000"/>
                <a:gd name="connsiteX341" fmla="*/ 7508 w 10000"/>
                <a:gd name="connsiteY341" fmla="*/ 6090 h 10000"/>
                <a:gd name="connsiteX342" fmla="*/ 7526 w 10000"/>
                <a:gd name="connsiteY342" fmla="*/ 5833 h 10000"/>
                <a:gd name="connsiteX343" fmla="*/ 7544 w 10000"/>
                <a:gd name="connsiteY343" fmla="*/ 4359 h 10000"/>
                <a:gd name="connsiteX344" fmla="*/ 7569 w 10000"/>
                <a:gd name="connsiteY344" fmla="*/ 2705 h 10000"/>
                <a:gd name="connsiteX345" fmla="*/ 7587 w 10000"/>
                <a:gd name="connsiteY345" fmla="*/ 1974 h 10000"/>
                <a:gd name="connsiteX346" fmla="*/ 7605 w 10000"/>
                <a:gd name="connsiteY346" fmla="*/ 4013 h 10000"/>
                <a:gd name="connsiteX347" fmla="*/ 7623 w 10000"/>
                <a:gd name="connsiteY347" fmla="*/ 6372 h 10000"/>
                <a:gd name="connsiteX348" fmla="*/ 7641 w 10000"/>
                <a:gd name="connsiteY348" fmla="*/ 7808 h 10000"/>
                <a:gd name="connsiteX349" fmla="*/ 7659 w 10000"/>
                <a:gd name="connsiteY349" fmla="*/ 7577 h 10000"/>
                <a:gd name="connsiteX350" fmla="*/ 7688 w 10000"/>
                <a:gd name="connsiteY350" fmla="*/ 7295 h 10000"/>
                <a:gd name="connsiteX351" fmla="*/ 7706 w 10000"/>
                <a:gd name="connsiteY351" fmla="*/ 7321 h 10000"/>
                <a:gd name="connsiteX352" fmla="*/ 7724 w 10000"/>
                <a:gd name="connsiteY352" fmla="*/ 7551 h 10000"/>
                <a:gd name="connsiteX353" fmla="*/ 7749 w 10000"/>
                <a:gd name="connsiteY353" fmla="*/ 7679 h 10000"/>
                <a:gd name="connsiteX354" fmla="*/ 7767 w 10000"/>
                <a:gd name="connsiteY354" fmla="*/ 7231 h 10000"/>
                <a:gd name="connsiteX355" fmla="*/ 7786 w 10000"/>
                <a:gd name="connsiteY355" fmla="*/ 6526 h 10000"/>
                <a:gd name="connsiteX356" fmla="*/ 7804 w 10000"/>
                <a:gd name="connsiteY356" fmla="*/ 5859 h 10000"/>
                <a:gd name="connsiteX357" fmla="*/ 7830 w 10000"/>
                <a:gd name="connsiteY357" fmla="*/ 5154 h 10000"/>
                <a:gd name="connsiteX358" fmla="*/ 7848 w 10000"/>
                <a:gd name="connsiteY358" fmla="*/ 4615 h 10000"/>
                <a:gd name="connsiteX359" fmla="*/ 7866 w 10000"/>
                <a:gd name="connsiteY359" fmla="*/ 3949 h 10000"/>
                <a:gd name="connsiteX360" fmla="*/ 7884 w 10000"/>
                <a:gd name="connsiteY360" fmla="*/ 3474 h 10000"/>
                <a:gd name="connsiteX361" fmla="*/ 7902 w 10000"/>
                <a:gd name="connsiteY361" fmla="*/ 2936 h 10000"/>
                <a:gd name="connsiteX362" fmla="*/ 7931 w 10000"/>
                <a:gd name="connsiteY362" fmla="*/ 2808 h 10000"/>
                <a:gd name="connsiteX363" fmla="*/ 7949 w 10000"/>
                <a:gd name="connsiteY363" fmla="*/ 3474 h 10000"/>
                <a:gd name="connsiteX364" fmla="*/ 7967 w 10000"/>
                <a:gd name="connsiteY364" fmla="*/ 4462 h 10000"/>
                <a:gd name="connsiteX365" fmla="*/ 7985 w 10000"/>
                <a:gd name="connsiteY365" fmla="*/ 4590 h 10000"/>
                <a:gd name="connsiteX366" fmla="*/ 8010 w 10000"/>
                <a:gd name="connsiteY366" fmla="*/ 4333 h 10000"/>
                <a:gd name="connsiteX367" fmla="*/ 8028 w 10000"/>
                <a:gd name="connsiteY367" fmla="*/ 4295 h 10000"/>
                <a:gd name="connsiteX368" fmla="*/ 8046 w 10000"/>
                <a:gd name="connsiteY368" fmla="*/ 4205 h 10000"/>
                <a:gd name="connsiteX369" fmla="*/ 8065 w 10000"/>
                <a:gd name="connsiteY369" fmla="*/ 3949 h 10000"/>
                <a:gd name="connsiteX370" fmla="*/ 8083 w 10000"/>
                <a:gd name="connsiteY370" fmla="*/ 4654 h 10000"/>
                <a:gd name="connsiteX371" fmla="*/ 8109 w 10000"/>
                <a:gd name="connsiteY371" fmla="*/ 5282 h 10000"/>
                <a:gd name="connsiteX372" fmla="*/ 8127 w 10000"/>
                <a:gd name="connsiteY372" fmla="*/ 6051 h 10000"/>
                <a:gd name="connsiteX373" fmla="*/ 8155 w 10000"/>
                <a:gd name="connsiteY373" fmla="*/ 6718 h 10000"/>
                <a:gd name="connsiteX374" fmla="*/ 8174 w 10000"/>
                <a:gd name="connsiteY374" fmla="*/ 6821 h 10000"/>
                <a:gd name="connsiteX375" fmla="*/ 8192 w 10000"/>
                <a:gd name="connsiteY375" fmla="*/ 6462 h 10000"/>
                <a:gd name="connsiteX376" fmla="*/ 8210 w 10000"/>
                <a:gd name="connsiteY376" fmla="*/ 5321 h 10000"/>
                <a:gd name="connsiteX377" fmla="*/ 8229 w 10000"/>
                <a:gd name="connsiteY377" fmla="*/ 2769 h 10000"/>
                <a:gd name="connsiteX378" fmla="*/ 8247 w 10000"/>
                <a:gd name="connsiteY378" fmla="*/ 1244 h 10000"/>
                <a:gd name="connsiteX379" fmla="*/ 8265 w 10000"/>
                <a:gd name="connsiteY379" fmla="*/ 962 h 10000"/>
                <a:gd name="connsiteX380" fmla="*/ 8290 w 10000"/>
                <a:gd name="connsiteY380" fmla="*/ 3603 h 10000"/>
                <a:gd name="connsiteX381" fmla="*/ 8308 w 10000"/>
                <a:gd name="connsiteY381" fmla="*/ 6846 h 10000"/>
                <a:gd name="connsiteX382" fmla="*/ 8333 w 10000"/>
                <a:gd name="connsiteY382" fmla="*/ 8282 h 10000"/>
                <a:gd name="connsiteX383" fmla="*/ 8351 w 10000"/>
                <a:gd name="connsiteY383" fmla="*/ 8218 h 10000"/>
                <a:gd name="connsiteX384" fmla="*/ 8369 w 10000"/>
                <a:gd name="connsiteY384" fmla="*/ 7679 h 10000"/>
                <a:gd name="connsiteX385" fmla="*/ 8387 w 10000"/>
                <a:gd name="connsiteY385" fmla="*/ 7038 h 10000"/>
                <a:gd name="connsiteX386" fmla="*/ 8405 w 10000"/>
                <a:gd name="connsiteY386" fmla="*/ 6436 h 10000"/>
                <a:gd name="connsiteX387" fmla="*/ 8434 w 10000"/>
                <a:gd name="connsiteY387" fmla="*/ 6115 h 10000"/>
                <a:gd name="connsiteX388" fmla="*/ 8452 w 10000"/>
                <a:gd name="connsiteY388" fmla="*/ 5833 h 10000"/>
                <a:gd name="connsiteX389" fmla="*/ 8470 w 10000"/>
                <a:gd name="connsiteY389" fmla="*/ 5449 h 10000"/>
                <a:gd name="connsiteX390" fmla="*/ 8488 w 10000"/>
                <a:gd name="connsiteY390" fmla="*/ 4872 h 10000"/>
                <a:gd name="connsiteX391" fmla="*/ 8506 w 10000"/>
                <a:gd name="connsiteY391" fmla="*/ 4333 h 10000"/>
                <a:gd name="connsiteX392" fmla="*/ 8532 w 10000"/>
                <a:gd name="connsiteY392" fmla="*/ 3795 h 10000"/>
                <a:gd name="connsiteX393" fmla="*/ 8550 w 10000"/>
                <a:gd name="connsiteY393" fmla="*/ 3538 h 10000"/>
                <a:gd name="connsiteX394" fmla="*/ 8568 w 10000"/>
                <a:gd name="connsiteY394" fmla="*/ 3244 h 10000"/>
                <a:gd name="connsiteX395" fmla="*/ 8593 w 10000"/>
                <a:gd name="connsiteY395" fmla="*/ 3372 h 10000"/>
                <a:gd name="connsiteX396" fmla="*/ 8612 w 10000"/>
                <a:gd name="connsiteY396" fmla="*/ 3244 h 10000"/>
                <a:gd name="connsiteX397" fmla="*/ 8631 w 10000"/>
                <a:gd name="connsiteY397" fmla="*/ 2513 h 10000"/>
                <a:gd name="connsiteX398" fmla="*/ 8649 w 10000"/>
                <a:gd name="connsiteY398" fmla="*/ 2897 h 10000"/>
                <a:gd name="connsiteX399" fmla="*/ 8667 w 10000"/>
                <a:gd name="connsiteY399" fmla="*/ 5128 h 10000"/>
                <a:gd name="connsiteX400" fmla="*/ 8696 w 10000"/>
                <a:gd name="connsiteY400" fmla="*/ 6846 h 10000"/>
                <a:gd name="connsiteX401" fmla="*/ 8714 w 10000"/>
                <a:gd name="connsiteY401" fmla="*/ 7038 h 10000"/>
                <a:gd name="connsiteX402" fmla="*/ 8732 w 10000"/>
                <a:gd name="connsiteY402" fmla="*/ 6821 h 10000"/>
                <a:gd name="connsiteX403" fmla="*/ 8757 w 10000"/>
                <a:gd name="connsiteY403" fmla="*/ 6051 h 10000"/>
                <a:gd name="connsiteX404" fmla="*/ 8775 w 10000"/>
                <a:gd name="connsiteY404" fmla="*/ 4974 h 10000"/>
                <a:gd name="connsiteX405" fmla="*/ 8793 w 10000"/>
                <a:gd name="connsiteY405" fmla="*/ 3885 h 10000"/>
                <a:gd name="connsiteX406" fmla="*/ 8811 w 10000"/>
                <a:gd name="connsiteY406" fmla="*/ 3795 h 10000"/>
                <a:gd name="connsiteX407" fmla="*/ 8829 w 10000"/>
                <a:gd name="connsiteY407" fmla="*/ 4910 h 10000"/>
                <a:gd name="connsiteX408" fmla="*/ 8848 w 10000"/>
                <a:gd name="connsiteY408" fmla="*/ 6590 h 10000"/>
                <a:gd name="connsiteX409" fmla="*/ 8873 w 10000"/>
                <a:gd name="connsiteY409" fmla="*/ 7705 h 10000"/>
                <a:gd name="connsiteX410" fmla="*/ 8891 w 10000"/>
                <a:gd name="connsiteY410" fmla="*/ 7641 h 10000"/>
                <a:gd name="connsiteX411" fmla="*/ 8909 w 10000"/>
                <a:gd name="connsiteY411" fmla="*/ 6974 h 10000"/>
                <a:gd name="connsiteX412" fmla="*/ 8927 w 10000"/>
                <a:gd name="connsiteY412" fmla="*/ 6244 h 10000"/>
                <a:gd name="connsiteX413" fmla="*/ 8956 w 10000"/>
                <a:gd name="connsiteY413" fmla="*/ 5667 h 10000"/>
                <a:gd name="connsiteX414" fmla="*/ 8974 w 10000"/>
                <a:gd name="connsiteY414" fmla="*/ 5282 h 10000"/>
                <a:gd name="connsiteX415" fmla="*/ 8992 w 10000"/>
                <a:gd name="connsiteY415" fmla="*/ 4782 h 10000"/>
                <a:gd name="connsiteX416" fmla="*/ 9010 w 10000"/>
                <a:gd name="connsiteY416" fmla="*/ 3987 h 10000"/>
                <a:gd name="connsiteX417" fmla="*/ 9036 w 10000"/>
                <a:gd name="connsiteY417" fmla="*/ 3244 h 10000"/>
                <a:gd name="connsiteX418" fmla="*/ 9054 w 10000"/>
                <a:gd name="connsiteY418" fmla="*/ 2872 h 10000"/>
                <a:gd name="connsiteX419" fmla="*/ 9072 w 10000"/>
                <a:gd name="connsiteY419" fmla="*/ 2962 h 10000"/>
                <a:gd name="connsiteX420" fmla="*/ 9090 w 10000"/>
                <a:gd name="connsiteY420" fmla="*/ 3667 h 10000"/>
                <a:gd name="connsiteX421" fmla="*/ 9108 w 10000"/>
                <a:gd name="connsiteY421" fmla="*/ 5321 h 10000"/>
                <a:gd name="connsiteX422" fmla="*/ 9137 w 10000"/>
                <a:gd name="connsiteY422" fmla="*/ 6462 h 10000"/>
                <a:gd name="connsiteX423" fmla="*/ 9152 w 10000"/>
                <a:gd name="connsiteY423" fmla="*/ 6051 h 10000"/>
                <a:gd name="connsiteX424" fmla="*/ 9181 w 10000"/>
                <a:gd name="connsiteY424" fmla="*/ 5103 h 10000"/>
                <a:gd name="connsiteX425" fmla="*/ 9199 w 10000"/>
                <a:gd name="connsiteY425" fmla="*/ 4551 h 10000"/>
                <a:gd name="connsiteX426" fmla="*/ 9217 w 10000"/>
                <a:gd name="connsiteY426" fmla="*/ 4974 h 10000"/>
                <a:gd name="connsiteX427" fmla="*/ 9236 w 10000"/>
                <a:gd name="connsiteY427" fmla="*/ 5897 h 10000"/>
                <a:gd name="connsiteX428" fmla="*/ 9254 w 10000"/>
                <a:gd name="connsiteY428" fmla="*/ 6179 h 10000"/>
                <a:gd name="connsiteX429" fmla="*/ 9272 w 10000"/>
                <a:gd name="connsiteY429" fmla="*/ 5667 h 10000"/>
                <a:gd name="connsiteX430" fmla="*/ 9297 w 10000"/>
                <a:gd name="connsiteY430" fmla="*/ 5154 h 10000"/>
                <a:gd name="connsiteX431" fmla="*/ 9315 w 10000"/>
                <a:gd name="connsiteY431" fmla="*/ 4910 h 10000"/>
                <a:gd name="connsiteX432" fmla="*/ 9333 w 10000"/>
                <a:gd name="connsiteY432" fmla="*/ 4718 h 10000"/>
                <a:gd name="connsiteX433" fmla="*/ 9362 w 10000"/>
                <a:gd name="connsiteY433" fmla="*/ 4462 h 10000"/>
                <a:gd name="connsiteX434" fmla="*/ 9380 w 10000"/>
                <a:gd name="connsiteY434" fmla="*/ 4179 h 10000"/>
                <a:gd name="connsiteX435" fmla="*/ 9398 w 10000"/>
                <a:gd name="connsiteY435" fmla="*/ 4115 h 10000"/>
                <a:gd name="connsiteX436" fmla="*/ 9416 w 10000"/>
                <a:gd name="connsiteY436" fmla="*/ 4141 h 10000"/>
                <a:gd name="connsiteX437" fmla="*/ 9431 w 10000"/>
                <a:gd name="connsiteY437" fmla="*/ 4462 h 10000"/>
                <a:gd name="connsiteX438" fmla="*/ 9460 w 10000"/>
                <a:gd name="connsiteY438" fmla="*/ 4782 h 10000"/>
                <a:gd name="connsiteX439" fmla="*/ 9478 w 10000"/>
                <a:gd name="connsiteY439" fmla="*/ 5410 h 10000"/>
                <a:gd name="connsiteX440" fmla="*/ 9496 w 10000"/>
                <a:gd name="connsiteY440" fmla="*/ 6090 h 10000"/>
                <a:gd name="connsiteX441" fmla="*/ 9514 w 10000"/>
                <a:gd name="connsiteY441" fmla="*/ 6308 h 10000"/>
                <a:gd name="connsiteX442" fmla="*/ 9532 w 10000"/>
                <a:gd name="connsiteY442" fmla="*/ 6026 h 10000"/>
                <a:gd name="connsiteX443" fmla="*/ 9558 w 10000"/>
                <a:gd name="connsiteY443" fmla="*/ 5321 h 10000"/>
                <a:gd name="connsiteX444" fmla="*/ 9576 w 10000"/>
                <a:gd name="connsiteY444" fmla="*/ 4936 h 10000"/>
                <a:gd name="connsiteX445" fmla="*/ 9594 w 10000"/>
                <a:gd name="connsiteY445" fmla="*/ 4782 h 10000"/>
                <a:gd name="connsiteX446" fmla="*/ 9623 w 10000"/>
                <a:gd name="connsiteY446" fmla="*/ 5000 h 10000"/>
                <a:gd name="connsiteX447" fmla="*/ 9641 w 10000"/>
                <a:gd name="connsiteY447" fmla="*/ 5218 h 10000"/>
                <a:gd name="connsiteX448" fmla="*/ 9695 w 10000"/>
                <a:gd name="connsiteY448" fmla="*/ 5128 h 10000"/>
                <a:gd name="connsiteX449" fmla="*/ 9800 w 10000"/>
                <a:gd name="connsiteY449" fmla="*/ 4679 h 10000"/>
                <a:gd name="connsiteX450" fmla="*/ 9837 w 10000"/>
                <a:gd name="connsiteY450" fmla="*/ 4974 h 10000"/>
                <a:gd name="connsiteX451" fmla="*/ 9902 w 10000"/>
                <a:gd name="connsiteY451" fmla="*/ 4654 h 10000"/>
                <a:gd name="connsiteX452" fmla="*/ 9920 w 10000"/>
                <a:gd name="connsiteY452" fmla="*/ 4397 h 10000"/>
                <a:gd name="connsiteX453" fmla="*/ 9938 w 10000"/>
                <a:gd name="connsiteY453" fmla="*/ 4590 h 10000"/>
                <a:gd name="connsiteX454" fmla="*/ 9982 w 10000"/>
                <a:gd name="connsiteY454" fmla="*/ 4744 h 10000"/>
                <a:gd name="connsiteX455" fmla="*/ 10000 w 10000"/>
                <a:gd name="connsiteY455" fmla="*/ 4782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7 w 10000"/>
                <a:gd name="connsiteY11" fmla="*/ 6333 h 10000"/>
                <a:gd name="connsiteX12" fmla="*/ 246 w 10000"/>
                <a:gd name="connsiteY12" fmla="*/ 6115 h 10000"/>
                <a:gd name="connsiteX13" fmla="*/ 261 w 10000"/>
                <a:gd name="connsiteY13" fmla="*/ 5667 h 10000"/>
                <a:gd name="connsiteX14" fmla="*/ 280 w 10000"/>
                <a:gd name="connsiteY14" fmla="*/ 5385 h 10000"/>
                <a:gd name="connsiteX15" fmla="*/ 298 w 10000"/>
                <a:gd name="connsiteY15" fmla="*/ 4872 h 10000"/>
                <a:gd name="connsiteX16" fmla="*/ 316 w 10000"/>
                <a:gd name="connsiteY16" fmla="*/ 4013 h 10000"/>
                <a:gd name="connsiteX17" fmla="*/ 345 w 10000"/>
                <a:gd name="connsiteY17" fmla="*/ 3795 h 10000"/>
                <a:gd name="connsiteX18" fmla="*/ 363 w 10000"/>
                <a:gd name="connsiteY18" fmla="*/ 3859 h 10000"/>
                <a:gd name="connsiteX19" fmla="*/ 381 w 10000"/>
                <a:gd name="connsiteY19" fmla="*/ 4115 h 10000"/>
                <a:gd name="connsiteX20" fmla="*/ 406 w 10000"/>
                <a:gd name="connsiteY20" fmla="*/ 4872 h 10000"/>
                <a:gd name="connsiteX21" fmla="*/ 424 w 10000"/>
                <a:gd name="connsiteY21" fmla="*/ 5513 h 10000"/>
                <a:gd name="connsiteX22" fmla="*/ 442 w 10000"/>
                <a:gd name="connsiteY22" fmla="*/ 5513 h 10000"/>
                <a:gd name="connsiteX23" fmla="*/ 460 w 10000"/>
                <a:gd name="connsiteY23" fmla="*/ 5641 h 10000"/>
                <a:gd name="connsiteX24" fmla="*/ 478 w 10000"/>
                <a:gd name="connsiteY24" fmla="*/ 5705 h 10000"/>
                <a:gd name="connsiteX25" fmla="*/ 496 w 10000"/>
                <a:gd name="connsiteY25" fmla="*/ 5833 h 10000"/>
                <a:gd name="connsiteX26" fmla="*/ 525 w 10000"/>
                <a:gd name="connsiteY26" fmla="*/ 5731 h 10000"/>
                <a:gd name="connsiteX27" fmla="*/ 540 w 10000"/>
                <a:gd name="connsiteY27" fmla="*/ 5321 h 10000"/>
                <a:gd name="connsiteX28" fmla="*/ 558 w 10000"/>
                <a:gd name="connsiteY28" fmla="*/ 4974 h 10000"/>
                <a:gd name="connsiteX29" fmla="*/ 586 w 10000"/>
                <a:gd name="connsiteY29" fmla="*/ 4526 h 10000"/>
                <a:gd name="connsiteX30" fmla="*/ 605 w 10000"/>
                <a:gd name="connsiteY30" fmla="*/ 4051 h 10000"/>
                <a:gd name="connsiteX31" fmla="*/ 623 w 10000"/>
                <a:gd name="connsiteY31" fmla="*/ 3372 h 10000"/>
                <a:gd name="connsiteX32" fmla="*/ 642 w 10000"/>
                <a:gd name="connsiteY32" fmla="*/ 3026 h 10000"/>
                <a:gd name="connsiteX33" fmla="*/ 667 w 10000"/>
                <a:gd name="connsiteY33" fmla="*/ 3282 h 10000"/>
                <a:gd name="connsiteX34" fmla="*/ 685 w 10000"/>
                <a:gd name="connsiteY34" fmla="*/ 4551 h 10000"/>
                <a:gd name="connsiteX35" fmla="*/ 703 w 10000"/>
                <a:gd name="connsiteY35" fmla="*/ 6090 h 10000"/>
                <a:gd name="connsiteX36" fmla="*/ 721 w 10000"/>
                <a:gd name="connsiteY36" fmla="*/ 7256 h 10000"/>
                <a:gd name="connsiteX37" fmla="*/ 739 w 10000"/>
                <a:gd name="connsiteY37" fmla="*/ 7449 h 10000"/>
                <a:gd name="connsiteX38" fmla="*/ 768 w 10000"/>
                <a:gd name="connsiteY38" fmla="*/ 7077 h 10000"/>
                <a:gd name="connsiteX39" fmla="*/ 786 w 10000"/>
                <a:gd name="connsiteY39" fmla="*/ 5603 h 10000"/>
                <a:gd name="connsiteX40" fmla="*/ 800 w 10000"/>
                <a:gd name="connsiteY40" fmla="*/ 3282 h 10000"/>
                <a:gd name="connsiteX41" fmla="*/ 818 w 10000"/>
                <a:gd name="connsiteY41" fmla="*/ 1308 h 10000"/>
                <a:gd name="connsiteX42" fmla="*/ 848 w 10000"/>
                <a:gd name="connsiteY42" fmla="*/ 962 h 10000"/>
                <a:gd name="connsiteX43" fmla="*/ 866 w 10000"/>
                <a:gd name="connsiteY43" fmla="*/ 3282 h 10000"/>
                <a:gd name="connsiteX44" fmla="*/ 884 w 10000"/>
                <a:gd name="connsiteY44" fmla="*/ 7744 h 10000"/>
                <a:gd name="connsiteX45" fmla="*/ 902 w 10000"/>
                <a:gd name="connsiteY45" fmla="*/ 10000 h 10000"/>
                <a:gd name="connsiteX46" fmla="*/ 920 w 10000"/>
                <a:gd name="connsiteY46" fmla="*/ 8821 h 10000"/>
                <a:gd name="connsiteX47" fmla="*/ 946 w 10000"/>
                <a:gd name="connsiteY47" fmla="*/ 6564 h 10000"/>
                <a:gd name="connsiteX48" fmla="*/ 964 w 10000"/>
                <a:gd name="connsiteY48" fmla="*/ 5064 h 10000"/>
                <a:gd name="connsiteX49" fmla="*/ 992 w 10000"/>
                <a:gd name="connsiteY49" fmla="*/ 4744 h 10000"/>
                <a:gd name="connsiteX50" fmla="*/ 1011 w 10000"/>
                <a:gd name="connsiteY50" fmla="*/ 5000 h 10000"/>
                <a:gd name="connsiteX51" fmla="*/ 1030 w 10000"/>
                <a:gd name="connsiteY51" fmla="*/ 5513 h 10000"/>
                <a:gd name="connsiteX52" fmla="*/ 1048 w 10000"/>
                <a:gd name="connsiteY52" fmla="*/ 5641 h 10000"/>
                <a:gd name="connsiteX53" fmla="*/ 1066 w 10000"/>
                <a:gd name="connsiteY53" fmla="*/ 5577 h 10000"/>
                <a:gd name="connsiteX54" fmla="*/ 1080 w 10000"/>
                <a:gd name="connsiteY54" fmla="*/ 5346 h 10000"/>
                <a:gd name="connsiteX55" fmla="*/ 1098 w 10000"/>
                <a:gd name="connsiteY55" fmla="*/ 4936 h 10000"/>
                <a:gd name="connsiteX56" fmla="*/ 1127 w 10000"/>
                <a:gd name="connsiteY56" fmla="*/ 3756 h 10000"/>
                <a:gd name="connsiteX57" fmla="*/ 1145 w 10000"/>
                <a:gd name="connsiteY57" fmla="*/ 3372 h 10000"/>
                <a:gd name="connsiteX58" fmla="*/ 1170 w 10000"/>
                <a:gd name="connsiteY58" fmla="*/ 3346 h 10000"/>
                <a:gd name="connsiteX59" fmla="*/ 1188 w 10000"/>
                <a:gd name="connsiteY59" fmla="*/ 3372 h 10000"/>
                <a:gd name="connsiteX60" fmla="*/ 1206 w 10000"/>
                <a:gd name="connsiteY60" fmla="*/ 4333 h 10000"/>
                <a:gd name="connsiteX61" fmla="*/ 1224 w 10000"/>
                <a:gd name="connsiteY61" fmla="*/ 5346 h 10000"/>
                <a:gd name="connsiteX62" fmla="*/ 1242 w 10000"/>
                <a:gd name="connsiteY62" fmla="*/ 6308 h 10000"/>
                <a:gd name="connsiteX63" fmla="*/ 1271 w 10000"/>
                <a:gd name="connsiteY63" fmla="*/ 6885 h 10000"/>
                <a:gd name="connsiteX64" fmla="*/ 1289 w 10000"/>
                <a:gd name="connsiteY64" fmla="*/ 7077 h 10000"/>
                <a:gd name="connsiteX65" fmla="*/ 1307 w 10000"/>
                <a:gd name="connsiteY65" fmla="*/ 6564 h 10000"/>
                <a:gd name="connsiteX66" fmla="*/ 1325 w 10000"/>
                <a:gd name="connsiteY66" fmla="*/ 6244 h 10000"/>
                <a:gd name="connsiteX67" fmla="*/ 1343 w 10000"/>
                <a:gd name="connsiteY67" fmla="*/ 5897 h 10000"/>
                <a:gd name="connsiteX68" fmla="*/ 1369 w 10000"/>
                <a:gd name="connsiteY68" fmla="*/ 5192 h 10000"/>
                <a:gd name="connsiteX69" fmla="*/ 1387 w 10000"/>
                <a:gd name="connsiteY69" fmla="*/ 4359 h 10000"/>
                <a:gd name="connsiteX70" fmla="*/ 1407 w 10000"/>
                <a:gd name="connsiteY70" fmla="*/ 3628 h 10000"/>
                <a:gd name="connsiteX71" fmla="*/ 1432 w 10000"/>
                <a:gd name="connsiteY71" fmla="*/ 3064 h 10000"/>
                <a:gd name="connsiteX72" fmla="*/ 1450 w 10000"/>
                <a:gd name="connsiteY72" fmla="*/ 3500 h 10000"/>
                <a:gd name="connsiteX73" fmla="*/ 1468 w 10000"/>
                <a:gd name="connsiteY73" fmla="*/ 4423 h 10000"/>
                <a:gd name="connsiteX74" fmla="*/ 1486 w 10000"/>
                <a:gd name="connsiteY74" fmla="*/ 4910 h 10000"/>
                <a:gd name="connsiteX75" fmla="*/ 1504 w 10000"/>
                <a:gd name="connsiteY75" fmla="*/ 4333 h 10000"/>
                <a:gd name="connsiteX76" fmla="*/ 1533 w 10000"/>
                <a:gd name="connsiteY76" fmla="*/ 3154 h 10000"/>
                <a:gd name="connsiteX77" fmla="*/ 1551 w 10000"/>
                <a:gd name="connsiteY77" fmla="*/ 2513 h 10000"/>
                <a:gd name="connsiteX78" fmla="*/ 1569 w 10000"/>
                <a:gd name="connsiteY78" fmla="*/ 3564 h 10000"/>
                <a:gd name="connsiteX79" fmla="*/ 1594 w 10000"/>
                <a:gd name="connsiteY79" fmla="*/ 5385 h 10000"/>
                <a:gd name="connsiteX80" fmla="*/ 1612 w 10000"/>
                <a:gd name="connsiteY80" fmla="*/ 6308 h 10000"/>
                <a:gd name="connsiteX81" fmla="*/ 1630 w 10000"/>
                <a:gd name="connsiteY81" fmla="*/ 5731 h 10000"/>
                <a:gd name="connsiteX82" fmla="*/ 1648 w 10000"/>
                <a:gd name="connsiteY82" fmla="*/ 5346 h 10000"/>
                <a:gd name="connsiteX83" fmla="*/ 1666 w 10000"/>
                <a:gd name="connsiteY83" fmla="*/ 5513 h 10000"/>
                <a:gd name="connsiteX84" fmla="*/ 1684 w 10000"/>
                <a:gd name="connsiteY84" fmla="*/ 5667 h 10000"/>
                <a:gd name="connsiteX85" fmla="*/ 1710 w 10000"/>
                <a:gd name="connsiteY85" fmla="*/ 6308 h 10000"/>
                <a:gd name="connsiteX86" fmla="*/ 1728 w 10000"/>
                <a:gd name="connsiteY86" fmla="*/ 6462 h 10000"/>
                <a:gd name="connsiteX87" fmla="*/ 1746 w 10000"/>
                <a:gd name="connsiteY87" fmla="*/ 6051 h 10000"/>
                <a:gd name="connsiteX88" fmla="*/ 1764 w 10000"/>
                <a:gd name="connsiteY88" fmla="*/ 5513 h 10000"/>
                <a:gd name="connsiteX89" fmla="*/ 1793 w 10000"/>
                <a:gd name="connsiteY89" fmla="*/ 5385 h 10000"/>
                <a:gd name="connsiteX90" fmla="*/ 1812 w 10000"/>
                <a:gd name="connsiteY90" fmla="*/ 5449 h 10000"/>
                <a:gd name="connsiteX91" fmla="*/ 1830 w 10000"/>
                <a:gd name="connsiteY91" fmla="*/ 5513 h 10000"/>
                <a:gd name="connsiteX92" fmla="*/ 1855 w 10000"/>
                <a:gd name="connsiteY92" fmla="*/ 5192 h 10000"/>
                <a:gd name="connsiteX93" fmla="*/ 1873 w 10000"/>
                <a:gd name="connsiteY93" fmla="*/ 4397 h 10000"/>
                <a:gd name="connsiteX94" fmla="*/ 1891 w 10000"/>
                <a:gd name="connsiteY94" fmla="*/ 4295 h 10000"/>
                <a:gd name="connsiteX95" fmla="*/ 1909 w 10000"/>
                <a:gd name="connsiteY95" fmla="*/ 4526 h 10000"/>
                <a:gd name="connsiteX96" fmla="*/ 1927 w 10000"/>
                <a:gd name="connsiteY96" fmla="*/ 5385 h 10000"/>
                <a:gd name="connsiteX97" fmla="*/ 1946 w 10000"/>
                <a:gd name="connsiteY97" fmla="*/ 6590 h 10000"/>
                <a:gd name="connsiteX98" fmla="*/ 1964 w 10000"/>
                <a:gd name="connsiteY98" fmla="*/ 6949 h 10000"/>
                <a:gd name="connsiteX99" fmla="*/ 1990 w 10000"/>
                <a:gd name="connsiteY99" fmla="*/ 6141 h 10000"/>
                <a:gd name="connsiteX100" fmla="*/ 2018 w 10000"/>
                <a:gd name="connsiteY100" fmla="*/ 5346 h 10000"/>
                <a:gd name="connsiteX101" fmla="*/ 2036 w 10000"/>
                <a:gd name="connsiteY101" fmla="*/ 5154 h 10000"/>
                <a:gd name="connsiteX102" fmla="*/ 2054 w 10000"/>
                <a:gd name="connsiteY102" fmla="*/ 5641 h 10000"/>
                <a:gd name="connsiteX103" fmla="*/ 2072 w 10000"/>
                <a:gd name="connsiteY103" fmla="*/ 5795 h 10000"/>
                <a:gd name="connsiteX104" fmla="*/ 2091 w 10000"/>
                <a:gd name="connsiteY104" fmla="*/ 5731 h 10000"/>
                <a:gd name="connsiteX105" fmla="*/ 2109 w 10000"/>
                <a:gd name="connsiteY105" fmla="*/ 5346 h 10000"/>
                <a:gd name="connsiteX106" fmla="*/ 2134 w 10000"/>
                <a:gd name="connsiteY106" fmla="*/ 4910 h 10000"/>
                <a:gd name="connsiteX107" fmla="*/ 2152 w 10000"/>
                <a:gd name="connsiteY107" fmla="*/ 4615 h 10000"/>
                <a:gd name="connsiteX108" fmla="*/ 2170 w 10000"/>
                <a:gd name="connsiteY108" fmla="*/ 4462 h 10000"/>
                <a:gd name="connsiteX109" fmla="*/ 2195 w 10000"/>
                <a:gd name="connsiteY109" fmla="*/ 4423 h 10000"/>
                <a:gd name="connsiteX110" fmla="*/ 2214 w 10000"/>
                <a:gd name="connsiteY110" fmla="*/ 4397 h 10000"/>
                <a:gd name="connsiteX111" fmla="*/ 2232 w 10000"/>
                <a:gd name="connsiteY111" fmla="*/ 4179 h 10000"/>
                <a:gd name="connsiteX112" fmla="*/ 2250 w 10000"/>
                <a:gd name="connsiteY112" fmla="*/ 3731 h 10000"/>
                <a:gd name="connsiteX113" fmla="*/ 2268 w 10000"/>
                <a:gd name="connsiteY113" fmla="*/ 3000 h 10000"/>
                <a:gd name="connsiteX114" fmla="*/ 2297 w 10000"/>
                <a:gd name="connsiteY114" fmla="*/ 2513 h 10000"/>
                <a:gd name="connsiteX115" fmla="*/ 2315 w 10000"/>
                <a:gd name="connsiteY115" fmla="*/ 3026 h 10000"/>
                <a:gd name="connsiteX116" fmla="*/ 2333 w 10000"/>
                <a:gd name="connsiteY116" fmla="*/ 4590 h 10000"/>
                <a:gd name="connsiteX117" fmla="*/ 2351 w 10000"/>
                <a:gd name="connsiteY117" fmla="*/ 6397 h 10000"/>
                <a:gd name="connsiteX118" fmla="*/ 2369 w 10000"/>
                <a:gd name="connsiteY118" fmla="*/ 7192 h 10000"/>
                <a:gd name="connsiteX119" fmla="*/ 2395 w 10000"/>
                <a:gd name="connsiteY119" fmla="*/ 6910 h 10000"/>
                <a:gd name="connsiteX120" fmla="*/ 2413 w 10000"/>
                <a:gd name="connsiteY120" fmla="*/ 6179 h 10000"/>
                <a:gd name="connsiteX121" fmla="*/ 2431 w 10000"/>
                <a:gd name="connsiteY121" fmla="*/ 4936 h 10000"/>
                <a:gd name="connsiteX122" fmla="*/ 2459 w 10000"/>
                <a:gd name="connsiteY122" fmla="*/ 3603 h 10000"/>
                <a:gd name="connsiteX123" fmla="*/ 2474 w 10000"/>
                <a:gd name="connsiteY123" fmla="*/ 2872 h 10000"/>
                <a:gd name="connsiteX124" fmla="*/ 2492 w 10000"/>
                <a:gd name="connsiteY124" fmla="*/ 2231 h 10000"/>
                <a:gd name="connsiteX125" fmla="*/ 2511 w 10000"/>
                <a:gd name="connsiteY125" fmla="*/ 3064 h 10000"/>
                <a:gd name="connsiteX126" fmla="*/ 2529 w 10000"/>
                <a:gd name="connsiteY126" fmla="*/ 5577 h 10000"/>
                <a:gd name="connsiteX127" fmla="*/ 2558 w 10000"/>
                <a:gd name="connsiteY127" fmla="*/ 7359 h 10000"/>
                <a:gd name="connsiteX128" fmla="*/ 2576 w 10000"/>
                <a:gd name="connsiteY128" fmla="*/ 7128 h 10000"/>
                <a:gd name="connsiteX129" fmla="*/ 2601 w 10000"/>
                <a:gd name="connsiteY129" fmla="*/ 6372 h 10000"/>
                <a:gd name="connsiteX130" fmla="*/ 2620 w 10000"/>
                <a:gd name="connsiteY130" fmla="*/ 5538 h 10000"/>
                <a:gd name="connsiteX131" fmla="*/ 2638 w 10000"/>
                <a:gd name="connsiteY131" fmla="*/ 4654 h 10000"/>
                <a:gd name="connsiteX132" fmla="*/ 2656 w 10000"/>
                <a:gd name="connsiteY132" fmla="*/ 3987 h 10000"/>
                <a:gd name="connsiteX133" fmla="*/ 2674 w 10000"/>
                <a:gd name="connsiteY133" fmla="*/ 3410 h 10000"/>
                <a:gd name="connsiteX134" fmla="*/ 2692 w 10000"/>
                <a:gd name="connsiteY134" fmla="*/ 3885 h 10000"/>
                <a:gd name="connsiteX135" fmla="*/ 2710 w 10000"/>
                <a:gd name="connsiteY135" fmla="*/ 5987 h 10000"/>
                <a:gd name="connsiteX136" fmla="*/ 2739 w 10000"/>
                <a:gd name="connsiteY136" fmla="*/ 7679 h 10000"/>
                <a:gd name="connsiteX137" fmla="*/ 2754 w 10000"/>
                <a:gd name="connsiteY137" fmla="*/ 7641 h 10000"/>
                <a:gd name="connsiteX138" fmla="*/ 2772 w 10000"/>
                <a:gd name="connsiteY138" fmla="*/ 7103 h 10000"/>
                <a:gd name="connsiteX139" fmla="*/ 2790 w 10000"/>
                <a:gd name="connsiteY139" fmla="*/ 6500 h 10000"/>
                <a:gd name="connsiteX140" fmla="*/ 2819 w 10000"/>
                <a:gd name="connsiteY140" fmla="*/ 5962 h 10000"/>
                <a:gd name="connsiteX141" fmla="*/ 2837 w 10000"/>
                <a:gd name="connsiteY141" fmla="*/ 5321 h 10000"/>
                <a:gd name="connsiteX142" fmla="*/ 2855 w 10000"/>
                <a:gd name="connsiteY142" fmla="*/ 4744 h 10000"/>
                <a:gd name="connsiteX143" fmla="*/ 2880 w 10000"/>
                <a:gd name="connsiteY143" fmla="*/ 4051 h 10000"/>
                <a:gd name="connsiteX144" fmla="*/ 2898 w 10000"/>
                <a:gd name="connsiteY144" fmla="*/ 3372 h 10000"/>
                <a:gd name="connsiteX145" fmla="*/ 2916 w 10000"/>
                <a:gd name="connsiteY145" fmla="*/ 3667 h 10000"/>
                <a:gd name="connsiteX146" fmla="*/ 2934 w 10000"/>
                <a:gd name="connsiteY146" fmla="*/ 4295 h 10000"/>
                <a:gd name="connsiteX147" fmla="*/ 2952 w 10000"/>
                <a:gd name="connsiteY147" fmla="*/ 4808 h 10000"/>
                <a:gd name="connsiteX148" fmla="*/ 2970 w 10000"/>
                <a:gd name="connsiteY148" fmla="*/ 5667 h 10000"/>
                <a:gd name="connsiteX149" fmla="*/ 2999 w 10000"/>
                <a:gd name="connsiteY149" fmla="*/ 6205 h 10000"/>
                <a:gd name="connsiteX150" fmla="*/ 3018 w 10000"/>
                <a:gd name="connsiteY150" fmla="*/ 6141 h 10000"/>
                <a:gd name="connsiteX151" fmla="*/ 3032 w 10000"/>
                <a:gd name="connsiteY151" fmla="*/ 5705 h 10000"/>
                <a:gd name="connsiteX152" fmla="*/ 3062 w 10000"/>
                <a:gd name="connsiteY152" fmla="*/ 5154 h 10000"/>
                <a:gd name="connsiteX153" fmla="*/ 3080 w 10000"/>
                <a:gd name="connsiteY153" fmla="*/ 4526 h 10000"/>
                <a:gd name="connsiteX154" fmla="*/ 3098 w 10000"/>
                <a:gd name="connsiteY154" fmla="*/ 4590 h 10000"/>
                <a:gd name="connsiteX155" fmla="*/ 3116 w 10000"/>
                <a:gd name="connsiteY155" fmla="*/ 5321 h 10000"/>
                <a:gd name="connsiteX156" fmla="*/ 3142 w 10000"/>
                <a:gd name="connsiteY156" fmla="*/ 5962 h 10000"/>
                <a:gd name="connsiteX157" fmla="*/ 3160 w 10000"/>
                <a:gd name="connsiteY157" fmla="*/ 5859 h 10000"/>
                <a:gd name="connsiteX158" fmla="*/ 3178 w 10000"/>
                <a:gd name="connsiteY158" fmla="*/ 5064 h 10000"/>
                <a:gd name="connsiteX159" fmla="*/ 3196 w 10000"/>
                <a:gd name="connsiteY159" fmla="*/ 4359 h 10000"/>
                <a:gd name="connsiteX160" fmla="*/ 3225 w 10000"/>
                <a:gd name="connsiteY160" fmla="*/ 4013 h 10000"/>
                <a:gd name="connsiteX161" fmla="*/ 3243 w 10000"/>
                <a:gd name="connsiteY161" fmla="*/ 4333 h 10000"/>
                <a:gd name="connsiteX162" fmla="*/ 3261 w 10000"/>
                <a:gd name="connsiteY162" fmla="*/ 4936 h 10000"/>
                <a:gd name="connsiteX163" fmla="*/ 3279 w 10000"/>
                <a:gd name="connsiteY163" fmla="*/ 5603 h 10000"/>
                <a:gd name="connsiteX164" fmla="*/ 3297 w 10000"/>
                <a:gd name="connsiteY164" fmla="*/ 5705 h 10000"/>
                <a:gd name="connsiteX165" fmla="*/ 3322 w 10000"/>
                <a:gd name="connsiteY165" fmla="*/ 5449 h 10000"/>
                <a:gd name="connsiteX166" fmla="*/ 3340 w 10000"/>
                <a:gd name="connsiteY166" fmla="*/ 5103 h 10000"/>
                <a:gd name="connsiteX167" fmla="*/ 3358 w 10000"/>
                <a:gd name="connsiteY167" fmla="*/ 4359 h 10000"/>
                <a:gd name="connsiteX168" fmla="*/ 3376 w 10000"/>
                <a:gd name="connsiteY168" fmla="*/ 3731 h 10000"/>
                <a:gd name="connsiteX169" fmla="*/ 3394 w 10000"/>
                <a:gd name="connsiteY169" fmla="*/ 3923 h 10000"/>
                <a:gd name="connsiteX170" fmla="*/ 3420 w 10000"/>
                <a:gd name="connsiteY170" fmla="*/ 3500 h 10000"/>
                <a:gd name="connsiteX171" fmla="*/ 3439 w 10000"/>
                <a:gd name="connsiteY171" fmla="*/ 2615 h 10000"/>
                <a:gd name="connsiteX172" fmla="*/ 3467 w 10000"/>
                <a:gd name="connsiteY172" fmla="*/ 897 h 10000"/>
                <a:gd name="connsiteX173" fmla="*/ 3485 w 10000"/>
                <a:gd name="connsiteY173" fmla="*/ 1154 h 10000"/>
                <a:gd name="connsiteX174" fmla="*/ 3503 w 10000"/>
                <a:gd name="connsiteY174" fmla="*/ 3987 h 10000"/>
                <a:gd name="connsiteX175" fmla="*/ 3521 w 10000"/>
                <a:gd name="connsiteY175" fmla="*/ 7577 h 10000"/>
                <a:gd name="connsiteX176" fmla="*/ 3540 w 10000"/>
                <a:gd name="connsiteY176" fmla="*/ 9423 h 10000"/>
                <a:gd name="connsiteX177" fmla="*/ 3558 w 10000"/>
                <a:gd name="connsiteY177" fmla="*/ 9167 h 10000"/>
                <a:gd name="connsiteX178" fmla="*/ 3576 w 10000"/>
                <a:gd name="connsiteY178" fmla="*/ 7872 h 10000"/>
                <a:gd name="connsiteX179" fmla="*/ 3601 w 10000"/>
                <a:gd name="connsiteY179" fmla="*/ 6782 h 10000"/>
                <a:gd name="connsiteX180" fmla="*/ 3620 w 10000"/>
                <a:gd name="connsiteY180" fmla="*/ 5897 h 10000"/>
                <a:gd name="connsiteX181" fmla="*/ 3645 w 10000"/>
                <a:gd name="connsiteY181" fmla="*/ 5410 h 10000"/>
                <a:gd name="connsiteX182" fmla="*/ 3663 w 10000"/>
                <a:gd name="connsiteY182" fmla="*/ 5282 h 10000"/>
                <a:gd name="connsiteX183" fmla="*/ 3681 w 10000"/>
                <a:gd name="connsiteY183" fmla="*/ 5346 h 10000"/>
                <a:gd name="connsiteX184" fmla="*/ 3699 w 10000"/>
                <a:gd name="connsiteY184" fmla="*/ 5038 h 10000"/>
                <a:gd name="connsiteX185" fmla="*/ 3717 w 10000"/>
                <a:gd name="connsiteY185" fmla="*/ 4872 h 10000"/>
                <a:gd name="connsiteX186" fmla="*/ 3746 w 10000"/>
                <a:gd name="connsiteY186" fmla="*/ 4718 h 10000"/>
                <a:gd name="connsiteX187" fmla="*/ 3764 w 10000"/>
                <a:gd name="connsiteY187" fmla="*/ 4936 h 10000"/>
                <a:gd name="connsiteX188" fmla="*/ 3782 w 10000"/>
                <a:gd name="connsiteY188" fmla="*/ 5103 h 10000"/>
                <a:gd name="connsiteX189" fmla="*/ 3800 w 10000"/>
                <a:gd name="connsiteY189" fmla="*/ 5474 h 10000"/>
                <a:gd name="connsiteX190" fmla="*/ 3827 w 10000"/>
                <a:gd name="connsiteY190" fmla="*/ 5410 h 10000"/>
                <a:gd name="connsiteX191" fmla="*/ 3845 w 10000"/>
                <a:gd name="connsiteY191" fmla="*/ 5218 h 10000"/>
                <a:gd name="connsiteX192" fmla="*/ 3863 w 10000"/>
                <a:gd name="connsiteY192" fmla="*/ 5000 h 10000"/>
                <a:gd name="connsiteX193" fmla="*/ 3881 w 10000"/>
                <a:gd name="connsiteY193" fmla="*/ 4872 h 10000"/>
                <a:gd name="connsiteX194" fmla="*/ 3899 w 10000"/>
                <a:gd name="connsiteY194" fmla="*/ 4744 h 10000"/>
                <a:gd name="connsiteX195" fmla="*/ 3924 w 10000"/>
                <a:gd name="connsiteY195" fmla="*/ 4808 h 10000"/>
                <a:gd name="connsiteX196" fmla="*/ 3942 w 10000"/>
                <a:gd name="connsiteY196" fmla="*/ 4782 h 10000"/>
                <a:gd name="connsiteX197" fmla="*/ 3960 w 10000"/>
                <a:gd name="connsiteY197" fmla="*/ 4590 h 10000"/>
                <a:gd name="connsiteX198" fmla="*/ 3978 w 10000"/>
                <a:gd name="connsiteY198" fmla="*/ 4654 h 10000"/>
                <a:gd name="connsiteX199" fmla="*/ 4007 w 10000"/>
                <a:gd name="connsiteY199" fmla="*/ 4782 h 10000"/>
                <a:gd name="connsiteX200" fmla="*/ 4025 w 10000"/>
                <a:gd name="connsiteY200" fmla="*/ 4872 h 10000"/>
                <a:gd name="connsiteX201" fmla="*/ 4043 w 10000"/>
                <a:gd name="connsiteY201" fmla="*/ 4179 h 10000"/>
                <a:gd name="connsiteX202" fmla="*/ 4068 w 10000"/>
                <a:gd name="connsiteY202" fmla="*/ 2423 h 10000"/>
                <a:gd name="connsiteX203" fmla="*/ 4086 w 10000"/>
                <a:gd name="connsiteY203" fmla="*/ 923 h 10000"/>
                <a:gd name="connsiteX204" fmla="*/ 4104 w 10000"/>
                <a:gd name="connsiteY204" fmla="*/ 0 h 10000"/>
                <a:gd name="connsiteX205" fmla="*/ 4122 w 10000"/>
                <a:gd name="connsiteY205" fmla="*/ 1051 h 10000"/>
                <a:gd name="connsiteX206" fmla="*/ 4140 w 10000"/>
                <a:gd name="connsiteY206" fmla="*/ 4487 h 10000"/>
                <a:gd name="connsiteX207" fmla="*/ 4158 w 10000"/>
                <a:gd name="connsiteY207" fmla="*/ 7705 h 10000"/>
                <a:gd name="connsiteX208" fmla="*/ 4185 w 10000"/>
                <a:gd name="connsiteY208" fmla="*/ 9397 h 10000"/>
                <a:gd name="connsiteX209" fmla="*/ 4203 w 10000"/>
                <a:gd name="connsiteY209" fmla="*/ 9397 h 10000"/>
                <a:gd name="connsiteX210" fmla="*/ 4222 w 10000"/>
                <a:gd name="connsiteY210" fmla="*/ 8436 h 10000"/>
                <a:gd name="connsiteX211" fmla="*/ 4251 w 10000"/>
                <a:gd name="connsiteY211" fmla="*/ 7679 h 10000"/>
                <a:gd name="connsiteX212" fmla="*/ 4269 w 10000"/>
                <a:gd name="connsiteY212" fmla="*/ 7231 h 10000"/>
                <a:gd name="connsiteX213" fmla="*/ 4287 w 10000"/>
                <a:gd name="connsiteY213" fmla="*/ 6436 h 10000"/>
                <a:gd name="connsiteX214" fmla="*/ 4305 w 10000"/>
                <a:gd name="connsiteY214" fmla="*/ 5538 h 10000"/>
                <a:gd name="connsiteX215" fmla="*/ 4323 w 10000"/>
                <a:gd name="connsiteY215" fmla="*/ 4872 h 10000"/>
                <a:gd name="connsiteX216" fmla="*/ 4348 w 10000"/>
                <a:gd name="connsiteY216" fmla="*/ 4423 h 10000"/>
                <a:gd name="connsiteX217" fmla="*/ 4366 w 10000"/>
                <a:gd name="connsiteY217" fmla="*/ 4462 h 10000"/>
                <a:gd name="connsiteX218" fmla="*/ 4384 w 10000"/>
                <a:gd name="connsiteY218" fmla="*/ 3885 h 10000"/>
                <a:gd name="connsiteX219" fmla="*/ 4402 w 10000"/>
                <a:gd name="connsiteY219" fmla="*/ 2744 h 10000"/>
                <a:gd name="connsiteX220" fmla="*/ 4420 w 10000"/>
                <a:gd name="connsiteY220" fmla="*/ 1949 h 10000"/>
                <a:gd name="connsiteX221" fmla="*/ 4445 w 10000"/>
                <a:gd name="connsiteY221" fmla="*/ 2897 h 10000"/>
                <a:gd name="connsiteX222" fmla="*/ 4463 w 10000"/>
                <a:gd name="connsiteY222" fmla="*/ 5833 h 10000"/>
                <a:gd name="connsiteX223" fmla="*/ 4492 w 10000"/>
                <a:gd name="connsiteY223" fmla="*/ 8000 h 10000"/>
                <a:gd name="connsiteX224" fmla="*/ 4510 w 10000"/>
                <a:gd name="connsiteY224" fmla="*/ 8090 h 10000"/>
                <a:gd name="connsiteX225" fmla="*/ 4528 w 10000"/>
                <a:gd name="connsiteY225" fmla="*/ 7103 h 10000"/>
                <a:gd name="connsiteX226" fmla="*/ 4546 w 10000"/>
                <a:gd name="connsiteY226" fmla="*/ 6205 h 10000"/>
                <a:gd name="connsiteX227" fmla="*/ 4564 w 10000"/>
                <a:gd name="connsiteY227" fmla="*/ 5641 h 10000"/>
                <a:gd name="connsiteX228" fmla="*/ 4582 w 10000"/>
                <a:gd name="connsiteY228" fmla="*/ 5321 h 10000"/>
                <a:gd name="connsiteX229" fmla="*/ 4609 w 10000"/>
                <a:gd name="connsiteY229" fmla="*/ 5154 h 10000"/>
                <a:gd name="connsiteX230" fmla="*/ 4627 w 10000"/>
                <a:gd name="connsiteY230" fmla="*/ 4872 h 10000"/>
                <a:gd name="connsiteX231" fmla="*/ 4645 w 10000"/>
                <a:gd name="connsiteY231" fmla="*/ 4526 h 10000"/>
                <a:gd name="connsiteX232" fmla="*/ 4674 w 10000"/>
                <a:gd name="connsiteY232" fmla="*/ 4333 h 10000"/>
                <a:gd name="connsiteX233" fmla="*/ 4692 w 10000"/>
                <a:gd name="connsiteY233" fmla="*/ 4115 h 10000"/>
                <a:gd name="connsiteX234" fmla="*/ 4706 w 10000"/>
                <a:gd name="connsiteY234" fmla="*/ 3859 h 10000"/>
                <a:gd name="connsiteX235" fmla="*/ 4725 w 10000"/>
                <a:gd name="connsiteY235" fmla="*/ 3692 h 10000"/>
                <a:gd name="connsiteX236" fmla="*/ 4743 w 10000"/>
                <a:gd name="connsiteY236" fmla="*/ 3603 h 10000"/>
                <a:gd name="connsiteX237" fmla="*/ 4772 w 10000"/>
                <a:gd name="connsiteY237" fmla="*/ 3821 h 10000"/>
                <a:gd name="connsiteX238" fmla="*/ 4790 w 10000"/>
                <a:gd name="connsiteY238" fmla="*/ 4590 h 10000"/>
                <a:gd name="connsiteX239" fmla="*/ 4808 w 10000"/>
                <a:gd name="connsiteY239" fmla="*/ 5103 h 10000"/>
                <a:gd name="connsiteX240" fmla="*/ 4826 w 10000"/>
                <a:gd name="connsiteY240" fmla="*/ 5346 h 10000"/>
                <a:gd name="connsiteX241" fmla="*/ 4851 w 10000"/>
                <a:gd name="connsiteY241" fmla="*/ 5474 h 10000"/>
                <a:gd name="connsiteX242" fmla="*/ 4869 w 10000"/>
                <a:gd name="connsiteY242" fmla="*/ 5538 h 10000"/>
                <a:gd name="connsiteX243" fmla="*/ 4888 w 10000"/>
                <a:gd name="connsiteY243" fmla="*/ 5513 h 10000"/>
                <a:gd name="connsiteX244" fmla="*/ 4906 w 10000"/>
                <a:gd name="connsiteY244" fmla="*/ 5218 h 10000"/>
                <a:gd name="connsiteX245" fmla="*/ 4934 w 10000"/>
                <a:gd name="connsiteY245" fmla="*/ 4744 h 10000"/>
                <a:gd name="connsiteX246" fmla="*/ 4952 w 10000"/>
                <a:gd name="connsiteY246" fmla="*/ 4397 h 10000"/>
                <a:gd name="connsiteX247" fmla="*/ 4970 w 10000"/>
                <a:gd name="connsiteY247" fmla="*/ 3821 h 10000"/>
                <a:gd name="connsiteX248" fmla="*/ 4985 w 10000"/>
                <a:gd name="connsiteY248" fmla="*/ 3372 h 10000"/>
                <a:gd name="connsiteX249" fmla="*/ 5003 w 10000"/>
                <a:gd name="connsiteY249" fmla="*/ 3372 h 10000"/>
                <a:gd name="connsiteX250" fmla="*/ 5022 w 10000"/>
                <a:gd name="connsiteY250" fmla="*/ 3795 h 10000"/>
                <a:gd name="connsiteX251" fmla="*/ 5051 w 10000"/>
                <a:gd name="connsiteY251" fmla="*/ 5192 h 10000"/>
                <a:gd name="connsiteX252" fmla="*/ 5076 w 10000"/>
                <a:gd name="connsiteY252" fmla="*/ 6436 h 10000"/>
                <a:gd name="connsiteX253" fmla="*/ 5094 w 10000"/>
                <a:gd name="connsiteY253" fmla="*/ 7321 h 10000"/>
                <a:gd name="connsiteX254" fmla="*/ 5112 w 10000"/>
                <a:gd name="connsiteY254" fmla="*/ 7359 h 10000"/>
                <a:gd name="connsiteX255" fmla="*/ 5130 w 10000"/>
                <a:gd name="connsiteY255" fmla="*/ 6846 h 10000"/>
                <a:gd name="connsiteX256" fmla="*/ 5148 w 10000"/>
                <a:gd name="connsiteY256" fmla="*/ 6179 h 10000"/>
                <a:gd name="connsiteX257" fmla="*/ 5166 w 10000"/>
                <a:gd name="connsiteY257" fmla="*/ 5897 h 10000"/>
                <a:gd name="connsiteX258" fmla="*/ 5184 w 10000"/>
                <a:gd name="connsiteY258" fmla="*/ 5538 h 10000"/>
                <a:gd name="connsiteX259" fmla="*/ 5213 w 10000"/>
                <a:gd name="connsiteY259" fmla="*/ 4590 h 10000"/>
                <a:gd name="connsiteX260" fmla="*/ 5231 w 10000"/>
                <a:gd name="connsiteY260" fmla="*/ 3064 h 10000"/>
                <a:gd name="connsiteX261" fmla="*/ 5249 w 10000"/>
                <a:gd name="connsiteY261" fmla="*/ 2615 h 10000"/>
                <a:gd name="connsiteX262" fmla="*/ 5275 w 10000"/>
                <a:gd name="connsiteY262" fmla="*/ 3474 h 10000"/>
                <a:gd name="connsiteX263" fmla="*/ 5294 w 10000"/>
                <a:gd name="connsiteY263" fmla="*/ 4359 h 10000"/>
                <a:gd name="connsiteX264" fmla="*/ 5312 w 10000"/>
                <a:gd name="connsiteY264" fmla="*/ 5321 h 10000"/>
                <a:gd name="connsiteX265" fmla="*/ 5330 w 10000"/>
                <a:gd name="connsiteY265" fmla="*/ 7013 h 10000"/>
                <a:gd name="connsiteX266" fmla="*/ 5355 w 10000"/>
                <a:gd name="connsiteY266" fmla="*/ 8179 h 10000"/>
                <a:gd name="connsiteX267" fmla="*/ 5373 w 10000"/>
                <a:gd name="connsiteY267" fmla="*/ 8115 h 10000"/>
                <a:gd name="connsiteX268" fmla="*/ 5391 w 10000"/>
                <a:gd name="connsiteY268" fmla="*/ 7256 h 10000"/>
                <a:gd name="connsiteX269" fmla="*/ 5409 w 10000"/>
                <a:gd name="connsiteY269" fmla="*/ 6269 h 10000"/>
                <a:gd name="connsiteX270" fmla="*/ 5428 w 10000"/>
                <a:gd name="connsiteY270" fmla="*/ 5410 h 10000"/>
                <a:gd name="connsiteX271" fmla="*/ 5446 w 10000"/>
                <a:gd name="connsiteY271" fmla="*/ 4974 h 10000"/>
                <a:gd name="connsiteX272" fmla="*/ 5475 w 10000"/>
                <a:gd name="connsiteY272" fmla="*/ 4551 h 10000"/>
                <a:gd name="connsiteX273" fmla="*/ 5493 w 10000"/>
                <a:gd name="connsiteY273" fmla="*/ 4231 h 10000"/>
                <a:gd name="connsiteX274" fmla="*/ 5511 w 10000"/>
                <a:gd name="connsiteY274" fmla="*/ 3885 h 10000"/>
                <a:gd name="connsiteX275" fmla="*/ 5536 w 10000"/>
                <a:gd name="connsiteY275" fmla="*/ 3667 h 10000"/>
                <a:gd name="connsiteX276" fmla="*/ 5554 w 10000"/>
                <a:gd name="connsiteY276" fmla="*/ 3218 h 10000"/>
                <a:gd name="connsiteX277" fmla="*/ 5572 w 10000"/>
                <a:gd name="connsiteY277" fmla="*/ 3192 h 10000"/>
                <a:gd name="connsiteX278" fmla="*/ 5590 w 10000"/>
                <a:gd name="connsiteY278" fmla="*/ 3731 h 10000"/>
                <a:gd name="connsiteX279" fmla="*/ 5616 w 10000"/>
                <a:gd name="connsiteY279" fmla="*/ 4615 h 10000"/>
                <a:gd name="connsiteX280" fmla="*/ 5634 w 10000"/>
                <a:gd name="connsiteY280" fmla="*/ 5321 h 10000"/>
                <a:gd name="connsiteX281" fmla="*/ 5652 w 10000"/>
                <a:gd name="connsiteY281" fmla="*/ 5731 h 10000"/>
                <a:gd name="connsiteX282" fmla="*/ 5681 w 10000"/>
                <a:gd name="connsiteY282" fmla="*/ 6090 h 10000"/>
                <a:gd name="connsiteX283" fmla="*/ 5699 w 10000"/>
                <a:gd name="connsiteY283" fmla="*/ 6026 h 10000"/>
                <a:gd name="connsiteX284" fmla="*/ 5717 w 10000"/>
                <a:gd name="connsiteY284" fmla="*/ 5321 h 10000"/>
                <a:gd name="connsiteX285" fmla="*/ 5735 w 10000"/>
                <a:gd name="connsiteY285" fmla="*/ 4397 h 10000"/>
                <a:gd name="connsiteX286" fmla="*/ 5753 w 10000"/>
                <a:gd name="connsiteY286" fmla="*/ 4077 h 10000"/>
                <a:gd name="connsiteX287" fmla="*/ 5771 w 10000"/>
                <a:gd name="connsiteY287" fmla="*/ 4051 h 10000"/>
                <a:gd name="connsiteX288" fmla="*/ 5796 w 10000"/>
                <a:gd name="connsiteY288" fmla="*/ 4974 h 10000"/>
                <a:gd name="connsiteX289" fmla="*/ 5815 w 10000"/>
                <a:gd name="connsiteY289" fmla="*/ 5897 h 10000"/>
                <a:gd name="connsiteX290" fmla="*/ 5834 w 10000"/>
                <a:gd name="connsiteY290" fmla="*/ 5795 h 10000"/>
                <a:gd name="connsiteX291" fmla="*/ 5852 w 10000"/>
                <a:gd name="connsiteY291" fmla="*/ 5321 h 10000"/>
                <a:gd name="connsiteX292" fmla="*/ 5877 w 10000"/>
                <a:gd name="connsiteY292" fmla="*/ 5064 h 10000"/>
                <a:gd name="connsiteX293" fmla="*/ 5895 w 10000"/>
                <a:gd name="connsiteY293" fmla="*/ 5321 h 10000"/>
                <a:gd name="connsiteX294" fmla="*/ 5913 w 10000"/>
                <a:gd name="connsiteY294" fmla="*/ 5154 h 10000"/>
                <a:gd name="connsiteX295" fmla="*/ 5931 w 10000"/>
                <a:gd name="connsiteY295" fmla="*/ 4936 h 10000"/>
                <a:gd name="connsiteX296" fmla="*/ 5960 w 10000"/>
                <a:gd name="connsiteY296" fmla="*/ 4462 h 10000"/>
                <a:gd name="connsiteX297" fmla="*/ 6094 w 10000"/>
                <a:gd name="connsiteY297" fmla="*/ 4846 h 10000"/>
                <a:gd name="connsiteX298" fmla="*/ 6119 w 10000"/>
                <a:gd name="connsiteY298" fmla="*/ 4487 h 10000"/>
                <a:gd name="connsiteX299" fmla="*/ 6221 w 10000"/>
                <a:gd name="connsiteY299" fmla="*/ 4013 h 10000"/>
                <a:gd name="connsiteX300" fmla="*/ 6239 w 10000"/>
                <a:gd name="connsiteY300" fmla="*/ 3064 h 10000"/>
                <a:gd name="connsiteX301" fmla="*/ 6300 w 10000"/>
                <a:gd name="connsiteY301" fmla="*/ 5923 h 10000"/>
                <a:gd name="connsiteX302" fmla="*/ 6318 w 10000"/>
                <a:gd name="connsiteY302" fmla="*/ 7321 h 10000"/>
                <a:gd name="connsiteX303" fmla="*/ 6337 w 10000"/>
                <a:gd name="connsiteY303" fmla="*/ 7641 h 10000"/>
                <a:gd name="connsiteX304" fmla="*/ 6355 w 10000"/>
                <a:gd name="connsiteY304" fmla="*/ 7359 h 10000"/>
                <a:gd name="connsiteX305" fmla="*/ 6373 w 10000"/>
                <a:gd name="connsiteY305" fmla="*/ 5833 h 10000"/>
                <a:gd name="connsiteX306" fmla="*/ 6482 w 10000"/>
                <a:gd name="connsiteY306" fmla="*/ 6436 h 10000"/>
                <a:gd name="connsiteX307" fmla="*/ 6500 w 10000"/>
                <a:gd name="connsiteY307" fmla="*/ 8628 h 10000"/>
                <a:gd name="connsiteX308" fmla="*/ 6518 w 10000"/>
                <a:gd name="connsiteY308" fmla="*/ 9077 h 10000"/>
                <a:gd name="connsiteX309" fmla="*/ 6543 w 10000"/>
                <a:gd name="connsiteY309" fmla="*/ 8603 h 10000"/>
                <a:gd name="connsiteX310" fmla="*/ 6561 w 10000"/>
                <a:gd name="connsiteY310" fmla="*/ 7679 h 10000"/>
                <a:gd name="connsiteX311" fmla="*/ 6579 w 10000"/>
                <a:gd name="connsiteY311" fmla="*/ 6846 h 10000"/>
                <a:gd name="connsiteX312" fmla="*/ 6597 w 10000"/>
                <a:gd name="connsiteY312" fmla="*/ 6090 h 10000"/>
                <a:gd name="connsiteX313" fmla="*/ 6616 w 10000"/>
                <a:gd name="connsiteY313" fmla="*/ 5128 h 10000"/>
                <a:gd name="connsiteX314" fmla="*/ 6634 w 10000"/>
                <a:gd name="connsiteY314" fmla="*/ 4013 h 10000"/>
                <a:gd name="connsiteX315" fmla="*/ 6985 w 10000"/>
                <a:gd name="connsiteY315" fmla="*/ 5513 h 10000"/>
                <a:gd name="connsiteX316" fmla="*/ 7003 w 10000"/>
                <a:gd name="connsiteY316" fmla="*/ 6051 h 10000"/>
                <a:gd name="connsiteX317" fmla="*/ 7022 w 10000"/>
                <a:gd name="connsiteY317" fmla="*/ 5897 h 10000"/>
                <a:gd name="connsiteX318" fmla="*/ 7040 w 10000"/>
                <a:gd name="connsiteY318" fmla="*/ 5577 h 10000"/>
                <a:gd name="connsiteX319" fmla="*/ 7058 w 10000"/>
                <a:gd name="connsiteY319" fmla="*/ 5321 h 10000"/>
                <a:gd name="connsiteX320" fmla="*/ 7084 w 10000"/>
                <a:gd name="connsiteY320" fmla="*/ 4936 h 10000"/>
                <a:gd name="connsiteX321" fmla="*/ 7102 w 10000"/>
                <a:gd name="connsiteY321" fmla="*/ 4654 h 10000"/>
                <a:gd name="connsiteX322" fmla="*/ 7120 w 10000"/>
                <a:gd name="connsiteY322" fmla="*/ 4526 h 10000"/>
                <a:gd name="connsiteX323" fmla="*/ 7149 w 10000"/>
                <a:gd name="connsiteY323" fmla="*/ 4487 h 10000"/>
                <a:gd name="connsiteX324" fmla="*/ 7167 w 10000"/>
                <a:gd name="connsiteY324" fmla="*/ 4590 h 10000"/>
                <a:gd name="connsiteX325" fmla="*/ 7185 w 10000"/>
                <a:gd name="connsiteY325" fmla="*/ 5218 h 10000"/>
                <a:gd name="connsiteX326" fmla="*/ 7199 w 10000"/>
                <a:gd name="connsiteY326" fmla="*/ 5218 h 10000"/>
                <a:gd name="connsiteX327" fmla="*/ 7217 w 10000"/>
                <a:gd name="connsiteY327" fmla="*/ 4654 h 10000"/>
                <a:gd name="connsiteX328" fmla="*/ 7246 w 10000"/>
                <a:gd name="connsiteY328" fmla="*/ 4423 h 10000"/>
                <a:gd name="connsiteX329" fmla="*/ 7264 w 10000"/>
                <a:gd name="connsiteY329" fmla="*/ 4654 h 10000"/>
                <a:gd name="connsiteX330" fmla="*/ 7282 w 10000"/>
                <a:gd name="connsiteY330" fmla="*/ 5154 h 10000"/>
                <a:gd name="connsiteX331" fmla="*/ 7307 w 10000"/>
                <a:gd name="connsiteY331" fmla="*/ 5731 h 10000"/>
                <a:gd name="connsiteX332" fmla="*/ 7325 w 10000"/>
                <a:gd name="connsiteY332" fmla="*/ 6051 h 10000"/>
                <a:gd name="connsiteX333" fmla="*/ 7343 w 10000"/>
                <a:gd name="connsiteY333" fmla="*/ 5962 h 10000"/>
                <a:gd name="connsiteX334" fmla="*/ 7361 w 10000"/>
                <a:gd name="connsiteY334" fmla="*/ 5897 h 10000"/>
                <a:gd name="connsiteX335" fmla="*/ 7379 w 10000"/>
                <a:gd name="connsiteY335" fmla="*/ 5321 h 10000"/>
                <a:gd name="connsiteX336" fmla="*/ 7398 w 10000"/>
                <a:gd name="connsiteY336" fmla="*/ 4679 h 10000"/>
                <a:gd name="connsiteX337" fmla="*/ 7427 w 10000"/>
                <a:gd name="connsiteY337" fmla="*/ 4115 h 10000"/>
                <a:gd name="connsiteX338" fmla="*/ 7445 w 10000"/>
                <a:gd name="connsiteY338" fmla="*/ 3474 h 10000"/>
                <a:gd name="connsiteX339" fmla="*/ 7463 w 10000"/>
                <a:gd name="connsiteY339" fmla="*/ 3410 h 10000"/>
                <a:gd name="connsiteX340" fmla="*/ 7478 w 10000"/>
                <a:gd name="connsiteY340" fmla="*/ 4808 h 10000"/>
                <a:gd name="connsiteX341" fmla="*/ 7508 w 10000"/>
                <a:gd name="connsiteY341" fmla="*/ 6090 h 10000"/>
                <a:gd name="connsiteX342" fmla="*/ 7526 w 10000"/>
                <a:gd name="connsiteY342" fmla="*/ 5833 h 10000"/>
                <a:gd name="connsiteX343" fmla="*/ 7544 w 10000"/>
                <a:gd name="connsiteY343" fmla="*/ 4359 h 10000"/>
                <a:gd name="connsiteX344" fmla="*/ 7569 w 10000"/>
                <a:gd name="connsiteY344" fmla="*/ 2705 h 10000"/>
                <a:gd name="connsiteX345" fmla="*/ 7587 w 10000"/>
                <a:gd name="connsiteY345" fmla="*/ 1974 h 10000"/>
                <a:gd name="connsiteX346" fmla="*/ 7605 w 10000"/>
                <a:gd name="connsiteY346" fmla="*/ 4013 h 10000"/>
                <a:gd name="connsiteX347" fmla="*/ 7623 w 10000"/>
                <a:gd name="connsiteY347" fmla="*/ 6372 h 10000"/>
                <a:gd name="connsiteX348" fmla="*/ 7641 w 10000"/>
                <a:gd name="connsiteY348" fmla="*/ 7808 h 10000"/>
                <a:gd name="connsiteX349" fmla="*/ 7659 w 10000"/>
                <a:gd name="connsiteY349" fmla="*/ 7577 h 10000"/>
                <a:gd name="connsiteX350" fmla="*/ 7688 w 10000"/>
                <a:gd name="connsiteY350" fmla="*/ 7295 h 10000"/>
                <a:gd name="connsiteX351" fmla="*/ 7706 w 10000"/>
                <a:gd name="connsiteY351" fmla="*/ 7321 h 10000"/>
                <a:gd name="connsiteX352" fmla="*/ 7724 w 10000"/>
                <a:gd name="connsiteY352" fmla="*/ 7551 h 10000"/>
                <a:gd name="connsiteX353" fmla="*/ 7749 w 10000"/>
                <a:gd name="connsiteY353" fmla="*/ 7679 h 10000"/>
                <a:gd name="connsiteX354" fmla="*/ 7767 w 10000"/>
                <a:gd name="connsiteY354" fmla="*/ 7231 h 10000"/>
                <a:gd name="connsiteX355" fmla="*/ 7786 w 10000"/>
                <a:gd name="connsiteY355" fmla="*/ 6526 h 10000"/>
                <a:gd name="connsiteX356" fmla="*/ 7804 w 10000"/>
                <a:gd name="connsiteY356" fmla="*/ 5859 h 10000"/>
                <a:gd name="connsiteX357" fmla="*/ 7830 w 10000"/>
                <a:gd name="connsiteY357" fmla="*/ 5154 h 10000"/>
                <a:gd name="connsiteX358" fmla="*/ 7848 w 10000"/>
                <a:gd name="connsiteY358" fmla="*/ 4615 h 10000"/>
                <a:gd name="connsiteX359" fmla="*/ 7866 w 10000"/>
                <a:gd name="connsiteY359" fmla="*/ 3949 h 10000"/>
                <a:gd name="connsiteX360" fmla="*/ 7884 w 10000"/>
                <a:gd name="connsiteY360" fmla="*/ 3474 h 10000"/>
                <a:gd name="connsiteX361" fmla="*/ 7902 w 10000"/>
                <a:gd name="connsiteY361" fmla="*/ 2936 h 10000"/>
                <a:gd name="connsiteX362" fmla="*/ 7931 w 10000"/>
                <a:gd name="connsiteY362" fmla="*/ 2808 h 10000"/>
                <a:gd name="connsiteX363" fmla="*/ 7949 w 10000"/>
                <a:gd name="connsiteY363" fmla="*/ 3474 h 10000"/>
                <a:gd name="connsiteX364" fmla="*/ 7967 w 10000"/>
                <a:gd name="connsiteY364" fmla="*/ 4462 h 10000"/>
                <a:gd name="connsiteX365" fmla="*/ 7985 w 10000"/>
                <a:gd name="connsiteY365" fmla="*/ 4590 h 10000"/>
                <a:gd name="connsiteX366" fmla="*/ 8010 w 10000"/>
                <a:gd name="connsiteY366" fmla="*/ 4333 h 10000"/>
                <a:gd name="connsiteX367" fmla="*/ 8028 w 10000"/>
                <a:gd name="connsiteY367" fmla="*/ 4295 h 10000"/>
                <a:gd name="connsiteX368" fmla="*/ 8046 w 10000"/>
                <a:gd name="connsiteY368" fmla="*/ 4205 h 10000"/>
                <a:gd name="connsiteX369" fmla="*/ 8065 w 10000"/>
                <a:gd name="connsiteY369" fmla="*/ 3949 h 10000"/>
                <a:gd name="connsiteX370" fmla="*/ 8083 w 10000"/>
                <a:gd name="connsiteY370" fmla="*/ 4654 h 10000"/>
                <a:gd name="connsiteX371" fmla="*/ 8109 w 10000"/>
                <a:gd name="connsiteY371" fmla="*/ 5282 h 10000"/>
                <a:gd name="connsiteX372" fmla="*/ 8127 w 10000"/>
                <a:gd name="connsiteY372" fmla="*/ 6051 h 10000"/>
                <a:gd name="connsiteX373" fmla="*/ 8155 w 10000"/>
                <a:gd name="connsiteY373" fmla="*/ 6718 h 10000"/>
                <a:gd name="connsiteX374" fmla="*/ 8174 w 10000"/>
                <a:gd name="connsiteY374" fmla="*/ 6821 h 10000"/>
                <a:gd name="connsiteX375" fmla="*/ 8192 w 10000"/>
                <a:gd name="connsiteY375" fmla="*/ 6462 h 10000"/>
                <a:gd name="connsiteX376" fmla="*/ 8210 w 10000"/>
                <a:gd name="connsiteY376" fmla="*/ 5321 h 10000"/>
                <a:gd name="connsiteX377" fmla="*/ 8229 w 10000"/>
                <a:gd name="connsiteY377" fmla="*/ 2769 h 10000"/>
                <a:gd name="connsiteX378" fmla="*/ 8247 w 10000"/>
                <a:gd name="connsiteY378" fmla="*/ 1244 h 10000"/>
                <a:gd name="connsiteX379" fmla="*/ 8265 w 10000"/>
                <a:gd name="connsiteY379" fmla="*/ 962 h 10000"/>
                <a:gd name="connsiteX380" fmla="*/ 8290 w 10000"/>
                <a:gd name="connsiteY380" fmla="*/ 3603 h 10000"/>
                <a:gd name="connsiteX381" fmla="*/ 8308 w 10000"/>
                <a:gd name="connsiteY381" fmla="*/ 6846 h 10000"/>
                <a:gd name="connsiteX382" fmla="*/ 8333 w 10000"/>
                <a:gd name="connsiteY382" fmla="*/ 8282 h 10000"/>
                <a:gd name="connsiteX383" fmla="*/ 8351 w 10000"/>
                <a:gd name="connsiteY383" fmla="*/ 8218 h 10000"/>
                <a:gd name="connsiteX384" fmla="*/ 8369 w 10000"/>
                <a:gd name="connsiteY384" fmla="*/ 7679 h 10000"/>
                <a:gd name="connsiteX385" fmla="*/ 8387 w 10000"/>
                <a:gd name="connsiteY385" fmla="*/ 7038 h 10000"/>
                <a:gd name="connsiteX386" fmla="*/ 8405 w 10000"/>
                <a:gd name="connsiteY386" fmla="*/ 6436 h 10000"/>
                <a:gd name="connsiteX387" fmla="*/ 8434 w 10000"/>
                <a:gd name="connsiteY387" fmla="*/ 6115 h 10000"/>
                <a:gd name="connsiteX388" fmla="*/ 8452 w 10000"/>
                <a:gd name="connsiteY388" fmla="*/ 5833 h 10000"/>
                <a:gd name="connsiteX389" fmla="*/ 8470 w 10000"/>
                <a:gd name="connsiteY389" fmla="*/ 5449 h 10000"/>
                <a:gd name="connsiteX390" fmla="*/ 8488 w 10000"/>
                <a:gd name="connsiteY390" fmla="*/ 4872 h 10000"/>
                <a:gd name="connsiteX391" fmla="*/ 8506 w 10000"/>
                <a:gd name="connsiteY391" fmla="*/ 4333 h 10000"/>
                <a:gd name="connsiteX392" fmla="*/ 8532 w 10000"/>
                <a:gd name="connsiteY392" fmla="*/ 3795 h 10000"/>
                <a:gd name="connsiteX393" fmla="*/ 8550 w 10000"/>
                <a:gd name="connsiteY393" fmla="*/ 3538 h 10000"/>
                <a:gd name="connsiteX394" fmla="*/ 8568 w 10000"/>
                <a:gd name="connsiteY394" fmla="*/ 3244 h 10000"/>
                <a:gd name="connsiteX395" fmla="*/ 8593 w 10000"/>
                <a:gd name="connsiteY395" fmla="*/ 3372 h 10000"/>
                <a:gd name="connsiteX396" fmla="*/ 8612 w 10000"/>
                <a:gd name="connsiteY396" fmla="*/ 3244 h 10000"/>
                <a:gd name="connsiteX397" fmla="*/ 8631 w 10000"/>
                <a:gd name="connsiteY397" fmla="*/ 2513 h 10000"/>
                <a:gd name="connsiteX398" fmla="*/ 8649 w 10000"/>
                <a:gd name="connsiteY398" fmla="*/ 2897 h 10000"/>
                <a:gd name="connsiteX399" fmla="*/ 8667 w 10000"/>
                <a:gd name="connsiteY399" fmla="*/ 5128 h 10000"/>
                <a:gd name="connsiteX400" fmla="*/ 8696 w 10000"/>
                <a:gd name="connsiteY400" fmla="*/ 6846 h 10000"/>
                <a:gd name="connsiteX401" fmla="*/ 8714 w 10000"/>
                <a:gd name="connsiteY401" fmla="*/ 7038 h 10000"/>
                <a:gd name="connsiteX402" fmla="*/ 8732 w 10000"/>
                <a:gd name="connsiteY402" fmla="*/ 6821 h 10000"/>
                <a:gd name="connsiteX403" fmla="*/ 8757 w 10000"/>
                <a:gd name="connsiteY403" fmla="*/ 6051 h 10000"/>
                <a:gd name="connsiteX404" fmla="*/ 8775 w 10000"/>
                <a:gd name="connsiteY404" fmla="*/ 4974 h 10000"/>
                <a:gd name="connsiteX405" fmla="*/ 8793 w 10000"/>
                <a:gd name="connsiteY405" fmla="*/ 3885 h 10000"/>
                <a:gd name="connsiteX406" fmla="*/ 8811 w 10000"/>
                <a:gd name="connsiteY406" fmla="*/ 3795 h 10000"/>
                <a:gd name="connsiteX407" fmla="*/ 8829 w 10000"/>
                <a:gd name="connsiteY407" fmla="*/ 4910 h 10000"/>
                <a:gd name="connsiteX408" fmla="*/ 8848 w 10000"/>
                <a:gd name="connsiteY408" fmla="*/ 6590 h 10000"/>
                <a:gd name="connsiteX409" fmla="*/ 8873 w 10000"/>
                <a:gd name="connsiteY409" fmla="*/ 7705 h 10000"/>
                <a:gd name="connsiteX410" fmla="*/ 8891 w 10000"/>
                <a:gd name="connsiteY410" fmla="*/ 7641 h 10000"/>
                <a:gd name="connsiteX411" fmla="*/ 8909 w 10000"/>
                <a:gd name="connsiteY411" fmla="*/ 6974 h 10000"/>
                <a:gd name="connsiteX412" fmla="*/ 8927 w 10000"/>
                <a:gd name="connsiteY412" fmla="*/ 6244 h 10000"/>
                <a:gd name="connsiteX413" fmla="*/ 8956 w 10000"/>
                <a:gd name="connsiteY413" fmla="*/ 5667 h 10000"/>
                <a:gd name="connsiteX414" fmla="*/ 8974 w 10000"/>
                <a:gd name="connsiteY414" fmla="*/ 5282 h 10000"/>
                <a:gd name="connsiteX415" fmla="*/ 8992 w 10000"/>
                <a:gd name="connsiteY415" fmla="*/ 4782 h 10000"/>
                <a:gd name="connsiteX416" fmla="*/ 9010 w 10000"/>
                <a:gd name="connsiteY416" fmla="*/ 3987 h 10000"/>
                <a:gd name="connsiteX417" fmla="*/ 9036 w 10000"/>
                <a:gd name="connsiteY417" fmla="*/ 3244 h 10000"/>
                <a:gd name="connsiteX418" fmla="*/ 9054 w 10000"/>
                <a:gd name="connsiteY418" fmla="*/ 2872 h 10000"/>
                <a:gd name="connsiteX419" fmla="*/ 9072 w 10000"/>
                <a:gd name="connsiteY419" fmla="*/ 2962 h 10000"/>
                <a:gd name="connsiteX420" fmla="*/ 9090 w 10000"/>
                <a:gd name="connsiteY420" fmla="*/ 3667 h 10000"/>
                <a:gd name="connsiteX421" fmla="*/ 9108 w 10000"/>
                <a:gd name="connsiteY421" fmla="*/ 5321 h 10000"/>
                <a:gd name="connsiteX422" fmla="*/ 9137 w 10000"/>
                <a:gd name="connsiteY422" fmla="*/ 6462 h 10000"/>
                <a:gd name="connsiteX423" fmla="*/ 9152 w 10000"/>
                <a:gd name="connsiteY423" fmla="*/ 6051 h 10000"/>
                <a:gd name="connsiteX424" fmla="*/ 9181 w 10000"/>
                <a:gd name="connsiteY424" fmla="*/ 5103 h 10000"/>
                <a:gd name="connsiteX425" fmla="*/ 9199 w 10000"/>
                <a:gd name="connsiteY425" fmla="*/ 4551 h 10000"/>
                <a:gd name="connsiteX426" fmla="*/ 9217 w 10000"/>
                <a:gd name="connsiteY426" fmla="*/ 4974 h 10000"/>
                <a:gd name="connsiteX427" fmla="*/ 9236 w 10000"/>
                <a:gd name="connsiteY427" fmla="*/ 5897 h 10000"/>
                <a:gd name="connsiteX428" fmla="*/ 9254 w 10000"/>
                <a:gd name="connsiteY428" fmla="*/ 6179 h 10000"/>
                <a:gd name="connsiteX429" fmla="*/ 9272 w 10000"/>
                <a:gd name="connsiteY429" fmla="*/ 5667 h 10000"/>
                <a:gd name="connsiteX430" fmla="*/ 9297 w 10000"/>
                <a:gd name="connsiteY430" fmla="*/ 5154 h 10000"/>
                <a:gd name="connsiteX431" fmla="*/ 9315 w 10000"/>
                <a:gd name="connsiteY431" fmla="*/ 4910 h 10000"/>
                <a:gd name="connsiteX432" fmla="*/ 9333 w 10000"/>
                <a:gd name="connsiteY432" fmla="*/ 4718 h 10000"/>
                <a:gd name="connsiteX433" fmla="*/ 9362 w 10000"/>
                <a:gd name="connsiteY433" fmla="*/ 4462 h 10000"/>
                <a:gd name="connsiteX434" fmla="*/ 9380 w 10000"/>
                <a:gd name="connsiteY434" fmla="*/ 4179 h 10000"/>
                <a:gd name="connsiteX435" fmla="*/ 9398 w 10000"/>
                <a:gd name="connsiteY435" fmla="*/ 4115 h 10000"/>
                <a:gd name="connsiteX436" fmla="*/ 9416 w 10000"/>
                <a:gd name="connsiteY436" fmla="*/ 4141 h 10000"/>
                <a:gd name="connsiteX437" fmla="*/ 9431 w 10000"/>
                <a:gd name="connsiteY437" fmla="*/ 4462 h 10000"/>
                <a:gd name="connsiteX438" fmla="*/ 9460 w 10000"/>
                <a:gd name="connsiteY438" fmla="*/ 4782 h 10000"/>
                <a:gd name="connsiteX439" fmla="*/ 9478 w 10000"/>
                <a:gd name="connsiteY439" fmla="*/ 5410 h 10000"/>
                <a:gd name="connsiteX440" fmla="*/ 9496 w 10000"/>
                <a:gd name="connsiteY440" fmla="*/ 6090 h 10000"/>
                <a:gd name="connsiteX441" fmla="*/ 9514 w 10000"/>
                <a:gd name="connsiteY441" fmla="*/ 6308 h 10000"/>
                <a:gd name="connsiteX442" fmla="*/ 9532 w 10000"/>
                <a:gd name="connsiteY442" fmla="*/ 6026 h 10000"/>
                <a:gd name="connsiteX443" fmla="*/ 9558 w 10000"/>
                <a:gd name="connsiteY443" fmla="*/ 5321 h 10000"/>
                <a:gd name="connsiteX444" fmla="*/ 9576 w 10000"/>
                <a:gd name="connsiteY444" fmla="*/ 4936 h 10000"/>
                <a:gd name="connsiteX445" fmla="*/ 9594 w 10000"/>
                <a:gd name="connsiteY445" fmla="*/ 4782 h 10000"/>
                <a:gd name="connsiteX446" fmla="*/ 9623 w 10000"/>
                <a:gd name="connsiteY446" fmla="*/ 5000 h 10000"/>
                <a:gd name="connsiteX447" fmla="*/ 9641 w 10000"/>
                <a:gd name="connsiteY447" fmla="*/ 5218 h 10000"/>
                <a:gd name="connsiteX448" fmla="*/ 9695 w 10000"/>
                <a:gd name="connsiteY448" fmla="*/ 5128 h 10000"/>
                <a:gd name="connsiteX449" fmla="*/ 9837 w 10000"/>
                <a:gd name="connsiteY449" fmla="*/ 4974 h 10000"/>
                <a:gd name="connsiteX450" fmla="*/ 9902 w 10000"/>
                <a:gd name="connsiteY450" fmla="*/ 4654 h 10000"/>
                <a:gd name="connsiteX451" fmla="*/ 9920 w 10000"/>
                <a:gd name="connsiteY451" fmla="*/ 4397 h 10000"/>
                <a:gd name="connsiteX452" fmla="*/ 9938 w 10000"/>
                <a:gd name="connsiteY452" fmla="*/ 4590 h 10000"/>
                <a:gd name="connsiteX453" fmla="*/ 9982 w 10000"/>
                <a:gd name="connsiteY453" fmla="*/ 4744 h 10000"/>
                <a:gd name="connsiteX454" fmla="*/ 10000 w 10000"/>
                <a:gd name="connsiteY454" fmla="*/ 4782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7 w 10000"/>
                <a:gd name="connsiteY11" fmla="*/ 6333 h 10000"/>
                <a:gd name="connsiteX12" fmla="*/ 246 w 10000"/>
                <a:gd name="connsiteY12" fmla="*/ 6115 h 10000"/>
                <a:gd name="connsiteX13" fmla="*/ 261 w 10000"/>
                <a:gd name="connsiteY13" fmla="*/ 5667 h 10000"/>
                <a:gd name="connsiteX14" fmla="*/ 280 w 10000"/>
                <a:gd name="connsiteY14" fmla="*/ 5385 h 10000"/>
                <a:gd name="connsiteX15" fmla="*/ 298 w 10000"/>
                <a:gd name="connsiteY15" fmla="*/ 4872 h 10000"/>
                <a:gd name="connsiteX16" fmla="*/ 316 w 10000"/>
                <a:gd name="connsiteY16" fmla="*/ 4013 h 10000"/>
                <a:gd name="connsiteX17" fmla="*/ 345 w 10000"/>
                <a:gd name="connsiteY17" fmla="*/ 3795 h 10000"/>
                <a:gd name="connsiteX18" fmla="*/ 363 w 10000"/>
                <a:gd name="connsiteY18" fmla="*/ 3859 h 10000"/>
                <a:gd name="connsiteX19" fmla="*/ 381 w 10000"/>
                <a:gd name="connsiteY19" fmla="*/ 4115 h 10000"/>
                <a:gd name="connsiteX20" fmla="*/ 406 w 10000"/>
                <a:gd name="connsiteY20" fmla="*/ 4872 h 10000"/>
                <a:gd name="connsiteX21" fmla="*/ 424 w 10000"/>
                <a:gd name="connsiteY21" fmla="*/ 5513 h 10000"/>
                <a:gd name="connsiteX22" fmla="*/ 442 w 10000"/>
                <a:gd name="connsiteY22" fmla="*/ 5513 h 10000"/>
                <a:gd name="connsiteX23" fmla="*/ 460 w 10000"/>
                <a:gd name="connsiteY23" fmla="*/ 5641 h 10000"/>
                <a:gd name="connsiteX24" fmla="*/ 478 w 10000"/>
                <a:gd name="connsiteY24" fmla="*/ 5705 h 10000"/>
                <a:gd name="connsiteX25" fmla="*/ 496 w 10000"/>
                <a:gd name="connsiteY25" fmla="*/ 5833 h 10000"/>
                <a:gd name="connsiteX26" fmla="*/ 525 w 10000"/>
                <a:gd name="connsiteY26" fmla="*/ 5731 h 10000"/>
                <a:gd name="connsiteX27" fmla="*/ 540 w 10000"/>
                <a:gd name="connsiteY27" fmla="*/ 5321 h 10000"/>
                <a:gd name="connsiteX28" fmla="*/ 558 w 10000"/>
                <a:gd name="connsiteY28" fmla="*/ 4974 h 10000"/>
                <a:gd name="connsiteX29" fmla="*/ 586 w 10000"/>
                <a:gd name="connsiteY29" fmla="*/ 4526 h 10000"/>
                <a:gd name="connsiteX30" fmla="*/ 605 w 10000"/>
                <a:gd name="connsiteY30" fmla="*/ 4051 h 10000"/>
                <a:gd name="connsiteX31" fmla="*/ 623 w 10000"/>
                <a:gd name="connsiteY31" fmla="*/ 3372 h 10000"/>
                <a:gd name="connsiteX32" fmla="*/ 642 w 10000"/>
                <a:gd name="connsiteY32" fmla="*/ 3026 h 10000"/>
                <a:gd name="connsiteX33" fmla="*/ 667 w 10000"/>
                <a:gd name="connsiteY33" fmla="*/ 3282 h 10000"/>
                <a:gd name="connsiteX34" fmla="*/ 685 w 10000"/>
                <a:gd name="connsiteY34" fmla="*/ 4551 h 10000"/>
                <a:gd name="connsiteX35" fmla="*/ 703 w 10000"/>
                <a:gd name="connsiteY35" fmla="*/ 6090 h 10000"/>
                <a:gd name="connsiteX36" fmla="*/ 721 w 10000"/>
                <a:gd name="connsiteY36" fmla="*/ 7256 h 10000"/>
                <a:gd name="connsiteX37" fmla="*/ 739 w 10000"/>
                <a:gd name="connsiteY37" fmla="*/ 7449 h 10000"/>
                <a:gd name="connsiteX38" fmla="*/ 768 w 10000"/>
                <a:gd name="connsiteY38" fmla="*/ 7077 h 10000"/>
                <a:gd name="connsiteX39" fmla="*/ 786 w 10000"/>
                <a:gd name="connsiteY39" fmla="*/ 5603 h 10000"/>
                <a:gd name="connsiteX40" fmla="*/ 800 w 10000"/>
                <a:gd name="connsiteY40" fmla="*/ 3282 h 10000"/>
                <a:gd name="connsiteX41" fmla="*/ 818 w 10000"/>
                <a:gd name="connsiteY41" fmla="*/ 1308 h 10000"/>
                <a:gd name="connsiteX42" fmla="*/ 848 w 10000"/>
                <a:gd name="connsiteY42" fmla="*/ 962 h 10000"/>
                <a:gd name="connsiteX43" fmla="*/ 866 w 10000"/>
                <a:gd name="connsiteY43" fmla="*/ 3282 h 10000"/>
                <a:gd name="connsiteX44" fmla="*/ 884 w 10000"/>
                <a:gd name="connsiteY44" fmla="*/ 7744 h 10000"/>
                <a:gd name="connsiteX45" fmla="*/ 902 w 10000"/>
                <a:gd name="connsiteY45" fmla="*/ 10000 h 10000"/>
                <a:gd name="connsiteX46" fmla="*/ 920 w 10000"/>
                <a:gd name="connsiteY46" fmla="*/ 8821 h 10000"/>
                <a:gd name="connsiteX47" fmla="*/ 946 w 10000"/>
                <a:gd name="connsiteY47" fmla="*/ 6564 h 10000"/>
                <a:gd name="connsiteX48" fmla="*/ 964 w 10000"/>
                <a:gd name="connsiteY48" fmla="*/ 5064 h 10000"/>
                <a:gd name="connsiteX49" fmla="*/ 992 w 10000"/>
                <a:gd name="connsiteY49" fmla="*/ 4744 h 10000"/>
                <a:gd name="connsiteX50" fmla="*/ 1011 w 10000"/>
                <a:gd name="connsiteY50" fmla="*/ 5000 h 10000"/>
                <a:gd name="connsiteX51" fmla="*/ 1030 w 10000"/>
                <a:gd name="connsiteY51" fmla="*/ 5513 h 10000"/>
                <a:gd name="connsiteX52" fmla="*/ 1048 w 10000"/>
                <a:gd name="connsiteY52" fmla="*/ 5641 h 10000"/>
                <a:gd name="connsiteX53" fmla="*/ 1066 w 10000"/>
                <a:gd name="connsiteY53" fmla="*/ 5577 h 10000"/>
                <a:gd name="connsiteX54" fmla="*/ 1080 w 10000"/>
                <a:gd name="connsiteY54" fmla="*/ 5346 h 10000"/>
                <a:gd name="connsiteX55" fmla="*/ 1098 w 10000"/>
                <a:gd name="connsiteY55" fmla="*/ 4936 h 10000"/>
                <a:gd name="connsiteX56" fmla="*/ 1127 w 10000"/>
                <a:gd name="connsiteY56" fmla="*/ 3756 h 10000"/>
                <a:gd name="connsiteX57" fmla="*/ 1145 w 10000"/>
                <a:gd name="connsiteY57" fmla="*/ 3372 h 10000"/>
                <a:gd name="connsiteX58" fmla="*/ 1170 w 10000"/>
                <a:gd name="connsiteY58" fmla="*/ 3346 h 10000"/>
                <a:gd name="connsiteX59" fmla="*/ 1188 w 10000"/>
                <a:gd name="connsiteY59" fmla="*/ 3372 h 10000"/>
                <a:gd name="connsiteX60" fmla="*/ 1206 w 10000"/>
                <a:gd name="connsiteY60" fmla="*/ 4333 h 10000"/>
                <a:gd name="connsiteX61" fmla="*/ 1224 w 10000"/>
                <a:gd name="connsiteY61" fmla="*/ 5346 h 10000"/>
                <a:gd name="connsiteX62" fmla="*/ 1242 w 10000"/>
                <a:gd name="connsiteY62" fmla="*/ 6308 h 10000"/>
                <a:gd name="connsiteX63" fmla="*/ 1271 w 10000"/>
                <a:gd name="connsiteY63" fmla="*/ 6885 h 10000"/>
                <a:gd name="connsiteX64" fmla="*/ 1289 w 10000"/>
                <a:gd name="connsiteY64" fmla="*/ 7077 h 10000"/>
                <a:gd name="connsiteX65" fmla="*/ 1307 w 10000"/>
                <a:gd name="connsiteY65" fmla="*/ 6564 h 10000"/>
                <a:gd name="connsiteX66" fmla="*/ 1325 w 10000"/>
                <a:gd name="connsiteY66" fmla="*/ 6244 h 10000"/>
                <a:gd name="connsiteX67" fmla="*/ 1343 w 10000"/>
                <a:gd name="connsiteY67" fmla="*/ 5897 h 10000"/>
                <a:gd name="connsiteX68" fmla="*/ 1369 w 10000"/>
                <a:gd name="connsiteY68" fmla="*/ 5192 h 10000"/>
                <a:gd name="connsiteX69" fmla="*/ 1387 w 10000"/>
                <a:gd name="connsiteY69" fmla="*/ 4359 h 10000"/>
                <a:gd name="connsiteX70" fmla="*/ 1407 w 10000"/>
                <a:gd name="connsiteY70" fmla="*/ 3628 h 10000"/>
                <a:gd name="connsiteX71" fmla="*/ 1432 w 10000"/>
                <a:gd name="connsiteY71" fmla="*/ 3064 h 10000"/>
                <a:gd name="connsiteX72" fmla="*/ 1450 w 10000"/>
                <a:gd name="connsiteY72" fmla="*/ 3500 h 10000"/>
                <a:gd name="connsiteX73" fmla="*/ 1468 w 10000"/>
                <a:gd name="connsiteY73" fmla="*/ 4423 h 10000"/>
                <a:gd name="connsiteX74" fmla="*/ 1486 w 10000"/>
                <a:gd name="connsiteY74" fmla="*/ 4910 h 10000"/>
                <a:gd name="connsiteX75" fmla="*/ 1504 w 10000"/>
                <a:gd name="connsiteY75" fmla="*/ 4333 h 10000"/>
                <a:gd name="connsiteX76" fmla="*/ 1533 w 10000"/>
                <a:gd name="connsiteY76" fmla="*/ 3154 h 10000"/>
                <a:gd name="connsiteX77" fmla="*/ 1551 w 10000"/>
                <a:gd name="connsiteY77" fmla="*/ 2513 h 10000"/>
                <a:gd name="connsiteX78" fmla="*/ 1569 w 10000"/>
                <a:gd name="connsiteY78" fmla="*/ 3564 h 10000"/>
                <a:gd name="connsiteX79" fmla="*/ 1594 w 10000"/>
                <a:gd name="connsiteY79" fmla="*/ 5385 h 10000"/>
                <a:gd name="connsiteX80" fmla="*/ 1612 w 10000"/>
                <a:gd name="connsiteY80" fmla="*/ 6308 h 10000"/>
                <a:gd name="connsiteX81" fmla="*/ 1630 w 10000"/>
                <a:gd name="connsiteY81" fmla="*/ 5731 h 10000"/>
                <a:gd name="connsiteX82" fmla="*/ 1648 w 10000"/>
                <a:gd name="connsiteY82" fmla="*/ 5346 h 10000"/>
                <a:gd name="connsiteX83" fmla="*/ 1666 w 10000"/>
                <a:gd name="connsiteY83" fmla="*/ 5513 h 10000"/>
                <a:gd name="connsiteX84" fmla="*/ 1684 w 10000"/>
                <a:gd name="connsiteY84" fmla="*/ 5667 h 10000"/>
                <a:gd name="connsiteX85" fmla="*/ 1710 w 10000"/>
                <a:gd name="connsiteY85" fmla="*/ 6308 h 10000"/>
                <a:gd name="connsiteX86" fmla="*/ 1728 w 10000"/>
                <a:gd name="connsiteY86" fmla="*/ 6462 h 10000"/>
                <a:gd name="connsiteX87" fmla="*/ 1746 w 10000"/>
                <a:gd name="connsiteY87" fmla="*/ 6051 h 10000"/>
                <a:gd name="connsiteX88" fmla="*/ 1764 w 10000"/>
                <a:gd name="connsiteY88" fmla="*/ 5513 h 10000"/>
                <a:gd name="connsiteX89" fmla="*/ 1793 w 10000"/>
                <a:gd name="connsiteY89" fmla="*/ 5385 h 10000"/>
                <a:gd name="connsiteX90" fmla="*/ 1812 w 10000"/>
                <a:gd name="connsiteY90" fmla="*/ 5449 h 10000"/>
                <a:gd name="connsiteX91" fmla="*/ 1830 w 10000"/>
                <a:gd name="connsiteY91" fmla="*/ 5513 h 10000"/>
                <a:gd name="connsiteX92" fmla="*/ 1855 w 10000"/>
                <a:gd name="connsiteY92" fmla="*/ 5192 h 10000"/>
                <a:gd name="connsiteX93" fmla="*/ 1873 w 10000"/>
                <a:gd name="connsiteY93" fmla="*/ 4397 h 10000"/>
                <a:gd name="connsiteX94" fmla="*/ 1891 w 10000"/>
                <a:gd name="connsiteY94" fmla="*/ 4295 h 10000"/>
                <a:gd name="connsiteX95" fmla="*/ 1909 w 10000"/>
                <a:gd name="connsiteY95" fmla="*/ 4526 h 10000"/>
                <a:gd name="connsiteX96" fmla="*/ 1927 w 10000"/>
                <a:gd name="connsiteY96" fmla="*/ 5385 h 10000"/>
                <a:gd name="connsiteX97" fmla="*/ 1946 w 10000"/>
                <a:gd name="connsiteY97" fmla="*/ 6590 h 10000"/>
                <a:gd name="connsiteX98" fmla="*/ 1964 w 10000"/>
                <a:gd name="connsiteY98" fmla="*/ 6949 h 10000"/>
                <a:gd name="connsiteX99" fmla="*/ 1990 w 10000"/>
                <a:gd name="connsiteY99" fmla="*/ 6141 h 10000"/>
                <a:gd name="connsiteX100" fmla="*/ 2018 w 10000"/>
                <a:gd name="connsiteY100" fmla="*/ 5346 h 10000"/>
                <a:gd name="connsiteX101" fmla="*/ 2036 w 10000"/>
                <a:gd name="connsiteY101" fmla="*/ 5154 h 10000"/>
                <a:gd name="connsiteX102" fmla="*/ 2054 w 10000"/>
                <a:gd name="connsiteY102" fmla="*/ 5641 h 10000"/>
                <a:gd name="connsiteX103" fmla="*/ 2072 w 10000"/>
                <a:gd name="connsiteY103" fmla="*/ 5795 h 10000"/>
                <a:gd name="connsiteX104" fmla="*/ 2091 w 10000"/>
                <a:gd name="connsiteY104" fmla="*/ 5731 h 10000"/>
                <a:gd name="connsiteX105" fmla="*/ 2109 w 10000"/>
                <a:gd name="connsiteY105" fmla="*/ 5346 h 10000"/>
                <a:gd name="connsiteX106" fmla="*/ 2134 w 10000"/>
                <a:gd name="connsiteY106" fmla="*/ 4910 h 10000"/>
                <a:gd name="connsiteX107" fmla="*/ 2152 w 10000"/>
                <a:gd name="connsiteY107" fmla="*/ 4615 h 10000"/>
                <a:gd name="connsiteX108" fmla="*/ 2170 w 10000"/>
                <a:gd name="connsiteY108" fmla="*/ 4462 h 10000"/>
                <a:gd name="connsiteX109" fmla="*/ 2195 w 10000"/>
                <a:gd name="connsiteY109" fmla="*/ 4423 h 10000"/>
                <a:gd name="connsiteX110" fmla="*/ 2214 w 10000"/>
                <a:gd name="connsiteY110" fmla="*/ 4397 h 10000"/>
                <a:gd name="connsiteX111" fmla="*/ 2232 w 10000"/>
                <a:gd name="connsiteY111" fmla="*/ 4179 h 10000"/>
                <a:gd name="connsiteX112" fmla="*/ 2250 w 10000"/>
                <a:gd name="connsiteY112" fmla="*/ 3731 h 10000"/>
                <a:gd name="connsiteX113" fmla="*/ 2268 w 10000"/>
                <a:gd name="connsiteY113" fmla="*/ 3000 h 10000"/>
                <a:gd name="connsiteX114" fmla="*/ 2297 w 10000"/>
                <a:gd name="connsiteY114" fmla="*/ 2513 h 10000"/>
                <a:gd name="connsiteX115" fmla="*/ 2315 w 10000"/>
                <a:gd name="connsiteY115" fmla="*/ 3026 h 10000"/>
                <a:gd name="connsiteX116" fmla="*/ 2333 w 10000"/>
                <a:gd name="connsiteY116" fmla="*/ 4590 h 10000"/>
                <a:gd name="connsiteX117" fmla="*/ 2351 w 10000"/>
                <a:gd name="connsiteY117" fmla="*/ 6397 h 10000"/>
                <a:gd name="connsiteX118" fmla="*/ 2369 w 10000"/>
                <a:gd name="connsiteY118" fmla="*/ 7192 h 10000"/>
                <a:gd name="connsiteX119" fmla="*/ 2395 w 10000"/>
                <a:gd name="connsiteY119" fmla="*/ 6910 h 10000"/>
                <a:gd name="connsiteX120" fmla="*/ 2413 w 10000"/>
                <a:gd name="connsiteY120" fmla="*/ 6179 h 10000"/>
                <a:gd name="connsiteX121" fmla="*/ 2431 w 10000"/>
                <a:gd name="connsiteY121" fmla="*/ 4936 h 10000"/>
                <a:gd name="connsiteX122" fmla="*/ 2459 w 10000"/>
                <a:gd name="connsiteY122" fmla="*/ 3603 h 10000"/>
                <a:gd name="connsiteX123" fmla="*/ 2474 w 10000"/>
                <a:gd name="connsiteY123" fmla="*/ 2872 h 10000"/>
                <a:gd name="connsiteX124" fmla="*/ 2492 w 10000"/>
                <a:gd name="connsiteY124" fmla="*/ 2231 h 10000"/>
                <a:gd name="connsiteX125" fmla="*/ 2511 w 10000"/>
                <a:gd name="connsiteY125" fmla="*/ 3064 h 10000"/>
                <a:gd name="connsiteX126" fmla="*/ 2529 w 10000"/>
                <a:gd name="connsiteY126" fmla="*/ 5577 h 10000"/>
                <a:gd name="connsiteX127" fmla="*/ 2558 w 10000"/>
                <a:gd name="connsiteY127" fmla="*/ 7359 h 10000"/>
                <a:gd name="connsiteX128" fmla="*/ 2576 w 10000"/>
                <a:gd name="connsiteY128" fmla="*/ 7128 h 10000"/>
                <a:gd name="connsiteX129" fmla="*/ 2601 w 10000"/>
                <a:gd name="connsiteY129" fmla="*/ 6372 h 10000"/>
                <a:gd name="connsiteX130" fmla="*/ 2620 w 10000"/>
                <a:gd name="connsiteY130" fmla="*/ 5538 h 10000"/>
                <a:gd name="connsiteX131" fmla="*/ 2638 w 10000"/>
                <a:gd name="connsiteY131" fmla="*/ 4654 h 10000"/>
                <a:gd name="connsiteX132" fmla="*/ 2656 w 10000"/>
                <a:gd name="connsiteY132" fmla="*/ 3987 h 10000"/>
                <a:gd name="connsiteX133" fmla="*/ 2674 w 10000"/>
                <a:gd name="connsiteY133" fmla="*/ 3410 h 10000"/>
                <a:gd name="connsiteX134" fmla="*/ 2692 w 10000"/>
                <a:gd name="connsiteY134" fmla="*/ 3885 h 10000"/>
                <a:gd name="connsiteX135" fmla="*/ 2710 w 10000"/>
                <a:gd name="connsiteY135" fmla="*/ 5987 h 10000"/>
                <a:gd name="connsiteX136" fmla="*/ 2739 w 10000"/>
                <a:gd name="connsiteY136" fmla="*/ 7679 h 10000"/>
                <a:gd name="connsiteX137" fmla="*/ 2754 w 10000"/>
                <a:gd name="connsiteY137" fmla="*/ 7641 h 10000"/>
                <a:gd name="connsiteX138" fmla="*/ 2772 w 10000"/>
                <a:gd name="connsiteY138" fmla="*/ 7103 h 10000"/>
                <a:gd name="connsiteX139" fmla="*/ 2790 w 10000"/>
                <a:gd name="connsiteY139" fmla="*/ 6500 h 10000"/>
                <a:gd name="connsiteX140" fmla="*/ 2819 w 10000"/>
                <a:gd name="connsiteY140" fmla="*/ 5962 h 10000"/>
                <a:gd name="connsiteX141" fmla="*/ 2837 w 10000"/>
                <a:gd name="connsiteY141" fmla="*/ 5321 h 10000"/>
                <a:gd name="connsiteX142" fmla="*/ 2855 w 10000"/>
                <a:gd name="connsiteY142" fmla="*/ 4744 h 10000"/>
                <a:gd name="connsiteX143" fmla="*/ 2880 w 10000"/>
                <a:gd name="connsiteY143" fmla="*/ 4051 h 10000"/>
                <a:gd name="connsiteX144" fmla="*/ 2898 w 10000"/>
                <a:gd name="connsiteY144" fmla="*/ 3372 h 10000"/>
                <a:gd name="connsiteX145" fmla="*/ 2916 w 10000"/>
                <a:gd name="connsiteY145" fmla="*/ 3667 h 10000"/>
                <a:gd name="connsiteX146" fmla="*/ 2934 w 10000"/>
                <a:gd name="connsiteY146" fmla="*/ 4295 h 10000"/>
                <a:gd name="connsiteX147" fmla="*/ 2952 w 10000"/>
                <a:gd name="connsiteY147" fmla="*/ 4808 h 10000"/>
                <a:gd name="connsiteX148" fmla="*/ 2970 w 10000"/>
                <a:gd name="connsiteY148" fmla="*/ 5667 h 10000"/>
                <a:gd name="connsiteX149" fmla="*/ 2999 w 10000"/>
                <a:gd name="connsiteY149" fmla="*/ 6205 h 10000"/>
                <a:gd name="connsiteX150" fmla="*/ 3018 w 10000"/>
                <a:gd name="connsiteY150" fmla="*/ 6141 h 10000"/>
                <a:gd name="connsiteX151" fmla="*/ 3032 w 10000"/>
                <a:gd name="connsiteY151" fmla="*/ 5705 h 10000"/>
                <a:gd name="connsiteX152" fmla="*/ 3062 w 10000"/>
                <a:gd name="connsiteY152" fmla="*/ 5154 h 10000"/>
                <a:gd name="connsiteX153" fmla="*/ 3080 w 10000"/>
                <a:gd name="connsiteY153" fmla="*/ 4526 h 10000"/>
                <a:gd name="connsiteX154" fmla="*/ 3098 w 10000"/>
                <a:gd name="connsiteY154" fmla="*/ 4590 h 10000"/>
                <a:gd name="connsiteX155" fmla="*/ 3116 w 10000"/>
                <a:gd name="connsiteY155" fmla="*/ 5321 h 10000"/>
                <a:gd name="connsiteX156" fmla="*/ 3142 w 10000"/>
                <a:gd name="connsiteY156" fmla="*/ 5962 h 10000"/>
                <a:gd name="connsiteX157" fmla="*/ 3160 w 10000"/>
                <a:gd name="connsiteY157" fmla="*/ 5859 h 10000"/>
                <a:gd name="connsiteX158" fmla="*/ 3178 w 10000"/>
                <a:gd name="connsiteY158" fmla="*/ 5064 h 10000"/>
                <a:gd name="connsiteX159" fmla="*/ 3196 w 10000"/>
                <a:gd name="connsiteY159" fmla="*/ 4359 h 10000"/>
                <a:gd name="connsiteX160" fmla="*/ 3225 w 10000"/>
                <a:gd name="connsiteY160" fmla="*/ 4013 h 10000"/>
                <a:gd name="connsiteX161" fmla="*/ 3243 w 10000"/>
                <a:gd name="connsiteY161" fmla="*/ 4333 h 10000"/>
                <a:gd name="connsiteX162" fmla="*/ 3261 w 10000"/>
                <a:gd name="connsiteY162" fmla="*/ 4936 h 10000"/>
                <a:gd name="connsiteX163" fmla="*/ 3279 w 10000"/>
                <a:gd name="connsiteY163" fmla="*/ 5603 h 10000"/>
                <a:gd name="connsiteX164" fmla="*/ 3297 w 10000"/>
                <a:gd name="connsiteY164" fmla="*/ 5705 h 10000"/>
                <a:gd name="connsiteX165" fmla="*/ 3322 w 10000"/>
                <a:gd name="connsiteY165" fmla="*/ 5449 h 10000"/>
                <a:gd name="connsiteX166" fmla="*/ 3340 w 10000"/>
                <a:gd name="connsiteY166" fmla="*/ 5103 h 10000"/>
                <a:gd name="connsiteX167" fmla="*/ 3358 w 10000"/>
                <a:gd name="connsiteY167" fmla="*/ 4359 h 10000"/>
                <a:gd name="connsiteX168" fmla="*/ 3376 w 10000"/>
                <a:gd name="connsiteY168" fmla="*/ 3731 h 10000"/>
                <a:gd name="connsiteX169" fmla="*/ 3394 w 10000"/>
                <a:gd name="connsiteY169" fmla="*/ 3923 h 10000"/>
                <a:gd name="connsiteX170" fmla="*/ 3420 w 10000"/>
                <a:gd name="connsiteY170" fmla="*/ 3500 h 10000"/>
                <a:gd name="connsiteX171" fmla="*/ 3439 w 10000"/>
                <a:gd name="connsiteY171" fmla="*/ 2615 h 10000"/>
                <a:gd name="connsiteX172" fmla="*/ 3467 w 10000"/>
                <a:gd name="connsiteY172" fmla="*/ 897 h 10000"/>
                <a:gd name="connsiteX173" fmla="*/ 3485 w 10000"/>
                <a:gd name="connsiteY173" fmla="*/ 1154 h 10000"/>
                <a:gd name="connsiteX174" fmla="*/ 3503 w 10000"/>
                <a:gd name="connsiteY174" fmla="*/ 3987 h 10000"/>
                <a:gd name="connsiteX175" fmla="*/ 3521 w 10000"/>
                <a:gd name="connsiteY175" fmla="*/ 7577 h 10000"/>
                <a:gd name="connsiteX176" fmla="*/ 3540 w 10000"/>
                <a:gd name="connsiteY176" fmla="*/ 9423 h 10000"/>
                <a:gd name="connsiteX177" fmla="*/ 3558 w 10000"/>
                <a:gd name="connsiteY177" fmla="*/ 9167 h 10000"/>
                <a:gd name="connsiteX178" fmla="*/ 3576 w 10000"/>
                <a:gd name="connsiteY178" fmla="*/ 7872 h 10000"/>
                <a:gd name="connsiteX179" fmla="*/ 3601 w 10000"/>
                <a:gd name="connsiteY179" fmla="*/ 6782 h 10000"/>
                <a:gd name="connsiteX180" fmla="*/ 3620 w 10000"/>
                <a:gd name="connsiteY180" fmla="*/ 5897 h 10000"/>
                <a:gd name="connsiteX181" fmla="*/ 3645 w 10000"/>
                <a:gd name="connsiteY181" fmla="*/ 5410 h 10000"/>
                <a:gd name="connsiteX182" fmla="*/ 3663 w 10000"/>
                <a:gd name="connsiteY182" fmla="*/ 5282 h 10000"/>
                <a:gd name="connsiteX183" fmla="*/ 3681 w 10000"/>
                <a:gd name="connsiteY183" fmla="*/ 5346 h 10000"/>
                <a:gd name="connsiteX184" fmla="*/ 3699 w 10000"/>
                <a:gd name="connsiteY184" fmla="*/ 5038 h 10000"/>
                <a:gd name="connsiteX185" fmla="*/ 3717 w 10000"/>
                <a:gd name="connsiteY185" fmla="*/ 4872 h 10000"/>
                <a:gd name="connsiteX186" fmla="*/ 3746 w 10000"/>
                <a:gd name="connsiteY186" fmla="*/ 4718 h 10000"/>
                <a:gd name="connsiteX187" fmla="*/ 3764 w 10000"/>
                <a:gd name="connsiteY187" fmla="*/ 4936 h 10000"/>
                <a:gd name="connsiteX188" fmla="*/ 3782 w 10000"/>
                <a:gd name="connsiteY188" fmla="*/ 5103 h 10000"/>
                <a:gd name="connsiteX189" fmla="*/ 3800 w 10000"/>
                <a:gd name="connsiteY189" fmla="*/ 5474 h 10000"/>
                <a:gd name="connsiteX190" fmla="*/ 3827 w 10000"/>
                <a:gd name="connsiteY190" fmla="*/ 5410 h 10000"/>
                <a:gd name="connsiteX191" fmla="*/ 3845 w 10000"/>
                <a:gd name="connsiteY191" fmla="*/ 5218 h 10000"/>
                <a:gd name="connsiteX192" fmla="*/ 3863 w 10000"/>
                <a:gd name="connsiteY192" fmla="*/ 5000 h 10000"/>
                <a:gd name="connsiteX193" fmla="*/ 3881 w 10000"/>
                <a:gd name="connsiteY193" fmla="*/ 4872 h 10000"/>
                <a:gd name="connsiteX194" fmla="*/ 3899 w 10000"/>
                <a:gd name="connsiteY194" fmla="*/ 4744 h 10000"/>
                <a:gd name="connsiteX195" fmla="*/ 3924 w 10000"/>
                <a:gd name="connsiteY195" fmla="*/ 4808 h 10000"/>
                <a:gd name="connsiteX196" fmla="*/ 3942 w 10000"/>
                <a:gd name="connsiteY196" fmla="*/ 4782 h 10000"/>
                <a:gd name="connsiteX197" fmla="*/ 3960 w 10000"/>
                <a:gd name="connsiteY197" fmla="*/ 4590 h 10000"/>
                <a:gd name="connsiteX198" fmla="*/ 3978 w 10000"/>
                <a:gd name="connsiteY198" fmla="*/ 4654 h 10000"/>
                <a:gd name="connsiteX199" fmla="*/ 4007 w 10000"/>
                <a:gd name="connsiteY199" fmla="*/ 4782 h 10000"/>
                <a:gd name="connsiteX200" fmla="*/ 4025 w 10000"/>
                <a:gd name="connsiteY200" fmla="*/ 4872 h 10000"/>
                <a:gd name="connsiteX201" fmla="*/ 4043 w 10000"/>
                <a:gd name="connsiteY201" fmla="*/ 4179 h 10000"/>
                <a:gd name="connsiteX202" fmla="*/ 4068 w 10000"/>
                <a:gd name="connsiteY202" fmla="*/ 2423 h 10000"/>
                <a:gd name="connsiteX203" fmla="*/ 4086 w 10000"/>
                <a:gd name="connsiteY203" fmla="*/ 923 h 10000"/>
                <a:gd name="connsiteX204" fmla="*/ 4104 w 10000"/>
                <a:gd name="connsiteY204" fmla="*/ 0 h 10000"/>
                <a:gd name="connsiteX205" fmla="*/ 4122 w 10000"/>
                <a:gd name="connsiteY205" fmla="*/ 1051 h 10000"/>
                <a:gd name="connsiteX206" fmla="*/ 4140 w 10000"/>
                <a:gd name="connsiteY206" fmla="*/ 4487 h 10000"/>
                <a:gd name="connsiteX207" fmla="*/ 4158 w 10000"/>
                <a:gd name="connsiteY207" fmla="*/ 7705 h 10000"/>
                <a:gd name="connsiteX208" fmla="*/ 4185 w 10000"/>
                <a:gd name="connsiteY208" fmla="*/ 9397 h 10000"/>
                <a:gd name="connsiteX209" fmla="*/ 4203 w 10000"/>
                <a:gd name="connsiteY209" fmla="*/ 9397 h 10000"/>
                <a:gd name="connsiteX210" fmla="*/ 4222 w 10000"/>
                <a:gd name="connsiteY210" fmla="*/ 8436 h 10000"/>
                <a:gd name="connsiteX211" fmla="*/ 4251 w 10000"/>
                <a:gd name="connsiteY211" fmla="*/ 7679 h 10000"/>
                <a:gd name="connsiteX212" fmla="*/ 4269 w 10000"/>
                <a:gd name="connsiteY212" fmla="*/ 7231 h 10000"/>
                <a:gd name="connsiteX213" fmla="*/ 4287 w 10000"/>
                <a:gd name="connsiteY213" fmla="*/ 6436 h 10000"/>
                <a:gd name="connsiteX214" fmla="*/ 4305 w 10000"/>
                <a:gd name="connsiteY214" fmla="*/ 5538 h 10000"/>
                <a:gd name="connsiteX215" fmla="*/ 4323 w 10000"/>
                <a:gd name="connsiteY215" fmla="*/ 4872 h 10000"/>
                <a:gd name="connsiteX216" fmla="*/ 4348 w 10000"/>
                <a:gd name="connsiteY216" fmla="*/ 4423 h 10000"/>
                <a:gd name="connsiteX217" fmla="*/ 4366 w 10000"/>
                <a:gd name="connsiteY217" fmla="*/ 4462 h 10000"/>
                <a:gd name="connsiteX218" fmla="*/ 4384 w 10000"/>
                <a:gd name="connsiteY218" fmla="*/ 3885 h 10000"/>
                <a:gd name="connsiteX219" fmla="*/ 4402 w 10000"/>
                <a:gd name="connsiteY219" fmla="*/ 2744 h 10000"/>
                <a:gd name="connsiteX220" fmla="*/ 4420 w 10000"/>
                <a:gd name="connsiteY220" fmla="*/ 1949 h 10000"/>
                <a:gd name="connsiteX221" fmla="*/ 4445 w 10000"/>
                <a:gd name="connsiteY221" fmla="*/ 2897 h 10000"/>
                <a:gd name="connsiteX222" fmla="*/ 4463 w 10000"/>
                <a:gd name="connsiteY222" fmla="*/ 5833 h 10000"/>
                <a:gd name="connsiteX223" fmla="*/ 4492 w 10000"/>
                <a:gd name="connsiteY223" fmla="*/ 8000 h 10000"/>
                <a:gd name="connsiteX224" fmla="*/ 4510 w 10000"/>
                <a:gd name="connsiteY224" fmla="*/ 8090 h 10000"/>
                <a:gd name="connsiteX225" fmla="*/ 4528 w 10000"/>
                <a:gd name="connsiteY225" fmla="*/ 7103 h 10000"/>
                <a:gd name="connsiteX226" fmla="*/ 4546 w 10000"/>
                <a:gd name="connsiteY226" fmla="*/ 6205 h 10000"/>
                <a:gd name="connsiteX227" fmla="*/ 4564 w 10000"/>
                <a:gd name="connsiteY227" fmla="*/ 5641 h 10000"/>
                <a:gd name="connsiteX228" fmla="*/ 4582 w 10000"/>
                <a:gd name="connsiteY228" fmla="*/ 5321 h 10000"/>
                <a:gd name="connsiteX229" fmla="*/ 4609 w 10000"/>
                <a:gd name="connsiteY229" fmla="*/ 5154 h 10000"/>
                <a:gd name="connsiteX230" fmla="*/ 4627 w 10000"/>
                <a:gd name="connsiteY230" fmla="*/ 4872 h 10000"/>
                <a:gd name="connsiteX231" fmla="*/ 4645 w 10000"/>
                <a:gd name="connsiteY231" fmla="*/ 4526 h 10000"/>
                <a:gd name="connsiteX232" fmla="*/ 4674 w 10000"/>
                <a:gd name="connsiteY232" fmla="*/ 4333 h 10000"/>
                <a:gd name="connsiteX233" fmla="*/ 4692 w 10000"/>
                <a:gd name="connsiteY233" fmla="*/ 4115 h 10000"/>
                <a:gd name="connsiteX234" fmla="*/ 4706 w 10000"/>
                <a:gd name="connsiteY234" fmla="*/ 3859 h 10000"/>
                <a:gd name="connsiteX235" fmla="*/ 4725 w 10000"/>
                <a:gd name="connsiteY235" fmla="*/ 3692 h 10000"/>
                <a:gd name="connsiteX236" fmla="*/ 4743 w 10000"/>
                <a:gd name="connsiteY236" fmla="*/ 3603 h 10000"/>
                <a:gd name="connsiteX237" fmla="*/ 4772 w 10000"/>
                <a:gd name="connsiteY237" fmla="*/ 3821 h 10000"/>
                <a:gd name="connsiteX238" fmla="*/ 4790 w 10000"/>
                <a:gd name="connsiteY238" fmla="*/ 4590 h 10000"/>
                <a:gd name="connsiteX239" fmla="*/ 4808 w 10000"/>
                <a:gd name="connsiteY239" fmla="*/ 5103 h 10000"/>
                <a:gd name="connsiteX240" fmla="*/ 4826 w 10000"/>
                <a:gd name="connsiteY240" fmla="*/ 5346 h 10000"/>
                <a:gd name="connsiteX241" fmla="*/ 4851 w 10000"/>
                <a:gd name="connsiteY241" fmla="*/ 5474 h 10000"/>
                <a:gd name="connsiteX242" fmla="*/ 4869 w 10000"/>
                <a:gd name="connsiteY242" fmla="*/ 5538 h 10000"/>
                <a:gd name="connsiteX243" fmla="*/ 4888 w 10000"/>
                <a:gd name="connsiteY243" fmla="*/ 5513 h 10000"/>
                <a:gd name="connsiteX244" fmla="*/ 4906 w 10000"/>
                <a:gd name="connsiteY244" fmla="*/ 5218 h 10000"/>
                <a:gd name="connsiteX245" fmla="*/ 4934 w 10000"/>
                <a:gd name="connsiteY245" fmla="*/ 4744 h 10000"/>
                <a:gd name="connsiteX246" fmla="*/ 4952 w 10000"/>
                <a:gd name="connsiteY246" fmla="*/ 4397 h 10000"/>
                <a:gd name="connsiteX247" fmla="*/ 4970 w 10000"/>
                <a:gd name="connsiteY247" fmla="*/ 3821 h 10000"/>
                <a:gd name="connsiteX248" fmla="*/ 4985 w 10000"/>
                <a:gd name="connsiteY248" fmla="*/ 3372 h 10000"/>
                <a:gd name="connsiteX249" fmla="*/ 5003 w 10000"/>
                <a:gd name="connsiteY249" fmla="*/ 3372 h 10000"/>
                <a:gd name="connsiteX250" fmla="*/ 5022 w 10000"/>
                <a:gd name="connsiteY250" fmla="*/ 3795 h 10000"/>
                <a:gd name="connsiteX251" fmla="*/ 5051 w 10000"/>
                <a:gd name="connsiteY251" fmla="*/ 5192 h 10000"/>
                <a:gd name="connsiteX252" fmla="*/ 5076 w 10000"/>
                <a:gd name="connsiteY252" fmla="*/ 6436 h 10000"/>
                <a:gd name="connsiteX253" fmla="*/ 5094 w 10000"/>
                <a:gd name="connsiteY253" fmla="*/ 7321 h 10000"/>
                <a:gd name="connsiteX254" fmla="*/ 5112 w 10000"/>
                <a:gd name="connsiteY254" fmla="*/ 7359 h 10000"/>
                <a:gd name="connsiteX255" fmla="*/ 5130 w 10000"/>
                <a:gd name="connsiteY255" fmla="*/ 6846 h 10000"/>
                <a:gd name="connsiteX256" fmla="*/ 5148 w 10000"/>
                <a:gd name="connsiteY256" fmla="*/ 6179 h 10000"/>
                <a:gd name="connsiteX257" fmla="*/ 5166 w 10000"/>
                <a:gd name="connsiteY257" fmla="*/ 5897 h 10000"/>
                <a:gd name="connsiteX258" fmla="*/ 5184 w 10000"/>
                <a:gd name="connsiteY258" fmla="*/ 5538 h 10000"/>
                <a:gd name="connsiteX259" fmla="*/ 5213 w 10000"/>
                <a:gd name="connsiteY259" fmla="*/ 4590 h 10000"/>
                <a:gd name="connsiteX260" fmla="*/ 5231 w 10000"/>
                <a:gd name="connsiteY260" fmla="*/ 3064 h 10000"/>
                <a:gd name="connsiteX261" fmla="*/ 5249 w 10000"/>
                <a:gd name="connsiteY261" fmla="*/ 2615 h 10000"/>
                <a:gd name="connsiteX262" fmla="*/ 5275 w 10000"/>
                <a:gd name="connsiteY262" fmla="*/ 3474 h 10000"/>
                <a:gd name="connsiteX263" fmla="*/ 5294 w 10000"/>
                <a:gd name="connsiteY263" fmla="*/ 4359 h 10000"/>
                <a:gd name="connsiteX264" fmla="*/ 5312 w 10000"/>
                <a:gd name="connsiteY264" fmla="*/ 5321 h 10000"/>
                <a:gd name="connsiteX265" fmla="*/ 5330 w 10000"/>
                <a:gd name="connsiteY265" fmla="*/ 7013 h 10000"/>
                <a:gd name="connsiteX266" fmla="*/ 5355 w 10000"/>
                <a:gd name="connsiteY266" fmla="*/ 8179 h 10000"/>
                <a:gd name="connsiteX267" fmla="*/ 5373 w 10000"/>
                <a:gd name="connsiteY267" fmla="*/ 8115 h 10000"/>
                <a:gd name="connsiteX268" fmla="*/ 5391 w 10000"/>
                <a:gd name="connsiteY268" fmla="*/ 7256 h 10000"/>
                <a:gd name="connsiteX269" fmla="*/ 5409 w 10000"/>
                <a:gd name="connsiteY269" fmla="*/ 6269 h 10000"/>
                <a:gd name="connsiteX270" fmla="*/ 5428 w 10000"/>
                <a:gd name="connsiteY270" fmla="*/ 5410 h 10000"/>
                <a:gd name="connsiteX271" fmla="*/ 5446 w 10000"/>
                <a:gd name="connsiteY271" fmla="*/ 4974 h 10000"/>
                <a:gd name="connsiteX272" fmla="*/ 5475 w 10000"/>
                <a:gd name="connsiteY272" fmla="*/ 4551 h 10000"/>
                <a:gd name="connsiteX273" fmla="*/ 5493 w 10000"/>
                <a:gd name="connsiteY273" fmla="*/ 4231 h 10000"/>
                <a:gd name="connsiteX274" fmla="*/ 5511 w 10000"/>
                <a:gd name="connsiteY274" fmla="*/ 3885 h 10000"/>
                <a:gd name="connsiteX275" fmla="*/ 5536 w 10000"/>
                <a:gd name="connsiteY275" fmla="*/ 3667 h 10000"/>
                <a:gd name="connsiteX276" fmla="*/ 5554 w 10000"/>
                <a:gd name="connsiteY276" fmla="*/ 3218 h 10000"/>
                <a:gd name="connsiteX277" fmla="*/ 5572 w 10000"/>
                <a:gd name="connsiteY277" fmla="*/ 3192 h 10000"/>
                <a:gd name="connsiteX278" fmla="*/ 5590 w 10000"/>
                <a:gd name="connsiteY278" fmla="*/ 3731 h 10000"/>
                <a:gd name="connsiteX279" fmla="*/ 5616 w 10000"/>
                <a:gd name="connsiteY279" fmla="*/ 4615 h 10000"/>
                <a:gd name="connsiteX280" fmla="*/ 5634 w 10000"/>
                <a:gd name="connsiteY280" fmla="*/ 5321 h 10000"/>
                <a:gd name="connsiteX281" fmla="*/ 5652 w 10000"/>
                <a:gd name="connsiteY281" fmla="*/ 5731 h 10000"/>
                <a:gd name="connsiteX282" fmla="*/ 5681 w 10000"/>
                <a:gd name="connsiteY282" fmla="*/ 6090 h 10000"/>
                <a:gd name="connsiteX283" fmla="*/ 5699 w 10000"/>
                <a:gd name="connsiteY283" fmla="*/ 6026 h 10000"/>
                <a:gd name="connsiteX284" fmla="*/ 5717 w 10000"/>
                <a:gd name="connsiteY284" fmla="*/ 5321 h 10000"/>
                <a:gd name="connsiteX285" fmla="*/ 5735 w 10000"/>
                <a:gd name="connsiteY285" fmla="*/ 4397 h 10000"/>
                <a:gd name="connsiteX286" fmla="*/ 5753 w 10000"/>
                <a:gd name="connsiteY286" fmla="*/ 4077 h 10000"/>
                <a:gd name="connsiteX287" fmla="*/ 5771 w 10000"/>
                <a:gd name="connsiteY287" fmla="*/ 4051 h 10000"/>
                <a:gd name="connsiteX288" fmla="*/ 5796 w 10000"/>
                <a:gd name="connsiteY288" fmla="*/ 4974 h 10000"/>
                <a:gd name="connsiteX289" fmla="*/ 5815 w 10000"/>
                <a:gd name="connsiteY289" fmla="*/ 5897 h 10000"/>
                <a:gd name="connsiteX290" fmla="*/ 5834 w 10000"/>
                <a:gd name="connsiteY290" fmla="*/ 5795 h 10000"/>
                <a:gd name="connsiteX291" fmla="*/ 5852 w 10000"/>
                <a:gd name="connsiteY291" fmla="*/ 5321 h 10000"/>
                <a:gd name="connsiteX292" fmla="*/ 5877 w 10000"/>
                <a:gd name="connsiteY292" fmla="*/ 5064 h 10000"/>
                <a:gd name="connsiteX293" fmla="*/ 5895 w 10000"/>
                <a:gd name="connsiteY293" fmla="*/ 5321 h 10000"/>
                <a:gd name="connsiteX294" fmla="*/ 5913 w 10000"/>
                <a:gd name="connsiteY294" fmla="*/ 5154 h 10000"/>
                <a:gd name="connsiteX295" fmla="*/ 5931 w 10000"/>
                <a:gd name="connsiteY295" fmla="*/ 4936 h 10000"/>
                <a:gd name="connsiteX296" fmla="*/ 5960 w 10000"/>
                <a:gd name="connsiteY296" fmla="*/ 4462 h 10000"/>
                <a:gd name="connsiteX297" fmla="*/ 6094 w 10000"/>
                <a:gd name="connsiteY297" fmla="*/ 4846 h 10000"/>
                <a:gd name="connsiteX298" fmla="*/ 6119 w 10000"/>
                <a:gd name="connsiteY298" fmla="*/ 4487 h 10000"/>
                <a:gd name="connsiteX299" fmla="*/ 6221 w 10000"/>
                <a:gd name="connsiteY299" fmla="*/ 4013 h 10000"/>
                <a:gd name="connsiteX300" fmla="*/ 6239 w 10000"/>
                <a:gd name="connsiteY300" fmla="*/ 3064 h 10000"/>
                <a:gd name="connsiteX301" fmla="*/ 6300 w 10000"/>
                <a:gd name="connsiteY301" fmla="*/ 5923 h 10000"/>
                <a:gd name="connsiteX302" fmla="*/ 6318 w 10000"/>
                <a:gd name="connsiteY302" fmla="*/ 7321 h 10000"/>
                <a:gd name="connsiteX303" fmla="*/ 6337 w 10000"/>
                <a:gd name="connsiteY303" fmla="*/ 7641 h 10000"/>
                <a:gd name="connsiteX304" fmla="*/ 6355 w 10000"/>
                <a:gd name="connsiteY304" fmla="*/ 7359 h 10000"/>
                <a:gd name="connsiteX305" fmla="*/ 6373 w 10000"/>
                <a:gd name="connsiteY305" fmla="*/ 5833 h 10000"/>
                <a:gd name="connsiteX306" fmla="*/ 6482 w 10000"/>
                <a:gd name="connsiteY306" fmla="*/ 6436 h 10000"/>
                <a:gd name="connsiteX307" fmla="*/ 6500 w 10000"/>
                <a:gd name="connsiteY307" fmla="*/ 8628 h 10000"/>
                <a:gd name="connsiteX308" fmla="*/ 6518 w 10000"/>
                <a:gd name="connsiteY308" fmla="*/ 9077 h 10000"/>
                <a:gd name="connsiteX309" fmla="*/ 6543 w 10000"/>
                <a:gd name="connsiteY309" fmla="*/ 8603 h 10000"/>
                <a:gd name="connsiteX310" fmla="*/ 6561 w 10000"/>
                <a:gd name="connsiteY310" fmla="*/ 7679 h 10000"/>
                <a:gd name="connsiteX311" fmla="*/ 6579 w 10000"/>
                <a:gd name="connsiteY311" fmla="*/ 6846 h 10000"/>
                <a:gd name="connsiteX312" fmla="*/ 6597 w 10000"/>
                <a:gd name="connsiteY312" fmla="*/ 6090 h 10000"/>
                <a:gd name="connsiteX313" fmla="*/ 6616 w 10000"/>
                <a:gd name="connsiteY313" fmla="*/ 5128 h 10000"/>
                <a:gd name="connsiteX314" fmla="*/ 6634 w 10000"/>
                <a:gd name="connsiteY314" fmla="*/ 4013 h 10000"/>
                <a:gd name="connsiteX315" fmla="*/ 6985 w 10000"/>
                <a:gd name="connsiteY315" fmla="*/ 5513 h 10000"/>
                <a:gd name="connsiteX316" fmla="*/ 7003 w 10000"/>
                <a:gd name="connsiteY316" fmla="*/ 6051 h 10000"/>
                <a:gd name="connsiteX317" fmla="*/ 7022 w 10000"/>
                <a:gd name="connsiteY317" fmla="*/ 5897 h 10000"/>
                <a:gd name="connsiteX318" fmla="*/ 7040 w 10000"/>
                <a:gd name="connsiteY318" fmla="*/ 5577 h 10000"/>
                <a:gd name="connsiteX319" fmla="*/ 7058 w 10000"/>
                <a:gd name="connsiteY319" fmla="*/ 5321 h 10000"/>
                <a:gd name="connsiteX320" fmla="*/ 7084 w 10000"/>
                <a:gd name="connsiteY320" fmla="*/ 4936 h 10000"/>
                <a:gd name="connsiteX321" fmla="*/ 7102 w 10000"/>
                <a:gd name="connsiteY321" fmla="*/ 4654 h 10000"/>
                <a:gd name="connsiteX322" fmla="*/ 7120 w 10000"/>
                <a:gd name="connsiteY322" fmla="*/ 4526 h 10000"/>
                <a:gd name="connsiteX323" fmla="*/ 7149 w 10000"/>
                <a:gd name="connsiteY323" fmla="*/ 4487 h 10000"/>
                <a:gd name="connsiteX324" fmla="*/ 7167 w 10000"/>
                <a:gd name="connsiteY324" fmla="*/ 4590 h 10000"/>
                <a:gd name="connsiteX325" fmla="*/ 7185 w 10000"/>
                <a:gd name="connsiteY325" fmla="*/ 5218 h 10000"/>
                <a:gd name="connsiteX326" fmla="*/ 7199 w 10000"/>
                <a:gd name="connsiteY326" fmla="*/ 5218 h 10000"/>
                <a:gd name="connsiteX327" fmla="*/ 7217 w 10000"/>
                <a:gd name="connsiteY327" fmla="*/ 4654 h 10000"/>
                <a:gd name="connsiteX328" fmla="*/ 7246 w 10000"/>
                <a:gd name="connsiteY328" fmla="*/ 4423 h 10000"/>
                <a:gd name="connsiteX329" fmla="*/ 7264 w 10000"/>
                <a:gd name="connsiteY329" fmla="*/ 4654 h 10000"/>
                <a:gd name="connsiteX330" fmla="*/ 7282 w 10000"/>
                <a:gd name="connsiteY330" fmla="*/ 5154 h 10000"/>
                <a:gd name="connsiteX331" fmla="*/ 7307 w 10000"/>
                <a:gd name="connsiteY331" fmla="*/ 5731 h 10000"/>
                <a:gd name="connsiteX332" fmla="*/ 7325 w 10000"/>
                <a:gd name="connsiteY332" fmla="*/ 6051 h 10000"/>
                <a:gd name="connsiteX333" fmla="*/ 7343 w 10000"/>
                <a:gd name="connsiteY333" fmla="*/ 5962 h 10000"/>
                <a:gd name="connsiteX334" fmla="*/ 7361 w 10000"/>
                <a:gd name="connsiteY334" fmla="*/ 5897 h 10000"/>
                <a:gd name="connsiteX335" fmla="*/ 7379 w 10000"/>
                <a:gd name="connsiteY335" fmla="*/ 5321 h 10000"/>
                <a:gd name="connsiteX336" fmla="*/ 7398 w 10000"/>
                <a:gd name="connsiteY336" fmla="*/ 4679 h 10000"/>
                <a:gd name="connsiteX337" fmla="*/ 7427 w 10000"/>
                <a:gd name="connsiteY337" fmla="*/ 4115 h 10000"/>
                <a:gd name="connsiteX338" fmla="*/ 7445 w 10000"/>
                <a:gd name="connsiteY338" fmla="*/ 3474 h 10000"/>
                <a:gd name="connsiteX339" fmla="*/ 7463 w 10000"/>
                <a:gd name="connsiteY339" fmla="*/ 3410 h 10000"/>
                <a:gd name="connsiteX340" fmla="*/ 7478 w 10000"/>
                <a:gd name="connsiteY340" fmla="*/ 4808 h 10000"/>
                <a:gd name="connsiteX341" fmla="*/ 7508 w 10000"/>
                <a:gd name="connsiteY341" fmla="*/ 6090 h 10000"/>
                <a:gd name="connsiteX342" fmla="*/ 7526 w 10000"/>
                <a:gd name="connsiteY342" fmla="*/ 5833 h 10000"/>
                <a:gd name="connsiteX343" fmla="*/ 7544 w 10000"/>
                <a:gd name="connsiteY343" fmla="*/ 4359 h 10000"/>
                <a:gd name="connsiteX344" fmla="*/ 7569 w 10000"/>
                <a:gd name="connsiteY344" fmla="*/ 2705 h 10000"/>
                <a:gd name="connsiteX345" fmla="*/ 7587 w 10000"/>
                <a:gd name="connsiteY345" fmla="*/ 1974 h 10000"/>
                <a:gd name="connsiteX346" fmla="*/ 7605 w 10000"/>
                <a:gd name="connsiteY346" fmla="*/ 4013 h 10000"/>
                <a:gd name="connsiteX347" fmla="*/ 7623 w 10000"/>
                <a:gd name="connsiteY347" fmla="*/ 6372 h 10000"/>
                <a:gd name="connsiteX348" fmla="*/ 7641 w 10000"/>
                <a:gd name="connsiteY348" fmla="*/ 7808 h 10000"/>
                <a:gd name="connsiteX349" fmla="*/ 7659 w 10000"/>
                <a:gd name="connsiteY349" fmla="*/ 7577 h 10000"/>
                <a:gd name="connsiteX350" fmla="*/ 7688 w 10000"/>
                <a:gd name="connsiteY350" fmla="*/ 7295 h 10000"/>
                <a:gd name="connsiteX351" fmla="*/ 7706 w 10000"/>
                <a:gd name="connsiteY351" fmla="*/ 7321 h 10000"/>
                <a:gd name="connsiteX352" fmla="*/ 7724 w 10000"/>
                <a:gd name="connsiteY352" fmla="*/ 7551 h 10000"/>
                <a:gd name="connsiteX353" fmla="*/ 7749 w 10000"/>
                <a:gd name="connsiteY353" fmla="*/ 7679 h 10000"/>
                <a:gd name="connsiteX354" fmla="*/ 7767 w 10000"/>
                <a:gd name="connsiteY354" fmla="*/ 7231 h 10000"/>
                <a:gd name="connsiteX355" fmla="*/ 7786 w 10000"/>
                <a:gd name="connsiteY355" fmla="*/ 6526 h 10000"/>
                <a:gd name="connsiteX356" fmla="*/ 7804 w 10000"/>
                <a:gd name="connsiteY356" fmla="*/ 5859 h 10000"/>
                <a:gd name="connsiteX357" fmla="*/ 7830 w 10000"/>
                <a:gd name="connsiteY357" fmla="*/ 5154 h 10000"/>
                <a:gd name="connsiteX358" fmla="*/ 7848 w 10000"/>
                <a:gd name="connsiteY358" fmla="*/ 4615 h 10000"/>
                <a:gd name="connsiteX359" fmla="*/ 7866 w 10000"/>
                <a:gd name="connsiteY359" fmla="*/ 3949 h 10000"/>
                <a:gd name="connsiteX360" fmla="*/ 7884 w 10000"/>
                <a:gd name="connsiteY360" fmla="*/ 3474 h 10000"/>
                <a:gd name="connsiteX361" fmla="*/ 7902 w 10000"/>
                <a:gd name="connsiteY361" fmla="*/ 2936 h 10000"/>
                <a:gd name="connsiteX362" fmla="*/ 7931 w 10000"/>
                <a:gd name="connsiteY362" fmla="*/ 2808 h 10000"/>
                <a:gd name="connsiteX363" fmla="*/ 7949 w 10000"/>
                <a:gd name="connsiteY363" fmla="*/ 3474 h 10000"/>
                <a:gd name="connsiteX364" fmla="*/ 7967 w 10000"/>
                <a:gd name="connsiteY364" fmla="*/ 4462 h 10000"/>
                <a:gd name="connsiteX365" fmla="*/ 7985 w 10000"/>
                <a:gd name="connsiteY365" fmla="*/ 4590 h 10000"/>
                <a:gd name="connsiteX366" fmla="*/ 8010 w 10000"/>
                <a:gd name="connsiteY366" fmla="*/ 4333 h 10000"/>
                <a:gd name="connsiteX367" fmla="*/ 8028 w 10000"/>
                <a:gd name="connsiteY367" fmla="*/ 4295 h 10000"/>
                <a:gd name="connsiteX368" fmla="*/ 8046 w 10000"/>
                <a:gd name="connsiteY368" fmla="*/ 4205 h 10000"/>
                <a:gd name="connsiteX369" fmla="*/ 8065 w 10000"/>
                <a:gd name="connsiteY369" fmla="*/ 3949 h 10000"/>
                <a:gd name="connsiteX370" fmla="*/ 8083 w 10000"/>
                <a:gd name="connsiteY370" fmla="*/ 4654 h 10000"/>
                <a:gd name="connsiteX371" fmla="*/ 8109 w 10000"/>
                <a:gd name="connsiteY371" fmla="*/ 5282 h 10000"/>
                <a:gd name="connsiteX372" fmla="*/ 8127 w 10000"/>
                <a:gd name="connsiteY372" fmla="*/ 6051 h 10000"/>
                <a:gd name="connsiteX373" fmla="*/ 8155 w 10000"/>
                <a:gd name="connsiteY373" fmla="*/ 6718 h 10000"/>
                <a:gd name="connsiteX374" fmla="*/ 8174 w 10000"/>
                <a:gd name="connsiteY374" fmla="*/ 6821 h 10000"/>
                <a:gd name="connsiteX375" fmla="*/ 8192 w 10000"/>
                <a:gd name="connsiteY375" fmla="*/ 6462 h 10000"/>
                <a:gd name="connsiteX376" fmla="*/ 8210 w 10000"/>
                <a:gd name="connsiteY376" fmla="*/ 5321 h 10000"/>
                <a:gd name="connsiteX377" fmla="*/ 8229 w 10000"/>
                <a:gd name="connsiteY377" fmla="*/ 2769 h 10000"/>
                <a:gd name="connsiteX378" fmla="*/ 8247 w 10000"/>
                <a:gd name="connsiteY378" fmla="*/ 1244 h 10000"/>
                <a:gd name="connsiteX379" fmla="*/ 8265 w 10000"/>
                <a:gd name="connsiteY379" fmla="*/ 962 h 10000"/>
                <a:gd name="connsiteX380" fmla="*/ 8290 w 10000"/>
                <a:gd name="connsiteY380" fmla="*/ 3603 h 10000"/>
                <a:gd name="connsiteX381" fmla="*/ 8308 w 10000"/>
                <a:gd name="connsiteY381" fmla="*/ 6846 h 10000"/>
                <a:gd name="connsiteX382" fmla="*/ 8333 w 10000"/>
                <a:gd name="connsiteY382" fmla="*/ 8282 h 10000"/>
                <a:gd name="connsiteX383" fmla="*/ 8351 w 10000"/>
                <a:gd name="connsiteY383" fmla="*/ 8218 h 10000"/>
                <a:gd name="connsiteX384" fmla="*/ 8369 w 10000"/>
                <a:gd name="connsiteY384" fmla="*/ 7679 h 10000"/>
                <a:gd name="connsiteX385" fmla="*/ 8387 w 10000"/>
                <a:gd name="connsiteY385" fmla="*/ 7038 h 10000"/>
                <a:gd name="connsiteX386" fmla="*/ 8405 w 10000"/>
                <a:gd name="connsiteY386" fmla="*/ 6436 h 10000"/>
                <a:gd name="connsiteX387" fmla="*/ 8434 w 10000"/>
                <a:gd name="connsiteY387" fmla="*/ 6115 h 10000"/>
                <a:gd name="connsiteX388" fmla="*/ 8452 w 10000"/>
                <a:gd name="connsiteY388" fmla="*/ 5833 h 10000"/>
                <a:gd name="connsiteX389" fmla="*/ 8470 w 10000"/>
                <a:gd name="connsiteY389" fmla="*/ 5449 h 10000"/>
                <a:gd name="connsiteX390" fmla="*/ 8488 w 10000"/>
                <a:gd name="connsiteY390" fmla="*/ 4872 h 10000"/>
                <a:gd name="connsiteX391" fmla="*/ 8506 w 10000"/>
                <a:gd name="connsiteY391" fmla="*/ 4333 h 10000"/>
                <a:gd name="connsiteX392" fmla="*/ 8532 w 10000"/>
                <a:gd name="connsiteY392" fmla="*/ 3795 h 10000"/>
                <a:gd name="connsiteX393" fmla="*/ 8550 w 10000"/>
                <a:gd name="connsiteY393" fmla="*/ 3538 h 10000"/>
                <a:gd name="connsiteX394" fmla="*/ 8568 w 10000"/>
                <a:gd name="connsiteY394" fmla="*/ 3244 h 10000"/>
                <a:gd name="connsiteX395" fmla="*/ 8593 w 10000"/>
                <a:gd name="connsiteY395" fmla="*/ 3372 h 10000"/>
                <a:gd name="connsiteX396" fmla="*/ 8612 w 10000"/>
                <a:gd name="connsiteY396" fmla="*/ 3244 h 10000"/>
                <a:gd name="connsiteX397" fmla="*/ 8631 w 10000"/>
                <a:gd name="connsiteY397" fmla="*/ 2513 h 10000"/>
                <a:gd name="connsiteX398" fmla="*/ 8649 w 10000"/>
                <a:gd name="connsiteY398" fmla="*/ 2897 h 10000"/>
                <a:gd name="connsiteX399" fmla="*/ 8667 w 10000"/>
                <a:gd name="connsiteY399" fmla="*/ 5128 h 10000"/>
                <a:gd name="connsiteX400" fmla="*/ 8696 w 10000"/>
                <a:gd name="connsiteY400" fmla="*/ 6846 h 10000"/>
                <a:gd name="connsiteX401" fmla="*/ 8714 w 10000"/>
                <a:gd name="connsiteY401" fmla="*/ 7038 h 10000"/>
                <a:gd name="connsiteX402" fmla="*/ 8732 w 10000"/>
                <a:gd name="connsiteY402" fmla="*/ 6821 h 10000"/>
                <a:gd name="connsiteX403" fmla="*/ 8757 w 10000"/>
                <a:gd name="connsiteY403" fmla="*/ 6051 h 10000"/>
                <a:gd name="connsiteX404" fmla="*/ 8775 w 10000"/>
                <a:gd name="connsiteY404" fmla="*/ 4974 h 10000"/>
                <a:gd name="connsiteX405" fmla="*/ 8793 w 10000"/>
                <a:gd name="connsiteY405" fmla="*/ 3885 h 10000"/>
                <a:gd name="connsiteX406" fmla="*/ 8811 w 10000"/>
                <a:gd name="connsiteY406" fmla="*/ 3795 h 10000"/>
                <a:gd name="connsiteX407" fmla="*/ 8829 w 10000"/>
                <a:gd name="connsiteY407" fmla="*/ 4910 h 10000"/>
                <a:gd name="connsiteX408" fmla="*/ 8848 w 10000"/>
                <a:gd name="connsiteY408" fmla="*/ 6590 h 10000"/>
                <a:gd name="connsiteX409" fmla="*/ 8873 w 10000"/>
                <a:gd name="connsiteY409" fmla="*/ 7705 h 10000"/>
                <a:gd name="connsiteX410" fmla="*/ 8891 w 10000"/>
                <a:gd name="connsiteY410" fmla="*/ 7641 h 10000"/>
                <a:gd name="connsiteX411" fmla="*/ 8909 w 10000"/>
                <a:gd name="connsiteY411" fmla="*/ 6974 h 10000"/>
                <a:gd name="connsiteX412" fmla="*/ 8927 w 10000"/>
                <a:gd name="connsiteY412" fmla="*/ 6244 h 10000"/>
                <a:gd name="connsiteX413" fmla="*/ 8956 w 10000"/>
                <a:gd name="connsiteY413" fmla="*/ 5667 h 10000"/>
                <a:gd name="connsiteX414" fmla="*/ 8974 w 10000"/>
                <a:gd name="connsiteY414" fmla="*/ 5282 h 10000"/>
                <a:gd name="connsiteX415" fmla="*/ 8992 w 10000"/>
                <a:gd name="connsiteY415" fmla="*/ 4782 h 10000"/>
                <a:gd name="connsiteX416" fmla="*/ 9010 w 10000"/>
                <a:gd name="connsiteY416" fmla="*/ 3987 h 10000"/>
                <a:gd name="connsiteX417" fmla="*/ 9036 w 10000"/>
                <a:gd name="connsiteY417" fmla="*/ 3244 h 10000"/>
                <a:gd name="connsiteX418" fmla="*/ 9054 w 10000"/>
                <a:gd name="connsiteY418" fmla="*/ 2872 h 10000"/>
                <a:gd name="connsiteX419" fmla="*/ 9072 w 10000"/>
                <a:gd name="connsiteY419" fmla="*/ 2962 h 10000"/>
                <a:gd name="connsiteX420" fmla="*/ 9090 w 10000"/>
                <a:gd name="connsiteY420" fmla="*/ 3667 h 10000"/>
                <a:gd name="connsiteX421" fmla="*/ 9108 w 10000"/>
                <a:gd name="connsiteY421" fmla="*/ 5321 h 10000"/>
                <a:gd name="connsiteX422" fmla="*/ 9137 w 10000"/>
                <a:gd name="connsiteY422" fmla="*/ 6462 h 10000"/>
                <a:gd name="connsiteX423" fmla="*/ 9152 w 10000"/>
                <a:gd name="connsiteY423" fmla="*/ 6051 h 10000"/>
                <a:gd name="connsiteX424" fmla="*/ 9181 w 10000"/>
                <a:gd name="connsiteY424" fmla="*/ 5103 h 10000"/>
                <a:gd name="connsiteX425" fmla="*/ 9199 w 10000"/>
                <a:gd name="connsiteY425" fmla="*/ 4551 h 10000"/>
                <a:gd name="connsiteX426" fmla="*/ 9217 w 10000"/>
                <a:gd name="connsiteY426" fmla="*/ 4974 h 10000"/>
                <a:gd name="connsiteX427" fmla="*/ 9236 w 10000"/>
                <a:gd name="connsiteY427" fmla="*/ 5897 h 10000"/>
                <a:gd name="connsiteX428" fmla="*/ 9254 w 10000"/>
                <a:gd name="connsiteY428" fmla="*/ 6179 h 10000"/>
                <a:gd name="connsiteX429" fmla="*/ 9272 w 10000"/>
                <a:gd name="connsiteY429" fmla="*/ 5667 h 10000"/>
                <a:gd name="connsiteX430" fmla="*/ 9297 w 10000"/>
                <a:gd name="connsiteY430" fmla="*/ 5154 h 10000"/>
                <a:gd name="connsiteX431" fmla="*/ 9315 w 10000"/>
                <a:gd name="connsiteY431" fmla="*/ 4910 h 10000"/>
                <a:gd name="connsiteX432" fmla="*/ 9333 w 10000"/>
                <a:gd name="connsiteY432" fmla="*/ 4718 h 10000"/>
                <a:gd name="connsiteX433" fmla="*/ 9362 w 10000"/>
                <a:gd name="connsiteY433" fmla="*/ 4462 h 10000"/>
                <a:gd name="connsiteX434" fmla="*/ 9380 w 10000"/>
                <a:gd name="connsiteY434" fmla="*/ 4179 h 10000"/>
                <a:gd name="connsiteX435" fmla="*/ 9398 w 10000"/>
                <a:gd name="connsiteY435" fmla="*/ 4115 h 10000"/>
                <a:gd name="connsiteX436" fmla="*/ 9416 w 10000"/>
                <a:gd name="connsiteY436" fmla="*/ 4141 h 10000"/>
                <a:gd name="connsiteX437" fmla="*/ 9431 w 10000"/>
                <a:gd name="connsiteY437" fmla="*/ 4462 h 10000"/>
                <a:gd name="connsiteX438" fmla="*/ 9460 w 10000"/>
                <a:gd name="connsiteY438" fmla="*/ 4782 h 10000"/>
                <a:gd name="connsiteX439" fmla="*/ 9478 w 10000"/>
                <a:gd name="connsiteY439" fmla="*/ 5410 h 10000"/>
                <a:gd name="connsiteX440" fmla="*/ 9496 w 10000"/>
                <a:gd name="connsiteY440" fmla="*/ 6090 h 10000"/>
                <a:gd name="connsiteX441" fmla="*/ 9514 w 10000"/>
                <a:gd name="connsiteY441" fmla="*/ 6308 h 10000"/>
                <a:gd name="connsiteX442" fmla="*/ 9532 w 10000"/>
                <a:gd name="connsiteY442" fmla="*/ 6026 h 10000"/>
                <a:gd name="connsiteX443" fmla="*/ 9558 w 10000"/>
                <a:gd name="connsiteY443" fmla="*/ 5321 h 10000"/>
                <a:gd name="connsiteX444" fmla="*/ 9576 w 10000"/>
                <a:gd name="connsiteY444" fmla="*/ 4936 h 10000"/>
                <a:gd name="connsiteX445" fmla="*/ 9594 w 10000"/>
                <a:gd name="connsiteY445" fmla="*/ 4782 h 10000"/>
                <a:gd name="connsiteX446" fmla="*/ 9623 w 10000"/>
                <a:gd name="connsiteY446" fmla="*/ 5000 h 10000"/>
                <a:gd name="connsiteX447" fmla="*/ 9641 w 10000"/>
                <a:gd name="connsiteY447" fmla="*/ 5218 h 10000"/>
                <a:gd name="connsiteX448" fmla="*/ 9695 w 10000"/>
                <a:gd name="connsiteY448" fmla="*/ 5128 h 10000"/>
                <a:gd name="connsiteX449" fmla="*/ 9902 w 10000"/>
                <a:gd name="connsiteY449" fmla="*/ 4654 h 10000"/>
                <a:gd name="connsiteX450" fmla="*/ 9920 w 10000"/>
                <a:gd name="connsiteY450" fmla="*/ 4397 h 10000"/>
                <a:gd name="connsiteX451" fmla="*/ 9938 w 10000"/>
                <a:gd name="connsiteY451" fmla="*/ 4590 h 10000"/>
                <a:gd name="connsiteX452" fmla="*/ 9982 w 10000"/>
                <a:gd name="connsiteY452" fmla="*/ 4744 h 10000"/>
                <a:gd name="connsiteX453" fmla="*/ 10000 w 10000"/>
                <a:gd name="connsiteY453" fmla="*/ 4782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7 w 10000"/>
                <a:gd name="connsiteY11" fmla="*/ 6333 h 10000"/>
                <a:gd name="connsiteX12" fmla="*/ 246 w 10000"/>
                <a:gd name="connsiteY12" fmla="*/ 6115 h 10000"/>
                <a:gd name="connsiteX13" fmla="*/ 261 w 10000"/>
                <a:gd name="connsiteY13" fmla="*/ 5667 h 10000"/>
                <a:gd name="connsiteX14" fmla="*/ 280 w 10000"/>
                <a:gd name="connsiteY14" fmla="*/ 5385 h 10000"/>
                <a:gd name="connsiteX15" fmla="*/ 298 w 10000"/>
                <a:gd name="connsiteY15" fmla="*/ 4872 h 10000"/>
                <a:gd name="connsiteX16" fmla="*/ 316 w 10000"/>
                <a:gd name="connsiteY16" fmla="*/ 4013 h 10000"/>
                <a:gd name="connsiteX17" fmla="*/ 345 w 10000"/>
                <a:gd name="connsiteY17" fmla="*/ 3795 h 10000"/>
                <a:gd name="connsiteX18" fmla="*/ 363 w 10000"/>
                <a:gd name="connsiteY18" fmla="*/ 3859 h 10000"/>
                <a:gd name="connsiteX19" fmla="*/ 381 w 10000"/>
                <a:gd name="connsiteY19" fmla="*/ 4115 h 10000"/>
                <a:gd name="connsiteX20" fmla="*/ 406 w 10000"/>
                <a:gd name="connsiteY20" fmla="*/ 4872 h 10000"/>
                <a:gd name="connsiteX21" fmla="*/ 424 w 10000"/>
                <a:gd name="connsiteY21" fmla="*/ 5513 h 10000"/>
                <a:gd name="connsiteX22" fmla="*/ 442 w 10000"/>
                <a:gd name="connsiteY22" fmla="*/ 5513 h 10000"/>
                <a:gd name="connsiteX23" fmla="*/ 460 w 10000"/>
                <a:gd name="connsiteY23" fmla="*/ 5641 h 10000"/>
                <a:gd name="connsiteX24" fmla="*/ 478 w 10000"/>
                <a:gd name="connsiteY24" fmla="*/ 5705 h 10000"/>
                <a:gd name="connsiteX25" fmla="*/ 496 w 10000"/>
                <a:gd name="connsiteY25" fmla="*/ 5833 h 10000"/>
                <a:gd name="connsiteX26" fmla="*/ 525 w 10000"/>
                <a:gd name="connsiteY26" fmla="*/ 5731 h 10000"/>
                <a:gd name="connsiteX27" fmla="*/ 540 w 10000"/>
                <a:gd name="connsiteY27" fmla="*/ 5321 h 10000"/>
                <a:gd name="connsiteX28" fmla="*/ 558 w 10000"/>
                <a:gd name="connsiteY28" fmla="*/ 4974 h 10000"/>
                <a:gd name="connsiteX29" fmla="*/ 586 w 10000"/>
                <a:gd name="connsiteY29" fmla="*/ 4526 h 10000"/>
                <a:gd name="connsiteX30" fmla="*/ 605 w 10000"/>
                <a:gd name="connsiteY30" fmla="*/ 4051 h 10000"/>
                <a:gd name="connsiteX31" fmla="*/ 623 w 10000"/>
                <a:gd name="connsiteY31" fmla="*/ 3372 h 10000"/>
                <a:gd name="connsiteX32" fmla="*/ 642 w 10000"/>
                <a:gd name="connsiteY32" fmla="*/ 3026 h 10000"/>
                <a:gd name="connsiteX33" fmla="*/ 667 w 10000"/>
                <a:gd name="connsiteY33" fmla="*/ 3282 h 10000"/>
                <a:gd name="connsiteX34" fmla="*/ 685 w 10000"/>
                <a:gd name="connsiteY34" fmla="*/ 4551 h 10000"/>
                <a:gd name="connsiteX35" fmla="*/ 703 w 10000"/>
                <a:gd name="connsiteY35" fmla="*/ 6090 h 10000"/>
                <a:gd name="connsiteX36" fmla="*/ 721 w 10000"/>
                <a:gd name="connsiteY36" fmla="*/ 7256 h 10000"/>
                <a:gd name="connsiteX37" fmla="*/ 739 w 10000"/>
                <a:gd name="connsiteY37" fmla="*/ 7449 h 10000"/>
                <a:gd name="connsiteX38" fmla="*/ 768 w 10000"/>
                <a:gd name="connsiteY38" fmla="*/ 7077 h 10000"/>
                <a:gd name="connsiteX39" fmla="*/ 786 w 10000"/>
                <a:gd name="connsiteY39" fmla="*/ 5603 h 10000"/>
                <a:gd name="connsiteX40" fmla="*/ 800 w 10000"/>
                <a:gd name="connsiteY40" fmla="*/ 3282 h 10000"/>
                <a:gd name="connsiteX41" fmla="*/ 818 w 10000"/>
                <a:gd name="connsiteY41" fmla="*/ 1308 h 10000"/>
                <a:gd name="connsiteX42" fmla="*/ 848 w 10000"/>
                <a:gd name="connsiteY42" fmla="*/ 962 h 10000"/>
                <a:gd name="connsiteX43" fmla="*/ 866 w 10000"/>
                <a:gd name="connsiteY43" fmla="*/ 3282 h 10000"/>
                <a:gd name="connsiteX44" fmla="*/ 884 w 10000"/>
                <a:gd name="connsiteY44" fmla="*/ 7744 h 10000"/>
                <a:gd name="connsiteX45" fmla="*/ 902 w 10000"/>
                <a:gd name="connsiteY45" fmla="*/ 10000 h 10000"/>
                <a:gd name="connsiteX46" fmla="*/ 920 w 10000"/>
                <a:gd name="connsiteY46" fmla="*/ 8821 h 10000"/>
                <a:gd name="connsiteX47" fmla="*/ 946 w 10000"/>
                <a:gd name="connsiteY47" fmla="*/ 6564 h 10000"/>
                <a:gd name="connsiteX48" fmla="*/ 964 w 10000"/>
                <a:gd name="connsiteY48" fmla="*/ 5064 h 10000"/>
                <a:gd name="connsiteX49" fmla="*/ 992 w 10000"/>
                <a:gd name="connsiteY49" fmla="*/ 4744 h 10000"/>
                <a:gd name="connsiteX50" fmla="*/ 1011 w 10000"/>
                <a:gd name="connsiteY50" fmla="*/ 5000 h 10000"/>
                <a:gd name="connsiteX51" fmla="*/ 1030 w 10000"/>
                <a:gd name="connsiteY51" fmla="*/ 5513 h 10000"/>
                <a:gd name="connsiteX52" fmla="*/ 1048 w 10000"/>
                <a:gd name="connsiteY52" fmla="*/ 5641 h 10000"/>
                <a:gd name="connsiteX53" fmla="*/ 1066 w 10000"/>
                <a:gd name="connsiteY53" fmla="*/ 5577 h 10000"/>
                <a:gd name="connsiteX54" fmla="*/ 1080 w 10000"/>
                <a:gd name="connsiteY54" fmla="*/ 5346 h 10000"/>
                <a:gd name="connsiteX55" fmla="*/ 1098 w 10000"/>
                <a:gd name="connsiteY55" fmla="*/ 4936 h 10000"/>
                <a:gd name="connsiteX56" fmla="*/ 1127 w 10000"/>
                <a:gd name="connsiteY56" fmla="*/ 3756 h 10000"/>
                <a:gd name="connsiteX57" fmla="*/ 1145 w 10000"/>
                <a:gd name="connsiteY57" fmla="*/ 3372 h 10000"/>
                <a:gd name="connsiteX58" fmla="*/ 1170 w 10000"/>
                <a:gd name="connsiteY58" fmla="*/ 3346 h 10000"/>
                <a:gd name="connsiteX59" fmla="*/ 1188 w 10000"/>
                <a:gd name="connsiteY59" fmla="*/ 3372 h 10000"/>
                <a:gd name="connsiteX60" fmla="*/ 1206 w 10000"/>
                <a:gd name="connsiteY60" fmla="*/ 4333 h 10000"/>
                <a:gd name="connsiteX61" fmla="*/ 1224 w 10000"/>
                <a:gd name="connsiteY61" fmla="*/ 5346 h 10000"/>
                <a:gd name="connsiteX62" fmla="*/ 1242 w 10000"/>
                <a:gd name="connsiteY62" fmla="*/ 6308 h 10000"/>
                <a:gd name="connsiteX63" fmla="*/ 1271 w 10000"/>
                <a:gd name="connsiteY63" fmla="*/ 6885 h 10000"/>
                <a:gd name="connsiteX64" fmla="*/ 1289 w 10000"/>
                <a:gd name="connsiteY64" fmla="*/ 7077 h 10000"/>
                <a:gd name="connsiteX65" fmla="*/ 1307 w 10000"/>
                <a:gd name="connsiteY65" fmla="*/ 6564 h 10000"/>
                <a:gd name="connsiteX66" fmla="*/ 1325 w 10000"/>
                <a:gd name="connsiteY66" fmla="*/ 6244 h 10000"/>
                <a:gd name="connsiteX67" fmla="*/ 1343 w 10000"/>
                <a:gd name="connsiteY67" fmla="*/ 5897 h 10000"/>
                <a:gd name="connsiteX68" fmla="*/ 1369 w 10000"/>
                <a:gd name="connsiteY68" fmla="*/ 5192 h 10000"/>
                <a:gd name="connsiteX69" fmla="*/ 1387 w 10000"/>
                <a:gd name="connsiteY69" fmla="*/ 4359 h 10000"/>
                <a:gd name="connsiteX70" fmla="*/ 1407 w 10000"/>
                <a:gd name="connsiteY70" fmla="*/ 3628 h 10000"/>
                <a:gd name="connsiteX71" fmla="*/ 1432 w 10000"/>
                <a:gd name="connsiteY71" fmla="*/ 3064 h 10000"/>
                <a:gd name="connsiteX72" fmla="*/ 1450 w 10000"/>
                <a:gd name="connsiteY72" fmla="*/ 3500 h 10000"/>
                <a:gd name="connsiteX73" fmla="*/ 1468 w 10000"/>
                <a:gd name="connsiteY73" fmla="*/ 4423 h 10000"/>
                <a:gd name="connsiteX74" fmla="*/ 1486 w 10000"/>
                <a:gd name="connsiteY74" fmla="*/ 4910 h 10000"/>
                <a:gd name="connsiteX75" fmla="*/ 1504 w 10000"/>
                <a:gd name="connsiteY75" fmla="*/ 4333 h 10000"/>
                <a:gd name="connsiteX76" fmla="*/ 1533 w 10000"/>
                <a:gd name="connsiteY76" fmla="*/ 3154 h 10000"/>
                <a:gd name="connsiteX77" fmla="*/ 1551 w 10000"/>
                <a:gd name="connsiteY77" fmla="*/ 2513 h 10000"/>
                <a:gd name="connsiteX78" fmla="*/ 1569 w 10000"/>
                <a:gd name="connsiteY78" fmla="*/ 3564 h 10000"/>
                <a:gd name="connsiteX79" fmla="*/ 1594 w 10000"/>
                <a:gd name="connsiteY79" fmla="*/ 5385 h 10000"/>
                <a:gd name="connsiteX80" fmla="*/ 1612 w 10000"/>
                <a:gd name="connsiteY80" fmla="*/ 6308 h 10000"/>
                <a:gd name="connsiteX81" fmla="*/ 1630 w 10000"/>
                <a:gd name="connsiteY81" fmla="*/ 5731 h 10000"/>
                <a:gd name="connsiteX82" fmla="*/ 1648 w 10000"/>
                <a:gd name="connsiteY82" fmla="*/ 5346 h 10000"/>
                <a:gd name="connsiteX83" fmla="*/ 1666 w 10000"/>
                <a:gd name="connsiteY83" fmla="*/ 5513 h 10000"/>
                <a:gd name="connsiteX84" fmla="*/ 1684 w 10000"/>
                <a:gd name="connsiteY84" fmla="*/ 5667 h 10000"/>
                <a:gd name="connsiteX85" fmla="*/ 1710 w 10000"/>
                <a:gd name="connsiteY85" fmla="*/ 6308 h 10000"/>
                <a:gd name="connsiteX86" fmla="*/ 1728 w 10000"/>
                <a:gd name="connsiteY86" fmla="*/ 6462 h 10000"/>
                <a:gd name="connsiteX87" fmla="*/ 1746 w 10000"/>
                <a:gd name="connsiteY87" fmla="*/ 6051 h 10000"/>
                <a:gd name="connsiteX88" fmla="*/ 1764 w 10000"/>
                <a:gd name="connsiteY88" fmla="*/ 5513 h 10000"/>
                <a:gd name="connsiteX89" fmla="*/ 1793 w 10000"/>
                <a:gd name="connsiteY89" fmla="*/ 5385 h 10000"/>
                <a:gd name="connsiteX90" fmla="*/ 1812 w 10000"/>
                <a:gd name="connsiteY90" fmla="*/ 5449 h 10000"/>
                <a:gd name="connsiteX91" fmla="*/ 1830 w 10000"/>
                <a:gd name="connsiteY91" fmla="*/ 5513 h 10000"/>
                <a:gd name="connsiteX92" fmla="*/ 1855 w 10000"/>
                <a:gd name="connsiteY92" fmla="*/ 5192 h 10000"/>
                <a:gd name="connsiteX93" fmla="*/ 1873 w 10000"/>
                <a:gd name="connsiteY93" fmla="*/ 4397 h 10000"/>
                <a:gd name="connsiteX94" fmla="*/ 1891 w 10000"/>
                <a:gd name="connsiteY94" fmla="*/ 4295 h 10000"/>
                <a:gd name="connsiteX95" fmla="*/ 1909 w 10000"/>
                <a:gd name="connsiteY95" fmla="*/ 4526 h 10000"/>
                <a:gd name="connsiteX96" fmla="*/ 1927 w 10000"/>
                <a:gd name="connsiteY96" fmla="*/ 5385 h 10000"/>
                <a:gd name="connsiteX97" fmla="*/ 1946 w 10000"/>
                <a:gd name="connsiteY97" fmla="*/ 6590 h 10000"/>
                <a:gd name="connsiteX98" fmla="*/ 1964 w 10000"/>
                <a:gd name="connsiteY98" fmla="*/ 6949 h 10000"/>
                <a:gd name="connsiteX99" fmla="*/ 1990 w 10000"/>
                <a:gd name="connsiteY99" fmla="*/ 6141 h 10000"/>
                <a:gd name="connsiteX100" fmla="*/ 2018 w 10000"/>
                <a:gd name="connsiteY100" fmla="*/ 5346 h 10000"/>
                <a:gd name="connsiteX101" fmla="*/ 2036 w 10000"/>
                <a:gd name="connsiteY101" fmla="*/ 5154 h 10000"/>
                <a:gd name="connsiteX102" fmla="*/ 2054 w 10000"/>
                <a:gd name="connsiteY102" fmla="*/ 5641 h 10000"/>
                <a:gd name="connsiteX103" fmla="*/ 2072 w 10000"/>
                <a:gd name="connsiteY103" fmla="*/ 5795 h 10000"/>
                <a:gd name="connsiteX104" fmla="*/ 2091 w 10000"/>
                <a:gd name="connsiteY104" fmla="*/ 5731 h 10000"/>
                <a:gd name="connsiteX105" fmla="*/ 2109 w 10000"/>
                <a:gd name="connsiteY105" fmla="*/ 5346 h 10000"/>
                <a:gd name="connsiteX106" fmla="*/ 2134 w 10000"/>
                <a:gd name="connsiteY106" fmla="*/ 4910 h 10000"/>
                <a:gd name="connsiteX107" fmla="*/ 2152 w 10000"/>
                <a:gd name="connsiteY107" fmla="*/ 4615 h 10000"/>
                <a:gd name="connsiteX108" fmla="*/ 2170 w 10000"/>
                <a:gd name="connsiteY108" fmla="*/ 4462 h 10000"/>
                <a:gd name="connsiteX109" fmla="*/ 2195 w 10000"/>
                <a:gd name="connsiteY109" fmla="*/ 4423 h 10000"/>
                <a:gd name="connsiteX110" fmla="*/ 2214 w 10000"/>
                <a:gd name="connsiteY110" fmla="*/ 4397 h 10000"/>
                <a:gd name="connsiteX111" fmla="*/ 2232 w 10000"/>
                <a:gd name="connsiteY111" fmla="*/ 4179 h 10000"/>
                <a:gd name="connsiteX112" fmla="*/ 2250 w 10000"/>
                <a:gd name="connsiteY112" fmla="*/ 3731 h 10000"/>
                <a:gd name="connsiteX113" fmla="*/ 2268 w 10000"/>
                <a:gd name="connsiteY113" fmla="*/ 3000 h 10000"/>
                <a:gd name="connsiteX114" fmla="*/ 2297 w 10000"/>
                <a:gd name="connsiteY114" fmla="*/ 2513 h 10000"/>
                <a:gd name="connsiteX115" fmla="*/ 2315 w 10000"/>
                <a:gd name="connsiteY115" fmla="*/ 3026 h 10000"/>
                <a:gd name="connsiteX116" fmla="*/ 2333 w 10000"/>
                <a:gd name="connsiteY116" fmla="*/ 4590 h 10000"/>
                <a:gd name="connsiteX117" fmla="*/ 2351 w 10000"/>
                <a:gd name="connsiteY117" fmla="*/ 6397 h 10000"/>
                <a:gd name="connsiteX118" fmla="*/ 2369 w 10000"/>
                <a:gd name="connsiteY118" fmla="*/ 7192 h 10000"/>
                <a:gd name="connsiteX119" fmla="*/ 2395 w 10000"/>
                <a:gd name="connsiteY119" fmla="*/ 6910 h 10000"/>
                <a:gd name="connsiteX120" fmla="*/ 2413 w 10000"/>
                <a:gd name="connsiteY120" fmla="*/ 6179 h 10000"/>
                <a:gd name="connsiteX121" fmla="*/ 2431 w 10000"/>
                <a:gd name="connsiteY121" fmla="*/ 4936 h 10000"/>
                <a:gd name="connsiteX122" fmla="*/ 2459 w 10000"/>
                <a:gd name="connsiteY122" fmla="*/ 3603 h 10000"/>
                <a:gd name="connsiteX123" fmla="*/ 2474 w 10000"/>
                <a:gd name="connsiteY123" fmla="*/ 2872 h 10000"/>
                <a:gd name="connsiteX124" fmla="*/ 2492 w 10000"/>
                <a:gd name="connsiteY124" fmla="*/ 2231 h 10000"/>
                <a:gd name="connsiteX125" fmla="*/ 2511 w 10000"/>
                <a:gd name="connsiteY125" fmla="*/ 3064 h 10000"/>
                <a:gd name="connsiteX126" fmla="*/ 2529 w 10000"/>
                <a:gd name="connsiteY126" fmla="*/ 5577 h 10000"/>
                <a:gd name="connsiteX127" fmla="*/ 2558 w 10000"/>
                <a:gd name="connsiteY127" fmla="*/ 7359 h 10000"/>
                <a:gd name="connsiteX128" fmla="*/ 2576 w 10000"/>
                <a:gd name="connsiteY128" fmla="*/ 7128 h 10000"/>
                <a:gd name="connsiteX129" fmla="*/ 2601 w 10000"/>
                <a:gd name="connsiteY129" fmla="*/ 6372 h 10000"/>
                <a:gd name="connsiteX130" fmla="*/ 2620 w 10000"/>
                <a:gd name="connsiteY130" fmla="*/ 5538 h 10000"/>
                <a:gd name="connsiteX131" fmla="*/ 2638 w 10000"/>
                <a:gd name="connsiteY131" fmla="*/ 4654 h 10000"/>
                <a:gd name="connsiteX132" fmla="*/ 2656 w 10000"/>
                <a:gd name="connsiteY132" fmla="*/ 3987 h 10000"/>
                <a:gd name="connsiteX133" fmla="*/ 2674 w 10000"/>
                <a:gd name="connsiteY133" fmla="*/ 3410 h 10000"/>
                <a:gd name="connsiteX134" fmla="*/ 2692 w 10000"/>
                <a:gd name="connsiteY134" fmla="*/ 3885 h 10000"/>
                <a:gd name="connsiteX135" fmla="*/ 2710 w 10000"/>
                <a:gd name="connsiteY135" fmla="*/ 5987 h 10000"/>
                <a:gd name="connsiteX136" fmla="*/ 2739 w 10000"/>
                <a:gd name="connsiteY136" fmla="*/ 7679 h 10000"/>
                <a:gd name="connsiteX137" fmla="*/ 2754 w 10000"/>
                <a:gd name="connsiteY137" fmla="*/ 7641 h 10000"/>
                <a:gd name="connsiteX138" fmla="*/ 2772 w 10000"/>
                <a:gd name="connsiteY138" fmla="*/ 7103 h 10000"/>
                <a:gd name="connsiteX139" fmla="*/ 2790 w 10000"/>
                <a:gd name="connsiteY139" fmla="*/ 6500 h 10000"/>
                <a:gd name="connsiteX140" fmla="*/ 2819 w 10000"/>
                <a:gd name="connsiteY140" fmla="*/ 5962 h 10000"/>
                <a:gd name="connsiteX141" fmla="*/ 2837 w 10000"/>
                <a:gd name="connsiteY141" fmla="*/ 5321 h 10000"/>
                <a:gd name="connsiteX142" fmla="*/ 2855 w 10000"/>
                <a:gd name="connsiteY142" fmla="*/ 4744 h 10000"/>
                <a:gd name="connsiteX143" fmla="*/ 2880 w 10000"/>
                <a:gd name="connsiteY143" fmla="*/ 4051 h 10000"/>
                <a:gd name="connsiteX144" fmla="*/ 2898 w 10000"/>
                <a:gd name="connsiteY144" fmla="*/ 3372 h 10000"/>
                <a:gd name="connsiteX145" fmla="*/ 2916 w 10000"/>
                <a:gd name="connsiteY145" fmla="*/ 3667 h 10000"/>
                <a:gd name="connsiteX146" fmla="*/ 2934 w 10000"/>
                <a:gd name="connsiteY146" fmla="*/ 4295 h 10000"/>
                <a:gd name="connsiteX147" fmla="*/ 2952 w 10000"/>
                <a:gd name="connsiteY147" fmla="*/ 4808 h 10000"/>
                <a:gd name="connsiteX148" fmla="*/ 2970 w 10000"/>
                <a:gd name="connsiteY148" fmla="*/ 5667 h 10000"/>
                <a:gd name="connsiteX149" fmla="*/ 2999 w 10000"/>
                <a:gd name="connsiteY149" fmla="*/ 6205 h 10000"/>
                <a:gd name="connsiteX150" fmla="*/ 3018 w 10000"/>
                <a:gd name="connsiteY150" fmla="*/ 6141 h 10000"/>
                <a:gd name="connsiteX151" fmla="*/ 3032 w 10000"/>
                <a:gd name="connsiteY151" fmla="*/ 5705 h 10000"/>
                <a:gd name="connsiteX152" fmla="*/ 3062 w 10000"/>
                <a:gd name="connsiteY152" fmla="*/ 5154 h 10000"/>
                <a:gd name="connsiteX153" fmla="*/ 3080 w 10000"/>
                <a:gd name="connsiteY153" fmla="*/ 4526 h 10000"/>
                <a:gd name="connsiteX154" fmla="*/ 3098 w 10000"/>
                <a:gd name="connsiteY154" fmla="*/ 4590 h 10000"/>
                <a:gd name="connsiteX155" fmla="*/ 3116 w 10000"/>
                <a:gd name="connsiteY155" fmla="*/ 5321 h 10000"/>
                <a:gd name="connsiteX156" fmla="*/ 3142 w 10000"/>
                <a:gd name="connsiteY156" fmla="*/ 5962 h 10000"/>
                <a:gd name="connsiteX157" fmla="*/ 3160 w 10000"/>
                <a:gd name="connsiteY157" fmla="*/ 5859 h 10000"/>
                <a:gd name="connsiteX158" fmla="*/ 3178 w 10000"/>
                <a:gd name="connsiteY158" fmla="*/ 5064 h 10000"/>
                <a:gd name="connsiteX159" fmla="*/ 3196 w 10000"/>
                <a:gd name="connsiteY159" fmla="*/ 4359 h 10000"/>
                <a:gd name="connsiteX160" fmla="*/ 3225 w 10000"/>
                <a:gd name="connsiteY160" fmla="*/ 4013 h 10000"/>
                <a:gd name="connsiteX161" fmla="*/ 3243 w 10000"/>
                <a:gd name="connsiteY161" fmla="*/ 4333 h 10000"/>
                <a:gd name="connsiteX162" fmla="*/ 3261 w 10000"/>
                <a:gd name="connsiteY162" fmla="*/ 4936 h 10000"/>
                <a:gd name="connsiteX163" fmla="*/ 3279 w 10000"/>
                <a:gd name="connsiteY163" fmla="*/ 5603 h 10000"/>
                <a:gd name="connsiteX164" fmla="*/ 3297 w 10000"/>
                <a:gd name="connsiteY164" fmla="*/ 5705 h 10000"/>
                <a:gd name="connsiteX165" fmla="*/ 3322 w 10000"/>
                <a:gd name="connsiteY165" fmla="*/ 5449 h 10000"/>
                <a:gd name="connsiteX166" fmla="*/ 3340 w 10000"/>
                <a:gd name="connsiteY166" fmla="*/ 5103 h 10000"/>
                <a:gd name="connsiteX167" fmla="*/ 3358 w 10000"/>
                <a:gd name="connsiteY167" fmla="*/ 4359 h 10000"/>
                <a:gd name="connsiteX168" fmla="*/ 3376 w 10000"/>
                <a:gd name="connsiteY168" fmla="*/ 3731 h 10000"/>
                <a:gd name="connsiteX169" fmla="*/ 3394 w 10000"/>
                <a:gd name="connsiteY169" fmla="*/ 3923 h 10000"/>
                <a:gd name="connsiteX170" fmla="*/ 3420 w 10000"/>
                <a:gd name="connsiteY170" fmla="*/ 3500 h 10000"/>
                <a:gd name="connsiteX171" fmla="*/ 3439 w 10000"/>
                <a:gd name="connsiteY171" fmla="*/ 2615 h 10000"/>
                <a:gd name="connsiteX172" fmla="*/ 3467 w 10000"/>
                <a:gd name="connsiteY172" fmla="*/ 897 h 10000"/>
                <a:gd name="connsiteX173" fmla="*/ 3485 w 10000"/>
                <a:gd name="connsiteY173" fmla="*/ 1154 h 10000"/>
                <a:gd name="connsiteX174" fmla="*/ 3503 w 10000"/>
                <a:gd name="connsiteY174" fmla="*/ 3987 h 10000"/>
                <a:gd name="connsiteX175" fmla="*/ 3521 w 10000"/>
                <a:gd name="connsiteY175" fmla="*/ 7577 h 10000"/>
                <a:gd name="connsiteX176" fmla="*/ 3540 w 10000"/>
                <a:gd name="connsiteY176" fmla="*/ 9423 h 10000"/>
                <a:gd name="connsiteX177" fmla="*/ 3558 w 10000"/>
                <a:gd name="connsiteY177" fmla="*/ 9167 h 10000"/>
                <a:gd name="connsiteX178" fmla="*/ 3576 w 10000"/>
                <a:gd name="connsiteY178" fmla="*/ 7872 h 10000"/>
                <a:gd name="connsiteX179" fmla="*/ 3601 w 10000"/>
                <a:gd name="connsiteY179" fmla="*/ 6782 h 10000"/>
                <a:gd name="connsiteX180" fmla="*/ 3620 w 10000"/>
                <a:gd name="connsiteY180" fmla="*/ 5897 h 10000"/>
                <a:gd name="connsiteX181" fmla="*/ 3645 w 10000"/>
                <a:gd name="connsiteY181" fmla="*/ 5410 h 10000"/>
                <a:gd name="connsiteX182" fmla="*/ 3663 w 10000"/>
                <a:gd name="connsiteY182" fmla="*/ 5282 h 10000"/>
                <a:gd name="connsiteX183" fmla="*/ 3681 w 10000"/>
                <a:gd name="connsiteY183" fmla="*/ 5346 h 10000"/>
                <a:gd name="connsiteX184" fmla="*/ 3699 w 10000"/>
                <a:gd name="connsiteY184" fmla="*/ 5038 h 10000"/>
                <a:gd name="connsiteX185" fmla="*/ 3717 w 10000"/>
                <a:gd name="connsiteY185" fmla="*/ 4872 h 10000"/>
                <a:gd name="connsiteX186" fmla="*/ 3746 w 10000"/>
                <a:gd name="connsiteY186" fmla="*/ 4718 h 10000"/>
                <a:gd name="connsiteX187" fmla="*/ 3764 w 10000"/>
                <a:gd name="connsiteY187" fmla="*/ 4936 h 10000"/>
                <a:gd name="connsiteX188" fmla="*/ 3782 w 10000"/>
                <a:gd name="connsiteY188" fmla="*/ 5103 h 10000"/>
                <a:gd name="connsiteX189" fmla="*/ 3800 w 10000"/>
                <a:gd name="connsiteY189" fmla="*/ 5474 h 10000"/>
                <a:gd name="connsiteX190" fmla="*/ 3827 w 10000"/>
                <a:gd name="connsiteY190" fmla="*/ 5410 h 10000"/>
                <a:gd name="connsiteX191" fmla="*/ 3845 w 10000"/>
                <a:gd name="connsiteY191" fmla="*/ 5218 h 10000"/>
                <a:gd name="connsiteX192" fmla="*/ 3863 w 10000"/>
                <a:gd name="connsiteY192" fmla="*/ 5000 h 10000"/>
                <a:gd name="connsiteX193" fmla="*/ 3881 w 10000"/>
                <a:gd name="connsiteY193" fmla="*/ 4872 h 10000"/>
                <a:gd name="connsiteX194" fmla="*/ 3899 w 10000"/>
                <a:gd name="connsiteY194" fmla="*/ 4744 h 10000"/>
                <a:gd name="connsiteX195" fmla="*/ 3924 w 10000"/>
                <a:gd name="connsiteY195" fmla="*/ 4808 h 10000"/>
                <a:gd name="connsiteX196" fmla="*/ 3942 w 10000"/>
                <a:gd name="connsiteY196" fmla="*/ 4782 h 10000"/>
                <a:gd name="connsiteX197" fmla="*/ 3960 w 10000"/>
                <a:gd name="connsiteY197" fmla="*/ 4590 h 10000"/>
                <a:gd name="connsiteX198" fmla="*/ 3978 w 10000"/>
                <a:gd name="connsiteY198" fmla="*/ 4654 h 10000"/>
                <a:gd name="connsiteX199" fmla="*/ 4007 w 10000"/>
                <a:gd name="connsiteY199" fmla="*/ 4782 h 10000"/>
                <a:gd name="connsiteX200" fmla="*/ 4025 w 10000"/>
                <a:gd name="connsiteY200" fmla="*/ 4872 h 10000"/>
                <a:gd name="connsiteX201" fmla="*/ 4043 w 10000"/>
                <a:gd name="connsiteY201" fmla="*/ 4179 h 10000"/>
                <a:gd name="connsiteX202" fmla="*/ 4068 w 10000"/>
                <a:gd name="connsiteY202" fmla="*/ 2423 h 10000"/>
                <a:gd name="connsiteX203" fmla="*/ 4086 w 10000"/>
                <a:gd name="connsiteY203" fmla="*/ 923 h 10000"/>
                <a:gd name="connsiteX204" fmla="*/ 4104 w 10000"/>
                <a:gd name="connsiteY204" fmla="*/ 0 h 10000"/>
                <a:gd name="connsiteX205" fmla="*/ 4122 w 10000"/>
                <a:gd name="connsiteY205" fmla="*/ 1051 h 10000"/>
                <a:gd name="connsiteX206" fmla="*/ 4140 w 10000"/>
                <a:gd name="connsiteY206" fmla="*/ 4487 h 10000"/>
                <a:gd name="connsiteX207" fmla="*/ 4158 w 10000"/>
                <a:gd name="connsiteY207" fmla="*/ 7705 h 10000"/>
                <a:gd name="connsiteX208" fmla="*/ 4185 w 10000"/>
                <a:gd name="connsiteY208" fmla="*/ 9397 h 10000"/>
                <a:gd name="connsiteX209" fmla="*/ 4203 w 10000"/>
                <a:gd name="connsiteY209" fmla="*/ 9397 h 10000"/>
                <a:gd name="connsiteX210" fmla="*/ 4222 w 10000"/>
                <a:gd name="connsiteY210" fmla="*/ 8436 h 10000"/>
                <a:gd name="connsiteX211" fmla="*/ 4251 w 10000"/>
                <a:gd name="connsiteY211" fmla="*/ 7679 h 10000"/>
                <a:gd name="connsiteX212" fmla="*/ 4269 w 10000"/>
                <a:gd name="connsiteY212" fmla="*/ 7231 h 10000"/>
                <a:gd name="connsiteX213" fmla="*/ 4287 w 10000"/>
                <a:gd name="connsiteY213" fmla="*/ 6436 h 10000"/>
                <a:gd name="connsiteX214" fmla="*/ 4305 w 10000"/>
                <a:gd name="connsiteY214" fmla="*/ 5538 h 10000"/>
                <a:gd name="connsiteX215" fmla="*/ 4323 w 10000"/>
                <a:gd name="connsiteY215" fmla="*/ 4872 h 10000"/>
                <a:gd name="connsiteX216" fmla="*/ 4348 w 10000"/>
                <a:gd name="connsiteY216" fmla="*/ 4423 h 10000"/>
                <a:gd name="connsiteX217" fmla="*/ 4366 w 10000"/>
                <a:gd name="connsiteY217" fmla="*/ 4462 h 10000"/>
                <a:gd name="connsiteX218" fmla="*/ 4384 w 10000"/>
                <a:gd name="connsiteY218" fmla="*/ 3885 h 10000"/>
                <a:gd name="connsiteX219" fmla="*/ 4402 w 10000"/>
                <a:gd name="connsiteY219" fmla="*/ 2744 h 10000"/>
                <a:gd name="connsiteX220" fmla="*/ 4420 w 10000"/>
                <a:gd name="connsiteY220" fmla="*/ 1949 h 10000"/>
                <a:gd name="connsiteX221" fmla="*/ 4445 w 10000"/>
                <a:gd name="connsiteY221" fmla="*/ 2897 h 10000"/>
                <a:gd name="connsiteX222" fmla="*/ 4463 w 10000"/>
                <a:gd name="connsiteY222" fmla="*/ 5833 h 10000"/>
                <a:gd name="connsiteX223" fmla="*/ 4492 w 10000"/>
                <a:gd name="connsiteY223" fmla="*/ 8000 h 10000"/>
                <a:gd name="connsiteX224" fmla="*/ 4510 w 10000"/>
                <a:gd name="connsiteY224" fmla="*/ 8090 h 10000"/>
                <a:gd name="connsiteX225" fmla="*/ 4528 w 10000"/>
                <a:gd name="connsiteY225" fmla="*/ 7103 h 10000"/>
                <a:gd name="connsiteX226" fmla="*/ 4546 w 10000"/>
                <a:gd name="connsiteY226" fmla="*/ 6205 h 10000"/>
                <a:gd name="connsiteX227" fmla="*/ 4564 w 10000"/>
                <a:gd name="connsiteY227" fmla="*/ 5641 h 10000"/>
                <a:gd name="connsiteX228" fmla="*/ 4582 w 10000"/>
                <a:gd name="connsiteY228" fmla="*/ 5321 h 10000"/>
                <a:gd name="connsiteX229" fmla="*/ 4609 w 10000"/>
                <a:gd name="connsiteY229" fmla="*/ 5154 h 10000"/>
                <a:gd name="connsiteX230" fmla="*/ 4627 w 10000"/>
                <a:gd name="connsiteY230" fmla="*/ 4872 h 10000"/>
                <a:gd name="connsiteX231" fmla="*/ 4645 w 10000"/>
                <a:gd name="connsiteY231" fmla="*/ 4526 h 10000"/>
                <a:gd name="connsiteX232" fmla="*/ 4674 w 10000"/>
                <a:gd name="connsiteY232" fmla="*/ 4333 h 10000"/>
                <a:gd name="connsiteX233" fmla="*/ 4692 w 10000"/>
                <a:gd name="connsiteY233" fmla="*/ 4115 h 10000"/>
                <a:gd name="connsiteX234" fmla="*/ 4706 w 10000"/>
                <a:gd name="connsiteY234" fmla="*/ 3859 h 10000"/>
                <a:gd name="connsiteX235" fmla="*/ 4725 w 10000"/>
                <a:gd name="connsiteY235" fmla="*/ 3692 h 10000"/>
                <a:gd name="connsiteX236" fmla="*/ 4743 w 10000"/>
                <a:gd name="connsiteY236" fmla="*/ 3603 h 10000"/>
                <a:gd name="connsiteX237" fmla="*/ 4772 w 10000"/>
                <a:gd name="connsiteY237" fmla="*/ 3821 h 10000"/>
                <a:gd name="connsiteX238" fmla="*/ 4790 w 10000"/>
                <a:gd name="connsiteY238" fmla="*/ 4590 h 10000"/>
                <a:gd name="connsiteX239" fmla="*/ 4808 w 10000"/>
                <a:gd name="connsiteY239" fmla="*/ 5103 h 10000"/>
                <a:gd name="connsiteX240" fmla="*/ 4826 w 10000"/>
                <a:gd name="connsiteY240" fmla="*/ 5346 h 10000"/>
                <a:gd name="connsiteX241" fmla="*/ 4851 w 10000"/>
                <a:gd name="connsiteY241" fmla="*/ 5474 h 10000"/>
                <a:gd name="connsiteX242" fmla="*/ 4869 w 10000"/>
                <a:gd name="connsiteY242" fmla="*/ 5538 h 10000"/>
                <a:gd name="connsiteX243" fmla="*/ 4888 w 10000"/>
                <a:gd name="connsiteY243" fmla="*/ 5513 h 10000"/>
                <a:gd name="connsiteX244" fmla="*/ 4906 w 10000"/>
                <a:gd name="connsiteY244" fmla="*/ 5218 h 10000"/>
                <a:gd name="connsiteX245" fmla="*/ 4934 w 10000"/>
                <a:gd name="connsiteY245" fmla="*/ 4744 h 10000"/>
                <a:gd name="connsiteX246" fmla="*/ 4952 w 10000"/>
                <a:gd name="connsiteY246" fmla="*/ 4397 h 10000"/>
                <a:gd name="connsiteX247" fmla="*/ 4970 w 10000"/>
                <a:gd name="connsiteY247" fmla="*/ 3821 h 10000"/>
                <a:gd name="connsiteX248" fmla="*/ 4985 w 10000"/>
                <a:gd name="connsiteY248" fmla="*/ 3372 h 10000"/>
                <a:gd name="connsiteX249" fmla="*/ 5003 w 10000"/>
                <a:gd name="connsiteY249" fmla="*/ 3372 h 10000"/>
                <a:gd name="connsiteX250" fmla="*/ 5022 w 10000"/>
                <a:gd name="connsiteY250" fmla="*/ 3795 h 10000"/>
                <a:gd name="connsiteX251" fmla="*/ 5051 w 10000"/>
                <a:gd name="connsiteY251" fmla="*/ 5192 h 10000"/>
                <a:gd name="connsiteX252" fmla="*/ 5076 w 10000"/>
                <a:gd name="connsiteY252" fmla="*/ 6436 h 10000"/>
                <a:gd name="connsiteX253" fmla="*/ 5094 w 10000"/>
                <a:gd name="connsiteY253" fmla="*/ 7321 h 10000"/>
                <a:gd name="connsiteX254" fmla="*/ 5112 w 10000"/>
                <a:gd name="connsiteY254" fmla="*/ 7359 h 10000"/>
                <a:gd name="connsiteX255" fmla="*/ 5130 w 10000"/>
                <a:gd name="connsiteY255" fmla="*/ 6846 h 10000"/>
                <a:gd name="connsiteX256" fmla="*/ 5148 w 10000"/>
                <a:gd name="connsiteY256" fmla="*/ 6179 h 10000"/>
                <a:gd name="connsiteX257" fmla="*/ 5166 w 10000"/>
                <a:gd name="connsiteY257" fmla="*/ 5897 h 10000"/>
                <a:gd name="connsiteX258" fmla="*/ 5184 w 10000"/>
                <a:gd name="connsiteY258" fmla="*/ 5538 h 10000"/>
                <a:gd name="connsiteX259" fmla="*/ 5213 w 10000"/>
                <a:gd name="connsiteY259" fmla="*/ 4590 h 10000"/>
                <a:gd name="connsiteX260" fmla="*/ 5231 w 10000"/>
                <a:gd name="connsiteY260" fmla="*/ 3064 h 10000"/>
                <a:gd name="connsiteX261" fmla="*/ 5249 w 10000"/>
                <a:gd name="connsiteY261" fmla="*/ 2615 h 10000"/>
                <a:gd name="connsiteX262" fmla="*/ 5275 w 10000"/>
                <a:gd name="connsiteY262" fmla="*/ 3474 h 10000"/>
                <a:gd name="connsiteX263" fmla="*/ 5294 w 10000"/>
                <a:gd name="connsiteY263" fmla="*/ 4359 h 10000"/>
                <a:gd name="connsiteX264" fmla="*/ 5312 w 10000"/>
                <a:gd name="connsiteY264" fmla="*/ 5321 h 10000"/>
                <a:gd name="connsiteX265" fmla="*/ 5330 w 10000"/>
                <a:gd name="connsiteY265" fmla="*/ 7013 h 10000"/>
                <a:gd name="connsiteX266" fmla="*/ 5355 w 10000"/>
                <a:gd name="connsiteY266" fmla="*/ 8179 h 10000"/>
                <a:gd name="connsiteX267" fmla="*/ 5373 w 10000"/>
                <a:gd name="connsiteY267" fmla="*/ 8115 h 10000"/>
                <a:gd name="connsiteX268" fmla="*/ 5391 w 10000"/>
                <a:gd name="connsiteY268" fmla="*/ 7256 h 10000"/>
                <a:gd name="connsiteX269" fmla="*/ 5409 w 10000"/>
                <a:gd name="connsiteY269" fmla="*/ 6269 h 10000"/>
                <a:gd name="connsiteX270" fmla="*/ 5428 w 10000"/>
                <a:gd name="connsiteY270" fmla="*/ 5410 h 10000"/>
                <a:gd name="connsiteX271" fmla="*/ 5446 w 10000"/>
                <a:gd name="connsiteY271" fmla="*/ 4974 h 10000"/>
                <a:gd name="connsiteX272" fmla="*/ 5475 w 10000"/>
                <a:gd name="connsiteY272" fmla="*/ 4551 h 10000"/>
                <a:gd name="connsiteX273" fmla="*/ 5493 w 10000"/>
                <a:gd name="connsiteY273" fmla="*/ 4231 h 10000"/>
                <a:gd name="connsiteX274" fmla="*/ 5511 w 10000"/>
                <a:gd name="connsiteY274" fmla="*/ 3885 h 10000"/>
                <a:gd name="connsiteX275" fmla="*/ 5536 w 10000"/>
                <a:gd name="connsiteY275" fmla="*/ 3667 h 10000"/>
                <a:gd name="connsiteX276" fmla="*/ 5554 w 10000"/>
                <a:gd name="connsiteY276" fmla="*/ 3218 h 10000"/>
                <a:gd name="connsiteX277" fmla="*/ 5572 w 10000"/>
                <a:gd name="connsiteY277" fmla="*/ 3192 h 10000"/>
                <a:gd name="connsiteX278" fmla="*/ 5590 w 10000"/>
                <a:gd name="connsiteY278" fmla="*/ 3731 h 10000"/>
                <a:gd name="connsiteX279" fmla="*/ 5616 w 10000"/>
                <a:gd name="connsiteY279" fmla="*/ 4615 h 10000"/>
                <a:gd name="connsiteX280" fmla="*/ 5634 w 10000"/>
                <a:gd name="connsiteY280" fmla="*/ 5321 h 10000"/>
                <a:gd name="connsiteX281" fmla="*/ 5652 w 10000"/>
                <a:gd name="connsiteY281" fmla="*/ 5731 h 10000"/>
                <a:gd name="connsiteX282" fmla="*/ 5681 w 10000"/>
                <a:gd name="connsiteY282" fmla="*/ 6090 h 10000"/>
                <a:gd name="connsiteX283" fmla="*/ 5699 w 10000"/>
                <a:gd name="connsiteY283" fmla="*/ 6026 h 10000"/>
                <a:gd name="connsiteX284" fmla="*/ 5717 w 10000"/>
                <a:gd name="connsiteY284" fmla="*/ 5321 h 10000"/>
                <a:gd name="connsiteX285" fmla="*/ 5735 w 10000"/>
                <a:gd name="connsiteY285" fmla="*/ 4397 h 10000"/>
                <a:gd name="connsiteX286" fmla="*/ 5753 w 10000"/>
                <a:gd name="connsiteY286" fmla="*/ 4077 h 10000"/>
                <a:gd name="connsiteX287" fmla="*/ 5771 w 10000"/>
                <a:gd name="connsiteY287" fmla="*/ 4051 h 10000"/>
                <a:gd name="connsiteX288" fmla="*/ 5796 w 10000"/>
                <a:gd name="connsiteY288" fmla="*/ 4974 h 10000"/>
                <a:gd name="connsiteX289" fmla="*/ 5815 w 10000"/>
                <a:gd name="connsiteY289" fmla="*/ 5897 h 10000"/>
                <a:gd name="connsiteX290" fmla="*/ 5834 w 10000"/>
                <a:gd name="connsiteY290" fmla="*/ 5795 h 10000"/>
                <a:gd name="connsiteX291" fmla="*/ 5852 w 10000"/>
                <a:gd name="connsiteY291" fmla="*/ 5321 h 10000"/>
                <a:gd name="connsiteX292" fmla="*/ 5877 w 10000"/>
                <a:gd name="connsiteY292" fmla="*/ 5064 h 10000"/>
                <a:gd name="connsiteX293" fmla="*/ 5895 w 10000"/>
                <a:gd name="connsiteY293" fmla="*/ 5321 h 10000"/>
                <a:gd name="connsiteX294" fmla="*/ 5913 w 10000"/>
                <a:gd name="connsiteY294" fmla="*/ 5154 h 10000"/>
                <a:gd name="connsiteX295" fmla="*/ 5931 w 10000"/>
                <a:gd name="connsiteY295" fmla="*/ 4936 h 10000"/>
                <a:gd name="connsiteX296" fmla="*/ 5960 w 10000"/>
                <a:gd name="connsiteY296" fmla="*/ 4462 h 10000"/>
                <a:gd name="connsiteX297" fmla="*/ 6094 w 10000"/>
                <a:gd name="connsiteY297" fmla="*/ 4846 h 10000"/>
                <a:gd name="connsiteX298" fmla="*/ 6119 w 10000"/>
                <a:gd name="connsiteY298" fmla="*/ 4487 h 10000"/>
                <a:gd name="connsiteX299" fmla="*/ 6221 w 10000"/>
                <a:gd name="connsiteY299" fmla="*/ 4013 h 10000"/>
                <a:gd name="connsiteX300" fmla="*/ 6239 w 10000"/>
                <a:gd name="connsiteY300" fmla="*/ 3064 h 10000"/>
                <a:gd name="connsiteX301" fmla="*/ 6300 w 10000"/>
                <a:gd name="connsiteY301" fmla="*/ 5923 h 10000"/>
                <a:gd name="connsiteX302" fmla="*/ 6318 w 10000"/>
                <a:gd name="connsiteY302" fmla="*/ 7321 h 10000"/>
                <a:gd name="connsiteX303" fmla="*/ 6337 w 10000"/>
                <a:gd name="connsiteY303" fmla="*/ 7641 h 10000"/>
                <a:gd name="connsiteX304" fmla="*/ 6355 w 10000"/>
                <a:gd name="connsiteY304" fmla="*/ 7359 h 10000"/>
                <a:gd name="connsiteX305" fmla="*/ 6373 w 10000"/>
                <a:gd name="connsiteY305" fmla="*/ 5833 h 10000"/>
                <a:gd name="connsiteX306" fmla="*/ 6482 w 10000"/>
                <a:gd name="connsiteY306" fmla="*/ 6436 h 10000"/>
                <a:gd name="connsiteX307" fmla="*/ 6500 w 10000"/>
                <a:gd name="connsiteY307" fmla="*/ 8628 h 10000"/>
                <a:gd name="connsiteX308" fmla="*/ 6518 w 10000"/>
                <a:gd name="connsiteY308" fmla="*/ 9077 h 10000"/>
                <a:gd name="connsiteX309" fmla="*/ 6543 w 10000"/>
                <a:gd name="connsiteY309" fmla="*/ 8603 h 10000"/>
                <a:gd name="connsiteX310" fmla="*/ 6561 w 10000"/>
                <a:gd name="connsiteY310" fmla="*/ 7679 h 10000"/>
                <a:gd name="connsiteX311" fmla="*/ 6579 w 10000"/>
                <a:gd name="connsiteY311" fmla="*/ 6846 h 10000"/>
                <a:gd name="connsiteX312" fmla="*/ 6597 w 10000"/>
                <a:gd name="connsiteY312" fmla="*/ 6090 h 10000"/>
                <a:gd name="connsiteX313" fmla="*/ 6616 w 10000"/>
                <a:gd name="connsiteY313" fmla="*/ 5128 h 10000"/>
                <a:gd name="connsiteX314" fmla="*/ 6634 w 10000"/>
                <a:gd name="connsiteY314" fmla="*/ 4013 h 10000"/>
                <a:gd name="connsiteX315" fmla="*/ 6985 w 10000"/>
                <a:gd name="connsiteY315" fmla="*/ 5513 h 10000"/>
                <a:gd name="connsiteX316" fmla="*/ 7003 w 10000"/>
                <a:gd name="connsiteY316" fmla="*/ 6051 h 10000"/>
                <a:gd name="connsiteX317" fmla="*/ 7022 w 10000"/>
                <a:gd name="connsiteY317" fmla="*/ 5897 h 10000"/>
                <a:gd name="connsiteX318" fmla="*/ 7040 w 10000"/>
                <a:gd name="connsiteY318" fmla="*/ 5577 h 10000"/>
                <a:gd name="connsiteX319" fmla="*/ 7058 w 10000"/>
                <a:gd name="connsiteY319" fmla="*/ 5321 h 10000"/>
                <a:gd name="connsiteX320" fmla="*/ 7084 w 10000"/>
                <a:gd name="connsiteY320" fmla="*/ 4936 h 10000"/>
                <a:gd name="connsiteX321" fmla="*/ 7102 w 10000"/>
                <a:gd name="connsiteY321" fmla="*/ 4654 h 10000"/>
                <a:gd name="connsiteX322" fmla="*/ 7120 w 10000"/>
                <a:gd name="connsiteY322" fmla="*/ 4526 h 10000"/>
                <a:gd name="connsiteX323" fmla="*/ 7149 w 10000"/>
                <a:gd name="connsiteY323" fmla="*/ 4487 h 10000"/>
                <a:gd name="connsiteX324" fmla="*/ 7167 w 10000"/>
                <a:gd name="connsiteY324" fmla="*/ 4590 h 10000"/>
                <a:gd name="connsiteX325" fmla="*/ 7185 w 10000"/>
                <a:gd name="connsiteY325" fmla="*/ 5218 h 10000"/>
                <a:gd name="connsiteX326" fmla="*/ 7199 w 10000"/>
                <a:gd name="connsiteY326" fmla="*/ 5218 h 10000"/>
                <a:gd name="connsiteX327" fmla="*/ 7217 w 10000"/>
                <a:gd name="connsiteY327" fmla="*/ 4654 h 10000"/>
                <a:gd name="connsiteX328" fmla="*/ 7246 w 10000"/>
                <a:gd name="connsiteY328" fmla="*/ 4423 h 10000"/>
                <a:gd name="connsiteX329" fmla="*/ 7264 w 10000"/>
                <a:gd name="connsiteY329" fmla="*/ 4654 h 10000"/>
                <a:gd name="connsiteX330" fmla="*/ 7282 w 10000"/>
                <a:gd name="connsiteY330" fmla="*/ 5154 h 10000"/>
                <a:gd name="connsiteX331" fmla="*/ 7307 w 10000"/>
                <a:gd name="connsiteY331" fmla="*/ 5731 h 10000"/>
                <a:gd name="connsiteX332" fmla="*/ 7325 w 10000"/>
                <a:gd name="connsiteY332" fmla="*/ 6051 h 10000"/>
                <a:gd name="connsiteX333" fmla="*/ 7343 w 10000"/>
                <a:gd name="connsiteY333" fmla="*/ 5962 h 10000"/>
                <a:gd name="connsiteX334" fmla="*/ 7361 w 10000"/>
                <a:gd name="connsiteY334" fmla="*/ 5897 h 10000"/>
                <a:gd name="connsiteX335" fmla="*/ 7379 w 10000"/>
                <a:gd name="connsiteY335" fmla="*/ 5321 h 10000"/>
                <a:gd name="connsiteX336" fmla="*/ 7398 w 10000"/>
                <a:gd name="connsiteY336" fmla="*/ 4679 h 10000"/>
                <a:gd name="connsiteX337" fmla="*/ 7427 w 10000"/>
                <a:gd name="connsiteY337" fmla="*/ 4115 h 10000"/>
                <a:gd name="connsiteX338" fmla="*/ 7445 w 10000"/>
                <a:gd name="connsiteY338" fmla="*/ 3474 h 10000"/>
                <a:gd name="connsiteX339" fmla="*/ 7463 w 10000"/>
                <a:gd name="connsiteY339" fmla="*/ 3410 h 10000"/>
                <a:gd name="connsiteX340" fmla="*/ 7478 w 10000"/>
                <a:gd name="connsiteY340" fmla="*/ 4808 h 10000"/>
                <a:gd name="connsiteX341" fmla="*/ 7508 w 10000"/>
                <a:gd name="connsiteY341" fmla="*/ 6090 h 10000"/>
                <a:gd name="connsiteX342" fmla="*/ 7526 w 10000"/>
                <a:gd name="connsiteY342" fmla="*/ 5833 h 10000"/>
                <a:gd name="connsiteX343" fmla="*/ 7544 w 10000"/>
                <a:gd name="connsiteY343" fmla="*/ 4359 h 10000"/>
                <a:gd name="connsiteX344" fmla="*/ 7569 w 10000"/>
                <a:gd name="connsiteY344" fmla="*/ 2705 h 10000"/>
                <a:gd name="connsiteX345" fmla="*/ 7587 w 10000"/>
                <a:gd name="connsiteY345" fmla="*/ 1974 h 10000"/>
                <a:gd name="connsiteX346" fmla="*/ 7605 w 10000"/>
                <a:gd name="connsiteY346" fmla="*/ 4013 h 10000"/>
                <a:gd name="connsiteX347" fmla="*/ 7623 w 10000"/>
                <a:gd name="connsiteY347" fmla="*/ 6372 h 10000"/>
                <a:gd name="connsiteX348" fmla="*/ 7641 w 10000"/>
                <a:gd name="connsiteY348" fmla="*/ 7808 h 10000"/>
                <a:gd name="connsiteX349" fmla="*/ 7659 w 10000"/>
                <a:gd name="connsiteY349" fmla="*/ 7577 h 10000"/>
                <a:gd name="connsiteX350" fmla="*/ 7688 w 10000"/>
                <a:gd name="connsiteY350" fmla="*/ 7295 h 10000"/>
                <a:gd name="connsiteX351" fmla="*/ 7706 w 10000"/>
                <a:gd name="connsiteY351" fmla="*/ 7321 h 10000"/>
                <a:gd name="connsiteX352" fmla="*/ 7724 w 10000"/>
                <a:gd name="connsiteY352" fmla="*/ 7551 h 10000"/>
                <a:gd name="connsiteX353" fmla="*/ 7749 w 10000"/>
                <a:gd name="connsiteY353" fmla="*/ 7679 h 10000"/>
                <a:gd name="connsiteX354" fmla="*/ 7767 w 10000"/>
                <a:gd name="connsiteY354" fmla="*/ 7231 h 10000"/>
                <a:gd name="connsiteX355" fmla="*/ 7786 w 10000"/>
                <a:gd name="connsiteY355" fmla="*/ 6526 h 10000"/>
                <a:gd name="connsiteX356" fmla="*/ 7804 w 10000"/>
                <a:gd name="connsiteY356" fmla="*/ 5859 h 10000"/>
                <a:gd name="connsiteX357" fmla="*/ 7830 w 10000"/>
                <a:gd name="connsiteY357" fmla="*/ 5154 h 10000"/>
                <a:gd name="connsiteX358" fmla="*/ 7848 w 10000"/>
                <a:gd name="connsiteY358" fmla="*/ 4615 h 10000"/>
                <a:gd name="connsiteX359" fmla="*/ 7866 w 10000"/>
                <a:gd name="connsiteY359" fmla="*/ 3949 h 10000"/>
                <a:gd name="connsiteX360" fmla="*/ 7884 w 10000"/>
                <a:gd name="connsiteY360" fmla="*/ 3474 h 10000"/>
                <a:gd name="connsiteX361" fmla="*/ 7902 w 10000"/>
                <a:gd name="connsiteY361" fmla="*/ 2936 h 10000"/>
                <a:gd name="connsiteX362" fmla="*/ 7931 w 10000"/>
                <a:gd name="connsiteY362" fmla="*/ 2808 h 10000"/>
                <a:gd name="connsiteX363" fmla="*/ 7949 w 10000"/>
                <a:gd name="connsiteY363" fmla="*/ 3474 h 10000"/>
                <a:gd name="connsiteX364" fmla="*/ 7967 w 10000"/>
                <a:gd name="connsiteY364" fmla="*/ 4462 h 10000"/>
                <a:gd name="connsiteX365" fmla="*/ 7985 w 10000"/>
                <a:gd name="connsiteY365" fmla="*/ 4590 h 10000"/>
                <a:gd name="connsiteX366" fmla="*/ 8010 w 10000"/>
                <a:gd name="connsiteY366" fmla="*/ 4333 h 10000"/>
                <a:gd name="connsiteX367" fmla="*/ 8028 w 10000"/>
                <a:gd name="connsiteY367" fmla="*/ 4295 h 10000"/>
                <a:gd name="connsiteX368" fmla="*/ 8046 w 10000"/>
                <a:gd name="connsiteY368" fmla="*/ 4205 h 10000"/>
                <a:gd name="connsiteX369" fmla="*/ 8065 w 10000"/>
                <a:gd name="connsiteY369" fmla="*/ 3949 h 10000"/>
                <a:gd name="connsiteX370" fmla="*/ 8083 w 10000"/>
                <a:gd name="connsiteY370" fmla="*/ 4654 h 10000"/>
                <a:gd name="connsiteX371" fmla="*/ 8109 w 10000"/>
                <a:gd name="connsiteY371" fmla="*/ 5282 h 10000"/>
                <a:gd name="connsiteX372" fmla="*/ 8127 w 10000"/>
                <a:gd name="connsiteY372" fmla="*/ 6051 h 10000"/>
                <a:gd name="connsiteX373" fmla="*/ 8155 w 10000"/>
                <a:gd name="connsiteY373" fmla="*/ 6718 h 10000"/>
                <a:gd name="connsiteX374" fmla="*/ 8174 w 10000"/>
                <a:gd name="connsiteY374" fmla="*/ 6821 h 10000"/>
                <a:gd name="connsiteX375" fmla="*/ 8192 w 10000"/>
                <a:gd name="connsiteY375" fmla="*/ 6462 h 10000"/>
                <a:gd name="connsiteX376" fmla="*/ 8210 w 10000"/>
                <a:gd name="connsiteY376" fmla="*/ 5321 h 10000"/>
                <a:gd name="connsiteX377" fmla="*/ 8229 w 10000"/>
                <a:gd name="connsiteY377" fmla="*/ 2769 h 10000"/>
                <a:gd name="connsiteX378" fmla="*/ 8247 w 10000"/>
                <a:gd name="connsiteY378" fmla="*/ 1244 h 10000"/>
                <a:gd name="connsiteX379" fmla="*/ 8265 w 10000"/>
                <a:gd name="connsiteY379" fmla="*/ 962 h 10000"/>
                <a:gd name="connsiteX380" fmla="*/ 8290 w 10000"/>
                <a:gd name="connsiteY380" fmla="*/ 3603 h 10000"/>
                <a:gd name="connsiteX381" fmla="*/ 8308 w 10000"/>
                <a:gd name="connsiteY381" fmla="*/ 6846 h 10000"/>
                <a:gd name="connsiteX382" fmla="*/ 8333 w 10000"/>
                <a:gd name="connsiteY382" fmla="*/ 8282 h 10000"/>
                <a:gd name="connsiteX383" fmla="*/ 8351 w 10000"/>
                <a:gd name="connsiteY383" fmla="*/ 8218 h 10000"/>
                <a:gd name="connsiteX384" fmla="*/ 8369 w 10000"/>
                <a:gd name="connsiteY384" fmla="*/ 7679 h 10000"/>
                <a:gd name="connsiteX385" fmla="*/ 8387 w 10000"/>
                <a:gd name="connsiteY385" fmla="*/ 7038 h 10000"/>
                <a:gd name="connsiteX386" fmla="*/ 8405 w 10000"/>
                <a:gd name="connsiteY386" fmla="*/ 6436 h 10000"/>
                <a:gd name="connsiteX387" fmla="*/ 8434 w 10000"/>
                <a:gd name="connsiteY387" fmla="*/ 6115 h 10000"/>
                <a:gd name="connsiteX388" fmla="*/ 8452 w 10000"/>
                <a:gd name="connsiteY388" fmla="*/ 5833 h 10000"/>
                <a:gd name="connsiteX389" fmla="*/ 8470 w 10000"/>
                <a:gd name="connsiteY389" fmla="*/ 5449 h 10000"/>
                <a:gd name="connsiteX390" fmla="*/ 8488 w 10000"/>
                <a:gd name="connsiteY390" fmla="*/ 4872 h 10000"/>
                <a:gd name="connsiteX391" fmla="*/ 8506 w 10000"/>
                <a:gd name="connsiteY391" fmla="*/ 4333 h 10000"/>
                <a:gd name="connsiteX392" fmla="*/ 8532 w 10000"/>
                <a:gd name="connsiteY392" fmla="*/ 3795 h 10000"/>
                <a:gd name="connsiteX393" fmla="*/ 8550 w 10000"/>
                <a:gd name="connsiteY393" fmla="*/ 3538 h 10000"/>
                <a:gd name="connsiteX394" fmla="*/ 8568 w 10000"/>
                <a:gd name="connsiteY394" fmla="*/ 3244 h 10000"/>
                <a:gd name="connsiteX395" fmla="*/ 8593 w 10000"/>
                <a:gd name="connsiteY395" fmla="*/ 3372 h 10000"/>
                <a:gd name="connsiteX396" fmla="*/ 8612 w 10000"/>
                <a:gd name="connsiteY396" fmla="*/ 3244 h 10000"/>
                <a:gd name="connsiteX397" fmla="*/ 8631 w 10000"/>
                <a:gd name="connsiteY397" fmla="*/ 2513 h 10000"/>
                <a:gd name="connsiteX398" fmla="*/ 8649 w 10000"/>
                <a:gd name="connsiteY398" fmla="*/ 2897 h 10000"/>
                <a:gd name="connsiteX399" fmla="*/ 8667 w 10000"/>
                <a:gd name="connsiteY399" fmla="*/ 5128 h 10000"/>
                <a:gd name="connsiteX400" fmla="*/ 8696 w 10000"/>
                <a:gd name="connsiteY400" fmla="*/ 6846 h 10000"/>
                <a:gd name="connsiteX401" fmla="*/ 8714 w 10000"/>
                <a:gd name="connsiteY401" fmla="*/ 7038 h 10000"/>
                <a:gd name="connsiteX402" fmla="*/ 8732 w 10000"/>
                <a:gd name="connsiteY402" fmla="*/ 6821 h 10000"/>
                <a:gd name="connsiteX403" fmla="*/ 8757 w 10000"/>
                <a:gd name="connsiteY403" fmla="*/ 6051 h 10000"/>
                <a:gd name="connsiteX404" fmla="*/ 8775 w 10000"/>
                <a:gd name="connsiteY404" fmla="*/ 4974 h 10000"/>
                <a:gd name="connsiteX405" fmla="*/ 8793 w 10000"/>
                <a:gd name="connsiteY405" fmla="*/ 3885 h 10000"/>
                <a:gd name="connsiteX406" fmla="*/ 8811 w 10000"/>
                <a:gd name="connsiteY406" fmla="*/ 3795 h 10000"/>
                <a:gd name="connsiteX407" fmla="*/ 8829 w 10000"/>
                <a:gd name="connsiteY407" fmla="*/ 4910 h 10000"/>
                <a:gd name="connsiteX408" fmla="*/ 8848 w 10000"/>
                <a:gd name="connsiteY408" fmla="*/ 6590 h 10000"/>
                <a:gd name="connsiteX409" fmla="*/ 8873 w 10000"/>
                <a:gd name="connsiteY409" fmla="*/ 7705 h 10000"/>
                <a:gd name="connsiteX410" fmla="*/ 8891 w 10000"/>
                <a:gd name="connsiteY410" fmla="*/ 7641 h 10000"/>
                <a:gd name="connsiteX411" fmla="*/ 8909 w 10000"/>
                <a:gd name="connsiteY411" fmla="*/ 6974 h 10000"/>
                <a:gd name="connsiteX412" fmla="*/ 8927 w 10000"/>
                <a:gd name="connsiteY412" fmla="*/ 6244 h 10000"/>
                <a:gd name="connsiteX413" fmla="*/ 8956 w 10000"/>
                <a:gd name="connsiteY413" fmla="*/ 5667 h 10000"/>
                <a:gd name="connsiteX414" fmla="*/ 8974 w 10000"/>
                <a:gd name="connsiteY414" fmla="*/ 5282 h 10000"/>
                <a:gd name="connsiteX415" fmla="*/ 8992 w 10000"/>
                <a:gd name="connsiteY415" fmla="*/ 4782 h 10000"/>
                <a:gd name="connsiteX416" fmla="*/ 9010 w 10000"/>
                <a:gd name="connsiteY416" fmla="*/ 3987 h 10000"/>
                <a:gd name="connsiteX417" fmla="*/ 9036 w 10000"/>
                <a:gd name="connsiteY417" fmla="*/ 3244 h 10000"/>
                <a:gd name="connsiteX418" fmla="*/ 9054 w 10000"/>
                <a:gd name="connsiteY418" fmla="*/ 2872 h 10000"/>
                <a:gd name="connsiteX419" fmla="*/ 9072 w 10000"/>
                <a:gd name="connsiteY419" fmla="*/ 2962 h 10000"/>
                <a:gd name="connsiteX420" fmla="*/ 9090 w 10000"/>
                <a:gd name="connsiteY420" fmla="*/ 3667 h 10000"/>
                <a:gd name="connsiteX421" fmla="*/ 9108 w 10000"/>
                <a:gd name="connsiteY421" fmla="*/ 5321 h 10000"/>
                <a:gd name="connsiteX422" fmla="*/ 9137 w 10000"/>
                <a:gd name="connsiteY422" fmla="*/ 6462 h 10000"/>
                <a:gd name="connsiteX423" fmla="*/ 9152 w 10000"/>
                <a:gd name="connsiteY423" fmla="*/ 6051 h 10000"/>
                <a:gd name="connsiteX424" fmla="*/ 9181 w 10000"/>
                <a:gd name="connsiteY424" fmla="*/ 5103 h 10000"/>
                <a:gd name="connsiteX425" fmla="*/ 9199 w 10000"/>
                <a:gd name="connsiteY425" fmla="*/ 4551 h 10000"/>
                <a:gd name="connsiteX426" fmla="*/ 9217 w 10000"/>
                <a:gd name="connsiteY426" fmla="*/ 4974 h 10000"/>
                <a:gd name="connsiteX427" fmla="*/ 9236 w 10000"/>
                <a:gd name="connsiteY427" fmla="*/ 5897 h 10000"/>
                <a:gd name="connsiteX428" fmla="*/ 9254 w 10000"/>
                <a:gd name="connsiteY428" fmla="*/ 6179 h 10000"/>
                <a:gd name="connsiteX429" fmla="*/ 9272 w 10000"/>
                <a:gd name="connsiteY429" fmla="*/ 5667 h 10000"/>
                <a:gd name="connsiteX430" fmla="*/ 9297 w 10000"/>
                <a:gd name="connsiteY430" fmla="*/ 5154 h 10000"/>
                <a:gd name="connsiteX431" fmla="*/ 9315 w 10000"/>
                <a:gd name="connsiteY431" fmla="*/ 4910 h 10000"/>
                <a:gd name="connsiteX432" fmla="*/ 9333 w 10000"/>
                <a:gd name="connsiteY432" fmla="*/ 4718 h 10000"/>
                <a:gd name="connsiteX433" fmla="*/ 9362 w 10000"/>
                <a:gd name="connsiteY433" fmla="*/ 4462 h 10000"/>
                <a:gd name="connsiteX434" fmla="*/ 9380 w 10000"/>
                <a:gd name="connsiteY434" fmla="*/ 4179 h 10000"/>
                <a:gd name="connsiteX435" fmla="*/ 9398 w 10000"/>
                <a:gd name="connsiteY435" fmla="*/ 4115 h 10000"/>
                <a:gd name="connsiteX436" fmla="*/ 9416 w 10000"/>
                <a:gd name="connsiteY436" fmla="*/ 4141 h 10000"/>
                <a:gd name="connsiteX437" fmla="*/ 9431 w 10000"/>
                <a:gd name="connsiteY437" fmla="*/ 4462 h 10000"/>
                <a:gd name="connsiteX438" fmla="*/ 9460 w 10000"/>
                <a:gd name="connsiteY438" fmla="*/ 4782 h 10000"/>
                <a:gd name="connsiteX439" fmla="*/ 9478 w 10000"/>
                <a:gd name="connsiteY439" fmla="*/ 5410 h 10000"/>
                <a:gd name="connsiteX440" fmla="*/ 9496 w 10000"/>
                <a:gd name="connsiteY440" fmla="*/ 6090 h 10000"/>
                <a:gd name="connsiteX441" fmla="*/ 9514 w 10000"/>
                <a:gd name="connsiteY441" fmla="*/ 6308 h 10000"/>
                <a:gd name="connsiteX442" fmla="*/ 9532 w 10000"/>
                <a:gd name="connsiteY442" fmla="*/ 6026 h 10000"/>
                <a:gd name="connsiteX443" fmla="*/ 9558 w 10000"/>
                <a:gd name="connsiteY443" fmla="*/ 5321 h 10000"/>
                <a:gd name="connsiteX444" fmla="*/ 9576 w 10000"/>
                <a:gd name="connsiteY444" fmla="*/ 4936 h 10000"/>
                <a:gd name="connsiteX445" fmla="*/ 9594 w 10000"/>
                <a:gd name="connsiteY445" fmla="*/ 4782 h 10000"/>
                <a:gd name="connsiteX446" fmla="*/ 9623 w 10000"/>
                <a:gd name="connsiteY446" fmla="*/ 5000 h 10000"/>
                <a:gd name="connsiteX447" fmla="*/ 9641 w 10000"/>
                <a:gd name="connsiteY447" fmla="*/ 5218 h 10000"/>
                <a:gd name="connsiteX448" fmla="*/ 9695 w 10000"/>
                <a:gd name="connsiteY448" fmla="*/ 5128 h 10000"/>
                <a:gd name="connsiteX449" fmla="*/ 9902 w 10000"/>
                <a:gd name="connsiteY449" fmla="*/ 4654 h 10000"/>
                <a:gd name="connsiteX450" fmla="*/ 9920 w 10000"/>
                <a:gd name="connsiteY450" fmla="*/ 4397 h 10000"/>
                <a:gd name="connsiteX451" fmla="*/ 9982 w 10000"/>
                <a:gd name="connsiteY451" fmla="*/ 4744 h 10000"/>
                <a:gd name="connsiteX452" fmla="*/ 10000 w 10000"/>
                <a:gd name="connsiteY452" fmla="*/ 4782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6 w 10000"/>
                <a:gd name="connsiteY2" fmla="*/ 6885 h 10000"/>
                <a:gd name="connsiteX3" fmla="*/ 54 w 10000"/>
                <a:gd name="connsiteY3" fmla="*/ 6397 h 10000"/>
                <a:gd name="connsiteX4" fmla="*/ 83 w 10000"/>
                <a:gd name="connsiteY4" fmla="*/ 5474 h 10000"/>
                <a:gd name="connsiteX5" fmla="*/ 101 w 10000"/>
                <a:gd name="connsiteY5" fmla="*/ 4179 h 10000"/>
                <a:gd name="connsiteX6" fmla="*/ 119 w 10000"/>
                <a:gd name="connsiteY6" fmla="*/ 3128 h 10000"/>
                <a:gd name="connsiteX7" fmla="*/ 144 w 10000"/>
                <a:gd name="connsiteY7" fmla="*/ 2897 h 10000"/>
                <a:gd name="connsiteX8" fmla="*/ 162 w 10000"/>
                <a:gd name="connsiteY8" fmla="*/ 3987 h 10000"/>
                <a:gd name="connsiteX9" fmla="*/ 180 w 10000"/>
                <a:gd name="connsiteY9" fmla="*/ 5346 h 10000"/>
                <a:gd name="connsiteX10" fmla="*/ 198 w 10000"/>
                <a:gd name="connsiteY10" fmla="*/ 6179 h 10000"/>
                <a:gd name="connsiteX11" fmla="*/ 217 w 10000"/>
                <a:gd name="connsiteY11" fmla="*/ 6333 h 10000"/>
                <a:gd name="connsiteX12" fmla="*/ 246 w 10000"/>
                <a:gd name="connsiteY12" fmla="*/ 6115 h 10000"/>
                <a:gd name="connsiteX13" fmla="*/ 261 w 10000"/>
                <a:gd name="connsiteY13" fmla="*/ 5667 h 10000"/>
                <a:gd name="connsiteX14" fmla="*/ 280 w 10000"/>
                <a:gd name="connsiteY14" fmla="*/ 5385 h 10000"/>
                <a:gd name="connsiteX15" fmla="*/ 298 w 10000"/>
                <a:gd name="connsiteY15" fmla="*/ 4872 h 10000"/>
                <a:gd name="connsiteX16" fmla="*/ 316 w 10000"/>
                <a:gd name="connsiteY16" fmla="*/ 4013 h 10000"/>
                <a:gd name="connsiteX17" fmla="*/ 345 w 10000"/>
                <a:gd name="connsiteY17" fmla="*/ 3795 h 10000"/>
                <a:gd name="connsiteX18" fmla="*/ 363 w 10000"/>
                <a:gd name="connsiteY18" fmla="*/ 3859 h 10000"/>
                <a:gd name="connsiteX19" fmla="*/ 381 w 10000"/>
                <a:gd name="connsiteY19" fmla="*/ 4115 h 10000"/>
                <a:gd name="connsiteX20" fmla="*/ 406 w 10000"/>
                <a:gd name="connsiteY20" fmla="*/ 4872 h 10000"/>
                <a:gd name="connsiteX21" fmla="*/ 424 w 10000"/>
                <a:gd name="connsiteY21" fmla="*/ 5513 h 10000"/>
                <a:gd name="connsiteX22" fmla="*/ 442 w 10000"/>
                <a:gd name="connsiteY22" fmla="*/ 5513 h 10000"/>
                <a:gd name="connsiteX23" fmla="*/ 460 w 10000"/>
                <a:gd name="connsiteY23" fmla="*/ 5641 h 10000"/>
                <a:gd name="connsiteX24" fmla="*/ 478 w 10000"/>
                <a:gd name="connsiteY24" fmla="*/ 5705 h 10000"/>
                <a:gd name="connsiteX25" fmla="*/ 496 w 10000"/>
                <a:gd name="connsiteY25" fmla="*/ 5833 h 10000"/>
                <a:gd name="connsiteX26" fmla="*/ 525 w 10000"/>
                <a:gd name="connsiteY26" fmla="*/ 5731 h 10000"/>
                <a:gd name="connsiteX27" fmla="*/ 540 w 10000"/>
                <a:gd name="connsiteY27" fmla="*/ 5321 h 10000"/>
                <a:gd name="connsiteX28" fmla="*/ 558 w 10000"/>
                <a:gd name="connsiteY28" fmla="*/ 4974 h 10000"/>
                <a:gd name="connsiteX29" fmla="*/ 586 w 10000"/>
                <a:gd name="connsiteY29" fmla="*/ 4526 h 10000"/>
                <a:gd name="connsiteX30" fmla="*/ 605 w 10000"/>
                <a:gd name="connsiteY30" fmla="*/ 4051 h 10000"/>
                <a:gd name="connsiteX31" fmla="*/ 623 w 10000"/>
                <a:gd name="connsiteY31" fmla="*/ 3372 h 10000"/>
                <a:gd name="connsiteX32" fmla="*/ 642 w 10000"/>
                <a:gd name="connsiteY32" fmla="*/ 3026 h 10000"/>
                <a:gd name="connsiteX33" fmla="*/ 667 w 10000"/>
                <a:gd name="connsiteY33" fmla="*/ 3282 h 10000"/>
                <a:gd name="connsiteX34" fmla="*/ 685 w 10000"/>
                <a:gd name="connsiteY34" fmla="*/ 4551 h 10000"/>
                <a:gd name="connsiteX35" fmla="*/ 703 w 10000"/>
                <a:gd name="connsiteY35" fmla="*/ 6090 h 10000"/>
                <a:gd name="connsiteX36" fmla="*/ 721 w 10000"/>
                <a:gd name="connsiteY36" fmla="*/ 7256 h 10000"/>
                <a:gd name="connsiteX37" fmla="*/ 739 w 10000"/>
                <a:gd name="connsiteY37" fmla="*/ 7449 h 10000"/>
                <a:gd name="connsiteX38" fmla="*/ 768 w 10000"/>
                <a:gd name="connsiteY38" fmla="*/ 7077 h 10000"/>
                <a:gd name="connsiteX39" fmla="*/ 786 w 10000"/>
                <a:gd name="connsiteY39" fmla="*/ 5603 h 10000"/>
                <a:gd name="connsiteX40" fmla="*/ 800 w 10000"/>
                <a:gd name="connsiteY40" fmla="*/ 3282 h 10000"/>
                <a:gd name="connsiteX41" fmla="*/ 818 w 10000"/>
                <a:gd name="connsiteY41" fmla="*/ 1308 h 10000"/>
                <a:gd name="connsiteX42" fmla="*/ 848 w 10000"/>
                <a:gd name="connsiteY42" fmla="*/ 962 h 10000"/>
                <a:gd name="connsiteX43" fmla="*/ 866 w 10000"/>
                <a:gd name="connsiteY43" fmla="*/ 3282 h 10000"/>
                <a:gd name="connsiteX44" fmla="*/ 884 w 10000"/>
                <a:gd name="connsiteY44" fmla="*/ 7744 h 10000"/>
                <a:gd name="connsiteX45" fmla="*/ 902 w 10000"/>
                <a:gd name="connsiteY45" fmla="*/ 10000 h 10000"/>
                <a:gd name="connsiteX46" fmla="*/ 920 w 10000"/>
                <a:gd name="connsiteY46" fmla="*/ 8821 h 10000"/>
                <a:gd name="connsiteX47" fmla="*/ 946 w 10000"/>
                <a:gd name="connsiteY47" fmla="*/ 6564 h 10000"/>
                <a:gd name="connsiteX48" fmla="*/ 964 w 10000"/>
                <a:gd name="connsiteY48" fmla="*/ 5064 h 10000"/>
                <a:gd name="connsiteX49" fmla="*/ 992 w 10000"/>
                <a:gd name="connsiteY49" fmla="*/ 4744 h 10000"/>
                <a:gd name="connsiteX50" fmla="*/ 1011 w 10000"/>
                <a:gd name="connsiteY50" fmla="*/ 5000 h 10000"/>
                <a:gd name="connsiteX51" fmla="*/ 1030 w 10000"/>
                <a:gd name="connsiteY51" fmla="*/ 5513 h 10000"/>
                <a:gd name="connsiteX52" fmla="*/ 1048 w 10000"/>
                <a:gd name="connsiteY52" fmla="*/ 5641 h 10000"/>
                <a:gd name="connsiteX53" fmla="*/ 1066 w 10000"/>
                <a:gd name="connsiteY53" fmla="*/ 5577 h 10000"/>
                <a:gd name="connsiteX54" fmla="*/ 1080 w 10000"/>
                <a:gd name="connsiteY54" fmla="*/ 5346 h 10000"/>
                <a:gd name="connsiteX55" fmla="*/ 1098 w 10000"/>
                <a:gd name="connsiteY55" fmla="*/ 4936 h 10000"/>
                <a:gd name="connsiteX56" fmla="*/ 1127 w 10000"/>
                <a:gd name="connsiteY56" fmla="*/ 3756 h 10000"/>
                <a:gd name="connsiteX57" fmla="*/ 1145 w 10000"/>
                <a:gd name="connsiteY57" fmla="*/ 3372 h 10000"/>
                <a:gd name="connsiteX58" fmla="*/ 1170 w 10000"/>
                <a:gd name="connsiteY58" fmla="*/ 3346 h 10000"/>
                <a:gd name="connsiteX59" fmla="*/ 1188 w 10000"/>
                <a:gd name="connsiteY59" fmla="*/ 3372 h 10000"/>
                <a:gd name="connsiteX60" fmla="*/ 1206 w 10000"/>
                <a:gd name="connsiteY60" fmla="*/ 4333 h 10000"/>
                <a:gd name="connsiteX61" fmla="*/ 1224 w 10000"/>
                <a:gd name="connsiteY61" fmla="*/ 5346 h 10000"/>
                <a:gd name="connsiteX62" fmla="*/ 1242 w 10000"/>
                <a:gd name="connsiteY62" fmla="*/ 6308 h 10000"/>
                <a:gd name="connsiteX63" fmla="*/ 1271 w 10000"/>
                <a:gd name="connsiteY63" fmla="*/ 6885 h 10000"/>
                <a:gd name="connsiteX64" fmla="*/ 1289 w 10000"/>
                <a:gd name="connsiteY64" fmla="*/ 7077 h 10000"/>
                <a:gd name="connsiteX65" fmla="*/ 1307 w 10000"/>
                <a:gd name="connsiteY65" fmla="*/ 6564 h 10000"/>
                <a:gd name="connsiteX66" fmla="*/ 1325 w 10000"/>
                <a:gd name="connsiteY66" fmla="*/ 6244 h 10000"/>
                <a:gd name="connsiteX67" fmla="*/ 1343 w 10000"/>
                <a:gd name="connsiteY67" fmla="*/ 5897 h 10000"/>
                <a:gd name="connsiteX68" fmla="*/ 1369 w 10000"/>
                <a:gd name="connsiteY68" fmla="*/ 5192 h 10000"/>
                <a:gd name="connsiteX69" fmla="*/ 1387 w 10000"/>
                <a:gd name="connsiteY69" fmla="*/ 4359 h 10000"/>
                <a:gd name="connsiteX70" fmla="*/ 1407 w 10000"/>
                <a:gd name="connsiteY70" fmla="*/ 3628 h 10000"/>
                <a:gd name="connsiteX71" fmla="*/ 1432 w 10000"/>
                <a:gd name="connsiteY71" fmla="*/ 3064 h 10000"/>
                <a:gd name="connsiteX72" fmla="*/ 1450 w 10000"/>
                <a:gd name="connsiteY72" fmla="*/ 3500 h 10000"/>
                <a:gd name="connsiteX73" fmla="*/ 1468 w 10000"/>
                <a:gd name="connsiteY73" fmla="*/ 4423 h 10000"/>
                <a:gd name="connsiteX74" fmla="*/ 1486 w 10000"/>
                <a:gd name="connsiteY74" fmla="*/ 4910 h 10000"/>
                <a:gd name="connsiteX75" fmla="*/ 1504 w 10000"/>
                <a:gd name="connsiteY75" fmla="*/ 4333 h 10000"/>
                <a:gd name="connsiteX76" fmla="*/ 1533 w 10000"/>
                <a:gd name="connsiteY76" fmla="*/ 3154 h 10000"/>
                <a:gd name="connsiteX77" fmla="*/ 1551 w 10000"/>
                <a:gd name="connsiteY77" fmla="*/ 2513 h 10000"/>
                <a:gd name="connsiteX78" fmla="*/ 1569 w 10000"/>
                <a:gd name="connsiteY78" fmla="*/ 3564 h 10000"/>
                <a:gd name="connsiteX79" fmla="*/ 1594 w 10000"/>
                <a:gd name="connsiteY79" fmla="*/ 5385 h 10000"/>
                <a:gd name="connsiteX80" fmla="*/ 1612 w 10000"/>
                <a:gd name="connsiteY80" fmla="*/ 6308 h 10000"/>
                <a:gd name="connsiteX81" fmla="*/ 1630 w 10000"/>
                <a:gd name="connsiteY81" fmla="*/ 5731 h 10000"/>
                <a:gd name="connsiteX82" fmla="*/ 1648 w 10000"/>
                <a:gd name="connsiteY82" fmla="*/ 5346 h 10000"/>
                <a:gd name="connsiteX83" fmla="*/ 1666 w 10000"/>
                <a:gd name="connsiteY83" fmla="*/ 5513 h 10000"/>
                <a:gd name="connsiteX84" fmla="*/ 1684 w 10000"/>
                <a:gd name="connsiteY84" fmla="*/ 5667 h 10000"/>
                <a:gd name="connsiteX85" fmla="*/ 1710 w 10000"/>
                <a:gd name="connsiteY85" fmla="*/ 6308 h 10000"/>
                <a:gd name="connsiteX86" fmla="*/ 1728 w 10000"/>
                <a:gd name="connsiteY86" fmla="*/ 6462 h 10000"/>
                <a:gd name="connsiteX87" fmla="*/ 1746 w 10000"/>
                <a:gd name="connsiteY87" fmla="*/ 6051 h 10000"/>
                <a:gd name="connsiteX88" fmla="*/ 1764 w 10000"/>
                <a:gd name="connsiteY88" fmla="*/ 5513 h 10000"/>
                <a:gd name="connsiteX89" fmla="*/ 1793 w 10000"/>
                <a:gd name="connsiteY89" fmla="*/ 5385 h 10000"/>
                <a:gd name="connsiteX90" fmla="*/ 1812 w 10000"/>
                <a:gd name="connsiteY90" fmla="*/ 5449 h 10000"/>
                <a:gd name="connsiteX91" fmla="*/ 1830 w 10000"/>
                <a:gd name="connsiteY91" fmla="*/ 5513 h 10000"/>
                <a:gd name="connsiteX92" fmla="*/ 1855 w 10000"/>
                <a:gd name="connsiteY92" fmla="*/ 5192 h 10000"/>
                <a:gd name="connsiteX93" fmla="*/ 1873 w 10000"/>
                <a:gd name="connsiteY93" fmla="*/ 4397 h 10000"/>
                <a:gd name="connsiteX94" fmla="*/ 1891 w 10000"/>
                <a:gd name="connsiteY94" fmla="*/ 4295 h 10000"/>
                <a:gd name="connsiteX95" fmla="*/ 1909 w 10000"/>
                <a:gd name="connsiteY95" fmla="*/ 4526 h 10000"/>
                <a:gd name="connsiteX96" fmla="*/ 1927 w 10000"/>
                <a:gd name="connsiteY96" fmla="*/ 5385 h 10000"/>
                <a:gd name="connsiteX97" fmla="*/ 1946 w 10000"/>
                <a:gd name="connsiteY97" fmla="*/ 6590 h 10000"/>
                <a:gd name="connsiteX98" fmla="*/ 1964 w 10000"/>
                <a:gd name="connsiteY98" fmla="*/ 6949 h 10000"/>
                <a:gd name="connsiteX99" fmla="*/ 1990 w 10000"/>
                <a:gd name="connsiteY99" fmla="*/ 6141 h 10000"/>
                <a:gd name="connsiteX100" fmla="*/ 2018 w 10000"/>
                <a:gd name="connsiteY100" fmla="*/ 5346 h 10000"/>
                <a:gd name="connsiteX101" fmla="*/ 2036 w 10000"/>
                <a:gd name="connsiteY101" fmla="*/ 5154 h 10000"/>
                <a:gd name="connsiteX102" fmla="*/ 2054 w 10000"/>
                <a:gd name="connsiteY102" fmla="*/ 5641 h 10000"/>
                <a:gd name="connsiteX103" fmla="*/ 2072 w 10000"/>
                <a:gd name="connsiteY103" fmla="*/ 5795 h 10000"/>
                <a:gd name="connsiteX104" fmla="*/ 2091 w 10000"/>
                <a:gd name="connsiteY104" fmla="*/ 5731 h 10000"/>
                <a:gd name="connsiteX105" fmla="*/ 2109 w 10000"/>
                <a:gd name="connsiteY105" fmla="*/ 5346 h 10000"/>
                <a:gd name="connsiteX106" fmla="*/ 2134 w 10000"/>
                <a:gd name="connsiteY106" fmla="*/ 4910 h 10000"/>
                <a:gd name="connsiteX107" fmla="*/ 2152 w 10000"/>
                <a:gd name="connsiteY107" fmla="*/ 4615 h 10000"/>
                <a:gd name="connsiteX108" fmla="*/ 2170 w 10000"/>
                <a:gd name="connsiteY108" fmla="*/ 4462 h 10000"/>
                <a:gd name="connsiteX109" fmla="*/ 2195 w 10000"/>
                <a:gd name="connsiteY109" fmla="*/ 4423 h 10000"/>
                <a:gd name="connsiteX110" fmla="*/ 2214 w 10000"/>
                <a:gd name="connsiteY110" fmla="*/ 4397 h 10000"/>
                <a:gd name="connsiteX111" fmla="*/ 2232 w 10000"/>
                <a:gd name="connsiteY111" fmla="*/ 4179 h 10000"/>
                <a:gd name="connsiteX112" fmla="*/ 2250 w 10000"/>
                <a:gd name="connsiteY112" fmla="*/ 3731 h 10000"/>
                <a:gd name="connsiteX113" fmla="*/ 2268 w 10000"/>
                <a:gd name="connsiteY113" fmla="*/ 3000 h 10000"/>
                <a:gd name="connsiteX114" fmla="*/ 2297 w 10000"/>
                <a:gd name="connsiteY114" fmla="*/ 2513 h 10000"/>
                <a:gd name="connsiteX115" fmla="*/ 2315 w 10000"/>
                <a:gd name="connsiteY115" fmla="*/ 3026 h 10000"/>
                <a:gd name="connsiteX116" fmla="*/ 2333 w 10000"/>
                <a:gd name="connsiteY116" fmla="*/ 4590 h 10000"/>
                <a:gd name="connsiteX117" fmla="*/ 2351 w 10000"/>
                <a:gd name="connsiteY117" fmla="*/ 6397 h 10000"/>
                <a:gd name="connsiteX118" fmla="*/ 2369 w 10000"/>
                <a:gd name="connsiteY118" fmla="*/ 7192 h 10000"/>
                <a:gd name="connsiteX119" fmla="*/ 2395 w 10000"/>
                <a:gd name="connsiteY119" fmla="*/ 6910 h 10000"/>
                <a:gd name="connsiteX120" fmla="*/ 2413 w 10000"/>
                <a:gd name="connsiteY120" fmla="*/ 6179 h 10000"/>
                <a:gd name="connsiteX121" fmla="*/ 2431 w 10000"/>
                <a:gd name="connsiteY121" fmla="*/ 4936 h 10000"/>
                <a:gd name="connsiteX122" fmla="*/ 2459 w 10000"/>
                <a:gd name="connsiteY122" fmla="*/ 3603 h 10000"/>
                <a:gd name="connsiteX123" fmla="*/ 2474 w 10000"/>
                <a:gd name="connsiteY123" fmla="*/ 2872 h 10000"/>
                <a:gd name="connsiteX124" fmla="*/ 2492 w 10000"/>
                <a:gd name="connsiteY124" fmla="*/ 2231 h 10000"/>
                <a:gd name="connsiteX125" fmla="*/ 2511 w 10000"/>
                <a:gd name="connsiteY125" fmla="*/ 3064 h 10000"/>
                <a:gd name="connsiteX126" fmla="*/ 2529 w 10000"/>
                <a:gd name="connsiteY126" fmla="*/ 5577 h 10000"/>
                <a:gd name="connsiteX127" fmla="*/ 2558 w 10000"/>
                <a:gd name="connsiteY127" fmla="*/ 7359 h 10000"/>
                <a:gd name="connsiteX128" fmla="*/ 2576 w 10000"/>
                <a:gd name="connsiteY128" fmla="*/ 7128 h 10000"/>
                <a:gd name="connsiteX129" fmla="*/ 2601 w 10000"/>
                <a:gd name="connsiteY129" fmla="*/ 6372 h 10000"/>
                <a:gd name="connsiteX130" fmla="*/ 2620 w 10000"/>
                <a:gd name="connsiteY130" fmla="*/ 5538 h 10000"/>
                <a:gd name="connsiteX131" fmla="*/ 2638 w 10000"/>
                <a:gd name="connsiteY131" fmla="*/ 4654 h 10000"/>
                <a:gd name="connsiteX132" fmla="*/ 2656 w 10000"/>
                <a:gd name="connsiteY132" fmla="*/ 3987 h 10000"/>
                <a:gd name="connsiteX133" fmla="*/ 2674 w 10000"/>
                <a:gd name="connsiteY133" fmla="*/ 3410 h 10000"/>
                <a:gd name="connsiteX134" fmla="*/ 2692 w 10000"/>
                <a:gd name="connsiteY134" fmla="*/ 3885 h 10000"/>
                <a:gd name="connsiteX135" fmla="*/ 2710 w 10000"/>
                <a:gd name="connsiteY135" fmla="*/ 5987 h 10000"/>
                <a:gd name="connsiteX136" fmla="*/ 2739 w 10000"/>
                <a:gd name="connsiteY136" fmla="*/ 7679 h 10000"/>
                <a:gd name="connsiteX137" fmla="*/ 2754 w 10000"/>
                <a:gd name="connsiteY137" fmla="*/ 7641 h 10000"/>
                <a:gd name="connsiteX138" fmla="*/ 2772 w 10000"/>
                <a:gd name="connsiteY138" fmla="*/ 7103 h 10000"/>
                <a:gd name="connsiteX139" fmla="*/ 2790 w 10000"/>
                <a:gd name="connsiteY139" fmla="*/ 6500 h 10000"/>
                <a:gd name="connsiteX140" fmla="*/ 2819 w 10000"/>
                <a:gd name="connsiteY140" fmla="*/ 5962 h 10000"/>
                <a:gd name="connsiteX141" fmla="*/ 2837 w 10000"/>
                <a:gd name="connsiteY141" fmla="*/ 5321 h 10000"/>
                <a:gd name="connsiteX142" fmla="*/ 2855 w 10000"/>
                <a:gd name="connsiteY142" fmla="*/ 4744 h 10000"/>
                <a:gd name="connsiteX143" fmla="*/ 2880 w 10000"/>
                <a:gd name="connsiteY143" fmla="*/ 4051 h 10000"/>
                <a:gd name="connsiteX144" fmla="*/ 2898 w 10000"/>
                <a:gd name="connsiteY144" fmla="*/ 3372 h 10000"/>
                <a:gd name="connsiteX145" fmla="*/ 2916 w 10000"/>
                <a:gd name="connsiteY145" fmla="*/ 3667 h 10000"/>
                <a:gd name="connsiteX146" fmla="*/ 2934 w 10000"/>
                <a:gd name="connsiteY146" fmla="*/ 4295 h 10000"/>
                <a:gd name="connsiteX147" fmla="*/ 2952 w 10000"/>
                <a:gd name="connsiteY147" fmla="*/ 4808 h 10000"/>
                <a:gd name="connsiteX148" fmla="*/ 2970 w 10000"/>
                <a:gd name="connsiteY148" fmla="*/ 5667 h 10000"/>
                <a:gd name="connsiteX149" fmla="*/ 2999 w 10000"/>
                <a:gd name="connsiteY149" fmla="*/ 6205 h 10000"/>
                <a:gd name="connsiteX150" fmla="*/ 3018 w 10000"/>
                <a:gd name="connsiteY150" fmla="*/ 6141 h 10000"/>
                <a:gd name="connsiteX151" fmla="*/ 3032 w 10000"/>
                <a:gd name="connsiteY151" fmla="*/ 5705 h 10000"/>
                <a:gd name="connsiteX152" fmla="*/ 3062 w 10000"/>
                <a:gd name="connsiteY152" fmla="*/ 5154 h 10000"/>
                <a:gd name="connsiteX153" fmla="*/ 3080 w 10000"/>
                <a:gd name="connsiteY153" fmla="*/ 4526 h 10000"/>
                <a:gd name="connsiteX154" fmla="*/ 3098 w 10000"/>
                <a:gd name="connsiteY154" fmla="*/ 4590 h 10000"/>
                <a:gd name="connsiteX155" fmla="*/ 3116 w 10000"/>
                <a:gd name="connsiteY155" fmla="*/ 5321 h 10000"/>
                <a:gd name="connsiteX156" fmla="*/ 3142 w 10000"/>
                <a:gd name="connsiteY156" fmla="*/ 5962 h 10000"/>
                <a:gd name="connsiteX157" fmla="*/ 3160 w 10000"/>
                <a:gd name="connsiteY157" fmla="*/ 5859 h 10000"/>
                <a:gd name="connsiteX158" fmla="*/ 3178 w 10000"/>
                <a:gd name="connsiteY158" fmla="*/ 5064 h 10000"/>
                <a:gd name="connsiteX159" fmla="*/ 3196 w 10000"/>
                <a:gd name="connsiteY159" fmla="*/ 4359 h 10000"/>
                <a:gd name="connsiteX160" fmla="*/ 3225 w 10000"/>
                <a:gd name="connsiteY160" fmla="*/ 4013 h 10000"/>
                <a:gd name="connsiteX161" fmla="*/ 3243 w 10000"/>
                <a:gd name="connsiteY161" fmla="*/ 4333 h 10000"/>
                <a:gd name="connsiteX162" fmla="*/ 3261 w 10000"/>
                <a:gd name="connsiteY162" fmla="*/ 4936 h 10000"/>
                <a:gd name="connsiteX163" fmla="*/ 3279 w 10000"/>
                <a:gd name="connsiteY163" fmla="*/ 5603 h 10000"/>
                <a:gd name="connsiteX164" fmla="*/ 3297 w 10000"/>
                <a:gd name="connsiteY164" fmla="*/ 5705 h 10000"/>
                <a:gd name="connsiteX165" fmla="*/ 3322 w 10000"/>
                <a:gd name="connsiteY165" fmla="*/ 5449 h 10000"/>
                <a:gd name="connsiteX166" fmla="*/ 3340 w 10000"/>
                <a:gd name="connsiteY166" fmla="*/ 5103 h 10000"/>
                <a:gd name="connsiteX167" fmla="*/ 3358 w 10000"/>
                <a:gd name="connsiteY167" fmla="*/ 4359 h 10000"/>
                <a:gd name="connsiteX168" fmla="*/ 3376 w 10000"/>
                <a:gd name="connsiteY168" fmla="*/ 3731 h 10000"/>
                <a:gd name="connsiteX169" fmla="*/ 3394 w 10000"/>
                <a:gd name="connsiteY169" fmla="*/ 3923 h 10000"/>
                <a:gd name="connsiteX170" fmla="*/ 3420 w 10000"/>
                <a:gd name="connsiteY170" fmla="*/ 3500 h 10000"/>
                <a:gd name="connsiteX171" fmla="*/ 3439 w 10000"/>
                <a:gd name="connsiteY171" fmla="*/ 2615 h 10000"/>
                <a:gd name="connsiteX172" fmla="*/ 3467 w 10000"/>
                <a:gd name="connsiteY172" fmla="*/ 897 h 10000"/>
                <a:gd name="connsiteX173" fmla="*/ 3485 w 10000"/>
                <a:gd name="connsiteY173" fmla="*/ 1154 h 10000"/>
                <a:gd name="connsiteX174" fmla="*/ 3503 w 10000"/>
                <a:gd name="connsiteY174" fmla="*/ 3987 h 10000"/>
                <a:gd name="connsiteX175" fmla="*/ 3521 w 10000"/>
                <a:gd name="connsiteY175" fmla="*/ 7577 h 10000"/>
                <a:gd name="connsiteX176" fmla="*/ 3540 w 10000"/>
                <a:gd name="connsiteY176" fmla="*/ 9423 h 10000"/>
                <a:gd name="connsiteX177" fmla="*/ 3558 w 10000"/>
                <a:gd name="connsiteY177" fmla="*/ 9167 h 10000"/>
                <a:gd name="connsiteX178" fmla="*/ 3576 w 10000"/>
                <a:gd name="connsiteY178" fmla="*/ 7872 h 10000"/>
                <a:gd name="connsiteX179" fmla="*/ 3601 w 10000"/>
                <a:gd name="connsiteY179" fmla="*/ 6782 h 10000"/>
                <a:gd name="connsiteX180" fmla="*/ 3620 w 10000"/>
                <a:gd name="connsiteY180" fmla="*/ 5897 h 10000"/>
                <a:gd name="connsiteX181" fmla="*/ 3645 w 10000"/>
                <a:gd name="connsiteY181" fmla="*/ 5410 h 10000"/>
                <a:gd name="connsiteX182" fmla="*/ 3663 w 10000"/>
                <a:gd name="connsiteY182" fmla="*/ 5282 h 10000"/>
                <a:gd name="connsiteX183" fmla="*/ 3681 w 10000"/>
                <a:gd name="connsiteY183" fmla="*/ 5346 h 10000"/>
                <a:gd name="connsiteX184" fmla="*/ 3699 w 10000"/>
                <a:gd name="connsiteY184" fmla="*/ 5038 h 10000"/>
                <a:gd name="connsiteX185" fmla="*/ 3717 w 10000"/>
                <a:gd name="connsiteY185" fmla="*/ 4872 h 10000"/>
                <a:gd name="connsiteX186" fmla="*/ 3746 w 10000"/>
                <a:gd name="connsiteY186" fmla="*/ 4718 h 10000"/>
                <a:gd name="connsiteX187" fmla="*/ 3764 w 10000"/>
                <a:gd name="connsiteY187" fmla="*/ 4936 h 10000"/>
                <a:gd name="connsiteX188" fmla="*/ 3782 w 10000"/>
                <a:gd name="connsiteY188" fmla="*/ 5103 h 10000"/>
                <a:gd name="connsiteX189" fmla="*/ 3800 w 10000"/>
                <a:gd name="connsiteY189" fmla="*/ 5474 h 10000"/>
                <a:gd name="connsiteX190" fmla="*/ 3827 w 10000"/>
                <a:gd name="connsiteY190" fmla="*/ 5410 h 10000"/>
                <a:gd name="connsiteX191" fmla="*/ 3845 w 10000"/>
                <a:gd name="connsiteY191" fmla="*/ 5218 h 10000"/>
                <a:gd name="connsiteX192" fmla="*/ 3863 w 10000"/>
                <a:gd name="connsiteY192" fmla="*/ 5000 h 10000"/>
                <a:gd name="connsiteX193" fmla="*/ 3881 w 10000"/>
                <a:gd name="connsiteY193" fmla="*/ 4872 h 10000"/>
                <a:gd name="connsiteX194" fmla="*/ 3899 w 10000"/>
                <a:gd name="connsiteY194" fmla="*/ 4744 h 10000"/>
                <a:gd name="connsiteX195" fmla="*/ 3924 w 10000"/>
                <a:gd name="connsiteY195" fmla="*/ 4808 h 10000"/>
                <a:gd name="connsiteX196" fmla="*/ 3942 w 10000"/>
                <a:gd name="connsiteY196" fmla="*/ 4782 h 10000"/>
                <a:gd name="connsiteX197" fmla="*/ 3960 w 10000"/>
                <a:gd name="connsiteY197" fmla="*/ 4590 h 10000"/>
                <a:gd name="connsiteX198" fmla="*/ 3978 w 10000"/>
                <a:gd name="connsiteY198" fmla="*/ 4654 h 10000"/>
                <a:gd name="connsiteX199" fmla="*/ 4007 w 10000"/>
                <a:gd name="connsiteY199" fmla="*/ 4782 h 10000"/>
                <a:gd name="connsiteX200" fmla="*/ 4025 w 10000"/>
                <a:gd name="connsiteY200" fmla="*/ 4872 h 10000"/>
                <a:gd name="connsiteX201" fmla="*/ 4043 w 10000"/>
                <a:gd name="connsiteY201" fmla="*/ 4179 h 10000"/>
                <a:gd name="connsiteX202" fmla="*/ 4068 w 10000"/>
                <a:gd name="connsiteY202" fmla="*/ 2423 h 10000"/>
                <a:gd name="connsiteX203" fmla="*/ 4086 w 10000"/>
                <a:gd name="connsiteY203" fmla="*/ 923 h 10000"/>
                <a:gd name="connsiteX204" fmla="*/ 4104 w 10000"/>
                <a:gd name="connsiteY204" fmla="*/ 0 h 10000"/>
                <a:gd name="connsiteX205" fmla="*/ 4122 w 10000"/>
                <a:gd name="connsiteY205" fmla="*/ 1051 h 10000"/>
                <a:gd name="connsiteX206" fmla="*/ 4140 w 10000"/>
                <a:gd name="connsiteY206" fmla="*/ 4487 h 10000"/>
                <a:gd name="connsiteX207" fmla="*/ 4158 w 10000"/>
                <a:gd name="connsiteY207" fmla="*/ 7705 h 10000"/>
                <a:gd name="connsiteX208" fmla="*/ 4185 w 10000"/>
                <a:gd name="connsiteY208" fmla="*/ 9397 h 10000"/>
                <a:gd name="connsiteX209" fmla="*/ 4203 w 10000"/>
                <a:gd name="connsiteY209" fmla="*/ 9397 h 10000"/>
                <a:gd name="connsiteX210" fmla="*/ 4222 w 10000"/>
                <a:gd name="connsiteY210" fmla="*/ 8436 h 10000"/>
                <a:gd name="connsiteX211" fmla="*/ 4251 w 10000"/>
                <a:gd name="connsiteY211" fmla="*/ 7679 h 10000"/>
                <a:gd name="connsiteX212" fmla="*/ 4269 w 10000"/>
                <a:gd name="connsiteY212" fmla="*/ 7231 h 10000"/>
                <a:gd name="connsiteX213" fmla="*/ 4287 w 10000"/>
                <a:gd name="connsiteY213" fmla="*/ 6436 h 10000"/>
                <a:gd name="connsiteX214" fmla="*/ 4305 w 10000"/>
                <a:gd name="connsiteY214" fmla="*/ 5538 h 10000"/>
                <a:gd name="connsiteX215" fmla="*/ 4323 w 10000"/>
                <a:gd name="connsiteY215" fmla="*/ 4872 h 10000"/>
                <a:gd name="connsiteX216" fmla="*/ 4348 w 10000"/>
                <a:gd name="connsiteY216" fmla="*/ 4423 h 10000"/>
                <a:gd name="connsiteX217" fmla="*/ 4366 w 10000"/>
                <a:gd name="connsiteY217" fmla="*/ 4462 h 10000"/>
                <a:gd name="connsiteX218" fmla="*/ 4384 w 10000"/>
                <a:gd name="connsiteY218" fmla="*/ 3885 h 10000"/>
                <a:gd name="connsiteX219" fmla="*/ 4402 w 10000"/>
                <a:gd name="connsiteY219" fmla="*/ 2744 h 10000"/>
                <a:gd name="connsiteX220" fmla="*/ 4420 w 10000"/>
                <a:gd name="connsiteY220" fmla="*/ 1949 h 10000"/>
                <a:gd name="connsiteX221" fmla="*/ 4445 w 10000"/>
                <a:gd name="connsiteY221" fmla="*/ 2897 h 10000"/>
                <a:gd name="connsiteX222" fmla="*/ 4463 w 10000"/>
                <a:gd name="connsiteY222" fmla="*/ 5833 h 10000"/>
                <a:gd name="connsiteX223" fmla="*/ 4492 w 10000"/>
                <a:gd name="connsiteY223" fmla="*/ 8000 h 10000"/>
                <a:gd name="connsiteX224" fmla="*/ 4510 w 10000"/>
                <a:gd name="connsiteY224" fmla="*/ 8090 h 10000"/>
                <a:gd name="connsiteX225" fmla="*/ 4528 w 10000"/>
                <a:gd name="connsiteY225" fmla="*/ 7103 h 10000"/>
                <a:gd name="connsiteX226" fmla="*/ 4546 w 10000"/>
                <a:gd name="connsiteY226" fmla="*/ 6205 h 10000"/>
                <a:gd name="connsiteX227" fmla="*/ 4564 w 10000"/>
                <a:gd name="connsiteY227" fmla="*/ 5641 h 10000"/>
                <a:gd name="connsiteX228" fmla="*/ 4582 w 10000"/>
                <a:gd name="connsiteY228" fmla="*/ 5321 h 10000"/>
                <a:gd name="connsiteX229" fmla="*/ 4609 w 10000"/>
                <a:gd name="connsiteY229" fmla="*/ 5154 h 10000"/>
                <a:gd name="connsiteX230" fmla="*/ 4627 w 10000"/>
                <a:gd name="connsiteY230" fmla="*/ 4872 h 10000"/>
                <a:gd name="connsiteX231" fmla="*/ 4645 w 10000"/>
                <a:gd name="connsiteY231" fmla="*/ 4526 h 10000"/>
                <a:gd name="connsiteX232" fmla="*/ 4674 w 10000"/>
                <a:gd name="connsiteY232" fmla="*/ 4333 h 10000"/>
                <a:gd name="connsiteX233" fmla="*/ 4692 w 10000"/>
                <a:gd name="connsiteY233" fmla="*/ 4115 h 10000"/>
                <a:gd name="connsiteX234" fmla="*/ 4706 w 10000"/>
                <a:gd name="connsiteY234" fmla="*/ 3859 h 10000"/>
                <a:gd name="connsiteX235" fmla="*/ 4725 w 10000"/>
                <a:gd name="connsiteY235" fmla="*/ 3692 h 10000"/>
                <a:gd name="connsiteX236" fmla="*/ 4743 w 10000"/>
                <a:gd name="connsiteY236" fmla="*/ 3603 h 10000"/>
                <a:gd name="connsiteX237" fmla="*/ 4772 w 10000"/>
                <a:gd name="connsiteY237" fmla="*/ 3821 h 10000"/>
                <a:gd name="connsiteX238" fmla="*/ 4790 w 10000"/>
                <a:gd name="connsiteY238" fmla="*/ 4590 h 10000"/>
                <a:gd name="connsiteX239" fmla="*/ 4808 w 10000"/>
                <a:gd name="connsiteY239" fmla="*/ 5103 h 10000"/>
                <a:gd name="connsiteX240" fmla="*/ 4826 w 10000"/>
                <a:gd name="connsiteY240" fmla="*/ 5346 h 10000"/>
                <a:gd name="connsiteX241" fmla="*/ 4851 w 10000"/>
                <a:gd name="connsiteY241" fmla="*/ 5474 h 10000"/>
                <a:gd name="connsiteX242" fmla="*/ 4869 w 10000"/>
                <a:gd name="connsiteY242" fmla="*/ 5538 h 10000"/>
                <a:gd name="connsiteX243" fmla="*/ 4888 w 10000"/>
                <a:gd name="connsiteY243" fmla="*/ 5513 h 10000"/>
                <a:gd name="connsiteX244" fmla="*/ 4906 w 10000"/>
                <a:gd name="connsiteY244" fmla="*/ 5218 h 10000"/>
                <a:gd name="connsiteX245" fmla="*/ 4934 w 10000"/>
                <a:gd name="connsiteY245" fmla="*/ 4744 h 10000"/>
                <a:gd name="connsiteX246" fmla="*/ 4952 w 10000"/>
                <a:gd name="connsiteY246" fmla="*/ 4397 h 10000"/>
                <a:gd name="connsiteX247" fmla="*/ 4970 w 10000"/>
                <a:gd name="connsiteY247" fmla="*/ 3821 h 10000"/>
                <a:gd name="connsiteX248" fmla="*/ 4985 w 10000"/>
                <a:gd name="connsiteY248" fmla="*/ 3372 h 10000"/>
                <a:gd name="connsiteX249" fmla="*/ 5003 w 10000"/>
                <a:gd name="connsiteY249" fmla="*/ 3372 h 10000"/>
                <a:gd name="connsiteX250" fmla="*/ 5022 w 10000"/>
                <a:gd name="connsiteY250" fmla="*/ 3795 h 10000"/>
                <a:gd name="connsiteX251" fmla="*/ 5051 w 10000"/>
                <a:gd name="connsiteY251" fmla="*/ 5192 h 10000"/>
                <a:gd name="connsiteX252" fmla="*/ 5076 w 10000"/>
                <a:gd name="connsiteY252" fmla="*/ 6436 h 10000"/>
                <a:gd name="connsiteX253" fmla="*/ 5094 w 10000"/>
                <a:gd name="connsiteY253" fmla="*/ 7321 h 10000"/>
                <a:gd name="connsiteX254" fmla="*/ 5112 w 10000"/>
                <a:gd name="connsiteY254" fmla="*/ 7359 h 10000"/>
                <a:gd name="connsiteX255" fmla="*/ 5130 w 10000"/>
                <a:gd name="connsiteY255" fmla="*/ 6846 h 10000"/>
                <a:gd name="connsiteX256" fmla="*/ 5148 w 10000"/>
                <a:gd name="connsiteY256" fmla="*/ 6179 h 10000"/>
                <a:gd name="connsiteX257" fmla="*/ 5166 w 10000"/>
                <a:gd name="connsiteY257" fmla="*/ 5897 h 10000"/>
                <a:gd name="connsiteX258" fmla="*/ 5184 w 10000"/>
                <a:gd name="connsiteY258" fmla="*/ 5538 h 10000"/>
                <a:gd name="connsiteX259" fmla="*/ 5213 w 10000"/>
                <a:gd name="connsiteY259" fmla="*/ 4590 h 10000"/>
                <a:gd name="connsiteX260" fmla="*/ 5231 w 10000"/>
                <a:gd name="connsiteY260" fmla="*/ 3064 h 10000"/>
                <a:gd name="connsiteX261" fmla="*/ 5249 w 10000"/>
                <a:gd name="connsiteY261" fmla="*/ 2615 h 10000"/>
                <a:gd name="connsiteX262" fmla="*/ 5275 w 10000"/>
                <a:gd name="connsiteY262" fmla="*/ 3474 h 10000"/>
                <a:gd name="connsiteX263" fmla="*/ 5294 w 10000"/>
                <a:gd name="connsiteY263" fmla="*/ 4359 h 10000"/>
                <a:gd name="connsiteX264" fmla="*/ 5312 w 10000"/>
                <a:gd name="connsiteY264" fmla="*/ 5321 h 10000"/>
                <a:gd name="connsiteX265" fmla="*/ 5330 w 10000"/>
                <a:gd name="connsiteY265" fmla="*/ 7013 h 10000"/>
                <a:gd name="connsiteX266" fmla="*/ 5355 w 10000"/>
                <a:gd name="connsiteY266" fmla="*/ 8179 h 10000"/>
                <a:gd name="connsiteX267" fmla="*/ 5373 w 10000"/>
                <a:gd name="connsiteY267" fmla="*/ 8115 h 10000"/>
                <a:gd name="connsiteX268" fmla="*/ 5391 w 10000"/>
                <a:gd name="connsiteY268" fmla="*/ 7256 h 10000"/>
                <a:gd name="connsiteX269" fmla="*/ 5409 w 10000"/>
                <a:gd name="connsiteY269" fmla="*/ 6269 h 10000"/>
                <a:gd name="connsiteX270" fmla="*/ 5428 w 10000"/>
                <a:gd name="connsiteY270" fmla="*/ 5410 h 10000"/>
                <a:gd name="connsiteX271" fmla="*/ 5446 w 10000"/>
                <a:gd name="connsiteY271" fmla="*/ 4974 h 10000"/>
                <a:gd name="connsiteX272" fmla="*/ 5475 w 10000"/>
                <a:gd name="connsiteY272" fmla="*/ 4551 h 10000"/>
                <a:gd name="connsiteX273" fmla="*/ 5493 w 10000"/>
                <a:gd name="connsiteY273" fmla="*/ 4231 h 10000"/>
                <a:gd name="connsiteX274" fmla="*/ 5511 w 10000"/>
                <a:gd name="connsiteY274" fmla="*/ 3885 h 10000"/>
                <a:gd name="connsiteX275" fmla="*/ 5536 w 10000"/>
                <a:gd name="connsiteY275" fmla="*/ 3667 h 10000"/>
                <a:gd name="connsiteX276" fmla="*/ 5554 w 10000"/>
                <a:gd name="connsiteY276" fmla="*/ 3218 h 10000"/>
                <a:gd name="connsiteX277" fmla="*/ 5572 w 10000"/>
                <a:gd name="connsiteY277" fmla="*/ 3192 h 10000"/>
                <a:gd name="connsiteX278" fmla="*/ 5590 w 10000"/>
                <a:gd name="connsiteY278" fmla="*/ 3731 h 10000"/>
                <a:gd name="connsiteX279" fmla="*/ 5616 w 10000"/>
                <a:gd name="connsiteY279" fmla="*/ 4615 h 10000"/>
                <a:gd name="connsiteX280" fmla="*/ 5634 w 10000"/>
                <a:gd name="connsiteY280" fmla="*/ 5321 h 10000"/>
                <a:gd name="connsiteX281" fmla="*/ 5652 w 10000"/>
                <a:gd name="connsiteY281" fmla="*/ 5731 h 10000"/>
                <a:gd name="connsiteX282" fmla="*/ 5681 w 10000"/>
                <a:gd name="connsiteY282" fmla="*/ 6090 h 10000"/>
                <a:gd name="connsiteX283" fmla="*/ 5699 w 10000"/>
                <a:gd name="connsiteY283" fmla="*/ 6026 h 10000"/>
                <a:gd name="connsiteX284" fmla="*/ 5717 w 10000"/>
                <a:gd name="connsiteY284" fmla="*/ 5321 h 10000"/>
                <a:gd name="connsiteX285" fmla="*/ 5735 w 10000"/>
                <a:gd name="connsiteY285" fmla="*/ 4397 h 10000"/>
                <a:gd name="connsiteX286" fmla="*/ 5753 w 10000"/>
                <a:gd name="connsiteY286" fmla="*/ 4077 h 10000"/>
                <a:gd name="connsiteX287" fmla="*/ 5771 w 10000"/>
                <a:gd name="connsiteY287" fmla="*/ 4051 h 10000"/>
                <a:gd name="connsiteX288" fmla="*/ 5796 w 10000"/>
                <a:gd name="connsiteY288" fmla="*/ 4974 h 10000"/>
                <a:gd name="connsiteX289" fmla="*/ 5815 w 10000"/>
                <a:gd name="connsiteY289" fmla="*/ 5897 h 10000"/>
                <a:gd name="connsiteX290" fmla="*/ 5834 w 10000"/>
                <a:gd name="connsiteY290" fmla="*/ 5795 h 10000"/>
                <a:gd name="connsiteX291" fmla="*/ 5852 w 10000"/>
                <a:gd name="connsiteY291" fmla="*/ 5321 h 10000"/>
                <a:gd name="connsiteX292" fmla="*/ 5877 w 10000"/>
                <a:gd name="connsiteY292" fmla="*/ 5064 h 10000"/>
                <a:gd name="connsiteX293" fmla="*/ 5895 w 10000"/>
                <a:gd name="connsiteY293" fmla="*/ 5321 h 10000"/>
                <a:gd name="connsiteX294" fmla="*/ 5913 w 10000"/>
                <a:gd name="connsiteY294" fmla="*/ 5154 h 10000"/>
                <a:gd name="connsiteX295" fmla="*/ 5931 w 10000"/>
                <a:gd name="connsiteY295" fmla="*/ 4936 h 10000"/>
                <a:gd name="connsiteX296" fmla="*/ 5960 w 10000"/>
                <a:gd name="connsiteY296" fmla="*/ 4462 h 10000"/>
                <a:gd name="connsiteX297" fmla="*/ 6094 w 10000"/>
                <a:gd name="connsiteY297" fmla="*/ 4846 h 10000"/>
                <a:gd name="connsiteX298" fmla="*/ 6119 w 10000"/>
                <a:gd name="connsiteY298" fmla="*/ 4487 h 10000"/>
                <a:gd name="connsiteX299" fmla="*/ 6221 w 10000"/>
                <a:gd name="connsiteY299" fmla="*/ 4013 h 10000"/>
                <a:gd name="connsiteX300" fmla="*/ 6239 w 10000"/>
                <a:gd name="connsiteY300" fmla="*/ 3064 h 10000"/>
                <a:gd name="connsiteX301" fmla="*/ 6300 w 10000"/>
                <a:gd name="connsiteY301" fmla="*/ 5923 h 10000"/>
                <a:gd name="connsiteX302" fmla="*/ 6318 w 10000"/>
                <a:gd name="connsiteY302" fmla="*/ 7321 h 10000"/>
                <a:gd name="connsiteX303" fmla="*/ 6337 w 10000"/>
                <a:gd name="connsiteY303" fmla="*/ 7641 h 10000"/>
                <a:gd name="connsiteX304" fmla="*/ 6355 w 10000"/>
                <a:gd name="connsiteY304" fmla="*/ 7359 h 10000"/>
                <a:gd name="connsiteX305" fmla="*/ 6373 w 10000"/>
                <a:gd name="connsiteY305" fmla="*/ 5833 h 10000"/>
                <a:gd name="connsiteX306" fmla="*/ 6482 w 10000"/>
                <a:gd name="connsiteY306" fmla="*/ 6436 h 10000"/>
                <a:gd name="connsiteX307" fmla="*/ 6500 w 10000"/>
                <a:gd name="connsiteY307" fmla="*/ 8628 h 10000"/>
                <a:gd name="connsiteX308" fmla="*/ 6518 w 10000"/>
                <a:gd name="connsiteY308" fmla="*/ 9077 h 10000"/>
                <a:gd name="connsiteX309" fmla="*/ 6543 w 10000"/>
                <a:gd name="connsiteY309" fmla="*/ 8603 h 10000"/>
                <a:gd name="connsiteX310" fmla="*/ 6561 w 10000"/>
                <a:gd name="connsiteY310" fmla="*/ 7679 h 10000"/>
                <a:gd name="connsiteX311" fmla="*/ 6579 w 10000"/>
                <a:gd name="connsiteY311" fmla="*/ 6846 h 10000"/>
                <a:gd name="connsiteX312" fmla="*/ 6597 w 10000"/>
                <a:gd name="connsiteY312" fmla="*/ 6090 h 10000"/>
                <a:gd name="connsiteX313" fmla="*/ 6616 w 10000"/>
                <a:gd name="connsiteY313" fmla="*/ 5128 h 10000"/>
                <a:gd name="connsiteX314" fmla="*/ 6634 w 10000"/>
                <a:gd name="connsiteY314" fmla="*/ 4013 h 10000"/>
                <a:gd name="connsiteX315" fmla="*/ 6985 w 10000"/>
                <a:gd name="connsiteY315" fmla="*/ 5513 h 10000"/>
                <a:gd name="connsiteX316" fmla="*/ 7003 w 10000"/>
                <a:gd name="connsiteY316" fmla="*/ 6051 h 10000"/>
                <a:gd name="connsiteX317" fmla="*/ 7022 w 10000"/>
                <a:gd name="connsiteY317" fmla="*/ 5897 h 10000"/>
                <a:gd name="connsiteX318" fmla="*/ 7040 w 10000"/>
                <a:gd name="connsiteY318" fmla="*/ 5577 h 10000"/>
                <a:gd name="connsiteX319" fmla="*/ 7058 w 10000"/>
                <a:gd name="connsiteY319" fmla="*/ 5321 h 10000"/>
                <a:gd name="connsiteX320" fmla="*/ 7084 w 10000"/>
                <a:gd name="connsiteY320" fmla="*/ 4936 h 10000"/>
                <a:gd name="connsiteX321" fmla="*/ 7102 w 10000"/>
                <a:gd name="connsiteY321" fmla="*/ 4654 h 10000"/>
                <a:gd name="connsiteX322" fmla="*/ 7120 w 10000"/>
                <a:gd name="connsiteY322" fmla="*/ 4526 h 10000"/>
                <a:gd name="connsiteX323" fmla="*/ 7149 w 10000"/>
                <a:gd name="connsiteY323" fmla="*/ 4487 h 10000"/>
                <a:gd name="connsiteX324" fmla="*/ 7167 w 10000"/>
                <a:gd name="connsiteY324" fmla="*/ 4590 h 10000"/>
                <a:gd name="connsiteX325" fmla="*/ 7185 w 10000"/>
                <a:gd name="connsiteY325" fmla="*/ 5218 h 10000"/>
                <a:gd name="connsiteX326" fmla="*/ 7199 w 10000"/>
                <a:gd name="connsiteY326" fmla="*/ 5218 h 10000"/>
                <a:gd name="connsiteX327" fmla="*/ 7217 w 10000"/>
                <a:gd name="connsiteY327" fmla="*/ 4654 h 10000"/>
                <a:gd name="connsiteX328" fmla="*/ 7246 w 10000"/>
                <a:gd name="connsiteY328" fmla="*/ 4423 h 10000"/>
                <a:gd name="connsiteX329" fmla="*/ 7264 w 10000"/>
                <a:gd name="connsiteY329" fmla="*/ 4654 h 10000"/>
                <a:gd name="connsiteX330" fmla="*/ 7282 w 10000"/>
                <a:gd name="connsiteY330" fmla="*/ 5154 h 10000"/>
                <a:gd name="connsiteX331" fmla="*/ 7307 w 10000"/>
                <a:gd name="connsiteY331" fmla="*/ 5731 h 10000"/>
                <a:gd name="connsiteX332" fmla="*/ 7325 w 10000"/>
                <a:gd name="connsiteY332" fmla="*/ 6051 h 10000"/>
                <a:gd name="connsiteX333" fmla="*/ 7343 w 10000"/>
                <a:gd name="connsiteY333" fmla="*/ 5962 h 10000"/>
                <a:gd name="connsiteX334" fmla="*/ 7361 w 10000"/>
                <a:gd name="connsiteY334" fmla="*/ 5897 h 10000"/>
                <a:gd name="connsiteX335" fmla="*/ 7379 w 10000"/>
                <a:gd name="connsiteY335" fmla="*/ 5321 h 10000"/>
                <a:gd name="connsiteX336" fmla="*/ 7398 w 10000"/>
                <a:gd name="connsiteY336" fmla="*/ 4679 h 10000"/>
                <a:gd name="connsiteX337" fmla="*/ 7427 w 10000"/>
                <a:gd name="connsiteY337" fmla="*/ 4115 h 10000"/>
                <a:gd name="connsiteX338" fmla="*/ 7445 w 10000"/>
                <a:gd name="connsiteY338" fmla="*/ 3474 h 10000"/>
                <a:gd name="connsiteX339" fmla="*/ 7463 w 10000"/>
                <a:gd name="connsiteY339" fmla="*/ 3410 h 10000"/>
                <a:gd name="connsiteX340" fmla="*/ 7478 w 10000"/>
                <a:gd name="connsiteY340" fmla="*/ 4808 h 10000"/>
                <a:gd name="connsiteX341" fmla="*/ 7508 w 10000"/>
                <a:gd name="connsiteY341" fmla="*/ 6090 h 10000"/>
                <a:gd name="connsiteX342" fmla="*/ 7526 w 10000"/>
                <a:gd name="connsiteY342" fmla="*/ 5833 h 10000"/>
                <a:gd name="connsiteX343" fmla="*/ 7544 w 10000"/>
                <a:gd name="connsiteY343" fmla="*/ 4359 h 10000"/>
                <a:gd name="connsiteX344" fmla="*/ 7569 w 10000"/>
                <a:gd name="connsiteY344" fmla="*/ 2705 h 10000"/>
                <a:gd name="connsiteX345" fmla="*/ 7587 w 10000"/>
                <a:gd name="connsiteY345" fmla="*/ 1974 h 10000"/>
                <a:gd name="connsiteX346" fmla="*/ 7605 w 10000"/>
                <a:gd name="connsiteY346" fmla="*/ 4013 h 10000"/>
                <a:gd name="connsiteX347" fmla="*/ 7623 w 10000"/>
                <a:gd name="connsiteY347" fmla="*/ 6372 h 10000"/>
                <a:gd name="connsiteX348" fmla="*/ 7641 w 10000"/>
                <a:gd name="connsiteY348" fmla="*/ 7808 h 10000"/>
                <a:gd name="connsiteX349" fmla="*/ 7659 w 10000"/>
                <a:gd name="connsiteY349" fmla="*/ 7577 h 10000"/>
                <a:gd name="connsiteX350" fmla="*/ 7688 w 10000"/>
                <a:gd name="connsiteY350" fmla="*/ 7295 h 10000"/>
                <a:gd name="connsiteX351" fmla="*/ 7706 w 10000"/>
                <a:gd name="connsiteY351" fmla="*/ 7321 h 10000"/>
                <a:gd name="connsiteX352" fmla="*/ 7724 w 10000"/>
                <a:gd name="connsiteY352" fmla="*/ 7551 h 10000"/>
                <a:gd name="connsiteX353" fmla="*/ 7749 w 10000"/>
                <a:gd name="connsiteY353" fmla="*/ 7679 h 10000"/>
                <a:gd name="connsiteX354" fmla="*/ 7767 w 10000"/>
                <a:gd name="connsiteY354" fmla="*/ 7231 h 10000"/>
                <a:gd name="connsiteX355" fmla="*/ 7786 w 10000"/>
                <a:gd name="connsiteY355" fmla="*/ 6526 h 10000"/>
                <a:gd name="connsiteX356" fmla="*/ 7804 w 10000"/>
                <a:gd name="connsiteY356" fmla="*/ 5859 h 10000"/>
                <a:gd name="connsiteX357" fmla="*/ 7830 w 10000"/>
                <a:gd name="connsiteY357" fmla="*/ 5154 h 10000"/>
                <a:gd name="connsiteX358" fmla="*/ 7848 w 10000"/>
                <a:gd name="connsiteY358" fmla="*/ 4615 h 10000"/>
                <a:gd name="connsiteX359" fmla="*/ 7866 w 10000"/>
                <a:gd name="connsiteY359" fmla="*/ 3949 h 10000"/>
                <a:gd name="connsiteX360" fmla="*/ 7884 w 10000"/>
                <a:gd name="connsiteY360" fmla="*/ 3474 h 10000"/>
                <a:gd name="connsiteX361" fmla="*/ 7902 w 10000"/>
                <a:gd name="connsiteY361" fmla="*/ 2936 h 10000"/>
                <a:gd name="connsiteX362" fmla="*/ 7931 w 10000"/>
                <a:gd name="connsiteY362" fmla="*/ 2808 h 10000"/>
                <a:gd name="connsiteX363" fmla="*/ 7949 w 10000"/>
                <a:gd name="connsiteY363" fmla="*/ 3474 h 10000"/>
                <a:gd name="connsiteX364" fmla="*/ 7967 w 10000"/>
                <a:gd name="connsiteY364" fmla="*/ 4462 h 10000"/>
                <a:gd name="connsiteX365" fmla="*/ 7985 w 10000"/>
                <a:gd name="connsiteY365" fmla="*/ 4590 h 10000"/>
                <a:gd name="connsiteX366" fmla="*/ 8010 w 10000"/>
                <a:gd name="connsiteY366" fmla="*/ 4333 h 10000"/>
                <a:gd name="connsiteX367" fmla="*/ 8028 w 10000"/>
                <a:gd name="connsiteY367" fmla="*/ 4295 h 10000"/>
                <a:gd name="connsiteX368" fmla="*/ 8046 w 10000"/>
                <a:gd name="connsiteY368" fmla="*/ 4205 h 10000"/>
                <a:gd name="connsiteX369" fmla="*/ 8065 w 10000"/>
                <a:gd name="connsiteY369" fmla="*/ 3949 h 10000"/>
                <a:gd name="connsiteX370" fmla="*/ 8083 w 10000"/>
                <a:gd name="connsiteY370" fmla="*/ 4654 h 10000"/>
                <a:gd name="connsiteX371" fmla="*/ 8109 w 10000"/>
                <a:gd name="connsiteY371" fmla="*/ 5282 h 10000"/>
                <a:gd name="connsiteX372" fmla="*/ 8127 w 10000"/>
                <a:gd name="connsiteY372" fmla="*/ 6051 h 10000"/>
                <a:gd name="connsiteX373" fmla="*/ 8155 w 10000"/>
                <a:gd name="connsiteY373" fmla="*/ 6718 h 10000"/>
                <a:gd name="connsiteX374" fmla="*/ 8174 w 10000"/>
                <a:gd name="connsiteY374" fmla="*/ 6821 h 10000"/>
                <a:gd name="connsiteX375" fmla="*/ 8192 w 10000"/>
                <a:gd name="connsiteY375" fmla="*/ 6462 h 10000"/>
                <a:gd name="connsiteX376" fmla="*/ 8210 w 10000"/>
                <a:gd name="connsiteY376" fmla="*/ 5321 h 10000"/>
                <a:gd name="connsiteX377" fmla="*/ 8229 w 10000"/>
                <a:gd name="connsiteY377" fmla="*/ 2769 h 10000"/>
                <a:gd name="connsiteX378" fmla="*/ 8247 w 10000"/>
                <a:gd name="connsiteY378" fmla="*/ 1244 h 10000"/>
                <a:gd name="connsiteX379" fmla="*/ 8265 w 10000"/>
                <a:gd name="connsiteY379" fmla="*/ 962 h 10000"/>
                <a:gd name="connsiteX380" fmla="*/ 8290 w 10000"/>
                <a:gd name="connsiteY380" fmla="*/ 3603 h 10000"/>
                <a:gd name="connsiteX381" fmla="*/ 8308 w 10000"/>
                <a:gd name="connsiteY381" fmla="*/ 6846 h 10000"/>
                <a:gd name="connsiteX382" fmla="*/ 8333 w 10000"/>
                <a:gd name="connsiteY382" fmla="*/ 8282 h 10000"/>
                <a:gd name="connsiteX383" fmla="*/ 8351 w 10000"/>
                <a:gd name="connsiteY383" fmla="*/ 8218 h 10000"/>
                <a:gd name="connsiteX384" fmla="*/ 8369 w 10000"/>
                <a:gd name="connsiteY384" fmla="*/ 7679 h 10000"/>
                <a:gd name="connsiteX385" fmla="*/ 8387 w 10000"/>
                <a:gd name="connsiteY385" fmla="*/ 7038 h 10000"/>
                <a:gd name="connsiteX386" fmla="*/ 8405 w 10000"/>
                <a:gd name="connsiteY386" fmla="*/ 6436 h 10000"/>
                <a:gd name="connsiteX387" fmla="*/ 8434 w 10000"/>
                <a:gd name="connsiteY387" fmla="*/ 6115 h 10000"/>
                <a:gd name="connsiteX388" fmla="*/ 8452 w 10000"/>
                <a:gd name="connsiteY388" fmla="*/ 5833 h 10000"/>
                <a:gd name="connsiteX389" fmla="*/ 8470 w 10000"/>
                <a:gd name="connsiteY389" fmla="*/ 5449 h 10000"/>
                <a:gd name="connsiteX390" fmla="*/ 8488 w 10000"/>
                <a:gd name="connsiteY390" fmla="*/ 4872 h 10000"/>
                <a:gd name="connsiteX391" fmla="*/ 8506 w 10000"/>
                <a:gd name="connsiteY391" fmla="*/ 4333 h 10000"/>
                <a:gd name="connsiteX392" fmla="*/ 8532 w 10000"/>
                <a:gd name="connsiteY392" fmla="*/ 3795 h 10000"/>
                <a:gd name="connsiteX393" fmla="*/ 8550 w 10000"/>
                <a:gd name="connsiteY393" fmla="*/ 3538 h 10000"/>
                <a:gd name="connsiteX394" fmla="*/ 8568 w 10000"/>
                <a:gd name="connsiteY394" fmla="*/ 3244 h 10000"/>
                <a:gd name="connsiteX395" fmla="*/ 8593 w 10000"/>
                <a:gd name="connsiteY395" fmla="*/ 3372 h 10000"/>
                <a:gd name="connsiteX396" fmla="*/ 8612 w 10000"/>
                <a:gd name="connsiteY396" fmla="*/ 3244 h 10000"/>
                <a:gd name="connsiteX397" fmla="*/ 8631 w 10000"/>
                <a:gd name="connsiteY397" fmla="*/ 2513 h 10000"/>
                <a:gd name="connsiteX398" fmla="*/ 8649 w 10000"/>
                <a:gd name="connsiteY398" fmla="*/ 2897 h 10000"/>
                <a:gd name="connsiteX399" fmla="*/ 8667 w 10000"/>
                <a:gd name="connsiteY399" fmla="*/ 5128 h 10000"/>
                <a:gd name="connsiteX400" fmla="*/ 8696 w 10000"/>
                <a:gd name="connsiteY400" fmla="*/ 6846 h 10000"/>
                <a:gd name="connsiteX401" fmla="*/ 8714 w 10000"/>
                <a:gd name="connsiteY401" fmla="*/ 7038 h 10000"/>
                <a:gd name="connsiteX402" fmla="*/ 8732 w 10000"/>
                <a:gd name="connsiteY402" fmla="*/ 6821 h 10000"/>
                <a:gd name="connsiteX403" fmla="*/ 8757 w 10000"/>
                <a:gd name="connsiteY403" fmla="*/ 6051 h 10000"/>
                <a:gd name="connsiteX404" fmla="*/ 8775 w 10000"/>
                <a:gd name="connsiteY404" fmla="*/ 4974 h 10000"/>
                <a:gd name="connsiteX405" fmla="*/ 8793 w 10000"/>
                <a:gd name="connsiteY405" fmla="*/ 3885 h 10000"/>
                <a:gd name="connsiteX406" fmla="*/ 8811 w 10000"/>
                <a:gd name="connsiteY406" fmla="*/ 3795 h 10000"/>
                <a:gd name="connsiteX407" fmla="*/ 8829 w 10000"/>
                <a:gd name="connsiteY407" fmla="*/ 4910 h 10000"/>
                <a:gd name="connsiteX408" fmla="*/ 8848 w 10000"/>
                <a:gd name="connsiteY408" fmla="*/ 6590 h 10000"/>
                <a:gd name="connsiteX409" fmla="*/ 8873 w 10000"/>
                <a:gd name="connsiteY409" fmla="*/ 7705 h 10000"/>
                <a:gd name="connsiteX410" fmla="*/ 8891 w 10000"/>
                <a:gd name="connsiteY410" fmla="*/ 7641 h 10000"/>
                <a:gd name="connsiteX411" fmla="*/ 8909 w 10000"/>
                <a:gd name="connsiteY411" fmla="*/ 6974 h 10000"/>
                <a:gd name="connsiteX412" fmla="*/ 8927 w 10000"/>
                <a:gd name="connsiteY412" fmla="*/ 6244 h 10000"/>
                <a:gd name="connsiteX413" fmla="*/ 8956 w 10000"/>
                <a:gd name="connsiteY413" fmla="*/ 5667 h 10000"/>
                <a:gd name="connsiteX414" fmla="*/ 8974 w 10000"/>
                <a:gd name="connsiteY414" fmla="*/ 5282 h 10000"/>
                <a:gd name="connsiteX415" fmla="*/ 8992 w 10000"/>
                <a:gd name="connsiteY415" fmla="*/ 4782 h 10000"/>
                <a:gd name="connsiteX416" fmla="*/ 9010 w 10000"/>
                <a:gd name="connsiteY416" fmla="*/ 3987 h 10000"/>
                <a:gd name="connsiteX417" fmla="*/ 9036 w 10000"/>
                <a:gd name="connsiteY417" fmla="*/ 3244 h 10000"/>
                <a:gd name="connsiteX418" fmla="*/ 9054 w 10000"/>
                <a:gd name="connsiteY418" fmla="*/ 2872 h 10000"/>
                <a:gd name="connsiteX419" fmla="*/ 9072 w 10000"/>
                <a:gd name="connsiteY419" fmla="*/ 2962 h 10000"/>
                <a:gd name="connsiteX420" fmla="*/ 9090 w 10000"/>
                <a:gd name="connsiteY420" fmla="*/ 3667 h 10000"/>
                <a:gd name="connsiteX421" fmla="*/ 9108 w 10000"/>
                <a:gd name="connsiteY421" fmla="*/ 5321 h 10000"/>
                <a:gd name="connsiteX422" fmla="*/ 9137 w 10000"/>
                <a:gd name="connsiteY422" fmla="*/ 6462 h 10000"/>
                <a:gd name="connsiteX423" fmla="*/ 9152 w 10000"/>
                <a:gd name="connsiteY423" fmla="*/ 6051 h 10000"/>
                <a:gd name="connsiteX424" fmla="*/ 9181 w 10000"/>
                <a:gd name="connsiteY424" fmla="*/ 5103 h 10000"/>
                <a:gd name="connsiteX425" fmla="*/ 9199 w 10000"/>
                <a:gd name="connsiteY425" fmla="*/ 4551 h 10000"/>
                <a:gd name="connsiteX426" fmla="*/ 9217 w 10000"/>
                <a:gd name="connsiteY426" fmla="*/ 4974 h 10000"/>
                <a:gd name="connsiteX427" fmla="*/ 9236 w 10000"/>
                <a:gd name="connsiteY427" fmla="*/ 5897 h 10000"/>
                <a:gd name="connsiteX428" fmla="*/ 9254 w 10000"/>
                <a:gd name="connsiteY428" fmla="*/ 6179 h 10000"/>
                <a:gd name="connsiteX429" fmla="*/ 9272 w 10000"/>
                <a:gd name="connsiteY429" fmla="*/ 5667 h 10000"/>
                <a:gd name="connsiteX430" fmla="*/ 9297 w 10000"/>
                <a:gd name="connsiteY430" fmla="*/ 5154 h 10000"/>
                <a:gd name="connsiteX431" fmla="*/ 9315 w 10000"/>
                <a:gd name="connsiteY431" fmla="*/ 4910 h 10000"/>
                <a:gd name="connsiteX432" fmla="*/ 9333 w 10000"/>
                <a:gd name="connsiteY432" fmla="*/ 4718 h 10000"/>
                <a:gd name="connsiteX433" fmla="*/ 9362 w 10000"/>
                <a:gd name="connsiteY433" fmla="*/ 4462 h 10000"/>
                <a:gd name="connsiteX434" fmla="*/ 9380 w 10000"/>
                <a:gd name="connsiteY434" fmla="*/ 4179 h 10000"/>
                <a:gd name="connsiteX435" fmla="*/ 9398 w 10000"/>
                <a:gd name="connsiteY435" fmla="*/ 4115 h 10000"/>
                <a:gd name="connsiteX436" fmla="*/ 9416 w 10000"/>
                <a:gd name="connsiteY436" fmla="*/ 4141 h 10000"/>
                <a:gd name="connsiteX437" fmla="*/ 9431 w 10000"/>
                <a:gd name="connsiteY437" fmla="*/ 4462 h 10000"/>
                <a:gd name="connsiteX438" fmla="*/ 9460 w 10000"/>
                <a:gd name="connsiteY438" fmla="*/ 4782 h 10000"/>
                <a:gd name="connsiteX439" fmla="*/ 9478 w 10000"/>
                <a:gd name="connsiteY439" fmla="*/ 5410 h 10000"/>
                <a:gd name="connsiteX440" fmla="*/ 9496 w 10000"/>
                <a:gd name="connsiteY440" fmla="*/ 6090 h 10000"/>
                <a:gd name="connsiteX441" fmla="*/ 9514 w 10000"/>
                <a:gd name="connsiteY441" fmla="*/ 6308 h 10000"/>
                <a:gd name="connsiteX442" fmla="*/ 9532 w 10000"/>
                <a:gd name="connsiteY442" fmla="*/ 6026 h 10000"/>
                <a:gd name="connsiteX443" fmla="*/ 9558 w 10000"/>
                <a:gd name="connsiteY443" fmla="*/ 5321 h 10000"/>
                <a:gd name="connsiteX444" fmla="*/ 9576 w 10000"/>
                <a:gd name="connsiteY444" fmla="*/ 4936 h 10000"/>
                <a:gd name="connsiteX445" fmla="*/ 9594 w 10000"/>
                <a:gd name="connsiteY445" fmla="*/ 4782 h 10000"/>
                <a:gd name="connsiteX446" fmla="*/ 9623 w 10000"/>
                <a:gd name="connsiteY446" fmla="*/ 5000 h 10000"/>
                <a:gd name="connsiteX447" fmla="*/ 9641 w 10000"/>
                <a:gd name="connsiteY447" fmla="*/ 5218 h 10000"/>
                <a:gd name="connsiteX448" fmla="*/ 9695 w 10000"/>
                <a:gd name="connsiteY448" fmla="*/ 5128 h 10000"/>
                <a:gd name="connsiteX449" fmla="*/ 9902 w 10000"/>
                <a:gd name="connsiteY449" fmla="*/ 4654 h 10000"/>
                <a:gd name="connsiteX450" fmla="*/ 9982 w 10000"/>
                <a:gd name="connsiteY450" fmla="*/ 4744 h 10000"/>
                <a:gd name="connsiteX451" fmla="*/ 10000 w 10000"/>
                <a:gd name="connsiteY451" fmla="*/ 4782 h 10000"/>
                <a:gd name="connsiteX0" fmla="*/ 0 w 9982"/>
                <a:gd name="connsiteY0" fmla="*/ 5103 h 10000"/>
                <a:gd name="connsiteX1" fmla="*/ 18 w 9982"/>
                <a:gd name="connsiteY1" fmla="*/ 6333 h 10000"/>
                <a:gd name="connsiteX2" fmla="*/ 36 w 9982"/>
                <a:gd name="connsiteY2" fmla="*/ 6885 h 10000"/>
                <a:gd name="connsiteX3" fmla="*/ 54 w 9982"/>
                <a:gd name="connsiteY3" fmla="*/ 6397 h 10000"/>
                <a:gd name="connsiteX4" fmla="*/ 83 w 9982"/>
                <a:gd name="connsiteY4" fmla="*/ 5474 h 10000"/>
                <a:gd name="connsiteX5" fmla="*/ 101 w 9982"/>
                <a:gd name="connsiteY5" fmla="*/ 4179 h 10000"/>
                <a:gd name="connsiteX6" fmla="*/ 119 w 9982"/>
                <a:gd name="connsiteY6" fmla="*/ 3128 h 10000"/>
                <a:gd name="connsiteX7" fmla="*/ 144 w 9982"/>
                <a:gd name="connsiteY7" fmla="*/ 2897 h 10000"/>
                <a:gd name="connsiteX8" fmla="*/ 162 w 9982"/>
                <a:gd name="connsiteY8" fmla="*/ 3987 h 10000"/>
                <a:gd name="connsiteX9" fmla="*/ 180 w 9982"/>
                <a:gd name="connsiteY9" fmla="*/ 5346 h 10000"/>
                <a:gd name="connsiteX10" fmla="*/ 198 w 9982"/>
                <a:gd name="connsiteY10" fmla="*/ 6179 h 10000"/>
                <a:gd name="connsiteX11" fmla="*/ 217 w 9982"/>
                <a:gd name="connsiteY11" fmla="*/ 6333 h 10000"/>
                <a:gd name="connsiteX12" fmla="*/ 246 w 9982"/>
                <a:gd name="connsiteY12" fmla="*/ 6115 h 10000"/>
                <a:gd name="connsiteX13" fmla="*/ 261 w 9982"/>
                <a:gd name="connsiteY13" fmla="*/ 5667 h 10000"/>
                <a:gd name="connsiteX14" fmla="*/ 280 w 9982"/>
                <a:gd name="connsiteY14" fmla="*/ 5385 h 10000"/>
                <a:gd name="connsiteX15" fmla="*/ 298 w 9982"/>
                <a:gd name="connsiteY15" fmla="*/ 4872 h 10000"/>
                <a:gd name="connsiteX16" fmla="*/ 316 w 9982"/>
                <a:gd name="connsiteY16" fmla="*/ 4013 h 10000"/>
                <a:gd name="connsiteX17" fmla="*/ 345 w 9982"/>
                <a:gd name="connsiteY17" fmla="*/ 3795 h 10000"/>
                <a:gd name="connsiteX18" fmla="*/ 363 w 9982"/>
                <a:gd name="connsiteY18" fmla="*/ 3859 h 10000"/>
                <a:gd name="connsiteX19" fmla="*/ 381 w 9982"/>
                <a:gd name="connsiteY19" fmla="*/ 4115 h 10000"/>
                <a:gd name="connsiteX20" fmla="*/ 406 w 9982"/>
                <a:gd name="connsiteY20" fmla="*/ 4872 h 10000"/>
                <a:gd name="connsiteX21" fmla="*/ 424 w 9982"/>
                <a:gd name="connsiteY21" fmla="*/ 5513 h 10000"/>
                <a:gd name="connsiteX22" fmla="*/ 442 w 9982"/>
                <a:gd name="connsiteY22" fmla="*/ 5513 h 10000"/>
                <a:gd name="connsiteX23" fmla="*/ 460 w 9982"/>
                <a:gd name="connsiteY23" fmla="*/ 5641 h 10000"/>
                <a:gd name="connsiteX24" fmla="*/ 478 w 9982"/>
                <a:gd name="connsiteY24" fmla="*/ 5705 h 10000"/>
                <a:gd name="connsiteX25" fmla="*/ 496 w 9982"/>
                <a:gd name="connsiteY25" fmla="*/ 5833 h 10000"/>
                <a:gd name="connsiteX26" fmla="*/ 525 w 9982"/>
                <a:gd name="connsiteY26" fmla="*/ 5731 h 10000"/>
                <a:gd name="connsiteX27" fmla="*/ 540 w 9982"/>
                <a:gd name="connsiteY27" fmla="*/ 5321 h 10000"/>
                <a:gd name="connsiteX28" fmla="*/ 558 w 9982"/>
                <a:gd name="connsiteY28" fmla="*/ 4974 h 10000"/>
                <a:gd name="connsiteX29" fmla="*/ 586 w 9982"/>
                <a:gd name="connsiteY29" fmla="*/ 4526 h 10000"/>
                <a:gd name="connsiteX30" fmla="*/ 605 w 9982"/>
                <a:gd name="connsiteY30" fmla="*/ 4051 h 10000"/>
                <a:gd name="connsiteX31" fmla="*/ 623 w 9982"/>
                <a:gd name="connsiteY31" fmla="*/ 3372 h 10000"/>
                <a:gd name="connsiteX32" fmla="*/ 642 w 9982"/>
                <a:gd name="connsiteY32" fmla="*/ 3026 h 10000"/>
                <a:gd name="connsiteX33" fmla="*/ 667 w 9982"/>
                <a:gd name="connsiteY33" fmla="*/ 3282 h 10000"/>
                <a:gd name="connsiteX34" fmla="*/ 685 w 9982"/>
                <a:gd name="connsiteY34" fmla="*/ 4551 h 10000"/>
                <a:gd name="connsiteX35" fmla="*/ 703 w 9982"/>
                <a:gd name="connsiteY35" fmla="*/ 6090 h 10000"/>
                <a:gd name="connsiteX36" fmla="*/ 721 w 9982"/>
                <a:gd name="connsiteY36" fmla="*/ 7256 h 10000"/>
                <a:gd name="connsiteX37" fmla="*/ 739 w 9982"/>
                <a:gd name="connsiteY37" fmla="*/ 7449 h 10000"/>
                <a:gd name="connsiteX38" fmla="*/ 768 w 9982"/>
                <a:gd name="connsiteY38" fmla="*/ 7077 h 10000"/>
                <a:gd name="connsiteX39" fmla="*/ 786 w 9982"/>
                <a:gd name="connsiteY39" fmla="*/ 5603 h 10000"/>
                <a:gd name="connsiteX40" fmla="*/ 800 w 9982"/>
                <a:gd name="connsiteY40" fmla="*/ 3282 h 10000"/>
                <a:gd name="connsiteX41" fmla="*/ 818 w 9982"/>
                <a:gd name="connsiteY41" fmla="*/ 1308 h 10000"/>
                <a:gd name="connsiteX42" fmla="*/ 848 w 9982"/>
                <a:gd name="connsiteY42" fmla="*/ 962 h 10000"/>
                <a:gd name="connsiteX43" fmla="*/ 866 w 9982"/>
                <a:gd name="connsiteY43" fmla="*/ 3282 h 10000"/>
                <a:gd name="connsiteX44" fmla="*/ 884 w 9982"/>
                <a:gd name="connsiteY44" fmla="*/ 7744 h 10000"/>
                <a:gd name="connsiteX45" fmla="*/ 902 w 9982"/>
                <a:gd name="connsiteY45" fmla="*/ 10000 h 10000"/>
                <a:gd name="connsiteX46" fmla="*/ 920 w 9982"/>
                <a:gd name="connsiteY46" fmla="*/ 8821 h 10000"/>
                <a:gd name="connsiteX47" fmla="*/ 946 w 9982"/>
                <a:gd name="connsiteY47" fmla="*/ 6564 h 10000"/>
                <a:gd name="connsiteX48" fmla="*/ 964 w 9982"/>
                <a:gd name="connsiteY48" fmla="*/ 5064 h 10000"/>
                <a:gd name="connsiteX49" fmla="*/ 992 w 9982"/>
                <a:gd name="connsiteY49" fmla="*/ 4744 h 10000"/>
                <a:gd name="connsiteX50" fmla="*/ 1011 w 9982"/>
                <a:gd name="connsiteY50" fmla="*/ 5000 h 10000"/>
                <a:gd name="connsiteX51" fmla="*/ 1030 w 9982"/>
                <a:gd name="connsiteY51" fmla="*/ 5513 h 10000"/>
                <a:gd name="connsiteX52" fmla="*/ 1048 w 9982"/>
                <a:gd name="connsiteY52" fmla="*/ 5641 h 10000"/>
                <a:gd name="connsiteX53" fmla="*/ 1066 w 9982"/>
                <a:gd name="connsiteY53" fmla="*/ 5577 h 10000"/>
                <a:gd name="connsiteX54" fmla="*/ 1080 w 9982"/>
                <a:gd name="connsiteY54" fmla="*/ 5346 h 10000"/>
                <a:gd name="connsiteX55" fmla="*/ 1098 w 9982"/>
                <a:gd name="connsiteY55" fmla="*/ 4936 h 10000"/>
                <a:gd name="connsiteX56" fmla="*/ 1127 w 9982"/>
                <a:gd name="connsiteY56" fmla="*/ 3756 h 10000"/>
                <a:gd name="connsiteX57" fmla="*/ 1145 w 9982"/>
                <a:gd name="connsiteY57" fmla="*/ 3372 h 10000"/>
                <a:gd name="connsiteX58" fmla="*/ 1170 w 9982"/>
                <a:gd name="connsiteY58" fmla="*/ 3346 h 10000"/>
                <a:gd name="connsiteX59" fmla="*/ 1188 w 9982"/>
                <a:gd name="connsiteY59" fmla="*/ 3372 h 10000"/>
                <a:gd name="connsiteX60" fmla="*/ 1206 w 9982"/>
                <a:gd name="connsiteY60" fmla="*/ 4333 h 10000"/>
                <a:gd name="connsiteX61" fmla="*/ 1224 w 9982"/>
                <a:gd name="connsiteY61" fmla="*/ 5346 h 10000"/>
                <a:gd name="connsiteX62" fmla="*/ 1242 w 9982"/>
                <a:gd name="connsiteY62" fmla="*/ 6308 h 10000"/>
                <a:gd name="connsiteX63" fmla="*/ 1271 w 9982"/>
                <a:gd name="connsiteY63" fmla="*/ 6885 h 10000"/>
                <a:gd name="connsiteX64" fmla="*/ 1289 w 9982"/>
                <a:gd name="connsiteY64" fmla="*/ 7077 h 10000"/>
                <a:gd name="connsiteX65" fmla="*/ 1307 w 9982"/>
                <a:gd name="connsiteY65" fmla="*/ 6564 h 10000"/>
                <a:gd name="connsiteX66" fmla="*/ 1325 w 9982"/>
                <a:gd name="connsiteY66" fmla="*/ 6244 h 10000"/>
                <a:gd name="connsiteX67" fmla="*/ 1343 w 9982"/>
                <a:gd name="connsiteY67" fmla="*/ 5897 h 10000"/>
                <a:gd name="connsiteX68" fmla="*/ 1369 w 9982"/>
                <a:gd name="connsiteY68" fmla="*/ 5192 h 10000"/>
                <a:gd name="connsiteX69" fmla="*/ 1387 w 9982"/>
                <a:gd name="connsiteY69" fmla="*/ 4359 h 10000"/>
                <a:gd name="connsiteX70" fmla="*/ 1407 w 9982"/>
                <a:gd name="connsiteY70" fmla="*/ 3628 h 10000"/>
                <a:gd name="connsiteX71" fmla="*/ 1432 w 9982"/>
                <a:gd name="connsiteY71" fmla="*/ 3064 h 10000"/>
                <a:gd name="connsiteX72" fmla="*/ 1450 w 9982"/>
                <a:gd name="connsiteY72" fmla="*/ 3500 h 10000"/>
                <a:gd name="connsiteX73" fmla="*/ 1468 w 9982"/>
                <a:gd name="connsiteY73" fmla="*/ 4423 h 10000"/>
                <a:gd name="connsiteX74" fmla="*/ 1486 w 9982"/>
                <a:gd name="connsiteY74" fmla="*/ 4910 h 10000"/>
                <a:gd name="connsiteX75" fmla="*/ 1504 w 9982"/>
                <a:gd name="connsiteY75" fmla="*/ 4333 h 10000"/>
                <a:gd name="connsiteX76" fmla="*/ 1533 w 9982"/>
                <a:gd name="connsiteY76" fmla="*/ 3154 h 10000"/>
                <a:gd name="connsiteX77" fmla="*/ 1551 w 9982"/>
                <a:gd name="connsiteY77" fmla="*/ 2513 h 10000"/>
                <a:gd name="connsiteX78" fmla="*/ 1569 w 9982"/>
                <a:gd name="connsiteY78" fmla="*/ 3564 h 10000"/>
                <a:gd name="connsiteX79" fmla="*/ 1594 w 9982"/>
                <a:gd name="connsiteY79" fmla="*/ 5385 h 10000"/>
                <a:gd name="connsiteX80" fmla="*/ 1612 w 9982"/>
                <a:gd name="connsiteY80" fmla="*/ 6308 h 10000"/>
                <a:gd name="connsiteX81" fmla="*/ 1630 w 9982"/>
                <a:gd name="connsiteY81" fmla="*/ 5731 h 10000"/>
                <a:gd name="connsiteX82" fmla="*/ 1648 w 9982"/>
                <a:gd name="connsiteY82" fmla="*/ 5346 h 10000"/>
                <a:gd name="connsiteX83" fmla="*/ 1666 w 9982"/>
                <a:gd name="connsiteY83" fmla="*/ 5513 h 10000"/>
                <a:gd name="connsiteX84" fmla="*/ 1684 w 9982"/>
                <a:gd name="connsiteY84" fmla="*/ 5667 h 10000"/>
                <a:gd name="connsiteX85" fmla="*/ 1710 w 9982"/>
                <a:gd name="connsiteY85" fmla="*/ 6308 h 10000"/>
                <a:gd name="connsiteX86" fmla="*/ 1728 w 9982"/>
                <a:gd name="connsiteY86" fmla="*/ 6462 h 10000"/>
                <a:gd name="connsiteX87" fmla="*/ 1746 w 9982"/>
                <a:gd name="connsiteY87" fmla="*/ 6051 h 10000"/>
                <a:gd name="connsiteX88" fmla="*/ 1764 w 9982"/>
                <a:gd name="connsiteY88" fmla="*/ 5513 h 10000"/>
                <a:gd name="connsiteX89" fmla="*/ 1793 w 9982"/>
                <a:gd name="connsiteY89" fmla="*/ 5385 h 10000"/>
                <a:gd name="connsiteX90" fmla="*/ 1812 w 9982"/>
                <a:gd name="connsiteY90" fmla="*/ 5449 h 10000"/>
                <a:gd name="connsiteX91" fmla="*/ 1830 w 9982"/>
                <a:gd name="connsiteY91" fmla="*/ 5513 h 10000"/>
                <a:gd name="connsiteX92" fmla="*/ 1855 w 9982"/>
                <a:gd name="connsiteY92" fmla="*/ 5192 h 10000"/>
                <a:gd name="connsiteX93" fmla="*/ 1873 w 9982"/>
                <a:gd name="connsiteY93" fmla="*/ 4397 h 10000"/>
                <a:gd name="connsiteX94" fmla="*/ 1891 w 9982"/>
                <a:gd name="connsiteY94" fmla="*/ 4295 h 10000"/>
                <a:gd name="connsiteX95" fmla="*/ 1909 w 9982"/>
                <a:gd name="connsiteY95" fmla="*/ 4526 h 10000"/>
                <a:gd name="connsiteX96" fmla="*/ 1927 w 9982"/>
                <a:gd name="connsiteY96" fmla="*/ 5385 h 10000"/>
                <a:gd name="connsiteX97" fmla="*/ 1946 w 9982"/>
                <a:gd name="connsiteY97" fmla="*/ 6590 h 10000"/>
                <a:gd name="connsiteX98" fmla="*/ 1964 w 9982"/>
                <a:gd name="connsiteY98" fmla="*/ 6949 h 10000"/>
                <a:gd name="connsiteX99" fmla="*/ 1990 w 9982"/>
                <a:gd name="connsiteY99" fmla="*/ 6141 h 10000"/>
                <a:gd name="connsiteX100" fmla="*/ 2018 w 9982"/>
                <a:gd name="connsiteY100" fmla="*/ 5346 h 10000"/>
                <a:gd name="connsiteX101" fmla="*/ 2036 w 9982"/>
                <a:gd name="connsiteY101" fmla="*/ 5154 h 10000"/>
                <a:gd name="connsiteX102" fmla="*/ 2054 w 9982"/>
                <a:gd name="connsiteY102" fmla="*/ 5641 h 10000"/>
                <a:gd name="connsiteX103" fmla="*/ 2072 w 9982"/>
                <a:gd name="connsiteY103" fmla="*/ 5795 h 10000"/>
                <a:gd name="connsiteX104" fmla="*/ 2091 w 9982"/>
                <a:gd name="connsiteY104" fmla="*/ 5731 h 10000"/>
                <a:gd name="connsiteX105" fmla="*/ 2109 w 9982"/>
                <a:gd name="connsiteY105" fmla="*/ 5346 h 10000"/>
                <a:gd name="connsiteX106" fmla="*/ 2134 w 9982"/>
                <a:gd name="connsiteY106" fmla="*/ 4910 h 10000"/>
                <a:gd name="connsiteX107" fmla="*/ 2152 w 9982"/>
                <a:gd name="connsiteY107" fmla="*/ 4615 h 10000"/>
                <a:gd name="connsiteX108" fmla="*/ 2170 w 9982"/>
                <a:gd name="connsiteY108" fmla="*/ 4462 h 10000"/>
                <a:gd name="connsiteX109" fmla="*/ 2195 w 9982"/>
                <a:gd name="connsiteY109" fmla="*/ 4423 h 10000"/>
                <a:gd name="connsiteX110" fmla="*/ 2214 w 9982"/>
                <a:gd name="connsiteY110" fmla="*/ 4397 h 10000"/>
                <a:gd name="connsiteX111" fmla="*/ 2232 w 9982"/>
                <a:gd name="connsiteY111" fmla="*/ 4179 h 10000"/>
                <a:gd name="connsiteX112" fmla="*/ 2250 w 9982"/>
                <a:gd name="connsiteY112" fmla="*/ 3731 h 10000"/>
                <a:gd name="connsiteX113" fmla="*/ 2268 w 9982"/>
                <a:gd name="connsiteY113" fmla="*/ 3000 h 10000"/>
                <a:gd name="connsiteX114" fmla="*/ 2297 w 9982"/>
                <a:gd name="connsiteY114" fmla="*/ 2513 h 10000"/>
                <a:gd name="connsiteX115" fmla="*/ 2315 w 9982"/>
                <a:gd name="connsiteY115" fmla="*/ 3026 h 10000"/>
                <a:gd name="connsiteX116" fmla="*/ 2333 w 9982"/>
                <a:gd name="connsiteY116" fmla="*/ 4590 h 10000"/>
                <a:gd name="connsiteX117" fmla="*/ 2351 w 9982"/>
                <a:gd name="connsiteY117" fmla="*/ 6397 h 10000"/>
                <a:gd name="connsiteX118" fmla="*/ 2369 w 9982"/>
                <a:gd name="connsiteY118" fmla="*/ 7192 h 10000"/>
                <a:gd name="connsiteX119" fmla="*/ 2395 w 9982"/>
                <a:gd name="connsiteY119" fmla="*/ 6910 h 10000"/>
                <a:gd name="connsiteX120" fmla="*/ 2413 w 9982"/>
                <a:gd name="connsiteY120" fmla="*/ 6179 h 10000"/>
                <a:gd name="connsiteX121" fmla="*/ 2431 w 9982"/>
                <a:gd name="connsiteY121" fmla="*/ 4936 h 10000"/>
                <a:gd name="connsiteX122" fmla="*/ 2459 w 9982"/>
                <a:gd name="connsiteY122" fmla="*/ 3603 h 10000"/>
                <a:gd name="connsiteX123" fmla="*/ 2474 w 9982"/>
                <a:gd name="connsiteY123" fmla="*/ 2872 h 10000"/>
                <a:gd name="connsiteX124" fmla="*/ 2492 w 9982"/>
                <a:gd name="connsiteY124" fmla="*/ 2231 h 10000"/>
                <a:gd name="connsiteX125" fmla="*/ 2511 w 9982"/>
                <a:gd name="connsiteY125" fmla="*/ 3064 h 10000"/>
                <a:gd name="connsiteX126" fmla="*/ 2529 w 9982"/>
                <a:gd name="connsiteY126" fmla="*/ 5577 h 10000"/>
                <a:gd name="connsiteX127" fmla="*/ 2558 w 9982"/>
                <a:gd name="connsiteY127" fmla="*/ 7359 h 10000"/>
                <a:gd name="connsiteX128" fmla="*/ 2576 w 9982"/>
                <a:gd name="connsiteY128" fmla="*/ 7128 h 10000"/>
                <a:gd name="connsiteX129" fmla="*/ 2601 w 9982"/>
                <a:gd name="connsiteY129" fmla="*/ 6372 h 10000"/>
                <a:gd name="connsiteX130" fmla="*/ 2620 w 9982"/>
                <a:gd name="connsiteY130" fmla="*/ 5538 h 10000"/>
                <a:gd name="connsiteX131" fmla="*/ 2638 w 9982"/>
                <a:gd name="connsiteY131" fmla="*/ 4654 h 10000"/>
                <a:gd name="connsiteX132" fmla="*/ 2656 w 9982"/>
                <a:gd name="connsiteY132" fmla="*/ 3987 h 10000"/>
                <a:gd name="connsiteX133" fmla="*/ 2674 w 9982"/>
                <a:gd name="connsiteY133" fmla="*/ 3410 h 10000"/>
                <a:gd name="connsiteX134" fmla="*/ 2692 w 9982"/>
                <a:gd name="connsiteY134" fmla="*/ 3885 h 10000"/>
                <a:gd name="connsiteX135" fmla="*/ 2710 w 9982"/>
                <a:gd name="connsiteY135" fmla="*/ 5987 h 10000"/>
                <a:gd name="connsiteX136" fmla="*/ 2739 w 9982"/>
                <a:gd name="connsiteY136" fmla="*/ 7679 h 10000"/>
                <a:gd name="connsiteX137" fmla="*/ 2754 w 9982"/>
                <a:gd name="connsiteY137" fmla="*/ 7641 h 10000"/>
                <a:gd name="connsiteX138" fmla="*/ 2772 w 9982"/>
                <a:gd name="connsiteY138" fmla="*/ 7103 h 10000"/>
                <a:gd name="connsiteX139" fmla="*/ 2790 w 9982"/>
                <a:gd name="connsiteY139" fmla="*/ 6500 h 10000"/>
                <a:gd name="connsiteX140" fmla="*/ 2819 w 9982"/>
                <a:gd name="connsiteY140" fmla="*/ 5962 h 10000"/>
                <a:gd name="connsiteX141" fmla="*/ 2837 w 9982"/>
                <a:gd name="connsiteY141" fmla="*/ 5321 h 10000"/>
                <a:gd name="connsiteX142" fmla="*/ 2855 w 9982"/>
                <a:gd name="connsiteY142" fmla="*/ 4744 h 10000"/>
                <a:gd name="connsiteX143" fmla="*/ 2880 w 9982"/>
                <a:gd name="connsiteY143" fmla="*/ 4051 h 10000"/>
                <a:gd name="connsiteX144" fmla="*/ 2898 w 9982"/>
                <a:gd name="connsiteY144" fmla="*/ 3372 h 10000"/>
                <a:gd name="connsiteX145" fmla="*/ 2916 w 9982"/>
                <a:gd name="connsiteY145" fmla="*/ 3667 h 10000"/>
                <a:gd name="connsiteX146" fmla="*/ 2934 w 9982"/>
                <a:gd name="connsiteY146" fmla="*/ 4295 h 10000"/>
                <a:gd name="connsiteX147" fmla="*/ 2952 w 9982"/>
                <a:gd name="connsiteY147" fmla="*/ 4808 h 10000"/>
                <a:gd name="connsiteX148" fmla="*/ 2970 w 9982"/>
                <a:gd name="connsiteY148" fmla="*/ 5667 h 10000"/>
                <a:gd name="connsiteX149" fmla="*/ 2999 w 9982"/>
                <a:gd name="connsiteY149" fmla="*/ 6205 h 10000"/>
                <a:gd name="connsiteX150" fmla="*/ 3018 w 9982"/>
                <a:gd name="connsiteY150" fmla="*/ 6141 h 10000"/>
                <a:gd name="connsiteX151" fmla="*/ 3032 w 9982"/>
                <a:gd name="connsiteY151" fmla="*/ 5705 h 10000"/>
                <a:gd name="connsiteX152" fmla="*/ 3062 w 9982"/>
                <a:gd name="connsiteY152" fmla="*/ 5154 h 10000"/>
                <a:gd name="connsiteX153" fmla="*/ 3080 w 9982"/>
                <a:gd name="connsiteY153" fmla="*/ 4526 h 10000"/>
                <a:gd name="connsiteX154" fmla="*/ 3098 w 9982"/>
                <a:gd name="connsiteY154" fmla="*/ 4590 h 10000"/>
                <a:gd name="connsiteX155" fmla="*/ 3116 w 9982"/>
                <a:gd name="connsiteY155" fmla="*/ 5321 h 10000"/>
                <a:gd name="connsiteX156" fmla="*/ 3142 w 9982"/>
                <a:gd name="connsiteY156" fmla="*/ 5962 h 10000"/>
                <a:gd name="connsiteX157" fmla="*/ 3160 w 9982"/>
                <a:gd name="connsiteY157" fmla="*/ 5859 h 10000"/>
                <a:gd name="connsiteX158" fmla="*/ 3178 w 9982"/>
                <a:gd name="connsiteY158" fmla="*/ 5064 h 10000"/>
                <a:gd name="connsiteX159" fmla="*/ 3196 w 9982"/>
                <a:gd name="connsiteY159" fmla="*/ 4359 h 10000"/>
                <a:gd name="connsiteX160" fmla="*/ 3225 w 9982"/>
                <a:gd name="connsiteY160" fmla="*/ 4013 h 10000"/>
                <a:gd name="connsiteX161" fmla="*/ 3243 w 9982"/>
                <a:gd name="connsiteY161" fmla="*/ 4333 h 10000"/>
                <a:gd name="connsiteX162" fmla="*/ 3261 w 9982"/>
                <a:gd name="connsiteY162" fmla="*/ 4936 h 10000"/>
                <a:gd name="connsiteX163" fmla="*/ 3279 w 9982"/>
                <a:gd name="connsiteY163" fmla="*/ 5603 h 10000"/>
                <a:gd name="connsiteX164" fmla="*/ 3297 w 9982"/>
                <a:gd name="connsiteY164" fmla="*/ 5705 h 10000"/>
                <a:gd name="connsiteX165" fmla="*/ 3322 w 9982"/>
                <a:gd name="connsiteY165" fmla="*/ 5449 h 10000"/>
                <a:gd name="connsiteX166" fmla="*/ 3340 w 9982"/>
                <a:gd name="connsiteY166" fmla="*/ 5103 h 10000"/>
                <a:gd name="connsiteX167" fmla="*/ 3358 w 9982"/>
                <a:gd name="connsiteY167" fmla="*/ 4359 h 10000"/>
                <a:gd name="connsiteX168" fmla="*/ 3376 w 9982"/>
                <a:gd name="connsiteY168" fmla="*/ 3731 h 10000"/>
                <a:gd name="connsiteX169" fmla="*/ 3394 w 9982"/>
                <a:gd name="connsiteY169" fmla="*/ 3923 h 10000"/>
                <a:gd name="connsiteX170" fmla="*/ 3420 w 9982"/>
                <a:gd name="connsiteY170" fmla="*/ 3500 h 10000"/>
                <a:gd name="connsiteX171" fmla="*/ 3439 w 9982"/>
                <a:gd name="connsiteY171" fmla="*/ 2615 h 10000"/>
                <a:gd name="connsiteX172" fmla="*/ 3467 w 9982"/>
                <a:gd name="connsiteY172" fmla="*/ 897 h 10000"/>
                <a:gd name="connsiteX173" fmla="*/ 3485 w 9982"/>
                <a:gd name="connsiteY173" fmla="*/ 1154 h 10000"/>
                <a:gd name="connsiteX174" fmla="*/ 3503 w 9982"/>
                <a:gd name="connsiteY174" fmla="*/ 3987 h 10000"/>
                <a:gd name="connsiteX175" fmla="*/ 3521 w 9982"/>
                <a:gd name="connsiteY175" fmla="*/ 7577 h 10000"/>
                <a:gd name="connsiteX176" fmla="*/ 3540 w 9982"/>
                <a:gd name="connsiteY176" fmla="*/ 9423 h 10000"/>
                <a:gd name="connsiteX177" fmla="*/ 3558 w 9982"/>
                <a:gd name="connsiteY177" fmla="*/ 9167 h 10000"/>
                <a:gd name="connsiteX178" fmla="*/ 3576 w 9982"/>
                <a:gd name="connsiteY178" fmla="*/ 7872 h 10000"/>
                <a:gd name="connsiteX179" fmla="*/ 3601 w 9982"/>
                <a:gd name="connsiteY179" fmla="*/ 6782 h 10000"/>
                <a:gd name="connsiteX180" fmla="*/ 3620 w 9982"/>
                <a:gd name="connsiteY180" fmla="*/ 5897 h 10000"/>
                <a:gd name="connsiteX181" fmla="*/ 3645 w 9982"/>
                <a:gd name="connsiteY181" fmla="*/ 5410 h 10000"/>
                <a:gd name="connsiteX182" fmla="*/ 3663 w 9982"/>
                <a:gd name="connsiteY182" fmla="*/ 5282 h 10000"/>
                <a:gd name="connsiteX183" fmla="*/ 3681 w 9982"/>
                <a:gd name="connsiteY183" fmla="*/ 5346 h 10000"/>
                <a:gd name="connsiteX184" fmla="*/ 3699 w 9982"/>
                <a:gd name="connsiteY184" fmla="*/ 5038 h 10000"/>
                <a:gd name="connsiteX185" fmla="*/ 3717 w 9982"/>
                <a:gd name="connsiteY185" fmla="*/ 4872 h 10000"/>
                <a:gd name="connsiteX186" fmla="*/ 3746 w 9982"/>
                <a:gd name="connsiteY186" fmla="*/ 4718 h 10000"/>
                <a:gd name="connsiteX187" fmla="*/ 3764 w 9982"/>
                <a:gd name="connsiteY187" fmla="*/ 4936 h 10000"/>
                <a:gd name="connsiteX188" fmla="*/ 3782 w 9982"/>
                <a:gd name="connsiteY188" fmla="*/ 5103 h 10000"/>
                <a:gd name="connsiteX189" fmla="*/ 3800 w 9982"/>
                <a:gd name="connsiteY189" fmla="*/ 5474 h 10000"/>
                <a:gd name="connsiteX190" fmla="*/ 3827 w 9982"/>
                <a:gd name="connsiteY190" fmla="*/ 5410 h 10000"/>
                <a:gd name="connsiteX191" fmla="*/ 3845 w 9982"/>
                <a:gd name="connsiteY191" fmla="*/ 5218 h 10000"/>
                <a:gd name="connsiteX192" fmla="*/ 3863 w 9982"/>
                <a:gd name="connsiteY192" fmla="*/ 5000 h 10000"/>
                <a:gd name="connsiteX193" fmla="*/ 3881 w 9982"/>
                <a:gd name="connsiteY193" fmla="*/ 4872 h 10000"/>
                <a:gd name="connsiteX194" fmla="*/ 3899 w 9982"/>
                <a:gd name="connsiteY194" fmla="*/ 4744 h 10000"/>
                <a:gd name="connsiteX195" fmla="*/ 3924 w 9982"/>
                <a:gd name="connsiteY195" fmla="*/ 4808 h 10000"/>
                <a:gd name="connsiteX196" fmla="*/ 3942 w 9982"/>
                <a:gd name="connsiteY196" fmla="*/ 4782 h 10000"/>
                <a:gd name="connsiteX197" fmla="*/ 3960 w 9982"/>
                <a:gd name="connsiteY197" fmla="*/ 4590 h 10000"/>
                <a:gd name="connsiteX198" fmla="*/ 3978 w 9982"/>
                <a:gd name="connsiteY198" fmla="*/ 4654 h 10000"/>
                <a:gd name="connsiteX199" fmla="*/ 4007 w 9982"/>
                <a:gd name="connsiteY199" fmla="*/ 4782 h 10000"/>
                <a:gd name="connsiteX200" fmla="*/ 4025 w 9982"/>
                <a:gd name="connsiteY200" fmla="*/ 4872 h 10000"/>
                <a:gd name="connsiteX201" fmla="*/ 4043 w 9982"/>
                <a:gd name="connsiteY201" fmla="*/ 4179 h 10000"/>
                <a:gd name="connsiteX202" fmla="*/ 4068 w 9982"/>
                <a:gd name="connsiteY202" fmla="*/ 2423 h 10000"/>
                <a:gd name="connsiteX203" fmla="*/ 4086 w 9982"/>
                <a:gd name="connsiteY203" fmla="*/ 923 h 10000"/>
                <a:gd name="connsiteX204" fmla="*/ 4104 w 9982"/>
                <a:gd name="connsiteY204" fmla="*/ 0 h 10000"/>
                <a:gd name="connsiteX205" fmla="*/ 4122 w 9982"/>
                <a:gd name="connsiteY205" fmla="*/ 1051 h 10000"/>
                <a:gd name="connsiteX206" fmla="*/ 4140 w 9982"/>
                <a:gd name="connsiteY206" fmla="*/ 4487 h 10000"/>
                <a:gd name="connsiteX207" fmla="*/ 4158 w 9982"/>
                <a:gd name="connsiteY207" fmla="*/ 7705 h 10000"/>
                <a:gd name="connsiteX208" fmla="*/ 4185 w 9982"/>
                <a:gd name="connsiteY208" fmla="*/ 9397 h 10000"/>
                <a:gd name="connsiteX209" fmla="*/ 4203 w 9982"/>
                <a:gd name="connsiteY209" fmla="*/ 9397 h 10000"/>
                <a:gd name="connsiteX210" fmla="*/ 4222 w 9982"/>
                <a:gd name="connsiteY210" fmla="*/ 8436 h 10000"/>
                <a:gd name="connsiteX211" fmla="*/ 4251 w 9982"/>
                <a:gd name="connsiteY211" fmla="*/ 7679 h 10000"/>
                <a:gd name="connsiteX212" fmla="*/ 4269 w 9982"/>
                <a:gd name="connsiteY212" fmla="*/ 7231 h 10000"/>
                <a:gd name="connsiteX213" fmla="*/ 4287 w 9982"/>
                <a:gd name="connsiteY213" fmla="*/ 6436 h 10000"/>
                <a:gd name="connsiteX214" fmla="*/ 4305 w 9982"/>
                <a:gd name="connsiteY214" fmla="*/ 5538 h 10000"/>
                <a:gd name="connsiteX215" fmla="*/ 4323 w 9982"/>
                <a:gd name="connsiteY215" fmla="*/ 4872 h 10000"/>
                <a:gd name="connsiteX216" fmla="*/ 4348 w 9982"/>
                <a:gd name="connsiteY216" fmla="*/ 4423 h 10000"/>
                <a:gd name="connsiteX217" fmla="*/ 4366 w 9982"/>
                <a:gd name="connsiteY217" fmla="*/ 4462 h 10000"/>
                <a:gd name="connsiteX218" fmla="*/ 4384 w 9982"/>
                <a:gd name="connsiteY218" fmla="*/ 3885 h 10000"/>
                <a:gd name="connsiteX219" fmla="*/ 4402 w 9982"/>
                <a:gd name="connsiteY219" fmla="*/ 2744 h 10000"/>
                <a:gd name="connsiteX220" fmla="*/ 4420 w 9982"/>
                <a:gd name="connsiteY220" fmla="*/ 1949 h 10000"/>
                <a:gd name="connsiteX221" fmla="*/ 4445 w 9982"/>
                <a:gd name="connsiteY221" fmla="*/ 2897 h 10000"/>
                <a:gd name="connsiteX222" fmla="*/ 4463 w 9982"/>
                <a:gd name="connsiteY222" fmla="*/ 5833 h 10000"/>
                <a:gd name="connsiteX223" fmla="*/ 4492 w 9982"/>
                <a:gd name="connsiteY223" fmla="*/ 8000 h 10000"/>
                <a:gd name="connsiteX224" fmla="*/ 4510 w 9982"/>
                <a:gd name="connsiteY224" fmla="*/ 8090 h 10000"/>
                <a:gd name="connsiteX225" fmla="*/ 4528 w 9982"/>
                <a:gd name="connsiteY225" fmla="*/ 7103 h 10000"/>
                <a:gd name="connsiteX226" fmla="*/ 4546 w 9982"/>
                <a:gd name="connsiteY226" fmla="*/ 6205 h 10000"/>
                <a:gd name="connsiteX227" fmla="*/ 4564 w 9982"/>
                <a:gd name="connsiteY227" fmla="*/ 5641 h 10000"/>
                <a:gd name="connsiteX228" fmla="*/ 4582 w 9982"/>
                <a:gd name="connsiteY228" fmla="*/ 5321 h 10000"/>
                <a:gd name="connsiteX229" fmla="*/ 4609 w 9982"/>
                <a:gd name="connsiteY229" fmla="*/ 5154 h 10000"/>
                <a:gd name="connsiteX230" fmla="*/ 4627 w 9982"/>
                <a:gd name="connsiteY230" fmla="*/ 4872 h 10000"/>
                <a:gd name="connsiteX231" fmla="*/ 4645 w 9982"/>
                <a:gd name="connsiteY231" fmla="*/ 4526 h 10000"/>
                <a:gd name="connsiteX232" fmla="*/ 4674 w 9982"/>
                <a:gd name="connsiteY232" fmla="*/ 4333 h 10000"/>
                <a:gd name="connsiteX233" fmla="*/ 4692 w 9982"/>
                <a:gd name="connsiteY233" fmla="*/ 4115 h 10000"/>
                <a:gd name="connsiteX234" fmla="*/ 4706 w 9982"/>
                <a:gd name="connsiteY234" fmla="*/ 3859 h 10000"/>
                <a:gd name="connsiteX235" fmla="*/ 4725 w 9982"/>
                <a:gd name="connsiteY235" fmla="*/ 3692 h 10000"/>
                <a:gd name="connsiteX236" fmla="*/ 4743 w 9982"/>
                <a:gd name="connsiteY236" fmla="*/ 3603 h 10000"/>
                <a:gd name="connsiteX237" fmla="*/ 4772 w 9982"/>
                <a:gd name="connsiteY237" fmla="*/ 3821 h 10000"/>
                <a:gd name="connsiteX238" fmla="*/ 4790 w 9982"/>
                <a:gd name="connsiteY238" fmla="*/ 4590 h 10000"/>
                <a:gd name="connsiteX239" fmla="*/ 4808 w 9982"/>
                <a:gd name="connsiteY239" fmla="*/ 5103 h 10000"/>
                <a:gd name="connsiteX240" fmla="*/ 4826 w 9982"/>
                <a:gd name="connsiteY240" fmla="*/ 5346 h 10000"/>
                <a:gd name="connsiteX241" fmla="*/ 4851 w 9982"/>
                <a:gd name="connsiteY241" fmla="*/ 5474 h 10000"/>
                <a:gd name="connsiteX242" fmla="*/ 4869 w 9982"/>
                <a:gd name="connsiteY242" fmla="*/ 5538 h 10000"/>
                <a:gd name="connsiteX243" fmla="*/ 4888 w 9982"/>
                <a:gd name="connsiteY243" fmla="*/ 5513 h 10000"/>
                <a:gd name="connsiteX244" fmla="*/ 4906 w 9982"/>
                <a:gd name="connsiteY244" fmla="*/ 5218 h 10000"/>
                <a:gd name="connsiteX245" fmla="*/ 4934 w 9982"/>
                <a:gd name="connsiteY245" fmla="*/ 4744 h 10000"/>
                <a:gd name="connsiteX246" fmla="*/ 4952 w 9982"/>
                <a:gd name="connsiteY246" fmla="*/ 4397 h 10000"/>
                <a:gd name="connsiteX247" fmla="*/ 4970 w 9982"/>
                <a:gd name="connsiteY247" fmla="*/ 3821 h 10000"/>
                <a:gd name="connsiteX248" fmla="*/ 4985 w 9982"/>
                <a:gd name="connsiteY248" fmla="*/ 3372 h 10000"/>
                <a:gd name="connsiteX249" fmla="*/ 5003 w 9982"/>
                <a:gd name="connsiteY249" fmla="*/ 3372 h 10000"/>
                <a:gd name="connsiteX250" fmla="*/ 5022 w 9982"/>
                <a:gd name="connsiteY250" fmla="*/ 3795 h 10000"/>
                <a:gd name="connsiteX251" fmla="*/ 5051 w 9982"/>
                <a:gd name="connsiteY251" fmla="*/ 5192 h 10000"/>
                <a:gd name="connsiteX252" fmla="*/ 5076 w 9982"/>
                <a:gd name="connsiteY252" fmla="*/ 6436 h 10000"/>
                <a:gd name="connsiteX253" fmla="*/ 5094 w 9982"/>
                <a:gd name="connsiteY253" fmla="*/ 7321 h 10000"/>
                <a:gd name="connsiteX254" fmla="*/ 5112 w 9982"/>
                <a:gd name="connsiteY254" fmla="*/ 7359 h 10000"/>
                <a:gd name="connsiteX255" fmla="*/ 5130 w 9982"/>
                <a:gd name="connsiteY255" fmla="*/ 6846 h 10000"/>
                <a:gd name="connsiteX256" fmla="*/ 5148 w 9982"/>
                <a:gd name="connsiteY256" fmla="*/ 6179 h 10000"/>
                <a:gd name="connsiteX257" fmla="*/ 5166 w 9982"/>
                <a:gd name="connsiteY257" fmla="*/ 5897 h 10000"/>
                <a:gd name="connsiteX258" fmla="*/ 5184 w 9982"/>
                <a:gd name="connsiteY258" fmla="*/ 5538 h 10000"/>
                <a:gd name="connsiteX259" fmla="*/ 5213 w 9982"/>
                <a:gd name="connsiteY259" fmla="*/ 4590 h 10000"/>
                <a:gd name="connsiteX260" fmla="*/ 5231 w 9982"/>
                <a:gd name="connsiteY260" fmla="*/ 3064 h 10000"/>
                <a:gd name="connsiteX261" fmla="*/ 5249 w 9982"/>
                <a:gd name="connsiteY261" fmla="*/ 2615 h 10000"/>
                <a:gd name="connsiteX262" fmla="*/ 5275 w 9982"/>
                <a:gd name="connsiteY262" fmla="*/ 3474 h 10000"/>
                <a:gd name="connsiteX263" fmla="*/ 5294 w 9982"/>
                <a:gd name="connsiteY263" fmla="*/ 4359 h 10000"/>
                <a:gd name="connsiteX264" fmla="*/ 5312 w 9982"/>
                <a:gd name="connsiteY264" fmla="*/ 5321 h 10000"/>
                <a:gd name="connsiteX265" fmla="*/ 5330 w 9982"/>
                <a:gd name="connsiteY265" fmla="*/ 7013 h 10000"/>
                <a:gd name="connsiteX266" fmla="*/ 5355 w 9982"/>
                <a:gd name="connsiteY266" fmla="*/ 8179 h 10000"/>
                <a:gd name="connsiteX267" fmla="*/ 5373 w 9982"/>
                <a:gd name="connsiteY267" fmla="*/ 8115 h 10000"/>
                <a:gd name="connsiteX268" fmla="*/ 5391 w 9982"/>
                <a:gd name="connsiteY268" fmla="*/ 7256 h 10000"/>
                <a:gd name="connsiteX269" fmla="*/ 5409 w 9982"/>
                <a:gd name="connsiteY269" fmla="*/ 6269 h 10000"/>
                <a:gd name="connsiteX270" fmla="*/ 5428 w 9982"/>
                <a:gd name="connsiteY270" fmla="*/ 5410 h 10000"/>
                <a:gd name="connsiteX271" fmla="*/ 5446 w 9982"/>
                <a:gd name="connsiteY271" fmla="*/ 4974 h 10000"/>
                <a:gd name="connsiteX272" fmla="*/ 5475 w 9982"/>
                <a:gd name="connsiteY272" fmla="*/ 4551 h 10000"/>
                <a:gd name="connsiteX273" fmla="*/ 5493 w 9982"/>
                <a:gd name="connsiteY273" fmla="*/ 4231 h 10000"/>
                <a:gd name="connsiteX274" fmla="*/ 5511 w 9982"/>
                <a:gd name="connsiteY274" fmla="*/ 3885 h 10000"/>
                <a:gd name="connsiteX275" fmla="*/ 5536 w 9982"/>
                <a:gd name="connsiteY275" fmla="*/ 3667 h 10000"/>
                <a:gd name="connsiteX276" fmla="*/ 5554 w 9982"/>
                <a:gd name="connsiteY276" fmla="*/ 3218 h 10000"/>
                <a:gd name="connsiteX277" fmla="*/ 5572 w 9982"/>
                <a:gd name="connsiteY277" fmla="*/ 3192 h 10000"/>
                <a:gd name="connsiteX278" fmla="*/ 5590 w 9982"/>
                <a:gd name="connsiteY278" fmla="*/ 3731 h 10000"/>
                <a:gd name="connsiteX279" fmla="*/ 5616 w 9982"/>
                <a:gd name="connsiteY279" fmla="*/ 4615 h 10000"/>
                <a:gd name="connsiteX280" fmla="*/ 5634 w 9982"/>
                <a:gd name="connsiteY280" fmla="*/ 5321 h 10000"/>
                <a:gd name="connsiteX281" fmla="*/ 5652 w 9982"/>
                <a:gd name="connsiteY281" fmla="*/ 5731 h 10000"/>
                <a:gd name="connsiteX282" fmla="*/ 5681 w 9982"/>
                <a:gd name="connsiteY282" fmla="*/ 6090 h 10000"/>
                <a:gd name="connsiteX283" fmla="*/ 5699 w 9982"/>
                <a:gd name="connsiteY283" fmla="*/ 6026 h 10000"/>
                <a:gd name="connsiteX284" fmla="*/ 5717 w 9982"/>
                <a:gd name="connsiteY284" fmla="*/ 5321 h 10000"/>
                <a:gd name="connsiteX285" fmla="*/ 5735 w 9982"/>
                <a:gd name="connsiteY285" fmla="*/ 4397 h 10000"/>
                <a:gd name="connsiteX286" fmla="*/ 5753 w 9982"/>
                <a:gd name="connsiteY286" fmla="*/ 4077 h 10000"/>
                <a:gd name="connsiteX287" fmla="*/ 5771 w 9982"/>
                <a:gd name="connsiteY287" fmla="*/ 4051 h 10000"/>
                <a:gd name="connsiteX288" fmla="*/ 5796 w 9982"/>
                <a:gd name="connsiteY288" fmla="*/ 4974 h 10000"/>
                <a:gd name="connsiteX289" fmla="*/ 5815 w 9982"/>
                <a:gd name="connsiteY289" fmla="*/ 5897 h 10000"/>
                <a:gd name="connsiteX290" fmla="*/ 5834 w 9982"/>
                <a:gd name="connsiteY290" fmla="*/ 5795 h 10000"/>
                <a:gd name="connsiteX291" fmla="*/ 5852 w 9982"/>
                <a:gd name="connsiteY291" fmla="*/ 5321 h 10000"/>
                <a:gd name="connsiteX292" fmla="*/ 5877 w 9982"/>
                <a:gd name="connsiteY292" fmla="*/ 5064 h 10000"/>
                <a:gd name="connsiteX293" fmla="*/ 5895 w 9982"/>
                <a:gd name="connsiteY293" fmla="*/ 5321 h 10000"/>
                <a:gd name="connsiteX294" fmla="*/ 5913 w 9982"/>
                <a:gd name="connsiteY294" fmla="*/ 5154 h 10000"/>
                <a:gd name="connsiteX295" fmla="*/ 5931 w 9982"/>
                <a:gd name="connsiteY295" fmla="*/ 4936 h 10000"/>
                <a:gd name="connsiteX296" fmla="*/ 5960 w 9982"/>
                <a:gd name="connsiteY296" fmla="*/ 4462 h 10000"/>
                <a:gd name="connsiteX297" fmla="*/ 6094 w 9982"/>
                <a:gd name="connsiteY297" fmla="*/ 4846 h 10000"/>
                <a:gd name="connsiteX298" fmla="*/ 6119 w 9982"/>
                <a:gd name="connsiteY298" fmla="*/ 4487 h 10000"/>
                <a:gd name="connsiteX299" fmla="*/ 6221 w 9982"/>
                <a:gd name="connsiteY299" fmla="*/ 4013 h 10000"/>
                <a:gd name="connsiteX300" fmla="*/ 6239 w 9982"/>
                <a:gd name="connsiteY300" fmla="*/ 3064 h 10000"/>
                <a:gd name="connsiteX301" fmla="*/ 6300 w 9982"/>
                <a:gd name="connsiteY301" fmla="*/ 5923 h 10000"/>
                <a:gd name="connsiteX302" fmla="*/ 6318 w 9982"/>
                <a:gd name="connsiteY302" fmla="*/ 7321 h 10000"/>
                <a:gd name="connsiteX303" fmla="*/ 6337 w 9982"/>
                <a:gd name="connsiteY303" fmla="*/ 7641 h 10000"/>
                <a:gd name="connsiteX304" fmla="*/ 6355 w 9982"/>
                <a:gd name="connsiteY304" fmla="*/ 7359 h 10000"/>
                <a:gd name="connsiteX305" fmla="*/ 6373 w 9982"/>
                <a:gd name="connsiteY305" fmla="*/ 5833 h 10000"/>
                <a:gd name="connsiteX306" fmla="*/ 6482 w 9982"/>
                <a:gd name="connsiteY306" fmla="*/ 6436 h 10000"/>
                <a:gd name="connsiteX307" fmla="*/ 6500 w 9982"/>
                <a:gd name="connsiteY307" fmla="*/ 8628 h 10000"/>
                <a:gd name="connsiteX308" fmla="*/ 6518 w 9982"/>
                <a:gd name="connsiteY308" fmla="*/ 9077 h 10000"/>
                <a:gd name="connsiteX309" fmla="*/ 6543 w 9982"/>
                <a:gd name="connsiteY309" fmla="*/ 8603 h 10000"/>
                <a:gd name="connsiteX310" fmla="*/ 6561 w 9982"/>
                <a:gd name="connsiteY310" fmla="*/ 7679 h 10000"/>
                <a:gd name="connsiteX311" fmla="*/ 6579 w 9982"/>
                <a:gd name="connsiteY311" fmla="*/ 6846 h 10000"/>
                <a:gd name="connsiteX312" fmla="*/ 6597 w 9982"/>
                <a:gd name="connsiteY312" fmla="*/ 6090 h 10000"/>
                <a:gd name="connsiteX313" fmla="*/ 6616 w 9982"/>
                <a:gd name="connsiteY313" fmla="*/ 5128 h 10000"/>
                <a:gd name="connsiteX314" fmla="*/ 6634 w 9982"/>
                <a:gd name="connsiteY314" fmla="*/ 4013 h 10000"/>
                <a:gd name="connsiteX315" fmla="*/ 6985 w 9982"/>
                <a:gd name="connsiteY315" fmla="*/ 5513 h 10000"/>
                <a:gd name="connsiteX316" fmla="*/ 7003 w 9982"/>
                <a:gd name="connsiteY316" fmla="*/ 6051 h 10000"/>
                <a:gd name="connsiteX317" fmla="*/ 7022 w 9982"/>
                <a:gd name="connsiteY317" fmla="*/ 5897 h 10000"/>
                <a:gd name="connsiteX318" fmla="*/ 7040 w 9982"/>
                <a:gd name="connsiteY318" fmla="*/ 5577 h 10000"/>
                <a:gd name="connsiteX319" fmla="*/ 7058 w 9982"/>
                <a:gd name="connsiteY319" fmla="*/ 5321 h 10000"/>
                <a:gd name="connsiteX320" fmla="*/ 7084 w 9982"/>
                <a:gd name="connsiteY320" fmla="*/ 4936 h 10000"/>
                <a:gd name="connsiteX321" fmla="*/ 7102 w 9982"/>
                <a:gd name="connsiteY321" fmla="*/ 4654 h 10000"/>
                <a:gd name="connsiteX322" fmla="*/ 7120 w 9982"/>
                <a:gd name="connsiteY322" fmla="*/ 4526 h 10000"/>
                <a:gd name="connsiteX323" fmla="*/ 7149 w 9982"/>
                <a:gd name="connsiteY323" fmla="*/ 4487 h 10000"/>
                <a:gd name="connsiteX324" fmla="*/ 7167 w 9982"/>
                <a:gd name="connsiteY324" fmla="*/ 4590 h 10000"/>
                <a:gd name="connsiteX325" fmla="*/ 7185 w 9982"/>
                <a:gd name="connsiteY325" fmla="*/ 5218 h 10000"/>
                <a:gd name="connsiteX326" fmla="*/ 7199 w 9982"/>
                <a:gd name="connsiteY326" fmla="*/ 5218 h 10000"/>
                <a:gd name="connsiteX327" fmla="*/ 7217 w 9982"/>
                <a:gd name="connsiteY327" fmla="*/ 4654 h 10000"/>
                <a:gd name="connsiteX328" fmla="*/ 7246 w 9982"/>
                <a:gd name="connsiteY328" fmla="*/ 4423 h 10000"/>
                <a:gd name="connsiteX329" fmla="*/ 7264 w 9982"/>
                <a:gd name="connsiteY329" fmla="*/ 4654 h 10000"/>
                <a:gd name="connsiteX330" fmla="*/ 7282 w 9982"/>
                <a:gd name="connsiteY330" fmla="*/ 5154 h 10000"/>
                <a:gd name="connsiteX331" fmla="*/ 7307 w 9982"/>
                <a:gd name="connsiteY331" fmla="*/ 5731 h 10000"/>
                <a:gd name="connsiteX332" fmla="*/ 7325 w 9982"/>
                <a:gd name="connsiteY332" fmla="*/ 6051 h 10000"/>
                <a:gd name="connsiteX333" fmla="*/ 7343 w 9982"/>
                <a:gd name="connsiteY333" fmla="*/ 5962 h 10000"/>
                <a:gd name="connsiteX334" fmla="*/ 7361 w 9982"/>
                <a:gd name="connsiteY334" fmla="*/ 5897 h 10000"/>
                <a:gd name="connsiteX335" fmla="*/ 7379 w 9982"/>
                <a:gd name="connsiteY335" fmla="*/ 5321 h 10000"/>
                <a:gd name="connsiteX336" fmla="*/ 7398 w 9982"/>
                <a:gd name="connsiteY336" fmla="*/ 4679 h 10000"/>
                <a:gd name="connsiteX337" fmla="*/ 7427 w 9982"/>
                <a:gd name="connsiteY337" fmla="*/ 4115 h 10000"/>
                <a:gd name="connsiteX338" fmla="*/ 7445 w 9982"/>
                <a:gd name="connsiteY338" fmla="*/ 3474 h 10000"/>
                <a:gd name="connsiteX339" fmla="*/ 7463 w 9982"/>
                <a:gd name="connsiteY339" fmla="*/ 3410 h 10000"/>
                <a:gd name="connsiteX340" fmla="*/ 7478 w 9982"/>
                <a:gd name="connsiteY340" fmla="*/ 4808 h 10000"/>
                <a:gd name="connsiteX341" fmla="*/ 7508 w 9982"/>
                <a:gd name="connsiteY341" fmla="*/ 6090 h 10000"/>
                <a:gd name="connsiteX342" fmla="*/ 7526 w 9982"/>
                <a:gd name="connsiteY342" fmla="*/ 5833 h 10000"/>
                <a:gd name="connsiteX343" fmla="*/ 7544 w 9982"/>
                <a:gd name="connsiteY343" fmla="*/ 4359 h 10000"/>
                <a:gd name="connsiteX344" fmla="*/ 7569 w 9982"/>
                <a:gd name="connsiteY344" fmla="*/ 2705 h 10000"/>
                <a:gd name="connsiteX345" fmla="*/ 7587 w 9982"/>
                <a:gd name="connsiteY345" fmla="*/ 1974 h 10000"/>
                <a:gd name="connsiteX346" fmla="*/ 7605 w 9982"/>
                <a:gd name="connsiteY346" fmla="*/ 4013 h 10000"/>
                <a:gd name="connsiteX347" fmla="*/ 7623 w 9982"/>
                <a:gd name="connsiteY347" fmla="*/ 6372 h 10000"/>
                <a:gd name="connsiteX348" fmla="*/ 7641 w 9982"/>
                <a:gd name="connsiteY348" fmla="*/ 7808 h 10000"/>
                <a:gd name="connsiteX349" fmla="*/ 7659 w 9982"/>
                <a:gd name="connsiteY349" fmla="*/ 7577 h 10000"/>
                <a:gd name="connsiteX350" fmla="*/ 7688 w 9982"/>
                <a:gd name="connsiteY350" fmla="*/ 7295 h 10000"/>
                <a:gd name="connsiteX351" fmla="*/ 7706 w 9982"/>
                <a:gd name="connsiteY351" fmla="*/ 7321 h 10000"/>
                <a:gd name="connsiteX352" fmla="*/ 7724 w 9982"/>
                <a:gd name="connsiteY352" fmla="*/ 7551 h 10000"/>
                <a:gd name="connsiteX353" fmla="*/ 7749 w 9982"/>
                <a:gd name="connsiteY353" fmla="*/ 7679 h 10000"/>
                <a:gd name="connsiteX354" fmla="*/ 7767 w 9982"/>
                <a:gd name="connsiteY354" fmla="*/ 7231 h 10000"/>
                <a:gd name="connsiteX355" fmla="*/ 7786 w 9982"/>
                <a:gd name="connsiteY355" fmla="*/ 6526 h 10000"/>
                <a:gd name="connsiteX356" fmla="*/ 7804 w 9982"/>
                <a:gd name="connsiteY356" fmla="*/ 5859 h 10000"/>
                <a:gd name="connsiteX357" fmla="*/ 7830 w 9982"/>
                <a:gd name="connsiteY357" fmla="*/ 5154 h 10000"/>
                <a:gd name="connsiteX358" fmla="*/ 7848 w 9982"/>
                <a:gd name="connsiteY358" fmla="*/ 4615 h 10000"/>
                <a:gd name="connsiteX359" fmla="*/ 7866 w 9982"/>
                <a:gd name="connsiteY359" fmla="*/ 3949 h 10000"/>
                <a:gd name="connsiteX360" fmla="*/ 7884 w 9982"/>
                <a:gd name="connsiteY360" fmla="*/ 3474 h 10000"/>
                <a:gd name="connsiteX361" fmla="*/ 7902 w 9982"/>
                <a:gd name="connsiteY361" fmla="*/ 2936 h 10000"/>
                <a:gd name="connsiteX362" fmla="*/ 7931 w 9982"/>
                <a:gd name="connsiteY362" fmla="*/ 2808 h 10000"/>
                <a:gd name="connsiteX363" fmla="*/ 7949 w 9982"/>
                <a:gd name="connsiteY363" fmla="*/ 3474 h 10000"/>
                <a:gd name="connsiteX364" fmla="*/ 7967 w 9982"/>
                <a:gd name="connsiteY364" fmla="*/ 4462 h 10000"/>
                <a:gd name="connsiteX365" fmla="*/ 7985 w 9982"/>
                <a:gd name="connsiteY365" fmla="*/ 4590 h 10000"/>
                <a:gd name="connsiteX366" fmla="*/ 8010 w 9982"/>
                <a:gd name="connsiteY366" fmla="*/ 4333 h 10000"/>
                <a:gd name="connsiteX367" fmla="*/ 8028 w 9982"/>
                <a:gd name="connsiteY367" fmla="*/ 4295 h 10000"/>
                <a:gd name="connsiteX368" fmla="*/ 8046 w 9982"/>
                <a:gd name="connsiteY368" fmla="*/ 4205 h 10000"/>
                <a:gd name="connsiteX369" fmla="*/ 8065 w 9982"/>
                <a:gd name="connsiteY369" fmla="*/ 3949 h 10000"/>
                <a:gd name="connsiteX370" fmla="*/ 8083 w 9982"/>
                <a:gd name="connsiteY370" fmla="*/ 4654 h 10000"/>
                <a:gd name="connsiteX371" fmla="*/ 8109 w 9982"/>
                <a:gd name="connsiteY371" fmla="*/ 5282 h 10000"/>
                <a:gd name="connsiteX372" fmla="*/ 8127 w 9982"/>
                <a:gd name="connsiteY372" fmla="*/ 6051 h 10000"/>
                <a:gd name="connsiteX373" fmla="*/ 8155 w 9982"/>
                <a:gd name="connsiteY373" fmla="*/ 6718 h 10000"/>
                <a:gd name="connsiteX374" fmla="*/ 8174 w 9982"/>
                <a:gd name="connsiteY374" fmla="*/ 6821 h 10000"/>
                <a:gd name="connsiteX375" fmla="*/ 8192 w 9982"/>
                <a:gd name="connsiteY375" fmla="*/ 6462 h 10000"/>
                <a:gd name="connsiteX376" fmla="*/ 8210 w 9982"/>
                <a:gd name="connsiteY376" fmla="*/ 5321 h 10000"/>
                <a:gd name="connsiteX377" fmla="*/ 8229 w 9982"/>
                <a:gd name="connsiteY377" fmla="*/ 2769 h 10000"/>
                <a:gd name="connsiteX378" fmla="*/ 8247 w 9982"/>
                <a:gd name="connsiteY378" fmla="*/ 1244 h 10000"/>
                <a:gd name="connsiteX379" fmla="*/ 8265 w 9982"/>
                <a:gd name="connsiteY379" fmla="*/ 962 h 10000"/>
                <a:gd name="connsiteX380" fmla="*/ 8290 w 9982"/>
                <a:gd name="connsiteY380" fmla="*/ 3603 h 10000"/>
                <a:gd name="connsiteX381" fmla="*/ 8308 w 9982"/>
                <a:gd name="connsiteY381" fmla="*/ 6846 h 10000"/>
                <a:gd name="connsiteX382" fmla="*/ 8333 w 9982"/>
                <a:gd name="connsiteY382" fmla="*/ 8282 h 10000"/>
                <a:gd name="connsiteX383" fmla="*/ 8351 w 9982"/>
                <a:gd name="connsiteY383" fmla="*/ 8218 h 10000"/>
                <a:gd name="connsiteX384" fmla="*/ 8369 w 9982"/>
                <a:gd name="connsiteY384" fmla="*/ 7679 h 10000"/>
                <a:gd name="connsiteX385" fmla="*/ 8387 w 9982"/>
                <a:gd name="connsiteY385" fmla="*/ 7038 h 10000"/>
                <a:gd name="connsiteX386" fmla="*/ 8405 w 9982"/>
                <a:gd name="connsiteY386" fmla="*/ 6436 h 10000"/>
                <a:gd name="connsiteX387" fmla="*/ 8434 w 9982"/>
                <a:gd name="connsiteY387" fmla="*/ 6115 h 10000"/>
                <a:gd name="connsiteX388" fmla="*/ 8452 w 9982"/>
                <a:gd name="connsiteY388" fmla="*/ 5833 h 10000"/>
                <a:gd name="connsiteX389" fmla="*/ 8470 w 9982"/>
                <a:gd name="connsiteY389" fmla="*/ 5449 h 10000"/>
                <a:gd name="connsiteX390" fmla="*/ 8488 w 9982"/>
                <a:gd name="connsiteY390" fmla="*/ 4872 h 10000"/>
                <a:gd name="connsiteX391" fmla="*/ 8506 w 9982"/>
                <a:gd name="connsiteY391" fmla="*/ 4333 h 10000"/>
                <a:gd name="connsiteX392" fmla="*/ 8532 w 9982"/>
                <a:gd name="connsiteY392" fmla="*/ 3795 h 10000"/>
                <a:gd name="connsiteX393" fmla="*/ 8550 w 9982"/>
                <a:gd name="connsiteY393" fmla="*/ 3538 h 10000"/>
                <a:gd name="connsiteX394" fmla="*/ 8568 w 9982"/>
                <a:gd name="connsiteY394" fmla="*/ 3244 h 10000"/>
                <a:gd name="connsiteX395" fmla="*/ 8593 w 9982"/>
                <a:gd name="connsiteY395" fmla="*/ 3372 h 10000"/>
                <a:gd name="connsiteX396" fmla="*/ 8612 w 9982"/>
                <a:gd name="connsiteY396" fmla="*/ 3244 h 10000"/>
                <a:gd name="connsiteX397" fmla="*/ 8631 w 9982"/>
                <a:gd name="connsiteY397" fmla="*/ 2513 h 10000"/>
                <a:gd name="connsiteX398" fmla="*/ 8649 w 9982"/>
                <a:gd name="connsiteY398" fmla="*/ 2897 h 10000"/>
                <a:gd name="connsiteX399" fmla="*/ 8667 w 9982"/>
                <a:gd name="connsiteY399" fmla="*/ 5128 h 10000"/>
                <a:gd name="connsiteX400" fmla="*/ 8696 w 9982"/>
                <a:gd name="connsiteY400" fmla="*/ 6846 h 10000"/>
                <a:gd name="connsiteX401" fmla="*/ 8714 w 9982"/>
                <a:gd name="connsiteY401" fmla="*/ 7038 h 10000"/>
                <a:gd name="connsiteX402" fmla="*/ 8732 w 9982"/>
                <a:gd name="connsiteY402" fmla="*/ 6821 h 10000"/>
                <a:gd name="connsiteX403" fmla="*/ 8757 w 9982"/>
                <a:gd name="connsiteY403" fmla="*/ 6051 h 10000"/>
                <a:gd name="connsiteX404" fmla="*/ 8775 w 9982"/>
                <a:gd name="connsiteY404" fmla="*/ 4974 h 10000"/>
                <a:gd name="connsiteX405" fmla="*/ 8793 w 9982"/>
                <a:gd name="connsiteY405" fmla="*/ 3885 h 10000"/>
                <a:gd name="connsiteX406" fmla="*/ 8811 w 9982"/>
                <a:gd name="connsiteY406" fmla="*/ 3795 h 10000"/>
                <a:gd name="connsiteX407" fmla="*/ 8829 w 9982"/>
                <a:gd name="connsiteY407" fmla="*/ 4910 h 10000"/>
                <a:gd name="connsiteX408" fmla="*/ 8848 w 9982"/>
                <a:gd name="connsiteY408" fmla="*/ 6590 h 10000"/>
                <a:gd name="connsiteX409" fmla="*/ 8873 w 9982"/>
                <a:gd name="connsiteY409" fmla="*/ 7705 h 10000"/>
                <a:gd name="connsiteX410" fmla="*/ 8891 w 9982"/>
                <a:gd name="connsiteY410" fmla="*/ 7641 h 10000"/>
                <a:gd name="connsiteX411" fmla="*/ 8909 w 9982"/>
                <a:gd name="connsiteY411" fmla="*/ 6974 h 10000"/>
                <a:gd name="connsiteX412" fmla="*/ 8927 w 9982"/>
                <a:gd name="connsiteY412" fmla="*/ 6244 h 10000"/>
                <a:gd name="connsiteX413" fmla="*/ 8956 w 9982"/>
                <a:gd name="connsiteY413" fmla="*/ 5667 h 10000"/>
                <a:gd name="connsiteX414" fmla="*/ 8974 w 9982"/>
                <a:gd name="connsiteY414" fmla="*/ 5282 h 10000"/>
                <a:gd name="connsiteX415" fmla="*/ 8992 w 9982"/>
                <a:gd name="connsiteY415" fmla="*/ 4782 h 10000"/>
                <a:gd name="connsiteX416" fmla="*/ 9010 w 9982"/>
                <a:gd name="connsiteY416" fmla="*/ 3987 h 10000"/>
                <a:gd name="connsiteX417" fmla="*/ 9036 w 9982"/>
                <a:gd name="connsiteY417" fmla="*/ 3244 h 10000"/>
                <a:gd name="connsiteX418" fmla="*/ 9054 w 9982"/>
                <a:gd name="connsiteY418" fmla="*/ 2872 h 10000"/>
                <a:gd name="connsiteX419" fmla="*/ 9072 w 9982"/>
                <a:gd name="connsiteY419" fmla="*/ 2962 h 10000"/>
                <a:gd name="connsiteX420" fmla="*/ 9090 w 9982"/>
                <a:gd name="connsiteY420" fmla="*/ 3667 h 10000"/>
                <a:gd name="connsiteX421" fmla="*/ 9108 w 9982"/>
                <a:gd name="connsiteY421" fmla="*/ 5321 h 10000"/>
                <a:gd name="connsiteX422" fmla="*/ 9137 w 9982"/>
                <a:gd name="connsiteY422" fmla="*/ 6462 h 10000"/>
                <a:gd name="connsiteX423" fmla="*/ 9152 w 9982"/>
                <a:gd name="connsiteY423" fmla="*/ 6051 h 10000"/>
                <a:gd name="connsiteX424" fmla="*/ 9181 w 9982"/>
                <a:gd name="connsiteY424" fmla="*/ 5103 h 10000"/>
                <a:gd name="connsiteX425" fmla="*/ 9199 w 9982"/>
                <a:gd name="connsiteY425" fmla="*/ 4551 h 10000"/>
                <a:gd name="connsiteX426" fmla="*/ 9217 w 9982"/>
                <a:gd name="connsiteY426" fmla="*/ 4974 h 10000"/>
                <a:gd name="connsiteX427" fmla="*/ 9236 w 9982"/>
                <a:gd name="connsiteY427" fmla="*/ 5897 h 10000"/>
                <a:gd name="connsiteX428" fmla="*/ 9254 w 9982"/>
                <a:gd name="connsiteY428" fmla="*/ 6179 h 10000"/>
                <a:gd name="connsiteX429" fmla="*/ 9272 w 9982"/>
                <a:gd name="connsiteY429" fmla="*/ 5667 h 10000"/>
                <a:gd name="connsiteX430" fmla="*/ 9297 w 9982"/>
                <a:gd name="connsiteY430" fmla="*/ 5154 h 10000"/>
                <a:gd name="connsiteX431" fmla="*/ 9315 w 9982"/>
                <a:gd name="connsiteY431" fmla="*/ 4910 h 10000"/>
                <a:gd name="connsiteX432" fmla="*/ 9333 w 9982"/>
                <a:gd name="connsiteY432" fmla="*/ 4718 h 10000"/>
                <a:gd name="connsiteX433" fmla="*/ 9362 w 9982"/>
                <a:gd name="connsiteY433" fmla="*/ 4462 h 10000"/>
                <a:gd name="connsiteX434" fmla="*/ 9380 w 9982"/>
                <a:gd name="connsiteY434" fmla="*/ 4179 h 10000"/>
                <a:gd name="connsiteX435" fmla="*/ 9398 w 9982"/>
                <a:gd name="connsiteY435" fmla="*/ 4115 h 10000"/>
                <a:gd name="connsiteX436" fmla="*/ 9416 w 9982"/>
                <a:gd name="connsiteY436" fmla="*/ 4141 h 10000"/>
                <a:gd name="connsiteX437" fmla="*/ 9431 w 9982"/>
                <a:gd name="connsiteY437" fmla="*/ 4462 h 10000"/>
                <a:gd name="connsiteX438" fmla="*/ 9460 w 9982"/>
                <a:gd name="connsiteY438" fmla="*/ 4782 h 10000"/>
                <a:gd name="connsiteX439" fmla="*/ 9478 w 9982"/>
                <a:gd name="connsiteY439" fmla="*/ 5410 h 10000"/>
                <a:gd name="connsiteX440" fmla="*/ 9496 w 9982"/>
                <a:gd name="connsiteY440" fmla="*/ 6090 h 10000"/>
                <a:gd name="connsiteX441" fmla="*/ 9514 w 9982"/>
                <a:gd name="connsiteY441" fmla="*/ 6308 h 10000"/>
                <a:gd name="connsiteX442" fmla="*/ 9532 w 9982"/>
                <a:gd name="connsiteY442" fmla="*/ 6026 h 10000"/>
                <a:gd name="connsiteX443" fmla="*/ 9558 w 9982"/>
                <a:gd name="connsiteY443" fmla="*/ 5321 h 10000"/>
                <a:gd name="connsiteX444" fmla="*/ 9576 w 9982"/>
                <a:gd name="connsiteY444" fmla="*/ 4936 h 10000"/>
                <a:gd name="connsiteX445" fmla="*/ 9594 w 9982"/>
                <a:gd name="connsiteY445" fmla="*/ 4782 h 10000"/>
                <a:gd name="connsiteX446" fmla="*/ 9623 w 9982"/>
                <a:gd name="connsiteY446" fmla="*/ 5000 h 10000"/>
                <a:gd name="connsiteX447" fmla="*/ 9641 w 9982"/>
                <a:gd name="connsiteY447" fmla="*/ 5218 h 10000"/>
                <a:gd name="connsiteX448" fmla="*/ 9695 w 9982"/>
                <a:gd name="connsiteY448" fmla="*/ 5128 h 10000"/>
                <a:gd name="connsiteX449" fmla="*/ 9902 w 9982"/>
                <a:gd name="connsiteY449" fmla="*/ 4654 h 10000"/>
                <a:gd name="connsiteX450" fmla="*/ 9982 w 9982"/>
                <a:gd name="connsiteY450" fmla="*/ 4744 h 10000"/>
                <a:gd name="connsiteX0" fmla="*/ 0 w 9920"/>
                <a:gd name="connsiteY0" fmla="*/ 5103 h 10000"/>
                <a:gd name="connsiteX1" fmla="*/ 18 w 9920"/>
                <a:gd name="connsiteY1" fmla="*/ 6333 h 10000"/>
                <a:gd name="connsiteX2" fmla="*/ 36 w 9920"/>
                <a:gd name="connsiteY2" fmla="*/ 6885 h 10000"/>
                <a:gd name="connsiteX3" fmla="*/ 54 w 9920"/>
                <a:gd name="connsiteY3" fmla="*/ 6397 h 10000"/>
                <a:gd name="connsiteX4" fmla="*/ 83 w 9920"/>
                <a:gd name="connsiteY4" fmla="*/ 5474 h 10000"/>
                <a:gd name="connsiteX5" fmla="*/ 101 w 9920"/>
                <a:gd name="connsiteY5" fmla="*/ 4179 h 10000"/>
                <a:gd name="connsiteX6" fmla="*/ 119 w 9920"/>
                <a:gd name="connsiteY6" fmla="*/ 3128 h 10000"/>
                <a:gd name="connsiteX7" fmla="*/ 144 w 9920"/>
                <a:gd name="connsiteY7" fmla="*/ 2897 h 10000"/>
                <a:gd name="connsiteX8" fmla="*/ 162 w 9920"/>
                <a:gd name="connsiteY8" fmla="*/ 3987 h 10000"/>
                <a:gd name="connsiteX9" fmla="*/ 180 w 9920"/>
                <a:gd name="connsiteY9" fmla="*/ 5346 h 10000"/>
                <a:gd name="connsiteX10" fmla="*/ 198 w 9920"/>
                <a:gd name="connsiteY10" fmla="*/ 6179 h 10000"/>
                <a:gd name="connsiteX11" fmla="*/ 217 w 9920"/>
                <a:gd name="connsiteY11" fmla="*/ 6333 h 10000"/>
                <a:gd name="connsiteX12" fmla="*/ 246 w 9920"/>
                <a:gd name="connsiteY12" fmla="*/ 6115 h 10000"/>
                <a:gd name="connsiteX13" fmla="*/ 261 w 9920"/>
                <a:gd name="connsiteY13" fmla="*/ 5667 h 10000"/>
                <a:gd name="connsiteX14" fmla="*/ 281 w 9920"/>
                <a:gd name="connsiteY14" fmla="*/ 5385 h 10000"/>
                <a:gd name="connsiteX15" fmla="*/ 299 w 9920"/>
                <a:gd name="connsiteY15" fmla="*/ 4872 h 10000"/>
                <a:gd name="connsiteX16" fmla="*/ 317 w 9920"/>
                <a:gd name="connsiteY16" fmla="*/ 4013 h 10000"/>
                <a:gd name="connsiteX17" fmla="*/ 346 w 9920"/>
                <a:gd name="connsiteY17" fmla="*/ 3795 h 10000"/>
                <a:gd name="connsiteX18" fmla="*/ 364 w 9920"/>
                <a:gd name="connsiteY18" fmla="*/ 3859 h 10000"/>
                <a:gd name="connsiteX19" fmla="*/ 382 w 9920"/>
                <a:gd name="connsiteY19" fmla="*/ 4115 h 10000"/>
                <a:gd name="connsiteX20" fmla="*/ 407 w 9920"/>
                <a:gd name="connsiteY20" fmla="*/ 4872 h 10000"/>
                <a:gd name="connsiteX21" fmla="*/ 425 w 9920"/>
                <a:gd name="connsiteY21" fmla="*/ 5513 h 10000"/>
                <a:gd name="connsiteX22" fmla="*/ 443 w 9920"/>
                <a:gd name="connsiteY22" fmla="*/ 5513 h 10000"/>
                <a:gd name="connsiteX23" fmla="*/ 461 w 9920"/>
                <a:gd name="connsiteY23" fmla="*/ 5641 h 10000"/>
                <a:gd name="connsiteX24" fmla="*/ 479 w 9920"/>
                <a:gd name="connsiteY24" fmla="*/ 5705 h 10000"/>
                <a:gd name="connsiteX25" fmla="*/ 497 w 9920"/>
                <a:gd name="connsiteY25" fmla="*/ 5833 h 10000"/>
                <a:gd name="connsiteX26" fmla="*/ 526 w 9920"/>
                <a:gd name="connsiteY26" fmla="*/ 5731 h 10000"/>
                <a:gd name="connsiteX27" fmla="*/ 541 w 9920"/>
                <a:gd name="connsiteY27" fmla="*/ 5321 h 10000"/>
                <a:gd name="connsiteX28" fmla="*/ 559 w 9920"/>
                <a:gd name="connsiteY28" fmla="*/ 4974 h 10000"/>
                <a:gd name="connsiteX29" fmla="*/ 587 w 9920"/>
                <a:gd name="connsiteY29" fmla="*/ 4526 h 10000"/>
                <a:gd name="connsiteX30" fmla="*/ 606 w 9920"/>
                <a:gd name="connsiteY30" fmla="*/ 4051 h 10000"/>
                <a:gd name="connsiteX31" fmla="*/ 624 w 9920"/>
                <a:gd name="connsiteY31" fmla="*/ 3372 h 10000"/>
                <a:gd name="connsiteX32" fmla="*/ 643 w 9920"/>
                <a:gd name="connsiteY32" fmla="*/ 3026 h 10000"/>
                <a:gd name="connsiteX33" fmla="*/ 668 w 9920"/>
                <a:gd name="connsiteY33" fmla="*/ 3282 h 10000"/>
                <a:gd name="connsiteX34" fmla="*/ 686 w 9920"/>
                <a:gd name="connsiteY34" fmla="*/ 4551 h 10000"/>
                <a:gd name="connsiteX35" fmla="*/ 704 w 9920"/>
                <a:gd name="connsiteY35" fmla="*/ 6090 h 10000"/>
                <a:gd name="connsiteX36" fmla="*/ 722 w 9920"/>
                <a:gd name="connsiteY36" fmla="*/ 7256 h 10000"/>
                <a:gd name="connsiteX37" fmla="*/ 740 w 9920"/>
                <a:gd name="connsiteY37" fmla="*/ 7449 h 10000"/>
                <a:gd name="connsiteX38" fmla="*/ 769 w 9920"/>
                <a:gd name="connsiteY38" fmla="*/ 7077 h 10000"/>
                <a:gd name="connsiteX39" fmla="*/ 787 w 9920"/>
                <a:gd name="connsiteY39" fmla="*/ 5603 h 10000"/>
                <a:gd name="connsiteX40" fmla="*/ 801 w 9920"/>
                <a:gd name="connsiteY40" fmla="*/ 3282 h 10000"/>
                <a:gd name="connsiteX41" fmla="*/ 819 w 9920"/>
                <a:gd name="connsiteY41" fmla="*/ 1308 h 10000"/>
                <a:gd name="connsiteX42" fmla="*/ 850 w 9920"/>
                <a:gd name="connsiteY42" fmla="*/ 962 h 10000"/>
                <a:gd name="connsiteX43" fmla="*/ 868 w 9920"/>
                <a:gd name="connsiteY43" fmla="*/ 3282 h 10000"/>
                <a:gd name="connsiteX44" fmla="*/ 886 w 9920"/>
                <a:gd name="connsiteY44" fmla="*/ 7744 h 10000"/>
                <a:gd name="connsiteX45" fmla="*/ 904 w 9920"/>
                <a:gd name="connsiteY45" fmla="*/ 10000 h 10000"/>
                <a:gd name="connsiteX46" fmla="*/ 922 w 9920"/>
                <a:gd name="connsiteY46" fmla="*/ 8821 h 10000"/>
                <a:gd name="connsiteX47" fmla="*/ 948 w 9920"/>
                <a:gd name="connsiteY47" fmla="*/ 6564 h 10000"/>
                <a:gd name="connsiteX48" fmla="*/ 966 w 9920"/>
                <a:gd name="connsiteY48" fmla="*/ 5064 h 10000"/>
                <a:gd name="connsiteX49" fmla="*/ 994 w 9920"/>
                <a:gd name="connsiteY49" fmla="*/ 4744 h 10000"/>
                <a:gd name="connsiteX50" fmla="*/ 1013 w 9920"/>
                <a:gd name="connsiteY50" fmla="*/ 5000 h 10000"/>
                <a:gd name="connsiteX51" fmla="*/ 1032 w 9920"/>
                <a:gd name="connsiteY51" fmla="*/ 5513 h 10000"/>
                <a:gd name="connsiteX52" fmla="*/ 1050 w 9920"/>
                <a:gd name="connsiteY52" fmla="*/ 5641 h 10000"/>
                <a:gd name="connsiteX53" fmla="*/ 1068 w 9920"/>
                <a:gd name="connsiteY53" fmla="*/ 5577 h 10000"/>
                <a:gd name="connsiteX54" fmla="*/ 1082 w 9920"/>
                <a:gd name="connsiteY54" fmla="*/ 5346 h 10000"/>
                <a:gd name="connsiteX55" fmla="*/ 1100 w 9920"/>
                <a:gd name="connsiteY55" fmla="*/ 4936 h 10000"/>
                <a:gd name="connsiteX56" fmla="*/ 1129 w 9920"/>
                <a:gd name="connsiteY56" fmla="*/ 3756 h 10000"/>
                <a:gd name="connsiteX57" fmla="*/ 1147 w 9920"/>
                <a:gd name="connsiteY57" fmla="*/ 3372 h 10000"/>
                <a:gd name="connsiteX58" fmla="*/ 1172 w 9920"/>
                <a:gd name="connsiteY58" fmla="*/ 3346 h 10000"/>
                <a:gd name="connsiteX59" fmla="*/ 1190 w 9920"/>
                <a:gd name="connsiteY59" fmla="*/ 3372 h 10000"/>
                <a:gd name="connsiteX60" fmla="*/ 1208 w 9920"/>
                <a:gd name="connsiteY60" fmla="*/ 4333 h 10000"/>
                <a:gd name="connsiteX61" fmla="*/ 1226 w 9920"/>
                <a:gd name="connsiteY61" fmla="*/ 5346 h 10000"/>
                <a:gd name="connsiteX62" fmla="*/ 1244 w 9920"/>
                <a:gd name="connsiteY62" fmla="*/ 6308 h 10000"/>
                <a:gd name="connsiteX63" fmla="*/ 1273 w 9920"/>
                <a:gd name="connsiteY63" fmla="*/ 6885 h 10000"/>
                <a:gd name="connsiteX64" fmla="*/ 1291 w 9920"/>
                <a:gd name="connsiteY64" fmla="*/ 7077 h 10000"/>
                <a:gd name="connsiteX65" fmla="*/ 1309 w 9920"/>
                <a:gd name="connsiteY65" fmla="*/ 6564 h 10000"/>
                <a:gd name="connsiteX66" fmla="*/ 1327 w 9920"/>
                <a:gd name="connsiteY66" fmla="*/ 6244 h 10000"/>
                <a:gd name="connsiteX67" fmla="*/ 1345 w 9920"/>
                <a:gd name="connsiteY67" fmla="*/ 5897 h 10000"/>
                <a:gd name="connsiteX68" fmla="*/ 1371 w 9920"/>
                <a:gd name="connsiteY68" fmla="*/ 5192 h 10000"/>
                <a:gd name="connsiteX69" fmla="*/ 1390 w 9920"/>
                <a:gd name="connsiteY69" fmla="*/ 4359 h 10000"/>
                <a:gd name="connsiteX70" fmla="*/ 1410 w 9920"/>
                <a:gd name="connsiteY70" fmla="*/ 3628 h 10000"/>
                <a:gd name="connsiteX71" fmla="*/ 1435 w 9920"/>
                <a:gd name="connsiteY71" fmla="*/ 3064 h 10000"/>
                <a:gd name="connsiteX72" fmla="*/ 1453 w 9920"/>
                <a:gd name="connsiteY72" fmla="*/ 3500 h 10000"/>
                <a:gd name="connsiteX73" fmla="*/ 1471 w 9920"/>
                <a:gd name="connsiteY73" fmla="*/ 4423 h 10000"/>
                <a:gd name="connsiteX74" fmla="*/ 1489 w 9920"/>
                <a:gd name="connsiteY74" fmla="*/ 4910 h 10000"/>
                <a:gd name="connsiteX75" fmla="*/ 1507 w 9920"/>
                <a:gd name="connsiteY75" fmla="*/ 4333 h 10000"/>
                <a:gd name="connsiteX76" fmla="*/ 1536 w 9920"/>
                <a:gd name="connsiteY76" fmla="*/ 3154 h 10000"/>
                <a:gd name="connsiteX77" fmla="*/ 1554 w 9920"/>
                <a:gd name="connsiteY77" fmla="*/ 2513 h 10000"/>
                <a:gd name="connsiteX78" fmla="*/ 1572 w 9920"/>
                <a:gd name="connsiteY78" fmla="*/ 3564 h 10000"/>
                <a:gd name="connsiteX79" fmla="*/ 1597 w 9920"/>
                <a:gd name="connsiteY79" fmla="*/ 5385 h 10000"/>
                <a:gd name="connsiteX80" fmla="*/ 1615 w 9920"/>
                <a:gd name="connsiteY80" fmla="*/ 6308 h 10000"/>
                <a:gd name="connsiteX81" fmla="*/ 1633 w 9920"/>
                <a:gd name="connsiteY81" fmla="*/ 5731 h 10000"/>
                <a:gd name="connsiteX82" fmla="*/ 1651 w 9920"/>
                <a:gd name="connsiteY82" fmla="*/ 5346 h 10000"/>
                <a:gd name="connsiteX83" fmla="*/ 1669 w 9920"/>
                <a:gd name="connsiteY83" fmla="*/ 5513 h 10000"/>
                <a:gd name="connsiteX84" fmla="*/ 1687 w 9920"/>
                <a:gd name="connsiteY84" fmla="*/ 5667 h 10000"/>
                <a:gd name="connsiteX85" fmla="*/ 1713 w 9920"/>
                <a:gd name="connsiteY85" fmla="*/ 6308 h 10000"/>
                <a:gd name="connsiteX86" fmla="*/ 1731 w 9920"/>
                <a:gd name="connsiteY86" fmla="*/ 6462 h 10000"/>
                <a:gd name="connsiteX87" fmla="*/ 1749 w 9920"/>
                <a:gd name="connsiteY87" fmla="*/ 6051 h 10000"/>
                <a:gd name="connsiteX88" fmla="*/ 1767 w 9920"/>
                <a:gd name="connsiteY88" fmla="*/ 5513 h 10000"/>
                <a:gd name="connsiteX89" fmla="*/ 1796 w 9920"/>
                <a:gd name="connsiteY89" fmla="*/ 5385 h 10000"/>
                <a:gd name="connsiteX90" fmla="*/ 1815 w 9920"/>
                <a:gd name="connsiteY90" fmla="*/ 5449 h 10000"/>
                <a:gd name="connsiteX91" fmla="*/ 1833 w 9920"/>
                <a:gd name="connsiteY91" fmla="*/ 5513 h 10000"/>
                <a:gd name="connsiteX92" fmla="*/ 1858 w 9920"/>
                <a:gd name="connsiteY92" fmla="*/ 5192 h 10000"/>
                <a:gd name="connsiteX93" fmla="*/ 1876 w 9920"/>
                <a:gd name="connsiteY93" fmla="*/ 4397 h 10000"/>
                <a:gd name="connsiteX94" fmla="*/ 1894 w 9920"/>
                <a:gd name="connsiteY94" fmla="*/ 4295 h 10000"/>
                <a:gd name="connsiteX95" fmla="*/ 1912 w 9920"/>
                <a:gd name="connsiteY95" fmla="*/ 4526 h 10000"/>
                <a:gd name="connsiteX96" fmla="*/ 1930 w 9920"/>
                <a:gd name="connsiteY96" fmla="*/ 5385 h 10000"/>
                <a:gd name="connsiteX97" fmla="*/ 1950 w 9920"/>
                <a:gd name="connsiteY97" fmla="*/ 6590 h 10000"/>
                <a:gd name="connsiteX98" fmla="*/ 1968 w 9920"/>
                <a:gd name="connsiteY98" fmla="*/ 6949 h 10000"/>
                <a:gd name="connsiteX99" fmla="*/ 1994 w 9920"/>
                <a:gd name="connsiteY99" fmla="*/ 6141 h 10000"/>
                <a:gd name="connsiteX100" fmla="*/ 2022 w 9920"/>
                <a:gd name="connsiteY100" fmla="*/ 5346 h 10000"/>
                <a:gd name="connsiteX101" fmla="*/ 2040 w 9920"/>
                <a:gd name="connsiteY101" fmla="*/ 5154 h 10000"/>
                <a:gd name="connsiteX102" fmla="*/ 2058 w 9920"/>
                <a:gd name="connsiteY102" fmla="*/ 5641 h 10000"/>
                <a:gd name="connsiteX103" fmla="*/ 2076 w 9920"/>
                <a:gd name="connsiteY103" fmla="*/ 5795 h 10000"/>
                <a:gd name="connsiteX104" fmla="*/ 2095 w 9920"/>
                <a:gd name="connsiteY104" fmla="*/ 5731 h 10000"/>
                <a:gd name="connsiteX105" fmla="*/ 2113 w 9920"/>
                <a:gd name="connsiteY105" fmla="*/ 5346 h 10000"/>
                <a:gd name="connsiteX106" fmla="*/ 2138 w 9920"/>
                <a:gd name="connsiteY106" fmla="*/ 4910 h 10000"/>
                <a:gd name="connsiteX107" fmla="*/ 2156 w 9920"/>
                <a:gd name="connsiteY107" fmla="*/ 4615 h 10000"/>
                <a:gd name="connsiteX108" fmla="*/ 2174 w 9920"/>
                <a:gd name="connsiteY108" fmla="*/ 4462 h 10000"/>
                <a:gd name="connsiteX109" fmla="*/ 2199 w 9920"/>
                <a:gd name="connsiteY109" fmla="*/ 4423 h 10000"/>
                <a:gd name="connsiteX110" fmla="*/ 2218 w 9920"/>
                <a:gd name="connsiteY110" fmla="*/ 4397 h 10000"/>
                <a:gd name="connsiteX111" fmla="*/ 2236 w 9920"/>
                <a:gd name="connsiteY111" fmla="*/ 4179 h 10000"/>
                <a:gd name="connsiteX112" fmla="*/ 2254 w 9920"/>
                <a:gd name="connsiteY112" fmla="*/ 3731 h 10000"/>
                <a:gd name="connsiteX113" fmla="*/ 2272 w 9920"/>
                <a:gd name="connsiteY113" fmla="*/ 3000 h 10000"/>
                <a:gd name="connsiteX114" fmla="*/ 2301 w 9920"/>
                <a:gd name="connsiteY114" fmla="*/ 2513 h 10000"/>
                <a:gd name="connsiteX115" fmla="*/ 2319 w 9920"/>
                <a:gd name="connsiteY115" fmla="*/ 3026 h 10000"/>
                <a:gd name="connsiteX116" fmla="*/ 2337 w 9920"/>
                <a:gd name="connsiteY116" fmla="*/ 4590 h 10000"/>
                <a:gd name="connsiteX117" fmla="*/ 2355 w 9920"/>
                <a:gd name="connsiteY117" fmla="*/ 6397 h 10000"/>
                <a:gd name="connsiteX118" fmla="*/ 2373 w 9920"/>
                <a:gd name="connsiteY118" fmla="*/ 7192 h 10000"/>
                <a:gd name="connsiteX119" fmla="*/ 2399 w 9920"/>
                <a:gd name="connsiteY119" fmla="*/ 6910 h 10000"/>
                <a:gd name="connsiteX120" fmla="*/ 2417 w 9920"/>
                <a:gd name="connsiteY120" fmla="*/ 6179 h 10000"/>
                <a:gd name="connsiteX121" fmla="*/ 2435 w 9920"/>
                <a:gd name="connsiteY121" fmla="*/ 4936 h 10000"/>
                <a:gd name="connsiteX122" fmla="*/ 2463 w 9920"/>
                <a:gd name="connsiteY122" fmla="*/ 3603 h 10000"/>
                <a:gd name="connsiteX123" fmla="*/ 2478 w 9920"/>
                <a:gd name="connsiteY123" fmla="*/ 2872 h 10000"/>
                <a:gd name="connsiteX124" fmla="*/ 2496 w 9920"/>
                <a:gd name="connsiteY124" fmla="*/ 2231 h 10000"/>
                <a:gd name="connsiteX125" fmla="*/ 2516 w 9920"/>
                <a:gd name="connsiteY125" fmla="*/ 3064 h 10000"/>
                <a:gd name="connsiteX126" fmla="*/ 2534 w 9920"/>
                <a:gd name="connsiteY126" fmla="*/ 5577 h 10000"/>
                <a:gd name="connsiteX127" fmla="*/ 2563 w 9920"/>
                <a:gd name="connsiteY127" fmla="*/ 7359 h 10000"/>
                <a:gd name="connsiteX128" fmla="*/ 2581 w 9920"/>
                <a:gd name="connsiteY128" fmla="*/ 7128 h 10000"/>
                <a:gd name="connsiteX129" fmla="*/ 2606 w 9920"/>
                <a:gd name="connsiteY129" fmla="*/ 6372 h 10000"/>
                <a:gd name="connsiteX130" fmla="*/ 2625 w 9920"/>
                <a:gd name="connsiteY130" fmla="*/ 5538 h 10000"/>
                <a:gd name="connsiteX131" fmla="*/ 2643 w 9920"/>
                <a:gd name="connsiteY131" fmla="*/ 4654 h 10000"/>
                <a:gd name="connsiteX132" fmla="*/ 2661 w 9920"/>
                <a:gd name="connsiteY132" fmla="*/ 3987 h 10000"/>
                <a:gd name="connsiteX133" fmla="*/ 2679 w 9920"/>
                <a:gd name="connsiteY133" fmla="*/ 3410 h 10000"/>
                <a:gd name="connsiteX134" fmla="*/ 2697 w 9920"/>
                <a:gd name="connsiteY134" fmla="*/ 3885 h 10000"/>
                <a:gd name="connsiteX135" fmla="*/ 2715 w 9920"/>
                <a:gd name="connsiteY135" fmla="*/ 5987 h 10000"/>
                <a:gd name="connsiteX136" fmla="*/ 2744 w 9920"/>
                <a:gd name="connsiteY136" fmla="*/ 7679 h 10000"/>
                <a:gd name="connsiteX137" fmla="*/ 2759 w 9920"/>
                <a:gd name="connsiteY137" fmla="*/ 7641 h 10000"/>
                <a:gd name="connsiteX138" fmla="*/ 2777 w 9920"/>
                <a:gd name="connsiteY138" fmla="*/ 7103 h 10000"/>
                <a:gd name="connsiteX139" fmla="*/ 2795 w 9920"/>
                <a:gd name="connsiteY139" fmla="*/ 6500 h 10000"/>
                <a:gd name="connsiteX140" fmla="*/ 2824 w 9920"/>
                <a:gd name="connsiteY140" fmla="*/ 5962 h 10000"/>
                <a:gd name="connsiteX141" fmla="*/ 2842 w 9920"/>
                <a:gd name="connsiteY141" fmla="*/ 5321 h 10000"/>
                <a:gd name="connsiteX142" fmla="*/ 2860 w 9920"/>
                <a:gd name="connsiteY142" fmla="*/ 4744 h 10000"/>
                <a:gd name="connsiteX143" fmla="*/ 2885 w 9920"/>
                <a:gd name="connsiteY143" fmla="*/ 4051 h 10000"/>
                <a:gd name="connsiteX144" fmla="*/ 2903 w 9920"/>
                <a:gd name="connsiteY144" fmla="*/ 3372 h 10000"/>
                <a:gd name="connsiteX145" fmla="*/ 2921 w 9920"/>
                <a:gd name="connsiteY145" fmla="*/ 3667 h 10000"/>
                <a:gd name="connsiteX146" fmla="*/ 2939 w 9920"/>
                <a:gd name="connsiteY146" fmla="*/ 4295 h 10000"/>
                <a:gd name="connsiteX147" fmla="*/ 2957 w 9920"/>
                <a:gd name="connsiteY147" fmla="*/ 4808 h 10000"/>
                <a:gd name="connsiteX148" fmla="*/ 2975 w 9920"/>
                <a:gd name="connsiteY148" fmla="*/ 5667 h 10000"/>
                <a:gd name="connsiteX149" fmla="*/ 3004 w 9920"/>
                <a:gd name="connsiteY149" fmla="*/ 6205 h 10000"/>
                <a:gd name="connsiteX150" fmla="*/ 3023 w 9920"/>
                <a:gd name="connsiteY150" fmla="*/ 6141 h 10000"/>
                <a:gd name="connsiteX151" fmla="*/ 3037 w 9920"/>
                <a:gd name="connsiteY151" fmla="*/ 5705 h 10000"/>
                <a:gd name="connsiteX152" fmla="*/ 3068 w 9920"/>
                <a:gd name="connsiteY152" fmla="*/ 5154 h 10000"/>
                <a:gd name="connsiteX153" fmla="*/ 3086 w 9920"/>
                <a:gd name="connsiteY153" fmla="*/ 4526 h 10000"/>
                <a:gd name="connsiteX154" fmla="*/ 3104 w 9920"/>
                <a:gd name="connsiteY154" fmla="*/ 4590 h 10000"/>
                <a:gd name="connsiteX155" fmla="*/ 3122 w 9920"/>
                <a:gd name="connsiteY155" fmla="*/ 5321 h 10000"/>
                <a:gd name="connsiteX156" fmla="*/ 3148 w 9920"/>
                <a:gd name="connsiteY156" fmla="*/ 5962 h 10000"/>
                <a:gd name="connsiteX157" fmla="*/ 3166 w 9920"/>
                <a:gd name="connsiteY157" fmla="*/ 5859 h 10000"/>
                <a:gd name="connsiteX158" fmla="*/ 3184 w 9920"/>
                <a:gd name="connsiteY158" fmla="*/ 5064 h 10000"/>
                <a:gd name="connsiteX159" fmla="*/ 3202 w 9920"/>
                <a:gd name="connsiteY159" fmla="*/ 4359 h 10000"/>
                <a:gd name="connsiteX160" fmla="*/ 3231 w 9920"/>
                <a:gd name="connsiteY160" fmla="*/ 4013 h 10000"/>
                <a:gd name="connsiteX161" fmla="*/ 3249 w 9920"/>
                <a:gd name="connsiteY161" fmla="*/ 4333 h 10000"/>
                <a:gd name="connsiteX162" fmla="*/ 3267 w 9920"/>
                <a:gd name="connsiteY162" fmla="*/ 4936 h 10000"/>
                <a:gd name="connsiteX163" fmla="*/ 3285 w 9920"/>
                <a:gd name="connsiteY163" fmla="*/ 5603 h 10000"/>
                <a:gd name="connsiteX164" fmla="*/ 3303 w 9920"/>
                <a:gd name="connsiteY164" fmla="*/ 5705 h 10000"/>
                <a:gd name="connsiteX165" fmla="*/ 3328 w 9920"/>
                <a:gd name="connsiteY165" fmla="*/ 5449 h 10000"/>
                <a:gd name="connsiteX166" fmla="*/ 3346 w 9920"/>
                <a:gd name="connsiteY166" fmla="*/ 5103 h 10000"/>
                <a:gd name="connsiteX167" fmla="*/ 3364 w 9920"/>
                <a:gd name="connsiteY167" fmla="*/ 4359 h 10000"/>
                <a:gd name="connsiteX168" fmla="*/ 3382 w 9920"/>
                <a:gd name="connsiteY168" fmla="*/ 3731 h 10000"/>
                <a:gd name="connsiteX169" fmla="*/ 3400 w 9920"/>
                <a:gd name="connsiteY169" fmla="*/ 3923 h 10000"/>
                <a:gd name="connsiteX170" fmla="*/ 3426 w 9920"/>
                <a:gd name="connsiteY170" fmla="*/ 3500 h 10000"/>
                <a:gd name="connsiteX171" fmla="*/ 3445 w 9920"/>
                <a:gd name="connsiteY171" fmla="*/ 2615 h 10000"/>
                <a:gd name="connsiteX172" fmla="*/ 3473 w 9920"/>
                <a:gd name="connsiteY172" fmla="*/ 897 h 10000"/>
                <a:gd name="connsiteX173" fmla="*/ 3491 w 9920"/>
                <a:gd name="connsiteY173" fmla="*/ 1154 h 10000"/>
                <a:gd name="connsiteX174" fmla="*/ 3509 w 9920"/>
                <a:gd name="connsiteY174" fmla="*/ 3987 h 10000"/>
                <a:gd name="connsiteX175" fmla="*/ 3527 w 9920"/>
                <a:gd name="connsiteY175" fmla="*/ 7577 h 10000"/>
                <a:gd name="connsiteX176" fmla="*/ 3546 w 9920"/>
                <a:gd name="connsiteY176" fmla="*/ 9423 h 10000"/>
                <a:gd name="connsiteX177" fmla="*/ 3564 w 9920"/>
                <a:gd name="connsiteY177" fmla="*/ 9167 h 10000"/>
                <a:gd name="connsiteX178" fmla="*/ 3582 w 9920"/>
                <a:gd name="connsiteY178" fmla="*/ 7872 h 10000"/>
                <a:gd name="connsiteX179" fmla="*/ 3607 w 9920"/>
                <a:gd name="connsiteY179" fmla="*/ 6782 h 10000"/>
                <a:gd name="connsiteX180" fmla="*/ 3627 w 9920"/>
                <a:gd name="connsiteY180" fmla="*/ 5897 h 10000"/>
                <a:gd name="connsiteX181" fmla="*/ 3652 w 9920"/>
                <a:gd name="connsiteY181" fmla="*/ 5410 h 10000"/>
                <a:gd name="connsiteX182" fmla="*/ 3670 w 9920"/>
                <a:gd name="connsiteY182" fmla="*/ 5282 h 10000"/>
                <a:gd name="connsiteX183" fmla="*/ 3688 w 9920"/>
                <a:gd name="connsiteY183" fmla="*/ 5346 h 10000"/>
                <a:gd name="connsiteX184" fmla="*/ 3706 w 9920"/>
                <a:gd name="connsiteY184" fmla="*/ 5038 h 10000"/>
                <a:gd name="connsiteX185" fmla="*/ 3724 w 9920"/>
                <a:gd name="connsiteY185" fmla="*/ 4872 h 10000"/>
                <a:gd name="connsiteX186" fmla="*/ 3753 w 9920"/>
                <a:gd name="connsiteY186" fmla="*/ 4718 h 10000"/>
                <a:gd name="connsiteX187" fmla="*/ 3771 w 9920"/>
                <a:gd name="connsiteY187" fmla="*/ 4936 h 10000"/>
                <a:gd name="connsiteX188" fmla="*/ 3789 w 9920"/>
                <a:gd name="connsiteY188" fmla="*/ 5103 h 10000"/>
                <a:gd name="connsiteX189" fmla="*/ 3807 w 9920"/>
                <a:gd name="connsiteY189" fmla="*/ 5474 h 10000"/>
                <a:gd name="connsiteX190" fmla="*/ 3834 w 9920"/>
                <a:gd name="connsiteY190" fmla="*/ 5410 h 10000"/>
                <a:gd name="connsiteX191" fmla="*/ 3852 w 9920"/>
                <a:gd name="connsiteY191" fmla="*/ 5218 h 10000"/>
                <a:gd name="connsiteX192" fmla="*/ 3870 w 9920"/>
                <a:gd name="connsiteY192" fmla="*/ 5000 h 10000"/>
                <a:gd name="connsiteX193" fmla="*/ 3888 w 9920"/>
                <a:gd name="connsiteY193" fmla="*/ 4872 h 10000"/>
                <a:gd name="connsiteX194" fmla="*/ 3906 w 9920"/>
                <a:gd name="connsiteY194" fmla="*/ 4744 h 10000"/>
                <a:gd name="connsiteX195" fmla="*/ 3931 w 9920"/>
                <a:gd name="connsiteY195" fmla="*/ 4808 h 10000"/>
                <a:gd name="connsiteX196" fmla="*/ 3949 w 9920"/>
                <a:gd name="connsiteY196" fmla="*/ 4782 h 10000"/>
                <a:gd name="connsiteX197" fmla="*/ 3967 w 9920"/>
                <a:gd name="connsiteY197" fmla="*/ 4590 h 10000"/>
                <a:gd name="connsiteX198" fmla="*/ 3985 w 9920"/>
                <a:gd name="connsiteY198" fmla="*/ 4654 h 10000"/>
                <a:gd name="connsiteX199" fmla="*/ 4014 w 9920"/>
                <a:gd name="connsiteY199" fmla="*/ 4782 h 10000"/>
                <a:gd name="connsiteX200" fmla="*/ 4032 w 9920"/>
                <a:gd name="connsiteY200" fmla="*/ 4872 h 10000"/>
                <a:gd name="connsiteX201" fmla="*/ 4050 w 9920"/>
                <a:gd name="connsiteY201" fmla="*/ 4179 h 10000"/>
                <a:gd name="connsiteX202" fmla="*/ 4075 w 9920"/>
                <a:gd name="connsiteY202" fmla="*/ 2423 h 10000"/>
                <a:gd name="connsiteX203" fmla="*/ 4093 w 9920"/>
                <a:gd name="connsiteY203" fmla="*/ 923 h 10000"/>
                <a:gd name="connsiteX204" fmla="*/ 4111 w 9920"/>
                <a:gd name="connsiteY204" fmla="*/ 0 h 10000"/>
                <a:gd name="connsiteX205" fmla="*/ 4129 w 9920"/>
                <a:gd name="connsiteY205" fmla="*/ 1051 h 10000"/>
                <a:gd name="connsiteX206" fmla="*/ 4147 w 9920"/>
                <a:gd name="connsiteY206" fmla="*/ 4487 h 10000"/>
                <a:gd name="connsiteX207" fmla="*/ 4165 w 9920"/>
                <a:gd name="connsiteY207" fmla="*/ 7705 h 10000"/>
                <a:gd name="connsiteX208" fmla="*/ 4193 w 9920"/>
                <a:gd name="connsiteY208" fmla="*/ 9397 h 10000"/>
                <a:gd name="connsiteX209" fmla="*/ 4211 w 9920"/>
                <a:gd name="connsiteY209" fmla="*/ 9397 h 10000"/>
                <a:gd name="connsiteX210" fmla="*/ 4230 w 9920"/>
                <a:gd name="connsiteY210" fmla="*/ 8436 h 10000"/>
                <a:gd name="connsiteX211" fmla="*/ 4259 w 9920"/>
                <a:gd name="connsiteY211" fmla="*/ 7679 h 10000"/>
                <a:gd name="connsiteX212" fmla="*/ 4277 w 9920"/>
                <a:gd name="connsiteY212" fmla="*/ 7231 h 10000"/>
                <a:gd name="connsiteX213" fmla="*/ 4295 w 9920"/>
                <a:gd name="connsiteY213" fmla="*/ 6436 h 10000"/>
                <a:gd name="connsiteX214" fmla="*/ 4313 w 9920"/>
                <a:gd name="connsiteY214" fmla="*/ 5538 h 10000"/>
                <a:gd name="connsiteX215" fmla="*/ 4331 w 9920"/>
                <a:gd name="connsiteY215" fmla="*/ 4872 h 10000"/>
                <a:gd name="connsiteX216" fmla="*/ 4356 w 9920"/>
                <a:gd name="connsiteY216" fmla="*/ 4423 h 10000"/>
                <a:gd name="connsiteX217" fmla="*/ 4374 w 9920"/>
                <a:gd name="connsiteY217" fmla="*/ 4462 h 10000"/>
                <a:gd name="connsiteX218" fmla="*/ 4392 w 9920"/>
                <a:gd name="connsiteY218" fmla="*/ 3885 h 10000"/>
                <a:gd name="connsiteX219" fmla="*/ 4410 w 9920"/>
                <a:gd name="connsiteY219" fmla="*/ 2744 h 10000"/>
                <a:gd name="connsiteX220" fmla="*/ 4428 w 9920"/>
                <a:gd name="connsiteY220" fmla="*/ 1949 h 10000"/>
                <a:gd name="connsiteX221" fmla="*/ 4453 w 9920"/>
                <a:gd name="connsiteY221" fmla="*/ 2897 h 10000"/>
                <a:gd name="connsiteX222" fmla="*/ 4471 w 9920"/>
                <a:gd name="connsiteY222" fmla="*/ 5833 h 10000"/>
                <a:gd name="connsiteX223" fmla="*/ 4500 w 9920"/>
                <a:gd name="connsiteY223" fmla="*/ 8000 h 10000"/>
                <a:gd name="connsiteX224" fmla="*/ 4518 w 9920"/>
                <a:gd name="connsiteY224" fmla="*/ 8090 h 10000"/>
                <a:gd name="connsiteX225" fmla="*/ 4536 w 9920"/>
                <a:gd name="connsiteY225" fmla="*/ 7103 h 10000"/>
                <a:gd name="connsiteX226" fmla="*/ 4554 w 9920"/>
                <a:gd name="connsiteY226" fmla="*/ 6205 h 10000"/>
                <a:gd name="connsiteX227" fmla="*/ 4572 w 9920"/>
                <a:gd name="connsiteY227" fmla="*/ 5641 h 10000"/>
                <a:gd name="connsiteX228" fmla="*/ 4590 w 9920"/>
                <a:gd name="connsiteY228" fmla="*/ 5321 h 10000"/>
                <a:gd name="connsiteX229" fmla="*/ 4617 w 9920"/>
                <a:gd name="connsiteY229" fmla="*/ 5154 h 10000"/>
                <a:gd name="connsiteX230" fmla="*/ 4635 w 9920"/>
                <a:gd name="connsiteY230" fmla="*/ 4872 h 10000"/>
                <a:gd name="connsiteX231" fmla="*/ 4653 w 9920"/>
                <a:gd name="connsiteY231" fmla="*/ 4526 h 10000"/>
                <a:gd name="connsiteX232" fmla="*/ 4682 w 9920"/>
                <a:gd name="connsiteY232" fmla="*/ 4333 h 10000"/>
                <a:gd name="connsiteX233" fmla="*/ 4700 w 9920"/>
                <a:gd name="connsiteY233" fmla="*/ 4115 h 10000"/>
                <a:gd name="connsiteX234" fmla="*/ 4714 w 9920"/>
                <a:gd name="connsiteY234" fmla="*/ 3859 h 10000"/>
                <a:gd name="connsiteX235" fmla="*/ 4734 w 9920"/>
                <a:gd name="connsiteY235" fmla="*/ 3692 h 10000"/>
                <a:gd name="connsiteX236" fmla="*/ 4752 w 9920"/>
                <a:gd name="connsiteY236" fmla="*/ 3603 h 10000"/>
                <a:gd name="connsiteX237" fmla="*/ 4781 w 9920"/>
                <a:gd name="connsiteY237" fmla="*/ 3821 h 10000"/>
                <a:gd name="connsiteX238" fmla="*/ 4799 w 9920"/>
                <a:gd name="connsiteY238" fmla="*/ 4590 h 10000"/>
                <a:gd name="connsiteX239" fmla="*/ 4817 w 9920"/>
                <a:gd name="connsiteY239" fmla="*/ 5103 h 10000"/>
                <a:gd name="connsiteX240" fmla="*/ 4835 w 9920"/>
                <a:gd name="connsiteY240" fmla="*/ 5346 h 10000"/>
                <a:gd name="connsiteX241" fmla="*/ 4860 w 9920"/>
                <a:gd name="connsiteY241" fmla="*/ 5474 h 10000"/>
                <a:gd name="connsiteX242" fmla="*/ 4878 w 9920"/>
                <a:gd name="connsiteY242" fmla="*/ 5538 h 10000"/>
                <a:gd name="connsiteX243" fmla="*/ 4897 w 9920"/>
                <a:gd name="connsiteY243" fmla="*/ 5513 h 10000"/>
                <a:gd name="connsiteX244" fmla="*/ 4915 w 9920"/>
                <a:gd name="connsiteY244" fmla="*/ 5218 h 10000"/>
                <a:gd name="connsiteX245" fmla="*/ 4943 w 9920"/>
                <a:gd name="connsiteY245" fmla="*/ 4744 h 10000"/>
                <a:gd name="connsiteX246" fmla="*/ 4961 w 9920"/>
                <a:gd name="connsiteY246" fmla="*/ 4397 h 10000"/>
                <a:gd name="connsiteX247" fmla="*/ 4979 w 9920"/>
                <a:gd name="connsiteY247" fmla="*/ 3821 h 10000"/>
                <a:gd name="connsiteX248" fmla="*/ 4994 w 9920"/>
                <a:gd name="connsiteY248" fmla="*/ 3372 h 10000"/>
                <a:gd name="connsiteX249" fmla="*/ 5012 w 9920"/>
                <a:gd name="connsiteY249" fmla="*/ 3372 h 10000"/>
                <a:gd name="connsiteX250" fmla="*/ 5031 w 9920"/>
                <a:gd name="connsiteY250" fmla="*/ 3795 h 10000"/>
                <a:gd name="connsiteX251" fmla="*/ 5060 w 9920"/>
                <a:gd name="connsiteY251" fmla="*/ 5192 h 10000"/>
                <a:gd name="connsiteX252" fmla="*/ 5085 w 9920"/>
                <a:gd name="connsiteY252" fmla="*/ 6436 h 10000"/>
                <a:gd name="connsiteX253" fmla="*/ 5103 w 9920"/>
                <a:gd name="connsiteY253" fmla="*/ 7321 h 10000"/>
                <a:gd name="connsiteX254" fmla="*/ 5121 w 9920"/>
                <a:gd name="connsiteY254" fmla="*/ 7359 h 10000"/>
                <a:gd name="connsiteX255" fmla="*/ 5139 w 9920"/>
                <a:gd name="connsiteY255" fmla="*/ 6846 h 10000"/>
                <a:gd name="connsiteX256" fmla="*/ 5157 w 9920"/>
                <a:gd name="connsiteY256" fmla="*/ 6179 h 10000"/>
                <a:gd name="connsiteX257" fmla="*/ 5175 w 9920"/>
                <a:gd name="connsiteY257" fmla="*/ 5897 h 10000"/>
                <a:gd name="connsiteX258" fmla="*/ 5193 w 9920"/>
                <a:gd name="connsiteY258" fmla="*/ 5538 h 10000"/>
                <a:gd name="connsiteX259" fmla="*/ 5222 w 9920"/>
                <a:gd name="connsiteY259" fmla="*/ 4590 h 10000"/>
                <a:gd name="connsiteX260" fmla="*/ 5240 w 9920"/>
                <a:gd name="connsiteY260" fmla="*/ 3064 h 10000"/>
                <a:gd name="connsiteX261" fmla="*/ 5258 w 9920"/>
                <a:gd name="connsiteY261" fmla="*/ 2615 h 10000"/>
                <a:gd name="connsiteX262" fmla="*/ 5285 w 9920"/>
                <a:gd name="connsiteY262" fmla="*/ 3474 h 10000"/>
                <a:gd name="connsiteX263" fmla="*/ 5304 w 9920"/>
                <a:gd name="connsiteY263" fmla="*/ 4359 h 10000"/>
                <a:gd name="connsiteX264" fmla="*/ 5322 w 9920"/>
                <a:gd name="connsiteY264" fmla="*/ 5321 h 10000"/>
                <a:gd name="connsiteX265" fmla="*/ 5340 w 9920"/>
                <a:gd name="connsiteY265" fmla="*/ 7013 h 10000"/>
                <a:gd name="connsiteX266" fmla="*/ 5365 w 9920"/>
                <a:gd name="connsiteY266" fmla="*/ 8179 h 10000"/>
                <a:gd name="connsiteX267" fmla="*/ 5383 w 9920"/>
                <a:gd name="connsiteY267" fmla="*/ 8115 h 10000"/>
                <a:gd name="connsiteX268" fmla="*/ 5401 w 9920"/>
                <a:gd name="connsiteY268" fmla="*/ 7256 h 10000"/>
                <a:gd name="connsiteX269" fmla="*/ 5419 w 9920"/>
                <a:gd name="connsiteY269" fmla="*/ 6269 h 10000"/>
                <a:gd name="connsiteX270" fmla="*/ 5438 w 9920"/>
                <a:gd name="connsiteY270" fmla="*/ 5410 h 10000"/>
                <a:gd name="connsiteX271" fmla="*/ 5456 w 9920"/>
                <a:gd name="connsiteY271" fmla="*/ 4974 h 10000"/>
                <a:gd name="connsiteX272" fmla="*/ 5485 w 9920"/>
                <a:gd name="connsiteY272" fmla="*/ 4551 h 10000"/>
                <a:gd name="connsiteX273" fmla="*/ 5503 w 9920"/>
                <a:gd name="connsiteY273" fmla="*/ 4231 h 10000"/>
                <a:gd name="connsiteX274" fmla="*/ 5521 w 9920"/>
                <a:gd name="connsiteY274" fmla="*/ 3885 h 10000"/>
                <a:gd name="connsiteX275" fmla="*/ 5546 w 9920"/>
                <a:gd name="connsiteY275" fmla="*/ 3667 h 10000"/>
                <a:gd name="connsiteX276" fmla="*/ 5564 w 9920"/>
                <a:gd name="connsiteY276" fmla="*/ 3218 h 10000"/>
                <a:gd name="connsiteX277" fmla="*/ 5582 w 9920"/>
                <a:gd name="connsiteY277" fmla="*/ 3192 h 10000"/>
                <a:gd name="connsiteX278" fmla="*/ 5600 w 9920"/>
                <a:gd name="connsiteY278" fmla="*/ 3731 h 10000"/>
                <a:gd name="connsiteX279" fmla="*/ 5626 w 9920"/>
                <a:gd name="connsiteY279" fmla="*/ 4615 h 10000"/>
                <a:gd name="connsiteX280" fmla="*/ 5644 w 9920"/>
                <a:gd name="connsiteY280" fmla="*/ 5321 h 10000"/>
                <a:gd name="connsiteX281" fmla="*/ 5662 w 9920"/>
                <a:gd name="connsiteY281" fmla="*/ 5731 h 10000"/>
                <a:gd name="connsiteX282" fmla="*/ 5691 w 9920"/>
                <a:gd name="connsiteY282" fmla="*/ 6090 h 10000"/>
                <a:gd name="connsiteX283" fmla="*/ 5709 w 9920"/>
                <a:gd name="connsiteY283" fmla="*/ 6026 h 10000"/>
                <a:gd name="connsiteX284" fmla="*/ 5727 w 9920"/>
                <a:gd name="connsiteY284" fmla="*/ 5321 h 10000"/>
                <a:gd name="connsiteX285" fmla="*/ 5745 w 9920"/>
                <a:gd name="connsiteY285" fmla="*/ 4397 h 10000"/>
                <a:gd name="connsiteX286" fmla="*/ 5763 w 9920"/>
                <a:gd name="connsiteY286" fmla="*/ 4077 h 10000"/>
                <a:gd name="connsiteX287" fmla="*/ 5781 w 9920"/>
                <a:gd name="connsiteY287" fmla="*/ 4051 h 10000"/>
                <a:gd name="connsiteX288" fmla="*/ 5806 w 9920"/>
                <a:gd name="connsiteY288" fmla="*/ 4974 h 10000"/>
                <a:gd name="connsiteX289" fmla="*/ 5825 w 9920"/>
                <a:gd name="connsiteY289" fmla="*/ 5897 h 10000"/>
                <a:gd name="connsiteX290" fmla="*/ 5845 w 9920"/>
                <a:gd name="connsiteY290" fmla="*/ 5795 h 10000"/>
                <a:gd name="connsiteX291" fmla="*/ 5863 w 9920"/>
                <a:gd name="connsiteY291" fmla="*/ 5321 h 10000"/>
                <a:gd name="connsiteX292" fmla="*/ 5888 w 9920"/>
                <a:gd name="connsiteY292" fmla="*/ 5064 h 10000"/>
                <a:gd name="connsiteX293" fmla="*/ 5906 w 9920"/>
                <a:gd name="connsiteY293" fmla="*/ 5321 h 10000"/>
                <a:gd name="connsiteX294" fmla="*/ 5924 w 9920"/>
                <a:gd name="connsiteY294" fmla="*/ 5154 h 10000"/>
                <a:gd name="connsiteX295" fmla="*/ 5942 w 9920"/>
                <a:gd name="connsiteY295" fmla="*/ 4936 h 10000"/>
                <a:gd name="connsiteX296" fmla="*/ 5971 w 9920"/>
                <a:gd name="connsiteY296" fmla="*/ 4462 h 10000"/>
                <a:gd name="connsiteX297" fmla="*/ 6105 w 9920"/>
                <a:gd name="connsiteY297" fmla="*/ 4846 h 10000"/>
                <a:gd name="connsiteX298" fmla="*/ 6130 w 9920"/>
                <a:gd name="connsiteY298" fmla="*/ 4487 h 10000"/>
                <a:gd name="connsiteX299" fmla="*/ 6232 w 9920"/>
                <a:gd name="connsiteY299" fmla="*/ 4013 h 10000"/>
                <a:gd name="connsiteX300" fmla="*/ 6250 w 9920"/>
                <a:gd name="connsiteY300" fmla="*/ 3064 h 10000"/>
                <a:gd name="connsiteX301" fmla="*/ 6311 w 9920"/>
                <a:gd name="connsiteY301" fmla="*/ 5923 h 10000"/>
                <a:gd name="connsiteX302" fmla="*/ 6329 w 9920"/>
                <a:gd name="connsiteY302" fmla="*/ 7321 h 10000"/>
                <a:gd name="connsiteX303" fmla="*/ 6348 w 9920"/>
                <a:gd name="connsiteY303" fmla="*/ 7641 h 10000"/>
                <a:gd name="connsiteX304" fmla="*/ 6366 w 9920"/>
                <a:gd name="connsiteY304" fmla="*/ 7359 h 10000"/>
                <a:gd name="connsiteX305" fmla="*/ 6384 w 9920"/>
                <a:gd name="connsiteY305" fmla="*/ 5833 h 10000"/>
                <a:gd name="connsiteX306" fmla="*/ 6494 w 9920"/>
                <a:gd name="connsiteY306" fmla="*/ 6436 h 10000"/>
                <a:gd name="connsiteX307" fmla="*/ 6512 w 9920"/>
                <a:gd name="connsiteY307" fmla="*/ 8628 h 10000"/>
                <a:gd name="connsiteX308" fmla="*/ 6530 w 9920"/>
                <a:gd name="connsiteY308" fmla="*/ 9077 h 10000"/>
                <a:gd name="connsiteX309" fmla="*/ 6555 w 9920"/>
                <a:gd name="connsiteY309" fmla="*/ 8603 h 10000"/>
                <a:gd name="connsiteX310" fmla="*/ 6573 w 9920"/>
                <a:gd name="connsiteY310" fmla="*/ 7679 h 10000"/>
                <a:gd name="connsiteX311" fmla="*/ 6591 w 9920"/>
                <a:gd name="connsiteY311" fmla="*/ 6846 h 10000"/>
                <a:gd name="connsiteX312" fmla="*/ 6609 w 9920"/>
                <a:gd name="connsiteY312" fmla="*/ 6090 h 10000"/>
                <a:gd name="connsiteX313" fmla="*/ 6628 w 9920"/>
                <a:gd name="connsiteY313" fmla="*/ 5128 h 10000"/>
                <a:gd name="connsiteX314" fmla="*/ 6646 w 9920"/>
                <a:gd name="connsiteY314" fmla="*/ 4013 h 10000"/>
                <a:gd name="connsiteX315" fmla="*/ 6998 w 9920"/>
                <a:gd name="connsiteY315" fmla="*/ 5513 h 10000"/>
                <a:gd name="connsiteX316" fmla="*/ 7016 w 9920"/>
                <a:gd name="connsiteY316" fmla="*/ 6051 h 10000"/>
                <a:gd name="connsiteX317" fmla="*/ 7035 w 9920"/>
                <a:gd name="connsiteY317" fmla="*/ 5897 h 10000"/>
                <a:gd name="connsiteX318" fmla="*/ 7053 w 9920"/>
                <a:gd name="connsiteY318" fmla="*/ 5577 h 10000"/>
                <a:gd name="connsiteX319" fmla="*/ 7071 w 9920"/>
                <a:gd name="connsiteY319" fmla="*/ 5321 h 10000"/>
                <a:gd name="connsiteX320" fmla="*/ 7097 w 9920"/>
                <a:gd name="connsiteY320" fmla="*/ 4936 h 10000"/>
                <a:gd name="connsiteX321" fmla="*/ 7115 w 9920"/>
                <a:gd name="connsiteY321" fmla="*/ 4654 h 10000"/>
                <a:gd name="connsiteX322" fmla="*/ 7133 w 9920"/>
                <a:gd name="connsiteY322" fmla="*/ 4526 h 10000"/>
                <a:gd name="connsiteX323" fmla="*/ 7162 w 9920"/>
                <a:gd name="connsiteY323" fmla="*/ 4487 h 10000"/>
                <a:gd name="connsiteX324" fmla="*/ 7180 w 9920"/>
                <a:gd name="connsiteY324" fmla="*/ 4590 h 10000"/>
                <a:gd name="connsiteX325" fmla="*/ 7198 w 9920"/>
                <a:gd name="connsiteY325" fmla="*/ 5218 h 10000"/>
                <a:gd name="connsiteX326" fmla="*/ 7212 w 9920"/>
                <a:gd name="connsiteY326" fmla="*/ 5218 h 10000"/>
                <a:gd name="connsiteX327" fmla="*/ 7230 w 9920"/>
                <a:gd name="connsiteY327" fmla="*/ 4654 h 10000"/>
                <a:gd name="connsiteX328" fmla="*/ 7259 w 9920"/>
                <a:gd name="connsiteY328" fmla="*/ 4423 h 10000"/>
                <a:gd name="connsiteX329" fmla="*/ 7277 w 9920"/>
                <a:gd name="connsiteY329" fmla="*/ 4654 h 10000"/>
                <a:gd name="connsiteX330" fmla="*/ 7295 w 9920"/>
                <a:gd name="connsiteY330" fmla="*/ 5154 h 10000"/>
                <a:gd name="connsiteX331" fmla="*/ 7320 w 9920"/>
                <a:gd name="connsiteY331" fmla="*/ 5731 h 10000"/>
                <a:gd name="connsiteX332" fmla="*/ 7338 w 9920"/>
                <a:gd name="connsiteY332" fmla="*/ 6051 h 10000"/>
                <a:gd name="connsiteX333" fmla="*/ 7356 w 9920"/>
                <a:gd name="connsiteY333" fmla="*/ 5962 h 10000"/>
                <a:gd name="connsiteX334" fmla="*/ 7374 w 9920"/>
                <a:gd name="connsiteY334" fmla="*/ 5897 h 10000"/>
                <a:gd name="connsiteX335" fmla="*/ 7392 w 9920"/>
                <a:gd name="connsiteY335" fmla="*/ 5321 h 10000"/>
                <a:gd name="connsiteX336" fmla="*/ 7411 w 9920"/>
                <a:gd name="connsiteY336" fmla="*/ 4679 h 10000"/>
                <a:gd name="connsiteX337" fmla="*/ 7440 w 9920"/>
                <a:gd name="connsiteY337" fmla="*/ 4115 h 10000"/>
                <a:gd name="connsiteX338" fmla="*/ 7458 w 9920"/>
                <a:gd name="connsiteY338" fmla="*/ 3474 h 10000"/>
                <a:gd name="connsiteX339" fmla="*/ 7476 w 9920"/>
                <a:gd name="connsiteY339" fmla="*/ 3410 h 10000"/>
                <a:gd name="connsiteX340" fmla="*/ 7491 w 9920"/>
                <a:gd name="connsiteY340" fmla="*/ 4808 h 10000"/>
                <a:gd name="connsiteX341" fmla="*/ 7522 w 9920"/>
                <a:gd name="connsiteY341" fmla="*/ 6090 h 10000"/>
                <a:gd name="connsiteX342" fmla="*/ 7540 w 9920"/>
                <a:gd name="connsiteY342" fmla="*/ 5833 h 10000"/>
                <a:gd name="connsiteX343" fmla="*/ 7558 w 9920"/>
                <a:gd name="connsiteY343" fmla="*/ 4359 h 10000"/>
                <a:gd name="connsiteX344" fmla="*/ 7583 w 9920"/>
                <a:gd name="connsiteY344" fmla="*/ 2705 h 10000"/>
                <a:gd name="connsiteX345" fmla="*/ 7601 w 9920"/>
                <a:gd name="connsiteY345" fmla="*/ 1974 h 10000"/>
                <a:gd name="connsiteX346" fmla="*/ 7619 w 9920"/>
                <a:gd name="connsiteY346" fmla="*/ 4013 h 10000"/>
                <a:gd name="connsiteX347" fmla="*/ 7637 w 9920"/>
                <a:gd name="connsiteY347" fmla="*/ 6372 h 10000"/>
                <a:gd name="connsiteX348" fmla="*/ 7655 w 9920"/>
                <a:gd name="connsiteY348" fmla="*/ 7808 h 10000"/>
                <a:gd name="connsiteX349" fmla="*/ 7673 w 9920"/>
                <a:gd name="connsiteY349" fmla="*/ 7577 h 10000"/>
                <a:gd name="connsiteX350" fmla="*/ 7702 w 9920"/>
                <a:gd name="connsiteY350" fmla="*/ 7295 h 10000"/>
                <a:gd name="connsiteX351" fmla="*/ 7720 w 9920"/>
                <a:gd name="connsiteY351" fmla="*/ 7321 h 10000"/>
                <a:gd name="connsiteX352" fmla="*/ 7738 w 9920"/>
                <a:gd name="connsiteY352" fmla="*/ 7551 h 10000"/>
                <a:gd name="connsiteX353" fmla="*/ 7763 w 9920"/>
                <a:gd name="connsiteY353" fmla="*/ 7679 h 10000"/>
                <a:gd name="connsiteX354" fmla="*/ 7781 w 9920"/>
                <a:gd name="connsiteY354" fmla="*/ 7231 h 10000"/>
                <a:gd name="connsiteX355" fmla="*/ 7800 w 9920"/>
                <a:gd name="connsiteY355" fmla="*/ 6526 h 10000"/>
                <a:gd name="connsiteX356" fmla="*/ 7818 w 9920"/>
                <a:gd name="connsiteY356" fmla="*/ 5859 h 10000"/>
                <a:gd name="connsiteX357" fmla="*/ 7844 w 9920"/>
                <a:gd name="connsiteY357" fmla="*/ 5154 h 10000"/>
                <a:gd name="connsiteX358" fmla="*/ 7862 w 9920"/>
                <a:gd name="connsiteY358" fmla="*/ 4615 h 10000"/>
                <a:gd name="connsiteX359" fmla="*/ 7880 w 9920"/>
                <a:gd name="connsiteY359" fmla="*/ 3949 h 10000"/>
                <a:gd name="connsiteX360" fmla="*/ 7898 w 9920"/>
                <a:gd name="connsiteY360" fmla="*/ 3474 h 10000"/>
                <a:gd name="connsiteX361" fmla="*/ 7916 w 9920"/>
                <a:gd name="connsiteY361" fmla="*/ 2936 h 10000"/>
                <a:gd name="connsiteX362" fmla="*/ 7945 w 9920"/>
                <a:gd name="connsiteY362" fmla="*/ 2808 h 10000"/>
                <a:gd name="connsiteX363" fmla="*/ 7963 w 9920"/>
                <a:gd name="connsiteY363" fmla="*/ 3474 h 10000"/>
                <a:gd name="connsiteX364" fmla="*/ 7981 w 9920"/>
                <a:gd name="connsiteY364" fmla="*/ 4462 h 10000"/>
                <a:gd name="connsiteX365" fmla="*/ 7999 w 9920"/>
                <a:gd name="connsiteY365" fmla="*/ 4590 h 10000"/>
                <a:gd name="connsiteX366" fmla="*/ 8024 w 9920"/>
                <a:gd name="connsiteY366" fmla="*/ 4333 h 10000"/>
                <a:gd name="connsiteX367" fmla="*/ 8042 w 9920"/>
                <a:gd name="connsiteY367" fmla="*/ 4295 h 10000"/>
                <a:gd name="connsiteX368" fmla="*/ 8061 w 9920"/>
                <a:gd name="connsiteY368" fmla="*/ 4205 h 10000"/>
                <a:gd name="connsiteX369" fmla="*/ 8080 w 9920"/>
                <a:gd name="connsiteY369" fmla="*/ 3949 h 10000"/>
                <a:gd name="connsiteX370" fmla="*/ 8098 w 9920"/>
                <a:gd name="connsiteY370" fmla="*/ 4654 h 10000"/>
                <a:gd name="connsiteX371" fmla="*/ 8124 w 9920"/>
                <a:gd name="connsiteY371" fmla="*/ 5282 h 10000"/>
                <a:gd name="connsiteX372" fmla="*/ 8142 w 9920"/>
                <a:gd name="connsiteY372" fmla="*/ 6051 h 10000"/>
                <a:gd name="connsiteX373" fmla="*/ 8170 w 9920"/>
                <a:gd name="connsiteY373" fmla="*/ 6718 h 10000"/>
                <a:gd name="connsiteX374" fmla="*/ 8189 w 9920"/>
                <a:gd name="connsiteY374" fmla="*/ 6821 h 10000"/>
                <a:gd name="connsiteX375" fmla="*/ 8207 w 9920"/>
                <a:gd name="connsiteY375" fmla="*/ 6462 h 10000"/>
                <a:gd name="connsiteX376" fmla="*/ 8225 w 9920"/>
                <a:gd name="connsiteY376" fmla="*/ 5321 h 10000"/>
                <a:gd name="connsiteX377" fmla="*/ 8244 w 9920"/>
                <a:gd name="connsiteY377" fmla="*/ 2769 h 10000"/>
                <a:gd name="connsiteX378" fmla="*/ 8262 w 9920"/>
                <a:gd name="connsiteY378" fmla="*/ 1244 h 10000"/>
                <a:gd name="connsiteX379" fmla="*/ 8280 w 9920"/>
                <a:gd name="connsiteY379" fmla="*/ 962 h 10000"/>
                <a:gd name="connsiteX380" fmla="*/ 8305 w 9920"/>
                <a:gd name="connsiteY380" fmla="*/ 3603 h 10000"/>
                <a:gd name="connsiteX381" fmla="*/ 8323 w 9920"/>
                <a:gd name="connsiteY381" fmla="*/ 6846 h 10000"/>
                <a:gd name="connsiteX382" fmla="*/ 8348 w 9920"/>
                <a:gd name="connsiteY382" fmla="*/ 8282 h 10000"/>
                <a:gd name="connsiteX383" fmla="*/ 8366 w 9920"/>
                <a:gd name="connsiteY383" fmla="*/ 8218 h 10000"/>
                <a:gd name="connsiteX384" fmla="*/ 8384 w 9920"/>
                <a:gd name="connsiteY384" fmla="*/ 7679 h 10000"/>
                <a:gd name="connsiteX385" fmla="*/ 8402 w 9920"/>
                <a:gd name="connsiteY385" fmla="*/ 7038 h 10000"/>
                <a:gd name="connsiteX386" fmla="*/ 8420 w 9920"/>
                <a:gd name="connsiteY386" fmla="*/ 6436 h 10000"/>
                <a:gd name="connsiteX387" fmla="*/ 8449 w 9920"/>
                <a:gd name="connsiteY387" fmla="*/ 6115 h 10000"/>
                <a:gd name="connsiteX388" fmla="*/ 8467 w 9920"/>
                <a:gd name="connsiteY388" fmla="*/ 5833 h 10000"/>
                <a:gd name="connsiteX389" fmla="*/ 8485 w 9920"/>
                <a:gd name="connsiteY389" fmla="*/ 5449 h 10000"/>
                <a:gd name="connsiteX390" fmla="*/ 8503 w 9920"/>
                <a:gd name="connsiteY390" fmla="*/ 4872 h 10000"/>
                <a:gd name="connsiteX391" fmla="*/ 8521 w 9920"/>
                <a:gd name="connsiteY391" fmla="*/ 4333 h 10000"/>
                <a:gd name="connsiteX392" fmla="*/ 8547 w 9920"/>
                <a:gd name="connsiteY392" fmla="*/ 3795 h 10000"/>
                <a:gd name="connsiteX393" fmla="*/ 8565 w 9920"/>
                <a:gd name="connsiteY393" fmla="*/ 3538 h 10000"/>
                <a:gd name="connsiteX394" fmla="*/ 8583 w 9920"/>
                <a:gd name="connsiteY394" fmla="*/ 3244 h 10000"/>
                <a:gd name="connsiteX395" fmla="*/ 8608 w 9920"/>
                <a:gd name="connsiteY395" fmla="*/ 3372 h 10000"/>
                <a:gd name="connsiteX396" fmla="*/ 8628 w 9920"/>
                <a:gd name="connsiteY396" fmla="*/ 3244 h 10000"/>
                <a:gd name="connsiteX397" fmla="*/ 8647 w 9920"/>
                <a:gd name="connsiteY397" fmla="*/ 2513 h 10000"/>
                <a:gd name="connsiteX398" fmla="*/ 8665 w 9920"/>
                <a:gd name="connsiteY398" fmla="*/ 2897 h 10000"/>
                <a:gd name="connsiteX399" fmla="*/ 8683 w 9920"/>
                <a:gd name="connsiteY399" fmla="*/ 5128 h 10000"/>
                <a:gd name="connsiteX400" fmla="*/ 8712 w 9920"/>
                <a:gd name="connsiteY400" fmla="*/ 6846 h 10000"/>
                <a:gd name="connsiteX401" fmla="*/ 8730 w 9920"/>
                <a:gd name="connsiteY401" fmla="*/ 7038 h 10000"/>
                <a:gd name="connsiteX402" fmla="*/ 8748 w 9920"/>
                <a:gd name="connsiteY402" fmla="*/ 6821 h 10000"/>
                <a:gd name="connsiteX403" fmla="*/ 8773 w 9920"/>
                <a:gd name="connsiteY403" fmla="*/ 6051 h 10000"/>
                <a:gd name="connsiteX404" fmla="*/ 8791 w 9920"/>
                <a:gd name="connsiteY404" fmla="*/ 4974 h 10000"/>
                <a:gd name="connsiteX405" fmla="*/ 8809 w 9920"/>
                <a:gd name="connsiteY405" fmla="*/ 3885 h 10000"/>
                <a:gd name="connsiteX406" fmla="*/ 8827 w 9920"/>
                <a:gd name="connsiteY406" fmla="*/ 3795 h 10000"/>
                <a:gd name="connsiteX407" fmla="*/ 8845 w 9920"/>
                <a:gd name="connsiteY407" fmla="*/ 4910 h 10000"/>
                <a:gd name="connsiteX408" fmla="*/ 8864 w 9920"/>
                <a:gd name="connsiteY408" fmla="*/ 6590 h 10000"/>
                <a:gd name="connsiteX409" fmla="*/ 8889 w 9920"/>
                <a:gd name="connsiteY409" fmla="*/ 7705 h 10000"/>
                <a:gd name="connsiteX410" fmla="*/ 8907 w 9920"/>
                <a:gd name="connsiteY410" fmla="*/ 7641 h 10000"/>
                <a:gd name="connsiteX411" fmla="*/ 8925 w 9920"/>
                <a:gd name="connsiteY411" fmla="*/ 6974 h 10000"/>
                <a:gd name="connsiteX412" fmla="*/ 8943 w 9920"/>
                <a:gd name="connsiteY412" fmla="*/ 6244 h 10000"/>
                <a:gd name="connsiteX413" fmla="*/ 8972 w 9920"/>
                <a:gd name="connsiteY413" fmla="*/ 5667 h 10000"/>
                <a:gd name="connsiteX414" fmla="*/ 8990 w 9920"/>
                <a:gd name="connsiteY414" fmla="*/ 5282 h 10000"/>
                <a:gd name="connsiteX415" fmla="*/ 9008 w 9920"/>
                <a:gd name="connsiteY415" fmla="*/ 4782 h 10000"/>
                <a:gd name="connsiteX416" fmla="*/ 9026 w 9920"/>
                <a:gd name="connsiteY416" fmla="*/ 3987 h 10000"/>
                <a:gd name="connsiteX417" fmla="*/ 9052 w 9920"/>
                <a:gd name="connsiteY417" fmla="*/ 3244 h 10000"/>
                <a:gd name="connsiteX418" fmla="*/ 9070 w 9920"/>
                <a:gd name="connsiteY418" fmla="*/ 2872 h 10000"/>
                <a:gd name="connsiteX419" fmla="*/ 9088 w 9920"/>
                <a:gd name="connsiteY419" fmla="*/ 2962 h 10000"/>
                <a:gd name="connsiteX420" fmla="*/ 9106 w 9920"/>
                <a:gd name="connsiteY420" fmla="*/ 3667 h 10000"/>
                <a:gd name="connsiteX421" fmla="*/ 9124 w 9920"/>
                <a:gd name="connsiteY421" fmla="*/ 5321 h 10000"/>
                <a:gd name="connsiteX422" fmla="*/ 9153 w 9920"/>
                <a:gd name="connsiteY422" fmla="*/ 6462 h 10000"/>
                <a:gd name="connsiteX423" fmla="*/ 9169 w 9920"/>
                <a:gd name="connsiteY423" fmla="*/ 6051 h 10000"/>
                <a:gd name="connsiteX424" fmla="*/ 9198 w 9920"/>
                <a:gd name="connsiteY424" fmla="*/ 5103 h 10000"/>
                <a:gd name="connsiteX425" fmla="*/ 9216 w 9920"/>
                <a:gd name="connsiteY425" fmla="*/ 4551 h 10000"/>
                <a:gd name="connsiteX426" fmla="*/ 9234 w 9920"/>
                <a:gd name="connsiteY426" fmla="*/ 4974 h 10000"/>
                <a:gd name="connsiteX427" fmla="*/ 9253 w 9920"/>
                <a:gd name="connsiteY427" fmla="*/ 5897 h 10000"/>
                <a:gd name="connsiteX428" fmla="*/ 9271 w 9920"/>
                <a:gd name="connsiteY428" fmla="*/ 6179 h 10000"/>
                <a:gd name="connsiteX429" fmla="*/ 9289 w 9920"/>
                <a:gd name="connsiteY429" fmla="*/ 5667 h 10000"/>
                <a:gd name="connsiteX430" fmla="*/ 9314 w 9920"/>
                <a:gd name="connsiteY430" fmla="*/ 5154 h 10000"/>
                <a:gd name="connsiteX431" fmla="*/ 9332 w 9920"/>
                <a:gd name="connsiteY431" fmla="*/ 4910 h 10000"/>
                <a:gd name="connsiteX432" fmla="*/ 9350 w 9920"/>
                <a:gd name="connsiteY432" fmla="*/ 4718 h 10000"/>
                <a:gd name="connsiteX433" fmla="*/ 9379 w 9920"/>
                <a:gd name="connsiteY433" fmla="*/ 4462 h 10000"/>
                <a:gd name="connsiteX434" fmla="*/ 9397 w 9920"/>
                <a:gd name="connsiteY434" fmla="*/ 4179 h 10000"/>
                <a:gd name="connsiteX435" fmla="*/ 9415 w 9920"/>
                <a:gd name="connsiteY435" fmla="*/ 4115 h 10000"/>
                <a:gd name="connsiteX436" fmla="*/ 9433 w 9920"/>
                <a:gd name="connsiteY436" fmla="*/ 4141 h 10000"/>
                <a:gd name="connsiteX437" fmla="*/ 9448 w 9920"/>
                <a:gd name="connsiteY437" fmla="*/ 4462 h 10000"/>
                <a:gd name="connsiteX438" fmla="*/ 9477 w 9920"/>
                <a:gd name="connsiteY438" fmla="*/ 4782 h 10000"/>
                <a:gd name="connsiteX439" fmla="*/ 9495 w 9920"/>
                <a:gd name="connsiteY439" fmla="*/ 5410 h 10000"/>
                <a:gd name="connsiteX440" fmla="*/ 9513 w 9920"/>
                <a:gd name="connsiteY440" fmla="*/ 6090 h 10000"/>
                <a:gd name="connsiteX441" fmla="*/ 9531 w 9920"/>
                <a:gd name="connsiteY441" fmla="*/ 6308 h 10000"/>
                <a:gd name="connsiteX442" fmla="*/ 9549 w 9920"/>
                <a:gd name="connsiteY442" fmla="*/ 6026 h 10000"/>
                <a:gd name="connsiteX443" fmla="*/ 9575 w 9920"/>
                <a:gd name="connsiteY443" fmla="*/ 5321 h 10000"/>
                <a:gd name="connsiteX444" fmla="*/ 9593 w 9920"/>
                <a:gd name="connsiteY444" fmla="*/ 4936 h 10000"/>
                <a:gd name="connsiteX445" fmla="*/ 9611 w 9920"/>
                <a:gd name="connsiteY445" fmla="*/ 4782 h 10000"/>
                <a:gd name="connsiteX446" fmla="*/ 9640 w 9920"/>
                <a:gd name="connsiteY446" fmla="*/ 5000 h 10000"/>
                <a:gd name="connsiteX447" fmla="*/ 9658 w 9920"/>
                <a:gd name="connsiteY447" fmla="*/ 5218 h 10000"/>
                <a:gd name="connsiteX448" fmla="*/ 9712 w 9920"/>
                <a:gd name="connsiteY448" fmla="*/ 5128 h 10000"/>
                <a:gd name="connsiteX449" fmla="*/ 9920 w 9920"/>
                <a:gd name="connsiteY449" fmla="*/ 4654 h 10000"/>
                <a:gd name="connsiteX0" fmla="*/ 0 w 9790"/>
                <a:gd name="connsiteY0" fmla="*/ 5103 h 10000"/>
                <a:gd name="connsiteX1" fmla="*/ 18 w 9790"/>
                <a:gd name="connsiteY1" fmla="*/ 6333 h 10000"/>
                <a:gd name="connsiteX2" fmla="*/ 36 w 9790"/>
                <a:gd name="connsiteY2" fmla="*/ 6885 h 10000"/>
                <a:gd name="connsiteX3" fmla="*/ 54 w 9790"/>
                <a:gd name="connsiteY3" fmla="*/ 6397 h 10000"/>
                <a:gd name="connsiteX4" fmla="*/ 84 w 9790"/>
                <a:gd name="connsiteY4" fmla="*/ 5474 h 10000"/>
                <a:gd name="connsiteX5" fmla="*/ 102 w 9790"/>
                <a:gd name="connsiteY5" fmla="*/ 4179 h 10000"/>
                <a:gd name="connsiteX6" fmla="*/ 120 w 9790"/>
                <a:gd name="connsiteY6" fmla="*/ 3128 h 10000"/>
                <a:gd name="connsiteX7" fmla="*/ 145 w 9790"/>
                <a:gd name="connsiteY7" fmla="*/ 2897 h 10000"/>
                <a:gd name="connsiteX8" fmla="*/ 163 w 9790"/>
                <a:gd name="connsiteY8" fmla="*/ 3987 h 10000"/>
                <a:gd name="connsiteX9" fmla="*/ 181 w 9790"/>
                <a:gd name="connsiteY9" fmla="*/ 5346 h 10000"/>
                <a:gd name="connsiteX10" fmla="*/ 200 w 9790"/>
                <a:gd name="connsiteY10" fmla="*/ 6179 h 10000"/>
                <a:gd name="connsiteX11" fmla="*/ 219 w 9790"/>
                <a:gd name="connsiteY11" fmla="*/ 6333 h 10000"/>
                <a:gd name="connsiteX12" fmla="*/ 248 w 9790"/>
                <a:gd name="connsiteY12" fmla="*/ 6115 h 10000"/>
                <a:gd name="connsiteX13" fmla="*/ 263 w 9790"/>
                <a:gd name="connsiteY13" fmla="*/ 5667 h 10000"/>
                <a:gd name="connsiteX14" fmla="*/ 283 w 9790"/>
                <a:gd name="connsiteY14" fmla="*/ 5385 h 10000"/>
                <a:gd name="connsiteX15" fmla="*/ 301 w 9790"/>
                <a:gd name="connsiteY15" fmla="*/ 4872 h 10000"/>
                <a:gd name="connsiteX16" fmla="*/ 320 w 9790"/>
                <a:gd name="connsiteY16" fmla="*/ 4013 h 10000"/>
                <a:gd name="connsiteX17" fmla="*/ 349 w 9790"/>
                <a:gd name="connsiteY17" fmla="*/ 3795 h 10000"/>
                <a:gd name="connsiteX18" fmla="*/ 367 w 9790"/>
                <a:gd name="connsiteY18" fmla="*/ 3859 h 10000"/>
                <a:gd name="connsiteX19" fmla="*/ 385 w 9790"/>
                <a:gd name="connsiteY19" fmla="*/ 4115 h 10000"/>
                <a:gd name="connsiteX20" fmla="*/ 410 w 9790"/>
                <a:gd name="connsiteY20" fmla="*/ 4872 h 10000"/>
                <a:gd name="connsiteX21" fmla="*/ 428 w 9790"/>
                <a:gd name="connsiteY21" fmla="*/ 5513 h 10000"/>
                <a:gd name="connsiteX22" fmla="*/ 447 w 9790"/>
                <a:gd name="connsiteY22" fmla="*/ 5513 h 10000"/>
                <a:gd name="connsiteX23" fmla="*/ 465 w 9790"/>
                <a:gd name="connsiteY23" fmla="*/ 5641 h 10000"/>
                <a:gd name="connsiteX24" fmla="*/ 483 w 9790"/>
                <a:gd name="connsiteY24" fmla="*/ 5705 h 10000"/>
                <a:gd name="connsiteX25" fmla="*/ 501 w 9790"/>
                <a:gd name="connsiteY25" fmla="*/ 5833 h 10000"/>
                <a:gd name="connsiteX26" fmla="*/ 530 w 9790"/>
                <a:gd name="connsiteY26" fmla="*/ 5731 h 10000"/>
                <a:gd name="connsiteX27" fmla="*/ 545 w 9790"/>
                <a:gd name="connsiteY27" fmla="*/ 5321 h 10000"/>
                <a:gd name="connsiteX28" fmla="*/ 564 w 9790"/>
                <a:gd name="connsiteY28" fmla="*/ 4974 h 10000"/>
                <a:gd name="connsiteX29" fmla="*/ 592 w 9790"/>
                <a:gd name="connsiteY29" fmla="*/ 4526 h 10000"/>
                <a:gd name="connsiteX30" fmla="*/ 611 w 9790"/>
                <a:gd name="connsiteY30" fmla="*/ 4051 h 10000"/>
                <a:gd name="connsiteX31" fmla="*/ 629 w 9790"/>
                <a:gd name="connsiteY31" fmla="*/ 3372 h 10000"/>
                <a:gd name="connsiteX32" fmla="*/ 648 w 9790"/>
                <a:gd name="connsiteY32" fmla="*/ 3026 h 10000"/>
                <a:gd name="connsiteX33" fmla="*/ 673 w 9790"/>
                <a:gd name="connsiteY33" fmla="*/ 3282 h 10000"/>
                <a:gd name="connsiteX34" fmla="*/ 692 w 9790"/>
                <a:gd name="connsiteY34" fmla="*/ 4551 h 10000"/>
                <a:gd name="connsiteX35" fmla="*/ 710 w 9790"/>
                <a:gd name="connsiteY35" fmla="*/ 6090 h 10000"/>
                <a:gd name="connsiteX36" fmla="*/ 728 w 9790"/>
                <a:gd name="connsiteY36" fmla="*/ 7256 h 10000"/>
                <a:gd name="connsiteX37" fmla="*/ 746 w 9790"/>
                <a:gd name="connsiteY37" fmla="*/ 7449 h 10000"/>
                <a:gd name="connsiteX38" fmla="*/ 775 w 9790"/>
                <a:gd name="connsiteY38" fmla="*/ 7077 h 10000"/>
                <a:gd name="connsiteX39" fmla="*/ 793 w 9790"/>
                <a:gd name="connsiteY39" fmla="*/ 5603 h 10000"/>
                <a:gd name="connsiteX40" fmla="*/ 807 w 9790"/>
                <a:gd name="connsiteY40" fmla="*/ 3282 h 10000"/>
                <a:gd name="connsiteX41" fmla="*/ 826 w 9790"/>
                <a:gd name="connsiteY41" fmla="*/ 1308 h 10000"/>
                <a:gd name="connsiteX42" fmla="*/ 857 w 9790"/>
                <a:gd name="connsiteY42" fmla="*/ 962 h 10000"/>
                <a:gd name="connsiteX43" fmla="*/ 875 w 9790"/>
                <a:gd name="connsiteY43" fmla="*/ 3282 h 10000"/>
                <a:gd name="connsiteX44" fmla="*/ 893 w 9790"/>
                <a:gd name="connsiteY44" fmla="*/ 7744 h 10000"/>
                <a:gd name="connsiteX45" fmla="*/ 911 w 9790"/>
                <a:gd name="connsiteY45" fmla="*/ 10000 h 10000"/>
                <a:gd name="connsiteX46" fmla="*/ 929 w 9790"/>
                <a:gd name="connsiteY46" fmla="*/ 8821 h 10000"/>
                <a:gd name="connsiteX47" fmla="*/ 956 w 9790"/>
                <a:gd name="connsiteY47" fmla="*/ 6564 h 10000"/>
                <a:gd name="connsiteX48" fmla="*/ 974 w 9790"/>
                <a:gd name="connsiteY48" fmla="*/ 5064 h 10000"/>
                <a:gd name="connsiteX49" fmla="*/ 1002 w 9790"/>
                <a:gd name="connsiteY49" fmla="*/ 4744 h 10000"/>
                <a:gd name="connsiteX50" fmla="*/ 1021 w 9790"/>
                <a:gd name="connsiteY50" fmla="*/ 5000 h 10000"/>
                <a:gd name="connsiteX51" fmla="*/ 1040 w 9790"/>
                <a:gd name="connsiteY51" fmla="*/ 5513 h 10000"/>
                <a:gd name="connsiteX52" fmla="*/ 1058 w 9790"/>
                <a:gd name="connsiteY52" fmla="*/ 5641 h 10000"/>
                <a:gd name="connsiteX53" fmla="*/ 1077 w 9790"/>
                <a:gd name="connsiteY53" fmla="*/ 5577 h 10000"/>
                <a:gd name="connsiteX54" fmla="*/ 1091 w 9790"/>
                <a:gd name="connsiteY54" fmla="*/ 5346 h 10000"/>
                <a:gd name="connsiteX55" fmla="*/ 1109 w 9790"/>
                <a:gd name="connsiteY55" fmla="*/ 4936 h 10000"/>
                <a:gd name="connsiteX56" fmla="*/ 1138 w 9790"/>
                <a:gd name="connsiteY56" fmla="*/ 3756 h 10000"/>
                <a:gd name="connsiteX57" fmla="*/ 1156 w 9790"/>
                <a:gd name="connsiteY57" fmla="*/ 3372 h 10000"/>
                <a:gd name="connsiteX58" fmla="*/ 1181 w 9790"/>
                <a:gd name="connsiteY58" fmla="*/ 3346 h 10000"/>
                <a:gd name="connsiteX59" fmla="*/ 1200 w 9790"/>
                <a:gd name="connsiteY59" fmla="*/ 3372 h 10000"/>
                <a:gd name="connsiteX60" fmla="*/ 1218 w 9790"/>
                <a:gd name="connsiteY60" fmla="*/ 4333 h 10000"/>
                <a:gd name="connsiteX61" fmla="*/ 1236 w 9790"/>
                <a:gd name="connsiteY61" fmla="*/ 5346 h 10000"/>
                <a:gd name="connsiteX62" fmla="*/ 1254 w 9790"/>
                <a:gd name="connsiteY62" fmla="*/ 6308 h 10000"/>
                <a:gd name="connsiteX63" fmla="*/ 1283 w 9790"/>
                <a:gd name="connsiteY63" fmla="*/ 6885 h 10000"/>
                <a:gd name="connsiteX64" fmla="*/ 1301 w 9790"/>
                <a:gd name="connsiteY64" fmla="*/ 7077 h 10000"/>
                <a:gd name="connsiteX65" fmla="*/ 1320 w 9790"/>
                <a:gd name="connsiteY65" fmla="*/ 6564 h 10000"/>
                <a:gd name="connsiteX66" fmla="*/ 1338 w 9790"/>
                <a:gd name="connsiteY66" fmla="*/ 6244 h 10000"/>
                <a:gd name="connsiteX67" fmla="*/ 1356 w 9790"/>
                <a:gd name="connsiteY67" fmla="*/ 5897 h 10000"/>
                <a:gd name="connsiteX68" fmla="*/ 1382 w 9790"/>
                <a:gd name="connsiteY68" fmla="*/ 5192 h 10000"/>
                <a:gd name="connsiteX69" fmla="*/ 1401 w 9790"/>
                <a:gd name="connsiteY69" fmla="*/ 4359 h 10000"/>
                <a:gd name="connsiteX70" fmla="*/ 1421 w 9790"/>
                <a:gd name="connsiteY70" fmla="*/ 3628 h 10000"/>
                <a:gd name="connsiteX71" fmla="*/ 1447 w 9790"/>
                <a:gd name="connsiteY71" fmla="*/ 3064 h 10000"/>
                <a:gd name="connsiteX72" fmla="*/ 1465 w 9790"/>
                <a:gd name="connsiteY72" fmla="*/ 3500 h 10000"/>
                <a:gd name="connsiteX73" fmla="*/ 1483 w 9790"/>
                <a:gd name="connsiteY73" fmla="*/ 4423 h 10000"/>
                <a:gd name="connsiteX74" fmla="*/ 1501 w 9790"/>
                <a:gd name="connsiteY74" fmla="*/ 4910 h 10000"/>
                <a:gd name="connsiteX75" fmla="*/ 1519 w 9790"/>
                <a:gd name="connsiteY75" fmla="*/ 4333 h 10000"/>
                <a:gd name="connsiteX76" fmla="*/ 1548 w 9790"/>
                <a:gd name="connsiteY76" fmla="*/ 3154 h 10000"/>
                <a:gd name="connsiteX77" fmla="*/ 1567 w 9790"/>
                <a:gd name="connsiteY77" fmla="*/ 2513 h 10000"/>
                <a:gd name="connsiteX78" fmla="*/ 1585 w 9790"/>
                <a:gd name="connsiteY78" fmla="*/ 3564 h 10000"/>
                <a:gd name="connsiteX79" fmla="*/ 1610 w 9790"/>
                <a:gd name="connsiteY79" fmla="*/ 5385 h 10000"/>
                <a:gd name="connsiteX80" fmla="*/ 1628 w 9790"/>
                <a:gd name="connsiteY80" fmla="*/ 6308 h 10000"/>
                <a:gd name="connsiteX81" fmla="*/ 1646 w 9790"/>
                <a:gd name="connsiteY81" fmla="*/ 5731 h 10000"/>
                <a:gd name="connsiteX82" fmla="*/ 1664 w 9790"/>
                <a:gd name="connsiteY82" fmla="*/ 5346 h 10000"/>
                <a:gd name="connsiteX83" fmla="*/ 1682 w 9790"/>
                <a:gd name="connsiteY83" fmla="*/ 5513 h 10000"/>
                <a:gd name="connsiteX84" fmla="*/ 1701 w 9790"/>
                <a:gd name="connsiteY84" fmla="*/ 5667 h 10000"/>
                <a:gd name="connsiteX85" fmla="*/ 1727 w 9790"/>
                <a:gd name="connsiteY85" fmla="*/ 6308 h 10000"/>
                <a:gd name="connsiteX86" fmla="*/ 1745 w 9790"/>
                <a:gd name="connsiteY86" fmla="*/ 6462 h 10000"/>
                <a:gd name="connsiteX87" fmla="*/ 1763 w 9790"/>
                <a:gd name="connsiteY87" fmla="*/ 6051 h 10000"/>
                <a:gd name="connsiteX88" fmla="*/ 1781 w 9790"/>
                <a:gd name="connsiteY88" fmla="*/ 5513 h 10000"/>
                <a:gd name="connsiteX89" fmla="*/ 1810 w 9790"/>
                <a:gd name="connsiteY89" fmla="*/ 5385 h 10000"/>
                <a:gd name="connsiteX90" fmla="*/ 1830 w 9790"/>
                <a:gd name="connsiteY90" fmla="*/ 5449 h 10000"/>
                <a:gd name="connsiteX91" fmla="*/ 1848 w 9790"/>
                <a:gd name="connsiteY91" fmla="*/ 5513 h 10000"/>
                <a:gd name="connsiteX92" fmla="*/ 1873 w 9790"/>
                <a:gd name="connsiteY92" fmla="*/ 5192 h 10000"/>
                <a:gd name="connsiteX93" fmla="*/ 1891 w 9790"/>
                <a:gd name="connsiteY93" fmla="*/ 4397 h 10000"/>
                <a:gd name="connsiteX94" fmla="*/ 1909 w 9790"/>
                <a:gd name="connsiteY94" fmla="*/ 4295 h 10000"/>
                <a:gd name="connsiteX95" fmla="*/ 1927 w 9790"/>
                <a:gd name="connsiteY95" fmla="*/ 4526 h 10000"/>
                <a:gd name="connsiteX96" fmla="*/ 1946 w 9790"/>
                <a:gd name="connsiteY96" fmla="*/ 5385 h 10000"/>
                <a:gd name="connsiteX97" fmla="*/ 1966 w 9790"/>
                <a:gd name="connsiteY97" fmla="*/ 6590 h 10000"/>
                <a:gd name="connsiteX98" fmla="*/ 1984 w 9790"/>
                <a:gd name="connsiteY98" fmla="*/ 6949 h 10000"/>
                <a:gd name="connsiteX99" fmla="*/ 2010 w 9790"/>
                <a:gd name="connsiteY99" fmla="*/ 6141 h 10000"/>
                <a:gd name="connsiteX100" fmla="*/ 2038 w 9790"/>
                <a:gd name="connsiteY100" fmla="*/ 5346 h 10000"/>
                <a:gd name="connsiteX101" fmla="*/ 2056 w 9790"/>
                <a:gd name="connsiteY101" fmla="*/ 5154 h 10000"/>
                <a:gd name="connsiteX102" fmla="*/ 2075 w 9790"/>
                <a:gd name="connsiteY102" fmla="*/ 5641 h 10000"/>
                <a:gd name="connsiteX103" fmla="*/ 2093 w 9790"/>
                <a:gd name="connsiteY103" fmla="*/ 5795 h 10000"/>
                <a:gd name="connsiteX104" fmla="*/ 2112 w 9790"/>
                <a:gd name="connsiteY104" fmla="*/ 5731 h 10000"/>
                <a:gd name="connsiteX105" fmla="*/ 2130 w 9790"/>
                <a:gd name="connsiteY105" fmla="*/ 5346 h 10000"/>
                <a:gd name="connsiteX106" fmla="*/ 2155 w 9790"/>
                <a:gd name="connsiteY106" fmla="*/ 4910 h 10000"/>
                <a:gd name="connsiteX107" fmla="*/ 2173 w 9790"/>
                <a:gd name="connsiteY107" fmla="*/ 4615 h 10000"/>
                <a:gd name="connsiteX108" fmla="*/ 2192 w 9790"/>
                <a:gd name="connsiteY108" fmla="*/ 4462 h 10000"/>
                <a:gd name="connsiteX109" fmla="*/ 2217 w 9790"/>
                <a:gd name="connsiteY109" fmla="*/ 4423 h 10000"/>
                <a:gd name="connsiteX110" fmla="*/ 2236 w 9790"/>
                <a:gd name="connsiteY110" fmla="*/ 4397 h 10000"/>
                <a:gd name="connsiteX111" fmla="*/ 2254 w 9790"/>
                <a:gd name="connsiteY111" fmla="*/ 4179 h 10000"/>
                <a:gd name="connsiteX112" fmla="*/ 2272 w 9790"/>
                <a:gd name="connsiteY112" fmla="*/ 3731 h 10000"/>
                <a:gd name="connsiteX113" fmla="*/ 2290 w 9790"/>
                <a:gd name="connsiteY113" fmla="*/ 3000 h 10000"/>
                <a:gd name="connsiteX114" fmla="*/ 2320 w 9790"/>
                <a:gd name="connsiteY114" fmla="*/ 2513 h 10000"/>
                <a:gd name="connsiteX115" fmla="*/ 2338 w 9790"/>
                <a:gd name="connsiteY115" fmla="*/ 3026 h 10000"/>
                <a:gd name="connsiteX116" fmla="*/ 2356 w 9790"/>
                <a:gd name="connsiteY116" fmla="*/ 4590 h 10000"/>
                <a:gd name="connsiteX117" fmla="*/ 2374 w 9790"/>
                <a:gd name="connsiteY117" fmla="*/ 6397 h 10000"/>
                <a:gd name="connsiteX118" fmla="*/ 2392 w 9790"/>
                <a:gd name="connsiteY118" fmla="*/ 7192 h 10000"/>
                <a:gd name="connsiteX119" fmla="*/ 2418 w 9790"/>
                <a:gd name="connsiteY119" fmla="*/ 6910 h 10000"/>
                <a:gd name="connsiteX120" fmla="*/ 2436 w 9790"/>
                <a:gd name="connsiteY120" fmla="*/ 6179 h 10000"/>
                <a:gd name="connsiteX121" fmla="*/ 2455 w 9790"/>
                <a:gd name="connsiteY121" fmla="*/ 4936 h 10000"/>
                <a:gd name="connsiteX122" fmla="*/ 2483 w 9790"/>
                <a:gd name="connsiteY122" fmla="*/ 3603 h 10000"/>
                <a:gd name="connsiteX123" fmla="*/ 2498 w 9790"/>
                <a:gd name="connsiteY123" fmla="*/ 2872 h 10000"/>
                <a:gd name="connsiteX124" fmla="*/ 2516 w 9790"/>
                <a:gd name="connsiteY124" fmla="*/ 2231 h 10000"/>
                <a:gd name="connsiteX125" fmla="*/ 2536 w 9790"/>
                <a:gd name="connsiteY125" fmla="*/ 3064 h 10000"/>
                <a:gd name="connsiteX126" fmla="*/ 2554 w 9790"/>
                <a:gd name="connsiteY126" fmla="*/ 5577 h 10000"/>
                <a:gd name="connsiteX127" fmla="*/ 2584 w 9790"/>
                <a:gd name="connsiteY127" fmla="*/ 7359 h 10000"/>
                <a:gd name="connsiteX128" fmla="*/ 2602 w 9790"/>
                <a:gd name="connsiteY128" fmla="*/ 7128 h 10000"/>
                <a:gd name="connsiteX129" fmla="*/ 2627 w 9790"/>
                <a:gd name="connsiteY129" fmla="*/ 6372 h 10000"/>
                <a:gd name="connsiteX130" fmla="*/ 2646 w 9790"/>
                <a:gd name="connsiteY130" fmla="*/ 5538 h 10000"/>
                <a:gd name="connsiteX131" fmla="*/ 2664 w 9790"/>
                <a:gd name="connsiteY131" fmla="*/ 4654 h 10000"/>
                <a:gd name="connsiteX132" fmla="*/ 2682 w 9790"/>
                <a:gd name="connsiteY132" fmla="*/ 3987 h 10000"/>
                <a:gd name="connsiteX133" fmla="*/ 2701 w 9790"/>
                <a:gd name="connsiteY133" fmla="*/ 3410 h 10000"/>
                <a:gd name="connsiteX134" fmla="*/ 2719 w 9790"/>
                <a:gd name="connsiteY134" fmla="*/ 3885 h 10000"/>
                <a:gd name="connsiteX135" fmla="*/ 2737 w 9790"/>
                <a:gd name="connsiteY135" fmla="*/ 5987 h 10000"/>
                <a:gd name="connsiteX136" fmla="*/ 2766 w 9790"/>
                <a:gd name="connsiteY136" fmla="*/ 7679 h 10000"/>
                <a:gd name="connsiteX137" fmla="*/ 2781 w 9790"/>
                <a:gd name="connsiteY137" fmla="*/ 7641 h 10000"/>
                <a:gd name="connsiteX138" fmla="*/ 2799 w 9790"/>
                <a:gd name="connsiteY138" fmla="*/ 7103 h 10000"/>
                <a:gd name="connsiteX139" fmla="*/ 2818 w 9790"/>
                <a:gd name="connsiteY139" fmla="*/ 6500 h 10000"/>
                <a:gd name="connsiteX140" fmla="*/ 2847 w 9790"/>
                <a:gd name="connsiteY140" fmla="*/ 5962 h 10000"/>
                <a:gd name="connsiteX141" fmla="*/ 2865 w 9790"/>
                <a:gd name="connsiteY141" fmla="*/ 5321 h 10000"/>
                <a:gd name="connsiteX142" fmla="*/ 2883 w 9790"/>
                <a:gd name="connsiteY142" fmla="*/ 4744 h 10000"/>
                <a:gd name="connsiteX143" fmla="*/ 2908 w 9790"/>
                <a:gd name="connsiteY143" fmla="*/ 4051 h 10000"/>
                <a:gd name="connsiteX144" fmla="*/ 2926 w 9790"/>
                <a:gd name="connsiteY144" fmla="*/ 3372 h 10000"/>
                <a:gd name="connsiteX145" fmla="*/ 2945 w 9790"/>
                <a:gd name="connsiteY145" fmla="*/ 3667 h 10000"/>
                <a:gd name="connsiteX146" fmla="*/ 2963 w 9790"/>
                <a:gd name="connsiteY146" fmla="*/ 4295 h 10000"/>
                <a:gd name="connsiteX147" fmla="*/ 2981 w 9790"/>
                <a:gd name="connsiteY147" fmla="*/ 4808 h 10000"/>
                <a:gd name="connsiteX148" fmla="*/ 2999 w 9790"/>
                <a:gd name="connsiteY148" fmla="*/ 5667 h 10000"/>
                <a:gd name="connsiteX149" fmla="*/ 3028 w 9790"/>
                <a:gd name="connsiteY149" fmla="*/ 6205 h 10000"/>
                <a:gd name="connsiteX150" fmla="*/ 3047 w 9790"/>
                <a:gd name="connsiteY150" fmla="*/ 6141 h 10000"/>
                <a:gd name="connsiteX151" fmla="*/ 3061 w 9790"/>
                <a:gd name="connsiteY151" fmla="*/ 5705 h 10000"/>
                <a:gd name="connsiteX152" fmla="*/ 3093 w 9790"/>
                <a:gd name="connsiteY152" fmla="*/ 5154 h 10000"/>
                <a:gd name="connsiteX153" fmla="*/ 3111 w 9790"/>
                <a:gd name="connsiteY153" fmla="*/ 4526 h 10000"/>
                <a:gd name="connsiteX154" fmla="*/ 3129 w 9790"/>
                <a:gd name="connsiteY154" fmla="*/ 4590 h 10000"/>
                <a:gd name="connsiteX155" fmla="*/ 3147 w 9790"/>
                <a:gd name="connsiteY155" fmla="*/ 5321 h 10000"/>
                <a:gd name="connsiteX156" fmla="*/ 3173 w 9790"/>
                <a:gd name="connsiteY156" fmla="*/ 5962 h 10000"/>
                <a:gd name="connsiteX157" fmla="*/ 3192 w 9790"/>
                <a:gd name="connsiteY157" fmla="*/ 5859 h 10000"/>
                <a:gd name="connsiteX158" fmla="*/ 3210 w 9790"/>
                <a:gd name="connsiteY158" fmla="*/ 5064 h 10000"/>
                <a:gd name="connsiteX159" fmla="*/ 3228 w 9790"/>
                <a:gd name="connsiteY159" fmla="*/ 4359 h 10000"/>
                <a:gd name="connsiteX160" fmla="*/ 3257 w 9790"/>
                <a:gd name="connsiteY160" fmla="*/ 4013 h 10000"/>
                <a:gd name="connsiteX161" fmla="*/ 3275 w 9790"/>
                <a:gd name="connsiteY161" fmla="*/ 4333 h 10000"/>
                <a:gd name="connsiteX162" fmla="*/ 3293 w 9790"/>
                <a:gd name="connsiteY162" fmla="*/ 4936 h 10000"/>
                <a:gd name="connsiteX163" fmla="*/ 3311 w 9790"/>
                <a:gd name="connsiteY163" fmla="*/ 5603 h 10000"/>
                <a:gd name="connsiteX164" fmla="*/ 3330 w 9790"/>
                <a:gd name="connsiteY164" fmla="*/ 5705 h 10000"/>
                <a:gd name="connsiteX165" fmla="*/ 3355 w 9790"/>
                <a:gd name="connsiteY165" fmla="*/ 5449 h 10000"/>
                <a:gd name="connsiteX166" fmla="*/ 3373 w 9790"/>
                <a:gd name="connsiteY166" fmla="*/ 5103 h 10000"/>
                <a:gd name="connsiteX167" fmla="*/ 3391 w 9790"/>
                <a:gd name="connsiteY167" fmla="*/ 4359 h 10000"/>
                <a:gd name="connsiteX168" fmla="*/ 3409 w 9790"/>
                <a:gd name="connsiteY168" fmla="*/ 3731 h 10000"/>
                <a:gd name="connsiteX169" fmla="*/ 3427 w 9790"/>
                <a:gd name="connsiteY169" fmla="*/ 3923 h 10000"/>
                <a:gd name="connsiteX170" fmla="*/ 3454 w 9790"/>
                <a:gd name="connsiteY170" fmla="*/ 3500 h 10000"/>
                <a:gd name="connsiteX171" fmla="*/ 3473 w 9790"/>
                <a:gd name="connsiteY171" fmla="*/ 2615 h 10000"/>
                <a:gd name="connsiteX172" fmla="*/ 3501 w 9790"/>
                <a:gd name="connsiteY172" fmla="*/ 897 h 10000"/>
                <a:gd name="connsiteX173" fmla="*/ 3519 w 9790"/>
                <a:gd name="connsiteY173" fmla="*/ 1154 h 10000"/>
                <a:gd name="connsiteX174" fmla="*/ 3537 w 9790"/>
                <a:gd name="connsiteY174" fmla="*/ 3987 h 10000"/>
                <a:gd name="connsiteX175" fmla="*/ 3555 w 9790"/>
                <a:gd name="connsiteY175" fmla="*/ 7577 h 10000"/>
                <a:gd name="connsiteX176" fmla="*/ 3575 w 9790"/>
                <a:gd name="connsiteY176" fmla="*/ 9423 h 10000"/>
                <a:gd name="connsiteX177" fmla="*/ 3593 w 9790"/>
                <a:gd name="connsiteY177" fmla="*/ 9167 h 10000"/>
                <a:gd name="connsiteX178" fmla="*/ 3611 w 9790"/>
                <a:gd name="connsiteY178" fmla="*/ 7872 h 10000"/>
                <a:gd name="connsiteX179" fmla="*/ 3636 w 9790"/>
                <a:gd name="connsiteY179" fmla="*/ 6782 h 10000"/>
                <a:gd name="connsiteX180" fmla="*/ 3656 w 9790"/>
                <a:gd name="connsiteY180" fmla="*/ 5897 h 10000"/>
                <a:gd name="connsiteX181" fmla="*/ 3681 w 9790"/>
                <a:gd name="connsiteY181" fmla="*/ 5410 h 10000"/>
                <a:gd name="connsiteX182" fmla="*/ 3700 w 9790"/>
                <a:gd name="connsiteY182" fmla="*/ 5282 h 10000"/>
                <a:gd name="connsiteX183" fmla="*/ 3718 w 9790"/>
                <a:gd name="connsiteY183" fmla="*/ 5346 h 10000"/>
                <a:gd name="connsiteX184" fmla="*/ 3736 w 9790"/>
                <a:gd name="connsiteY184" fmla="*/ 5038 h 10000"/>
                <a:gd name="connsiteX185" fmla="*/ 3754 w 9790"/>
                <a:gd name="connsiteY185" fmla="*/ 4872 h 10000"/>
                <a:gd name="connsiteX186" fmla="*/ 3783 w 9790"/>
                <a:gd name="connsiteY186" fmla="*/ 4718 h 10000"/>
                <a:gd name="connsiteX187" fmla="*/ 3801 w 9790"/>
                <a:gd name="connsiteY187" fmla="*/ 4936 h 10000"/>
                <a:gd name="connsiteX188" fmla="*/ 3820 w 9790"/>
                <a:gd name="connsiteY188" fmla="*/ 5103 h 10000"/>
                <a:gd name="connsiteX189" fmla="*/ 3838 w 9790"/>
                <a:gd name="connsiteY189" fmla="*/ 5474 h 10000"/>
                <a:gd name="connsiteX190" fmla="*/ 3865 w 9790"/>
                <a:gd name="connsiteY190" fmla="*/ 5410 h 10000"/>
                <a:gd name="connsiteX191" fmla="*/ 3883 w 9790"/>
                <a:gd name="connsiteY191" fmla="*/ 5218 h 10000"/>
                <a:gd name="connsiteX192" fmla="*/ 3901 w 9790"/>
                <a:gd name="connsiteY192" fmla="*/ 5000 h 10000"/>
                <a:gd name="connsiteX193" fmla="*/ 3919 w 9790"/>
                <a:gd name="connsiteY193" fmla="*/ 4872 h 10000"/>
                <a:gd name="connsiteX194" fmla="*/ 3938 w 9790"/>
                <a:gd name="connsiteY194" fmla="*/ 4744 h 10000"/>
                <a:gd name="connsiteX195" fmla="*/ 3963 w 9790"/>
                <a:gd name="connsiteY195" fmla="*/ 4808 h 10000"/>
                <a:gd name="connsiteX196" fmla="*/ 3981 w 9790"/>
                <a:gd name="connsiteY196" fmla="*/ 4782 h 10000"/>
                <a:gd name="connsiteX197" fmla="*/ 3999 w 9790"/>
                <a:gd name="connsiteY197" fmla="*/ 4590 h 10000"/>
                <a:gd name="connsiteX198" fmla="*/ 4017 w 9790"/>
                <a:gd name="connsiteY198" fmla="*/ 4654 h 10000"/>
                <a:gd name="connsiteX199" fmla="*/ 4046 w 9790"/>
                <a:gd name="connsiteY199" fmla="*/ 4782 h 10000"/>
                <a:gd name="connsiteX200" fmla="*/ 4065 w 9790"/>
                <a:gd name="connsiteY200" fmla="*/ 4872 h 10000"/>
                <a:gd name="connsiteX201" fmla="*/ 4083 w 9790"/>
                <a:gd name="connsiteY201" fmla="*/ 4179 h 10000"/>
                <a:gd name="connsiteX202" fmla="*/ 4108 w 9790"/>
                <a:gd name="connsiteY202" fmla="*/ 2423 h 10000"/>
                <a:gd name="connsiteX203" fmla="*/ 4126 w 9790"/>
                <a:gd name="connsiteY203" fmla="*/ 923 h 10000"/>
                <a:gd name="connsiteX204" fmla="*/ 4144 w 9790"/>
                <a:gd name="connsiteY204" fmla="*/ 0 h 10000"/>
                <a:gd name="connsiteX205" fmla="*/ 4162 w 9790"/>
                <a:gd name="connsiteY205" fmla="*/ 1051 h 10000"/>
                <a:gd name="connsiteX206" fmla="*/ 4180 w 9790"/>
                <a:gd name="connsiteY206" fmla="*/ 4487 h 10000"/>
                <a:gd name="connsiteX207" fmla="*/ 4199 w 9790"/>
                <a:gd name="connsiteY207" fmla="*/ 7705 h 10000"/>
                <a:gd name="connsiteX208" fmla="*/ 4227 w 9790"/>
                <a:gd name="connsiteY208" fmla="*/ 9397 h 10000"/>
                <a:gd name="connsiteX209" fmla="*/ 4245 w 9790"/>
                <a:gd name="connsiteY209" fmla="*/ 9397 h 10000"/>
                <a:gd name="connsiteX210" fmla="*/ 4264 w 9790"/>
                <a:gd name="connsiteY210" fmla="*/ 8436 h 10000"/>
                <a:gd name="connsiteX211" fmla="*/ 4293 w 9790"/>
                <a:gd name="connsiteY211" fmla="*/ 7679 h 10000"/>
                <a:gd name="connsiteX212" fmla="*/ 4311 w 9790"/>
                <a:gd name="connsiteY212" fmla="*/ 7231 h 10000"/>
                <a:gd name="connsiteX213" fmla="*/ 4330 w 9790"/>
                <a:gd name="connsiteY213" fmla="*/ 6436 h 10000"/>
                <a:gd name="connsiteX214" fmla="*/ 4348 w 9790"/>
                <a:gd name="connsiteY214" fmla="*/ 5538 h 10000"/>
                <a:gd name="connsiteX215" fmla="*/ 4366 w 9790"/>
                <a:gd name="connsiteY215" fmla="*/ 4872 h 10000"/>
                <a:gd name="connsiteX216" fmla="*/ 4391 w 9790"/>
                <a:gd name="connsiteY216" fmla="*/ 4423 h 10000"/>
                <a:gd name="connsiteX217" fmla="*/ 4409 w 9790"/>
                <a:gd name="connsiteY217" fmla="*/ 4462 h 10000"/>
                <a:gd name="connsiteX218" fmla="*/ 4427 w 9790"/>
                <a:gd name="connsiteY218" fmla="*/ 3885 h 10000"/>
                <a:gd name="connsiteX219" fmla="*/ 4446 w 9790"/>
                <a:gd name="connsiteY219" fmla="*/ 2744 h 10000"/>
                <a:gd name="connsiteX220" fmla="*/ 4464 w 9790"/>
                <a:gd name="connsiteY220" fmla="*/ 1949 h 10000"/>
                <a:gd name="connsiteX221" fmla="*/ 4489 w 9790"/>
                <a:gd name="connsiteY221" fmla="*/ 2897 h 10000"/>
                <a:gd name="connsiteX222" fmla="*/ 4507 w 9790"/>
                <a:gd name="connsiteY222" fmla="*/ 5833 h 10000"/>
                <a:gd name="connsiteX223" fmla="*/ 4536 w 9790"/>
                <a:gd name="connsiteY223" fmla="*/ 8000 h 10000"/>
                <a:gd name="connsiteX224" fmla="*/ 4554 w 9790"/>
                <a:gd name="connsiteY224" fmla="*/ 8090 h 10000"/>
                <a:gd name="connsiteX225" fmla="*/ 4573 w 9790"/>
                <a:gd name="connsiteY225" fmla="*/ 7103 h 10000"/>
                <a:gd name="connsiteX226" fmla="*/ 4591 w 9790"/>
                <a:gd name="connsiteY226" fmla="*/ 6205 h 10000"/>
                <a:gd name="connsiteX227" fmla="*/ 4609 w 9790"/>
                <a:gd name="connsiteY227" fmla="*/ 5641 h 10000"/>
                <a:gd name="connsiteX228" fmla="*/ 4627 w 9790"/>
                <a:gd name="connsiteY228" fmla="*/ 5321 h 10000"/>
                <a:gd name="connsiteX229" fmla="*/ 4654 w 9790"/>
                <a:gd name="connsiteY229" fmla="*/ 5154 h 10000"/>
                <a:gd name="connsiteX230" fmla="*/ 4672 w 9790"/>
                <a:gd name="connsiteY230" fmla="*/ 4872 h 10000"/>
                <a:gd name="connsiteX231" fmla="*/ 4691 w 9790"/>
                <a:gd name="connsiteY231" fmla="*/ 4526 h 10000"/>
                <a:gd name="connsiteX232" fmla="*/ 4720 w 9790"/>
                <a:gd name="connsiteY232" fmla="*/ 4333 h 10000"/>
                <a:gd name="connsiteX233" fmla="*/ 4738 w 9790"/>
                <a:gd name="connsiteY233" fmla="*/ 4115 h 10000"/>
                <a:gd name="connsiteX234" fmla="*/ 4752 w 9790"/>
                <a:gd name="connsiteY234" fmla="*/ 3859 h 10000"/>
                <a:gd name="connsiteX235" fmla="*/ 4772 w 9790"/>
                <a:gd name="connsiteY235" fmla="*/ 3692 h 10000"/>
                <a:gd name="connsiteX236" fmla="*/ 4790 w 9790"/>
                <a:gd name="connsiteY236" fmla="*/ 3603 h 10000"/>
                <a:gd name="connsiteX237" fmla="*/ 4820 w 9790"/>
                <a:gd name="connsiteY237" fmla="*/ 3821 h 10000"/>
                <a:gd name="connsiteX238" fmla="*/ 4838 w 9790"/>
                <a:gd name="connsiteY238" fmla="*/ 4590 h 10000"/>
                <a:gd name="connsiteX239" fmla="*/ 4856 w 9790"/>
                <a:gd name="connsiteY239" fmla="*/ 5103 h 10000"/>
                <a:gd name="connsiteX240" fmla="*/ 4874 w 9790"/>
                <a:gd name="connsiteY240" fmla="*/ 5346 h 10000"/>
                <a:gd name="connsiteX241" fmla="*/ 4899 w 9790"/>
                <a:gd name="connsiteY241" fmla="*/ 5474 h 10000"/>
                <a:gd name="connsiteX242" fmla="*/ 4917 w 9790"/>
                <a:gd name="connsiteY242" fmla="*/ 5538 h 10000"/>
                <a:gd name="connsiteX243" fmla="*/ 4936 w 9790"/>
                <a:gd name="connsiteY243" fmla="*/ 5513 h 10000"/>
                <a:gd name="connsiteX244" fmla="*/ 4955 w 9790"/>
                <a:gd name="connsiteY244" fmla="*/ 5218 h 10000"/>
                <a:gd name="connsiteX245" fmla="*/ 4983 w 9790"/>
                <a:gd name="connsiteY245" fmla="*/ 4744 h 10000"/>
                <a:gd name="connsiteX246" fmla="*/ 5001 w 9790"/>
                <a:gd name="connsiteY246" fmla="*/ 4397 h 10000"/>
                <a:gd name="connsiteX247" fmla="*/ 5019 w 9790"/>
                <a:gd name="connsiteY247" fmla="*/ 3821 h 10000"/>
                <a:gd name="connsiteX248" fmla="*/ 5034 w 9790"/>
                <a:gd name="connsiteY248" fmla="*/ 3372 h 10000"/>
                <a:gd name="connsiteX249" fmla="*/ 5052 w 9790"/>
                <a:gd name="connsiteY249" fmla="*/ 3372 h 10000"/>
                <a:gd name="connsiteX250" fmla="*/ 5072 w 9790"/>
                <a:gd name="connsiteY250" fmla="*/ 3795 h 10000"/>
                <a:gd name="connsiteX251" fmla="*/ 5101 w 9790"/>
                <a:gd name="connsiteY251" fmla="*/ 5192 h 10000"/>
                <a:gd name="connsiteX252" fmla="*/ 5126 w 9790"/>
                <a:gd name="connsiteY252" fmla="*/ 6436 h 10000"/>
                <a:gd name="connsiteX253" fmla="*/ 5144 w 9790"/>
                <a:gd name="connsiteY253" fmla="*/ 7321 h 10000"/>
                <a:gd name="connsiteX254" fmla="*/ 5162 w 9790"/>
                <a:gd name="connsiteY254" fmla="*/ 7359 h 10000"/>
                <a:gd name="connsiteX255" fmla="*/ 5180 w 9790"/>
                <a:gd name="connsiteY255" fmla="*/ 6846 h 10000"/>
                <a:gd name="connsiteX256" fmla="*/ 5199 w 9790"/>
                <a:gd name="connsiteY256" fmla="*/ 6179 h 10000"/>
                <a:gd name="connsiteX257" fmla="*/ 5217 w 9790"/>
                <a:gd name="connsiteY257" fmla="*/ 5897 h 10000"/>
                <a:gd name="connsiteX258" fmla="*/ 5235 w 9790"/>
                <a:gd name="connsiteY258" fmla="*/ 5538 h 10000"/>
                <a:gd name="connsiteX259" fmla="*/ 5264 w 9790"/>
                <a:gd name="connsiteY259" fmla="*/ 4590 h 10000"/>
                <a:gd name="connsiteX260" fmla="*/ 5282 w 9790"/>
                <a:gd name="connsiteY260" fmla="*/ 3064 h 10000"/>
                <a:gd name="connsiteX261" fmla="*/ 5300 w 9790"/>
                <a:gd name="connsiteY261" fmla="*/ 2615 h 10000"/>
                <a:gd name="connsiteX262" fmla="*/ 5328 w 9790"/>
                <a:gd name="connsiteY262" fmla="*/ 3474 h 10000"/>
                <a:gd name="connsiteX263" fmla="*/ 5347 w 9790"/>
                <a:gd name="connsiteY263" fmla="*/ 4359 h 10000"/>
                <a:gd name="connsiteX264" fmla="*/ 5365 w 9790"/>
                <a:gd name="connsiteY264" fmla="*/ 5321 h 10000"/>
                <a:gd name="connsiteX265" fmla="*/ 5383 w 9790"/>
                <a:gd name="connsiteY265" fmla="*/ 7013 h 10000"/>
                <a:gd name="connsiteX266" fmla="*/ 5408 w 9790"/>
                <a:gd name="connsiteY266" fmla="*/ 8179 h 10000"/>
                <a:gd name="connsiteX267" fmla="*/ 5426 w 9790"/>
                <a:gd name="connsiteY267" fmla="*/ 8115 h 10000"/>
                <a:gd name="connsiteX268" fmla="*/ 5445 w 9790"/>
                <a:gd name="connsiteY268" fmla="*/ 7256 h 10000"/>
                <a:gd name="connsiteX269" fmla="*/ 5463 w 9790"/>
                <a:gd name="connsiteY269" fmla="*/ 6269 h 10000"/>
                <a:gd name="connsiteX270" fmla="*/ 5482 w 9790"/>
                <a:gd name="connsiteY270" fmla="*/ 5410 h 10000"/>
                <a:gd name="connsiteX271" fmla="*/ 5500 w 9790"/>
                <a:gd name="connsiteY271" fmla="*/ 4974 h 10000"/>
                <a:gd name="connsiteX272" fmla="*/ 5529 w 9790"/>
                <a:gd name="connsiteY272" fmla="*/ 4551 h 10000"/>
                <a:gd name="connsiteX273" fmla="*/ 5547 w 9790"/>
                <a:gd name="connsiteY273" fmla="*/ 4231 h 10000"/>
                <a:gd name="connsiteX274" fmla="*/ 5566 w 9790"/>
                <a:gd name="connsiteY274" fmla="*/ 3885 h 10000"/>
                <a:gd name="connsiteX275" fmla="*/ 5591 w 9790"/>
                <a:gd name="connsiteY275" fmla="*/ 3667 h 10000"/>
                <a:gd name="connsiteX276" fmla="*/ 5609 w 9790"/>
                <a:gd name="connsiteY276" fmla="*/ 3218 h 10000"/>
                <a:gd name="connsiteX277" fmla="*/ 5627 w 9790"/>
                <a:gd name="connsiteY277" fmla="*/ 3192 h 10000"/>
                <a:gd name="connsiteX278" fmla="*/ 5645 w 9790"/>
                <a:gd name="connsiteY278" fmla="*/ 3731 h 10000"/>
                <a:gd name="connsiteX279" fmla="*/ 5671 w 9790"/>
                <a:gd name="connsiteY279" fmla="*/ 4615 h 10000"/>
                <a:gd name="connsiteX280" fmla="*/ 5690 w 9790"/>
                <a:gd name="connsiteY280" fmla="*/ 5321 h 10000"/>
                <a:gd name="connsiteX281" fmla="*/ 5708 w 9790"/>
                <a:gd name="connsiteY281" fmla="*/ 5731 h 10000"/>
                <a:gd name="connsiteX282" fmla="*/ 5737 w 9790"/>
                <a:gd name="connsiteY282" fmla="*/ 6090 h 10000"/>
                <a:gd name="connsiteX283" fmla="*/ 5755 w 9790"/>
                <a:gd name="connsiteY283" fmla="*/ 6026 h 10000"/>
                <a:gd name="connsiteX284" fmla="*/ 5773 w 9790"/>
                <a:gd name="connsiteY284" fmla="*/ 5321 h 10000"/>
                <a:gd name="connsiteX285" fmla="*/ 5791 w 9790"/>
                <a:gd name="connsiteY285" fmla="*/ 4397 h 10000"/>
                <a:gd name="connsiteX286" fmla="*/ 5809 w 9790"/>
                <a:gd name="connsiteY286" fmla="*/ 4077 h 10000"/>
                <a:gd name="connsiteX287" fmla="*/ 5828 w 9790"/>
                <a:gd name="connsiteY287" fmla="*/ 4051 h 10000"/>
                <a:gd name="connsiteX288" fmla="*/ 5853 w 9790"/>
                <a:gd name="connsiteY288" fmla="*/ 4974 h 10000"/>
                <a:gd name="connsiteX289" fmla="*/ 5872 w 9790"/>
                <a:gd name="connsiteY289" fmla="*/ 5897 h 10000"/>
                <a:gd name="connsiteX290" fmla="*/ 5892 w 9790"/>
                <a:gd name="connsiteY290" fmla="*/ 5795 h 10000"/>
                <a:gd name="connsiteX291" fmla="*/ 5910 w 9790"/>
                <a:gd name="connsiteY291" fmla="*/ 5321 h 10000"/>
                <a:gd name="connsiteX292" fmla="*/ 5935 w 9790"/>
                <a:gd name="connsiteY292" fmla="*/ 5064 h 10000"/>
                <a:gd name="connsiteX293" fmla="*/ 5954 w 9790"/>
                <a:gd name="connsiteY293" fmla="*/ 5321 h 10000"/>
                <a:gd name="connsiteX294" fmla="*/ 5972 w 9790"/>
                <a:gd name="connsiteY294" fmla="*/ 5154 h 10000"/>
                <a:gd name="connsiteX295" fmla="*/ 5990 w 9790"/>
                <a:gd name="connsiteY295" fmla="*/ 4936 h 10000"/>
                <a:gd name="connsiteX296" fmla="*/ 6019 w 9790"/>
                <a:gd name="connsiteY296" fmla="*/ 4462 h 10000"/>
                <a:gd name="connsiteX297" fmla="*/ 6154 w 9790"/>
                <a:gd name="connsiteY297" fmla="*/ 4846 h 10000"/>
                <a:gd name="connsiteX298" fmla="*/ 6179 w 9790"/>
                <a:gd name="connsiteY298" fmla="*/ 4487 h 10000"/>
                <a:gd name="connsiteX299" fmla="*/ 6282 w 9790"/>
                <a:gd name="connsiteY299" fmla="*/ 4013 h 10000"/>
                <a:gd name="connsiteX300" fmla="*/ 6300 w 9790"/>
                <a:gd name="connsiteY300" fmla="*/ 3064 h 10000"/>
                <a:gd name="connsiteX301" fmla="*/ 6362 w 9790"/>
                <a:gd name="connsiteY301" fmla="*/ 5923 h 10000"/>
                <a:gd name="connsiteX302" fmla="*/ 6380 w 9790"/>
                <a:gd name="connsiteY302" fmla="*/ 7321 h 10000"/>
                <a:gd name="connsiteX303" fmla="*/ 6399 w 9790"/>
                <a:gd name="connsiteY303" fmla="*/ 7641 h 10000"/>
                <a:gd name="connsiteX304" fmla="*/ 6417 w 9790"/>
                <a:gd name="connsiteY304" fmla="*/ 7359 h 10000"/>
                <a:gd name="connsiteX305" fmla="*/ 6435 w 9790"/>
                <a:gd name="connsiteY305" fmla="*/ 5833 h 10000"/>
                <a:gd name="connsiteX306" fmla="*/ 6546 w 9790"/>
                <a:gd name="connsiteY306" fmla="*/ 6436 h 10000"/>
                <a:gd name="connsiteX307" fmla="*/ 6565 w 9790"/>
                <a:gd name="connsiteY307" fmla="*/ 8628 h 10000"/>
                <a:gd name="connsiteX308" fmla="*/ 6583 w 9790"/>
                <a:gd name="connsiteY308" fmla="*/ 9077 h 10000"/>
                <a:gd name="connsiteX309" fmla="*/ 6608 w 9790"/>
                <a:gd name="connsiteY309" fmla="*/ 8603 h 10000"/>
                <a:gd name="connsiteX310" fmla="*/ 6626 w 9790"/>
                <a:gd name="connsiteY310" fmla="*/ 7679 h 10000"/>
                <a:gd name="connsiteX311" fmla="*/ 6644 w 9790"/>
                <a:gd name="connsiteY311" fmla="*/ 6846 h 10000"/>
                <a:gd name="connsiteX312" fmla="*/ 6662 w 9790"/>
                <a:gd name="connsiteY312" fmla="*/ 6090 h 10000"/>
                <a:gd name="connsiteX313" fmla="*/ 6681 w 9790"/>
                <a:gd name="connsiteY313" fmla="*/ 5128 h 10000"/>
                <a:gd name="connsiteX314" fmla="*/ 6700 w 9790"/>
                <a:gd name="connsiteY314" fmla="*/ 4013 h 10000"/>
                <a:gd name="connsiteX315" fmla="*/ 7054 w 9790"/>
                <a:gd name="connsiteY315" fmla="*/ 5513 h 10000"/>
                <a:gd name="connsiteX316" fmla="*/ 7073 w 9790"/>
                <a:gd name="connsiteY316" fmla="*/ 6051 h 10000"/>
                <a:gd name="connsiteX317" fmla="*/ 7092 w 9790"/>
                <a:gd name="connsiteY317" fmla="*/ 5897 h 10000"/>
                <a:gd name="connsiteX318" fmla="*/ 7110 w 9790"/>
                <a:gd name="connsiteY318" fmla="*/ 5577 h 10000"/>
                <a:gd name="connsiteX319" fmla="*/ 7128 w 9790"/>
                <a:gd name="connsiteY319" fmla="*/ 5321 h 10000"/>
                <a:gd name="connsiteX320" fmla="*/ 7154 w 9790"/>
                <a:gd name="connsiteY320" fmla="*/ 4936 h 10000"/>
                <a:gd name="connsiteX321" fmla="*/ 7172 w 9790"/>
                <a:gd name="connsiteY321" fmla="*/ 4654 h 10000"/>
                <a:gd name="connsiteX322" fmla="*/ 7191 w 9790"/>
                <a:gd name="connsiteY322" fmla="*/ 4526 h 10000"/>
                <a:gd name="connsiteX323" fmla="*/ 7220 w 9790"/>
                <a:gd name="connsiteY323" fmla="*/ 4487 h 10000"/>
                <a:gd name="connsiteX324" fmla="*/ 7238 w 9790"/>
                <a:gd name="connsiteY324" fmla="*/ 4590 h 10000"/>
                <a:gd name="connsiteX325" fmla="*/ 7256 w 9790"/>
                <a:gd name="connsiteY325" fmla="*/ 5218 h 10000"/>
                <a:gd name="connsiteX326" fmla="*/ 7270 w 9790"/>
                <a:gd name="connsiteY326" fmla="*/ 5218 h 10000"/>
                <a:gd name="connsiteX327" fmla="*/ 7288 w 9790"/>
                <a:gd name="connsiteY327" fmla="*/ 4654 h 10000"/>
                <a:gd name="connsiteX328" fmla="*/ 7318 w 9790"/>
                <a:gd name="connsiteY328" fmla="*/ 4423 h 10000"/>
                <a:gd name="connsiteX329" fmla="*/ 7336 w 9790"/>
                <a:gd name="connsiteY329" fmla="*/ 4654 h 10000"/>
                <a:gd name="connsiteX330" fmla="*/ 7354 w 9790"/>
                <a:gd name="connsiteY330" fmla="*/ 5154 h 10000"/>
                <a:gd name="connsiteX331" fmla="*/ 7379 w 9790"/>
                <a:gd name="connsiteY331" fmla="*/ 5731 h 10000"/>
                <a:gd name="connsiteX332" fmla="*/ 7397 w 9790"/>
                <a:gd name="connsiteY332" fmla="*/ 6051 h 10000"/>
                <a:gd name="connsiteX333" fmla="*/ 7415 w 9790"/>
                <a:gd name="connsiteY333" fmla="*/ 5962 h 10000"/>
                <a:gd name="connsiteX334" fmla="*/ 7433 w 9790"/>
                <a:gd name="connsiteY334" fmla="*/ 5897 h 10000"/>
                <a:gd name="connsiteX335" fmla="*/ 7452 w 9790"/>
                <a:gd name="connsiteY335" fmla="*/ 5321 h 10000"/>
                <a:gd name="connsiteX336" fmla="*/ 7471 w 9790"/>
                <a:gd name="connsiteY336" fmla="*/ 4679 h 10000"/>
                <a:gd name="connsiteX337" fmla="*/ 7500 w 9790"/>
                <a:gd name="connsiteY337" fmla="*/ 4115 h 10000"/>
                <a:gd name="connsiteX338" fmla="*/ 7518 w 9790"/>
                <a:gd name="connsiteY338" fmla="*/ 3474 h 10000"/>
                <a:gd name="connsiteX339" fmla="*/ 7536 w 9790"/>
                <a:gd name="connsiteY339" fmla="*/ 3410 h 10000"/>
                <a:gd name="connsiteX340" fmla="*/ 7551 w 9790"/>
                <a:gd name="connsiteY340" fmla="*/ 4808 h 10000"/>
                <a:gd name="connsiteX341" fmla="*/ 7583 w 9790"/>
                <a:gd name="connsiteY341" fmla="*/ 6090 h 10000"/>
                <a:gd name="connsiteX342" fmla="*/ 7601 w 9790"/>
                <a:gd name="connsiteY342" fmla="*/ 5833 h 10000"/>
                <a:gd name="connsiteX343" fmla="*/ 7619 w 9790"/>
                <a:gd name="connsiteY343" fmla="*/ 4359 h 10000"/>
                <a:gd name="connsiteX344" fmla="*/ 7644 w 9790"/>
                <a:gd name="connsiteY344" fmla="*/ 2705 h 10000"/>
                <a:gd name="connsiteX345" fmla="*/ 7662 w 9790"/>
                <a:gd name="connsiteY345" fmla="*/ 1974 h 10000"/>
                <a:gd name="connsiteX346" fmla="*/ 7680 w 9790"/>
                <a:gd name="connsiteY346" fmla="*/ 4013 h 10000"/>
                <a:gd name="connsiteX347" fmla="*/ 7699 w 9790"/>
                <a:gd name="connsiteY347" fmla="*/ 6372 h 10000"/>
                <a:gd name="connsiteX348" fmla="*/ 7717 w 9790"/>
                <a:gd name="connsiteY348" fmla="*/ 7808 h 10000"/>
                <a:gd name="connsiteX349" fmla="*/ 7735 w 9790"/>
                <a:gd name="connsiteY349" fmla="*/ 7577 h 10000"/>
                <a:gd name="connsiteX350" fmla="*/ 7764 w 9790"/>
                <a:gd name="connsiteY350" fmla="*/ 7295 h 10000"/>
                <a:gd name="connsiteX351" fmla="*/ 7782 w 9790"/>
                <a:gd name="connsiteY351" fmla="*/ 7321 h 10000"/>
                <a:gd name="connsiteX352" fmla="*/ 7800 w 9790"/>
                <a:gd name="connsiteY352" fmla="*/ 7551 h 10000"/>
                <a:gd name="connsiteX353" fmla="*/ 7826 w 9790"/>
                <a:gd name="connsiteY353" fmla="*/ 7679 h 10000"/>
                <a:gd name="connsiteX354" fmla="*/ 7844 w 9790"/>
                <a:gd name="connsiteY354" fmla="*/ 7231 h 10000"/>
                <a:gd name="connsiteX355" fmla="*/ 7863 w 9790"/>
                <a:gd name="connsiteY355" fmla="*/ 6526 h 10000"/>
                <a:gd name="connsiteX356" fmla="*/ 7881 w 9790"/>
                <a:gd name="connsiteY356" fmla="*/ 5859 h 10000"/>
                <a:gd name="connsiteX357" fmla="*/ 7907 w 9790"/>
                <a:gd name="connsiteY357" fmla="*/ 5154 h 10000"/>
                <a:gd name="connsiteX358" fmla="*/ 7925 w 9790"/>
                <a:gd name="connsiteY358" fmla="*/ 4615 h 10000"/>
                <a:gd name="connsiteX359" fmla="*/ 7944 w 9790"/>
                <a:gd name="connsiteY359" fmla="*/ 3949 h 10000"/>
                <a:gd name="connsiteX360" fmla="*/ 7962 w 9790"/>
                <a:gd name="connsiteY360" fmla="*/ 3474 h 10000"/>
                <a:gd name="connsiteX361" fmla="*/ 7980 w 9790"/>
                <a:gd name="connsiteY361" fmla="*/ 2936 h 10000"/>
                <a:gd name="connsiteX362" fmla="*/ 8009 w 9790"/>
                <a:gd name="connsiteY362" fmla="*/ 2808 h 10000"/>
                <a:gd name="connsiteX363" fmla="*/ 8027 w 9790"/>
                <a:gd name="connsiteY363" fmla="*/ 3474 h 10000"/>
                <a:gd name="connsiteX364" fmla="*/ 8045 w 9790"/>
                <a:gd name="connsiteY364" fmla="*/ 4462 h 10000"/>
                <a:gd name="connsiteX365" fmla="*/ 8064 w 9790"/>
                <a:gd name="connsiteY365" fmla="*/ 4590 h 10000"/>
                <a:gd name="connsiteX366" fmla="*/ 8089 w 9790"/>
                <a:gd name="connsiteY366" fmla="*/ 4333 h 10000"/>
                <a:gd name="connsiteX367" fmla="*/ 8107 w 9790"/>
                <a:gd name="connsiteY367" fmla="*/ 4295 h 10000"/>
                <a:gd name="connsiteX368" fmla="*/ 8126 w 9790"/>
                <a:gd name="connsiteY368" fmla="*/ 4205 h 10000"/>
                <a:gd name="connsiteX369" fmla="*/ 8145 w 9790"/>
                <a:gd name="connsiteY369" fmla="*/ 3949 h 10000"/>
                <a:gd name="connsiteX370" fmla="*/ 8163 w 9790"/>
                <a:gd name="connsiteY370" fmla="*/ 4654 h 10000"/>
                <a:gd name="connsiteX371" fmla="*/ 8190 w 9790"/>
                <a:gd name="connsiteY371" fmla="*/ 5282 h 10000"/>
                <a:gd name="connsiteX372" fmla="*/ 8208 w 9790"/>
                <a:gd name="connsiteY372" fmla="*/ 6051 h 10000"/>
                <a:gd name="connsiteX373" fmla="*/ 8236 w 9790"/>
                <a:gd name="connsiteY373" fmla="*/ 6718 h 10000"/>
                <a:gd name="connsiteX374" fmla="*/ 8255 w 9790"/>
                <a:gd name="connsiteY374" fmla="*/ 6821 h 10000"/>
                <a:gd name="connsiteX375" fmla="*/ 8273 w 9790"/>
                <a:gd name="connsiteY375" fmla="*/ 6462 h 10000"/>
                <a:gd name="connsiteX376" fmla="*/ 8291 w 9790"/>
                <a:gd name="connsiteY376" fmla="*/ 5321 h 10000"/>
                <a:gd name="connsiteX377" fmla="*/ 8310 w 9790"/>
                <a:gd name="connsiteY377" fmla="*/ 2769 h 10000"/>
                <a:gd name="connsiteX378" fmla="*/ 8329 w 9790"/>
                <a:gd name="connsiteY378" fmla="*/ 1244 h 10000"/>
                <a:gd name="connsiteX379" fmla="*/ 8347 w 9790"/>
                <a:gd name="connsiteY379" fmla="*/ 962 h 10000"/>
                <a:gd name="connsiteX380" fmla="*/ 8372 w 9790"/>
                <a:gd name="connsiteY380" fmla="*/ 3603 h 10000"/>
                <a:gd name="connsiteX381" fmla="*/ 8390 w 9790"/>
                <a:gd name="connsiteY381" fmla="*/ 6846 h 10000"/>
                <a:gd name="connsiteX382" fmla="*/ 8415 w 9790"/>
                <a:gd name="connsiteY382" fmla="*/ 8282 h 10000"/>
                <a:gd name="connsiteX383" fmla="*/ 8433 w 9790"/>
                <a:gd name="connsiteY383" fmla="*/ 8218 h 10000"/>
                <a:gd name="connsiteX384" fmla="*/ 8452 w 9790"/>
                <a:gd name="connsiteY384" fmla="*/ 7679 h 10000"/>
                <a:gd name="connsiteX385" fmla="*/ 8470 w 9790"/>
                <a:gd name="connsiteY385" fmla="*/ 7038 h 10000"/>
                <a:gd name="connsiteX386" fmla="*/ 8488 w 9790"/>
                <a:gd name="connsiteY386" fmla="*/ 6436 h 10000"/>
                <a:gd name="connsiteX387" fmla="*/ 8517 w 9790"/>
                <a:gd name="connsiteY387" fmla="*/ 6115 h 10000"/>
                <a:gd name="connsiteX388" fmla="*/ 8535 w 9790"/>
                <a:gd name="connsiteY388" fmla="*/ 5833 h 10000"/>
                <a:gd name="connsiteX389" fmla="*/ 8553 w 9790"/>
                <a:gd name="connsiteY389" fmla="*/ 5449 h 10000"/>
                <a:gd name="connsiteX390" fmla="*/ 8572 w 9790"/>
                <a:gd name="connsiteY390" fmla="*/ 4872 h 10000"/>
                <a:gd name="connsiteX391" fmla="*/ 8590 w 9790"/>
                <a:gd name="connsiteY391" fmla="*/ 4333 h 10000"/>
                <a:gd name="connsiteX392" fmla="*/ 8616 w 9790"/>
                <a:gd name="connsiteY392" fmla="*/ 3795 h 10000"/>
                <a:gd name="connsiteX393" fmla="*/ 8634 w 9790"/>
                <a:gd name="connsiteY393" fmla="*/ 3538 h 10000"/>
                <a:gd name="connsiteX394" fmla="*/ 8652 w 9790"/>
                <a:gd name="connsiteY394" fmla="*/ 3244 h 10000"/>
                <a:gd name="connsiteX395" fmla="*/ 8677 w 9790"/>
                <a:gd name="connsiteY395" fmla="*/ 3372 h 10000"/>
                <a:gd name="connsiteX396" fmla="*/ 8698 w 9790"/>
                <a:gd name="connsiteY396" fmla="*/ 3244 h 10000"/>
                <a:gd name="connsiteX397" fmla="*/ 8717 w 9790"/>
                <a:gd name="connsiteY397" fmla="*/ 2513 h 10000"/>
                <a:gd name="connsiteX398" fmla="*/ 8735 w 9790"/>
                <a:gd name="connsiteY398" fmla="*/ 2897 h 10000"/>
                <a:gd name="connsiteX399" fmla="*/ 8753 w 9790"/>
                <a:gd name="connsiteY399" fmla="*/ 5128 h 10000"/>
                <a:gd name="connsiteX400" fmla="*/ 8782 w 9790"/>
                <a:gd name="connsiteY400" fmla="*/ 6846 h 10000"/>
                <a:gd name="connsiteX401" fmla="*/ 8800 w 9790"/>
                <a:gd name="connsiteY401" fmla="*/ 7038 h 10000"/>
                <a:gd name="connsiteX402" fmla="*/ 8819 w 9790"/>
                <a:gd name="connsiteY402" fmla="*/ 6821 h 10000"/>
                <a:gd name="connsiteX403" fmla="*/ 8844 w 9790"/>
                <a:gd name="connsiteY403" fmla="*/ 6051 h 10000"/>
                <a:gd name="connsiteX404" fmla="*/ 8862 w 9790"/>
                <a:gd name="connsiteY404" fmla="*/ 4974 h 10000"/>
                <a:gd name="connsiteX405" fmla="*/ 8880 w 9790"/>
                <a:gd name="connsiteY405" fmla="*/ 3885 h 10000"/>
                <a:gd name="connsiteX406" fmla="*/ 8898 w 9790"/>
                <a:gd name="connsiteY406" fmla="*/ 3795 h 10000"/>
                <a:gd name="connsiteX407" fmla="*/ 8916 w 9790"/>
                <a:gd name="connsiteY407" fmla="*/ 4910 h 10000"/>
                <a:gd name="connsiteX408" fmla="*/ 8935 w 9790"/>
                <a:gd name="connsiteY408" fmla="*/ 6590 h 10000"/>
                <a:gd name="connsiteX409" fmla="*/ 8961 w 9790"/>
                <a:gd name="connsiteY409" fmla="*/ 7705 h 10000"/>
                <a:gd name="connsiteX410" fmla="*/ 8979 w 9790"/>
                <a:gd name="connsiteY410" fmla="*/ 7641 h 10000"/>
                <a:gd name="connsiteX411" fmla="*/ 8997 w 9790"/>
                <a:gd name="connsiteY411" fmla="*/ 6974 h 10000"/>
                <a:gd name="connsiteX412" fmla="*/ 9015 w 9790"/>
                <a:gd name="connsiteY412" fmla="*/ 6244 h 10000"/>
                <a:gd name="connsiteX413" fmla="*/ 9044 w 9790"/>
                <a:gd name="connsiteY413" fmla="*/ 5667 h 10000"/>
                <a:gd name="connsiteX414" fmla="*/ 9063 w 9790"/>
                <a:gd name="connsiteY414" fmla="*/ 5282 h 10000"/>
                <a:gd name="connsiteX415" fmla="*/ 9081 w 9790"/>
                <a:gd name="connsiteY415" fmla="*/ 4782 h 10000"/>
                <a:gd name="connsiteX416" fmla="*/ 9099 w 9790"/>
                <a:gd name="connsiteY416" fmla="*/ 3987 h 10000"/>
                <a:gd name="connsiteX417" fmla="*/ 9125 w 9790"/>
                <a:gd name="connsiteY417" fmla="*/ 3244 h 10000"/>
                <a:gd name="connsiteX418" fmla="*/ 9143 w 9790"/>
                <a:gd name="connsiteY418" fmla="*/ 2872 h 10000"/>
                <a:gd name="connsiteX419" fmla="*/ 9161 w 9790"/>
                <a:gd name="connsiteY419" fmla="*/ 2962 h 10000"/>
                <a:gd name="connsiteX420" fmla="*/ 9179 w 9790"/>
                <a:gd name="connsiteY420" fmla="*/ 3667 h 10000"/>
                <a:gd name="connsiteX421" fmla="*/ 9198 w 9790"/>
                <a:gd name="connsiteY421" fmla="*/ 5321 h 10000"/>
                <a:gd name="connsiteX422" fmla="*/ 9227 w 9790"/>
                <a:gd name="connsiteY422" fmla="*/ 6462 h 10000"/>
                <a:gd name="connsiteX423" fmla="*/ 9243 w 9790"/>
                <a:gd name="connsiteY423" fmla="*/ 6051 h 10000"/>
                <a:gd name="connsiteX424" fmla="*/ 9272 w 9790"/>
                <a:gd name="connsiteY424" fmla="*/ 5103 h 10000"/>
                <a:gd name="connsiteX425" fmla="*/ 9290 w 9790"/>
                <a:gd name="connsiteY425" fmla="*/ 4551 h 10000"/>
                <a:gd name="connsiteX426" fmla="*/ 9308 w 9790"/>
                <a:gd name="connsiteY426" fmla="*/ 4974 h 10000"/>
                <a:gd name="connsiteX427" fmla="*/ 9328 w 9790"/>
                <a:gd name="connsiteY427" fmla="*/ 5897 h 10000"/>
                <a:gd name="connsiteX428" fmla="*/ 9346 w 9790"/>
                <a:gd name="connsiteY428" fmla="*/ 6179 h 10000"/>
                <a:gd name="connsiteX429" fmla="*/ 9364 w 9790"/>
                <a:gd name="connsiteY429" fmla="*/ 5667 h 10000"/>
                <a:gd name="connsiteX430" fmla="*/ 9389 w 9790"/>
                <a:gd name="connsiteY430" fmla="*/ 5154 h 10000"/>
                <a:gd name="connsiteX431" fmla="*/ 9407 w 9790"/>
                <a:gd name="connsiteY431" fmla="*/ 4910 h 10000"/>
                <a:gd name="connsiteX432" fmla="*/ 9425 w 9790"/>
                <a:gd name="connsiteY432" fmla="*/ 4718 h 10000"/>
                <a:gd name="connsiteX433" fmla="*/ 9455 w 9790"/>
                <a:gd name="connsiteY433" fmla="*/ 4462 h 10000"/>
                <a:gd name="connsiteX434" fmla="*/ 9473 w 9790"/>
                <a:gd name="connsiteY434" fmla="*/ 4179 h 10000"/>
                <a:gd name="connsiteX435" fmla="*/ 9491 w 9790"/>
                <a:gd name="connsiteY435" fmla="*/ 4115 h 10000"/>
                <a:gd name="connsiteX436" fmla="*/ 9509 w 9790"/>
                <a:gd name="connsiteY436" fmla="*/ 4141 h 10000"/>
                <a:gd name="connsiteX437" fmla="*/ 9524 w 9790"/>
                <a:gd name="connsiteY437" fmla="*/ 4462 h 10000"/>
                <a:gd name="connsiteX438" fmla="*/ 9553 w 9790"/>
                <a:gd name="connsiteY438" fmla="*/ 4782 h 10000"/>
                <a:gd name="connsiteX439" fmla="*/ 9572 w 9790"/>
                <a:gd name="connsiteY439" fmla="*/ 5410 h 10000"/>
                <a:gd name="connsiteX440" fmla="*/ 9590 w 9790"/>
                <a:gd name="connsiteY440" fmla="*/ 6090 h 10000"/>
                <a:gd name="connsiteX441" fmla="*/ 9608 w 9790"/>
                <a:gd name="connsiteY441" fmla="*/ 6308 h 10000"/>
                <a:gd name="connsiteX442" fmla="*/ 9626 w 9790"/>
                <a:gd name="connsiteY442" fmla="*/ 6026 h 10000"/>
                <a:gd name="connsiteX443" fmla="*/ 9652 w 9790"/>
                <a:gd name="connsiteY443" fmla="*/ 5321 h 10000"/>
                <a:gd name="connsiteX444" fmla="*/ 9670 w 9790"/>
                <a:gd name="connsiteY444" fmla="*/ 4936 h 10000"/>
                <a:gd name="connsiteX445" fmla="*/ 9689 w 9790"/>
                <a:gd name="connsiteY445" fmla="*/ 4782 h 10000"/>
                <a:gd name="connsiteX446" fmla="*/ 9718 w 9790"/>
                <a:gd name="connsiteY446" fmla="*/ 5000 h 10000"/>
                <a:gd name="connsiteX447" fmla="*/ 9736 w 9790"/>
                <a:gd name="connsiteY447" fmla="*/ 5218 h 10000"/>
                <a:gd name="connsiteX448" fmla="*/ 9790 w 9790"/>
                <a:gd name="connsiteY448" fmla="*/ 5128 h 10000"/>
                <a:gd name="connsiteX0" fmla="*/ 0 w 9945"/>
                <a:gd name="connsiteY0" fmla="*/ 5103 h 10000"/>
                <a:gd name="connsiteX1" fmla="*/ 18 w 9945"/>
                <a:gd name="connsiteY1" fmla="*/ 6333 h 10000"/>
                <a:gd name="connsiteX2" fmla="*/ 37 w 9945"/>
                <a:gd name="connsiteY2" fmla="*/ 6885 h 10000"/>
                <a:gd name="connsiteX3" fmla="*/ 55 w 9945"/>
                <a:gd name="connsiteY3" fmla="*/ 6397 h 10000"/>
                <a:gd name="connsiteX4" fmla="*/ 86 w 9945"/>
                <a:gd name="connsiteY4" fmla="*/ 5474 h 10000"/>
                <a:gd name="connsiteX5" fmla="*/ 104 w 9945"/>
                <a:gd name="connsiteY5" fmla="*/ 4179 h 10000"/>
                <a:gd name="connsiteX6" fmla="*/ 123 w 9945"/>
                <a:gd name="connsiteY6" fmla="*/ 3128 h 10000"/>
                <a:gd name="connsiteX7" fmla="*/ 148 w 9945"/>
                <a:gd name="connsiteY7" fmla="*/ 2897 h 10000"/>
                <a:gd name="connsiteX8" fmla="*/ 166 w 9945"/>
                <a:gd name="connsiteY8" fmla="*/ 3987 h 10000"/>
                <a:gd name="connsiteX9" fmla="*/ 185 w 9945"/>
                <a:gd name="connsiteY9" fmla="*/ 5346 h 10000"/>
                <a:gd name="connsiteX10" fmla="*/ 204 w 9945"/>
                <a:gd name="connsiteY10" fmla="*/ 6179 h 10000"/>
                <a:gd name="connsiteX11" fmla="*/ 224 w 9945"/>
                <a:gd name="connsiteY11" fmla="*/ 6333 h 10000"/>
                <a:gd name="connsiteX12" fmla="*/ 253 w 9945"/>
                <a:gd name="connsiteY12" fmla="*/ 6115 h 10000"/>
                <a:gd name="connsiteX13" fmla="*/ 269 w 9945"/>
                <a:gd name="connsiteY13" fmla="*/ 5667 h 10000"/>
                <a:gd name="connsiteX14" fmla="*/ 289 w 9945"/>
                <a:gd name="connsiteY14" fmla="*/ 5385 h 10000"/>
                <a:gd name="connsiteX15" fmla="*/ 307 w 9945"/>
                <a:gd name="connsiteY15" fmla="*/ 4872 h 10000"/>
                <a:gd name="connsiteX16" fmla="*/ 327 w 9945"/>
                <a:gd name="connsiteY16" fmla="*/ 4013 h 10000"/>
                <a:gd name="connsiteX17" fmla="*/ 356 w 9945"/>
                <a:gd name="connsiteY17" fmla="*/ 3795 h 10000"/>
                <a:gd name="connsiteX18" fmla="*/ 375 w 9945"/>
                <a:gd name="connsiteY18" fmla="*/ 3859 h 10000"/>
                <a:gd name="connsiteX19" fmla="*/ 393 w 9945"/>
                <a:gd name="connsiteY19" fmla="*/ 4115 h 10000"/>
                <a:gd name="connsiteX20" fmla="*/ 419 w 9945"/>
                <a:gd name="connsiteY20" fmla="*/ 4872 h 10000"/>
                <a:gd name="connsiteX21" fmla="*/ 437 w 9945"/>
                <a:gd name="connsiteY21" fmla="*/ 5513 h 10000"/>
                <a:gd name="connsiteX22" fmla="*/ 457 w 9945"/>
                <a:gd name="connsiteY22" fmla="*/ 5513 h 10000"/>
                <a:gd name="connsiteX23" fmla="*/ 475 w 9945"/>
                <a:gd name="connsiteY23" fmla="*/ 5641 h 10000"/>
                <a:gd name="connsiteX24" fmla="*/ 493 w 9945"/>
                <a:gd name="connsiteY24" fmla="*/ 5705 h 10000"/>
                <a:gd name="connsiteX25" fmla="*/ 512 w 9945"/>
                <a:gd name="connsiteY25" fmla="*/ 5833 h 10000"/>
                <a:gd name="connsiteX26" fmla="*/ 541 w 9945"/>
                <a:gd name="connsiteY26" fmla="*/ 5731 h 10000"/>
                <a:gd name="connsiteX27" fmla="*/ 557 w 9945"/>
                <a:gd name="connsiteY27" fmla="*/ 5321 h 10000"/>
                <a:gd name="connsiteX28" fmla="*/ 576 w 9945"/>
                <a:gd name="connsiteY28" fmla="*/ 4974 h 10000"/>
                <a:gd name="connsiteX29" fmla="*/ 605 w 9945"/>
                <a:gd name="connsiteY29" fmla="*/ 4526 h 10000"/>
                <a:gd name="connsiteX30" fmla="*/ 624 w 9945"/>
                <a:gd name="connsiteY30" fmla="*/ 4051 h 10000"/>
                <a:gd name="connsiteX31" fmla="*/ 642 w 9945"/>
                <a:gd name="connsiteY31" fmla="*/ 3372 h 10000"/>
                <a:gd name="connsiteX32" fmla="*/ 662 w 9945"/>
                <a:gd name="connsiteY32" fmla="*/ 3026 h 10000"/>
                <a:gd name="connsiteX33" fmla="*/ 687 w 9945"/>
                <a:gd name="connsiteY33" fmla="*/ 3282 h 10000"/>
                <a:gd name="connsiteX34" fmla="*/ 707 w 9945"/>
                <a:gd name="connsiteY34" fmla="*/ 4551 h 10000"/>
                <a:gd name="connsiteX35" fmla="*/ 725 w 9945"/>
                <a:gd name="connsiteY35" fmla="*/ 6090 h 10000"/>
                <a:gd name="connsiteX36" fmla="*/ 744 w 9945"/>
                <a:gd name="connsiteY36" fmla="*/ 7256 h 10000"/>
                <a:gd name="connsiteX37" fmla="*/ 762 w 9945"/>
                <a:gd name="connsiteY37" fmla="*/ 7449 h 10000"/>
                <a:gd name="connsiteX38" fmla="*/ 792 w 9945"/>
                <a:gd name="connsiteY38" fmla="*/ 7077 h 10000"/>
                <a:gd name="connsiteX39" fmla="*/ 810 w 9945"/>
                <a:gd name="connsiteY39" fmla="*/ 5603 h 10000"/>
                <a:gd name="connsiteX40" fmla="*/ 824 w 9945"/>
                <a:gd name="connsiteY40" fmla="*/ 3282 h 10000"/>
                <a:gd name="connsiteX41" fmla="*/ 844 w 9945"/>
                <a:gd name="connsiteY41" fmla="*/ 1308 h 10000"/>
                <a:gd name="connsiteX42" fmla="*/ 875 w 9945"/>
                <a:gd name="connsiteY42" fmla="*/ 962 h 10000"/>
                <a:gd name="connsiteX43" fmla="*/ 894 w 9945"/>
                <a:gd name="connsiteY43" fmla="*/ 3282 h 10000"/>
                <a:gd name="connsiteX44" fmla="*/ 912 w 9945"/>
                <a:gd name="connsiteY44" fmla="*/ 7744 h 10000"/>
                <a:gd name="connsiteX45" fmla="*/ 931 w 9945"/>
                <a:gd name="connsiteY45" fmla="*/ 10000 h 10000"/>
                <a:gd name="connsiteX46" fmla="*/ 949 w 9945"/>
                <a:gd name="connsiteY46" fmla="*/ 8821 h 10000"/>
                <a:gd name="connsiteX47" fmla="*/ 977 w 9945"/>
                <a:gd name="connsiteY47" fmla="*/ 6564 h 10000"/>
                <a:gd name="connsiteX48" fmla="*/ 995 w 9945"/>
                <a:gd name="connsiteY48" fmla="*/ 5064 h 10000"/>
                <a:gd name="connsiteX49" fmla="*/ 1023 w 9945"/>
                <a:gd name="connsiteY49" fmla="*/ 4744 h 10000"/>
                <a:gd name="connsiteX50" fmla="*/ 1043 w 9945"/>
                <a:gd name="connsiteY50" fmla="*/ 5000 h 10000"/>
                <a:gd name="connsiteX51" fmla="*/ 1062 w 9945"/>
                <a:gd name="connsiteY51" fmla="*/ 5513 h 10000"/>
                <a:gd name="connsiteX52" fmla="*/ 1081 w 9945"/>
                <a:gd name="connsiteY52" fmla="*/ 5641 h 10000"/>
                <a:gd name="connsiteX53" fmla="*/ 1100 w 9945"/>
                <a:gd name="connsiteY53" fmla="*/ 5577 h 10000"/>
                <a:gd name="connsiteX54" fmla="*/ 1114 w 9945"/>
                <a:gd name="connsiteY54" fmla="*/ 5346 h 10000"/>
                <a:gd name="connsiteX55" fmla="*/ 1133 w 9945"/>
                <a:gd name="connsiteY55" fmla="*/ 4936 h 10000"/>
                <a:gd name="connsiteX56" fmla="*/ 1162 w 9945"/>
                <a:gd name="connsiteY56" fmla="*/ 3756 h 10000"/>
                <a:gd name="connsiteX57" fmla="*/ 1181 w 9945"/>
                <a:gd name="connsiteY57" fmla="*/ 3372 h 10000"/>
                <a:gd name="connsiteX58" fmla="*/ 1206 w 9945"/>
                <a:gd name="connsiteY58" fmla="*/ 3346 h 10000"/>
                <a:gd name="connsiteX59" fmla="*/ 1226 w 9945"/>
                <a:gd name="connsiteY59" fmla="*/ 3372 h 10000"/>
                <a:gd name="connsiteX60" fmla="*/ 1244 w 9945"/>
                <a:gd name="connsiteY60" fmla="*/ 4333 h 10000"/>
                <a:gd name="connsiteX61" fmla="*/ 1263 w 9945"/>
                <a:gd name="connsiteY61" fmla="*/ 5346 h 10000"/>
                <a:gd name="connsiteX62" fmla="*/ 1281 w 9945"/>
                <a:gd name="connsiteY62" fmla="*/ 6308 h 10000"/>
                <a:gd name="connsiteX63" fmla="*/ 1311 w 9945"/>
                <a:gd name="connsiteY63" fmla="*/ 6885 h 10000"/>
                <a:gd name="connsiteX64" fmla="*/ 1329 w 9945"/>
                <a:gd name="connsiteY64" fmla="*/ 7077 h 10000"/>
                <a:gd name="connsiteX65" fmla="*/ 1348 w 9945"/>
                <a:gd name="connsiteY65" fmla="*/ 6564 h 10000"/>
                <a:gd name="connsiteX66" fmla="*/ 1367 w 9945"/>
                <a:gd name="connsiteY66" fmla="*/ 6244 h 10000"/>
                <a:gd name="connsiteX67" fmla="*/ 1385 w 9945"/>
                <a:gd name="connsiteY67" fmla="*/ 5897 h 10000"/>
                <a:gd name="connsiteX68" fmla="*/ 1412 w 9945"/>
                <a:gd name="connsiteY68" fmla="*/ 5192 h 10000"/>
                <a:gd name="connsiteX69" fmla="*/ 1431 w 9945"/>
                <a:gd name="connsiteY69" fmla="*/ 4359 h 10000"/>
                <a:gd name="connsiteX70" fmla="*/ 1451 w 9945"/>
                <a:gd name="connsiteY70" fmla="*/ 3628 h 10000"/>
                <a:gd name="connsiteX71" fmla="*/ 1478 w 9945"/>
                <a:gd name="connsiteY71" fmla="*/ 3064 h 10000"/>
                <a:gd name="connsiteX72" fmla="*/ 1496 w 9945"/>
                <a:gd name="connsiteY72" fmla="*/ 3500 h 10000"/>
                <a:gd name="connsiteX73" fmla="*/ 1515 w 9945"/>
                <a:gd name="connsiteY73" fmla="*/ 4423 h 10000"/>
                <a:gd name="connsiteX74" fmla="*/ 1533 w 9945"/>
                <a:gd name="connsiteY74" fmla="*/ 4910 h 10000"/>
                <a:gd name="connsiteX75" fmla="*/ 1552 w 9945"/>
                <a:gd name="connsiteY75" fmla="*/ 4333 h 10000"/>
                <a:gd name="connsiteX76" fmla="*/ 1581 w 9945"/>
                <a:gd name="connsiteY76" fmla="*/ 3154 h 10000"/>
                <a:gd name="connsiteX77" fmla="*/ 1601 w 9945"/>
                <a:gd name="connsiteY77" fmla="*/ 2513 h 10000"/>
                <a:gd name="connsiteX78" fmla="*/ 1619 w 9945"/>
                <a:gd name="connsiteY78" fmla="*/ 3564 h 10000"/>
                <a:gd name="connsiteX79" fmla="*/ 1645 w 9945"/>
                <a:gd name="connsiteY79" fmla="*/ 5385 h 10000"/>
                <a:gd name="connsiteX80" fmla="*/ 1663 w 9945"/>
                <a:gd name="connsiteY80" fmla="*/ 6308 h 10000"/>
                <a:gd name="connsiteX81" fmla="*/ 1681 w 9945"/>
                <a:gd name="connsiteY81" fmla="*/ 5731 h 10000"/>
                <a:gd name="connsiteX82" fmla="*/ 1700 w 9945"/>
                <a:gd name="connsiteY82" fmla="*/ 5346 h 10000"/>
                <a:gd name="connsiteX83" fmla="*/ 1718 w 9945"/>
                <a:gd name="connsiteY83" fmla="*/ 5513 h 10000"/>
                <a:gd name="connsiteX84" fmla="*/ 1737 w 9945"/>
                <a:gd name="connsiteY84" fmla="*/ 5667 h 10000"/>
                <a:gd name="connsiteX85" fmla="*/ 1764 w 9945"/>
                <a:gd name="connsiteY85" fmla="*/ 6308 h 10000"/>
                <a:gd name="connsiteX86" fmla="*/ 1782 w 9945"/>
                <a:gd name="connsiteY86" fmla="*/ 6462 h 10000"/>
                <a:gd name="connsiteX87" fmla="*/ 1801 w 9945"/>
                <a:gd name="connsiteY87" fmla="*/ 6051 h 10000"/>
                <a:gd name="connsiteX88" fmla="*/ 1819 w 9945"/>
                <a:gd name="connsiteY88" fmla="*/ 5513 h 10000"/>
                <a:gd name="connsiteX89" fmla="*/ 1849 w 9945"/>
                <a:gd name="connsiteY89" fmla="*/ 5385 h 10000"/>
                <a:gd name="connsiteX90" fmla="*/ 1869 w 9945"/>
                <a:gd name="connsiteY90" fmla="*/ 5449 h 10000"/>
                <a:gd name="connsiteX91" fmla="*/ 1888 w 9945"/>
                <a:gd name="connsiteY91" fmla="*/ 5513 h 10000"/>
                <a:gd name="connsiteX92" fmla="*/ 1913 w 9945"/>
                <a:gd name="connsiteY92" fmla="*/ 5192 h 10000"/>
                <a:gd name="connsiteX93" fmla="*/ 1932 w 9945"/>
                <a:gd name="connsiteY93" fmla="*/ 4397 h 10000"/>
                <a:gd name="connsiteX94" fmla="*/ 1950 w 9945"/>
                <a:gd name="connsiteY94" fmla="*/ 4295 h 10000"/>
                <a:gd name="connsiteX95" fmla="*/ 1968 w 9945"/>
                <a:gd name="connsiteY95" fmla="*/ 4526 h 10000"/>
                <a:gd name="connsiteX96" fmla="*/ 1988 w 9945"/>
                <a:gd name="connsiteY96" fmla="*/ 5385 h 10000"/>
                <a:gd name="connsiteX97" fmla="*/ 2008 w 9945"/>
                <a:gd name="connsiteY97" fmla="*/ 6590 h 10000"/>
                <a:gd name="connsiteX98" fmla="*/ 2027 w 9945"/>
                <a:gd name="connsiteY98" fmla="*/ 6949 h 10000"/>
                <a:gd name="connsiteX99" fmla="*/ 2053 w 9945"/>
                <a:gd name="connsiteY99" fmla="*/ 6141 h 10000"/>
                <a:gd name="connsiteX100" fmla="*/ 2082 w 9945"/>
                <a:gd name="connsiteY100" fmla="*/ 5346 h 10000"/>
                <a:gd name="connsiteX101" fmla="*/ 2100 w 9945"/>
                <a:gd name="connsiteY101" fmla="*/ 5154 h 10000"/>
                <a:gd name="connsiteX102" fmla="*/ 2120 w 9945"/>
                <a:gd name="connsiteY102" fmla="*/ 5641 h 10000"/>
                <a:gd name="connsiteX103" fmla="*/ 2138 w 9945"/>
                <a:gd name="connsiteY103" fmla="*/ 5795 h 10000"/>
                <a:gd name="connsiteX104" fmla="*/ 2157 w 9945"/>
                <a:gd name="connsiteY104" fmla="*/ 5731 h 10000"/>
                <a:gd name="connsiteX105" fmla="*/ 2176 w 9945"/>
                <a:gd name="connsiteY105" fmla="*/ 5346 h 10000"/>
                <a:gd name="connsiteX106" fmla="*/ 2201 w 9945"/>
                <a:gd name="connsiteY106" fmla="*/ 4910 h 10000"/>
                <a:gd name="connsiteX107" fmla="*/ 2220 w 9945"/>
                <a:gd name="connsiteY107" fmla="*/ 4615 h 10000"/>
                <a:gd name="connsiteX108" fmla="*/ 2239 w 9945"/>
                <a:gd name="connsiteY108" fmla="*/ 4462 h 10000"/>
                <a:gd name="connsiteX109" fmla="*/ 2265 w 9945"/>
                <a:gd name="connsiteY109" fmla="*/ 4423 h 10000"/>
                <a:gd name="connsiteX110" fmla="*/ 2284 w 9945"/>
                <a:gd name="connsiteY110" fmla="*/ 4397 h 10000"/>
                <a:gd name="connsiteX111" fmla="*/ 2302 w 9945"/>
                <a:gd name="connsiteY111" fmla="*/ 4179 h 10000"/>
                <a:gd name="connsiteX112" fmla="*/ 2321 w 9945"/>
                <a:gd name="connsiteY112" fmla="*/ 3731 h 10000"/>
                <a:gd name="connsiteX113" fmla="*/ 2339 w 9945"/>
                <a:gd name="connsiteY113" fmla="*/ 3000 h 10000"/>
                <a:gd name="connsiteX114" fmla="*/ 2370 w 9945"/>
                <a:gd name="connsiteY114" fmla="*/ 2513 h 10000"/>
                <a:gd name="connsiteX115" fmla="*/ 2388 w 9945"/>
                <a:gd name="connsiteY115" fmla="*/ 3026 h 10000"/>
                <a:gd name="connsiteX116" fmla="*/ 2407 w 9945"/>
                <a:gd name="connsiteY116" fmla="*/ 4590 h 10000"/>
                <a:gd name="connsiteX117" fmla="*/ 2425 w 9945"/>
                <a:gd name="connsiteY117" fmla="*/ 6397 h 10000"/>
                <a:gd name="connsiteX118" fmla="*/ 2443 w 9945"/>
                <a:gd name="connsiteY118" fmla="*/ 7192 h 10000"/>
                <a:gd name="connsiteX119" fmla="*/ 2470 w 9945"/>
                <a:gd name="connsiteY119" fmla="*/ 6910 h 10000"/>
                <a:gd name="connsiteX120" fmla="*/ 2488 w 9945"/>
                <a:gd name="connsiteY120" fmla="*/ 6179 h 10000"/>
                <a:gd name="connsiteX121" fmla="*/ 2508 w 9945"/>
                <a:gd name="connsiteY121" fmla="*/ 4936 h 10000"/>
                <a:gd name="connsiteX122" fmla="*/ 2536 w 9945"/>
                <a:gd name="connsiteY122" fmla="*/ 3603 h 10000"/>
                <a:gd name="connsiteX123" fmla="*/ 2552 w 9945"/>
                <a:gd name="connsiteY123" fmla="*/ 2872 h 10000"/>
                <a:gd name="connsiteX124" fmla="*/ 2570 w 9945"/>
                <a:gd name="connsiteY124" fmla="*/ 2231 h 10000"/>
                <a:gd name="connsiteX125" fmla="*/ 2590 w 9945"/>
                <a:gd name="connsiteY125" fmla="*/ 3064 h 10000"/>
                <a:gd name="connsiteX126" fmla="*/ 2609 w 9945"/>
                <a:gd name="connsiteY126" fmla="*/ 5577 h 10000"/>
                <a:gd name="connsiteX127" fmla="*/ 2639 w 9945"/>
                <a:gd name="connsiteY127" fmla="*/ 7359 h 10000"/>
                <a:gd name="connsiteX128" fmla="*/ 2658 w 9945"/>
                <a:gd name="connsiteY128" fmla="*/ 7128 h 10000"/>
                <a:gd name="connsiteX129" fmla="*/ 2683 w 9945"/>
                <a:gd name="connsiteY129" fmla="*/ 6372 h 10000"/>
                <a:gd name="connsiteX130" fmla="*/ 2703 w 9945"/>
                <a:gd name="connsiteY130" fmla="*/ 5538 h 10000"/>
                <a:gd name="connsiteX131" fmla="*/ 2721 w 9945"/>
                <a:gd name="connsiteY131" fmla="*/ 4654 h 10000"/>
                <a:gd name="connsiteX132" fmla="*/ 2740 w 9945"/>
                <a:gd name="connsiteY132" fmla="*/ 3987 h 10000"/>
                <a:gd name="connsiteX133" fmla="*/ 2759 w 9945"/>
                <a:gd name="connsiteY133" fmla="*/ 3410 h 10000"/>
                <a:gd name="connsiteX134" fmla="*/ 2777 w 9945"/>
                <a:gd name="connsiteY134" fmla="*/ 3885 h 10000"/>
                <a:gd name="connsiteX135" fmla="*/ 2796 w 9945"/>
                <a:gd name="connsiteY135" fmla="*/ 5987 h 10000"/>
                <a:gd name="connsiteX136" fmla="*/ 2825 w 9945"/>
                <a:gd name="connsiteY136" fmla="*/ 7679 h 10000"/>
                <a:gd name="connsiteX137" fmla="*/ 2841 w 9945"/>
                <a:gd name="connsiteY137" fmla="*/ 7641 h 10000"/>
                <a:gd name="connsiteX138" fmla="*/ 2859 w 9945"/>
                <a:gd name="connsiteY138" fmla="*/ 7103 h 10000"/>
                <a:gd name="connsiteX139" fmla="*/ 2878 w 9945"/>
                <a:gd name="connsiteY139" fmla="*/ 6500 h 10000"/>
                <a:gd name="connsiteX140" fmla="*/ 2908 w 9945"/>
                <a:gd name="connsiteY140" fmla="*/ 5962 h 10000"/>
                <a:gd name="connsiteX141" fmla="*/ 2926 w 9945"/>
                <a:gd name="connsiteY141" fmla="*/ 5321 h 10000"/>
                <a:gd name="connsiteX142" fmla="*/ 2945 w 9945"/>
                <a:gd name="connsiteY142" fmla="*/ 4744 h 10000"/>
                <a:gd name="connsiteX143" fmla="*/ 2970 w 9945"/>
                <a:gd name="connsiteY143" fmla="*/ 4051 h 10000"/>
                <a:gd name="connsiteX144" fmla="*/ 2989 w 9945"/>
                <a:gd name="connsiteY144" fmla="*/ 3372 h 10000"/>
                <a:gd name="connsiteX145" fmla="*/ 3008 w 9945"/>
                <a:gd name="connsiteY145" fmla="*/ 3667 h 10000"/>
                <a:gd name="connsiteX146" fmla="*/ 3027 w 9945"/>
                <a:gd name="connsiteY146" fmla="*/ 4295 h 10000"/>
                <a:gd name="connsiteX147" fmla="*/ 3045 w 9945"/>
                <a:gd name="connsiteY147" fmla="*/ 4808 h 10000"/>
                <a:gd name="connsiteX148" fmla="*/ 3063 w 9945"/>
                <a:gd name="connsiteY148" fmla="*/ 5667 h 10000"/>
                <a:gd name="connsiteX149" fmla="*/ 3093 w 9945"/>
                <a:gd name="connsiteY149" fmla="*/ 6205 h 10000"/>
                <a:gd name="connsiteX150" fmla="*/ 3112 w 9945"/>
                <a:gd name="connsiteY150" fmla="*/ 6141 h 10000"/>
                <a:gd name="connsiteX151" fmla="*/ 3127 w 9945"/>
                <a:gd name="connsiteY151" fmla="*/ 5705 h 10000"/>
                <a:gd name="connsiteX152" fmla="*/ 3159 w 9945"/>
                <a:gd name="connsiteY152" fmla="*/ 5154 h 10000"/>
                <a:gd name="connsiteX153" fmla="*/ 3178 w 9945"/>
                <a:gd name="connsiteY153" fmla="*/ 4526 h 10000"/>
                <a:gd name="connsiteX154" fmla="*/ 3196 w 9945"/>
                <a:gd name="connsiteY154" fmla="*/ 4590 h 10000"/>
                <a:gd name="connsiteX155" fmla="*/ 3215 w 9945"/>
                <a:gd name="connsiteY155" fmla="*/ 5321 h 10000"/>
                <a:gd name="connsiteX156" fmla="*/ 3241 w 9945"/>
                <a:gd name="connsiteY156" fmla="*/ 5962 h 10000"/>
                <a:gd name="connsiteX157" fmla="*/ 3260 w 9945"/>
                <a:gd name="connsiteY157" fmla="*/ 5859 h 10000"/>
                <a:gd name="connsiteX158" fmla="*/ 3279 w 9945"/>
                <a:gd name="connsiteY158" fmla="*/ 5064 h 10000"/>
                <a:gd name="connsiteX159" fmla="*/ 3297 w 9945"/>
                <a:gd name="connsiteY159" fmla="*/ 4359 h 10000"/>
                <a:gd name="connsiteX160" fmla="*/ 3327 w 9945"/>
                <a:gd name="connsiteY160" fmla="*/ 4013 h 10000"/>
                <a:gd name="connsiteX161" fmla="*/ 3345 w 9945"/>
                <a:gd name="connsiteY161" fmla="*/ 4333 h 10000"/>
                <a:gd name="connsiteX162" fmla="*/ 3364 w 9945"/>
                <a:gd name="connsiteY162" fmla="*/ 4936 h 10000"/>
                <a:gd name="connsiteX163" fmla="*/ 3382 w 9945"/>
                <a:gd name="connsiteY163" fmla="*/ 5603 h 10000"/>
                <a:gd name="connsiteX164" fmla="*/ 3401 w 9945"/>
                <a:gd name="connsiteY164" fmla="*/ 5705 h 10000"/>
                <a:gd name="connsiteX165" fmla="*/ 3427 w 9945"/>
                <a:gd name="connsiteY165" fmla="*/ 5449 h 10000"/>
                <a:gd name="connsiteX166" fmla="*/ 3445 w 9945"/>
                <a:gd name="connsiteY166" fmla="*/ 5103 h 10000"/>
                <a:gd name="connsiteX167" fmla="*/ 3464 w 9945"/>
                <a:gd name="connsiteY167" fmla="*/ 4359 h 10000"/>
                <a:gd name="connsiteX168" fmla="*/ 3482 w 9945"/>
                <a:gd name="connsiteY168" fmla="*/ 3731 h 10000"/>
                <a:gd name="connsiteX169" fmla="*/ 3501 w 9945"/>
                <a:gd name="connsiteY169" fmla="*/ 3923 h 10000"/>
                <a:gd name="connsiteX170" fmla="*/ 3528 w 9945"/>
                <a:gd name="connsiteY170" fmla="*/ 3500 h 10000"/>
                <a:gd name="connsiteX171" fmla="*/ 3547 w 9945"/>
                <a:gd name="connsiteY171" fmla="*/ 2615 h 10000"/>
                <a:gd name="connsiteX172" fmla="*/ 3576 w 9945"/>
                <a:gd name="connsiteY172" fmla="*/ 897 h 10000"/>
                <a:gd name="connsiteX173" fmla="*/ 3594 w 9945"/>
                <a:gd name="connsiteY173" fmla="*/ 1154 h 10000"/>
                <a:gd name="connsiteX174" fmla="*/ 3613 w 9945"/>
                <a:gd name="connsiteY174" fmla="*/ 3987 h 10000"/>
                <a:gd name="connsiteX175" fmla="*/ 3631 w 9945"/>
                <a:gd name="connsiteY175" fmla="*/ 7577 h 10000"/>
                <a:gd name="connsiteX176" fmla="*/ 3652 w 9945"/>
                <a:gd name="connsiteY176" fmla="*/ 9423 h 10000"/>
                <a:gd name="connsiteX177" fmla="*/ 3670 w 9945"/>
                <a:gd name="connsiteY177" fmla="*/ 9167 h 10000"/>
                <a:gd name="connsiteX178" fmla="*/ 3688 w 9945"/>
                <a:gd name="connsiteY178" fmla="*/ 7872 h 10000"/>
                <a:gd name="connsiteX179" fmla="*/ 3714 w 9945"/>
                <a:gd name="connsiteY179" fmla="*/ 6782 h 10000"/>
                <a:gd name="connsiteX180" fmla="*/ 3734 w 9945"/>
                <a:gd name="connsiteY180" fmla="*/ 5897 h 10000"/>
                <a:gd name="connsiteX181" fmla="*/ 3760 w 9945"/>
                <a:gd name="connsiteY181" fmla="*/ 5410 h 10000"/>
                <a:gd name="connsiteX182" fmla="*/ 3779 w 9945"/>
                <a:gd name="connsiteY182" fmla="*/ 5282 h 10000"/>
                <a:gd name="connsiteX183" fmla="*/ 3798 w 9945"/>
                <a:gd name="connsiteY183" fmla="*/ 5346 h 10000"/>
                <a:gd name="connsiteX184" fmla="*/ 3816 w 9945"/>
                <a:gd name="connsiteY184" fmla="*/ 5038 h 10000"/>
                <a:gd name="connsiteX185" fmla="*/ 3835 w 9945"/>
                <a:gd name="connsiteY185" fmla="*/ 4872 h 10000"/>
                <a:gd name="connsiteX186" fmla="*/ 3864 w 9945"/>
                <a:gd name="connsiteY186" fmla="*/ 4718 h 10000"/>
                <a:gd name="connsiteX187" fmla="*/ 3883 w 9945"/>
                <a:gd name="connsiteY187" fmla="*/ 4936 h 10000"/>
                <a:gd name="connsiteX188" fmla="*/ 3902 w 9945"/>
                <a:gd name="connsiteY188" fmla="*/ 5103 h 10000"/>
                <a:gd name="connsiteX189" fmla="*/ 3920 w 9945"/>
                <a:gd name="connsiteY189" fmla="*/ 5474 h 10000"/>
                <a:gd name="connsiteX190" fmla="*/ 3948 w 9945"/>
                <a:gd name="connsiteY190" fmla="*/ 5410 h 10000"/>
                <a:gd name="connsiteX191" fmla="*/ 3966 w 9945"/>
                <a:gd name="connsiteY191" fmla="*/ 5218 h 10000"/>
                <a:gd name="connsiteX192" fmla="*/ 3985 w 9945"/>
                <a:gd name="connsiteY192" fmla="*/ 5000 h 10000"/>
                <a:gd name="connsiteX193" fmla="*/ 4003 w 9945"/>
                <a:gd name="connsiteY193" fmla="*/ 4872 h 10000"/>
                <a:gd name="connsiteX194" fmla="*/ 4022 w 9945"/>
                <a:gd name="connsiteY194" fmla="*/ 4744 h 10000"/>
                <a:gd name="connsiteX195" fmla="*/ 4048 w 9945"/>
                <a:gd name="connsiteY195" fmla="*/ 4808 h 10000"/>
                <a:gd name="connsiteX196" fmla="*/ 4066 w 9945"/>
                <a:gd name="connsiteY196" fmla="*/ 4782 h 10000"/>
                <a:gd name="connsiteX197" fmla="*/ 4085 w 9945"/>
                <a:gd name="connsiteY197" fmla="*/ 4590 h 10000"/>
                <a:gd name="connsiteX198" fmla="*/ 4103 w 9945"/>
                <a:gd name="connsiteY198" fmla="*/ 4654 h 10000"/>
                <a:gd name="connsiteX199" fmla="*/ 4133 w 9945"/>
                <a:gd name="connsiteY199" fmla="*/ 4782 h 10000"/>
                <a:gd name="connsiteX200" fmla="*/ 4152 w 9945"/>
                <a:gd name="connsiteY200" fmla="*/ 4872 h 10000"/>
                <a:gd name="connsiteX201" fmla="*/ 4171 w 9945"/>
                <a:gd name="connsiteY201" fmla="*/ 4179 h 10000"/>
                <a:gd name="connsiteX202" fmla="*/ 4196 w 9945"/>
                <a:gd name="connsiteY202" fmla="*/ 2423 h 10000"/>
                <a:gd name="connsiteX203" fmla="*/ 4215 w 9945"/>
                <a:gd name="connsiteY203" fmla="*/ 923 h 10000"/>
                <a:gd name="connsiteX204" fmla="*/ 4233 w 9945"/>
                <a:gd name="connsiteY204" fmla="*/ 0 h 10000"/>
                <a:gd name="connsiteX205" fmla="*/ 4251 w 9945"/>
                <a:gd name="connsiteY205" fmla="*/ 1051 h 10000"/>
                <a:gd name="connsiteX206" fmla="*/ 4270 w 9945"/>
                <a:gd name="connsiteY206" fmla="*/ 4487 h 10000"/>
                <a:gd name="connsiteX207" fmla="*/ 4289 w 9945"/>
                <a:gd name="connsiteY207" fmla="*/ 7705 h 10000"/>
                <a:gd name="connsiteX208" fmla="*/ 4318 w 9945"/>
                <a:gd name="connsiteY208" fmla="*/ 9397 h 10000"/>
                <a:gd name="connsiteX209" fmla="*/ 4336 w 9945"/>
                <a:gd name="connsiteY209" fmla="*/ 9397 h 10000"/>
                <a:gd name="connsiteX210" fmla="*/ 4355 w 9945"/>
                <a:gd name="connsiteY210" fmla="*/ 8436 h 10000"/>
                <a:gd name="connsiteX211" fmla="*/ 4385 w 9945"/>
                <a:gd name="connsiteY211" fmla="*/ 7679 h 10000"/>
                <a:gd name="connsiteX212" fmla="*/ 4403 w 9945"/>
                <a:gd name="connsiteY212" fmla="*/ 7231 h 10000"/>
                <a:gd name="connsiteX213" fmla="*/ 4423 w 9945"/>
                <a:gd name="connsiteY213" fmla="*/ 6436 h 10000"/>
                <a:gd name="connsiteX214" fmla="*/ 4441 w 9945"/>
                <a:gd name="connsiteY214" fmla="*/ 5538 h 10000"/>
                <a:gd name="connsiteX215" fmla="*/ 4460 w 9945"/>
                <a:gd name="connsiteY215" fmla="*/ 4872 h 10000"/>
                <a:gd name="connsiteX216" fmla="*/ 4485 w 9945"/>
                <a:gd name="connsiteY216" fmla="*/ 4423 h 10000"/>
                <a:gd name="connsiteX217" fmla="*/ 4504 w 9945"/>
                <a:gd name="connsiteY217" fmla="*/ 4462 h 10000"/>
                <a:gd name="connsiteX218" fmla="*/ 4522 w 9945"/>
                <a:gd name="connsiteY218" fmla="*/ 3885 h 10000"/>
                <a:gd name="connsiteX219" fmla="*/ 4541 w 9945"/>
                <a:gd name="connsiteY219" fmla="*/ 2744 h 10000"/>
                <a:gd name="connsiteX220" fmla="*/ 4560 w 9945"/>
                <a:gd name="connsiteY220" fmla="*/ 1949 h 10000"/>
                <a:gd name="connsiteX221" fmla="*/ 4585 w 9945"/>
                <a:gd name="connsiteY221" fmla="*/ 2897 h 10000"/>
                <a:gd name="connsiteX222" fmla="*/ 4604 w 9945"/>
                <a:gd name="connsiteY222" fmla="*/ 5833 h 10000"/>
                <a:gd name="connsiteX223" fmla="*/ 4633 w 9945"/>
                <a:gd name="connsiteY223" fmla="*/ 8000 h 10000"/>
                <a:gd name="connsiteX224" fmla="*/ 4652 w 9945"/>
                <a:gd name="connsiteY224" fmla="*/ 8090 h 10000"/>
                <a:gd name="connsiteX225" fmla="*/ 4671 w 9945"/>
                <a:gd name="connsiteY225" fmla="*/ 7103 h 10000"/>
                <a:gd name="connsiteX226" fmla="*/ 4689 w 9945"/>
                <a:gd name="connsiteY226" fmla="*/ 6205 h 10000"/>
                <a:gd name="connsiteX227" fmla="*/ 4708 w 9945"/>
                <a:gd name="connsiteY227" fmla="*/ 5641 h 10000"/>
                <a:gd name="connsiteX228" fmla="*/ 4726 w 9945"/>
                <a:gd name="connsiteY228" fmla="*/ 5321 h 10000"/>
                <a:gd name="connsiteX229" fmla="*/ 4754 w 9945"/>
                <a:gd name="connsiteY229" fmla="*/ 5154 h 10000"/>
                <a:gd name="connsiteX230" fmla="*/ 4772 w 9945"/>
                <a:gd name="connsiteY230" fmla="*/ 4872 h 10000"/>
                <a:gd name="connsiteX231" fmla="*/ 4792 w 9945"/>
                <a:gd name="connsiteY231" fmla="*/ 4526 h 10000"/>
                <a:gd name="connsiteX232" fmla="*/ 4821 w 9945"/>
                <a:gd name="connsiteY232" fmla="*/ 4333 h 10000"/>
                <a:gd name="connsiteX233" fmla="*/ 4840 w 9945"/>
                <a:gd name="connsiteY233" fmla="*/ 4115 h 10000"/>
                <a:gd name="connsiteX234" fmla="*/ 4854 w 9945"/>
                <a:gd name="connsiteY234" fmla="*/ 3859 h 10000"/>
                <a:gd name="connsiteX235" fmla="*/ 4874 w 9945"/>
                <a:gd name="connsiteY235" fmla="*/ 3692 h 10000"/>
                <a:gd name="connsiteX236" fmla="*/ 4893 w 9945"/>
                <a:gd name="connsiteY236" fmla="*/ 3603 h 10000"/>
                <a:gd name="connsiteX237" fmla="*/ 4923 w 9945"/>
                <a:gd name="connsiteY237" fmla="*/ 3821 h 10000"/>
                <a:gd name="connsiteX238" fmla="*/ 4942 w 9945"/>
                <a:gd name="connsiteY238" fmla="*/ 4590 h 10000"/>
                <a:gd name="connsiteX239" fmla="*/ 4960 w 9945"/>
                <a:gd name="connsiteY239" fmla="*/ 5103 h 10000"/>
                <a:gd name="connsiteX240" fmla="*/ 4979 w 9945"/>
                <a:gd name="connsiteY240" fmla="*/ 5346 h 10000"/>
                <a:gd name="connsiteX241" fmla="*/ 5004 w 9945"/>
                <a:gd name="connsiteY241" fmla="*/ 5474 h 10000"/>
                <a:gd name="connsiteX242" fmla="*/ 5022 w 9945"/>
                <a:gd name="connsiteY242" fmla="*/ 5538 h 10000"/>
                <a:gd name="connsiteX243" fmla="*/ 5042 w 9945"/>
                <a:gd name="connsiteY243" fmla="*/ 5513 h 10000"/>
                <a:gd name="connsiteX244" fmla="*/ 5061 w 9945"/>
                <a:gd name="connsiteY244" fmla="*/ 5218 h 10000"/>
                <a:gd name="connsiteX245" fmla="*/ 5090 w 9945"/>
                <a:gd name="connsiteY245" fmla="*/ 4744 h 10000"/>
                <a:gd name="connsiteX246" fmla="*/ 5108 w 9945"/>
                <a:gd name="connsiteY246" fmla="*/ 4397 h 10000"/>
                <a:gd name="connsiteX247" fmla="*/ 5127 w 9945"/>
                <a:gd name="connsiteY247" fmla="*/ 3821 h 10000"/>
                <a:gd name="connsiteX248" fmla="*/ 5142 w 9945"/>
                <a:gd name="connsiteY248" fmla="*/ 3372 h 10000"/>
                <a:gd name="connsiteX249" fmla="*/ 5160 w 9945"/>
                <a:gd name="connsiteY249" fmla="*/ 3372 h 10000"/>
                <a:gd name="connsiteX250" fmla="*/ 5181 w 9945"/>
                <a:gd name="connsiteY250" fmla="*/ 3795 h 10000"/>
                <a:gd name="connsiteX251" fmla="*/ 5210 w 9945"/>
                <a:gd name="connsiteY251" fmla="*/ 5192 h 10000"/>
                <a:gd name="connsiteX252" fmla="*/ 5236 w 9945"/>
                <a:gd name="connsiteY252" fmla="*/ 6436 h 10000"/>
                <a:gd name="connsiteX253" fmla="*/ 5254 w 9945"/>
                <a:gd name="connsiteY253" fmla="*/ 7321 h 10000"/>
                <a:gd name="connsiteX254" fmla="*/ 5273 w 9945"/>
                <a:gd name="connsiteY254" fmla="*/ 7359 h 10000"/>
                <a:gd name="connsiteX255" fmla="*/ 5291 w 9945"/>
                <a:gd name="connsiteY255" fmla="*/ 6846 h 10000"/>
                <a:gd name="connsiteX256" fmla="*/ 5311 w 9945"/>
                <a:gd name="connsiteY256" fmla="*/ 6179 h 10000"/>
                <a:gd name="connsiteX257" fmla="*/ 5329 w 9945"/>
                <a:gd name="connsiteY257" fmla="*/ 5897 h 10000"/>
                <a:gd name="connsiteX258" fmla="*/ 5347 w 9945"/>
                <a:gd name="connsiteY258" fmla="*/ 5538 h 10000"/>
                <a:gd name="connsiteX259" fmla="*/ 5377 w 9945"/>
                <a:gd name="connsiteY259" fmla="*/ 4590 h 10000"/>
                <a:gd name="connsiteX260" fmla="*/ 5395 w 9945"/>
                <a:gd name="connsiteY260" fmla="*/ 3064 h 10000"/>
                <a:gd name="connsiteX261" fmla="*/ 5414 w 9945"/>
                <a:gd name="connsiteY261" fmla="*/ 2615 h 10000"/>
                <a:gd name="connsiteX262" fmla="*/ 5442 w 9945"/>
                <a:gd name="connsiteY262" fmla="*/ 3474 h 10000"/>
                <a:gd name="connsiteX263" fmla="*/ 5462 w 9945"/>
                <a:gd name="connsiteY263" fmla="*/ 4359 h 10000"/>
                <a:gd name="connsiteX264" fmla="*/ 5480 w 9945"/>
                <a:gd name="connsiteY264" fmla="*/ 5321 h 10000"/>
                <a:gd name="connsiteX265" fmla="*/ 5498 w 9945"/>
                <a:gd name="connsiteY265" fmla="*/ 7013 h 10000"/>
                <a:gd name="connsiteX266" fmla="*/ 5524 w 9945"/>
                <a:gd name="connsiteY266" fmla="*/ 8179 h 10000"/>
                <a:gd name="connsiteX267" fmla="*/ 5542 w 9945"/>
                <a:gd name="connsiteY267" fmla="*/ 8115 h 10000"/>
                <a:gd name="connsiteX268" fmla="*/ 5562 w 9945"/>
                <a:gd name="connsiteY268" fmla="*/ 7256 h 10000"/>
                <a:gd name="connsiteX269" fmla="*/ 5580 w 9945"/>
                <a:gd name="connsiteY269" fmla="*/ 6269 h 10000"/>
                <a:gd name="connsiteX270" fmla="*/ 5600 w 9945"/>
                <a:gd name="connsiteY270" fmla="*/ 5410 h 10000"/>
                <a:gd name="connsiteX271" fmla="*/ 5618 w 9945"/>
                <a:gd name="connsiteY271" fmla="*/ 4974 h 10000"/>
                <a:gd name="connsiteX272" fmla="*/ 5648 w 9945"/>
                <a:gd name="connsiteY272" fmla="*/ 4551 h 10000"/>
                <a:gd name="connsiteX273" fmla="*/ 5666 w 9945"/>
                <a:gd name="connsiteY273" fmla="*/ 4231 h 10000"/>
                <a:gd name="connsiteX274" fmla="*/ 5685 w 9945"/>
                <a:gd name="connsiteY274" fmla="*/ 3885 h 10000"/>
                <a:gd name="connsiteX275" fmla="*/ 5711 w 9945"/>
                <a:gd name="connsiteY275" fmla="*/ 3667 h 10000"/>
                <a:gd name="connsiteX276" fmla="*/ 5729 w 9945"/>
                <a:gd name="connsiteY276" fmla="*/ 3218 h 10000"/>
                <a:gd name="connsiteX277" fmla="*/ 5748 w 9945"/>
                <a:gd name="connsiteY277" fmla="*/ 3192 h 10000"/>
                <a:gd name="connsiteX278" fmla="*/ 5766 w 9945"/>
                <a:gd name="connsiteY278" fmla="*/ 3731 h 10000"/>
                <a:gd name="connsiteX279" fmla="*/ 5793 w 9945"/>
                <a:gd name="connsiteY279" fmla="*/ 4615 h 10000"/>
                <a:gd name="connsiteX280" fmla="*/ 5812 w 9945"/>
                <a:gd name="connsiteY280" fmla="*/ 5321 h 10000"/>
                <a:gd name="connsiteX281" fmla="*/ 5830 w 9945"/>
                <a:gd name="connsiteY281" fmla="*/ 5731 h 10000"/>
                <a:gd name="connsiteX282" fmla="*/ 5860 w 9945"/>
                <a:gd name="connsiteY282" fmla="*/ 6090 h 10000"/>
                <a:gd name="connsiteX283" fmla="*/ 5878 w 9945"/>
                <a:gd name="connsiteY283" fmla="*/ 6026 h 10000"/>
                <a:gd name="connsiteX284" fmla="*/ 5897 w 9945"/>
                <a:gd name="connsiteY284" fmla="*/ 5321 h 10000"/>
                <a:gd name="connsiteX285" fmla="*/ 5915 w 9945"/>
                <a:gd name="connsiteY285" fmla="*/ 4397 h 10000"/>
                <a:gd name="connsiteX286" fmla="*/ 5934 w 9945"/>
                <a:gd name="connsiteY286" fmla="*/ 4077 h 10000"/>
                <a:gd name="connsiteX287" fmla="*/ 5953 w 9945"/>
                <a:gd name="connsiteY287" fmla="*/ 4051 h 10000"/>
                <a:gd name="connsiteX288" fmla="*/ 5979 w 9945"/>
                <a:gd name="connsiteY288" fmla="*/ 4974 h 10000"/>
                <a:gd name="connsiteX289" fmla="*/ 5998 w 9945"/>
                <a:gd name="connsiteY289" fmla="*/ 5897 h 10000"/>
                <a:gd name="connsiteX290" fmla="*/ 6018 w 9945"/>
                <a:gd name="connsiteY290" fmla="*/ 5795 h 10000"/>
                <a:gd name="connsiteX291" fmla="*/ 6037 w 9945"/>
                <a:gd name="connsiteY291" fmla="*/ 5321 h 10000"/>
                <a:gd name="connsiteX292" fmla="*/ 6062 w 9945"/>
                <a:gd name="connsiteY292" fmla="*/ 5064 h 10000"/>
                <a:gd name="connsiteX293" fmla="*/ 6082 w 9945"/>
                <a:gd name="connsiteY293" fmla="*/ 5321 h 10000"/>
                <a:gd name="connsiteX294" fmla="*/ 6100 w 9945"/>
                <a:gd name="connsiteY294" fmla="*/ 5154 h 10000"/>
                <a:gd name="connsiteX295" fmla="*/ 6118 w 9945"/>
                <a:gd name="connsiteY295" fmla="*/ 4936 h 10000"/>
                <a:gd name="connsiteX296" fmla="*/ 6148 w 9945"/>
                <a:gd name="connsiteY296" fmla="*/ 4462 h 10000"/>
                <a:gd name="connsiteX297" fmla="*/ 6286 w 9945"/>
                <a:gd name="connsiteY297" fmla="*/ 4846 h 10000"/>
                <a:gd name="connsiteX298" fmla="*/ 6312 w 9945"/>
                <a:gd name="connsiteY298" fmla="*/ 4487 h 10000"/>
                <a:gd name="connsiteX299" fmla="*/ 6417 w 9945"/>
                <a:gd name="connsiteY299" fmla="*/ 4013 h 10000"/>
                <a:gd name="connsiteX300" fmla="*/ 6435 w 9945"/>
                <a:gd name="connsiteY300" fmla="*/ 3064 h 10000"/>
                <a:gd name="connsiteX301" fmla="*/ 6498 w 9945"/>
                <a:gd name="connsiteY301" fmla="*/ 5923 h 10000"/>
                <a:gd name="connsiteX302" fmla="*/ 6517 w 9945"/>
                <a:gd name="connsiteY302" fmla="*/ 7321 h 10000"/>
                <a:gd name="connsiteX303" fmla="*/ 6536 w 9945"/>
                <a:gd name="connsiteY303" fmla="*/ 7641 h 10000"/>
                <a:gd name="connsiteX304" fmla="*/ 6555 w 9945"/>
                <a:gd name="connsiteY304" fmla="*/ 7359 h 10000"/>
                <a:gd name="connsiteX305" fmla="*/ 6573 w 9945"/>
                <a:gd name="connsiteY305" fmla="*/ 5833 h 10000"/>
                <a:gd name="connsiteX306" fmla="*/ 6686 w 9945"/>
                <a:gd name="connsiteY306" fmla="*/ 6436 h 10000"/>
                <a:gd name="connsiteX307" fmla="*/ 6706 w 9945"/>
                <a:gd name="connsiteY307" fmla="*/ 8628 h 10000"/>
                <a:gd name="connsiteX308" fmla="*/ 6724 w 9945"/>
                <a:gd name="connsiteY308" fmla="*/ 9077 h 10000"/>
                <a:gd name="connsiteX309" fmla="*/ 6750 w 9945"/>
                <a:gd name="connsiteY309" fmla="*/ 8603 h 10000"/>
                <a:gd name="connsiteX310" fmla="*/ 6768 w 9945"/>
                <a:gd name="connsiteY310" fmla="*/ 7679 h 10000"/>
                <a:gd name="connsiteX311" fmla="*/ 6787 w 9945"/>
                <a:gd name="connsiteY311" fmla="*/ 6846 h 10000"/>
                <a:gd name="connsiteX312" fmla="*/ 6805 w 9945"/>
                <a:gd name="connsiteY312" fmla="*/ 6090 h 10000"/>
                <a:gd name="connsiteX313" fmla="*/ 6824 w 9945"/>
                <a:gd name="connsiteY313" fmla="*/ 5128 h 10000"/>
                <a:gd name="connsiteX314" fmla="*/ 6844 w 9945"/>
                <a:gd name="connsiteY314" fmla="*/ 4013 h 10000"/>
                <a:gd name="connsiteX315" fmla="*/ 7205 w 9945"/>
                <a:gd name="connsiteY315" fmla="*/ 5513 h 10000"/>
                <a:gd name="connsiteX316" fmla="*/ 7225 w 9945"/>
                <a:gd name="connsiteY316" fmla="*/ 6051 h 10000"/>
                <a:gd name="connsiteX317" fmla="*/ 7244 w 9945"/>
                <a:gd name="connsiteY317" fmla="*/ 5897 h 10000"/>
                <a:gd name="connsiteX318" fmla="*/ 7263 w 9945"/>
                <a:gd name="connsiteY318" fmla="*/ 5577 h 10000"/>
                <a:gd name="connsiteX319" fmla="*/ 7281 w 9945"/>
                <a:gd name="connsiteY319" fmla="*/ 5321 h 10000"/>
                <a:gd name="connsiteX320" fmla="*/ 7307 w 9945"/>
                <a:gd name="connsiteY320" fmla="*/ 4936 h 10000"/>
                <a:gd name="connsiteX321" fmla="*/ 7326 w 9945"/>
                <a:gd name="connsiteY321" fmla="*/ 4654 h 10000"/>
                <a:gd name="connsiteX322" fmla="*/ 7345 w 9945"/>
                <a:gd name="connsiteY322" fmla="*/ 4526 h 10000"/>
                <a:gd name="connsiteX323" fmla="*/ 7375 w 9945"/>
                <a:gd name="connsiteY323" fmla="*/ 4487 h 10000"/>
                <a:gd name="connsiteX324" fmla="*/ 7393 w 9945"/>
                <a:gd name="connsiteY324" fmla="*/ 4590 h 10000"/>
                <a:gd name="connsiteX325" fmla="*/ 7412 w 9945"/>
                <a:gd name="connsiteY325" fmla="*/ 5218 h 10000"/>
                <a:gd name="connsiteX326" fmla="*/ 7426 w 9945"/>
                <a:gd name="connsiteY326" fmla="*/ 5218 h 10000"/>
                <a:gd name="connsiteX327" fmla="*/ 7444 w 9945"/>
                <a:gd name="connsiteY327" fmla="*/ 4654 h 10000"/>
                <a:gd name="connsiteX328" fmla="*/ 7475 w 9945"/>
                <a:gd name="connsiteY328" fmla="*/ 4423 h 10000"/>
                <a:gd name="connsiteX329" fmla="*/ 7493 w 9945"/>
                <a:gd name="connsiteY329" fmla="*/ 4654 h 10000"/>
                <a:gd name="connsiteX330" fmla="*/ 7512 w 9945"/>
                <a:gd name="connsiteY330" fmla="*/ 5154 h 10000"/>
                <a:gd name="connsiteX331" fmla="*/ 7537 w 9945"/>
                <a:gd name="connsiteY331" fmla="*/ 5731 h 10000"/>
                <a:gd name="connsiteX332" fmla="*/ 7556 w 9945"/>
                <a:gd name="connsiteY332" fmla="*/ 6051 h 10000"/>
                <a:gd name="connsiteX333" fmla="*/ 7574 w 9945"/>
                <a:gd name="connsiteY333" fmla="*/ 5962 h 10000"/>
                <a:gd name="connsiteX334" fmla="*/ 7592 w 9945"/>
                <a:gd name="connsiteY334" fmla="*/ 5897 h 10000"/>
                <a:gd name="connsiteX335" fmla="*/ 7612 w 9945"/>
                <a:gd name="connsiteY335" fmla="*/ 5321 h 10000"/>
                <a:gd name="connsiteX336" fmla="*/ 7631 w 9945"/>
                <a:gd name="connsiteY336" fmla="*/ 4679 h 10000"/>
                <a:gd name="connsiteX337" fmla="*/ 7661 w 9945"/>
                <a:gd name="connsiteY337" fmla="*/ 4115 h 10000"/>
                <a:gd name="connsiteX338" fmla="*/ 7679 w 9945"/>
                <a:gd name="connsiteY338" fmla="*/ 3474 h 10000"/>
                <a:gd name="connsiteX339" fmla="*/ 7698 w 9945"/>
                <a:gd name="connsiteY339" fmla="*/ 3410 h 10000"/>
                <a:gd name="connsiteX340" fmla="*/ 7713 w 9945"/>
                <a:gd name="connsiteY340" fmla="*/ 4808 h 10000"/>
                <a:gd name="connsiteX341" fmla="*/ 7746 w 9945"/>
                <a:gd name="connsiteY341" fmla="*/ 6090 h 10000"/>
                <a:gd name="connsiteX342" fmla="*/ 7764 w 9945"/>
                <a:gd name="connsiteY342" fmla="*/ 5833 h 10000"/>
                <a:gd name="connsiteX343" fmla="*/ 7782 w 9945"/>
                <a:gd name="connsiteY343" fmla="*/ 4359 h 10000"/>
                <a:gd name="connsiteX344" fmla="*/ 7808 w 9945"/>
                <a:gd name="connsiteY344" fmla="*/ 2705 h 10000"/>
                <a:gd name="connsiteX345" fmla="*/ 7826 w 9945"/>
                <a:gd name="connsiteY345" fmla="*/ 1974 h 10000"/>
                <a:gd name="connsiteX346" fmla="*/ 7845 w 9945"/>
                <a:gd name="connsiteY346" fmla="*/ 4013 h 10000"/>
                <a:gd name="connsiteX347" fmla="*/ 7864 w 9945"/>
                <a:gd name="connsiteY347" fmla="*/ 6372 h 10000"/>
                <a:gd name="connsiteX348" fmla="*/ 7883 w 9945"/>
                <a:gd name="connsiteY348" fmla="*/ 7808 h 10000"/>
                <a:gd name="connsiteX349" fmla="*/ 7901 w 9945"/>
                <a:gd name="connsiteY349" fmla="*/ 7577 h 10000"/>
                <a:gd name="connsiteX350" fmla="*/ 7931 w 9945"/>
                <a:gd name="connsiteY350" fmla="*/ 7295 h 10000"/>
                <a:gd name="connsiteX351" fmla="*/ 7949 w 9945"/>
                <a:gd name="connsiteY351" fmla="*/ 7321 h 10000"/>
                <a:gd name="connsiteX352" fmla="*/ 7967 w 9945"/>
                <a:gd name="connsiteY352" fmla="*/ 7551 h 10000"/>
                <a:gd name="connsiteX353" fmla="*/ 7994 w 9945"/>
                <a:gd name="connsiteY353" fmla="*/ 7679 h 10000"/>
                <a:gd name="connsiteX354" fmla="*/ 8012 w 9945"/>
                <a:gd name="connsiteY354" fmla="*/ 7231 h 10000"/>
                <a:gd name="connsiteX355" fmla="*/ 8032 w 9945"/>
                <a:gd name="connsiteY355" fmla="*/ 6526 h 10000"/>
                <a:gd name="connsiteX356" fmla="*/ 8050 w 9945"/>
                <a:gd name="connsiteY356" fmla="*/ 5859 h 10000"/>
                <a:gd name="connsiteX357" fmla="*/ 8077 w 9945"/>
                <a:gd name="connsiteY357" fmla="*/ 5154 h 10000"/>
                <a:gd name="connsiteX358" fmla="*/ 8095 w 9945"/>
                <a:gd name="connsiteY358" fmla="*/ 4615 h 10000"/>
                <a:gd name="connsiteX359" fmla="*/ 8114 w 9945"/>
                <a:gd name="connsiteY359" fmla="*/ 3949 h 10000"/>
                <a:gd name="connsiteX360" fmla="*/ 8133 w 9945"/>
                <a:gd name="connsiteY360" fmla="*/ 3474 h 10000"/>
                <a:gd name="connsiteX361" fmla="*/ 8151 w 9945"/>
                <a:gd name="connsiteY361" fmla="*/ 2936 h 10000"/>
                <a:gd name="connsiteX362" fmla="*/ 8181 w 9945"/>
                <a:gd name="connsiteY362" fmla="*/ 2808 h 10000"/>
                <a:gd name="connsiteX363" fmla="*/ 8199 w 9945"/>
                <a:gd name="connsiteY363" fmla="*/ 3474 h 10000"/>
                <a:gd name="connsiteX364" fmla="*/ 8218 w 9945"/>
                <a:gd name="connsiteY364" fmla="*/ 4462 h 10000"/>
                <a:gd name="connsiteX365" fmla="*/ 8237 w 9945"/>
                <a:gd name="connsiteY365" fmla="*/ 4590 h 10000"/>
                <a:gd name="connsiteX366" fmla="*/ 8263 w 9945"/>
                <a:gd name="connsiteY366" fmla="*/ 4333 h 10000"/>
                <a:gd name="connsiteX367" fmla="*/ 8281 w 9945"/>
                <a:gd name="connsiteY367" fmla="*/ 4295 h 10000"/>
                <a:gd name="connsiteX368" fmla="*/ 8300 w 9945"/>
                <a:gd name="connsiteY368" fmla="*/ 4205 h 10000"/>
                <a:gd name="connsiteX369" fmla="*/ 8320 w 9945"/>
                <a:gd name="connsiteY369" fmla="*/ 3949 h 10000"/>
                <a:gd name="connsiteX370" fmla="*/ 8338 w 9945"/>
                <a:gd name="connsiteY370" fmla="*/ 4654 h 10000"/>
                <a:gd name="connsiteX371" fmla="*/ 8366 w 9945"/>
                <a:gd name="connsiteY371" fmla="*/ 5282 h 10000"/>
                <a:gd name="connsiteX372" fmla="*/ 8384 w 9945"/>
                <a:gd name="connsiteY372" fmla="*/ 6051 h 10000"/>
                <a:gd name="connsiteX373" fmla="*/ 8413 w 9945"/>
                <a:gd name="connsiteY373" fmla="*/ 6718 h 10000"/>
                <a:gd name="connsiteX374" fmla="*/ 8432 w 9945"/>
                <a:gd name="connsiteY374" fmla="*/ 6821 h 10000"/>
                <a:gd name="connsiteX375" fmla="*/ 8450 w 9945"/>
                <a:gd name="connsiteY375" fmla="*/ 6462 h 10000"/>
                <a:gd name="connsiteX376" fmla="*/ 8469 w 9945"/>
                <a:gd name="connsiteY376" fmla="*/ 5321 h 10000"/>
                <a:gd name="connsiteX377" fmla="*/ 8488 w 9945"/>
                <a:gd name="connsiteY377" fmla="*/ 2769 h 10000"/>
                <a:gd name="connsiteX378" fmla="*/ 8508 w 9945"/>
                <a:gd name="connsiteY378" fmla="*/ 1244 h 10000"/>
                <a:gd name="connsiteX379" fmla="*/ 8526 w 9945"/>
                <a:gd name="connsiteY379" fmla="*/ 962 h 10000"/>
                <a:gd name="connsiteX380" fmla="*/ 8552 w 9945"/>
                <a:gd name="connsiteY380" fmla="*/ 3603 h 10000"/>
                <a:gd name="connsiteX381" fmla="*/ 8570 w 9945"/>
                <a:gd name="connsiteY381" fmla="*/ 6846 h 10000"/>
                <a:gd name="connsiteX382" fmla="*/ 8596 w 9945"/>
                <a:gd name="connsiteY382" fmla="*/ 8282 h 10000"/>
                <a:gd name="connsiteX383" fmla="*/ 8614 w 9945"/>
                <a:gd name="connsiteY383" fmla="*/ 8218 h 10000"/>
                <a:gd name="connsiteX384" fmla="*/ 8633 w 9945"/>
                <a:gd name="connsiteY384" fmla="*/ 7679 h 10000"/>
                <a:gd name="connsiteX385" fmla="*/ 8652 w 9945"/>
                <a:gd name="connsiteY385" fmla="*/ 7038 h 10000"/>
                <a:gd name="connsiteX386" fmla="*/ 8670 w 9945"/>
                <a:gd name="connsiteY386" fmla="*/ 6436 h 10000"/>
                <a:gd name="connsiteX387" fmla="*/ 8700 w 9945"/>
                <a:gd name="connsiteY387" fmla="*/ 6115 h 10000"/>
                <a:gd name="connsiteX388" fmla="*/ 8718 w 9945"/>
                <a:gd name="connsiteY388" fmla="*/ 5833 h 10000"/>
                <a:gd name="connsiteX389" fmla="*/ 8736 w 9945"/>
                <a:gd name="connsiteY389" fmla="*/ 5449 h 10000"/>
                <a:gd name="connsiteX390" fmla="*/ 8756 w 9945"/>
                <a:gd name="connsiteY390" fmla="*/ 4872 h 10000"/>
                <a:gd name="connsiteX391" fmla="*/ 8774 w 9945"/>
                <a:gd name="connsiteY391" fmla="*/ 4333 h 10000"/>
                <a:gd name="connsiteX392" fmla="*/ 8801 w 9945"/>
                <a:gd name="connsiteY392" fmla="*/ 3795 h 10000"/>
                <a:gd name="connsiteX393" fmla="*/ 8819 w 9945"/>
                <a:gd name="connsiteY393" fmla="*/ 3538 h 10000"/>
                <a:gd name="connsiteX394" fmla="*/ 8838 w 9945"/>
                <a:gd name="connsiteY394" fmla="*/ 3244 h 10000"/>
                <a:gd name="connsiteX395" fmla="*/ 8863 w 9945"/>
                <a:gd name="connsiteY395" fmla="*/ 3372 h 10000"/>
                <a:gd name="connsiteX396" fmla="*/ 8885 w 9945"/>
                <a:gd name="connsiteY396" fmla="*/ 3244 h 10000"/>
                <a:gd name="connsiteX397" fmla="*/ 8904 w 9945"/>
                <a:gd name="connsiteY397" fmla="*/ 2513 h 10000"/>
                <a:gd name="connsiteX398" fmla="*/ 8922 w 9945"/>
                <a:gd name="connsiteY398" fmla="*/ 2897 h 10000"/>
                <a:gd name="connsiteX399" fmla="*/ 8941 w 9945"/>
                <a:gd name="connsiteY399" fmla="*/ 5128 h 10000"/>
                <a:gd name="connsiteX400" fmla="*/ 8970 w 9945"/>
                <a:gd name="connsiteY400" fmla="*/ 6846 h 10000"/>
                <a:gd name="connsiteX401" fmla="*/ 8989 w 9945"/>
                <a:gd name="connsiteY401" fmla="*/ 7038 h 10000"/>
                <a:gd name="connsiteX402" fmla="*/ 9008 w 9945"/>
                <a:gd name="connsiteY402" fmla="*/ 6821 h 10000"/>
                <a:gd name="connsiteX403" fmla="*/ 9034 w 9945"/>
                <a:gd name="connsiteY403" fmla="*/ 6051 h 10000"/>
                <a:gd name="connsiteX404" fmla="*/ 9052 w 9945"/>
                <a:gd name="connsiteY404" fmla="*/ 4974 h 10000"/>
                <a:gd name="connsiteX405" fmla="*/ 9070 w 9945"/>
                <a:gd name="connsiteY405" fmla="*/ 3885 h 10000"/>
                <a:gd name="connsiteX406" fmla="*/ 9089 w 9945"/>
                <a:gd name="connsiteY406" fmla="*/ 3795 h 10000"/>
                <a:gd name="connsiteX407" fmla="*/ 9107 w 9945"/>
                <a:gd name="connsiteY407" fmla="*/ 4910 h 10000"/>
                <a:gd name="connsiteX408" fmla="*/ 9127 w 9945"/>
                <a:gd name="connsiteY408" fmla="*/ 6590 h 10000"/>
                <a:gd name="connsiteX409" fmla="*/ 9153 w 9945"/>
                <a:gd name="connsiteY409" fmla="*/ 7705 h 10000"/>
                <a:gd name="connsiteX410" fmla="*/ 9172 w 9945"/>
                <a:gd name="connsiteY410" fmla="*/ 7641 h 10000"/>
                <a:gd name="connsiteX411" fmla="*/ 9190 w 9945"/>
                <a:gd name="connsiteY411" fmla="*/ 6974 h 10000"/>
                <a:gd name="connsiteX412" fmla="*/ 9208 w 9945"/>
                <a:gd name="connsiteY412" fmla="*/ 6244 h 10000"/>
                <a:gd name="connsiteX413" fmla="*/ 9238 w 9945"/>
                <a:gd name="connsiteY413" fmla="*/ 5667 h 10000"/>
                <a:gd name="connsiteX414" fmla="*/ 9257 w 9945"/>
                <a:gd name="connsiteY414" fmla="*/ 5282 h 10000"/>
                <a:gd name="connsiteX415" fmla="*/ 9276 w 9945"/>
                <a:gd name="connsiteY415" fmla="*/ 4782 h 10000"/>
                <a:gd name="connsiteX416" fmla="*/ 9294 w 9945"/>
                <a:gd name="connsiteY416" fmla="*/ 3987 h 10000"/>
                <a:gd name="connsiteX417" fmla="*/ 9321 w 9945"/>
                <a:gd name="connsiteY417" fmla="*/ 3244 h 10000"/>
                <a:gd name="connsiteX418" fmla="*/ 9339 w 9945"/>
                <a:gd name="connsiteY418" fmla="*/ 2872 h 10000"/>
                <a:gd name="connsiteX419" fmla="*/ 9358 w 9945"/>
                <a:gd name="connsiteY419" fmla="*/ 2962 h 10000"/>
                <a:gd name="connsiteX420" fmla="*/ 9376 w 9945"/>
                <a:gd name="connsiteY420" fmla="*/ 3667 h 10000"/>
                <a:gd name="connsiteX421" fmla="*/ 9395 w 9945"/>
                <a:gd name="connsiteY421" fmla="*/ 5321 h 10000"/>
                <a:gd name="connsiteX422" fmla="*/ 9425 w 9945"/>
                <a:gd name="connsiteY422" fmla="*/ 6462 h 10000"/>
                <a:gd name="connsiteX423" fmla="*/ 9441 w 9945"/>
                <a:gd name="connsiteY423" fmla="*/ 6051 h 10000"/>
                <a:gd name="connsiteX424" fmla="*/ 9471 w 9945"/>
                <a:gd name="connsiteY424" fmla="*/ 5103 h 10000"/>
                <a:gd name="connsiteX425" fmla="*/ 9489 w 9945"/>
                <a:gd name="connsiteY425" fmla="*/ 4551 h 10000"/>
                <a:gd name="connsiteX426" fmla="*/ 9508 w 9945"/>
                <a:gd name="connsiteY426" fmla="*/ 4974 h 10000"/>
                <a:gd name="connsiteX427" fmla="*/ 9528 w 9945"/>
                <a:gd name="connsiteY427" fmla="*/ 5897 h 10000"/>
                <a:gd name="connsiteX428" fmla="*/ 9546 w 9945"/>
                <a:gd name="connsiteY428" fmla="*/ 6179 h 10000"/>
                <a:gd name="connsiteX429" fmla="*/ 9565 w 9945"/>
                <a:gd name="connsiteY429" fmla="*/ 5667 h 10000"/>
                <a:gd name="connsiteX430" fmla="*/ 9590 w 9945"/>
                <a:gd name="connsiteY430" fmla="*/ 5154 h 10000"/>
                <a:gd name="connsiteX431" fmla="*/ 9609 w 9945"/>
                <a:gd name="connsiteY431" fmla="*/ 4910 h 10000"/>
                <a:gd name="connsiteX432" fmla="*/ 9627 w 9945"/>
                <a:gd name="connsiteY432" fmla="*/ 4718 h 10000"/>
                <a:gd name="connsiteX433" fmla="*/ 9658 w 9945"/>
                <a:gd name="connsiteY433" fmla="*/ 4462 h 10000"/>
                <a:gd name="connsiteX434" fmla="*/ 9676 w 9945"/>
                <a:gd name="connsiteY434" fmla="*/ 4179 h 10000"/>
                <a:gd name="connsiteX435" fmla="*/ 9695 w 9945"/>
                <a:gd name="connsiteY435" fmla="*/ 4115 h 10000"/>
                <a:gd name="connsiteX436" fmla="*/ 9713 w 9945"/>
                <a:gd name="connsiteY436" fmla="*/ 4141 h 10000"/>
                <a:gd name="connsiteX437" fmla="*/ 9728 w 9945"/>
                <a:gd name="connsiteY437" fmla="*/ 4462 h 10000"/>
                <a:gd name="connsiteX438" fmla="*/ 9758 w 9945"/>
                <a:gd name="connsiteY438" fmla="*/ 4782 h 10000"/>
                <a:gd name="connsiteX439" fmla="*/ 9777 w 9945"/>
                <a:gd name="connsiteY439" fmla="*/ 5410 h 10000"/>
                <a:gd name="connsiteX440" fmla="*/ 9796 w 9945"/>
                <a:gd name="connsiteY440" fmla="*/ 6090 h 10000"/>
                <a:gd name="connsiteX441" fmla="*/ 9814 w 9945"/>
                <a:gd name="connsiteY441" fmla="*/ 6308 h 10000"/>
                <a:gd name="connsiteX442" fmla="*/ 9832 w 9945"/>
                <a:gd name="connsiteY442" fmla="*/ 6026 h 10000"/>
                <a:gd name="connsiteX443" fmla="*/ 9859 w 9945"/>
                <a:gd name="connsiteY443" fmla="*/ 5321 h 10000"/>
                <a:gd name="connsiteX444" fmla="*/ 9877 w 9945"/>
                <a:gd name="connsiteY444" fmla="*/ 4936 h 10000"/>
                <a:gd name="connsiteX445" fmla="*/ 9897 w 9945"/>
                <a:gd name="connsiteY445" fmla="*/ 4782 h 10000"/>
                <a:gd name="connsiteX446" fmla="*/ 9926 w 9945"/>
                <a:gd name="connsiteY446" fmla="*/ 5000 h 10000"/>
                <a:gd name="connsiteX447" fmla="*/ 9945 w 9945"/>
                <a:gd name="connsiteY447" fmla="*/ 5218 h 10000"/>
                <a:gd name="connsiteX0" fmla="*/ 0 w 9981"/>
                <a:gd name="connsiteY0" fmla="*/ 5103 h 10000"/>
                <a:gd name="connsiteX1" fmla="*/ 18 w 9981"/>
                <a:gd name="connsiteY1" fmla="*/ 6333 h 10000"/>
                <a:gd name="connsiteX2" fmla="*/ 37 w 9981"/>
                <a:gd name="connsiteY2" fmla="*/ 6885 h 10000"/>
                <a:gd name="connsiteX3" fmla="*/ 55 w 9981"/>
                <a:gd name="connsiteY3" fmla="*/ 6397 h 10000"/>
                <a:gd name="connsiteX4" fmla="*/ 86 w 9981"/>
                <a:gd name="connsiteY4" fmla="*/ 5474 h 10000"/>
                <a:gd name="connsiteX5" fmla="*/ 105 w 9981"/>
                <a:gd name="connsiteY5" fmla="*/ 4179 h 10000"/>
                <a:gd name="connsiteX6" fmla="*/ 124 w 9981"/>
                <a:gd name="connsiteY6" fmla="*/ 3128 h 10000"/>
                <a:gd name="connsiteX7" fmla="*/ 149 w 9981"/>
                <a:gd name="connsiteY7" fmla="*/ 2897 h 10000"/>
                <a:gd name="connsiteX8" fmla="*/ 167 w 9981"/>
                <a:gd name="connsiteY8" fmla="*/ 3987 h 10000"/>
                <a:gd name="connsiteX9" fmla="*/ 186 w 9981"/>
                <a:gd name="connsiteY9" fmla="*/ 5346 h 10000"/>
                <a:gd name="connsiteX10" fmla="*/ 205 w 9981"/>
                <a:gd name="connsiteY10" fmla="*/ 6179 h 10000"/>
                <a:gd name="connsiteX11" fmla="*/ 225 w 9981"/>
                <a:gd name="connsiteY11" fmla="*/ 6333 h 10000"/>
                <a:gd name="connsiteX12" fmla="*/ 254 w 9981"/>
                <a:gd name="connsiteY12" fmla="*/ 6115 h 10000"/>
                <a:gd name="connsiteX13" fmla="*/ 270 w 9981"/>
                <a:gd name="connsiteY13" fmla="*/ 5667 h 10000"/>
                <a:gd name="connsiteX14" fmla="*/ 291 w 9981"/>
                <a:gd name="connsiteY14" fmla="*/ 5385 h 10000"/>
                <a:gd name="connsiteX15" fmla="*/ 309 w 9981"/>
                <a:gd name="connsiteY15" fmla="*/ 4872 h 10000"/>
                <a:gd name="connsiteX16" fmla="*/ 329 w 9981"/>
                <a:gd name="connsiteY16" fmla="*/ 4013 h 10000"/>
                <a:gd name="connsiteX17" fmla="*/ 358 w 9981"/>
                <a:gd name="connsiteY17" fmla="*/ 3795 h 10000"/>
                <a:gd name="connsiteX18" fmla="*/ 377 w 9981"/>
                <a:gd name="connsiteY18" fmla="*/ 3859 h 10000"/>
                <a:gd name="connsiteX19" fmla="*/ 395 w 9981"/>
                <a:gd name="connsiteY19" fmla="*/ 4115 h 10000"/>
                <a:gd name="connsiteX20" fmla="*/ 421 w 9981"/>
                <a:gd name="connsiteY20" fmla="*/ 4872 h 10000"/>
                <a:gd name="connsiteX21" fmla="*/ 439 w 9981"/>
                <a:gd name="connsiteY21" fmla="*/ 5513 h 10000"/>
                <a:gd name="connsiteX22" fmla="*/ 460 w 9981"/>
                <a:gd name="connsiteY22" fmla="*/ 5513 h 10000"/>
                <a:gd name="connsiteX23" fmla="*/ 478 w 9981"/>
                <a:gd name="connsiteY23" fmla="*/ 5641 h 10000"/>
                <a:gd name="connsiteX24" fmla="*/ 496 w 9981"/>
                <a:gd name="connsiteY24" fmla="*/ 5705 h 10000"/>
                <a:gd name="connsiteX25" fmla="*/ 515 w 9981"/>
                <a:gd name="connsiteY25" fmla="*/ 5833 h 10000"/>
                <a:gd name="connsiteX26" fmla="*/ 544 w 9981"/>
                <a:gd name="connsiteY26" fmla="*/ 5731 h 10000"/>
                <a:gd name="connsiteX27" fmla="*/ 560 w 9981"/>
                <a:gd name="connsiteY27" fmla="*/ 5321 h 10000"/>
                <a:gd name="connsiteX28" fmla="*/ 579 w 9981"/>
                <a:gd name="connsiteY28" fmla="*/ 4974 h 10000"/>
                <a:gd name="connsiteX29" fmla="*/ 608 w 9981"/>
                <a:gd name="connsiteY29" fmla="*/ 4526 h 10000"/>
                <a:gd name="connsiteX30" fmla="*/ 627 w 9981"/>
                <a:gd name="connsiteY30" fmla="*/ 4051 h 10000"/>
                <a:gd name="connsiteX31" fmla="*/ 646 w 9981"/>
                <a:gd name="connsiteY31" fmla="*/ 3372 h 10000"/>
                <a:gd name="connsiteX32" fmla="*/ 666 w 9981"/>
                <a:gd name="connsiteY32" fmla="*/ 3026 h 10000"/>
                <a:gd name="connsiteX33" fmla="*/ 691 w 9981"/>
                <a:gd name="connsiteY33" fmla="*/ 3282 h 10000"/>
                <a:gd name="connsiteX34" fmla="*/ 711 w 9981"/>
                <a:gd name="connsiteY34" fmla="*/ 4551 h 10000"/>
                <a:gd name="connsiteX35" fmla="*/ 729 w 9981"/>
                <a:gd name="connsiteY35" fmla="*/ 6090 h 10000"/>
                <a:gd name="connsiteX36" fmla="*/ 748 w 9981"/>
                <a:gd name="connsiteY36" fmla="*/ 7256 h 10000"/>
                <a:gd name="connsiteX37" fmla="*/ 766 w 9981"/>
                <a:gd name="connsiteY37" fmla="*/ 7449 h 10000"/>
                <a:gd name="connsiteX38" fmla="*/ 796 w 9981"/>
                <a:gd name="connsiteY38" fmla="*/ 7077 h 10000"/>
                <a:gd name="connsiteX39" fmla="*/ 814 w 9981"/>
                <a:gd name="connsiteY39" fmla="*/ 5603 h 10000"/>
                <a:gd name="connsiteX40" fmla="*/ 829 w 9981"/>
                <a:gd name="connsiteY40" fmla="*/ 3282 h 10000"/>
                <a:gd name="connsiteX41" fmla="*/ 849 w 9981"/>
                <a:gd name="connsiteY41" fmla="*/ 1308 h 10000"/>
                <a:gd name="connsiteX42" fmla="*/ 880 w 9981"/>
                <a:gd name="connsiteY42" fmla="*/ 962 h 10000"/>
                <a:gd name="connsiteX43" fmla="*/ 899 w 9981"/>
                <a:gd name="connsiteY43" fmla="*/ 3282 h 10000"/>
                <a:gd name="connsiteX44" fmla="*/ 917 w 9981"/>
                <a:gd name="connsiteY44" fmla="*/ 7744 h 10000"/>
                <a:gd name="connsiteX45" fmla="*/ 936 w 9981"/>
                <a:gd name="connsiteY45" fmla="*/ 10000 h 10000"/>
                <a:gd name="connsiteX46" fmla="*/ 954 w 9981"/>
                <a:gd name="connsiteY46" fmla="*/ 8821 h 10000"/>
                <a:gd name="connsiteX47" fmla="*/ 982 w 9981"/>
                <a:gd name="connsiteY47" fmla="*/ 6564 h 10000"/>
                <a:gd name="connsiteX48" fmla="*/ 1001 w 9981"/>
                <a:gd name="connsiteY48" fmla="*/ 5064 h 10000"/>
                <a:gd name="connsiteX49" fmla="*/ 1029 w 9981"/>
                <a:gd name="connsiteY49" fmla="*/ 4744 h 10000"/>
                <a:gd name="connsiteX50" fmla="*/ 1049 w 9981"/>
                <a:gd name="connsiteY50" fmla="*/ 5000 h 10000"/>
                <a:gd name="connsiteX51" fmla="*/ 1068 w 9981"/>
                <a:gd name="connsiteY51" fmla="*/ 5513 h 10000"/>
                <a:gd name="connsiteX52" fmla="*/ 1087 w 9981"/>
                <a:gd name="connsiteY52" fmla="*/ 5641 h 10000"/>
                <a:gd name="connsiteX53" fmla="*/ 1106 w 9981"/>
                <a:gd name="connsiteY53" fmla="*/ 5577 h 10000"/>
                <a:gd name="connsiteX54" fmla="*/ 1120 w 9981"/>
                <a:gd name="connsiteY54" fmla="*/ 5346 h 10000"/>
                <a:gd name="connsiteX55" fmla="*/ 1139 w 9981"/>
                <a:gd name="connsiteY55" fmla="*/ 4936 h 10000"/>
                <a:gd name="connsiteX56" fmla="*/ 1168 w 9981"/>
                <a:gd name="connsiteY56" fmla="*/ 3756 h 10000"/>
                <a:gd name="connsiteX57" fmla="*/ 1188 w 9981"/>
                <a:gd name="connsiteY57" fmla="*/ 3372 h 10000"/>
                <a:gd name="connsiteX58" fmla="*/ 1213 w 9981"/>
                <a:gd name="connsiteY58" fmla="*/ 3346 h 10000"/>
                <a:gd name="connsiteX59" fmla="*/ 1233 w 9981"/>
                <a:gd name="connsiteY59" fmla="*/ 3372 h 10000"/>
                <a:gd name="connsiteX60" fmla="*/ 1251 w 9981"/>
                <a:gd name="connsiteY60" fmla="*/ 4333 h 10000"/>
                <a:gd name="connsiteX61" fmla="*/ 1270 w 9981"/>
                <a:gd name="connsiteY61" fmla="*/ 5346 h 10000"/>
                <a:gd name="connsiteX62" fmla="*/ 1288 w 9981"/>
                <a:gd name="connsiteY62" fmla="*/ 6308 h 10000"/>
                <a:gd name="connsiteX63" fmla="*/ 1318 w 9981"/>
                <a:gd name="connsiteY63" fmla="*/ 6885 h 10000"/>
                <a:gd name="connsiteX64" fmla="*/ 1336 w 9981"/>
                <a:gd name="connsiteY64" fmla="*/ 7077 h 10000"/>
                <a:gd name="connsiteX65" fmla="*/ 1355 w 9981"/>
                <a:gd name="connsiteY65" fmla="*/ 6564 h 10000"/>
                <a:gd name="connsiteX66" fmla="*/ 1375 w 9981"/>
                <a:gd name="connsiteY66" fmla="*/ 6244 h 10000"/>
                <a:gd name="connsiteX67" fmla="*/ 1393 w 9981"/>
                <a:gd name="connsiteY67" fmla="*/ 5897 h 10000"/>
                <a:gd name="connsiteX68" fmla="*/ 1420 w 9981"/>
                <a:gd name="connsiteY68" fmla="*/ 5192 h 10000"/>
                <a:gd name="connsiteX69" fmla="*/ 1439 w 9981"/>
                <a:gd name="connsiteY69" fmla="*/ 4359 h 10000"/>
                <a:gd name="connsiteX70" fmla="*/ 1459 w 9981"/>
                <a:gd name="connsiteY70" fmla="*/ 3628 h 10000"/>
                <a:gd name="connsiteX71" fmla="*/ 1486 w 9981"/>
                <a:gd name="connsiteY71" fmla="*/ 3064 h 10000"/>
                <a:gd name="connsiteX72" fmla="*/ 1504 w 9981"/>
                <a:gd name="connsiteY72" fmla="*/ 3500 h 10000"/>
                <a:gd name="connsiteX73" fmla="*/ 1523 w 9981"/>
                <a:gd name="connsiteY73" fmla="*/ 4423 h 10000"/>
                <a:gd name="connsiteX74" fmla="*/ 1541 w 9981"/>
                <a:gd name="connsiteY74" fmla="*/ 4910 h 10000"/>
                <a:gd name="connsiteX75" fmla="*/ 1561 w 9981"/>
                <a:gd name="connsiteY75" fmla="*/ 4333 h 10000"/>
                <a:gd name="connsiteX76" fmla="*/ 1590 w 9981"/>
                <a:gd name="connsiteY76" fmla="*/ 3154 h 10000"/>
                <a:gd name="connsiteX77" fmla="*/ 1610 w 9981"/>
                <a:gd name="connsiteY77" fmla="*/ 2513 h 10000"/>
                <a:gd name="connsiteX78" fmla="*/ 1628 w 9981"/>
                <a:gd name="connsiteY78" fmla="*/ 3564 h 10000"/>
                <a:gd name="connsiteX79" fmla="*/ 1654 w 9981"/>
                <a:gd name="connsiteY79" fmla="*/ 5385 h 10000"/>
                <a:gd name="connsiteX80" fmla="*/ 1672 w 9981"/>
                <a:gd name="connsiteY80" fmla="*/ 6308 h 10000"/>
                <a:gd name="connsiteX81" fmla="*/ 1690 w 9981"/>
                <a:gd name="connsiteY81" fmla="*/ 5731 h 10000"/>
                <a:gd name="connsiteX82" fmla="*/ 1709 w 9981"/>
                <a:gd name="connsiteY82" fmla="*/ 5346 h 10000"/>
                <a:gd name="connsiteX83" fmla="*/ 1728 w 9981"/>
                <a:gd name="connsiteY83" fmla="*/ 5513 h 10000"/>
                <a:gd name="connsiteX84" fmla="*/ 1747 w 9981"/>
                <a:gd name="connsiteY84" fmla="*/ 5667 h 10000"/>
                <a:gd name="connsiteX85" fmla="*/ 1774 w 9981"/>
                <a:gd name="connsiteY85" fmla="*/ 6308 h 10000"/>
                <a:gd name="connsiteX86" fmla="*/ 1792 w 9981"/>
                <a:gd name="connsiteY86" fmla="*/ 6462 h 10000"/>
                <a:gd name="connsiteX87" fmla="*/ 1811 w 9981"/>
                <a:gd name="connsiteY87" fmla="*/ 6051 h 10000"/>
                <a:gd name="connsiteX88" fmla="*/ 1829 w 9981"/>
                <a:gd name="connsiteY88" fmla="*/ 5513 h 10000"/>
                <a:gd name="connsiteX89" fmla="*/ 1859 w 9981"/>
                <a:gd name="connsiteY89" fmla="*/ 5385 h 10000"/>
                <a:gd name="connsiteX90" fmla="*/ 1879 w 9981"/>
                <a:gd name="connsiteY90" fmla="*/ 5449 h 10000"/>
                <a:gd name="connsiteX91" fmla="*/ 1898 w 9981"/>
                <a:gd name="connsiteY91" fmla="*/ 5513 h 10000"/>
                <a:gd name="connsiteX92" fmla="*/ 1924 w 9981"/>
                <a:gd name="connsiteY92" fmla="*/ 5192 h 10000"/>
                <a:gd name="connsiteX93" fmla="*/ 1943 w 9981"/>
                <a:gd name="connsiteY93" fmla="*/ 4397 h 10000"/>
                <a:gd name="connsiteX94" fmla="*/ 1961 w 9981"/>
                <a:gd name="connsiteY94" fmla="*/ 4295 h 10000"/>
                <a:gd name="connsiteX95" fmla="*/ 1979 w 9981"/>
                <a:gd name="connsiteY95" fmla="*/ 4526 h 10000"/>
                <a:gd name="connsiteX96" fmla="*/ 1999 w 9981"/>
                <a:gd name="connsiteY96" fmla="*/ 5385 h 10000"/>
                <a:gd name="connsiteX97" fmla="*/ 2019 w 9981"/>
                <a:gd name="connsiteY97" fmla="*/ 6590 h 10000"/>
                <a:gd name="connsiteX98" fmla="*/ 2038 w 9981"/>
                <a:gd name="connsiteY98" fmla="*/ 6949 h 10000"/>
                <a:gd name="connsiteX99" fmla="*/ 2064 w 9981"/>
                <a:gd name="connsiteY99" fmla="*/ 6141 h 10000"/>
                <a:gd name="connsiteX100" fmla="*/ 2094 w 9981"/>
                <a:gd name="connsiteY100" fmla="*/ 5346 h 10000"/>
                <a:gd name="connsiteX101" fmla="*/ 2112 w 9981"/>
                <a:gd name="connsiteY101" fmla="*/ 5154 h 10000"/>
                <a:gd name="connsiteX102" fmla="*/ 2132 w 9981"/>
                <a:gd name="connsiteY102" fmla="*/ 5641 h 10000"/>
                <a:gd name="connsiteX103" fmla="*/ 2150 w 9981"/>
                <a:gd name="connsiteY103" fmla="*/ 5795 h 10000"/>
                <a:gd name="connsiteX104" fmla="*/ 2169 w 9981"/>
                <a:gd name="connsiteY104" fmla="*/ 5731 h 10000"/>
                <a:gd name="connsiteX105" fmla="*/ 2188 w 9981"/>
                <a:gd name="connsiteY105" fmla="*/ 5346 h 10000"/>
                <a:gd name="connsiteX106" fmla="*/ 2213 w 9981"/>
                <a:gd name="connsiteY106" fmla="*/ 4910 h 10000"/>
                <a:gd name="connsiteX107" fmla="*/ 2232 w 9981"/>
                <a:gd name="connsiteY107" fmla="*/ 4615 h 10000"/>
                <a:gd name="connsiteX108" fmla="*/ 2251 w 9981"/>
                <a:gd name="connsiteY108" fmla="*/ 4462 h 10000"/>
                <a:gd name="connsiteX109" fmla="*/ 2278 w 9981"/>
                <a:gd name="connsiteY109" fmla="*/ 4423 h 10000"/>
                <a:gd name="connsiteX110" fmla="*/ 2297 w 9981"/>
                <a:gd name="connsiteY110" fmla="*/ 4397 h 10000"/>
                <a:gd name="connsiteX111" fmla="*/ 2315 w 9981"/>
                <a:gd name="connsiteY111" fmla="*/ 4179 h 10000"/>
                <a:gd name="connsiteX112" fmla="*/ 2334 w 9981"/>
                <a:gd name="connsiteY112" fmla="*/ 3731 h 10000"/>
                <a:gd name="connsiteX113" fmla="*/ 2352 w 9981"/>
                <a:gd name="connsiteY113" fmla="*/ 3000 h 10000"/>
                <a:gd name="connsiteX114" fmla="*/ 2383 w 9981"/>
                <a:gd name="connsiteY114" fmla="*/ 2513 h 10000"/>
                <a:gd name="connsiteX115" fmla="*/ 2401 w 9981"/>
                <a:gd name="connsiteY115" fmla="*/ 3026 h 10000"/>
                <a:gd name="connsiteX116" fmla="*/ 2420 w 9981"/>
                <a:gd name="connsiteY116" fmla="*/ 4590 h 10000"/>
                <a:gd name="connsiteX117" fmla="*/ 2438 w 9981"/>
                <a:gd name="connsiteY117" fmla="*/ 6397 h 10000"/>
                <a:gd name="connsiteX118" fmla="*/ 2457 w 9981"/>
                <a:gd name="connsiteY118" fmla="*/ 7192 h 10000"/>
                <a:gd name="connsiteX119" fmla="*/ 2484 w 9981"/>
                <a:gd name="connsiteY119" fmla="*/ 6910 h 10000"/>
                <a:gd name="connsiteX120" fmla="*/ 2502 w 9981"/>
                <a:gd name="connsiteY120" fmla="*/ 6179 h 10000"/>
                <a:gd name="connsiteX121" fmla="*/ 2522 w 9981"/>
                <a:gd name="connsiteY121" fmla="*/ 4936 h 10000"/>
                <a:gd name="connsiteX122" fmla="*/ 2550 w 9981"/>
                <a:gd name="connsiteY122" fmla="*/ 3603 h 10000"/>
                <a:gd name="connsiteX123" fmla="*/ 2566 w 9981"/>
                <a:gd name="connsiteY123" fmla="*/ 2872 h 10000"/>
                <a:gd name="connsiteX124" fmla="*/ 2584 w 9981"/>
                <a:gd name="connsiteY124" fmla="*/ 2231 h 10000"/>
                <a:gd name="connsiteX125" fmla="*/ 2604 w 9981"/>
                <a:gd name="connsiteY125" fmla="*/ 3064 h 10000"/>
                <a:gd name="connsiteX126" fmla="*/ 2623 w 9981"/>
                <a:gd name="connsiteY126" fmla="*/ 5577 h 10000"/>
                <a:gd name="connsiteX127" fmla="*/ 2654 w 9981"/>
                <a:gd name="connsiteY127" fmla="*/ 7359 h 10000"/>
                <a:gd name="connsiteX128" fmla="*/ 2673 w 9981"/>
                <a:gd name="connsiteY128" fmla="*/ 7128 h 10000"/>
                <a:gd name="connsiteX129" fmla="*/ 2698 w 9981"/>
                <a:gd name="connsiteY129" fmla="*/ 6372 h 10000"/>
                <a:gd name="connsiteX130" fmla="*/ 2718 w 9981"/>
                <a:gd name="connsiteY130" fmla="*/ 5538 h 10000"/>
                <a:gd name="connsiteX131" fmla="*/ 2736 w 9981"/>
                <a:gd name="connsiteY131" fmla="*/ 4654 h 10000"/>
                <a:gd name="connsiteX132" fmla="*/ 2755 w 9981"/>
                <a:gd name="connsiteY132" fmla="*/ 3987 h 10000"/>
                <a:gd name="connsiteX133" fmla="*/ 2774 w 9981"/>
                <a:gd name="connsiteY133" fmla="*/ 3410 h 10000"/>
                <a:gd name="connsiteX134" fmla="*/ 2792 w 9981"/>
                <a:gd name="connsiteY134" fmla="*/ 3885 h 10000"/>
                <a:gd name="connsiteX135" fmla="*/ 2811 w 9981"/>
                <a:gd name="connsiteY135" fmla="*/ 5987 h 10000"/>
                <a:gd name="connsiteX136" fmla="*/ 2841 w 9981"/>
                <a:gd name="connsiteY136" fmla="*/ 7679 h 10000"/>
                <a:gd name="connsiteX137" fmla="*/ 2857 w 9981"/>
                <a:gd name="connsiteY137" fmla="*/ 7641 h 10000"/>
                <a:gd name="connsiteX138" fmla="*/ 2875 w 9981"/>
                <a:gd name="connsiteY138" fmla="*/ 7103 h 10000"/>
                <a:gd name="connsiteX139" fmla="*/ 2894 w 9981"/>
                <a:gd name="connsiteY139" fmla="*/ 6500 h 10000"/>
                <a:gd name="connsiteX140" fmla="*/ 2924 w 9981"/>
                <a:gd name="connsiteY140" fmla="*/ 5962 h 10000"/>
                <a:gd name="connsiteX141" fmla="*/ 2942 w 9981"/>
                <a:gd name="connsiteY141" fmla="*/ 5321 h 10000"/>
                <a:gd name="connsiteX142" fmla="*/ 2961 w 9981"/>
                <a:gd name="connsiteY142" fmla="*/ 4744 h 10000"/>
                <a:gd name="connsiteX143" fmla="*/ 2986 w 9981"/>
                <a:gd name="connsiteY143" fmla="*/ 4051 h 10000"/>
                <a:gd name="connsiteX144" fmla="*/ 3006 w 9981"/>
                <a:gd name="connsiteY144" fmla="*/ 3372 h 10000"/>
                <a:gd name="connsiteX145" fmla="*/ 3025 w 9981"/>
                <a:gd name="connsiteY145" fmla="*/ 3667 h 10000"/>
                <a:gd name="connsiteX146" fmla="*/ 3044 w 9981"/>
                <a:gd name="connsiteY146" fmla="*/ 4295 h 10000"/>
                <a:gd name="connsiteX147" fmla="*/ 3062 w 9981"/>
                <a:gd name="connsiteY147" fmla="*/ 4808 h 10000"/>
                <a:gd name="connsiteX148" fmla="*/ 3080 w 9981"/>
                <a:gd name="connsiteY148" fmla="*/ 5667 h 10000"/>
                <a:gd name="connsiteX149" fmla="*/ 3110 w 9981"/>
                <a:gd name="connsiteY149" fmla="*/ 6205 h 10000"/>
                <a:gd name="connsiteX150" fmla="*/ 3129 w 9981"/>
                <a:gd name="connsiteY150" fmla="*/ 6141 h 10000"/>
                <a:gd name="connsiteX151" fmla="*/ 3144 w 9981"/>
                <a:gd name="connsiteY151" fmla="*/ 5705 h 10000"/>
                <a:gd name="connsiteX152" fmla="*/ 3176 w 9981"/>
                <a:gd name="connsiteY152" fmla="*/ 5154 h 10000"/>
                <a:gd name="connsiteX153" fmla="*/ 3196 w 9981"/>
                <a:gd name="connsiteY153" fmla="*/ 4526 h 10000"/>
                <a:gd name="connsiteX154" fmla="*/ 3214 w 9981"/>
                <a:gd name="connsiteY154" fmla="*/ 4590 h 10000"/>
                <a:gd name="connsiteX155" fmla="*/ 3233 w 9981"/>
                <a:gd name="connsiteY155" fmla="*/ 5321 h 10000"/>
                <a:gd name="connsiteX156" fmla="*/ 3259 w 9981"/>
                <a:gd name="connsiteY156" fmla="*/ 5962 h 10000"/>
                <a:gd name="connsiteX157" fmla="*/ 3278 w 9981"/>
                <a:gd name="connsiteY157" fmla="*/ 5859 h 10000"/>
                <a:gd name="connsiteX158" fmla="*/ 3297 w 9981"/>
                <a:gd name="connsiteY158" fmla="*/ 5064 h 10000"/>
                <a:gd name="connsiteX159" fmla="*/ 3315 w 9981"/>
                <a:gd name="connsiteY159" fmla="*/ 4359 h 10000"/>
                <a:gd name="connsiteX160" fmla="*/ 3345 w 9981"/>
                <a:gd name="connsiteY160" fmla="*/ 4013 h 10000"/>
                <a:gd name="connsiteX161" fmla="*/ 3363 w 9981"/>
                <a:gd name="connsiteY161" fmla="*/ 4333 h 10000"/>
                <a:gd name="connsiteX162" fmla="*/ 3383 w 9981"/>
                <a:gd name="connsiteY162" fmla="*/ 4936 h 10000"/>
                <a:gd name="connsiteX163" fmla="*/ 3401 w 9981"/>
                <a:gd name="connsiteY163" fmla="*/ 5603 h 10000"/>
                <a:gd name="connsiteX164" fmla="*/ 3420 w 9981"/>
                <a:gd name="connsiteY164" fmla="*/ 5705 h 10000"/>
                <a:gd name="connsiteX165" fmla="*/ 3446 w 9981"/>
                <a:gd name="connsiteY165" fmla="*/ 5449 h 10000"/>
                <a:gd name="connsiteX166" fmla="*/ 3464 w 9981"/>
                <a:gd name="connsiteY166" fmla="*/ 5103 h 10000"/>
                <a:gd name="connsiteX167" fmla="*/ 3483 w 9981"/>
                <a:gd name="connsiteY167" fmla="*/ 4359 h 10000"/>
                <a:gd name="connsiteX168" fmla="*/ 3501 w 9981"/>
                <a:gd name="connsiteY168" fmla="*/ 3731 h 10000"/>
                <a:gd name="connsiteX169" fmla="*/ 3520 w 9981"/>
                <a:gd name="connsiteY169" fmla="*/ 3923 h 10000"/>
                <a:gd name="connsiteX170" fmla="*/ 3548 w 9981"/>
                <a:gd name="connsiteY170" fmla="*/ 3500 h 10000"/>
                <a:gd name="connsiteX171" fmla="*/ 3567 w 9981"/>
                <a:gd name="connsiteY171" fmla="*/ 2615 h 10000"/>
                <a:gd name="connsiteX172" fmla="*/ 3596 w 9981"/>
                <a:gd name="connsiteY172" fmla="*/ 897 h 10000"/>
                <a:gd name="connsiteX173" fmla="*/ 3614 w 9981"/>
                <a:gd name="connsiteY173" fmla="*/ 1154 h 10000"/>
                <a:gd name="connsiteX174" fmla="*/ 3633 w 9981"/>
                <a:gd name="connsiteY174" fmla="*/ 3987 h 10000"/>
                <a:gd name="connsiteX175" fmla="*/ 3651 w 9981"/>
                <a:gd name="connsiteY175" fmla="*/ 7577 h 10000"/>
                <a:gd name="connsiteX176" fmla="*/ 3672 w 9981"/>
                <a:gd name="connsiteY176" fmla="*/ 9423 h 10000"/>
                <a:gd name="connsiteX177" fmla="*/ 3690 w 9981"/>
                <a:gd name="connsiteY177" fmla="*/ 9167 h 10000"/>
                <a:gd name="connsiteX178" fmla="*/ 3708 w 9981"/>
                <a:gd name="connsiteY178" fmla="*/ 7872 h 10000"/>
                <a:gd name="connsiteX179" fmla="*/ 3735 w 9981"/>
                <a:gd name="connsiteY179" fmla="*/ 6782 h 10000"/>
                <a:gd name="connsiteX180" fmla="*/ 3755 w 9981"/>
                <a:gd name="connsiteY180" fmla="*/ 5897 h 10000"/>
                <a:gd name="connsiteX181" fmla="*/ 3781 w 9981"/>
                <a:gd name="connsiteY181" fmla="*/ 5410 h 10000"/>
                <a:gd name="connsiteX182" fmla="*/ 3800 w 9981"/>
                <a:gd name="connsiteY182" fmla="*/ 5282 h 10000"/>
                <a:gd name="connsiteX183" fmla="*/ 3819 w 9981"/>
                <a:gd name="connsiteY183" fmla="*/ 5346 h 10000"/>
                <a:gd name="connsiteX184" fmla="*/ 3837 w 9981"/>
                <a:gd name="connsiteY184" fmla="*/ 5038 h 10000"/>
                <a:gd name="connsiteX185" fmla="*/ 3856 w 9981"/>
                <a:gd name="connsiteY185" fmla="*/ 4872 h 10000"/>
                <a:gd name="connsiteX186" fmla="*/ 3885 w 9981"/>
                <a:gd name="connsiteY186" fmla="*/ 4718 h 10000"/>
                <a:gd name="connsiteX187" fmla="*/ 3904 w 9981"/>
                <a:gd name="connsiteY187" fmla="*/ 4936 h 10000"/>
                <a:gd name="connsiteX188" fmla="*/ 3924 w 9981"/>
                <a:gd name="connsiteY188" fmla="*/ 5103 h 10000"/>
                <a:gd name="connsiteX189" fmla="*/ 3942 w 9981"/>
                <a:gd name="connsiteY189" fmla="*/ 5474 h 10000"/>
                <a:gd name="connsiteX190" fmla="*/ 3970 w 9981"/>
                <a:gd name="connsiteY190" fmla="*/ 5410 h 10000"/>
                <a:gd name="connsiteX191" fmla="*/ 3988 w 9981"/>
                <a:gd name="connsiteY191" fmla="*/ 5218 h 10000"/>
                <a:gd name="connsiteX192" fmla="*/ 4007 w 9981"/>
                <a:gd name="connsiteY192" fmla="*/ 5000 h 10000"/>
                <a:gd name="connsiteX193" fmla="*/ 4025 w 9981"/>
                <a:gd name="connsiteY193" fmla="*/ 4872 h 10000"/>
                <a:gd name="connsiteX194" fmla="*/ 4044 w 9981"/>
                <a:gd name="connsiteY194" fmla="*/ 4744 h 10000"/>
                <a:gd name="connsiteX195" fmla="*/ 4070 w 9981"/>
                <a:gd name="connsiteY195" fmla="*/ 4808 h 10000"/>
                <a:gd name="connsiteX196" fmla="*/ 4088 w 9981"/>
                <a:gd name="connsiteY196" fmla="*/ 4782 h 10000"/>
                <a:gd name="connsiteX197" fmla="*/ 4108 w 9981"/>
                <a:gd name="connsiteY197" fmla="*/ 4590 h 10000"/>
                <a:gd name="connsiteX198" fmla="*/ 4126 w 9981"/>
                <a:gd name="connsiteY198" fmla="*/ 4654 h 10000"/>
                <a:gd name="connsiteX199" fmla="*/ 4156 w 9981"/>
                <a:gd name="connsiteY199" fmla="*/ 4782 h 10000"/>
                <a:gd name="connsiteX200" fmla="*/ 4175 w 9981"/>
                <a:gd name="connsiteY200" fmla="*/ 4872 h 10000"/>
                <a:gd name="connsiteX201" fmla="*/ 4194 w 9981"/>
                <a:gd name="connsiteY201" fmla="*/ 4179 h 10000"/>
                <a:gd name="connsiteX202" fmla="*/ 4219 w 9981"/>
                <a:gd name="connsiteY202" fmla="*/ 2423 h 10000"/>
                <a:gd name="connsiteX203" fmla="*/ 4238 w 9981"/>
                <a:gd name="connsiteY203" fmla="*/ 923 h 10000"/>
                <a:gd name="connsiteX204" fmla="*/ 4256 w 9981"/>
                <a:gd name="connsiteY204" fmla="*/ 0 h 10000"/>
                <a:gd name="connsiteX205" fmla="*/ 4275 w 9981"/>
                <a:gd name="connsiteY205" fmla="*/ 1051 h 10000"/>
                <a:gd name="connsiteX206" fmla="*/ 4294 w 9981"/>
                <a:gd name="connsiteY206" fmla="*/ 4487 h 10000"/>
                <a:gd name="connsiteX207" fmla="*/ 4313 w 9981"/>
                <a:gd name="connsiteY207" fmla="*/ 7705 h 10000"/>
                <a:gd name="connsiteX208" fmla="*/ 4342 w 9981"/>
                <a:gd name="connsiteY208" fmla="*/ 9397 h 10000"/>
                <a:gd name="connsiteX209" fmla="*/ 4360 w 9981"/>
                <a:gd name="connsiteY209" fmla="*/ 9397 h 10000"/>
                <a:gd name="connsiteX210" fmla="*/ 4379 w 9981"/>
                <a:gd name="connsiteY210" fmla="*/ 8436 h 10000"/>
                <a:gd name="connsiteX211" fmla="*/ 4409 w 9981"/>
                <a:gd name="connsiteY211" fmla="*/ 7679 h 10000"/>
                <a:gd name="connsiteX212" fmla="*/ 4427 w 9981"/>
                <a:gd name="connsiteY212" fmla="*/ 7231 h 10000"/>
                <a:gd name="connsiteX213" fmla="*/ 4447 w 9981"/>
                <a:gd name="connsiteY213" fmla="*/ 6436 h 10000"/>
                <a:gd name="connsiteX214" fmla="*/ 4466 w 9981"/>
                <a:gd name="connsiteY214" fmla="*/ 5538 h 10000"/>
                <a:gd name="connsiteX215" fmla="*/ 4485 w 9981"/>
                <a:gd name="connsiteY215" fmla="*/ 4872 h 10000"/>
                <a:gd name="connsiteX216" fmla="*/ 4510 w 9981"/>
                <a:gd name="connsiteY216" fmla="*/ 4423 h 10000"/>
                <a:gd name="connsiteX217" fmla="*/ 4529 w 9981"/>
                <a:gd name="connsiteY217" fmla="*/ 4462 h 10000"/>
                <a:gd name="connsiteX218" fmla="*/ 4547 w 9981"/>
                <a:gd name="connsiteY218" fmla="*/ 3885 h 10000"/>
                <a:gd name="connsiteX219" fmla="*/ 4566 w 9981"/>
                <a:gd name="connsiteY219" fmla="*/ 2744 h 10000"/>
                <a:gd name="connsiteX220" fmla="*/ 4585 w 9981"/>
                <a:gd name="connsiteY220" fmla="*/ 1949 h 10000"/>
                <a:gd name="connsiteX221" fmla="*/ 4610 w 9981"/>
                <a:gd name="connsiteY221" fmla="*/ 2897 h 10000"/>
                <a:gd name="connsiteX222" fmla="*/ 4629 w 9981"/>
                <a:gd name="connsiteY222" fmla="*/ 5833 h 10000"/>
                <a:gd name="connsiteX223" fmla="*/ 4659 w 9981"/>
                <a:gd name="connsiteY223" fmla="*/ 8000 h 10000"/>
                <a:gd name="connsiteX224" fmla="*/ 4678 w 9981"/>
                <a:gd name="connsiteY224" fmla="*/ 8090 h 10000"/>
                <a:gd name="connsiteX225" fmla="*/ 4697 w 9981"/>
                <a:gd name="connsiteY225" fmla="*/ 7103 h 10000"/>
                <a:gd name="connsiteX226" fmla="*/ 4715 w 9981"/>
                <a:gd name="connsiteY226" fmla="*/ 6205 h 10000"/>
                <a:gd name="connsiteX227" fmla="*/ 4734 w 9981"/>
                <a:gd name="connsiteY227" fmla="*/ 5641 h 10000"/>
                <a:gd name="connsiteX228" fmla="*/ 4752 w 9981"/>
                <a:gd name="connsiteY228" fmla="*/ 5321 h 10000"/>
                <a:gd name="connsiteX229" fmla="*/ 4780 w 9981"/>
                <a:gd name="connsiteY229" fmla="*/ 5154 h 10000"/>
                <a:gd name="connsiteX230" fmla="*/ 4798 w 9981"/>
                <a:gd name="connsiteY230" fmla="*/ 4872 h 10000"/>
                <a:gd name="connsiteX231" fmla="*/ 4819 w 9981"/>
                <a:gd name="connsiteY231" fmla="*/ 4526 h 10000"/>
                <a:gd name="connsiteX232" fmla="*/ 4848 w 9981"/>
                <a:gd name="connsiteY232" fmla="*/ 4333 h 10000"/>
                <a:gd name="connsiteX233" fmla="*/ 4867 w 9981"/>
                <a:gd name="connsiteY233" fmla="*/ 4115 h 10000"/>
                <a:gd name="connsiteX234" fmla="*/ 4881 w 9981"/>
                <a:gd name="connsiteY234" fmla="*/ 3859 h 10000"/>
                <a:gd name="connsiteX235" fmla="*/ 4901 w 9981"/>
                <a:gd name="connsiteY235" fmla="*/ 3692 h 10000"/>
                <a:gd name="connsiteX236" fmla="*/ 4920 w 9981"/>
                <a:gd name="connsiteY236" fmla="*/ 3603 h 10000"/>
                <a:gd name="connsiteX237" fmla="*/ 4950 w 9981"/>
                <a:gd name="connsiteY237" fmla="*/ 3821 h 10000"/>
                <a:gd name="connsiteX238" fmla="*/ 4969 w 9981"/>
                <a:gd name="connsiteY238" fmla="*/ 4590 h 10000"/>
                <a:gd name="connsiteX239" fmla="*/ 4987 w 9981"/>
                <a:gd name="connsiteY239" fmla="*/ 5103 h 10000"/>
                <a:gd name="connsiteX240" fmla="*/ 5007 w 9981"/>
                <a:gd name="connsiteY240" fmla="*/ 5346 h 10000"/>
                <a:gd name="connsiteX241" fmla="*/ 5032 w 9981"/>
                <a:gd name="connsiteY241" fmla="*/ 5474 h 10000"/>
                <a:gd name="connsiteX242" fmla="*/ 5050 w 9981"/>
                <a:gd name="connsiteY242" fmla="*/ 5538 h 10000"/>
                <a:gd name="connsiteX243" fmla="*/ 5070 w 9981"/>
                <a:gd name="connsiteY243" fmla="*/ 5513 h 10000"/>
                <a:gd name="connsiteX244" fmla="*/ 5089 w 9981"/>
                <a:gd name="connsiteY244" fmla="*/ 5218 h 10000"/>
                <a:gd name="connsiteX245" fmla="*/ 5118 w 9981"/>
                <a:gd name="connsiteY245" fmla="*/ 4744 h 10000"/>
                <a:gd name="connsiteX246" fmla="*/ 5136 w 9981"/>
                <a:gd name="connsiteY246" fmla="*/ 4397 h 10000"/>
                <a:gd name="connsiteX247" fmla="*/ 5155 w 9981"/>
                <a:gd name="connsiteY247" fmla="*/ 3821 h 10000"/>
                <a:gd name="connsiteX248" fmla="*/ 5170 w 9981"/>
                <a:gd name="connsiteY248" fmla="*/ 3372 h 10000"/>
                <a:gd name="connsiteX249" fmla="*/ 5189 w 9981"/>
                <a:gd name="connsiteY249" fmla="*/ 3372 h 10000"/>
                <a:gd name="connsiteX250" fmla="*/ 5210 w 9981"/>
                <a:gd name="connsiteY250" fmla="*/ 3795 h 10000"/>
                <a:gd name="connsiteX251" fmla="*/ 5239 w 9981"/>
                <a:gd name="connsiteY251" fmla="*/ 5192 h 10000"/>
                <a:gd name="connsiteX252" fmla="*/ 5265 w 9981"/>
                <a:gd name="connsiteY252" fmla="*/ 6436 h 10000"/>
                <a:gd name="connsiteX253" fmla="*/ 5283 w 9981"/>
                <a:gd name="connsiteY253" fmla="*/ 7321 h 10000"/>
                <a:gd name="connsiteX254" fmla="*/ 5302 w 9981"/>
                <a:gd name="connsiteY254" fmla="*/ 7359 h 10000"/>
                <a:gd name="connsiteX255" fmla="*/ 5320 w 9981"/>
                <a:gd name="connsiteY255" fmla="*/ 6846 h 10000"/>
                <a:gd name="connsiteX256" fmla="*/ 5340 w 9981"/>
                <a:gd name="connsiteY256" fmla="*/ 6179 h 10000"/>
                <a:gd name="connsiteX257" fmla="*/ 5358 w 9981"/>
                <a:gd name="connsiteY257" fmla="*/ 5897 h 10000"/>
                <a:gd name="connsiteX258" fmla="*/ 5377 w 9981"/>
                <a:gd name="connsiteY258" fmla="*/ 5538 h 10000"/>
                <a:gd name="connsiteX259" fmla="*/ 5407 w 9981"/>
                <a:gd name="connsiteY259" fmla="*/ 4590 h 10000"/>
                <a:gd name="connsiteX260" fmla="*/ 5425 w 9981"/>
                <a:gd name="connsiteY260" fmla="*/ 3064 h 10000"/>
                <a:gd name="connsiteX261" fmla="*/ 5444 w 9981"/>
                <a:gd name="connsiteY261" fmla="*/ 2615 h 10000"/>
                <a:gd name="connsiteX262" fmla="*/ 5472 w 9981"/>
                <a:gd name="connsiteY262" fmla="*/ 3474 h 10000"/>
                <a:gd name="connsiteX263" fmla="*/ 5492 w 9981"/>
                <a:gd name="connsiteY263" fmla="*/ 4359 h 10000"/>
                <a:gd name="connsiteX264" fmla="*/ 5510 w 9981"/>
                <a:gd name="connsiteY264" fmla="*/ 5321 h 10000"/>
                <a:gd name="connsiteX265" fmla="*/ 5528 w 9981"/>
                <a:gd name="connsiteY265" fmla="*/ 7013 h 10000"/>
                <a:gd name="connsiteX266" fmla="*/ 5555 w 9981"/>
                <a:gd name="connsiteY266" fmla="*/ 8179 h 10000"/>
                <a:gd name="connsiteX267" fmla="*/ 5573 w 9981"/>
                <a:gd name="connsiteY267" fmla="*/ 8115 h 10000"/>
                <a:gd name="connsiteX268" fmla="*/ 5593 w 9981"/>
                <a:gd name="connsiteY268" fmla="*/ 7256 h 10000"/>
                <a:gd name="connsiteX269" fmla="*/ 5611 w 9981"/>
                <a:gd name="connsiteY269" fmla="*/ 6269 h 10000"/>
                <a:gd name="connsiteX270" fmla="*/ 5631 w 9981"/>
                <a:gd name="connsiteY270" fmla="*/ 5410 h 10000"/>
                <a:gd name="connsiteX271" fmla="*/ 5649 w 9981"/>
                <a:gd name="connsiteY271" fmla="*/ 4974 h 10000"/>
                <a:gd name="connsiteX272" fmla="*/ 5679 w 9981"/>
                <a:gd name="connsiteY272" fmla="*/ 4551 h 10000"/>
                <a:gd name="connsiteX273" fmla="*/ 5697 w 9981"/>
                <a:gd name="connsiteY273" fmla="*/ 4231 h 10000"/>
                <a:gd name="connsiteX274" fmla="*/ 5716 w 9981"/>
                <a:gd name="connsiteY274" fmla="*/ 3885 h 10000"/>
                <a:gd name="connsiteX275" fmla="*/ 5743 w 9981"/>
                <a:gd name="connsiteY275" fmla="*/ 3667 h 10000"/>
                <a:gd name="connsiteX276" fmla="*/ 5761 w 9981"/>
                <a:gd name="connsiteY276" fmla="*/ 3218 h 10000"/>
                <a:gd name="connsiteX277" fmla="*/ 5780 w 9981"/>
                <a:gd name="connsiteY277" fmla="*/ 3192 h 10000"/>
                <a:gd name="connsiteX278" fmla="*/ 5798 w 9981"/>
                <a:gd name="connsiteY278" fmla="*/ 3731 h 10000"/>
                <a:gd name="connsiteX279" fmla="*/ 5825 w 9981"/>
                <a:gd name="connsiteY279" fmla="*/ 4615 h 10000"/>
                <a:gd name="connsiteX280" fmla="*/ 5844 w 9981"/>
                <a:gd name="connsiteY280" fmla="*/ 5321 h 10000"/>
                <a:gd name="connsiteX281" fmla="*/ 5862 w 9981"/>
                <a:gd name="connsiteY281" fmla="*/ 5731 h 10000"/>
                <a:gd name="connsiteX282" fmla="*/ 5892 w 9981"/>
                <a:gd name="connsiteY282" fmla="*/ 6090 h 10000"/>
                <a:gd name="connsiteX283" fmla="*/ 5911 w 9981"/>
                <a:gd name="connsiteY283" fmla="*/ 6026 h 10000"/>
                <a:gd name="connsiteX284" fmla="*/ 5930 w 9981"/>
                <a:gd name="connsiteY284" fmla="*/ 5321 h 10000"/>
                <a:gd name="connsiteX285" fmla="*/ 5948 w 9981"/>
                <a:gd name="connsiteY285" fmla="*/ 4397 h 10000"/>
                <a:gd name="connsiteX286" fmla="*/ 5967 w 9981"/>
                <a:gd name="connsiteY286" fmla="*/ 4077 h 10000"/>
                <a:gd name="connsiteX287" fmla="*/ 5986 w 9981"/>
                <a:gd name="connsiteY287" fmla="*/ 4051 h 10000"/>
                <a:gd name="connsiteX288" fmla="*/ 6012 w 9981"/>
                <a:gd name="connsiteY288" fmla="*/ 4974 h 10000"/>
                <a:gd name="connsiteX289" fmla="*/ 6031 w 9981"/>
                <a:gd name="connsiteY289" fmla="*/ 5897 h 10000"/>
                <a:gd name="connsiteX290" fmla="*/ 6051 w 9981"/>
                <a:gd name="connsiteY290" fmla="*/ 5795 h 10000"/>
                <a:gd name="connsiteX291" fmla="*/ 6070 w 9981"/>
                <a:gd name="connsiteY291" fmla="*/ 5321 h 10000"/>
                <a:gd name="connsiteX292" fmla="*/ 6096 w 9981"/>
                <a:gd name="connsiteY292" fmla="*/ 5064 h 10000"/>
                <a:gd name="connsiteX293" fmla="*/ 6116 w 9981"/>
                <a:gd name="connsiteY293" fmla="*/ 5321 h 10000"/>
                <a:gd name="connsiteX294" fmla="*/ 6134 w 9981"/>
                <a:gd name="connsiteY294" fmla="*/ 5154 h 10000"/>
                <a:gd name="connsiteX295" fmla="*/ 6152 w 9981"/>
                <a:gd name="connsiteY295" fmla="*/ 4936 h 10000"/>
                <a:gd name="connsiteX296" fmla="*/ 6182 w 9981"/>
                <a:gd name="connsiteY296" fmla="*/ 4462 h 10000"/>
                <a:gd name="connsiteX297" fmla="*/ 6321 w 9981"/>
                <a:gd name="connsiteY297" fmla="*/ 4846 h 10000"/>
                <a:gd name="connsiteX298" fmla="*/ 6347 w 9981"/>
                <a:gd name="connsiteY298" fmla="*/ 4487 h 10000"/>
                <a:gd name="connsiteX299" fmla="*/ 6452 w 9981"/>
                <a:gd name="connsiteY299" fmla="*/ 4013 h 10000"/>
                <a:gd name="connsiteX300" fmla="*/ 6471 w 9981"/>
                <a:gd name="connsiteY300" fmla="*/ 3064 h 10000"/>
                <a:gd name="connsiteX301" fmla="*/ 6534 w 9981"/>
                <a:gd name="connsiteY301" fmla="*/ 5923 h 10000"/>
                <a:gd name="connsiteX302" fmla="*/ 6553 w 9981"/>
                <a:gd name="connsiteY302" fmla="*/ 7321 h 10000"/>
                <a:gd name="connsiteX303" fmla="*/ 6572 w 9981"/>
                <a:gd name="connsiteY303" fmla="*/ 7641 h 10000"/>
                <a:gd name="connsiteX304" fmla="*/ 6591 w 9981"/>
                <a:gd name="connsiteY304" fmla="*/ 7359 h 10000"/>
                <a:gd name="connsiteX305" fmla="*/ 6609 w 9981"/>
                <a:gd name="connsiteY305" fmla="*/ 5833 h 10000"/>
                <a:gd name="connsiteX306" fmla="*/ 6723 w 9981"/>
                <a:gd name="connsiteY306" fmla="*/ 6436 h 10000"/>
                <a:gd name="connsiteX307" fmla="*/ 6743 w 9981"/>
                <a:gd name="connsiteY307" fmla="*/ 8628 h 10000"/>
                <a:gd name="connsiteX308" fmla="*/ 6761 w 9981"/>
                <a:gd name="connsiteY308" fmla="*/ 9077 h 10000"/>
                <a:gd name="connsiteX309" fmla="*/ 6787 w 9981"/>
                <a:gd name="connsiteY309" fmla="*/ 8603 h 10000"/>
                <a:gd name="connsiteX310" fmla="*/ 6805 w 9981"/>
                <a:gd name="connsiteY310" fmla="*/ 7679 h 10000"/>
                <a:gd name="connsiteX311" fmla="*/ 6825 w 9981"/>
                <a:gd name="connsiteY311" fmla="*/ 6846 h 10000"/>
                <a:gd name="connsiteX312" fmla="*/ 6843 w 9981"/>
                <a:gd name="connsiteY312" fmla="*/ 6090 h 10000"/>
                <a:gd name="connsiteX313" fmla="*/ 6862 w 9981"/>
                <a:gd name="connsiteY313" fmla="*/ 5128 h 10000"/>
                <a:gd name="connsiteX314" fmla="*/ 6882 w 9981"/>
                <a:gd name="connsiteY314" fmla="*/ 4013 h 10000"/>
                <a:gd name="connsiteX315" fmla="*/ 7245 w 9981"/>
                <a:gd name="connsiteY315" fmla="*/ 5513 h 10000"/>
                <a:gd name="connsiteX316" fmla="*/ 7265 w 9981"/>
                <a:gd name="connsiteY316" fmla="*/ 6051 h 10000"/>
                <a:gd name="connsiteX317" fmla="*/ 7284 w 9981"/>
                <a:gd name="connsiteY317" fmla="*/ 5897 h 10000"/>
                <a:gd name="connsiteX318" fmla="*/ 7303 w 9981"/>
                <a:gd name="connsiteY318" fmla="*/ 5577 h 10000"/>
                <a:gd name="connsiteX319" fmla="*/ 7321 w 9981"/>
                <a:gd name="connsiteY319" fmla="*/ 5321 h 10000"/>
                <a:gd name="connsiteX320" fmla="*/ 7347 w 9981"/>
                <a:gd name="connsiteY320" fmla="*/ 4936 h 10000"/>
                <a:gd name="connsiteX321" fmla="*/ 7367 w 9981"/>
                <a:gd name="connsiteY321" fmla="*/ 4654 h 10000"/>
                <a:gd name="connsiteX322" fmla="*/ 7386 w 9981"/>
                <a:gd name="connsiteY322" fmla="*/ 4526 h 10000"/>
                <a:gd name="connsiteX323" fmla="*/ 7416 w 9981"/>
                <a:gd name="connsiteY323" fmla="*/ 4487 h 10000"/>
                <a:gd name="connsiteX324" fmla="*/ 7434 w 9981"/>
                <a:gd name="connsiteY324" fmla="*/ 4590 h 10000"/>
                <a:gd name="connsiteX325" fmla="*/ 7453 w 9981"/>
                <a:gd name="connsiteY325" fmla="*/ 5218 h 10000"/>
                <a:gd name="connsiteX326" fmla="*/ 7467 w 9981"/>
                <a:gd name="connsiteY326" fmla="*/ 5218 h 10000"/>
                <a:gd name="connsiteX327" fmla="*/ 7485 w 9981"/>
                <a:gd name="connsiteY327" fmla="*/ 4654 h 10000"/>
                <a:gd name="connsiteX328" fmla="*/ 7516 w 9981"/>
                <a:gd name="connsiteY328" fmla="*/ 4423 h 10000"/>
                <a:gd name="connsiteX329" fmla="*/ 7534 w 9981"/>
                <a:gd name="connsiteY329" fmla="*/ 4654 h 10000"/>
                <a:gd name="connsiteX330" fmla="*/ 7554 w 9981"/>
                <a:gd name="connsiteY330" fmla="*/ 5154 h 10000"/>
                <a:gd name="connsiteX331" fmla="*/ 7579 w 9981"/>
                <a:gd name="connsiteY331" fmla="*/ 5731 h 10000"/>
                <a:gd name="connsiteX332" fmla="*/ 7598 w 9981"/>
                <a:gd name="connsiteY332" fmla="*/ 6051 h 10000"/>
                <a:gd name="connsiteX333" fmla="*/ 7616 w 9981"/>
                <a:gd name="connsiteY333" fmla="*/ 5962 h 10000"/>
                <a:gd name="connsiteX334" fmla="*/ 7634 w 9981"/>
                <a:gd name="connsiteY334" fmla="*/ 5897 h 10000"/>
                <a:gd name="connsiteX335" fmla="*/ 7654 w 9981"/>
                <a:gd name="connsiteY335" fmla="*/ 5321 h 10000"/>
                <a:gd name="connsiteX336" fmla="*/ 7673 w 9981"/>
                <a:gd name="connsiteY336" fmla="*/ 4679 h 10000"/>
                <a:gd name="connsiteX337" fmla="*/ 7703 w 9981"/>
                <a:gd name="connsiteY337" fmla="*/ 4115 h 10000"/>
                <a:gd name="connsiteX338" fmla="*/ 7721 w 9981"/>
                <a:gd name="connsiteY338" fmla="*/ 3474 h 10000"/>
                <a:gd name="connsiteX339" fmla="*/ 7741 w 9981"/>
                <a:gd name="connsiteY339" fmla="*/ 3410 h 10000"/>
                <a:gd name="connsiteX340" fmla="*/ 7756 w 9981"/>
                <a:gd name="connsiteY340" fmla="*/ 4808 h 10000"/>
                <a:gd name="connsiteX341" fmla="*/ 7789 w 9981"/>
                <a:gd name="connsiteY341" fmla="*/ 6090 h 10000"/>
                <a:gd name="connsiteX342" fmla="*/ 7807 w 9981"/>
                <a:gd name="connsiteY342" fmla="*/ 5833 h 10000"/>
                <a:gd name="connsiteX343" fmla="*/ 7825 w 9981"/>
                <a:gd name="connsiteY343" fmla="*/ 4359 h 10000"/>
                <a:gd name="connsiteX344" fmla="*/ 7851 w 9981"/>
                <a:gd name="connsiteY344" fmla="*/ 2705 h 10000"/>
                <a:gd name="connsiteX345" fmla="*/ 7869 w 9981"/>
                <a:gd name="connsiteY345" fmla="*/ 1974 h 10000"/>
                <a:gd name="connsiteX346" fmla="*/ 7888 w 9981"/>
                <a:gd name="connsiteY346" fmla="*/ 4013 h 10000"/>
                <a:gd name="connsiteX347" fmla="*/ 7907 w 9981"/>
                <a:gd name="connsiteY347" fmla="*/ 6372 h 10000"/>
                <a:gd name="connsiteX348" fmla="*/ 7927 w 9981"/>
                <a:gd name="connsiteY348" fmla="*/ 7808 h 10000"/>
                <a:gd name="connsiteX349" fmla="*/ 7945 w 9981"/>
                <a:gd name="connsiteY349" fmla="*/ 7577 h 10000"/>
                <a:gd name="connsiteX350" fmla="*/ 7975 w 9981"/>
                <a:gd name="connsiteY350" fmla="*/ 7295 h 10000"/>
                <a:gd name="connsiteX351" fmla="*/ 7993 w 9981"/>
                <a:gd name="connsiteY351" fmla="*/ 7321 h 10000"/>
                <a:gd name="connsiteX352" fmla="*/ 8011 w 9981"/>
                <a:gd name="connsiteY352" fmla="*/ 7551 h 10000"/>
                <a:gd name="connsiteX353" fmla="*/ 8038 w 9981"/>
                <a:gd name="connsiteY353" fmla="*/ 7679 h 10000"/>
                <a:gd name="connsiteX354" fmla="*/ 8056 w 9981"/>
                <a:gd name="connsiteY354" fmla="*/ 7231 h 10000"/>
                <a:gd name="connsiteX355" fmla="*/ 8076 w 9981"/>
                <a:gd name="connsiteY355" fmla="*/ 6526 h 10000"/>
                <a:gd name="connsiteX356" fmla="*/ 8095 w 9981"/>
                <a:gd name="connsiteY356" fmla="*/ 5859 h 10000"/>
                <a:gd name="connsiteX357" fmla="*/ 8122 w 9981"/>
                <a:gd name="connsiteY357" fmla="*/ 5154 h 10000"/>
                <a:gd name="connsiteX358" fmla="*/ 8140 w 9981"/>
                <a:gd name="connsiteY358" fmla="*/ 4615 h 10000"/>
                <a:gd name="connsiteX359" fmla="*/ 8159 w 9981"/>
                <a:gd name="connsiteY359" fmla="*/ 3949 h 10000"/>
                <a:gd name="connsiteX360" fmla="*/ 8178 w 9981"/>
                <a:gd name="connsiteY360" fmla="*/ 3474 h 10000"/>
                <a:gd name="connsiteX361" fmla="*/ 8196 w 9981"/>
                <a:gd name="connsiteY361" fmla="*/ 2936 h 10000"/>
                <a:gd name="connsiteX362" fmla="*/ 8226 w 9981"/>
                <a:gd name="connsiteY362" fmla="*/ 2808 h 10000"/>
                <a:gd name="connsiteX363" fmla="*/ 8244 w 9981"/>
                <a:gd name="connsiteY363" fmla="*/ 3474 h 10000"/>
                <a:gd name="connsiteX364" fmla="*/ 8263 w 9981"/>
                <a:gd name="connsiteY364" fmla="*/ 4462 h 10000"/>
                <a:gd name="connsiteX365" fmla="*/ 8283 w 9981"/>
                <a:gd name="connsiteY365" fmla="*/ 4590 h 10000"/>
                <a:gd name="connsiteX366" fmla="*/ 8309 w 9981"/>
                <a:gd name="connsiteY366" fmla="*/ 4333 h 10000"/>
                <a:gd name="connsiteX367" fmla="*/ 8327 w 9981"/>
                <a:gd name="connsiteY367" fmla="*/ 4295 h 10000"/>
                <a:gd name="connsiteX368" fmla="*/ 8346 w 9981"/>
                <a:gd name="connsiteY368" fmla="*/ 4205 h 10000"/>
                <a:gd name="connsiteX369" fmla="*/ 8366 w 9981"/>
                <a:gd name="connsiteY369" fmla="*/ 3949 h 10000"/>
                <a:gd name="connsiteX370" fmla="*/ 8384 w 9981"/>
                <a:gd name="connsiteY370" fmla="*/ 4654 h 10000"/>
                <a:gd name="connsiteX371" fmla="*/ 8412 w 9981"/>
                <a:gd name="connsiteY371" fmla="*/ 5282 h 10000"/>
                <a:gd name="connsiteX372" fmla="*/ 8430 w 9981"/>
                <a:gd name="connsiteY372" fmla="*/ 6051 h 10000"/>
                <a:gd name="connsiteX373" fmla="*/ 8460 w 9981"/>
                <a:gd name="connsiteY373" fmla="*/ 6718 h 10000"/>
                <a:gd name="connsiteX374" fmla="*/ 8479 w 9981"/>
                <a:gd name="connsiteY374" fmla="*/ 6821 h 10000"/>
                <a:gd name="connsiteX375" fmla="*/ 8497 w 9981"/>
                <a:gd name="connsiteY375" fmla="*/ 6462 h 10000"/>
                <a:gd name="connsiteX376" fmla="*/ 8516 w 9981"/>
                <a:gd name="connsiteY376" fmla="*/ 5321 h 10000"/>
                <a:gd name="connsiteX377" fmla="*/ 8535 w 9981"/>
                <a:gd name="connsiteY377" fmla="*/ 2769 h 10000"/>
                <a:gd name="connsiteX378" fmla="*/ 8555 w 9981"/>
                <a:gd name="connsiteY378" fmla="*/ 1244 h 10000"/>
                <a:gd name="connsiteX379" fmla="*/ 8573 w 9981"/>
                <a:gd name="connsiteY379" fmla="*/ 962 h 10000"/>
                <a:gd name="connsiteX380" fmla="*/ 8599 w 9981"/>
                <a:gd name="connsiteY380" fmla="*/ 3603 h 10000"/>
                <a:gd name="connsiteX381" fmla="*/ 8617 w 9981"/>
                <a:gd name="connsiteY381" fmla="*/ 6846 h 10000"/>
                <a:gd name="connsiteX382" fmla="*/ 8644 w 9981"/>
                <a:gd name="connsiteY382" fmla="*/ 8282 h 10000"/>
                <a:gd name="connsiteX383" fmla="*/ 8662 w 9981"/>
                <a:gd name="connsiteY383" fmla="*/ 8218 h 10000"/>
                <a:gd name="connsiteX384" fmla="*/ 8681 w 9981"/>
                <a:gd name="connsiteY384" fmla="*/ 7679 h 10000"/>
                <a:gd name="connsiteX385" fmla="*/ 8700 w 9981"/>
                <a:gd name="connsiteY385" fmla="*/ 7038 h 10000"/>
                <a:gd name="connsiteX386" fmla="*/ 8718 w 9981"/>
                <a:gd name="connsiteY386" fmla="*/ 6436 h 10000"/>
                <a:gd name="connsiteX387" fmla="*/ 8748 w 9981"/>
                <a:gd name="connsiteY387" fmla="*/ 6115 h 10000"/>
                <a:gd name="connsiteX388" fmla="*/ 8766 w 9981"/>
                <a:gd name="connsiteY388" fmla="*/ 5833 h 10000"/>
                <a:gd name="connsiteX389" fmla="*/ 8784 w 9981"/>
                <a:gd name="connsiteY389" fmla="*/ 5449 h 10000"/>
                <a:gd name="connsiteX390" fmla="*/ 8804 w 9981"/>
                <a:gd name="connsiteY390" fmla="*/ 4872 h 10000"/>
                <a:gd name="connsiteX391" fmla="*/ 8823 w 9981"/>
                <a:gd name="connsiteY391" fmla="*/ 4333 h 10000"/>
                <a:gd name="connsiteX392" fmla="*/ 8850 w 9981"/>
                <a:gd name="connsiteY392" fmla="*/ 3795 h 10000"/>
                <a:gd name="connsiteX393" fmla="*/ 8868 w 9981"/>
                <a:gd name="connsiteY393" fmla="*/ 3538 h 10000"/>
                <a:gd name="connsiteX394" fmla="*/ 8887 w 9981"/>
                <a:gd name="connsiteY394" fmla="*/ 3244 h 10000"/>
                <a:gd name="connsiteX395" fmla="*/ 8912 w 9981"/>
                <a:gd name="connsiteY395" fmla="*/ 3372 h 10000"/>
                <a:gd name="connsiteX396" fmla="*/ 8934 w 9981"/>
                <a:gd name="connsiteY396" fmla="*/ 3244 h 10000"/>
                <a:gd name="connsiteX397" fmla="*/ 8953 w 9981"/>
                <a:gd name="connsiteY397" fmla="*/ 2513 h 10000"/>
                <a:gd name="connsiteX398" fmla="*/ 8971 w 9981"/>
                <a:gd name="connsiteY398" fmla="*/ 2897 h 10000"/>
                <a:gd name="connsiteX399" fmla="*/ 8990 w 9981"/>
                <a:gd name="connsiteY399" fmla="*/ 5128 h 10000"/>
                <a:gd name="connsiteX400" fmla="*/ 9020 w 9981"/>
                <a:gd name="connsiteY400" fmla="*/ 6846 h 10000"/>
                <a:gd name="connsiteX401" fmla="*/ 9039 w 9981"/>
                <a:gd name="connsiteY401" fmla="*/ 7038 h 10000"/>
                <a:gd name="connsiteX402" fmla="*/ 9058 w 9981"/>
                <a:gd name="connsiteY402" fmla="*/ 6821 h 10000"/>
                <a:gd name="connsiteX403" fmla="*/ 9084 w 9981"/>
                <a:gd name="connsiteY403" fmla="*/ 6051 h 10000"/>
                <a:gd name="connsiteX404" fmla="*/ 9102 w 9981"/>
                <a:gd name="connsiteY404" fmla="*/ 4974 h 10000"/>
                <a:gd name="connsiteX405" fmla="*/ 9120 w 9981"/>
                <a:gd name="connsiteY405" fmla="*/ 3885 h 10000"/>
                <a:gd name="connsiteX406" fmla="*/ 9139 w 9981"/>
                <a:gd name="connsiteY406" fmla="*/ 3795 h 10000"/>
                <a:gd name="connsiteX407" fmla="*/ 9157 w 9981"/>
                <a:gd name="connsiteY407" fmla="*/ 4910 h 10000"/>
                <a:gd name="connsiteX408" fmla="*/ 9177 w 9981"/>
                <a:gd name="connsiteY408" fmla="*/ 6590 h 10000"/>
                <a:gd name="connsiteX409" fmla="*/ 9204 w 9981"/>
                <a:gd name="connsiteY409" fmla="*/ 7705 h 10000"/>
                <a:gd name="connsiteX410" fmla="*/ 9223 w 9981"/>
                <a:gd name="connsiteY410" fmla="*/ 7641 h 10000"/>
                <a:gd name="connsiteX411" fmla="*/ 9241 w 9981"/>
                <a:gd name="connsiteY411" fmla="*/ 6974 h 10000"/>
                <a:gd name="connsiteX412" fmla="*/ 9259 w 9981"/>
                <a:gd name="connsiteY412" fmla="*/ 6244 h 10000"/>
                <a:gd name="connsiteX413" fmla="*/ 9289 w 9981"/>
                <a:gd name="connsiteY413" fmla="*/ 5667 h 10000"/>
                <a:gd name="connsiteX414" fmla="*/ 9308 w 9981"/>
                <a:gd name="connsiteY414" fmla="*/ 5282 h 10000"/>
                <a:gd name="connsiteX415" fmla="*/ 9327 w 9981"/>
                <a:gd name="connsiteY415" fmla="*/ 4782 h 10000"/>
                <a:gd name="connsiteX416" fmla="*/ 9345 w 9981"/>
                <a:gd name="connsiteY416" fmla="*/ 3987 h 10000"/>
                <a:gd name="connsiteX417" fmla="*/ 9373 w 9981"/>
                <a:gd name="connsiteY417" fmla="*/ 3244 h 10000"/>
                <a:gd name="connsiteX418" fmla="*/ 9391 w 9981"/>
                <a:gd name="connsiteY418" fmla="*/ 2872 h 10000"/>
                <a:gd name="connsiteX419" fmla="*/ 9410 w 9981"/>
                <a:gd name="connsiteY419" fmla="*/ 2962 h 10000"/>
                <a:gd name="connsiteX420" fmla="*/ 9428 w 9981"/>
                <a:gd name="connsiteY420" fmla="*/ 3667 h 10000"/>
                <a:gd name="connsiteX421" fmla="*/ 9447 w 9981"/>
                <a:gd name="connsiteY421" fmla="*/ 5321 h 10000"/>
                <a:gd name="connsiteX422" fmla="*/ 9477 w 9981"/>
                <a:gd name="connsiteY422" fmla="*/ 6462 h 10000"/>
                <a:gd name="connsiteX423" fmla="*/ 9493 w 9981"/>
                <a:gd name="connsiteY423" fmla="*/ 6051 h 10000"/>
                <a:gd name="connsiteX424" fmla="*/ 9523 w 9981"/>
                <a:gd name="connsiteY424" fmla="*/ 5103 h 10000"/>
                <a:gd name="connsiteX425" fmla="*/ 9541 w 9981"/>
                <a:gd name="connsiteY425" fmla="*/ 4551 h 10000"/>
                <a:gd name="connsiteX426" fmla="*/ 9561 w 9981"/>
                <a:gd name="connsiteY426" fmla="*/ 4974 h 10000"/>
                <a:gd name="connsiteX427" fmla="*/ 9581 w 9981"/>
                <a:gd name="connsiteY427" fmla="*/ 5897 h 10000"/>
                <a:gd name="connsiteX428" fmla="*/ 9599 w 9981"/>
                <a:gd name="connsiteY428" fmla="*/ 6179 h 10000"/>
                <a:gd name="connsiteX429" fmla="*/ 9618 w 9981"/>
                <a:gd name="connsiteY429" fmla="*/ 5667 h 10000"/>
                <a:gd name="connsiteX430" fmla="*/ 9643 w 9981"/>
                <a:gd name="connsiteY430" fmla="*/ 5154 h 10000"/>
                <a:gd name="connsiteX431" fmla="*/ 9662 w 9981"/>
                <a:gd name="connsiteY431" fmla="*/ 4910 h 10000"/>
                <a:gd name="connsiteX432" fmla="*/ 9680 w 9981"/>
                <a:gd name="connsiteY432" fmla="*/ 4718 h 10000"/>
                <a:gd name="connsiteX433" fmla="*/ 9711 w 9981"/>
                <a:gd name="connsiteY433" fmla="*/ 4462 h 10000"/>
                <a:gd name="connsiteX434" fmla="*/ 9730 w 9981"/>
                <a:gd name="connsiteY434" fmla="*/ 4179 h 10000"/>
                <a:gd name="connsiteX435" fmla="*/ 9749 w 9981"/>
                <a:gd name="connsiteY435" fmla="*/ 4115 h 10000"/>
                <a:gd name="connsiteX436" fmla="*/ 9767 w 9981"/>
                <a:gd name="connsiteY436" fmla="*/ 4141 h 10000"/>
                <a:gd name="connsiteX437" fmla="*/ 9782 w 9981"/>
                <a:gd name="connsiteY437" fmla="*/ 4462 h 10000"/>
                <a:gd name="connsiteX438" fmla="*/ 9812 w 9981"/>
                <a:gd name="connsiteY438" fmla="*/ 4782 h 10000"/>
                <a:gd name="connsiteX439" fmla="*/ 9831 w 9981"/>
                <a:gd name="connsiteY439" fmla="*/ 5410 h 10000"/>
                <a:gd name="connsiteX440" fmla="*/ 9850 w 9981"/>
                <a:gd name="connsiteY440" fmla="*/ 6090 h 10000"/>
                <a:gd name="connsiteX441" fmla="*/ 9868 w 9981"/>
                <a:gd name="connsiteY441" fmla="*/ 6308 h 10000"/>
                <a:gd name="connsiteX442" fmla="*/ 9886 w 9981"/>
                <a:gd name="connsiteY442" fmla="*/ 6026 h 10000"/>
                <a:gd name="connsiteX443" fmla="*/ 9914 w 9981"/>
                <a:gd name="connsiteY443" fmla="*/ 5321 h 10000"/>
                <a:gd name="connsiteX444" fmla="*/ 9932 w 9981"/>
                <a:gd name="connsiteY444" fmla="*/ 4936 h 10000"/>
                <a:gd name="connsiteX445" fmla="*/ 9952 w 9981"/>
                <a:gd name="connsiteY445" fmla="*/ 4782 h 10000"/>
                <a:gd name="connsiteX446" fmla="*/ 9981 w 9981"/>
                <a:gd name="connsiteY446" fmla="*/ 5000 h 10000"/>
                <a:gd name="connsiteX0" fmla="*/ 0 w 9971"/>
                <a:gd name="connsiteY0" fmla="*/ 5103 h 10000"/>
                <a:gd name="connsiteX1" fmla="*/ 18 w 9971"/>
                <a:gd name="connsiteY1" fmla="*/ 6333 h 10000"/>
                <a:gd name="connsiteX2" fmla="*/ 37 w 9971"/>
                <a:gd name="connsiteY2" fmla="*/ 6885 h 10000"/>
                <a:gd name="connsiteX3" fmla="*/ 55 w 9971"/>
                <a:gd name="connsiteY3" fmla="*/ 6397 h 10000"/>
                <a:gd name="connsiteX4" fmla="*/ 86 w 9971"/>
                <a:gd name="connsiteY4" fmla="*/ 5474 h 10000"/>
                <a:gd name="connsiteX5" fmla="*/ 105 w 9971"/>
                <a:gd name="connsiteY5" fmla="*/ 4179 h 10000"/>
                <a:gd name="connsiteX6" fmla="*/ 124 w 9971"/>
                <a:gd name="connsiteY6" fmla="*/ 3128 h 10000"/>
                <a:gd name="connsiteX7" fmla="*/ 149 w 9971"/>
                <a:gd name="connsiteY7" fmla="*/ 2897 h 10000"/>
                <a:gd name="connsiteX8" fmla="*/ 167 w 9971"/>
                <a:gd name="connsiteY8" fmla="*/ 3987 h 10000"/>
                <a:gd name="connsiteX9" fmla="*/ 186 w 9971"/>
                <a:gd name="connsiteY9" fmla="*/ 5346 h 10000"/>
                <a:gd name="connsiteX10" fmla="*/ 205 w 9971"/>
                <a:gd name="connsiteY10" fmla="*/ 6179 h 10000"/>
                <a:gd name="connsiteX11" fmla="*/ 225 w 9971"/>
                <a:gd name="connsiteY11" fmla="*/ 6333 h 10000"/>
                <a:gd name="connsiteX12" fmla="*/ 254 w 9971"/>
                <a:gd name="connsiteY12" fmla="*/ 6115 h 10000"/>
                <a:gd name="connsiteX13" fmla="*/ 271 w 9971"/>
                <a:gd name="connsiteY13" fmla="*/ 5667 h 10000"/>
                <a:gd name="connsiteX14" fmla="*/ 292 w 9971"/>
                <a:gd name="connsiteY14" fmla="*/ 5385 h 10000"/>
                <a:gd name="connsiteX15" fmla="*/ 310 w 9971"/>
                <a:gd name="connsiteY15" fmla="*/ 4872 h 10000"/>
                <a:gd name="connsiteX16" fmla="*/ 330 w 9971"/>
                <a:gd name="connsiteY16" fmla="*/ 4013 h 10000"/>
                <a:gd name="connsiteX17" fmla="*/ 359 w 9971"/>
                <a:gd name="connsiteY17" fmla="*/ 3795 h 10000"/>
                <a:gd name="connsiteX18" fmla="*/ 378 w 9971"/>
                <a:gd name="connsiteY18" fmla="*/ 3859 h 10000"/>
                <a:gd name="connsiteX19" fmla="*/ 396 w 9971"/>
                <a:gd name="connsiteY19" fmla="*/ 4115 h 10000"/>
                <a:gd name="connsiteX20" fmla="*/ 422 w 9971"/>
                <a:gd name="connsiteY20" fmla="*/ 4872 h 10000"/>
                <a:gd name="connsiteX21" fmla="*/ 440 w 9971"/>
                <a:gd name="connsiteY21" fmla="*/ 5513 h 10000"/>
                <a:gd name="connsiteX22" fmla="*/ 461 w 9971"/>
                <a:gd name="connsiteY22" fmla="*/ 5513 h 10000"/>
                <a:gd name="connsiteX23" fmla="*/ 479 w 9971"/>
                <a:gd name="connsiteY23" fmla="*/ 5641 h 10000"/>
                <a:gd name="connsiteX24" fmla="*/ 497 w 9971"/>
                <a:gd name="connsiteY24" fmla="*/ 5705 h 10000"/>
                <a:gd name="connsiteX25" fmla="*/ 516 w 9971"/>
                <a:gd name="connsiteY25" fmla="*/ 5833 h 10000"/>
                <a:gd name="connsiteX26" fmla="*/ 545 w 9971"/>
                <a:gd name="connsiteY26" fmla="*/ 5731 h 10000"/>
                <a:gd name="connsiteX27" fmla="*/ 561 w 9971"/>
                <a:gd name="connsiteY27" fmla="*/ 5321 h 10000"/>
                <a:gd name="connsiteX28" fmla="*/ 580 w 9971"/>
                <a:gd name="connsiteY28" fmla="*/ 4974 h 10000"/>
                <a:gd name="connsiteX29" fmla="*/ 609 w 9971"/>
                <a:gd name="connsiteY29" fmla="*/ 4526 h 10000"/>
                <a:gd name="connsiteX30" fmla="*/ 628 w 9971"/>
                <a:gd name="connsiteY30" fmla="*/ 4051 h 10000"/>
                <a:gd name="connsiteX31" fmla="*/ 647 w 9971"/>
                <a:gd name="connsiteY31" fmla="*/ 3372 h 10000"/>
                <a:gd name="connsiteX32" fmla="*/ 667 w 9971"/>
                <a:gd name="connsiteY32" fmla="*/ 3026 h 10000"/>
                <a:gd name="connsiteX33" fmla="*/ 692 w 9971"/>
                <a:gd name="connsiteY33" fmla="*/ 3282 h 10000"/>
                <a:gd name="connsiteX34" fmla="*/ 712 w 9971"/>
                <a:gd name="connsiteY34" fmla="*/ 4551 h 10000"/>
                <a:gd name="connsiteX35" fmla="*/ 730 w 9971"/>
                <a:gd name="connsiteY35" fmla="*/ 6090 h 10000"/>
                <a:gd name="connsiteX36" fmla="*/ 749 w 9971"/>
                <a:gd name="connsiteY36" fmla="*/ 7256 h 10000"/>
                <a:gd name="connsiteX37" fmla="*/ 767 w 9971"/>
                <a:gd name="connsiteY37" fmla="*/ 7449 h 10000"/>
                <a:gd name="connsiteX38" fmla="*/ 798 w 9971"/>
                <a:gd name="connsiteY38" fmla="*/ 7077 h 10000"/>
                <a:gd name="connsiteX39" fmla="*/ 816 w 9971"/>
                <a:gd name="connsiteY39" fmla="*/ 5603 h 10000"/>
                <a:gd name="connsiteX40" fmla="*/ 831 w 9971"/>
                <a:gd name="connsiteY40" fmla="*/ 3282 h 10000"/>
                <a:gd name="connsiteX41" fmla="*/ 851 w 9971"/>
                <a:gd name="connsiteY41" fmla="*/ 1308 h 10000"/>
                <a:gd name="connsiteX42" fmla="*/ 882 w 9971"/>
                <a:gd name="connsiteY42" fmla="*/ 962 h 10000"/>
                <a:gd name="connsiteX43" fmla="*/ 901 w 9971"/>
                <a:gd name="connsiteY43" fmla="*/ 3282 h 10000"/>
                <a:gd name="connsiteX44" fmla="*/ 919 w 9971"/>
                <a:gd name="connsiteY44" fmla="*/ 7744 h 10000"/>
                <a:gd name="connsiteX45" fmla="*/ 938 w 9971"/>
                <a:gd name="connsiteY45" fmla="*/ 10000 h 10000"/>
                <a:gd name="connsiteX46" fmla="*/ 956 w 9971"/>
                <a:gd name="connsiteY46" fmla="*/ 8821 h 10000"/>
                <a:gd name="connsiteX47" fmla="*/ 984 w 9971"/>
                <a:gd name="connsiteY47" fmla="*/ 6564 h 10000"/>
                <a:gd name="connsiteX48" fmla="*/ 1003 w 9971"/>
                <a:gd name="connsiteY48" fmla="*/ 5064 h 10000"/>
                <a:gd name="connsiteX49" fmla="*/ 1031 w 9971"/>
                <a:gd name="connsiteY49" fmla="*/ 4744 h 10000"/>
                <a:gd name="connsiteX50" fmla="*/ 1051 w 9971"/>
                <a:gd name="connsiteY50" fmla="*/ 5000 h 10000"/>
                <a:gd name="connsiteX51" fmla="*/ 1070 w 9971"/>
                <a:gd name="connsiteY51" fmla="*/ 5513 h 10000"/>
                <a:gd name="connsiteX52" fmla="*/ 1089 w 9971"/>
                <a:gd name="connsiteY52" fmla="*/ 5641 h 10000"/>
                <a:gd name="connsiteX53" fmla="*/ 1108 w 9971"/>
                <a:gd name="connsiteY53" fmla="*/ 5577 h 10000"/>
                <a:gd name="connsiteX54" fmla="*/ 1122 w 9971"/>
                <a:gd name="connsiteY54" fmla="*/ 5346 h 10000"/>
                <a:gd name="connsiteX55" fmla="*/ 1141 w 9971"/>
                <a:gd name="connsiteY55" fmla="*/ 4936 h 10000"/>
                <a:gd name="connsiteX56" fmla="*/ 1170 w 9971"/>
                <a:gd name="connsiteY56" fmla="*/ 3756 h 10000"/>
                <a:gd name="connsiteX57" fmla="*/ 1190 w 9971"/>
                <a:gd name="connsiteY57" fmla="*/ 3372 h 10000"/>
                <a:gd name="connsiteX58" fmla="*/ 1215 w 9971"/>
                <a:gd name="connsiteY58" fmla="*/ 3346 h 10000"/>
                <a:gd name="connsiteX59" fmla="*/ 1235 w 9971"/>
                <a:gd name="connsiteY59" fmla="*/ 3372 h 10000"/>
                <a:gd name="connsiteX60" fmla="*/ 1253 w 9971"/>
                <a:gd name="connsiteY60" fmla="*/ 4333 h 10000"/>
                <a:gd name="connsiteX61" fmla="*/ 1272 w 9971"/>
                <a:gd name="connsiteY61" fmla="*/ 5346 h 10000"/>
                <a:gd name="connsiteX62" fmla="*/ 1290 w 9971"/>
                <a:gd name="connsiteY62" fmla="*/ 6308 h 10000"/>
                <a:gd name="connsiteX63" fmla="*/ 1321 w 9971"/>
                <a:gd name="connsiteY63" fmla="*/ 6885 h 10000"/>
                <a:gd name="connsiteX64" fmla="*/ 1339 w 9971"/>
                <a:gd name="connsiteY64" fmla="*/ 7077 h 10000"/>
                <a:gd name="connsiteX65" fmla="*/ 1358 w 9971"/>
                <a:gd name="connsiteY65" fmla="*/ 6564 h 10000"/>
                <a:gd name="connsiteX66" fmla="*/ 1378 w 9971"/>
                <a:gd name="connsiteY66" fmla="*/ 6244 h 10000"/>
                <a:gd name="connsiteX67" fmla="*/ 1396 w 9971"/>
                <a:gd name="connsiteY67" fmla="*/ 5897 h 10000"/>
                <a:gd name="connsiteX68" fmla="*/ 1423 w 9971"/>
                <a:gd name="connsiteY68" fmla="*/ 5192 h 10000"/>
                <a:gd name="connsiteX69" fmla="*/ 1442 w 9971"/>
                <a:gd name="connsiteY69" fmla="*/ 4359 h 10000"/>
                <a:gd name="connsiteX70" fmla="*/ 1462 w 9971"/>
                <a:gd name="connsiteY70" fmla="*/ 3628 h 10000"/>
                <a:gd name="connsiteX71" fmla="*/ 1489 w 9971"/>
                <a:gd name="connsiteY71" fmla="*/ 3064 h 10000"/>
                <a:gd name="connsiteX72" fmla="*/ 1507 w 9971"/>
                <a:gd name="connsiteY72" fmla="*/ 3500 h 10000"/>
                <a:gd name="connsiteX73" fmla="*/ 1526 w 9971"/>
                <a:gd name="connsiteY73" fmla="*/ 4423 h 10000"/>
                <a:gd name="connsiteX74" fmla="*/ 1544 w 9971"/>
                <a:gd name="connsiteY74" fmla="*/ 4910 h 10000"/>
                <a:gd name="connsiteX75" fmla="*/ 1564 w 9971"/>
                <a:gd name="connsiteY75" fmla="*/ 4333 h 10000"/>
                <a:gd name="connsiteX76" fmla="*/ 1593 w 9971"/>
                <a:gd name="connsiteY76" fmla="*/ 3154 h 10000"/>
                <a:gd name="connsiteX77" fmla="*/ 1613 w 9971"/>
                <a:gd name="connsiteY77" fmla="*/ 2513 h 10000"/>
                <a:gd name="connsiteX78" fmla="*/ 1631 w 9971"/>
                <a:gd name="connsiteY78" fmla="*/ 3564 h 10000"/>
                <a:gd name="connsiteX79" fmla="*/ 1657 w 9971"/>
                <a:gd name="connsiteY79" fmla="*/ 5385 h 10000"/>
                <a:gd name="connsiteX80" fmla="*/ 1675 w 9971"/>
                <a:gd name="connsiteY80" fmla="*/ 6308 h 10000"/>
                <a:gd name="connsiteX81" fmla="*/ 1693 w 9971"/>
                <a:gd name="connsiteY81" fmla="*/ 5731 h 10000"/>
                <a:gd name="connsiteX82" fmla="*/ 1712 w 9971"/>
                <a:gd name="connsiteY82" fmla="*/ 5346 h 10000"/>
                <a:gd name="connsiteX83" fmla="*/ 1731 w 9971"/>
                <a:gd name="connsiteY83" fmla="*/ 5513 h 10000"/>
                <a:gd name="connsiteX84" fmla="*/ 1750 w 9971"/>
                <a:gd name="connsiteY84" fmla="*/ 5667 h 10000"/>
                <a:gd name="connsiteX85" fmla="*/ 1777 w 9971"/>
                <a:gd name="connsiteY85" fmla="*/ 6308 h 10000"/>
                <a:gd name="connsiteX86" fmla="*/ 1795 w 9971"/>
                <a:gd name="connsiteY86" fmla="*/ 6462 h 10000"/>
                <a:gd name="connsiteX87" fmla="*/ 1814 w 9971"/>
                <a:gd name="connsiteY87" fmla="*/ 6051 h 10000"/>
                <a:gd name="connsiteX88" fmla="*/ 1832 w 9971"/>
                <a:gd name="connsiteY88" fmla="*/ 5513 h 10000"/>
                <a:gd name="connsiteX89" fmla="*/ 1863 w 9971"/>
                <a:gd name="connsiteY89" fmla="*/ 5385 h 10000"/>
                <a:gd name="connsiteX90" fmla="*/ 1883 w 9971"/>
                <a:gd name="connsiteY90" fmla="*/ 5449 h 10000"/>
                <a:gd name="connsiteX91" fmla="*/ 1902 w 9971"/>
                <a:gd name="connsiteY91" fmla="*/ 5513 h 10000"/>
                <a:gd name="connsiteX92" fmla="*/ 1928 w 9971"/>
                <a:gd name="connsiteY92" fmla="*/ 5192 h 10000"/>
                <a:gd name="connsiteX93" fmla="*/ 1947 w 9971"/>
                <a:gd name="connsiteY93" fmla="*/ 4397 h 10000"/>
                <a:gd name="connsiteX94" fmla="*/ 1965 w 9971"/>
                <a:gd name="connsiteY94" fmla="*/ 4295 h 10000"/>
                <a:gd name="connsiteX95" fmla="*/ 1983 w 9971"/>
                <a:gd name="connsiteY95" fmla="*/ 4526 h 10000"/>
                <a:gd name="connsiteX96" fmla="*/ 2003 w 9971"/>
                <a:gd name="connsiteY96" fmla="*/ 5385 h 10000"/>
                <a:gd name="connsiteX97" fmla="*/ 2023 w 9971"/>
                <a:gd name="connsiteY97" fmla="*/ 6590 h 10000"/>
                <a:gd name="connsiteX98" fmla="*/ 2042 w 9971"/>
                <a:gd name="connsiteY98" fmla="*/ 6949 h 10000"/>
                <a:gd name="connsiteX99" fmla="*/ 2068 w 9971"/>
                <a:gd name="connsiteY99" fmla="*/ 6141 h 10000"/>
                <a:gd name="connsiteX100" fmla="*/ 2098 w 9971"/>
                <a:gd name="connsiteY100" fmla="*/ 5346 h 10000"/>
                <a:gd name="connsiteX101" fmla="*/ 2116 w 9971"/>
                <a:gd name="connsiteY101" fmla="*/ 5154 h 10000"/>
                <a:gd name="connsiteX102" fmla="*/ 2136 w 9971"/>
                <a:gd name="connsiteY102" fmla="*/ 5641 h 10000"/>
                <a:gd name="connsiteX103" fmla="*/ 2154 w 9971"/>
                <a:gd name="connsiteY103" fmla="*/ 5795 h 10000"/>
                <a:gd name="connsiteX104" fmla="*/ 2173 w 9971"/>
                <a:gd name="connsiteY104" fmla="*/ 5731 h 10000"/>
                <a:gd name="connsiteX105" fmla="*/ 2192 w 9971"/>
                <a:gd name="connsiteY105" fmla="*/ 5346 h 10000"/>
                <a:gd name="connsiteX106" fmla="*/ 2217 w 9971"/>
                <a:gd name="connsiteY106" fmla="*/ 4910 h 10000"/>
                <a:gd name="connsiteX107" fmla="*/ 2236 w 9971"/>
                <a:gd name="connsiteY107" fmla="*/ 4615 h 10000"/>
                <a:gd name="connsiteX108" fmla="*/ 2255 w 9971"/>
                <a:gd name="connsiteY108" fmla="*/ 4462 h 10000"/>
                <a:gd name="connsiteX109" fmla="*/ 2282 w 9971"/>
                <a:gd name="connsiteY109" fmla="*/ 4423 h 10000"/>
                <a:gd name="connsiteX110" fmla="*/ 2301 w 9971"/>
                <a:gd name="connsiteY110" fmla="*/ 4397 h 10000"/>
                <a:gd name="connsiteX111" fmla="*/ 2319 w 9971"/>
                <a:gd name="connsiteY111" fmla="*/ 4179 h 10000"/>
                <a:gd name="connsiteX112" fmla="*/ 2338 w 9971"/>
                <a:gd name="connsiteY112" fmla="*/ 3731 h 10000"/>
                <a:gd name="connsiteX113" fmla="*/ 2356 w 9971"/>
                <a:gd name="connsiteY113" fmla="*/ 3000 h 10000"/>
                <a:gd name="connsiteX114" fmla="*/ 2388 w 9971"/>
                <a:gd name="connsiteY114" fmla="*/ 2513 h 10000"/>
                <a:gd name="connsiteX115" fmla="*/ 2406 w 9971"/>
                <a:gd name="connsiteY115" fmla="*/ 3026 h 10000"/>
                <a:gd name="connsiteX116" fmla="*/ 2425 w 9971"/>
                <a:gd name="connsiteY116" fmla="*/ 4590 h 10000"/>
                <a:gd name="connsiteX117" fmla="*/ 2443 w 9971"/>
                <a:gd name="connsiteY117" fmla="*/ 6397 h 10000"/>
                <a:gd name="connsiteX118" fmla="*/ 2462 w 9971"/>
                <a:gd name="connsiteY118" fmla="*/ 7192 h 10000"/>
                <a:gd name="connsiteX119" fmla="*/ 2489 w 9971"/>
                <a:gd name="connsiteY119" fmla="*/ 6910 h 10000"/>
                <a:gd name="connsiteX120" fmla="*/ 2507 w 9971"/>
                <a:gd name="connsiteY120" fmla="*/ 6179 h 10000"/>
                <a:gd name="connsiteX121" fmla="*/ 2527 w 9971"/>
                <a:gd name="connsiteY121" fmla="*/ 4936 h 10000"/>
                <a:gd name="connsiteX122" fmla="*/ 2555 w 9971"/>
                <a:gd name="connsiteY122" fmla="*/ 3603 h 10000"/>
                <a:gd name="connsiteX123" fmla="*/ 2571 w 9971"/>
                <a:gd name="connsiteY123" fmla="*/ 2872 h 10000"/>
                <a:gd name="connsiteX124" fmla="*/ 2589 w 9971"/>
                <a:gd name="connsiteY124" fmla="*/ 2231 h 10000"/>
                <a:gd name="connsiteX125" fmla="*/ 2609 w 9971"/>
                <a:gd name="connsiteY125" fmla="*/ 3064 h 10000"/>
                <a:gd name="connsiteX126" fmla="*/ 2628 w 9971"/>
                <a:gd name="connsiteY126" fmla="*/ 5577 h 10000"/>
                <a:gd name="connsiteX127" fmla="*/ 2659 w 9971"/>
                <a:gd name="connsiteY127" fmla="*/ 7359 h 10000"/>
                <a:gd name="connsiteX128" fmla="*/ 2678 w 9971"/>
                <a:gd name="connsiteY128" fmla="*/ 7128 h 10000"/>
                <a:gd name="connsiteX129" fmla="*/ 2703 w 9971"/>
                <a:gd name="connsiteY129" fmla="*/ 6372 h 10000"/>
                <a:gd name="connsiteX130" fmla="*/ 2723 w 9971"/>
                <a:gd name="connsiteY130" fmla="*/ 5538 h 10000"/>
                <a:gd name="connsiteX131" fmla="*/ 2741 w 9971"/>
                <a:gd name="connsiteY131" fmla="*/ 4654 h 10000"/>
                <a:gd name="connsiteX132" fmla="*/ 2760 w 9971"/>
                <a:gd name="connsiteY132" fmla="*/ 3987 h 10000"/>
                <a:gd name="connsiteX133" fmla="*/ 2779 w 9971"/>
                <a:gd name="connsiteY133" fmla="*/ 3410 h 10000"/>
                <a:gd name="connsiteX134" fmla="*/ 2797 w 9971"/>
                <a:gd name="connsiteY134" fmla="*/ 3885 h 10000"/>
                <a:gd name="connsiteX135" fmla="*/ 2816 w 9971"/>
                <a:gd name="connsiteY135" fmla="*/ 5987 h 10000"/>
                <a:gd name="connsiteX136" fmla="*/ 2846 w 9971"/>
                <a:gd name="connsiteY136" fmla="*/ 7679 h 10000"/>
                <a:gd name="connsiteX137" fmla="*/ 2862 w 9971"/>
                <a:gd name="connsiteY137" fmla="*/ 7641 h 10000"/>
                <a:gd name="connsiteX138" fmla="*/ 2880 w 9971"/>
                <a:gd name="connsiteY138" fmla="*/ 7103 h 10000"/>
                <a:gd name="connsiteX139" fmla="*/ 2900 w 9971"/>
                <a:gd name="connsiteY139" fmla="*/ 6500 h 10000"/>
                <a:gd name="connsiteX140" fmla="*/ 2930 w 9971"/>
                <a:gd name="connsiteY140" fmla="*/ 5962 h 10000"/>
                <a:gd name="connsiteX141" fmla="*/ 2948 w 9971"/>
                <a:gd name="connsiteY141" fmla="*/ 5321 h 10000"/>
                <a:gd name="connsiteX142" fmla="*/ 2967 w 9971"/>
                <a:gd name="connsiteY142" fmla="*/ 4744 h 10000"/>
                <a:gd name="connsiteX143" fmla="*/ 2992 w 9971"/>
                <a:gd name="connsiteY143" fmla="*/ 4051 h 10000"/>
                <a:gd name="connsiteX144" fmla="*/ 3012 w 9971"/>
                <a:gd name="connsiteY144" fmla="*/ 3372 h 10000"/>
                <a:gd name="connsiteX145" fmla="*/ 3031 w 9971"/>
                <a:gd name="connsiteY145" fmla="*/ 3667 h 10000"/>
                <a:gd name="connsiteX146" fmla="*/ 3050 w 9971"/>
                <a:gd name="connsiteY146" fmla="*/ 4295 h 10000"/>
                <a:gd name="connsiteX147" fmla="*/ 3068 w 9971"/>
                <a:gd name="connsiteY147" fmla="*/ 4808 h 10000"/>
                <a:gd name="connsiteX148" fmla="*/ 3086 w 9971"/>
                <a:gd name="connsiteY148" fmla="*/ 5667 h 10000"/>
                <a:gd name="connsiteX149" fmla="*/ 3116 w 9971"/>
                <a:gd name="connsiteY149" fmla="*/ 6205 h 10000"/>
                <a:gd name="connsiteX150" fmla="*/ 3135 w 9971"/>
                <a:gd name="connsiteY150" fmla="*/ 6141 h 10000"/>
                <a:gd name="connsiteX151" fmla="*/ 3150 w 9971"/>
                <a:gd name="connsiteY151" fmla="*/ 5705 h 10000"/>
                <a:gd name="connsiteX152" fmla="*/ 3182 w 9971"/>
                <a:gd name="connsiteY152" fmla="*/ 5154 h 10000"/>
                <a:gd name="connsiteX153" fmla="*/ 3202 w 9971"/>
                <a:gd name="connsiteY153" fmla="*/ 4526 h 10000"/>
                <a:gd name="connsiteX154" fmla="*/ 3220 w 9971"/>
                <a:gd name="connsiteY154" fmla="*/ 4590 h 10000"/>
                <a:gd name="connsiteX155" fmla="*/ 3239 w 9971"/>
                <a:gd name="connsiteY155" fmla="*/ 5321 h 10000"/>
                <a:gd name="connsiteX156" fmla="*/ 3265 w 9971"/>
                <a:gd name="connsiteY156" fmla="*/ 5962 h 10000"/>
                <a:gd name="connsiteX157" fmla="*/ 3284 w 9971"/>
                <a:gd name="connsiteY157" fmla="*/ 5859 h 10000"/>
                <a:gd name="connsiteX158" fmla="*/ 3303 w 9971"/>
                <a:gd name="connsiteY158" fmla="*/ 5064 h 10000"/>
                <a:gd name="connsiteX159" fmla="*/ 3321 w 9971"/>
                <a:gd name="connsiteY159" fmla="*/ 4359 h 10000"/>
                <a:gd name="connsiteX160" fmla="*/ 3351 w 9971"/>
                <a:gd name="connsiteY160" fmla="*/ 4013 h 10000"/>
                <a:gd name="connsiteX161" fmla="*/ 3369 w 9971"/>
                <a:gd name="connsiteY161" fmla="*/ 4333 h 10000"/>
                <a:gd name="connsiteX162" fmla="*/ 3389 w 9971"/>
                <a:gd name="connsiteY162" fmla="*/ 4936 h 10000"/>
                <a:gd name="connsiteX163" fmla="*/ 3407 w 9971"/>
                <a:gd name="connsiteY163" fmla="*/ 5603 h 10000"/>
                <a:gd name="connsiteX164" fmla="*/ 3427 w 9971"/>
                <a:gd name="connsiteY164" fmla="*/ 5705 h 10000"/>
                <a:gd name="connsiteX165" fmla="*/ 3453 w 9971"/>
                <a:gd name="connsiteY165" fmla="*/ 5449 h 10000"/>
                <a:gd name="connsiteX166" fmla="*/ 3471 w 9971"/>
                <a:gd name="connsiteY166" fmla="*/ 5103 h 10000"/>
                <a:gd name="connsiteX167" fmla="*/ 3490 w 9971"/>
                <a:gd name="connsiteY167" fmla="*/ 4359 h 10000"/>
                <a:gd name="connsiteX168" fmla="*/ 3508 w 9971"/>
                <a:gd name="connsiteY168" fmla="*/ 3731 h 10000"/>
                <a:gd name="connsiteX169" fmla="*/ 3527 w 9971"/>
                <a:gd name="connsiteY169" fmla="*/ 3923 h 10000"/>
                <a:gd name="connsiteX170" fmla="*/ 3555 w 9971"/>
                <a:gd name="connsiteY170" fmla="*/ 3500 h 10000"/>
                <a:gd name="connsiteX171" fmla="*/ 3574 w 9971"/>
                <a:gd name="connsiteY171" fmla="*/ 2615 h 10000"/>
                <a:gd name="connsiteX172" fmla="*/ 3603 w 9971"/>
                <a:gd name="connsiteY172" fmla="*/ 897 h 10000"/>
                <a:gd name="connsiteX173" fmla="*/ 3621 w 9971"/>
                <a:gd name="connsiteY173" fmla="*/ 1154 h 10000"/>
                <a:gd name="connsiteX174" fmla="*/ 3640 w 9971"/>
                <a:gd name="connsiteY174" fmla="*/ 3987 h 10000"/>
                <a:gd name="connsiteX175" fmla="*/ 3658 w 9971"/>
                <a:gd name="connsiteY175" fmla="*/ 7577 h 10000"/>
                <a:gd name="connsiteX176" fmla="*/ 3679 w 9971"/>
                <a:gd name="connsiteY176" fmla="*/ 9423 h 10000"/>
                <a:gd name="connsiteX177" fmla="*/ 3697 w 9971"/>
                <a:gd name="connsiteY177" fmla="*/ 9167 h 10000"/>
                <a:gd name="connsiteX178" fmla="*/ 3715 w 9971"/>
                <a:gd name="connsiteY178" fmla="*/ 7872 h 10000"/>
                <a:gd name="connsiteX179" fmla="*/ 3742 w 9971"/>
                <a:gd name="connsiteY179" fmla="*/ 6782 h 10000"/>
                <a:gd name="connsiteX180" fmla="*/ 3762 w 9971"/>
                <a:gd name="connsiteY180" fmla="*/ 5897 h 10000"/>
                <a:gd name="connsiteX181" fmla="*/ 3788 w 9971"/>
                <a:gd name="connsiteY181" fmla="*/ 5410 h 10000"/>
                <a:gd name="connsiteX182" fmla="*/ 3807 w 9971"/>
                <a:gd name="connsiteY182" fmla="*/ 5282 h 10000"/>
                <a:gd name="connsiteX183" fmla="*/ 3826 w 9971"/>
                <a:gd name="connsiteY183" fmla="*/ 5346 h 10000"/>
                <a:gd name="connsiteX184" fmla="*/ 3844 w 9971"/>
                <a:gd name="connsiteY184" fmla="*/ 5038 h 10000"/>
                <a:gd name="connsiteX185" fmla="*/ 3863 w 9971"/>
                <a:gd name="connsiteY185" fmla="*/ 4872 h 10000"/>
                <a:gd name="connsiteX186" fmla="*/ 3892 w 9971"/>
                <a:gd name="connsiteY186" fmla="*/ 4718 h 10000"/>
                <a:gd name="connsiteX187" fmla="*/ 3911 w 9971"/>
                <a:gd name="connsiteY187" fmla="*/ 4936 h 10000"/>
                <a:gd name="connsiteX188" fmla="*/ 3931 w 9971"/>
                <a:gd name="connsiteY188" fmla="*/ 5103 h 10000"/>
                <a:gd name="connsiteX189" fmla="*/ 3950 w 9971"/>
                <a:gd name="connsiteY189" fmla="*/ 5474 h 10000"/>
                <a:gd name="connsiteX190" fmla="*/ 3978 w 9971"/>
                <a:gd name="connsiteY190" fmla="*/ 5410 h 10000"/>
                <a:gd name="connsiteX191" fmla="*/ 3996 w 9971"/>
                <a:gd name="connsiteY191" fmla="*/ 5218 h 10000"/>
                <a:gd name="connsiteX192" fmla="*/ 4015 w 9971"/>
                <a:gd name="connsiteY192" fmla="*/ 5000 h 10000"/>
                <a:gd name="connsiteX193" fmla="*/ 4033 w 9971"/>
                <a:gd name="connsiteY193" fmla="*/ 4872 h 10000"/>
                <a:gd name="connsiteX194" fmla="*/ 4052 w 9971"/>
                <a:gd name="connsiteY194" fmla="*/ 4744 h 10000"/>
                <a:gd name="connsiteX195" fmla="*/ 4078 w 9971"/>
                <a:gd name="connsiteY195" fmla="*/ 4808 h 10000"/>
                <a:gd name="connsiteX196" fmla="*/ 4096 w 9971"/>
                <a:gd name="connsiteY196" fmla="*/ 4782 h 10000"/>
                <a:gd name="connsiteX197" fmla="*/ 4116 w 9971"/>
                <a:gd name="connsiteY197" fmla="*/ 4590 h 10000"/>
                <a:gd name="connsiteX198" fmla="*/ 4134 w 9971"/>
                <a:gd name="connsiteY198" fmla="*/ 4654 h 10000"/>
                <a:gd name="connsiteX199" fmla="*/ 4164 w 9971"/>
                <a:gd name="connsiteY199" fmla="*/ 4782 h 10000"/>
                <a:gd name="connsiteX200" fmla="*/ 4183 w 9971"/>
                <a:gd name="connsiteY200" fmla="*/ 4872 h 10000"/>
                <a:gd name="connsiteX201" fmla="*/ 4202 w 9971"/>
                <a:gd name="connsiteY201" fmla="*/ 4179 h 10000"/>
                <a:gd name="connsiteX202" fmla="*/ 4227 w 9971"/>
                <a:gd name="connsiteY202" fmla="*/ 2423 h 10000"/>
                <a:gd name="connsiteX203" fmla="*/ 4246 w 9971"/>
                <a:gd name="connsiteY203" fmla="*/ 923 h 10000"/>
                <a:gd name="connsiteX204" fmla="*/ 4264 w 9971"/>
                <a:gd name="connsiteY204" fmla="*/ 0 h 10000"/>
                <a:gd name="connsiteX205" fmla="*/ 4283 w 9971"/>
                <a:gd name="connsiteY205" fmla="*/ 1051 h 10000"/>
                <a:gd name="connsiteX206" fmla="*/ 4302 w 9971"/>
                <a:gd name="connsiteY206" fmla="*/ 4487 h 10000"/>
                <a:gd name="connsiteX207" fmla="*/ 4321 w 9971"/>
                <a:gd name="connsiteY207" fmla="*/ 7705 h 10000"/>
                <a:gd name="connsiteX208" fmla="*/ 4350 w 9971"/>
                <a:gd name="connsiteY208" fmla="*/ 9397 h 10000"/>
                <a:gd name="connsiteX209" fmla="*/ 4368 w 9971"/>
                <a:gd name="connsiteY209" fmla="*/ 9397 h 10000"/>
                <a:gd name="connsiteX210" fmla="*/ 4387 w 9971"/>
                <a:gd name="connsiteY210" fmla="*/ 8436 h 10000"/>
                <a:gd name="connsiteX211" fmla="*/ 4417 w 9971"/>
                <a:gd name="connsiteY211" fmla="*/ 7679 h 10000"/>
                <a:gd name="connsiteX212" fmla="*/ 4435 w 9971"/>
                <a:gd name="connsiteY212" fmla="*/ 7231 h 10000"/>
                <a:gd name="connsiteX213" fmla="*/ 4455 w 9971"/>
                <a:gd name="connsiteY213" fmla="*/ 6436 h 10000"/>
                <a:gd name="connsiteX214" fmla="*/ 4475 w 9971"/>
                <a:gd name="connsiteY214" fmla="*/ 5538 h 10000"/>
                <a:gd name="connsiteX215" fmla="*/ 4494 w 9971"/>
                <a:gd name="connsiteY215" fmla="*/ 4872 h 10000"/>
                <a:gd name="connsiteX216" fmla="*/ 4519 w 9971"/>
                <a:gd name="connsiteY216" fmla="*/ 4423 h 10000"/>
                <a:gd name="connsiteX217" fmla="*/ 4538 w 9971"/>
                <a:gd name="connsiteY217" fmla="*/ 4462 h 10000"/>
                <a:gd name="connsiteX218" fmla="*/ 4556 w 9971"/>
                <a:gd name="connsiteY218" fmla="*/ 3885 h 10000"/>
                <a:gd name="connsiteX219" fmla="*/ 4575 w 9971"/>
                <a:gd name="connsiteY219" fmla="*/ 2744 h 10000"/>
                <a:gd name="connsiteX220" fmla="*/ 4594 w 9971"/>
                <a:gd name="connsiteY220" fmla="*/ 1949 h 10000"/>
                <a:gd name="connsiteX221" fmla="*/ 4619 w 9971"/>
                <a:gd name="connsiteY221" fmla="*/ 2897 h 10000"/>
                <a:gd name="connsiteX222" fmla="*/ 4638 w 9971"/>
                <a:gd name="connsiteY222" fmla="*/ 5833 h 10000"/>
                <a:gd name="connsiteX223" fmla="*/ 4668 w 9971"/>
                <a:gd name="connsiteY223" fmla="*/ 8000 h 10000"/>
                <a:gd name="connsiteX224" fmla="*/ 4687 w 9971"/>
                <a:gd name="connsiteY224" fmla="*/ 8090 h 10000"/>
                <a:gd name="connsiteX225" fmla="*/ 4706 w 9971"/>
                <a:gd name="connsiteY225" fmla="*/ 7103 h 10000"/>
                <a:gd name="connsiteX226" fmla="*/ 4724 w 9971"/>
                <a:gd name="connsiteY226" fmla="*/ 6205 h 10000"/>
                <a:gd name="connsiteX227" fmla="*/ 4743 w 9971"/>
                <a:gd name="connsiteY227" fmla="*/ 5641 h 10000"/>
                <a:gd name="connsiteX228" fmla="*/ 4761 w 9971"/>
                <a:gd name="connsiteY228" fmla="*/ 5321 h 10000"/>
                <a:gd name="connsiteX229" fmla="*/ 4789 w 9971"/>
                <a:gd name="connsiteY229" fmla="*/ 5154 h 10000"/>
                <a:gd name="connsiteX230" fmla="*/ 4807 w 9971"/>
                <a:gd name="connsiteY230" fmla="*/ 4872 h 10000"/>
                <a:gd name="connsiteX231" fmla="*/ 4828 w 9971"/>
                <a:gd name="connsiteY231" fmla="*/ 4526 h 10000"/>
                <a:gd name="connsiteX232" fmla="*/ 4857 w 9971"/>
                <a:gd name="connsiteY232" fmla="*/ 4333 h 10000"/>
                <a:gd name="connsiteX233" fmla="*/ 4876 w 9971"/>
                <a:gd name="connsiteY233" fmla="*/ 4115 h 10000"/>
                <a:gd name="connsiteX234" fmla="*/ 4890 w 9971"/>
                <a:gd name="connsiteY234" fmla="*/ 3859 h 10000"/>
                <a:gd name="connsiteX235" fmla="*/ 4910 w 9971"/>
                <a:gd name="connsiteY235" fmla="*/ 3692 h 10000"/>
                <a:gd name="connsiteX236" fmla="*/ 4929 w 9971"/>
                <a:gd name="connsiteY236" fmla="*/ 3603 h 10000"/>
                <a:gd name="connsiteX237" fmla="*/ 4959 w 9971"/>
                <a:gd name="connsiteY237" fmla="*/ 3821 h 10000"/>
                <a:gd name="connsiteX238" fmla="*/ 4978 w 9971"/>
                <a:gd name="connsiteY238" fmla="*/ 4590 h 10000"/>
                <a:gd name="connsiteX239" fmla="*/ 4996 w 9971"/>
                <a:gd name="connsiteY239" fmla="*/ 5103 h 10000"/>
                <a:gd name="connsiteX240" fmla="*/ 5017 w 9971"/>
                <a:gd name="connsiteY240" fmla="*/ 5346 h 10000"/>
                <a:gd name="connsiteX241" fmla="*/ 5042 w 9971"/>
                <a:gd name="connsiteY241" fmla="*/ 5474 h 10000"/>
                <a:gd name="connsiteX242" fmla="*/ 5060 w 9971"/>
                <a:gd name="connsiteY242" fmla="*/ 5538 h 10000"/>
                <a:gd name="connsiteX243" fmla="*/ 5080 w 9971"/>
                <a:gd name="connsiteY243" fmla="*/ 5513 h 10000"/>
                <a:gd name="connsiteX244" fmla="*/ 5099 w 9971"/>
                <a:gd name="connsiteY244" fmla="*/ 5218 h 10000"/>
                <a:gd name="connsiteX245" fmla="*/ 5128 w 9971"/>
                <a:gd name="connsiteY245" fmla="*/ 4744 h 10000"/>
                <a:gd name="connsiteX246" fmla="*/ 5146 w 9971"/>
                <a:gd name="connsiteY246" fmla="*/ 4397 h 10000"/>
                <a:gd name="connsiteX247" fmla="*/ 5165 w 9971"/>
                <a:gd name="connsiteY247" fmla="*/ 3821 h 10000"/>
                <a:gd name="connsiteX248" fmla="*/ 5180 w 9971"/>
                <a:gd name="connsiteY248" fmla="*/ 3372 h 10000"/>
                <a:gd name="connsiteX249" fmla="*/ 5199 w 9971"/>
                <a:gd name="connsiteY249" fmla="*/ 3372 h 10000"/>
                <a:gd name="connsiteX250" fmla="*/ 5220 w 9971"/>
                <a:gd name="connsiteY250" fmla="*/ 3795 h 10000"/>
                <a:gd name="connsiteX251" fmla="*/ 5249 w 9971"/>
                <a:gd name="connsiteY251" fmla="*/ 5192 h 10000"/>
                <a:gd name="connsiteX252" fmla="*/ 5275 w 9971"/>
                <a:gd name="connsiteY252" fmla="*/ 6436 h 10000"/>
                <a:gd name="connsiteX253" fmla="*/ 5293 w 9971"/>
                <a:gd name="connsiteY253" fmla="*/ 7321 h 10000"/>
                <a:gd name="connsiteX254" fmla="*/ 5312 w 9971"/>
                <a:gd name="connsiteY254" fmla="*/ 7359 h 10000"/>
                <a:gd name="connsiteX255" fmla="*/ 5330 w 9971"/>
                <a:gd name="connsiteY255" fmla="*/ 6846 h 10000"/>
                <a:gd name="connsiteX256" fmla="*/ 5350 w 9971"/>
                <a:gd name="connsiteY256" fmla="*/ 6179 h 10000"/>
                <a:gd name="connsiteX257" fmla="*/ 5368 w 9971"/>
                <a:gd name="connsiteY257" fmla="*/ 5897 h 10000"/>
                <a:gd name="connsiteX258" fmla="*/ 5387 w 9971"/>
                <a:gd name="connsiteY258" fmla="*/ 5538 h 10000"/>
                <a:gd name="connsiteX259" fmla="*/ 5417 w 9971"/>
                <a:gd name="connsiteY259" fmla="*/ 4590 h 10000"/>
                <a:gd name="connsiteX260" fmla="*/ 5435 w 9971"/>
                <a:gd name="connsiteY260" fmla="*/ 3064 h 10000"/>
                <a:gd name="connsiteX261" fmla="*/ 5454 w 9971"/>
                <a:gd name="connsiteY261" fmla="*/ 2615 h 10000"/>
                <a:gd name="connsiteX262" fmla="*/ 5482 w 9971"/>
                <a:gd name="connsiteY262" fmla="*/ 3474 h 10000"/>
                <a:gd name="connsiteX263" fmla="*/ 5502 w 9971"/>
                <a:gd name="connsiteY263" fmla="*/ 4359 h 10000"/>
                <a:gd name="connsiteX264" fmla="*/ 5520 w 9971"/>
                <a:gd name="connsiteY264" fmla="*/ 5321 h 10000"/>
                <a:gd name="connsiteX265" fmla="*/ 5539 w 9971"/>
                <a:gd name="connsiteY265" fmla="*/ 7013 h 10000"/>
                <a:gd name="connsiteX266" fmla="*/ 5566 w 9971"/>
                <a:gd name="connsiteY266" fmla="*/ 8179 h 10000"/>
                <a:gd name="connsiteX267" fmla="*/ 5584 w 9971"/>
                <a:gd name="connsiteY267" fmla="*/ 8115 h 10000"/>
                <a:gd name="connsiteX268" fmla="*/ 5604 w 9971"/>
                <a:gd name="connsiteY268" fmla="*/ 7256 h 10000"/>
                <a:gd name="connsiteX269" fmla="*/ 5622 w 9971"/>
                <a:gd name="connsiteY269" fmla="*/ 6269 h 10000"/>
                <a:gd name="connsiteX270" fmla="*/ 5642 w 9971"/>
                <a:gd name="connsiteY270" fmla="*/ 5410 h 10000"/>
                <a:gd name="connsiteX271" fmla="*/ 5660 w 9971"/>
                <a:gd name="connsiteY271" fmla="*/ 4974 h 10000"/>
                <a:gd name="connsiteX272" fmla="*/ 5690 w 9971"/>
                <a:gd name="connsiteY272" fmla="*/ 4551 h 10000"/>
                <a:gd name="connsiteX273" fmla="*/ 5708 w 9971"/>
                <a:gd name="connsiteY273" fmla="*/ 4231 h 10000"/>
                <a:gd name="connsiteX274" fmla="*/ 5727 w 9971"/>
                <a:gd name="connsiteY274" fmla="*/ 3885 h 10000"/>
                <a:gd name="connsiteX275" fmla="*/ 5754 w 9971"/>
                <a:gd name="connsiteY275" fmla="*/ 3667 h 10000"/>
                <a:gd name="connsiteX276" fmla="*/ 5772 w 9971"/>
                <a:gd name="connsiteY276" fmla="*/ 3218 h 10000"/>
                <a:gd name="connsiteX277" fmla="*/ 5791 w 9971"/>
                <a:gd name="connsiteY277" fmla="*/ 3192 h 10000"/>
                <a:gd name="connsiteX278" fmla="*/ 5809 w 9971"/>
                <a:gd name="connsiteY278" fmla="*/ 3731 h 10000"/>
                <a:gd name="connsiteX279" fmla="*/ 5836 w 9971"/>
                <a:gd name="connsiteY279" fmla="*/ 4615 h 10000"/>
                <a:gd name="connsiteX280" fmla="*/ 5855 w 9971"/>
                <a:gd name="connsiteY280" fmla="*/ 5321 h 10000"/>
                <a:gd name="connsiteX281" fmla="*/ 5873 w 9971"/>
                <a:gd name="connsiteY281" fmla="*/ 5731 h 10000"/>
                <a:gd name="connsiteX282" fmla="*/ 5903 w 9971"/>
                <a:gd name="connsiteY282" fmla="*/ 6090 h 10000"/>
                <a:gd name="connsiteX283" fmla="*/ 5922 w 9971"/>
                <a:gd name="connsiteY283" fmla="*/ 6026 h 10000"/>
                <a:gd name="connsiteX284" fmla="*/ 5941 w 9971"/>
                <a:gd name="connsiteY284" fmla="*/ 5321 h 10000"/>
                <a:gd name="connsiteX285" fmla="*/ 5959 w 9971"/>
                <a:gd name="connsiteY285" fmla="*/ 4397 h 10000"/>
                <a:gd name="connsiteX286" fmla="*/ 5978 w 9971"/>
                <a:gd name="connsiteY286" fmla="*/ 4077 h 10000"/>
                <a:gd name="connsiteX287" fmla="*/ 5997 w 9971"/>
                <a:gd name="connsiteY287" fmla="*/ 4051 h 10000"/>
                <a:gd name="connsiteX288" fmla="*/ 6023 w 9971"/>
                <a:gd name="connsiteY288" fmla="*/ 4974 h 10000"/>
                <a:gd name="connsiteX289" fmla="*/ 6042 w 9971"/>
                <a:gd name="connsiteY289" fmla="*/ 5897 h 10000"/>
                <a:gd name="connsiteX290" fmla="*/ 6063 w 9971"/>
                <a:gd name="connsiteY290" fmla="*/ 5795 h 10000"/>
                <a:gd name="connsiteX291" fmla="*/ 6082 w 9971"/>
                <a:gd name="connsiteY291" fmla="*/ 5321 h 10000"/>
                <a:gd name="connsiteX292" fmla="*/ 6108 w 9971"/>
                <a:gd name="connsiteY292" fmla="*/ 5064 h 10000"/>
                <a:gd name="connsiteX293" fmla="*/ 6128 w 9971"/>
                <a:gd name="connsiteY293" fmla="*/ 5321 h 10000"/>
                <a:gd name="connsiteX294" fmla="*/ 6146 w 9971"/>
                <a:gd name="connsiteY294" fmla="*/ 5154 h 10000"/>
                <a:gd name="connsiteX295" fmla="*/ 6164 w 9971"/>
                <a:gd name="connsiteY295" fmla="*/ 4936 h 10000"/>
                <a:gd name="connsiteX296" fmla="*/ 6194 w 9971"/>
                <a:gd name="connsiteY296" fmla="*/ 4462 h 10000"/>
                <a:gd name="connsiteX297" fmla="*/ 6333 w 9971"/>
                <a:gd name="connsiteY297" fmla="*/ 4846 h 10000"/>
                <a:gd name="connsiteX298" fmla="*/ 6359 w 9971"/>
                <a:gd name="connsiteY298" fmla="*/ 4487 h 10000"/>
                <a:gd name="connsiteX299" fmla="*/ 6464 w 9971"/>
                <a:gd name="connsiteY299" fmla="*/ 4013 h 10000"/>
                <a:gd name="connsiteX300" fmla="*/ 6483 w 9971"/>
                <a:gd name="connsiteY300" fmla="*/ 3064 h 10000"/>
                <a:gd name="connsiteX301" fmla="*/ 6546 w 9971"/>
                <a:gd name="connsiteY301" fmla="*/ 5923 h 10000"/>
                <a:gd name="connsiteX302" fmla="*/ 6565 w 9971"/>
                <a:gd name="connsiteY302" fmla="*/ 7321 h 10000"/>
                <a:gd name="connsiteX303" fmla="*/ 6585 w 9971"/>
                <a:gd name="connsiteY303" fmla="*/ 7641 h 10000"/>
                <a:gd name="connsiteX304" fmla="*/ 6604 w 9971"/>
                <a:gd name="connsiteY304" fmla="*/ 7359 h 10000"/>
                <a:gd name="connsiteX305" fmla="*/ 6622 w 9971"/>
                <a:gd name="connsiteY305" fmla="*/ 5833 h 10000"/>
                <a:gd name="connsiteX306" fmla="*/ 6736 w 9971"/>
                <a:gd name="connsiteY306" fmla="*/ 6436 h 10000"/>
                <a:gd name="connsiteX307" fmla="*/ 6756 w 9971"/>
                <a:gd name="connsiteY307" fmla="*/ 8628 h 10000"/>
                <a:gd name="connsiteX308" fmla="*/ 6774 w 9971"/>
                <a:gd name="connsiteY308" fmla="*/ 9077 h 10000"/>
                <a:gd name="connsiteX309" fmla="*/ 6800 w 9971"/>
                <a:gd name="connsiteY309" fmla="*/ 8603 h 10000"/>
                <a:gd name="connsiteX310" fmla="*/ 6818 w 9971"/>
                <a:gd name="connsiteY310" fmla="*/ 7679 h 10000"/>
                <a:gd name="connsiteX311" fmla="*/ 6838 w 9971"/>
                <a:gd name="connsiteY311" fmla="*/ 6846 h 10000"/>
                <a:gd name="connsiteX312" fmla="*/ 6856 w 9971"/>
                <a:gd name="connsiteY312" fmla="*/ 6090 h 10000"/>
                <a:gd name="connsiteX313" fmla="*/ 6875 w 9971"/>
                <a:gd name="connsiteY313" fmla="*/ 5128 h 10000"/>
                <a:gd name="connsiteX314" fmla="*/ 6895 w 9971"/>
                <a:gd name="connsiteY314" fmla="*/ 4013 h 10000"/>
                <a:gd name="connsiteX315" fmla="*/ 7259 w 9971"/>
                <a:gd name="connsiteY315" fmla="*/ 5513 h 10000"/>
                <a:gd name="connsiteX316" fmla="*/ 7279 w 9971"/>
                <a:gd name="connsiteY316" fmla="*/ 6051 h 10000"/>
                <a:gd name="connsiteX317" fmla="*/ 7298 w 9971"/>
                <a:gd name="connsiteY317" fmla="*/ 5897 h 10000"/>
                <a:gd name="connsiteX318" fmla="*/ 7317 w 9971"/>
                <a:gd name="connsiteY318" fmla="*/ 5577 h 10000"/>
                <a:gd name="connsiteX319" fmla="*/ 7335 w 9971"/>
                <a:gd name="connsiteY319" fmla="*/ 5321 h 10000"/>
                <a:gd name="connsiteX320" fmla="*/ 7361 w 9971"/>
                <a:gd name="connsiteY320" fmla="*/ 4936 h 10000"/>
                <a:gd name="connsiteX321" fmla="*/ 7381 w 9971"/>
                <a:gd name="connsiteY321" fmla="*/ 4654 h 10000"/>
                <a:gd name="connsiteX322" fmla="*/ 7400 w 9971"/>
                <a:gd name="connsiteY322" fmla="*/ 4526 h 10000"/>
                <a:gd name="connsiteX323" fmla="*/ 7430 w 9971"/>
                <a:gd name="connsiteY323" fmla="*/ 4487 h 10000"/>
                <a:gd name="connsiteX324" fmla="*/ 7448 w 9971"/>
                <a:gd name="connsiteY324" fmla="*/ 4590 h 10000"/>
                <a:gd name="connsiteX325" fmla="*/ 7467 w 9971"/>
                <a:gd name="connsiteY325" fmla="*/ 5218 h 10000"/>
                <a:gd name="connsiteX326" fmla="*/ 7481 w 9971"/>
                <a:gd name="connsiteY326" fmla="*/ 5218 h 10000"/>
                <a:gd name="connsiteX327" fmla="*/ 7499 w 9971"/>
                <a:gd name="connsiteY327" fmla="*/ 4654 h 10000"/>
                <a:gd name="connsiteX328" fmla="*/ 7530 w 9971"/>
                <a:gd name="connsiteY328" fmla="*/ 4423 h 10000"/>
                <a:gd name="connsiteX329" fmla="*/ 7548 w 9971"/>
                <a:gd name="connsiteY329" fmla="*/ 4654 h 10000"/>
                <a:gd name="connsiteX330" fmla="*/ 7568 w 9971"/>
                <a:gd name="connsiteY330" fmla="*/ 5154 h 10000"/>
                <a:gd name="connsiteX331" fmla="*/ 7593 w 9971"/>
                <a:gd name="connsiteY331" fmla="*/ 5731 h 10000"/>
                <a:gd name="connsiteX332" fmla="*/ 7612 w 9971"/>
                <a:gd name="connsiteY332" fmla="*/ 6051 h 10000"/>
                <a:gd name="connsiteX333" fmla="*/ 7630 w 9971"/>
                <a:gd name="connsiteY333" fmla="*/ 5962 h 10000"/>
                <a:gd name="connsiteX334" fmla="*/ 7649 w 9971"/>
                <a:gd name="connsiteY334" fmla="*/ 5897 h 10000"/>
                <a:gd name="connsiteX335" fmla="*/ 7669 w 9971"/>
                <a:gd name="connsiteY335" fmla="*/ 5321 h 10000"/>
                <a:gd name="connsiteX336" fmla="*/ 7688 w 9971"/>
                <a:gd name="connsiteY336" fmla="*/ 4679 h 10000"/>
                <a:gd name="connsiteX337" fmla="*/ 7718 w 9971"/>
                <a:gd name="connsiteY337" fmla="*/ 4115 h 10000"/>
                <a:gd name="connsiteX338" fmla="*/ 7736 w 9971"/>
                <a:gd name="connsiteY338" fmla="*/ 3474 h 10000"/>
                <a:gd name="connsiteX339" fmla="*/ 7756 w 9971"/>
                <a:gd name="connsiteY339" fmla="*/ 3410 h 10000"/>
                <a:gd name="connsiteX340" fmla="*/ 7771 w 9971"/>
                <a:gd name="connsiteY340" fmla="*/ 4808 h 10000"/>
                <a:gd name="connsiteX341" fmla="*/ 7804 w 9971"/>
                <a:gd name="connsiteY341" fmla="*/ 6090 h 10000"/>
                <a:gd name="connsiteX342" fmla="*/ 7822 w 9971"/>
                <a:gd name="connsiteY342" fmla="*/ 5833 h 10000"/>
                <a:gd name="connsiteX343" fmla="*/ 7840 w 9971"/>
                <a:gd name="connsiteY343" fmla="*/ 4359 h 10000"/>
                <a:gd name="connsiteX344" fmla="*/ 7866 w 9971"/>
                <a:gd name="connsiteY344" fmla="*/ 2705 h 10000"/>
                <a:gd name="connsiteX345" fmla="*/ 7884 w 9971"/>
                <a:gd name="connsiteY345" fmla="*/ 1974 h 10000"/>
                <a:gd name="connsiteX346" fmla="*/ 7903 w 9971"/>
                <a:gd name="connsiteY346" fmla="*/ 4013 h 10000"/>
                <a:gd name="connsiteX347" fmla="*/ 7922 w 9971"/>
                <a:gd name="connsiteY347" fmla="*/ 6372 h 10000"/>
                <a:gd name="connsiteX348" fmla="*/ 7942 w 9971"/>
                <a:gd name="connsiteY348" fmla="*/ 7808 h 10000"/>
                <a:gd name="connsiteX349" fmla="*/ 7960 w 9971"/>
                <a:gd name="connsiteY349" fmla="*/ 7577 h 10000"/>
                <a:gd name="connsiteX350" fmla="*/ 7990 w 9971"/>
                <a:gd name="connsiteY350" fmla="*/ 7295 h 10000"/>
                <a:gd name="connsiteX351" fmla="*/ 8008 w 9971"/>
                <a:gd name="connsiteY351" fmla="*/ 7321 h 10000"/>
                <a:gd name="connsiteX352" fmla="*/ 8026 w 9971"/>
                <a:gd name="connsiteY352" fmla="*/ 7551 h 10000"/>
                <a:gd name="connsiteX353" fmla="*/ 8053 w 9971"/>
                <a:gd name="connsiteY353" fmla="*/ 7679 h 10000"/>
                <a:gd name="connsiteX354" fmla="*/ 8071 w 9971"/>
                <a:gd name="connsiteY354" fmla="*/ 7231 h 10000"/>
                <a:gd name="connsiteX355" fmla="*/ 8091 w 9971"/>
                <a:gd name="connsiteY355" fmla="*/ 6526 h 10000"/>
                <a:gd name="connsiteX356" fmla="*/ 8110 w 9971"/>
                <a:gd name="connsiteY356" fmla="*/ 5859 h 10000"/>
                <a:gd name="connsiteX357" fmla="*/ 8137 w 9971"/>
                <a:gd name="connsiteY357" fmla="*/ 5154 h 10000"/>
                <a:gd name="connsiteX358" fmla="*/ 8155 w 9971"/>
                <a:gd name="connsiteY358" fmla="*/ 4615 h 10000"/>
                <a:gd name="connsiteX359" fmla="*/ 8175 w 9971"/>
                <a:gd name="connsiteY359" fmla="*/ 3949 h 10000"/>
                <a:gd name="connsiteX360" fmla="*/ 8194 w 9971"/>
                <a:gd name="connsiteY360" fmla="*/ 3474 h 10000"/>
                <a:gd name="connsiteX361" fmla="*/ 8212 w 9971"/>
                <a:gd name="connsiteY361" fmla="*/ 2936 h 10000"/>
                <a:gd name="connsiteX362" fmla="*/ 8242 w 9971"/>
                <a:gd name="connsiteY362" fmla="*/ 2808 h 10000"/>
                <a:gd name="connsiteX363" fmla="*/ 8260 w 9971"/>
                <a:gd name="connsiteY363" fmla="*/ 3474 h 10000"/>
                <a:gd name="connsiteX364" fmla="*/ 8279 w 9971"/>
                <a:gd name="connsiteY364" fmla="*/ 4462 h 10000"/>
                <a:gd name="connsiteX365" fmla="*/ 8299 w 9971"/>
                <a:gd name="connsiteY365" fmla="*/ 4590 h 10000"/>
                <a:gd name="connsiteX366" fmla="*/ 8325 w 9971"/>
                <a:gd name="connsiteY366" fmla="*/ 4333 h 10000"/>
                <a:gd name="connsiteX367" fmla="*/ 8343 w 9971"/>
                <a:gd name="connsiteY367" fmla="*/ 4295 h 10000"/>
                <a:gd name="connsiteX368" fmla="*/ 8362 w 9971"/>
                <a:gd name="connsiteY368" fmla="*/ 4205 h 10000"/>
                <a:gd name="connsiteX369" fmla="*/ 8382 w 9971"/>
                <a:gd name="connsiteY369" fmla="*/ 3949 h 10000"/>
                <a:gd name="connsiteX370" fmla="*/ 8400 w 9971"/>
                <a:gd name="connsiteY370" fmla="*/ 4654 h 10000"/>
                <a:gd name="connsiteX371" fmla="*/ 8428 w 9971"/>
                <a:gd name="connsiteY371" fmla="*/ 5282 h 10000"/>
                <a:gd name="connsiteX372" fmla="*/ 8446 w 9971"/>
                <a:gd name="connsiteY372" fmla="*/ 6051 h 10000"/>
                <a:gd name="connsiteX373" fmla="*/ 8476 w 9971"/>
                <a:gd name="connsiteY373" fmla="*/ 6718 h 10000"/>
                <a:gd name="connsiteX374" fmla="*/ 8495 w 9971"/>
                <a:gd name="connsiteY374" fmla="*/ 6821 h 10000"/>
                <a:gd name="connsiteX375" fmla="*/ 8513 w 9971"/>
                <a:gd name="connsiteY375" fmla="*/ 6462 h 10000"/>
                <a:gd name="connsiteX376" fmla="*/ 8532 w 9971"/>
                <a:gd name="connsiteY376" fmla="*/ 5321 h 10000"/>
                <a:gd name="connsiteX377" fmla="*/ 8551 w 9971"/>
                <a:gd name="connsiteY377" fmla="*/ 2769 h 10000"/>
                <a:gd name="connsiteX378" fmla="*/ 8571 w 9971"/>
                <a:gd name="connsiteY378" fmla="*/ 1244 h 10000"/>
                <a:gd name="connsiteX379" fmla="*/ 8589 w 9971"/>
                <a:gd name="connsiteY379" fmla="*/ 962 h 10000"/>
                <a:gd name="connsiteX380" fmla="*/ 8615 w 9971"/>
                <a:gd name="connsiteY380" fmla="*/ 3603 h 10000"/>
                <a:gd name="connsiteX381" fmla="*/ 8633 w 9971"/>
                <a:gd name="connsiteY381" fmla="*/ 6846 h 10000"/>
                <a:gd name="connsiteX382" fmla="*/ 8660 w 9971"/>
                <a:gd name="connsiteY382" fmla="*/ 8282 h 10000"/>
                <a:gd name="connsiteX383" fmla="*/ 8678 w 9971"/>
                <a:gd name="connsiteY383" fmla="*/ 8218 h 10000"/>
                <a:gd name="connsiteX384" fmla="*/ 8698 w 9971"/>
                <a:gd name="connsiteY384" fmla="*/ 7679 h 10000"/>
                <a:gd name="connsiteX385" fmla="*/ 8717 w 9971"/>
                <a:gd name="connsiteY385" fmla="*/ 7038 h 10000"/>
                <a:gd name="connsiteX386" fmla="*/ 8735 w 9971"/>
                <a:gd name="connsiteY386" fmla="*/ 6436 h 10000"/>
                <a:gd name="connsiteX387" fmla="*/ 8765 w 9971"/>
                <a:gd name="connsiteY387" fmla="*/ 6115 h 10000"/>
                <a:gd name="connsiteX388" fmla="*/ 8783 w 9971"/>
                <a:gd name="connsiteY388" fmla="*/ 5833 h 10000"/>
                <a:gd name="connsiteX389" fmla="*/ 8801 w 9971"/>
                <a:gd name="connsiteY389" fmla="*/ 5449 h 10000"/>
                <a:gd name="connsiteX390" fmla="*/ 8821 w 9971"/>
                <a:gd name="connsiteY390" fmla="*/ 4872 h 10000"/>
                <a:gd name="connsiteX391" fmla="*/ 8840 w 9971"/>
                <a:gd name="connsiteY391" fmla="*/ 4333 h 10000"/>
                <a:gd name="connsiteX392" fmla="*/ 8867 w 9971"/>
                <a:gd name="connsiteY392" fmla="*/ 3795 h 10000"/>
                <a:gd name="connsiteX393" fmla="*/ 8885 w 9971"/>
                <a:gd name="connsiteY393" fmla="*/ 3538 h 10000"/>
                <a:gd name="connsiteX394" fmla="*/ 8904 w 9971"/>
                <a:gd name="connsiteY394" fmla="*/ 3244 h 10000"/>
                <a:gd name="connsiteX395" fmla="*/ 8929 w 9971"/>
                <a:gd name="connsiteY395" fmla="*/ 3372 h 10000"/>
                <a:gd name="connsiteX396" fmla="*/ 8951 w 9971"/>
                <a:gd name="connsiteY396" fmla="*/ 3244 h 10000"/>
                <a:gd name="connsiteX397" fmla="*/ 8970 w 9971"/>
                <a:gd name="connsiteY397" fmla="*/ 2513 h 10000"/>
                <a:gd name="connsiteX398" fmla="*/ 8988 w 9971"/>
                <a:gd name="connsiteY398" fmla="*/ 2897 h 10000"/>
                <a:gd name="connsiteX399" fmla="*/ 9007 w 9971"/>
                <a:gd name="connsiteY399" fmla="*/ 5128 h 10000"/>
                <a:gd name="connsiteX400" fmla="*/ 9037 w 9971"/>
                <a:gd name="connsiteY400" fmla="*/ 6846 h 10000"/>
                <a:gd name="connsiteX401" fmla="*/ 9056 w 9971"/>
                <a:gd name="connsiteY401" fmla="*/ 7038 h 10000"/>
                <a:gd name="connsiteX402" fmla="*/ 9075 w 9971"/>
                <a:gd name="connsiteY402" fmla="*/ 6821 h 10000"/>
                <a:gd name="connsiteX403" fmla="*/ 9101 w 9971"/>
                <a:gd name="connsiteY403" fmla="*/ 6051 h 10000"/>
                <a:gd name="connsiteX404" fmla="*/ 9119 w 9971"/>
                <a:gd name="connsiteY404" fmla="*/ 4974 h 10000"/>
                <a:gd name="connsiteX405" fmla="*/ 9137 w 9971"/>
                <a:gd name="connsiteY405" fmla="*/ 3885 h 10000"/>
                <a:gd name="connsiteX406" fmla="*/ 9156 w 9971"/>
                <a:gd name="connsiteY406" fmla="*/ 3795 h 10000"/>
                <a:gd name="connsiteX407" fmla="*/ 9174 w 9971"/>
                <a:gd name="connsiteY407" fmla="*/ 4910 h 10000"/>
                <a:gd name="connsiteX408" fmla="*/ 9194 w 9971"/>
                <a:gd name="connsiteY408" fmla="*/ 6590 h 10000"/>
                <a:gd name="connsiteX409" fmla="*/ 9222 w 9971"/>
                <a:gd name="connsiteY409" fmla="*/ 7705 h 10000"/>
                <a:gd name="connsiteX410" fmla="*/ 9241 w 9971"/>
                <a:gd name="connsiteY410" fmla="*/ 7641 h 10000"/>
                <a:gd name="connsiteX411" fmla="*/ 9259 w 9971"/>
                <a:gd name="connsiteY411" fmla="*/ 6974 h 10000"/>
                <a:gd name="connsiteX412" fmla="*/ 9277 w 9971"/>
                <a:gd name="connsiteY412" fmla="*/ 6244 h 10000"/>
                <a:gd name="connsiteX413" fmla="*/ 9307 w 9971"/>
                <a:gd name="connsiteY413" fmla="*/ 5667 h 10000"/>
                <a:gd name="connsiteX414" fmla="*/ 9326 w 9971"/>
                <a:gd name="connsiteY414" fmla="*/ 5282 h 10000"/>
                <a:gd name="connsiteX415" fmla="*/ 9345 w 9971"/>
                <a:gd name="connsiteY415" fmla="*/ 4782 h 10000"/>
                <a:gd name="connsiteX416" fmla="*/ 9363 w 9971"/>
                <a:gd name="connsiteY416" fmla="*/ 3987 h 10000"/>
                <a:gd name="connsiteX417" fmla="*/ 9391 w 9971"/>
                <a:gd name="connsiteY417" fmla="*/ 3244 h 10000"/>
                <a:gd name="connsiteX418" fmla="*/ 9409 w 9971"/>
                <a:gd name="connsiteY418" fmla="*/ 2872 h 10000"/>
                <a:gd name="connsiteX419" fmla="*/ 9428 w 9971"/>
                <a:gd name="connsiteY419" fmla="*/ 2962 h 10000"/>
                <a:gd name="connsiteX420" fmla="*/ 9446 w 9971"/>
                <a:gd name="connsiteY420" fmla="*/ 3667 h 10000"/>
                <a:gd name="connsiteX421" fmla="*/ 9465 w 9971"/>
                <a:gd name="connsiteY421" fmla="*/ 5321 h 10000"/>
                <a:gd name="connsiteX422" fmla="*/ 9495 w 9971"/>
                <a:gd name="connsiteY422" fmla="*/ 6462 h 10000"/>
                <a:gd name="connsiteX423" fmla="*/ 9511 w 9971"/>
                <a:gd name="connsiteY423" fmla="*/ 6051 h 10000"/>
                <a:gd name="connsiteX424" fmla="*/ 9541 w 9971"/>
                <a:gd name="connsiteY424" fmla="*/ 5103 h 10000"/>
                <a:gd name="connsiteX425" fmla="*/ 9559 w 9971"/>
                <a:gd name="connsiteY425" fmla="*/ 4551 h 10000"/>
                <a:gd name="connsiteX426" fmla="*/ 9579 w 9971"/>
                <a:gd name="connsiteY426" fmla="*/ 4974 h 10000"/>
                <a:gd name="connsiteX427" fmla="*/ 9599 w 9971"/>
                <a:gd name="connsiteY427" fmla="*/ 5897 h 10000"/>
                <a:gd name="connsiteX428" fmla="*/ 9617 w 9971"/>
                <a:gd name="connsiteY428" fmla="*/ 6179 h 10000"/>
                <a:gd name="connsiteX429" fmla="*/ 9636 w 9971"/>
                <a:gd name="connsiteY429" fmla="*/ 5667 h 10000"/>
                <a:gd name="connsiteX430" fmla="*/ 9661 w 9971"/>
                <a:gd name="connsiteY430" fmla="*/ 5154 h 10000"/>
                <a:gd name="connsiteX431" fmla="*/ 9680 w 9971"/>
                <a:gd name="connsiteY431" fmla="*/ 4910 h 10000"/>
                <a:gd name="connsiteX432" fmla="*/ 9698 w 9971"/>
                <a:gd name="connsiteY432" fmla="*/ 4718 h 10000"/>
                <a:gd name="connsiteX433" fmla="*/ 9729 w 9971"/>
                <a:gd name="connsiteY433" fmla="*/ 4462 h 10000"/>
                <a:gd name="connsiteX434" fmla="*/ 9749 w 9971"/>
                <a:gd name="connsiteY434" fmla="*/ 4179 h 10000"/>
                <a:gd name="connsiteX435" fmla="*/ 9768 w 9971"/>
                <a:gd name="connsiteY435" fmla="*/ 4115 h 10000"/>
                <a:gd name="connsiteX436" fmla="*/ 9786 w 9971"/>
                <a:gd name="connsiteY436" fmla="*/ 4141 h 10000"/>
                <a:gd name="connsiteX437" fmla="*/ 9801 w 9971"/>
                <a:gd name="connsiteY437" fmla="*/ 4462 h 10000"/>
                <a:gd name="connsiteX438" fmla="*/ 9831 w 9971"/>
                <a:gd name="connsiteY438" fmla="*/ 4782 h 10000"/>
                <a:gd name="connsiteX439" fmla="*/ 9850 w 9971"/>
                <a:gd name="connsiteY439" fmla="*/ 5410 h 10000"/>
                <a:gd name="connsiteX440" fmla="*/ 9869 w 9971"/>
                <a:gd name="connsiteY440" fmla="*/ 6090 h 10000"/>
                <a:gd name="connsiteX441" fmla="*/ 9887 w 9971"/>
                <a:gd name="connsiteY441" fmla="*/ 6308 h 10000"/>
                <a:gd name="connsiteX442" fmla="*/ 9905 w 9971"/>
                <a:gd name="connsiteY442" fmla="*/ 6026 h 10000"/>
                <a:gd name="connsiteX443" fmla="*/ 9933 w 9971"/>
                <a:gd name="connsiteY443" fmla="*/ 5321 h 10000"/>
                <a:gd name="connsiteX444" fmla="*/ 9951 w 9971"/>
                <a:gd name="connsiteY444" fmla="*/ 4936 h 10000"/>
                <a:gd name="connsiteX445" fmla="*/ 9971 w 9971"/>
                <a:gd name="connsiteY445" fmla="*/ 4782 h 10000"/>
                <a:gd name="connsiteX0" fmla="*/ 0 w 9980"/>
                <a:gd name="connsiteY0" fmla="*/ 5103 h 10000"/>
                <a:gd name="connsiteX1" fmla="*/ 18 w 9980"/>
                <a:gd name="connsiteY1" fmla="*/ 6333 h 10000"/>
                <a:gd name="connsiteX2" fmla="*/ 37 w 9980"/>
                <a:gd name="connsiteY2" fmla="*/ 6885 h 10000"/>
                <a:gd name="connsiteX3" fmla="*/ 55 w 9980"/>
                <a:gd name="connsiteY3" fmla="*/ 6397 h 10000"/>
                <a:gd name="connsiteX4" fmla="*/ 86 w 9980"/>
                <a:gd name="connsiteY4" fmla="*/ 5474 h 10000"/>
                <a:gd name="connsiteX5" fmla="*/ 105 w 9980"/>
                <a:gd name="connsiteY5" fmla="*/ 4179 h 10000"/>
                <a:gd name="connsiteX6" fmla="*/ 124 w 9980"/>
                <a:gd name="connsiteY6" fmla="*/ 3128 h 10000"/>
                <a:gd name="connsiteX7" fmla="*/ 149 w 9980"/>
                <a:gd name="connsiteY7" fmla="*/ 2897 h 10000"/>
                <a:gd name="connsiteX8" fmla="*/ 167 w 9980"/>
                <a:gd name="connsiteY8" fmla="*/ 3987 h 10000"/>
                <a:gd name="connsiteX9" fmla="*/ 187 w 9980"/>
                <a:gd name="connsiteY9" fmla="*/ 5346 h 10000"/>
                <a:gd name="connsiteX10" fmla="*/ 206 w 9980"/>
                <a:gd name="connsiteY10" fmla="*/ 6179 h 10000"/>
                <a:gd name="connsiteX11" fmla="*/ 226 w 9980"/>
                <a:gd name="connsiteY11" fmla="*/ 6333 h 10000"/>
                <a:gd name="connsiteX12" fmla="*/ 255 w 9980"/>
                <a:gd name="connsiteY12" fmla="*/ 6115 h 10000"/>
                <a:gd name="connsiteX13" fmla="*/ 272 w 9980"/>
                <a:gd name="connsiteY13" fmla="*/ 5667 h 10000"/>
                <a:gd name="connsiteX14" fmla="*/ 293 w 9980"/>
                <a:gd name="connsiteY14" fmla="*/ 5385 h 10000"/>
                <a:gd name="connsiteX15" fmla="*/ 311 w 9980"/>
                <a:gd name="connsiteY15" fmla="*/ 4872 h 10000"/>
                <a:gd name="connsiteX16" fmla="*/ 331 w 9980"/>
                <a:gd name="connsiteY16" fmla="*/ 4013 h 10000"/>
                <a:gd name="connsiteX17" fmla="*/ 360 w 9980"/>
                <a:gd name="connsiteY17" fmla="*/ 3795 h 10000"/>
                <a:gd name="connsiteX18" fmla="*/ 379 w 9980"/>
                <a:gd name="connsiteY18" fmla="*/ 3859 h 10000"/>
                <a:gd name="connsiteX19" fmla="*/ 397 w 9980"/>
                <a:gd name="connsiteY19" fmla="*/ 4115 h 10000"/>
                <a:gd name="connsiteX20" fmla="*/ 423 w 9980"/>
                <a:gd name="connsiteY20" fmla="*/ 4872 h 10000"/>
                <a:gd name="connsiteX21" fmla="*/ 441 w 9980"/>
                <a:gd name="connsiteY21" fmla="*/ 5513 h 10000"/>
                <a:gd name="connsiteX22" fmla="*/ 462 w 9980"/>
                <a:gd name="connsiteY22" fmla="*/ 5513 h 10000"/>
                <a:gd name="connsiteX23" fmla="*/ 480 w 9980"/>
                <a:gd name="connsiteY23" fmla="*/ 5641 h 10000"/>
                <a:gd name="connsiteX24" fmla="*/ 498 w 9980"/>
                <a:gd name="connsiteY24" fmla="*/ 5705 h 10000"/>
                <a:gd name="connsiteX25" fmla="*/ 518 w 9980"/>
                <a:gd name="connsiteY25" fmla="*/ 5833 h 10000"/>
                <a:gd name="connsiteX26" fmla="*/ 547 w 9980"/>
                <a:gd name="connsiteY26" fmla="*/ 5731 h 10000"/>
                <a:gd name="connsiteX27" fmla="*/ 563 w 9980"/>
                <a:gd name="connsiteY27" fmla="*/ 5321 h 10000"/>
                <a:gd name="connsiteX28" fmla="*/ 582 w 9980"/>
                <a:gd name="connsiteY28" fmla="*/ 4974 h 10000"/>
                <a:gd name="connsiteX29" fmla="*/ 611 w 9980"/>
                <a:gd name="connsiteY29" fmla="*/ 4526 h 10000"/>
                <a:gd name="connsiteX30" fmla="*/ 630 w 9980"/>
                <a:gd name="connsiteY30" fmla="*/ 4051 h 10000"/>
                <a:gd name="connsiteX31" fmla="*/ 649 w 9980"/>
                <a:gd name="connsiteY31" fmla="*/ 3372 h 10000"/>
                <a:gd name="connsiteX32" fmla="*/ 669 w 9980"/>
                <a:gd name="connsiteY32" fmla="*/ 3026 h 10000"/>
                <a:gd name="connsiteX33" fmla="*/ 694 w 9980"/>
                <a:gd name="connsiteY33" fmla="*/ 3282 h 10000"/>
                <a:gd name="connsiteX34" fmla="*/ 714 w 9980"/>
                <a:gd name="connsiteY34" fmla="*/ 4551 h 10000"/>
                <a:gd name="connsiteX35" fmla="*/ 732 w 9980"/>
                <a:gd name="connsiteY35" fmla="*/ 6090 h 10000"/>
                <a:gd name="connsiteX36" fmla="*/ 751 w 9980"/>
                <a:gd name="connsiteY36" fmla="*/ 7256 h 10000"/>
                <a:gd name="connsiteX37" fmla="*/ 769 w 9980"/>
                <a:gd name="connsiteY37" fmla="*/ 7449 h 10000"/>
                <a:gd name="connsiteX38" fmla="*/ 800 w 9980"/>
                <a:gd name="connsiteY38" fmla="*/ 7077 h 10000"/>
                <a:gd name="connsiteX39" fmla="*/ 818 w 9980"/>
                <a:gd name="connsiteY39" fmla="*/ 5603 h 10000"/>
                <a:gd name="connsiteX40" fmla="*/ 833 w 9980"/>
                <a:gd name="connsiteY40" fmla="*/ 3282 h 10000"/>
                <a:gd name="connsiteX41" fmla="*/ 853 w 9980"/>
                <a:gd name="connsiteY41" fmla="*/ 1308 h 10000"/>
                <a:gd name="connsiteX42" fmla="*/ 885 w 9980"/>
                <a:gd name="connsiteY42" fmla="*/ 962 h 10000"/>
                <a:gd name="connsiteX43" fmla="*/ 904 w 9980"/>
                <a:gd name="connsiteY43" fmla="*/ 3282 h 10000"/>
                <a:gd name="connsiteX44" fmla="*/ 922 w 9980"/>
                <a:gd name="connsiteY44" fmla="*/ 7744 h 10000"/>
                <a:gd name="connsiteX45" fmla="*/ 941 w 9980"/>
                <a:gd name="connsiteY45" fmla="*/ 10000 h 10000"/>
                <a:gd name="connsiteX46" fmla="*/ 959 w 9980"/>
                <a:gd name="connsiteY46" fmla="*/ 8821 h 10000"/>
                <a:gd name="connsiteX47" fmla="*/ 987 w 9980"/>
                <a:gd name="connsiteY47" fmla="*/ 6564 h 10000"/>
                <a:gd name="connsiteX48" fmla="*/ 1006 w 9980"/>
                <a:gd name="connsiteY48" fmla="*/ 5064 h 10000"/>
                <a:gd name="connsiteX49" fmla="*/ 1034 w 9980"/>
                <a:gd name="connsiteY49" fmla="*/ 4744 h 10000"/>
                <a:gd name="connsiteX50" fmla="*/ 1054 w 9980"/>
                <a:gd name="connsiteY50" fmla="*/ 5000 h 10000"/>
                <a:gd name="connsiteX51" fmla="*/ 1073 w 9980"/>
                <a:gd name="connsiteY51" fmla="*/ 5513 h 10000"/>
                <a:gd name="connsiteX52" fmla="*/ 1092 w 9980"/>
                <a:gd name="connsiteY52" fmla="*/ 5641 h 10000"/>
                <a:gd name="connsiteX53" fmla="*/ 1111 w 9980"/>
                <a:gd name="connsiteY53" fmla="*/ 5577 h 10000"/>
                <a:gd name="connsiteX54" fmla="*/ 1125 w 9980"/>
                <a:gd name="connsiteY54" fmla="*/ 5346 h 10000"/>
                <a:gd name="connsiteX55" fmla="*/ 1144 w 9980"/>
                <a:gd name="connsiteY55" fmla="*/ 4936 h 10000"/>
                <a:gd name="connsiteX56" fmla="*/ 1173 w 9980"/>
                <a:gd name="connsiteY56" fmla="*/ 3756 h 10000"/>
                <a:gd name="connsiteX57" fmla="*/ 1193 w 9980"/>
                <a:gd name="connsiteY57" fmla="*/ 3372 h 10000"/>
                <a:gd name="connsiteX58" fmla="*/ 1219 w 9980"/>
                <a:gd name="connsiteY58" fmla="*/ 3346 h 10000"/>
                <a:gd name="connsiteX59" fmla="*/ 1239 w 9980"/>
                <a:gd name="connsiteY59" fmla="*/ 3372 h 10000"/>
                <a:gd name="connsiteX60" fmla="*/ 1257 w 9980"/>
                <a:gd name="connsiteY60" fmla="*/ 4333 h 10000"/>
                <a:gd name="connsiteX61" fmla="*/ 1276 w 9980"/>
                <a:gd name="connsiteY61" fmla="*/ 5346 h 10000"/>
                <a:gd name="connsiteX62" fmla="*/ 1294 w 9980"/>
                <a:gd name="connsiteY62" fmla="*/ 6308 h 10000"/>
                <a:gd name="connsiteX63" fmla="*/ 1325 w 9980"/>
                <a:gd name="connsiteY63" fmla="*/ 6885 h 10000"/>
                <a:gd name="connsiteX64" fmla="*/ 1343 w 9980"/>
                <a:gd name="connsiteY64" fmla="*/ 7077 h 10000"/>
                <a:gd name="connsiteX65" fmla="*/ 1362 w 9980"/>
                <a:gd name="connsiteY65" fmla="*/ 6564 h 10000"/>
                <a:gd name="connsiteX66" fmla="*/ 1382 w 9980"/>
                <a:gd name="connsiteY66" fmla="*/ 6244 h 10000"/>
                <a:gd name="connsiteX67" fmla="*/ 1400 w 9980"/>
                <a:gd name="connsiteY67" fmla="*/ 5897 h 10000"/>
                <a:gd name="connsiteX68" fmla="*/ 1427 w 9980"/>
                <a:gd name="connsiteY68" fmla="*/ 5192 h 10000"/>
                <a:gd name="connsiteX69" fmla="*/ 1446 w 9980"/>
                <a:gd name="connsiteY69" fmla="*/ 4359 h 10000"/>
                <a:gd name="connsiteX70" fmla="*/ 1466 w 9980"/>
                <a:gd name="connsiteY70" fmla="*/ 3628 h 10000"/>
                <a:gd name="connsiteX71" fmla="*/ 1493 w 9980"/>
                <a:gd name="connsiteY71" fmla="*/ 3064 h 10000"/>
                <a:gd name="connsiteX72" fmla="*/ 1511 w 9980"/>
                <a:gd name="connsiteY72" fmla="*/ 3500 h 10000"/>
                <a:gd name="connsiteX73" fmla="*/ 1530 w 9980"/>
                <a:gd name="connsiteY73" fmla="*/ 4423 h 10000"/>
                <a:gd name="connsiteX74" fmla="*/ 1548 w 9980"/>
                <a:gd name="connsiteY74" fmla="*/ 4910 h 10000"/>
                <a:gd name="connsiteX75" fmla="*/ 1569 w 9980"/>
                <a:gd name="connsiteY75" fmla="*/ 4333 h 10000"/>
                <a:gd name="connsiteX76" fmla="*/ 1598 w 9980"/>
                <a:gd name="connsiteY76" fmla="*/ 3154 h 10000"/>
                <a:gd name="connsiteX77" fmla="*/ 1618 w 9980"/>
                <a:gd name="connsiteY77" fmla="*/ 2513 h 10000"/>
                <a:gd name="connsiteX78" fmla="*/ 1636 w 9980"/>
                <a:gd name="connsiteY78" fmla="*/ 3564 h 10000"/>
                <a:gd name="connsiteX79" fmla="*/ 1662 w 9980"/>
                <a:gd name="connsiteY79" fmla="*/ 5385 h 10000"/>
                <a:gd name="connsiteX80" fmla="*/ 1680 w 9980"/>
                <a:gd name="connsiteY80" fmla="*/ 6308 h 10000"/>
                <a:gd name="connsiteX81" fmla="*/ 1698 w 9980"/>
                <a:gd name="connsiteY81" fmla="*/ 5731 h 10000"/>
                <a:gd name="connsiteX82" fmla="*/ 1717 w 9980"/>
                <a:gd name="connsiteY82" fmla="*/ 5346 h 10000"/>
                <a:gd name="connsiteX83" fmla="*/ 1736 w 9980"/>
                <a:gd name="connsiteY83" fmla="*/ 5513 h 10000"/>
                <a:gd name="connsiteX84" fmla="*/ 1755 w 9980"/>
                <a:gd name="connsiteY84" fmla="*/ 5667 h 10000"/>
                <a:gd name="connsiteX85" fmla="*/ 1782 w 9980"/>
                <a:gd name="connsiteY85" fmla="*/ 6308 h 10000"/>
                <a:gd name="connsiteX86" fmla="*/ 1800 w 9980"/>
                <a:gd name="connsiteY86" fmla="*/ 6462 h 10000"/>
                <a:gd name="connsiteX87" fmla="*/ 1819 w 9980"/>
                <a:gd name="connsiteY87" fmla="*/ 6051 h 10000"/>
                <a:gd name="connsiteX88" fmla="*/ 1837 w 9980"/>
                <a:gd name="connsiteY88" fmla="*/ 5513 h 10000"/>
                <a:gd name="connsiteX89" fmla="*/ 1868 w 9980"/>
                <a:gd name="connsiteY89" fmla="*/ 5385 h 10000"/>
                <a:gd name="connsiteX90" fmla="*/ 1888 w 9980"/>
                <a:gd name="connsiteY90" fmla="*/ 5449 h 10000"/>
                <a:gd name="connsiteX91" fmla="*/ 1908 w 9980"/>
                <a:gd name="connsiteY91" fmla="*/ 5513 h 10000"/>
                <a:gd name="connsiteX92" fmla="*/ 1934 w 9980"/>
                <a:gd name="connsiteY92" fmla="*/ 5192 h 10000"/>
                <a:gd name="connsiteX93" fmla="*/ 1953 w 9980"/>
                <a:gd name="connsiteY93" fmla="*/ 4397 h 10000"/>
                <a:gd name="connsiteX94" fmla="*/ 1971 w 9980"/>
                <a:gd name="connsiteY94" fmla="*/ 4295 h 10000"/>
                <a:gd name="connsiteX95" fmla="*/ 1989 w 9980"/>
                <a:gd name="connsiteY95" fmla="*/ 4526 h 10000"/>
                <a:gd name="connsiteX96" fmla="*/ 2009 w 9980"/>
                <a:gd name="connsiteY96" fmla="*/ 5385 h 10000"/>
                <a:gd name="connsiteX97" fmla="*/ 2029 w 9980"/>
                <a:gd name="connsiteY97" fmla="*/ 6590 h 10000"/>
                <a:gd name="connsiteX98" fmla="*/ 2048 w 9980"/>
                <a:gd name="connsiteY98" fmla="*/ 6949 h 10000"/>
                <a:gd name="connsiteX99" fmla="*/ 2074 w 9980"/>
                <a:gd name="connsiteY99" fmla="*/ 6141 h 10000"/>
                <a:gd name="connsiteX100" fmla="*/ 2104 w 9980"/>
                <a:gd name="connsiteY100" fmla="*/ 5346 h 10000"/>
                <a:gd name="connsiteX101" fmla="*/ 2122 w 9980"/>
                <a:gd name="connsiteY101" fmla="*/ 5154 h 10000"/>
                <a:gd name="connsiteX102" fmla="*/ 2142 w 9980"/>
                <a:gd name="connsiteY102" fmla="*/ 5641 h 10000"/>
                <a:gd name="connsiteX103" fmla="*/ 2160 w 9980"/>
                <a:gd name="connsiteY103" fmla="*/ 5795 h 10000"/>
                <a:gd name="connsiteX104" fmla="*/ 2179 w 9980"/>
                <a:gd name="connsiteY104" fmla="*/ 5731 h 10000"/>
                <a:gd name="connsiteX105" fmla="*/ 2198 w 9980"/>
                <a:gd name="connsiteY105" fmla="*/ 5346 h 10000"/>
                <a:gd name="connsiteX106" fmla="*/ 2223 w 9980"/>
                <a:gd name="connsiteY106" fmla="*/ 4910 h 10000"/>
                <a:gd name="connsiteX107" fmla="*/ 2243 w 9980"/>
                <a:gd name="connsiteY107" fmla="*/ 4615 h 10000"/>
                <a:gd name="connsiteX108" fmla="*/ 2262 w 9980"/>
                <a:gd name="connsiteY108" fmla="*/ 4462 h 10000"/>
                <a:gd name="connsiteX109" fmla="*/ 2289 w 9980"/>
                <a:gd name="connsiteY109" fmla="*/ 4423 h 10000"/>
                <a:gd name="connsiteX110" fmla="*/ 2308 w 9980"/>
                <a:gd name="connsiteY110" fmla="*/ 4397 h 10000"/>
                <a:gd name="connsiteX111" fmla="*/ 2326 w 9980"/>
                <a:gd name="connsiteY111" fmla="*/ 4179 h 10000"/>
                <a:gd name="connsiteX112" fmla="*/ 2345 w 9980"/>
                <a:gd name="connsiteY112" fmla="*/ 3731 h 10000"/>
                <a:gd name="connsiteX113" fmla="*/ 2363 w 9980"/>
                <a:gd name="connsiteY113" fmla="*/ 3000 h 10000"/>
                <a:gd name="connsiteX114" fmla="*/ 2395 w 9980"/>
                <a:gd name="connsiteY114" fmla="*/ 2513 h 10000"/>
                <a:gd name="connsiteX115" fmla="*/ 2413 w 9980"/>
                <a:gd name="connsiteY115" fmla="*/ 3026 h 10000"/>
                <a:gd name="connsiteX116" fmla="*/ 2432 w 9980"/>
                <a:gd name="connsiteY116" fmla="*/ 4590 h 10000"/>
                <a:gd name="connsiteX117" fmla="*/ 2450 w 9980"/>
                <a:gd name="connsiteY117" fmla="*/ 6397 h 10000"/>
                <a:gd name="connsiteX118" fmla="*/ 2469 w 9980"/>
                <a:gd name="connsiteY118" fmla="*/ 7192 h 10000"/>
                <a:gd name="connsiteX119" fmla="*/ 2496 w 9980"/>
                <a:gd name="connsiteY119" fmla="*/ 6910 h 10000"/>
                <a:gd name="connsiteX120" fmla="*/ 2514 w 9980"/>
                <a:gd name="connsiteY120" fmla="*/ 6179 h 10000"/>
                <a:gd name="connsiteX121" fmla="*/ 2534 w 9980"/>
                <a:gd name="connsiteY121" fmla="*/ 4936 h 10000"/>
                <a:gd name="connsiteX122" fmla="*/ 2562 w 9980"/>
                <a:gd name="connsiteY122" fmla="*/ 3603 h 10000"/>
                <a:gd name="connsiteX123" fmla="*/ 2578 w 9980"/>
                <a:gd name="connsiteY123" fmla="*/ 2872 h 10000"/>
                <a:gd name="connsiteX124" fmla="*/ 2597 w 9980"/>
                <a:gd name="connsiteY124" fmla="*/ 2231 h 10000"/>
                <a:gd name="connsiteX125" fmla="*/ 2617 w 9980"/>
                <a:gd name="connsiteY125" fmla="*/ 3064 h 10000"/>
                <a:gd name="connsiteX126" fmla="*/ 2636 w 9980"/>
                <a:gd name="connsiteY126" fmla="*/ 5577 h 10000"/>
                <a:gd name="connsiteX127" fmla="*/ 2667 w 9980"/>
                <a:gd name="connsiteY127" fmla="*/ 7359 h 10000"/>
                <a:gd name="connsiteX128" fmla="*/ 2686 w 9980"/>
                <a:gd name="connsiteY128" fmla="*/ 7128 h 10000"/>
                <a:gd name="connsiteX129" fmla="*/ 2711 w 9980"/>
                <a:gd name="connsiteY129" fmla="*/ 6372 h 10000"/>
                <a:gd name="connsiteX130" fmla="*/ 2731 w 9980"/>
                <a:gd name="connsiteY130" fmla="*/ 5538 h 10000"/>
                <a:gd name="connsiteX131" fmla="*/ 2749 w 9980"/>
                <a:gd name="connsiteY131" fmla="*/ 4654 h 10000"/>
                <a:gd name="connsiteX132" fmla="*/ 2768 w 9980"/>
                <a:gd name="connsiteY132" fmla="*/ 3987 h 10000"/>
                <a:gd name="connsiteX133" fmla="*/ 2787 w 9980"/>
                <a:gd name="connsiteY133" fmla="*/ 3410 h 10000"/>
                <a:gd name="connsiteX134" fmla="*/ 2805 w 9980"/>
                <a:gd name="connsiteY134" fmla="*/ 3885 h 10000"/>
                <a:gd name="connsiteX135" fmla="*/ 2824 w 9980"/>
                <a:gd name="connsiteY135" fmla="*/ 5987 h 10000"/>
                <a:gd name="connsiteX136" fmla="*/ 2854 w 9980"/>
                <a:gd name="connsiteY136" fmla="*/ 7679 h 10000"/>
                <a:gd name="connsiteX137" fmla="*/ 2870 w 9980"/>
                <a:gd name="connsiteY137" fmla="*/ 7641 h 10000"/>
                <a:gd name="connsiteX138" fmla="*/ 2888 w 9980"/>
                <a:gd name="connsiteY138" fmla="*/ 7103 h 10000"/>
                <a:gd name="connsiteX139" fmla="*/ 2908 w 9980"/>
                <a:gd name="connsiteY139" fmla="*/ 6500 h 10000"/>
                <a:gd name="connsiteX140" fmla="*/ 2939 w 9980"/>
                <a:gd name="connsiteY140" fmla="*/ 5962 h 10000"/>
                <a:gd name="connsiteX141" fmla="*/ 2957 w 9980"/>
                <a:gd name="connsiteY141" fmla="*/ 5321 h 10000"/>
                <a:gd name="connsiteX142" fmla="*/ 2976 w 9980"/>
                <a:gd name="connsiteY142" fmla="*/ 4744 h 10000"/>
                <a:gd name="connsiteX143" fmla="*/ 3001 w 9980"/>
                <a:gd name="connsiteY143" fmla="*/ 4051 h 10000"/>
                <a:gd name="connsiteX144" fmla="*/ 3021 w 9980"/>
                <a:gd name="connsiteY144" fmla="*/ 3372 h 10000"/>
                <a:gd name="connsiteX145" fmla="*/ 3040 w 9980"/>
                <a:gd name="connsiteY145" fmla="*/ 3667 h 10000"/>
                <a:gd name="connsiteX146" fmla="*/ 3059 w 9980"/>
                <a:gd name="connsiteY146" fmla="*/ 4295 h 10000"/>
                <a:gd name="connsiteX147" fmla="*/ 3077 w 9980"/>
                <a:gd name="connsiteY147" fmla="*/ 4808 h 10000"/>
                <a:gd name="connsiteX148" fmla="*/ 3095 w 9980"/>
                <a:gd name="connsiteY148" fmla="*/ 5667 h 10000"/>
                <a:gd name="connsiteX149" fmla="*/ 3125 w 9980"/>
                <a:gd name="connsiteY149" fmla="*/ 6205 h 10000"/>
                <a:gd name="connsiteX150" fmla="*/ 3144 w 9980"/>
                <a:gd name="connsiteY150" fmla="*/ 6141 h 10000"/>
                <a:gd name="connsiteX151" fmla="*/ 3159 w 9980"/>
                <a:gd name="connsiteY151" fmla="*/ 5705 h 10000"/>
                <a:gd name="connsiteX152" fmla="*/ 3191 w 9980"/>
                <a:gd name="connsiteY152" fmla="*/ 5154 h 10000"/>
                <a:gd name="connsiteX153" fmla="*/ 3211 w 9980"/>
                <a:gd name="connsiteY153" fmla="*/ 4526 h 10000"/>
                <a:gd name="connsiteX154" fmla="*/ 3229 w 9980"/>
                <a:gd name="connsiteY154" fmla="*/ 4590 h 10000"/>
                <a:gd name="connsiteX155" fmla="*/ 3248 w 9980"/>
                <a:gd name="connsiteY155" fmla="*/ 5321 h 10000"/>
                <a:gd name="connsiteX156" fmla="*/ 3274 w 9980"/>
                <a:gd name="connsiteY156" fmla="*/ 5962 h 10000"/>
                <a:gd name="connsiteX157" fmla="*/ 3294 w 9980"/>
                <a:gd name="connsiteY157" fmla="*/ 5859 h 10000"/>
                <a:gd name="connsiteX158" fmla="*/ 3313 w 9980"/>
                <a:gd name="connsiteY158" fmla="*/ 5064 h 10000"/>
                <a:gd name="connsiteX159" fmla="*/ 3331 w 9980"/>
                <a:gd name="connsiteY159" fmla="*/ 4359 h 10000"/>
                <a:gd name="connsiteX160" fmla="*/ 3361 w 9980"/>
                <a:gd name="connsiteY160" fmla="*/ 4013 h 10000"/>
                <a:gd name="connsiteX161" fmla="*/ 3379 w 9980"/>
                <a:gd name="connsiteY161" fmla="*/ 4333 h 10000"/>
                <a:gd name="connsiteX162" fmla="*/ 3399 w 9980"/>
                <a:gd name="connsiteY162" fmla="*/ 4936 h 10000"/>
                <a:gd name="connsiteX163" fmla="*/ 3417 w 9980"/>
                <a:gd name="connsiteY163" fmla="*/ 5603 h 10000"/>
                <a:gd name="connsiteX164" fmla="*/ 3437 w 9980"/>
                <a:gd name="connsiteY164" fmla="*/ 5705 h 10000"/>
                <a:gd name="connsiteX165" fmla="*/ 3463 w 9980"/>
                <a:gd name="connsiteY165" fmla="*/ 5449 h 10000"/>
                <a:gd name="connsiteX166" fmla="*/ 3481 w 9980"/>
                <a:gd name="connsiteY166" fmla="*/ 5103 h 10000"/>
                <a:gd name="connsiteX167" fmla="*/ 3500 w 9980"/>
                <a:gd name="connsiteY167" fmla="*/ 4359 h 10000"/>
                <a:gd name="connsiteX168" fmla="*/ 3518 w 9980"/>
                <a:gd name="connsiteY168" fmla="*/ 3731 h 10000"/>
                <a:gd name="connsiteX169" fmla="*/ 3537 w 9980"/>
                <a:gd name="connsiteY169" fmla="*/ 3923 h 10000"/>
                <a:gd name="connsiteX170" fmla="*/ 3565 w 9980"/>
                <a:gd name="connsiteY170" fmla="*/ 3500 h 10000"/>
                <a:gd name="connsiteX171" fmla="*/ 3584 w 9980"/>
                <a:gd name="connsiteY171" fmla="*/ 2615 h 10000"/>
                <a:gd name="connsiteX172" fmla="*/ 3613 w 9980"/>
                <a:gd name="connsiteY172" fmla="*/ 897 h 10000"/>
                <a:gd name="connsiteX173" fmla="*/ 3632 w 9980"/>
                <a:gd name="connsiteY173" fmla="*/ 1154 h 10000"/>
                <a:gd name="connsiteX174" fmla="*/ 3651 w 9980"/>
                <a:gd name="connsiteY174" fmla="*/ 3987 h 10000"/>
                <a:gd name="connsiteX175" fmla="*/ 3669 w 9980"/>
                <a:gd name="connsiteY175" fmla="*/ 7577 h 10000"/>
                <a:gd name="connsiteX176" fmla="*/ 3690 w 9980"/>
                <a:gd name="connsiteY176" fmla="*/ 9423 h 10000"/>
                <a:gd name="connsiteX177" fmla="*/ 3708 w 9980"/>
                <a:gd name="connsiteY177" fmla="*/ 9167 h 10000"/>
                <a:gd name="connsiteX178" fmla="*/ 3726 w 9980"/>
                <a:gd name="connsiteY178" fmla="*/ 7872 h 10000"/>
                <a:gd name="connsiteX179" fmla="*/ 3753 w 9980"/>
                <a:gd name="connsiteY179" fmla="*/ 6782 h 10000"/>
                <a:gd name="connsiteX180" fmla="*/ 3773 w 9980"/>
                <a:gd name="connsiteY180" fmla="*/ 5897 h 10000"/>
                <a:gd name="connsiteX181" fmla="*/ 3799 w 9980"/>
                <a:gd name="connsiteY181" fmla="*/ 5410 h 10000"/>
                <a:gd name="connsiteX182" fmla="*/ 3818 w 9980"/>
                <a:gd name="connsiteY182" fmla="*/ 5282 h 10000"/>
                <a:gd name="connsiteX183" fmla="*/ 3837 w 9980"/>
                <a:gd name="connsiteY183" fmla="*/ 5346 h 10000"/>
                <a:gd name="connsiteX184" fmla="*/ 3855 w 9980"/>
                <a:gd name="connsiteY184" fmla="*/ 5038 h 10000"/>
                <a:gd name="connsiteX185" fmla="*/ 3874 w 9980"/>
                <a:gd name="connsiteY185" fmla="*/ 4872 h 10000"/>
                <a:gd name="connsiteX186" fmla="*/ 3903 w 9980"/>
                <a:gd name="connsiteY186" fmla="*/ 4718 h 10000"/>
                <a:gd name="connsiteX187" fmla="*/ 3922 w 9980"/>
                <a:gd name="connsiteY187" fmla="*/ 4936 h 10000"/>
                <a:gd name="connsiteX188" fmla="*/ 3942 w 9980"/>
                <a:gd name="connsiteY188" fmla="*/ 5103 h 10000"/>
                <a:gd name="connsiteX189" fmla="*/ 3961 w 9980"/>
                <a:gd name="connsiteY189" fmla="*/ 5474 h 10000"/>
                <a:gd name="connsiteX190" fmla="*/ 3990 w 9980"/>
                <a:gd name="connsiteY190" fmla="*/ 5410 h 10000"/>
                <a:gd name="connsiteX191" fmla="*/ 4008 w 9980"/>
                <a:gd name="connsiteY191" fmla="*/ 5218 h 10000"/>
                <a:gd name="connsiteX192" fmla="*/ 4027 w 9980"/>
                <a:gd name="connsiteY192" fmla="*/ 5000 h 10000"/>
                <a:gd name="connsiteX193" fmla="*/ 4045 w 9980"/>
                <a:gd name="connsiteY193" fmla="*/ 4872 h 10000"/>
                <a:gd name="connsiteX194" fmla="*/ 4064 w 9980"/>
                <a:gd name="connsiteY194" fmla="*/ 4744 h 10000"/>
                <a:gd name="connsiteX195" fmla="*/ 4090 w 9980"/>
                <a:gd name="connsiteY195" fmla="*/ 4808 h 10000"/>
                <a:gd name="connsiteX196" fmla="*/ 4108 w 9980"/>
                <a:gd name="connsiteY196" fmla="*/ 4782 h 10000"/>
                <a:gd name="connsiteX197" fmla="*/ 4128 w 9980"/>
                <a:gd name="connsiteY197" fmla="*/ 4590 h 10000"/>
                <a:gd name="connsiteX198" fmla="*/ 4146 w 9980"/>
                <a:gd name="connsiteY198" fmla="*/ 4654 h 10000"/>
                <a:gd name="connsiteX199" fmla="*/ 4176 w 9980"/>
                <a:gd name="connsiteY199" fmla="*/ 4782 h 10000"/>
                <a:gd name="connsiteX200" fmla="*/ 4195 w 9980"/>
                <a:gd name="connsiteY200" fmla="*/ 4872 h 10000"/>
                <a:gd name="connsiteX201" fmla="*/ 4214 w 9980"/>
                <a:gd name="connsiteY201" fmla="*/ 4179 h 10000"/>
                <a:gd name="connsiteX202" fmla="*/ 4239 w 9980"/>
                <a:gd name="connsiteY202" fmla="*/ 2423 h 10000"/>
                <a:gd name="connsiteX203" fmla="*/ 4258 w 9980"/>
                <a:gd name="connsiteY203" fmla="*/ 923 h 10000"/>
                <a:gd name="connsiteX204" fmla="*/ 4276 w 9980"/>
                <a:gd name="connsiteY204" fmla="*/ 0 h 10000"/>
                <a:gd name="connsiteX205" fmla="*/ 4295 w 9980"/>
                <a:gd name="connsiteY205" fmla="*/ 1051 h 10000"/>
                <a:gd name="connsiteX206" fmla="*/ 4315 w 9980"/>
                <a:gd name="connsiteY206" fmla="*/ 4487 h 10000"/>
                <a:gd name="connsiteX207" fmla="*/ 4334 w 9980"/>
                <a:gd name="connsiteY207" fmla="*/ 7705 h 10000"/>
                <a:gd name="connsiteX208" fmla="*/ 4363 w 9980"/>
                <a:gd name="connsiteY208" fmla="*/ 9397 h 10000"/>
                <a:gd name="connsiteX209" fmla="*/ 4381 w 9980"/>
                <a:gd name="connsiteY209" fmla="*/ 9397 h 10000"/>
                <a:gd name="connsiteX210" fmla="*/ 4400 w 9980"/>
                <a:gd name="connsiteY210" fmla="*/ 8436 h 10000"/>
                <a:gd name="connsiteX211" fmla="*/ 4430 w 9980"/>
                <a:gd name="connsiteY211" fmla="*/ 7679 h 10000"/>
                <a:gd name="connsiteX212" fmla="*/ 4448 w 9980"/>
                <a:gd name="connsiteY212" fmla="*/ 7231 h 10000"/>
                <a:gd name="connsiteX213" fmla="*/ 4468 w 9980"/>
                <a:gd name="connsiteY213" fmla="*/ 6436 h 10000"/>
                <a:gd name="connsiteX214" fmla="*/ 4488 w 9980"/>
                <a:gd name="connsiteY214" fmla="*/ 5538 h 10000"/>
                <a:gd name="connsiteX215" fmla="*/ 4507 w 9980"/>
                <a:gd name="connsiteY215" fmla="*/ 4872 h 10000"/>
                <a:gd name="connsiteX216" fmla="*/ 4532 w 9980"/>
                <a:gd name="connsiteY216" fmla="*/ 4423 h 10000"/>
                <a:gd name="connsiteX217" fmla="*/ 4551 w 9980"/>
                <a:gd name="connsiteY217" fmla="*/ 4462 h 10000"/>
                <a:gd name="connsiteX218" fmla="*/ 4569 w 9980"/>
                <a:gd name="connsiteY218" fmla="*/ 3885 h 10000"/>
                <a:gd name="connsiteX219" fmla="*/ 4588 w 9980"/>
                <a:gd name="connsiteY219" fmla="*/ 2744 h 10000"/>
                <a:gd name="connsiteX220" fmla="*/ 4607 w 9980"/>
                <a:gd name="connsiteY220" fmla="*/ 1949 h 10000"/>
                <a:gd name="connsiteX221" fmla="*/ 4632 w 9980"/>
                <a:gd name="connsiteY221" fmla="*/ 2897 h 10000"/>
                <a:gd name="connsiteX222" fmla="*/ 4651 w 9980"/>
                <a:gd name="connsiteY222" fmla="*/ 5833 h 10000"/>
                <a:gd name="connsiteX223" fmla="*/ 4682 w 9980"/>
                <a:gd name="connsiteY223" fmla="*/ 8000 h 10000"/>
                <a:gd name="connsiteX224" fmla="*/ 4701 w 9980"/>
                <a:gd name="connsiteY224" fmla="*/ 8090 h 10000"/>
                <a:gd name="connsiteX225" fmla="*/ 4720 w 9980"/>
                <a:gd name="connsiteY225" fmla="*/ 7103 h 10000"/>
                <a:gd name="connsiteX226" fmla="*/ 4738 w 9980"/>
                <a:gd name="connsiteY226" fmla="*/ 6205 h 10000"/>
                <a:gd name="connsiteX227" fmla="*/ 4757 w 9980"/>
                <a:gd name="connsiteY227" fmla="*/ 5641 h 10000"/>
                <a:gd name="connsiteX228" fmla="*/ 4775 w 9980"/>
                <a:gd name="connsiteY228" fmla="*/ 5321 h 10000"/>
                <a:gd name="connsiteX229" fmla="*/ 4803 w 9980"/>
                <a:gd name="connsiteY229" fmla="*/ 5154 h 10000"/>
                <a:gd name="connsiteX230" fmla="*/ 4821 w 9980"/>
                <a:gd name="connsiteY230" fmla="*/ 4872 h 10000"/>
                <a:gd name="connsiteX231" fmla="*/ 4842 w 9980"/>
                <a:gd name="connsiteY231" fmla="*/ 4526 h 10000"/>
                <a:gd name="connsiteX232" fmla="*/ 4871 w 9980"/>
                <a:gd name="connsiteY232" fmla="*/ 4333 h 10000"/>
                <a:gd name="connsiteX233" fmla="*/ 4890 w 9980"/>
                <a:gd name="connsiteY233" fmla="*/ 4115 h 10000"/>
                <a:gd name="connsiteX234" fmla="*/ 4904 w 9980"/>
                <a:gd name="connsiteY234" fmla="*/ 3859 h 10000"/>
                <a:gd name="connsiteX235" fmla="*/ 4924 w 9980"/>
                <a:gd name="connsiteY235" fmla="*/ 3692 h 10000"/>
                <a:gd name="connsiteX236" fmla="*/ 4943 w 9980"/>
                <a:gd name="connsiteY236" fmla="*/ 3603 h 10000"/>
                <a:gd name="connsiteX237" fmla="*/ 4973 w 9980"/>
                <a:gd name="connsiteY237" fmla="*/ 3821 h 10000"/>
                <a:gd name="connsiteX238" fmla="*/ 4992 w 9980"/>
                <a:gd name="connsiteY238" fmla="*/ 4590 h 10000"/>
                <a:gd name="connsiteX239" fmla="*/ 5011 w 9980"/>
                <a:gd name="connsiteY239" fmla="*/ 5103 h 10000"/>
                <a:gd name="connsiteX240" fmla="*/ 5032 w 9980"/>
                <a:gd name="connsiteY240" fmla="*/ 5346 h 10000"/>
                <a:gd name="connsiteX241" fmla="*/ 5057 w 9980"/>
                <a:gd name="connsiteY241" fmla="*/ 5474 h 10000"/>
                <a:gd name="connsiteX242" fmla="*/ 5075 w 9980"/>
                <a:gd name="connsiteY242" fmla="*/ 5538 h 10000"/>
                <a:gd name="connsiteX243" fmla="*/ 5095 w 9980"/>
                <a:gd name="connsiteY243" fmla="*/ 5513 h 10000"/>
                <a:gd name="connsiteX244" fmla="*/ 5114 w 9980"/>
                <a:gd name="connsiteY244" fmla="*/ 5218 h 10000"/>
                <a:gd name="connsiteX245" fmla="*/ 5143 w 9980"/>
                <a:gd name="connsiteY245" fmla="*/ 4744 h 10000"/>
                <a:gd name="connsiteX246" fmla="*/ 5161 w 9980"/>
                <a:gd name="connsiteY246" fmla="*/ 4397 h 10000"/>
                <a:gd name="connsiteX247" fmla="*/ 5180 w 9980"/>
                <a:gd name="connsiteY247" fmla="*/ 3821 h 10000"/>
                <a:gd name="connsiteX248" fmla="*/ 5195 w 9980"/>
                <a:gd name="connsiteY248" fmla="*/ 3372 h 10000"/>
                <a:gd name="connsiteX249" fmla="*/ 5214 w 9980"/>
                <a:gd name="connsiteY249" fmla="*/ 3372 h 10000"/>
                <a:gd name="connsiteX250" fmla="*/ 5235 w 9980"/>
                <a:gd name="connsiteY250" fmla="*/ 3795 h 10000"/>
                <a:gd name="connsiteX251" fmla="*/ 5264 w 9980"/>
                <a:gd name="connsiteY251" fmla="*/ 5192 h 10000"/>
                <a:gd name="connsiteX252" fmla="*/ 5290 w 9980"/>
                <a:gd name="connsiteY252" fmla="*/ 6436 h 10000"/>
                <a:gd name="connsiteX253" fmla="*/ 5308 w 9980"/>
                <a:gd name="connsiteY253" fmla="*/ 7321 h 10000"/>
                <a:gd name="connsiteX254" fmla="*/ 5327 w 9980"/>
                <a:gd name="connsiteY254" fmla="*/ 7359 h 10000"/>
                <a:gd name="connsiteX255" fmla="*/ 5346 w 9980"/>
                <a:gd name="connsiteY255" fmla="*/ 6846 h 10000"/>
                <a:gd name="connsiteX256" fmla="*/ 5366 w 9980"/>
                <a:gd name="connsiteY256" fmla="*/ 6179 h 10000"/>
                <a:gd name="connsiteX257" fmla="*/ 5384 w 9980"/>
                <a:gd name="connsiteY257" fmla="*/ 5897 h 10000"/>
                <a:gd name="connsiteX258" fmla="*/ 5403 w 9980"/>
                <a:gd name="connsiteY258" fmla="*/ 5538 h 10000"/>
                <a:gd name="connsiteX259" fmla="*/ 5433 w 9980"/>
                <a:gd name="connsiteY259" fmla="*/ 4590 h 10000"/>
                <a:gd name="connsiteX260" fmla="*/ 5451 w 9980"/>
                <a:gd name="connsiteY260" fmla="*/ 3064 h 10000"/>
                <a:gd name="connsiteX261" fmla="*/ 5470 w 9980"/>
                <a:gd name="connsiteY261" fmla="*/ 2615 h 10000"/>
                <a:gd name="connsiteX262" fmla="*/ 5498 w 9980"/>
                <a:gd name="connsiteY262" fmla="*/ 3474 h 10000"/>
                <a:gd name="connsiteX263" fmla="*/ 5518 w 9980"/>
                <a:gd name="connsiteY263" fmla="*/ 4359 h 10000"/>
                <a:gd name="connsiteX264" fmla="*/ 5536 w 9980"/>
                <a:gd name="connsiteY264" fmla="*/ 5321 h 10000"/>
                <a:gd name="connsiteX265" fmla="*/ 5555 w 9980"/>
                <a:gd name="connsiteY265" fmla="*/ 7013 h 10000"/>
                <a:gd name="connsiteX266" fmla="*/ 5582 w 9980"/>
                <a:gd name="connsiteY266" fmla="*/ 8179 h 10000"/>
                <a:gd name="connsiteX267" fmla="*/ 5600 w 9980"/>
                <a:gd name="connsiteY267" fmla="*/ 8115 h 10000"/>
                <a:gd name="connsiteX268" fmla="*/ 5620 w 9980"/>
                <a:gd name="connsiteY268" fmla="*/ 7256 h 10000"/>
                <a:gd name="connsiteX269" fmla="*/ 5638 w 9980"/>
                <a:gd name="connsiteY269" fmla="*/ 6269 h 10000"/>
                <a:gd name="connsiteX270" fmla="*/ 5658 w 9980"/>
                <a:gd name="connsiteY270" fmla="*/ 5410 h 10000"/>
                <a:gd name="connsiteX271" fmla="*/ 5676 w 9980"/>
                <a:gd name="connsiteY271" fmla="*/ 4974 h 10000"/>
                <a:gd name="connsiteX272" fmla="*/ 5707 w 9980"/>
                <a:gd name="connsiteY272" fmla="*/ 4551 h 10000"/>
                <a:gd name="connsiteX273" fmla="*/ 5725 w 9980"/>
                <a:gd name="connsiteY273" fmla="*/ 4231 h 10000"/>
                <a:gd name="connsiteX274" fmla="*/ 5744 w 9980"/>
                <a:gd name="connsiteY274" fmla="*/ 3885 h 10000"/>
                <a:gd name="connsiteX275" fmla="*/ 5771 w 9980"/>
                <a:gd name="connsiteY275" fmla="*/ 3667 h 10000"/>
                <a:gd name="connsiteX276" fmla="*/ 5789 w 9980"/>
                <a:gd name="connsiteY276" fmla="*/ 3218 h 10000"/>
                <a:gd name="connsiteX277" fmla="*/ 5808 w 9980"/>
                <a:gd name="connsiteY277" fmla="*/ 3192 h 10000"/>
                <a:gd name="connsiteX278" fmla="*/ 5826 w 9980"/>
                <a:gd name="connsiteY278" fmla="*/ 3731 h 10000"/>
                <a:gd name="connsiteX279" fmla="*/ 5853 w 9980"/>
                <a:gd name="connsiteY279" fmla="*/ 4615 h 10000"/>
                <a:gd name="connsiteX280" fmla="*/ 5872 w 9980"/>
                <a:gd name="connsiteY280" fmla="*/ 5321 h 10000"/>
                <a:gd name="connsiteX281" fmla="*/ 5890 w 9980"/>
                <a:gd name="connsiteY281" fmla="*/ 5731 h 10000"/>
                <a:gd name="connsiteX282" fmla="*/ 5920 w 9980"/>
                <a:gd name="connsiteY282" fmla="*/ 6090 h 10000"/>
                <a:gd name="connsiteX283" fmla="*/ 5939 w 9980"/>
                <a:gd name="connsiteY283" fmla="*/ 6026 h 10000"/>
                <a:gd name="connsiteX284" fmla="*/ 5958 w 9980"/>
                <a:gd name="connsiteY284" fmla="*/ 5321 h 10000"/>
                <a:gd name="connsiteX285" fmla="*/ 5976 w 9980"/>
                <a:gd name="connsiteY285" fmla="*/ 4397 h 10000"/>
                <a:gd name="connsiteX286" fmla="*/ 5995 w 9980"/>
                <a:gd name="connsiteY286" fmla="*/ 4077 h 10000"/>
                <a:gd name="connsiteX287" fmla="*/ 6014 w 9980"/>
                <a:gd name="connsiteY287" fmla="*/ 4051 h 10000"/>
                <a:gd name="connsiteX288" fmla="*/ 6041 w 9980"/>
                <a:gd name="connsiteY288" fmla="*/ 4974 h 10000"/>
                <a:gd name="connsiteX289" fmla="*/ 6060 w 9980"/>
                <a:gd name="connsiteY289" fmla="*/ 5897 h 10000"/>
                <a:gd name="connsiteX290" fmla="*/ 6081 w 9980"/>
                <a:gd name="connsiteY290" fmla="*/ 5795 h 10000"/>
                <a:gd name="connsiteX291" fmla="*/ 6100 w 9980"/>
                <a:gd name="connsiteY291" fmla="*/ 5321 h 10000"/>
                <a:gd name="connsiteX292" fmla="*/ 6126 w 9980"/>
                <a:gd name="connsiteY292" fmla="*/ 5064 h 10000"/>
                <a:gd name="connsiteX293" fmla="*/ 6146 w 9980"/>
                <a:gd name="connsiteY293" fmla="*/ 5321 h 10000"/>
                <a:gd name="connsiteX294" fmla="*/ 6164 w 9980"/>
                <a:gd name="connsiteY294" fmla="*/ 5154 h 10000"/>
                <a:gd name="connsiteX295" fmla="*/ 6182 w 9980"/>
                <a:gd name="connsiteY295" fmla="*/ 4936 h 10000"/>
                <a:gd name="connsiteX296" fmla="*/ 6212 w 9980"/>
                <a:gd name="connsiteY296" fmla="*/ 4462 h 10000"/>
                <a:gd name="connsiteX297" fmla="*/ 6351 w 9980"/>
                <a:gd name="connsiteY297" fmla="*/ 4846 h 10000"/>
                <a:gd name="connsiteX298" fmla="*/ 6377 w 9980"/>
                <a:gd name="connsiteY298" fmla="*/ 4487 h 10000"/>
                <a:gd name="connsiteX299" fmla="*/ 6483 w 9980"/>
                <a:gd name="connsiteY299" fmla="*/ 4013 h 10000"/>
                <a:gd name="connsiteX300" fmla="*/ 6502 w 9980"/>
                <a:gd name="connsiteY300" fmla="*/ 3064 h 10000"/>
                <a:gd name="connsiteX301" fmla="*/ 6565 w 9980"/>
                <a:gd name="connsiteY301" fmla="*/ 5923 h 10000"/>
                <a:gd name="connsiteX302" fmla="*/ 6584 w 9980"/>
                <a:gd name="connsiteY302" fmla="*/ 7321 h 10000"/>
                <a:gd name="connsiteX303" fmla="*/ 6604 w 9980"/>
                <a:gd name="connsiteY303" fmla="*/ 7641 h 10000"/>
                <a:gd name="connsiteX304" fmla="*/ 6623 w 9980"/>
                <a:gd name="connsiteY304" fmla="*/ 7359 h 10000"/>
                <a:gd name="connsiteX305" fmla="*/ 6641 w 9980"/>
                <a:gd name="connsiteY305" fmla="*/ 5833 h 10000"/>
                <a:gd name="connsiteX306" fmla="*/ 6756 w 9980"/>
                <a:gd name="connsiteY306" fmla="*/ 6436 h 10000"/>
                <a:gd name="connsiteX307" fmla="*/ 6776 w 9980"/>
                <a:gd name="connsiteY307" fmla="*/ 8628 h 10000"/>
                <a:gd name="connsiteX308" fmla="*/ 6794 w 9980"/>
                <a:gd name="connsiteY308" fmla="*/ 9077 h 10000"/>
                <a:gd name="connsiteX309" fmla="*/ 6820 w 9980"/>
                <a:gd name="connsiteY309" fmla="*/ 8603 h 10000"/>
                <a:gd name="connsiteX310" fmla="*/ 6838 w 9980"/>
                <a:gd name="connsiteY310" fmla="*/ 7679 h 10000"/>
                <a:gd name="connsiteX311" fmla="*/ 6858 w 9980"/>
                <a:gd name="connsiteY311" fmla="*/ 6846 h 10000"/>
                <a:gd name="connsiteX312" fmla="*/ 6876 w 9980"/>
                <a:gd name="connsiteY312" fmla="*/ 6090 h 10000"/>
                <a:gd name="connsiteX313" fmla="*/ 6895 w 9980"/>
                <a:gd name="connsiteY313" fmla="*/ 5128 h 10000"/>
                <a:gd name="connsiteX314" fmla="*/ 6915 w 9980"/>
                <a:gd name="connsiteY314" fmla="*/ 4013 h 10000"/>
                <a:gd name="connsiteX315" fmla="*/ 7280 w 9980"/>
                <a:gd name="connsiteY315" fmla="*/ 5513 h 10000"/>
                <a:gd name="connsiteX316" fmla="*/ 7300 w 9980"/>
                <a:gd name="connsiteY316" fmla="*/ 6051 h 10000"/>
                <a:gd name="connsiteX317" fmla="*/ 7319 w 9980"/>
                <a:gd name="connsiteY317" fmla="*/ 5897 h 10000"/>
                <a:gd name="connsiteX318" fmla="*/ 7338 w 9980"/>
                <a:gd name="connsiteY318" fmla="*/ 5577 h 10000"/>
                <a:gd name="connsiteX319" fmla="*/ 7356 w 9980"/>
                <a:gd name="connsiteY319" fmla="*/ 5321 h 10000"/>
                <a:gd name="connsiteX320" fmla="*/ 7382 w 9980"/>
                <a:gd name="connsiteY320" fmla="*/ 4936 h 10000"/>
                <a:gd name="connsiteX321" fmla="*/ 7402 w 9980"/>
                <a:gd name="connsiteY321" fmla="*/ 4654 h 10000"/>
                <a:gd name="connsiteX322" fmla="*/ 7422 w 9980"/>
                <a:gd name="connsiteY322" fmla="*/ 4526 h 10000"/>
                <a:gd name="connsiteX323" fmla="*/ 7452 w 9980"/>
                <a:gd name="connsiteY323" fmla="*/ 4487 h 10000"/>
                <a:gd name="connsiteX324" fmla="*/ 7470 w 9980"/>
                <a:gd name="connsiteY324" fmla="*/ 4590 h 10000"/>
                <a:gd name="connsiteX325" fmla="*/ 7489 w 9980"/>
                <a:gd name="connsiteY325" fmla="*/ 5218 h 10000"/>
                <a:gd name="connsiteX326" fmla="*/ 7503 w 9980"/>
                <a:gd name="connsiteY326" fmla="*/ 5218 h 10000"/>
                <a:gd name="connsiteX327" fmla="*/ 7521 w 9980"/>
                <a:gd name="connsiteY327" fmla="*/ 4654 h 10000"/>
                <a:gd name="connsiteX328" fmla="*/ 7552 w 9980"/>
                <a:gd name="connsiteY328" fmla="*/ 4423 h 10000"/>
                <a:gd name="connsiteX329" fmla="*/ 7570 w 9980"/>
                <a:gd name="connsiteY329" fmla="*/ 4654 h 10000"/>
                <a:gd name="connsiteX330" fmla="*/ 7590 w 9980"/>
                <a:gd name="connsiteY330" fmla="*/ 5154 h 10000"/>
                <a:gd name="connsiteX331" fmla="*/ 7615 w 9980"/>
                <a:gd name="connsiteY331" fmla="*/ 5731 h 10000"/>
                <a:gd name="connsiteX332" fmla="*/ 7634 w 9980"/>
                <a:gd name="connsiteY332" fmla="*/ 6051 h 10000"/>
                <a:gd name="connsiteX333" fmla="*/ 7652 w 9980"/>
                <a:gd name="connsiteY333" fmla="*/ 5962 h 10000"/>
                <a:gd name="connsiteX334" fmla="*/ 7671 w 9980"/>
                <a:gd name="connsiteY334" fmla="*/ 5897 h 10000"/>
                <a:gd name="connsiteX335" fmla="*/ 7691 w 9980"/>
                <a:gd name="connsiteY335" fmla="*/ 5321 h 10000"/>
                <a:gd name="connsiteX336" fmla="*/ 7710 w 9980"/>
                <a:gd name="connsiteY336" fmla="*/ 4679 h 10000"/>
                <a:gd name="connsiteX337" fmla="*/ 7740 w 9980"/>
                <a:gd name="connsiteY337" fmla="*/ 4115 h 10000"/>
                <a:gd name="connsiteX338" fmla="*/ 7758 w 9980"/>
                <a:gd name="connsiteY338" fmla="*/ 3474 h 10000"/>
                <a:gd name="connsiteX339" fmla="*/ 7779 w 9980"/>
                <a:gd name="connsiteY339" fmla="*/ 3410 h 10000"/>
                <a:gd name="connsiteX340" fmla="*/ 7794 w 9980"/>
                <a:gd name="connsiteY340" fmla="*/ 4808 h 10000"/>
                <a:gd name="connsiteX341" fmla="*/ 7827 w 9980"/>
                <a:gd name="connsiteY341" fmla="*/ 6090 h 10000"/>
                <a:gd name="connsiteX342" fmla="*/ 7845 w 9980"/>
                <a:gd name="connsiteY342" fmla="*/ 5833 h 10000"/>
                <a:gd name="connsiteX343" fmla="*/ 7863 w 9980"/>
                <a:gd name="connsiteY343" fmla="*/ 4359 h 10000"/>
                <a:gd name="connsiteX344" fmla="*/ 7889 w 9980"/>
                <a:gd name="connsiteY344" fmla="*/ 2705 h 10000"/>
                <a:gd name="connsiteX345" fmla="*/ 7907 w 9980"/>
                <a:gd name="connsiteY345" fmla="*/ 1974 h 10000"/>
                <a:gd name="connsiteX346" fmla="*/ 7926 w 9980"/>
                <a:gd name="connsiteY346" fmla="*/ 4013 h 10000"/>
                <a:gd name="connsiteX347" fmla="*/ 7945 w 9980"/>
                <a:gd name="connsiteY347" fmla="*/ 6372 h 10000"/>
                <a:gd name="connsiteX348" fmla="*/ 7965 w 9980"/>
                <a:gd name="connsiteY348" fmla="*/ 7808 h 10000"/>
                <a:gd name="connsiteX349" fmla="*/ 7983 w 9980"/>
                <a:gd name="connsiteY349" fmla="*/ 7577 h 10000"/>
                <a:gd name="connsiteX350" fmla="*/ 8013 w 9980"/>
                <a:gd name="connsiteY350" fmla="*/ 7295 h 10000"/>
                <a:gd name="connsiteX351" fmla="*/ 8031 w 9980"/>
                <a:gd name="connsiteY351" fmla="*/ 7321 h 10000"/>
                <a:gd name="connsiteX352" fmla="*/ 8049 w 9980"/>
                <a:gd name="connsiteY352" fmla="*/ 7551 h 10000"/>
                <a:gd name="connsiteX353" fmla="*/ 8076 w 9980"/>
                <a:gd name="connsiteY353" fmla="*/ 7679 h 10000"/>
                <a:gd name="connsiteX354" fmla="*/ 8094 w 9980"/>
                <a:gd name="connsiteY354" fmla="*/ 7231 h 10000"/>
                <a:gd name="connsiteX355" fmla="*/ 8115 w 9980"/>
                <a:gd name="connsiteY355" fmla="*/ 6526 h 10000"/>
                <a:gd name="connsiteX356" fmla="*/ 8134 w 9980"/>
                <a:gd name="connsiteY356" fmla="*/ 5859 h 10000"/>
                <a:gd name="connsiteX357" fmla="*/ 8161 w 9980"/>
                <a:gd name="connsiteY357" fmla="*/ 5154 h 10000"/>
                <a:gd name="connsiteX358" fmla="*/ 8179 w 9980"/>
                <a:gd name="connsiteY358" fmla="*/ 4615 h 10000"/>
                <a:gd name="connsiteX359" fmla="*/ 8199 w 9980"/>
                <a:gd name="connsiteY359" fmla="*/ 3949 h 10000"/>
                <a:gd name="connsiteX360" fmla="*/ 8218 w 9980"/>
                <a:gd name="connsiteY360" fmla="*/ 3474 h 10000"/>
                <a:gd name="connsiteX361" fmla="*/ 8236 w 9980"/>
                <a:gd name="connsiteY361" fmla="*/ 2936 h 10000"/>
                <a:gd name="connsiteX362" fmla="*/ 8266 w 9980"/>
                <a:gd name="connsiteY362" fmla="*/ 2808 h 10000"/>
                <a:gd name="connsiteX363" fmla="*/ 8284 w 9980"/>
                <a:gd name="connsiteY363" fmla="*/ 3474 h 10000"/>
                <a:gd name="connsiteX364" fmla="*/ 8303 w 9980"/>
                <a:gd name="connsiteY364" fmla="*/ 4462 h 10000"/>
                <a:gd name="connsiteX365" fmla="*/ 8323 w 9980"/>
                <a:gd name="connsiteY365" fmla="*/ 4590 h 10000"/>
                <a:gd name="connsiteX366" fmla="*/ 8349 w 9980"/>
                <a:gd name="connsiteY366" fmla="*/ 4333 h 10000"/>
                <a:gd name="connsiteX367" fmla="*/ 8367 w 9980"/>
                <a:gd name="connsiteY367" fmla="*/ 4295 h 10000"/>
                <a:gd name="connsiteX368" fmla="*/ 8386 w 9980"/>
                <a:gd name="connsiteY368" fmla="*/ 4205 h 10000"/>
                <a:gd name="connsiteX369" fmla="*/ 8406 w 9980"/>
                <a:gd name="connsiteY369" fmla="*/ 3949 h 10000"/>
                <a:gd name="connsiteX370" fmla="*/ 8424 w 9980"/>
                <a:gd name="connsiteY370" fmla="*/ 4654 h 10000"/>
                <a:gd name="connsiteX371" fmla="*/ 8453 w 9980"/>
                <a:gd name="connsiteY371" fmla="*/ 5282 h 10000"/>
                <a:gd name="connsiteX372" fmla="*/ 8471 w 9980"/>
                <a:gd name="connsiteY372" fmla="*/ 6051 h 10000"/>
                <a:gd name="connsiteX373" fmla="*/ 8501 w 9980"/>
                <a:gd name="connsiteY373" fmla="*/ 6718 h 10000"/>
                <a:gd name="connsiteX374" fmla="*/ 8520 w 9980"/>
                <a:gd name="connsiteY374" fmla="*/ 6821 h 10000"/>
                <a:gd name="connsiteX375" fmla="*/ 8538 w 9980"/>
                <a:gd name="connsiteY375" fmla="*/ 6462 h 10000"/>
                <a:gd name="connsiteX376" fmla="*/ 8557 w 9980"/>
                <a:gd name="connsiteY376" fmla="*/ 5321 h 10000"/>
                <a:gd name="connsiteX377" fmla="*/ 8576 w 9980"/>
                <a:gd name="connsiteY377" fmla="*/ 2769 h 10000"/>
                <a:gd name="connsiteX378" fmla="*/ 8596 w 9980"/>
                <a:gd name="connsiteY378" fmla="*/ 1244 h 10000"/>
                <a:gd name="connsiteX379" fmla="*/ 8614 w 9980"/>
                <a:gd name="connsiteY379" fmla="*/ 962 h 10000"/>
                <a:gd name="connsiteX380" fmla="*/ 8640 w 9980"/>
                <a:gd name="connsiteY380" fmla="*/ 3603 h 10000"/>
                <a:gd name="connsiteX381" fmla="*/ 8658 w 9980"/>
                <a:gd name="connsiteY381" fmla="*/ 6846 h 10000"/>
                <a:gd name="connsiteX382" fmla="*/ 8685 w 9980"/>
                <a:gd name="connsiteY382" fmla="*/ 8282 h 10000"/>
                <a:gd name="connsiteX383" fmla="*/ 8703 w 9980"/>
                <a:gd name="connsiteY383" fmla="*/ 8218 h 10000"/>
                <a:gd name="connsiteX384" fmla="*/ 8723 w 9980"/>
                <a:gd name="connsiteY384" fmla="*/ 7679 h 10000"/>
                <a:gd name="connsiteX385" fmla="*/ 8742 w 9980"/>
                <a:gd name="connsiteY385" fmla="*/ 7038 h 10000"/>
                <a:gd name="connsiteX386" fmla="*/ 8760 w 9980"/>
                <a:gd name="connsiteY386" fmla="*/ 6436 h 10000"/>
                <a:gd name="connsiteX387" fmla="*/ 8790 w 9980"/>
                <a:gd name="connsiteY387" fmla="*/ 6115 h 10000"/>
                <a:gd name="connsiteX388" fmla="*/ 8809 w 9980"/>
                <a:gd name="connsiteY388" fmla="*/ 5833 h 10000"/>
                <a:gd name="connsiteX389" fmla="*/ 8827 w 9980"/>
                <a:gd name="connsiteY389" fmla="*/ 5449 h 10000"/>
                <a:gd name="connsiteX390" fmla="*/ 8847 w 9980"/>
                <a:gd name="connsiteY390" fmla="*/ 4872 h 10000"/>
                <a:gd name="connsiteX391" fmla="*/ 8866 w 9980"/>
                <a:gd name="connsiteY391" fmla="*/ 4333 h 10000"/>
                <a:gd name="connsiteX392" fmla="*/ 8893 w 9980"/>
                <a:gd name="connsiteY392" fmla="*/ 3795 h 10000"/>
                <a:gd name="connsiteX393" fmla="*/ 8911 w 9980"/>
                <a:gd name="connsiteY393" fmla="*/ 3538 h 10000"/>
                <a:gd name="connsiteX394" fmla="*/ 8930 w 9980"/>
                <a:gd name="connsiteY394" fmla="*/ 3244 h 10000"/>
                <a:gd name="connsiteX395" fmla="*/ 8955 w 9980"/>
                <a:gd name="connsiteY395" fmla="*/ 3372 h 10000"/>
                <a:gd name="connsiteX396" fmla="*/ 8977 w 9980"/>
                <a:gd name="connsiteY396" fmla="*/ 3244 h 10000"/>
                <a:gd name="connsiteX397" fmla="*/ 8996 w 9980"/>
                <a:gd name="connsiteY397" fmla="*/ 2513 h 10000"/>
                <a:gd name="connsiteX398" fmla="*/ 9014 w 9980"/>
                <a:gd name="connsiteY398" fmla="*/ 2897 h 10000"/>
                <a:gd name="connsiteX399" fmla="*/ 9033 w 9980"/>
                <a:gd name="connsiteY399" fmla="*/ 5128 h 10000"/>
                <a:gd name="connsiteX400" fmla="*/ 9063 w 9980"/>
                <a:gd name="connsiteY400" fmla="*/ 6846 h 10000"/>
                <a:gd name="connsiteX401" fmla="*/ 9082 w 9980"/>
                <a:gd name="connsiteY401" fmla="*/ 7038 h 10000"/>
                <a:gd name="connsiteX402" fmla="*/ 9101 w 9980"/>
                <a:gd name="connsiteY402" fmla="*/ 6821 h 10000"/>
                <a:gd name="connsiteX403" fmla="*/ 9127 w 9980"/>
                <a:gd name="connsiteY403" fmla="*/ 6051 h 10000"/>
                <a:gd name="connsiteX404" fmla="*/ 9146 w 9980"/>
                <a:gd name="connsiteY404" fmla="*/ 4974 h 10000"/>
                <a:gd name="connsiteX405" fmla="*/ 9164 w 9980"/>
                <a:gd name="connsiteY405" fmla="*/ 3885 h 10000"/>
                <a:gd name="connsiteX406" fmla="*/ 9183 w 9980"/>
                <a:gd name="connsiteY406" fmla="*/ 3795 h 10000"/>
                <a:gd name="connsiteX407" fmla="*/ 9201 w 9980"/>
                <a:gd name="connsiteY407" fmla="*/ 4910 h 10000"/>
                <a:gd name="connsiteX408" fmla="*/ 9221 w 9980"/>
                <a:gd name="connsiteY408" fmla="*/ 6590 h 10000"/>
                <a:gd name="connsiteX409" fmla="*/ 9249 w 9980"/>
                <a:gd name="connsiteY409" fmla="*/ 7705 h 10000"/>
                <a:gd name="connsiteX410" fmla="*/ 9268 w 9980"/>
                <a:gd name="connsiteY410" fmla="*/ 7641 h 10000"/>
                <a:gd name="connsiteX411" fmla="*/ 9286 w 9980"/>
                <a:gd name="connsiteY411" fmla="*/ 6974 h 10000"/>
                <a:gd name="connsiteX412" fmla="*/ 9304 w 9980"/>
                <a:gd name="connsiteY412" fmla="*/ 6244 h 10000"/>
                <a:gd name="connsiteX413" fmla="*/ 9334 w 9980"/>
                <a:gd name="connsiteY413" fmla="*/ 5667 h 10000"/>
                <a:gd name="connsiteX414" fmla="*/ 9353 w 9980"/>
                <a:gd name="connsiteY414" fmla="*/ 5282 h 10000"/>
                <a:gd name="connsiteX415" fmla="*/ 9372 w 9980"/>
                <a:gd name="connsiteY415" fmla="*/ 4782 h 10000"/>
                <a:gd name="connsiteX416" fmla="*/ 9390 w 9980"/>
                <a:gd name="connsiteY416" fmla="*/ 3987 h 10000"/>
                <a:gd name="connsiteX417" fmla="*/ 9418 w 9980"/>
                <a:gd name="connsiteY417" fmla="*/ 3244 h 10000"/>
                <a:gd name="connsiteX418" fmla="*/ 9436 w 9980"/>
                <a:gd name="connsiteY418" fmla="*/ 2872 h 10000"/>
                <a:gd name="connsiteX419" fmla="*/ 9455 w 9980"/>
                <a:gd name="connsiteY419" fmla="*/ 2962 h 10000"/>
                <a:gd name="connsiteX420" fmla="*/ 9473 w 9980"/>
                <a:gd name="connsiteY420" fmla="*/ 3667 h 10000"/>
                <a:gd name="connsiteX421" fmla="*/ 9493 w 9980"/>
                <a:gd name="connsiteY421" fmla="*/ 5321 h 10000"/>
                <a:gd name="connsiteX422" fmla="*/ 9523 w 9980"/>
                <a:gd name="connsiteY422" fmla="*/ 6462 h 10000"/>
                <a:gd name="connsiteX423" fmla="*/ 9539 w 9980"/>
                <a:gd name="connsiteY423" fmla="*/ 6051 h 10000"/>
                <a:gd name="connsiteX424" fmla="*/ 9569 w 9980"/>
                <a:gd name="connsiteY424" fmla="*/ 5103 h 10000"/>
                <a:gd name="connsiteX425" fmla="*/ 9587 w 9980"/>
                <a:gd name="connsiteY425" fmla="*/ 4551 h 10000"/>
                <a:gd name="connsiteX426" fmla="*/ 9607 w 9980"/>
                <a:gd name="connsiteY426" fmla="*/ 4974 h 10000"/>
                <a:gd name="connsiteX427" fmla="*/ 9627 w 9980"/>
                <a:gd name="connsiteY427" fmla="*/ 5897 h 10000"/>
                <a:gd name="connsiteX428" fmla="*/ 9645 w 9980"/>
                <a:gd name="connsiteY428" fmla="*/ 6179 h 10000"/>
                <a:gd name="connsiteX429" fmla="*/ 9664 w 9980"/>
                <a:gd name="connsiteY429" fmla="*/ 5667 h 10000"/>
                <a:gd name="connsiteX430" fmla="*/ 9689 w 9980"/>
                <a:gd name="connsiteY430" fmla="*/ 5154 h 10000"/>
                <a:gd name="connsiteX431" fmla="*/ 9708 w 9980"/>
                <a:gd name="connsiteY431" fmla="*/ 4910 h 10000"/>
                <a:gd name="connsiteX432" fmla="*/ 9726 w 9980"/>
                <a:gd name="connsiteY432" fmla="*/ 4718 h 10000"/>
                <a:gd name="connsiteX433" fmla="*/ 9757 w 9980"/>
                <a:gd name="connsiteY433" fmla="*/ 4462 h 10000"/>
                <a:gd name="connsiteX434" fmla="*/ 9777 w 9980"/>
                <a:gd name="connsiteY434" fmla="*/ 4179 h 10000"/>
                <a:gd name="connsiteX435" fmla="*/ 9796 w 9980"/>
                <a:gd name="connsiteY435" fmla="*/ 4115 h 10000"/>
                <a:gd name="connsiteX436" fmla="*/ 9814 w 9980"/>
                <a:gd name="connsiteY436" fmla="*/ 4141 h 10000"/>
                <a:gd name="connsiteX437" fmla="*/ 9830 w 9980"/>
                <a:gd name="connsiteY437" fmla="*/ 4462 h 10000"/>
                <a:gd name="connsiteX438" fmla="*/ 9860 w 9980"/>
                <a:gd name="connsiteY438" fmla="*/ 4782 h 10000"/>
                <a:gd name="connsiteX439" fmla="*/ 9879 w 9980"/>
                <a:gd name="connsiteY439" fmla="*/ 5410 h 10000"/>
                <a:gd name="connsiteX440" fmla="*/ 9898 w 9980"/>
                <a:gd name="connsiteY440" fmla="*/ 6090 h 10000"/>
                <a:gd name="connsiteX441" fmla="*/ 9916 w 9980"/>
                <a:gd name="connsiteY441" fmla="*/ 6308 h 10000"/>
                <a:gd name="connsiteX442" fmla="*/ 9934 w 9980"/>
                <a:gd name="connsiteY442" fmla="*/ 6026 h 10000"/>
                <a:gd name="connsiteX443" fmla="*/ 9962 w 9980"/>
                <a:gd name="connsiteY443" fmla="*/ 5321 h 10000"/>
                <a:gd name="connsiteX444" fmla="*/ 9980 w 9980"/>
                <a:gd name="connsiteY444" fmla="*/ 4936 h 10000"/>
                <a:gd name="connsiteX0" fmla="*/ 0 w 9982"/>
                <a:gd name="connsiteY0" fmla="*/ 5103 h 10000"/>
                <a:gd name="connsiteX1" fmla="*/ 18 w 9982"/>
                <a:gd name="connsiteY1" fmla="*/ 6333 h 10000"/>
                <a:gd name="connsiteX2" fmla="*/ 37 w 9982"/>
                <a:gd name="connsiteY2" fmla="*/ 6885 h 10000"/>
                <a:gd name="connsiteX3" fmla="*/ 55 w 9982"/>
                <a:gd name="connsiteY3" fmla="*/ 6397 h 10000"/>
                <a:gd name="connsiteX4" fmla="*/ 86 w 9982"/>
                <a:gd name="connsiteY4" fmla="*/ 5474 h 10000"/>
                <a:gd name="connsiteX5" fmla="*/ 105 w 9982"/>
                <a:gd name="connsiteY5" fmla="*/ 4179 h 10000"/>
                <a:gd name="connsiteX6" fmla="*/ 124 w 9982"/>
                <a:gd name="connsiteY6" fmla="*/ 3128 h 10000"/>
                <a:gd name="connsiteX7" fmla="*/ 149 w 9982"/>
                <a:gd name="connsiteY7" fmla="*/ 2897 h 10000"/>
                <a:gd name="connsiteX8" fmla="*/ 167 w 9982"/>
                <a:gd name="connsiteY8" fmla="*/ 3987 h 10000"/>
                <a:gd name="connsiteX9" fmla="*/ 187 w 9982"/>
                <a:gd name="connsiteY9" fmla="*/ 5346 h 10000"/>
                <a:gd name="connsiteX10" fmla="*/ 206 w 9982"/>
                <a:gd name="connsiteY10" fmla="*/ 6179 h 10000"/>
                <a:gd name="connsiteX11" fmla="*/ 226 w 9982"/>
                <a:gd name="connsiteY11" fmla="*/ 6333 h 10000"/>
                <a:gd name="connsiteX12" fmla="*/ 256 w 9982"/>
                <a:gd name="connsiteY12" fmla="*/ 6115 h 10000"/>
                <a:gd name="connsiteX13" fmla="*/ 273 w 9982"/>
                <a:gd name="connsiteY13" fmla="*/ 5667 h 10000"/>
                <a:gd name="connsiteX14" fmla="*/ 294 w 9982"/>
                <a:gd name="connsiteY14" fmla="*/ 5385 h 10000"/>
                <a:gd name="connsiteX15" fmla="*/ 312 w 9982"/>
                <a:gd name="connsiteY15" fmla="*/ 4872 h 10000"/>
                <a:gd name="connsiteX16" fmla="*/ 332 w 9982"/>
                <a:gd name="connsiteY16" fmla="*/ 4013 h 10000"/>
                <a:gd name="connsiteX17" fmla="*/ 361 w 9982"/>
                <a:gd name="connsiteY17" fmla="*/ 3795 h 10000"/>
                <a:gd name="connsiteX18" fmla="*/ 380 w 9982"/>
                <a:gd name="connsiteY18" fmla="*/ 3859 h 10000"/>
                <a:gd name="connsiteX19" fmla="*/ 398 w 9982"/>
                <a:gd name="connsiteY19" fmla="*/ 4115 h 10000"/>
                <a:gd name="connsiteX20" fmla="*/ 424 w 9982"/>
                <a:gd name="connsiteY20" fmla="*/ 4872 h 10000"/>
                <a:gd name="connsiteX21" fmla="*/ 442 w 9982"/>
                <a:gd name="connsiteY21" fmla="*/ 5513 h 10000"/>
                <a:gd name="connsiteX22" fmla="*/ 463 w 9982"/>
                <a:gd name="connsiteY22" fmla="*/ 5513 h 10000"/>
                <a:gd name="connsiteX23" fmla="*/ 481 w 9982"/>
                <a:gd name="connsiteY23" fmla="*/ 5641 h 10000"/>
                <a:gd name="connsiteX24" fmla="*/ 499 w 9982"/>
                <a:gd name="connsiteY24" fmla="*/ 5705 h 10000"/>
                <a:gd name="connsiteX25" fmla="*/ 519 w 9982"/>
                <a:gd name="connsiteY25" fmla="*/ 5833 h 10000"/>
                <a:gd name="connsiteX26" fmla="*/ 548 w 9982"/>
                <a:gd name="connsiteY26" fmla="*/ 5731 h 10000"/>
                <a:gd name="connsiteX27" fmla="*/ 564 w 9982"/>
                <a:gd name="connsiteY27" fmla="*/ 5321 h 10000"/>
                <a:gd name="connsiteX28" fmla="*/ 583 w 9982"/>
                <a:gd name="connsiteY28" fmla="*/ 4974 h 10000"/>
                <a:gd name="connsiteX29" fmla="*/ 612 w 9982"/>
                <a:gd name="connsiteY29" fmla="*/ 4526 h 10000"/>
                <a:gd name="connsiteX30" fmla="*/ 631 w 9982"/>
                <a:gd name="connsiteY30" fmla="*/ 4051 h 10000"/>
                <a:gd name="connsiteX31" fmla="*/ 650 w 9982"/>
                <a:gd name="connsiteY31" fmla="*/ 3372 h 10000"/>
                <a:gd name="connsiteX32" fmla="*/ 670 w 9982"/>
                <a:gd name="connsiteY32" fmla="*/ 3026 h 10000"/>
                <a:gd name="connsiteX33" fmla="*/ 695 w 9982"/>
                <a:gd name="connsiteY33" fmla="*/ 3282 h 10000"/>
                <a:gd name="connsiteX34" fmla="*/ 715 w 9982"/>
                <a:gd name="connsiteY34" fmla="*/ 4551 h 10000"/>
                <a:gd name="connsiteX35" fmla="*/ 733 w 9982"/>
                <a:gd name="connsiteY35" fmla="*/ 6090 h 10000"/>
                <a:gd name="connsiteX36" fmla="*/ 753 w 9982"/>
                <a:gd name="connsiteY36" fmla="*/ 7256 h 10000"/>
                <a:gd name="connsiteX37" fmla="*/ 771 w 9982"/>
                <a:gd name="connsiteY37" fmla="*/ 7449 h 10000"/>
                <a:gd name="connsiteX38" fmla="*/ 802 w 9982"/>
                <a:gd name="connsiteY38" fmla="*/ 7077 h 10000"/>
                <a:gd name="connsiteX39" fmla="*/ 820 w 9982"/>
                <a:gd name="connsiteY39" fmla="*/ 5603 h 10000"/>
                <a:gd name="connsiteX40" fmla="*/ 835 w 9982"/>
                <a:gd name="connsiteY40" fmla="*/ 3282 h 10000"/>
                <a:gd name="connsiteX41" fmla="*/ 855 w 9982"/>
                <a:gd name="connsiteY41" fmla="*/ 1308 h 10000"/>
                <a:gd name="connsiteX42" fmla="*/ 887 w 9982"/>
                <a:gd name="connsiteY42" fmla="*/ 962 h 10000"/>
                <a:gd name="connsiteX43" fmla="*/ 906 w 9982"/>
                <a:gd name="connsiteY43" fmla="*/ 3282 h 10000"/>
                <a:gd name="connsiteX44" fmla="*/ 924 w 9982"/>
                <a:gd name="connsiteY44" fmla="*/ 7744 h 10000"/>
                <a:gd name="connsiteX45" fmla="*/ 943 w 9982"/>
                <a:gd name="connsiteY45" fmla="*/ 10000 h 10000"/>
                <a:gd name="connsiteX46" fmla="*/ 961 w 9982"/>
                <a:gd name="connsiteY46" fmla="*/ 8821 h 10000"/>
                <a:gd name="connsiteX47" fmla="*/ 989 w 9982"/>
                <a:gd name="connsiteY47" fmla="*/ 6564 h 10000"/>
                <a:gd name="connsiteX48" fmla="*/ 1008 w 9982"/>
                <a:gd name="connsiteY48" fmla="*/ 5064 h 10000"/>
                <a:gd name="connsiteX49" fmla="*/ 1036 w 9982"/>
                <a:gd name="connsiteY49" fmla="*/ 4744 h 10000"/>
                <a:gd name="connsiteX50" fmla="*/ 1056 w 9982"/>
                <a:gd name="connsiteY50" fmla="*/ 5000 h 10000"/>
                <a:gd name="connsiteX51" fmla="*/ 1075 w 9982"/>
                <a:gd name="connsiteY51" fmla="*/ 5513 h 10000"/>
                <a:gd name="connsiteX52" fmla="*/ 1094 w 9982"/>
                <a:gd name="connsiteY52" fmla="*/ 5641 h 10000"/>
                <a:gd name="connsiteX53" fmla="*/ 1113 w 9982"/>
                <a:gd name="connsiteY53" fmla="*/ 5577 h 10000"/>
                <a:gd name="connsiteX54" fmla="*/ 1127 w 9982"/>
                <a:gd name="connsiteY54" fmla="*/ 5346 h 10000"/>
                <a:gd name="connsiteX55" fmla="*/ 1146 w 9982"/>
                <a:gd name="connsiteY55" fmla="*/ 4936 h 10000"/>
                <a:gd name="connsiteX56" fmla="*/ 1175 w 9982"/>
                <a:gd name="connsiteY56" fmla="*/ 3756 h 10000"/>
                <a:gd name="connsiteX57" fmla="*/ 1195 w 9982"/>
                <a:gd name="connsiteY57" fmla="*/ 3372 h 10000"/>
                <a:gd name="connsiteX58" fmla="*/ 1221 w 9982"/>
                <a:gd name="connsiteY58" fmla="*/ 3346 h 10000"/>
                <a:gd name="connsiteX59" fmla="*/ 1241 w 9982"/>
                <a:gd name="connsiteY59" fmla="*/ 3372 h 10000"/>
                <a:gd name="connsiteX60" fmla="*/ 1260 w 9982"/>
                <a:gd name="connsiteY60" fmla="*/ 4333 h 10000"/>
                <a:gd name="connsiteX61" fmla="*/ 1279 w 9982"/>
                <a:gd name="connsiteY61" fmla="*/ 5346 h 10000"/>
                <a:gd name="connsiteX62" fmla="*/ 1297 w 9982"/>
                <a:gd name="connsiteY62" fmla="*/ 6308 h 10000"/>
                <a:gd name="connsiteX63" fmla="*/ 1328 w 9982"/>
                <a:gd name="connsiteY63" fmla="*/ 6885 h 10000"/>
                <a:gd name="connsiteX64" fmla="*/ 1346 w 9982"/>
                <a:gd name="connsiteY64" fmla="*/ 7077 h 10000"/>
                <a:gd name="connsiteX65" fmla="*/ 1365 w 9982"/>
                <a:gd name="connsiteY65" fmla="*/ 6564 h 10000"/>
                <a:gd name="connsiteX66" fmla="*/ 1385 w 9982"/>
                <a:gd name="connsiteY66" fmla="*/ 6244 h 10000"/>
                <a:gd name="connsiteX67" fmla="*/ 1403 w 9982"/>
                <a:gd name="connsiteY67" fmla="*/ 5897 h 10000"/>
                <a:gd name="connsiteX68" fmla="*/ 1430 w 9982"/>
                <a:gd name="connsiteY68" fmla="*/ 5192 h 10000"/>
                <a:gd name="connsiteX69" fmla="*/ 1449 w 9982"/>
                <a:gd name="connsiteY69" fmla="*/ 4359 h 10000"/>
                <a:gd name="connsiteX70" fmla="*/ 1469 w 9982"/>
                <a:gd name="connsiteY70" fmla="*/ 3628 h 10000"/>
                <a:gd name="connsiteX71" fmla="*/ 1496 w 9982"/>
                <a:gd name="connsiteY71" fmla="*/ 3064 h 10000"/>
                <a:gd name="connsiteX72" fmla="*/ 1514 w 9982"/>
                <a:gd name="connsiteY72" fmla="*/ 3500 h 10000"/>
                <a:gd name="connsiteX73" fmla="*/ 1533 w 9982"/>
                <a:gd name="connsiteY73" fmla="*/ 4423 h 10000"/>
                <a:gd name="connsiteX74" fmla="*/ 1551 w 9982"/>
                <a:gd name="connsiteY74" fmla="*/ 4910 h 10000"/>
                <a:gd name="connsiteX75" fmla="*/ 1572 w 9982"/>
                <a:gd name="connsiteY75" fmla="*/ 4333 h 10000"/>
                <a:gd name="connsiteX76" fmla="*/ 1601 w 9982"/>
                <a:gd name="connsiteY76" fmla="*/ 3154 h 10000"/>
                <a:gd name="connsiteX77" fmla="*/ 1621 w 9982"/>
                <a:gd name="connsiteY77" fmla="*/ 2513 h 10000"/>
                <a:gd name="connsiteX78" fmla="*/ 1639 w 9982"/>
                <a:gd name="connsiteY78" fmla="*/ 3564 h 10000"/>
                <a:gd name="connsiteX79" fmla="*/ 1665 w 9982"/>
                <a:gd name="connsiteY79" fmla="*/ 5385 h 10000"/>
                <a:gd name="connsiteX80" fmla="*/ 1683 w 9982"/>
                <a:gd name="connsiteY80" fmla="*/ 6308 h 10000"/>
                <a:gd name="connsiteX81" fmla="*/ 1701 w 9982"/>
                <a:gd name="connsiteY81" fmla="*/ 5731 h 10000"/>
                <a:gd name="connsiteX82" fmla="*/ 1720 w 9982"/>
                <a:gd name="connsiteY82" fmla="*/ 5346 h 10000"/>
                <a:gd name="connsiteX83" fmla="*/ 1739 w 9982"/>
                <a:gd name="connsiteY83" fmla="*/ 5513 h 10000"/>
                <a:gd name="connsiteX84" fmla="*/ 1759 w 9982"/>
                <a:gd name="connsiteY84" fmla="*/ 5667 h 10000"/>
                <a:gd name="connsiteX85" fmla="*/ 1786 w 9982"/>
                <a:gd name="connsiteY85" fmla="*/ 6308 h 10000"/>
                <a:gd name="connsiteX86" fmla="*/ 1804 w 9982"/>
                <a:gd name="connsiteY86" fmla="*/ 6462 h 10000"/>
                <a:gd name="connsiteX87" fmla="*/ 1823 w 9982"/>
                <a:gd name="connsiteY87" fmla="*/ 6051 h 10000"/>
                <a:gd name="connsiteX88" fmla="*/ 1841 w 9982"/>
                <a:gd name="connsiteY88" fmla="*/ 5513 h 10000"/>
                <a:gd name="connsiteX89" fmla="*/ 1872 w 9982"/>
                <a:gd name="connsiteY89" fmla="*/ 5385 h 10000"/>
                <a:gd name="connsiteX90" fmla="*/ 1892 w 9982"/>
                <a:gd name="connsiteY90" fmla="*/ 5449 h 10000"/>
                <a:gd name="connsiteX91" fmla="*/ 1912 w 9982"/>
                <a:gd name="connsiteY91" fmla="*/ 5513 h 10000"/>
                <a:gd name="connsiteX92" fmla="*/ 1938 w 9982"/>
                <a:gd name="connsiteY92" fmla="*/ 5192 h 10000"/>
                <a:gd name="connsiteX93" fmla="*/ 1957 w 9982"/>
                <a:gd name="connsiteY93" fmla="*/ 4397 h 10000"/>
                <a:gd name="connsiteX94" fmla="*/ 1975 w 9982"/>
                <a:gd name="connsiteY94" fmla="*/ 4295 h 10000"/>
                <a:gd name="connsiteX95" fmla="*/ 1993 w 9982"/>
                <a:gd name="connsiteY95" fmla="*/ 4526 h 10000"/>
                <a:gd name="connsiteX96" fmla="*/ 2013 w 9982"/>
                <a:gd name="connsiteY96" fmla="*/ 5385 h 10000"/>
                <a:gd name="connsiteX97" fmla="*/ 2033 w 9982"/>
                <a:gd name="connsiteY97" fmla="*/ 6590 h 10000"/>
                <a:gd name="connsiteX98" fmla="*/ 2052 w 9982"/>
                <a:gd name="connsiteY98" fmla="*/ 6949 h 10000"/>
                <a:gd name="connsiteX99" fmla="*/ 2078 w 9982"/>
                <a:gd name="connsiteY99" fmla="*/ 6141 h 10000"/>
                <a:gd name="connsiteX100" fmla="*/ 2108 w 9982"/>
                <a:gd name="connsiteY100" fmla="*/ 5346 h 10000"/>
                <a:gd name="connsiteX101" fmla="*/ 2126 w 9982"/>
                <a:gd name="connsiteY101" fmla="*/ 5154 h 10000"/>
                <a:gd name="connsiteX102" fmla="*/ 2146 w 9982"/>
                <a:gd name="connsiteY102" fmla="*/ 5641 h 10000"/>
                <a:gd name="connsiteX103" fmla="*/ 2164 w 9982"/>
                <a:gd name="connsiteY103" fmla="*/ 5795 h 10000"/>
                <a:gd name="connsiteX104" fmla="*/ 2183 w 9982"/>
                <a:gd name="connsiteY104" fmla="*/ 5731 h 10000"/>
                <a:gd name="connsiteX105" fmla="*/ 2202 w 9982"/>
                <a:gd name="connsiteY105" fmla="*/ 5346 h 10000"/>
                <a:gd name="connsiteX106" fmla="*/ 2227 w 9982"/>
                <a:gd name="connsiteY106" fmla="*/ 4910 h 10000"/>
                <a:gd name="connsiteX107" fmla="*/ 2247 w 9982"/>
                <a:gd name="connsiteY107" fmla="*/ 4615 h 10000"/>
                <a:gd name="connsiteX108" fmla="*/ 2267 w 9982"/>
                <a:gd name="connsiteY108" fmla="*/ 4462 h 10000"/>
                <a:gd name="connsiteX109" fmla="*/ 2294 w 9982"/>
                <a:gd name="connsiteY109" fmla="*/ 4423 h 10000"/>
                <a:gd name="connsiteX110" fmla="*/ 2313 w 9982"/>
                <a:gd name="connsiteY110" fmla="*/ 4397 h 10000"/>
                <a:gd name="connsiteX111" fmla="*/ 2331 w 9982"/>
                <a:gd name="connsiteY111" fmla="*/ 4179 h 10000"/>
                <a:gd name="connsiteX112" fmla="*/ 2350 w 9982"/>
                <a:gd name="connsiteY112" fmla="*/ 3731 h 10000"/>
                <a:gd name="connsiteX113" fmla="*/ 2368 w 9982"/>
                <a:gd name="connsiteY113" fmla="*/ 3000 h 10000"/>
                <a:gd name="connsiteX114" fmla="*/ 2400 w 9982"/>
                <a:gd name="connsiteY114" fmla="*/ 2513 h 10000"/>
                <a:gd name="connsiteX115" fmla="*/ 2418 w 9982"/>
                <a:gd name="connsiteY115" fmla="*/ 3026 h 10000"/>
                <a:gd name="connsiteX116" fmla="*/ 2437 w 9982"/>
                <a:gd name="connsiteY116" fmla="*/ 4590 h 10000"/>
                <a:gd name="connsiteX117" fmla="*/ 2455 w 9982"/>
                <a:gd name="connsiteY117" fmla="*/ 6397 h 10000"/>
                <a:gd name="connsiteX118" fmla="*/ 2474 w 9982"/>
                <a:gd name="connsiteY118" fmla="*/ 7192 h 10000"/>
                <a:gd name="connsiteX119" fmla="*/ 2501 w 9982"/>
                <a:gd name="connsiteY119" fmla="*/ 6910 h 10000"/>
                <a:gd name="connsiteX120" fmla="*/ 2519 w 9982"/>
                <a:gd name="connsiteY120" fmla="*/ 6179 h 10000"/>
                <a:gd name="connsiteX121" fmla="*/ 2539 w 9982"/>
                <a:gd name="connsiteY121" fmla="*/ 4936 h 10000"/>
                <a:gd name="connsiteX122" fmla="*/ 2567 w 9982"/>
                <a:gd name="connsiteY122" fmla="*/ 3603 h 10000"/>
                <a:gd name="connsiteX123" fmla="*/ 2583 w 9982"/>
                <a:gd name="connsiteY123" fmla="*/ 2872 h 10000"/>
                <a:gd name="connsiteX124" fmla="*/ 2602 w 9982"/>
                <a:gd name="connsiteY124" fmla="*/ 2231 h 10000"/>
                <a:gd name="connsiteX125" fmla="*/ 2622 w 9982"/>
                <a:gd name="connsiteY125" fmla="*/ 3064 h 10000"/>
                <a:gd name="connsiteX126" fmla="*/ 2641 w 9982"/>
                <a:gd name="connsiteY126" fmla="*/ 5577 h 10000"/>
                <a:gd name="connsiteX127" fmla="*/ 2672 w 9982"/>
                <a:gd name="connsiteY127" fmla="*/ 7359 h 10000"/>
                <a:gd name="connsiteX128" fmla="*/ 2691 w 9982"/>
                <a:gd name="connsiteY128" fmla="*/ 7128 h 10000"/>
                <a:gd name="connsiteX129" fmla="*/ 2716 w 9982"/>
                <a:gd name="connsiteY129" fmla="*/ 6372 h 10000"/>
                <a:gd name="connsiteX130" fmla="*/ 2736 w 9982"/>
                <a:gd name="connsiteY130" fmla="*/ 5538 h 10000"/>
                <a:gd name="connsiteX131" fmla="*/ 2755 w 9982"/>
                <a:gd name="connsiteY131" fmla="*/ 4654 h 10000"/>
                <a:gd name="connsiteX132" fmla="*/ 2774 w 9982"/>
                <a:gd name="connsiteY132" fmla="*/ 3987 h 10000"/>
                <a:gd name="connsiteX133" fmla="*/ 2793 w 9982"/>
                <a:gd name="connsiteY133" fmla="*/ 3410 h 10000"/>
                <a:gd name="connsiteX134" fmla="*/ 2811 w 9982"/>
                <a:gd name="connsiteY134" fmla="*/ 3885 h 10000"/>
                <a:gd name="connsiteX135" fmla="*/ 2830 w 9982"/>
                <a:gd name="connsiteY135" fmla="*/ 5987 h 10000"/>
                <a:gd name="connsiteX136" fmla="*/ 2860 w 9982"/>
                <a:gd name="connsiteY136" fmla="*/ 7679 h 10000"/>
                <a:gd name="connsiteX137" fmla="*/ 2876 w 9982"/>
                <a:gd name="connsiteY137" fmla="*/ 7641 h 10000"/>
                <a:gd name="connsiteX138" fmla="*/ 2894 w 9982"/>
                <a:gd name="connsiteY138" fmla="*/ 7103 h 10000"/>
                <a:gd name="connsiteX139" fmla="*/ 2914 w 9982"/>
                <a:gd name="connsiteY139" fmla="*/ 6500 h 10000"/>
                <a:gd name="connsiteX140" fmla="*/ 2945 w 9982"/>
                <a:gd name="connsiteY140" fmla="*/ 5962 h 10000"/>
                <a:gd name="connsiteX141" fmla="*/ 2963 w 9982"/>
                <a:gd name="connsiteY141" fmla="*/ 5321 h 10000"/>
                <a:gd name="connsiteX142" fmla="*/ 2982 w 9982"/>
                <a:gd name="connsiteY142" fmla="*/ 4744 h 10000"/>
                <a:gd name="connsiteX143" fmla="*/ 3007 w 9982"/>
                <a:gd name="connsiteY143" fmla="*/ 4051 h 10000"/>
                <a:gd name="connsiteX144" fmla="*/ 3027 w 9982"/>
                <a:gd name="connsiteY144" fmla="*/ 3372 h 10000"/>
                <a:gd name="connsiteX145" fmla="*/ 3046 w 9982"/>
                <a:gd name="connsiteY145" fmla="*/ 3667 h 10000"/>
                <a:gd name="connsiteX146" fmla="*/ 3065 w 9982"/>
                <a:gd name="connsiteY146" fmla="*/ 4295 h 10000"/>
                <a:gd name="connsiteX147" fmla="*/ 3083 w 9982"/>
                <a:gd name="connsiteY147" fmla="*/ 4808 h 10000"/>
                <a:gd name="connsiteX148" fmla="*/ 3101 w 9982"/>
                <a:gd name="connsiteY148" fmla="*/ 5667 h 10000"/>
                <a:gd name="connsiteX149" fmla="*/ 3131 w 9982"/>
                <a:gd name="connsiteY149" fmla="*/ 6205 h 10000"/>
                <a:gd name="connsiteX150" fmla="*/ 3150 w 9982"/>
                <a:gd name="connsiteY150" fmla="*/ 6141 h 10000"/>
                <a:gd name="connsiteX151" fmla="*/ 3165 w 9982"/>
                <a:gd name="connsiteY151" fmla="*/ 5705 h 10000"/>
                <a:gd name="connsiteX152" fmla="*/ 3197 w 9982"/>
                <a:gd name="connsiteY152" fmla="*/ 5154 h 10000"/>
                <a:gd name="connsiteX153" fmla="*/ 3217 w 9982"/>
                <a:gd name="connsiteY153" fmla="*/ 4526 h 10000"/>
                <a:gd name="connsiteX154" fmla="*/ 3235 w 9982"/>
                <a:gd name="connsiteY154" fmla="*/ 4590 h 10000"/>
                <a:gd name="connsiteX155" fmla="*/ 3255 w 9982"/>
                <a:gd name="connsiteY155" fmla="*/ 5321 h 10000"/>
                <a:gd name="connsiteX156" fmla="*/ 3281 w 9982"/>
                <a:gd name="connsiteY156" fmla="*/ 5962 h 10000"/>
                <a:gd name="connsiteX157" fmla="*/ 3301 w 9982"/>
                <a:gd name="connsiteY157" fmla="*/ 5859 h 10000"/>
                <a:gd name="connsiteX158" fmla="*/ 3320 w 9982"/>
                <a:gd name="connsiteY158" fmla="*/ 5064 h 10000"/>
                <a:gd name="connsiteX159" fmla="*/ 3338 w 9982"/>
                <a:gd name="connsiteY159" fmla="*/ 4359 h 10000"/>
                <a:gd name="connsiteX160" fmla="*/ 3368 w 9982"/>
                <a:gd name="connsiteY160" fmla="*/ 4013 h 10000"/>
                <a:gd name="connsiteX161" fmla="*/ 3386 w 9982"/>
                <a:gd name="connsiteY161" fmla="*/ 4333 h 10000"/>
                <a:gd name="connsiteX162" fmla="*/ 3406 w 9982"/>
                <a:gd name="connsiteY162" fmla="*/ 4936 h 10000"/>
                <a:gd name="connsiteX163" fmla="*/ 3424 w 9982"/>
                <a:gd name="connsiteY163" fmla="*/ 5603 h 10000"/>
                <a:gd name="connsiteX164" fmla="*/ 3444 w 9982"/>
                <a:gd name="connsiteY164" fmla="*/ 5705 h 10000"/>
                <a:gd name="connsiteX165" fmla="*/ 3470 w 9982"/>
                <a:gd name="connsiteY165" fmla="*/ 5449 h 10000"/>
                <a:gd name="connsiteX166" fmla="*/ 3488 w 9982"/>
                <a:gd name="connsiteY166" fmla="*/ 5103 h 10000"/>
                <a:gd name="connsiteX167" fmla="*/ 3507 w 9982"/>
                <a:gd name="connsiteY167" fmla="*/ 4359 h 10000"/>
                <a:gd name="connsiteX168" fmla="*/ 3525 w 9982"/>
                <a:gd name="connsiteY168" fmla="*/ 3731 h 10000"/>
                <a:gd name="connsiteX169" fmla="*/ 3544 w 9982"/>
                <a:gd name="connsiteY169" fmla="*/ 3923 h 10000"/>
                <a:gd name="connsiteX170" fmla="*/ 3572 w 9982"/>
                <a:gd name="connsiteY170" fmla="*/ 3500 h 10000"/>
                <a:gd name="connsiteX171" fmla="*/ 3591 w 9982"/>
                <a:gd name="connsiteY171" fmla="*/ 2615 h 10000"/>
                <a:gd name="connsiteX172" fmla="*/ 3620 w 9982"/>
                <a:gd name="connsiteY172" fmla="*/ 897 h 10000"/>
                <a:gd name="connsiteX173" fmla="*/ 3639 w 9982"/>
                <a:gd name="connsiteY173" fmla="*/ 1154 h 10000"/>
                <a:gd name="connsiteX174" fmla="*/ 3658 w 9982"/>
                <a:gd name="connsiteY174" fmla="*/ 3987 h 10000"/>
                <a:gd name="connsiteX175" fmla="*/ 3676 w 9982"/>
                <a:gd name="connsiteY175" fmla="*/ 7577 h 10000"/>
                <a:gd name="connsiteX176" fmla="*/ 3697 w 9982"/>
                <a:gd name="connsiteY176" fmla="*/ 9423 h 10000"/>
                <a:gd name="connsiteX177" fmla="*/ 3715 w 9982"/>
                <a:gd name="connsiteY177" fmla="*/ 9167 h 10000"/>
                <a:gd name="connsiteX178" fmla="*/ 3733 w 9982"/>
                <a:gd name="connsiteY178" fmla="*/ 7872 h 10000"/>
                <a:gd name="connsiteX179" fmla="*/ 3761 w 9982"/>
                <a:gd name="connsiteY179" fmla="*/ 6782 h 10000"/>
                <a:gd name="connsiteX180" fmla="*/ 3781 w 9982"/>
                <a:gd name="connsiteY180" fmla="*/ 5897 h 10000"/>
                <a:gd name="connsiteX181" fmla="*/ 3807 w 9982"/>
                <a:gd name="connsiteY181" fmla="*/ 5410 h 10000"/>
                <a:gd name="connsiteX182" fmla="*/ 3826 w 9982"/>
                <a:gd name="connsiteY182" fmla="*/ 5282 h 10000"/>
                <a:gd name="connsiteX183" fmla="*/ 3845 w 9982"/>
                <a:gd name="connsiteY183" fmla="*/ 5346 h 10000"/>
                <a:gd name="connsiteX184" fmla="*/ 3863 w 9982"/>
                <a:gd name="connsiteY184" fmla="*/ 5038 h 10000"/>
                <a:gd name="connsiteX185" fmla="*/ 3882 w 9982"/>
                <a:gd name="connsiteY185" fmla="*/ 4872 h 10000"/>
                <a:gd name="connsiteX186" fmla="*/ 3911 w 9982"/>
                <a:gd name="connsiteY186" fmla="*/ 4718 h 10000"/>
                <a:gd name="connsiteX187" fmla="*/ 3930 w 9982"/>
                <a:gd name="connsiteY187" fmla="*/ 4936 h 10000"/>
                <a:gd name="connsiteX188" fmla="*/ 3950 w 9982"/>
                <a:gd name="connsiteY188" fmla="*/ 5103 h 10000"/>
                <a:gd name="connsiteX189" fmla="*/ 3969 w 9982"/>
                <a:gd name="connsiteY189" fmla="*/ 5474 h 10000"/>
                <a:gd name="connsiteX190" fmla="*/ 3998 w 9982"/>
                <a:gd name="connsiteY190" fmla="*/ 5410 h 10000"/>
                <a:gd name="connsiteX191" fmla="*/ 4016 w 9982"/>
                <a:gd name="connsiteY191" fmla="*/ 5218 h 10000"/>
                <a:gd name="connsiteX192" fmla="*/ 4035 w 9982"/>
                <a:gd name="connsiteY192" fmla="*/ 5000 h 10000"/>
                <a:gd name="connsiteX193" fmla="*/ 4053 w 9982"/>
                <a:gd name="connsiteY193" fmla="*/ 4872 h 10000"/>
                <a:gd name="connsiteX194" fmla="*/ 4072 w 9982"/>
                <a:gd name="connsiteY194" fmla="*/ 4744 h 10000"/>
                <a:gd name="connsiteX195" fmla="*/ 4098 w 9982"/>
                <a:gd name="connsiteY195" fmla="*/ 4808 h 10000"/>
                <a:gd name="connsiteX196" fmla="*/ 4116 w 9982"/>
                <a:gd name="connsiteY196" fmla="*/ 4782 h 10000"/>
                <a:gd name="connsiteX197" fmla="*/ 4136 w 9982"/>
                <a:gd name="connsiteY197" fmla="*/ 4590 h 10000"/>
                <a:gd name="connsiteX198" fmla="*/ 4154 w 9982"/>
                <a:gd name="connsiteY198" fmla="*/ 4654 h 10000"/>
                <a:gd name="connsiteX199" fmla="*/ 4184 w 9982"/>
                <a:gd name="connsiteY199" fmla="*/ 4782 h 10000"/>
                <a:gd name="connsiteX200" fmla="*/ 4203 w 9982"/>
                <a:gd name="connsiteY200" fmla="*/ 4872 h 10000"/>
                <a:gd name="connsiteX201" fmla="*/ 4222 w 9982"/>
                <a:gd name="connsiteY201" fmla="*/ 4179 h 10000"/>
                <a:gd name="connsiteX202" fmla="*/ 4247 w 9982"/>
                <a:gd name="connsiteY202" fmla="*/ 2423 h 10000"/>
                <a:gd name="connsiteX203" fmla="*/ 4267 w 9982"/>
                <a:gd name="connsiteY203" fmla="*/ 923 h 10000"/>
                <a:gd name="connsiteX204" fmla="*/ 4285 w 9982"/>
                <a:gd name="connsiteY204" fmla="*/ 0 h 10000"/>
                <a:gd name="connsiteX205" fmla="*/ 4304 w 9982"/>
                <a:gd name="connsiteY205" fmla="*/ 1051 h 10000"/>
                <a:gd name="connsiteX206" fmla="*/ 4324 w 9982"/>
                <a:gd name="connsiteY206" fmla="*/ 4487 h 10000"/>
                <a:gd name="connsiteX207" fmla="*/ 4343 w 9982"/>
                <a:gd name="connsiteY207" fmla="*/ 7705 h 10000"/>
                <a:gd name="connsiteX208" fmla="*/ 4372 w 9982"/>
                <a:gd name="connsiteY208" fmla="*/ 9397 h 10000"/>
                <a:gd name="connsiteX209" fmla="*/ 4390 w 9982"/>
                <a:gd name="connsiteY209" fmla="*/ 9397 h 10000"/>
                <a:gd name="connsiteX210" fmla="*/ 4409 w 9982"/>
                <a:gd name="connsiteY210" fmla="*/ 8436 h 10000"/>
                <a:gd name="connsiteX211" fmla="*/ 4439 w 9982"/>
                <a:gd name="connsiteY211" fmla="*/ 7679 h 10000"/>
                <a:gd name="connsiteX212" fmla="*/ 4457 w 9982"/>
                <a:gd name="connsiteY212" fmla="*/ 7231 h 10000"/>
                <a:gd name="connsiteX213" fmla="*/ 4477 w 9982"/>
                <a:gd name="connsiteY213" fmla="*/ 6436 h 10000"/>
                <a:gd name="connsiteX214" fmla="*/ 4497 w 9982"/>
                <a:gd name="connsiteY214" fmla="*/ 5538 h 10000"/>
                <a:gd name="connsiteX215" fmla="*/ 4516 w 9982"/>
                <a:gd name="connsiteY215" fmla="*/ 4872 h 10000"/>
                <a:gd name="connsiteX216" fmla="*/ 4541 w 9982"/>
                <a:gd name="connsiteY216" fmla="*/ 4423 h 10000"/>
                <a:gd name="connsiteX217" fmla="*/ 4560 w 9982"/>
                <a:gd name="connsiteY217" fmla="*/ 4462 h 10000"/>
                <a:gd name="connsiteX218" fmla="*/ 4578 w 9982"/>
                <a:gd name="connsiteY218" fmla="*/ 3885 h 10000"/>
                <a:gd name="connsiteX219" fmla="*/ 4597 w 9982"/>
                <a:gd name="connsiteY219" fmla="*/ 2744 h 10000"/>
                <a:gd name="connsiteX220" fmla="*/ 4616 w 9982"/>
                <a:gd name="connsiteY220" fmla="*/ 1949 h 10000"/>
                <a:gd name="connsiteX221" fmla="*/ 4641 w 9982"/>
                <a:gd name="connsiteY221" fmla="*/ 2897 h 10000"/>
                <a:gd name="connsiteX222" fmla="*/ 4660 w 9982"/>
                <a:gd name="connsiteY222" fmla="*/ 5833 h 10000"/>
                <a:gd name="connsiteX223" fmla="*/ 4691 w 9982"/>
                <a:gd name="connsiteY223" fmla="*/ 8000 h 10000"/>
                <a:gd name="connsiteX224" fmla="*/ 4710 w 9982"/>
                <a:gd name="connsiteY224" fmla="*/ 8090 h 10000"/>
                <a:gd name="connsiteX225" fmla="*/ 4729 w 9982"/>
                <a:gd name="connsiteY225" fmla="*/ 7103 h 10000"/>
                <a:gd name="connsiteX226" fmla="*/ 4747 w 9982"/>
                <a:gd name="connsiteY226" fmla="*/ 6205 h 10000"/>
                <a:gd name="connsiteX227" fmla="*/ 4767 w 9982"/>
                <a:gd name="connsiteY227" fmla="*/ 5641 h 10000"/>
                <a:gd name="connsiteX228" fmla="*/ 4785 w 9982"/>
                <a:gd name="connsiteY228" fmla="*/ 5321 h 10000"/>
                <a:gd name="connsiteX229" fmla="*/ 4813 w 9982"/>
                <a:gd name="connsiteY229" fmla="*/ 5154 h 10000"/>
                <a:gd name="connsiteX230" fmla="*/ 4831 w 9982"/>
                <a:gd name="connsiteY230" fmla="*/ 4872 h 10000"/>
                <a:gd name="connsiteX231" fmla="*/ 4852 w 9982"/>
                <a:gd name="connsiteY231" fmla="*/ 4526 h 10000"/>
                <a:gd name="connsiteX232" fmla="*/ 4881 w 9982"/>
                <a:gd name="connsiteY232" fmla="*/ 4333 h 10000"/>
                <a:gd name="connsiteX233" fmla="*/ 4900 w 9982"/>
                <a:gd name="connsiteY233" fmla="*/ 4115 h 10000"/>
                <a:gd name="connsiteX234" fmla="*/ 4914 w 9982"/>
                <a:gd name="connsiteY234" fmla="*/ 3859 h 10000"/>
                <a:gd name="connsiteX235" fmla="*/ 4934 w 9982"/>
                <a:gd name="connsiteY235" fmla="*/ 3692 h 10000"/>
                <a:gd name="connsiteX236" fmla="*/ 4953 w 9982"/>
                <a:gd name="connsiteY236" fmla="*/ 3603 h 10000"/>
                <a:gd name="connsiteX237" fmla="*/ 4983 w 9982"/>
                <a:gd name="connsiteY237" fmla="*/ 3821 h 10000"/>
                <a:gd name="connsiteX238" fmla="*/ 5002 w 9982"/>
                <a:gd name="connsiteY238" fmla="*/ 4590 h 10000"/>
                <a:gd name="connsiteX239" fmla="*/ 5021 w 9982"/>
                <a:gd name="connsiteY239" fmla="*/ 5103 h 10000"/>
                <a:gd name="connsiteX240" fmla="*/ 5042 w 9982"/>
                <a:gd name="connsiteY240" fmla="*/ 5346 h 10000"/>
                <a:gd name="connsiteX241" fmla="*/ 5067 w 9982"/>
                <a:gd name="connsiteY241" fmla="*/ 5474 h 10000"/>
                <a:gd name="connsiteX242" fmla="*/ 5085 w 9982"/>
                <a:gd name="connsiteY242" fmla="*/ 5538 h 10000"/>
                <a:gd name="connsiteX243" fmla="*/ 5105 w 9982"/>
                <a:gd name="connsiteY243" fmla="*/ 5513 h 10000"/>
                <a:gd name="connsiteX244" fmla="*/ 5124 w 9982"/>
                <a:gd name="connsiteY244" fmla="*/ 5218 h 10000"/>
                <a:gd name="connsiteX245" fmla="*/ 5153 w 9982"/>
                <a:gd name="connsiteY245" fmla="*/ 4744 h 10000"/>
                <a:gd name="connsiteX246" fmla="*/ 5171 w 9982"/>
                <a:gd name="connsiteY246" fmla="*/ 4397 h 10000"/>
                <a:gd name="connsiteX247" fmla="*/ 5190 w 9982"/>
                <a:gd name="connsiteY247" fmla="*/ 3821 h 10000"/>
                <a:gd name="connsiteX248" fmla="*/ 5205 w 9982"/>
                <a:gd name="connsiteY248" fmla="*/ 3372 h 10000"/>
                <a:gd name="connsiteX249" fmla="*/ 5224 w 9982"/>
                <a:gd name="connsiteY249" fmla="*/ 3372 h 10000"/>
                <a:gd name="connsiteX250" fmla="*/ 5245 w 9982"/>
                <a:gd name="connsiteY250" fmla="*/ 3795 h 10000"/>
                <a:gd name="connsiteX251" fmla="*/ 5275 w 9982"/>
                <a:gd name="connsiteY251" fmla="*/ 5192 h 10000"/>
                <a:gd name="connsiteX252" fmla="*/ 5301 w 9982"/>
                <a:gd name="connsiteY252" fmla="*/ 6436 h 10000"/>
                <a:gd name="connsiteX253" fmla="*/ 5319 w 9982"/>
                <a:gd name="connsiteY253" fmla="*/ 7321 h 10000"/>
                <a:gd name="connsiteX254" fmla="*/ 5338 w 9982"/>
                <a:gd name="connsiteY254" fmla="*/ 7359 h 10000"/>
                <a:gd name="connsiteX255" fmla="*/ 5357 w 9982"/>
                <a:gd name="connsiteY255" fmla="*/ 6846 h 10000"/>
                <a:gd name="connsiteX256" fmla="*/ 5377 w 9982"/>
                <a:gd name="connsiteY256" fmla="*/ 6179 h 10000"/>
                <a:gd name="connsiteX257" fmla="*/ 5395 w 9982"/>
                <a:gd name="connsiteY257" fmla="*/ 5897 h 10000"/>
                <a:gd name="connsiteX258" fmla="*/ 5414 w 9982"/>
                <a:gd name="connsiteY258" fmla="*/ 5538 h 10000"/>
                <a:gd name="connsiteX259" fmla="*/ 5444 w 9982"/>
                <a:gd name="connsiteY259" fmla="*/ 4590 h 10000"/>
                <a:gd name="connsiteX260" fmla="*/ 5462 w 9982"/>
                <a:gd name="connsiteY260" fmla="*/ 3064 h 10000"/>
                <a:gd name="connsiteX261" fmla="*/ 5481 w 9982"/>
                <a:gd name="connsiteY261" fmla="*/ 2615 h 10000"/>
                <a:gd name="connsiteX262" fmla="*/ 5509 w 9982"/>
                <a:gd name="connsiteY262" fmla="*/ 3474 h 10000"/>
                <a:gd name="connsiteX263" fmla="*/ 5529 w 9982"/>
                <a:gd name="connsiteY263" fmla="*/ 4359 h 10000"/>
                <a:gd name="connsiteX264" fmla="*/ 5547 w 9982"/>
                <a:gd name="connsiteY264" fmla="*/ 5321 h 10000"/>
                <a:gd name="connsiteX265" fmla="*/ 5566 w 9982"/>
                <a:gd name="connsiteY265" fmla="*/ 7013 h 10000"/>
                <a:gd name="connsiteX266" fmla="*/ 5593 w 9982"/>
                <a:gd name="connsiteY266" fmla="*/ 8179 h 10000"/>
                <a:gd name="connsiteX267" fmla="*/ 5611 w 9982"/>
                <a:gd name="connsiteY267" fmla="*/ 8115 h 10000"/>
                <a:gd name="connsiteX268" fmla="*/ 5631 w 9982"/>
                <a:gd name="connsiteY268" fmla="*/ 7256 h 10000"/>
                <a:gd name="connsiteX269" fmla="*/ 5649 w 9982"/>
                <a:gd name="connsiteY269" fmla="*/ 6269 h 10000"/>
                <a:gd name="connsiteX270" fmla="*/ 5669 w 9982"/>
                <a:gd name="connsiteY270" fmla="*/ 5410 h 10000"/>
                <a:gd name="connsiteX271" fmla="*/ 5687 w 9982"/>
                <a:gd name="connsiteY271" fmla="*/ 4974 h 10000"/>
                <a:gd name="connsiteX272" fmla="*/ 5718 w 9982"/>
                <a:gd name="connsiteY272" fmla="*/ 4551 h 10000"/>
                <a:gd name="connsiteX273" fmla="*/ 5736 w 9982"/>
                <a:gd name="connsiteY273" fmla="*/ 4231 h 10000"/>
                <a:gd name="connsiteX274" fmla="*/ 5756 w 9982"/>
                <a:gd name="connsiteY274" fmla="*/ 3885 h 10000"/>
                <a:gd name="connsiteX275" fmla="*/ 5783 w 9982"/>
                <a:gd name="connsiteY275" fmla="*/ 3667 h 10000"/>
                <a:gd name="connsiteX276" fmla="*/ 5801 w 9982"/>
                <a:gd name="connsiteY276" fmla="*/ 3218 h 10000"/>
                <a:gd name="connsiteX277" fmla="*/ 5820 w 9982"/>
                <a:gd name="connsiteY277" fmla="*/ 3192 h 10000"/>
                <a:gd name="connsiteX278" fmla="*/ 5838 w 9982"/>
                <a:gd name="connsiteY278" fmla="*/ 3731 h 10000"/>
                <a:gd name="connsiteX279" fmla="*/ 5865 w 9982"/>
                <a:gd name="connsiteY279" fmla="*/ 4615 h 10000"/>
                <a:gd name="connsiteX280" fmla="*/ 5884 w 9982"/>
                <a:gd name="connsiteY280" fmla="*/ 5321 h 10000"/>
                <a:gd name="connsiteX281" fmla="*/ 5902 w 9982"/>
                <a:gd name="connsiteY281" fmla="*/ 5731 h 10000"/>
                <a:gd name="connsiteX282" fmla="*/ 5932 w 9982"/>
                <a:gd name="connsiteY282" fmla="*/ 6090 h 10000"/>
                <a:gd name="connsiteX283" fmla="*/ 5951 w 9982"/>
                <a:gd name="connsiteY283" fmla="*/ 6026 h 10000"/>
                <a:gd name="connsiteX284" fmla="*/ 5970 w 9982"/>
                <a:gd name="connsiteY284" fmla="*/ 5321 h 10000"/>
                <a:gd name="connsiteX285" fmla="*/ 5988 w 9982"/>
                <a:gd name="connsiteY285" fmla="*/ 4397 h 10000"/>
                <a:gd name="connsiteX286" fmla="*/ 6007 w 9982"/>
                <a:gd name="connsiteY286" fmla="*/ 4077 h 10000"/>
                <a:gd name="connsiteX287" fmla="*/ 6026 w 9982"/>
                <a:gd name="connsiteY287" fmla="*/ 4051 h 10000"/>
                <a:gd name="connsiteX288" fmla="*/ 6053 w 9982"/>
                <a:gd name="connsiteY288" fmla="*/ 4974 h 10000"/>
                <a:gd name="connsiteX289" fmla="*/ 6072 w 9982"/>
                <a:gd name="connsiteY289" fmla="*/ 5897 h 10000"/>
                <a:gd name="connsiteX290" fmla="*/ 6093 w 9982"/>
                <a:gd name="connsiteY290" fmla="*/ 5795 h 10000"/>
                <a:gd name="connsiteX291" fmla="*/ 6112 w 9982"/>
                <a:gd name="connsiteY291" fmla="*/ 5321 h 10000"/>
                <a:gd name="connsiteX292" fmla="*/ 6138 w 9982"/>
                <a:gd name="connsiteY292" fmla="*/ 5064 h 10000"/>
                <a:gd name="connsiteX293" fmla="*/ 6158 w 9982"/>
                <a:gd name="connsiteY293" fmla="*/ 5321 h 10000"/>
                <a:gd name="connsiteX294" fmla="*/ 6176 w 9982"/>
                <a:gd name="connsiteY294" fmla="*/ 5154 h 10000"/>
                <a:gd name="connsiteX295" fmla="*/ 6194 w 9982"/>
                <a:gd name="connsiteY295" fmla="*/ 4936 h 10000"/>
                <a:gd name="connsiteX296" fmla="*/ 6224 w 9982"/>
                <a:gd name="connsiteY296" fmla="*/ 4462 h 10000"/>
                <a:gd name="connsiteX297" fmla="*/ 6364 w 9982"/>
                <a:gd name="connsiteY297" fmla="*/ 4846 h 10000"/>
                <a:gd name="connsiteX298" fmla="*/ 6390 w 9982"/>
                <a:gd name="connsiteY298" fmla="*/ 4487 h 10000"/>
                <a:gd name="connsiteX299" fmla="*/ 6496 w 9982"/>
                <a:gd name="connsiteY299" fmla="*/ 4013 h 10000"/>
                <a:gd name="connsiteX300" fmla="*/ 6515 w 9982"/>
                <a:gd name="connsiteY300" fmla="*/ 3064 h 10000"/>
                <a:gd name="connsiteX301" fmla="*/ 6578 w 9982"/>
                <a:gd name="connsiteY301" fmla="*/ 5923 h 10000"/>
                <a:gd name="connsiteX302" fmla="*/ 6597 w 9982"/>
                <a:gd name="connsiteY302" fmla="*/ 7321 h 10000"/>
                <a:gd name="connsiteX303" fmla="*/ 6617 w 9982"/>
                <a:gd name="connsiteY303" fmla="*/ 7641 h 10000"/>
                <a:gd name="connsiteX304" fmla="*/ 6636 w 9982"/>
                <a:gd name="connsiteY304" fmla="*/ 7359 h 10000"/>
                <a:gd name="connsiteX305" fmla="*/ 6654 w 9982"/>
                <a:gd name="connsiteY305" fmla="*/ 5833 h 10000"/>
                <a:gd name="connsiteX306" fmla="*/ 6770 w 9982"/>
                <a:gd name="connsiteY306" fmla="*/ 6436 h 10000"/>
                <a:gd name="connsiteX307" fmla="*/ 6790 w 9982"/>
                <a:gd name="connsiteY307" fmla="*/ 8628 h 10000"/>
                <a:gd name="connsiteX308" fmla="*/ 6808 w 9982"/>
                <a:gd name="connsiteY308" fmla="*/ 9077 h 10000"/>
                <a:gd name="connsiteX309" fmla="*/ 6834 w 9982"/>
                <a:gd name="connsiteY309" fmla="*/ 8603 h 10000"/>
                <a:gd name="connsiteX310" fmla="*/ 6852 w 9982"/>
                <a:gd name="connsiteY310" fmla="*/ 7679 h 10000"/>
                <a:gd name="connsiteX311" fmla="*/ 6872 w 9982"/>
                <a:gd name="connsiteY311" fmla="*/ 6846 h 10000"/>
                <a:gd name="connsiteX312" fmla="*/ 6890 w 9982"/>
                <a:gd name="connsiteY312" fmla="*/ 6090 h 10000"/>
                <a:gd name="connsiteX313" fmla="*/ 6909 w 9982"/>
                <a:gd name="connsiteY313" fmla="*/ 5128 h 10000"/>
                <a:gd name="connsiteX314" fmla="*/ 6929 w 9982"/>
                <a:gd name="connsiteY314" fmla="*/ 4013 h 10000"/>
                <a:gd name="connsiteX315" fmla="*/ 7295 w 9982"/>
                <a:gd name="connsiteY315" fmla="*/ 5513 h 10000"/>
                <a:gd name="connsiteX316" fmla="*/ 7315 w 9982"/>
                <a:gd name="connsiteY316" fmla="*/ 6051 h 10000"/>
                <a:gd name="connsiteX317" fmla="*/ 7334 w 9982"/>
                <a:gd name="connsiteY317" fmla="*/ 5897 h 10000"/>
                <a:gd name="connsiteX318" fmla="*/ 7353 w 9982"/>
                <a:gd name="connsiteY318" fmla="*/ 5577 h 10000"/>
                <a:gd name="connsiteX319" fmla="*/ 7371 w 9982"/>
                <a:gd name="connsiteY319" fmla="*/ 5321 h 10000"/>
                <a:gd name="connsiteX320" fmla="*/ 7397 w 9982"/>
                <a:gd name="connsiteY320" fmla="*/ 4936 h 10000"/>
                <a:gd name="connsiteX321" fmla="*/ 7417 w 9982"/>
                <a:gd name="connsiteY321" fmla="*/ 4654 h 10000"/>
                <a:gd name="connsiteX322" fmla="*/ 7437 w 9982"/>
                <a:gd name="connsiteY322" fmla="*/ 4526 h 10000"/>
                <a:gd name="connsiteX323" fmla="*/ 7467 w 9982"/>
                <a:gd name="connsiteY323" fmla="*/ 4487 h 10000"/>
                <a:gd name="connsiteX324" fmla="*/ 7485 w 9982"/>
                <a:gd name="connsiteY324" fmla="*/ 4590 h 10000"/>
                <a:gd name="connsiteX325" fmla="*/ 7504 w 9982"/>
                <a:gd name="connsiteY325" fmla="*/ 5218 h 10000"/>
                <a:gd name="connsiteX326" fmla="*/ 7518 w 9982"/>
                <a:gd name="connsiteY326" fmla="*/ 5218 h 10000"/>
                <a:gd name="connsiteX327" fmla="*/ 7536 w 9982"/>
                <a:gd name="connsiteY327" fmla="*/ 4654 h 10000"/>
                <a:gd name="connsiteX328" fmla="*/ 7567 w 9982"/>
                <a:gd name="connsiteY328" fmla="*/ 4423 h 10000"/>
                <a:gd name="connsiteX329" fmla="*/ 7585 w 9982"/>
                <a:gd name="connsiteY329" fmla="*/ 4654 h 10000"/>
                <a:gd name="connsiteX330" fmla="*/ 7605 w 9982"/>
                <a:gd name="connsiteY330" fmla="*/ 5154 h 10000"/>
                <a:gd name="connsiteX331" fmla="*/ 7630 w 9982"/>
                <a:gd name="connsiteY331" fmla="*/ 5731 h 10000"/>
                <a:gd name="connsiteX332" fmla="*/ 7649 w 9982"/>
                <a:gd name="connsiteY332" fmla="*/ 6051 h 10000"/>
                <a:gd name="connsiteX333" fmla="*/ 7667 w 9982"/>
                <a:gd name="connsiteY333" fmla="*/ 5962 h 10000"/>
                <a:gd name="connsiteX334" fmla="*/ 7686 w 9982"/>
                <a:gd name="connsiteY334" fmla="*/ 5897 h 10000"/>
                <a:gd name="connsiteX335" fmla="*/ 7706 w 9982"/>
                <a:gd name="connsiteY335" fmla="*/ 5321 h 10000"/>
                <a:gd name="connsiteX336" fmla="*/ 7725 w 9982"/>
                <a:gd name="connsiteY336" fmla="*/ 4679 h 10000"/>
                <a:gd name="connsiteX337" fmla="*/ 7756 w 9982"/>
                <a:gd name="connsiteY337" fmla="*/ 4115 h 10000"/>
                <a:gd name="connsiteX338" fmla="*/ 7774 w 9982"/>
                <a:gd name="connsiteY338" fmla="*/ 3474 h 10000"/>
                <a:gd name="connsiteX339" fmla="*/ 7795 w 9982"/>
                <a:gd name="connsiteY339" fmla="*/ 3410 h 10000"/>
                <a:gd name="connsiteX340" fmla="*/ 7810 w 9982"/>
                <a:gd name="connsiteY340" fmla="*/ 4808 h 10000"/>
                <a:gd name="connsiteX341" fmla="*/ 7843 w 9982"/>
                <a:gd name="connsiteY341" fmla="*/ 6090 h 10000"/>
                <a:gd name="connsiteX342" fmla="*/ 7861 w 9982"/>
                <a:gd name="connsiteY342" fmla="*/ 5833 h 10000"/>
                <a:gd name="connsiteX343" fmla="*/ 7879 w 9982"/>
                <a:gd name="connsiteY343" fmla="*/ 4359 h 10000"/>
                <a:gd name="connsiteX344" fmla="*/ 7905 w 9982"/>
                <a:gd name="connsiteY344" fmla="*/ 2705 h 10000"/>
                <a:gd name="connsiteX345" fmla="*/ 7923 w 9982"/>
                <a:gd name="connsiteY345" fmla="*/ 1974 h 10000"/>
                <a:gd name="connsiteX346" fmla="*/ 7942 w 9982"/>
                <a:gd name="connsiteY346" fmla="*/ 4013 h 10000"/>
                <a:gd name="connsiteX347" fmla="*/ 7961 w 9982"/>
                <a:gd name="connsiteY347" fmla="*/ 6372 h 10000"/>
                <a:gd name="connsiteX348" fmla="*/ 7981 w 9982"/>
                <a:gd name="connsiteY348" fmla="*/ 7808 h 10000"/>
                <a:gd name="connsiteX349" fmla="*/ 7999 w 9982"/>
                <a:gd name="connsiteY349" fmla="*/ 7577 h 10000"/>
                <a:gd name="connsiteX350" fmla="*/ 8029 w 9982"/>
                <a:gd name="connsiteY350" fmla="*/ 7295 h 10000"/>
                <a:gd name="connsiteX351" fmla="*/ 8047 w 9982"/>
                <a:gd name="connsiteY351" fmla="*/ 7321 h 10000"/>
                <a:gd name="connsiteX352" fmla="*/ 8065 w 9982"/>
                <a:gd name="connsiteY352" fmla="*/ 7551 h 10000"/>
                <a:gd name="connsiteX353" fmla="*/ 8092 w 9982"/>
                <a:gd name="connsiteY353" fmla="*/ 7679 h 10000"/>
                <a:gd name="connsiteX354" fmla="*/ 8110 w 9982"/>
                <a:gd name="connsiteY354" fmla="*/ 7231 h 10000"/>
                <a:gd name="connsiteX355" fmla="*/ 8131 w 9982"/>
                <a:gd name="connsiteY355" fmla="*/ 6526 h 10000"/>
                <a:gd name="connsiteX356" fmla="*/ 8150 w 9982"/>
                <a:gd name="connsiteY356" fmla="*/ 5859 h 10000"/>
                <a:gd name="connsiteX357" fmla="*/ 8177 w 9982"/>
                <a:gd name="connsiteY357" fmla="*/ 5154 h 10000"/>
                <a:gd name="connsiteX358" fmla="*/ 8195 w 9982"/>
                <a:gd name="connsiteY358" fmla="*/ 4615 h 10000"/>
                <a:gd name="connsiteX359" fmla="*/ 8215 w 9982"/>
                <a:gd name="connsiteY359" fmla="*/ 3949 h 10000"/>
                <a:gd name="connsiteX360" fmla="*/ 8234 w 9982"/>
                <a:gd name="connsiteY360" fmla="*/ 3474 h 10000"/>
                <a:gd name="connsiteX361" fmla="*/ 8253 w 9982"/>
                <a:gd name="connsiteY361" fmla="*/ 2936 h 10000"/>
                <a:gd name="connsiteX362" fmla="*/ 8283 w 9982"/>
                <a:gd name="connsiteY362" fmla="*/ 2808 h 10000"/>
                <a:gd name="connsiteX363" fmla="*/ 8301 w 9982"/>
                <a:gd name="connsiteY363" fmla="*/ 3474 h 10000"/>
                <a:gd name="connsiteX364" fmla="*/ 8320 w 9982"/>
                <a:gd name="connsiteY364" fmla="*/ 4462 h 10000"/>
                <a:gd name="connsiteX365" fmla="*/ 8340 w 9982"/>
                <a:gd name="connsiteY365" fmla="*/ 4590 h 10000"/>
                <a:gd name="connsiteX366" fmla="*/ 8366 w 9982"/>
                <a:gd name="connsiteY366" fmla="*/ 4333 h 10000"/>
                <a:gd name="connsiteX367" fmla="*/ 8384 w 9982"/>
                <a:gd name="connsiteY367" fmla="*/ 4295 h 10000"/>
                <a:gd name="connsiteX368" fmla="*/ 8403 w 9982"/>
                <a:gd name="connsiteY368" fmla="*/ 4205 h 10000"/>
                <a:gd name="connsiteX369" fmla="*/ 8423 w 9982"/>
                <a:gd name="connsiteY369" fmla="*/ 3949 h 10000"/>
                <a:gd name="connsiteX370" fmla="*/ 8441 w 9982"/>
                <a:gd name="connsiteY370" fmla="*/ 4654 h 10000"/>
                <a:gd name="connsiteX371" fmla="*/ 8470 w 9982"/>
                <a:gd name="connsiteY371" fmla="*/ 5282 h 10000"/>
                <a:gd name="connsiteX372" fmla="*/ 8488 w 9982"/>
                <a:gd name="connsiteY372" fmla="*/ 6051 h 10000"/>
                <a:gd name="connsiteX373" fmla="*/ 8518 w 9982"/>
                <a:gd name="connsiteY373" fmla="*/ 6718 h 10000"/>
                <a:gd name="connsiteX374" fmla="*/ 8537 w 9982"/>
                <a:gd name="connsiteY374" fmla="*/ 6821 h 10000"/>
                <a:gd name="connsiteX375" fmla="*/ 8555 w 9982"/>
                <a:gd name="connsiteY375" fmla="*/ 6462 h 10000"/>
                <a:gd name="connsiteX376" fmla="*/ 8574 w 9982"/>
                <a:gd name="connsiteY376" fmla="*/ 5321 h 10000"/>
                <a:gd name="connsiteX377" fmla="*/ 8593 w 9982"/>
                <a:gd name="connsiteY377" fmla="*/ 2769 h 10000"/>
                <a:gd name="connsiteX378" fmla="*/ 8613 w 9982"/>
                <a:gd name="connsiteY378" fmla="*/ 1244 h 10000"/>
                <a:gd name="connsiteX379" fmla="*/ 8631 w 9982"/>
                <a:gd name="connsiteY379" fmla="*/ 962 h 10000"/>
                <a:gd name="connsiteX380" fmla="*/ 8657 w 9982"/>
                <a:gd name="connsiteY380" fmla="*/ 3603 h 10000"/>
                <a:gd name="connsiteX381" fmla="*/ 8675 w 9982"/>
                <a:gd name="connsiteY381" fmla="*/ 6846 h 10000"/>
                <a:gd name="connsiteX382" fmla="*/ 8702 w 9982"/>
                <a:gd name="connsiteY382" fmla="*/ 8282 h 10000"/>
                <a:gd name="connsiteX383" fmla="*/ 8720 w 9982"/>
                <a:gd name="connsiteY383" fmla="*/ 8218 h 10000"/>
                <a:gd name="connsiteX384" fmla="*/ 8740 w 9982"/>
                <a:gd name="connsiteY384" fmla="*/ 7679 h 10000"/>
                <a:gd name="connsiteX385" fmla="*/ 8760 w 9982"/>
                <a:gd name="connsiteY385" fmla="*/ 7038 h 10000"/>
                <a:gd name="connsiteX386" fmla="*/ 8778 w 9982"/>
                <a:gd name="connsiteY386" fmla="*/ 6436 h 10000"/>
                <a:gd name="connsiteX387" fmla="*/ 8808 w 9982"/>
                <a:gd name="connsiteY387" fmla="*/ 6115 h 10000"/>
                <a:gd name="connsiteX388" fmla="*/ 8827 w 9982"/>
                <a:gd name="connsiteY388" fmla="*/ 5833 h 10000"/>
                <a:gd name="connsiteX389" fmla="*/ 8845 w 9982"/>
                <a:gd name="connsiteY389" fmla="*/ 5449 h 10000"/>
                <a:gd name="connsiteX390" fmla="*/ 8865 w 9982"/>
                <a:gd name="connsiteY390" fmla="*/ 4872 h 10000"/>
                <a:gd name="connsiteX391" fmla="*/ 8884 w 9982"/>
                <a:gd name="connsiteY391" fmla="*/ 4333 h 10000"/>
                <a:gd name="connsiteX392" fmla="*/ 8911 w 9982"/>
                <a:gd name="connsiteY392" fmla="*/ 3795 h 10000"/>
                <a:gd name="connsiteX393" fmla="*/ 8929 w 9982"/>
                <a:gd name="connsiteY393" fmla="*/ 3538 h 10000"/>
                <a:gd name="connsiteX394" fmla="*/ 8948 w 9982"/>
                <a:gd name="connsiteY394" fmla="*/ 3244 h 10000"/>
                <a:gd name="connsiteX395" fmla="*/ 8973 w 9982"/>
                <a:gd name="connsiteY395" fmla="*/ 3372 h 10000"/>
                <a:gd name="connsiteX396" fmla="*/ 8995 w 9982"/>
                <a:gd name="connsiteY396" fmla="*/ 3244 h 10000"/>
                <a:gd name="connsiteX397" fmla="*/ 9014 w 9982"/>
                <a:gd name="connsiteY397" fmla="*/ 2513 h 10000"/>
                <a:gd name="connsiteX398" fmla="*/ 9032 w 9982"/>
                <a:gd name="connsiteY398" fmla="*/ 2897 h 10000"/>
                <a:gd name="connsiteX399" fmla="*/ 9051 w 9982"/>
                <a:gd name="connsiteY399" fmla="*/ 5128 h 10000"/>
                <a:gd name="connsiteX400" fmla="*/ 9081 w 9982"/>
                <a:gd name="connsiteY400" fmla="*/ 6846 h 10000"/>
                <a:gd name="connsiteX401" fmla="*/ 9100 w 9982"/>
                <a:gd name="connsiteY401" fmla="*/ 7038 h 10000"/>
                <a:gd name="connsiteX402" fmla="*/ 9119 w 9982"/>
                <a:gd name="connsiteY402" fmla="*/ 6821 h 10000"/>
                <a:gd name="connsiteX403" fmla="*/ 9145 w 9982"/>
                <a:gd name="connsiteY403" fmla="*/ 6051 h 10000"/>
                <a:gd name="connsiteX404" fmla="*/ 9164 w 9982"/>
                <a:gd name="connsiteY404" fmla="*/ 4974 h 10000"/>
                <a:gd name="connsiteX405" fmla="*/ 9182 w 9982"/>
                <a:gd name="connsiteY405" fmla="*/ 3885 h 10000"/>
                <a:gd name="connsiteX406" fmla="*/ 9201 w 9982"/>
                <a:gd name="connsiteY406" fmla="*/ 3795 h 10000"/>
                <a:gd name="connsiteX407" fmla="*/ 9219 w 9982"/>
                <a:gd name="connsiteY407" fmla="*/ 4910 h 10000"/>
                <a:gd name="connsiteX408" fmla="*/ 9239 w 9982"/>
                <a:gd name="connsiteY408" fmla="*/ 6590 h 10000"/>
                <a:gd name="connsiteX409" fmla="*/ 9268 w 9982"/>
                <a:gd name="connsiteY409" fmla="*/ 7705 h 10000"/>
                <a:gd name="connsiteX410" fmla="*/ 9287 w 9982"/>
                <a:gd name="connsiteY410" fmla="*/ 7641 h 10000"/>
                <a:gd name="connsiteX411" fmla="*/ 9305 w 9982"/>
                <a:gd name="connsiteY411" fmla="*/ 6974 h 10000"/>
                <a:gd name="connsiteX412" fmla="*/ 9323 w 9982"/>
                <a:gd name="connsiteY412" fmla="*/ 6244 h 10000"/>
                <a:gd name="connsiteX413" fmla="*/ 9353 w 9982"/>
                <a:gd name="connsiteY413" fmla="*/ 5667 h 10000"/>
                <a:gd name="connsiteX414" fmla="*/ 9372 w 9982"/>
                <a:gd name="connsiteY414" fmla="*/ 5282 h 10000"/>
                <a:gd name="connsiteX415" fmla="*/ 9391 w 9982"/>
                <a:gd name="connsiteY415" fmla="*/ 4782 h 10000"/>
                <a:gd name="connsiteX416" fmla="*/ 9409 w 9982"/>
                <a:gd name="connsiteY416" fmla="*/ 3987 h 10000"/>
                <a:gd name="connsiteX417" fmla="*/ 9437 w 9982"/>
                <a:gd name="connsiteY417" fmla="*/ 3244 h 10000"/>
                <a:gd name="connsiteX418" fmla="*/ 9455 w 9982"/>
                <a:gd name="connsiteY418" fmla="*/ 2872 h 10000"/>
                <a:gd name="connsiteX419" fmla="*/ 9474 w 9982"/>
                <a:gd name="connsiteY419" fmla="*/ 2962 h 10000"/>
                <a:gd name="connsiteX420" fmla="*/ 9492 w 9982"/>
                <a:gd name="connsiteY420" fmla="*/ 3667 h 10000"/>
                <a:gd name="connsiteX421" fmla="*/ 9512 w 9982"/>
                <a:gd name="connsiteY421" fmla="*/ 5321 h 10000"/>
                <a:gd name="connsiteX422" fmla="*/ 9542 w 9982"/>
                <a:gd name="connsiteY422" fmla="*/ 6462 h 10000"/>
                <a:gd name="connsiteX423" fmla="*/ 9558 w 9982"/>
                <a:gd name="connsiteY423" fmla="*/ 6051 h 10000"/>
                <a:gd name="connsiteX424" fmla="*/ 9588 w 9982"/>
                <a:gd name="connsiteY424" fmla="*/ 5103 h 10000"/>
                <a:gd name="connsiteX425" fmla="*/ 9606 w 9982"/>
                <a:gd name="connsiteY425" fmla="*/ 4551 h 10000"/>
                <a:gd name="connsiteX426" fmla="*/ 9626 w 9982"/>
                <a:gd name="connsiteY426" fmla="*/ 4974 h 10000"/>
                <a:gd name="connsiteX427" fmla="*/ 9646 w 9982"/>
                <a:gd name="connsiteY427" fmla="*/ 5897 h 10000"/>
                <a:gd name="connsiteX428" fmla="*/ 9664 w 9982"/>
                <a:gd name="connsiteY428" fmla="*/ 6179 h 10000"/>
                <a:gd name="connsiteX429" fmla="*/ 9683 w 9982"/>
                <a:gd name="connsiteY429" fmla="*/ 5667 h 10000"/>
                <a:gd name="connsiteX430" fmla="*/ 9708 w 9982"/>
                <a:gd name="connsiteY430" fmla="*/ 5154 h 10000"/>
                <a:gd name="connsiteX431" fmla="*/ 9727 w 9982"/>
                <a:gd name="connsiteY431" fmla="*/ 4910 h 10000"/>
                <a:gd name="connsiteX432" fmla="*/ 9745 w 9982"/>
                <a:gd name="connsiteY432" fmla="*/ 4718 h 10000"/>
                <a:gd name="connsiteX433" fmla="*/ 9777 w 9982"/>
                <a:gd name="connsiteY433" fmla="*/ 4462 h 10000"/>
                <a:gd name="connsiteX434" fmla="*/ 9797 w 9982"/>
                <a:gd name="connsiteY434" fmla="*/ 4179 h 10000"/>
                <a:gd name="connsiteX435" fmla="*/ 9816 w 9982"/>
                <a:gd name="connsiteY435" fmla="*/ 4115 h 10000"/>
                <a:gd name="connsiteX436" fmla="*/ 9834 w 9982"/>
                <a:gd name="connsiteY436" fmla="*/ 4141 h 10000"/>
                <a:gd name="connsiteX437" fmla="*/ 9850 w 9982"/>
                <a:gd name="connsiteY437" fmla="*/ 4462 h 10000"/>
                <a:gd name="connsiteX438" fmla="*/ 9880 w 9982"/>
                <a:gd name="connsiteY438" fmla="*/ 4782 h 10000"/>
                <a:gd name="connsiteX439" fmla="*/ 9899 w 9982"/>
                <a:gd name="connsiteY439" fmla="*/ 5410 h 10000"/>
                <a:gd name="connsiteX440" fmla="*/ 9918 w 9982"/>
                <a:gd name="connsiteY440" fmla="*/ 6090 h 10000"/>
                <a:gd name="connsiteX441" fmla="*/ 9936 w 9982"/>
                <a:gd name="connsiteY441" fmla="*/ 6308 h 10000"/>
                <a:gd name="connsiteX442" fmla="*/ 9954 w 9982"/>
                <a:gd name="connsiteY442" fmla="*/ 6026 h 10000"/>
                <a:gd name="connsiteX443" fmla="*/ 9982 w 9982"/>
                <a:gd name="connsiteY443" fmla="*/ 5321 h 10000"/>
                <a:gd name="connsiteX0" fmla="*/ 0 w 9972"/>
                <a:gd name="connsiteY0" fmla="*/ 5103 h 10000"/>
                <a:gd name="connsiteX1" fmla="*/ 18 w 9972"/>
                <a:gd name="connsiteY1" fmla="*/ 6333 h 10000"/>
                <a:gd name="connsiteX2" fmla="*/ 37 w 9972"/>
                <a:gd name="connsiteY2" fmla="*/ 6885 h 10000"/>
                <a:gd name="connsiteX3" fmla="*/ 55 w 9972"/>
                <a:gd name="connsiteY3" fmla="*/ 6397 h 10000"/>
                <a:gd name="connsiteX4" fmla="*/ 86 w 9972"/>
                <a:gd name="connsiteY4" fmla="*/ 5474 h 10000"/>
                <a:gd name="connsiteX5" fmla="*/ 105 w 9972"/>
                <a:gd name="connsiteY5" fmla="*/ 4179 h 10000"/>
                <a:gd name="connsiteX6" fmla="*/ 124 w 9972"/>
                <a:gd name="connsiteY6" fmla="*/ 3128 h 10000"/>
                <a:gd name="connsiteX7" fmla="*/ 149 w 9972"/>
                <a:gd name="connsiteY7" fmla="*/ 2897 h 10000"/>
                <a:gd name="connsiteX8" fmla="*/ 167 w 9972"/>
                <a:gd name="connsiteY8" fmla="*/ 3987 h 10000"/>
                <a:gd name="connsiteX9" fmla="*/ 187 w 9972"/>
                <a:gd name="connsiteY9" fmla="*/ 5346 h 10000"/>
                <a:gd name="connsiteX10" fmla="*/ 206 w 9972"/>
                <a:gd name="connsiteY10" fmla="*/ 6179 h 10000"/>
                <a:gd name="connsiteX11" fmla="*/ 226 w 9972"/>
                <a:gd name="connsiteY11" fmla="*/ 6333 h 10000"/>
                <a:gd name="connsiteX12" fmla="*/ 256 w 9972"/>
                <a:gd name="connsiteY12" fmla="*/ 6115 h 10000"/>
                <a:gd name="connsiteX13" fmla="*/ 273 w 9972"/>
                <a:gd name="connsiteY13" fmla="*/ 5667 h 10000"/>
                <a:gd name="connsiteX14" fmla="*/ 295 w 9972"/>
                <a:gd name="connsiteY14" fmla="*/ 5385 h 10000"/>
                <a:gd name="connsiteX15" fmla="*/ 313 w 9972"/>
                <a:gd name="connsiteY15" fmla="*/ 4872 h 10000"/>
                <a:gd name="connsiteX16" fmla="*/ 333 w 9972"/>
                <a:gd name="connsiteY16" fmla="*/ 4013 h 10000"/>
                <a:gd name="connsiteX17" fmla="*/ 362 w 9972"/>
                <a:gd name="connsiteY17" fmla="*/ 3795 h 10000"/>
                <a:gd name="connsiteX18" fmla="*/ 381 w 9972"/>
                <a:gd name="connsiteY18" fmla="*/ 3859 h 10000"/>
                <a:gd name="connsiteX19" fmla="*/ 399 w 9972"/>
                <a:gd name="connsiteY19" fmla="*/ 4115 h 10000"/>
                <a:gd name="connsiteX20" fmla="*/ 425 w 9972"/>
                <a:gd name="connsiteY20" fmla="*/ 4872 h 10000"/>
                <a:gd name="connsiteX21" fmla="*/ 443 w 9972"/>
                <a:gd name="connsiteY21" fmla="*/ 5513 h 10000"/>
                <a:gd name="connsiteX22" fmla="*/ 464 w 9972"/>
                <a:gd name="connsiteY22" fmla="*/ 5513 h 10000"/>
                <a:gd name="connsiteX23" fmla="*/ 482 w 9972"/>
                <a:gd name="connsiteY23" fmla="*/ 5641 h 10000"/>
                <a:gd name="connsiteX24" fmla="*/ 500 w 9972"/>
                <a:gd name="connsiteY24" fmla="*/ 5705 h 10000"/>
                <a:gd name="connsiteX25" fmla="*/ 520 w 9972"/>
                <a:gd name="connsiteY25" fmla="*/ 5833 h 10000"/>
                <a:gd name="connsiteX26" fmla="*/ 549 w 9972"/>
                <a:gd name="connsiteY26" fmla="*/ 5731 h 10000"/>
                <a:gd name="connsiteX27" fmla="*/ 565 w 9972"/>
                <a:gd name="connsiteY27" fmla="*/ 5321 h 10000"/>
                <a:gd name="connsiteX28" fmla="*/ 584 w 9972"/>
                <a:gd name="connsiteY28" fmla="*/ 4974 h 10000"/>
                <a:gd name="connsiteX29" fmla="*/ 613 w 9972"/>
                <a:gd name="connsiteY29" fmla="*/ 4526 h 10000"/>
                <a:gd name="connsiteX30" fmla="*/ 632 w 9972"/>
                <a:gd name="connsiteY30" fmla="*/ 4051 h 10000"/>
                <a:gd name="connsiteX31" fmla="*/ 651 w 9972"/>
                <a:gd name="connsiteY31" fmla="*/ 3372 h 10000"/>
                <a:gd name="connsiteX32" fmla="*/ 671 w 9972"/>
                <a:gd name="connsiteY32" fmla="*/ 3026 h 10000"/>
                <a:gd name="connsiteX33" fmla="*/ 696 w 9972"/>
                <a:gd name="connsiteY33" fmla="*/ 3282 h 10000"/>
                <a:gd name="connsiteX34" fmla="*/ 716 w 9972"/>
                <a:gd name="connsiteY34" fmla="*/ 4551 h 10000"/>
                <a:gd name="connsiteX35" fmla="*/ 734 w 9972"/>
                <a:gd name="connsiteY35" fmla="*/ 6090 h 10000"/>
                <a:gd name="connsiteX36" fmla="*/ 754 w 9972"/>
                <a:gd name="connsiteY36" fmla="*/ 7256 h 10000"/>
                <a:gd name="connsiteX37" fmla="*/ 772 w 9972"/>
                <a:gd name="connsiteY37" fmla="*/ 7449 h 10000"/>
                <a:gd name="connsiteX38" fmla="*/ 803 w 9972"/>
                <a:gd name="connsiteY38" fmla="*/ 7077 h 10000"/>
                <a:gd name="connsiteX39" fmla="*/ 821 w 9972"/>
                <a:gd name="connsiteY39" fmla="*/ 5603 h 10000"/>
                <a:gd name="connsiteX40" fmla="*/ 837 w 9972"/>
                <a:gd name="connsiteY40" fmla="*/ 3282 h 10000"/>
                <a:gd name="connsiteX41" fmla="*/ 857 w 9972"/>
                <a:gd name="connsiteY41" fmla="*/ 1308 h 10000"/>
                <a:gd name="connsiteX42" fmla="*/ 889 w 9972"/>
                <a:gd name="connsiteY42" fmla="*/ 962 h 10000"/>
                <a:gd name="connsiteX43" fmla="*/ 908 w 9972"/>
                <a:gd name="connsiteY43" fmla="*/ 3282 h 10000"/>
                <a:gd name="connsiteX44" fmla="*/ 926 w 9972"/>
                <a:gd name="connsiteY44" fmla="*/ 7744 h 10000"/>
                <a:gd name="connsiteX45" fmla="*/ 945 w 9972"/>
                <a:gd name="connsiteY45" fmla="*/ 10000 h 10000"/>
                <a:gd name="connsiteX46" fmla="*/ 963 w 9972"/>
                <a:gd name="connsiteY46" fmla="*/ 8821 h 10000"/>
                <a:gd name="connsiteX47" fmla="*/ 991 w 9972"/>
                <a:gd name="connsiteY47" fmla="*/ 6564 h 10000"/>
                <a:gd name="connsiteX48" fmla="*/ 1010 w 9972"/>
                <a:gd name="connsiteY48" fmla="*/ 5064 h 10000"/>
                <a:gd name="connsiteX49" fmla="*/ 1038 w 9972"/>
                <a:gd name="connsiteY49" fmla="*/ 4744 h 10000"/>
                <a:gd name="connsiteX50" fmla="*/ 1058 w 9972"/>
                <a:gd name="connsiteY50" fmla="*/ 5000 h 10000"/>
                <a:gd name="connsiteX51" fmla="*/ 1077 w 9972"/>
                <a:gd name="connsiteY51" fmla="*/ 5513 h 10000"/>
                <a:gd name="connsiteX52" fmla="*/ 1096 w 9972"/>
                <a:gd name="connsiteY52" fmla="*/ 5641 h 10000"/>
                <a:gd name="connsiteX53" fmla="*/ 1115 w 9972"/>
                <a:gd name="connsiteY53" fmla="*/ 5577 h 10000"/>
                <a:gd name="connsiteX54" fmla="*/ 1129 w 9972"/>
                <a:gd name="connsiteY54" fmla="*/ 5346 h 10000"/>
                <a:gd name="connsiteX55" fmla="*/ 1148 w 9972"/>
                <a:gd name="connsiteY55" fmla="*/ 4936 h 10000"/>
                <a:gd name="connsiteX56" fmla="*/ 1177 w 9972"/>
                <a:gd name="connsiteY56" fmla="*/ 3756 h 10000"/>
                <a:gd name="connsiteX57" fmla="*/ 1197 w 9972"/>
                <a:gd name="connsiteY57" fmla="*/ 3372 h 10000"/>
                <a:gd name="connsiteX58" fmla="*/ 1223 w 9972"/>
                <a:gd name="connsiteY58" fmla="*/ 3346 h 10000"/>
                <a:gd name="connsiteX59" fmla="*/ 1243 w 9972"/>
                <a:gd name="connsiteY59" fmla="*/ 3372 h 10000"/>
                <a:gd name="connsiteX60" fmla="*/ 1262 w 9972"/>
                <a:gd name="connsiteY60" fmla="*/ 4333 h 10000"/>
                <a:gd name="connsiteX61" fmla="*/ 1281 w 9972"/>
                <a:gd name="connsiteY61" fmla="*/ 5346 h 10000"/>
                <a:gd name="connsiteX62" fmla="*/ 1299 w 9972"/>
                <a:gd name="connsiteY62" fmla="*/ 6308 h 10000"/>
                <a:gd name="connsiteX63" fmla="*/ 1330 w 9972"/>
                <a:gd name="connsiteY63" fmla="*/ 6885 h 10000"/>
                <a:gd name="connsiteX64" fmla="*/ 1348 w 9972"/>
                <a:gd name="connsiteY64" fmla="*/ 7077 h 10000"/>
                <a:gd name="connsiteX65" fmla="*/ 1367 w 9972"/>
                <a:gd name="connsiteY65" fmla="*/ 6564 h 10000"/>
                <a:gd name="connsiteX66" fmla="*/ 1387 w 9972"/>
                <a:gd name="connsiteY66" fmla="*/ 6244 h 10000"/>
                <a:gd name="connsiteX67" fmla="*/ 1406 w 9972"/>
                <a:gd name="connsiteY67" fmla="*/ 5897 h 10000"/>
                <a:gd name="connsiteX68" fmla="*/ 1433 w 9972"/>
                <a:gd name="connsiteY68" fmla="*/ 5192 h 10000"/>
                <a:gd name="connsiteX69" fmla="*/ 1452 w 9972"/>
                <a:gd name="connsiteY69" fmla="*/ 4359 h 10000"/>
                <a:gd name="connsiteX70" fmla="*/ 1472 w 9972"/>
                <a:gd name="connsiteY70" fmla="*/ 3628 h 10000"/>
                <a:gd name="connsiteX71" fmla="*/ 1499 w 9972"/>
                <a:gd name="connsiteY71" fmla="*/ 3064 h 10000"/>
                <a:gd name="connsiteX72" fmla="*/ 1517 w 9972"/>
                <a:gd name="connsiteY72" fmla="*/ 3500 h 10000"/>
                <a:gd name="connsiteX73" fmla="*/ 1536 w 9972"/>
                <a:gd name="connsiteY73" fmla="*/ 4423 h 10000"/>
                <a:gd name="connsiteX74" fmla="*/ 1554 w 9972"/>
                <a:gd name="connsiteY74" fmla="*/ 4910 h 10000"/>
                <a:gd name="connsiteX75" fmla="*/ 1575 w 9972"/>
                <a:gd name="connsiteY75" fmla="*/ 4333 h 10000"/>
                <a:gd name="connsiteX76" fmla="*/ 1604 w 9972"/>
                <a:gd name="connsiteY76" fmla="*/ 3154 h 10000"/>
                <a:gd name="connsiteX77" fmla="*/ 1624 w 9972"/>
                <a:gd name="connsiteY77" fmla="*/ 2513 h 10000"/>
                <a:gd name="connsiteX78" fmla="*/ 1642 w 9972"/>
                <a:gd name="connsiteY78" fmla="*/ 3564 h 10000"/>
                <a:gd name="connsiteX79" fmla="*/ 1668 w 9972"/>
                <a:gd name="connsiteY79" fmla="*/ 5385 h 10000"/>
                <a:gd name="connsiteX80" fmla="*/ 1686 w 9972"/>
                <a:gd name="connsiteY80" fmla="*/ 6308 h 10000"/>
                <a:gd name="connsiteX81" fmla="*/ 1704 w 9972"/>
                <a:gd name="connsiteY81" fmla="*/ 5731 h 10000"/>
                <a:gd name="connsiteX82" fmla="*/ 1723 w 9972"/>
                <a:gd name="connsiteY82" fmla="*/ 5346 h 10000"/>
                <a:gd name="connsiteX83" fmla="*/ 1742 w 9972"/>
                <a:gd name="connsiteY83" fmla="*/ 5513 h 10000"/>
                <a:gd name="connsiteX84" fmla="*/ 1762 w 9972"/>
                <a:gd name="connsiteY84" fmla="*/ 5667 h 10000"/>
                <a:gd name="connsiteX85" fmla="*/ 1789 w 9972"/>
                <a:gd name="connsiteY85" fmla="*/ 6308 h 10000"/>
                <a:gd name="connsiteX86" fmla="*/ 1807 w 9972"/>
                <a:gd name="connsiteY86" fmla="*/ 6462 h 10000"/>
                <a:gd name="connsiteX87" fmla="*/ 1826 w 9972"/>
                <a:gd name="connsiteY87" fmla="*/ 6051 h 10000"/>
                <a:gd name="connsiteX88" fmla="*/ 1844 w 9972"/>
                <a:gd name="connsiteY88" fmla="*/ 5513 h 10000"/>
                <a:gd name="connsiteX89" fmla="*/ 1875 w 9972"/>
                <a:gd name="connsiteY89" fmla="*/ 5385 h 10000"/>
                <a:gd name="connsiteX90" fmla="*/ 1895 w 9972"/>
                <a:gd name="connsiteY90" fmla="*/ 5449 h 10000"/>
                <a:gd name="connsiteX91" fmla="*/ 1915 w 9972"/>
                <a:gd name="connsiteY91" fmla="*/ 5513 h 10000"/>
                <a:gd name="connsiteX92" fmla="*/ 1941 w 9972"/>
                <a:gd name="connsiteY92" fmla="*/ 5192 h 10000"/>
                <a:gd name="connsiteX93" fmla="*/ 1961 w 9972"/>
                <a:gd name="connsiteY93" fmla="*/ 4397 h 10000"/>
                <a:gd name="connsiteX94" fmla="*/ 1979 w 9972"/>
                <a:gd name="connsiteY94" fmla="*/ 4295 h 10000"/>
                <a:gd name="connsiteX95" fmla="*/ 1997 w 9972"/>
                <a:gd name="connsiteY95" fmla="*/ 4526 h 10000"/>
                <a:gd name="connsiteX96" fmla="*/ 2017 w 9972"/>
                <a:gd name="connsiteY96" fmla="*/ 5385 h 10000"/>
                <a:gd name="connsiteX97" fmla="*/ 2037 w 9972"/>
                <a:gd name="connsiteY97" fmla="*/ 6590 h 10000"/>
                <a:gd name="connsiteX98" fmla="*/ 2056 w 9972"/>
                <a:gd name="connsiteY98" fmla="*/ 6949 h 10000"/>
                <a:gd name="connsiteX99" fmla="*/ 2082 w 9972"/>
                <a:gd name="connsiteY99" fmla="*/ 6141 h 10000"/>
                <a:gd name="connsiteX100" fmla="*/ 2112 w 9972"/>
                <a:gd name="connsiteY100" fmla="*/ 5346 h 10000"/>
                <a:gd name="connsiteX101" fmla="*/ 2130 w 9972"/>
                <a:gd name="connsiteY101" fmla="*/ 5154 h 10000"/>
                <a:gd name="connsiteX102" fmla="*/ 2150 w 9972"/>
                <a:gd name="connsiteY102" fmla="*/ 5641 h 10000"/>
                <a:gd name="connsiteX103" fmla="*/ 2168 w 9972"/>
                <a:gd name="connsiteY103" fmla="*/ 5795 h 10000"/>
                <a:gd name="connsiteX104" fmla="*/ 2187 w 9972"/>
                <a:gd name="connsiteY104" fmla="*/ 5731 h 10000"/>
                <a:gd name="connsiteX105" fmla="*/ 2206 w 9972"/>
                <a:gd name="connsiteY105" fmla="*/ 5346 h 10000"/>
                <a:gd name="connsiteX106" fmla="*/ 2231 w 9972"/>
                <a:gd name="connsiteY106" fmla="*/ 4910 h 10000"/>
                <a:gd name="connsiteX107" fmla="*/ 2251 w 9972"/>
                <a:gd name="connsiteY107" fmla="*/ 4615 h 10000"/>
                <a:gd name="connsiteX108" fmla="*/ 2271 w 9972"/>
                <a:gd name="connsiteY108" fmla="*/ 4462 h 10000"/>
                <a:gd name="connsiteX109" fmla="*/ 2298 w 9972"/>
                <a:gd name="connsiteY109" fmla="*/ 4423 h 10000"/>
                <a:gd name="connsiteX110" fmla="*/ 2317 w 9972"/>
                <a:gd name="connsiteY110" fmla="*/ 4397 h 10000"/>
                <a:gd name="connsiteX111" fmla="*/ 2335 w 9972"/>
                <a:gd name="connsiteY111" fmla="*/ 4179 h 10000"/>
                <a:gd name="connsiteX112" fmla="*/ 2354 w 9972"/>
                <a:gd name="connsiteY112" fmla="*/ 3731 h 10000"/>
                <a:gd name="connsiteX113" fmla="*/ 2372 w 9972"/>
                <a:gd name="connsiteY113" fmla="*/ 3000 h 10000"/>
                <a:gd name="connsiteX114" fmla="*/ 2404 w 9972"/>
                <a:gd name="connsiteY114" fmla="*/ 2513 h 10000"/>
                <a:gd name="connsiteX115" fmla="*/ 2422 w 9972"/>
                <a:gd name="connsiteY115" fmla="*/ 3026 h 10000"/>
                <a:gd name="connsiteX116" fmla="*/ 2441 w 9972"/>
                <a:gd name="connsiteY116" fmla="*/ 4590 h 10000"/>
                <a:gd name="connsiteX117" fmla="*/ 2459 w 9972"/>
                <a:gd name="connsiteY117" fmla="*/ 6397 h 10000"/>
                <a:gd name="connsiteX118" fmla="*/ 2478 w 9972"/>
                <a:gd name="connsiteY118" fmla="*/ 7192 h 10000"/>
                <a:gd name="connsiteX119" fmla="*/ 2506 w 9972"/>
                <a:gd name="connsiteY119" fmla="*/ 6910 h 10000"/>
                <a:gd name="connsiteX120" fmla="*/ 2524 w 9972"/>
                <a:gd name="connsiteY120" fmla="*/ 6179 h 10000"/>
                <a:gd name="connsiteX121" fmla="*/ 2544 w 9972"/>
                <a:gd name="connsiteY121" fmla="*/ 4936 h 10000"/>
                <a:gd name="connsiteX122" fmla="*/ 2572 w 9972"/>
                <a:gd name="connsiteY122" fmla="*/ 3603 h 10000"/>
                <a:gd name="connsiteX123" fmla="*/ 2588 w 9972"/>
                <a:gd name="connsiteY123" fmla="*/ 2872 h 10000"/>
                <a:gd name="connsiteX124" fmla="*/ 2607 w 9972"/>
                <a:gd name="connsiteY124" fmla="*/ 2231 h 10000"/>
                <a:gd name="connsiteX125" fmla="*/ 2627 w 9972"/>
                <a:gd name="connsiteY125" fmla="*/ 3064 h 10000"/>
                <a:gd name="connsiteX126" fmla="*/ 2646 w 9972"/>
                <a:gd name="connsiteY126" fmla="*/ 5577 h 10000"/>
                <a:gd name="connsiteX127" fmla="*/ 2677 w 9972"/>
                <a:gd name="connsiteY127" fmla="*/ 7359 h 10000"/>
                <a:gd name="connsiteX128" fmla="*/ 2696 w 9972"/>
                <a:gd name="connsiteY128" fmla="*/ 7128 h 10000"/>
                <a:gd name="connsiteX129" fmla="*/ 2721 w 9972"/>
                <a:gd name="connsiteY129" fmla="*/ 6372 h 10000"/>
                <a:gd name="connsiteX130" fmla="*/ 2741 w 9972"/>
                <a:gd name="connsiteY130" fmla="*/ 5538 h 10000"/>
                <a:gd name="connsiteX131" fmla="*/ 2760 w 9972"/>
                <a:gd name="connsiteY131" fmla="*/ 4654 h 10000"/>
                <a:gd name="connsiteX132" fmla="*/ 2779 w 9972"/>
                <a:gd name="connsiteY132" fmla="*/ 3987 h 10000"/>
                <a:gd name="connsiteX133" fmla="*/ 2798 w 9972"/>
                <a:gd name="connsiteY133" fmla="*/ 3410 h 10000"/>
                <a:gd name="connsiteX134" fmla="*/ 2816 w 9972"/>
                <a:gd name="connsiteY134" fmla="*/ 3885 h 10000"/>
                <a:gd name="connsiteX135" fmla="*/ 2835 w 9972"/>
                <a:gd name="connsiteY135" fmla="*/ 5987 h 10000"/>
                <a:gd name="connsiteX136" fmla="*/ 2865 w 9972"/>
                <a:gd name="connsiteY136" fmla="*/ 7679 h 10000"/>
                <a:gd name="connsiteX137" fmla="*/ 2881 w 9972"/>
                <a:gd name="connsiteY137" fmla="*/ 7641 h 10000"/>
                <a:gd name="connsiteX138" fmla="*/ 2899 w 9972"/>
                <a:gd name="connsiteY138" fmla="*/ 7103 h 10000"/>
                <a:gd name="connsiteX139" fmla="*/ 2919 w 9972"/>
                <a:gd name="connsiteY139" fmla="*/ 6500 h 10000"/>
                <a:gd name="connsiteX140" fmla="*/ 2950 w 9972"/>
                <a:gd name="connsiteY140" fmla="*/ 5962 h 10000"/>
                <a:gd name="connsiteX141" fmla="*/ 2968 w 9972"/>
                <a:gd name="connsiteY141" fmla="*/ 5321 h 10000"/>
                <a:gd name="connsiteX142" fmla="*/ 2987 w 9972"/>
                <a:gd name="connsiteY142" fmla="*/ 4744 h 10000"/>
                <a:gd name="connsiteX143" fmla="*/ 3012 w 9972"/>
                <a:gd name="connsiteY143" fmla="*/ 4051 h 10000"/>
                <a:gd name="connsiteX144" fmla="*/ 3032 w 9972"/>
                <a:gd name="connsiteY144" fmla="*/ 3372 h 10000"/>
                <a:gd name="connsiteX145" fmla="*/ 3051 w 9972"/>
                <a:gd name="connsiteY145" fmla="*/ 3667 h 10000"/>
                <a:gd name="connsiteX146" fmla="*/ 3071 w 9972"/>
                <a:gd name="connsiteY146" fmla="*/ 4295 h 10000"/>
                <a:gd name="connsiteX147" fmla="*/ 3089 w 9972"/>
                <a:gd name="connsiteY147" fmla="*/ 4808 h 10000"/>
                <a:gd name="connsiteX148" fmla="*/ 3107 w 9972"/>
                <a:gd name="connsiteY148" fmla="*/ 5667 h 10000"/>
                <a:gd name="connsiteX149" fmla="*/ 3137 w 9972"/>
                <a:gd name="connsiteY149" fmla="*/ 6205 h 10000"/>
                <a:gd name="connsiteX150" fmla="*/ 3156 w 9972"/>
                <a:gd name="connsiteY150" fmla="*/ 6141 h 10000"/>
                <a:gd name="connsiteX151" fmla="*/ 3171 w 9972"/>
                <a:gd name="connsiteY151" fmla="*/ 5705 h 10000"/>
                <a:gd name="connsiteX152" fmla="*/ 3203 w 9972"/>
                <a:gd name="connsiteY152" fmla="*/ 5154 h 10000"/>
                <a:gd name="connsiteX153" fmla="*/ 3223 w 9972"/>
                <a:gd name="connsiteY153" fmla="*/ 4526 h 10000"/>
                <a:gd name="connsiteX154" fmla="*/ 3241 w 9972"/>
                <a:gd name="connsiteY154" fmla="*/ 4590 h 10000"/>
                <a:gd name="connsiteX155" fmla="*/ 3261 w 9972"/>
                <a:gd name="connsiteY155" fmla="*/ 5321 h 10000"/>
                <a:gd name="connsiteX156" fmla="*/ 3287 w 9972"/>
                <a:gd name="connsiteY156" fmla="*/ 5962 h 10000"/>
                <a:gd name="connsiteX157" fmla="*/ 3307 w 9972"/>
                <a:gd name="connsiteY157" fmla="*/ 5859 h 10000"/>
                <a:gd name="connsiteX158" fmla="*/ 3326 w 9972"/>
                <a:gd name="connsiteY158" fmla="*/ 5064 h 10000"/>
                <a:gd name="connsiteX159" fmla="*/ 3344 w 9972"/>
                <a:gd name="connsiteY159" fmla="*/ 4359 h 10000"/>
                <a:gd name="connsiteX160" fmla="*/ 3374 w 9972"/>
                <a:gd name="connsiteY160" fmla="*/ 4013 h 10000"/>
                <a:gd name="connsiteX161" fmla="*/ 3392 w 9972"/>
                <a:gd name="connsiteY161" fmla="*/ 4333 h 10000"/>
                <a:gd name="connsiteX162" fmla="*/ 3412 w 9972"/>
                <a:gd name="connsiteY162" fmla="*/ 4936 h 10000"/>
                <a:gd name="connsiteX163" fmla="*/ 3430 w 9972"/>
                <a:gd name="connsiteY163" fmla="*/ 5603 h 10000"/>
                <a:gd name="connsiteX164" fmla="*/ 3450 w 9972"/>
                <a:gd name="connsiteY164" fmla="*/ 5705 h 10000"/>
                <a:gd name="connsiteX165" fmla="*/ 3476 w 9972"/>
                <a:gd name="connsiteY165" fmla="*/ 5449 h 10000"/>
                <a:gd name="connsiteX166" fmla="*/ 3494 w 9972"/>
                <a:gd name="connsiteY166" fmla="*/ 5103 h 10000"/>
                <a:gd name="connsiteX167" fmla="*/ 3513 w 9972"/>
                <a:gd name="connsiteY167" fmla="*/ 4359 h 10000"/>
                <a:gd name="connsiteX168" fmla="*/ 3531 w 9972"/>
                <a:gd name="connsiteY168" fmla="*/ 3731 h 10000"/>
                <a:gd name="connsiteX169" fmla="*/ 3550 w 9972"/>
                <a:gd name="connsiteY169" fmla="*/ 3923 h 10000"/>
                <a:gd name="connsiteX170" fmla="*/ 3578 w 9972"/>
                <a:gd name="connsiteY170" fmla="*/ 3500 h 10000"/>
                <a:gd name="connsiteX171" fmla="*/ 3597 w 9972"/>
                <a:gd name="connsiteY171" fmla="*/ 2615 h 10000"/>
                <a:gd name="connsiteX172" fmla="*/ 3627 w 9972"/>
                <a:gd name="connsiteY172" fmla="*/ 897 h 10000"/>
                <a:gd name="connsiteX173" fmla="*/ 3646 w 9972"/>
                <a:gd name="connsiteY173" fmla="*/ 1154 h 10000"/>
                <a:gd name="connsiteX174" fmla="*/ 3665 w 9972"/>
                <a:gd name="connsiteY174" fmla="*/ 3987 h 10000"/>
                <a:gd name="connsiteX175" fmla="*/ 3683 w 9972"/>
                <a:gd name="connsiteY175" fmla="*/ 7577 h 10000"/>
                <a:gd name="connsiteX176" fmla="*/ 3704 w 9972"/>
                <a:gd name="connsiteY176" fmla="*/ 9423 h 10000"/>
                <a:gd name="connsiteX177" fmla="*/ 3722 w 9972"/>
                <a:gd name="connsiteY177" fmla="*/ 9167 h 10000"/>
                <a:gd name="connsiteX178" fmla="*/ 3740 w 9972"/>
                <a:gd name="connsiteY178" fmla="*/ 7872 h 10000"/>
                <a:gd name="connsiteX179" fmla="*/ 3768 w 9972"/>
                <a:gd name="connsiteY179" fmla="*/ 6782 h 10000"/>
                <a:gd name="connsiteX180" fmla="*/ 3788 w 9972"/>
                <a:gd name="connsiteY180" fmla="*/ 5897 h 10000"/>
                <a:gd name="connsiteX181" fmla="*/ 3814 w 9972"/>
                <a:gd name="connsiteY181" fmla="*/ 5410 h 10000"/>
                <a:gd name="connsiteX182" fmla="*/ 3833 w 9972"/>
                <a:gd name="connsiteY182" fmla="*/ 5282 h 10000"/>
                <a:gd name="connsiteX183" fmla="*/ 3852 w 9972"/>
                <a:gd name="connsiteY183" fmla="*/ 5346 h 10000"/>
                <a:gd name="connsiteX184" fmla="*/ 3870 w 9972"/>
                <a:gd name="connsiteY184" fmla="*/ 5038 h 10000"/>
                <a:gd name="connsiteX185" fmla="*/ 3889 w 9972"/>
                <a:gd name="connsiteY185" fmla="*/ 4872 h 10000"/>
                <a:gd name="connsiteX186" fmla="*/ 3918 w 9972"/>
                <a:gd name="connsiteY186" fmla="*/ 4718 h 10000"/>
                <a:gd name="connsiteX187" fmla="*/ 3937 w 9972"/>
                <a:gd name="connsiteY187" fmla="*/ 4936 h 10000"/>
                <a:gd name="connsiteX188" fmla="*/ 3957 w 9972"/>
                <a:gd name="connsiteY188" fmla="*/ 5103 h 10000"/>
                <a:gd name="connsiteX189" fmla="*/ 3976 w 9972"/>
                <a:gd name="connsiteY189" fmla="*/ 5474 h 10000"/>
                <a:gd name="connsiteX190" fmla="*/ 4005 w 9972"/>
                <a:gd name="connsiteY190" fmla="*/ 5410 h 10000"/>
                <a:gd name="connsiteX191" fmla="*/ 4023 w 9972"/>
                <a:gd name="connsiteY191" fmla="*/ 5218 h 10000"/>
                <a:gd name="connsiteX192" fmla="*/ 4042 w 9972"/>
                <a:gd name="connsiteY192" fmla="*/ 5000 h 10000"/>
                <a:gd name="connsiteX193" fmla="*/ 4060 w 9972"/>
                <a:gd name="connsiteY193" fmla="*/ 4872 h 10000"/>
                <a:gd name="connsiteX194" fmla="*/ 4079 w 9972"/>
                <a:gd name="connsiteY194" fmla="*/ 4744 h 10000"/>
                <a:gd name="connsiteX195" fmla="*/ 4105 w 9972"/>
                <a:gd name="connsiteY195" fmla="*/ 4808 h 10000"/>
                <a:gd name="connsiteX196" fmla="*/ 4123 w 9972"/>
                <a:gd name="connsiteY196" fmla="*/ 4782 h 10000"/>
                <a:gd name="connsiteX197" fmla="*/ 4143 w 9972"/>
                <a:gd name="connsiteY197" fmla="*/ 4590 h 10000"/>
                <a:gd name="connsiteX198" fmla="*/ 4161 w 9972"/>
                <a:gd name="connsiteY198" fmla="*/ 4654 h 10000"/>
                <a:gd name="connsiteX199" fmla="*/ 4192 w 9972"/>
                <a:gd name="connsiteY199" fmla="*/ 4782 h 10000"/>
                <a:gd name="connsiteX200" fmla="*/ 4211 w 9972"/>
                <a:gd name="connsiteY200" fmla="*/ 4872 h 10000"/>
                <a:gd name="connsiteX201" fmla="*/ 4230 w 9972"/>
                <a:gd name="connsiteY201" fmla="*/ 4179 h 10000"/>
                <a:gd name="connsiteX202" fmla="*/ 4255 w 9972"/>
                <a:gd name="connsiteY202" fmla="*/ 2423 h 10000"/>
                <a:gd name="connsiteX203" fmla="*/ 4275 w 9972"/>
                <a:gd name="connsiteY203" fmla="*/ 923 h 10000"/>
                <a:gd name="connsiteX204" fmla="*/ 4293 w 9972"/>
                <a:gd name="connsiteY204" fmla="*/ 0 h 10000"/>
                <a:gd name="connsiteX205" fmla="*/ 4312 w 9972"/>
                <a:gd name="connsiteY205" fmla="*/ 1051 h 10000"/>
                <a:gd name="connsiteX206" fmla="*/ 4332 w 9972"/>
                <a:gd name="connsiteY206" fmla="*/ 4487 h 10000"/>
                <a:gd name="connsiteX207" fmla="*/ 4351 w 9972"/>
                <a:gd name="connsiteY207" fmla="*/ 7705 h 10000"/>
                <a:gd name="connsiteX208" fmla="*/ 4380 w 9972"/>
                <a:gd name="connsiteY208" fmla="*/ 9397 h 10000"/>
                <a:gd name="connsiteX209" fmla="*/ 4398 w 9972"/>
                <a:gd name="connsiteY209" fmla="*/ 9397 h 10000"/>
                <a:gd name="connsiteX210" fmla="*/ 4417 w 9972"/>
                <a:gd name="connsiteY210" fmla="*/ 8436 h 10000"/>
                <a:gd name="connsiteX211" fmla="*/ 4447 w 9972"/>
                <a:gd name="connsiteY211" fmla="*/ 7679 h 10000"/>
                <a:gd name="connsiteX212" fmla="*/ 4465 w 9972"/>
                <a:gd name="connsiteY212" fmla="*/ 7231 h 10000"/>
                <a:gd name="connsiteX213" fmla="*/ 4485 w 9972"/>
                <a:gd name="connsiteY213" fmla="*/ 6436 h 10000"/>
                <a:gd name="connsiteX214" fmla="*/ 4505 w 9972"/>
                <a:gd name="connsiteY214" fmla="*/ 5538 h 10000"/>
                <a:gd name="connsiteX215" fmla="*/ 4524 w 9972"/>
                <a:gd name="connsiteY215" fmla="*/ 4872 h 10000"/>
                <a:gd name="connsiteX216" fmla="*/ 4549 w 9972"/>
                <a:gd name="connsiteY216" fmla="*/ 4423 h 10000"/>
                <a:gd name="connsiteX217" fmla="*/ 4568 w 9972"/>
                <a:gd name="connsiteY217" fmla="*/ 4462 h 10000"/>
                <a:gd name="connsiteX218" fmla="*/ 4586 w 9972"/>
                <a:gd name="connsiteY218" fmla="*/ 3885 h 10000"/>
                <a:gd name="connsiteX219" fmla="*/ 4605 w 9972"/>
                <a:gd name="connsiteY219" fmla="*/ 2744 h 10000"/>
                <a:gd name="connsiteX220" fmla="*/ 4624 w 9972"/>
                <a:gd name="connsiteY220" fmla="*/ 1949 h 10000"/>
                <a:gd name="connsiteX221" fmla="*/ 4649 w 9972"/>
                <a:gd name="connsiteY221" fmla="*/ 2897 h 10000"/>
                <a:gd name="connsiteX222" fmla="*/ 4668 w 9972"/>
                <a:gd name="connsiteY222" fmla="*/ 5833 h 10000"/>
                <a:gd name="connsiteX223" fmla="*/ 4699 w 9972"/>
                <a:gd name="connsiteY223" fmla="*/ 8000 h 10000"/>
                <a:gd name="connsiteX224" fmla="*/ 4718 w 9972"/>
                <a:gd name="connsiteY224" fmla="*/ 8090 h 10000"/>
                <a:gd name="connsiteX225" fmla="*/ 4738 w 9972"/>
                <a:gd name="connsiteY225" fmla="*/ 7103 h 10000"/>
                <a:gd name="connsiteX226" fmla="*/ 4756 w 9972"/>
                <a:gd name="connsiteY226" fmla="*/ 6205 h 10000"/>
                <a:gd name="connsiteX227" fmla="*/ 4776 w 9972"/>
                <a:gd name="connsiteY227" fmla="*/ 5641 h 10000"/>
                <a:gd name="connsiteX228" fmla="*/ 4794 w 9972"/>
                <a:gd name="connsiteY228" fmla="*/ 5321 h 10000"/>
                <a:gd name="connsiteX229" fmla="*/ 4822 w 9972"/>
                <a:gd name="connsiteY229" fmla="*/ 5154 h 10000"/>
                <a:gd name="connsiteX230" fmla="*/ 4840 w 9972"/>
                <a:gd name="connsiteY230" fmla="*/ 4872 h 10000"/>
                <a:gd name="connsiteX231" fmla="*/ 4861 w 9972"/>
                <a:gd name="connsiteY231" fmla="*/ 4526 h 10000"/>
                <a:gd name="connsiteX232" fmla="*/ 4890 w 9972"/>
                <a:gd name="connsiteY232" fmla="*/ 4333 h 10000"/>
                <a:gd name="connsiteX233" fmla="*/ 4909 w 9972"/>
                <a:gd name="connsiteY233" fmla="*/ 4115 h 10000"/>
                <a:gd name="connsiteX234" fmla="*/ 4923 w 9972"/>
                <a:gd name="connsiteY234" fmla="*/ 3859 h 10000"/>
                <a:gd name="connsiteX235" fmla="*/ 4943 w 9972"/>
                <a:gd name="connsiteY235" fmla="*/ 3692 h 10000"/>
                <a:gd name="connsiteX236" fmla="*/ 4962 w 9972"/>
                <a:gd name="connsiteY236" fmla="*/ 3603 h 10000"/>
                <a:gd name="connsiteX237" fmla="*/ 4992 w 9972"/>
                <a:gd name="connsiteY237" fmla="*/ 3821 h 10000"/>
                <a:gd name="connsiteX238" fmla="*/ 5011 w 9972"/>
                <a:gd name="connsiteY238" fmla="*/ 4590 h 10000"/>
                <a:gd name="connsiteX239" fmla="*/ 5030 w 9972"/>
                <a:gd name="connsiteY239" fmla="*/ 5103 h 10000"/>
                <a:gd name="connsiteX240" fmla="*/ 5051 w 9972"/>
                <a:gd name="connsiteY240" fmla="*/ 5346 h 10000"/>
                <a:gd name="connsiteX241" fmla="*/ 5076 w 9972"/>
                <a:gd name="connsiteY241" fmla="*/ 5474 h 10000"/>
                <a:gd name="connsiteX242" fmla="*/ 5094 w 9972"/>
                <a:gd name="connsiteY242" fmla="*/ 5538 h 10000"/>
                <a:gd name="connsiteX243" fmla="*/ 5114 w 9972"/>
                <a:gd name="connsiteY243" fmla="*/ 5513 h 10000"/>
                <a:gd name="connsiteX244" fmla="*/ 5133 w 9972"/>
                <a:gd name="connsiteY244" fmla="*/ 5218 h 10000"/>
                <a:gd name="connsiteX245" fmla="*/ 5162 w 9972"/>
                <a:gd name="connsiteY245" fmla="*/ 4744 h 10000"/>
                <a:gd name="connsiteX246" fmla="*/ 5180 w 9972"/>
                <a:gd name="connsiteY246" fmla="*/ 4397 h 10000"/>
                <a:gd name="connsiteX247" fmla="*/ 5199 w 9972"/>
                <a:gd name="connsiteY247" fmla="*/ 3821 h 10000"/>
                <a:gd name="connsiteX248" fmla="*/ 5214 w 9972"/>
                <a:gd name="connsiteY248" fmla="*/ 3372 h 10000"/>
                <a:gd name="connsiteX249" fmla="*/ 5233 w 9972"/>
                <a:gd name="connsiteY249" fmla="*/ 3372 h 10000"/>
                <a:gd name="connsiteX250" fmla="*/ 5254 w 9972"/>
                <a:gd name="connsiteY250" fmla="*/ 3795 h 10000"/>
                <a:gd name="connsiteX251" fmla="*/ 5285 w 9972"/>
                <a:gd name="connsiteY251" fmla="*/ 5192 h 10000"/>
                <a:gd name="connsiteX252" fmla="*/ 5311 w 9972"/>
                <a:gd name="connsiteY252" fmla="*/ 6436 h 10000"/>
                <a:gd name="connsiteX253" fmla="*/ 5329 w 9972"/>
                <a:gd name="connsiteY253" fmla="*/ 7321 h 10000"/>
                <a:gd name="connsiteX254" fmla="*/ 5348 w 9972"/>
                <a:gd name="connsiteY254" fmla="*/ 7359 h 10000"/>
                <a:gd name="connsiteX255" fmla="*/ 5367 w 9972"/>
                <a:gd name="connsiteY255" fmla="*/ 6846 h 10000"/>
                <a:gd name="connsiteX256" fmla="*/ 5387 w 9972"/>
                <a:gd name="connsiteY256" fmla="*/ 6179 h 10000"/>
                <a:gd name="connsiteX257" fmla="*/ 5405 w 9972"/>
                <a:gd name="connsiteY257" fmla="*/ 5897 h 10000"/>
                <a:gd name="connsiteX258" fmla="*/ 5424 w 9972"/>
                <a:gd name="connsiteY258" fmla="*/ 5538 h 10000"/>
                <a:gd name="connsiteX259" fmla="*/ 5454 w 9972"/>
                <a:gd name="connsiteY259" fmla="*/ 4590 h 10000"/>
                <a:gd name="connsiteX260" fmla="*/ 5472 w 9972"/>
                <a:gd name="connsiteY260" fmla="*/ 3064 h 10000"/>
                <a:gd name="connsiteX261" fmla="*/ 5491 w 9972"/>
                <a:gd name="connsiteY261" fmla="*/ 2615 h 10000"/>
                <a:gd name="connsiteX262" fmla="*/ 5519 w 9972"/>
                <a:gd name="connsiteY262" fmla="*/ 3474 h 10000"/>
                <a:gd name="connsiteX263" fmla="*/ 5539 w 9972"/>
                <a:gd name="connsiteY263" fmla="*/ 4359 h 10000"/>
                <a:gd name="connsiteX264" fmla="*/ 5557 w 9972"/>
                <a:gd name="connsiteY264" fmla="*/ 5321 h 10000"/>
                <a:gd name="connsiteX265" fmla="*/ 5576 w 9972"/>
                <a:gd name="connsiteY265" fmla="*/ 7013 h 10000"/>
                <a:gd name="connsiteX266" fmla="*/ 5603 w 9972"/>
                <a:gd name="connsiteY266" fmla="*/ 8179 h 10000"/>
                <a:gd name="connsiteX267" fmla="*/ 5621 w 9972"/>
                <a:gd name="connsiteY267" fmla="*/ 8115 h 10000"/>
                <a:gd name="connsiteX268" fmla="*/ 5641 w 9972"/>
                <a:gd name="connsiteY268" fmla="*/ 7256 h 10000"/>
                <a:gd name="connsiteX269" fmla="*/ 5659 w 9972"/>
                <a:gd name="connsiteY269" fmla="*/ 6269 h 10000"/>
                <a:gd name="connsiteX270" fmla="*/ 5679 w 9972"/>
                <a:gd name="connsiteY270" fmla="*/ 5410 h 10000"/>
                <a:gd name="connsiteX271" fmla="*/ 5697 w 9972"/>
                <a:gd name="connsiteY271" fmla="*/ 4974 h 10000"/>
                <a:gd name="connsiteX272" fmla="*/ 5728 w 9972"/>
                <a:gd name="connsiteY272" fmla="*/ 4551 h 10000"/>
                <a:gd name="connsiteX273" fmla="*/ 5746 w 9972"/>
                <a:gd name="connsiteY273" fmla="*/ 4231 h 10000"/>
                <a:gd name="connsiteX274" fmla="*/ 5766 w 9972"/>
                <a:gd name="connsiteY274" fmla="*/ 3885 h 10000"/>
                <a:gd name="connsiteX275" fmla="*/ 5793 w 9972"/>
                <a:gd name="connsiteY275" fmla="*/ 3667 h 10000"/>
                <a:gd name="connsiteX276" fmla="*/ 5811 w 9972"/>
                <a:gd name="connsiteY276" fmla="*/ 3218 h 10000"/>
                <a:gd name="connsiteX277" fmla="*/ 5830 w 9972"/>
                <a:gd name="connsiteY277" fmla="*/ 3192 h 10000"/>
                <a:gd name="connsiteX278" fmla="*/ 5849 w 9972"/>
                <a:gd name="connsiteY278" fmla="*/ 3731 h 10000"/>
                <a:gd name="connsiteX279" fmla="*/ 5876 w 9972"/>
                <a:gd name="connsiteY279" fmla="*/ 4615 h 10000"/>
                <a:gd name="connsiteX280" fmla="*/ 5895 w 9972"/>
                <a:gd name="connsiteY280" fmla="*/ 5321 h 10000"/>
                <a:gd name="connsiteX281" fmla="*/ 5913 w 9972"/>
                <a:gd name="connsiteY281" fmla="*/ 5731 h 10000"/>
                <a:gd name="connsiteX282" fmla="*/ 5943 w 9972"/>
                <a:gd name="connsiteY282" fmla="*/ 6090 h 10000"/>
                <a:gd name="connsiteX283" fmla="*/ 5962 w 9972"/>
                <a:gd name="connsiteY283" fmla="*/ 6026 h 10000"/>
                <a:gd name="connsiteX284" fmla="*/ 5981 w 9972"/>
                <a:gd name="connsiteY284" fmla="*/ 5321 h 10000"/>
                <a:gd name="connsiteX285" fmla="*/ 5999 w 9972"/>
                <a:gd name="connsiteY285" fmla="*/ 4397 h 10000"/>
                <a:gd name="connsiteX286" fmla="*/ 6018 w 9972"/>
                <a:gd name="connsiteY286" fmla="*/ 4077 h 10000"/>
                <a:gd name="connsiteX287" fmla="*/ 6037 w 9972"/>
                <a:gd name="connsiteY287" fmla="*/ 4051 h 10000"/>
                <a:gd name="connsiteX288" fmla="*/ 6064 w 9972"/>
                <a:gd name="connsiteY288" fmla="*/ 4974 h 10000"/>
                <a:gd name="connsiteX289" fmla="*/ 6083 w 9972"/>
                <a:gd name="connsiteY289" fmla="*/ 5897 h 10000"/>
                <a:gd name="connsiteX290" fmla="*/ 6104 w 9972"/>
                <a:gd name="connsiteY290" fmla="*/ 5795 h 10000"/>
                <a:gd name="connsiteX291" fmla="*/ 6123 w 9972"/>
                <a:gd name="connsiteY291" fmla="*/ 5321 h 10000"/>
                <a:gd name="connsiteX292" fmla="*/ 6149 w 9972"/>
                <a:gd name="connsiteY292" fmla="*/ 5064 h 10000"/>
                <a:gd name="connsiteX293" fmla="*/ 6169 w 9972"/>
                <a:gd name="connsiteY293" fmla="*/ 5321 h 10000"/>
                <a:gd name="connsiteX294" fmla="*/ 6187 w 9972"/>
                <a:gd name="connsiteY294" fmla="*/ 5154 h 10000"/>
                <a:gd name="connsiteX295" fmla="*/ 6205 w 9972"/>
                <a:gd name="connsiteY295" fmla="*/ 4936 h 10000"/>
                <a:gd name="connsiteX296" fmla="*/ 6235 w 9972"/>
                <a:gd name="connsiteY296" fmla="*/ 4462 h 10000"/>
                <a:gd name="connsiteX297" fmla="*/ 6375 w 9972"/>
                <a:gd name="connsiteY297" fmla="*/ 4846 h 10000"/>
                <a:gd name="connsiteX298" fmla="*/ 6402 w 9972"/>
                <a:gd name="connsiteY298" fmla="*/ 4487 h 10000"/>
                <a:gd name="connsiteX299" fmla="*/ 6508 w 9972"/>
                <a:gd name="connsiteY299" fmla="*/ 4013 h 10000"/>
                <a:gd name="connsiteX300" fmla="*/ 6527 w 9972"/>
                <a:gd name="connsiteY300" fmla="*/ 3064 h 10000"/>
                <a:gd name="connsiteX301" fmla="*/ 6590 w 9972"/>
                <a:gd name="connsiteY301" fmla="*/ 5923 h 10000"/>
                <a:gd name="connsiteX302" fmla="*/ 6609 w 9972"/>
                <a:gd name="connsiteY302" fmla="*/ 7321 h 10000"/>
                <a:gd name="connsiteX303" fmla="*/ 6629 w 9972"/>
                <a:gd name="connsiteY303" fmla="*/ 7641 h 10000"/>
                <a:gd name="connsiteX304" fmla="*/ 6648 w 9972"/>
                <a:gd name="connsiteY304" fmla="*/ 7359 h 10000"/>
                <a:gd name="connsiteX305" fmla="*/ 6666 w 9972"/>
                <a:gd name="connsiteY305" fmla="*/ 5833 h 10000"/>
                <a:gd name="connsiteX306" fmla="*/ 6782 w 9972"/>
                <a:gd name="connsiteY306" fmla="*/ 6436 h 10000"/>
                <a:gd name="connsiteX307" fmla="*/ 6802 w 9972"/>
                <a:gd name="connsiteY307" fmla="*/ 8628 h 10000"/>
                <a:gd name="connsiteX308" fmla="*/ 6820 w 9972"/>
                <a:gd name="connsiteY308" fmla="*/ 9077 h 10000"/>
                <a:gd name="connsiteX309" fmla="*/ 6846 w 9972"/>
                <a:gd name="connsiteY309" fmla="*/ 8603 h 10000"/>
                <a:gd name="connsiteX310" fmla="*/ 6864 w 9972"/>
                <a:gd name="connsiteY310" fmla="*/ 7679 h 10000"/>
                <a:gd name="connsiteX311" fmla="*/ 6884 w 9972"/>
                <a:gd name="connsiteY311" fmla="*/ 6846 h 10000"/>
                <a:gd name="connsiteX312" fmla="*/ 6902 w 9972"/>
                <a:gd name="connsiteY312" fmla="*/ 6090 h 10000"/>
                <a:gd name="connsiteX313" fmla="*/ 6921 w 9972"/>
                <a:gd name="connsiteY313" fmla="*/ 5128 h 10000"/>
                <a:gd name="connsiteX314" fmla="*/ 6941 w 9972"/>
                <a:gd name="connsiteY314" fmla="*/ 4013 h 10000"/>
                <a:gd name="connsiteX315" fmla="*/ 7308 w 9972"/>
                <a:gd name="connsiteY315" fmla="*/ 5513 h 10000"/>
                <a:gd name="connsiteX316" fmla="*/ 7328 w 9972"/>
                <a:gd name="connsiteY316" fmla="*/ 6051 h 10000"/>
                <a:gd name="connsiteX317" fmla="*/ 7347 w 9972"/>
                <a:gd name="connsiteY317" fmla="*/ 5897 h 10000"/>
                <a:gd name="connsiteX318" fmla="*/ 7366 w 9972"/>
                <a:gd name="connsiteY318" fmla="*/ 5577 h 10000"/>
                <a:gd name="connsiteX319" fmla="*/ 7384 w 9972"/>
                <a:gd name="connsiteY319" fmla="*/ 5321 h 10000"/>
                <a:gd name="connsiteX320" fmla="*/ 7410 w 9972"/>
                <a:gd name="connsiteY320" fmla="*/ 4936 h 10000"/>
                <a:gd name="connsiteX321" fmla="*/ 7430 w 9972"/>
                <a:gd name="connsiteY321" fmla="*/ 4654 h 10000"/>
                <a:gd name="connsiteX322" fmla="*/ 7450 w 9972"/>
                <a:gd name="connsiteY322" fmla="*/ 4526 h 10000"/>
                <a:gd name="connsiteX323" fmla="*/ 7480 w 9972"/>
                <a:gd name="connsiteY323" fmla="*/ 4487 h 10000"/>
                <a:gd name="connsiteX324" fmla="*/ 7498 w 9972"/>
                <a:gd name="connsiteY324" fmla="*/ 4590 h 10000"/>
                <a:gd name="connsiteX325" fmla="*/ 7518 w 9972"/>
                <a:gd name="connsiteY325" fmla="*/ 5218 h 10000"/>
                <a:gd name="connsiteX326" fmla="*/ 7532 w 9972"/>
                <a:gd name="connsiteY326" fmla="*/ 5218 h 10000"/>
                <a:gd name="connsiteX327" fmla="*/ 7550 w 9972"/>
                <a:gd name="connsiteY327" fmla="*/ 4654 h 10000"/>
                <a:gd name="connsiteX328" fmla="*/ 7581 w 9972"/>
                <a:gd name="connsiteY328" fmla="*/ 4423 h 10000"/>
                <a:gd name="connsiteX329" fmla="*/ 7599 w 9972"/>
                <a:gd name="connsiteY329" fmla="*/ 4654 h 10000"/>
                <a:gd name="connsiteX330" fmla="*/ 7619 w 9972"/>
                <a:gd name="connsiteY330" fmla="*/ 5154 h 10000"/>
                <a:gd name="connsiteX331" fmla="*/ 7644 w 9972"/>
                <a:gd name="connsiteY331" fmla="*/ 5731 h 10000"/>
                <a:gd name="connsiteX332" fmla="*/ 7663 w 9972"/>
                <a:gd name="connsiteY332" fmla="*/ 6051 h 10000"/>
                <a:gd name="connsiteX333" fmla="*/ 7681 w 9972"/>
                <a:gd name="connsiteY333" fmla="*/ 5962 h 10000"/>
                <a:gd name="connsiteX334" fmla="*/ 7700 w 9972"/>
                <a:gd name="connsiteY334" fmla="*/ 5897 h 10000"/>
                <a:gd name="connsiteX335" fmla="*/ 7720 w 9972"/>
                <a:gd name="connsiteY335" fmla="*/ 5321 h 10000"/>
                <a:gd name="connsiteX336" fmla="*/ 7739 w 9972"/>
                <a:gd name="connsiteY336" fmla="*/ 4679 h 10000"/>
                <a:gd name="connsiteX337" fmla="*/ 7770 w 9972"/>
                <a:gd name="connsiteY337" fmla="*/ 4115 h 10000"/>
                <a:gd name="connsiteX338" fmla="*/ 7788 w 9972"/>
                <a:gd name="connsiteY338" fmla="*/ 3474 h 10000"/>
                <a:gd name="connsiteX339" fmla="*/ 7809 w 9972"/>
                <a:gd name="connsiteY339" fmla="*/ 3410 h 10000"/>
                <a:gd name="connsiteX340" fmla="*/ 7824 w 9972"/>
                <a:gd name="connsiteY340" fmla="*/ 4808 h 10000"/>
                <a:gd name="connsiteX341" fmla="*/ 7857 w 9972"/>
                <a:gd name="connsiteY341" fmla="*/ 6090 h 10000"/>
                <a:gd name="connsiteX342" fmla="*/ 7875 w 9972"/>
                <a:gd name="connsiteY342" fmla="*/ 5833 h 10000"/>
                <a:gd name="connsiteX343" fmla="*/ 7893 w 9972"/>
                <a:gd name="connsiteY343" fmla="*/ 4359 h 10000"/>
                <a:gd name="connsiteX344" fmla="*/ 7919 w 9972"/>
                <a:gd name="connsiteY344" fmla="*/ 2705 h 10000"/>
                <a:gd name="connsiteX345" fmla="*/ 7937 w 9972"/>
                <a:gd name="connsiteY345" fmla="*/ 1974 h 10000"/>
                <a:gd name="connsiteX346" fmla="*/ 7956 w 9972"/>
                <a:gd name="connsiteY346" fmla="*/ 4013 h 10000"/>
                <a:gd name="connsiteX347" fmla="*/ 7975 w 9972"/>
                <a:gd name="connsiteY347" fmla="*/ 6372 h 10000"/>
                <a:gd name="connsiteX348" fmla="*/ 7995 w 9972"/>
                <a:gd name="connsiteY348" fmla="*/ 7808 h 10000"/>
                <a:gd name="connsiteX349" fmla="*/ 8013 w 9972"/>
                <a:gd name="connsiteY349" fmla="*/ 7577 h 10000"/>
                <a:gd name="connsiteX350" fmla="*/ 8043 w 9972"/>
                <a:gd name="connsiteY350" fmla="*/ 7295 h 10000"/>
                <a:gd name="connsiteX351" fmla="*/ 8062 w 9972"/>
                <a:gd name="connsiteY351" fmla="*/ 7321 h 10000"/>
                <a:gd name="connsiteX352" fmla="*/ 8080 w 9972"/>
                <a:gd name="connsiteY352" fmla="*/ 7551 h 10000"/>
                <a:gd name="connsiteX353" fmla="*/ 8107 w 9972"/>
                <a:gd name="connsiteY353" fmla="*/ 7679 h 10000"/>
                <a:gd name="connsiteX354" fmla="*/ 8125 w 9972"/>
                <a:gd name="connsiteY354" fmla="*/ 7231 h 10000"/>
                <a:gd name="connsiteX355" fmla="*/ 8146 w 9972"/>
                <a:gd name="connsiteY355" fmla="*/ 6526 h 10000"/>
                <a:gd name="connsiteX356" fmla="*/ 8165 w 9972"/>
                <a:gd name="connsiteY356" fmla="*/ 5859 h 10000"/>
                <a:gd name="connsiteX357" fmla="*/ 8192 w 9972"/>
                <a:gd name="connsiteY357" fmla="*/ 5154 h 10000"/>
                <a:gd name="connsiteX358" fmla="*/ 8210 w 9972"/>
                <a:gd name="connsiteY358" fmla="*/ 4615 h 10000"/>
                <a:gd name="connsiteX359" fmla="*/ 8230 w 9972"/>
                <a:gd name="connsiteY359" fmla="*/ 3949 h 10000"/>
                <a:gd name="connsiteX360" fmla="*/ 8249 w 9972"/>
                <a:gd name="connsiteY360" fmla="*/ 3474 h 10000"/>
                <a:gd name="connsiteX361" fmla="*/ 8268 w 9972"/>
                <a:gd name="connsiteY361" fmla="*/ 2936 h 10000"/>
                <a:gd name="connsiteX362" fmla="*/ 8298 w 9972"/>
                <a:gd name="connsiteY362" fmla="*/ 2808 h 10000"/>
                <a:gd name="connsiteX363" fmla="*/ 8316 w 9972"/>
                <a:gd name="connsiteY363" fmla="*/ 3474 h 10000"/>
                <a:gd name="connsiteX364" fmla="*/ 8335 w 9972"/>
                <a:gd name="connsiteY364" fmla="*/ 4462 h 10000"/>
                <a:gd name="connsiteX365" fmla="*/ 8355 w 9972"/>
                <a:gd name="connsiteY365" fmla="*/ 4590 h 10000"/>
                <a:gd name="connsiteX366" fmla="*/ 8381 w 9972"/>
                <a:gd name="connsiteY366" fmla="*/ 4333 h 10000"/>
                <a:gd name="connsiteX367" fmla="*/ 8399 w 9972"/>
                <a:gd name="connsiteY367" fmla="*/ 4295 h 10000"/>
                <a:gd name="connsiteX368" fmla="*/ 8418 w 9972"/>
                <a:gd name="connsiteY368" fmla="*/ 4205 h 10000"/>
                <a:gd name="connsiteX369" fmla="*/ 8438 w 9972"/>
                <a:gd name="connsiteY369" fmla="*/ 3949 h 10000"/>
                <a:gd name="connsiteX370" fmla="*/ 8456 w 9972"/>
                <a:gd name="connsiteY370" fmla="*/ 4654 h 10000"/>
                <a:gd name="connsiteX371" fmla="*/ 8485 w 9972"/>
                <a:gd name="connsiteY371" fmla="*/ 5282 h 10000"/>
                <a:gd name="connsiteX372" fmla="*/ 8503 w 9972"/>
                <a:gd name="connsiteY372" fmla="*/ 6051 h 10000"/>
                <a:gd name="connsiteX373" fmla="*/ 8533 w 9972"/>
                <a:gd name="connsiteY373" fmla="*/ 6718 h 10000"/>
                <a:gd name="connsiteX374" fmla="*/ 8552 w 9972"/>
                <a:gd name="connsiteY374" fmla="*/ 6821 h 10000"/>
                <a:gd name="connsiteX375" fmla="*/ 8570 w 9972"/>
                <a:gd name="connsiteY375" fmla="*/ 6462 h 10000"/>
                <a:gd name="connsiteX376" fmla="*/ 8589 w 9972"/>
                <a:gd name="connsiteY376" fmla="*/ 5321 h 10000"/>
                <a:gd name="connsiteX377" fmla="*/ 8608 w 9972"/>
                <a:gd name="connsiteY377" fmla="*/ 2769 h 10000"/>
                <a:gd name="connsiteX378" fmla="*/ 8629 w 9972"/>
                <a:gd name="connsiteY378" fmla="*/ 1244 h 10000"/>
                <a:gd name="connsiteX379" fmla="*/ 8647 w 9972"/>
                <a:gd name="connsiteY379" fmla="*/ 962 h 10000"/>
                <a:gd name="connsiteX380" fmla="*/ 8673 w 9972"/>
                <a:gd name="connsiteY380" fmla="*/ 3603 h 10000"/>
                <a:gd name="connsiteX381" fmla="*/ 8691 w 9972"/>
                <a:gd name="connsiteY381" fmla="*/ 6846 h 10000"/>
                <a:gd name="connsiteX382" fmla="*/ 8718 w 9972"/>
                <a:gd name="connsiteY382" fmla="*/ 8282 h 10000"/>
                <a:gd name="connsiteX383" fmla="*/ 8736 w 9972"/>
                <a:gd name="connsiteY383" fmla="*/ 8218 h 10000"/>
                <a:gd name="connsiteX384" fmla="*/ 8756 w 9972"/>
                <a:gd name="connsiteY384" fmla="*/ 7679 h 10000"/>
                <a:gd name="connsiteX385" fmla="*/ 8776 w 9972"/>
                <a:gd name="connsiteY385" fmla="*/ 7038 h 10000"/>
                <a:gd name="connsiteX386" fmla="*/ 8794 w 9972"/>
                <a:gd name="connsiteY386" fmla="*/ 6436 h 10000"/>
                <a:gd name="connsiteX387" fmla="*/ 8824 w 9972"/>
                <a:gd name="connsiteY387" fmla="*/ 6115 h 10000"/>
                <a:gd name="connsiteX388" fmla="*/ 8843 w 9972"/>
                <a:gd name="connsiteY388" fmla="*/ 5833 h 10000"/>
                <a:gd name="connsiteX389" fmla="*/ 8861 w 9972"/>
                <a:gd name="connsiteY389" fmla="*/ 5449 h 10000"/>
                <a:gd name="connsiteX390" fmla="*/ 8881 w 9972"/>
                <a:gd name="connsiteY390" fmla="*/ 4872 h 10000"/>
                <a:gd name="connsiteX391" fmla="*/ 8900 w 9972"/>
                <a:gd name="connsiteY391" fmla="*/ 4333 h 10000"/>
                <a:gd name="connsiteX392" fmla="*/ 8927 w 9972"/>
                <a:gd name="connsiteY392" fmla="*/ 3795 h 10000"/>
                <a:gd name="connsiteX393" fmla="*/ 8945 w 9972"/>
                <a:gd name="connsiteY393" fmla="*/ 3538 h 10000"/>
                <a:gd name="connsiteX394" fmla="*/ 8964 w 9972"/>
                <a:gd name="connsiteY394" fmla="*/ 3244 h 10000"/>
                <a:gd name="connsiteX395" fmla="*/ 8989 w 9972"/>
                <a:gd name="connsiteY395" fmla="*/ 3372 h 10000"/>
                <a:gd name="connsiteX396" fmla="*/ 9011 w 9972"/>
                <a:gd name="connsiteY396" fmla="*/ 3244 h 10000"/>
                <a:gd name="connsiteX397" fmla="*/ 9030 w 9972"/>
                <a:gd name="connsiteY397" fmla="*/ 2513 h 10000"/>
                <a:gd name="connsiteX398" fmla="*/ 9048 w 9972"/>
                <a:gd name="connsiteY398" fmla="*/ 2897 h 10000"/>
                <a:gd name="connsiteX399" fmla="*/ 9067 w 9972"/>
                <a:gd name="connsiteY399" fmla="*/ 5128 h 10000"/>
                <a:gd name="connsiteX400" fmla="*/ 9097 w 9972"/>
                <a:gd name="connsiteY400" fmla="*/ 6846 h 10000"/>
                <a:gd name="connsiteX401" fmla="*/ 9116 w 9972"/>
                <a:gd name="connsiteY401" fmla="*/ 7038 h 10000"/>
                <a:gd name="connsiteX402" fmla="*/ 9135 w 9972"/>
                <a:gd name="connsiteY402" fmla="*/ 6821 h 10000"/>
                <a:gd name="connsiteX403" fmla="*/ 9161 w 9972"/>
                <a:gd name="connsiteY403" fmla="*/ 6051 h 10000"/>
                <a:gd name="connsiteX404" fmla="*/ 9181 w 9972"/>
                <a:gd name="connsiteY404" fmla="*/ 4974 h 10000"/>
                <a:gd name="connsiteX405" fmla="*/ 9199 w 9972"/>
                <a:gd name="connsiteY405" fmla="*/ 3885 h 10000"/>
                <a:gd name="connsiteX406" fmla="*/ 9218 w 9972"/>
                <a:gd name="connsiteY406" fmla="*/ 3795 h 10000"/>
                <a:gd name="connsiteX407" fmla="*/ 9236 w 9972"/>
                <a:gd name="connsiteY407" fmla="*/ 4910 h 10000"/>
                <a:gd name="connsiteX408" fmla="*/ 9256 w 9972"/>
                <a:gd name="connsiteY408" fmla="*/ 6590 h 10000"/>
                <a:gd name="connsiteX409" fmla="*/ 9285 w 9972"/>
                <a:gd name="connsiteY409" fmla="*/ 7705 h 10000"/>
                <a:gd name="connsiteX410" fmla="*/ 9304 w 9972"/>
                <a:gd name="connsiteY410" fmla="*/ 7641 h 10000"/>
                <a:gd name="connsiteX411" fmla="*/ 9322 w 9972"/>
                <a:gd name="connsiteY411" fmla="*/ 6974 h 10000"/>
                <a:gd name="connsiteX412" fmla="*/ 9340 w 9972"/>
                <a:gd name="connsiteY412" fmla="*/ 6244 h 10000"/>
                <a:gd name="connsiteX413" fmla="*/ 9370 w 9972"/>
                <a:gd name="connsiteY413" fmla="*/ 5667 h 10000"/>
                <a:gd name="connsiteX414" fmla="*/ 9389 w 9972"/>
                <a:gd name="connsiteY414" fmla="*/ 5282 h 10000"/>
                <a:gd name="connsiteX415" fmla="*/ 9408 w 9972"/>
                <a:gd name="connsiteY415" fmla="*/ 4782 h 10000"/>
                <a:gd name="connsiteX416" fmla="*/ 9426 w 9972"/>
                <a:gd name="connsiteY416" fmla="*/ 3987 h 10000"/>
                <a:gd name="connsiteX417" fmla="*/ 9454 w 9972"/>
                <a:gd name="connsiteY417" fmla="*/ 3244 h 10000"/>
                <a:gd name="connsiteX418" fmla="*/ 9472 w 9972"/>
                <a:gd name="connsiteY418" fmla="*/ 2872 h 10000"/>
                <a:gd name="connsiteX419" fmla="*/ 9491 w 9972"/>
                <a:gd name="connsiteY419" fmla="*/ 2962 h 10000"/>
                <a:gd name="connsiteX420" fmla="*/ 9509 w 9972"/>
                <a:gd name="connsiteY420" fmla="*/ 3667 h 10000"/>
                <a:gd name="connsiteX421" fmla="*/ 9529 w 9972"/>
                <a:gd name="connsiteY421" fmla="*/ 5321 h 10000"/>
                <a:gd name="connsiteX422" fmla="*/ 9559 w 9972"/>
                <a:gd name="connsiteY422" fmla="*/ 6462 h 10000"/>
                <a:gd name="connsiteX423" fmla="*/ 9575 w 9972"/>
                <a:gd name="connsiteY423" fmla="*/ 6051 h 10000"/>
                <a:gd name="connsiteX424" fmla="*/ 9605 w 9972"/>
                <a:gd name="connsiteY424" fmla="*/ 5103 h 10000"/>
                <a:gd name="connsiteX425" fmla="*/ 9623 w 9972"/>
                <a:gd name="connsiteY425" fmla="*/ 4551 h 10000"/>
                <a:gd name="connsiteX426" fmla="*/ 9643 w 9972"/>
                <a:gd name="connsiteY426" fmla="*/ 4974 h 10000"/>
                <a:gd name="connsiteX427" fmla="*/ 9663 w 9972"/>
                <a:gd name="connsiteY427" fmla="*/ 5897 h 10000"/>
                <a:gd name="connsiteX428" fmla="*/ 9681 w 9972"/>
                <a:gd name="connsiteY428" fmla="*/ 6179 h 10000"/>
                <a:gd name="connsiteX429" fmla="*/ 9700 w 9972"/>
                <a:gd name="connsiteY429" fmla="*/ 5667 h 10000"/>
                <a:gd name="connsiteX430" fmla="*/ 9726 w 9972"/>
                <a:gd name="connsiteY430" fmla="*/ 5154 h 10000"/>
                <a:gd name="connsiteX431" fmla="*/ 9745 w 9972"/>
                <a:gd name="connsiteY431" fmla="*/ 4910 h 10000"/>
                <a:gd name="connsiteX432" fmla="*/ 9763 w 9972"/>
                <a:gd name="connsiteY432" fmla="*/ 4718 h 10000"/>
                <a:gd name="connsiteX433" fmla="*/ 9795 w 9972"/>
                <a:gd name="connsiteY433" fmla="*/ 4462 h 10000"/>
                <a:gd name="connsiteX434" fmla="*/ 9815 w 9972"/>
                <a:gd name="connsiteY434" fmla="*/ 4179 h 10000"/>
                <a:gd name="connsiteX435" fmla="*/ 9834 w 9972"/>
                <a:gd name="connsiteY435" fmla="*/ 4115 h 10000"/>
                <a:gd name="connsiteX436" fmla="*/ 9852 w 9972"/>
                <a:gd name="connsiteY436" fmla="*/ 4141 h 10000"/>
                <a:gd name="connsiteX437" fmla="*/ 9868 w 9972"/>
                <a:gd name="connsiteY437" fmla="*/ 4462 h 10000"/>
                <a:gd name="connsiteX438" fmla="*/ 9898 w 9972"/>
                <a:gd name="connsiteY438" fmla="*/ 4782 h 10000"/>
                <a:gd name="connsiteX439" fmla="*/ 9917 w 9972"/>
                <a:gd name="connsiteY439" fmla="*/ 5410 h 10000"/>
                <a:gd name="connsiteX440" fmla="*/ 9936 w 9972"/>
                <a:gd name="connsiteY440" fmla="*/ 6090 h 10000"/>
                <a:gd name="connsiteX441" fmla="*/ 9954 w 9972"/>
                <a:gd name="connsiteY441" fmla="*/ 6308 h 10000"/>
                <a:gd name="connsiteX442" fmla="*/ 9972 w 9972"/>
                <a:gd name="connsiteY442" fmla="*/ 602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49 w 10000"/>
                <a:gd name="connsiteY7" fmla="*/ 2897 h 10000"/>
                <a:gd name="connsiteX8" fmla="*/ 167 w 10000"/>
                <a:gd name="connsiteY8" fmla="*/ 3987 h 10000"/>
                <a:gd name="connsiteX9" fmla="*/ 188 w 10000"/>
                <a:gd name="connsiteY9" fmla="*/ 5346 h 10000"/>
                <a:gd name="connsiteX10" fmla="*/ 207 w 10000"/>
                <a:gd name="connsiteY10" fmla="*/ 6179 h 10000"/>
                <a:gd name="connsiteX11" fmla="*/ 227 w 10000"/>
                <a:gd name="connsiteY11" fmla="*/ 6333 h 10000"/>
                <a:gd name="connsiteX12" fmla="*/ 257 w 10000"/>
                <a:gd name="connsiteY12" fmla="*/ 6115 h 10000"/>
                <a:gd name="connsiteX13" fmla="*/ 274 w 10000"/>
                <a:gd name="connsiteY13" fmla="*/ 5667 h 10000"/>
                <a:gd name="connsiteX14" fmla="*/ 296 w 10000"/>
                <a:gd name="connsiteY14" fmla="*/ 5385 h 10000"/>
                <a:gd name="connsiteX15" fmla="*/ 314 w 10000"/>
                <a:gd name="connsiteY15" fmla="*/ 4872 h 10000"/>
                <a:gd name="connsiteX16" fmla="*/ 334 w 10000"/>
                <a:gd name="connsiteY16" fmla="*/ 4013 h 10000"/>
                <a:gd name="connsiteX17" fmla="*/ 363 w 10000"/>
                <a:gd name="connsiteY17" fmla="*/ 3795 h 10000"/>
                <a:gd name="connsiteX18" fmla="*/ 382 w 10000"/>
                <a:gd name="connsiteY18" fmla="*/ 3859 h 10000"/>
                <a:gd name="connsiteX19" fmla="*/ 400 w 10000"/>
                <a:gd name="connsiteY19" fmla="*/ 4115 h 10000"/>
                <a:gd name="connsiteX20" fmla="*/ 426 w 10000"/>
                <a:gd name="connsiteY20" fmla="*/ 4872 h 10000"/>
                <a:gd name="connsiteX21" fmla="*/ 444 w 10000"/>
                <a:gd name="connsiteY21" fmla="*/ 5513 h 10000"/>
                <a:gd name="connsiteX22" fmla="*/ 465 w 10000"/>
                <a:gd name="connsiteY22" fmla="*/ 5513 h 10000"/>
                <a:gd name="connsiteX23" fmla="*/ 483 w 10000"/>
                <a:gd name="connsiteY23" fmla="*/ 5641 h 10000"/>
                <a:gd name="connsiteX24" fmla="*/ 501 w 10000"/>
                <a:gd name="connsiteY24" fmla="*/ 5705 h 10000"/>
                <a:gd name="connsiteX25" fmla="*/ 521 w 10000"/>
                <a:gd name="connsiteY25" fmla="*/ 5833 h 10000"/>
                <a:gd name="connsiteX26" fmla="*/ 551 w 10000"/>
                <a:gd name="connsiteY26" fmla="*/ 5731 h 10000"/>
                <a:gd name="connsiteX27" fmla="*/ 567 w 10000"/>
                <a:gd name="connsiteY27" fmla="*/ 5321 h 10000"/>
                <a:gd name="connsiteX28" fmla="*/ 586 w 10000"/>
                <a:gd name="connsiteY28" fmla="*/ 4974 h 10000"/>
                <a:gd name="connsiteX29" fmla="*/ 615 w 10000"/>
                <a:gd name="connsiteY29" fmla="*/ 4526 h 10000"/>
                <a:gd name="connsiteX30" fmla="*/ 634 w 10000"/>
                <a:gd name="connsiteY30" fmla="*/ 4051 h 10000"/>
                <a:gd name="connsiteX31" fmla="*/ 653 w 10000"/>
                <a:gd name="connsiteY31" fmla="*/ 3372 h 10000"/>
                <a:gd name="connsiteX32" fmla="*/ 673 w 10000"/>
                <a:gd name="connsiteY32" fmla="*/ 3026 h 10000"/>
                <a:gd name="connsiteX33" fmla="*/ 698 w 10000"/>
                <a:gd name="connsiteY33" fmla="*/ 3282 h 10000"/>
                <a:gd name="connsiteX34" fmla="*/ 718 w 10000"/>
                <a:gd name="connsiteY34" fmla="*/ 4551 h 10000"/>
                <a:gd name="connsiteX35" fmla="*/ 736 w 10000"/>
                <a:gd name="connsiteY35" fmla="*/ 6090 h 10000"/>
                <a:gd name="connsiteX36" fmla="*/ 756 w 10000"/>
                <a:gd name="connsiteY36" fmla="*/ 7256 h 10000"/>
                <a:gd name="connsiteX37" fmla="*/ 774 w 10000"/>
                <a:gd name="connsiteY37" fmla="*/ 7449 h 10000"/>
                <a:gd name="connsiteX38" fmla="*/ 805 w 10000"/>
                <a:gd name="connsiteY38" fmla="*/ 7077 h 10000"/>
                <a:gd name="connsiteX39" fmla="*/ 823 w 10000"/>
                <a:gd name="connsiteY39" fmla="*/ 5603 h 10000"/>
                <a:gd name="connsiteX40" fmla="*/ 839 w 10000"/>
                <a:gd name="connsiteY40" fmla="*/ 3282 h 10000"/>
                <a:gd name="connsiteX41" fmla="*/ 859 w 10000"/>
                <a:gd name="connsiteY41" fmla="*/ 1308 h 10000"/>
                <a:gd name="connsiteX42" fmla="*/ 891 w 10000"/>
                <a:gd name="connsiteY42" fmla="*/ 962 h 10000"/>
                <a:gd name="connsiteX43" fmla="*/ 911 w 10000"/>
                <a:gd name="connsiteY43" fmla="*/ 3282 h 10000"/>
                <a:gd name="connsiteX44" fmla="*/ 929 w 10000"/>
                <a:gd name="connsiteY44" fmla="*/ 7744 h 10000"/>
                <a:gd name="connsiteX45" fmla="*/ 948 w 10000"/>
                <a:gd name="connsiteY45" fmla="*/ 10000 h 10000"/>
                <a:gd name="connsiteX46" fmla="*/ 966 w 10000"/>
                <a:gd name="connsiteY46" fmla="*/ 8821 h 10000"/>
                <a:gd name="connsiteX47" fmla="*/ 994 w 10000"/>
                <a:gd name="connsiteY47" fmla="*/ 6564 h 10000"/>
                <a:gd name="connsiteX48" fmla="*/ 1013 w 10000"/>
                <a:gd name="connsiteY48" fmla="*/ 5064 h 10000"/>
                <a:gd name="connsiteX49" fmla="*/ 1041 w 10000"/>
                <a:gd name="connsiteY49" fmla="*/ 4744 h 10000"/>
                <a:gd name="connsiteX50" fmla="*/ 1061 w 10000"/>
                <a:gd name="connsiteY50" fmla="*/ 5000 h 10000"/>
                <a:gd name="connsiteX51" fmla="*/ 1080 w 10000"/>
                <a:gd name="connsiteY51" fmla="*/ 5513 h 10000"/>
                <a:gd name="connsiteX52" fmla="*/ 1099 w 10000"/>
                <a:gd name="connsiteY52" fmla="*/ 5641 h 10000"/>
                <a:gd name="connsiteX53" fmla="*/ 1118 w 10000"/>
                <a:gd name="connsiteY53" fmla="*/ 5577 h 10000"/>
                <a:gd name="connsiteX54" fmla="*/ 1132 w 10000"/>
                <a:gd name="connsiteY54" fmla="*/ 5346 h 10000"/>
                <a:gd name="connsiteX55" fmla="*/ 1151 w 10000"/>
                <a:gd name="connsiteY55" fmla="*/ 4936 h 10000"/>
                <a:gd name="connsiteX56" fmla="*/ 1180 w 10000"/>
                <a:gd name="connsiteY56" fmla="*/ 3756 h 10000"/>
                <a:gd name="connsiteX57" fmla="*/ 1200 w 10000"/>
                <a:gd name="connsiteY57" fmla="*/ 3372 h 10000"/>
                <a:gd name="connsiteX58" fmla="*/ 1226 w 10000"/>
                <a:gd name="connsiteY58" fmla="*/ 3346 h 10000"/>
                <a:gd name="connsiteX59" fmla="*/ 1246 w 10000"/>
                <a:gd name="connsiteY59" fmla="*/ 3372 h 10000"/>
                <a:gd name="connsiteX60" fmla="*/ 1266 w 10000"/>
                <a:gd name="connsiteY60" fmla="*/ 4333 h 10000"/>
                <a:gd name="connsiteX61" fmla="*/ 1285 w 10000"/>
                <a:gd name="connsiteY61" fmla="*/ 5346 h 10000"/>
                <a:gd name="connsiteX62" fmla="*/ 1303 w 10000"/>
                <a:gd name="connsiteY62" fmla="*/ 6308 h 10000"/>
                <a:gd name="connsiteX63" fmla="*/ 1334 w 10000"/>
                <a:gd name="connsiteY63" fmla="*/ 6885 h 10000"/>
                <a:gd name="connsiteX64" fmla="*/ 1352 w 10000"/>
                <a:gd name="connsiteY64" fmla="*/ 7077 h 10000"/>
                <a:gd name="connsiteX65" fmla="*/ 1371 w 10000"/>
                <a:gd name="connsiteY65" fmla="*/ 6564 h 10000"/>
                <a:gd name="connsiteX66" fmla="*/ 1391 w 10000"/>
                <a:gd name="connsiteY66" fmla="*/ 6244 h 10000"/>
                <a:gd name="connsiteX67" fmla="*/ 1410 w 10000"/>
                <a:gd name="connsiteY67" fmla="*/ 5897 h 10000"/>
                <a:gd name="connsiteX68" fmla="*/ 1437 w 10000"/>
                <a:gd name="connsiteY68" fmla="*/ 5192 h 10000"/>
                <a:gd name="connsiteX69" fmla="*/ 1456 w 10000"/>
                <a:gd name="connsiteY69" fmla="*/ 4359 h 10000"/>
                <a:gd name="connsiteX70" fmla="*/ 1476 w 10000"/>
                <a:gd name="connsiteY70" fmla="*/ 3628 h 10000"/>
                <a:gd name="connsiteX71" fmla="*/ 1503 w 10000"/>
                <a:gd name="connsiteY71" fmla="*/ 3064 h 10000"/>
                <a:gd name="connsiteX72" fmla="*/ 1521 w 10000"/>
                <a:gd name="connsiteY72" fmla="*/ 3500 h 10000"/>
                <a:gd name="connsiteX73" fmla="*/ 1540 w 10000"/>
                <a:gd name="connsiteY73" fmla="*/ 4423 h 10000"/>
                <a:gd name="connsiteX74" fmla="*/ 1558 w 10000"/>
                <a:gd name="connsiteY74" fmla="*/ 4910 h 10000"/>
                <a:gd name="connsiteX75" fmla="*/ 1579 w 10000"/>
                <a:gd name="connsiteY75" fmla="*/ 4333 h 10000"/>
                <a:gd name="connsiteX76" fmla="*/ 1609 w 10000"/>
                <a:gd name="connsiteY76" fmla="*/ 3154 h 10000"/>
                <a:gd name="connsiteX77" fmla="*/ 1629 w 10000"/>
                <a:gd name="connsiteY77" fmla="*/ 2513 h 10000"/>
                <a:gd name="connsiteX78" fmla="*/ 1647 w 10000"/>
                <a:gd name="connsiteY78" fmla="*/ 3564 h 10000"/>
                <a:gd name="connsiteX79" fmla="*/ 1673 w 10000"/>
                <a:gd name="connsiteY79" fmla="*/ 5385 h 10000"/>
                <a:gd name="connsiteX80" fmla="*/ 1691 w 10000"/>
                <a:gd name="connsiteY80" fmla="*/ 6308 h 10000"/>
                <a:gd name="connsiteX81" fmla="*/ 1709 w 10000"/>
                <a:gd name="connsiteY81" fmla="*/ 5731 h 10000"/>
                <a:gd name="connsiteX82" fmla="*/ 1728 w 10000"/>
                <a:gd name="connsiteY82" fmla="*/ 5346 h 10000"/>
                <a:gd name="connsiteX83" fmla="*/ 1747 w 10000"/>
                <a:gd name="connsiteY83" fmla="*/ 5513 h 10000"/>
                <a:gd name="connsiteX84" fmla="*/ 1767 w 10000"/>
                <a:gd name="connsiteY84" fmla="*/ 5667 h 10000"/>
                <a:gd name="connsiteX85" fmla="*/ 1794 w 10000"/>
                <a:gd name="connsiteY85" fmla="*/ 6308 h 10000"/>
                <a:gd name="connsiteX86" fmla="*/ 1812 w 10000"/>
                <a:gd name="connsiteY86" fmla="*/ 6462 h 10000"/>
                <a:gd name="connsiteX87" fmla="*/ 1831 w 10000"/>
                <a:gd name="connsiteY87" fmla="*/ 6051 h 10000"/>
                <a:gd name="connsiteX88" fmla="*/ 1849 w 10000"/>
                <a:gd name="connsiteY88" fmla="*/ 5513 h 10000"/>
                <a:gd name="connsiteX89" fmla="*/ 1880 w 10000"/>
                <a:gd name="connsiteY89" fmla="*/ 5385 h 10000"/>
                <a:gd name="connsiteX90" fmla="*/ 1900 w 10000"/>
                <a:gd name="connsiteY90" fmla="*/ 5449 h 10000"/>
                <a:gd name="connsiteX91" fmla="*/ 1920 w 10000"/>
                <a:gd name="connsiteY91" fmla="*/ 5513 h 10000"/>
                <a:gd name="connsiteX92" fmla="*/ 1946 w 10000"/>
                <a:gd name="connsiteY92" fmla="*/ 5192 h 10000"/>
                <a:gd name="connsiteX93" fmla="*/ 1967 w 10000"/>
                <a:gd name="connsiteY93" fmla="*/ 4397 h 10000"/>
                <a:gd name="connsiteX94" fmla="*/ 1985 w 10000"/>
                <a:gd name="connsiteY94" fmla="*/ 4295 h 10000"/>
                <a:gd name="connsiteX95" fmla="*/ 2003 w 10000"/>
                <a:gd name="connsiteY95" fmla="*/ 4526 h 10000"/>
                <a:gd name="connsiteX96" fmla="*/ 2023 w 10000"/>
                <a:gd name="connsiteY96" fmla="*/ 5385 h 10000"/>
                <a:gd name="connsiteX97" fmla="*/ 2043 w 10000"/>
                <a:gd name="connsiteY97" fmla="*/ 6590 h 10000"/>
                <a:gd name="connsiteX98" fmla="*/ 2062 w 10000"/>
                <a:gd name="connsiteY98" fmla="*/ 6949 h 10000"/>
                <a:gd name="connsiteX99" fmla="*/ 2088 w 10000"/>
                <a:gd name="connsiteY99" fmla="*/ 6141 h 10000"/>
                <a:gd name="connsiteX100" fmla="*/ 2118 w 10000"/>
                <a:gd name="connsiteY100" fmla="*/ 5346 h 10000"/>
                <a:gd name="connsiteX101" fmla="*/ 2136 w 10000"/>
                <a:gd name="connsiteY101" fmla="*/ 5154 h 10000"/>
                <a:gd name="connsiteX102" fmla="*/ 2156 w 10000"/>
                <a:gd name="connsiteY102" fmla="*/ 5641 h 10000"/>
                <a:gd name="connsiteX103" fmla="*/ 2174 w 10000"/>
                <a:gd name="connsiteY103" fmla="*/ 5795 h 10000"/>
                <a:gd name="connsiteX104" fmla="*/ 2193 w 10000"/>
                <a:gd name="connsiteY104" fmla="*/ 5731 h 10000"/>
                <a:gd name="connsiteX105" fmla="*/ 2212 w 10000"/>
                <a:gd name="connsiteY105" fmla="*/ 5346 h 10000"/>
                <a:gd name="connsiteX106" fmla="*/ 2237 w 10000"/>
                <a:gd name="connsiteY106" fmla="*/ 4910 h 10000"/>
                <a:gd name="connsiteX107" fmla="*/ 2257 w 10000"/>
                <a:gd name="connsiteY107" fmla="*/ 4615 h 10000"/>
                <a:gd name="connsiteX108" fmla="*/ 2277 w 10000"/>
                <a:gd name="connsiteY108" fmla="*/ 4462 h 10000"/>
                <a:gd name="connsiteX109" fmla="*/ 2304 w 10000"/>
                <a:gd name="connsiteY109" fmla="*/ 4423 h 10000"/>
                <a:gd name="connsiteX110" fmla="*/ 2324 w 10000"/>
                <a:gd name="connsiteY110" fmla="*/ 4397 h 10000"/>
                <a:gd name="connsiteX111" fmla="*/ 2342 w 10000"/>
                <a:gd name="connsiteY111" fmla="*/ 4179 h 10000"/>
                <a:gd name="connsiteX112" fmla="*/ 2361 w 10000"/>
                <a:gd name="connsiteY112" fmla="*/ 3731 h 10000"/>
                <a:gd name="connsiteX113" fmla="*/ 2379 w 10000"/>
                <a:gd name="connsiteY113" fmla="*/ 3000 h 10000"/>
                <a:gd name="connsiteX114" fmla="*/ 2411 w 10000"/>
                <a:gd name="connsiteY114" fmla="*/ 2513 h 10000"/>
                <a:gd name="connsiteX115" fmla="*/ 2429 w 10000"/>
                <a:gd name="connsiteY115" fmla="*/ 3026 h 10000"/>
                <a:gd name="connsiteX116" fmla="*/ 2448 w 10000"/>
                <a:gd name="connsiteY116" fmla="*/ 4590 h 10000"/>
                <a:gd name="connsiteX117" fmla="*/ 2466 w 10000"/>
                <a:gd name="connsiteY117" fmla="*/ 6397 h 10000"/>
                <a:gd name="connsiteX118" fmla="*/ 2485 w 10000"/>
                <a:gd name="connsiteY118" fmla="*/ 7192 h 10000"/>
                <a:gd name="connsiteX119" fmla="*/ 2513 w 10000"/>
                <a:gd name="connsiteY119" fmla="*/ 6910 h 10000"/>
                <a:gd name="connsiteX120" fmla="*/ 2531 w 10000"/>
                <a:gd name="connsiteY120" fmla="*/ 6179 h 10000"/>
                <a:gd name="connsiteX121" fmla="*/ 2551 w 10000"/>
                <a:gd name="connsiteY121" fmla="*/ 4936 h 10000"/>
                <a:gd name="connsiteX122" fmla="*/ 2579 w 10000"/>
                <a:gd name="connsiteY122" fmla="*/ 3603 h 10000"/>
                <a:gd name="connsiteX123" fmla="*/ 2595 w 10000"/>
                <a:gd name="connsiteY123" fmla="*/ 2872 h 10000"/>
                <a:gd name="connsiteX124" fmla="*/ 2614 w 10000"/>
                <a:gd name="connsiteY124" fmla="*/ 2231 h 10000"/>
                <a:gd name="connsiteX125" fmla="*/ 2634 w 10000"/>
                <a:gd name="connsiteY125" fmla="*/ 3064 h 10000"/>
                <a:gd name="connsiteX126" fmla="*/ 2653 w 10000"/>
                <a:gd name="connsiteY126" fmla="*/ 5577 h 10000"/>
                <a:gd name="connsiteX127" fmla="*/ 2685 w 10000"/>
                <a:gd name="connsiteY127" fmla="*/ 7359 h 10000"/>
                <a:gd name="connsiteX128" fmla="*/ 2704 w 10000"/>
                <a:gd name="connsiteY128" fmla="*/ 7128 h 10000"/>
                <a:gd name="connsiteX129" fmla="*/ 2729 w 10000"/>
                <a:gd name="connsiteY129" fmla="*/ 6372 h 10000"/>
                <a:gd name="connsiteX130" fmla="*/ 2749 w 10000"/>
                <a:gd name="connsiteY130" fmla="*/ 5538 h 10000"/>
                <a:gd name="connsiteX131" fmla="*/ 2768 w 10000"/>
                <a:gd name="connsiteY131" fmla="*/ 4654 h 10000"/>
                <a:gd name="connsiteX132" fmla="*/ 2787 w 10000"/>
                <a:gd name="connsiteY132" fmla="*/ 3987 h 10000"/>
                <a:gd name="connsiteX133" fmla="*/ 2806 w 10000"/>
                <a:gd name="connsiteY133" fmla="*/ 3410 h 10000"/>
                <a:gd name="connsiteX134" fmla="*/ 2824 w 10000"/>
                <a:gd name="connsiteY134" fmla="*/ 3885 h 10000"/>
                <a:gd name="connsiteX135" fmla="*/ 2843 w 10000"/>
                <a:gd name="connsiteY135" fmla="*/ 5987 h 10000"/>
                <a:gd name="connsiteX136" fmla="*/ 2873 w 10000"/>
                <a:gd name="connsiteY136" fmla="*/ 7679 h 10000"/>
                <a:gd name="connsiteX137" fmla="*/ 2889 w 10000"/>
                <a:gd name="connsiteY137" fmla="*/ 7641 h 10000"/>
                <a:gd name="connsiteX138" fmla="*/ 2907 w 10000"/>
                <a:gd name="connsiteY138" fmla="*/ 7103 h 10000"/>
                <a:gd name="connsiteX139" fmla="*/ 2927 w 10000"/>
                <a:gd name="connsiteY139" fmla="*/ 6500 h 10000"/>
                <a:gd name="connsiteX140" fmla="*/ 2958 w 10000"/>
                <a:gd name="connsiteY140" fmla="*/ 5962 h 10000"/>
                <a:gd name="connsiteX141" fmla="*/ 2976 w 10000"/>
                <a:gd name="connsiteY141" fmla="*/ 5321 h 10000"/>
                <a:gd name="connsiteX142" fmla="*/ 2995 w 10000"/>
                <a:gd name="connsiteY142" fmla="*/ 4744 h 10000"/>
                <a:gd name="connsiteX143" fmla="*/ 3020 w 10000"/>
                <a:gd name="connsiteY143" fmla="*/ 4051 h 10000"/>
                <a:gd name="connsiteX144" fmla="*/ 3041 w 10000"/>
                <a:gd name="connsiteY144" fmla="*/ 3372 h 10000"/>
                <a:gd name="connsiteX145" fmla="*/ 3060 w 10000"/>
                <a:gd name="connsiteY145" fmla="*/ 3667 h 10000"/>
                <a:gd name="connsiteX146" fmla="*/ 3080 w 10000"/>
                <a:gd name="connsiteY146" fmla="*/ 4295 h 10000"/>
                <a:gd name="connsiteX147" fmla="*/ 3098 w 10000"/>
                <a:gd name="connsiteY147" fmla="*/ 4808 h 10000"/>
                <a:gd name="connsiteX148" fmla="*/ 3116 w 10000"/>
                <a:gd name="connsiteY148" fmla="*/ 5667 h 10000"/>
                <a:gd name="connsiteX149" fmla="*/ 3146 w 10000"/>
                <a:gd name="connsiteY149" fmla="*/ 6205 h 10000"/>
                <a:gd name="connsiteX150" fmla="*/ 3165 w 10000"/>
                <a:gd name="connsiteY150" fmla="*/ 6141 h 10000"/>
                <a:gd name="connsiteX151" fmla="*/ 3180 w 10000"/>
                <a:gd name="connsiteY151" fmla="*/ 5705 h 10000"/>
                <a:gd name="connsiteX152" fmla="*/ 3212 w 10000"/>
                <a:gd name="connsiteY152" fmla="*/ 5154 h 10000"/>
                <a:gd name="connsiteX153" fmla="*/ 3232 w 10000"/>
                <a:gd name="connsiteY153" fmla="*/ 4526 h 10000"/>
                <a:gd name="connsiteX154" fmla="*/ 3250 w 10000"/>
                <a:gd name="connsiteY154" fmla="*/ 4590 h 10000"/>
                <a:gd name="connsiteX155" fmla="*/ 3270 w 10000"/>
                <a:gd name="connsiteY155" fmla="*/ 5321 h 10000"/>
                <a:gd name="connsiteX156" fmla="*/ 3296 w 10000"/>
                <a:gd name="connsiteY156" fmla="*/ 5962 h 10000"/>
                <a:gd name="connsiteX157" fmla="*/ 3316 w 10000"/>
                <a:gd name="connsiteY157" fmla="*/ 5859 h 10000"/>
                <a:gd name="connsiteX158" fmla="*/ 3335 w 10000"/>
                <a:gd name="connsiteY158" fmla="*/ 5064 h 10000"/>
                <a:gd name="connsiteX159" fmla="*/ 3353 w 10000"/>
                <a:gd name="connsiteY159" fmla="*/ 4359 h 10000"/>
                <a:gd name="connsiteX160" fmla="*/ 3383 w 10000"/>
                <a:gd name="connsiteY160" fmla="*/ 4013 h 10000"/>
                <a:gd name="connsiteX161" fmla="*/ 3402 w 10000"/>
                <a:gd name="connsiteY161" fmla="*/ 4333 h 10000"/>
                <a:gd name="connsiteX162" fmla="*/ 3422 w 10000"/>
                <a:gd name="connsiteY162" fmla="*/ 4936 h 10000"/>
                <a:gd name="connsiteX163" fmla="*/ 3440 w 10000"/>
                <a:gd name="connsiteY163" fmla="*/ 5603 h 10000"/>
                <a:gd name="connsiteX164" fmla="*/ 3460 w 10000"/>
                <a:gd name="connsiteY164" fmla="*/ 5705 h 10000"/>
                <a:gd name="connsiteX165" fmla="*/ 3486 w 10000"/>
                <a:gd name="connsiteY165" fmla="*/ 5449 h 10000"/>
                <a:gd name="connsiteX166" fmla="*/ 3504 w 10000"/>
                <a:gd name="connsiteY166" fmla="*/ 5103 h 10000"/>
                <a:gd name="connsiteX167" fmla="*/ 3523 w 10000"/>
                <a:gd name="connsiteY167" fmla="*/ 4359 h 10000"/>
                <a:gd name="connsiteX168" fmla="*/ 3541 w 10000"/>
                <a:gd name="connsiteY168" fmla="*/ 3731 h 10000"/>
                <a:gd name="connsiteX169" fmla="*/ 3560 w 10000"/>
                <a:gd name="connsiteY169" fmla="*/ 3923 h 10000"/>
                <a:gd name="connsiteX170" fmla="*/ 3588 w 10000"/>
                <a:gd name="connsiteY170" fmla="*/ 3500 h 10000"/>
                <a:gd name="connsiteX171" fmla="*/ 3607 w 10000"/>
                <a:gd name="connsiteY171" fmla="*/ 2615 h 10000"/>
                <a:gd name="connsiteX172" fmla="*/ 3637 w 10000"/>
                <a:gd name="connsiteY172" fmla="*/ 897 h 10000"/>
                <a:gd name="connsiteX173" fmla="*/ 3656 w 10000"/>
                <a:gd name="connsiteY173" fmla="*/ 1154 h 10000"/>
                <a:gd name="connsiteX174" fmla="*/ 3675 w 10000"/>
                <a:gd name="connsiteY174" fmla="*/ 3987 h 10000"/>
                <a:gd name="connsiteX175" fmla="*/ 3693 w 10000"/>
                <a:gd name="connsiteY175" fmla="*/ 7577 h 10000"/>
                <a:gd name="connsiteX176" fmla="*/ 3714 w 10000"/>
                <a:gd name="connsiteY176" fmla="*/ 9423 h 10000"/>
                <a:gd name="connsiteX177" fmla="*/ 3732 w 10000"/>
                <a:gd name="connsiteY177" fmla="*/ 9167 h 10000"/>
                <a:gd name="connsiteX178" fmla="*/ 3751 w 10000"/>
                <a:gd name="connsiteY178" fmla="*/ 7872 h 10000"/>
                <a:gd name="connsiteX179" fmla="*/ 3779 w 10000"/>
                <a:gd name="connsiteY179" fmla="*/ 6782 h 10000"/>
                <a:gd name="connsiteX180" fmla="*/ 3799 w 10000"/>
                <a:gd name="connsiteY180" fmla="*/ 5897 h 10000"/>
                <a:gd name="connsiteX181" fmla="*/ 3825 w 10000"/>
                <a:gd name="connsiteY181" fmla="*/ 5410 h 10000"/>
                <a:gd name="connsiteX182" fmla="*/ 3844 w 10000"/>
                <a:gd name="connsiteY182" fmla="*/ 5282 h 10000"/>
                <a:gd name="connsiteX183" fmla="*/ 3863 w 10000"/>
                <a:gd name="connsiteY183" fmla="*/ 5346 h 10000"/>
                <a:gd name="connsiteX184" fmla="*/ 3881 w 10000"/>
                <a:gd name="connsiteY184" fmla="*/ 5038 h 10000"/>
                <a:gd name="connsiteX185" fmla="*/ 3900 w 10000"/>
                <a:gd name="connsiteY185" fmla="*/ 4872 h 10000"/>
                <a:gd name="connsiteX186" fmla="*/ 3929 w 10000"/>
                <a:gd name="connsiteY186" fmla="*/ 4718 h 10000"/>
                <a:gd name="connsiteX187" fmla="*/ 3948 w 10000"/>
                <a:gd name="connsiteY187" fmla="*/ 4936 h 10000"/>
                <a:gd name="connsiteX188" fmla="*/ 3968 w 10000"/>
                <a:gd name="connsiteY188" fmla="*/ 5103 h 10000"/>
                <a:gd name="connsiteX189" fmla="*/ 3987 w 10000"/>
                <a:gd name="connsiteY189" fmla="*/ 5474 h 10000"/>
                <a:gd name="connsiteX190" fmla="*/ 4016 w 10000"/>
                <a:gd name="connsiteY190" fmla="*/ 5410 h 10000"/>
                <a:gd name="connsiteX191" fmla="*/ 4034 w 10000"/>
                <a:gd name="connsiteY191" fmla="*/ 5218 h 10000"/>
                <a:gd name="connsiteX192" fmla="*/ 4053 w 10000"/>
                <a:gd name="connsiteY192" fmla="*/ 5000 h 10000"/>
                <a:gd name="connsiteX193" fmla="*/ 4071 w 10000"/>
                <a:gd name="connsiteY193" fmla="*/ 4872 h 10000"/>
                <a:gd name="connsiteX194" fmla="*/ 4090 w 10000"/>
                <a:gd name="connsiteY194" fmla="*/ 4744 h 10000"/>
                <a:gd name="connsiteX195" fmla="*/ 4117 w 10000"/>
                <a:gd name="connsiteY195" fmla="*/ 4808 h 10000"/>
                <a:gd name="connsiteX196" fmla="*/ 4135 w 10000"/>
                <a:gd name="connsiteY196" fmla="*/ 4782 h 10000"/>
                <a:gd name="connsiteX197" fmla="*/ 4155 w 10000"/>
                <a:gd name="connsiteY197" fmla="*/ 4590 h 10000"/>
                <a:gd name="connsiteX198" fmla="*/ 4173 w 10000"/>
                <a:gd name="connsiteY198" fmla="*/ 4654 h 10000"/>
                <a:gd name="connsiteX199" fmla="*/ 4204 w 10000"/>
                <a:gd name="connsiteY199" fmla="*/ 4782 h 10000"/>
                <a:gd name="connsiteX200" fmla="*/ 4223 w 10000"/>
                <a:gd name="connsiteY200" fmla="*/ 4872 h 10000"/>
                <a:gd name="connsiteX201" fmla="*/ 4242 w 10000"/>
                <a:gd name="connsiteY201" fmla="*/ 4179 h 10000"/>
                <a:gd name="connsiteX202" fmla="*/ 4267 w 10000"/>
                <a:gd name="connsiteY202" fmla="*/ 2423 h 10000"/>
                <a:gd name="connsiteX203" fmla="*/ 4287 w 10000"/>
                <a:gd name="connsiteY203" fmla="*/ 923 h 10000"/>
                <a:gd name="connsiteX204" fmla="*/ 4305 w 10000"/>
                <a:gd name="connsiteY204" fmla="*/ 0 h 10000"/>
                <a:gd name="connsiteX205" fmla="*/ 4324 w 10000"/>
                <a:gd name="connsiteY205" fmla="*/ 1051 h 10000"/>
                <a:gd name="connsiteX206" fmla="*/ 4344 w 10000"/>
                <a:gd name="connsiteY206" fmla="*/ 4487 h 10000"/>
                <a:gd name="connsiteX207" fmla="*/ 4363 w 10000"/>
                <a:gd name="connsiteY207" fmla="*/ 7705 h 10000"/>
                <a:gd name="connsiteX208" fmla="*/ 4392 w 10000"/>
                <a:gd name="connsiteY208" fmla="*/ 9397 h 10000"/>
                <a:gd name="connsiteX209" fmla="*/ 4410 w 10000"/>
                <a:gd name="connsiteY209" fmla="*/ 9397 h 10000"/>
                <a:gd name="connsiteX210" fmla="*/ 4429 w 10000"/>
                <a:gd name="connsiteY210" fmla="*/ 8436 h 10000"/>
                <a:gd name="connsiteX211" fmla="*/ 4459 w 10000"/>
                <a:gd name="connsiteY211" fmla="*/ 7679 h 10000"/>
                <a:gd name="connsiteX212" fmla="*/ 4478 w 10000"/>
                <a:gd name="connsiteY212" fmla="*/ 7231 h 10000"/>
                <a:gd name="connsiteX213" fmla="*/ 4498 w 10000"/>
                <a:gd name="connsiteY213" fmla="*/ 6436 h 10000"/>
                <a:gd name="connsiteX214" fmla="*/ 4518 w 10000"/>
                <a:gd name="connsiteY214" fmla="*/ 5538 h 10000"/>
                <a:gd name="connsiteX215" fmla="*/ 4537 w 10000"/>
                <a:gd name="connsiteY215" fmla="*/ 4872 h 10000"/>
                <a:gd name="connsiteX216" fmla="*/ 4562 w 10000"/>
                <a:gd name="connsiteY216" fmla="*/ 4423 h 10000"/>
                <a:gd name="connsiteX217" fmla="*/ 4581 w 10000"/>
                <a:gd name="connsiteY217" fmla="*/ 4462 h 10000"/>
                <a:gd name="connsiteX218" fmla="*/ 4599 w 10000"/>
                <a:gd name="connsiteY218" fmla="*/ 3885 h 10000"/>
                <a:gd name="connsiteX219" fmla="*/ 4618 w 10000"/>
                <a:gd name="connsiteY219" fmla="*/ 2744 h 10000"/>
                <a:gd name="connsiteX220" fmla="*/ 4637 w 10000"/>
                <a:gd name="connsiteY220" fmla="*/ 1949 h 10000"/>
                <a:gd name="connsiteX221" fmla="*/ 4662 w 10000"/>
                <a:gd name="connsiteY221" fmla="*/ 2897 h 10000"/>
                <a:gd name="connsiteX222" fmla="*/ 4681 w 10000"/>
                <a:gd name="connsiteY222" fmla="*/ 5833 h 10000"/>
                <a:gd name="connsiteX223" fmla="*/ 4712 w 10000"/>
                <a:gd name="connsiteY223" fmla="*/ 8000 h 10000"/>
                <a:gd name="connsiteX224" fmla="*/ 4731 w 10000"/>
                <a:gd name="connsiteY224" fmla="*/ 8090 h 10000"/>
                <a:gd name="connsiteX225" fmla="*/ 4751 w 10000"/>
                <a:gd name="connsiteY225" fmla="*/ 7103 h 10000"/>
                <a:gd name="connsiteX226" fmla="*/ 4769 w 10000"/>
                <a:gd name="connsiteY226" fmla="*/ 6205 h 10000"/>
                <a:gd name="connsiteX227" fmla="*/ 4789 w 10000"/>
                <a:gd name="connsiteY227" fmla="*/ 5641 h 10000"/>
                <a:gd name="connsiteX228" fmla="*/ 4807 w 10000"/>
                <a:gd name="connsiteY228" fmla="*/ 5321 h 10000"/>
                <a:gd name="connsiteX229" fmla="*/ 4836 w 10000"/>
                <a:gd name="connsiteY229" fmla="*/ 5154 h 10000"/>
                <a:gd name="connsiteX230" fmla="*/ 4854 w 10000"/>
                <a:gd name="connsiteY230" fmla="*/ 4872 h 10000"/>
                <a:gd name="connsiteX231" fmla="*/ 4875 w 10000"/>
                <a:gd name="connsiteY231" fmla="*/ 4526 h 10000"/>
                <a:gd name="connsiteX232" fmla="*/ 4904 w 10000"/>
                <a:gd name="connsiteY232" fmla="*/ 4333 h 10000"/>
                <a:gd name="connsiteX233" fmla="*/ 4923 w 10000"/>
                <a:gd name="connsiteY233" fmla="*/ 4115 h 10000"/>
                <a:gd name="connsiteX234" fmla="*/ 4937 w 10000"/>
                <a:gd name="connsiteY234" fmla="*/ 3859 h 10000"/>
                <a:gd name="connsiteX235" fmla="*/ 4957 w 10000"/>
                <a:gd name="connsiteY235" fmla="*/ 3692 h 10000"/>
                <a:gd name="connsiteX236" fmla="*/ 4976 w 10000"/>
                <a:gd name="connsiteY236" fmla="*/ 3603 h 10000"/>
                <a:gd name="connsiteX237" fmla="*/ 5006 w 10000"/>
                <a:gd name="connsiteY237" fmla="*/ 3821 h 10000"/>
                <a:gd name="connsiteX238" fmla="*/ 5025 w 10000"/>
                <a:gd name="connsiteY238" fmla="*/ 4590 h 10000"/>
                <a:gd name="connsiteX239" fmla="*/ 5044 w 10000"/>
                <a:gd name="connsiteY239" fmla="*/ 5103 h 10000"/>
                <a:gd name="connsiteX240" fmla="*/ 5065 w 10000"/>
                <a:gd name="connsiteY240" fmla="*/ 5346 h 10000"/>
                <a:gd name="connsiteX241" fmla="*/ 5090 w 10000"/>
                <a:gd name="connsiteY241" fmla="*/ 5474 h 10000"/>
                <a:gd name="connsiteX242" fmla="*/ 5108 w 10000"/>
                <a:gd name="connsiteY242" fmla="*/ 5538 h 10000"/>
                <a:gd name="connsiteX243" fmla="*/ 5128 w 10000"/>
                <a:gd name="connsiteY243" fmla="*/ 5513 h 10000"/>
                <a:gd name="connsiteX244" fmla="*/ 5147 w 10000"/>
                <a:gd name="connsiteY244" fmla="*/ 5218 h 10000"/>
                <a:gd name="connsiteX245" fmla="*/ 5176 w 10000"/>
                <a:gd name="connsiteY245" fmla="*/ 4744 h 10000"/>
                <a:gd name="connsiteX246" fmla="*/ 5195 w 10000"/>
                <a:gd name="connsiteY246" fmla="*/ 4397 h 10000"/>
                <a:gd name="connsiteX247" fmla="*/ 5214 w 10000"/>
                <a:gd name="connsiteY247" fmla="*/ 3821 h 10000"/>
                <a:gd name="connsiteX248" fmla="*/ 5229 w 10000"/>
                <a:gd name="connsiteY248" fmla="*/ 3372 h 10000"/>
                <a:gd name="connsiteX249" fmla="*/ 5248 w 10000"/>
                <a:gd name="connsiteY249" fmla="*/ 3372 h 10000"/>
                <a:gd name="connsiteX250" fmla="*/ 5269 w 10000"/>
                <a:gd name="connsiteY250" fmla="*/ 3795 h 10000"/>
                <a:gd name="connsiteX251" fmla="*/ 5300 w 10000"/>
                <a:gd name="connsiteY251" fmla="*/ 5192 h 10000"/>
                <a:gd name="connsiteX252" fmla="*/ 5326 w 10000"/>
                <a:gd name="connsiteY252" fmla="*/ 6436 h 10000"/>
                <a:gd name="connsiteX253" fmla="*/ 5344 w 10000"/>
                <a:gd name="connsiteY253" fmla="*/ 7321 h 10000"/>
                <a:gd name="connsiteX254" fmla="*/ 5363 w 10000"/>
                <a:gd name="connsiteY254" fmla="*/ 7359 h 10000"/>
                <a:gd name="connsiteX255" fmla="*/ 5382 w 10000"/>
                <a:gd name="connsiteY255" fmla="*/ 6846 h 10000"/>
                <a:gd name="connsiteX256" fmla="*/ 5402 w 10000"/>
                <a:gd name="connsiteY256" fmla="*/ 6179 h 10000"/>
                <a:gd name="connsiteX257" fmla="*/ 5420 w 10000"/>
                <a:gd name="connsiteY257" fmla="*/ 5897 h 10000"/>
                <a:gd name="connsiteX258" fmla="*/ 5439 w 10000"/>
                <a:gd name="connsiteY258" fmla="*/ 5538 h 10000"/>
                <a:gd name="connsiteX259" fmla="*/ 5469 w 10000"/>
                <a:gd name="connsiteY259" fmla="*/ 4590 h 10000"/>
                <a:gd name="connsiteX260" fmla="*/ 5487 w 10000"/>
                <a:gd name="connsiteY260" fmla="*/ 3064 h 10000"/>
                <a:gd name="connsiteX261" fmla="*/ 5506 w 10000"/>
                <a:gd name="connsiteY261" fmla="*/ 2615 h 10000"/>
                <a:gd name="connsiteX262" fmla="*/ 5534 w 10000"/>
                <a:gd name="connsiteY262" fmla="*/ 3474 h 10000"/>
                <a:gd name="connsiteX263" fmla="*/ 5555 w 10000"/>
                <a:gd name="connsiteY263" fmla="*/ 4359 h 10000"/>
                <a:gd name="connsiteX264" fmla="*/ 5573 w 10000"/>
                <a:gd name="connsiteY264" fmla="*/ 5321 h 10000"/>
                <a:gd name="connsiteX265" fmla="*/ 5592 w 10000"/>
                <a:gd name="connsiteY265" fmla="*/ 7013 h 10000"/>
                <a:gd name="connsiteX266" fmla="*/ 5619 w 10000"/>
                <a:gd name="connsiteY266" fmla="*/ 8179 h 10000"/>
                <a:gd name="connsiteX267" fmla="*/ 5637 w 10000"/>
                <a:gd name="connsiteY267" fmla="*/ 8115 h 10000"/>
                <a:gd name="connsiteX268" fmla="*/ 5657 w 10000"/>
                <a:gd name="connsiteY268" fmla="*/ 7256 h 10000"/>
                <a:gd name="connsiteX269" fmla="*/ 5675 w 10000"/>
                <a:gd name="connsiteY269" fmla="*/ 6269 h 10000"/>
                <a:gd name="connsiteX270" fmla="*/ 5695 w 10000"/>
                <a:gd name="connsiteY270" fmla="*/ 5410 h 10000"/>
                <a:gd name="connsiteX271" fmla="*/ 5713 w 10000"/>
                <a:gd name="connsiteY271" fmla="*/ 4974 h 10000"/>
                <a:gd name="connsiteX272" fmla="*/ 5744 w 10000"/>
                <a:gd name="connsiteY272" fmla="*/ 4551 h 10000"/>
                <a:gd name="connsiteX273" fmla="*/ 5762 w 10000"/>
                <a:gd name="connsiteY273" fmla="*/ 4231 h 10000"/>
                <a:gd name="connsiteX274" fmla="*/ 5782 w 10000"/>
                <a:gd name="connsiteY274" fmla="*/ 3885 h 10000"/>
                <a:gd name="connsiteX275" fmla="*/ 5809 w 10000"/>
                <a:gd name="connsiteY275" fmla="*/ 3667 h 10000"/>
                <a:gd name="connsiteX276" fmla="*/ 5827 w 10000"/>
                <a:gd name="connsiteY276" fmla="*/ 3218 h 10000"/>
                <a:gd name="connsiteX277" fmla="*/ 5846 w 10000"/>
                <a:gd name="connsiteY277" fmla="*/ 3192 h 10000"/>
                <a:gd name="connsiteX278" fmla="*/ 5865 w 10000"/>
                <a:gd name="connsiteY278" fmla="*/ 3731 h 10000"/>
                <a:gd name="connsiteX279" fmla="*/ 5892 w 10000"/>
                <a:gd name="connsiteY279" fmla="*/ 4615 h 10000"/>
                <a:gd name="connsiteX280" fmla="*/ 5912 w 10000"/>
                <a:gd name="connsiteY280" fmla="*/ 5321 h 10000"/>
                <a:gd name="connsiteX281" fmla="*/ 5930 w 10000"/>
                <a:gd name="connsiteY281" fmla="*/ 5731 h 10000"/>
                <a:gd name="connsiteX282" fmla="*/ 5960 w 10000"/>
                <a:gd name="connsiteY282" fmla="*/ 6090 h 10000"/>
                <a:gd name="connsiteX283" fmla="*/ 5979 w 10000"/>
                <a:gd name="connsiteY283" fmla="*/ 6026 h 10000"/>
                <a:gd name="connsiteX284" fmla="*/ 5998 w 10000"/>
                <a:gd name="connsiteY284" fmla="*/ 5321 h 10000"/>
                <a:gd name="connsiteX285" fmla="*/ 6016 w 10000"/>
                <a:gd name="connsiteY285" fmla="*/ 4397 h 10000"/>
                <a:gd name="connsiteX286" fmla="*/ 6035 w 10000"/>
                <a:gd name="connsiteY286" fmla="*/ 4077 h 10000"/>
                <a:gd name="connsiteX287" fmla="*/ 6054 w 10000"/>
                <a:gd name="connsiteY287" fmla="*/ 4051 h 10000"/>
                <a:gd name="connsiteX288" fmla="*/ 6081 w 10000"/>
                <a:gd name="connsiteY288" fmla="*/ 4974 h 10000"/>
                <a:gd name="connsiteX289" fmla="*/ 6100 w 10000"/>
                <a:gd name="connsiteY289" fmla="*/ 5897 h 10000"/>
                <a:gd name="connsiteX290" fmla="*/ 6121 w 10000"/>
                <a:gd name="connsiteY290" fmla="*/ 5795 h 10000"/>
                <a:gd name="connsiteX291" fmla="*/ 6140 w 10000"/>
                <a:gd name="connsiteY291" fmla="*/ 5321 h 10000"/>
                <a:gd name="connsiteX292" fmla="*/ 6166 w 10000"/>
                <a:gd name="connsiteY292" fmla="*/ 5064 h 10000"/>
                <a:gd name="connsiteX293" fmla="*/ 6186 w 10000"/>
                <a:gd name="connsiteY293" fmla="*/ 5321 h 10000"/>
                <a:gd name="connsiteX294" fmla="*/ 6204 w 10000"/>
                <a:gd name="connsiteY294" fmla="*/ 5154 h 10000"/>
                <a:gd name="connsiteX295" fmla="*/ 6222 w 10000"/>
                <a:gd name="connsiteY295" fmla="*/ 4936 h 10000"/>
                <a:gd name="connsiteX296" fmla="*/ 6253 w 10000"/>
                <a:gd name="connsiteY296" fmla="*/ 4462 h 10000"/>
                <a:gd name="connsiteX297" fmla="*/ 6393 w 10000"/>
                <a:gd name="connsiteY297" fmla="*/ 4846 h 10000"/>
                <a:gd name="connsiteX298" fmla="*/ 6420 w 10000"/>
                <a:gd name="connsiteY298" fmla="*/ 4487 h 10000"/>
                <a:gd name="connsiteX299" fmla="*/ 6526 w 10000"/>
                <a:gd name="connsiteY299" fmla="*/ 4013 h 10000"/>
                <a:gd name="connsiteX300" fmla="*/ 6545 w 10000"/>
                <a:gd name="connsiteY300" fmla="*/ 3064 h 10000"/>
                <a:gd name="connsiteX301" fmla="*/ 6609 w 10000"/>
                <a:gd name="connsiteY301" fmla="*/ 5923 h 10000"/>
                <a:gd name="connsiteX302" fmla="*/ 6628 w 10000"/>
                <a:gd name="connsiteY302" fmla="*/ 7321 h 10000"/>
                <a:gd name="connsiteX303" fmla="*/ 6648 w 10000"/>
                <a:gd name="connsiteY303" fmla="*/ 7641 h 10000"/>
                <a:gd name="connsiteX304" fmla="*/ 6667 w 10000"/>
                <a:gd name="connsiteY304" fmla="*/ 7359 h 10000"/>
                <a:gd name="connsiteX305" fmla="*/ 6685 w 10000"/>
                <a:gd name="connsiteY305" fmla="*/ 5833 h 10000"/>
                <a:gd name="connsiteX306" fmla="*/ 6801 w 10000"/>
                <a:gd name="connsiteY306" fmla="*/ 6436 h 10000"/>
                <a:gd name="connsiteX307" fmla="*/ 6821 w 10000"/>
                <a:gd name="connsiteY307" fmla="*/ 8628 h 10000"/>
                <a:gd name="connsiteX308" fmla="*/ 6839 w 10000"/>
                <a:gd name="connsiteY308" fmla="*/ 9077 h 10000"/>
                <a:gd name="connsiteX309" fmla="*/ 6865 w 10000"/>
                <a:gd name="connsiteY309" fmla="*/ 8603 h 10000"/>
                <a:gd name="connsiteX310" fmla="*/ 6883 w 10000"/>
                <a:gd name="connsiteY310" fmla="*/ 7679 h 10000"/>
                <a:gd name="connsiteX311" fmla="*/ 6903 w 10000"/>
                <a:gd name="connsiteY311" fmla="*/ 6846 h 10000"/>
                <a:gd name="connsiteX312" fmla="*/ 6921 w 10000"/>
                <a:gd name="connsiteY312" fmla="*/ 6090 h 10000"/>
                <a:gd name="connsiteX313" fmla="*/ 6940 w 10000"/>
                <a:gd name="connsiteY313" fmla="*/ 5128 h 10000"/>
                <a:gd name="connsiteX314" fmla="*/ 6960 w 10000"/>
                <a:gd name="connsiteY314" fmla="*/ 4013 h 10000"/>
                <a:gd name="connsiteX315" fmla="*/ 7329 w 10000"/>
                <a:gd name="connsiteY315" fmla="*/ 5513 h 10000"/>
                <a:gd name="connsiteX316" fmla="*/ 7349 w 10000"/>
                <a:gd name="connsiteY316" fmla="*/ 6051 h 10000"/>
                <a:gd name="connsiteX317" fmla="*/ 7368 w 10000"/>
                <a:gd name="connsiteY317" fmla="*/ 5897 h 10000"/>
                <a:gd name="connsiteX318" fmla="*/ 7387 w 10000"/>
                <a:gd name="connsiteY318" fmla="*/ 5577 h 10000"/>
                <a:gd name="connsiteX319" fmla="*/ 7405 w 10000"/>
                <a:gd name="connsiteY319" fmla="*/ 5321 h 10000"/>
                <a:gd name="connsiteX320" fmla="*/ 7431 w 10000"/>
                <a:gd name="connsiteY320" fmla="*/ 4936 h 10000"/>
                <a:gd name="connsiteX321" fmla="*/ 7451 w 10000"/>
                <a:gd name="connsiteY321" fmla="*/ 4654 h 10000"/>
                <a:gd name="connsiteX322" fmla="*/ 7471 w 10000"/>
                <a:gd name="connsiteY322" fmla="*/ 4526 h 10000"/>
                <a:gd name="connsiteX323" fmla="*/ 7501 w 10000"/>
                <a:gd name="connsiteY323" fmla="*/ 4487 h 10000"/>
                <a:gd name="connsiteX324" fmla="*/ 7519 w 10000"/>
                <a:gd name="connsiteY324" fmla="*/ 4590 h 10000"/>
                <a:gd name="connsiteX325" fmla="*/ 7539 w 10000"/>
                <a:gd name="connsiteY325" fmla="*/ 5218 h 10000"/>
                <a:gd name="connsiteX326" fmla="*/ 7553 w 10000"/>
                <a:gd name="connsiteY326" fmla="*/ 5218 h 10000"/>
                <a:gd name="connsiteX327" fmla="*/ 7571 w 10000"/>
                <a:gd name="connsiteY327" fmla="*/ 4654 h 10000"/>
                <a:gd name="connsiteX328" fmla="*/ 7602 w 10000"/>
                <a:gd name="connsiteY328" fmla="*/ 4423 h 10000"/>
                <a:gd name="connsiteX329" fmla="*/ 7620 w 10000"/>
                <a:gd name="connsiteY329" fmla="*/ 4654 h 10000"/>
                <a:gd name="connsiteX330" fmla="*/ 7640 w 10000"/>
                <a:gd name="connsiteY330" fmla="*/ 5154 h 10000"/>
                <a:gd name="connsiteX331" fmla="*/ 7665 w 10000"/>
                <a:gd name="connsiteY331" fmla="*/ 5731 h 10000"/>
                <a:gd name="connsiteX332" fmla="*/ 7685 w 10000"/>
                <a:gd name="connsiteY332" fmla="*/ 6051 h 10000"/>
                <a:gd name="connsiteX333" fmla="*/ 7703 w 10000"/>
                <a:gd name="connsiteY333" fmla="*/ 5962 h 10000"/>
                <a:gd name="connsiteX334" fmla="*/ 7722 w 10000"/>
                <a:gd name="connsiteY334" fmla="*/ 5897 h 10000"/>
                <a:gd name="connsiteX335" fmla="*/ 7742 w 10000"/>
                <a:gd name="connsiteY335" fmla="*/ 5321 h 10000"/>
                <a:gd name="connsiteX336" fmla="*/ 7761 w 10000"/>
                <a:gd name="connsiteY336" fmla="*/ 4679 h 10000"/>
                <a:gd name="connsiteX337" fmla="*/ 7792 w 10000"/>
                <a:gd name="connsiteY337" fmla="*/ 4115 h 10000"/>
                <a:gd name="connsiteX338" fmla="*/ 7810 w 10000"/>
                <a:gd name="connsiteY338" fmla="*/ 3474 h 10000"/>
                <a:gd name="connsiteX339" fmla="*/ 7831 w 10000"/>
                <a:gd name="connsiteY339" fmla="*/ 3410 h 10000"/>
                <a:gd name="connsiteX340" fmla="*/ 7846 w 10000"/>
                <a:gd name="connsiteY340" fmla="*/ 4808 h 10000"/>
                <a:gd name="connsiteX341" fmla="*/ 7879 w 10000"/>
                <a:gd name="connsiteY341" fmla="*/ 6090 h 10000"/>
                <a:gd name="connsiteX342" fmla="*/ 7897 w 10000"/>
                <a:gd name="connsiteY342" fmla="*/ 5833 h 10000"/>
                <a:gd name="connsiteX343" fmla="*/ 7915 w 10000"/>
                <a:gd name="connsiteY343" fmla="*/ 4359 h 10000"/>
                <a:gd name="connsiteX344" fmla="*/ 7941 w 10000"/>
                <a:gd name="connsiteY344" fmla="*/ 2705 h 10000"/>
                <a:gd name="connsiteX345" fmla="*/ 7959 w 10000"/>
                <a:gd name="connsiteY345" fmla="*/ 1974 h 10000"/>
                <a:gd name="connsiteX346" fmla="*/ 7978 w 10000"/>
                <a:gd name="connsiteY346" fmla="*/ 4013 h 10000"/>
                <a:gd name="connsiteX347" fmla="*/ 7997 w 10000"/>
                <a:gd name="connsiteY347" fmla="*/ 6372 h 10000"/>
                <a:gd name="connsiteX348" fmla="*/ 8017 w 10000"/>
                <a:gd name="connsiteY348" fmla="*/ 7808 h 10000"/>
                <a:gd name="connsiteX349" fmla="*/ 8035 w 10000"/>
                <a:gd name="connsiteY349" fmla="*/ 7577 h 10000"/>
                <a:gd name="connsiteX350" fmla="*/ 8066 w 10000"/>
                <a:gd name="connsiteY350" fmla="*/ 7295 h 10000"/>
                <a:gd name="connsiteX351" fmla="*/ 8085 w 10000"/>
                <a:gd name="connsiteY351" fmla="*/ 7321 h 10000"/>
                <a:gd name="connsiteX352" fmla="*/ 8103 w 10000"/>
                <a:gd name="connsiteY352" fmla="*/ 7551 h 10000"/>
                <a:gd name="connsiteX353" fmla="*/ 8130 w 10000"/>
                <a:gd name="connsiteY353" fmla="*/ 7679 h 10000"/>
                <a:gd name="connsiteX354" fmla="*/ 8148 w 10000"/>
                <a:gd name="connsiteY354" fmla="*/ 7231 h 10000"/>
                <a:gd name="connsiteX355" fmla="*/ 8169 w 10000"/>
                <a:gd name="connsiteY355" fmla="*/ 6526 h 10000"/>
                <a:gd name="connsiteX356" fmla="*/ 8188 w 10000"/>
                <a:gd name="connsiteY356" fmla="*/ 5859 h 10000"/>
                <a:gd name="connsiteX357" fmla="*/ 8215 w 10000"/>
                <a:gd name="connsiteY357" fmla="*/ 5154 h 10000"/>
                <a:gd name="connsiteX358" fmla="*/ 8233 w 10000"/>
                <a:gd name="connsiteY358" fmla="*/ 4615 h 10000"/>
                <a:gd name="connsiteX359" fmla="*/ 8253 w 10000"/>
                <a:gd name="connsiteY359" fmla="*/ 3949 h 10000"/>
                <a:gd name="connsiteX360" fmla="*/ 8272 w 10000"/>
                <a:gd name="connsiteY360" fmla="*/ 3474 h 10000"/>
                <a:gd name="connsiteX361" fmla="*/ 8291 w 10000"/>
                <a:gd name="connsiteY361" fmla="*/ 2936 h 10000"/>
                <a:gd name="connsiteX362" fmla="*/ 8321 w 10000"/>
                <a:gd name="connsiteY362" fmla="*/ 2808 h 10000"/>
                <a:gd name="connsiteX363" fmla="*/ 8339 w 10000"/>
                <a:gd name="connsiteY363" fmla="*/ 3474 h 10000"/>
                <a:gd name="connsiteX364" fmla="*/ 8358 w 10000"/>
                <a:gd name="connsiteY364" fmla="*/ 4462 h 10000"/>
                <a:gd name="connsiteX365" fmla="*/ 8378 w 10000"/>
                <a:gd name="connsiteY365" fmla="*/ 4590 h 10000"/>
                <a:gd name="connsiteX366" fmla="*/ 8405 w 10000"/>
                <a:gd name="connsiteY366" fmla="*/ 4333 h 10000"/>
                <a:gd name="connsiteX367" fmla="*/ 8423 w 10000"/>
                <a:gd name="connsiteY367" fmla="*/ 4295 h 10000"/>
                <a:gd name="connsiteX368" fmla="*/ 8442 w 10000"/>
                <a:gd name="connsiteY368" fmla="*/ 4205 h 10000"/>
                <a:gd name="connsiteX369" fmla="*/ 8462 w 10000"/>
                <a:gd name="connsiteY369" fmla="*/ 3949 h 10000"/>
                <a:gd name="connsiteX370" fmla="*/ 8480 w 10000"/>
                <a:gd name="connsiteY370" fmla="*/ 4654 h 10000"/>
                <a:gd name="connsiteX371" fmla="*/ 8509 w 10000"/>
                <a:gd name="connsiteY371" fmla="*/ 5282 h 10000"/>
                <a:gd name="connsiteX372" fmla="*/ 8527 w 10000"/>
                <a:gd name="connsiteY372" fmla="*/ 6051 h 10000"/>
                <a:gd name="connsiteX373" fmla="*/ 8557 w 10000"/>
                <a:gd name="connsiteY373" fmla="*/ 6718 h 10000"/>
                <a:gd name="connsiteX374" fmla="*/ 8576 w 10000"/>
                <a:gd name="connsiteY374" fmla="*/ 6821 h 10000"/>
                <a:gd name="connsiteX375" fmla="*/ 8594 w 10000"/>
                <a:gd name="connsiteY375" fmla="*/ 6462 h 10000"/>
                <a:gd name="connsiteX376" fmla="*/ 8613 w 10000"/>
                <a:gd name="connsiteY376" fmla="*/ 5321 h 10000"/>
                <a:gd name="connsiteX377" fmla="*/ 8632 w 10000"/>
                <a:gd name="connsiteY377" fmla="*/ 2769 h 10000"/>
                <a:gd name="connsiteX378" fmla="*/ 8653 w 10000"/>
                <a:gd name="connsiteY378" fmla="*/ 1244 h 10000"/>
                <a:gd name="connsiteX379" fmla="*/ 8671 w 10000"/>
                <a:gd name="connsiteY379" fmla="*/ 962 h 10000"/>
                <a:gd name="connsiteX380" fmla="*/ 8697 w 10000"/>
                <a:gd name="connsiteY380" fmla="*/ 3603 h 10000"/>
                <a:gd name="connsiteX381" fmla="*/ 8715 w 10000"/>
                <a:gd name="connsiteY381" fmla="*/ 6846 h 10000"/>
                <a:gd name="connsiteX382" fmla="*/ 8742 w 10000"/>
                <a:gd name="connsiteY382" fmla="*/ 8282 h 10000"/>
                <a:gd name="connsiteX383" fmla="*/ 8761 w 10000"/>
                <a:gd name="connsiteY383" fmla="*/ 8218 h 10000"/>
                <a:gd name="connsiteX384" fmla="*/ 8781 w 10000"/>
                <a:gd name="connsiteY384" fmla="*/ 7679 h 10000"/>
                <a:gd name="connsiteX385" fmla="*/ 8801 w 10000"/>
                <a:gd name="connsiteY385" fmla="*/ 7038 h 10000"/>
                <a:gd name="connsiteX386" fmla="*/ 8819 w 10000"/>
                <a:gd name="connsiteY386" fmla="*/ 6436 h 10000"/>
                <a:gd name="connsiteX387" fmla="*/ 8849 w 10000"/>
                <a:gd name="connsiteY387" fmla="*/ 6115 h 10000"/>
                <a:gd name="connsiteX388" fmla="*/ 8868 w 10000"/>
                <a:gd name="connsiteY388" fmla="*/ 5833 h 10000"/>
                <a:gd name="connsiteX389" fmla="*/ 8886 w 10000"/>
                <a:gd name="connsiteY389" fmla="*/ 5449 h 10000"/>
                <a:gd name="connsiteX390" fmla="*/ 8906 w 10000"/>
                <a:gd name="connsiteY390" fmla="*/ 4872 h 10000"/>
                <a:gd name="connsiteX391" fmla="*/ 8925 w 10000"/>
                <a:gd name="connsiteY391" fmla="*/ 4333 h 10000"/>
                <a:gd name="connsiteX392" fmla="*/ 8952 w 10000"/>
                <a:gd name="connsiteY392" fmla="*/ 3795 h 10000"/>
                <a:gd name="connsiteX393" fmla="*/ 8970 w 10000"/>
                <a:gd name="connsiteY393" fmla="*/ 3538 h 10000"/>
                <a:gd name="connsiteX394" fmla="*/ 8989 w 10000"/>
                <a:gd name="connsiteY394" fmla="*/ 3244 h 10000"/>
                <a:gd name="connsiteX395" fmla="*/ 9014 w 10000"/>
                <a:gd name="connsiteY395" fmla="*/ 3372 h 10000"/>
                <a:gd name="connsiteX396" fmla="*/ 9036 w 10000"/>
                <a:gd name="connsiteY396" fmla="*/ 3244 h 10000"/>
                <a:gd name="connsiteX397" fmla="*/ 9055 w 10000"/>
                <a:gd name="connsiteY397" fmla="*/ 2513 h 10000"/>
                <a:gd name="connsiteX398" fmla="*/ 9073 w 10000"/>
                <a:gd name="connsiteY398" fmla="*/ 2897 h 10000"/>
                <a:gd name="connsiteX399" fmla="*/ 9092 w 10000"/>
                <a:gd name="connsiteY399" fmla="*/ 5128 h 10000"/>
                <a:gd name="connsiteX400" fmla="*/ 9123 w 10000"/>
                <a:gd name="connsiteY400" fmla="*/ 6846 h 10000"/>
                <a:gd name="connsiteX401" fmla="*/ 9142 w 10000"/>
                <a:gd name="connsiteY401" fmla="*/ 7038 h 10000"/>
                <a:gd name="connsiteX402" fmla="*/ 9161 w 10000"/>
                <a:gd name="connsiteY402" fmla="*/ 6821 h 10000"/>
                <a:gd name="connsiteX403" fmla="*/ 9187 w 10000"/>
                <a:gd name="connsiteY403" fmla="*/ 6051 h 10000"/>
                <a:gd name="connsiteX404" fmla="*/ 9207 w 10000"/>
                <a:gd name="connsiteY404" fmla="*/ 4974 h 10000"/>
                <a:gd name="connsiteX405" fmla="*/ 9225 w 10000"/>
                <a:gd name="connsiteY405" fmla="*/ 3885 h 10000"/>
                <a:gd name="connsiteX406" fmla="*/ 9244 w 10000"/>
                <a:gd name="connsiteY406" fmla="*/ 3795 h 10000"/>
                <a:gd name="connsiteX407" fmla="*/ 9262 w 10000"/>
                <a:gd name="connsiteY407" fmla="*/ 4910 h 10000"/>
                <a:gd name="connsiteX408" fmla="*/ 9282 w 10000"/>
                <a:gd name="connsiteY408" fmla="*/ 6590 h 10000"/>
                <a:gd name="connsiteX409" fmla="*/ 9311 w 10000"/>
                <a:gd name="connsiteY409" fmla="*/ 7705 h 10000"/>
                <a:gd name="connsiteX410" fmla="*/ 9330 w 10000"/>
                <a:gd name="connsiteY410" fmla="*/ 7641 h 10000"/>
                <a:gd name="connsiteX411" fmla="*/ 9348 w 10000"/>
                <a:gd name="connsiteY411" fmla="*/ 6974 h 10000"/>
                <a:gd name="connsiteX412" fmla="*/ 9366 w 10000"/>
                <a:gd name="connsiteY412" fmla="*/ 6244 h 10000"/>
                <a:gd name="connsiteX413" fmla="*/ 9396 w 10000"/>
                <a:gd name="connsiteY413" fmla="*/ 5667 h 10000"/>
                <a:gd name="connsiteX414" fmla="*/ 9415 w 10000"/>
                <a:gd name="connsiteY414" fmla="*/ 5282 h 10000"/>
                <a:gd name="connsiteX415" fmla="*/ 9434 w 10000"/>
                <a:gd name="connsiteY415" fmla="*/ 4782 h 10000"/>
                <a:gd name="connsiteX416" fmla="*/ 9452 w 10000"/>
                <a:gd name="connsiteY416" fmla="*/ 3987 h 10000"/>
                <a:gd name="connsiteX417" fmla="*/ 9481 w 10000"/>
                <a:gd name="connsiteY417" fmla="*/ 3244 h 10000"/>
                <a:gd name="connsiteX418" fmla="*/ 9499 w 10000"/>
                <a:gd name="connsiteY418" fmla="*/ 2872 h 10000"/>
                <a:gd name="connsiteX419" fmla="*/ 9518 w 10000"/>
                <a:gd name="connsiteY419" fmla="*/ 2962 h 10000"/>
                <a:gd name="connsiteX420" fmla="*/ 9536 w 10000"/>
                <a:gd name="connsiteY420" fmla="*/ 3667 h 10000"/>
                <a:gd name="connsiteX421" fmla="*/ 9556 w 10000"/>
                <a:gd name="connsiteY421" fmla="*/ 5321 h 10000"/>
                <a:gd name="connsiteX422" fmla="*/ 9586 w 10000"/>
                <a:gd name="connsiteY422" fmla="*/ 6462 h 10000"/>
                <a:gd name="connsiteX423" fmla="*/ 9602 w 10000"/>
                <a:gd name="connsiteY423" fmla="*/ 6051 h 10000"/>
                <a:gd name="connsiteX424" fmla="*/ 9632 w 10000"/>
                <a:gd name="connsiteY424" fmla="*/ 5103 h 10000"/>
                <a:gd name="connsiteX425" fmla="*/ 9650 w 10000"/>
                <a:gd name="connsiteY425" fmla="*/ 4551 h 10000"/>
                <a:gd name="connsiteX426" fmla="*/ 9670 w 10000"/>
                <a:gd name="connsiteY426" fmla="*/ 4974 h 10000"/>
                <a:gd name="connsiteX427" fmla="*/ 9690 w 10000"/>
                <a:gd name="connsiteY427" fmla="*/ 5897 h 10000"/>
                <a:gd name="connsiteX428" fmla="*/ 9708 w 10000"/>
                <a:gd name="connsiteY428" fmla="*/ 6179 h 10000"/>
                <a:gd name="connsiteX429" fmla="*/ 9727 w 10000"/>
                <a:gd name="connsiteY429" fmla="*/ 5667 h 10000"/>
                <a:gd name="connsiteX430" fmla="*/ 9753 w 10000"/>
                <a:gd name="connsiteY430" fmla="*/ 5154 h 10000"/>
                <a:gd name="connsiteX431" fmla="*/ 9772 w 10000"/>
                <a:gd name="connsiteY431" fmla="*/ 4910 h 10000"/>
                <a:gd name="connsiteX432" fmla="*/ 9790 w 10000"/>
                <a:gd name="connsiteY432" fmla="*/ 4718 h 10000"/>
                <a:gd name="connsiteX433" fmla="*/ 9823 w 10000"/>
                <a:gd name="connsiteY433" fmla="*/ 4462 h 10000"/>
                <a:gd name="connsiteX434" fmla="*/ 9843 w 10000"/>
                <a:gd name="connsiteY434" fmla="*/ 4179 h 10000"/>
                <a:gd name="connsiteX435" fmla="*/ 9862 w 10000"/>
                <a:gd name="connsiteY435" fmla="*/ 4115 h 10000"/>
                <a:gd name="connsiteX436" fmla="*/ 9880 w 10000"/>
                <a:gd name="connsiteY436" fmla="*/ 4141 h 10000"/>
                <a:gd name="connsiteX437" fmla="*/ 9896 w 10000"/>
                <a:gd name="connsiteY437" fmla="*/ 4462 h 10000"/>
                <a:gd name="connsiteX438" fmla="*/ 9926 w 10000"/>
                <a:gd name="connsiteY438" fmla="*/ 4782 h 10000"/>
                <a:gd name="connsiteX439" fmla="*/ 9964 w 10000"/>
                <a:gd name="connsiteY439" fmla="*/ 6090 h 10000"/>
                <a:gd name="connsiteX440" fmla="*/ 9982 w 10000"/>
                <a:gd name="connsiteY440" fmla="*/ 6308 h 10000"/>
                <a:gd name="connsiteX441" fmla="*/ 10000 w 10000"/>
                <a:gd name="connsiteY441" fmla="*/ 602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49 w 10000"/>
                <a:gd name="connsiteY7" fmla="*/ 2897 h 10000"/>
                <a:gd name="connsiteX8" fmla="*/ 167 w 10000"/>
                <a:gd name="connsiteY8" fmla="*/ 3987 h 10000"/>
                <a:gd name="connsiteX9" fmla="*/ 188 w 10000"/>
                <a:gd name="connsiteY9" fmla="*/ 5346 h 10000"/>
                <a:gd name="connsiteX10" fmla="*/ 207 w 10000"/>
                <a:gd name="connsiteY10" fmla="*/ 6179 h 10000"/>
                <a:gd name="connsiteX11" fmla="*/ 227 w 10000"/>
                <a:gd name="connsiteY11" fmla="*/ 6333 h 10000"/>
                <a:gd name="connsiteX12" fmla="*/ 257 w 10000"/>
                <a:gd name="connsiteY12" fmla="*/ 6115 h 10000"/>
                <a:gd name="connsiteX13" fmla="*/ 274 w 10000"/>
                <a:gd name="connsiteY13" fmla="*/ 5667 h 10000"/>
                <a:gd name="connsiteX14" fmla="*/ 296 w 10000"/>
                <a:gd name="connsiteY14" fmla="*/ 5385 h 10000"/>
                <a:gd name="connsiteX15" fmla="*/ 314 w 10000"/>
                <a:gd name="connsiteY15" fmla="*/ 4872 h 10000"/>
                <a:gd name="connsiteX16" fmla="*/ 334 w 10000"/>
                <a:gd name="connsiteY16" fmla="*/ 4013 h 10000"/>
                <a:gd name="connsiteX17" fmla="*/ 363 w 10000"/>
                <a:gd name="connsiteY17" fmla="*/ 3795 h 10000"/>
                <a:gd name="connsiteX18" fmla="*/ 382 w 10000"/>
                <a:gd name="connsiteY18" fmla="*/ 3859 h 10000"/>
                <a:gd name="connsiteX19" fmla="*/ 400 w 10000"/>
                <a:gd name="connsiteY19" fmla="*/ 4115 h 10000"/>
                <a:gd name="connsiteX20" fmla="*/ 426 w 10000"/>
                <a:gd name="connsiteY20" fmla="*/ 4872 h 10000"/>
                <a:gd name="connsiteX21" fmla="*/ 444 w 10000"/>
                <a:gd name="connsiteY21" fmla="*/ 5513 h 10000"/>
                <a:gd name="connsiteX22" fmla="*/ 465 w 10000"/>
                <a:gd name="connsiteY22" fmla="*/ 5513 h 10000"/>
                <a:gd name="connsiteX23" fmla="*/ 483 w 10000"/>
                <a:gd name="connsiteY23" fmla="*/ 5641 h 10000"/>
                <a:gd name="connsiteX24" fmla="*/ 501 w 10000"/>
                <a:gd name="connsiteY24" fmla="*/ 5705 h 10000"/>
                <a:gd name="connsiteX25" fmla="*/ 521 w 10000"/>
                <a:gd name="connsiteY25" fmla="*/ 5833 h 10000"/>
                <a:gd name="connsiteX26" fmla="*/ 551 w 10000"/>
                <a:gd name="connsiteY26" fmla="*/ 5731 h 10000"/>
                <a:gd name="connsiteX27" fmla="*/ 567 w 10000"/>
                <a:gd name="connsiteY27" fmla="*/ 5321 h 10000"/>
                <a:gd name="connsiteX28" fmla="*/ 586 w 10000"/>
                <a:gd name="connsiteY28" fmla="*/ 4974 h 10000"/>
                <a:gd name="connsiteX29" fmla="*/ 615 w 10000"/>
                <a:gd name="connsiteY29" fmla="*/ 4526 h 10000"/>
                <a:gd name="connsiteX30" fmla="*/ 634 w 10000"/>
                <a:gd name="connsiteY30" fmla="*/ 4051 h 10000"/>
                <a:gd name="connsiteX31" fmla="*/ 653 w 10000"/>
                <a:gd name="connsiteY31" fmla="*/ 3372 h 10000"/>
                <a:gd name="connsiteX32" fmla="*/ 673 w 10000"/>
                <a:gd name="connsiteY32" fmla="*/ 3026 h 10000"/>
                <a:gd name="connsiteX33" fmla="*/ 698 w 10000"/>
                <a:gd name="connsiteY33" fmla="*/ 3282 h 10000"/>
                <a:gd name="connsiteX34" fmla="*/ 718 w 10000"/>
                <a:gd name="connsiteY34" fmla="*/ 4551 h 10000"/>
                <a:gd name="connsiteX35" fmla="*/ 736 w 10000"/>
                <a:gd name="connsiteY35" fmla="*/ 6090 h 10000"/>
                <a:gd name="connsiteX36" fmla="*/ 756 w 10000"/>
                <a:gd name="connsiteY36" fmla="*/ 7256 h 10000"/>
                <a:gd name="connsiteX37" fmla="*/ 774 w 10000"/>
                <a:gd name="connsiteY37" fmla="*/ 7449 h 10000"/>
                <a:gd name="connsiteX38" fmla="*/ 805 w 10000"/>
                <a:gd name="connsiteY38" fmla="*/ 7077 h 10000"/>
                <a:gd name="connsiteX39" fmla="*/ 823 w 10000"/>
                <a:gd name="connsiteY39" fmla="*/ 5603 h 10000"/>
                <a:gd name="connsiteX40" fmla="*/ 839 w 10000"/>
                <a:gd name="connsiteY40" fmla="*/ 3282 h 10000"/>
                <a:gd name="connsiteX41" fmla="*/ 859 w 10000"/>
                <a:gd name="connsiteY41" fmla="*/ 1308 h 10000"/>
                <a:gd name="connsiteX42" fmla="*/ 891 w 10000"/>
                <a:gd name="connsiteY42" fmla="*/ 962 h 10000"/>
                <a:gd name="connsiteX43" fmla="*/ 911 w 10000"/>
                <a:gd name="connsiteY43" fmla="*/ 3282 h 10000"/>
                <a:gd name="connsiteX44" fmla="*/ 929 w 10000"/>
                <a:gd name="connsiteY44" fmla="*/ 7744 h 10000"/>
                <a:gd name="connsiteX45" fmla="*/ 948 w 10000"/>
                <a:gd name="connsiteY45" fmla="*/ 10000 h 10000"/>
                <a:gd name="connsiteX46" fmla="*/ 966 w 10000"/>
                <a:gd name="connsiteY46" fmla="*/ 8821 h 10000"/>
                <a:gd name="connsiteX47" fmla="*/ 994 w 10000"/>
                <a:gd name="connsiteY47" fmla="*/ 6564 h 10000"/>
                <a:gd name="connsiteX48" fmla="*/ 1013 w 10000"/>
                <a:gd name="connsiteY48" fmla="*/ 5064 h 10000"/>
                <a:gd name="connsiteX49" fmla="*/ 1041 w 10000"/>
                <a:gd name="connsiteY49" fmla="*/ 4744 h 10000"/>
                <a:gd name="connsiteX50" fmla="*/ 1061 w 10000"/>
                <a:gd name="connsiteY50" fmla="*/ 5000 h 10000"/>
                <a:gd name="connsiteX51" fmla="*/ 1080 w 10000"/>
                <a:gd name="connsiteY51" fmla="*/ 5513 h 10000"/>
                <a:gd name="connsiteX52" fmla="*/ 1099 w 10000"/>
                <a:gd name="connsiteY52" fmla="*/ 5641 h 10000"/>
                <a:gd name="connsiteX53" fmla="*/ 1118 w 10000"/>
                <a:gd name="connsiteY53" fmla="*/ 5577 h 10000"/>
                <a:gd name="connsiteX54" fmla="*/ 1132 w 10000"/>
                <a:gd name="connsiteY54" fmla="*/ 5346 h 10000"/>
                <a:gd name="connsiteX55" fmla="*/ 1151 w 10000"/>
                <a:gd name="connsiteY55" fmla="*/ 4936 h 10000"/>
                <a:gd name="connsiteX56" fmla="*/ 1180 w 10000"/>
                <a:gd name="connsiteY56" fmla="*/ 3756 h 10000"/>
                <a:gd name="connsiteX57" fmla="*/ 1200 w 10000"/>
                <a:gd name="connsiteY57" fmla="*/ 3372 h 10000"/>
                <a:gd name="connsiteX58" fmla="*/ 1226 w 10000"/>
                <a:gd name="connsiteY58" fmla="*/ 3346 h 10000"/>
                <a:gd name="connsiteX59" fmla="*/ 1246 w 10000"/>
                <a:gd name="connsiteY59" fmla="*/ 3372 h 10000"/>
                <a:gd name="connsiteX60" fmla="*/ 1266 w 10000"/>
                <a:gd name="connsiteY60" fmla="*/ 4333 h 10000"/>
                <a:gd name="connsiteX61" fmla="*/ 1285 w 10000"/>
                <a:gd name="connsiteY61" fmla="*/ 5346 h 10000"/>
                <a:gd name="connsiteX62" fmla="*/ 1303 w 10000"/>
                <a:gd name="connsiteY62" fmla="*/ 6308 h 10000"/>
                <a:gd name="connsiteX63" fmla="*/ 1334 w 10000"/>
                <a:gd name="connsiteY63" fmla="*/ 6885 h 10000"/>
                <a:gd name="connsiteX64" fmla="*/ 1352 w 10000"/>
                <a:gd name="connsiteY64" fmla="*/ 7077 h 10000"/>
                <a:gd name="connsiteX65" fmla="*/ 1371 w 10000"/>
                <a:gd name="connsiteY65" fmla="*/ 6564 h 10000"/>
                <a:gd name="connsiteX66" fmla="*/ 1391 w 10000"/>
                <a:gd name="connsiteY66" fmla="*/ 6244 h 10000"/>
                <a:gd name="connsiteX67" fmla="*/ 1410 w 10000"/>
                <a:gd name="connsiteY67" fmla="*/ 5897 h 10000"/>
                <a:gd name="connsiteX68" fmla="*/ 1437 w 10000"/>
                <a:gd name="connsiteY68" fmla="*/ 5192 h 10000"/>
                <a:gd name="connsiteX69" fmla="*/ 1456 w 10000"/>
                <a:gd name="connsiteY69" fmla="*/ 4359 h 10000"/>
                <a:gd name="connsiteX70" fmla="*/ 1476 w 10000"/>
                <a:gd name="connsiteY70" fmla="*/ 3628 h 10000"/>
                <a:gd name="connsiteX71" fmla="*/ 1503 w 10000"/>
                <a:gd name="connsiteY71" fmla="*/ 3064 h 10000"/>
                <a:gd name="connsiteX72" fmla="*/ 1521 w 10000"/>
                <a:gd name="connsiteY72" fmla="*/ 3500 h 10000"/>
                <a:gd name="connsiteX73" fmla="*/ 1540 w 10000"/>
                <a:gd name="connsiteY73" fmla="*/ 4423 h 10000"/>
                <a:gd name="connsiteX74" fmla="*/ 1558 w 10000"/>
                <a:gd name="connsiteY74" fmla="*/ 4910 h 10000"/>
                <a:gd name="connsiteX75" fmla="*/ 1579 w 10000"/>
                <a:gd name="connsiteY75" fmla="*/ 4333 h 10000"/>
                <a:gd name="connsiteX76" fmla="*/ 1609 w 10000"/>
                <a:gd name="connsiteY76" fmla="*/ 3154 h 10000"/>
                <a:gd name="connsiteX77" fmla="*/ 1629 w 10000"/>
                <a:gd name="connsiteY77" fmla="*/ 2513 h 10000"/>
                <a:gd name="connsiteX78" fmla="*/ 1647 w 10000"/>
                <a:gd name="connsiteY78" fmla="*/ 3564 h 10000"/>
                <a:gd name="connsiteX79" fmla="*/ 1673 w 10000"/>
                <a:gd name="connsiteY79" fmla="*/ 5385 h 10000"/>
                <a:gd name="connsiteX80" fmla="*/ 1691 w 10000"/>
                <a:gd name="connsiteY80" fmla="*/ 6308 h 10000"/>
                <a:gd name="connsiteX81" fmla="*/ 1709 w 10000"/>
                <a:gd name="connsiteY81" fmla="*/ 5731 h 10000"/>
                <a:gd name="connsiteX82" fmla="*/ 1728 w 10000"/>
                <a:gd name="connsiteY82" fmla="*/ 5346 h 10000"/>
                <a:gd name="connsiteX83" fmla="*/ 1747 w 10000"/>
                <a:gd name="connsiteY83" fmla="*/ 5513 h 10000"/>
                <a:gd name="connsiteX84" fmla="*/ 1767 w 10000"/>
                <a:gd name="connsiteY84" fmla="*/ 5667 h 10000"/>
                <a:gd name="connsiteX85" fmla="*/ 1794 w 10000"/>
                <a:gd name="connsiteY85" fmla="*/ 6308 h 10000"/>
                <a:gd name="connsiteX86" fmla="*/ 1812 w 10000"/>
                <a:gd name="connsiteY86" fmla="*/ 6462 h 10000"/>
                <a:gd name="connsiteX87" fmla="*/ 1831 w 10000"/>
                <a:gd name="connsiteY87" fmla="*/ 6051 h 10000"/>
                <a:gd name="connsiteX88" fmla="*/ 1849 w 10000"/>
                <a:gd name="connsiteY88" fmla="*/ 5513 h 10000"/>
                <a:gd name="connsiteX89" fmla="*/ 1880 w 10000"/>
                <a:gd name="connsiteY89" fmla="*/ 5385 h 10000"/>
                <a:gd name="connsiteX90" fmla="*/ 1900 w 10000"/>
                <a:gd name="connsiteY90" fmla="*/ 5449 h 10000"/>
                <a:gd name="connsiteX91" fmla="*/ 1920 w 10000"/>
                <a:gd name="connsiteY91" fmla="*/ 5513 h 10000"/>
                <a:gd name="connsiteX92" fmla="*/ 1946 w 10000"/>
                <a:gd name="connsiteY92" fmla="*/ 5192 h 10000"/>
                <a:gd name="connsiteX93" fmla="*/ 1967 w 10000"/>
                <a:gd name="connsiteY93" fmla="*/ 4397 h 10000"/>
                <a:gd name="connsiteX94" fmla="*/ 1985 w 10000"/>
                <a:gd name="connsiteY94" fmla="*/ 4295 h 10000"/>
                <a:gd name="connsiteX95" fmla="*/ 2003 w 10000"/>
                <a:gd name="connsiteY95" fmla="*/ 4526 h 10000"/>
                <a:gd name="connsiteX96" fmla="*/ 2023 w 10000"/>
                <a:gd name="connsiteY96" fmla="*/ 5385 h 10000"/>
                <a:gd name="connsiteX97" fmla="*/ 2043 w 10000"/>
                <a:gd name="connsiteY97" fmla="*/ 6590 h 10000"/>
                <a:gd name="connsiteX98" fmla="*/ 2062 w 10000"/>
                <a:gd name="connsiteY98" fmla="*/ 6949 h 10000"/>
                <a:gd name="connsiteX99" fmla="*/ 2088 w 10000"/>
                <a:gd name="connsiteY99" fmla="*/ 6141 h 10000"/>
                <a:gd name="connsiteX100" fmla="*/ 2118 w 10000"/>
                <a:gd name="connsiteY100" fmla="*/ 5346 h 10000"/>
                <a:gd name="connsiteX101" fmla="*/ 2136 w 10000"/>
                <a:gd name="connsiteY101" fmla="*/ 5154 h 10000"/>
                <a:gd name="connsiteX102" fmla="*/ 2156 w 10000"/>
                <a:gd name="connsiteY102" fmla="*/ 5641 h 10000"/>
                <a:gd name="connsiteX103" fmla="*/ 2174 w 10000"/>
                <a:gd name="connsiteY103" fmla="*/ 5795 h 10000"/>
                <a:gd name="connsiteX104" fmla="*/ 2193 w 10000"/>
                <a:gd name="connsiteY104" fmla="*/ 5731 h 10000"/>
                <a:gd name="connsiteX105" fmla="*/ 2212 w 10000"/>
                <a:gd name="connsiteY105" fmla="*/ 5346 h 10000"/>
                <a:gd name="connsiteX106" fmla="*/ 2237 w 10000"/>
                <a:gd name="connsiteY106" fmla="*/ 4910 h 10000"/>
                <a:gd name="connsiteX107" fmla="*/ 2257 w 10000"/>
                <a:gd name="connsiteY107" fmla="*/ 4615 h 10000"/>
                <a:gd name="connsiteX108" fmla="*/ 2277 w 10000"/>
                <a:gd name="connsiteY108" fmla="*/ 4462 h 10000"/>
                <a:gd name="connsiteX109" fmla="*/ 2304 w 10000"/>
                <a:gd name="connsiteY109" fmla="*/ 4423 h 10000"/>
                <a:gd name="connsiteX110" fmla="*/ 2324 w 10000"/>
                <a:gd name="connsiteY110" fmla="*/ 4397 h 10000"/>
                <a:gd name="connsiteX111" fmla="*/ 2342 w 10000"/>
                <a:gd name="connsiteY111" fmla="*/ 4179 h 10000"/>
                <a:gd name="connsiteX112" fmla="*/ 2361 w 10000"/>
                <a:gd name="connsiteY112" fmla="*/ 3731 h 10000"/>
                <a:gd name="connsiteX113" fmla="*/ 2379 w 10000"/>
                <a:gd name="connsiteY113" fmla="*/ 3000 h 10000"/>
                <a:gd name="connsiteX114" fmla="*/ 2411 w 10000"/>
                <a:gd name="connsiteY114" fmla="*/ 2513 h 10000"/>
                <a:gd name="connsiteX115" fmla="*/ 2429 w 10000"/>
                <a:gd name="connsiteY115" fmla="*/ 3026 h 10000"/>
                <a:gd name="connsiteX116" fmla="*/ 2448 w 10000"/>
                <a:gd name="connsiteY116" fmla="*/ 4590 h 10000"/>
                <a:gd name="connsiteX117" fmla="*/ 2466 w 10000"/>
                <a:gd name="connsiteY117" fmla="*/ 6397 h 10000"/>
                <a:gd name="connsiteX118" fmla="*/ 2485 w 10000"/>
                <a:gd name="connsiteY118" fmla="*/ 7192 h 10000"/>
                <a:gd name="connsiteX119" fmla="*/ 2513 w 10000"/>
                <a:gd name="connsiteY119" fmla="*/ 6910 h 10000"/>
                <a:gd name="connsiteX120" fmla="*/ 2531 w 10000"/>
                <a:gd name="connsiteY120" fmla="*/ 6179 h 10000"/>
                <a:gd name="connsiteX121" fmla="*/ 2551 w 10000"/>
                <a:gd name="connsiteY121" fmla="*/ 4936 h 10000"/>
                <a:gd name="connsiteX122" fmla="*/ 2579 w 10000"/>
                <a:gd name="connsiteY122" fmla="*/ 3603 h 10000"/>
                <a:gd name="connsiteX123" fmla="*/ 2595 w 10000"/>
                <a:gd name="connsiteY123" fmla="*/ 2872 h 10000"/>
                <a:gd name="connsiteX124" fmla="*/ 2614 w 10000"/>
                <a:gd name="connsiteY124" fmla="*/ 2231 h 10000"/>
                <a:gd name="connsiteX125" fmla="*/ 2634 w 10000"/>
                <a:gd name="connsiteY125" fmla="*/ 3064 h 10000"/>
                <a:gd name="connsiteX126" fmla="*/ 2653 w 10000"/>
                <a:gd name="connsiteY126" fmla="*/ 5577 h 10000"/>
                <a:gd name="connsiteX127" fmla="*/ 2685 w 10000"/>
                <a:gd name="connsiteY127" fmla="*/ 7359 h 10000"/>
                <a:gd name="connsiteX128" fmla="*/ 2704 w 10000"/>
                <a:gd name="connsiteY128" fmla="*/ 7128 h 10000"/>
                <a:gd name="connsiteX129" fmla="*/ 2729 w 10000"/>
                <a:gd name="connsiteY129" fmla="*/ 6372 h 10000"/>
                <a:gd name="connsiteX130" fmla="*/ 2749 w 10000"/>
                <a:gd name="connsiteY130" fmla="*/ 5538 h 10000"/>
                <a:gd name="connsiteX131" fmla="*/ 2768 w 10000"/>
                <a:gd name="connsiteY131" fmla="*/ 4654 h 10000"/>
                <a:gd name="connsiteX132" fmla="*/ 2787 w 10000"/>
                <a:gd name="connsiteY132" fmla="*/ 3987 h 10000"/>
                <a:gd name="connsiteX133" fmla="*/ 2806 w 10000"/>
                <a:gd name="connsiteY133" fmla="*/ 3410 h 10000"/>
                <a:gd name="connsiteX134" fmla="*/ 2824 w 10000"/>
                <a:gd name="connsiteY134" fmla="*/ 3885 h 10000"/>
                <a:gd name="connsiteX135" fmla="*/ 2843 w 10000"/>
                <a:gd name="connsiteY135" fmla="*/ 5987 h 10000"/>
                <a:gd name="connsiteX136" fmla="*/ 2873 w 10000"/>
                <a:gd name="connsiteY136" fmla="*/ 7679 h 10000"/>
                <a:gd name="connsiteX137" fmla="*/ 2889 w 10000"/>
                <a:gd name="connsiteY137" fmla="*/ 7641 h 10000"/>
                <a:gd name="connsiteX138" fmla="*/ 2907 w 10000"/>
                <a:gd name="connsiteY138" fmla="*/ 7103 h 10000"/>
                <a:gd name="connsiteX139" fmla="*/ 2927 w 10000"/>
                <a:gd name="connsiteY139" fmla="*/ 6500 h 10000"/>
                <a:gd name="connsiteX140" fmla="*/ 2958 w 10000"/>
                <a:gd name="connsiteY140" fmla="*/ 5962 h 10000"/>
                <a:gd name="connsiteX141" fmla="*/ 2976 w 10000"/>
                <a:gd name="connsiteY141" fmla="*/ 5321 h 10000"/>
                <a:gd name="connsiteX142" fmla="*/ 2995 w 10000"/>
                <a:gd name="connsiteY142" fmla="*/ 4744 h 10000"/>
                <a:gd name="connsiteX143" fmla="*/ 3020 w 10000"/>
                <a:gd name="connsiteY143" fmla="*/ 4051 h 10000"/>
                <a:gd name="connsiteX144" fmla="*/ 3041 w 10000"/>
                <a:gd name="connsiteY144" fmla="*/ 3372 h 10000"/>
                <a:gd name="connsiteX145" fmla="*/ 3060 w 10000"/>
                <a:gd name="connsiteY145" fmla="*/ 3667 h 10000"/>
                <a:gd name="connsiteX146" fmla="*/ 3080 w 10000"/>
                <a:gd name="connsiteY146" fmla="*/ 4295 h 10000"/>
                <a:gd name="connsiteX147" fmla="*/ 3098 w 10000"/>
                <a:gd name="connsiteY147" fmla="*/ 4808 h 10000"/>
                <a:gd name="connsiteX148" fmla="*/ 3116 w 10000"/>
                <a:gd name="connsiteY148" fmla="*/ 5667 h 10000"/>
                <a:gd name="connsiteX149" fmla="*/ 3146 w 10000"/>
                <a:gd name="connsiteY149" fmla="*/ 6205 h 10000"/>
                <a:gd name="connsiteX150" fmla="*/ 3165 w 10000"/>
                <a:gd name="connsiteY150" fmla="*/ 6141 h 10000"/>
                <a:gd name="connsiteX151" fmla="*/ 3180 w 10000"/>
                <a:gd name="connsiteY151" fmla="*/ 5705 h 10000"/>
                <a:gd name="connsiteX152" fmla="*/ 3212 w 10000"/>
                <a:gd name="connsiteY152" fmla="*/ 5154 h 10000"/>
                <a:gd name="connsiteX153" fmla="*/ 3232 w 10000"/>
                <a:gd name="connsiteY153" fmla="*/ 4526 h 10000"/>
                <a:gd name="connsiteX154" fmla="*/ 3250 w 10000"/>
                <a:gd name="connsiteY154" fmla="*/ 4590 h 10000"/>
                <a:gd name="connsiteX155" fmla="*/ 3270 w 10000"/>
                <a:gd name="connsiteY155" fmla="*/ 5321 h 10000"/>
                <a:gd name="connsiteX156" fmla="*/ 3296 w 10000"/>
                <a:gd name="connsiteY156" fmla="*/ 5962 h 10000"/>
                <a:gd name="connsiteX157" fmla="*/ 3316 w 10000"/>
                <a:gd name="connsiteY157" fmla="*/ 5859 h 10000"/>
                <a:gd name="connsiteX158" fmla="*/ 3335 w 10000"/>
                <a:gd name="connsiteY158" fmla="*/ 5064 h 10000"/>
                <a:gd name="connsiteX159" fmla="*/ 3353 w 10000"/>
                <a:gd name="connsiteY159" fmla="*/ 4359 h 10000"/>
                <a:gd name="connsiteX160" fmla="*/ 3383 w 10000"/>
                <a:gd name="connsiteY160" fmla="*/ 4013 h 10000"/>
                <a:gd name="connsiteX161" fmla="*/ 3402 w 10000"/>
                <a:gd name="connsiteY161" fmla="*/ 4333 h 10000"/>
                <a:gd name="connsiteX162" fmla="*/ 3422 w 10000"/>
                <a:gd name="connsiteY162" fmla="*/ 4936 h 10000"/>
                <a:gd name="connsiteX163" fmla="*/ 3440 w 10000"/>
                <a:gd name="connsiteY163" fmla="*/ 5603 h 10000"/>
                <a:gd name="connsiteX164" fmla="*/ 3460 w 10000"/>
                <a:gd name="connsiteY164" fmla="*/ 5705 h 10000"/>
                <a:gd name="connsiteX165" fmla="*/ 3486 w 10000"/>
                <a:gd name="connsiteY165" fmla="*/ 5449 h 10000"/>
                <a:gd name="connsiteX166" fmla="*/ 3504 w 10000"/>
                <a:gd name="connsiteY166" fmla="*/ 5103 h 10000"/>
                <a:gd name="connsiteX167" fmla="*/ 3523 w 10000"/>
                <a:gd name="connsiteY167" fmla="*/ 4359 h 10000"/>
                <a:gd name="connsiteX168" fmla="*/ 3541 w 10000"/>
                <a:gd name="connsiteY168" fmla="*/ 3731 h 10000"/>
                <a:gd name="connsiteX169" fmla="*/ 3560 w 10000"/>
                <a:gd name="connsiteY169" fmla="*/ 3923 h 10000"/>
                <a:gd name="connsiteX170" fmla="*/ 3588 w 10000"/>
                <a:gd name="connsiteY170" fmla="*/ 3500 h 10000"/>
                <a:gd name="connsiteX171" fmla="*/ 3607 w 10000"/>
                <a:gd name="connsiteY171" fmla="*/ 2615 h 10000"/>
                <a:gd name="connsiteX172" fmla="*/ 3637 w 10000"/>
                <a:gd name="connsiteY172" fmla="*/ 897 h 10000"/>
                <a:gd name="connsiteX173" fmla="*/ 3656 w 10000"/>
                <a:gd name="connsiteY173" fmla="*/ 1154 h 10000"/>
                <a:gd name="connsiteX174" fmla="*/ 3675 w 10000"/>
                <a:gd name="connsiteY174" fmla="*/ 3987 h 10000"/>
                <a:gd name="connsiteX175" fmla="*/ 3693 w 10000"/>
                <a:gd name="connsiteY175" fmla="*/ 7577 h 10000"/>
                <a:gd name="connsiteX176" fmla="*/ 3714 w 10000"/>
                <a:gd name="connsiteY176" fmla="*/ 9423 h 10000"/>
                <a:gd name="connsiteX177" fmla="*/ 3732 w 10000"/>
                <a:gd name="connsiteY177" fmla="*/ 9167 h 10000"/>
                <a:gd name="connsiteX178" fmla="*/ 3751 w 10000"/>
                <a:gd name="connsiteY178" fmla="*/ 7872 h 10000"/>
                <a:gd name="connsiteX179" fmla="*/ 3779 w 10000"/>
                <a:gd name="connsiteY179" fmla="*/ 6782 h 10000"/>
                <a:gd name="connsiteX180" fmla="*/ 3799 w 10000"/>
                <a:gd name="connsiteY180" fmla="*/ 5897 h 10000"/>
                <a:gd name="connsiteX181" fmla="*/ 3825 w 10000"/>
                <a:gd name="connsiteY181" fmla="*/ 5410 h 10000"/>
                <a:gd name="connsiteX182" fmla="*/ 3844 w 10000"/>
                <a:gd name="connsiteY182" fmla="*/ 5282 h 10000"/>
                <a:gd name="connsiteX183" fmla="*/ 3863 w 10000"/>
                <a:gd name="connsiteY183" fmla="*/ 5346 h 10000"/>
                <a:gd name="connsiteX184" fmla="*/ 3881 w 10000"/>
                <a:gd name="connsiteY184" fmla="*/ 5038 h 10000"/>
                <a:gd name="connsiteX185" fmla="*/ 3900 w 10000"/>
                <a:gd name="connsiteY185" fmla="*/ 4872 h 10000"/>
                <a:gd name="connsiteX186" fmla="*/ 3929 w 10000"/>
                <a:gd name="connsiteY186" fmla="*/ 4718 h 10000"/>
                <a:gd name="connsiteX187" fmla="*/ 3948 w 10000"/>
                <a:gd name="connsiteY187" fmla="*/ 4936 h 10000"/>
                <a:gd name="connsiteX188" fmla="*/ 3968 w 10000"/>
                <a:gd name="connsiteY188" fmla="*/ 5103 h 10000"/>
                <a:gd name="connsiteX189" fmla="*/ 3987 w 10000"/>
                <a:gd name="connsiteY189" fmla="*/ 5474 h 10000"/>
                <a:gd name="connsiteX190" fmla="*/ 4016 w 10000"/>
                <a:gd name="connsiteY190" fmla="*/ 5410 h 10000"/>
                <a:gd name="connsiteX191" fmla="*/ 4034 w 10000"/>
                <a:gd name="connsiteY191" fmla="*/ 5218 h 10000"/>
                <a:gd name="connsiteX192" fmla="*/ 4053 w 10000"/>
                <a:gd name="connsiteY192" fmla="*/ 5000 h 10000"/>
                <a:gd name="connsiteX193" fmla="*/ 4071 w 10000"/>
                <a:gd name="connsiteY193" fmla="*/ 4872 h 10000"/>
                <a:gd name="connsiteX194" fmla="*/ 4090 w 10000"/>
                <a:gd name="connsiteY194" fmla="*/ 4744 h 10000"/>
                <a:gd name="connsiteX195" fmla="*/ 4117 w 10000"/>
                <a:gd name="connsiteY195" fmla="*/ 4808 h 10000"/>
                <a:gd name="connsiteX196" fmla="*/ 4135 w 10000"/>
                <a:gd name="connsiteY196" fmla="*/ 4782 h 10000"/>
                <a:gd name="connsiteX197" fmla="*/ 4155 w 10000"/>
                <a:gd name="connsiteY197" fmla="*/ 4590 h 10000"/>
                <a:gd name="connsiteX198" fmla="*/ 4173 w 10000"/>
                <a:gd name="connsiteY198" fmla="*/ 4654 h 10000"/>
                <a:gd name="connsiteX199" fmla="*/ 4204 w 10000"/>
                <a:gd name="connsiteY199" fmla="*/ 4782 h 10000"/>
                <a:gd name="connsiteX200" fmla="*/ 4223 w 10000"/>
                <a:gd name="connsiteY200" fmla="*/ 4872 h 10000"/>
                <a:gd name="connsiteX201" fmla="*/ 4242 w 10000"/>
                <a:gd name="connsiteY201" fmla="*/ 4179 h 10000"/>
                <a:gd name="connsiteX202" fmla="*/ 4267 w 10000"/>
                <a:gd name="connsiteY202" fmla="*/ 2423 h 10000"/>
                <a:gd name="connsiteX203" fmla="*/ 4287 w 10000"/>
                <a:gd name="connsiteY203" fmla="*/ 923 h 10000"/>
                <a:gd name="connsiteX204" fmla="*/ 4305 w 10000"/>
                <a:gd name="connsiteY204" fmla="*/ 0 h 10000"/>
                <a:gd name="connsiteX205" fmla="*/ 4324 w 10000"/>
                <a:gd name="connsiteY205" fmla="*/ 1051 h 10000"/>
                <a:gd name="connsiteX206" fmla="*/ 4344 w 10000"/>
                <a:gd name="connsiteY206" fmla="*/ 4487 h 10000"/>
                <a:gd name="connsiteX207" fmla="*/ 4363 w 10000"/>
                <a:gd name="connsiteY207" fmla="*/ 7705 h 10000"/>
                <a:gd name="connsiteX208" fmla="*/ 4392 w 10000"/>
                <a:gd name="connsiteY208" fmla="*/ 9397 h 10000"/>
                <a:gd name="connsiteX209" fmla="*/ 4410 w 10000"/>
                <a:gd name="connsiteY209" fmla="*/ 9397 h 10000"/>
                <a:gd name="connsiteX210" fmla="*/ 4429 w 10000"/>
                <a:gd name="connsiteY210" fmla="*/ 8436 h 10000"/>
                <a:gd name="connsiteX211" fmla="*/ 4459 w 10000"/>
                <a:gd name="connsiteY211" fmla="*/ 7679 h 10000"/>
                <a:gd name="connsiteX212" fmla="*/ 4478 w 10000"/>
                <a:gd name="connsiteY212" fmla="*/ 7231 h 10000"/>
                <a:gd name="connsiteX213" fmla="*/ 4498 w 10000"/>
                <a:gd name="connsiteY213" fmla="*/ 6436 h 10000"/>
                <a:gd name="connsiteX214" fmla="*/ 4518 w 10000"/>
                <a:gd name="connsiteY214" fmla="*/ 5538 h 10000"/>
                <a:gd name="connsiteX215" fmla="*/ 4537 w 10000"/>
                <a:gd name="connsiteY215" fmla="*/ 4872 h 10000"/>
                <a:gd name="connsiteX216" fmla="*/ 4562 w 10000"/>
                <a:gd name="connsiteY216" fmla="*/ 4423 h 10000"/>
                <a:gd name="connsiteX217" fmla="*/ 4581 w 10000"/>
                <a:gd name="connsiteY217" fmla="*/ 4462 h 10000"/>
                <a:gd name="connsiteX218" fmla="*/ 4599 w 10000"/>
                <a:gd name="connsiteY218" fmla="*/ 3885 h 10000"/>
                <a:gd name="connsiteX219" fmla="*/ 4618 w 10000"/>
                <a:gd name="connsiteY219" fmla="*/ 2744 h 10000"/>
                <a:gd name="connsiteX220" fmla="*/ 4637 w 10000"/>
                <a:gd name="connsiteY220" fmla="*/ 1949 h 10000"/>
                <a:gd name="connsiteX221" fmla="*/ 4662 w 10000"/>
                <a:gd name="connsiteY221" fmla="*/ 2897 h 10000"/>
                <a:gd name="connsiteX222" fmla="*/ 4681 w 10000"/>
                <a:gd name="connsiteY222" fmla="*/ 5833 h 10000"/>
                <a:gd name="connsiteX223" fmla="*/ 4712 w 10000"/>
                <a:gd name="connsiteY223" fmla="*/ 8000 h 10000"/>
                <a:gd name="connsiteX224" fmla="*/ 4731 w 10000"/>
                <a:gd name="connsiteY224" fmla="*/ 8090 h 10000"/>
                <a:gd name="connsiteX225" fmla="*/ 4751 w 10000"/>
                <a:gd name="connsiteY225" fmla="*/ 7103 h 10000"/>
                <a:gd name="connsiteX226" fmla="*/ 4769 w 10000"/>
                <a:gd name="connsiteY226" fmla="*/ 6205 h 10000"/>
                <a:gd name="connsiteX227" fmla="*/ 4789 w 10000"/>
                <a:gd name="connsiteY227" fmla="*/ 5641 h 10000"/>
                <a:gd name="connsiteX228" fmla="*/ 4807 w 10000"/>
                <a:gd name="connsiteY228" fmla="*/ 5321 h 10000"/>
                <a:gd name="connsiteX229" fmla="*/ 4836 w 10000"/>
                <a:gd name="connsiteY229" fmla="*/ 5154 h 10000"/>
                <a:gd name="connsiteX230" fmla="*/ 4854 w 10000"/>
                <a:gd name="connsiteY230" fmla="*/ 4872 h 10000"/>
                <a:gd name="connsiteX231" fmla="*/ 4875 w 10000"/>
                <a:gd name="connsiteY231" fmla="*/ 4526 h 10000"/>
                <a:gd name="connsiteX232" fmla="*/ 4904 w 10000"/>
                <a:gd name="connsiteY232" fmla="*/ 4333 h 10000"/>
                <a:gd name="connsiteX233" fmla="*/ 4923 w 10000"/>
                <a:gd name="connsiteY233" fmla="*/ 4115 h 10000"/>
                <a:gd name="connsiteX234" fmla="*/ 4937 w 10000"/>
                <a:gd name="connsiteY234" fmla="*/ 3859 h 10000"/>
                <a:gd name="connsiteX235" fmla="*/ 4957 w 10000"/>
                <a:gd name="connsiteY235" fmla="*/ 3692 h 10000"/>
                <a:gd name="connsiteX236" fmla="*/ 4976 w 10000"/>
                <a:gd name="connsiteY236" fmla="*/ 3603 h 10000"/>
                <a:gd name="connsiteX237" fmla="*/ 5006 w 10000"/>
                <a:gd name="connsiteY237" fmla="*/ 3821 h 10000"/>
                <a:gd name="connsiteX238" fmla="*/ 5025 w 10000"/>
                <a:gd name="connsiteY238" fmla="*/ 4590 h 10000"/>
                <a:gd name="connsiteX239" fmla="*/ 5044 w 10000"/>
                <a:gd name="connsiteY239" fmla="*/ 5103 h 10000"/>
                <a:gd name="connsiteX240" fmla="*/ 5065 w 10000"/>
                <a:gd name="connsiteY240" fmla="*/ 5346 h 10000"/>
                <a:gd name="connsiteX241" fmla="*/ 5090 w 10000"/>
                <a:gd name="connsiteY241" fmla="*/ 5474 h 10000"/>
                <a:gd name="connsiteX242" fmla="*/ 5108 w 10000"/>
                <a:gd name="connsiteY242" fmla="*/ 5538 h 10000"/>
                <a:gd name="connsiteX243" fmla="*/ 5128 w 10000"/>
                <a:gd name="connsiteY243" fmla="*/ 5513 h 10000"/>
                <a:gd name="connsiteX244" fmla="*/ 5147 w 10000"/>
                <a:gd name="connsiteY244" fmla="*/ 5218 h 10000"/>
                <a:gd name="connsiteX245" fmla="*/ 5176 w 10000"/>
                <a:gd name="connsiteY245" fmla="*/ 4744 h 10000"/>
                <a:gd name="connsiteX246" fmla="*/ 5195 w 10000"/>
                <a:gd name="connsiteY246" fmla="*/ 4397 h 10000"/>
                <a:gd name="connsiteX247" fmla="*/ 5214 w 10000"/>
                <a:gd name="connsiteY247" fmla="*/ 3821 h 10000"/>
                <a:gd name="connsiteX248" fmla="*/ 5229 w 10000"/>
                <a:gd name="connsiteY248" fmla="*/ 3372 h 10000"/>
                <a:gd name="connsiteX249" fmla="*/ 5248 w 10000"/>
                <a:gd name="connsiteY249" fmla="*/ 3372 h 10000"/>
                <a:gd name="connsiteX250" fmla="*/ 5269 w 10000"/>
                <a:gd name="connsiteY250" fmla="*/ 3795 h 10000"/>
                <a:gd name="connsiteX251" fmla="*/ 5300 w 10000"/>
                <a:gd name="connsiteY251" fmla="*/ 5192 h 10000"/>
                <a:gd name="connsiteX252" fmla="*/ 5326 w 10000"/>
                <a:gd name="connsiteY252" fmla="*/ 6436 h 10000"/>
                <a:gd name="connsiteX253" fmla="*/ 5344 w 10000"/>
                <a:gd name="connsiteY253" fmla="*/ 7321 h 10000"/>
                <a:gd name="connsiteX254" fmla="*/ 5363 w 10000"/>
                <a:gd name="connsiteY254" fmla="*/ 7359 h 10000"/>
                <a:gd name="connsiteX255" fmla="*/ 5382 w 10000"/>
                <a:gd name="connsiteY255" fmla="*/ 6846 h 10000"/>
                <a:gd name="connsiteX256" fmla="*/ 5402 w 10000"/>
                <a:gd name="connsiteY256" fmla="*/ 6179 h 10000"/>
                <a:gd name="connsiteX257" fmla="*/ 5420 w 10000"/>
                <a:gd name="connsiteY257" fmla="*/ 5897 h 10000"/>
                <a:gd name="connsiteX258" fmla="*/ 5439 w 10000"/>
                <a:gd name="connsiteY258" fmla="*/ 5538 h 10000"/>
                <a:gd name="connsiteX259" fmla="*/ 5469 w 10000"/>
                <a:gd name="connsiteY259" fmla="*/ 4590 h 10000"/>
                <a:gd name="connsiteX260" fmla="*/ 5487 w 10000"/>
                <a:gd name="connsiteY260" fmla="*/ 3064 h 10000"/>
                <a:gd name="connsiteX261" fmla="*/ 5506 w 10000"/>
                <a:gd name="connsiteY261" fmla="*/ 2615 h 10000"/>
                <a:gd name="connsiteX262" fmla="*/ 5534 w 10000"/>
                <a:gd name="connsiteY262" fmla="*/ 3474 h 10000"/>
                <a:gd name="connsiteX263" fmla="*/ 5555 w 10000"/>
                <a:gd name="connsiteY263" fmla="*/ 4359 h 10000"/>
                <a:gd name="connsiteX264" fmla="*/ 5573 w 10000"/>
                <a:gd name="connsiteY264" fmla="*/ 5321 h 10000"/>
                <a:gd name="connsiteX265" fmla="*/ 5592 w 10000"/>
                <a:gd name="connsiteY265" fmla="*/ 7013 h 10000"/>
                <a:gd name="connsiteX266" fmla="*/ 5619 w 10000"/>
                <a:gd name="connsiteY266" fmla="*/ 8179 h 10000"/>
                <a:gd name="connsiteX267" fmla="*/ 5637 w 10000"/>
                <a:gd name="connsiteY267" fmla="*/ 8115 h 10000"/>
                <a:gd name="connsiteX268" fmla="*/ 5657 w 10000"/>
                <a:gd name="connsiteY268" fmla="*/ 7256 h 10000"/>
                <a:gd name="connsiteX269" fmla="*/ 5675 w 10000"/>
                <a:gd name="connsiteY269" fmla="*/ 6269 h 10000"/>
                <a:gd name="connsiteX270" fmla="*/ 5695 w 10000"/>
                <a:gd name="connsiteY270" fmla="*/ 5410 h 10000"/>
                <a:gd name="connsiteX271" fmla="*/ 5713 w 10000"/>
                <a:gd name="connsiteY271" fmla="*/ 4974 h 10000"/>
                <a:gd name="connsiteX272" fmla="*/ 5744 w 10000"/>
                <a:gd name="connsiteY272" fmla="*/ 4551 h 10000"/>
                <a:gd name="connsiteX273" fmla="*/ 5762 w 10000"/>
                <a:gd name="connsiteY273" fmla="*/ 4231 h 10000"/>
                <a:gd name="connsiteX274" fmla="*/ 5782 w 10000"/>
                <a:gd name="connsiteY274" fmla="*/ 3885 h 10000"/>
                <a:gd name="connsiteX275" fmla="*/ 5809 w 10000"/>
                <a:gd name="connsiteY275" fmla="*/ 3667 h 10000"/>
                <a:gd name="connsiteX276" fmla="*/ 5827 w 10000"/>
                <a:gd name="connsiteY276" fmla="*/ 3218 h 10000"/>
                <a:gd name="connsiteX277" fmla="*/ 5846 w 10000"/>
                <a:gd name="connsiteY277" fmla="*/ 3192 h 10000"/>
                <a:gd name="connsiteX278" fmla="*/ 5865 w 10000"/>
                <a:gd name="connsiteY278" fmla="*/ 3731 h 10000"/>
                <a:gd name="connsiteX279" fmla="*/ 5892 w 10000"/>
                <a:gd name="connsiteY279" fmla="*/ 4615 h 10000"/>
                <a:gd name="connsiteX280" fmla="*/ 5912 w 10000"/>
                <a:gd name="connsiteY280" fmla="*/ 5321 h 10000"/>
                <a:gd name="connsiteX281" fmla="*/ 5930 w 10000"/>
                <a:gd name="connsiteY281" fmla="*/ 5731 h 10000"/>
                <a:gd name="connsiteX282" fmla="*/ 5960 w 10000"/>
                <a:gd name="connsiteY282" fmla="*/ 6090 h 10000"/>
                <a:gd name="connsiteX283" fmla="*/ 5979 w 10000"/>
                <a:gd name="connsiteY283" fmla="*/ 6026 h 10000"/>
                <a:gd name="connsiteX284" fmla="*/ 5998 w 10000"/>
                <a:gd name="connsiteY284" fmla="*/ 5321 h 10000"/>
                <a:gd name="connsiteX285" fmla="*/ 6016 w 10000"/>
                <a:gd name="connsiteY285" fmla="*/ 4397 h 10000"/>
                <a:gd name="connsiteX286" fmla="*/ 6035 w 10000"/>
                <a:gd name="connsiteY286" fmla="*/ 4077 h 10000"/>
                <a:gd name="connsiteX287" fmla="*/ 6054 w 10000"/>
                <a:gd name="connsiteY287" fmla="*/ 4051 h 10000"/>
                <a:gd name="connsiteX288" fmla="*/ 6081 w 10000"/>
                <a:gd name="connsiteY288" fmla="*/ 4974 h 10000"/>
                <a:gd name="connsiteX289" fmla="*/ 6100 w 10000"/>
                <a:gd name="connsiteY289" fmla="*/ 5897 h 10000"/>
                <a:gd name="connsiteX290" fmla="*/ 6121 w 10000"/>
                <a:gd name="connsiteY290" fmla="*/ 5795 h 10000"/>
                <a:gd name="connsiteX291" fmla="*/ 6140 w 10000"/>
                <a:gd name="connsiteY291" fmla="*/ 5321 h 10000"/>
                <a:gd name="connsiteX292" fmla="*/ 6166 w 10000"/>
                <a:gd name="connsiteY292" fmla="*/ 5064 h 10000"/>
                <a:gd name="connsiteX293" fmla="*/ 6186 w 10000"/>
                <a:gd name="connsiteY293" fmla="*/ 5321 h 10000"/>
                <a:gd name="connsiteX294" fmla="*/ 6204 w 10000"/>
                <a:gd name="connsiteY294" fmla="*/ 5154 h 10000"/>
                <a:gd name="connsiteX295" fmla="*/ 6222 w 10000"/>
                <a:gd name="connsiteY295" fmla="*/ 4936 h 10000"/>
                <a:gd name="connsiteX296" fmla="*/ 6253 w 10000"/>
                <a:gd name="connsiteY296" fmla="*/ 4462 h 10000"/>
                <a:gd name="connsiteX297" fmla="*/ 6393 w 10000"/>
                <a:gd name="connsiteY297" fmla="*/ 4846 h 10000"/>
                <a:gd name="connsiteX298" fmla="*/ 6420 w 10000"/>
                <a:gd name="connsiteY298" fmla="*/ 4487 h 10000"/>
                <a:gd name="connsiteX299" fmla="*/ 6526 w 10000"/>
                <a:gd name="connsiteY299" fmla="*/ 4013 h 10000"/>
                <a:gd name="connsiteX300" fmla="*/ 6545 w 10000"/>
                <a:gd name="connsiteY300" fmla="*/ 3064 h 10000"/>
                <a:gd name="connsiteX301" fmla="*/ 6609 w 10000"/>
                <a:gd name="connsiteY301" fmla="*/ 5923 h 10000"/>
                <a:gd name="connsiteX302" fmla="*/ 6628 w 10000"/>
                <a:gd name="connsiteY302" fmla="*/ 7321 h 10000"/>
                <a:gd name="connsiteX303" fmla="*/ 6648 w 10000"/>
                <a:gd name="connsiteY303" fmla="*/ 7641 h 10000"/>
                <a:gd name="connsiteX304" fmla="*/ 6667 w 10000"/>
                <a:gd name="connsiteY304" fmla="*/ 7359 h 10000"/>
                <a:gd name="connsiteX305" fmla="*/ 6685 w 10000"/>
                <a:gd name="connsiteY305" fmla="*/ 5833 h 10000"/>
                <a:gd name="connsiteX306" fmla="*/ 6801 w 10000"/>
                <a:gd name="connsiteY306" fmla="*/ 6436 h 10000"/>
                <a:gd name="connsiteX307" fmla="*/ 6821 w 10000"/>
                <a:gd name="connsiteY307" fmla="*/ 8628 h 10000"/>
                <a:gd name="connsiteX308" fmla="*/ 6839 w 10000"/>
                <a:gd name="connsiteY308" fmla="*/ 9077 h 10000"/>
                <a:gd name="connsiteX309" fmla="*/ 6865 w 10000"/>
                <a:gd name="connsiteY309" fmla="*/ 8603 h 10000"/>
                <a:gd name="connsiteX310" fmla="*/ 6883 w 10000"/>
                <a:gd name="connsiteY310" fmla="*/ 7679 h 10000"/>
                <a:gd name="connsiteX311" fmla="*/ 6903 w 10000"/>
                <a:gd name="connsiteY311" fmla="*/ 6846 h 10000"/>
                <a:gd name="connsiteX312" fmla="*/ 6921 w 10000"/>
                <a:gd name="connsiteY312" fmla="*/ 6090 h 10000"/>
                <a:gd name="connsiteX313" fmla="*/ 6940 w 10000"/>
                <a:gd name="connsiteY313" fmla="*/ 5128 h 10000"/>
                <a:gd name="connsiteX314" fmla="*/ 6960 w 10000"/>
                <a:gd name="connsiteY314" fmla="*/ 4013 h 10000"/>
                <a:gd name="connsiteX315" fmla="*/ 7329 w 10000"/>
                <a:gd name="connsiteY315" fmla="*/ 5513 h 10000"/>
                <a:gd name="connsiteX316" fmla="*/ 7349 w 10000"/>
                <a:gd name="connsiteY316" fmla="*/ 6051 h 10000"/>
                <a:gd name="connsiteX317" fmla="*/ 7368 w 10000"/>
                <a:gd name="connsiteY317" fmla="*/ 5897 h 10000"/>
                <a:gd name="connsiteX318" fmla="*/ 7387 w 10000"/>
                <a:gd name="connsiteY318" fmla="*/ 5577 h 10000"/>
                <a:gd name="connsiteX319" fmla="*/ 7405 w 10000"/>
                <a:gd name="connsiteY319" fmla="*/ 5321 h 10000"/>
                <a:gd name="connsiteX320" fmla="*/ 7431 w 10000"/>
                <a:gd name="connsiteY320" fmla="*/ 4936 h 10000"/>
                <a:gd name="connsiteX321" fmla="*/ 7451 w 10000"/>
                <a:gd name="connsiteY321" fmla="*/ 4654 h 10000"/>
                <a:gd name="connsiteX322" fmla="*/ 7471 w 10000"/>
                <a:gd name="connsiteY322" fmla="*/ 4526 h 10000"/>
                <a:gd name="connsiteX323" fmla="*/ 7501 w 10000"/>
                <a:gd name="connsiteY323" fmla="*/ 4487 h 10000"/>
                <a:gd name="connsiteX324" fmla="*/ 7519 w 10000"/>
                <a:gd name="connsiteY324" fmla="*/ 4590 h 10000"/>
                <a:gd name="connsiteX325" fmla="*/ 7539 w 10000"/>
                <a:gd name="connsiteY325" fmla="*/ 5218 h 10000"/>
                <a:gd name="connsiteX326" fmla="*/ 7553 w 10000"/>
                <a:gd name="connsiteY326" fmla="*/ 5218 h 10000"/>
                <a:gd name="connsiteX327" fmla="*/ 7571 w 10000"/>
                <a:gd name="connsiteY327" fmla="*/ 4654 h 10000"/>
                <a:gd name="connsiteX328" fmla="*/ 7602 w 10000"/>
                <a:gd name="connsiteY328" fmla="*/ 4423 h 10000"/>
                <a:gd name="connsiteX329" fmla="*/ 7620 w 10000"/>
                <a:gd name="connsiteY329" fmla="*/ 4654 h 10000"/>
                <a:gd name="connsiteX330" fmla="*/ 7640 w 10000"/>
                <a:gd name="connsiteY330" fmla="*/ 5154 h 10000"/>
                <a:gd name="connsiteX331" fmla="*/ 7665 w 10000"/>
                <a:gd name="connsiteY331" fmla="*/ 5731 h 10000"/>
                <a:gd name="connsiteX332" fmla="*/ 7685 w 10000"/>
                <a:gd name="connsiteY332" fmla="*/ 6051 h 10000"/>
                <a:gd name="connsiteX333" fmla="*/ 7703 w 10000"/>
                <a:gd name="connsiteY333" fmla="*/ 5962 h 10000"/>
                <a:gd name="connsiteX334" fmla="*/ 7722 w 10000"/>
                <a:gd name="connsiteY334" fmla="*/ 5897 h 10000"/>
                <a:gd name="connsiteX335" fmla="*/ 7742 w 10000"/>
                <a:gd name="connsiteY335" fmla="*/ 5321 h 10000"/>
                <a:gd name="connsiteX336" fmla="*/ 7761 w 10000"/>
                <a:gd name="connsiteY336" fmla="*/ 4679 h 10000"/>
                <a:gd name="connsiteX337" fmla="*/ 7792 w 10000"/>
                <a:gd name="connsiteY337" fmla="*/ 4115 h 10000"/>
                <a:gd name="connsiteX338" fmla="*/ 7810 w 10000"/>
                <a:gd name="connsiteY338" fmla="*/ 3474 h 10000"/>
                <a:gd name="connsiteX339" fmla="*/ 7831 w 10000"/>
                <a:gd name="connsiteY339" fmla="*/ 3410 h 10000"/>
                <a:gd name="connsiteX340" fmla="*/ 7846 w 10000"/>
                <a:gd name="connsiteY340" fmla="*/ 4808 h 10000"/>
                <a:gd name="connsiteX341" fmla="*/ 7879 w 10000"/>
                <a:gd name="connsiteY341" fmla="*/ 6090 h 10000"/>
                <a:gd name="connsiteX342" fmla="*/ 7897 w 10000"/>
                <a:gd name="connsiteY342" fmla="*/ 5833 h 10000"/>
                <a:gd name="connsiteX343" fmla="*/ 7915 w 10000"/>
                <a:gd name="connsiteY343" fmla="*/ 4359 h 10000"/>
                <a:gd name="connsiteX344" fmla="*/ 7941 w 10000"/>
                <a:gd name="connsiteY344" fmla="*/ 2705 h 10000"/>
                <a:gd name="connsiteX345" fmla="*/ 7959 w 10000"/>
                <a:gd name="connsiteY345" fmla="*/ 1974 h 10000"/>
                <a:gd name="connsiteX346" fmla="*/ 7978 w 10000"/>
                <a:gd name="connsiteY346" fmla="*/ 4013 h 10000"/>
                <a:gd name="connsiteX347" fmla="*/ 7997 w 10000"/>
                <a:gd name="connsiteY347" fmla="*/ 6372 h 10000"/>
                <a:gd name="connsiteX348" fmla="*/ 8017 w 10000"/>
                <a:gd name="connsiteY348" fmla="*/ 7808 h 10000"/>
                <a:gd name="connsiteX349" fmla="*/ 8035 w 10000"/>
                <a:gd name="connsiteY349" fmla="*/ 7577 h 10000"/>
                <a:gd name="connsiteX350" fmla="*/ 8066 w 10000"/>
                <a:gd name="connsiteY350" fmla="*/ 7295 h 10000"/>
                <a:gd name="connsiteX351" fmla="*/ 8085 w 10000"/>
                <a:gd name="connsiteY351" fmla="*/ 7321 h 10000"/>
                <a:gd name="connsiteX352" fmla="*/ 8103 w 10000"/>
                <a:gd name="connsiteY352" fmla="*/ 7551 h 10000"/>
                <a:gd name="connsiteX353" fmla="*/ 8130 w 10000"/>
                <a:gd name="connsiteY353" fmla="*/ 7679 h 10000"/>
                <a:gd name="connsiteX354" fmla="*/ 8148 w 10000"/>
                <a:gd name="connsiteY354" fmla="*/ 7231 h 10000"/>
                <a:gd name="connsiteX355" fmla="*/ 8169 w 10000"/>
                <a:gd name="connsiteY355" fmla="*/ 6526 h 10000"/>
                <a:gd name="connsiteX356" fmla="*/ 8188 w 10000"/>
                <a:gd name="connsiteY356" fmla="*/ 5859 h 10000"/>
                <a:gd name="connsiteX357" fmla="*/ 8215 w 10000"/>
                <a:gd name="connsiteY357" fmla="*/ 5154 h 10000"/>
                <a:gd name="connsiteX358" fmla="*/ 8233 w 10000"/>
                <a:gd name="connsiteY358" fmla="*/ 4615 h 10000"/>
                <a:gd name="connsiteX359" fmla="*/ 8253 w 10000"/>
                <a:gd name="connsiteY359" fmla="*/ 3949 h 10000"/>
                <a:gd name="connsiteX360" fmla="*/ 8272 w 10000"/>
                <a:gd name="connsiteY360" fmla="*/ 3474 h 10000"/>
                <a:gd name="connsiteX361" fmla="*/ 8291 w 10000"/>
                <a:gd name="connsiteY361" fmla="*/ 2936 h 10000"/>
                <a:gd name="connsiteX362" fmla="*/ 8321 w 10000"/>
                <a:gd name="connsiteY362" fmla="*/ 2808 h 10000"/>
                <a:gd name="connsiteX363" fmla="*/ 8339 w 10000"/>
                <a:gd name="connsiteY363" fmla="*/ 3474 h 10000"/>
                <a:gd name="connsiteX364" fmla="*/ 8358 w 10000"/>
                <a:gd name="connsiteY364" fmla="*/ 4462 h 10000"/>
                <a:gd name="connsiteX365" fmla="*/ 8378 w 10000"/>
                <a:gd name="connsiteY365" fmla="*/ 4590 h 10000"/>
                <a:gd name="connsiteX366" fmla="*/ 8405 w 10000"/>
                <a:gd name="connsiteY366" fmla="*/ 4333 h 10000"/>
                <a:gd name="connsiteX367" fmla="*/ 8423 w 10000"/>
                <a:gd name="connsiteY367" fmla="*/ 4295 h 10000"/>
                <a:gd name="connsiteX368" fmla="*/ 8442 w 10000"/>
                <a:gd name="connsiteY368" fmla="*/ 4205 h 10000"/>
                <a:gd name="connsiteX369" fmla="*/ 8462 w 10000"/>
                <a:gd name="connsiteY369" fmla="*/ 3949 h 10000"/>
                <a:gd name="connsiteX370" fmla="*/ 8480 w 10000"/>
                <a:gd name="connsiteY370" fmla="*/ 4654 h 10000"/>
                <a:gd name="connsiteX371" fmla="*/ 8509 w 10000"/>
                <a:gd name="connsiteY371" fmla="*/ 5282 h 10000"/>
                <a:gd name="connsiteX372" fmla="*/ 8527 w 10000"/>
                <a:gd name="connsiteY372" fmla="*/ 6051 h 10000"/>
                <a:gd name="connsiteX373" fmla="*/ 8557 w 10000"/>
                <a:gd name="connsiteY373" fmla="*/ 6718 h 10000"/>
                <a:gd name="connsiteX374" fmla="*/ 8576 w 10000"/>
                <a:gd name="connsiteY374" fmla="*/ 6821 h 10000"/>
                <a:gd name="connsiteX375" fmla="*/ 8594 w 10000"/>
                <a:gd name="connsiteY375" fmla="*/ 6462 h 10000"/>
                <a:gd name="connsiteX376" fmla="*/ 8613 w 10000"/>
                <a:gd name="connsiteY376" fmla="*/ 5321 h 10000"/>
                <a:gd name="connsiteX377" fmla="*/ 8632 w 10000"/>
                <a:gd name="connsiteY377" fmla="*/ 2769 h 10000"/>
                <a:gd name="connsiteX378" fmla="*/ 8653 w 10000"/>
                <a:gd name="connsiteY378" fmla="*/ 1244 h 10000"/>
                <a:gd name="connsiteX379" fmla="*/ 8671 w 10000"/>
                <a:gd name="connsiteY379" fmla="*/ 962 h 10000"/>
                <a:gd name="connsiteX380" fmla="*/ 8697 w 10000"/>
                <a:gd name="connsiteY380" fmla="*/ 3603 h 10000"/>
                <a:gd name="connsiteX381" fmla="*/ 8715 w 10000"/>
                <a:gd name="connsiteY381" fmla="*/ 6846 h 10000"/>
                <a:gd name="connsiteX382" fmla="*/ 8742 w 10000"/>
                <a:gd name="connsiteY382" fmla="*/ 8282 h 10000"/>
                <a:gd name="connsiteX383" fmla="*/ 8761 w 10000"/>
                <a:gd name="connsiteY383" fmla="*/ 8218 h 10000"/>
                <a:gd name="connsiteX384" fmla="*/ 8781 w 10000"/>
                <a:gd name="connsiteY384" fmla="*/ 7679 h 10000"/>
                <a:gd name="connsiteX385" fmla="*/ 8801 w 10000"/>
                <a:gd name="connsiteY385" fmla="*/ 7038 h 10000"/>
                <a:gd name="connsiteX386" fmla="*/ 8819 w 10000"/>
                <a:gd name="connsiteY386" fmla="*/ 6436 h 10000"/>
                <a:gd name="connsiteX387" fmla="*/ 8849 w 10000"/>
                <a:gd name="connsiteY387" fmla="*/ 6115 h 10000"/>
                <a:gd name="connsiteX388" fmla="*/ 8868 w 10000"/>
                <a:gd name="connsiteY388" fmla="*/ 5833 h 10000"/>
                <a:gd name="connsiteX389" fmla="*/ 8886 w 10000"/>
                <a:gd name="connsiteY389" fmla="*/ 5449 h 10000"/>
                <a:gd name="connsiteX390" fmla="*/ 8906 w 10000"/>
                <a:gd name="connsiteY390" fmla="*/ 4872 h 10000"/>
                <a:gd name="connsiteX391" fmla="*/ 8925 w 10000"/>
                <a:gd name="connsiteY391" fmla="*/ 4333 h 10000"/>
                <a:gd name="connsiteX392" fmla="*/ 8952 w 10000"/>
                <a:gd name="connsiteY392" fmla="*/ 3795 h 10000"/>
                <a:gd name="connsiteX393" fmla="*/ 8970 w 10000"/>
                <a:gd name="connsiteY393" fmla="*/ 3538 h 10000"/>
                <a:gd name="connsiteX394" fmla="*/ 8989 w 10000"/>
                <a:gd name="connsiteY394" fmla="*/ 3244 h 10000"/>
                <a:gd name="connsiteX395" fmla="*/ 9014 w 10000"/>
                <a:gd name="connsiteY395" fmla="*/ 3372 h 10000"/>
                <a:gd name="connsiteX396" fmla="*/ 9036 w 10000"/>
                <a:gd name="connsiteY396" fmla="*/ 3244 h 10000"/>
                <a:gd name="connsiteX397" fmla="*/ 9055 w 10000"/>
                <a:gd name="connsiteY397" fmla="*/ 2513 h 10000"/>
                <a:gd name="connsiteX398" fmla="*/ 9073 w 10000"/>
                <a:gd name="connsiteY398" fmla="*/ 2897 h 10000"/>
                <a:gd name="connsiteX399" fmla="*/ 9092 w 10000"/>
                <a:gd name="connsiteY399" fmla="*/ 5128 h 10000"/>
                <a:gd name="connsiteX400" fmla="*/ 9123 w 10000"/>
                <a:gd name="connsiteY400" fmla="*/ 6846 h 10000"/>
                <a:gd name="connsiteX401" fmla="*/ 9142 w 10000"/>
                <a:gd name="connsiteY401" fmla="*/ 7038 h 10000"/>
                <a:gd name="connsiteX402" fmla="*/ 9161 w 10000"/>
                <a:gd name="connsiteY402" fmla="*/ 6821 h 10000"/>
                <a:gd name="connsiteX403" fmla="*/ 9187 w 10000"/>
                <a:gd name="connsiteY403" fmla="*/ 6051 h 10000"/>
                <a:gd name="connsiteX404" fmla="*/ 9207 w 10000"/>
                <a:gd name="connsiteY404" fmla="*/ 4974 h 10000"/>
                <a:gd name="connsiteX405" fmla="*/ 9225 w 10000"/>
                <a:gd name="connsiteY405" fmla="*/ 3885 h 10000"/>
                <a:gd name="connsiteX406" fmla="*/ 9244 w 10000"/>
                <a:gd name="connsiteY406" fmla="*/ 3795 h 10000"/>
                <a:gd name="connsiteX407" fmla="*/ 9262 w 10000"/>
                <a:gd name="connsiteY407" fmla="*/ 4910 h 10000"/>
                <a:gd name="connsiteX408" fmla="*/ 9282 w 10000"/>
                <a:gd name="connsiteY408" fmla="*/ 6590 h 10000"/>
                <a:gd name="connsiteX409" fmla="*/ 9311 w 10000"/>
                <a:gd name="connsiteY409" fmla="*/ 7705 h 10000"/>
                <a:gd name="connsiteX410" fmla="*/ 9330 w 10000"/>
                <a:gd name="connsiteY410" fmla="*/ 7641 h 10000"/>
                <a:gd name="connsiteX411" fmla="*/ 9348 w 10000"/>
                <a:gd name="connsiteY411" fmla="*/ 6974 h 10000"/>
                <a:gd name="connsiteX412" fmla="*/ 9366 w 10000"/>
                <a:gd name="connsiteY412" fmla="*/ 6244 h 10000"/>
                <a:gd name="connsiteX413" fmla="*/ 9396 w 10000"/>
                <a:gd name="connsiteY413" fmla="*/ 5667 h 10000"/>
                <a:gd name="connsiteX414" fmla="*/ 9415 w 10000"/>
                <a:gd name="connsiteY414" fmla="*/ 5282 h 10000"/>
                <a:gd name="connsiteX415" fmla="*/ 9434 w 10000"/>
                <a:gd name="connsiteY415" fmla="*/ 4782 h 10000"/>
                <a:gd name="connsiteX416" fmla="*/ 9452 w 10000"/>
                <a:gd name="connsiteY416" fmla="*/ 3987 h 10000"/>
                <a:gd name="connsiteX417" fmla="*/ 9481 w 10000"/>
                <a:gd name="connsiteY417" fmla="*/ 3244 h 10000"/>
                <a:gd name="connsiteX418" fmla="*/ 9499 w 10000"/>
                <a:gd name="connsiteY418" fmla="*/ 2872 h 10000"/>
                <a:gd name="connsiteX419" fmla="*/ 9518 w 10000"/>
                <a:gd name="connsiteY419" fmla="*/ 2962 h 10000"/>
                <a:gd name="connsiteX420" fmla="*/ 9536 w 10000"/>
                <a:gd name="connsiteY420" fmla="*/ 3667 h 10000"/>
                <a:gd name="connsiteX421" fmla="*/ 9556 w 10000"/>
                <a:gd name="connsiteY421" fmla="*/ 5321 h 10000"/>
                <a:gd name="connsiteX422" fmla="*/ 9586 w 10000"/>
                <a:gd name="connsiteY422" fmla="*/ 6462 h 10000"/>
                <a:gd name="connsiteX423" fmla="*/ 9602 w 10000"/>
                <a:gd name="connsiteY423" fmla="*/ 6051 h 10000"/>
                <a:gd name="connsiteX424" fmla="*/ 9632 w 10000"/>
                <a:gd name="connsiteY424" fmla="*/ 5103 h 10000"/>
                <a:gd name="connsiteX425" fmla="*/ 9650 w 10000"/>
                <a:gd name="connsiteY425" fmla="*/ 4551 h 10000"/>
                <a:gd name="connsiteX426" fmla="*/ 9670 w 10000"/>
                <a:gd name="connsiteY426" fmla="*/ 4974 h 10000"/>
                <a:gd name="connsiteX427" fmla="*/ 9690 w 10000"/>
                <a:gd name="connsiteY427" fmla="*/ 5897 h 10000"/>
                <a:gd name="connsiteX428" fmla="*/ 9708 w 10000"/>
                <a:gd name="connsiteY428" fmla="*/ 6179 h 10000"/>
                <a:gd name="connsiteX429" fmla="*/ 9727 w 10000"/>
                <a:gd name="connsiteY429" fmla="*/ 5667 h 10000"/>
                <a:gd name="connsiteX430" fmla="*/ 9753 w 10000"/>
                <a:gd name="connsiteY430" fmla="*/ 5154 h 10000"/>
                <a:gd name="connsiteX431" fmla="*/ 9790 w 10000"/>
                <a:gd name="connsiteY431" fmla="*/ 4718 h 10000"/>
                <a:gd name="connsiteX432" fmla="*/ 9823 w 10000"/>
                <a:gd name="connsiteY432" fmla="*/ 4462 h 10000"/>
                <a:gd name="connsiteX433" fmla="*/ 9843 w 10000"/>
                <a:gd name="connsiteY433" fmla="*/ 4179 h 10000"/>
                <a:gd name="connsiteX434" fmla="*/ 9862 w 10000"/>
                <a:gd name="connsiteY434" fmla="*/ 4115 h 10000"/>
                <a:gd name="connsiteX435" fmla="*/ 9880 w 10000"/>
                <a:gd name="connsiteY435" fmla="*/ 4141 h 10000"/>
                <a:gd name="connsiteX436" fmla="*/ 9896 w 10000"/>
                <a:gd name="connsiteY436" fmla="*/ 4462 h 10000"/>
                <a:gd name="connsiteX437" fmla="*/ 9926 w 10000"/>
                <a:gd name="connsiteY437" fmla="*/ 4782 h 10000"/>
                <a:gd name="connsiteX438" fmla="*/ 9964 w 10000"/>
                <a:gd name="connsiteY438" fmla="*/ 6090 h 10000"/>
                <a:gd name="connsiteX439" fmla="*/ 9982 w 10000"/>
                <a:gd name="connsiteY439" fmla="*/ 6308 h 10000"/>
                <a:gd name="connsiteX440" fmla="*/ 10000 w 10000"/>
                <a:gd name="connsiteY440" fmla="*/ 602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49 w 10000"/>
                <a:gd name="connsiteY7" fmla="*/ 2897 h 10000"/>
                <a:gd name="connsiteX8" fmla="*/ 167 w 10000"/>
                <a:gd name="connsiteY8" fmla="*/ 3987 h 10000"/>
                <a:gd name="connsiteX9" fmla="*/ 188 w 10000"/>
                <a:gd name="connsiteY9" fmla="*/ 5346 h 10000"/>
                <a:gd name="connsiteX10" fmla="*/ 207 w 10000"/>
                <a:gd name="connsiteY10" fmla="*/ 6179 h 10000"/>
                <a:gd name="connsiteX11" fmla="*/ 227 w 10000"/>
                <a:gd name="connsiteY11" fmla="*/ 6333 h 10000"/>
                <a:gd name="connsiteX12" fmla="*/ 257 w 10000"/>
                <a:gd name="connsiteY12" fmla="*/ 6115 h 10000"/>
                <a:gd name="connsiteX13" fmla="*/ 274 w 10000"/>
                <a:gd name="connsiteY13" fmla="*/ 5667 h 10000"/>
                <a:gd name="connsiteX14" fmla="*/ 296 w 10000"/>
                <a:gd name="connsiteY14" fmla="*/ 5385 h 10000"/>
                <a:gd name="connsiteX15" fmla="*/ 314 w 10000"/>
                <a:gd name="connsiteY15" fmla="*/ 4872 h 10000"/>
                <a:gd name="connsiteX16" fmla="*/ 334 w 10000"/>
                <a:gd name="connsiteY16" fmla="*/ 4013 h 10000"/>
                <a:gd name="connsiteX17" fmla="*/ 363 w 10000"/>
                <a:gd name="connsiteY17" fmla="*/ 3795 h 10000"/>
                <a:gd name="connsiteX18" fmla="*/ 382 w 10000"/>
                <a:gd name="connsiteY18" fmla="*/ 3859 h 10000"/>
                <a:gd name="connsiteX19" fmla="*/ 400 w 10000"/>
                <a:gd name="connsiteY19" fmla="*/ 4115 h 10000"/>
                <a:gd name="connsiteX20" fmla="*/ 426 w 10000"/>
                <a:gd name="connsiteY20" fmla="*/ 4872 h 10000"/>
                <a:gd name="connsiteX21" fmla="*/ 444 w 10000"/>
                <a:gd name="connsiteY21" fmla="*/ 5513 h 10000"/>
                <a:gd name="connsiteX22" fmla="*/ 465 w 10000"/>
                <a:gd name="connsiteY22" fmla="*/ 5513 h 10000"/>
                <a:gd name="connsiteX23" fmla="*/ 483 w 10000"/>
                <a:gd name="connsiteY23" fmla="*/ 5641 h 10000"/>
                <a:gd name="connsiteX24" fmla="*/ 501 w 10000"/>
                <a:gd name="connsiteY24" fmla="*/ 5705 h 10000"/>
                <a:gd name="connsiteX25" fmla="*/ 521 w 10000"/>
                <a:gd name="connsiteY25" fmla="*/ 5833 h 10000"/>
                <a:gd name="connsiteX26" fmla="*/ 551 w 10000"/>
                <a:gd name="connsiteY26" fmla="*/ 5731 h 10000"/>
                <a:gd name="connsiteX27" fmla="*/ 567 w 10000"/>
                <a:gd name="connsiteY27" fmla="*/ 5321 h 10000"/>
                <a:gd name="connsiteX28" fmla="*/ 586 w 10000"/>
                <a:gd name="connsiteY28" fmla="*/ 4974 h 10000"/>
                <a:gd name="connsiteX29" fmla="*/ 615 w 10000"/>
                <a:gd name="connsiteY29" fmla="*/ 4526 h 10000"/>
                <a:gd name="connsiteX30" fmla="*/ 634 w 10000"/>
                <a:gd name="connsiteY30" fmla="*/ 4051 h 10000"/>
                <a:gd name="connsiteX31" fmla="*/ 653 w 10000"/>
                <a:gd name="connsiteY31" fmla="*/ 3372 h 10000"/>
                <a:gd name="connsiteX32" fmla="*/ 673 w 10000"/>
                <a:gd name="connsiteY32" fmla="*/ 3026 h 10000"/>
                <a:gd name="connsiteX33" fmla="*/ 698 w 10000"/>
                <a:gd name="connsiteY33" fmla="*/ 3282 h 10000"/>
                <a:gd name="connsiteX34" fmla="*/ 718 w 10000"/>
                <a:gd name="connsiteY34" fmla="*/ 4551 h 10000"/>
                <a:gd name="connsiteX35" fmla="*/ 736 w 10000"/>
                <a:gd name="connsiteY35" fmla="*/ 6090 h 10000"/>
                <a:gd name="connsiteX36" fmla="*/ 756 w 10000"/>
                <a:gd name="connsiteY36" fmla="*/ 7256 h 10000"/>
                <a:gd name="connsiteX37" fmla="*/ 774 w 10000"/>
                <a:gd name="connsiteY37" fmla="*/ 7449 h 10000"/>
                <a:gd name="connsiteX38" fmla="*/ 805 w 10000"/>
                <a:gd name="connsiteY38" fmla="*/ 7077 h 10000"/>
                <a:gd name="connsiteX39" fmla="*/ 823 w 10000"/>
                <a:gd name="connsiteY39" fmla="*/ 5603 h 10000"/>
                <a:gd name="connsiteX40" fmla="*/ 839 w 10000"/>
                <a:gd name="connsiteY40" fmla="*/ 3282 h 10000"/>
                <a:gd name="connsiteX41" fmla="*/ 859 w 10000"/>
                <a:gd name="connsiteY41" fmla="*/ 1308 h 10000"/>
                <a:gd name="connsiteX42" fmla="*/ 891 w 10000"/>
                <a:gd name="connsiteY42" fmla="*/ 962 h 10000"/>
                <a:gd name="connsiteX43" fmla="*/ 911 w 10000"/>
                <a:gd name="connsiteY43" fmla="*/ 3282 h 10000"/>
                <a:gd name="connsiteX44" fmla="*/ 929 w 10000"/>
                <a:gd name="connsiteY44" fmla="*/ 7744 h 10000"/>
                <a:gd name="connsiteX45" fmla="*/ 948 w 10000"/>
                <a:gd name="connsiteY45" fmla="*/ 10000 h 10000"/>
                <a:gd name="connsiteX46" fmla="*/ 966 w 10000"/>
                <a:gd name="connsiteY46" fmla="*/ 8821 h 10000"/>
                <a:gd name="connsiteX47" fmla="*/ 994 w 10000"/>
                <a:gd name="connsiteY47" fmla="*/ 6564 h 10000"/>
                <a:gd name="connsiteX48" fmla="*/ 1013 w 10000"/>
                <a:gd name="connsiteY48" fmla="*/ 5064 h 10000"/>
                <a:gd name="connsiteX49" fmla="*/ 1041 w 10000"/>
                <a:gd name="connsiteY49" fmla="*/ 4744 h 10000"/>
                <a:gd name="connsiteX50" fmla="*/ 1061 w 10000"/>
                <a:gd name="connsiteY50" fmla="*/ 5000 h 10000"/>
                <a:gd name="connsiteX51" fmla="*/ 1080 w 10000"/>
                <a:gd name="connsiteY51" fmla="*/ 5513 h 10000"/>
                <a:gd name="connsiteX52" fmla="*/ 1099 w 10000"/>
                <a:gd name="connsiteY52" fmla="*/ 5641 h 10000"/>
                <a:gd name="connsiteX53" fmla="*/ 1118 w 10000"/>
                <a:gd name="connsiteY53" fmla="*/ 5577 h 10000"/>
                <a:gd name="connsiteX54" fmla="*/ 1132 w 10000"/>
                <a:gd name="connsiteY54" fmla="*/ 5346 h 10000"/>
                <a:gd name="connsiteX55" fmla="*/ 1151 w 10000"/>
                <a:gd name="connsiteY55" fmla="*/ 4936 h 10000"/>
                <a:gd name="connsiteX56" fmla="*/ 1180 w 10000"/>
                <a:gd name="connsiteY56" fmla="*/ 3756 h 10000"/>
                <a:gd name="connsiteX57" fmla="*/ 1200 w 10000"/>
                <a:gd name="connsiteY57" fmla="*/ 3372 h 10000"/>
                <a:gd name="connsiteX58" fmla="*/ 1226 w 10000"/>
                <a:gd name="connsiteY58" fmla="*/ 3346 h 10000"/>
                <a:gd name="connsiteX59" fmla="*/ 1246 w 10000"/>
                <a:gd name="connsiteY59" fmla="*/ 3372 h 10000"/>
                <a:gd name="connsiteX60" fmla="*/ 1266 w 10000"/>
                <a:gd name="connsiteY60" fmla="*/ 4333 h 10000"/>
                <a:gd name="connsiteX61" fmla="*/ 1285 w 10000"/>
                <a:gd name="connsiteY61" fmla="*/ 5346 h 10000"/>
                <a:gd name="connsiteX62" fmla="*/ 1303 w 10000"/>
                <a:gd name="connsiteY62" fmla="*/ 6308 h 10000"/>
                <a:gd name="connsiteX63" fmla="*/ 1334 w 10000"/>
                <a:gd name="connsiteY63" fmla="*/ 6885 h 10000"/>
                <a:gd name="connsiteX64" fmla="*/ 1352 w 10000"/>
                <a:gd name="connsiteY64" fmla="*/ 7077 h 10000"/>
                <a:gd name="connsiteX65" fmla="*/ 1371 w 10000"/>
                <a:gd name="connsiteY65" fmla="*/ 6564 h 10000"/>
                <a:gd name="connsiteX66" fmla="*/ 1391 w 10000"/>
                <a:gd name="connsiteY66" fmla="*/ 6244 h 10000"/>
                <a:gd name="connsiteX67" fmla="*/ 1410 w 10000"/>
                <a:gd name="connsiteY67" fmla="*/ 5897 h 10000"/>
                <a:gd name="connsiteX68" fmla="*/ 1437 w 10000"/>
                <a:gd name="connsiteY68" fmla="*/ 5192 h 10000"/>
                <a:gd name="connsiteX69" fmla="*/ 1456 w 10000"/>
                <a:gd name="connsiteY69" fmla="*/ 4359 h 10000"/>
                <a:gd name="connsiteX70" fmla="*/ 1476 w 10000"/>
                <a:gd name="connsiteY70" fmla="*/ 3628 h 10000"/>
                <a:gd name="connsiteX71" fmla="*/ 1503 w 10000"/>
                <a:gd name="connsiteY71" fmla="*/ 3064 h 10000"/>
                <a:gd name="connsiteX72" fmla="*/ 1521 w 10000"/>
                <a:gd name="connsiteY72" fmla="*/ 3500 h 10000"/>
                <a:gd name="connsiteX73" fmla="*/ 1540 w 10000"/>
                <a:gd name="connsiteY73" fmla="*/ 4423 h 10000"/>
                <a:gd name="connsiteX74" fmla="*/ 1558 w 10000"/>
                <a:gd name="connsiteY74" fmla="*/ 4910 h 10000"/>
                <a:gd name="connsiteX75" fmla="*/ 1579 w 10000"/>
                <a:gd name="connsiteY75" fmla="*/ 4333 h 10000"/>
                <a:gd name="connsiteX76" fmla="*/ 1609 w 10000"/>
                <a:gd name="connsiteY76" fmla="*/ 3154 h 10000"/>
                <a:gd name="connsiteX77" fmla="*/ 1629 w 10000"/>
                <a:gd name="connsiteY77" fmla="*/ 2513 h 10000"/>
                <a:gd name="connsiteX78" fmla="*/ 1647 w 10000"/>
                <a:gd name="connsiteY78" fmla="*/ 3564 h 10000"/>
                <a:gd name="connsiteX79" fmla="*/ 1673 w 10000"/>
                <a:gd name="connsiteY79" fmla="*/ 5385 h 10000"/>
                <a:gd name="connsiteX80" fmla="*/ 1691 w 10000"/>
                <a:gd name="connsiteY80" fmla="*/ 6308 h 10000"/>
                <a:gd name="connsiteX81" fmla="*/ 1709 w 10000"/>
                <a:gd name="connsiteY81" fmla="*/ 5731 h 10000"/>
                <a:gd name="connsiteX82" fmla="*/ 1728 w 10000"/>
                <a:gd name="connsiteY82" fmla="*/ 5346 h 10000"/>
                <a:gd name="connsiteX83" fmla="*/ 1747 w 10000"/>
                <a:gd name="connsiteY83" fmla="*/ 5513 h 10000"/>
                <a:gd name="connsiteX84" fmla="*/ 1767 w 10000"/>
                <a:gd name="connsiteY84" fmla="*/ 5667 h 10000"/>
                <a:gd name="connsiteX85" fmla="*/ 1794 w 10000"/>
                <a:gd name="connsiteY85" fmla="*/ 6308 h 10000"/>
                <a:gd name="connsiteX86" fmla="*/ 1812 w 10000"/>
                <a:gd name="connsiteY86" fmla="*/ 6462 h 10000"/>
                <a:gd name="connsiteX87" fmla="*/ 1831 w 10000"/>
                <a:gd name="connsiteY87" fmla="*/ 6051 h 10000"/>
                <a:gd name="connsiteX88" fmla="*/ 1849 w 10000"/>
                <a:gd name="connsiteY88" fmla="*/ 5513 h 10000"/>
                <a:gd name="connsiteX89" fmla="*/ 1880 w 10000"/>
                <a:gd name="connsiteY89" fmla="*/ 5385 h 10000"/>
                <a:gd name="connsiteX90" fmla="*/ 1900 w 10000"/>
                <a:gd name="connsiteY90" fmla="*/ 5449 h 10000"/>
                <a:gd name="connsiteX91" fmla="*/ 1920 w 10000"/>
                <a:gd name="connsiteY91" fmla="*/ 5513 h 10000"/>
                <a:gd name="connsiteX92" fmla="*/ 1946 w 10000"/>
                <a:gd name="connsiteY92" fmla="*/ 5192 h 10000"/>
                <a:gd name="connsiteX93" fmla="*/ 1967 w 10000"/>
                <a:gd name="connsiteY93" fmla="*/ 4397 h 10000"/>
                <a:gd name="connsiteX94" fmla="*/ 1985 w 10000"/>
                <a:gd name="connsiteY94" fmla="*/ 4295 h 10000"/>
                <a:gd name="connsiteX95" fmla="*/ 2003 w 10000"/>
                <a:gd name="connsiteY95" fmla="*/ 4526 h 10000"/>
                <a:gd name="connsiteX96" fmla="*/ 2023 w 10000"/>
                <a:gd name="connsiteY96" fmla="*/ 5385 h 10000"/>
                <a:gd name="connsiteX97" fmla="*/ 2043 w 10000"/>
                <a:gd name="connsiteY97" fmla="*/ 6590 h 10000"/>
                <a:gd name="connsiteX98" fmla="*/ 2062 w 10000"/>
                <a:gd name="connsiteY98" fmla="*/ 6949 h 10000"/>
                <a:gd name="connsiteX99" fmla="*/ 2088 w 10000"/>
                <a:gd name="connsiteY99" fmla="*/ 6141 h 10000"/>
                <a:gd name="connsiteX100" fmla="*/ 2118 w 10000"/>
                <a:gd name="connsiteY100" fmla="*/ 5346 h 10000"/>
                <a:gd name="connsiteX101" fmla="*/ 2136 w 10000"/>
                <a:gd name="connsiteY101" fmla="*/ 5154 h 10000"/>
                <a:gd name="connsiteX102" fmla="*/ 2156 w 10000"/>
                <a:gd name="connsiteY102" fmla="*/ 5641 h 10000"/>
                <a:gd name="connsiteX103" fmla="*/ 2174 w 10000"/>
                <a:gd name="connsiteY103" fmla="*/ 5795 h 10000"/>
                <a:gd name="connsiteX104" fmla="*/ 2193 w 10000"/>
                <a:gd name="connsiteY104" fmla="*/ 5731 h 10000"/>
                <a:gd name="connsiteX105" fmla="*/ 2212 w 10000"/>
                <a:gd name="connsiteY105" fmla="*/ 5346 h 10000"/>
                <a:gd name="connsiteX106" fmla="*/ 2237 w 10000"/>
                <a:gd name="connsiteY106" fmla="*/ 4910 h 10000"/>
                <a:gd name="connsiteX107" fmla="*/ 2257 w 10000"/>
                <a:gd name="connsiteY107" fmla="*/ 4615 h 10000"/>
                <a:gd name="connsiteX108" fmla="*/ 2277 w 10000"/>
                <a:gd name="connsiteY108" fmla="*/ 4462 h 10000"/>
                <a:gd name="connsiteX109" fmla="*/ 2304 w 10000"/>
                <a:gd name="connsiteY109" fmla="*/ 4423 h 10000"/>
                <a:gd name="connsiteX110" fmla="*/ 2324 w 10000"/>
                <a:gd name="connsiteY110" fmla="*/ 4397 h 10000"/>
                <a:gd name="connsiteX111" fmla="*/ 2342 w 10000"/>
                <a:gd name="connsiteY111" fmla="*/ 4179 h 10000"/>
                <a:gd name="connsiteX112" fmla="*/ 2361 w 10000"/>
                <a:gd name="connsiteY112" fmla="*/ 3731 h 10000"/>
                <a:gd name="connsiteX113" fmla="*/ 2379 w 10000"/>
                <a:gd name="connsiteY113" fmla="*/ 3000 h 10000"/>
                <a:gd name="connsiteX114" fmla="*/ 2411 w 10000"/>
                <a:gd name="connsiteY114" fmla="*/ 2513 h 10000"/>
                <a:gd name="connsiteX115" fmla="*/ 2429 w 10000"/>
                <a:gd name="connsiteY115" fmla="*/ 3026 h 10000"/>
                <a:gd name="connsiteX116" fmla="*/ 2448 w 10000"/>
                <a:gd name="connsiteY116" fmla="*/ 4590 h 10000"/>
                <a:gd name="connsiteX117" fmla="*/ 2466 w 10000"/>
                <a:gd name="connsiteY117" fmla="*/ 6397 h 10000"/>
                <a:gd name="connsiteX118" fmla="*/ 2485 w 10000"/>
                <a:gd name="connsiteY118" fmla="*/ 7192 h 10000"/>
                <a:gd name="connsiteX119" fmla="*/ 2513 w 10000"/>
                <a:gd name="connsiteY119" fmla="*/ 6910 h 10000"/>
                <a:gd name="connsiteX120" fmla="*/ 2531 w 10000"/>
                <a:gd name="connsiteY120" fmla="*/ 6179 h 10000"/>
                <a:gd name="connsiteX121" fmla="*/ 2551 w 10000"/>
                <a:gd name="connsiteY121" fmla="*/ 4936 h 10000"/>
                <a:gd name="connsiteX122" fmla="*/ 2579 w 10000"/>
                <a:gd name="connsiteY122" fmla="*/ 3603 h 10000"/>
                <a:gd name="connsiteX123" fmla="*/ 2595 w 10000"/>
                <a:gd name="connsiteY123" fmla="*/ 2872 h 10000"/>
                <a:gd name="connsiteX124" fmla="*/ 2614 w 10000"/>
                <a:gd name="connsiteY124" fmla="*/ 2231 h 10000"/>
                <a:gd name="connsiteX125" fmla="*/ 2634 w 10000"/>
                <a:gd name="connsiteY125" fmla="*/ 3064 h 10000"/>
                <a:gd name="connsiteX126" fmla="*/ 2653 w 10000"/>
                <a:gd name="connsiteY126" fmla="*/ 5577 h 10000"/>
                <a:gd name="connsiteX127" fmla="*/ 2685 w 10000"/>
                <a:gd name="connsiteY127" fmla="*/ 7359 h 10000"/>
                <a:gd name="connsiteX128" fmla="*/ 2704 w 10000"/>
                <a:gd name="connsiteY128" fmla="*/ 7128 h 10000"/>
                <a:gd name="connsiteX129" fmla="*/ 2729 w 10000"/>
                <a:gd name="connsiteY129" fmla="*/ 6372 h 10000"/>
                <a:gd name="connsiteX130" fmla="*/ 2749 w 10000"/>
                <a:gd name="connsiteY130" fmla="*/ 5538 h 10000"/>
                <a:gd name="connsiteX131" fmla="*/ 2768 w 10000"/>
                <a:gd name="connsiteY131" fmla="*/ 4654 h 10000"/>
                <a:gd name="connsiteX132" fmla="*/ 2787 w 10000"/>
                <a:gd name="connsiteY132" fmla="*/ 3987 h 10000"/>
                <a:gd name="connsiteX133" fmla="*/ 2806 w 10000"/>
                <a:gd name="connsiteY133" fmla="*/ 3410 h 10000"/>
                <a:gd name="connsiteX134" fmla="*/ 2824 w 10000"/>
                <a:gd name="connsiteY134" fmla="*/ 3885 h 10000"/>
                <a:gd name="connsiteX135" fmla="*/ 2843 w 10000"/>
                <a:gd name="connsiteY135" fmla="*/ 5987 h 10000"/>
                <a:gd name="connsiteX136" fmla="*/ 2873 w 10000"/>
                <a:gd name="connsiteY136" fmla="*/ 7679 h 10000"/>
                <a:gd name="connsiteX137" fmla="*/ 2889 w 10000"/>
                <a:gd name="connsiteY137" fmla="*/ 7641 h 10000"/>
                <a:gd name="connsiteX138" fmla="*/ 2907 w 10000"/>
                <a:gd name="connsiteY138" fmla="*/ 7103 h 10000"/>
                <a:gd name="connsiteX139" fmla="*/ 2927 w 10000"/>
                <a:gd name="connsiteY139" fmla="*/ 6500 h 10000"/>
                <a:gd name="connsiteX140" fmla="*/ 2958 w 10000"/>
                <a:gd name="connsiteY140" fmla="*/ 5962 h 10000"/>
                <a:gd name="connsiteX141" fmla="*/ 2976 w 10000"/>
                <a:gd name="connsiteY141" fmla="*/ 5321 h 10000"/>
                <a:gd name="connsiteX142" fmla="*/ 2995 w 10000"/>
                <a:gd name="connsiteY142" fmla="*/ 4744 h 10000"/>
                <a:gd name="connsiteX143" fmla="*/ 3020 w 10000"/>
                <a:gd name="connsiteY143" fmla="*/ 4051 h 10000"/>
                <a:gd name="connsiteX144" fmla="*/ 3041 w 10000"/>
                <a:gd name="connsiteY144" fmla="*/ 3372 h 10000"/>
                <a:gd name="connsiteX145" fmla="*/ 3060 w 10000"/>
                <a:gd name="connsiteY145" fmla="*/ 3667 h 10000"/>
                <a:gd name="connsiteX146" fmla="*/ 3080 w 10000"/>
                <a:gd name="connsiteY146" fmla="*/ 4295 h 10000"/>
                <a:gd name="connsiteX147" fmla="*/ 3098 w 10000"/>
                <a:gd name="connsiteY147" fmla="*/ 4808 h 10000"/>
                <a:gd name="connsiteX148" fmla="*/ 3116 w 10000"/>
                <a:gd name="connsiteY148" fmla="*/ 5667 h 10000"/>
                <a:gd name="connsiteX149" fmla="*/ 3146 w 10000"/>
                <a:gd name="connsiteY149" fmla="*/ 6205 h 10000"/>
                <a:gd name="connsiteX150" fmla="*/ 3165 w 10000"/>
                <a:gd name="connsiteY150" fmla="*/ 6141 h 10000"/>
                <a:gd name="connsiteX151" fmla="*/ 3180 w 10000"/>
                <a:gd name="connsiteY151" fmla="*/ 5705 h 10000"/>
                <a:gd name="connsiteX152" fmla="*/ 3212 w 10000"/>
                <a:gd name="connsiteY152" fmla="*/ 5154 h 10000"/>
                <a:gd name="connsiteX153" fmla="*/ 3232 w 10000"/>
                <a:gd name="connsiteY153" fmla="*/ 4526 h 10000"/>
                <a:gd name="connsiteX154" fmla="*/ 3250 w 10000"/>
                <a:gd name="connsiteY154" fmla="*/ 4590 h 10000"/>
                <a:gd name="connsiteX155" fmla="*/ 3270 w 10000"/>
                <a:gd name="connsiteY155" fmla="*/ 5321 h 10000"/>
                <a:gd name="connsiteX156" fmla="*/ 3296 w 10000"/>
                <a:gd name="connsiteY156" fmla="*/ 5962 h 10000"/>
                <a:gd name="connsiteX157" fmla="*/ 3316 w 10000"/>
                <a:gd name="connsiteY157" fmla="*/ 5859 h 10000"/>
                <a:gd name="connsiteX158" fmla="*/ 3335 w 10000"/>
                <a:gd name="connsiteY158" fmla="*/ 5064 h 10000"/>
                <a:gd name="connsiteX159" fmla="*/ 3353 w 10000"/>
                <a:gd name="connsiteY159" fmla="*/ 4359 h 10000"/>
                <a:gd name="connsiteX160" fmla="*/ 3383 w 10000"/>
                <a:gd name="connsiteY160" fmla="*/ 4013 h 10000"/>
                <a:gd name="connsiteX161" fmla="*/ 3402 w 10000"/>
                <a:gd name="connsiteY161" fmla="*/ 4333 h 10000"/>
                <a:gd name="connsiteX162" fmla="*/ 3422 w 10000"/>
                <a:gd name="connsiteY162" fmla="*/ 4936 h 10000"/>
                <a:gd name="connsiteX163" fmla="*/ 3440 w 10000"/>
                <a:gd name="connsiteY163" fmla="*/ 5603 h 10000"/>
                <a:gd name="connsiteX164" fmla="*/ 3460 w 10000"/>
                <a:gd name="connsiteY164" fmla="*/ 5705 h 10000"/>
                <a:gd name="connsiteX165" fmla="*/ 3486 w 10000"/>
                <a:gd name="connsiteY165" fmla="*/ 5449 h 10000"/>
                <a:gd name="connsiteX166" fmla="*/ 3504 w 10000"/>
                <a:gd name="connsiteY166" fmla="*/ 5103 h 10000"/>
                <a:gd name="connsiteX167" fmla="*/ 3523 w 10000"/>
                <a:gd name="connsiteY167" fmla="*/ 4359 h 10000"/>
                <a:gd name="connsiteX168" fmla="*/ 3541 w 10000"/>
                <a:gd name="connsiteY168" fmla="*/ 3731 h 10000"/>
                <a:gd name="connsiteX169" fmla="*/ 3560 w 10000"/>
                <a:gd name="connsiteY169" fmla="*/ 3923 h 10000"/>
                <a:gd name="connsiteX170" fmla="*/ 3588 w 10000"/>
                <a:gd name="connsiteY170" fmla="*/ 3500 h 10000"/>
                <a:gd name="connsiteX171" fmla="*/ 3607 w 10000"/>
                <a:gd name="connsiteY171" fmla="*/ 2615 h 10000"/>
                <a:gd name="connsiteX172" fmla="*/ 3637 w 10000"/>
                <a:gd name="connsiteY172" fmla="*/ 897 h 10000"/>
                <a:gd name="connsiteX173" fmla="*/ 3656 w 10000"/>
                <a:gd name="connsiteY173" fmla="*/ 1154 h 10000"/>
                <a:gd name="connsiteX174" fmla="*/ 3675 w 10000"/>
                <a:gd name="connsiteY174" fmla="*/ 3987 h 10000"/>
                <a:gd name="connsiteX175" fmla="*/ 3693 w 10000"/>
                <a:gd name="connsiteY175" fmla="*/ 7577 h 10000"/>
                <a:gd name="connsiteX176" fmla="*/ 3714 w 10000"/>
                <a:gd name="connsiteY176" fmla="*/ 9423 h 10000"/>
                <a:gd name="connsiteX177" fmla="*/ 3732 w 10000"/>
                <a:gd name="connsiteY177" fmla="*/ 9167 h 10000"/>
                <a:gd name="connsiteX178" fmla="*/ 3751 w 10000"/>
                <a:gd name="connsiteY178" fmla="*/ 7872 h 10000"/>
                <a:gd name="connsiteX179" fmla="*/ 3779 w 10000"/>
                <a:gd name="connsiteY179" fmla="*/ 6782 h 10000"/>
                <a:gd name="connsiteX180" fmla="*/ 3799 w 10000"/>
                <a:gd name="connsiteY180" fmla="*/ 5897 h 10000"/>
                <a:gd name="connsiteX181" fmla="*/ 3825 w 10000"/>
                <a:gd name="connsiteY181" fmla="*/ 5410 h 10000"/>
                <a:gd name="connsiteX182" fmla="*/ 3844 w 10000"/>
                <a:gd name="connsiteY182" fmla="*/ 5282 h 10000"/>
                <a:gd name="connsiteX183" fmla="*/ 3863 w 10000"/>
                <a:gd name="connsiteY183" fmla="*/ 5346 h 10000"/>
                <a:gd name="connsiteX184" fmla="*/ 3881 w 10000"/>
                <a:gd name="connsiteY184" fmla="*/ 5038 h 10000"/>
                <a:gd name="connsiteX185" fmla="*/ 3900 w 10000"/>
                <a:gd name="connsiteY185" fmla="*/ 4872 h 10000"/>
                <a:gd name="connsiteX186" fmla="*/ 3929 w 10000"/>
                <a:gd name="connsiteY186" fmla="*/ 4718 h 10000"/>
                <a:gd name="connsiteX187" fmla="*/ 3948 w 10000"/>
                <a:gd name="connsiteY187" fmla="*/ 4936 h 10000"/>
                <a:gd name="connsiteX188" fmla="*/ 3968 w 10000"/>
                <a:gd name="connsiteY188" fmla="*/ 5103 h 10000"/>
                <a:gd name="connsiteX189" fmla="*/ 3987 w 10000"/>
                <a:gd name="connsiteY189" fmla="*/ 5474 h 10000"/>
                <a:gd name="connsiteX190" fmla="*/ 4016 w 10000"/>
                <a:gd name="connsiteY190" fmla="*/ 5410 h 10000"/>
                <a:gd name="connsiteX191" fmla="*/ 4034 w 10000"/>
                <a:gd name="connsiteY191" fmla="*/ 5218 h 10000"/>
                <a:gd name="connsiteX192" fmla="*/ 4053 w 10000"/>
                <a:gd name="connsiteY192" fmla="*/ 5000 h 10000"/>
                <a:gd name="connsiteX193" fmla="*/ 4071 w 10000"/>
                <a:gd name="connsiteY193" fmla="*/ 4872 h 10000"/>
                <a:gd name="connsiteX194" fmla="*/ 4090 w 10000"/>
                <a:gd name="connsiteY194" fmla="*/ 4744 h 10000"/>
                <a:gd name="connsiteX195" fmla="*/ 4117 w 10000"/>
                <a:gd name="connsiteY195" fmla="*/ 4808 h 10000"/>
                <a:gd name="connsiteX196" fmla="*/ 4135 w 10000"/>
                <a:gd name="connsiteY196" fmla="*/ 4782 h 10000"/>
                <a:gd name="connsiteX197" fmla="*/ 4155 w 10000"/>
                <a:gd name="connsiteY197" fmla="*/ 4590 h 10000"/>
                <a:gd name="connsiteX198" fmla="*/ 4173 w 10000"/>
                <a:gd name="connsiteY198" fmla="*/ 4654 h 10000"/>
                <a:gd name="connsiteX199" fmla="*/ 4204 w 10000"/>
                <a:gd name="connsiteY199" fmla="*/ 4782 h 10000"/>
                <a:gd name="connsiteX200" fmla="*/ 4223 w 10000"/>
                <a:gd name="connsiteY200" fmla="*/ 4872 h 10000"/>
                <a:gd name="connsiteX201" fmla="*/ 4242 w 10000"/>
                <a:gd name="connsiteY201" fmla="*/ 4179 h 10000"/>
                <a:gd name="connsiteX202" fmla="*/ 4267 w 10000"/>
                <a:gd name="connsiteY202" fmla="*/ 2423 h 10000"/>
                <a:gd name="connsiteX203" fmla="*/ 4287 w 10000"/>
                <a:gd name="connsiteY203" fmla="*/ 923 h 10000"/>
                <a:gd name="connsiteX204" fmla="*/ 4305 w 10000"/>
                <a:gd name="connsiteY204" fmla="*/ 0 h 10000"/>
                <a:gd name="connsiteX205" fmla="*/ 4324 w 10000"/>
                <a:gd name="connsiteY205" fmla="*/ 1051 h 10000"/>
                <a:gd name="connsiteX206" fmla="*/ 4344 w 10000"/>
                <a:gd name="connsiteY206" fmla="*/ 4487 h 10000"/>
                <a:gd name="connsiteX207" fmla="*/ 4363 w 10000"/>
                <a:gd name="connsiteY207" fmla="*/ 7705 h 10000"/>
                <a:gd name="connsiteX208" fmla="*/ 4392 w 10000"/>
                <a:gd name="connsiteY208" fmla="*/ 9397 h 10000"/>
                <a:gd name="connsiteX209" fmla="*/ 4410 w 10000"/>
                <a:gd name="connsiteY209" fmla="*/ 9397 h 10000"/>
                <a:gd name="connsiteX210" fmla="*/ 4429 w 10000"/>
                <a:gd name="connsiteY210" fmla="*/ 8436 h 10000"/>
                <a:gd name="connsiteX211" fmla="*/ 4459 w 10000"/>
                <a:gd name="connsiteY211" fmla="*/ 7679 h 10000"/>
                <a:gd name="connsiteX212" fmla="*/ 4478 w 10000"/>
                <a:gd name="connsiteY212" fmla="*/ 7231 h 10000"/>
                <a:gd name="connsiteX213" fmla="*/ 4498 w 10000"/>
                <a:gd name="connsiteY213" fmla="*/ 6436 h 10000"/>
                <a:gd name="connsiteX214" fmla="*/ 4518 w 10000"/>
                <a:gd name="connsiteY214" fmla="*/ 5538 h 10000"/>
                <a:gd name="connsiteX215" fmla="*/ 4537 w 10000"/>
                <a:gd name="connsiteY215" fmla="*/ 4872 h 10000"/>
                <a:gd name="connsiteX216" fmla="*/ 4562 w 10000"/>
                <a:gd name="connsiteY216" fmla="*/ 4423 h 10000"/>
                <a:gd name="connsiteX217" fmla="*/ 4581 w 10000"/>
                <a:gd name="connsiteY217" fmla="*/ 4462 h 10000"/>
                <a:gd name="connsiteX218" fmla="*/ 4599 w 10000"/>
                <a:gd name="connsiteY218" fmla="*/ 3885 h 10000"/>
                <a:gd name="connsiteX219" fmla="*/ 4618 w 10000"/>
                <a:gd name="connsiteY219" fmla="*/ 2744 h 10000"/>
                <a:gd name="connsiteX220" fmla="*/ 4637 w 10000"/>
                <a:gd name="connsiteY220" fmla="*/ 1949 h 10000"/>
                <a:gd name="connsiteX221" fmla="*/ 4662 w 10000"/>
                <a:gd name="connsiteY221" fmla="*/ 2897 h 10000"/>
                <a:gd name="connsiteX222" fmla="*/ 4681 w 10000"/>
                <a:gd name="connsiteY222" fmla="*/ 5833 h 10000"/>
                <a:gd name="connsiteX223" fmla="*/ 4712 w 10000"/>
                <a:gd name="connsiteY223" fmla="*/ 8000 h 10000"/>
                <a:gd name="connsiteX224" fmla="*/ 4731 w 10000"/>
                <a:gd name="connsiteY224" fmla="*/ 8090 h 10000"/>
                <a:gd name="connsiteX225" fmla="*/ 4751 w 10000"/>
                <a:gd name="connsiteY225" fmla="*/ 7103 h 10000"/>
                <a:gd name="connsiteX226" fmla="*/ 4769 w 10000"/>
                <a:gd name="connsiteY226" fmla="*/ 6205 h 10000"/>
                <a:gd name="connsiteX227" fmla="*/ 4789 w 10000"/>
                <a:gd name="connsiteY227" fmla="*/ 5641 h 10000"/>
                <a:gd name="connsiteX228" fmla="*/ 4807 w 10000"/>
                <a:gd name="connsiteY228" fmla="*/ 5321 h 10000"/>
                <a:gd name="connsiteX229" fmla="*/ 4836 w 10000"/>
                <a:gd name="connsiteY229" fmla="*/ 5154 h 10000"/>
                <a:gd name="connsiteX230" fmla="*/ 4854 w 10000"/>
                <a:gd name="connsiteY230" fmla="*/ 4872 h 10000"/>
                <a:gd name="connsiteX231" fmla="*/ 4875 w 10000"/>
                <a:gd name="connsiteY231" fmla="*/ 4526 h 10000"/>
                <a:gd name="connsiteX232" fmla="*/ 4904 w 10000"/>
                <a:gd name="connsiteY232" fmla="*/ 4333 h 10000"/>
                <a:gd name="connsiteX233" fmla="*/ 4923 w 10000"/>
                <a:gd name="connsiteY233" fmla="*/ 4115 h 10000"/>
                <a:gd name="connsiteX234" fmla="*/ 4937 w 10000"/>
                <a:gd name="connsiteY234" fmla="*/ 3859 h 10000"/>
                <a:gd name="connsiteX235" fmla="*/ 4957 w 10000"/>
                <a:gd name="connsiteY235" fmla="*/ 3692 h 10000"/>
                <a:gd name="connsiteX236" fmla="*/ 4976 w 10000"/>
                <a:gd name="connsiteY236" fmla="*/ 3603 h 10000"/>
                <a:gd name="connsiteX237" fmla="*/ 5006 w 10000"/>
                <a:gd name="connsiteY237" fmla="*/ 3821 h 10000"/>
                <a:gd name="connsiteX238" fmla="*/ 5025 w 10000"/>
                <a:gd name="connsiteY238" fmla="*/ 4590 h 10000"/>
                <a:gd name="connsiteX239" fmla="*/ 5044 w 10000"/>
                <a:gd name="connsiteY239" fmla="*/ 5103 h 10000"/>
                <a:gd name="connsiteX240" fmla="*/ 5065 w 10000"/>
                <a:gd name="connsiteY240" fmla="*/ 5346 h 10000"/>
                <a:gd name="connsiteX241" fmla="*/ 5090 w 10000"/>
                <a:gd name="connsiteY241" fmla="*/ 5474 h 10000"/>
                <a:gd name="connsiteX242" fmla="*/ 5108 w 10000"/>
                <a:gd name="connsiteY242" fmla="*/ 5538 h 10000"/>
                <a:gd name="connsiteX243" fmla="*/ 5128 w 10000"/>
                <a:gd name="connsiteY243" fmla="*/ 5513 h 10000"/>
                <a:gd name="connsiteX244" fmla="*/ 5147 w 10000"/>
                <a:gd name="connsiteY244" fmla="*/ 5218 h 10000"/>
                <a:gd name="connsiteX245" fmla="*/ 5176 w 10000"/>
                <a:gd name="connsiteY245" fmla="*/ 4744 h 10000"/>
                <a:gd name="connsiteX246" fmla="*/ 5195 w 10000"/>
                <a:gd name="connsiteY246" fmla="*/ 4397 h 10000"/>
                <a:gd name="connsiteX247" fmla="*/ 5214 w 10000"/>
                <a:gd name="connsiteY247" fmla="*/ 3821 h 10000"/>
                <a:gd name="connsiteX248" fmla="*/ 5229 w 10000"/>
                <a:gd name="connsiteY248" fmla="*/ 3372 h 10000"/>
                <a:gd name="connsiteX249" fmla="*/ 5248 w 10000"/>
                <a:gd name="connsiteY249" fmla="*/ 3372 h 10000"/>
                <a:gd name="connsiteX250" fmla="*/ 5269 w 10000"/>
                <a:gd name="connsiteY250" fmla="*/ 3795 h 10000"/>
                <a:gd name="connsiteX251" fmla="*/ 5300 w 10000"/>
                <a:gd name="connsiteY251" fmla="*/ 5192 h 10000"/>
                <a:gd name="connsiteX252" fmla="*/ 5326 w 10000"/>
                <a:gd name="connsiteY252" fmla="*/ 6436 h 10000"/>
                <a:gd name="connsiteX253" fmla="*/ 5344 w 10000"/>
                <a:gd name="connsiteY253" fmla="*/ 7321 h 10000"/>
                <a:gd name="connsiteX254" fmla="*/ 5363 w 10000"/>
                <a:gd name="connsiteY254" fmla="*/ 7359 h 10000"/>
                <a:gd name="connsiteX255" fmla="*/ 5382 w 10000"/>
                <a:gd name="connsiteY255" fmla="*/ 6846 h 10000"/>
                <a:gd name="connsiteX256" fmla="*/ 5402 w 10000"/>
                <a:gd name="connsiteY256" fmla="*/ 6179 h 10000"/>
                <a:gd name="connsiteX257" fmla="*/ 5420 w 10000"/>
                <a:gd name="connsiteY257" fmla="*/ 5897 h 10000"/>
                <a:gd name="connsiteX258" fmla="*/ 5439 w 10000"/>
                <a:gd name="connsiteY258" fmla="*/ 5538 h 10000"/>
                <a:gd name="connsiteX259" fmla="*/ 5469 w 10000"/>
                <a:gd name="connsiteY259" fmla="*/ 4590 h 10000"/>
                <a:gd name="connsiteX260" fmla="*/ 5487 w 10000"/>
                <a:gd name="connsiteY260" fmla="*/ 3064 h 10000"/>
                <a:gd name="connsiteX261" fmla="*/ 5506 w 10000"/>
                <a:gd name="connsiteY261" fmla="*/ 2615 h 10000"/>
                <a:gd name="connsiteX262" fmla="*/ 5534 w 10000"/>
                <a:gd name="connsiteY262" fmla="*/ 3474 h 10000"/>
                <a:gd name="connsiteX263" fmla="*/ 5555 w 10000"/>
                <a:gd name="connsiteY263" fmla="*/ 4359 h 10000"/>
                <a:gd name="connsiteX264" fmla="*/ 5573 w 10000"/>
                <a:gd name="connsiteY264" fmla="*/ 5321 h 10000"/>
                <a:gd name="connsiteX265" fmla="*/ 5592 w 10000"/>
                <a:gd name="connsiteY265" fmla="*/ 7013 h 10000"/>
                <a:gd name="connsiteX266" fmla="*/ 5619 w 10000"/>
                <a:gd name="connsiteY266" fmla="*/ 8179 h 10000"/>
                <a:gd name="connsiteX267" fmla="*/ 5637 w 10000"/>
                <a:gd name="connsiteY267" fmla="*/ 8115 h 10000"/>
                <a:gd name="connsiteX268" fmla="*/ 5657 w 10000"/>
                <a:gd name="connsiteY268" fmla="*/ 7256 h 10000"/>
                <a:gd name="connsiteX269" fmla="*/ 5675 w 10000"/>
                <a:gd name="connsiteY269" fmla="*/ 6269 h 10000"/>
                <a:gd name="connsiteX270" fmla="*/ 5695 w 10000"/>
                <a:gd name="connsiteY270" fmla="*/ 5410 h 10000"/>
                <a:gd name="connsiteX271" fmla="*/ 5713 w 10000"/>
                <a:gd name="connsiteY271" fmla="*/ 4974 h 10000"/>
                <a:gd name="connsiteX272" fmla="*/ 5744 w 10000"/>
                <a:gd name="connsiteY272" fmla="*/ 4551 h 10000"/>
                <a:gd name="connsiteX273" fmla="*/ 5762 w 10000"/>
                <a:gd name="connsiteY273" fmla="*/ 4231 h 10000"/>
                <a:gd name="connsiteX274" fmla="*/ 5782 w 10000"/>
                <a:gd name="connsiteY274" fmla="*/ 3885 h 10000"/>
                <a:gd name="connsiteX275" fmla="*/ 5809 w 10000"/>
                <a:gd name="connsiteY275" fmla="*/ 3667 h 10000"/>
                <a:gd name="connsiteX276" fmla="*/ 5827 w 10000"/>
                <a:gd name="connsiteY276" fmla="*/ 3218 h 10000"/>
                <a:gd name="connsiteX277" fmla="*/ 5846 w 10000"/>
                <a:gd name="connsiteY277" fmla="*/ 3192 h 10000"/>
                <a:gd name="connsiteX278" fmla="*/ 5865 w 10000"/>
                <a:gd name="connsiteY278" fmla="*/ 3731 h 10000"/>
                <a:gd name="connsiteX279" fmla="*/ 5892 w 10000"/>
                <a:gd name="connsiteY279" fmla="*/ 4615 h 10000"/>
                <a:gd name="connsiteX280" fmla="*/ 5912 w 10000"/>
                <a:gd name="connsiteY280" fmla="*/ 5321 h 10000"/>
                <a:gd name="connsiteX281" fmla="*/ 5930 w 10000"/>
                <a:gd name="connsiteY281" fmla="*/ 5731 h 10000"/>
                <a:gd name="connsiteX282" fmla="*/ 5960 w 10000"/>
                <a:gd name="connsiteY282" fmla="*/ 6090 h 10000"/>
                <a:gd name="connsiteX283" fmla="*/ 5979 w 10000"/>
                <a:gd name="connsiteY283" fmla="*/ 6026 h 10000"/>
                <a:gd name="connsiteX284" fmla="*/ 5998 w 10000"/>
                <a:gd name="connsiteY284" fmla="*/ 5321 h 10000"/>
                <a:gd name="connsiteX285" fmla="*/ 6016 w 10000"/>
                <a:gd name="connsiteY285" fmla="*/ 4397 h 10000"/>
                <a:gd name="connsiteX286" fmla="*/ 6035 w 10000"/>
                <a:gd name="connsiteY286" fmla="*/ 4077 h 10000"/>
                <a:gd name="connsiteX287" fmla="*/ 6054 w 10000"/>
                <a:gd name="connsiteY287" fmla="*/ 4051 h 10000"/>
                <a:gd name="connsiteX288" fmla="*/ 6081 w 10000"/>
                <a:gd name="connsiteY288" fmla="*/ 4974 h 10000"/>
                <a:gd name="connsiteX289" fmla="*/ 6100 w 10000"/>
                <a:gd name="connsiteY289" fmla="*/ 5897 h 10000"/>
                <a:gd name="connsiteX290" fmla="*/ 6121 w 10000"/>
                <a:gd name="connsiteY290" fmla="*/ 5795 h 10000"/>
                <a:gd name="connsiteX291" fmla="*/ 6140 w 10000"/>
                <a:gd name="connsiteY291" fmla="*/ 5321 h 10000"/>
                <a:gd name="connsiteX292" fmla="*/ 6166 w 10000"/>
                <a:gd name="connsiteY292" fmla="*/ 5064 h 10000"/>
                <a:gd name="connsiteX293" fmla="*/ 6186 w 10000"/>
                <a:gd name="connsiteY293" fmla="*/ 5321 h 10000"/>
                <a:gd name="connsiteX294" fmla="*/ 6204 w 10000"/>
                <a:gd name="connsiteY294" fmla="*/ 5154 h 10000"/>
                <a:gd name="connsiteX295" fmla="*/ 6222 w 10000"/>
                <a:gd name="connsiteY295" fmla="*/ 4936 h 10000"/>
                <a:gd name="connsiteX296" fmla="*/ 6253 w 10000"/>
                <a:gd name="connsiteY296" fmla="*/ 4462 h 10000"/>
                <a:gd name="connsiteX297" fmla="*/ 6393 w 10000"/>
                <a:gd name="connsiteY297" fmla="*/ 4846 h 10000"/>
                <a:gd name="connsiteX298" fmla="*/ 6420 w 10000"/>
                <a:gd name="connsiteY298" fmla="*/ 4487 h 10000"/>
                <a:gd name="connsiteX299" fmla="*/ 6526 w 10000"/>
                <a:gd name="connsiteY299" fmla="*/ 4013 h 10000"/>
                <a:gd name="connsiteX300" fmla="*/ 6545 w 10000"/>
                <a:gd name="connsiteY300" fmla="*/ 3064 h 10000"/>
                <a:gd name="connsiteX301" fmla="*/ 6609 w 10000"/>
                <a:gd name="connsiteY301" fmla="*/ 5923 h 10000"/>
                <a:gd name="connsiteX302" fmla="*/ 6628 w 10000"/>
                <a:gd name="connsiteY302" fmla="*/ 7321 h 10000"/>
                <a:gd name="connsiteX303" fmla="*/ 6648 w 10000"/>
                <a:gd name="connsiteY303" fmla="*/ 7641 h 10000"/>
                <a:gd name="connsiteX304" fmla="*/ 6667 w 10000"/>
                <a:gd name="connsiteY304" fmla="*/ 7359 h 10000"/>
                <a:gd name="connsiteX305" fmla="*/ 6685 w 10000"/>
                <a:gd name="connsiteY305" fmla="*/ 5833 h 10000"/>
                <a:gd name="connsiteX306" fmla="*/ 6801 w 10000"/>
                <a:gd name="connsiteY306" fmla="*/ 6436 h 10000"/>
                <a:gd name="connsiteX307" fmla="*/ 6821 w 10000"/>
                <a:gd name="connsiteY307" fmla="*/ 8628 h 10000"/>
                <a:gd name="connsiteX308" fmla="*/ 6839 w 10000"/>
                <a:gd name="connsiteY308" fmla="*/ 9077 h 10000"/>
                <a:gd name="connsiteX309" fmla="*/ 6865 w 10000"/>
                <a:gd name="connsiteY309" fmla="*/ 8603 h 10000"/>
                <a:gd name="connsiteX310" fmla="*/ 6883 w 10000"/>
                <a:gd name="connsiteY310" fmla="*/ 7679 h 10000"/>
                <a:gd name="connsiteX311" fmla="*/ 6903 w 10000"/>
                <a:gd name="connsiteY311" fmla="*/ 6846 h 10000"/>
                <a:gd name="connsiteX312" fmla="*/ 6921 w 10000"/>
                <a:gd name="connsiteY312" fmla="*/ 6090 h 10000"/>
                <a:gd name="connsiteX313" fmla="*/ 6940 w 10000"/>
                <a:gd name="connsiteY313" fmla="*/ 5128 h 10000"/>
                <a:gd name="connsiteX314" fmla="*/ 6960 w 10000"/>
                <a:gd name="connsiteY314" fmla="*/ 4013 h 10000"/>
                <a:gd name="connsiteX315" fmla="*/ 7329 w 10000"/>
                <a:gd name="connsiteY315" fmla="*/ 5513 h 10000"/>
                <a:gd name="connsiteX316" fmla="*/ 7349 w 10000"/>
                <a:gd name="connsiteY316" fmla="*/ 6051 h 10000"/>
                <a:gd name="connsiteX317" fmla="*/ 7368 w 10000"/>
                <a:gd name="connsiteY317" fmla="*/ 5897 h 10000"/>
                <a:gd name="connsiteX318" fmla="*/ 7387 w 10000"/>
                <a:gd name="connsiteY318" fmla="*/ 5577 h 10000"/>
                <a:gd name="connsiteX319" fmla="*/ 7405 w 10000"/>
                <a:gd name="connsiteY319" fmla="*/ 5321 h 10000"/>
                <a:gd name="connsiteX320" fmla="*/ 7431 w 10000"/>
                <a:gd name="connsiteY320" fmla="*/ 4936 h 10000"/>
                <a:gd name="connsiteX321" fmla="*/ 7451 w 10000"/>
                <a:gd name="connsiteY321" fmla="*/ 4654 h 10000"/>
                <a:gd name="connsiteX322" fmla="*/ 7471 w 10000"/>
                <a:gd name="connsiteY322" fmla="*/ 4526 h 10000"/>
                <a:gd name="connsiteX323" fmla="*/ 7501 w 10000"/>
                <a:gd name="connsiteY323" fmla="*/ 4487 h 10000"/>
                <a:gd name="connsiteX324" fmla="*/ 7519 w 10000"/>
                <a:gd name="connsiteY324" fmla="*/ 4590 h 10000"/>
                <a:gd name="connsiteX325" fmla="*/ 7539 w 10000"/>
                <a:gd name="connsiteY325" fmla="*/ 5218 h 10000"/>
                <a:gd name="connsiteX326" fmla="*/ 7553 w 10000"/>
                <a:gd name="connsiteY326" fmla="*/ 5218 h 10000"/>
                <a:gd name="connsiteX327" fmla="*/ 7571 w 10000"/>
                <a:gd name="connsiteY327" fmla="*/ 4654 h 10000"/>
                <a:gd name="connsiteX328" fmla="*/ 7602 w 10000"/>
                <a:gd name="connsiteY328" fmla="*/ 4423 h 10000"/>
                <a:gd name="connsiteX329" fmla="*/ 7620 w 10000"/>
                <a:gd name="connsiteY329" fmla="*/ 4654 h 10000"/>
                <a:gd name="connsiteX330" fmla="*/ 7640 w 10000"/>
                <a:gd name="connsiteY330" fmla="*/ 5154 h 10000"/>
                <a:gd name="connsiteX331" fmla="*/ 7665 w 10000"/>
                <a:gd name="connsiteY331" fmla="*/ 5731 h 10000"/>
                <a:gd name="connsiteX332" fmla="*/ 7685 w 10000"/>
                <a:gd name="connsiteY332" fmla="*/ 6051 h 10000"/>
                <a:gd name="connsiteX333" fmla="*/ 7703 w 10000"/>
                <a:gd name="connsiteY333" fmla="*/ 5962 h 10000"/>
                <a:gd name="connsiteX334" fmla="*/ 7722 w 10000"/>
                <a:gd name="connsiteY334" fmla="*/ 5897 h 10000"/>
                <a:gd name="connsiteX335" fmla="*/ 7742 w 10000"/>
                <a:gd name="connsiteY335" fmla="*/ 5321 h 10000"/>
                <a:gd name="connsiteX336" fmla="*/ 7761 w 10000"/>
                <a:gd name="connsiteY336" fmla="*/ 4679 h 10000"/>
                <a:gd name="connsiteX337" fmla="*/ 7792 w 10000"/>
                <a:gd name="connsiteY337" fmla="*/ 4115 h 10000"/>
                <a:gd name="connsiteX338" fmla="*/ 7810 w 10000"/>
                <a:gd name="connsiteY338" fmla="*/ 3474 h 10000"/>
                <a:gd name="connsiteX339" fmla="*/ 7831 w 10000"/>
                <a:gd name="connsiteY339" fmla="*/ 3410 h 10000"/>
                <a:gd name="connsiteX340" fmla="*/ 7846 w 10000"/>
                <a:gd name="connsiteY340" fmla="*/ 4808 h 10000"/>
                <a:gd name="connsiteX341" fmla="*/ 7879 w 10000"/>
                <a:gd name="connsiteY341" fmla="*/ 6090 h 10000"/>
                <a:gd name="connsiteX342" fmla="*/ 7897 w 10000"/>
                <a:gd name="connsiteY342" fmla="*/ 5833 h 10000"/>
                <a:gd name="connsiteX343" fmla="*/ 7915 w 10000"/>
                <a:gd name="connsiteY343" fmla="*/ 4359 h 10000"/>
                <a:gd name="connsiteX344" fmla="*/ 7941 w 10000"/>
                <a:gd name="connsiteY344" fmla="*/ 2705 h 10000"/>
                <a:gd name="connsiteX345" fmla="*/ 7959 w 10000"/>
                <a:gd name="connsiteY345" fmla="*/ 1974 h 10000"/>
                <a:gd name="connsiteX346" fmla="*/ 7978 w 10000"/>
                <a:gd name="connsiteY346" fmla="*/ 4013 h 10000"/>
                <a:gd name="connsiteX347" fmla="*/ 7997 w 10000"/>
                <a:gd name="connsiteY347" fmla="*/ 6372 h 10000"/>
                <a:gd name="connsiteX348" fmla="*/ 8017 w 10000"/>
                <a:gd name="connsiteY348" fmla="*/ 7808 h 10000"/>
                <a:gd name="connsiteX349" fmla="*/ 8035 w 10000"/>
                <a:gd name="connsiteY349" fmla="*/ 7577 h 10000"/>
                <a:gd name="connsiteX350" fmla="*/ 8066 w 10000"/>
                <a:gd name="connsiteY350" fmla="*/ 7295 h 10000"/>
                <a:gd name="connsiteX351" fmla="*/ 8085 w 10000"/>
                <a:gd name="connsiteY351" fmla="*/ 7321 h 10000"/>
                <a:gd name="connsiteX352" fmla="*/ 8103 w 10000"/>
                <a:gd name="connsiteY352" fmla="*/ 7551 h 10000"/>
                <a:gd name="connsiteX353" fmla="*/ 8130 w 10000"/>
                <a:gd name="connsiteY353" fmla="*/ 7679 h 10000"/>
                <a:gd name="connsiteX354" fmla="*/ 8148 w 10000"/>
                <a:gd name="connsiteY354" fmla="*/ 7231 h 10000"/>
                <a:gd name="connsiteX355" fmla="*/ 8169 w 10000"/>
                <a:gd name="connsiteY355" fmla="*/ 6526 h 10000"/>
                <a:gd name="connsiteX356" fmla="*/ 8188 w 10000"/>
                <a:gd name="connsiteY356" fmla="*/ 5859 h 10000"/>
                <a:gd name="connsiteX357" fmla="*/ 8215 w 10000"/>
                <a:gd name="connsiteY357" fmla="*/ 5154 h 10000"/>
                <a:gd name="connsiteX358" fmla="*/ 8233 w 10000"/>
                <a:gd name="connsiteY358" fmla="*/ 4615 h 10000"/>
                <a:gd name="connsiteX359" fmla="*/ 8253 w 10000"/>
                <a:gd name="connsiteY359" fmla="*/ 3949 h 10000"/>
                <a:gd name="connsiteX360" fmla="*/ 8272 w 10000"/>
                <a:gd name="connsiteY360" fmla="*/ 3474 h 10000"/>
                <a:gd name="connsiteX361" fmla="*/ 8291 w 10000"/>
                <a:gd name="connsiteY361" fmla="*/ 2936 h 10000"/>
                <a:gd name="connsiteX362" fmla="*/ 8321 w 10000"/>
                <a:gd name="connsiteY362" fmla="*/ 2808 h 10000"/>
                <a:gd name="connsiteX363" fmla="*/ 8339 w 10000"/>
                <a:gd name="connsiteY363" fmla="*/ 3474 h 10000"/>
                <a:gd name="connsiteX364" fmla="*/ 8358 w 10000"/>
                <a:gd name="connsiteY364" fmla="*/ 4462 h 10000"/>
                <a:gd name="connsiteX365" fmla="*/ 8378 w 10000"/>
                <a:gd name="connsiteY365" fmla="*/ 4590 h 10000"/>
                <a:gd name="connsiteX366" fmla="*/ 8405 w 10000"/>
                <a:gd name="connsiteY366" fmla="*/ 4333 h 10000"/>
                <a:gd name="connsiteX367" fmla="*/ 8423 w 10000"/>
                <a:gd name="connsiteY367" fmla="*/ 4295 h 10000"/>
                <a:gd name="connsiteX368" fmla="*/ 8442 w 10000"/>
                <a:gd name="connsiteY368" fmla="*/ 4205 h 10000"/>
                <a:gd name="connsiteX369" fmla="*/ 8462 w 10000"/>
                <a:gd name="connsiteY369" fmla="*/ 3949 h 10000"/>
                <a:gd name="connsiteX370" fmla="*/ 8480 w 10000"/>
                <a:gd name="connsiteY370" fmla="*/ 4654 h 10000"/>
                <a:gd name="connsiteX371" fmla="*/ 8509 w 10000"/>
                <a:gd name="connsiteY371" fmla="*/ 5282 h 10000"/>
                <a:gd name="connsiteX372" fmla="*/ 8527 w 10000"/>
                <a:gd name="connsiteY372" fmla="*/ 6051 h 10000"/>
                <a:gd name="connsiteX373" fmla="*/ 8557 w 10000"/>
                <a:gd name="connsiteY373" fmla="*/ 6718 h 10000"/>
                <a:gd name="connsiteX374" fmla="*/ 8576 w 10000"/>
                <a:gd name="connsiteY374" fmla="*/ 6821 h 10000"/>
                <a:gd name="connsiteX375" fmla="*/ 8594 w 10000"/>
                <a:gd name="connsiteY375" fmla="*/ 6462 h 10000"/>
                <a:gd name="connsiteX376" fmla="*/ 8613 w 10000"/>
                <a:gd name="connsiteY376" fmla="*/ 5321 h 10000"/>
                <a:gd name="connsiteX377" fmla="*/ 8632 w 10000"/>
                <a:gd name="connsiteY377" fmla="*/ 2769 h 10000"/>
                <a:gd name="connsiteX378" fmla="*/ 8653 w 10000"/>
                <a:gd name="connsiteY378" fmla="*/ 1244 h 10000"/>
                <a:gd name="connsiteX379" fmla="*/ 8671 w 10000"/>
                <a:gd name="connsiteY379" fmla="*/ 962 h 10000"/>
                <a:gd name="connsiteX380" fmla="*/ 8697 w 10000"/>
                <a:gd name="connsiteY380" fmla="*/ 3603 h 10000"/>
                <a:gd name="connsiteX381" fmla="*/ 8715 w 10000"/>
                <a:gd name="connsiteY381" fmla="*/ 6846 h 10000"/>
                <a:gd name="connsiteX382" fmla="*/ 8742 w 10000"/>
                <a:gd name="connsiteY382" fmla="*/ 8282 h 10000"/>
                <a:gd name="connsiteX383" fmla="*/ 8761 w 10000"/>
                <a:gd name="connsiteY383" fmla="*/ 8218 h 10000"/>
                <a:gd name="connsiteX384" fmla="*/ 8781 w 10000"/>
                <a:gd name="connsiteY384" fmla="*/ 7679 h 10000"/>
                <a:gd name="connsiteX385" fmla="*/ 8801 w 10000"/>
                <a:gd name="connsiteY385" fmla="*/ 7038 h 10000"/>
                <a:gd name="connsiteX386" fmla="*/ 8819 w 10000"/>
                <a:gd name="connsiteY386" fmla="*/ 6436 h 10000"/>
                <a:gd name="connsiteX387" fmla="*/ 8849 w 10000"/>
                <a:gd name="connsiteY387" fmla="*/ 6115 h 10000"/>
                <a:gd name="connsiteX388" fmla="*/ 8868 w 10000"/>
                <a:gd name="connsiteY388" fmla="*/ 5833 h 10000"/>
                <a:gd name="connsiteX389" fmla="*/ 8886 w 10000"/>
                <a:gd name="connsiteY389" fmla="*/ 5449 h 10000"/>
                <a:gd name="connsiteX390" fmla="*/ 8906 w 10000"/>
                <a:gd name="connsiteY390" fmla="*/ 4872 h 10000"/>
                <a:gd name="connsiteX391" fmla="*/ 8925 w 10000"/>
                <a:gd name="connsiteY391" fmla="*/ 4333 h 10000"/>
                <a:gd name="connsiteX392" fmla="*/ 8952 w 10000"/>
                <a:gd name="connsiteY392" fmla="*/ 3795 h 10000"/>
                <a:gd name="connsiteX393" fmla="*/ 8970 w 10000"/>
                <a:gd name="connsiteY393" fmla="*/ 3538 h 10000"/>
                <a:gd name="connsiteX394" fmla="*/ 8989 w 10000"/>
                <a:gd name="connsiteY394" fmla="*/ 3244 h 10000"/>
                <a:gd name="connsiteX395" fmla="*/ 9014 w 10000"/>
                <a:gd name="connsiteY395" fmla="*/ 3372 h 10000"/>
                <a:gd name="connsiteX396" fmla="*/ 9036 w 10000"/>
                <a:gd name="connsiteY396" fmla="*/ 3244 h 10000"/>
                <a:gd name="connsiteX397" fmla="*/ 9055 w 10000"/>
                <a:gd name="connsiteY397" fmla="*/ 2513 h 10000"/>
                <a:gd name="connsiteX398" fmla="*/ 9073 w 10000"/>
                <a:gd name="connsiteY398" fmla="*/ 2897 h 10000"/>
                <a:gd name="connsiteX399" fmla="*/ 9092 w 10000"/>
                <a:gd name="connsiteY399" fmla="*/ 5128 h 10000"/>
                <a:gd name="connsiteX400" fmla="*/ 9123 w 10000"/>
                <a:gd name="connsiteY400" fmla="*/ 6846 h 10000"/>
                <a:gd name="connsiteX401" fmla="*/ 9142 w 10000"/>
                <a:gd name="connsiteY401" fmla="*/ 7038 h 10000"/>
                <a:gd name="connsiteX402" fmla="*/ 9161 w 10000"/>
                <a:gd name="connsiteY402" fmla="*/ 6821 h 10000"/>
                <a:gd name="connsiteX403" fmla="*/ 9187 w 10000"/>
                <a:gd name="connsiteY403" fmla="*/ 6051 h 10000"/>
                <a:gd name="connsiteX404" fmla="*/ 9207 w 10000"/>
                <a:gd name="connsiteY404" fmla="*/ 4974 h 10000"/>
                <a:gd name="connsiteX405" fmla="*/ 9225 w 10000"/>
                <a:gd name="connsiteY405" fmla="*/ 3885 h 10000"/>
                <a:gd name="connsiteX406" fmla="*/ 9244 w 10000"/>
                <a:gd name="connsiteY406" fmla="*/ 3795 h 10000"/>
                <a:gd name="connsiteX407" fmla="*/ 9262 w 10000"/>
                <a:gd name="connsiteY407" fmla="*/ 4910 h 10000"/>
                <a:gd name="connsiteX408" fmla="*/ 9282 w 10000"/>
                <a:gd name="connsiteY408" fmla="*/ 6590 h 10000"/>
                <a:gd name="connsiteX409" fmla="*/ 9311 w 10000"/>
                <a:gd name="connsiteY409" fmla="*/ 7705 h 10000"/>
                <a:gd name="connsiteX410" fmla="*/ 9330 w 10000"/>
                <a:gd name="connsiteY410" fmla="*/ 7641 h 10000"/>
                <a:gd name="connsiteX411" fmla="*/ 9348 w 10000"/>
                <a:gd name="connsiteY411" fmla="*/ 6974 h 10000"/>
                <a:gd name="connsiteX412" fmla="*/ 9366 w 10000"/>
                <a:gd name="connsiteY412" fmla="*/ 6244 h 10000"/>
                <a:gd name="connsiteX413" fmla="*/ 9396 w 10000"/>
                <a:gd name="connsiteY413" fmla="*/ 5667 h 10000"/>
                <a:gd name="connsiteX414" fmla="*/ 9415 w 10000"/>
                <a:gd name="connsiteY414" fmla="*/ 5282 h 10000"/>
                <a:gd name="connsiteX415" fmla="*/ 9434 w 10000"/>
                <a:gd name="connsiteY415" fmla="*/ 4782 h 10000"/>
                <a:gd name="connsiteX416" fmla="*/ 9452 w 10000"/>
                <a:gd name="connsiteY416" fmla="*/ 3987 h 10000"/>
                <a:gd name="connsiteX417" fmla="*/ 9481 w 10000"/>
                <a:gd name="connsiteY417" fmla="*/ 3244 h 10000"/>
                <a:gd name="connsiteX418" fmla="*/ 9499 w 10000"/>
                <a:gd name="connsiteY418" fmla="*/ 2872 h 10000"/>
                <a:gd name="connsiteX419" fmla="*/ 9518 w 10000"/>
                <a:gd name="connsiteY419" fmla="*/ 2962 h 10000"/>
                <a:gd name="connsiteX420" fmla="*/ 9536 w 10000"/>
                <a:gd name="connsiteY420" fmla="*/ 3667 h 10000"/>
                <a:gd name="connsiteX421" fmla="*/ 9556 w 10000"/>
                <a:gd name="connsiteY421" fmla="*/ 5321 h 10000"/>
                <a:gd name="connsiteX422" fmla="*/ 9586 w 10000"/>
                <a:gd name="connsiteY422" fmla="*/ 6462 h 10000"/>
                <a:gd name="connsiteX423" fmla="*/ 9602 w 10000"/>
                <a:gd name="connsiteY423" fmla="*/ 6051 h 10000"/>
                <a:gd name="connsiteX424" fmla="*/ 9632 w 10000"/>
                <a:gd name="connsiteY424" fmla="*/ 5103 h 10000"/>
                <a:gd name="connsiteX425" fmla="*/ 9650 w 10000"/>
                <a:gd name="connsiteY425" fmla="*/ 4551 h 10000"/>
                <a:gd name="connsiteX426" fmla="*/ 9670 w 10000"/>
                <a:gd name="connsiteY426" fmla="*/ 4974 h 10000"/>
                <a:gd name="connsiteX427" fmla="*/ 9690 w 10000"/>
                <a:gd name="connsiteY427" fmla="*/ 5897 h 10000"/>
                <a:gd name="connsiteX428" fmla="*/ 9708 w 10000"/>
                <a:gd name="connsiteY428" fmla="*/ 6179 h 10000"/>
                <a:gd name="connsiteX429" fmla="*/ 9727 w 10000"/>
                <a:gd name="connsiteY429" fmla="*/ 5667 h 10000"/>
                <a:gd name="connsiteX430" fmla="*/ 9790 w 10000"/>
                <a:gd name="connsiteY430" fmla="*/ 4718 h 10000"/>
                <a:gd name="connsiteX431" fmla="*/ 9823 w 10000"/>
                <a:gd name="connsiteY431" fmla="*/ 4462 h 10000"/>
                <a:gd name="connsiteX432" fmla="*/ 9843 w 10000"/>
                <a:gd name="connsiteY432" fmla="*/ 4179 h 10000"/>
                <a:gd name="connsiteX433" fmla="*/ 9862 w 10000"/>
                <a:gd name="connsiteY433" fmla="*/ 4115 h 10000"/>
                <a:gd name="connsiteX434" fmla="*/ 9880 w 10000"/>
                <a:gd name="connsiteY434" fmla="*/ 4141 h 10000"/>
                <a:gd name="connsiteX435" fmla="*/ 9896 w 10000"/>
                <a:gd name="connsiteY435" fmla="*/ 4462 h 10000"/>
                <a:gd name="connsiteX436" fmla="*/ 9926 w 10000"/>
                <a:gd name="connsiteY436" fmla="*/ 4782 h 10000"/>
                <a:gd name="connsiteX437" fmla="*/ 9964 w 10000"/>
                <a:gd name="connsiteY437" fmla="*/ 6090 h 10000"/>
                <a:gd name="connsiteX438" fmla="*/ 9982 w 10000"/>
                <a:gd name="connsiteY438" fmla="*/ 6308 h 10000"/>
                <a:gd name="connsiteX439" fmla="*/ 10000 w 10000"/>
                <a:gd name="connsiteY439" fmla="*/ 602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49 w 10000"/>
                <a:gd name="connsiteY7" fmla="*/ 2897 h 10000"/>
                <a:gd name="connsiteX8" fmla="*/ 167 w 10000"/>
                <a:gd name="connsiteY8" fmla="*/ 3987 h 10000"/>
                <a:gd name="connsiteX9" fmla="*/ 188 w 10000"/>
                <a:gd name="connsiteY9" fmla="*/ 5346 h 10000"/>
                <a:gd name="connsiteX10" fmla="*/ 207 w 10000"/>
                <a:gd name="connsiteY10" fmla="*/ 6179 h 10000"/>
                <a:gd name="connsiteX11" fmla="*/ 227 w 10000"/>
                <a:gd name="connsiteY11" fmla="*/ 6333 h 10000"/>
                <a:gd name="connsiteX12" fmla="*/ 257 w 10000"/>
                <a:gd name="connsiteY12" fmla="*/ 6115 h 10000"/>
                <a:gd name="connsiteX13" fmla="*/ 274 w 10000"/>
                <a:gd name="connsiteY13" fmla="*/ 5667 h 10000"/>
                <a:gd name="connsiteX14" fmla="*/ 296 w 10000"/>
                <a:gd name="connsiteY14" fmla="*/ 5385 h 10000"/>
                <a:gd name="connsiteX15" fmla="*/ 314 w 10000"/>
                <a:gd name="connsiteY15" fmla="*/ 4872 h 10000"/>
                <a:gd name="connsiteX16" fmla="*/ 334 w 10000"/>
                <a:gd name="connsiteY16" fmla="*/ 4013 h 10000"/>
                <a:gd name="connsiteX17" fmla="*/ 363 w 10000"/>
                <a:gd name="connsiteY17" fmla="*/ 3795 h 10000"/>
                <a:gd name="connsiteX18" fmla="*/ 382 w 10000"/>
                <a:gd name="connsiteY18" fmla="*/ 3859 h 10000"/>
                <a:gd name="connsiteX19" fmla="*/ 400 w 10000"/>
                <a:gd name="connsiteY19" fmla="*/ 4115 h 10000"/>
                <a:gd name="connsiteX20" fmla="*/ 426 w 10000"/>
                <a:gd name="connsiteY20" fmla="*/ 4872 h 10000"/>
                <a:gd name="connsiteX21" fmla="*/ 444 w 10000"/>
                <a:gd name="connsiteY21" fmla="*/ 5513 h 10000"/>
                <a:gd name="connsiteX22" fmla="*/ 465 w 10000"/>
                <a:gd name="connsiteY22" fmla="*/ 5513 h 10000"/>
                <a:gd name="connsiteX23" fmla="*/ 483 w 10000"/>
                <a:gd name="connsiteY23" fmla="*/ 5641 h 10000"/>
                <a:gd name="connsiteX24" fmla="*/ 501 w 10000"/>
                <a:gd name="connsiteY24" fmla="*/ 5705 h 10000"/>
                <a:gd name="connsiteX25" fmla="*/ 521 w 10000"/>
                <a:gd name="connsiteY25" fmla="*/ 5833 h 10000"/>
                <a:gd name="connsiteX26" fmla="*/ 551 w 10000"/>
                <a:gd name="connsiteY26" fmla="*/ 5731 h 10000"/>
                <a:gd name="connsiteX27" fmla="*/ 567 w 10000"/>
                <a:gd name="connsiteY27" fmla="*/ 5321 h 10000"/>
                <a:gd name="connsiteX28" fmla="*/ 586 w 10000"/>
                <a:gd name="connsiteY28" fmla="*/ 4974 h 10000"/>
                <a:gd name="connsiteX29" fmla="*/ 615 w 10000"/>
                <a:gd name="connsiteY29" fmla="*/ 4526 h 10000"/>
                <a:gd name="connsiteX30" fmla="*/ 634 w 10000"/>
                <a:gd name="connsiteY30" fmla="*/ 4051 h 10000"/>
                <a:gd name="connsiteX31" fmla="*/ 653 w 10000"/>
                <a:gd name="connsiteY31" fmla="*/ 3372 h 10000"/>
                <a:gd name="connsiteX32" fmla="*/ 673 w 10000"/>
                <a:gd name="connsiteY32" fmla="*/ 3026 h 10000"/>
                <a:gd name="connsiteX33" fmla="*/ 698 w 10000"/>
                <a:gd name="connsiteY33" fmla="*/ 3282 h 10000"/>
                <a:gd name="connsiteX34" fmla="*/ 718 w 10000"/>
                <a:gd name="connsiteY34" fmla="*/ 4551 h 10000"/>
                <a:gd name="connsiteX35" fmla="*/ 736 w 10000"/>
                <a:gd name="connsiteY35" fmla="*/ 6090 h 10000"/>
                <a:gd name="connsiteX36" fmla="*/ 756 w 10000"/>
                <a:gd name="connsiteY36" fmla="*/ 7256 h 10000"/>
                <a:gd name="connsiteX37" fmla="*/ 774 w 10000"/>
                <a:gd name="connsiteY37" fmla="*/ 7449 h 10000"/>
                <a:gd name="connsiteX38" fmla="*/ 805 w 10000"/>
                <a:gd name="connsiteY38" fmla="*/ 7077 h 10000"/>
                <a:gd name="connsiteX39" fmla="*/ 823 w 10000"/>
                <a:gd name="connsiteY39" fmla="*/ 5603 h 10000"/>
                <a:gd name="connsiteX40" fmla="*/ 839 w 10000"/>
                <a:gd name="connsiteY40" fmla="*/ 3282 h 10000"/>
                <a:gd name="connsiteX41" fmla="*/ 859 w 10000"/>
                <a:gd name="connsiteY41" fmla="*/ 1308 h 10000"/>
                <a:gd name="connsiteX42" fmla="*/ 891 w 10000"/>
                <a:gd name="connsiteY42" fmla="*/ 962 h 10000"/>
                <a:gd name="connsiteX43" fmla="*/ 911 w 10000"/>
                <a:gd name="connsiteY43" fmla="*/ 3282 h 10000"/>
                <a:gd name="connsiteX44" fmla="*/ 929 w 10000"/>
                <a:gd name="connsiteY44" fmla="*/ 7744 h 10000"/>
                <a:gd name="connsiteX45" fmla="*/ 948 w 10000"/>
                <a:gd name="connsiteY45" fmla="*/ 10000 h 10000"/>
                <a:gd name="connsiteX46" fmla="*/ 966 w 10000"/>
                <a:gd name="connsiteY46" fmla="*/ 8821 h 10000"/>
                <a:gd name="connsiteX47" fmla="*/ 994 w 10000"/>
                <a:gd name="connsiteY47" fmla="*/ 6564 h 10000"/>
                <a:gd name="connsiteX48" fmla="*/ 1013 w 10000"/>
                <a:gd name="connsiteY48" fmla="*/ 5064 h 10000"/>
                <a:gd name="connsiteX49" fmla="*/ 1041 w 10000"/>
                <a:gd name="connsiteY49" fmla="*/ 4744 h 10000"/>
                <a:gd name="connsiteX50" fmla="*/ 1061 w 10000"/>
                <a:gd name="connsiteY50" fmla="*/ 5000 h 10000"/>
                <a:gd name="connsiteX51" fmla="*/ 1080 w 10000"/>
                <a:gd name="connsiteY51" fmla="*/ 5513 h 10000"/>
                <a:gd name="connsiteX52" fmla="*/ 1099 w 10000"/>
                <a:gd name="connsiteY52" fmla="*/ 5641 h 10000"/>
                <a:gd name="connsiteX53" fmla="*/ 1118 w 10000"/>
                <a:gd name="connsiteY53" fmla="*/ 5577 h 10000"/>
                <a:gd name="connsiteX54" fmla="*/ 1132 w 10000"/>
                <a:gd name="connsiteY54" fmla="*/ 5346 h 10000"/>
                <a:gd name="connsiteX55" fmla="*/ 1151 w 10000"/>
                <a:gd name="connsiteY55" fmla="*/ 4936 h 10000"/>
                <a:gd name="connsiteX56" fmla="*/ 1180 w 10000"/>
                <a:gd name="connsiteY56" fmla="*/ 3756 h 10000"/>
                <a:gd name="connsiteX57" fmla="*/ 1200 w 10000"/>
                <a:gd name="connsiteY57" fmla="*/ 3372 h 10000"/>
                <a:gd name="connsiteX58" fmla="*/ 1226 w 10000"/>
                <a:gd name="connsiteY58" fmla="*/ 3346 h 10000"/>
                <a:gd name="connsiteX59" fmla="*/ 1246 w 10000"/>
                <a:gd name="connsiteY59" fmla="*/ 3372 h 10000"/>
                <a:gd name="connsiteX60" fmla="*/ 1266 w 10000"/>
                <a:gd name="connsiteY60" fmla="*/ 4333 h 10000"/>
                <a:gd name="connsiteX61" fmla="*/ 1285 w 10000"/>
                <a:gd name="connsiteY61" fmla="*/ 5346 h 10000"/>
                <a:gd name="connsiteX62" fmla="*/ 1303 w 10000"/>
                <a:gd name="connsiteY62" fmla="*/ 6308 h 10000"/>
                <a:gd name="connsiteX63" fmla="*/ 1334 w 10000"/>
                <a:gd name="connsiteY63" fmla="*/ 6885 h 10000"/>
                <a:gd name="connsiteX64" fmla="*/ 1352 w 10000"/>
                <a:gd name="connsiteY64" fmla="*/ 7077 h 10000"/>
                <a:gd name="connsiteX65" fmla="*/ 1371 w 10000"/>
                <a:gd name="connsiteY65" fmla="*/ 6564 h 10000"/>
                <a:gd name="connsiteX66" fmla="*/ 1391 w 10000"/>
                <a:gd name="connsiteY66" fmla="*/ 6244 h 10000"/>
                <a:gd name="connsiteX67" fmla="*/ 1410 w 10000"/>
                <a:gd name="connsiteY67" fmla="*/ 5897 h 10000"/>
                <a:gd name="connsiteX68" fmla="*/ 1437 w 10000"/>
                <a:gd name="connsiteY68" fmla="*/ 5192 h 10000"/>
                <a:gd name="connsiteX69" fmla="*/ 1456 w 10000"/>
                <a:gd name="connsiteY69" fmla="*/ 4359 h 10000"/>
                <a:gd name="connsiteX70" fmla="*/ 1476 w 10000"/>
                <a:gd name="connsiteY70" fmla="*/ 3628 h 10000"/>
                <a:gd name="connsiteX71" fmla="*/ 1503 w 10000"/>
                <a:gd name="connsiteY71" fmla="*/ 3064 h 10000"/>
                <a:gd name="connsiteX72" fmla="*/ 1521 w 10000"/>
                <a:gd name="connsiteY72" fmla="*/ 3500 h 10000"/>
                <a:gd name="connsiteX73" fmla="*/ 1540 w 10000"/>
                <a:gd name="connsiteY73" fmla="*/ 4423 h 10000"/>
                <a:gd name="connsiteX74" fmla="*/ 1558 w 10000"/>
                <a:gd name="connsiteY74" fmla="*/ 4910 h 10000"/>
                <a:gd name="connsiteX75" fmla="*/ 1579 w 10000"/>
                <a:gd name="connsiteY75" fmla="*/ 4333 h 10000"/>
                <a:gd name="connsiteX76" fmla="*/ 1609 w 10000"/>
                <a:gd name="connsiteY76" fmla="*/ 3154 h 10000"/>
                <a:gd name="connsiteX77" fmla="*/ 1629 w 10000"/>
                <a:gd name="connsiteY77" fmla="*/ 2513 h 10000"/>
                <a:gd name="connsiteX78" fmla="*/ 1647 w 10000"/>
                <a:gd name="connsiteY78" fmla="*/ 3564 h 10000"/>
                <a:gd name="connsiteX79" fmla="*/ 1673 w 10000"/>
                <a:gd name="connsiteY79" fmla="*/ 5385 h 10000"/>
                <a:gd name="connsiteX80" fmla="*/ 1691 w 10000"/>
                <a:gd name="connsiteY80" fmla="*/ 6308 h 10000"/>
                <a:gd name="connsiteX81" fmla="*/ 1709 w 10000"/>
                <a:gd name="connsiteY81" fmla="*/ 5731 h 10000"/>
                <a:gd name="connsiteX82" fmla="*/ 1728 w 10000"/>
                <a:gd name="connsiteY82" fmla="*/ 5346 h 10000"/>
                <a:gd name="connsiteX83" fmla="*/ 1747 w 10000"/>
                <a:gd name="connsiteY83" fmla="*/ 5513 h 10000"/>
                <a:gd name="connsiteX84" fmla="*/ 1767 w 10000"/>
                <a:gd name="connsiteY84" fmla="*/ 5667 h 10000"/>
                <a:gd name="connsiteX85" fmla="*/ 1794 w 10000"/>
                <a:gd name="connsiteY85" fmla="*/ 6308 h 10000"/>
                <a:gd name="connsiteX86" fmla="*/ 1812 w 10000"/>
                <a:gd name="connsiteY86" fmla="*/ 6462 h 10000"/>
                <a:gd name="connsiteX87" fmla="*/ 1831 w 10000"/>
                <a:gd name="connsiteY87" fmla="*/ 6051 h 10000"/>
                <a:gd name="connsiteX88" fmla="*/ 1849 w 10000"/>
                <a:gd name="connsiteY88" fmla="*/ 5513 h 10000"/>
                <a:gd name="connsiteX89" fmla="*/ 1880 w 10000"/>
                <a:gd name="connsiteY89" fmla="*/ 5385 h 10000"/>
                <a:gd name="connsiteX90" fmla="*/ 1900 w 10000"/>
                <a:gd name="connsiteY90" fmla="*/ 5449 h 10000"/>
                <a:gd name="connsiteX91" fmla="*/ 1920 w 10000"/>
                <a:gd name="connsiteY91" fmla="*/ 5513 h 10000"/>
                <a:gd name="connsiteX92" fmla="*/ 1946 w 10000"/>
                <a:gd name="connsiteY92" fmla="*/ 5192 h 10000"/>
                <a:gd name="connsiteX93" fmla="*/ 1967 w 10000"/>
                <a:gd name="connsiteY93" fmla="*/ 4397 h 10000"/>
                <a:gd name="connsiteX94" fmla="*/ 1985 w 10000"/>
                <a:gd name="connsiteY94" fmla="*/ 4295 h 10000"/>
                <a:gd name="connsiteX95" fmla="*/ 2003 w 10000"/>
                <a:gd name="connsiteY95" fmla="*/ 4526 h 10000"/>
                <a:gd name="connsiteX96" fmla="*/ 2023 w 10000"/>
                <a:gd name="connsiteY96" fmla="*/ 5385 h 10000"/>
                <a:gd name="connsiteX97" fmla="*/ 2043 w 10000"/>
                <a:gd name="connsiteY97" fmla="*/ 6590 h 10000"/>
                <a:gd name="connsiteX98" fmla="*/ 2062 w 10000"/>
                <a:gd name="connsiteY98" fmla="*/ 6949 h 10000"/>
                <a:gd name="connsiteX99" fmla="*/ 2088 w 10000"/>
                <a:gd name="connsiteY99" fmla="*/ 6141 h 10000"/>
                <a:gd name="connsiteX100" fmla="*/ 2118 w 10000"/>
                <a:gd name="connsiteY100" fmla="*/ 5346 h 10000"/>
                <a:gd name="connsiteX101" fmla="*/ 2136 w 10000"/>
                <a:gd name="connsiteY101" fmla="*/ 5154 h 10000"/>
                <a:gd name="connsiteX102" fmla="*/ 2156 w 10000"/>
                <a:gd name="connsiteY102" fmla="*/ 5641 h 10000"/>
                <a:gd name="connsiteX103" fmla="*/ 2174 w 10000"/>
                <a:gd name="connsiteY103" fmla="*/ 5795 h 10000"/>
                <a:gd name="connsiteX104" fmla="*/ 2193 w 10000"/>
                <a:gd name="connsiteY104" fmla="*/ 5731 h 10000"/>
                <a:gd name="connsiteX105" fmla="*/ 2212 w 10000"/>
                <a:gd name="connsiteY105" fmla="*/ 5346 h 10000"/>
                <a:gd name="connsiteX106" fmla="*/ 2237 w 10000"/>
                <a:gd name="connsiteY106" fmla="*/ 4910 h 10000"/>
                <a:gd name="connsiteX107" fmla="*/ 2257 w 10000"/>
                <a:gd name="connsiteY107" fmla="*/ 4615 h 10000"/>
                <a:gd name="connsiteX108" fmla="*/ 2277 w 10000"/>
                <a:gd name="connsiteY108" fmla="*/ 4462 h 10000"/>
                <a:gd name="connsiteX109" fmla="*/ 2304 w 10000"/>
                <a:gd name="connsiteY109" fmla="*/ 4423 h 10000"/>
                <a:gd name="connsiteX110" fmla="*/ 2324 w 10000"/>
                <a:gd name="connsiteY110" fmla="*/ 4397 h 10000"/>
                <a:gd name="connsiteX111" fmla="*/ 2342 w 10000"/>
                <a:gd name="connsiteY111" fmla="*/ 4179 h 10000"/>
                <a:gd name="connsiteX112" fmla="*/ 2361 w 10000"/>
                <a:gd name="connsiteY112" fmla="*/ 3731 h 10000"/>
                <a:gd name="connsiteX113" fmla="*/ 2379 w 10000"/>
                <a:gd name="connsiteY113" fmla="*/ 3000 h 10000"/>
                <a:gd name="connsiteX114" fmla="*/ 2411 w 10000"/>
                <a:gd name="connsiteY114" fmla="*/ 2513 h 10000"/>
                <a:gd name="connsiteX115" fmla="*/ 2429 w 10000"/>
                <a:gd name="connsiteY115" fmla="*/ 3026 h 10000"/>
                <a:gd name="connsiteX116" fmla="*/ 2448 w 10000"/>
                <a:gd name="connsiteY116" fmla="*/ 4590 h 10000"/>
                <a:gd name="connsiteX117" fmla="*/ 2466 w 10000"/>
                <a:gd name="connsiteY117" fmla="*/ 6397 h 10000"/>
                <a:gd name="connsiteX118" fmla="*/ 2485 w 10000"/>
                <a:gd name="connsiteY118" fmla="*/ 7192 h 10000"/>
                <a:gd name="connsiteX119" fmla="*/ 2513 w 10000"/>
                <a:gd name="connsiteY119" fmla="*/ 6910 h 10000"/>
                <a:gd name="connsiteX120" fmla="*/ 2531 w 10000"/>
                <a:gd name="connsiteY120" fmla="*/ 6179 h 10000"/>
                <a:gd name="connsiteX121" fmla="*/ 2551 w 10000"/>
                <a:gd name="connsiteY121" fmla="*/ 4936 h 10000"/>
                <a:gd name="connsiteX122" fmla="*/ 2579 w 10000"/>
                <a:gd name="connsiteY122" fmla="*/ 3603 h 10000"/>
                <a:gd name="connsiteX123" fmla="*/ 2595 w 10000"/>
                <a:gd name="connsiteY123" fmla="*/ 2872 h 10000"/>
                <a:gd name="connsiteX124" fmla="*/ 2614 w 10000"/>
                <a:gd name="connsiteY124" fmla="*/ 2231 h 10000"/>
                <a:gd name="connsiteX125" fmla="*/ 2634 w 10000"/>
                <a:gd name="connsiteY125" fmla="*/ 3064 h 10000"/>
                <a:gd name="connsiteX126" fmla="*/ 2653 w 10000"/>
                <a:gd name="connsiteY126" fmla="*/ 5577 h 10000"/>
                <a:gd name="connsiteX127" fmla="*/ 2685 w 10000"/>
                <a:gd name="connsiteY127" fmla="*/ 7359 h 10000"/>
                <a:gd name="connsiteX128" fmla="*/ 2704 w 10000"/>
                <a:gd name="connsiteY128" fmla="*/ 7128 h 10000"/>
                <a:gd name="connsiteX129" fmla="*/ 2729 w 10000"/>
                <a:gd name="connsiteY129" fmla="*/ 6372 h 10000"/>
                <a:gd name="connsiteX130" fmla="*/ 2749 w 10000"/>
                <a:gd name="connsiteY130" fmla="*/ 5538 h 10000"/>
                <a:gd name="connsiteX131" fmla="*/ 2768 w 10000"/>
                <a:gd name="connsiteY131" fmla="*/ 4654 h 10000"/>
                <a:gd name="connsiteX132" fmla="*/ 2787 w 10000"/>
                <a:gd name="connsiteY132" fmla="*/ 3987 h 10000"/>
                <a:gd name="connsiteX133" fmla="*/ 2806 w 10000"/>
                <a:gd name="connsiteY133" fmla="*/ 3410 h 10000"/>
                <a:gd name="connsiteX134" fmla="*/ 2824 w 10000"/>
                <a:gd name="connsiteY134" fmla="*/ 3885 h 10000"/>
                <a:gd name="connsiteX135" fmla="*/ 2843 w 10000"/>
                <a:gd name="connsiteY135" fmla="*/ 5987 h 10000"/>
                <a:gd name="connsiteX136" fmla="*/ 2873 w 10000"/>
                <a:gd name="connsiteY136" fmla="*/ 7679 h 10000"/>
                <a:gd name="connsiteX137" fmla="*/ 2889 w 10000"/>
                <a:gd name="connsiteY137" fmla="*/ 7641 h 10000"/>
                <a:gd name="connsiteX138" fmla="*/ 2907 w 10000"/>
                <a:gd name="connsiteY138" fmla="*/ 7103 h 10000"/>
                <a:gd name="connsiteX139" fmla="*/ 2927 w 10000"/>
                <a:gd name="connsiteY139" fmla="*/ 6500 h 10000"/>
                <a:gd name="connsiteX140" fmla="*/ 2958 w 10000"/>
                <a:gd name="connsiteY140" fmla="*/ 5962 h 10000"/>
                <a:gd name="connsiteX141" fmla="*/ 2976 w 10000"/>
                <a:gd name="connsiteY141" fmla="*/ 5321 h 10000"/>
                <a:gd name="connsiteX142" fmla="*/ 2995 w 10000"/>
                <a:gd name="connsiteY142" fmla="*/ 4744 h 10000"/>
                <a:gd name="connsiteX143" fmla="*/ 3020 w 10000"/>
                <a:gd name="connsiteY143" fmla="*/ 4051 h 10000"/>
                <a:gd name="connsiteX144" fmla="*/ 3041 w 10000"/>
                <a:gd name="connsiteY144" fmla="*/ 3372 h 10000"/>
                <a:gd name="connsiteX145" fmla="*/ 3060 w 10000"/>
                <a:gd name="connsiteY145" fmla="*/ 3667 h 10000"/>
                <a:gd name="connsiteX146" fmla="*/ 3080 w 10000"/>
                <a:gd name="connsiteY146" fmla="*/ 4295 h 10000"/>
                <a:gd name="connsiteX147" fmla="*/ 3098 w 10000"/>
                <a:gd name="connsiteY147" fmla="*/ 4808 h 10000"/>
                <a:gd name="connsiteX148" fmla="*/ 3116 w 10000"/>
                <a:gd name="connsiteY148" fmla="*/ 5667 h 10000"/>
                <a:gd name="connsiteX149" fmla="*/ 3146 w 10000"/>
                <a:gd name="connsiteY149" fmla="*/ 6205 h 10000"/>
                <a:gd name="connsiteX150" fmla="*/ 3165 w 10000"/>
                <a:gd name="connsiteY150" fmla="*/ 6141 h 10000"/>
                <a:gd name="connsiteX151" fmla="*/ 3180 w 10000"/>
                <a:gd name="connsiteY151" fmla="*/ 5705 h 10000"/>
                <a:gd name="connsiteX152" fmla="*/ 3212 w 10000"/>
                <a:gd name="connsiteY152" fmla="*/ 5154 h 10000"/>
                <a:gd name="connsiteX153" fmla="*/ 3232 w 10000"/>
                <a:gd name="connsiteY153" fmla="*/ 4526 h 10000"/>
                <a:gd name="connsiteX154" fmla="*/ 3250 w 10000"/>
                <a:gd name="connsiteY154" fmla="*/ 4590 h 10000"/>
                <a:gd name="connsiteX155" fmla="*/ 3270 w 10000"/>
                <a:gd name="connsiteY155" fmla="*/ 5321 h 10000"/>
                <a:gd name="connsiteX156" fmla="*/ 3296 w 10000"/>
                <a:gd name="connsiteY156" fmla="*/ 5962 h 10000"/>
                <a:gd name="connsiteX157" fmla="*/ 3316 w 10000"/>
                <a:gd name="connsiteY157" fmla="*/ 5859 h 10000"/>
                <a:gd name="connsiteX158" fmla="*/ 3335 w 10000"/>
                <a:gd name="connsiteY158" fmla="*/ 5064 h 10000"/>
                <a:gd name="connsiteX159" fmla="*/ 3353 w 10000"/>
                <a:gd name="connsiteY159" fmla="*/ 4359 h 10000"/>
                <a:gd name="connsiteX160" fmla="*/ 3383 w 10000"/>
                <a:gd name="connsiteY160" fmla="*/ 4013 h 10000"/>
                <a:gd name="connsiteX161" fmla="*/ 3402 w 10000"/>
                <a:gd name="connsiteY161" fmla="*/ 4333 h 10000"/>
                <a:gd name="connsiteX162" fmla="*/ 3422 w 10000"/>
                <a:gd name="connsiteY162" fmla="*/ 4936 h 10000"/>
                <a:gd name="connsiteX163" fmla="*/ 3440 w 10000"/>
                <a:gd name="connsiteY163" fmla="*/ 5603 h 10000"/>
                <a:gd name="connsiteX164" fmla="*/ 3460 w 10000"/>
                <a:gd name="connsiteY164" fmla="*/ 5705 h 10000"/>
                <a:gd name="connsiteX165" fmla="*/ 3486 w 10000"/>
                <a:gd name="connsiteY165" fmla="*/ 5449 h 10000"/>
                <a:gd name="connsiteX166" fmla="*/ 3504 w 10000"/>
                <a:gd name="connsiteY166" fmla="*/ 5103 h 10000"/>
                <a:gd name="connsiteX167" fmla="*/ 3523 w 10000"/>
                <a:gd name="connsiteY167" fmla="*/ 4359 h 10000"/>
                <a:gd name="connsiteX168" fmla="*/ 3541 w 10000"/>
                <a:gd name="connsiteY168" fmla="*/ 3731 h 10000"/>
                <a:gd name="connsiteX169" fmla="*/ 3560 w 10000"/>
                <a:gd name="connsiteY169" fmla="*/ 3923 h 10000"/>
                <a:gd name="connsiteX170" fmla="*/ 3588 w 10000"/>
                <a:gd name="connsiteY170" fmla="*/ 3500 h 10000"/>
                <a:gd name="connsiteX171" fmla="*/ 3607 w 10000"/>
                <a:gd name="connsiteY171" fmla="*/ 2615 h 10000"/>
                <a:gd name="connsiteX172" fmla="*/ 3637 w 10000"/>
                <a:gd name="connsiteY172" fmla="*/ 897 h 10000"/>
                <a:gd name="connsiteX173" fmla="*/ 3656 w 10000"/>
                <a:gd name="connsiteY173" fmla="*/ 1154 h 10000"/>
                <a:gd name="connsiteX174" fmla="*/ 3675 w 10000"/>
                <a:gd name="connsiteY174" fmla="*/ 3987 h 10000"/>
                <a:gd name="connsiteX175" fmla="*/ 3693 w 10000"/>
                <a:gd name="connsiteY175" fmla="*/ 7577 h 10000"/>
                <a:gd name="connsiteX176" fmla="*/ 3714 w 10000"/>
                <a:gd name="connsiteY176" fmla="*/ 9423 h 10000"/>
                <a:gd name="connsiteX177" fmla="*/ 3732 w 10000"/>
                <a:gd name="connsiteY177" fmla="*/ 9167 h 10000"/>
                <a:gd name="connsiteX178" fmla="*/ 3751 w 10000"/>
                <a:gd name="connsiteY178" fmla="*/ 7872 h 10000"/>
                <a:gd name="connsiteX179" fmla="*/ 3779 w 10000"/>
                <a:gd name="connsiteY179" fmla="*/ 6782 h 10000"/>
                <a:gd name="connsiteX180" fmla="*/ 3799 w 10000"/>
                <a:gd name="connsiteY180" fmla="*/ 5897 h 10000"/>
                <a:gd name="connsiteX181" fmla="*/ 3825 w 10000"/>
                <a:gd name="connsiteY181" fmla="*/ 5410 h 10000"/>
                <a:gd name="connsiteX182" fmla="*/ 3844 w 10000"/>
                <a:gd name="connsiteY182" fmla="*/ 5282 h 10000"/>
                <a:gd name="connsiteX183" fmla="*/ 3863 w 10000"/>
                <a:gd name="connsiteY183" fmla="*/ 5346 h 10000"/>
                <a:gd name="connsiteX184" fmla="*/ 3881 w 10000"/>
                <a:gd name="connsiteY184" fmla="*/ 5038 h 10000"/>
                <a:gd name="connsiteX185" fmla="*/ 3900 w 10000"/>
                <a:gd name="connsiteY185" fmla="*/ 4872 h 10000"/>
                <a:gd name="connsiteX186" fmla="*/ 3929 w 10000"/>
                <a:gd name="connsiteY186" fmla="*/ 4718 h 10000"/>
                <a:gd name="connsiteX187" fmla="*/ 3948 w 10000"/>
                <a:gd name="connsiteY187" fmla="*/ 4936 h 10000"/>
                <a:gd name="connsiteX188" fmla="*/ 3968 w 10000"/>
                <a:gd name="connsiteY188" fmla="*/ 5103 h 10000"/>
                <a:gd name="connsiteX189" fmla="*/ 3987 w 10000"/>
                <a:gd name="connsiteY189" fmla="*/ 5474 h 10000"/>
                <a:gd name="connsiteX190" fmla="*/ 4016 w 10000"/>
                <a:gd name="connsiteY190" fmla="*/ 5410 h 10000"/>
                <a:gd name="connsiteX191" fmla="*/ 4034 w 10000"/>
                <a:gd name="connsiteY191" fmla="*/ 5218 h 10000"/>
                <a:gd name="connsiteX192" fmla="*/ 4053 w 10000"/>
                <a:gd name="connsiteY192" fmla="*/ 5000 h 10000"/>
                <a:gd name="connsiteX193" fmla="*/ 4071 w 10000"/>
                <a:gd name="connsiteY193" fmla="*/ 4872 h 10000"/>
                <a:gd name="connsiteX194" fmla="*/ 4090 w 10000"/>
                <a:gd name="connsiteY194" fmla="*/ 4744 h 10000"/>
                <a:gd name="connsiteX195" fmla="*/ 4117 w 10000"/>
                <a:gd name="connsiteY195" fmla="*/ 4808 h 10000"/>
                <a:gd name="connsiteX196" fmla="*/ 4135 w 10000"/>
                <a:gd name="connsiteY196" fmla="*/ 4782 h 10000"/>
                <a:gd name="connsiteX197" fmla="*/ 4155 w 10000"/>
                <a:gd name="connsiteY197" fmla="*/ 4590 h 10000"/>
                <a:gd name="connsiteX198" fmla="*/ 4173 w 10000"/>
                <a:gd name="connsiteY198" fmla="*/ 4654 h 10000"/>
                <a:gd name="connsiteX199" fmla="*/ 4204 w 10000"/>
                <a:gd name="connsiteY199" fmla="*/ 4782 h 10000"/>
                <a:gd name="connsiteX200" fmla="*/ 4223 w 10000"/>
                <a:gd name="connsiteY200" fmla="*/ 4872 h 10000"/>
                <a:gd name="connsiteX201" fmla="*/ 4242 w 10000"/>
                <a:gd name="connsiteY201" fmla="*/ 4179 h 10000"/>
                <a:gd name="connsiteX202" fmla="*/ 4267 w 10000"/>
                <a:gd name="connsiteY202" fmla="*/ 2423 h 10000"/>
                <a:gd name="connsiteX203" fmla="*/ 4287 w 10000"/>
                <a:gd name="connsiteY203" fmla="*/ 923 h 10000"/>
                <a:gd name="connsiteX204" fmla="*/ 4305 w 10000"/>
                <a:gd name="connsiteY204" fmla="*/ 0 h 10000"/>
                <a:gd name="connsiteX205" fmla="*/ 4324 w 10000"/>
                <a:gd name="connsiteY205" fmla="*/ 1051 h 10000"/>
                <a:gd name="connsiteX206" fmla="*/ 4344 w 10000"/>
                <a:gd name="connsiteY206" fmla="*/ 4487 h 10000"/>
                <a:gd name="connsiteX207" fmla="*/ 4363 w 10000"/>
                <a:gd name="connsiteY207" fmla="*/ 7705 h 10000"/>
                <a:gd name="connsiteX208" fmla="*/ 4392 w 10000"/>
                <a:gd name="connsiteY208" fmla="*/ 9397 h 10000"/>
                <a:gd name="connsiteX209" fmla="*/ 4410 w 10000"/>
                <a:gd name="connsiteY209" fmla="*/ 9397 h 10000"/>
                <a:gd name="connsiteX210" fmla="*/ 4429 w 10000"/>
                <a:gd name="connsiteY210" fmla="*/ 8436 h 10000"/>
                <a:gd name="connsiteX211" fmla="*/ 4459 w 10000"/>
                <a:gd name="connsiteY211" fmla="*/ 7679 h 10000"/>
                <a:gd name="connsiteX212" fmla="*/ 4478 w 10000"/>
                <a:gd name="connsiteY212" fmla="*/ 7231 h 10000"/>
                <a:gd name="connsiteX213" fmla="*/ 4498 w 10000"/>
                <a:gd name="connsiteY213" fmla="*/ 6436 h 10000"/>
                <a:gd name="connsiteX214" fmla="*/ 4518 w 10000"/>
                <a:gd name="connsiteY214" fmla="*/ 5538 h 10000"/>
                <a:gd name="connsiteX215" fmla="*/ 4537 w 10000"/>
                <a:gd name="connsiteY215" fmla="*/ 4872 h 10000"/>
                <a:gd name="connsiteX216" fmla="*/ 4562 w 10000"/>
                <a:gd name="connsiteY216" fmla="*/ 4423 h 10000"/>
                <a:gd name="connsiteX217" fmla="*/ 4581 w 10000"/>
                <a:gd name="connsiteY217" fmla="*/ 4462 h 10000"/>
                <a:gd name="connsiteX218" fmla="*/ 4599 w 10000"/>
                <a:gd name="connsiteY218" fmla="*/ 3885 h 10000"/>
                <a:gd name="connsiteX219" fmla="*/ 4618 w 10000"/>
                <a:gd name="connsiteY219" fmla="*/ 2744 h 10000"/>
                <a:gd name="connsiteX220" fmla="*/ 4637 w 10000"/>
                <a:gd name="connsiteY220" fmla="*/ 1949 h 10000"/>
                <a:gd name="connsiteX221" fmla="*/ 4662 w 10000"/>
                <a:gd name="connsiteY221" fmla="*/ 2897 h 10000"/>
                <a:gd name="connsiteX222" fmla="*/ 4681 w 10000"/>
                <a:gd name="connsiteY222" fmla="*/ 5833 h 10000"/>
                <a:gd name="connsiteX223" fmla="*/ 4712 w 10000"/>
                <a:gd name="connsiteY223" fmla="*/ 8000 h 10000"/>
                <a:gd name="connsiteX224" fmla="*/ 4731 w 10000"/>
                <a:gd name="connsiteY224" fmla="*/ 8090 h 10000"/>
                <a:gd name="connsiteX225" fmla="*/ 4751 w 10000"/>
                <a:gd name="connsiteY225" fmla="*/ 7103 h 10000"/>
                <a:gd name="connsiteX226" fmla="*/ 4769 w 10000"/>
                <a:gd name="connsiteY226" fmla="*/ 6205 h 10000"/>
                <a:gd name="connsiteX227" fmla="*/ 4789 w 10000"/>
                <a:gd name="connsiteY227" fmla="*/ 5641 h 10000"/>
                <a:gd name="connsiteX228" fmla="*/ 4807 w 10000"/>
                <a:gd name="connsiteY228" fmla="*/ 5321 h 10000"/>
                <a:gd name="connsiteX229" fmla="*/ 4836 w 10000"/>
                <a:gd name="connsiteY229" fmla="*/ 5154 h 10000"/>
                <a:gd name="connsiteX230" fmla="*/ 4854 w 10000"/>
                <a:gd name="connsiteY230" fmla="*/ 4872 h 10000"/>
                <a:gd name="connsiteX231" fmla="*/ 4875 w 10000"/>
                <a:gd name="connsiteY231" fmla="*/ 4526 h 10000"/>
                <a:gd name="connsiteX232" fmla="*/ 4904 w 10000"/>
                <a:gd name="connsiteY232" fmla="*/ 4333 h 10000"/>
                <a:gd name="connsiteX233" fmla="*/ 4923 w 10000"/>
                <a:gd name="connsiteY233" fmla="*/ 4115 h 10000"/>
                <a:gd name="connsiteX234" fmla="*/ 4937 w 10000"/>
                <a:gd name="connsiteY234" fmla="*/ 3859 h 10000"/>
                <a:gd name="connsiteX235" fmla="*/ 4957 w 10000"/>
                <a:gd name="connsiteY235" fmla="*/ 3692 h 10000"/>
                <a:gd name="connsiteX236" fmla="*/ 4976 w 10000"/>
                <a:gd name="connsiteY236" fmla="*/ 3603 h 10000"/>
                <a:gd name="connsiteX237" fmla="*/ 5006 w 10000"/>
                <a:gd name="connsiteY237" fmla="*/ 3821 h 10000"/>
                <a:gd name="connsiteX238" fmla="*/ 5025 w 10000"/>
                <a:gd name="connsiteY238" fmla="*/ 4590 h 10000"/>
                <a:gd name="connsiteX239" fmla="*/ 5044 w 10000"/>
                <a:gd name="connsiteY239" fmla="*/ 5103 h 10000"/>
                <a:gd name="connsiteX240" fmla="*/ 5065 w 10000"/>
                <a:gd name="connsiteY240" fmla="*/ 5346 h 10000"/>
                <a:gd name="connsiteX241" fmla="*/ 5090 w 10000"/>
                <a:gd name="connsiteY241" fmla="*/ 5474 h 10000"/>
                <a:gd name="connsiteX242" fmla="*/ 5108 w 10000"/>
                <a:gd name="connsiteY242" fmla="*/ 5538 h 10000"/>
                <a:gd name="connsiteX243" fmla="*/ 5128 w 10000"/>
                <a:gd name="connsiteY243" fmla="*/ 5513 h 10000"/>
                <a:gd name="connsiteX244" fmla="*/ 5147 w 10000"/>
                <a:gd name="connsiteY244" fmla="*/ 5218 h 10000"/>
                <a:gd name="connsiteX245" fmla="*/ 5176 w 10000"/>
                <a:gd name="connsiteY245" fmla="*/ 4744 h 10000"/>
                <a:gd name="connsiteX246" fmla="*/ 5195 w 10000"/>
                <a:gd name="connsiteY246" fmla="*/ 4397 h 10000"/>
                <a:gd name="connsiteX247" fmla="*/ 5214 w 10000"/>
                <a:gd name="connsiteY247" fmla="*/ 3821 h 10000"/>
                <a:gd name="connsiteX248" fmla="*/ 5229 w 10000"/>
                <a:gd name="connsiteY248" fmla="*/ 3372 h 10000"/>
                <a:gd name="connsiteX249" fmla="*/ 5248 w 10000"/>
                <a:gd name="connsiteY249" fmla="*/ 3372 h 10000"/>
                <a:gd name="connsiteX250" fmla="*/ 5269 w 10000"/>
                <a:gd name="connsiteY250" fmla="*/ 3795 h 10000"/>
                <a:gd name="connsiteX251" fmla="*/ 5300 w 10000"/>
                <a:gd name="connsiteY251" fmla="*/ 5192 h 10000"/>
                <a:gd name="connsiteX252" fmla="*/ 5326 w 10000"/>
                <a:gd name="connsiteY252" fmla="*/ 6436 h 10000"/>
                <a:gd name="connsiteX253" fmla="*/ 5344 w 10000"/>
                <a:gd name="connsiteY253" fmla="*/ 7321 h 10000"/>
                <a:gd name="connsiteX254" fmla="*/ 5363 w 10000"/>
                <a:gd name="connsiteY254" fmla="*/ 7359 h 10000"/>
                <a:gd name="connsiteX255" fmla="*/ 5382 w 10000"/>
                <a:gd name="connsiteY255" fmla="*/ 6846 h 10000"/>
                <a:gd name="connsiteX256" fmla="*/ 5402 w 10000"/>
                <a:gd name="connsiteY256" fmla="*/ 6179 h 10000"/>
                <a:gd name="connsiteX257" fmla="*/ 5420 w 10000"/>
                <a:gd name="connsiteY257" fmla="*/ 5897 h 10000"/>
                <a:gd name="connsiteX258" fmla="*/ 5439 w 10000"/>
                <a:gd name="connsiteY258" fmla="*/ 5538 h 10000"/>
                <a:gd name="connsiteX259" fmla="*/ 5469 w 10000"/>
                <a:gd name="connsiteY259" fmla="*/ 4590 h 10000"/>
                <a:gd name="connsiteX260" fmla="*/ 5487 w 10000"/>
                <a:gd name="connsiteY260" fmla="*/ 3064 h 10000"/>
                <a:gd name="connsiteX261" fmla="*/ 5506 w 10000"/>
                <a:gd name="connsiteY261" fmla="*/ 2615 h 10000"/>
                <a:gd name="connsiteX262" fmla="*/ 5534 w 10000"/>
                <a:gd name="connsiteY262" fmla="*/ 3474 h 10000"/>
                <a:gd name="connsiteX263" fmla="*/ 5555 w 10000"/>
                <a:gd name="connsiteY263" fmla="*/ 4359 h 10000"/>
                <a:gd name="connsiteX264" fmla="*/ 5573 w 10000"/>
                <a:gd name="connsiteY264" fmla="*/ 5321 h 10000"/>
                <a:gd name="connsiteX265" fmla="*/ 5592 w 10000"/>
                <a:gd name="connsiteY265" fmla="*/ 7013 h 10000"/>
                <a:gd name="connsiteX266" fmla="*/ 5619 w 10000"/>
                <a:gd name="connsiteY266" fmla="*/ 8179 h 10000"/>
                <a:gd name="connsiteX267" fmla="*/ 5637 w 10000"/>
                <a:gd name="connsiteY267" fmla="*/ 8115 h 10000"/>
                <a:gd name="connsiteX268" fmla="*/ 5657 w 10000"/>
                <a:gd name="connsiteY268" fmla="*/ 7256 h 10000"/>
                <a:gd name="connsiteX269" fmla="*/ 5675 w 10000"/>
                <a:gd name="connsiteY269" fmla="*/ 6269 h 10000"/>
                <a:gd name="connsiteX270" fmla="*/ 5695 w 10000"/>
                <a:gd name="connsiteY270" fmla="*/ 5410 h 10000"/>
                <a:gd name="connsiteX271" fmla="*/ 5713 w 10000"/>
                <a:gd name="connsiteY271" fmla="*/ 4974 h 10000"/>
                <a:gd name="connsiteX272" fmla="*/ 5744 w 10000"/>
                <a:gd name="connsiteY272" fmla="*/ 4551 h 10000"/>
                <a:gd name="connsiteX273" fmla="*/ 5762 w 10000"/>
                <a:gd name="connsiteY273" fmla="*/ 4231 h 10000"/>
                <a:gd name="connsiteX274" fmla="*/ 5782 w 10000"/>
                <a:gd name="connsiteY274" fmla="*/ 3885 h 10000"/>
                <a:gd name="connsiteX275" fmla="*/ 5809 w 10000"/>
                <a:gd name="connsiteY275" fmla="*/ 3667 h 10000"/>
                <a:gd name="connsiteX276" fmla="*/ 5827 w 10000"/>
                <a:gd name="connsiteY276" fmla="*/ 3218 h 10000"/>
                <a:gd name="connsiteX277" fmla="*/ 5846 w 10000"/>
                <a:gd name="connsiteY277" fmla="*/ 3192 h 10000"/>
                <a:gd name="connsiteX278" fmla="*/ 5865 w 10000"/>
                <a:gd name="connsiteY278" fmla="*/ 3731 h 10000"/>
                <a:gd name="connsiteX279" fmla="*/ 5892 w 10000"/>
                <a:gd name="connsiteY279" fmla="*/ 4615 h 10000"/>
                <a:gd name="connsiteX280" fmla="*/ 5912 w 10000"/>
                <a:gd name="connsiteY280" fmla="*/ 5321 h 10000"/>
                <a:gd name="connsiteX281" fmla="*/ 5930 w 10000"/>
                <a:gd name="connsiteY281" fmla="*/ 5731 h 10000"/>
                <a:gd name="connsiteX282" fmla="*/ 5960 w 10000"/>
                <a:gd name="connsiteY282" fmla="*/ 6090 h 10000"/>
                <a:gd name="connsiteX283" fmla="*/ 5979 w 10000"/>
                <a:gd name="connsiteY283" fmla="*/ 6026 h 10000"/>
                <a:gd name="connsiteX284" fmla="*/ 5998 w 10000"/>
                <a:gd name="connsiteY284" fmla="*/ 5321 h 10000"/>
                <a:gd name="connsiteX285" fmla="*/ 6016 w 10000"/>
                <a:gd name="connsiteY285" fmla="*/ 4397 h 10000"/>
                <a:gd name="connsiteX286" fmla="*/ 6035 w 10000"/>
                <a:gd name="connsiteY286" fmla="*/ 4077 h 10000"/>
                <a:gd name="connsiteX287" fmla="*/ 6054 w 10000"/>
                <a:gd name="connsiteY287" fmla="*/ 4051 h 10000"/>
                <a:gd name="connsiteX288" fmla="*/ 6081 w 10000"/>
                <a:gd name="connsiteY288" fmla="*/ 4974 h 10000"/>
                <a:gd name="connsiteX289" fmla="*/ 6100 w 10000"/>
                <a:gd name="connsiteY289" fmla="*/ 5897 h 10000"/>
                <a:gd name="connsiteX290" fmla="*/ 6121 w 10000"/>
                <a:gd name="connsiteY290" fmla="*/ 5795 h 10000"/>
                <a:gd name="connsiteX291" fmla="*/ 6140 w 10000"/>
                <a:gd name="connsiteY291" fmla="*/ 5321 h 10000"/>
                <a:gd name="connsiteX292" fmla="*/ 6166 w 10000"/>
                <a:gd name="connsiteY292" fmla="*/ 5064 h 10000"/>
                <a:gd name="connsiteX293" fmla="*/ 6186 w 10000"/>
                <a:gd name="connsiteY293" fmla="*/ 5321 h 10000"/>
                <a:gd name="connsiteX294" fmla="*/ 6204 w 10000"/>
                <a:gd name="connsiteY294" fmla="*/ 5154 h 10000"/>
                <a:gd name="connsiteX295" fmla="*/ 6222 w 10000"/>
                <a:gd name="connsiteY295" fmla="*/ 4936 h 10000"/>
                <a:gd name="connsiteX296" fmla="*/ 6253 w 10000"/>
                <a:gd name="connsiteY296" fmla="*/ 4462 h 10000"/>
                <a:gd name="connsiteX297" fmla="*/ 6393 w 10000"/>
                <a:gd name="connsiteY297" fmla="*/ 4846 h 10000"/>
                <a:gd name="connsiteX298" fmla="*/ 6420 w 10000"/>
                <a:gd name="connsiteY298" fmla="*/ 4487 h 10000"/>
                <a:gd name="connsiteX299" fmla="*/ 6526 w 10000"/>
                <a:gd name="connsiteY299" fmla="*/ 4013 h 10000"/>
                <a:gd name="connsiteX300" fmla="*/ 6545 w 10000"/>
                <a:gd name="connsiteY300" fmla="*/ 3064 h 10000"/>
                <a:gd name="connsiteX301" fmla="*/ 6609 w 10000"/>
                <a:gd name="connsiteY301" fmla="*/ 5923 h 10000"/>
                <a:gd name="connsiteX302" fmla="*/ 6628 w 10000"/>
                <a:gd name="connsiteY302" fmla="*/ 7321 h 10000"/>
                <a:gd name="connsiteX303" fmla="*/ 6648 w 10000"/>
                <a:gd name="connsiteY303" fmla="*/ 7641 h 10000"/>
                <a:gd name="connsiteX304" fmla="*/ 6667 w 10000"/>
                <a:gd name="connsiteY304" fmla="*/ 7359 h 10000"/>
                <a:gd name="connsiteX305" fmla="*/ 6685 w 10000"/>
                <a:gd name="connsiteY305" fmla="*/ 5833 h 10000"/>
                <a:gd name="connsiteX306" fmla="*/ 6801 w 10000"/>
                <a:gd name="connsiteY306" fmla="*/ 6436 h 10000"/>
                <a:gd name="connsiteX307" fmla="*/ 6821 w 10000"/>
                <a:gd name="connsiteY307" fmla="*/ 8628 h 10000"/>
                <a:gd name="connsiteX308" fmla="*/ 6839 w 10000"/>
                <a:gd name="connsiteY308" fmla="*/ 9077 h 10000"/>
                <a:gd name="connsiteX309" fmla="*/ 6865 w 10000"/>
                <a:gd name="connsiteY309" fmla="*/ 8603 h 10000"/>
                <a:gd name="connsiteX310" fmla="*/ 6883 w 10000"/>
                <a:gd name="connsiteY310" fmla="*/ 7679 h 10000"/>
                <a:gd name="connsiteX311" fmla="*/ 6903 w 10000"/>
                <a:gd name="connsiteY311" fmla="*/ 6846 h 10000"/>
                <a:gd name="connsiteX312" fmla="*/ 6921 w 10000"/>
                <a:gd name="connsiteY312" fmla="*/ 6090 h 10000"/>
                <a:gd name="connsiteX313" fmla="*/ 6940 w 10000"/>
                <a:gd name="connsiteY313" fmla="*/ 5128 h 10000"/>
                <a:gd name="connsiteX314" fmla="*/ 6960 w 10000"/>
                <a:gd name="connsiteY314" fmla="*/ 4013 h 10000"/>
                <a:gd name="connsiteX315" fmla="*/ 7329 w 10000"/>
                <a:gd name="connsiteY315" fmla="*/ 5513 h 10000"/>
                <a:gd name="connsiteX316" fmla="*/ 7349 w 10000"/>
                <a:gd name="connsiteY316" fmla="*/ 6051 h 10000"/>
                <a:gd name="connsiteX317" fmla="*/ 7368 w 10000"/>
                <a:gd name="connsiteY317" fmla="*/ 5897 h 10000"/>
                <a:gd name="connsiteX318" fmla="*/ 7387 w 10000"/>
                <a:gd name="connsiteY318" fmla="*/ 5577 h 10000"/>
                <a:gd name="connsiteX319" fmla="*/ 7405 w 10000"/>
                <a:gd name="connsiteY319" fmla="*/ 5321 h 10000"/>
                <a:gd name="connsiteX320" fmla="*/ 7431 w 10000"/>
                <a:gd name="connsiteY320" fmla="*/ 4936 h 10000"/>
                <a:gd name="connsiteX321" fmla="*/ 7451 w 10000"/>
                <a:gd name="connsiteY321" fmla="*/ 4654 h 10000"/>
                <a:gd name="connsiteX322" fmla="*/ 7471 w 10000"/>
                <a:gd name="connsiteY322" fmla="*/ 4526 h 10000"/>
                <a:gd name="connsiteX323" fmla="*/ 7501 w 10000"/>
                <a:gd name="connsiteY323" fmla="*/ 4487 h 10000"/>
                <a:gd name="connsiteX324" fmla="*/ 7519 w 10000"/>
                <a:gd name="connsiteY324" fmla="*/ 4590 h 10000"/>
                <a:gd name="connsiteX325" fmla="*/ 7539 w 10000"/>
                <a:gd name="connsiteY325" fmla="*/ 5218 h 10000"/>
                <a:gd name="connsiteX326" fmla="*/ 7553 w 10000"/>
                <a:gd name="connsiteY326" fmla="*/ 5218 h 10000"/>
                <a:gd name="connsiteX327" fmla="*/ 7571 w 10000"/>
                <a:gd name="connsiteY327" fmla="*/ 4654 h 10000"/>
                <a:gd name="connsiteX328" fmla="*/ 7602 w 10000"/>
                <a:gd name="connsiteY328" fmla="*/ 4423 h 10000"/>
                <a:gd name="connsiteX329" fmla="*/ 7620 w 10000"/>
                <a:gd name="connsiteY329" fmla="*/ 4654 h 10000"/>
                <a:gd name="connsiteX330" fmla="*/ 7640 w 10000"/>
                <a:gd name="connsiteY330" fmla="*/ 5154 h 10000"/>
                <a:gd name="connsiteX331" fmla="*/ 7665 w 10000"/>
                <a:gd name="connsiteY331" fmla="*/ 5731 h 10000"/>
                <a:gd name="connsiteX332" fmla="*/ 7685 w 10000"/>
                <a:gd name="connsiteY332" fmla="*/ 6051 h 10000"/>
                <a:gd name="connsiteX333" fmla="*/ 7703 w 10000"/>
                <a:gd name="connsiteY333" fmla="*/ 5962 h 10000"/>
                <a:gd name="connsiteX334" fmla="*/ 7722 w 10000"/>
                <a:gd name="connsiteY334" fmla="*/ 5897 h 10000"/>
                <a:gd name="connsiteX335" fmla="*/ 7742 w 10000"/>
                <a:gd name="connsiteY335" fmla="*/ 5321 h 10000"/>
                <a:gd name="connsiteX336" fmla="*/ 7761 w 10000"/>
                <a:gd name="connsiteY336" fmla="*/ 4679 h 10000"/>
                <a:gd name="connsiteX337" fmla="*/ 7792 w 10000"/>
                <a:gd name="connsiteY337" fmla="*/ 4115 h 10000"/>
                <a:gd name="connsiteX338" fmla="*/ 7810 w 10000"/>
                <a:gd name="connsiteY338" fmla="*/ 3474 h 10000"/>
                <a:gd name="connsiteX339" fmla="*/ 7831 w 10000"/>
                <a:gd name="connsiteY339" fmla="*/ 3410 h 10000"/>
                <a:gd name="connsiteX340" fmla="*/ 7846 w 10000"/>
                <a:gd name="connsiteY340" fmla="*/ 4808 h 10000"/>
                <a:gd name="connsiteX341" fmla="*/ 7879 w 10000"/>
                <a:gd name="connsiteY341" fmla="*/ 6090 h 10000"/>
                <a:gd name="connsiteX342" fmla="*/ 7897 w 10000"/>
                <a:gd name="connsiteY342" fmla="*/ 5833 h 10000"/>
                <a:gd name="connsiteX343" fmla="*/ 7915 w 10000"/>
                <a:gd name="connsiteY343" fmla="*/ 4359 h 10000"/>
                <a:gd name="connsiteX344" fmla="*/ 7941 w 10000"/>
                <a:gd name="connsiteY344" fmla="*/ 2705 h 10000"/>
                <a:gd name="connsiteX345" fmla="*/ 7959 w 10000"/>
                <a:gd name="connsiteY345" fmla="*/ 1974 h 10000"/>
                <a:gd name="connsiteX346" fmla="*/ 7978 w 10000"/>
                <a:gd name="connsiteY346" fmla="*/ 4013 h 10000"/>
                <a:gd name="connsiteX347" fmla="*/ 7997 w 10000"/>
                <a:gd name="connsiteY347" fmla="*/ 6372 h 10000"/>
                <a:gd name="connsiteX348" fmla="*/ 8017 w 10000"/>
                <a:gd name="connsiteY348" fmla="*/ 7808 h 10000"/>
                <a:gd name="connsiteX349" fmla="*/ 8035 w 10000"/>
                <a:gd name="connsiteY349" fmla="*/ 7577 h 10000"/>
                <a:gd name="connsiteX350" fmla="*/ 8066 w 10000"/>
                <a:gd name="connsiteY350" fmla="*/ 7295 h 10000"/>
                <a:gd name="connsiteX351" fmla="*/ 8085 w 10000"/>
                <a:gd name="connsiteY351" fmla="*/ 7321 h 10000"/>
                <a:gd name="connsiteX352" fmla="*/ 8103 w 10000"/>
                <a:gd name="connsiteY352" fmla="*/ 7551 h 10000"/>
                <a:gd name="connsiteX353" fmla="*/ 8130 w 10000"/>
                <a:gd name="connsiteY353" fmla="*/ 7679 h 10000"/>
                <a:gd name="connsiteX354" fmla="*/ 8148 w 10000"/>
                <a:gd name="connsiteY354" fmla="*/ 7231 h 10000"/>
                <a:gd name="connsiteX355" fmla="*/ 8169 w 10000"/>
                <a:gd name="connsiteY355" fmla="*/ 6526 h 10000"/>
                <a:gd name="connsiteX356" fmla="*/ 8188 w 10000"/>
                <a:gd name="connsiteY356" fmla="*/ 5859 h 10000"/>
                <a:gd name="connsiteX357" fmla="*/ 8215 w 10000"/>
                <a:gd name="connsiteY357" fmla="*/ 5154 h 10000"/>
                <a:gd name="connsiteX358" fmla="*/ 8233 w 10000"/>
                <a:gd name="connsiteY358" fmla="*/ 4615 h 10000"/>
                <a:gd name="connsiteX359" fmla="*/ 8253 w 10000"/>
                <a:gd name="connsiteY359" fmla="*/ 3949 h 10000"/>
                <a:gd name="connsiteX360" fmla="*/ 8272 w 10000"/>
                <a:gd name="connsiteY360" fmla="*/ 3474 h 10000"/>
                <a:gd name="connsiteX361" fmla="*/ 8291 w 10000"/>
                <a:gd name="connsiteY361" fmla="*/ 2936 h 10000"/>
                <a:gd name="connsiteX362" fmla="*/ 8321 w 10000"/>
                <a:gd name="connsiteY362" fmla="*/ 2808 h 10000"/>
                <a:gd name="connsiteX363" fmla="*/ 8339 w 10000"/>
                <a:gd name="connsiteY363" fmla="*/ 3474 h 10000"/>
                <a:gd name="connsiteX364" fmla="*/ 8358 w 10000"/>
                <a:gd name="connsiteY364" fmla="*/ 4462 h 10000"/>
                <a:gd name="connsiteX365" fmla="*/ 8378 w 10000"/>
                <a:gd name="connsiteY365" fmla="*/ 4590 h 10000"/>
                <a:gd name="connsiteX366" fmla="*/ 8405 w 10000"/>
                <a:gd name="connsiteY366" fmla="*/ 4333 h 10000"/>
                <a:gd name="connsiteX367" fmla="*/ 8423 w 10000"/>
                <a:gd name="connsiteY367" fmla="*/ 4295 h 10000"/>
                <a:gd name="connsiteX368" fmla="*/ 8442 w 10000"/>
                <a:gd name="connsiteY368" fmla="*/ 4205 h 10000"/>
                <a:gd name="connsiteX369" fmla="*/ 8462 w 10000"/>
                <a:gd name="connsiteY369" fmla="*/ 3949 h 10000"/>
                <a:gd name="connsiteX370" fmla="*/ 8480 w 10000"/>
                <a:gd name="connsiteY370" fmla="*/ 4654 h 10000"/>
                <a:gd name="connsiteX371" fmla="*/ 8509 w 10000"/>
                <a:gd name="connsiteY371" fmla="*/ 5282 h 10000"/>
                <a:gd name="connsiteX372" fmla="*/ 8527 w 10000"/>
                <a:gd name="connsiteY372" fmla="*/ 6051 h 10000"/>
                <a:gd name="connsiteX373" fmla="*/ 8557 w 10000"/>
                <a:gd name="connsiteY373" fmla="*/ 6718 h 10000"/>
                <a:gd name="connsiteX374" fmla="*/ 8576 w 10000"/>
                <a:gd name="connsiteY374" fmla="*/ 6821 h 10000"/>
                <a:gd name="connsiteX375" fmla="*/ 8594 w 10000"/>
                <a:gd name="connsiteY375" fmla="*/ 6462 h 10000"/>
                <a:gd name="connsiteX376" fmla="*/ 8613 w 10000"/>
                <a:gd name="connsiteY376" fmla="*/ 5321 h 10000"/>
                <a:gd name="connsiteX377" fmla="*/ 8632 w 10000"/>
                <a:gd name="connsiteY377" fmla="*/ 2769 h 10000"/>
                <a:gd name="connsiteX378" fmla="*/ 8653 w 10000"/>
                <a:gd name="connsiteY378" fmla="*/ 1244 h 10000"/>
                <a:gd name="connsiteX379" fmla="*/ 8671 w 10000"/>
                <a:gd name="connsiteY379" fmla="*/ 962 h 10000"/>
                <a:gd name="connsiteX380" fmla="*/ 8697 w 10000"/>
                <a:gd name="connsiteY380" fmla="*/ 3603 h 10000"/>
                <a:gd name="connsiteX381" fmla="*/ 8715 w 10000"/>
                <a:gd name="connsiteY381" fmla="*/ 6846 h 10000"/>
                <a:gd name="connsiteX382" fmla="*/ 8742 w 10000"/>
                <a:gd name="connsiteY382" fmla="*/ 8282 h 10000"/>
                <a:gd name="connsiteX383" fmla="*/ 8761 w 10000"/>
                <a:gd name="connsiteY383" fmla="*/ 8218 h 10000"/>
                <a:gd name="connsiteX384" fmla="*/ 8781 w 10000"/>
                <a:gd name="connsiteY384" fmla="*/ 7679 h 10000"/>
                <a:gd name="connsiteX385" fmla="*/ 8801 w 10000"/>
                <a:gd name="connsiteY385" fmla="*/ 7038 h 10000"/>
                <a:gd name="connsiteX386" fmla="*/ 8819 w 10000"/>
                <a:gd name="connsiteY386" fmla="*/ 6436 h 10000"/>
                <a:gd name="connsiteX387" fmla="*/ 8849 w 10000"/>
                <a:gd name="connsiteY387" fmla="*/ 6115 h 10000"/>
                <a:gd name="connsiteX388" fmla="*/ 8868 w 10000"/>
                <a:gd name="connsiteY388" fmla="*/ 5833 h 10000"/>
                <a:gd name="connsiteX389" fmla="*/ 8886 w 10000"/>
                <a:gd name="connsiteY389" fmla="*/ 5449 h 10000"/>
                <a:gd name="connsiteX390" fmla="*/ 8906 w 10000"/>
                <a:gd name="connsiteY390" fmla="*/ 4872 h 10000"/>
                <a:gd name="connsiteX391" fmla="*/ 8925 w 10000"/>
                <a:gd name="connsiteY391" fmla="*/ 4333 h 10000"/>
                <a:gd name="connsiteX392" fmla="*/ 8952 w 10000"/>
                <a:gd name="connsiteY392" fmla="*/ 3795 h 10000"/>
                <a:gd name="connsiteX393" fmla="*/ 8970 w 10000"/>
                <a:gd name="connsiteY393" fmla="*/ 3538 h 10000"/>
                <a:gd name="connsiteX394" fmla="*/ 8989 w 10000"/>
                <a:gd name="connsiteY394" fmla="*/ 3244 h 10000"/>
                <a:gd name="connsiteX395" fmla="*/ 9014 w 10000"/>
                <a:gd name="connsiteY395" fmla="*/ 3372 h 10000"/>
                <a:gd name="connsiteX396" fmla="*/ 9036 w 10000"/>
                <a:gd name="connsiteY396" fmla="*/ 3244 h 10000"/>
                <a:gd name="connsiteX397" fmla="*/ 9055 w 10000"/>
                <a:gd name="connsiteY397" fmla="*/ 2513 h 10000"/>
                <a:gd name="connsiteX398" fmla="*/ 9073 w 10000"/>
                <a:gd name="connsiteY398" fmla="*/ 2897 h 10000"/>
                <a:gd name="connsiteX399" fmla="*/ 9092 w 10000"/>
                <a:gd name="connsiteY399" fmla="*/ 5128 h 10000"/>
                <a:gd name="connsiteX400" fmla="*/ 9123 w 10000"/>
                <a:gd name="connsiteY400" fmla="*/ 6846 h 10000"/>
                <a:gd name="connsiteX401" fmla="*/ 9142 w 10000"/>
                <a:gd name="connsiteY401" fmla="*/ 7038 h 10000"/>
                <a:gd name="connsiteX402" fmla="*/ 9161 w 10000"/>
                <a:gd name="connsiteY402" fmla="*/ 6821 h 10000"/>
                <a:gd name="connsiteX403" fmla="*/ 9187 w 10000"/>
                <a:gd name="connsiteY403" fmla="*/ 6051 h 10000"/>
                <a:gd name="connsiteX404" fmla="*/ 9207 w 10000"/>
                <a:gd name="connsiteY404" fmla="*/ 4974 h 10000"/>
                <a:gd name="connsiteX405" fmla="*/ 9225 w 10000"/>
                <a:gd name="connsiteY405" fmla="*/ 3885 h 10000"/>
                <a:gd name="connsiteX406" fmla="*/ 9244 w 10000"/>
                <a:gd name="connsiteY406" fmla="*/ 3795 h 10000"/>
                <a:gd name="connsiteX407" fmla="*/ 9262 w 10000"/>
                <a:gd name="connsiteY407" fmla="*/ 4910 h 10000"/>
                <a:gd name="connsiteX408" fmla="*/ 9282 w 10000"/>
                <a:gd name="connsiteY408" fmla="*/ 6590 h 10000"/>
                <a:gd name="connsiteX409" fmla="*/ 9311 w 10000"/>
                <a:gd name="connsiteY409" fmla="*/ 7705 h 10000"/>
                <a:gd name="connsiteX410" fmla="*/ 9330 w 10000"/>
                <a:gd name="connsiteY410" fmla="*/ 7641 h 10000"/>
                <a:gd name="connsiteX411" fmla="*/ 9348 w 10000"/>
                <a:gd name="connsiteY411" fmla="*/ 6974 h 10000"/>
                <a:gd name="connsiteX412" fmla="*/ 9366 w 10000"/>
                <a:gd name="connsiteY412" fmla="*/ 6244 h 10000"/>
                <a:gd name="connsiteX413" fmla="*/ 9396 w 10000"/>
                <a:gd name="connsiteY413" fmla="*/ 5667 h 10000"/>
                <a:gd name="connsiteX414" fmla="*/ 9415 w 10000"/>
                <a:gd name="connsiteY414" fmla="*/ 5282 h 10000"/>
                <a:gd name="connsiteX415" fmla="*/ 9434 w 10000"/>
                <a:gd name="connsiteY415" fmla="*/ 4782 h 10000"/>
                <a:gd name="connsiteX416" fmla="*/ 9452 w 10000"/>
                <a:gd name="connsiteY416" fmla="*/ 3987 h 10000"/>
                <a:gd name="connsiteX417" fmla="*/ 9481 w 10000"/>
                <a:gd name="connsiteY417" fmla="*/ 3244 h 10000"/>
                <a:gd name="connsiteX418" fmla="*/ 9499 w 10000"/>
                <a:gd name="connsiteY418" fmla="*/ 2872 h 10000"/>
                <a:gd name="connsiteX419" fmla="*/ 9518 w 10000"/>
                <a:gd name="connsiteY419" fmla="*/ 2962 h 10000"/>
                <a:gd name="connsiteX420" fmla="*/ 9536 w 10000"/>
                <a:gd name="connsiteY420" fmla="*/ 3667 h 10000"/>
                <a:gd name="connsiteX421" fmla="*/ 9556 w 10000"/>
                <a:gd name="connsiteY421" fmla="*/ 5321 h 10000"/>
                <a:gd name="connsiteX422" fmla="*/ 9586 w 10000"/>
                <a:gd name="connsiteY422" fmla="*/ 6462 h 10000"/>
                <a:gd name="connsiteX423" fmla="*/ 9602 w 10000"/>
                <a:gd name="connsiteY423" fmla="*/ 6051 h 10000"/>
                <a:gd name="connsiteX424" fmla="*/ 9632 w 10000"/>
                <a:gd name="connsiteY424" fmla="*/ 5103 h 10000"/>
                <a:gd name="connsiteX425" fmla="*/ 9650 w 10000"/>
                <a:gd name="connsiteY425" fmla="*/ 4551 h 10000"/>
                <a:gd name="connsiteX426" fmla="*/ 9690 w 10000"/>
                <a:gd name="connsiteY426" fmla="*/ 5897 h 10000"/>
                <a:gd name="connsiteX427" fmla="*/ 9708 w 10000"/>
                <a:gd name="connsiteY427" fmla="*/ 6179 h 10000"/>
                <a:gd name="connsiteX428" fmla="*/ 9727 w 10000"/>
                <a:gd name="connsiteY428" fmla="*/ 5667 h 10000"/>
                <a:gd name="connsiteX429" fmla="*/ 9790 w 10000"/>
                <a:gd name="connsiteY429" fmla="*/ 4718 h 10000"/>
                <a:gd name="connsiteX430" fmla="*/ 9823 w 10000"/>
                <a:gd name="connsiteY430" fmla="*/ 4462 h 10000"/>
                <a:gd name="connsiteX431" fmla="*/ 9843 w 10000"/>
                <a:gd name="connsiteY431" fmla="*/ 4179 h 10000"/>
                <a:gd name="connsiteX432" fmla="*/ 9862 w 10000"/>
                <a:gd name="connsiteY432" fmla="*/ 4115 h 10000"/>
                <a:gd name="connsiteX433" fmla="*/ 9880 w 10000"/>
                <a:gd name="connsiteY433" fmla="*/ 4141 h 10000"/>
                <a:gd name="connsiteX434" fmla="*/ 9896 w 10000"/>
                <a:gd name="connsiteY434" fmla="*/ 4462 h 10000"/>
                <a:gd name="connsiteX435" fmla="*/ 9926 w 10000"/>
                <a:gd name="connsiteY435" fmla="*/ 4782 h 10000"/>
                <a:gd name="connsiteX436" fmla="*/ 9964 w 10000"/>
                <a:gd name="connsiteY436" fmla="*/ 6090 h 10000"/>
                <a:gd name="connsiteX437" fmla="*/ 9982 w 10000"/>
                <a:gd name="connsiteY437" fmla="*/ 6308 h 10000"/>
                <a:gd name="connsiteX438" fmla="*/ 10000 w 10000"/>
                <a:gd name="connsiteY438" fmla="*/ 602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49 w 10000"/>
                <a:gd name="connsiteY7" fmla="*/ 2897 h 10000"/>
                <a:gd name="connsiteX8" fmla="*/ 167 w 10000"/>
                <a:gd name="connsiteY8" fmla="*/ 3987 h 10000"/>
                <a:gd name="connsiteX9" fmla="*/ 188 w 10000"/>
                <a:gd name="connsiteY9" fmla="*/ 5346 h 10000"/>
                <a:gd name="connsiteX10" fmla="*/ 207 w 10000"/>
                <a:gd name="connsiteY10" fmla="*/ 6179 h 10000"/>
                <a:gd name="connsiteX11" fmla="*/ 227 w 10000"/>
                <a:gd name="connsiteY11" fmla="*/ 6333 h 10000"/>
                <a:gd name="connsiteX12" fmla="*/ 257 w 10000"/>
                <a:gd name="connsiteY12" fmla="*/ 6115 h 10000"/>
                <a:gd name="connsiteX13" fmla="*/ 274 w 10000"/>
                <a:gd name="connsiteY13" fmla="*/ 5667 h 10000"/>
                <a:gd name="connsiteX14" fmla="*/ 296 w 10000"/>
                <a:gd name="connsiteY14" fmla="*/ 5385 h 10000"/>
                <a:gd name="connsiteX15" fmla="*/ 314 w 10000"/>
                <a:gd name="connsiteY15" fmla="*/ 4872 h 10000"/>
                <a:gd name="connsiteX16" fmla="*/ 334 w 10000"/>
                <a:gd name="connsiteY16" fmla="*/ 4013 h 10000"/>
                <a:gd name="connsiteX17" fmla="*/ 363 w 10000"/>
                <a:gd name="connsiteY17" fmla="*/ 3795 h 10000"/>
                <a:gd name="connsiteX18" fmla="*/ 382 w 10000"/>
                <a:gd name="connsiteY18" fmla="*/ 3859 h 10000"/>
                <a:gd name="connsiteX19" fmla="*/ 400 w 10000"/>
                <a:gd name="connsiteY19" fmla="*/ 4115 h 10000"/>
                <a:gd name="connsiteX20" fmla="*/ 426 w 10000"/>
                <a:gd name="connsiteY20" fmla="*/ 4872 h 10000"/>
                <a:gd name="connsiteX21" fmla="*/ 444 w 10000"/>
                <a:gd name="connsiteY21" fmla="*/ 5513 h 10000"/>
                <a:gd name="connsiteX22" fmla="*/ 465 w 10000"/>
                <a:gd name="connsiteY22" fmla="*/ 5513 h 10000"/>
                <a:gd name="connsiteX23" fmla="*/ 483 w 10000"/>
                <a:gd name="connsiteY23" fmla="*/ 5641 h 10000"/>
                <a:gd name="connsiteX24" fmla="*/ 501 w 10000"/>
                <a:gd name="connsiteY24" fmla="*/ 5705 h 10000"/>
                <a:gd name="connsiteX25" fmla="*/ 521 w 10000"/>
                <a:gd name="connsiteY25" fmla="*/ 5833 h 10000"/>
                <a:gd name="connsiteX26" fmla="*/ 551 w 10000"/>
                <a:gd name="connsiteY26" fmla="*/ 5731 h 10000"/>
                <a:gd name="connsiteX27" fmla="*/ 567 w 10000"/>
                <a:gd name="connsiteY27" fmla="*/ 5321 h 10000"/>
                <a:gd name="connsiteX28" fmla="*/ 586 w 10000"/>
                <a:gd name="connsiteY28" fmla="*/ 4974 h 10000"/>
                <a:gd name="connsiteX29" fmla="*/ 615 w 10000"/>
                <a:gd name="connsiteY29" fmla="*/ 4526 h 10000"/>
                <a:gd name="connsiteX30" fmla="*/ 634 w 10000"/>
                <a:gd name="connsiteY30" fmla="*/ 4051 h 10000"/>
                <a:gd name="connsiteX31" fmla="*/ 653 w 10000"/>
                <a:gd name="connsiteY31" fmla="*/ 3372 h 10000"/>
                <a:gd name="connsiteX32" fmla="*/ 673 w 10000"/>
                <a:gd name="connsiteY32" fmla="*/ 3026 h 10000"/>
                <a:gd name="connsiteX33" fmla="*/ 698 w 10000"/>
                <a:gd name="connsiteY33" fmla="*/ 3282 h 10000"/>
                <a:gd name="connsiteX34" fmla="*/ 718 w 10000"/>
                <a:gd name="connsiteY34" fmla="*/ 4551 h 10000"/>
                <a:gd name="connsiteX35" fmla="*/ 736 w 10000"/>
                <a:gd name="connsiteY35" fmla="*/ 6090 h 10000"/>
                <a:gd name="connsiteX36" fmla="*/ 756 w 10000"/>
                <a:gd name="connsiteY36" fmla="*/ 7256 h 10000"/>
                <a:gd name="connsiteX37" fmla="*/ 774 w 10000"/>
                <a:gd name="connsiteY37" fmla="*/ 7449 h 10000"/>
                <a:gd name="connsiteX38" fmla="*/ 805 w 10000"/>
                <a:gd name="connsiteY38" fmla="*/ 7077 h 10000"/>
                <a:gd name="connsiteX39" fmla="*/ 823 w 10000"/>
                <a:gd name="connsiteY39" fmla="*/ 5603 h 10000"/>
                <a:gd name="connsiteX40" fmla="*/ 839 w 10000"/>
                <a:gd name="connsiteY40" fmla="*/ 3282 h 10000"/>
                <a:gd name="connsiteX41" fmla="*/ 859 w 10000"/>
                <a:gd name="connsiteY41" fmla="*/ 1308 h 10000"/>
                <a:gd name="connsiteX42" fmla="*/ 891 w 10000"/>
                <a:gd name="connsiteY42" fmla="*/ 962 h 10000"/>
                <a:gd name="connsiteX43" fmla="*/ 911 w 10000"/>
                <a:gd name="connsiteY43" fmla="*/ 3282 h 10000"/>
                <a:gd name="connsiteX44" fmla="*/ 929 w 10000"/>
                <a:gd name="connsiteY44" fmla="*/ 7744 h 10000"/>
                <a:gd name="connsiteX45" fmla="*/ 948 w 10000"/>
                <a:gd name="connsiteY45" fmla="*/ 10000 h 10000"/>
                <a:gd name="connsiteX46" fmla="*/ 966 w 10000"/>
                <a:gd name="connsiteY46" fmla="*/ 8821 h 10000"/>
                <a:gd name="connsiteX47" fmla="*/ 994 w 10000"/>
                <a:gd name="connsiteY47" fmla="*/ 6564 h 10000"/>
                <a:gd name="connsiteX48" fmla="*/ 1013 w 10000"/>
                <a:gd name="connsiteY48" fmla="*/ 5064 h 10000"/>
                <a:gd name="connsiteX49" fmla="*/ 1041 w 10000"/>
                <a:gd name="connsiteY49" fmla="*/ 4744 h 10000"/>
                <a:gd name="connsiteX50" fmla="*/ 1061 w 10000"/>
                <a:gd name="connsiteY50" fmla="*/ 5000 h 10000"/>
                <a:gd name="connsiteX51" fmla="*/ 1080 w 10000"/>
                <a:gd name="connsiteY51" fmla="*/ 5513 h 10000"/>
                <a:gd name="connsiteX52" fmla="*/ 1099 w 10000"/>
                <a:gd name="connsiteY52" fmla="*/ 5641 h 10000"/>
                <a:gd name="connsiteX53" fmla="*/ 1118 w 10000"/>
                <a:gd name="connsiteY53" fmla="*/ 5577 h 10000"/>
                <a:gd name="connsiteX54" fmla="*/ 1132 w 10000"/>
                <a:gd name="connsiteY54" fmla="*/ 5346 h 10000"/>
                <a:gd name="connsiteX55" fmla="*/ 1151 w 10000"/>
                <a:gd name="connsiteY55" fmla="*/ 4936 h 10000"/>
                <a:gd name="connsiteX56" fmla="*/ 1180 w 10000"/>
                <a:gd name="connsiteY56" fmla="*/ 3756 h 10000"/>
                <a:gd name="connsiteX57" fmla="*/ 1200 w 10000"/>
                <a:gd name="connsiteY57" fmla="*/ 3372 h 10000"/>
                <a:gd name="connsiteX58" fmla="*/ 1226 w 10000"/>
                <a:gd name="connsiteY58" fmla="*/ 3346 h 10000"/>
                <a:gd name="connsiteX59" fmla="*/ 1246 w 10000"/>
                <a:gd name="connsiteY59" fmla="*/ 3372 h 10000"/>
                <a:gd name="connsiteX60" fmla="*/ 1266 w 10000"/>
                <a:gd name="connsiteY60" fmla="*/ 4333 h 10000"/>
                <a:gd name="connsiteX61" fmla="*/ 1285 w 10000"/>
                <a:gd name="connsiteY61" fmla="*/ 5346 h 10000"/>
                <a:gd name="connsiteX62" fmla="*/ 1303 w 10000"/>
                <a:gd name="connsiteY62" fmla="*/ 6308 h 10000"/>
                <a:gd name="connsiteX63" fmla="*/ 1334 w 10000"/>
                <a:gd name="connsiteY63" fmla="*/ 6885 h 10000"/>
                <a:gd name="connsiteX64" fmla="*/ 1352 w 10000"/>
                <a:gd name="connsiteY64" fmla="*/ 7077 h 10000"/>
                <a:gd name="connsiteX65" fmla="*/ 1371 w 10000"/>
                <a:gd name="connsiteY65" fmla="*/ 6564 h 10000"/>
                <a:gd name="connsiteX66" fmla="*/ 1391 w 10000"/>
                <a:gd name="connsiteY66" fmla="*/ 6244 h 10000"/>
                <a:gd name="connsiteX67" fmla="*/ 1410 w 10000"/>
                <a:gd name="connsiteY67" fmla="*/ 5897 h 10000"/>
                <a:gd name="connsiteX68" fmla="*/ 1437 w 10000"/>
                <a:gd name="connsiteY68" fmla="*/ 5192 h 10000"/>
                <a:gd name="connsiteX69" fmla="*/ 1456 w 10000"/>
                <a:gd name="connsiteY69" fmla="*/ 4359 h 10000"/>
                <a:gd name="connsiteX70" fmla="*/ 1476 w 10000"/>
                <a:gd name="connsiteY70" fmla="*/ 3628 h 10000"/>
                <a:gd name="connsiteX71" fmla="*/ 1503 w 10000"/>
                <a:gd name="connsiteY71" fmla="*/ 3064 h 10000"/>
                <a:gd name="connsiteX72" fmla="*/ 1521 w 10000"/>
                <a:gd name="connsiteY72" fmla="*/ 3500 h 10000"/>
                <a:gd name="connsiteX73" fmla="*/ 1540 w 10000"/>
                <a:gd name="connsiteY73" fmla="*/ 4423 h 10000"/>
                <a:gd name="connsiteX74" fmla="*/ 1558 w 10000"/>
                <a:gd name="connsiteY74" fmla="*/ 4910 h 10000"/>
                <a:gd name="connsiteX75" fmla="*/ 1579 w 10000"/>
                <a:gd name="connsiteY75" fmla="*/ 4333 h 10000"/>
                <a:gd name="connsiteX76" fmla="*/ 1609 w 10000"/>
                <a:gd name="connsiteY76" fmla="*/ 3154 h 10000"/>
                <a:gd name="connsiteX77" fmla="*/ 1629 w 10000"/>
                <a:gd name="connsiteY77" fmla="*/ 2513 h 10000"/>
                <a:gd name="connsiteX78" fmla="*/ 1647 w 10000"/>
                <a:gd name="connsiteY78" fmla="*/ 3564 h 10000"/>
                <a:gd name="connsiteX79" fmla="*/ 1673 w 10000"/>
                <a:gd name="connsiteY79" fmla="*/ 5385 h 10000"/>
                <a:gd name="connsiteX80" fmla="*/ 1691 w 10000"/>
                <a:gd name="connsiteY80" fmla="*/ 6308 h 10000"/>
                <a:gd name="connsiteX81" fmla="*/ 1709 w 10000"/>
                <a:gd name="connsiteY81" fmla="*/ 5731 h 10000"/>
                <a:gd name="connsiteX82" fmla="*/ 1728 w 10000"/>
                <a:gd name="connsiteY82" fmla="*/ 5346 h 10000"/>
                <a:gd name="connsiteX83" fmla="*/ 1747 w 10000"/>
                <a:gd name="connsiteY83" fmla="*/ 5513 h 10000"/>
                <a:gd name="connsiteX84" fmla="*/ 1767 w 10000"/>
                <a:gd name="connsiteY84" fmla="*/ 5667 h 10000"/>
                <a:gd name="connsiteX85" fmla="*/ 1794 w 10000"/>
                <a:gd name="connsiteY85" fmla="*/ 6308 h 10000"/>
                <a:gd name="connsiteX86" fmla="*/ 1812 w 10000"/>
                <a:gd name="connsiteY86" fmla="*/ 6462 h 10000"/>
                <a:gd name="connsiteX87" fmla="*/ 1831 w 10000"/>
                <a:gd name="connsiteY87" fmla="*/ 6051 h 10000"/>
                <a:gd name="connsiteX88" fmla="*/ 1849 w 10000"/>
                <a:gd name="connsiteY88" fmla="*/ 5513 h 10000"/>
                <a:gd name="connsiteX89" fmla="*/ 1880 w 10000"/>
                <a:gd name="connsiteY89" fmla="*/ 5385 h 10000"/>
                <a:gd name="connsiteX90" fmla="*/ 1900 w 10000"/>
                <a:gd name="connsiteY90" fmla="*/ 5449 h 10000"/>
                <a:gd name="connsiteX91" fmla="*/ 1920 w 10000"/>
                <a:gd name="connsiteY91" fmla="*/ 5513 h 10000"/>
                <a:gd name="connsiteX92" fmla="*/ 1946 w 10000"/>
                <a:gd name="connsiteY92" fmla="*/ 5192 h 10000"/>
                <a:gd name="connsiteX93" fmla="*/ 1967 w 10000"/>
                <a:gd name="connsiteY93" fmla="*/ 4397 h 10000"/>
                <a:gd name="connsiteX94" fmla="*/ 1985 w 10000"/>
                <a:gd name="connsiteY94" fmla="*/ 4295 h 10000"/>
                <a:gd name="connsiteX95" fmla="*/ 2003 w 10000"/>
                <a:gd name="connsiteY95" fmla="*/ 4526 h 10000"/>
                <a:gd name="connsiteX96" fmla="*/ 2023 w 10000"/>
                <a:gd name="connsiteY96" fmla="*/ 5385 h 10000"/>
                <a:gd name="connsiteX97" fmla="*/ 2043 w 10000"/>
                <a:gd name="connsiteY97" fmla="*/ 6590 h 10000"/>
                <a:gd name="connsiteX98" fmla="*/ 2062 w 10000"/>
                <a:gd name="connsiteY98" fmla="*/ 6949 h 10000"/>
                <a:gd name="connsiteX99" fmla="*/ 2088 w 10000"/>
                <a:gd name="connsiteY99" fmla="*/ 6141 h 10000"/>
                <a:gd name="connsiteX100" fmla="*/ 2118 w 10000"/>
                <a:gd name="connsiteY100" fmla="*/ 5346 h 10000"/>
                <a:gd name="connsiteX101" fmla="*/ 2136 w 10000"/>
                <a:gd name="connsiteY101" fmla="*/ 5154 h 10000"/>
                <a:gd name="connsiteX102" fmla="*/ 2156 w 10000"/>
                <a:gd name="connsiteY102" fmla="*/ 5641 h 10000"/>
                <a:gd name="connsiteX103" fmla="*/ 2174 w 10000"/>
                <a:gd name="connsiteY103" fmla="*/ 5795 h 10000"/>
                <a:gd name="connsiteX104" fmla="*/ 2193 w 10000"/>
                <a:gd name="connsiteY104" fmla="*/ 5731 h 10000"/>
                <a:gd name="connsiteX105" fmla="*/ 2212 w 10000"/>
                <a:gd name="connsiteY105" fmla="*/ 5346 h 10000"/>
                <a:gd name="connsiteX106" fmla="*/ 2237 w 10000"/>
                <a:gd name="connsiteY106" fmla="*/ 4910 h 10000"/>
                <a:gd name="connsiteX107" fmla="*/ 2257 w 10000"/>
                <a:gd name="connsiteY107" fmla="*/ 4615 h 10000"/>
                <a:gd name="connsiteX108" fmla="*/ 2277 w 10000"/>
                <a:gd name="connsiteY108" fmla="*/ 4462 h 10000"/>
                <a:gd name="connsiteX109" fmla="*/ 2304 w 10000"/>
                <a:gd name="connsiteY109" fmla="*/ 4423 h 10000"/>
                <a:gd name="connsiteX110" fmla="*/ 2324 w 10000"/>
                <a:gd name="connsiteY110" fmla="*/ 4397 h 10000"/>
                <a:gd name="connsiteX111" fmla="*/ 2342 w 10000"/>
                <a:gd name="connsiteY111" fmla="*/ 4179 h 10000"/>
                <a:gd name="connsiteX112" fmla="*/ 2361 w 10000"/>
                <a:gd name="connsiteY112" fmla="*/ 3731 h 10000"/>
                <a:gd name="connsiteX113" fmla="*/ 2379 w 10000"/>
                <a:gd name="connsiteY113" fmla="*/ 3000 h 10000"/>
                <a:gd name="connsiteX114" fmla="*/ 2411 w 10000"/>
                <a:gd name="connsiteY114" fmla="*/ 2513 h 10000"/>
                <a:gd name="connsiteX115" fmla="*/ 2429 w 10000"/>
                <a:gd name="connsiteY115" fmla="*/ 3026 h 10000"/>
                <a:gd name="connsiteX116" fmla="*/ 2448 w 10000"/>
                <a:gd name="connsiteY116" fmla="*/ 4590 h 10000"/>
                <a:gd name="connsiteX117" fmla="*/ 2466 w 10000"/>
                <a:gd name="connsiteY117" fmla="*/ 6397 h 10000"/>
                <a:gd name="connsiteX118" fmla="*/ 2485 w 10000"/>
                <a:gd name="connsiteY118" fmla="*/ 7192 h 10000"/>
                <a:gd name="connsiteX119" fmla="*/ 2513 w 10000"/>
                <a:gd name="connsiteY119" fmla="*/ 6910 h 10000"/>
                <a:gd name="connsiteX120" fmla="*/ 2531 w 10000"/>
                <a:gd name="connsiteY120" fmla="*/ 6179 h 10000"/>
                <a:gd name="connsiteX121" fmla="*/ 2551 w 10000"/>
                <a:gd name="connsiteY121" fmla="*/ 4936 h 10000"/>
                <a:gd name="connsiteX122" fmla="*/ 2579 w 10000"/>
                <a:gd name="connsiteY122" fmla="*/ 3603 h 10000"/>
                <a:gd name="connsiteX123" fmla="*/ 2595 w 10000"/>
                <a:gd name="connsiteY123" fmla="*/ 2872 h 10000"/>
                <a:gd name="connsiteX124" fmla="*/ 2614 w 10000"/>
                <a:gd name="connsiteY124" fmla="*/ 2231 h 10000"/>
                <a:gd name="connsiteX125" fmla="*/ 2634 w 10000"/>
                <a:gd name="connsiteY125" fmla="*/ 3064 h 10000"/>
                <a:gd name="connsiteX126" fmla="*/ 2653 w 10000"/>
                <a:gd name="connsiteY126" fmla="*/ 5577 h 10000"/>
                <a:gd name="connsiteX127" fmla="*/ 2685 w 10000"/>
                <a:gd name="connsiteY127" fmla="*/ 7359 h 10000"/>
                <a:gd name="connsiteX128" fmla="*/ 2704 w 10000"/>
                <a:gd name="connsiteY128" fmla="*/ 7128 h 10000"/>
                <a:gd name="connsiteX129" fmla="*/ 2729 w 10000"/>
                <a:gd name="connsiteY129" fmla="*/ 6372 h 10000"/>
                <a:gd name="connsiteX130" fmla="*/ 2749 w 10000"/>
                <a:gd name="connsiteY130" fmla="*/ 5538 h 10000"/>
                <a:gd name="connsiteX131" fmla="*/ 2768 w 10000"/>
                <a:gd name="connsiteY131" fmla="*/ 4654 h 10000"/>
                <a:gd name="connsiteX132" fmla="*/ 2787 w 10000"/>
                <a:gd name="connsiteY132" fmla="*/ 3987 h 10000"/>
                <a:gd name="connsiteX133" fmla="*/ 2806 w 10000"/>
                <a:gd name="connsiteY133" fmla="*/ 3410 h 10000"/>
                <a:gd name="connsiteX134" fmla="*/ 2824 w 10000"/>
                <a:gd name="connsiteY134" fmla="*/ 3885 h 10000"/>
                <a:gd name="connsiteX135" fmla="*/ 2843 w 10000"/>
                <a:gd name="connsiteY135" fmla="*/ 5987 h 10000"/>
                <a:gd name="connsiteX136" fmla="*/ 2873 w 10000"/>
                <a:gd name="connsiteY136" fmla="*/ 7679 h 10000"/>
                <a:gd name="connsiteX137" fmla="*/ 2889 w 10000"/>
                <a:gd name="connsiteY137" fmla="*/ 7641 h 10000"/>
                <a:gd name="connsiteX138" fmla="*/ 2907 w 10000"/>
                <a:gd name="connsiteY138" fmla="*/ 7103 h 10000"/>
                <a:gd name="connsiteX139" fmla="*/ 2927 w 10000"/>
                <a:gd name="connsiteY139" fmla="*/ 6500 h 10000"/>
                <a:gd name="connsiteX140" fmla="*/ 2958 w 10000"/>
                <a:gd name="connsiteY140" fmla="*/ 5962 h 10000"/>
                <a:gd name="connsiteX141" fmla="*/ 2976 w 10000"/>
                <a:gd name="connsiteY141" fmla="*/ 5321 h 10000"/>
                <a:gd name="connsiteX142" fmla="*/ 2995 w 10000"/>
                <a:gd name="connsiteY142" fmla="*/ 4744 h 10000"/>
                <a:gd name="connsiteX143" fmla="*/ 3020 w 10000"/>
                <a:gd name="connsiteY143" fmla="*/ 4051 h 10000"/>
                <a:gd name="connsiteX144" fmla="*/ 3041 w 10000"/>
                <a:gd name="connsiteY144" fmla="*/ 3372 h 10000"/>
                <a:gd name="connsiteX145" fmla="*/ 3060 w 10000"/>
                <a:gd name="connsiteY145" fmla="*/ 3667 h 10000"/>
                <a:gd name="connsiteX146" fmla="*/ 3080 w 10000"/>
                <a:gd name="connsiteY146" fmla="*/ 4295 h 10000"/>
                <a:gd name="connsiteX147" fmla="*/ 3098 w 10000"/>
                <a:gd name="connsiteY147" fmla="*/ 4808 h 10000"/>
                <a:gd name="connsiteX148" fmla="*/ 3116 w 10000"/>
                <a:gd name="connsiteY148" fmla="*/ 5667 h 10000"/>
                <a:gd name="connsiteX149" fmla="*/ 3146 w 10000"/>
                <a:gd name="connsiteY149" fmla="*/ 6205 h 10000"/>
                <a:gd name="connsiteX150" fmla="*/ 3165 w 10000"/>
                <a:gd name="connsiteY150" fmla="*/ 6141 h 10000"/>
                <a:gd name="connsiteX151" fmla="*/ 3180 w 10000"/>
                <a:gd name="connsiteY151" fmla="*/ 5705 h 10000"/>
                <a:gd name="connsiteX152" fmla="*/ 3212 w 10000"/>
                <a:gd name="connsiteY152" fmla="*/ 5154 h 10000"/>
                <a:gd name="connsiteX153" fmla="*/ 3232 w 10000"/>
                <a:gd name="connsiteY153" fmla="*/ 4526 h 10000"/>
                <a:gd name="connsiteX154" fmla="*/ 3250 w 10000"/>
                <a:gd name="connsiteY154" fmla="*/ 4590 h 10000"/>
                <a:gd name="connsiteX155" fmla="*/ 3270 w 10000"/>
                <a:gd name="connsiteY155" fmla="*/ 5321 h 10000"/>
                <a:gd name="connsiteX156" fmla="*/ 3296 w 10000"/>
                <a:gd name="connsiteY156" fmla="*/ 5962 h 10000"/>
                <a:gd name="connsiteX157" fmla="*/ 3316 w 10000"/>
                <a:gd name="connsiteY157" fmla="*/ 5859 h 10000"/>
                <a:gd name="connsiteX158" fmla="*/ 3335 w 10000"/>
                <a:gd name="connsiteY158" fmla="*/ 5064 h 10000"/>
                <a:gd name="connsiteX159" fmla="*/ 3353 w 10000"/>
                <a:gd name="connsiteY159" fmla="*/ 4359 h 10000"/>
                <a:gd name="connsiteX160" fmla="*/ 3383 w 10000"/>
                <a:gd name="connsiteY160" fmla="*/ 4013 h 10000"/>
                <a:gd name="connsiteX161" fmla="*/ 3402 w 10000"/>
                <a:gd name="connsiteY161" fmla="*/ 4333 h 10000"/>
                <a:gd name="connsiteX162" fmla="*/ 3422 w 10000"/>
                <a:gd name="connsiteY162" fmla="*/ 4936 h 10000"/>
                <a:gd name="connsiteX163" fmla="*/ 3440 w 10000"/>
                <a:gd name="connsiteY163" fmla="*/ 5603 h 10000"/>
                <a:gd name="connsiteX164" fmla="*/ 3460 w 10000"/>
                <a:gd name="connsiteY164" fmla="*/ 5705 h 10000"/>
                <a:gd name="connsiteX165" fmla="*/ 3486 w 10000"/>
                <a:gd name="connsiteY165" fmla="*/ 5449 h 10000"/>
                <a:gd name="connsiteX166" fmla="*/ 3504 w 10000"/>
                <a:gd name="connsiteY166" fmla="*/ 5103 h 10000"/>
                <a:gd name="connsiteX167" fmla="*/ 3523 w 10000"/>
                <a:gd name="connsiteY167" fmla="*/ 4359 h 10000"/>
                <a:gd name="connsiteX168" fmla="*/ 3541 w 10000"/>
                <a:gd name="connsiteY168" fmla="*/ 3731 h 10000"/>
                <a:gd name="connsiteX169" fmla="*/ 3560 w 10000"/>
                <a:gd name="connsiteY169" fmla="*/ 3923 h 10000"/>
                <a:gd name="connsiteX170" fmla="*/ 3588 w 10000"/>
                <a:gd name="connsiteY170" fmla="*/ 3500 h 10000"/>
                <a:gd name="connsiteX171" fmla="*/ 3607 w 10000"/>
                <a:gd name="connsiteY171" fmla="*/ 2615 h 10000"/>
                <a:gd name="connsiteX172" fmla="*/ 3637 w 10000"/>
                <a:gd name="connsiteY172" fmla="*/ 897 h 10000"/>
                <a:gd name="connsiteX173" fmla="*/ 3656 w 10000"/>
                <a:gd name="connsiteY173" fmla="*/ 1154 h 10000"/>
                <a:gd name="connsiteX174" fmla="*/ 3675 w 10000"/>
                <a:gd name="connsiteY174" fmla="*/ 3987 h 10000"/>
                <a:gd name="connsiteX175" fmla="*/ 3693 w 10000"/>
                <a:gd name="connsiteY175" fmla="*/ 7577 h 10000"/>
                <a:gd name="connsiteX176" fmla="*/ 3714 w 10000"/>
                <a:gd name="connsiteY176" fmla="*/ 9423 h 10000"/>
                <a:gd name="connsiteX177" fmla="*/ 3732 w 10000"/>
                <a:gd name="connsiteY177" fmla="*/ 9167 h 10000"/>
                <a:gd name="connsiteX178" fmla="*/ 3751 w 10000"/>
                <a:gd name="connsiteY178" fmla="*/ 7872 h 10000"/>
                <a:gd name="connsiteX179" fmla="*/ 3779 w 10000"/>
                <a:gd name="connsiteY179" fmla="*/ 6782 h 10000"/>
                <a:gd name="connsiteX180" fmla="*/ 3799 w 10000"/>
                <a:gd name="connsiteY180" fmla="*/ 5897 h 10000"/>
                <a:gd name="connsiteX181" fmla="*/ 3825 w 10000"/>
                <a:gd name="connsiteY181" fmla="*/ 5410 h 10000"/>
                <a:gd name="connsiteX182" fmla="*/ 3844 w 10000"/>
                <a:gd name="connsiteY182" fmla="*/ 5282 h 10000"/>
                <a:gd name="connsiteX183" fmla="*/ 3863 w 10000"/>
                <a:gd name="connsiteY183" fmla="*/ 5346 h 10000"/>
                <a:gd name="connsiteX184" fmla="*/ 3881 w 10000"/>
                <a:gd name="connsiteY184" fmla="*/ 5038 h 10000"/>
                <a:gd name="connsiteX185" fmla="*/ 3900 w 10000"/>
                <a:gd name="connsiteY185" fmla="*/ 4872 h 10000"/>
                <a:gd name="connsiteX186" fmla="*/ 3929 w 10000"/>
                <a:gd name="connsiteY186" fmla="*/ 4718 h 10000"/>
                <a:gd name="connsiteX187" fmla="*/ 3948 w 10000"/>
                <a:gd name="connsiteY187" fmla="*/ 4936 h 10000"/>
                <a:gd name="connsiteX188" fmla="*/ 3968 w 10000"/>
                <a:gd name="connsiteY188" fmla="*/ 5103 h 10000"/>
                <a:gd name="connsiteX189" fmla="*/ 3987 w 10000"/>
                <a:gd name="connsiteY189" fmla="*/ 5474 h 10000"/>
                <a:gd name="connsiteX190" fmla="*/ 4016 w 10000"/>
                <a:gd name="connsiteY190" fmla="*/ 5410 h 10000"/>
                <a:gd name="connsiteX191" fmla="*/ 4034 w 10000"/>
                <a:gd name="connsiteY191" fmla="*/ 5218 h 10000"/>
                <a:gd name="connsiteX192" fmla="*/ 4053 w 10000"/>
                <a:gd name="connsiteY192" fmla="*/ 5000 h 10000"/>
                <a:gd name="connsiteX193" fmla="*/ 4071 w 10000"/>
                <a:gd name="connsiteY193" fmla="*/ 4872 h 10000"/>
                <a:gd name="connsiteX194" fmla="*/ 4090 w 10000"/>
                <a:gd name="connsiteY194" fmla="*/ 4744 h 10000"/>
                <a:gd name="connsiteX195" fmla="*/ 4117 w 10000"/>
                <a:gd name="connsiteY195" fmla="*/ 4808 h 10000"/>
                <a:gd name="connsiteX196" fmla="*/ 4135 w 10000"/>
                <a:gd name="connsiteY196" fmla="*/ 4782 h 10000"/>
                <a:gd name="connsiteX197" fmla="*/ 4155 w 10000"/>
                <a:gd name="connsiteY197" fmla="*/ 4590 h 10000"/>
                <a:gd name="connsiteX198" fmla="*/ 4173 w 10000"/>
                <a:gd name="connsiteY198" fmla="*/ 4654 h 10000"/>
                <a:gd name="connsiteX199" fmla="*/ 4204 w 10000"/>
                <a:gd name="connsiteY199" fmla="*/ 4782 h 10000"/>
                <a:gd name="connsiteX200" fmla="*/ 4223 w 10000"/>
                <a:gd name="connsiteY200" fmla="*/ 4872 h 10000"/>
                <a:gd name="connsiteX201" fmla="*/ 4242 w 10000"/>
                <a:gd name="connsiteY201" fmla="*/ 4179 h 10000"/>
                <a:gd name="connsiteX202" fmla="*/ 4267 w 10000"/>
                <a:gd name="connsiteY202" fmla="*/ 2423 h 10000"/>
                <a:gd name="connsiteX203" fmla="*/ 4287 w 10000"/>
                <a:gd name="connsiteY203" fmla="*/ 923 h 10000"/>
                <a:gd name="connsiteX204" fmla="*/ 4305 w 10000"/>
                <a:gd name="connsiteY204" fmla="*/ 0 h 10000"/>
                <a:gd name="connsiteX205" fmla="*/ 4324 w 10000"/>
                <a:gd name="connsiteY205" fmla="*/ 1051 h 10000"/>
                <a:gd name="connsiteX206" fmla="*/ 4344 w 10000"/>
                <a:gd name="connsiteY206" fmla="*/ 4487 h 10000"/>
                <a:gd name="connsiteX207" fmla="*/ 4363 w 10000"/>
                <a:gd name="connsiteY207" fmla="*/ 7705 h 10000"/>
                <a:gd name="connsiteX208" fmla="*/ 4392 w 10000"/>
                <a:gd name="connsiteY208" fmla="*/ 9397 h 10000"/>
                <a:gd name="connsiteX209" fmla="*/ 4410 w 10000"/>
                <a:gd name="connsiteY209" fmla="*/ 9397 h 10000"/>
                <a:gd name="connsiteX210" fmla="*/ 4429 w 10000"/>
                <a:gd name="connsiteY210" fmla="*/ 8436 h 10000"/>
                <a:gd name="connsiteX211" fmla="*/ 4459 w 10000"/>
                <a:gd name="connsiteY211" fmla="*/ 7679 h 10000"/>
                <a:gd name="connsiteX212" fmla="*/ 4478 w 10000"/>
                <a:gd name="connsiteY212" fmla="*/ 7231 h 10000"/>
                <a:gd name="connsiteX213" fmla="*/ 4498 w 10000"/>
                <a:gd name="connsiteY213" fmla="*/ 6436 h 10000"/>
                <a:gd name="connsiteX214" fmla="*/ 4518 w 10000"/>
                <a:gd name="connsiteY214" fmla="*/ 5538 h 10000"/>
                <a:gd name="connsiteX215" fmla="*/ 4537 w 10000"/>
                <a:gd name="connsiteY215" fmla="*/ 4872 h 10000"/>
                <a:gd name="connsiteX216" fmla="*/ 4562 w 10000"/>
                <a:gd name="connsiteY216" fmla="*/ 4423 h 10000"/>
                <a:gd name="connsiteX217" fmla="*/ 4581 w 10000"/>
                <a:gd name="connsiteY217" fmla="*/ 4462 h 10000"/>
                <a:gd name="connsiteX218" fmla="*/ 4599 w 10000"/>
                <a:gd name="connsiteY218" fmla="*/ 3885 h 10000"/>
                <a:gd name="connsiteX219" fmla="*/ 4618 w 10000"/>
                <a:gd name="connsiteY219" fmla="*/ 2744 h 10000"/>
                <a:gd name="connsiteX220" fmla="*/ 4637 w 10000"/>
                <a:gd name="connsiteY220" fmla="*/ 1949 h 10000"/>
                <a:gd name="connsiteX221" fmla="*/ 4662 w 10000"/>
                <a:gd name="connsiteY221" fmla="*/ 2897 h 10000"/>
                <a:gd name="connsiteX222" fmla="*/ 4681 w 10000"/>
                <a:gd name="connsiteY222" fmla="*/ 5833 h 10000"/>
                <a:gd name="connsiteX223" fmla="*/ 4712 w 10000"/>
                <a:gd name="connsiteY223" fmla="*/ 8000 h 10000"/>
                <a:gd name="connsiteX224" fmla="*/ 4731 w 10000"/>
                <a:gd name="connsiteY224" fmla="*/ 8090 h 10000"/>
                <a:gd name="connsiteX225" fmla="*/ 4751 w 10000"/>
                <a:gd name="connsiteY225" fmla="*/ 7103 h 10000"/>
                <a:gd name="connsiteX226" fmla="*/ 4769 w 10000"/>
                <a:gd name="connsiteY226" fmla="*/ 6205 h 10000"/>
                <a:gd name="connsiteX227" fmla="*/ 4789 w 10000"/>
                <a:gd name="connsiteY227" fmla="*/ 5641 h 10000"/>
                <a:gd name="connsiteX228" fmla="*/ 4807 w 10000"/>
                <a:gd name="connsiteY228" fmla="*/ 5321 h 10000"/>
                <a:gd name="connsiteX229" fmla="*/ 4836 w 10000"/>
                <a:gd name="connsiteY229" fmla="*/ 5154 h 10000"/>
                <a:gd name="connsiteX230" fmla="*/ 4854 w 10000"/>
                <a:gd name="connsiteY230" fmla="*/ 4872 h 10000"/>
                <a:gd name="connsiteX231" fmla="*/ 4875 w 10000"/>
                <a:gd name="connsiteY231" fmla="*/ 4526 h 10000"/>
                <a:gd name="connsiteX232" fmla="*/ 4904 w 10000"/>
                <a:gd name="connsiteY232" fmla="*/ 4333 h 10000"/>
                <a:gd name="connsiteX233" fmla="*/ 4923 w 10000"/>
                <a:gd name="connsiteY233" fmla="*/ 4115 h 10000"/>
                <a:gd name="connsiteX234" fmla="*/ 4937 w 10000"/>
                <a:gd name="connsiteY234" fmla="*/ 3859 h 10000"/>
                <a:gd name="connsiteX235" fmla="*/ 4957 w 10000"/>
                <a:gd name="connsiteY235" fmla="*/ 3692 h 10000"/>
                <a:gd name="connsiteX236" fmla="*/ 4976 w 10000"/>
                <a:gd name="connsiteY236" fmla="*/ 3603 h 10000"/>
                <a:gd name="connsiteX237" fmla="*/ 5006 w 10000"/>
                <a:gd name="connsiteY237" fmla="*/ 3821 h 10000"/>
                <a:gd name="connsiteX238" fmla="*/ 5025 w 10000"/>
                <a:gd name="connsiteY238" fmla="*/ 4590 h 10000"/>
                <a:gd name="connsiteX239" fmla="*/ 5044 w 10000"/>
                <a:gd name="connsiteY239" fmla="*/ 5103 h 10000"/>
                <a:gd name="connsiteX240" fmla="*/ 5065 w 10000"/>
                <a:gd name="connsiteY240" fmla="*/ 5346 h 10000"/>
                <a:gd name="connsiteX241" fmla="*/ 5090 w 10000"/>
                <a:gd name="connsiteY241" fmla="*/ 5474 h 10000"/>
                <a:gd name="connsiteX242" fmla="*/ 5108 w 10000"/>
                <a:gd name="connsiteY242" fmla="*/ 5538 h 10000"/>
                <a:gd name="connsiteX243" fmla="*/ 5128 w 10000"/>
                <a:gd name="connsiteY243" fmla="*/ 5513 h 10000"/>
                <a:gd name="connsiteX244" fmla="*/ 5147 w 10000"/>
                <a:gd name="connsiteY244" fmla="*/ 5218 h 10000"/>
                <a:gd name="connsiteX245" fmla="*/ 5176 w 10000"/>
                <a:gd name="connsiteY245" fmla="*/ 4744 h 10000"/>
                <a:gd name="connsiteX246" fmla="*/ 5195 w 10000"/>
                <a:gd name="connsiteY246" fmla="*/ 4397 h 10000"/>
                <a:gd name="connsiteX247" fmla="*/ 5214 w 10000"/>
                <a:gd name="connsiteY247" fmla="*/ 3821 h 10000"/>
                <a:gd name="connsiteX248" fmla="*/ 5229 w 10000"/>
                <a:gd name="connsiteY248" fmla="*/ 3372 h 10000"/>
                <a:gd name="connsiteX249" fmla="*/ 5248 w 10000"/>
                <a:gd name="connsiteY249" fmla="*/ 3372 h 10000"/>
                <a:gd name="connsiteX250" fmla="*/ 5269 w 10000"/>
                <a:gd name="connsiteY250" fmla="*/ 3795 h 10000"/>
                <a:gd name="connsiteX251" fmla="*/ 5300 w 10000"/>
                <a:gd name="connsiteY251" fmla="*/ 5192 h 10000"/>
                <a:gd name="connsiteX252" fmla="*/ 5326 w 10000"/>
                <a:gd name="connsiteY252" fmla="*/ 6436 h 10000"/>
                <a:gd name="connsiteX253" fmla="*/ 5344 w 10000"/>
                <a:gd name="connsiteY253" fmla="*/ 7321 h 10000"/>
                <a:gd name="connsiteX254" fmla="*/ 5363 w 10000"/>
                <a:gd name="connsiteY254" fmla="*/ 7359 h 10000"/>
                <a:gd name="connsiteX255" fmla="*/ 5382 w 10000"/>
                <a:gd name="connsiteY255" fmla="*/ 6846 h 10000"/>
                <a:gd name="connsiteX256" fmla="*/ 5402 w 10000"/>
                <a:gd name="connsiteY256" fmla="*/ 6179 h 10000"/>
                <a:gd name="connsiteX257" fmla="*/ 5420 w 10000"/>
                <a:gd name="connsiteY257" fmla="*/ 5897 h 10000"/>
                <a:gd name="connsiteX258" fmla="*/ 5439 w 10000"/>
                <a:gd name="connsiteY258" fmla="*/ 5538 h 10000"/>
                <a:gd name="connsiteX259" fmla="*/ 5469 w 10000"/>
                <a:gd name="connsiteY259" fmla="*/ 4590 h 10000"/>
                <a:gd name="connsiteX260" fmla="*/ 5487 w 10000"/>
                <a:gd name="connsiteY260" fmla="*/ 3064 h 10000"/>
                <a:gd name="connsiteX261" fmla="*/ 5506 w 10000"/>
                <a:gd name="connsiteY261" fmla="*/ 2615 h 10000"/>
                <a:gd name="connsiteX262" fmla="*/ 5534 w 10000"/>
                <a:gd name="connsiteY262" fmla="*/ 3474 h 10000"/>
                <a:gd name="connsiteX263" fmla="*/ 5555 w 10000"/>
                <a:gd name="connsiteY263" fmla="*/ 4359 h 10000"/>
                <a:gd name="connsiteX264" fmla="*/ 5573 w 10000"/>
                <a:gd name="connsiteY264" fmla="*/ 5321 h 10000"/>
                <a:gd name="connsiteX265" fmla="*/ 5592 w 10000"/>
                <a:gd name="connsiteY265" fmla="*/ 7013 h 10000"/>
                <a:gd name="connsiteX266" fmla="*/ 5619 w 10000"/>
                <a:gd name="connsiteY266" fmla="*/ 8179 h 10000"/>
                <a:gd name="connsiteX267" fmla="*/ 5637 w 10000"/>
                <a:gd name="connsiteY267" fmla="*/ 8115 h 10000"/>
                <a:gd name="connsiteX268" fmla="*/ 5657 w 10000"/>
                <a:gd name="connsiteY268" fmla="*/ 7256 h 10000"/>
                <a:gd name="connsiteX269" fmla="*/ 5675 w 10000"/>
                <a:gd name="connsiteY269" fmla="*/ 6269 h 10000"/>
                <a:gd name="connsiteX270" fmla="*/ 5695 w 10000"/>
                <a:gd name="connsiteY270" fmla="*/ 5410 h 10000"/>
                <a:gd name="connsiteX271" fmla="*/ 5713 w 10000"/>
                <a:gd name="connsiteY271" fmla="*/ 4974 h 10000"/>
                <a:gd name="connsiteX272" fmla="*/ 5744 w 10000"/>
                <a:gd name="connsiteY272" fmla="*/ 4551 h 10000"/>
                <a:gd name="connsiteX273" fmla="*/ 5762 w 10000"/>
                <a:gd name="connsiteY273" fmla="*/ 4231 h 10000"/>
                <a:gd name="connsiteX274" fmla="*/ 5782 w 10000"/>
                <a:gd name="connsiteY274" fmla="*/ 3885 h 10000"/>
                <a:gd name="connsiteX275" fmla="*/ 5809 w 10000"/>
                <a:gd name="connsiteY275" fmla="*/ 3667 h 10000"/>
                <a:gd name="connsiteX276" fmla="*/ 5827 w 10000"/>
                <a:gd name="connsiteY276" fmla="*/ 3218 h 10000"/>
                <a:gd name="connsiteX277" fmla="*/ 5846 w 10000"/>
                <a:gd name="connsiteY277" fmla="*/ 3192 h 10000"/>
                <a:gd name="connsiteX278" fmla="*/ 5865 w 10000"/>
                <a:gd name="connsiteY278" fmla="*/ 3731 h 10000"/>
                <a:gd name="connsiteX279" fmla="*/ 5892 w 10000"/>
                <a:gd name="connsiteY279" fmla="*/ 4615 h 10000"/>
                <a:gd name="connsiteX280" fmla="*/ 5912 w 10000"/>
                <a:gd name="connsiteY280" fmla="*/ 5321 h 10000"/>
                <a:gd name="connsiteX281" fmla="*/ 5930 w 10000"/>
                <a:gd name="connsiteY281" fmla="*/ 5731 h 10000"/>
                <a:gd name="connsiteX282" fmla="*/ 5960 w 10000"/>
                <a:gd name="connsiteY282" fmla="*/ 6090 h 10000"/>
                <a:gd name="connsiteX283" fmla="*/ 5979 w 10000"/>
                <a:gd name="connsiteY283" fmla="*/ 6026 h 10000"/>
                <a:gd name="connsiteX284" fmla="*/ 5998 w 10000"/>
                <a:gd name="connsiteY284" fmla="*/ 5321 h 10000"/>
                <a:gd name="connsiteX285" fmla="*/ 6016 w 10000"/>
                <a:gd name="connsiteY285" fmla="*/ 4397 h 10000"/>
                <a:gd name="connsiteX286" fmla="*/ 6035 w 10000"/>
                <a:gd name="connsiteY286" fmla="*/ 4077 h 10000"/>
                <a:gd name="connsiteX287" fmla="*/ 6054 w 10000"/>
                <a:gd name="connsiteY287" fmla="*/ 4051 h 10000"/>
                <a:gd name="connsiteX288" fmla="*/ 6081 w 10000"/>
                <a:gd name="connsiteY288" fmla="*/ 4974 h 10000"/>
                <a:gd name="connsiteX289" fmla="*/ 6100 w 10000"/>
                <a:gd name="connsiteY289" fmla="*/ 5897 h 10000"/>
                <a:gd name="connsiteX290" fmla="*/ 6121 w 10000"/>
                <a:gd name="connsiteY290" fmla="*/ 5795 h 10000"/>
                <a:gd name="connsiteX291" fmla="*/ 6140 w 10000"/>
                <a:gd name="connsiteY291" fmla="*/ 5321 h 10000"/>
                <a:gd name="connsiteX292" fmla="*/ 6166 w 10000"/>
                <a:gd name="connsiteY292" fmla="*/ 5064 h 10000"/>
                <a:gd name="connsiteX293" fmla="*/ 6186 w 10000"/>
                <a:gd name="connsiteY293" fmla="*/ 5321 h 10000"/>
                <a:gd name="connsiteX294" fmla="*/ 6204 w 10000"/>
                <a:gd name="connsiteY294" fmla="*/ 5154 h 10000"/>
                <a:gd name="connsiteX295" fmla="*/ 6222 w 10000"/>
                <a:gd name="connsiteY295" fmla="*/ 4936 h 10000"/>
                <a:gd name="connsiteX296" fmla="*/ 6253 w 10000"/>
                <a:gd name="connsiteY296" fmla="*/ 4462 h 10000"/>
                <a:gd name="connsiteX297" fmla="*/ 6393 w 10000"/>
                <a:gd name="connsiteY297" fmla="*/ 4846 h 10000"/>
                <a:gd name="connsiteX298" fmla="*/ 6420 w 10000"/>
                <a:gd name="connsiteY298" fmla="*/ 4487 h 10000"/>
                <a:gd name="connsiteX299" fmla="*/ 6526 w 10000"/>
                <a:gd name="connsiteY299" fmla="*/ 4013 h 10000"/>
                <a:gd name="connsiteX300" fmla="*/ 6545 w 10000"/>
                <a:gd name="connsiteY300" fmla="*/ 3064 h 10000"/>
                <a:gd name="connsiteX301" fmla="*/ 6609 w 10000"/>
                <a:gd name="connsiteY301" fmla="*/ 5923 h 10000"/>
                <a:gd name="connsiteX302" fmla="*/ 6628 w 10000"/>
                <a:gd name="connsiteY302" fmla="*/ 7321 h 10000"/>
                <a:gd name="connsiteX303" fmla="*/ 6648 w 10000"/>
                <a:gd name="connsiteY303" fmla="*/ 7641 h 10000"/>
                <a:gd name="connsiteX304" fmla="*/ 6667 w 10000"/>
                <a:gd name="connsiteY304" fmla="*/ 7359 h 10000"/>
                <a:gd name="connsiteX305" fmla="*/ 6685 w 10000"/>
                <a:gd name="connsiteY305" fmla="*/ 5833 h 10000"/>
                <a:gd name="connsiteX306" fmla="*/ 6801 w 10000"/>
                <a:gd name="connsiteY306" fmla="*/ 6436 h 10000"/>
                <a:gd name="connsiteX307" fmla="*/ 6821 w 10000"/>
                <a:gd name="connsiteY307" fmla="*/ 8628 h 10000"/>
                <a:gd name="connsiteX308" fmla="*/ 6839 w 10000"/>
                <a:gd name="connsiteY308" fmla="*/ 9077 h 10000"/>
                <a:gd name="connsiteX309" fmla="*/ 6865 w 10000"/>
                <a:gd name="connsiteY309" fmla="*/ 8603 h 10000"/>
                <a:gd name="connsiteX310" fmla="*/ 6883 w 10000"/>
                <a:gd name="connsiteY310" fmla="*/ 7679 h 10000"/>
                <a:gd name="connsiteX311" fmla="*/ 6903 w 10000"/>
                <a:gd name="connsiteY311" fmla="*/ 6846 h 10000"/>
                <a:gd name="connsiteX312" fmla="*/ 6921 w 10000"/>
                <a:gd name="connsiteY312" fmla="*/ 6090 h 10000"/>
                <a:gd name="connsiteX313" fmla="*/ 6940 w 10000"/>
                <a:gd name="connsiteY313" fmla="*/ 5128 h 10000"/>
                <a:gd name="connsiteX314" fmla="*/ 6960 w 10000"/>
                <a:gd name="connsiteY314" fmla="*/ 4013 h 10000"/>
                <a:gd name="connsiteX315" fmla="*/ 7329 w 10000"/>
                <a:gd name="connsiteY315" fmla="*/ 5513 h 10000"/>
                <a:gd name="connsiteX316" fmla="*/ 7349 w 10000"/>
                <a:gd name="connsiteY316" fmla="*/ 6051 h 10000"/>
                <a:gd name="connsiteX317" fmla="*/ 7368 w 10000"/>
                <a:gd name="connsiteY317" fmla="*/ 5897 h 10000"/>
                <a:gd name="connsiteX318" fmla="*/ 7387 w 10000"/>
                <a:gd name="connsiteY318" fmla="*/ 5577 h 10000"/>
                <a:gd name="connsiteX319" fmla="*/ 7405 w 10000"/>
                <a:gd name="connsiteY319" fmla="*/ 5321 h 10000"/>
                <a:gd name="connsiteX320" fmla="*/ 7431 w 10000"/>
                <a:gd name="connsiteY320" fmla="*/ 4936 h 10000"/>
                <a:gd name="connsiteX321" fmla="*/ 7451 w 10000"/>
                <a:gd name="connsiteY321" fmla="*/ 4654 h 10000"/>
                <a:gd name="connsiteX322" fmla="*/ 7471 w 10000"/>
                <a:gd name="connsiteY322" fmla="*/ 4526 h 10000"/>
                <a:gd name="connsiteX323" fmla="*/ 7501 w 10000"/>
                <a:gd name="connsiteY323" fmla="*/ 4487 h 10000"/>
                <a:gd name="connsiteX324" fmla="*/ 7519 w 10000"/>
                <a:gd name="connsiteY324" fmla="*/ 4590 h 10000"/>
                <a:gd name="connsiteX325" fmla="*/ 7539 w 10000"/>
                <a:gd name="connsiteY325" fmla="*/ 5218 h 10000"/>
                <a:gd name="connsiteX326" fmla="*/ 7553 w 10000"/>
                <a:gd name="connsiteY326" fmla="*/ 5218 h 10000"/>
                <a:gd name="connsiteX327" fmla="*/ 7571 w 10000"/>
                <a:gd name="connsiteY327" fmla="*/ 4654 h 10000"/>
                <a:gd name="connsiteX328" fmla="*/ 7602 w 10000"/>
                <a:gd name="connsiteY328" fmla="*/ 4423 h 10000"/>
                <a:gd name="connsiteX329" fmla="*/ 7620 w 10000"/>
                <a:gd name="connsiteY329" fmla="*/ 4654 h 10000"/>
                <a:gd name="connsiteX330" fmla="*/ 7640 w 10000"/>
                <a:gd name="connsiteY330" fmla="*/ 5154 h 10000"/>
                <a:gd name="connsiteX331" fmla="*/ 7665 w 10000"/>
                <a:gd name="connsiteY331" fmla="*/ 5731 h 10000"/>
                <a:gd name="connsiteX332" fmla="*/ 7685 w 10000"/>
                <a:gd name="connsiteY332" fmla="*/ 6051 h 10000"/>
                <a:gd name="connsiteX333" fmla="*/ 7703 w 10000"/>
                <a:gd name="connsiteY333" fmla="*/ 5962 h 10000"/>
                <a:gd name="connsiteX334" fmla="*/ 7722 w 10000"/>
                <a:gd name="connsiteY334" fmla="*/ 5897 h 10000"/>
                <a:gd name="connsiteX335" fmla="*/ 7742 w 10000"/>
                <a:gd name="connsiteY335" fmla="*/ 5321 h 10000"/>
                <a:gd name="connsiteX336" fmla="*/ 7761 w 10000"/>
                <a:gd name="connsiteY336" fmla="*/ 4679 h 10000"/>
                <a:gd name="connsiteX337" fmla="*/ 7792 w 10000"/>
                <a:gd name="connsiteY337" fmla="*/ 4115 h 10000"/>
                <a:gd name="connsiteX338" fmla="*/ 7810 w 10000"/>
                <a:gd name="connsiteY338" fmla="*/ 3474 h 10000"/>
                <a:gd name="connsiteX339" fmla="*/ 7831 w 10000"/>
                <a:gd name="connsiteY339" fmla="*/ 3410 h 10000"/>
                <a:gd name="connsiteX340" fmla="*/ 7846 w 10000"/>
                <a:gd name="connsiteY340" fmla="*/ 4808 h 10000"/>
                <a:gd name="connsiteX341" fmla="*/ 7879 w 10000"/>
                <a:gd name="connsiteY341" fmla="*/ 6090 h 10000"/>
                <a:gd name="connsiteX342" fmla="*/ 7897 w 10000"/>
                <a:gd name="connsiteY342" fmla="*/ 5833 h 10000"/>
                <a:gd name="connsiteX343" fmla="*/ 7915 w 10000"/>
                <a:gd name="connsiteY343" fmla="*/ 4359 h 10000"/>
                <a:gd name="connsiteX344" fmla="*/ 7941 w 10000"/>
                <a:gd name="connsiteY344" fmla="*/ 2705 h 10000"/>
                <a:gd name="connsiteX345" fmla="*/ 7959 w 10000"/>
                <a:gd name="connsiteY345" fmla="*/ 1974 h 10000"/>
                <a:gd name="connsiteX346" fmla="*/ 7978 w 10000"/>
                <a:gd name="connsiteY346" fmla="*/ 4013 h 10000"/>
                <a:gd name="connsiteX347" fmla="*/ 7997 w 10000"/>
                <a:gd name="connsiteY347" fmla="*/ 6372 h 10000"/>
                <a:gd name="connsiteX348" fmla="*/ 8017 w 10000"/>
                <a:gd name="connsiteY348" fmla="*/ 7808 h 10000"/>
                <a:gd name="connsiteX349" fmla="*/ 8035 w 10000"/>
                <a:gd name="connsiteY349" fmla="*/ 7577 h 10000"/>
                <a:gd name="connsiteX350" fmla="*/ 8066 w 10000"/>
                <a:gd name="connsiteY350" fmla="*/ 7295 h 10000"/>
                <a:gd name="connsiteX351" fmla="*/ 8085 w 10000"/>
                <a:gd name="connsiteY351" fmla="*/ 7321 h 10000"/>
                <a:gd name="connsiteX352" fmla="*/ 8103 w 10000"/>
                <a:gd name="connsiteY352" fmla="*/ 7551 h 10000"/>
                <a:gd name="connsiteX353" fmla="*/ 8130 w 10000"/>
                <a:gd name="connsiteY353" fmla="*/ 7679 h 10000"/>
                <a:gd name="connsiteX354" fmla="*/ 8148 w 10000"/>
                <a:gd name="connsiteY354" fmla="*/ 7231 h 10000"/>
                <a:gd name="connsiteX355" fmla="*/ 8169 w 10000"/>
                <a:gd name="connsiteY355" fmla="*/ 6526 h 10000"/>
                <a:gd name="connsiteX356" fmla="*/ 8188 w 10000"/>
                <a:gd name="connsiteY356" fmla="*/ 5859 h 10000"/>
                <a:gd name="connsiteX357" fmla="*/ 8215 w 10000"/>
                <a:gd name="connsiteY357" fmla="*/ 5154 h 10000"/>
                <a:gd name="connsiteX358" fmla="*/ 8233 w 10000"/>
                <a:gd name="connsiteY358" fmla="*/ 4615 h 10000"/>
                <a:gd name="connsiteX359" fmla="*/ 8253 w 10000"/>
                <a:gd name="connsiteY359" fmla="*/ 3949 h 10000"/>
                <a:gd name="connsiteX360" fmla="*/ 8272 w 10000"/>
                <a:gd name="connsiteY360" fmla="*/ 3474 h 10000"/>
                <a:gd name="connsiteX361" fmla="*/ 8291 w 10000"/>
                <a:gd name="connsiteY361" fmla="*/ 2936 h 10000"/>
                <a:gd name="connsiteX362" fmla="*/ 8321 w 10000"/>
                <a:gd name="connsiteY362" fmla="*/ 2808 h 10000"/>
                <a:gd name="connsiteX363" fmla="*/ 8339 w 10000"/>
                <a:gd name="connsiteY363" fmla="*/ 3474 h 10000"/>
                <a:gd name="connsiteX364" fmla="*/ 8358 w 10000"/>
                <a:gd name="connsiteY364" fmla="*/ 4462 h 10000"/>
                <a:gd name="connsiteX365" fmla="*/ 8378 w 10000"/>
                <a:gd name="connsiteY365" fmla="*/ 4590 h 10000"/>
                <a:gd name="connsiteX366" fmla="*/ 8405 w 10000"/>
                <a:gd name="connsiteY366" fmla="*/ 4333 h 10000"/>
                <a:gd name="connsiteX367" fmla="*/ 8423 w 10000"/>
                <a:gd name="connsiteY367" fmla="*/ 4295 h 10000"/>
                <a:gd name="connsiteX368" fmla="*/ 8442 w 10000"/>
                <a:gd name="connsiteY368" fmla="*/ 4205 h 10000"/>
                <a:gd name="connsiteX369" fmla="*/ 8462 w 10000"/>
                <a:gd name="connsiteY369" fmla="*/ 3949 h 10000"/>
                <a:gd name="connsiteX370" fmla="*/ 8480 w 10000"/>
                <a:gd name="connsiteY370" fmla="*/ 4654 h 10000"/>
                <a:gd name="connsiteX371" fmla="*/ 8509 w 10000"/>
                <a:gd name="connsiteY371" fmla="*/ 5282 h 10000"/>
                <a:gd name="connsiteX372" fmla="*/ 8527 w 10000"/>
                <a:gd name="connsiteY372" fmla="*/ 6051 h 10000"/>
                <a:gd name="connsiteX373" fmla="*/ 8557 w 10000"/>
                <a:gd name="connsiteY373" fmla="*/ 6718 h 10000"/>
                <a:gd name="connsiteX374" fmla="*/ 8576 w 10000"/>
                <a:gd name="connsiteY374" fmla="*/ 6821 h 10000"/>
                <a:gd name="connsiteX375" fmla="*/ 8594 w 10000"/>
                <a:gd name="connsiteY375" fmla="*/ 6462 h 10000"/>
                <a:gd name="connsiteX376" fmla="*/ 8613 w 10000"/>
                <a:gd name="connsiteY376" fmla="*/ 5321 h 10000"/>
                <a:gd name="connsiteX377" fmla="*/ 8632 w 10000"/>
                <a:gd name="connsiteY377" fmla="*/ 2769 h 10000"/>
                <a:gd name="connsiteX378" fmla="*/ 8653 w 10000"/>
                <a:gd name="connsiteY378" fmla="*/ 1244 h 10000"/>
                <a:gd name="connsiteX379" fmla="*/ 8671 w 10000"/>
                <a:gd name="connsiteY379" fmla="*/ 962 h 10000"/>
                <a:gd name="connsiteX380" fmla="*/ 8697 w 10000"/>
                <a:gd name="connsiteY380" fmla="*/ 3603 h 10000"/>
                <a:gd name="connsiteX381" fmla="*/ 8715 w 10000"/>
                <a:gd name="connsiteY381" fmla="*/ 6846 h 10000"/>
                <a:gd name="connsiteX382" fmla="*/ 8742 w 10000"/>
                <a:gd name="connsiteY382" fmla="*/ 8282 h 10000"/>
                <a:gd name="connsiteX383" fmla="*/ 8761 w 10000"/>
                <a:gd name="connsiteY383" fmla="*/ 8218 h 10000"/>
                <a:gd name="connsiteX384" fmla="*/ 8781 w 10000"/>
                <a:gd name="connsiteY384" fmla="*/ 7679 h 10000"/>
                <a:gd name="connsiteX385" fmla="*/ 8801 w 10000"/>
                <a:gd name="connsiteY385" fmla="*/ 7038 h 10000"/>
                <a:gd name="connsiteX386" fmla="*/ 8819 w 10000"/>
                <a:gd name="connsiteY386" fmla="*/ 6436 h 10000"/>
                <a:gd name="connsiteX387" fmla="*/ 8849 w 10000"/>
                <a:gd name="connsiteY387" fmla="*/ 6115 h 10000"/>
                <a:gd name="connsiteX388" fmla="*/ 8868 w 10000"/>
                <a:gd name="connsiteY388" fmla="*/ 5833 h 10000"/>
                <a:gd name="connsiteX389" fmla="*/ 8886 w 10000"/>
                <a:gd name="connsiteY389" fmla="*/ 5449 h 10000"/>
                <a:gd name="connsiteX390" fmla="*/ 8906 w 10000"/>
                <a:gd name="connsiteY390" fmla="*/ 4872 h 10000"/>
                <a:gd name="connsiteX391" fmla="*/ 8925 w 10000"/>
                <a:gd name="connsiteY391" fmla="*/ 4333 h 10000"/>
                <a:gd name="connsiteX392" fmla="*/ 8952 w 10000"/>
                <a:gd name="connsiteY392" fmla="*/ 3795 h 10000"/>
                <a:gd name="connsiteX393" fmla="*/ 8970 w 10000"/>
                <a:gd name="connsiteY393" fmla="*/ 3538 h 10000"/>
                <a:gd name="connsiteX394" fmla="*/ 8989 w 10000"/>
                <a:gd name="connsiteY394" fmla="*/ 3244 h 10000"/>
                <a:gd name="connsiteX395" fmla="*/ 9014 w 10000"/>
                <a:gd name="connsiteY395" fmla="*/ 3372 h 10000"/>
                <a:gd name="connsiteX396" fmla="*/ 9036 w 10000"/>
                <a:gd name="connsiteY396" fmla="*/ 3244 h 10000"/>
                <a:gd name="connsiteX397" fmla="*/ 9055 w 10000"/>
                <a:gd name="connsiteY397" fmla="*/ 2513 h 10000"/>
                <a:gd name="connsiteX398" fmla="*/ 9073 w 10000"/>
                <a:gd name="connsiteY398" fmla="*/ 2897 h 10000"/>
                <a:gd name="connsiteX399" fmla="*/ 9092 w 10000"/>
                <a:gd name="connsiteY399" fmla="*/ 5128 h 10000"/>
                <a:gd name="connsiteX400" fmla="*/ 9123 w 10000"/>
                <a:gd name="connsiteY400" fmla="*/ 6846 h 10000"/>
                <a:gd name="connsiteX401" fmla="*/ 9142 w 10000"/>
                <a:gd name="connsiteY401" fmla="*/ 7038 h 10000"/>
                <a:gd name="connsiteX402" fmla="*/ 9161 w 10000"/>
                <a:gd name="connsiteY402" fmla="*/ 6821 h 10000"/>
                <a:gd name="connsiteX403" fmla="*/ 9187 w 10000"/>
                <a:gd name="connsiteY403" fmla="*/ 6051 h 10000"/>
                <a:gd name="connsiteX404" fmla="*/ 9207 w 10000"/>
                <a:gd name="connsiteY404" fmla="*/ 4974 h 10000"/>
                <a:gd name="connsiteX405" fmla="*/ 9225 w 10000"/>
                <a:gd name="connsiteY405" fmla="*/ 3885 h 10000"/>
                <a:gd name="connsiteX406" fmla="*/ 9244 w 10000"/>
                <a:gd name="connsiteY406" fmla="*/ 3795 h 10000"/>
                <a:gd name="connsiteX407" fmla="*/ 9262 w 10000"/>
                <a:gd name="connsiteY407" fmla="*/ 4910 h 10000"/>
                <a:gd name="connsiteX408" fmla="*/ 9282 w 10000"/>
                <a:gd name="connsiteY408" fmla="*/ 6590 h 10000"/>
                <a:gd name="connsiteX409" fmla="*/ 9311 w 10000"/>
                <a:gd name="connsiteY409" fmla="*/ 7705 h 10000"/>
                <a:gd name="connsiteX410" fmla="*/ 9330 w 10000"/>
                <a:gd name="connsiteY410" fmla="*/ 7641 h 10000"/>
                <a:gd name="connsiteX411" fmla="*/ 9348 w 10000"/>
                <a:gd name="connsiteY411" fmla="*/ 6974 h 10000"/>
                <a:gd name="connsiteX412" fmla="*/ 9366 w 10000"/>
                <a:gd name="connsiteY412" fmla="*/ 6244 h 10000"/>
                <a:gd name="connsiteX413" fmla="*/ 9396 w 10000"/>
                <a:gd name="connsiteY413" fmla="*/ 5667 h 10000"/>
                <a:gd name="connsiteX414" fmla="*/ 9415 w 10000"/>
                <a:gd name="connsiteY414" fmla="*/ 5282 h 10000"/>
                <a:gd name="connsiteX415" fmla="*/ 9434 w 10000"/>
                <a:gd name="connsiteY415" fmla="*/ 4782 h 10000"/>
                <a:gd name="connsiteX416" fmla="*/ 9452 w 10000"/>
                <a:gd name="connsiteY416" fmla="*/ 3987 h 10000"/>
                <a:gd name="connsiteX417" fmla="*/ 9481 w 10000"/>
                <a:gd name="connsiteY417" fmla="*/ 3244 h 10000"/>
                <a:gd name="connsiteX418" fmla="*/ 9499 w 10000"/>
                <a:gd name="connsiteY418" fmla="*/ 2872 h 10000"/>
                <a:gd name="connsiteX419" fmla="*/ 9518 w 10000"/>
                <a:gd name="connsiteY419" fmla="*/ 2962 h 10000"/>
                <a:gd name="connsiteX420" fmla="*/ 9536 w 10000"/>
                <a:gd name="connsiteY420" fmla="*/ 3667 h 10000"/>
                <a:gd name="connsiteX421" fmla="*/ 9556 w 10000"/>
                <a:gd name="connsiteY421" fmla="*/ 5321 h 10000"/>
                <a:gd name="connsiteX422" fmla="*/ 9586 w 10000"/>
                <a:gd name="connsiteY422" fmla="*/ 6462 h 10000"/>
                <a:gd name="connsiteX423" fmla="*/ 9602 w 10000"/>
                <a:gd name="connsiteY423" fmla="*/ 6051 h 10000"/>
                <a:gd name="connsiteX424" fmla="*/ 9632 w 10000"/>
                <a:gd name="connsiteY424" fmla="*/ 5103 h 10000"/>
                <a:gd name="connsiteX425" fmla="*/ 9690 w 10000"/>
                <a:gd name="connsiteY425" fmla="*/ 5897 h 10000"/>
                <a:gd name="connsiteX426" fmla="*/ 9708 w 10000"/>
                <a:gd name="connsiteY426" fmla="*/ 6179 h 10000"/>
                <a:gd name="connsiteX427" fmla="*/ 9727 w 10000"/>
                <a:gd name="connsiteY427" fmla="*/ 5667 h 10000"/>
                <a:gd name="connsiteX428" fmla="*/ 9790 w 10000"/>
                <a:gd name="connsiteY428" fmla="*/ 4718 h 10000"/>
                <a:gd name="connsiteX429" fmla="*/ 9823 w 10000"/>
                <a:gd name="connsiteY429" fmla="*/ 4462 h 10000"/>
                <a:gd name="connsiteX430" fmla="*/ 9843 w 10000"/>
                <a:gd name="connsiteY430" fmla="*/ 4179 h 10000"/>
                <a:gd name="connsiteX431" fmla="*/ 9862 w 10000"/>
                <a:gd name="connsiteY431" fmla="*/ 4115 h 10000"/>
                <a:gd name="connsiteX432" fmla="*/ 9880 w 10000"/>
                <a:gd name="connsiteY432" fmla="*/ 4141 h 10000"/>
                <a:gd name="connsiteX433" fmla="*/ 9896 w 10000"/>
                <a:gd name="connsiteY433" fmla="*/ 4462 h 10000"/>
                <a:gd name="connsiteX434" fmla="*/ 9926 w 10000"/>
                <a:gd name="connsiteY434" fmla="*/ 4782 h 10000"/>
                <a:gd name="connsiteX435" fmla="*/ 9964 w 10000"/>
                <a:gd name="connsiteY435" fmla="*/ 6090 h 10000"/>
                <a:gd name="connsiteX436" fmla="*/ 9982 w 10000"/>
                <a:gd name="connsiteY436" fmla="*/ 6308 h 10000"/>
                <a:gd name="connsiteX437" fmla="*/ 10000 w 10000"/>
                <a:gd name="connsiteY437" fmla="*/ 602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49 w 10000"/>
                <a:gd name="connsiteY7" fmla="*/ 2897 h 10000"/>
                <a:gd name="connsiteX8" fmla="*/ 167 w 10000"/>
                <a:gd name="connsiteY8" fmla="*/ 3987 h 10000"/>
                <a:gd name="connsiteX9" fmla="*/ 188 w 10000"/>
                <a:gd name="connsiteY9" fmla="*/ 5346 h 10000"/>
                <a:gd name="connsiteX10" fmla="*/ 207 w 10000"/>
                <a:gd name="connsiteY10" fmla="*/ 6179 h 10000"/>
                <a:gd name="connsiteX11" fmla="*/ 227 w 10000"/>
                <a:gd name="connsiteY11" fmla="*/ 6333 h 10000"/>
                <a:gd name="connsiteX12" fmla="*/ 257 w 10000"/>
                <a:gd name="connsiteY12" fmla="*/ 6115 h 10000"/>
                <a:gd name="connsiteX13" fmla="*/ 274 w 10000"/>
                <a:gd name="connsiteY13" fmla="*/ 5667 h 10000"/>
                <a:gd name="connsiteX14" fmla="*/ 296 w 10000"/>
                <a:gd name="connsiteY14" fmla="*/ 5385 h 10000"/>
                <a:gd name="connsiteX15" fmla="*/ 314 w 10000"/>
                <a:gd name="connsiteY15" fmla="*/ 4872 h 10000"/>
                <a:gd name="connsiteX16" fmla="*/ 334 w 10000"/>
                <a:gd name="connsiteY16" fmla="*/ 4013 h 10000"/>
                <a:gd name="connsiteX17" fmla="*/ 363 w 10000"/>
                <a:gd name="connsiteY17" fmla="*/ 3795 h 10000"/>
                <a:gd name="connsiteX18" fmla="*/ 382 w 10000"/>
                <a:gd name="connsiteY18" fmla="*/ 3859 h 10000"/>
                <a:gd name="connsiteX19" fmla="*/ 400 w 10000"/>
                <a:gd name="connsiteY19" fmla="*/ 4115 h 10000"/>
                <a:gd name="connsiteX20" fmla="*/ 426 w 10000"/>
                <a:gd name="connsiteY20" fmla="*/ 4872 h 10000"/>
                <a:gd name="connsiteX21" fmla="*/ 444 w 10000"/>
                <a:gd name="connsiteY21" fmla="*/ 5513 h 10000"/>
                <a:gd name="connsiteX22" fmla="*/ 465 w 10000"/>
                <a:gd name="connsiteY22" fmla="*/ 5513 h 10000"/>
                <a:gd name="connsiteX23" fmla="*/ 483 w 10000"/>
                <a:gd name="connsiteY23" fmla="*/ 5641 h 10000"/>
                <a:gd name="connsiteX24" fmla="*/ 501 w 10000"/>
                <a:gd name="connsiteY24" fmla="*/ 5705 h 10000"/>
                <a:gd name="connsiteX25" fmla="*/ 521 w 10000"/>
                <a:gd name="connsiteY25" fmla="*/ 5833 h 10000"/>
                <a:gd name="connsiteX26" fmla="*/ 551 w 10000"/>
                <a:gd name="connsiteY26" fmla="*/ 5731 h 10000"/>
                <a:gd name="connsiteX27" fmla="*/ 567 w 10000"/>
                <a:gd name="connsiteY27" fmla="*/ 5321 h 10000"/>
                <a:gd name="connsiteX28" fmla="*/ 586 w 10000"/>
                <a:gd name="connsiteY28" fmla="*/ 4974 h 10000"/>
                <a:gd name="connsiteX29" fmla="*/ 615 w 10000"/>
                <a:gd name="connsiteY29" fmla="*/ 4526 h 10000"/>
                <a:gd name="connsiteX30" fmla="*/ 634 w 10000"/>
                <a:gd name="connsiteY30" fmla="*/ 4051 h 10000"/>
                <a:gd name="connsiteX31" fmla="*/ 653 w 10000"/>
                <a:gd name="connsiteY31" fmla="*/ 3372 h 10000"/>
                <a:gd name="connsiteX32" fmla="*/ 673 w 10000"/>
                <a:gd name="connsiteY32" fmla="*/ 3026 h 10000"/>
                <a:gd name="connsiteX33" fmla="*/ 698 w 10000"/>
                <a:gd name="connsiteY33" fmla="*/ 3282 h 10000"/>
                <a:gd name="connsiteX34" fmla="*/ 718 w 10000"/>
                <a:gd name="connsiteY34" fmla="*/ 4551 h 10000"/>
                <a:gd name="connsiteX35" fmla="*/ 736 w 10000"/>
                <a:gd name="connsiteY35" fmla="*/ 6090 h 10000"/>
                <a:gd name="connsiteX36" fmla="*/ 756 w 10000"/>
                <a:gd name="connsiteY36" fmla="*/ 7256 h 10000"/>
                <a:gd name="connsiteX37" fmla="*/ 774 w 10000"/>
                <a:gd name="connsiteY37" fmla="*/ 7449 h 10000"/>
                <a:gd name="connsiteX38" fmla="*/ 805 w 10000"/>
                <a:gd name="connsiteY38" fmla="*/ 7077 h 10000"/>
                <a:gd name="connsiteX39" fmla="*/ 823 w 10000"/>
                <a:gd name="connsiteY39" fmla="*/ 5603 h 10000"/>
                <a:gd name="connsiteX40" fmla="*/ 839 w 10000"/>
                <a:gd name="connsiteY40" fmla="*/ 3282 h 10000"/>
                <a:gd name="connsiteX41" fmla="*/ 859 w 10000"/>
                <a:gd name="connsiteY41" fmla="*/ 1308 h 10000"/>
                <a:gd name="connsiteX42" fmla="*/ 891 w 10000"/>
                <a:gd name="connsiteY42" fmla="*/ 962 h 10000"/>
                <a:gd name="connsiteX43" fmla="*/ 911 w 10000"/>
                <a:gd name="connsiteY43" fmla="*/ 3282 h 10000"/>
                <a:gd name="connsiteX44" fmla="*/ 929 w 10000"/>
                <a:gd name="connsiteY44" fmla="*/ 7744 h 10000"/>
                <a:gd name="connsiteX45" fmla="*/ 948 w 10000"/>
                <a:gd name="connsiteY45" fmla="*/ 10000 h 10000"/>
                <a:gd name="connsiteX46" fmla="*/ 966 w 10000"/>
                <a:gd name="connsiteY46" fmla="*/ 8821 h 10000"/>
                <a:gd name="connsiteX47" fmla="*/ 994 w 10000"/>
                <a:gd name="connsiteY47" fmla="*/ 6564 h 10000"/>
                <a:gd name="connsiteX48" fmla="*/ 1013 w 10000"/>
                <a:gd name="connsiteY48" fmla="*/ 5064 h 10000"/>
                <a:gd name="connsiteX49" fmla="*/ 1041 w 10000"/>
                <a:gd name="connsiteY49" fmla="*/ 4744 h 10000"/>
                <a:gd name="connsiteX50" fmla="*/ 1061 w 10000"/>
                <a:gd name="connsiteY50" fmla="*/ 5000 h 10000"/>
                <a:gd name="connsiteX51" fmla="*/ 1080 w 10000"/>
                <a:gd name="connsiteY51" fmla="*/ 5513 h 10000"/>
                <a:gd name="connsiteX52" fmla="*/ 1099 w 10000"/>
                <a:gd name="connsiteY52" fmla="*/ 5641 h 10000"/>
                <a:gd name="connsiteX53" fmla="*/ 1118 w 10000"/>
                <a:gd name="connsiteY53" fmla="*/ 5577 h 10000"/>
                <a:gd name="connsiteX54" fmla="*/ 1132 w 10000"/>
                <a:gd name="connsiteY54" fmla="*/ 5346 h 10000"/>
                <a:gd name="connsiteX55" fmla="*/ 1151 w 10000"/>
                <a:gd name="connsiteY55" fmla="*/ 4936 h 10000"/>
                <a:gd name="connsiteX56" fmla="*/ 1180 w 10000"/>
                <a:gd name="connsiteY56" fmla="*/ 3756 h 10000"/>
                <a:gd name="connsiteX57" fmla="*/ 1200 w 10000"/>
                <a:gd name="connsiteY57" fmla="*/ 3372 h 10000"/>
                <a:gd name="connsiteX58" fmla="*/ 1226 w 10000"/>
                <a:gd name="connsiteY58" fmla="*/ 3346 h 10000"/>
                <a:gd name="connsiteX59" fmla="*/ 1246 w 10000"/>
                <a:gd name="connsiteY59" fmla="*/ 3372 h 10000"/>
                <a:gd name="connsiteX60" fmla="*/ 1266 w 10000"/>
                <a:gd name="connsiteY60" fmla="*/ 4333 h 10000"/>
                <a:gd name="connsiteX61" fmla="*/ 1285 w 10000"/>
                <a:gd name="connsiteY61" fmla="*/ 5346 h 10000"/>
                <a:gd name="connsiteX62" fmla="*/ 1303 w 10000"/>
                <a:gd name="connsiteY62" fmla="*/ 6308 h 10000"/>
                <a:gd name="connsiteX63" fmla="*/ 1334 w 10000"/>
                <a:gd name="connsiteY63" fmla="*/ 6885 h 10000"/>
                <a:gd name="connsiteX64" fmla="*/ 1352 w 10000"/>
                <a:gd name="connsiteY64" fmla="*/ 7077 h 10000"/>
                <a:gd name="connsiteX65" fmla="*/ 1371 w 10000"/>
                <a:gd name="connsiteY65" fmla="*/ 6564 h 10000"/>
                <a:gd name="connsiteX66" fmla="*/ 1391 w 10000"/>
                <a:gd name="connsiteY66" fmla="*/ 6244 h 10000"/>
                <a:gd name="connsiteX67" fmla="*/ 1410 w 10000"/>
                <a:gd name="connsiteY67" fmla="*/ 5897 h 10000"/>
                <a:gd name="connsiteX68" fmla="*/ 1437 w 10000"/>
                <a:gd name="connsiteY68" fmla="*/ 5192 h 10000"/>
                <a:gd name="connsiteX69" fmla="*/ 1456 w 10000"/>
                <a:gd name="connsiteY69" fmla="*/ 4359 h 10000"/>
                <a:gd name="connsiteX70" fmla="*/ 1476 w 10000"/>
                <a:gd name="connsiteY70" fmla="*/ 3628 h 10000"/>
                <a:gd name="connsiteX71" fmla="*/ 1503 w 10000"/>
                <a:gd name="connsiteY71" fmla="*/ 3064 h 10000"/>
                <a:gd name="connsiteX72" fmla="*/ 1521 w 10000"/>
                <a:gd name="connsiteY72" fmla="*/ 3500 h 10000"/>
                <a:gd name="connsiteX73" fmla="*/ 1540 w 10000"/>
                <a:gd name="connsiteY73" fmla="*/ 4423 h 10000"/>
                <a:gd name="connsiteX74" fmla="*/ 1558 w 10000"/>
                <a:gd name="connsiteY74" fmla="*/ 4910 h 10000"/>
                <a:gd name="connsiteX75" fmla="*/ 1579 w 10000"/>
                <a:gd name="connsiteY75" fmla="*/ 4333 h 10000"/>
                <a:gd name="connsiteX76" fmla="*/ 1609 w 10000"/>
                <a:gd name="connsiteY76" fmla="*/ 3154 h 10000"/>
                <a:gd name="connsiteX77" fmla="*/ 1629 w 10000"/>
                <a:gd name="connsiteY77" fmla="*/ 2513 h 10000"/>
                <a:gd name="connsiteX78" fmla="*/ 1647 w 10000"/>
                <a:gd name="connsiteY78" fmla="*/ 3564 h 10000"/>
                <a:gd name="connsiteX79" fmla="*/ 1673 w 10000"/>
                <a:gd name="connsiteY79" fmla="*/ 5385 h 10000"/>
                <a:gd name="connsiteX80" fmla="*/ 1691 w 10000"/>
                <a:gd name="connsiteY80" fmla="*/ 6308 h 10000"/>
                <a:gd name="connsiteX81" fmla="*/ 1709 w 10000"/>
                <a:gd name="connsiteY81" fmla="*/ 5731 h 10000"/>
                <a:gd name="connsiteX82" fmla="*/ 1728 w 10000"/>
                <a:gd name="connsiteY82" fmla="*/ 5346 h 10000"/>
                <a:gd name="connsiteX83" fmla="*/ 1747 w 10000"/>
                <a:gd name="connsiteY83" fmla="*/ 5513 h 10000"/>
                <a:gd name="connsiteX84" fmla="*/ 1767 w 10000"/>
                <a:gd name="connsiteY84" fmla="*/ 5667 h 10000"/>
                <a:gd name="connsiteX85" fmla="*/ 1794 w 10000"/>
                <a:gd name="connsiteY85" fmla="*/ 6308 h 10000"/>
                <a:gd name="connsiteX86" fmla="*/ 1812 w 10000"/>
                <a:gd name="connsiteY86" fmla="*/ 6462 h 10000"/>
                <a:gd name="connsiteX87" fmla="*/ 1831 w 10000"/>
                <a:gd name="connsiteY87" fmla="*/ 6051 h 10000"/>
                <a:gd name="connsiteX88" fmla="*/ 1849 w 10000"/>
                <a:gd name="connsiteY88" fmla="*/ 5513 h 10000"/>
                <a:gd name="connsiteX89" fmla="*/ 1880 w 10000"/>
                <a:gd name="connsiteY89" fmla="*/ 5385 h 10000"/>
                <a:gd name="connsiteX90" fmla="*/ 1900 w 10000"/>
                <a:gd name="connsiteY90" fmla="*/ 5449 h 10000"/>
                <a:gd name="connsiteX91" fmla="*/ 1920 w 10000"/>
                <a:gd name="connsiteY91" fmla="*/ 5513 h 10000"/>
                <a:gd name="connsiteX92" fmla="*/ 1946 w 10000"/>
                <a:gd name="connsiteY92" fmla="*/ 5192 h 10000"/>
                <a:gd name="connsiteX93" fmla="*/ 1967 w 10000"/>
                <a:gd name="connsiteY93" fmla="*/ 4397 h 10000"/>
                <a:gd name="connsiteX94" fmla="*/ 1985 w 10000"/>
                <a:gd name="connsiteY94" fmla="*/ 4295 h 10000"/>
                <a:gd name="connsiteX95" fmla="*/ 2003 w 10000"/>
                <a:gd name="connsiteY95" fmla="*/ 4526 h 10000"/>
                <a:gd name="connsiteX96" fmla="*/ 2023 w 10000"/>
                <a:gd name="connsiteY96" fmla="*/ 5385 h 10000"/>
                <a:gd name="connsiteX97" fmla="*/ 2043 w 10000"/>
                <a:gd name="connsiteY97" fmla="*/ 6590 h 10000"/>
                <a:gd name="connsiteX98" fmla="*/ 2062 w 10000"/>
                <a:gd name="connsiteY98" fmla="*/ 6949 h 10000"/>
                <a:gd name="connsiteX99" fmla="*/ 2088 w 10000"/>
                <a:gd name="connsiteY99" fmla="*/ 6141 h 10000"/>
                <a:gd name="connsiteX100" fmla="*/ 2118 w 10000"/>
                <a:gd name="connsiteY100" fmla="*/ 5346 h 10000"/>
                <a:gd name="connsiteX101" fmla="*/ 2136 w 10000"/>
                <a:gd name="connsiteY101" fmla="*/ 5154 h 10000"/>
                <a:gd name="connsiteX102" fmla="*/ 2156 w 10000"/>
                <a:gd name="connsiteY102" fmla="*/ 5641 h 10000"/>
                <a:gd name="connsiteX103" fmla="*/ 2174 w 10000"/>
                <a:gd name="connsiteY103" fmla="*/ 5795 h 10000"/>
                <a:gd name="connsiteX104" fmla="*/ 2193 w 10000"/>
                <a:gd name="connsiteY104" fmla="*/ 5731 h 10000"/>
                <a:gd name="connsiteX105" fmla="*/ 2212 w 10000"/>
                <a:gd name="connsiteY105" fmla="*/ 5346 h 10000"/>
                <a:gd name="connsiteX106" fmla="*/ 2237 w 10000"/>
                <a:gd name="connsiteY106" fmla="*/ 4910 h 10000"/>
                <a:gd name="connsiteX107" fmla="*/ 2257 w 10000"/>
                <a:gd name="connsiteY107" fmla="*/ 4615 h 10000"/>
                <a:gd name="connsiteX108" fmla="*/ 2277 w 10000"/>
                <a:gd name="connsiteY108" fmla="*/ 4462 h 10000"/>
                <a:gd name="connsiteX109" fmla="*/ 2304 w 10000"/>
                <a:gd name="connsiteY109" fmla="*/ 4423 h 10000"/>
                <a:gd name="connsiteX110" fmla="*/ 2324 w 10000"/>
                <a:gd name="connsiteY110" fmla="*/ 4397 h 10000"/>
                <a:gd name="connsiteX111" fmla="*/ 2342 w 10000"/>
                <a:gd name="connsiteY111" fmla="*/ 4179 h 10000"/>
                <a:gd name="connsiteX112" fmla="*/ 2361 w 10000"/>
                <a:gd name="connsiteY112" fmla="*/ 3731 h 10000"/>
                <a:gd name="connsiteX113" fmla="*/ 2379 w 10000"/>
                <a:gd name="connsiteY113" fmla="*/ 3000 h 10000"/>
                <a:gd name="connsiteX114" fmla="*/ 2411 w 10000"/>
                <a:gd name="connsiteY114" fmla="*/ 2513 h 10000"/>
                <a:gd name="connsiteX115" fmla="*/ 2429 w 10000"/>
                <a:gd name="connsiteY115" fmla="*/ 3026 h 10000"/>
                <a:gd name="connsiteX116" fmla="*/ 2448 w 10000"/>
                <a:gd name="connsiteY116" fmla="*/ 4590 h 10000"/>
                <a:gd name="connsiteX117" fmla="*/ 2466 w 10000"/>
                <a:gd name="connsiteY117" fmla="*/ 6397 h 10000"/>
                <a:gd name="connsiteX118" fmla="*/ 2485 w 10000"/>
                <a:gd name="connsiteY118" fmla="*/ 7192 h 10000"/>
                <a:gd name="connsiteX119" fmla="*/ 2513 w 10000"/>
                <a:gd name="connsiteY119" fmla="*/ 6910 h 10000"/>
                <a:gd name="connsiteX120" fmla="*/ 2531 w 10000"/>
                <a:gd name="connsiteY120" fmla="*/ 6179 h 10000"/>
                <a:gd name="connsiteX121" fmla="*/ 2551 w 10000"/>
                <a:gd name="connsiteY121" fmla="*/ 4936 h 10000"/>
                <a:gd name="connsiteX122" fmla="*/ 2579 w 10000"/>
                <a:gd name="connsiteY122" fmla="*/ 3603 h 10000"/>
                <a:gd name="connsiteX123" fmla="*/ 2595 w 10000"/>
                <a:gd name="connsiteY123" fmla="*/ 2872 h 10000"/>
                <a:gd name="connsiteX124" fmla="*/ 2614 w 10000"/>
                <a:gd name="connsiteY124" fmla="*/ 2231 h 10000"/>
                <a:gd name="connsiteX125" fmla="*/ 2634 w 10000"/>
                <a:gd name="connsiteY125" fmla="*/ 3064 h 10000"/>
                <a:gd name="connsiteX126" fmla="*/ 2653 w 10000"/>
                <a:gd name="connsiteY126" fmla="*/ 5577 h 10000"/>
                <a:gd name="connsiteX127" fmla="*/ 2685 w 10000"/>
                <a:gd name="connsiteY127" fmla="*/ 7359 h 10000"/>
                <a:gd name="connsiteX128" fmla="*/ 2704 w 10000"/>
                <a:gd name="connsiteY128" fmla="*/ 7128 h 10000"/>
                <a:gd name="connsiteX129" fmla="*/ 2729 w 10000"/>
                <a:gd name="connsiteY129" fmla="*/ 6372 h 10000"/>
                <a:gd name="connsiteX130" fmla="*/ 2749 w 10000"/>
                <a:gd name="connsiteY130" fmla="*/ 5538 h 10000"/>
                <a:gd name="connsiteX131" fmla="*/ 2768 w 10000"/>
                <a:gd name="connsiteY131" fmla="*/ 4654 h 10000"/>
                <a:gd name="connsiteX132" fmla="*/ 2787 w 10000"/>
                <a:gd name="connsiteY132" fmla="*/ 3987 h 10000"/>
                <a:gd name="connsiteX133" fmla="*/ 2806 w 10000"/>
                <a:gd name="connsiteY133" fmla="*/ 3410 h 10000"/>
                <a:gd name="connsiteX134" fmla="*/ 2824 w 10000"/>
                <a:gd name="connsiteY134" fmla="*/ 3885 h 10000"/>
                <a:gd name="connsiteX135" fmla="*/ 2843 w 10000"/>
                <a:gd name="connsiteY135" fmla="*/ 5987 h 10000"/>
                <a:gd name="connsiteX136" fmla="*/ 2873 w 10000"/>
                <a:gd name="connsiteY136" fmla="*/ 7679 h 10000"/>
                <a:gd name="connsiteX137" fmla="*/ 2889 w 10000"/>
                <a:gd name="connsiteY137" fmla="*/ 7641 h 10000"/>
                <a:gd name="connsiteX138" fmla="*/ 2907 w 10000"/>
                <a:gd name="connsiteY138" fmla="*/ 7103 h 10000"/>
                <a:gd name="connsiteX139" fmla="*/ 2927 w 10000"/>
                <a:gd name="connsiteY139" fmla="*/ 6500 h 10000"/>
                <a:gd name="connsiteX140" fmla="*/ 2958 w 10000"/>
                <a:gd name="connsiteY140" fmla="*/ 5962 h 10000"/>
                <a:gd name="connsiteX141" fmla="*/ 2976 w 10000"/>
                <a:gd name="connsiteY141" fmla="*/ 5321 h 10000"/>
                <a:gd name="connsiteX142" fmla="*/ 2995 w 10000"/>
                <a:gd name="connsiteY142" fmla="*/ 4744 h 10000"/>
                <a:gd name="connsiteX143" fmla="*/ 3020 w 10000"/>
                <a:gd name="connsiteY143" fmla="*/ 4051 h 10000"/>
                <a:gd name="connsiteX144" fmla="*/ 3041 w 10000"/>
                <a:gd name="connsiteY144" fmla="*/ 3372 h 10000"/>
                <a:gd name="connsiteX145" fmla="*/ 3060 w 10000"/>
                <a:gd name="connsiteY145" fmla="*/ 3667 h 10000"/>
                <a:gd name="connsiteX146" fmla="*/ 3080 w 10000"/>
                <a:gd name="connsiteY146" fmla="*/ 4295 h 10000"/>
                <a:gd name="connsiteX147" fmla="*/ 3098 w 10000"/>
                <a:gd name="connsiteY147" fmla="*/ 4808 h 10000"/>
                <a:gd name="connsiteX148" fmla="*/ 3116 w 10000"/>
                <a:gd name="connsiteY148" fmla="*/ 5667 h 10000"/>
                <a:gd name="connsiteX149" fmla="*/ 3146 w 10000"/>
                <a:gd name="connsiteY149" fmla="*/ 6205 h 10000"/>
                <a:gd name="connsiteX150" fmla="*/ 3165 w 10000"/>
                <a:gd name="connsiteY150" fmla="*/ 6141 h 10000"/>
                <a:gd name="connsiteX151" fmla="*/ 3180 w 10000"/>
                <a:gd name="connsiteY151" fmla="*/ 5705 h 10000"/>
                <a:gd name="connsiteX152" fmla="*/ 3212 w 10000"/>
                <a:gd name="connsiteY152" fmla="*/ 5154 h 10000"/>
                <a:gd name="connsiteX153" fmla="*/ 3232 w 10000"/>
                <a:gd name="connsiteY153" fmla="*/ 4526 h 10000"/>
                <a:gd name="connsiteX154" fmla="*/ 3250 w 10000"/>
                <a:gd name="connsiteY154" fmla="*/ 4590 h 10000"/>
                <a:gd name="connsiteX155" fmla="*/ 3270 w 10000"/>
                <a:gd name="connsiteY155" fmla="*/ 5321 h 10000"/>
                <a:gd name="connsiteX156" fmla="*/ 3296 w 10000"/>
                <a:gd name="connsiteY156" fmla="*/ 5962 h 10000"/>
                <a:gd name="connsiteX157" fmla="*/ 3316 w 10000"/>
                <a:gd name="connsiteY157" fmla="*/ 5859 h 10000"/>
                <a:gd name="connsiteX158" fmla="*/ 3335 w 10000"/>
                <a:gd name="connsiteY158" fmla="*/ 5064 h 10000"/>
                <a:gd name="connsiteX159" fmla="*/ 3353 w 10000"/>
                <a:gd name="connsiteY159" fmla="*/ 4359 h 10000"/>
                <a:gd name="connsiteX160" fmla="*/ 3383 w 10000"/>
                <a:gd name="connsiteY160" fmla="*/ 4013 h 10000"/>
                <a:gd name="connsiteX161" fmla="*/ 3402 w 10000"/>
                <a:gd name="connsiteY161" fmla="*/ 4333 h 10000"/>
                <a:gd name="connsiteX162" fmla="*/ 3422 w 10000"/>
                <a:gd name="connsiteY162" fmla="*/ 4936 h 10000"/>
                <a:gd name="connsiteX163" fmla="*/ 3440 w 10000"/>
                <a:gd name="connsiteY163" fmla="*/ 5603 h 10000"/>
                <a:gd name="connsiteX164" fmla="*/ 3460 w 10000"/>
                <a:gd name="connsiteY164" fmla="*/ 5705 h 10000"/>
                <a:gd name="connsiteX165" fmla="*/ 3486 w 10000"/>
                <a:gd name="connsiteY165" fmla="*/ 5449 h 10000"/>
                <a:gd name="connsiteX166" fmla="*/ 3504 w 10000"/>
                <a:gd name="connsiteY166" fmla="*/ 5103 h 10000"/>
                <a:gd name="connsiteX167" fmla="*/ 3523 w 10000"/>
                <a:gd name="connsiteY167" fmla="*/ 4359 h 10000"/>
                <a:gd name="connsiteX168" fmla="*/ 3541 w 10000"/>
                <a:gd name="connsiteY168" fmla="*/ 3731 h 10000"/>
                <a:gd name="connsiteX169" fmla="*/ 3560 w 10000"/>
                <a:gd name="connsiteY169" fmla="*/ 3923 h 10000"/>
                <a:gd name="connsiteX170" fmla="*/ 3588 w 10000"/>
                <a:gd name="connsiteY170" fmla="*/ 3500 h 10000"/>
                <a:gd name="connsiteX171" fmla="*/ 3607 w 10000"/>
                <a:gd name="connsiteY171" fmla="*/ 2615 h 10000"/>
                <a:gd name="connsiteX172" fmla="*/ 3637 w 10000"/>
                <a:gd name="connsiteY172" fmla="*/ 897 h 10000"/>
                <a:gd name="connsiteX173" fmla="*/ 3656 w 10000"/>
                <a:gd name="connsiteY173" fmla="*/ 1154 h 10000"/>
                <a:gd name="connsiteX174" fmla="*/ 3675 w 10000"/>
                <a:gd name="connsiteY174" fmla="*/ 3987 h 10000"/>
                <a:gd name="connsiteX175" fmla="*/ 3693 w 10000"/>
                <a:gd name="connsiteY175" fmla="*/ 7577 h 10000"/>
                <a:gd name="connsiteX176" fmla="*/ 3714 w 10000"/>
                <a:gd name="connsiteY176" fmla="*/ 9423 h 10000"/>
                <a:gd name="connsiteX177" fmla="*/ 3732 w 10000"/>
                <a:gd name="connsiteY177" fmla="*/ 9167 h 10000"/>
                <a:gd name="connsiteX178" fmla="*/ 3751 w 10000"/>
                <a:gd name="connsiteY178" fmla="*/ 7872 h 10000"/>
                <a:gd name="connsiteX179" fmla="*/ 3779 w 10000"/>
                <a:gd name="connsiteY179" fmla="*/ 6782 h 10000"/>
                <a:gd name="connsiteX180" fmla="*/ 3799 w 10000"/>
                <a:gd name="connsiteY180" fmla="*/ 5897 h 10000"/>
                <a:gd name="connsiteX181" fmla="*/ 3825 w 10000"/>
                <a:gd name="connsiteY181" fmla="*/ 5410 h 10000"/>
                <a:gd name="connsiteX182" fmla="*/ 3844 w 10000"/>
                <a:gd name="connsiteY182" fmla="*/ 5282 h 10000"/>
                <a:gd name="connsiteX183" fmla="*/ 3863 w 10000"/>
                <a:gd name="connsiteY183" fmla="*/ 5346 h 10000"/>
                <a:gd name="connsiteX184" fmla="*/ 3881 w 10000"/>
                <a:gd name="connsiteY184" fmla="*/ 5038 h 10000"/>
                <a:gd name="connsiteX185" fmla="*/ 3900 w 10000"/>
                <a:gd name="connsiteY185" fmla="*/ 4872 h 10000"/>
                <a:gd name="connsiteX186" fmla="*/ 3929 w 10000"/>
                <a:gd name="connsiteY186" fmla="*/ 4718 h 10000"/>
                <a:gd name="connsiteX187" fmla="*/ 3948 w 10000"/>
                <a:gd name="connsiteY187" fmla="*/ 4936 h 10000"/>
                <a:gd name="connsiteX188" fmla="*/ 3968 w 10000"/>
                <a:gd name="connsiteY188" fmla="*/ 5103 h 10000"/>
                <a:gd name="connsiteX189" fmla="*/ 3987 w 10000"/>
                <a:gd name="connsiteY189" fmla="*/ 5474 h 10000"/>
                <a:gd name="connsiteX190" fmla="*/ 4016 w 10000"/>
                <a:gd name="connsiteY190" fmla="*/ 5410 h 10000"/>
                <a:gd name="connsiteX191" fmla="*/ 4034 w 10000"/>
                <a:gd name="connsiteY191" fmla="*/ 5218 h 10000"/>
                <a:gd name="connsiteX192" fmla="*/ 4053 w 10000"/>
                <a:gd name="connsiteY192" fmla="*/ 5000 h 10000"/>
                <a:gd name="connsiteX193" fmla="*/ 4071 w 10000"/>
                <a:gd name="connsiteY193" fmla="*/ 4872 h 10000"/>
                <a:gd name="connsiteX194" fmla="*/ 4090 w 10000"/>
                <a:gd name="connsiteY194" fmla="*/ 4744 h 10000"/>
                <a:gd name="connsiteX195" fmla="*/ 4117 w 10000"/>
                <a:gd name="connsiteY195" fmla="*/ 4808 h 10000"/>
                <a:gd name="connsiteX196" fmla="*/ 4135 w 10000"/>
                <a:gd name="connsiteY196" fmla="*/ 4782 h 10000"/>
                <a:gd name="connsiteX197" fmla="*/ 4155 w 10000"/>
                <a:gd name="connsiteY197" fmla="*/ 4590 h 10000"/>
                <a:gd name="connsiteX198" fmla="*/ 4173 w 10000"/>
                <a:gd name="connsiteY198" fmla="*/ 4654 h 10000"/>
                <a:gd name="connsiteX199" fmla="*/ 4204 w 10000"/>
                <a:gd name="connsiteY199" fmla="*/ 4782 h 10000"/>
                <a:gd name="connsiteX200" fmla="*/ 4223 w 10000"/>
                <a:gd name="connsiteY200" fmla="*/ 4872 h 10000"/>
                <a:gd name="connsiteX201" fmla="*/ 4242 w 10000"/>
                <a:gd name="connsiteY201" fmla="*/ 4179 h 10000"/>
                <a:gd name="connsiteX202" fmla="*/ 4267 w 10000"/>
                <a:gd name="connsiteY202" fmla="*/ 2423 h 10000"/>
                <a:gd name="connsiteX203" fmla="*/ 4287 w 10000"/>
                <a:gd name="connsiteY203" fmla="*/ 923 h 10000"/>
                <a:gd name="connsiteX204" fmla="*/ 4305 w 10000"/>
                <a:gd name="connsiteY204" fmla="*/ 0 h 10000"/>
                <a:gd name="connsiteX205" fmla="*/ 4324 w 10000"/>
                <a:gd name="connsiteY205" fmla="*/ 1051 h 10000"/>
                <a:gd name="connsiteX206" fmla="*/ 4344 w 10000"/>
                <a:gd name="connsiteY206" fmla="*/ 4487 h 10000"/>
                <a:gd name="connsiteX207" fmla="*/ 4363 w 10000"/>
                <a:gd name="connsiteY207" fmla="*/ 7705 h 10000"/>
                <a:gd name="connsiteX208" fmla="*/ 4392 w 10000"/>
                <a:gd name="connsiteY208" fmla="*/ 9397 h 10000"/>
                <a:gd name="connsiteX209" fmla="*/ 4410 w 10000"/>
                <a:gd name="connsiteY209" fmla="*/ 9397 h 10000"/>
                <a:gd name="connsiteX210" fmla="*/ 4429 w 10000"/>
                <a:gd name="connsiteY210" fmla="*/ 8436 h 10000"/>
                <a:gd name="connsiteX211" fmla="*/ 4459 w 10000"/>
                <a:gd name="connsiteY211" fmla="*/ 7679 h 10000"/>
                <a:gd name="connsiteX212" fmla="*/ 4478 w 10000"/>
                <a:gd name="connsiteY212" fmla="*/ 7231 h 10000"/>
                <a:gd name="connsiteX213" fmla="*/ 4498 w 10000"/>
                <a:gd name="connsiteY213" fmla="*/ 6436 h 10000"/>
                <a:gd name="connsiteX214" fmla="*/ 4518 w 10000"/>
                <a:gd name="connsiteY214" fmla="*/ 5538 h 10000"/>
                <a:gd name="connsiteX215" fmla="*/ 4537 w 10000"/>
                <a:gd name="connsiteY215" fmla="*/ 4872 h 10000"/>
                <a:gd name="connsiteX216" fmla="*/ 4562 w 10000"/>
                <a:gd name="connsiteY216" fmla="*/ 4423 h 10000"/>
                <a:gd name="connsiteX217" fmla="*/ 4581 w 10000"/>
                <a:gd name="connsiteY217" fmla="*/ 4462 h 10000"/>
                <a:gd name="connsiteX218" fmla="*/ 4599 w 10000"/>
                <a:gd name="connsiteY218" fmla="*/ 3885 h 10000"/>
                <a:gd name="connsiteX219" fmla="*/ 4618 w 10000"/>
                <a:gd name="connsiteY219" fmla="*/ 2744 h 10000"/>
                <a:gd name="connsiteX220" fmla="*/ 4637 w 10000"/>
                <a:gd name="connsiteY220" fmla="*/ 1949 h 10000"/>
                <a:gd name="connsiteX221" fmla="*/ 4662 w 10000"/>
                <a:gd name="connsiteY221" fmla="*/ 2897 h 10000"/>
                <a:gd name="connsiteX222" fmla="*/ 4681 w 10000"/>
                <a:gd name="connsiteY222" fmla="*/ 5833 h 10000"/>
                <a:gd name="connsiteX223" fmla="*/ 4712 w 10000"/>
                <a:gd name="connsiteY223" fmla="*/ 8000 h 10000"/>
                <a:gd name="connsiteX224" fmla="*/ 4731 w 10000"/>
                <a:gd name="connsiteY224" fmla="*/ 8090 h 10000"/>
                <a:gd name="connsiteX225" fmla="*/ 4751 w 10000"/>
                <a:gd name="connsiteY225" fmla="*/ 7103 h 10000"/>
                <a:gd name="connsiteX226" fmla="*/ 4769 w 10000"/>
                <a:gd name="connsiteY226" fmla="*/ 6205 h 10000"/>
                <a:gd name="connsiteX227" fmla="*/ 4789 w 10000"/>
                <a:gd name="connsiteY227" fmla="*/ 5641 h 10000"/>
                <a:gd name="connsiteX228" fmla="*/ 4807 w 10000"/>
                <a:gd name="connsiteY228" fmla="*/ 5321 h 10000"/>
                <a:gd name="connsiteX229" fmla="*/ 4836 w 10000"/>
                <a:gd name="connsiteY229" fmla="*/ 5154 h 10000"/>
                <a:gd name="connsiteX230" fmla="*/ 4854 w 10000"/>
                <a:gd name="connsiteY230" fmla="*/ 4872 h 10000"/>
                <a:gd name="connsiteX231" fmla="*/ 4875 w 10000"/>
                <a:gd name="connsiteY231" fmla="*/ 4526 h 10000"/>
                <a:gd name="connsiteX232" fmla="*/ 4904 w 10000"/>
                <a:gd name="connsiteY232" fmla="*/ 4333 h 10000"/>
                <a:gd name="connsiteX233" fmla="*/ 4923 w 10000"/>
                <a:gd name="connsiteY233" fmla="*/ 4115 h 10000"/>
                <a:gd name="connsiteX234" fmla="*/ 4937 w 10000"/>
                <a:gd name="connsiteY234" fmla="*/ 3859 h 10000"/>
                <a:gd name="connsiteX235" fmla="*/ 4957 w 10000"/>
                <a:gd name="connsiteY235" fmla="*/ 3692 h 10000"/>
                <a:gd name="connsiteX236" fmla="*/ 4976 w 10000"/>
                <a:gd name="connsiteY236" fmla="*/ 3603 h 10000"/>
                <a:gd name="connsiteX237" fmla="*/ 5006 w 10000"/>
                <a:gd name="connsiteY237" fmla="*/ 3821 h 10000"/>
                <a:gd name="connsiteX238" fmla="*/ 5025 w 10000"/>
                <a:gd name="connsiteY238" fmla="*/ 4590 h 10000"/>
                <a:gd name="connsiteX239" fmla="*/ 5044 w 10000"/>
                <a:gd name="connsiteY239" fmla="*/ 5103 h 10000"/>
                <a:gd name="connsiteX240" fmla="*/ 5065 w 10000"/>
                <a:gd name="connsiteY240" fmla="*/ 5346 h 10000"/>
                <a:gd name="connsiteX241" fmla="*/ 5090 w 10000"/>
                <a:gd name="connsiteY241" fmla="*/ 5474 h 10000"/>
                <a:gd name="connsiteX242" fmla="*/ 5108 w 10000"/>
                <a:gd name="connsiteY242" fmla="*/ 5538 h 10000"/>
                <a:gd name="connsiteX243" fmla="*/ 5128 w 10000"/>
                <a:gd name="connsiteY243" fmla="*/ 5513 h 10000"/>
                <a:gd name="connsiteX244" fmla="*/ 5147 w 10000"/>
                <a:gd name="connsiteY244" fmla="*/ 5218 h 10000"/>
                <a:gd name="connsiteX245" fmla="*/ 5176 w 10000"/>
                <a:gd name="connsiteY245" fmla="*/ 4744 h 10000"/>
                <a:gd name="connsiteX246" fmla="*/ 5195 w 10000"/>
                <a:gd name="connsiteY246" fmla="*/ 4397 h 10000"/>
                <a:gd name="connsiteX247" fmla="*/ 5214 w 10000"/>
                <a:gd name="connsiteY247" fmla="*/ 3821 h 10000"/>
                <a:gd name="connsiteX248" fmla="*/ 5229 w 10000"/>
                <a:gd name="connsiteY248" fmla="*/ 3372 h 10000"/>
                <a:gd name="connsiteX249" fmla="*/ 5248 w 10000"/>
                <a:gd name="connsiteY249" fmla="*/ 3372 h 10000"/>
                <a:gd name="connsiteX250" fmla="*/ 5269 w 10000"/>
                <a:gd name="connsiteY250" fmla="*/ 3795 h 10000"/>
                <a:gd name="connsiteX251" fmla="*/ 5300 w 10000"/>
                <a:gd name="connsiteY251" fmla="*/ 5192 h 10000"/>
                <a:gd name="connsiteX252" fmla="*/ 5326 w 10000"/>
                <a:gd name="connsiteY252" fmla="*/ 6436 h 10000"/>
                <a:gd name="connsiteX253" fmla="*/ 5344 w 10000"/>
                <a:gd name="connsiteY253" fmla="*/ 7321 h 10000"/>
                <a:gd name="connsiteX254" fmla="*/ 5363 w 10000"/>
                <a:gd name="connsiteY254" fmla="*/ 7359 h 10000"/>
                <a:gd name="connsiteX255" fmla="*/ 5382 w 10000"/>
                <a:gd name="connsiteY255" fmla="*/ 6846 h 10000"/>
                <a:gd name="connsiteX256" fmla="*/ 5402 w 10000"/>
                <a:gd name="connsiteY256" fmla="*/ 6179 h 10000"/>
                <a:gd name="connsiteX257" fmla="*/ 5420 w 10000"/>
                <a:gd name="connsiteY257" fmla="*/ 5897 h 10000"/>
                <a:gd name="connsiteX258" fmla="*/ 5439 w 10000"/>
                <a:gd name="connsiteY258" fmla="*/ 5538 h 10000"/>
                <a:gd name="connsiteX259" fmla="*/ 5469 w 10000"/>
                <a:gd name="connsiteY259" fmla="*/ 4590 h 10000"/>
                <a:gd name="connsiteX260" fmla="*/ 5487 w 10000"/>
                <a:gd name="connsiteY260" fmla="*/ 3064 h 10000"/>
                <a:gd name="connsiteX261" fmla="*/ 5506 w 10000"/>
                <a:gd name="connsiteY261" fmla="*/ 2615 h 10000"/>
                <a:gd name="connsiteX262" fmla="*/ 5534 w 10000"/>
                <a:gd name="connsiteY262" fmla="*/ 3474 h 10000"/>
                <a:gd name="connsiteX263" fmla="*/ 5555 w 10000"/>
                <a:gd name="connsiteY263" fmla="*/ 4359 h 10000"/>
                <a:gd name="connsiteX264" fmla="*/ 5573 w 10000"/>
                <a:gd name="connsiteY264" fmla="*/ 5321 h 10000"/>
                <a:gd name="connsiteX265" fmla="*/ 5592 w 10000"/>
                <a:gd name="connsiteY265" fmla="*/ 7013 h 10000"/>
                <a:gd name="connsiteX266" fmla="*/ 5619 w 10000"/>
                <a:gd name="connsiteY266" fmla="*/ 8179 h 10000"/>
                <a:gd name="connsiteX267" fmla="*/ 5637 w 10000"/>
                <a:gd name="connsiteY267" fmla="*/ 8115 h 10000"/>
                <a:gd name="connsiteX268" fmla="*/ 5657 w 10000"/>
                <a:gd name="connsiteY268" fmla="*/ 7256 h 10000"/>
                <a:gd name="connsiteX269" fmla="*/ 5675 w 10000"/>
                <a:gd name="connsiteY269" fmla="*/ 6269 h 10000"/>
                <a:gd name="connsiteX270" fmla="*/ 5695 w 10000"/>
                <a:gd name="connsiteY270" fmla="*/ 5410 h 10000"/>
                <a:gd name="connsiteX271" fmla="*/ 5713 w 10000"/>
                <a:gd name="connsiteY271" fmla="*/ 4974 h 10000"/>
                <a:gd name="connsiteX272" fmla="*/ 5744 w 10000"/>
                <a:gd name="connsiteY272" fmla="*/ 4551 h 10000"/>
                <a:gd name="connsiteX273" fmla="*/ 5762 w 10000"/>
                <a:gd name="connsiteY273" fmla="*/ 4231 h 10000"/>
                <a:gd name="connsiteX274" fmla="*/ 5782 w 10000"/>
                <a:gd name="connsiteY274" fmla="*/ 3885 h 10000"/>
                <a:gd name="connsiteX275" fmla="*/ 5809 w 10000"/>
                <a:gd name="connsiteY275" fmla="*/ 3667 h 10000"/>
                <a:gd name="connsiteX276" fmla="*/ 5827 w 10000"/>
                <a:gd name="connsiteY276" fmla="*/ 3218 h 10000"/>
                <a:gd name="connsiteX277" fmla="*/ 5846 w 10000"/>
                <a:gd name="connsiteY277" fmla="*/ 3192 h 10000"/>
                <a:gd name="connsiteX278" fmla="*/ 5865 w 10000"/>
                <a:gd name="connsiteY278" fmla="*/ 3731 h 10000"/>
                <a:gd name="connsiteX279" fmla="*/ 5892 w 10000"/>
                <a:gd name="connsiteY279" fmla="*/ 4615 h 10000"/>
                <a:gd name="connsiteX280" fmla="*/ 5912 w 10000"/>
                <a:gd name="connsiteY280" fmla="*/ 5321 h 10000"/>
                <a:gd name="connsiteX281" fmla="*/ 5930 w 10000"/>
                <a:gd name="connsiteY281" fmla="*/ 5731 h 10000"/>
                <a:gd name="connsiteX282" fmla="*/ 5960 w 10000"/>
                <a:gd name="connsiteY282" fmla="*/ 6090 h 10000"/>
                <a:gd name="connsiteX283" fmla="*/ 5979 w 10000"/>
                <a:gd name="connsiteY283" fmla="*/ 6026 h 10000"/>
                <a:gd name="connsiteX284" fmla="*/ 5998 w 10000"/>
                <a:gd name="connsiteY284" fmla="*/ 5321 h 10000"/>
                <a:gd name="connsiteX285" fmla="*/ 6016 w 10000"/>
                <a:gd name="connsiteY285" fmla="*/ 4397 h 10000"/>
                <a:gd name="connsiteX286" fmla="*/ 6035 w 10000"/>
                <a:gd name="connsiteY286" fmla="*/ 4077 h 10000"/>
                <a:gd name="connsiteX287" fmla="*/ 6054 w 10000"/>
                <a:gd name="connsiteY287" fmla="*/ 4051 h 10000"/>
                <a:gd name="connsiteX288" fmla="*/ 6081 w 10000"/>
                <a:gd name="connsiteY288" fmla="*/ 4974 h 10000"/>
                <a:gd name="connsiteX289" fmla="*/ 6100 w 10000"/>
                <a:gd name="connsiteY289" fmla="*/ 5897 h 10000"/>
                <a:gd name="connsiteX290" fmla="*/ 6121 w 10000"/>
                <a:gd name="connsiteY290" fmla="*/ 5795 h 10000"/>
                <a:gd name="connsiteX291" fmla="*/ 6140 w 10000"/>
                <a:gd name="connsiteY291" fmla="*/ 5321 h 10000"/>
                <a:gd name="connsiteX292" fmla="*/ 6166 w 10000"/>
                <a:gd name="connsiteY292" fmla="*/ 5064 h 10000"/>
                <a:gd name="connsiteX293" fmla="*/ 6186 w 10000"/>
                <a:gd name="connsiteY293" fmla="*/ 5321 h 10000"/>
                <a:gd name="connsiteX294" fmla="*/ 6204 w 10000"/>
                <a:gd name="connsiteY294" fmla="*/ 5154 h 10000"/>
                <a:gd name="connsiteX295" fmla="*/ 6222 w 10000"/>
                <a:gd name="connsiteY295" fmla="*/ 4936 h 10000"/>
                <a:gd name="connsiteX296" fmla="*/ 6253 w 10000"/>
                <a:gd name="connsiteY296" fmla="*/ 4462 h 10000"/>
                <a:gd name="connsiteX297" fmla="*/ 6393 w 10000"/>
                <a:gd name="connsiteY297" fmla="*/ 4846 h 10000"/>
                <a:gd name="connsiteX298" fmla="*/ 6420 w 10000"/>
                <a:gd name="connsiteY298" fmla="*/ 4487 h 10000"/>
                <a:gd name="connsiteX299" fmla="*/ 6526 w 10000"/>
                <a:gd name="connsiteY299" fmla="*/ 4013 h 10000"/>
                <a:gd name="connsiteX300" fmla="*/ 6545 w 10000"/>
                <a:gd name="connsiteY300" fmla="*/ 3064 h 10000"/>
                <a:gd name="connsiteX301" fmla="*/ 6609 w 10000"/>
                <a:gd name="connsiteY301" fmla="*/ 5923 h 10000"/>
                <a:gd name="connsiteX302" fmla="*/ 6628 w 10000"/>
                <a:gd name="connsiteY302" fmla="*/ 7321 h 10000"/>
                <a:gd name="connsiteX303" fmla="*/ 6648 w 10000"/>
                <a:gd name="connsiteY303" fmla="*/ 7641 h 10000"/>
                <a:gd name="connsiteX304" fmla="*/ 6667 w 10000"/>
                <a:gd name="connsiteY304" fmla="*/ 7359 h 10000"/>
                <a:gd name="connsiteX305" fmla="*/ 6685 w 10000"/>
                <a:gd name="connsiteY305" fmla="*/ 5833 h 10000"/>
                <a:gd name="connsiteX306" fmla="*/ 6801 w 10000"/>
                <a:gd name="connsiteY306" fmla="*/ 6436 h 10000"/>
                <a:gd name="connsiteX307" fmla="*/ 6821 w 10000"/>
                <a:gd name="connsiteY307" fmla="*/ 8628 h 10000"/>
                <a:gd name="connsiteX308" fmla="*/ 6839 w 10000"/>
                <a:gd name="connsiteY308" fmla="*/ 9077 h 10000"/>
                <a:gd name="connsiteX309" fmla="*/ 6865 w 10000"/>
                <a:gd name="connsiteY309" fmla="*/ 8603 h 10000"/>
                <a:gd name="connsiteX310" fmla="*/ 6883 w 10000"/>
                <a:gd name="connsiteY310" fmla="*/ 7679 h 10000"/>
                <a:gd name="connsiteX311" fmla="*/ 6903 w 10000"/>
                <a:gd name="connsiteY311" fmla="*/ 6846 h 10000"/>
                <a:gd name="connsiteX312" fmla="*/ 6921 w 10000"/>
                <a:gd name="connsiteY312" fmla="*/ 6090 h 10000"/>
                <a:gd name="connsiteX313" fmla="*/ 6940 w 10000"/>
                <a:gd name="connsiteY313" fmla="*/ 5128 h 10000"/>
                <a:gd name="connsiteX314" fmla="*/ 6960 w 10000"/>
                <a:gd name="connsiteY314" fmla="*/ 4013 h 10000"/>
                <a:gd name="connsiteX315" fmla="*/ 7329 w 10000"/>
                <a:gd name="connsiteY315" fmla="*/ 5513 h 10000"/>
                <a:gd name="connsiteX316" fmla="*/ 7349 w 10000"/>
                <a:gd name="connsiteY316" fmla="*/ 6051 h 10000"/>
                <a:gd name="connsiteX317" fmla="*/ 7368 w 10000"/>
                <a:gd name="connsiteY317" fmla="*/ 5897 h 10000"/>
                <a:gd name="connsiteX318" fmla="*/ 7387 w 10000"/>
                <a:gd name="connsiteY318" fmla="*/ 5577 h 10000"/>
                <a:gd name="connsiteX319" fmla="*/ 7405 w 10000"/>
                <a:gd name="connsiteY319" fmla="*/ 5321 h 10000"/>
                <a:gd name="connsiteX320" fmla="*/ 7431 w 10000"/>
                <a:gd name="connsiteY320" fmla="*/ 4936 h 10000"/>
                <a:gd name="connsiteX321" fmla="*/ 7451 w 10000"/>
                <a:gd name="connsiteY321" fmla="*/ 4654 h 10000"/>
                <a:gd name="connsiteX322" fmla="*/ 7471 w 10000"/>
                <a:gd name="connsiteY322" fmla="*/ 4526 h 10000"/>
                <a:gd name="connsiteX323" fmla="*/ 7501 w 10000"/>
                <a:gd name="connsiteY323" fmla="*/ 4487 h 10000"/>
                <a:gd name="connsiteX324" fmla="*/ 7519 w 10000"/>
                <a:gd name="connsiteY324" fmla="*/ 4590 h 10000"/>
                <a:gd name="connsiteX325" fmla="*/ 7539 w 10000"/>
                <a:gd name="connsiteY325" fmla="*/ 5218 h 10000"/>
                <a:gd name="connsiteX326" fmla="*/ 7553 w 10000"/>
                <a:gd name="connsiteY326" fmla="*/ 5218 h 10000"/>
                <a:gd name="connsiteX327" fmla="*/ 7571 w 10000"/>
                <a:gd name="connsiteY327" fmla="*/ 4654 h 10000"/>
                <a:gd name="connsiteX328" fmla="*/ 7602 w 10000"/>
                <a:gd name="connsiteY328" fmla="*/ 4423 h 10000"/>
                <a:gd name="connsiteX329" fmla="*/ 7620 w 10000"/>
                <a:gd name="connsiteY329" fmla="*/ 4654 h 10000"/>
                <a:gd name="connsiteX330" fmla="*/ 7640 w 10000"/>
                <a:gd name="connsiteY330" fmla="*/ 5154 h 10000"/>
                <a:gd name="connsiteX331" fmla="*/ 7665 w 10000"/>
                <a:gd name="connsiteY331" fmla="*/ 5731 h 10000"/>
                <a:gd name="connsiteX332" fmla="*/ 7685 w 10000"/>
                <a:gd name="connsiteY332" fmla="*/ 6051 h 10000"/>
                <a:gd name="connsiteX333" fmla="*/ 7703 w 10000"/>
                <a:gd name="connsiteY333" fmla="*/ 5962 h 10000"/>
                <a:gd name="connsiteX334" fmla="*/ 7722 w 10000"/>
                <a:gd name="connsiteY334" fmla="*/ 5897 h 10000"/>
                <a:gd name="connsiteX335" fmla="*/ 7742 w 10000"/>
                <a:gd name="connsiteY335" fmla="*/ 5321 h 10000"/>
                <a:gd name="connsiteX336" fmla="*/ 7761 w 10000"/>
                <a:gd name="connsiteY336" fmla="*/ 4679 h 10000"/>
                <a:gd name="connsiteX337" fmla="*/ 7792 w 10000"/>
                <a:gd name="connsiteY337" fmla="*/ 4115 h 10000"/>
                <a:gd name="connsiteX338" fmla="*/ 7810 w 10000"/>
                <a:gd name="connsiteY338" fmla="*/ 3474 h 10000"/>
                <a:gd name="connsiteX339" fmla="*/ 7831 w 10000"/>
                <a:gd name="connsiteY339" fmla="*/ 3410 h 10000"/>
                <a:gd name="connsiteX340" fmla="*/ 7846 w 10000"/>
                <a:gd name="connsiteY340" fmla="*/ 4808 h 10000"/>
                <a:gd name="connsiteX341" fmla="*/ 7879 w 10000"/>
                <a:gd name="connsiteY341" fmla="*/ 6090 h 10000"/>
                <a:gd name="connsiteX342" fmla="*/ 7897 w 10000"/>
                <a:gd name="connsiteY342" fmla="*/ 5833 h 10000"/>
                <a:gd name="connsiteX343" fmla="*/ 7915 w 10000"/>
                <a:gd name="connsiteY343" fmla="*/ 4359 h 10000"/>
                <a:gd name="connsiteX344" fmla="*/ 7941 w 10000"/>
                <a:gd name="connsiteY344" fmla="*/ 2705 h 10000"/>
                <a:gd name="connsiteX345" fmla="*/ 7959 w 10000"/>
                <a:gd name="connsiteY345" fmla="*/ 1974 h 10000"/>
                <a:gd name="connsiteX346" fmla="*/ 7978 w 10000"/>
                <a:gd name="connsiteY346" fmla="*/ 4013 h 10000"/>
                <a:gd name="connsiteX347" fmla="*/ 7997 w 10000"/>
                <a:gd name="connsiteY347" fmla="*/ 6372 h 10000"/>
                <a:gd name="connsiteX348" fmla="*/ 8017 w 10000"/>
                <a:gd name="connsiteY348" fmla="*/ 7808 h 10000"/>
                <a:gd name="connsiteX349" fmla="*/ 8035 w 10000"/>
                <a:gd name="connsiteY349" fmla="*/ 7577 h 10000"/>
                <a:gd name="connsiteX350" fmla="*/ 8066 w 10000"/>
                <a:gd name="connsiteY350" fmla="*/ 7295 h 10000"/>
                <a:gd name="connsiteX351" fmla="*/ 8085 w 10000"/>
                <a:gd name="connsiteY351" fmla="*/ 7321 h 10000"/>
                <a:gd name="connsiteX352" fmla="*/ 8103 w 10000"/>
                <a:gd name="connsiteY352" fmla="*/ 7551 h 10000"/>
                <a:gd name="connsiteX353" fmla="*/ 8130 w 10000"/>
                <a:gd name="connsiteY353" fmla="*/ 7679 h 10000"/>
                <a:gd name="connsiteX354" fmla="*/ 8148 w 10000"/>
                <a:gd name="connsiteY354" fmla="*/ 7231 h 10000"/>
                <a:gd name="connsiteX355" fmla="*/ 8169 w 10000"/>
                <a:gd name="connsiteY355" fmla="*/ 6526 h 10000"/>
                <a:gd name="connsiteX356" fmla="*/ 8188 w 10000"/>
                <a:gd name="connsiteY356" fmla="*/ 5859 h 10000"/>
                <a:gd name="connsiteX357" fmla="*/ 8215 w 10000"/>
                <a:gd name="connsiteY357" fmla="*/ 5154 h 10000"/>
                <a:gd name="connsiteX358" fmla="*/ 8233 w 10000"/>
                <a:gd name="connsiteY358" fmla="*/ 4615 h 10000"/>
                <a:gd name="connsiteX359" fmla="*/ 8253 w 10000"/>
                <a:gd name="connsiteY359" fmla="*/ 3949 h 10000"/>
                <a:gd name="connsiteX360" fmla="*/ 8272 w 10000"/>
                <a:gd name="connsiteY360" fmla="*/ 3474 h 10000"/>
                <a:gd name="connsiteX361" fmla="*/ 8291 w 10000"/>
                <a:gd name="connsiteY361" fmla="*/ 2936 h 10000"/>
                <a:gd name="connsiteX362" fmla="*/ 8321 w 10000"/>
                <a:gd name="connsiteY362" fmla="*/ 2808 h 10000"/>
                <a:gd name="connsiteX363" fmla="*/ 8339 w 10000"/>
                <a:gd name="connsiteY363" fmla="*/ 3474 h 10000"/>
                <a:gd name="connsiteX364" fmla="*/ 8358 w 10000"/>
                <a:gd name="connsiteY364" fmla="*/ 4462 h 10000"/>
                <a:gd name="connsiteX365" fmla="*/ 8378 w 10000"/>
                <a:gd name="connsiteY365" fmla="*/ 4590 h 10000"/>
                <a:gd name="connsiteX366" fmla="*/ 8405 w 10000"/>
                <a:gd name="connsiteY366" fmla="*/ 4333 h 10000"/>
                <a:gd name="connsiteX367" fmla="*/ 8423 w 10000"/>
                <a:gd name="connsiteY367" fmla="*/ 4295 h 10000"/>
                <a:gd name="connsiteX368" fmla="*/ 8442 w 10000"/>
                <a:gd name="connsiteY368" fmla="*/ 4205 h 10000"/>
                <a:gd name="connsiteX369" fmla="*/ 8462 w 10000"/>
                <a:gd name="connsiteY369" fmla="*/ 3949 h 10000"/>
                <a:gd name="connsiteX370" fmla="*/ 8480 w 10000"/>
                <a:gd name="connsiteY370" fmla="*/ 4654 h 10000"/>
                <a:gd name="connsiteX371" fmla="*/ 8509 w 10000"/>
                <a:gd name="connsiteY371" fmla="*/ 5282 h 10000"/>
                <a:gd name="connsiteX372" fmla="*/ 8527 w 10000"/>
                <a:gd name="connsiteY372" fmla="*/ 6051 h 10000"/>
                <a:gd name="connsiteX373" fmla="*/ 8557 w 10000"/>
                <a:gd name="connsiteY373" fmla="*/ 6718 h 10000"/>
                <a:gd name="connsiteX374" fmla="*/ 8576 w 10000"/>
                <a:gd name="connsiteY374" fmla="*/ 6821 h 10000"/>
                <a:gd name="connsiteX375" fmla="*/ 8594 w 10000"/>
                <a:gd name="connsiteY375" fmla="*/ 6462 h 10000"/>
                <a:gd name="connsiteX376" fmla="*/ 8613 w 10000"/>
                <a:gd name="connsiteY376" fmla="*/ 5321 h 10000"/>
                <a:gd name="connsiteX377" fmla="*/ 8632 w 10000"/>
                <a:gd name="connsiteY377" fmla="*/ 2769 h 10000"/>
                <a:gd name="connsiteX378" fmla="*/ 8653 w 10000"/>
                <a:gd name="connsiteY378" fmla="*/ 1244 h 10000"/>
                <a:gd name="connsiteX379" fmla="*/ 8671 w 10000"/>
                <a:gd name="connsiteY379" fmla="*/ 962 h 10000"/>
                <a:gd name="connsiteX380" fmla="*/ 8697 w 10000"/>
                <a:gd name="connsiteY380" fmla="*/ 3603 h 10000"/>
                <a:gd name="connsiteX381" fmla="*/ 8715 w 10000"/>
                <a:gd name="connsiteY381" fmla="*/ 6846 h 10000"/>
                <a:gd name="connsiteX382" fmla="*/ 8742 w 10000"/>
                <a:gd name="connsiteY382" fmla="*/ 8282 h 10000"/>
                <a:gd name="connsiteX383" fmla="*/ 8761 w 10000"/>
                <a:gd name="connsiteY383" fmla="*/ 8218 h 10000"/>
                <a:gd name="connsiteX384" fmla="*/ 8781 w 10000"/>
                <a:gd name="connsiteY384" fmla="*/ 7679 h 10000"/>
                <a:gd name="connsiteX385" fmla="*/ 8801 w 10000"/>
                <a:gd name="connsiteY385" fmla="*/ 7038 h 10000"/>
                <a:gd name="connsiteX386" fmla="*/ 8819 w 10000"/>
                <a:gd name="connsiteY386" fmla="*/ 6436 h 10000"/>
                <a:gd name="connsiteX387" fmla="*/ 8849 w 10000"/>
                <a:gd name="connsiteY387" fmla="*/ 6115 h 10000"/>
                <a:gd name="connsiteX388" fmla="*/ 8868 w 10000"/>
                <a:gd name="connsiteY388" fmla="*/ 5833 h 10000"/>
                <a:gd name="connsiteX389" fmla="*/ 8886 w 10000"/>
                <a:gd name="connsiteY389" fmla="*/ 5449 h 10000"/>
                <a:gd name="connsiteX390" fmla="*/ 8906 w 10000"/>
                <a:gd name="connsiteY390" fmla="*/ 4872 h 10000"/>
                <a:gd name="connsiteX391" fmla="*/ 8925 w 10000"/>
                <a:gd name="connsiteY391" fmla="*/ 4333 h 10000"/>
                <a:gd name="connsiteX392" fmla="*/ 8952 w 10000"/>
                <a:gd name="connsiteY392" fmla="*/ 3795 h 10000"/>
                <a:gd name="connsiteX393" fmla="*/ 8970 w 10000"/>
                <a:gd name="connsiteY393" fmla="*/ 3538 h 10000"/>
                <a:gd name="connsiteX394" fmla="*/ 8989 w 10000"/>
                <a:gd name="connsiteY394" fmla="*/ 3244 h 10000"/>
                <a:gd name="connsiteX395" fmla="*/ 9014 w 10000"/>
                <a:gd name="connsiteY395" fmla="*/ 3372 h 10000"/>
                <a:gd name="connsiteX396" fmla="*/ 9036 w 10000"/>
                <a:gd name="connsiteY396" fmla="*/ 3244 h 10000"/>
                <a:gd name="connsiteX397" fmla="*/ 9055 w 10000"/>
                <a:gd name="connsiteY397" fmla="*/ 2513 h 10000"/>
                <a:gd name="connsiteX398" fmla="*/ 9073 w 10000"/>
                <a:gd name="connsiteY398" fmla="*/ 2897 h 10000"/>
                <a:gd name="connsiteX399" fmla="*/ 9092 w 10000"/>
                <a:gd name="connsiteY399" fmla="*/ 5128 h 10000"/>
                <a:gd name="connsiteX400" fmla="*/ 9123 w 10000"/>
                <a:gd name="connsiteY400" fmla="*/ 6846 h 10000"/>
                <a:gd name="connsiteX401" fmla="*/ 9142 w 10000"/>
                <a:gd name="connsiteY401" fmla="*/ 7038 h 10000"/>
                <a:gd name="connsiteX402" fmla="*/ 9161 w 10000"/>
                <a:gd name="connsiteY402" fmla="*/ 6821 h 10000"/>
                <a:gd name="connsiteX403" fmla="*/ 9187 w 10000"/>
                <a:gd name="connsiteY403" fmla="*/ 6051 h 10000"/>
                <a:gd name="connsiteX404" fmla="*/ 9207 w 10000"/>
                <a:gd name="connsiteY404" fmla="*/ 4974 h 10000"/>
                <a:gd name="connsiteX405" fmla="*/ 9225 w 10000"/>
                <a:gd name="connsiteY405" fmla="*/ 3885 h 10000"/>
                <a:gd name="connsiteX406" fmla="*/ 9244 w 10000"/>
                <a:gd name="connsiteY406" fmla="*/ 3795 h 10000"/>
                <a:gd name="connsiteX407" fmla="*/ 9262 w 10000"/>
                <a:gd name="connsiteY407" fmla="*/ 4910 h 10000"/>
                <a:gd name="connsiteX408" fmla="*/ 9282 w 10000"/>
                <a:gd name="connsiteY408" fmla="*/ 6590 h 10000"/>
                <a:gd name="connsiteX409" fmla="*/ 9311 w 10000"/>
                <a:gd name="connsiteY409" fmla="*/ 7705 h 10000"/>
                <a:gd name="connsiteX410" fmla="*/ 9330 w 10000"/>
                <a:gd name="connsiteY410" fmla="*/ 7641 h 10000"/>
                <a:gd name="connsiteX411" fmla="*/ 9348 w 10000"/>
                <a:gd name="connsiteY411" fmla="*/ 6974 h 10000"/>
                <a:gd name="connsiteX412" fmla="*/ 9366 w 10000"/>
                <a:gd name="connsiteY412" fmla="*/ 6244 h 10000"/>
                <a:gd name="connsiteX413" fmla="*/ 9396 w 10000"/>
                <a:gd name="connsiteY413" fmla="*/ 5667 h 10000"/>
                <a:gd name="connsiteX414" fmla="*/ 9415 w 10000"/>
                <a:gd name="connsiteY414" fmla="*/ 5282 h 10000"/>
                <a:gd name="connsiteX415" fmla="*/ 9434 w 10000"/>
                <a:gd name="connsiteY415" fmla="*/ 4782 h 10000"/>
                <a:gd name="connsiteX416" fmla="*/ 9452 w 10000"/>
                <a:gd name="connsiteY416" fmla="*/ 3987 h 10000"/>
                <a:gd name="connsiteX417" fmla="*/ 9481 w 10000"/>
                <a:gd name="connsiteY417" fmla="*/ 3244 h 10000"/>
                <a:gd name="connsiteX418" fmla="*/ 9499 w 10000"/>
                <a:gd name="connsiteY418" fmla="*/ 2872 h 10000"/>
                <a:gd name="connsiteX419" fmla="*/ 9518 w 10000"/>
                <a:gd name="connsiteY419" fmla="*/ 2962 h 10000"/>
                <a:gd name="connsiteX420" fmla="*/ 9536 w 10000"/>
                <a:gd name="connsiteY420" fmla="*/ 3667 h 10000"/>
                <a:gd name="connsiteX421" fmla="*/ 9556 w 10000"/>
                <a:gd name="connsiteY421" fmla="*/ 5321 h 10000"/>
                <a:gd name="connsiteX422" fmla="*/ 9586 w 10000"/>
                <a:gd name="connsiteY422" fmla="*/ 6462 h 10000"/>
                <a:gd name="connsiteX423" fmla="*/ 9602 w 10000"/>
                <a:gd name="connsiteY423" fmla="*/ 6051 h 10000"/>
                <a:gd name="connsiteX424" fmla="*/ 9690 w 10000"/>
                <a:gd name="connsiteY424" fmla="*/ 5897 h 10000"/>
                <a:gd name="connsiteX425" fmla="*/ 9708 w 10000"/>
                <a:gd name="connsiteY425" fmla="*/ 6179 h 10000"/>
                <a:gd name="connsiteX426" fmla="*/ 9727 w 10000"/>
                <a:gd name="connsiteY426" fmla="*/ 5667 h 10000"/>
                <a:gd name="connsiteX427" fmla="*/ 9790 w 10000"/>
                <a:gd name="connsiteY427" fmla="*/ 4718 h 10000"/>
                <a:gd name="connsiteX428" fmla="*/ 9823 w 10000"/>
                <a:gd name="connsiteY428" fmla="*/ 4462 h 10000"/>
                <a:gd name="connsiteX429" fmla="*/ 9843 w 10000"/>
                <a:gd name="connsiteY429" fmla="*/ 4179 h 10000"/>
                <a:gd name="connsiteX430" fmla="*/ 9862 w 10000"/>
                <a:gd name="connsiteY430" fmla="*/ 4115 h 10000"/>
                <a:gd name="connsiteX431" fmla="*/ 9880 w 10000"/>
                <a:gd name="connsiteY431" fmla="*/ 4141 h 10000"/>
                <a:gd name="connsiteX432" fmla="*/ 9896 w 10000"/>
                <a:gd name="connsiteY432" fmla="*/ 4462 h 10000"/>
                <a:gd name="connsiteX433" fmla="*/ 9926 w 10000"/>
                <a:gd name="connsiteY433" fmla="*/ 4782 h 10000"/>
                <a:gd name="connsiteX434" fmla="*/ 9964 w 10000"/>
                <a:gd name="connsiteY434" fmla="*/ 6090 h 10000"/>
                <a:gd name="connsiteX435" fmla="*/ 9982 w 10000"/>
                <a:gd name="connsiteY435" fmla="*/ 6308 h 10000"/>
                <a:gd name="connsiteX436" fmla="*/ 10000 w 10000"/>
                <a:gd name="connsiteY436" fmla="*/ 602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49 w 10000"/>
                <a:gd name="connsiteY7" fmla="*/ 2897 h 10000"/>
                <a:gd name="connsiteX8" fmla="*/ 167 w 10000"/>
                <a:gd name="connsiteY8" fmla="*/ 3987 h 10000"/>
                <a:gd name="connsiteX9" fmla="*/ 188 w 10000"/>
                <a:gd name="connsiteY9" fmla="*/ 5346 h 10000"/>
                <a:gd name="connsiteX10" fmla="*/ 207 w 10000"/>
                <a:gd name="connsiteY10" fmla="*/ 6179 h 10000"/>
                <a:gd name="connsiteX11" fmla="*/ 227 w 10000"/>
                <a:gd name="connsiteY11" fmla="*/ 6333 h 10000"/>
                <a:gd name="connsiteX12" fmla="*/ 257 w 10000"/>
                <a:gd name="connsiteY12" fmla="*/ 6115 h 10000"/>
                <a:gd name="connsiteX13" fmla="*/ 274 w 10000"/>
                <a:gd name="connsiteY13" fmla="*/ 5667 h 10000"/>
                <a:gd name="connsiteX14" fmla="*/ 296 w 10000"/>
                <a:gd name="connsiteY14" fmla="*/ 5385 h 10000"/>
                <a:gd name="connsiteX15" fmla="*/ 314 w 10000"/>
                <a:gd name="connsiteY15" fmla="*/ 4872 h 10000"/>
                <a:gd name="connsiteX16" fmla="*/ 334 w 10000"/>
                <a:gd name="connsiteY16" fmla="*/ 4013 h 10000"/>
                <a:gd name="connsiteX17" fmla="*/ 363 w 10000"/>
                <a:gd name="connsiteY17" fmla="*/ 3795 h 10000"/>
                <a:gd name="connsiteX18" fmla="*/ 382 w 10000"/>
                <a:gd name="connsiteY18" fmla="*/ 3859 h 10000"/>
                <a:gd name="connsiteX19" fmla="*/ 400 w 10000"/>
                <a:gd name="connsiteY19" fmla="*/ 4115 h 10000"/>
                <a:gd name="connsiteX20" fmla="*/ 426 w 10000"/>
                <a:gd name="connsiteY20" fmla="*/ 4872 h 10000"/>
                <a:gd name="connsiteX21" fmla="*/ 444 w 10000"/>
                <a:gd name="connsiteY21" fmla="*/ 5513 h 10000"/>
                <a:gd name="connsiteX22" fmla="*/ 465 w 10000"/>
                <a:gd name="connsiteY22" fmla="*/ 5513 h 10000"/>
                <a:gd name="connsiteX23" fmla="*/ 483 w 10000"/>
                <a:gd name="connsiteY23" fmla="*/ 5641 h 10000"/>
                <a:gd name="connsiteX24" fmla="*/ 501 w 10000"/>
                <a:gd name="connsiteY24" fmla="*/ 5705 h 10000"/>
                <a:gd name="connsiteX25" fmla="*/ 521 w 10000"/>
                <a:gd name="connsiteY25" fmla="*/ 5833 h 10000"/>
                <a:gd name="connsiteX26" fmla="*/ 551 w 10000"/>
                <a:gd name="connsiteY26" fmla="*/ 5731 h 10000"/>
                <a:gd name="connsiteX27" fmla="*/ 567 w 10000"/>
                <a:gd name="connsiteY27" fmla="*/ 5321 h 10000"/>
                <a:gd name="connsiteX28" fmla="*/ 586 w 10000"/>
                <a:gd name="connsiteY28" fmla="*/ 4974 h 10000"/>
                <a:gd name="connsiteX29" fmla="*/ 615 w 10000"/>
                <a:gd name="connsiteY29" fmla="*/ 4526 h 10000"/>
                <a:gd name="connsiteX30" fmla="*/ 634 w 10000"/>
                <a:gd name="connsiteY30" fmla="*/ 4051 h 10000"/>
                <a:gd name="connsiteX31" fmla="*/ 653 w 10000"/>
                <a:gd name="connsiteY31" fmla="*/ 3372 h 10000"/>
                <a:gd name="connsiteX32" fmla="*/ 673 w 10000"/>
                <a:gd name="connsiteY32" fmla="*/ 3026 h 10000"/>
                <a:gd name="connsiteX33" fmla="*/ 698 w 10000"/>
                <a:gd name="connsiteY33" fmla="*/ 3282 h 10000"/>
                <a:gd name="connsiteX34" fmla="*/ 718 w 10000"/>
                <a:gd name="connsiteY34" fmla="*/ 4551 h 10000"/>
                <a:gd name="connsiteX35" fmla="*/ 736 w 10000"/>
                <a:gd name="connsiteY35" fmla="*/ 6090 h 10000"/>
                <a:gd name="connsiteX36" fmla="*/ 756 w 10000"/>
                <a:gd name="connsiteY36" fmla="*/ 7256 h 10000"/>
                <a:gd name="connsiteX37" fmla="*/ 774 w 10000"/>
                <a:gd name="connsiteY37" fmla="*/ 7449 h 10000"/>
                <a:gd name="connsiteX38" fmla="*/ 805 w 10000"/>
                <a:gd name="connsiteY38" fmla="*/ 7077 h 10000"/>
                <a:gd name="connsiteX39" fmla="*/ 823 w 10000"/>
                <a:gd name="connsiteY39" fmla="*/ 5603 h 10000"/>
                <a:gd name="connsiteX40" fmla="*/ 839 w 10000"/>
                <a:gd name="connsiteY40" fmla="*/ 3282 h 10000"/>
                <a:gd name="connsiteX41" fmla="*/ 859 w 10000"/>
                <a:gd name="connsiteY41" fmla="*/ 1308 h 10000"/>
                <a:gd name="connsiteX42" fmla="*/ 891 w 10000"/>
                <a:gd name="connsiteY42" fmla="*/ 962 h 10000"/>
                <a:gd name="connsiteX43" fmla="*/ 911 w 10000"/>
                <a:gd name="connsiteY43" fmla="*/ 3282 h 10000"/>
                <a:gd name="connsiteX44" fmla="*/ 929 w 10000"/>
                <a:gd name="connsiteY44" fmla="*/ 7744 h 10000"/>
                <a:gd name="connsiteX45" fmla="*/ 948 w 10000"/>
                <a:gd name="connsiteY45" fmla="*/ 10000 h 10000"/>
                <a:gd name="connsiteX46" fmla="*/ 966 w 10000"/>
                <a:gd name="connsiteY46" fmla="*/ 8821 h 10000"/>
                <a:gd name="connsiteX47" fmla="*/ 994 w 10000"/>
                <a:gd name="connsiteY47" fmla="*/ 6564 h 10000"/>
                <a:gd name="connsiteX48" fmla="*/ 1013 w 10000"/>
                <a:gd name="connsiteY48" fmla="*/ 5064 h 10000"/>
                <a:gd name="connsiteX49" fmla="*/ 1041 w 10000"/>
                <a:gd name="connsiteY49" fmla="*/ 4744 h 10000"/>
                <a:gd name="connsiteX50" fmla="*/ 1061 w 10000"/>
                <a:gd name="connsiteY50" fmla="*/ 5000 h 10000"/>
                <a:gd name="connsiteX51" fmla="*/ 1080 w 10000"/>
                <a:gd name="connsiteY51" fmla="*/ 5513 h 10000"/>
                <a:gd name="connsiteX52" fmla="*/ 1099 w 10000"/>
                <a:gd name="connsiteY52" fmla="*/ 5641 h 10000"/>
                <a:gd name="connsiteX53" fmla="*/ 1118 w 10000"/>
                <a:gd name="connsiteY53" fmla="*/ 5577 h 10000"/>
                <a:gd name="connsiteX54" fmla="*/ 1132 w 10000"/>
                <a:gd name="connsiteY54" fmla="*/ 5346 h 10000"/>
                <a:gd name="connsiteX55" fmla="*/ 1151 w 10000"/>
                <a:gd name="connsiteY55" fmla="*/ 4936 h 10000"/>
                <a:gd name="connsiteX56" fmla="*/ 1180 w 10000"/>
                <a:gd name="connsiteY56" fmla="*/ 3756 h 10000"/>
                <a:gd name="connsiteX57" fmla="*/ 1200 w 10000"/>
                <a:gd name="connsiteY57" fmla="*/ 3372 h 10000"/>
                <a:gd name="connsiteX58" fmla="*/ 1226 w 10000"/>
                <a:gd name="connsiteY58" fmla="*/ 3346 h 10000"/>
                <a:gd name="connsiteX59" fmla="*/ 1246 w 10000"/>
                <a:gd name="connsiteY59" fmla="*/ 3372 h 10000"/>
                <a:gd name="connsiteX60" fmla="*/ 1266 w 10000"/>
                <a:gd name="connsiteY60" fmla="*/ 4333 h 10000"/>
                <a:gd name="connsiteX61" fmla="*/ 1285 w 10000"/>
                <a:gd name="connsiteY61" fmla="*/ 5346 h 10000"/>
                <a:gd name="connsiteX62" fmla="*/ 1303 w 10000"/>
                <a:gd name="connsiteY62" fmla="*/ 6308 h 10000"/>
                <a:gd name="connsiteX63" fmla="*/ 1334 w 10000"/>
                <a:gd name="connsiteY63" fmla="*/ 6885 h 10000"/>
                <a:gd name="connsiteX64" fmla="*/ 1352 w 10000"/>
                <a:gd name="connsiteY64" fmla="*/ 7077 h 10000"/>
                <a:gd name="connsiteX65" fmla="*/ 1371 w 10000"/>
                <a:gd name="connsiteY65" fmla="*/ 6564 h 10000"/>
                <a:gd name="connsiteX66" fmla="*/ 1391 w 10000"/>
                <a:gd name="connsiteY66" fmla="*/ 6244 h 10000"/>
                <a:gd name="connsiteX67" fmla="*/ 1410 w 10000"/>
                <a:gd name="connsiteY67" fmla="*/ 5897 h 10000"/>
                <a:gd name="connsiteX68" fmla="*/ 1437 w 10000"/>
                <a:gd name="connsiteY68" fmla="*/ 5192 h 10000"/>
                <a:gd name="connsiteX69" fmla="*/ 1456 w 10000"/>
                <a:gd name="connsiteY69" fmla="*/ 4359 h 10000"/>
                <a:gd name="connsiteX70" fmla="*/ 1476 w 10000"/>
                <a:gd name="connsiteY70" fmla="*/ 3628 h 10000"/>
                <a:gd name="connsiteX71" fmla="*/ 1503 w 10000"/>
                <a:gd name="connsiteY71" fmla="*/ 3064 h 10000"/>
                <a:gd name="connsiteX72" fmla="*/ 1521 w 10000"/>
                <a:gd name="connsiteY72" fmla="*/ 3500 h 10000"/>
                <a:gd name="connsiteX73" fmla="*/ 1540 w 10000"/>
                <a:gd name="connsiteY73" fmla="*/ 4423 h 10000"/>
                <a:gd name="connsiteX74" fmla="*/ 1558 w 10000"/>
                <a:gd name="connsiteY74" fmla="*/ 4910 h 10000"/>
                <a:gd name="connsiteX75" fmla="*/ 1579 w 10000"/>
                <a:gd name="connsiteY75" fmla="*/ 4333 h 10000"/>
                <a:gd name="connsiteX76" fmla="*/ 1609 w 10000"/>
                <a:gd name="connsiteY76" fmla="*/ 3154 h 10000"/>
                <a:gd name="connsiteX77" fmla="*/ 1629 w 10000"/>
                <a:gd name="connsiteY77" fmla="*/ 2513 h 10000"/>
                <a:gd name="connsiteX78" fmla="*/ 1647 w 10000"/>
                <a:gd name="connsiteY78" fmla="*/ 3564 h 10000"/>
                <a:gd name="connsiteX79" fmla="*/ 1673 w 10000"/>
                <a:gd name="connsiteY79" fmla="*/ 5385 h 10000"/>
                <a:gd name="connsiteX80" fmla="*/ 1691 w 10000"/>
                <a:gd name="connsiteY80" fmla="*/ 6308 h 10000"/>
                <a:gd name="connsiteX81" fmla="*/ 1709 w 10000"/>
                <a:gd name="connsiteY81" fmla="*/ 5731 h 10000"/>
                <a:gd name="connsiteX82" fmla="*/ 1728 w 10000"/>
                <a:gd name="connsiteY82" fmla="*/ 5346 h 10000"/>
                <a:gd name="connsiteX83" fmla="*/ 1747 w 10000"/>
                <a:gd name="connsiteY83" fmla="*/ 5513 h 10000"/>
                <a:gd name="connsiteX84" fmla="*/ 1767 w 10000"/>
                <a:gd name="connsiteY84" fmla="*/ 5667 h 10000"/>
                <a:gd name="connsiteX85" fmla="*/ 1794 w 10000"/>
                <a:gd name="connsiteY85" fmla="*/ 6308 h 10000"/>
                <a:gd name="connsiteX86" fmla="*/ 1812 w 10000"/>
                <a:gd name="connsiteY86" fmla="*/ 6462 h 10000"/>
                <a:gd name="connsiteX87" fmla="*/ 1831 w 10000"/>
                <a:gd name="connsiteY87" fmla="*/ 6051 h 10000"/>
                <a:gd name="connsiteX88" fmla="*/ 1849 w 10000"/>
                <a:gd name="connsiteY88" fmla="*/ 5513 h 10000"/>
                <a:gd name="connsiteX89" fmla="*/ 1880 w 10000"/>
                <a:gd name="connsiteY89" fmla="*/ 5385 h 10000"/>
                <a:gd name="connsiteX90" fmla="*/ 1900 w 10000"/>
                <a:gd name="connsiteY90" fmla="*/ 5449 h 10000"/>
                <a:gd name="connsiteX91" fmla="*/ 1920 w 10000"/>
                <a:gd name="connsiteY91" fmla="*/ 5513 h 10000"/>
                <a:gd name="connsiteX92" fmla="*/ 1946 w 10000"/>
                <a:gd name="connsiteY92" fmla="*/ 5192 h 10000"/>
                <a:gd name="connsiteX93" fmla="*/ 1967 w 10000"/>
                <a:gd name="connsiteY93" fmla="*/ 4397 h 10000"/>
                <a:gd name="connsiteX94" fmla="*/ 1985 w 10000"/>
                <a:gd name="connsiteY94" fmla="*/ 4295 h 10000"/>
                <a:gd name="connsiteX95" fmla="*/ 2003 w 10000"/>
                <a:gd name="connsiteY95" fmla="*/ 4526 h 10000"/>
                <a:gd name="connsiteX96" fmla="*/ 2023 w 10000"/>
                <a:gd name="connsiteY96" fmla="*/ 5385 h 10000"/>
                <a:gd name="connsiteX97" fmla="*/ 2043 w 10000"/>
                <a:gd name="connsiteY97" fmla="*/ 6590 h 10000"/>
                <a:gd name="connsiteX98" fmla="*/ 2062 w 10000"/>
                <a:gd name="connsiteY98" fmla="*/ 6949 h 10000"/>
                <a:gd name="connsiteX99" fmla="*/ 2088 w 10000"/>
                <a:gd name="connsiteY99" fmla="*/ 6141 h 10000"/>
                <a:gd name="connsiteX100" fmla="*/ 2118 w 10000"/>
                <a:gd name="connsiteY100" fmla="*/ 5346 h 10000"/>
                <a:gd name="connsiteX101" fmla="*/ 2136 w 10000"/>
                <a:gd name="connsiteY101" fmla="*/ 5154 h 10000"/>
                <a:gd name="connsiteX102" fmla="*/ 2156 w 10000"/>
                <a:gd name="connsiteY102" fmla="*/ 5641 h 10000"/>
                <a:gd name="connsiteX103" fmla="*/ 2174 w 10000"/>
                <a:gd name="connsiteY103" fmla="*/ 5795 h 10000"/>
                <a:gd name="connsiteX104" fmla="*/ 2193 w 10000"/>
                <a:gd name="connsiteY104" fmla="*/ 5731 h 10000"/>
                <a:gd name="connsiteX105" fmla="*/ 2212 w 10000"/>
                <a:gd name="connsiteY105" fmla="*/ 5346 h 10000"/>
                <a:gd name="connsiteX106" fmla="*/ 2237 w 10000"/>
                <a:gd name="connsiteY106" fmla="*/ 4910 h 10000"/>
                <a:gd name="connsiteX107" fmla="*/ 2257 w 10000"/>
                <a:gd name="connsiteY107" fmla="*/ 4615 h 10000"/>
                <a:gd name="connsiteX108" fmla="*/ 2277 w 10000"/>
                <a:gd name="connsiteY108" fmla="*/ 4462 h 10000"/>
                <a:gd name="connsiteX109" fmla="*/ 2304 w 10000"/>
                <a:gd name="connsiteY109" fmla="*/ 4423 h 10000"/>
                <a:gd name="connsiteX110" fmla="*/ 2324 w 10000"/>
                <a:gd name="connsiteY110" fmla="*/ 4397 h 10000"/>
                <a:gd name="connsiteX111" fmla="*/ 2342 w 10000"/>
                <a:gd name="connsiteY111" fmla="*/ 4179 h 10000"/>
                <a:gd name="connsiteX112" fmla="*/ 2361 w 10000"/>
                <a:gd name="connsiteY112" fmla="*/ 3731 h 10000"/>
                <a:gd name="connsiteX113" fmla="*/ 2379 w 10000"/>
                <a:gd name="connsiteY113" fmla="*/ 3000 h 10000"/>
                <a:gd name="connsiteX114" fmla="*/ 2411 w 10000"/>
                <a:gd name="connsiteY114" fmla="*/ 2513 h 10000"/>
                <a:gd name="connsiteX115" fmla="*/ 2429 w 10000"/>
                <a:gd name="connsiteY115" fmla="*/ 3026 h 10000"/>
                <a:gd name="connsiteX116" fmla="*/ 2448 w 10000"/>
                <a:gd name="connsiteY116" fmla="*/ 4590 h 10000"/>
                <a:gd name="connsiteX117" fmla="*/ 2466 w 10000"/>
                <a:gd name="connsiteY117" fmla="*/ 6397 h 10000"/>
                <a:gd name="connsiteX118" fmla="*/ 2485 w 10000"/>
                <a:gd name="connsiteY118" fmla="*/ 7192 h 10000"/>
                <a:gd name="connsiteX119" fmla="*/ 2513 w 10000"/>
                <a:gd name="connsiteY119" fmla="*/ 6910 h 10000"/>
                <a:gd name="connsiteX120" fmla="*/ 2531 w 10000"/>
                <a:gd name="connsiteY120" fmla="*/ 6179 h 10000"/>
                <a:gd name="connsiteX121" fmla="*/ 2551 w 10000"/>
                <a:gd name="connsiteY121" fmla="*/ 4936 h 10000"/>
                <a:gd name="connsiteX122" fmla="*/ 2579 w 10000"/>
                <a:gd name="connsiteY122" fmla="*/ 3603 h 10000"/>
                <a:gd name="connsiteX123" fmla="*/ 2595 w 10000"/>
                <a:gd name="connsiteY123" fmla="*/ 2872 h 10000"/>
                <a:gd name="connsiteX124" fmla="*/ 2614 w 10000"/>
                <a:gd name="connsiteY124" fmla="*/ 2231 h 10000"/>
                <a:gd name="connsiteX125" fmla="*/ 2634 w 10000"/>
                <a:gd name="connsiteY125" fmla="*/ 3064 h 10000"/>
                <a:gd name="connsiteX126" fmla="*/ 2653 w 10000"/>
                <a:gd name="connsiteY126" fmla="*/ 5577 h 10000"/>
                <a:gd name="connsiteX127" fmla="*/ 2685 w 10000"/>
                <a:gd name="connsiteY127" fmla="*/ 7359 h 10000"/>
                <a:gd name="connsiteX128" fmla="*/ 2704 w 10000"/>
                <a:gd name="connsiteY128" fmla="*/ 7128 h 10000"/>
                <a:gd name="connsiteX129" fmla="*/ 2729 w 10000"/>
                <a:gd name="connsiteY129" fmla="*/ 6372 h 10000"/>
                <a:gd name="connsiteX130" fmla="*/ 2749 w 10000"/>
                <a:gd name="connsiteY130" fmla="*/ 5538 h 10000"/>
                <a:gd name="connsiteX131" fmla="*/ 2768 w 10000"/>
                <a:gd name="connsiteY131" fmla="*/ 4654 h 10000"/>
                <a:gd name="connsiteX132" fmla="*/ 2787 w 10000"/>
                <a:gd name="connsiteY132" fmla="*/ 3987 h 10000"/>
                <a:gd name="connsiteX133" fmla="*/ 2806 w 10000"/>
                <a:gd name="connsiteY133" fmla="*/ 3410 h 10000"/>
                <a:gd name="connsiteX134" fmla="*/ 2824 w 10000"/>
                <a:gd name="connsiteY134" fmla="*/ 3885 h 10000"/>
                <a:gd name="connsiteX135" fmla="*/ 2843 w 10000"/>
                <a:gd name="connsiteY135" fmla="*/ 5987 h 10000"/>
                <a:gd name="connsiteX136" fmla="*/ 2873 w 10000"/>
                <a:gd name="connsiteY136" fmla="*/ 7679 h 10000"/>
                <a:gd name="connsiteX137" fmla="*/ 2889 w 10000"/>
                <a:gd name="connsiteY137" fmla="*/ 7641 h 10000"/>
                <a:gd name="connsiteX138" fmla="*/ 2907 w 10000"/>
                <a:gd name="connsiteY138" fmla="*/ 7103 h 10000"/>
                <a:gd name="connsiteX139" fmla="*/ 2927 w 10000"/>
                <a:gd name="connsiteY139" fmla="*/ 6500 h 10000"/>
                <a:gd name="connsiteX140" fmla="*/ 2958 w 10000"/>
                <a:gd name="connsiteY140" fmla="*/ 5962 h 10000"/>
                <a:gd name="connsiteX141" fmla="*/ 2976 w 10000"/>
                <a:gd name="connsiteY141" fmla="*/ 5321 h 10000"/>
                <a:gd name="connsiteX142" fmla="*/ 2995 w 10000"/>
                <a:gd name="connsiteY142" fmla="*/ 4744 h 10000"/>
                <a:gd name="connsiteX143" fmla="*/ 3020 w 10000"/>
                <a:gd name="connsiteY143" fmla="*/ 4051 h 10000"/>
                <a:gd name="connsiteX144" fmla="*/ 3041 w 10000"/>
                <a:gd name="connsiteY144" fmla="*/ 3372 h 10000"/>
                <a:gd name="connsiteX145" fmla="*/ 3060 w 10000"/>
                <a:gd name="connsiteY145" fmla="*/ 3667 h 10000"/>
                <a:gd name="connsiteX146" fmla="*/ 3080 w 10000"/>
                <a:gd name="connsiteY146" fmla="*/ 4295 h 10000"/>
                <a:gd name="connsiteX147" fmla="*/ 3098 w 10000"/>
                <a:gd name="connsiteY147" fmla="*/ 4808 h 10000"/>
                <a:gd name="connsiteX148" fmla="*/ 3116 w 10000"/>
                <a:gd name="connsiteY148" fmla="*/ 5667 h 10000"/>
                <a:gd name="connsiteX149" fmla="*/ 3146 w 10000"/>
                <a:gd name="connsiteY149" fmla="*/ 6205 h 10000"/>
                <a:gd name="connsiteX150" fmla="*/ 3165 w 10000"/>
                <a:gd name="connsiteY150" fmla="*/ 6141 h 10000"/>
                <a:gd name="connsiteX151" fmla="*/ 3180 w 10000"/>
                <a:gd name="connsiteY151" fmla="*/ 5705 h 10000"/>
                <a:gd name="connsiteX152" fmla="*/ 3212 w 10000"/>
                <a:gd name="connsiteY152" fmla="*/ 5154 h 10000"/>
                <a:gd name="connsiteX153" fmla="*/ 3232 w 10000"/>
                <a:gd name="connsiteY153" fmla="*/ 4526 h 10000"/>
                <a:gd name="connsiteX154" fmla="*/ 3250 w 10000"/>
                <a:gd name="connsiteY154" fmla="*/ 4590 h 10000"/>
                <a:gd name="connsiteX155" fmla="*/ 3270 w 10000"/>
                <a:gd name="connsiteY155" fmla="*/ 5321 h 10000"/>
                <a:gd name="connsiteX156" fmla="*/ 3296 w 10000"/>
                <a:gd name="connsiteY156" fmla="*/ 5962 h 10000"/>
                <a:gd name="connsiteX157" fmla="*/ 3316 w 10000"/>
                <a:gd name="connsiteY157" fmla="*/ 5859 h 10000"/>
                <a:gd name="connsiteX158" fmla="*/ 3335 w 10000"/>
                <a:gd name="connsiteY158" fmla="*/ 5064 h 10000"/>
                <a:gd name="connsiteX159" fmla="*/ 3353 w 10000"/>
                <a:gd name="connsiteY159" fmla="*/ 4359 h 10000"/>
                <a:gd name="connsiteX160" fmla="*/ 3383 w 10000"/>
                <a:gd name="connsiteY160" fmla="*/ 4013 h 10000"/>
                <a:gd name="connsiteX161" fmla="*/ 3402 w 10000"/>
                <a:gd name="connsiteY161" fmla="*/ 4333 h 10000"/>
                <a:gd name="connsiteX162" fmla="*/ 3422 w 10000"/>
                <a:gd name="connsiteY162" fmla="*/ 4936 h 10000"/>
                <a:gd name="connsiteX163" fmla="*/ 3440 w 10000"/>
                <a:gd name="connsiteY163" fmla="*/ 5603 h 10000"/>
                <a:gd name="connsiteX164" fmla="*/ 3460 w 10000"/>
                <a:gd name="connsiteY164" fmla="*/ 5705 h 10000"/>
                <a:gd name="connsiteX165" fmla="*/ 3486 w 10000"/>
                <a:gd name="connsiteY165" fmla="*/ 5449 h 10000"/>
                <a:gd name="connsiteX166" fmla="*/ 3504 w 10000"/>
                <a:gd name="connsiteY166" fmla="*/ 5103 h 10000"/>
                <a:gd name="connsiteX167" fmla="*/ 3523 w 10000"/>
                <a:gd name="connsiteY167" fmla="*/ 4359 h 10000"/>
                <a:gd name="connsiteX168" fmla="*/ 3541 w 10000"/>
                <a:gd name="connsiteY168" fmla="*/ 3731 h 10000"/>
                <a:gd name="connsiteX169" fmla="*/ 3560 w 10000"/>
                <a:gd name="connsiteY169" fmla="*/ 3923 h 10000"/>
                <a:gd name="connsiteX170" fmla="*/ 3588 w 10000"/>
                <a:gd name="connsiteY170" fmla="*/ 3500 h 10000"/>
                <a:gd name="connsiteX171" fmla="*/ 3607 w 10000"/>
                <a:gd name="connsiteY171" fmla="*/ 2615 h 10000"/>
                <a:gd name="connsiteX172" fmla="*/ 3637 w 10000"/>
                <a:gd name="connsiteY172" fmla="*/ 897 h 10000"/>
                <a:gd name="connsiteX173" fmla="*/ 3656 w 10000"/>
                <a:gd name="connsiteY173" fmla="*/ 1154 h 10000"/>
                <a:gd name="connsiteX174" fmla="*/ 3675 w 10000"/>
                <a:gd name="connsiteY174" fmla="*/ 3987 h 10000"/>
                <a:gd name="connsiteX175" fmla="*/ 3693 w 10000"/>
                <a:gd name="connsiteY175" fmla="*/ 7577 h 10000"/>
                <a:gd name="connsiteX176" fmla="*/ 3714 w 10000"/>
                <a:gd name="connsiteY176" fmla="*/ 9423 h 10000"/>
                <a:gd name="connsiteX177" fmla="*/ 3732 w 10000"/>
                <a:gd name="connsiteY177" fmla="*/ 9167 h 10000"/>
                <a:gd name="connsiteX178" fmla="*/ 3751 w 10000"/>
                <a:gd name="connsiteY178" fmla="*/ 7872 h 10000"/>
                <a:gd name="connsiteX179" fmla="*/ 3779 w 10000"/>
                <a:gd name="connsiteY179" fmla="*/ 6782 h 10000"/>
                <a:gd name="connsiteX180" fmla="*/ 3799 w 10000"/>
                <a:gd name="connsiteY180" fmla="*/ 5897 h 10000"/>
                <a:gd name="connsiteX181" fmla="*/ 3825 w 10000"/>
                <a:gd name="connsiteY181" fmla="*/ 5410 h 10000"/>
                <a:gd name="connsiteX182" fmla="*/ 3844 w 10000"/>
                <a:gd name="connsiteY182" fmla="*/ 5282 h 10000"/>
                <a:gd name="connsiteX183" fmla="*/ 3863 w 10000"/>
                <a:gd name="connsiteY183" fmla="*/ 5346 h 10000"/>
                <a:gd name="connsiteX184" fmla="*/ 3881 w 10000"/>
                <a:gd name="connsiteY184" fmla="*/ 5038 h 10000"/>
                <a:gd name="connsiteX185" fmla="*/ 3900 w 10000"/>
                <a:gd name="connsiteY185" fmla="*/ 4872 h 10000"/>
                <a:gd name="connsiteX186" fmla="*/ 3929 w 10000"/>
                <a:gd name="connsiteY186" fmla="*/ 4718 h 10000"/>
                <a:gd name="connsiteX187" fmla="*/ 3948 w 10000"/>
                <a:gd name="connsiteY187" fmla="*/ 4936 h 10000"/>
                <a:gd name="connsiteX188" fmla="*/ 3968 w 10000"/>
                <a:gd name="connsiteY188" fmla="*/ 5103 h 10000"/>
                <a:gd name="connsiteX189" fmla="*/ 3987 w 10000"/>
                <a:gd name="connsiteY189" fmla="*/ 5474 h 10000"/>
                <a:gd name="connsiteX190" fmla="*/ 4016 w 10000"/>
                <a:gd name="connsiteY190" fmla="*/ 5410 h 10000"/>
                <a:gd name="connsiteX191" fmla="*/ 4034 w 10000"/>
                <a:gd name="connsiteY191" fmla="*/ 5218 h 10000"/>
                <a:gd name="connsiteX192" fmla="*/ 4053 w 10000"/>
                <a:gd name="connsiteY192" fmla="*/ 5000 h 10000"/>
                <a:gd name="connsiteX193" fmla="*/ 4071 w 10000"/>
                <a:gd name="connsiteY193" fmla="*/ 4872 h 10000"/>
                <a:gd name="connsiteX194" fmla="*/ 4090 w 10000"/>
                <a:gd name="connsiteY194" fmla="*/ 4744 h 10000"/>
                <a:gd name="connsiteX195" fmla="*/ 4117 w 10000"/>
                <a:gd name="connsiteY195" fmla="*/ 4808 h 10000"/>
                <a:gd name="connsiteX196" fmla="*/ 4135 w 10000"/>
                <a:gd name="connsiteY196" fmla="*/ 4782 h 10000"/>
                <a:gd name="connsiteX197" fmla="*/ 4155 w 10000"/>
                <a:gd name="connsiteY197" fmla="*/ 4590 h 10000"/>
                <a:gd name="connsiteX198" fmla="*/ 4173 w 10000"/>
                <a:gd name="connsiteY198" fmla="*/ 4654 h 10000"/>
                <a:gd name="connsiteX199" fmla="*/ 4204 w 10000"/>
                <a:gd name="connsiteY199" fmla="*/ 4782 h 10000"/>
                <a:gd name="connsiteX200" fmla="*/ 4223 w 10000"/>
                <a:gd name="connsiteY200" fmla="*/ 4872 h 10000"/>
                <a:gd name="connsiteX201" fmla="*/ 4242 w 10000"/>
                <a:gd name="connsiteY201" fmla="*/ 4179 h 10000"/>
                <a:gd name="connsiteX202" fmla="*/ 4267 w 10000"/>
                <a:gd name="connsiteY202" fmla="*/ 2423 h 10000"/>
                <a:gd name="connsiteX203" fmla="*/ 4287 w 10000"/>
                <a:gd name="connsiteY203" fmla="*/ 923 h 10000"/>
                <a:gd name="connsiteX204" fmla="*/ 4305 w 10000"/>
                <a:gd name="connsiteY204" fmla="*/ 0 h 10000"/>
                <a:gd name="connsiteX205" fmla="*/ 4324 w 10000"/>
                <a:gd name="connsiteY205" fmla="*/ 1051 h 10000"/>
                <a:gd name="connsiteX206" fmla="*/ 4344 w 10000"/>
                <a:gd name="connsiteY206" fmla="*/ 4487 h 10000"/>
                <a:gd name="connsiteX207" fmla="*/ 4363 w 10000"/>
                <a:gd name="connsiteY207" fmla="*/ 7705 h 10000"/>
                <a:gd name="connsiteX208" fmla="*/ 4392 w 10000"/>
                <a:gd name="connsiteY208" fmla="*/ 9397 h 10000"/>
                <a:gd name="connsiteX209" fmla="*/ 4410 w 10000"/>
                <a:gd name="connsiteY209" fmla="*/ 9397 h 10000"/>
                <a:gd name="connsiteX210" fmla="*/ 4429 w 10000"/>
                <a:gd name="connsiteY210" fmla="*/ 8436 h 10000"/>
                <a:gd name="connsiteX211" fmla="*/ 4459 w 10000"/>
                <a:gd name="connsiteY211" fmla="*/ 7679 h 10000"/>
                <a:gd name="connsiteX212" fmla="*/ 4478 w 10000"/>
                <a:gd name="connsiteY212" fmla="*/ 7231 h 10000"/>
                <a:gd name="connsiteX213" fmla="*/ 4498 w 10000"/>
                <a:gd name="connsiteY213" fmla="*/ 6436 h 10000"/>
                <a:gd name="connsiteX214" fmla="*/ 4518 w 10000"/>
                <a:gd name="connsiteY214" fmla="*/ 5538 h 10000"/>
                <a:gd name="connsiteX215" fmla="*/ 4537 w 10000"/>
                <a:gd name="connsiteY215" fmla="*/ 4872 h 10000"/>
                <a:gd name="connsiteX216" fmla="*/ 4562 w 10000"/>
                <a:gd name="connsiteY216" fmla="*/ 4423 h 10000"/>
                <a:gd name="connsiteX217" fmla="*/ 4581 w 10000"/>
                <a:gd name="connsiteY217" fmla="*/ 4462 h 10000"/>
                <a:gd name="connsiteX218" fmla="*/ 4599 w 10000"/>
                <a:gd name="connsiteY218" fmla="*/ 3885 h 10000"/>
                <a:gd name="connsiteX219" fmla="*/ 4618 w 10000"/>
                <a:gd name="connsiteY219" fmla="*/ 2744 h 10000"/>
                <a:gd name="connsiteX220" fmla="*/ 4637 w 10000"/>
                <a:gd name="connsiteY220" fmla="*/ 1949 h 10000"/>
                <a:gd name="connsiteX221" fmla="*/ 4662 w 10000"/>
                <a:gd name="connsiteY221" fmla="*/ 2897 h 10000"/>
                <a:gd name="connsiteX222" fmla="*/ 4681 w 10000"/>
                <a:gd name="connsiteY222" fmla="*/ 5833 h 10000"/>
                <a:gd name="connsiteX223" fmla="*/ 4712 w 10000"/>
                <a:gd name="connsiteY223" fmla="*/ 8000 h 10000"/>
                <a:gd name="connsiteX224" fmla="*/ 4731 w 10000"/>
                <a:gd name="connsiteY224" fmla="*/ 8090 h 10000"/>
                <a:gd name="connsiteX225" fmla="*/ 4751 w 10000"/>
                <a:gd name="connsiteY225" fmla="*/ 7103 h 10000"/>
                <a:gd name="connsiteX226" fmla="*/ 4769 w 10000"/>
                <a:gd name="connsiteY226" fmla="*/ 6205 h 10000"/>
                <a:gd name="connsiteX227" fmla="*/ 4789 w 10000"/>
                <a:gd name="connsiteY227" fmla="*/ 5641 h 10000"/>
                <a:gd name="connsiteX228" fmla="*/ 4807 w 10000"/>
                <a:gd name="connsiteY228" fmla="*/ 5321 h 10000"/>
                <a:gd name="connsiteX229" fmla="*/ 4836 w 10000"/>
                <a:gd name="connsiteY229" fmla="*/ 5154 h 10000"/>
                <a:gd name="connsiteX230" fmla="*/ 4854 w 10000"/>
                <a:gd name="connsiteY230" fmla="*/ 4872 h 10000"/>
                <a:gd name="connsiteX231" fmla="*/ 4875 w 10000"/>
                <a:gd name="connsiteY231" fmla="*/ 4526 h 10000"/>
                <a:gd name="connsiteX232" fmla="*/ 4904 w 10000"/>
                <a:gd name="connsiteY232" fmla="*/ 4333 h 10000"/>
                <a:gd name="connsiteX233" fmla="*/ 4923 w 10000"/>
                <a:gd name="connsiteY233" fmla="*/ 4115 h 10000"/>
                <a:gd name="connsiteX234" fmla="*/ 4937 w 10000"/>
                <a:gd name="connsiteY234" fmla="*/ 3859 h 10000"/>
                <a:gd name="connsiteX235" fmla="*/ 4957 w 10000"/>
                <a:gd name="connsiteY235" fmla="*/ 3692 h 10000"/>
                <a:gd name="connsiteX236" fmla="*/ 4976 w 10000"/>
                <a:gd name="connsiteY236" fmla="*/ 3603 h 10000"/>
                <a:gd name="connsiteX237" fmla="*/ 5006 w 10000"/>
                <a:gd name="connsiteY237" fmla="*/ 3821 h 10000"/>
                <a:gd name="connsiteX238" fmla="*/ 5025 w 10000"/>
                <a:gd name="connsiteY238" fmla="*/ 4590 h 10000"/>
                <a:gd name="connsiteX239" fmla="*/ 5044 w 10000"/>
                <a:gd name="connsiteY239" fmla="*/ 5103 h 10000"/>
                <a:gd name="connsiteX240" fmla="*/ 5065 w 10000"/>
                <a:gd name="connsiteY240" fmla="*/ 5346 h 10000"/>
                <a:gd name="connsiteX241" fmla="*/ 5090 w 10000"/>
                <a:gd name="connsiteY241" fmla="*/ 5474 h 10000"/>
                <a:gd name="connsiteX242" fmla="*/ 5108 w 10000"/>
                <a:gd name="connsiteY242" fmla="*/ 5538 h 10000"/>
                <a:gd name="connsiteX243" fmla="*/ 5128 w 10000"/>
                <a:gd name="connsiteY243" fmla="*/ 5513 h 10000"/>
                <a:gd name="connsiteX244" fmla="*/ 5147 w 10000"/>
                <a:gd name="connsiteY244" fmla="*/ 5218 h 10000"/>
                <a:gd name="connsiteX245" fmla="*/ 5176 w 10000"/>
                <a:gd name="connsiteY245" fmla="*/ 4744 h 10000"/>
                <a:gd name="connsiteX246" fmla="*/ 5195 w 10000"/>
                <a:gd name="connsiteY246" fmla="*/ 4397 h 10000"/>
                <a:gd name="connsiteX247" fmla="*/ 5214 w 10000"/>
                <a:gd name="connsiteY247" fmla="*/ 3821 h 10000"/>
                <a:gd name="connsiteX248" fmla="*/ 5229 w 10000"/>
                <a:gd name="connsiteY248" fmla="*/ 3372 h 10000"/>
                <a:gd name="connsiteX249" fmla="*/ 5248 w 10000"/>
                <a:gd name="connsiteY249" fmla="*/ 3372 h 10000"/>
                <a:gd name="connsiteX250" fmla="*/ 5269 w 10000"/>
                <a:gd name="connsiteY250" fmla="*/ 3795 h 10000"/>
                <a:gd name="connsiteX251" fmla="*/ 5300 w 10000"/>
                <a:gd name="connsiteY251" fmla="*/ 5192 h 10000"/>
                <a:gd name="connsiteX252" fmla="*/ 5326 w 10000"/>
                <a:gd name="connsiteY252" fmla="*/ 6436 h 10000"/>
                <a:gd name="connsiteX253" fmla="*/ 5344 w 10000"/>
                <a:gd name="connsiteY253" fmla="*/ 7321 h 10000"/>
                <a:gd name="connsiteX254" fmla="*/ 5363 w 10000"/>
                <a:gd name="connsiteY254" fmla="*/ 7359 h 10000"/>
                <a:gd name="connsiteX255" fmla="*/ 5382 w 10000"/>
                <a:gd name="connsiteY255" fmla="*/ 6846 h 10000"/>
                <a:gd name="connsiteX256" fmla="*/ 5402 w 10000"/>
                <a:gd name="connsiteY256" fmla="*/ 6179 h 10000"/>
                <a:gd name="connsiteX257" fmla="*/ 5420 w 10000"/>
                <a:gd name="connsiteY257" fmla="*/ 5897 h 10000"/>
                <a:gd name="connsiteX258" fmla="*/ 5439 w 10000"/>
                <a:gd name="connsiteY258" fmla="*/ 5538 h 10000"/>
                <a:gd name="connsiteX259" fmla="*/ 5469 w 10000"/>
                <a:gd name="connsiteY259" fmla="*/ 4590 h 10000"/>
                <a:gd name="connsiteX260" fmla="*/ 5487 w 10000"/>
                <a:gd name="connsiteY260" fmla="*/ 3064 h 10000"/>
                <a:gd name="connsiteX261" fmla="*/ 5506 w 10000"/>
                <a:gd name="connsiteY261" fmla="*/ 2615 h 10000"/>
                <a:gd name="connsiteX262" fmla="*/ 5534 w 10000"/>
                <a:gd name="connsiteY262" fmla="*/ 3474 h 10000"/>
                <a:gd name="connsiteX263" fmla="*/ 5555 w 10000"/>
                <a:gd name="connsiteY263" fmla="*/ 4359 h 10000"/>
                <a:gd name="connsiteX264" fmla="*/ 5573 w 10000"/>
                <a:gd name="connsiteY264" fmla="*/ 5321 h 10000"/>
                <a:gd name="connsiteX265" fmla="*/ 5592 w 10000"/>
                <a:gd name="connsiteY265" fmla="*/ 7013 h 10000"/>
                <a:gd name="connsiteX266" fmla="*/ 5619 w 10000"/>
                <a:gd name="connsiteY266" fmla="*/ 8179 h 10000"/>
                <a:gd name="connsiteX267" fmla="*/ 5637 w 10000"/>
                <a:gd name="connsiteY267" fmla="*/ 8115 h 10000"/>
                <a:gd name="connsiteX268" fmla="*/ 5657 w 10000"/>
                <a:gd name="connsiteY268" fmla="*/ 7256 h 10000"/>
                <a:gd name="connsiteX269" fmla="*/ 5675 w 10000"/>
                <a:gd name="connsiteY269" fmla="*/ 6269 h 10000"/>
                <a:gd name="connsiteX270" fmla="*/ 5695 w 10000"/>
                <a:gd name="connsiteY270" fmla="*/ 5410 h 10000"/>
                <a:gd name="connsiteX271" fmla="*/ 5713 w 10000"/>
                <a:gd name="connsiteY271" fmla="*/ 4974 h 10000"/>
                <a:gd name="connsiteX272" fmla="*/ 5744 w 10000"/>
                <a:gd name="connsiteY272" fmla="*/ 4551 h 10000"/>
                <a:gd name="connsiteX273" fmla="*/ 5762 w 10000"/>
                <a:gd name="connsiteY273" fmla="*/ 4231 h 10000"/>
                <a:gd name="connsiteX274" fmla="*/ 5782 w 10000"/>
                <a:gd name="connsiteY274" fmla="*/ 3885 h 10000"/>
                <a:gd name="connsiteX275" fmla="*/ 5809 w 10000"/>
                <a:gd name="connsiteY275" fmla="*/ 3667 h 10000"/>
                <a:gd name="connsiteX276" fmla="*/ 5827 w 10000"/>
                <a:gd name="connsiteY276" fmla="*/ 3218 h 10000"/>
                <a:gd name="connsiteX277" fmla="*/ 5846 w 10000"/>
                <a:gd name="connsiteY277" fmla="*/ 3192 h 10000"/>
                <a:gd name="connsiteX278" fmla="*/ 5865 w 10000"/>
                <a:gd name="connsiteY278" fmla="*/ 3731 h 10000"/>
                <a:gd name="connsiteX279" fmla="*/ 5892 w 10000"/>
                <a:gd name="connsiteY279" fmla="*/ 4615 h 10000"/>
                <a:gd name="connsiteX280" fmla="*/ 5912 w 10000"/>
                <a:gd name="connsiteY280" fmla="*/ 5321 h 10000"/>
                <a:gd name="connsiteX281" fmla="*/ 5930 w 10000"/>
                <a:gd name="connsiteY281" fmla="*/ 5731 h 10000"/>
                <a:gd name="connsiteX282" fmla="*/ 5960 w 10000"/>
                <a:gd name="connsiteY282" fmla="*/ 6090 h 10000"/>
                <a:gd name="connsiteX283" fmla="*/ 5979 w 10000"/>
                <a:gd name="connsiteY283" fmla="*/ 6026 h 10000"/>
                <a:gd name="connsiteX284" fmla="*/ 5998 w 10000"/>
                <a:gd name="connsiteY284" fmla="*/ 5321 h 10000"/>
                <a:gd name="connsiteX285" fmla="*/ 6016 w 10000"/>
                <a:gd name="connsiteY285" fmla="*/ 4397 h 10000"/>
                <a:gd name="connsiteX286" fmla="*/ 6035 w 10000"/>
                <a:gd name="connsiteY286" fmla="*/ 4077 h 10000"/>
                <a:gd name="connsiteX287" fmla="*/ 6054 w 10000"/>
                <a:gd name="connsiteY287" fmla="*/ 4051 h 10000"/>
                <a:gd name="connsiteX288" fmla="*/ 6081 w 10000"/>
                <a:gd name="connsiteY288" fmla="*/ 4974 h 10000"/>
                <a:gd name="connsiteX289" fmla="*/ 6100 w 10000"/>
                <a:gd name="connsiteY289" fmla="*/ 5897 h 10000"/>
                <a:gd name="connsiteX290" fmla="*/ 6121 w 10000"/>
                <a:gd name="connsiteY290" fmla="*/ 5795 h 10000"/>
                <a:gd name="connsiteX291" fmla="*/ 6140 w 10000"/>
                <a:gd name="connsiteY291" fmla="*/ 5321 h 10000"/>
                <a:gd name="connsiteX292" fmla="*/ 6166 w 10000"/>
                <a:gd name="connsiteY292" fmla="*/ 5064 h 10000"/>
                <a:gd name="connsiteX293" fmla="*/ 6186 w 10000"/>
                <a:gd name="connsiteY293" fmla="*/ 5321 h 10000"/>
                <a:gd name="connsiteX294" fmla="*/ 6204 w 10000"/>
                <a:gd name="connsiteY294" fmla="*/ 5154 h 10000"/>
                <a:gd name="connsiteX295" fmla="*/ 6222 w 10000"/>
                <a:gd name="connsiteY295" fmla="*/ 4936 h 10000"/>
                <a:gd name="connsiteX296" fmla="*/ 6253 w 10000"/>
                <a:gd name="connsiteY296" fmla="*/ 4462 h 10000"/>
                <a:gd name="connsiteX297" fmla="*/ 6393 w 10000"/>
                <a:gd name="connsiteY297" fmla="*/ 4846 h 10000"/>
                <a:gd name="connsiteX298" fmla="*/ 6420 w 10000"/>
                <a:gd name="connsiteY298" fmla="*/ 4487 h 10000"/>
                <a:gd name="connsiteX299" fmla="*/ 6526 w 10000"/>
                <a:gd name="connsiteY299" fmla="*/ 4013 h 10000"/>
                <a:gd name="connsiteX300" fmla="*/ 6545 w 10000"/>
                <a:gd name="connsiteY300" fmla="*/ 3064 h 10000"/>
                <a:gd name="connsiteX301" fmla="*/ 6609 w 10000"/>
                <a:gd name="connsiteY301" fmla="*/ 5923 h 10000"/>
                <a:gd name="connsiteX302" fmla="*/ 6628 w 10000"/>
                <a:gd name="connsiteY302" fmla="*/ 7321 h 10000"/>
                <a:gd name="connsiteX303" fmla="*/ 6648 w 10000"/>
                <a:gd name="connsiteY303" fmla="*/ 7641 h 10000"/>
                <a:gd name="connsiteX304" fmla="*/ 6667 w 10000"/>
                <a:gd name="connsiteY304" fmla="*/ 7359 h 10000"/>
                <a:gd name="connsiteX305" fmla="*/ 6685 w 10000"/>
                <a:gd name="connsiteY305" fmla="*/ 5833 h 10000"/>
                <a:gd name="connsiteX306" fmla="*/ 6801 w 10000"/>
                <a:gd name="connsiteY306" fmla="*/ 6436 h 10000"/>
                <a:gd name="connsiteX307" fmla="*/ 6821 w 10000"/>
                <a:gd name="connsiteY307" fmla="*/ 8628 h 10000"/>
                <a:gd name="connsiteX308" fmla="*/ 6839 w 10000"/>
                <a:gd name="connsiteY308" fmla="*/ 9077 h 10000"/>
                <a:gd name="connsiteX309" fmla="*/ 6865 w 10000"/>
                <a:gd name="connsiteY309" fmla="*/ 8603 h 10000"/>
                <a:gd name="connsiteX310" fmla="*/ 6883 w 10000"/>
                <a:gd name="connsiteY310" fmla="*/ 7679 h 10000"/>
                <a:gd name="connsiteX311" fmla="*/ 6903 w 10000"/>
                <a:gd name="connsiteY311" fmla="*/ 6846 h 10000"/>
                <a:gd name="connsiteX312" fmla="*/ 6921 w 10000"/>
                <a:gd name="connsiteY312" fmla="*/ 6090 h 10000"/>
                <a:gd name="connsiteX313" fmla="*/ 6940 w 10000"/>
                <a:gd name="connsiteY313" fmla="*/ 5128 h 10000"/>
                <a:gd name="connsiteX314" fmla="*/ 6960 w 10000"/>
                <a:gd name="connsiteY314" fmla="*/ 4013 h 10000"/>
                <a:gd name="connsiteX315" fmla="*/ 7329 w 10000"/>
                <a:gd name="connsiteY315" fmla="*/ 5513 h 10000"/>
                <a:gd name="connsiteX316" fmla="*/ 7349 w 10000"/>
                <a:gd name="connsiteY316" fmla="*/ 6051 h 10000"/>
                <a:gd name="connsiteX317" fmla="*/ 7368 w 10000"/>
                <a:gd name="connsiteY317" fmla="*/ 5897 h 10000"/>
                <a:gd name="connsiteX318" fmla="*/ 7387 w 10000"/>
                <a:gd name="connsiteY318" fmla="*/ 5577 h 10000"/>
                <a:gd name="connsiteX319" fmla="*/ 7405 w 10000"/>
                <a:gd name="connsiteY319" fmla="*/ 5321 h 10000"/>
                <a:gd name="connsiteX320" fmla="*/ 7431 w 10000"/>
                <a:gd name="connsiteY320" fmla="*/ 4936 h 10000"/>
                <a:gd name="connsiteX321" fmla="*/ 7451 w 10000"/>
                <a:gd name="connsiteY321" fmla="*/ 4654 h 10000"/>
                <a:gd name="connsiteX322" fmla="*/ 7471 w 10000"/>
                <a:gd name="connsiteY322" fmla="*/ 4526 h 10000"/>
                <a:gd name="connsiteX323" fmla="*/ 7501 w 10000"/>
                <a:gd name="connsiteY323" fmla="*/ 4487 h 10000"/>
                <a:gd name="connsiteX324" fmla="*/ 7519 w 10000"/>
                <a:gd name="connsiteY324" fmla="*/ 4590 h 10000"/>
                <a:gd name="connsiteX325" fmla="*/ 7539 w 10000"/>
                <a:gd name="connsiteY325" fmla="*/ 5218 h 10000"/>
                <a:gd name="connsiteX326" fmla="*/ 7553 w 10000"/>
                <a:gd name="connsiteY326" fmla="*/ 5218 h 10000"/>
                <a:gd name="connsiteX327" fmla="*/ 7571 w 10000"/>
                <a:gd name="connsiteY327" fmla="*/ 4654 h 10000"/>
                <a:gd name="connsiteX328" fmla="*/ 7602 w 10000"/>
                <a:gd name="connsiteY328" fmla="*/ 4423 h 10000"/>
                <a:gd name="connsiteX329" fmla="*/ 7620 w 10000"/>
                <a:gd name="connsiteY329" fmla="*/ 4654 h 10000"/>
                <a:gd name="connsiteX330" fmla="*/ 7640 w 10000"/>
                <a:gd name="connsiteY330" fmla="*/ 5154 h 10000"/>
                <a:gd name="connsiteX331" fmla="*/ 7665 w 10000"/>
                <a:gd name="connsiteY331" fmla="*/ 5731 h 10000"/>
                <a:gd name="connsiteX332" fmla="*/ 7685 w 10000"/>
                <a:gd name="connsiteY332" fmla="*/ 6051 h 10000"/>
                <a:gd name="connsiteX333" fmla="*/ 7703 w 10000"/>
                <a:gd name="connsiteY333" fmla="*/ 5962 h 10000"/>
                <a:gd name="connsiteX334" fmla="*/ 7722 w 10000"/>
                <a:gd name="connsiteY334" fmla="*/ 5897 h 10000"/>
                <a:gd name="connsiteX335" fmla="*/ 7742 w 10000"/>
                <a:gd name="connsiteY335" fmla="*/ 5321 h 10000"/>
                <a:gd name="connsiteX336" fmla="*/ 7761 w 10000"/>
                <a:gd name="connsiteY336" fmla="*/ 4679 h 10000"/>
                <a:gd name="connsiteX337" fmla="*/ 7792 w 10000"/>
                <a:gd name="connsiteY337" fmla="*/ 4115 h 10000"/>
                <a:gd name="connsiteX338" fmla="*/ 7810 w 10000"/>
                <a:gd name="connsiteY338" fmla="*/ 3474 h 10000"/>
                <a:gd name="connsiteX339" fmla="*/ 7831 w 10000"/>
                <a:gd name="connsiteY339" fmla="*/ 3410 h 10000"/>
                <a:gd name="connsiteX340" fmla="*/ 7846 w 10000"/>
                <a:gd name="connsiteY340" fmla="*/ 4808 h 10000"/>
                <a:gd name="connsiteX341" fmla="*/ 7879 w 10000"/>
                <a:gd name="connsiteY341" fmla="*/ 6090 h 10000"/>
                <a:gd name="connsiteX342" fmla="*/ 7897 w 10000"/>
                <a:gd name="connsiteY342" fmla="*/ 5833 h 10000"/>
                <a:gd name="connsiteX343" fmla="*/ 7915 w 10000"/>
                <a:gd name="connsiteY343" fmla="*/ 4359 h 10000"/>
                <a:gd name="connsiteX344" fmla="*/ 7941 w 10000"/>
                <a:gd name="connsiteY344" fmla="*/ 2705 h 10000"/>
                <a:gd name="connsiteX345" fmla="*/ 7959 w 10000"/>
                <a:gd name="connsiteY345" fmla="*/ 1974 h 10000"/>
                <a:gd name="connsiteX346" fmla="*/ 7978 w 10000"/>
                <a:gd name="connsiteY346" fmla="*/ 4013 h 10000"/>
                <a:gd name="connsiteX347" fmla="*/ 7997 w 10000"/>
                <a:gd name="connsiteY347" fmla="*/ 6372 h 10000"/>
                <a:gd name="connsiteX348" fmla="*/ 8017 w 10000"/>
                <a:gd name="connsiteY348" fmla="*/ 7808 h 10000"/>
                <a:gd name="connsiteX349" fmla="*/ 8035 w 10000"/>
                <a:gd name="connsiteY349" fmla="*/ 7577 h 10000"/>
                <a:gd name="connsiteX350" fmla="*/ 8066 w 10000"/>
                <a:gd name="connsiteY350" fmla="*/ 7295 h 10000"/>
                <a:gd name="connsiteX351" fmla="*/ 8085 w 10000"/>
                <a:gd name="connsiteY351" fmla="*/ 7321 h 10000"/>
                <a:gd name="connsiteX352" fmla="*/ 8103 w 10000"/>
                <a:gd name="connsiteY352" fmla="*/ 7551 h 10000"/>
                <a:gd name="connsiteX353" fmla="*/ 8130 w 10000"/>
                <a:gd name="connsiteY353" fmla="*/ 7679 h 10000"/>
                <a:gd name="connsiteX354" fmla="*/ 8148 w 10000"/>
                <a:gd name="connsiteY354" fmla="*/ 7231 h 10000"/>
                <a:gd name="connsiteX355" fmla="*/ 8169 w 10000"/>
                <a:gd name="connsiteY355" fmla="*/ 6526 h 10000"/>
                <a:gd name="connsiteX356" fmla="*/ 8188 w 10000"/>
                <a:gd name="connsiteY356" fmla="*/ 5859 h 10000"/>
                <a:gd name="connsiteX357" fmla="*/ 8215 w 10000"/>
                <a:gd name="connsiteY357" fmla="*/ 5154 h 10000"/>
                <a:gd name="connsiteX358" fmla="*/ 8233 w 10000"/>
                <a:gd name="connsiteY358" fmla="*/ 4615 h 10000"/>
                <a:gd name="connsiteX359" fmla="*/ 8253 w 10000"/>
                <a:gd name="connsiteY359" fmla="*/ 3949 h 10000"/>
                <a:gd name="connsiteX360" fmla="*/ 8272 w 10000"/>
                <a:gd name="connsiteY360" fmla="*/ 3474 h 10000"/>
                <a:gd name="connsiteX361" fmla="*/ 8291 w 10000"/>
                <a:gd name="connsiteY361" fmla="*/ 2936 h 10000"/>
                <a:gd name="connsiteX362" fmla="*/ 8321 w 10000"/>
                <a:gd name="connsiteY362" fmla="*/ 2808 h 10000"/>
                <a:gd name="connsiteX363" fmla="*/ 8339 w 10000"/>
                <a:gd name="connsiteY363" fmla="*/ 3474 h 10000"/>
                <a:gd name="connsiteX364" fmla="*/ 8358 w 10000"/>
                <a:gd name="connsiteY364" fmla="*/ 4462 h 10000"/>
                <a:gd name="connsiteX365" fmla="*/ 8378 w 10000"/>
                <a:gd name="connsiteY365" fmla="*/ 4590 h 10000"/>
                <a:gd name="connsiteX366" fmla="*/ 8405 w 10000"/>
                <a:gd name="connsiteY366" fmla="*/ 4333 h 10000"/>
                <a:gd name="connsiteX367" fmla="*/ 8423 w 10000"/>
                <a:gd name="connsiteY367" fmla="*/ 4295 h 10000"/>
                <a:gd name="connsiteX368" fmla="*/ 8442 w 10000"/>
                <a:gd name="connsiteY368" fmla="*/ 4205 h 10000"/>
                <a:gd name="connsiteX369" fmla="*/ 8462 w 10000"/>
                <a:gd name="connsiteY369" fmla="*/ 3949 h 10000"/>
                <a:gd name="connsiteX370" fmla="*/ 8480 w 10000"/>
                <a:gd name="connsiteY370" fmla="*/ 4654 h 10000"/>
                <a:gd name="connsiteX371" fmla="*/ 8509 w 10000"/>
                <a:gd name="connsiteY371" fmla="*/ 5282 h 10000"/>
                <a:gd name="connsiteX372" fmla="*/ 8527 w 10000"/>
                <a:gd name="connsiteY372" fmla="*/ 6051 h 10000"/>
                <a:gd name="connsiteX373" fmla="*/ 8557 w 10000"/>
                <a:gd name="connsiteY373" fmla="*/ 6718 h 10000"/>
                <a:gd name="connsiteX374" fmla="*/ 8576 w 10000"/>
                <a:gd name="connsiteY374" fmla="*/ 6821 h 10000"/>
                <a:gd name="connsiteX375" fmla="*/ 8594 w 10000"/>
                <a:gd name="connsiteY375" fmla="*/ 6462 h 10000"/>
                <a:gd name="connsiteX376" fmla="*/ 8613 w 10000"/>
                <a:gd name="connsiteY376" fmla="*/ 5321 h 10000"/>
                <a:gd name="connsiteX377" fmla="*/ 8632 w 10000"/>
                <a:gd name="connsiteY377" fmla="*/ 2769 h 10000"/>
                <a:gd name="connsiteX378" fmla="*/ 8653 w 10000"/>
                <a:gd name="connsiteY378" fmla="*/ 1244 h 10000"/>
                <a:gd name="connsiteX379" fmla="*/ 8671 w 10000"/>
                <a:gd name="connsiteY379" fmla="*/ 962 h 10000"/>
                <a:gd name="connsiteX380" fmla="*/ 8697 w 10000"/>
                <a:gd name="connsiteY380" fmla="*/ 3603 h 10000"/>
                <a:gd name="connsiteX381" fmla="*/ 8715 w 10000"/>
                <a:gd name="connsiteY381" fmla="*/ 6846 h 10000"/>
                <a:gd name="connsiteX382" fmla="*/ 8742 w 10000"/>
                <a:gd name="connsiteY382" fmla="*/ 8282 h 10000"/>
                <a:gd name="connsiteX383" fmla="*/ 8761 w 10000"/>
                <a:gd name="connsiteY383" fmla="*/ 8218 h 10000"/>
                <a:gd name="connsiteX384" fmla="*/ 8781 w 10000"/>
                <a:gd name="connsiteY384" fmla="*/ 7679 h 10000"/>
                <a:gd name="connsiteX385" fmla="*/ 8801 w 10000"/>
                <a:gd name="connsiteY385" fmla="*/ 7038 h 10000"/>
                <a:gd name="connsiteX386" fmla="*/ 8819 w 10000"/>
                <a:gd name="connsiteY386" fmla="*/ 6436 h 10000"/>
                <a:gd name="connsiteX387" fmla="*/ 8849 w 10000"/>
                <a:gd name="connsiteY387" fmla="*/ 6115 h 10000"/>
                <a:gd name="connsiteX388" fmla="*/ 8868 w 10000"/>
                <a:gd name="connsiteY388" fmla="*/ 5833 h 10000"/>
                <a:gd name="connsiteX389" fmla="*/ 8886 w 10000"/>
                <a:gd name="connsiteY389" fmla="*/ 5449 h 10000"/>
                <a:gd name="connsiteX390" fmla="*/ 8906 w 10000"/>
                <a:gd name="connsiteY390" fmla="*/ 4872 h 10000"/>
                <a:gd name="connsiteX391" fmla="*/ 8925 w 10000"/>
                <a:gd name="connsiteY391" fmla="*/ 4333 h 10000"/>
                <a:gd name="connsiteX392" fmla="*/ 8952 w 10000"/>
                <a:gd name="connsiteY392" fmla="*/ 3795 h 10000"/>
                <a:gd name="connsiteX393" fmla="*/ 8970 w 10000"/>
                <a:gd name="connsiteY393" fmla="*/ 3538 h 10000"/>
                <a:gd name="connsiteX394" fmla="*/ 8989 w 10000"/>
                <a:gd name="connsiteY394" fmla="*/ 3244 h 10000"/>
                <a:gd name="connsiteX395" fmla="*/ 9014 w 10000"/>
                <a:gd name="connsiteY395" fmla="*/ 3372 h 10000"/>
                <a:gd name="connsiteX396" fmla="*/ 9036 w 10000"/>
                <a:gd name="connsiteY396" fmla="*/ 3244 h 10000"/>
                <a:gd name="connsiteX397" fmla="*/ 9055 w 10000"/>
                <a:gd name="connsiteY397" fmla="*/ 2513 h 10000"/>
                <a:gd name="connsiteX398" fmla="*/ 9073 w 10000"/>
                <a:gd name="connsiteY398" fmla="*/ 2897 h 10000"/>
                <a:gd name="connsiteX399" fmla="*/ 9092 w 10000"/>
                <a:gd name="connsiteY399" fmla="*/ 5128 h 10000"/>
                <a:gd name="connsiteX400" fmla="*/ 9123 w 10000"/>
                <a:gd name="connsiteY400" fmla="*/ 6846 h 10000"/>
                <a:gd name="connsiteX401" fmla="*/ 9142 w 10000"/>
                <a:gd name="connsiteY401" fmla="*/ 7038 h 10000"/>
                <a:gd name="connsiteX402" fmla="*/ 9161 w 10000"/>
                <a:gd name="connsiteY402" fmla="*/ 6821 h 10000"/>
                <a:gd name="connsiteX403" fmla="*/ 9187 w 10000"/>
                <a:gd name="connsiteY403" fmla="*/ 6051 h 10000"/>
                <a:gd name="connsiteX404" fmla="*/ 9207 w 10000"/>
                <a:gd name="connsiteY404" fmla="*/ 4974 h 10000"/>
                <a:gd name="connsiteX405" fmla="*/ 9225 w 10000"/>
                <a:gd name="connsiteY405" fmla="*/ 3885 h 10000"/>
                <a:gd name="connsiteX406" fmla="*/ 9244 w 10000"/>
                <a:gd name="connsiteY406" fmla="*/ 3795 h 10000"/>
                <a:gd name="connsiteX407" fmla="*/ 9262 w 10000"/>
                <a:gd name="connsiteY407" fmla="*/ 4910 h 10000"/>
                <a:gd name="connsiteX408" fmla="*/ 9282 w 10000"/>
                <a:gd name="connsiteY408" fmla="*/ 6590 h 10000"/>
                <a:gd name="connsiteX409" fmla="*/ 9311 w 10000"/>
                <a:gd name="connsiteY409" fmla="*/ 7705 h 10000"/>
                <a:gd name="connsiteX410" fmla="*/ 9330 w 10000"/>
                <a:gd name="connsiteY410" fmla="*/ 7641 h 10000"/>
                <a:gd name="connsiteX411" fmla="*/ 9348 w 10000"/>
                <a:gd name="connsiteY411" fmla="*/ 6974 h 10000"/>
                <a:gd name="connsiteX412" fmla="*/ 9366 w 10000"/>
                <a:gd name="connsiteY412" fmla="*/ 6244 h 10000"/>
                <a:gd name="connsiteX413" fmla="*/ 9396 w 10000"/>
                <a:gd name="connsiteY413" fmla="*/ 5667 h 10000"/>
                <a:gd name="connsiteX414" fmla="*/ 9415 w 10000"/>
                <a:gd name="connsiteY414" fmla="*/ 5282 h 10000"/>
                <a:gd name="connsiteX415" fmla="*/ 9434 w 10000"/>
                <a:gd name="connsiteY415" fmla="*/ 4782 h 10000"/>
                <a:gd name="connsiteX416" fmla="*/ 9452 w 10000"/>
                <a:gd name="connsiteY416" fmla="*/ 3987 h 10000"/>
                <a:gd name="connsiteX417" fmla="*/ 9481 w 10000"/>
                <a:gd name="connsiteY417" fmla="*/ 3244 h 10000"/>
                <a:gd name="connsiteX418" fmla="*/ 9499 w 10000"/>
                <a:gd name="connsiteY418" fmla="*/ 2872 h 10000"/>
                <a:gd name="connsiteX419" fmla="*/ 9518 w 10000"/>
                <a:gd name="connsiteY419" fmla="*/ 2962 h 10000"/>
                <a:gd name="connsiteX420" fmla="*/ 9536 w 10000"/>
                <a:gd name="connsiteY420" fmla="*/ 3667 h 10000"/>
                <a:gd name="connsiteX421" fmla="*/ 9556 w 10000"/>
                <a:gd name="connsiteY421" fmla="*/ 5321 h 10000"/>
                <a:gd name="connsiteX422" fmla="*/ 9586 w 10000"/>
                <a:gd name="connsiteY422" fmla="*/ 6462 h 10000"/>
                <a:gd name="connsiteX423" fmla="*/ 9690 w 10000"/>
                <a:gd name="connsiteY423" fmla="*/ 5897 h 10000"/>
                <a:gd name="connsiteX424" fmla="*/ 9708 w 10000"/>
                <a:gd name="connsiteY424" fmla="*/ 6179 h 10000"/>
                <a:gd name="connsiteX425" fmla="*/ 9727 w 10000"/>
                <a:gd name="connsiteY425" fmla="*/ 5667 h 10000"/>
                <a:gd name="connsiteX426" fmla="*/ 9790 w 10000"/>
                <a:gd name="connsiteY426" fmla="*/ 4718 h 10000"/>
                <a:gd name="connsiteX427" fmla="*/ 9823 w 10000"/>
                <a:gd name="connsiteY427" fmla="*/ 4462 h 10000"/>
                <a:gd name="connsiteX428" fmla="*/ 9843 w 10000"/>
                <a:gd name="connsiteY428" fmla="*/ 4179 h 10000"/>
                <a:gd name="connsiteX429" fmla="*/ 9862 w 10000"/>
                <a:gd name="connsiteY429" fmla="*/ 4115 h 10000"/>
                <a:gd name="connsiteX430" fmla="*/ 9880 w 10000"/>
                <a:gd name="connsiteY430" fmla="*/ 4141 h 10000"/>
                <a:gd name="connsiteX431" fmla="*/ 9896 w 10000"/>
                <a:gd name="connsiteY431" fmla="*/ 4462 h 10000"/>
                <a:gd name="connsiteX432" fmla="*/ 9926 w 10000"/>
                <a:gd name="connsiteY432" fmla="*/ 4782 h 10000"/>
                <a:gd name="connsiteX433" fmla="*/ 9964 w 10000"/>
                <a:gd name="connsiteY433" fmla="*/ 6090 h 10000"/>
                <a:gd name="connsiteX434" fmla="*/ 9982 w 10000"/>
                <a:gd name="connsiteY434" fmla="*/ 6308 h 10000"/>
                <a:gd name="connsiteX435" fmla="*/ 10000 w 10000"/>
                <a:gd name="connsiteY435" fmla="*/ 602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49 w 10000"/>
                <a:gd name="connsiteY7" fmla="*/ 2897 h 10000"/>
                <a:gd name="connsiteX8" fmla="*/ 167 w 10000"/>
                <a:gd name="connsiteY8" fmla="*/ 3987 h 10000"/>
                <a:gd name="connsiteX9" fmla="*/ 188 w 10000"/>
                <a:gd name="connsiteY9" fmla="*/ 5346 h 10000"/>
                <a:gd name="connsiteX10" fmla="*/ 207 w 10000"/>
                <a:gd name="connsiteY10" fmla="*/ 6179 h 10000"/>
                <a:gd name="connsiteX11" fmla="*/ 227 w 10000"/>
                <a:gd name="connsiteY11" fmla="*/ 6333 h 10000"/>
                <a:gd name="connsiteX12" fmla="*/ 257 w 10000"/>
                <a:gd name="connsiteY12" fmla="*/ 6115 h 10000"/>
                <a:gd name="connsiteX13" fmla="*/ 274 w 10000"/>
                <a:gd name="connsiteY13" fmla="*/ 5667 h 10000"/>
                <a:gd name="connsiteX14" fmla="*/ 296 w 10000"/>
                <a:gd name="connsiteY14" fmla="*/ 5385 h 10000"/>
                <a:gd name="connsiteX15" fmla="*/ 314 w 10000"/>
                <a:gd name="connsiteY15" fmla="*/ 4872 h 10000"/>
                <a:gd name="connsiteX16" fmla="*/ 334 w 10000"/>
                <a:gd name="connsiteY16" fmla="*/ 4013 h 10000"/>
                <a:gd name="connsiteX17" fmla="*/ 363 w 10000"/>
                <a:gd name="connsiteY17" fmla="*/ 3795 h 10000"/>
                <a:gd name="connsiteX18" fmla="*/ 382 w 10000"/>
                <a:gd name="connsiteY18" fmla="*/ 3859 h 10000"/>
                <a:gd name="connsiteX19" fmla="*/ 400 w 10000"/>
                <a:gd name="connsiteY19" fmla="*/ 4115 h 10000"/>
                <a:gd name="connsiteX20" fmla="*/ 426 w 10000"/>
                <a:gd name="connsiteY20" fmla="*/ 4872 h 10000"/>
                <a:gd name="connsiteX21" fmla="*/ 444 w 10000"/>
                <a:gd name="connsiteY21" fmla="*/ 5513 h 10000"/>
                <a:gd name="connsiteX22" fmla="*/ 465 w 10000"/>
                <a:gd name="connsiteY22" fmla="*/ 5513 h 10000"/>
                <a:gd name="connsiteX23" fmla="*/ 483 w 10000"/>
                <a:gd name="connsiteY23" fmla="*/ 5641 h 10000"/>
                <a:gd name="connsiteX24" fmla="*/ 501 w 10000"/>
                <a:gd name="connsiteY24" fmla="*/ 5705 h 10000"/>
                <a:gd name="connsiteX25" fmla="*/ 521 w 10000"/>
                <a:gd name="connsiteY25" fmla="*/ 5833 h 10000"/>
                <a:gd name="connsiteX26" fmla="*/ 551 w 10000"/>
                <a:gd name="connsiteY26" fmla="*/ 5731 h 10000"/>
                <a:gd name="connsiteX27" fmla="*/ 567 w 10000"/>
                <a:gd name="connsiteY27" fmla="*/ 5321 h 10000"/>
                <a:gd name="connsiteX28" fmla="*/ 586 w 10000"/>
                <a:gd name="connsiteY28" fmla="*/ 4974 h 10000"/>
                <a:gd name="connsiteX29" fmla="*/ 615 w 10000"/>
                <a:gd name="connsiteY29" fmla="*/ 4526 h 10000"/>
                <a:gd name="connsiteX30" fmla="*/ 634 w 10000"/>
                <a:gd name="connsiteY30" fmla="*/ 4051 h 10000"/>
                <a:gd name="connsiteX31" fmla="*/ 653 w 10000"/>
                <a:gd name="connsiteY31" fmla="*/ 3372 h 10000"/>
                <a:gd name="connsiteX32" fmla="*/ 673 w 10000"/>
                <a:gd name="connsiteY32" fmla="*/ 3026 h 10000"/>
                <a:gd name="connsiteX33" fmla="*/ 698 w 10000"/>
                <a:gd name="connsiteY33" fmla="*/ 3282 h 10000"/>
                <a:gd name="connsiteX34" fmla="*/ 718 w 10000"/>
                <a:gd name="connsiteY34" fmla="*/ 4551 h 10000"/>
                <a:gd name="connsiteX35" fmla="*/ 736 w 10000"/>
                <a:gd name="connsiteY35" fmla="*/ 6090 h 10000"/>
                <a:gd name="connsiteX36" fmla="*/ 756 w 10000"/>
                <a:gd name="connsiteY36" fmla="*/ 7256 h 10000"/>
                <a:gd name="connsiteX37" fmla="*/ 774 w 10000"/>
                <a:gd name="connsiteY37" fmla="*/ 7449 h 10000"/>
                <a:gd name="connsiteX38" fmla="*/ 805 w 10000"/>
                <a:gd name="connsiteY38" fmla="*/ 7077 h 10000"/>
                <a:gd name="connsiteX39" fmla="*/ 823 w 10000"/>
                <a:gd name="connsiteY39" fmla="*/ 5603 h 10000"/>
                <a:gd name="connsiteX40" fmla="*/ 839 w 10000"/>
                <a:gd name="connsiteY40" fmla="*/ 3282 h 10000"/>
                <a:gd name="connsiteX41" fmla="*/ 859 w 10000"/>
                <a:gd name="connsiteY41" fmla="*/ 1308 h 10000"/>
                <a:gd name="connsiteX42" fmla="*/ 891 w 10000"/>
                <a:gd name="connsiteY42" fmla="*/ 962 h 10000"/>
                <a:gd name="connsiteX43" fmla="*/ 911 w 10000"/>
                <a:gd name="connsiteY43" fmla="*/ 3282 h 10000"/>
                <a:gd name="connsiteX44" fmla="*/ 929 w 10000"/>
                <a:gd name="connsiteY44" fmla="*/ 7744 h 10000"/>
                <a:gd name="connsiteX45" fmla="*/ 948 w 10000"/>
                <a:gd name="connsiteY45" fmla="*/ 10000 h 10000"/>
                <a:gd name="connsiteX46" fmla="*/ 966 w 10000"/>
                <a:gd name="connsiteY46" fmla="*/ 8821 h 10000"/>
                <a:gd name="connsiteX47" fmla="*/ 994 w 10000"/>
                <a:gd name="connsiteY47" fmla="*/ 6564 h 10000"/>
                <a:gd name="connsiteX48" fmla="*/ 1013 w 10000"/>
                <a:gd name="connsiteY48" fmla="*/ 5064 h 10000"/>
                <a:gd name="connsiteX49" fmla="*/ 1041 w 10000"/>
                <a:gd name="connsiteY49" fmla="*/ 4744 h 10000"/>
                <a:gd name="connsiteX50" fmla="*/ 1061 w 10000"/>
                <a:gd name="connsiteY50" fmla="*/ 5000 h 10000"/>
                <a:gd name="connsiteX51" fmla="*/ 1080 w 10000"/>
                <a:gd name="connsiteY51" fmla="*/ 5513 h 10000"/>
                <a:gd name="connsiteX52" fmla="*/ 1099 w 10000"/>
                <a:gd name="connsiteY52" fmla="*/ 5641 h 10000"/>
                <a:gd name="connsiteX53" fmla="*/ 1118 w 10000"/>
                <a:gd name="connsiteY53" fmla="*/ 5577 h 10000"/>
                <a:gd name="connsiteX54" fmla="*/ 1132 w 10000"/>
                <a:gd name="connsiteY54" fmla="*/ 5346 h 10000"/>
                <a:gd name="connsiteX55" fmla="*/ 1151 w 10000"/>
                <a:gd name="connsiteY55" fmla="*/ 4936 h 10000"/>
                <a:gd name="connsiteX56" fmla="*/ 1180 w 10000"/>
                <a:gd name="connsiteY56" fmla="*/ 3756 h 10000"/>
                <a:gd name="connsiteX57" fmla="*/ 1200 w 10000"/>
                <a:gd name="connsiteY57" fmla="*/ 3372 h 10000"/>
                <a:gd name="connsiteX58" fmla="*/ 1226 w 10000"/>
                <a:gd name="connsiteY58" fmla="*/ 3346 h 10000"/>
                <a:gd name="connsiteX59" fmla="*/ 1246 w 10000"/>
                <a:gd name="connsiteY59" fmla="*/ 3372 h 10000"/>
                <a:gd name="connsiteX60" fmla="*/ 1266 w 10000"/>
                <a:gd name="connsiteY60" fmla="*/ 4333 h 10000"/>
                <a:gd name="connsiteX61" fmla="*/ 1285 w 10000"/>
                <a:gd name="connsiteY61" fmla="*/ 5346 h 10000"/>
                <a:gd name="connsiteX62" fmla="*/ 1303 w 10000"/>
                <a:gd name="connsiteY62" fmla="*/ 6308 h 10000"/>
                <a:gd name="connsiteX63" fmla="*/ 1334 w 10000"/>
                <a:gd name="connsiteY63" fmla="*/ 6885 h 10000"/>
                <a:gd name="connsiteX64" fmla="*/ 1352 w 10000"/>
                <a:gd name="connsiteY64" fmla="*/ 7077 h 10000"/>
                <a:gd name="connsiteX65" fmla="*/ 1371 w 10000"/>
                <a:gd name="connsiteY65" fmla="*/ 6564 h 10000"/>
                <a:gd name="connsiteX66" fmla="*/ 1391 w 10000"/>
                <a:gd name="connsiteY66" fmla="*/ 6244 h 10000"/>
                <a:gd name="connsiteX67" fmla="*/ 1410 w 10000"/>
                <a:gd name="connsiteY67" fmla="*/ 5897 h 10000"/>
                <a:gd name="connsiteX68" fmla="*/ 1437 w 10000"/>
                <a:gd name="connsiteY68" fmla="*/ 5192 h 10000"/>
                <a:gd name="connsiteX69" fmla="*/ 1456 w 10000"/>
                <a:gd name="connsiteY69" fmla="*/ 4359 h 10000"/>
                <a:gd name="connsiteX70" fmla="*/ 1476 w 10000"/>
                <a:gd name="connsiteY70" fmla="*/ 3628 h 10000"/>
                <a:gd name="connsiteX71" fmla="*/ 1503 w 10000"/>
                <a:gd name="connsiteY71" fmla="*/ 3064 h 10000"/>
                <a:gd name="connsiteX72" fmla="*/ 1521 w 10000"/>
                <a:gd name="connsiteY72" fmla="*/ 3500 h 10000"/>
                <a:gd name="connsiteX73" fmla="*/ 1540 w 10000"/>
                <a:gd name="connsiteY73" fmla="*/ 4423 h 10000"/>
                <a:gd name="connsiteX74" fmla="*/ 1558 w 10000"/>
                <a:gd name="connsiteY74" fmla="*/ 4910 h 10000"/>
                <a:gd name="connsiteX75" fmla="*/ 1579 w 10000"/>
                <a:gd name="connsiteY75" fmla="*/ 4333 h 10000"/>
                <a:gd name="connsiteX76" fmla="*/ 1609 w 10000"/>
                <a:gd name="connsiteY76" fmla="*/ 3154 h 10000"/>
                <a:gd name="connsiteX77" fmla="*/ 1629 w 10000"/>
                <a:gd name="connsiteY77" fmla="*/ 2513 h 10000"/>
                <a:gd name="connsiteX78" fmla="*/ 1647 w 10000"/>
                <a:gd name="connsiteY78" fmla="*/ 3564 h 10000"/>
                <a:gd name="connsiteX79" fmla="*/ 1673 w 10000"/>
                <a:gd name="connsiteY79" fmla="*/ 5385 h 10000"/>
                <a:gd name="connsiteX80" fmla="*/ 1691 w 10000"/>
                <a:gd name="connsiteY80" fmla="*/ 6308 h 10000"/>
                <a:gd name="connsiteX81" fmla="*/ 1709 w 10000"/>
                <a:gd name="connsiteY81" fmla="*/ 5731 h 10000"/>
                <a:gd name="connsiteX82" fmla="*/ 1728 w 10000"/>
                <a:gd name="connsiteY82" fmla="*/ 5346 h 10000"/>
                <a:gd name="connsiteX83" fmla="*/ 1747 w 10000"/>
                <a:gd name="connsiteY83" fmla="*/ 5513 h 10000"/>
                <a:gd name="connsiteX84" fmla="*/ 1767 w 10000"/>
                <a:gd name="connsiteY84" fmla="*/ 5667 h 10000"/>
                <a:gd name="connsiteX85" fmla="*/ 1794 w 10000"/>
                <a:gd name="connsiteY85" fmla="*/ 6308 h 10000"/>
                <a:gd name="connsiteX86" fmla="*/ 1812 w 10000"/>
                <a:gd name="connsiteY86" fmla="*/ 6462 h 10000"/>
                <a:gd name="connsiteX87" fmla="*/ 1831 w 10000"/>
                <a:gd name="connsiteY87" fmla="*/ 6051 h 10000"/>
                <a:gd name="connsiteX88" fmla="*/ 1849 w 10000"/>
                <a:gd name="connsiteY88" fmla="*/ 5513 h 10000"/>
                <a:gd name="connsiteX89" fmla="*/ 1880 w 10000"/>
                <a:gd name="connsiteY89" fmla="*/ 5385 h 10000"/>
                <a:gd name="connsiteX90" fmla="*/ 1900 w 10000"/>
                <a:gd name="connsiteY90" fmla="*/ 5449 h 10000"/>
                <a:gd name="connsiteX91" fmla="*/ 1920 w 10000"/>
                <a:gd name="connsiteY91" fmla="*/ 5513 h 10000"/>
                <a:gd name="connsiteX92" fmla="*/ 1946 w 10000"/>
                <a:gd name="connsiteY92" fmla="*/ 5192 h 10000"/>
                <a:gd name="connsiteX93" fmla="*/ 1967 w 10000"/>
                <a:gd name="connsiteY93" fmla="*/ 4397 h 10000"/>
                <a:gd name="connsiteX94" fmla="*/ 1985 w 10000"/>
                <a:gd name="connsiteY94" fmla="*/ 4295 h 10000"/>
                <a:gd name="connsiteX95" fmla="*/ 2003 w 10000"/>
                <a:gd name="connsiteY95" fmla="*/ 4526 h 10000"/>
                <a:gd name="connsiteX96" fmla="*/ 2023 w 10000"/>
                <a:gd name="connsiteY96" fmla="*/ 5385 h 10000"/>
                <a:gd name="connsiteX97" fmla="*/ 2043 w 10000"/>
                <a:gd name="connsiteY97" fmla="*/ 6590 h 10000"/>
                <a:gd name="connsiteX98" fmla="*/ 2062 w 10000"/>
                <a:gd name="connsiteY98" fmla="*/ 6949 h 10000"/>
                <a:gd name="connsiteX99" fmla="*/ 2088 w 10000"/>
                <a:gd name="connsiteY99" fmla="*/ 6141 h 10000"/>
                <a:gd name="connsiteX100" fmla="*/ 2118 w 10000"/>
                <a:gd name="connsiteY100" fmla="*/ 5346 h 10000"/>
                <a:gd name="connsiteX101" fmla="*/ 2136 w 10000"/>
                <a:gd name="connsiteY101" fmla="*/ 5154 h 10000"/>
                <a:gd name="connsiteX102" fmla="*/ 2156 w 10000"/>
                <a:gd name="connsiteY102" fmla="*/ 5641 h 10000"/>
                <a:gd name="connsiteX103" fmla="*/ 2174 w 10000"/>
                <a:gd name="connsiteY103" fmla="*/ 5795 h 10000"/>
                <a:gd name="connsiteX104" fmla="*/ 2193 w 10000"/>
                <a:gd name="connsiteY104" fmla="*/ 5731 h 10000"/>
                <a:gd name="connsiteX105" fmla="*/ 2212 w 10000"/>
                <a:gd name="connsiteY105" fmla="*/ 5346 h 10000"/>
                <a:gd name="connsiteX106" fmla="*/ 2237 w 10000"/>
                <a:gd name="connsiteY106" fmla="*/ 4910 h 10000"/>
                <a:gd name="connsiteX107" fmla="*/ 2257 w 10000"/>
                <a:gd name="connsiteY107" fmla="*/ 4615 h 10000"/>
                <a:gd name="connsiteX108" fmla="*/ 2277 w 10000"/>
                <a:gd name="connsiteY108" fmla="*/ 4462 h 10000"/>
                <a:gd name="connsiteX109" fmla="*/ 2304 w 10000"/>
                <a:gd name="connsiteY109" fmla="*/ 4423 h 10000"/>
                <a:gd name="connsiteX110" fmla="*/ 2324 w 10000"/>
                <a:gd name="connsiteY110" fmla="*/ 4397 h 10000"/>
                <a:gd name="connsiteX111" fmla="*/ 2342 w 10000"/>
                <a:gd name="connsiteY111" fmla="*/ 4179 h 10000"/>
                <a:gd name="connsiteX112" fmla="*/ 2361 w 10000"/>
                <a:gd name="connsiteY112" fmla="*/ 3731 h 10000"/>
                <a:gd name="connsiteX113" fmla="*/ 2379 w 10000"/>
                <a:gd name="connsiteY113" fmla="*/ 3000 h 10000"/>
                <a:gd name="connsiteX114" fmla="*/ 2411 w 10000"/>
                <a:gd name="connsiteY114" fmla="*/ 2513 h 10000"/>
                <a:gd name="connsiteX115" fmla="*/ 2429 w 10000"/>
                <a:gd name="connsiteY115" fmla="*/ 3026 h 10000"/>
                <a:gd name="connsiteX116" fmla="*/ 2448 w 10000"/>
                <a:gd name="connsiteY116" fmla="*/ 4590 h 10000"/>
                <a:gd name="connsiteX117" fmla="*/ 2466 w 10000"/>
                <a:gd name="connsiteY117" fmla="*/ 6397 h 10000"/>
                <a:gd name="connsiteX118" fmla="*/ 2485 w 10000"/>
                <a:gd name="connsiteY118" fmla="*/ 7192 h 10000"/>
                <a:gd name="connsiteX119" fmla="*/ 2513 w 10000"/>
                <a:gd name="connsiteY119" fmla="*/ 6910 h 10000"/>
                <a:gd name="connsiteX120" fmla="*/ 2531 w 10000"/>
                <a:gd name="connsiteY120" fmla="*/ 6179 h 10000"/>
                <a:gd name="connsiteX121" fmla="*/ 2551 w 10000"/>
                <a:gd name="connsiteY121" fmla="*/ 4936 h 10000"/>
                <a:gd name="connsiteX122" fmla="*/ 2579 w 10000"/>
                <a:gd name="connsiteY122" fmla="*/ 3603 h 10000"/>
                <a:gd name="connsiteX123" fmla="*/ 2595 w 10000"/>
                <a:gd name="connsiteY123" fmla="*/ 2872 h 10000"/>
                <a:gd name="connsiteX124" fmla="*/ 2614 w 10000"/>
                <a:gd name="connsiteY124" fmla="*/ 2231 h 10000"/>
                <a:gd name="connsiteX125" fmla="*/ 2634 w 10000"/>
                <a:gd name="connsiteY125" fmla="*/ 3064 h 10000"/>
                <a:gd name="connsiteX126" fmla="*/ 2653 w 10000"/>
                <a:gd name="connsiteY126" fmla="*/ 5577 h 10000"/>
                <a:gd name="connsiteX127" fmla="*/ 2685 w 10000"/>
                <a:gd name="connsiteY127" fmla="*/ 7359 h 10000"/>
                <a:gd name="connsiteX128" fmla="*/ 2704 w 10000"/>
                <a:gd name="connsiteY128" fmla="*/ 7128 h 10000"/>
                <a:gd name="connsiteX129" fmla="*/ 2729 w 10000"/>
                <a:gd name="connsiteY129" fmla="*/ 6372 h 10000"/>
                <a:gd name="connsiteX130" fmla="*/ 2749 w 10000"/>
                <a:gd name="connsiteY130" fmla="*/ 5538 h 10000"/>
                <a:gd name="connsiteX131" fmla="*/ 2768 w 10000"/>
                <a:gd name="connsiteY131" fmla="*/ 4654 h 10000"/>
                <a:gd name="connsiteX132" fmla="*/ 2787 w 10000"/>
                <a:gd name="connsiteY132" fmla="*/ 3987 h 10000"/>
                <a:gd name="connsiteX133" fmla="*/ 2806 w 10000"/>
                <a:gd name="connsiteY133" fmla="*/ 3410 h 10000"/>
                <a:gd name="connsiteX134" fmla="*/ 2824 w 10000"/>
                <a:gd name="connsiteY134" fmla="*/ 3885 h 10000"/>
                <a:gd name="connsiteX135" fmla="*/ 2843 w 10000"/>
                <a:gd name="connsiteY135" fmla="*/ 5987 h 10000"/>
                <a:gd name="connsiteX136" fmla="*/ 2873 w 10000"/>
                <a:gd name="connsiteY136" fmla="*/ 7679 h 10000"/>
                <a:gd name="connsiteX137" fmla="*/ 2889 w 10000"/>
                <a:gd name="connsiteY137" fmla="*/ 7641 h 10000"/>
                <a:gd name="connsiteX138" fmla="*/ 2907 w 10000"/>
                <a:gd name="connsiteY138" fmla="*/ 7103 h 10000"/>
                <a:gd name="connsiteX139" fmla="*/ 2927 w 10000"/>
                <a:gd name="connsiteY139" fmla="*/ 6500 h 10000"/>
                <a:gd name="connsiteX140" fmla="*/ 2958 w 10000"/>
                <a:gd name="connsiteY140" fmla="*/ 5962 h 10000"/>
                <a:gd name="connsiteX141" fmla="*/ 2976 w 10000"/>
                <a:gd name="connsiteY141" fmla="*/ 5321 h 10000"/>
                <a:gd name="connsiteX142" fmla="*/ 2995 w 10000"/>
                <a:gd name="connsiteY142" fmla="*/ 4744 h 10000"/>
                <a:gd name="connsiteX143" fmla="*/ 3020 w 10000"/>
                <a:gd name="connsiteY143" fmla="*/ 4051 h 10000"/>
                <a:gd name="connsiteX144" fmla="*/ 3041 w 10000"/>
                <a:gd name="connsiteY144" fmla="*/ 3372 h 10000"/>
                <a:gd name="connsiteX145" fmla="*/ 3060 w 10000"/>
                <a:gd name="connsiteY145" fmla="*/ 3667 h 10000"/>
                <a:gd name="connsiteX146" fmla="*/ 3080 w 10000"/>
                <a:gd name="connsiteY146" fmla="*/ 4295 h 10000"/>
                <a:gd name="connsiteX147" fmla="*/ 3098 w 10000"/>
                <a:gd name="connsiteY147" fmla="*/ 4808 h 10000"/>
                <a:gd name="connsiteX148" fmla="*/ 3116 w 10000"/>
                <a:gd name="connsiteY148" fmla="*/ 5667 h 10000"/>
                <a:gd name="connsiteX149" fmla="*/ 3146 w 10000"/>
                <a:gd name="connsiteY149" fmla="*/ 6205 h 10000"/>
                <a:gd name="connsiteX150" fmla="*/ 3165 w 10000"/>
                <a:gd name="connsiteY150" fmla="*/ 6141 h 10000"/>
                <a:gd name="connsiteX151" fmla="*/ 3180 w 10000"/>
                <a:gd name="connsiteY151" fmla="*/ 5705 h 10000"/>
                <a:gd name="connsiteX152" fmla="*/ 3212 w 10000"/>
                <a:gd name="connsiteY152" fmla="*/ 5154 h 10000"/>
                <a:gd name="connsiteX153" fmla="*/ 3232 w 10000"/>
                <a:gd name="connsiteY153" fmla="*/ 4526 h 10000"/>
                <a:gd name="connsiteX154" fmla="*/ 3250 w 10000"/>
                <a:gd name="connsiteY154" fmla="*/ 4590 h 10000"/>
                <a:gd name="connsiteX155" fmla="*/ 3270 w 10000"/>
                <a:gd name="connsiteY155" fmla="*/ 5321 h 10000"/>
                <a:gd name="connsiteX156" fmla="*/ 3296 w 10000"/>
                <a:gd name="connsiteY156" fmla="*/ 5962 h 10000"/>
                <a:gd name="connsiteX157" fmla="*/ 3316 w 10000"/>
                <a:gd name="connsiteY157" fmla="*/ 5859 h 10000"/>
                <a:gd name="connsiteX158" fmla="*/ 3335 w 10000"/>
                <a:gd name="connsiteY158" fmla="*/ 5064 h 10000"/>
                <a:gd name="connsiteX159" fmla="*/ 3353 w 10000"/>
                <a:gd name="connsiteY159" fmla="*/ 4359 h 10000"/>
                <a:gd name="connsiteX160" fmla="*/ 3383 w 10000"/>
                <a:gd name="connsiteY160" fmla="*/ 4013 h 10000"/>
                <a:gd name="connsiteX161" fmla="*/ 3402 w 10000"/>
                <a:gd name="connsiteY161" fmla="*/ 4333 h 10000"/>
                <a:gd name="connsiteX162" fmla="*/ 3422 w 10000"/>
                <a:gd name="connsiteY162" fmla="*/ 4936 h 10000"/>
                <a:gd name="connsiteX163" fmla="*/ 3440 w 10000"/>
                <a:gd name="connsiteY163" fmla="*/ 5603 h 10000"/>
                <a:gd name="connsiteX164" fmla="*/ 3460 w 10000"/>
                <a:gd name="connsiteY164" fmla="*/ 5705 h 10000"/>
                <a:gd name="connsiteX165" fmla="*/ 3486 w 10000"/>
                <a:gd name="connsiteY165" fmla="*/ 5449 h 10000"/>
                <a:gd name="connsiteX166" fmla="*/ 3504 w 10000"/>
                <a:gd name="connsiteY166" fmla="*/ 5103 h 10000"/>
                <a:gd name="connsiteX167" fmla="*/ 3523 w 10000"/>
                <a:gd name="connsiteY167" fmla="*/ 4359 h 10000"/>
                <a:gd name="connsiteX168" fmla="*/ 3541 w 10000"/>
                <a:gd name="connsiteY168" fmla="*/ 3731 h 10000"/>
                <a:gd name="connsiteX169" fmla="*/ 3560 w 10000"/>
                <a:gd name="connsiteY169" fmla="*/ 3923 h 10000"/>
                <a:gd name="connsiteX170" fmla="*/ 3588 w 10000"/>
                <a:gd name="connsiteY170" fmla="*/ 3500 h 10000"/>
                <a:gd name="connsiteX171" fmla="*/ 3607 w 10000"/>
                <a:gd name="connsiteY171" fmla="*/ 2615 h 10000"/>
                <a:gd name="connsiteX172" fmla="*/ 3637 w 10000"/>
                <a:gd name="connsiteY172" fmla="*/ 897 h 10000"/>
                <a:gd name="connsiteX173" fmla="*/ 3656 w 10000"/>
                <a:gd name="connsiteY173" fmla="*/ 1154 h 10000"/>
                <a:gd name="connsiteX174" fmla="*/ 3675 w 10000"/>
                <a:gd name="connsiteY174" fmla="*/ 3987 h 10000"/>
                <a:gd name="connsiteX175" fmla="*/ 3693 w 10000"/>
                <a:gd name="connsiteY175" fmla="*/ 7577 h 10000"/>
                <a:gd name="connsiteX176" fmla="*/ 3714 w 10000"/>
                <a:gd name="connsiteY176" fmla="*/ 9423 h 10000"/>
                <a:gd name="connsiteX177" fmla="*/ 3732 w 10000"/>
                <a:gd name="connsiteY177" fmla="*/ 9167 h 10000"/>
                <a:gd name="connsiteX178" fmla="*/ 3751 w 10000"/>
                <a:gd name="connsiteY178" fmla="*/ 7872 h 10000"/>
                <a:gd name="connsiteX179" fmla="*/ 3779 w 10000"/>
                <a:gd name="connsiteY179" fmla="*/ 6782 h 10000"/>
                <a:gd name="connsiteX180" fmla="*/ 3799 w 10000"/>
                <a:gd name="connsiteY180" fmla="*/ 5897 h 10000"/>
                <a:gd name="connsiteX181" fmla="*/ 3825 w 10000"/>
                <a:gd name="connsiteY181" fmla="*/ 5410 h 10000"/>
                <a:gd name="connsiteX182" fmla="*/ 3844 w 10000"/>
                <a:gd name="connsiteY182" fmla="*/ 5282 h 10000"/>
                <a:gd name="connsiteX183" fmla="*/ 3863 w 10000"/>
                <a:gd name="connsiteY183" fmla="*/ 5346 h 10000"/>
                <a:gd name="connsiteX184" fmla="*/ 3881 w 10000"/>
                <a:gd name="connsiteY184" fmla="*/ 5038 h 10000"/>
                <a:gd name="connsiteX185" fmla="*/ 3900 w 10000"/>
                <a:gd name="connsiteY185" fmla="*/ 4872 h 10000"/>
                <a:gd name="connsiteX186" fmla="*/ 3929 w 10000"/>
                <a:gd name="connsiteY186" fmla="*/ 4718 h 10000"/>
                <a:gd name="connsiteX187" fmla="*/ 3948 w 10000"/>
                <a:gd name="connsiteY187" fmla="*/ 4936 h 10000"/>
                <a:gd name="connsiteX188" fmla="*/ 3968 w 10000"/>
                <a:gd name="connsiteY188" fmla="*/ 5103 h 10000"/>
                <a:gd name="connsiteX189" fmla="*/ 3987 w 10000"/>
                <a:gd name="connsiteY189" fmla="*/ 5474 h 10000"/>
                <a:gd name="connsiteX190" fmla="*/ 4016 w 10000"/>
                <a:gd name="connsiteY190" fmla="*/ 5410 h 10000"/>
                <a:gd name="connsiteX191" fmla="*/ 4034 w 10000"/>
                <a:gd name="connsiteY191" fmla="*/ 5218 h 10000"/>
                <a:gd name="connsiteX192" fmla="*/ 4053 w 10000"/>
                <a:gd name="connsiteY192" fmla="*/ 5000 h 10000"/>
                <a:gd name="connsiteX193" fmla="*/ 4071 w 10000"/>
                <a:gd name="connsiteY193" fmla="*/ 4872 h 10000"/>
                <a:gd name="connsiteX194" fmla="*/ 4090 w 10000"/>
                <a:gd name="connsiteY194" fmla="*/ 4744 h 10000"/>
                <a:gd name="connsiteX195" fmla="*/ 4117 w 10000"/>
                <a:gd name="connsiteY195" fmla="*/ 4808 h 10000"/>
                <a:gd name="connsiteX196" fmla="*/ 4135 w 10000"/>
                <a:gd name="connsiteY196" fmla="*/ 4782 h 10000"/>
                <a:gd name="connsiteX197" fmla="*/ 4155 w 10000"/>
                <a:gd name="connsiteY197" fmla="*/ 4590 h 10000"/>
                <a:gd name="connsiteX198" fmla="*/ 4173 w 10000"/>
                <a:gd name="connsiteY198" fmla="*/ 4654 h 10000"/>
                <a:gd name="connsiteX199" fmla="*/ 4204 w 10000"/>
                <a:gd name="connsiteY199" fmla="*/ 4782 h 10000"/>
                <a:gd name="connsiteX200" fmla="*/ 4223 w 10000"/>
                <a:gd name="connsiteY200" fmla="*/ 4872 h 10000"/>
                <a:gd name="connsiteX201" fmla="*/ 4242 w 10000"/>
                <a:gd name="connsiteY201" fmla="*/ 4179 h 10000"/>
                <a:gd name="connsiteX202" fmla="*/ 4267 w 10000"/>
                <a:gd name="connsiteY202" fmla="*/ 2423 h 10000"/>
                <a:gd name="connsiteX203" fmla="*/ 4287 w 10000"/>
                <a:gd name="connsiteY203" fmla="*/ 923 h 10000"/>
                <a:gd name="connsiteX204" fmla="*/ 4305 w 10000"/>
                <a:gd name="connsiteY204" fmla="*/ 0 h 10000"/>
                <a:gd name="connsiteX205" fmla="*/ 4324 w 10000"/>
                <a:gd name="connsiteY205" fmla="*/ 1051 h 10000"/>
                <a:gd name="connsiteX206" fmla="*/ 4344 w 10000"/>
                <a:gd name="connsiteY206" fmla="*/ 4487 h 10000"/>
                <a:gd name="connsiteX207" fmla="*/ 4363 w 10000"/>
                <a:gd name="connsiteY207" fmla="*/ 7705 h 10000"/>
                <a:gd name="connsiteX208" fmla="*/ 4392 w 10000"/>
                <a:gd name="connsiteY208" fmla="*/ 9397 h 10000"/>
                <a:gd name="connsiteX209" fmla="*/ 4410 w 10000"/>
                <a:gd name="connsiteY209" fmla="*/ 9397 h 10000"/>
                <a:gd name="connsiteX210" fmla="*/ 4429 w 10000"/>
                <a:gd name="connsiteY210" fmla="*/ 8436 h 10000"/>
                <a:gd name="connsiteX211" fmla="*/ 4459 w 10000"/>
                <a:gd name="connsiteY211" fmla="*/ 7679 h 10000"/>
                <a:gd name="connsiteX212" fmla="*/ 4478 w 10000"/>
                <a:gd name="connsiteY212" fmla="*/ 7231 h 10000"/>
                <a:gd name="connsiteX213" fmla="*/ 4498 w 10000"/>
                <a:gd name="connsiteY213" fmla="*/ 6436 h 10000"/>
                <a:gd name="connsiteX214" fmla="*/ 4518 w 10000"/>
                <a:gd name="connsiteY214" fmla="*/ 5538 h 10000"/>
                <a:gd name="connsiteX215" fmla="*/ 4537 w 10000"/>
                <a:gd name="connsiteY215" fmla="*/ 4872 h 10000"/>
                <a:gd name="connsiteX216" fmla="*/ 4562 w 10000"/>
                <a:gd name="connsiteY216" fmla="*/ 4423 h 10000"/>
                <a:gd name="connsiteX217" fmla="*/ 4581 w 10000"/>
                <a:gd name="connsiteY217" fmla="*/ 4462 h 10000"/>
                <a:gd name="connsiteX218" fmla="*/ 4599 w 10000"/>
                <a:gd name="connsiteY218" fmla="*/ 3885 h 10000"/>
                <a:gd name="connsiteX219" fmla="*/ 4618 w 10000"/>
                <a:gd name="connsiteY219" fmla="*/ 2744 h 10000"/>
                <a:gd name="connsiteX220" fmla="*/ 4637 w 10000"/>
                <a:gd name="connsiteY220" fmla="*/ 1949 h 10000"/>
                <a:gd name="connsiteX221" fmla="*/ 4662 w 10000"/>
                <a:gd name="connsiteY221" fmla="*/ 2897 h 10000"/>
                <a:gd name="connsiteX222" fmla="*/ 4681 w 10000"/>
                <a:gd name="connsiteY222" fmla="*/ 5833 h 10000"/>
                <a:gd name="connsiteX223" fmla="*/ 4712 w 10000"/>
                <a:gd name="connsiteY223" fmla="*/ 8000 h 10000"/>
                <a:gd name="connsiteX224" fmla="*/ 4731 w 10000"/>
                <a:gd name="connsiteY224" fmla="*/ 8090 h 10000"/>
                <a:gd name="connsiteX225" fmla="*/ 4751 w 10000"/>
                <a:gd name="connsiteY225" fmla="*/ 7103 h 10000"/>
                <a:gd name="connsiteX226" fmla="*/ 4769 w 10000"/>
                <a:gd name="connsiteY226" fmla="*/ 6205 h 10000"/>
                <a:gd name="connsiteX227" fmla="*/ 4789 w 10000"/>
                <a:gd name="connsiteY227" fmla="*/ 5641 h 10000"/>
                <a:gd name="connsiteX228" fmla="*/ 4807 w 10000"/>
                <a:gd name="connsiteY228" fmla="*/ 5321 h 10000"/>
                <a:gd name="connsiteX229" fmla="*/ 4836 w 10000"/>
                <a:gd name="connsiteY229" fmla="*/ 5154 h 10000"/>
                <a:gd name="connsiteX230" fmla="*/ 4854 w 10000"/>
                <a:gd name="connsiteY230" fmla="*/ 4872 h 10000"/>
                <a:gd name="connsiteX231" fmla="*/ 4875 w 10000"/>
                <a:gd name="connsiteY231" fmla="*/ 4526 h 10000"/>
                <a:gd name="connsiteX232" fmla="*/ 4904 w 10000"/>
                <a:gd name="connsiteY232" fmla="*/ 4333 h 10000"/>
                <a:gd name="connsiteX233" fmla="*/ 4923 w 10000"/>
                <a:gd name="connsiteY233" fmla="*/ 4115 h 10000"/>
                <a:gd name="connsiteX234" fmla="*/ 4937 w 10000"/>
                <a:gd name="connsiteY234" fmla="*/ 3859 h 10000"/>
                <a:gd name="connsiteX235" fmla="*/ 4957 w 10000"/>
                <a:gd name="connsiteY235" fmla="*/ 3692 h 10000"/>
                <a:gd name="connsiteX236" fmla="*/ 4976 w 10000"/>
                <a:gd name="connsiteY236" fmla="*/ 3603 h 10000"/>
                <a:gd name="connsiteX237" fmla="*/ 5006 w 10000"/>
                <a:gd name="connsiteY237" fmla="*/ 3821 h 10000"/>
                <a:gd name="connsiteX238" fmla="*/ 5025 w 10000"/>
                <a:gd name="connsiteY238" fmla="*/ 4590 h 10000"/>
                <a:gd name="connsiteX239" fmla="*/ 5044 w 10000"/>
                <a:gd name="connsiteY239" fmla="*/ 5103 h 10000"/>
                <a:gd name="connsiteX240" fmla="*/ 5065 w 10000"/>
                <a:gd name="connsiteY240" fmla="*/ 5346 h 10000"/>
                <a:gd name="connsiteX241" fmla="*/ 5090 w 10000"/>
                <a:gd name="connsiteY241" fmla="*/ 5474 h 10000"/>
                <a:gd name="connsiteX242" fmla="*/ 5108 w 10000"/>
                <a:gd name="connsiteY242" fmla="*/ 5538 h 10000"/>
                <a:gd name="connsiteX243" fmla="*/ 5128 w 10000"/>
                <a:gd name="connsiteY243" fmla="*/ 5513 h 10000"/>
                <a:gd name="connsiteX244" fmla="*/ 5147 w 10000"/>
                <a:gd name="connsiteY244" fmla="*/ 5218 h 10000"/>
                <a:gd name="connsiteX245" fmla="*/ 5176 w 10000"/>
                <a:gd name="connsiteY245" fmla="*/ 4744 h 10000"/>
                <a:gd name="connsiteX246" fmla="*/ 5195 w 10000"/>
                <a:gd name="connsiteY246" fmla="*/ 4397 h 10000"/>
                <a:gd name="connsiteX247" fmla="*/ 5214 w 10000"/>
                <a:gd name="connsiteY247" fmla="*/ 3821 h 10000"/>
                <a:gd name="connsiteX248" fmla="*/ 5229 w 10000"/>
                <a:gd name="connsiteY248" fmla="*/ 3372 h 10000"/>
                <a:gd name="connsiteX249" fmla="*/ 5248 w 10000"/>
                <a:gd name="connsiteY249" fmla="*/ 3372 h 10000"/>
                <a:gd name="connsiteX250" fmla="*/ 5269 w 10000"/>
                <a:gd name="connsiteY250" fmla="*/ 3795 h 10000"/>
                <a:gd name="connsiteX251" fmla="*/ 5300 w 10000"/>
                <a:gd name="connsiteY251" fmla="*/ 5192 h 10000"/>
                <a:gd name="connsiteX252" fmla="*/ 5326 w 10000"/>
                <a:gd name="connsiteY252" fmla="*/ 6436 h 10000"/>
                <a:gd name="connsiteX253" fmla="*/ 5344 w 10000"/>
                <a:gd name="connsiteY253" fmla="*/ 7321 h 10000"/>
                <a:gd name="connsiteX254" fmla="*/ 5363 w 10000"/>
                <a:gd name="connsiteY254" fmla="*/ 7359 h 10000"/>
                <a:gd name="connsiteX255" fmla="*/ 5382 w 10000"/>
                <a:gd name="connsiteY255" fmla="*/ 6846 h 10000"/>
                <a:gd name="connsiteX256" fmla="*/ 5402 w 10000"/>
                <a:gd name="connsiteY256" fmla="*/ 6179 h 10000"/>
                <a:gd name="connsiteX257" fmla="*/ 5420 w 10000"/>
                <a:gd name="connsiteY257" fmla="*/ 5897 h 10000"/>
                <a:gd name="connsiteX258" fmla="*/ 5439 w 10000"/>
                <a:gd name="connsiteY258" fmla="*/ 5538 h 10000"/>
                <a:gd name="connsiteX259" fmla="*/ 5469 w 10000"/>
                <a:gd name="connsiteY259" fmla="*/ 4590 h 10000"/>
                <a:gd name="connsiteX260" fmla="*/ 5487 w 10000"/>
                <a:gd name="connsiteY260" fmla="*/ 3064 h 10000"/>
                <a:gd name="connsiteX261" fmla="*/ 5506 w 10000"/>
                <a:gd name="connsiteY261" fmla="*/ 2615 h 10000"/>
                <a:gd name="connsiteX262" fmla="*/ 5534 w 10000"/>
                <a:gd name="connsiteY262" fmla="*/ 3474 h 10000"/>
                <a:gd name="connsiteX263" fmla="*/ 5555 w 10000"/>
                <a:gd name="connsiteY263" fmla="*/ 4359 h 10000"/>
                <a:gd name="connsiteX264" fmla="*/ 5573 w 10000"/>
                <a:gd name="connsiteY264" fmla="*/ 5321 h 10000"/>
                <a:gd name="connsiteX265" fmla="*/ 5592 w 10000"/>
                <a:gd name="connsiteY265" fmla="*/ 7013 h 10000"/>
                <a:gd name="connsiteX266" fmla="*/ 5619 w 10000"/>
                <a:gd name="connsiteY266" fmla="*/ 8179 h 10000"/>
                <a:gd name="connsiteX267" fmla="*/ 5637 w 10000"/>
                <a:gd name="connsiteY267" fmla="*/ 8115 h 10000"/>
                <a:gd name="connsiteX268" fmla="*/ 5657 w 10000"/>
                <a:gd name="connsiteY268" fmla="*/ 7256 h 10000"/>
                <a:gd name="connsiteX269" fmla="*/ 5675 w 10000"/>
                <a:gd name="connsiteY269" fmla="*/ 6269 h 10000"/>
                <a:gd name="connsiteX270" fmla="*/ 5695 w 10000"/>
                <a:gd name="connsiteY270" fmla="*/ 5410 h 10000"/>
                <a:gd name="connsiteX271" fmla="*/ 5713 w 10000"/>
                <a:gd name="connsiteY271" fmla="*/ 4974 h 10000"/>
                <a:gd name="connsiteX272" fmla="*/ 5744 w 10000"/>
                <a:gd name="connsiteY272" fmla="*/ 4551 h 10000"/>
                <a:gd name="connsiteX273" fmla="*/ 5762 w 10000"/>
                <a:gd name="connsiteY273" fmla="*/ 4231 h 10000"/>
                <a:gd name="connsiteX274" fmla="*/ 5782 w 10000"/>
                <a:gd name="connsiteY274" fmla="*/ 3885 h 10000"/>
                <a:gd name="connsiteX275" fmla="*/ 5809 w 10000"/>
                <a:gd name="connsiteY275" fmla="*/ 3667 h 10000"/>
                <a:gd name="connsiteX276" fmla="*/ 5827 w 10000"/>
                <a:gd name="connsiteY276" fmla="*/ 3218 h 10000"/>
                <a:gd name="connsiteX277" fmla="*/ 5846 w 10000"/>
                <a:gd name="connsiteY277" fmla="*/ 3192 h 10000"/>
                <a:gd name="connsiteX278" fmla="*/ 5865 w 10000"/>
                <a:gd name="connsiteY278" fmla="*/ 3731 h 10000"/>
                <a:gd name="connsiteX279" fmla="*/ 5892 w 10000"/>
                <a:gd name="connsiteY279" fmla="*/ 4615 h 10000"/>
                <a:gd name="connsiteX280" fmla="*/ 5912 w 10000"/>
                <a:gd name="connsiteY280" fmla="*/ 5321 h 10000"/>
                <a:gd name="connsiteX281" fmla="*/ 5930 w 10000"/>
                <a:gd name="connsiteY281" fmla="*/ 5731 h 10000"/>
                <a:gd name="connsiteX282" fmla="*/ 5960 w 10000"/>
                <a:gd name="connsiteY282" fmla="*/ 6090 h 10000"/>
                <a:gd name="connsiteX283" fmla="*/ 5979 w 10000"/>
                <a:gd name="connsiteY283" fmla="*/ 6026 h 10000"/>
                <a:gd name="connsiteX284" fmla="*/ 5998 w 10000"/>
                <a:gd name="connsiteY284" fmla="*/ 5321 h 10000"/>
                <a:gd name="connsiteX285" fmla="*/ 6016 w 10000"/>
                <a:gd name="connsiteY285" fmla="*/ 4397 h 10000"/>
                <a:gd name="connsiteX286" fmla="*/ 6035 w 10000"/>
                <a:gd name="connsiteY286" fmla="*/ 4077 h 10000"/>
                <a:gd name="connsiteX287" fmla="*/ 6054 w 10000"/>
                <a:gd name="connsiteY287" fmla="*/ 4051 h 10000"/>
                <a:gd name="connsiteX288" fmla="*/ 6081 w 10000"/>
                <a:gd name="connsiteY288" fmla="*/ 4974 h 10000"/>
                <a:gd name="connsiteX289" fmla="*/ 6100 w 10000"/>
                <a:gd name="connsiteY289" fmla="*/ 5897 h 10000"/>
                <a:gd name="connsiteX290" fmla="*/ 6121 w 10000"/>
                <a:gd name="connsiteY290" fmla="*/ 5795 h 10000"/>
                <a:gd name="connsiteX291" fmla="*/ 6140 w 10000"/>
                <a:gd name="connsiteY291" fmla="*/ 5321 h 10000"/>
                <a:gd name="connsiteX292" fmla="*/ 6166 w 10000"/>
                <a:gd name="connsiteY292" fmla="*/ 5064 h 10000"/>
                <a:gd name="connsiteX293" fmla="*/ 6186 w 10000"/>
                <a:gd name="connsiteY293" fmla="*/ 5321 h 10000"/>
                <a:gd name="connsiteX294" fmla="*/ 6204 w 10000"/>
                <a:gd name="connsiteY294" fmla="*/ 5154 h 10000"/>
                <a:gd name="connsiteX295" fmla="*/ 6222 w 10000"/>
                <a:gd name="connsiteY295" fmla="*/ 4936 h 10000"/>
                <a:gd name="connsiteX296" fmla="*/ 6253 w 10000"/>
                <a:gd name="connsiteY296" fmla="*/ 4462 h 10000"/>
                <a:gd name="connsiteX297" fmla="*/ 6393 w 10000"/>
                <a:gd name="connsiteY297" fmla="*/ 4846 h 10000"/>
                <a:gd name="connsiteX298" fmla="*/ 6420 w 10000"/>
                <a:gd name="connsiteY298" fmla="*/ 4487 h 10000"/>
                <a:gd name="connsiteX299" fmla="*/ 6526 w 10000"/>
                <a:gd name="connsiteY299" fmla="*/ 4013 h 10000"/>
                <a:gd name="connsiteX300" fmla="*/ 6545 w 10000"/>
                <a:gd name="connsiteY300" fmla="*/ 3064 h 10000"/>
                <a:gd name="connsiteX301" fmla="*/ 6609 w 10000"/>
                <a:gd name="connsiteY301" fmla="*/ 5923 h 10000"/>
                <a:gd name="connsiteX302" fmla="*/ 6628 w 10000"/>
                <a:gd name="connsiteY302" fmla="*/ 7321 h 10000"/>
                <a:gd name="connsiteX303" fmla="*/ 6648 w 10000"/>
                <a:gd name="connsiteY303" fmla="*/ 7641 h 10000"/>
                <a:gd name="connsiteX304" fmla="*/ 6667 w 10000"/>
                <a:gd name="connsiteY304" fmla="*/ 7359 h 10000"/>
                <a:gd name="connsiteX305" fmla="*/ 6685 w 10000"/>
                <a:gd name="connsiteY305" fmla="*/ 5833 h 10000"/>
                <a:gd name="connsiteX306" fmla="*/ 6801 w 10000"/>
                <a:gd name="connsiteY306" fmla="*/ 6436 h 10000"/>
                <a:gd name="connsiteX307" fmla="*/ 6821 w 10000"/>
                <a:gd name="connsiteY307" fmla="*/ 8628 h 10000"/>
                <a:gd name="connsiteX308" fmla="*/ 6839 w 10000"/>
                <a:gd name="connsiteY308" fmla="*/ 9077 h 10000"/>
                <a:gd name="connsiteX309" fmla="*/ 6865 w 10000"/>
                <a:gd name="connsiteY309" fmla="*/ 8603 h 10000"/>
                <a:gd name="connsiteX310" fmla="*/ 6883 w 10000"/>
                <a:gd name="connsiteY310" fmla="*/ 7679 h 10000"/>
                <a:gd name="connsiteX311" fmla="*/ 6903 w 10000"/>
                <a:gd name="connsiteY311" fmla="*/ 6846 h 10000"/>
                <a:gd name="connsiteX312" fmla="*/ 6921 w 10000"/>
                <a:gd name="connsiteY312" fmla="*/ 6090 h 10000"/>
                <a:gd name="connsiteX313" fmla="*/ 6940 w 10000"/>
                <a:gd name="connsiteY313" fmla="*/ 5128 h 10000"/>
                <a:gd name="connsiteX314" fmla="*/ 6960 w 10000"/>
                <a:gd name="connsiteY314" fmla="*/ 4013 h 10000"/>
                <a:gd name="connsiteX315" fmla="*/ 7329 w 10000"/>
                <a:gd name="connsiteY315" fmla="*/ 5513 h 10000"/>
                <a:gd name="connsiteX316" fmla="*/ 7349 w 10000"/>
                <a:gd name="connsiteY316" fmla="*/ 6051 h 10000"/>
                <a:gd name="connsiteX317" fmla="*/ 7368 w 10000"/>
                <a:gd name="connsiteY317" fmla="*/ 5897 h 10000"/>
                <a:gd name="connsiteX318" fmla="*/ 7387 w 10000"/>
                <a:gd name="connsiteY318" fmla="*/ 5577 h 10000"/>
                <a:gd name="connsiteX319" fmla="*/ 7405 w 10000"/>
                <a:gd name="connsiteY319" fmla="*/ 5321 h 10000"/>
                <a:gd name="connsiteX320" fmla="*/ 7431 w 10000"/>
                <a:gd name="connsiteY320" fmla="*/ 4936 h 10000"/>
                <a:gd name="connsiteX321" fmla="*/ 7451 w 10000"/>
                <a:gd name="connsiteY321" fmla="*/ 4654 h 10000"/>
                <a:gd name="connsiteX322" fmla="*/ 7471 w 10000"/>
                <a:gd name="connsiteY322" fmla="*/ 4526 h 10000"/>
                <a:gd name="connsiteX323" fmla="*/ 7501 w 10000"/>
                <a:gd name="connsiteY323" fmla="*/ 4487 h 10000"/>
                <a:gd name="connsiteX324" fmla="*/ 7519 w 10000"/>
                <a:gd name="connsiteY324" fmla="*/ 4590 h 10000"/>
                <a:gd name="connsiteX325" fmla="*/ 7539 w 10000"/>
                <a:gd name="connsiteY325" fmla="*/ 5218 h 10000"/>
                <a:gd name="connsiteX326" fmla="*/ 7553 w 10000"/>
                <a:gd name="connsiteY326" fmla="*/ 5218 h 10000"/>
                <a:gd name="connsiteX327" fmla="*/ 7571 w 10000"/>
                <a:gd name="connsiteY327" fmla="*/ 4654 h 10000"/>
                <a:gd name="connsiteX328" fmla="*/ 7602 w 10000"/>
                <a:gd name="connsiteY328" fmla="*/ 4423 h 10000"/>
                <a:gd name="connsiteX329" fmla="*/ 7620 w 10000"/>
                <a:gd name="connsiteY329" fmla="*/ 4654 h 10000"/>
                <a:gd name="connsiteX330" fmla="*/ 7640 w 10000"/>
                <a:gd name="connsiteY330" fmla="*/ 5154 h 10000"/>
                <a:gd name="connsiteX331" fmla="*/ 7665 w 10000"/>
                <a:gd name="connsiteY331" fmla="*/ 5731 h 10000"/>
                <a:gd name="connsiteX332" fmla="*/ 7685 w 10000"/>
                <a:gd name="connsiteY332" fmla="*/ 6051 h 10000"/>
                <a:gd name="connsiteX333" fmla="*/ 7703 w 10000"/>
                <a:gd name="connsiteY333" fmla="*/ 5962 h 10000"/>
                <a:gd name="connsiteX334" fmla="*/ 7722 w 10000"/>
                <a:gd name="connsiteY334" fmla="*/ 5897 h 10000"/>
                <a:gd name="connsiteX335" fmla="*/ 7742 w 10000"/>
                <a:gd name="connsiteY335" fmla="*/ 5321 h 10000"/>
                <a:gd name="connsiteX336" fmla="*/ 7761 w 10000"/>
                <a:gd name="connsiteY336" fmla="*/ 4679 h 10000"/>
                <a:gd name="connsiteX337" fmla="*/ 7792 w 10000"/>
                <a:gd name="connsiteY337" fmla="*/ 4115 h 10000"/>
                <a:gd name="connsiteX338" fmla="*/ 7810 w 10000"/>
                <a:gd name="connsiteY338" fmla="*/ 3474 h 10000"/>
                <a:gd name="connsiteX339" fmla="*/ 7831 w 10000"/>
                <a:gd name="connsiteY339" fmla="*/ 3410 h 10000"/>
                <a:gd name="connsiteX340" fmla="*/ 7846 w 10000"/>
                <a:gd name="connsiteY340" fmla="*/ 4808 h 10000"/>
                <a:gd name="connsiteX341" fmla="*/ 7879 w 10000"/>
                <a:gd name="connsiteY341" fmla="*/ 6090 h 10000"/>
                <a:gd name="connsiteX342" fmla="*/ 7897 w 10000"/>
                <a:gd name="connsiteY342" fmla="*/ 5833 h 10000"/>
                <a:gd name="connsiteX343" fmla="*/ 7915 w 10000"/>
                <a:gd name="connsiteY343" fmla="*/ 4359 h 10000"/>
                <a:gd name="connsiteX344" fmla="*/ 7941 w 10000"/>
                <a:gd name="connsiteY344" fmla="*/ 2705 h 10000"/>
                <a:gd name="connsiteX345" fmla="*/ 7959 w 10000"/>
                <a:gd name="connsiteY345" fmla="*/ 1974 h 10000"/>
                <a:gd name="connsiteX346" fmla="*/ 7978 w 10000"/>
                <a:gd name="connsiteY346" fmla="*/ 4013 h 10000"/>
                <a:gd name="connsiteX347" fmla="*/ 7997 w 10000"/>
                <a:gd name="connsiteY347" fmla="*/ 6372 h 10000"/>
                <a:gd name="connsiteX348" fmla="*/ 8017 w 10000"/>
                <a:gd name="connsiteY348" fmla="*/ 7808 h 10000"/>
                <a:gd name="connsiteX349" fmla="*/ 8035 w 10000"/>
                <a:gd name="connsiteY349" fmla="*/ 7577 h 10000"/>
                <a:gd name="connsiteX350" fmla="*/ 8066 w 10000"/>
                <a:gd name="connsiteY350" fmla="*/ 7295 h 10000"/>
                <a:gd name="connsiteX351" fmla="*/ 8085 w 10000"/>
                <a:gd name="connsiteY351" fmla="*/ 7321 h 10000"/>
                <a:gd name="connsiteX352" fmla="*/ 8103 w 10000"/>
                <a:gd name="connsiteY352" fmla="*/ 7551 h 10000"/>
                <a:gd name="connsiteX353" fmla="*/ 8130 w 10000"/>
                <a:gd name="connsiteY353" fmla="*/ 7679 h 10000"/>
                <a:gd name="connsiteX354" fmla="*/ 8148 w 10000"/>
                <a:gd name="connsiteY354" fmla="*/ 7231 h 10000"/>
                <a:gd name="connsiteX355" fmla="*/ 8169 w 10000"/>
                <a:gd name="connsiteY355" fmla="*/ 6526 h 10000"/>
                <a:gd name="connsiteX356" fmla="*/ 8188 w 10000"/>
                <a:gd name="connsiteY356" fmla="*/ 5859 h 10000"/>
                <a:gd name="connsiteX357" fmla="*/ 8215 w 10000"/>
                <a:gd name="connsiteY357" fmla="*/ 5154 h 10000"/>
                <a:gd name="connsiteX358" fmla="*/ 8233 w 10000"/>
                <a:gd name="connsiteY358" fmla="*/ 4615 h 10000"/>
                <a:gd name="connsiteX359" fmla="*/ 8253 w 10000"/>
                <a:gd name="connsiteY359" fmla="*/ 3949 h 10000"/>
                <a:gd name="connsiteX360" fmla="*/ 8272 w 10000"/>
                <a:gd name="connsiteY360" fmla="*/ 3474 h 10000"/>
                <a:gd name="connsiteX361" fmla="*/ 8291 w 10000"/>
                <a:gd name="connsiteY361" fmla="*/ 2936 h 10000"/>
                <a:gd name="connsiteX362" fmla="*/ 8321 w 10000"/>
                <a:gd name="connsiteY362" fmla="*/ 2808 h 10000"/>
                <a:gd name="connsiteX363" fmla="*/ 8339 w 10000"/>
                <a:gd name="connsiteY363" fmla="*/ 3474 h 10000"/>
                <a:gd name="connsiteX364" fmla="*/ 8358 w 10000"/>
                <a:gd name="connsiteY364" fmla="*/ 4462 h 10000"/>
                <a:gd name="connsiteX365" fmla="*/ 8378 w 10000"/>
                <a:gd name="connsiteY365" fmla="*/ 4590 h 10000"/>
                <a:gd name="connsiteX366" fmla="*/ 8405 w 10000"/>
                <a:gd name="connsiteY366" fmla="*/ 4333 h 10000"/>
                <a:gd name="connsiteX367" fmla="*/ 8423 w 10000"/>
                <a:gd name="connsiteY367" fmla="*/ 4295 h 10000"/>
                <a:gd name="connsiteX368" fmla="*/ 8442 w 10000"/>
                <a:gd name="connsiteY368" fmla="*/ 4205 h 10000"/>
                <a:gd name="connsiteX369" fmla="*/ 8462 w 10000"/>
                <a:gd name="connsiteY369" fmla="*/ 3949 h 10000"/>
                <a:gd name="connsiteX370" fmla="*/ 8480 w 10000"/>
                <a:gd name="connsiteY370" fmla="*/ 4654 h 10000"/>
                <a:gd name="connsiteX371" fmla="*/ 8509 w 10000"/>
                <a:gd name="connsiteY371" fmla="*/ 5282 h 10000"/>
                <a:gd name="connsiteX372" fmla="*/ 8527 w 10000"/>
                <a:gd name="connsiteY372" fmla="*/ 6051 h 10000"/>
                <a:gd name="connsiteX373" fmla="*/ 8557 w 10000"/>
                <a:gd name="connsiteY373" fmla="*/ 6718 h 10000"/>
                <a:gd name="connsiteX374" fmla="*/ 8576 w 10000"/>
                <a:gd name="connsiteY374" fmla="*/ 6821 h 10000"/>
                <a:gd name="connsiteX375" fmla="*/ 8594 w 10000"/>
                <a:gd name="connsiteY375" fmla="*/ 6462 h 10000"/>
                <a:gd name="connsiteX376" fmla="*/ 8613 w 10000"/>
                <a:gd name="connsiteY376" fmla="*/ 5321 h 10000"/>
                <a:gd name="connsiteX377" fmla="*/ 8632 w 10000"/>
                <a:gd name="connsiteY377" fmla="*/ 2769 h 10000"/>
                <a:gd name="connsiteX378" fmla="*/ 8653 w 10000"/>
                <a:gd name="connsiteY378" fmla="*/ 1244 h 10000"/>
                <a:gd name="connsiteX379" fmla="*/ 8671 w 10000"/>
                <a:gd name="connsiteY379" fmla="*/ 962 h 10000"/>
                <a:gd name="connsiteX380" fmla="*/ 8697 w 10000"/>
                <a:gd name="connsiteY380" fmla="*/ 3603 h 10000"/>
                <a:gd name="connsiteX381" fmla="*/ 8715 w 10000"/>
                <a:gd name="connsiteY381" fmla="*/ 6846 h 10000"/>
                <a:gd name="connsiteX382" fmla="*/ 8742 w 10000"/>
                <a:gd name="connsiteY382" fmla="*/ 8282 h 10000"/>
                <a:gd name="connsiteX383" fmla="*/ 8761 w 10000"/>
                <a:gd name="connsiteY383" fmla="*/ 8218 h 10000"/>
                <a:gd name="connsiteX384" fmla="*/ 8781 w 10000"/>
                <a:gd name="connsiteY384" fmla="*/ 7679 h 10000"/>
                <a:gd name="connsiteX385" fmla="*/ 8801 w 10000"/>
                <a:gd name="connsiteY385" fmla="*/ 7038 h 10000"/>
                <a:gd name="connsiteX386" fmla="*/ 8819 w 10000"/>
                <a:gd name="connsiteY386" fmla="*/ 6436 h 10000"/>
                <a:gd name="connsiteX387" fmla="*/ 8849 w 10000"/>
                <a:gd name="connsiteY387" fmla="*/ 6115 h 10000"/>
                <a:gd name="connsiteX388" fmla="*/ 8868 w 10000"/>
                <a:gd name="connsiteY388" fmla="*/ 5833 h 10000"/>
                <a:gd name="connsiteX389" fmla="*/ 8886 w 10000"/>
                <a:gd name="connsiteY389" fmla="*/ 5449 h 10000"/>
                <a:gd name="connsiteX390" fmla="*/ 8906 w 10000"/>
                <a:gd name="connsiteY390" fmla="*/ 4872 h 10000"/>
                <a:gd name="connsiteX391" fmla="*/ 8925 w 10000"/>
                <a:gd name="connsiteY391" fmla="*/ 4333 h 10000"/>
                <a:gd name="connsiteX392" fmla="*/ 8952 w 10000"/>
                <a:gd name="connsiteY392" fmla="*/ 3795 h 10000"/>
                <a:gd name="connsiteX393" fmla="*/ 8970 w 10000"/>
                <a:gd name="connsiteY393" fmla="*/ 3538 h 10000"/>
                <a:gd name="connsiteX394" fmla="*/ 8989 w 10000"/>
                <a:gd name="connsiteY394" fmla="*/ 3244 h 10000"/>
                <a:gd name="connsiteX395" fmla="*/ 9014 w 10000"/>
                <a:gd name="connsiteY395" fmla="*/ 3372 h 10000"/>
                <a:gd name="connsiteX396" fmla="*/ 9036 w 10000"/>
                <a:gd name="connsiteY396" fmla="*/ 3244 h 10000"/>
                <a:gd name="connsiteX397" fmla="*/ 9055 w 10000"/>
                <a:gd name="connsiteY397" fmla="*/ 2513 h 10000"/>
                <a:gd name="connsiteX398" fmla="*/ 9073 w 10000"/>
                <a:gd name="connsiteY398" fmla="*/ 2897 h 10000"/>
                <a:gd name="connsiteX399" fmla="*/ 9092 w 10000"/>
                <a:gd name="connsiteY399" fmla="*/ 5128 h 10000"/>
                <a:gd name="connsiteX400" fmla="*/ 9123 w 10000"/>
                <a:gd name="connsiteY400" fmla="*/ 6846 h 10000"/>
                <a:gd name="connsiteX401" fmla="*/ 9142 w 10000"/>
                <a:gd name="connsiteY401" fmla="*/ 7038 h 10000"/>
                <a:gd name="connsiteX402" fmla="*/ 9161 w 10000"/>
                <a:gd name="connsiteY402" fmla="*/ 6821 h 10000"/>
                <a:gd name="connsiteX403" fmla="*/ 9187 w 10000"/>
                <a:gd name="connsiteY403" fmla="*/ 6051 h 10000"/>
                <a:gd name="connsiteX404" fmla="*/ 9207 w 10000"/>
                <a:gd name="connsiteY404" fmla="*/ 4974 h 10000"/>
                <a:gd name="connsiteX405" fmla="*/ 9225 w 10000"/>
                <a:gd name="connsiteY405" fmla="*/ 3885 h 10000"/>
                <a:gd name="connsiteX406" fmla="*/ 9244 w 10000"/>
                <a:gd name="connsiteY406" fmla="*/ 3795 h 10000"/>
                <a:gd name="connsiteX407" fmla="*/ 9262 w 10000"/>
                <a:gd name="connsiteY407" fmla="*/ 4910 h 10000"/>
                <a:gd name="connsiteX408" fmla="*/ 9282 w 10000"/>
                <a:gd name="connsiteY408" fmla="*/ 6590 h 10000"/>
                <a:gd name="connsiteX409" fmla="*/ 9311 w 10000"/>
                <a:gd name="connsiteY409" fmla="*/ 7705 h 10000"/>
                <a:gd name="connsiteX410" fmla="*/ 9330 w 10000"/>
                <a:gd name="connsiteY410" fmla="*/ 7641 h 10000"/>
                <a:gd name="connsiteX411" fmla="*/ 9348 w 10000"/>
                <a:gd name="connsiteY411" fmla="*/ 6974 h 10000"/>
                <a:gd name="connsiteX412" fmla="*/ 9366 w 10000"/>
                <a:gd name="connsiteY412" fmla="*/ 6244 h 10000"/>
                <a:gd name="connsiteX413" fmla="*/ 9396 w 10000"/>
                <a:gd name="connsiteY413" fmla="*/ 5667 h 10000"/>
                <a:gd name="connsiteX414" fmla="*/ 9415 w 10000"/>
                <a:gd name="connsiteY414" fmla="*/ 5282 h 10000"/>
                <a:gd name="connsiteX415" fmla="*/ 9434 w 10000"/>
                <a:gd name="connsiteY415" fmla="*/ 4782 h 10000"/>
                <a:gd name="connsiteX416" fmla="*/ 9452 w 10000"/>
                <a:gd name="connsiteY416" fmla="*/ 3987 h 10000"/>
                <a:gd name="connsiteX417" fmla="*/ 9481 w 10000"/>
                <a:gd name="connsiteY417" fmla="*/ 3244 h 10000"/>
                <a:gd name="connsiteX418" fmla="*/ 9499 w 10000"/>
                <a:gd name="connsiteY418" fmla="*/ 2872 h 10000"/>
                <a:gd name="connsiteX419" fmla="*/ 9518 w 10000"/>
                <a:gd name="connsiteY419" fmla="*/ 2962 h 10000"/>
                <a:gd name="connsiteX420" fmla="*/ 9536 w 10000"/>
                <a:gd name="connsiteY420" fmla="*/ 3667 h 10000"/>
                <a:gd name="connsiteX421" fmla="*/ 9556 w 10000"/>
                <a:gd name="connsiteY421" fmla="*/ 5321 h 10000"/>
                <a:gd name="connsiteX422" fmla="*/ 9690 w 10000"/>
                <a:gd name="connsiteY422" fmla="*/ 5897 h 10000"/>
                <a:gd name="connsiteX423" fmla="*/ 9708 w 10000"/>
                <a:gd name="connsiteY423" fmla="*/ 6179 h 10000"/>
                <a:gd name="connsiteX424" fmla="*/ 9727 w 10000"/>
                <a:gd name="connsiteY424" fmla="*/ 5667 h 10000"/>
                <a:gd name="connsiteX425" fmla="*/ 9790 w 10000"/>
                <a:gd name="connsiteY425" fmla="*/ 4718 h 10000"/>
                <a:gd name="connsiteX426" fmla="*/ 9823 w 10000"/>
                <a:gd name="connsiteY426" fmla="*/ 4462 h 10000"/>
                <a:gd name="connsiteX427" fmla="*/ 9843 w 10000"/>
                <a:gd name="connsiteY427" fmla="*/ 4179 h 10000"/>
                <a:gd name="connsiteX428" fmla="*/ 9862 w 10000"/>
                <a:gd name="connsiteY428" fmla="*/ 4115 h 10000"/>
                <a:gd name="connsiteX429" fmla="*/ 9880 w 10000"/>
                <a:gd name="connsiteY429" fmla="*/ 4141 h 10000"/>
                <a:gd name="connsiteX430" fmla="*/ 9896 w 10000"/>
                <a:gd name="connsiteY430" fmla="*/ 4462 h 10000"/>
                <a:gd name="connsiteX431" fmla="*/ 9926 w 10000"/>
                <a:gd name="connsiteY431" fmla="*/ 4782 h 10000"/>
                <a:gd name="connsiteX432" fmla="*/ 9964 w 10000"/>
                <a:gd name="connsiteY432" fmla="*/ 6090 h 10000"/>
                <a:gd name="connsiteX433" fmla="*/ 9982 w 10000"/>
                <a:gd name="connsiteY433" fmla="*/ 6308 h 10000"/>
                <a:gd name="connsiteX434" fmla="*/ 10000 w 10000"/>
                <a:gd name="connsiteY434" fmla="*/ 602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49 w 10000"/>
                <a:gd name="connsiteY7" fmla="*/ 2897 h 10000"/>
                <a:gd name="connsiteX8" fmla="*/ 167 w 10000"/>
                <a:gd name="connsiteY8" fmla="*/ 3987 h 10000"/>
                <a:gd name="connsiteX9" fmla="*/ 188 w 10000"/>
                <a:gd name="connsiteY9" fmla="*/ 5346 h 10000"/>
                <a:gd name="connsiteX10" fmla="*/ 207 w 10000"/>
                <a:gd name="connsiteY10" fmla="*/ 6179 h 10000"/>
                <a:gd name="connsiteX11" fmla="*/ 227 w 10000"/>
                <a:gd name="connsiteY11" fmla="*/ 6333 h 10000"/>
                <a:gd name="connsiteX12" fmla="*/ 257 w 10000"/>
                <a:gd name="connsiteY12" fmla="*/ 6115 h 10000"/>
                <a:gd name="connsiteX13" fmla="*/ 274 w 10000"/>
                <a:gd name="connsiteY13" fmla="*/ 5667 h 10000"/>
                <a:gd name="connsiteX14" fmla="*/ 296 w 10000"/>
                <a:gd name="connsiteY14" fmla="*/ 5385 h 10000"/>
                <a:gd name="connsiteX15" fmla="*/ 314 w 10000"/>
                <a:gd name="connsiteY15" fmla="*/ 4872 h 10000"/>
                <a:gd name="connsiteX16" fmla="*/ 334 w 10000"/>
                <a:gd name="connsiteY16" fmla="*/ 4013 h 10000"/>
                <a:gd name="connsiteX17" fmla="*/ 363 w 10000"/>
                <a:gd name="connsiteY17" fmla="*/ 3795 h 10000"/>
                <a:gd name="connsiteX18" fmla="*/ 382 w 10000"/>
                <a:gd name="connsiteY18" fmla="*/ 3859 h 10000"/>
                <a:gd name="connsiteX19" fmla="*/ 400 w 10000"/>
                <a:gd name="connsiteY19" fmla="*/ 4115 h 10000"/>
                <a:gd name="connsiteX20" fmla="*/ 426 w 10000"/>
                <a:gd name="connsiteY20" fmla="*/ 4872 h 10000"/>
                <a:gd name="connsiteX21" fmla="*/ 444 w 10000"/>
                <a:gd name="connsiteY21" fmla="*/ 5513 h 10000"/>
                <a:gd name="connsiteX22" fmla="*/ 465 w 10000"/>
                <a:gd name="connsiteY22" fmla="*/ 5513 h 10000"/>
                <a:gd name="connsiteX23" fmla="*/ 483 w 10000"/>
                <a:gd name="connsiteY23" fmla="*/ 5641 h 10000"/>
                <a:gd name="connsiteX24" fmla="*/ 501 w 10000"/>
                <a:gd name="connsiteY24" fmla="*/ 5705 h 10000"/>
                <a:gd name="connsiteX25" fmla="*/ 521 w 10000"/>
                <a:gd name="connsiteY25" fmla="*/ 5833 h 10000"/>
                <a:gd name="connsiteX26" fmla="*/ 551 w 10000"/>
                <a:gd name="connsiteY26" fmla="*/ 5731 h 10000"/>
                <a:gd name="connsiteX27" fmla="*/ 567 w 10000"/>
                <a:gd name="connsiteY27" fmla="*/ 5321 h 10000"/>
                <a:gd name="connsiteX28" fmla="*/ 586 w 10000"/>
                <a:gd name="connsiteY28" fmla="*/ 4974 h 10000"/>
                <a:gd name="connsiteX29" fmla="*/ 615 w 10000"/>
                <a:gd name="connsiteY29" fmla="*/ 4526 h 10000"/>
                <a:gd name="connsiteX30" fmla="*/ 634 w 10000"/>
                <a:gd name="connsiteY30" fmla="*/ 4051 h 10000"/>
                <a:gd name="connsiteX31" fmla="*/ 653 w 10000"/>
                <a:gd name="connsiteY31" fmla="*/ 3372 h 10000"/>
                <a:gd name="connsiteX32" fmla="*/ 673 w 10000"/>
                <a:gd name="connsiteY32" fmla="*/ 3026 h 10000"/>
                <a:gd name="connsiteX33" fmla="*/ 698 w 10000"/>
                <a:gd name="connsiteY33" fmla="*/ 3282 h 10000"/>
                <a:gd name="connsiteX34" fmla="*/ 718 w 10000"/>
                <a:gd name="connsiteY34" fmla="*/ 4551 h 10000"/>
                <a:gd name="connsiteX35" fmla="*/ 736 w 10000"/>
                <a:gd name="connsiteY35" fmla="*/ 6090 h 10000"/>
                <a:gd name="connsiteX36" fmla="*/ 756 w 10000"/>
                <a:gd name="connsiteY36" fmla="*/ 7256 h 10000"/>
                <a:gd name="connsiteX37" fmla="*/ 774 w 10000"/>
                <a:gd name="connsiteY37" fmla="*/ 7449 h 10000"/>
                <a:gd name="connsiteX38" fmla="*/ 805 w 10000"/>
                <a:gd name="connsiteY38" fmla="*/ 7077 h 10000"/>
                <a:gd name="connsiteX39" fmla="*/ 823 w 10000"/>
                <a:gd name="connsiteY39" fmla="*/ 5603 h 10000"/>
                <a:gd name="connsiteX40" fmla="*/ 839 w 10000"/>
                <a:gd name="connsiteY40" fmla="*/ 3282 h 10000"/>
                <a:gd name="connsiteX41" fmla="*/ 859 w 10000"/>
                <a:gd name="connsiteY41" fmla="*/ 1308 h 10000"/>
                <a:gd name="connsiteX42" fmla="*/ 891 w 10000"/>
                <a:gd name="connsiteY42" fmla="*/ 962 h 10000"/>
                <a:gd name="connsiteX43" fmla="*/ 911 w 10000"/>
                <a:gd name="connsiteY43" fmla="*/ 3282 h 10000"/>
                <a:gd name="connsiteX44" fmla="*/ 929 w 10000"/>
                <a:gd name="connsiteY44" fmla="*/ 7744 h 10000"/>
                <a:gd name="connsiteX45" fmla="*/ 948 w 10000"/>
                <a:gd name="connsiteY45" fmla="*/ 10000 h 10000"/>
                <a:gd name="connsiteX46" fmla="*/ 966 w 10000"/>
                <a:gd name="connsiteY46" fmla="*/ 8821 h 10000"/>
                <a:gd name="connsiteX47" fmla="*/ 994 w 10000"/>
                <a:gd name="connsiteY47" fmla="*/ 6564 h 10000"/>
                <a:gd name="connsiteX48" fmla="*/ 1013 w 10000"/>
                <a:gd name="connsiteY48" fmla="*/ 5064 h 10000"/>
                <a:gd name="connsiteX49" fmla="*/ 1041 w 10000"/>
                <a:gd name="connsiteY49" fmla="*/ 4744 h 10000"/>
                <a:gd name="connsiteX50" fmla="*/ 1061 w 10000"/>
                <a:gd name="connsiteY50" fmla="*/ 5000 h 10000"/>
                <a:gd name="connsiteX51" fmla="*/ 1080 w 10000"/>
                <a:gd name="connsiteY51" fmla="*/ 5513 h 10000"/>
                <a:gd name="connsiteX52" fmla="*/ 1099 w 10000"/>
                <a:gd name="connsiteY52" fmla="*/ 5641 h 10000"/>
                <a:gd name="connsiteX53" fmla="*/ 1118 w 10000"/>
                <a:gd name="connsiteY53" fmla="*/ 5577 h 10000"/>
                <a:gd name="connsiteX54" fmla="*/ 1132 w 10000"/>
                <a:gd name="connsiteY54" fmla="*/ 5346 h 10000"/>
                <a:gd name="connsiteX55" fmla="*/ 1151 w 10000"/>
                <a:gd name="connsiteY55" fmla="*/ 4936 h 10000"/>
                <a:gd name="connsiteX56" fmla="*/ 1180 w 10000"/>
                <a:gd name="connsiteY56" fmla="*/ 3756 h 10000"/>
                <a:gd name="connsiteX57" fmla="*/ 1200 w 10000"/>
                <a:gd name="connsiteY57" fmla="*/ 3372 h 10000"/>
                <a:gd name="connsiteX58" fmla="*/ 1226 w 10000"/>
                <a:gd name="connsiteY58" fmla="*/ 3346 h 10000"/>
                <a:gd name="connsiteX59" fmla="*/ 1246 w 10000"/>
                <a:gd name="connsiteY59" fmla="*/ 3372 h 10000"/>
                <a:gd name="connsiteX60" fmla="*/ 1266 w 10000"/>
                <a:gd name="connsiteY60" fmla="*/ 4333 h 10000"/>
                <a:gd name="connsiteX61" fmla="*/ 1285 w 10000"/>
                <a:gd name="connsiteY61" fmla="*/ 5346 h 10000"/>
                <a:gd name="connsiteX62" fmla="*/ 1303 w 10000"/>
                <a:gd name="connsiteY62" fmla="*/ 6308 h 10000"/>
                <a:gd name="connsiteX63" fmla="*/ 1334 w 10000"/>
                <a:gd name="connsiteY63" fmla="*/ 6885 h 10000"/>
                <a:gd name="connsiteX64" fmla="*/ 1352 w 10000"/>
                <a:gd name="connsiteY64" fmla="*/ 7077 h 10000"/>
                <a:gd name="connsiteX65" fmla="*/ 1371 w 10000"/>
                <a:gd name="connsiteY65" fmla="*/ 6564 h 10000"/>
                <a:gd name="connsiteX66" fmla="*/ 1391 w 10000"/>
                <a:gd name="connsiteY66" fmla="*/ 6244 h 10000"/>
                <a:gd name="connsiteX67" fmla="*/ 1410 w 10000"/>
                <a:gd name="connsiteY67" fmla="*/ 5897 h 10000"/>
                <a:gd name="connsiteX68" fmla="*/ 1437 w 10000"/>
                <a:gd name="connsiteY68" fmla="*/ 5192 h 10000"/>
                <a:gd name="connsiteX69" fmla="*/ 1456 w 10000"/>
                <a:gd name="connsiteY69" fmla="*/ 4359 h 10000"/>
                <a:gd name="connsiteX70" fmla="*/ 1476 w 10000"/>
                <a:gd name="connsiteY70" fmla="*/ 3628 h 10000"/>
                <a:gd name="connsiteX71" fmla="*/ 1503 w 10000"/>
                <a:gd name="connsiteY71" fmla="*/ 3064 h 10000"/>
                <a:gd name="connsiteX72" fmla="*/ 1521 w 10000"/>
                <a:gd name="connsiteY72" fmla="*/ 3500 h 10000"/>
                <a:gd name="connsiteX73" fmla="*/ 1540 w 10000"/>
                <a:gd name="connsiteY73" fmla="*/ 4423 h 10000"/>
                <a:gd name="connsiteX74" fmla="*/ 1558 w 10000"/>
                <a:gd name="connsiteY74" fmla="*/ 4910 h 10000"/>
                <a:gd name="connsiteX75" fmla="*/ 1579 w 10000"/>
                <a:gd name="connsiteY75" fmla="*/ 4333 h 10000"/>
                <a:gd name="connsiteX76" fmla="*/ 1609 w 10000"/>
                <a:gd name="connsiteY76" fmla="*/ 3154 h 10000"/>
                <a:gd name="connsiteX77" fmla="*/ 1629 w 10000"/>
                <a:gd name="connsiteY77" fmla="*/ 2513 h 10000"/>
                <a:gd name="connsiteX78" fmla="*/ 1647 w 10000"/>
                <a:gd name="connsiteY78" fmla="*/ 3564 h 10000"/>
                <a:gd name="connsiteX79" fmla="*/ 1673 w 10000"/>
                <a:gd name="connsiteY79" fmla="*/ 5385 h 10000"/>
                <a:gd name="connsiteX80" fmla="*/ 1691 w 10000"/>
                <a:gd name="connsiteY80" fmla="*/ 6308 h 10000"/>
                <a:gd name="connsiteX81" fmla="*/ 1709 w 10000"/>
                <a:gd name="connsiteY81" fmla="*/ 5731 h 10000"/>
                <a:gd name="connsiteX82" fmla="*/ 1728 w 10000"/>
                <a:gd name="connsiteY82" fmla="*/ 5346 h 10000"/>
                <a:gd name="connsiteX83" fmla="*/ 1747 w 10000"/>
                <a:gd name="connsiteY83" fmla="*/ 5513 h 10000"/>
                <a:gd name="connsiteX84" fmla="*/ 1767 w 10000"/>
                <a:gd name="connsiteY84" fmla="*/ 5667 h 10000"/>
                <a:gd name="connsiteX85" fmla="*/ 1794 w 10000"/>
                <a:gd name="connsiteY85" fmla="*/ 6308 h 10000"/>
                <a:gd name="connsiteX86" fmla="*/ 1812 w 10000"/>
                <a:gd name="connsiteY86" fmla="*/ 6462 h 10000"/>
                <a:gd name="connsiteX87" fmla="*/ 1831 w 10000"/>
                <a:gd name="connsiteY87" fmla="*/ 6051 h 10000"/>
                <a:gd name="connsiteX88" fmla="*/ 1849 w 10000"/>
                <a:gd name="connsiteY88" fmla="*/ 5513 h 10000"/>
                <a:gd name="connsiteX89" fmla="*/ 1880 w 10000"/>
                <a:gd name="connsiteY89" fmla="*/ 5385 h 10000"/>
                <a:gd name="connsiteX90" fmla="*/ 1900 w 10000"/>
                <a:gd name="connsiteY90" fmla="*/ 5449 h 10000"/>
                <a:gd name="connsiteX91" fmla="*/ 1920 w 10000"/>
                <a:gd name="connsiteY91" fmla="*/ 5513 h 10000"/>
                <a:gd name="connsiteX92" fmla="*/ 1946 w 10000"/>
                <a:gd name="connsiteY92" fmla="*/ 5192 h 10000"/>
                <a:gd name="connsiteX93" fmla="*/ 1967 w 10000"/>
                <a:gd name="connsiteY93" fmla="*/ 4397 h 10000"/>
                <a:gd name="connsiteX94" fmla="*/ 1985 w 10000"/>
                <a:gd name="connsiteY94" fmla="*/ 4295 h 10000"/>
                <a:gd name="connsiteX95" fmla="*/ 2003 w 10000"/>
                <a:gd name="connsiteY95" fmla="*/ 4526 h 10000"/>
                <a:gd name="connsiteX96" fmla="*/ 2023 w 10000"/>
                <a:gd name="connsiteY96" fmla="*/ 5385 h 10000"/>
                <a:gd name="connsiteX97" fmla="*/ 2043 w 10000"/>
                <a:gd name="connsiteY97" fmla="*/ 6590 h 10000"/>
                <a:gd name="connsiteX98" fmla="*/ 2062 w 10000"/>
                <a:gd name="connsiteY98" fmla="*/ 6949 h 10000"/>
                <a:gd name="connsiteX99" fmla="*/ 2088 w 10000"/>
                <a:gd name="connsiteY99" fmla="*/ 6141 h 10000"/>
                <a:gd name="connsiteX100" fmla="*/ 2118 w 10000"/>
                <a:gd name="connsiteY100" fmla="*/ 5346 h 10000"/>
                <a:gd name="connsiteX101" fmla="*/ 2136 w 10000"/>
                <a:gd name="connsiteY101" fmla="*/ 5154 h 10000"/>
                <a:gd name="connsiteX102" fmla="*/ 2156 w 10000"/>
                <a:gd name="connsiteY102" fmla="*/ 5641 h 10000"/>
                <a:gd name="connsiteX103" fmla="*/ 2174 w 10000"/>
                <a:gd name="connsiteY103" fmla="*/ 5795 h 10000"/>
                <a:gd name="connsiteX104" fmla="*/ 2193 w 10000"/>
                <a:gd name="connsiteY104" fmla="*/ 5731 h 10000"/>
                <a:gd name="connsiteX105" fmla="*/ 2212 w 10000"/>
                <a:gd name="connsiteY105" fmla="*/ 5346 h 10000"/>
                <a:gd name="connsiteX106" fmla="*/ 2237 w 10000"/>
                <a:gd name="connsiteY106" fmla="*/ 4910 h 10000"/>
                <a:gd name="connsiteX107" fmla="*/ 2257 w 10000"/>
                <a:gd name="connsiteY107" fmla="*/ 4615 h 10000"/>
                <a:gd name="connsiteX108" fmla="*/ 2277 w 10000"/>
                <a:gd name="connsiteY108" fmla="*/ 4462 h 10000"/>
                <a:gd name="connsiteX109" fmla="*/ 2304 w 10000"/>
                <a:gd name="connsiteY109" fmla="*/ 4423 h 10000"/>
                <a:gd name="connsiteX110" fmla="*/ 2324 w 10000"/>
                <a:gd name="connsiteY110" fmla="*/ 4397 h 10000"/>
                <a:gd name="connsiteX111" fmla="*/ 2342 w 10000"/>
                <a:gd name="connsiteY111" fmla="*/ 4179 h 10000"/>
                <a:gd name="connsiteX112" fmla="*/ 2361 w 10000"/>
                <a:gd name="connsiteY112" fmla="*/ 3731 h 10000"/>
                <a:gd name="connsiteX113" fmla="*/ 2379 w 10000"/>
                <a:gd name="connsiteY113" fmla="*/ 3000 h 10000"/>
                <a:gd name="connsiteX114" fmla="*/ 2411 w 10000"/>
                <a:gd name="connsiteY114" fmla="*/ 2513 h 10000"/>
                <a:gd name="connsiteX115" fmla="*/ 2429 w 10000"/>
                <a:gd name="connsiteY115" fmla="*/ 3026 h 10000"/>
                <a:gd name="connsiteX116" fmla="*/ 2448 w 10000"/>
                <a:gd name="connsiteY116" fmla="*/ 4590 h 10000"/>
                <a:gd name="connsiteX117" fmla="*/ 2466 w 10000"/>
                <a:gd name="connsiteY117" fmla="*/ 6397 h 10000"/>
                <a:gd name="connsiteX118" fmla="*/ 2485 w 10000"/>
                <a:gd name="connsiteY118" fmla="*/ 7192 h 10000"/>
                <a:gd name="connsiteX119" fmla="*/ 2513 w 10000"/>
                <a:gd name="connsiteY119" fmla="*/ 6910 h 10000"/>
                <a:gd name="connsiteX120" fmla="*/ 2531 w 10000"/>
                <a:gd name="connsiteY120" fmla="*/ 6179 h 10000"/>
                <a:gd name="connsiteX121" fmla="*/ 2551 w 10000"/>
                <a:gd name="connsiteY121" fmla="*/ 4936 h 10000"/>
                <a:gd name="connsiteX122" fmla="*/ 2579 w 10000"/>
                <a:gd name="connsiteY122" fmla="*/ 3603 h 10000"/>
                <a:gd name="connsiteX123" fmla="*/ 2595 w 10000"/>
                <a:gd name="connsiteY123" fmla="*/ 2872 h 10000"/>
                <a:gd name="connsiteX124" fmla="*/ 2614 w 10000"/>
                <a:gd name="connsiteY124" fmla="*/ 2231 h 10000"/>
                <a:gd name="connsiteX125" fmla="*/ 2634 w 10000"/>
                <a:gd name="connsiteY125" fmla="*/ 3064 h 10000"/>
                <a:gd name="connsiteX126" fmla="*/ 2653 w 10000"/>
                <a:gd name="connsiteY126" fmla="*/ 5577 h 10000"/>
                <a:gd name="connsiteX127" fmla="*/ 2685 w 10000"/>
                <a:gd name="connsiteY127" fmla="*/ 7359 h 10000"/>
                <a:gd name="connsiteX128" fmla="*/ 2704 w 10000"/>
                <a:gd name="connsiteY128" fmla="*/ 7128 h 10000"/>
                <a:gd name="connsiteX129" fmla="*/ 2729 w 10000"/>
                <a:gd name="connsiteY129" fmla="*/ 6372 h 10000"/>
                <a:gd name="connsiteX130" fmla="*/ 2749 w 10000"/>
                <a:gd name="connsiteY130" fmla="*/ 5538 h 10000"/>
                <a:gd name="connsiteX131" fmla="*/ 2768 w 10000"/>
                <a:gd name="connsiteY131" fmla="*/ 4654 h 10000"/>
                <a:gd name="connsiteX132" fmla="*/ 2787 w 10000"/>
                <a:gd name="connsiteY132" fmla="*/ 3987 h 10000"/>
                <a:gd name="connsiteX133" fmla="*/ 2806 w 10000"/>
                <a:gd name="connsiteY133" fmla="*/ 3410 h 10000"/>
                <a:gd name="connsiteX134" fmla="*/ 2824 w 10000"/>
                <a:gd name="connsiteY134" fmla="*/ 3885 h 10000"/>
                <a:gd name="connsiteX135" fmla="*/ 2843 w 10000"/>
                <a:gd name="connsiteY135" fmla="*/ 5987 h 10000"/>
                <a:gd name="connsiteX136" fmla="*/ 2873 w 10000"/>
                <a:gd name="connsiteY136" fmla="*/ 7679 h 10000"/>
                <a:gd name="connsiteX137" fmla="*/ 2889 w 10000"/>
                <a:gd name="connsiteY137" fmla="*/ 7641 h 10000"/>
                <a:gd name="connsiteX138" fmla="*/ 2907 w 10000"/>
                <a:gd name="connsiteY138" fmla="*/ 7103 h 10000"/>
                <a:gd name="connsiteX139" fmla="*/ 2927 w 10000"/>
                <a:gd name="connsiteY139" fmla="*/ 6500 h 10000"/>
                <a:gd name="connsiteX140" fmla="*/ 2958 w 10000"/>
                <a:gd name="connsiteY140" fmla="*/ 5962 h 10000"/>
                <a:gd name="connsiteX141" fmla="*/ 2976 w 10000"/>
                <a:gd name="connsiteY141" fmla="*/ 5321 h 10000"/>
                <a:gd name="connsiteX142" fmla="*/ 2995 w 10000"/>
                <a:gd name="connsiteY142" fmla="*/ 4744 h 10000"/>
                <a:gd name="connsiteX143" fmla="*/ 3020 w 10000"/>
                <a:gd name="connsiteY143" fmla="*/ 4051 h 10000"/>
                <a:gd name="connsiteX144" fmla="*/ 3041 w 10000"/>
                <a:gd name="connsiteY144" fmla="*/ 3372 h 10000"/>
                <a:gd name="connsiteX145" fmla="*/ 3060 w 10000"/>
                <a:gd name="connsiteY145" fmla="*/ 3667 h 10000"/>
                <a:gd name="connsiteX146" fmla="*/ 3080 w 10000"/>
                <a:gd name="connsiteY146" fmla="*/ 4295 h 10000"/>
                <a:gd name="connsiteX147" fmla="*/ 3098 w 10000"/>
                <a:gd name="connsiteY147" fmla="*/ 4808 h 10000"/>
                <a:gd name="connsiteX148" fmla="*/ 3116 w 10000"/>
                <a:gd name="connsiteY148" fmla="*/ 5667 h 10000"/>
                <a:gd name="connsiteX149" fmla="*/ 3146 w 10000"/>
                <a:gd name="connsiteY149" fmla="*/ 6205 h 10000"/>
                <a:gd name="connsiteX150" fmla="*/ 3165 w 10000"/>
                <a:gd name="connsiteY150" fmla="*/ 6141 h 10000"/>
                <a:gd name="connsiteX151" fmla="*/ 3180 w 10000"/>
                <a:gd name="connsiteY151" fmla="*/ 5705 h 10000"/>
                <a:gd name="connsiteX152" fmla="*/ 3212 w 10000"/>
                <a:gd name="connsiteY152" fmla="*/ 5154 h 10000"/>
                <a:gd name="connsiteX153" fmla="*/ 3232 w 10000"/>
                <a:gd name="connsiteY153" fmla="*/ 4526 h 10000"/>
                <a:gd name="connsiteX154" fmla="*/ 3250 w 10000"/>
                <a:gd name="connsiteY154" fmla="*/ 4590 h 10000"/>
                <a:gd name="connsiteX155" fmla="*/ 3270 w 10000"/>
                <a:gd name="connsiteY155" fmla="*/ 5321 h 10000"/>
                <a:gd name="connsiteX156" fmla="*/ 3296 w 10000"/>
                <a:gd name="connsiteY156" fmla="*/ 5962 h 10000"/>
                <a:gd name="connsiteX157" fmla="*/ 3316 w 10000"/>
                <a:gd name="connsiteY157" fmla="*/ 5859 h 10000"/>
                <a:gd name="connsiteX158" fmla="*/ 3335 w 10000"/>
                <a:gd name="connsiteY158" fmla="*/ 5064 h 10000"/>
                <a:gd name="connsiteX159" fmla="*/ 3353 w 10000"/>
                <a:gd name="connsiteY159" fmla="*/ 4359 h 10000"/>
                <a:gd name="connsiteX160" fmla="*/ 3383 w 10000"/>
                <a:gd name="connsiteY160" fmla="*/ 4013 h 10000"/>
                <a:gd name="connsiteX161" fmla="*/ 3402 w 10000"/>
                <a:gd name="connsiteY161" fmla="*/ 4333 h 10000"/>
                <a:gd name="connsiteX162" fmla="*/ 3422 w 10000"/>
                <a:gd name="connsiteY162" fmla="*/ 4936 h 10000"/>
                <a:gd name="connsiteX163" fmla="*/ 3440 w 10000"/>
                <a:gd name="connsiteY163" fmla="*/ 5603 h 10000"/>
                <a:gd name="connsiteX164" fmla="*/ 3460 w 10000"/>
                <a:gd name="connsiteY164" fmla="*/ 5705 h 10000"/>
                <a:gd name="connsiteX165" fmla="*/ 3486 w 10000"/>
                <a:gd name="connsiteY165" fmla="*/ 5449 h 10000"/>
                <a:gd name="connsiteX166" fmla="*/ 3504 w 10000"/>
                <a:gd name="connsiteY166" fmla="*/ 5103 h 10000"/>
                <a:gd name="connsiteX167" fmla="*/ 3523 w 10000"/>
                <a:gd name="connsiteY167" fmla="*/ 4359 h 10000"/>
                <a:gd name="connsiteX168" fmla="*/ 3541 w 10000"/>
                <a:gd name="connsiteY168" fmla="*/ 3731 h 10000"/>
                <a:gd name="connsiteX169" fmla="*/ 3560 w 10000"/>
                <a:gd name="connsiteY169" fmla="*/ 3923 h 10000"/>
                <a:gd name="connsiteX170" fmla="*/ 3588 w 10000"/>
                <a:gd name="connsiteY170" fmla="*/ 3500 h 10000"/>
                <a:gd name="connsiteX171" fmla="*/ 3607 w 10000"/>
                <a:gd name="connsiteY171" fmla="*/ 2615 h 10000"/>
                <a:gd name="connsiteX172" fmla="*/ 3637 w 10000"/>
                <a:gd name="connsiteY172" fmla="*/ 897 h 10000"/>
                <a:gd name="connsiteX173" fmla="*/ 3656 w 10000"/>
                <a:gd name="connsiteY173" fmla="*/ 1154 h 10000"/>
                <a:gd name="connsiteX174" fmla="*/ 3675 w 10000"/>
                <a:gd name="connsiteY174" fmla="*/ 3987 h 10000"/>
                <a:gd name="connsiteX175" fmla="*/ 3693 w 10000"/>
                <a:gd name="connsiteY175" fmla="*/ 7577 h 10000"/>
                <a:gd name="connsiteX176" fmla="*/ 3714 w 10000"/>
                <a:gd name="connsiteY176" fmla="*/ 9423 h 10000"/>
                <a:gd name="connsiteX177" fmla="*/ 3732 w 10000"/>
                <a:gd name="connsiteY177" fmla="*/ 9167 h 10000"/>
                <a:gd name="connsiteX178" fmla="*/ 3751 w 10000"/>
                <a:gd name="connsiteY178" fmla="*/ 7872 h 10000"/>
                <a:gd name="connsiteX179" fmla="*/ 3779 w 10000"/>
                <a:gd name="connsiteY179" fmla="*/ 6782 h 10000"/>
                <a:gd name="connsiteX180" fmla="*/ 3799 w 10000"/>
                <a:gd name="connsiteY180" fmla="*/ 5897 h 10000"/>
                <a:gd name="connsiteX181" fmla="*/ 3825 w 10000"/>
                <a:gd name="connsiteY181" fmla="*/ 5410 h 10000"/>
                <a:gd name="connsiteX182" fmla="*/ 3844 w 10000"/>
                <a:gd name="connsiteY182" fmla="*/ 5282 h 10000"/>
                <a:gd name="connsiteX183" fmla="*/ 3863 w 10000"/>
                <a:gd name="connsiteY183" fmla="*/ 5346 h 10000"/>
                <a:gd name="connsiteX184" fmla="*/ 3881 w 10000"/>
                <a:gd name="connsiteY184" fmla="*/ 5038 h 10000"/>
                <a:gd name="connsiteX185" fmla="*/ 3900 w 10000"/>
                <a:gd name="connsiteY185" fmla="*/ 4872 h 10000"/>
                <a:gd name="connsiteX186" fmla="*/ 3929 w 10000"/>
                <a:gd name="connsiteY186" fmla="*/ 4718 h 10000"/>
                <a:gd name="connsiteX187" fmla="*/ 3948 w 10000"/>
                <a:gd name="connsiteY187" fmla="*/ 4936 h 10000"/>
                <a:gd name="connsiteX188" fmla="*/ 3968 w 10000"/>
                <a:gd name="connsiteY188" fmla="*/ 5103 h 10000"/>
                <a:gd name="connsiteX189" fmla="*/ 3987 w 10000"/>
                <a:gd name="connsiteY189" fmla="*/ 5474 h 10000"/>
                <a:gd name="connsiteX190" fmla="*/ 4016 w 10000"/>
                <a:gd name="connsiteY190" fmla="*/ 5410 h 10000"/>
                <a:gd name="connsiteX191" fmla="*/ 4034 w 10000"/>
                <a:gd name="connsiteY191" fmla="*/ 5218 h 10000"/>
                <a:gd name="connsiteX192" fmla="*/ 4053 w 10000"/>
                <a:gd name="connsiteY192" fmla="*/ 5000 h 10000"/>
                <a:gd name="connsiteX193" fmla="*/ 4071 w 10000"/>
                <a:gd name="connsiteY193" fmla="*/ 4872 h 10000"/>
                <a:gd name="connsiteX194" fmla="*/ 4090 w 10000"/>
                <a:gd name="connsiteY194" fmla="*/ 4744 h 10000"/>
                <a:gd name="connsiteX195" fmla="*/ 4117 w 10000"/>
                <a:gd name="connsiteY195" fmla="*/ 4808 h 10000"/>
                <a:gd name="connsiteX196" fmla="*/ 4135 w 10000"/>
                <a:gd name="connsiteY196" fmla="*/ 4782 h 10000"/>
                <a:gd name="connsiteX197" fmla="*/ 4155 w 10000"/>
                <a:gd name="connsiteY197" fmla="*/ 4590 h 10000"/>
                <a:gd name="connsiteX198" fmla="*/ 4173 w 10000"/>
                <a:gd name="connsiteY198" fmla="*/ 4654 h 10000"/>
                <a:gd name="connsiteX199" fmla="*/ 4204 w 10000"/>
                <a:gd name="connsiteY199" fmla="*/ 4782 h 10000"/>
                <a:gd name="connsiteX200" fmla="*/ 4223 w 10000"/>
                <a:gd name="connsiteY200" fmla="*/ 4872 h 10000"/>
                <a:gd name="connsiteX201" fmla="*/ 4242 w 10000"/>
                <a:gd name="connsiteY201" fmla="*/ 4179 h 10000"/>
                <a:gd name="connsiteX202" fmla="*/ 4267 w 10000"/>
                <a:gd name="connsiteY202" fmla="*/ 2423 h 10000"/>
                <a:gd name="connsiteX203" fmla="*/ 4287 w 10000"/>
                <a:gd name="connsiteY203" fmla="*/ 923 h 10000"/>
                <a:gd name="connsiteX204" fmla="*/ 4305 w 10000"/>
                <a:gd name="connsiteY204" fmla="*/ 0 h 10000"/>
                <a:gd name="connsiteX205" fmla="*/ 4324 w 10000"/>
                <a:gd name="connsiteY205" fmla="*/ 1051 h 10000"/>
                <a:gd name="connsiteX206" fmla="*/ 4344 w 10000"/>
                <a:gd name="connsiteY206" fmla="*/ 4487 h 10000"/>
                <a:gd name="connsiteX207" fmla="*/ 4363 w 10000"/>
                <a:gd name="connsiteY207" fmla="*/ 7705 h 10000"/>
                <a:gd name="connsiteX208" fmla="*/ 4392 w 10000"/>
                <a:gd name="connsiteY208" fmla="*/ 9397 h 10000"/>
                <a:gd name="connsiteX209" fmla="*/ 4410 w 10000"/>
                <a:gd name="connsiteY209" fmla="*/ 9397 h 10000"/>
                <a:gd name="connsiteX210" fmla="*/ 4429 w 10000"/>
                <a:gd name="connsiteY210" fmla="*/ 8436 h 10000"/>
                <a:gd name="connsiteX211" fmla="*/ 4459 w 10000"/>
                <a:gd name="connsiteY211" fmla="*/ 7679 h 10000"/>
                <a:gd name="connsiteX212" fmla="*/ 4478 w 10000"/>
                <a:gd name="connsiteY212" fmla="*/ 7231 h 10000"/>
                <a:gd name="connsiteX213" fmla="*/ 4498 w 10000"/>
                <a:gd name="connsiteY213" fmla="*/ 6436 h 10000"/>
                <a:gd name="connsiteX214" fmla="*/ 4518 w 10000"/>
                <a:gd name="connsiteY214" fmla="*/ 5538 h 10000"/>
                <a:gd name="connsiteX215" fmla="*/ 4537 w 10000"/>
                <a:gd name="connsiteY215" fmla="*/ 4872 h 10000"/>
                <a:gd name="connsiteX216" fmla="*/ 4562 w 10000"/>
                <a:gd name="connsiteY216" fmla="*/ 4423 h 10000"/>
                <a:gd name="connsiteX217" fmla="*/ 4581 w 10000"/>
                <a:gd name="connsiteY217" fmla="*/ 4462 h 10000"/>
                <a:gd name="connsiteX218" fmla="*/ 4599 w 10000"/>
                <a:gd name="connsiteY218" fmla="*/ 3885 h 10000"/>
                <a:gd name="connsiteX219" fmla="*/ 4618 w 10000"/>
                <a:gd name="connsiteY219" fmla="*/ 2744 h 10000"/>
                <a:gd name="connsiteX220" fmla="*/ 4637 w 10000"/>
                <a:gd name="connsiteY220" fmla="*/ 1949 h 10000"/>
                <a:gd name="connsiteX221" fmla="*/ 4662 w 10000"/>
                <a:gd name="connsiteY221" fmla="*/ 2897 h 10000"/>
                <a:gd name="connsiteX222" fmla="*/ 4681 w 10000"/>
                <a:gd name="connsiteY222" fmla="*/ 5833 h 10000"/>
                <a:gd name="connsiteX223" fmla="*/ 4712 w 10000"/>
                <a:gd name="connsiteY223" fmla="*/ 8000 h 10000"/>
                <a:gd name="connsiteX224" fmla="*/ 4731 w 10000"/>
                <a:gd name="connsiteY224" fmla="*/ 8090 h 10000"/>
                <a:gd name="connsiteX225" fmla="*/ 4751 w 10000"/>
                <a:gd name="connsiteY225" fmla="*/ 7103 h 10000"/>
                <a:gd name="connsiteX226" fmla="*/ 4769 w 10000"/>
                <a:gd name="connsiteY226" fmla="*/ 6205 h 10000"/>
                <a:gd name="connsiteX227" fmla="*/ 4789 w 10000"/>
                <a:gd name="connsiteY227" fmla="*/ 5641 h 10000"/>
                <a:gd name="connsiteX228" fmla="*/ 4807 w 10000"/>
                <a:gd name="connsiteY228" fmla="*/ 5321 h 10000"/>
                <a:gd name="connsiteX229" fmla="*/ 4836 w 10000"/>
                <a:gd name="connsiteY229" fmla="*/ 5154 h 10000"/>
                <a:gd name="connsiteX230" fmla="*/ 4854 w 10000"/>
                <a:gd name="connsiteY230" fmla="*/ 4872 h 10000"/>
                <a:gd name="connsiteX231" fmla="*/ 4875 w 10000"/>
                <a:gd name="connsiteY231" fmla="*/ 4526 h 10000"/>
                <a:gd name="connsiteX232" fmla="*/ 4904 w 10000"/>
                <a:gd name="connsiteY232" fmla="*/ 4333 h 10000"/>
                <a:gd name="connsiteX233" fmla="*/ 4923 w 10000"/>
                <a:gd name="connsiteY233" fmla="*/ 4115 h 10000"/>
                <a:gd name="connsiteX234" fmla="*/ 4937 w 10000"/>
                <a:gd name="connsiteY234" fmla="*/ 3859 h 10000"/>
                <a:gd name="connsiteX235" fmla="*/ 4957 w 10000"/>
                <a:gd name="connsiteY235" fmla="*/ 3692 h 10000"/>
                <a:gd name="connsiteX236" fmla="*/ 4976 w 10000"/>
                <a:gd name="connsiteY236" fmla="*/ 3603 h 10000"/>
                <a:gd name="connsiteX237" fmla="*/ 5006 w 10000"/>
                <a:gd name="connsiteY237" fmla="*/ 3821 h 10000"/>
                <a:gd name="connsiteX238" fmla="*/ 5025 w 10000"/>
                <a:gd name="connsiteY238" fmla="*/ 4590 h 10000"/>
                <a:gd name="connsiteX239" fmla="*/ 5044 w 10000"/>
                <a:gd name="connsiteY239" fmla="*/ 5103 h 10000"/>
                <a:gd name="connsiteX240" fmla="*/ 5065 w 10000"/>
                <a:gd name="connsiteY240" fmla="*/ 5346 h 10000"/>
                <a:gd name="connsiteX241" fmla="*/ 5090 w 10000"/>
                <a:gd name="connsiteY241" fmla="*/ 5474 h 10000"/>
                <a:gd name="connsiteX242" fmla="*/ 5108 w 10000"/>
                <a:gd name="connsiteY242" fmla="*/ 5538 h 10000"/>
                <a:gd name="connsiteX243" fmla="*/ 5128 w 10000"/>
                <a:gd name="connsiteY243" fmla="*/ 5513 h 10000"/>
                <a:gd name="connsiteX244" fmla="*/ 5147 w 10000"/>
                <a:gd name="connsiteY244" fmla="*/ 5218 h 10000"/>
                <a:gd name="connsiteX245" fmla="*/ 5176 w 10000"/>
                <a:gd name="connsiteY245" fmla="*/ 4744 h 10000"/>
                <a:gd name="connsiteX246" fmla="*/ 5195 w 10000"/>
                <a:gd name="connsiteY246" fmla="*/ 4397 h 10000"/>
                <a:gd name="connsiteX247" fmla="*/ 5214 w 10000"/>
                <a:gd name="connsiteY247" fmla="*/ 3821 h 10000"/>
                <a:gd name="connsiteX248" fmla="*/ 5229 w 10000"/>
                <a:gd name="connsiteY248" fmla="*/ 3372 h 10000"/>
                <a:gd name="connsiteX249" fmla="*/ 5248 w 10000"/>
                <a:gd name="connsiteY249" fmla="*/ 3372 h 10000"/>
                <a:gd name="connsiteX250" fmla="*/ 5269 w 10000"/>
                <a:gd name="connsiteY250" fmla="*/ 3795 h 10000"/>
                <a:gd name="connsiteX251" fmla="*/ 5300 w 10000"/>
                <a:gd name="connsiteY251" fmla="*/ 5192 h 10000"/>
                <a:gd name="connsiteX252" fmla="*/ 5326 w 10000"/>
                <a:gd name="connsiteY252" fmla="*/ 6436 h 10000"/>
                <a:gd name="connsiteX253" fmla="*/ 5344 w 10000"/>
                <a:gd name="connsiteY253" fmla="*/ 7321 h 10000"/>
                <a:gd name="connsiteX254" fmla="*/ 5363 w 10000"/>
                <a:gd name="connsiteY254" fmla="*/ 7359 h 10000"/>
                <a:gd name="connsiteX255" fmla="*/ 5382 w 10000"/>
                <a:gd name="connsiteY255" fmla="*/ 6846 h 10000"/>
                <a:gd name="connsiteX256" fmla="*/ 5402 w 10000"/>
                <a:gd name="connsiteY256" fmla="*/ 6179 h 10000"/>
                <a:gd name="connsiteX257" fmla="*/ 5420 w 10000"/>
                <a:gd name="connsiteY257" fmla="*/ 5897 h 10000"/>
                <a:gd name="connsiteX258" fmla="*/ 5439 w 10000"/>
                <a:gd name="connsiteY258" fmla="*/ 5538 h 10000"/>
                <a:gd name="connsiteX259" fmla="*/ 5469 w 10000"/>
                <a:gd name="connsiteY259" fmla="*/ 4590 h 10000"/>
                <a:gd name="connsiteX260" fmla="*/ 5487 w 10000"/>
                <a:gd name="connsiteY260" fmla="*/ 3064 h 10000"/>
                <a:gd name="connsiteX261" fmla="*/ 5506 w 10000"/>
                <a:gd name="connsiteY261" fmla="*/ 2615 h 10000"/>
                <a:gd name="connsiteX262" fmla="*/ 5534 w 10000"/>
                <a:gd name="connsiteY262" fmla="*/ 3474 h 10000"/>
                <a:gd name="connsiteX263" fmla="*/ 5555 w 10000"/>
                <a:gd name="connsiteY263" fmla="*/ 4359 h 10000"/>
                <a:gd name="connsiteX264" fmla="*/ 5573 w 10000"/>
                <a:gd name="connsiteY264" fmla="*/ 5321 h 10000"/>
                <a:gd name="connsiteX265" fmla="*/ 5592 w 10000"/>
                <a:gd name="connsiteY265" fmla="*/ 7013 h 10000"/>
                <a:gd name="connsiteX266" fmla="*/ 5619 w 10000"/>
                <a:gd name="connsiteY266" fmla="*/ 8179 h 10000"/>
                <a:gd name="connsiteX267" fmla="*/ 5637 w 10000"/>
                <a:gd name="connsiteY267" fmla="*/ 8115 h 10000"/>
                <a:gd name="connsiteX268" fmla="*/ 5657 w 10000"/>
                <a:gd name="connsiteY268" fmla="*/ 7256 h 10000"/>
                <a:gd name="connsiteX269" fmla="*/ 5675 w 10000"/>
                <a:gd name="connsiteY269" fmla="*/ 6269 h 10000"/>
                <a:gd name="connsiteX270" fmla="*/ 5695 w 10000"/>
                <a:gd name="connsiteY270" fmla="*/ 5410 h 10000"/>
                <a:gd name="connsiteX271" fmla="*/ 5713 w 10000"/>
                <a:gd name="connsiteY271" fmla="*/ 4974 h 10000"/>
                <a:gd name="connsiteX272" fmla="*/ 5744 w 10000"/>
                <a:gd name="connsiteY272" fmla="*/ 4551 h 10000"/>
                <a:gd name="connsiteX273" fmla="*/ 5762 w 10000"/>
                <a:gd name="connsiteY273" fmla="*/ 4231 h 10000"/>
                <a:gd name="connsiteX274" fmla="*/ 5782 w 10000"/>
                <a:gd name="connsiteY274" fmla="*/ 3885 h 10000"/>
                <a:gd name="connsiteX275" fmla="*/ 5809 w 10000"/>
                <a:gd name="connsiteY275" fmla="*/ 3667 h 10000"/>
                <a:gd name="connsiteX276" fmla="*/ 5827 w 10000"/>
                <a:gd name="connsiteY276" fmla="*/ 3218 h 10000"/>
                <a:gd name="connsiteX277" fmla="*/ 5846 w 10000"/>
                <a:gd name="connsiteY277" fmla="*/ 3192 h 10000"/>
                <a:gd name="connsiteX278" fmla="*/ 5865 w 10000"/>
                <a:gd name="connsiteY278" fmla="*/ 3731 h 10000"/>
                <a:gd name="connsiteX279" fmla="*/ 5892 w 10000"/>
                <a:gd name="connsiteY279" fmla="*/ 4615 h 10000"/>
                <a:gd name="connsiteX280" fmla="*/ 5912 w 10000"/>
                <a:gd name="connsiteY280" fmla="*/ 5321 h 10000"/>
                <a:gd name="connsiteX281" fmla="*/ 5930 w 10000"/>
                <a:gd name="connsiteY281" fmla="*/ 5731 h 10000"/>
                <a:gd name="connsiteX282" fmla="*/ 5960 w 10000"/>
                <a:gd name="connsiteY282" fmla="*/ 6090 h 10000"/>
                <a:gd name="connsiteX283" fmla="*/ 5979 w 10000"/>
                <a:gd name="connsiteY283" fmla="*/ 6026 h 10000"/>
                <a:gd name="connsiteX284" fmla="*/ 5998 w 10000"/>
                <a:gd name="connsiteY284" fmla="*/ 5321 h 10000"/>
                <a:gd name="connsiteX285" fmla="*/ 6016 w 10000"/>
                <a:gd name="connsiteY285" fmla="*/ 4397 h 10000"/>
                <a:gd name="connsiteX286" fmla="*/ 6035 w 10000"/>
                <a:gd name="connsiteY286" fmla="*/ 4077 h 10000"/>
                <a:gd name="connsiteX287" fmla="*/ 6054 w 10000"/>
                <a:gd name="connsiteY287" fmla="*/ 4051 h 10000"/>
                <a:gd name="connsiteX288" fmla="*/ 6081 w 10000"/>
                <a:gd name="connsiteY288" fmla="*/ 4974 h 10000"/>
                <a:gd name="connsiteX289" fmla="*/ 6100 w 10000"/>
                <a:gd name="connsiteY289" fmla="*/ 5897 h 10000"/>
                <a:gd name="connsiteX290" fmla="*/ 6121 w 10000"/>
                <a:gd name="connsiteY290" fmla="*/ 5795 h 10000"/>
                <a:gd name="connsiteX291" fmla="*/ 6140 w 10000"/>
                <a:gd name="connsiteY291" fmla="*/ 5321 h 10000"/>
                <a:gd name="connsiteX292" fmla="*/ 6166 w 10000"/>
                <a:gd name="connsiteY292" fmla="*/ 5064 h 10000"/>
                <a:gd name="connsiteX293" fmla="*/ 6186 w 10000"/>
                <a:gd name="connsiteY293" fmla="*/ 5321 h 10000"/>
                <a:gd name="connsiteX294" fmla="*/ 6204 w 10000"/>
                <a:gd name="connsiteY294" fmla="*/ 5154 h 10000"/>
                <a:gd name="connsiteX295" fmla="*/ 6222 w 10000"/>
                <a:gd name="connsiteY295" fmla="*/ 4936 h 10000"/>
                <a:gd name="connsiteX296" fmla="*/ 6253 w 10000"/>
                <a:gd name="connsiteY296" fmla="*/ 4462 h 10000"/>
                <a:gd name="connsiteX297" fmla="*/ 6393 w 10000"/>
                <a:gd name="connsiteY297" fmla="*/ 4846 h 10000"/>
                <a:gd name="connsiteX298" fmla="*/ 6420 w 10000"/>
                <a:gd name="connsiteY298" fmla="*/ 4487 h 10000"/>
                <a:gd name="connsiteX299" fmla="*/ 6526 w 10000"/>
                <a:gd name="connsiteY299" fmla="*/ 4013 h 10000"/>
                <a:gd name="connsiteX300" fmla="*/ 6545 w 10000"/>
                <a:gd name="connsiteY300" fmla="*/ 3064 h 10000"/>
                <a:gd name="connsiteX301" fmla="*/ 6609 w 10000"/>
                <a:gd name="connsiteY301" fmla="*/ 5923 h 10000"/>
                <a:gd name="connsiteX302" fmla="*/ 6628 w 10000"/>
                <a:gd name="connsiteY302" fmla="*/ 7321 h 10000"/>
                <a:gd name="connsiteX303" fmla="*/ 6648 w 10000"/>
                <a:gd name="connsiteY303" fmla="*/ 7641 h 10000"/>
                <a:gd name="connsiteX304" fmla="*/ 6667 w 10000"/>
                <a:gd name="connsiteY304" fmla="*/ 7359 h 10000"/>
                <a:gd name="connsiteX305" fmla="*/ 6685 w 10000"/>
                <a:gd name="connsiteY305" fmla="*/ 5833 h 10000"/>
                <a:gd name="connsiteX306" fmla="*/ 6801 w 10000"/>
                <a:gd name="connsiteY306" fmla="*/ 6436 h 10000"/>
                <a:gd name="connsiteX307" fmla="*/ 6821 w 10000"/>
                <a:gd name="connsiteY307" fmla="*/ 8628 h 10000"/>
                <a:gd name="connsiteX308" fmla="*/ 6839 w 10000"/>
                <a:gd name="connsiteY308" fmla="*/ 9077 h 10000"/>
                <a:gd name="connsiteX309" fmla="*/ 6865 w 10000"/>
                <a:gd name="connsiteY309" fmla="*/ 8603 h 10000"/>
                <a:gd name="connsiteX310" fmla="*/ 6883 w 10000"/>
                <a:gd name="connsiteY310" fmla="*/ 7679 h 10000"/>
                <a:gd name="connsiteX311" fmla="*/ 6903 w 10000"/>
                <a:gd name="connsiteY311" fmla="*/ 6846 h 10000"/>
                <a:gd name="connsiteX312" fmla="*/ 6921 w 10000"/>
                <a:gd name="connsiteY312" fmla="*/ 6090 h 10000"/>
                <a:gd name="connsiteX313" fmla="*/ 6940 w 10000"/>
                <a:gd name="connsiteY313" fmla="*/ 5128 h 10000"/>
                <a:gd name="connsiteX314" fmla="*/ 6960 w 10000"/>
                <a:gd name="connsiteY314" fmla="*/ 4013 h 10000"/>
                <a:gd name="connsiteX315" fmla="*/ 7329 w 10000"/>
                <a:gd name="connsiteY315" fmla="*/ 5513 h 10000"/>
                <a:gd name="connsiteX316" fmla="*/ 7349 w 10000"/>
                <a:gd name="connsiteY316" fmla="*/ 6051 h 10000"/>
                <a:gd name="connsiteX317" fmla="*/ 7368 w 10000"/>
                <a:gd name="connsiteY317" fmla="*/ 5897 h 10000"/>
                <a:gd name="connsiteX318" fmla="*/ 7387 w 10000"/>
                <a:gd name="connsiteY318" fmla="*/ 5577 h 10000"/>
                <a:gd name="connsiteX319" fmla="*/ 7405 w 10000"/>
                <a:gd name="connsiteY319" fmla="*/ 5321 h 10000"/>
                <a:gd name="connsiteX320" fmla="*/ 7431 w 10000"/>
                <a:gd name="connsiteY320" fmla="*/ 4936 h 10000"/>
                <a:gd name="connsiteX321" fmla="*/ 7451 w 10000"/>
                <a:gd name="connsiteY321" fmla="*/ 4654 h 10000"/>
                <a:gd name="connsiteX322" fmla="*/ 7471 w 10000"/>
                <a:gd name="connsiteY322" fmla="*/ 4526 h 10000"/>
                <a:gd name="connsiteX323" fmla="*/ 7501 w 10000"/>
                <a:gd name="connsiteY323" fmla="*/ 4487 h 10000"/>
                <a:gd name="connsiteX324" fmla="*/ 7519 w 10000"/>
                <a:gd name="connsiteY324" fmla="*/ 4590 h 10000"/>
                <a:gd name="connsiteX325" fmla="*/ 7539 w 10000"/>
                <a:gd name="connsiteY325" fmla="*/ 5218 h 10000"/>
                <a:gd name="connsiteX326" fmla="*/ 7553 w 10000"/>
                <a:gd name="connsiteY326" fmla="*/ 5218 h 10000"/>
                <a:gd name="connsiteX327" fmla="*/ 7571 w 10000"/>
                <a:gd name="connsiteY327" fmla="*/ 4654 h 10000"/>
                <a:gd name="connsiteX328" fmla="*/ 7602 w 10000"/>
                <a:gd name="connsiteY328" fmla="*/ 4423 h 10000"/>
                <a:gd name="connsiteX329" fmla="*/ 7620 w 10000"/>
                <a:gd name="connsiteY329" fmla="*/ 4654 h 10000"/>
                <a:gd name="connsiteX330" fmla="*/ 7640 w 10000"/>
                <a:gd name="connsiteY330" fmla="*/ 5154 h 10000"/>
                <a:gd name="connsiteX331" fmla="*/ 7665 w 10000"/>
                <a:gd name="connsiteY331" fmla="*/ 5731 h 10000"/>
                <a:gd name="connsiteX332" fmla="*/ 7685 w 10000"/>
                <a:gd name="connsiteY332" fmla="*/ 6051 h 10000"/>
                <a:gd name="connsiteX333" fmla="*/ 7703 w 10000"/>
                <a:gd name="connsiteY333" fmla="*/ 5962 h 10000"/>
                <a:gd name="connsiteX334" fmla="*/ 7722 w 10000"/>
                <a:gd name="connsiteY334" fmla="*/ 5897 h 10000"/>
                <a:gd name="connsiteX335" fmla="*/ 7742 w 10000"/>
                <a:gd name="connsiteY335" fmla="*/ 5321 h 10000"/>
                <a:gd name="connsiteX336" fmla="*/ 7761 w 10000"/>
                <a:gd name="connsiteY336" fmla="*/ 4679 h 10000"/>
                <a:gd name="connsiteX337" fmla="*/ 7792 w 10000"/>
                <a:gd name="connsiteY337" fmla="*/ 4115 h 10000"/>
                <a:gd name="connsiteX338" fmla="*/ 7810 w 10000"/>
                <a:gd name="connsiteY338" fmla="*/ 3474 h 10000"/>
                <a:gd name="connsiteX339" fmla="*/ 7831 w 10000"/>
                <a:gd name="connsiteY339" fmla="*/ 3410 h 10000"/>
                <a:gd name="connsiteX340" fmla="*/ 7846 w 10000"/>
                <a:gd name="connsiteY340" fmla="*/ 4808 h 10000"/>
                <a:gd name="connsiteX341" fmla="*/ 7879 w 10000"/>
                <a:gd name="connsiteY341" fmla="*/ 6090 h 10000"/>
                <a:gd name="connsiteX342" fmla="*/ 7897 w 10000"/>
                <a:gd name="connsiteY342" fmla="*/ 5833 h 10000"/>
                <a:gd name="connsiteX343" fmla="*/ 7915 w 10000"/>
                <a:gd name="connsiteY343" fmla="*/ 4359 h 10000"/>
                <a:gd name="connsiteX344" fmla="*/ 7941 w 10000"/>
                <a:gd name="connsiteY344" fmla="*/ 2705 h 10000"/>
                <a:gd name="connsiteX345" fmla="*/ 7959 w 10000"/>
                <a:gd name="connsiteY345" fmla="*/ 1974 h 10000"/>
                <a:gd name="connsiteX346" fmla="*/ 7978 w 10000"/>
                <a:gd name="connsiteY346" fmla="*/ 4013 h 10000"/>
                <a:gd name="connsiteX347" fmla="*/ 7997 w 10000"/>
                <a:gd name="connsiteY347" fmla="*/ 6372 h 10000"/>
                <a:gd name="connsiteX348" fmla="*/ 8017 w 10000"/>
                <a:gd name="connsiteY348" fmla="*/ 7808 h 10000"/>
                <a:gd name="connsiteX349" fmla="*/ 8035 w 10000"/>
                <a:gd name="connsiteY349" fmla="*/ 7577 h 10000"/>
                <a:gd name="connsiteX350" fmla="*/ 8066 w 10000"/>
                <a:gd name="connsiteY350" fmla="*/ 7295 h 10000"/>
                <a:gd name="connsiteX351" fmla="*/ 8085 w 10000"/>
                <a:gd name="connsiteY351" fmla="*/ 7321 h 10000"/>
                <a:gd name="connsiteX352" fmla="*/ 8103 w 10000"/>
                <a:gd name="connsiteY352" fmla="*/ 7551 h 10000"/>
                <a:gd name="connsiteX353" fmla="*/ 8130 w 10000"/>
                <a:gd name="connsiteY353" fmla="*/ 7679 h 10000"/>
                <a:gd name="connsiteX354" fmla="*/ 8148 w 10000"/>
                <a:gd name="connsiteY354" fmla="*/ 7231 h 10000"/>
                <a:gd name="connsiteX355" fmla="*/ 8169 w 10000"/>
                <a:gd name="connsiteY355" fmla="*/ 6526 h 10000"/>
                <a:gd name="connsiteX356" fmla="*/ 8188 w 10000"/>
                <a:gd name="connsiteY356" fmla="*/ 5859 h 10000"/>
                <a:gd name="connsiteX357" fmla="*/ 8215 w 10000"/>
                <a:gd name="connsiteY357" fmla="*/ 5154 h 10000"/>
                <a:gd name="connsiteX358" fmla="*/ 8233 w 10000"/>
                <a:gd name="connsiteY358" fmla="*/ 4615 h 10000"/>
                <a:gd name="connsiteX359" fmla="*/ 8253 w 10000"/>
                <a:gd name="connsiteY359" fmla="*/ 3949 h 10000"/>
                <a:gd name="connsiteX360" fmla="*/ 8272 w 10000"/>
                <a:gd name="connsiteY360" fmla="*/ 3474 h 10000"/>
                <a:gd name="connsiteX361" fmla="*/ 8291 w 10000"/>
                <a:gd name="connsiteY361" fmla="*/ 2936 h 10000"/>
                <a:gd name="connsiteX362" fmla="*/ 8321 w 10000"/>
                <a:gd name="connsiteY362" fmla="*/ 2808 h 10000"/>
                <a:gd name="connsiteX363" fmla="*/ 8339 w 10000"/>
                <a:gd name="connsiteY363" fmla="*/ 3474 h 10000"/>
                <a:gd name="connsiteX364" fmla="*/ 8358 w 10000"/>
                <a:gd name="connsiteY364" fmla="*/ 4462 h 10000"/>
                <a:gd name="connsiteX365" fmla="*/ 8378 w 10000"/>
                <a:gd name="connsiteY365" fmla="*/ 4590 h 10000"/>
                <a:gd name="connsiteX366" fmla="*/ 8405 w 10000"/>
                <a:gd name="connsiteY366" fmla="*/ 4333 h 10000"/>
                <a:gd name="connsiteX367" fmla="*/ 8423 w 10000"/>
                <a:gd name="connsiteY367" fmla="*/ 4295 h 10000"/>
                <a:gd name="connsiteX368" fmla="*/ 8442 w 10000"/>
                <a:gd name="connsiteY368" fmla="*/ 4205 h 10000"/>
                <a:gd name="connsiteX369" fmla="*/ 8462 w 10000"/>
                <a:gd name="connsiteY369" fmla="*/ 3949 h 10000"/>
                <a:gd name="connsiteX370" fmla="*/ 8480 w 10000"/>
                <a:gd name="connsiteY370" fmla="*/ 4654 h 10000"/>
                <a:gd name="connsiteX371" fmla="*/ 8509 w 10000"/>
                <a:gd name="connsiteY371" fmla="*/ 5282 h 10000"/>
                <a:gd name="connsiteX372" fmla="*/ 8527 w 10000"/>
                <a:gd name="connsiteY372" fmla="*/ 6051 h 10000"/>
                <a:gd name="connsiteX373" fmla="*/ 8557 w 10000"/>
                <a:gd name="connsiteY373" fmla="*/ 6718 h 10000"/>
                <a:gd name="connsiteX374" fmla="*/ 8576 w 10000"/>
                <a:gd name="connsiteY374" fmla="*/ 6821 h 10000"/>
                <a:gd name="connsiteX375" fmla="*/ 8594 w 10000"/>
                <a:gd name="connsiteY375" fmla="*/ 6462 h 10000"/>
                <a:gd name="connsiteX376" fmla="*/ 8613 w 10000"/>
                <a:gd name="connsiteY376" fmla="*/ 5321 h 10000"/>
                <a:gd name="connsiteX377" fmla="*/ 8632 w 10000"/>
                <a:gd name="connsiteY377" fmla="*/ 2769 h 10000"/>
                <a:gd name="connsiteX378" fmla="*/ 8653 w 10000"/>
                <a:gd name="connsiteY378" fmla="*/ 1244 h 10000"/>
                <a:gd name="connsiteX379" fmla="*/ 8671 w 10000"/>
                <a:gd name="connsiteY379" fmla="*/ 962 h 10000"/>
                <a:gd name="connsiteX380" fmla="*/ 8697 w 10000"/>
                <a:gd name="connsiteY380" fmla="*/ 3603 h 10000"/>
                <a:gd name="connsiteX381" fmla="*/ 8715 w 10000"/>
                <a:gd name="connsiteY381" fmla="*/ 6846 h 10000"/>
                <a:gd name="connsiteX382" fmla="*/ 8742 w 10000"/>
                <a:gd name="connsiteY382" fmla="*/ 8282 h 10000"/>
                <a:gd name="connsiteX383" fmla="*/ 8761 w 10000"/>
                <a:gd name="connsiteY383" fmla="*/ 8218 h 10000"/>
                <a:gd name="connsiteX384" fmla="*/ 8781 w 10000"/>
                <a:gd name="connsiteY384" fmla="*/ 7679 h 10000"/>
                <a:gd name="connsiteX385" fmla="*/ 8801 w 10000"/>
                <a:gd name="connsiteY385" fmla="*/ 7038 h 10000"/>
                <a:gd name="connsiteX386" fmla="*/ 8819 w 10000"/>
                <a:gd name="connsiteY386" fmla="*/ 6436 h 10000"/>
                <a:gd name="connsiteX387" fmla="*/ 8849 w 10000"/>
                <a:gd name="connsiteY387" fmla="*/ 6115 h 10000"/>
                <a:gd name="connsiteX388" fmla="*/ 8868 w 10000"/>
                <a:gd name="connsiteY388" fmla="*/ 5833 h 10000"/>
                <a:gd name="connsiteX389" fmla="*/ 8886 w 10000"/>
                <a:gd name="connsiteY389" fmla="*/ 5449 h 10000"/>
                <a:gd name="connsiteX390" fmla="*/ 8906 w 10000"/>
                <a:gd name="connsiteY390" fmla="*/ 4872 h 10000"/>
                <a:gd name="connsiteX391" fmla="*/ 8925 w 10000"/>
                <a:gd name="connsiteY391" fmla="*/ 4333 h 10000"/>
                <a:gd name="connsiteX392" fmla="*/ 8952 w 10000"/>
                <a:gd name="connsiteY392" fmla="*/ 3795 h 10000"/>
                <a:gd name="connsiteX393" fmla="*/ 8970 w 10000"/>
                <a:gd name="connsiteY393" fmla="*/ 3538 h 10000"/>
                <a:gd name="connsiteX394" fmla="*/ 8989 w 10000"/>
                <a:gd name="connsiteY394" fmla="*/ 3244 h 10000"/>
                <a:gd name="connsiteX395" fmla="*/ 9014 w 10000"/>
                <a:gd name="connsiteY395" fmla="*/ 3372 h 10000"/>
                <a:gd name="connsiteX396" fmla="*/ 9036 w 10000"/>
                <a:gd name="connsiteY396" fmla="*/ 3244 h 10000"/>
                <a:gd name="connsiteX397" fmla="*/ 9055 w 10000"/>
                <a:gd name="connsiteY397" fmla="*/ 2513 h 10000"/>
                <a:gd name="connsiteX398" fmla="*/ 9073 w 10000"/>
                <a:gd name="connsiteY398" fmla="*/ 2897 h 10000"/>
                <a:gd name="connsiteX399" fmla="*/ 9092 w 10000"/>
                <a:gd name="connsiteY399" fmla="*/ 5128 h 10000"/>
                <a:gd name="connsiteX400" fmla="*/ 9123 w 10000"/>
                <a:gd name="connsiteY400" fmla="*/ 6846 h 10000"/>
                <a:gd name="connsiteX401" fmla="*/ 9142 w 10000"/>
                <a:gd name="connsiteY401" fmla="*/ 7038 h 10000"/>
                <a:gd name="connsiteX402" fmla="*/ 9161 w 10000"/>
                <a:gd name="connsiteY402" fmla="*/ 6821 h 10000"/>
                <a:gd name="connsiteX403" fmla="*/ 9187 w 10000"/>
                <a:gd name="connsiteY403" fmla="*/ 6051 h 10000"/>
                <a:gd name="connsiteX404" fmla="*/ 9207 w 10000"/>
                <a:gd name="connsiteY404" fmla="*/ 4974 h 10000"/>
                <a:gd name="connsiteX405" fmla="*/ 9225 w 10000"/>
                <a:gd name="connsiteY405" fmla="*/ 3885 h 10000"/>
                <a:gd name="connsiteX406" fmla="*/ 9244 w 10000"/>
                <a:gd name="connsiteY406" fmla="*/ 3795 h 10000"/>
                <a:gd name="connsiteX407" fmla="*/ 9262 w 10000"/>
                <a:gd name="connsiteY407" fmla="*/ 4910 h 10000"/>
                <a:gd name="connsiteX408" fmla="*/ 9282 w 10000"/>
                <a:gd name="connsiteY408" fmla="*/ 6590 h 10000"/>
                <a:gd name="connsiteX409" fmla="*/ 9311 w 10000"/>
                <a:gd name="connsiteY409" fmla="*/ 7705 h 10000"/>
                <a:gd name="connsiteX410" fmla="*/ 9330 w 10000"/>
                <a:gd name="connsiteY410" fmla="*/ 7641 h 10000"/>
                <a:gd name="connsiteX411" fmla="*/ 9348 w 10000"/>
                <a:gd name="connsiteY411" fmla="*/ 6974 h 10000"/>
                <a:gd name="connsiteX412" fmla="*/ 9366 w 10000"/>
                <a:gd name="connsiteY412" fmla="*/ 6244 h 10000"/>
                <a:gd name="connsiteX413" fmla="*/ 9396 w 10000"/>
                <a:gd name="connsiteY413" fmla="*/ 5667 h 10000"/>
                <a:gd name="connsiteX414" fmla="*/ 9415 w 10000"/>
                <a:gd name="connsiteY414" fmla="*/ 5282 h 10000"/>
                <a:gd name="connsiteX415" fmla="*/ 9434 w 10000"/>
                <a:gd name="connsiteY415" fmla="*/ 4782 h 10000"/>
                <a:gd name="connsiteX416" fmla="*/ 9452 w 10000"/>
                <a:gd name="connsiteY416" fmla="*/ 3987 h 10000"/>
                <a:gd name="connsiteX417" fmla="*/ 9481 w 10000"/>
                <a:gd name="connsiteY417" fmla="*/ 3244 h 10000"/>
                <a:gd name="connsiteX418" fmla="*/ 9499 w 10000"/>
                <a:gd name="connsiteY418" fmla="*/ 2872 h 10000"/>
                <a:gd name="connsiteX419" fmla="*/ 9518 w 10000"/>
                <a:gd name="connsiteY419" fmla="*/ 2962 h 10000"/>
                <a:gd name="connsiteX420" fmla="*/ 9536 w 10000"/>
                <a:gd name="connsiteY420" fmla="*/ 3667 h 10000"/>
                <a:gd name="connsiteX421" fmla="*/ 9556 w 10000"/>
                <a:gd name="connsiteY421" fmla="*/ 5321 h 10000"/>
                <a:gd name="connsiteX422" fmla="*/ 9708 w 10000"/>
                <a:gd name="connsiteY422" fmla="*/ 6179 h 10000"/>
                <a:gd name="connsiteX423" fmla="*/ 9727 w 10000"/>
                <a:gd name="connsiteY423" fmla="*/ 5667 h 10000"/>
                <a:gd name="connsiteX424" fmla="*/ 9790 w 10000"/>
                <a:gd name="connsiteY424" fmla="*/ 4718 h 10000"/>
                <a:gd name="connsiteX425" fmla="*/ 9823 w 10000"/>
                <a:gd name="connsiteY425" fmla="*/ 4462 h 10000"/>
                <a:gd name="connsiteX426" fmla="*/ 9843 w 10000"/>
                <a:gd name="connsiteY426" fmla="*/ 4179 h 10000"/>
                <a:gd name="connsiteX427" fmla="*/ 9862 w 10000"/>
                <a:gd name="connsiteY427" fmla="*/ 4115 h 10000"/>
                <a:gd name="connsiteX428" fmla="*/ 9880 w 10000"/>
                <a:gd name="connsiteY428" fmla="*/ 4141 h 10000"/>
                <a:gd name="connsiteX429" fmla="*/ 9896 w 10000"/>
                <a:gd name="connsiteY429" fmla="*/ 4462 h 10000"/>
                <a:gd name="connsiteX430" fmla="*/ 9926 w 10000"/>
                <a:gd name="connsiteY430" fmla="*/ 4782 h 10000"/>
                <a:gd name="connsiteX431" fmla="*/ 9964 w 10000"/>
                <a:gd name="connsiteY431" fmla="*/ 6090 h 10000"/>
                <a:gd name="connsiteX432" fmla="*/ 9982 w 10000"/>
                <a:gd name="connsiteY432" fmla="*/ 6308 h 10000"/>
                <a:gd name="connsiteX433" fmla="*/ 10000 w 10000"/>
                <a:gd name="connsiteY433" fmla="*/ 602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49 w 10000"/>
                <a:gd name="connsiteY7" fmla="*/ 2897 h 10000"/>
                <a:gd name="connsiteX8" fmla="*/ 167 w 10000"/>
                <a:gd name="connsiteY8" fmla="*/ 3987 h 10000"/>
                <a:gd name="connsiteX9" fmla="*/ 188 w 10000"/>
                <a:gd name="connsiteY9" fmla="*/ 5346 h 10000"/>
                <a:gd name="connsiteX10" fmla="*/ 207 w 10000"/>
                <a:gd name="connsiteY10" fmla="*/ 6179 h 10000"/>
                <a:gd name="connsiteX11" fmla="*/ 227 w 10000"/>
                <a:gd name="connsiteY11" fmla="*/ 6333 h 10000"/>
                <a:gd name="connsiteX12" fmla="*/ 257 w 10000"/>
                <a:gd name="connsiteY12" fmla="*/ 6115 h 10000"/>
                <a:gd name="connsiteX13" fmla="*/ 274 w 10000"/>
                <a:gd name="connsiteY13" fmla="*/ 5667 h 10000"/>
                <a:gd name="connsiteX14" fmla="*/ 296 w 10000"/>
                <a:gd name="connsiteY14" fmla="*/ 5385 h 10000"/>
                <a:gd name="connsiteX15" fmla="*/ 314 w 10000"/>
                <a:gd name="connsiteY15" fmla="*/ 4872 h 10000"/>
                <a:gd name="connsiteX16" fmla="*/ 334 w 10000"/>
                <a:gd name="connsiteY16" fmla="*/ 4013 h 10000"/>
                <a:gd name="connsiteX17" fmla="*/ 363 w 10000"/>
                <a:gd name="connsiteY17" fmla="*/ 3795 h 10000"/>
                <a:gd name="connsiteX18" fmla="*/ 382 w 10000"/>
                <a:gd name="connsiteY18" fmla="*/ 3859 h 10000"/>
                <a:gd name="connsiteX19" fmla="*/ 400 w 10000"/>
                <a:gd name="connsiteY19" fmla="*/ 4115 h 10000"/>
                <a:gd name="connsiteX20" fmla="*/ 426 w 10000"/>
                <a:gd name="connsiteY20" fmla="*/ 4872 h 10000"/>
                <a:gd name="connsiteX21" fmla="*/ 444 w 10000"/>
                <a:gd name="connsiteY21" fmla="*/ 5513 h 10000"/>
                <a:gd name="connsiteX22" fmla="*/ 465 w 10000"/>
                <a:gd name="connsiteY22" fmla="*/ 5513 h 10000"/>
                <a:gd name="connsiteX23" fmla="*/ 483 w 10000"/>
                <a:gd name="connsiteY23" fmla="*/ 5641 h 10000"/>
                <a:gd name="connsiteX24" fmla="*/ 501 w 10000"/>
                <a:gd name="connsiteY24" fmla="*/ 5705 h 10000"/>
                <a:gd name="connsiteX25" fmla="*/ 521 w 10000"/>
                <a:gd name="connsiteY25" fmla="*/ 5833 h 10000"/>
                <a:gd name="connsiteX26" fmla="*/ 551 w 10000"/>
                <a:gd name="connsiteY26" fmla="*/ 5731 h 10000"/>
                <a:gd name="connsiteX27" fmla="*/ 567 w 10000"/>
                <a:gd name="connsiteY27" fmla="*/ 5321 h 10000"/>
                <a:gd name="connsiteX28" fmla="*/ 586 w 10000"/>
                <a:gd name="connsiteY28" fmla="*/ 4974 h 10000"/>
                <a:gd name="connsiteX29" fmla="*/ 615 w 10000"/>
                <a:gd name="connsiteY29" fmla="*/ 4526 h 10000"/>
                <a:gd name="connsiteX30" fmla="*/ 634 w 10000"/>
                <a:gd name="connsiteY30" fmla="*/ 4051 h 10000"/>
                <a:gd name="connsiteX31" fmla="*/ 653 w 10000"/>
                <a:gd name="connsiteY31" fmla="*/ 3372 h 10000"/>
                <a:gd name="connsiteX32" fmla="*/ 673 w 10000"/>
                <a:gd name="connsiteY32" fmla="*/ 3026 h 10000"/>
                <a:gd name="connsiteX33" fmla="*/ 698 w 10000"/>
                <a:gd name="connsiteY33" fmla="*/ 3282 h 10000"/>
                <a:gd name="connsiteX34" fmla="*/ 718 w 10000"/>
                <a:gd name="connsiteY34" fmla="*/ 4551 h 10000"/>
                <a:gd name="connsiteX35" fmla="*/ 736 w 10000"/>
                <a:gd name="connsiteY35" fmla="*/ 6090 h 10000"/>
                <a:gd name="connsiteX36" fmla="*/ 756 w 10000"/>
                <a:gd name="connsiteY36" fmla="*/ 7256 h 10000"/>
                <a:gd name="connsiteX37" fmla="*/ 774 w 10000"/>
                <a:gd name="connsiteY37" fmla="*/ 7449 h 10000"/>
                <a:gd name="connsiteX38" fmla="*/ 805 w 10000"/>
                <a:gd name="connsiteY38" fmla="*/ 7077 h 10000"/>
                <a:gd name="connsiteX39" fmla="*/ 823 w 10000"/>
                <a:gd name="connsiteY39" fmla="*/ 5603 h 10000"/>
                <a:gd name="connsiteX40" fmla="*/ 839 w 10000"/>
                <a:gd name="connsiteY40" fmla="*/ 3282 h 10000"/>
                <a:gd name="connsiteX41" fmla="*/ 859 w 10000"/>
                <a:gd name="connsiteY41" fmla="*/ 1308 h 10000"/>
                <a:gd name="connsiteX42" fmla="*/ 891 w 10000"/>
                <a:gd name="connsiteY42" fmla="*/ 962 h 10000"/>
                <a:gd name="connsiteX43" fmla="*/ 911 w 10000"/>
                <a:gd name="connsiteY43" fmla="*/ 3282 h 10000"/>
                <a:gd name="connsiteX44" fmla="*/ 929 w 10000"/>
                <a:gd name="connsiteY44" fmla="*/ 7744 h 10000"/>
                <a:gd name="connsiteX45" fmla="*/ 948 w 10000"/>
                <a:gd name="connsiteY45" fmla="*/ 10000 h 10000"/>
                <a:gd name="connsiteX46" fmla="*/ 966 w 10000"/>
                <a:gd name="connsiteY46" fmla="*/ 8821 h 10000"/>
                <a:gd name="connsiteX47" fmla="*/ 994 w 10000"/>
                <a:gd name="connsiteY47" fmla="*/ 6564 h 10000"/>
                <a:gd name="connsiteX48" fmla="*/ 1013 w 10000"/>
                <a:gd name="connsiteY48" fmla="*/ 5064 h 10000"/>
                <a:gd name="connsiteX49" fmla="*/ 1041 w 10000"/>
                <a:gd name="connsiteY49" fmla="*/ 4744 h 10000"/>
                <a:gd name="connsiteX50" fmla="*/ 1061 w 10000"/>
                <a:gd name="connsiteY50" fmla="*/ 5000 h 10000"/>
                <a:gd name="connsiteX51" fmla="*/ 1080 w 10000"/>
                <a:gd name="connsiteY51" fmla="*/ 5513 h 10000"/>
                <a:gd name="connsiteX52" fmla="*/ 1099 w 10000"/>
                <a:gd name="connsiteY52" fmla="*/ 5641 h 10000"/>
                <a:gd name="connsiteX53" fmla="*/ 1118 w 10000"/>
                <a:gd name="connsiteY53" fmla="*/ 5577 h 10000"/>
                <a:gd name="connsiteX54" fmla="*/ 1132 w 10000"/>
                <a:gd name="connsiteY54" fmla="*/ 5346 h 10000"/>
                <a:gd name="connsiteX55" fmla="*/ 1151 w 10000"/>
                <a:gd name="connsiteY55" fmla="*/ 4936 h 10000"/>
                <a:gd name="connsiteX56" fmla="*/ 1180 w 10000"/>
                <a:gd name="connsiteY56" fmla="*/ 3756 h 10000"/>
                <a:gd name="connsiteX57" fmla="*/ 1200 w 10000"/>
                <a:gd name="connsiteY57" fmla="*/ 3372 h 10000"/>
                <a:gd name="connsiteX58" fmla="*/ 1226 w 10000"/>
                <a:gd name="connsiteY58" fmla="*/ 3346 h 10000"/>
                <a:gd name="connsiteX59" fmla="*/ 1246 w 10000"/>
                <a:gd name="connsiteY59" fmla="*/ 3372 h 10000"/>
                <a:gd name="connsiteX60" fmla="*/ 1266 w 10000"/>
                <a:gd name="connsiteY60" fmla="*/ 4333 h 10000"/>
                <a:gd name="connsiteX61" fmla="*/ 1285 w 10000"/>
                <a:gd name="connsiteY61" fmla="*/ 5346 h 10000"/>
                <a:gd name="connsiteX62" fmla="*/ 1303 w 10000"/>
                <a:gd name="connsiteY62" fmla="*/ 6308 h 10000"/>
                <a:gd name="connsiteX63" fmla="*/ 1334 w 10000"/>
                <a:gd name="connsiteY63" fmla="*/ 6885 h 10000"/>
                <a:gd name="connsiteX64" fmla="*/ 1352 w 10000"/>
                <a:gd name="connsiteY64" fmla="*/ 7077 h 10000"/>
                <a:gd name="connsiteX65" fmla="*/ 1371 w 10000"/>
                <a:gd name="connsiteY65" fmla="*/ 6564 h 10000"/>
                <a:gd name="connsiteX66" fmla="*/ 1391 w 10000"/>
                <a:gd name="connsiteY66" fmla="*/ 6244 h 10000"/>
                <a:gd name="connsiteX67" fmla="*/ 1410 w 10000"/>
                <a:gd name="connsiteY67" fmla="*/ 5897 h 10000"/>
                <a:gd name="connsiteX68" fmla="*/ 1437 w 10000"/>
                <a:gd name="connsiteY68" fmla="*/ 5192 h 10000"/>
                <a:gd name="connsiteX69" fmla="*/ 1456 w 10000"/>
                <a:gd name="connsiteY69" fmla="*/ 4359 h 10000"/>
                <a:gd name="connsiteX70" fmla="*/ 1476 w 10000"/>
                <a:gd name="connsiteY70" fmla="*/ 3628 h 10000"/>
                <a:gd name="connsiteX71" fmla="*/ 1503 w 10000"/>
                <a:gd name="connsiteY71" fmla="*/ 3064 h 10000"/>
                <a:gd name="connsiteX72" fmla="*/ 1521 w 10000"/>
                <a:gd name="connsiteY72" fmla="*/ 3500 h 10000"/>
                <a:gd name="connsiteX73" fmla="*/ 1540 w 10000"/>
                <a:gd name="connsiteY73" fmla="*/ 4423 h 10000"/>
                <a:gd name="connsiteX74" fmla="*/ 1558 w 10000"/>
                <a:gd name="connsiteY74" fmla="*/ 4910 h 10000"/>
                <a:gd name="connsiteX75" fmla="*/ 1579 w 10000"/>
                <a:gd name="connsiteY75" fmla="*/ 4333 h 10000"/>
                <a:gd name="connsiteX76" fmla="*/ 1609 w 10000"/>
                <a:gd name="connsiteY76" fmla="*/ 3154 h 10000"/>
                <a:gd name="connsiteX77" fmla="*/ 1629 w 10000"/>
                <a:gd name="connsiteY77" fmla="*/ 2513 h 10000"/>
                <a:gd name="connsiteX78" fmla="*/ 1647 w 10000"/>
                <a:gd name="connsiteY78" fmla="*/ 3564 h 10000"/>
                <a:gd name="connsiteX79" fmla="*/ 1673 w 10000"/>
                <a:gd name="connsiteY79" fmla="*/ 5385 h 10000"/>
                <a:gd name="connsiteX80" fmla="*/ 1691 w 10000"/>
                <a:gd name="connsiteY80" fmla="*/ 6308 h 10000"/>
                <a:gd name="connsiteX81" fmla="*/ 1709 w 10000"/>
                <a:gd name="connsiteY81" fmla="*/ 5731 h 10000"/>
                <a:gd name="connsiteX82" fmla="*/ 1728 w 10000"/>
                <a:gd name="connsiteY82" fmla="*/ 5346 h 10000"/>
                <a:gd name="connsiteX83" fmla="*/ 1747 w 10000"/>
                <a:gd name="connsiteY83" fmla="*/ 5513 h 10000"/>
                <a:gd name="connsiteX84" fmla="*/ 1767 w 10000"/>
                <a:gd name="connsiteY84" fmla="*/ 5667 h 10000"/>
                <a:gd name="connsiteX85" fmla="*/ 1794 w 10000"/>
                <a:gd name="connsiteY85" fmla="*/ 6308 h 10000"/>
                <a:gd name="connsiteX86" fmla="*/ 1812 w 10000"/>
                <a:gd name="connsiteY86" fmla="*/ 6462 h 10000"/>
                <a:gd name="connsiteX87" fmla="*/ 1831 w 10000"/>
                <a:gd name="connsiteY87" fmla="*/ 6051 h 10000"/>
                <a:gd name="connsiteX88" fmla="*/ 1849 w 10000"/>
                <a:gd name="connsiteY88" fmla="*/ 5513 h 10000"/>
                <a:gd name="connsiteX89" fmla="*/ 1880 w 10000"/>
                <a:gd name="connsiteY89" fmla="*/ 5385 h 10000"/>
                <a:gd name="connsiteX90" fmla="*/ 1900 w 10000"/>
                <a:gd name="connsiteY90" fmla="*/ 5449 h 10000"/>
                <a:gd name="connsiteX91" fmla="*/ 1920 w 10000"/>
                <a:gd name="connsiteY91" fmla="*/ 5513 h 10000"/>
                <a:gd name="connsiteX92" fmla="*/ 1946 w 10000"/>
                <a:gd name="connsiteY92" fmla="*/ 5192 h 10000"/>
                <a:gd name="connsiteX93" fmla="*/ 1967 w 10000"/>
                <a:gd name="connsiteY93" fmla="*/ 4397 h 10000"/>
                <a:gd name="connsiteX94" fmla="*/ 1985 w 10000"/>
                <a:gd name="connsiteY94" fmla="*/ 4295 h 10000"/>
                <a:gd name="connsiteX95" fmla="*/ 2003 w 10000"/>
                <a:gd name="connsiteY95" fmla="*/ 4526 h 10000"/>
                <a:gd name="connsiteX96" fmla="*/ 2023 w 10000"/>
                <a:gd name="connsiteY96" fmla="*/ 5385 h 10000"/>
                <a:gd name="connsiteX97" fmla="*/ 2043 w 10000"/>
                <a:gd name="connsiteY97" fmla="*/ 6590 h 10000"/>
                <a:gd name="connsiteX98" fmla="*/ 2062 w 10000"/>
                <a:gd name="connsiteY98" fmla="*/ 6949 h 10000"/>
                <a:gd name="connsiteX99" fmla="*/ 2088 w 10000"/>
                <a:gd name="connsiteY99" fmla="*/ 6141 h 10000"/>
                <a:gd name="connsiteX100" fmla="*/ 2118 w 10000"/>
                <a:gd name="connsiteY100" fmla="*/ 5346 h 10000"/>
                <a:gd name="connsiteX101" fmla="*/ 2136 w 10000"/>
                <a:gd name="connsiteY101" fmla="*/ 5154 h 10000"/>
                <a:gd name="connsiteX102" fmla="*/ 2156 w 10000"/>
                <a:gd name="connsiteY102" fmla="*/ 5641 h 10000"/>
                <a:gd name="connsiteX103" fmla="*/ 2174 w 10000"/>
                <a:gd name="connsiteY103" fmla="*/ 5795 h 10000"/>
                <a:gd name="connsiteX104" fmla="*/ 2193 w 10000"/>
                <a:gd name="connsiteY104" fmla="*/ 5731 h 10000"/>
                <a:gd name="connsiteX105" fmla="*/ 2212 w 10000"/>
                <a:gd name="connsiteY105" fmla="*/ 5346 h 10000"/>
                <a:gd name="connsiteX106" fmla="*/ 2237 w 10000"/>
                <a:gd name="connsiteY106" fmla="*/ 4910 h 10000"/>
                <a:gd name="connsiteX107" fmla="*/ 2257 w 10000"/>
                <a:gd name="connsiteY107" fmla="*/ 4615 h 10000"/>
                <a:gd name="connsiteX108" fmla="*/ 2277 w 10000"/>
                <a:gd name="connsiteY108" fmla="*/ 4462 h 10000"/>
                <a:gd name="connsiteX109" fmla="*/ 2304 w 10000"/>
                <a:gd name="connsiteY109" fmla="*/ 4423 h 10000"/>
                <a:gd name="connsiteX110" fmla="*/ 2324 w 10000"/>
                <a:gd name="connsiteY110" fmla="*/ 4397 h 10000"/>
                <a:gd name="connsiteX111" fmla="*/ 2342 w 10000"/>
                <a:gd name="connsiteY111" fmla="*/ 4179 h 10000"/>
                <a:gd name="connsiteX112" fmla="*/ 2361 w 10000"/>
                <a:gd name="connsiteY112" fmla="*/ 3731 h 10000"/>
                <a:gd name="connsiteX113" fmla="*/ 2379 w 10000"/>
                <a:gd name="connsiteY113" fmla="*/ 3000 h 10000"/>
                <a:gd name="connsiteX114" fmla="*/ 2411 w 10000"/>
                <a:gd name="connsiteY114" fmla="*/ 2513 h 10000"/>
                <a:gd name="connsiteX115" fmla="*/ 2429 w 10000"/>
                <a:gd name="connsiteY115" fmla="*/ 3026 h 10000"/>
                <a:gd name="connsiteX116" fmla="*/ 2448 w 10000"/>
                <a:gd name="connsiteY116" fmla="*/ 4590 h 10000"/>
                <a:gd name="connsiteX117" fmla="*/ 2466 w 10000"/>
                <a:gd name="connsiteY117" fmla="*/ 6397 h 10000"/>
                <a:gd name="connsiteX118" fmla="*/ 2485 w 10000"/>
                <a:gd name="connsiteY118" fmla="*/ 7192 h 10000"/>
                <a:gd name="connsiteX119" fmla="*/ 2513 w 10000"/>
                <a:gd name="connsiteY119" fmla="*/ 6910 h 10000"/>
                <a:gd name="connsiteX120" fmla="*/ 2531 w 10000"/>
                <a:gd name="connsiteY120" fmla="*/ 6179 h 10000"/>
                <a:gd name="connsiteX121" fmla="*/ 2551 w 10000"/>
                <a:gd name="connsiteY121" fmla="*/ 4936 h 10000"/>
                <a:gd name="connsiteX122" fmla="*/ 2579 w 10000"/>
                <a:gd name="connsiteY122" fmla="*/ 3603 h 10000"/>
                <a:gd name="connsiteX123" fmla="*/ 2595 w 10000"/>
                <a:gd name="connsiteY123" fmla="*/ 2872 h 10000"/>
                <a:gd name="connsiteX124" fmla="*/ 2614 w 10000"/>
                <a:gd name="connsiteY124" fmla="*/ 2231 h 10000"/>
                <a:gd name="connsiteX125" fmla="*/ 2634 w 10000"/>
                <a:gd name="connsiteY125" fmla="*/ 3064 h 10000"/>
                <a:gd name="connsiteX126" fmla="*/ 2653 w 10000"/>
                <a:gd name="connsiteY126" fmla="*/ 5577 h 10000"/>
                <a:gd name="connsiteX127" fmla="*/ 2685 w 10000"/>
                <a:gd name="connsiteY127" fmla="*/ 7359 h 10000"/>
                <a:gd name="connsiteX128" fmla="*/ 2704 w 10000"/>
                <a:gd name="connsiteY128" fmla="*/ 7128 h 10000"/>
                <a:gd name="connsiteX129" fmla="*/ 2729 w 10000"/>
                <a:gd name="connsiteY129" fmla="*/ 6372 h 10000"/>
                <a:gd name="connsiteX130" fmla="*/ 2749 w 10000"/>
                <a:gd name="connsiteY130" fmla="*/ 5538 h 10000"/>
                <a:gd name="connsiteX131" fmla="*/ 2768 w 10000"/>
                <a:gd name="connsiteY131" fmla="*/ 4654 h 10000"/>
                <a:gd name="connsiteX132" fmla="*/ 2787 w 10000"/>
                <a:gd name="connsiteY132" fmla="*/ 3987 h 10000"/>
                <a:gd name="connsiteX133" fmla="*/ 2806 w 10000"/>
                <a:gd name="connsiteY133" fmla="*/ 3410 h 10000"/>
                <a:gd name="connsiteX134" fmla="*/ 2824 w 10000"/>
                <a:gd name="connsiteY134" fmla="*/ 3885 h 10000"/>
                <a:gd name="connsiteX135" fmla="*/ 2843 w 10000"/>
                <a:gd name="connsiteY135" fmla="*/ 5987 h 10000"/>
                <a:gd name="connsiteX136" fmla="*/ 2873 w 10000"/>
                <a:gd name="connsiteY136" fmla="*/ 7679 h 10000"/>
                <a:gd name="connsiteX137" fmla="*/ 2889 w 10000"/>
                <a:gd name="connsiteY137" fmla="*/ 7641 h 10000"/>
                <a:gd name="connsiteX138" fmla="*/ 2907 w 10000"/>
                <a:gd name="connsiteY138" fmla="*/ 7103 h 10000"/>
                <a:gd name="connsiteX139" fmla="*/ 2927 w 10000"/>
                <a:gd name="connsiteY139" fmla="*/ 6500 h 10000"/>
                <a:gd name="connsiteX140" fmla="*/ 2958 w 10000"/>
                <a:gd name="connsiteY140" fmla="*/ 5962 h 10000"/>
                <a:gd name="connsiteX141" fmla="*/ 2976 w 10000"/>
                <a:gd name="connsiteY141" fmla="*/ 5321 h 10000"/>
                <a:gd name="connsiteX142" fmla="*/ 2995 w 10000"/>
                <a:gd name="connsiteY142" fmla="*/ 4744 h 10000"/>
                <a:gd name="connsiteX143" fmla="*/ 3020 w 10000"/>
                <a:gd name="connsiteY143" fmla="*/ 4051 h 10000"/>
                <a:gd name="connsiteX144" fmla="*/ 3041 w 10000"/>
                <a:gd name="connsiteY144" fmla="*/ 3372 h 10000"/>
                <a:gd name="connsiteX145" fmla="*/ 3060 w 10000"/>
                <a:gd name="connsiteY145" fmla="*/ 3667 h 10000"/>
                <a:gd name="connsiteX146" fmla="*/ 3080 w 10000"/>
                <a:gd name="connsiteY146" fmla="*/ 4295 h 10000"/>
                <a:gd name="connsiteX147" fmla="*/ 3098 w 10000"/>
                <a:gd name="connsiteY147" fmla="*/ 4808 h 10000"/>
                <a:gd name="connsiteX148" fmla="*/ 3116 w 10000"/>
                <a:gd name="connsiteY148" fmla="*/ 5667 h 10000"/>
                <a:gd name="connsiteX149" fmla="*/ 3146 w 10000"/>
                <a:gd name="connsiteY149" fmla="*/ 6205 h 10000"/>
                <a:gd name="connsiteX150" fmla="*/ 3165 w 10000"/>
                <a:gd name="connsiteY150" fmla="*/ 6141 h 10000"/>
                <a:gd name="connsiteX151" fmla="*/ 3180 w 10000"/>
                <a:gd name="connsiteY151" fmla="*/ 5705 h 10000"/>
                <a:gd name="connsiteX152" fmla="*/ 3212 w 10000"/>
                <a:gd name="connsiteY152" fmla="*/ 5154 h 10000"/>
                <a:gd name="connsiteX153" fmla="*/ 3232 w 10000"/>
                <a:gd name="connsiteY153" fmla="*/ 4526 h 10000"/>
                <a:gd name="connsiteX154" fmla="*/ 3250 w 10000"/>
                <a:gd name="connsiteY154" fmla="*/ 4590 h 10000"/>
                <a:gd name="connsiteX155" fmla="*/ 3270 w 10000"/>
                <a:gd name="connsiteY155" fmla="*/ 5321 h 10000"/>
                <a:gd name="connsiteX156" fmla="*/ 3296 w 10000"/>
                <a:gd name="connsiteY156" fmla="*/ 5962 h 10000"/>
                <a:gd name="connsiteX157" fmla="*/ 3316 w 10000"/>
                <a:gd name="connsiteY157" fmla="*/ 5859 h 10000"/>
                <a:gd name="connsiteX158" fmla="*/ 3335 w 10000"/>
                <a:gd name="connsiteY158" fmla="*/ 5064 h 10000"/>
                <a:gd name="connsiteX159" fmla="*/ 3353 w 10000"/>
                <a:gd name="connsiteY159" fmla="*/ 4359 h 10000"/>
                <a:gd name="connsiteX160" fmla="*/ 3383 w 10000"/>
                <a:gd name="connsiteY160" fmla="*/ 4013 h 10000"/>
                <a:gd name="connsiteX161" fmla="*/ 3402 w 10000"/>
                <a:gd name="connsiteY161" fmla="*/ 4333 h 10000"/>
                <a:gd name="connsiteX162" fmla="*/ 3422 w 10000"/>
                <a:gd name="connsiteY162" fmla="*/ 4936 h 10000"/>
                <a:gd name="connsiteX163" fmla="*/ 3440 w 10000"/>
                <a:gd name="connsiteY163" fmla="*/ 5603 h 10000"/>
                <a:gd name="connsiteX164" fmla="*/ 3460 w 10000"/>
                <a:gd name="connsiteY164" fmla="*/ 5705 h 10000"/>
                <a:gd name="connsiteX165" fmla="*/ 3486 w 10000"/>
                <a:gd name="connsiteY165" fmla="*/ 5449 h 10000"/>
                <a:gd name="connsiteX166" fmla="*/ 3504 w 10000"/>
                <a:gd name="connsiteY166" fmla="*/ 5103 h 10000"/>
                <a:gd name="connsiteX167" fmla="*/ 3523 w 10000"/>
                <a:gd name="connsiteY167" fmla="*/ 4359 h 10000"/>
                <a:gd name="connsiteX168" fmla="*/ 3541 w 10000"/>
                <a:gd name="connsiteY168" fmla="*/ 3731 h 10000"/>
                <a:gd name="connsiteX169" fmla="*/ 3560 w 10000"/>
                <a:gd name="connsiteY169" fmla="*/ 3923 h 10000"/>
                <a:gd name="connsiteX170" fmla="*/ 3588 w 10000"/>
                <a:gd name="connsiteY170" fmla="*/ 3500 h 10000"/>
                <a:gd name="connsiteX171" fmla="*/ 3607 w 10000"/>
                <a:gd name="connsiteY171" fmla="*/ 2615 h 10000"/>
                <a:gd name="connsiteX172" fmla="*/ 3637 w 10000"/>
                <a:gd name="connsiteY172" fmla="*/ 897 h 10000"/>
                <a:gd name="connsiteX173" fmla="*/ 3656 w 10000"/>
                <a:gd name="connsiteY173" fmla="*/ 1154 h 10000"/>
                <a:gd name="connsiteX174" fmla="*/ 3675 w 10000"/>
                <a:gd name="connsiteY174" fmla="*/ 3987 h 10000"/>
                <a:gd name="connsiteX175" fmla="*/ 3693 w 10000"/>
                <a:gd name="connsiteY175" fmla="*/ 7577 h 10000"/>
                <a:gd name="connsiteX176" fmla="*/ 3714 w 10000"/>
                <a:gd name="connsiteY176" fmla="*/ 9423 h 10000"/>
                <a:gd name="connsiteX177" fmla="*/ 3732 w 10000"/>
                <a:gd name="connsiteY177" fmla="*/ 9167 h 10000"/>
                <a:gd name="connsiteX178" fmla="*/ 3751 w 10000"/>
                <a:gd name="connsiteY178" fmla="*/ 7872 h 10000"/>
                <a:gd name="connsiteX179" fmla="*/ 3779 w 10000"/>
                <a:gd name="connsiteY179" fmla="*/ 6782 h 10000"/>
                <a:gd name="connsiteX180" fmla="*/ 3799 w 10000"/>
                <a:gd name="connsiteY180" fmla="*/ 5897 h 10000"/>
                <a:gd name="connsiteX181" fmla="*/ 3825 w 10000"/>
                <a:gd name="connsiteY181" fmla="*/ 5410 h 10000"/>
                <a:gd name="connsiteX182" fmla="*/ 3844 w 10000"/>
                <a:gd name="connsiteY182" fmla="*/ 5282 h 10000"/>
                <a:gd name="connsiteX183" fmla="*/ 3863 w 10000"/>
                <a:gd name="connsiteY183" fmla="*/ 5346 h 10000"/>
                <a:gd name="connsiteX184" fmla="*/ 3881 w 10000"/>
                <a:gd name="connsiteY184" fmla="*/ 5038 h 10000"/>
                <a:gd name="connsiteX185" fmla="*/ 3900 w 10000"/>
                <a:gd name="connsiteY185" fmla="*/ 4872 h 10000"/>
                <a:gd name="connsiteX186" fmla="*/ 3929 w 10000"/>
                <a:gd name="connsiteY186" fmla="*/ 4718 h 10000"/>
                <a:gd name="connsiteX187" fmla="*/ 3948 w 10000"/>
                <a:gd name="connsiteY187" fmla="*/ 4936 h 10000"/>
                <a:gd name="connsiteX188" fmla="*/ 3968 w 10000"/>
                <a:gd name="connsiteY188" fmla="*/ 5103 h 10000"/>
                <a:gd name="connsiteX189" fmla="*/ 3987 w 10000"/>
                <a:gd name="connsiteY189" fmla="*/ 5474 h 10000"/>
                <a:gd name="connsiteX190" fmla="*/ 4016 w 10000"/>
                <a:gd name="connsiteY190" fmla="*/ 5410 h 10000"/>
                <a:gd name="connsiteX191" fmla="*/ 4034 w 10000"/>
                <a:gd name="connsiteY191" fmla="*/ 5218 h 10000"/>
                <a:gd name="connsiteX192" fmla="*/ 4053 w 10000"/>
                <a:gd name="connsiteY192" fmla="*/ 5000 h 10000"/>
                <a:gd name="connsiteX193" fmla="*/ 4071 w 10000"/>
                <a:gd name="connsiteY193" fmla="*/ 4872 h 10000"/>
                <a:gd name="connsiteX194" fmla="*/ 4090 w 10000"/>
                <a:gd name="connsiteY194" fmla="*/ 4744 h 10000"/>
                <a:gd name="connsiteX195" fmla="*/ 4117 w 10000"/>
                <a:gd name="connsiteY195" fmla="*/ 4808 h 10000"/>
                <a:gd name="connsiteX196" fmla="*/ 4135 w 10000"/>
                <a:gd name="connsiteY196" fmla="*/ 4782 h 10000"/>
                <a:gd name="connsiteX197" fmla="*/ 4155 w 10000"/>
                <a:gd name="connsiteY197" fmla="*/ 4590 h 10000"/>
                <a:gd name="connsiteX198" fmla="*/ 4173 w 10000"/>
                <a:gd name="connsiteY198" fmla="*/ 4654 h 10000"/>
                <a:gd name="connsiteX199" fmla="*/ 4204 w 10000"/>
                <a:gd name="connsiteY199" fmla="*/ 4782 h 10000"/>
                <a:gd name="connsiteX200" fmla="*/ 4223 w 10000"/>
                <a:gd name="connsiteY200" fmla="*/ 4872 h 10000"/>
                <a:gd name="connsiteX201" fmla="*/ 4242 w 10000"/>
                <a:gd name="connsiteY201" fmla="*/ 4179 h 10000"/>
                <a:gd name="connsiteX202" fmla="*/ 4267 w 10000"/>
                <a:gd name="connsiteY202" fmla="*/ 2423 h 10000"/>
                <a:gd name="connsiteX203" fmla="*/ 4287 w 10000"/>
                <a:gd name="connsiteY203" fmla="*/ 923 h 10000"/>
                <a:gd name="connsiteX204" fmla="*/ 4305 w 10000"/>
                <a:gd name="connsiteY204" fmla="*/ 0 h 10000"/>
                <a:gd name="connsiteX205" fmla="*/ 4324 w 10000"/>
                <a:gd name="connsiteY205" fmla="*/ 1051 h 10000"/>
                <a:gd name="connsiteX206" fmla="*/ 4344 w 10000"/>
                <a:gd name="connsiteY206" fmla="*/ 4487 h 10000"/>
                <a:gd name="connsiteX207" fmla="*/ 4363 w 10000"/>
                <a:gd name="connsiteY207" fmla="*/ 7705 h 10000"/>
                <a:gd name="connsiteX208" fmla="*/ 4392 w 10000"/>
                <a:gd name="connsiteY208" fmla="*/ 9397 h 10000"/>
                <a:gd name="connsiteX209" fmla="*/ 4410 w 10000"/>
                <a:gd name="connsiteY209" fmla="*/ 9397 h 10000"/>
                <a:gd name="connsiteX210" fmla="*/ 4429 w 10000"/>
                <a:gd name="connsiteY210" fmla="*/ 8436 h 10000"/>
                <a:gd name="connsiteX211" fmla="*/ 4459 w 10000"/>
                <a:gd name="connsiteY211" fmla="*/ 7679 h 10000"/>
                <a:gd name="connsiteX212" fmla="*/ 4478 w 10000"/>
                <a:gd name="connsiteY212" fmla="*/ 7231 h 10000"/>
                <a:gd name="connsiteX213" fmla="*/ 4498 w 10000"/>
                <a:gd name="connsiteY213" fmla="*/ 6436 h 10000"/>
                <a:gd name="connsiteX214" fmla="*/ 4518 w 10000"/>
                <a:gd name="connsiteY214" fmla="*/ 5538 h 10000"/>
                <a:gd name="connsiteX215" fmla="*/ 4537 w 10000"/>
                <a:gd name="connsiteY215" fmla="*/ 4872 h 10000"/>
                <a:gd name="connsiteX216" fmla="*/ 4562 w 10000"/>
                <a:gd name="connsiteY216" fmla="*/ 4423 h 10000"/>
                <a:gd name="connsiteX217" fmla="*/ 4581 w 10000"/>
                <a:gd name="connsiteY217" fmla="*/ 4462 h 10000"/>
                <a:gd name="connsiteX218" fmla="*/ 4599 w 10000"/>
                <a:gd name="connsiteY218" fmla="*/ 3885 h 10000"/>
                <a:gd name="connsiteX219" fmla="*/ 4618 w 10000"/>
                <a:gd name="connsiteY219" fmla="*/ 2744 h 10000"/>
                <a:gd name="connsiteX220" fmla="*/ 4637 w 10000"/>
                <a:gd name="connsiteY220" fmla="*/ 1949 h 10000"/>
                <a:gd name="connsiteX221" fmla="*/ 4662 w 10000"/>
                <a:gd name="connsiteY221" fmla="*/ 2897 h 10000"/>
                <a:gd name="connsiteX222" fmla="*/ 4681 w 10000"/>
                <a:gd name="connsiteY222" fmla="*/ 5833 h 10000"/>
                <a:gd name="connsiteX223" fmla="*/ 4712 w 10000"/>
                <a:gd name="connsiteY223" fmla="*/ 8000 h 10000"/>
                <a:gd name="connsiteX224" fmla="*/ 4731 w 10000"/>
                <a:gd name="connsiteY224" fmla="*/ 8090 h 10000"/>
                <a:gd name="connsiteX225" fmla="*/ 4751 w 10000"/>
                <a:gd name="connsiteY225" fmla="*/ 7103 h 10000"/>
                <a:gd name="connsiteX226" fmla="*/ 4769 w 10000"/>
                <a:gd name="connsiteY226" fmla="*/ 6205 h 10000"/>
                <a:gd name="connsiteX227" fmla="*/ 4789 w 10000"/>
                <a:gd name="connsiteY227" fmla="*/ 5641 h 10000"/>
                <a:gd name="connsiteX228" fmla="*/ 4807 w 10000"/>
                <a:gd name="connsiteY228" fmla="*/ 5321 h 10000"/>
                <a:gd name="connsiteX229" fmla="*/ 4836 w 10000"/>
                <a:gd name="connsiteY229" fmla="*/ 5154 h 10000"/>
                <a:gd name="connsiteX230" fmla="*/ 4854 w 10000"/>
                <a:gd name="connsiteY230" fmla="*/ 4872 h 10000"/>
                <a:gd name="connsiteX231" fmla="*/ 4875 w 10000"/>
                <a:gd name="connsiteY231" fmla="*/ 4526 h 10000"/>
                <a:gd name="connsiteX232" fmla="*/ 4904 w 10000"/>
                <a:gd name="connsiteY232" fmla="*/ 4333 h 10000"/>
                <a:gd name="connsiteX233" fmla="*/ 4923 w 10000"/>
                <a:gd name="connsiteY233" fmla="*/ 4115 h 10000"/>
                <a:gd name="connsiteX234" fmla="*/ 4937 w 10000"/>
                <a:gd name="connsiteY234" fmla="*/ 3859 h 10000"/>
                <a:gd name="connsiteX235" fmla="*/ 4957 w 10000"/>
                <a:gd name="connsiteY235" fmla="*/ 3692 h 10000"/>
                <a:gd name="connsiteX236" fmla="*/ 4976 w 10000"/>
                <a:gd name="connsiteY236" fmla="*/ 3603 h 10000"/>
                <a:gd name="connsiteX237" fmla="*/ 5006 w 10000"/>
                <a:gd name="connsiteY237" fmla="*/ 3821 h 10000"/>
                <a:gd name="connsiteX238" fmla="*/ 5025 w 10000"/>
                <a:gd name="connsiteY238" fmla="*/ 4590 h 10000"/>
                <a:gd name="connsiteX239" fmla="*/ 5044 w 10000"/>
                <a:gd name="connsiteY239" fmla="*/ 5103 h 10000"/>
                <a:gd name="connsiteX240" fmla="*/ 5065 w 10000"/>
                <a:gd name="connsiteY240" fmla="*/ 5346 h 10000"/>
                <a:gd name="connsiteX241" fmla="*/ 5090 w 10000"/>
                <a:gd name="connsiteY241" fmla="*/ 5474 h 10000"/>
                <a:gd name="connsiteX242" fmla="*/ 5108 w 10000"/>
                <a:gd name="connsiteY242" fmla="*/ 5538 h 10000"/>
                <a:gd name="connsiteX243" fmla="*/ 5128 w 10000"/>
                <a:gd name="connsiteY243" fmla="*/ 5513 h 10000"/>
                <a:gd name="connsiteX244" fmla="*/ 5147 w 10000"/>
                <a:gd name="connsiteY244" fmla="*/ 5218 h 10000"/>
                <a:gd name="connsiteX245" fmla="*/ 5176 w 10000"/>
                <a:gd name="connsiteY245" fmla="*/ 4744 h 10000"/>
                <a:gd name="connsiteX246" fmla="*/ 5195 w 10000"/>
                <a:gd name="connsiteY246" fmla="*/ 4397 h 10000"/>
                <a:gd name="connsiteX247" fmla="*/ 5214 w 10000"/>
                <a:gd name="connsiteY247" fmla="*/ 3821 h 10000"/>
                <a:gd name="connsiteX248" fmla="*/ 5229 w 10000"/>
                <a:gd name="connsiteY248" fmla="*/ 3372 h 10000"/>
                <a:gd name="connsiteX249" fmla="*/ 5248 w 10000"/>
                <a:gd name="connsiteY249" fmla="*/ 3372 h 10000"/>
                <a:gd name="connsiteX250" fmla="*/ 5269 w 10000"/>
                <a:gd name="connsiteY250" fmla="*/ 3795 h 10000"/>
                <a:gd name="connsiteX251" fmla="*/ 5300 w 10000"/>
                <a:gd name="connsiteY251" fmla="*/ 5192 h 10000"/>
                <a:gd name="connsiteX252" fmla="*/ 5326 w 10000"/>
                <a:gd name="connsiteY252" fmla="*/ 6436 h 10000"/>
                <a:gd name="connsiteX253" fmla="*/ 5344 w 10000"/>
                <a:gd name="connsiteY253" fmla="*/ 7321 h 10000"/>
                <a:gd name="connsiteX254" fmla="*/ 5363 w 10000"/>
                <a:gd name="connsiteY254" fmla="*/ 7359 h 10000"/>
                <a:gd name="connsiteX255" fmla="*/ 5382 w 10000"/>
                <a:gd name="connsiteY255" fmla="*/ 6846 h 10000"/>
                <a:gd name="connsiteX256" fmla="*/ 5402 w 10000"/>
                <a:gd name="connsiteY256" fmla="*/ 6179 h 10000"/>
                <a:gd name="connsiteX257" fmla="*/ 5420 w 10000"/>
                <a:gd name="connsiteY257" fmla="*/ 5897 h 10000"/>
                <a:gd name="connsiteX258" fmla="*/ 5439 w 10000"/>
                <a:gd name="connsiteY258" fmla="*/ 5538 h 10000"/>
                <a:gd name="connsiteX259" fmla="*/ 5469 w 10000"/>
                <a:gd name="connsiteY259" fmla="*/ 4590 h 10000"/>
                <a:gd name="connsiteX260" fmla="*/ 5487 w 10000"/>
                <a:gd name="connsiteY260" fmla="*/ 3064 h 10000"/>
                <a:gd name="connsiteX261" fmla="*/ 5506 w 10000"/>
                <a:gd name="connsiteY261" fmla="*/ 2615 h 10000"/>
                <a:gd name="connsiteX262" fmla="*/ 5534 w 10000"/>
                <a:gd name="connsiteY262" fmla="*/ 3474 h 10000"/>
                <a:gd name="connsiteX263" fmla="*/ 5555 w 10000"/>
                <a:gd name="connsiteY263" fmla="*/ 4359 h 10000"/>
                <a:gd name="connsiteX264" fmla="*/ 5573 w 10000"/>
                <a:gd name="connsiteY264" fmla="*/ 5321 h 10000"/>
                <a:gd name="connsiteX265" fmla="*/ 5592 w 10000"/>
                <a:gd name="connsiteY265" fmla="*/ 7013 h 10000"/>
                <a:gd name="connsiteX266" fmla="*/ 5619 w 10000"/>
                <a:gd name="connsiteY266" fmla="*/ 8179 h 10000"/>
                <a:gd name="connsiteX267" fmla="*/ 5637 w 10000"/>
                <a:gd name="connsiteY267" fmla="*/ 8115 h 10000"/>
                <a:gd name="connsiteX268" fmla="*/ 5657 w 10000"/>
                <a:gd name="connsiteY268" fmla="*/ 7256 h 10000"/>
                <a:gd name="connsiteX269" fmla="*/ 5675 w 10000"/>
                <a:gd name="connsiteY269" fmla="*/ 6269 h 10000"/>
                <a:gd name="connsiteX270" fmla="*/ 5695 w 10000"/>
                <a:gd name="connsiteY270" fmla="*/ 5410 h 10000"/>
                <a:gd name="connsiteX271" fmla="*/ 5713 w 10000"/>
                <a:gd name="connsiteY271" fmla="*/ 4974 h 10000"/>
                <a:gd name="connsiteX272" fmla="*/ 5744 w 10000"/>
                <a:gd name="connsiteY272" fmla="*/ 4551 h 10000"/>
                <a:gd name="connsiteX273" fmla="*/ 5762 w 10000"/>
                <a:gd name="connsiteY273" fmla="*/ 4231 h 10000"/>
                <a:gd name="connsiteX274" fmla="*/ 5782 w 10000"/>
                <a:gd name="connsiteY274" fmla="*/ 3885 h 10000"/>
                <a:gd name="connsiteX275" fmla="*/ 5809 w 10000"/>
                <a:gd name="connsiteY275" fmla="*/ 3667 h 10000"/>
                <a:gd name="connsiteX276" fmla="*/ 5827 w 10000"/>
                <a:gd name="connsiteY276" fmla="*/ 3218 h 10000"/>
                <a:gd name="connsiteX277" fmla="*/ 5846 w 10000"/>
                <a:gd name="connsiteY277" fmla="*/ 3192 h 10000"/>
                <a:gd name="connsiteX278" fmla="*/ 5865 w 10000"/>
                <a:gd name="connsiteY278" fmla="*/ 3731 h 10000"/>
                <a:gd name="connsiteX279" fmla="*/ 5892 w 10000"/>
                <a:gd name="connsiteY279" fmla="*/ 4615 h 10000"/>
                <a:gd name="connsiteX280" fmla="*/ 5912 w 10000"/>
                <a:gd name="connsiteY280" fmla="*/ 5321 h 10000"/>
                <a:gd name="connsiteX281" fmla="*/ 5930 w 10000"/>
                <a:gd name="connsiteY281" fmla="*/ 5731 h 10000"/>
                <a:gd name="connsiteX282" fmla="*/ 5960 w 10000"/>
                <a:gd name="connsiteY282" fmla="*/ 6090 h 10000"/>
                <a:gd name="connsiteX283" fmla="*/ 5979 w 10000"/>
                <a:gd name="connsiteY283" fmla="*/ 6026 h 10000"/>
                <a:gd name="connsiteX284" fmla="*/ 5998 w 10000"/>
                <a:gd name="connsiteY284" fmla="*/ 5321 h 10000"/>
                <a:gd name="connsiteX285" fmla="*/ 6016 w 10000"/>
                <a:gd name="connsiteY285" fmla="*/ 4397 h 10000"/>
                <a:gd name="connsiteX286" fmla="*/ 6035 w 10000"/>
                <a:gd name="connsiteY286" fmla="*/ 4077 h 10000"/>
                <a:gd name="connsiteX287" fmla="*/ 6054 w 10000"/>
                <a:gd name="connsiteY287" fmla="*/ 4051 h 10000"/>
                <a:gd name="connsiteX288" fmla="*/ 6081 w 10000"/>
                <a:gd name="connsiteY288" fmla="*/ 4974 h 10000"/>
                <a:gd name="connsiteX289" fmla="*/ 6100 w 10000"/>
                <a:gd name="connsiteY289" fmla="*/ 5897 h 10000"/>
                <a:gd name="connsiteX290" fmla="*/ 6121 w 10000"/>
                <a:gd name="connsiteY290" fmla="*/ 5795 h 10000"/>
                <a:gd name="connsiteX291" fmla="*/ 6140 w 10000"/>
                <a:gd name="connsiteY291" fmla="*/ 5321 h 10000"/>
                <a:gd name="connsiteX292" fmla="*/ 6166 w 10000"/>
                <a:gd name="connsiteY292" fmla="*/ 5064 h 10000"/>
                <a:gd name="connsiteX293" fmla="*/ 6186 w 10000"/>
                <a:gd name="connsiteY293" fmla="*/ 5321 h 10000"/>
                <a:gd name="connsiteX294" fmla="*/ 6204 w 10000"/>
                <a:gd name="connsiteY294" fmla="*/ 5154 h 10000"/>
                <a:gd name="connsiteX295" fmla="*/ 6222 w 10000"/>
                <a:gd name="connsiteY295" fmla="*/ 4936 h 10000"/>
                <a:gd name="connsiteX296" fmla="*/ 6253 w 10000"/>
                <a:gd name="connsiteY296" fmla="*/ 4462 h 10000"/>
                <a:gd name="connsiteX297" fmla="*/ 6393 w 10000"/>
                <a:gd name="connsiteY297" fmla="*/ 4846 h 10000"/>
                <a:gd name="connsiteX298" fmla="*/ 6420 w 10000"/>
                <a:gd name="connsiteY298" fmla="*/ 4487 h 10000"/>
                <a:gd name="connsiteX299" fmla="*/ 6526 w 10000"/>
                <a:gd name="connsiteY299" fmla="*/ 4013 h 10000"/>
                <a:gd name="connsiteX300" fmla="*/ 6545 w 10000"/>
                <a:gd name="connsiteY300" fmla="*/ 3064 h 10000"/>
                <a:gd name="connsiteX301" fmla="*/ 6609 w 10000"/>
                <a:gd name="connsiteY301" fmla="*/ 5923 h 10000"/>
                <a:gd name="connsiteX302" fmla="*/ 6628 w 10000"/>
                <a:gd name="connsiteY302" fmla="*/ 7321 h 10000"/>
                <a:gd name="connsiteX303" fmla="*/ 6648 w 10000"/>
                <a:gd name="connsiteY303" fmla="*/ 7641 h 10000"/>
                <a:gd name="connsiteX304" fmla="*/ 6667 w 10000"/>
                <a:gd name="connsiteY304" fmla="*/ 7359 h 10000"/>
                <a:gd name="connsiteX305" fmla="*/ 6685 w 10000"/>
                <a:gd name="connsiteY305" fmla="*/ 5833 h 10000"/>
                <a:gd name="connsiteX306" fmla="*/ 6801 w 10000"/>
                <a:gd name="connsiteY306" fmla="*/ 6436 h 10000"/>
                <a:gd name="connsiteX307" fmla="*/ 6821 w 10000"/>
                <a:gd name="connsiteY307" fmla="*/ 8628 h 10000"/>
                <a:gd name="connsiteX308" fmla="*/ 6839 w 10000"/>
                <a:gd name="connsiteY308" fmla="*/ 9077 h 10000"/>
                <a:gd name="connsiteX309" fmla="*/ 6865 w 10000"/>
                <a:gd name="connsiteY309" fmla="*/ 8603 h 10000"/>
                <a:gd name="connsiteX310" fmla="*/ 6883 w 10000"/>
                <a:gd name="connsiteY310" fmla="*/ 7679 h 10000"/>
                <a:gd name="connsiteX311" fmla="*/ 6903 w 10000"/>
                <a:gd name="connsiteY311" fmla="*/ 6846 h 10000"/>
                <a:gd name="connsiteX312" fmla="*/ 6921 w 10000"/>
                <a:gd name="connsiteY312" fmla="*/ 6090 h 10000"/>
                <a:gd name="connsiteX313" fmla="*/ 6940 w 10000"/>
                <a:gd name="connsiteY313" fmla="*/ 5128 h 10000"/>
                <a:gd name="connsiteX314" fmla="*/ 6960 w 10000"/>
                <a:gd name="connsiteY314" fmla="*/ 4013 h 10000"/>
                <a:gd name="connsiteX315" fmla="*/ 7329 w 10000"/>
                <a:gd name="connsiteY315" fmla="*/ 5513 h 10000"/>
                <a:gd name="connsiteX316" fmla="*/ 7349 w 10000"/>
                <a:gd name="connsiteY316" fmla="*/ 6051 h 10000"/>
                <a:gd name="connsiteX317" fmla="*/ 7368 w 10000"/>
                <a:gd name="connsiteY317" fmla="*/ 5897 h 10000"/>
                <a:gd name="connsiteX318" fmla="*/ 7387 w 10000"/>
                <a:gd name="connsiteY318" fmla="*/ 5577 h 10000"/>
                <a:gd name="connsiteX319" fmla="*/ 7405 w 10000"/>
                <a:gd name="connsiteY319" fmla="*/ 5321 h 10000"/>
                <a:gd name="connsiteX320" fmla="*/ 7431 w 10000"/>
                <a:gd name="connsiteY320" fmla="*/ 4936 h 10000"/>
                <a:gd name="connsiteX321" fmla="*/ 7451 w 10000"/>
                <a:gd name="connsiteY321" fmla="*/ 4654 h 10000"/>
                <a:gd name="connsiteX322" fmla="*/ 7471 w 10000"/>
                <a:gd name="connsiteY322" fmla="*/ 4526 h 10000"/>
                <a:gd name="connsiteX323" fmla="*/ 7501 w 10000"/>
                <a:gd name="connsiteY323" fmla="*/ 4487 h 10000"/>
                <a:gd name="connsiteX324" fmla="*/ 7519 w 10000"/>
                <a:gd name="connsiteY324" fmla="*/ 4590 h 10000"/>
                <a:gd name="connsiteX325" fmla="*/ 7539 w 10000"/>
                <a:gd name="connsiteY325" fmla="*/ 5218 h 10000"/>
                <a:gd name="connsiteX326" fmla="*/ 7553 w 10000"/>
                <a:gd name="connsiteY326" fmla="*/ 5218 h 10000"/>
                <a:gd name="connsiteX327" fmla="*/ 7571 w 10000"/>
                <a:gd name="connsiteY327" fmla="*/ 4654 h 10000"/>
                <a:gd name="connsiteX328" fmla="*/ 7602 w 10000"/>
                <a:gd name="connsiteY328" fmla="*/ 4423 h 10000"/>
                <a:gd name="connsiteX329" fmla="*/ 7620 w 10000"/>
                <a:gd name="connsiteY329" fmla="*/ 4654 h 10000"/>
                <a:gd name="connsiteX330" fmla="*/ 7640 w 10000"/>
                <a:gd name="connsiteY330" fmla="*/ 5154 h 10000"/>
                <a:gd name="connsiteX331" fmla="*/ 7665 w 10000"/>
                <a:gd name="connsiteY331" fmla="*/ 5731 h 10000"/>
                <a:gd name="connsiteX332" fmla="*/ 7685 w 10000"/>
                <a:gd name="connsiteY332" fmla="*/ 6051 h 10000"/>
                <a:gd name="connsiteX333" fmla="*/ 7703 w 10000"/>
                <a:gd name="connsiteY333" fmla="*/ 5962 h 10000"/>
                <a:gd name="connsiteX334" fmla="*/ 7722 w 10000"/>
                <a:gd name="connsiteY334" fmla="*/ 5897 h 10000"/>
                <a:gd name="connsiteX335" fmla="*/ 7742 w 10000"/>
                <a:gd name="connsiteY335" fmla="*/ 5321 h 10000"/>
                <a:gd name="connsiteX336" fmla="*/ 7761 w 10000"/>
                <a:gd name="connsiteY336" fmla="*/ 4679 h 10000"/>
                <a:gd name="connsiteX337" fmla="*/ 7792 w 10000"/>
                <a:gd name="connsiteY337" fmla="*/ 4115 h 10000"/>
                <a:gd name="connsiteX338" fmla="*/ 7810 w 10000"/>
                <a:gd name="connsiteY338" fmla="*/ 3474 h 10000"/>
                <a:gd name="connsiteX339" fmla="*/ 7831 w 10000"/>
                <a:gd name="connsiteY339" fmla="*/ 3410 h 10000"/>
                <a:gd name="connsiteX340" fmla="*/ 7846 w 10000"/>
                <a:gd name="connsiteY340" fmla="*/ 4808 h 10000"/>
                <a:gd name="connsiteX341" fmla="*/ 7879 w 10000"/>
                <a:gd name="connsiteY341" fmla="*/ 6090 h 10000"/>
                <a:gd name="connsiteX342" fmla="*/ 7897 w 10000"/>
                <a:gd name="connsiteY342" fmla="*/ 5833 h 10000"/>
                <a:gd name="connsiteX343" fmla="*/ 7915 w 10000"/>
                <a:gd name="connsiteY343" fmla="*/ 4359 h 10000"/>
                <a:gd name="connsiteX344" fmla="*/ 7941 w 10000"/>
                <a:gd name="connsiteY344" fmla="*/ 2705 h 10000"/>
                <a:gd name="connsiteX345" fmla="*/ 7959 w 10000"/>
                <a:gd name="connsiteY345" fmla="*/ 1974 h 10000"/>
                <a:gd name="connsiteX346" fmla="*/ 7978 w 10000"/>
                <a:gd name="connsiteY346" fmla="*/ 4013 h 10000"/>
                <a:gd name="connsiteX347" fmla="*/ 7997 w 10000"/>
                <a:gd name="connsiteY347" fmla="*/ 6372 h 10000"/>
                <a:gd name="connsiteX348" fmla="*/ 8017 w 10000"/>
                <a:gd name="connsiteY348" fmla="*/ 7808 h 10000"/>
                <a:gd name="connsiteX349" fmla="*/ 8035 w 10000"/>
                <a:gd name="connsiteY349" fmla="*/ 7577 h 10000"/>
                <a:gd name="connsiteX350" fmla="*/ 8066 w 10000"/>
                <a:gd name="connsiteY350" fmla="*/ 7295 h 10000"/>
                <a:gd name="connsiteX351" fmla="*/ 8085 w 10000"/>
                <a:gd name="connsiteY351" fmla="*/ 7321 h 10000"/>
                <a:gd name="connsiteX352" fmla="*/ 8103 w 10000"/>
                <a:gd name="connsiteY352" fmla="*/ 7551 h 10000"/>
                <a:gd name="connsiteX353" fmla="*/ 8130 w 10000"/>
                <a:gd name="connsiteY353" fmla="*/ 7679 h 10000"/>
                <a:gd name="connsiteX354" fmla="*/ 8148 w 10000"/>
                <a:gd name="connsiteY354" fmla="*/ 7231 h 10000"/>
                <a:gd name="connsiteX355" fmla="*/ 8169 w 10000"/>
                <a:gd name="connsiteY355" fmla="*/ 6526 h 10000"/>
                <a:gd name="connsiteX356" fmla="*/ 8188 w 10000"/>
                <a:gd name="connsiteY356" fmla="*/ 5859 h 10000"/>
                <a:gd name="connsiteX357" fmla="*/ 8215 w 10000"/>
                <a:gd name="connsiteY357" fmla="*/ 5154 h 10000"/>
                <a:gd name="connsiteX358" fmla="*/ 8233 w 10000"/>
                <a:gd name="connsiteY358" fmla="*/ 4615 h 10000"/>
                <a:gd name="connsiteX359" fmla="*/ 8253 w 10000"/>
                <a:gd name="connsiteY359" fmla="*/ 3949 h 10000"/>
                <a:gd name="connsiteX360" fmla="*/ 8272 w 10000"/>
                <a:gd name="connsiteY360" fmla="*/ 3474 h 10000"/>
                <a:gd name="connsiteX361" fmla="*/ 8291 w 10000"/>
                <a:gd name="connsiteY361" fmla="*/ 2936 h 10000"/>
                <a:gd name="connsiteX362" fmla="*/ 8321 w 10000"/>
                <a:gd name="connsiteY362" fmla="*/ 2808 h 10000"/>
                <a:gd name="connsiteX363" fmla="*/ 8339 w 10000"/>
                <a:gd name="connsiteY363" fmla="*/ 3474 h 10000"/>
                <a:gd name="connsiteX364" fmla="*/ 8358 w 10000"/>
                <a:gd name="connsiteY364" fmla="*/ 4462 h 10000"/>
                <a:gd name="connsiteX365" fmla="*/ 8378 w 10000"/>
                <a:gd name="connsiteY365" fmla="*/ 4590 h 10000"/>
                <a:gd name="connsiteX366" fmla="*/ 8405 w 10000"/>
                <a:gd name="connsiteY366" fmla="*/ 4333 h 10000"/>
                <a:gd name="connsiteX367" fmla="*/ 8423 w 10000"/>
                <a:gd name="connsiteY367" fmla="*/ 4295 h 10000"/>
                <a:gd name="connsiteX368" fmla="*/ 8442 w 10000"/>
                <a:gd name="connsiteY368" fmla="*/ 4205 h 10000"/>
                <a:gd name="connsiteX369" fmla="*/ 8462 w 10000"/>
                <a:gd name="connsiteY369" fmla="*/ 3949 h 10000"/>
                <a:gd name="connsiteX370" fmla="*/ 8480 w 10000"/>
                <a:gd name="connsiteY370" fmla="*/ 4654 h 10000"/>
                <a:gd name="connsiteX371" fmla="*/ 8509 w 10000"/>
                <a:gd name="connsiteY371" fmla="*/ 5282 h 10000"/>
                <a:gd name="connsiteX372" fmla="*/ 8527 w 10000"/>
                <a:gd name="connsiteY372" fmla="*/ 6051 h 10000"/>
                <a:gd name="connsiteX373" fmla="*/ 8557 w 10000"/>
                <a:gd name="connsiteY373" fmla="*/ 6718 h 10000"/>
                <a:gd name="connsiteX374" fmla="*/ 8576 w 10000"/>
                <a:gd name="connsiteY374" fmla="*/ 6821 h 10000"/>
                <a:gd name="connsiteX375" fmla="*/ 8594 w 10000"/>
                <a:gd name="connsiteY375" fmla="*/ 6462 h 10000"/>
                <a:gd name="connsiteX376" fmla="*/ 8613 w 10000"/>
                <a:gd name="connsiteY376" fmla="*/ 5321 h 10000"/>
                <a:gd name="connsiteX377" fmla="*/ 8632 w 10000"/>
                <a:gd name="connsiteY377" fmla="*/ 2769 h 10000"/>
                <a:gd name="connsiteX378" fmla="*/ 8653 w 10000"/>
                <a:gd name="connsiteY378" fmla="*/ 1244 h 10000"/>
                <a:gd name="connsiteX379" fmla="*/ 8671 w 10000"/>
                <a:gd name="connsiteY379" fmla="*/ 962 h 10000"/>
                <a:gd name="connsiteX380" fmla="*/ 8697 w 10000"/>
                <a:gd name="connsiteY380" fmla="*/ 3603 h 10000"/>
                <a:gd name="connsiteX381" fmla="*/ 8715 w 10000"/>
                <a:gd name="connsiteY381" fmla="*/ 6846 h 10000"/>
                <a:gd name="connsiteX382" fmla="*/ 8742 w 10000"/>
                <a:gd name="connsiteY382" fmla="*/ 8282 h 10000"/>
                <a:gd name="connsiteX383" fmla="*/ 8761 w 10000"/>
                <a:gd name="connsiteY383" fmla="*/ 8218 h 10000"/>
                <a:gd name="connsiteX384" fmla="*/ 8781 w 10000"/>
                <a:gd name="connsiteY384" fmla="*/ 7679 h 10000"/>
                <a:gd name="connsiteX385" fmla="*/ 8801 w 10000"/>
                <a:gd name="connsiteY385" fmla="*/ 7038 h 10000"/>
                <a:gd name="connsiteX386" fmla="*/ 8819 w 10000"/>
                <a:gd name="connsiteY386" fmla="*/ 6436 h 10000"/>
                <a:gd name="connsiteX387" fmla="*/ 8849 w 10000"/>
                <a:gd name="connsiteY387" fmla="*/ 6115 h 10000"/>
                <a:gd name="connsiteX388" fmla="*/ 8868 w 10000"/>
                <a:gd name="connsiteY388" fmla="*/ 5833 h 10000"/>
                <a:gd name="connsiteX389" fmla="*/ 8886 w 10000"/>
                <a:gd name="connsiteY389" fmla="*/ 5449 h 10000"/>
                <a:gd name="connsiteX390" fmla="*/ 8906 w 10000"/>
                <a:gd name="connsiteY390" fmla="*/ 4872 h 10000"/>
                <a:gd name="connsiteX391" fmla="*/ 8925 w 10000"/>
                <a:gd name="connsiteY391" fmla="*/ 4333 h 10000"/>
                <a:gd name="connsiteX392" fmla="*/ 8952 w 10000"/>
                <a:gd name="connsiteY392" fmla="*/ 3795 h 10000"/>
                <a:gd name="connsiteX393" fmla="*/ 8970 w 10000"/>
                <a:gd name="connsiteY393" fmla="*/ 3538 h 10000"/>
                <a:gd name="connsiteX394" fmla="*/ 8989 w 10000"/>
                <a:gd name="connsiteY394" fmla="*/ 3244 h 10000"/>
                <a:gd name="connsiteX395" fmla="*/ 9014 w 10000"/>
                <a:gd name="connsiteY395" fmla="*/ 3372 h 10000"/>
                <a:gd name="connsiteX396" fmla="*/ 9036 w 10000"/>
                <a:gd name="connsiteY396" fmla="*/ 3244 h 10000"/>
                <a:gd name="connsiteX397" fmla="*/ 9055 w 10000"/>
                <a:gd name="connsiteY397" fmla="*/ 2513 h 10000"/>
                <a:gd name="connsiteX398" fmla="*/ 9073 w 10000"/>
                <a:gd name="connsiteY398" fmla="*/ 2897 h 10000"/>
                <a:gd name="connsiteX399" fmla="*/ 9092 w 10000"/>
                <a:gd name="connsiteY399" fmla="*/ 5128 h 10000"/>
                <a:gd name="connsiteX400" fmla="*/ 9123 w 10000"/>
                <a:gd name="connsiteY400" fmla="*/ 6846 h 10000"/>
                <a:gd name="connsiteX401" fmla="*/ 9142 w 10000"/>
                <a:gd name="connsiteY401" fmla="*/ 7038 h 10000"/>
                <a:gd name="connsiteX402" fmla="*/ 9161 w 10000"/>
                <a:gd name="connsiteY402" fmla="*/ 6821 h 10000"/>
                <a:gd name="connsiteX403" fmla="*/ 9187 w 10000"/>
                <a:gd name="connsiteY403" fmla="*/ 6051 h 10000"/>
                <a:gd name="connsiteX404" fmla="*/ 9207 w 10000"/>
                <a:gd name="connsiteY404" fmla="*/ 4974 h 10000"/>
                <a:gd name="connsiteX405" fmla="*/ 9225 w 10000"/>
                <a:gd name="connsiteY405" fmla="*/ 3885 h 10000"/>
                <a:gd name="connsiteX406" fmla="*/ 9244 w 10000"/>
                <a:gd name="connsiteY406" fmla="*/ 3795 h 10000"/>
                <a:gd name="connsiteX407" fmla="*/ 9262 w 10000"/>
                <a:gd name="connsiteY407" fmla="*/ 4910 h 10000"/>
                <a:gd name="connsiteX408" fmla="*/ 9282 w 10000"/>
                <a:gd name="connsiteY408" fmla="*/ 6590 h 10000"/>
                <a:gd name="connsiteX409" fmla="*/ 9311 w 10000"/>
                <a:gd name="connsiteY409" fmla="*/ 7705 h 10000"/>
                <a:gd name="connsiteX410" fmla="*/ 9330 w 10000"/>
                <a:gd name="connsiteY410" fmla="*/ 7641 h 10000"/>
                <a:gd name="connsiteX411" fmla="*/ 9348 w 10000"/>
                <a:gd name="connsiteY411" fmla="*/ 6974 h 10000"/>
                <a:gd name="connsiteX412" fmla="*/ 9366 w 10000"/>
                <a:gd name="connsiteY412" fmla="*/ 6244 h 10000"/>
                <a:gd name="connsiteX413" fmla="*/ 9396 w 10000"/>
                <a:gd name="connsiteY413" fmla="*/ 5667 h 10000"/>
                <a:gd name="connsiteX414" fmla="*/ 9415 w 10000"/>
                <a:gd name="connsiteY414" fmla="*/ 5282 h 10000"/>
                <a:gd name="connsiteX415" fmla="*/ 9434 w 10000"/>
                <a:gd name="connsiteY415" fmla="*/ 4782 h 10000"/>
                <a:gd name="connsiteX416" fmla="*/ 9452 w 10000"/>
                <a:gd name="connsiteY416" fmla="*/ 3987 h 10000"/>
                <a:gd name="connsiteX417" fmla="*/ 9481 w 10000"/>
                <a:gd name="connsiteY417" fmla="*/ 3244 h 10000"/>
                <a:gd name="connsiteX418" fmla="*/ 9499 w 10000"/>
                <a:gd name="connsiteY418" fmla="*/ 2872 h 10000"/>
                <a:gd name="connsiteX419" fmla="*/ 9518 w 10000"/>
                <a:gd name="connsiteY419" fmla="*/ 2962 h 10000"/>
                <a:gd name="connsiteX420" fmla="*/ 9536 w 10000"/>
                <a:gd name="connsiteY420" fmla="*/ 3667 h 10000"/>
                <a:gd name="connsiteX421" fmla="*/ 9556 w 10000"/>
                <a:gd name="connsiteY421" fmla="*/ 5321 h 10000"/>
                <a:gd name="connsiteX422" fmla="*/ 9727 w 10000"/>
                <a:gd name="connsiteY422" fmla="*/ 5667 h 10000"/>
                <a:gd name="connsiteX423" fmla="*/ 9790 w 10000"/>
                <a:gd name="connsiteY423" fmla="*/ 4718 h 10000"/>
                <a:gd name="connsiteX424" fmla="*/ 9823 w 10000"/>
                <a:gd name="connsiteY424" fmla="*/ 4462 h 10000"/>
                <a:gd name="connsiteX425" fmla="*/ 9843 w 10000"/>
                <a:gd name="connsiteY425" fmla="*/ 4179 h 10000"/>
                <a:gd name="connsiteX426" fmla="*/ 9862 w 10000"/>
                <a:gd name="connsiteY426" fmla="*/ 4115 h 10000"/>
                <a:gd name="connsiteX427" fmla="*/ 9880 w 10000"/>
                <a:gd name="connsiteY427" fmla="*/ 4141 h 10000"/>
                <a:gd name="connsiteX428" fmla="*/ 9896 w 10000"/>
                <a:gd name="connsiteY428" fmla="*/ 4462 h 10000"/>
                <a:gd name="connsiteX429" fmla="*/ 9926 w 10000"/>
                <a:gd name="connsiteY429" fmla="*/ 4782 h 10000"/>
                <a:gd name="connsiteX430" fmla="*/ 9964 w 10000"/>
                <a:gd name="connsiteY430" fmla="*/ 6090 h 10000"/>
                <a:gd name="connsiteX431" fmla="*/ 9982 w 10000"/>
                <a:gd name="connsiteY431" fmla="*/ 6308 h 10000"/>
                <a:gd name="connsiteX432" fmla="*/ 10000 w 10000"/>
                <a:gd name="connsiteY432" fmla="*/ 602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49 w 10000"/>
                <a:gd name="connsiteY7" fmla="*/ 2897 h 10000"/>
                <a:gd name="connsiteX8" fmla="*/ 167 w 10000"/>
                <a:gd name="connsiteY8" fmla="*/ 3987 h 10000"/>
                <a:gd name="connsiteX9" fmla="*/ 188 w 10000"/>
                <a:gd name="connsiteY9" fmla="*/ 5346 h 10000"/>
                <a:gd name="connsiteX10" fmla="*/ 207 w 10000"/>
                <a:gd name="connsiteY10" fmla="*/ 6179 h 10000"/>
                <a:gd name="connsiteX11" fmla="*/ 227 w 10000"/>
                <a:gd name="connsiteY11" fmla="*/ 6333 h 10000"/>
                <a:gd name="connsiteX12" fmla="*/ 257 w 10000"/>
                <a:gd name="connsiteY12" fmla="*/ 6115 h 10000"/>
                <a:gd name="connsiteX13" fmla="*/ 274 w 10000"/>
                <a:gd name="connsiteY13" fmla="*/ 5667 h 10000"/>
                <a:gd name="connsiteX14" fmla="*/ 296 w 10000"/>
                <a:gd name="connsiteY14" fmla="*/ 5385 h 10000"/>
                <a:gd name="connsiteX15" fmla="*/ 314 w 10000"/>
                <a:gd name="connsiteY15" fmla="*/ 4872 h 10000"/>
                <a:gd name="connsiteX16" fmla="*/ 334 w 10000"/>
                <a:gd name="connsiteY16" fmla="*/ 4013 h 10000"/>
                <a:gd name="connsiteX17" fmla="*/ 363 w 10000"/>
                <a:gd name="connsiteY17" fmla="*/ 3795 h 10000"/>
                <a:gd name="connsiteX18" fmla="*/ 382 w 10000"/>
                <a:gd name="connsiteY18" fmla="*/ 3859 h 10000"/>
                <a:gd name="connsiteX19" fmla="*/ 400 w 10000"/>
                <a:gd name="connsiteY19" fmla="*/ 4115 h 10000"/>
                <a:gd name="connsiteX20" fmla="*/ 426 w 10000"/>
                <a:gd name="connsiteY20" fmla="*/ 4872 h 10000"/>
                <a:gd name="connsiteX21" fmla="*/ 444 w 10000"/>
                <a:gd name="connsiteY21" fmla="*/ 5513 h 10000"/>
                <a:gd name="connsiteX22" fmla="*/ 465 w 10000"/>
                <a:gd name="connsiteY22" fmla="*/ 5513 h 10000"/>
                <a:gd name="connsiteX23" fmla="*/ 483 w 10000"/>
                <a:gd name="connsiteY23" fmla="*/ 5641 h 10000"/>
                <a:gd name="connsiteX24" fmla="*/ 501 w 10000"/>
                <a:gd name="connsiteY24" fmla="*/ 5705 h 10000"/>
                <a:gd name="connsiteX25" fmla="*/ 521 w 10000"/>
                <a:gd name="connsiteY25" fmla="*/ 5833 h 10000"/>
                <a:gd name="connsiteX26" fmla="*/ 551 w 10000"/>
                <a:gd name="connsiteY26" fmla="*/ 5731 h 10000"/>
                <a:gd name="connsiteX27" fmla="*/ 567 w 10000"/>
                <a:gd name="connsiteY27" fmla="*/ 5321 h 10000"/>
                <a:gd name="connsiteX28" fmla="*/ 586 w 10000"/>
                <a:gd name="connsiteY28" fmla="*/ 4974 h 10000"/>
                <a:gd name="connsiteX29" fmla="*/ 615 w 10000"/>
                <a:gd name="connsiteY29" fmla="*/ 4526 h 10000"/>
                <a:gd name="connsiteX30" fmla="*/ 634 w 10000"/>
                <a:gd name="connsiteY30" fmla="*/ 4051 h 10000"/>
                <a:gd name="connsiteX31" fmla="*/ 653 w 10000"/>
                <a:gd name="connsiteY31" fmla="*/ 3372 h 10000"/>
                <a:gd name="connsiteX32" fmla="*/ 673 w 10000"/>
                <a:gd name="connsiteY32" fmla="*/ 3026 h 10000"/>
                <a:gd name="connsiteX33" fmla="*/ 698 w 10000"/>
                <a:gd name="connsiteY33" fmla="*/ 3282 h 10000"/>
                <a:gd name="connsiteX34" fmla="*/ 718 w 10000"/>
                <a:gd name="connsiteY34" fmla="*/ 4551 h 10000"/>
                <a:gd name="connsiteX35" fmla="*/ 736 w 10000"/>
                <a:gd name="connsiteY35" fmla="*/ 6090 h 10000"/>
                <a:gd name="connsiteX36" fmla="*/ 756 w 10000"/>
                <a:gd name="connsiteY36" fmla="*/ 7256 h 10000"/>
                <a:gd name="connsiteX37" fmla="*/ 774 w 10000"/>
                <a:gd name="connsiteY37" fmla="*/ 7449 h 10000"/>
                <a:gd name="connsiteX38" fmla="*/ 805 w 10000"/>
                <a:gd name="connsiteY38" fmla="*/ 7077 h 10000"/>
                <a:gd name="connsiteX39" fmla="*/ 823 w 10000"/>
                <a:gd name="connsiteY39" fmla="*/ 5603 h 10000"/>
                <a:gd name="connsiteX40" fmla="*/ 839 w 10000"/>
                <a:gd name="connsiteY40" fmla="*/ 3282 h 10000"/>
                <a:gd name="connsiteX41" fmla="*/ 859 w 10000"/>
                <a:gd name="connsiteY41" fmla="*/ 1308 h 10000"/>
                <a:gd name="connsiteX42" fmla="*/ 891 w 10000"/>
                <a:gd name="connsiteY42" fmla="*/ 962 h 10000"/>
                <a:gd name="connsiteX43" fmla="*/ 911 w 10000"/>
                <a:gd name="connsiteY43" fmla="*/ 3282 h 10000"/>
                <a:gd name="connsiteX44" fmla="*/ 929 w 10000"/>
                <a:gd name="connsiteY44" fmla="*/ 7744 h 10000"/>
                <a:gd name="connsiteX45" fmla="*/ 948 w 10000"/>
                <a:gd name="connsiteY45" fmla="*/ 10000 h 10000"/>
                <a:gd name="connsiteX46" fmla="*/ 966 w 10000"/>
                <a:gd name="connsiteY46" fmla="*/ 8821 h 10000"/>
                <a:gd name="connsiteX47" fmla="*/ 994 w 10000"/>
                <a:gd name="connsiteY47" fmla="*/ 6564 h 10000"/>
                <a:gd name="connsiteX48" fmla="*/ 1013 w 10000"/>
                <a:gd name="connsiteY48" fmla="*/ 5064 h 10000"/>
                <a:gd name="connsiteX49" fmla="*/ 1041 w 10000"/>
                <a:gd name="connsiteY49" fmla="*/ 4744 h 10000"/>
                <a:gd name="connsiteX50" fmla="*/ 1061 w 10000"/>
                <a:gd name="connsiteY50" fmla="*/ 5000 h 10000"/>
                <a:gd name="connsiteX51" fmla="*/ 1080 w 10000"/>
                <a:gd name="connsiteY51" fmla="*/ 5513 h 10000"/>
                <a:gd name="connsiteX52" fmla="*/ 1099 w 10000"/>
                <a:gd name="connsiteY52" fmla="*/ 5641 h 10000"/>
                <a:gd name="connsiteX53" fmla="*/ 1118 w 10000"/>
                <a:gd name="connsiteY53" fmla="*/ 5577 h 10000"/>
                <a:gd name="connsiteX54" fmla="*/ 1132 w 10000"/>
                <a:gd name="connsiteY54" fmla="*/ 5346 h 10000"/>
                <a:gd name="connsiteX55" fmla="*/ 1151 w 10000"/>
                <a:gd name="connsiteY55" fmla="*/ 4936 h 10000"/>
                <a:gd name="connsiteX56" fmla="*/ 1180 w 10000"/>
                <a:gd name="connsiteY56" fmla="*/ 3756 h 10000"/>
                <a:gd name="connsiteX57" fmla="*/ 1200 w 10000"/>
                <a:gd name="connsiteY57" fmla="*/ 3372 h 10000"/>
                <a:gd name="connsiteX58" fmla="*/ 1226 w 10000"/>
                <a:gd name="connsiteY58" fmla="*/ 3346 h 10000"/>
                <a:gd name="connsiteX59" fmla="*/ 1246 w 10000"/>
                <a:gd name="connsiteY59" fmla="*/ 3372 h 10000"/>
                <a:gd name="connsiteX60" fmla="*/ 1266 w 10000"/>
                <a:gd name="connsiteY60" fmla="*/ 4333 h 10000"/>
                <a:gd name="connsiteX61" fmla="*/ 1285 w 10000"/>
                <a:gd name="connsiteY61" fmla="*/ 5346 h 10000"/>
                <a:gd name="connsiteX62" fmla="*/ 1303 w 10000"/>
                <a:gd name="connsiteY62" fmla="*/ 6308 h 10000"/>
                <a:gd name="connsiteX63" fmla="*/ 1334 w 10000"/>
                <a:gd name="connsiteY63" fmla="*/ 6885 h 10000"/>
                <a:gd name="connsiteX64" fmla="*/ 1352 w 10000"/>
                <a:gd name="connsiteY64" fmla="*/ 7077 h 10000"/>
                <a:gd name="connsiteX65" fmla="*/ 1371 w 10000"/>
                <a:gd name="connsiteY65" fmla="*/ 6564 h 10000"/>
                <a:gd name="connsiteX66" fmla="*/ 1391 w 10000"/>
                <a:gd name="connsiteY66" fmla="*/ 6244 h 10000"/>
                <a:gd name="connsiteX67" fmla="*/ 1410 w 10000"/>
                <a:gd name="connsiteY67" fmla="*/ 5897 h 10000"/>
                <a:gd name="connsiteX68" fmla="*/ 1437 w 10000"/>
                <a:gd name="connsiteY68" fmla="*/ 5192 h 10000"/>
                <a:gd name="connsiteX69" fmla="*/ 1456 w 10000"/>
                <a:gd name="connsiteY69" fmla="*/ 4359 h 10000"/>
                <a:gd name="connsiteX70" fmla="*/ 1476 w 10000"/>
                <a:gd name="connsiteY70" fmla="*/ 3628 h 10000"/>
                <a:gd name="connsiteX71" fmla="*/ 1503 w 10000"/>
                <a:gd name="connsiteY71" fmla="*/ 3064 h 10000"/>
                <a:gd name="connsiteX72" fmla="*/ 1521 w 10000"/>
                <a:gd name="connsiteY72" fmla="*/ 3500 h 10000"/>
                <a:gd name="connsiteX73" fmla="*/ 1540 w 10000"/>
                <a:gd name="connsiteY73" fmla="*/ 4423 h 10000"/>
                <a:gd name="connsiteX74" fmla="*/ 1558 w 10000"/>
                <a:gd name="connsiteY74" fmla="*/ 4910 h 10000"/>
                <a:gd name="connsiteX75" fmla="*/ 1579 w 10000"/>
                <a:gd name="connsiteY75" fmla="*/ 4333 h 10000"/>
                <a:gd name="connsiteX76" fmla="*/ 1609 w 10000"/>
                <a:gd name="connsiteY76" fmla="*/ 3154 h 10000"/>
                <a:gd name="connsiteX77" fmla="*/ 1629 w 10000"/>
                <a:gd name="connsiteY77" fmla="*/ 2513 h 10000"/>
                <a:gd name="connsiteX78" fmla="*/ 1647 w 10000"/>
                <a:gd name="connsiteY78" fmla="*/ 3564 h 10000"/>
                <a:gd name="connsiteX79" fmla="*/ 1673 w 10000"/>
                <a:gd name="connsiteY79" fmla="*/ 5385 h 10000"/>
                <a:gd name="connsiteX80" fmla="*/ 1691 w 10000"/>
                <a:gd name="connsiteY80" fmla="*/ 6308 h 10000"/>
                <a:gd name="connsiteX81" fmla="*/ 1709 w 10000"/>
                <a:gd name="connsiteY81" fmla="*/ 5731 h 10000"/>
                <a:gd name="connsiteX82" fmla="*/ 1728 w 10000"/>
                <a:gd name="connsiteY82" fmla="*/ 5346 h 10000"/>
                <a:gd name="connsiteX83" fmla="*/ 1747 w 10000"/>
                <a:gd name="connsiteY83" fmla="*/ 5513 h 10000"/>
                <a:gd name="connsiteX84" fmla="*/ 1767 w 10000"/>
                <a:gd name="connsiteY84" fmla="*/ 5667 h 10000"/>
                <a:gd name="connsiteX85" fmla="*/ 1794 w 10000"/>
                <a:gd name="connsiteY85" fmla="*/ 6308 h 10000"/>
                <a:gd name="connsiteX86" fmla="*/ 1812 w 10000"/>
                <a:gd name="connsiteY86" fmla="*/ 6462 h 10000"/>
                <a:gd name="connsiteX87" fmla="*/ 1831 w 10000"/>
                <a:gd name="connsiteY87" fmla="*/ 6051 h 10000"/>
                <a:gd name="connsiteX88" fmla="*/ 1849 w 10000"/>
                <a:gd name="connsiteY88" fmla="*/ 5513 h 10000"/>
                <a:gd name="connsiteX89" fmla="*/ 1880 w 10000"/>
                <a:gd name="connsiteY89" fmla="*/ 5385 h 10000"/>
                <a:gd name="connsiteX90" fmla="*/ 1900 w 10000"/>
                <a:gd name="connsiteY90" fmla="*/ 5449 h 10000"/>
                <a:gd name="connsiteX91" fmla="*/ 1920 w 10000"/>
                <a:gd name="connsiteY91" fmla="*/ 5513 h 10000"/>
                <a:gd name="connsiteX92" fmla="*/ 1946 w 10000"/>
                <a:gd name="connsiteY92" fmla="*/ 5192 h 10000"/>
                <a:gd name="connsiteX93" fmla="*/ 1967 w 10000"/>
                <a:gd name="connsiteY93" fmla="*/ 4397 h 10000"/>
                <a:gd name="connsiteX94" fmla="*/ 1985 w 10000"/>
                <a:gd name="connsiteY94" fmla="*/ 4295 h 10000"/>
                <a:gd name="connsiteX95" fmla="*/ 2003 w 10000"/>
                <a:gd name="connsiteY95" fmla="*/ 4526 h 10000"/>
                <a:gd name="connsiteX96" fmla="*/ 2023 w 10000"/>
                <a:gd name="connsiteY96" fmla="*/ 5385 h 10000"/>
                <a:gd name="connsiteX97" fmla="*/ 2043 w 10000"/>
                <a:gd name="connsiteY97" fmla="*/ 6590 h 10000"/>
                <a:gd name="connsiteX98" fmla="*/ 2062 w 10000"/>
                <a:gd name="connsiteY98" fmla="*/ 6949 h 10000"/>
                <a:gd name="connsiteX99" fmla="*/ 2088 w 10000"/>
                <a:gd name="connsiteY99" fmla="*/ 6141 h 10000"/>
                <a:gd name="connsiteX100" fmla="*/ 2118 w 10000"/>
                <a:gd name="connsiteY100" fmla="*/ 5346 h 10000"/>
                <a:gd name="connsiteX101" fmla="*/ 2136 w 10000"/>
                <a:gd name="connsiteY101" fmla="*/ 5154 h 10000"/>
                <a:gd name="connsiteX102" fmla="*/ 2156 w 10000"/>
                <a:gd name="connsiteY102" fmla="*/ 5641 h 10000"/>
                <a:gd name="connsiteX103" fmla="*/ 2174 w 10000"/>
                <a:gd name="connsiteY103" fmla="*/ 5795 h 10000"/>
                <a:gd name="connsiteX104" fmla="*/ 2193 w 10000"/>
                <a:gd name="connsiteY104" fmla="*/ 5731 h 10000"/>
                <a:gd name="connsiteX105" fmla="*/ 2212 w 10000"/>
                <a:gd name="connsiteY105" fmla="*/ 5346 h 10000"/>
                <a:gd name="connsiteX106" fmla="*/ 2237 w 10000"/>
                <a:gd name="connsiteY106" fmla="*/ 4910 h 10000"/>
                <a:gd name="connsiteX107" fmla="*/ 2257 w 10000"/>
                <a:gd name="connsiteY107" fmla="*/ 4615 h 10000"/>
                <a:gd name="connsiteX108" fmla="*/ 2277 w 10000"/>
                <a:gd name="connsiteY108" fmla="*/ 4462 h 10000"/>
                <a:gd name="connsiteX109" fmla="*/ 2304 w 10000"/>
                <a:gd name="connsiteY109" fmla="*/ 4423 h 10000"/>
                <a:gd name="connsiteX110" fmla="*/ 2324 w 10000"/>
                <a:gd name="connsiteY110" fmla="*/ 4397 h 10000"/>
                <a:gd name="connsiteX111" fmla="*/ 2342 w 10000"/>
                <a:gd name="connsiteY111" fmla="*/ 4179 h 10000"/>
                <a:gd name="connsiteX112" fmla="*/ 2361 w 10000"/>
                <a:gd name="connsiteY112" fmla="*/ 3731 h 10000"/>
                <a:gd name="connsiteX113" fmla="*/ 2379 w 10000"/>
                <a:gd name="connsiteY113" fmla="*/ 3000 h 10000"/>
                <a:gd name="connsiteX114" fmla="*/ 2411 w 10000"/>
                <a:gd name="connsiteY114" fmla="*/ 2513 h 10000"/>
                <a:gd name="connsiteX115" fmla="*/ 2429 w 10000"/>
                <a:gd name="connsiteY115" fmla="*/ 3026 h 10000"/>
                <a:gd name="connsiteX116" fmla="*/ 2448 w 10000"/>
                <a:gd name="connsiteY116" fmla="*/ 4590 h 10000"/>
                <a:gd name="connsiteX117" fmla="*/ 2466 w 10000"/>
                <a:gd name="connsiteY117" fmla="*/ 6397 h 10000"/>
                <a:gd name="connsiteX118" fmla="*/ 2485 w 10000"/>
                <a:gd name="connsiteY118" fmla="*/ 7192 h 10000"/>
                <a:gd name="connsiteX119" fmla="*/ 2513 w 10000"/>
                <a:gd name="connsiteY119" fmla="*/ 6910 h 10000"/>
                <a:gd name="connsiteX120" fmla="*/ 2531 w 10000"/>
                <a:gd name="connsiteY120" fmla="*/ 6179 h 10000"/>
                <a:gd name="connsiteX121" fmla="*/ 2551 w 10000"/>
                <a:gd name="connsiteY121" fmla="*/ 4936 h 10000"/>
                <a:gd name="connsiteX122" fmla="*/ 2579 w 10000"/>
                <a:gd name="connsiteY122" fmla="*/ 3603 h 10000"/>
                <a:gd name="connsiteX123" fmla="*/ 2595 w 10000"/>
                <a:gd name="connsiteY123" fmla="*/ 2872 h 10000"/>
                <a:gd name="connsiteX124" fmla="*/ 2614 w 10000"/>
                <a:gd name="connsiteY124" fmla="*/ 2231 h 10000"/>
                <a:gd name="connsiteX125" fmla="*/ 2634 w 10000"/>
                <a:gd name="connsiteY125" fmla="*/ 3064 h 10000"/>
                <a:gd name="connsiteX126" fmla="*/ 2653 w 10000"/>
                <a:gd name="connsiteY126" fmla="*/ 5577 h 10000"/>
                <a:gd name="connsiteX127" fmla="*/ 2685 w 10000"/>
                <a:gd name="connsiteY127" fmla="*/ 7359 h 10000"/>
                <a:gd name="connsiteX128" fmla="*/ 2704 w 10000"/>
                <a:gd name="connsiteY128" fmla="*/ 7128 h 10000"/>
                <a:gd name="connsiteX129" fmla="*/ 2729 w 10000"/>
                <a:gd name="connsiteY129" fmla="*/ 6372 h 10000"/>
                <a:gd name="connsiteX130" fmla="*/ 2749 w 10000"/>
                <a:gd name="connsiteY130" fmla="*/ 5538 h 10000"/>
                <a:gd name="connsiteX131" fmla="*/ 2768 w 10000"/>
                <a:gd name="connsiteY131" fmla="*/ 4654 h 10000"/>
                <a:gd name="connsiteX132" fmla="*/ 2787 w 10000"/>
                <a:gd name="connsiteY132" fmla="*/ 3987 h 10000"/>
                <a:gd name="connsiteX133" fmla="*/ 2806 w 10000"/>
                <a:gd name="connsiteY133" fmla="*/ 3410 h 10000"/>
                <a:gd name="connsiteX134" fmla="*/ 2824 w 10000"/>
                <a:gd name="connsiteY134" fmla="*/ 3885 h 10000"/>
                <a:gd name="connsiteX135" fmla="*/ 2843 w 10000"/>
                <a:gd name="connsiteY135" fmla="*/ 5987 h 10000"/>
                <a:gd name="connsiteX136" fmla="*/ 2873 w 10000"/>
                <a:gd name="connsiteY136" fmla="*/ 7679 h 10000"/>
                <a:gd name="connsiteX137" fmla="*/ 2889 w 10000"/>
                <a:gd name="connsiteY137" fmla="*/ 7641 h 10000"/>
                <a:gd name="connsiteX138" fmla="*/ 2907 w 10000"/>
                <a:gd name="connsiteY138" fmla="*/ 7103 h 10000"/>
                <a:gd name="connsiteX139" fmla="*/ 2927 w 10000"/>
                <a:gd name="connsiteY139" fmla="*/ 6500 h 10000"/>
                <a:gd name="connsiteX140" fmla="*/ 2958 w 10000"/>
                <a:gd name="connsiteY140" fmla="*/ 5962 h 10000"/>
                <a:gd name="connsiteX141" fmla="*/ 2976 w 10000"/>
                <a:gd name="connsiteY141" fmla="*/ 5321 h 10000"/>
                <a:gd name="connsiteX142" fmla="*/ 2995 w 10000"/>
                <a:gd name="connsiteY142" fmla="*/ 4744 h 10000"/>
                <a:gd name="connsiteX143" fmla="*/ 3020 w 10000"/>
                <a:gd name="connsiteY143" fmla="*/ 4051 h 10000"/>
                <a:gd name="connsiteX144" fmla="*/ 3041 w 10000"/>
                <a:gd name="connsiteY144" fmla="*/ 3372 h 10000"/>
                <a:gd name="connsiteX145" fmla="*/ 3060 w 10000"/>
                <a:gd name="connsiteY145" fmla="*/ 3667 h 10000"/>
                <a:gd name="connsiteX146" fmla="*/ 3080 w 10000"/>
                <a:gd name="connsiteY146" fmla="*/ 4295 h 10000"/>
                <a:gd name="connsiteX147" fmla="*/ 3098 w 10000"/>
                <a:gd name="connsiteY147" fmla="*/ 4808 h 10000"/>
                <a:gd name="connsiteX148" fmla="*/ 3116 w 10000"/>
                <a:gd name="connsiteY148" fmla="*/ 5667 h 10000"/>
                <a:gd name="connsiteX149" fmla="*/ 3146 w 10000"/>
                <a:gd name="connsiteY149" fmla="*/ 6205 h 10000"/>
                <a:gd name="connsiteX150" fmla="*/ 3165 w 10000"/>
                <a:gd name="connsiteY150" fmla="*/ 6141 h 10000"/>
                <a:gd name="connsiteX151" fmla="*/ 3180 w 10000"/>
                <a:gd name="connsiteY151" fmla="*/ 5705 h 10000"/>
                <a:gd name="connsiteX152" fmla="*/ 3212 w 10000"/>
                <a:gd name="connsiteY152" fmla="*/ 5154 h 10000"/>
                <a:gd name="connsiteX153" fmla="*/ 3232 w 10000"/>
                <a:gd name="connsiteY153" fmla="*/ 4526 h 10000"/>
                <a:gd name="connsiteX154" fmla="*/ 3250 w 10000"/>
                <a:gd name="connsiteY154" fmla="*/ 4590 h 10000"/>
                <a:gd name="connsiteX155" fmla="*/ 3270 w 10000"/>
                <a:gd name="connsiteY155" fmla="*/ 5321 h 10000"/>
                <a:gd name="connsiteX156" fmla="*/ 3296 w 10000"/>
                <a:gd name="connsiteY156" fmla="*/ 5962 h 10000"/>
                <a:gd name="connsiteX157" fmla="*/ 3316 w 10000"/>
                <a:gd name="connsiteY157" fmla="*/ 5859 h 10000"/>
                <a:gd name="connsiteX158" fmla="*/ 3335 w 10000"/>
                <a:gd name="connsiteY158" fmla="*/ 5064 h 10000"/>
                <a:gd name="connsiteX159" fmla="*/ 3353 w 10000"/>
                <a:gd name="connsiteY159" fmla="*/ 4359 h 10000"/>
                <a:gd name="connsiteX160" fmla="*/ 3383 w 10000"/>
                <a:gd name="connsiteY160" fmla="*/ 4013 h 10000"/>
                <a:gd name="connsiteX161" fmla="*/ 3402 w 10000"/>
                <a:gd name="connsiteY161" fmla="*/ 4333 h 10000"/>
                <a:gd name="connsiteX162" fmla="*/ 3422 w 10000"/>
                <a:gd name="connsiteY162" fmla="*/ 4936 h 10000"/>
                <a:gd name="connsiteX163" fmla="*/ 3440 w 10000"/>
                <a:gd name="connsiteY163" fmla="*/ 5603 h 10000"/>
                <a:gd name="connsiteX164" fmla="*/ 3460 w 10000"/>
                <a:gd name="connsiteY164" fmla="*/ 5705 h 10000"/>
                <a:gd name="connsiteX165" fmla="*/ 3486 w 10000"/>
                <a:gd name="connsiteY165" fmla="*/ 5449 h 10000"/>
                <a:gd name="connsiteX166" fmla="*/ 3504 w 10000"/>
                <a:gd name="connsiteY166" fmla="*/ 5103 h 10000"/>
                <a:gd name="connsiteX167" fmla="*/ 3523 w 10000"/>
                <a:gd name="connsiteY167" fmla="*/ 4359 h 10000"/>
                <a:gd name="connsiteX168" fmla="*/ 3541 w 10000"/>
                <a:gd name="connsiteY168" fmla="*/ 3731 h 10000"/>
                <a:gd name="connsiteX169" fmla="*/ 3560 w 10000"/>
                <a:gd name="connsiteY169" fmla="*/ 3923 h 10000"/>
                <a:gd name="connsiteX170" fmla="*/ 3588 w 10000"/>
                <a:gd name="connsiteY170" fmla="*/ 3500 h 10000"/>
                <a:gd name="connsiteX171" fmla="*/ 3607 w 10000"/>
                <a:gd name="connsiteY171" fmla="*/ 2615 h 10000"/>
                <a:gd name="connsiteX172" fmla="*/ 3637 w 10000"/>
                <a:gd name="connsiteY172" fmla="*/ 897 h 10000"/>
                <a:gd name="connsiteX173" fmla="*/ 3656 w 10000"/>
                <a:gd name="connsiteY173" fmla="*/ 1154 h 10000"/>
                <a:gd name="connsiteX174" fmla="*/ 3675 w 10000"/>
                <a:gd name="connsiteY174" fmla="*/ 3987 h 10000"/>
                <a:gd name="connsiteX175" fmla="*/ 3693 w 10000"/>
                <a:gd name="connsiteY175" fmla="*/ 7577 h 10000"/>
                <a:gd name="connsiteX176" fmla="*/ 3714 w 10000"/>
                <a:gd name="connsiteY176" fmla="*/ 9423 h 10000"/>
                <a:gd name="connsiteX177" fmla="*/ 3732 w 10000"/>
                <a:gd name="connsiteY177" fmla="*/ 9167 h 10000"/>
                <a:gd name="connsiteX178" fmla="*/ 3751 w 10000"/>
                <a:gd name="connsiteY178" fmla="*/ 7872 h 10000"/>
                <a:gd name="connsiteX179" fmla="*/ 3779 w 10000"/>
                <a:gd name="connsiteY179" fmla="*/ 6782 h 10000"/>
                <a:gd name="connsiteX180" fmla="*/ 3799 w 10000"/>
                <a:gd name="connsiteY180" fmla="*/ 5897 h 10000"/>
                <a:gd name="connsiteX181" fmla="*/ 3825 w 10000"/>
                <a:gd name="connsiteY181" fmla="*/ 5410 h 10000"/>
                <a:gd name="connsiteX182" fmla="*/ 3844 w 10000"/>
                <a:gd name="connsiteY182" fmla="*/ 5282 h 10000"/>
                <a:gd name="connsiteX183" fmla="*/ 3863 w 10000"/>
                <a:gd name="connsiteY183" fmla="*/ 5346 h 10000"/>
                <a:gd name="connsiteX184" fmla="*/ 3881 w 10000"/>
                <a:gd name="connsiteY184" fmla="*/ 5038 h 10000"/>
                <a:gd name="connsiteX185" fmla="*/ 3900 w 10000"/>
                <a:gd name="connsiteY185" fmla="*/ 4872 h 10000"/>
                <a:gd name="connsiteX186" fmla="*/ 3929 w 10000"/>
                <a:gd name="connsiteY186" fmla="*/ 4718 h 10000"/>
                <a:gd name="connsiteX187" fmla="*/ 3948 w 10000"/>
                <a:gd name="connsiteY187" fmla="*/ 4936 h 10000"/>
                <a:gd name="connsiteX188" fmla="*/ 3968 w 10000"/>
                <a:gd name="connsiteY188" fmla="*/ 5103 h 10000"/>
                <a:gd name="connsiteX189" fmla="*/ 3987 w 10000"/>
                <a:gd name="connsiteY189" fmla="*/ 5474 h 10000"/>
                <a:gd name="connsiteX190" fmla="*/ 4016 w 10000"/>
                <a:gd name="connsiteY190" fmla="*/ 5410 h 10000"/>
                <a:gd name="connsiteX191" fmla="*/ 4034 w 10000"/>
                <a:gd name="connsiteY191" fmla="*/ 5218 h 10000"/>
                <a:gd name="connsiteX192" fmla="*/ 4053 w 10000"/>
                <a:gd name="connsiteY192" fmla="*/ 5000 h 10000"/>
                <a:gd name="connsiteX193" fmla="*/ 4071 w 10000"/>
                <a:gd name="connsiteY193" fmla="*/ 4872 h 10000"/>
                <a:gd name="connsiteX194" fmla="*/ 4090 w 10000"/>
                <a:gd name="connsiteY194" fmla="*/ 4744 h 10000"/>
                <a:gd name="connsiteX195" fmla="*/ 4117 w 10000"/>
                <a:gd name="connsiteY195" fmla="*/ 4808 h 10000"/>
                <a:gd name="connsiteX196" fmla="*/ 4135 w 10000"/>
                <a:gd name="connsiteY196" fmla="*/ 4782 h 10000"/>
                <a:gd name="connsiteX197" fmla="*/ 4155 w 10000"/>
                <a:gd name="connsiteY197" fmla="*/ 4590 h 10000"/>
                <a:gd name="connsiteX198" fmla="*/ 4173 w 10000"/>
                <a:gd name="connsiteY198" fmla="*/ 4654 h 10000"/>
                <a:gd name="connsiteX199" fmla="*/ 4204 w 10000"/>
                <a:gd name="connsiteY199" fmla="*/ 4782 h 10000"/>
                <a:gd name="connsiteX200" fmla="*/ 4223 w 10000"/>
                <a:gd name="connsiteY200" fmla="*/ 4872 h 10000"/>
                <a:gd name="connsiteX201" fmla="*/ 4242 w 10000"/>
                <a:gd name="connsiteY201" fmla="*/ 4179 h 10000"/>
                <a:gd name="connsiteX202" fmla="*/ 4267 w 10000"/>
                <a:gd name="connsiteY202" fmla="*/ 2423 h 10000"/>
                <a:gd name="connsiteX203" fmla="*/ 4287 w 10000"/>
                <a:gd name="connsiteY203" fmla="*/ 923 h 10000"/>
                <a:gd name="connsiteX204" fmla="*/ 4305 w 10000"/>
                <a:gd name="connsiteY204" fmla="*/ 0 h 10000"/>
                <a:gd name="connsiteX205" fmla="*/ 4324 w 10000"/>
                <a:gd name="connsiteY205" fmla="*/ 1051 h 10000"/>
                <a:gd name="connsiteX206" fmla="*/ 4344 w 10000"/>
                <a:gd name="connsiteY206" fmla="*/ 4487 h 10000"/>
                <a:gd name="connsiteX207" fmla="*/ 4363 w 10000"/>
                <a:gd name="connsiteY207" fmla="*/ 7705 h 10000"/>
                <a:gd name="connsiteX208" fmla="*/ 4392 w 10000"/>
                <a:gd name="connsiteY208" fmla="*/ 9397 h 10000"/>
                <a:gd name="connsiteX209" fmla="*/ 4410 w 10000"/>
                <a:gd name="connsiteY209" fmla="*/ 9397 h 10000"/>
                <a:gd name="connsiteX210" fmla="*/ 4429 w 10000"/>
                <a:gd name="connsiteY210" fmla="*/ 8436 h 10000"/>
                <a:gd name="connsiteX211" fmla="*/ 4459 w 10000"/>
                <a:gd name="connsiteY211" fmla="*/ 7679 h 10000"/>
                <a:gd name="connsiteX212" fmla="*/ 4478 w 10000"/>
                <a:gd name="connsiteY212" fmla="*/ 7231 h 10000"/>
                <a:gd name="connsiteX213" fmla="*/ 4498 w 10000"/>
                <a:gd name="connsiteY213" fmla="*/ 6436 h 10000"/>
                <a:gd name="connsiteX214" fmla="*/ 4518 w 10000"/>
                <a:gd name="connsiteY214" fmla="*/ 5538 h 10000"/>
                <a:gd name="connsiteX215" fmla="*/ 4537 w 10000"/>
                <a:gd name="connsiteY215" fmla="*/ 4872 h 10000"/>
                <a:gd name="connsiteX216" fmla="*/ 4562 w 10000"/>
                <a:gd name="connsiteY216" fmla="*/ 4423 h 10000"/>
                <a:gd name="connsiteX217" fmla="*/ 4581 w 10000"/>
                <a:gd name="connsiteY217" fmla="*/ 4462 h 10000"/>
                <a:gd name="connsiteX218" fmla="*/ 4599 w 10000"/>
                <a:gd name="connsiteY218" fmla="*/ 3885 h 10000"/>
                <a:gd name="connsiteX219" fmla="*/ 4618 w 10000"/>
                <a:gd name="connsiteY219" fmla="*/ 2744 h 10000"/>
                <a:gd name="connsiteX220" fmla="*/ 4637 w 10000"/>
                <a:gd name="connsiteY220" fmla="*/ 1949 h 10000"/>
                <a:gd name="connsiteX221" fmla="*/ 4662 w 10000"/>
                <a:gd name="connsiteY221" fmla="*/ 2897 h 10000"/>
                <a:gd name="connsiteX222" fmla="*/ 4681 w 10000"/>
                <a:gd name="connsiteY222" fmla="*/ 5833 h 10000"/>
                <a:gd name="connsiteX223" fmla="*/ 4712 w 10000"/>
                <a:gd name="connsiteY223" fmla="*/ 8000 h 10000"/>
                <a:gd name="connsiteX224" fmla="*/ 4731 w 10000"/>
                <a:gd name="connsiteY224" fmla="*/ 8090 h 10000"/>
                <a:gd name="connsiteX225" fmla="*/ 4751 w 10000"/>
                <a:gd name="connsiteY225" fmla="*/ 7103 h 10000"/>
                <a:gd name="connsiteX226" fmla="*/ 4769 w 10000"/>
                <a:gd name="connsiteY226" fmla="*/ 6205 h 10000"/>
                <a:gd name="connsiteX227" fmla="*/ 4789 w 10000"/>
                <a:gd name="connsiteY227" fmla="*/ 5641 h 10000"/>
                <a:gd name="connsiteX228" fmla="*/ 4807 w 10000"/>
                <a:gd name="connsiteY228" fmla="*/ 5321 h 10000"/>
                <a:gd name="connsiteX229" fmla="*/ 4836 w 10000"/>
                <a:gd name="connsiteY229" fmla="*/ 5154 h 10000"/>
                <a:gd name="connsiteX230" fmla="*/ 4854 w 10000"/>
                <a:gd name="connsiteY230" fmla="*/ 4872 h 10000"/>
                <a:gd name="connsiteX231" fmla="*/ 4875 w 10000"/>
                <a:gd name="connsiteY231" fmla="*/ 4526 h 10000"/>
                <a:gd name="connsiteX232" fmla="*/ 4904 w 10000"/>
                <a:gd name="connsiteY232" fmla="*/ 4333 h 10000"/>
                <a:gd name="connsiteX233" fmla="*/ 4923 w 10000"/>
                <a:gd name="connsiteY233" fmla="*/ 4115 h 10000"/>
                <a:gd name="connsiteX234" fmla="*/ 4937 w 10000"/>
                <a:gd name="connsiteY234" fmla="*/ 3859 h 10000"/>
                <a:gd name="connsiteX235" fmla="*/ 4957 w 10000"/>
                <a:gd name="connsiteY235" fmla="*/ 3692 h 10000"/>
                <a:gd name="connsiteX236" fmla="*/ 4976 w 10000"/>
                <a:gd name="connsiteY236" fmla="*/ 3603 h 10000"/>
                <a:gd name="connsiteX237" fmla="*/ 5006 w 10000"/>
                <a:gd name="connsiteY237" fmla="*/ 3821 h 10000"/>
                <a:gd name="connsiteX238" fmla="*/ 5025 w 10000"/>
                <a:gd name="connsiteY238" fmla="*/ 4590 h 10000"/>
                <a:gd name="connsiteX239" fmla="*/ 5044 w 10000"/>
                <a:gd name="connsiteY239" fmla="*/ 5103 h 10000"/>
                <a:gd name="connsiteX240" fmla="*/ 5065 w 10000"/>
                <a:gd name="connsiteY240" fmla="*/ 5346 h 10000"/>
                <a:gd name="connsiteX241" fmla="*/ 5090 w 10000"/>
                <a:gd name="connsiteY241" fmla="*/ 5474 h 10000"/>
                <a:gd name="connsiteX242" fmla="*/ 5108 w 10000"/>
                <a:gd name="connsiteY242" fmla="*/ 5538 h 10000"/>
                <a:gd name="connsiteX243" fmla="*/ 5128 w 10000"/>
                <a:gd name="connsiteY243" fmla="*/ 5513 h 10000"/>
                <a:gd name="connsiteX244" fmla="*/ 5147 w 10000"/>
                <a:gd name="connsiteY244" fmla="*/ 5218 h 10000"/>
                <a:gd name="connsiteX245" fmla="*/ 5176 w 10000"/>
                <a:gd name="connsiteY245" fmla="*/ 4744 h 10000"/>
                <a:gd name="connsiteX246" fmla="*/ 5195 w 10000"/>
                <a:gd name="connsiteY246" fmla="*/ 4397 h 10000"/>
                <a:gd name="connsiteX247" fmla="*/ 5214 w 10000"/>
                <a:gd name="connsiteY247" fmla="*/ 3821 h 10000"/>
                <a:gd name="connsiteX248" fmla="*/ 5229 w 10000"/>
                <a:gd name="connsiteY248" fmla="*/ 3372 h 10000"/>
                <a:gd name="connsiteX249" fmla="*/ 5248 w 10000"/>
                <a:gd name="connsiteY249" fmla="*/ 3372 h 10000"/>
                <a:gd name="connsiteX250" fmla="*/ 5269 w 10000"/>
                <a:gd name="connsiteY250" fmla="*/ 3795 h 10000"/>
                <a:gd name="connsiteX251" fmla="*/ 5300 w 10000"/>
                <a:gd name="connsiteY251" fmla="*/ 5192 h 10000"/>
                <a:gd name="connsiteX252" fmla="*/ 5326 w 10000"/>
                <a:gd name="connsiteY252" fmla="*/ 6436 h 10000"/>
                <a:gd name="connsiteX253" fmla="*/ 5344 w 10000"/>
                <a:gd name="connsiteY253" fmla="*/ 7321 h 10000"/>
                <a:gd name="connsiteX254" fmla="*/ 5363 w 10000"/>
                <a:gd name="connsiteY254" fmla="*/ 7359 h 10000"/>
                <a:gd name="connsiteX255" fmla="*/ 5382 w 10000"/>
                <a:gd name="connsiteY255" fmla="*/ 6846 h 10000"/>
                <a:gd name="connsiteX256" fmla="*/ 5402 w 10000"/>
                <a:gd name="connsiteY256" fmla="*/ 6179 h 10000"/>
                <a:gd name="connsiteX257" fmla="*/ 5420 w 10000"/>
                <a:gd name="connsiteY257" fmla="*/ 5897 h 10000"/>
                <a:gd name="connsiteX258" fmla="*/ 5439 w 10000"/>
                <a:gd name="connsiteY258" fmla="*/ 5538 h 10000"/>
                <a:gd name="connsiteX259" fmla="*/ 5469 w 10000"/>
                <a:gd name="connsiteY259" fmla="*/ 4590 h 10000"/>
                <a:gd name="connsiteX260" fmla="*/ 5487 w 10000"/>
                <a:gd name="connsiteY260" fmla="*/ 3064 h 10000"/>
                <a:gd name="connsiteX261" fmla="*/ 5506 w 10000"/>
                <a:gd name="connsiteY261" fmla="*/ 2615 h 10000"/>
                <a:gd name="connsiteX262" fmla="*/ 5534 w 10000"/>
                <a:gd name="connsiteY262" fmla="*/ 3474 h 10000"/>
                <a:gd name="connsiteX263" fmla="*/ 5555 w 10000"/>
                <a:gd name="connsiteY263" fmla="*/ 4359 h 10000"/>
                <a:gd name="connsiteX264" fmla="*/ 5573 w 10000"/>
                <a:gd name="connsiteY264" fmla="*/ 5321 h 10000"/>
                <a:gd name="connsiteX265" fmla="*/ 5592 w 10000"/>
                <a:gd name="connsiteY265" fmla="*/ 7013 h 10000"/>
                <a:gd name="connsiteX266" fmla="*/ 5619 w 10000"/>
                <a:gd name="connsiteY266" fmla="*/ 8179 h 10000"/>
                <a:gd name="connsiteX267" fmla="*/ 5637 w 10000"/>
                <a:gd name="connsiteY267" fmla="*/ 8115 h 10000"/>
                <a:gd name="connsiteX268" fmla="*/ 5657 w 10000"/>
                <a:gd name="connsiteY268" fmla="*/ 7256 h 10000"/>
                <a:gd name="connsiteX269" fmla="*/ 5675 w 10000"/>
                <a:gd name="connsiteY269" fmla="*/ 6269 h 10000"/>
                <a:gd name="connsiteX270" fmla="*/ 5695 w 10000"/>
                <a:gd name="connsiteY270" fmla="*/ 5410 h 10000"/>
                <a:gd name="connsiteX271" fmla="*/ 5713 w 10000"/>
                <a:gd name="connsiteY271" fmla="*/ 4974 h 10000"/>
                <a:gd name="connsiteX272" fmla="*/ 5744 w 10000"/>
                <a:gd name="connsiteY272" fmla="*/ 4551 h 10000"/>
                <a:gd name="connsiteX273" fmla="*/ 5762 w 10000"/>
                <a:gd name="connsiteY273" fmla="*/ 4231 h 10000"/>
                <a:gd name="connsiteX274" fmla="*/ 5782 w 10000"/>
                <a:gd name="connsiteY274" fmla="*/ 3885 h 10000"/>
                <a:gd name="connsiteX275" fmla="*/ 5809 w 10000"/>
                <a:gd name="connsiteY275" fmla="*/ 3667 h 10000"/>
                <a:gd name="connsiteX276" fmla="*/ 5827 w 10000"/>
                <a:gd name="connsiteY276" fmla="*/ 3218 h 10000"/>
                <a:gd name="connsiteX277" fmla="*/ 5846 w 10000"/>
                <a:gd name="connsiteY277" fmla="*/ 3192 h 10000"/>
                <a:gd name="connsiteX278" fmla="*/ 5865 w 10000"/>
                <a:gd name="connsiteY278" fmla="*/ 3731 h 10000"/>
                <a:gd name="connsiteX279" fmla="*/ 5892 w 10000"/>
                <a:gd name="connsiteY279" fmla="*/ 4615 h 10000"/>
                <a:gd name="connsiteX280" fmla="*/ 5912 w 10000"/>
                <a:gd name="connsiteY280" fmla="*/ 5321 h 10000"/>
                <a:gd name="connsiteX281" fmla="*/ 5930 w 10000"/>
                <a:gd name="connsiteY281" fmla="*/ 5731 h 10000"/>
                <a:gd name="connsiteX282" fmla="*/ 5960 w 10000"/>
                <a:gd name="connsiteY282" fmla="*/ 6090 h 10000"/>
                <a:gd name="connsiteX283" fmla="*/ 5979 w 10000"/>
                <a:gd name="connsiteY283" fmla="*/ 6026 h 10000"/>
                <a:gd name="connsiteX284" fmla="*/ 5998 w 10000"/>
                <a:gd name="connsiteY284" fmla="*/ 5321 h 10000"/>
                <a:gd name="connsiteX285" fmla="*/ 6016 w 10000"/>
                <a:gd name="connsiteY285" fmla="*/ 4397 h 10000"/>
                <a:gd name="connsiteX286" fmla="*/ 6035 w 10000"/>
                <a:gd name="connsiteY286" fmla="*/ 4077 h 10000"/>
                <a:gd name="connsiteX287" fmla="*/ 6054 w 10000"/>
                <a:gd name="connsiteY287" fmla="*/ 4051 h 10000"/>
                <a:gd name="connsiteX288" fmla="*/ 6081 w 10000"/>
                <a:gd name="connsiteY288" fmla="*/ 4974 h 10000"/>
                <a:gd name="connsiteX289" fmla="*/ 6100 w 10000"/>
                <a:gd name="connsiteY289" fmla="*/ 5897 h 10000"/>
                <a:gd name="connsiteX290" fmla="*/ 6121 w 10000"/>
                <a:gd name="connsiteY290" fmla="*/ 5795 h 10000"/>
                <a:gd name="connsiteX291" fmla="*/ 6140 w 10000"/>
                <a:gd name="connsiteY291" fmla="*/ 5321 h 10000"/>
                <a:gd name="connsiteX292" fmla="*/ 6166 w 10000"/>
                <a:gd name="connsiteY292" fmla="*/ 5064 h 10000"/>
                <a:gd name="connsiteX293" fmla="*/ 6186 w 10000"/>
                <a:gd name="connsiteY293" fmla="*/ 5321 h 10000"/>
                <a:gd name="connsiteX294" fmla="*/ 6204 w 10000"/>
                <a:gd name="connsiteY294" fmla="*/ 5154 h 10000"/>
                <a:gd name="connsiteX295" fmla="*/ 6222 w 10000"/>
                <a:gd name="connsiteY295" fmla="*/ 4936 h 10000"/>
                <a:gd name="connsiteX296" fmla="*/ 6253 w 10000"/>
                <a:gd name="connsiteY296" fmla="*/ 4462 h 10000"/>
                <a:gd name="connsiteX297" fmla="*/ 6393 w 10000"/>
                <a:gd name="connsiteY297" fmla="*/ 4846 h 10000"/>
                <a:gd name="connsiteX298" fmla="*/ 6420 w 10000"/>
                <a:gd name="connsiteY298" fmla="*/ 4487 h 10000"/>
                <a:gd name="connsiteX299" fmla="*/ 6526 w 10000"/>
                <a:gd name="connsiteY299" fmla="*/ 4013 h 10000"/>
                <a:gd name="connsiteX300" fmla="*/ 6545 w 10000"/>
                <a:gd name="connsiteY300" fmla="*/ 3064 h 10000"/>
                <a:gd name="connsiteX301" fmla="*/ 6609 w 10000"/>
                <a:gd name="connsiteY301" fmla="*/ 5923 h 10000"/>
                <a:gd name="connsiteX302" fmla="*/ 6628 w 10000"/>
                <a:gd name="connsiteY302" fmla="*/ 7321 h 10000"/>
                <a:gd name="connsiteX303" fmla="*/ 6648 w 10000"/>
                <a:gd name="connsiteY303" fmla="*/ 7641 h 10000"/>
                <a:gd name="connsiteX304" fmla="*/ 6667 w 10000"/>
                <a:gd name="connsiteY304" fmla="*/ 7359 h 10000"/>
                <a:gd name="connsiteX305" fmla="*/ 6685 w 10000"/>
                <a:gd name="connsiteY305" fmla="*/ 5833 h 10000"/>
                <a:gd name="connsiteX306" fmla="*/ 6801 w 10000"/>
                <a:gd name="connsiteY306" fmla="*/ 6436 h 10000"/>
                <a:gd name="connsiteX307" fmla="*/ 6821 w 10000"/>
                <a:gd name="connsiteY307" fmla="*/ 8628 h 10000"/>
                <a:gd name="connsiteX308" fmla="*/ 6839 w 10000"/>
                <a:gd name="connsiteY308" fmla="*/ 9077 h 10000"/>
                <a:gd name="connsiteX309" fmla="*/ 6865 w 10000"/>
                <a:gd name="connsiteY309" fmla="*/ 8603 h 10000"/>
                <a:gd name="connsiteX310" fmla="*/ 6883 w 10000"/>
                <a:gd name="connsiteY310" fmla="*/ 7679 h 10000"/>
                <a:gd name="connsiteX311" fmla="*/ 6903 w 10000"/>
                <a:gd name="connsiteY311" fmla="*/ 6846 h 10000"/>
                <a:gd name="connsiteX312" fmla="*/ 6921 w 10000"/>
                <a:gd name="connsiteY312" fmla="*/ 6090 h 10000"/>
                <a:gd name="connsiteX313" fmla="*/ 6940 w 10000"/>
                <a:gd name="connsiteY313" fmla="*/ 5128 h 10000"/>
                <a:gd name="connsiteX314" fmla="*/ 6960 w 10000"/>
                <a:gd name="connsiteY314" fmla="*/ 4013 h 10000"/>
                <a:gd name="connsiteX315" fmla="*/ 7329 w 10000"/>
                <a:gd name="connsiteY315" fmla="*/ 5513 h 10000"/>
                <a:gd name="connsiteX316" fmla="*/ 7349 w 10000"/>
                <a:gd name="connsiteY316" fmla="*/ 6051 h 10000"/>
                <a:gd name="connsiteX317" fmla="*/ 7368 w 10000"/>
                <a:gd name="connsiteY317" fmla="*/ 5897 h 10000"/>
                <a:gd name="connsiteX318" fmla="*/ 7387 w 10000"/>
                <a:gd name="connsiteY318" fmla="*/ 5577 h 10000"/>
                <a:gd name="connsiteX319" fmla="*/ 7405 w 10000"/>
                <a:gd name="connsiteY319" fmla="*/ 5321 h 10000"/>
                <a:gd name="connsiteX320" fmla="*/ 7431 w 10000"/>
                <a:gd name="connsiteY320" fmla="*/ 4936 h 10000"/>
                <a:gd name="connsiteX321" fmla="*/ 7451 w 10000"/>
                <a:gd name="connsiteY321" fmla="*/ 4654 h 10000"/>
                <a:gd name="connsiteX322" fmla="*/ 7471 w 10000"/>
                <a:gd name="connsiteY322" fmla="*/ 4526 h 10000"/>
                <a:gd name="connsiteX323" fmla="*/ 7501 w 10000"/>
                <a:gd name="connsiteY323" fmla="*/ 4487 h 10000"/>
                <a:gd name="connsiteX324" fmla="*/ 7519 w 10000"/>
                <a:gd name="connsiteY324" fmla="*/ 4590 h 10000"/>
                <a:gd name="connsiteX325" fmla="*/ 7539 w 10000"/>
                <a:gd name="connsiteY325" fmla="*/ 5218 h 10000"/>
                <a:gd name="connsiteX326" fmla="*/ 7553 w 10000"/>
                <a:gd name="connsiteY326" fmla="*/ 5218 h 10000"/>
                <a:gd name="connsiteX327" fmla="*/ 7571 w 10000"/>
                <a:gd name="connsiteY327" fmla="*/ 4654 h 10000"/>
                <a:gd name="connsiteX328" fmla="*/ 7602 w 10000"/>
                <a:gd name="connsiteY328" fmla="*/ 4423 h 10000"/>
                <a:gd name="connsiteX329" fmla="*/ 7620 w 10000"/>
                <a:gd name="connsiteY329" fmla="*/ 4654 h 10000"/>
                <a:gd name="connsiteX330" fmla="*/ 7640 w 10000"/>
                <a:gd name="connsiteY330" fmla="*/ 5154 h 10000"/>
                <a:gd name="connsiteX331" fmla="*/ 7665 w 10000"/>
                <a:gd name="connsiteY331" fmla="*/ 5731 h 10000"/>
                <a:gd name="connsiteX332" fmla="*/ 7685 w 10000"/>
                <a:gd name="connsiteY332" fmla="*/ 6051 h 10000"/>
                <a:gd name="connsiteX333" fmla="*/ 7703 w 10000"/>
                <a:gd name="connsiteY333" fmla="*/ 5962 h 10000"/>
                <a:gd name="connsiteX334" fmla="*/ 7722 w 10000"/>
                <a:gd name="connsiteY334" fmla="*/ 5897 h 10000"/>
                <a:gd name="connsiteX335" fmla="*/ 7742 w 10000"/>
                <a:gd name="connsiteY335" fmla="*/ 5321 h 10000"/>
                <a:gd name="connsiteX336" fmla="*/ 7761 w 10000"/>
                <a:gd name="connsiteY336" fmla="*/ 4679 h 10000"/>
                <a:gd name="connsiteX337" fmla="*/ 7792 w 10000"/>
                <a:gd name="connsiteY337" fmla="*/ 4115 h 10000"/>
                <a:gd name="connsiteX338" fmla="*/ 7810 w 10000"/>
                <a:gd name="connsiteY338" fmla="*/ 3474 h 10000"/>
                <a:gd name="connsiteX339" fmla="*/ 7831 w 10000"/>
                <a:gd name="connsiteY339" fmla="*/ 3410 h 10000"/>
                <a:gd name="connsiteX340" fmla="*/ 7846 w 10000"/>
                <a:gd name="connsiteY340" fmla="*/ 4808 h 10000"/>
                <a:gd name="connsiteX341" fmla="*/ 7879 w 10000"/>
                <a:gd name="connsiteY341" fmla="*/ 6090 h 10000"/>
                <a:gd name="connsiteX342" fmla="*/ 7897 w 10000"/>
                <a:gd name="connsiteY342" fmla="*/ 5833 h 10000"/>
                <a:gd name="connsiteX343" fmla="*/ 7915 w 10000"/>
                <a:gd name="connsiteY343" fmla="*/ 4359 h 10000"/>
                <a:gd name="connsiteX344" fmla="*/ 7941 w 10000"/>
                <a:gd name="connsiteY344" fmla="*/ 2705 h 10000"/>
                <a:gd name="connsiteX345" fmla="*/ 7959 w 10000"/>
                <a:gd name="connsiteY345" fmla="*/ 1974 h 10000"/>
                <a:gd name="connsiteX346" fmla="*/ 7978 w 10000"/>
                <a:gd name="connsiteY346" fmla="*/ 4013 h 10000"/>
                <a:gd name="connsiteX347" fmla="*/ 7997 w 10000"/>
                <a:gd name="connsiteY347" fmla="*/ 6372 h 10000"/>
                <a:gd name="connsiteX348" fmla="*/ 8017 w 10000"/>
                <a:gd name="connsiteY348" fmla="*/ 7808 h 10000"/>
                <a:gd name="connsiteX349" fmla="*/ 8035 w 10000"/>
                <a:gd name="connsiteY349" fmla="*/ 7577 h 10000"/>
                <a:gd name="connsiteX350" fmla="*/ 8066 w 10000"/>
                <a:gd name="connsiteY350" fmla="*/ 7295 h 10000"/>
                <a:gd name="connsiteX351" fmla="*/ 8085 w 10000"/>
                <a:gd name="connsiteY351" fmla="*/ 7321 h 10000"/>
                <a:gd name="connsiteX352" fmla="*/ 8103 w 10000"/>
                <a:gd name="connsiteY352" fmla="*/ 7551 h 10000"/>
                <a:gd name="connsiteX353" fmla="*/ 8130 w 10000"/>
                <a:gd name="connsiteY353" fmla="*/ 7679 h 10000"/>
                <a:gd name="connsiteX354" fmla="*/ 8148 w 10000"/>
                <a:gd name="connsiteY354" fmla="*/ 7231 h 10000"/>
                <a:gd name="connsiteX355" fmla="*/ 8169 w 10000"/>
                <a:gd name="connsiteY355" fmla="*/ 6526 h 10000"/>
                <a:gd name="connsiteX356" fmla="*/ 8188 w 10000"/>
                <a:gd name="connsiteY356" fmla="*/ 5859 h 10000"/>
                <a:gd name="connsiteX357" fmla="*/ 8215 w 10000"/>
                <a:gd name="connsiteY357" fmla="*/ 5154 h 10000"/>
                <a:gd name="connsiteX358" fmla="*/ 8233 w 10000"/>
                <a:gd name="connsiteY358" fmla="*/ 4615 h 10000"/>
                <a:gd name="connsiteX359" fmla="*/ 8253 w 10000"/>
                <a:gd name="connsiteY359" fmla="*/ 3949 h 10000"/>
                <a:gd name="connsiteX360" fmla="*/ 8272 w 10000"/>
                <a:gd name="connsiteY360" fmla="*/ 3474 h 10000"/>
                <a:gd name="connsiteX361" fmla="*/ 8291 w 10000"/>
                <a:gd name="connsiteY361" fmla="*/ 2936 h 10000"/>
                <a:gd name="connsiteX362" fmla="*/ 8321 w 10000"/>
                <a:gd name="connsiteY362" fmla="*/ 2808 h 10000"/>
                <a:gd name="connsiteX363" fmla="*/ 8339 w 10000"/>
                <a:gd name="connsiteY363" fmla="*/ 3474 h 10000"/>
                <a:gd name="connsiteX364" fmla="*/ 8358 w 10000"/>
                <a:gd name="connsiteY364" fmla="*/ 4462 h 10000"/>
                <a:gd name="connsiteX365" fmla="*/ 8378 w 10000"/>
                <a:gd name="connsiteY365" fmla="*/ 4590 h 10000"/>
                <a:gd name="connsiteX366" fmla="*/ 8405 w 10000"/>
                <a:gd name="connsiteY366" fmla="*/ 4333 h 10000"/>
                <a:gd name="connsiteX367" fmla="*/ 8423 w 10000"/>
                <a:gd name="connsiteY367" fmla="*/ 4295 h 10000"/>
                <a:gd name="connsiteX368" fmla="*/ 8442 w 10000"/>
                <a:gd name="connsiteY368" fmla="*/ 4205 h 10000"/>
                <a:gd name="connsiteX369" fmla="*/ 8462 w 10000"/>
                <a:gd name="connsiteY369" fmla="*/ 3949 h 10000"/>
                <a:gd name="connsiteX370" fmla="*/ 8480 w 10000"/>
                <a:gd name="connsiteY370" fmla="*/ 4654 h 10000"/>
                <a:gd name="connsiteX371" fmla="*/ 8509 w 10000"/>
                <a:gd name="connsiteY371" fmla="*/ 5282 h 10000"/>
                <a:gd name="connsiteX372" fmla="*/ 8527 w 10000"/>
                <a:gd name="connsiteY372" fmla="*/ 6051 h 10000"/>
                <a:gd name="connsiteX373" fmla="*/ 8557 w 10000"/>
                <a:gd name="connsiteY373" fmla="*/ 6718 h 10000"/>
                <a:gd name="connsiteX374" fmla="*/ 8576 w 10000"/>
                <a:gd name="connsiteY374" fmla="*/ 6821 h 10000"/>
                <a:gd name="connsiteX375" fmla="*/ 8594 w 10000"/>
                <a:gd name="connsiteY375" fmla="*/ 6462 h 10000"/>
                <a:gd name="connsiteX376" fmla="*/ 8613 w 10000"/>
                <a:gd name="connsiteY376" fmla="*/ 5321 h 10000"/>
                <a:gd name="connsiteX377" fmla="*/ 8632 w 10000"/>
                <a:gd name="connsiteY377" fmla="*/ 2769 h 10000"/>
                <a:gd name="connsiteX378" fmla="*/ 8653 w 10000"/>
                <a:gd name="connsiteY378" fmla="*/ 1244 h 10000"/>
                <a:gd name="connsiteX379" fmla="*/ 8671 w 10000"/>
                <a:gd name="connsiteY379" fmla="*/ 962 h 10000"/>
                <a:gd name="connsiteX380" fmla="*/ 8697 w 10000"/>
                <a:gd name="connsiteY380" fmla="*/ 3603 h 10000"/>
                <a:gd name="connsiteX381" fmla="*/ 8715 w 10000"/>
                <a:gd name="connsiteY381" fmla="*/ 6846 h 10000"/>
                <a:gd name="connsiteX382" fmla="*/ 8742 w 10000"/>
                <a:gd name="connsiteY382" fmla="*/ 8282 h 10000"/>
                <a:gd name="connsiteX383" fmla="*/ 8761 w 10000"/>
                <a:gd name="connsiteY383" fmla="*/ 8218 h 10000"/>
                <a:gd name="connsiteX384" fmla="*/ 8781 w 10000"/>
                <a:gd name="connsiteY384" fmla="*/ 7679 h 10000"/>
                <a:gd name="connsiteX385" fmla="*/ 8801 w 10000"/>
                <a:gd name="connsiteY385" fmla="*/ 7038 h 10000"/>
                <a:gd name="connsiteX386" fmla="*/ 8819 w 10000"/>
                <a:gd name="connsiteY386" fmla="*/ 6436 h 10000"/>
                <a:gd name="connsiteX387" fmla="*/ 8849 w 10000"/>
                <a:gd name="connsiteY387" fmla="*/ 6115 h 10000"/>
                <a:gd name="connsiteX388" fmla="*/ 8868 w 10000"/>
                <a:gd name="connsiteY388" fmla="*/ 5833 h 10000"/>
                <a:gd name="connsiteX389" fmla="*/ 8886 w 10000"/>
                <a:gd name="connsiteY389" fmla="*/ 5449 h 10000"/>
                <a:gd name="connsiteX390" fmla="*/ 8906 w 10000"/>
                <a:gd name="connsiteY390" fmla="*/ 4872 h 10000"/>
                <a:gd name="connsiteX391" fmla="*/ 8925 w 10000"/>
                <a:gd name="connsiteY391" fmla="*/ 4333 h 10000"/>
                <a:gd name="connsiteX392" fmla="*/ 8952 w 10000"/>
                <a:gd name="connsiteY392" fmla="*/ 3795 h 10000"/>
                <a:gd name="connsiteX393" fmla="*/ 8970 w 10000"/>
                <a:gd name="connsiteY393" fmla="*/ 3538 h 10000"/>
                <a:gd name="connsiteX394" fmla="*/ 8989 w 10000"/>
                <a:gd name="connsiteY394" fmla="*/ 3244 h 10000"/>
                <a:gd name="connsiteX395" fmla="*/ 9014 w 10000"/>
                <a:gd name="connsiteY395" fmla="*/ 3372 h 10000"/>
                <a:gd name="connsiteX396" fmla="*/ 9036 w 10000"/>
                <a:gd name="connsiteY396" fmla="*/ 3244 h 10000"/>
                <a:gd name="connsiteX397" fmla="*/ 9055 w 10000"/>
                <a:gd name="connsiteY397" fmla="*/ 2513 h 10000"/>
                <a:gd name="connsiteX398" fmla="*/ 9073 w 10000"/>
                <a:gd name="connsiteY398" fmla="*/ 2897 h 10000"/>
                <a:gd name="connsiteX399" fmla="*/ 9092 w 10000"/>
                <a:gd name="connsiteY399" fmla="*/ 5128 h 10000"/>
                <a:gd name="connsiteX400" fmla="*/ 9123 w 10000"/>
                <a:gd name="connsiteY400" fmla="*/ 6846 h 10000"/>
                <a:gd name="connsiteX401" fmla="*/ 9142 w 10000"/>
                <a:gd name="connsiteY401" fmla="*/ 7038 h 10000"/>
                <a:gd name="connsiteX402" fmla="*/ 9161 w 10000"/>
                <a:gd name="connsiteY402" fmla="*/ 6821 h 10000"/>
                <a:gd name="connsiteX403" fmla="*/ 9187 w 10000"/>
                <a:gd name="connsiteY403" fmla="*/ 6051 h 10000"/>
                <a:gd name="connsiteX404" fmla="*/ 9207 w 10000"/>
                <a:gd name="connsiteY404" fmla="*/ 4974 h 10000"/>
                <a:gd name="connsiteX405" fmla="*/ 9225 w 10000"/>
                <a:gd name="connsiteY405" fmla="*/ 3885 h 10000"/>
                <a:gd name="connsiteX406" fmla="*/ 9244 w 10000"/>
                <a:gd name="connsiteY406" fmla="*/ 3795 h 10000"/>
                <a:gd name="connsiteX407" fmla="*/ 9262 w 10000"/>
                <a:gd name="connsiteY407" fmla="*/ 4910 h 10000"/>
                <a:gd name="connsiteX408" fmla="*/ 9282 w 10000"/>
                <a:gd name="connsiteY408" fmla="*/ 6590 h 10000"/>
                <a:gd name="connsiteX409" fmla="*/ 9311 w 10000"/>
                <a:gd name="connsiteY409" fmla="*/ 7705 h 10000"/>
                <a:gd name="connsiteX410" fmla="*/ 9330 w 10000"/>
                <a:gd name="connsiteY410" fmla="*/ 7641 h 10000"/>
                <a:gd name="connsiteX411" fmla="*/ 9348 w 10000"/>
                <a:gd name="connsiteY411" fmla="*/ 6974 h 10000"/>
                <a:gd name="connsiteX412" fmla="*/ 9366 w 10000"/>
                <a:gd name="connsiteY412" fmla="*/ 6244 h 10000"/>
                <a:gd name="connsiteX413" fmla="*/ 9396 w 10000"/>
                <a:gd name="connsiteY413" fmla="*/ 5667 h 10000"/>
                <a:gd name="connsiteX414" fmla="*/ 9415 w 10000"/>
                <a:gd name="connsiteY414" fmla="*/ 5282 h 10000"/>
                <a:gd name="connsiteX415" fmla="*/ 9434 w 10000"/>
                <a:gd name="connsiteY415" fmla="*/ 4782 h 10000"/>
                <a:gd name="connsiteX416" fmla="*/ 9452 w 10000"/>
                <a:gd name="connsiteY416" fmla="*/ 3987 h 10000"/>
                <a:gd name="connsiteX417" fmla="*/ 9481 w 10000"/>
                <a:gd name="connsiteY417" fmla="*/ 3244 h 10000"/>
                <a:gd name="connsiteX418" fmla="*/ 9499 w 10000"/>
                <a:gd name="connsiteY418" fmla="*/ 2872 h 10000"/>
                <a:gd name="connsiteX419" fmla="*/ 9518 w 10000"/>
                <a:gd name="connsiteY419" fmla="*/ 2962 h 10000"/>
                <a:gd name="connsiteX420" fmla="*/ 9536 w 10000"/>
                <a:gd name="connsiteY420" fmla="*/ 3667 h 10000"/>
                <a:gd name="connsiteX421" fmla="*/ 9556 w 10000"/>
                <a:gd name="connsiteY421" fmla="*/ 5321 h 10000"/>
                <a:gd name="connsiteX422" fmla="*/ 9790 w 10000"/>
                <a:gd name="connsiteY422" fmla="*/ 4718 h 10000"/>
                <a:gd name="connsiteX423" fmla="*/ 9823 w 10000"/>
                <a:gd name="connsiteY423" fmla="*/ 4462 h 10000"/>
                <a:gd name="connsiteX424" fmla="*/ 9843 w 10000"/>
                <a:gd name="connsiteY424" fmla="*/ 4179 h 10000"/>
                <a:gd name="connsiteX425" fmla="*/ 9862 w 10000"/>
                <a:gd name="connsiteY425" fmla="*/ 4115 h 10000"/>
                <a:gd name="connsiteX426" fmla="*/ 9880 w 10000"/>
                <a:gd name="connsiteY426" fmla="*/ 4141 h 10000"/>
                <a:gd name="connsiteX427" fmla="*/ 9896 w 10000"/>
                <a:gd name="connsiteY427" fmla="*/ 4462 h 10000"/>
                <a:gd name="connsiteX428" fmla="*/ 9926 w 10000"/>
                <a:gd name="connsiteY428" fmla="*/ 4782 h 10000"/>
                <a:gd name="connsiteX429" fmla="*/ 9964 w 10000"/>
                <a:gd name="connsiteY429" fmla="*/ 6090 h 10000"/>
                <a:gd name="connsiteX430" fmla="*/ 9982 w 10000"/>
                <a:gd name="connsiteY430" fmla="*/ 6308 h 10000"/>
                <a:gd name="connsiteX431" fmla="*/ 10000 w 10000"/>
                <a:gd name="connsiteY431" fmla="*/ 602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49 w 10000"/>
                <a:gd name="connsiteY7" fmla="*/ 2897 h 10000"/>
                <a:gd name="connsiteX8" fmla="*/ 167 w 10000"/>
                <a:gd name="connsiteY8" fmla="*/ 3987 h 10000"/>
                <a:gd name="connsiteX9" fmla="*/ 188 w 10000"/>
                <a:gd name="connsiteY9" fmla="*/ 5346 h 10000"/>
                <a:gd name="connsiteX10" fmla="*/ 207 w 10000"/>
                <a:gd name="connsiteY10" fmla="*/ 6179 h 10000"/>
                <a:gd name="connsiteX11" fmla="*/ 227 w 10000"/>
                <a:gd name="connsiteY11" fmla="*/ 6333 h 10000"/>
                <a:gd name="connsiteX12" fmla="*/ 257 w 10000"/>
                <a:gd name="connsiteY12" fmla="*/ 6115 h 10000"/>
                <a:gd name="connsiteX13" fmla="*/ 274 w 10000"/>
                <a:gd name="connsiteY13" fmla="*/ 5667 h 10000"/>
                <a:gd name="connsiteX14" fmla="*/ 296 w 10000"/>
                <a:gd name="connsiteY14" fmla="*/ 5385 h 10000"/>
                <a:gd name="connsiteX15" fmla="*/ 314 w 10000"/>
                <a:gd name="connsiteY15" fmla="*/ 4872 h 10000"/>
                <a:gd name="connsiteX16" fmla="*/ 334 w 10000"/>
                <a:gd name="connsiteY16" fmla="*/ 4013 h 10000"/>
                <a:gd name="connsiteX17" fmla="*/ 363 w 10000"/>
                <a:gd name="connsiteY17" fmla="*/ 3795 h 10000"/>
                <a:gd name="connsiteX18" fmla="*/ 382 w 10000"/>
                <a:gd name="connsiteY18" fmla="*/ 3859 h 10000"/>
                <a:gd name="connsiteX19" fmla="*/ 400 w 10000"/>
                <a:gd name="connsiteY19" fmla="*/ 4115 h 10000"/>
                <a:gd name="connsiteX20" fmla="*/ 426 w 10000"/>
                <a:gd name="connsiteY20" fmla="*/ 4872 h 10000"/>
                <a:gd name="connsiteX21" fmla="*/ 444 w 10000"/>
                <a:gd name="connsiteY21" fmla="*/ 5513 h 10000"/>
                <a:gd name="connsiteX22" fmla="*/ 465 w 10000"/>
                <a:gd name="connsiteY22" fmla="*/ 5513 h 10000"/>
                <a:gd name="connsiteX23" fmla="*/ 483 w 10000"/>
                <a:gd name="connsiteY23" fmla="*/ 5641 h 10000"/>
                <a:gd name="connsiteX24" fmla="*/ 501 w 10000"/>
                <a:gd name="connsiteY24" fmla="*/ 5705 h 10000"/>
                <a:gd name="connsiteX25" fmla="*/ 521 w 10000"/>
                <a:gd name="connsiteY25" fmla="*/ 5833 h 10000"/>
                <a:gd name="connsiteX26" fmla="*/ 551 w 10000"/>
                <a:gd name="connsiteY26" fmla="*/ 5731 h 10000"/>
                <a:gd name="connsiteX27" fmla="*/ 567 w 10000"/>
                <a:gd name="connsiteY27" fmla="*/ 5321 h 10000"/>
                <a:gd name="connsiteX28" fmla="*/ 586 w 10000"/>
                <a:gd name="connsiteY28" fmla="*/ 4974 h 10000"/>
                <a:gd name="connsiteX29" fmla="*/ 615 w 10000"/>
                <a:gd name="connsiteY29" fmla="*/ 4526 h 10000"/>
                <a:gd name="connsiteX30" fmla="*/ 634 w 10000"/>
                <a:gd name="connsiteY30" fmla="*/ 4051 h 10000"/>
                <a:gd name="connsiteX31" fmla="*/ 653 w 10000"/>
                <a:gd name="connsiteY31" fmla="*/ 3372 h 10000"/>
                <a:gd name="connsiteX32" fmla="*/ 673 w 10000"/>
                <a:gd name="connsiteY32" fmla="*/ 3026 h 10000"/>
                <a:gd name="connsiteX33" fmla="*/ 698 w 10000"/>
                <a:gd name="connsiteY33" fmla="*/ 3282 h 10000"/>
                <a:gd name="connsiteX34" fmla="*/ 718 w 10000"/>
                <a:gd name="connsiteY34" fmla="*/ 4551 h 10000"/>
                <a:gd name="connsiteX35" fmla="*/ 736 w 10000"/>
                <a:gd name="connsiteY35" fmla="*/ 6090 h 10000"/>
                <a:gd name="connsiteX36" fmla="*/ 756 w 10000"/>
                <a:gd name="connsiteY36" fmla="*/ 7256 h 10000"/>
                <a:gd name="connsiteX37" fmla="*/ 774 w 10000"/>
                <a:gd name="connsiteY37" fmla="*/ 7449 h 10000"/>
                <a:gd name="connsiteX38" fmla="*/ 805 w 10000"/>
                <a:gd name="connsiteY38" fmla="*/ 7077 h 10000"/>
                <a:gd name="connsiteX39" fmla="*/ 823 w 10000"/>
                <a:gd name="connsiteY39" fmla="*/ 5603 h 10000"/>
                <a:gd name="connsiteX40" fmla="*/ 839 w 10000"/>
                <a:gd name="connsiteY40" fmla="*/ 3282 h 10000"/>
                <a:gd name="connsiteX41" fmla="*/ 859 w 10000"/>
                <a:gd name="connsiteY41" fmla="*/ 1308 h 10000"/>
                <a:gd name="connsiteX42" fmla="*/ 891 w 10000"/>
                <a:gd name="connsiteY42" fmla="*/ 962 h 10000"/>
                <a:gd name="connsiteX43" fmla="*/ 911 w 10000"/>
                <a:gd name="connsiteY43" fmla="*/ 3282 h 10000"/>
                <a:gd name="connsiteX44" fmla="*/ 929 w 10000"/>
                <a:gd name="connsiteY44" fmla="*/ 7744 h 10000"/>
                <a:gd name="connsiteX45" fmla="*/ 948 w 10000"/>
                <a:gd name="connsiteY45" fmla="*/ 10000 h 10000"/>
                <a:gd name="connsiteX46" fmla="*/ 966 w 10000"/>
                <a:gd name="connsiteY46" fmla="*/ 8821 h 10000"/>
                <a:gd name="connsiteX47" fmla="*/ 994 w 10000"/>
                <a:gd name="connsiteY47" fmla="*/ 6564 h 10000"/>
                <a:gd name="connsiteX48" fmla="*/ 1013 w 10000"/>
                <a:gd name="connsiteY48" fmla="*/ 5064 h 10000"/>
                <a:gd name="connsiteX49" fmla="*/ 1041 w 10000"/>
                <a:gd name="connsiteY49" fmla="*/ 4744 h 10000"/>
                <a:gd name="connsiteX50" fmla="*/ 1061 w 10000"/>
                <a:gd name="connsiteY50" fmla="*/ 5000 h 10000"/>
                <a:gd name="connsiteX51" fmla="*/ 1080 w 10000"/>
                <a:gd name="connsiteY51" fmla="*/ 5513 h 10000"/>
                <a:gd name="connsiteX52" fmla="*/ 1099 w 10000"/>
                <a:gd name="connsiteY52" fmla="*/ 5641 h 10000"/>
                <a:gd name="connsiteX53" fmla="*/ 1118 w 10000"/>
                <a:gd name="connsiteY53" fmla="*/ 5577 h 10000"/>
                <a:gd name="connsiteX54" fmla="*/ 1132 w 10000"/>
                <a:gd name="connsiteY54" fmla="*/ 5346 h 10000"/>
                <a:gd name="connsiteX55" fmla="*/ 1151 w 10000"/>
                <a:gd name="connsiteY55" fmla="*/ 4936 h 10000"/>
                <a:gd name="connsiteX56" fmla="*/ 1180 w 10000"/>
                <a:gd name="connsiteY56" fmla="*/ 3756 h 10000"/>
                <a:gd name="connsiteX57" fmla="*/ 1200 w 10000"/>
                <a:gd name="connsiteY57" fmla="*/ 3372 h 10000"/>
                <a:gd name="connsiteX58" fmla="*/ 1226 w 10000"/>
                <a:gd name="connsiteY58" fmla="*/ 3346 h 10000"/>
                <a:gd name="connsiteX59" fmla="*/ 1246 w 10000"/>
                <a:gd name="connsiteY59" fmla="*/ 3372 h 10000"/>
                <a:gd name="connsiteX60" fmla="*/ 1266 w 10000"/>
                <a:gd name="connsiteY60" fmla="*/ 4333 h 10000"/>
                <a:gd name="connsiteX61" fmla="*/ 1285 w 10000"/>
                <a:gd name="connsiteY61" fmla="*/ 5346 h 10000"/>
                <a:gd name="connsiteX62" fmla="*/ 1303 w 10000"/>
                <a:gd name="connsiteY62" fmla="*/ 6308 h 10000"/>
                <a:gd name="connsiteX63" fmla="*/ 1334 w 10000"/>
                <a:gd name="connsiteY63" fmla="*/ 6885 h 10000"/>
                <a:gd name="connsiteX64" fmla="*/ 1352 w 10000"/>
                <a:gd name="connsiteY64" fmla="*/ 7077 h 10000"/>
                <a:gd name="connsiteX65" fmla="*/ 1371 w 10000"/>
                <a:gd name="connsiteY65" fmla="*/ 6564 h 10000"/>
                <a:gd name="connsiteX66" fmla="*/ 1391 w 10000"/>
                <a:gd name="connsiteY66" fmla="*/ 6244 h 10000"/>
                <a:gd name="connsiteX67" fmla="*/ 1410 w 10000"/>
                <a:gd name="connsiteY67" fmla="*/ 5897 h 10000"/>
                <a:gd name="connsiteX68" fmla="*/ 1437 w 10000"/>
                <a:gd name="connsiteY68" fmla="*/ 5192 h 10000"/>
                <a:gd name="connsiteX69" fmla="*/ 1456 w 10000"/>
                <a:gd name="connsiteY69" fmla="*/ 4359 h 10000"/>
                <a:gd name="connsiteX70" fmla="*/ 1476 w 10000"/>
                <a:gd name="connsiteY70" fmla="*/ 3628 h 10000"/>
                <a:gd name="connsiteX71" fmla="*/ 1503 w 10000"/>
                <a:gd name="connsiteY71" fmla="*/ 3064 h 10000"/>
                <a:gd name="connsiteX72" fmla="*/ 1521 w 10000"/>
                <a:gd name="connsiteY72" fmla="*/ 3500 h 10000"/>
                <a:gd name="connsiteX73" fmla="*/ 1540 w 10000"/>
                <a:gd name="connsiteY73" fmla="*/ 4423 h 10000"/>
                <a:gd name="connsiteX74" fmla="*/ 1558 w 10000"/>
                <a:gd name="connsiteY74" fmla="*/ 4910 h 10000"/>
                <a:gd name="connsiteX75" fmla="*/ 1579 w 10000"/>
                <a:gd name="connsiteY75" fmla="*/ 4333 h 10000"/>
                <a:gd name="connsiteX76" fmla="*/ 1609 w 10000"/>
                <a:gd name="connsiteY76" fmla="*/ 3154 h 10000"/>
                <a:gd name="connsiteX77" fmla="*/ 1629 w 10000"/>
                <a:gd name="connsiteY77" fmla="*/ 2513 h 10000"/>
                <a:gd name="connsiteX78" fmla="*/ 1647 w 10000"/>
                <a:gd name="connsiteY78" fmla="*/ 3564 h 10000"/>
                <a:gd name="connsiteX79" fmla="*/ 1673 w 10000"/>
                <a:gd name="connsiteY79" fmla="*/ 5385 h 10000"/>
                <a:gd name="connsiteX80" fmla="*/ 1691 w 10000"/>
                <a:gd name="connsiteY80" fmla="*/ 6308 h 10000"/>
                <a:gd name="connsiteX81" fmla="*/ 1709 w 10000"/>
                <a:gd name="connsiteY81" fmla="*/ 5731 h 10000"/>
                <a:gd name="connsiteX82" fmla="*/ 1728 w 10000"/>
                <a:gd name="connsiteY82" fmla="*/ 5346 h 10000"/>
                <a:gd name="connsiteX83" fmla="*/ 1747 w 10000"/>
                <a:gd name="connsiteY83" fmla="*/ 5513 h 10000"/>
                <a:gd name="connsiteX84" fmla="*/ 1767 w 10000"/>
                <a:gd name="connsiteY84" fmla="*/ 5667 h 10000"/>
                <a:gd name="connsiteX85" fmla="*/ 1794 w 10000"/>
                <a:gd name="connsiteY85" fmla="*/ 6308 h 10000"/>
                <a:gd name="connsiteX86" fmla="*/ 1812 w 10000"/>
                <a:gd name="connsiteY86" fmla="*/ 6462 h 10000"/>
                <a:gd name="connsiteX87" fmla="*/ 1831 w 10000"/>
                <a:gd name="connsiteY87" fmla="*/ 6051 h 10000"/>
                <a:gd name="connsiteX88" fmla="*/ 1849 w 10000"/>
                <a:gd name="connsiteY88" fmla="*/ 5513 h 10000"/>
                <a:gd name="connsiteX89" fmla="*/ 1880 w 10000"/>
                <a:gd name="connsiteY89" fmla="*/ 5385 h 10000"/>
                <a:gd name="connsiteX90" fmla="*/ 1900 w 10000"/>
                <a:gd name="connsiteY90" fmla="*/ 5449 h 10000"/>
                <a:gd name="connsiteX91" fmla="*/ 1920 w 10000"/>
                <a:gd name="connsiteY91" fmla="*/ 5513 h 10000"/>
                <a:gd name="connsiteX92" fmla="*/ 1946 w 10000"/>
                <a:gd name="connsiteY92" fmla="*/ 5192 h 10000"/>
                <a:gd name="connsiteX93" fmla="*/ 1967 w 10000"/>
                <a:gd name="connsiteY93" fmla="*/ 4397 h 10000"/>
                <a:gd name="connsiteX94" fmla="*/ 1985 w 10000"/>
                <a:gd name="connsiteY94" fmla="*/ 4295 h 10000"/>
                <a:gd name="connsiteX95" fmla="*/ 2003 w 10000"/>
                <a:gd name="connsiteY95" fmla="*/ 4526 h 10000"/>
                <a:gd name="connsiteX96" fmla="*/ 2023 w 10000"/>
                <a:gd name="connsiteY96" fmla="*/ 5385 h 10000"/>
                <a:gd name="connsiteX97" fmla="*/ 2043 w 10000"/>
                <a:gd name="connsiteY97" fmla="*/ 6590 h 10000"/>
                <a:gd name="connsiteX98" fmla="*/ 2062 w 10000"/>
                <a:gd name="connsiteY98" fmla="*/ 6949 h 10000"/>
                <a:gd name="connsiteX99" fmla="*/ 2088 w 10000"/>
                <a:gd name="connsiteY99" fmla="*/ 6141 h 10000"/>
                <a:gd name="connsiteX100" fmla="*/ 2118 w 10000"/>
                <a:gd name="connsiteY100" fmla="*/ 5346 h 10000"/>
                <a:gd name="connsiteX101" fmla="*/ 2136 w 10000"/>
                <a:gd name="connsiteY101" fmla="*/ 5154 h 10000"/>
                <a:gd name="connsiteX102" fmla="*/ 2156 w 10000"/>
                <a:gd name="connsiteY102" fmla="*/ 5641 h 10000"/>
                <a:gd name="connsiteX103" fmla="*/ 2174 w 10000"/>
                <a:gd name="connsiteY103" fmla="*/ 5795 h 10000"/>
                <a:gd name="connsiteX104" fmla="*/ 2193 w 10000"/>
                <a:gd name="connsiteY104" fmla="*/ 5731 h 10000"/>
                <a:gd name="connsiteX105" fmla="*/ 2212 w 10000"/>
                <a:gd name="connsiteY105" fmla="*/ 5346 h 10000"/>
                <a:gd name="connsiteX106" fmla="*/ 2237 w 10000"/>
                <a:gd name="connsiteY106" fmla="*/ 4910 h 10000"/>
                <a:gd name="connsiteX107" fmla="*/ 2257 w 10000"/>
                <a:gd name="connsiteY107" fmla="*/ 4615 h 10000"/>
                <a:gd name="connsiteX108" fmla="*/ 2277 w 10000"/>
                <a:gd name="connsiteY108" fmla="*/ 4462 h 10000"/>
                <a:gd name="connsiteX109" fmla="*/ 2304 w 10000"/>
                <a:gd name="connsiteY109" fmla="*/ 4423 h 10000"/>
                <a:gd name="connsiteX110" fmla="*/ 2324 w 10000"/>
                <a:gd name="connsiteY110" fmla="*/ 4397 h 10000"/>
                <a:gd name="connsiteX111" fmla="*/ 2342 w 10000"/>
                <a:gd name="connsiteY111" fmla="*/ 4179 h 10000"/>
                <a:gd name="connsiteX112" fmla="*/ 2361 w 10000"/>
                <a:gd name="connsiteY112" fmla="*/ 3731 h 10000"/>
                <a:gd name="connsiteX113" fmla="*/ 2379 w 10000"/>
                <a:gd name="connsiteY113" fmla="*/ 3000 h 10000"/>
                <a:gd name="connsiteX114" fmla="*/ 2411 w 10000"/>
                <a:gd name="connsiteY114" fmla="*/ 2513 h 10000"/>
                <a:gd name="connsiteX115" fmla="*/ 2429 w 10000"/>
                <a:gd name="connsiteY115" fmla="*/ 3026 h 10000"/>
                <a:gd name="connsiteX116" fmla="*/ 2448 w 10000"/>
                <a:gd name="connsiteY116" fmla="*/ 4590 h 10000"/>
                <a:gd name="connsiteX117" fmla="*/ 2466 w 10000"/>
                <a:gd name="connsiteY117" fmla="*/ 6397 h 10000"/>
                <a:gd name="connsiteX118" fmla="*/ 2485 w 10000"/>
                <a:gd name="connsiteY118" fmla="*/ 7192 h 10000"/>
                <a:gd name="connsiteX119" fmla="*/ 2513 w 10000"/>
                <a:gd name="connsiteY119" fmla="*/ 6910 h 10000"/>
                <a:gd name="connsiteX120" fmla="*/ 2531 w 10000"/>
                <a:gd name="connsiteY120" fmla="*/ 6179 h 10000"/>
                <a:gd name="connsiteX121" fmla="*/ 2551 w 10000"/>
                <a:gd name="connsiteY121" fmla="*/ 4936 h 10000"/>
                <a:gd name="connsiteX122" fmla="*/ 2579 w 10000"/>
                <a:gd name="connsiteY122" fmla="*/ 3603 h 10000"/>
                <a:gd name="connsiteX123" fmla="*/ 2595 w 10000"/>
                <a:gd name="connsiteY123" fmla="*/ 2872 h 10000"/>
                <a:gd name="connsiteX124" fmla="*/ 2614 w 10000"/>
                <a:gd name="connsiteY124" fmla="*/ 2231 h 10000"/>
                <a:gd name="connsiteX125" fmla="*/ 2634 w 10000"/>
                <a:gd name="connsiteY125" fmla="*/ 3064 h 10000"/>
                <a:gd name="connsiteX126" fmla="*/ 2653 w 10000"/>
                <a:gd name="connsiteY126" fmla="*/ 5577 h 10000"/>
                <a:gd name="connsiteX127" fmla="*/ 2685 w 10000"/>
                <a:gd name="connsiteY127" fmla="*/ 7359 h 10000"/>
                <a:gd name="connsiteX128" fmla="*/ 2704 w 10000"/>
                <a:gd name="connsiteY128" fmla="*/ 7128 h 10000"/>
                <a:gd name="connsiteX129" fmla="*/ 2729 w 10000"/>
                <a:gd name="connsiteY129" fmla="*/ 6372 h 10000"/>
                <a:gd name="connsiteX130" fmla="*/ 2749 w 10000"/>
                <a:gd name="connsiteY130" fmla="*/ 5538 h 10000"/>
                <a:gd name="connsiteX131" fmla="*/ 2768 w 10000"/>
                <a:gd name="connsiteY131" fmla="*/ 4654 h 10000"/>
                <a:gd name="connsiteX132" fmla="*/ 2787 w 10000"/>
                <a:gd name="connsiteY132" fmla="*/ 3987 h 10000"/>
                <a:gd name="connsiteX133" fmla="*/ 2806 w 10000"/>
                <a:gd name="connsiteY133" fmla="*/ 3410 h 10000"/>
                <a:gd name="connsiteX134" fmla="*/ 2824 w 10000"/>
                <a:gd name="connsiteY134" fmla="*/ 3885 h 10000"/>
                <a:gd name="connsiteX135" fmla="*/ 2843 w 10000"/>
                <a:gd name="connsiteY135" fmla="*/ 5987 h 10000"/>
                <a:gd name="connsiteX136" fmla="*/ 2873 w 10000"/>
                <a:gd name="connsiteY136" fmla="*/ 7679 h 10000"/>
                <a:gd name="connsiteX137" fmla="*/ 2889 w 10000"/>
                <a:gd name="connsiteY137" fmla="*/ 7641 h 10000"/>
                <a:gd name="connsiteX138" fmla="*/ 2907 w 10000"/>
                <a:gd name="connsiteY138" fmla="*/ 7103 h 10000"/>
                <a:gd name="connsiteX139" fmla="*/ 2927 w 10000"/>
                <a:gd name="connsiteY139" fmla="*/ 6500 h 10000"/>
                <a:gd name="connsiteX140" fmla="*/ 2958 w 10000"/>
                <a:gd name="connsiteY140" fmla="*/ 5962 h 10000"/>
                <a:gd name="connsiteX141" fmla="*/ 2976 w 10000"/>
                <a:gd name="connsiteY141" fmla="*/ 5321 h 10000"/>
                <a:gd name="connsiteX142" fmla="*/ 2995 w 10000"/>
                <a:gd name="connsiteY142" fmla="*/ 4744 h 10000"/>
                <a:gd name="connsiteX143" fmla="*/ 3020 w 10000"/>
                <a:gd name="connsiteY143" fmla="*/ 4051 h 10000"/>
                <a:gd name="connsiteX144" fmla="*/ 3041 w 10000"/>
                <a:gd name="connsiteY144" fmla="*/ 3372 h 10000"/>
                <a:gd name="connsiteX145" fmla="*/ 3060 w 10000"/>
                <a:gd name="connsiteY145" fmla="*/ 3667 h 10000"/>
                <a:gd name="connsiteX146" fmla="*/ 3080 w 10000"/>
                <a:gd name="connsiteY146" fmla="*/ 4295 h 10000"/>
                <a:gd name="connsiteX147" fmla="*/ 3098 w 10000"/>
                <a:gd name="connsiteY147" fmla="*/ 4808 h 10000"/>
                <a:gd name="connsiteX148" fmla="*/ 3116 w 10000"/>
                <a:gd name="connsiteY148" fmla="*/ 5667 h 10000"/>
                <a:gd name="connsiteX149" fmla="*/ 3146 w 10000"/>
                <a:gd name="connsiteY149" fmla="*/ 6205 h 10000"/>
                <a:gd name="connsiteX150" fmla="*/ 3165 w 10000"/>
                <a:gd name="connsiteY150" fmla="*/ 6141 h 10000"/>
                <a:gd name="connsiteX151" fmla="*/ 3180 w 10000"/>
                <a:gd name="connsiteY151" fmla="*/ 5705 h 10000"/>
                <a:gd name="connsiteX152" fmla="*/ 3212 w 10000"/>
                <a:gd name="connsiteY152" fmla="*/ 5154 h 10000"/>
                <a:gd name="connsiteX153" fmla="*/ 3232 w 10000"/>
                <a:gd name="connsiteY153" fmla="*/ 4526 h 10000"/>
                <a:gd name="connsiteX154" fmla="*/ 3250 w 10000"/>
                <a:gd name="connsiteY154" fmla="*/ 4590 h 10000"/>
                <a:gd name="connsiteX155" fmla="*/ 3270 w 10000"/>
                <a:gd name="connsiteY155" fmla="*/ 5321 h 10000"/>
                <a:gd name="connsiteX156" fmla="*/ 3296 w 10000"/>
                <a:gd name="connsiteY156" fmla="*/ 5962 h 10000"/>
                <a:gd name="connsiteX157" fmla="*/ 3316 w 10000"/>
                <a:gd name="connsiteY157" fmla="*/ 5859 h 10000"/>
                <a:gd name="connsiteX158" fmla="*/ 3335 w 10000"/>
                <a:gd name="connsiteY158" fmla="*/ 5064 h 10000"/>
                <a:gd name="connsiteX159" fmla="*/ 3353 w 10000"/>
                <a:gd name="connsiteY159" fmla="*/ 4359 h 10000"/>
                <a:gd name="connsiteX160" fmla="*/ 3383 w 10000"/>
                <a:gd name="connsiteY160" fmla="*/ 4013 h 10000"/>
                <a:gd name="connsiteX161" fmla="*/ 3402 w 10000"/>
                <a:gd name="connsiteY161" fmla="*/ 4333 h 10000"/>
                <a:gd name="connsiteX162" fmla="*/ 3422 w 10000"/>
                <a:gd name="connsiteY162" fmla="*/ 4936 h 10000"/>
                <a:gd name="connsiteX163" fmla="*/ 3440 w 10000"/>
                <a:gd name="connsiteY163" fmla="*/ 5603 h 10000"/>
                <a:gd name="connsiteX164" fmla="*/ 3460 w 10000"/>
                <a:gd name="connsiteY164" fmla="*/ 5705 h 10000"/>
                <a:gd name="connsiteX165" fmla="*/ 3486 w 10000"/>
                <a:gd name="connsiteY165" fmla="*/ 5449 h 10000"/>
                <a:gd name="connsiteX166" fmla="*/ 3504 w 10000"/>
                <a:gd name="connsiteY166" fmla="*/ 5103 h 10000"/>
                <a:gd name="connsiteX167" fmla="*/ 3523 w 10000"/>
                <a:gd name="connsiteY167" fmla="*/ 4359 h 10000"/>
                <a:gd name="connsiteX168" fmla="*/ 3541 w 10000"/>
                <a:gd name="connsiteY168" fmla="*/ 3731 h 10000"/>
                <a:gd name="connsiteX169" fmla="*/ 3560 w 10000"/>
                <a:gd name="connsiteY169" fmla="*/ 3923 h 10000"/>
                <a:gd name="connsiteX170" fmla="*/ 3588 w 10000"/>
                <a:gd name="connsiteY170" fmla="*/ 3500 h 10000"/>
                <a:gd name="connsiteX171" fmla="*/ 3607 w 10000"/>
                <a:gd name="connsiteY171" fmla="*/ 2615 h 10000"/>
                <a:gd name="connsiteX172" fmla="*/ 3637 w 10000"/>
                <a:gd name="connsiteY172" fmla="*/ 897 h 10000"/>
                <a:gd name="connsiteX173" fmla="*/ 3656 w 10000"/>
                <a:gd name="connsiteY173" fmla="*/ 1154 h 10000"/>
                <a:gd name="connsiteX174" fmla="*/ 3675 w 10000"/>
                <a:gd name="connsiteY174" fmla="*/ 3987 h 10000"/>
                <a:gd name="connsiteX175" fmla="*/ 3693 w 10000"/>
                <a:gd name="connsiteY175" fmla="*/ 7577 h 10000"/>
                <a:gd name="connsiteX176" fmla="*/ 3714 w 10000"/>
                <a:gd name="connsiteY176" fmla="*/ 9423 h 10000"/>
                <a:gd name="connsiteX177" fmla="*/ 3732 w 10000"/>
                <a:gd name="connsiteY177" fmla="*/ 9167 h 10000"/>
                <a:gd name="connsiteX178" fmla="*/ 3751 w 10000"/>
                <a:gd name="connsiteY178" fmla="*/ 7872 h 10000"/>
                <a:gd name="connsiteX179" fmla="*/ 3779 w 10000"/>
                <a:gd name="connsiteY179" fmla="*/ 6782 h 10000"/>
                <a:gd name="connsiteX180" fmla="*/ 3799 w 10000"/>
                <a:gd name="connsiteY180" fmla="*/ 5897 h 10000"/>
                <a:gd name="connsiteX181" fmla="*/ 3825 w 10000"/>
                <a:gd name="connsiteY181" fmla="*/ 5410 h 10000"/>
                <a:gd name="connsiteX182" fmla="*/ 3844 w 10000"/>
                <a:gd name="connsiteY182" fmla="*/ 5282 h 10000"/>
                <a:gd name="connsiteX183" fmla="*/ 3863 w 10000"/>
                <a:gd name="connsiteY183" fmla="*/ 5346 h 10000"/>
                <a:gd name="connsiteX184" fmla="*/ 3881 w 10000"/>
                <a:gd name="connsiteY184" fmla="*/ 5038 h 10000"/>
                <a:gd name="connsiteX185" fmla="*/ 3900 w 10000"/>
                <a:gd name="connsiteY185" fmla="*/ 4872 h 10000"/>
                <a:gd name="connsiteX186" fmla="*/ 3929 w 10000"/>
                <a:gd name="connsiteY186" fmla="*/ 4718 h 10000"/>
                <a:gd name="connsiteX187" fmla="*/ 3948 w 10000"/>
                <a:gd name="connsiteY187" fmla="*/ 4936 h 10000"/>
                <a:gd name="connsiteX188" fmla="*/ 3968 w 10000"/>
                <a:gd name="connsiteY188" fmla="*/ 5103 h 10000"/>
                <a:gd name="connsiteX189" fmla="*/ 3987 w 10000"/>
                <a:gd name="connsiteY189" fmla="*/ 5474 h 10000"/>
                <a:gd name="connsiteX190" fmla="*/ 4016 w 10000"/>
                <a:gd name="connsiteY190" fmla="*/ 5410 h 10000"/>
                <a:gd name="connsiteX191" fmla="*/ 4034 w 10000"/>
                <a:gd name="connsiteY191" fmla="*/ 5218 h 10000"/>
                <a:gd name="connsiteX192" fmla="*/ 4053 w 10000"/>
                <a:gd name="connsiteY192" fmla="*/ 5000 h 10000"/>
                <a:gd name="connsiteX193" fmla="*/ 4071 w 10000"/>
                <a:gd name="connsiteY193" fmla="*/ 4872 h 10000"/>
                <a:gd name="connsiteX194" fmla="*/ 4090 w 10000"/>
                <a:gd name="connsiteY194" fmla="*/ 4744 h 10000"/>
                <a:gd name="connsiteX195" fmla="*/ 4117 w 10000"/>
                <a:gd name="connsiteY195" fmla="*/ 4808 h 10000"/>
                <a:gd name="connsiteX196" fmla="*/ 4135 w 10000"/>
                <a:gd name="connsiteY196" fmla="*/ 4782 h 10000"/>
                <a:gd name="connsiteX197" fmla="*/ 4155 w 10000"/>
                <a:gd name="connsiteY197" fmla="*/ 4590 h 10000"/>
                <a:gd name="connsiteX198" fmla="*/ 4173 w 10000"/>
                <a:gd name="connsiteY198" fmla="*/ 4654 h 10000"/>
                <a:gd name="connsiteX199" fmla="*/ 4204 w 10000"/>
                <a:gd name="connsiteY199" fmla="*/ 4782 h 10000"/>
                <a:gd name="connsiteX200" fmla="*/ 4223 w 10000"/>
                <a:gd name="connsiteY200" fmla="*/ 4872 h 10000"/>
                <a:gd name="connsiteX201" fmla="*/ 4242 w 10000"/>
                <a:gd name="connsiteY201" fmla="*/ 4179 h 10000"/>
                <a:gd name="connsiteX202" fmla="*/ 4267 w 10000"/>
                <a:gd name="connsiteY202" fmla="*/ 2423 h 10000"/>
                <a:gd name="connsiteX203" fmla="*/ 4287 w 10000"/>
                <a:gd name="connsiteY203" fmla="*/ 923 h 10000"/>
                <a:gd name="connsiteX204" fmla="*/ 4305 w 10000"/>
                <a:gd name="connsiteY204" fmla="*/ 0 h 10000"/>
                <a:gd name="connsiteX205" fmla="*/ 4324 w 10000"/>
                <a:gd name="connsiteY205" fmla="*/ 1051 h 10000"/>
                <a:gd name="connsiteX206" fmla="*/ 4344 w 10000"/>
                <a:gd name="connsiteY206" fmla="*/ 4487 h 10000"/>
                <a:gd name="connsiteX207" fmla="*/ 4363 w 10000"/>
                <a:gd name="connsiteY207" fmla="*/ 7705 h 10000"/>
                <a:gd name="connsiteX208" fmla="*/ 4392 w 10000"/>
                <a:gd name="connsiteY208" fmla="*/ 9397 h 10000"/>
                <a:gd name="connsiteX209" fmla="*/ 4410 w 10000"/>
                <a:gd name="connsiteY209" fmla="*/ 9397 h 10000"/>
                <a:gd name="connsiteX210" fmla="*/ 4429 w 10000"/>
                <a:gd name="connsiteY210" fmla="*/ 8436 h 10000"/>
                <a:gd name="connsiteX211" fmla="*/ 4459 w 10000"/>
                <a:gd name="connsiteY211" fmla="*/ 7679 h 10000"/>
                <a:gd name="connsiteX212" fmla="*/ 4478 w 10000"/>
                <a:gd name="connsiteY212" fmla="*/ 7231 h 10000"/>
                <a:gd name="connsiteX213" fmla="*/ 4498 w 10000"/>
                <a:gd name="connsiteY213" fmla="*/ 6436 h 10000"/>
                <a:gd name="connsiteX214" fmla="*/ 4518 w 10000"/>
                <a:gd name="connsiteY214" fmla="*/ 5538 h 10000"/>
                <a:gd name="connsiteX215" fmla="*/ 4537 w 10000"/>
                <a:gd name="connsiteY215" fmla="*/ 4872 h 10000"/>
                <a:gd name="connsiteX216" fmla="*/ 4562 w 10000"/>
                <a:gd name="connsiteY216" fmla="*/ 4423 h 10000"/>
                <a:gd name="connsiteX217" fmla="*/ 4581 w 10000"/>
                <a:gd name="connsiteY217" fmla="*/ 4462 h 10000"/>
                <a:gd name="connsiteX218" fmla="*/ 4599 w 10000"/>
                <a:gd name="connsiteY218" fmla="*/ 3885 h 10000"/>
                <a:gd name="connsiteX219" fmla="*/ 4618 w 10000"/>
                <a:gd name="connsiteY219" fmla="*/ 2744 h 10000"/>
                <a:gd name="connsiteX220" fmla="*/ 4637 w 10000"/>
                <a:gd name="connsiteY220" fmla="*/ 1949 h 10000"/>
                <a:gd name="connsiteX221" fmla="*/ 4662 w 10000"/>
                <a:gd name="connsiteY221" fmla="*/ 2897 h 10000"/>
                <a:gd name="connsiteX222" fmla="*/ 4681 w 10000"/>
                <a:gd name="connsiteY222" fmla="*/ 5833 h 10000"/>
                <a:gd name="connsiteX223" fmla="*/ 4712 w 10000"/>
                <a:gd name="connsiteY223" fmla="*/ 8000 h 10000"/>
                <a:gd name="connsiteX224" fmla="*/ 4731 w 10000"/>
                <a:gd name="connsiteY224" fmla="*/ 8090 h 10000"/>
                <a:gd name="connsiteX225" fmla="*/ 4751 w 10000"/>
                <a:gd name="connsiteY225" fmla="*/ 7103 h 10000"/>
                <a:gd name="connsiteX226" fmla="*/ 4769 w 10000"/>
                <a:gd name="connsiteY226" fmla="*/ 6205 h 10000"/>
                <a:gd name="connsiteX227" fmla="*/ 4789 w 10000"/>
                <a:gd name="connsiteY227" fmla="*/ 5641 h 10000"/>
                <a:gd name="connsiteX228" fmla="*/ 4807 w 10000"/>
                <a:gd name="connsiteY228" fmla="*/ 5321 h 10000"/>
                <a:gd name="connsiteX229" fmla="*/ 4836 w 10000"/>
                <a:gd name="connsiteY229" fmla="*/ 5154 h 10000"/>
                <a:gd name="connsiteX230" fmla="*/ 4854 w 10000"/>
                <a:gd name="connsiteY230" fmla="*/ 4872 h 10000"/>
                <a:gd name="connsiteX231" fmla="*/ 4875 w 10000"/>
                <a:gd name="connsiteY231" fmla="*/ 4526 h 10000"/>
                <a:gd name="connsiteX232" fmla="*/ 4904 w 10000"/>
                <a:gd name="connsiteY232" fmla="*/ 4333 h 10000"/>
                <a:gd name="connsiteX233" fmla="*/ 4923 w 10000"/>
                <a:gd name="connsiteY233" fmla="*/ 4115 h 10000"/>
                <a:gd name="connsiteX234" fmla="*/ 4937 w 10000"/>
                <a:gd name="connsiteY234" fmla="*/ 3859 h 10000"/>
                <a:gd name="connsiteX235" fmla="*/ 4957 w 10000"/>
                <a:gd name="connsiteY235" fmla="*/ 3692 h 10000"/>
                <a:gd name="connsiteX236" fmla="*/ 4976 w 10000"/>
                <a:gd name="connsiteY236" fmla="*/ 3603 h 10000"/>
                <a:gd name="connsiteX237" fmla="*/ 5006 w 10000"/>
                <a:gd name="connsiteY237" fmla="*/ 3821 h 10000"/>
                <a:gd name="connsiteX238" fmla="*/ 5025 w 10000"/>
                <a:gd name="connsiteY238" fmla="*/ 4590 h 10000"/>
                <a:gd name="connsiteX239" fmla="*/ 5044 w 10000"/>
                <a:gd name="connsiteY239" fmla="*/ 5103 h 10000"/>
                <a:gd name="connsiteX240" fmla="*/ 5065 w 10000"/>
                <a:gd name="connsiteY240" fmla="*/ 5346 h 10000"/>
                <a:gd name="connsiteX241" fmla="*/ 5090 w 10000"/>
                <a:gd name="connsiteY241" fmla="*/ 5474 h 10000"/>
                <a:gd name="connsiteX242" fmla="*/ 5108 w 10000"/>
                <a:gd name="connsiteY242" fmla="*/ 5538 h 10000"/>
                <a:gd name="connsiteX243" fmla="*/ 5128 w 10000"/>
                <a:gd name="connsiteY243" fmla="*/ 5513 h 10000"/>
                <a:gd name="connsiteX244" fmla="*/ 5147 w 10000"/>
                <a:gd name="connsiteY244" fmla="*/ 5218 h 10000"/>
                <a:gd name="connsiteX245" fmla="*/ 5176 w 10000"/>
                <a:gd name="connsiteY245" fmla="*/ 4744 h 10000"/>
                <a:gd name="connsiteX246" fmla="*/ 5195 w 10000"/>
                <a:gd name="connsiteY246" fmla="*/ 4397 h 10000"/>
                <a:gd name="connsiteX247" fmla="*/ 5214 w 10000"/>
                <a:gd name="connsiteY247" fmla="*/ 3821 h 10000"/>
                <a:gd name="connsiteX248" fmla="*/ 5229 w 10000"/>
                <a:gd name="connsiteY248" fmla="*/ 3372 h 10000"/>
                <a:gd name="connsiteX249" fmla="*/ 5248 w 10000"/>
                <a:gd name="connsiteY249" fmla="*/ 3372 h 10000"/>
                <a:gd name="connsiteX250" fmla="*/ 5269 w 10000"/>
                <a:gd name="connsiteY250" fmla="*/ 3795 h 10000"/>
                <a:gd name="connsiteX251" fmla="*/ 5300 w 10000"/>
                <a:gd name="connsiteY251" fmla="*/ 5192 h 10000"/>
                <a:gd name="connsiteX252" fmla="*/ 5326 w 10000"/>
                <a:gd name="connsiteY252" fmla="*/ 6436 h 10000"/>
                <a:gd name="connsiteX253" fmla="*/ 5344 w 10000"/>
                <a:gd name="connsiteY253" fmla="*/ 7321 h 10000"/>
                <a:gd name="connsiteX254" fmla="*/ 5363 w 10000"/>
                <a:gd name="connsiteY254" fmla="*/ 7359 h 10000"/>
                <a:gd name="connsiteX255" fmla="*/ 5382 w 10000"/>
                <a:gd name="connsiteY255" fmla="*/ 6846 h 10000"/>
                <a:gd name="connsiteX256" fmla="*/ 5402 w 10000"/>
                <a:gd name="connsiteY256" fmla="*/ 6179 h 10000"/>
                <a:gd name="connsiteX257" fmla="*/ 5420 w 10000"/>
                <a:gd name="connsiteY257" fmla="*/ 5897 h 10000"/>
                <a:gd name="connsiteX258" fmla="*/ 5439 w 10000"/>
                <a:gd name="connsiteY258" fmla="*/ 5538 h 10000"/>
                <a:gd name="connsiteX259" fmla="*/ 5469 w 10000"/>
                <a:gd name="connsiteY259" fmla="*/ 4590 h 10000"/>
                <a:gd name="connsiteX260" fmla="*/ 5487 w 10000"/>
                <a:gd name="connsiteY260" fmla="*/ 3064 h 10000"/>
                <a:gd name="connsiteX261" fmla="*/ 5506 w 10000"/>
                <a:gd name="connsiteY261" fmla="*/ 2615 h 10000"/>
                <a:gd name="connsiteX262" fmla="*/ 5534 w 10000"/>
                <a:gd name="connsiteY262" fmla="*/ 3474 h 10000"/>
                <a:gd name="connsiteX263" fmla="*/ 5555 w 10000"/>
                <a:gd name="connsiteY263" fmla="*/ 4359 h 10000"/>
                <a:gd name="connsiteX264" fmla="*/ 5573 w 10000"/>
                <a:gd name="connsiteY264" fmla="*/ 5321 h 10000"/>
                <a:gd name="connsiteX265" fmla="*/ 5592 w 10000"/>
                <a:gd name="connsiteY265" fmla="*/ 7013 h 10000"/>
                <a:gd name="connsiteX266" fmla="*/ 5619 w 10000"/>
                <a:gd name="connsiteY266" fmla="*/ 8179 h 10000"/>
                <a:gd name="connsiteX267" fmla="*/ 5637 w 10000"/>
                <a:gd name="connsiteY267" fmla="*/ 8115 h 10000"/>
                <a:gd name="connsiteX268" fmla="*/ 5657 w 10000"/>
                <a:gd name="connsiteY268" fmla="*/ 7256 h 10000"/>
                <a:gd name="connsiteX269" fmla="*/ 5675 w 10000"/>
                <a:gd name="connsiteY269" fmla="*/ 6269 h 10000"/>
                <a:gd name="connsiteX270" fmla="*/ 5695 w 10000"/>
                <a:gd name="connsiteY270" fmla="*/ 5410 h 10000"/>
                <a:gd name="connsiteX271" fmla="*/ 5713 w 10000"/>
                <a:gd name="connsiteY271" fmla="*/ 4974 h 10000"/>
                <a:gd name="connsiteX272" fmla="*/ 5744 w 10000"/>
                <a:gd name="connsiteY272" fmla="*/ 4551 h 10000"/>
                <a:gd name="connsiteX273" fmla="*/ 5762 w 10000"/>
                <a:gd name="connsiteY273" fmla="*/ 4231 h 10000"/>
                <a:gd name="connsiteX274" fmla="*/ 5782 w 10000"/>
                <a:gd name="connsiteY274" fmla="*/ 3885 h 10000"/>
                <a:gd name="connsiteX275" fmla="*/ 5809 w 10000"/>
                <a:gd name="connsiteY275" fmla="*/ 3667 h 10000"/>
                <a:gd name="connsiteX276" fmla="*/ 5827 w 10000"/>
                <a:gd name="connsiteY276" fmla="*/ 3218 h 10000"/>
                <a:gd name="connsiteX277" fmla="*/ 5846 w 10000"/>
                <a:gd name="connsiteY277" fmla="*/ 3192 h 10000"/>
                <a:gd name="connsiteX278" fmla="*/ 5865 w 10000"/>
                <a:gd name="connsiteY278" fmla="*/ 3731 h 10000"/>
                <a:gd name="connsiteX279" fmla="*/ 5892 w 10000"/>
                <a:gd name="connsiteY279" fmla="*/ 4615 h 10000"/>
                <a:gd name="connsiteX280" fmla="*/ 5912 w 10000"/>
                <a:gd name="connsiteY280" fmla="*/ 5321 h 10000"/>
                <a:gd name="connsiteX281" fmla="*/ 5930 w 10000"/>
                <a:gd name="connsiteY281" fmla="*/ 5731 h 10000"/>
                <a:gd name="connsiteX282" fmla="*/ 5960 w 10000"/>
                <a:gd name="connsiteY282" fmla="*/ 6090 h 10000"/>
                <a:gd name="connsiteX283" fmla="*/ 5979 w 10000"/>
                <a:gd name="connsiteY283" fmla="*/ 6026 h 10000"/>
                <a:gd name="connsiteX284" fmla="*/ 5998 w 10000"/>
                <a:gd name="connsiteY284" fmla="*/ 5321 h 10000"/>
                <a:gd name="connsiteX285" fmla="*/ 6016 w 10000"/>
                <a:gd name="connsiteY285" fmla="*/ 4397 h 10000"/>
                <a:gd name="connsiteX286" fmla="*/ 6035 w 10000"/>
                <a:gd name="connsiteY286" fmla="*/ 4077 h 10000"/>
                <a:gd name="connsiteX287" fmla="*/ 6054 w 10000"/>
                <a:gd name="connsiteY287" fmla="*/ 4051 h 10000"/>
                <a:gd name="connsiteX288" fmla="*/ 6081 w 10000"/>
                <a:gd name="connsiteY288" fmla="*/ 4974 h 10000"/>
                <a:gd name="connsiteX289" fmla="*/ 6100 w 10000"/>
                <a:gd name="connsiteY289" fmla="*/ 5897 h 10000"/>
                <a:gd name="connsiteX290" fmla="*/ 6121 w 10000"/>
                <a:gd name="connsiteY290" fmla="*/ 5795 h 10000"/>
                <a:gd name="connsiteX291" fmla="*/ 6140 w 10000"/>
                <a:gd name="connsiteY291" fmla="*/ 5321 h 10000"/>
                <a:gd name="connsiteX292" fmla="*/ 6166 w 10000"/>
                <a:gd name="connsiteY292" fmla="*/ 5064 h 10000"/>
                <a:gd name="connsiteX293" fmla="*/ 6186 w 10000"/>
                <a:gd name="connsiteY293" fmla="*/ 5321 h 10000"/>
                <a:gd name="connsiteX294" fmla="*/ 6204 w 10000"/>
                <a:gd name="connsiteY294" fmla="*/ 5154 h 10000"/>
                <a:gd name="connsiteX295" fmla="*/ 6222 w 10000"/>
                <a:gd name="connsiteY295" fmla="*/ 4936 h 10000"/>
                <a:gd name="connsiteX296" fmla="*/ 6253 w 10000"/>
                <a:gd name="connsiteY296" fmla="*/ 4462 h 10000"/>
                <a:gd name="connsiteX297" fmla="*/ 6393 w 10000"/>
                <a:gd name="connsiteY297" fmla="*/ 4846 h 10000"/>
                <a:gd name="connsiteX298" fmla="*/ 6420 w 10000"/>
                <a:gd name="connsiteY298" fmla="*/ 4487 h 10000"/>
                <a:gd name="connsiteX299" fmla="*/ 6526 w 10000"/>
                <a:gd name="connsiteY299" fmla="*/ 4013 h 10000"/>
                <a:gd name="connsiteX300" fmla="*/ 6545 w 10000"/>
                <a:gd name="connsiteY300" fmla="*/ 3064 h 10000"/>
                <a:gd name="connsiteX301" fmla="*/ 6609 w 10000"/>
                <a:gd name="connsiteY301" fmla="*/ 5923 h 10000"/>
                <a:gd name="connsiteX302" fmla="*/ 6628 w 10000"/>
                <a:gd name="connsiteY302" fmla="*/ 7321 h 10000"/>
                <a:gd name="connsiteX303" fmla="*/ 6648 w 10000"/>
                <a:gd name="connsiteY303" fmla="*/ 7641 h 10000"/>
                <a:gd name="connsiteX304" fmla="*/ 6667 w 10000"/>
                <a:gd name="connsiteY304" fmla="*/ 7359 h 10000"/>
                <a:gd name="connsiteX305" fmla="*/ 6685 w 10000"/>
                <a:gd name="connsiteY305" fmla="*/ 5833 h 10000"/>
                <a:gd name="connsiteX306" fmla="*/ 6801 w 10000"/>
                <a:gd name="connsiteY306" fmla="*/ 6436 h 10000"/>
                <a:gd name="connsiteX307" fmla="*/ 6821 w 10000"/>
                <a:gd name="connsiteY307" fmla="*/ 8628 h 10000"/>
                <a:gd name="connsiteX308" fmla="*/ 6839 w 10000"/>
                <a:gd name="connsiteY308" fmla="*/ 9077 h 10000"/>
                <a:gd name="connsiteX309" fmla="*/ 6865 w 10000"/>
                <a:gd name="connsiteY309" fmla="*/ 8603 h 10000"/>
                <a:gd name="connsiteX310" fmla="*/ 6883 w 10000"/>
                <a:gd name="connsiteY310" fmla="*/ 7679 h 10000"/>
                <a:gd name="connsiteX311" fmla="*/ 6903 w 10000"/>
                <a:gd name="connsiteY311" fmla="*/ 6846 h 10000"/>
                <a:gd name="connsiteX312" fmla="*/ 6921 w 10000"/>
                <a:gd name="connsiteY312" fmla="*/ 6090 h 10000"/>
                <a:gd name="connsiteX313" fmla="*/ 6940 w 10000"/>
                <a:gd name="connsiteY313" fmla="*/ 5128 h 10000"/>
                <a:gd name="connsiteX314" fmla="*/ 6960 w 10000"/>
                <a:gd name="connsiteY314" fmla="*/ 4013 h 10000"/>
                <a:gd name="connsiteX315" fmla="*/ 7329 w 10000"/>
                <a:gd name="connsiteY315" fmla="*/ 5513 h 10000"/>
                <a:gd name="connsiteX316" fmla="*/ 7349 w 10000"/>
                <a:gd name="connsiteY316" fmla="*/ 6051 h 10000"/>
                <a:gd name="connsiteX317" fmla="*/ 7368 w 10000"/>
                <a:gd name="connsiteY317" fmla="*/ 5897 h 10000"/>
                <a:gd name="connsiteX318" fmla="*/ 7387 w 10000"/>
                <a:gd name="connsiteY318" fmla="*/ 5577 h 10000"/>
                <a:gd name="connsiteX319" fmla="*/ 7405 w 10000"/>
                <a:gd name="connsiteY319" fmla="*/ 5321 h 10000"/>
                <a:gd name="connsiteX320" fmla="*/ 7431 w 10000"/>
                <a:gd name="connsiteY320" fmla="*/ 4936 h 10000"/>
                <a:gd name="connsiteX321" fmla="*/ 7451 w 10000"/>
                <a:gd name="connsiteY321" fmla="*/ 4654 h 10000"/>
                <a:gd name="connsiteX322" fmla="*/ 7471 w 10000"/>
                <a:gd name="connsiteY322" fmla="*/ 4526 h 10000"/>
                <a:gd name="connsiteX323" fmla="*/ 7501 w 10000"/>
                <a:gd name="connsiteY323" fmla="*/ 4487 h 10000"/>
                <a:gd name="connsiteX324" fmla="*/ 7519 w 10000"/>
                <a:gd name="connsiteY324" fmla="*/ 4590 h 10000"/>
                <a:gd name="connsiteX325" fmla="*/ 7539 w 10000"/>
                <a:gd name="connsiteY325" fmla="*/ 5218 h 10000"/>
                <a:gd name="connsiteX326" fmla="*/ 7553 w 10000"/>
                <a:gd name="connsiteY326" fmla="*/ 5218 h 10000"/>
                <a:gd name="connsiteX327" fmla="*/ 7571 w 10000"/>
                <a:gd name="connsiteY327" fmla="*/ 4654 h 10000"/>
                <a:gd name="connsiteX328" fmla="*/ 7602 w 10000"/>
                <a:gd name="connsiteY328" fmla="*/ 4423 h 10000"/>
                <a:gd name="connsiteX329" fmla="*/ 7620 w 10000"/>
                <a:gd name="connsiteY329" fmla="*/ 4654 h 10000"/>
                <a:gd name="connsiteX330" fmla="*/ 7640 w 10000"/>
                <a:gd name="connsiteY330" fmla="*/ 5154 h 10000"/>
                <a:gd name="connsiteX331" fmla="*/ 7665 w 10000"/>
                <a:gd name="connsiteY331" fmla="*/ 5731 h 10000"/>
                <a:gd name="connsiteX332" fmla="*/ 7685 w 10000"/>
                <a:gd name="connsiteY332" fmla="*/ 6051 h 10000"/>
                <a:gd name="connsiteX333" fmla="*/ 7703 w 10000"/>
                <a:gd name="connsiteY333" fmla="*/ 5962 h 10000"/>
                <a:gd name="connsiteX334" fmla="*/ 7722 w 10000"/>
                <a:gd name="connsiteY334" fmla="*/ 5897 h 10000"/>
                <a:gd name="connsiteX335" fmla="*/ 7742 w 10000"/>
                <a:gd name="connsiteY335" fmla="*/ 5321 h 10000"/>
                <a:gd name="connsiteX336" fmla="*/ 7761 w 10000"/>
                <a:gd name="connsiteY336" fmla="*/ 4679 h 10000"/>
                <a:gd name="connsiteX337" fmla="*/ 7792 w 10000"/>
                <a:gd name="connsiteY337" fmla="*/ 4115 h 10000"/>
                <a:gd name="connsiteX338" fmla="*/ 7810 w 10000"/>
                <a:gd name="connsiteY338" fmla="*/ 3474 h 10000"/>
                <a:gd name="connsiteX339" fmla="*/ 7831 w 10000"/>
                <a:gd name="connsiteY339" fmla="*/ 3410 h 10000"/>
                <a:gd name="connsiteX340" fmla="*/ 7846 w 10000"/>
                <a:gd name="connsiteY340" fmla="*/ 4808 h 10000"/>
                <a:gd name="connsiteX341" fmla="*/ 7879 w 10000"/>
                <a:gd name="connsiteY341" fmla="*/ 6090 h 10000"/>
                <a:gd name="connsiteX342" fmla="*/ 7897 w 10000"/>
                <a:gd name="connsiteY342" fmla="*/ 5833 h 10000"/>
                <a:gd name="connsiteX343" fmla="*/ 7915 w 10000"/>
                <a:gd name="connsiteY343" fmla="*/ 4359 h 10000"/>
                <a:gd name="connsiteX344" fmla="*/ 7941 w 10000"/>
                <a:gd name="connsiteY344" fmla="*/ 2705 h 10000"/>
                <a:gd name="connsiteX345" fmla="*/ 7959 w 10000"/>
                <a:gd name="connsiteY345" fmla="*/ 1974 h 10000"/>
                <a:gd name="connsiteX346" fmla="*/ 7978 w 10000"/>
                <a:gd name="connsiteY346" fmla="*/ 4013 h 10000"/>
                <a:gd name="connsiteX347" fmla="*/ 7997 w 10000"/>
                <a:gd name="connsiteY347" fmla="*/ 6372 h 10000"/>
                <a:gd name="connsiteX348" fmla="*/ 8017 w 10000"/>
                <a:gd name="connsiteY348" fmla="*/ 7808 h 10000"/>
                <a:gd name="connsiteX349" fmla="*/ 8035 w 10000"/>
                <a:gd name="connsiteY349" fmla="*/ 7577 h 10000"/>
                <a:gd name="connsiteX350" fmla="*/ 8066 w 10000"/>
                <a:gd name="connsiteY350" fmla="*/ 7295 h 10000"/>
                <a:gd name="connsiteX351" fmla="*/ 8085 w 10000"/>
                <a:gd name="connsiteY351" fmla="*/ 7321 h 10000"/>
                <a:gd name="connsiteX352" fmla="*/ 8103 w 10000"/>
                <a:gd name="connsiteY352" fmla="*/ 7551 h 10000"/>
                <a:gd name="connsiteX353" fmla="*/ 8130 w 10000"/>
                <a:gd name="connsiteY353" fmla="*/ 7679 h 10000"/>
                <a:gd name="connsiteX354" fmla="*/ 8148 w 10000"/>
                <a:gd name="connsiteY354" fmla="*/ 7231 h 10000"/>
                <a:gd name="connsiteX355" fmla="*/ 8169 w 10000"/>
                <a:gd name="connsiteY355" fmla="*/ 6526 h 10000"/>
                <a:gd name="connsiteX356" fmla="*/ 8188 w 10000"/>
                <a:gd name="connsiteY356" fmla="*/ 5859 h 10000"/>
                <a:gd name="connsiteX357" fmla="*/ 8215 w 10000"/>
                <a:gd name="connsiteY357" fmla="*/ 5154 h 10000"/>
                <a:gd name="connsiteX358" fmla="*/ 8233 w 10000"/>
                <a:gd name="connsiteY358" fmla="*/ 4615 h 10000"/>
                <a:gd name="connsiteX359" fmla="*/ 8253 w 10000"/>
                <a:gd name="connsiteY359" fmla="*/ 3949 h 10000"/>
                <a:gd name="connsiteX360" fmla="*/ 8272 w 10000"/>
                <a:gd name="connsiteY360" fmla="*/ 3474 h 10000"/>
                <a:gd name="connsiteX361" fmla="*/ 8291 w 10000"/>
                <a:gd name="connsiteY361" fmla="*/ 2936 h 10000"/>
                <a:gd name="connsiteX362" fmla="*/ 8321 w 10000"/>
                <a:gd name="connsiteY362" fmla="*/ 2808 h 10000"/>
                <a:gd name="connsiteX363" fmla="*/ 8339 w 10000"/>
                <a:gd name="connsiteY363" fmla="*/ 3474 h 10000"/>
                <a:gd name="connsiteX364" fmla="*/ 8358 w 10000"/>
                <a:gd name="connsiteY364" fmla="*/ 4462 h 10000"/>
                <a:gd name="connsiteX365" fmla="*/ 8378 w 10000"/>
                <a:gd name="connsiteY365" fmla="*/ 4590 h 10000"/>
                <a:gd name="connsiteX366" fmla="*/ 8405 w 10000"/>
                <a:gd name="connsiteY366" fmla="*/ 4333 h 10000"/>
                <a:gd name="connsiteX367" fmla="*/ 8423 w 10000"/>
                <a:gd name="connsiteY367" fmla="*/ 4295 h 10000"/>
                <a:gd name="connsiteX368" fmla="*/ 8442 w 10000"/>
                <a:gd name="connsiteY368" fmla="*/ 4205 h 10000"/>
                <a:gd name="connsiteX369" fmla="*/ 8462 w 10000"/>
                <a:gd name="connsiteY369" fmla="*/ 3949 h 10000"/>
                <a:gd name="connsiteX370" fmla="*/ 8480 w 10000"/>
                <a:gd name="connsiteY370" fmla="*/ 4654 h 10000"/>
                <a:gd name="connsiteX371" fmla="*/ 8509 w 10000"/>
                <a:gd name="connsiteY371" fmla="*/ 5282 h 10000"/>
                <a:gd name="connsiteX372" fmla="*/ 8527 w 10000"/>
                <a:gd name="connsiteY372" fmla="*/ 6051 h 10000"/>
                <a:gd name="connsiteX373" fmla="*/ 8557 w 10000"/>
                <a:gd name="connsiteY373" fmla="*/ 6718 h 10000"/>
                <a:gd name="connsiteX374" fmla="*/ 8576 w 10000"/>
                <a:gd name="connsiteY374" fmla="*/ 6821 h 10000"/>
                <a:gd name="connsiteX375" fmla="*/ 8594 w 10000"/>
                <a:gd name="connsiteY375" fmla="*/ 6462 h 10000"/>
                <a:gd name="connsiteX376" fmla="*/ 8613 w 10000"/>
                <a:gd name="connsiteY376" fmla="*/ 5321 h 10000"/>
                <a:gd name="connsiteX377" fmla="*/ 8632 w 10000"/>
                <a:gd name="connsiteY377" fmla="*/ 2769 h 10000"/>
                <a:gd name="connsiteX378" fmla="*/ 8653 w 10000"/>
                <a:gd name="connsiteY378" fmla="*/ 1244 h 10000"/>
                <a:gd name="connsiteX379" fmla="*/ 8671 w 10000"/>
                <a:gd name="connsiteY379" fmla="*/ 962 h 10000"/>
                <a:gd name="connsiteX380" fmla="*/ 8697 w 10000"/>
                <a:gd name="connsiteY380" fmla="*/ 3603 h 10000"/>
                <a:gd name="connsiteX381" fmla="*/ 8715 w 10000"/>
                <a:gd name="connsiteY381" fmla="*/ 6846 h 10000"/>
                <a:gd name="connsiteX382" fmla="*/ 8742 w 10000"/>
                <a:gd name="connsiteY382" fmla="*/ 8282 h 10000"/>
                <a:gd name="connsiteX383" fmla="*/ 8761 w 10000"/>
                <a:gd name="connsiteY383" fmla="*/ 8218 h 10000"/>
                <a:gd name="connsiteX384" fmla="*/ 8781 w 10000"/>
                <a:gd name="connsiteY384" fmla="*/ 7679 h 10000"/>
                <a:gd name="connsiteX385" fmla="*/ 8801 w 10000"/>
                <a:gd name="connsiteY385" fmla="*/ 7038 h 10000"/>
                <a:gd name="connsiteX386" fmla="*/ 8819 w 10000"/>
                <a:gd name="connsiteY386" fmla="*/ 6436 h 10000"/>
                <a:gd name="connsiteX387" fmla="*/ 8849 w 10000"/>
                <a:gd name="connsiteY387" fmla="*/ 6115 h 10000"/>
                <a:gd name="connsiteX388" fmla="*/ 8868 w 10000"/>
                <a:gd name="connsiteY388" fmla="*/ 5833 h 10000"/>
                <a:gd name="connsiteX389" fmla="*/ 8886 w 10000"/>
                <a:gd name="connsiteY389" fmla="*/ 5449 h 10000"/>
                <a:gd name="connsiteX390" fmla="*/ 8906 w 10000"/>
                <a:gd name="connsiteY390" fmla="*/ 4872 h 10000"/>
                <a:gd name="connsiteX391" fmla="*/ 8925 w 10000"/>
                <a:gd name="connsiteY391" fmla="*/ 4333 h 10000"/>
                <a:gd name="connsiteX392" fmla="*/ 8952 w 10000"/>
                <a:gd name="connsiteY392" fmla="*/ 3795 h 10000"/>
                <a:gd name="connsiteX393" fmla="*/ 8970 w 10000"/>
                <a:gd name="connsiteY393" fmla="*/ 3538 h 10000"/>
                <a:gd name="connsiteX394" fmla="*/ 8989 w 10000"/>
                <a:gd name="connsiteY394" fmla="*/ 3244 h 10000"/>
                <a:gd name="connsiteX395" fmla="*/ 9014 w 10000"/>
                <a:gd name="connsiteY395" fmla="*/ 3372 h 10000"/>
                <a:gd name="connsiteX396" fmla="*/ 9036 w 10000"/>
                <a:gd name="connsiteY396" fmla="*/ 3244 h 10000"/>
                <a:gd name="connsiteX397" fmla="*/ 9055 w 10000"/>
                <a:gd name="connsiteY397" fmla="*/ 2513 h 10000"/>
                <a:gd name="connsiteX398" fmla="*/ 9073 w 10000"/>
                <a:gd name="connsiteY398" fmla="*/ 2897 h 10000"/>
                <a:gd name="connsiteX399" fmla="*/ 9092 w 10000"/>
                <a:gd name="connsiteY399" fmla="*/ 5128 h 10000"/>
                <a:gd name="connsiteX400" fmla="*/ 9123 w 10000"/>
                <a:gd name="connsiteY400" fmla="*/ 6846 h 10000"/>
                <a:gd name="connsiteX401" fmla="*/ 9142 w 10000"/>
                <a:gd name="connsiteY401" fmla="*/ 7038 h 10000"/>
                <a:gd name="connsiteX402" fmla="*/ 9161 w 10000"/>
                <a:gd name="connsiteY402" fmla="*/ 6821 h 10000"/>
                <a:gd name="connsiteX403" fmla="*/ 9187 w 10000"/>
                <a:gd name="connsiteY403" fmla="*/ 6051 h 10000"/>
                <a:gd name="connsiteX404" fmla="*/ 9207 w 10000"/>
                <a:gd name="connsiteY404" fmla="*/ 4974 h 10000"/>
                <a:gd name="connsiteX405" fmla="*/ 9225 w 10000"/>
                <a:gd name="connsiteY405" fmla="*/ 3885 h 10000"/>
                <a:gd name="connsiteX406" fmla="*/ 9244 w 10000"/>
                <a:gd name="connsiteY406" fmla="*/ 3795 h 10000"/>
                <a:gd name="connsiteX407" fmla="*/ 9262 w 10000"/>
                <a:gd name="connsiteY407" fmla="*/ 4910 h 10000"/>
                <a:gd name="connsiteX408" fmla="*/ 9282 w 10000"/>
                <a:gd name="connsiteY408" fmla="*/ 6590 h 10000"/>
                <a:gd name="connsiteX409" fmla="*/ 9311 w 10000"/>
                <a:gd name="connsiteY409" fmla="*/ 7705 h 10000"/>
                <a:gd name="connsiteX410" fmla="*/ 9330 w 10000"/>
                <a:gd name="connsiteY410" fmla="*/ 7641 h 10000"/>
                <a:gd name="connsiteX411" fmla="*/ 9348 w 10000"/>
                <a:gd name="connsiteY411" fmla="*/ 6974 h 10000"/>
                <a:gd name="connsiteX412" fmla="*/ 9366 w 10000"/>
                <a:gd name="connsiteY412" fmla="*/ 6244 h 10000"/>
                <a:gd name="connsiteX413" fmla="*/ 9396 w 10000"/>
                <a:gd name="connsiteY413" fmla="*/ 5667 h 10000"/>
                <a:gd name="connsiteX414" fmla="*/ 9415 w 10000"/>
                <a:gd name="connsiteY414" fmla="*/ 5282 h 10000"/>
                <a:gd name="connsiteX415" fmla="*/ 9434 w 10000"/>
                <a:gd name="connsiteY415" fmla="*/ 4782 h 10000"/>
                <a:gd name="connsiteX416" fmla="*/ 9452 w 10000"/>
                <a:gd name="connsiteY416" fmla="*/ 3987 h 10000"/>
                <a:gd name="connsiteX417" fmla="*/ 9481 w 10000"/>
                <a:gd name="connsiteY417" fmla="*/ 3244 h 10000"/>
                <a:gd name="connsiteX418" fmla="*/ 9499 w 10000"/>
                <a:gd name="connsiteY418" fmla="*/ 2872 h 10000"/>
                <a:gd name="connsiteX419" fmla="*/ 9518 w 10000"/>
                <a:gd name="connsiteY419" fmla="*/ 2962 h 10000"/>
                <a:gd name="connsiteX420" fmla="*/ 9536 w 10000"/>
                <a:gd name="connsiteY420" fmla="*/ 3667 h 10000"/>
                <a:gd name="connsiteX421" fmla="*/ 9556 w 10000"/>
                <a:gd name="connsiteY421" fmla="*/ 5321 h 10000"/>
                <a:gd name="connsiteX422" fmla="*/ 9823 w 10000"/>
                <a:gd name="connsiteY422" fmla="*/ 4462 h 10000"/>
                <a:gd name="connsiteX423" fmla="*/ 9843 w 10000"/>
                <a:gd name="connsiteY423" fmla="*/ 4179 h 10000"/>
                <a:gd name="connsiteX424" fmla="*/ 9862 w 10000"/>
                <a:gd name="connsiteY424" fmla="*/ 4115 h 10000"/>
                <a:gd name="connsiteX425" fmla="*/ 9880 w 10000"/>
                <a:gd name="connsiteY425" fmla="*/ 4141 h 10000"/>
                <a:gd name="connsiteX426" fmla="*/ 9896 w 10000"/>
                <a:gd name="connsiteY426" fmla="*/ 4462 h 10000"/>
                <a:gd name="connsiteX427" fmla="*/ 9926 w 10000"/>
                <a:gd name="connsiteY427" fmla="*/ 4782 h 10000"/>
                <a:gd name="connsiteX428" fmla="*/ 9964 w 10000"/>
                <a:gd name="connsiteY428" fmla="*/ 6090 h 10000"/>
                <a:gd name="connsiteX429" fmla="*/ 9982 w 10000"/>
                <a:gd name="connsiteY429" fmla="*/ 6308 h 10000"/>
                <a:gd name="connsiteX430" fmla="*/ 10000 w 10000"/>
                <a:gd name="connsiteY430" fmla="*/ 602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49 w 10000"/>
                <a:gd name="connsiteY7" fmla="*/ 2897 h 10000"/>
                <a:gd name="connsiteX8" fmla="*/ 167 w 10000"/>
                <a:gd name="connsiteY8" fmla="*/ 3987 h 10000"/>
                <a:gd name="connsiteX9" fmla="*/ 188 w 10000"/>
                <a:gd name="connsiteY9" fmla="*/ 5346 h 10000"/>
                <a:gd name="connsiteX10" fmla="*/ 207 w 10000"/>
                <a:gd name="connsiteY10" fmla="*/ 6179 h 10000"/>
                <a:gd name="connsiteX11" fmla="*/ 227 w 10000"/>
                <a:gd name="connsiteY11" fmla="*/ 6333 h 10000"/>
                <a:gd name="connsiteX12" fmla="*/ 257 w 10000"/>
                <a:gd name="connsiteY12" fmla="*/ 6115 h 10000"/>
                <a:gd name="connsiteX13" fmla="*/ 274 w 10000"/>
                <a:gd name="connsiteY13" fmla="*/ 5667 h 10000"/>
                <a:gd name="connsiteX14" fmla="*/ 296 w 10000"/>
                <a:gd name="connsiteY14" fmla="*/ 5385 h 10000"/>
                <a:gd name="connsiteX15" fmla="*/ 314 w 10000"/>
                <a:gd name="connsiteY15" fmla="*/ 4872 h 10000"/>
                <a:gd name="connsiteX16" fmla="*/ 334 w 10000"/>
                <a:gd name="connsiteY16" fmla="*/ 4013 h 10000"/>
                <a:gd name="connsiteX17" fmla="*/ 363 w 10000"/>
                <a:gd name="connsiteY17" fmla="*/ 3795 h 10000"/>
                <a:gd name="connsiteX18" fmla="*/ 382 w 10000"/>
                <a:gd name="connsiteY18" fmla="*/ 3859 h 10000"/>
                <a:gd name="connsiteX19" fmla="*/ 400 w 10000"/>
                <a:gd name="connsiteY19" fmla="*/ 4115 h 10000"/>
                <a:gd name="connsiteX20" fmla="*/ 426 w 10000"/>
                <a:gd name="connsiteY20" fmla="*/ 4872 h 10000"/>
                <a:gd name="connsiteX21" fmla="*/ 444 w 10000"/>
                <a:gd name="connsiteY21" fmla="*/ 5513 h 10000"/>
                <a:gd name="connsiteX22" fmla="*/ 465 w 10000"/>
                <a:gd name="connsiteY22" fmla="*/ 5513 h 10000"/>
                <a:gd name="connsiteX23" fmla="*/ 483 w 10000"/>
                <a:gd name="connsiteY23" fmla="*/ 5641 h 10000"/>
                <a:gd name="connsiteX24" fmla="*/ 501 w 10000"/>
                <a:gd name="connsiteY24" fmla="*/ 5705 h 10000"/>
                <a:gd name="connsiteX25" fmla="*/ 521 w 10000"/>
                <a:gd name="connsiteY25" fmla="*/ 5833 h 10000"/>
                <a:gd name="connsiteX26" fmla="*/ 551 w 10000"/>
                <a:gd name="connsiteY26" fmla="*/ 5731 h 10000"/>
                <a:gd name="connsiteX27" fmla="*/ 567 w 10000"/>
                <a:gd name="connsiteY27" fmla="*/ 5321 h 10000"/>
                <a:gd name="connsiteX28" fmla="*/ 586 w 10000"/>
                <a:gd name="connsiteY28" fmla="*/ 4974 h 10000"/>
                <a:gd name="connsiteX29" fmla="*/ 615 w 10000"/>
                <a:gd name="connsiteY29" fmla="*/ 4526 h 10000"/>
                <a:gd name="connsiteX30" fmla="*/ 634 w 10000"/>
                <a:gd name="connsiteY30" fmla="*/ 4051 h 10000"/>
                <a:gd name="connsiteX31" fmla="*/ 653 w 10000"/>
                <a:gd name="connsiteY31" fmla="*/ 3372 h 10000"/>
                <a:gd name="connsiteX32" fmla="*/ 673 w 10000"/>
                <a:gd name="connsiteY32" fmla="*/ 3026 h 10000"/>
                <a:gd name="connsiteX33" fmla="*/ 698 w 10000"/>
                <a:gd name="connsiteY33" fmla="*/ 3282 h 10000"/>
                <a:gd name="connsiteX34" fmla="*/ 718 w 10000"/>
                <a:gd name="connsiteY34" fmla="*/ 4551 h 10000"/>
                <a:gd name="connsiteX35" fmla="*/ 736 w 10000"/>
                <a:gd name="connsiteY35" fmla="*/ 6090 h 10000"/>
                <a:gd name="connsiteX36" fmla="*/ 756 w 10000"/>
                <a:gd name="connsiteY36" fmla="*/ 7256 h 10000"/>
                <a:gd name="connsiteX37" fmla="*/ 774 w 10000"/>
                <a:gd name="connsiteY37" fmla="*/ 7449 h 10000"/>
                <a:gd name="connsiteX38" fmla="*/ 805 w 10000"/>
                <a:gd name="connsiteY38" fmla="*/ 7077 h 10000"/>
                <a:gd name="connsiteX39" fmla="*/ 823 w 10000"/>
                <a:gd name="connsiteY39" fmla="*/ 5603 h 10000"/>
                <a:gd name="connsiteX40" fmla="*/ 839 w 10000"/>
                <a:gd name="connsiteY40" fmla="*/ 3282 h 10000"/>
                <a:gd name="connsiteX41" fmla="*/ 859 w 10000"/>
                <a:gd name="connsiteY41" fmla="*/ 1308 h 10000"/>
                <a:gd name="connsiteX42" fmla="*/ 891 w 10000"/>
                <a:gd name="connsiteY42" fmla="*/ 962 h 10000"/>
                <a:gd name="connsiteX43" fmla="*/ 911 w 10000"/>
                <a:gd name="connsiteY43" fmla="*/ 3282 h 10000"/>
                <a:gd name="connsiteX44" fmla="*/ 929 w 10000"/>
                <a:gd name="connsiteY44" fmla="*/ 7744 h 10000"/>
                <a:gd name="connsiteX45" fmla="*/ 948 w 10000"/>
                <a:gd name="connsiteY45" fmla="*/ 10000 h 10000"/>
                <a:gd name="connsiteX46" fmla="*/ 966 w 10000"/>
                <a:gd name="connsiteY46" fmla="*/ 8821 h 10000"/>
                <a:gd name="connsiteX47" fmla="*/ 994 w 10000"/>
                <a:gd name="connsiteY47" fmla="*/ 6564 h 10000"/>
                <a:gd name="connsiteX48" fmla="*/ 1013 w 10000"/>
                <a:gd name="connsiteY48" fmla="*/ 5064 h 10000"/>
                <a:gd name="connsiteX49" fmla="*/ 1041 w 10000"/>
                <a:gd name="connsiteY49" fmla="*/ 4744 h 10000"/>
                <a:gd name="connsiteX50" fmla="*/ 1061 w 10000"/>
                <a:gd name="connsiteY50" fmla="*/ 5000 h 10000"/>
                <a:gd name="connsiteX51" fmla="*/ 1080 w 10000"/>
                <a:gd name="connsiteY51" fmla="*/ 5513 h 10000"/>
                <a:gd name="connsiteX52" fmla="*/ 1099 w 10000"/>
                <a:gd name="connsiteY52" fmla="*/ 5641 h 10000"/>
                <a:gd name="connsiteX53" fmla="*/ 1118 w 10000"/>
                <a:gd name="connsiteY53" fmla="*/ 5577 h 10000"/>
                <a:gd name="connsiteX54" fmla="*/ 1132 w 10000"/>
                <a:gd name="connsiteY54" fmla="*/ 5346 h 10000"/>
                <a:gd name="connsiteX55" fmla="*/ 1151 w 10000"/>
                <a:gd name="connsiteY55" fmla="*/ 4936 h 10000"/>
                <a:gd name="connsiteX56" fmla="*/ 1180 w 10000"/>
                <a:gd name="connsiteY56" fmla="*/ 3756 h 10000"/>
                <a:gd name="connsiteX57" fmla="*/ 1200 w 10000"/>
                <a:gd name="connsiteY57" fmla="*/ 3372 h 10000"/>
                <a:gd name="connsiteX58" fmla="*/ 1226 w 10000"/>
                <a:gd name="connsiteY58" fmla="*/ 3346 h 10000"/>
                <a:gd name="connsiteX59" fmla="*/ 1246 w 10000"/>
                <a:gd name="connsiteY59" fmla="*/ 3372 h 10000"/>
                <a:gd name="connsiteX60" fmla="*/ 1266 w 10000"/>
                <a:gd name="connsiteY60" fmla="*/ 4333 h 10000"/>
                <a:gd name="connsiteX61" fmla="*/ 1285 w 10000"/>
                <a:gd name="connsiteY61" fmla="*/ 5346 h 10000"/>
                <a:gd name="connsiteX62" fmla="*/ 1303 w 10000"/>
                <a:gd name="connsiteY62" fmla="*/ 6308 h 10000"/>
                <a:gd name="connsiteX63" fmla="*/ 1334 w 10000"/>
                <a:gd name="connsiteY63" fmla="*/ 6885 h 10000"/>
                <a:gd name="connsiteX64" fmla="*/ 1352 w 10000"/>
                <a:gd name="connsiteY64" fmla="*/ 7077 h 10000"/>
                <a:gd name="connsiteX65" fmla="*/ 1371 w 10000"/>
                <a:gd name="connsiteY65" fmla="*/ 6564 h 10000"/>
                <a:gd name="connsiteX66" fmla="*/ 1391 w 10000"/>
                <a:gd name="connsiteY66" fmla="*/ 6244 h 10000"/>
                <a:gd name="connsiteX67" fmla="*/ 1410 w 10000"/>
                <a:gd name="connsiteY67" fmla="*/ 5897 h 10000"/>
                <a:gd name="connsiteX68" fmla="*/ 1437 w 10000"/>
                <a:gd name="connsiteY68" fmla="*/ 5192 h 10000"/>
                <a:gd name="connsiteX69" fmla="*/ 1456 w 10000"/>
                <a:gd name="connsiteY69" fmla="*/ 4359 h 10000"/>
                <a:gd name="connsiteX70" fmla="*/ 1476 w 10000"/>
                <a:gd name="connsiteY70" fmla="*/ 3628 h 10000"/>
                <a:gd name="connsiteX71" fmla="*/ 1503 w 10000"/>
                <a:gd name="connsiteY71" fmla="*/ 3064 h 10000"/>
                <a:gd name="connsiteX72" fmla="*/ 1521 w 10000"/>
                <a:gd name="connsiteY72" fmla="*/ 3500 h 10000"/>
                <a:gd name="connsiteX73" fmla="*/ 1540 w 10000"/>
                <a:gd name="connsiteY73" fmla="*/ 4423 h 10000"/>
                <a:gd name="connsiteX74" fmla="*/ 1558 w 10000"/>
                <a:gd name="connsiteY74" fmla="*/ 4910 h 10000"/>
                <a:gd name="connsiteX75" fmla="*/ 1579 w 10000"/>
                <a:gd name="connsiteY75" fmla="*/ 4333 h 10000"/>
                <a:gd name="connsiteX76" fmla="*/ 1609 w 10000"/>
                <a:gd name="connsiteY76" fmla="*/ 3154 h 10000"/>
                <a:gd name="connsiteX77" fmla="*/ 1629 w 10000"/>
                <a:gd name="connsiteY77" fmla="*/ 2513 h 10000"/>
                <a:gd name="connsiteX78" fmla="*/ 1647 w 10000"/>
                <a:gd name="connsiteY78" fmla="*/ 3564 h 10000"/>
                <a:gd name="connsiteX79" fmla="*/ 1673 w 10000"/>
                <a:gd name="connsiteY79" fmla="*/ 5385 h 10000"/>
                <a:gd name="connsiteX80" fmla="*/ 1691 w 10000"/>
                <a:gd name="connsiteY80" fmla="*/ 6308 h 10000"/>
                <a:gd name="connsiteX81" fmla="*/ 1709 w 10000"/>
                <a:gd name="connsiteY81" fmla="*/ 5731 h 10000"/>
                <a:gd name="connsiteX82" fmla="*/ 1728 w 10000"/>
                <a:gd name="connsiteY82" fmla="*/ 5346 h 10000"/>
                <a:gd name="connsiteX83" fmla="*/ 1747 w 10000"/>
                <a:gd name="connsiteY83" fmla="*/ 5513 h 10000"/>
                <a:gd name="connsiteX84" fmla="*/ 1767 w 10000"/>
                <a:gd name="connsiteY84" fmla="*/ 5667 h 10000"/>
                <a:gd name="connsiteX85" fmla="*/ 1794 w 10000"/>
                <a:gd name="connsiteY85" fmla="*/ 6308 h 10000"/>
                <a:gd name="connsiteX86" fmla="*/ 1812 w 10000"/>
                <a:gd name="connsiteY86" fmla="*/ 6462 h 10000"/>
                <a:gd name="connsiteX87" fmla="*/ 1831 w 10000"/>
                <a:gd name="connsiteY87" fmla="*/ 6051 h 10000"/>
                <a:gd name="connsiteX88" fmla="*/ 1849 w 10000"/>
                <a:gd name="connsiteY88" fmla="*/ 5513 h 10000"/>
                <a:gd name="connsiteX89" fmla="*/ 1880 w 10000"/>
                <a:gd name="connsiteY89" fmla="*/ 5385 h 10000"/>
                <a:gd name="connsiteX90" fmla="*/ 1900 w 10000"/>
                <a:gd name="connsiteY90" fmla="*/ 5449 h 10000"/>
                <a:gd name="connsiteX91" fmla="*/ 1920 w 10000"/>
                <a:gd name="connsiteY91" fmla="*/ 5513 h 10000"/>
                <a:gd name="connsiteX92" fmla="*/ 1946 w 10000"/>
                <a:gd name="connsiteY92" fmla="*/ 5192 h 10000"/>
                <a:gd name="connsiteX93" fmla="*/ 1967 w 10000"/>
                <a:gd name="connsiteY93" fmla="*/ 4397 h 10000"/>
                <a:gd name="connsiteX94" fmla="*/ 1985 w 10000"/>
                <a:gd name="connsiteY94" fmla="*/ 4295 h 10000"/>
                <a:gd name="connsiteX95" fmla="*/ 2003 w 10000"/>
                <a:gd name="connsiteY95" fmla="*/ 4526 h 10000"/>
                <a:gd name="connsiteX96" fmla="*/ 2023 w 10000"/>
                <a:gd name="connsiteY96" fmla="*/ 5385 h 10000"/>
                <a:gd name="connsiteX97" fmla="*/ 2043 w 10000"/>
                <a:gd name="connsiteY97" fmla="*/ 6590 h 10000"/>
                <a:gd name="connsiteX98" fmla="*/ 2062 w 10000"/>
                <a:gd name="connsiteY98" fmla="*/ 6949 h 10000"/>
                <a:gd name="connsiteX99" fmla="*/ 2088 w 10000"/>
                <a:gd name="connsiteY99" fmla="*/ 6141 h 10000"/>
                <a:gd name="connsiteX100" fmla="*/ 2118 w 10000"/>
                <a:gd name="connsiteY100" fmla="*/ 5346 h 10000"/>
                <a:gd name="connsiteX101" fmla="*/ 2136 w 10000"/>
                <a:gd name="connsiteY101" fmla="*/ 5154 h 10000"/>
                <a:gd name="connsiteX102" fmla="*/ 2156 w 10000"/>
                <a:gd name="connsiteY102" fmla="*/ 5641 h 10000"/>
                <a:gd name="connsiteX103" fmla="*/ 2174 w 10000"/>
                <a:gd name="connsiteY103" fmla="*/ 5795 h 10000"/>
                <a:gd name="connsiteX104" fmla="*/ 2193 w 10000"/>
                <a:gd name="connsiteY104" fmla="*/ 5731 h 10000"/>
                <a:gd name="connsiteX105" fmla="*/ 2212 w 10000"/>
                <a:gd name="connsiteY105" fmla="*/ 5346 h 10000"/>
                <a:gd name="connsiteX106" fmla="*/ 2237 w 10000"/>
                <a:gd name="connsiteY106" fmla="*/ 4910 h 10000"/>
                <a:gd name="connsiteX107" fmla="*/ 2257 w 10000"/>
                <a:gd name="connsiteY107" fmla="*/ 4615 h 10000"/>
                <a:gd name="connsiteX108" fmla="*/ 2277 w 10000"/>
                <a:gd name="connsiteY108" fmla="*/ 4462 h 10000"/>
                <a:gd name="connsiteX109" fmla="*/ 2304 w 10000"/>
                <a:gd name="connsiteY109" fmla="*/ 4423 h 10000"/>
                <a:gd name="connsiteX110" fmla="*/ 2324 w 10000"/>
                <a:gd name="connsiteY110" fmla="*/ 4397 h 10000"/>
                <a:gd name="connsiteX111" fmla="*/ 2342 w 10000"/>
                <a:gd name="connsiteY111" fmla="*/ 4179 h 10000"/>
                <a:gd name="connsiteX112" fmla="*/ 2361 w 10000"/>
                <a:gd name="connsiteY112" fmla="*/ 3731 h 10000"/>
                <a:gd name="connsiteX113" fmla="*/ 2379 w 10000"/>
                <a:gd name="connsiteY113" fmla="*/ 3000 h 10000"/>
                <a:gd name="connsiteX114" fmla="*/ 2411 w 10000"/>
                <a:gd name="connsiteY114" fmla="*/ 2513 h 10000"/>
                <a:gd name="connsiteX115" fmla="*/ 2429 w 10000"/>
                <a:gd name="connsiteY115" fmla="*/ 3026 h 10000"/>
                <a:gd name="connsiteX116" fmla="*/ 2448 w 10000"/>
                <a:gd name="connsiteY116" fmla="*/ 4590 h 10000"/>
                <a:gd name="connsiteX117" fmla="*/ 2466 w 10000"/>
                <a:gd name="connsiteY117" fmla="*/ 6397 h 10000"/>
                <a:gd name="connsiteX118" fmla="*/ 2485 w 10000"/>
                <a:gd name="connsiteY118" fmla="*/ 7192 h 10000"/>
                <a:gd name="connsiteX119" fmla="*/ 2513 w 10000"/>
                <a:gd name="connsiteY119" fmla="*/ 6910 h 10000"/>
                <a:gd name="connsiteX120" fmla="*/ 2531 w 10000"/>
                <a:gd name="connsiteY120" fmla="*/ 6179 h 10000"/>
                <a:gd name="connsiteX121" fmla="*/ 2551 w 10000"/>
                <a:gd name="connsiteY121" fmla="*/ 4936 h 10000"/>
                <a:gd name="connsiteX122" fmla="*/ 2579 w 10000"/>
                <a:gd name="connsiteY122" fmla="*/ 3603 h 10000"/>
                <a:gd name="connsiteX123" fmla="*/ 2595 w 10000"/>
                <a:gd name="connsiteY123" fmla="*/ 2872 h 10000"/>
                <a:gd name="connsiteX124" fmla="*/ 2614 w 10000"/>
                <a:gd name="connsiteY124" fmla="*/ 2231 h 10000"/>
                <a:gd name="connsiteX125" fmla="*/ 2634 w 10000"/>
                <a:gd name="connsiteY125" fmla="*/ 3064 h 10000"/>
                <a:gd name="connsiteX126" fmla="*/ 2653 w 10000"/>
                <a:gd name="connsiteY126" fmla="*/ 5577 h 10000"/>
                <a:gd name="connsiteX127" fmla="*/ 2685 w 10000"/>
                <a:gd name="connsiteY127" fmla="*/ 7359 h 10000"/>
                <a:gd name="connsiteX128" fmla="*/ 2704 w 10000"/>
                <a:gd name="connsiteY128" fmla="*/ 7128 h 10000"/>
                <a:gd name="connsiteX129" fmla="*/ 2729 w 10000"/>
                <a:gd name="connsiteY129" fmla="*/ 6372 h 10000"/>
                <a:gd name="connsiteX130" fmla="*/ 2749 w 10000"/>
                <a:gd name="connsiteY130" fmla="*/ 5538 h 10000"/>
                <a:gd name="connsiteX131" fmla="*/ 2768 w 10000"/>
                <a:gd name="connsiteY131" fmla="*/ 4654 h 10000"/>
                <a:gd name="connsiteX132" fmla="*/ 2787 w 10000"/>
                <a:gd name="connsiteY132" fmla="*/ 3987 h 10000"/>
                <a:gd name="connsiteX133" fmla="*/ 2806 w 10000"/>
                <a:gd name="connsiteY133" fmla="*/ 3410 h 10000"/>
                <a:gd name="connsiteX134" fmla="*/ 2824 w 10000"/>
                <a:gd name="connsiteY134" fmla="*/ 3885 h 10000"/>
                <a:gd name="connsiteX135" fmla="*/ 2843 w 10000"/>
                <a:gd name="connsiteY135" fmla="*/ 5987 h 10000"/>
                <a:gd name="connsiteX136" fmla="*/ 2873 w 10000"/>
                <a:gd name="connsiteY136" fmla="*/ 7679 h 10000"/>
                <a:gd name="connsiteX137" fmla="*/ 2889 w 10000"/>
                <a:gd name="connsiteY137" fmla="*/ 7641 h 10000"/>
                <a:gd name="connsiteX138" fmla="*/ 2907 w 10000"/>
                <a:gd name="connsiteY138" fmla="*/ 7103 h 10000"/>
                <a:gd name="connsiteX139" fmla="*/ 2927 w 10000"/>
                <a:gd name="connsiteY139" fmla="*/ 6500 h 10000"/>
                <a:gd name="connsiteX140" fmla="*/ 2958 w 10000"/>
                <a:gd name="connsiteY140" fmla="*/ 5962 h 10000"/>
                <a:gd name="connsiteX141" fmla="*/ 2976 w 10000"/>
                <a:gd name="connsiteY141" fmla="*/ 5321 h 10000"/>
                <a:gd name="connsiteX142" fmla="*/ 2995 w 10000"/>
                <a:gd name="connsiteY142" fmla="*/ 4744 h 10000"/>
                <a:gd name="connsiteX143" fmla="*/ 3020 w 10000"/>
                <a:gd name="connsiteY143" fmla="*/ 4051 h 10000"/>
                <a:gd name="connsiteX144" fmla="*/ 3041 w 10000"/>
                <a:gd name="connsiteY144" fmla="*/ 3372 h 10000"/>
                <a:gd name="connsiteX145" fmla="*/ 3060 w 10000"/>
                <a:gd name="connsiteY145" fmla="*/ 3667 h 10000"/>
                <a:gd name="connsiteX146" fmla="*/ 3080 w 10000"/>
                <a:gd name="connsiteY146" fmla="*/ 4295 h 10000"/>
                <a:gd name="connsiteX147" fmla="*/ 3098 w 10000"/>
                <a:gd name="connsiteY147" fmla="*/ 4808 h 10000"/>
                <a:gd name="connsiteX148" fmla="*/ 3116 w 10000"/>
                <a:gd name="connsiteY148" fmla="*/ 5667 h 10000"/>
                <a:gd name="connsiteX149" fmla="*/ 3146 w 10000"/>
                <a:gd name="connsiteY149" fmla="*/ 6205 h 10000"/>
                <a:gd name="connsiteX150" fmla="*/ 3165 w 10000"/>
                <a:gd name="connsiteY150" fmla="*/ 6141 h 10000"/>
                <a:gd name="connsiteX151" fmla="*/ 3180 w 10000"/>
                <a:gd name="connsiteY151" fmla="*/ 5705 h 10000"/>
                <a:gd name="connsiteX152" fmla="*/ 3212 w 10000"/>
                <a:gd name="connsiteY152" fmla="*/ 5154 h 10000"/>
                <a:gd name="connsiteX153" fmla="*/ 3232 w 10000"/>
                <a:gd name="connsiteY153" fmla="*/ 4526 h 10000"/>
                <a:gd name="connsiteX154" fmla="*/ 3250 w 10000"/>
                <a:gd name="connsiteY154" fmla="*/ 4590 h 10000"/>
                <a:gd name="connsiteX155" fmla="*/ 3270 w 10000"/>
                <a:gd name="connsiteY155" fmla="*/ 5321 h 10000"/>
                <a:gd name="connsiteX156" fmla="*/ 3296 w 10000"/>
                <a:gd name="connsiteY156" fmla="*/ 5962 h 10000"/>
                <a:gd name="connsiteX157" fmla="*/ 3316 w 10000"/>
                <a:gd name="connsiteY157" fmla="*/ 5859 h 10000"/>
                <a:gd name="connsiteX158" fmla="*/ 3335 w 10000"/>
                <a:gd name="connsiteY158" fmla="*/ 5064 h 10000"/>
                <a:gd name="connsiteX159" fmla="*/ 3353 w 10000"/>
                <a:gd name="connsiteY159" fmla="*/ 4359 h 10000"/>
                <a:gd name="connsiteX160" fmla="*/ 3383 w 10000"/>
                <a:gd name="connsiteY160" fmla="*/ 4013 h 10000"/>
                <a:gd name="connsiteX161" fmla="*/ 3402 w 10000"/>
                <a:gd name="connsiteY161" fmla="*/ 4333 h 10000"/>
                <a:gd name="connsiteX162" fmla="*/ 3422 w 10000"/>
                <a:gd name="connsiteY162" fmla="*/ 4936 h 10000"/>
                <a:gd name="connsiteX163" fmla="*/ 3440 w 10000"/>
                <a:gd name="connsiteY163" fmla="*/ 5603 h 10000"/>
                <a:gd name="connsiteX164" fmla="*/ 3460 w 10000"/>
                <a:gd name="connsiteY164" fmla="*/ 5705 h 10000"/>
                <a:gd name="connsiteX165" fmla="*/ 3486 w 10000"/>
                <a:gd name="connsiteY165" fmla="*/ 5449 h 10000"/>
                <a:gd name="connsiteX166" fmla="*/ 3504 w 10000"/>
                <a:gd name="connsiteY166" fmla="*/ 5103 h 10000"/>
                <a:gd name="connsiteX167" fmla="*/ 3523 w 10000"/>
                <a:gd name="connsiteY167" fmla="*/ 4359 h 10000"/>
                <a:gd name="connsiteX168" fmla="*/ 3541 w 10000"/>
                <a:gd name="connsiteY168" fmla="*/ 3731 h 10000"/>
                <a:gd name="connsiteX169" fmla="*/ 3560 w 10000"/>
                <a:gd name="connsiteY169" fmla="*/ 3923 h 10000"/>
                <a:gd name="connsiteX170" fmla="*/ 3588 w 10000"/>
                <a:gd name="connsiteY170" fmla="*/ 3500 h 10000"/>
                <a:gd name="connsiteX171" fmla="*/ 3607 w 10000"/>
                <a:gd name="connsiteY171" fmla="*/ 2615 h 10000"/>
                <a:gd name="connsiteX172" fmla="*/ 3637 w 10000"/>
                <a:gd name="connsiteY172" fmla="*/ 897 h 10000"/>
                <a:gd name="connsiteX173" fmla="*/ 3656 w 10000"/>
                <a:gd name="connsiteY173" fmla="*/ 1154 h 10000"/>
                <a:gd name="connsiteX174" fmla="*/ 3675 w 10000"/>
                <a:gd name="connsiteY174" fmla="*/ 3987 h 10000"/>
                <a:gd name="connsiteX175" fmla="*/ 3693 w 10000"/>
                <a:gd name="connsiteY175" fmla="*/ 7577 h 10000"/>
                <a:gd name="connsiteX176" fmla="*/ 3714 w 10000"/>
                <a:gd name="connsiteY176" fmla="*/ 9423 h 10000"/>
                <a:gd name="connsiteX177" fmla="*/ 3732 w 10000"/>
                <a:gd name="connsiteY177" fmla="*/ 9167 h 10000"/>
                <a:gd name="connsiteX178" fmla="*/ 3751 w 10000"/>
                <a:gd name="connsiteY178" fmla="*/ 7872 h 10000"/>
                <a:gd name="connsiteX179" fmla="*/ 3779 w 10000"/>
                <a:gd name="connsiteY179" fmla="*/ 6782 h 10000"/>
                <a:gd name="connsiteX180" fmla="*/ 3799 w 10000"/>
                <a:gd name="connsiteY180" fmla="*/ 5897 h 10000"/>
                <a:gd name="connsiteX181" fmla="*/ 3825 w 10000"/>
                <a:gd name="connsiteY181" fmla="*/ 5410 h 10000"/>
                <a:gd name="connsiteX182" fmla="*/ 3844 w 10000"/>
                <a:gd name="connsiteY182" fmla="*/ 5282 h 10000"/>
                <a:gd name="connsiteX183" fmla="*/ 3863 w 10000"/>
                <a:gd name="connsiteY183" fmla="*/ 5346 h 10000"/>
                <a:gd name="connsiteX184" fmla="*/ 3881 w 10000"/>
                <a:gd name="connsiteY184" fmla="*/ 5038 h 10000"/>
                <a:gd name="connsiteX185" fmla="*/ 3900 w 10000"/>
                <a:gd name="connsiteY185" fmla="*/ 4872 h 10000"/>
                <a:gd name="connsiteX186" fmla="*/ 3929 w 10000"/>
                <a:gd name="connsiteY186" fmla="*/ 4718 h 10000"/>
                <a:gd name="connsiteX187" fmla="*/ 3948 w 10000"/>
                <a:gd name="connsiteY187" fmla="*/ 4936 h 10000"/>
                <a:gd name="connsiteX188" fmla="*/ 3968 w 10000"/>
                <a:gd name="connsiteY188" fmla="*/ 5103 h 10000"/>
                <a:gd name="connsiteX189" fmla="*/ 3987 w 10000"/>
                <a:gd name="connsiteY189" fmla="*/ 5474 h 10000"/>
                <a:gd name="connsiteX190" fmla="*/ 4016 w 10000"/>
                <a:gd name="connsiteY190" fmla="*/ 5410 h 10000"/>
                <a:gd name="connsiteX191" fmla="*/ 4034 w 10000"/>
                <a:gd name="connsiteY191" fmla="*/ 5218 h 10000"/>
                <a:gd name="connsiteX192" fmla="*/ 4053 w 10000"/>
                <a:gd name="connsiteY192" fmla="*/ 5000 h 10000"/>
                <a:gd name="connsiteX193" fmla="*/ 4071 w 10000"/>
                <a:gd name="connsiteY193" fmla="*/ 4872 h 10000"/>
                <a:gd name="connsiteX194" fmla="*/ 4090 w 10000"/>
                <a:gd name="connsiteY194" fmla="*/ 4744 h 10000"/>
                <a:gd name="connsiteX195" fmla="*/ 4117 w 10000"/>
                <a:gd name="connsiteY195" fmla="*/ 4808 h 10000"/>
                <a:gd name="connsiteX196" fmla="*/ 4135 w 10000"/>
                <a:gd name="connsiteY196" fmla="*/ 4782 h 10000"/>
                <a:gd name="connsiteX197" fmla="*/ 4155 w 10000"/>
                <a:gd name="connsiteY197" fmla="*/ 4590 h 10000"/>
                <a:gd name="connsiteX198" fmla="*/ 4173 w 10000"/>
                <a:gd name="connsiteY198" fmla="*/ 4654 h 10000"/>
                <a:gd name="connsiteX199" fmla="*/ 4204 w 10000"/>
                <a:gd name="connsiteY199" fmla="*/ 4782 h 10000"/>
                <a:gd name="connsiteX200" fmla="*/ 4223 w 10000"/>
                <a:gd name="connsiteY200" fmla="*/ 4872 h 10000"/>
                <a:gd name="connsiteX201" fmla="*/ 4242 w 10000"/>
                <a:gd name="connsiteY201" fmla="*/ 4179 h 10000"/>
                <a:gd name="connsiteX202" fmla="*/ 4267 w 10000"/>
                <a:gd name="connsiteY202" fmla="*/ 2423 h 10000"/>
                <a:gd name="connsiteX203" fmla="*/ 4287 w 10000"/>
                <a:gd name="connsiteY203" fmla="*/ 923 h 10000"/>
                <a:gd name="connsiteX204" fmla="*/ 4305 w 10000"/>
                <a:gd name="connsiteY204" fmla="*/ 0 h 10000"/>
                <a:gd name="connsiteX205" fmla="*/ 4324 w 10000"/>
                <a:gd name="connsiteY205" fmla="*/ 1051 h 10000"/>
                <a:gd name="connsiteX206" fmla="*/ 4344 w 10000"/>
                <a:gd name="connsiteY206" fmla="*/ 4487 h 10000"/>
                <a:gd name="connsiteX207" fmla="*/ 4363 w 10000"/>
                <a:gd name="connsiteY207" fmla="*/ 7705 h 10000"/>
                <a:gd name="connsiteX208" fmla="*/ 4392 w 10000"/>
                <a:gd name="connsiteY208" fmla="*/ 9397 h 10000"/>
                <a:gd name="connsiteX209" fmla="*/ 4410 w 10000"/>
                <a:gd name="connsiteY209" fmla="*/ 9397 h 10000"/>
                <a:gd name="connsiteX210" fmla="*/ 4429 w 10000"/>
                <a:gd name="connsiteY210" fmla="*/ 8436 h 10000"/>
                <a:gd name="connsiteX211" fmla="*/ 4459 w 10000"/>
                <a:gd name="connsiteY211" fmla="*/ 7679 h 10000"/>
                <a:gd name="connsiteX212" fmla="*/ 4478 w 10000"/>
                <a:gd name="connsiteY212" fmla="*/ 7231 h 10000"/>
                <a:gd name="connsiteX213" fmla="*/ 4498 w 10000"/>
                <a:gd name="connsiteY213" fmla="*/ 6436 h 10000"/>
                <a:gd name="connsiteX214" fmla="*/ 4518 w 10000"/>
                <a:gd name="connsiteY214" fmla="*/ 5538 h 10000"/>
                <a:gd name="connsiteX215" fmla="*/ 4537 w 10000"/>
                <a:gd name="connsiteY215" fmla="*/ 4872 h 10000"/>
                <a:gd name="connsiteX216" fmla="*/ 4562 w 10000"/>
                <a:gd name="connsiteY216" fmla="*/ 4423 h 10000"/>
                <a:gd name="connsiteX217" fmla="*/ 4581 w 10000"/>
                <a:gd name="connsiteY217" fmla="*/ 4462 h 10000"/>
                <a:gd name="connsiteX218" fmla="*/ 4599 w 10000"/>
                <a:gd name="connsiteY218" fmla="*/ 3885 h 10000"/>
                <a:gd name="connsiteX219" fmla="*/ 4618 w 10000"/>
                <a:gd name="connsiteY219" fmla="*/ 2744 h 10000"/>
                <a:gd name="connsiteX220" fmla="*/ 4637 w 10000"/>
                <a:gd name="connsiteY220" fmla="*/ 1949 h 10000"/>
                <a:gd name="connsiteX221" fmla="*/ 4662 w 10000"/>
                <a:gd name="connsiteY221" fmla="*/ 2897 h 10000"/>
                <a:gd name="connsiteX222" fmla="*/ 4681 w 10000"/>
                <a:gd name="connsiteY222" fmla="*/ 5833 h 10000"/>
                <a:gd name="connsiteX223" fmla="*/ 4712 w 10000"/>
                <a:gd name="connsiteY223" fmla="*/ 8000 h 10000"/>
                <a:gd name="connsiteX224" fmla="*/ 4731 w 10000"/>
                <a:gd name="connsiteY224" fmla="*/ 8090 h 10000"/>
                <a:gd name="connsiteX225" fmla="*/ 4751 w 10000"/>
                <a:gd name="connsiteY225" fmla="*/ 7103 h 10000"/>
                <a:gd name="connsiteX226" fmla="*/ 4769 w 10000"/>
                <a:gd name="connsiteY226" fmla="*/ 6205 h 10000"/>
                <a:gd name="connsiteX227" fmla="*/ 4789 w 10000"/>
                <a:gd name="connsiteY227" fmla="*/ 5641 h 10000"/>
                <a:gd name="connsiteX228" fmla="*/ 4807 w 10000"/>
                <a:gd name="connsiteY228" fmla="*/ 5321 h 10000"/>
                <a:gd name="connsiteX229" fmla="*/ 4836 w 10000"/>
                <a:gd name="connsiteY229" fmla="*/ 5154 h 10000"/>
                <a:gd name="connsiteX230" fmla="*/ 4854 w 10000"/>
                <a:gd name="connsiteY230" fmla="*/ 4872 h 10000"/>
                <a:gd name="connsiteX231" fmla="*/ 4875 w 10000"/>
                <a:gd name="connsiteY231" fmla="*/ 4526 h 10000"/>
                <a:gd name="connsiteX232" fmla="*/ 4904 w 10000"/>
                <a:gd name="connsiteY232" fmla="*/ 4333 h 10000"/>
                <a:gd name="connsiteX233" fmla="*/ 4923 w 10000"/>
                <a:gd name="connsiteY233" fmla="*/ 4115 h 10000"/>
                <a:gd name="connsiteX234" fmla="*/ 4937 w 10000"/>
                <a:gd name="connsiteY234" fmla="*/ 3859 h 10000"/>
                <a:gd name="connsiteX235" fmla="*/ 4957 w 10000"/>
                <a:gd name="connsiteY235" fmla="*/ 3692 h 10000"/>
                <a:gd name="connsiteX236" fmla="*/ 4976 w 10000"/>
                <a:gd name="connsiteY236" fmla="*/ 3603 h 10000"/>
                <a:gd name="connsiteX237" fmla="*/ 5006 w 10000"/>
                <a:gd name="connsiteY237" fmla="*/ 3821 h 10000"/>
                <a:gd name="connsiteX238" fmla="*/ 5025 w 10000"/>
                <a:gd name="connsiteY238" fmla="*/ 4590 h 10000"/>
                <a:gd name="connsiteX239" fmla="*/ 5044 w 10000"/>
                <a:gd name="connsiteY239" fmla="*/ 5103 h 10000"/>
                <a:gd name="connsiteX240" fmla="*/ 5065 w 10000"/>
                <a:gd name="connsiteY240" fmla="*/ 5346 h 10000"/>
                <a:gd name="connsiteX241" fmla="*/ 5090 w 10000"/>
                <a:gd name="connsiteY241" fmla="*/ 5474 h 10000"/>
                <a:gd name="connsiteX242" fmla="*/ 5108 w 10000"/>
                <a:gd name="connsiteY242" fmla="*/ 5538 h 10000"/>
                <a:gd name="connsiteX243" fmla="*/ 5128 w 10000"/>
                <a:gd name="connsiteY243" fmla="*/ 5513 h 10000"/>
                <a:gd name="connsiteX244" fmla="*/ 5147 w 10000"/>
                <a:gd name="connsiteY244" fmla="*/ 5218 h 10000"/>
                <a:gd name="connsiteX245" fmla="*/ 5176 w 10000"/>
                <a:gd name="connsiteY245" fmla="*/ 4744 h 10000"/>
                <a:gd name="connsiteX246" fmla="*/ 5195 w 10000"/>
                <a:gd name="connsiteY246" fmla="*/ 4397 h 10000"/>
                <a:gd name="connsiteX247" fmla="*/ 5214 w 10000"/>
                <a:gd name="connsiteY247" fmla="*/ 3821 h 10000"/>
                <a:gd name="connsiteX248" fmla="*/ 5229 w 10000"/>
                <a:gd name="connsiteY248" fmla="*/ 3372 h 10000"/>
                <a:gd name="connsiteX249" fmla="*/ 5248 w 10000"/>
                <a:gd name="connsiteY249" fmla="*/ 3372 h 10000"/>
                <a:gd name="connsiteX250" fmla="*/ 5269 w 10000"/>
                <a:gd name="connsiteY250" fmla="*/ 3795 h 10000"/>
                <a:gd name="connsiteX251" fmla="*/ 5300 w 10000"/>
                <a:gd name="connsiteY251" fmla="*/ 5192 h 10000"/>
                <a:gd name="connsiteX252" fmla="*/ 5326 w 10000"/>
                <a:gd name="connsiteY252" fmla="*/ 6436 h 10000"/>
                <a:gd name="connsiteX253" fmla="*/ 5344 w 10000"/>
                <a:gd name="connsiteY253" fmla="*/ 7321 h 10000"/>
                <a:gd name="connsiteX254" fmla="*/ 5363 w 10000"/>
                <a:gd name="connsiteY254" fmla="*/ 7359 h 10000"/>
                <a:gd name="connsiteX255" fmla="*/ 5382 w 10000"/>
                <a:gd name="connsiteY255" fmla="*/ 6846 h 10000"/>
                <a:gd name="connsiteX256" fmla="*/ 5402 w 10000"/>
                <a:gd name="connsiteY256" fmla="*/ 6179 h 10000"/>
                <a:gd name="connsiteX257" fmla="*/ 5420 w 10000"/>
                <a:gd name="connsiteY257" fmla="*/ 5897 h 10000"/>
                <a:gd name="connsiteX258" fmla="*/ 5439 w 10000"/>
                <a:gd name="connsiteY258" fmla="*/ 5538 h 10000"/>
                <a:gd name="connsiteX259" fmla="*/ 5469 w 10000"/>
                <a:gd name="connsiteY259" fmla="*/ 4590 h 10000"/>
                <a:gd name="connsiteX260" fmla="*/ 5487 w 10000"/>
                <a:gd name="connsiteY260" fmla="*/ 3064 h 10000"/>
                <a:gd name="connsiteX261" fmla="*/ 5506 w 10000"/>
                <a:gd name="connsiteY261" fmla="*/ 2615 h 10000"/>
                <a:gd name="connsiteX262" fmla="*/ 5534 w 10000"/>
                <a:gd name="connsiteY262" fmla="*/ 3474 h 10000"/>
                <a:gd name="connsiteX263" fmla="*/ 5555 w 10000"/>
                <a:gd name="connsiteY263" fmla="*/ 4359 h 10000"/>
                <a:gd name="connsiteX264" fmla="*/ 5573 w 10000"/>
                <a:gd name="connsiteY264" fmla="*/ 5321 h 10000"/>
                <a:gd name="connsiteX265" fmla="*/ 5592 w 10000"/>
                <a:gd name="connsiteY265" fmla="*/ 7013 h 10000"/>
                <a:gd name="connsiteX266" fmla="*/ 5619 w 10000"/>
                <a:gd name="connsiteY266" fmla="*/ 8179 h 10000"/>
                <a:gd name="connsiteX267" fmla="*/ 5637 w 10000"/>
                <a:gd name="connsiteY267" fmla="*/ 8115 h 10000"/>
                <a:gd name="connsiteX268" fmla="*/ 5657 w 10000"/>
                <a:gd name="connsiteY268" fmla="*/ 7256 h 10000"/>
                <a:gd name="connsiteX269" fmla="*/ 5675 w 10000"/>
                <a:gd name="connsiteY269" fmla="*/ 6269 h 10000"/>
                <a:gd name="connsiteX270" fmla="*/ 5695 w 10000"/>
                <a:gd name="connsiteY270" fmla="*/ 5410 h 10000"/>
                <a:gd name="connsiteX271" fmla="*/ 5713 w 10000"/>
                <a:gd name="connsiteY271" fmla="*/ 4974 h 10000"/>
                <a:gd name="connsiteX272" fmla="*/ 5744 w 10000"/>
                <a:gd name="connsiteY272" fmla="*/ 4551 h 10000"/>
                <a:gd name="connsiteX273" fmla="*/ 5762 w 10000"/>
                <a:gd name="connsiteY273" fmla="*/ 4231 h 10000"/>
                <a:gd name="connsiteX274" fmla="*/ 5782 w 10000"/>
                <a:gd name="connsiteY274" fmla="*/ 3885 h 10000"/>
                <a:gd name="connsiteX275" fmla="*/ 5809 w 10000"/>
                <a:gd name="connsiteY275" fmla="*/ 3667 h 10000"/>
                <a:gd name="connsiteX276" fmla="*/ 5827 w 10000"/>
                <a:gd name="connsiteY276" fmla="*/ 3218 h 10000"/>
                <a:gd name="connsiteX277" fmla="*/ 5846 w 10000"/>
                <a:gd name="connsiteY277" fmla="*/ 3192 h 10000"/>
                <a:gd name="connsiteX278" fmla="*/ 5865 w 10000"/>
                <a:gd name="connsiteY278" fmla="*/ 3731 h 10000"/>
                <a:gd name="connsiteX279" fmla="*/ 5892 w 10000"/>
                <a:gd name="connsiteY279" fmla="*/ 4615 h 10000"/>
                <a:gd name="connsiteX280" fmla="*/ 5912 w 10000"/>
                <a:gd name="connsiteY280" fmla="*/ 5321 h 10000"/>
                <a:gd name="connsiteX281" fmla="*/ 5930 w 10000"/>
                <a:gd name="connsiteY281" fmla="*/ 5731 h 10000"/>
                <a:gd name="connsiteX282" fmla="*/ 5960 w 10000"/>
                <a:gd name="connsiteY282" fmla="*/ 6090 h 10000"/>
                <a:gd name="connsiteX283" fmla="*/ 5979 w 10000"/>
                <a:gd name="connsiteY283" fmla="*/ 6026 h 10000"/>
                <a:gd name="connsiteX284" fmla="*/ 5998 w 10000"/>
                <a:gd name="connsiteY284" fmla="*/ 5321 h 10000"/>
                <a:gd name="connsiteX285" fmla="*/ 6016 w 10000"/>
                <a:gd name="connsiteY285" fmla="*/ 4397 h 10000"/>
                <a:gd name="connsiteX286" fmla="*/ 6035 w 10000"/>
                <a:gd name="connsiteY286" fmla="*/ 4077 h 10000"/>
                <a:gd name="connsiteX287" fmla="*/ 6054 w 10000"/>
                <a:gd name="connsiteY287" fmla="*/ 4051 h 10000"/>
                <a:gd name="connsiteX288" fmla="*/ 6081 w 10000"/>
                <a:gd name="connsiteY288" fmla="*/ 4974 h 10000"/>
                <a:gd name="connsiteX289" fmla="*/ 6100 w 10000"/>
                <a:gd name="connsiteY289" fmla="*/ 5897 h 10000"/>
                <a:gd name="connsiteX290" fmla="*/ 6121 w 10000"/>
                <a:gd name="connsiteY290" fmla="*/ 5795 h 10000"/>
                <a:gd name="connsiteX291" fmla="*/ 6140 w 10000"/>
                <a:gd name="connsiteY291" fmla="*/ 5321 h 10000"/>
                <a:gd name="connsiteX292" fmla="*/ 6166 w 10000"/>
                <a:gd name="connsiteY292" fmla="*/ 5064 h 10000"/>
                <a:gd name="connsiteX293" fmla="*/ 6186 w 10000"/>
                <a:gd name="connsiteY293" fmla="*/ 5321 h 10000"/>
                <a:gd name="connsiteX294" fmla="*/ 6204 w 10000"/>
                <a:gd name="connsiteY294" fmla="*/ 5154 h 10000"/>
                <a:gd name="connsiteX295" fmla="*/ 6222 w 10000"/>
                <a:gd name="connsiteY295" fmla="*/ 4936 h 10000"/>
                <a:gd name="connsiteX296" fmla="*/ 6253 w 10000"/>
                <a:gd name="connsiteY296" fmla="*/ 4462 h 10000"/>
                <a:gd name="connsiteX297" fmla="*/ 6393 w 10000"/>
                <a:gd name="connsiteY297" fmla="*/ 4846 h 10000"/>
                <a:gd name="connsiteX298" fmla="*/ 6420 w 10000"/>
                <a:gd name="connsiteY298" fmla="*/ 4487 h 10000"/>
                <a:gd name="connsiteX299" fmla="*/ 6526 w 10000"/>
                <a:gd name="connsiteY299" fmla="*/ 4013 h 10000"/>
                <a:gd name="connsiteX300" fmla="*/ 6545 w 10000"/>
                <a:gd name="connsiteY300" fmla="*/ 3064 h 10000"/>
                <a:gd name="connsiteX301" fmla="*/ 6609 w 10000"/>
                <a:gd name="connsiteY301" fmla="*/ 5923 h 10000"/>
                <a:gd name="connsiteX302" fmla="*/ 6628 w 10000"/>
                <a:gd name="connsiteY302" fmla="*/ 7321 h 10000"/>
                <a:gd name="connsiteX303" fmla="*/ 6648 w 10000"/>
                <a:gd name="connsiteY303" fmla="*/ 7641 h 10000"/>
                <a:gd name="connsiteX304" fmla="*/ 6667 w 10000"/>
                <a:gd name="connsiteY304" fmla="*/ 7359 h 10000"/>
                <a:gd name="connsiteX305" fmla="*/ 6685 w 10000"/>
                <a:gd name="connsiteY305" fmla="*/ 5833 h 10000"/>
                <a:gd name="connsiteX306" fmla="*/ 6801 w 10000"/>
                <a:gd name="connsiteY306" fmla="*/ 6436 h 10000"/>
                <a:gd name="connsiteX307" fmla="*/ 6821 w 10000"/>
                <a:gd name="connsiteY307" fmla="*/ 8628 h 10000"/>
                <a:gd name="connsiteX308" fmla="*/ 6839 w 10000"/>
                <a:gd name="connsiteY308" fmla="*/ 9077 h 10000"/>
                <a:gd name="connsiteX309" fmla="*/ 6865 w 10000"/>
                <a:gd name="connsiteY309" fmla="*/ 8603 h 10000"/>
                <a:gd name="connsiteX310" fmla="*/ 6883 w 10000"/>
                <a:gd name="connsiteY310" fmla="*/ 7679 h 10000"/>
                <a:gd name="connsiteX311" fmla="*/ 6903 w 10000"/>
                <a:gd name="connsiteY311" fmla="*/ 6846 h 10000"/>
                <a:gd name="connsiteX312" fmla="*/ 6921 w 10000"/>
                <a:gd name="connsiteY312" fmla="*/ 6090 h 10000"/>
                <a:gd name="connsiteX313" fmla="*/ 6940 w 10000"/>
                <a:gd name="connsiteY313" fmla="*/ 5128 h 10000"/>
                <a:gd name="connsiteX314" fmla="*/ 6960 w 10000"/>
                <a:gd name="connsiteY314" fmla="*/ 4013 h 10000"/>
                <a:gd name="connsiteX315" fmla="*/ 7329 w 10000"/>
                <a:gd name="connsiteY315" fmla="*/ 5513 h 10000"/>
                <a:gd name="connsiteX316" fmla="*/ 7349 w 10000"/>
                <a:gd name="connsiteY316" fmla="*/ 6051 h 10000"/>
                <a:gd name="connsiteX317" fmla="*/ 7368 w 10000"/>
                <a:gd name="connsiteY317" fmla="*/ 5897 h 10000"/>
                <a:gd name="connsiteX318" fmla="*/ 7387 w 10000"/>
                <a:gd name="connsiteY318" fmla="*/ 5577 h 10000"/>
                <a:gd name="connsiteX319" fmla="*/ 7405 w 10000"/>
                <a:gd name="connsiteY319" fmla="*/ 5321 h 10000"/>
                <a:gd name="connsiteX320" fmla="*/ 7431 w 10000"/>
                <a:gd name="connsiteY320" fmla="*/ 4936 h 10000"/>
                <a:gd name="connsiteX321" fmla="*/ 7451 w 10000"/>
                <a:gd name="connsiteY321" fmla="*/ 4654 h 10000"/>
                <a:gd name="connsiteX322" fmla="*/ 7471 w 10000"/>
                <a:gd name="connsiteY322" fmla="*/ 4526 h 10000"/>
                <a:gd name="connsiteX323" fmla="*/ 7501 w 10000"/>
                <a:gd name="connsiteY323" fmla="*/ 4487 h 10000"/>
                <a:gd name="connsiteX324" fmla="*/ 7519 w 10000"/>
                <a:gd name="connsiteY324" fmla="*/ 4590 h 10000"/>
                <a:gd name="connsiteX325" fmla="*/ 7539 w 10000"/>
                <a:gd name="connsiteY325" fmla="*/ 5218 h 10000"/>
                <a:gd name="connsiteX326" fmla="*/ 7553 w 10000"/>
                <a:gd name="connsiteY326" fmla="*/ 5218 h 10000"/>
                <a:gd name="connsiteX327" fmla="*/ 7571 w 10000"/>
                <a:gd name="connsiteY327" fmla="*/ 4654 h 10000"/>
                <a:gd name="connsiteX328" fmla="*/ 7602 w 10000"/>
                <a:gd name="connsiteY328" fmla="*/ 4423 h 10000"/>
                <a:gd name="connsiteX329" fmla="*/ 7620 w 10000"/>
                <a:gd name="connsiteY329" fmla="*/ 4654 h 10000"/>
                <a:gd name="connsiteX330" fmla="*/ 7640 w 10000"/>
                <a:gd name="connsiteY330" fmla="*/ 5154 h 10000"/>
                <a:gd name="connsiteX331" fmla="*/ 7665 w 10000"/>
                <a:gd name="connsiteY331" fmla="*/ 5731 h 10000"/>
                <a:gd name="connsiteX332" fmla="*/ 7685 w 10000"/>
                <a:gd name="connsiteY332" fmla="*/ 6051 h 10000"/>
                <a:gd name="connsiteX333" fmla="*/ 7703 w 10000"/>
                <a:gd name="connsiteY333" fmla="*/ 5962 h 10000"/>
                <a:gd name="connsiteX334" fmla="*/ 7722 w 10000"/>
                <a:gd name="connsiteY334" fmla="*/ 5897 h 10000"/>
                <a:gd name="connsiteX335" fmla="*/ 7742 w 10000"/>
                <a:gd name="connsiteY335" fmla="*/ 5321 h 10000"/>
                <a:gd name="connsiteX336" fmla="*/ 7761 w 10000"/>
                <a:gd name="connsiteY336" fmla="*/ 4679 h 10000"/>
                <a:gd name="connsiteX337" fmla="*/ 7792 w 10000"/>
                <a:gd name="connsiteY337" fmla="*/ 4115 h 10000"/>
                <a:gd name="connsiteX338" fmla="*/ 7810 w 10000"/>
                <a:gd name="connsiteY338" fmla="*/ 3474 h 10000"/>
                <a:gd name="connsiteX339" fmla="*/ 7831 w 10000"/>
                <a:gd name="connsiteY339" fmla="*/ 3410 h 10000"/>
                <a:gd name="connsiteX340" fmla="*/ 7846 w 10000"/>
                <a:gd name="connsiteY340" fmla="*/ 4808 h 10000"/>
                <a:gd name="connsiteX341" fmla="*/ 7879 w 10000"/>
                <a:gd name="connsiteY341" fmla="*/ 6090 h 10000"/>
                <a:gd name="connsiteX342" fmla="*/ 7897 w 10000"/>
                <a:gd name="connsiteY342" fmla="*/ 5833 h 10000"/>
                <a:gd name="connsiteX343" fmla="*/ 7915 w 10000"/>
                <a:gd name="connsiteY343" fmla="*/ 4359 h 10000"/>
                <a:gd name="connsiteX344" fmla="*/ 7941 w 10000"/>
                <a:gd name="connsiteY344" fmla="*/ 2705 h 10000"/>
                <a:gd name="connsiteX345" fmla="*/ 7959 w 10000"/>
                <a:gd name="connsiteY345" fmla="*/ 1974 h 10000"/>
                <a:gd name="connsiteX346" fmla="*/ 7978 w 10000"/>
                <a:gd name="connsiteY346" fmla="*/ 4013 h 10000"/>
                <a:gd name="connsiteX347" fmla="*/ 7997 w 10000"/>
                <a:gd name="connsiteY347" fmla="*/ 6372 h 10000"/>
                <a:gd name="connsiteX348" fmla="*/ 8017 w 10000"/>
                <a:gd name="connsiteY348" fmla="*/ 7808 h 10000"/>
                <a:gd name="connsiteX349" fmla="*/ 8035 w 10000"/>
                <a:gd name="connsiteY349" fmla="*/ 7577 h 10000"/>
                <a:gd name="connsiteX350" fmla="*/ 8066 w 10000"/>
                <a:gd name="connsiteY350" fmla="*/ 7295 h 10000"/>
                <a:gd name="connsiteX351" fmla="*/ 8085 w 10000"/>
                <a:gd name="connsiteY351" fmla="*/ 7321 h 10000"/>
                <a:gd name="connsiteX352" fmla="*/ 8103 w 10000"/>
                <a:gd name="connsiteY352" fmla="*/ 7551 h 10000"/>
                <a:gd name="connsiteX353" fmla="*/ 8130 w 10000"/>
                <a:gd name="connsiteY353" fmla="*/ 7679 h 10000"/>
                <a:gd name="connsiteX354" fmla="*/ 8148 w 10000"/>
                <a:gd name="connsiteY354" fmla="*/ 7231 h 10000"/>
                <a:gd name="connsiteX355" fmla="*/ 8169 w 10000"/>
                <a:gd name="connsiteY355" fmla="*/ 6526 h 10000"/>
                <a:gd name="connsiteX356" fmla="*/ 8188 w 10000"/>
                <a:gd name="connsiteY356" fmla="*/ 5859 h 10000"/>
                <a:gd name="connsiteX357" fmla="*/ 8215 w 10000"/>
                <a:gd name="connsiteY357" fmla="*/ 5154 h 10000"/>
                <a:gd name="connsiteX358" fmla="*/ 8233 w 10000"/>
                <a:gd name="connsiteY358" fmla="*/ 4615 h 10000"/>
                <a:gd name="connsiteX359" fmla="*/ 8253 w 10000"/>
                <a:gd name="connsiteY359" fmla="*/ 3949 h 10000"/>
                <a:gd name="connsiteX360" fmla="*/ 8272 w 10000"/>
                <a:gd name="connsiteY360" fmla="*/ 3474 h 10000"/>
                <a:gd name="connsiteX361" fmla="*/ 8291 w 10000"/>
                <a:gd name="connsiteY361" fmla="*/ 2936 h 10000"/>
                <a:gd name="connsiteX362" fmla="*/ 8321 w 10000"/>
                <a:gd name="connsiteY362" fmla="*/ 2808 h 10000"/>
                <a:gd name="connsiteX363" fmla="*/ 8339 w 10000"/>
                <a:gd name="connsiteY363" fmla="*/ 3474 h 10000"/>
                <a:gd name="connsiteX364" fmla="*/ 8358 w 10000"/>
                <a:gd name="connsiteY364" fmla="*/ 4462 h 10000"/>
                <a:gd name="connsiteX365" fmla="*/ 8378 w 10000"/>
                <a:gd name="connsiteY365" fmla="*/ 4590 h 10000"/>
                <a:gd name="connsiteX366" fmla="*/ 8405 w 10000"/>
                <a:gd name="connsiteY366" fmla="*/ 4333 h 10000"/>
                <a:gd name="connsiteX367" fmla="*/ 8423 w 10000"/>
                <a:gd name="connsiteY367" fmla="*/ 4295 h 10000"/>
                <a:gd name="connsiteX368" fmla="*/ 8442 w 10000"/>
                <a:gd name="connsiteY368" fmla="*/ 4205 h 10000"/>
                <a:gd name="connsiteX369" fmla="*/ 8462 w 10000"/>
                <a:gd name="connsiteY369" fmla="*/ 3949 h 10000"/>
                <a:gd name="connsiteX370" fmla="*/ 8480 w 10000"/>
                <a:gd name="connsiteY370" fmla="*/ 4654 h 10000"/>
                <a:gd name="connsiteX371" fmla="*/ 8509 w 10000"/>
                <a:gd name="connsiteY371" fmla="*/ 5282 h 10000"/>
                <a:gd name="connsiteX372" fmla="*/ 8527 w 10000"/>
                <a:gd name="connsiteY372" fmla="*/ 6051 h 10000"/>
                <a:gd name="connsiteX373" fmla="*/ 8557 w 10000"/>
                <a:gd name="connsiteY373" fmla="*/ 6718 h 10000"/>
                <a:gd name="connsiteX374" fmla="*/ 8576 w 10000"/>
                <a:gd name="connsiteY374" fmla="*/ 6821 h 10000"/>
                <a:gd name="connsiteX375" fmla="*/ 8594 w 10000"/>
                <a:gd name="connsiteY375" fmla="*/ 6462 h 10000"/>
                <a:gd name="connsiteX376" fmla="*/ 8613 w 10000"/>
                <a:gd name="connsiteY376" fmla="*/ 5321 h 10000"/>
                <a:gd name="connsiteX377" fmla="*/ 8632 w 10000"/>
                <a:gd name="connsiteY377" fmla="*/ 2769 h 10000"/>
                <a:gd name="connsiteX378" fmla="*/ 8653 w 10000"/>
                <a:gd name="connsiteY378" fmla="*/ 1244 h 10000"/>
                <a:gd name="connsiteX379" fmla="*/ 8671 w 10000"/>
                <a:gd name="connsiteY379" fmla="*/ 962 h 10000"/>
                <a:gd name="connsiteX380" fmla="*/ 8697 w 10000"/>
                <a:gd name="connsiteY380" fmla="*/ 3603 h 10000"/>
                <a:gd name="connsiteX381" fmla="*/ 8715 w 10000"/>
                <a:gd name="connsiteY381" fmla="*/ 6846 h 10000"/>
                <a:gd name="connsiteX382" fmla="*/ 8742 w 10000"/>
                <a:gd name="connsiteY382" fmla="*/ 8282 h 10000"/>
                <a:gd name="connsiteX383" fmla="*/ 8761 w 10000"/>
                <a:gd name="connsiteY383" fmla="*/ 8218 h 10000"/>
                <a:gd name="connsiteX384" fmla="*/ 8781 w 10000"/>
                <a:gd name="connsiteY384" fmla="*/ 7679 h 10000"/>
                <a:gd name="connsiteX385" fmla="*/ 8801 w 10000"/>
                <a:gd name="connsiteY385" fmla="*/ 7038 h 10000"/>
                <a:gd name="connsiteX386" fmla="*/ 8819 w 10000"/>
                <a:gd name="connsiteY386" fmla="*/ 6436 h 10000"/>
                <a:gd name="connsiteX387" fmla="*/ 8849 w 10000"/>
                <a:gd name="connsiteY387" fmla="*/ 6115 h 10000"/>
                <a:gd name="connsiteX388" fmla="*/ 8868 w 10000"/>
                <a:gd name="connsiteY388" fmla="*/ 5833 h 10000"/>
                <a:gd name="connsiteX389" fmla="*/ 8886 w 10000"/>
                <a:gd name="connsiteY389" fmla="*/ 5449 h 10000"/>
                <a:gd name="connsiteX390" fmla="*/ 8906 w 10000"/>
                <a:gd name="connsiteY390" fmla="*/ 4872 h 10000"/>
                <a:gd name="connsiteX391" fmla="*/ 8925 w 10000"/>
                <a:gd name="connsiteY391" fmla="*/ 4333 h 10000"/>
                <a:gd name="connsiteX392" fmla="*/ 8952 w 10000"/>
                <a:gd name="connsiteY392" fmla="*/ 3795 h 10000"/>
                <a:gd name="connsiteX393" fmla="*/ 8970 w 10000"/>
                <a:gd name="connsiteY393" fmla="*/ 3538 h 10000"/>
                <a:gd name="connsiteX394" fmla="*/ 8989 w 10000"/>
                <a:gd name="connsiteY394" fmla="*/ 3244 h 10000"/>
                <a:gd name="connsiteX395" fmla="*/ 9014 w 10000"/>
                <a:gd name="connsiteY395" fmla="*/ 3372 h 10000"/>
                <a:gd name="connsiteX396" fmla="*/ 9036 w 10000"/>
                <a:gd name="connsiteY396" fmla="*/ 3244 h 10000"/>
                <a:gd name="connsiteX397" fmla="*/ 9055 w 10000"/>
                <a:gd name="connsiteY397" fmla="*/ 2513 h 10000"/>
                <a:gd name="connsiteX398" fmla="*/ 9073 w 10000"/>
                <a:gd name="connsiteY398" fmla="*/ 2897 h 10000"/>
                <a:gd name="connsiteX399" fmla="*/ 9092 w 10000"/>
                <a:gd name="connsiteY399" fmla="*/ 5128 h 10000"/>
                <a:gd name="connsiteX400" fmla="*/ 9123 w 10000"/>
                <a:gd name="connsiteY400" fmla="*/ 6846 h 10000"/>
                <a:gd name="connsiteX401" fmla="*/ 9142 w 10000"/>
                <a:gd name="connsiteY401" fmla="*/ 7038 h 10000"/>
                <a:gd name="connsiteX402" fmla="*/ 9161 w 10000"/>
                <a:gd name="connsiteY402" fmla="*/ 6821 h 10000"/>
                <a:gd name="connsiteX403" fmla="*/ 9187 w 10000"/>
                <a:gd name="connsiteY403" fmla="*/ 6051 h 10000"/>
                <a:gd name="connsiteX404" fmla="*/ 9207 w 10000"/>
                <a:gd name="connsiteY404" fmla="*/ 4974 h 10000"/>
                <a:gd name="connsiteX405" fmla="*/ 9225 w 10000"/>
                <a:gd name="connsiteY405" fmla="*/ 3885 h 10000"/>
                <a:gd name="connsiteX406" fmla="*/ 9244 w 10000"/>
                <a:gd name="connsiteY406" fmla="*/ 3795 h 10000"/>
                <a:gd name="connsiteX407" fmla="*/ 9262 w 10000"/>
                <a:gd name="connsiteY407" fmla="*/ 4910 h 10000"/>
                <a:gd name="connsiteX408" fmla="*/ 9282 w 10000"/>
                <a:gd name="connsiteY408" fmla="*/ 6590 h 10000"/>
                <a:gd name="connsiteX409" fmla="*/ 9311 w 10000"/>
                <a:gd name="connsiteY409" fmla="*/ 7705 h 10000"/>
                <a:gd name="connsiteX410" fmla="*/ 9330 w 10000"/>
                <a:gd name="connsiteY410" fmla="*/ 7641 h 10000"/>
                <a:gd name="connsiteX411" fmla="*/ 9348 w 10000"/>
                <a:gd name="connsiteY411" fmla="*/ 6974 h 10000"/>
                <a:gd name="connsiteX412" fmla="*/ 9366 w 10000"/>
                <a:gd name="connsiteY412" fmla="*/ 6244 h 10000"/>
                <a:gd name="connsiteX413" fmla="*/ 9396 w 10000"/>
                <a:gd name="connsiteY413" fmla="*/ 5667 h 10000"/>
                <a:gd name="connsiteX414" fmla="*/ 9415 w 10000"/>
                <a:gd name="connsiteY414" fmla="*/ 5282 h 10000"/>
                <a:gd name="connsiteX415" fmla="*/ 9434 w 10000"/>
                <a:gd name="connsiteY415" fmla="*/ 4782 h 10000"/>
                <a:gd name="connsiteX416" fmla="*/ 9452 w 10000"/>
                <a:gd name="connsiteY416" fmla="*/ 3987 h 10000"/>
                <a:gd name="connsiteX417" fmla="*/ 9481 w 10000"/>
                <a:gd name="connsiteY417" fmla="*/ 3244 h 10000"/>
                <a:gd name="connsiteX418" fmla="*/ 9499 w 10000"/>
                <a:gd name="connsiteY418" fmla="*/ 2872 h 10000"/>
                <a:gd name="connsiteX419" fmla="*/ 9518 w 10000"/>
                <a:gd name="connsiteY419" fmla="*/ 2962 h 10000"/>
                <a:gd name="connsiteX420" fmla="*/ 9536 w 10000"/>
                <a:gd name="connsiteY420" fmla="*/ 3667 h 10000"/>
                <a:gd name="connsiteX421" fmla="*/ 9556 w 10000"/>
                <a:gd name="connsiteY421" fmla="*/ 5321 h 10000"/>
                <a:gd name="connsiteX422" fmla="*/ 9823 w 10000"/>
                <a:gd name="connsiteY422" fmla="*/ 4462 h 10000"/>
                <a:gd name="connsiteX423" fmla="*/ 9843 w 10000"/>
                <a:gd name="connsiteY423" fmla="*/ 4179 h 10000"/>
                <a:gd name="connsiteX424" fmla="*/ 9862 w 10000"/>
                <a:gd name="connsiteY424" fmla="*/ 4115 h 10000"/>
                <a:gd name="connsiteX425" fmla="*/ 9896 w 10000"/>
                <a:gd name="connsiteY425" fmla="*/ 4462 h 10000"/>
                <a:gd name="connsiteX426" fmla="*/ 9926 w 10000"/>
                <a:gd name="connsiteY426" fmla="*/ 4782 h 10000"/>
                <a:gd name="connsiteX427" fmla="*/ 9964 w 10000"/>
                <a:gd name="connsiteY427" fmla="*/ 6090 h 10000"/>
                <a:gd name="connsiteX428" fmla="*/ 9982 w 10000"/>
                <a:gd name="connsiteY428" fmla="*/ 6308 h 10000"/>
                <a:gd name="connsiteX429" fmla="*/ 10000 w 10000"/>
                <a:gd name="connsiteY429" fmla="*/ 602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49 w 10000"/>
                <a:gd name="connsiteY7" fmla="*/ 2897 h 10000"/>
                <a:gd name="connsiteX8" fmla="*/ 167 w 10000"/>
                <a:gd name="connsiteY8" fmla="*/ 3987 h 10000"/>
                <a:gd name="connsiteX9" fmla="*/ 188 w 10000"/>
                <a:gd name="connsiteY9" fmla="*/ 5346 h 10000"/>
                <a:gd name="connsiteX10" fmla="*/ 207 w 10000"/>
                <a:gd name="connsiteY10" fmla="*/ 6179 h 10000"/>
                <a:gd name="connsiteX11" fmla="*/ 227 w 10000"/>
                <a:gd name="connsiteY11" fmla="*/ 6333 h 10000"/>
                <a:gd name="connsiteX12" fmla="*/ 257 w 10000"/>
                <a:gd name="connsiteY12" fmla="*/ 6115 h 10000"/>
                <a:gd name="connsiteX13" fmla="*/ 274 w 10000"/>
                <a:gd name="connsiteY13" fmla="*/ 5667 h 10000"/>
                <a:gd name="connsiteX14" fmla="*/ 296 w 10000"/>
                <a:gd name="connsiteY14" fmla="*/ 5385 h 10000"/>
                <a:gd name="connsiteX15" fmla="*/ 314 w 10000"/>
                <a:gd name="connsiteY15" fmla="*/ 4872 h 10000"/>
                <a:gd name="connsiteX16" fmla="*/ 334 w 10000"/>
                <a:gd name="connsiteY16" fmla="*/ 4013 h 10000"/>
                <a:gd name="connsiteX17" fmla="*/ 363 w 10000"/>
                <a:gd name="connsiteY17" fmla="*/ 3795 h 10000"/>
                <a:gd name="connsiteX18" fmla="*/ 382 w 10000"/>
                <a:gd name="connsiteY18" fmla="*/ 3859 h 10000"/>
                <a:gd name="connsiteX19" fmla="*/ 400 w 10000"/>
                <a:gd name="connsiteY19" fmla="*/ 4115 h 10000"/>
                <a:gd name="connsiteX20" fmla="*/ 426 w 10000"/>
                <a:gd name="connsiteY20" fmla="*/ 4872 h 10000"/>
                <a:gd name="connsiteX21" fmla="*/ 444 w 10000"/>
                <a:gd name="connsiteY21" fmla="*/ 5513 h 10000"/>
                <a:gd name="connsiteX22" fmla="*/ 465 w 10000"/>
                <a:gd name="connsiteY22" fmla="*/ 5513 h 10000"/>
                <a:gd name="connsiteX23" fmla="*/ 483 w 10000"/>
                <a:gd name="connsiteY23" fmla="*/ 5641 h 10000"/>
                <a:gd name="connsiteX24" fmla="*/ 501 w 10000"/>
                <a:gd name="connsiteY24" fmla="*/ 5705 h 10000"/>
                <a:gd name="connsiteX25" fmla="*/ 521 w 10000"/>
                <a:gd name="connsiteY25" fmla="*/ 5833 h 10000"/>
                <a:gd name="connsiteX26" fmla="*/ 551 w 10000"/>
                <a:gd name="connsiteY26" fmla="*/ 5731 h 10000"/>
                <a:gd name="connsiteX27" fmla="*/ 567 w 10000"/>
                <a:gd name="connsiteY27" fmla="*/ 5321 h 10000"/>
                <a:gd name="connsiteX28" fmla="*/ 586 w 10000"/>
                <a:gd name="connsiteY28" fmla="*/ 4974 h 10000"/>
                <a:gd name="connsiteX29" fmla="*/ 615 w 10000"/>
                <a:gd name="connsiteY29" fmla="*/ 4526 h 10000"/>
                <a:gd name="connsiteX30" fmla="*/ 634 w 10000"/>
                <a:gd name="connsiteY30" fmla="*/ 4051 h 10000"/>
                <a:gd name="connsiteX31" fmla="*/ 653 w 10000"/>
                <a:gd name="connsiteY31" fmla="*/ 3372 h 10000"/>
                <a:gd name="connsiteX32" fmla="*/ 673 w 10000"/>
                <a:gd name="connsiteY32" fmla="*/ 3026 h 10000"/>
                <a:gd name="connsiteX33" fmla="*/ 698 w 10000"/>
                <a:gd name="connsiteY33" fmla="*/ 3282 h 10000"/>
                <a:gd name="connsiteX34" fmla="*/ 718 w 10000"/>
                <a:gd name="connsiteY34" fmla="*/ 4551 h 10000"/>
                <a:gd name="connsiteX35" fmla="*/ 736 w 10000"/>
                <a:gd name="connsiteY35" fmla="*/ 6090 h 10000"/>
                <a:gd name="connsiteX36" fmla="*/ 756 w 10000"/>
                <a:gd name="connsiteY36" fmla="*/ 7256 h 10000"/>
                <a:gd name="connsiteX37" fmla="*/ 774 w 10000"/>
                <a:gd name="connsiteY37" fmla="*/ 7449 h 10000"/>
                <a:gd name="connsiteX38" fmla="*/ 805 w 10000"/>
                <a:gd name="connsiteY38" fmla="*/ 7077 h 10000"/>
                <a:gd name="connsiteX39" fmla="*/ 823 w 10000"/>
                <a:gd name="connsiteY39" fmla="*/ 5603 h 10000"/>
                <a:gd name="connsiteX40" fmla="*/ 839 w 10000"/>
                <a:gd name="connsiteY40" fmla="*/ 3282 h 10000"/>
                <a:gd name="connsiteX41" fmla="*/ 859 w 10000"/>
                <a:gd name="connsiteY41" fmla="*/ 1308 h 10000"/>
                <a:gd name="connsiteX42" fmla="*/ 891 w 10000"/>
                <a:gd name="connsiteY42" fmla="*/ 962 h 10000"/>
                <a:gd name="connsiteX43" fmla="*/ 911 w 10000"/>
                <a:gd name="connsiteY43" fmla="*/ 3282 h 10000"/>
                <a:gd name="connsiteX44" fmla="*/ 929 w 10000"/>
                <a:gd name="connsiteY44" fmla="*/ 7744 h 10000"/>
                <a:gd name="connsiteX45" fmla="*/ 948 w 10000"/>
                <a:gd name="connsiteY45" fmla="*/ 10000 h 10000"/>
                <a:gd name="connsiteX46" fmla="*/ 966 w 10000"/>
                <a:gd name="connsiteY46" fmla="*/ 8821 h 10000"/>
                <a:gd name="connsiteX47" fmla="*/ 994 w 10000"/>
                <a:gd name="connsiteY47" fmla="*/ 6564 h 10000"/>
                <a:gd name="connsiteX48" fmla="*/ 1013 w 10000"/>
                <a:gd name="connsiteY48" fmla="*/ 5064 h 10000"/>
                <a:gd name="connsiteX49" fmla="*/ 1041 w 10000"/>
                <a:gd name="connsiteY49" fmla="*/ 4744 h 10000"/>
                <a:gd name="connsiteX50" fmla="*/ 1061 w 10000"/>
                <a:gd name="connsiteY50" fmla="*/ 5000 h 10000"/>
                <a:gd name="connsiteX51" fmla="*/ 1080 w 10000"/>
                <a:gd name="connsiteY51" fmla="*/ 5513 h 10000"/>
                <a:gd name="connsiteX52" fmla="*/ 1099 w 10000"/>
                <a:gd name="connsiteY52" fmla="*/ 5641 h 10000"/>
                <a:gd name="connsiteX53" fmla="*/ 1118 w 10000"/>
                <a:gd name="connsiteY53" fmla="*/ 5577 h 10000"/>
                <a:gd name="connsiteX54" fmla="*/ 1132 w 10000"/>
                <a:gd name="connsiteY54" fmla="*/ 5346 h 10000"/>
                <a:gd name="connsiteX55" fmla="*/ 1151 w 10000"/>
                <a:gd name="connsiteY55" fmla="*/ 4936 h 10000"/>
                <a:gd name="connsiteX56" fmla="*/ 1180 w 10000"/>
                <a:gd name="connsiteY56" fmla="*/ 3756 h 10000"/>
                <a:gd name="connsiteX57" fmla="*/ 1200 w 10000"/>
                <a:gd name="connsiteY57" fmla="*/ 3372 h 10000"/>
                <a:gd name="connsiteX58" fmla="*/ 1226 w 10000"/>
                <a:gd name="connsiteY58" fmla="*/ 3346 h 10000"/>
                <a:gd name="connsiteX59" fmla="*/ 1246 w 10000"/>
                <a:gd name="connsiteY59" fmla="*/ 3372 h 10000"/>
                <a:gd name="connsiteX60" fmla="*/ 1266 w 10000"/>
                <a:gd name="connsiteY60" fmla="*/ 4333 h 10000"/>
                <a:gd name="connsiteX61" fmla="*/ 1285 w 10000"/>
                <a:gd name="connsiteY61" fmla="*/ 5346 h 10000"/>
                <a:gd name="connsiteX62" fmla="*/ 1303 w 10000"/>
                <a:gd name="connsiteY62" fmla="*/ 6308 h 10000"/>
                <a:gd name="connsiteX63" fmla="*/ 1334 w 10000"/>
                <a:gd name="connsiteY63" fmla="*/ 6885 h 10000"/>
                <a:gd name="connsiteX64" fmla="*/ 1352 w 10000"/>
                <a:gd name="connsiteY64" fmla="*/ 7077 h 10000"/>
                <a:gd name="connsiteX65" fmla="*/ 1371 w 10000"/>
                <a:gd name="connsiteY65" fmla="*/ 6564 h 10000"/>
                <a:gd name="connsiteX66" fmla="*/ 1391 w 10000"/>
                <a:gd name="connsiteY66" fmla="*/ 6244 h 10000"/>
                <a:gd name="connsiteX67" fmla="*/ 1410 w 10000"/>
                <a:gd name="connsiteY67" fmla="*/ 5897 h 10000"/>
                <a:gd name="connsiteX68" fmla="*/ 1437 w 10000"/>
                <a:gd name="connsiteY68" fmla="*/ 5192 h 10000"/>
                <a:gd name="connsiteX69" fmla="*/ 1456 w 10000"/>
                <a:gd name="connsiteY69" fmla="*/ 4359 h 10000"/>
                <a:gd name="connsiteX70" fmla="*/ 1476 w 10000"/>
                <a:gd name="connsiteY70" fmla="*/ 3628 h 10000"/>
                <a:gd name="connsiteX71" fmla="*/ 1503 w 10000"/>
                <a:gd name="connsiteY71" fmla="*/ 3064 h 10000"/>
                <a:gd name="connsiteX72" fmla="*/ 1521 w 10000"/>
                <a:gd name="connsiteY72" fmla="*/ 3500 h 10000"/>
                <a:gd name="connsiteX73" fmla="*/ 1540 w 10000"/>
                <a:gd name="connsiteY73" fmla="*/ 4423 h 10000"/>
                <a:gd name="connsiteX74" fmla="*/ 1558 w 10000"/>
                <a:gd name="connsiteY74" fmla="*/ 4910 h 10000"/>
                <a:gd name="connsiteX75" fmla="*/ 1579 w 10000"/>
                <a:gd name="connsiteY75" fmla="*/ 4333 h 10000"/>
                <a:gd name="connsiteX76" fmla="*/ 1609 w 10000"/>
                <a:gd name="connsiteY76" fmla="*/ 3154 h 10000"/>
                <a:gd name="connsiteX77" fmla="*/ 1629 w 10000"/>
                <a:gd name="connsiteY77" fmla="*/ 2513 h 10000"/>
                <a:gd name="connsiteX78" fmla="*/ 1647 w 10000"/>
                <a:gd name="connsiteY78" fmla="*/ 3564 h 10000"/>
                <a:gd name="connsiteX79" fmla="*/ 1673 w 10000"/>
                <a:gd name="connsiteY79" fmla="*/ 5385 h 10000"/>
                <a:gd name="connsiteX80" fmla="*/ 1691 w 10000"/>
                <a:gd name="connsiteY80" fmla="*/ 6308 h 10000"/>
                <a:gd name="connsiteX81" fmla="*/ 1709 w 10000"/>
                <a:gd name="connsiteY81" fmla="*/ 5731 h 10000"/>
                <a:gd name="connsiteX82" fmla="*/ 1728 w 10000"/>
                <a:gd name="connsiteY82" fmla="*/ 5346 h 10000"/>
                <a:gd name="connsiteX83" fmla="*/ 1747 w 10000"/>
                <a:gd name="connsiteY83" fmla="*/ 5513 h 10000"/>
                <a:gd name="connsiteX84" fmla="*/ 1767 w 10000"/>
                <a:gd name="connsiteY84" fmla="*/ 5667 h 10000"/>
                <a:gd name="connsiteX85" fmla="*/ 1794 w 10000"/>
                <a:gd name="connsiteY85" fmla="*/ 6308 h 10000"/>
                <a:gd name="connsiteX86" fmla="*/ 1812 w 10000"/>
                <a:gd name="connsiteY86" fmla="*/ 6462 h 10000"/>
                <a:gd name="connsiteX87" fmla="*/ 1831 w 10000"/>
                <a:gd name="connsiteY87" fmla="*/ 6051 h 10000"/>
                <a:gd name="connsiteX88" fmla="*/ 1849 w 10000"/>
                <a:gd name="connsiteY88" fmla="*/ 5513 h 10000"/>
                <a:gd name="connsiteX89" fmla="*/ 1880 w 10000"/>
                <a:gd name="connsiteY89" fmla="*/ 5385 h 10000"/>
                <a:gd name="connsiteX90" fmla="*/ 1900 w 10000"/>
                <a:gd name="connsiteY90" fmla="*/ 5449 h 10000"/>
                <a:gd name="connsiteX91" fmla="*/ 1920 w 10000"/>
                <a:gd name="connsiteY91" fmla="*/ 5513 h 10000"/>
                <a:gd name="connsiteX92" fmla="*/ 1946 w 10000"/>
                <a:gd name="connsiteY92" fmla="*/ 5192 h 10000"/>
                <a:gd name="connsiteX93" fmla="*/ 1967 w 10000"/>
                <a:gd name="connsiteY93" fmla="*/ 4397 h 10000"/>
                <a:gd name="connsiteX94" fmla="*/ 1985 w 10000"/>
                <a:gd name="connsiteY94" fmla="*/ 4295 h 10000"/>
                <a:gd name="connsiteX95" fmla="*/ 2003 w 10000"/>
                <a:gd name="connsiteY95" fmla="*/ 4526 h 10000"/>
                <a:gd name="connsiteX96" fmla="*/ 2023 w 10000"/>
                <a:gd name="connsiteY96" fmla="*/ 5385 h 10000"/>
                <a:gd name="connsiteX97" fmla="*/ 2043 w 10000"/>
                <a:gd name="connsiteY97" fmla="*/ 6590 h 10000"/>
                <a:gd name="connsiteX98" fmla="*/ 2062 w 10000"/>
                <a:gd name="connsiteY98" fmla="*/ 6949 h 10000"/>
                <a:gd name="connsiteX99" fmla="*/ 2088 w 10000"/>
                <a:gd name="connsiteY99" fmla="*/ 6141 h 10000"/>
                <a:gd name="connsiteX100" fmla="*/ 2118 w 10000"/>
                <a:gd name="connsiteY100" fmla="*/ 5346 h 10000"/>
                <a:gd name="connsiteX101" fmla="*/ 2136 w 10000"/>
                <a:gd name="connsiteY101" fmla="*/ 5154 h 10000"/>
                <a:gd name="connsiteX102" fmla="*/ 2156 w 10000"/>
                <a:gd name="connsiteY102" fmla="*/ 5641 h 10000"/>
                <a:gd name="connsiteX103" fmla="*/ 2174 w 10000"/>
                <a:gd name="connsiteY103" fmla="*/ 5795 h 10000"/>
                <a:gd name="connsiteX104" fmla="*/ 2193 w 10000"/>
                <a:gd name="connsiteY104" fmla="*/ 5731 h 10000"/>
                <a:gd name="connsiteX105" fmla="*/ 2212 w 10000"/>
                <a:gd name="connsiteY105" fmla="*/ 5346 h 10000"/>
                <a:gd name="connsiteX106" fmla="*/ 2237 w 10000"/>
                <a:gd name="connsiteY106" fmla="*/ 4910 h 10000"/>
                <a:gd name="connsiteX107" fmla="*/ 2257 w 10000"/>
                <a:gd name="connsiteY107" fmla="*/ 4615 h 10000"/>
                <a:gd name="connsiteX108" fmla="*/ 2277 w 10000"/>
                <a:gd name="connsiteY108" fmla="*/ 4462 h 10000"/>
                <a:gd name="connsiteX109" fmla="*/ 2304 w 10000"/>
                <a:gd name="connsiteY109" fmla="*/ 4423 h 10000"/>
                <a:gd name="connsiteX110" fmla="*/ 2324 w 10000"/>
                <a:gd name="connsiteY110" fmla="*/ 4397 h 10000"/>
                <a:gd name="connsiteX111" fmla="*/ 2342 w 10000"/>
                <a:gd name="connsiteY111" fmla="*/ 4179 h 10000"/>
                <a:gd name="connsiteX112" fmla="*/ 2361 w 10000"/>
                <a:gd name="connsiteY112" fmla="*/ 3731 h 10000"/>
                <a:gd name="connsiteX113" fmla="*/ 2379 w 10000"/>
                <a:gd name="connsiteY113" fmla="*/ 3000 h 10000"/>
                <a:gd name="connsiteX114" fmla="*/ 2411 w 10000"/>
                <a:gd name="connsiteY114" fmla="*/ 2513 h 10000"/>
                <a:gd name="connsiteX115" fmla="*/ 2429 w 10000"/>
                <a:gd name="connsiteY115" fmla="*/ 3026 h 10000"/>
                <a:gd name="connsiteX116" fmla="*/ 2448 w 10000"/>
                <a:gd name="connsiteY116" fmla="*/ 4590 h 10000"/>
                <a:gd name="connsiteX117" fmla="*/ 2466 w 10000"/>
                <a:gd name="connsiteY117" fmla="*/ 6397 h 10000"/>
                <a:gd name="connsiteX118" fmla="*/ 2485 w 10000"/>
                <a:gd name="connsiteY118" fmla="*/ 7192 h 10000"/>
                <a:gd name="connsiteX119" fmla="*/ 2513 w 10000"/>
                <a:gd name="connsiteY119" fmla="*/ 6910 h 10000"/>
                <a:gd name="connsiteX120" fmla="*/ 2531 w 10000"/>
                <a:gd name="connsiteY120" fmla="*/ 6179 h 10000"/>
                <a:gd name="connsiteX121" fmla="*/ 2551 w 10000"/>
                <a:gd name="connsiteY121" fmla="*/ 4936 h 10000"/>
                <a:gd name="connsiteX122" fmla="*/ 2579 w 10000"/>
                <a:gd name="connsiteY122" fmla="*/ 3603 h 10000"/>
                <a:gd name="connsiteX123" fmla="*/ 2595 w 10000"/>
                <a:gd name="connsiteY123" fmla="*/ 2872 h 10000"/>
                <a:gd name="connsiteX124" fmla="*/ 2614 w 10000"/>
                <a:gd name="connsiteY124" fmla="*/ 2231 h 10000"/>
                <a:gd name="connsiteX125" fmla="*/ 2634 w 10000"/>
                <a:gd name="connsiteY125" fmla="*/ 3064 h 10000"/>
                <a:gd name="connsiteX126" fmla="*/ 2653 w 10000"/>
                <a:gd name="connsiteY126" fmla="*/ 5577 h 10000"/>
                <a:gd name="connsiteX127" fmla="*/ 2685 w 10000"/>
                <a:gd name="connsiteY127" fmla="*/ 7359 h 10000"/>
                <a:gd name="connsiteX128" fmla="*/ 2704 w 10000"/>
                <a:gd name="connsiteY128" fmla="*/ 7128 h 10000"/>
                <a:gd name="connsiteX129" fmla="*/ 2729 w 10000"/>
                <a:gd name="connsiteY129" fmla="*/ 6372 h 10000"/>
                <a:gd name="connsiteX130" fmla="*/ 2749 w 10000"/>
                <a:gd name="connsiteY130" fmla="*/ 5538 h 10000"/>
                <a:gd name="connsiteX131" fmla="*/ 2768 w 10000"/>
                <a:gd name="connsiteY131" fmla="*/ 4654 h 10000"/>
                <a:gd name="connsiteX132" fmla="*/ 2787 w 10000"/>
                <a:gd name="connsiteY132" fmla="*/ 3987 h 10000"/>
                <a:gd name="connsiteX133" fmla="*/ 2806 w 10000"/>
                <a:gd name="connsiteY133" fmla="*/ 3410 h 10000"/>
                <a:gd name="connsiteX134" fmla="*/ 2824 w 10000"/>
                <a:gd name="connsiteY134" fmla="*/ 3885 h 10000"/>
                <a:gd name="connsiteX135" fmla="*/ 2843 w 10000"/>
                <a:gd name="connsiteY135" fmla="*/ 5987 h 10000"/>
                <a:gd name="connsiteX136" fmla="*/ 2873 w 10000"/>
                <a:gd name="connsiteY136" fmla="*/ 7679 h 10000"/>
                <a:gd name="connsiteX137" fmla="*/ 2889 w 10000"/>
                <a:gd name="connsiteY137" fmla="*/ 7641 h 10000"/>
                <a:gd name="connsiteX138" fmla="*/ 2907 w 10000"/>
                <a:gd name="connsiteY138" fmla="*/ 7103 h 10000"/>
                <a:gd name="connsiteX139" fmla="*/ 2927 w 10000"/>
                <a:gd name="connsiteY139" fmla="*/ 6500 h 10000"/>
                <a:gd name="connsiteX140" fmla="*/ 2958 w 10000"/>
                <a:gd name="connsiteY140" fmla="*/ 5962 h 10000"/>
                <a:gd name="connsiteX141" fmla="*/ 2976 w 10000"/>
                <a:gd name="connsiteY141" fmla="*/ 5321 h 10000"/>
                <a:gd name="connsiteX142" fmla="*/ 2995 w 10000"/>
                <a:gd name="connsiteY142" fmla="*/ 4744 h 10000"/>
                <a:gd name="connsiteX143" fmla="*/ 3020 w 10000"/>
                <a:gd name="connsiteY143" fmla="*/ 4051 h 10000"/>
                <a:gd name="connsiteX144" fmla="*/ 3041 w 10000"/>
                <a:gd name="connsiteY144" fmla="*/ 3372 h 10000"/>
                <a:gd name="connsiteX145" fmla="*/ 3060 w 10000"/>
                <a:gd name="connsiteY145" fmla="*/ 3667 h 10000"/>
                <a:gd name="connsiteX146" fmla="*/ 3080 w 10000"/>
                <a:gd name="connsiteY146" fmla="*/ 4295 h 10000"/>
                <a:gd name="connsiteX147" fmla="*/ 3098 w 10000"/>
                <a:gd name="connsiteY147" fmla="*/ 4808 h 10000"/>
                <a:gd name="connsiteX148" fmla="*/ 3116 w 10000"/>
                <a:gd name="connsiteY148" fmla="*/ 5667 h 10000"/>
                <a:gd name="connsiteX149" fmla="*/ 3146 w 10000"/>
                <a:gd name="connsiteY149" fmla="*/ 6205 h 10000"/>
                <a:gd name="connsiteX150" fmla="*/ 3165 w 10000"/>
                <a:gd name="connsiteY150" fmla="*/ 6141 h 10000"/>
                <a:gd name="connsiteX151" fmla="*/ 3180 w 10000"/>
                <a:gd name="connsiteY151" fmla="*/ 5705 h 10000"/>
                <a:gd name="connsiteX152" fmla="*/ 3212 w 10000"/>
                <a:gd name="connsiteY152" fmla="*/ 5154 h 10000"/>
                <a:gd name="connsiteX153" fmla="*/ 3232 w 10000"/>
                <a:gd name="connsiteY153" fmla="*/ 4526 h 10000"/>
                <a:gd name="connsiteX154" fmla="*/ 3250 w 10000"/>
                <a:gd name="connsiteY154" fmla="*/ 4590 h 10000"/>
                <a:gd name="connsiteX155" fmla="*/ 3270 w 10000"/>
                <a:gd name="connsiteY155" fmla="*/ 5321 h 10000"/>
                <a:gd name="connsiteX156" fmla="*/ 3296 w 10000"/>
                <a:gd name="connsiteY156" fmla="*/ 5962 h 10000"/>
                <a:gd name="connsiteX157" fmla="*/ 3316 w 10000"/>
                <a:gd name="connsiteY157" fmla="*/ 5859 h 10000"/>
                <a:gd name="connsiteX158" fmla="*/ 3335 w 10000"/>
                <a:gd name="connsiteY158" fmla="*/ 5064 h 10000"/>
                <a:gd name="connsiteX159" fmla="*/ 3353 w 10000"/>
                <a:gd name="connsiteY159" fmla="*/ 4359 h 10000"/>
                <a:gd name="connsiteX160" fmla="*/ 3383 w 10000"/>
                <a:gd name="connsiteY160" fmla="*/ 4013 h 10000"/>
                <a:gd name="connsiteX161" fmla="*/ 3402 w 10000"/>
                <a:gd name="connsiteY161" fmla="*/ 4333 h 10000"/>
                <a:gd name="connsiteX162" fmla="*/ 3422 w 10000"/>
                <a:gd name="connsiteY162" fmla="*/ 4936 h 10000"/>
                <a:gd name="connsiteX163" fmla="*/ 3440 w 10000"/>
                <a:gd name="connsiteY163" fmla="*/ 5603 h 10000"/>
                <a:gd name="connsiteX164" fmla="*/ 3460 w 10000"/>
                <a:gd name="connsiteY164" fmla="*/ 5705 h 10000"/>
                <a:gd name="connsiteX165" fmla="*/ 3486 w 10000"/>
                <a:gd name="connsiteY165" fmla="*/ 5449 h 10000"/>
                <a:gd name="connsiteX166" fmla="*/ 3504 w 10000"/>
                <a:gd name="connsiteY166" fmla="*/ 5103 h 10000"/>
                <a:gd name="connsiteX167" fmla="*/ 3523 w 10000"/>
                <a:gd name="connsiteY167" fmla="*/ 4359 h 10000"/>
                <a:gd name="connsiteX168" fmla="*/ 3541 w 10000"/>
                <a:gd name="connsiteY168" fmla="*/ 3731 h 10000"/>
                <a:gd name="connsiteX169" fmla="*/ 3560 w 10000"/>
                <a:gd name="connsiteY169" fmla="*/ 3923 h 10000"/>
                <a:gd name="connsiteX170" fmla="*/ 3588 w 10000"/>
                <a:gd name="connsiteY170" fmla="*/ 3500 h 10000"/>
                <a:gd name="connsiteX171" fmla="*/ 3607 w 10000"/>
                <a:gd name="connsiteY171" fmla="*/ 2615 h 10000"/>
                <a:gd name="connsiteX172" fmla="*/ 3637 w 10000"/>
                <a:gd name="connsiteY172" fmla="*/ 897 h 10000"/>
                <a:gd name="connsiteX173" fmla="*/ 3656 w 10000"/>
                <a:gd name="connsiteY173" fmla="*/ 1154 h 10000"/>
                <a:gd name="connsiteX174" fmla="*/ 3675 w 10000"/>
                <a:gd name="connsiteY174" fmla="*/ 3987 h 10000"/>
                <a:gd name="connsiteX175" fmla="*/ 3693 w 10000"/>
                <a:gd name="connsiteY175" fmla="*/ 7577 h 10000"/>
                <a:gd name="connsiteX176" fmla="*/ 3714 w 10000"/>
                <a:gd name="connsiteY176" fmla="*/ 9423 h 10000"/>
                <a:gd name="connsiteX177" fmla="*/ 3732 w 10000"/>
                <a:gd name="connsiteY177" fmla="*/ 9167 h 10000"/>
                <a:gd name="connsiteX178" fmla="*/ 3751 w 10000"/>
                <a:gd name="connsiteY178" fmla="*/ 7872 h 10000"/>
                <a:gd name="connsiteX179" fmla="*/ 3779 w 10000"/>
                <a:gd name="connsiteY179" fmla="*/ 6782 h 10000"/>
                <a:gd name="connsiteX180" fmla="*/ 3799 w 10000"/>
                <a:gd name="connsiteY180" fmla="*/ 5897 h 10000"/>
                <a:gd name="connsiteX181" fmla="*/ 3825 w 10000"/>
                <a:gd name="connsiteY181" fmla="*/ 5410 h 10000"/>
                <a:gd name="connsiteX182" fmla="*/ 3844 w 10000"/>
                <a:gd name="connsiteY182" fmla="*/ 5282 h 10000"/>
                <a:gd name="connsiteX183" fmla="*/ 3863 w 10000"/>
                <a:gd name="connsiteY183" fmla="*/ 5346 h 10000"/>
                <a:gd name="connsiteX184" fmla="*/ 3881 w 10000"/>
                <a:gd name="connsiteY184" fmla="*/ 5038 h 10000"/>
                <a:gd name="connsiteX185" fmla="*/ 3900 w 10000"/>
                <a:gd name="connsiteY185" fmla="*/ 4872 h 10000"/>
                <a:gd name="connsiteX186" fmla="*/ 3929 w 10000"/>
                <a:gd name="connsiteY186" fmla="*/ 4718 h 10000"/>
                <a:gd name="connsiteX187" fmla="*/ 3948 w 10000"/>
                <a:gd name="connsiteY187" fmla="*/ 4936 h 10000"/>
                <a:gd name="connsiteX188" fmla="*/ 3968 w 10000"/>
                <a:gd name="connsiteY188" fmla="*/ 5103 h 10000"/>
                <a:gd name="connsiteX189" fmla="*/ 3987 w 10000"/>
                <a:gd name="connsiteY189" fmla="*/ 5474 h 10000"/>
                <a:gd name="connsiteX190" fmla="*/ 4016 w 10000"/>
                <a:gd name="connsiteY190" fmla="*/ 5410 h 10000"/>
                <a:gd name="connsiteX191" fmla="*/ 4034 w 10000"/>
                <a:gd name="connsiteY191" fmla="*/ 5218 h 10000"/>
                <a:gd name="connsiteX192" fmla="*/ 4053 w 10000"/>
                <a:gd name="connsiteY192" fmla="*/ 5000 h 10000"/>
                <a:gd name="connsiteX193" fmla="*/ 4071 w 10000"/>
                <a:gd name="connsiteY193" fmla="*/ 4872 h 10000"/>
                <a:gd name="connsiteX194" fmla="*/ 4090 w 10000"/>
                <a:gd name="connsiteY194" fmla="*/ 4744 h 10000"/>
                <a:gd name="connsiteX195" fmla="*/ 4117 w 10000"/>
                <a:gd name="connsiteY195" fmla="*/ 4808 h 10000"/>
                <a:gd name="connsiteX196" fmla="*/ 4135 w 10000"/>
                <a:gd name="connsiteY196" fmla="*/ 4782 h 10000"/>
                <a:gd name="connsiteX197" fmla="*/ 4155 w 10000"/>
                <a:gd name="connsiteY197" fmla="*/ 4590 h 10000"/>
                <a:gd name="connsiteX198" fmla="*/ 4173 w 10000"/>
                <a:gd name="connsiteY198" fmla="*/ 4654 h 10000"/>
                <a:gd name="connsiteX199" fmla="*/ 4204 w 10000"/>
                <a:gd name="connsiteY199" fmla="*/ 4782 h 10000"/>
                <a:gd name="connsiteX200" fmla="*/ 4223 w 10000"/>
                <a:gd name="connsiteY200" fmla="*/ 4872 h 10000"/>
                <a:gd name="connsiteX201" fmla="*/ 4242 w 10000"/>
                <a:gd name="connsiteY201" fmla="*/ 4179 h 10000"/>
                <a:gd name="connsiteX202" fmla="*/ 4267 w 10000"/>
                <a:gd name="connsiteY202" fmla="*/ 2423 h 10000"/>
                <a:gd name="connsiteX203" fmla="*/ 4287 w 10000"/>
                <a:gd name="connsiteY203" fmla="*/ 923 h 10000"/>
                <a:gd name="connsiteX204" fmla="*/ 4305 w 10000"/>
                <a:gd name="connsiteY204" fmla="*/ 0 h 10000"/>
                <a:gd name="connsiteX205" fmla="*/ 4324 w 10000"/>
                <a:gd name="connsiteY205" fmla="*/ 1051 h 10000"/>
                <a:gd name="connsiteX206" fmla="*/ 4344 w 10000"/>
                <a:gd name="connsiteY206" fmla="*/ 4487 h 10000"/>
                <a:gd name="connsiteX207" fmla="*/ 4363 w 10000"/>
                <a:gd name="connsiteY207" fmla="*/ 7705 h 10000"/>
                <a:gd name="connsiteX208" fmla="*/ 4392 w 10000"/>
                <a:gd name="connsiteY208" fmla="*/ 9397 h 10000"/>
                <a:gd name="connsiteX209" fmla="*/ 4410 w 10000"/>
                <a:gd name="connsiteY209" fmla="*/ 9397 h 10000"/>
                <a:gd name="connsiteX210" fmla="*/ 4429 w 10000"/>
                <a:gd name="connsiteY210" fmla="*/ 8436 h 10000"/>
                <a:gd name="connsiteX211" fmla="*/ 4459 w 10000"/>
                <a:gd name="connsiteY211" fmla="*/ 7679 h 10000"/>
                <a:gd name="connsiteX212" fmla="*/ 4478 w 10000"/>
                <a:gd name="connsiteY212" fmla="*/ 7231 h 10000"/>
                <a:gd name="connsiteX213" fmla="*/ 4498 w 10000"/>
                <a:gd name="connsiteY213" fmla="*/ 6436 h 10000"/>
                <a:gd name="connsiteX214" fmla="*/ 4518 w 10000"/>
                <a:gd name="connsiteY214" fmla="*/ 5538 h 10000"/>
                <a:gd name="connsiteX215" fmla="*/ 4537 w 10000"/>
                <a:gd name="connsiteY215" fmla="*/ 4872 h 10000"/>
                <a:gd name="connsiteX216" fmla="*/ 4562 w 10000"/>
                <a:gd name="connsiteY216" fmla="*/ 4423 h 10000"/>
                <a:gd name="connsiteX217" fmla="*/ 4581 w 10000"/>
                <a:gd name="connsiteY217" fmla="*/ 4462 h 10000"/>
                <a:gd name="connsiteX218" fmla="*/ 4599 w 10000"/>
                <a:gd name="connsiteY218" fmla="*/ 3885 h 10000"/>
                <a:gd name="connsiteX219" fmla="*/ 4618 w 10000"/>
                <a:gd name="connsiteY219" fmla="*/ 2744 h 10000"/>
                <a:gd name="connsiteX220" fmla="*/ 4637 w 10000"/>
                <a:gd name="connsiteY220" fmla="*/ 1949 h 10000"/>
                <a:gd name="connsiteX221" fmla="*/ 4662 w 10000"/>
                <a:gd name="connsiteY221" fmla="*/ 2897 h 10000"/>
                <a:gd name="connsiteX222" fmla="*/ 4681 w 10000"/>
                <a:gd name="connsiteY222" fmla="*/ 5833 h 10000"/>
                <a:gd name="connsiteX223" fmla="*/ 4712 w 10000"/>
                <a:gd name="connsiteY223" fmla="*/ 8000 h 10000"/>
                <a:gd name="connsiteX224" fmla="*/ 4731 w 10000"/>
                <a:gd name="connsiteY224" fmla="*/ 8090 h 10000"/>
                <a:gd name="connsiteX225" fmla="*/ 4751 w 10000"/>
                <a:gd name="connsiteY225" fmla="*/ 7103 h 10000"/>
                <a:gd name="connsiteX226" fmla="*/ 4769 w 10000"/>
                <a:gd name="connsiteY226" fmla="*/ 6205 h 10000"/>
                <a:gd name="connsiteX227" fmla="*/ 4789 w 10000"/>
                <a:gd name="connsiteY227" fmla="*/ 5641 h 10000"/>
                <a:gd name="connsiteX228" fmla="*/ 4807 w 10000"/>
                <a:gd name="connsiteY228" fmla="*/ 5321 h 10000"/>
                <a:gd name="connsiteX229" fmla="*/ 4836 w 10000"/>
                <a:gd name="connsiteY229" fmla="*/ 5154 h 10000"/>
                <a:gd name="connsiteX230" fmla="*/ 4854 w 10000"/>
                <a:gd name="connsiteY230" fmla="*/ 4872 h 10000"/>
                <a:gd name="connsiteX231" fmla="*/ 4875 w 10000"/>
                <a:gd name="connsiteY231" fmla="*/ 4526 h 10000"/>
                <a:gd name="connsiteX232" fmla="*/ 4904 w 10000"/>
                <a:gd name="connsiteY232" fmla="*/ 4333 h 10000"/>
                <a:gd name="connsiteX233" fmla="*/ 4923 w 10000"/>
                <a:gd name="connsiteY233" fmla="*/ 4115 h 10000"/>
                <a:gd name="connsiteX234" fmla="*/ 4937 w 10000"/>
                <a:gd name="connsiteY234" fmla="*/ 3859 h 10000"/>
                <a:gd name="connsiteX235" fmla="*/ 4957 w 10000"/>
                <a:gd name="connsiteY235" fmla="*/ 3692 h 10000"/>
                <a:gd name="connsiteX236" fmla="*/ 4976 w 10000"/>
                <a:gd name="connsiteY236" fmla="*/ 3603 h 10000"/>
                <a:gd name="connsiteX237" fmla="*/ 5006 w 10000"/>
                <a:gd name="connsiteY237" fmla="*/ 3821 h 10000"/>
                <a:gd name="connsiteX238" fmla="*/ 5025 w 10000"/>
                <a:gd name="connsiteY238" fmla="*/ 4590 h 10000"/>
                <a:gd name="connsiteX239" fmla="*/ 5044 w 10000"/>
                <a:gd name="connsiteY239" fmla="*/ 5103 h 10000"/>
                <a:gd name="connsiteX240" fmla="*/ 5065 w 10000"/>
                <a:gd name="connsiteY240" fmla="*/ 5346 h 10000"/>
                <a:gd name="connsiteX241" fmla="*/ 5090 w 10000"/>
                <a:gd name="connsiteY241" fmla="*/ 5474 h 10000"/>
                <a:gd name="connsiteX242" fmla="*/ 5108 w 10000"/>
                <a:gd name="connsiteY242" fmla="*/ 5538 h 10000"/>
                <a:gd name="connsiteX243" fmla="*/ 5128 w 10000"/>
                <a:gd name="connsiteY243" fmla="*/ 5513 h 10000"/>
                <a:gd name="connsiteX244" fmla="*/ 5147 w 10000"/>
                <a:gd name="connsiteY244" fmla="*/ 5218 h 10000"/>
                <a:gd name="connsiteX245" fmla="*/ 5176 w 10000"/>
                <a:gd name="connsiteY245" fmla="*/ 4744 h 10000"/>
                <a:gd name="connsiteX246" fmla="*/ 5195 w 10000"/>
                <a:gd name="connsiteY246" fmla="*/ 4397 h 10000"/>
                <a:gd name="connsiteX247" fmla="*/ 5214 w 10000"/>
                <a:gd name="connsiteY247" fmla="*/ 3821 h 10000"/>
                <a:gd name="connsiteX248" fmla="*/ 5229 w 10000"/>
                <a:gd name="connsiteY248" fmla="*/ 3372 h 10000"/>
                <a:gd name="connsiteX249" fmla="*/ 5248 w 10000"/>
                <a:gd name="connsiteY249" fmla="*/ 3372 h 10000"/>
                <a:gd name="connsiteX250" fmla="*/ 5269 w 10000"/>
                <a:gd name="connsiteY250" fmla="*/ 3795 h 10000"/>
                <a:gd name="connsiteX251" fmla="*/ 5300 w 10000"/>
                <a:gd name="connsiteY251" fmla="*/ 5192 h 10000"/>
                <a:gd name="connsiteX252" fmla="*/ 5326 w 10000"/>
                <a:gd name="connsiteY252" fmla="*/ 6436 h 10000"/>
                <a:gd name="connsiteX253" fmla="*/ 5344 w 10000"/>
                <a:gd name="connsiteY253" fmla="*/ 7321 h 10000"/>
                <a:gd name="connsiteX254" fmla="*/ 5363 w 10000"/>
                <a:gd name="connsiteY254" fmla="*/ 7359 h 10000"/>
                <a:gd name="connsiteX255" fmla="*/ 5382 w 10000"/>
                <a:gd name="connsiteY255" fmla="*/ 6846 h 10000"/>
                <a:gd name="connsiteX256" fmla="*/ 5402 w 10000"/>
                <a:gd name="connsiteY256" fmla="*/ 6179 h 10000"/>
                <a:gd name="connsiteX257" fmla="*/ 5420 w 10000"/>
                <a:gd name="connsiteY257" fmla="*/ 5897 h 10000"/>
                <a:gd name="connsiteX258" fmla="*/ 5439 w 10000"/>
                <a:gd name="connsiteY258" fmla="*/ 5538 h 10000"/>
                <a:gd name="connsiteX259" fmla="*/ 5469 w 10000"/>
                <a:gd name="connsiteY259" fmla="*/ 4590 h 10000"/>
                <a:gd name="connsiteX260" fmla="*/ 5487 w 10000"/>
                <a:gd name="connsiteY260" fmla="*/ 3064 h 10000"/>
                <a:gd name="connsiteX261" fmla="*/ 5506 w 10000"/>
                <a:gd name="connsiteY261" fmla="*/ 2615 h 10000"/>
                <a:gd name="connsiteX262" fmla="*/ 5534 w 10000"/>
                <a:gd name="connsiteY262" fmla="*/ 3474 h 10000"/>
                <a:gd name="connsiteX263" fmla="*/ 5555 w 10000"/>
                <a:gd name="connsiteY263" fmla="*/ 4359 h 10000"/>
                <a:gd name="connsiteX264" fmla="*/ 5573 w 10000"/>
                <a:gd name="connsiteY264" fmla="*/ 5321 h 10000"/>
                <a:gd name="connsiteX265" fmla="*/ 5592 w 10000"/>
                <a:gd name="connsiteY265" fmla="*/ 7013 h 10000"/>
                <a:gd name="connsiteX266" fmla="*/ 5619 w 10000"/>
                <a:gd name="connsiteY266" fmla="*/ 8179 h 10000"/>
                <a:gd name="connsiteX267" fmla="*/ 5637 w 10000"/>
                <a:gd name="connsiteY267" fmla="*/ 8115 h 10000"/>
                <a:gd name="connsiteX268" fmla="*/ 5657 w 10000"/>
                <a:gd name="connsiteY268" fmla="*/ 7256 h 10000"/>
                <a:gd name="connsiteX269" fmla="*/ 5675 w 10000"/>
                <a:gd name="connsiteY269" fmla="*/ 6269 h 10000"/>
                <a:gd name="connsiteX270" fmla="*/ 5695 w 10000"/>
                <a:gd name="connsiteY270" fmla="*/ 5410 h 10000"/>
                <a:gd name="connsiteX271" fmla="*/ 5713 w 10000"/>
                <a:gd name="connsiteY271" fmla="*/ 4974 h 10000"/>
                <a:gd name="connsiteX272" fmla="*/ 5744 w 10000"/>
                <a:gd name="connsiteY272" fmla="*/ 4551 h 10000"/>
                <a:gd name="connsiteX273" fmla="*/ 5762 w 10000"/>
                <a:gd name="connsiteY273" fmla="*/ 4231 h 10000"/>
                <a:gd name="connsiteX274" fmla="*/ 5782 w 10000"/>
                <a:gd name="connsiteY274" fmla="*/ 3885 h 10000"/>
                <a:gd name="connsiteX275" fmla="*/ 5809 w 10000"/>
                <a:gd name="connsiteY275" fmla="*/ 3667 h 10000"/>
                <a:gd name="connsiteX276" fmla="*/ 5827 w 10000"/>
                <a:gd name="connsiteY276" fmla="*/ 3218 h 10000"/>
                <a:gd name="connsiteX277" fmla="*/ 5846 w 10000"/>
                <a:gd name="connsiteY277" fmla="*/ 3192 h 10000"/>
                <a:gd name="connsiteX278" fmla="*/ 5865 w 10000"/>
                <a:gd name="connsiteY278" fmla="*/ 3731 h 10000"/>
                <a:gd name="connsiteX279" fmla="*/ 5892 w 10000"/>
                <a:gd name="connsiteY279" fmla="*/ 4615 h 10000"/>
                <a:gd name="connsiteX280" fmla="*/ 5912 w 10000"/>
                <a:gd name="connsiteY280" fmla="*/ 5321 h 10000"/>
                <a:gd name="connsiteX281" fmla="*/ 5930 w 10000"/>
                <a:gd name="connsiteY281" fmla="*/ 5731 h 10000"/>
                <a:gd name="connsiteX282" fmla="*/ 5960 w 10000"/>
                <a:gd name="connsiteY282" fmla="*/ 6090 h 10000"/>
                <a:gd name="connsiteX283" fmla="*/ 5979 w 10000"/>
                <a:gd name="connsiteY283" fmla="*/ 6026 h 10000"/>
                <a:gd name="connsiteX284" fmla="*/ 5998 w 10000"/>
                <a:gd name="connsiteY284" fmla="*/ 5321 h 10000"/>
                <a:gd name="connsiteX285" fmla="*/ 6016 w 10000"/>
                <a:gd name="connsiteY285" fmla="*/ 4397 h 10000"/>
                <a:gd name="connsiteX286" fmla="*/ 6035 w 10000"/>
                <a:gd name="connsiteY286" fmla="*/ 4077 h 10000"/>
                <a:gd name="connsiteX287" fmla="*/ 6054 w 10000"/>
                <a:gd name="connsiteY287" fmla="*/ 4051 h 10000"/>
                <a:gd name="connsiteX288" fmla="*/ 6081 w 10000"/>
                <a:gd name="connsiteY288" fmla="*/ 4974 h 10000"/>
                <a:gd name="connsiteX289" fmla="*/ 6100 w 10000"/>
                <a:gd name="connsiteY289" fmla="*/ 5897 h 10000"/>
                <a:gd name="connsiteX290" fmla="*/ 6121 w 10000"/>
                <a:gd name="connsiteY290" fmla="*/ 5795 h 10000"/>
                <a:gd name="connsiteX291" fmla="*/ 6140 w 10000"/>
                <a:gd name="connsiteY291" fmla="*/ 5321 h 10000"/>
                <a:gd name="connsiteX292" fmla="*/ 6166 w 10000"/>
                <a:gd name="connsiteY292" fmla="*/ 5064 h 10000"/>
                <a:gd name="connsiteX293" fmla="*/ 6186 w 10000"/>
                <a:gd name="connsiteY293" fmla="*/ 5321 h 10000"/>
                <a:gd name="connsiteX294" fmla="*/ 6204 w 10000"/>
                <a:gd name="connsiteY294" fmla="*/ 5154 h 10000"/>
                <a:gd name="connsiteX295" fmla="*/ 6222 w 10000"/>
                <a:gd name="connsiteY295" fmla="*/ 4936 h 10000"/>
                <a:gd name="connsiteX296" fmla="*/ 6253 w 10000"/>
                <a:gd name="connsiteY296" fmla="*/ 4462 h 10000"/>
                <a:gd name="connsiteX297" fmla="*/ 6393 w 10000"/>
                <a:gd name="connsiteY297" fmla="*/ 4846 h 10000"/>
                <a:gd name="connsiteX298" fmla="*/ 6420 w 10000"/>
                <a:gd name="connsiteY298" fmla="*/ 4487 h 10000"/>
                <a:gd name="connsiteX299" fmla="*/ 6526 w 10000"/>
                <a:gd name="connsiteY299" fmla="*/ 4013 h 10000"/>
                <a:gd name="connsiteX300" fmla="*/ 6545 w 10000"/>
                <a:gd name="connsiteY300" fmla="*/ 3064 h 10000"/>
                <a:gd name="connsiteX301" fmla="*/ 6609 w 10000"/>
                <a:gd name="connsiteY301" fmla="*/ 5923 h 10000"/>
                <a:gd name="connsiteX302" fmla="*/ 6628 w 10000"/>
                <a:gd name="connsiteY302" fmla="*/ 7321 h 10000"/>
                <a:gd name="connsiteX303" fmla="*/ 6648 w 10000"/>
                <a:gd name="connsiteY303" fmla="*/ 7641 h 10000"/>
                <a:gd name="connsiteX304" fmla="*/ 6667 w 10000"/>
                <a:gd name="connsiteY304" fmla="*/ 7359 h 10000"/>
                <a:gd name="connsiteX305" fmla="*/ 6685 w 10000"/>
                <a:gd name="connsiteY305" fmla="*/ 5833 h 10000"/>
                <a:gd name="connsiteX306" fmla="*/ 6801 w 10000"/>
                <a:gd name="connsiteY306" fmla="*/ 6436 h 10000"/>
                <a:gd name="connsiteX307" fmla="*/ 6821 w 10000"/>
                <a:gd name="connsiteY307" fmla="*/ 8628 h 10000"/>
                <a:gd name="connsiteX308" fmla="*/ 6839 w 10000"/>
                <a:gd name="connsiteY308" fmla="*/ 9077 h 10000"/>
                <a:gd name="connsiteX309" fmla="*/ 6865 w 10000"/>
                <a:gd name="connsiteY309" fmla="*/ 8603 h 10000"/>
                <a:gd name="connsiteX310" fmla="*/ 6883 w 10000"/>
                <a:gd name="connsiteY310" fmla="*/ 7679 h 10000"/>
                <a:gd name="connsiteX311" fmla="*/ 6903 w 10000"/>
                <a:gd name="connsiteY311" fmla="*/ 6846 h 10000"/>
                <a:gd name="connsiteX312" fmla="*/ 6921 w 10000"/>
                <a:gd name="connsiteY312" fmla="*/ 6090 h 10000"/>
                <a:gd name="connsiteX313" fmla="*/ 6940 w 10000"/>
                <a:gd name="connsiteY313" fmla="*/ 5128 h 10000"/>
                <a:gd name="connsiteX314" fmla="*/ 6960 w 10000"/>
                <a:gd name="connsiteY314" fmla="*/ 4013 h 10000"/>
                <a:gd name="connsiteX315" fmla="*/ 7329 w 10000"/>
                <a:gd name="connsiteY315" fmla="*/ 5513 h 10000"/>
                <a:gd name="connsiteX316" fmla="*/ 7349 w 10000"/>
                <a:gd name="connsiteY316" fmla="*/ 6051 h 10000"/>
                <a:gd name="connsiteX317" fmla="*/ 7368 w 10000"/>
                <a:gd name="connsiteY317" fmla="*/ 5897 h 10000"/>
                <a:gd name="connsiteX318" fmla="*/ 7387 w 10000"/>
                <a:gd name="connsiteY318" fmla="*/ 5577 h 10000"/>
                <a:gd name="connsiteX319" fmla="*/ 7405 w 10000"/>
                <a:gd name="connsiteY319" fmla="*/ 5321 h 10000"/>
                <a:gd name="connsiteX320" fmla="*/ 7431 w 10000"/>
                <a:gd name="connsiteY320" fmla="*/ 4936 h 10000"/>
                <a:gd name="connsiteX321" fmla="*/ 7451 w 10000"/>
                <a:gd name="connsiteY321" fmla="*/ 4654 h 10000"/>
                <a:gd name="connsiteX322" fmla="*/ 7471 w 10000"/>
                <a:gd name="connsiteY322" fmla="*/ 4526 h 10000"/>
                <a:gd name="connsiteX323" fmla="*/ 7501 w 10000"/>
                <a:gd name="connsiteY323" fmla="*/ 4487 h 10000"/>
                <a:gd name="connsiteX324" fmla="*/ 7519 w 10000"/>
                <a:gd name="connsiteY324" fmla="*/ 4590 h 10000"/>
                <a:gd name="connsiteX325" fmla="*/ 7539 w 10000"/>
                <a:gd name="connsiteY325" fmla="*/ 5218 h 10000"/>
                <a:gd name="connsiteX326" fmla="*/ 7553 w 10000"/>
                <a:gd name="connsiteY326" fmla="*/ 5218 h 10000"/>
                <a:gd name="connsiteX327" fmla="*/ 7571 w 10000"/>
                <a:gd name="connsiteY327" fmla="*/ 4654 h 10000"/>
                <a:gd name="connsiteX328" fmla="*/ 7602 w 10000"/>
                <a:gd name="connsiteY328" fmla="*/ 4423 h 10000"/>
                <a:gd name="connsiteX329" fmla="*/ 7620 w 10000"/>
                <a:gd name="connsiteY329" fmla="*/ 4654 h 10000"/>
                <a:gd name="connsiteX330" fmla="*/ 7640 w 10000"/>
                <a:gd name="connsiteY330" fmla="*/ 5154 h 10000"/>
                <a:gd name="connsiteX331" fmla="*/ 7665 w 10000"/>
                <a:gd name="connsiteY331" fmla="*/ 5731 h 10000"/>
                <a:gd name="connsiteX332" fmla="*/ 7685 w 10000"/>
                <a:gd name="connsiteY332" fmla="*/ 6051 h 10000"/>
                <a:gd name="connsiteX333" fmla="*/ 7703 w 10000"/>
                <a:gd name="connsiteY333" fmla="*/ 5962 h 10000"/>
                <a:gd name="connsiteX334" fmla="*/ 7722 w 10000"/>
                <a:gd name="connsiteY334" fmla="*/ 5897 h 10000"/>
                <a:gd name="connsiteX335" fmla="*/ 7742 w 10000"/>
                <a:gd name="connsiteY335" fmla="*/ 5321 h 10000"/>
                <a:gd name="connsiteX336" fmla="*/ 7761 w 10000"/>
                <a:gd name="connsiteY336" fmla="*/ 4679 h 10000"/>
                <a:gd name="connsiteX337" fmla="*/ 7792 w 10000"/>
                <a:gd name="connsiteY337" fmla="*/ 4115 h 10000"/>
                <a:gd name="connsiteX338" fmla="*/ 7810 w 10000"/>
                <a:gd name="connsiteY338" fmla="*/ 3474 h 10000"/>
                <a:gd name="connsiteX339" fmla="*/ 7831 w 10000"/>
                <a:gd name="connsiteY339" fmla="*/ 3410 h 10000"/>
                <a:gd name="connsiteX340" fmla="*/ 7846 w 10000"/>
                <a:gd name="connsiteY340" fmla="*/ 4808 h 10000"/>
                <a:gd name="connsiteX341" fmla="*/ 7879 w 10000"/>
                <a:gd name="connsiteY341" fmla="*/ 6090 h 10000"/>
                <a:gd name="connsiteX342" fmla="*/ 7897 w 10000"/>
                <a:gd name="connsiteY342" fmla="*/ 5833 h 10000"/>
                <a:gd name="connsiteX343" fmla="*/ 7915 w 10000"/>
                <a:gd name="connsiteY343" fmla="*/ 4359 h 10000"/>
                <a:gd name="connsiteX344" fmla="*/ 7941 w 10000"/>
                <a:gd name="connsiteY344" fmla="*/ 2705 h 10000"/>
                <a:gd name="connsiteX345" fmla="*/ 7959 w 10000"/>
                <a:gd name="connsiteY345" fmla="*/ 1974 h 10000"/>
                <a:gd name="connsiteX346" fmla="*/ 7978 w 10000"/>
                <a:gd name="connsiteY346" fmla="*/ 4013 h 10000"/>
                <a:gd name="connsiteX347" fmla="*/ 7997 w 10000"/>
                <a:gd name="connsiteY347" fmla="*/ 6372 h 10000"/>
                <a:gd name="connsiteX348" fmla="*/ 8017 w 10000"/>
                <a:gd name="connsiteY348" fmla="*/ 7808 h 10000"/>
                <a:gd name="connsiteX349" fmla="*/ 8035 w 10000"/>
                <a:gd name="connsiteY349" fmla="*/ 7577 h 10000"/>
                <a:gd name="connsiteX350" fmla="*/ 8066 w 10000"/>
                <a:gd name="connsiteY350" fmla="*/ 7295 h 10000"/>
                <a:gd name="connsiteX351" fmla="*/ 8085 w 10000"/>
                <a:gd name="connsiteY351" fmla="*/ 7321 h 10000"/>
                <a:gd name="connsiteX352" fmla="*/ 8103 w 10000"/>
                <a:gd name="connsiteY352" fmla="*/ 7551 h 10000"/>
                <a:gd name="connsiteX353" fmla="*/ 8130 w 10000"/>
                <a:gd name="connsiteY353" fmla="*/ 7679 h 10000"/>
                <a:gd name="connsiteX354" fmla="*/ 8148 w 10000"/>
                <a:gd name="connsiteY354" fmla="*/ 7231 h 10000"/>
                <a:gd name="connsiteX355" fmla="*/ 8169 w 10000"/>
                <a:gd name="connsiteY355" fmla="*/ 6526 h 10000"/>
                <a:gd name="connsiteX356" fmla="*/ 8188 w 10000"/>
                <a:gd name="connsiteY356" fmla="*/ 5859 h 10000"/>
                <a:gd name="connsiteX357" fmla="*/ 8215 w 10000"/>
                <a:gd name="connsiteY357" fmla="*/ 5154 h 10000"/>
                <a:gd name="connsiteX358" fmla="*/ 8233 w 10000"/>
                <a:gd name="connsiteY358" fmla="*/ 4615 h 10000"/>
                <a:gd name="connsiteX359" fmla="*/ 8253 w 10000"/>
                <a:gd name="connsiteY359" fmla="*/ 3949 h 10000"/>
                <a:gd name="connsiteX360" fmla="*/ 8272 w 10000"/>
                <a:gd name="connsiteY360" fmla="*/ 3474 h 10000"/>
                <a:gd name="connsiteX361" fmla="*/ 8291 w 10000"/>
                <a:gd name="connsiteY361" fmla="*/ 2936 h 10000"/>
                <a:gd name="connsiteX362" fmla="*/ 8321 w 10000"/>
                <a:gd name="connsiteY362" fmla="*/ 2808 h 10000"/>
                <a:gd name="connsiteX363" fmla="*/ 8339 w 10000"/>
                <a:gd name="connsiteY363" fmla="*/ 3474 h 10000"/>
                <a:gd name="connsiteX364" fmla="*/ 8358 w 10000"/>
                <a:gd name="connsiteY364" fmla="*/ 4462 h 10000"/>
                <a:gd name="connsiteX365" fmla="*/ 8378 w 10000"/>
                <a:gd name="connsiteY365" fmla="*/ 4590 h 10000"/>
                <a:gd name="connsiteX366" fmla="*/ 8405 w 10000"/>
                <a:gd name="connsiteY366" fmla="*/ 4333 h 10000"/>
                <a:gd name="connsiteX367" fmla="*/ 8423 w 10000"/>
                <a:gd name="connsiteY367" fmla="*/ 4295 h 10000"/>
                <a:gd name="connsiteX368" fmla="*/ 8442 w 10000"/>
                <a:gd name="connsiteY368" fmla="*/ 4205 h 10000"/>
                <a:gd name="connsiteX369" fmla="*/ 8462 w 10000"/>
                <a:gd name="connsiteY369" fmla="*/ 3949 h 10000"/>
                <a:gd name="connsiteX370" fmla="*/ 8480 w 10000"/>
                <a:gd name="connsiteY370" fmla="*/ 4654 h 10000"/>
                <a:gd name="connsiteX371" fmla="*/ 8509 w 10000"/>
                <a:gd name="connsiteY371" fmla="*/ 5282 h 10000"/>
                <a:gd name="connsiteX372" fmla="*/ 8527 w 10000"/>
                <a:gd name="connsiteY372" fmla="*/ 6051 h 10000"/>
                <a:gd name="connsiteX373" fmla="*/ 8557 w 10000"/>
                <a:gd name="connsiteY373" fmla="*/ 6718 h 10000"/>
                <a:gd name="connsiteX374" fmla="*/ 8576 w 10000"/>
                <a:gd name="connsiteY374" fmla="*/ 6821 h 10000"/>
                <a:gd name="connsiteX375" fmla="*/ 8594 w 10000"/>
                <a:gd name="connsiteY375" fmla="*/ 6462 h 10000"/>
                <a:gd name="connsiteX376" fmla="*/ 8613 w 10000"/>
                <a:gd name="connsiteY376" fmla="*/ 5321 h 10000"/>
                <a:gd name="connsiteX377" fmla="*/ 8632 w 10000"/>
                <a:gd name="connsiteY377" fmla="*/ 2769 h 10000"/>
                <a:gd name="connsiteX378" fmla="*/ 8653 w 10000"/>
                <a:gd name="connsiteY378" fmla="*/ 1244 h 10000"/>
                <a:gd name="connsiteX379" fmla="*/ 8671 w 10000"/>
                <a:gd name="connsiteY379" fmla="*/ 962 h 10000"/>
                <a:gd name="connsiteX380" fmla="*/ 8697 w 10000"/>
                <a:gd name="connsiteY380" fmla="*/ 3603 h 10000"/>
                <a:gd name="connsiteX381" fmla="*/ 8715 w 10000"/>
                <a:gd name="connsiteY381" fmla="*/ 6846 h 10000"/>
                <a:gd name="connsiteX382" fmla="*/ 8742 w 10000"/>
                <a:gd name="connsiteY382" fmla="*/ 8282 h 10000"/>
                <a:gd name="connsiteX383" fmla="*/ 8761 w 10000"/>
                <a:gd name="connsiteY383" fmla="*/ 8218 h 10000"/>
                <a:gd name="connsiteX384" fmla="*/ 8781 w 10000"/>
                <a:gd name="connsiteY384" fmla="*/ 7679 h 10000"/>
                <a:gd name="connsiteX385" fmla="*/ 8801 w 10000"/>
                <a:gd name="connsiteY385" fmla="*/ 7038 h 10000"/>
                <a:gd name="connsiteX386" fmla="*/ 8819 w 10000"/>
                <a:gd name="connsiteY386" fmla="*/ 6436 h 10000"/>
                <a:gd name="connsiteX387" fmla="*/ 8849 w 10000"/>
                <a:gd name="connsiteY387" fmla="*/ 6115 h 10000"/>
                <a:gd name="connsiteX388" fmla="*/ 8868 w 10000"/>
                <a:gd name="connsiteY388" fmla="*/ 5833 h 10000"/>
                <a:gd name="connsiteX389" fmla="*/ 8886 w 10000"/>
                <a:gd name="connsiteY389" fmla="*/ 5449 h 10000"/>
                <a:gd name="connsiteX390" fmla="*/ 8906 w 10000"/>
                <a:gd name="connsiteY390" fmla="*/ 4872 h 10000"/>
                <a:gd name="connsiteX391" fmla="*/ 8925 w 10000"/>
                <a:gd name="connsiteY391" fmla="*/ 4333 h 10000"/>
                <a:gd name="connsiteX392" fmla="*/ 8952 w 10000"/>
                <a:gd name="connsiteY392" fmla="*/ 3795 h 10000"/>
                <a:gd name="connsiteX393" fmla="*/ 8970 w 10000"/>
                <a:gd name="connsiteY393" fmla="*/ 3538 h 10000"/>
                <a:gd name="connsiteX394" fmla="*/ 8989 w 10000"/>
                <a:gd name="connsiteY394" fmla="*/ 3244 h 10000"/>
                <a:gd name="connsiteX395" fmla="*/ 9014 w 10000"/>
                <a:gd name="connsiteY395" fmla="*/ 3372 h 10000"/>
                <a:gd name="connsiteX396" fmla="*/ 9036 w 10000"/>
                <a:gd name="connsiteY396" fmla="*/ 3244 h 10000"/>
                <a:gd name="connsiteX397" fmla="*/ 9055 w 10000"/>
                <a:gd name="connsiteY397" fmla="*/ 2513 h 10000"/>
                <a:gd name="connsiteX398" fmla="*/ 9073 w 10000"/>
                <a:gd name="connsiteY398" fmla="*/ 2897 h 10000"/>
                <a:gd name="connsiteX399" fmla="*/ 9092 w 10000"/>
                <a:gd name="connsiteY399" fmla="*/ 5128 h 10000"/>
                <a:gd name="connsiteX400" fmla="*/ 9123 w 10000"/>
                <a:gd name="connsiteY400" fmla="*/ 6846 h 10000"/>
                <a:gd name="connsiteX401" fmla="*/ 9142 w 10000"/>
                <a:gd name="connsiteY401" fmla="*/ 7038 h 10000"/>
                <a:gd name="connsiteX402" fmla="*/ 9161 w 10000"/>
                <a:gd name="connsiteY402" fmla="*/ 6821 h 10000"/>
                <a:gd name="connsiteX403" fmla="*/ 9187 w 10000"/>
                <a:gd name="connsiteY403" fmla="*/ 6051 h 10000"/>
                <a:gd name="connsiteX404" fmla="*/ 9207 w 10000"/>
                <a:gd name="connsiteY404" fmla="*/ 4974 h 10000"/>
                <a:gd name="connsiteX405" fmla="*/ 9225 w 10000"/>
                <a:gd name="connsiteY405" fmla="*/ 3885 h 10000"/>
                <a:gd name="connsiteX406" fmla="*/ 9244 w 10000"/>
                <a:gd name="connsiteY406" fmla="*/ 3795 h 10000"/>
                <a:gd name="connsiteX407" fmla="*/ 9262 w 10000"/>
                <a:gd name="connsiteY407" fmla="*/ 4910 h 10000"/>
                <a:gd name="connsiteX408" fmla="*/ 9282 w 10000"/>
                <a:gd name="connsiteY408" fmla="*/ 6590 h 10000"/>
                <a:gd name="connsiteX409" fmla="*/ 9311 w 10000"/>
                <a:gd name="connsiteY409" fmla="*/ 7705 h 10000"/>
                <a:gd name="connsiteX410" fmla="*/ 9330 w 10000"/>
                <a:gd name="connsiteY410" fmla="*/ 7641 h 10000"/>
                <a:gd name="connsiteX411" fmla="*/ 9348 w 10000"/>
                <a:gd name="connsiteY411" fmla="*/ 6974 h 10000"/>
                <a:gd name="connsiteX412" fmla="*/ 9366 w 10000"/>
                <a:gd name="connsiteY412" fmla="*/ 6244 h 10000"/>
                <a:gd name="connsiteX413" fmla="*/ 9396 w 10000"/>
                <a:gd name="connsiteY413" fmla="*/ 5667 h 10000"/>
                <a:gd name="connsiteX414" fmla="*/ 9415 w 10000"/>
                <a:gd name="connsiteY414" fmla="*/ 5282 h 10000"/>
                <a:gd name="connsiteX415" fmla="*/ 9434 w 10000"/>
                <a:gd name="connsiteY415" fmla="*/ 4782 h 10000"/>
                <a:gd name="connsiteX416" fmla="*/ 9452 w 10000"/>
                <a:gd name="connsiteY416" fmla="*/ 3987 h 10000"/>
                <a:gd name="connsiteX417" fmla="*/ 9481 w 10000"/>
                <a:gd name="connsiteY417" fmla="*/ 3244 h 10000"/>
                <a:gd name="connsiteX418" fmla="*/ 9499 w 10000"/>
                <a:gd name="connsiteY418" fmla="*/ 2872 h 10000"/>
                <a:gd name="connsiteX419" fmla="*/ 9518 w 10000"/>
                <a:gd name="connsiteY419" fmla="*/ 2962 h 10000"/>
                <a:gd name="connsiteX420" fmla="*/ 9536 w 10000"/>
                <a:gd name="connsiteY420" fmla="*/ 3667 h 10000"/>
                <a:gd name="connsiteX421" fmla="*/ 9556 w 10000"/>
                <a:gd name="connsiteY421" fmla="*/ 5321 h 10000"/>
                <a:gd name="connsiteX422" fmla="*/ 9823 w 10000"/>
                <a:gd name="connsiteY422" fmla="*/ 4462 h 10000"/>
                <a:gd name="connsiteX423" fmla="*/ 9843 w 10000"/>
                <a:gd name="connsiteY423" fmla="*/ 4179 h 10000"/>
                <a:gd name="connsiteX424" fmla="*/ 9896 w 10000"/>
                <a:gd name="connsiteY424" fmla="*/ 4462 h 10000"/>
                <a:gd name="connsiteX425" fmla="*/ 9926 w 10000"/>
                <a:gd name="connsiteY425" fmla="*/ 4782 h 10000"/>
                <a:gd name="connsiteX426" fmla="*/ 9964 w 10000"/>
                <a:gd name="connsiteY426" fmla="*/ 6090 h 10000"/>
                <a:gd name="connsiteX427" fmla="*/ 9982 w 10000"/>
                <a:gd name="connsiteY427" fmla="*/ 6308 h 10000"/>
                <a:gd name="connsiteX428" fmla="*/ 10000 w 10000"/>
                <a:gd name="connsiteY428" fmla="*/ 602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49 w 10000"/>
                <a:gd name="connsiteY7" fmla="*/ 2897 h 10000"/>
                <a:gd name="connsiteX8" fmla="*/ 167 w 10000"/>
                <a:gd name="connsiteY8" fmla="*/ 3987 h 10000"/>
                <a:gd name="connsiteX9" fmla="*/ 188 w 10000"/>
                <a:gd name="connsiteY9" fmla="*/ 5346 h 10000"/>
                <a:gd name="connsiteX10" fmla="*/ 207 w 10000"/>
                <a:gd name="connsiteY10" fmla="*/ 6179 h 10000"/>
                <a:gd name="connsiteX11" fmla="*/ 227 w 10000"/>
                <a:gd name="connsiteY11" fmla="*/ 6333 h 10000"/>
                <a:gd name="connsiteX12" fmla="*/ 257 w 10000"/>
                <a:gd name="connsiteY12" fmla="*/ 6115 h 10000"/>
                <a:gd name="connsiteX13" fmla="*/ 274 w 10000"/>
                <a:gd name="connsiteY13" fmla="*/ 5667 h 10000"/>
                <a:gd name="connsiteX14" fmla="*/ 296 w 10000"/>
                <a:gd name="connsiteY14" fmla="*/ 5385 h 10000"/>
                <a:gd name="connsiteX15" fmla="*/ 314 w 10000"/>
                <a:gd name="connsiteY15" fmla="*/ 4872 h 10000"/>
                <a:gd name="connsiteX16" fmla="*/ 334 w 10000"/>
                <a:gd name="connsiteY16" fmla="*/ 4013 h 10000"/>
                <a:gd name="connsiteX17" fmla="*/ 363 w 10000"/>
                <a:gd name="connsiteY17" fmla="*/ 3795 h 10000"/>
                <a:gd name="connsiteX18" fmla="*/ 382 w 10000"/>
                <a:gd name="connsiteY18" fmla="*/ 3859 h 10000"/>
                <a:gd name="connsiteX19" fmla="*/ 400 w 10000"/>
                <a:gd name="connsiteY19" fmla="*/ 4115 h 10000"/>
                <a:gd name="connsiteX20" fmla="*/ 426 w 10000"/>
                <a:gd name="connsiteY20" fmla="*/ 4872 h 10000"/>
                <a:gd name="connsiteX21" fmla="*/ 444 w 10000"/>
                <a:gd name="connsiteY21" fmla="*/ 5513 h 10000"/>
                <a:gd name="connsiteX22" fmla="*/ 465 w 10000"/>
                <a:gd name="connsiteY22" fmla="*/ 5513 h 10000"/>
                <a:gd name="connsiteX23" fmla="*/ 483 w 10000"/>
                <a:gd name="connsiteY23" fmla="*/ 5641 h 10000"/>
                <a:gd name="connsiteX24" fmla="*/ 501 w 10000"/>
                <a:gd name="connsiteY24" fmla="*/ 5705 h 10000"/>
                <a:gd name="connsiteX25" fmla="*/ 521 w 10000"/>
                <a:gd name="connsiteY25" fmla="*/ 5833 h 10000"/>
                <a:gd name="connsiteX26" fmla="*/ 551 w 10000"/>
                <a:gd name="connsiteY26" fmla="*/ 5731 h 10000"/>
                <a:gd name="connsiteX27" fmla="*/ 567 w 10000"/>
                <a:gd name="connsiteY27" fmla="*/ 5321 h 10000"/>
                <a:gd name="connsiteX28" fmla="*/ 586 w 10000"/>
                <a:gd name="connsiteY28" fmla="*/ 4974 h 10000"/>
                <a:gd name="connsiteX29" fmla="*/ 615 w 10000"/>
                <a:gd name="connsiteY29" fmla="*/ 4526 h 10000"/>
                <a:gd name="connsiteX30" fmla="*/ 634 w 10000"/>
                <a:gd name="connsiteY30" fmla="*/ 4051 h 10000"/>
                <a:gd name="connsiteX31" fmla="*/ 653 w 10000"/>
                <a:gd name="connsiteY31" fmla="*/ 3372 h 10000"/>
                <a:gd name="connsiteX32" fmla="*/ 673 w 10000"/>
                <a:gd name="connsiteY32" fmla="*/ 3026 h 10000"/>
                <a:gd name="connsiteX33" fmla="*/ 698 w 10000"/>
                <a:gd name="connsiteY33" fmla="*/ 3282 h 10000"/>
                <a:gd name="connsiteX34" fmla="*/ 718 w 10000"/>
                <a:gd name="connsiteY34" fmla="*/ 4551 h 10000"/>
                <a:gd name="connsiteX35" fmla="*/ 736 w 10000"/>
                <a:gd name="connsiteY35" fmla="*/ 6090 h 10000"/>
                <a:gd name="connsiteX36" fmla="*/ 756 w 10000"/>
                <a:gd name="connsiteY36" fmla="*/ 7256 h 10000"/>
                <a:gd name="connsiteX37" fmla="*/ 774 w 10000"/>
                <a:gd name="connsiteY37" fmla="*/ 7449 h 10000"/>
                <a:gd name="connsiteX38" fmla="*/ 805 w 10000"/>
                <a:gd name="connsiteY38" fmla="*/ 7077 h 10000"/>
                <a:gd name="connsiteX39" fmla="*/ 823 w 10000"/>
                <a:gd name="connsiteY39" fmla="*/ 5603 h 10000"/>
                <a:gd name="connsiteX40" fmla="*/ 839 w 10000"/>
                <a:gd name="connsiteY40" fmla="*/ 3282 h 10000"/>
                <a:gd name="connsiteX41" fmla="*/ 859 w 10000"/>
                <a:gd name="connsiteY41" fmla="*/ 1308 h 10000"/>
                <a:gd name="connsiteX42" fmla="*/ 891 w 10000"/>
                <a:gd name="connsiteY42" fmla="*/ 962 h 10000"/>
                <a:gd name="connsiteX43" fmla="*/ 911 w 10000"/>
                <a:gd name="connsiteY43" fmla="*/ 3282 h 10000"/>
                <a:gd name="connsiteX44" fmla="*/ 929 w 10000"/>
                <a:gd name="connsiteY44" fmla="*/ 7744 h 10000"/>
                <a:gd name="connsiteX45" fmla="*/ 948 w 10000"/>
                <a:gd name="connsiteY45" fmla="*/ 10000 h 10000"/>
                <a:gd name="connsiteX46" fmla="*/ 966 w 10000"/>
                <a:gd name="connsiteY46" fmla="*/ 8821 h 10000"/>
                <a:gd name="connsiteX47" fmla="*/ 994 w 10000"/>
                <a:gd name="connsiteY47" fmla="*/ 6564 h 10000"/>
                <a:gd name="connsiteX48" fmla="*/ 1013 w 10000"/>
                <a:gd name="connsiteY48" fmla="*/ 5064 h 10000"/>
                <a:gd name="connsiteX49" fmla="*/ 1041 w 10000"/>
                <a:gd name="connsiteY49" fmla="*/ 4744 h 10000"/>
                <a:gd name="connsiteX50" fmla="*/ 1061 w 10000"/>
                <a:gd name="connsiteY50" fmla="*/ 5000 h 10000"/>
                <a:gd name="connsiteX51" fmla="*/ 1080 w 10000"/>
                <a:gd name="connsiteY51" fmla="*/ 5513 h 10000"/>
                <a:gd name="connsiteX52" fmla="*/ 1099 w 10000"/>
                <a:gd name="connsiteY52" fmla="*/ 5641 h 10000"/>
                <a:gd name="connsiteX53" fmla="*/ 1118 w 10000"/>
                <a:gd name="connsiteY53" fmla="*/ 5577 h 10000"/>
                <a:gd name="connsiteX54" fmla="*/ 1132 w 10000"/>
                <a:gd name="connsiteY54" fmla="*/ 5346 h 10000"/>
                <a:gd name="connsiteX55" fmla="*/ 1151 w 10000"/>
                <a:gd name="connsiteY55" fmla="*/ 4936 h 10000"/>
                <a:gd name="connsiteX56" fmla="*/ 1180 w 10000"/>
                <a:gd name="connsiteY56" fmla="*/ 3756 h 10000"/>
                <a:gd name="connsiteX57" fmla="*/ 1200 w 10000"/>
                <a:gd name="connsiteY57" fmla="*/ 3372 h 10000"/>
                <a:gd name="connsiteX58" fmla="*/ 1226 w 10000"/>
                <a:gd name="connsiteY58" fmla="*/ 3346 h 10000"/>
                <a:gd name="connsiteX59" fmla="*/ 1246 w 10000"/>
                <a:gd name="connsiteY59" fmla="*/ 3372 h 10000"/>
                <a:gd name="connsiteX60" fmla="*/ 1266 w 10000"/>
                <a:gd name="connsiteY60" fmla="*/ 4333 h 10000"/>
                <a:gd name="connsiteX61" fmla="*/ 1285 w 10000"/>
                <a:gd name="connsiteY61" fmla="*/ 5346 h 10000"/>
                <a:gd name="connsiteX62" fmla="*/ 1303 w 10000"/>
                <a:gd name="connsiteY62" fmla="*/ 6308 h 10000"/>
                <a:gd name="connsiteX63" fmla="*/ 1334 w 10000"/>
                <a:gd name="connsiteY63" fmla="*/ 6885 h 10000"/>
                <a:gd name="connsiteX64" fmla="*/ 1352 w 10000"/>
                <a:gd name="connsiteY64" fmla="*/ 7077 h 10000"/>
                <a:gd name="connsiteX65" fmla="*/ 1371 w 10000"/>
                <a:gd name="connsiteY65" fmla="*/ 6564 h 10000"/>
                <a:gd name="connsiteX66" fmla="*/ 1391 w 10000"/>
                <a:gd name="connsiteY66" fmla="*/ 6244 h 10000"/>
                <a:gd name="connsiteX67" fmla="*/ 1410 w 10000"/>
                <a:gd name="connsiteY67" fmla="*/ 5897 h 10000"/>
                <a:gd name="connsiteX68" fmla="*/ 1437 w 10000"/>
                <a:gd name="connsiteY68" fmla="*/ 5192 h 10000"/>
                <a:gd name="connsiteX69" fmla="*/ 1456 w 10000"/>
                <a:gd name="connsiteY69" fmla="*/ 4359 h 10000"/>
                <a:gd name="connsiteX70" fmla="*/ 1476 w 10000"/>
                <a:gd name="connsiteY70" fmla="*/ 3628 h 10000"/>
                <a:gd name="connsiteX71" fmla="*/ 1503 w 10000"/>
                <a:gd name="connsiteY71" fmla="*/ 3064 h 10000"/>
                <a:gd name="connsiteX72" fmla="*/ 1521 w 10000"/>
                <a:gd name="connsiteY72" fmla="*/ 3500 h 10000"/>
                <a:gd name="connsiteX73" fmla="*/ 1540 w 10000"/>
                <a:gd name="connsiteY73" fmla="*/ 4423 h 10000"/>
                <a:gd name="connsiteX74" fmla="*/ 1558 w 10000"/>
                <a:gd name="connsiteY74" fmla="*/ 4910 h 10000"/>
                <a:gd name="connsiteX75" fmla="*/ 1579 w 10000"/>
                <a:gd name="connsiteY75" fmla="*/ 4333 h 10000"/>
                <a:gd name="connsiteX76" fmla="*/ 1609 w 10000"/>
                <a:gd name="connsiteY76" fmla="*/ 3154 h 10000"/>
                <a:gd name="connsiteX77" fmla="*/ 1629 w 10000"/>
                <a:gd name="connsiteY77" fmla="*/ 2513 h 10000"/>
                <a:gd name="connsiteX78" fmla="*/ 1647 w 10000"/>
                <a:gd name="connsiteY78" fmla="*/ 3564 h 10000"/>
                <a:gd name="connsiteX79" fmla="*/ 1673 w 10000"/>
                <a:gd name="connsiteY79" fmla="*/ 5385 h 10000"/>
                <a:gd name="connsiteX80" fmla="*/ 1691 w 10000"/>
                <a:gd name="connsiteY80" fmla="*/ 6308 h 10000"/>
                <a:gd name="connsiteX81" fmla="*/ 1709 w 10000"/>
                <a:gd name="connsiteY81" fmla="*/ 5731 h 10000"/>
                <a:gd name="connsiteX82" fmla="*/ 1728 w 10000"/>
                <a:gd name="connsiteY82" fmla="*/ 5346 h 10000"/>
                <a:gd name="connsiteX83" fmla="*/ 1747 w 10000"/>
                <a:gd name="connsiteY83" fmla="*/ 5513 h 10000"/>
                <a:gd name="connsiteX84" fmla="*/ 1767 w 10000"/>
                <a:gd name="connsiteY84" fmla="*/ 5667 h 10000"/>
                <a:gd name="connsiteX85" fmla="*/ 1794 w 10000"/>
                <a:gd name="connsiteY85" fmla="*/ 6308 h 10000"/>
                <a:gd name="connsiteX86" fmla="*/ 1812 w 10000"/>
                <a:gd name="connsiteY86" fmla="*/ 6462 h 10000"/>
                <a:gd name="connsiteX87" fmla="*/ 1831 w 10000"/>
                <a:gd name="connsiteY87" fmla="*/ 6051 h 10000"/>
                <a:gd name="connsiteX88" fmla="*/ 1849 w 10000"/>
                <a:gd name="connsiteY88" fmla="*/ 5513 h 10000"/>
                <a:gd name="connsiteX89" fmla="*/ 1880 w 10000"/>
                <a:gd name="connsiteY89" fmla="*/ 5385 h 10000"/>
                <a:gd name="connsiteX90" fmla="*/ 1900 w 10000"/>
                <a:gd name="connsiteY90" fmla="*/ 5449 h 10000"/>
                <a:gd name="connsiteX91" fmla="*/ 1920 w 10000"/>
                <a:gd name="connsiteY91" fmla="*/ 5513 h 10000"/>
                <a:gd name="connsiteX92" fmla="*/ 1946 w 10000"/>
                <a:gd name="connsiteY92" fmla="*/ 5192 h 10000"/>
                <a:gd name="connsiteX93" fmla="*/ 1967 w 10000"/>
                <a:gd name="connsiteY93" fmla="*/ 4397 h 10000"/>
                <a:gd name="connsiteX94" fmla="*/ 1985 w 10000"/>
                <a:gd name="connsiteY94" fmla="*/ 4295 h 10000"/>
                <a:gd name="connsiteX95" fmla="*/ 2003 w 10000"/>
                <a:gd name="connsiteY95" fmla="*/ 4526 h 10000"/>
                <a:gd name="connsiteX96" fmla="*/ 2023 w 10000"/>
                <a:gd name="connsiteY96" fmla="*/ 5385 h 10000"/>
                <a:gd name="connsiteX97" fmla="*/ 2043 w 10000"/>
                <a:gd name="connsiteY97" fmla="*/ 6590 h 10000"/>
                <a:gd name="connsiteX98" fmla="*/ 2062 w 10000"/>
                <a:gd name="connsiteY98" fmla="*/ 6949 h 10000"/>
                <a:gd name="connsiteX99" fmla="*/ 2088 w 10000"/>
                <a:gd name="connsiteY99" fmla="*/ 6141 h 10000"/>
                <a:gd name="connsiteX100" fmla="*/ 2118 w 10000"/>
                <a:gd name="connsiteY100" fmla="*/ 5346 h 10000"/>
                <a:gd name="connsiteX101" fmla="*/ 2136 w 10000"/>
                <a:gd name="connsiteY101" fmla="*/ 5154 h 10000"/>
                <a:gd name="connsiteX102" fmla="*/ 2156 w 10000"/>
                <a:gd name="connsiteY102" fmla="*/ 5641 h 10000"/>
                <a:gd name="connsiteX103" fmla="*/ 2174 w 10000"/>
                <a:gd name="connsiteY103" fmla="*/ 5795 h 10000"/>
                <a:gd name="connsiteX104" fmla="*/ 2193 w 10000"/>
                <a:gd name="connsiteY104" fmla="*/ 5731 h 10000"/>
                <a:gd name="connsiteX105" fmla="*/ 2212 w 10000"/>
                <a:gd name="connsiteY105" fmla="*/ 5346 h 10000"/>
                <a:gd name="connsiteX106" fmla="*/ 2237 w 10000"/>
                <a:gd name="connsiteY106" fmla="*/ 4910 h 10000"/>
                <a:gd name="connsiteX107" fmla="*/ 2257 w 10000"/>
                <a:gd name="connsiteY107" fmla="*/ 4615 h 10000"/>
                <a:gd name="connsiteX108" fmla="*/ 2277 w 10000"/>
                <a:gd name="connsiteY108" fmla="*/ 4462 h 10000"/>
                <a:gd name="connsiteX109" fmla="*/ 2304 w 10000"/>
                <a:gd name="connsiteY109" fmla="*/ 4423 h 10000"/>
                <a:gd name="connsiteX110" fmla="*/ 2324 w 10000"/>
                <a:gd name="connsiteY110" fmla="*/ 4397 h 10000"/>
                <a:gd name="connsiteX111" fmla="*/ 2342 w 10000"/>
                <a:gd name="connsiteY111" fmla="*/ 4179 h 10000"/>
                <a:gd name="connsiteX112" fmla="*/ 2361 w 10000"/>
                <a:gd name="connsiteY112" fmla="*/ 3731 h 10000"/>
                <a:gd name="connsiteX113" fmla="*/ 2379 w 10000"/>
                <a:gd name="connsiteY113" fmla="*/ 3000 h 10000"/>
                <a:gd name="connsiteX114" fmla="*/ 2411 w 10000"/>
                <a:gd name="connsiteY114" fmla="*/ 2513 h 10000"/>
                <a:gd name="connsiteX115" fmla="*/ 2429 w 10000"/>
                <a:gd name="connsiteY115" fmla="*/ 3026 h 10000"/>
                <a:gd name="connsiteX116" fmla="*/ 2448 w 10000"/>
                <a:gd name="connsiteY116" fmla="*/ 4590 h 10000"/>
                <a:gd name="connsiteX117" fmla="*/ 2466 w 10000"/>
                <a:gd name="connsiteY117" fmla="*/ 6397 h 10000"/>
                <a:gd name="connsiteX118" fmla="*/ 2485 w 10000"/>
                <a:gd name="connsiteY118" fmla="*/ 7192 h 10000"/>
                <a:gd name="connsiteX119" fmla="*/ 2513 w 10000"/>
                <a:gd name="connsiteY119" fmla="*/ 6910 h 10000"/>
                <a:gd name="connsiteX120" fmla="*/ 2531 w 10000"/>
                <a:gd name="connsiteY120" fmla="*/ 6179 h 10000"/>
                <a:gd name="connsiteX121" fmla="*/ 2551 w 10000"/>
                <a:gd name="connsiteY121" fmla="*/ 4936 h 10000"/>
                <a:gd name="connsiteX122" fmla="*/ 2579 w 10000"/>
                <a:gd name="connsiteY122" fmla="*/ 3603 h 10000"/>
                <a:gd name="connsiteX123" fmla="*/ 2595 w 10000"/>
                <a:gd name="connsiteY123" fmla="*/ 2872 h 10000"/>
                <a:gd name="connsiteX124" fmla="*/ 2614 w 10000"/>
                <a:gd name="connsiteY124" fmla="*/ 2231 h 10000"/>
                <a:gd name="connsiteX125" fmla="*/ 2634 w 10000"/>
                <a:gd name="connsiteY125" fmla="*/ 3064 h 10000"/>
                <a:gd name="connsiteX126" fmla="*/ 2653 w 10000"/>
                <a:gd name="connsiteY126" fmla="*/ 5577 h 10000"/>
                <a:gd name="connsiteX127" fmla="*/ 2685 w 10000"/>
                <a:gd name="connsiteY127" fmla="*/ 7359 h 10000"/>
                <a:gd name="connsiteX128" fmla="*/ 2704 w 10000"/>
                <a:gd name="connsiteY128" fmla="*/ 7128 h 10000"/>
                <a:gd name="connsiteX129" fmla="*/ 2729 w 10000"/>
                <a:gd name="connsiteY129" fmla="*/ 6372 h 10000"/>
                <a:gd name="connsiteX130" fmla="*/ 2749 w 10000"/>
                <a:gd name="connsiteY130" fmla="*/ 5538 h 10000"/>
                <a:gd name="connsiteX131" fmla="*/ 2768 w 10000"/>
                <a:gd name="connsiteY131" fmla="*/ 4654 h 10000"/>
                <a:gd name="connsiteX132" fmla="*/ 2787 w 10000"/>
                <a:gd name="connsiteY132" fmla="*/ 3987 h 10000"/>
                <a:gd name="connsiteX133" fmla="*/ 2806 w 10000"/>
                <a:gd name="connsiteY133" fmla="*/ 3410 h 10000"/>
                <a:gd name="connsiteX134" fmla="*/ 2824 w 10000"/>
                <a:gd name="connsiteY134" fmla="*/ 3885 h 10000"/>
                <a:gd name="connsiteX135" fmla="*/ 2843 w 10000"/>
                <a:gd name="connsiteY135" fmla="*/ 5987 h 10000"/>
                <a:gd name="connsiteX136" fmla="*/ 2873 w 10000"/>
                <a:gd name="connsiteY136" fmla="*/ 7679 h 10000"/>
                <a:gd name="connsiteX137" fmla="*/ 2889 w 10000"/>
                <a:gd name="connsiteY137" fmla="*/ 7641 h 10000"/>
                <a:gd name="connsiteX138" fmla="*/ 2907 w 10000"/>
                <a:gd name="connsiteY138" fmla="*/ 7103 h 10000"/>
                <a:gd name="connsiteX139" fmla="*/ 2927 w 10000"/>
                <a:gd name="connsiteY139" fmla="*/ 6500 h 10000"/>
                <a:gd name="connsiteX140" fmla="*/ 2958 w 10000"/>
                <a:gd name="connsiteY140" fmla="*/ 5962 h 10000"/>
                <a:gd name="connsiteX141" fmla="*/ 2976 w 10000"/>
                <a:gd name="connsiteY141" fmla="*/ 5321 h 10000"/>
                <a:gd name="connsiteX142" fmla="*/ 2995 w 10000"/>
                <a:gd name="connsiteY142" fmla="*/ 4744 h 10000"/>
                <a:gd name="connsiteX143" fmla="*/ 3020 w 10000"/>
                <a:gd name="connsiteY143" fmla="*/ 4051 h 10000"/>
                <a:gd name="connsiteX144" fmla="*/ 3041 w 10000"/>
                <a:gd name="connsiteY144" fmla="*/ 3372 h 10000"/>
                <a:gd name="connsiteX145" fmla="*/ 3060 w 10000"/>
                <a:gd name="connsiteY145" fmla="*/ 3667 h 10000"/>
                <a:gd name="connsiteX146" fmla="*/ 3080 w 10000"/>
                <a:gd name="connsiteY146" fmla="*/ 4295 h 10000"/>
                <a:gd name="connsiteX147" fmla="*/ 3098 w 10000"/>
                <a:gd name="connsiteY147" fmla="*/ 4808 h 10000"/>
                <a:gd name="connsiteX148" fmla="*/ 3116 w 10000"/>
                <a:gd name="connsiteY148" fmla="*/ 5667 h 10000"/>
                <a:gd name="connsiteX149" fmla="*/ 3146 w 10000"/>
                <a:gd name="connsiteY149" fmla="*/ 6205 h 10000"/>
                <a:gd name="connsiteX150" fmla="*/ 3165 w 10000"/>
                <a:gd name="connsiteY150" fmla="*/ 6141 h 10000"/>
                <a:gd name="connsiteX151" fmla="*/ 3180 w 10000"/>
                <a:gd name="connsiteY151" fmla="*/ 5705 h 10000"/>
                <a:gd name="connsiteX152" fmla="*/ 3212 w 10000"/>
                <a:gd name="connsiteY152" fmla="*/ 5154 h 10000"/>
                <a:gd name="connsiteX153" fmla="*/ 3232 w 10000"/>
                <a:gd name="connsiteY153" fmla="*/ 4526 h 10000"/>
                <a:gd name="connsiteX154" fmla="*/ 3250 w 10000"/>
                <a:gd name="connsiteY154" fmla="*/ 4590 h 10000"/>
                <a:gd name="connsiteX155" fmla="*/ 3270 w 10000"/>
                <a:gd name="connsiteY155" fmla="*/ 5321 h 10000"/>
                <a:gd name="connsiteX156" fmla="*/ 3296 w 10000"/>
                <a:gd name="connsiteY156" fmla="*/ 5962 h 10000"/>
                <a:gd name="connsiteX157" fmla="*/ 3316 w 10000"/>
                <a:gd name="connsiteY157" fmla="*/ 5859 h 10000"/>
                <a:gd name="connsiteX158" fmla="*/ 3335 w 10000"/>
                <a:gd name="connsiteY158" fmla="*/ 5064 h 10000"/>
                <a:gd name="connsiteX159" fmla="*/ 3353 w 10000"/>
                <a:gd name="connsiteY159" fmla="*/ 4359 h 10000"/>
                <a:gd name="connsiteX160" fmla="*/ 3383 w 10000"/>
                <a:gd name="connsiteY160" fmla="*/ 4013 h 10000"/>
                <a:gd name="connsiteX161" fmla="*/ 3402 w 10000"/>
                <a:gd name="connsiteY161" fmla="*/ 4333 h 10000"/>
                <a:gd name="connsiteX162" fmla="*/ 3422 w 10000"/>
                <a:gd name="connsiteY162" fmla="*/ 4936 h 10000"/>
                <a:gd name="connsiteX163" fmla="*/ 3440 w 10000"/>
                <a:gd name="connsiteY163" fmla="*/ 5603 h 10000"/>
                <a:gd name="connsiteX164" fmla="*/ 3460 w 10000"/>
                <a:gd name="connsiteY164" fmla="*/ 5705 h 10000"/>
                <a:gd name="connsiteX165" fmla="*/ 3486 w 10000"/>
                <a:gd name="connsiteY165" fmla="*/ 5449 h 10000"/>
                <a:gd name="connsiteX166" fmla="*/ 3504 w 10000"/>
                <a:gd name="connsiteY166" fmla="*/ 5103 h 10000"/>
                <a:gd name="connsiteX167" fmla="*/ 3523 w 10000"/>
                <a:gd name="connsiteY167" fmla="*/ 4359 h 10000"/>
                <a:gd name="connsiteX168" fmla="*/ 3541 w 10000"/>
                <a:gd name="connsiteY168" fmla="*/ 3731 h 10000"/>
                <a:gd name="connsiteX169" fmla="*/ 3560 w 10000"/>
                <a:gd name="connsiteY169" fmla="*/ 3923 h 10000"/>
                <a:gd name="connsiteX170" fmla="*/ 3588 w 10000"/>
                <a:gd name="connsiteY170" fmla="*/ 3500 h 10000"/>
                <a:gd name="connsiteX171" fmla="*/ 3607 w 10000"/>
                <a:gd name="connsiteY171" fmla="*/ 2615 h 10000"/>
                <a:gd name="connsiteX172" fmla="*/ 3637 w 10000"/>
                <a:gd name="connsiteY172" fmla="*/ 897 h 10000"/>
                <a:gd name="connsiteX173" fmla="*/ 3656 w 10000"/>
                <a:gd name="connsiteY173" fmla="*/ 1154 h 10000"/>
                <a:gd name="connsiteX174" fmla="*/ 3675 w 10000"/>
                <a:gd name="connsiteY174" fmla="*/ 3987 h 10000"/>
                <a:gd name="connsiteX175" fmla="*/ 3693 w 10000"/>
                <a:gd name="connsiteY175" fmla="*/ 7577 h 10000"/>
                <a:gd name="connsiteX176" fmla="*/ 3714 w 10000"/>
                <a:gd name="connsiteY176" fmla="*/ 9423 h 10000"/>
                <a:gd name="connsiteX177" fmla="*/ 3732 w 10000"/>
                <a:gd name="connsiteY177" fmla="*/ 9167 h 10000"/>
                <a:gd name="connsiteX178" fmla="*/ 3751 w 10000"/>
                <a:gd name="connsiteY178" fmla="*/ 7872 h 10000"/>
                <a:gd name="connsiteX179" fmla="*/ 3779 w 10000"/>
                <a:gd name="connsiteY179" fmla="*/ 6782 h 10000"/>
                <a:gd name="connsiteX180" fmla="*/ 3799 w 10000"/>
                <a:gd name="connsiteY180" fmla="*/ 5897 h 10000"/>
                <a:gd name="connsiteX181" fmla="*/ 3825 w 10000"/>
                <a:gd name="connsiteY181" fmla="*/ 5410 h 10000"/>
                <a:gd name="connsiteX182" fmla="*/ 3844 w 10000"/>
                <a:gd name="connsiteY182" fmla="*/ 5282 h 10000"/>
                <a:gd name="connsiteX183" fmla="*/ 3863 w 10000"/>
                <a:gd name="connsiteY183" fmla="*/ 5346 h 10000"/>
                <a:gd name="connsiteX184" fmla="*/ 3881 w 10000"/>
                <a:gd name="connsiteY184" fmla="*/ 5038 h 10000"/>
                <a:gd name="connsiteX185" fmla="*/ 3900 w 10000"/>
                <a:gd name="connsiteY185" fmla="*/ 4872 h 10000"/>
                <a:gd name="connsiteX186" fmla="*/ 3929 w 10000"/>
                <a:gd name="connsiteY186" fmla="*/ 4718 h 10000"/>
                <a:gd name="connsiteX187" fmla="*/ 3948 w 10000"/>
                <a:gd name="connsiteY187" fmla="*/ 4936 h 10000"/>
                <a:gd name="connsiteX188" fmla="*/ 3968 w 10000"/>
                <a:gd name="connsiteY188" fmla="*/ 5103 h 10000"/>
                <a:gd name="connsiteX189" fmla="*/ 3987 w 10000"/>
                <a:gd name="connsiteY189" fmla="*/ 5474 h 10000"/>
                <a:gd name="connsiteX190" fmla="*/ 4016 w 10000"/>
                <a:gd name="connsiteY190" fmla="*/ 5410 h 10000"/>
                <a:gd name="connsiteX191" fmla="*/ 4034 w 10000"/>
                <a:gd name="connsiteY191" fmla="*/ 5218 h 10000"/>
                <a:gd name="connsiteX192" fmla="*/ 4053 w 10000"/>
                <a:gd name="connsiteY192" fmla="*/ 5000 h 10000"/>
                <a:gd name="connsiteX193" fmla="*/ 4071 w 10000"/>
                <a:gd name="connsiteY193" fmla="*/ 4872 h 10000"/>
                <a:gd name="connsiteX194" fmla="*/ 4090 w 10000"/>
                <a:gd name="connsiteY194" fmla="*/ 4744 h 10000"/>
                <a:gd name="connsiteX195" fmla="*/ 4117 w 10000"/>
                <a:gd name="connsiteY195" fmla="*/ 4808 h 10000"/>
                <a:gd name="connsiteX196" fmla="*/ 4135 w 10000"/>
                <a:gd name="connsiteY196" fmla="*/ 4782 h 10000"/>
                <a:gd name="connsiteX197" fmla="*/ 4155 w 10000"/>
                <a:gd name="connsiteY197" fmla="*/ 4590 h 10000"/>
                <a:gd name="connsiteX198" fmla="*/ 4173 w 10000"/>
                <a:gd name="connsiteY198" fmla="*/ 4654 h 10000"/>
                <a:gd name="connsiteX199" fmla="*/ 4204 w 10000"/>
                <a:gd name="connsiteY199" fmla="*/ 4782 h 10000"/>
                <a:gd name="connsiteX200" fmla="*/ 4223 w 10000"/>
                <a:gd name="connsiteY200" fmla="*/ 4872 h 10000"/>
                <a:gd name="connsiteX201" fmla="*/ 4242 w 10000"/>
                <a:gd name="connsiteY201" fmla="*/ 4179 h 10000"/>
                <a:gd name="connsiteX202" fmla="*/ 4267 w 10000"/>
                <a:gd name="connsiteY202" fmla="*/ 2423 h 10000"/>
                <a:gd name="connsiteX203" fmla="*/ 4287 w 10000"/>
                <a:gd name="connsiteY203" fmla="*/ 923 h 10000"/>
                <a:gd name="connsiteX204" fmla="*/ 4305 w 10000"/>
                <a:gd name="connsiteY204" fmla="*/ 0 h 10000"/>
                <a:gd name="connsiteX205" fmla="*/ 4324 w 10000"/>
                <a:gd name="connsiteY205" fmla="*/ 1051 h 10000"/>
                <a:gd name="connsiteX206" fmla="*/ 4344 w 10000"/>
                <a:gd name="connsiteY206" fmla="*/ 4487 h 10000"/>
                <a:gd name="connsiteX207" fmla="*/ 4363 w 10000"/>
                <a:gd name="connsiteY207" fmla="*/ 7705 h 10000"/>
                <a:gd name="connsiteX208" fmla="*/ 4392 w 10000"/>
                <a:gd name="connsiteY208" fmla="*/ 9397 h 10000"/>
                <a:gd name="connsiteX209" fmla="*/ 4410 w 10000"/>
                <a:gd name="connsiteY209" fmla="*/ 9397 h 10000"/>
                <a:gd name="connsiteX210" fmla="*/ 4429 w 10000"/>
                <a:gd name="connsiteY210" fmla="*/ 8436 h 10000"/>
                <a:gd name="connsiteX211" fmla="*/ 4459 w 10000"/>
                <a:gd name="connsiteY211" fmla="*/ 7679 h 10000"/>
                <a:gd name="connsiteX212" fmla="*/ 4478 w 10000"/>
                <a:gd name="connsiteY212" fmla="*/ 7231 h 10000"/>
                <a:gd name="connsiteX213" fmla="*/ 4498 w 10000"/>
                <a:gd name="connsiteY213" fmla="*/ 6436 h 10000"/>
                <a:gd name="connsiteX214" fmla="*/ 4518 w 10000"/>
                <a:gd name="connsiteY214" fmla="*/ 5538 h 10000"/>
                <a:gd name="connsiteX215" fmla="*/ 4537 w 10000"/>
                <a:gd name="connsiteY215" fmla="*/ 4872 h 10000"/>
                <a:gd name="connsiteX216" fmla="*/ 4562 w 10000"/>
                <a:gd name="connsiteY216" fmla="*/ 4423 h 10000"/>
                <a:gd name="connsiteX217" fmla="*/ 4581 w 10000"/>
                <a:gd name="connsiteY217" fmla="*/ 4462 h 10000"/>
                <a:gd name="connsiteX218" fmla="*/ 4599 w 10000"/>
                <a:gd name="connsiteY218" fmla="*/ 3885 h 10000"/>
                <a:gd name="connsiteX219" fmla="*/ 4618 w 10000"/>
                <a:gd name="connsiteY219" fmla="*/ 2744 h 10000"/>
                <a:gd name="connsiteX220" fmla="*/ 4637 w 10000"/>
                <a:gd name="connsiteY220" fmla="*/ 1949 h 10000"/>
                <a:gd name="connsiteX221" fmla="*/ 4662 w 10000"/>
                <a:gd name="connsiteY221" fmla="*/ 2897 h 10000"/>
                <a:gd name="connsiteX222" fmla="*/ 4681 w 10000"/>
                <a:gd name="connsiteY222" fmla="*/ 5833 h 10000"/>
                <a:gd name="connsiteX223" fmla="*/ 4712 w 10000"/>
                <a:gd name="connsiteY223" fmla="*/ 8000 h 10000"/>
                <a:gd name="connsiteX224" fmla="*/ 4731 w 10000"/>
                <a:gd name="connsiteY224" fmla="*/ 8090 h 10000"/>
                <a:gd name="connsiteX225" fmla="*/ 4751 w 10000"/>
                <a:gd name="connsiteY225" fmla="*/ 7103 h 10000"/>
                <a:gd name="connsiteX226" fmla="*/ 4769 w 10000"/>
                <a:gd name="connsiteY226" fmla="*/ 6205 h 10000"/>
                <a:gd name="connsiteX227" fmla="*/ 4789 w 10000"/>
                <a:gd name="connsiteY227" fmla="*/ 5641 h 10000"/>
                <a:gd name="connsiteX228" fmla="*/ 4807 w 10000"/>
                <a:gd name="connsiteY228" fmla="*/ 5321 h 10000"/>
                <a:gd name="connsiteX229" fmla="*/ 4836 w 10000"/>
                <a:gd name="connsiteY229" fmla="*/ 5154 h 10000"/>
                <a:gd name="connsiteX230" fmla="*/ 4854 w 10000"/>
                <a:gd name="connsiteY230" fmla="*/ 4872 h 10000"/>
                <a:gd name="connsiteX231" fmla="*/ 4875 w 10000"/>
                <a:gd name="connsiteY231" fmla="*/ 4526 h 10000"/>
                <a:gd name="connsiteX232" fmla="*/ 4904 w 10000"/>
                <a:gd name="connsiteY232" fmla="*/ 4333 h 10000"/>
                <a:gd name="connsiteX233" fmla="*/ 4923 w 10000"/>
                <a:gd name="connsiteY233" fmla="*/ 4115 h 10000"/>
                <a:gd name="connsiteX234" fmla="*/ 4937 w 10000"/>
                <a:gd name="connsiteY234" fmla="*/ 3859 h 10000"/>
                <a:gd name="connsiteX235" fmla="*/ 4957 w 10000"/>
                <a:gd name="connsiteY235" fmla="*/ 3692 h 10000"/>
                <a:gd name="connsiteX236" fmla="*/ 4976 w 10000"/>
                <a:gd name="connsiteY236" fmla="*/ 3603 h 10000"/>
                <a:gd name="connsiteX237" fmla="*/ 5006 w 10000"/>
                <a:gd name="connsiteY237" fmla="*/ 3821 h 10000"/>
                <a:gd name="connsiteX238" fmla="*/ 5025 w 10000"/>
                <a:gd name="connsiteY238" fmla="*/ 4590 h 10000"/>
                <a:gd name="connsiteX239" fmla="*/ 5044 w 10000"/>
                <a:gd name="connsiteY239" fmla="*/ 5103 h 10000"/>
                <a:gd name="connsiteX240" fmla="*/ 5065 w 10000"/>
                <a:gd name="connsiteY240" fmla="*/ 5346 h 10000"/>
                <a:gd name="connsiteX241" fmla="*/ 5090 w 10000"/>
                <a:gd name="connsiteY241" fmla="*/ 5474 h 10000"/>
                <a:gd name="connsiteX242" fmla="*/ 5108 w 10000"/>
                <a:gd name="connsiteY242" fmla="*/ 5538 h 10000"/>
                <a:gd name="connsiteX243" fmla="*/ 5128 w 10000"/>
                <a:gd name="connsiteY243" fmla="*/ 5513 h 10000"/>
                <a:gd name="connsiteX244" fmla="*/ 5147 w 10000"/>
                <a:gd name="connsiteY244" fmla="*/ 5218 h 10000"/>
                <a:gd name="connsiteX245" fmla="*/ 5176 w 10000"/>
                <a:gd name="connsiteY245" fmla="*/ 4744 h 10000"/>
                <a:gd name="connsiteX246" fmla="*/ 5195 w 10000"/>
                <a:gd name="connsiteY246" fmla="*/ 4397 h 10000"/>
                <a:gd name="connsiteX247" fmla="*/ 5214 w 10000"/>
                <a:gd name="connsiteY247" fmla="*/ 3821 h 10000"/>
                <a:gd name="connsiteX248" fmla="*/ 5229 w 10000"/>
                <a:gd name="connsiteY248" fmla="*/ 3372 h 10000"/>
                <a:gd name="connsiteX249" fmla="*/ 5248 w 10000"/>
                <a:gd name="connsiteY249" fmla="*/ 3372 h 10000"/>
                <a:gd name="connsiteX250" fmla="*/ 5269 w 10000"/>
                <a:gd name="connsiteY250" fmla="*/ 3795 h 10000"/>
                <a:gd name="connsiteX251" fmla="*/ 5300 w 10000"/>
                <a:gd name="connsiteY251" fmla="*/ 5192 h 10000"/>
                <a:gd name="connsiteX252" fmla="*/ 5326 w 10000"/>
                <a:gd name="connsiteY252" fmla="*/ 6436 h 10000"/>
                <a:gd name="connsiteX253" fmla="*/ 5344 w 10000"/>
                <a:gd name="connsiteY253" fmla="*/ 7321 h 10000"/>
                <a:gd name="connsiteX254" fmla="*/ 5363 w 10000"/>
                <a:gd name="connsiteY254" fmla="*/ 7359 h 10000"/>
                <a:gd name="connsiteX255" fmla="*/ 5382 w 10000"/>
                <a:gd name="connsiteY255" fmla="*/ 6846 h 10000"/>
                <a:gd name="connsiteX256" fmla="*/ 5402 w 10000"/>
                <a:gd name="connsiteY256" fmla="*/ 6179 h 10000"/>
                <a:gd name="connsiteX257" fmla="*/ 5420 w 10000"/>
                <a:gd name="connsiteY257" fmla="*/ 5897 h 10000"/>
                <a:gd name="connsiteX258" fmla="*/ 5439 w 10000"/>
                <a:gd name="connsiteY258" fmla="*/ 5538 h 10000"/>
                <a:gd name="connsiteX259" fmla="*/ 5469 w 10000"/>
                <a:gd name="connsiteY259" fmla="*/ 4590 h 10000"/>
                <a:gd name="connsiteX260" fmla="*/ 5487 w 10000"/>
                <a:gd name="connsiteY260" fmla="*/ 3064 h 10000"/>
                <a:gd name="connsiteX261" fmla="*/ 5506 w 10000"/>
                <a:gd name="connsiteY261" fmla="*/ 2615 h 10000"/>
                <a:gd name="connsiteX262" fmla="*/ 5534 w 10000"/>
                <a:gd name="connsiteY262" fmla="*/ 3474 h 10000"/>
                <a:gd name="connsiteX263" fmla="*/ 5555 w 10000"/>
                <a:gd name="connsiteY263" fmla="*/ 4359 h 10000"/>
                <a:gd name="connsiteX264" fmla="*/ 5573 w 10000"/>
                <a:gd name="connsiteY264" fmla="*/ 5321 h 10000"/>
                <a:gd name="connsiteX265" fmla="*/ 5592 w 10000"/>
                <a:gd name="connsiteY265" fmla="*/ 7013 h 10000"/>
                <a:gd name="connsiteX266" fmla="*/ 5619 w 10000"/>
                <a:gd name="connsiteY266" fmla="*/ 8179 h 10000"/>
                <a:gd name="connsiteX267" fmla="*/ 5637 w 10000"/>
                <a:gd name="connsiteY267" fmla="*/ 8115 h 10000"/>
                <a:gd name="connsiteX268" fmla="*/ 5657 w 10000"/>
                <a:gd name="connsiteY268" fmla="*/ 7256 h 10000"/>
                <a:gd name="connsiteX269" fmla="*/ 5675 w 10000"/>
                <a:gd name="connsiteY269" fmla="*/ 6269 h 10000"/>
                <a:gd name="connsiteX270" fmla="*/ 5695 w 10000"/>
                <a:gd name="connsiteY270" fmla="*/ 5410 h 10000"/>
                <a:gd name="connsiteX271" fmla="*/ 5713 w 10000"/>
                <a:gd name="connsiteY271" fmla="*/ 4974 h 10000"/>
                <a:gd name="connsiteX272" fmla="*/ 5744 w 10000"/>
                <a:gd name="connsiteY272" fmla="*/ 4551 h 10000"/>
                <a:gd name="connsiteX273" fmla="*/ 5762 w 10000"/>
                <a:gd name="connsiteY273" fmla="*/ 4231 h 10000"/>
                <a:gd name="connsiteX274" fmla="*/ 5782 w 10000"/>
                <a:gd name="connsiteY274" fmla="*/ 3885 h 10000"/>
                <a:gd name="connsiteX275" fmla="*/ 5809 w 10000"/>
                <a:gd name="connsiteY275" fmla="*/ 3667 h 10000"/>
                <a:gd name="connsiteX276" fmla="*/ 5827 w 10000"/>
                <a:gd name="connsiteY276" fmla="*/ 3218 h 10000"/>
                <a:gd name="connsiteX277" fmla="*/ 5846 w 10000"/>
                <a:gd name="connsiteY277" fmla="*/ 3192 h 10000"/>
                <a:gd name="connsiteX278" fmla="*/ 5865 w 10000"/>
                <a:gd name="connsiteY278" fmla="*/ 3731 h 10000"/>
                <a:gd name="connsiteX279" fmla="*/ 5892 w 10000"/>
                <a:gd name="connsiteY279" fmla="*/ 4615 h 10000"/>
                <a:gd name="connsiteX280" fmla="*/ 5912 w 10000"/>
                <a:gd name="connsiteY280" fmla="*/ 5321 h 10000"/>
                <a:gd name="connsiteX281" fmla="*/ 5930 w 10000"/>
                <a:gd name="connsiteY281" fmla="*/ 5731 h 10000"/>
                <a:gd name="connsiteX282" fmla="*/ 5960 w 10000"/>
                <a:gd name="connsiteY282" fmla="*/ 6090 h 10000"/>
                <a:gd name="connsiteX283" fmla="*/ 5979 w 10000"/>
                <a:gd name="connsiteY283" fmla="*/ 6026 h 10000"/>
                <a:gd name="connsiteX284" fmla="*/ 5998 w 10000"/>
                <a:gd name="connsiteY284" fmla="*/ 5321 h 10000"/>
                <a:gd name="connsiteX285" fmla="*/ 6016 w 10000"/>
                <a:gd name="connsiteY285" fmla="*/ 4397 h 10000"/>
                <a:gd name="connsiteX286" fmla="*/ 6035 w 10000"/>
                <a:gd name="connsiteY286" fmla="*/ 4077 h 10000"/>
                <a:gd name="connsiteX287" fmla="*/ 6054 w 10000"/>
                <a:gd name="connsiteY287" fmla="*/ 4051 h 10000"/>
                <a:gd name="connsiteX288" fmla="*/ 6081 w 10000"/>
                <a:gd name="connsiteY288" fmla="*/ 4974 h 10000"/>
                <a:gd name="connsiteX289" fmla="*/ 6100 w 10000"/>
                <a:gd name="connsiteY289" fmla="*/ 5897 h 10000"/>
                <a:gd name="connsiteX290" fmla="*/ 6121 w 10000"/>
                <a:gd name="connsiteY290" fmla="*/ 5795 h 10000"/>
                <a:gd name="connsiteX291" fmla="*/ 6140 w 10000"/>
                <a:gd name="connsiteY291" fmla="*/ 5321 h 10000"/>
                <a:gd name="connsiteX292" fmla="*/ 6166 w 10000"/>
                <a:gd name="connsiteY292" fmla="*/ 5064 h 10000"/>
                <a:gd name="connsiteX293" fmla="*/ 6186 w 10000"/>
                <a:gd name="connsiteY293" fmla="*/ 5321 h 10000"/>
                <a:gd name="connsiteX294" fmla="*/ 6204 w 10000"/>
                <a:gd name="connsiteY294" fmla="*/ 5154 h 10000"/>
                <a:gd name="connsiteX295" fmla="*/ 6222 w 10000"/>
                <a:gd name="connsiteY295" fmla="*/ 4936 h 10000"/>
                <a:gd name="connsiteX296" fmla="*/ 6253 w 10000"/>
                <a:gd name="connsiteY296" fmla="*/ 4462 h 10000"/>
                <a:gd name="connsiteX297" fmla="*/ 6393 w 10000"/>
                <a:gd name="connsiteY297" fmla="*/ 4846 h 10000"/>
                <a:gd name="connsiteX298" fmla="*/ 6420 w 10000"/>
                <a:gd name="connsiteY298" fmla="*/ 4487 h 10000"/>
                <a:gd name="connsiteX299" fmla="*/ 6526 w 10000"/>
                <a:gd name="connsiteY299" fmla="*/ 4013 h 10000"/>
                <a:gd name="connsiteX300" fmla="*/ 6545 w 10000"/>
                <a:gd name="connsiteY300" fmla="*/ 3064 h 10000"/>
                <a:gd name="connsiteX301" fmla="*/ 6609 w 10000"/>
                <a:gd name="connsiteY301" fmla="*/ 5923 h 10000"/>
                <a:gd name="connsiteX302" fmla="*/ 6628 w 10000"/>
                <a:gd name="connsiteY302" fmla="*/ 7321 h 10000"/>
                <a:gd name="connsiteX303" fmla="*/ 6648 w 10000"/>
                <a:gd name="connsiteY303" fmla="*/ 7641 h 10000"/>
                <a:gd name="connsiteX304" fmla="*/ 6667 w 10000"/>
                <a:gd name="connsiteY304" fmla="*/ 7359 h 10000"/>
                <a:gd name="connsiteX305" fmla="*/ 6685 w 10000"/>
                <a:gd name="connsiteY305" fmla="*/ 5833 h 10000"/>
                <a:gd name="connsiteX306" fmla="*/ 6801 w 10000"/>
                <a:gd name="connsiteY306" fmla="*/ 6436 h 10000"/>
                <a:gd name="connsiteX307" fmla="*/ 6821 w 10000"/>
                <a:gd name="connsiteY307" fmla="*/ 8628 h 10000"/>
                <a:gd name="connsiteX308" fmla="*/ 6839 w 10000"/>
                <a:gd name="connsiteY308" fmla="*/ 9077 h 10000"/>
                <a:gd name="connsiteX309" fmla="*/ 6865 w 10000"/>
                <a:gd name="connsiteY309" fmla="*/ 8603 h 10000"/>
                <a:gd name="connsiteX310" fmla="*/ 6883 w 10000"/>
                <a:gd name="connsiteY310" fmla="*/ 7679 h 10000"/>
                <a:gd name="connsiteX311" fmla="*/ 6903 w 10000"/>
                <a:gd name="connsiteY311" fmla="*/ 6846 h 10000"/>
                <a:gd name="connsiteX312" fmla="*/ 6921 w 10000"/>
                <a:gd name="connsiteY312" fmla="*/ 6090 h 10000"/>
                <a:gd name="connsiteX313" fmla="*/ 6940 w 10000"/>
                <a:gd name="connsiteY313" fmla="*/ 5128 h 10000"/>
                <a:gd name="connsiteX314" fmla="*/ 6960 w 10000"/>
                <a:gd name="connsiteY314" fmla="*/ 4013 h 10000"/>
                <a:gd name="connsiteX315" fmla="*/ 7329 w 10000"/>
                <a:gd name="connsiteY315" fmla="*/ 5513 h 10000"/>
                <a:gd name="connsiteX316" fmla="*/ 7349 w 10000"/>
                <a:gd name="connsiteY316" fmla="*/ 6051 h 10000"/>
                <a:gd name="connsiteX317" fmla="*/ 7368 w 10000"/>
                <a:gd name="connsiteY317" fmla="*/ 5897 h 10000"/>
                <a:gd name="connsiteX318" fmla="*/ 7387 w 10000"/>
                <a:gd name="connsiteY318" fmla="*/ 5577 h 10000"/>
                <a:gd name="connsiteX319" fmla="*/ 7405 w 10000"/>
                <a:gd name="connsiteY319" fmla="*/ 5321 h 10000"/>
                <a:gd name="connsiteX320" fmla="*/ 7431 w 10000"/>
                <a:gd name="connsiteY320" fmla="*/ 4936 h 10000"/>
                <a:gd name="connsiteX321" fmla="*/ 7451 w 10000"/>
                <a:gd name="connsiteY321" fmla="*/ 4654 h 10000"/>
                <a:gd name="connsiteX322" fmla="*/ 7471 w 10000"/>
                <a:gd name="connsiteY322" fmla="*/ 4526 h 10000"/>
                <a:gd name="connsiteX323" fmla="*/ 7501 w 10000"/>
                <a:gd name="connsiteY323" fmla="*/ 4487 h 10000"/>
                <a:gd name="connsiteX324" fmla="*/ 7519 w 10000"/>
                <a:gd name="connsiteY324" fmla="*/ 4590 h 10000"/>
                <a:gd name="connsiteX325" fmla="*/ 7539 w 10000"/>
                <a:gd name="connsiteY325" fmla="*/ 5218 h 10000"/>
                <a:gd name="connsiteX326" fmla="*/ 7553 w 10000"/>
                <a:gd name="connsiteY326" fmla="*/ 5218 h 10000"/>
                <a:gd name="connsiteX327" fmla="*/ 7571 w 10000"/>
                <a:gd name="connsiteY327" fmla="*/ 4654 h 10000"/>
                <a:gd name="connsiteX328" fmla="*/ 7602 w 10000"/>
                <a:gd name="connsiteY328" fmla="*/ 4423 h 10000"/>
                <a:gd name="connsiteX329" fmla="*/ 7620 w 10000"/>
                <a:gd name="connsiteY329" fmla="*/ 4654 h 10000"/>
                <a:gd name="connsiteX330" fmla="*/ 7640 w 10000"/>
                <a:gd name="connsiteY330" fmla="*/ 5154 h 10000"/>
                <a:gd name="connsiteX331" fmla="*/ 7665 w 10000"/>
                <a:gd name="connsiteY331" fmla="*/ 5731 h 10000"/>
                <a:gd name="connsiteX332" fmla="*/ 7685 w 10000"/>
                <a:gd name="connsiteY332" fmla="*/ 6051 h 10000"/>
                <a:gd name="connsiteX333" fmla="*/ 7703 w 10000"/>
                <a:gd name="connsiteY333" fmla="*/ 5962 h 10000"/>
                <a:gd name="connsiteX334" fmla="*/ 7722 w 10000"/>
                <a:gd name="connsiteY334" fmla="*/ 5897 h 10000"/>
                <a:gd name="connsiteX335" fmla="*/ 7742 w 10000"/>
                <a:gd name="connsiteY335" fmla="*/ 5321 h 10000"/>
                <a:gd name="connsiteX336" fmla="*/ 7761 w 10000"/>
                <a:gd name="connsiteY336" fmla="*/ 4679 h 10000"/>
                <a:gd name="connsiteX337" fmla="*/ 7792 w 10000"/>
                <a:gd name="connsiteY337" fmla="*/ 4115 h 10000"/>
                <a:gd name="connsiteX338" fmla="*/ 7810 w 10000"/>
                <a:gd name="connsiteY338" fmla="*/ 3474 h 10000"/>
                <a:gd name="connsiteX339" fmla="*/ 7831 w 10000"/>
                <a:gd name="connsiteY339" fmla="*/ 3410 h 10000"/>
                <a:gd name="connsiteX340" fmla="*/ 7846 w 10000"/>
                <a:gd name="connsiteY340" fmla="*/ 4808 h 10000"/>
                <a:gd name="connsiteX341" fmla="*/ 7879 w 10000"/>
                <a:gd name="connsiteY341" fmla="*/ 6090 h 10000"/>
                <a:gd name="connsiteX342" fmla="*/ 7897 w 10000"/>
                <a:gd name="connsiteY342" fmla="*/ 5833 h 10000"/>
                <a:gd name="connsiteX343" fmla="*/ 7915 w 10000"/>
                <a:gd name="connsiteY343" fmla="*/ 4359 h 10000"/>
                <a:gd name="connsiteX344" fmla="*/ 7941 w 10000"/>
                <a:gd name="connsiteY344" fmla="*/ 2705 h 10000"/>
                <a:gd name="connsiteX345" fmla="*/ 7959 w 10000"/>
                <a:gd name="connsiteY345" fmla="*/ 1974 h 10000"/>
                <a:gd name="connsiteX346" fmla="*/ 7978 w 10000"/>
                <a:gd name="connsiteY346" fmla="*/ 4013 h 10000"/>
                <a:gd name="connsiteX347" fmla="*/ 7997 w 10000"/>
                <a:gd name="connsiteY347" fmla="*/ 6372 h 10000"/>
                <a:gd name="connsiteX348" fmla="*/ 8017 w 10000"/>
                <a:gd name="connsiteY348" fmla="*/ 7808 h 10000"/>
                <a:gd name="connsiteX349" fmla="*/ 8035 w 10000"/>
                <a:gd name="connsiteY349" fmla="*/ 7577 h 10000"/>
                <a:gd name="connsiteX350" fmla="*/ 8066 w 10000"/>
                <a:gd name="connsiteY350" fmla="*/ 7295 h 10000"/>
                <a:gd name="connsiteX351" fmla="*/ 8085 w 10000"/>
                <a:gd name="connsiteY351" fmla="*/ 7321 h 10000"/>
                <a:gd name="connsiteX352" fmla="*/ 8103 w 10000"/>
                <a:gd name="connsiteY352" fmla="*/ 7551 h 10000"/>
                <a:gd name="connsiteX353" fmla="*/ 8130 w 10000"/>
                <a:gd name="connsiteY353" fmla="*/ 7679 h 10000"/>
                <a:gd name="connsiteX354" fmla="*/ 8148 w 10000"/>
                <a:gd name="connsiteY354" fmla="*/ 7231 h 10000"/>
                <a:gd name="connsiteX355" fmla="*/ 8169 w 10000"/>
                <a:gd name="connsiteY355" fmla="*/ 6526 h 10000"/>
                <a:gd name="connsiteX356" fmla="*/ 8188 w 10000"/>
                <a:gd name="connsiteY356" fmla="*/ 5859 h 10000"/>
                <a:gd name="connsiteX357" fmla="*/ 8215 w 10000"/>
                <a:gd name="connsiteY357" fmla="*/ 5154 h 10000"/>
                <a:gd name="connsiteX358" fmla="*/ 8233 w 10000"/>
                <a:gd name="connsiteY358" fmla="*/ 4615 h 10000"/>
                <a:gd name="connsiteX359" fmla="*/ 8253 w 10000"/>
                <a:gd name="connsiteY359" fmla="*/ 3949 h 10000"/>
                <a:gd name="connsiteX360" fmla="*/ 8272 w 10000"/>
                <a:gd name="connsiteY360" fmla="*/ 3474 h 10000"/>
                <a:gd name="connsiteX361" fmla="*/ 8291 w 10000"/>
                <a:gd name="connsiteY361" fmla="*/ 2936 h 10000"/>
                <a:gd name="connsiteX362" fmla="*/ 8321 w 10000"/>
                <a:gd name="connsiteY362" fmla="*/ 2808 h 10000"/>
                <a:gd name="connsiteX363" fmla="*/ 8339 w 10000"/>
                <a:gd name="connsiteY363" fmla="*/ 3474 h 10000"/>
                <a:gd name="connsiteX364" fmla="*/ 8358 w 10000"/>
                <a:gd name="connsiteY364" fmla="*/ 4462 h 10000"/>
                <a:gd name="connsiteX365" fmla="*/ 8378 w 10000"/>
                <a:gd name="connsiteY365" fmla="*/ 4590 h 10000"/>
                <a:gd name="connsiteX366" fmla="*/ 8405 w 10000"/>
                <a:gd name="connsiteY366" fmla="*/ 4333 h 10000"/>
                <a:gd name="connsiteX367" fmla="*/ 8423 w 10000"/>
                <a:gd name="connsiteY367" fmla="*/ 4295 h 10000"/>
                <a:gd name="connsiteX368" fmla="*/ 8442 w 10000"/>
                <a:gd name="connsiteY368" fmla="*/ 4205 h 10000"/>
                <a:gd name="connsiteX369" fmla="*/ 8462 w 10000"/>
                <a:gd name="connsiteY369" fmla="*/ 3949 h 10000"/>
                <a:gd name="connsiteX370" fmla="*/ 8480 w 10000"/>
                <a:gd name="connsiteY370" fmla="*/ 4654 h 10000"/>
                <a:gd name="connsiteX371" fmla="*/ 8509 w 10000"/>
                <a:gd name="connsiteY371" fmla="*/ 5282 h 10000"/>
                <a:gd name="connsiteX372" fmla="*/ 8527 w 10000"/>
                <a:gd name="connsiteY372" fmla="*/ 6051 h 10000"/>
                <a:gd name="connsiteX373" fmla="*/ 8557 w 10000"/>
                <a:gd name="connsiteY373" fmla="*/ 6718 h 10000"/>
                <a:gd name="connsiteX374" fmla="*/ 8576 w 10000"/>
                <a:gd name="connsiteY374" fmla="*/ 6821 h 10000"/>
                <a:gd name="connsiteX375" fmla="*/ 8594 w 10000"/>
                <a:gd name="connsiteY375" fmla="*/ 6462 h 10000"/>
                <a:gd name="connsiteX376" fmla="*/ 8613 w 10000"/>
                <a:gd name="connsiteY376" fmla="*/ 5321 h 10000"/>
                <a:gd name="connsiteX377" fmla="*/ 8632 w 10000"/>
                <a:gd name="connsiteY377" fmla="*/ 2769 h 10000"/>
                <a:gd name="connsiteX378" fmla="*/ 8653 w 10000"/>
                <a:gd name="connsiteY378" fmla="*/ 1244 h 10000"/>
                <a:gd name="connsiteX379" fmla="*/ 8671 w 10000"/>
                <a:gd name="connsiteY379" fmla="*/ 962 h 10000"/>
                <a:gd name="connsiteX380" fmla="*/ 8697 w 10000"/>
                <a:gd name="connsiteY380" fmla="*/ 3603 h 10000"/>
                <a:gd name="connsiteX381" fmla="*/ 8715 w 10000"/>
                <a:gd name="connsiteY381" fmla="*/ 6846 h 10000"/>
                <a:gd name="connsiteX382" fmla="*/ 8742 w 10000"/>
                <a:gd name="connsiteY382" fmla="*/ 8282 h 10000"/>
                <a:gd name="connsiteX383" fmla="*/ 8761 w 10000"/>
                <a:gd name="connsiteY383" fmla="*/ 8218 h 10000"/>
                <a:gd name="connsiteX384" fmla="*/ 8781 w 10000"/>
                <a:gd name="connsiteY384" fmla="*/ 7679 h 10000"/>
                <a:gd name="connsiteX385" fmla="*/ 8801 w 10000"/>
                <a:gd name="connsiteY385" fmla="*/ 7038 h 10000"/>
                <a:gd name="connsiteX386" fmla="*/ 8819 w 10000"/>
                <a:gd name="connsiteY386" fmla="*/ 6436 h 10000"/>
                <a:gd name="connsiteX387" fmla="*/ 8849 w 10000"/>
                <a:gd name="connsiteY387" fmla="*/ 6115 h 10000"/>
                <a:gd name="connsiteX388" fmla="*/ 8868 w 10000"/>
                <a:gd name="connsiteY388" fmla="*/ 5833 h 10000"/>
                <a:gd name="connsiteX389" fmla="*/ 8886 w 10000"/>
                <a:gd name="connsiteY389" fmla="*/ 5449 h 10000"/>
                <a:gd name="connsiteX390" fmla="*/ 8906 w 10000"/>
                <a:gd name="connsiteY390" fmla="*/ 4872 h 10000"/>
                <a:gd name="connsiteX391" fmla="*/ 8925 w 10000"/>
                <a:gd name="connsiteY391" fmla="*/ 4333 h 10000"/>
                <a:gd name="connsiteX392" fmla="*/ 8952 w 10000"/>
                <a:gd name="connsiteY392" fmla="*/ 3795 h 10000"/>
                <a:gd name="connsiteX393" fmla="*/ 8970 w 10000"/>
                <a:gd name="connsiteY393" fmla="*/ 3538 h 10000"/>
                <a:gd name="connsiteX394" fmla="*/ 8989 w 10000"/>
                <a:gd name="connsiteY394" fmla="*/ 3244 h 10000"/>
                <a:gd name="connsiteX395" fmla="*/ 9014 w 10000"/>
                <a:gd name="connsiteY395" fmla="*/ 3372 h 10000"/>
                <a:gd name="connsiteX396" fmla="*/ 9036 w 10000"/>
                <a:gd name="connsiteY396" fmla="*/ 3244 h 10000"/>
                <a:gd name="connsiteX397" fmla="*/ 9055 w 10000"/>
                <a:gd name="connsiteY397" fmla="*/ 2513 h 10000"/>
                <a:gd name="connsiteX398" fmla="*/ 9073 w 10000"/>
                <a:gd name="connsiteY398" fmla="*/ 2897 h 10000"/>
                <a:gd name="connsiteX399" fmla="*/ 9092 w 10000"/>
                <a:gd name="connsiteY399" fmla="*/ 5128 h 10000"/>
                <a:gd name="connsiteX400" fmla="*/ 9123 w 10000"/>
                <a:gd name="connsiteY400" fmla="*/ 6846 h 10000"/>
                <a:gd name="connsiteX401" fmla="*/ 9142 w 10000"/>
                <a:gd name="connsiteY401" fmla="*/ 7038 h 10000"/>
                <a:gd name="connsiteX402" fmla="*/ 9161 w 10000"/>
                <a:gd name="connsiteY402" fmla="*/ 6821 h 10000"/>
                <a:gd name="connsiteX403" fmla="*/ 9187 w 10000"/>
                <a:gd name="connsiteY403" fmla="*/ 6051 h 10000"/>
                <a:gd name="connsiteX404" fmla="*/ 9207 w 10000"/>
                <a:gd name="connsiteY404" fmla="*/ 4974 h 10000"/>
                <a:gd name="connsiteX405" fmla="*/ 9225 w 10000"/>
                <a:gd name="connsiteY405" fmla="*/ 3885 h 10000"/>
                <a:gd name="connsiteX406" fmla="*/ 9244 w 10000"/>
                <a:gd name="connsiteY406" fmla="*/ 3795 h 10000"/>
                <a:gd name="connsiteX407" fmla="*/ 9262 w 10000"/>
                <a:gd name="connsiteY407" fmla="*/ 4910 h 10000"/>
                <a:gd name="connsiteX408" fmla="*/ 9282 w 10000"/>
                <a:gd name="connsiteY408" fmla="*/ 6590 h 10000"/>
                <a:gd name="connsiteX409" fmla="*/ 9311 w 10000"/>
                <a:gd name="connsiteY409" fmla="*/ 7705 h 10000"/>
                <a:gd name="connsiteX410" fmla="*/ 9330 w 10000"/>
                <a:gd name="connsiteY410" fmla="*/ 7641 h 10000"/>
                <a:gd name="connsiteX411" fmla="*/ 9348 w 10000"/>
                <a:gd name="connsiteY411" fmla="*/ 6974 h 10000"/>
                <a:gd name="connsiteX412" fmla="*/ 9366 w 10000"/>
                <a:gd name="connsiteY412" fmla="*/ 6244 h 10000"/>
                <a:gd name="connsiteX413" fmla="*/ 9396 w 10000"/>
                <a:gd name="connsiteY413" fmla="*/ 5667 h 10000"/>
                <a:gd name="connsiteX414" fmla="*/ 9415 w 10000"/>
                <a:gd name="connsiteY414" fmla="*/ 5282 h 10000"/>
                <a:gd name="connsiteX415" fmla="*/ 9434 w 10000"/>
                <a:gd name="connsiteY415" fmla="*/ 4782 h 10000"/>
                <a:gd name="connsiteX416" fmla="*/ 9452 w 10000"/>
                <a:gd name="connsiteY416" fmla="*/ 3987 h 10000"/>
                <a:gd name="connsiteX417" fmla="*/ 9481 w 10000"/>
                <a:gd name="connsiteY417" fmla="*/ 3244 h 10000"/>
                <a:gd name="connsiteX418" fmla="*/ 9499 w 10000"/>
                <a:gd name="connsiteY418" fmla="*/ 2872 h 10000"/>
                <a:gd name="connsiteX419" fmla="*/ 9518 w 10000"/>
                <a:gd name="connsiteY419" fmla="*/ 2962 h 10000"/>
                <a:gd name="connsiteX420" fmla="*/ 9536 w 10000"/>
                <a:gd name="connsiteY420" fmla="*/ 3667 h 10000"/>
                <a:gd name="connsiteX421" fmla="*/ 9556 w 10000"/>
                <a:gd name="connsiteY421" fmla="*/ 5321 h 10000"/>
                <a:gd name="connsiteX422" fmla="*/ 9823 w 10000"/>
                <a:gd name="connsiteY422" fmla="*/ 4462 h 10000"/>
                <a:gd name="connsiteX423" fmla="*/ 9843 w 10000"/>
                <a:gd name="connsiteY423" fmla="*/ 4179 h 10000"/>
                <a:gd name="connsiteX424" fmla="*/ 9926 w 10000"/>
                <a:gd name="connsiteY424" fmla="*/ 4782 h 10000"/>
                <a:gd name="connsiteX425" fmla="*/ 9964 w 10000"/>
                <a:gd name="connsiteY425" fmla="*/ 6090 h 10000"/>
                <a:gd name="connsiteX426" fmla="*/ 9982 w 10000"/>
                <a:gd name="connsiteY426" fmla="*/ 6308 h 10000"/>
                <a:gd name="connsiteX427" fmla="*/ 10000 w 10000"/>
                <a:gd name="connsiteY427" fmla="*/ 602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49 w 10000"/>
                <a:gd name="connsiteY7" fmla="*/ 2897 h 10000"/>
                <a:gd name="connsiteX8" fmla="*/ 167 w 10000"/>
                <a:gd name="connsiteY8" fmla="*/ 3987 h 10000"/>
                <a:gd name="connsiteX9" fmla="*/ 188 w 10000"/>
                <a:gd name="connsiteY9" fmla="*/ 5346 h 10000"/>
                <a:gd name="connsiteX10" fmla="*/ 207 w 10000"/>
                <a:gd name="connsiteY10" fmla="*/ 6179 h 10000"/>
                <a:gd name="connsiteX11" fmla="*/ 227 w 10000"/>
                <a:gd name="connsiteY11" fmla="*/ 6333 h 10000"/>
                <a:gd name="connsiteX12" fmla="*/ 257 w 10000"/>
                <a:gd name="connsiteY12" fmla="*/ 6115 h 10000"/>
                <a:gd name="connsiteX13" fmla="*/ 274 w 10000"/>
                <a:gd name="connsiteY13" fmla="*/ 5667 h 10000"/>
                <a:gd name="connsiteX14" fmla="*/ 296 w 10000"/>
                <a:gd name="connsiteY14" fmla="*/ 5385 h 10000"/>
                <a:gd name="connsiteX15" fmla="*/ 314 w 10000"/>
                <a:gd name="connsiteY15" fmla="*/ 4872 h 10000"/>
                <a:gd name="connsiteX16" fmla="*/ 334 w 10000"/>
                <a:gd name="connsiteY16" fmla="*/ 4013 h 10000"/>
                <a:gd name="connsiteX17" fmla="*/ 363 w 10000"/>
                <a:gd name="connsiteY17" fmla="*/ 3795 h 10000"/>
                <a:gd name="connsiteX18" fmla="*/ 382 w 10000"/>
                <a:gd name="connsiteY18" fmla="*/ 3859 h 10000"/>
                <a:gd name="connsiteX19" fmla="*/ 400 w 10000"/>
                <a:gd name="connsiteY19" fmla="*/ 4115 h 10000"/>
                <a:gd name="connsiteX20" fmla="*/ 426 w 10000"/>
                <a:gd name="connsiteY20" fmla="*/ 4872 h 10000"/>
                <a:gd name="connsiteX21" fmla="*/ 444 w 10000"/>
                <a:gd name="connsiteY21" fmla="*/ 5513 h 10000"/>
                <a:gd name="connsiteX22" fmla="*/ 465 w 10000"/>
                <a:gd name="connsiteY22" fmla="*/ 5513 h 10000"/>
                <a:gd name="connsiteX23" fmla="*/ 483 w 10000"/>
                <a:gd name="connsiteY23" fmla="*/ 5641 h 10000"/>
                <a:gd name="connsiteX24" fmla="*/ 501 w 10000"/>
                <a:gd name="connsiteY24" fmla="*/ 5705 h 10000"/>
                <a:gd name="connsiteX25" fmla="*/ 521 w 10000"/>
                <a:gd name="connsiteY25" fmla="*/ 5833 h 10000"/>
                <a:gd name="connsiteX26" fmla="*/ 551 w 10000"/>
                <a:gd name="connsiteY26" fmla="*/ 5731 h 10000"/>
                <a:gd name="connsiteX27" fmla="*/ 567 w 10000"/>
                <a:gd name="connsiteY27" fmla="*/ 5321 h 10000"/>
                <a:gd name="connsiteX28" fmla="*/ 586 w 10000"/>
                <a:gd name="connsiteY28" fmla="*/ 4974 h 10000"/>
                <a:gd name="connsiteX29" fmla="*/ 615 w 10000"/>
                <a:gd name="connsiteY29" fmla="*/ 4526 h 10000"/>
                <a:gd name="connsiteX30" fmla="*/ 634 w 10000"/>
                <a:gd name="connsiteY30" fmla="*/ 4051 h 10000"/>
                <a:gd name="connsiteX31" fmla="*/ 653 w 10000"/>
                <a:gd name="connsiteY31" fmla="*/ 3372 h 10000"/>
                <a:gd name="connsiteX32" fmla="*/ 673 w 10000"/>
                <a:gd name="connsiteY32" fmla="*/ 3026 h 10000"/>
                <a:gd name="connsiteX33" fmla="*/ 698 w 10000"/>
                <a:gd name="connsiteY33" fmla="*/ 3282 h 10000"/>
                <a:gd name="connsiteX34" fmla="*/ 718 w 10000"/>
                <a:gd name="connsiteY34" fmla="*/ 4551 h 10000"/>
                <a:gd name="connsiteX35" fmla="*/ 736 w 10000"/>
                <a:gd name="connsiteY35" fmla="*/ 6090 h 10000"/>
                <a:gd name="connsiteX36" fmla="*/ 756 w 10000"/>
                <a:gd name="connsiteY36" fmla="*/ 7256 h 10000"/>
                <a:gd name="connsiteX37" fmla="*/ 774 w 10000"/>
                <a:gd name="connsiteY37" fmla="*/ 7449 h 10000"/>
                <a:gd name="connsiteX38" fmla="*/ 805 w 10000"/>
                <a:gd name="connsiteY38" fmla="*/ 7077 h 10000"/>
                <a:gd name="connsiteX39" fmla="*/ 823 w 10000"/>
                <a:gd name="connsiteY39" fmla="*/ 5603 h 10000"/>
                <a:gd name="connsiteX40" fmla="*/ 839 w 10000"/>
                <a:gd name="connsiteY40" fmla="*/ 3282 h 10000"/>
                <a:gd name="connsiteX41" fmla="*/ 859 w 10000"/>
                <a:gd name="connsiteY41" fmla="*/ 1308 h 10000"/>
                <a:gd name="connsiteX42" fmla="*/ 891 w 10000"/>
                <a:gd name="connsiteY42" fmla="*/ 962 h 10000"/>
                <a:gd name="connsiteX43" fmla="*/ 911 w 10000"/>
                <a:gd name="connsiteY43" fmla="*/ 3282 h 10000"/>
                <a:gd name="connsiteX44" fmla="*/ 929 w 10000"/>
                <a:gd name="connsiteY44" fmla="*/ 7744 h 10000"/>
                <a:gd name="connsiteX45" fmla="*/ 948 w 10000"/>
                <a:gd name="connsiteY45" fmla="*/ 10000 h 10000"/>
                <a:gd name="connsiteX46" fmla="*/ 966 w 10000"/>
                <a:gd name="connsiteY46" fmla="*/ 8821 h 10000"/>
                <a:gd name="connsiteX47" fmla="*/ 994 w 10000"/>
                <a:gd name="connsiteY47" fmla="*/ 6564 h 10000"/>
                <a:gd name="connsiteX48" fmla="*/ 1013 w 10000"/>
                <a:gd name="connsiteY48" fmla="*/ 5064 h 10000"/>
                <a:gd name="connsiteX49" fmla="*/ 1041 w 10000"/>
                <a:gd name="connsiteY49" fmla="*/ 4744 h 10000"/>
                <a:gd name="connsiteX50" fmla="*/ 1061 w 10000"/>
                <a:gd name="connsiteY50" fmla="*/ 5000 h 10000"/>
                <a:gd name="connsiteX51" fmla="*/ 1080 w 10000"/>
                <a:gd name="connsiteY51" fmla="*/ 5513 h 10000"/>
                <a:gd name="connsiteX52" fmla="*/ 1099 w 10000"/>
                <a:gd name="connsiteY52" fmla="*/ 5641 h 10000"/>
                <a:gd name="connsiteX53" fmla="*/ 1118 w 10000"/>
                <a:gd name="connsiteY53" fmla="*/ 5577 h 10000"/>
                <a:gd name="connsiteX54" fmla="*/ 1132 w 10000"/>
                <a:gd name="connsiteY54" fmla="*/ 5346 h 10000"/>
                <a:gd name="connsiteX55" fmla="*/ 1151 w 10000"/>
                <a:gd name="connsiteY55" fmla="*/ 4936 h 10000"/>
                <a:gd name="connsiteX56" fmla="*/ 1180 w 10000"/>
                <a:gd name="connsiteY56" fmla="*/ 3756 h 10000"/>
                <a:gd name="connsiteX57" fmla="*/ 1200 w 10000"/>
                <a:gd name="connsiteY57" fmla="*/ 3372 h 10000"/>
                <a:gd name="connsiteX58" fmla="*/ 1226 w 10000"/>
                <a:gd name="connsiteY58" fmla="*/ 3346 h 10000"/>
                <a:gd name="connsiteX59" fmla="*/ 1246 w 10000"/>
                <a:gd name="connsiteY59" fmla="*/ 3372 h 10000"/>
                <a:gd name="connsiteX60" fmla="*/ 1266 w 10000"/>
                <a:gd name="connsiteY60" fmla="*/ 4333 h 10000"/>
                <a:gd name="connsiteX61" fmla="*/ 1285 w 10000"/>
                <a:gd name="connsiteY61" fmla="*/ 5346 h 10000"/>
                <a:gd name="connsiteX62" fmla="*/ 1303 w 10000"/>
                <a:gd name="connsiteY62" fmla="*/ 6308 h 10000"/>
                <a:gd name="connsiteX63" fmla="*/ 1334 w 10000"/>
                <a:gd name="connsiteY63" fmla="*/ 6885 h 10000"/>
                <a:gd name="connsiteX64" fmla="*/ 1352 w 10000"/>
                <a:gd name="connsiteY64" fmla="*/ 7077 h 10000"/>
                <a:gd name="connsiteX65" fmla="*/ 1371 w 10000"/>
                <a:gd name="connsiteY65" fmla="*/ 6564 h 10000"/>
                <a:gd name="connsiteX66" fmla="*/ 1391 w 10000"/>
                <a:gd name="connsiteY66" fmla="*/ 6244 h 10000"/>
                <a:gd name="connsiteX67" fmla="*/ 1410 w 10000"/>
                <a:gd name="connsiteY67" fmla="*/ 5897 h 10000"/>
                <a:gd name="connsiteX68" fmla="*/ 1437 w 10000"/>
                <a:gd name="connsiteY68" fmla="*/ 5192 h 10000"/>
                <a:gd name="connsiteX69" fmla="*/ 1456 w 10000"/>
                <a:gd name="connsiteY69" fmla="*/ 4359 h 10000"/>
                <a:gd name="connsiteX70" fmla="*/ 1476 w 10000"/>
                <a:gd name="connsiteY70" fmla="*/ 3628 h 10000"/>
                <a:gd name="connsiteX71" fmla="*/ 1503 w 10000"/>
                <a:gd name="connsiteY71" fmla="*/ 3064 h 10000"/>
                <a:gd name="connsiteX72" fmla="*/ 1521 w 10000"/>
                <a:gd name="connsiteY72" fmla="*/ 3500 h 10000"/>
                <a:gd name="connsiteX73" fmla="*/ 1540 w 10000"/>
                <a:gd name="connsiteY73" fmla="*/ 4423 h 10000"/>
                <a:gd name="connsiteX74" fmla="*/ 1558 w 10000"/>
                <a:gd name="connsiteY74" fmla="*/ 4910 h 10000"/>
                <a:gd name="connsiteX75" fmla="*/ 1579 w 10000"/>
                <a:gd name="connsiteY75" fmla="*/ 4333 h 10000"/>
                <a:gd name="connsiteX76" fmla="*/ 1609 w 10000"/>
                <a:gd name="connsiteY76" fmla="*/ 3154 h 10000"/>
                <a:gd name="connsiteX77" fmla="*/ 1629 w 10000"/>
                <a:gd name="connsiteY77" fmla="*/ 2513 h 10000"/>
                <a:gd name="connsiteX78" fmla="*/ 1647 w 10000"/>
                <a:gd name="connsiteY78" fmla="*/ 3564 h 10000"/>
                <a:gd name="connsiteX79" fmla="*/ 1673 w 10000"/>
                <a:gd name="connsiteY79" fmla="*/ 5385 h 10000"/>
                <a:gd name="connsiteX80" fmla="*/ 1691 w 10000"/>
                <a:gd name="connsiteY80" fmla="*/ 6308 h 10000"/>
                <a:gd name="connsiteX81" fmla="*/ 1709 w 10000"/>
                <a:gd name="connsiteY81" fmla="*/ 5731 h 10000"/>
                <a:gd name="connsiteX82" fmla="*/ 1728 w 10000"/>
                <a:gd name="connsiteY82" fmla="*/ 5346 h 10000"/>
                <a:gd name="connsiteX83" fmla="*/ 1747 w 10000"/>
                <a:gd name="connsiteY83" fmla="*/ 5513 h 10000"/>
                <a:gd name="connsiteX84" fmla="*/ 1767 w 10000"/>
                <a:gd name="connsiteY84" fmla="*/ 5667 h 10000"/>
                <a:gd name="connsiteX85" fmla="*/ 1794 w 10000"/>
                <a:gd name="connsiteY85" fmla="*/ 6308 h 10000"/>
                <a:gd name="connsiteX86" fmla="*/ 1812 w 10000"/>
                <a:gd name="connsiteY86" fmla="*/ 6462 h 10000"/>
                <a:gd name="connsiteX87" fmla="*/ 1831 w 10000"/>
                <a:gd name="connsiteY87" fmla="*/ 6051 h 10000"/>
                <a:gd name="connsiteX88" fmla="*/ 1849 w 10000"/>
                <a:gd name="connsiteY88" fmla="*/ 5513 h 10000"/>
                <a:gd name="connsiteX89" fmla="*/ 1880 w 10000"/>
                <a:gd name="connsiteY89" fmla="*/ 5385 h 10000"/>
                <a:gd name="connsiteX90" fmla="*/ 1900 w 10000"/>
                <a:gd name="connsiteY90" fmla="*/ 5449 h 10000"/>
                <a:gd name="connsiteX91" fmla="*/ 1920 w 10000"/>
                <a:gd name="connsiteY91" fmla="*/ 5513 h 10000"/>
                <a:gd name="connsiteX92" fmla="*/ 1946 w 10000"/>
                <a:gd name="connsiteY92" fmla="*/ 5192 h 10000"/>
                <a:gd name="connsiteX93" fmla="*/ 1967 w 10000"/>
                <a:gd name="connsiteY93" fmla="*/ 4397 h 10000"/>
                <a:gd name="connsiteX94" fmla="*/ 1985 w 10000"/>
                <a:gd name="connsiteY94" fmla="*/ 4295 h 10000"/>
                <a:gd name="connsiteX95" fmla="*/ 2003 w 10000"/>
                <a:gd name="connsiteY95" fmla="*/ 4526 h 10000"/>
                <a:gd name="connsiteX96" fmla="*/ 2023 w 10000"/>
                <a:gd name="connsiteY96" fmla="*/ 5385 h 10000"/>
                <a:gd name="connsiteX97" fmla="*/ 2043 w 10000"/>
                <a:gd name="connsiteY97" fmla="*/ 6590 h 10000"/>
                <a:gd name="connsiteX98" fmla="*/ 2062 w 10000"/>
                <a:gd name="connsiteY98" fmla="*/ 6949 h 10000"/>
                <a:gd name="connsiteX99" fmla="*/ 2088 w 10000"/>
                <a:gd name="connsiteY99" fmla="*/ 6141 h 10000"/>
                <a:gd name="connsiteX100" fmla="*/ 2118 w 10000"/>
                <a:gd name="connsiteY100" fmla="*/ 5346 h 10000"/>
                <a:gd name="connsiteX101" fmla="*/ 2136 w 10000"/>
                <a:gd name="connsiteY101" fmla="*/ 5154 h 10000"/>
                <a:gd name="connsiteX102" fmla="*/ 2156 w 10000"/>
                <a:gd name="connsiteY102" fmla="*/ 5641 h 10000"/>
                <a:gd name="connsiteX103" fmla="*/ 2174 w 10000"/>
                <a:gd name="connsiteY103" fmla="*/ 5795 h 10000"/>
                <a:gd name="connsiteX104" fmla="*/ 2193 w 10000"/>
                <a:gd name="connsiteY104" fmla="*/ 5731 h 10000"/>
                <a:gd name="connsiteX105" fmla="*/ 2212 w 10000"/>
                <a:gd name="connsiteY105" fmla="*/ 5346 h 10000"/>
                <a:gd name="connsiteX106" fmla="*/ 2237 w 10000"/>
                <a:gd name="connsiteY106" fmla="*/ 4910 h 10000"/>
                <a:gd name="connsiteX107" fmla="*/ 2257 w 10000"/>
                <a:gd name="connsiteY107" fmla="*/ 4615 h 10000"/>
                <a:gd name="connsiteX108" fmla="*/ 2277 w 10000"/>
                <a:gd name="connsiteY108" fmla="*/ 4462 h 10000"/>
                <a:gd name="connsiteX109" fmla="*/ 2304 w 10000"/>
                <a:gd name="connsiteY109" fmla="*/ 4423 h 10000"/>
                <a:gd name="connsiteX110" fmla="*/ 2324 w 10000"/>
                <a:gd name="connsiteY110" fmla="*/ 4397 h 10000"/>
                <a:gd name="connsiteX111" fmla="*/ 2342 w 10000"/>
                <a:gd name="connsiteY111" fmla="*/ 4179 h 10000"/>
                <a:gd name="connsiteX112" fmla="*/ 2361 w 10000"/>
                <a:gd name="connsiteY112" fmla="*/ 3731 h 10000"/>
                <a:gd name="connsiteX113" fmla="*/ 2379 w 10000"/>
                <a:gd name="connsiteY113" fmla="*/ 3000 h 10000"/>
                <a:gd name="connsiteX114" fmla="*/ 2411 w 10000"/>
                <a:gd name="connsiteY114" fmla="*/ 2513 h 10000"/>
                <a:gd name="connsiteX115" fmla="*/ 2429 w 10000"/>
                <a:gd name="connsiteY115" fmla="*/ 3026 h 10000"/>
                <a:gd name="connsiteX116" fmla="*/ 2448 w 10000"/>
                <a:gd name="connsiteY116" fmla="*/ 4590 h 10000"/>
                <a:gd name="connsiteX117" fmla="*/ 2466 w 10000"/>
                <a:gd name="connsiteY117" fmla="*/ 6397 h 10000"/>
                <a:gd name="connsiteX118" fmla="*/ 2485 w 10000"/>
                <a:gd name="connsiteY118" fmla="*/ 7192 h 10000"/>
                <a:gd name="connsiteX119" fmla="*/ 2513 w 10000"/>
                <a:gd name="connsiteY119" fmla="*/ 6910 h 10000"/>
                <a:gd name="connsiteX120" fmla="*/ 2531 w 10000"/>
                <a:gd name="connsiteY120" fmla="*/ 6179 h 10000"/>
                <a:gd name="connsiteX121" fmla="*/ 2551 w 10000"/>
                <a:gd name="connsiteY121" fmla="*/ 4936 h 10000"/>
                <a:gd name="connsiteX122" fmla="*/ 2579 w 10000"/>
                <a:gd name="connsiteY122" fmla="*/ 3603 h 10000"/>
                <a:gd name="connsiteX123" fmla="*/ 2595 w 10000"/>
                <a:gd name="connsiteY123" fmla="*/ 2872 h 10000"/>
                <a:gd name="connsiteX124" fmla="*/ 2614 w 10000"/>
                <a:gd name="connsiteY124" fmla="*/ 2231 h 10000"/>
                <a:gd name="connsiteX125" fmla="*/ 2634 w 10000"/>
                <a:gd name="connsiteY125" fmla="*/ 3064 h 10000"/>
                <a:gd name="connsiteX126" fmla="*/ 2653 w 10000"/>
                <a:gd name="connsiteY126" fmla="*/ 5577 h 10000"/>
                <a:gd name="connsiteX127" fmla="*/ 2685 w 10000"/>
                <a:gd name="connsiteY127" fmla="*/ 7359 h 10000"/>
                <a:gd name="connsiteX128" fmla="*/ 2704 w 10000"/>
                <a:gd name="connsiteY128" fmla="*/ 7128 h 10000"/>
                <a:gd name="connsiteX129" fmla="*/ 2729 w 10000"/>
                <a:gd name="connsiteY129" fmla="*/ 6372 h 10000"/>
                <a:gd name="connsiteX130" fmla="*/ 2749 w 10000"/>
                <a:gd name="connsiteY130" fmla="*/ 5538 h 10000"/>
                <a:gd name="connsiteX131" fmla="*/ 2768 w 10000"/>
                <a:gd name="connsiteY131" fmla="*/ 4654 h 10000"/>
                <a:gd name="connsiteX132" fmla="*/ 2787 w 10000"/>
                <a:gd name="connsiteY132" fmla="*/ 3987 h 10000"/>
                <a:gd name="connsiteX133" fmla="*/ 2806 w 10000"/>
                <a:gd name="connsiteY133" fmla="*/ 3410 h 10000"/>
                <a:gd name="connsiteX134" fmla="*/ 2824 w 10000"/>
                <a:gd name="connsiteY134" fmla="*/ 3885 h 10000"/>
                <a:gd name="connsiteX135" fmla="*/ 2843 w 10000"/>
                <a:gd name="connsiteY135" fmla="*/ 5987 h 10000"/>
                <a:gd name="connsiteX136" fmla="*/ 2873 w 10000"/>
                <a:gd name="connsiteY136" fmla="*/ 7679 h 10000"/>
                <a:gd name="connsiteX137" fmla="*/ 2889 w 10000"/>
                <a:gd name="connsiteY137" fmla="*/ 7641 h 10000"/>
                <a:gd name="connsiteX138" fmla="*/ 2907 w 10000"/>
                <a:gd name="connsiteY138" fmla="*/ 7103 h 10000"/>
                <a:gd name="connsiteX139" fmla="*/ 2927 w 10000"/>
                <a:gd name="connsiteY139" fmla="*/ 6500 h 10000"/>
                <a:gd name="connsiteX140" fmla="*/ 2958 w 10000"/>
                <a:gd name="connsiteY140" fmla="*/ 5962 h 10000"/>
                <a:gd name="connsiteX141" fmla="*/ 2976 w 10000"/>
                <a:gd name="connsiteY141" fmla="*/ 5321 h 10000"/>
                <a:gd name="connsiteX142" fmla="*/ 2995 w 10000"/>
                <a:gd name="connsiteY142" fmla="*/ 4744 h 10000"/>
                <a:gd name="connsiteX143" fmla="*/ 3020 w 10000"/>
                <a:gd name="connsiteY143" fmla="*/ 4051 h 10000"/>
                <a:gd name="connsiteX144" fmla="*/ 3041 w 10000"/>
                <a:gd name="connsiteY144" fmla="*/ 3372 h 10000"/>
                <a:gd name="connsiteX145" fmla="*/ 3060 w 10000"/>
                <a:gd name="connsiteY145" fmla="*/ 3667 h 10000"/>
                <a:gd name="connsiteX146" fmla="*/ 3080 w 10000"/>
                <a:gd name="connsiteY146" fmla="*/ 4295 h 10000"/>
                <a:gd name="connsiteX147" fmla="*/ 3098 w 10000"/>
                <a:gd name="connsiteY147" fmla="*/ 4808 h 10000"/>
                <a:gd name="connsiteX148" fmla="*/ 3116 w 10000"/>
                <a:gd name="connsiteY148" fmla="*/ 5667 h 10000"/>
                <a:gd name="connsiteX149" fmla="*/ 3146 w 10000"/>
                <a:gd name="connsiteY149" fmla="*/ 6205 h 10000"/>
                <a:gd name="connsiteX150" fmla="*/ 3165 w 10000"/>
                <a:gd name="connsiteY150" fmla="*/ 6141 h 10000"/>
                <a:gd name="connsiteX151" fmla="*/ 3180 w 10000"/>
                <a:gd name="connsiteY151" fmla="*/ 5705 h 10000"/>
                <a:gd name="connsiteX152" fmla="*/ 3212 w 10000"/>
                <a:gd name="connsiteY152" fmla="*/ 5154 h 10000"/>
                <a:gd name="connsiteX153" fmla="*/ 3232 w 10000"/>
                <a:gd name="connsiteY153" fmla="*/ 4526 h 10000"/>
                <a:gd name="connsiteX154" fmla="*/ 3250 w 10000"/>
                <a:gd name="connsiteY154" fmla="*/ 4590 h 10000"/>
                <a:gd name="connsiteX155" fmla="*/ 3270 w 10000"/>
                <a:gd name="connsiteY155" fmla="*/ 5321 h 10000"/>
                <a:gd name="connsiteX156" fmla="*/ 3296 w 10000"/>
                <a:gd name="connsiteY156" fmla="*/ 5962 h 10000"/>
                <a:gd name="connsiteX157" fmla="*/ 3316 w 10000"/>
                <a:gd name="connsiteY157" fmla="*/ 5859 h 10000"/>
                <a:gd name="connsiteX158" fmla="*/ 3335 w 10000"/>
                <a:gd name="connsiteY158" fmla="*/ 5064 h 10000"/>
                <a:gd name="connsiteX159" fmla="*/ 3353 w 10000"/>
                <a:gd name="connsiteY159" fmla="*/ 4359 h 10000"/>
                <a:gd name="connsiteX160" fmla="*/ 3383 w 10000"/>
                <a:gd name="connsiteY160" fmla="*/ 4013 h 10000"/>
                <a:gd name="connsiteX161" fmla="*/ 3402 w 10000"/>
                <a:gd name="connsiteY161" fmla="*/ 4333 h 10000"/>
                <a:gd name="connsiteX162" fmla="*/ 3422 w 10000"/>
                <a:gd name="connsiteY162" fmla="*/ 4936 h 10000"/>
                <a:gd name="connsiteX163" fmla="*/ 3440 w 10000"/>
                <a:gd name="connsiteY163" fmla="*/ 5603 h 10000"/>
                <a:gd name="connsiteX164" fmla="*/ 3460 w 10000"/>
                <a:gd name="connsiteY164" fmla="*/ 5705 h 10000"/>
                <a:gd name="connsiteX165" fmla="*/ 3486 w 10000"/>
                <a:gd name="connsiteY165" fmla="*/ 5449 h 10000"/>
                <a:gd name="connsiteX166" fmla="*/ 3504 w 10000"/>
                <a:gd name="connsiteY166" fmla="*/ 5103 h 10000"/>
                <a:gd name="connsiteX167" fmla="*/ 3523 w 10000"/>
                <a:gd name="connsiteY167" fmla="*/ 4359 h 10000"/>
                <a:gd name="connsiteX168" fmla="*/ 3541 w 10000"/>
                <a:gd name="connsiteY168" fmla="*/ 3731 h 10000"/>
                <a:gd name="connsiteX169" fmla="*/ 3560 w 10000"/>
                <a:gd name="connsiteY169" fmla="*/ 3923 h 10000"/>
                <a:gd name="connsiteX170" fmla="*/ 3588 w 10000"/>
                <a:gd name="connsiteY170" fmla="*/ 3500 h 10000"/>
                <a:gd name="connsiteX171" fmla="*/ 3607 w 10000"/>
                <a:gd name="connsiteY171" fmla="*/ 2615 h 10000"/>
                <a:gd name="connsiteX172" fmla="*/ 3637 w 10000"/>
                <a:gd name="connsiteY172" fmla="*/ 897 h 10000"/>
                <a:gd name="connsiteX173" fmla="*/ 3656 w 10000"/>
                <a:gd name="connsiteY173" fmla="*/ 1154 h 10000"/>
                <a:gd name="connsiteX174" fmla="*/ 3675 w 10000"/>
                <a:gd name="connsiteY174" fmla="*/ 3987 h 10000"/>
                <a:gd name="connsiteX175" fmla="*/ 3693 w 10000"/>
                <a:gd name="connsiteY175" fmla="*/ 7577 h 10000"/>
                <a:gd name="connsiteX176" fmla="*/ 3714 w 10000"/>
                <a:gd name="connsiteY176" fmla="*/ 9423 h 10000"/>
                <a:gd name="connsiteX177" fmla="*/ 3732 w 10000"/>
                <a:gd name="connsiteY177" fmla="*/ 9167 h 10000"/>
                <a:gd name="connsiteX178" fmla="*/ 3751 w 10000"/>
                <a:gd name="connsiteY178" fmla="*/ 7872 h 10000"/>
                <a:gd name="connsiteX179" fmla="*/ 3779 w 10000"/>
                <a:gd name="connsiteY179" fmla="*/ 6782 h 10000"/>
                <a:gd name="connsiteX180" fmla="*/ 3799 w 10000"/>
                <a:gd name="connsiteY180" fmla="*/ 5897 h 10000"/>
                <a:gd name="connsiteX181" fmla="*/ 3825 w 10000"/>
                <a:gd name="connsiteY181" fmla="*/ 5410 h 10000"/>
                <a:gd name="connsiteX182" fmla="*/ 3844 w 10000"/>
                <a:gd name="connsiteY182" fmla="*/ 5282 h 10000"/>
                <a:gd name="connsiteX183" fmla="*/ 3863 w 10000"/>
                <a:gd name="connsiteY183" fmla="*/ 5346 h 10000"/>
                <a:gd name="connsiteX184" fmla="*/ 3881 w 10000"/>
                <a:gd name="connsiteY184" fmla="*/ 5038 h 10000"/>
                <a:gd name="connsiteX185" fmla="*/ 3900 w 10000"/>
                <a:gd name="connsiteY185" fmla="*/ 4872 h 10000"/>
                <a:gd name="connsiteX186" fmla="*/ 3929 w 10000"/>
                <a:gd name="connsiteY186" fmla="*/ 4718 h 10000"/>
                <a:gd name="connsiteX187" fmla="*/ 3948 w 10000"/>
                <a:gd name="connsiteY187" fmla="*/ 4936 h 10000"/>
                <a:gd name="connsiteX188" fmla="*/ 3968 w 10000"/>
                <a:gd name="connsiteY188" fmla="*/ 5103 h 10000"/>
                <a:gd name="connsiteX189" fmla="*/ 3987 w 10000"/>
                <a:gd name="connsiteY189" fmla="*/ 5474 h 10000"/>
                <a:gd name="connsiteX190" fmla="*/ 4016 w 10000"/>
                <a:gd name="connsiteY190" fmla="*/ 5410 h 10000"/>
                <a:gd name="connsiteX191" fmla="*/ 4034 w 10000"/>
                <a:gd name="connsiteY191" fmla="*/ 5218 h 10000"/>
                <a:gd name="connsiteX192" fmla="*/ 4053 w 10000"/>
                <a:gd name="connsiteY192" fmla="*/ 5000 h 10000"/>
                <a:gd name="connsiteX193" fmla="*/ 4071 w 10000"/>
                <a:gd name="connsiteY193" fmla="*/ 4872 h 10000"/>
                <a:gd name="connsiteX194" fmla="*/ 4090 w 10000"/>
                <a:gd name="connsiteY194" fmla="*/ 4744 h 10000"/>
                <a:gd name="connsiteX195" fmla="*/ 4117 w 10000"/>
                <a:gd name="connsiteY195" fmla="*/ 4808 h 10000"/>
                <a:gd name="connsiteX196" fmla="*/ 4135 w 10000"/>
                <a:gd name="connsiteY196" fmla="*/ 4782 h 10000"/>
                <a:gd name="connsiteX197" fmla="*/ 4155 w 10000"/>
                <a:gd name="connsiteY197" fmla="*/ 4590 h 10000"/>
                <a:gd name="connsiteX198" fmla="*/ 4173 w 10000"/>
                <a:gd name="connsiteY198" fmla="*/ 4654 h 10000"/>
                <a:gd name="connsiteX199" fmla="*/ 4204 w 10000"/>
                <a:gd name="connsiteY199" fmla="*/ 4782 h 10000"/>
                <a:gd name="connsiteX200" fmla="*/ 4223 w 10000"/>
                <a:gd name="connsiteY200" fmla="*/ 4872 h 10000"/>
                <a:gd name="connsiteX201" fmla="*/ 4242 w 10000"/>
                <a:gd name="connsiteY201" fmla="*/ 4179 h 10000"/>
                <a:gd name="connsiteX202" fmla="*/ 4267 w 10000"/>
                <a:gd name="connsiteY202" fmla="*/ 2423 h 10000"/>
                <a:gd name="connsiteX203" fmla="*/ 4287 w 10000"/>
                <a:gd name="connsiteY203" fmla="*/ 923 h 10000"/>
                <a:gd name="connsiteX204" fmla="*/ 4305 w 10000"/>
                <a:gd name="connsiteY204" fmla="*/ 0 h 10000"/>
                <a:gd name="connsiteX205" fmla="*/ 4324 w 10000"/>
                <a:gd name="connsiteY205" fmla="*/ 1051 h 10000"/>
                <a:gd name="connsiteX206" fmla="*/ 4344 w 10000"/>
                <a:gd name="connsiteY206" fmla="*/ 4487 h 10000"/>
                <a:gd name="connsiteX207" fmla="*/ 4363 w 10000"/>
                <a:gd name="connsiteY207" fmla="*/ 7705 h 10000"/>
                <a:gd name="connsiteX208" fmla="*/ 4392 w 10000"/>
                <a:gd name="connsiteY208" fmla="*/ 9397 h 10000"/>
                <a:gd name="connsiteX209" fmla="*/ 4410 w 10000"/>
                <a:gd name="connsiteY209" fmla="*/ 9397 h 10000"/>
                <a:gd name="connsiteX210" fmla="*/ 4429 w 10000"/>
                <a:gd name="connsiteY210" fmla="*/ 8436 h 10000"/>
                <a:gd name="connsiteX211" fmla="*/ 4459 w 10000"/>
                <a:gd name="connsiteY211" fmla="*/ 7679 h 10000"/>
                <a:gd name="connsiteX212" fmla="*/ 4478 w 10000"/>
                <a:gd name="connsiteY212" fmla="*/ 7231 h 10000"/>
                <a:gd name="connsiteX213" fmla="*/ 4498 w 10000"/>
                <a:gd name="connsiteY213" fmla="*/ 6436 h 10000"/>
                <a:gd name="connsiteX214" fmla="*/ 4518 w 10000"/>
                <a:gd name="connsiteY214" fmla="*/ 5538 h 10000"/>
                <a:gd name="connsiteX215" fmla="*/ 4537 w 10000"/>
                <a:gd name="connsiteY215" fmla="*/ 4872 h 10000"/>
                <a:gd name="connsiteX216" fmla="*/ 4562 w 10000"/>
                <a:gd name="connsiteY216" fmla="*/ 4423 h 10000"/>
                <a:gd name="connsiteX217" fmla="*/ 4581 w 10000"/>
                <a:gd name="connsiteY217" fmla="*/ 4462 h 10000"/>
                <a:gd name="connsiteX218" fmla="*/ 4599 w 10000"/>
                <a:gd name="connsiteY218" fmla="*/ 3885 h 10000"/>
                <a:gd name="connsiteX219" fmla="*/ 4618 w 10000"/>
                <a:gd name="connsiteY219" fmla="*/ 2744 h 10000"/>
                <a:gd name="connsiteX220" fmla="*/ 4637 w 10000"/>
                <a:gd name="connsiteY220" fmla="*/ 1949 h 10000"/>
                <a:gd name="connsiteX221" fmla="*/ 4662 w 10000"/>
                <a:gd name="connsiteY221" fmla="*/ 2897 h 10000"/>
                <a:gd name="connsiteX222" fmla="*/ 4681 w 10000"/>
                <a:gd name="connsiteY222" fmla="*/ 5833 h 10000"/>
                <a:gd name="connsiteX223" fmla="*/ 4712 w 10000"/>
                <a:gd name="connsiteY223" fmla="*/ 8000 h 10000"/>
                <a:gd name="connsiteX224" fmla="*/ 4731 w 10000"/>
                <a:gd name="connsiteY224" fmla="*/ 8090 h 10000"/>
                <a:gd name="connsiteX225" fmla="*/ 4751 w 10000"/>
                <a:gd name="connsiteY225" fmla="*/ 7103 h 10000"/>
                <a:gd name="connsiteX226" fmla="*/ 4769 w 10000"/>
                <a:gd name="connsiteY226" fmla="*/ 6205 h 10000"/>
                <a:gd name="connsiteX227" fmla="*/ 4789 w 10000"/>
                <a:gd name="connsiteY227" fmla="*/ 5641 h 10000"/>
                <a:gd name="connsiteX228" fmla="*/ 4807 w 10000"/>
                <a:gd name="connsiteY228" fmla="*/ 5321 h 10000"/>
                <a:gd name="connsiteX229" fmla="*/ 4836 w 10000"/>
                <a:gd name="connsiteY229" fmla="*/ 5154 h 10000"/>
                <a:gd name="connsiteX230" fmla="*/ 4854 w 10000"/>
                <a:gd name="connsiteY230" fmla="*/ 4872 h 10000"/>
                <a:gd name="connsiteX231" fmla="*/ 4875 w 10000"/>
                <a:gd name="connsiteY231" fmla="*/ 4526 h 10000"/>
                <a:gd name="connsiteX232" fmla="*/ 4904 w 10000"/>
                <a:gd name="connsiteY232" fmla="*/ 4333 h 10000"/>
                <a:gd name="connsiteX233" fmla="*/ 4923 w 10000"/>
                <a:gd name="connsiteY233" fmla="*/ 4115 h 10000"/>
                <a:gd name="connsiteX234" fmla="*/ 4937 w 10000"/>
                <a:gd name="connsiteY234" fmla="*/ 3859 h 10000"/>
                <a:gd name="connsiteX235" fmla="*/ 4957 w 10000"/>
                <a:gd name="connsiteY235" fmla="*/ 3692 h 10000"/>
                <a:gd name="connsiteX236" fmla="*/ 4976 w 10000"/>
                <a:gd name="connsiteY236" fmla="*/ 3603 h 10000"/>
                <a:gd name="connsiteX237" fmla="*/ 5006 w 10000"/>
                <a:gd name="connsiteY237" fmla="*/ 3821 h 10000"/>
                <a:gd name="connsiteX238" fmla="*/ 5025 w 10000"/>
                <a:gd name="connsiteY238" fmla="*/ 4590 h 10000"/>
                <a:gd name="connsiteX239" fmla="*/ 5044 w 10000"/>
                <a:gd name="connsiteY239" fmla="*/ 5103 h 10000"/>
                <a:gd name="connsiteX240" fmla="*/ 5065 w 10000"/>
                <a:gd name="connsiteY240" fmla="*/ 5346 h 10000"/>
                <a:gd name="connsiteX241" fmla="*/ 5090 w 10000"/>
                <a:gd name="connsiteY241" fmla="*/ 5474 h 10000"/>
                <a:gd name="connsiteX242" fmla="*/ 5108 w 10000"/>
                <a:gd name="connsiteY242" fmla="*/ 5538 h 10000"/>
                <a:gd name="connsiteX243" fmla="*/ 5128 w 10000"/>
                <a:gd name="connsiteY243" fmla="*/ 5513 h 10000"/>
                <a:gd name="connsiteX244" fmla="*/ 5147 w 10000"/>
                <a:gd name="connsiteY244" fmla="*/ 5218 h 10000"/>
                <a:gd name="connsiteX245" fmla="*/ 5176 w 10000"/>
                <a:gd name="connsiteY245" fmla="*/ 4744 h 10000"/>
                <a:gd name="connsiteX246" fmla="*/ 5195 w 10000"/>
                <a:gd name="connsiteY246" fmla="*/ 4397 h 10000"/>
                <a:gd name="connsiteX247" fmla="*/ 5214 w 10000"/>
                <a:gd name="connsiteY247" fmla="*/ 3821 h 10000"/>
                <a:gd name="connsiteX248" fmla="*/ 5229 w 10000"/>
                <a:gd name="connsiteY248" fmla="*/ 3372 h 10000"/>
                <a:gd name="connsiteX249" fmla="*/ 5248 w 10000"/>
                <a:gd name="connsiteY249" fmla="*/ 3372 h 10000"/>
                <a:gd name="connsiteX250" fmla="*/ 5269 w 10000"/>
                <a:gd name="connsiteY250" fmla="*/ 3795 h 10000"/>
                <a:gd name="connsiteX251" fmla="*/ 5300 w 10000"/>
                <a:gd name="connsiteY251" fmla="*/ 5192 h 10000"/>
                <a:gd name="connsiteX252" fmla="*/ 5326 w 10000"/>
                <a:gd name="connsiteY252" fmla="*/ 6436 h 10000"/>
                <a:gd name="connsiteX253" fmla="*/ 5344 w 10000"/>
                <a:gd name="connsiteY253" fmla="*/ 7321 h 10000"/>
                <a:gd name="connsiteX254" fmla="*/ 5363 w 10000"/>
                <a:gd name="connsiteY254" fmla="*/ 7359 h 10000"/>
                <a:gd name="connsiteX255" fmla="*/ 5382 w 10000"/>
                <a:gd name="connsiteY255" fmla="*/ 6846 h 10000"/>
                <a:gd name="connsiteX256" fmla="*/ 5402 w 10000"/>
                <a:gd name="connsiteY256" fmla="*/ 6179 h 10000"/>
                <a:gd name="connsiteX257" fmla="*/ 5420 w 10000"/>
                <a:gd name="connsiteY257" fmla="*/ 5897 h 10000"/>
                <a:gd name="connsiteX258" fmla="*/ 5439 w 10000"/>
                <a:gd name="connsiteY258" fmla="*/ 5538 h 10000"/>
                <a:gd name="connsiteX259" fmla="*/ 5469 w 10000"/>
                <a:gd name="connsiteY259" fmla="*/ 4590 h 10000"/>
                <a:gd name="connsiteX260" fmla="*/ 5487 w 10000"/>
                <a:gd name="connsiteY260" fmla="*/ 3064 h 10000"/>
                <a:gd name="connsiteX261" fmla="*/ 5506 w 10000"/>
                <a:gd name="connsiteY261" fmla="*/ 2615 h 10000"/>
                <a:gd name="connsiteX262" fmla="*/ 5534 w 10000"/>
                <a:gd name="connsiteY262" fmla="*/ 3474 h 10000"/>
                <a:gd name="connsiteX263" fmla="*/ 5555 w 10000"/>
                <a:gd name="connsiteY263" fmla="*/ 4359 h 10000"/>
                <a:gd name="connsiteX264" fmla="*/ 5573 w 10000"/>
                <a:gd name="connsiteY264" fmla="*/ 5321 h 10000"/>
                <a:gd name="connsiteX265" fmla="*/ 5592 w 10000"/>
                <a:gd name="connsiteY265" fmla="*/ 7013 h 10000"/>
                <a:gd name="connsiteX266" fmla="*/ 5619 w 10000"/>
                <a:gd name="connsiteY266" fmla="*/ 8179 h 10000"/>
                <a:gd name="connsiteX267" fmla="*/ 5637 w 10000"/>
                <a:gd name="connsiteY267" fmla="*/ 8115 h 10000"/>
                <a:gd name="connsiteX268" fmla="*/ 5657 w 10000"/>
                <a:gd name="connsiteY268" fmla="*/ 7256 h 10000"/>
                <a:gd name="connsiteX269" fmla="*/ 5675 w 10000"/>
                <a:gd name="connsiteY269" fmla="*/ 6269 h 10000"/>
                <a:gd name="connsiteX270" fmla="*/ 5695 w 10000"/>
                <a:gd name="connsiteY270" fmla="*/ 5410 h 10000"/>
                <a:gd name="connsiteX271" fmla="*/ 5713 w 10000"/>
                <a:gd name="connsiteY271" fmla="*/ 4974 h 10000"/>
                <a:gd name="connsiteX272" fmla="*/ 5744 w 10000"/>
                <a:gd name="connsiteY272" fmla="*/ 4551 h 10000"/>
                <a:gd name="connsiteX273" fmla="*/ 5762 w 10000"/>
                <a:gd name="connsiteY273" fmla="*/ 4231 h 10000"/>
                <a:gd name="connsiteX274" fmla="*/ 5782 w 10000"/>
                <a:gd name="connsiteY274" fmla="*/ 3885 h 10000"/>
                <a:gd name="connsiteX275" fmla="*/ 5809 w 10000"/>
                <a:gd name="connsiteY275" fmla="*/ 3667 h 10000"/>
                <a:gd name="connsiteX276" fmla="*/ 5827 w 10000"/>
                <a:gd name="connsiteY276" fmla="*/ 3218 h 10000"/>
                <a:gd name="connsiteX277" fmla="*/ 5846 w 10000"/>
                <a:gd name="connsiteY277" fmla="*/ 3192 h 10000"/>
                <a:gd name="connsiteX278" fmla="*/ 5865 w 10000"/>
                <a:gd name="connsiteY278" fmla="*/ 3731 h 10000"/>
                <a:gd name="connsiteX279" fmla="*/ 5892 w 10000"/>
                <a:gd name="connsiteY279" fmla="*/ 4615 h 10000"/>
                <a:gd name="connsiteX280" fmla="*/ 5912 w 10000"/>
                <a:gd name="connsiteY280" fmla="*/ 5321 h 10000"/>
                <a:gd name="connsiteX281" fmla="*/ 5930 w 10000"/>
                <a:gd name="connsiteY281" fmla="*/ 5731 h 10000"/>
                <a:gd name="connsiteX282" fmla="*/ 5960 w 10000"/>
                <a:gd name="connsiteY282" fmla="*/ 6090 h 10000"/>
                <a:gd name="connsiteX283" fmla="*/ 5979 w 10000"/>
                <a:gd name="connsiteY283" fmla="*/ 6026 h 10000"/>
                <a:gd name="connsiteX284" fmla="*/ 5998 w 10000"/>
                <a:gd name="connsiteY284" fmla="*/ 5321 h 10000"/>
                <a:gd name="connsiteX285" fmla="*/ 6016 w 10000"/>
                <a:gd name="connsiteY285" fmla="*/ 4397 h 10000"/>
                <a:gd name="connsiteX286" fmla="*/ 6035 w 10000"/>
                <a:gd name="connsiteY286" fmla="*/ 4077 h 10000"/>
                <a:gd name="connsiteX287" fmla="*/ 6054 w 10000"/>
                <a:gd name="connsiteY287" fmla="*/ 4051 h 10000"/>
                <a:gd name="connsiteX288" fmla="*/ 6081 w 10000"/>
                <a:gd name="connsiteY288" fmla="*/ 4974 h 10000"/>
                <a:gd name="connsiteX289" fmla="*/ 6100 w 10000"/>
                <a:gd name="connsiteY289" fmla="*/ 5897 h 10000"/>
                <a:gd name="connsiteX290" fmla="*/ 6121 w 10000"/>
                <a:gd name="connsiteY290" fmla="*/ 5795 h 10000"/>
                <a:gd name="connsiteX291" fmla="*/ 6140 w 10000"/>
                <a:gd name="connsiteY291" fmla="*/ 5321 h 10000"/>
                <a:gd name="connsiteX292" fmla="*/ 6166 w 10000"/>
                <a:gd name="connsiteY292" fmla="*/ 5064 h 10000"/>
                <a:gd name="connsiteX293" fmla="*/ 6186 w 10000"/>
                <a:gd name="connsiteY293" fmla="*/ 5321 h 10000"/>
                <a:gd name="connsiteX294" fmla="*/ 6204 w 10000"/>
                <a:gd name="connsiteY294" fmla="*/ 5154 h 10000"/>
                <a:gd name="connsiteX295" fmla="*/ 6222 w 10000"/>
                <a:gd name="connsiteY295" fmla="*/ 4936 h 10000"/>
                <a:gd name="connsiteX296" fmla="*/ 6253 w 10000"/>
                <a:gd name="connsiteY296" fmla="*/ 4462 h 10000"/>
                <a:gd name="connsiteX297" fmla="*/ 6393 w 10000"/>
                <a:gd name="connsiteY297" fmla="*/ 4846 h 10000"/>
                <a:gd name="connsiteX298" fmla="*/ 6420 w 10000"/>
                <a:gd name="connsiteY298" fmla="*/ 4487 h 10000"/>
                <a:gd name="connsiteX299" fmla="*/ 6526 w 10000"/>
                <a:gd name="connsiteY299" fmla="*/ 4013 h 10000"/>
                <a:gd name="connsiteX300" fmla="*/ 6545 w 10000"/>
                <a:gd name="connsiteY300" fmla="*/ 3064 h 10000"/>
                <a:gd name="connsiteX301" fmla="*/ 6609 w 10000"/>
                <a:gd name="connsiteY301" fmla="*/ 5923 h 10000"/>
                <a:gd name="connsiteX302" fmla="*/ 6628 w 10000"/>
                <a:gd name="connsiteY302" fmla="*/ 7321 h 10000"/>
                <a:gd name="connsiteX303" fmla="*/ 6648 w 10000"/>
                <a:gd name="connsiteY303" fmla="*/ 7641 h 10000"/>
                <a:gd name="connsiteX304" fmla="*/ 6667 w 10000"/>
                <a:gd name="connsiteY304" fmla="*/ 7359 h 10000"/>
                <a:gd name="connsiteX305" fmla="*/ 6685 w 10000"/>
                <a:gd name="connsiteY305" fmla="*/ 5833 h 10000"/>
                <a:gd name="connsiteX306" fmla="*/ 6801 w 10000"/>
                <a:gd name="connsiteY306" fmla="*/ 6436 h 10000"/>
                <a:gd name="connsiteX307" fmla="*/ 6821 w 10000"/>
                <a:gd name="connsiteY307" fmla="*/ 8628 h 10000"/>
                <a:gd name="connsiteX308" fmla="*/ 6839 w 10000"/>
                <a:gd name="connsiteY308" fmla="*/ 9077 h 10000"/>
                <a:gd name="connsiteX309" fmla="*/ 6865 w 10000"/>
                <a:gd name="connsiteY309" fmla="*/ 8603 h 10000"/>
                <a:gd name="connsiteX310" fmla="*/ 6883 w 10000"/>
                <a:gd name="connsiteY310" fmla="*/ 7679 h 10000"/>
                <a:gd name="connsiteX311" fmla="*/ 6903 w 10000"/>
                <a:gd name="connsiteY311" fmla="*/ 6846 h 10000"/>
                <a:gd name="connsiteX312" fmla="*/ 6921 w 10000"/>
                <a:gd name="connsiteY312" fmla="*/ 6090 h 10000"/>
                <a:gd name="connsiteX313" fmla="*/ 6940 w 10000"/>
                <a:gd name="connsiteY313" fmla="*/ 5128 h 10000"/>
                <a:gd name="connsiteX314" fmla="*/ 6960 w 10000"/>
                <a:gd name="connsiteY314" fmla="*/ 4013 h 10000"/>
                <a:gd name="connsiteX315" fmla="*/ 7329 w 10000"/>
                <a:gd name="connsiteY315" fmla="*/ 5513 h 10000"/>
                <a:gd name="connsiteX316" fmla="*/ 7349 w 10000"/>
                <a:gd name="connsiteY316" fmla="*/ 6051 h 10000"/>
                <a:gd name="connsiteX317" fmla="*/ 7368 w 10000"/>
                <a:gd name="connsiteY317" fmla="*/ 5897 h 10000"/>
                <a:gd name="connsiteX318" fmla="*/ 7387 w 10000"/>
                <a:gd name="connsiteY318" fmla="*/ 5577 h 10000"/>
                <a:gd name="connsiteX319" fmla="*/ 7405 w 10000"/>
                <a:gd name="connsiteY319" fmla="*/ 5321 h 10000"/>
                <a:gd name="connsiteX320" fmla="*/ 7431 w 10000"/>
                <a:gd name="connsiteY320" fmla="*/ 4936 h 10000"/>
                <a:gd name="connsiteX321" fmla="*/ 7451 w 10000"/>
                <a:gd name="connsiteY321" fmla="*/ 4654 h 10000"/>
                <a:gd name="connsiteX322" fmla="*/ 7471 w 10000"/>
                <a:gd name="connsiteY322" fmla="*/ 4526 h 10000"/>
                <a:gd name="connsiteX323" fmla="*/ 7501 w 10000"/>
                <a:gd name="connsiteY323" fmla="*/ 4487 h 10000"/>
                <a:gd name="connsiteX324" fmla="*/ 7519 w 10000"/>
                <a:gd name="connsiteY324" fmla="*/ 4590 h 10000"/>
                <a:gd name="connsiteX325" fmla="*/ 7539 w 10000"/>
                <a:gd name="connsiteY325" fmla="*/ 5218 h 10000"/>
                <a:gd name="connsiteX326" fmla="*/ 7553 w 10000"/>
                <a:gd name="connsiteY326" fmla="*/ 5218 h 10000"/>
                <a:gd name="connsiteX327" fmla="*/ 7571 w 10000"/>
                <a:gd name="connsiteY327" fmla="*/ 4654 h 10000"/>
                <a:gd name="connsiteX328" fmla="*/ 7602 w 10000"/>
                <a:gd name="connsiteY328" fmla="*/ 4423 h 10000"/>
                <a:gd name="connsiteX329" fmla="*/ 7620 w 10000"/>
                <a:gd name="connsiteY329" fmla="*/ 4654 h 10000"/>
                <a:gd name="connsiteX330" fmla="*/ 7640 w 10000"/>
                <a:gd name="connsiteY330" fmla="*/ 5154 h 10000"/>
                <a:gd name="connsiteX331" fmla="*/ 7665 w 10000"/>
                <a:gd name="connsiteY331" fmla="*/ 5731 h 10000"/>
                <a:gd name="connsiteX332" fmla="*/ 7685 w 10000"/>
                <a:gd name="connsiteY332" fmla="*/ 6051 h 10000"/>
                <a:gd name="connsiteX333" fmla="*/ 7703 w 10000"/>
                <a:gd name="connsiteY333" fmla="*/ 5962 h 10000"/>
                <a:gd name="connsiteX334" fmla="*/ 7722 w 10000"/>
                <a:gd name="connsiteY334" fmla="*/ 5897 h 10000"/>
                <a:gd name="connsiteX335" fmla="*/ 7742 w 10000"/>
                <a:gd name="connsiteY335" fmla="*/ 5321 h 10000"/>
                <a:gd name="connsiteX336" fmla="*/ 7761 w 10000"/>
                <a:gd name="connsiteY336" fmla="*/ 4679 h 10000"/>
                <a:gd name="connsiteX337" fmla="*/ 7792 w 10000"/>
                <a:gd name="connsiteY337" fmla="*/ 4115 h 10000"/>
                <a:gd name="connsiteX338" fmla="*/ 7810 w 10000"/>
                <a:gd name="connsiteY338" fmla="*/ 3474 h 10000"/>
                <a:gd name="connsiteX339" fmla="*/ 7831 w 10000"/>
                <a:gd name="connsiteY339" fmla="*/ 3410 h 10000"/>
                <a:gd name="connsiteX340" fmla="*/ 7846 w 10000"/>
                <a:gd name="connsiteY340" fmla="*/ 4808 h 10000"/>
                <a:gd name="connsiteX341" fmla="*/ 7879 w 10000"/>
                <a:gd name="connsiteY341" fmla="*/ 6090 h 10000"/>
                <a:gd name="connsiteX342" fmla="*/ 7897 w 10000"/>
                <a:gd name="connsiteY342" fmla="*/ 5833 h 10000"/>
                <a:gd name="connsiteX343" fmla="*/ 7915 w 10000"/>
                <a:gd name="connsiteY343" fmla="*/ 4359 h 10000"/>
                <a:gd name="connsiteX344" fmla="*/ 7941 w 10000"/>
                <a:gd name="connsiteY344" fmla="*/ 2705 h 10000"/>
                <a:gd name="connsiteX345" fmla="*/ 7959 w 10000"/>
                <a:gd name="connsiteY345" fmla="*/ 1974 h 10000"/>
                <a:gd name="connsiteX346" fmla="*/ 7978 w 10000"/>
                <a:gd name="connsiteY346" fmla="*/ 4013 h 10000"/>
                <a:gd name="connsiteX347" fmla="*/ 7997 w 10000"/>
                <a:gd name="connsiteY347" fmla="*/ 6372 h 10000"/>
                <a:gd name="connsiteX348" fmla="*/ 8017 w 10000"/>
                <a:gd name="connsiteY348" fmla="*/ 7808 h 10000"/>
                <a:gd name="connsiteX349" fmla="*/ 8035 w 10000"/>
                <a:gd name="connsiteY349" fmla="*/ 7577 h 10000"/>
                <a:gd name="connsiteX350" fmla="*/ 8066 w 10000"/>
                <a:gd name="connsiteY350" fmla="*/ 7295 h 10000"/>
                <a:gd name="connsiteX351" fmla="*/ 8085 w 10000"/>
                <a:gd name="connsiteY351" fmla="*/ 7321 h 10000"/>
                <a:gd name="connsiteX352" fmla="*/ 8103 w 10000"/>
                <a:gd name="connsiteY352" fmla="*/ 7551 h 10000"/>
                <a:gd name="connsiteX353" fmla="*/ 8130 w 10000"/>
                <a:gd name="connsiteY353" fmla="*/ 7679 h 10000"/>
                <a:gd name="connsiteX354" fmla="*/ 8148 w 10000"/>
                <a:gd name="connsiteY354" fmla="*/ 7231 h 10000"/>
                <a:gd name="connsiteX355" fmla="*/ 8169 w 10000"/>
                <a:gd name="connsiteY355" fmla="*/ 6526 h 10000"/>
                <a:gd name="connsiteX356" fmla="*/ 8188 w 10000"/>
                <a:gd name="connsiteY356" fmla="*/ 5859 h 10000"/>
                <a:gd name="connsiteX357" fmla="*/ 8215 w 10000"/>
                <a:gd name="connsiteY357" fmla="*/ 5154 h 10000"/>
                <a:gd name="connsiteX358" fmla="*/ 8233 w 10000"/>
                <a:gd name="connsiteY358" fmla="*/ 4615 h 10000"/>
                <a:gd name="connsiteX359" fmla="*/ 8253 w 10000"/>
                <a:gd name="connsiteY359" fmla="*/ 3949 h 10000"/>
                <a:gd name="connsiteX360" fmla="*/ 8272 w 10000"/>
                <a:gd name="connsiteY360" fmla="*/ 3474 h 10000"/>
                <a:gd name="connsiteX361" fmla="*/ 8291 w 10000"/>
                <a:gd name="connsiteY361" fmla="*/ 2936 h 10000"/>
                <a:gd name="connsiteX362" fmla="*/ 8321 w 10000"/>
                <a:gd name="connsiteY362" fmla="*/ 2808 h 10000"/>
                <a:gd name="connsiteX363" fmla="*/ 8339 w 10000"/>
                <a:gd name="connsiteY363" fmla="*/ 3474 h 10000"/>
                <a:gd name="connsiteX364" fmla="*/ 8358 w 10000"/>
                <a:gd name="connsiteY364" fmla="*/ 4462 h 10000"/>
                <a:gd name="connsiteX365" fmla="*/ 8378 w 10000"/>
                <a:gd name="connsiteY365" fmla="*/ 4590 h 10000"/>
                <a:gd name="connsiteX366" fmla="*/ 8405 w 10000"/>
                <a:gd name="connsiteY366" fmla="*/ 4333 h 10000"/>
                <a:gd name="connsiteX367" fmla="*/ 8423 w 10000"/>
                <a:gd name="connsiteY367" fmla="*/ 4295 h 10000"/>
                <a:gd name="connsiteX368" fmla="*/ 8442 w 10000"/>
                <a:gd name="connsiteY368" fmla="*/ 4205 h 10000"/>
                <a:gd name="connsiteX369" fmla="*/ 8462 w 10000"/>
                <a:gd name="connsiteY369" fmla="*/ 3949 h 10000"/>
                <a:gd name="connsiteX370" fmla="*/ 8480 w 10000"/>
                <a:gd name="connsiteY370" fmla="*/ 4654 h 10000"/>
                <a:gd name="connsiteX371" fmla="*/ 8509 w 10000"/>
                <a:gd name="connsiteY371" fmla="*/ 5282 h 10000"/>
                <a:gd name="connsiteX372" fmla="*/ 8527 w 10000"/>
                <a:gd name="connsiteY372" fmla="*/ 6051 h 10000"/>
                <a:gd name="connsiteX373" fmla="*/ 8557 w 10000"/>
                <a:gd name="connsiteY373" fmla="*/ 6718 h 10000"/>
                <a:gd name="connsiteX374" fmla="*/ 8576 w 10000"/>
                <a:gd name="connsiteY374" fmla="*/ 6821 h 10000"/>
                <a:gd name="connsiteX375" fmla="*/ 8594 w 10000"/>
                <a:gd name="connsiteY375" fmla="*/ 6462 h 10000"/>
                <a:gd name="connsiteX376" fmla="*/ 8613 w 10000"/>
                <a:gd name="connsiteY376" fmla="*/ 5321 h 10000"/>
                <a:gd name="connsiteX377" fmla="*/ 8632 w 10000"/>
                <a:gd name="connsiteY377" fmla="*/ 2769 h 10000"/>
                <a:gd name="connsiteX378" fmla="*/ 8653 w 10000"/>
                <a:gd name="connsiteY378" fmla="*/ 1244 h 10000"/>
                <a:gd name="connsiteX379" fmla="*/ 8671 w 10000"/>
                <a:gd name="connsiteY379" fmla="*/ 962 h 10000"/>
                <a:gd name="connsiteX380" fmla="*/ 8697 w 10000"/>
                <a:gd name="connsiteY380" fmla="*/ 3603 h 10000"/>
                <a:gd name="connsiteX381" fmla="*/ 8715 w 10000"/>
                <a:gd name="connsiteY381" fmla="*/ 6846 h 10000"/>
                <a:gd name="connsiteX382" fmla="*/ 8742 w 10000"/>
                <a:gd name="connsiteY382" fmla="*/ 8282 h 10000"/>
                <a:gd name="connsiteX383" fmla="*/ 8761 w 10000"/>
                <a:gd name="connsiteY383" fmla="*/ 8218 h 10000"/>
                <a:gd name="connsiteX384" fmla="*/ 8781 w 10000"/>
                <a:gd name="connsiteY384" fmla="*/ 7679 h 10000"/>
                <a:gd name="connsiteX385" fmla="*/ 8801 w 10000"/>
                <a:gd name="connsiteY385" fmla="*/ 7038 h 10000"/>
                <a:gd name="connsiteX386" fmla="*/ 8819 w 10000"/>
                <a:gd name="connsiteY386" fmla="*/ 6436 h 10000"/>
                <a:gd name="connsiteX387" fmla="*/ 8849 w 10000"/>
                <a:gd name="connsiteY387" fmla="*/ 6115 h 10000"/>
                <a:gd name="connsiteX388" fmla="*/ 8868 w 10000"/>
                <a:gd name="connsiteY388" fmla="*/ 5833 h 10000"/>
                <a:gd name="connsiteX389" fmla="*/ 8886 w 10000"/>
                <a:gd name="connsiteY389" fmla="*/ 5449 h 10000"/>
                <a:gd name="connsiteX390" fmla="*/ 8906 w 10000"/>
                <a:gd name="connsiteY390" fmla="*/ 4872 h 10000"/>
                <a:gd name="connsiteX391" fmla="*/ 8925 w 10000"/>
                <a:gd name="connsiteY391" fmla="*/ 4333 h 10000"/>
                <a:gd name="connsiteX392" fmla="*/ 8952 w 10000"/>
                <a:gd name="connsiteY392" fmla="*/ 3795 h 10000"/>
                <a:gd name="connsiteX393" fmla="*/ 8970 w 10000"/>
                <a:gd name="connsiteY393" fmla="*/ 3538 h 10000"/>
                <a:gd name="connsiteX394" fmla="*/ 8989 w 10000"/>
                <a:gd name="connsiteY394" fmla="*/ 3244 h 10000"/>
                <a:gd name="connsiteX395" fmla="*/ 9014 w 10000"/>
                <a:gd name="connsiteY395" fmla="*/ 3372 h 10000"/>
                <a:gd name="connsiteX396" fmla="*/ 9036 w 10000"/>
                <a:gd name="connsiteY396" fmla="*/ 3244 h 10000"/>
                <a:gd name="connsiteX397" fmla="*/ 9055 w 10000"/>
                <a:gd name="connsiteY397" fmla="*/ 2513 h 10000"/>
                <a:gd name="connsiteX398" fmla="*/ 9073 w 10000"/>
                <a:gd name="connsiteY398" fmla="*/ 2897 h 10000"/>
                <a:gd name="connsiteX399" fmla="*/ 9092 w 10000"/>
                <a:gd name="connsiteY399" fmla="*/ 5128 h 10000"/>
                <a:gd name="connsiteX400" fmla="*/ 9123 w 10000"/>
                <a:gd name="connsiteY400" fmla="*/ 6846 h 10000"/>
                <a:gd name="connsiteX401" fmla="*/ 9142 w 10000"/>
                <a:gd name="connsiteY401" fmla="*/ 7038 h 10000"/>
                <a:gd name="connsiteX402" fmla="*/ 9161 w 10000"/>
                <a:gd name="connsiteY402" fmla="*/ 6821 h 10000"/>
                <a:gd name="connsiteX403" fmla="*/ 9187 w 10000"/>
                <a:gd name="connsiteY403" fmla="*/ 6051 h 10000"/>
                <a:gd name="connsiteX404" fmla="*/ 9207 w 10000"/>
                <a:gd name="connsiteY404" fmla="*/ 4974 h 10000"/>
                <a:gd name="connsiteX405" fmla="*/ 9225 w 10000"/>
                <a:gd name="connsiteY405" fmla="*/ 3885 h 10000"/>
                <a:gd name="connsiteX406" fmla="*/ 9244 w 10000"/>
                <a:gd name="connsiteY406" fmla="*/ 3795 h 10000"/>
                <a:gd name="connsiteX407" fmla="*/ 9262 w 10000"/>
                <a:gd name="connsiteY407" fmla="*/ 4910 h 10000"/>
                <a:gd name="connsiteX408" fmla="*/ 9282 w 10000"/>
                <a:gd name="connsiteY408" fmla="*/ 6590 h 10000"/>
                <a:gd name="connsiteX409" fmla="*/ 9311 w 10000"/>
                <a:gd name="connsiteY409" fmla="*/ 7705 h 10000"/>
                <a:gd name="connsiteX410" fmla="*/ 9330 w 10000"/>
                <a:gd name="connsiteY410" fmla="*/ 7641 h 10000"/>
                <a:gd name="connsiteX411" fmla="*/ 9348 w 10000"/>
                <a:gd name="connsiteY411" fmla="*/ 6974 h 10000"/>
                <a:gd name="connsiteX412" fmla="*/ 9366 w 10000"/>
                <a:gd name="connsiteY412" fmla="*/ 6244 h 10000"/>
                <a:gd name="connsiteX413" fmla="*/ 9396 w 10000"/>
                <a:gd name="connsiteY413" fmla="*/ 5667 h 10000"/>
                <a:gd name="connsiteX414" fmla="*/ 9415 w 10000"/>
                <a:gd name="connsiteY414" fmla="*/ 5282 h 10000"/>
                <a:gd name="connsiteX415" fmla="*/ 9434 w 10000"/>
                <a:gd name="connsiteY415" fmla="*/ 4782 h 10000"/>
                <a:gd name="connsiteX416" fmla="*/ 9452 w 10000"/>
                <a:gd name="connsiteY416" fmla="*/ 3987 h 10000"/>
                <a:gd name="connsiteX417" fmla="*/ 9481 w 10000"/>
                <a:gd name="connsiteY417" fmla="*/ 3244 h 10000"/>
                <a:gd name="connsiteX418" fmla="*/ 9499 w 10000"/>
                <a:gd name="connsiteY418" fmla="*/ 2872 h 10000"/>
                <a:gd name="connsiteX419" fmla="*/ 9518 w 10000"/>
                <a:gd name="connsiteY419" fmla="*/ 2962 h 10000"/>
                <a:gd name="connsiteX420" fmla="*/ 9536 w 10000"/>
                <a:gd name="connsiteY420" fmla="*/ 3667 h 10000"/>
                <a:gd name="connsiteX421" fmla="*/ 9556 w 10000"/>
                <a:gd name="connsiteY421" fmla="*/ 5321 h 10000"/>
                <a:gd name="connsiteX422" fmla="*/ 9823 w 10000"/>
                <a:gd name="connsiteY422" fmla="*/ 4462 h 10000"/>
                <a:gd name="connsiteX423" fmla="*/ 9843 w 10000"/>
                <a:gd name="connsiteY423" fmla="*/ 4179 h 10000"/>
                <a:gd name="connsiteX424" fmla="*/ 9964 w 10000"/>
                <a:gd name="connsiteY424" fmla="*/ 6090 h 10000"/>
                <a:gd name="connsiteX425" fmla="*/ 9982 w 10000"/>
                <a:gd name="connsiteY425" fmla="*/ 6308 h 10000"/>
                <a:gd name="connsiteX426" fmla="*/ 10000 w 10000"/>
                <a:gd name="connsiteY426" fmla="*/ 602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49 w 10000"/>
                <a:gd name="connsiteY7" fmla="*/ 2897 h 10000"/>
                <a:gd name="connsiteX8" fmla="*/ 167 w 10000"/>
                <a:gd name="connsiteY8" fmla="*/ 3987 h 10000"/>
                <a:gd name="connsiteX9" fmla="*/ 188 w 10000"/>
                <a:gd name="connsiteY9" fmla="*/ 5346 h 10000"/>
                <a:gd name="connsiteX10" fmla="*/ 207 w 10000"/>
                <a:gd name="connsiteY10" fmla="*/ 6179 h 10000"/>
                <a:gd name="connsiteX11" fmla="*/ 227 w 10000"/>
                <a:gd name="connsiteY11" fmla="*/ 6333 h 10000"/>
                <a:gd name="connsiteX12" fmla="*/ 257 w 10000"/>
                <a:gd name="connsiteY12" fmla="*/ 6115 h 10000"/>
                <a:gd name="connsiteX13" fmla="*/ 274 w 10000"/>
                <a:gd name="connsiteY13" fmla="*/ 5667 h 10000"/>
                <a:gd name="connsiteX14" fmla="*/ 296 w 10000"/>
                <a:gd name="connsiteY14" fmla="*/ 5385 h 10000"/>
                <a:gd name="connsiteX15" fmla="*/ 314 w 10000"/>
                <a:gd name="connsiteY15" fmla="*/ 4872 h 10000"/>
                <a:gd name="connsiteX16" fmla="*/ 334 w 10000"/>
                <a:gd name="connsiteY16" fmla="*/ 4013 h 10000"/>
                <a:gd name="connsiteX17" fmla="*/ 363 w 10000"/>
                <a:gd name="connsiteY17" fmla="*/ 3795 h 10000"/>
                <a:gd name="connsiteX18" fmla="*/ 382 w 10000"/>
                <a:gd name="connsiteY18" fmla="*/ 3859 h 10000"/>
                <a:gd name="connsiteX19" fmla="*/ 400 w 10000"/>
                <a:gd name="connsiteY19" fmla="*/ 4115 h 10000"/>
                <a:gd name="connsiteX20" fmla="*/ 426 w 10000"/>
                <a:gd name="connsiteY20" fmla="*/ 4872 h 10000"/>
                <a:gd name="connsiteX21" fmla="*/ 444 w 10000"/>
                <a:gd name="connsiteY21" fmla="*/ 5513 h 10000"/>
                <a:gd name="connsiteX22" fmla="*/ 465 w 10000"/>
                <a:gd name="connsiteY22" fmla="*/ 5513 h 10000"/>
                <a:gd name="connsiteX23" fmla="*/ 483 w 10000"/>
                <a:gd name="connsiteY23" fmla="*/ 5641 h 10000"/>
                <a:gd name="connsiteX24" fmla="*/ 501 w 10000"/>
                <a:gd name="connsiteY24" fmla="*/ 5705 h 10000"/>
                <a:gd name="connsiteX25" fmla="*/ 521 w 10000"/>
                <a:gd name="connsiteY25" fmla="*/ 5833 h 10000"/>
                <a:gd name="connsiteX26" fmla="*/ 551 w 10000"/>
                <a:gd name="connsiteY26" fmla="*/ 5731 h 10000"/>
                <a:gd name="connsiteX27" fmla="*/ 567 w 10000"/>
                <a:gd name="connsiteY27" fmla="*/ 5321 h 10000"/>
                <a:gd name="connsiteX28" fmla="*/ 586 w 10000"/>
                <a:gd name="connsiteY28" fmla="*/ 4974 h 10000"/>
                <a:gd name="connsiteX29" fmla="*/ 615 w 10000"/>
                <a:gd name="connsiteY29" fmla="*/ 4526 h 10000"/>
                <a:gd name="connsiteX30" fmla="*/ 634 w 10000"/>
                <a:gd name="connsiteY30" fmla="*/ 4051 h 10000"/>
                <a:gd name="connsiteX31" fmla="*/ 653 w 10000"/>
                <a:gd name="connsiteY31" fmla="*/ 3372 h 10000"/>
                <a:gd name="connsiteX32" fmla="*/ 673 w 10000"/>
                <a:gd name="connsiteY32" fmla="*/ 3026 h 10000"/>
                <a:gd name="connsiteX33" fmla="*/ 698 w 10000"/>
                <a:gd name="connsiteY33" fmla="*/ 3282 h 10000"/>
                <a:gd name="connsiteX34" fmla="*/ 718 w 10000"/>
                <a:gd name="connsiteY34" fmla="*/ 4551 h 10000"/>
                <a:gd name="connsiteX35" fmla="*/ 736 w 10000"/>
                <a:gd name="connsiteY35" fmla="*/ 6090 h 10000"/>
                <a:gd name="connsiteX36" fmla="*/ 756 w 10000"/>
                <a:gd name="connsiteY36" fmla="*/ 7256 h 10000"/>
                <a:gd name="connsiteX37" fmla="*/ 774 w 10000"/>
                <a:gd name="connsiteY37" fmla="*/ 7449 h 10000"/>
                <a:gd name="connsiteX38" fmla="*/ 805 w 10000"/>
                <a:gd name="connsiteY38" fmla="*/ 7077 h 10000"/>
                <a:gd name="connsiteX39" fmla="*/ 823 w 10000"/>
                <a:gd name="connsiteY39" fmla="*/ 5603 h 10000"/>
                <a:gd name="connsiteX40" fmla="*/ 839 w 10000"/>
                <a:gd name="connsiteY40" fmla="*/ 3282 h 10000"/>
                <a:gd name="connsiteX41" fmla="*/ 859 w 10000"/>
                <a:gd name="connsiteY41" fmla="*/ 1308 h 10000"/>
                <a:gd name="connsiteX42" fmla="*/ 891 w 10000"/>
                <a:gd name="connsiteY42" fmla="*/ 962 h 10000"/>
                <a:gd name="connsiteX43" fmla="*/ 911 w 10000"/>
                <a:gd name="connsiteY43" fmla="*/ 3282 h 10000"/>
                <a:gd name="connsiteX44" fmla="*/ 929 w 10000"/>
                <a:gd name="connsiteY44" fmla="*/ 7744 h 10000"/>
                <a:gd name="connsiteX45" fmla="*/ 948 w 10000"/>
                <a:gd name="connsiteY45" fmla="*/ 10000 h 10000"/>
                <a:gd name="connsiteX46" fmla="*/ 966 w 10000"/>
                <a:gd name="connsiteY46" fmla="*/ 8821 h 10000"/>
                <a:gd name="connsiteX47" fmla="*/ 994 w 10000"/>
                <a:gd name="connsiteY47" fmla="*/ 6564 h 10000"/>
                <a:gd name="connsiteX48" fmla="*/ 1013 w 10000"/>
                <a:gd name="connsiteY48" fmla="*/ 5064 h 10000"/>
                <a:gd name="connsiteX49" fmla="*/ 1041 w 10000"/>
                <a:gd name="connsiteY49" fmla="*/ 4744 h 10000"/>
                <a:gd name="connsiteX50" fmla="*/ 1061 w 10000"/>
                <a:gd name="connsiteY50" fmla="*/ 5000 h 10000"/>
                <a:gd name="connsiteX51" fmla="*/ 1080 w 10000"/>
                <a:gd name="connsiteY51" fmla="*/ 5513 h 10000"/>
                <a:gd name="connsiteX52" fmla="*/ 1099 w 10000"/>
                <a:gd name="connsiteY52" fmla="*/ 5641 h 10000"/>
                <a:gd name="connsiteX53" fmla="*/ 1118 w 10000"/>
                <a:gd name="connsiteY53" fmla="*/ 5577 h 10000"/>
                <a:gd name="connsiteX54" fmla="*/ 1132 w 10000"/>
                <a:gd name="connsiteY54" fmla="*/ 5346 h 10000"/>
                <a:gd name="connsiteX55" fmla="*/ 1151 w 10000"/>
                <a:gd name="connsiteY55" fmla="*/ 4936 h 10000"/>
                <a:gd name="connsiteX56" fmla="*/ 1180 w 10000"/>
                <a:gd name="connsiteY56" fmla="*/ 3756 h 10000"/>
                <a:gd name="connsiteX57" fmla="*/ 1200 w 10000"/>
                <a:gd name="connsiteY57" fmla="*/ 3372 h 10000"/>
                <a:gd name="connsiteX58" fmla="*/ 1226 w 10000"/>
                <a:gd name="connsiteY58" fmla="*/ 3346 h 10000"/>
                <a:gd name="connsiteX59" fmla="*/ 1246 w 10000"/>
                <a:gd name="connsiteY59" fmla="*/ 3372 h 10000"/>
                <a:gd name="connsiteX60" fmla="*/ 1266 w 10000"/>
                <a:gd name="connsiteY60" fmla="*/ 4333 h 10000"/>
                <a:gd name="connsiteX61" fmla="*/ 1285 w 10000"/>
                <a:gd name="connsiteY61" fmla="*/ 5346 h 10000"/>
                <a:gd name="connsiteX62" fmla="*/ 1303 w 10000"/>
                <a:gd name="connsiteY62" fmla="*/ 6308 h 10000"/>
                <a:gd name="connsiteX63" fmla="*/ 1334 w 10000"/>
                <a:gd name="connsiteY63" fmla="*/ 6885 h 10000"/>
                <a:gd name="connsiteX64" fmla="*/ 1352 w 10000"/>
                <a:gd name="connsiteY64" fmla="*/ 7077 h 10000"/>
                <a:gd name="connsiteX65" fmla="*/ 1371 w 10000"/>
                <a:gd name="connsiteY65" fmla="*/ 6564 h 10000"/>
                <a:gd name="connsiteX66" fmla="*/ 1391 w 10000"/>
                <a:gd name="connsiteY66" fmla="*/ 6244 h 10000"/>
                <a:gd name="connsiteX67" fmla="*/ 1410 w 10000"/>
                <a:gd name="connsiteY67" fmla="*/ 5897 h 10000"/>
                <a:gd name="connsiteX68" fmla="*/ 1437 w 10000"/>
                <a:gd name="connsiteY68" fmla="*/ 5192 h 10000"/>
                <a:gd name="connsiteX69" fmla="*/ 1456 w 10000"/>
                <a:gd name="connsiteY69" fmla="*/ 4359 h 10000"/>
                <a:gd name="connsiteX70" fmla="*/ 1476 w 10000"/>
                <a:gd name="connsiteY70" fmla="*/ 3628 h 10000"/>
                <a:gd name="connsiteX71" fmla="*/ 1503 w 10000"/>
                <a:gd name="connsiteY71" fmla="*/ 3064 h 10000"/>
                <a:gd name="connsiteX72" fmla="*/ 1521 w 10000"/>
                <a:gd name="connsiteY72" fmla="*/ 3500 h 10000"/>
                <a:gd name="connsiteX73" fmla="*/ 1540 w 10000"/>
                <a:gd name="connsiteY73" fmla="*/ 4423 h 10000"/>
                <a:gd name="connsiteX74" fmla="*/ 1558 w 10000"/>
                <a:gd name="connsiteY74" fmla="*/ 4910 h 10000"/>
                <a:gd name="connsiteX75" fmla="*/ 1579 w 10000"/>
                <a:gd name="connsiteY75" fmla="*/ 4333 h 10000"/>
                <a:gd name="connsiteX76" fmla="*/ 1609 w 10000"/>
                <a:gd name="connsiteY76" fmla="*/ 3154 h 10000"/>
                <a:gd name="connsiteX77" fmla="*/ 1629 w 10000"/>
                <a:gd name="connsiteY77" fmla="*/ 2513 h 10000"/>
                <a:gd name="connsiteX78" fmla="*/ 1647 w 10000"/>
                <a:gd name="connsiteY78" fmla="*/ 3564 h 10000"/>
                <a:gd name="connsiteX79" fmla="*/ 1673 w 10000"/>
                <a:gd name="connsiteY79" fmla="*/ 5385 h 10000"/>
                <a:gd name="connsiteX80" fmla="*/ 1691 w 10000"/>
                <a:gd name="connsiteY80" fmla="*/ 6308 h 10000"/>
                <a:gd name="connsiteX81" fmla="*/ 1709 w 10000"/>
                <a:gd name="connsiteY81" fmla="*/ 5731 h 10000"/>
                <a:gd name="connsiteX82" fmla="*/ 1728 w 10000"/>
                <a:gd name="connsiteY82" fmla="*/ 5346 h 10000"/>
                <a:gd name="connsiteX83" fmla="*/ 1747 w 10000"/>
                <a:gd name="connsiteY83" fmla="*/ 5513 h 10000"/>
                <a:gd name="connsiteX84" fmla="*/ 1767 w 10000"/>
                <a:gd name="connsiteY84" fmla="*/ 5667 h 10000"/>
                <a:gd name="connsiteX85" fmla="*/ 1794 w 10000"/>
                <a:gd name="connsiteY85" fmla="*/ 6308 h 10000"/>
                <a:gd name="connsiteX86" fmla="*/ 1812 w 10000"/>
                <a:gd name="connsiteY86" fmla="*/ 6462 h 10000"/>
                <a:gd name="connsiteX87" fmla="*/ 1831 w 10000"/>
                <a:gd name="connsiteY87" fmla="*/ 6051 h 10000"/>
                <a:gd name="connsiteX88" fmla="*/ 1849 w 10000"/>
                <a:gd name="connsiteY88" fmla="*/ 5513 h 10000"/>
                <a:gd name="connsiteX89" fmla="*/ 1880 w 10000"/>
                <a:gd name="connsiteY89" fmla="*/ 5385 h 10000"/>
                <a:gd name="connsiteX90" fmla="*/ 1900 w 10000"/>
                <a:gd name="connsiteY90" fmla="*/ 5449 h 10000"/>
                <a:gd name="connsiteX91" fmla="*/ 1920 w 10000"/>
                <a:gd name="connsiteY91" fmla="*/ 5513 h 10000"/>
                <a:gd name="connsiteX92" fmla="*/ 1946 w 10000"/>
                <a:gd name="connsiteY92" fmla="*/ 5192 h 10000"/>
                <a:gd name="connsiteX93" fmla="*/ 1967 w 10000"/>
                <a:gd name="connsiteY93" fmla="*/ 4397 h 10000"/>
                <a:gd name="connsiteX94" fmla="*/ 1985 w 10000"/>
                <a:gd name="connsiteY94" fmla="*/ 4295 h 10000"/>
                <a:gd name="connsiteX95" fmla="*/ 2003 w 10000"/>
                <a:gd name="connsiteY95" fmla="*/ 4526 h 10000"/>
                <a:gd name="connsiteX96" fmla="*/ 2023 w 10000"/>
                <a:gd name="connsiteY96" fmla="*/ 5385 h 10000"/>
                <a:gd name="connsiteX97" fmla="*/ 2043 w 10000"/>
                <a:gd name="connsiteY97" fmla="*/ 6590 h 10000"/>
                <a:gd name="connsiteX98" fmla="*/ 2062 w 10000"/>
                <a:gd name="connsiteY98" fmla="*/ 6949 h 10000"/>
                <a:gd name="connsiteX99" fmla="*/ 2088 w 10000"/>
                <a:gd name="connsiteY99" fmla="*/ 6141 h 10000"/>
                <a:gd name="connsiteX100" fmla="*/ 2118 w 10000"/>
                <a:gd name="connsiteY100" fmla="*/ 5346 h 10000"/>
                <a:gd name="connsiteX101" fmla="*/ 2136 w 10000"/>
                <a:gd name="connsiteY101" fmla="*/ 5154 h 10000"/>
                <a:gd name="connsiteX102" fmla="*/ 2156 w 10000"/>
                <a:gd name="connsiteY102" fmla="*/ 5641 h 10000"/>
                <a:gd name="connsiteX103" fmla="*/ 2174 w 10000"/>
                <a:gd name="connsiteY103" fmla="*/ 5795 h 10000"/>
                <a:gd name="connsiteX104" fmla="*/ 2193 w 10000"/>
                <a:gd name="connsiteY104" fmla="*/ 5731 h 10000"/>
                <a:gd name="connsiteX105" fmla="*/ 2212 w 10000"/>
                <a:gd name="connsiteY105" fmla="*/ 5346 h 10000"/>
                <a:gd name="connsiteX106" fmla="*/ 2237 w 10000"/>
                <a:gd name="connsiteY106" fmla="*/ 4910 h 10000"/>
                <a:gd name="connsiteX107" fmla="*/ 2257 w 10000"/>
                <a:gd name="connsiteY107" fmla="*/ 4615 h 10000"/>
                <a:gd name="connsiteX108" fmla="*/ 2277 w 10000"/>
                <a:gd name="connsiteY108" fmla="*/ 4462 h 10000"/>
                <a:gd name="connsiteX109" fmla="*/ 2304 w 10000"/>
                <a:gd name="connsiteY109" fmla="*/ 4423 h 10000"/>
                <a:gd name="connsiteX110" fmla="*/ 2324 w 10000"/>
                <a:gd name="connsiteY110" fmla="*/ 4397 h 10000"/>
                <a:gd name="connsiteX111" fmla="*/ 2342 w 10000"/>
                <a:gd name="connsiteY111" fmla="*/ 4179 h 10000"/>
                <a:gd name="connsiteX112" fmla="*/ 2361 w 10000"/>
                <a:gd name="connsiteY112" fmla="*/ 3731 h 10000"/>
                <a:gd name="connsiteX113" fmla="*/ 2379 w 10000"/>
                <a:gd name="connsiteY113" fmla="*/ 3000 h 10000"/>
                <a:gd name="connsiteX114" fmla="*/ 2411 w 10000"/>
                <a:gd name="connsiteY114" fmla="*/ 2513 h 10000"/>
                <a:gd name="connsiteX115" fmla="*/ 2429 w 10000"/>
                <a:gd name="connsiteY115" fmla="*/ 3026 h 10000"/>
                <a:gd name="connsiteX116" fmla="*/ 2448 w 10000"/>
                <a:gd name="connsiteY116" fmla="*/ 4590 h 10000"/>
                <a:gd name="connsiteX117" fmla="*/ 2466 w 10000"/>
                <a:gd name="connsiteY117" fmla="*/ 6397 h 10000"/>
                <a:gd name="connsiteX118" fmla="*/ 2485 w 10000"/>
                <a:gd name="connsiteY118" fmla="*/ 7192 h 10000"/>
                <a:gd name="connsiteX119" fmla="*/ 2513 w 10000"/>
                <a:gd name="connsiteY119" fmla="*/ 6910 h 10000"/>
                <a:gd name="connsiteX120" fmla="*/ 2531 w 10000"/>
                <a:gd name="connsiteY120" fmla="*/ 6179 h 10000"/>
                <a:gd name="connsiteX121" fmla="*/ 2551 w 10000"/>
                <a:gd name="connsiteY121" fmla="*/ 4936 h 10000"/>
                <a:gd name="connsiteX122" fmla="*/ 2579 w 10000"/>
                <a:gd name="connsiteY122" fmla="*/ 3603 h 10000"/>
                <a:gd name="connsiteX123" fmla="*/ 2595 w 10000"/>
                <a:gd name="connsiteY123" fmla="*/ 2872 h 10000"/>
                <a:gd name="connsiteX124" fmla="*/ 2614 w 10000"/>
                <a:gd name="connsiteY124" fmla="*/ 2231 h 10000"/>
                <a:gd name="connsiteX125" fmla="*/ 2634 w 10000"/>
                <a:gd name="connsiteY125" fmla="*/ 3064 h 10000"/>
                <a:gd name="connsiteX126" fmla="*/ 2653 w 10000"/>
                <a:gd name="connsiteY126" fmla="*/ 5577 h 10000"/>
                <a:gd name="connsiteX127" fmla="*/ 2685 w 10000"/>
                <a:gd name="connsiteY127" fmla="*/ 7359 h 10000"/>
                <a:gd name="connsiteX128" fmla="*/ 2704 w 10000"/>
                <a:gd name="connsiteY128" fmla="*/ 7128 h 10000"/>
                <a:gd name="connsiteX129" fmla="*/ 2729 w 10000"/>
                <a:gd name="connsiteY129" fmla="*/ 6372 h 10000"/>
                <a:gd name="connsiteX130" fmla="*/ 2749 w 10000"/>
                <a:gd name="connsiteY130" fmla="*/ 5538 h 10000"/>
                <a:gd name="connsiteX131" fmla="*/ 2768 w 10000"/>
                <a:gd name="connsiteY131" fmla="*/ 4654 h 10000"/>
                <a:gd name="connsiteX132" fmla="*/ 2787 w 10000"/>
                <a:gd name="connsiteY132" fmla="*/ 3987 h 10000"/>
                <a:gd name="connsiteX133" fmla="*/ 2806 w 10000"/>
                <a:gd name="connsiteY133" fmla="*/ 3410 h 10000"/>
                <a:gd name="connsiteX134" fmla="*/ 2824 w 10000"/>
                <a:gd name="connsiteY134" fmla="*/ 3885 h 10000"/>
                <a:gd name="connsiteX135" fmla="*/ 2843 w 10000"/>
                <a:gd name="connsiteY135" fmla="*/ 5987 h 10000"/>
                <a:gd name="connsiteX136" fmla="*/ 2873 w 10000"/>
                <a:gd name="connsiteY136" fmla="*/ 7679 h 10000"/>
                <a:gd name="connsiteX137" fmla="*/ 2889 w 10000"/>
                <a:gd name="connsiteY137" fmla="*/ 7641 h 10000"/>
                <a:gd name="connsiteX138" fmla="*/ 2907 w 10000"/>
                <a:gd name="connsiteY138" fmla="*/ 7103 h 10000"/>
                <a:gd name="connsiteX139" fmla="*/ 2927 w 10000"/>
                <a:gd name="connsiteY139" fmla="*/ 6500 h 10000"/>
                <a:gd name="connsiteX140" fmla="*/ 2958 w 10000"/>
                <a:gd name="connsiteY140" fmla="*/ 5962 h 10000"/>
                <a:gd name="connsiteX141" fmla="*/ 2976 w 10000"/>
                <a:gd name="connsiteY141" fmla="*/ 5321 h 10000"/>
                <a:gd name="connsiteX142" fmla="*/ 2995 w 10000"/>
                <a:gd name="connsiteY142" fmla="*/ 4744 h 10000"/>
                <a:gd name="connsiteX143" fmla="*/ 3020 w 10000"/>
                <a:gd name="connsiteY143" fmla="*/ 4051 h 10000"/>
                <a:gd name="connsiteX144" fmla="*/ 3041 w 10000"/>
                <a:gd name="connsiteY144" fmla="*/ 3372 h 10000"/>
                <a:gd name="connsiteX145" fmla="*/ 3060 w 10000"/>
                <a:gd name="connsiteY145" fmla="*/ 3667 h 10000"/>
                <a:gd name="connsiteX146" fmla="*/ 3080 w 10000"/>
                <a:gd name="connsiteY146" fmla="*/ 4295 h 10000"/>
                <a:gd name="connsiteX147" fmla="*/ 3098 w 10000"/>
                <a:gd name="connsiteY147" fmla="*/ 4808 h 10000"/>
                <a:gd name="connsiteX148" fmla="*/ 3116 w 10000"/>
                <a:gd name="connsiteY148" fmla="*/ 5667 h 10000"/>
                <a:gd name="connsiteX149" fmla="*/ 3146 w 10000"/>
                <a:gd name="connsiteY149" fmla="*/ 6205 h 10000"/>
                <a:gd name="connsiteX150" fmla="*/ 3165 w 10000"/>
                <a:gd name="connsiteY150" fmla="*/ 6141 h 10000"/>
                <a:gd name="connsiteX151" fmla="*/ 3180 w 10000"/>
                <a:gd name="connsiteY151" fmla="*/ 5705 h 10000"/>
                <a:gd name="connsiteX152" fmla="*/ 3212 w 10000"/>
                <a:gd name="connsiteY152" fmla="*/ 5154 h 10000"/>
                <a:gd name="connsiteX153" fmla="*/ 3232 w 10000"/>
                <a:gd name="connsiteY153" fmla="*/ 4526 h 10000"/>
                <a:gd name="connsiteX154" fmla="*/ 3250 w 10000"/>
                <a:gd name="connsiteY154" fmla="*/ 4590 h 10000"/>
                <a:gd name="connsiteX155" fmla="*/ 3270 w 10000"/>
                <a:gd name="connsiteY155" fmla="*/ 5321 h 10000"/>
                <a:gd name="connsiteX156" fmla="*/ 3296 w 10000"/>
                <a:gd name="connsiteY156" fmla="*/ 5962 h 10000"/>
                <a:gd name="connsiteX157" fmla="*/ 3316 w 10000"/>
                <a:gd name="connsiteY157" fmla="*/ 5859 h 10000"/>
                <a:gd name="connsiteX158" fmla="*/ 3335 w 10000"/>
                <a:gd name="connsiteY158" fmla="*/ 5064 h 10000"/>
                <a:gd name="connsiteX159" fmla="*/ 3353 w 10000"/>
                <a:gd name="connsiteY159" fmla="*/ 4359 h 10000"/>
                <a:gd name="connsiteX160" fmla="*/ 3383 w 10000"/>
                <a:gd name="connsiteY160" fmla="*/ 4013 h 10000"/>
                <a:gd name="connsiteX161" fmla="*/ 3402 w 10000"/>
                <a:gd name="connsiteY161" fmla="*/ 4333 h 10000"/>
                <a:gd name="connsiteX162" fmla="*/ 3422 w 10000"/>
                <a:gd name="connsiteY162" fmla="*/ 4936 h 10000"/>
                <a:gd name="connsiteX163" fmla="*/ 3440 w 10000"/>
                <a:gd name="connsiteY163" fmla="*/ 5603 h 10000"/>
                <a:gd name="connsiteX164" fmla="*/ 3460 w 10000"/>
                <a:gd name="connsiteY164" fmla="*/ 5705 h 10000"/>
                <a:gd name="connsiteX165" fmla="*/ 3486 w 10000"/>
                <a:gd name="connsiteY165" fmla="*/ 5449 h 10000"/>
                <a:gd name="connsiteX166" fmla="*/ 3504 w 10000"/>
                <a:gd name="connsiteY166" fmla="*/ 5103 h 10000"/>
                <a:gd name="connsiteX167" fmla="*/ 3523 w 10000"/>
                <a:gd name="connsiteY167" fmla="*/ 4359 h 10000"/>
                <a:gd name="connsiteX168" fmla="*/ 3541 w 10000"/>
                <a:gd name="connsiteY168" fmla="*/ 3731 h 10000"/>
                <a:gd name="connsiteX169" fmla="*/ 3560 w 10000"/>
                <a:gd name="connsiteY169" fmla="*/ 3923 h 10000"/>
                <a:gd name="connsiteX170" fmla="*/ 3588 w 10000"/>
                <a:gd name="connsiteY170" fmla="*/ 3500 h 10000"/>
                <a:gd name="connsiteX171" fmla="*/ 3607 w 10000"/>
                <a:gd name="connsiteY171" fmla="*/ 2615 h 10000"/>
                <a:gd name="connsiteX172" fmla="*/ 3637 w 10000"/>
                <a:gd name="connsiteY172" fmla="*/ 897 h 10000"/>
                <a:gd name="connsiteX173" fmla="*/ 3656 w 10000"/>
                <a:gd name="connsiteY173" fmla="*/ 1154 h 10000"/>
                <a:gd name="connsiteX174" fmla="*/ 3675 w 10000"/>
                <a:gd name="connsiteY174" fmla="*/ 3987 h 10000"/>
                <a:gd name="connsiteX175" fmla="*/ 3693 w 10000"/>
                <a:gd name="connsiteY175" fmla="*/ 7577 h 10000"/>
                <a:gd name="connsiteX176" fmla="*/ 3714 w 10000"/>
                <a:gd name="connsiteY176" fmla="*/ 9423 h 10000"/>
                <a:gd name="connsiteX177" fmla="*/ 3732 w 10000"/>
                <a:gd name="connsiteY177" fmla="*/ 9167 h 10000"/>
                <a:gd name="connsiteX178" fmla="*/ 3751 w 10000"/>
                <a:gd name="connsiteY178" fmla="*/ 7872 h 10000"/>
                <a:gd name="connsiteX179" fmla="*/ 3779 w 10000"/>
                <a:gd name="connsiteY179" fmla="*/ 6782 h 10000"/>
                <a:gd name="connsiteX180" fmla="*/ 3799 w 10000"/>
                <a:gd name="connsiteY180" fmla="*/ 5897 h 10000"/>
                <a:gd name="connsiteX181" fmla="*/ 3825 w 10000"/>
                <a:gd name="connsiteY181" fmla="*/ 5410 h 10000"/>
                <a:gd name="connsiteX182" fmla="*/ 3844 w 10000"/>
                <a:gd name="connsiteY182" fmla="*/ 5282 h 10000"/>
                <a:gd name="connsiteX183" fmla="*/ 3863 w 10000"/>
                <a:gd name="connsiteY183" fmla="*/ 5346 h 10000"/>
                <a:gd name="connsiteX184" fmla="*/ 3881 w 10000"/>
                <a:gd name="connsiteY184" fmla="*/ 5038 h 10000"/>
                <a:gd name="connsiteX185" fmla="*/ 3900 w 10000"/>
                <a:gd name="connsiteY185" fmla="*/ 4872 h 10000"/>
                <a:gd name="connsiteX186" fmla="*/ 3929 w 10000"/>
                <a:gd name="connsiteY186" fmla="*/ 4718 h 10000"/>
                <a:gd name="connsiteX187" fmla="*/ 3948 w 10000"/>
                <a:gd name="connsiteY187" fmla="*/ 4936 h 10000"/>
                <a:gd name="connsiteX188" fmla="*/ 3968 w 10000"/>
                <a:gd name="connsiteY188" fmla="*/ 5103 h 10000"/>
                <a:gd name="connsiteX189" fmla="*/ 3987 w 10000"/>
                <a:gd name="connsiteY189" fmla="*/ 5474 h 10000"/>
                <a:gd name="connsiteX190" fmla="*/ 4016 w 10000"/>
                <a:gd name="connsiteY190" fmla="*/ 5410 h 10000"/>
                <a:gd name="connsiteX191" fmla="*/ 4034 w 10000"/>
                <a:gd name="connsiteY191" fmla="*/ 5218 h 10000"/>
                <a:gd name="connsiteX192" fmla="*/ 4053 w 10000"/>
                <a:gd name="connsiteY192" fmla="*/ 5000 h 10000"/>
                <a:gd name="connsiteX193" fmla="*/ 4071 w 10000"/>
                <a:gd name="connsiteY193" fmla="*/ 4872 h 10000"/>
                <a:gd name="connsiteX194" fmla="*/ 4090 w 10000"/>
                <a:gd name="connsiteY194" fmla="*/ 4744 h 10000"/>
                <a:gd name="connsiteX195" fmla="*/ 4117 w 10000"/>
                <a:gd name="connsiteY195" fmla="*/ 4808 h 10000"/>
                <a:gd name="connsiteX196" fmla="*/ 4135 w 10000"/>
                <a:gd name="connsiteY196" fmla="*/ 4782 h 10000"/>
                <a:gd name="connsiteX197" fmla="*/ 4155 w 10000"/>
                <a:gd name="connsiteY197" fmla="*/ 4590 h 10000"/>
                <a:gd name="connsiteX198" fmla="*/ 4173 w 10000"/>
                <a:gd name="connsiteY198" fmla="*/ 4654 h 10000"/>
                <a:gd name="connsiteX199" fmla="*/ 4204 w 10000"/>
                <a:gd name="connsiteY199" fmla="*/ 4782 h 10000"/>
                <a:gd name="connsiteX200" fmla="*/ 4223 w 10000"/>
                <a:gd name="connsiteY200" fmla="*/ 4872 h 10000"/>
                <a:gd name="connsiteX201" fmla="*/ 4242 w 10000"/>
                <a:gd name="connsiteY201" fmla="*/ 4179 h 10000"/>
                <a:gd name="connsiteX202" fmla="*/ 4267 w 10000"/>
                <a:gd name="connsiteY202" fmla="*/ 2423 h 10000"/>
                <a:gd name="connsiteX203" fmla="*/ 4287 w 10000"/>
                <a:gd name="connsiteY203" fmla="*/ 923 h 10000"/>
                <a:gd name="connsiteX204" fmla="*/ 4305 w 10000"/>
                <a:gd name="connsiteY204" fmla="*/ 0 h 10000"/>
                <a:gd name="connsiteX205" fmla="*/ 4324 w 10000"/>
                <a:gd name="connsiteY205" fmla="*/ 1051 h 10000"/>
                <a:gd name="connsiteX206" fmla="*/ 4344 w 10000"/>
                <a:gd name="connsiteY206" fmla="*/ 4487 h 10000"/>
                <a:gd name="connsiteX207" fmla="*/ 4363 w 10000"/>
                <a:gd name="connsiteY207" fmla="*/ 7705 h 10000"/>
                <a:gd name="connsiteX208" fmla="*/ 4392 w 10000"/>
                <a:gd name="connsiteY208" fmla="*/ 9397 h 10000"/>
                <a:gd name="connsiteX209" fmla="*/ 4410 w 10000"/>
                <a:gd name="connsiteY209" fmla="*/ 9397 h 10000"/>
                <a:gd name="connsiteX210" fmla="*/ 4429 w 10000"/>
                <a:gd name="connsiteY210" fmla="*/ 8436 h 10000"/>
                <a:gd name="connsiteX211" fmla="*/ 4459 w 10000"/>
                <a:gd name="connsiteY211" fmla="*/ 7679 h 10000"/>
                <a:gd name="connsiteX212" fmla="*/ 4478 w 10000"/>
                <a:gd name="connsiteY212" fmla="*/ 7231 h 10000"/>
                <a:gd name="connsiteX213" fmla="*/ 4498 w 10000"/>
                <a:gd name="connsiteY213" fmla="*/ 6436 h 10000"/>
                <a:gd name="connsiteX214" fmla="*/ 4518 w 10000"/>
                <a:gd name="connsiteY214" fmla="*/ 5538 h 10000"/>
                <a:gd name="connsiteX215" fmla="*/ 4537 w 10000"/>
                <a:gd name="connsiteY215" fmla="*/ 4872 h 10000"/>
                <a:gd name="connsiteX216" fmla="*/ 4562 w 10000"/>
                <a:gd name="connsiteY216" fmla="*/ 4423 h 10000"/>
                <a:gd name="connsiteX217" fmla="*/ 4581 w 10000"/>
                <a:gd name="connsiteY217" fmla="*/ 4462 h 10000"/>
                <a:gd name="connsiteX218" fmla="*/ 4599 w 10000"/>
                <a:gd name="connsiteY218" fmla="*/ 3885 h 10000"/>
                <a:gd name="connsiteX219" fmla="*/ 4618 w 10000"/>
                <a:gd name="connsiteY219" fmla="*/ 2744 h 10000"/>
                <a:gd name="connsiteX220" fmla="*/ 4637 w 10000"/>
                <a:gd name="connsiteY220" fmla="*/ 1949 h 10000"/>
                <a:gd name="connsiteX221" fmla="*/ 4662 w 10000"/>
                <a:gd name="connsiteY221" fmla="*/ 2897 h 10000"/>
                <a:gd name="connsiteX222" fmla="*/ 4681 w 10000"/>
                <a:gd name="connsiteY222" fmla="*/ 5833 h 10000"/>
                <a:gd name="connsiteX223" fmla="*/ 4712 w 10000"/>
                <a:gd name="connsiteY223" fmla="*/ 8000 h 10000"/>
                <a:gd name="connsiteX224" fmla="*/ 4731 w 10000"/>
                <a:gd name="connsiteY224" fmla="*/ 8090 h 10000"/>
                <a:gd name="connsiteX225" fmla="*/ 4751 w 10000"/>
                <a:gd name="connsiteY225" fmla="*/ 7103 h 10000"/>
                <a:gd name="connsiteX226" fmla="*/ 4769 w 10000"/>
                <a:gd name="connsiteY226" fmla="*/ 6205 h 10000"/>
                <a:gd name="connsiteX227" fmla="*/ 4789 w 10000"/>
                <a:gd name="connsiteY227" fmla="*/ 5641 h 10000"/>
                <a:gd name="connsiteX228" fmla="*/ 4807 w 10000"/>
                <a:gd name="connsiteY228" fmla="*/ 5321 h 10000"/>
                <a:gd name="connsiteX229" fmla="*/ 4836 w 10000"/>
                <a:gd name="connsiteY229" fmla="*/ 5154 h 10000"/>
                <a:gd name="connsiteX230" fmla="*/ 4854 w 10000"/>
                <a:gd name="connsiteY230" fmla="*/ 4872 h 10000"/>
                <a:gd name="connsiteX231" fmla="*/ 4875 w 10000"/>
                <a:gd name="connsiteY231" fmla="*/ 4526 h 10000"/>
                <a:gd name="connsiteX232" fmla="*/ 4904 w 10000"/>
                <a:gd name="connsiteY232" fmla="*/ 4333 h 10000"/>
                <a:gd name="connsiteX233" fmla="*/ 4923 w 10000"/>
                <a:gd name="connsiteY233" fmla="*/ 4115 h 10000"/>
                <a:gd name="connsiteX234" fmla="*/ 4937 w 10000"/>
                <a:gd name="connsiteY234" fmla="*/ 3859 h 10000"/>
                <a:gd name="connsiteX235" fmla="*/ 4957 w 10000"/>
                <a:gd name="connsiteY235" fmla="*/ 3692 h 10000"/>
                <a:gd name="connsiteX236" fmla="*/ 4976 w 10000"/>
                <a:gd name="connsiteY236" fmla="*/ 3603 h 10000"/>
                <a:gd name="connsiteX237" fmla="*/ 5006 w 10000"/>
                <a:gd name="connsiteY237" fmla="*/ 3821 h 10000"/>
                <a:gd name="connsiteX238" fmla="*/ 5025 w 10000"/>
                <a:gd name="connsiteY238" fmla="*/ 4590 h 10000"/>
                <a:gd name="connsiteX239" fmla="*/ 5044 w 10000"/>
                <a:gd name="connsiteY239" fmla="*/ 5103 h 10000"/>
                <a:gd name="connsiteX240" fmla="*/ 5065 w 10000"/>
                <a:gd name="connsiteY240" fmla="*/ 5346 h 10000"/>
                <a:gd name="connsiteX241" fmla="*/ 5090 w 10000"/>
                <a:gd name="connsiteY241" fmla="*/ 5474 h 10000"/>
                <a:gd name="connsiteX242" fmla="*/ 5108 w 10000"/>
                <a:gd name="connsiteY242" fmla="*/ 5538 h 10000"/>
                <a:gd name="connsiteX243" fmla="*/ 5128 w 10000"/>
                <a:gd name="connsiteY243" fmla="*/ 5513 h 10000"/>
                <a:gd name="connsiteX244" fmla="*/ 5147 w 10000"/>
                <a:gd name="connsiteY244" fmla="*/ 5218 h 10000"/>
                <a:gd name="connsiteX245" fmla="*/ 5176 w 10000"/>
                <a:gd name="connsiteY245" fmla="*/ 4744 h 10000"/>
                <a:gd name="connsiteX246" fmla="*/ 5195 w 10000"/>
                <a:gd name="connsiteY246" fmla="*/ 4397 h 10000"/>
                <a:gd name="connsiteX247" fmla="*/ 5214 w 10000"/>
                <a:gd name="connsiteY247" fmla="*/ 3821 h 10000"/>
                <a:gd name="connsiteX248" fmla="*/ 5229 w 10000"/>
                <a:gd name="connsiteY248" fmla="*/ 3372 h 10000"/>
                <a:gd name="connsiteX249" fmla="*/ 5248 w 10000"/>
                <a:gd name="connsiteY249" fmla="*/ 3372 h 10000"/>
                <a:gd name="connsiteX250" fmla="*/ 5269 w 10000"/>
                <a:gd name="connsiteY250" fmla="*/ 3795 h 10000"/>
                <a:gd name="connsiteX251" fmla="*/ 5300 w 10000"/>
                <a:gd name="connsiteY251" fmla="*/ 5192 h 10000"/>
                <a:gd name="connsiteX252" fmla="*/ 5326 w 10000"/>
                <a:gd name="connsiteY252" fmla="*/ 6436 h 10000"/>
                <a:gd name="connsiteX253" fmla="*/ 5344 w 10000"/>
                <a:gd name="connsiteY253" fmla="*/ 7321 h 10000"/>
                <a:gd name="connsiteX254" fmla="*/ 5363 w 10000"/>
                <a:gd name="connsiteY254" fmla="*/ 7359 h 10000"/>
                <a:gd name="connsiteX255" fmla="*/ 5382 w 10000"/>
                <a:gd name="connsiteY255" fmla="*/ 6846 h 10000"/>
                <a:gd name="connsiteX256" fmla="*/ 5402 w 10000"/>
                <a:gd name="connsiteY256" fmla="*/ 6179 h 10000"/>
                <a:gd name="connsiteX257" fmla="*/ 5420 w 10000"/>
                <a:gd name="connsiteY257" fmla="*/ 5897 h 10000"/>
                <a:gd name="connsiteX258" fmla="*/ 5439 w 10000"/>
                <a:gd name="connsiteY258" fmla="*/ 5538 h 10000"/>
                <a:gd name="connsiteX259" fmla="*/ 5469 w 10000"/>
                <a:gd name="connsiteY259" fmla="*/ 4590 h 10000"/>
                <a:gd name="connsiteX260" fmla="*/ 5487 w 10000"/>
                <a:gd name="connsiteY260" fmla="*/ 3064 h 10000"/>
                <a:gd name="connsiteX261" fmla="*/ 5506 w 10000"/>
                <a:gd name="connsiteY261" fmla="*/ 2615 h 10000"/>
                <a:gd name="connsiteX262" fmla="*/ 5534 w 10000"/>
                <a:gd name="connsiteY262" fmla="*/ 3474 h 10000"/>
                <a:gd name="connsiteX263" fmla="*/ 5555 w 10000"/>
                <a:gd name="connsiteY263" fmla="*/ 4359 h 10000"/>
                <a:gd name="connsiteX264" fmla="*/ 5573 w 10000"/>
                <a:gd name="connsiteY264" fmla="*/ 5321 h 10000"/>
                <a:gd name="connsiteX265" fmla="*/ 5592 w 10000"/>
                <a:gd name="connsiteY265" fmla="*/ 7013 h 10000"/>
                <a:gd name="connsiteX266" fmla="*/ 5619 w 10000"/>
                <a:gd name="connsiteY266" fmla="*/ 8179 h 10000"/>
                <a:gd name="connsiteX267" fmla="*/ 5637 w 10000"/>
                <a:gd name="connsiteY267" fmla="*/ 8115 h 10000"/>
                <a:gd name="connsiteX268" fmla="*/ 5657 w 10000"/>
                <a:gd name="connsiteY268" fmla="*/ 7256 h 10000"/>
                <a:gd name="connsiteX269" fmla="*/ 5675 w 10000"/>
                <a:gd name="connsiteY269" fmla="*/ 6269 h 10000"/>
                <a:gd name="connsiteX270" fmla="*/ 5695 w 10000"/>
                <a:gd name="connsiteY270" fmla="*/ 5410 h 10000"/>
                <a:gd name="connsiteX271" fmla="*/ 5713 w 10000"/>
                <a:gd name="connsiteY271" fmla="*/ 4974 h 10000"/>
                <a:gd name="connsiteX272" fmla="*/ 5744 w 10000"/>
                <a:gd name="connsiteY272" fmla="*/ 4551 h 10000"/>
                <a:gd name="connsiteX273" fmla="*/ 5762 w 10000"/>
                <a:gd name="connsiteY273" fmla="*/ 4231 h 10000"/>
                <a:gd name="connsiteX274" fmla="*/ 5782 w 10000"/>
                <a:gd name="connsiteY274" fmla="*/ 3885 h 10000"/>
                <a:gd name="connsiteX275" fmla="*/ 5809 w 10000"/>
                <a:gd name="connsiteY275" fmla="*/ 3667 h 10000"/>
                <a:gd name="connsiteX276" fmla="*/ 5827 w 10000"/>
                <a:gd name="connsiteY276" fmla="*/ 3218 h 10000"/>
                <a:gd name="connsiteX277" fmla="*/ 5846 w 10000"/>
                <a:gd name="connsiteY277" fmla="*/ 3192 h 10000"/>
                <a:gd name="connsiteX278" fmla="*/ 5865 w 10000"/>
                <a:gd name="connsiteY278" fmla="*/ 3731 h 10000"/>
                <a:gd name="connsiteX279" fmla="*/ 5892 w 10000"/>
                <a:gd name="connsiteY279" fmla="*/ 4615 h 10000"/>
                <a:gd name="connsiteX280" fmla="*/ 5912 w 10000"/>
                <a:gd name="connsiteY280" fmla="*/ 5321 h 10000"/>
                <a:gd name="connsiteX281" fmla="*/ 5930 w 10000"/>
                <a:gd name="connsiteY281" fmla="*/ 5731 h 10000"/>
                <a:gd name="connsiteX282" fmla="*/ 5960 w 10000"/>
                <a:gd name="connsiteY282" fmla="*/ 6090 h 10000"/>
                <a:gd name="connsiteX283" fmla="*/ 5979 w 10000"/>
                <a:gd name="connsiteY283" fmla="*/ 6026 h 10000"/>
                <a:gd name="connsiteX284" fmla="*/ 5998 w 10000"/>
                <a:gd name="connsiteY284" fmla="*/ 5321 h 10000"/>
                <a:gd name="connsiteX285" fmla="*/ 6016 w 10000"/>
                <a:gd name="connsiteY285" fmla="*/ 4397 h 10000"/>
                <a:gd name="connsiteX286" fmla="*/ 6035 w 10000"/>
                <a:gd name="connsiteY286" fmla="*/ 4077 h 10000"/>
                <a:gd name="connsiteX287" fmla="*/ 6054 w 10000"/>
                <a:gd name="connsiteY287" fmla="*/ 4051 h 10000"/>
                <a:gd name="connsiteX288" fmla="*/ 6081 w 10000"/>
                <a:gd name="connsiteY288" fmla="*/ 4974 h 10000"/>
                <a:gd name="connsiteX289" fmla="*/ 6100 w 10000"/>
                <a:gd name="connsiteY289" fmla="*/ 5897 h 10000"/>
                <a:gd name="connsiteX290" fmla="*/ 6121 w 10000"/>
                <a:gd name="connsiteY290" fmla="*/ 5795 h 10000"/>
                <a:gd name="connsiteX291" fmla="*/ 6140 w 10000"/>
                <a:gd name="connsiteY291" fmla="*/ 5321 h 10000"/>
                <a:gd name="connsiteX292" fmla="*/ 6166 w 10000"/>
                <a:gd name="connsiteY292" fmla="*/ 5064 h 10000"/>
                <a:gd name="connsiteX293" fmla="*/ 6186 w 10000"/>
                <a:gd name="connsiteY293" fmla="*/ 5321 h 10000"/>
                <a:gd name="connsiteX294" fmla="*/ 6204 w 10000"/>
                <a:gd name="connsiteY294" fmla="*/ 5154 h 10000"/>
                <a:gd name="connsiteX295" fmla="*/ 6222 w 10000"/>
                <a:gd name="connsiteY295" fmla="*/ 4936 h 10000"/>
                <a:gd name="connsiteX296" fmla="*/ 6253 w 10000"/>
                <a:gd name="connsiteY296" fmla="*/ 4462 h 10000"/>
                <a:gd name="connsiteX297" fmla="*/ 6393 w 10000"/>
                <a:gd name="connsiteY297" fmla="*/ 4846 h 10000"/>
                <a:gd name="connsiteX298" fmla="*/ 6420 w 10000"/>
                <a:gd name="connsiteY298" fmla="*/ 4487 h 10000"/>
                <a:gd name="connsiteX299" fmla="*/ 6526 w 10000"/>
                <a:gd name="connsiteY299" fmla="*/ 4013 h 10000"/>
                <a:gd name="connsiteX300" fmla="*/ 6545 w 10000"/>
                <a:gd name="connsiteY300" fmla="*/ 3064 h 10000"/>
                <a:gd name="connsiteX301" fmla="*/ 6609 w 10000"/>
                <a:gd name="connsiteY301" fmla="*/ 5923 h 10000"/>
                <a:gd name="connsiteX302" fmla="*/ 6628 w 10000"/>
                <a:gd name="connsiteY302" fmla="*/ 7321 h 10000"/>
                <a:gd name="connsiteX303" fmla="*/ 6648 w 10000"/>
                <a:gd name="connsiteY303" fmla="*/ 7641 h 10000"/>
                <a:gd name="connsiteX304" fmla="*/ 6667 w 10000"/>
                <a:gd name="connsiteY304" fmla="*/ 7359 h 10000"/>
                <a:gd name="connsiteX305" fmla="*/ 6685 w 10000"/>
                <a:gd name="connsiteY305" fmla="*/ 5833 h 10000"/>
                <a:gd name="connsiteX306" fmla="*/ 6801 w 10000"/>
                <a:gd name="connsiteY306" fmla="*/ 6436 h 10000"/>
                <a:gd name="connsiteX307" fmla="*/ 6821 w 10000"/>
                <a:gd name="connsiteY307" fmla="*/ 8628 h 10000"/>
                <a:gd name="connsiteX308" fmla="*/ 6839 w 10000"/>
                <a:gd name="connsiteY308" fmla="*/ 9077 h 10000"/>
                <a:gd name="connsiteX309" fmla="*/ 6865 w 10000"/>
                <a:gd name="connsiteY309" fmla="*/ 8603 h 10000"/>
                <a:gd name="connsiteX310" fmla="*/ 6883 w 10000"/>
                <a:gd name="connsiteY310" fmla="*/ 7679 h 10000"/>
                <a:gd name="connsiteX311" fmla="*/ 6903 w 10000"/>
                <a:gd name="connsiteY311" fmla="*/ 6846 h 10000"/>
                <a:gd name="connsiteX312" fmla="*/ 6921 w 10000"/>
                <a:gd name="connsiteY312" fmla="*/ 6090 h 10000"/>
                <a:gd name="connsiteX313" fmla="*/ 6940 w 10000"/>
                <a:gd name="connsiteY313" fmla="*/ 5128 h 10000"/>
                <a:gd name="connsiteX314" fmla="*/ 6960 w 10000"/>
                <a:gd name="connsiteY314" fmla="*/ 4013 h 10000"/>
                <a:gd name="connsiteX315" fmla="*/ 7329 w 10000"/>
                <a:gd name="connsiteY315" fmla="*/ 5513 h 10000"/>
                <a:gd name="connsiteX316" fmla="*/ 7349 w 10000"/>
                <a:gd name="connsiteY316" fmla="*/ 6051 h 10000"/>
                <a:gd name="connsiteX317" fmla="*/ 7368 w 10000"/>
                <a:gd name="connsiteY317" fmla="*/ 5897 h 10000"/>
                <a:gd name="connsiteX318" fmla="*/ 7387 w 10000"/>
                <a:gd name="connsiteY318" fmla="*/ 5577 h 10000"/>
                <a:gd name="connsiteX319" fmla="*/ 7405 w 10000"/>
                <a:gd name="connsiteY319" fmla="*/ 5321 h 10000"/>
                <a:gd name="connsiteX320" fmla="*/ 7431 w 10000"/>
                <a:gd name="connsiteY320" fmla="*/ 4936 h 10000"/>
                <a:gd name="connsiteX321" fmla="*/ 7451 w 10000"/>
                <a:gd name="connsiteY321" fmla="*/ 4654 h 10000"/>
                <a:gd name="connsiteX322" fmla="*/ 7471 w 10000"/>
                <a:gd name="connsiteY322" fmla="*/ 4526 h 10000"/>
                <a:gd name="connsiteX323" fmla="*/ 7501 w 10000"/>
                <a:gd name="connsiteY323" fmla="*/ 4487 h 10000"/>
                <a:gd name="connsiteX324" fmla="*/ 7519 w 10000"/>
                <a:gd name="connsiteY324" fmla="*/ 4590 h 10000"/>
                <a:gd name="connsiteX325" fmla="*/ 7539 w 10000"/>
                <a:gd name="connsiteY325" fmla="*/ 5218 h 10000"/>
                <a:gd name="connsiteX326" fmla="*/ 7553 w 10000"/>
                <a:gd name="connsiteY326" fmla="*/ 5218 h 10000"/>
                <a:gd name="connsiteX327" fmla="*/ 7571 w 10000"/>
                <a:gd name="connsiteY327" fmla="*/ 4654 h 10000"/>
                <a:gd name="connsiteX328" fmla="*/ 7602 w 10000"/>
                <a:gd name="connsiteY328" fmla="*/ 4423 h 10000"/>
                <a:gd name="connsiteX329" fmla="*/ 7620 w 10000"/>
                <a:gd name="connsiteY329" fmla="*/ 4654 h 10000"/>
                <a:gd name="connsiteX330" fmla="*/ 7640 w 10000"/>
                <a:gd name="connsiteY330" fmla="*/ 5154 h 10000"/>
                <a:gd name="connsiteX331" fmla="*/ 7665 w 10000"/>
                <a:gd name="connsiteY331" fmla="*/ 5731 h 10000"/>
                <a:gd name="connsiteX332" fmla="*/ 7685 w 10000"/>
                <a:gd name="connsiteY332" fmla="*/ 6051 h 10000"/>
                <a:gd name="connsiteX333" fmla="*/ 7703 w 10000"/>
                <a:gd name="connsiteY333" fmla="*/ 5962 h 10000"/>
                <a:gd name="connsiteX334" fmla="*/ 7722 w 10000"/>
                <a:gd name="connsiteY334" fmla="*/ 5897 h 10000"/>
                <a:gd name="connsiteX335" fmla="*/ 7742 w 10000"/>
                <a:gd name="connsiteY335" fmla="*/ 5321 h 10000"/>
                <a:gd name="connsiteX336" fmla="*/ 7761 w 10000"/>
                <a:gd name="connsiteY336" fmla="*/ 4679 h 10000"/>
                <a:gd name="connsiteX337" fmla="*/ 7792 w 10000"/>
                <a:gd name="connsiteY337" fmla="*/ 4115 h 10000"/>
                <a:gd name="connsiteX338" fmla="*/ 7810 w 10000"/>
                <a:gd name="connsiteY338" fmla="*/ 3474 h 10000"/>
                <a:gd name="connsiteX339" fmla="*/ 7831 w 10000"/>
                <a:gd name="connsiteY339" fmla="*/ 3410 h 10000"/>
                <a:gd name="connsiteX340" fmla="*/ 7846 w 10000"/>
                <a:gd name="connsiteY340" fmla="*/ 4808 h 10000"/>
                <a:gd name="connsiteX341" fmla="*/ 7879 w 10000"/>
                <a:gd name="connsiteY341" fmla="*/ 6090 h 10000"/>
                <a:gd name="connsiteX342" fmla="*/ 7897 w 10000"/>
                <a:gd name="connsiteY342" fmla="*/ 5833 h 10000"/>
                <a:gd name="connsiteX343" fmla="*/ 7915 w 10000"/>
                <a:gd name="connsiteY343" fmla="*/ 4359 h 10000"/>
                <a:gd name="connsiteX344" fmla="*/ 7941 w 10000"/>
                <a:gd name="connsiteY344" fmla="*/ 2705 h 10000"/>
                <a:gd name="connsiteX345" fmla="*/ 7959 w 10000"/>
                <a:gd name="connsiteY345" fmla="*/ 1974 h 10000"/>
                <a:gd name="connsiteX346" fmla="*/ 7978 w 10000"/>
                <a:gd name="connsiteY346" fmla="*/ 4013 h 10000"/>
                <a:gd name="connsiteX347" fmla="*/ 7997 w 10000"/>
                <a:gd name="connsiteY347" fmla="*/ 6372 h 10000"/>
                <a:gd name="connsiteX348" fmla="*/ 8017 w 10000"/>
                <a:gd name="connsiteY348" fmla="*/ 7808 h 10000"/>
                <a:gd name="connsiteX349" fmla="*/ 8035 w 10000"/>
                <a:gd name="connsiteY349" fmla="*/ 7577 h 10000"/>
                <a:gd name="connsiteX350" fmla="*/ 8066 w 10000"/>
                <a:gd name="connsiteY350" fmla="*/ 7295 h 10000"/>
                <a:gd name="connsiteX351" fmla="*/ 8085 w 10000"/>
                <a:gd name="connsiteY351" fmla="*/ 7321 h 10000"/>
                <a:gd name="connsiteX352" fmla="*/ 8103 w 10000"/>
                <a:gd name="connsiteY352" fmla="*/ 7551 h 10000"/>
                <a:gd name="connsiteX353" fmla="*/ 8130 w 10000"/>
                <a:gd name="connsiteY353" fmla="*/ 7679 h 10000"/>
                <a:gd name="connsiteX354" fmla="*/ 8148 w 10000"/>
                <a:gd name="connsiteY354" fmla="*/ 7231 h 10000"/>
                <a:gd name="connsiteX355" fmla="*/ 8169 w 10000"/>
                <a:gd name="connsiteY355" fmla="*/ 6526 h 10000"/>
                <a:gd name="connsiteX356" fmla="*/ 8188 w 10000"/>
                <a:gd name="connsiteY356" fmla="*/ 5859 h 10000"/>
                <a:gd name="connsiteX357" fmla="*/ 8215 w 10000"/>
                <a:gd name="connsiteY357" fmla="*/ 5154 h 10000"/>
                <a:gd name="connsiteX358" fmla="*/ 8233 w 10000"/>
                <a:gd name="connsiteY358" fmla="*/ 4615 h 10000"/>
                <a:gd name="connsiteX359" fmla="*/ 8253 w 10000"/>
                <a:gd name="connsiteY359" fmla="*/ 3949 h 10000"/>
                <a:gd name="connsiteX360" fmla="*/ 8272 w 10000"/>
                <a:gd name="connsiteY360" fmla="*/ 3474 h 10000"/>
                <a:gd name="connsiteX361" fmla="*/ 8291 w 10000"/>
                <a:gd name="connsiteY361" fmla="*/ 2936 h 10000"/>
                <a:gd name="connsiteX362" fmla="*/ 8321 w 10000"/>
                <a:gd name="connsiteY362" fmla="*/ 2808 h 10000"/>
                <a:gd name="connsiteX363" fmla="*/ 8339 w 10000"/>
                <a:gd name="connsiteY363" fmla="*/ 3474 h 10000"/>
                <a:gd name="connsiteX364" fmla="*/ 8358 w 10000"/>
                <a:gd name="connsiteY364" fmla="*/ 4462 h 10000"/>
                <a:gd name="connsiteX365" fmla="*/ 8378 w 10000"/>
                <a:gd name="connsiteY365" fmla="*/ 4590 h 10000"/>
                <a:gd name="connsiteX366" fmla="*/ 8405 w 10000"/>
                <a:gd name="connsiteY366" fmla="*/ 4333 h 10000"/>
                <a:gd name="connsiteX367" fmla="*/ 8423 w 10000"/>
                <a:gd name="connsiteY367" fmla="*/ 4295 h 10000"/>
                <a:gd name="connsiteX368" fmla="*/ 8442 w 10000"/>
                <a:gd name="connsiteY368" fmla="*/ 4205 h 10000"/>
                <a:gd name="connsiteX369" fmla="*/ 8462 w 10000"/>
                <a:gd name="connsiteY369" fmla="*/ 3949 h 10000"/>
                <a:gd name="connsiteX370" fmla="*/ 8480 w 10000"/>
                <a:gd name="connsiteY370" fmla="*/ 4654 h 10000"/>
                <a:gd name="connsiteX371" fmla="*/ 8509 w 10000"/>
                <a:gd name="connsiteY371" fmla="*/ 5282 h 10000"/>
                <a:gd name="connsiteX372" fmla="*/ 8527 w 10000"/>
                <a:gd name="connsiteY372" fmla="*/ 6051 h 10000"/>
                <a:gd name="connsiteX373" fmla="*/ 8557 w 10000"/>
                <a:gd name="connsiteY373" fmla="*/ 6718 h 10000"/>
                <a:gd name="connsiteX374" fmla="*/ 8576 w 10000"/>
                <a:gd name="connsiteY374" fmla="*/ 6821 h 10000"/>
                <a:gd name="connsiteX375" fmla="*/ 8594 w 10000"/>
                <a:gd name="connsiteY375" fmla="*/ 6462 h 10000"/>
                <a:gd name="connsiteX376" fmla="*/ 8613 w 10000"/>
                <a:gd name="connsiteY376" fmla="*/ 5321 h 10000"/>
                <a:gd name="connsiteX377" fmla="*/ 8632 w 10000"/>
                <a:gd name="connsiteY377" fmla="*/ 2769 h 10000"/>
                <a:gd name="connsiteX378" fmla="*/ 8653 w 10000"/>
                <a:gd name="connsiteY378" fmla="*/ 1244 h 10000"/>
                <a:gd name="connsiteX379" fmla="*/ 8671 w 10000"/>
                <a:gd name="connsiteY379" fmla="*/ 962 h 10000"/>
                <a:gd name="connsiteX380" fmla="*/ 8697 w 10000"/>
                <a:gd name="connsiteY380" fmla="*/ 3603 h 10000"/>
                <a:gd name="connsiteX381" fmla="*/ 8715 w 10000"/>
                <a:gd name="connsiteY381" fmla="*/ 6846 h 10000"/>
                <a:gd name="connsiteX382" fmla="*/ 8742 w 10000"/>
                <a:gd name="connsiteY382" fmla="*/ 8282 h 10000"/>
                <a:gd name="connsiteX383" fmla="*/ 8761 w 10000"/>
                <a:gd name="connsiteY383" fmla="*/ 8218 h 10000"/>
                <a:gd name="connsiteX384" fmla="*/ 8781 w 10000"/>
                <a:gd name="connsiteY384" fmla="*/ 7679 h 10000"/>
                <a:gd name="connsiteX385" fmla="*/ 8801 w 10000"/>
                <a:gd name="connsiteY385" fmla="*/ 7038 h 10000"/>
                <a:gd name="connsiteX386" fmla="*/ 8819 w 10000"/>
                <a:gd name="connsiteY386" fmla="*/ 6436 h 10000"/>
                <a:gd name="connsiteX387" fmla="*/ 8849 w 10000"/>
                <a:gd name="connsiteY387" fmla="*/ 6115 h 10000"/>
                <a:gd name="connsiteX388" fmla="*/ 8868 w 10000"/>
                <a:gd name="connsiteY388" fmla="*/ 5833 h 10000"/>
                <a:gd name="connsiteX389" fmla="*/ 8886 w 10000"/>
                <a:gd name="connsiteY389" fmla="*/ 5449 h 10000"/>
                <a:gd name="connsiteX390" fmla="*/ 8906 w 10000"/>
                <a:gd name="connsiteY390" fmla="*/ 4872 h 10000"/>
                <a:gd name="connsiteX391" fmla="*/ 8925 w 10000"/>
                <a:gd name="connsiteY391" fmla="*/ 4333 h 10000"/>
                <a:gd name="connsiteX392" fmla="*/ 8952 w 10000"/>
                <a:gd name="connsiteY392" fmla="*/ 3795 h 10000"/>
                <a:gd name="connsiteX393" fmla="*/ 8970 w 10000"/>
                <a:gd name="connsiteY393" fmla="*/ 3538 h 10000"/>
                <a:gd name="connsiteX394" fmla="*/ 8989 w 10000"/>
                <a:gd name="connsiteY394" fmla="*/ 3244 h 10000"/>
                <a:gd name="connsiteX395" fmla="*/ 9014 w 10000"/>
                <a:gd name="connsiteY395" fmla="*/ 3372 h 10000"/>
                <a:gd name="connsiteX396" fmla="*/ 9036 w 10000"/>
                <a:gd name="connsiteY396" fmla="*/ 3244 h 10000"/>
                <a:gd name="connsiteX397" fmla="*/ 9055 w 10000"/>
                <a:gd name="connsiteY397" fmla="*/ 2513 h 10000"/>
                <a:gd name="connsiteX398" fmla="*/ 9073 w 10000"/>
                <a:gd name="connsiteY398" fmla="*/ 2897 h 10000"/>
                <a:gd name="connsiteX399" fmla="*/ 9092 w 10000"/>
                <a:gd name="connsiteY399" fmla="*/ 5128 h 10000"/>
                <a:gd name="connsiteX400" fmla="*/ 9123 w 10000"/>
                <a:gd name="connsiteY400" fmla="*/ 6846 h 10000"/>
                <a:gd name="connsiteX401" fmla="*/ 9142 w 10000"/>
                <a:gd name="connsiteY401" fmla="*/ 7038 h 10000"/>
                <a:gd name="connsiteX402" fmla="*/ 9161 w 10000"/>
                <a:gd name="connsiteY402" fmla="*/ 6821 h 10000"/>
                <a:gd name="connsiteX403" fmla="*/ 9187 w 10000"/>
                <a:gd name="connsiteY403" fmla="*/ 6051 h 10000"/>
                <a:gd name="connsiteX404" fmla="*/ 9207 w 10000"/>
                <a:gd name="connsiteY404" fmla="*/ 4974 h 10000"/>
                <a:gd name="connsiteX405" fmla="*/ 9225 w 10000"/>
                <a:gd name="connsiteY405" fmla="*/ 3885 h 10000"/>
                <a:gd name="connsiteX406" fmla="*/ 9244 w 10000"/>
                <a:gd name="connsiteY406" fmla="*/ 3795 h 10000"/>
                <a:gd name="connsiteX407" fmla="*/ 9262 w 10000"/>
                <a:gd name="connsiteY407" fmla="*/ 4910 h 10000"/>
                <a:gd name="connsiteX408" fmla="*/ 9282 w 10000"/>
                <a:gd name="connsiteY408" fmla="*/ 6590 h 10000"/>
                <a:gd name="connsiteX409" fmla="*/ 9311 w 10000"/>
                <a:gd name="connsiteY409" fmla="*/ 7705 h 10000"/>
                <a:gd name="connsiteX410" fmla="*/ 9330 w 10000"/>
                <a:gd name="connsiteY410" fmla="*/ 7641 h 10000"/>
                <a:gd name="connsiteX411" fmla="*/ 9348 w 10000"/>
                <a:gd name="connsiteY411" fmla="*/ 6974 h 10000"/>
                <a:gd name="connsiteX412" fmla="*/ 9366 w 10000"/>
                <a:gd name="connsiteY412" fmla="*/ 6244 h 10000"/>
                <a:gd name="connsiteX413" fmla="*/ 9396 w 10000"/>
                <a:gd name="connsiteY413" fmla="*/ 5667 h 10000"/>
                <a:gd name="connsiteX414" fmla="*/ 9415 w 10000"/>
                <a:gd name="connsiteY414" fmla="*/ 5282 h 10000"/>
                <a:gd name="connsiteX415" fmla="*/ 9434 w 10000"/>
                <a:gd name="connsiteY415" fmla="*/ 4782 h 10000"/>
                <a:gd name="connsiteX416" fmla="*/ 9452 w 10000"/>
                <a:gd name="connsiteY416" fmla="*/ 3987 h 10000"/>
                <a:gd name="connsiteX417" fmla="*/ 9481 w 10000"/>
                <a:gd name="connsiteY417" fmla="*/ 3244 h 10000"/>
                <a:gd name="connsiteX418" fmla="*/ 9499 w 10000"/>
                <a:gd name="connsiteY418" fmla="*/ 2872 h 10000"/>
                <a:gd name="connsiteX419" fmla="*/ 9518 w 10000"/>
                <a:gd name="connsiteY419" fmla="*/ 2962 h 10000"/>
                <a:gd name="connsiteX420" fmla="*/ 9536 w 10000"/>
                <a:gd name="connsiteY420" fmla="*/ 3667 h 10000"/>
                <a:gd name="connsiteX421" fmla="*/ 9556 w 10000"/>
                <a:gd name="connsiteY421" fmla="*/ 5321 h 10000"/>
                <a:gd name="connsiteX422" fmla="*/ 9823 w 10000"/>
                <a:gd name="connsiteY422" fmla="*/ 4462 h 10000"/>
                <a:gd name="connsiteX423" fmla="*/ 9964 w 10000"/>
                <a:gd name="connsiteY423" fmla="*/ 6090 h 10000"/>
                <a:gd name="connsiteX424" fmla="*/ 9982 w 10000"/>
                <a:gd name="connsiteY424" fmla="*/ 6308 h 10000"/>
                <a:gd name="connsiteX425" fmla="*/ 10000 w 10000"/>
                <a:gd name="connsiteY425" fmla="*/ 6026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49 w 10000"/>
                <a:gd name="connsiteY7" fmla="*/ 2897 h 10000"/>
                <a:gd name="connsiteX8" fmla="*/ 167 w 10000"/>
                <a:gd name="connsiteY8" fmla="*/ 3987 h 10000"/>
                <a:gd name="connsiteX9" fmla="*/ 188 w 10000"/>
                <a:gd name="connsiteY9" fmla="*/ 5346 h 10000"/>
                <a:gd name="connsiteX10" fmla="*/ 207 w 10000"/>
                <a:gd name="connsiteY10" fmla="*/ 6179 h 10000"/>
                <a:gd name="connsiteX11" fmla="*/ 227 w 10000"/>
                <a:gd name="connsiteY11" fmla="*/ 6333 h 10000"/>
                <a:gd name="connsiteX12" fmla="*/ 257 w 10000"/>
                <a:gd name="connsiteY12" fmla="*/ 6115 h 10000"/>
                <a:gd name="connsiteX13" fmla="*/ 274 w 10000"/>
                <a:gd name="connsiteY13" fmla="*/ 5667 h 10000"/>
                <a:gd name="connsiteX14" fmla="*/ 296 w 10000"/>
                <a:gd name="connsiteY14" fmla="*/ 5385 h 10000"/>
                <a:gd name="connsiteX15" fmla="*/ 314 w 10000"/>
                <a:gd name="connsiteY15" fmla="*/ 4872 h 10000"/>
                <a:gd name="connsiteX16" fmla="*/ 334 w 10000"/>
                <a:gd name="connsiteY16" fmla="*/ 4013 h 10000"/>
                <a:gd name="connsiteX17" fmla="*/ 363 w 10000"/>
                <a:gd name="connsiteY17" fmla="*/ 3795 h 10000"/>
                <a:gd name="connsiteX18" fmla="*/ 382 w 10000"/>
                <a:gd name="connsiteY18" fmla="*/ 3859 h 10000"/>
                <a:gd name="connsiteX19" fmla="*/ 400 w 10000"/>
                <a:gd name="connsiteY19" fmla="*/ 4115 h 10000"/>
                <a:gd name="connsiteX20" fmla="*/ 426 w 10000"/>
                <a:gd name="connsiteY20" fmla="*/ 4872 h 10000"/>
                <a:gd name="connsiteX21" fmla="*/ 444 w 10000"/>
                <a:gd name="connsiteY21" fmla="*/ 5513 h 10000"/>
                <a:gd name="connsiteX22" fmla="*/ 465 w 10000"/>
                <a:gd name="connsiteY22" fmla="*/ 5513 h 10000"/>
                <a:gd name="connsiteX23" fmla="*/ 483 w 10000"/>
                <a:gd name="connsiteY23" fmla="*/ 5641 h 10000"/>
                <a:gd name="connsiteX24" fmla="*/ 501 w 10000"/>
                <a:gd name="connsiteY24" fmla="*/ 5705 h 10000"/>
                <a:gd name="connsiteX25" fmla="*/ 521 w 10000"/>
                <a:gd name="connsiteY25" fmla="*/ 5833 h 10000"/>
                <a:gd name="connsiteX26" fmla="*/ 551 w 10000"/>
                <a:gd name="connsiteY26" fmla="*/ 5731 h 10000"/>
                <a:gd name="connsiteX27" fmla="*/ 567 w 10000"/>
                <a:gd name="connsiteY27" fmla="*/ 5321 h 10000"/>
                <a:gd name="connsiteX28" fmla="*/ 586 w 10000"/>
                <a:gd name="connsiteY28" fmla="*/ 4974 h 10000"/>
                <a:gd name="connsiteX29" fmla="*/ 615 w 10000"/>
                <a:gd name="connsiteY29" fmla="*/ 4526 h 10000"/>
                <a:gd name="connsiteX30" fmla="*/ 634 w 10000"/>
                <a:gd name="connsiteY30" fmla="*/ 4051 h 10000"/>
                <a:gd name="connsiteX31" fmla="*/ 653 w 10000"/>
                <a:gd name="connsiteY31" fmla="*/ 3372 h 10000"/>
                <a:gd name="connsiteX32" fmla="*/ 673 w 10000"/>
                <a:gd name="connsiteY32" fmla="*/ 3026 h 10000"/>
                <a:gd name="connsiteX33" fmla="*/ 698 w 10000"/>
                <a:gd name="connsiteY33" fmla="*/ 3282 h 10000"/>
                <a:gd name="connsiteX34" fmla="*/ 718 w 10000"/>
                <a:gd name="connsiteY34" fmla="*/ 4551 h 10000"/>
                <a:gd name="connsiteX35" fmla="*/ 736 w 10000"/>
                <a:gd name="connsiteY35" fmla="*/ 6090 h 10000"/>
                <a:gd name="connsiteX36" fmla="*/ 756 w 10000"/>
                <a:gd name="connsiteY36" fmla="*/ 7256 h 10000"/>
                <a:gd name="connsiteX37" fmla="*/ 774 w 10000"/>
                <a:gd name="connsiteY37" fmla="*/ 7449 h 10000"/>
                <a:gd name="connsiteX38" fmla="*/ 805 w 10000"/>
                <a:gd name="connsiteY38" fmla="*/ 7077 h 10000"/>
                <a:gd name="connsiteX39" fmla="*/ 823 w 10000"/>
                <a:gd name="connsiteY39" fmla="*/ 5603 h 10000"/>
                <a:gd name="connsiteX40" fmla="*/ 839 w 10000"/>
                <a:gd name="connsiteY40" fmla="*/ 3282 h 10000"/>
                <a:gd name="connsiteX41" fmla="*/ 859 w 10000"/>
                <a:gd name="connsiteY41" fmla="*/ 1308 h 10000"/>
                <a:gd name="connsiteX42" fmla="*/ 891 w 10000"/>
                <a:gd name="connsiteY42" fmla="*/ 962 h 10000"/>
                <a:gd name="connsiteX43" fmla="*/ 911 w 10000"/>
                <a:gd name="connsiteY43" fmla="*/ 3282 h 10000"/>
                <a:gd name="connsiteX44" fmla="*/ 929 w 10000"/>
                <a:gd name="connsiteY44" fmla="*/ 7744 h 10000"/>
                <a:gd name="connsiteX45" fmla="*/ 948 w 10000"/>
                <a:gd name="connsiteY45" fmla="*/ 10000 h 10000"/>
                <a:gd name="connsiteX46" fmla="*/ 966 w 10000"/>
                <a:gd name="connsiteY46" fmla="*/ 8821 h 10000"/>
                <a:gd name="connsiteX47" fmla="*/ 994 w 10000"/>
                <a:gd name="connsiteY47" fmla="*/ 6564 h 10000"/>
                <a:gd name="connsiteX48" fmla="*/ 1013 w 10000"/>
                <a:gd name="connsiteY48" fmla="*/ 5064 h 10000"/>
                <a:gd name="connsiteX49" fmla="*/ 1041 w 10000"/>
                <a:gd name="connsiteY49" fmla="*/ 4744 h 10000"/>
                <a:gd name="connsiteX50" fmla="*/ 1061 w 10000"/>
                <a:gd name="connsiteY50" fmla="*/ 5000 h 10000"/>
                <a:gd name="connsiteX51" fmla="*/ 1080 w 10000"/>
                <a:gd name="connsiteY51" fmla="*/ 5513 h 10000"/>
                <a:gd name="connsiteX52" fmla="*/ 1099 w 10000"/>
                <a:gd name="connsiteY52" fmla="*/ 5641 h 10000"/>
                <a:gd name="connsiteX53" fmla="*/ 1118 w 10000"/>
                <a:gd name="connsiteY53" fmla="*/ 5577 h 10000"/>
                <a:gd name="connsiteX54" fmla="*/ 1132 w 10000"/>
                <a:gd name="connsiteY54" fmla="*/ 5346 h 10000"/>
                <a:gd name="connsiteX55" fmla="*/ 1151 w 10000"/>
                <a:gd name="connsiteY55" fmla="*/ 4936 h 10000"/>
                <a:gd name="connsiteX56" fmla="*/ 1180 w 10000"/>
                <a:gd name="connsiteY56" fmla="*/ 3756 h 10000"/>
                <a:gd name="connsiteX57" fmla="*/ 1200 w 10000"/>
                <a:gd name="connsiteY57" fmla="*/ 3372 h 10000"/>
                <a:gd name="connsiteX58" fmla="*/ 1226 w 10000"/>
                <a:gd name="connsiteY58" fmla="*/ 3346 h 10000"/>
                <a:gd name="connsiteX59" fmla="*/ 1246 w 10000"/>
                <a:gd name="connsiteY59" fmla="*/ 3372 h 10000"/>
                <a:gd name="connsiteX60" fmla="*/ 1266 w 10000"/>
                <a:gd name="connsiteY60" fmla="*/ 4333 h 10000"/>
                <a:gd name="connsiteX61" fmla="*/ 1285 w 10000"/>
                <a:gd name="connsiteY61" fmla="*/ 5346 h 10000"/>
                <a:gd name="connsiteX62" fmla="*/ 1303 w 10000"/>
                <a:gd name="connsiteY62" fmla="*/ 6308 h 10000"/>
                <a:gd name="connsiteX63" fmla="*/ 1334 w 10000"/>
                <a:gd name="connsiteY63" fmla="*/ 6885 h 10000"/>
                <a:gd name="connsiteX64" fmla="*/ 1352 w 10000"/>
                <a:gd name="connsiteY64" fmla="*/ 7077 h 10000"/>
                <a:gd name="connsiteX65" fmla="*/ 1371 w 10000"/>
                <a:gd name="connsiteY65" fmla="*/ 6564 h 10000"/>
                <a:gd name="connsiteX66" fmla="*/ 1391 w 10000"/>
                <a:gd name="connsiteY66" fmla="*/ 6244 h 10000"/>
                <a:gd name="connsiteX67" fmla="*/ 1410 w 10000"/>
                <a:gd name="connsiteY67" fmla="*/ 5897 h 10000"/>
                <a:gd name="connsiteX68" fmla="*/ 1437 w 10000"/>
                <a:gd name="connsiteY68" fmla="*/ 5192 h 10000"/>
                <a:gd name="connsiteX69" fmla="*/ 1456 w 10000"/>
                <a:gd name="connsiteY69" fmla="*/ 4359 h 10000"/>
                <a:gd name="connsiteX70" fmla="*/ 1476 w 10000"/>
                <a:gd name="connsiteY70" fmla="*/ 3628 h 10000"/>
                <a:gd name="connsiteX71" fmla="*/ 1503 w 10000"/>
                <a:gd name="connsiteY71" fmla="*/ 3064 h 10000"/>
                <a:gd name="connsiteX72" fmla="*/ 1521 w 10000"/>
                <a:gd name="connsiteY72" fmla="*/ 3500 h 10000"/>
                <a:gd name="connsiteX73" fmla="*/ 1540 w 10000"/>
                <a:gd name="connsiteY73" fmla="*/ 4423 h 10000"/>
                <a:gd name="connsiteX74" fmla="*/ 1558 w 10000"/>
                <a:gd name="connsiteY74" fmla="*/ 4910 h 10000"/>
                <a:gd name="connsiteX75" fmla="*/ 1579 w 10000"/>
                <a:gd name="connsiteY75" fmla="*/ 4333 h 10000"/>
                <a:gd name="connsiteX76" fmla="*/ 1609 w 10000"/>
                <a:gd name="connsiteY76" fmla="*/ 3154 h 10000"/>
                <a:gd name="connsiteX77" fmla="*/ 1629 w 10000"/>
                <a:gd name="connsiteY77" fmla="*/ 2513 h 10000"/>
                <a:gd name="connsiteX78" fmla="*/ 1647 w 10000"/>
                <a:gd name="connsiteY78" fmla="*/ 3564 h 10000"/>
                <a:gd name="connsiteX79" fmla="*/ 1673 w 10000"/>
                <a:gd name="connsiteY79" fmla="*/ 5385 h 10000"/>
                <a:gd name="connsiteX80" fmla="*/ 1691 w 10000"/>
                <a:gd name="connsiteY80" fmla="*/ 6308 h 10000"/>
                <a:gd name="connsiteX81" fmla="*/ 1709 w 10000"/>
                <a:gd name="connsiteY81" fmla="*/ 5731 h 10000"/>
                <a:gd name="connsiteX82" fmla="*/ 1728 w 10000"/>
                <a:gd name="connsiteY82" fmla="*/ 5346 h 10000"/>
                <a:gd name="connsiteX83" fmla="*/ 1747 w 10000"/>
                <a:gd name="connsiteY83" fmla="*/ 5513 h 10000"/>
                <a:gd name="connsiteX84" fmla="*/ 1767 w 10000"/>
                <a:gd name="connsiteY84" fmla="*/ 5667 h 10000"/>
                <a:gd name="connsiteX85" fmla="*/ 1794 w 10000"/>
                <a:gd name="connsiteY85" fmla="*/ 6308 h 10000"/>
                <a:gd name="connsiteX86" fmla="*/ 1812 w 10000"/>
                <a:gd name="connsiteY86" fmla="*/ 6462 h 10000"/>
                <a:gd name="connsiteX87" fmla="*/ 1831 w 10000"/>
                <a:gd name="connsiteY87" fmla="*/ 6051 h 10000"/>
                <a:gd name="connsiteX88" fmla="*/ 1849 w 10000"/>
                <a:gd name="connsiteY88" fmla="*/ 5513 h 10000"/>
                <a:gd name="connsiteX89" fmla="*/ 1880 w 10000"/>
                <a:gd name="connsiteY89" fmla="*/ 5385 h 10000"/>
                <a:gd name="connsiteX90" fmla="*/ 1900 w 10000"/>
                <a:gd name="connsiteY90" fmla="*/ 5449 h 10000"/>
                <a:gd name="connsiteX91" fmla="*/ 1920 w 10000"/>
                <a:gd name="connsiteY91" fmla="*/ 5513 h 10000"/>
                <a:gd name="connsiteX92" fmla="*/ 1946 w 10000"/>
                <a:gd name="connsiteY92" fmla="*/ 5192 h 10000"/>
                <a:gd name="connsiteX93" fmla="*/ 1967 w 10000"/>
                <a:gd name="connsiteY93" fmla="*/ 4397 h 10000"/>
                <a:gd name="connsiteX94" fmla="*/ 1985 w 10000"/>
                <a:gd name="connsiteY94" fmla="*/ 4295 h 10000"/>
                <a:gd name="connsiteX95" fmla="*/ 2003 w 10000"/>
                <a:gd name="connsiteY95" fmla="*/ 4526 h 10000"/>
                <a:gd name="connsiteX96" fmla="*/ 2023 w 10000"/>
                <a:gd name="connsiteY96" fmla="*/ 5385 h 10000"/>
                <a:gd name="connsiteX97" fmla="*/ 2043 w 10000"/>
                <a:gd name="connsiteY97" fmla="*/ 6590 h 10000"/>
                <a:gd name="connsiteX98" fmla="*/ 2062 w 10000"/>
                <a:gd name="connsiteY98" fmla="*/ 6949 h 10000"/>
                <a:gd name="connsiteX99" fmla="*/ 2088 w 10000"/>
                <a:gd name="connsiteY99" fmla="*/ 6141 h 10000"/>
                <a:gd name="connsiteX100" fmla="*/ 2118 w 10000"/>
                <a:gd name="connsiteY100" fmla="*/ 5346 h 10000"/>
                <a:gd name="connsiteX101" fmla="*/ 2136 w 10000"/>
                <a:gd name="connsiteY101" fmla="*/ 5154 h 10000"/>
                <a:gd name="connsiteX102" fmla="*/ 2156 w 10000"/>
                <a:gd name="connsiteY102" fmla="*/ 5641 h 10000"/>
                <a:gd name="connsiteX103" fmla="*/ 2174 w 10000"/>
                <a:gd name="connsiteY103" fmla="*/ 5795 h 10000"/>
                <a:gd name="connsiteX104" fmla="*/ 2193 w 10000"/>
                <a:gd name="connsiteY104" fmla="*/ 5731 h 10000"/>
                <a:gd name="connsiteX105" fmla="*/ 2212 w 10000"/>
                <a:gd name="connsiteY105" fmla="*/ 5346 h 10000"/>
                <a:gd name="connsiteX106" fmla="*/ 2237 w 10000"/>
                <a:gd name="connsiteY106" fmla="*/ 4910 h 10000"/>
                <a:gd name="connsiteX107" fmla="*/ 2257 w 10000"/>
                <a:gd name="connsiteY107" fmla="*/ 4615 h 10000"/>
                <a:gd name="connsiteX108" fmla="*/ 2277 w 10000"/>
                <a:gd name="connsiteY108" fmla="*/ 4462 h 10000"/>
                <a:gd name="connsiteX109" fmla="*/ 2304 w 10000"/>
                <a:gd name="connsiteY109" fmla="*/ 4423 h 10000"/>
                <a:gd name="connsiteX110" fmla="*/ 2324 w 10000"/>
                <a:gd name="connsiteY110" fmla="*/ 4397 h 10000"/>
                <a:gd name="connsiteX111" fmla="*/ 2342 w 10000"/>
                <a:gd name="connsiteY111" fmla="*/ 4179 h 10000"/>
                <a:gd name="connsiteX112" fmla="*/ 2361 w 10000"/>
                <a:gd name="connsiteY112" fmla="*/ 3731 h 10000"/>
                <a:gd name="connsiteX113" fmla="*/ 2379 w 10000"/>
                <a:gd name="connsiteY113" fmla="*/ 3000 h 10000"/>
                <a:gd name="connsiteX114" fmla="*/ 2411 w 10000"/>
                <a:gd name="connsiteY114" fmla="*/ 2513 h 10000"/>
                <a:gd name="connsiteX115" fmla="*/ 2429 w 10000"/>
                <a:gd name="connsiteY115" fmla="*/ 3026 h 10000"/>
                <a:gd name="connsiteX116" fmla="*/ 2448 w 10000"/>
                <a:gd name="connsiteY116" fmla="*/ 4590 h 10000"/>
                <a:gd name="connsiteX117" fmla="*/ 2466 w 10000"/>
                <a:gd name="connsiteY117" fmla="*/ 6397 h 10000"/>
                <a:gd name="connsiteX118" fmla="*/ 2485 w 10000"/>
                <a:gd name="connsiteY118" fmla="*/ 7192 h 10000"/>
                <a:gd name="connsiteX119" fmla="*/ 2513 w 10000"/>
                <a:gd name="connsiteY119" fmla="*/ 6910 h 10000"/>
                <a:gd name="connsiteX120" fmla="*/ 2531 w 10000"/>
                <a:gd name="connsiteY120" fmla="*/ 6179 h 10000"/>
                <a:gd name="connsiteX121" fmla="*/ 2551 w 10000"/>
                <a:gd name="connsiteY121" fmla="*/ 4936 h 10000"/>
                <a:gd name="connsiteX122" fmla="*/ 2579 w 10000"/>
                <a:gd name="connsiteY122" fmla="*/ 3603 h 10000"/>
                <a:gd name="connsiteX123" fmla="*/ 2595 w 10000"/>
                <a:gd name="connsiteY123" fmla="*/ 2872 h 10000"/>
                <a:gd name="connsiteX124" fmla="*/ 2614 w 10000"/>
                <a:gd name="connsiteY124" fmla="*/ 2231 h 10000"/>
                <a:gd name="connsiteX125" fmla="*/ 2634 w 10000"/>
                <a:gd name="connsiteY125" fmla="*/ 3064 h 10000"/>
                <a:gd name="connsiteX126" fmla="*/ 2653 w 10000"/>
                <a:gd name="connsiteY126" fmla="*/ 5577 h 10000"/>
                <a:gd name="connsiteX127" fmla="*/ 2685 w 10000"/>
                <a:gd name="connsiteY127" fmla="*/ 7359 h 10000"/>
                <a:gd name="connsiteX128" fmla="*/ 2704 w 10000"/>
                <a:gd name="connsiteY128" fmla="*/ 7128 h 10000"/>
                <a:gd name="connsiteX129" fmla="*/ 2729 w 10000"/>
                <a:gd name="connsiteY129" fmla="*/ 6372 h 10000"/>
                <a:gd name="connsiteX130" fmla="*/ 2749 w 10000"/>
                <a:gd name="connsiteY130" fmla="*/ 5538 h 10000"/>
                <a:gd name="connsiteX131" fmla="*/ 2768 w 10000"/>
                <a:gd name="connsiteY131" fmla="*/ 4654 h 10000"/>
                <a:gd name="connsiteX132" fmla="*/ 2787 w 10000"/>
                <a:gd name="connsiteY132" fmla="*/ 3987 h 10000"/>
                <a:gd name="connsiteX133" fmla="*/ 2806 w 10000"/>
                <a:gd name="connsiteY133" fmla="*/ 3410 h 10000"/>
                <a:gd name="connsiteX134" fmla="*/ 2824 w 10000"/>
                <a:gd name="connsiteY134" fmla="*/ 3885 h 10000"/>
                <a:gd name="connsiteX135" fmla="*/ 2843 w 10000"/>
                <a:gd name="connsiteY135" fmla="*/ 5987 h 10000"/>
                <a:gd name="connsiteX136" fmla="*/ 2873 w 10000"/>
                <a:gd name="connsiteY136" fmla="*/ 7679 h 10000"/>
                <a:gd name="connsiteX137" fmla="*/ 2889 w 10000"/>
                <a:gd name="connsiteY137" fmla="*/ 7641 h 10000"/>
                <a:gd name="connsiteX138" fmla="*/ 2907 w 10000"/>
                <a:gd name="connsiteY138" fmla="*/ 7103 h 10000"/>
                <a:gd name="connsiteX139" fmla="*/ 2927 w 10000"/>
                <a:gd name="connsiteY139" fmla="*/ 6500 h 10000"/>
                <a:gd name="connsiteX140" fmla="*/ 2958 w 10000"/>
                <a:gd name="connsiteY140" fmla="*/ 5962 h 10000"/>
                <a:gd name="connsiteX141" fmla="*/ 2976 w 10000"/>
                <a:gd name="connsiteY141" fmla="*/ 5321 h 10000"/>
                <a:gd name="connsiteX142" fmla="*/ 2995 w 10000"/>
                <a:gd name="connsiteY142" fmla="*/ 4744 h 10000"/>
                <a:gd name="connsiteX143" fmla="*/ 3020 w 10000"/>
                <a:gd name="connsiteY143" fmla="*/ 4051 h 10000"/>
                <a:gd name="connsiteX144" fmla="*/ 3041 w 10000"/>
                <a:gd name="connsiteY144" fmla="*/ 3372 h 10000"/>
                <a:gd name="connsiteX145" fmla="*/ 3060 w 10000"/>
                <a:gd name="connsiteY145" fmla="*/ 3667 h 10000"/>
                <a:gd name="connsiteX146" fmla="*/ 3080 w 10000"/>
                <a:gd name="connsiteY146" fmla="*/ 4295 h 10000"/>
                <a:gd name="connsiteX147" fmla="*/ 3098 w 10000"/>
                <a:gd name="connsiteY147" fmla="*/ 4808 h 10000"/>
                <a:gd name="connsiteX148" fmla="*/ 3116 w 10000"/>
                <a:gd name="connsiteY148" fmla="*/ 5667 h 10000"/>
                <a:gd name="connsiteX149" fmla="*/ 3146 w 10000"/>
                <a:gd name="connsiteY149" fmla="*/ 6205 h 10000"/>
                <a:gd name="connsiteX150" fmla="*/ 3165 w 10000"/>
                <a:gd name="connsiteY150" fmla="*/ 6141 h 10000"/>
                <a:gd name="connsiteX151" fmla="*/ 3180 w 10000"/>
                <a:gd name="connsiteY151" fmla="*/ 5705 h 10000"/>
                <a:gd name="connsiteX152" fmla="*/ 3212 w 10000"/>
                <a:gd name="connsiteY152" fmla="*/ 5154 h 10000"/>
                <a:gd name="connsiteX153" fmla="*/ 3232 w 10000"/>
                <a:gd name="connsiteY153" fmla="*/ 4526 h 10000"/>
                <a:gd name="connsiteX154" fmla="*/ 3250 w 10000"/>
                <a:gd name="connsiteY154" fmla="*/ 4590 h 10000"/>
                <a:gd name="connsiteX155" fmla="*/ 3270 w 10000"/>
                <a:gd name="connsiteY155" fmla="*/ 5321 h 10000"/>
                <a:gd name="connsiteX156" fmla="*/ 3296 w 10000"/>
                <a:gd name="connsiteY156" fmla="*/ 5962 h 10000"/>
                <a:gd name="connsiteX157" fmla="*/ 3316 w 10000"/>
                <a:gd name="connsiteY157" fmla="*/ 5859 h 10000"/>
                <a:gd name="connsiteX158" fmla="*/ 3335 w 10000"/>
                <a:gd name="connsiteY158" fmla="*/ 5064 h 10000"/>
                <a:gd name="connsiteX159" fmla="*/ 3353 w 10000"/>
                <a:gd name="connsiteY159" fmla="*/ 4359 h 10000"/>
                <a:gd name="connsiteX160" fmla="*/ 3383 w 10000"/>
                <a:gd name="connsiteY160" fmla="*/ 4013 h 10000"/>
                <a:gd name="connsiteX161" fmla="*/ 3402 w 10000"/>
                <a:gd name="connsiteY161" fmla="*/ 4333 h 10000"/>
                <a:gd name="connsiteX162" fmla="*/ 3422 w 10000"/>
                <a:gd name="connsiteY162" fmla="*/ 4936 h 10000"/>
                <a:gd name="connsiteX163" fmla="*/ 3440 w 10000"/>
                <a:gd name="connsiteY163" fmla="*/ 5603 h 10000"/>
                <a:gd name="connsiteX164" fmla="*/ 3460 w 10000"/>
                <a:gd name="connsiteY164" fmla="*/ 5705 h 10000"/>
                <a:gd name="connsiteX165" fmla="*/ 3486 w 10000"/>
                <a:gd name="connsiteY165" fmla="*/ 5449 h 10000"/>
                <a:gd name="connsiteX166" fmla="*/ 3504 w 10000"/>
                <a:gd name="connsiteY166" fmla="*/ 5103 h 10000"/>
                <a:gd name="connsiteX167" fmla="*/ 3523 w 10000"/>
                <a:gd name="connsiteY167" fmla="*/ 4359 h 10000"/>
                <a:gd name="connsiteX168" fmla="*/ 3541 w 10000"/>
                <a:gd name="connsiteY168" fmla="*/ 3731 h 10000"/>
                <a:gd name="connsiteX169" fmla="*/ 3560 w 10000"/>
                <a:gd name="connsiteY169" fmla="*/ 3923 h 10000"/>
                <a:gd name="connsiteX170" fmla="*/ 3588 w 10000"/>
                <a:gd name="connsiteY170" fmla="*/ 3500 h 10000"/>
                <a:gd name="connsiteX171" fmla="*/ 3607 w 10000"/>
                <a:gd name="connsiteY171" fmla="*/ 2615 h 10000"/>
                <a:gd name="connsiteX172" fmla="*/ 3637 w 10000"/>
                <a:gd name="connsiteY172" fmla="*/ 897 h 10000"/>
                <a:gd name="connsiteX173" fmla="*/ 3656 w 10000"/>
                <a:gd name="connsiteY173" fmla="*/ 1154 h 10000"/>
                <a:gd name="connsiteX174" fmla="*/ 3675 w 10000"/>
                <a:gd name="connsiteY174" fmla="*/ 3987 h 10000"/>
                <a:gd name="connsiteX175" fmla="*/ 3693 w 10000"/>
                <a:gd name="connsiteY175" fmla="*/ 7577 h 10000"/>
                <a:gd name="connsiteX176" fmla="*/ 3714 w 10000"/>
                <a:gd name="connsiteY176" fmla="*/ 9423 h 10000"/>
                <a:gd name="connsiteX177" fmla="*/ 3732 w 10000"/>
                <a:gd name="connsiteY177" fmla="*/ 9167 h 10000"/>
                <a:gd name="connsiteX178" fmla="*/ 3751 w 10000"/>
                <a:gd name="connsiteY178" fmla="*/ 7872 h 10000"/>
                <a:gd name="connsiteX179" fmla="*/ 3779 w 10000"/>
                <a:gd name="connsiteY179" fmla="*/ 6782 h 10000"/>
                <a:gd name="connsiteX180" fmla="*/ 3799 w 10000"/>
                <a:gd name="connsiteY180" fmla="*/ 5897 h 10000"/>
                <a:gd name="connsiteX181" fmla="*/ 3825 w 10000"/>
                <a:gd name="connsiteY181" fmla="*/ 5410 h 10000"/>
                <a:gd name="connsiteX182" fmla="*/ 3844 w 10000"/>
                <a:gd name="connsiteY182" fmla="*/ 5282 h 10000"/>
                <a:gd name="connsiteX183" fmla="*/ 3863 w 10000"/>
                <a:gd name="connsiteY183" fmla="*/ 5346 h 10000"/>
                <a:gd name="connsiteX184" fmla="*/ 3881 w 10000"/>
                <a:gd name="connsiteY184" fmla="*/ 5038 h 10000"/>
                <a:gd name="connsiteX185" fmla="*/ 3900 w 10000"/>
                <a:gd name="connsiteY185" fmla="*/ 4872 h 10000"/>
                <a:gd name="connsiteX186" fmla="*/ 3929 w 10000"/>
                <a:gd name="connsiteY186" fmla="*/ 4718 h 10000"/>
                <a:gd name="connsiteX187" fmla="*/ 3948 w 10000"/>
                <a:gd name="connsiteY187" fmla="*/ 4936 h 10000"/>
                <a:gd name="connsiteX188" fmla="*/ 3968 w 10000"/>
                <a:gd name="connsiteY188" fmla="*/ 5103 h 10000"/>
                <a:gd name="connsiteX189" fmla="*/ 3987 w 10000"/>
                <a:gd name="connsiteY189" fmla="*/ 5474 h 10000"/>
                <a:gd name="connsiteX190" fmla="*/ 4016 w 10000"/>
                <a:gd name="connsiteY190" fmla="*/ 5410 h 10000"/>
                <a:gd name="connsiteX191" fmla="*/ 4034 w 10000"/>
                <a:gd name="connsiteY191" fmla="*/ 5218 h 10000"/>
                <a:gd name="connsiteX192" fmla="*/ 4053 w 10000"/>
                <a:gd name="connsiteY192" fmla="*/ 5000 h 10000"/>
                <a:gd name="connsiteX193" fmla="*/ 4071 w 10000"/>
                <a:gd name="connsiteY193" fmla="*/ 4872 h 10000"/>
                <a:gd name="connsiteX194" fmla="*/ 4090 w 10000"/>
                <a:gd name="connsiteY194" fmla="*/ 4744 h 10000"/>
                <a:gd name="connsiteX195" fmla="*/ 4117 w 10000"/>
                <a:gd name="connsiteY195" fmla="*/ 4808 h 10000"/>
                <a:gd name="connsiteX196" fmla="*/ 4135 w 10000"/>
                <a:gd name="connsiteY196" fmla="*/ 4782 h 10000"/>
                <a:gd name="connsiteX197" fmla="*/ 4155 w 10000"/>
                <a:gd name="connsiteY197" fmla="*/ 4590 h 10000"/>
                <a:gd name="connsiteX198" fmla="*/ 4173 w 10000"/>
                <a:gd name="connsiteY198" fmla="*/ 4654 h 10000"/>
                <a:gd name="connsiteX199" fmla="*/ 4204 w 10000"/>
                <a:gd name="connsiteY199" fmla="*/ 4782 h 10000"/>
                <a:gd name="connsiteX200" fmla="*/ 4223 w 10000"/>
                <a:gd name="connsiteY200" fmla="*/ 4872 h 10000"/>
                <a:gd name="connsiteX201" fmla="*/ 4242 w 10000"/>
                <a:gd name="connsiteY201" fmla="*/ 4179 h 10000"/>
                <a:gd name="connsiteX202" fmla="*/ 4267 w 10000"/>
                <a:gd name="connsiteY202" fmla="*/ 2423 h 10000"/>
                <a:gd name="connsiteX203" fmla="*/ 4287 w 10000"/>
                <a:gd name="connsiteY203" fmla="*/ 923 h 10000"/>
                <a:gd name="connsiteX204" fmla="*/ 4305 w 10000"/>
                <a:gd name="connsiteY204" fmla="*/ 0 h 10000"/>
                <a:gd name="connsiteX205" fmla="*/ 4324 w 10000"/>
                <a:gd name="connsiteY205" fmla="*/ 1051 h 10000"/>
                <a:gd name="connsiteX206" fmla="*/ 4344 w 10000"/>
                <a:gd name="connsiteY206" fmla="*/ 4487 h 10000"/>
                <a:gd name="connsiteX207" fmla="*/ 4363 w 10000"/>
                <a:gd name="connsiteY207" fmla="*/ 7705 h 10000"/>
                <a:gd name="connsiteX208" fmla="*/ 4392 w 10000"/>
                <a:gd name="connsiteY208" fmla="*/ 9397 h 10000"/>
                <a:gd name="connsiteX209" fmla="*/ 4410 w 10000"/>
                <a:gd name="connsiteY209" fmla="*/ 9397 h 10000"/>
                <a:gd name="connsiteX210" fmla="*/ 4429 w 10000"/>
                <a:gd name="connsiteY210" fmla="*/ 8436 h 10000"/>
                <a:gd name="connsiteX211" fmla="*/ 4459 w 10000"/>
                <a:gd name="connsiteY211" fmla="*/ 7679 h 10000"/>
                <a:gd name="connsiteX212" fmla="*/ 4478 w 10000"/>
                <a:gd name="connsiteY212" fmla="*/ 7231 h 10000"/>
                <a:gd name="connsiteX213" fmla="*/ 4498 w 10000"/>
                <a:gd name="connsiteY213" fmla="*/ 6436 h 10000"/>
                <a:gd name="connsiteX214" fmla="*/ 4518 w 10000"/>
                <a:gd name="connsiteY214" fmla="*/ 5538 h 10000"/>
                <a:gd name="connsiteX215" fmla="*/ 4537 w 10000"/>
                <a:gd name="connsiteY215" fmla="*/ 4872 h 10000"/>
                <a:gd name="connsiteX216" fmla="*/ 4562 w 10000"/>
                <a:gd name="connsiteY216" fmla="*/ 4423 h 10000"/>
                <a:gd name="connsiteX217" fmla="*/ 4581 w 10000"/>
                <a:gd name="connsiteY217" fmla="*/ 4462 h 10000"/>
                <a:gd name="connsiteX218" fmla="*/ 4599 w 10000"/>
                <a:gd name="connsiteY218" fmla="*/ 3885 h 10000"/>
                <a:gd name="connsiteX219" fmla="*/ 4618 w 10000"/>
                <a:gd name="connsiteY219" fmla="*/ 2744 h 10000"/>
                <a:gd name="connsiteX220" fmla="*/ 4637 w 10000"/>
                <a:gd name="connsiteY220" fmla="*/ 1949 h 10000"/>
                <a:gd name="connsiteX221" fmla="*/ 4662 w 10000"/>
                <a:gd name="connsiteY221" fmla="*/ 2897 h 10000"/>
                <a:gd name="connsiteX222" fmla="*/ 4681 w 10000"/>
                <a:gd name="connsiteY222" fmla="*/ 5833 h 10000"/>
                <a:gd name="connsiteX223" fmla="*/ 4712 w 10000"/>
                <a:gd name="connsiteY223" fmla="*/ 8000 h 10000"/>
                <a:gd name="connsiteX224" fmla="*/ 4731 w 10000"/>
                <a:gd name="connsiteY224" fmla="*/ 8090 h 10000"/>
                <a:gd name="connsiteX225" fmla="*/ 4751 w 10000"/>
                <a:gd name="connsiteY225" fmla="*/ 7103 h 10000"/>
                <a:gd name="connsiteX226" fmla="*/ 4769 w 10000"/>
                <a:gd name="connsiteY226" fmla="*/ 6205 h 10000"/>
                <a:gd name="connsiteX227" fmla="*/ 4789 w 10000"/>
                <a:gd name="connsiteY227" fmla="*/ 5641 h 10000"/>
                <a:gd name="connsiteX228" fmla="*/ 4807 w 10000"/>
                <a:gd name="connsiteY228" fmla="*/ 5321 h 10000"/>
                <a:gd name="connsiteX229" fmla="*/ 4836 w 10000"/>
                <a:gd name="connsiteY229" fmla="*/ 5154 h 10000"/>
                <a:gd name="connsiteX230" fmla="*/ 4854 w 10000"/>
                <a:gd name="connsiteY230" fmla="*/ 4872 h 10000"/>
                <a:gd name="connsiteX231" fmla="*/ 4875 w 10000"/>
                <a:gd name="connsiteY231" fmla="*/ 4526 h 10000"/>
                <a:gd name="connsiteX232" fmla="*/ 4904 w 10000"/>
                <a:gd name="connsiteY232" fmla="*/ 4333 h 10000"/>
                <a:gd name="connsiteX233" fmla="*/ 4923 w 10000"/>
                <a:gd name="connsiteY233" fmla="*/ 4115 h 10000"/>
                <a:gd name="connsiteX234" fmla="*/ 4937 w 10000"/>
                <a:gd name="connsiteY234" fmla="*/ 3859 h 10000"/>
                <a:gd name="connsiteX235" fmla="*/ 4957 w 10000"/>
                <a:gd name="connsiteY235" fmla="*/ 3692 h 10000"/>
                <a:gd name="connsiteX236" fmla="*/ 4976 w 10000"/>
                <a:gd name="connsiteY236" fmla="*/ 3603 h 10000"/>
                <a:gd name="connsiteX237" fmla="*/ 5006 w 10000"/>
                <a:gd name="connsiteY237" fmla="*/ 3821 h 10000"/>
                <a:gd name="connsiteX238" fmla="*/ 5025 w 10000"/>
                <a:gd name="connsiteY238" fmla="*/ 4590 h 10000"/>
                <a:gd name="connsiteX239" fmla="*/ 5044 w 10000"/>
                <a:gd name="connsiteY239" fmla="*/ 5103 h 10000"/>
                <a:gd name="connsiteX240" fmla="*/ 5065 w 10000"/>
                <a:gd name="connsiteY240" fmla="*/ 5346 h 10000"/>
                <a:gd name="connsiteX241" fmla="*/ 5090 w 10000"/>
                <a:gd name="connsiteY241" fmla="*/ 5474 h 10000"/>
                <a:gd name="connsiteX242" fmla="*/ 5108 w 10000"/>
                <a:gd name="connsiteY242" fmla="*/ 5538 h 10000"/>
                <a:gd name="connsiteX243" fmla="*/ 5128 w 10000"/>
                <a:gd name="connsiteY243" fmla="*/ 5513 h 10000"/>
                <a:gd name="connsiteX244" fmla="*/ 5147 w 10000"/>
                <a:gd name="connsiteY244" fmla="*/ 5218 h 10000"/>
                <a:gd name="connsiteX245" fmla="*/ 5176 w 10000"/>
                <a:gd name="connsiteY245" fmla="*/ 4744 h 10000"/>
                <a:gd name="connsiteX246" fmla="*/ 5195 w 10000"/>
                <a:gd name="connsiteY246" fmla="*/ 4397 h 10000"/>
                <a:gd name="connsiteX247" fmla="*/ 5214 w 10000"/>
                <a:gd name="connsiteY247" fmla="*/ 3821 h 10000"/>
                <a:gd name="connsiteX248" fmla="*/ 5229 w 10000"/>
                <a:gd name="connsiteY248" fmla="*/ 3372 h 10000"/>
                <a:gd name="connsiteX249" fmla="*/ 5248 w 10000"/>
                <a:gd name="connsiteY249" fmla="*/ 3372 h 10000"/>
                <a:gd name="connsiteX250" fmla="*/ 5269 w 10000"/>
                <a:gd name="connsiteY250" fmla="*/ 3795 h 10000"/>
                <a:gd name="connsiteX251" fmla="*/ 5300 w 10000"/>
                <a:gd name="connsiteY251" fmla="*/ 5192 h 10000"/>
                <a:gd name="connsiteX252" fmla="*/ 5326 w 10000"/>
                <a:gd name="connsiteY252" fmla="*/ 6436 h 10000"/>
                <a:gd name="connsiteX253" fmla="*/ 5344 w 10000"/>
                <a:gd name="connsiteY253" fmla="*/ 7321 h 10000"/>
                <a:gd name="connsiteX254" fmla="*/ 5363 w 10000"/>
                <a:gd name="connsiteY254" fmla="*/ 7359 h 10000"/>
                <a:gd name="connsiteX255" fmla="*/ 5382 w 10000"/>
                <a:gd name="connsiteY255" fmla="*/ 6846 h 10000"/>
                <a:gd name="connsiteX256" fmla="*/ 5402 w 10000"/>
                <a:gd name="connsiteY256" fmla="*/ 6179 h 10000"/>
                <a:gd name="connsiteX257" fmla="*/ 5420 w 10000"/>
                <a:gd name="connsiteY257" fmla="*/ 5897 h 10000"/>
                <a:gd name="connsiteX258" fmla="*/ 5439 w 10000"/>
                <a:gd name="connsiteY258" fmla="*/ 5538 h 10000"/>
                <a:gd name="connsiteX259" fmla="*/ 5469 w 10000"/>
                <a:gd name="connsiteY259" fmla="*/ 4590 h 10000"/>
                <a:gd name="connsiteX260" fmla="*/ 5487 w 10000"/>
                <a:gd name="connsiteY260" fmla="*/ 3064 h 10000"/>
                <a:gd name="connsiteX261" fmla="*/ 5506 w 10000"/>
                <a:gd name="connsiteY261" fmla="*/ 2615 h 10000"/>
                <a:gd name="connsiteX262" fmla="*/ 5534 w 10000"/>
                <a:gd name="connsiteY262" fmla="*/ 3474 h 10000"/>
                <a:gd name="connsiteX263" fmla="*/ 5555 w 10000"/>
                <a:gd name="connsiteY263" fmla="*/ 4359 h 10000"/>
                <a:gd name="connsiteX264" fmla="*/ 5573 w 10000"/>
                <a:gd name="connsiteY264" fmla="*/ 5321 h 10000"/>
                <a:gd name="connsiteX265" fmla="*/ 5592 w 10000"/>
                <a:gd name="connsiteY265" fmla="*/ 7013 h 10000"/>
                <a:gd name="connsiteX266" fmla="*/ 5619 w 10000"/>
                <a:gd name="connsiteY266" fmla="*/ 8179 h 10000"/>
                <a:gd name="connsiteX267" fmla="*/ 5637 w 10000"/>
                <a:gd name="connsiteY267" fmla="*/ 8115 h 10000"/>
                <a:gd name="connsiteX268" fmla="*/ 5657 w 10000"/>
                <a:gd name="connsiteY268" fmla="*/ 7256 h 10000"/>
                <a:gd name="connsiteX269" fmla="*/ 5675 w 10000"/>
                <a:gd name="connsiteY269" fmla="*/ 6269 h 10000"/>
                <a:gd name="connsiteX270" fmla="*/ 5695 w 10000"/>
                <a:gd name="connsiteY270" fmla="*/ 5410 h 10000"/>
                <a:gd name="connsiteX271" fmla="*/ 5713 w 10000"/>
                <a:gd name="connsiteY271" fmla="*/ 4974 h 10000"/>
                <a:gd name="connsiteX272" fmla="*/ 5744 w 10000"/>
                <a:gd name="connsiteY272" fmla="*/ 4551 h 10000"/>
                <a:gd name="connsiteX273" fmla="*/ 5762 w 10000"/>
                <a:gd name="connsiteY273" fmla="*/ 4231 h 10000"/>
                <a:gd name="connsiteX274" fmla="*/ 5782 w 10000"/>
                <a:gd name="connsiteY274" fmla="*/ 3885 h 10000"/>
                <a:gd name="connsiteX275" fmla="*/ 5809 w 10000"/>
                <a:gd name="connsiteY275" fmla="*/ 3667 h 10000"/>
                <a:gd name="connsiteX276" fmla="*/ 5827 w 10000"/>
                <a:gd name="connsiteY276" fmla="*/ 3218 h 10000"/>
                <a:gd name="connsiteX277" fmla="*/ 5846 w 10000"/>
                <a:gd name="connsiteY277" fmla="*/ 3192 h 10000"/>
                <a:gd name="connsiteX278" fmla="*/ 5865 w 10000"/>
                <a:gd name="connsiteY278" fmla="*/ 3731 h 10000"/>
                <a:gd name="connsiteX279" fmla="*/ 5892 w 10000"/>
                <a:gd name="connsiteY279" fmla="*/ 4615 h 10000"/>
                <a:gd name="connsiteX280" fmla="*/ 5912 w 10000"/>
                <a:gd name="connsiteY280" fmla="*/ 5321 h 10000"/>
                <a:gd name="connsiteX281" fmla="*/ 5930 w 10000"/>
                <a:gd name="connsiteY281" fmla="*/ 5731 h 10000"/>
                <a:gd name="connsiteX282" fmla="*/ 5960 w 10000"/>
                <a:gd name="connsiteY282" fmla="*/ 6090 h 10000"/>
                <a:gd name="connsiteX283" fmla="*/ 5979 w 10000"/>
                <a:gd name="connsiteY283" fmla="*/ 6026 h 10000"/>
                <a:gd name="connsiteX284" fmla="*/ 5998 w 10000"/>
                <a:gd name="connsiteY284" fmla="*/ 5321 h 10000"/>
                <a:gd name="connsiteX285" fmla="*/ 6016 w 10000"/>
                <a:gd name="connsiteY285" fmla="*/ 4397 h 10000"/>
                <a:gd name="connsiteX286" fmla="*/ 6035 w 10000"/>
                <a:gd name="connsiteY286" fmla="*/ 4077 h 10000"/>
                <a:gd name="connsiteX287" fmla="*/ 6054 w 10000"/>
                <a:gd name="connsiteY287" fmla="*/ 4051 h 10000"/>
                <a:gd name="connsiteX288" fmla="*/ 6081 w 10000"/>
                <a:gd name="connsiteY288" fmla="*/ 4974 h 10000"/>
                <a:gd name="connsiteX289" fmla="*/ 6100 w 10000"/>
                <a:gd name="connsiteY289" fmla="*/ 5897 h 10000"/>
                <a:gd name="connsiteX290" fmla="*/ 6121 w 10000"/>
                <a:gd name="connsiteY290" fmla="*/ 5795 h 10000"/>
                <a:gd name="connsiteX291" fmla="*/ 6140 w 10000"/>
                <a:gd name="connsiteY291" fmla="*/ 5321 h 10000"/>
                <a:gd name="connsiteX292" fmla="*/ 6166 w 10000"/>
                <a:gd name="connsiteY292" fmla="*/ 5064 h 10000"/>
                <a:gd name="connsiteX293" fmla="*/ 6186 w 10000"/>
                <a:gd name="connsiteY293" fmla="*/ 5321 h 10000"/>
                <a:gd name="connsiteX294" fmla="*/ 6204 w 10000"/>
                <a:gd name="connsiteY294" fmla="*/ 5154 h 10000"/>
                <a:gd name="connsiteX295" fmla="*/ 6222 w 10000"/>
                <a:gd name="connsiteY295" fmla="*/ 4936 h 10000"/>
                <a:gd name="connsiteX296" fmla="*/ 6253 w 10000"/>
                <a:gd name="connsiteY296" fmla="*/ 4462 h 10000"/>
                <a:gd name="connsiteX297" fmla="*/ 6393 w 10000"/>
                <a:gd name="connsiteY297" fmla="*/ 4846 h 10000"/>
                <a:gd name="connsiteX298" fmla="*/ 6420 w 10000"/>
                <a:gd name="connsiteY298" fmla="*/ 4487 h 10000"/>
                <a:gd name="connsiteX299" fmla="*/ 6526 w 10000"/>
                <a:gd name="connsiteY299" fmla="*/ 4013 h 10000"/>
                <a:gd name="connsiteX300" fmla="*/ 6545 w 10000"/>
                <a:gd name="connsiteY300" fmla="*/ 3064 h 10000"/>
                <a:gd name="connsiteX301" fmla="*/ 6609 w 10000"/>
                <a:gd name="connsiteY301" fmla="*/ 5923 h 10000"/>
                <a:gd name="connsiteX302" fmla="*/ 6628 w 10000"/>
                <a:gd name="connsiteY302" fmla="*/ 7321 h 10000"/>
                <a:gd name="connsiteX303" fmla="*/ 6648 w 10000"/>
                <a:gd name="connsiteY303" fmla="*/ 7641 h 10000"/>
                <a:gd name="connsiteX304" fmla="*/ 6667 w 10000"/>
                <a:gd name="connsiteY304" fmla="*/ 7359 h 10000"/>
                <a:gd name="connsiteX305" fmla="*/ 6685 w 10000"/>
                <a:gd name="connsiteY305" fmla="*/ 5833 h 10000"/>
                <a:gd name="connsiteX306" fmla="*/ 6801 w 10000"/>
                <a:gd name="connsiteY306" fmla="*/ 6436 h 10000"/>
                <a:gd name="connsiteX307" fmla="*/ 6821 w 10000"/>
                <a:gd name="connsiteY307" fmla="*/ 8628 h 10000"/>
                <a:gd name="connsiteX308" fmla="*/ 6839 w 10000"/>
                <a:gd name="connsiteY308" fmla="*/ 9077 h 10000"/>
                <a:gd name="connsiteX309" fmla="*/ 6865 w 10000"/>
                <a:gd name="connsiteY309" fmla="*/ 8603 h 10000"/>
                <a:gd name="connsiteX310" fmla="*/ 6883 w 10000"/>
                <a:gd name="connsiteY310" fmla="*/ 7679 h 10000"/>
                <a:gd name="connsiteX311" fmla="*/ 6903 w 10000"/>
                <a:gd name="connsiteY311" fmla="*/ 6846 h 10000"/>
                <a:gd name="connsiteX312" fmla="*/ 6921 w 10000"/>
                <a:gd name="connsiteY312" fmla="*/ 6090 h 10000"/>
                <a:gd name="connsiteX313" fmla="*/ 6940 w 10000"/>
                <a:gd name="connsiteY313" fmla="*/ 5128 h 10000"/>
                <a:gd name="connsiteX314" fmla="*/ 6960 w 10000"/>
                <a:gd name="connsiteY314" fmla="*/ 4013 h 10000"/>
                <a:gd name="connsiteX315" fmla="*/ 7329 w 10000"/>
                <a:gd name="connsiteY315" fmla="*/ 5513 h 10000"/>
                <a:gd name="connsiteX316" fmla="*/ 7349 w 10000"/>
                <a:gd name="connsiteY316" fmla="*/ 6051 h 10000"/>
                <a:gd name="connsiteX317" fmla="*/ 7368 w 10000"/>
                <a:gd name="connsiteY317" fmla="*/ 5897 h 10000"/>
                <a:gd name="connsiteX318" fmla="*/ 7387 w 10000"/>
                <a:gd name="connsiteY318" fmla="*/ 5577 h 10000"/>
                <a:gd name="connsiteX319" fmla="*/ 7405 w 10000"/>
                <a:gd name="connsiteY319" fmla="*/ 5321 h 10000"/>
                <a:gd name="connsiteX320" fmla="*/ 7431 w 10000"/>
                <a:gd name="connsiteY320" fmla="*/ 4936 h 10000"/>
                <a:gd name="connsiteX321" fmla="*/ 7451 w 10000"/>
                <a:gd name="connsiteY321" fmla="*/ 4654 h 10000"/>
                <a:gd name="connsiteX322" fmla="*/ 7471 w 10000"/>
                <a:gd name="connsiteY322" fmla="*/ 4526 h 10000"/>
                <a:gd name="connsiteX323" fmla="*/ 7501 w 10000"/>
                <a:gd name="connsiteY323" fmla="*/ 4487 h 10000"/>
                <a:gd name="connsiteX324" fmla="*/ 7519 w 10000"/>
                <a:gd name="connsiteY324" fmla="*/ 4590 h 10000"/>
                <a:gd name="connsiteX325" fmla="*/ 7539 w 10000"/>
                <a:gd name="connsiteY325" fmla="*/ 5218 h 10000"/>
                <a:gd name="connsiteX326" fmla="*/ 7553 w 10000"/>
                <a:gd name="connsiteY326" fmla="*/ 5218 h 10000"/>
                <a:gd name="connsiteX327" fmla="*/ 7571 w 10000"/>
                <a:gd name="connsiteY327" fmla="*/ 4654 h 10000"/>
                <a:gd name="connsiteX328" fmla="*/ 7602 w 10000"/>
                <a:gd name="connsiteY328" fmla="*/ 4423 h 10000"/>
                <a:gd name="connsiteX329" fmla="*/ 7620 w 10000"/>
                <a:gd name="connsiteY329" fmla="*/ 4654 h 10000"/>
                <a:gd name="connsiteX330" fmla="*/ 7640 w 10000"/>
                <a:gd name="connsiteY330" fmla="*/ 5154 h 10000"/>
                <a:gd name="connsiteX331" fmla="*/ 7665 w 10000"/>
                <a:gd name="connsiteY331" fmla="*/ 5731 h 10000"/>
                <a:gd name="connsiteX332" fmla="*/ 7685 w 10000"/>
                <a:gd name="connsiteY332" fmla="*/ 6051 h 10000"/>
                <a:gd name="connsiteX333" fmla="*/ 7703 w 10000"/>
                <a:gd name="connsiteY333" fmla="*/ 5962 h 10000"/>
                <a:gd name="connsiteX334" fmla="*/ 7722 w 10000"/>
                <a:gd name="connsiteY334" fmla="*/ 5897 h 10000"/>
                <a:gd name="connsiteX335" fmla="*/ 7742 w 10000"/>
                <a:gd name="connsiteY335" fmla="*/ 5321 h 10000"/>
                <a:gd name="connsiteX336" fmla="*/ 7761 w 10000"/>
                <a:gd name="connsiteY336" fmla="*/ 4679 h 10000"/>
                <a:gd name="connsiteX337" fmla="*/ 7792 w 10000"/>
                <a:gd name="connsiteY337" fmla="*/ 4115 h 10000"/>
                <a:gd name="connsiteX338" fmla="*/ 7810 w 10000"/>
                <a:gd name="connsiteY338" fmla="*/ 3474 h 10000"/>
                <a:gd name="connsiteX339" fmla="*/ 7831 w 10000"/>
                <a:gd name="connsiteY339" fmla="*/ 3410 h 10000"/>
                <a:gd name="connsiteX340" fmla="*/ 7846 w 10000"/>
                <a:gd name="connsiteY340" fmla="*/ 4808 h 10000"/>
                <a:gd name="connsiteX341" fmla="*/ 7879 w 10000"/>
                <a:gd name="connsiteY341" fmla="*/ 6090 h 10000"/>
                <a:gd name="connsiteX342" fmla="*/ 7897 w 10000"/>
                <a:gd name="connsiteY342" fmla="*/ 5833 h 10000"/>
                <a:gd name="connsiteX343" fmla="*/ 7915 w 10000"/>
                <a:gd name="connsiteY343" fmla="*/ 4359 h 10000"/>
                <a:gd name="connsiteX344" fmla="*/ 7941 w 10000"/>
                <a:gd name="connsiteY344" fmla="*/ 2705 h 10000"/>
                <a:gd name="connsiteX345" fmla="*/ 7959 w 10000"/>
                <a:gd name="connsiteY345" fmla="*/ 1974 h 10000"/>
                <a:gd name="connsiteX346" fmla="*/ 7978 w 10000"/>
                <a:gd name="connsiteY346" fmla="*/ 4013 h 10000"/>
                <a:gd name="connsiteX347" fmla="*/ 7997 w 10000"/>
                <a:gd name="connsiteY347" fmla="*/ 6372 h 10000"/>
                <a:gd name="connsiteX348" fmla="*/ 8017 w 10000"/>
                <a:gd name="connsiteY348" fmla="*/ 7808 h 10000"/>
                <a:gd name="connsiteX349" fmla="*/ 8035 w 10000"/>
                <a:gd name="connsiteY349" fmla="*/ 7577 h 10000"/>
                <a:gd name="connsiteX350" fmla="*/ 8066 w 10000"/>
                <a:gd name="connsiteY350" fmla="*/ 7295 h 10000"/>
                <a:gd name="connsiteX351" fmla="*/ 8085 w 10000"/>
                <a:gd name="connsiteY351" fmla="*/ 7321 h 10000"/>
                <a:gd name="connsiteX352" fmla="*/ 8103 w 10000"/>
                <a:gd name="connsiteY352" fmla="*/ 7551 h 10000"/>
                <a:gd name="connsiteX353" fmla="*/ 8130 w 10000"/>
                <a:gd name="connsiteY353" fmla="*/ 7679 h 10000"/>
                <a:gd name="connsiteX354" fmla="*/ 8148 w 10000"/>
                <a:gd name="connsiteY354" fmla="*/ 7231 h 10000"/>
                <a:gd name="connsiteX355" fmla="*/ 8169 w 10000"/>
                <a:gd name="connsiteY355" fmla="*/ 6526 h 10000"/>
                <a:gd name="connsiteX356" fmla="*/ 8188 w 10000"/>
                <a:gd name="connsiteY356" fmla="*/ 5859 h 10000"/>
                <a:gd name="connsiteX357" fmla="*/ 8215 w 10000"/>
                <a:gd name="connsiteY357" fmla="*/ 5154 h 10000"/>
                <a:gd name="connsiteX358" fmla="*/ 8233 w 10000"/>
                <a:gd name="connsiteY358" fmla="*/ 4615 h 10000"/>
                <a:gd name="connsiteX359" fmla="*/ 8253 w 10000"/>
                <a:gd name="connsiteY359" fmla="*/ 3949 h 10000"/>
                <a:gd name="connsiteX360" fmla="*/ 8272 w 10000"/>
                <a:gd name="connsiteY360" fmla="*/ 3474 h 10000"/>
                <a:gd name="connsiteX361" fmla="*/ 8291 w 10000"/>
                <a:gd name="connsiteY361" fmla="*/ 2936 h 10000"/>
                <a:gd name="connsiteX362" fmla="*/ 8321 w 10000"/>
                <a:gd name="connsiteY362" fmla="*/ 2808 h 10000"/>
                <a:gd name="connsiteX363" fmla="*/ 8339 w 10000"/>
                <a:gd name="connsiteY363" fmla="*/ 3474 h 10000"/>
                <a:gd name="connsiteX364" fmla="*/ 8358 w 10000"/>
                <a:gd name="connsiteY364" fmla="*/ 4462 h 10000"/>
                <a:gd name="connsiteX365" fmla="*/ 8378 w 10000"/>
                <a:gd name="connsiteY365" fmla="*/ 4590 h 10000"/>
                <a:gd name="connsiteX366" fmla="*/ 8405 w 10000"/>
                <a:gd name="connsiteY366" fmla="*/ 4333 h 10000"/>
                <a:gd name="connsiteX367" fmla="*/ 8423 w 10000"/>
                <a:gd name="connsiteY367" fmla="*/ 4295 h 10000"/>
                <a:gd name="connsiteX368" fmla="*/ 8442 w 10000"/>
                <a:gd name="connsiteY368" fmla="*/ 4205 h 10000"/>
                <a:gd name="connsiteX369" fmla="*/ 8462 w 10000"/>
                <a:gd name="connsiteY369" fmla="*/ 3949 h 10000"/>
                <a:gd name="connsiteX370" fmla="*/ 8480 w 10000"/>
                <a:gd name="connsiteY370" fmla="*/ 4654 h 10000"/>
                <a:gd name="connsiteX371" fmla="*/ 8509 w 10000"/>
                <a:gd name="connsiteY371" fmla="*/ 5282 h 10000"/>
                <a:gd name="connsiteX372" fmla="*/ 8527 w 10000"/>
                <a:gd name="connsiteY372" fmla="*/ 6051 h 10000"/>
                <a:gd name="connsiteX373" fmla="*/ 8557 w 10000"/>
                <a:gd name="connsiteY373" fmla="*/ 6718 h 10000"/>
                <a:gd name="connsiteX374" fmla="*/ 8576 w 10000"/>
                <a:gd name="connsiteY374" fmla="*/ 6821 h 10000"/>
                <a:gd name="connsiteX375" fmla="*/ 8594 w 10000"/>
                <a:gd name="connsiteY375" fmla="*/ 6462 h 10000"/>
                <a:gd name="connsiteX376" fmla="*/ 8613 w 10000"/>
                <a:gd name="connsiteY376" fmla="*/ 5321 h 10000"/>
                <a:gd name="connsiteX377" fmla="*/ 8632 w 10000"/>
                <a:gd name="connsiteY377" fmla="*/ 2769 h 10000"/>
                <a:gd name="connsiteX378" fmla="*/ 8653 w 10000"/>
                <a:gd name="connsiteY378" fmla="*/ 1244 h 10000"/>
                <a:gd name="connsiteX379" fmla="*/ 8671 w 10000"/>
                <a:gd name="connsiteY379" fmla="*/ 962 h 10000"/>
                <a:gd name="connsiteX380" fmla="*/ 8697 w 10000"/>
                <a:gd name="connsiteY380" fmla="*/ 3603 h 10000"/>
                <a:gd name="connsiteX381" fmla="*/ 8715 w 10000"/>
                <a:gd name="connsiteY381" fmla="*/ 6846 h 10000"/>
                <a:gd name="connsiteX382" fmla="*/ 8742 w 10000"/>
                <a:gd name="connsiteY382" fmla="*/ 8282 h 10000"/>
                <a:gd name="connsiteX383" fmla="*/ 8761 w 10000"/>
                <a:gd name="connsiteY383" fmla="*/ 8218 h 10000"/>
                <a:gd name="connsiteX384" fmla="*/ 8781 w 10000"/>
                <a:gd name="connsiteY384" fmla="*/ 7679 h 10000"/>
                <a:gd name="connsiteX385" fmla="*/ 8801 w 10000"/>
                <a:gd name="connsiteY385" fmla="*/ 7038 h 10000"/>
                <a:gd name="connsiteX386" fmla="*/ 8819 w 10000"/>
                <a:gd name="connsiteY386" fmla="*/ 6436 h 10000"/>
                <a:gd name="connsiteX387" fmla="*/ 8849 w 10000"/>
                <a:gd name="connsiteY387" fmla="*/ 6115 h 10000"/>
                <a:gd name="connsiteX388" fmla="*/ 8868 w 10000"/>
                <a:gd name="connsiteY388" fmla="*/ 5833 h 10000"/>
                <a:gd name="connsiteX389" fmla="*/ 8886 w 10000"/>
                <a:gd name="connsiteY389" fmla="*/ 5449 h 10000"/>
                <a:gd name="connsiteX390" fmla="*/ 8906 w 10000"/>
                <a:gd name="connsiteY390" fmla="*/ 4872 h 10000"/>
                <a:gd name="connsiteX391" fmla="*/ 8925 w 10000"/>
                <a:gd name="connsiteY391" fmla="*/ 4333 h 10000"/>
                <a:gd name="connsiteX392" fmla="*/ 8952 w 10000"/>
                <a:gd name="connsiteY392" fmla="*/ 3795 h 10000"/>
                <a:gd name="connsiteX393" fmla="*/ 8970 w 10000"/>
                <a:gd name="connsiteY393" fmla="*/ 3538 h 10000"/>
                <a:gd name="connsiteX394" fmla="*/ 8989 w 10000"/>
                <a:gd name="connsiteY394" fmla="*/ 3244 h 10000"/>
                <a:gd name="connsiteX395" fmla="*/ 9014 w 10000"/>
                <a:gd name="connsiteY395" fmla="*/ 3372 h 10000"/>
                <a:gd name="connsiteX396" fmla="*/ 9036 w 10000"/>
                <a:gd name="connsiteY396" fmla="*/ 3244 h 10000"/>
                <a:gd name="connsiteX397" fmla="*/ 9055 w 10000"/>
                <a:gd name="connsiteY397" fmla="*/ 2513 h 10000"/>
                <a:gd name="connsiteX398" fmla="*/ 9073 w 10000"/>
                <a:gd name="connsiteY398" fmla="*/ 2897 h 10000"/>
                <a:gd name="connsiteX399" fmla="*/ 9092 w 10000"/>
                <a:gd name="connsiteY399" fmla="*/ 5128 h 10000"/>
                <a:gd name="connsiteX400" fmla="*/ 9123 w 10000"/>
                <a:gd name="connsiteY400" fmla="*/ 6846 h 10000"/>
                <a:gd name="connsiteX401" fmla="*/ 9142 w 10000"/>
                <a:gd name="connsiteY401" fmla="*/ 7038 h 10000"/>
                <a:gd name="connsiteX402" fmla="*/ 9161 w 10000"/>
                <a:gd name="connsiteY402" fmla="*/ 6821 h 10000"/>
                <a:gd name="connsiteX403" fmla="*/ 9187 w 10000"/>
                <a:gd name="connsiteY403" fmla="*/ 6051 h 10000"/>
                <a:gd name="connsiteX404" fmla="*/ 9207 w 10000"/>
                <a:gd name="connsiteY404" fmla="*/ 4974 h 10000"/>
                <a:gd name="connsiteX405" fmla="*/ 9225 w 10000"/>
                <a:gd name="connsiteY405" fmla="*/ 3885 h 10000"/>
                <a:gd name="connsiteX406" fmla="*/ 9244 w 10000"/>
                <a:gd name="connsiteY406" fmla="*/ 3795 h 10000"/>
                <a:gd name="connsiteX407" fmla="*/ 9262 w 10000"/>
                <a:gd name="connsiteY407" fmla="*/ 4910 h 10000"/>
                <a:gd name="connsiteX408" fmla="*/ 9282 w 10000"/>
                <a:gd name="connsiteY408" fmla="*/ 6590 h 10000"/>
                <a:gd name="connsiteX409" fmla="*/ 9311 w 10000"/>
                <a:gd name="connsiteY409" fmla="*/ 7705 h 10000"/>
                <a:gd name="connsiteX410" fmla="*/ 9330 w 10000"/>
                <a:gd name="connsiteY410" fmla="*/ 7641 h 10000"/>
                <a:gd name="connsiteX411" fmla="*/ 9348 w 10000"/>
                <a:gd name="connsiteY411" fmla="*/ 6974 h 10000"/>
                <a:gd name="connsiteX412" fmla="*/ 9366 w 10000"/>
                <a:gd name="connsiteY412" fmla="*/ 6244 h 10000"/>
                <a:gd name="connsiteX413" fmla="*/ 9396 w 10000"/>
                <a:gd name="connsiteY413" fmla="*/ 5667 h 10000"/>
                <a:gd name="connsiteX414" fmla="*/ 9415 w 10000"/>
                <a:gd name="connsiteY414" fmla="*/ 5282 h 10000"/>
                <a:gd name="connsiteX415" fmla="*/ 9434 w 10000"/>
                <a:gd name="connsiteY415" fmla="*/ 4782 h 10000"/>
                <a:gd name="connsiteX416" fmla="*/ 9452 w 10000"/>
                <a:gd name="connsiteY416" fmla="*/ 3987 h 10000"/>
                <a:gd name="connsiteX417" fmla="*/ 9481 w 10000"/>
                <a:gd name="connsiteY417" fmla="*/ 3244 h 10000"/>
                <a:gd name="connsiteX418" fmla="*/ 9499 w 10000"/>
                <a:gd name="connsiteY418" fmla="*/ 2872 h 10000"/>
                <a:gd name="connsiteX419" fmla="*/ 9518 w 10000"/>
                <a:gd name="connsiteY419" fmla="*/ 2962 h 10000"/>
                <a:gd name="connsiteX420" fmla="*/ 9536 w 10000"/>
                <a:gd name="connsiteY420" fmla="*/ 3667 h 10000"/>
                <a:gd name="connsiteX421" fmla="*/ 9556 w 10000"/>
                <a:gd name="connsiteY421" fmla="*/ 5321 h 10000"/>
                <a:gd name="connsiteX422" fmla="*/ 9964 w 10000"/>
                <a:gd name="connsiteY422" fmla="*/ 6090 h 10000"/>
                <a:gd name="connsiteX423" fmla="*/ 9982 w 10000"/>
                <a:gd name="connsiteY423" fmla="*/ 6308 h 10000"/>
                <a:gd name="connsiteX424" fmla="*/ 10000 w 10000"/>
                <a:gd name="connsiteY424" fmla="*/ 6026 h 10000"/>
                <a:gd name="connsiteX0" fmla="*/ 0 w 10038"/>
                <a:gd name="connsiteY0" fmla="*/ 5103 h 10000"/>
                <a:gd name="connsiteX1" fmla="*/ 18 w 10038"/>
                <a:gd name="connsiteY1" fmla="*/ 6333 h 10000"/>
                <a:gd name="connsiteX2" fmla="*/ 37 w 10038"/>
                <a:gd name="connsiteY2" fmla="*/ 6885 h 10000"/>
                <a:gd name="connsiteX3" fmla="*/ 55 w 10038"/>
                <a:gd name="connsiteY3" fmla="*/ 6397 h 10000"/>
                <a:gd name="connsiteX4" fmla="*/ 86 w 10038"/>
                <a:gd name="connsiteY4" fmla="*/ 5474 h 10000"/>
                <a:gd name="connsiteX5" fmla="*/ 105 w 10038"/>
                <a:gd name="connsiteY5" fmla="*/ 4179 h 10000"/>
                <a:gd name="connsiteX6" fmla="*/ 124 w 10038"/>
                <a:gd name="connsiteY6" fmla="*/ 3128 h 10000"/>
                <a:gd name="connsiteX7" fmla="*/ 149 w 10038"/>
                <a:gd name="connsiteY7" fmla="*/ 2897 h 10000"/>
                <a:gd name="connsiteX8" fmla="*/ 167 w 10038"/>
                <a:gd name="connsiteY8" fmla="*/ 3987 h 10000"/>
                <a:gd name="connsiteX9" fmla="*/ 188 w 10038"/>
                <a:gd name="connsiteY9" fmla="*/ 5346 h 10000"/>
                <a:gd name="connsiteX10" fmla="*/ 207 w 10038"/>
                <a:gd name="connsiteY10" fmla="*/ 6179 h 10000"/>
                <a:gd name="connsiteX11" fmla="*/ 227 w 10038"/>
                <a:gd name="connsiteY11" fmla="*/ 6333 h 10000"/>
                <a:gd name="connsiteX12" fmla="*/ 257 w 10038"/>
                <a:gd name="connsiteY12" fmla="*/ 6115 h 10000"/>
                <a:gd name="connsiteX13" fmla="*/ 274 w 10038"/>
                <a:gd name="connsiteY13" fmla="*/ 5667 h 10000"/>
                <a:gd name="connsiteX14" fmla="*/ 296 w 10038"/>
                <a:gd name="connsiteY14" fmla="*/ 5385 h 10000"/>
                <a:gd name="connsiteX15" fmla="*/ 314 w 10038"/>
                <a:gd name="connsiteY15" fmla="*/ 4872 h 10000"/>
                <a:gd name="connsiteX16" fmla="*/ 334 w 10038"/>
                <a:gd name="connsiteY16" fmla="*/ 4013 h 10000"/>
                <a:gd name="connsiteX17" fmla="*/ 363 w 10038"/>
                <a:gd name="connsiteY17" fmla="*/ 3795 h 10000"/>
                <a:gd name="connsiteX18" fmla="*/ 382 w 10038"/>
                <a:gd name="connsiteY18" fmla="*/ 3859 h 10000"/>
                <a:gd name="connsiteX19" fmla="*/ 400 w 10038"/>
                <a:gd name="connsiteY19" fmla="*/ 4115 h 10000"/>
                <a:gd name="connsiteX20" fmla="*/ 426 w 10038"/>
                <a:gd name="connsiteY20" fmla="*/ 4872 h 10000"/>
                <a:gd name="connsiteX21" fmla="*/ 444 w 10038"/>
                <a:gd name="connsiteY21" fmla="*/ 5513 h 10000"/>
                <a:gd name="connsiteX22" fmla="*/ 465 w 10038"/>
                <a:gd name="connsiteY22" fmla="*/ 5513 h 10000"/>
                <a:gd name="connsiteX23" fmla="*/ 483 w 10038"/>
                <a:gd name="connsiteY23" fmla="*/ 5641 h 10000"/>
                <a:gd name="connsiteX24" fmla="*/ 501 w 10038"/>
                <a:gd name="connsiteY24" fmla="*/ 5705 h 10000"/>
                <a:gd name="connsiteX25" fmla="*/ 521 w 10038"/>
                <a:gd name="connsiteY25" fmla="*/ 5833 h 10000"/>
                <a:gd name="connsiteX26" fmla="*/ 551 w 10038"/>
                <a:gd name="connsiteY26" fmla="*/ 5731 h 10000"/>
                <a:gd name="connsiteX27" fmla="*/ 567 w 10038"/>
                <a:gd name="connsiteY27" fmla="*/ 5321 h 10000"/>
                <a:gd name="connsiteX28" fmla="*/ 586 w 10038"/>
                <a:gd name="connsiteY28" fmla="*/ 4974 h 10000"/>
                <a:gd name="connsiteX29" fmla="*/ 615 w 10038"/>
                <a:gd name="connsiteY29" fmla="*/ 4526 h 10000"/>
                <a:gd name="connsiteX30" fmla="*/ 634 w 10038"/>
                <a:gd name="connsiteY30" fmla="*/ 4051 h 10000"/>
                <a:gd name="connsiteX31" fmla="*/ 653 w 10038"/>
                <a:gd name="connsiteY31" fmla="*/ 3372 h 10000"/>
                <a:gd name="connsiteX32" fmla="*/ 673 w 10038"/>
                <a:gd name="connsiteY32" fmla="*/ 3026 h 10000"/>
                <a:gd name="connsiteX33" fmla="*/ 698 w 10038"/>
                <a:gd name="connsiteY33" fmla="*/ 3282 h 10000"/>
                <a:gd name="connsiteX34" fmla="*/ 718 w 10038"/>
                <a:gd name="connsiteY34" fmla="*/ 4551 h 10000"/>
                <a:gd name="connsiteX35" fmla="*/ 736 w 10038"/>
                <a:gd name="connsiteY35" fmla="*/ 6090 h 10000"/>
                <a:gd name="connsiteX36" fmla="*/ 756 w 10038"/>
                <a:gd name="connsiteY36" fmla="*/ 7256 h 10000"/>
                <a:gd name="connsiteX37" fmla="*/ 774 w 10038"/>
                <a:gd name="connsiteY37" fmla="*/ 7449 h 10000"/>
                <a:gd name="connsiteX38" fmla="*/ 805 w 10038"/>
                <a:gd name="connsiteY38" fmla="*/ 7077 h 10000"/>
                <a:gd name="connsiteX39" fmla="*/ 823 w 10038"/>
                <a:gd name="connsiteY39" fmla="*/ 5603 h 10000"/>
                <a:gd name="connsiteX40" fmla="*/ 839 w 10038"/>
                <a:gd name="connsiteY40" fmla="*/ 3282 h 10000"/>
                <a:gd name="connsiteX41" fmla="*/ 859 w 10038"/>
                <a:gd name="connsiteY41" fmla="*/ 1308 h 10000"/>
                <a:gd name="connsiteX42" fmla="*/ 891 w 10038"/>
                <a:gd name="connsiteY42" fmla="*/ 962 h 10000"/>
                <a:gd name="connsiteX43" fmla="*/ 911 w 10038"/>
                <a:gd name="connsiteY43" fmla="*/ 3282 h 10000"/>
                <a:gd name="connsiteX44" fmla="*/ 929 w 10038"/>
                <a:gd name="connsiteY44" fmla="*/ 7744 h 10000"/>
                <a:gd name="connsiteX45" fmla="*/ 948 w 10038"/>
                <a:gd name="connsiteY45" fmla="*/ 10000 h 10000"/>
                <a:gd name="connsiteX46" fmla="*/ 966 w 10038"/>
                <a:gd name="connsiteY46" fmla="*/ 8821 h 10000"/>
                <a:gd name="connsiteX47" fmla="*/ 994 w 10038"/>
                <a:gd name="connsiteY47" fmla="*/ 6564 h 10000"/>
                <a:gd name="connsiteX48" fmla="*/ 1013 w 10038"/>
                <a:gd name="connsiteY48" fmla="*/ 5064 h 10000"/>
                <a:gd name="connsiteX49" fmla="*/ 1041 w 10038"/>
                <a:gd name="connsiteY49" fmla="*/ 4744 h 10000"/>
                <a:gd name="connsiteX50" fmla="*/ 1061 w 10038"/>
                <a:gd name="connsiteY50" fmla="*/ 5000 h 10000"/>
                <a:gd name="connsiteX51" fmla="*/ 1080 w 10038"/>
                <a:gd name="connsiteY51" fmla="*/ 5513 h 10000"/>
                <a:gd name="connsiteX52" fmla="*/ 1099 w 10038"/>
                <a:gd name="connsiteY52" fmla="*/ 5641 h 10000"/>
                <a:gd name="connsiteX53" fmla="*/ 1118 w 10038"/>
                <a:gd name="connsiteY53" fmla="*/ 5577 h 10000"/>
                <a:gd name="connsiteX54" fmla="*/ 1132 w 10038"/>
                <a:gd name="connsiteY54" fmla="*/ 5346 h 10000"/>
                <a:gd name="connsiteX55" fmla="*/ 1151 w 10038"/>
                <a:gd name="connsiteY55" fmla="*/ 4936 h 10000"/>
                <a:gd name="connsiteX56" fmla="*/ 1180 w 10038"/>
                <a:gd name="connsiteY56" fmla="*/ 3756 h 10000"/>
                <a:gd name="connsiteX57" fmla="*/ 1200 w 10038"/>
                <a:gd name="connsiteY57" fmla="*/ 3372 h 10000"/>
                <a:gd name="connsiteX58" fmla="*/ 1226 w 10038"/>
                <a:gd name="connsiteY58" fmla="*/ 3346 h 10000"/>
                <a:gd name="connsiteX59" fmla="*/ 1246 w 10038"/>
                <a:gd name="connsiteY59" fmla="*/ 3372 h 10000"/>
                <a:gd name="connsiteX60" fmla="*/ 1266 w 10038"/>
                <a:gd name="connsiteY60" fmla="*/ 4333 h 10000"/>
                <a:gd name="connsiteX61" fmla="*/ 1285 w 10038"/>
                <a:gd name="connsiteY61" fmla="*/ 5346 h 10000"/>
                <a:gd name="connsiteX62" fmla="*/ 1303 w 10038"/>
                <a:gd name="connsiteY62" fmla="*/ 6308 h 10000"/>
                <a:gd name="connsiteX63" fmla="*/ 1334 w 10038"/>
                <a:gd name="connsiteY63" fmla="*/ 6885 h 10000"/>
                <a:gd name="connsiteX64" fmla="*/ 1352 w 10038"/>
                <a:gd name="connsiteY64" fmla="*/ 7077 h 10000"/>
                <a:gd name="connsiteX65" fmla="*/ 1371 w 10038"/>
                <a:gd name="connsiteY65" fmla="*/ 6564 h 10000"/>
                <a:gd name="connsiteX66" fmla="*/ 1391 w 10038"/>
                <a:gd name="connsiteY66" fmla="*/ 6244 h 10000"/>
                <a:gd name="connsiteX67" fmla="*/ 1410 w 10038"/>
                <a:gd name="connsiteY67" fmla="*/ 5897 h 10000"/>
                <a:gd name="connsiteX68" fmla="*/ 1437 w 10038"/>
                <a:gd name="connsiteY68" fmla="*/ 5192 h 10000"/>
                <a:gd name="connsiteX69" fmla="*/ 1456 w 10038"/>
                <a:gd name="connsiteY69" fmla="*/ 4359 h 10000"/>
                <a:gd name="connsiteX70" fmla="*/ 1476 w 10038"/>
                <a:gd name="connsiteY70" fmla="*/ 3628 h 10000"/>
                <a:gd name="connsiteX71" fmla="*/ 1503 w 10038"/>
                <a:gd name="connsiteY71" fmla="*/ 3064 h 10000"/>
                <a:gd name="connsiteX72" fmla="*/ 1521 w 10038"/>
                <a:gd name="connsiteY72" fmla="*/ 3500 h 10000"/>
                <a:gd name="connsiteX73" fmla="*/ 1540 w 10038"/>
                <a:gd name="connsiteY73" fmla="*/ 4423 h 10000"/>
                <a:gd name="connsiteX74" fmla="*/ 1558 w 10038"/>
                <a:gd name="connsiteY74" fmla="*/ 4910 h 10000"/>
                <a:gd name="connsiteX75" fmla="*/ 1579 w 10038"/>
                <a:gd name="connsiteY75" fmla="*/ 4333 h 10000"/>
                <a:gd name="connsiteX76" fmla="*/ 1609 w 10038"/>
                <a:gd name="connsiteY76" fmla="*/ 3154 h 10000"/>
                <a:gd name="connsiteX77" fmla="*/ 1629 w 10038"/>
                <a:gd name="connsiteY77" fmla="*/ 2513 h 10000"/>
                <a:gd name="connsiteX78" fmla="*/ 1647 w 10038"/>
                <a:gd name="connsiteY78" fmla="*/ 3564 h 10000"/>
                <a:gd name="connsiteX79" fmla="*/ 1673 w 10038"/>
                <a:gd name="connsiteY79" fmla="*/ 5385 h 10000"/>
                <a:gd name="connsiteX80" fmla="*/ 1691 w 10038"/>
                <a:gd name="connsiteY80" fmla="*/ 6308 h 10000"/>
                <a:gd name="connsiteX81" fmla="*/ 1709 w 10038"/>
                <a:gd name="connsiteY81" fmla="*/ 5731 h 10000"/>
                <a:gd name="connsiteX82" fmla="*/ 1728 w 10038"/>
                <a:gd name="connsiteY82" fmla="*/ 5346 h 10000"/>
                <a:gd name="connsiteX83" fmla="*/ 1747 w 10038"/>
                <a:gd name="connsiteY83" fmla="*/ 5513 h 10000"/>
                <a:gd name="connsiteX84" fmla="*/ 1767 w 10038"/>
                <a:gd name="connsiteY84" fmla="*/ 5667 h 10000"/>
                <a:gd name="connsiteX85" fmla="*/ 1794 w 10038"/>
                <a:gd name="connsiteY85" fmla="*/ 6308 h 10000"/>
                <a:gd name="connsiteX86" fmla="*/ 1812 w 10038"/>
                <a:gd name="connsiteY86" fmla="*/ 6462 h 10000"/>
                <a:gd name="connsiteX87" fmla="*/ 1831 w 10038"/>
                <a:gd name="connsiteY87" fmla="*/ 6051 h 10000"/>
                <a:gd name="connsiteX88" fmla="*/ 1849 w 10038"/>
                <a:gd name="connsiteY88" fmla="*/ 5513 h 10000"/>
                <a:gd name="connsiteX89" fmla="*/ 1880 w 10038"/>
                <a:gd name="connsiteY89" fmla="*/ 5385 h 10000"/>
                <a:gd name="connsiteX90" fmla="*/ 1900 w 10038"/>
                <a:gd name="connsiteY90" fmla="*/ 5449 h 10000"/>
                <a:gd name="connsiteX91" fmla="*/ 1920 w 10038"/>
                <a:gd name="connsiteY91" fmla="*/ 5513 h 10000"/>
                <a:gd name="connsiteX92" fmla="*/ 1946 w 10038"/>
                <a:gd name="connsiteY92" fmla="*/ 5192 h 10000"/>
                <a:gd name="connsiteX93" fmla="*/ 1967 w 10038"/>
                <a:gd name="connsiteY93" fmla="*/ 4397 h 10000"/>
                <a:gd name="connsiteX94" fmla="*/ 1985 w 10038"/>
                <a:gd name="connsiteY94" fmla="*/ 4295 h 10000"/>
                <a:gd name="connsiteX95" fmla="*/ 2003 w 10038"/>
                <a:gd name="connsiteY95" fmla="*/ 4526 h 10000"/>
                <a:gd name="connsiteX96" fmla="*/ 2023 w 10038"/>
                <a:gd name="connsiteY96" fmla="*/ 5385 h 10000"/>
                <a:gd name="connsiteX97" fmla="*/ 2043 w 10038"/>
                <a:gd name="connsiteY97" fmla="*/ 6590 h 10000"/>
                <a:gd name="connsiteX98" fmla="*/ 2062 w 10038"/>
                <a:gd name="connsiteY98" fmla="*/ 6949 h 10000"/>
                <a:gd name="connsiteX99" fmla="*/ 2088 w 10038"/>
                <a:gd name="connsiteY99" fmla="*/ 6141 h 10000"/>
                <a:gd name="connsiteX100" fmla="*/ 2118 w 10038"/>
                <a:gd name="connsiteY100" fmla="*/ 5346 h 10000"/>
                <a:gd name="connsiteX101" fmla="*/ 2136 w 10038"/>
                <a:gd name="connsiteY101" fmla="*/ 5154 h 10000"/>
                <a:gd name="connsiteX102" fmla="*/ 2156 w 10038"/>
                <a:gd name="connsiteY102" fmla="*/ 5641 h 10000"/>
                <a:gd name="connsiteX103" fmla="*/ 2174 w 10038"/>
                <a:gd name="connsiteY103" fmla="*/ 5795 h 10000"/>
                <a:gd name="connsiteX104" fmla="*/ 2193 w 10038"/>
                <a:gd name="connsiteY104" fmla="*/ 5731 h 10000"/>
                <a:gd name="connsiteX105" fmla="*/ 2212 w 10038"/>
                <a:gd name="connsiteY105" fmla="*/ 5346 h 10000"/>
                <a:gd name="connsiteX106" fmla="*/ 2237 w 10038"/>
                <a:gd name="connsiteY106" fmla="*/ 4910 h 10000"/>
                <a:gd name="connsiteX107" fmla="*/ 2257 w 10038"/>
                <a:gd name="connsiteY107" fmla="*/ 4615 h 10000"/>
                <a:gd name="connsiteX108" fmla="*/ 2277 w 10038"/>
                <a:gd name="connsiteY108" fmla="*/ 4462 h 10000"/>
                <a:gd name="connsiteX109" fmla="*/ 2304 w 10038"/>
                <a:gd name="connsiteY109" fmla="*/ 4423 h 10000"/>
                <a:gd name="connsiteX110" fmla="*/ 2324 w 10038"/>
                <a:gd name="connsiteY110" fmla="*/ 4397 h 10000"/>
                <a:gd name="connsiteX111" fmla="*/ 2342 w 10038"/>
                <a:gd name="connsiteY111" fmla="*/ 4179 h 10000"/>
                <a:gd name="connsiteX112" fmla="*/ 2361 w 10038"/>
                <a:gd name="connsiteY112" fmla="*/ 3731 h 10000"/>
                <a:gd name="connsiteX113" fmla="*/ 2379 w 10038"/>
                <a:gd name="connsiteY113" fmla="*/ 3000 h 10000"/>
                <a:gd name="connsiteX114" fmla="*/ 2411 w 10038"/>
                <a:gd name="connsiteY114" fmla="*/ 2513 h 10000"/>
                <a:gd name="connsiteX115" fmla="*/ 2429 w 10038"/>
                <a:gd name="connsiteY115" fmla="*/ 3026 h 10000"/>
                <a:gd name="connsiteX116" fmla="*/ 2448 w 10038"/>
                <a:gd name="connsiteY116" fmla="*/ 4590 h 10000"/>
                <a:gd name="connsiteX117" fmla="*/ 2466 w 10038"/>
                <a:gd name="connsiteY117" fmla="*/ 6397 h 10000"/>
                <a:gd name="connsiteX118" fmla="*/ 2485 w 10038"/>
                <a:gd name="connsiteY118" fmla="*/ 7192 h 10000"/>
                <a:gd name="connsiteX119" fmla="*/ 2513 w 10038"/>
                <a:gd name="connsiteY119" fmla="*/ 6910 h 10000"/>
                <a:gd name="connsiteX120" fmla="*/ 2531 w 10038"/>
                <a:gd name="connsiteY120" fmla="*/ 6179 h 10000"/>
                <a:gd name="connsiteX121" fmla="*/ 2551 w 10038"/>
                <a:gd name="connsiteY121" fmla="*/ 4936 h 10000"/>
                <a:gd name="connsiteX122" fmla="*/ 2579 w 10038"/>
                <a:gd name="connsiteY122" fmla="*/ 3603 h 10000"/>
                <a:gd name="connsiteX123" fmla="*/ 2595 w 10038"/>
                <a:gd name="connsiteY123" fmla="*/ 2872 h 10000"/>
                <a:gd name="connsiteX124" fmla="*/ 2614 w 10038"/>
                <a:gd name="connsiteY124" fmla="*/ 2231 h 10000"/>
                <a:gd name="connsiteX125" fmla="*/ 2634 w 10038"/>
                <a:gd name="connsiteY125" fmla="*/ 3064 h 10000"/>
                <a:gd name="connsiteX126" fmla="*/ 2653 w 10038"/>
                <a:gd name="connsiteY126" fmla="*/ 5577 h 10000"/>
                <a:gd name="connsiteX127" fmla="*/ 2685 w 10038"/>
                <a:gd name="connsiteY127" fmla="*/ 7359 h 10000"/>
                <a:gd name="connsiteX128" fmla="*/ 2704 w 10038"/>
                <a:gd name="connsiteY128" fmla="*/ 7128 h 10000"/>
                <a:gd name="connsiteX129" fmla="*/ 2729 w 10038"/>
                <a:gd name="connsiteY129" fmla="*/ 6372 h 10000"/>
                <a:gd name="connsiteX130" fmla="*/ 2749 w 10038"/>
                <a:gd name="connsiteY130" fmla="*/ 5538 h 10000"/>
                <a:gd name="connsiteX131" fmla="*/ 2768 w 10038"/>
                <a:gd name="connsiteY131" fmla="*/ 4654 h 10000"/>
                <a:gd name="connsiteX132" fmla="*/ 2787 w 10038"/>
                <a:gd name="connsiteY132" fmla="*/ 3987 h 10000"/>
                <a:gd name="connsiteX133" fmla="*/ 2806 w 10038"/>
                <a:gd name="connsiteY133" fmla="*/ 3410 h 10000"/>
                <a:gd name="connsiteX134" fmla="*/ 2824 w 10038"/>
                <a:gd name="connsiteY134" fmla="*/ 3885 h 10000"/>
                <a:gd name="connsiteX135" fmla="*/ 2843 w 10038"/>
                <a:gd name="connsiteY135" fmla="*/ 5987 h 10000"/>
                <a:gd name="connsiteX136" fmla="*/ 2873 w 10038"/>
                <a:gd name="connsiteY136" fmla="*/ 7679 h 10000"/>
                <a:gd name="connsiteX137" fmla="*/ 2889 w 10038"/>
                <a:gd name="connsiteY137" fmla="*/ 7641 h 10000"/>
                <a:gd name="connsiteX138" fmla="*/ 2907 w 10038"/>
                <a:gd name="connsiteY138" fmla="*/ 7103 h 10000"/>
                <a:gd name="connsiteX139" fmla="*/ 2927 w 10038"/>
                <a:gd name="connsiteY139" fmla="*/ 6500 h 10000"/>
                <a:gd name="connsiteX140" fmla="*/ 2958 w 10038"/>
                <a:gd name="connsiteY140" fmla="*/ 5962 h 10000"/>
                <a:gd name="connsiteX141" fmla="*/ 2976 w 10038"/>
                <a:gd name="connsiteY141" fmla="*/ 5321 h 10000"/>
                <a:gd name="connsiteX142" fmla="*/ 2995 w 10038"/>
                <a:gd name="connsiteY142" fmla="*/ 4744 h 10000"/>
                <a:gd name="connsiteX143" fmla="*/ 3020 w 10038"/>
                <a:gd name="connsiteY143" fmla="*/ 4051 h 10000"/>
                <a:gd name="connsiteX144" fmla="*/ 3041 w 10038"/>
                <a:gd name="connsiteY144" fmla="*/ 3372 h 10000"/>
                <a:gd name="connsiteX145" fmla="*/ 3060 w 10038"/>
                <a:gd name="connsiteY145" fmla="*/ 3667 h 10000"/>
                <a:gd name="connsiteX146" fmla="*/ 3080 w 10038"/>
                <a:gd name="connsiteY146" fmla="*/ 4295 h 10000"/>
                <a:gd name="connsiteX147" fmla="*/ 3098 w 10038"/>
                <a:gd name="connsiteY147" fmla="*/ 4808 h 10000"/>
                <a:gd name="connsiteX148" fmla="*/ 3116 w 10038"/>
                <a:gd name="connsiteY148" fmla="*/ 5667 h 10000"/>
                <a:gd name="connsiteX149" fmla="*/ 3146 w 10038"/>
                <a:gd name="connsiteY149" fmla="*/ 6205 h 10000"/>
                <a:gd name="connsiteX150" fmla="*/ 3165 w 10038"/>
                <a:gd name="connsiteY150" fmla="*/ 6141 h 10000"/>
                <a:gd name="connsiteX151" fmla="*/ 3180 w 10038"/>
                <a:gd name="connsiteY151" fmla="*/ 5705 h 10000"/>
                <a:gd name="connsiteX152" fmla="*/ 3212 w 10038"/>
                <a:gd name="connsiteY152" fmla="*/ 5154 h 10000"/>
                <a:gd name="connsiteX153" fmla="*/ 3232 w 10038"/>
                <a:gd name="connsiteY153" fmla="*/ 4526 h 10000"/>
                <a:gd name="connsiteX154" fmla="*/ 3250 w 10038"/>
                <a:gd name="connsiteY154" fmla="*/ 4590 h 10000"/>
                <a:gd name="connsiteX155" fmla="*/ 3270 w 10038"/>
                <a:gd name="connsiteY155" fmla="*/ 5321 h 10000"/>
                <a:gd name="connsiteX156" fmla="*/ 3296 w 10038"/>
                <a:gd name="connsiteY156" fmla="*/ 5962 h 10000"/>
                <a:gd name="connsiteX157" fmla="*/ 3316 w 10038"/>
                <a:gd name="connsiteY157" fmla="*/ 5859 h 10000"/>
                <a:gd name="connsiteX158" fmla="*/ 3335 w 10038"/>
                <a:gd name="connsiteY158" fmla="*/ 5064 h 10000"/>
                <a:gd name="connsiteX159" fmla="*/ 3353 w 10038"/>
                <a:gd name="connsiteY159" fmla="*/ 4359 h 10000"/>
                <a:gd name="connsiteX160" fmla="*/ 3383 w 10038"/>
                <a:gd name="connsiteY160" fmla="*/ 4013 h 10000"/>
                <a:gd name="connsiteX161" fmla="*/ 3402 w 10038"/>
                <a:gd name="connsiteY161" fmla="*/ 4333 h 10000"/>
                <a:gd name="connsiteX162" fmla="*/ 3422 w 10038"/>
                <a:gd name="connsiteY162" fmla="*/ 4936 h 10000"/>
                <a:gd name="connsiteX163" fmla="*/ 3440 w 10038"/>
                <a:gd name="connsiteY163" fmla="*/ 5603 h 10000"/>
                <a:gd name="connsiteX164" fmla="*/ 3460 w 10038"/>
                <a:gd name="connsiteY164" fmla="*/ 5705 h 10000"/>
                <a:gd name="connsiteX165" fmla="*/ 3486 w 10038"/>
                <a:gd name="connsiteY165" fmla="*/ 5449 h 10000"/>
                <a:gd name="connsiteX166" fmla="*/ 3504 w 10038"/>
                <a:gd name="connsiteY166" fmla="*/ 5103 h 10000"/>
                <a:gd name="connsiteX167" fmla="*/ 3523 w 10038"/>
                <a:gd name="connsiteY167" fmla="*/ 4359 h 10000"/>
                <a:gd name="connsiteX168" fmla="*/ 3541 w 10038"/>
                <a:gd name="connsiteY168" fmla="*/ 3731 h 10000"/>
                <a:gd name="connsiteX169" fmla="*/ 3560 w 10038"/>
                <a:gd name="connsiteY169" fmla="*/ 3923 h 10000"/>
                <a:gd name="connsiteX170" fmla="*/ 3588 w 10038"/>
                <a:gd name="connsiteY170" fmla="*/ 3500 h 10000"/>
                <a:gd name="connsiteX171" fmla="*/ 3607 w 10038"/>
                <a:gd name="connsiteY171" fmla="*/ 2615 h 10000"/>
                <a:gd name="connsiteX172" fmla="*/ 3637 w 10038"/>
                <a:gd name="connsiteY172" fmla="*/ 897 h 10000"/>
                <a:gd name="connsiteX173" fmla="*/ 3656 w 10038"/>
                <a:gd name="connsiteY173" fmla="*/ 1154 h 10000"/>
                <a:gd name="connsiteX174" fmla="*/ 3675 w 10038"/>
                <a:gd name="connsiteY174" fmla="*/ 3987 h 10000"/>
                <a:gd name="connsiteX175" fmla="*/ 3693 w 10038"/>
                <a:gd name="connsiteY175" fmla="*/ 7577 h 10000"/>
                <a:gd name="connsiteX176" fmla="*/ 3714 w 10038"/>
                <a:gd name="connsiteY176" fmla="*/ 9423 h 10000"/>
                <a:gd name="connsiteX177" fmla="*/ 3732 w 10038"/>
                <a:gd name="connsiteY177" fmla="*/ 9167 h 10000"/>
                <a:gd name="connsiteX178" fmla="*/ 3751 w 10038"/>
                <a:gd name="connsiteY178" fmla="*/ 7872 h 10000"/>
                <a:gd name="connsiteX179" fmla="*/ 3779 w 10038"/>
                <a:gd name="connsiteY179" fmla="*/ 6782 h 10000"/>
                <a:gd name="connsiteX180" fmla="*/ 3799 w 10038"/>
                <a:gd name="connsiteY180" fmla="*/ 5897 h 10000"/>
                <a:gd name="connsiteX181" fmla="*/ 3825 w 10038"/>
                <a:gd name="connsiteY181" fmla="*/ 5410 h 10000"/>
                <a:gd name="connsiteX182" fmla="*/ 3844 w 10038"/>
                <a:gd name="connsiteY182" fmla="*/ 5282 h 10000"/>
                <a:gd name="connsiteX183" fmla="*/ 3863 w 10038"/>
                <a:gd name="connsiteY183" fmla="*/ 5346 h 10000"/>
                <a:gd name="connsiteX184" fmla="*/ 3881 w 10038"/>
                <a:gd name="connsiteY184" fmla="*/ 5038 h 10000"/>
                <a:gd name="connsiteX185" fmla="*/ 3900 w 10038"/>
                <a:gd name="connsiteY185" fmla="*/ 4872 h 10000"/>
                <a:gd name="connsiteX186" fmla="*/ 3929 w 10038"/>
                <a:gd name="connsiteY186" fmla="*/ 4718 h 10000"/>
                <a:gd name="connsiteX187" fmla="*/ 3948 w 10038"/>
                <a:gd name="connsiteY187" fmla="*/ 4936 h 10000"/>
                <a:gd name="connsiteX188" fmla="*/ 3968 w 10038"/>
                <a:gd name="connsiteY188" fmla="*/ 5103 h 10000"/>
                <a:gd name="connsiteX189" fmla="*/ 3987 w 10038"/>
                <a:gd name="connsiteY189" fmla="*/ 5474 h 10000"/>
                <a:gd name="connsiteX190" fmla="*/ 4016 w 10038"/>
                <a:gd name="connsiteY190" fmla="*/ 5410 h 10000"/>
                <a:gd name="connsiteX191" fmla="*/ 4034 w 10038"/>
                <a:gd name="connsiteY191" fmla="*/ 5218 h 10000"/>
                <a:gd name="connsiteX192" fmla="*/ 4053 w 10038"/>
                <a:gd name="connsiteY192" fmla="*/ 5000 h 10000"/>
                <a:gd name="connsiteX193" fmla="*/ 4071 w 10038"/>
                <a:gd name="connsiteY193" fmla="*/ 4872 h 10000"/>
                <a:gd name="connsiteX194" fmla="*/ 4090 w 10038"/>
                <a:gd name="connsiteY194" fmla="*/ 4744 h 10000"/>
                <a:gd name="connsiteX195" fmla="*/ 4117 w 10038"/>
                <a:gd name="connsiteY195" fmla="*/ 4808 h 10000"/>
                <a:gd name="connsiteX196" fmla="*/ 4135 w 10038"/>
                <a:gd name="connsiteY196" fmla="*/ 4782 h 10000"/>
                <a:gd name="connsiteX197" fmla="*/ 4155 w 10038"/>
                <a:gd name="connsiteY197" fmla="*/ 4590 h 10000"/>
                <a:gd name="connsiteX198" fmla="*/ 4173 w 10038"/>
                <a:gd name="connsiteY198" fmla="*/ 4654 h 10000"/>
                <a:gd name="connsiteX199" fmla="*/ 4204 w 10038"/>
                <a:gd name="connsiteY199" fmla="*/ 4782 h 10000"/>
                <a:gd name="connsiteX200" fmla="*/ 4223 w 10038"/>
                <a:gd name="connsiteY200" fmla="*/ 4872 h 10000"/>
                <a:gd name="connsiteX201" fmla="*/ 4242 w 10038"/>
                <a:gd name="connsiteY201" fmla="*/ 4179 h 10000"/>
                <a:gd name="connsiteX202" fmla="*/ 4267 w 10038"/>
                <a:gd name="connsiteY202" fmla="*/ 2423 h 10000"/>
                <a:gd name="connsiteX203" fmla="*/ 4287 w 10038"/>
                <a:gd name="connsiteY203" fmla="*/ 923 h 10000"/>
                <a:gd name="connsiteX204" fmla="*/ 4305 w 10038"/>
                <a:gd name="connsiteY204" fmla="*/ 0 h 10000"/>
                <a:gd name="connsiteX205" fmla="*/ 4324 w 10038"/>
                <a:gd name="connsiteY205" fmla="*/ 1051 h 10000"/>
                <a:gd name="connsiteX206" fmla="*/ 4344 w 10038"/>
                <a:gd name="connsiteY206" fmla="*/ 4487 h 10000"/>
                <a:gd name="connsiteX207" fmla="*/ 4363 w 10038"/>
                <a:gd name="connsiteY207" fmla="*/ 7705 h 10000"/>
                <a:gd name="connsiteX208" fmla="*/ 4392 w 10038"/>
                <a:gd name="connsiteY208" fmla="*/ 9397 h 10000"/>
                <a:gd name="connsiteX209" fmla="*/ 4410 w 10038"/>
                <a:gd name="connsiteY209" fmla="*/ 9397 h 10000"/>
                <a:gd name="connsiteX210" fmla="*/ 4429 w 10038"/>
                <a:gd name="connsiteY210" fmla="*/ 8436 h 10000"/>
                <a:gd name="connsiteX211" fmla="*/ 4459 w 10038"/>
                <a:gd name="connsiteY211" fmla="*/ 7679 h 10000"/>
                <a:gd name="connsiteX212" fmla="*/ 4478 w 10038"/>
                <a:gd name="connsiteY212" fmla="*/ 7231 h 10000"/>
                <a:gd name="connsiteX213" fmla="*/ 4498 w 10038"/>
                <a:gd name="connsiteY213" fmla="*/ 6436 h 10000"/>
                <a:gd name="connsiteX214" fmla="*/ 4518 w 10038"/>
                <a:gd name="connsiteY214" fmla="*/ 5538 h 10000"/>
                <a:gd name="connsiteX215" fmla="*/ 4537 w 10038"/>
                <a:gd name="connsiteY215" fmla="*/ 4872 h 10000"/>
                <a:gd name="connsiteX216" fmla="*/ 4562 w 10038"/>
                <a:gd name="connsiteY216" fmla="*/ 4423 h 10000"/>
                <a:gd name="connsiteX217" fmla="*/ 4581 w 10038"/>
                <a:gd name="connsiteY217" fmla="*/ 4462 h 10000"/>
                <a:gd name="connsiteX218" fmla="*/ 4599 w 10038"/>
                <a:gd name="connsiteY218" fmla="*/ 3885 h 10000"/>
                <a:gd name="connsiteX219" fmla="*/ 4618 w 10038"/>
                <a:gd name="connsiteY219" fmla="*/ 2744 h 10000"/>
                <a:gd name="connsiteX220" fmla="*/ 4637 w 10038"/>
                <a:gd name="connsiteY220" fmla="*/ 1949 h 10000"/>
                <a:gd name="connsiteX221" fmla="*/ 4662 w 10038"/>
                <a:gd name="connsiteY221" fmla="*/ 2897 h 10000"/>
                <a:gd name="connsiteX222" fmla="*/ 4681 w 10038"/>
                <a:gd name="connsiteY222" fmla="*/ 5833 h 10000"/>
                <a:gd name="connsiteX223" fmla="*/ 4712 w 10038"/>
                <a:gd name="connsiteY223" fmla="*/ 8000 h 10000"/>
                <a:gd name="connsiteX224" fmla="*/ 4731 w 10038"/>
                <a:gd name="connsiteY224" fmla="*/ 8090 h 10000"/>
                <a:gd name="connsiteX225" fmla="*/ 4751 w 10038"/>
                <a:gd name="connsiteY225" fmla="*/ 7103 h 10000"/>
                <a:gd name="connsiteX226" fmla="*/ 4769 w 10038"/>
                <a:gd name="connsiteY226" fmla="*/ 6205 h 10000"/>
                <a:gd name="connsiteX227" fmla="*/ 4789 w 10038"/>
                <a:gd name="connsiteY227" fmla="*/ 5641 h 10000"/>
                <a:gd name="connsiteX228" fmla="*/ 4807 w 10038"/>
                <a:gd name="connsiteY228" fmla="*/ 5321 h 10000"/>
                <a:gd name="connsiteX229" fmla="*/ 4836 w 10038"/>
                <a:gd name="connsiteY229" fmla="*/ 5154 h 10000"/>
                <a:gd name="connsiteX230" fmla="*/ 4854 w 10038"/>
                <a:gd name="connsiteY230" fmla="*/ 4872 h 10000"/>
                <a:gd name="connsiteX231" fmla="*/ 4875 w 10038"/>
                <a:gd name="connsiteY231" fmla="*/ 4526 h 10000"/>
                <a:gd name="connsiteX232" fmla="*/ 4904 w 10038"/>
                <a:gd name="connsiteY232" fmla="*/ 4333 h 10000"/>
                <a:gd name="connsiteX233" fmla="*/ 4923 w 10038"/>
                <a:gd name="connsiteY233" fmla="*/ 4115 h 10000"/>
                <a:gd name="connsiteX234" fmla="*/ 4937 w 10038"/>
                <a:gd name="connsiteY234" fmla="*/ 3859 h 10000"/>
                <a:gd name="connsiteX235" fmla="*/ 4957 w 10038"/>
                <a:gd name="connsiteY235" fmla="*/ 3692 h 10000"/>
                <a:gd name="connsiteX236" fmla="*/ 4976 w 10038"/>
                <a:gd name="connsiteY236" fmla="*/ 3603 h 10000"/>
                <a:gd name="connsiteX237" fmla="*/ 5006 w 10038"/>
                <a:gd name="connsiteY237" fmla="*/ 3821 h 10000"/>
                <a:gd name="connsiteX238" fmla="*/ 5025 w 10038"/>
                <a:gd name="connsiteY238" fmla="*/ 4590 h 10000"/>
                <a:gd name="connsiteX239" fmla="*/ 5044 w 10038"/>
                <a:gd name="connsiteY239" fmla="*/ 5103 h 10000"/>
                <a:gd name="connsiteX240" fmla="*/ 5065 w 10038"/>
                <a:gd name="connsiteY240" fmla="*/ 5346 h 10000"/>
                <a:gd name="connsiteX241" fmla="*/ 5090 w 10038"/>
                <a:gd name="connsiteY241" fmla="*/ 5474 h 10000"/>
                <a:gd name="connsiteX242" fmla="*/ 5108 w 10038"/>
                <a:gd name="connsiteY242" fmla="*/ 5538 h 10000"/>
                <a:gd name="connsiteX243" fmla="*/ 5128 w 10038"/>
                <a:gd name="connsiteY243" fmla="*/ 5513 h 10000"/>
                <a:gd name="connsiteX244" fmla="*/ 5147 w 10038"/>
                <a:gd name="connsiteY244" fmla="*/ 5218 h 10000"/>
                <a:gd name="connsiteX245" fmla="*/ 5176 w 10038"/>
                <a:gd name="connsiteY245" fmla="*/ 4744 h 10000"/>
                <a:gd name="connsiteX246" fmla="*/ 5195 w 10038"/>
                <a:gd name="connsiteY246" fmla="*/ 4397 h 10000"/>
                <a:gd name="connsiteX247" fmla="*/ 5214 w 10038"/>
                <a:gd name="connsiteY247" fmla="*/ 3821 h 10000"/>
                <a:gd name="connsiteX248" fmla="*/ 5229 w 10038"/>
                <a:gd name="connsiteY248" fmla="*/ 3372 h 10000"/>
                <a:gd name="connsiteX249" fmla="*/ 5248 w 10038"/>
                <a:gd name="connsiteY249" fmla="*/ 3372 h 10000"/>
                <a:gd name="connsiteX250" fmla="*/ 5269 w 10038"/>
                <a:gd name="connsiteY250" fmla="*/ 3795 h 10000"/>
                <a:gd name="connsiteX251" fmla="*/ 5300 w 10038"/>
                <a:gd name="connsiteY251" fmla="*/ 5192 h 10000"/>
                <a:gd name="connsiteX252" fmla="*/ 5326 w 10038"/>
                <a:gd name="connsiteY252" fmla="*/ 6436 h 10000"/>
                <a:gd name="connsiteX253" fmla="*/ 5344 w 10038"/>
                <a:gd name="connsiteY253" fmla="*/ 7321 h 10000"/>
                <a:gd name="connsiteX254" fmla="*/ 5363 w 10038"/>
                <a:gd name="connsiteY254" fmla="*/ 7359 h 10000"/>
                <a:gd name="connsiteX255" fmla="*/ 5382 w 10038"/>
                <a:gd name="connsiteY255" fmla="*/ 6846 h 10000"/>
                <a:gd name="connsiteX256" fmla="*/ 5402 w 10038"/>
                <a:gd name="connsiteY256" fmla="*/ 6179 h 10000"/>
                <a:gd name="connsiteX257" fmla="*/ 5420 w 10038"/>
                <a:gd name="connsiteY257" fmla="*/ 5897 h 10000"/>
                <a:gd name="connsiteX258" fmla="*/ 5439 w 10038"/>
                <a:gd name="connsiteY258" fmla="*/ 5538 h 10000"/>
                <a:gd name="connsiteX259" fmla="*/ 5469 w 10038"/>
                <a:gd name="connsiteY259" fmla="*/ 4590 h 10000"/>
                <a:gd name="connsiteX260" fmla="*/ 5487 w 10038"/>
                <a:gd name="connsiteY260" fmla="*/ 3064 h 10000"/>
                <a:gd name="connsiteX261" fmla="*/ 5506 w 10038"/>
                <a:gd name="connsiteY261" fmla="*/ 2615 h 10000"/>
                <a:gd name="connsiteX262" fmla="*/ 5534 w 10038"/>
                <a:gd name="connsiteY262" fmla="*/ 3474 h 10000"/>
                <a:gd name="connsiteX263" fmla="*/ 5555 w 10038"/>
                <a:gd name="connsiteY263" fmla="*/ 4359 h 10000"/>
                <a:gd name="connsiteX264" fmla="*/ 5573 w 10038"/>
                <a:gd name="connsiteY264" fmla="*/ 5321 h 10000"/>
                <a:gd name="connsiteX265" fmla="*/ 5592 w 10038"/>
                <a:gd name="connsiteY265" fmla="*/ 7013 h 10000"/>
                <a:gd name="connsiteX266" fmla="*/ 5619 w 10038"/>
                <a:gd name="connsiteY266" fmla="*/ 8179 h 10000"/>
                <a:gd name="connsiteX267" fmla="*/ 5637 w 10038"/>
                <a:gd name="connsiteY267" fmla="*/ 8115 h 10000"/>
                <a:gd name="connsiteX268" fmla="*/ 5657 w 10038"/>
                <a:gd name="connsiteY268" fmla="*/ 7256 h 10000"/>
                <a:gd name="connsiteX269" fmla="*/ 5675 w 10038"/>
                <a:gd name="connsiteY269" fmla="*/ 6269 h 10000"/>
                <a:gd name="connsiteX270" fmla="*/ 5695 w 10038"/>
                <a:gd name="connsiteY270" fmla="*/ 5410 h 10000"/>
                <a:gd name="connsiteX271" fmla="*/ 5713 w 10038"/>
                <a:gd name="connsiteY271" fmla="*/ 4974 h 10000"/>
                <a:gd name="connsiteX272" fmla="*/ 5744 w 10038"/>
                <a:gd name="connsiteY272" fmla="*/ 4551 h 10000"/>
                <a:gd name="connsiteX273" fmla="*/ 5762 w 10038"/>
                <a:gd name="connsiteY273" fmla="*/ 4231 h 10000"/>
                <a:gd name="connsiteX274" fmla="*/ 5782 w 10038"/>
                <a:gd name="connsiteY274" fmla="*/ 3885 h 10000"/>
                <a:gd name="connsiteX275" fmla="*/ 5809 w 10038"/>
                <a:gd name="connsiteY275" fmla="*/ 3667 h 10000"/>
                <a:gd name="connsiteX276" fmla="*/ 5827 w 10038"/>
                <a:gd name="connsiteY276" fmla="*/ 3218 h 10000"/>
                <a:gd name="connsiteX277" fmla="*/ 5846 w 10038"/>
                <a:gd name="connsiteY277" fmla="*/ 3192 h 10000"/>
                <a:gd name="connsiteX278" fmla="*/ 5865 w 10038"/>
                <a:gd name="connsiteY278" fmla="*/ 3731 h 10000"/>
                <a:gd name="connsiteX279" fmla="*/ 5892 w 10038"/>
                <a:gd name="connsiteY279" fmla="*/ 4615 h 10000"/>
                <a:gd name="connsiteX280" fmla="*/ 5912 w 10038"/>
                <a:gd name="connsiteY280" fmla="*/ 5321 h 10000"/>
                <a:gd name="connsiteX281" fmla="*/ 5930 w 10038"/>
                <a:gd name="connsiteY281" fmla="*/ 5731 h 10000"/>
                <a:gd name="connsiteX282" fmla="*/ 5960 w 10038"/>
                <a:gd name="connsiteY282" fmla="*/ 6090 h 10000"/>
                <a:gd name="connsiteX283" fmla="*/ 5979 w 10038"/>
                <a:gd name="connsiteY283" fmla="*/ 6026 h 10000"/>
                <a:gd name="connsiteX284" fmla="*/ 5998 w 10038"/>
                <a:gd name="connsiteY284" fmla="*/ 5321 h 10000"/>
                <a:gd name="connsiteX285" fmla="*/ 6016 w 10038"/>
                <a:gd name="connsiteY285" fmla="*/ 4397 h 10000"/>
                <a:gd name="connsiteX286" fmla="*/ 6035 w 10038"/>
                <a:gd name="connsiteY286" fmla="*/ 4077 h 10000"/>
                <a:gd name="connsiteX287" fmla="*/ 6054 w 10038"/>
                <a:gd name="connsiteY287" fmla="*/ 4051 h 10000"/>
                <a:gd name="connsiteX288" fmla="*/ 6081 w 10038"/>
                <a:gd name="connsiteY288" fmla="*/ 4974 h 10000"/>
                <a:gd name="connsiteX289" fmla="*/ 6100 w 10038"/>
                <a:gd name="connsiteY289" fmla="*/ 5897 h 10000"/>
                <a:gd name="connsiteX290" fmla="*/ 6121 w 10038"/>
                <a:gd name="connsiteY290" fmla="*/ 5795 h 10000"/>
                <a:gd name="connsiteX291" fmla="*/ 6140 w 10038"/>
                <a:gd name="connsiteY291" fmla="*/ 5321 h 10000"/>
                <a:gd name="connsiteX292" fmla="*/ 6166 w 10038"/>
                <a:gd name="connsiteY292" fmla="*/ 5064 h 10000"/>
                <a:gd name="connsiteX293" fmla="*/ 6186 w 10038"/>
                <a:gd name="connsiteY293" fmla="*/ 5321 h 10000"/>
                <a:gd name="connsiteX294" fmla="*/ 6204 w 10038"/>
                <a:gd name="connsiteY294" fmla="*/ 5154 h 10000"/>
                <a:gd name="connsiteX295" fmla="*/ 6222 w 10038"/>
                <a:gd name="connsiteY295" fmla="*/ 4936 h 10000"/>
                <a:gd name="connsiteX296" fmla="*/ 6253 w 10038"/>
                <a:gd name="connsiteY296" fmla="*/ 4462 h 10000"/>
                <a:gd name="connsiteX297" fmla="*/ 6393 w 10038"/>
                <a:gd name="connsiteY297" fmla="*/ 4846 h 10000"/>
                <a:gd name="connsiteX298" fmla="*/ 6420 w 10038"/>
                <a:gd name="connsiteY298" fmla="*/ 4487 h 10000"/>
                <a:gd name="connsiteX299" fmla="*/ 6526 w 10038"/>
                <a:gd name="connsiteY299" fmla="*/ 4013 h 10000"/>
                <a:gd name="connsiteX300" fmla="*/ 6545 w 10038"/>
                <a:gd name="connsiteY300" fmla="*/ 3064 h 10000"/>
                <a:gd name="connsiteX301" fmla="*/ 6609 w 10038"/>
                <a:gd name="connsiteY301" fmla="*/ 5923 h 10000"/>
                <a:gd name="connsiteX302" fmla="*/ 6628 w 10038"/>
                <a:gd name="connsiteY302" fmla="*/ 7321 h 10000"/>
                <a:gd name="connsiteX303" fmla="*/ 6648 w 10038"/>
                <a:gd name="connsiteY303" fmla="*/ 7641 h 10000"/>
                <a:gd name="connsiteX304" fmla="*/ 6667 w 10038"/>
                <a:gd name="connsiteY304" fmla="*/ 7359 h 10000"/>
                <a:gd name="connsiteX305" fmla="*/ 6685 w 10038"/>
                <a:gd name="connsiteY305" fmla="*/ 5833 h 10000"/>
                <a:gd name="connsiteX306" fmla="*/ 6801 w 10038"/>
                <a:gd name="connsiteY306" fmla="*/ 6436 h 10000"/>
                <a:gd name="connsiteX307" fmla="*/ 6821 w 10038"/>
                <a:gd name="connsiteY307" fmla="*/ 8628 h 10000"/>
                <a:gd name="connsiteX308" fmla="*/ 6839 w 10038"/>
                <a:gd name="connsiteY308" fmla="*/ 9077 h 10000"/>
                <a:gd name="connsiteX309" fmla="*/ 6865 w 10038"/>
                <a:gd name="connsiteY309" fmla="*/ 8603 h 10000"/>
                <a:gd name="connsiteX310" fmla="*/ 6883 w 10038"/>
                <a:gd name="connsiteY310" fmla="*/ 7679 h 10000"/>
                <a:gd name="connsiteX311" fmla="*/ 6903 w 10038"/>
                <a:gd name="connsiteY311" fmla="*/ 6846 h 10000"/>
                <a:gd name="connsiteX312" fmla="*/ 6921 w 10038"/>
                <a:gd name="connsiteY312" fmla="*/ 6090 h 10000"/>
                <a:gd name="connsiteX313" fmla="*/ 6940 w 10038"/>
                <a:gd name="connsiteY313" fmla="*/ 5128 h 10000"/>
                <a:gd name="connsiteX314" fmla="*/ 6960 w 10038"/>
                <a:gd name="connsiteY314" fmla="*/ 4013 h 10000"/>
                <a:gd name="connsiteX315" fmla="*/ 7329 w 10038"/>
                <a:gd name="connsiteY315" fmla="*/ 5513 h 10000"/>
                <a:gd name="connsiteX316" fmla="*/ 7349 w 10038"/>
                <a:gd name="connsiteY316" fmla="*/ 6051 h 10000"/>
                <a:gd name="connsiteX317" fmla="*/ 7368 w 10038"/>
                <a:gd name="connsiteY317" fmla="*/ 5897 h 10000"/>
                <a:gd name="connsiteX318" fmla="*/ 7387 w 10038"/>
                <a:gd name="connsiteY318" fmla="*/ 5577 h 10000"/>
                <a:gd name="connsiteX319" fmla="*/ 7405 w 10038"/>
                <a:gd name="connsiteY319" fmla="*/ 5321 h 10000"/>
                <a:gd name="connsiteX320" fmla="*/ 7431 w 10038"/>
                <a:gd name="connsiteY320" fmla="*/ 4936 h 10000"/>
                <a:gd name="connsiteX321" fmla="*/ 7451 w 10038"/>
                <a:gd name="connsiteY321" fmla="*/ 4654 h 10000"/>
                <a:gd name="connsiteX322" fmla="*/ 7471 w 10038"/>
                <a:gd name="connsiteY322" fmla="*/ 4526 h 10000"/>
                <a:gd name="connsiteX323" fmla="*/ 7501 w 10038"/>
                <a:gd name="connsiteY323" fmla="*/ 4487 h 10000"/>
                <a:gd name="connsiteX324" fmla="*/ 7519 w 10038"/>
                <a:gd name="connsiteY324" fmla="*/ 4590 h 10000"/>
                <a:gd name="connsiteX325" fmla="*/ 7539 w 10038"/>
                <a:gd name="connsiteY325" fmla="*/ 5218 h 10000"/>
                <a:gd name="connsiteX326" fmla="*/ 7553 w 10038"/>
                <a:gd name="connsiteY326" fmla="*/ 5218 h 10000"/>
                <a:gd name="connsiteX327" fmla="*/ 7571 w 10038"/>
                <a:gd name="connsiteY327" fmla="*/ 4654 h 10000"/>
                <a:gd name="connsiteX328" fmla="*/ 7602 w 10038"/>
                <a:gd name="connsiteY328" fmla="*/ 4423 h 10000"/>
                <a:gd name="connsiteX329" fmla="*/ 7620 w 10038"/>
                <a:gd name="connsiteY329" fmla="*/ 4654 h 10000"/>
                <a:gd name="connsiteX330" fmla="*/ 7640 w 10038"/>
                <a:gd name="connsiteY330" fmla="*/ 5154 h 10000"/>
                <a:gd name="connsiteX331" fmla="*/ 7665 w 10038"/>
                <a:gd name="connsiteY331" fmla="*/ 5731 h 10000"/>
                <a:gd name="connsiteX332" fmla="*/ 7685 w 10038"/>
                <a:gd name="connsiteY332" fmla="*/ 6051 h 10000"/>
                <a:gd name="connsiteX333" fmla="*/ 7703 w 10038"/>
                <a:gd name="connsiteY333" fmla="*/ 5962 h 10000"/>
                <a:gd name="connsiteX334" fmla="*/ 7722 w 10038"/>
                <a:gd name="connsiteY334" fmla="*/ 5897 h 10000"/>
                <a:gd name="connsiteX335" fmla="*/ 7742 w 10038"/>
                <a:gd name="connsiteY335" fmla="*/ 5321 h 10000"/>
                <a:gd name="connsiteX336" fmla="*/ 7761 w 10038"/>
                <a:gd name="connsiteY336" fmla="*/ 4679 h 10000"/>
                <a:gd name="connsiteX337" fmla="*/ 7792 w 10038"/>
                <a:gd name="connsiteY337" fmla="*/ 4115 h 10000"/>
                <a:gd name="connsiteX338" fmla="*/ 7810 w 10038"/>
                <a:gd name="connsiteY338" fmla="*/ 3474 h 10000"/>
                <a:gd name="connsiteX339" fmla="*/ 7831 w 10038"/>
                <a:gd name="connsiteY339" fmla="*/ 3410 h 10000"/>
                <a:gd name="connsiteX340" fmla="*/ 7846 w 10038"/>
                <a:gd name="connsiteY340" fmla="*/ 4808 h 10000"/>
                <a:gd name="connsiteX341" fmla="*/ 7879 w 10038"/>
                <a:gd name="connsiteY341" fmla="*/ 6090 h 10000"/>
                <a:gd name="connsiteX342" fmla="*/ 7897 w 10038"/>
                <a:gd name="connsiteY342" fmla="*/ 5833 h 10000"/>
                <a:gd name="connsiteX343" fmla="*/ 7915 w 10038"/>
                <a:gd name="connsiteY343" fmla="*/ 4359 h 10000"/>
                <a:gd name="connsiteX344" fmla="*/ 7941 w 10038"/>
                <a:gd name="connsiteY344" fmla="*/ 2705 h 10000"/>
                <a:gd name="connsiteX345" fmla="*/ 7959 w 10038"/>
                <a:gd name="connsiteY345" fmla="*/ 1974 h 10000"/>
                <a:gd name="connsiteX346" fmla="*/ 7978 w 10038"/>
                <a:gd name="connsiteY346" fmla="*/ 4013 h 10000"/>
                <a:gd name="connsiteX347" fmla="*/ 7997 w 10038"/>
                <a:gd name="connsiteY347" fmla="*/ 6372 h 10000"/>
                <a:gd name="connsiteX348" fmla="*/ 8017 w 10038"/>
                <a:gd name="connsiteY348" fmla="*/ 7808 h 10000"/>
                <a:gd name="connsiteX349" fmla="*/ 8035 w 10038"/>
                <a:gd name="connsiteY349" fmla="*/ 7577 h 10000"/>
                <a:gd name="connsiteX350" fmla="*/ 8066 w 10038"/>
                <a:gd name="connsiteY350" fmla="*/ 7295 h 10000"/>
                <a:gd name="connsiteX351" fmla="*/ 8085 w 10038"/>
                <a:gd name="connsiteY351" fmla="*/ 7321 h 10000"/>
                <a:gd name="connsiteX352" fmla="*/ 8103 w 10038"/>
                <a:gd name="connsiteY352" fmla="*/ 7551 h 10000"/>
                <a:gd name="connsiteX353" fmla="*/ 8130 w 10038"/>
                <a:gd name="connsiteY353" fmla="*/ 7679 h 10000"/>
                <a:gd name="connsiteX354" fmla="*/ 8148 w 10038"/>
                <a:gd name="connsiteY354" fmla="*/ 7231 h 10000"/>
                <a:gd name="connsiteX355" fmla="*/ 8169 w 10038"/>
                <a:gd name="connsiteY355" fmla="*/ 6526 h 10000"/>
                <a:gd name="connsiteX356" fmla="*/ 8188 w 10038"/>
                <a:gd name="connsiteY356" fmla="*/ 5859 h 10000"/>
                <a:gd name="connsiteX357" fmla="*/ 8215 w 10038"/>
                <a:gd name="connsiteY357" fmla="*/ 5154 h 10000"/>
                <a:gd name="connsiteX358" fmla="*/ 8233 w 10038"/>
                <a:gd name="connsiteY358" fmla="*/ 4615 h 10000"/>
                <a:gd name="connsiteX359" fmla="*/ 8253 w 10038"/>
                <a:gd name="connsiteY359" fmla="*/ 3949 h 10000"/>
                <a:gd name="connsiteX360" fmla="*/ 8272 w 10038"/>
                <a:gd name="connsiteY360" fmla="*/ 3474 h 10000"/>
                <a:gd name="connsiteX361" fmla="*/ 8291 w 10038"/>
                <a:gd name="connsiteY361" fmla="*/ 2936 h 10000"/>
                <a:gd name="connsiteX362" fmla="*/ 8321 w 10038"/>
                <a:gd name="connsiteY362" fmla="*/ 2808 h 10000"/>
                <a:gd name="connsiteX363" fmla="*/ 8339 w 10038"/>
                <a:gd name="connsiteY363" fmla="*/ 3474 h 10000"/>
                <a:gd name="connsiteX364" fmla="*/ 8358 w 10038"/>
                <a:gd name="connsiteY364" fmla="*/ 4462 h 10000"/>
                <a:gd name="connsiteX365" fmla="*/ 8378 w 10038"/>
                <a:gd name="connsiteY365" fmla="*/ 4590 h 10000"/>
                <a:gd name="connsiteX366" fmla="*/ 8405 w 10038"/>
                <a:gd name="connsiteY366" fmla="*/ 4333 h 10000"/>
                <a:gd name="connsiteX367" fmla="*/ 8423 w 10038"/>
                <a:gd name="connsiteY367" fmla="*/ 4295 h 10000"/>
                <a:gd name="connsiteX368" fmla="*/ 8442 w 10038"/>
                <a:gd name="connsiteY368" fmla="*/ 4205 h 10000"/>
                <a:gd name="connsiteX369" fmla="*/ 8462 w 10038"/>
                <a:gd name="connsiteY369" fmla="*/ 3949 h 10000"/>
                <a:gd name="connsiteX370" fmla="*/ 8480 w 10038"/>
                <a:gd name="connsiteY370" fmla="*/ 4654 h 10000"/>
                <a:gd name="connsiteX371" fmla="*/ 8509 w 10038"/>
                <a:gd name="connsiteY371" fmla="*/ 5282 h 10000"/>
                <a:gd name="connsiteX372" fmla="*/ 8527 w 10038"/>
                <a:gd name="connsiteY372" fmla="*/ 6051 h 10000"/>
                <a:gd name="connsiteX373" fmla="*/ 8557 w 10038"/>
                <a:gd name="connsiteY373" fmla="*/ 6718 h 10000"/>
                <a:gd name="connsiteX374" fmla="*/ 8576 w 10038"/>
                <a:gd name="connsiteY374" fmla="*/ 6821 h 10000"/>
                <a:gd name="connsiteX375" fmla="*/ 8594 w 10038"/>
                <a:gd name="connsiteY375" fmla="*/ 6462 h 10000"/>
                <a:gd name="connsiteX376" fmla="*/ 8613 w 10038"/>
                <a:gd name="connsiteY376" fmla="*/ 5321 h 10000"/>
                <a:gd name="connsiteX377" fmla="*/ 8632 w 10038"/>
                <a:gd name="connsiteY377" fmla="*/ 2769 h 10000"/>
                <a:gd name="connsiteX378" fmla="*/ 8653 w 10038"/>
                <a:gd name="connsiteY378" fmla="*/ 1244 h 10000"/>
                <a:gd name="connsiteX379" fmla="*/ 8671 w 10038"/>
                <a:gd name="connsiteY379" fmla="*/ 962 h 10000"/>
                <a:gd name="connsiteX380" fmla="*/ 8697 w 10038"/>
                <a:gd name="connsiteY380" fmla="*/ 3603 h 10000"/>
                <a:gd name="connsiteX381" fmla="*/ 8715 w 10038"/>
                <a:gd name="connsiteY381" fmla="*/ 6846 h 10000"/>
                <a:gd name="connsiteX382" fmla="*/ 8742 w 10038"/>
                <a:gd name="connsiteY382" fmla="*/ 8282 h 10000"/>
                <a:gd name="connsiteX383" fmla="*/ 8761 w 10038"/>
                <a:gd name="connsiteY383" fmla="*/ 8218 h 10000"/>
                <a:gd name="connsiteX384" fmla="*/ 8781 w 10038"/>
                <a:gd name="connsiteY384" fmla="*/ 7679 h 10000"/>
                <a:gd name="connsiteX385" fmla="*/ 8801 w 10038"/>
                <a:gd name="connsiteY385" fmla="*/ 7038 h 10000"/>
                <a:gd name="connsiteX386" fmla="*/ 8819 w 10038"/>
                <a:gd name="connsiteY386" fmla="*/ 6436 h 10000"/>
                <a:gd name="connsiteX387" fmla="*/ 8849 w 10038"/>
                <a:gd name="connsiteY387" fmla="*/ 6115 h 10000"/>
                <a:gd name="connsiteX388" fmla="*/ 8868 w 10038"/>
                <a:gd name="connsiteY388" fmla="*/ 5833 h 10000"/>
                <a:gd name="connsiteX389" fmla="*/ 8886 w 10038"/>
                <a:gd name="connsiteY389" fmla="*/ 5449 h 10000"/>
                <a:gd name="connsiteX390" fmla="*/ 8906 w 10038"/>
                <a:gd name="connsiteY390" fmla="*/ 4872 h 10000"/>
                <a:gd name="connsiteX391" fmla="*/ 8925 w 10038"/>
                <a:gd name="connsiteY391" fmla="*/ 4333 h 10000"/>
                <a:gd name="connsiteX392" fmla="*/ 8952 w 10038"/>
                <a:gd name="connsiteY392" fmla="*/ 3795 h 10000"/>
                <a:gd name="connsiteX393" fmla="*/ 8970 w 10038"/>
                <a:gd name="connsiteY393" fmla="*/ 3538 h 10000"/>
                <a:gd name="connsiteX394" fmla="*/ 8989 w 10038"/>
                <a:gd name="connsiteY394" fmla="*/ 3244 h 10000"/>
                <a:gd name="connsiteX395" fmla="*/ 9014 w 10038"/>
                <a:gd name="connsiteY395" fmla="*/ 3372 h 10000"/>
                <a:gd name="connsiteX396" fmla="*/ 9036 w 10038"/>
                <a:gd name="connsiteY396" fmla="*/ 3244 h 10000"/>
                <a:gd name="connsiteX397" fmla="*/ 9055 w 10038"/>
                <a:gd name="connsiteY397" fmla="*/ 2513 h 10000"/>
                <a:gd name="connsiteX398" fmla="*/ 9073 w 10038"/>
                <a:gd name="connsiteY398" fmla="*/ 2897 h 10000"/>
                <a:gd name="connsiteX399" fmla="*/ 9092 w 10038"/>
                <a:gd name="connsiteY399" fmla="*/ 5128 h 10000"/>
                <a:gd name="connsiteX400" fmla="*/ 9123 w 10038"/>
                <a:gd name="connsiteY400" fmla="*/ 6846 h 10000"/>
                <a:gd name="connsiteX401" fmla="*/ 9142 w 10038"/>
                <a:gd name="connsiteY401" fmla="*/ 7038 h 10000"/>
                <a:gd name="connsiteX402" fmla="*/ 9161 w 10038"/>
                <a:gd name="connsiteY402" fmla="*/ 6821 h 10000"/>
                <a:gd name="connsiteX403" fmla="*/ 9187 w 10038"/>
                <a:gd name="connsiteY403" fmla="*/ 6051 h 10000"/>
                <a:gd name="connsiteX404" fmla="*/ 9207 w 10038"/>
                <a:gd name="connsiteY404" fmla="*/ 4974 h 10000"/>
                <a:gd name="connsiteX405" fmla="*/ 9225 w 10038"/>
                <a:gd name="connsiteY405" fmla="*/ 3885 h 10000"/>
                <a:gd name="connsiteX406" fmla="*/ 9244 w 10038"/>
                <a:gd name="connsiteY406" fmla="*/ 3795 h 10000"/>
                <a:gd name="connsiteX407" fmla="*/ 9262 w 10038"/>
                <a:gd name="connsiteY407" fmla="*/ 4910 h 10000"/>
                <a:gd name="connsiteX408" fmla="*/ 9282 w 10038"/>
                <a:gd name="connsiteY408" fmla="*/ 6590 h 10000"/>
                <a:gd name="connsiteX409" fmla="*/ 9311 w 10038"/>
                <a:gd name="connsiteY409" fmla="*/ 7705 h 10000"/>
                <a:gd name="connsiteX410" fmla="*/ 9330 w 10038"/>
                <a:gd name="connsiteY410" fmla="*/ 7641 h 10000"/>
                <a:gd name="connsiteX411" fmla="*/ 9348 w 10038"/>
                <a:gd name="connsiteY411" fmla="*/ 6974 h 10000"/>
                <a:gd name="connsiteX412" fmla="*/ 9366 w 10038"/>
                <a:gd name="connsiteY412" fmla="*/ 6244 h 10000"/>
                <a:gd name="connsiteX413" fmla="*/ 9396 w 10038"/>
                <a:gd name="connsiteY413" fmla="*/ 5667 h 10000"/>
                <a:gd name="connsiteX414" fmla="*/ 9415 w 10038"/>
                <a:gd name="connsiteY414" fmla="*/ 5282 h 10000"/>
                <a:gd name="connsiteX415" fmla="*/ 9434 w 10038"/>
                <a:gd name="connsiteY415" fmla="*/ 4782 h 10000"/>
                <a:gd name="connsiteX416" fmla="*/ 9452 w 10038"/>
                <a:gd name="connsiteY416" fmla="*/ 3987 h 10000"/>
                <a:gd name="connsiteX417" fmla="*/ 9481 w 10038"/>
                <a:gd name="connsiteY417" fmla="*/ 3244 h 10000"/>
                <a:gd name="connsiteX418" fmla="*/ 9499 w 10038"/>
                <a:gd name="connsiteY418" fmla="*/ 2872 h 10000"/>
                <a:gd name="connsiteX419" fmla="*/ 9518 w 10038"/>
                <a:gd name="connsiteY419" fmla="*/ 2962 h 10000"/>
                <a:gd name="connsiteX420" fmla="*/ 9536 w 10038"/>
                <a:gd name="connsiteY420" fmla="*/ 3667 h 10000"/>
                <a:gd name="connsiteX421" fmla="*/ 9556 w 10038"/>
                <a:gd name="connsiteY421" fmla="*/ 5321 h 10000"/>
                <a:gd name="connsiteX422" fmla="*/ 9964 w 10038"/>
                <a:gd name="connsiteY422" fmla="*/ 6090 h 10000"/>
                <a:gd name="connsiteX423" fmla="*/ 10000 w 10038"/>
                <a:gd name="connsiteY423" fmla="*/ 6026 h 10000"/>
                <a:gd name="connsiteX0" fmla="*/ 0 w 9964"/>
                <a:gd name="connsiteY0" fmla="*/ 5103 h 10000"/>
                <a:gd name="connsiteX1" fmla="*/ 18 w 9964"/>
                <a:gd name="connsiteY1" fmla="*/ 6333 h 10000"/>
                <a:gd name="connsiteX2" fmla="*/ 37 w 9964"/>
                <a:gd name="connsiteY2" fmla="*/ 6885 h 10000"/>
                <a:gd name="connsiteX3" fmla="*/ 55 w 9964"/>
                <a:gd name="connsiteY3" fmla="*/ 6397 h 10000"/>
                <a:gd name="connsiteX4" fmla="*/ 86 w 9964"/>
                <a:gd name="connsiteY4" fmla="*/ 5474 h 10000"/>
                <a:gd name="connsiteX5" fmla="*/ 105 w 9964"/>
                <a:gd name="connsiteY5" fmla="*/ 4179 h 10000"/>
                <a:gd name="connsiteX6" fmla="*/ 124 w 9964"/>
                <a:gd name="connsiteY6" fmla="*/ 3128 h 10000"/>
                <a:gd name="connsiteX7" fmla="*/ 149 w 9964"/>
                <a:gd name="connsiteY7" fmla="*/ 2897 h 10000"/>
                <a:gd name="connsiteX8" fmla="*/ 167 w 9964"/>
                <a:gd name="connsiteY8" fmla="*/ 3987 h 10000"/>
                <a:gd name="connsiteX9" fmla="*/ 188 w 9964"/>
                <a:gd name="connsiteY9" fmla="*/ 5346 h 10000"/>
                <a:gd name="connsiteX10" fmla="*/ 207 w 9964"/>
                <a:gd name="connsiteY10" fmla="*/ 6179 h 10000"/>
                <a:gd name="connsiteX11" fmla="*/ 227 w 9964"/>
                <a:gd name="connsiteY11" fmla="*/ 6333 h 10000"/>
                <a:gd name="connsiteX12" fmla="*/ 257 w 9964"/>
                <a:gd name="connsiteY12" fmla="*/ 6115 h 10000"/>
                <a:gd name="connsiteX13" fmla="*/ 274 w 9964"/>
                <a:gd name="connsiteY13" fmla="*/ 5667 h 10000"/>
                <a:gd name="connsiteX14" fmla="*/ 296 w 9964"/>
                <a:gd name="connsiteY14" fmla="*/ 5385 h 10000"/>
                <a:gd name="connsiteX15" fmla="*/ 314 w 9964"/>
                <a:gd name="connsiteY15" fmla="*/ 4872 h 10000"/>
                <a:gd name="connsiteX16" fmla="*/ 334 w 9964"/>
                <a:gd name="connsiteY16" fmla="*/ 4013 h 10000"/>
                <a:gd name="connsiteX17" fmla="*/ 363 w 9964"/>
                <a:gd name="connsiteY17" fmla="*/ 3795 h 10000"/>
                <a:gd name="connsiteX18" fmla="*/ 382 w 9964"/>
                <a:gd name="connsiteY18" fmla="*/ 3859 h 10000"/>
                <a:gd name="connsiteX19" fmla="*/ 400 w 9964"/>
                <a:gd name="connsiteY19" fmla="*/ 4115 h 10000"/>
                <a:gd name="connsiteX20" fmla="*/ 426 w 9964"/>
                <a:gd name="connsiteY20" fmla="*/ 4872 h 10000"/>
                <a:gd name="connsiteX21" fmla="*/ 444 w 9964"/>
                <a:gd name="connsiteY21" fmla="*/ 5513 h 10000"/>
                <a:gd name="connsiteX22" fmla="*/ 465 w 9964"/>
                <a:gd name="connsiteY22" fmla="*/ 5513 h 10000"/>
                <a:gd name="connsiteX23" fmla="*/ 483 w 9964"/>
                <a:gd name="connsiteY23" fmla="*/ 5641 h 10000"/>
                <a:gd name="connsiteX24" fmla="*/ 501 w 9964"/>
                <a:gd name="connsiteY24" fmla="*/ 5705 h 10000"/>
                <a:gd name="connsiteX25" fmla="*/ 521 w 9964"/>
                <a:gd name="connsiteY25" fmla="*/ 5833 h 10000"/>
                <a:gd name="connsiteX26" fmla="*/ 551 w 9964"/>
                <a:gd name="connsiteY26" fmla="*/ 5731 h 10000"/>
                <a:gd name="connsiteX27" fmla="*/ 567 w 9964"/>
                <a:gd name="connsiteY27" fmla="*/ 5321 h 10000"/>
                <a:gd name="connsiteX28" fmla="*/ 586 w 9964"/>
                <a:gd name="connsiteY28" fmla="*/ 4974 h 10000"/>
                <a:gd name="connsiteX29" fmla="*/ 615 w 9964"/>
                <a:gd name="connsiteY29" fmla="*/ 4526 h 10000"/>
                <a:gd name="connsiteX30" fmla="*/ 634 w 9964"/>
                <a:gd name="connsiteY30" fmla="*/ 4051 h 10000"/>
                <a:gd name="connsiteX31" fmla="*/ 653 w 9964"/>
                <a:gd name="connsiteY31" fmla="*/ 3372 h 10000"/>
                <a:gd name="connsiteX32" fmla="*/ 673 w 9964"/>
                <a:gd name="connsiteY32" fmla="*/ 3026 h 10000"/>
                <a:gd name="connsiteX33" fmla="*/ 698 w 9964"/>
                <a:gd name="connsiteY33" fmla="*/ 3282 h 10000"/>
                <a:gd name="connsiteX34" fmla="*/ 718 w 9964"/>
                <a:gd name="connsiteY34" fmla="*/ 4551 h 10000"/>
                <a:gd name="connsiteX35" fmla="*/ 736 w 9964"/>
                <a:gd name="connsiteY35" fmla="*/ 6090 h 10000"/>
                <a:gd name="connsiteX36" fmla="*/ 756 w 9964"/>
                <a:gd name="connsiteY36" fmla="*/ 7256 h 10000"/>
                <a:gd name="connsiteX37" fmla="*/ 774 w 9964"/>
                <a:gd name="connsiteY37" fmla="*/ 7449 h 10000"/>
                <a:gd name="connsiteX38" fmla="*/ 805 w 9964"/>
                <a:gd name="connsiteY38" fmla="*/ 7077 h 10000"/>
                <a:gd name="connsiteX39" fmla="*/ 823 w 9964"/>
                <a:gd name="connsiteY39" fmla="*/ 5603 h 10000"/>
                <a:gd name="connsiteX40" fmla="*/ 839 w 9964"/>
                <a:gd name="connsiteY40" fmla="*/ 3282 h 10000"/>
                <a:gd name="connsiteX41" fmla="*/ 859 w 9964"/>
                <a:gd name="connsiteY41" fmla="*/ 1308 h 10000"/>
                <a:gd name="connsiteX42" fmla="*/ 891 w 9964"/>
                <a:gd name="connsiteY42" fmla="*/ 962 h 10000"/>
                <a:gd name="connsiteX43" fmla="*/ 911 w 9964"/>
                <a:gd name="connsiteY43" fmla="*/ 3282 h 10000"/>
                <a:gd name="connsiteX44" fmla="*/ 929 w 9964"/>
                <a:gd name="connsiteY44" fmla="*/ 7744 h 10000"/>
                <a:gd name="connsiteX45" fmla="*/ 948 w 9964"/>
                <a:gd name="connsiteY45" fmla="*/ 10000 h 10000"/>
                <a:gd name="connsiteX46" fmla="*/ 966 w 9964"/>
                <a:gd name="connsiteY46" fmla="*/ 8821 h 10000"/>
                <a:gd name="connsiteX47" fmla="*/ 994 w 9964"/>
                <a:gd name="connsiteY47" fmla="*/ 6564 h 10000"/>
                <a:gd name="connsiteX48" fmla="*/ 1013 w 9964"/>
                <a:gd name="connsiteY48" fmla="*/ 5064 h 10000"/>
                <a:gd name="connsiteX49" fmla="*/ 1041 w 9964"/>
                <a:gd name="connsiteY49" fmla="*/ 4744 h 10000"/>
                <a:gd name="connsiteX50" fmla="*/ 1061 w 9964"/>
                <a:gd name="connsiteY50" fmla="*/ 5000 h 10000"/>
                <a:gd name="connsiteX51" fmla="*/ 1080 w 9964"/>
                <a:gd name="connsiteY51" fmla="*/ 5513 h 10000"/>
                <a:gd name="connsiteX52" fmla="*/ 1099 w 9964"/>
                <a:gd name="connsiteY52" fmla="*/ 5641 h 10000"/>
                <a:gd name="connsiteX53" fmla="*/ 1118 w 9964"/>
                <a:gd name="connsiteY53" fmla="*/ 5577 h 10000"/>
                <a:gd name="connsiteX54" fmla="*/ 1132 w 9964"/>
                <a:gd name="connsiteY54" fmla="*/ 5346 h 10000"/>
                <a:gd name="connsiteX55" fmla="*/ 1151 w 9964"/>
                <a:gd name="connsiteY55" fmla="*/ 4936 h 10000"/>
                <a:gd name="connsiteX56" fmla="*/ 1180 w 9964"/>
                <a:gd name="connsiteY56" fmla="*/ 3756 h 10000"/>
                <a:gd name="connsiteX57" fmla="*/ 1200 w 9964"/>
                <a:gd name="connsiteY57" fmla="*/ 3372 h 10000"/>
                <a:gd name="connsiteX58" fmla="*/ 1226 w 9964"/>
                <a:gd name="connsiteY58" fmla="*/ 3346 h 10000"/>
                <a:gd name="connsiteX59" fmla="*/ 1246 w 9964"/>
                <a:gd name="connsiteY59" fmla="*/ 3372 h 10000"/>
                <a:gd name="connsiteX60" fmla="*/ 1266 w 9964"/>
                <a:gd name="connsiteY60" fmla="*/ 4333 h 10000"/>
                <a:gd name="connsiteX61" fmla="*/ 1285 w 9964"/>
                <a:gd name="connsiteY61" fmla="*/ 5346 h 10000"/>
                <a:gd name="connsiteX62" fmla="*/ 1303 w 9964"/>
                <a:gd name="connsiteY62" fmla="*/ 6308 h 10000"/>
                <a:gd name="connsiteX63" fmla="*/ 1334 w 9964"/>
                <a:gd name="connsiteY63" fmla="*/ 6885 h 10000"/>
                <a:gd name="connsiteX64" fmla="*/ 1352 w 9964"/>
                <a:gd name="connsiteY64" fmla="*/ 7077 h 10000"/>
                <a:gd name="connsiteX65" fmla="*/ 1371 w 9964"/>
                <a:gd name="connsiteY65" fmla="*/ 6564 h 10000"/>
                <a:gd name="connsiteX66" fmla="*/ 1391 w 9964"/>
                <a:gd name="connsiteY66" fmla="*/ 6244 h 10000"/>
                <a:gd name="connsiteX67" fmla="*/ 1410 w 9964"/>
                <a:gd name="connsiteY67" fmla="*/ 5897 h 10000"/>
                <a:gd name="connsiteX68" fmla="*/ 1437 w 9964"/>
                <a:gd name="connsiteY68" fmla="*/ 5192 h 10000"/>
                <a:gd name="connsiteX69" fmla="*/ 1456 w 9964"/>
                <a:gd name="connsiteY69" fmla="*/ 4359 h 10000"/>
                <a:gd name="connsiteX70" fmla="*/ 1476 w 9964"/>
                <a:gd name="connsiteY70" fmla="*/ 3628 h 10000"/>
                <a:gd name="connsiteX71" fmla="*/ 1503 w 9964"/>
                <a:gd name="connsiteY71" fmla="*/ 3064 h 10000"/>
                <a:gd name="connsiteX72" fmla="*/ 1521 w 9964"/>
                <a:gd name="connsiteY72" fmla="*/ 3500 h 10000"/>
                <a:gd name="connsiteX73" fmla="*/ 1540 w 9964"/>
                <a:gd name="connsiteY73" fmla="*/ 4423 h 10000"/>
                <a:gd name="connsiteX74" fmla="*/ 1558 w 9964"/>
                <a:gd name="connsiteY74" fmla="*/ 4910 h 10000"/>
                <a:gd name="connsiteX75" fmla="*/ 1579 w 9964"/>
                <a:gd name="connsiteY75" fmla="*/ 4333 h 10000"/>
                <a:gd name="connsiteX76" fmla="*/ 1609 w 9964"/>
                <a:gd name="connsiteY76" fmla="*/ 3154 h 10000"/>
                <a:gd name="connsiteX77" fmla="*/ 1629 w 9964"/>
                <a:gd name="connsiteY77" fmla="*/ 2513 h 10000"/>
                <a:gd name="connsiteX78" fmla="*/ 1647 w 9964"/>
                <a:gd name="connsiteY78" fmla="*/ 3564 h 10000"/>
                <a:gd name="connsiteX79" fmla="*/ 1673 w 9964"/>
                <a:gd name="connsiteY79" fmla="*/ 5385 h 10000"/>
                <a:gd name="connsiteX80" fmla="*/ 1691 w 9964"/>
                <a:gd name="connsiteY80" fmla="*/ 6308 h 10000"/>
                <a:gd name="connsiteX81" fmla="*/ 1709 w 9964"/>
                <a:gd name="connsiteY81" fmla="*/ 5731 h 10000"/>
                <a:gd name="connsiteX82" fmla="*/ 1728 w 9964"/>
                <a:gd name="connsiteY82" fmla="*/ 5346 h 10000"/>
                <a:gd name="connsiteX83" fmla="*/ 1747 w 9964"/>
                <a:gd name="connsiteY83" fmla="*/ 5513 h 10000"/>
                <a:gd name="connsiteX84" fmla="*/ 1767 w 9964"/>
                <a:gd name="connsiteY84" fmla="*/ 5667 h 10000"/>
                <a:gd name="connsiteX85" fmla="*/ 1794 w 9964"/>
                <a:gd name="connsiteY85" fmla="*/ 6308 h 10000"/>
                <a:gd name="connsiteX86" fmla="*/ 1812 w 9964"/>
                <a:gd name="connsiteY86" fmla="*/ 6462 h 10000"/>
                <a:gd name="connsiteX87" fmla="*/ 1831 w 9964"/>
                <a:gd name="connsiteY87" fmla="*/ 6051 h 10000"/>
                <a:gd name="connsiteX88" fmla="*/ 1849 w 9964"/>
                <a:gd name="connsiteY88" fmla="*/ 5513 h 10000"/>
                <a:gd name="connsiteX89" fmla="*/ 1880 w 9964"/>
                <a:gd name="connsiteY89" fmla="*/ 5385 h 10000"/>
                <a:gd name="connsiteX90" fmla="*/ 1900 w 9964"/>
                <a:gd name="connsiteY90" fmla="*/ 5449 h 10000"/>
                <a:gd name="connsiteX91" fmla="*/ 1920 w 9964"/>
                <a:gd name="connsiteY91" fmla="*/ 5513 h 10000"/>
                <a:gd name="connsiteX92" fmla="*/ 1946 w 9964"/>
                <a:gd name="connsiteY92" fmla="*/ 5192 h 10000"/>
                <a:gd name="connsiteX93" fmla="*/ 1967 w 9964"/>
                <a:gd name="connsiteY93" fmla="*/ 4397 h 10000"/>
                <a:gd name="connsiteX94" fmla="*/ 1985 w 9964"/>
                <a:gd name="connsiteY94" fmla="*/ 4295 h 10000"/>
                <a:gd name="connsiteX95" fmla="*/ 2003 w 9964"/>
                <a:gd name="connsiteY95" fmla="*/ 4526 h 10000"/>
                <a:gd name="connsiteX96" fmla="*/ 2023 w 9964"/>
                <a:gd name="connsiteY96" fmla="*/ 5385 h 10000"/>
                <a:gd name="connsiteX97" fmla="*/ 2043 w 9964"/>
                <a:gd name="connsiteY97" fmla="*/ 6590 h 10000"/>
                <a:gd name="connsiteX98" fmla="*/ 2062 w 9964"/>
                <a:gd name="connsiteY98" fmla="*/ 6949 h 10000"/>
                <a:gd name="connsiteX99" fmla="*/ 2088 w 9964"/>
                <a:gd name="connsiteY99" fmla="*/ 6141 h 10000"/>
                <a:gd name="connsiteX100" fmla="*/ 2118 w 9964"/>
                <a:gd name="connsiteY100" fmla="*/ 5346 h 10000"/>
                <a:gd name="connsiteX101" fmla="*/ 2136 w 9964"/>
                <a:gd name="connsiteY101" fmla="*/ 5154 h 10000"/>
                <a:gd name="connsiteX102" fmla="*/ 2156 w 9964"/>
                <a:gd name="connsiteY102" fmla="*/ 5641 h 10000"/>
                <a:gd name="connsiteX103" fmla="*/ 2174 w 9964"/>
                <a:gd name="connsiteY103" fmla="*/ 5795 h 10000"/>
                <a:gd name="connsiteX104" fmla="*/ 2193 w 9964"/>
                <a:gd name="connsiteY104" fmla="*/ 5731 h 10000"/>
                <a:gd name="connsiteX105" fmla="*/ 2212 w 9964"/>
                <a:gd name="connsiteY105" fmla="*/ 5346 h 10000"/>
                <a:gd name="connsiteX106" fmla="*/ 2237 w 9964"/>
                <a:gd name="connsiteY106" fmla="*/ 4910 h 10000"/>
                <a:gd name="connsiteX107" fmla="*/ 2257 w 9964"/>
                <a:gd name="connsiteY107" fmla="*/ 4615 h 10000"/>
                <a:gd name="connsiteX108" fmla="*/ 2277 w 9964"/>
                <a:gd name="connsiteY108" fmla="*/ 4462 h 10000"/>
                <a:gd name="connsiteX109" fmla="*/ 2304 w 9964"/>
                <a:gd name="connsiteY109" fmla="*/ 4423 h 10000"/>
                <a:gd name="connsiteX110" fmla="*/ 2324 w 9964"/>
                <a:gd name="connsiteY110" fmla="*/ 4397 h 10000"/>
                <a:gd name="connsiteX111" fmla="*/ 2342 w 9964"/>
                <a:gd name="connsiteY111" fmla="*/ 4179 h 10000"/>
                <a:gd name="connsiteX112" fmla="*/ 2361 w 9964"/>
                <a:gd name="connsiteY112" fmla="*/ 3731 h 10000"/>
                <a:gd name="connsiteX113" fmla="*/ 2379 w 9964"/>
                <a:gd name="connsiteY113" fmla="*/ 3000 h 10000"/>
                <a:gd name="connsiteX114" fmla="*/ 2411 w 9964"/>
                <a:gd name="connsiteY114" fmla="*/ 2513 h 10000"/>
                <a:gd name="connsiteX115" fmla="*/ 2429 w 9964"/>
                <a:gd name="connsiteY115" fmla="*/ 3026 h 10000"/>
                <a:gd name="connsiteX116" fmla="*/ 2448 w 9964"/>
                <a:gd name="connsiteY116" fmla="*/ 4590 h 10000"/>
                <a:gd name="connsiteX117" fmla="*/ 2466 w 9964"/>
                <a:gd name="connsiteY117" fmla="*/ 6397 h 10000"/>
                <a:gd name="connsiteX118" fmla="*/ 2485 w 9964"/>
                <a:gd name="connsiteY118" fmla="*/ 7192 h 10000"/>
                <a:gd name="connsiteX119" fmla="*/ 2513 w 9964"/>
                <a:gd name="connsiteY119" fmla="*/ 6910 h 10000"/>
                <a:gd name="connsiteX120" fmla="*/ 2531 w 9964"/>
                <a:gd name="connsiteY120" fmla="*/ 6179 h 10000"/>
                <a:gd name="connsiteX121" fmla="*/ 2551 w 9964"/>
                <a:gd name="connsiteY121" fmla="*/ 4936 h 10000"/>
                <a:gd name="connsiteX122" fmla="*/ 2579 w 9964"/>
                <a:gd name="connsiteY122" fmla="*/ 3603 h 10000"/>
                <a:gd name="connsiteX123" fmla="*/ 2595 w 9964"/>
                <a:gd name="connsiteY123" fmla="*/ 2872 h 10000"/>
                <a:gd name="connsiteX124" fmla="*/ 2614 w 9964"/>
                <a:gd name="connsiteY124" fmla="*/ 2231 h 10000"/>
                <a:gd name="connsiteX125" fmla="*/ 2634 w 9964"/>
                <a:gd name="connsiteY125" fmla="*/ 3064 h 10000"/>
                <a:gd name="connsiteX126" fmla="*/ 2653 w 9964"/>
                <a:gd name="connsiteY126" fmla="*/ 5577 h 10000"/>
                <a:gd name="connsiteX127" fmla="*/ 2685 w 9964"/>
                <a:gd name="connsiteY127" fmla="*/ 7359 h 10000"/>
                <a:gd name="connsiteX128" fmla="*/ 2704 w 9964"/>
                <a:gd name="connsiteY128" fmla="*/ 7128 h 10000"/>
                <a:gd name="connsiteX129" fmla="*/ 2729 w 9964"/>
                <a:gd name="connsiteY129" fmla="*/ 6372 h 10000"/>
                <a:gd name="connsiteX130" fmla="*/ 2749 w 9964"/>
                <a:gd name="connsiteY130" fmla="*/ 5538 h 10000"/>
                <a:gd name="connsiteX131" fmla="*/ 2768 w 9964"/>
                <a:gd name="connsiteY131" fmla="*/ 4654 h 10000"/>
                <a:gd name="connsiteX132" fmla="*/ 2787 w 9964"/>
                <a:gd name="connsiteY132" fmla="*/ 3987 h 10000"/>
                <a:gd name="connsiteX133" fmla="*/ 2806 w 9964"/>
                <a:gd name="connsiteY133" fmla="*/ 3410 h 10000"/>
                <a:gd name="connsiteX134" fmla="*/ 2824 w 9964"/>
                <a:gd name="connsiteY134" fmla="*/ 3885 h 10000"/>
                <a:gd name="connsiteX135" fmla="*/ 2843 w 9964"/>
                <a:gd name="connsiteY135" fmla="*/ 5987 h 10000"/>
                <a:gd name="connsiteX136" fmla="*/ 2873 w 9964"/>
                <a:gd name="connsiteY136" fmla="*/ 7679 h 10000"/>
                <a:gd name="connsiteX137" fmla="*/ 2889 w 9964"/>
                <a:gd name="connsiteY137" fmla="*/ 7641 h 10000"/>
                <a:gd name="connsiteX138" fmla="*/ 2907 w 9964"/>
                <a:gd name="connsiteY138" fmla="*/ 7103 h 10000"/>
                <a:gd name="connsiteX139" fmla="*/ 2927 w 9964"/>
                <a:gd name="connsiteY139" fmla="*/ 6500 h 10000"/>
                <a:gd name="connsiteX140" fmla="*/ 2958 w 9964"/>
                <a:gd name="connsiteY140" fmla="*/ 5962 h 10000"/>
                <a:gd name="connsiteX141" fmla="*/ 2976 w 9964"/>
                <a:gd name="connsiteY141" fmla="*/ 5321 h 10000"/>
                <a:gd name="connsiteX142" fmla="*/ 2995 w 9964"/>
                <a:gd name="connsiteY142" fmla="*/ 4744 h 10000"/>
                <a:gd name="connsiteX143" fmla="*/ 3020 w 9964"/>
                <a:gd name="connsiteY143" fmla="*/ 4051 h 10000"/>
                <a:gd name="connsiteX144" fmla="*/ 3041 w 9964"/>
                <a:gd name="connsiteY144" fmla="*/ 3372 h 10000"/>
                <a:gd name="connsiteX145" fmla="*/ 3060 w 9964"/>
                <a:gd name="connsiteY145" fmla="*/ 3667 h 10000"/>
                <a:gd name="connsiteX146" fmla="*/ 3080 w 9964"/>
                <a:gd name="connsiteY146" fmla="*/ 4295 h 10000"/>
                <a:gd name="connsiteX147" fmla="*/ 3098 w 9964"/>
                <a:gd name="connsiteY147" fmla="*/ 4808 h 10000"/>
                <a:gd name="connsiteX148" fmla="*/ 3116 w 9964"/>
                <a:gd name="connsiteY148" fmla="*/ 5667 h 10000"/>
                <a:gd name="connsiteX149" fmla="*/ 3146 w 9964"/>
                <a:gd name="connsiteY149" fmla="*/ 6205 h 10000"/>
                <a:gd name="connsiteX150" fmla="*/ 3165 w 9964"/>
                <a:gd name="connsiteY150" fmla="*/ 6141 h 10000"/>
                <a:gd name="connsiteX151" fmla="*/ 3180 w 9964"/>
                <a:gd name="connsiteY151" fmla="*/ 5705 h 10000"/>
                <a:gd name="connsiteX152" fmla="*/ 3212 w 9964"/>
                <a:gd name="connsiteY152" fmla="*/ 5154 h 10000"/>
                <a:gd name="connsiteX153" fmla="*/ 3232 w 9964"/>
                <a:gd name="connsiteY153" fmla="*/ 4526 h 10000"/>
                <a:gd name="connsiteX154" fmla="*/ 3250 w 9964"/>
                <a:gd name="connsiteY154" fmla="*/ 4590 h 10000"/>
                <a:gd name="connsiteX155" fmla="*/ 3270 w 9964"/>
                <a:gd name="connsiteY155" fmla="*/ 5321 h 10000"/>
                <a:gd name="connsiteX156" fmla="*/ 3296 w 9964"/>
                <a:gd name="connsiteY156" fmla="*/ 5962 h 10000"/>
                <a:gd name="connsiteX157" fmla="*/ 3316 w 9964"/>
                <a:gd name="connsiteY157" fmla="*/ 5859 h 10000"/>
                <a:gd name="connsiteX158" fmla="*/ 3335 w 9964"/>
                <a:gd name="connsiteY158" fmla="*/ 5064 h 10000"/>
                <a:gd name="connsiteX159" fmla="*/ 3353 w 9964"/>
                <a:gd name="connsiteY159" fmla="*/ 4359 h 10000"/>
                <a:gd name="connsiteX160" fmla="*/ 3383 w 9964"/>
                <a:gd name="connsiteY160" fmla="*/ 4013 h 10000"/>
                <a:gd name="connsiteX161" fmla="*/ 3402 w 9964"/>
                <a:gd name="connsiteY161" fmla="*/ 4333 h 10000"/>
                <a:gd name="connsiteX162" fmla="*/ 3422 w 9964"/>
                <a:gd name="connsiteY162" fmla="*/ 4936 h 10000"/>
                <a:gd name="connsiteX163" fmla="*/ 3440 w 9964"/>
                <a:gd name="connsiteY163" fmla="*/ 5603 h 10000"/>
                <a:gd name="connsiteX164" fmla="*/ 3460 w 9964"/>
                <a:gd name="connsiteY164" fmla="*/ 5705 h 10000"/>
                <a:gd name="connsiteX165" fmla="*/ 3486 w 9964"/>
                <a:gd name="connsiteY165" fmla="*/ 5449 h 10000"/>
                <a:gd name="connsiteX166" fmla="*/ 3504 w 9964"/>
                <a:gd name="connsiteY166" fmla="*/ 5103 h 10000"/>
                <a:gd name="connsiteX167" fmla="*/ 3523 w 9964"/>
                <a:gd name="connsiteY167" fmla="*/ 4359 h 10000"/>
                <a:gd name="connsiteX168" fmla="*/ 3541 w 9964"/>
                <a:gd name="connsiteY168" fmla="*/ 3731 h 10000"/>
                <a:gd name="connsiteX169" fmla="*/ 3560 w 9964"/>
                <a:gd name="connsiteY169" fmla="*/ 3923 h 10000"/>
                <a:gd name="connsiteX170" fmla="*/ 3588 w 9964"/>
                <a:gd name="connsiteY170" fmla="*/ 3500 h 10000"/>
                <a:gd name="connsiteX171" fmla="*/ 3607 w 9964"/>
                <a:gd name="connsiteY171" fmla="*/ 2615 h 10000"/>
                <a:gd name="connsiteX172" fmla="*/ 3637 w 9964"/>
                <a:gd name="connsiteY172" fmla="*/ 897 h 10000"/>
                <a:gd name="connsiteX173" fmla="*/ 3656 w 9964"/>
                <a:gd name="connsiteY173" fmla="*/ 1154 h 10000"/>
                <a:gd name="connsiteX174" fmla="*/ 3675 w 9964"/>
                <a:gd name="connsiteY174" fmla="*/ 3987 h 10000"/>
                <a:gd name="connsiteX175" fmla="*/ 3693 w 9964"/>
                <a:gd name="connsiteY175" fmla="*/ 7577 h 10000"/>
                <a:gd name="connsiteX176" fmla="*/ 3714 w 9964"/>
                <a:gd name="connsiteY176" fmla="*/ 9423 h 10000"/>
                <a:gd name="connsiteX177" fmla="*/ 3732 w 9964"/>
                <a:gd name="connsiteY177" fmla="*/ 9167 h 10000"/>
                <a:gd name="connsiteX178" fmla="*/ 3751 w 9964"/>
                <a:gd name="connsiteY178" fmla="*/ 7872 h 10000"/>
                <a:gd name="connsiteX179" fmla="*/ 3779 w 9964"/>
                <a:gd name="connsiteY179" fmla="*/ 6782 h 10000"/>
                <a:gd name="connsiteX180" fmla="*/ 3799 w 9964"/>
                <a:gd name="connsiteY180" fmla="*/ 5897 h 10000"/>
                <a:gd name="connsiteX181" fmla="*/ 3825 w 9964"/>
                <a:gd name="connsiteY181" fmla="*/ 5410 h 10000"/>
                <a:gd name="connsiteX182" fmla="*/ 3844 w 9964"/>
                <a:gd name="connsiteY182" fmla="*/ 5282 h 10000"/>
                <a:gd name="connsiteX183" fmla="*/ 3863 w 9964"/>
                <a:gd name="connsiteY183" fmla="*/ 5346 h 10000"/>
                <a:gd name="connsiteX184" fmla="*/ 3881 w 9964"/>
                <a:gd name="connsiteY184" fmla="*/ 5038 h 10000"/>
                <a:gd name="connsiteX185" fmla="*/ 3900 w 9964"/>
                <a:gd name="connsiteY185" fmla="*/ 4872 h 10000"/>
                <a:gd name="connsiteX186" fmla="*/ 3929 w 9964"/>
                <a:gd name="connsiteY186" fmla="*/ 4718 h 10000"/>
                <a:gd name="connsiteX187" fmla="*/ 3948 w 9964"/>
                <a:gd name="connsiteY187" fmla="*/ 4936 h 10000"/>
                <a:gd name="connsiteX188" fmla="*/ 3968 w 9964"/>
                <a:gd name="connsiteY188" fmla="*/ 5103 h 10000"/>
                <a:gd name="connsiteX189" fmla="*/ 3987 w 9964"/>
                <a:gd name="connsiteY189" fmla="*/ 5474 h 10000"/>
                <a:gd name="connsiteX190" fmla="*/ 4016 w 9964"/>
                <a:gd name="connsiteY190" fmla="*/ 5410 h 10000"/>
                <a:gd name="connsiteX191" fmla="*/ 4034 w 9964"/>
                <a:gd name="connsiteY191" fmla="*/ 5218 h 10000"/>
                <a:gd name="connsiteX192" fmla="*/ 4053 w 9964"/>
                <a:gd name="connsiteY192" fmla="*/ 5000 h 10000"/>
                <a:gd name="connsiteX193" fmla="*/ 4071 w 9964"/>
                <a:gd name="connsiteY193" fmla="*/ 4872 h 10000"/>
                <a:gd name="connsiteX194" fmla="*/ 4090 w 9964"/>
                <a:gd name="connsiteY194" fmla="*/ 4744 h 10000"/>
                <a:gd name="connsiteX195" fmla="*/ 4117 w 9964"/>
                <a:gd name="connsiteY195" fmla="*/ 4808 h 10000"/>
                <a:gd name="connsiteX196" fmla="*/ 4135 w 9964"/>
                <a:gd name="connsiteY196" fmla="*/ 4782 h 10000"/>
                <a:gd name="connsiteX197" fmla="*/ 4155 w 9964"/>
                <a:gd name="connsiteY197" fmla="*/ 4590 h 10000"/>
                <a:gd name="connsiteX198" fmla="*/ 4173 w 9964"/>
                <a:gd name="connsiteY198" fmla="*/ 4654 h 10000"/>
                <a:gd name="connsiteX199" fmla="*/ 4204 w 9964"/>
                <a:gd name="connsiteY199" fmla="*/ 4782 h 10000"/>
                <a:gd name="connsiteX200" fmla="*/ 4223 w 9964"/>
                <a:gd name="connsiteY200" fmla="*/ 4872 h 10000"/>
                <a:gd name="connsiteX201" fmla="*/ 4242 w 9964"/>
                <a:gd name="connsiteY201" fmla="*/ 4179 h 10000"/>
                <a:gd name="connsiteX202" fmla="*/ 4267 w 9964"/>
                <a:gd name="connsiteY202" fmla="*/ 2423 h 10000"/>
                <a:gd name="connsiteX203" fmla="*/ 4287 w 9964"/>
                <a:gd name="connsiteY203" fmla="*/ 923 h 10000"/>
                <a:gd name="connsiteX204" fmla="*/ 4305 w 9964"/>
                <a:gd name="connsiteY204" fmla="*/ 0 h 10000"/>
                <a:gd name="connsiteX205" fmla="*/ 4324 w 9964"/>
                <a:gd name="connsiteY205" fmla="*/ 1051 h 10000"/>
                <a:gd name="connsiteX206" fmla="*/ 4344 w 9964"/>
                <a:gd name="connsiteY206" fmla="*/ 4487 h 10000"/>
                <a:gd name="connsiteX207" fmla="*/ 4363 w 9964"/>
                <a:gd name="connsiteY207" fmla="*/ 7705 h 10000"/>
                <a:gd name="connsiteX208" fmla="*/ 4392 w 9964"/>
                <a:gd name="connsiteY208" fmla="*/ 9397 h 10000"/>
                <a:gd name="connsiteX209" fmla="*/ 4410 w 9964"/>
                <a:gd name="connsiteY209" fmla="*/ 9397 h 10000"/>
                <a:gd name="connsiteX210" fmla="*/ 4429 w 9964"/>
                <a:gd name="connsiteY210" fmla="*/ 8436 h 10000"/>
                <a:gd name="connsiteX211" fmla="*/ 4459 w 9964"/>
                <a:gd name="connsiteY211" fmla="*/ 7679 h 10000"/>
                <a:gd name="connsiteX212" fmla="*/ 4478 w 9964"/>
                <a:gd name="connsiteY212" fmla="*/ 7231 h 10000"/>
                <a:gd name="connsiteX213" fmla="*/ 4498 w 9964"/>
                <a:gd name="connsiteY213" fmla="*/ 6436 h 10000"/>
                <a:gd name="connsiteX214" fmla="*/ 4518 w 9964"/>
                <a:gd name="connsiteY214" fmla="*/ 5538 h 10000"/>
                <a:gd name="connsiteX215" fmla="*/ 4537 w 9964"/>
                <a:gd name="connsiteY215" fmla="*/ 4872 h 10000"/>
                <a:gd name="connsiteX216" fmla="*/ 4562 w 9964"/>
                <a:gd name="connsiteY216" fmla="*/ 4423 h 10000"/>
                <a:gd name="connsiteX217" fmla="*/ 4581 w 9964"/>
                <a:gd name="connsiteY217" fmla="*/ 4462 h 10000"/>
                <a:gd name="connsiteX218" fmla="*/ 4599 w 9964"/>
                <a:gd name="connsiteY218" fmla="*/ 3885 h 10000"/>
                <a:gd name="connsiteX219" fmla="*/ 4618 w 9964"/>
                <a:gd name="connsiteY219" fmla="*/ 2744 h 10000"/>
                <a:gd name="connsiteX220" fmla="*/ 4637 w 9964"/>
                <a:gd name="connsiteY220" fmla="*/ 1949 h 10000"/>
                <a:gd name="connsiteX221" fmla="*/ 4662 w 9964"/>
                <a:gd name="connsiteY221" fmla="*/ 2897 h 10000"/>
                <a:gd name="connsiteX222" fmla="*/ 4681 w 9964"/>
                <a:gd name="connsiteY222" fmla="*/ 5833 h 10000"/>
                <a:gd name="connsiteX223" fmla="*/ 4712 w 9964"/>
                <a:gd name="connsiteY223" fmla="*/ 8000 h 10000"/>
                <a:gd name="connsiteX224" fmla="*/ 4731 w 9964"/>
                <a:gd name="connsiteY224" fmla="*/ 8090 h 10000"/>
                <a:gd name="connsiteX225" fmla="*/ 4751 w 9964"/>
                <a:gd name="connsiteY225" fmla="*/ 7103 h 10000"/>
                <a:gd name="connsiteX226" fmla="*/ 4769 w 9964"/>
                <a:gd name="connsiteY226" fmla="*/ 6205 h 10000"/>
                <a:gd name="connsiteX227" fmla="*/ 4789 w 9964"/>
                <a:gd name="connsiteY227" fmla="*/ 5641 h 10000"/>
                <a:gd name="connsiteX228" fmla="*/ 4807 w 9964"/>
                <a:gd name="connsiteY228" fmla="*/ 5321 h 10000"/>
                <a:gd name="connsiteX229" fmla="*/ 4836 w 9964"/>
                <a:gd name="connsiteY229" fmla="*/ 5154 h 10000"/>
                <a:gd name="connsiteX230" fmla="*/ 4854 w 9964"/>
                <a:gd name="connsiteY230" fmla="*/ 4872 h 10000"/>
                <a:gd name="connsiteX231" fmla="*/ 4875 w 9964"/>
                <a:gd name="connsiteY231" fmla="*/ 4526 h 10000"/>
                <a:gd name="connsiteX232" fmla="*/ 4904 w 9964"/>
                <a:gd name="connsiteY232" fmla="*/ 4333 h 10000"/>
                <a:gd name="connsiteX233" fmla="*/ 4923 w 9964"/>
                <a:gd name="connsiteY233" fmla="*/ 4115 h 10000"/>
                <a:gd name="connsiteX234" fmla="*/ 4937 w 9964"/>
                <a:gd name="connsiteY234" fmla="*/ 3859 h 10000"/>
                <a:gd name="connsiteX235" fmla="*/ 4957 w 9964"/>
                <a:gd name="connsiteY235" fmla="*/ 3692 h 10000"/>
                <a:gd name="connsiteX236" fmla="*/ 4976 w 9964"/>
                <a:gd name="connsiteY236" fmla="*/ 3603 h 10000"/>
                <a:gd name="connsiteX237" fmla="*/ 5006 w 9964"/>
                <a:gd name="connsiteY237" fmla="*/ 3821 h 10000"/>
                <a:gd name="connsiteX238" fmla="*/ 5025 w 9964"/>
                <a:gd name="connsiteY238" fmla="*/ 4590 h 10000"/>
                <a:gd name="connsiteX239" fmla="*/ 5044 w 9964"/>
                <a:gd name="connsiteY239" fmla="*/ 5103 h 10000"/>
                <a:gd name="connsiteX240" fmla="*/ 5065 w 9964"/>
                <a:gd name="connsiteY240" fmla="*/ 5346 h 10000"/>
                <a:gd name="connsiteX241" fmla="*/ 5090 w 9964"/>
                <a:gd name="connsiteY241" fmla="*/ 5474 h 10000"/>
                <a:gd name="connsiteX242" fmla="*/ 5108 w 9964"/>
                <a:gd name="connsiteY242" fmla="*/ 5538 h 10000"/>
                <a:gd name="connsiteX243" fmla="*/ 5128 w 9964"/>
                <a:gd name="connsiteY243" fmla="*/ 5513 h 10000"/>
                <a:gd name="connsiteX244" fmla="*/ 5147 w 9964"/>
                <a:gd name="connsiteY244" fmla="*/ 5218 h 10000"/>
                <a:gd name="connsiteX245" fmla="*/ 5176 w 9964"/>
                <a:gd name="connsiteY245" fmla="*/ 4744 h 10000"/>
                <a:gd name="connsiteX246" fmla="*/ 5195 w 9964"/>
                <a:gd name="connsiteY246" fmla="*/ 4397 h 10000"/>
                <a:gd name="connsiteX247" fmla="*/ 5214 w 9964"/>
                <a:gd name="connsiteY247" fmla="*/ 3821 h 10000"/>
                <a:gd name="connsiteX248" fmla="*/ 5229 w 9964"/>
                <a:gd name="connsiteY248" fmla="*/ 3372 h 10000"/>
                <a:gd name="connsiteX249" fmla="*/ 5248 w 9964"/>
                <a:gd name="connsiteY249" fmla="*/ 3372 h 10000"/>
                <a:gd name="connsiteX250" fmla="*/ 5269 w 9964"/>
                <a:gd name="connsiteY250" fmla="*/ 3795 h 10000"/>
                <a:gd name="connsiteX251" fmla="*/ 5300 w 9964"/>
                <a:gd name="connsiteY251" fmla="*/ 5192 h 10000"/>
                <a:gd name="connsiteX252" fmla="*/ 5326 w 9964"/>
                <a:gd name="connsiteY252" fmla="*/ 6436 h 10000"/>
                <a:gd name="connsiteX253" fmla="*/ 5344 w 9964"/>
                <a:gd name="connsiteY253" fmla="*/ 7321 h 10000"/>
                <a:gd name="connsiteX254" fmla="*/ 5363 w 9964"/>
                <a:gd name="connsiteY254" fmla="*/ 7359 h 10000"/>
                <a:gd name="connsiteX255" fmla="*/ 5382 w 9964"/>
                <a:gd name="connsiteY255" fmla="*/ 6846 h 10000"/>
                <a:gd name="connsiteX256" fmla="*/ 5402 w 9964"/>
                <a:gd name="connsiteY256" fmla="*/ 6179 h 10000"/>
                <a:gd name="connsiteX257" fmla="*/ 5420 w 9964"/>
                <a:gd name="connsiteY257" fmla="*/ 5897 h 10000"/>
                <a:gd name="connsiteX258" fmla="*/ 5439 w 9964"/>
                <a:gd name="connsiteY258" fmla="*/ 5538 h 10000"/>
                <a:gd name="connsiteX259" fmla="*/ 5469 w 9964"/>
                <a:gd name="connsiteY259" fmla="*/ 4590 h 10000"/>
                <a:gd name="connsiteX260" fmla="*/ 5487 w 9964"/>
                <a:gd name="connsiteY260" fmla="*/ 3064 h 10000"/>
                <a:gd name="connsiteX261" fmla="*/ 5506 w 9964"/>
                <a:gd name="connsiteY261" fmla="*/ 2615 h 10000"/>
                <a:gd name="connsiteX262" fmla="*/ 5534 w 9964"/>
                <a:gd name="connsiteY262" fmla="*/ 3474 h 10000"/>
                <a:gd name="connsiteX263" fmla="*/ 5555 w 9964"/>
                <a:gd name="connsiteY263" fmla="*/ 4359 h 10000"/>
                <a:gd name="connsiteX264" fmla="*/ 5573 w 9964"/>
                <a:gd name="connsiteY264" fmla="*/ 5321 h 10000"/>
                <a:gd name="connsiteX265" fmla="*/ 5592 w 9964"/>
                <a:gd name="connsiteY265" fmla="*/ 7013 h 10000"/>
                <a:gd name="connsiteX266" fmla="*/ 5619 w 9964"/>
                <a:gd name="connsiteY266" fmla="*/ 8179 h 10000"/>
                <a:gd name="connsiteX267" fmla="*/ 5637 w 9964"/>
                <a:gd name="connsiteY267" fmla="*/ 8115 h 10000"/>
                <a:gd name="connsiteX268" fmla="*/ 5657 w 9964"/>
                <a:gd name="connsiteY268" fmla="*/ 7256 h 10000"/>
                <a:gd name="connsiteX269" fmla="*/ 5675 w 9964"/>
                <a:gd name="connsiteY269" fmla="*/ 6269 h 10000"/>
                <a:gd name="connsiteX270" fmla="*/ 5695 w 9964"/>
                <a:gd name="connsiteY270" fmla="*/ 5410 h 10000"/>
                <a:gd name="connsiteX271" fmla="*/ 5713 w 9964"/>
                <a:gd name="connsiteY271" fmla="*/ 4974 h 10000"/>
                <a:gd name="connsiteX272" fmla="*/ 5744 w 9964"/>
                <a:gd name="connsiteY272" fmla="*/ 4551 h 10000"/>
                <a:gd name="connsiteX273" fmla="*/ 5762 w 9964"/>
                <a:gd name="connsiteY273" fmla="*/ 4231 h 10000"/>
                <a:gd name="connsiteX274" fmla="*/ 5782 w 9964"/>
                <a:gd name="connsiteY274" fmla="*/ 3885 h 10000"/>
                <a:gd name="connsiteX275" fmla="*/ 5809 w 9964"/>
                <a:gd name="connsiteY275" fmla="*/ 3667 h 10000"/>
                <a:gd name="connsiteX276" fmla="*/ 5827 w 9964"/>
                <a:gd name="connsiteY276" fmla="*/ 3218 h 10000"/>
                <a:gd name="connsiteX277" fmla="*/ 5846 w 9964"/>
                <a:gd name="connsiteY277" fmla="*/ 3192 h 10000"/>
                <a:gd name="connsiteX278" fmla="*/ 5865 w 9964"/>
                <a:gd name="connsiteY278" fmla="*/ 3731 h 10000"/>
                <a:gd name="connsiteX279" fmla="*/ 5892 w 9964"/>
                <a:gd name="connsiteY279" fmla="*/ 4615 h 10000"/>
                <a:gd name="connsiteX280" fmla="*/ 5912 w 9964"/>
                <a:gd name="connsiteY280" fmla="*/ 5321 h 10000"/>
                <a:gd name="connsiteX281" fmla="*/ 5930 w 9964"/>
                <a:gd name="connsiteY281" fmla="*/ 5731 h 10000"/>
                <a:gd name="connsiteX282" fmla="*/ 5960 w 9964"/>
                <a:gd name="connsiteY282" fmla="*/ 6090 h 10000"/>
                <a:gd name="connsiteX283" fmla="*/ 5979 w 9964"/>
                <a:gd name="connsiteY283" fmla="*/ 6026 h 10000"/>
                <a:gd name="connsiteX284" fmla="*/ 5998 w 9964"/>
                <a:gd name="connsiteY284" fmla="*/ 5321 h 10000"/>
                <a:gd name="connsiteX285" fmla="*/ 6016 w 9964"/>
                <a:gd name="connsiteY285" fmla="*/ 4397 h 10000"/>
                <a:gd name="connsiteX286" fmla="*/ 6035 w 9964"/>
                <a:gd name="connsiteY286" fmla="*/ 4077 h 10000"/>
                <a:gd name="connsiteX287" fmla="*/ 6054 w 9964"/>
                <a:gd name="connsiteY287" fmla="*/ 4051 h 10000"/>
                <a:gd name="connsiteX288" fmla="*/ 6081 w 9964"/>
                <a:gd name="connsiteY288" fmla="*/ 4974 h 10000"/>
                <a:gd name="connsiteX289" fmla="*/ 6100 w 9964"/>
                <a:gd name="connsiteY289" fmla="*/ 5897 h 10000"/>
                <a:gd name="connsiteX290" fmla="*/ 6121 w 9964"/>
                <a:gd name="connsiteY290" fmla="*/ 5795 h 10000"/>
                <a:gd name="connsiteX291" fmla="*/ 6140 w 9964"/>
                <a:gd name="connsiteY291" fmla="*/ 5321 h 10000"/>
                <a:gd name="connsiteX292" fmla="*/ 6166 w 9964"/>
                <a:gd name="connsiteY292" fmla="*/ 5064 h 10000"/>
                <a:gd name="connsiteX293" fmla="*/ 6186 w 9964"/>
                <a:gd name="connsiteY293" fmla="*/ 5321 h 10000"/>
                <a:gd name="connsiteX294" fmla="*/ 6204 w 9964"/>
                <a:gd name="connsiteY294" fmla="*/ 5154 h 10000"/>
                <a:gd name="connsiteX295" fmla="*/ 6222 w 9964"/>
                <a:gd name="connsiteY295" fmla="*/ 4936 h 10000"/>
                <a:gd name="connsiteX296" fmla="*/ 6253 w 9964"/>
                <a:gd name="connsiteY296" fmla="*/ 4462 h 10000"/>
                <a:gd name="connsiteX297" fmla="*/ 6393 w 9964"/>
                <a:gd name="connsiteY297" fmla="*/ 4846 h 10000"/>
                <a:gd name="connsiteX298" fmla="*/ 6420 w 9964"/>
                <a:gd name="connsiteY298" fmla="*/ 4487 h 10000"/>
                <a:gd name="connsiteX299" fmla="*/ 6526 w 9964"/>
                <a:gd name="connsiteY299" fmla="*/ 4013 h 10000"/>
                <a:gd name="connsiteX300" fmla="*/ 6545 w 9964"/>
                <a:gd name="connsiteY300" fmla="*/ 3064 h 10000"/>
                <a:gd name="connsiteX301" fmla="*/ 6609 w 9964"/>
                <a:gd name="connsiteY301" fmla="*/ 5923 h 10000"/>
                <a:gd name="connsiteX302" fmla="*/ 6628 w 9964"/>
                <a:gd name="connsiteY302" fmla="*/ 7321 h 10000"/>
                <a:gd name="connsiteX303" fmla="*/ 6648 w 9964"/>
                <a:gd name="connsiteY303" fmla="*/ 7641 h 10000"/>
                <a:gd name="connsiteX304" fmla="*/ 6667 w 9964"/>
                <a:gd name="connsiteY304" fmla="*/ 7359 h 10000"/>
                <a:gd name="connsiteX305" fmla="*/ 6685 w 9964"/>
                <a:gd name="connsiteY305" fmla="*/ 5833 h 10000"/>
                <a:gd name="connsiteX306" fmla="*/ 6801 w 9964"/>
                <a:gd name="connsiteY306" fmla="*/ 6436 h 10000"/>
                <a:gd name="connsiteX307" fmla="*/ 6821 w 9964"/>
                <a:gd name="connsiteY307" fmla="*/ 8628 h 10000"/>
                <a:gd name="connsiteX308" fmla="*/ 6839 w 9964"/>
                <a:gd name="connsiteY308" fmla="*/ 9077 h 10000"/>
                <a:gd name="connsiteX309" fmla="*/ 6865 w 9964"/>
                <a:gd name="connsiteY309" fmla="*/ 8603 h 10000"/>
                <a:gd name="connsiteX310" fmla="*/ 6883 w 9964"/>
                <a:gd name="connsiteY310" fmla="*/ 7679 h 10000"/>
                <a:gd name="connsiteX311" fmla="*/ 6903 w 9964"/>
                <a:gd name="connsiteY311" fmla="*/ 6846 h 10000"/>
                <a:gd name="connsiteX312" fmla="*/ 6921 w 9964"/>
                <a:gd name="connsiteY312" fmla="*/ 6090 h 10000"/>
                <a:gd name="connsiteX313" fmla="*/ 6940 w 9964"/>
                <a:gd name="connsiteY313" fmla="*/ 5128 h 10000"/>
                <a:gd name="connsiteX314" fmla="*/ 6960 w 9964"/>
                <a:gd name="connsiteY314" fmla="*/ 4013 h 10000"/>
                <a:gd name="connsiteX315" fmla="*/ 7329 w 9964"/>
                <a:gd name="connsiteY315" fmla="*/ 5513 h 10000"/>
                <a:gd name="connsiteX316" fmla="*/ 7349 w 9964"/>
                <a:gd name="connsiteY316" fmla="*/ 6051 h 10000"/>
                <a:gd name="connsiteX317" fmla="*/ 7368 w 9964"/>
                <a:gd name="connsiteY317" fmla="*/ 5897 h 10000"/>
                <a:gd name="connsiteX318" fmla="*/ 7387 w 9964"/>
                <a:gd name="connsiteY318" fmla="*/ 5577 h 10000"/>
                <a:gd name="connsiteX319" fmla="*/ 7405 w 9964"/>
                <a:gd name="connsiteY319" fmla="*/ 5321 h 10000"/>
                <a:gd name="connsiteX320" fmla="*/ 7431 w 9964"/>
                <a:gd name="connsiteY320" fmla="*/ 4936 h 10000"/>
                <a:gd name="connsiteX321" fmla="*/ 7451 w 9964"/>
                <a:gd name="connsiteY321" fmla="*/ 4654 h 10000"/>
                <a:gd name="connsiteX322" fmla="*/ 7471 w 9964"/>
                <a:gd name="connsiteY322" fmla="*/ 4526 h 10000"/>
                <a:gd name="connsiteX323" fmla="*/ 7501 w 9964"/>
                <a:gd name="connsiteY323" fmla="*/ 4487 h 10000"/>
                <a:gd name="connsiteX324" fmla="*/ 7519 w 9964"/>
                <a:gd name="connsiteY324" fmla="*/ 4590 h 10000"/>
                <a:gd name="connsiteX325" fmla="*/ 7539 w 9964"/>
                <a:gd name="connsiteY325" fmla="*/ 5218 h 10000"/>
                <a:gd name="connsiteX326" fmla="*/ 7553 w 9964"/>
                <a:gd name="connsiteY326" fmla="*/ 5218 h 10000"/>
                <a:gd name="connsiteX327" fmla="*/ 7571 w 9964"/>
                <a:gd name="connsiteY327" fmla="*/ 4654 h 10000"/>
                <a:gd name="connsiteX328" fmla="*/ 7602 w 9964"/>
                <a:gd name="connsiteY328" fmla="*/ 4423 h 10000"/>
                <a:gd name="connsiteX329" fmla="*/ 7620 w 9964"/>
                <a:gd name="connsiteY329" fmla="*/ 4654 h 10000"/>
                <a:gd name="connsiteX330" fmla="*/ 7640 w 9964"/>
                <a:gd name="connsiteY330" fmla="*/ 5154 h 10000"/>
                <a:gd name="connsiteX331" fmla="*/ 7665 w 9964"/>
                <a:gd name="connsiteY331" fmla="*/ 5731 h 10000"/>
                <a:gd name="connsiteX332" fmla="*/ 7685 w 9964"/>
                <a:gd name="connsiteY332" fmla="*/ 6051 h 10000"/>
                <a:gd name="connsiteX333" fmla="*/ 7703 w 9964"/>
                <a:gd name="connsiteY333" fmla="*/ 5962 h 10000"/>
                <a:gd name="connsiteX334" fmla="*/ 7722 w 9964"/>
                <a:gd name="connsiteY334" fmla="*/ 5897 h 10000"/>
                <a:gd name="connsiteX335" fmla="*/ 7742 w 9964"/>
                <a:gd name="connsiteY335" fmla="*/ 5321 h 10000"/>
                <a:gd name="connsiteX336" fmla="*/ 7761 w 9964"/>
                <a:gd name="connsiteY336" fmla="*/ 4679 h 10000"/>
                <a:gd name="connsiteX337" fmla="*/ 7792 w 9964"/>
                <a:gd name="connsiteY337" fmla="*/ 4115 h 10000"/>
                <a:gd name="connsiteX338" fmla="*/ 7810 w 9964"/>
                <a:gd name="connsiteY338" fmla="*/ 3474 h 10000"/>
                <a:gd name="connsiteX339" fmla="*/ 7831 w 9964"/>
                <a:gd name="connsiteY339" fmla="*/ 3410 h 10000"/>
                <a:gd name="connsiteX340" fmla="*/ 7846 w 9964"/>
                <a:gd name="connsiteY340" fmla="*/ 4808 h 10000"/>
                <a:gd name="connsiteX341" fmla="*/ 7879 w 9964"/>
                <a:gd name="connsiteY341" fmla="*/ 6090 h 10000"/>
                <a:gd name="connsiteX342" fmla="*/ 7897 w 9964"/>
                <a:gd name="connsiteY342" fmla="*/ 5833 h 10000"/>
                <a:gd name="connsiteX343" fmla="*/ 7915 w 9964"/>
                <a:gd name="connsiteY343" fmla="*/ 4359 h 10000"/>
                <a:gd name="connsiteX344" fmla="*/ 7941 w 9964"/>
                <a:gd name="connsiteY344" fmla="*/ 2705 h 10000"/>
                <a:gd name="connsiteX345" fmla="*/ 7959 w 9964"/>
                <a:gd name="connsiteY345" fmla="*/ 1974 h 10000"/>
                <a:gd name="connsiteX346" fmla="*/ 7978 w 9964"/>
                <a:gd name="connsiteY346" fmla="*/ 4013 h 10000"/>
                <a:gd name="connsiteX347" fmla="*/ 7997 w 9964"/>
                <a:gd name="connsiteY347" fmla="*/ 6372 h 10000"/>
                <a:gd name="connsiteX348" fmla="*/ 8017 w 9964"/>
                <a:gd name="connsiteY348" fmla="*/ 7808 h 10000"/>
                <a:gd name="connsiteX349" fmla="*/ 8035 w 9964"/>
                <a:gd name="connsiteY349" fmla="*/ 7577 h 10000"/>
                <a:gd name="connsiteX350" fmla="*/ 8066 w 9964"/>
                <a:gd name="connsiteY350" fmla="*/ 7295 h 10000"/>
                <a:gd name="connsiteX351" fmla="*/ 8085 w 9964"/>
                <a:gd name="connsiteY351" fmla="*/ 7321 h 10000"/>
                <a:gd name="connsiteX352" fmla="*/ 8103 w 9964"/>
                <a:gd name="connsiteY352" fmla="*/ 7551 h 10000"/>
                <a:gd name="connsiteX353" fmla="*/ 8130 w 9964"/>
                <a:gd name="connsiteY353" fmla="*/ 7679 h 10000"/>
                <a:gd name="connsiteX354" fmla="*/ 8148 w 9964"/>
                <a:gd name="connsiteY354" fmla="*/ 7231 h 10000"/>
                <a:gd name="connsiteX355" fmla="*/ 8169 w 9964"/>
                <a:gd name="connsiteY355" fmla="*/ 6526 h 10000"/>
                <a:gd name="connsiteX356" fmla="*/ 8188 w 9964"/>
                <a:gd name="connsiteY356" fmla="*/ 5859 h 10000"/>
                <a:gd name="connsiteX357" fmla="*/ 8215 w 9964"/>
                <a:gd name="connsiteY357" fmla="*/ 5154 h 10000"/>
                <a:gd name="connsiteX358" fmla="*/ 8233 w 9964"/>
                <a:gd name="connsiteY358" fmla="*/ 4615 h 10000"/>
                <a:gd name="connsiteX359" fmla="*/ 8253 w 9964"/>
                <a:gd name="connsiteY359" fmla="*/ 3949 h 10000"/>
                <a:gd name="connsiteX360" fmla="*/ 8272 w 9964"/>
                <a:gd name="connsiteY360" fmla="*/ 3474 h 10000"/>
                <a:gd name="connsiteX361" fmla="*/ 8291 w 9964"/>
                <a:gd name="connsiteY361" fmla="*/ 2936 h 10000"/>
                <a:gd name="connsiteX362" fmla="*/ 8321 w 9964"/>
                <a:gd name="connsiteY362" fmla="*/ 2808 h 10000"/>
                <a:gd name="connsiteX363" fmla="*/ 8339 w 9964"/>
                <a:gd name="connsiteY363" fmla="*/ 3474 h 10000"/>
                <a:gd name="connsiteX364" fmla="*/ 8358 w 9964"/>
                <a:gd name="connsiteY364" fmla="*/ 4462 h 10000"/>
                <a:gd name="connsiteX365" fmla="*/ 8378 w 9964"/>
                <a:gd name="connsiteY365" fmla="*/ 4590 h 10000"/>
                <a:gd name="connsiteX366" fmla="*/ 8405 w 9964"/>
                <a:gd name="connsiteY366" fmla="*/ 4333 h 10000"/>
                <a:gd name="connsiteX367" fmla="*/ 8423 w 9964"/>
                <a:gd name="connsiteY367" fmla="*/ 4295 h 10000"/>
                <a:gd name="connsiteX368" fmla="*/ 8442 w 9964"/>
                <a:gd name="connsiteY368" fmla="*/ 4205 h 10000"/>
                <a:gd name="connsiteX369" fmla="*/ 8462 w 9964"/>
                <a:gd name="connsiteY369" fmla="*/ 3949 h 10000"/>
                <a:gd name="connsiteX370" fmla="*/ 8480 w 9964"/>
                <a:gd name="connsiteY370" fmla="*/ 4654 h 10000"/>
                <a:gd name="connsiteX371" fmla="*/ 8509 w 9964"/>
                <a:gd name="connsiteY371" fmla="*/ 5282 h 10000"/>
                <a:gd name="connsiteX372" fmla="*/ 8527 w 9964"/>
                <a:gd name="connsiteY372" fmla="*/ 6051 h 10000"/>
                <a:gd name="connsiteX373" fmla="*/ 8557 w 9964"/>
                <a:gd name="connsiteY373" fmla="*/ 6718 h 10000"/>
                <a:gd name="connsiteX374" fmla="*/ 8576 w 9964"/>
                <a:gd name="connsiteY374" fmla="*/ 6821 h 10000"/>
                <a:gd name="connsiteX375" fmla="*/ 8594 w 9964"/>
                <a:gd name="connsiteY375" fmla="*/ 6462 h 10000"/>
                <a:gd name="connsiteX376" fmla="*/ 8613 w 9964"/>
                <a:gd name="connsiteY376" fmla="*/ 5321 h 10000"/>
                <a:gd name="connsiteX377" fmla="*/ 8632 w 9964"/>
                <a:gd name="connsiteY377" fmla="*/ 2769 h 10000"/>
                <a:gd name="connsiteX378" fmla="*/ 8653 w 9964"/>
                <a:gd name="connsiteY378" fmla="*/ 1244 h 10000"/>
                <a:gd name="connsiteX379" fmla="*/ 8671 w 9964"/>
                <a:gd name="connsiteY379" fmla="*/ 962 h 10000"/>
                <a:gd name="connsiteX380" fmla="*/ 8697 w 9964"/>
                <a:gd name="connsiteY380" fmla="*/ 3603 h 10000"/>
                <a:gd name="connsiteX381" fmla="*/ 8715 w 9964"/>
                <a:gd name="connsiteY381" fmla="*/ 6846 h 10000"/>
                <a:gd name="connsiteX382" fmla="*/ 8742 w 9964"/>
                <a:gd name="connsiteY382" fmla="*/ 8282 h 10000"/>
                <a:gd name="connsiteX383" fmla="*/ 8761 w 9964"/>
                <a:gd name="connsiteY383" fmla="*/ 8218 h 10000"/>
                <a:gd name="connsiteX384" fmla="*/ 8781 w 9964"/>
                <a:gd name="connsiteY384" fmla="*/ 7679 h 10000"/>
                <a:gd name="connsiteX385" fmla="*/ 8801 w 9964"/>
                <a:gd name="connsiteY385" fmla="*/ 7038 h 10000"/>
                <a:gd name="connsiteX386" fmla="*/ 8819 w 9964"/>
                <a:gd name="connsiteY386" fmla="*/ 6436 h 10000"/>
                <a:gd name="connsiteX387" fmla="*/ 8849 w 9964"/>
                <a:gd name="connsiteY387" fmla="*/ 6115 h 10000"/>
                <a:gd name="connsiteX388" fmla="*/ 8868 w 9964"/>
                <a:gd name="connsiteY388" fmla="*/ 5833 h 10000"/>
                <a:gd name="connsiteX389" fmla="*/ 8886 w 9964"/>
                <a:gd name="connsiteY389" fmla="*/ 5449 h 10000"/>
                <a:gd name="connsiteX390" fmla="*/ 8906 w 9964"/>
                <a:gd name="connsiteY390" fmla="*/ 4872 h 10000"/>
                <a:gd name="connsiteX391" fmla="*/ 8925 w 9964"/>
                <a:gd name="connsiteY391" fmla="*/ 4333 h 10000"/>
                <a:gd name="connsiteX392" fmla="*/ 8952 w 9964"/>
                <a:gd name="connsiteY392" fmla="*/ 3795 h 10000"/>
                <a:gd name="connsiteX393" fmla="*/ 8970 w 9964"/>
                <a:gd name="connsiteY393" fmla="*/ 3538 h 10000"/>
                <a:gd name="connsiteX394" fmla="*/ 8989 w 9964"/>
                <a:gd name="connsiteY394" fmla="*/ 3244 h 10000"/>
                <a:gd name="connsiteX395" fmla="*/ 9014 w 9964"/>
                <a:gd name="connsiteY395" fmla="*/ 3372 h 10000"/>
                <a:gd name="connsiteX396" fmla="*/ 9036 w 9964"/>
                <a:gd name="connsiteY396" fmla="*/ 3244 h 10000"/>
                <a:gd name="connsiteX397" fmla="*/ 9055 w 9964"/>
                <a:gd name="connsiteY397" fmla="*/ 2513 h 10000"/>
                <a:gd name="connsiteX398" fmla="*/ 9073 w 9964"/>
                <a:gd name="connsiteY398" fmla="*/ 2897 h 10000"/>
                <a:gd name="connsiteX399" fmla="*/ 9092 w 9964"/>
                <a:gd name="connsiteY399" fmla="*/ 5128 h 10000"/>
                <a:gd name="connsiteX400" fmla="*/ 9123 w 9964"/>
                <a:gd name="connsiteY400" fmla="*/ 6846 h 10000"/>
                <a:gd name="connsiteX401" fmla="*/ 9142 w 9964"/>
                <a:gd name="connsiteY401" fmla="*/ 7038 h 10000"/>
                <a:gd name="connsiteX402" fmla="*/ 9161 w 9964"/>
                <a:gd name="connsiteY402" fmla="*/ 6821 h 10000"/>
                <a:gd name="connsiteX403" fmla="*/ 9187 w 9964"/>
                <a:gd name="connsiteY403" fmla="*/ 6051 h 10000"/>
                <a:gd name="connsiteX404" fmla="*/ 9207 w 9964"/>
                <a:gd name="connsiteY404" fmla="*/ 4974 h 10000"/>
                <a:gd name="connsiteX405" fmla="*/ 9225 w 9964"/>
                <a:gd name="connsiteY405" fmla="*/ 3885 h 10000"/>
                <a:gd name="connsiteX406" fmla="*/ 9244 w 9964"/>
                <a:gd name="connsiteY406" fmla="*/ 3795 h 10000"/>
                <a:gd name="connsiteX407" fmla="*/ 9262 w 9964"/>
                <a:gd name="connsiteY407" fmla="*/ 4910 h 10000"/>
                <a:gd name="connsiteX408" fmla="*/ 9282 w 9964"/>
                <a:gd name="connsiteY408" fmla="*/ 6590 h 10000"/>
                <a:gd name="connsiteX409" fmla="*/ 9311 w 9964"/>
                <a:gd name="connsiteY409" fmla="*/ 7705 h 10000"/>
                <a:gd name="connsiteX410" fmla="*/ 9330 w 9964"/>
                <a:gd name="connsiteY410" fmla="*/ 7641 h 10000"/>
                <a:gd name="connsiteX411" fmla="*/ 9348 w 9964"/>
                <a:gd name="connsiteY411" fmla="*/ 6974 h 10000"/>
                <a:gd name="connsiteX412" fmla="*/ 9366 w 9964"/>
                <a:gd name="connsiteY412" fmla="*/ 6244 h 10000"/>
                <a:gd name="connsiteX413" fmla="*/ 9396 w 9964"/>
                <a:gd name="connsiteY413" fmla="*/ 5667 h 10000"/>
                <a:gd name="connsiteX414" fmla="*/ 9415 w 9964"/>
                <a:gd name="connsiteY414" fmla="*/ 5282 h 10000"/>
                <a:gd name="connsiteX415" fmla="*/ 9434 w 9964"/>
                <a:gd name="connsiteY415" fmla="*/ 4782 h 10000"/>
                <a:gd name="connsiteX416" fmla="*/ 9452 w 9964"/>
                <a:gd name="connsiteY416" fmla="*/ 3987 h 10000"/>
                <a:gd name="connsiteX417" fmla="*/ 9481 w 9964"/>
                <a:gd name="connsiteY417" fmla="*/ 3244 h 10000"/>
                <a:gd name="connsiteX418" fmla="*/ 9499 w 9964"/>
                <a:gd name="connsiteY418" fmla="*/ 2872 h 10000"/>
                <a:gd name="connsiteX419" fmla="*/ 9518 w 9964"/>
                <a:gd name="connsiteY419" fmla="*/ 2962 h 10000"/>
                <a:gd name="connsiteX420" fmla="*/ 9536 w 9964"/>
                <a:gd name="connsiteY420" fmla="*/ 3667 h 10000"/>
                <a:gd name="connsiteX421" fmla="*/ 9556 w 9964"/>
                <a:gd name="connsiteY421" fmla="*/ 5321 h 10000"/>
                <a:gd name="connsiteX422" fmla="*/ 9964 w 9964"/>
                <a:gd name="connsiteY422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6550 w 10000"/>
                <a:gd name="connsiteY299" fmla="*/ 4013 h 10000"/>
                <a:gd name="connsiteX300" fmla="*/ 6569 w 10000"/>
                <a:gd name="connsiteY300" fmla="*/ 3064 h 10000"/>
                <a:gd name="connsiteX301" fmla="*/ 6633 w 10000"/>
                <a:gd name="connsiteY301" fmla="*/ 5923 h 10000"/>
                <a:gd name="connsiteX302" fmla="*/ 6652 w 10000"/>
                <a:gd name="connsiteY302" fmla="*/ 7321 h 10000"/>
                <a:gd name="connsiteX303" fmla="*/ 6672 w 10000"/>
                <a:gd name="connsiteY303" fmla="*/ 7641 h 10000"/>
                <a:gd name="connsiteX304" fmla="*/ 6691 w 10000"/>
                <a:gd name="connsiteY304" fmla="*/ 7359 h 10000"/>
                <a:gd name="connsiteX305" fmla="*/ 6709 w 10000"/>
                <a:gd name="connsiteY305" fmla="*/ 5833 h 10000"/>
                <a:gd name="connsiteX306" fmla="*/ 6826 w 10000"/>
                <a:gd name="connsiteY306" fmla="*/ 6436 h 10000"/>
                <a:gd name="connsiteX307" fmla="*/ 6846 w 10000"/>
                <a:gd name="connsiteY307" fmla="*/ 8628 h 10000"/>
                <a:gd name="connsiteX308" fmla="*/ 6864 w 10000"/>
                <a:gd name="connsiteY308" fmla="*/ 9077 h 10000"/>
                <a:gd name="connsiteX309" fmla="*/ 6890 w 10000"/>
                <a:gd name="connsiteY309" fmla="*/ 8603 h 10000"/>
                <a:gd name="connsiteX310" fmla="*/ 6908 w 10000"/>
                <a:gd name="connsiteY310" fmla="*/ 7679 h 10000"/>
                <a:gd name="connsiteX311" fmla="*/ 6928 w 10000"/>
                <a:gd name="connsiteY311" fmla="*/ 6846 h 10000"/>
                <a:gd name="connsiteX312" fmla="*/ 6946 w 10000"/>
                <a:gd name="connsiteY312" fmla="*/ 6090 h 10000"/>
                <a:gd name="connsiteX313" fmla="*/ 6965 w 10000"/>
                <a:gd name="connsiteY313" fmla="*/ 5128 h 10000"/>
                <a:gd name="connsiteX314" fmla="*/ 6985 w 10000"/>
                <a:gd name="connsiteY314" fmla="*/ 4013 h 10000"/>
                <a:gd name="connsiteX315" fmla="*/ 7355 w 10000"/>
                <a:gd name="connsiteY315" fmla="*/ 5513 h 10000"/>
                <a:gd name="connsiteX316" fmla="*/ 7395 w 10000"/>
                <a:gd name="connsiteY316" fmla="*/ 5897 h 10000"/>
                <a:gd name="connsiteX317" fmla="*/ 7414 w 10000"/>
                <a:gd name="connsiteY317" fmla="*/ 5577 h 10000"/>
                <a:gd name="connsiteX318" fmla="*/ 7432 w 10000"/>
                <a:gd name="connsiteY318" fmla="*/ 5321 h 10000"/>
                <a:gd name="connsiteX319" fmla="*/ 7458 w 10000"/>
                <a:gd name="connsiteY319" fmla="*/ 4936 h 10000"/>
                <a:gd name="connsiteX320" fmla="*/ 7478 w 10000"/>
                <a:gd name="connsiteY320" fmla="*/ 4654 h 10000"/>
                <a:gd name="connsiteX321" fmla="*/ 7498 w 10000"/>
                <a:gd name="connsiteY321" fmla="*/ 4526 h 10000"/>
                <a:gd name="connsiteX322" fmla="*/ 7528 w 10000"/>
                <a:gd name="connsiteY322" fmla="*/ 4487 h 10000"/>
                <a:gd name="connsiteX323" fmla="*/ 7546 w 10000"/>
                <a:gd name="connsiteY323" fmla="*/ 4590 h 10000"/>
                <a:gd name="connsiteX324" fmla="*/ 7566 w 10000"/>
                <a:gd name="connsiteY324" fmla="*/ 5218 h 10000"/>
                <a:gd name="connsiteX325" fmla="*/ 7580 w 10000"/>
                <a:gd name="connsiteY325" fmla="*/ 5218 h 10000"/>
                <a:gd name="connsiteX326" fmla="*/ 7598 w 10000"/>
                <a:gd name="connsiteY326" fmla="*/ 4654 h 10000"/>
                <a:gd name="connsiteX327" fmla="*/ 7629 w 10000"/>
                <a:gd name="connsiteY327" fmla="*/ 4423 h 10000"/>
                <a:gd name="connsiteX328" fmla="*/ 7648 w 10000"/>
                <a:gd name="connsiteY328" fmla="*/ 4654 h 10000"/>
                <a:gd name="connsiteX329" fmla="*/ 7668 w 10000"/>
                <a:gd name="connsiteY329" fmla="*/ 5154 h 10000"/>
                <a:gd name="connsiteX330" fmla="*/ 7693 w 10000"/>
                <a:gd name="connsiteY330" fmla="*/ 5731 h 10000"/>
                <a:gd name="connsiteX331" fmla="*/ 7713 w 10000"/>
                <a:gd name="connsiteY331" fmla="*/ 6051 h 10000"/>
                <a:gd name="connsiteX332" fmla="*/ 7731 w 10000"/>
                <a:gd name="connsiteY332" fmla="*/ 5962 h 10000"/>
                <a:gd name="connsiteX333" fmla="*/ 7750 w 10000"/>
                <a:gd name="connsiteY333" fmla="*/ 5897 h 10000"/>
                <a:gd name="connsiteX334" fmla="*/ 7770 w 10000"/>
                <a:gd name="connsiteY334" fmla="*/ 5321 h 10000"/>
                <a:gd name="connsiteX335" fmla="*/ 7789 w 10000"/>
                <a:gd name="connsiteY335" fmla="*/ 4679 h 10000"/>
                <a:gd name="connsiteX336" fmla="*/ 7820 w 10000"/>
                <a:gd name="connsiteY336" fmla="*/ 4115 h 10000"/>
                <a:gd name="connsiteX337" fmla="*/ 7838 w 10000"/>
                <a:gd name="connsiteY337" fmla="*/ 3474 h 10000"/>
                <a:gd name="connsiteX338" fmla="*/ 7859 w 10000"/>
                <a:gd name="connsiteY338" fmla="*/ 3410 h 10000"/>
                <a:gd name="connsiteX339" fmla="*/ 7874 w 10000"/>
                <a:gd name="connsiteY339" fmla="*/ 4808 h 10000"/>
                <a:gd name="connsiteX340" fmla="*/ 7907 w 10000"/>
                <a:gd name="connsiteY340" fmla="*/ 6090 h 10000"/>
                <a:gd name="connsiteX341" fmla="*/ 7926 w 10000"/>
                <a:gd name="connsiteY341" fmla="*/ 5833 h 10000"/>
                <a:gd name="connsiteX342" fmla="*/ 7944 w 10000"/>
                <a:gd name="connsiteY342" fmla="*/ 4359 h 10000"/>
                <a:gd name="connsiteX343" fmla="*/ 7970 w 10000"/>
                <a:gd name="connsiteY343" fmla="*/ 2705 h 10000"/>
                <a:gd name="connsiteX344" fmla="*/ 7988 w 10000"/>
                <a:gd name="connsiteY344" fmla="*/ 1974 h 10000"/>
                <a:gd name="connsiteX345" fmla="*/ 8007 w 10000"/>
                <a:gd name="connsiteY345" fmla="*/ 4013 h 10000"/>
                <a:gd name="connsiteX346" fmla="*/ 8026 w 10000"/>
                <a:gd name="connsiteY346" fmla="*/ 6372 h 10000"/>
                <a:gd name="connsiteX347" fmla="*/ 8046 w 10000"/>
                <a:gd name="connsiteY347" fmla="*/ 7808 h 10000"/>
                <a:gd name="connsiteX348" fmla="*/ 8064 w 10000"/>
                <a:gd name="connsiteY348" fmla="*/ 7577 h 10000"/>
                <a:gd name="connsiteX349" fmla="*/ 8095 w 10000"/>
                <a:gd name="connsiteY349" fmla="*/ 7295 h 10000"/>
                <a:gd name="connsiteX350" fmla="*/ 8114 w 10000"/>
                <a:gd name="connsiteY350" fmla="*/ 7321 h 10000"/>
                <a:gd name="connsiteX351" fmla="*/ 8132 w 10000"/>
                <a:gd name="connsiteY351" fmla="*/ 7551 h 10000"/>
                <a:gd name="connsiteX352" fmla="*/ 8159 w 10000"/>
                <a:gd name="connsiteY352" fmla="*/ 7679 h 10000"/>
                <a:gd name="connsiteX353" fmla="*/ 8177 w 10000"/>
                <a:gd name="connsiteY353" fmla="*/ 7231 h 10000"/>
                <a:gd name="connsiteX354" fmla="*/ 8199 w 10000"/>
                <a:gd name="connsiteY354" fmla="*/ 6526 h 10000"/>
                <a:gd name="connsiteX355" fmla="*/ 8218 w 10000"/>
                <a:gd name="connsiteY355" fmla="*/ 5859 h 10000"/>
                <a:gd name="connsiteX356" fmla="*/ 8245 w 10000"/>
                <a:gd name="connsiteY356" fmla="*/ 5154 h 10000"/>
                <a:gd name="connsiteX357" fmla="*/ 8263 w 10000"/>
                <a:gd name="connsiteY357" fmla="*/ 4615 h 10000"/>
                <a:gd name="connsiteX358" fmla="*/ 8283 w 10000"/>
                <a:gd name="connsiteY358" fmla="*/ 3949 h 10000"/>
                <a:gd name="connsiteX359" fmla="*/ 8302 w 10000"/>
                <a:gd name="connsiteY359" fmla="*/ 3474 h 10000"/>
                <a:gd name="connsiteX360" fmla="*/ 8321 w 10000"/>
                <a:gd name="connsiteY360" fmla="*/ 2936 h 10000"/>
                <a:gd name="connsiteX361" fmla="*/ 8351 w 10000"/>
                <a:gd name="connsiteY361" fmla="*/ 2808 h 10000"/>
                <a:gd name="connsiteX362" fmla="*/ 8369 w 10000"/>
                <a:gd name="connsiteY362" fmla="*/ 3474 h 10000"/>
                <a:gd name="connsiteX363" fmla="*/ 8388 w 10000"/>
                <a:gd name="connsiteY363" fmla="*/ 4462 h 10000"/>
                <a:gd name="connsiteX364" fmla="*/ 8408 w 10000"/>
                <a:gd name="connsiteY364" fmla="*/ 4590 h 10000"/>
                <a:gd name="connsiteX365" fmla="*/ 8435 w 10000"/>
                <a:gd name="connsiteY365" fmla="*/ 4333 h 10000"/>
                <a:gd name="connsiteX366" fmla="*/ 8453 w 10000"/>
                <a:gd name="connsiteY366" fmla="*/ 4295 h 10000"/>
                <a:gd name="connsiteX367" fmla="*/ 8473 w 10000"/>
                <a:gd name="connsiteY367" fmla="*/ 4205 h 10000"/>
                <a:gd name="connsiteX368" fmla="*/ 8493 w 10000"/>
                <a:gd name="connsiteY368" fmla="*/ 3949 h 10000"/>
                <a:gd name="connsiteX369" fmla="*/ 8511 w 10000"/>
                <a:gd name="connsiteY369" fmla="*/ 4654 h 10000"/>
                <a:gd name="connsiteX370" fmla="*/ 8540 w 10000"/>
                <a:gd name="connsiteY370" fmla="*/ 5282 h 10000"/>
                <a:gd name="connsiteX371" fmla="*/ 8558 w 10000"/>
                <a:gd name="connsiteY371" fmla="*/ 6051 h 10000"/>
                <a:gd name="connsiteX372" fmla="*/ 8588 w 10000"/>
                <a:gd name="connsiteY372" fmla="*/ 6718 h 10000"/>
                <a:gd name="connsiteX373" fmla="*/ 8607 w 10000"/>
                <a:gd name="connsiteY373" fmla="*/ 6821 h 10000"/>
                <a:gd name="connsiteX374" fmla="*/ 8625 w 10000"/>
                <a:gd name="connsiteY374" fmla="*/ 6462 h 10000"/>
                <a:gd name="connsiteX375" fmla="*/ 8644 w 10000"/>
                <a:gd name="connsiteY375" fmla="*/ 5321 h 10000"/>
                <a:gd name="connsiteX376" fmla="*/ 8663 w 10000"/>
                <a:gd name="connsiteY376" fmla="*/ 2769 h 10000"/>
                <a:gd name="connsiteX377" fmla="*/ 8684 w 10000"/>
                <a:gd name="connsiteY377" fmla="*/ 1244 h 10000"/>
                <a:gd name="connsiteX378" fmla="*/ 8702 w 10000"/>
                <a:gd name="connsiteY378" fmla="*/ 962 h 10000"/>
                <a:gd name="connsiteX379" fmla="*/ 8728 w 10000"/>
                <a:gd name="connsiteY379" fmla="*/ 3603 h 10000"/>
                <a:gd name="connsiteX380" fmla="*/ 8746 w 10000"/>
                <a:gd name="connsiteY380" fmla="*/ 6846 h 10000"/>
                <a:gd name="connsiteX381" fmla="*/ 8774 w 10000"/>
                <a:gd name="connsiteY381" fmla="*/ 8282 h 10000"/>
                <a:gd name="connsiteX382" fmla="*/ 8793 w 10000"/>
                <a:gd name="connsiteY382" fmla="*/ 8218 h 10000"/>
                <a:gd name="connsiteX383" fmla="*/ 8813 w 10000"/>
                <a:gd name="connsiteY383" fmla="*/ 7679 h 10000"/>
                <a:gd name="connsiteX384" fmla="*/ 8833 w 10000"/>
                <a:gd name="connsiteY384" fmla="*/ 7038 h 10000"/>
                <a:gd name="connsiteX385" fmla="*/ 8851 w 10000"/>
                <a:gd name="connsiteY385" fmla="*/ 6436 h 10000"/>
                <a:gd name="connsiteX386" fmla="*/ 8881 w 10000"/>
                <a:gd name="connsiteY386" fmla="*/ 6115 h 10000"/>
                <a:gd name="connsiteX387" fmla="*/ 8900 w 10000"/>
                <a:gd name="connsiteY387" fmla="*/ 5833 h 10000"/>
                <a:gd name="connsiteX388" fmla="*/ 8918 w 10000"/>
                <a:gd name="connsiteY388" fmla="*/ 5449 h 10000"/>
                <a:gd name="connsiteX389" fmla="*/ 8938 w 10000"/>
                <a:gd name="connsiteY389" fmla="*/ 4872 h 10000"/>
                <a:gd name="connsiteX390" fmla="*/ 8957 w 10000"/>
                <a:gd name="connsiteY390" fmla="*/ 4333 h 10000"/>
                <a:gd name="connsiteX391" fmla="*/ 8984 w 10000"/>
                <a:gd name="connsiteY391" fmla="*/ 3795 h 10000"/>
                <a:gd name="connsiteX392" fmla="*/ 9002 w 10000"/>
                <a:gd name="connsiteY392" fmla="*/ 3538 h 10000"/>
                <a:gd name="connsiteX393" fmla="*/ 9021 w 10000"/>
                <a:gd name="connsiteY393" fmla="*/ 3244 h 10000"/>
                <a:gd name="connsiteX394" fmla="*/ 9047 w 10000"/>
                <a:gd name="connsiteY394" fmla="*/ 3372 h 10000"/>
                <a:gd name="connsiteX395" fmla="*/ 9069 w 10000"/>
                <a:gd name="connsiteY395" fmla="*/ 3244 h 10000"/>
                <a:gd name="connsiteX396" fmla="*/ 9088 w 10000"/>
                <a:gd name="connsiteY396" fmla="*/ 2513 h 10000"/>
                <a:gd name="connsiteX397" fmla="*/ 9106 w 10000"/>
                <a:gd name="connsiteY397" fmla="*/ 2897 h 10000"/>
                <a:gd name="connsiteX398" fmla="*/ 9125 w 10000"/>
                <a:gd name="connsiteY398" fmla="*/ 5128 h 10000"/>
                <a:gd name="connsiteX399" fmla="*/ 9156 w 10000"/>
                <a:gd name="connsiteY399" fmla="*/ 6846 h 10000"/>
                <a:gd name="connsiteX400" fmla="*/ 9175 w 10000"/>
                <a:gd name="connsiteY400" fmla="*/ 7038 h 10000"/>
                <a:gd name="connsiteX401" fmla="*/ 9194 w 10000"/>
                <a:gd name="connsiteY401" fmla="*/ 6821 h 10000"/>
                <a:gd name="connsiteX402" fmla="*/ 9220 w 10000"/>
                <a:gd name="connsiteY402" fmla="*/ 6051 h 10000"/>
                <a:gd name="connsiteX403" fmla="*/ 9240 w 10000"/>
                <a:gd name="connsiteY403" fmla="*/ 4974 h 10000"/>
                <a:gd name="connsiteX404" fmla="*/ 9258 w 10000"/>
                <a:gd name="connsiteY404" fmla="*/ 3885 h 10000"/>
                <a:gd name="connsiteX405" fmla="*/ 9277 w 10000"/>
                <a:gd name="connsiteY405" fmla="*/ 3795 h 10000"/>
                <a:gd name="connsiteX406" fmla="*/ 9295 w 10000"/>
                <a:gd name="connsiteY406" fmla="*/ 4910 h 10000"/>
                <a:gd name="connsiteX407" fmla="*/ 9316 w 10000"/>
                <a:gd name="connsiteY407" fmla="*/ 6590 h 10000"/>
                <a:gd name="connsiteX408" fmla="*/ 9345 w 10000"/>
                <a:gd name="connsiteY408" fmla="*/ 7705 h 10000"/>
                <a:gd name="connsiteX409" fmla="*/ 9364 w 10000"/>
                <a:gd name="connsiteY409" fmla="*/ 7641 h 10000"/>
                <a:gd name="connsiteX410" fmla="*/ 9382 w 10000"/>
                <a:gd name="connsiteY410" fmla="*/ 6974 h 10000"/>
                <a:gd name="connsiteX411" fmla="*/ 9400 w 10000"/>
                <a:gd name="connsiteY411" fmla="*/ 6244 h 10000"/>
                <a:gd name="connsiteX412" fmla="*/ 9430 w 10000"/>
                <a:gd name="connsiteY412" fmla="*/ 5667 h 10000"/>
                <a:gd name="connsiteX413" fmla="*/ 9449 w 10000"/>
                <a:gd name="connsiteY413" fmla="*/ 5282 h 10000"/>
                <a:gd name="connsiteX414" fmla="*/ 9468 w 10000"/>
                <a:gd name="connsiteY414" fmla="*/ 4782 h 10000"/>
                <a:gd name="connsiteX415" fmla="*/ 9486 w 10000"/>
                <a:gd name="connsiteY415" fmla="*/ 3987 h 10000"/>
                <a:gd name="connsiteX416" fmla="*/ 9515 w 10000"/>
                <a:gd name="connsiteY416" fmla="*/ 3244 h 10000"/>
                <a:gd name="connsiteX417" fmla="*/ 9533 w 10000"/>
                <a:gd name="connsiteY417" fmla="*/ 2872 h 10000"/>
                <a:gd name="connsiteX418" fmla="*/ 9552 w 10000"/>
                <a:gd name="connsiteY418" fmla="*/ 2962 h 10000"/>
                <a:gd name="connsiteX419" fmla="*/ 9570 w 10000"/>
                <a:gd name="connsiteY419" fmla="*/ 3667 h 10000"/>
                <a:gd name="connsiteX420" fmla="*/ 9591 w 10000"/>
                <a:gd name="connsiteY420" fmla="*/ 5321 h 10000"/>
                <a:gd name="connsiteX421" fmla="*/ 10000 w 10000"/>
                <a:gd name="connsiteY421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6550 w 10000"/>
                <a:gd name="connsiteY299" fmla="*/ 4013 h 10000"/>
                <a:gd name="connsiteX300" fmla="*/ 6569 w 10000"/>
                <a:gd name="connsiteY300" fmla="*/ 3064 h 10000"/>
                <a:gd name="connsiteX301" fmla="*/ 6633 w 10000"/>
                <a:gd name="connsiteY301" fmla="*/ 5923 h 10000"/>
                <a:gd name="connsiteX302" fmla="*/ 6652 w 10000"/>
                <a:gd name="connsiteY302" fmla="*/ 7321 h 10000"/>
                <a:gd name="connsiteX303" fmla="*/ 6672 w 10000"/>
                <a:gd name="connsiteY303" fmla="*/ 7641 h 10000"/>
                <a:gd name="connsiteX304" fmla="*/ 6691 w 10000"/>
                <a:gd name="connsiteY304" fmla="*/ 7359 h 10000"/>
                <a:gd name="connsiteX305" fmla="*/ 6709 w 10000"/>
                <a:gd name="connsiteY305" fmla="*/ 5833 h 10000"/>
                <a:gd name="connsiteX306" fmla="*/ 6826 w 10000"/>
                <a:gd name="connsiteY306" fmla="*/ 6436 h 10000"/>
                <a:gd name="connsiteX307" fmla="*/ 6846 w 10000"/>
                <a:gd name="connsiteY307" fmla="*/ 8628 h 10000"/>
                <a:gd name="connsiteX308" fmla="*/ 6864 w 10000"/>
                <a:gd name="connsiteY308" fmla="*/ 9077 h 10000"/>
                <a:gd name="connsiteX309" fmla="*/ 6890 w 10000"/>
                <a:gd name="connsiteY309" fmla="*/ 8603 h 10000"/>
                <a:gd name="connsiteX310" fmla="*/ 6908 w 10000"/>
                <a:gd name="connsiteY310" fmla="*/ 7679 h 10000"/>
                <a:gd name="connsiteX311" fmla="*/ 6928 w 10000"/>
                <a:gd name="connsiteY311" fmla="*/ 6846 h 10000"/>
                <a:gd name="connsiteX312" fmla="*/ 6946 w 10000"/>
                <a:gd name="connsiteY312" fmla="*/ 6090 h 10000"/>
                <a:gd name="connsiteX313" fmla="*/ 6965 w 10000"/>
                <a:gd name="connsiteY313" fmla="*/ 5128 h 10000"/>
                <a:gd name="connsiteX314" fmla="*/ 6985 w 10000"/>
                <a:gd name="connsiteY314" fmla="*/ 4013 h 10000"/>
                <a:gd name="connsiteX315" fmla="*/ 7355 w 10000"/>
                <a:gd name="connsiteY315" fmla="*/ 5513 h 10000"/>
                <a:gd name="connsiteX316" fmla="*/ 7395 w 10000"/>
                <a:gd name="connsiteY316" fmla="*/ 5897 h 10000"/>
                <a:gd name="connsiteX317" fmla="*/ 7432 w 10000"/>
                <a:gd name="connsiteY317" fmla="*/ 5321 h 10000"/>
                <a:gd name="connsiteX318" fmla="*/ 7458 w 10000"/>
                <a:gd name="connsiteY318" fmla="*/ 4936 h 10000"/>
                <a:gd name="connsiteX319" fmla="*/ 7478 w 10000"/>
                <a:gd name="connsiteY319" fmla="*/ 4654 h 10000"/>
                <a:gd name="connsiteX320" fmla="*/ 7498 w 10000"/>
                <a:gd name="connsiteY320" fmla="*/ 4526 h 10000"/>
                <a:gd name="connsiteX321" fmla="*/ 7528 w 10000"/>
                <a:gd name="connsiteY321" fmla="*/ 4487 h 10000"/>
                <a:gd name="connsiteX322" fmla="*/ 7546 w 10000"/>
                <a:gd name="connsiteY322" fmla="*/ 4590 h 10000"/>
                <a:gd name="connsiteX323" fmla="*/ 7566 w 10000"/>
                <a:gd name="connsiteY323" fmla="*/ 5218 h 10000"/>
                <a:gd name="connsiteX324" fmla="*/ 7580 w 10000"/>
                <a:gd name="connsiteY324" fmla="*/ 5218 h 10000"/>
                <a:gd name="connsiteX325" fmla="*/ 7598 w 10000"/>
                <a:gd name="connsiteY325" fmla="*/ 4654 h 10000"/>
                <a:gd name="connsiteX326" fmla="*/ 7629 w 10000"/>
                <a:gd name="connsiteY326" fmla="*/ 4423 h 10000"/>
                <a:gd name="connsiteX327" fmla="*/ 7648 w 10000"/>
                <a:gd name="connsiteY327" fmla="*/ 4654 h 10000"/>
                <a:gd name="connsiteX328" fmla="*/ 7668 w 10000"/>
                <a:gd name="connsiteY328" fmla="*/ 5154 h 10000"/>
                <a:gd name="connsiteX329" fmla="*/ 7693 w 10000"/>
                <a:gd name="connsiteY329" fmla="*/ 5731 h 10000"/>
                <a:gd name="connsiteX330" fmla="*/ 7713 w 10000"/>
                <a:gd name="connsiteY330" fmla="*/ 6051 h 10000"/>
                <a:gd name="connsiteX331" fmla="*/ 7731 w 10000"/>
                <a:gd name="connsiteY331" fmla="*/ 5962 h 10000"/>
                <a:gd name="connsiteX332" fmla="*/ 7750 w 10000"/>
                <a:gd name="connsiteY332" fmla="*/ 5897 h 10000"/>
                <a:gd name="connsiteX333" fmla="*/ 7770 w 10000"/>
                <a:gd name="connsiteY333" fmla="*/ 5321 h 10000"/>
                <a:gd name="connsiteX334" fmla="*/ 7789 w 10000"/>
                <a:gd name="connsiteY334" fmla="*/ 4679 h 10000"/>
                <a:gd name="connsiteX335" fmla="*/ 7820 w 10000"/>
                <a:gd name="connsiteY335" fmla="*/ 4115 h 10000"/>
                <a:gd name="connsiteX336" fmla="*/ 7838 w 10000"/>
                <a:gd name="connsiteY336" fmla="*/ 3474 h 10000"/>
                <a:gd name="connsiteX337" fmla="*/ 7859 w 10000"/>
                <a:gd name="connsiteY337" fmla="*/ 3410 h 10000"/>
                <a:gd name="connsiteX338" fmla="*/ 7874 w 10000"/>
                <a:gd name="connsiteY338" fmla="*/ 4808 h 10000"/>
                <a:gd name="connsiteX339" fmla="*/ 7907 w 10000"/>
                <a:gd name="connsiteY339" fmla="*/ 6090 h 10000"/>
                <a:gd name="connsiteX340" fmla="*/ 7926 w 10000"/>
                <a:gd name="connsiteY340" fmla="*/ 5833 h 10000"/>
                <a:gd name="connsiteX341" fmla="*/ 7944 w 10000"/>
                <a:gd name="connsiteY341" fmla="*/ 4359 h 10000"/>
                <a:gd name="connsiteX342" fmla="*/ 7970 w 10000"/>
                <a:gd name="connsiteY342" fmla="*/ 2705 h 10000"/>
                <a:gd name="connsiteX343" fmla="*/ 7988 w 10000"/>
                <a:gd name="connsiteY343" fmla="*/ 1974 h 10000"/>
                <a:gd name="connsiteX344" fmla="*/ 8007 w 10000"/>
                <a:gd name="connsiteY344" fmla="*/ 4013 h 10000"/>
                <a:gd name="connsiteX345" fmla="*/ 8026 w 10000"/>
                <a:gd name="connsiteY345" fmla="*/ 6372 h 10000"/>
                <a:gd name="connsiteX346" fmla="*/ 8046 w 10000"/>
                <a:gd name="connsiteY346" fmla="*/ 7808 h 10000"/>
                <a:gd name="connsiteX347" fmla="*/ 8064 w 10000"/>
                <a:gd name="connsiteY347" fmla="*/ 7577 h 10000"/>
                <a:gd name="connsiteX348" fmla="*/ 8095 w 10000"/>
                <a:gd name="connsiteY348" fmla="*/ 7295 h 10000"/>
                <a:gd name="connsiteX349" fmla="*/ 8114 w 10000"/>
                <a:gd name="connsiteY349" fmla="*/ 7321 h 10000"/>
                <a:gd name="connsiteX350" fmla="*/ 8132 w 10000"/>
                <a:gd name="connsiteY350" fmla="*/ 7551 h 10000"/>
                <a:gd name="connsiteX351" fmla="*/ 8159 w 10000"/>
                <a:gd name="connsiteY351" fmla="*/ 7679 h 10000"/>
                <a:gd name="connsiteX352" fmla="*/ 8177 w 10000"/>
                <a:gd name="connsiteY352" fmla="*/ 7231 h 10000"/>
                <a:gd name="connsiteX353" fmla="*/ 8199 w 10000"/>
                <a:gd name="connsiteY353" fmla="*/ 6526 h 10000"/>
                <a:gd name="connsiteX354" fmla="*/ 8218 w 10000"/>
                <a:gd name="connsiteY354" fmla="*/ 5859 h 10000"/>
                <a:gd name="connsiteX355" fmla="*/ 8245 w 10000"/>
                <a:gd name="connsiteY355" fmla="*/ 5154 h 10000"/>
                <a:gd name="connsiteX356" fmla="*/ 8263 w 10000"/>
                <a:gd name="connsiteY356" fmla="*/ 4615 h 10000"/>
                <a:gd name="connsiteX357" fmla="*/ 8283 w 10000"/>
                <a:gd name="connsiteY357" fmla="*/ 3949 h 10000"/>
                <a:gd name="connsiteX358" fmla="*/ 8302 w 10000"/>
                <a:gd name="connsiteY358" fmla="*/ 3474 h 10000"/>
                <a:gd name="connsiteX359" fmla="*/ 8321 w 10000"/>
                <a:gd name="connsiteY359" fmla="*/ 2936 h 10000"/>
                <a:gd name="connsiteX360" fmla="*/ 8351 w 10000"/>
                <a:gd name="connsiteY360" fmla="*/ 2808 h 10000"/>
                <a:gd name="connsiteX361" fmla="*/ 8369 w 10000"/>
                <a:gd name="connsiteY361" fmla="*/ 3474 h 10000"/>
                <a:gd name="connsiteX362" fmla="*/ 8388 w 10000"/>
                <a:gd name="connsiteY362" fmla="*/ 4462 h 10000"/>
                <a:gd name="connsiteX363" fmla="*/ 8408 w 10000"/>
                <a:gd name="connsiteY363" fmla="*/ 4590 h 10000"/>
                <a:gd name="connsiteX364" fmla="*/ 8435 w 10000"/>
                <a:gd name="connsiteY364" fmla="*/ 4333 h 10000"/>
                <a:gd name="connsiteX365" fmla="*/ 8453 w 10000"/>
                <a:gd name="connsiteY365" fmla="*/ 4295 h 10000"/>
                <a:gd name="connsiteX366" fmla="*/ 8473 w 10000"/>
                <a:gd name="connsiteY366" fmla="*/ 4205 h 10000"/>
                <a:gd name="connsiteX367" fmla="*/ 8493 w 10000"/>
                <a:gd name="connsiteY367" fmla="*/ 3949 h 10000"/>
                <a:gd name="connsiteX368" fmla="*/ 8511 w 10000"/>
                <a:gd name="connsiteY368" fmla="*/ 4654 h 10000"/>
                <a:gd name="connsiteX369" fmla="*/ 8540 w 10000"/>
                <a:gd name="connsiteY369" fmla="*/ 5282 h 10000"/>
                <a:gd name="connsiteX370" fmla="*/ 8558 w 10000"/>
                <a:gd name="connsiteY370" fmla="*/ 6051 h 10000"/>
                <a:gd name="connsiteX371" fmla="*/ 8588 w 10000"/>
                <a:gd name="connsiteY371" fmla="*/ 6718 h 10000"/>
                <a:gd name="connsiteX372" fmla="*/ 8607 w 10000"/>
                <a:gd name="connsiteY372" fmla="*/ 6821 h 10000"/>
                <a:gd name="connsiteX373" fmla="*/ 8625 w 10000"/>
                <a:gd name="connsiteY373" fmla="*/ 6462 h 10000"/>
                <a:gd name="connsiteX374" fmla="*/ 8644 w 10000"/>
                <a:gd name="connsiteY374" fmla="*/ 5321 h 10000"/>
                <a:gd name="connsiteX375" fmla="*/ 8663 w 10000"/>
                <a:gd name="connsiteY375" fmla="*/ 2769 h 10000"/>
                <a:gd name="connsiteX376" fmla="*/ 8684 w 10000"/>
                <a:gd name="connsiteY376" fmla="*/ 1244 h 10000"/>
                <a:gd name="connsiteX377" fmla="*/ 8702 w 10000"/>
                <a:gd name="connsiteY377" fmla="*/ 962 h 10000"/>
                <a:gd name="connsiteX378" fmla="*/ 8728 w 10000"/>
                <a:gd name="connsiteY378" fmla="*/ 3603 h 10000"/>
                <a:gd name="connsiteX379" fmla="*/ 8746 w 10000"/>
                <a:gd name="connsiteY379" fmla="*/ 6846 h 10000"/>
                <a:gd name="connsiteX380" fmla="*/ 8774 w 10000"/>
                <a:gd name="connsiteY380" fmla="*/ 8282 h 10000"/>
                <a:gd name="connsiteX381" fmla="*/ 8793 w 10000"/>
                <a:gd name="connsiteY381" fmla="*/ 8218 h 10000"/>
                <a:gd name="connsiteX382" fmla="*/ 8813 w 10000"/>
                <a:gd name="connsiteY382" fmla="*/ 7679 h 10000"/>
                <a:gd name="connsiteX383" fmla="*/ 8833 w 10000"/>
                <a:gd name="connsiteY383" fmla="*/ 7038 h 10000"/>
                <a:gd name="connsiteX384" fmla="*/ 8851 w 10000"/>
                <a:gd name="connsiteY384" fmla="*/ 6436 h 10000"/>
                <a:gd name="connsiteX385" fmla="*/ 8881 w 10000"/>
                <a:gd name="connsiteY385" fmla="*/ 6115 h 10000"/>
                <a:gd name="connsiteX386" fmla="*/ 8900 w 10000"/>
                <a:gd name="connsiteY386" fmla="*/ 5833 h 10000"/>
                <a:gd name="connsiteX387" fmla="*/ 8918 w 10000"/>
                <a:gd name="connsiteY387" fmla="*/ 5449 h 10000"/>
                <a:gd name="connsiteX388" fmla="*/ 8938 w 10000"/>
                <a:gd name="connsiteY388" fmla="*/ 4872 h 10000"/>
                <a:gd name="connsiteX389" fmla="*/ 8957 w 10000"/>
                <a:gd name="connsiteY389" fmla="*/ 4333 h 10000"/>
                <a:gd name="connsiteX390" fmla="*/ 8984 w 10000"/>
                <a:gd name="connsiteY390" fmla="*/ 3795 h 10000"/>
                <a:gd name="connsiteX391" fmla="*/ 9002 w 10000"/>
                <a:gd name="connsiteY391" fmla="*/ 3538 h 10000"/>
                <a:gd name="connsiteX392" fmla="*/ 9021 w 10000"/>
                <a:gd name="connsiteY392" fmla="*/ 3244 h 10000"/>
                <a:gd name="connsiteX393" fmla="*/ 9047 w 10000"/>
                <a:gd name="connsiteY393" fmla="*/ 3372 h 10000"/>
                <a:gd name="connsiteX394" fmla="*/ 9069 w 10000"/>
                <a:gd name="connsiteY394" fmla="*/ 3244 h 10000"/>
                <a:gd name="connsiteX395" fmla="*/ 9088 w 10000"/>
                <a:gd name="connsiteY395" fmla="*/ 2513 h 10000"/>
                <a:gd name="connsiteX396" fmla="*/ 9106 w 10000"/>
                <a:gd name="connsiteY396" fmla="*/ 2897 h 10000"/>
                <a:gd name="connsiteX397" fmla="*/ 9125 w 10000"/>
                <a:gd name="connsiteY397" fmla="*/ 5128 h 10000"/>
                <a:gd name="connsiteX398" fmla="*/ 9156 w 10000"/>
                <a:gd name="connsiteY398" fmla="*/ 6846 h 10000"/>
                <a:gd name="connsiteX399" fmla="*/ 9175 w 10000"/>
                <a:gd name="connsiteY399" fmla="*/ 7038 h 10000"/>
                <a:gd name="connsiteX400" fmla="*/ 9194 w 10000"/>
                <a:gd name="connsiteY400" fmla="*/ 6821 h 10000"/>
                <a:gd name="connsiteX401" fmla="*/ 9220 w 10000"/>
                <a:gd name="connsiteY401" fmla="*/ 6051 h 10000"/>
                <a:gd name="connsiteX402" fmla="*/ 9240 w 10000"/>
                <a:gd name="connsiteY402" fmla="*/ 4974 h 10000"/>
                <a:gd name="connsiteX403" fmla="*/ 9258 w 10000"/>
                <a:gd name="connsiteY403" fmla="*/ 3885 h 10000"/>
                <a:gd name="connsiteX404" fmla="*/ 9277 w 10000"/>
                <a:gd name="connsiteY404" fmla="*/ 3795 h 10000"/>
                <a:gd name="connsiteX405" fmla="*/ 9295 w 10000"/>
                <a:gd name="connsiteY405" fmla="*/ 4910 h 10000"/>
                <a:gd name="connsiteX406" fmla="*/ 9316 w 10000"/>
                <a:gd name="connsiteY406" fmla="*/ 6590 h 10000"/>
                <a:gd name="connsiteX407" fmla="*/ 9345 w 10000"/>
                <a:gd name="connsiteY407" fmla="*/ 7705 h 10000"/>
                <a:gd name="connsiteX408" fmla="*/ 9364 w 10000"/>
                <a:gd name="connsiteY408" fmla="*/ 7641 h 10000"/>
                <a:gd name="connsiteX409" fmla="*/ 9382 w 10000"/>
                <a:gd name="connsiteY409" fmla="*/ 6974 h 10000"/>
                <a:gd name="connsiteX410" fmla="*/ 9400 w 10000"/>
                <a:gd name="connsiteY410" fmla="*/ 6244 h 10000"/>
                <a:gd name="connsiteX411" fmla="*/ 9430 w 10000"/>
                <a:gd name="connsiteY411" fmla="*/ 5667 h 10000"/>
                <a:gd name="connsiteX412" fmla="*/ 9449 w 10000"/>
                <a:gd name="connsiteY412" fmla="*/ 5282 h 10000"/>
                <a:gd name="connsiteX413" fmla="*/ 9468 w 10000"/>
                <a:gd name="connsiteY413" fmla="*/ 4782 h 10000"/>
                <a:gd name="connsiteX414" fmla="*/ 9486 w 10000"/>
                <a:gd name="connsiteY414" fmla="*/ 3987 h 10000"/>
                <a:gd name="connsiteX415" fmla="*/ 9515 w 10000"/>
                <a:gd name="connsiteY415" fmla="*/ 3244 h 10000"/>
                <a:gd name="connsiteX416" fmla="*/ 9533 w 10000"/>
                <a:gd name="connsiteY416" fmla="*/ 2872 h 10000"/>
                <a:gd name="connsiteX417" fmla="*/ 9552 w 10000"/>
                <a:gd name="connsiteY417" fmla="*/ 2962 h 10000"/>
                <a:gd name="connsiteX418" fmla="*/ 9570 w 10000"/>
                <a:gd name="connsiteY418" fmla="*/ 3667 h 10000"/>
                <a:gd name="connsiteX419" fmla="*/ 9591 w 10000"/>
                <a:gd name="connsiteY419" fmla="*/ 5321 h 10000"/>
                <a:gd name="connsiteX420" fmla="*/ 10000 w 10000"/>
                <a:gd name="connsiteY420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6550 w 10000"/>
                <a:gd name="connsiteY299" fmla="*/ 4013 h 10000"/>
                <a:gd name="connsiteX300" fmla="*/ 6569 w 10000"/>
                <a:gd name="connsiteY300" fmla="*/ 3064 h 10000"/>
                <a:gd name="connsiteX301" fmla="*/ 6633 w 10000"/>
                <a:gd name="connsiteY301" fmla="*/ 5923 h 10000"/>
                <a:gd name="connsiteX302" fmla="*/ 6652 w 10000"/>
                <a:gd name="connsiteY302" fmla="*/ 7321 h 10000"/>
                <a:gd name="connsiteX303" fmla="*/ 6672 w 10000"/>
                <a:gd name="connsiteY303" fmla="*/ 7641 h 10000"/>
                <a:gd name="connsiteX304" fmla="*/ 6691 w 10000"/>
                <a:gd name="connsiteY304" fmla="*/ 7359 h 10000"/>
                <a:gd name="connsiteX305" fmla="*/ 6709 w 10000"/>
                <a:gd name="connsiteY305" fmla="*/ 5833 h 10000"/>
                <a:gd name="connsiteX306" fmla="*/ 6826 w 10000"/>
                <a:gd name="connsiteY306" fmla="*/ 6436 h 10000"/>
                <a:gd name="connsiteX307" fmla="*/ 6846 w 10000"/>
                <a:gd name="connsiteY307" fmla="*/ 8628 h 10000"/>
                <a:gd name="connsiteX308" fmla="*/ 6864 w 10000"/>
                <a:gd name="connsiteY308" fmla="*/ 9077 h 10000"/>
                <a:gd name="connsiteX309" fmla="*/ 6890 w 10000"/>
                <a:gd name="connsiteY309" fmla="*/ 8603 h 10000"/>
                <a:gd name="connsiteX310" fmla="*/ 6908 w 10000"/>
                <a:gd name="connsiteY310" fmla="*/ 7679 h 10000"/>
                <a:gd name="connsiteX311" fmla="*/ 6928 w 10000"/>
                <a:gd name="connsiteY311" fmla="*/ 6846 h 10000"/>
                <a:gd name="connsiteX312" fmla="*/ 6946 w 10000"/>
                <a:gd name="connsiteY312" fmla="*/ 6090 h 10000"/>
                <a:gd name="connsiteX313" fmla="*/ 6965 w 10000"/>
                <a:gd name="connsiteY313" fmla="*/ 5128 h 10000"/>
                <a:gd name="connsiteX314" fmla="*/ 6985 w 10000"/>
                <a:gd name="connsiteY314" fmla="*/ 4013 h 10000"/>
                <a:gd name="connsiteX315" fmla="*/ 7355 w 10000"/>
                <a:gd name="connsiteY315" fmla="*/ 5513 h 10000"/>
                <a:gd name="connsiteX316" fmla="*/ 7395 w 10000"/>
                <a:gd name="connsiteY316" fmla="*/ 5897 h 10000"/>
                <a:gd name="connsiteX317" fmla="*/ 7458 w 10000"/>
                <a:gd name="connsiteY317" fmla="*/ 4936 h 10000"/>
                <a:gd name="connsiteX318" fmla="*/ 7478 w 10000"/>
                <a:gd name="connsiteY318" fmla="*/ 4654 h 10000"/>
                <a:gd name="connsiteX319" fmla="*/ 7498 w 10000"/>
                <a:gd name="connsiteY319" fmla="*/ 4526 h 10000"/>
                <a:gd name="connsiteX320" fmla="*/ 7528 w 10000"/>
                <a:gd name="connsiteY320" fmla="*/ 4487 h 10000"/>
                <a:gd name="connsiteX321" fmla="*/ 7546 w 10000"/>
                <a:gd name="connsiteY321" fmla="*/ 4590 h 10000"/>
                <a:gd name="connsiteX322" fmla="*/ 7566 w 10000"/>
                <a:gd name="connsiteY322" fmla="*/ 5218 h 10000"/>
                <a:gd name="connsiteX323" fmla="*/ 7580 w 10000"/>
                <a:gd name="connsiteY323" fmla="*/ 5218 h 10000"/>
                <a:gd name="connsiteX324" fmla="*/ 7598 w 10000"/>
                <a:gd name="connsiteY324" fmla="*/ 4654 h 10000"/>
                <a:gd name="connsiteX325" fmla="*/ 7629 w 10000"/>
                <a:gd name="connsiteY325" fmla="*/ 4423 h 10000"/>
                <a:gd name="connsiteX326" fmla="*/ 7648 w 10000"/>
                <a:gd name="connsiteY326" fmla="*/ 4654 h 10000"/>
                <a:gd name="connsiteX327" fmla="*/ 7668 w 10000"/>
                <a:gd name="connsiteY327" fmla="*/ 5154 h 10000"/>
                <a:gd name="connsiteX328" fmla="*/ 7693 w 10000"/>
                <a:gd name="connsiteY328" fmla="*/ 5731 h 10000"/>
                <a:gd name="connsiteX329" fmla="*/ 7713 w 10000"/>
                <a:gd name="connsiteY329" fmla="*/ 6051 h 10000"/>
                <a:gd name="connsiteX330" fmla="*/ 7731 w 10000"/>
                <a:gd name="connsiteY330" fmla="*/ 5962 h 10000"/>
                <a:gd name="connsiteX331" fmla="*/ 7750 w 10000"/>
                <a:gd name="connsiteY331" fmla="*/ 5897 h 10000"/>
                <a:gd name="connsiteX332" fmla="*/ 7770 w 10000"/>
                <a:gd name="connsiteY332" fmla="*/ 5321 h 10000"/>
                <a:gd name="connsiteX333" fmla="*/ 7789 w 10000"/>
                <a:gd name="connsiteY333" fmla="*/ 4679 h 10000"/>
                <a:gd name="connsiteX334" fmla="*/ 7820 w 10000"/>
                <a:gd name="connsiteY334" fmla="*/ 4115 h 10000"/>
                <a:gd name="connsiteX335" fmla="*/ 7838 w 10000"/>
                <a:gd name="connsiteY335" fmla="*/ 3474 h 10000"/>
                <a:gd name="connsiteX336" fmla="*/ 7859 w 10000"/>
                <a:gd name="connsiteY336" fmla="*/ 3410 h 10000"/>
                <a:gd name="connsiteX337" fmla="*/ 7874 w 10000"/>
                <a:gd name="connsiteY337" fmla="*/ 4808 h 10000"/>
                <a:gd name="connsiteX338" fmla="*/ 7907 w 10000"/>
                <a:gd name="connsiteY338" fmla="*/ 6090 h 10000"/>
                <a:gd name="connsiteX339" fmla="*/ 7926 w 10000"/>
                <a:gd name="connsiteY339" fmla="*/ 5833 h 10000"/>
                <a:gd name="connsiteX340" fmla="*/ 7944 w 10000"/>
                <a:gd name="connsiteY340" fmla="*/ 4359 h 10000"/>
                <a:gd name="connsiteX341" fmla="*/ 7970 w 10000"/>
                <a:gd name="connsiteY341" fmla="*/ 2705 h 10000"/>
                <a:gd name="connsiteX342" fmla="*/ 7988 w 10000"/>
                <a:gd name="connsiteY342" fmla="*/ 1974 h 10000"/>
                <a:gd name="connsiteX343" fmla="*/ 8007 w 10000"/>
                <a:gd name="connsiteY343" fmla="*/ 4013 h 10000"/>
                <a:gd name="connsiteX344" fmla="*/ 8026 w 10000"/>
                <a:gd name="connsiteY344" fmla="*/ 6372 h 10000"/>
                <a:gd name="connsiteX345" fmla="*/ 8046 w 10000"/>
                <a:gd name="connsiteY345" fmla="*/ 7808 h 10000"/>
                <a:gd name="connsiteX346" fmla="*/ 8064 w 10000"/>
                <a:gd name="connsiteY346" fmla="*/ 7577 h 10000"/>
                <a:gd name="connsiteX347" fmla="*/ 8095 w 10000"/>
                <a:gd name="connsiteY347" fmla="*/ 7295 h 10000"/>
                <a:gd name="connsiteX348" fmla="*/ 8114 w 10000"/>
                <a:gd name="connsiteY348" fmla="*/ 7321 h 10000"/>
                <a:gd name="connsiteX349" fmla="*/ 8132 w 10000"/>
                <a:gd name="connsiteY349" fmla="*/ 7551 h 10000"/>
                <a:gd name="connsiteX350" fmla="*/ 8159 w 10000"/>
                <a:gd name="connsiteY350" fmla="*/ 7679 h 10000"/>
                <a:gd name="connsiteX351" fmla="*/ 8177 w 10000"/>
                <a:gd name="connsiteY351" fmla="*/ 7231 h 10000"/>
                <a:gd name="connsiteX352" fmla="*/ 8199 w 10000"/>
                <a:gd name="connsiteY352" fmla="*/ 6526 h 10000"/>
                <a:gd name="connsiteX353" fmla="*/ 8218 w 10000"/>
                <a:gd name="connsiteY353" fmla="*/ 5859 h 10000"/>
                <a:gd name="connsiteX354" fmla="*/ 8245 w 10000"/>
                <a:gd name="connsiteY354" fmla="*/ 5154 h 10000"/>
                <a:gd name="connsiteX355" fmla="*/ 8263 w 10000"/>
                <a:gd name="connsiteY355" fmla="*/ 4615 h 10000"/>
                <a:gd name="connsiteX356" fmla="*/ 8283 w 10000"/>
                <a:gd name="connsiteY356" fmla="*/ 3949 h 10000"/>
                <a:gd name="connsiteX357" fmla="*/ 8302 w 10000"/>
                <a:gd name="connsiteY357" fmla="*/ 3474 h 10000"/>
                <a:gd name="connsiteX358" fmla="*/ 8321 w 10000"/>
                <a:gd name="connsiteY358" fmla="*/ 2936 h 10000"/>
                <a:gd name="connsiteX359" fmla="*/ 8351 w 10000"/>
                <a:gd name="connsiteY359" fmla="*/ 2808 h 10000"/>
                <a:gd name="connsiteX360" fmla="*/ 8369 w 10000"/>
                <a:gd name="connsiteY360" fmla="*/ 3474 h 10000"/>
                <a:gd name="connsiteX361" fmla="*/ 8388 w 10000"/>
                <a:gd name="connsiteY361" fmla="*/ 4462 h 10000"/>
                <a:gd name="connsiteX362" fmla="*/ 8408 w 10000"/>
                <a:gd name="connsiteY362" fmla="*/ 4590 h 10000"/>
                <a:gd name="connsiteX363" fmla="*/ 8435 w 10000"/>
                <a:gd name="connsiteY363" fmla="*/ 4333 h 10000"/>
                <a:gd name="connsiteX364" fmla="*/ 8453 w 10000"/>
                <a:gd name="connsiteY364" fmla="*/ 4295 h 10000"/>
                <a:gd name="connsiteX365" fmla="*/ 8473 w 10000"/>
                <a:gd name="connsiteY365" fmla="*/ 4205 h 10000"/>
                <a:gd name="connsiteX366" fmla="*/ 8493 w 10000"/>
                <a:gd name="connsiteY366" fmla="*/ 3949 h 10000"/>
                <a:gd name="connsiteX367" fmla="*/ 8511 w 10000"/>
                <a:gd name="connsiteY367" fmla="*/ 4654 h 10000"/>
                <a:gd name="connsiteX368" fmla="*/ 8540 w 10000"/>
                <a:gd name="connsiteY368" fmla="*/ 5282 h 10000"/>
                <a:gd name="connsiteX369" fmla="*/ 8558 w 10000"/>
                <a:gd name="connsiteY369" fmla="*/ 6051 h 10000"/>
                <a:gd name="connsiteX370" fmla="*/ 8588 w 10000"/>
                <a:gd name="connsiteY370" fmla="*/ 6718 h 10000"/>
                <a:gd name="connsiteX371" fmla="*/ 8607 w 10000"/>
                <a:gd name="connsiteY371" fmla="*/ 6821 h 10000"/>
                <a:gd name="connsiteX372" fmla="*/ 8625 w 10000"/>
                <a:gd name="connsiteY372" fmla="*/ 6462 h 10000"/>
                <a:gd name="connsiteX373" fmla="*/ 8644 w 10000"/>
                <a:gd name="connsiteY373" fmla="*/ 5321 h 10000"/>
                <a:gd name="connsiteX374" fmla="*/ 8663 w 10000"/>
                <a:gd name="connsiteY374" fmla="*/ 2769 h 10000"/>
                <a:gd name="connsiteX375" fmla="*/ 8684 w 10000"/>
                <a:gd name="connsiteY375" fmla="*/ 1244 h 10000"/>
                <a:gd name="connsiteX376" fmla="*/ 8702 w 10000"/>
                <a:gd name="connsiteY376" fmla="*/ 962 h 10000"/>
                <a:gd name="connsiteX377" fmla="*/ 8728 w 10000"/>
                <a:gd name="connsiteY377" fmla="*/ 3603 h 10000"/>
                <a:gd name="connsiteX378" fmla="*/ 8746 w 10000"/>
                <a:gd name="connsiteY378" fmla="*/ 6846 h 10000"/>
                <a:gd name="connsiteX379" fmla="*/ 8774 w 10000"/>
                <a:gd name="connsiteY379" fmla="*/ 8282 h 10000"/>
                <a:gd name="connsiteX380" fmla="*/ 8793 w 10000"/>
                <a:gd name="connsiteY380" fmla="*/ 8218 h 10000"/>
                <a:gd name="connsiteX381" fmla="*/ 8813 w 10000"/>
                <a:gd name="connsiteY381" fmla="*/ 7679 h 10000"/>
                <a:gd name="connsiteX382" fmla="*/ 8833 w 10000"/>
                <a:gd name="connsiteY382" fmla="*/ 7038 h 10000"/>
                <a:gd name="connsiteX383" fmla="*/ 8851 w 10000"/>
                <a:gd name="connsiteY383" fmla="*/ 6436 h 10000"/>
                <a:gd name="connsiteX384" fmla="*/ 8881 w 10000"/>
                <a:gd name="connsiteY384" fmla="*/ 6115 h 10000"/>
                <a:gd name="connsiteX385" fmla="*/ 8900 w 10000"/>
                <a:gd name="connsiteY385" fmla="*/ 5833 h 10000"/>
                <a:gd name="connsiteX386" fmla="*/ 8918 w 10000"/>
                <a:gd name="connsiteY386" fmla="*/ 5449 h 10000"/>
                <a:gd name="connsiteX387" fmla="*/ 8938 w 10000"/>
                <a:gd name="connsiteY387" fmla="*/ 4872 h 10000"/>
                <a:gd name="connsiteX388" fmla="*/ 8957 w 10000"/>
                <a:gd name="connsiteY388" fmla="*/ 4333 h 10000"/>
                <a:gd name="connsiteX389" fmla="*/ 8984 w 10000"/>
                <a:gd name="connsiteY389" fmla="*/ 3795 h 10000"/>
                <a:gd name="connsiteX390" fmla="*/ 9002 w 10000"/>
                <a:gd name="connsiteY390" fmla="*/ 3538 h 10000"/>
                <a:gd name="connsiteX391" fmla="*/ 9021 w 10000"/>
                <a:gd name="connsiteY391" fmla="*/ 3244 h 10000"/>
                <a:gd name="connsiteX392" fmla="*/ 9047 w 10000"/>
                <a:gd name="connsiteY392" fmla="*/ 3372 h 10000"/>
                <a:gd name="connsiteX393" fmla="*/ 9069 w 10000"/>
                <a:gd name="connsiteY393" fmla="*/ 3244 h 10000"/>
                <a:gd name="connsiteX394" fmla="*/ 9088 w 10000"/>
                <a:gd name="connsiteY394" fmla="*/ 2513 h 10000"/>
                <a:gd name="connsiteX395" fmla="*/ 9106 w 10000"/>
                <a:gd name="connsiteY395" fmla="*/ 2897 h 10000"/>
                <a:gd name="connsiteX396" fmla="*/ 9125 w 10000"/>
                <a:gd name="connsiteY396" fmla="*/ 5128 h 10000"/>
                <a:gd name="connsiteX397" fmla="*/ 9156 w 10000"/>
                <a:gd name="connsiteY397" fmla="*/ 6846 h 10000"/>
                <a:gd name="connsiteX398" fmla="*/ 9175 w 10000"/>
                <a:gd name="connsiteY398" fmla="*/ 7038 h 10000"/>
                <a:gd name="connsiteX399" fmla="*/ 9194 w 10000"/>
                <a:gd name="connsiteY399" fmla="*/ 6821 h 10000"/>
                <a:gd name="connsiteX400" fmla="*/ 9220 w 10000"/>
                <a:gd name="connsiteY400" fmla="*/ 6051 h 10000"/>
                <a:gd name="connsiteX401" fmla="*/ 9240 w 10000"/>
                <a:gd name="connsiteY401" fmla="*/ 4974 h 10000"/>
                <a:gd name="connsiteX402" fmla="*/ 9258 w 10000"/>
                <a:gd name="connsiteY402" fmla="*/ 3885 h 10000"/>
                <a:gd name="connsiteX403" fmla="*/ 9277 w 10000"/>
                <a:gd name="connsiteY403" fmla="*/ 3795 h 10000"/>
                <a:gd name="connsiteX404" fmla="*/ 9295 w 10000"/>
                <a:gd name="connsiteY404" fmla="*/ 4910 h 10000"/>
                <a:gd name="connsiteX405" fmla="*/ 9316 w 10000"/>
                <a:gd name="connsiteY405" fmla="*/ 6590 h 10000"/>
                <a:gd name="connsiteX406" fmla="*/ 9345 w 10000"/>
                <a:gd name="connsiteY406" fmla="*/ 7705 h 10000"/>
                <a:gd name="connsiteX407" fmla="*/ 9364 w 10000"/>
                <a:gd name="connsiteY407" fmla="*/ 7641 h 10000"/>
                <a:gd name="connsiteX408" fmla="*/ 9382 w 10000"/>
                <a:gd name="connsiteY408" fmla="*/ 6974 h 10000"/>
                <a:gd name="connsiteX409" fmla="*/ 9400 w 10000"/>
                <a:gd name="connsiteY409" fmla="*/ 6244 h 10000"/>
                <a:gd name="connsiteX410" fmla="*/ 9430 w 10000"/>
                <a:gd name="connsiteY410" fmla="*/ 5667 h 10000"/>
                <a:gd name="connsiteX411" fmla="*/ 9449 w 10000"/>
                <a:gd name="connsiteY411" fmla="*/ 5282 h 10000"/>
                <a:gd name="connsiteX412" fmla="*/ 9468 w 10000"/>
                <a:gd name="connsiteY412" fmla="*/ 4782 h 10000"/>
                <a:gd name="connsiteX413" fmla="*/ 9486 w 10000"/>
                <a:gd name="connsiteY413" fmla="*/ 3987 h 10000"/>
                <a:gd name="connsiteX414" fmla="*/ 9515 w 10000"/>
                <a:gd name="connsiteY414" fmla="*/ 3244 h 10000"/>
                <a:gd name="connsiteX415" fmla="*/ 9533 w 10000"/>
                <a:gd name="connsiteY415" fmla="*/ 2872 h 10000"/>
                <a:gd name="connsiteX416" fmla="*/ 9552 w 10000"/>
                <a:gd name="connsiteY416" fmla="*/ 2962 h 10000"/>
                <a:gd name="connsiteX417" fmla="*/ 9570 w 10000"/>
                <a:gd name="connsiteY417" fmla="*/ 3667 h 10000"/>
                <a:gd name="connsiteX418" fmla="*/ 9591 w 10000"/>
                <a:gd name="connsiteY418" fmla="*/ 5321 h 10000"/>
                <a:gd name="connsiteX419" fmla="*/ 10000 w 10000"/>
                <a:gd name="connsiteY419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6550 w 10000"/>
                <a:gd name="connsiteY299" fmla="*/ 4013 h 10000"/>
                <a:gd name="connsiteX300" fmla="*/ 6569 w 10000"/>
                <a:gd name="connsiteY300" fmla="*/ 3064 h 10000"/>
                <a:gd name="connsiteX301" fmla="*/ 6633 w 10000"/>
                <a:gd name="connsiteY301" fmla="*/ 5923 h 10000"/>
                <a:gd name="connsiteX302" fmla="*/ 6652 w 10000"/>
                <a:gd name="connsiteY302" fmla="*/ 7321 h 10000"/>
                <a:gd name="connsiteX303" fmla="*/ 6672 w 10000"/>
                <a:gd name="connsiteY303" fmla="*/ 7641 h 10000"/>
                <a:gd name="connsiteX304" fmla="*/ 6691 w 10000"/>
                <a:gd name="connsiteY304" fmla="*/ 7359 h 10000"/>
                <a:gd name="connsiteX305" fmla="*/ 6709 w 10000"/>
                <a:gd name="connsiteY305" fmla="*/ 5833 h 10000"/>
                <a:gd name="connsiteX306" fmla="*/ 6826 w 10000"/>
                <a:gd name="connsiteY306" fmla="*/ 6436 h 10000"/>
                <a:gd name="connsiteX307" fmla="*/ 6846 w 10000"/>
                <a:gd name="connsiteY307" fmla="*/ 8628 h 10000"/>
                <a:gd name="connsiteX308" fmla="*/ 6864 w 10000"/>
                <a:gd name="connsiteY308" fmla="*/ 9077 h 10000"/>
                <a:gd name="connsiteX309" fmla="*/ 6890 w 10000"/>
                <a:gd name="connsiteY309" fmla="*/ 8603 h 10000"/>
                <a:gd name="connsiteX310" fmla="*/ 6908 w 10000"/>
                <a:gd name="connsiteY310" fmla="*/ 7679 h 10000"/>
                <a:gd name="connsiteX311" fmla="*/ 6928 w 10000"/>
                <a:gd name="connsiteY311" fmla="*/ 6846 h 10000"/>
                <a:gd name="connsiteX312" fmla="*/ 6946 w 10000"/>
                <a:gd name="connsiteY312" fmla="*/ 6090 h 10000"/>
                <a:gd name="connsiteX313" fmla="*/ 6965 w 10000"/>
                <a:gd name="connsiteY313" fmla="*/ 5128 h 10000"/>
                <a:gd name="connsiteX314" fmla="*/ 6985 w 10000"/>
                <a:gd name="connsiteY314" fmla="*/ 4013 h 10000"/>
                <a:gd name="connsiteX315" fmla="*/ 7355 w 10000"/>
                <a:gd name="connsiteY315" fmla="*/ 5513 h 10000"/>
                <a:gd name="connsiteX316" fmla="*/ 7395 w 10000"/>
                <a:gd name="connsiteY316" fmla="*/ 5897 h 10000"/>
                <a:gd name="connsiteX317" fmla="*/ 7458 w 10000"/>
                <a:gd name="connsiteY317" fmla="*/ 4936 h 10000"/>
                <a:gd name="connsiteX318" fmla="*/ 7498 w 10000"/>
                <a:gd name="connsiteY318" fmla="*/ 4526 h 10000"/>
                <a:gd name="connsiteX319" fmla="*/ 7528 w 10000"/>
                <a:gd name="connsiteY319" fmla="*/ 4487 h 10000"/>
                <a:gd name="connsiteX320" fmla="*/ 7546 w 10000"/>
                <a:gd name="connsiteY320" fmla="*/ 4590 h 10000"/>
                <a:gd name="connsiteX321" fmla="*/ 7566 w 10000"/>
                <a:gd name="connsiteY321" fmla="*/ 5218 h 10000"/>
                <a:gd name="connsiteX322" fmla="*/ 7580 w 10000"/>
                <a:gd name="connsiteY322" fmla="*/ 5218 h 10000"/>
                <a:gd name="connsiteX323" fmla="*/ 7598 w 10000"/>
                <a:gd name="connsiteY323" fmla="*/ 4654 h 10000"/>
                <a:gd name="connsiteX324" fmla="*/ 7629 w 10000"/>
                <a:gd name="connsiteY324" fmla="*/ 4423 h 10000"/>
                <a:gd name="connsiteX325" fmla="*/ 7648 w 10000"/>
                <a:gd name="connsiteY325" fmla="*/ 4654 h 10000"/>
                <a:gd name="connsiteX326" fmla="*/ 7668 w 10000"/>
                <a:gd name="connsiteY326" fmla="*/ 5154 h 10000"/>
                <a:gd name="connsiteX327" fmla="*/ 7693 w 10000"/>
                <a:gd name="connsiteY327" fmla="*/ 5731 h 10000"/>
                <a:gd name="connsiteX328" fmla="*/ 7713 w 10000"/>
                <a:gd name="connsiteY328" fmla="*/ 6051 h 10000"/>
                <a:gd name="connsiteX329" fmla="*/ 7731 w 10000"/>
                <a:gd name="connsiteY329" fmla="*/ 5962 h 10000"/>
                <a:gd name="connsiteX330" fmla="*/ 7750 w 10000"/>
                <a:gd name="connsiteY330" fmla="*/ 5897 h 10000"/>
                <a:gd name="connsiteX331" fmla="*/ 7770 w 10000"/>
                <a:gd name="connsiteY331" fmla="*/ 5321 h 10000"/>
                <a:gd name="connsiteX332" fmla="*/ 7789 w 10000"/>
                <a:gd name="connsiteY332" fmla="*/ 4679 h 10000"/>
                <a:gd name="connsiteX333" fmla="*/ 7820 w 10000"/>
                <a:gd name="connsiteY333" fmla="*/ 4115 h 10000"/>
                <a:gd name="connsiteX334" fmla="*/ 7838 w 10000"/>
                <a:gd name="connsiteY334" fmla="*/ 3474 h 10000"/>
                <a:gd name="connsiteX335" fmla="*/ 7859 w 10000"/>
                <a:gd name="connsiteY335" fmla="*/ 3410 h 10000"/>
                <a:gd name="connsiteX336" fmla="*/ 7874 w 10000"/>
                <a:gd name="connsiteY336" fmla="*/ 4808 h 10000"/>
                <a:gd name="connsiteX337" fmla="*/ 7907 w 10000"/>
                <a:gd name="connsiteY337" fmla="*/ 6090 h 10000"/>
                <a:gd name="connsiteX338" fmla="*/ 7926 w 10000"/>
                <a:gd name="connsiteY338" fmla="*/ 5833 h 10000"/>
                <a:gd name="connsiteX339" fmla="*/ 7944 w 10000"/>
                <a:gd name="connsiteY339" fmla="*/ 4359 h 10000"/>
                <a:gd name="connsiteX340" fmla="*/ 7970 w 10000"/>
                <a:gd name="connsiteY340" fmla="*/ 2705 h 10000"/>
                <a:gd name="connsiteX341" fmla="*/ 7988 w 10000"/>
                <a:gd name="connsiteY341" fmla="*/ 1974 h 10000"/>
                <a:gd name="connsiteX342" fmla="*/ 8007 w 10000"/>
                <a:gd name="connsiteY342" fmla="*/ 4013 h 10000"/>
                <a:gd name="connsiteX343" fmla="*/ 8026 w 10000"/>
                <a:gd name="connsiteY343" fmla="*/ 6372 h 10000"/>
                <a:gd name="connsiteX344" fmla="*/ 8046 w 10000"/>
                <a:gd name="connsiteY344" fmla="*/ 7808 h 10000"/>
                <a:gd name="connsiteX345" fmla="*/ 8064 w 10000"/>
                <a:gd name="connsiteY345" fmla="*/ 7577 h 10000"/>
                <a:gd name="connsiteX346" fmla="*/ 8095 w 10000"/>
                <a:gd name="connsiteY346" fmla="*/ 7295 h 10000"/>
                <a:gd name="connsiteX347" fmla="*/ 8114 w 10000"/>
                <a:gd name="connsiteY347" fmla="*/ 7321 h 10000"/>
                <a:gd name="connsiteX348" fmla="*/ 8132 w 10000"/>
                <a:gd name="connsiteY348" fmla="*/ 7551 h 10000"/>
                <a:gd name="connsiteX349" fmla="*/ 8159 w 10000"/>
                <a:gd name="connsiteY349" fmla="*/ 7679 h 10000"/>
                <a:gd name="connsiteX350" fmla="*/ 8177 w 10000"/>
                <a:gd name="connsiteY350" fmla="*/ 7231 h 10000"/>
                <a:gd name="connsiteX351" fmla="*/ 8199 w 10000"/>
                <a:gd name="connsiteY351" fmla="*/ 6526 h 10000"/>
                <a:gd name="connsiteX352" fmla="*/ 8218 w 10000"/>
                <a:gd name="connsiteY352" fmla="*/ 5859 h 10000"/>
                <a:gd name="connsiteX353" fmla="*/ 8245 w 10000"/>
                <a:gd name="connsiteY353" fmla="*/ 5154 h 10000"/>
                <a:gd name="connsiteX354" fmla="*/ 8263 w 10000"/>
                <a:gd name="connsiteY354" fmla="*/ 4615 h 10000"/>
                <a:gd name="connsiteX355" fmla="*/ 8283 w 10000"/>
                <a:gd name="connsiteY355" fmla="*/ 3949 h 10000"/>
                <a:gd name="connsiteX356" fmla="*/ 8302 w 10000"/>
                <a:gd name="connsiteY356" fmla="*/ 3474 h 10000"/>
                <a:gd name="connsiteX357" fmla="*/ 8321 w 10000"/>
                <a:gd name="connsiteY357" fmla="*/ 2936 h 10000"/>
                <a:gd name="connsiteX358" fmla="*/ 8351 w 10000"/>
                <a:gd name="connsiteY358" fmla="*/ 2808 h 10000"/>
                <a:gd name="connsiteX359" fmla="*/ 8369 w 10000"/>
                <a:gd name="connsiteY359" fmla="*/ 3474 h 10000"/>
                <a:gd name="connsiteX360" fmla="*/ 8388 w 10000"/>
                <a:gd name="connsiteY360" fmla="*/ 4462 h 10000"/>
                <a:gd name="connsiteX361" fmla="*/ 8408 w 10000"/>
                <a:gd name="connsiteY361" fmla="*/ 4590 h 10000"/>
                <a:gd name="connsiteX362" fmla="*/ 8435 w 10000"/>
                <a:gd name="connsiteY362" fmla="*/ 4333 h 10000"/>
                <a:gd name="connsiteX363" fmla="*/ 8453 w 10000"/>
                <a:gd name="connsiteY363" fmla="*/ 4295 h 10000"/>
                <a:gd name="connsiteX364" fmla="*/ 8473 w 10000"/>
                <a:gd name="connsiteY364" fmla="*/ 4205 h 10000"/>
                <a:gd name="connsiteX365" fmla="*/ 8493 w 10000"/>
                <a:gd name="connsiteY365" fmla="*/ 3949 h 10000"/>
                <a:gd name="connsiteX366" fmla="*/ 8511 w 10000"/>
                <a:gd name="connsiteY366" fmla="*/ 4654 h 10000"/>
                <a:gd name="connsiteX367" fmla="*/ 8540 w 10000"/>
                <a:gd name="connsiteY367" fmla="*/ 5282 h 10000"/>
                <a:gd name="connsiteX368" fmla="*/ 8558 w 10000"/>
                <a:gd name="connsiteY368" fmla="*/ 6051 h 10000"/>
                <a:gd name="connsiteX369" fmla="*/ 8588 w 10000"/>
                <a:gd name="connsiteY369" fmla="*/ 6718 h 10000"/>
                <a:gd name="connsiteX370" fmla="*/ 8607 w 10000"/>
                <a:gd name="connsiteY370" fmla="*/ 6821 h 10000"/>
                <a:gd name="connsiteX371" fmla="*/ 8625 w 10000"/>
                <a:gd name="connsiteY371" fmla="*/ 6462 h 10000"/>
                <a:gd name="connsiteX372" fmla="*/ 8644 w 10000"/>
                <a:gd name="connsiteY372" fmla="*/ 5321 h 10000"/>
                <a:gd name="connsiteX373" fmla="*/ 8663 w 10000"/>
                <a:gd name="connsiteY373" fmla="*/ 2769 h 10000"/>
                <a:gd name="connsiteX374" fmla="*/ 8684 w 10000"/>
                <a:gd name="connsiteY374" fmla="*/ 1244 h 10000"/>
                <a:gd name="connsiteX375" fmla="*/ 8702 w 10000"/>
                <a:gd name="connsiteY375" fmla="*/ 962 h 10000"/>
                <a:gd name="connsiteX376" fmla="*/ 8728 w 10000"/>
                <a:gd name="connsiteY376" fmla="*/ 3603 h 10000"/>
                <a:gd name="connsiteX377" fmla="*/ 8746 w 10000"/>
                <a:gd name="connsiteY377" fmla="*/ 6846 h 10000"/>
                <a:gd name="connsiteX378" fmla="*/ 8774 w 10000"/>
                <a:gd name="connsiteY378" fmla="*/ 8282 h 10000"/>
                <a:gd name="connsiteX379" fmla="*/ 8793 w 10000"/>
                <a:gd name="connsiteY379" fmla="*/ 8218 h 10000"/>
                <a:gd name="connsiteX380" fmla="*/ 8813 w 10000"/>
                <a:gd name="connsiteY380" fmla="*/ 7679 h 10000"/>
                <a:gd name="connsiteX381" fmla="*/ 8833 w 10000"/>
                <a:gd name="connsiteY381" fmla="*/ 7038 h 10000"/>
                <a:gd name="connsiteX382" fmla="*/ 8851 w 10000"/>
                <a:gd name="connsiteY382" fmla="*/ 6436 h 10000"/>
                <a:gd name="connsiteX383" fmla="*/ 8881 w 10000"/>
                <a:gd name="connsiteY383" fmla="*/ 6115 h 10000"/>
                <a:gd name="connsiteX384" fmla="*/ 8900 w 10000"/>
                <a:gd name="connsiteY384" fmla="*/ 5833 h 10000"/>
                <a:gd name="connsiteX385" fmla="*/ 8918 w 10000"/>
                <a:gd name="connsiteY385" fmla="*/ 5449 h 10000"/>
                <a:gd name="connsiteX386" fmla="*/ 8938 w 10000"/>
                <a:gd name="connsiteY386" fmla="*/ 4872 h 10000"/>
                <a:gd name="connsiteX387" fmla="*/ 8957 w 10000"/>
                <a:gd name="connsiteY387" fmla="*/ 4333 h 10000"/>
                <a:gd name="connsiteX388" fmla="*/ 8984 w 10000"/>
                <a:gd name="connsiteY388" fmla="*/ 3795 h 10000"/>
                <a:gd name="connsiteX389" fmla="*/ 9002 w 10000"/>
                <a:gd name="connsiteY389" fmla="*/ 3538 h 10000"/>
                <a:gd name="connsiteX390" fmla="*/ 9021 w 10000"/>
                <a:gd name="connsiteY390" fmla="*/ 3244 h 10000"/>
                <a:gd name="connsiteX391" fmla="*/ 9047 w 10000"/>
                <a:gd name="connsiteY391" fmla="*/ 3372 h 10000"/>
                <a:gd name="connsiteX392" fmla="*/ 9069 w 10000"/>
                <a:gd name="connsiteY392" fmla="*/ 3244 h 10000"/>
                <a:gd name="connsiteX393" fmla="*/ 9088 w 10000"/>
                <a:gd name="connsiteY393" fmla="*/ 2513 h 10000"/>
                <a:gd name="connsiteX394" fmla="*/ 9106 w 10000"/>
                <a:gd name="connsiteY394" fmla="*/ 2897 h 10000"/>
                <a:gd name="connsiteX395" fmla="*/ 9125 w 10000"/>
                <a:gd name="connsiteY395" fmla="*/ 5128 h 10000"/>
                <a:gd name="connsiteX396" fmla="*/ 9156 w 10000"/>
                <a:gd name="connsiteY396" fmla="*/ 6846 h 10000"/>
                <a:gd name="connsiteX397" fmla="*/ 9175 w 10000"/>
                <a:gd name="connsiteY397" fmla="*/ 7038 h 10000"/>
                <a:gd name="connsiteX398" fmla="*/ 9194 w 10000"/>
                <a:gd name="connsiteY398" fmla="*/ 6821 h 10000"/>
                <a:gd name="connsiteX399" fmla="*/ 9220 w 10000"/>
                <a:gd name="connsiteY399" fmla="*/ 6051 h 10000"/>
                <a:gd name="connsiteX400" fmla="*/ 9240 w 10000"/>
                <a:gd name="connsiteY400" fmla="*/ 4974 h 10000"/>
                <a:gd name="connsiteX401" fmla="*/ 9258 w 10000"/>
                <a:gd name="connsiteY401" fmla="*/ 3885 h 10000"/>
                <a:gd name="connsiteX402" fmla="*/ 9277 w 10000"/>
                <a:gd name="connsiteY402" fmla="*/ 3795 h 10000"/>
                <a:gd name="connsiteX403" fmla="*/ 9295 w 10000"/>
                <a:gd name="connsiteY403" fmla="*/ 4910 h 10000"/>
                <a:gd name="connsiteX404" fmla="*/ 9316 w 10000"/>
                <a:gd name="connsiteY404" fmla="*/ 6590 h 10000"/>
                <a:gd name="connsiteX405" fmla="*/ 9345 w 10000"/>
                <a:gd name="connsiteY405" fmla="*/ 7705 h 10000"/>
                <a:gd name="connsiteX406" fmla="*/ 9364 w 10000"/>
                <a:gd name="connsiteY406" fmla="*/ 7641 h 10000"/>
                <a:gd name="connsiteX407" fmla="*/ 9382 w 10000"/>
                <a:gd name="connsiteY407" fmla="*/ 6974 h 10000"/>
                <a:gd name="connsiteX408" fmla="*/ 9400 w 10000"/>
                <a:gd name="connsiteY408" fmla="*/ 6244 h 10000"/>
                <a:gd name="connsiteX409" fmla="*/ 9430 w 10000"/>
                <a:gd name="connsiteY409" fmla="*/ 5667 h 10000"/>
                <a:gd name="connsiteX410" fmla="*/ 9449 w 10000"/>
                <a:gd name="connsiteY410" fmla="*/ 5282 h 10000"/>
                <a:gd name="connsiteX411" fmla="*/ 9468 w 10000"/>
                <a:gd name="connsiteY411" fmla="*/ 4782 h 10000"/>
                <a:gd name="connsiteX412" fmla="*/ 9486 w 10000"/>
                <a:gd name="connsiteY412" fmla="*/ 3987 h 10000"/>
                <a:gd name="connsiteX413" fmla="*/ 9515 w 10000"/>
                <a:gd name="connsiteY413" fmla="*/ 3244 h 10000"/>
                <a:gd name="connsiteX414" fmla="*/ 9533 w 10000"/>
                <a:gd name="connsiteY414" fmla="*/ 2872 h 10000"/>
                <a:gd name="connsiteX415" fmla="*/ 9552 w 10000"/>
                <a:gd name="connsiteY415" fmla="*/ 2962 h 10000"/>
                <a:gd name="connsiteX416" fmla="*/ 9570 w 10000"/>
                <a:gd name="connsiteY416" fmla="*/ 3667 h 10000"/>
                <a:gd name="connsiteX417" fmla="*/ 9591 w 10000"/>
                <a:gd name="connsiteY417" fmla="*/ 5321 h 10000"/>
                <a:gd name="connsiteX418" fmla="*/ 10000 w 10000"/>
                <a:gd name="connsiteY418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6550 w 10000"/>
                <a:gd name="connsiteY299" fmla="*/ 4013 h 10000"/>
                <a:gd name="connsiteX300" fmla="*/ 6569 w 10000"/>
                <a:gd name="connsiteY300" fmla="*/ 3064 h 10000"/>
                <a:gd name="connsiteX301" fmla="*/ 6633 w 10000"/>
                <a:gd name="connsiteY301" fmla="*/ 5923 h 10000"/>
                <a:gd name="connsiteX302" fmla="*/ 6652 w 10000"/>
                <a:gd name="connsiteY302" fmla="*/ 7321 h 10000"/>
                <a:gd name="connsiteX303" fmla="*/ 6672 w 10000"/>
                <a:gd name="connsiteY303" fmla="*/ 7641 h 10000"/>
                <a:gd name="connsiteX304" fmla="*/ 6691 w 10000"/>
                <a:gd name="connsiteY304" fmla="*/ 7359 h 10000"/>
                <a:gd name="connsiteX305" fmla="*/ 6709 w 10000"/>
                <a:gd name="connsiteY305" fmla="*/ 5833 h 10000"/>
                <a:gd name="connsiteX306" fmla="*/ 6826 w 10000"/>
                <a:gd name="connsiteY306" fmla="*/ 6436 h 10000"/>
                <a:gd name="connsiteX307" fmla="*/ 6846 w 10000"/>
                <a:gd name="connsiteY307" fmla="*/ 8628 h 10000"/>
                <a:gd name="connsiteX308" fmla="*/ 6864 w 10000"/>
                <a:gd name="connsiteY308" fmla="*/ 9077 h 10000"/>
                <a:gd name="connsiteX309" fmla="*/ 6890 w 10000"/>
                <a:gd name="connsiteY309" fmla="*/ 8603 h 10000"/>
                <a:gd name="connsiteX310" fmla="*/ 6908 w 10000"/>
                <a:gd name="connsiteY310" fmla="*/ 7679 h 10000"/>
                <a:gd name="connsiteX311" fmla="*/ 6928 w 10000"/>
                <a:gd name="connsiteY311" fmla="*/ 6846 h 10000"/>
                <a:gd name="connsiteX312" fmla="*/ 6946 w 10000"/>
                <a:gd name="connsiteY312" fmla="*/ 6090 h 10000"/>
                <a:gd name="connsiteX313" fmla="*/ 6965 w 10000"/>
                <a:gd name="connsiteY313" fmla="*/ 5128 h 10000"/>
                <a:gd name="connsiteX314" fmla="*/ 6985 w 10000"/>
                <a:gd name="connsiteY314" fmla="*/ 4013 h 10000"/>
                <a:gd name="connsiteX315" fmla="*/ 7355 w 10000"/>
                <a:gd name="connsiteY315" fmla="*/ 5513 h 10000"/>
                <a:gd name="connsiteX316" fmla="*/ 7395 w 10000"/>
                <a:gd name="connsiteY316" fmla="*/ 5897 h 10000"/>
                <a:gd name="connsiteX317" fmla="*/ 7458 w 10000"/>
                <a:gd name="connsiteY317" fmla="*/ 4936 h 10000"/>
                <a:gd name="connsiteX318" fmla="*/ 7498 w 10000"/>
                <a:gd name="connsiteY318" fmla="*/ 4526 h 10000"/>
                <a:gd name="connsiteX319" fmla="*/ 7546 w 10000"/>
                <a:gd name="connsiteY319" fmla="*/ 4590 h 10000"/>
                <a:gd name="connsiteX320" fmla="*/ 7566 w 10000"/>
                <a:gd name="connsiteY320" fmla="*/ 5218 h 10000"/>
                <a:gd name="connsiteX321" fmla="*/ 7580 w 10000"/>
                <a:gd name="connsiteY321" fmla="*/ 5218 h 10000"/>
                <a:gd name="connsiteX322" fmla="*/ 7598 w 10000"/>
                <a:gd name="connsiteY322" fmla="*/ 4654 h 10000"/>
                <a:gd name="connsiteX323" fmla="*/ 7629 w 10000"/>
                <a:gd name="connsiteY323" fmla="*/ 4423 h 10000"/>
                <a:gd name="connsiteX324" fmla="*/ 7648 w 10000"/>
                <a:gd name="connsiteY324" fmla="*/ 4654 h 10000"/>
                <a:gd name="connsiteX325" fmla="*/ 7668 w 10000"/>
                <a:gd name="connsiteY325" fmla="*/ 5154 h 10000"/>
                <a:gd name="connsiteX326" fmla="*/ 7693 w 10000"/>
                <a:gd name="connsiteY326" fmla="*/ 5731 h 10000"/>
                <a:gd name="connsiteX327" fmla="*/ 7713 w 10000"/>
                <a:gd name="connsiteY327" fmla="*/ 6051 h 10000"/>
                <a:gd name="connsiteX328" fmla="*/ 7731 w 10000"/>
                <a:gd name="connsiteY328" fmla="*/ 5962 h 10000"/>
                <a:gd name="connsiteX329" fmla="*/ 7750 w 10000"/>
                <a:gd name="connsiteY329" fmla="*/ 5897 h 10000"/>
                <a:gd name="connsiteX330" fmla="*/ 7770 w 10000"/>
                <a:gd name="connsiteY330" fmla="*/ 5321 h 10000"/>
                <a:gd name="connsiteX331" fmla="*/ 7789 w 10000"/>
                <a:gd name="connsiteY331" fmla="*/ 4679 h 10000"/>
                <a:gd name="connsiteX332" fmla="*/ 7820 w 10000"/>
                <a:gd name="connsiteY332" fmla="*/ 4115 h 10000"/>
                <a:gd name="connsiteX333" fmla="*/ 7838 w 10000"/>
                <a:gd name="connsiteY333" fmla="*/ 3474 h 10000"/>
                <a:gd name="connsiteX334" fmla="*/ 7859 w 10000"/>
                <a:gd name="connsiteY334" fmla="*/ 3410 h 10000"/>
                <a:gd name="connsiteX335" fmla="*/ 7874 w 10000"/>
                <a:gd name="connsiteY335" fmla="*/ 4808 h 10000"/>
                <a:gd name="connsiteX336" fmla="*/ 7907 w 10000"/>
                <a:gd name="connsiteY336" fmla="*/ 6090 h 10000"/>
                <a:gd name="connsiteX337" fmla="*/ 7926 w 10000"/>
                <a:gd name="connsiteY337" fmla="*/ 5833 h 10000"/>
                <a:gd name="connsiteX338" fmla="*/ 7944 w 10000"/>
                <a:gd name="connsiteY338" fmla="*/ 4359 h 10000"/>
                <a:gd name="connsiteX339" fmla="*/ 7970 w 10000"/>
                <a:gd name="connsiteY339" fmla="*/ 2705 h 10000"/>
                <a:gd name="connsiteX340" fmla="*/ 7988 w 10000"/>
                <a:gd name="connsiteY340" fmla="*/ 1974 h 10000"/>
                <a:gd name="connsiteX341" fmla="*/ 8007 w 10000"/>
                <a:gd name="connsiteY341" fmla="*/ 4013 h 10000"/>
                <a:gd name="connsiteX342" fmla="*/ 8026 w 10000"/>
                <a:gd name="connsiteY342" fmla="*/ 6372 h 10000"/>
                <a:gd name="connsiteX343" fmla="*/ 8046 w 10000"/>
                <a:gd name="connsiteY343" fmla="*/ 7808 h 10000"/>
                <a:gd name="connsiteX344" fmla="*/ 8064 w 10000"/>
                <a:gd name="connsiteY344" fmla="*/ 7577 h 10000"/>
                <a:gd name="connsiteX345" fmla="*/ 8095 w 10000"/>
                <a:gd name="connsiteY345" fmla="*/ 7295 h 10000"/>
                <a:gd name="connsiteX346" fmla="*/ 8114 w 10000"/>
                <a:gd name="connsiteY346" fmla="*/ 7321 h 10000"/>
                <a:gd name="connsiteX347" fmla="*/ 8132 w 10000"/>
                <a:gd name="connsiteY347" fmla="*/ 7551 h 10000"/>
                <a:gd name="connsiteX348" fmla="*/ 8159 w 10000"/>
                <a:gd name="connsiteY348" fmla="*/ 7679 h 10000"/>
                <a:gd name="connsiteX349" fmla="*/ 8177 w 10000"/>
                <a:gd name="connsiteY349" fmla="*/ 7231 h 10000"/>
                <a:gd name="connsiteX350" fmla="*/ 8199 w 10000"/>
                <a:gd name="connsiteY350" fmla="*/ 6526 h 10000"/>
                <a:gd name="connsiteX351" fmla="*/ 8218 w 10000"/>
                <a:gd name="connsiteY351" fmla="*/ 5859 h 10000"/>
                <a:gd name="connsiteX352" fmla="*/ 8245 w 10000"/>
                <a:gd name="connsiteY352" fmla="*/ 5154 h 10000"/>
                <a:gd name="connsiteX353" fmla="*/ 8263 w 10000"/>
                <a:gd name="connsiteY353" fmla="*/ 4615 h 10000"/>
                <a:gd name="connsiteX354" fmla="*/ 8283 w 10000"/>
                <a:gd name="connsiteY354" fmla="*/ 3949 h 10000"/>
                <a:gd name="connsiteX355" fmla="*/ 8302 w 10000"/>
                <a:gd name="connsiteY355" fmla="*/ 3474 h 10000"/>
                <a:gd name="connsiteX356" fmla="*/ 8321 w 10000"/>
                <a:gd name="connsiteY356" fmla="*/ 2936 h 10000"/>
                <a:gd name="connsiteX357" fmla="*/ 8351 w 10000"/>
                <a:gd name="connsiteY357" fmla="*/ 2808 h 10000"/>
                <a:gd name="connsiteX358" fmla="*/ 8369 w 10000"/>
                <a:gd name="connsiteY358" fmla="*/ 3474 h 10000"/>
                <a:gd name="connsiteX359" fmla="*/ 8388 w 10000"/>
                <a:gd name="connsiteY359" fmla="*/ 4462 h 10000"/>
                <a:gd name="connsiteX360" fmla="*/ 8408 w 10000"/>
                <a:gd name="connsiteY360" fmla="*/ 4590 h 10000"/>
                <a:gd name="connsiteX361" fmla="*/ 8435 w 10000"/>
                <a:gd name="connsiteY361" fmla="*/ 4333 h 10000"/>
                <a:gd name="connsiteX362" fmla="*/ 8453 w 10000"/>
                <a:gd name="connsiteY362" fmla="*/ 4295 h 10000"/>
                <a:gd name="connsiteX363" fmla="*/ 8473 w 10000"/>
                <a:gd name="connsiteY363" fmla="*/ 4205 h 10000"/>
                <a:gd name="connsiteX364" fmla="*/ 8493 w 10000"/>
                <a:gd name="connsiteY364" fmla="*/ 3949 h 10000"/>
                <a:gd name="connsiteX365" fmla="*/ 8511 w 10000"/>
                <a:gd name="connsiteY365" fmla="*/ 4654 h 10000"/>
                <a:gd name="connsiteX366" fmla="*/ 8540 w 10000"/>
                <a:gd name="connsiteY366" fmla="*/ 5282 h 10000"/>
                <a:gd name="connsiteX367" fmla="*/ 8558 w 10000"/>
                <a:gd name="connsiteY367" fmla="*/ 6051 h 10000"/>
                <a:gd name="connsiteX368" fmla="*/ 8588 w 10000"/>
                <a:gd name="connsiteY368" fmla="*/ 6718 h 10000"/>
                <a:gd name="connsiteX369" fmla="*/ 8607 w 10000"/>
                <a:gd name="connsiteY369" fmla="*/ 6821 h 10000"/>
                <a:gd name="connsiteX370" fmla="*/ 8625 w 10000"/>
                <a:gd name="connsiteY370" fmla="*/ 6462 h 10000"/>
                <a:gd name="connsiteX371" fmla="*/ 8644 w 10000"/>
                <a:gd name="connsiteY371" fmla="*/ 5321 h 10000"/>
                <a:gd name="connsiteX372" fmla="*/ 8663 w 10000"/>
                <a:gd name="connsiteY372" fmla="*/ 2769 h 10000"/>
                <a:gd name="connsiteX373" fmla="*/ 8684 w 10000"/>
                <a:gd name="connsiteY373" fmla="*/ 1244 h 10000"/>
                <a:gd name="connsiteX374" fmla="*/ 8702 w 10000"/>
                <a:gd name="connsiteY374" fmla="*/ 962 h 10000"/>
                <a:gd name="connsiteX375" fmla="*/ 8728 w 10000"/>
                <a:gd name="connsiteY375" fmla="*/ 3603 h 10000"/>
                <a:gd name="connsiteX376" fmla="*/ 8746 w 10000"/>
                <a:gd name="connsiteY376" fmla="*/ 6846 h 10000"/>
                <a:gd name="connsiteX377" fmla="*/ 8774 w 10000"/>
                <a:gd name="connsiteY377" fmla="*/ 8282 h 10000"/>
                <a:gd name="connsiteX378" fmla="*/ 8793 w 10000"/>
                <a:gd name="connsiteY378" fmla="*/ 8218 h 10000"/>
                <a:gd name="connsiteX379" fmla="*/ 8813 w 10000"/>
                <a:gd name="connsiteY379" fmla="*/ 7679 h 10000"/>
                <a:gd name="connsiteX380" fmla="*/ 8833 w 10000"/>
                <a:gd name="connsiteY380" fmla="*/ 7038 h 10000"/>
                <a:gd name="connsiteX381" fmla="*/ 8851 w 10000"/>
                <a:gd name="connsiteY381" fmla="*/ 6436 h 10000"/>
                <a:gd name="connsiteX382" fmla="*/ 8881 w 10000"/>
                <a:gd name="connsiteY382" fmla="*/ 6115 h 10000"/>
                <a:gd name="connsiteX383" fmla="*/ 8900 w 10000"/>
                <a:gd name="connsiteY383" fmla="*/ 5833 h 10000"/>
                <a:gd name="connsiteX384" fmla="*/ 8918 w 10000"/>
                <a:gd name="connsiteY384" fmla="*/ 5449 h 10000"/>
                <a:gd name="connsiteX385" fmla="*/ 8938 w 10000"/>
                <a:gd name="connsiteY385" fmla="*/ 4872 h 10000"/>
                <a:gd name="connsiteX386" fmla="*/ 8957 w 10000"/>
                <a:gd name="connsiteY386" fmla="*/ 4333 h 10000"/>
                <a:gd name="connsiteX387" fmla="*/ 8984 w 10000"/>
                <a:gd name="connsiteY387" fmla="*/ 3795 h 10000"/>
                <a:gd name="connsiteX388" fmla="*/ 9002 w 10000"/>
                <a:gd name="connsiteY388" fmla="*/ 3538 h 10000"/>
                <a:gd name="connsiteX389" fmla="*/ 9021 w 10000"/>
                <a:gd name="connsiteY389" fmla="*/ 3244 h 10000"/>
                <a:gd name="connsiteX390" fmla="*/ 9047 w 10000"/>
                <a:gd name="connsiteY390" fmla="*/ 3372 h 10000"/>
                <a:gd name="connsiteX391" fmla="*/ 9069 w 10000"/>
                <a:gd name="connsiteY391" fmla="*/ 3244 h 10000"/>
                <a:gd name="connsiteX392" fmla="*/ 9088 w 10000"/>
                <a:gd name="connsiteY392" fmla="*/ 2513 h 10000"/>
                <a:gd name="connsiteX393" fmla="*/ 9106 w 10000"/>
                <a:gd name="connsiteY393" fmla="*/ 2897 h 10000"/>
                <a:gd name="connsiteX394" fmla="*/ 9125 w 10000"/>
                <a:gd name="connsiteY394" fmla="*/ 5128 h 10000"/>
                <a:gd name="connsiteX395" fmla="*/ 9156 w 10000"/>
                <a:gd name="connsiteY395" fmla="*/ 6846 h 10000"/>
                <a:gd name="connsiteX396" fmla="*/ 9175 w 10000"/>
                <a:gd name="connsiteY396" fmla="*/ 7038 h 10000"/>
                <a:gd name="connsiteX397" fmla="*/ 9194 w 10000"/>
                <a:gd name="connsiteY397" fmla="*/ 6821 h 10000"/>
                <a:gd name="connsiteX398" fmla="*/ 9220 w 10000"/>
                <a:gd name="connsiteY398" fmla="*/ 6051 h 10000"/>
                <a:gd name="connsiteX399" fmla="*/ 9240 w 10000"/>
                <a:gd name="connsiteY399" fmla="*/ 4974 h 10000"/>
                <a:gd name="connsiteX400" fmla="*/ 9258 w 10000"/>
                <a:gd name="connsiteY400" fmla="*/ 3885 h 10000"/>
                <a:gd name="connsiteX401" fmla="*/ 9277 w 10000"/>
                <a:gd name="connsiteY401" fmla="*/ 3795 h 10000"/>
                <a:gd name="connsiteX402" fmla="*/ 9295 w 10000"/>
                <a:gd name="connsiteY402" fmla="*/ 4910 h 10000"/>
                <a:gd name="connsiteX403" fmla="*/ 9316 w 10000"/>
                <a:gd name="connsiteY403" fmla="*/ 6590 h 10000"/>
                <a:gd name="connsiteX404" fmla="*/ 9345 w 10000"/>
                <a:gd name="connsiteY404" fmla="*/ 7705 h 10000"/>
                <a:gd name="connsiteX405" fmla="*/ 9364 w 10000"/>
                <a:gd name="connsiteY405" fmla="*/ 7641 h 10000"/>
                <a:gd name="connsiteX406" fmla="*/ 9382 w 10000"/>
                <a:gd name="connsiteY406" fmla="*/ 6974 h 10000"/>
                <a:gd name="connsiteX407" fmla="*/ 9400 w 10000"/>
                <a:gd name="connsiteY407" fmla="*/ 6244 h 10000"/>
                <a:gd name="connsiteX408" fmla="*/ 9430 w 10000"/>
                <a:gd name="connsiteY408" fmla="*/ 5667 h 10000"/>
                <a:gd name="connsiteX409" fmla="*/ 9449 w 10000"/>
                <a:gd name="connsiteY409" fmla="*/ 5282 h 10000"/>
                <a:gd name="connsiteX410" fmla="*/ 9468 w 10000"/>
                <a:gd name="connsiteY410" fmla="*/ 4782 h 10000"/>
                <a:gd name="connsiteX411" fmla="*/ 9486 w 10000"/>
                <a:gd name="connsiteY411" fmla="*/ 3987 h 10000"/>
                <a:gd name="connsiteX412" fmla="*/ 9515 w 10000"/>
                <a:gd name="connsiteY412" fmla="*/ 3244 h 10000"/>
                <a:gd name="connsiteX413" fmla="*/ 9533 w 10000"/>
                <a:gd name="connsiteY413" fmla="*/ 2872 h 10000"/>
                <a:gd name="connsiteX414" fmla="*/ 9552 w 10000"/>
                <a:gd name="connsiteY414" fmla="*/ 2962 h 10000"/>
                <a:gd name="connsiteX415" fmla="*/ 9570 w 10000"/>
                <a:gd name="connsiteY415" fmla="*/ 3667 h 10000"/>
                <a:gd name="connsiteX416" fmla="*/ 9591 w 10000"/>
                <a:gd name="connsiteY416" fmla="*/ 5321 h 10000"/>
                <a:gd name="connsiteX417" fmla="*/ 10000 w 10000"/>
                <a:gd name="connsiteY417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6550 w 10000"/>
                <a:gd name="connsiteY299" fmla="*/ 4013 h 10000"/>
                <a:gd name="connsiteX300" fmla="*/ 6569 w 10000"/>
                <a:gd name="connsiteY300" fmla="*/ 3064 h 10000"/>
                <a:gd name="connsiteX301" fmla="*/ 6633 w 10000"/>
                <a:gd name="connsiteY301" fmla="*/ 5923 h 10000"/>
                <a:gd name="connsiteX302" fmla="*/ 6652 w 10000"/>
                <a:gd name="connsiteY302" fmla="*/ 7321 h 10000"/>
                <a:gd name="connsiteX303" fmla="*/ 6672 w 10000"/>
                <a:gd name="connsiteY303" fmla="*/ 7641 h 10000"/>
                <a:gd name="connsiteX304" fmla="*/ 6691 w 10000"/>
                <a:gd name="connsiteY304" fmla="*/ 7359 h 10000"/>
                <a:gd name="connsiteX305" fmla="*/ 6709 w 10000"/>
                <a:gd name="connsiteY305" fmla="*/ 5833 h 10000"/>
                <a:gd name="connsiteX306" fmla="*/ 6826 w 10000"/>
                <a:gd name="connsiteY306" fmla="*/ 6436 h 10000"/>
                <a:gd name="connsiteX307" fmla="*/ 6846 w 10000"/>
                <a:gd name="connsiteY307" fmla="*/ 8628 h 10000"/>
                <a:gd name="connsiteX308" fmla="*/ 6864 w 10000"/>
                <a:gd name="connsiteY308" fmla="*/ 9077 h 10000"/>
                <a:gd name="connsiteX309" fmla="*/ 6890 w 10000"/>
                <a:gd name="connsiteY309" fmla="*/ 8603 h 10000"/>
                <a:gd name="connsiteX310" fmla="*/ 6908 w 10000"/>
                <a:gd name="connsiteY310" fmla="*/ 7679 h 10000"/>
                <a:gd name="connsiteX311" fmla="*/ 6928 w 10000"/>
                <a:gd name="connsiteY311" fmla="*/ 6846 h 10000"/>
                <a:gd name="connsiteX312" fmla="*/ 6946 w 10000"/>
                <a:gd name="connsiteY312" fmla="*/ 6090 h 10000"/>
                <a:gd name="connsiteX313" fmla="*/ 6965 w 10000"/>
                <a:gd name="connsiteY313" fmla="*/ 5128 h 10000"/>
                <a:gd name="connsiteX314" fmla="*/ 6985 w 10000"/>
                <a:gd name="connsiteY314" fmla="*/ 4013 h 10000"/>
                <a:gd name="connsiteX315" fmla="*/ 7355 w 10000"/>
                <a:gd name="connsiteY315" fmla="*/ 5513 h 10000"/>
                <a:gd name="connsiteX316" fmla="*/ 7395 w 10000"/>
                <a:gd name="connsiteY316" fmla="*/ 5897 h 10000"/>
                <a:gd name="connsiteX317" fmla="*/ 7458 w 10000"/>
                <a:gd name="connsiteY317" fmla="*/ 4936 h 10000"/>
                <a:gd name="connsiteX318" fmla="*/ 7498 w 10000"/>
                <a:gd name="connsiteY318" fmla="*/ 4526 h 10000"/>
                <a:gd name="connsiteX319" fmla="*/ 7566 w 10000"/>
                <a:gd name="connsiteY319" fmla="*/ 5218 h 10000"/>
                <a:gd name="connsiteX320" fmla="*/ 7580 w 10000"/>
                <a:gd name="connsiteY320" fmla="*/ 5218 h 10000"/>
                <a:gd name="connsiteX321" fmla="*/ 7598 w 10000"/>
                <a:gd name="connsiteY321" fmla="*/ 4654 h 10000"/>
                <a:gd name="connsiteX322" fmla="*/ 7629 w 10000"/>
                <a:gd name="connsiteY322" fmla="*/ 4423 h 10000"/>
                <a:gd name="connsiteX323" fmla="*/ 7648 w 10000"/>
                <a:gd name="connsiteY323" fmla="*/ 4654 h 10000"/>
                <a:gd name="connsiteX324" fmla="*/ 7668 w 10000"/>
                <a:gd name="connsiteY324" fmla="*/ 5154 h 10000"/>
                <a:gd name="connsiteX325" fmla="*/ 7693 w 10000"/>
                <a:gd name="connsiteY325" fmla="*/ 5731 h 10000"/>
                <a:gd name="connsiteX326" fmla="*/ 7713 w 10000"/>
                <a:gd name="connsiteY326" fmla="*/ 6051 h 10000"/>
                <a:gd name="connsiteX327" fmla="*/ 7731 w 10000"/>
                <a:gd name="connsiteY327" fmla="*/ 5962 h 10000"/>
                <a:gd name="connsiteX328" fmla="*/ 7750 w 10000"/>
                <a:gd name="connsiteY328" fmla="*/ 5897 h 10000"/>
                <a:gd name="connsiteX329" fmla="*/ 7770 w 10000"/>
                <a:gd name="connsiteY329" fmla="*/ 5321 h 10000"/>
                <a:gd name="connsiteX330" fmla="*/ 7789 w 10000"/>
                <a:gd name="connsiteY330" fmla="*/ 4679 h 10000"/>
                <a:gd name="connsiteX331" fmla="*/ 7820 w 10000"/>
                <a:gd name="connsiteY331" fmla="*/ 4115 h 10000"/>
                <a:gd name="connsiteX332" fmla="*/ 7838 w 10000"/>
                <a:gd name="connsiteY332" fmla="*/ 3474 h 10000"/>
                <a:gd name="connsiteX333" fmla="*/ 7859 w 10000"/>
                <a:gd name="connsiteY333" fmla="*/ 3410 h 10000"/>
                <a:gd name="connsiteX334" fmla="*/ 7874 w 10000"/>
                <a:gd name="connsiteY334" fmla="*/ 4808 h 10000"/>
                <a:gd name="connsiteX335" fmla="*/ 7907 w 10000"/>
                <a:gd name="connsiteY335" fmla="*/ 6090 h 10000"/>
                <a:gd name="connsiteX336" fmla="*/ 7926 w 10000"/>
                <a:gd name="connsiteY336" fmla="*/ 5833 h 10000"/>
                <a:gd name="connsiteX337" fmla="*/ 7944 w 10000"/>
                <a:gd name="connsiteY337" fmla="*/ 4359 h 10000"/>
                <a:gd name="connsiteX338" fmla="*/ 7970 w 10000"/>
                <a:gd name="connsiteY338" fmla="*/ 2705 h 10000"/>
                <a:gd name="connsiteX339" fmla="*/ 7988 w 10000"/>
                <a:gd name="connsiteY339" fmla="*/ 1974 h 10000"/>
                <a:gd name="connsiteX340" fmla="*/ 8007 w 10000"/>
                <a:gd name="connsiteY340" fmla="*/ 4013 h 10000"/>
                <a:gd name="connsiteX341" fmla="*/ 8026 w 10000"/>
                <a:gd name="connsiteY341" fmla="*/ 6372 h 10000"/>
                <a:gd name="connsiteX342" fmla="*/ 8046 w 10000"/>
                <a:gd name="connsiteY342" fmla="*/ 7808 h 10000"/>
                <a:gd name="connsiteX343" fmla="*/ 8064 w 10000"/>
                <a:gd name="connsiteY343" fmla="*/ 7577 h 10000"/>
                <a:gd name="connsiteX344" fmla="*/ 8095 w 10000"/>
                <a:gd name="connsiteY344" fmla="*/ 7295 h 10000"/>
                <a:gd name="connsiteX345" fmla="*/ 8114 w 10000"/>
                <a:gd name="connsiteY345" fmla="*/ 7321 h 10000"/>
                <a:gd name="connsiteX346" fmla="*/ 8132 w 10000"/>
                <a:gd name="connsiteY346" fmla="*/ 7551 h 10000"/>
                <a:gd name="connsiteX347" fmla="*/ 8159 w 10000"/>
                <a:gd name="connsiteY347" fmla="*/ 7679 h 10000"/>
                <a:gd name="connsiteX348" fmla="*/ 8177 w 10000"/>
                <a:gd name="connsiteY348" fmla="*/ 7231 h 10000"/>
                <a:gd name="connsiteX349" fmla="*/ 8199 w 10000"/>
                <a:gd name="connsiteY349" fmla="*/ 6526 h 10000"/>
                <a:gd name="connsiteX350" fmla="*/ 8218 w 10000"/>
                <a:gd name="connsiteY350" fmla="*/ 5859 h 10000"/>
                <a:gd name="connsiteX351" fmla="*/ 8245 w 10000"/>
                <a:gd name="connsiteY351" fmla="*/ 5154 h 10000"/>
                <a:gd name="connsiteX352" fmla="*/ 8263 w 10000"/>
                <a:gd name="connsiteY352" fmla="*/ 4615 h 10000"/>
                <a:gd name="connsiteX353" fmla="*/ 8283 w 10000"/>
                <a:gd name="connsiteY353" fmla="*/ 3949 h 10000"/>
                <a:gd name="connsiteX354" fmla="*/ 8302 w 10000"/>
                <a:gd name="connsiteY354" fmla="*/ 3474 h 10000"/>
                <a:gd name="connsiteX355" fmla="*/ 8321 w 10000"/>
                <a:gd name="connsiteY355" fmla="*/ 2936 h 10000"/>
                <a:gd name="connsiteX356" fmla="*/ 8351 w 10000"/>
                <a:gd name="connsiteY356" fmla="*/ 2808 h 10000"/>
                <a:gd name="connsiteX357" fmla="*/ 8369 w 10000"/>
                <a:gd name="connsiteY357" fmla="*/ 3474 h 10000"/>
                <a:gd name="connsiteX358" fmla="*/ 8388 w 10000"/>
                <a:gd name="connsiteY358" fmla="*/ 4462 h 10000"/>
                <a:gd name="connsiteX359" fmla="*/ 8408 w 10000"/>
                <a:gd name="connsiteY359" fmla="*/ 4590 h 10000"/>
                <a:gd name="connsiteX360" fmla="*/ 8435 w 10000"/>
                <a:gd name="connsiteY360" fmla="*/ 4333 h 10000"/>
                <a:gd name="connsiteX361" fmla="*/ 8453 w 10000"/>
                <a:gd name="connsiteY361" fmla="*/ 4295 h 10000"/>
                <a:gd name="connsiteX362" fmla="*/ 8473 w 10000"/>
                <a:gd name="connsiteY362" fmla="*/ 4205 h 10000"/>
                <a:gd name="connsiteX363" fmla="*/ 8493 w 10000"/>
                <a:gd name="connsiteY363" fmla="*/ 3949 h 10000"/>
                <a:gd name="connsiteX364" fmla="*/ 8511 w 10000"/>
                <a:gd name="connsiteY364" fmla="*/ 4654 h 10000"/>
                <a:gd name="connsiteX365" fmla="*/ 8540 w 10000"/>
                <a:gd name="connsiteY365" fmla="*/ 5282 h 10000"/>
                <a:gd name="connsiteX366" fmla="*/ 8558 w 10000"/>
                <a:gd name="connsiteY366" fmla="*/ 6051 h 10000"/>
                <a:gd name="connsiteX367" fmla="*/ 8588 w 10000"/>
                <a:gd name="connsiteY367" fmla="*/ 6718 h 10000"/>
                <a:gd name="connsiteX368" fmla="*/ 8607 w 10000"/>
                <a:gd name="connsiteY368" fmla="*/ 6821 h 10000"/>
                <a:gd name="connsiteX369" fmla="*/ 8625 w 10000"/>
                <a:gd name="connsiteY369" fmla="*/ 6462 h 10000"/>
                <a:gd name="connsiteX370" fmla="*/ 8644 w 10000"/>
                <a:gd name="connsiteY370" fmla="*/ 5321 h 10000"/>
                <a:gd name="connsiteX371" fmla="*/ 8663 w 10000"/>
                <a:gd name="connsiteY371" fmla="*/ 2769 h 10000"/>
                <a:gd name="connsiteX372" fmla="*/ 8684 w 10000"/>
                <a:gd name="connsiteY372" fmla="*/ 1244 h 10000"/>
                <a:gd name="connsiteX373" fmla="*/ 8702 w 10000"/>
                <a:gd name="connsiteY373" fmla="*/ 962 h 10000"/>
                <a:gd name="connsiteX374" fmla="*/ 8728 w 10000"/>
                <a:gd name="connsiteY374" fmla="*/ 3603 h 10000"/>
                <a:gd name="connsiteX375" fmla="*/ 8746 w 10000"/>
                <a:gd name="connsiteY375" fmla="*/ 6846 h 10000"/>
                <a:gd name="connsiteX376" fmla="*/ 8774 w 10000"/>
                <a:gd name="connsiteY376" fmla="*/ 8282 h 10000"/>
                <a:gd name="connsiteX377" fmla="*/ 8793 w 10000"/>
                <a:gd name="connsiteY377" fmla="*/ 8218 h 10000"/>
                <a:gd name="connsiteX378" fmla="*/ 8813 w 10000"/>
                <a:gd name="connsiteY378" fmla="*/ 7679 h 10000"/>
                <a:gd name="connsiteX379" fmla="*/ 8833 w 10000"/>
                <a:gd name="connsiteY379" fmla="*/ 7038 h 10000"/>
                <a:gd name="connsiteX380" fmla="*/ 8851 w 10000"/>
                <a:gd name="connsiteY380" fmla="*/ 6436 h 10000"/>
                <a:gd name="connsiteX381" fmla="*/ 8881 w 10000"/>
                <a:gd name="connsiteY381" fmla="*/ 6115 h 10000"/>
                <a:gd name="connsiteX382" fmla="*/ 8900 w 10000"/>
                <a:gd name="connsiteY382" fmla="*/ 5833 h 10000"/>
                <a:gd name="connsiteX383" fmla="*/ 8918 w 10000"/>
                <a:gd name="connsiteY383" fmla="*/ 5449 h 10000"/>
                <a:gd name="connsiteX384" fmla="*/ 8938 w 10000"/>
                <a:gd name="connsiteY384" fmla="*/ 4872 h 10000"/>
                <a:gd name="connsiteX385" fmla="*/ 8957 w 10000"/>
                <a:gd name="connsiteY385" fmla="*/ 4333 h 10000"/>
                <a:gd name="connsiteX386" fmla="*/ 8984 w 10000"/>
                <a:gd name="connsiteY386" fmla="*/ 3795 h 10000"/>
                <a:gd name="connsiteX387" fmla="*/ 9002 w 10000"/>
                <a:gd name="connsiteY387" fmla="*/ 3538 h 10000"/>
                <a:gd name="connsiteX388" fmla="*/ 9021 w 10000"/>
                <a:gd name="connsiteY388" fmla="*/ 3244 h 10000"/>
                <a:gd name="connsiteX389" fmla="*/ 9047 w 10000"/>
                <a:gd name="connsiteY389" fmla="*/ 3372 h 10000"/>
                <a:gd name="connsiteX390" fmla="*/ 9069 w 10000"/>
                <a:gd name="connsiteY390" fmla="*/ 3244 h 10000"/>
                <a:gd name="connsiteX391" fmla="*/ 9088 w 10000"/>
                <a:gd name="connsiteY391" fmla="*/ 2513 h 10000"/>
                <a:gd name="connsiteX392" fmla="*/ 9106 w 10000"/>
                <a:gd name="connsiteY392" fmla="*/ 2897 h 10000"/>
                <a:gd name="connsiteX393" fmla="*/ 9125 w 10000"/>
                <a:gd name="connsiteY393" fmla="*/ 5128 h 10000"/>
                <a:gd name="connsiteX394" fmla="*/ 9156 w 10000"/>
                <a:gd name="connsiteY394" fmla="*/ 6846 h 10000"/>
                <a:gd name="connsiteX395" fmla="*/ 9175 w 10000"/>
                <a:gd name="connsiteY395" fmla="*/ 7038 h 10000"/>
                <a:gd name="connsiteX396" fmla="*/ 9194 w 10000"/>
                <a:gd name="connsiteY396" fmla="*/ 6821 h 10000"/>
                <a:gd name="connsiteX397" fmla="*/ 9220 w 10000"/>
                <a:gd name="connsiteY397" fmla="*/ 6051 h 10000"/>
                <a:gd name="connsiteX398" fmla="*/ 9240 w 10000"/>
                <a:gd name="connsiteY398" fmla="*/ 4974 h 10000"/>
                <a:gd name="connsiteX399" fmla="*/ 9258 w 10000"/>
                <a:gd name="connsiteY399" fmla="*/ 3885 h 10000"/>
                <a:gd name="connsiteX400" fmla="*/ 9277 w 10000"/>
                <a:gd name="connsiteY400" fmla="*/ 3795 h 10000"/>
                <a:gd name="connsiteX401" fmla="*/ 9295 w 10000"/>
                <a:gd name="connsiteY401" fmla="*/ 4910 h 10000"/>
                <a:gd name="connsiteX402" fmla="*/ 9316 w 10000"/>
                <a:gd name="connsiteY402" fmla="*/ 6590 h 10000"/>
                <a:gd name="connsiteX403" fmla="*/ 9345 w 10000"/>
                <a:gd name="connsiteY403" fmla="*/ 7705 h 10000"/>
                <a:gd name="connsiteX404" fmla="*/ 9364 w 10000"/>
                <a:gd name="connsiteY404" fmla="*/ 7641 h 10000"/>
                <a:gd name="connsiteX405" fmla="*/ 9382 w 10000"/>
                <a:gd name="connsiteY405" fmla="*/ 6974 h 10000"/>
                <a:gd name="connsiteX406" fmla="*/ 9400 w 10000"/>
                <a:gd name="connsiteY406" fmla="*/ 6244 h 10000"/>
                <a:gd name="connsiteX407" fmla="*/ 9430 w 10000"/>
                <a:gd name="connsiteY407" fmla="*/ 5667 h 10000"/>
                <a:gd name="connsiteX408" fmla="*/ 9449 w 10000"/>
                <a:gd name="connsiteY408" fmla="*/ 5282 h 10000"/>
                <a:gd name="connsiteX409" fmla="*/ 9468 w 10000"/>
                <a:gd name="connsiteY409" fmla="*/ 4782 h 10000"/>
                <a:gd name="connsiteX410" fmla="*/ 9486 w 10000"/>
                <a:gd name="connsiteY410" fmla="*/ 3987 h 10000"/>
                <a:gd name="connsiteX411" fmla="*/ 9515 w 10000"/>
                <a:gd name="connsiteY411" fmla="*/ 3244 h 10000"/>
                <a:gd name="connsiteX412" fmla="*/ 9533 w 10000"/>
                <a:gd name="connsiteY412" fmla="*/ 2872 h 10000"/>
                <a:gd name="connsiteX413" fmla="*/ 9552 w 10000"/>
                <a:gd name="connsiteY413" fmla="*/ 2962 h 10000"/>
                <a:gd name="connsiteX414" fmla="*/ 9570 w 10000"/>
                <a:gd name="connsiteY414" fmla="*/ 3667 h 10000"/>
                <a:gd name="connsiteX415" fmla="*/ 9591 w 10000"/>
                <a:gd name="connsiteY415" fmla="*/ 5321 h 10000"/>
                <a:gd name="connsiteX416" fmla="*/ 10000 w 10000"/>
                <a:gd name="connsiteY416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6550 w 10000"/>
                <a:gd name="connsiteY299" fmla="*/ 4013 h 10000"/>
                <a:gd name="connsiteX300" fmla="*/ 6569 w 10000"/>
                <a:gd name="connsiteY300" fmla="*/ 3064 h 10000"/>
                <a:gd name="connsiteX301" fmla="*/ 6633 w 10000"/>
                <a:gd name="connsiteY301" fmla="*/ 5923 h 10000"/>
                <a:gd name="connsiteX302" fmla="*/ 6652 w 10000"/>
                <a:gd name="connsiteY302" fmla="*/ 7321 h 10000"/>
                <a:gd name="connsiteX303" fmla="*/ 6672 w 10000"/>
                <a:gd name="connsiteY303" fmla="*/ 7641 h 10000"/>
                <a:gd name="connsiteX304" fmla="*/ 6691 w 10000"/>
                <a:gd name="connsiteY304" fmla="*/ 7359 h 10000"/>
                <a:gd name="connsiteX305" fmla="*/ 6709 w 10000"/>
                <a:gd name="connsiteY305" fmla="*/ 5833 h 10000"/>
                <a:gd name="connsiteX306" fmla="*/ 6826 w 10000"/>
                <a:gd name="connsiteY306" fmla="*/ 6436 h 10000"/>
                <a:gd name="connsiteX307" fmla="*/ 6846 w 10000"/>
                <a:gd name="connsiteY307" fmla="*/ 8628 h 10000"/>
                <a:gd name="connsiteX308" fmla="*/ 6864 w 10000"/>
                <a:gd name="connsiteY308" fmla="*/ 9077 h 10000"/>
                <a:gd name="connsiteX309" fmla="*/ 6890 w 10000"/>
                <a:gd name="connsiteY309" fmla="*/ 8603 h 10000"/>
                <a:gd name="connsiteX310" fmla="*/ 6908 w 10000"/>
                <a:gd name="connsiteY310" fmla="*/ 7679 h 10000"/>
                <a:gd name="connsiteX311" fmla="*/ 6928 w 10000"/>
                <a:gd name="connsiteY311" fmla="*/ 6846 h 10000"/>
                <a:gd name="connsiteX312" fmla="*/ 6946 w 10000"/>
                <a:gd name="connsiteY312" fmla="*/ 6090 h 10000"/>
                <a:gd name="connsiteX313" fmla="*/ 6965 w 10000"/>
                <a:gd name="connsiteY313" fmla="*/ 5128 h 10000"/>
                <a:gd name="connsiteX314" fmla="*/ 6985 w 10000"/>
                <a:gd name="connsiteY314" fmla="*/ 4013 h 10000"/>
                <a:gd name="connsiteX315" fmla="*/ 7355 w 10000"/>
                <a:gd name="connsiteY315" fmla="*/ 5513 h 10000"/>
                <a:gd name="connsiteX316" fmla="*/ 7395 w 10000"/>
                <a:gd name="connsiteY316" fmla="*/ 5897 h 10000"/>
                <a:gd name="connsiteX317" fmla="*/ 7458 w 10000"/>
                <a:gd name="connsiteY317" fmla="*/ 4936 h 10000"/>
                <a:gd name="connsiteX318" fmla="*/ 7566 w 10000"/>
                <a:gd name="connsiteY318" fmla="*/ 5218 h 10000"/>
                <a:gd name="connsiteX319" fmla="*/ 7580 w 10000"/>
                <a:gd name="connsiteY319" fmla="*/ 5218 h 10000"/>
                <a:gd name="connsiteX320" fmla="*/ 7598 w 10000"/>
                <a:gd name="connsiteY320" fmla="*/ 4654 h 10000"/>
                <a:gd name="connsiteX321" fmla="*/ 7629 w 10000"/>
                <a:gd name="connsiteY321" fmla="*/ 4423 h 10000"/>
                <a:gd name="connsiteX322" fmla="*/ 7648 w 10000"/>
                <a:gd name="connsiteY322" fmla="*/ 4654 h 10000"/>
                <a:gd name="connsiteX323" fmla="*/ 7668 w 10000"/>
                <a:gd name="connsiteY323" fmla="*/ 5154 h 10000"/>
                <a:gd name="connsiteX324" fmla="*/ 7693 w 10000"/>
                <a:gd name="connsiteY324" fmla="*/ 5731 h 10000"/>
                <a:gd name="connsiteX325" fmla="*/ 7713 w 10000"/>
                <a:gd name="connsiteY325" fmla="*/ 6051 h 10000"/>
                <a:gd name="connsiteX326" fmla="*/ 7731 w 10000"/>
                <a:gd name="connsiteY326" fmla="*/ 5962 h 10000"/>
                <a:gd name="connsiteX327" fmla="*/ 7750 w 10000"/>
                <a:gd name="connsiteY327" fmla="*/ 5897 h 10000"/>
                <a:gd name="connsiteX328" fmla="*/ 7770 w 10000"/>
                <a:gd name="connsiteY328" fmla="*/ 5321 h 10000"/>
                <a:gd name="connsiteX329" fmla="*/ 7789 w 10000"/>
                <a:gd name="connsiteY329" fmla="*/ 4679 h 10000"/>
                <a:gd name="connsiteX330" fmla="*/ 7820 w 10000"/>
                <a:gd name="connsiteY330" fmla="*/ 4115 h 10000"/>
                <a:gd name="connsiteX331" fmla="*/ 7838 w 10000"/>
                <a:gd name="connsiteY331" fmla="*/ 3474 h 10000"/>
                <a:gd name="connsiteX332" fmla="*/ 7859 w 10000"/>
                <a:gd name="connsiteY332" fmla="*/ 3410 h 10000"/>
                <a:gd name="connsiteX333" fmla="*/ 7874 w 10000"/>
                <a:gd name="connsiteY333" fmla="*/ 4808 h 10000"/>
                <a:gd name="connsiteX334" fmla="*/ 7907 w 10000"/>
                <a:gd name="connsiteY334" fmla="*/ 6090 h 10000"/>
                <a:gd name="connsiteX335" fmla="*/ 7926 w 10000"/>
                <a:gd name="connsiteY335" fmla="*/ 5833 h 10000"/>
                <a:gd name="connsiteX336" fmla="*/ 7944 w 10000"/>
                <a:gd name="connsiteY336" fmla="*/ 4359 h 10000"/>
                <a:gd name="connsiteX337" fmla="*/ 7970 w 10000"/>
                <a:gd name="connsiteY337" fmla="*/ 2705 h 10000"/>
                <a:gd name="connsiteX338" fmla="*/ 7988 w 10000"/>
                <a:gd name="connsiteY338" fmla="*/ 1974 h 10000"/>
                <a:gd name="connsiteX339" fmla="*/ 8007 w 10000"/>
                <a:gd name="connsiteY339" fmla="*/ 4013 h 10000"/>
                <a:gd name="connsiteX340" fmla="*/ 8026 w 10000"/>
                <a:gd name="connsiteY340" fmla="*/ 6372 h 10000"/>
                <a:gd name="connsiteX341" fmla="*/ 8046 w 10000"/>
                <a:gd name="connsiteY341" fmla="*/ 7808 h 10000"/>
                <a:gd name="connsiteX342" fmla="*/ 8064 w 10000"/>
                <a:gd name="connsiteY342" fmla="*/ 7577 h 10000"/>
                <a:gd name="connsiteX343" fmla="*/ 8095 w 10000"/>
                <a:gd name="connsiteY343" fmla="*/ 7295 h 10000"/>
                <a:gd name="connsiteX344" fmla="*/ 8114 w 10000"/>
                <a:gd name="connsiteY344" fmla="*/ 7321 h 10000"/>
                <a:gd name="connsiteX345" fmla="*/ 8132 w 10000"/>
                <a:gd name="connsiteY345" fmla="*/ 7551 h 10000"/>
                <a:gd name="connsiteX346" fmla="*/ 8159 w 10000"/>
                <a:gd name="connsiteY346" fmla="*/ 7679 h 10000"/>
                <a:gd name="connsiteX347" fmla="*/ 8177 w 10000"/>
                <a:gd name="connsiteY347" fmla="*/ 7231 h 10000"/>
                <a:gd name="connsiteX348" fmla="*/ 8199 w 10000"/>
                <a:gd name="connsiteY348" fmla="*/ 6526 h 10000"/>
                <a:gd name="connsiteX349" fmla="*/ 8218 w 10000"/>
                <a:gd name="connsiteY349" fmla="*/ 5859 h 10000"/>
                <a:gd name="connsiteX350" fmla="*/ 8245 w 10000"/>
                <a:gd name="connsiteY350" fmla="*/ 5154 h 10000"/>
                <a:gd name="connsiteX351" fmla="*/ 8263 w 10000"/>
                <a:gd name="connsiteY351" fmla="*/ 4615 h 10000"/>
                <a:gd name="connsiteX352" fmla="*/ 8283 w 10000"/>
                <a:gd name="connsiteY352" fmla="*/ 3949 h 10000"/>
                <a:gd name="connsiteX353" fmla="*/ 8302 w 10000"/>
                <a:gd name="connsiteY353" fmla="*/ 3474 h 10000"/>
                <a:gd name="connsiteX354" fmla="*/ 8321 w 10000"/>
                <a:gd name="connsiteY354" fmla="*/ 2936 h 10000"/>
                <a:gd name="connsiteX355" fmla="*/ 8351 w 10000"/>
                <a:gd name="connsiteY355" fmla="*/ 2808 h 10000"/>
                <a:gd name="connsiteX356" fmla="*/ 8369 w 10000"/>
                <a:gd name="connsiteY356" fmla="*/ 3474 h 10000"/>
                <a:gd name="connsiteX357" fmla="*/ 8388 w 10000"/>
                <a:gd name="connsiteY357" fmla="*/ 4462 h 10000"/>
                <a:gd name="connsiteX358" fmla="*/ 8408 w 10000"/>
                <a:gd name="connsiteY358" fmla="*/ 4590 h 10000"/>
                <a:gd name="connsiteX359" fmla="*/ 8435 w 10000"/>
                <a:gd name="connsiteY359" fmla="*/ 4333 h 10000"/>
                <a:gd name="connsiteX360" fmla="*/ 8453 w 10000"/>
                <a:gd name="connsiteY360" fmla="*/ 4295 h 10000"/>
                <a:gd name="connsiteX361" fmla="*/ 8473 w 10000"/>
                <a:gd name="connsiteY361" fmla="*/ 4205 h 10000"/>
                <a:gd name="connsiteX362" fmla="*/ 8493 w 10000"/>
                <a:gd name="connsiteY362" fmla="*/ 3949 h 10000"/>
                <a:gd name="connsiteX363" fmla="*/ 8511 w 10000"/>
                <a:gd name="connsiteY363" fmla="*/ 4654 h 10000"/>
                <a:gd name="connsiteX364" fmla="*/ 8540 w 10000"/>
                <a:gd name="connsiteY364" fmla="*/ 5282 h 10000"/>
                <a:gd name="connsiteX365" fmla="*/ 8558 w 10000"/>
                <a:gd name="connsiteY365" fmla="*/ 6051 h 10000"/>
                <a:gd name="connsiteX366" fmla="*/ 8588 w 10000"/>
                <a:gd name="connsiteY366" fmla="*/ 6718 h 10000"/>
                <a:gd name="connsiteX367" fmla="*/ 8607 w 10000"/>
                <a:gd name="connsiteY367" fmla="*/ 6821 h 10000"/>
                <a:gd name="connsiteX368" fmla="*/ 8625 w 10000"/>
                <a:gd name="connsiteY368" fmla="*/ 6462 h 10000"/>
                <a:gd name="connsiteX369" fmla="*/ 8644 w 10000"/>
                <a:gd name="connsiteY369" fmla="*/ 5321 h 10000"/>
                <a:gd name="connsiteX370" fmla="*/ 8663 w 10000"/>
                <a:gd name="connsiteY370" fmla="*/ 2769 h 10000"/>
                <a:gd name="connsiteX371" fmla="*/ 8684 w 10000"/>
                <a:gd name="connsiteY371" fmla="*/ 1244 h 10000"/>
                <a:gd name="connsiteX372" fmla="*/ 8702 w 10000"/>
                <a:gd name="connsiteY372" fmla="*/ 962 h 10000"/>
                <a:gd name="connsiteX373" fmla="*/ 8728 w 10000"/>
                <a:gd name="connsiteY373" fmla="*/ 3603 h 10000"/>
                <a:gd name="connsiteX374" fmla="*/ 8746 w 10000"/>
                <a:gd name="connsiteY374" fmla="*/ 6846 h 10000"/>
                <a:gd name="connsiteX375" fmla="*/ 8774 w 10000"/>
                <a:gd name="connsiteY375" fmla="*/ 8282 h 10000"/>
                <a:gd name="connsiteX376" fmla="*/ 8793 w 10000"/>
                <a:gd name="connsiteY376" fmla="*/ 8218 h 10000"/>
                <a:gd name="connsiteX377" fmla="*/ 8813 w 10000"/>
                <a:gd name="connsiteY377" fmla="*/ 7679 h 10000"/>
                <a:gd name="connsiteX378" fmla="*/ 8833 w 10000"/>
                <a:gd name="connsiteY378" fmla="*/ 7038 h 10000"/>
                <a:gd name="connsiteX379" fmla="*/ 8851 w 10000"/>
                <a:gd name="connsiteY379" fmla="*/ 6436 h 10000"/>
                <a:gd name="connsiteX380" fmla="*/ 8881 w 10000"/>
                <a:gd name="connsiteY380" fmla="*/ 6115 h 10000"/>
                <a:gd name="connsiteX381" fmla="*/ 8900 w 10000"/>
                <a:gd name="connsiteY381" fmla="*/ 5833 h 10000"/>
                <a:gd name="connsiteX382" fmla="*/ 8918 w 10000"/>
                <a:gd name="connsiteY382" fmla="*/ 5449 h 10000"/>
                <a:gd name="connsiteX383" fmla="*/ 8938 w 10000"/>
                <a:gd name="connsiteY383" fmla="*/ 4872 h 10000"/>
                <a:gd name="connsiteX384" fmla="*/ 8957 w 10000"/>
                <a:gd name="connsiteY384" fmla="*/ 4333 h 10000"/>
                <a:gd name="connsiteX385" fmla="*/ 8984 w 10000"/>
                <a:gd name="connsiteY385" fmla="*/ 3795 h 10000"/>
                <a:gd name="connsiteX386" fmla="*/ 9002 w 10000"/>
                <a:gd name="connsiteY386" fmla="*/ 3538 h 10000"/>
                <a:gd name="connsiteX387" fmla="*/ 9021 w 10000"/>
                <a:gd name="connsiteY387" fmla="*/ 3244 h 10000"/>
                <a:gd name="connsiteX388" fmla="*/ 9047 w 10000"/>
                <a:gd name="connsiteY388" fmla="*/ 3372 h 10000"/>
                <a:gd name="connsiteX389" fmla="*/ 9069 w 10000"/>
                <a:gd name="connsiteY389" fmla="*/ 3244 h 10000"/>
                <a:gd name="connsiteX390" fmla="*/ 9088 w 10000"/>
                <a:gd name="connsiteY390" fmla="*/ 2513 h 10000"/>
                <a:gd name="connsiteX391" fmla="*/ 9106 w 10000"/>
                <a:gd name="connsiteY391" fmla="*/ 2897 h 10000"/>
                <a:gd name="connsiteX392" fmla="*/ 9125 w 10000"/>
                <a:gd name="connsiteY392" fmla="*/ 5128 h 10000"/>
                <a:gd name="connsiteX393" fmla="*/ 9156 w 10000"/>
                <a:gd name="connsiteY393" fmla="*/ 6846 h 10000"/>
                <a:gd name="connsiteX394" fmla="*/ 9175 w 10000"/>
                <a:gd name="connsiteY394" fmla="*/ 7038 h 10000"/>
                <a:gd name="connsiteX395" fmla="*/ 9194 w 10000"/>
                <a:gd name="connsiteY395" fmla="*/ 6821 h 10000"/>
                <a:gd name="connsiteX396" fmla="*/ 9220 w 10000"/>
                <a:gd name="connsiteY396" fmla="*/ 6051 h 10000"/>
                <a:gd name="connsiteX397" fmla="*/ 9240 w 10000"/>
                <a:gd name="connsiteY397" fmla="*/ 4974 h 10000"/>
                <a:gd name="connsiteX398" fmla="*/ 9258 w 10000"/>
                <a:gd name="connsiteY398" fmla="*/ 3885 h 10000"/>
                <a:gd name="connsiteX399" fmla="*/ 9277 w 10000"/>
                <a:gd name="connsiteY399" fmla="*/ 3795 h 10000"/>
                <a:gd name="connsiteX400" fmla="*/ 9295 w 10000"/>
                <a:gd name="connsiteY400" fmla="*/ 4910 h 10000"/>
                <a:gd name="connsiteX401" fmla="*/ 9316 w 10000"/>
                <a:gd name="connsiteY401" fmla="*/ 6590 h 10000"/>
                <a:gd name="connsiteX402" fmla="*/ 9345 w 10000"/>
                <a:gd name="connsiteY402" fmla="*/ 7705 h 10000"/>
                <a:gd name="connsiteX403" fmla="*/ 9364 w 10000"/>
                <a:gd name="connsiteY403" fmla="*/ 7641 h 10000"/>
                <a:gd name="connsiteX404" fmla="*/ 9382 w 10000"/>
                <a:gd name="connsiteY404" fmla="*/ 6974 h 10000"/>
                <a:gd name="connsiteX405" fmla="*/ 9400 w 10000"/>
                <a:gd name="connsiteY405" fmla="*/ 6244 h 10000"/>
                <a:gd name="connsiteX406" fmla="*/ 9430 w 10000"/>
                <a:gd name="connsiteY406" fmla="*/ 5667 h 10000"/>
                <a:gd name="connsiteX407" fmla="*/ 9449 w 10000"/>
                <a:gd name="connsiteY407" fmla="*/ 5282 h 10000"/>
                <a:gd name="connsiteX408" fmla="*/ 9468 w 10000"/>
                <a:gd name="connsiteY408" fmla="*/ 4782 h 10000"/>
                <a:gd name="connsiteX409" fmla="*/ 9486 w 10000"/>
                <a:gd name="connsiteY409" fmla="*/ 3987 h 10000"/>
                <a:gd name="connsiteX410" fmla="*/ 9515 w 10000"/>
                <a:gd name="connsiteY410" fmla="*/ 3244 h 10000"/>
                <a:gd name="connsiteX411" fmla="*/ 9533 w 10000"/>
                <a:gd name="connsiteY411" fmla="*/ 2872 h 10000"/>
                <a:gd name="connsiteX412" fmla="*/ 9552 w 10000"/>
                <a:gd name="connsiteY412" fmla="*/ 2962 h 10000"/>
                <a:gd name="connsiteX413" fmla="*/ 9570 w 10000"/>
                <a:gd name="connsiteY413" fmla="*/ 3667 h 10000"/>
                <a:gd name="connsiteX414" fmla="*/ 9591 w 10000"/>
                <a:gd name="connsiteY414" fmla="*/ 5321 h 10000"/>
                <a:gd name="connsiteX415" fmla="*/ 10000 w 10000"/>
                <a:gd name="connsiteY415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6550 w 10000"/>
                <a:gd name="connsiteY299" fmla="*/ 4013 h 10000"/>
                <a:gd name="connsiteX300" fmla="*/ 6569 w 10000"/>
                <a:gd name="connsiteY300" fmla="*/ 3064 h 10000"/>
                <a:gd name="connsiteX301" fmla="*/ 6633 w 10000"/>
                <a:gd name="connsiteY301" fmla="*/ 5923 h 10000"/>
                <a:gd name="connsiteX302" fmla="*/ 6652 w 10000"/>
                <a:gd name="connsiteY302" fmla="*/ 7321 h 10000"/>
                <a:gd name="connsiteX303" fmla="*/ 6672 w 10000"/>
                <a:gd name="connsiteY303" fmla="*/ 7641 h 10000"/>
                <a:gd name="connsiteX304" fmla="*/ 6691 w 10000"/>
                <a:gd name="connsiteY304" fmla="*/ 7359 h 10000"/>
                <a:gd name="connsiteX305" fmla="*/ 6709 w 10000"/>
                <a:gd name="connsiteY305" fmla="*/ 5833 h 10000"/>
                <a:gd name="connsiteX306" fmla="*/ 6826 w 10000"/>
                <a:gd name="connsiteY306" fmla="*/ 6436 h 10000"/>
                <a:gd name="connsiteX307" fmla="*/ 6846 w 10000"/>
                <a:gd name="connsiteY307" fmla="*/ 8628 h 10000"/>
                <a:gd name="connsiteX308" fmla="*/ 6864 w 10000"/>
                <a:gd name="connsiteY308" fmla="*/ 9077 h 10000"/>
                <a:gd name="connsiteX309" fmla="*/ 6890 w 10000"/>
                <a:gd name="connsiteY309" fmla="*/ 8603 h 10000"/>
                <a:gd name="connsiteX310" fmla="*/ 6908 w 10000"/>
                <a:gd name="connsiteY310" fmla="*/ 7679 h 10000"/>
                <a:gd name="connsiteX311" fmla="*/ 6928 w 10000"/>
                <a:gd name="connsiteY311" fmla="*/ 6846 h 10000"/>
                <a:gd name="connsiteX312" fmla="*/ 6946 w 10000"/>
                <a:gd name="connsiteY312" fmla="*/ 6090 h 10000"/>
                <a:gd name="connsiteX313" fmla="*/ 6965 w 10000"/>
                <a:gd name="connsiteY313" fmla="*/ 5128 h 10000"/>
                <a:gd name="connsiteX314" fmla="*/ 6985 w 10000"/>
                <a:gd name="connsiteY314" fmla="*/ 4013 h 10000"/>
                <a:gd name="connsiteX315" fmla="*/ 7355 w 10000"/>
                <a:gd name="connsiteY315" fmla="*/ 5513 h 10000"/>
                <a:gd name="connsiteX316" fmla="*/ 7395 w 10000"/>
                <a:gd name="connsiteY316" fmla="*/ 5897 h 10000"/>
                <a:gd name="connsiteX317" fmla="*/ 7458 w 10000"/>
                <a:gd name="connsiteY317" fmla="*/ 4936 h 10000"/>
                <a:gd name="connsiteX318" fmla="*/ 7566 w 10000"/>
                <a:gd name="connsiteY318" fmla="*/ 5218 h 10000"/>
                <a:gd name="connsiteX319" fmla="*/ 7598 w 10000"/>
                <a:gd name="connsiteY319" fmla="*/ 4654 h 10000"/>
                <a:gd name="connsiteX320" fmla="*/ 7629 w 10000"/>
                <a:gd name="connsiteY320" fmla="*/ 4423 h 10000"/>
                <a:gd name="connsiteX321" fmla="*/ 7648 w 10000"/>
                <a:gd name="connsiteY321" fmla="*/ 4654 h 10000"/>
                <a:gd name="connsiteX322" fmla="*/ 7668 w 10000"/>
                <a:gd name="connsiteY322" fmla="*/ 5154 h 10000"/>
                <a:gd name="connsiteX323" fmla="*/ 7693 w 10000"/>
                <a:gd name="connsiteY323" fmla="*/ 5731 h 10000"/>
                <a:gd name="connsiteX324" fmla="*/ 7713 w 10000"/>
                <a:gd name="connsiteY324" fmla="*/ 6051 h 10000"/>
                <a:gd name="connsiteX325" fmla="*/ 7731 w 10000"/>
                <a:gd name="connsiteY325" fmla="*/ 5962 h 10000"/>
                <a:gd name="connsiteX326" fmla="*/ 7750 w 10000"/>
                <a:gd name="connsiteY326" fmla="*/ 5897 h 10000"/>
                <a:gd name="connsiteX327" fmla="*/ 7770 w 10000"/>
                <a:gd name="connsiteY327" fmla="*/ 5321 h 10000"/>
                <a:gd name="connsiteX328" fmla="*/ 7789 w 10000"/>
                <a:gd name="connsiteY328" fmla="*/ 4679 h 10000"/>
                <a:gd name="connsiteX329" fmla="*/ 7820 w 10000"/>
                <a:gd name="connsiteY329" fmla="*/ 4115 h 10000"/>
                <a:gd name="connsiteX330" fmla="*/ 7838 w 10000"/>
                <a:gd name="connsiteY330" fmla="*/ 3474 h 10000"/>
                <a:gd name="connsiteX331" fmla="*/ 7859 w 10000"/>
                <a:gd name="connsiteY331" fmla="*/ 3410 h 10000"/>
                <a:gd name="connsiteX332" fmla="*/ 7874 w 10000"/>
                <a:gd name="connsiteY332" fmla="*/ 4808 h 10000"/>
                <a:gd name="connsiteX333" fmla="*/ 7907 w 10000"/>
                <a:gd name="connsiteY333" fmla="*/ 6090 h 10000"/>
                <a:gd name="connsiteX334" fmla="*/ 7926 w 10000"/>
                <a:gd name="connsiteY334" fmla="*/ 5833 h 10000"/>
                <a:gd name="connsiteX335" fmla="*/ 7944 w 10000"/>
                <a:gd name="connsiteY335" fmla="*/ 4359 h 10000"/>
                <a:gd name="connsiteX336" fmla="*/ 7970 w 10000"/>
                <a:gd name="connsiteY336" fmla="*/ 2705 h 10000"/>
                <a:gd name="connsiteX337" fmla="*/ 7988 w 10000"/>
                <a:gd name="connsiteY337" fmla="*/ 1974 h 10000"/>
                <a:gd name="connsiteX338" fmla="*/ 8007 w 10000"/>
                <a:gd name="connsiteY338" fmla="*/ 4013 h 10000"/>
                <a:gd name="connsiteX339" fmla="*/ 8026 w 10000"/>
                <a:gd name="connsiteY339" fmla="*/ 6372 h 10000"/>
                <a:gd name="connsiteX340" fmla="*/ 8046 w 10000"/>
                <a:gd name="connsiteY340" fmla="*/ 7808 h 10000"/>
                <a:gd name="connsiteX341" fmla="*/ 8064 w 10000"/>
                <a:gd name="connsiteY341" fmla="*/ 7577 h 10000"/>
                <a:gd name="connsiteX342" fmla="*/ 8095 w 10000"/>
                <a:gd name="connsiteY342" fmla="*/ 7295 h 10000"/>
                <a:gd name="connsiteX343" fmla="*/ 8114 w 10000"/>
                <a:gd name="connsiteY343" fmla="*/ 7321 h 10000"/>
                <a:gd name="connsiteX344" fmla="*/ 8132 w 10000"/>
                <a:gd name="connsiteY344" fmla="*/ 7551 h 10000"/>
                <a:gd name="connsiteX345" fmla="*/ 8159 w 10000"/>
                <a:gd name="connsiteY345" fmla="*/ 7679 h 10000"/>
                <a:gd name="connsiteX346" fmla="*/ 8177 w 10000"/>
                <a:gd name="connsiteY346" fmla="*/ 7231 h 10000"/>
                <a:gd name="connsiteX347" fmla="*/ 8199 w 10000"/>
                <a:gd name="connsiteY347" fmla="*/ 6526 h 10000"/>
                <a:gd name="connsiteX348" fmla="*/ 8218 w 10000"/>
                <a:gd name="connsiteY348" fmla="*/ 5859 h 10000"/>
                <a:gd name="connsiteX349" fmla="*/ 8245 w 10000"/>
                <a:gd name="connsiteY349" fmla="*/ 5154 h 10000"/>
                <a:gd name="connsiteX350" fmla="*/ 8263 w 10000"/>
                <a:gd name="connsiteY350" fmla="*/ 4615 h 10000"/>
                <a:gd name="connsiteX351" fmla="*/ 8283 w 10000"/>
                <a:gd name="connsiteY351" fmla="*/ 3949 h 10000"/>
                <a:gd name="connsiteX352" fmla="*/ 8302 w 10000"/>
                <a:gd name="connsiteY352" fmla="*/ 3474 h 10000"/>
                <a:gd name="connsiteX353" fmla="*/ 8321 w 10000"/>
                <a:gd name="connsiteY353" fmla="*/ 2936 h 10000"/>
                <a:gd name="connsiteX354" fmla="*/ 8351 w 10000"/>
                <a:gd name="connsiteY354" fmla="*/ 2808 h 10000"/>
                <a:gd name="connsiteX355" fmla="*/ 8369 w 10000"/>
                <a:gd name="connsiteY355" fmla="*/ 3474 h 10000"/>
                <a:gd name="connsiteX356" fmla="*/ 8388 w 10000"/>
                <a:gd name="connsiteY356" fmla="*/ 4462 h 10000"/>
                <a:gd name="connsiteX357" fmla="*/ 8408 w 10000"/>
                <a:gd name="connsiteY357" fmla="*/ 4590 h 10000"/>
                <a:gd name="connsiteX358" fmla="*/ 8435 w 10000"/>
                <a:gd name="connsiteY358" fmla="*/ 4333 h 10000"/>
                <a:gd name="connsiteX359" fmla="*/ 8453 w 10000"/>
                <a:gd name="connsiteY359" fmla="*/ 4295 h 10000"/>
                <a:gd name="connsiteX360" fmla="*/ 8473 w 10000"/>
                <a:gd name="connsiteY360" fmla="*/ 4205 h 10000"/>
                <a:gd name="connsiteX361" fmla="*/ 8493 w 10000"/>
                <a:gd name="connsiteY361" fmla="*/ 3949 h 10000"/>
                <a:gd name="connsiteX362" fmla="*/ 8511 w 10000"/>
                <a:gd name="connsiteY362" fmla="*/ 4654 h 10000"/>
                <a:gd name="connsiteX363" fmla="*/ 8540 w 10000"/>
                <a:gd name="connsiteY363" fmla="*/ 5282 h 10000"/>
                <a:gd name="connsiteX364" fmla="*/ 8558 w 10000"/>
                <a:gd name="connsiteY364" fmla="*/ 6051 h 10000"/>
                <a:gd name="connsiteX365" fmla="*/ 8588 w 10000"/>
                <a:gd name="connsiteY365" fmla="*/ 6718 h 10000"/>
                <a:gd name="connsiteX366" fmla="*/ 8607 w 10000"/>
                <a:gd name="connsiteY366" fmla="*/ 6821 h 10000"/>
                <a:gd name="connsiteX367" fmla="*/ 8625 w 10000"/>
                <a:gd name="connsiteY367" fmla="*/ 6462 h 10000"/>
                <a:gd name="connsiteX368" fmla="*/ 8644 w 10000"/>
                <a:gd name="connsiteY368" fmla="*/ 5321 h 10000"/>
                <a:gd name="connsiteX369" fmla="*/ 8663 w 10000"/>
                <a:gd name="connsiteY369" fmla="*/ 2769 h 10000"/>
                <a:gd name="connsiteX370" fmla="*/ 8684 w 10000"/>
                <a:gd name="connsiteY370" fmla="*/ 1244 h 10000"/>
                <a:gd name="connsiteX371" fmla="*/ 8702 w 10000"/>
                <a:gd name="connsiteY371" fmla="*/ 962 h 10000"/>
                <a:gd name="connsiteX372" fmla="*/ 8728 w 10000"/>
                <a:gd name="connsiteY372" fmla="*/ 3603 h 10000"/>
                <a:gd name="connsiteX373" fmla="*/ 8746 w 10000"/>
                <a:gd name="connsiteY373" fmla="*/ 6846 h 10000"/>
                <a:gd name="connsiteX374" fmla="*/ 8774 w 10000"/>
                <a:gd name="connsiteY374" fmla="*/ 8282 h 10000"/>
                <a:gd name="connsiteX375" fmla="*/ 8793 w 10000"/>
                <a:gd name="connsiteY375" fmla="*/ 8218 h 10000"/>
                <a:gd name="connsiteX376" fmla="*/ 8813 w 10000"/>
                <a:gd name="connsiteY376" fmla="*/ 7679 h 10000"/>
                <a:gd name="connsiteX377" fmla="*/ 8833 w 10000"/>
                <a:gd name="connsiteY377" fmla="*/ 7038 h 10000"/>
                <a:gd name="connsiteX378" fmla="*/ 8851 w 10000"/>
                <a:gd name="connsiteY378" fmla="*/ 6436 h 10000"/>
                <a:gd name="connsiteX379" fmla="*/ 8881 w 10000"/>
                <a:gd name="connsiteY379" fmla="*/ 6115 h 10000"/>
                <a:gd name="connsiteX380" fmla="*/ 8900 w 10000"/>
                <a:gd name="connsiteY380" fmla="*/ 5833 h 10000"/>
                <a:gd name="connsiteX381" fmla="*/ 8918 w 10000"/>
                <a:gd name="connsiteY381" fmla="*/ 5449 h 10000"/>
                <a:gd name="connsiteX382" fmla="*/ 8938 w 10000"/>
                <a:gd name="connsiteY382" fmla="*/ 4872 h 10000"/>
                <a:gd name="connsiteX383" fmla="*/ 8957 w 10000"/>
                <a:gd name="connsiteY383" fmla="*/ 4333 h 10000"/>
                <a:gd name="connsiteX384" fmla="*/ 8984 w 10000"/>
                <a:gd name="connsiteY384" fmla="*/ 3795 h 10000"/>
                <a:gd name="connsiteX385" fmla="*/ 9002 w 10000"/>
                <a:gd name="connsiteY385" fmla="*/ 3538 h 10000"/>
                <a:gd name="connsiteX386" fmla="*/ 9021 w 10000"/>
                <a:gd name="connsiteY386" fmla="*/ 3244 h 10000"/>
                <a:gd name="connsiteX387" fmla="*/ 9047 w 10000"/>
                <a:gd name="connsiteY387" fmla="*/ 3372 h 10000"/>
                <a:gd name="connsiteX388" fmla="*/ 9069 w 10000"/>
                <a:gd name="connsiteY388" fmla="*/ 3244 h 10000"/>
                <a:gd name="connsiteX389" fmla="*/ 9088 w 10000"/>
                <a:gd name="connsiteY389" fmla="*/ 2513 h 10000"/>
                <a:gd name="connsiteX390" fmla="*/ 9106 w 10000"/>
                <a:gd name="connsiteY390" fmla="*/ 2897 h 10000"/>
                <a:gd name="connsiteX391" fmla="*/ 9125 w 10000"/>
                <a:gd name="connsiteY391" fmla="*/ 5128 h 10000"/>
                <a:gd name="connsiteX392" fmla="*/ 9156 w 10000"/>
                <a:gd name="connsiteY392" fmla="*/ 6846 h 10000"/>
                <a:gd name="connsiteX393" fmla="*/ 9175 w 10000"/>
                <a:gd name="connsiteY393" fmla="*/ 7038 h 10000"/>
                <a:gd name="connsiteX394" fmla="*/ 9194 w 10000"/>
                <a:gd name="connsiteY394" fmla="*/ 6821 h 10000"/>
                <a:gd name="connsiteX395" fmla="*/ 9220 w 10000"/>
                <a:gd name="connsiteY395" fmla="*/ 6051 h 10000"/>
                <a:gd name="connsiteX396" fmla="*/ 9240 w 10000"/>
                <a:gd name="connsiteY396" fmla="*/ 4974 h 10000"/>
                <a:gd name="connsiteX397" fmla="*/ 9258 w 10000"/>
                <a:gd name="connsiteY397" fmla="*/ 3885 h 10000"/>
                <a:gd name="connsiteX398" fmla="*/ 9277 w 10000"/>
                <a:gd name="connsiteY398" fmla="*/ 3795 h 10000"/>
                <a:gd name="connsiteX399" fmla="*/ 9295 w 10000"/>
                <a:gd name="connsiteY399" fmla="*/ 4910 h 10000"/>
                <a:gd name="connsiteX400" fmla="*/ 9316 w 10000"/>
                <a:gd name="connsiteY400" fmla="*/ 6590 h 10000"/>
                <a:gd name="connsiteX401" fmla="*/ 9345 w 10000"/>
                <a:gd name="connsiteY401" fmla="*/ 7705 h 10000"/>
                <a:gd name="connsiteX402" fmla="*/ 9364 w 10000"/>
                <a:gd name="connsiteY402" fmla="*/ 7641 h 10000"/>
                <a:gd name="connsiteX403" fmla="*/ 9382 w 10000"/>
                <a:gd name="connsiteY403" fmla="*/ 6974 h 10000"/>
                <a:gd name="connsiteX404" fmla="*/ 9400 w 10000"/>
                <a:gd name="connsiteY404" fmla="*/ 6244 h 10000"/>
                <a:gd name="connsiteX405" fmla="*/ 9430 w 10000"/>
                <a:gd name="connsiteY405" fmla="*/ 5667 h 10000"/>
                <a:gd name="connsiteX406" fmla="*/ 9449 w 10000"/>
                <a:gd name="connsiteY406" fmla="*/ 5282 h 10000"/>
                <a:gd name="connsiteX407" fmla="*/ 9468 w 10000"/>
                <a:gd name="connsiteY407" fmla="*/ 4782 h 10000"/>
                <a:gd name="connsiteX408" fmla="*/ 9486 w 10000"/>
                <a:gd name="connsiteY408" fmla="*/ 3987 h 10000"/>
                <a:gd name="connsiteX409" fmla="*/ 9515 w 10000"/>
                <a:gd name="connsiteY409" fmla="*/ 3244 h 10000"/>
                <a:gd name="connsiteX410" fmla="*/ 9533 w 10000"/>
                <a:gd name="connsiteY410" fmla="*/ 2872 h 10000"/>
                <a:gd name="connsiteX411" fmla="*/ 9552 w 10000"/>
                <a:gd name="connsiteY411" fmla="*/ 2962 h 10000"/>
                <a:gd name="connsiteX412" fmla="*/ 9570 w 10000"/>
                <a:gd name="connsiteY412" fmla="*/ 3667 h 10000"/>
                <a:gd name="connsiteX413" fmla="*/ 9591 w 10000"/>
                <a:gd name="connsiteY413" fmla="*/ 5321 h 10000"/>
                <a:gd name="connsiteX414" fmla="*/ 10000 w 10000"/>
                <a:gd name="connsiteY414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6550 w 10000"/>
                <a:gd name="connsiteY299" fmla="*/ 4013 h 10000"/>
                <a:gd name="connsiteX300" fmla="*/ 6569 w 10000"/>
                <a:gd name="connsiteY300" fmla="*/ 3064 h 10000"/>
                <a:gd name="connsiteX301" fmla="*/ 6633 w 10000"/>
                <a:gd name="connsiteY301" fmla="*/ 5923 h 10000"/>
                <a:gd name="connsiteX302" fmla="*/ 6652 w 10000"/>
                <a:gd name="connsiteY302" fmla="*/ 7321 h 10000"/>
                <a:gd name="connsiteX303" fmla="*/ 6672 w 10000"/>
                <a:gd name="connsiteY303" fmla="*/ 7641 h 10000"/>
                <a:gd name="connsiteX304" fmla="*/ 6691 w 10000"/>
                <a:gd name="connsiteY304" fmla="*/ 7359 h 10000"/>
                <a:gd name="connsiteX305" fmla="*/ 6709 w 10000"/>
                <a:gd name="connsiteY305" fmla="*/ 5833 h 10000"/>
                <a:gd name="connsiteX306" fmla="*/ 6826 w 10000"/>
                <a:gd name="connsiteY306" fmla="*/ 6436 h 10000"/>
                <a:gd name="connsiteX307" fmla="*/ 6846 w 10000"/>
                <a:gd name="connsiteY307" fmla="*/ 8628 h 10000"/>
                <a:gd name="connsiteX308" fmla="*/ 6864 w 10000"/>
                <a:gd name="connsiteY308" fmla="*/ 9077 h 10000"/>
                <a:gd name="connsiteX309" fmla="*/ 6890 w 10000"/>
                <a:gd name="connsiteY309" fmla="*/ 8603 h 10000"/>
                <a:gd name="connsiteX310" fmla="*/ 6908 w 10000"/>
                <a:gd name="connsiteY310" fmla="*/ 7679 h 10000"/>
                <a:gd name="connsiteX311" fmla="*/ 6928 w 10000"/>
                <a:gd name="connsiteY311" fmla="*/ 6846 h 10000"/>
                <a:gd name="connsiteX312" fmla="*/ 6946 w 10000"/>
                <a:gd name="connsiteY312" fmla="*/ 6090 h 10000"/>
                <a:gd name="connsiteX313" fmla="*/ 6965 w 10000"/>
                <a:gd name="connsiteY313" fmla="*/ 5128 h 10000"/>
                <a:gd name="connsiteX314" fmla="*/ 6985 w 10000"/>
                <a:gd name="connsiteY314" fmla="*/ 4013 h 10000"/>
                <a:gd name="connsiteX315" fmla="*/ 7355 w 10000"/>
                <a:gd name="connsiteY315" fmla="*/ 5513 h 10000"/>
                <a:gd name="connsiteX316" fmla="*/ 7395 w 10000"/>
                <a:gd name="connsiteY316" fmla="*/ 5897 h 10000"/>
                <a:gd name="connsiteX317" fmla="*/ 7458 w 10000"/>
                <a:gd name="connsiteY317" fmla="*/ 4936 h 10000"/>
                <a:gd name="connsiteX318" fmla="*/ 7598 w 10000"/>
                <a:gd name="connsiteY318" fmla="*/ 4654 h 10000"/>
                <a:gd name="connsiteX319" fmla="*/ 7629 w 10000"/>
                <a:gd name="connsiteY319" fmla="*/ 4423 h 10000"/>
                <a:gd name="connsiteX320" fmla="*/ 7648 w 10000"/>
                <a:gd name="connsiteY320" fmla="*/ 4654 h 10000"/>
                <a:gd name="connsiteX321" fmla="*/ 7668 w 10000"/>
                <a:gd name="connsiteY321" fmla="*/ 5154 h 10000"/>
                <a:gd name="connsiteX322" fmla="*/ 7693 w 10000"/>
                <a:gd name="connsiteY322" fmla="*/ 5731 h 10000"/>
                <a:gd name="connsiteX323" fmla="*/ 7713 w 10000"/>
                <a:gd name="connsiteY323" fmla="*/ 6051 h 10000"/>
                <a:gd name="connsiteX324" fmla="*/ 7731 w 10000"/>
                <a:gd name="connsiteY324" fmla="*/ 5962 h 10000"/>
                <a:gd name="connsiteX325" fmla="*/ 7750 w 10000"/>
                <a:gd name="connsiteY325" fmla="*/ 5897 h 10000"/>
                <a:gd name="connsiteX326" fmla="*/ 7770 w 10000"/>
                <a:gd name="connsiteY326" fmla="*/ 5321 h 10000"/>
                <a:gd name="connsiteX327" fmla="*/ 7789 w 10000"/>
                <a:gd name="connsiteY327" fmla="*/ 4679 h 10000"/>
                <a:gd name="connsiteX328" fmla="*/ 7820 w 10000"/>
                <a:gd name="connsiteY328" fmla="*/ 4115 h 10000"/>
                <a:gd name="connsiteX329" fmla="*/ 7838 w 10000"/>
                <a:gd name="connsiteY329" fmla="*/ 3474 h 10000"/>
                <a:gd name="connsiteX330" fmla="*/ 7859 w 10000"/>
                <a:gd name="connsiteY330" fmla="*/ 3410 h 10000"/>
                <a:gd name="connsiteX331" fmla="*/ 7874 w 10000"/>
                <a:gd name="connsiteY331" fmla="*/ 4808 h 10000"/>
                <a:gd name="connsiteX332" fmla="*/ 7907 w 10000"/>
                <a:gd name="connsiteY332" fmla="*/ 6090 h 10000"/>
                <a:gd name="connsiteX333" fmla="*/ 7926 w 10000"/>
                <a:gd name="connsiteY333" fmla="*/ 5833 h 10000"/>
                <a:gd name="connsiteX334" fmla="*/ 7944 w 10000"/>
                <a:gd name="connsiteY334" fmla="*/ 4359 h 10000"/>
                <a:gd name="connsiteX335" fmla="*/ 7970 w 10000"/>
                <a:gd name="connsiteY335" fmla="*/ 2705 h 10000"/>
                <a:gd name="connsiteX336" fmla="*/ 7988 w 10000"/>
                <a:gd name="connsiteY336" fmla="*/ 1974 h 10000"/>
                <a:gd name="connsiteX337" fmla="*/ 8007 w 10000"/>
                <a:gd name="connsiteY337" fmla="*/ 4013 h 10000"/>
                <a:gd name="connsiteX338" fmla="*/ 8026 w 10000"/>
                <a:gd name="connsiteY338" fmla="*/ 6372 h 10000"/>
                <a:gd name="connsiteX339" fmla="*/ 8046 w 10000"/>
                <a:gd name="connsiteY339" fmla="*/ 7808 h 10000"/>
                <a:gd name="connsiteX340" fmla="*/ 8064 w 10000"/>
                <a:gd name="connsiteY340" fmla="*/ 7577 h 10000"/>
                <a:gd name="connsiteX341" fmla="*/ 8095 w 10000"/>
                <a:gd name="connsiteY341" fmla="*/ 7295 h 10000"/>
                <a:gd name="connsiteX342" fmla="*/ 8114 w 10000"/>
                <a:gd name="connsiteY342" fmla="*/ 7321 h 10000"/>
                <a:gd name="connsiteX343" fmla="*/ 8132 w 10000"/>
                <a:gd name="connsiteY343" fmla="*/ 7551 h 10000"/>
                <a:gd name="connsiteX344" fmla="*/ 8159 w 10000"/>
                <a:gd name="connsiteY344" fmla="*/ 7679 h 10000"/>
                <a:gd name="connsiteX345" fmla="*/ 8177 w 10000"/>
                <a:gd name="connsiteY345" fmla="*/ 7231 h 10000"/>
                <a:gd name="connsiteX346" fmla="*/ 8199 w 10000"/>
                <a:gd name="connsiteY346" fmla="*/ 6526 h 10000"/>
                <a:gd name="connsiteX347" fmla="*/ 8218 w 10000"/>
                <a:gd name="connsiteY347" fmla="*/ 5859 h 10000"/>
                <a:gd name="connsiteX348" fmla="*/ 8245 w 10000"/>
                <a:gd name="connsiteY348" fmla="*/ 5154 h 10000"/>
                <a:gd name="connsiteX349" fmla="*/ 8263 w 10000"/>
                <a:gd name="connsiteY349" fmla="*/ 4615 h 10000"/>
                <a:gd name="connsiteX350" fmla="*/ 8283 w 10000"/>
                <a:gd name="connsiteY350" fmla="*/ 3949 h 10000"/>
                <a:gd name="connsiteX351" fmla="*/ 8302 w 10000"/>
                <a:gd name="connsiteY351" fmla="*/ 3474 h 10000"/>
                <a:gd name="connsiteX352" fmla="*/ 8321 w 10000"/>
                <a:gd name="connsiteY352" fmla="*/ 2936 h 10000"/>
                <a:gd name="connsiteX353" fmla="*/ 8351 w 10000"/>
                <a:gd name="connsiteY353" fmla="*/ 2808 h 10000"/>
                <a:gd name="connsiteX354" fmla="*/ 8369 w 10000"/>
                <a:gd name="connsiteY354" fmla="*/ 3474 h 10000"/>
                <a:gd name="connsiteX355" fmla="*/ 8388 w 10000"/>
                <a:gd name="connsiteY355" fmla="*/ 4462 h 10000"/>
                <a:gd name="connsiteX356" fmla="*/ 8408 w 10000"/>
                <a:gd name="connsiteY356" fmla="*/ 4590 h 10000"/>
                <a:gd name="connsiteX357" fmla="*/ 8435 w 10000"/>
                <a:gd name="connsiteY357" fmla="*/ 4333 h 10000"/>
                <a:gd name="connsiteX358" fmla="*/ 8453 w 10000"/>
                <a:gd name="connsiteY358" fmla="*/ 4295 h 10000"/>
                <a:gd name="connsiteX359" fmla="*/ 8473 w 10000"/>
                <a:gd name="connsiteY359" fmla="*/ 4205 h 10000"/>
                <a:gd name="connsiteX360" fmla="*/ 8493 w 10000"/>
                <a:gd name="connsiteY360" fmla="*/ 3949 h 10000"/>
                <a:gd name="connsiteX361" fmla="*/ 8511 w 10000"/>
                <a:gd name="connsiteY361" fmla="*/ 4654 h 10000"/>
                <a:gd name="connsiteX362" fmla="*/ 8540 w 10000"/>
                <a:gd name="connsiteY362" fmla="*/ 5282 h 10000"/>
                <a:gd name="connsiteX363" fmla="*/ 8558 w 10000"/>
                <a:gd name="connsiteY363" fmla="*/ 6051 h 10000"/>
                <a:gd name="connsiteX364" fmla="*/ 8588 w 10000"/>
                <a:gd name="connsiteY364" fmla="*/ 6718 h 10000"/>
                <a:gd name="connsiteX365" fmla="*/ 8607 w 10000"/>
                <a:gd name="connsiteY365" fmla="*/ 6821 h 10000"/>
                <a:gd name="connsiteX366" fmla="*/ 8625 w 10000"/>
                <a:gd name="connsiteY366" fmla="*/ 6462 h 10000"/>
                <a:gd name="connsiteX367" fmla="*/ 8644 w 10000"/>
                <a:gd name="connsiteY367" fmla="*/ 5321 h 10000"/>
                <a:gd name="connsiteX368" fmla="*/ 8663 w 10000"/>
                <a:gd name="connsiteY368" fmla="*/ 2769 h 10000"/>
                <a:gd name="connsiteX369" fmla="*/ 8684 w 10000"/>
                <a:gd name="connsiteY369" fmla="*/ 1244 h 10000"/>
                <a:gd name="connsiteX370" fmla="*/ 8702 w 10000"/>
                <a:gd name="connsiteY370" fmla="*/ 962 h 10000"/>
                <a:gd name="connsiteX371" fmla="*/ 8728 w 10000"/>
                <a:gd name="connsiteY371" fmla="*/ 3603 h 10000"/>
                <a:gd name="connsiteX372" fmla="*/ 8746 w 10000"/>
                <a:gd name="connsiteY372" fmla="*/ 6846 h 10000"/>
                <a:gd name="connsiteX373" fmla="*/ 8774 w 10000"/>
                <a:gd name="connsiteY373" fmla="*/ 8282 h 10000"/>
                <a:gd name="connsiteX374" fmla="*/ 8793 w 10000"/>
                <a:gd name="connsiteY374" fmla="*/ 8218 h 10000"/>
                <a:gd name="connsiteX375" fmla="*/ 8813 w 10000"/>
                <a:gd name="connsiteY375" fmla="*/ 7679 h 10000"/>
                <a:gd name="connsiteX376" fmla="*/ 8833 w 10000"/>
                <a:gd name="connsiteY376" fmla="*/ 7038 h 10000"/>
                <a:gd name="connsiteX377" fmla="*/ 8851 w 10000"/>
                <a:gd name="connsiteY377" fmla="*/ 6436 h 10000"/>
                <a:gd name="connsiteX378" fmla="*/ 8881 w 10000"/>
                <a:gd name="connsiteY378" fmla="*/ 6115 h 10000"/>
                <a:gd name="connsiteX379" fmla="*/ 8900 w 10000"/>
                <a:gd name="connsiteY379" fmla="*/ 5833 h 10000"/>
                <a:gd name="connsiteX380" fmla="*/ 8918 w 10000"/>
                <a:gd name="connsiteY380" fmla="*/ 5449 h 10000"/>
                <a:gd name="connsiteX381" fmla="*/ 8938 w 10000"/>
                <a:gd name="connsiteY381" fmla="*/ 4872 h 10000"/>
                <a:gd name="connsiteX382" fmla="*/ 8957 w 10000"/>
                <a:gd name="connsiteY382" fmla="*/ 4333 h 10000"/>
                <a:gd name="connsiteX383" fmla="*/ 8984 w 10000"/>
                <a:gd name="connsiteY383" fmla="*/ 3795 h 10000"/>
                <a:gd name="connsiteX384" fmla="*/ 9002 w 10000"/>
                <a:gd name="connsiteY384" fmla="*/ 3538 h 10000"/>
                <a:gd name="connsiteX385" fmla="*/ 9021 w 10000"/>
                <a:gd name="connsiteY385" fmla="*/ 3244 h 10000"/>
                <a:gd name="connsiteX386" fmla="*/ 9047 w 10000"/>
                <a:gd name="connsiteY386" fmla="*/ 3372 h 10000"/>
                <a:gd name="connsiteX387" fmla="*/ 9069 w 10000"/>
                <a:gd name="connsiteY387" fmla="*/ 3244 h 10000"/>
                <a:gd name="connsiteX388" fmla="*/ 9088 w 10000"/>
                <a:gd name="connsiteY388" fmla="*/ 2513 h 10000"/>
                <a:gd name="connsiteX389" fmla="*/ 9106 w 10000"/>
                <a:gd name="connsiteY389" fmla="*/ 2897 h 10000"/>
                <a:gd name="connsiteX390" fmla="*/ 9125 w 10000"/>
                <a:gd name="connsiteY390" fmla="*/ 5128 h 10000"/>
                <a:gd name="connsiteX391" fmla="*/ 9156 w 10000"/>
                <a:gd name="connsiteY391" fmla="*/ 6846 h 10000"/>
                <a:gd name="connsiteX392" fmla="*/ 9175 w 10000"/>
                <a:gd name="connsiteY392" fmla="*/ 7038 h 10000"/>
                <a:gd name="connsiteX393" fmla="*/ 9194 w 10000"/>
                <a:gd name="connsiteY393" fmla="*/ 6821 h 10000"/>
                <a:gd name="connsiteX394" fmla="*/ 9220 w 10000"/>
                <a:gd name="connsiteY394" fmla="*/ 6051 h 10000"/>
                <a:gd name="connsiteX395" fmla="*/ 9240 w 10000"/>
                <a:gd name="connsiteY395" fmla="*/ 4974 h 10000"/>
                <a:gd name="connsiteX396" fmla="*/ 9258 w 10000"/>
                <a:gd name="connsiteY396" fmla="*/ 3885 h 10000"/>
                <a:gd name="connsiteX397" fmla="*/ 9277 w 10000"/>
                <a:gd name="connsiteY397" fmla="*/ 3795 h 10000"/>
                <a:gd name="connsiteX398" fmla="*/ 9295 w 10000"/>
                <a:gd name="connsiteY398" fmla="*/ 4910 h 10000"/>
                <a:gd name="connsiteX399" fmla="*/ 9316 w 10000"/>
                <a:gd name="connsiteY399" fmla="*/ 6590 h 10000"/>
                <a:gd name="connsiteX400" fmla="*/ 9345 w 10000"/>
                <a:gd name="connsiteY400" fmla="*/ 7705 h 10000"/>
                <a:gd name="connsiteX401" fmla="*/ 9364 w 10000"/>
                <a:gd name="connsiteY401" fmla="*/ 7641 h 10000"/>
                <a:gd name="connsiteX402" fmla="*/ 9382 w 10000"/>
                <a:gd name="connsiteY402" fmla="*/ 6974 h 10000"/>
                <a:gd name="connsiteX403" fmla="*/ 9400 w 10000"/>
                <a:gd name="connsiteY403" fmla="*/ 6244 h 10000"/>
                <a:gd name="connsiteX404" fmla="*/ 9430 w 10000"/>
                <a:gd name="connsiteY404" fmla="*/ 5667 h 10000"/>
                <a:gd name="connsiteX405" fmla="*/ 9449 w 10000"/>
                <a:gd name="connsiteY405" fmla="*/ 5282 h 10000"/>
                <a:gd name="connsiteX406" fmla="*/ 9468 w 10000"/>
                <a:gd name="connsiteY406" fmla="*/ 4782 h 10000"/>
                <a:gd name="connsiteX407" fmla="*/ 9486 w 10000"/>
                <a:gd name="connsiteY407" fmla="*/ 3987 h 10000"/>
                <a:gd name="connsiteX408" fmla="*/ 9515 w 10000"/>
                <a:gd name="connsiteY408" fmla="*/ 3244 h 10000"/>
                <a:gd name="connsiteX409" fmla="*/ 9533 w 10000"/>
                <a:gd name="connsiteY409" fmla="*/ 2872 h 10000"/>
                <a:gd name="connsiteX410" fmla="*/ 9552 w 10000"/>
                <a:gd name="connsiteY410" fmla="*/ 2962 h 10000"/>
                <a:gd name="connsiteX411" fmla="*/ 9570 w 10000"/>
                <a:gd name="connsiteY411" fmla="*/ 3667 h 10000"/>
                <a:gd name="connsiteX412" fmla="*/ 9591 w 10000"/>
                <a:gd name="connsiteY412" fmla="*/ 5321 h 10000"/>
                <a:gd name="connsiteX413" fmla="*/ 10000 w 10000"/>
                <a:gd name="connsiteY413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6550 w 10000"/>
                <a:gd name="connsiteY299" fmla="*/ 4013 h 10000"/>
                <a:gd name="connsiteX300" fmla="*/ 6569 w 10000"/>
                <a:gd name="connsiteY300" fmla="*/ 3064 h 10000"/>
                <a:gd name="connsiteX301" fmla="*/ 6633 w 10000"/>
                <a:gd name="connsiteY301" fmla="*/ 5923 h 10000"/>
                <a:gd name="connsiteX302" fmla="*/ 6652 w 10000"/>
                <a:gd name="connsiteY302" fmla="*/ 7321 h 10000"/>
                <a:gd name="connsiteX303" fmla="*/ 6672 w 10000"/>
                <a:gd name="connsiteY303" fmla="*/ 7641 h 10000"/>
                <a:gd name="connsiteX304" fmla="*/ 6691 w 10000"/>
                <a:gd name="connsiteY304" fmla="*/ 7359 h 10000"/>
                <a:gd name="connsiteX305" fmla="*/ 6709 w 10000"/>
                <a:gd name="connsiteY305" fmla="*/ 5833 h 10000"/>
                <a:gd name="connsiteX306" fmla="*/ 6826 w 10000"/>
                <a:gd name="connsiteY306" fmla="*/ 6436 h 10000"/>
                <a:gd name="connsiteX307" fmla="*/ 6846 w 10000"/>
                <a:gd name="connsiteY307" fmla="*/ 8628 h 10000"/>
                <a:gd name="connsiteX308" fmla="*/ 6864 w 10000"/>
                <a:gd name="connsiteY308" fmla="*/ 9077 h 10000"/>
                <a:gd name="connsiteX309" fmla="*/ 6890 w 10000"/>
                <a:gd name="connsiteY309" fmla="*/ 8603 h 10000"/>
                <a:gd name="connsiteX310" fmla="*/ 6908 w 10000"/>
                <a:gd name="connsiteY310" fmla="*/ 7679 h 10000"/>
                <a:gd name="connsiteX311" fmla="*/ 6928 w 10000"/>
                <a:gd name="connsiteY311" fmla="*/ 6846 h 10000"/>
                <a:gd name="connsiteX312" fmla="*/ 6946 w 10000"/>
                <a:gd name="connsiteY312" fmla="*/ 6090 h 10000"/>
                <a:gd name="connsiteX313" fmla="*/ 6965 w 10000"/>
                <a:gd name="connsiteY313" fmla="*/ 5128 h 10000"/>
                <a:gd name="connsiteX314" fmla="*/ 6985 w 10000"/>
                <a:gd name="connsiteY314" fmla="*/ 4013 h 10000"/>
                <a:gd name="connsiteX315" fmla="*/ 7355 w 10000"/>
                <a:gd name="connsiteY315" fmla="*/ 5513 h 10000"/>
                <a:gd name="connsiteX316" fmla="*/ 7395 w 10000"/>
                <a:gd name="connsiteY316" fmla="*/ 5897 h 10000"/>
                <a:gd name="connsiteX317" fmla="*/ 7458 w 10000"/>
                <a:gd name="connsiteY317" fmla="*/ 4936 h 10000"/>
                <a:gd name="connsiteX318" fmla="*/ 7598 w 10000"/>
                <a:gd name="connsiteY318" fmla="*/ 4654 h 10000"/>
                <a:gd name="connsiteX319" fmla="*/ 7629 w 10000"/>
                <a:gd name="connsiteY319" fmla="*/ 4423 h 10000"/>
                <a:gd name="connsiteX320" fmla="*/ 7668 w 10000"/>
                <a:gd name="connsiteY320" fmla="*/ 5154 h 10000"/>
                <a:gd name="connsiteX321" fmla="*/ 7693 w 10000"/>
                <a:gd name="connsiteY321" fmla="*/ 5731 h 10000"/>
                <a:gd name="connsiteX322" fmla="*/ 7713 w 10000"/>
                <a:gd name="connsiteY322" fmla="*/ 6051 h 10000"/>
                <a:gd name="connsiteX323" fmla="*/ 7731 w 10000"/>
                <a:gd name="connsiteY323" fmla="*/ 5962 h 10000"/>
                <a:gd name="connsiteX324" fmla="*/ 7750 w 10000"/>
                <a:gd name="connsiteY324" fmla="*/ 5897 h 10000"/>
                <a:gd name="connsiteX325" fmla="*/ 7770 w 10000"/>
                <a:gd name="connsiteY325" fmla="*/ 5321 h 10000"/>
                <a:gd name="connsiteX326" fmla="*/ 7789 w 10000"/>
                <a:gd name="connsiteY326" fmla="*/ 4679 h 10000"/>
                <a:gd name="connsiteX327" fmla="*/ 7820 w 10000"/>
                <a:gd name="connsiteY327" fmla="*/ 4115 h 10000"/>
                <a:gd name="connsiteX328" fmla="*/ 7838 w 10000"/>
                <a:gd name="connsiteY328" fmla="*/ 3474 h 10000"/>
                <a:gd name="connsiteX329" fmla="*/ 7859 w 10000"/>
                <a:gd name="connsiteY329" fmla="*/ 3410 h 10000"/>
                <a:gd name="connsiteX330" fmla="*/ 7874 w 10000"/>
                <a:gd name="connsiteY330" fmla="*/ 4808 h 10000"/>
                <a:gd name="connsiteX331" fmla="*/ 7907 w 10000"/>
                <a:gd name="connsiteY331" fmla="*/ 6090 h 10000"/>
                <a:gd name="connsiteX332" fmla="*/ 7926 w 10000"/>
                <a:gd name="connsiteY332" fmla="*/ 5833 h 10000"/>
                <a:gd name="connsiteX333" fmla="*/ 7944 w 10000"/>
                <a:gd name="connsiteY333" fmla="*/ 4359 h 10000"/>
                <a:gd name="connsiteX334" fmla="*/ 7970 w 10000"/>
                <a:gd name="connsiteY334" fmla="*/ 2705 h 10000"/>
                <a:gd name="connsiteX335" fmla="*/ 7988 w 10000"/>
                <a:gd name="connsiteY335" fmla="*/ 1974 h 10000"/>
                <a:gd name="connsiteX336" fmla="*/ 8007 w 10000"/>
                <a:gd name="connsiteY336" fmla="*/ 4013 h 10000"/>
                <a:gd name="connsiteX337" fmla="*/ 8026 w 10000"/>
                <a:gd name="connsiteY337" fmla="*/ 6372 h 10000"/>
                <a:gd name="connsiteX338" fmla="*/ 8046 w 10000"/>
                <a:gd name="connsiteY338" fmla="*/ 7808 h 10000"/>
                <a:gd name="connsiteX339" fmla="*/ 8064 w 10000"/>
                <a:gd name="connsiteY339" fmla="*/ 7577 h 10000"/>
                <a:gd name="connsiteX340" fmla="*/ 8095 w 10000"/>
                <a:gd name="connsiteY340" fmla="*/ 7295 h 10000"/>
                <a:gd name="connsiteX341" fmla="*/ 8114 w 10000"/>
                <a:gd name="connsiteY341" fmla="*/ 7321 h 10000"/>
                <a:gd name="connsiteX342" fmla="*/ 8132 w 10000"/>
                <a:gd name="connsiteY342" fmla="*/ 7551 h 10000"/>
                <a:gd name="connsiteX343" fmla="*/ 8159 w 10000"/>
                <a:gd name="connsiteY343" fmla="*/ 7679 h 10000"/>
                <a:gd name="connsiteX344" fmla="*/ 8177 w 10000"/>
                <a:gd name="connsiteY344" fmla="*/ 7231 h 10000"/>
                <a:gd name="connsiteX345" fmla="*/ 8199 w 10000"/>
                <a:gd name="connsiteY345" fmla="*/ 6526 h 10000"/>
                <a:gd name="connsiteX346" fmla="*/ 8218 w 10000"/>
                <a:gd name="connsiteY346" fmla="*/ 5859 h 10000"/>
                <a:gd name="connsiteX347" fmla="*/ 8245 w 10000"/>
                <a:gd name="connsiteY347" fmla="*/ 5154 h 10000"/>
                <a:gd name="connsiteX348" fmla="*/ 8263 w 10000"/>
                <a:gd name="connsiteY348" fmla="*/ 4615 h 10000"/>
                <a:gd name="connsiteX349" fmla="*/ 8283 w 10000"/>
                <a:gd name="connsiteY349" fmla="*/ 3949 h 10000"/>
                <a:gd name="connsiteX350" fmla="*/ 8302 w 10000"/>
                <a:gd name="connsiteY350" fmla="*/ 3474 h 10000"/>
                <a:gd name="connsiteX351" fmla="*/ 8321 w 10000"/>
                <a:gd name="connsiteY351" fmla="*/ 2936 h 10000"/>
                <a:gd name="connsiteX352" fmla="*/ 8351 w 10000"/>
                <a:gd name="connsiteY352" fmla="*/ 2808 h 10000"/>
                <a:gd name="connsiteX353" fmla="*/ 8369 w 10000"/>
                <a:gd name="connsiteY353" fmla="*/ 3474 h 10000"/>
                <a:gd name="connsiteX354" fmla="*/ 8388 w 10000"/>
                <a:gd name="connsiteY354" fmla="*/ 4462 h 10000"/>
                <a:gd name="connsiteX355" fmla="*/ 8408 w 10000"/>
                <a:gd name="connsiteY355" fmla="*/ 4590 h 10000"/>
                <a:gd name="connsiteX356" fmla="*/ 8435 w 10000"/>
                <a:gd name="connsiteY356" fmla="*/ 4333 h 10000"/>
                <a:gd name="connsiteX357" fmla="*/ 8453 w 10000"/>
                <a:gd name="connsiteY357" fmla="*/ 4295 h 10000"/>
                <a:gd name="connsiteX358" fmla="*/ 8473 w 10000"/>
                <a:gd name="connsiteY358" fmla="*/ 4205 h 10000"/>
                <a:gd name="connsiteX359" fmla="*/ 8493 w 10000"/>
                <a:gd name="connsiteY359" fmla="*/ 3949 h 10000"/>
                <a:gd name="connsiteX360" fmla="*/ 8511 w 10000"/>
                <a:gd name="connsiteY360" fmla="*/ 4654 h 10000"/>
                <a:gd name="connsiteX361" fmla="*/ 8540 w 10000"/>
                <a:gd name="connsiteY361" fmla="*/ 5282 h 10000"/>
                <a:gd name="connsiteX362" fmla="*/ 8558 w 10000"/>
                <a:gd name="connsiteY362" fmla="*/ 6051 h 10000"/>
                <a:gd name="connsiteX363" fmla="*/ 8588 w 10000"/>
                <a:gd name="connsiteY363" fmla="*/ 6718 h 10000"/>
                <a:gd name="connsiteX364" fmla="*/ 8607 w 10000"/>
                <a:gd name="connsiteY364" fmla="*/ 6821 h 10000"/>
                <a:gd name="connsiteX365" fmla="*/ 8625 w 10000"/>
                <a:gd name="connsiteY365" fmla="*/ 6462 h 10000"/>
                <a:gd name="connsiteX366" fmla="*/ 8644 w 10000"/>
                <a:gd name="connsiteY366" fmla="*/ 5321 h 10000"/>
                <a:gd name="connsiteX367" fmla="*/ 8663 w 10000"/>
                <a:gd name="connsiteY367" fmla="*/ 2769 h 10000"/>
                <a:gd name="connsiteX368" fmla="*/ 8684 w 10000"/>
                <a:gd name="connsiteY368" fmla="*/ 1244 h 10000"/>
                <a:gd name="connsiteX369" fmla="*/ 8702 w 10000"/>
                <a:gd name="connsiteY369" fmla="*/ 962 h 10000"/>
                <a:gd name="connsiteX370" fmla="*/ 8728 w 10000"/>
                <a:gd name="connsiteY370" fmla="*/ 3603 h 10000"/>
                <a:gd name="connsiteX371" fmla="*/ 8746 w 10000"/>
                <a:gd name="connsiteY371" fmla="*/ 6846 h 10000"/>
                <a:gd name="connsiteX372" fmla="*/ 8774 w 10000"/>
                <a:gd name="connsiteY372" fmla="*/ 8282 h 10000"/>
                <a:gd name="connsiteX373" fmla="*/ 8793 w 10000"/>
                <a:gd name="connsiteY373" fmla="*/ 8218 h 10000"/>
                <a:gd name="connsiteX374" fmla="*/ 8813 w 10000"/>
                <a:gd name="connsiteY374" fmla="*/ 7679 h 10000"/>
                <a:gd name="connsiteX375" fmla="*/ 8833 w 10000"/>
                <a:gd name="connsiteY375" fmla="*/ 7038 h 10000"/>
                <a:gd name="connsiteX376" fmla="*/ 8851 w 10000"/>
                <a:gd name="connsiteY376" fmla="*/ 6436 h 10000"/>
                <a:gd name="connsiteX377" fmla="*/ 8881 w 10000"/>
                <a:gd name="connsiteY377" fmla="*/ 6115 h 10000"/>
                <a:gd name="connsiteX378" fmla="*/ 8900 w 10000"/>
                <a:gd name="connsiteY378" fmla="*/ 5833 h 10000"/>
                <a:gd name="connsiteX379" fmla="*/ 8918 w 10000"/>
                <a:gd name="connsiteY379" fmla="*/ 5449 h 10000"/>
                <a:gd name="connsiteX380" fmla="*/ 8938 w 10000"/>
                <a:gd name="connsiteY380" fmla="*/ 4872 h 10000"/>
                <a:gd name="connsiteX381" fmla="*/ 8957 w 10000"/>
                <a:gd name="connsiteY381" fmla="*/ 4333 h 10000"/>
                <a:gd name="connsiteX382" fmla="*/ 8984 w 10000"/>
                <a:gd name="connsiteY382" fmla="*/ 3795 h 10000"/>
                <a:gd name="connsiteX383" fmla="*/ 9002 w 10000"/>
                <a:gd name="connsiteY383" fmla="*/ 3538 h 10000"/>
                <a:gd name="connsiteX384" fmla="*/ 9021 w 10000"/>
                <a:gd name="connsiteY384" fmla="*/ 3244 h 10000"/>
                <a:gd name="connsiteX385" fmla="*/ 9047 w 10000"/>
                <a:gd name="connsiteY385" fmla="*/ 3372 h 10000"/>
                <a:gd name="connsiteX386" fmla="*/ 9069 w 10000"/>
                <a:gd name="connsiteY386" fmla="*/ 3244 h 10000"/>
                <a:gd name="connsiteX387" fmla="*/ 9088 w 10000"/>
                <a:gd name="connsiteY387" fmla="*/ 2513 h 10000"/>
                <a:gd name="connsiteX388" fmla="*/ 9106 w 10000"/>
                <a:gd name="connsiteY388" fmla="*/ 2897 h 10000"/>
                <a:gd name="connsiteX389" fmla="*/ 9125 w 10000"/>
                <a:gd name="connsiteY389" fmla="*/ 5128 h 10000"/>
                <a:gd name="connsiteX390" fmla="*/ 9156 w 10000"/>
                <a:gd name="connsiteY390" fmla="*/ 6846 h 10000"/>
                <a:gd name="connsiteX391" fmla="*/ 9175 w 10000"/>
                <a:gd name="connsiteY391" fmla="*/ 7038 h 10000"/>
                <a:gd name="connsiteX392" fmla="*/ 9194 w 10000"/>
                <a:gd name="connsiteY392" fmla="*/ 6821 h 10000"/>
                <a:gd name="connsiteX393" fmla="*/ 9220 w 10000"/>
                <a:gd name="connsiteY393" fmla="*/ 6051 h 10000"/>
                <a:gd name="connsiteX394" fmla="*/ 9240 w 10000"/>
                <a:gd name="connsiteY394" fmla="*/ 4974 h 10000"/>
                <a:gd name="connsiteX395" fmla="*/ 9258 w 10000"/>
                <a:gd name="connsiteY395" fmla="*/ 3885 h 10000"/>
                <a:gd name="connsiteX396" fmla="*/ 9277 w 10000"/>
                <a:gd name="connsiteY396" fmla="*/ 3795 h 10000"/>
                <a:gd name="connsiteX397" fmla="*/ 9295 w 10000"/>
                <a:gd name="connsiteY397" fmla="*/ 4910 h 10000"/>
                <a:gd name="connsiteX398" fmla="*/ 9316 w 10000"/>
                <a:gd name="connsiteY398" fmla="*/ 6590 h 10000"/>
                <a:gd name="connsiteX399" fmla="*/ 9345 w 10000"/>
                <a:gd name="connsiteY399" fmla="*/ 7705 h 10000"/>
                <a:gd name="connsiteX400" fmla="*/ 9364 w 10000"/>
                <a:gd name="connsiteY400" fmla="*/ 7641 h 10000"/>
                <a:gd name="connsiteX401" fmla="*/ 9382 w 10000"/>
                <a:gd name="connsiteY401" fmla="*/ 6974 h 10000"/>
                <a:gd name="connsiteX402" fmla="*/ 9400 w 10000"/>
                <a:gd name="connsiteY402" fmla="*/ 6244 h 10000"/>
                <a:gd name="connsiteX403" fmla="*/ 9430 w 10000"/>
                <a:gd name="connsiteY403" fmla="*/ 5667 h 10000"/>
                <a:gd name="connsiteX404" fmla="*/ 9449 w 10000"/>
                <a:gd name="connsiteY404" fmla="*/ 5282 h 10000"/>
                <a:gd name="connsiteX405" fmla="*/ 9468 w 10000"/>
                <a:gd name="connsiteY405" fmla="*/ 4782 h 10000"/>
                <a:gd name="connsiteX406" fmla="*/ 9486 w 10000"/>
                <a:gd name="connsiteY406" fmla="*/ 3987 h 10000"/>
                <a:gd name="connsiteX407" fmla="*/ 9515 w 10000"/>
                <a:gd name="connsiteY407" fmla="*/ 3244 h 10000"/>
                <a:gd name="connsiteX408" fmla="*/ 9533 w 10000"/>
                <a:gd name="connsiteY408" fmla="*/ 2872 h 10000"/>
                <a:gd name="connsiteX409" fmla="*/ 9552 w 10000"/>
                <a:gd name="connsiteY409" fmla="*/ 2962 h 10000"/>
                <a:gd name="connsiteX410" fmla="*/ 9570 w 10000"/>
                <a:gd name="connsiteY410" fmla="*/ 3667 h 10000"/>
                <a:gd name="connsiteX411" fmla="*/ 9591 w 10000"/>
                <a:gd name="connsiteY411" fmla="*/ 5321 h 10000"/>
                <a:gd name="connsiteX412" fmla="*/ 10000 w 10000"/>
                <a:gd name="connsiteY412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6550 w 10000"/>
                <a:gd name="connsiteY299" fmla="*/ 4013 h 10000"/>
                <a:gd name="connsiteX300" fmla="*/ 6569 w 10000"/>
                <a:gd name="connsiteY300" fmla="*/ 3064 h 10000"/>
                <a:gd name="connsiteX301" fmla="*/ 6633 w 10000"/>
                <a:gd name="connsiteY301" fmla="*/ 5923 h 10000"/>
                <a:gd name="connsiteX302" fmla="*/ 6652 w 10000"/>
                <a:gd name="connsiteY302" fmla="*/ 7321 h 10000"/>
                <a:gd name="connsiteX303" fmla="*/ 6672 w 10000"/>
                <a:gd name="connsiteY303" fmla="*/ 7641 h 10000"/>
                <a:gd name="connsiteX304" fmla="*/ 6691 w 10000"/>
                <a:gd name="connsiteY304" fmla="*/ 7359 h 10000"/>
                <a:gd name="connsiteX305" fmla="*/ 6709 w 10000"/>
                <a:gd name="connsiteY305" fmla="*/ 5833 h 10000"/>
                <a:gd name="connsiteX306" fmla="*/ 6826 w 10000"/>
                <a:gd name="connsiteY306" fmla="*/ 6436 h 10000"/>
                <a:gd name="connsiteX307" fmla="*/ 6846 w 10000"/>
                <a:gd name="connsiteY307" fmla="*/ 8628 h 10000"/>
                <a:gd name="connsiteX308" fmla="*/ 6864 w 10000"/>
                <a:gd name="connsiteY308" fmla="*/ 9077 h 10000"/>
                <a:gd name="connsiteX309" fmla="*/ 6890 w 10000"/>
                <a:gd name="connsiteY309" fmla="*/ 8603 h 10000"/>
                <a:gd name="connsiteX310" fmla="*/ 6908 w 10000"/>
                <a:gd name="connsiteY310" fmla="*/ 7679 h 10000"/>
                <a:gd name="connsiteX311" fmla="*/ 6928 w 10000"/>
                <a:gd name="connsiteY311" fmla="*/ 6846 h 10000"/>
                <a:gd name="connsiteX312" fmla="*/ 6946 w 10000"/>
                <a:gd name="connsiteY312" fmla="*/ 6090 h 10000"/>
                <a:gd name="connsiteX313" fmla="*/ 6965 w 10000"/>
                <a:gd name="connsiteY313" fmla="*/ 5128 h 10000"/>
                <a:gd name="connsiteX314" fmla="*/ 6985 w 10000"/>
                <a:gd name="connsiteY314" fmla="*/ 4013 h 10000"/>
                <a:gd name="connsiteX315" fmla="*/ 7355 w 10000"/>
                <a:gd name="connsiteY315" fmla="*/ 5513 h 10000"/>
                <a:gd name="connsiteX316" fmla="*/ 7395 w 10000"/>
                <a:gd name="connsiteY316" fmla="*/ 5897 h 10000"/>
                <a:gd name="connsiteX317" fmla="*/ 7458 w 10000"/>
                <a:gd name="connsiteY317" fmla="*/ 4936 h 10000"/>
                <a:gd name="connsiteX318" fmla="*/ 7598 w 10000"/>
                <a:gd name="connsiteY318" fmla="*/ 4654 h 10000"/>
                <a:gd name="connsiteX319" fmla="*/ 7668 w 10000"/>
                <a:gd name="connsiteY319" fmla="*/ 5154 h 10000"/>
                <a:gd name="connsiteX320" fmla="*/ 7693 w 10000"/>
                <a:gd name="connsiteY320" fmla="*/ 5731 h 10000"/>
                <a:gd name="connsiteX321" fmla="*/ 7713 w 10000"/>
                <a:gd name="connsiteY321" fmla="*/ 6051 h 10000"/>
                <a:gd name="connsiteX322" fmla="*/ 7731 w 10000"/>
                <a:gd name="connsiteY322" fmla="*/ 5962 h 10000"/>
                <a:gd name="connsiteX323" fmla="*/ 7750 w 10000"/>
                <a:gd name="connsiteY323" fmla="*/ 5897 h 10000"/>
                <a:gd name="connsiteX324" fmla="*/ 7770 w 10000"/>
                <a:gd name="connsiteY324" fmla="*/ 5321 h 10000"/>
                <a:gd name="connsiteX325" fmla="*/ 7789 w 10000"/>
                <a:gd name="connsiteY325" fmla="*/ 4679 h 10000"/>
                <a:gd name="connsiteX326" fmla="*/ 7820 w 10000"/>
                <a:gd name="connsiteY326" fmla="*/ 4115 h 10000"/>
                <a:gd name="connsiteX327" fmla="*/ 7838 w 10000"/>
                <a:gd name="connsiteY327" fmla="*/ 3474 h 10000"/>
                <a:gd name="connsiteX328" fmla="*/ 7859 w 10000"/>
                <a:gd name="connsiteY328" fmla="*/ 3410 h 10000"/>
                <a:gd name="connsiteX329" fmla="*/ 7874 w 10000"/>
                <a:gd name="connsiteY329" fmla="*/ 4808 h 10000"/>
                <a:gd name="connsiteX330" fmla="*/ 7907 w 10000"/>
                <a:gd name="connsiteY330" fmla="*/ 6090 h 10000"/>
                <a:gd name="connsiteX331" fmla="*/ 7926 w 10000"/>
                <a:gd name="connsiteY331" fmla="*/ 5833 h 10000"/>
                <a:gd name="connsiteX332" fmla="*/ 7944 w 10000"/>
                <a:gd name="connsiteY332" fmla="*/ 4359 h 10000"/>
                <a:gd name="connsiteX333" fmla="*/ 7970 w 10000"/>
                <a:gd name="connsiteY333" fmla="*/ 2705 h 10000"/>
                <a:gd name="connsiteX334" fmla="*/ 7988 w 10000"/>
                <a:gd name="connsiteY334" fmla="*/ 1974 h 10000"/>
                <a:gd name="connsiteX335" fmla="*/ 8007 w 10000"/>
                <a:gd name="connsiteY335" fmla="*/ 4013 h 10000"/>
                <a:gd name="connsiteX336" fmla="*/ 8026 w 10000"/>
                <a:gd name="connsiteY336" fmla="*/ 6372 h 10000"/>
                <a:gd name="connsiteX337" fmla="*/ 8046 w 10000"/>
                <a:gd name="connsiteY337" fmla="*/ 7808 h 10000"/>
                <a:gd name="connsiteX338" fmla="*/ 8064 w 10000"/>
                <a:gd name="connsiteY338" fmla="*/ 7577 h 10000"/>
                <a:gd name="connsiteX339" fmla="*/ 8095 w 10000"/>
                <a:gd name="connsiteY339" fmla="*/ 7295 h 10000"/>
                <a:gd name="connsiteX340" fmla="*/ 8114 w 10000"/>
                <a:gd name="connsiteY340" fmla="*/ 7321 h 10000"/>
                <a:gd name="connsiteX341" fmla="*/ 8132 w 10000"/>
                <a:gd name="connsiteY341" fmla="*/ 7551 h 10000"/>
                <a:gd name="connsiteX342" fmla="*/ 8159 w 10000"/>
                <a:gd name="connsiteY342" fmla="*/ 7679 h 10000"/>
                <a:gd name="connsiteX343" fmla="*/ 8177 w 10000"/>
                <a:gd name="connsiteY343" fmla="*/ 7231 h 10000"/>
                <a:gd name="connsiteX344" fmla="*/ 8199 w 10000"/>
                <a:gd name="connsiteY344" fmla="*/ 6526 h 10000"/>
                <a:gd name="connsiteX345" fmla="*/ 8218 w 10000"/>
                <a:gd name="connsiteY345" fmla="*/ 5859 h 10000"/>
                <a:gd name="connsiteX346" fmla="*/ 8245 w 10000"/>
                <a:gd name="connsiteY346" fmla="*/ 5154 h 10000"/>
                <a:gd name="connsiteX347" fmla="*/ 8263 w 10000"/>
                <a:gd name="connsiteY347" fmla="*/ 4615 h 10000"/>
                <a:gd name="connsiteX348" fmla="*/ 8283 w 10000"/>
                <a:gd name="connsiteY348" fmla="*/ 3949 h 10000"/>
                <a:gd name="connsiteX349" fmla="*/ 8302 w 10000"/>
                <a:gd name="connsiteY349" fmla="*/ 3474 h 10000"/>
                <a:gd name="connsiteX350" fmla="*/ 8321 w 10000"/>
                <a:gd name="connsiteY350" fmla="*/ 2936 h 10000"/>
                <a:gd name="connsiteX351" fmla="*/ 8351 w 10000"/>
                <a:gd name="connsiteY351" fmla="*/ 2808 h 10000"/>
                <a:gd name="connsiteX352" fmla="*/ 8369 w 10000"/>
                <a:gd name="connsiteY352" fmla="*/ 3474 h 10000"/>
                <a:gd name="connsiteX353" fmla="*/ 8388 w 10000"/>
                <a:gd name="connsiteY353" fmla="*/ 4462 h 10000"/>
                <a:gd name="connsiteX354" fmla="*/ 8408 w 10000"/>
                <a:gd name="connsiteY354" fmla="*/ 4590 h 10000"/>
                <a:gd name="connsiteX355" fmla="*/ 8435 w 10000"/>
                <a:gd name="connsiteY355" fmla="*/ 4333 h 10000"/>
                <a:gd name="connsiteX356" fmla="*/ 8453 w 10000"/>
                <a:gd name="connsiteY356" fmla="*/ 4295 h 10000"/>
                <a:gd name="connsiteX357" fmla="*/ 8473 w 10000"/>
                <a:gd name="connsiteY357" fmla="*/ 4205 h 10000"/>
                <a:gd name="connsiteX358" fmla="*/ 8493 w 10000"/>
                <a:gd name="connsiteY358" fmla="*/ 3949 h 10000"/>
                <a:gd name="connsiteX359" fmla="*/ 8511 w 10000"/>
                <a:gd name="connsiteY359" fmla="*/ 4654 h 10000"/>
                <a:gd name="connsiteX360" fmla="*/ 8540 w 10000"/>
                <a:gd name="connsiteY360" fmla="*/ 5282 h 10000"/>
                <a:gd name="connsiteX361" fmla="*/ 8558 w 10000"/>
                <a:gd name="connsiteY361" fmla="*/ 6051 h 10000"/>
                <a:gd name="connsiteX362" fmla="*/ 8588 w 10000"/>
                <a:gd name="connsiteY362" fmla="*/ 6718 h 10000"/>
                <a:gd name="connsiteX363" fmla="*/ 8607 w 10000"/>
                <a:gd name="connsiteY363" fmla="*/ 6821 h 10000"/>
                <a:gd name="connsiteX364" fmla="*/ 8625 w 10000"/>
                <a:gd name="connsiteY364" fmla="*/ 6462 h 10000"/>
                <a:gd name="connsiteX365" fmla="*/ 8644 w 10000"/>
                <a:gd name="connsiteY365" fmla="*/ 5321 h 10000"/>
                <a:gd name="connsiteX366" fmla="*/ 8663 w 10000"/>
                <a:gd name="connsiteY366" fmla="*/ 2769 h 10000"/>
                <a:gd name="connsiteX367" fmla="*/ 8684 w 10000"/>
                <a:gd name="connsiteY367" fmla="*/ 1244 h 10000"/>
                <a:gd name="connsiteX368" fmla="*/ 8702 w 10000"/>
                <a:gd name="connsiteY368" fmla="*/ 962 h 10000"/>
                <a:gd name="connsiteX369" fmla="*/ 8728 w 10000"/>
                <a:gd name="connsiteY369" fmla="*/ 3603 h 10000"/>
                <a:gd name="connsiteX370" fmla="*/ 8746 w 10000"/>
                <a:gd name="connsiteY370" fmla="*/ 6846 h 10000"/>
                <a:gd name="connsiteX371" fmla="*/ 8774 w 10000"/>
                <a:gd name="connsiteY371" fmla="*/ 8282 h 10000"/>
                <a:gd name="connsiteX372" fmla="*/ 8793 w 10000"/>
                <a:gd name="connsiteY372" fmla="*/ 8218 h 10000"/>
                <a:gd name="connsiteX373" fmla="*/ 8813 w 10000"/>
                <a:gd name="connsiteY373" fmla="*/ 7679 h 10000"/>
                <a:gd name="connsiteX374" fmla="*/ 8833 w 10000"/>
                <a:gd name="connsiteY374" fmla="*/ 7038 h 10000"/>
                <a:gd name="connsiteX375" fmla="*/ 8851 w 10000"/>
                <a:gd name="connsiteY375" fmla="*/ 6436 h 10000"/>
                <a:gd name="connsiteX376" fmla="*/ 8881 w 10000"/>
                <a:gd name="connsiteY376" fmla="*/ 6115 h 10000"/>
                <a:gd name="connsiteX377" fmla="*/ 8900 w 10000"/>
                <a:gd name="connsiteY377" fmla="*/ 5833 h 10000"/>
                <a:gd name="connsiteX378" fmla="*/ 8918 w 10000"/>
                <a:gd name="connsiteY378" fmla="*/ 5449 h 10000"/>
                <a:gd name="connsiteX379" fmla="*/ 8938 w 10000"/>
                <a:gd name="connsiteY379" fmla="*/ 4872 h 10000"/>
                <a:gd name="connsiteX380" fmla="*/ 8957 w 10000"/>
                <a:gd name="connsiteY380" fmla="*/ 4333 h 10000"/>
                <a:gd name="connsiteX381" fmla="*/ 8984 w 10000"/>
                <a:gd name="connsiteY381" fmla="*/ 3795 h 10000"/>
                <a:gd name="connsiteX382" fmla="*/ 9002 w 10000"/>
                <a:gd name="connsiteY382" fmla="*/ 3538 h 10000"/>
                <a:gd name="connsiteX383" fmla="*/ 9021 w 10000"/>
                <a:gd name="connsiteY383" fmla="*/ 3244 h 10000"/>
                <a:gd name="connsiteX384" fmla="*/ 9047 w 10000"/>
                <a:gd name="connsiteY384" fmla="*/ 3372 h 10000"/>
                <a:gd name="connsiteX385" fmla="*/ 9069 w 10000"/>
                <a:gd name="connsiteY385" fmla="*/ 3244 h 10000"/>
                <a:gd name="connsiteX386" fmla="*/ 9088 w 10000"/>
                <a:gd name="connsiteY386" fmla="*/ 2513 h 10000"/>
                <a:gd name="connsiteX387" fmla="*/ 9106 w 10000"/>
                <a:gd name="connsiteY387" fmla="*/ 2897 h 10000"/>
                <a:gd name="connsiteX388" fmla="*/ 9125 w 10000"/>
                <a:gd name="connsiteY388" fmla="*/ 5128 h 10000"/>
                <a:gd name="connsiteX389" fmla="*/ 9156 w 10000"/>
                <a:gd name="connsiteY389" fmla="*/ 6846 h 10000"/>
                <a:gd name="connsiteX390" fmla="*/ 9175 w 10000"/>
                <a:gd name="connsiteY390" fmla="*/ 7038 h 10000"/>
                <a:gd name="connsiteX391" fmla="*/ 9194 w 10000"/>
                <a:gd name="connsiteY391" fmla="*/ 6821 h 10000"/>
                <a:gd name="connsiteX392" fmla="*/ 9220 w 10000"/>
                <a:gd name="connsiteY392" fmla="*/ 6051 h 10000"/>
                <a:gd name="connsiteX393" fmla="*/ 9240 w 10000"/>
                <a:gd name="connsiteY393" fmla="*/ 4974 h 10000"/>
                <a:gd name="connsiteX394" fmla="*/ 9258 w 10000"/>
                <a:gd name="connsiteY394" fmla="*/ 3885 h 10000"/>
                <a:gd name="connsiteX395" fmla="*/ 9277 w 10000"/>
                <a:gd name="connsiteY395" fmla="*/ 3795 h 10000"/>
                <a:gd name="connsiteX396" fmla="*/ 9295 w 10000"/>
                <a:gd name="connsiteY396" fmla="*/ 4910 h 10000"/>
                <a:gd name="connsiteX397" fmla="*/ 9316 w 10000"/>
                <a:gd name="connsiteY397" fmla="*/ 6590 h 10000"/>
                <a:gd name="connsiteX398" fmla="*/ 9345 w 10000"/>
                <a:gd name="connsiteY398" fmla="*/ 7705 h 10000"/>
                <a:gd name="connsiteX399" fmla="*/ 9364 w 10000"/>
                <a:gd name="connsiteY399" fmla="*/ 7641 h 10000"/>
                <a:gd name="connsiteX400" fmla="*/ 9382 w 10000"/>
                <a:gd name="connsiteY400" fmla="*/ 6974 h 10000"/>
                <a:gd name="connsiteX401" fmla="*/ 9400 w 10000"/>
                <a:gd name="connsiteY401" fmla="*/ 6244 h 10000"/>
                <a:gd name="connsiteX402" fmla="*/ 9430 w 10000"/>
                <a:gd name="connsiteY402" fmla="*/ 5667 h 10000"/>
                <a:gd name="connsiteX403" fmla="*/ 9449 w 10000"/>
                <a:gd name="connsiteY403" fmla="*/ 5282 h 10000"/>
                <a:gd name="connsiteX404" fmla="*/ 9468 w 10000"/>
                <a:gd name="connsiteY404" fmla="*/ 4782 h 10000"/>
                <a:gd name="connsiteX405" fmla="*/ 9486 w 10000"/>
                <a:gd name="connsiteY405" fmla="*/ 3987 h 10000"/>
                <a:gd name="connsiteX406" fmla="*/ 9515 w 10000"/>
                <a:gd name="connsiteY406" fmla="*/ 3244 h 10000"/>
                <a:gd name="connsiteX407" fmla="*/ 9533 w 10000"/>
                <a:gd name="connsiteY407" fmla="*/ 2872 h 10000"/>
                <a:gd name="connsiteX408" fmla="*/ 9552 w 10000"/>
                <a:gd name="connsiteY408" fmla="*/ 2962 h 10000"/>
                <a:gd name="connsiteX409" fmla="*/ 9570 w 10000"/>
                <a:gd name="connsiteY409" fmla="*/ 3667 h 10000"/>
                <a:gd name="connsiteX410" fmla="*/ 9591 w 10000"/>
                <a:gd name="connsiteY410" fmla="*/ 5321 h 10000"/>
                <a:gd name="connsiteX411" fmla="*/ 10000 w 10000"/>
                <a:gd name="connsiteY411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6550 w 10000"/>
                <a:gd name="connsiteY299" fmla="*/ 4013 h 10000"/>
                <a:gd name="connsiteX300" fmla="*/ 6569 w 10000"/>
                <a:gd name="connsiteY300" fmla="*/ 3064 h 10000"/>
                <a:gd name="connsiteX301" fmla="*/ 6633 w 10000"/>
                <a:gd name="connsiteY301" fmla="*/ 5923 h 10000"/>
                <a:gd name="connsiteX302" fmla="*/ 6652 w 10000"/>
                <a:gd name="connsiteY302" fmla="*/ 7321 h 10000"/>
                <a:gd name="connsiteX303" fmla="*/ 6672 w 10000"/>
                <a:gd name="connsiteY303" fmla="*/ 7641 h 10000"/>
                <a:gd name="connsiteX304" fmla="*/ 6691 w 10000"/>
                <a:gd name="connsiteY304" fmla="*/ 7359 h 10000"/>
                <a:gd name="connsiteX305" fmla="*/ 6709 w 10000"/>
                <a:gd name="connsiteY305" fmla="*/ 5833 h 10000"/>
                <a:gd name="connsiteX306" fmla="*/ 6826 w 10000"/>
                <a:gd name="connsiteY306" fmla="*/ 6436 h 10000"/>
                <a:gd name="connsiteX307" fmla="*/ 6846 w 10000"/>
                <a:gd name="connsiteY307" fmla="*/ 8628 h 10000"/>
                <a:gd name="connsiteX308" fmla="*/ 6864 w 10000"/>
                <a:gd name="connsiteY308" fmla="*/ 9077 h 10000"/>
                <a:gd name="connsiteX309" fmla="*/ 6890 w 10000"/>
                <a:gd name="connsiteY309" fmla="*/ 8603 h 10000"/>
                <a:gd name="connsiteX310" fmla="*/ 6908 w 10000"/>
                <a:gd name="connsiteY310" fmla="*/ 7679 h 10000"/>
                <a:gd name="connsiteX311" fmla="*/ 6928 w 10000"/>
                <a:gd name="connsiteY311" fmla="*/ 6846 h 10000"/>
                <a:gd name="connsiteX312" fmla="*/ 6946 w 10000"/>
                <a:gd name="connsiteY312" fmla="*/ 6090 h 10000"/>
                <a:gd name="connsiteX313" fmla="*/ 6965 w 10000"/>
                <a:gd name="connsiteY313" fmla="*/ 5128 h 10000"/>
                <a:gd name="connsiteX314" fmla="*/ 6985 w 10000"/>
                <a:gd name="connsiteY314" fmla="*/ 4013 h 10000"/>
                <a:gd name="connsiteX315" fmla="*/ 7355 w 10000"/>
                <a:gd name="connsiteY315" fmla="*/ 5513 h 10000"/>
                <a:gd name="connsiteX316" fmla="*/ 7395 w 10000"/>
                <a:gd name="connsiteY316" fmla="*/ 5897 h 10000"/>
                <a:gd name="connsiteX317" fmla="*/ 7458 w 10000"/>
                <a:gd name="connsiteY317" fmla="*/ 4936 h 10000"/>
                <a:gd name="connsiteX318" fmla="*/ 7668 w 10000"/>
                <a:gd name="connsiteY318" fmla="*/ 5154 h 10000"/>
                <a:gd name="connsiteX319" fmla="*/ 7693 w 10000"/>
                <a:gd name="connsiteY319" fmla="*/ 5731 h 10000"/>
                <a:gd name="connsiteX320" fmla="*/ 7713 w 10000"/>
                <a:gd name="connsiteY320" fmla="*/ 6051 h 10000"/>
                <a:gd name="connsiteX321" fmla="*/ 7731 w 10000"/>
                <a:gd name="connsiteY321" fmla="*/ 5962 h 10000"/>
                <a:gd name="connsiteX322" fmla="*/ 7750 w 10000"/>
                <a:gd name="connsiteY322" fmla="*/ 5897 h 10000"/>
                <a:gd name="connsiteX323" fmla="*/ 7770 w 10000"/>
                <a:gd name="connsiteY323" fmla="*/ 5321 h 10000"/>
                <a:gd name="connsiteX324" fmla="*/ 7789 w 10000"/>
                <a:gd name="connsiteY324" fmla="*/ 4679 h 10000"/>
                <a:gd name="connsiteX325" fmla="*/ 7820 w 10000"/>
                <a:gd name="connsiteY325" fmla="*/ 4115 h 10000"/>
                <a:gd name="connsiteX326" fmla="*/ 7838 w 10000"/>
                <a:gd name="connsiteY326" fmla="*/ 3474 h 10000"/>
                <a:gd name="connsiteX327" fmla="*/ 7859 w 10000"/>
                <a:gd name="connsiteY327" fmla="*/ 3410 h 10000"/>
                <a:gd name="connsiteX328" fmla="*/ 7874 w 10000"/>
                <a:gd name="connsiteY328" fmla="*/ 4808 h 10000"/>
                <a:gd name="connsiteX329" fmla="*/ 7907 w 10000"/>
                <a:gd name="connsiteY329" fmla="*/ 6090 h 10000"/>
                <a:gd name="connsiteX330" fmla="*/ 7926 w 10000"/>
                <a:gd name="connsiteY330" fmla="*/ 5833 h 10000"/>
                <a:gd name="connsiteX331" fmla="*/ 7944 w 10000"/>
                <a:gd name="connsiteY331" fmla="*/ 4359 h 10000"/>
                <a:gd name="connsiteX332" fmla="*/ 7970 w 10000"/>
                <a:gd name="connsiteY332" fmla="*/ 2705 h 10000"/>
                <a:gd name="connsiteX333" fmla="*/ 7988 w 10000"/>
                <a:gd name="connsiteY333" fmla="*/ 1974 h 10000"/>
                <a:gd name="connsiteX334" fmla="*/ 8007 w 10000"/>
                <a:gd name="connsiteY334" fmla="*/ 4013 h 10000"/>
                <a:gd name="connsiteX335" fmla="*/ 8026 w 10000"/>
                <a:gd name="connsiteY335" fmla="*/ 6372 h 10000"/>
                <a:gd name="connsiteX336" fmla="*/ 8046 w 10000"/>
                <a:gd name="connsiteY336" fmla="*/ 7808 h 10000"/>
                <a:gd name="connsiteX337" fmla="*/ 8064 w 10000"/>
                <a:gd name="connsiteY337" fmla="*/ 7577 h 10000"/>
                <a:gd name="connsiteX338" fmla="*/ 8095 w 10000"/>
                <a:gd name="connsiteY338" fmla="*/ 7295 h 10000"/>
                <a:gd name="connsiteX339" fmla="*/ 8114 w 10000"/>
                <a:gd name="connsiteY339" fmla="*/ 7321 h 10000"/>
                <a:gd name="connsiteX340" fmla="*/ 8132 w 10000"/>
                <a:gd name="connsiteY340" fmla="*/ 7551 h 10000"/>
                <a:gd name="connsiteX341" fmla="*/ 8159 w 10000"/>
                <a:gd name="connsiteY341" fmla="*/ 7679 h 10000"/>
                <a:gd name="connsiteX342" fmla="*/ 8177 w 10000"/>
                <a:gd name="connsiteY342" fmla="*/ 7231 h 10000"/>
                <a:gd name="connsiteX343" fmla="*/ 8199 w 10000"/>
                <a:gd name="connsiteY343" fmla="*/ 6526 h 10000"/>
                <a:gd name="connsiteX344" fmla="*/ 8218 w 10000"/>
                <a:gd name="connsiteY344" fmla="*/ 5859 h 10000"/>
                <a:gd name="connsiteX345" fmla="*/ 8245 w 10000"/>
                <a:gd name="connsiteY345" fmla="*/ 5154 h 10000"/>
                <a:gd name="connsiteX346" fmla="*/ 8263 w 10000"/>
                <a:gd name="connsiteY346" fmla="*/ 4615 h 10000"/>
                <a:gd name="connsiteX347" fmla="*/ 8283 w 10000"/>
                <a:gd name="connsiteY347" fmla="*/ 3949 h 10000"/>
                <a:gd name="connsiteX348" fmla="*/ 8302 w 10000"/>
                <a:gd name="connsiteY348" fmla="*/ 3474 h 10000"/>
                <a:gd name="connsiteX349" fmla="*/ 8321 w 10000"/>
                <a:gd name="connsiteY349" fmla="*/ 2936 h 10000"/>
                <a:gd name="connsiteX350" fmla="*/ 8351 w 10000"/>
                <a:gd name="connsiteY350" fmla="*/ 2808 h 10000"/>
                <a:gd name="connsiteX351" fmla="*/ 8369 w 10000"/>
                <a:gd name="connsiteY351" fmla="*/ 3474 h 10000"/>
                <a:gd name="connsiteX352" fmla="*/ 8388 w 10000"/>
                <a:gd name="connsiteY352" fmla="*/ 4462 h 10000"/>
                <a:gd name="connsiteX353" fmla="*/ 8408 w 10000"/>
                <a:gd name="connsiteY353" fmla="*/ 4590 h 10000"/>
                <a:gd name="connsiteX354" fmla="*/ 8435 w 10000"/>
                <a:gd name="connsiteY354" fmla="*/ 4333 h 10000"/>
                <a:gd name="connsiteX355" fmla="*/ 8453 w 10000"/>
                <a:gd name="connsiteY355" fmla="*/ 4295 h 10000"/>
                <a:gd name="connsiteX356" fmla="*/ 8473 w 10000"/>
                <a:gd name="connsiteY356" fmla="*/ 4205 h 10000"/>
                <a:gd name="connsiteX357" fmla="*/ 8493 w 10000"/>
                <a:gd name="connsiteY357" fmla="*/ 3949 h 10000"/>
                <a:gd name="connsiteX358" fmla="*/ 8511 w 10000"/>
                <a:gd name="connsiteY358" fmla="*/ 4654 h 10000"/>
                <a:gd name="connsiteX359" fmla="*/ 8540 w 10000"/>
                <a:gd name="connsiteY359" fmla="*/ 5282 h 10000"/>
                <a:gd name="connsiteX360" fmla="*/ 8558 w 10000"/>
                <a:gd name="connsiteY360" fmla="*/ 6051 h 10000"/>
                <a:gd name="connsiteX361" fmla="*/ 8588 w 10000"/>
                <a:gd name="connsiteY361" fmla="*/ 6718 h 10000"/>
                <a:gd name="connsiteX362" fmla="*/ 8607 w 10000"/>
                <a:gd name="connsiteY362" fmla="*/ 6821 h 10000"/>
                <a:gd name="connsiteX363" fmla="*/ 8625 w 10000"/>
                <a:gd name="connsiteY363" fmla="*/ 6462 h 10000"/>
                <a:gd name="connsiteX364" fmla="*/ 8644 w 10000"/>
                <a:gd name="connsiteY364" fmla="*/ 5321 h 10000"/>
                <a:gd name="connsiteX365" fmla="*/ 8663 w 10000"/>
                <a:gd name="connsiteY365" fmla="*/ 2769 h 10000"/>
                <a:gd name="connsiteX366" fmla="*/ 8684 w 10000"/>
                <a:gd name="connsiteY366" fmla="*/ 1244 h 10000"/>
                <a:gd name="connsiteX367" fmla="*/ 8702 w 10000"/>
                <a:gd name="connsiteY367" fmla="*/ 962 h 10000"/>
                <a:gd name="connsiteX368" fmla="*/ 8728 w 10000"/>
                <a:gd name="connsiteY368" fmla="*/ 3603 h 10000"/>
                <a:gd name="connsiteX369" fmla="*/ 8746 w 10000"/>
                <a:gd name="connsiteY369" fmla="*/ 6846 h 10000"/>
                <a:gd name="connsiteX370" fmla="*/ 8774 w 10000"/>
                <a:gd name="connsiteY370" fmla="*/ 8282 h 10000"/>
                <a:gd name="connsiteX371" fmla="*/ 8793 w 10000"/>
                <a:gd name="connsiteY371" fmla="*/ 8218 h 10000"/>
                <a:gd name="connsiteX372" fmla="*/ 8813 w 10000"/>
                <a:gd name="connsiteY372" fmla="*/ 7679 h 10000"/>
                <a:gd name="connsiteX373" fmla="*/ 8833 w 10000"/>
                <a:gd name="connsiteY373" fmla="*/ 7038 h 10000"/>
                <a:gd name="connsiteX374" fmla="*/ 8851 w 10000"/>
                <a:gd name="connsiteY374" fmla="*/ 6436 h 10000"/>
                <a:gd name="connsiteX375" fmla="*/ 8881 w 10000"/>
                <a:gd name="connsiteY375" fmla="*/ 6115 h 10000"/>
                <a:gd name="connsiteX376" fmla="*/ 8900 w 10000"/>
                <a:gd name="connsiteY376" fmla="*/ 5833 h 10000"/>
                <a:gd name="connsiteX377" fmla="*/ 8918 w 10000"/>
                <a:gd name="connsiteY377" fmla="*/ 5449 h 10000"/>
                <a:gd name="connsiteX378" fmla="*/ 8938 w 10000"/>
                <a:gd name="connsiteY378" fmla="*/ 4872 h 10000"/>
                <a:gd name="connsiteX379" fmla="*/ 8957 w 10000"/>
                <a:gd name="connsiteY379" fmla="*/ 4333 h 10000"/>
                <a:gd name="connsiteX380" fmla="*/ 8984 w 10000"/>
                <a:gd name="connsiteY380" fmla="*/ 3795 h 10000"/>
                <a:gd name="connsiteX381" fmla="*/ 9002 w 10000"/>
                <a:gd name="connsiteY381" fmla="*/ 3538 h 10000"/>
                <a:gd name="connsiteX382" fmla="*/ 9021 w 10000"/>
                <a:gd name="connsiteY382" fmla="*/ 3244 h 10000"/>
                <a:gd name="connsiteX383" fmla="*/ 9047 w 10000"/>
                <a:gd name="connsiteY383" fmla="*/ 3372 h 10000"/>
                <a:gd name="connsiteX384" fmla="*/ 9069 w 10000"/>
                <a:gd name="connsiteY384" fmla="*/ 3244 h 10000"/>
                <a:gd name="connsiteX385" fmla="*/ 9088 w 10000"/>
                <a:gd name="connsiteY385" fmla="*/ 2513 h 10000"/>
                <a:gd name="connsiteX386" fmla="*/ 9106 w 10000"/>
                <a:gd name="connsiteY386" fmla="*/ 2897 h 10000"/>
                <a:gd name="connsiteX387" fmla="*/ 9125 w 10000"/>
                <a:gd name="connsiteY387" fmla="*/ 5128 h 10000"/>
                <a:gd name="connsiteX388" fmla="*/ 9156 w 10000"/>
                <a:gd name="connsiteY388" fmla="*/ 6846 h 10000"/>
                <a:gd name="connsiteX389" fmla="*/ 9175 w 10000"/>
                <a:gd name="connsiteY389" fmla="*/ 7038 h 10000"/>
                <a:gd name="connsiteX390" fmla="*/ 9194 w 10000"/>
                <a:gd name="connsiteY390" fmla="*/ 6821 h 10000"/>
                <a:gd name="connsiteX391" fmla="*/ 9220 w 10000"/>
                <a:gd name="connsiteY391" fmla="*/ 6051 h 10000"/>
                <a:gd name="connsiteX392" fmla="*/ 9240 w 10000"/>
                <a:gd name="connsiteY392" fmla="*/ 4974 h 10000"/>
                <a:gd name="connsiteX393" fmla="*/ 9258 w 10000"/>
                <a:gd name="connsiteY393" fmla="*/ 3885 h 10000"/>
                <a:gd name="connsiteX394" fmla="*/ 9277 w 10000"/>
                <a:gd name="connsiteY394" fmla="*/ 3795 h 10000"/>
                <a:gd name="connsiteX395" fmla="*/ 9295 w 10000"/>
                <a:gd name="connsiteY395" fmla="*/ 4910 h 10000"/>
                <a:gd name="connsiteX396" fmla="*/ 9316 w 10000"/>
                <a:gd name="connsiteY396" fmla="*/ 6590 h 10000"/>
                <a:gd name="connsiteX397" fmla="*/ 9345 w 10000"/>
                <a:gd name="connsiteY397" fmla="*/ 7705 h 10000"/>
                <a:gd name="connsiteX398" fmla="*/ 9364 w 10000"/>
                <a:gd name="connsiteY398" fmla="*/ 7641 h 10000"/>
                <a:gd name="connsiteX399" fmla="*/ 9382 w 10000"/>
                <a:gd name="connsiteY399" fmla="*/ 6974 h 10000"/>
                <a:gd name="connsiteX400" fmla="*/ 9400 w 10000"/>
                <a:gd name="connsiteY400" fmla="*/ 6244 h 10000"/>
                <a:gd name="connsiteX401" fmla="*/ 9430 w 10000"/>
                <a:gd name="connsiteY401" fmla="*/ 5667 h 10000"/>
                <a:gd name="connsiteX402" fmla="*/ 9449 w 10000"/>
                <a:gd name="connsiteY402" fmla="*/ 5282 h 10000"/>
                <a:gd name="connsiteX403" fmla="*/ 9468 w 10000"/>
                <a:gd name="connsiteY403" fmla="*/ 4782 h 10000"/>
                <a:gd name="connsiteX404" fmla="*/ 9486 w 10000"/>
                <a:gd name="connsiteY404" fmla="*/ 3987 h 10000"/>
                <a:gd name="connsiteX405" fmla="*/ 9515 w 10000"/>
                <a:gd name="connsiteY405" fmla="*/ 3244 h 10000"/>
                <a:gd name="connsiteX406" fmla="*/ 9533 w 10000"/>
                <a:gd name="connsiteY406" fmla="*/ 2872 h 10000"/>
                <a:gd name="connsiteX407" fmla="*/ 9552 w 10000"/>
                <a:gd name="connsiteY407" fmla="*/ 2962 h 10000"/>
                <a:gd name="connsiteX408" fmla="*/ 9570 w 10000"/>
                <a:gd name="connsiteY408" fmla="*/ 3667 h 10000"/>
                <a:gd name="connsiteX409" fmla="*/ 9591 w 10000"/>
                <a:gd name="connsiteY409" fmla="*/ 5321 h 10000"/>
                <a:gd name="connsiteX410" fmla="*/ 10000 w 10000"/>
                <a:gd name="connsiteY410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6550 w 10000"/>
                <a:gd name="connsiteY299" fmla="*/ 4013 h 10000"/>
                <a:gd name="connsiteX300" fmla="*/ 6569 w 10000"/>
                <a:gd name="connsiteY300" fmla="*/ 3064 h 10000"/>
                <a:gd name="connsiteX301" fmla="*/ 6633 w 10000"/>
                <a:gd name="connsiteY301" fmla="*/ 5923 h 10000"/>
                <a:gd name="connsiteX302" fmla="*/ 6652 w 10000"/>
                <a:gd name="connsiteY302" fmla="*/ 7321 h 10000"/>
                <a:gd name="connsiteX303" fmla="*/ 6672 w 10000"/>
                <a:gd name="connsiteY303" fmla="*/ 7641 h 10000"/>
                <a:gd name="connsiteX304" fmla="*/ 6691 w 10000"/>
                <a:gd name="connsiteY304" fmla="*/ 7359 h 10000"/>
                <a:gd name="connsiteX305" fmla="*/ 6709 w 10000"/>
                <a:gd name="connsiteY305" fmla="*/ 5833 h 10000"/>
                <a:gd name="connsiteX306" fmla="*/ 6826 w 10000"/>
                <a:gd name="connsiteY306" fmla="*/ 6436 h 10000"/>
                <a:gd name="connsiteX307" fmla="*/ 6846 w 10000"/>
                <a:gd name="connsiteY307" fmla="*/ 8628 h 10000"/>
                <a:gd name="connsiteX308" fmla="*/ 6864 w 10000"/>
                <a:gd name="connsiteY308" fmla="*/ 9077 h 10000"/>
                <a:gd name="connsiteX309" fmla="*/ 6890 w 10000"/>
                <a:gd name="connsiteY309" fmla="*/ 8603 h 10000"/>
                <a:gd name="connsiteX310" fmla="*/ 6908 w 10000"/>
                <a:gd name="connsiteY310" fmla="*/ 7679 h 10000"/>
                <a:gd name="connsiteX311" fmla="*/ 6928 w 10000"/>
                <a:gd name="connsiteY311" fmla="*/ 6846 h 10000"/>
                <a:gd name="connsiteX312" fmla="*/ 6946 w 10000"/>
                <a:gd name="connsiteY312" fmla="*/ 6090 h 10000"/>
                <a:gd name="connsiteX313" fmla="*/ 6965 w 10000"/>
                <a:gd name="connsiteY313" fmla="*/ 5128 h 10000"/>
                <a:gd name="connsiteX314" fmla="*/ 6985 w 10000"/>
                <a:gd name="connsiteY314" fmla="*/ 4013 h 10000"/>
                <a:gd name="connsiteX315" fmla="*/ 7355 w 10000"/>
                <a:gd name="connsiteY315" fmla="*/ 5513 h 10000"/>
                <a:gd name="connsiteX316" fmla="*/ 7395 w 10000"/>
                <a:gd name="connsiteY316" fmla="*/ 5897 h 10000"/>
                <a:gd name="connsiteX317" fmla="*/ 7458 w 10000"/>
                <a:gd name="connsiteY317" fmla="*/ 4936 h 10000"/>
                <a:gd name="connsiteX318" fmla="*/ 7693 w 10000"/>
                <a:gd name="connsiteY318" fmla="*/ 5731 h 10000"/>
                <a:gd name="connsiteX319" fmla="*/ 7713 w 10000"/>
                <a:gd name="connsiteY319" fmla="*/ 6051 h 10000"/>
                <a:gd name="connsiteX320" fmla="*/ 7731 w 10000"/>
                <a:gd name="connsiteY320" fmla="*/ 5962 h 10000"/>
                <a:gd name="connsiteX321" fmla="*/ 7750 w 10000"/>
                <a:gd name="connsiteY321" fmla="*/ 5897 h 10000"/>
                <a:gd name="connsiteX322" fmla="*/ 7770 w 10000"/>
                <a:gd name="connsiteY322" fmla="*/ 5321 h 10000"/>
                <a:gd name="connsiteX323" fmla="*/ 7789 w 10000"/>
                <a:gd name="connsiteY323" fmla="*/ 4679 h 10000"/>
                <a:gd name="connsiteX324" fmla="*/ 7820 w 10000"/>
                <a:gd name="connsiteY324" fmla="*/ 4115 h 10000"/>
                <a:gd name="connsiteX325" fmla="*/ 7838 w 10000"/>
                <a:gd name="connsiteY325" fmla="*/ 3474 h 10000"/>
                <a:gd name="connsiteX326" fmla="*/ 7859 w 10000"/>
                <a:gd name="connsiteY326" fmla="*/ 3410 h 10000"/>
                <a:gd name="connsiteX327" fmla="*/ 7874 w 10000"/>
                <a:gd name="connsiteY327" fmla="*/ 4808 h 10000"/>
                <a:gd name="connsiteX328" fmla="*/ 7907 w 10000"/>
                <a:gd name="connsiteY328" fmla="*/ 6090 h 10000"/>
                <a:gd name="connsiteX329" fmla="*/ 7926 w 10000"/>
                <a:gd name="connsiteY329" fmla="*/ 5833 h 10000"/>
                <a:gd name="connsiteX330" fmla="*/ 7944 w 10000"/>
                <a:gd name="connsiteY330" fmla="*/ 4359 h 10000"/>
                <a:gd name="connsiteX331" fmla="*/ 7970 w 10000"/>
                <a:gd name="connsiteY331" fmla="*/ 2705 h 10000"/>
                <a:gd name="connsiteX332" fmla="*/ 7988 w 10000"/>
                <a:gd name="connsiteY332" fmla="*/ 1974 h 10000"/>
                <a:gd name="connsiteX333" fmla="*/ 8007 w 10000"/>
                <a:gd name="connsiteY333" fmla="*/ 4013 h 10000"/>
                <a:gd name="connsiteX334" fmla="*/ 8026 w 10000"/>
                <a:gd name="connsiteY334" fmla="*/ 6372 h 10000"/>
                <a:gd name="connsiteX335" fmla="*/ 8046 w 10000"/>
                <a:gd name="connsiteY335" fmla="*/ 7808 h 10000"/>
                <a:gd name="connsiteX336" fmla="*/ 8064 w 10000"/>
                <a:gd name="connsiteY336" fmla="*/ 7577 h 10000"/>
                <a:gd name="connsiteX337" fmla="*/ 8095 w 10000"/>
                <a:gd name="connsiteY337" fmla="*/ 7295 h 10000"/>
                <a:gd name="connsiteX338" fmla="*/ 8114 w 10000"/>
                <a:gd name="connsiteY338" fmla="*/ 7321 h 10000"/>
                <a:gd name="connsiteX339" fmla="*/ 8132 w 10000"/>
                <a:gd name="connsiteY339" fmla="*/ 7551 h 10000"/>
                <a:gd name="connsiteX340" fmla="*/ 8159 w 10000"/>
                <a:gd name="connsiteY340" fmla="*/ 7679 h 10000"/>
                <a:gd name="connsiteX341" fmla="*/ 8177 w 10000"/>
                <a:gd name="connsiteY341" fmla="*/ 7231 h 10000"/>
                <a:gd name="connsiteX342" fmla="*/ 8199 w 10000"/>
                <a:gd name="connsiteY342" fmla="*/ 6526 h 10000"/>
                <a:gd name="connsiteX343" fmla="*/ 8218 w 10000"/>
                <a:gd name="connsiteY343" fmla="*/ 5859 h 10000"/>
                <a:gd name="connsiteX344" fmla="*/ 8245 w 10000"/>
                <a:gd name="connsiteY344" fmla="*/ 5154 h 10000"/>
                <a:gd name="connsiteX345" fmla="*/ 8263 w 10000"/>
                <a:gd name="connsiteY345" fmla="*/ 4615 h 10000"/>
                <a:gd name="connsiteX346" fmla="*/ 8283 w 10000"/>
                <a:gd name="connsiteY346" fmla="*/ 3949 h 10000"/>
                <a:gd name="connsiteX347" fmla="*/ 8302 w 10000"/>
                <a:gd name="connsiteY347" fmla="*/ 3474 h 10000"/>
                <a:gd name="connsiteX348" fmla="*/ 8321 w 10000"/>
                <a:gd name="connsiteY348" fmla="*/ 2936 h 10000"/>
                <a:gd name="connsiteX349" fmla="*/ 8351 w 10000"/>
                <a:gd name="connsiteY349" fmla="*/ 2808 h 10000"/>
                <a:gd name="connsiteX350" fmla="*/ 8369 w 10000"/>
                <a:gd name="connsiteY350" fmla="*/ 3474 h 10000"/>
                <a:gd name="connsiteX351" fmla="*/ 8388 w 10000"/>
                <a:gd name="connsiteY351" fmla="*/ 4462 h 10000"/>
                <a:gd name="connsiteX352" fmla="*/ 8408 w 10000"/>
                <a:gd name="connsiteY352" fmla="*/ 4590 h 10000"/>
                <a:gd name="connsiteX353" fmla="*/ 8435 w 10000"/>
                <a:gd name="connsiteY353" fmla="*/ 4333 h 10000"/>
                <a:gd name="connsiteX354" fmla="*/ 8453 w 10000"/>
                <a:gd name="connsiteY354" fmla="*/ 4295 h 10000"/>
                <a:gd name="connsiteX355" fmla="*/ 8473 w 10000"/>
                <a:gd name="connsiteY355" fmla="*/ 4205 h 10000"/>
                <a:gd name="connsiteX356" fmla="*/ 8493 w 10000"/>
                <a:gd name="connsiteY356" fmla="*/ 3949 h 10000"/>
                <a:gd name="connsiteX357" fmla="*/ 8511 w 10000"/>
                <a:gd name="connsiteY357" fmla="*/ 4654 h 10000"/>
                <a:gd name="connsiteX358" fmla="*/ 8540 w 10000"/>
                <a:gd name="connsiteY358" fmla="*/ 5282 h 10000"/>
                <a:gd name="connsiteX359" fmla="*/ 8558 w 10000"/>
                <a:gd name="connsiteY359" fmla="*/ 6051 h 10000"/>
                <a:gd name="connsiteX360" fmla="*/ 8588 w 10000"/>
                <a:gd name="connsiteY360" fmla="*/ 6718 h 10000"/>
                <a:gd name="connsiteX361" fmla="*/ 8607 w 10000"/>
                <a:gd name="connsiteY361" fmla="*/ 6821 h 10000"/>
                <a:gd name="connsiteX362" fmla="*/ 8625 w 10000"/>
                <a:gd name="connsiteY362" fmla="*/ 6462 h 10000"/>
                <a:gd name="connsiteX363" fmla="*/ 8644 w 10000"/>
                <a:gd name="connsiteY363" fmla="*/ 5321 h 10000"/>
                <a:gd name="connsiteX364" fmla="*/ 8663 w 10000"/>
                <a:gd name="connsiteY364" fmla="*/ 2769 h 10000"/>
                <a:gd name="connsiteX365" fmla="*/ 8684 w 10000"/>
                <a:gd name="connsiteY365" fmla="*/ 1244 h 10000"/>
                <a:gd name="connsiteX366" fmla="*/ 8702 w 10000"/>
                <a:gd name="connsiteY366" fmla="*/ 962 h 10000"/>
                <a:gd name="connsiteX367" fmla="*/ 8728 w 10000"/>
                <a:gd name="connsiteY367" fmla="*/ 3603 h 10000"/>
                <a:gd name="connsiteX368" fmla="*/ 8746 w 10000"/>
                <a:gd name="connsiteY368" fmla="*/ 6846 h 10000"/>
                <a:gd name="connsiteX369" fmla="*/ 8774 w 10000"/>
                <a:gd name="connsiteY369" fmla="*/ 8282 h 10000"/>
                <a:gd name="connsiteX370" fmla="*/ 8793 w 10000"/>
                <a:gd name="connsiteY370" fmla="*/ 8218 h 10000"/>
                <a:gd name="connsiteX371" fmla="*/ 8813 w 10000"/>
                <a:gd name="connsiteY371" fmla="*/ 7679 h 10000"/>
                <a:gd name="connsiteX372" fmla="*/ 8833 w 10000"/>
                <a:gd name="connsiteY372" fmla="*/ 7038 h 10000"/>
                <a:gd name="connsiteX373" fmla="*/ 8851 w 10000"/>
                <a:gd name="connsiteY373" fmla="*/ 6436 h 10000"/>
                <a:gd name="connsiteX374" fmla="*/ 8881 w 10000"/>
                <a:gd name="connsiteY374" fmla="*/ 6115 h 10000"/>
                <a:gd name="connsiteX375" fmla="*/ 8900 w 10000"/>
                <a:gd name="connsiteY375" fmla="*/ 5833 h 10000"/>
                <a:gd name="connsiteX376" fmla="*/ 8918 w 10000"/>
                <a:gd name="connsiteY376" fmla="*/ 5449 h 10000"/>
                <a:gd name="connsiteX377" fmla="*/ 8938 w 10000"/>
                <a:gd name="connsiteY377" fmla="*/ 4872 h 10000"/>
                <a:gd name="connsiteX378" fmla="*/ 8957 w 10000"/>
                <a:gd name="connsiteY378" fmla="*/ 4333 h 10000"/>
                <a:gd name="connsiteX379" fmla="*/ 8984 w 10000"/>
                <a:gd name="connsiteY379" fmla="*/ 3795 h 10000"/>
                <a:gd name="connsiteX380" fmla="*/ 9002 w 10000"/>
                <a:gd name="connsiteY380" fmla="*/ 3538 h 10000"/>
                <a:gd name="connsiteX381" fmla="*/ 9021 w 10000"/>
                <a:gd name="connsiteY381" fmla="*/ 3244 h 10000"/>
                <a:gd name="connsiteX382" fmla="*/ 9047 w 10000"/>
                <a:gd name="connsiteY382" fmla="*/ 3372 h 10000"/>
                <a:gd name="connsiteX383" fmla="*/ 9069 w 10000"/>
                <a:gd name="connsiteY383" fmla="*/ 3244 h 10000"/>
                <a:gd name="connsiteX384" fmla="*/ 9088 w 10000"/>
                <a:gd name="connsiteY384" fmla="*/ 2513 h 10000"/>
                <a:gd name="connsiteX385" fmla="*/ 9106 w 10000"/>
                <a:gd name="connsiteY385" fmla="*/ 2897 h 10000"/>
                <a:gd name="connsiteX386" fmla="*/ 9125 w 10000"/>
                <a:gd name="connsiteY386" fmla="*/ 5128 h 10000"/>
                <a:gd name="connsiteX387" fmla="*/ 9156 w 10000"/>
                <a:gd name="connsiteY387" fmla="*/ 6846 h 10000"/>
                <a:gd name="connsiteX388" fmla="*/ 9175 w 10000"/>
                <a:gd name="connsiteY388" fmla="*/ 7038 h 10000"/>
                <a:gd name="connsiteX389" fmla="*/ 9194 w 10000"/>
                <a:gd name="connsiteY389" fmla="*/ 6821 h 10000"/>
                <a:gd name="connsiteX390" fmla="*/ 9220 w 10000"/>
                <a:gd name="connsiteY390" fmla="*/ 6051 h 10000"/>
                <a:gd name="connsiteX391" fmla="*/ 9240 w 10000"/>
                <a:gd name="connsiteY391" fmla="*/ 4974 h 10000"/>
                <a:gd name="connsiteX392" fmla="*/ 9258 w 10000"/>
                <a:gd name="connsiteY392" fmla="*/ 3885 h 10000"/>
                <a:gd name="connsiteX393" fmla="*/ 9277 w 10000"/>
                <a:gd name="connsiteY393" fmla="*/ 3795 h 10000"/>
                <a:gd name="connsiteX394" fmla="*/ 9295 w 10000"/>
                <a:gd name="connsiteY394" fmla="*/ 4910 h 10000"/>
                <a:gd name="connsiteX395" fmla="*/ 9316 w 10000"/>
                <a:gd name="connsiteY395" fmla="*/ 6590 h 10000"/>
                <a:gd name="connsiteX396" fmla="*/ 9345 w 10000"/>
                <a:gd name="connsiteY396" fmla="*/ 7705 h 10000"/>
                <a:gd name="connsiteX397" fmla="*/ 9364 w 10000"/>
                <a:gd name="connsiteY397" fmla="*/ 7641 h 10000"/>
                <a:gd name="connsiteX398" fmla="*/ 9382 w 10000"/>
                <a:gd name="connsiteY398" fmla="*/ 6974 h 10000"/>
                <a:gd name="connsiteX399" fmla="*/ 9400 w 10000"/>
                <a:gd name="connsiteY399" fmla="*/ 6244 h 10000"/>
                <a:gd name="connsiteX400" fmla="*/ 9430 w 10000"/>
                <a:gd name="connsiteY400" fmla="*/ 5667 h 10000"/>
                <a:gd name="connsiteX401" fmla="*/ 9449 w 10000"/>
                <a:gd name="connsiteY401" fmla="*/ 5282 h 10000"/>
                <a:gd name="connsiteX402" fmla="*/ 9468 w 10000"/>
                <a:gd name="connsiteY402" fmla="*/ 4782 h 10000"/>
                <a:gd name="connsiteX403" fmla="*/ 9486 w 10000"/>
                <a:gd name="connsiteY403" fmla="*/ 3987 h 10000"/>
                <a:gd name="connsiteX404" fmla="*/ 9515 w 10000"/>
                <a:gd name="connsiteY404" fmla="*/ 3244 h 10000"/>
                <a:gd name="connsiteX405" fmla="*/ 9533 w 10000"/>
                <a:gd name="connsiteY405" fmla="*/ 2872 h 10000"/>
                <a:gd name="connsiteX406" fmla="*/ 9552 w 10000"/>
                <a:gd name="connsiteY406" fmla="*/ 2962 h 10000"/>
                <a:gd name="connsiteX407" fmla="*/ 9570 w 10000"/>
                <a:gd name="connsiteY407" fmla="*/ 3667 h 10000"/>
                <a:gd name="connsiteX408" fmla="*/ 9591 w 10000"/>
                <a:gd name="connsiteY408" fmla="*/ 5321 h 10000"/>
                <a:gd name="connsiteX409" fmla="*/ 10000 w 10000"/>
                <a:gd name="connsiteY409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6550 w 10000"/>
                <a:gd name="connsiteY299" fmla="*/ 4013 h 10000"/>
                <a:gd name="connsiteX300" fmla="*/ 6569 w 10000"/>
                <a:gd name="connsiteY300" fmla="*/ 3064 h 10000"/>
                <a:gd name="connsiteX301" fmla="*/ 6633 w 10000"/>
                <a:gd name="connsiteY301" fmla="*/ 5923 h 10000"/>
                <a:gd name="connsiteX302" fmla="*/ 6652 w 10000"/>
                <a:gd name="connsiteY302" fmla="*/ 7321 h 10000"/>
                <a:gd name="connsiteX303" fmla="*/ 6672 w 10000"/>
                <a:gd name="connsiteY303" fmla="*/ 7641 h 10000"/>
                <a:gd name="connsiteX304" fmla="*/ 6691 w 10000"/>
                <a:gd name="connsiteY304" fmla="*/ 7359 h 10000"/>
                <a:gd name="connsiteX305" fmla="*/ 6709 w 10000"/>
                <a:gd name="connsiteY305" fmla="*/ 5833 h 10000"/>
                <a:gd name="connsiteX306" fmla="*/ 6826 w 10000"/>
                <a:gd name="connsiteY306" fmla="*/ 6436 h 10000"/>
                <a:gd name="connsiteX307" fmla="*/ 6846 w 10000"/>
                <a:gd name="connsiteY307" fmla="*/ 8628 h 10000"/>
                <a:gd name="connsiteX308" fmla="*/ 6864 w 10000"/>
                <a:gd name="connsiteY308" fmla="*/ 9077 h 10000"/>
                <a:gd name="connsiteX309" fmla="*/ 6890 w 10000"/>
                <a:gd name="connsiteY309" fmla="*/ 8603 h 10000"/>
                <a:gd name="connsiteX310" fmla="*/ 6908 w 10000"/>
                <a:gd name="connsiteY310" fmla="*/ 7679 h 10000"/>
                <a:gd name="connsiteX311" fmla="*/ 6928 w 10000"/>
                <a:gd name="connsiteY311" fmla="*/ 6846 h 10000"/>
                <a:gd name="connsiteX312" fmla="*/ 6946 w 10000"/>
                <a:gd name="connsiteY312" fmla="*/ 6090 h 10000"/>
                <a:gd name="connsiteX313" fmla="*/ 6965 w 10000"/>
                <a:gd name="connsiteY313" fmla="*/ 5128 h 10000"/>
                <a:gd name="connsiteX314" fmla="*/ 6985 w 10000"/>
                <a:gd name="connsiteY314" fmla="*/ 4013 h 10000"/>
                <a:gd name="connsiteX315" fmla="*/ 7355 w 10000"/>
                <a:gd name="connsiteY315" fmla="*/ 5513 h 10000"/>
                <a:gd name="connsiteX316" fmla="*/ 7395 w 10000"/>
                <a:gd name="connsiteY316" fmla="*/ 5897 h 10000"/>
                <a:gd name="connsiteX317" fmla="*/ 7693 w 10000"/>
                <a:gd name="connsiteY317" fmla="*/ 5731 h 10000"/>
                <a:gd name="connsiteX318" fmla="*/ 7713 w 10000"/>
                <a:gd name="connsiteY318" fmla="*/ 6051 h 10000"/>
                <a:gd name="connsiteX319" fmla="*/ 7731 w 10000"/>
                <a:gd name="connsiteY319" fmla="*/ 5962 h 10000"/>
                <a:gd name="connsiteX320" fmla="*/ 7750 w 10000"/>
                <a:gd name="connsiteY320" fmla="*/ 5897 h 10000"/>
                <a:gd name="connsiteX321" fmla="*/ 7770 w 10000"/>
                <a:gd name="connsiteY321" fmla="*/ 5321 h 10000"/>
                <a:gd name="connsiteX322" fmla="*/ 7789 w 10000"/>
                <a:gd name="connsiteY322" fmla="*/ 4679 h 10000"/>
                <a:gd name="connsiteX323" fmla="*/ 7820 w 10000"/>
                <a:gd name="connsiteY323" fmla="*/ 4115 h 10000"/>
                <a:gd name="connsiteX324" fmla="*/ 7838 w 10000"/>
                <a:gd name="connsiteY324" fmla="*/ 3474 h 10000"/>
                <a:gd name="connsiteX325" fmla="*/ 7859 w 10000"/>
                <a:gd name="connsiteY325" fmla="*/ 3410 h 10000"/>
                <a:gd name="connsiteX326" fmla="*/ 7874 w 10000"/>
                <a:gd name="connsiteY326" fmla="*/ 4808 h 10000"/>
                <a:gd name="connsiteX327" fmla="*/ 7907 w 10000"/>
                <a:gd name="connsiteY327" fmla="*/ 6090 h 10000"/>
                <a:gd name="connsiteX328" fmla="*/ 7926 w 10000"/>
                <a:gd name="connsiteY328" fmla="*/ 5833 h 10000"/>
                <a:gd name="connsiteX329" fmla="*/ 7944 w 10000"/>
                <a:gd name="connsiteY329" fmla="*/ 4359 h 10000"/>
                <a:gd name="connsiteX330" fmla="*/ 7970 w 10000"/>
                <a:gd name="connsiteY330" fmla="*/ 2705 h 10000"/>
                <a:gd name="connsiteX331" fmla="*/ 7988 w 10000"/>
                <a:gd name="connsiteY331" fmla="*/ 1974 h 10000"/>
                <a:gd name="connsiteX332" fmla="*/ 8007 w 10000"/>
                <a:gd name="connsiteY332" fmla="*/ 4013 h 10000"/>
                <a:gd name="connsiteX333" fmla="*/ 8026 w 10000"/>
                <a:gd name="connsiteY333" fmla="*/ 6372 h 10000"/>
                <a:gd name="connsiteX334" fmla="*/ 8046 w 10000"/>
                <a:gd name="connsiteY334" fmla="*/ 7808 h 10000"/>
                <a:gd name="connsiteX335" fmla="*/ 8064 w 10000"/>
                <a:gd name="connsiteY335" fmla="*/ 7577 h 10000"/>
                <a:gd name="connsiteX336" fmla="*/ 8095 w 10000"/>
                <a:gd name="connsiteY336" fmla="*/ 7295 h 10000"/>
                <a:gd name="connsiteX337" fmla="*/ 8114 w 10000"/>
                <a:gd name="connsiteY337" fmla="*/ 7321 h 10000"/>
                <a:gd name="connsiteX338" fmla="*/ 8132 w 10000"/>
                <a:gd name="connsiteY338" fmla="*/ 7551 h 10000"/>
                <a:gd name="connsiteX339" fmla="*/ 8159 w 10000"/>
                <a:gd name="connsiteY339" fmla="*/ 7679 h 10000"/>
                <a:gd name="connsiteX340" fmla="*/ 8177 w 10000"/>
                <a:gd name="connsiteY340" fmla="*/ 7231 h 10000"/>
                <a:gd name="connsiteX341" fmla="*/ 8199 w 10000"/>
                <a:gd name="connsiteY341" fmla="*/ 6526 h 10000"/>
                <a:gd name="connsiteX342" fmla="*/ 8218 w 10000"/>
                <a:gd name="connsiteY342" fmla="*/ 5859 h 10000"/>
                <a:gd name="connsiteX343" fmla="*/ 8245 w 10000"/>
                <a:gd name="connsiteY343" fmla="*/ 5154 h 10000"/>
                <a:gd name="connsiteX344" fmla="*/ 8263 w 10000"/>
                <a:gd name="connsiteY344" fmla="*/ 4615 h 10000"/>
                <a:gd name="connsiteX345" fmla="*/ 8283 w 10000"/>
                <a:gd name="connsiteY345" fmla="*/ 3949 h 10000"/>
                <a:gd name="connsiteX346" fmla="*/ 8302 w 10000"/>
                <a:gd name="connsiteY346" fmla="*/ 3474 h 10000"/>
                <a:gd name="connsiteX347" fmla="*/ 8321 w 10000"/>
                <a:gd name="connsiteY347" fmla="*/ 2936 h 10000"/>
                <a:gd name="connsiteX348" fmla="*/ 8351 w 10000"/>
                <a:gd name="connsiteY348" fmla="*/ 2808 h 10000"/>
                <a:gd name="connsiteX349" fmla="*/ 8369 w 10000"/>
                <a:gd name="connsiteY349" fmla="*/ 3474 h 10000"/>
                <a:gd name="connsiteX350" fmla="*/ 8388 w 10000"/>
                <a:gd name="connsiteY350" fmla="*/ 4462 h 10000"/>
                <a:gd name="connsiteX351" fmla="*/ 8408 w 10000"/>
                <a:gd name="connsiteY351" fmla="*/ 4590 h 10000"/>
                <a:gd name="connsiteX352" fmla="*/ 8435 w 10000"/>
                <a:gd name="connsiteY352" fmla="*/ 4333 h 10000"/>
                <a:gd name="connsiteX353" fmla="*/ 8453 w 10000"/>
                <a:gd name="connsiteY353" fmla="*/ 4295 h 10000"/>
                <a:gd name="connsiteX354" fmla="*/ 8473 w 10000"/>
                <a:gd name="connsiteY354" fmla="*/ 4205 h 10000"/>
                <a:gd name="connsiteX355" fmla="*/ 8493 w 10000"/>
                <a:gd name="connsiteY355" fmla="*/ 3949 h 10000"/>
                <a:gd name="connsiteX356" fmla="*/ 8511 w 10000"/>
                <a:gd name="connsiteY356" fmla="*/ 4654 h 10000"/>
                <a:gd name="connsiteX357" fmla="*/ 8540 w 10000"/>
                <a:gd name="connsiteY357" fmla="*/ 5282 h 10000"/>
                <a:gd name="connsiteX358" fmla="*/ 8558 w 10000"/>
                <a:gd name="connsiteY358" fmla="*/ 6051 h 10000"/>
                <a:gd name="connsiteX359" fmla="*/ 8588 w 10000"/>
                <a:gd name="connsiteY359" fmla="*/ 6718 h 10000"/>
                <a:gd name="connsiteX360" fmla="*/ 8607 w 10000"/>
                <a:gd name="connsiteY360" fmla="*/ 6821 h 10000"/>
                <a:gd name="connsiteX361" fmla="*/ 8625 w 10000"/>
                <a:gd name="connsiteY361" fmla="*/ 6462 h 10000"/>
                <a:gd name="connsiteX362" fmla="*/ 8644 w 10000"/>
                <a:gd name="connsiteY362" fmla="*/ 5321 h 10000"/>
                <a:gd name="connsiteX363" fmla="*/ 8663 w 10000"/>
                <a:gd name="connsiteY363" fmla="*/ 2769 h 10000"/>
                <a:gd name="connsiteX364" fmla="*/ 8684 w 10000"/>
                <a:gd name="connsiteY364" fmla="*/ 1244 h 10000"/>
                <a:gd name="connsiteX365" fmla="*/ 8702 w 10000"/>
                <a:gd name="connsiteY365" fmla="*/ 962 h 10000"/>
                <a:gd name="connsiteX366" fmla="*/ 8728 w 10000"/>
                <a:gd name="connsiteY366" fmla="*/ 3603 h 10000"/>
                <a:gd name="connsiteX367" fmla="*/ 8746 w 10000"/>
                <a:gd name="connsiteY367" fmla="*/ 6846 h 10000"/>
                <a:gd name="connsiteX368" fmla="*/ 8774 w 10000"/>
                <a:gd name="connsiteY368" fmla="*/ 8282 h 10000"/>
                <a:gd name="connsiteX369" fmla="*/ 8793 w 10000"/>
                <a:gd name="connsiteY369" fmla="*/ 8218 h 10000"/>
                <a:gd name="connsiteX370" fmla="*/ 8813 w 10000"/>
                <a:gd name="connsiteY370" fmla="*/ 7679 h 10000"/>
                <a:gd name="connsiteX371" fmla="*/ 8833 w 10000"/>
                <a:gd name="connsiteY371" fmla="*/ 7038 h 10000"/>
                <a:gd name="connsiteX372" fmla="*/ 8851 w 10000"/>
                <a:gd name="connsiteY372" fmla="*/ 6436 h 10000"/>
                <a:gd name="connsiteX373" fmla="*/ 8881 w 10000"/>
                <a:gd name="connsiteY373" fmla="*/ 6115 h 10000"/>
                <a:gd name="connsiteX374" fmla="*/ 8900 w 10000"/>
                <a:gd name="connsiteY374" fmla="*/ 5833 h 10000"/>
                <a:gd name="connsiteX375" fmla="*/ 8918 w 10000"/>
                <a:gd name="connsiteY375" fmla="*/ 5449 h 10000"/>
                <a:gd name="connsiteX376" fmla="*/ 8938 w 10000"/>
                <a:gd name="connsiteY376" fmla="*/ 4872 h 10000"/>
                <a:gd name="connsiteX377" fmla="*/ 8957 w 10000"/>
                <a:gd name="connsiteY377" fmla="*/ 4333 h 10000"/>
                <a:gd name="connsiteX378" fmla="*/ 8984 w 10000"/>
                <a:gd name="connsiteY378" fmla="*/ 3795 h 10000"/>
                <a:gd name="connsiteX379" fmla="*/ 9002 w 10000"/>
                <a:gd name="connsiteY379" fmla="*/ 3538 h 10000"/>
                <a:gd name="connsiteX380" fmla="*/ 9021 w 10000"/>
                <a:gd name="connsiteY380" fmla="*/ 3244 h 10000"/>
                <a:gd name="connsiteX381" fmla="*/ 9047 w 10000"/>
                <a:gd name="connsiteY381" fmla="*/ 3372 h 10000"/>
                <a:gd name="connsiteX382" fmla="*/ 9069 w 10000"/>
                <a:gd name="connsiteY382" fmla="*/ 3244 h 10000"/>
                <a:gd name="connsiteX383" fmla="*/ 9088 w 10000"/>
                <a:gd name="connsiteY383" fmla="*/ 2513 h 10000"/>
                <a:gd name="connsiteX384" fmla="*/ 9106 w 10000"/>
                <a:gd name="connsiteY384" fmla="*/ 2897 h 10000"/>
                <a:gd name="connsiteX385" fmla="*/ 9125 w 10000"/>
                <a:gd name="connsiteY385" fmla="*/ 5128 h 10000"/>
                <a:gd name="connsiteX386" fmla="*/ 9156 w 10000"/>
                <a:gd name="connsiteY386" fmla="*/ 6846 h 10000"/>
                <a:gd name="connsiteX387" fmla="*/ 9175 w 10000"/>
                <a:gd name="connsiteY387" fmla="*/ 7038 h 10000"/>
                <a:gd name="connsiteX388" fmla="*/ 9194 w 10000"/>
                <a:gd name="connsiteY388" fmla="*/ 6821 h 10000"/>
                <a:gd name="connsiteX389" fmla="*/ 9220 w 10000"/>
                <a:gd name="connsiteY389" fmla="*/ 6051 h 10000"/>
                <a:gd name="connsiteX390" fmla="*/ 9240 w 10000"/>
                <a:gd name="connsiteY390" fmla="*/ 4974 h 10000"/>
                <a:gd name="connsiteX391" fmla="*/ 9258 w 10000"/>
                <a:gd name="connsiteY391" fmla="*/ 3885 h 10000"/>
                <a:gd name="connsiteX392" fmla="*/ 9277 w 10000"/>
                <a:gd name="connsiteY392" fmla="*/ 3795 h 10000"/>
                <a:gd name="connsiteX393" fmla="*/ 9295 w 10000"/>
                <a:gd name="connsiteY393" fmla="*/ 4910 h 10000"/>
                <a:gd name="connsiteX394" fmla="*/ 9316 w 10000"/>
                <a:gd name="connsiteY394" fmla="*/ 6590 h 10000"/>
                <a:gd name="connsiteX395" fmla="*/ 9345 w 10000"/>
                <a:gd name="connsiteY395" fmla="*/ 7705 h 10000"/>
                <a:gd name="connsiteX396" fmla="*/ 9364 w 10000"/>
                <a:gd name="connsiteY396" fmla="*/ 7641 h 10000"/>
                <a:gd name="connsiteX397" fmla="*/ 9382 w 10000"/>
                <a:gd name="connsiteY397" fmla="*/ 6974 h 10000"/>
                <a:gd name="connsiteX398" fmla="*/ 9400 w 10000"/>
                <a:gd name="connsiteY398" fmla="*/ 6244 h 10000"/>
                <a:gd name="connsiteX399" fmla="*/ 9430 w 10000"/>
                <a:gd name="connsiteY399" fmla="*/ 5667 h 10000"/>
                <a:gd name="connsiteX400" fmla="*/ 9449 w 10000"/>
                <a:gd name="connsiteY400" fmla="*/ 5282 h 10000"/>
                <a:gd name="connsiteX401" fmla="*/ 9468 w 10000"/>
                <a:gd name="connsiteY401" fmla="*/ 4782 h 10000"/>
                <a:gd name="connsiteX402" fmla="*/ 9486 w 10000"/>
                <a:gd name="connsiteY402" fmla="*/ 3987 h 10000"/>
                <a:gd name="connsiteX403" fmla="*/ 9515 w 10000"/>
                <a:gd name="connsiteY403" fmla="*/ 3244 h 10000"/>
                <a:gd name="connsiteX404" fmla="*/ 9533 w 10000"/>
                <a:gd name="connsiteY404" fmla="*/ 2872 h 10000"/>
                <a:gd name="connsiteX405" fmla="*/ 9552 w 10000"/>
                <a:gd name="connsiteY405" fmla="*/ 2962 h 10000"/>
                <a:gd name="connsiteX406" fmla="*/ 9570 w 10000"/>
                <a:gd name="connsiteY406" fmla="*/ 3667 h 10000"/>
                <a:gd name="connsiteX407" fmla="*/ 9591 w 10000"/>
                <a:gd name="connsiteY407" fmla="*/ 5321 h 10000"/>
                <a:gd name="connsiteX408" fmla="*/ 10000 w 10000"/>
                <a:gd name="connsiteY408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6550 w 10000"/>
                <a:gd name="connsiteY299" fmla="*/ 4013 h 10000"/>
                <a:gd name="connsiteX300" fmla="*/ 6569 w 10000"/>
                <a:gd name="connsiteY300" fmla="*/ 3064 h 10000"/>
                <a:gd name="connsiteX301" fmla="*/ 6633 w 10000"/>
                <a:gd name="connsiteY301" fmla="*/ 5923 h 10000"/>
                <a:gd name="connsiteX302" fmla="*/ 6652 w 10000"/>
                <a:gd name="connsiteY302" fmla="*/ 7321 h 10000"/>
                <a:gd name="connsiteX303" fmla="*/ 6672 w 10000"/>
                <a:gd name="connsiteY303" fmla="*/ 7641 h 10000"/>
                <a:gd name="connsiteX304" fmla="*/ 6691 w 10000"/>
                <a:gd name="connsiteY304" fmla="*/ 7359 h 10000"/>
                <a:gd name="connsiteX305" fmla="*/ 6709 w 10000"/>
                <a:gd name="connsiteY305" fmla="*/ 5833 h 10000"/>
                <a:gd name="connsiteX306" fmla="*/ 6826 w 10000"/>
                <a:gd name="connsiteY306" fmla="*/ 6436 h 10000"/>
                <a:gd name="connsiteX307" fmla="*/ 6846 w 10000"/>
                <a:gd name="connsiteY307" fmla="*/ 8628 h 10000"/>
                <a:gd name="connsiteX308" fmla="*/ 6864 w 10000"/>
                <a:gd name="connsiteY308" fmla="*/ 9077 h 10000"/>
                <a:gd name="connsiteX309" fmla="*/ 6890 w 10000"/>
                <a:gd name="connsiteY309" fmla="*/ 8603 h 10000"/>
                <a:gd name="connsiteX310" fmla="*/ 6908 w 10000"/>
                <a:gd name="connsiteY310" fmla="*/ 7679 h 10000"/>
                <a:gd name="connsiteX311" fmla="*/ 6928 w 10000"/>
                <a:gd name="connsiteY311" fmla="*/ 6846 h 10000"/>
                <a:gd name="connsiteX312" fmla="*/ 6946 w 10000"/>
                <a:gd name="connsiteY312" fmla="*/ 6090 h 10000"/>
                <a:gd name="connsiteX313" fmla="*/ 6965 w 10000"/>
                <a:gd name="connsiteY313" fmla="*/ 5128 h 10000"/>
                <a:gd name="connsiteX314" fmla="*/ 6985 w 10000"/>
                <a:gd name="connsiteY314" fmla="*/ 4013 h 10000"/>
                <a:gd name="connsiteX315" fmla="*/ 7355 w 10000"/>
                <a:gd name="connsiteY315" fmla="*/ 5513 h 10000"/>
                <a:gd name="connsiteX316" fmla="*/ 7693 w 10000"/>
                <a:gd name="connsiteY316" fmla="*/ 5731 h 10000"/>
                <a:gd name="connsiteX317" fmla="*/ 7713 w 10000"/>
                <a:gd name="connsiteY317" fmla="*/ 6051 h 10000"/>
                <a:gd name="connsiteX318" fmla="*/ 7731 w 10000"/>
                <a:gd name="connsiteY318" fmla="*/ 5962 h 10000"/>
                <a:gd name="connsiteX319" fmla="*/ 7750 w 10000"/>
                <a:gd name="connsiteY319" fmla="*/ 5897 h 10000"/>
                <a:gd name="connsiteX320" fmla="*/ 7770 w 10000"/>
                <a:gd name="connsiteY320" fmla="*/ 5321 h 10000"/>
                <a:gd name="connsiteX321" fmla="*/ 7789 w 10000"/>
                <a:gd name="connsiteY321" fmla="*/ 4679 h 10000"/>
                <a:gd name="connsiteX322" fmla="*/ 7820 w 10000"/>
                <a:gd name="connsiteY322" fmla="*/ 4115 h 10000"/>
                <a:gd name="connsiteX323" fmla="*/ 7838 w 10000"/>
                <a:gd name="connsiteY323" fmla="*/ 3474 h 10000"/>
                <a:gd name="connsiteX324" fmla="*/ 7859 w 10000"/>
                <a:gd name="connsiteY324" fmla="*/ 3410 h 10000"/>
                <a:gd name="connsiteX325" fmla="*/ 7874 w 10000"/>
                <a:gd name="connsiteY325" fmla="*/ 4808 h 10000"/>
                <a:gd name="connsiteX326" fmla="*/ 7907 w 10000"/>
                <a:gd name="connsiteY326" fmla="*/ 6090 h 10000"/>
                <a:gd name="connsiteX327" fmla="*/ 7926 w 10000"/>
                <a:gd name="connsiteY327" fmla="*/ 5833 h 10000"/>
                <a:gd name="connsiteX328" fmla="*/ 7944 w 10000"/>
                <a:gd name="connsiteY328" fmla="*/ 4359 h 10000"/>
                <a:gd name="connsiteX329" fmla="*/ 7970 w 10000"/>
                <a:gd name="connsiteY329" fmla="*/ 2705 h 10000"/>
                <a:gd name="connsiteX330" fmla="*/ 7988 w 10000"/>
                <a:gd name="connsiteY330" fmla="*/ 1974 h 10000"/>
                <a:gd name="connsiteX331" fmla="*/ 8007 w 10000"/>
                <a:gd name="connsiteY331" fmla="*/ 4013 h 10000"/>
                <a:gd name="connsiteX332" fmla="*/ 8026 w 10000"/>
                <a:gd name="connsiteY332" fmla="*/ 6372 h 10000"/>
                <a:gd name="connsiteX333" fmla="*/ 8046 w 10000"/>
                <a:gd name="connsiteY333" fmla="*/ 7808 h 10000"/>
                <a:gd name="connsiteX334" fmla="*/ 8064 w 10000"/>
                <a:gd name="connsiteY334" fmla="*/ 7577 h 10000"/>
                <a:gd name="connsiteX335" fmla="*/ 8095 w 10000"/>
                <a:gd name="connsiteY335" fmla="*/ 7295 h 10000"/>
                <a:gd name="connsiteX336" fmla="*/ 8114 w 10000"/>
                <a:gd name="connsiteY336" fmla="*/ 7321 h 10000"/>
                <a:gd name="connsiteX337" fmla="*/ 8132 w 10000"/>
                <a:gd name="connsiteY337" fmla="*/ 7551 h 10000"/>
                <a:gd name="connsiteX338" fmla="*/ 8159 w 10000"/>
                <a:gd name="connsiteY338" fmla="*/ 7679 h 10000"/>
                <a:gd name="connsiteX339" fmla="*/ 8177 w 10000"/>
                <a:gd name="connsiteY339" fmla="*/ 7231 h 10000"/>
                <a:gd name="connsiteX340" fmla="*/ 8199 w 10000"/>
                <a:gd name="connsiteY340" fmla="*/ 6526 h 10000"/>
                <a:gd name="connsiteX341" fmla="*/ 8218 w 10000"/>
                <a:gd name="connsiteY341" fmla="*/ 5859 h 10000"/>
                <a:gd name="connsiteX342" fmla="*/ 8245 w 10000"/>
                <a:gd name="connsiteY342" fmla="*/ 5154 h 10000"/>
                <a:gd name="connsiteX343" fmla="*/ 8263 w 10000"/>
                <a:gd name="connsiteY343" fmla="*/ 4615 h 10000"/>
                <a:gd name="connsiteX344" fmla="*/ 8283 w 10000"/>
                <a:gd name="connsiteY344" fmla="*/ 3949 h 10000"/>
                <a:gd name="connsiteX345" fmla="*/ 8302 w 10000"/>
                <a:gd name="connsiteY345" fmla="*/ 3474 h 10000"/>
                <a:gd name="connsiteX346" fmla="*/ 8321 w 10000"/>
                <a:gd name="connsiteY346" fmla="*/ 2936 h 10000"/>
                <a:gd name="connsiteX347" fmla="*/ 8351 w 10000"/>
                <a:gd name="connsiteY347" fmla="*/ 2808 h 10000"/>
                <a:gd name="connsiteX348" fmla="*/ 8369 w 10000"/>
                <a:gd name="connsiteY348" fmla="*/ 3474 h 10000"/>
                <a:gd name="connsiteX349" fmla="*/ 8388 w 10000"/>
                <a:gd name="connsiteY349" fmla="*/ 4462 h 10000"/>
                <a:gd name="connsiteX350" fmla="*/ 8408 w 10000"/>
                <a:gd name="connsiteY350" fmla="*/ 4590 h 10000"/>
                <a:gd name="connsiteX351" fmla="*/ 8435 w 10000"/>
                <a:gd name="connsiteY351" fmla="*/ 4333 h 10000"/>
                <a:gd name="connsiteX352" fmla="*/ 8453 w 10000"/>
                <a:gd name="connsiteY352" fmla="*/ 4295 h 10000"/>
                <a:gd name="connsiteX353" fmla="*/ 8473 w 10000"/>
                <a:gd name="connsiteY353" fmla="*/ 4205 h 10000"/>
                <a:gd name="connsiteX354" fmla="*/ 8493 w 10000"/>
                <a:gd name="connsiteY354" fmla="*/ 3949 h 10000"/>
                <a:gd name="connsiteX355" fmla="*/ 8511 w 10000"/>
                <a:gd name="connsiteY355" fmla="*/ 4654 h 10000"/>
                <a:gd name="connsiteX356" fmla="*/ 8540 w 10000"/>
                <a:gd name="connsiteY356" fmla="*/ 5282 h 10000"/>
                <a:gd name="connsiteX357" fmla="*/ 8558 w 10000"/>
                <a:gd name="connsiteY357" fmla="*/ 6051 h 10000"/>
                <a:gd name="connsiteX358" fmla="*/ 8588 w 10000"/>
                <a:gd name="connsiteY358" fmla="*/ 6718 h 10000"/>
                <a:gd name="connsiteX359" fmla="*/ 8607 w 10000"/>
                <a:gd name="connsiteY359" fmla="*/ 6821 h 10000"/>
                <a:gd name="connsiteX360" fmla="*/ 8625 w 10000"/>
                <a:gd name="connsiteY360" fmla="*/ 6462 h 10000"/>
                <a:gd name="connsiteX361" fmla="*/ 8644 w 10000"/>
                <a:gd name="connsiteY361" fmla="*/ 5321 h 10000"/>
                <a:gd name="connsiteX362" fmla="*/ 8663 w 10000"/>
                <a:gd name="connsiteY362" fmla="*/ 2769 h 10000"/>
                <a:gd name="connsiteX363" fmla="*/ 8684 w 10000"/>
                <a:gd name="connsiteY363" fmla="*/ 1244 h 10000"/>
                <a:gd name="connsiteX364" fmla="*/ 8702 w 10000"/>
                <a:gd name="connsiteY364" fmla="*/ 962 h 10000"/>
                <a:gd name="connsiteX365" fmla="*/ 8728 w 10000"/>
                <a:gd name="connsiteY365" fmla="*/ 3603 h 10000"/>
                <a:gd name="connsiteX366" fmla="*/ 8746 w 10000"/>
                <a:gd name="connsiteY366" fmla="*/ 6846 h 10000"/>
                <a:gd name="connsiteX367" fmla="*/ 8774 w 10000"/>
                <a:gd name="connsiteY367" fmla="*/ 8282 h 10000"/>
                <a:gd name="connsiteX368" fmla="*/ 8793 w 10000"/>
                <a:gd name="connsiteY368" fmla="*/ 8218 h 10000"/>
                <a:gd name="connsiteX369" fmla="*/ 8813 w 10000"/>
                <a:gd name="connsiteY369" fmla="*/ 7679 h 10000"/>
                <a:gd name="connsiteX370" fmla="*/ 8833 w 10000"/>
                <a:gd name="connsiteY370" fmla="*/ 7038 h 10000"/>
                <a:gd name="connsiteX371" fmla="*/ 8851 w 10000"/>
                <a:gd name="connsiteY371" fmla="*/ 6436 h 10000"/>
                <a:gd name="connsiteX372" fmla="*/ 8881 w 10000"/>
                <a:gd name="connsiteY372" fmla="*/ 6115 h 10000"/>
                <a:gd name="connsiteX373" fmla="*/ 8900 w 10000"/>
                <a:gd name="connsiteY373" fmla="*/ 5833 h 10000"/>
                <a:gd name="connsiteX374" fmla="*/ 8918 w 10000"/>
                <a:gd name="connsiteY374" fmla="*/ 5449 h 10000"/>
                <a:gd name="connsiteX375" fmla="*/ 8938 w 10000"/>
                <a:gd name="connsiteY375" fmla="*/ 4872 h 10000"/>
                <a:gd name="connsiteX376" fmla="*/ 8957 w 10000"/>
                <a:gd name="connsiteY376" fmla="*/ 4333 h 10000"/>
                <a:gd name="connsiteX377" fmla="*/ 8984 w 10000"/>
                <a:gd name="connsiteY377" fmla="*/ 3795 h 10000"/>
                <a:gd name="connsiteX378" fmla="*/ 9002 w 10000"/>
                <a:gd name="connsiteY378" fmla="*/ 3538 h 10000"/>
                <a:gd name="connsiteX379" fmla="*/ 9021 w 10000"/>
                <a:gd name="connsiteY379" fmla="*/ 3244 h 10000"/>
                <a:gd name="connsiteX380" fmla="*/ 9047 w 10000"/>
                <a:gd name="connsiteY380" fmla="*/ 3372 h 10000"/>
                <a:gd name="connsiteX381" fmla="*/ 9069 w 10000"/>
                <a:gd name="connsiteY381" fmla="*/ 3244 h 10000"/>
                <a:gd name="connsiteX382" fmla="*/ 9088 w 10000"/>
                <a:gd name="connsiteY382" fmla="*/ 2513 h 10000"/>
                <a:gd name="connsiteX383" fmla="*/ 9106 w 10000"/>
                <a:gd name="connsiteY383" fmla="*/ 2897 h 10000"/>
                <a:gd name="connsiteX384" fmla="*/ 9125 w 10000"/>
                <a:gd name="connsiteY384" fmla="*/ 5128 h 10000"/>
                <a:gd name="connsiteX385" fmla="*/ 9156 w 10000"/>
                <a:gd name="connsiteY385" fmla="*/ 6846 h 10000"/>
                <a:gd name="connsiteX386" fmla="*/ 9175 w 10000"/>
                <a:gd name="connsiteY386" fmla="*/ 7038 h 10000"/>
                <a:gd name="connsiteX387" fmla="*/ 9194 w 10000"/>
                <a:gd name="connsiteY387" fmla="*/ 6821 h 10000"/>
                <a:gd name="connsiteX388" fmla="*/ 9220 w 10000"/>
                <a:gd name="connsiteY388" fmla="*/ 6051 h 10000"/>
                <a:gd name="connsiteX389" fmla="*/ 9240 w 10000"/>
                <a:gd name="connsiteY389" fmla="*/ 4974 h 10000"/>
                <a:gd name="connsiteX390" fmla="*/ 9258 w 10000"/>
                <a:gd name="connsiteY390" fmla="*/ 3885 h 10000"/>
                <a:gd name="connsiteX391" fmla="*/ 9277 w 10000"/>
                <a:gd name="connsiteY391" fmla="*/ 3795 h 10000"/>
                <a:gd name="connsiteX392" fmla="*/ 9295 w 10000"/>
                <a:gd name="connsiteY392" fmla="*/ 4910 h 10000"/>
                <a:gd name="connsiteX393" fmla="*/ 9316 w 10000"/>
                <a:gd name="connsiteY393" fmla="*/ 6590 h 10000"/>
                <a:gd name="connsiteX394" fmla="*/ 9345 w 10000"/>
                <a:gd name="connsiteY394" fmla="*/ 7705 h 10000"/>
                <a:gd name="connsiteX395" fmla="*/ 9364 w 10000"/>
                <a:gd name="connsiteY395" fmla="*/ 7641 h 10000"/>
                <a:gd name="connsiteX396" fmla="*/ 9382 w 10000"/>
                <a:gd name="connsiteY396" fmla="*/ 6974 h 10000"/>
                <a:gd name="connsiteX397" fmla="*/ 9400 w 10000"/>
                <a:gd name="connsiteY397" fmla="*/ 6244 h 10000"/>
                <a:gd name="connsiteX398" fmla="*/ 9430 w 10000"/>
                <a:gd name="connsiteY398" fmla="*/ 5667 h 10000"/>
                <a:gd name="connsiteX399" fmla="*/ 9449 w 10000"/>
                <a:gd name="connsiteY399" fmla="*/ 5282 h 10000"/>
                <a:gd name="connsiteX400" fmla="*/ 9468 w 10000"/>
                <a:gd name="connsiteY400" fmla="*/ 4782 h 10000"/>
                <a:gd name="connsiteX401" fmla="*/ 9486 w 10000"/>
                <a:gd name="connsiteY401" fmla="*/ 3987 h 10000"/>
                <a:gd name="connsiteX402" fmla="*/ 9515 w 10000"/>
                <a:gd name="connsiteY402" fmla="*/ 3244 h 10000"/>
                <a:gd name="connsiteX403" fmla="*/ 9533 w 10000"/>
                <a:gd name="connsiteY403" fmla="*/ 2872 h 10000"/>
                <a:gd name="connsiteX404" fmla="*/ 9552 w 10000"/>
                <a:gd name="connsiteY404" fmla="*/ 2962 h 10000"/>
                <a:gd name="connsiteX405" fmla="*/ 9570 w 10000"/>
                <a:gd name="connsiteY405" fmla="*/ 3667 h 10000"/>
                <a:gd name="connsiteX406" fmla="*/ 9591 w 10000"/>
                <a:gd name="connsiteY406" fmla="*/ 5321 h 10000"/>
                <a:gd name="connsiteX407" fmla="*/ 10000 w 10000"/>
                <a:gd name="connsiteY407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6550 w 10000"/>
                <a:gd name="connsiteY299" fmla="*/ 4013 h 10000"/>
                <a:gd name="connsiteX300" fmla="*/ 6569 w 10000"/>
                <a:gd name="connsiteY300" fmla="*/ 3064 h 10000"/>
                <a:gd name="connsiteX301" fmla="*/ 6633 w 10000"/>
                <a:gd name="connsiteY301" fmla="*/ 5923 h 10000"/>
                <a:gd name="connsiteX302" fmla="*/ 6652 w 10000"/>
                <a:gd name="connsiteY302" fmla="*/ 7321 h 10000"/>
                <a:gd name="connsiteX303" fmla="*/ 6672 w 10000"/>
                <a:gd name="connsiteY303" fmla="*/ 7641 h 10000"/>
                <a:gd name="connsiteX304" fmla="*/ 6691 w 10000"/>
                <a:gd name="connsiteY304" fmla="*/ 7359 h 10000"/>
                <a:gd name="connsiteX305" fmla="*/ 6709 w 10000"/>
                <a:gd name="connsiteY305" fmla="*/ 5833 h 10000"/>
                <a:gd name="connsiteX306" fmla="*/ 6826 w 10000"/>
                <a:gd name="connsiteY306" fmla="*/ 6436 h 10000"/>
                <a:gd name="connsiteX307" fmla="*/ 6846 w 10000"/>
                <a:gd name="connsiteY307" fmla="*/ 8628 h 10000"/>
                <a:gd name="connsiteX308" fmla="*/ 6864 w 10000"/>
                <a:gd name="connsiteY308" fmla="*/ 9077 h 10000"/>
                <a:gd name="connsiteX309" fmla="*/ 6890 w 10000"/>
                <a:gd name="connsiteY309" fmla="*/ 8603 h 10000"/>
                <a:gd name="connsiteX310" fmla="*/ 6908 w 10000"/>
                <a:gd name="connsiteY310" fmla="*/ 7679 h 10000"/>
                <a:gd name="connsiteX311" fmla="*/ 6928 w 10000"/>
                <a:gd name="connsiteY311" fmla="*/ 6846 h 10000"/>
                <a:gd name="connsiteX312" fmla="*/ 6946 w 10000"/>
                <a:gd name="connsiteY312" fmla="*/ 6090 h 10000"/>
                <a:gd name="connsiteX313" fmla="*/ 6965 w 10000"/>
                <a:gd name="connsiteY313" fmla="*/ 5128 h 10000"/>
                <a:gd name="connsiteX314" fmla="*/ 6985 w 10000"/>
                <a:gd name="connsiteY314" fmla="*/ 4013 h 10000"/>
                <a:gd name="connsiteX315" fmla="*/ 7693 w 10000"/>
                <a:gd name="connsiteY315" fmla="*/ 5731 h 10000"/>
                <a:gd name="connsiteX316" fmla="*/ 7713 w 10000"/>
                <a:gd name="connsiteY316" fmla="*/ 6051 h 10000"/>
                <a:gd name="connsiteX317" fmla="*/ 7731 w 10000"/>
                <a:gd name="connsiteY317" fmla="*/ 5962 h 10000"/>
                <a:gd name="connsiteX318" fmla="*/ 7750 w 10000"/>
                <a:gd name="connsiteY318" fmla="*/ 5897 h 10000"/>
                <a:gd name="connsiteX319" fmla="*/ 7770 w 10000"/>
                <a:gd name="connsiteY319" fmla="*/ 5321 h 10000"/>
                <a:gd name="connsiteX320" fmla="*/ 7789 w 10000"/>
                <a:gd name="connsiteY320" fmla="*/ 4679 h 10000"/>
                <a:gd name="connsiteX321" fmla="*/ 7820 w 10000"/>
                <a:gd name="connsiteY321" fmla="*/ 4115 h 10000"/>
                <a:gd name="connsiteX322" fmla="*/ 7838 w 10000"/>
                <a:gd name="connsiteY322" fmla="*/ 3474 h 10000"/>
                <a:gd name="connsiteX323" fmla="*/ 7859 w 10000"/>
                <a:gd name="connsiteY323" fmla="*/ 3410 h 10000"/>
                <a:gd name="connsiteX324" fmla="*/ 7874 w 10000"/>
                <a:gd name="connsiteY324" fmla="*/ 4808 h 10000"/>
                <a:gd name="connsiteX325" fmla="*/ 7907 w 10000"/>
                <a:gd name="connsiteY325" fmla="*/ 6090 h 10000"/>
                <a:gd name="connsiteX326" fmla="*/ 7926 w 10000"/>
                <a:gd name="connsiteY326" fmla="*/ 5833 h 10000"/>
                <a:gd name="connsiteX327" fmla="*/ 7944 w 10000"/>
                <a:gd name="connsiteY327" fmla="*/ 4359 h 10000"/>
                <a:gd name="connsiteX328" fmla="*/ 7970 w 10000"/>
                <a:gd name="connsiteY328" fmla="*/ 2705 h 10000"/>
                <a:gd name="connsiteX329" fmla="*/ 7988 w 10000"/>
                <a:gd name="connsiteY329" fmla="*/ 1974 h 10000"/>
                <a:gd name="connsiteX330" fmla="*/ 8007 w 10000"/>
                <a:gd name="connsiteY330" fmla="*/ 4013 h 10000"/>
                <a:gd name="connsiteX331" fmla="*/ 8026 w 10000"/>
                <a:gd name="connsiteY331" fmla="*/ 6372 h 10000"/>
                <a:gd name="connsiteX332" fmla="*/ 8046 w 10000"/>
                <a:gd name="connsiteY332" fmla="*/ 7808 h 10000"/>
                <a:gd name="connsiteX333" fmla="*/ 8064 w 10000"/>
                <a:gd name="connsiteY333" fmla="*/ 7577 h 10000"/>
                <a:gd name="connsiteX334" fmla="*/ 8095 w 10000"/>
                <a:gd name="connsiteY334" fmla="*/ 7295 h 10000"/>
                <a:gd name="connsiteX335" fmla="*/ 8114 w 10000"/>
                <a:gd name="connsiteY335" fmla="*/ 7321 h 10000"/>
                <a:gd name="connsiteX336" fmla="*/ 8132 w 10000"/>
                <a:gd name="connsiteY336" fmla="*/ 7551 h 10000"/>
                <a:gd name="connsiteX337" fmla="*/ 8159 w 10000"/>
                <a:gd name="connsiteY337" fmla="*/ 7679 h 10000"/>
                <a:gd name="connsiteX338" fmla="*/ 8177 w 10000"/>
                <a:gd name="connsiteY338" fmla="*/ 7231 h 10000"/>
                <a:gd name="connsiteX339" fmla="*/ 8199 w 10000"/>
                <a:gd name="connsiteY339" fmla="*/ 6526 h 10000"/>
                <a:gd name="connsiteX340" fmla="*/ 8218 w 10000"/>
                <a:gd name="connsiteY340" fmla="*/ 5859 h 10000"/>
                <a:gd name="connsiteX341" fmla="*/ 8245 w 10000"/>
                <a:gd name="connsiteY341" fmla="*/ 5154 h 10000"/>
                <a:gd name="connsiteX342" fmla="*/ 8263 w 10000"/>
                <a:gd name="connsiteY342" fmla="*/ 4615 h 10000"/>
                <a:gd name="connsiteX343" fmla="*/ 8283 w 10000"/>
                <a:gd name="connsiteY343" fmla="*/ 3949 h 10000"/>
                <a:gd name="connsiteX344" fmla="*/ 8302 w 10000"/>
                <a:gd name="connsiteY344" fmla="*/ 3474 h 10000"/>
                <a:gd name="connsiteX345" fmla="*/ 8321 w 10000"/>
                <a:gd name="connsiteY345" fmla="*/ 2936 h 10000"/>
                <a:gd name="connsiteX346" fmla="*/ 8351 w 10000"/>
                <a:gd name="connsiteY346" fmla="*/ 2808 h 10000"/>
                <a:gd name="connsiteX347" fmla="*/ 8369 w 10000"/>
                <a:gd name="connsiteY347" fmla="*/ 3474 h 10000"/>
                <a:gd name="connsiteX348" fmla="*/ 8388 w 10000"/>
                <a:gd name="connsiteY348" fmla="*/ 4462 h 10000"/>
                <a:gd name="connsiteX349" fmla="*/ 8408 w 10000"/>
                <a:gd name="connsiteY349" fmla="*/ 4590 h 10000"/>
                <a:gd name="connsiteX350" fmla="*/ 8435 w 10000"/>
                <a:gd name="connsiteY350" fmla="*/ 4333 h 10000"/>
                <a:gd name="connsiteX351" fmla="*/ 8453 w 10000"/>
                <a:gd name="connsiteY351" fmla="*/ 4295 h 10000"/>
                <a:gd name="connsiteX352" fmla="*/ 8473 w 10000"/>
                <a:gd name="connsiteY352" fmla="*/ 4205 h 10000"/>
                <a:gd name="connsiteX353" fmla="*/ 8493 w 10000"/>
                <a:gd name="connsiteY353" fmla="*/ 3949 h 10000"/>
                <a:gd name="connsiteX354" fmla="*/ 8511 w 10000"/>
                <a:gd name="connsiteY354" fmla="*/ 4654 h 10000"/>
                <a:gd name="connsiteX355" fmla="*/ 8540 w 10000"/>
                <a:gd name="connsiteY355" fmla="*/ 5282 h 10000"/>
                <a:gd name="connsiteX356" fmla="*/ 8558 w 10000"/>
                <a:gd name="connsiteY356" fmla="*/ 6051 h 10000"/>
                <a:gd name="connsiteX357" fmla="*/ 8588 w 10000"/>
                <a:gd name="connsiteY357" fmla="*/ 6718 h 10000"/>
                <a:gd name="connsiteX358" fmla="*/ 8607 w 10000"/>
                <a:gd name="connsiteY358" fmla="*/ 6821 h 10000"/>
                <a:gd name="connsiteX359" fmla="*/ 8625 w 10000"/>
                <a:gd name="connsiteY359" fmla="*/ 6462 h 10000"/>
                <a:gd name="connsiteX360" fmla="*/ 8644 w 10000"/>
                <a:gd name="connsiteY360" fmla="*/ 5321 h 10000"/>
                <a:gd name="connsiteX361" fmla="*/ 8663 w 10000"/>
                <a:gd name="connsiteY361" fmla="*/ 2769 h 10000"/>
                <a:gd name="connsiteX362" fmla="*/ 8684 w 10000"/>
                <a:gd name="connsiteY362" fmla="*/ 1244 h 10000"/>
                <a:gd name="connsiteX363" fmla="*/ 8702 w 10000"/>
                <a:gd name="connsiteY363" fmla="*/ 962 h 10000"/>
                <a:gd name="connsiteX364" fmla="*/ 8728 w 10000"/>
                <a:gd name="connsiteY364" fmla="*/ 3603 h 10000"/>
                <a:gd name="connsiteX365" fmla="*/ 8746 w 10000"/>
                <a:gd name="connsiteY365" fmla="*/ 6846 h 10000"/>
                <a:gd name="connsiteX366" fmla="*/ 8774 w 10000"/>
                <a:gd name="connsiteY366" fmla="*/ 8282 h 10000"/>
                <a:gd name="connsiteX367" fmla="*/ 8793 w 10000"/>
                <a:gd name="connsiteY367" fmla="*/ 8218 h 10000"/>
                <a:gd name="connsiteX368" fmla="*/ 8813 w 10000"/>
                <a:gd name="connsiteY368" fmla="*/ 7679 h 10000"/>
                <a:gd name="connsiteX369" fmla="*/ 8833 w 10000"/>
                <a:gd name="connsiteY369" fmla="*/ 7038 h 10000"/>
                <a:gd name="connsiteX370" fmla="*/ 8851 w 10000"/>
                <a:gd name="connsiteY370" fmla="*/ 6436 h 10000"/>
                <a:gd name="connsiteX371" fmla="*/ 8881 w 10000"/>
                <a:gd name="connsiteY371" fmla="*/ 6115 h 10000"/>
                <a:gd name="connsiteX372" fmla="*/ 8900 w 10000"/>
                <a:gd name="connsiteY372" fmla="*/ 5833 h 10000"/>
                <a:gd name="connsiteX373" fmla="*/ 8918 w 10000"/>
                <a:gd name="connsiteY373" fmla="*/ 5449 h 10000"/>
                <a:gd name="connsiteX374" fmla="*/ 8938 w 10000"/>
                <a:gd name="connsiteY374" fmla="*/ 4872 h 10000"/>
                <a:gd name="connsiteX375" fmla="*/ 8957 w 10000"/>
                <a:gd name="connsiteY375" fmla="*/ 4333 h 10000"/>
                <a:gd name="connsiteX376" fmla="*/ 8984 w 10000"/>
                <a:gd name="connsiteY376" fmla="*/ 3795 h 10000"/>
                <a:gd name="connsiteX377" fmla="*/ 9002 w 10000"/>
                <a:gd name="connsiteY377" fmla="*/ 3538 h 10000"/>
                <a:gd name="connsiteX378" fmla="*/ 9021 w 10000"/>
                <a:gd name="connsiteY378" fmla="*/ 3244 h 10000"/>
                <a:gd name="connsiteX379" fmla="*/ 9047 w 10000"/>
                <a:gd name="connsiteY379" fmla="*/ 3372 h 10000"/>
                <a:gd name="connsiteX380" fmla="*/ 9069 w 10000"/>
                <a:gd name="connsiteY380" fmla="*/ 3244 h 10000"/>
                <a:gd name="connsiteX381" fmla="*/ 9088 w 10000"/>
                <a:gd name="connsiteY381" fmla="*/ 2513 h 10000"/>
                <a:gd name="connsiteX382" fmla="*/ 9106 w 10000"/>
                <a:gd name="connsiteY382" fmla="*/ 2897 h 10000"/>
                <a:gd name="connsiteX383" fmla="*/ 9125 w 10000"/>
                <a:gd name="connsiteY383" fmla="*/ 5128 h 10000"/>
                <a:gd name="connsiteX384" fmla="*/ 9156 w 10000"/>
                <a:gd name="connsiteY384" fmla="*/ 6846 h 10000"/>
                <a:gd name="connsiteX385" fmla="*/ 9175 w 10000"/>
                <a:gd name="connsiteY385" fmla="*/ 7038 h 10000"/>
                <a:gd name="connsiteX386" fmla="*/ 9194 w 10000"/>
                <a:gd name="connsiteY386" fmla="*/ 6821 h 10000"/>
                <a:gd name="connsiteX387" fmla="*/ 9220 w 10000"/>
                <a:gd name="connsiteY387" fmla="*/ 6051 h 10000"/>
                <a:gd name="connsiteX388" fmla="*/ 9240 w 10000"/>
                <a:gd name="connsiteY388" fmla="*/ 4974 h 10000"/>
                <a:gd name="connsiteX389" fmla="*/ 9258 w 10000"/>
                <a:gd name="connsiteY389" fmla="*/ 3885 h 10000"/>
                <a:gd name="connsiteX390" fmla="*/ 9277 w 10000"/>
                <a:gd name="connsiteY390" fmla="*/ 3795 h 10000"/>
                <a:gd name="connsiteX391" fmla="*/ 9295 w 10000"/>
                <a:gd name="connsiteY391" fmla="*/ 4910 h 10000"/>
                <a:gd name="connsiteX392" fmla="*/ 9316 w 10000"/>
                <a:gd name="connsiteY392" fmla="*/ 6590 h 10000"/>
                <a:gd name="connsiteX393" fmla="*/ 9345 w 10000"/>
                <a:gd name="connsiteY393" fmla="*/ 7705 h 10000"/>
                <a:gd name="connsiteX394" fmla="*/ 9364 w 10000"/>
                <a:gd name="connsiteY394" fmla="*/ 7641 h 10000"/>
                <a:gd name="connsiteX395" fmla="*/ 9382 w 10000"/>
                <a:gd name="connsiteY395" fmla="*/ 6974 h 10000"/>
                <a:gd name="connsiteX396" fmla="*/ 9400 w 10000"/>
                <a:gd name="connsiteY396" fmla="*/ 6244 h 10000"/>
                <a:gd name="connsiteX397" fmla="*/ 9430 w 10000"/>
                <a:gd name="connsiteY397" fmla="*/ 5667 h 10000"/>
                <a:gd name="connsiteX398" fmla="*/ 9449 w 10000"/>
                <a:gd name="connsiteY398" fmla="*/ 5282 h 10000"/>
                <a:gd name="connsiteX399" fmla="*/ 9468 w 10000"/>
                <a:gd name="connsiteY399" fmla="*/ 4782 h 10000"/>
                <a:gd name="connsiteX400" fmla="*/ 9486 w 10000"/>
                <a:gd name="connsiteY400" fmla="*/ 3987 h 10000"/>
                <a:gd name="connsiteX401" fmla="*/ 9515 w 10000"/>
                <a:gd name="connsiteY401" fmla="*/ 3244 h 10000"/>
                <a:gd name="connsiteX402" fmla="*/ 9533 w 10000"/>
                <a:gd name="connsiteY402" fmla="*/ 2872 h 10000"/>
                <a:gd name="connsiteX403" fmla="*/ 9552 w 10000"/>
                <a:gd name="connsiteY403" fmla="*/ 2962 h 10000"/>
                <a:gd name="connsiteX404" fmla="*/ 9570 w 10000"/>
                <a:gd name="connsiteY404" fmla="*/ 3667 h 10000"/>
                <a:gd name="connsiteX405" fmla="*/ 9591 w 10000"/>
                <a:gd name="connsiteY405" fmla="*/ 5321 h 10000"/>
                <a:gd name="connsiteX406" fmla="*/ 10000 w 10000"/>
                <a:gd name="connsiteY406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6550 w 10000"/>
                <a:gd name="connsiteY299" fmla="*/ 4013 h 10000"/>
                <a:gd name="connsiteX300" fmla="*/ 6569 w 10000"/>
                <a:gd name="connsiteY300" fmla="*/ 3064 h 10000"/>
                <a:gd name="connsiteX301" fmla="*/ 6633 w 10000"/>
                <a:gd name="connsiteY301" fmla="*/ 5923 h 10000"/>
                <a:gd name="connsiteX302" fmla="*/ 6652 w 10000"/>
                <a:gd name="connsiteY302" fmla="*/ 7321 h 10000"/>
                <a:gd name="connsiteX303" fmla="*/ 6672 w 10000"/>
                <a:gd name="connsiteY303" fmla="*/ 7641 h 10000"/>
                <a:gd name="connsiteX304" fmla="*/ 6691 w 10000"/>
                <a:gd name="connsiteY304" fmla="*/ 7359 h 10000"/>
                <a:gd name="connsiteX305" fmla="*/ 6709 w 10000"/>
                <a:gd name="connsiteY305" fmla="*/ 5833 h 10000"/>
                <a:gd name="connsiteX306" fmla="*/ 6826 w 10000"/>
                <a:gd name="connsiteY306" fmla="*/ 6436 h 10000"/>
                <a:gd name="connsiteX307" fmla="*/ 6846 w 10000"/>
                <a:gd name="connsiteY307" fmla="*/ 8628 h 10000"/>
                <a:gd name="connsiteX308" fmla="*/ 6864 w 10000"/>
                <a:gd name="connsiteY308" fmla="*/ 9077 h 10000"/>
                <a:gd name="connsiteX309" fmla="*/ 6890 w 10000"/>
                <a:gd name="connsiteY309" fmla="*/ 8603 h 10000"/>
                <a:gd name="connsiteX310" fmla="*/ 6908 w 10000"/>
                <a:gd name="connsiteY310" fmla="*/ 7679 h 10000"/>
                <a:gd name="connsiteX311" fmla="*/ 6928 w 10000"/>
                <a:gd name="connsiteY311" fmla="*/ 6846 h 10000"/>
                <a:gd name="connsiteX312" fmla="*/ 6946 w 10000"/>
                <a:gd name="connsiteY312" fmla="*/ 6090 h 10000"/>
                <a:gd name="connsiteX313" fmla="*/ 6965 w 10000"/>
                <a:gd name="connsiteY313" fmla="*/ 5128 h 10000"/>
                <a:gd name="connsiteX314" fmla="*/ 7693 w 10000"/>
                <a:gd name="connsiteY314" fmla="*/ 5731 h 10000"/>
                <a:gd name="connsiteX315" fmla="*/ 7713 w 10000"/>
                <a:gd name="connsiteY315" fmla="*/ 6051 h 10000"/>
                <a:gd name="connsiteX316" fmla="*/ 7731 w 10000"/>
                <a:gd name="connsiteY316" fmla="*/ 5962 h 10000"/>
                <a:gd name="connsiteX317" fmla="*/ 7750 w 10000"/>
                <a:gd name="connsiteY317" fmla="*/ 5897 h 10000"/>
                <a:gd name="connsiteX318" fmla="*/ 7770 w 10000"/>
                <a:gd name="connsiteY318" fmla="*/ 5321 h 10000"/>
                <a:gd name="connsiteX319" fmla="*/ 7789 w 10000"/>
                <a:gd name="connsiteY319" fmla="*/ 4679 h 10000"/>
                <a:gd name="connsiteX320" fmla="*/ 7820 w 10000"/>
                <a:gd name="connsiteY320" fmla="*/ 4115 h 10000"/>
                <a:gd name="connsiteX321" fmla="*/ 7838 w 10000"/>
                <a:gd name="connsiteY321" fmla="*/ 3474 h 10000"/>
                <a:gd name="connsiteX322" fmla="*/ 7859 w 10000"/>
                <a:gd name="connsiteY322" fmla="*/ 3410 h 10000"/>
                <a:gd name="connsiteX323" fmla="*/ 7874 w 10000"/>
                <a:gd name="connsiteY323" fmla="*/ 4808 h 10000"/>
                <a:gd name="connsiteX324" fmla="*/ 7907 w 10000"/>
                <a:gd name="connsiteY324" fmla="*/ 6090 h 10000"/>
                <a:gd name="connsiteX325" fmla="*/ 7926 w 10000"/>
                <a:gd name="connsiteY325" fmla="*/ 5833 h 10000"/>
                <a:gd name="connsiteX326" fmla="*/ 7944 w 10000"/>
                <a:gd name="connsiteY326" fmla="*/ 4359 h 10000"/>
                <a:gd name="connsiteX327" fmla="*/ 7970 w 10000"/>
                <a:gd name="connsiteY327" fmla="*/ 2705 h 10000"/>
                <a:gd name="connsiteX328" fmla="*/ 7988 w 10000"/>
                <a:gd name="connsiteY328" fmla="*/ 1974 h 10000"/>
                <a:gd name="connsiteX329" fmla="*/ 8007 w 10000"/>
                <a:gd name="connsiteY329" fmla="*/ 4013 h 10000"/>
                <a:gd name="connsiteX330" fmla="*/ 8026 w 10000"/>
                <a:gd name="connsiteY330" fmla="*/ 6372 h 10000"/>
                <a:gd name="connsiteX331" fmla="*/ 8046 w 10000"/>
                <a:gd name="connsiteY331" fmla="*/ 7808 h 10000"/>
                <a:gd name="connsiteX332" fmla="*/ 8064 w 10000"/>
                <a:gd name="connsiteY332" fmla="*/ 7577 h 10000"/>
                <a:gd name="connsiteX333" fmla="*/ 8095 w 10000"/>
                <a:gd name="connsiteY333" fmla="*/ 7295 h 10000"/>
                <a:gd name="connsiteX334" fmla="*/ 8114 w 10000"/>
                <a:gd name="connsiteY334" fmla="*/ 7321 h 10000"/>
                <a:gd name="connsiteX335" fmla="*/ 8132 w 10000"/>
                <a:gd name="connsiteY335" fmla="*/ 7551 h 10000"/>
                <a:gd name="connsiteX336" fmla="*/ 8159 w 10000"/>
                <a:gd name="connsiteY336" fmla="*/ 7679 h 10000"/>
                <a:gd name="connsiteX337" fmla="*/ 8177 w 10000"/>
                <a:gd name="connsiteY337" fmla="*/ 7231 h 10000"/>
                <a:gd name="connsiteX338" fmla="*/ 8199 w 10000"/>
                <a:gd name="connsiteY338" fmla="*/ 6526 h 10000"/>
                <a:gd name="connsiteX339" fmla="*/ 8218 w 10000"/>
                <a:gd name="connsiteY339" fmla="*/ 5859 h 10000"/>
                <a:gd name="connsiteX340" fmla="*/ 8245 w 10000"/>
                <a:gd name="connsiteY340" fmla="*/ 5154 h 10000"/>
                <a:gd name="connsiteX341" fmla="*/ 8263 w 10000"/>
                <a:gd name="connsiteY341" fmla="*/ 4615 h 10000"/>
                <a:gd name="connsiteX342" fmla="*/ 8283 w 10000"/>
                <a:gd name="connsiteY342" fmla="*/ 3949 h 10000"/>
                <a:gd name="connsiteX343" fmla="*/ 8302 w 10000"/>
                <a:gd name="connsiteY343" fmla="*/ 3474 h 10000"/>
                <a:gd name="connsiteX344" fmla="*/ 8321 w 10000"/>
                <a:gd name="connsiteY344" fmla="*/ 2936 h 10000"/>
                <a:gd name="connsiteX345" fmla="*/ 8351 w 10000"/>
                <a:gd name="connsiteY345" fmla="*/ 2808 h 10000"/>
                <a:gd name="connsiteX346" fmla="*/ 8369 w 10000"/>
                <a:gd name="connsiteY346" fmla="*/ 3474 h 10000"/>
                <a:gd name="connsiteX347" fmla="*/ 8388 w 10000"/>
                <a:gd name="connsiteY347" fmla="*/ 4462 h 10000"/>
                <a:gd name="connsiteX348" fmla="*/ 8408 w 10000"/>
                <a:gd name="connsiteY348" fmla="*/ 4590 h 10000"/>
                <a:gd name="connsiteX349" fmla="*/ 8435 w 10000"/>
                <a:gd name="connsiteY349" fmla="*/ 4333 h 10000"/>
                <a:gd name="connsiteX350" fmla="*/ 8453 w 10000"/>
                <a:gd name="connsiteY350" fmla="*/ 4295 h 10000"/>
                <a:gd name="connsiteX351" fmla="*/ 8473 w 10000"/>
                <a:gd name="connsiteY351" fmla="*/ 4205 h 10000"/>
                <a:gd name="connsiteX352" fmla="*/ 8493 w 10000"/>
                <a:gd name="connsiteY352" fmla="*/ 3949 h 10000"/>
                <a:gd name="connsiteX353" fmla="*/ 8511 w 10000"/>
                <a:gd name="connsiteY353" fmla="*/ 4654 h 10000"/>
                <a:gd name="connsiteX354" fmla="*/ 8540 w 10000"/>
                <a:gd name="connsiteY354" fmla="*/ 5282 h 10000"/>
                <a:gd name="connsiteX355" fmla="*/ 8558 w 10000"/>
                <a:gd name="connsiteY355" fmla="*/ 6051 h 10000"/>
                <a:gd name="connsiteX356" fmla="*/ 8588 w 10000"/>
                <a:gd name="connsiteY356" fmla="*/ 6718 h 10000"/>
                <a:gd name="connsiteX357" fmla="*/ 8607 w 10000"/>
                <a:gd name="connsiteY357" fmla="*/ 6821 h 10000"/>
                <a:gd name="connsiteX358" fmla="*/ 8625 w 10000"/>
                <a:gd name="connsiteY358" fmla="*/ 6462 h 10000"/>
                <a:gd name="connsiteX359" fmla="*/ 8644 w 10000"/>
                <a:gd name="connsiteY359" fmla="*/ 5321 h 10000"/>
                <a:gd name="connsiteX360" fmla="*/ 8663 w 10000"/>
                <a:gd name="connsiteY360" fmla="*/ 2769 h 10000"/>
                <a:gd name="connsiteX361" fmla="*/ 8684 w 10000"/>
                <a:gd name="connsiteY361" fmla="*/ 1244 h 10000"/>
                <a:gd name="connsiteX362" fmla="*/ 8702 w 10000"/>
                <a:gd name="connsiteY362" fmla="*/ 962 h 10000"/>
                <a:gd name="connsiteX363" fmla="*/ 8728 w 10000"/>
                <a:gd name="connsiteY363" fmla="*/ 3603 h 10000"/>
                <a:gd name="connsiteX364" fmla="*/ 8746 w 10000"/>
                <a:gd name="connsiteY364" fmla="*/ 6846 h 10000"/>
                <a:gd name="connsiteX365" fmla="*/ 8774 w 10000"/>
                <a:gd name="connsiteY365" fmla="*/ 8282 h 10000"/>
                <a:gd name="connsiteX366" fmla="*/ 8793 w 10000"/>
                <a:gd name="connsiteY366" fmla="*/ 8218 h 10000"/>
                <a:gd name="connsiteX367" fmla="*/ 8813 w 10000"/>
                <a:gd name="connsiteY367" fmla="*/ 7679 h 10000"/>
                <a:gd name="connsiteX368" fmla="*/ 8833 w 10000"/>
                <a:gd name="connsiteY368" fmla="*/ 7038 h 10000"/>
                <a:gd name="connsiteX369" fmla="*/ 8851 w 10000"/>
                <a:gd name="connsiteY369" fmla="*/ 6436 h 10000"/>
                <a:gd name="connsiteX370" fmla="*/ 8881 w 10000"/>
                <a:gd name="connsiteY370" fmla="*/ 6115 h 10000"/>
                <a:gd name="connsiteX371" fmla="*/ 8900 w 10000"/>
                <a:gd name="connsiteY371" fmla="*/ 5833 h 10000"/>
                <a:gd name="connsiteX372" fmla="*/ 8918 w 10000"/>
                <a:gd name="connsiteY372" fmla="*/ 5449 h 10000"/>
                <a:gd name="connsiteX373" fmla="*/ 8938 w 10000"/>
                <a:gd name="connsiteY373" fmla="*/ 4872 h 10000"/>
                <a:gd name="connsiteX374" fmla="*/ 8957 w 10000"/>
                <a:gd name="connsiteY374" fmla="*/ 4333 h 10000"/>
                <a:gd name="connsiteX375" fmla="*/ 8984 w 10000"/>
                <a:gd name="connsiteY375" fmla="*/ 3795 h 10000"/>
                <a:gd name="connsiteX376" fmla="*/ 9002 w 10000"/>
                <a:gd name="connsiteY376" fmla="*/ 3538 h 10000"/>
                <a:gd name="connsiteX377" fmla="*/ 9021 w 10000"/>
                <a:gd name="connsiteY377" fmla="*/ 3244 h 10000"/>
                <a:gd name="connsiteX378" fmla="*/ 9047 w 10000"/>
                <a:gd name="connsiteY378" fmla="*/ 3372 h 10000"/>
                <a:gd name="connsiteX379" fmla="*/ 9069 w 10000"/>
                <a:gd name="connsiteY379" fmla="*/ 3244 h 10000"/>
                <a:gd name="connsiteX380" fmla="*/ 9088 w 10000"/>
                <a:gd name="connsiteY380" fmla="*/ 2513 h 10000"/>
                <a:gd name="connsiteX381" fmla="*/ 9106 w 10000"/>
                <a:gd name="connsiteY381" fmla="*/ 2897 h 10000"/>
                <a:gd name="connsiteX382" fmla="*/ 9125 w 10000"/>
                <a:gd name="connsiteY382" fmla="*/ 5128 h 10000"/>
                <a:gd name="connsiteX383" fmla="*/ 9156 w 10000"/>
                <a:gd name="connsiteY383" fmla="*/ 6846 h 10000"/>
                <a:gd name="connsiteX384" fmla="*/ 9175 w 10000"/>
                <a:gd name="connsiteY384" fmla="*/ 7038 h 10000"/>
                <a:gd name="connsiteX385" fmla="*/ 9194 w 10000"/>
                <a:gd name="connsiteY385" fmla="*/ 6821 h 10000"/>
                <a:gd name="connsiteX386" fmla="*/ 9220 w 10000"/>
                <a:gd name="connsiteY386" fmla="*/ 6051 h 10000"/>
                <a:gd name="connsiteX387" fmla="*/ 9240 w 10000"/>
                <a:gd name="connsiteY387" fmla="*/ 4974 h 10000"/>
                <a:gd name="connsiteX388" fmla="*/ 9258 w 10000"/>
                <a:gd name="connsiteY388" fmla="*/ 3885 h 10000"/>
                <a:gd name="connsiteX389" fmla="*/ 9277 w 10000"/>
                <a:gd name="connsiteY389" fmla="*/ 3795 h 10000"/>
                <a:gd name="connsiteX390" fmla="*/ 9295 w 10000"/>
                <a:gd name="connsiteY390" fmla="*/ 4910 h 10000"/>
                <a:gd name="connsiteX391" fmla="*/ 9316 w 10000"/>
                <a:gd name="connsiteY391" fmla="*/ 6590 h 10000"/>
                <a:gd name="connsiteX392" fmla="*/ 9345 w 10000"/>
                <a:gd name="connsiteY392" fmla="*/ 7705 h 10000"/>
                <a:gd name="connsiteX393" fmla="*/ 9364 w 10000"/>
                <a:gd name="connsiteY393" fmla="*/ 7641 h 10000"/>
                <a:gd name="connsiteX394" fmla="*/ 9382 w 10000"/>
                <a:gd name="connsiteY394" fmla="*/ 6974 h 10000"/>
                <a:gd name="connsiteX395" fmla="*/ 9400 w 10000"/>
                <a:gd name="connsiteY395" fmla="*/ 6244 h 10000"/>
                <a:gd name="connsiteX396" fmla="*/ 9430 w 10000"/>
                <a:gd name="connsiteY396" fmla="*/ 5667 h 10000"/>
                <a:gd name="connsiteX397" fmla="*/ 9449 w 10000"/>
                <a:gd name="connsiteY397" fmla="*/ 5282 h 10000"/>
                <a:gd name="connsiteX398" fmla="*/ 9468 w 10000"/>
                <a:gd name="connsiteY398" fmla="*/ 4782 h 10000"/>
                <a:gd name="connsiteX399" fmla="*/ 9486 w 10000"/>
                <a:gd name="connsiteY399" fmla="*/ 3987 h 10000"/>
                <a:gd name="connsiteX400" fmla="*/ 9515 w 10000"/>
                <a:gd name="connsiteY400" fmla="*/ 3244 h 10000"/>
                <a:gd name="connsiteX401" fmla="*/ 9533 w 10000"/>
                <a:gd name="connsiteY401" fmla="*/ 2872 h 10000"/>
                <a:gd name="connsiteX402" fmla="*/ 9552 w 10000"/>
                <a:gd name="connsiteY402" fmla="*/ 2962 h 10000"/>
                <a:gd name="connsiteX403" fmla="*/ 9570 w 10000"/>
                <a:gd name="connsiteY403" fmla="*/ 3667 h 10000"/>
                <a:gd name="connsiteX404" fmla="*/ 9591 w 10000"/>
                <a:gd name="connsiteY404" fmla="*/ 5321 h 10000"/>
                <a:gd name="connsiteX405" fmla="*/ 10000 w 10000"/>
                <a:gd name="connsiteY405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6550 w 10000"/>
                <a:gd name="connsiteY299" fmla="*/ 4013 h 10000"/>
                <a:gd name="connsiteX300" fmla="*/ 6569 w 10000"/>
                <a:gd name="connsiteY300" fmla="*/ 3064 h 10000"/>
                <a:gd name="connsiteX301" fmla="*/ 6633 w 10000"/>
                <a:gd name="connsiteY301" fmla="*/ 5923 h 10000"/>
                <a:gd name="connsiteX302" fmla="*/ 6652 w 10000"/>
                <a:gd name="connsiteY302" fmla="*/ 7321 h 10000"/>
                <a:gd name="connsiteX303" fmla="*/ 6672 w 10000"/>
                <a:gd name="connsiteY303" fmla="*/ 7641 h 10000"/>
                <a:gd name="connsiteX304" fmla="*/ 6691 w 10000"/>
                <a:gd name="connsiteY304" fmla="*/ 7359 h 10000"/>
                <a:gd name="connsiteX305" fmla="*/ 6709 w 10000"/>
                <a:gd name="connsiteY305" fmla="*/ 5833 h 10000"/>
                <a:gd name="connsiteX306" fmla="*/ 6826 w 10000"/>
                <a:gd name="connsiteY306" fmla="*/ 6436 h 10000"/>
                <a:gd name="connsiteX307" fmla="*/ 6846 w 10000"/>
                <a:gd name="connsiteY307" fmla="*/ 8628 h 10000"/>
                <a:gd name="connsiteX308" fmla="*/ 6864 w 10000"/>
                <a:gd name="connsiteY308" fmla="*/ 9077 h 10000"/>
                <a:gd name="connsiteX309" fmla="*/ 6890 w 10000"/>
                <a:gd name="connsiteY309" fmla="*/ 8603 h 10000"/>
                <a:gd name="connsiteX310" fmla="*/ 6908 w 10000"/>
                <a:gd name="connsiteY310" fmla="*/ 7679 h 10000"/>
                <a:gd name="connsiteX311" fmla="*/ 6928 w 10000"/>
                <a:gd name="connsiteY311" fmla="*/ 6846 h 10000"/>
                <a:gd name="connsiteX312" fmla="*/ 6946 w 10000"/>
                <a:gd name="connsiteY312" fmla="*/ 6090 h 10000"/>
                <a:gd name="connsiteX313" fmla="*/ 7693 w 10000"/>
                <a:gd name="connsiteY313" fmla="*/ 5731 h 10000"/>
                <a:gd name="connsiteX314" fmla="*/ 7713 w 10000"/>
                <a:gd name="connsiteY314" fmla="*/ 6051 h 10000"/>
                <a:gd name="connsiteX315" fmla="*/ 7731 w 10000"/>
                <a:gd name="connsiteY315" fmla="*/ 5962 h 10000"/>
                <a:gd name="connsiteX316" fmla="*/ 7750 w 10000"/>
                <a:gd name="connsiteY316" fmla="*/ 5897 h 10000"/>
                <a:gd name="connsiteX317" fmla="*/ 7770 w 10000"/>
                <a:gd name="connsiteY317" fmla="*/ 5321 h 10000"/>
                <a:gd name="connsiteX318" fmla="*/ 7789 w 10000"/>
                <a:gd name="connsiteY318" fmla="*/ 4679 h 10000"/>
                <a:gd name="connsiteX319" fmla="*/ 7820 w 10000"/>
                <a:gd name="connsiteY319" fmla="*/ 4115 h 10000"/>
                <a:gd name="connsiteX320" fmla="*/ 7838 w 10000"/>
                <a:gd name="connsiteY320" fmla="*/ 3474 h 10000"/>
                <a:gd name="connsiteX321" fmla="*/ 7859 w 10000"/>
                <a:gd name="connsiteY321" fmla="*/ 3410 h 10000"/>
                <a:gd name="connsiteX322" fmla="*/ 7874 w 10000"/>
                <a:gd name="connsiteY322" fmla="*/ 4808 h 10000"/>
                <a:gd name="connsiteX323" fmla="*/ 7907 w 10000"/>
                <a:gd name="connsiteY323" fmla="*/ 6090 h 10000"/>
                <a:gd name="connsiteX324" fmla="*/ 7926 w 10000"/>
                <a:gd name="connsiteY324" fmla="*/ 5833 h 10000"/>
                <a:gd name="connsiteX325" fmla="*/ 7944 w 10000"/>
                <a:gd name="connsiteY325" fmla="*/ 4359 h 10000"/>
                <a:gd name="connsiteX326" fmla="*/ 7970 w 10000"/>
                <a:gd name="connsiteY326" fmla="*/ 2705 h 10000"/>
                <a:gd name="connsiteX327" fmla="*/ 7988 w 10000"/>
                <a:gd name="connsiteY327" fmla="*/ 1974 h 10000"/>
                <a:gd name="connsiteX328" fmla="*/ 8007 w 10000"/>
                <a:gd name="connsiteY328" fmla="*/ 4013 h 10000"/>
                <a:gd name="connsiteX329" fmla="*/ 8026 w 10000"/>
                <a:gd name="connsiteY329" fmla="*/ 6372 h 10000"/>
                <a:gd name="connsiteX330" fmla="*/ 8046 w 10000"/>
                <a:gd name="connsiteY330" fmla="*/ 7808 h 10000"/>
                <a:gd name="connsiteX331" fmla="*/ 8064 w 10000"/>
                <a:gd name="connsiteY331" fmla="*/ 7577 h 10000"/>
                <a:gd name="connsiteX332" fmla="*/ 8095 w 10000"/>
                <a:gd name="connsiteY332" fmla="*/ 7295 h 10000"/>
                <a:gd name="connsiteX333" fmla="*/ 8114 w 10000"/>
                <a:gd name="connsiteY333" fmla="*/ 7321 h 10000"/>
                <a:gd name="connsiteX334" fmla="*/ 8132 w 10000"/>
                <a:gd name="connsiteY334" fmla="*/ 7551 h 10000"/>
                <a:gd name="connsiteX335" fmla="*/ 8159 w 10000"/>
                <a:gd name="connsiteY335" fmla="*/ 7679 h 10000"/>
                <a:gd name="connsiteX336" fmla="*/ 8177 w 10000"/>
                <a:gd name="connsiteY336" fmla="*/ 7231 h 10000"/>
                <a:gd name="connsiteX337" fmla="*/ 8199 w 10000"/>
                <a:gd name="connsiteY337" fmla="*/ 6526 h 10000"/>
                <a:gd name="connsiteX338" fmla="*/ 8218 w 10000"/>
                <a:gd name="connsiteY338" fmla="*/ 5859 h 10000"/>
                <a:gd name="connsiteX339" fmla="*/ 8245 w 10000"/>
                <a:gd name="connsiteY339" fmla="*/ 5154 h 10000"/>
                <a:gd name="connsiteX340" fmla="*/ 8263 w 10000"/>
                <a:gd name="connsiteY340" fmla="*/ 4615 h 10000"/>
                <a:gd name="connsiteX341" fmla="*/ 8283 w 10000"/>
                <a:gd name="connsiteY341" fmla="*/ 3949 h 10000"/>
                <a:gd name="connsiteX342" fmla="*/ 8302 w 10000"/>
                <a:gd name="connsiteY342" fmla="*/ 3474 h 10000"/>
                <a:gd name="connsiteX343" fmla="*/ 8321 w 10000"/>
                <a:gd name="connsiteY343" fmla="*/ 2936 h 10000"/>
                <a:gd name="connsiteX344" fmla="*/ 8351 w 10000"/>
                <a:gd name="connsiteY344" fmla="*/ 2808 h 10000"/>
                <a:gd name="connsiteX345" fmla="*/ 8369 w 10000"/>
                <a:gd name="connsiteY345" fmla="*/ 3474 h 10000"/>
                <a:gd name="connsiteX346" fmla="*/ 8388 w 10000"/>
                <a:gd name="connsiteY346" fmla="*/ 4462 h 10000"/>
                <a:gd name="connsiteX347" fmla="*/ 8408 w 10000"/>
                <a:gd name="connsiteY347" fmla="*/ 4590 h 10000"/>
                <a:gd name="connsiteX348" fmla="*/ 8435 w 10000"/>
                <a:gd name="connsiteY348" fmla="*/ 4333 h 10000"/>
                <a:gd name="connsiteX349" fmla="*/ 8453 w 10000"/>
                <a:gd name="connsiteY349" fmla="*/ 4295 h 10000"/>
                <a:gd name="connsiteX350" fmla="*/ 8473 w 10000"/>
                <a:gd name="connsiteY350" fmla="*/ 4205 h 10000"/>
                <a:gd name="connsiteX351" fmla="*/ 8493 w 10000"/>
                <a:gd name="connsiteY351" fmla="*/ 3949 h 10000"/>
                <a:gd name="connsiteX352" fmla="*/ 8511 w 10000"/>
                <a:gd name="connsiteY352" fmla="*/ 4654 h 10000"/>
                <a:gd name="connsiteX353" fmla="*/ 8540 w 10000"/>
                <a:gd name="connsiteY353" fmla="*/ 5282 h 10000"/>
                <a:gd name="connsiteX354" fmla="*/ 8558 w 10000"/>
                <a:gd name="connsiteY354" fmla="*/ 6051 h 10000"/>
                <a:gd name="connsiteX355" fmla="*/ 8588 w 10000"/>
                <a:gd name="connsiteY355" fmla="*/ 6718 h 10000"/>
                <a:gd name="connsiteX356" fmla="*/ 8607 w 10000"/>
                <a:gd name="connsiteY356" fmla="*/ 6821 h 10000"/>
                <a:gd name="connsiteX357" fmla="*/ 8625 w 10000"/>
                <a:gd name="connsiteY357" fmla="*/ 6462 h 10000"/>
                <a:gd name="connsiteX358" fmla="*/ 8644 w 10000"/>
                <a:gd name="connsiteY358" fmla="*/ 5321 h 10000"/>
                <a:gd name="connsiteX359" fmla="*/ 8663 w 10000"/>
                <a:gd name="connsiteY359" fmla="*/ 2769 h 10000"/>
                <a:gd name="connsiteX360" fmla="*/ 8684 w 10000"/>
                <a:gd name="connsiteY360" fmla="*/ 1244 h 10000"/>
                <a:gd name="connsiteX361" fmla="*/ 8702 w 10000"/>
                <a:gd name="connsiteY361" fmla="*/ 962 h 10000"/>
                <a:gd name="connsiteX362" fmla="*/ 8728 w 10000"/>
                <a:gd name="connsiteY362" fmla="*/ 3603 h 10000"/>
                <a:gd name="connsiteX363" fmla="*/ 8746 w 10000"/>
                <a:gd name="connsiteY363" fmla="*/ 6846 h 10000"/>
                <a:gd name="connsiteX364" fmla="*/ 8774 w 10000"/>
                <a:gd name="connsiteY364" fmla="*/ 8282 h 10000"/>
                <a:gd name="connsiteX365" fmla="*/ 8793 w 10000"/>
                <a:gd name="connsiteY365" fmla="*/ 8218 h 10000"/>
                <a:gd name="connsiteX366" fmla="*/ 8813 w 10000"/>
                <a:gd name="connsiteY366" fmla="*/ 7679 h 10000"/>
                <a:gd name="connsiteX367" fmla="*/ 8833 w 10000"/>
                <a:gd name="connsiteY367" fmla="*/ 7038 h 10000"/>
                <a:gd name="connsiteX368" fmla="*/ 8851 w 10000"/>
                <a:gd name="connsiteY368" fmla="*/ 6436 h 10000"/>
                <a:gd name="connsiteX369" fmla="*/ 8881 w 10000"/>
                <a:gd name="connsiteY369" fmla="*/ 6115 h 10000"/>
                <a:gd name="connsiteX370" fmla="*/ 8900 w 10000"/>
                <a:gd name="connsiteY370" fmla="*/ 5833 h 10000"/>
                <a:gd name="connsiteX371" fmla="*/ 8918 w 10000"/>
                <a:gd name="connsiteY371" fmla="*/ 5449 h 10000"/>
                <a:gd name="connsiteX372" fmla="*/ 8938 w 10000"/>
                <a:gd name="connsiteY372" fmla="*/ 4872 h 10000"/>
                <a:gd name="connsiteX373" fmla="*/ 8957 w 10000"/>
                <a:gd name="connsiteY373" fmla="*/ 4333 h 10000"/>
                <a:gd name="connsiteX374" fmla="*/ 8984 w 10000"/>
                <a:gd name="connsiteY374" fmla="*/ 3795 h 10000"/>
                <a:gd name="connsiteX375" fmla="*/ 9002 w 10000"/>
                <a:gd name="connsiteY375" fmla="*/ 3538 h 10000"/>
                <a:gd name="connsiteX376" fmla="*/ 9021 w 10000"/>
                <a:gd name="connsiteY376" fmla="*/ 3244 h 10000"/>
                <a:gd name="connsiteX377" fmla="*/ 9047 w 10000"/>
                <a:gd name="connsiteY377" fmla="*/ 3372 h 10000"/>
                <a:gd name="connsiteX378" fmla="*/ 9069 w 10000"/>
                <a:gd name="connsiteY378" fmla="*/ 3244 h 10000"/>
                <a:gd name="connsiteX379" fmla="*/ 9088 w 10000"/>
                <a:gd name="connsiteY379" fmla="*/ 2513 h 10000"/>
                <a:gd name="connsiteX380" fmla="*/ 9106 w 10000"/>
                <a:gd name="connsiteY380" fmla="*/ 2897 h 10000"/>
                <a:gd name="connsiteX381" fmla="*/ 9125 w 10000"/>
                <a:gd name="connsiteY381" fmla="*/ 5128 h 10000"/>
                <a:gd name="connsiteX382" fmla="*/ 9156 w 10000"/>
                <a:gd name="connsiteY382" fmla="*/ 6846 h 10000"/>
                <a:gd name="connsiteX383" fmla="*/ 9175 w 10000"/>
                <a:gd name="connsiteY383" fmla="*/ 7038 h 10000"/>
                <a:gd name="connsiteX384" fmla="*/ 9194 w 10000"/>
                <a:gd name="connsiteY384" fmla="*/ 6821 h 10000"/>
                <a:gd name="connsiteX385" fmla="*/ 9220 w 10000"/>
                <a:gd name="connsiteY385" fmla="*/ 6051 h 10000"/>
                <a:gd name="connsiteX386" fmla="*/ 9240 w 10000"/>
                <a:gd name="connsiteY386" fmla="*/ 4974 h 10000"/>
                <a:gd name="connsiteX387" fmla="*/ 9258 w 10000"/>
                <a:gd name="connsiteY387" fmla="*/ 3885 h 10000"/>
                <a:gd name="connsiteX388" fmla="*/ 9277 w 10000"/>
                <a:gd name="connsiteY388" fmla="*/ 3795 h 10000"/>
                <a:gd name="connsiteX389" fmla="*/ 9295 w 10000"/>
                <a:gd name="connsiteY389" fmla="*/ 4910 h 10000"/>
                <a:gd name="connsiteX390" fmla="*/ 9316 w 10000"/>
                <a:gd name="connsiteY390" fmla="*/ 6590 h 10000"/>
                <a:gd name="connsiteX391" fmla="*/ 9345 w 10000"/>
                <a:gd name="connsiteY391" fmla="*/ 7705 h 10000"/>
                <a:gd name="connsiteX392" fmla="*/ 9364 w 10000"/>
                <a:gd name="connsiteY392" fmla="*/ 7641 h 10000"/>
                <a:gd name="connsiteX393" fmla="*/ 9382 w 10000"/>
                <a:gd name="connsiteY393" fmla="*/ 6974 h 10000"/>
                <a:gd name="connsiteX394" fmla="*/ 9400 w 10000"/>
                <a:gd name="connsiteY394" fmla="*/ 6244 h 10000"/>
                <a:gd name="connsiteX395" fmla="*/ 9430 w 10000"/>
                <a:gd name="connsiteY395" fmla="*/ 5667 h 10000"/>
                <a:gd name="connsiteX396" fmla="*/ 9449 w 10000"/>
                <a:gd name="connsiteY396" fmla="*/ 5282 h 10000"/>
                <a:gd name="connsiteX397" fmla="*/ 9468 w 10000"/>
                <a:gd name="connsiteY397" fmla="*/ 4782 h 10000"/>
                <a:gd name="connsiteX398" fmla="*/ 9486 w 10000"/>
                <a:gd name="connsiteY398" fmla="*/ 3987 h 10000"/>
                <a:gd name="connsiteX399" fmla="*/ 9515 w 10000"/>
                <a:gd name="connsiteY399" fmla="*/ 3244 h 10000"/>
                <a:gd name="connsiteX400" fmla="*/ 9533 w 10000"/>
                <a:gd name="connsiteY400" fmla="*/ 2872 h 10000"/>
                <a:gd name="connsiteX401" fmla="*/ 9552 w 10000"/>
                <a:gd name="connsiteY401" fmla="*/ 2962 h 10000"/>
                <a:gd name="connsiteX402" fmla="*/ 9570 w 10000"/>
                <a:gd name="connsiteY402" fmla="*/ 3667 h 10000"/>
                <a:gd name="connsiteX403" fmla="*/ 9591 w 10000"/>
                <a:gd name="connsiteY403" fmla="*/ 5321 h 10000"/>
                <a:gd name="connsiteX404" fmla="*/ 10000 w 10000"/>
                <a:gd name="connsiteY404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6550 w 10000"/>
                <a:gd name="connsiteY299" fmla="*/ 4013 h 10000"/>
                <a:gd name="connsiteX300" fmla="*/ 6569 w 10000"/>
                <a:gd name="connsiteY300" fmla="*/ 3064 h 10000"/>
                <a:gd name="connsiteX301" fmla="*/ 6633 w 10000"/>
                <a:gd name="connsiteY301" fmla="*/ 5923 h 10000"/>
                <a:gd name="connsiteX302" fmla="*/ 6652 w 10000"/>
                <a:gd name="connsiteY302" fmla="*/ 7321 h 10000"/>
                <a:gd name="connsiteX303" fmla="*/ 6672 w 10000"/>
                <a:gd name="connsiteY303" fmla="*/ 7641 h 10000"/>
                <a:gd name="connsiteX304" fmla="*/ 6691 w 10000"/>
                <a:gd name="connsiteY304" fmla="*/ 7359 h 10000"/>
                <a:gd name="connsiteX305" fmla="*/ 6709 w 10000"/>
                <a:gd name="connsiteY305" fmla="*/ 5833 h 10000"/>
                <a:gd name="connsiteX306" fmla="*/ 6826 w 10000"/>
                <a:gd name="connsiteY306" fmla="*/ 6436 h 10000"/>
                <a:gd name="connsiteX307" fmla="*/ 6846 w 10000"/>
                <a:gd name="connsiteY307" fmla="*/ 8628 h 10000"/>
                <a:gd name="connsiteX308" fmla="*/ 6890 w 10000"/>
                <a:gd name="connsiteY308" fmla="*/ 8603 h 10000"/>
                <a:gd name="connsiteX309" fmla="*/ 6908 w 10000"/>
                <a:gd name="connsiteY309" fmla="*/ 7679 h 10000"/>
                <a:gd name="connsiteX310" fmla="*/ 6928 w 10000"/>
                <a:gd name="connsiteY310" fmla="*/ 6846 h 10000"/>
                <a:gd name="connsiteX311" fmla="*/ 6946 w 10000"/>
                <a:gd name="connsiteY311" fmla="*/ 6090 h 10000"/>
                <a:gd name="connsiteX312" fmla="*/ 7693 w 10000"/>
                <a:gd name="connsiteY312" fmla="*/ 5731 h 10000"/>
                <a:gd name="connsiteX313" fmla="*/ 7713 w 10000"/>
                <a:gd name="connsiteY313" fmla="*/ 6051 h 10000"/>
                <a:gd name="connsiteX314" fmla="*/ 7731 w 10000"/>
                <a:gd name="connsiteY314" fmla="*/ 5962 h 10000"/>
                <a:gd name="connsiteX315" fmla="*/ 7750 w 10000"/>
                <a:gd name="connsiteY315" fmla="*/ 5897 h 10000"/>
                <a:gd name="connsiteX316" fmla="*/ 7770 w 10000"/>
                <a:gd name="connsiteY316" fmla="*/ 5321 h 10000"/>
                <a:gd name="connsiteX317" fmla="*/ 7789 w 10000"/>
                <a:gd name="connsiteY317" fmla="*/ 4679 h 10000"/>
                <a:gd name="connsiteX318" fmla="*/ 7820 w 10000"/>
                <a:gd name="connsiteY318" fmla="*/ 4115 h 10000"/>
                <a:gd name="connsiteX319" fmla="*/ 7838 w 10000"/>
                <a:gd name="connsiteY319" fmla="*/ 3474 h 10000"/>
                <a:gd name="connsiteX320" fmla="*/ 7859 w 10000"/>
                <a:gd name="connsiteY320" fmla="*/ 3410 h 10000"/>
                <a:gd name="connsiteX321" fmla="*/ 7874 w 10000"/>
                <a:gd name="connsiteY321" fmla="*/ 4808 h 10000"/>
                <a:gd name="connsiteX322" fmla="*/ 7907 w 10000"/>
                <a:gd name="connsiteY322" fmla="*/ 6090 h 10000"/>
                <a:gd name="connsiteX323" fmla="*/ 7926 w 10000"/>
                <a:gd name="connsiteY323" fmla="*/ 5833 h 10000"/>
                <a:gd name="connsiteX324" fmla="*/ 7944 w 10000"/>
                <a:gd name="connsiteY324" fmla="*/ 4359 h 10000"/>
                <a:gd name="connsiteX325" fmla="*/ 7970 w 10000"/>
                <a:gd name="connsiteY325" fmla="*/ 2705 h 10000"/>
                <a:gd name="connsiteX326" fmla="*/ 7988 w 10000"/>
                <a:gd name="connsiteY326" fmla="*/ 1974 h 10000"/>
                <a:gd name="connsiteX327" fmla="*/ 8007 w 10000"/>
                <a:gd name="connsiteY327" fmla="*/ 4013 h 10000"/>
                <a:gd name="connsiteX328" fmla="*/ 8026 w 10000"/>
                <a:gd name="connsiteY328" fmla="*/ 6372 h 10000"/>
                <a:gd name="connsiteX329" fmla="*/ 8046 w 10000"/>
                <a:gd name="connsiteY329" fmla="*/ 7808 h 10000"/>
                <a:gd name="connsiteX330" fmla="*/ 8064 w 10000"/>
                <a:gd name="connsiteY330" fmla="*/ 7577 h 10000"/>
                <a:gd name="connsiteX331" fmla="*/ 8095 w 10000"/>
                <a:gd name="connsiteY331" fmla="*/ 7295 h 10000"/>
                <a:gd name="connsiteX332" fmla="*/ 8114 w 10000"/>
                <a:gd name="connsiteY332" fmla="*/ 7321 h 10000"/>
                <a:gd name="connsiteX333" fmla="*/ 8132 w 10000"/>
                <a:gd name="connsiteY333" fmla="*/ 7551 h 10000"/>
                <a:gd name="connsiteX334" fmla="*/ 8159 w 10000"/>
                <a:gd name="connsiteY334" fmla="*/ 7679 h 10000"/>
                <a:gd name="connsiteX335" fmla="*/ 8177 w 10000"/>
                <a:gd name="connsiteY335" fmla="*/ 7231 h 10000"/>
                <a:gd name="connsiteX336" fmla="*/ 8199 w 10000"/>
                <a:gd name="connsiteY336" fmla="*/ 6526 h 10000"/>
                <a:gd name="connsiteX337" fmla="*/ 8218 w 10000"/>
                <a:gd name="connsiteY337" fmla="*/ 5859 h 10000"/>
                <a:gd name="connsiteX338" fmla="*/ 8245 w 10000"/>
                <a:gd name="connsiteY338" fmla="*/ 5154 h 10000"/>
                <a:gd name="connsiteX339" fmla="*/ 8263 w 10000"/>
                <a:gd name="connsiteY339" fmla="*/ 4615 h 10000"/>
                <a:gd name="connsiteX340" fmla="*/ 8283 w 10000"/>
                <a:gd name="connsiteY340" fmla="*/ 3949 h 10000"/>
                <a:gd name="connsiteX341" fmla="*/ 8302 w 10000"/>
                <a:gd name="connsiteY341" fmla="*/ 3474 h 10000"/>
                <a:gd name="connsiteX342" fmla="*/ 8321 w 10000"/>
                <a:gd name="connsiteY342" fmla="*/ 2936 h 10000"/>
                <a:gd name="connsiteX343" fmla="*/ 8351 w 10000"/>
                <a:gd name="connsiteY343" fmla="*/ 2808 h 10000"/>
                <a:gd name="connsiteX344" fmla="*/ 8369 w 10000"/>
                <a:gd name="connsiteY344" fmla="*/ 3474 h 10000"/>
                <a:gd name="connsiteX345" fmla="*/ 8388 w 10000"/>
                <a:gd name="connsiteY345" fmla="*/ 4462 h 10000"/>
                <a:gd name="connsiteX346" fmla="*/ 8408 w 10000"/>
                <a:gd name="connsiteY346" fmla="*/ 4590 h 10000"/>
                <a:gd name="connsiteX347" fmla="*/ 8435 w 10000"/>
                <a:gd name="connsiteY347" fmla="*/ 4333 h 10000"/>
                <a:gd name="connsiteX348" fmla="*/ 8453 w 10000"/>
                <a:gd name="connsiteY348" fmla="*/ 4295 h 10000"/>
                <a:gd name="connsiteX349" fmla="*/ 8473 w 10000"/>
                <a:gd name="connsiteY349" fmla="*/ 4205 h 10000"/>
                <a:gd name="connsiteX350" fmla="*/ 8493 w 10000"/>
                <a:gd name="connsiteY350" fmla="*/ 3949 h 10000"/>
                <a:gd name="connsiteX351" fmla="*/ 8511 w 10000"/>
                <a:gd name="connsiteY351" fmla="*/ 4654 h 10000"/>
                <a:gd name="connsiteX352" fmla="*/ 8540 w 10000"/>
                <a:gd name="connsiteY352" fmla="*/ 5282 h 10000"/>
                <a:gd name="connsiteX353" fmla="*/ 8558 w 10000"/>
                <a:gd name="connsiteY353" fmla="*/ 6051 h 10000"/>
                <a:gd name="connsiteX354" fmla="*/ 8588 w 10000"/>
                <a:gd name="connsiteY354" fmla="*/ 6718 h 10000"/>
                <a:gd name="connsiteX355" fmla="*/ 8607 w 10000"/>
                <a:gd name="connsiteY355" fmla="*/ 6821 h 10000"/>
                <a:gd name="connsiteX356" fmla="*/ 8625 w 10000"/>
                <a:gd name="connsiteY356" fmla="*/ 6462 h 10000"/>
                <a:gd name="connsiteX357" fmla="*/ 8644 w 10000"/>
                <a:gd name="connsiteY357" fmla="*/ 5321 h 10000"/>
                <a:gd name="connsiteX358" fmla="*/ 8663 w 10000"/>
                <a:gd name="connsiteY358" fmla="*/ 2769 h 10000"/>
                <a:gd name="connsiteX359" fmla="*/ 8684 w 10000"/>
                <a:gd name="connsiteY359" fmla="*/ 1244 h 10000"/>
                <a:gd name="connsiteX360" fmla="*/ 8702 w 10000"/>
                <a:gd name="connsiteY360" fmla="*/ 962 h 10000"/>
                <a:gd name="connsiteX361" fmla="*/ 8728 w 10000"/>
                <a:gd name="connsiteY361" fmla="*/ 3603 h 10000"/>
                <a:gd name="connsiteX362" fmla="*/ 8746 w 10000"/>
                <a:gd name="connsiteY362" fmla="*/ 6846 h 10000"/>
                <a:gd name="connsiteX363" fmla="*/ 8774 w 10000"/>
                <a:gd name="connsiteY363" fmla="*/ 8282 h 10000"/>
                <a:gd name="connsiteX364" fmla="*/ 8793 w 10000"/>
                <a:gd name="connsiteY364" fmla="*/ 8218 h 10000"/>
                <a:gd name="connsiteX365" fmla="*/ 8813 w 10000"/>
                <a:gd name="connsiteY365" fmla="*/ 7679 h 10000"/>
                <a:gd name="connsiteX366" fmla="*/ 8833 w 10000"/>
                <a:gd name="connsiteY366" fmla="*/ 7038 h 10000"/>
                <a:gd name="connsiteX367" fmla="*/ 8851 w 10000"/>
                <a:gd name="connsiteY367" fmla="*/ 6436 h 10000"/>
                <a:gd name="connsiteX368" fmla="*/ 8881 w 10000"/>
                <a:gd name="connsiteY368" fmla="*/ 6115 h 10000"/>
                <a:gd name="connsiteX369" fmla="*/ 8900 w 10000"/>
                <a:gd name="connsiteY369" fmla="*/ 5833 h 10000"/>
                <a:gd name="connsiteX370" fmla="*/ 8918 w 10000"/>
                <a:gd name="connsiteY370" fmla="*/ 5449 h 10000"/>
                <a:gd name="connsiteX371" fmla="*/ 8938 w 10000"/>
                <a:gd name="connsiteY371" fmla="*/ 4872 h 10000"/>
                <a:gd name="connsiteX372" fmla="*/ 8957 w 10000"/>
                <a:gd name="connsiteY372" fmla="*/ 4333 h 10000"/>
                <a:gd name="connsiteX373" fmla="*/ 8984 w 10000"/>
                <a:gd name="connsiteY373" fmla="*/ 3795 h 10000"/>
                <a:gd name="connsiteX374" fmla="*/ 9002 w 10000"/>
                <a:gd name="connsiteY374" fmla="*/ 3538 h 10000"/>
                <a:gd name="connsiteX375" fmla="*/ 9021 w 10000"/>
                <a:gd name="connsiteY375" fmla="*/ 3244 h 10000"/>
                <a:gd name="connsiteX376" fmla="*/ 9047 w 10000"/>
                <a:gd name="connsiteY376" fmla="*/ 3372 h 10000"/>
                <a:gd name="connsiteX377" fmla="*/ 9069 w 10000"/>
                <a:gd name="connsiteY377" fmla="*/ 3244 h 10000"/>
                <a:gd name="connsiteX378" fmla="*/ 9088 w 10000"/>
                <a:gd name="connsiteY378" fmla="*/ 2513 h 10000"/>
                <a:gd name="connsiteX379" fmla="*/ 9106 w 10000"/>
                <a:gd name="connsiteY379" fmla="*/ 2897 h 10000"/>
                <a:gd name="connsiteX380" fmla="*/ 9125 w 10000"/>
                <a:gd name="connsiteY380" fmla="*/ 5128 h 10000"/>
                <a:gd name="connsiteX381" fmla="*/ 9156 w 10000"/>
                <a:gd name="connsiteY381" fmla="*/ 6846 h 10000"/>
                <a:gd name="connsiteX382" fmla="*/ 9175 w 10000"/>
                <a:gd name="connsiteY382" fmla="*/ 7038 h 10000"/>
                <a:gd name="connsiteX383" fmla="*/ 9194 w 10000"/>
                <a:gd name="connsiteY383" fmla="*/ 6821 h 10000"/>
                <a:gd name="connsiteX384" fmla="*/ 9220 w 10000"/>
                <a:gd name="connsiteY384" fmla="*/ 6051 h 10000"/>
                <a:gd name="connsiteX385" fmla="*/ 9240 w 10000"/>
                <a:gd name="connsiteY385" fmla="*/ 4974 h 10000"/>
                <a:gd name="connsiteX386" fmla="*/ 9258 w 10000"/>
                <a:gd name="connsiteY386" fmla="*/ 3885 h 10000"/>
                <a:gd name="connsiteX387" fmla="*/ 9277 w 10000"/>
                <a:gd name="connsiteY387" fmla="*/ 3795 h 10000"/>
                <a:gd name="connsiteX388" fmla="*/ 9295 w 10000"/>
                <a:gd name="connsiteY388" fmla="*/ 4910 h 10000"/>
                <a:gd name="connsiteX389" fmla="*/ 9316 w 10000"/>
                <a:gd name="connsiteY389" fmla="*/ 6590 h 10000"/>
                <a:gd name="connsiteX390" fmla="*/ 9345 w 10000"/>
                <a:gd name="connsiteY390" fmla="*/ 7705 h 10000"/>
                <a:gd name="connsiteX391" fmla="*/ 9364 w 10000"/>
                <a:gd name="connsiteY391" fmla="*/ 7641 h 10000"/>
                <a:gd name="connsiteX392" fmla="*/ 9382 w 10000"/>
                <a:gd name="connsiteY392" fmla="*/ 6974 h 10000"/>
                <a:gd name="connsiteX393" fmla="*/ 9400 w 10000"/>
                <a:gd name="connsiteY393" fmla="*/ 6244 h 10000"/>
                <a:gd name="connsiteX394" fmla="*/ 9430 w 10000"/>
                <a:gd name="connsiteY394" fmla="*/ 5667 h 10000"/>
                <a:gd name="connsiteX395" fmla="*/ 9449 w 10000"/>
                <a:gd name="connsiteY395" fmla="*/ 5282 h 10000"/>
                <a:gd name="connsiteX396" fmla="*/ 9468 w 10000"/>
                <a:gd name="connsiteY396" fmla="*/ 4782 h 10000"/>
                <a:gd name="connsiteX397" fmla="*/ 9486 w 10000"/>
                <a:gd name="connsiteY397" fmla="*/ 3987 h 10000"/>
                <a:gd name="connsiteX398" fmla="*/ 9515 w 10000"/>
                <a:gd name="connsiteY398" fmla="*/ 3244 h 10000"/>
                <a:gd name="connsiteX399" fmla="*/ 9533 w 10000"/>
                <a:gd name="connsiteY399" fmla="*/ 2872 h 10000"/>
                <a:gd name="connsiteX400" fmla="*/ 9552 w 10000"/>
                <a:gd name="connsiteY400" fmla="*/ 2962 h 10000"/>
                <a:gd name="connsiteX401" fmla="*/ 9570 w 10000"/>
                <a:gd name="connsiteY401" fmla="*/ 3667 h 10000"/>
                <a:gd name="connsiteX402" fmla="*/ 9591 w 10000"/>
                <a:gd name="connsiteY402" fmla="*/ 5321 h 10000"/>
                <a:gd name="connsiteX403" fmla="*/ 10000 w 10000"/>
                <a:gd name="connsiteY403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6550 w 10000"/>
                <a:gd name="connsiteY299" fmla="*/ 4013 h 10000"/>
                <a:gd name="connsiteX300" fmla="*/ 6569 w 10000"/>
                <a:gd name="connsiteY300" fmla="*/ 3064 h 10000"/>
                <a:gd name="connsiteX301" fmla="*/ 6633 w 10000"/>
                <a:gd name="connsiteY301" fmla="*/ 5923 h 10000"/>
                <a:gd name="connsiteX302" fmla="*/ 6652 w 10000"/>
                <a:gd name="connsiteY302" fmla="*/ 7321 h 10000"/>
                <a:gd name="connsiteX303" fmla="*/ 6672 w 10000"/>
                <a:gd name="connsiteY303" fmla="*/ 7641 h 10000"/>
                <a:gd name="connsiteX304" fmla="*/ 6691 w 10000"/>
                <a:gd name="connsiteY304" fmla="*/ 7359 h 10000"/>
                <a:gd name="connsiteX305" fmla="*/ 6709 w 10000"/>
                <a:gd name="connsiteY305" fmla="*/ 5833 h 10000"/>
                <a:gd name="connsiteX306" fmla="*/ 6826 w 10000"/>
                <a:gd name="connsiteY306" fmla="*/ 6436 h 10000"/>
                <a:gd name="connsiteX307" fmla="*/ 6846 w 10000"/>
                <a:gd name="connsiteY307" fmla="*/ 8628 h 10000"/>
                <a:gd name="connsiteX308" fmla="*/ 6908 w 10000"/>
                <a:gd name="connsiteY308" fmla="*/ 7679 h 10000"/>
                <a:gd name="connsiteX309" fmla="*/ 6928 w 10000"/>
                <a:gd name="connsiteY309" fmla="*/ 6846 h 10000"/>
                <a:gd name="connsiteX310" fmla="*/ 6946 w 10000"/>
                <a:gd name="connsiteY310" fmla="*/ 6090 h 10000"/>
                <a:gd name="connsiteX311" fmla="*/ 7693 w 10000"/>
                <a:gd name="connsiteY311" fmla="*/ 5731 h 10000"/>
                <a:gd name="connsiteX312" fmla="*/ 7713 w 10000"/>
                <a:gd name="connsiteY312" fmla="*/ 6051 h 10000"/>
                <a:gd name="connsiteX313" fmla="*/ 7731 w 10000"/>
                <a:gd name="connsiteY313" fmla="*/ 5962 h 10000"/>
                <a:gd name="connsiteX314" fmla="*/ 7750 w 10000"/>
                <a:gd name="connsiteY314" fmla="*/ 5897 h 10000"/>
                <a:gd name="connsiteX315" fmla="*/ 7770 w 10000"/>
                <a:gd name="connsiteY315" fmla="*/ 5321 h 10000"/>
                <a:gd name="connsiteX316" fmla="*/ 7789 w 10000"/>
                <a:gd name="connsiteY316" fmla="*/ 4679 h 10000"/>
                <a:gd name="connsiteX317" fmla="*/ 7820 w 10000"/>
                <a:gd name="connsiteY317" fmla="*/ 4115 h 10000"/>
                <a:gd name="connsiteX318" fmla="*/ 7838 w 10000"/>
                <a:gd name="connsiteY318" fmla="*/ 3474 h 10000"/>
                <a:gd name="connsiteX319" fmla="*/ 7859 w 10000"/>
                <a:gd name="connsiteY319" fmla="*/ 3410 h 10000"/>
                <a:gd name="connsiteX320" fmla="*/ 7874 w 10000"/>
                <a:gd name="connsiteY320" fmla="*/ 4808 h 10000"/>
                <a:gd name="connsiteX321" fmla="*/ 7907 w 10000"/>
                <a:gd name="connsiteY321" fmla="*/ 6090 h 10000"/>
                <a:gd name="connsiteX322" fmla="*/ 7926 w 10000"/>
                <a:gd name="connsiteY322" fmla="*/ 5833 h 10000"/>
                <a:gd name="connsiteX323" fmla="*/ 7944 w 10000"/>
                <a:gd name="connsiteY323" fmla="*/ 4359 h 10000"/>
                <a:gd name="connsiteX324" fmla="*/ 7970 w 10000"/>
                <a:gd name="connsiteY324" fmla="*/ 2705 h 10000"/>
                <a:gd name="connsiteX325" fmla="*/ 7988 w 10000"/>
                <a:gd name="connsiteY325" fmla="*/ 1974 h 10000"/>
                <a:gd name="connsiteX326" fmla="*/ 8007 w 10000"/>
                <a:gd name="connsiteY326" fmla="*/ 4013 h 10000"/>
                <a:gd name="connsiteX327" fmla="*/ 8026 w 10000"/>
                <a:gd name="connsiteY327" fmla="*/ 6372 h 10000"/>
                <a:gd name="connsiteX328" fmla="*/ 8046 w 10000"/>
                <a:gd name="connsiteY328" fmla="*/ 7808 h 10000"/>
                <a:gd name="connsiteX329" fmla="*/ 8064 w 10000"/>
                <a:gd name="connsiteY329" fmla="*/ 7577 h 10000"/>
                <a:gd name="connsiteX330" fmla="*/ 8095 w 10000"/>
                <a:gd name="connsiteY330" fmla="*/ 7295 h 10000"/>
                <a:gd name="connsiteX331" fmla="*/ 8114 w 10000"/>
                <a:gd name="connsiteY331" fmla="*/ 7321 h 10000"/>
                <a:gd name="connsiteX332" fmla="*/ 8132 w 10000"/>
                <a:gd name="connsiteY332" fmla="*/ 7551 h 10000"/>
                <a:gd name="connsiteX333" fmla="*/ 8159 w 10000"/>
                <a:gd name="connsiteY333" fmla="*/ 7679 h 10000"/>
                <a:gd name="connsiteX334" fmla="*/ 8177 w 10000"/>
                <a:gd name="connsiteY334" fmla="*/ 7231 h 10000"/>
                <a:gd name="connsiteX335" fmla="*/ 8199 w 10000"/>
                <a:gd name="connsiteY335" fmla="*/ 6526 h 10000"/>
                <a:gd name="connsiteX336" fmla="*/ 8218 w 10000"/>
                <a:gd name="connsiteY336" fmla="*/ 5859 h 10000"/>
                <a:gd name="connsiteX337" fmla="*/ 8245 w 10000"/>
                <a:gd name="connsiteY337" fmla="*/ 5154 h 10000"/>
                <a:gd name="connsiteX338" fmla="*/ 8263 w 10000"/>
                <a:gd name="connsiteY338" fmla="*/ 4615 h 10000"/>
                <a:gd name="connsiteX339" fmla="*/ 8283 w 10000"/>
                <a:gd name="connsiteY339" fmla="*/ 3949 h 10000"/>
                <a:gd name="connsiteX340" fmla="*/ 8302 w 10000"/>
                <a:gd name="connsiteY340" fmla="*/ 3474 h 10000"/>
                <a:gd name="connsiteX341" fmla="*/ 8321 w 10000"/>
                <a:gd name="connsiteY341" fmla="*/ 2936 h 10000"/>
                <a:gd name="connsiteX342" fmla="*/ 8351 w 10000"/>
                <a:gd name="connsiteY342" fmla="*/ 2808 h 10000"/>
                <a:gd name="connsiteX343" fmla="*/ 8369 w 10000"/>
                <a:gd name="connsiteY343" fmla="*/ 3474 h 10000"/>
                <a:gd name="connsiteX344" fmla="*/ 8388 w 10000"/>
                <a:gd name="connsiteY344" fmla="*/ 4462 h 10000"/>
                <a:gd name="connsiteX345" fmla="*/ 8408 w 10000"/>
                <a:gd name="connsiteY345" fmla="*/ 4590 h 10000"/>
                <a:gd name="connsiteX346" fmla="*/ 8435 w 10000"/>
                <a:gd name="connsiteY346" fmla="*/ 4333 h 10000"/>
                <a:gd name="connsiteX347" fmla="*/ 8453 w 10000"/>
                <a:gd name="connsiteY347" fmla="*/ 4295 h 10000"/>
                <a:gd name="connsiteX348" fmla="*/ 8473 w 10000"/>
                <a:gd name="connsiteY348" fmla="*/ 4205 h 10000"/>
                <a:gd name="connsiteX349" fmla="*/ 8493 w 10000"/>
                <a:gd name="connsiteY349" fmla="*/ 3949 h 10000"/>
                <a:gd name="connsiteX350" fmla="*/ 8511 w 10000"/>
                <a:gd name="connsiteY350" fmla="*/ 4654 h 10000"/>
                <a:gd name="connsiteX351" fmla="*/ 8540 w 10000"/>
                <a:gd name="connsiteY351" fmla="*/ 5282 h 10000"/>
                <a:gd name="connsiteX352" fmla="*/ 8558 w 10000"/>
                <a:gd name="connsiteY352" fmla="*/ 6051 h 10000"/>
                <a:gd name="connsiteX353" fmla="*/ 8588 w 10000"/>
                <a:gd name="connsiteY353" fmla="*/ 6718 h 10000"/>
                <a:gd name="connsiteX354" fmla="*/ 8607 w 10000"/>
                <a:gd name="connsiteY354" fmla="*/ 6821 h 10000"/>
                <a:gd name="connsiteX355" fmla="*/ 8625 w 10000"/>
                <a:gd name="connsiteY355" fmla="*/ 6462 h 10000"/>
                <a:gd name="connsiteX356" fmla="*/ 8644 w 10000"/>
                <a:gd name="connsiteY356" fmla="*/ 5321 h 10000"/>
                <a:gd name="connsiteX357" fmla="*/ 8663 w 10000"/>
                <a:gd name="connsiteY357" fmla="*/ 2769 h 10000"/>
                <a:gd name="connsiteX358" fmla="*/ 8684 w 10000"/>
                <a:gd name="connsiteY358" fmla="*/ 1244 h 10000"/>
                <a:gd name="connsiteX359" fmla="*/ 8702 w 10000"/>
                <a:gd name="connsiteY359" fmla="*/ 962 h 10000"/>
                <a:gd name="connsiteX360" fmla="*/ 8728 w 10000"/>
                <a:gd name="connsiteY360" fmla="*/ 3603 h 10000"/>
                <a:gd name="connsiteX361" fmla="*/ 8746 w 10000"/>
                <a:gd name="connsiteY361" fmla="*/ 6846 h 10000"/>
                <a:gd name="connsiteX362" fmla="*/ 8774 w 10000"/>
                <a:gd name="connsiteY362" fmla="*/ 8282 h 10000"/>
                <a:gd name="connsiteX363" fmla="*/ 8793 w 10000"/>
                <a:gd name="connsiteY363" fmla="*/ 8218 h 10000"/>
                <a:gd name="connsiteX364" fmla="*/ 8813 w 10000"/>
                <a:gd name="connsiteY364" fmla="*/ 7679 h 10000"/>
                <a:gd name="connsiteX365" fmla="*/ 8833 w 10000"/>
                <a:gd name="connsiteY365" fmla="*/ 7038 h 10000"/>
                <a:gd name="connsiteX366" fmla="*/ 8851 w 10000"/>
                <a:gd name="connsiteY366" fmla="*/ 6436 h 10000"/>
                <a:gd name="connsiteX367" fmla="*/ 8881 w 10000"/>
                <a:gd name="connsiteY367" fmla="*/ 6115 h 10000"/>
                <a:gd name="connsiteX368" fmla="*/ 8900 w 10000"/>
                <a:gd name="connsiteY368" fmla="*/ 5833 h 10000"/>
                <a:gd name="connsiteX369" fmla="*/ 8918 w 10000"/>
                <a:gd name="connsiteY369" fmla="*/ 5449 h 10000"/>
                <a:gd name="connsiteX370" fmla="*/ 8938 w 10000"/>
                <a:gd name="connsiteY370" fmla="*/ 4872 h 10000"/>
                <a:gd name="connsiteX371" fmla="*/ 8957 w 10000"/>
                <a:gd name="connsiteY371" fmla="*/ 4333 h 10000"/>
                <a:gd name="connsiteX372" fmla="*/ 8984 w 10000"/>
                <a:gd name="connsiteY372" fmla="*/ 3795 h 10000"/>
                <a:gd name="connsiteX373" fmla="*/ 9002 w 10000"/>
                <a:gd name="connsiteY373" fmla="*/ 3538 h 10000"/>
                <a:gd name="connsiteX374" fmla="*/ 9021 w 10000"/>
                <a:gd name="connsiteY374" fmla="*/ 3244 h 10000"/>
                <a:gd name="connsiteX375" fmla="*/ 9047 w 10000"/>
                <a:gd name="connsiteY375" fmla="*/ 3372 h 10000"/>
                <a:gd name="connsiteX376" fmla="*/ 9069 w 10000"/>
                <a:gd name="connsiteY376" fmla="*/ 3244 h 10000"/>
                <a:gd name="connsiteX377" fmla="*/ 9088 w 10000"/>
                <a:gd name="connsiteY377" fmla="*/ 2513 h 10000"/>
                <a:gd name="connsiteX378" fmla="*/ 9106 w 10000"/>
                <a:gd name="connsiteY378" fmla="*/ 2897 h 10000"/>
                <a:gd name="connsiteX379" fmla="*/ 9125 w 10000"/>
                <a:gd name="connsiteY379" fmla="*/ 5128 h 10000"/>
                <a:gd name="connsiteX380" fmla="*/ 9156 w 10000"/>
                <a:gd name="connsiteY380" fmla="*/ 6846 h 10000"/>
                <a:gd name="connsiteX381" fmla="*/ 9175 w 10000"/>
                <a:gd name="connsiteY381" fmla="*/ 7038 h 10000"/>
                <a:gd name="connsiteX382" fmla="*/ 9194 w 10000"/>
                <a:gd name="connsiteY382" fmla="*/ 6821 h 10000"/>
                <a:gd name="connsiteX383" fmla="*/ 9220 w 10000"/>
                <a:gd name="connsiteY383" fmla="*/ 6051 h 10000"/>
                <a:gd name="connsiteX384" fmla="*/ 9240 w 10000"/>
                <a:gd name="connsiteY384" fmla="*/ 4974 h 10000"/>
                <a:gd name="connsiteX385" fmla="*/ 9258 w 10000"/>
                <a:gd name="connsiteY385" fmla="*/ 3885 h 10000"/>
                <a:gd name="connsiteX386" fmla="*/ 9277 w 10000"/>
                <a:gd name="connsiteY386" fmla="*/ 3795 h 10000"/>
                <a:gd name="connsiteX387" fmla="*/ 9295 w 10000"/>
                <a:gd name="connsiteY387" fmla="*/ 4910 h 10000"/>
                <a:gd name="connsiteX388" fmla="*/ 9316 w 10000"/>
                <a:gd name="connsiteY388" fmla="*/ 6590 h 10000"/>
                <a:gd name="connsiteX389" fmla="*/ 9345 w 10000"/>
                <a:gd name="connsiteY389" fmla="*/ 7705 h 10000"/>
                <a:gd name="connsiteX390" fmla="*/ 9364 w 10000"/>
                <a:gd name="connsiteY390" fmla="*/ 7641 h 10000"/>
                <a:gd name="connsiteX391" fmla="*/ 9382 w 10000"/>
                <a:gd name="connsiteY391" fmla="*/ 6974 h 10000"/>
                <a:gd name="connsiteX392" fmla="*/ 9400 w 10000"/>
                <a:gd name="connsiteY392" fmla="*/ 6244 h 10000"/>
                <a:gd name="connsiteX393" fmla="*/ 9430 w 10000"/>
                <a:gd name="connsiteY393" fmla="*/ 5667 h 10000"/>
                <a:gd name="connsiteX394" fmla="*/ 9449 w 10000"/>
                <a:gd name="connsiteY394" fmla="*/ 5282 h 10000"/>
                <a:gd name="connsiteX395" fmla="*/ 9468 w 10000"/>
                <a:gd name="connsiteY395" fmla="*/ 4782 h 10000"/>
                <a:gd name="connsiteX396" fmla="*/ 9486 w 10000"/>
                <a:gd name="connsiteY396" fmla="*/ 3987 h 10000"/>
                <a:gd name="connsiteX397" fmla="*/ 9515 w 10000"/>
                <a:gd name="connsiteY397" fmla="*/ 3244 h 10000"/>
                <a:gd name="connsiteX398" fmla="*/ 9533 w 10000"/>
                <a:gd name="connsiteY398" fmla="*/ 2872 h 10000"/>
                <a:gd name="connsiteX399" fmla="*/ 9552 w 10000"/>
                <a:gd name="connsiteY399" fmla="*/ 2962 h 10000"/>
                <a:gd name="connsiteX400" fmla="*/ 9570 w 10000"/>
                <a:gd name="connsiteY400" fmla="*/ 3667 h 10000"/>
                <a:gd name="connsiteX401" fmla="*/ 9591 w 10000"/>
                <a:gd name="connsiteY401" fmla="*/ 5321 h 10000"/>
                <a:gd name="connsiteX402" fmla="*/ 10000 w 10000"/>
                <a:gd name="connsiteY402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6550 w 10000"/>
                <a:gd name="connsiteY299" fmla="*/ 4013 h 10000"/>
                <a:gd name="connsiteX300" fmla="*/ 6569 w 10000"/>
                <a:gd name="connsiteY300" fmla="*/ 3064 h 10000"/>
                <a:gd name="connsiteX301" fmla="*/ 6633 w 10000"/>
                <a:gd name="connsiteY301" fmla="*/ 5923 h 10000"/>
                <a:gd name="connsiteX302" fmla="*/ 6652 w 10000"/>
                <a:gd name="connsiteY302" fmla="*/ 7321 h 10000"/>
                <a:gd name="connsiteX303" fmla="*/ 6672 w 10000"/>
                <a:gd name="connsiteY303" fmla="*/ 7641 h 10000"/>
                <a:gd name="connsiteX304" fmla="*/ 6691 w 10000"/>
                <a:gd name="connsiteY304" fmla="*/ 7359 h 10000"/>
                <a:gd name="connsiteX305" fmla="*/ 6709 w 10000"/>
                <a:gd name="connsiteY305" fmla="*/ 5833 h 10000"/>
                <a:gd name="connsiteX306" fmla="*/ 6826 w 10000"/>
                <a:gd name="connsiteY306" fmla="*/ 6436 h 10000"/>
                <a:gd name="connsiteX307" fmla="*/ 6908 w 10000"/>
                <a:gd name="connsiteY307" fmla="*/ 7679 h 10000"/>
                <a:gd name="connsiteX308" fmla="*/ 6928 w 10000"/>
                <a:gd name="connsiteY308" fmla="*/ 6846 h 10000"/>
                <a:gd name="connsiteX309" fmla="*/ 6946 w 10000"/>
                <a:gd name="connsiteY309" fmla="*/ 6090 h 10000"/>
                <a:gd name="connsiteX310" fmla="*/ 7693 w 10000"/>
                <a:gd name="connsiteY310" fmla="*/ 5731 h 10000"/>
                <a:gd name="connsiteX311" fmla="*/ 7713 w 10000"/>
                <a:gd name="connsiteY311" fmla="*/ 6051 h 10000"/>
                <a:gd name="connsiteX312" fmla="*/ 7731 w 10000"/>
                <a:gd name="connsiteY312" fmla="*/ 5962 h 10000"/>
                <a:gd name="connsiteX313" fmla="*/ 7750 w 10000"/>
                <a:gd name="connsiteY313" fmla="*/ 5897 h 10000"/>
                <a:gd name="connsiteX314" fmla="*/ 7770 w 10000"/>
                <a:gd name="connsiteY314" fmla="*/ 5321 h 10000"/>
                <a:gd name="connsiteX315" fmla="*/ 7789 w 10000"/>
                <a:gd name="connsiteY315" fmla="*/ 4679 h 10000"/>
                <a:gd name="connsiteX316" fmla="*/ 7820 w 10000"/>
                <a:gd name="connsiteY316" fmla="*/ 4115 h 10000"/>
                <a:gd name="connsiteX317" fmla="*/ 7838 w 10000"/>
                <a:gd name="connsiteY317" fmla="*/ 3474 h 10000"/>
                <a:gd name="connsiteX318" fmla="*/ 7859 w 10000"/>
                <a:gd name="connsiteY318" fmla="*/ 3410 h 10000"/>
                <a:gd name="connsiteX319" fmla="*/ 7874 w 10000"/>
                <a:gd name="connsiteY319" fmla="*/ 4808 h 10000"/>
                <a:gd name="connsiteX320" fmla="*/ 7907 w 10000"/>
                <a:gd name="connsiteY320" fmla="*/ 6090 h 10000"/>
                <a:gd name="connsiteX321" fmla="*/ 7926 w 10000"/>
                <a:gd name="connsiteY321" fmla="*/ 5833 h 10000"/>
                <a:gd name="connsiteX322" fmla="*/ 7944 w 10000"/>
                <a:gd name="connsiteY322" fmla="*/ 4359 h 10000"/>
                <a:gd name="connsiteX323" fmla="*/ 7970 w 10000"/>
                <a:gd name="connsiteY323" fmla="*/ 2705 h 10000"/>
                <a:gd name="connsiteX324" fmla="*/ 7988 w 10000"/>
                <a:gd name="connsiteY324" fmla="*/ 1974 h 10000"/>
                <a:gd name="connsiteX325" fmla="*/ 8007 w 10000"/>
                <a:gd name="connsiteY325" fmla="*/ 4013 h 10000"/>
                <a:gd name="connsiteX326" fmla="*/ 8026 w 10000"/>
                <a:gd name="connsiteY326" fmla="*/ 6372 h 10000"/>
                <a:gd name="connsiteX327" fmla="*/ 8046 w 10000"/>
                <a:gd name="connsiteY327" fmla="*/ 7808 h 10000"/>
                <a:gd name="connsiteX328" fmla="*/ 8064 w 10000"/>
                <a:gd name="connsiteY328" fmla="*/ 7577 h 10000"/>
                <a:gd name="connsiteX329" fmla="*/ 8095 w 10000"/>
                <a:gd name="connsiteY329" fmla="*/ 7295 h 10000"/>
                <a:gd name="connsiteX330" fmla="*/ 8114 w 10000"/>
                <a:gd name="connsiteY330" fmla="*/ 7321 h 10000"/>
                <a:gd name="connsiteX331" fmla="*/ 8132 w 10000"/>
                <a:gd name="connsiteY331" fmla="*/ 7551 h 10000"/>
                <a:gd name="connsiteX332" fmla="*/ 8159 w 10000"/>
                <a:gd name="connsiteY332" fmla="*/ 7679 h 10000"/>
                <a:gd name="connsiteX333" fmla="*/ 8177 w 10000"/>
                <a:gd name="connsiteY333" fmla="*/ 7231 h 10000"/>
                <a:gd name="connsiteX334" fmla="*/ 8199 w 10000"/>
                <a:gd name="connsiteY334" fmla="*/ 6526 h 10000"/>
                <a:gd name="connsiteX335" fmla="*/ 8218 w 10000"/>
                <a:gd name="connsiteY335" fmla="*/ 5859 h 10000"/>
                <a:gd name="connsiteX336" fmla="*/ 8245 w 10000"/>
                <a:gd name="connsiteY336" fmla="*/ 5154 h 10000"/>
                <a:gd name="connsiteX337" fmla="*/ 8263 w 10000"/>
                <a:gd name="connsiteY337" fmla="*/ 4615 h 10000"/>
                <a:gd name="connsiteX338" fmla="*/ 8283 w 10000"/>
                <a:gd name="connsiteY338" fmla="*/ 3949 h 10000"/>
                <a:gd name="connsiteX339" fmla="*/ 8302 w 10000"/>
                <a:gd name="connsiteY339" fmla="*/ 3474 h 10000"/>
                <a:gd name="connsiteX340" fmla="*/ 8321 w 10000"/>
                <a:gd name="connsiteY340" fmla="*/ 2936 h 10000"/>
                <a:gd name="connsiteX341" fmla="*/ 8351 w 10000"/>
                <a:gd name="connsiteY341" fmla="*/ 2808 h 10000"/>
                <a:gd name="connsiteX342" fmla="*/ 8369 w 10000"/>
                <a:gd name="connsiteY342" fmla="*/ 3474 h 10000"/>
                <a:gd name="connsiteX343" fmla="*/ 8388 w 10000"/>
                <a:gd name="connsiteY343" fmla="*/ 4462 h 10000"/>
                <a:gd name="connsiteX344" fmla="*/ 8408 w 10000"/>
                <a:gd name="connsiteY344" fmla="*/ 4590 h 10000"/>
                <a:gd name="connsiteX345" fmla="*/ 8435 w 10000"/>
                <a:gd name="connsiteY345" fmla="*/ 4333 h 10000"/>
                <a:gd name="connsiteX346" fmla="*/ 8453 w 10000"/>
                <a:gd name="connsiteY346" fmla="*/ 4295 h 10000"/>
                <a:gd name="connsiteX347" fmla="*/ 8473 w 10000"/>
                <a:gd name="connsiteY347" fmla="*/ 4205 h 10000"/>
                <a:gd name="connsiteX348" fmla="*/ 8493 w 10000"/>
                <a:gd name="connsiteY348" fmla="*/ 3949 h 10000"/>
                <a:gd name="connsiteX349" fmla="*/ 8511 w 10000"/>
                <a:gd name="connsiteY349" fmla="*/ 4654 h 10000"/>
                <a:gd name="connsiteX350" fmla="*/ 8540 w 10000"/>
                <a:gd name="connsiteY350" fmla="*/ 5282 h 10000"/>
                <a:gd name="connsiteX351" fmla="*/ 8558 w 10000"/>
                <a:gd name="connsiteY351" fmla="*/ 6051 h 10000"/>
                <a:gd name="connsiteX352" fmla="*/ 8588 w 10000"/>
                <a:gd name="connsiteY352" fmla="*/ 6718 h 10000"/>
                <a:gd name="connsiteX353" fmla="*/ 8607 w 10000"/>
                <a:gd name="connsiteY353" fmla="*/ 6821 h 10000"/>
                <a:gd name="connsiteX354" fmla="*/ 8625 w 10000"/>
                <a:gd name="connsiteY354" fmla="*/ 6462 h 10000"/>
                <a:gd name="connsiteX355" fmla="*/ 8644 w 10000"/>
                <a:gd name="connsiteY355" fmla="*/ 5321 h 10000"/>
                <a:gd name="connsiteX356" fmla="*/ 8663 w 10000"/>
                <a:gd name="connsiteY356" fmla="*/ 2769 h 10000"/>
                <a:gd name="connsiteX357" fmla="*/ 8684 w 10000"/>
                <a:gd name="connsiteY357" fmla="*/ 1244 h 10000"/>
                <a:gd name="connsiteX358" fmla="*/ 8702 w 10000"/>
                <a:gd name="connsiteY358" fmla="*/ 962 h 10000"/>
                <a:gd name="connsiteX359" fmla="*/ 8728 w 10000"/>
                <a:gd name="connsiteY359" fmla="*/ 3603 h 10000"/>
                <a:gd name="connsiteX360" fmla="*/ 8746 w 10000"/>
                <a:gd name="connsiteY360" fmla="*/ 6846 h 10000"/>
                <a:gd name="connsiteX361" fmla="*/ 8774 w 10000"/>
                <a:gd name="connsiteY361" fmla="*/ 8282 h 10000"/>
                <a:gd name="connsiteX362" fmla="*/ 8793 w 10000"/>
                <a:gd name="connsiteY362" fmla="*/ 8218 h 10000"/>
                <a:gd name="connsiteX363" fmla="*/ 8813 w 10000"/>
                <a:gd name="connsiteY363" fmla="*/ 7679 h 10000"/>
                <a:gd name="connsiteX364" fmla="*/ 8833 w 10000"/>
                <a:gd name="connsiteY364" fmla="*/ 7038 h 10000"/>
                <a:gd name="connsiteX365" fmla="*/ 8851 w 10000"/>
                <a:gd name="connsiteY365" fmla="*/ 6436 h 10000"/>
                <a:gd name="connsiteX366" fmla="*/ 8881 w 10000"/>
                <a:gd name="connsiteY366" fmla="*/ 6115 h 10000"/>
                <a:gd name="connsiteX367" fmla="*/ 8900 w 10000"/>
                <a:gd name="connsiteY367" fmla="*/ 5833 h 10000"/>
                <a:gd name="connsiteX368" fmla="*/ 8918 w 10000"/>
                <a:gd name="connsiteY368" fmla="*/ 5449 h 10000"/>
                <a:gd name="connsiteX369" fmla="*/ 8938 w 10000"/>
                <a:gd name="connsiteY369" fmla="*/ 4872 h 10000"/>
                <a:gd name="connsiteX370" fmla="*/ 8957 w 10000"/>
                <a:gd name="connsiteY370" fmla="*/ 4333 h 10000"/>
                <a:gd name="connsiteX371" fmla="*/ 8984 w 10000"/>
                <a:gd name="connsiteY371" fmla="*/ 3795 h 10000"/>
                <a:gd name="connsiteX372" fmla="*/ 9002 w 10000"/>
                <a:gd name="connsiteY372" fmla="*/ 3538 h 10000"/>
                <a:gd name="connsiteX373" fmla="*/ 9021 w 10000"/>
                <a:gd name="connsiteY373" fmla="*/ 3244 h 10000"/>
                <a:gd name="connsiteX374" fmla="*/ 9047 w 10000"/>
                <a:gd name="connsiteY374" fmla="*/ 3372 h 10000"/>
                <a:gd name="connsiteX375" fmla="*/ 9069 w 10000"/>
                <a:gd name="connsiteY375" fmla="*/ 3244 h 10000"/>
                <a:gd name="connsiteX376" fmla="*/ 9088 w 10000"/>
                <a:gd name="connsiteY376" fmla="*/ 2513 h 10000"/>
                <a:gd name="connsiteX377" fmla="*/ 9106 w 10000"/>
                <a:gd name="connsiteY377" fmla="*/ 2897 h 10000"/>
                <a:gd name="connsiteX378" fmla="*/ 9125 w 10000"/>
                <a:gd name="connsiteY378" fmla="*/ 5128 h 10000"/>
                <a:gd name="connsiteX379" fmla="*/ 9156 w 10000"/>
                <a:gd name="connsiteY379" fmla="*/ 6846 h 10000"/>
                <a:gd name="connsiteX380" fmla="*/ 9175 w 10000"/>
                <a:gd name="connsiteY380" fmla="*/ 7038 h 10000"/>
                <a:gd name="connsiteX381" fmla="*/ 9194 w 10000"/>
                <a:gd name="connsiteY381" fmla="*/ 6821 h 10000"/>
                <a:gd name="connsiteX382" fmla="*/ 9220 w 10000"/>
                <a:gd name="connsiteY382" fmla="*/ 6051 h 10000"/>
                <a:gd name="connsiteX383" fmla="*/ 9240 w 10000"/>
                <a:gd name="connsiteY383" fmla="*/ 4974 h 10000"/>
                <a:gd name="connsiteX384" fmla="*/ 9258 w 10000"/>
                <a:gd name="connsiteY384" fmla="*/ 3885 h 10000"/>
                <a:gd name="connsiteX385" fmla="*/ 9277 w 10000"/>
                <a:gd name="connsiteY385" fmla="*/ 3795 h 10000"/>
                <a:gd name="connsiteX386" fmla="*/ 9295 w 10000"/>
                <a:gd name="connsiteY386" fmla="*/ 4910 h 10000"/>
                <a:gd name="connsiteX387" fmla="*/ 9316 w 10000"/>
                <a:gd name="connsiteY387" fmla="*/ 6590 h 10000"/>
                <a:gd name="connsiteX388" fmla="*/ 9345 w 10000"/>
                <a:gd name="connsiteY388" fmla="*/ 7705 h 10000"/>
                <a:gd name="connsiteX389" fmla="*/ 9364 w 10000"/>
                <a:gd name="connsiteY389" fmla="*/ 7641 h 10000"/>
                <a:gd name="connsiteX390" fmla="*/ 9382 w 10000"/>
                <a:gd name="connsiteY390" fmla="*/ 6974 h 10000"/>
                <a:gd name="connsiteX391" fmla="*/ 9400 w 10000"/>
                <a:gd name="connsiteY391" fmla="*/ 6244 h 10000"/>
                <a:gd name="connsiteX392" fmla="*/ 9430 w 10000"/>
                <a:gd name="connsiteY392" fmla="*/ 5667 h 10000"/>
                <a:gd name="connsiteX393" fmla="*/ 9449 w 10000"/>
                <a:gd name="connsiteY393" fmla="*/ 5282 h 10000"/>
                <a:gd name="connsiteX394" fmla="*/ 9468 w 10000"/>
                <a:gd name="connsiteY394" fmla="*/ 4782 h 10000"/>
                <a:gd name="connsiteX395" fmla="*/ 9486 w 10000"/>
                <a:gd name="connsiteY395" fmla="*/ 3987 h 10000"/>
                <a:gd name="connsiteX396" fmla="*/ 9515 w 10000"/>
                <a:gd name="connsiteY396" fmla="*/ 3244 h 10000"/>
                <a:gd name="connsiteX397" fmla="*/ 9533 w 10000"/>
                <a:gd name="connsiteY397" fmla="*/ 2872 h 10000"/>
                <a:gd name="connsiteX398" fmla="*/ 9552 w 10000"/>
                <a:gd name="connsiteY398" fmla="*/ 2962 h 10000"/>
                <a:gd name="connsiteX399" fmla="*/ 9570 w 10000"/>
                <a:gd name="connsiteY399" fmla="*/ 3667 h 10000"/>
                <a:gd name="connsiteX400" fmla="*/ 9591 w 10000"/>
                <a:gd name="connsiteY400" fmla="*/ 5321 h 10000"/>
                <a:gd name="connsiteX401" fmla="*/ 10000 w 10000"/>
                <a:gd name="connsiteY401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6550 w 10000"/>
                <a:gd name="connsiteY299" fmla="*/ 4013 h 10000"/>
                <a:gd name="connsiteX300" fmla="*/ 6569 w 10000"/>
                <a:gd name="connsiteY300" fmla="*/ 3064 h 10000"/>
                <a:gd name="connsiteX301" fmla="*/ 6633 w 10000"/>
                <a:gd name="connsiteY301" fmla="*/ 5923 h 10000"/>
                <a:gd name="connsiteX302" fmla="*/ 6652 w 10000"/>
                <a:gd name="connsiteY302" fmla="*/ 7321 h 10000"/>
                <a:gd name="connsiteX303" fmla="*/ 6672 w 10000"/>
                <a:gd name="connsiteY303" fmla="*/ 7641 h 10000"/>
                <a:gd name="connsiteX304" fmla="*/ 6691 w 10000"/>
                <a:gd name="connsiteY304" fmla="*/ 7359 h 10000"/>
                <a:gd name="connsiteX305" fmla="*/ 6709 w 10000"/>
                <a:gd name="connsiteY305" fmla="*/ 5833 h 10000"/>
                <a:gd name="connsiteX306" fmla="*/ 6826 w 10000"/>
                <a:gd name="connsiteY306" fmla="*/ 6436 h 10000"/>
                <a:gd name="connsiteX307" fmla="*/ 6928 w 10000"/>
                <a:gd name="connsiteY307" fmla="*/ 6846 h 10000"/>
                <a:gd name="connsiteX308" fmla="*/ 6946 w 10000"/>
                <a:gd name="connsiteY308" fmla="*/ 6090 h 10000"/>
                <a:gd name="connsiteX309" fmla="*/ 7693 w 10000"/>
                <a:gd name="connsiteY309" fmla="*/ 5731 h 10000"/>
                <a:gd name="connsiteX310" fmla="*/ 7713 w 10000"/>
                <a:gd name="connsiteY310" fmla="*/ 6051 h 10000"/>
                <a:gd name="connsiteX311" fmla="*/ 7731 w 10000"/>
                <a:gd name="connsiteY311" fmla="*/ 5962 h 10000"/>
                <a:gd name="connsiteX312" fmla="*/ 7750 w 10000"/>
                <a:gd name="connsiteY312" fmla="*/ 5897 h 10000"/>
                <a:gd name="connsiteX313" fmla="*/ 7770 w 10000"/>
                <a:gd name="connsiteY313" fmla="*/ 5321 h 10000"/>
                <a:gd name="connsiteX314" fmla="*/ 7789 w 10000"/>
                <a:gd name="connsiteY314" fmla="*/ 4679 h 10000"/>
                <a:gd name="connsiteX315" fmla="*/ 7820 w 10000"/>
                <a:gd name="connsiteY315" fmla="*/ 4115 h 10000"/>
                <a:gd name="connsiteX316" fmla="*/ 7838 w 10000"/>
                <a:gd name="connsiteY316" fmla="*/ 3474 h 10000"/>
                <a:gd name="connsiteX317" fmla="*/ 7859 w 10000"/>
                <a:gd name="connsiteY317" fmla="*/ 3410 h 10000"/>
                <a:gd name="connsiteX318" fmla="*/ 7874 w 10000"/>
                <a:gd name="connsiteY318" fmla="*/ 4808 h 10000"/>
                <a:gd name="connsiteX319" fmla="*/ 7907 w 10000"/>
                <a:gd name="connsiteY319" fmla="*/ 6090 h 10000"/>
                <a:gd name="connsiteX320" fmla="*/ 7926 w 10000"/>
                <a:gd name="connsiteY320" fmla="*/ 5833 h 10000"/>
                <a:gd name="connsiteX321" fmla="*/ 7944 w 10000"/>
                <a:gd name="connsiteY321" fmla="*/ 4359 h 10000"/>
                <a:gd name="connsiteX322" fmla="*/ 7970 w 10000"/>
                <a:gd name="connsiteY322" fmla="*/ 2705 h 10000"/>
                <a:gd name="connsiteX323" fmla="*/ 7988 w 10000"/>
                <a:gd name="connsiteY323" fmla="*/ 1974 h 10000"/>
                <a:gd name="connsiteX324" fmla="*/ 8007 w 10000"/>
                <a:gd name="connsiteY324" fmla="*/ 4013 h 10000"/>
                <a:gd name="connsiteX325" fmla="*/ 8026 w 10000"/>
                <a:gd name="connsiteY325" fmla="*/ 6372 h 10000"/>
                <a:gd name="connsiteX326" fmla="*/ 8046 w 10000"/>
                <a:gd name="connsiteY326" fmla="*/ 7808 h 10000"/>
                <a:gd name="connsiteX327" fmla="*/ 8064 w 10000"/>
                <a:gd name="connsiteY327" fmla="*/ 7577 h 10000"/>
                <a:gd name="connsiteX328" fmla="*/ 8095 w 10000"/>
                <a:gd name="connsiteY328" fmla="*/ 7295 h 10000"/>
                <a:gd name="connsiteX329" fmla="*/ 8114 w 10000"/>
                <a:gd name="connsiteY329" fmla="*/ 7321 h 10000"/>
                <a:gd name="connsiteX330" fmla="*/ 8132 w 10000"/>
                <a:gd name="connsiteY330" fmla="*/ 7551 h 10000"/>
                <a:gd name="connsiteX331" fmla="*/ 8159 w 10000"/>
                <a:gd name="connsiteY331" fmla="*/ 7679 h 10000"/>
                <a:gd name="connsiteX332" fmla="*/ 8177 w 10000"/>
                <a:gd name="connsiteY332" fmla="*/ 7231 h 10000"/>
                <a:gd name="connsiteX333" fmla="*/ 8199 w 10000"/>
                <a:gd name="connsiteY333" fmla="*/ 6526 h 10000"/>
                <a:gd name="connsiteX334" fmla="*/ 8218 w 10000"/>
                <a:gd name="connsiteY334" fmla="*/ 5859 h 10000"/>
                <a:gd name="connsiteX335" fmla="*/ 8245 w 10000"/>
                <a:gd name="connsiteY335" fmla="*/ 5154 h 10000"/>
                <a:gd name="connsiteX336" fmla="*/ 8263 w 10000"/>
                <a:gd name="connsiteY336" fmla="*/ 4615 h 10000"/>
                <a:gd name="connsiteX337" fmla="*/ 8283 w 10000"/>
                <a:gd name="connsiteY337" fmla="*/ 3949 h 10000"/>
                <a:gd name="connsiteX338" fmla="*/ 8302 w 10000"/>
                <a:gd name="connsiteY338" fmla="*/ 3474 h 10000"/>
                <a:gd name="connsiteX339" fmla="*/ 8321 w 10000"/>
                <a:gd name="connsiteY339" fmla="*/ 2936 h 10000"/>
                <a:gd name="connsiteX340" fmla="*/ 8351 w 10000"/>
                <a:gd name="connsiteY340" fmla="*/ 2808 h 10000"/>
                <a:gd name="connsiteX341" fmla="*/ 8369 w 10000"/>
                <a:gd name="connsiteY341" fmla="*/ 3474 h 10000"/>
                <a:gd name="connsiteX342" fmla="*/ 8388 w 10000"/>
                <a:gd name="connsiteY342" fmla="*/ 4462 h 10000"/>
                <a:gd name="connsiteX343" fmla="*/ 8408 w 10000"/>
                <a:gd name="connsiteY343" fmla="*/ 4590 h 10000"/>
                <a:gd name="connsiteX344" fmla="*/ 8435 w 10000"/>
                <a:gd name="connsiteY344" fmla="*/ 4333 h 10000"/>
                <a:gd name="connsiteX345" fmla="*/ 8453 w 10000"/>
                <a:gd name="connsiteY345" fmla="*/ 4295 h 10000"/>
                <a:gd name="connsiteX346" fmla="*/ 8473 w 10000"/>
                <a:gd name="connsiteY346" fmla="*/ 4205 h 10000"/>
                <a:gd name="connsiteX347" fmla="*/ 8493 w 10000"/>
                <a:gd name="connsiteY347" fmla="*/ 3949 h 10000"/>
                <a:gd name="connsiteX348" fmla="*/ 8511 w 10000"/>
                <a:gd name="connsiteY348" fmla="*/ 4654 h 10000"/>
                <a:gd name="connsiteX349" fmla="*/ 8540 w 10000"/>
                <a:gd name="connsiteY349" fmla="*/ 5282 h 10000"/>
                <a:gd name="connsiteX350" fmla="*/ 8558 w 10000"/>
                <a:gd name="connsiteY350" fmla="*/ 6051 h 10000"/>
                <a:gd name="connsiteX351" fmla="*/ 8588 w 10000"/>
                <a:gd name="connsiteY351" fmla="*/ 6718 h 10000"/>
                <a:gd name="connsiteX352" fmla="*/ 8607 w 10000"/>
                <a:gd name="connsiteY352" fmla="*/ 6821 h 10000"/>
                <a:gd name="connsiteX353" fmla="*/ 8625 w 10000"/>
                <a:gd name="connsiteY353" fmla="*/ 6462 h 10000"/>
                <a:gd name="connsiteX354" fmla="*/ 8644 w 10000"/>
                <a:gd name="connsiteY354" fmla="*/ 5321 h 10000"/>
                <a:gd name="connsiteX355" fmla="*/ 8663 w 10000"/>
                <a:gd name="connsiteY355" fmla="*/ 2769 h 10000"/>
                <a:gd name="connsiteX356" fmla="*/ 8684 w 10000"/>
                <a:gd name="connsiteY356" fmla="*/ 1244 h 10000"/>
                <a:gd name="connsiteX357" fmla="*/ 8702 w 10000"/>
                <a:gd name="connsiteY357" fmla="*/ 962 h 10000"/>
                <a:gd name="connsiteX358" fmla="*/ 8728 w 10000"/>
                <a:gd name="connsiteY358" fmla="*/ 3603 h 10000"/>
                <a:gd name="connsiteX359" fmla="*/ 8746 w 10000"/>
                <a:gd name="connsiteY359" fmla="*/ 6846 h 10000"/>
                <a:gd name="connsiteX360" fmla="*/ 8774 w 10000"/>
                <a:gd name="connsiteY360" fmla="*/ 8282 h 10000"/>
                <a:gd name="connsiteX361" fmla="*/ 8793 w 10000"/>
                <a:gd name="connsiteY361" fmla="*/ 8218 h 10000"/>
                <a:gd name="connsiteX362" fmla="*/ 8813 w 10000"/>
                <a:gd name="connsiteY362" fmla="*/ 7679 h 10000"/>
                <a:gd name="connsiteX363" fmla="*/ 8833 w 10000"/>
                <a:gd name="connsiteY363" fmla="*/ 7038 h 10000"/>
                <a:gd name="connsiteX364" fmla="*/ 8851 w 10000"/>
                <a:gd name="connsiteY364" fmla="*/ 6436 h 10000"/>
                <a:gd name="connsiteX365" fmla="*/ 8881 w 10000"/>
                <a:gd name="connsiteY365" fmla="*/ 6115 h 10000"/>
                <a:gd name="connsiteX366" fmla="*/ 8900 w 10000"/>
                <a:gd name="connsiteY366" fmla="*/ 5833 h 10000"/>
                <a:gd name="connsiteX367" fmla="*/ 8918 w 10000"/>
                <a:gd name="connsiteY367" fmla="*/ 5449 h 10000"/>
                <a:gd name="connsiteX368" fmla="*/ 8938 w 10000"/>
                <a:gd name="connsiteY368" fmla="*/ 4872 h 10000"/>
                <a:gd name="connsiteX369" fmla="*/ 8957 w 10000"/>
                <a:gd name="connsiteY369" fmla="*/ 4333 h 10000"/>
                <a:gd name="connsiteX370" fmla="*/ 8984 w 10000"/>
                <a:gd name="connsiteY370" fmla="*/ 3795 h 10000"/>
                <a:gd name="connsiteX371" fmla="*/ 9002 w 10000"/>
                <a:gd name="connsiteY371" fmla="*/ 3538 h 10000"/>
                <a:gd name="connsiteX372" fmla="*/ 9021 w 10000"/>
                <a:gd name="connsiteY372" fmla="*/ 3244 h 10000"/>
                <a:gd name="connsiteX373" fmla="*/ 9047 w 10000"/>
                <a:gd name="connsiteY373" fmla="*/ 3372 h 10000"/>
                <a:gd name="connsiteX374" fmla="*/ 9069 w 10000"/>
                <a:gd name="connsiteY374" fmla="*/ 3244 h 10000"/>
                <a:gd name="connsiteX375" fmla="*/ 9088 w 10000"/>
                <a:gd name="connsiteY375" fmla="*/ 2513 h 10000"/>
                <a:gd name="connsiteX376" fmla="*/ 9106 w 10000"/>
                <a:gd name="connsiteY376" fmla="*/ 2897 h 10000"/>
                <a:gd name="connsiteX377" fmla="*/ 9125 w 10000"/>
                <a:gd name="connsiteY377" fmla="*/ 5128 h 10000"/>
                <a:gd name="connsiteX378" fmla="*/ 9156 w 10000"/>
                <a:gd name="connsiteY378" fmla="*/ 6846 h 10000"/>
                <a:gd name="connsiteX379" fmla="*/ 9175 w 10000"/>
                <a:gd name="connsiteY379" fmla="*/ 7038 h 10000"/>
                <a:gd name="connsiteX380" fmla="*/ 9194 w 10000"/>
                <a:gd name="connsiteY380" fmla="*/ 6821 h 10000"/>
                <a:gd name="connsiteX381" fmla="*/ 9220 w 10000"/>
                <a:gd name="connsiteY381" fmla="*/ 6051 h 10000"/>
                <a:gd name="connsiteX382" fmla="*/ 9240 w 10000"/>
                <a:gd name="connsiteY382" fmla="*/ 4974 h 10000"/>
                <a:gd name="connsiteX383" fmla="*/ 9258 w 10000"/>
                <a:gd name="connsiteY383" fmla="*/ 3885 h 10000"/>
                <a:gd name="connsiteX384" fmla="*/ 9277 w 10000"/>
                <a:gd name="connsiteY384" fmla="*/ 3795 h 10000"/>
                <a:gd name="connsiteX385" fmla="*/ 9295 w 10000"/>
                <a:gd name="connsiteY385" fmla="*/ 4910 h 10000"/>
                <a:gd name="connsiteX386" fmla="*/ 9316 w 10000"/>
                <a:gd name="connsiteY386" fmla="*/ 6590 h 10000"/>
                <a:gd name="connsiteX387" fmla="*/ 9345 w 10000"/>
                <a:gd name="connsiteY387" fmla="*/ 7705 h 10000"/>
                <a:gd name="connsiteX388" fmla="*/ 9364 w 10000"/>
                <a:gd name="connsiteY388" fmla="*/ 7641 h 10000"/>
                <a:gd name="connsiteX389" fmla="*/ 9382 w 10000"/>
                <a:gd name="connsiteY389" fmla="*/ 6974 h 10000"/>
                <a:gd name="connsiteX390" fmla="*/ 9400 w 10000"/>
                <a:gd name="connsiteY390" fmla="*/ 6244 h 10000"/>
                <a:gd name="connsiteX391" fmla="*/ 9430 w 10000"/>
                <a:gd name="connsiteY391" fmla="*/ 5667 h 10000"/>
                <a:gd name="connsiteX392" fmla="*/ 9449 w 10000"/>
                <a:gd name="connsiteY392" fmla="*/ 5282 h 10000"/>
                <a:gd name="connsiteX393" fmla="*/ 9468 w 10000"/>
                <a:gd name="connsiteY393" fmla="*/ 4782 h 10000"/>
                <a:gd name="connsiteX394" fmla="*/ 9486 w 10000"/>
                <a:gd name="connsiteY394" fmla="*/ 3987 h 10000"/>
                <a:gd name="connsiteX395" fmla="*/ 9515 w 10000"/>
                <a:gd name="connsiteY395" fmla="*/ 3244 h 10000"/>
                <a:gd name="connsiteX396" fmla="*/ 9533 w 10000"/>
                <a:gd name="connsiteY396" fmla="*/ 2872 h 10000"/>
                <a:gd name="connsiteX397" fmla="*/ 9552 w 10000"/>
                <a:gd name="connsiteY397" fmla="*/ 2962 h 10000"/>
                <a:gd name="connsiteX398" fmla="*/ 9570 w 10000"/>
                <a:gd name="connsiteY398" fmla="*/ 3667 h 10000"/>
                <a:gd name="connsiteX399" fmla="*/ 9591 w 10000"/>
                <a:gd name="connsiteY399" fmla="*/ 5321 h 10000"/>
                <a:gd name="connsiteX400" fmla="*/ 10000 w 10000"/>
                <a:gd name="connsiteY400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6550 w 10000"/>
                <a:gd name="connsiteY299" fmla="*/ 4013 h 10000"/>
                <a:gd name="connsiteX300" fmla="*/ 6569 w 10000"/>
                <a:gd name="connsiteY300" fmla="*/ 3064 h 10000"/>
                <a:gd name="connsiteX301" fmla="*/ 6633 w 10000"/>
                <a:gd name="connsiteY301" fmla="*/ 5923 h 10000"/>
                <a:gd name="connsiteX302" fmla="*/ 6652 w 10000"/>
                <a:gd name="connsiteY302" fmla="*/ 7321 h 10000"/>
                <a:gd name="connsiteX303" fmla="*/ 6672 w 10000"/>
                <a:gd name="connsiteY303" fmla="*/ 7641 h 10000"/>
                <a:gd name="connsiteX304" fmla="*/ 6691 w 10000"/>
                <a:gd name="connsiteY304" fmla="*/ 7359 h 10000"/>
                <a:gd name="connsiteX305" fmla="*/ 6709 w 10000"/>
                <a:gd name="connsiteY305" fmla="*/ 5833 h 10000"/>
                <a:gd name="connsiteX306" fmla="*/ 6826 w 10000"/>
                <a:gd name="connsiteY306" fmla="*/ 6436 h 10000"/>
                <a:gd name="connsiteX307" fmla="*/ 6946 w 10000"/>
                <a:gd name="connsiteY307" fmla="*/ 6090 h 10000"/>
                <a:gd name="connsiteX308" fmla="*/ 7693 w 10000"/>
                <a:gd name="connsiteY308" fmla="*/ 5731 h 10000"/>
                <a:gd name="connsiteX309" fmla="*/ 7713 w 10000"/>
                <a:gd name="connsiteY309" fmla="*/ 6051 h 10000"/>
                <a:gd name="connsiteX310" fmla="*/ 7731 w 10000"/>
                <a:gd name="connsiteY310" fmla="*/ 5962 h 10000"/>
                <a:gd name="connsiteX311" fmla="*/ 7750 w 10000"/>
                <a:gd name="connsiteY311" fmla="*/ 5897 h 10000"/>
                <a:gd name="connsiteX312" fmla="*/ 7770 w 10000"/>
                <a:gd name="connsiteY312" fmla="*/ 5321 h 10000"/>
                <a:gd name="connsiteX313" fmla="*/ 7789 w 10000"/>
                <a:gd name="connsiteY313" fmla="*/ 4679 h 10000"/>
                <a:gd name="connsiteX314" fmla="*/ 7820 w 10000"/>
                <a:gd name="connsiteY314" fmla="*/ 4115 h 10000"/>
                <a:gd name="connsiteX315" fmla="*/ 7838 w 10000"/>
                <a:gd name="connsiteY315" fmla="*/ 3474 h 10000"/>
                <a:gd name="connsiteX316" fmla="*/ 7859 w 10000"/>
                <a:gd name="connsiteY316" fmla="*/ 3410 h 10000"/>
                <a:gd name="connsiteX317" fmla="*/ 7874 w 10000"/>
                <a:gd name="connsiteY317" fmla="*/ 4808 h 10000"/>
                <a:gd name="connsiteX318" fmla="*/ 7907 w 10000"/>
                <a:gd name="connsiteY318" fmla="*/ 6090 h 10000"/>
                <a:gd name="connsiteX319" fmla="*/ 7926 w 10000"/>
                <a:gd name="connsiteY319" fmla="*/ 5833 h 10000"/>
                <a:gd name="connsiteX320" fmla="*/ 7944 w 10000"/>
                <a:gd name="connsiteY320" fmla="*/ 4359 h 10000"/>
                <a:gd name="connsiteX321" fmla="*/ 7970 w 10000"/>
                <a:gd name="connsiteY321" fmla="*/ 2705 h 10000"/>
                <a:gd name="connsiteX322" fmla="*/ 7988 w 10000"/>
                <a:gd name="connsiteY322" fmla="*/ 1974 h 10000"/>
                <a:gd name="connsiteX323" fmla="*/ 8007 w 10000"/>
                <a:gd name="connsiteY323" fmla="*/ 4013 h 10000"/>
                <a:gd name="connsiteX324" fmla="*/ 8026 w 10000"/>
                <a:gd name="connsiteY324" fmla="*/ 6372 h 10000"/>
                <a:gd name="connsiteX325" fmla="*/ 8046 w 10000"/>
                <a:gd name="connsiteY325" fmla="*/ 7808 h 10000"/>
                <a:gd name="connsiteX326" fmla="*/ 8064 w 10000"/>
                <a:gd name="connsiteY326" fmla="*/ 7577 h 10000"/>
                <a:gd name="connsiteX327" fmla="*/ 8095 w 10000"/>
                <a:gd name="connsiteY327" fmla="*/ 7295 h 10000"/>
                <a:gd name="connsiteX328" fmla="*/ 8114 w 10000"/>
                <a:gd name="connsiteY328" fmla="*/ 7321 h 10000"/>
                <a:gd name="connsiteX329" fmla="*/ 8132 w 10000"/>
                <a:gd name="connsiteY329" fmla="*/ 7551 h 10000"/>
                <a:gd name="connsiteX330" fmla="*/ 8159 w 10000"/>
                <a:gd name="connsiteY330" fmla="*/ 7679 h 10000"/>
                <a:gd name="connsiteX331" fmla="*/ 8177 w 10000"/>
                <a:gd name="connsiteY331" fmla="*/ 7231 h 10000"/>
                <a:gd name="connsiteX332" fmla="*/ 8199 w 10000"/>
                <a:gd name="connsiteY332" fmla="*/ 6526 h 10000"/>
                <a:gd name="connsiteX333" fmla="*/ 8218 w 10000"/>
                <a:gd name="connsiteY333" fmla="*/ 5859 h 10000"/>
                <a:gd name="connsiteX334" fmla="*/ 8245 w 10000"/>
                <a:gd name="connsiteY334" fmla="*/ 5154 h 10000"/>
                <a:gd name="connsiteX335" fmla="*/ 8263 w 10000"/>
                <a:gd name="connsiteY335" fmla="*/ 4615 h 10000"/>
                <a:gd name="connsiteX336" fmla="*/ 8283 w 10000"/>
                <a:gd name="connsiteY336" fmla="*/ 3949 h 10000"/>
                <a:gd name="connsiteX337" fmla="*/ 8302 w 10000"/>
                <a:gd name="connsiteY337" fmla="*/ 3474 h 10000"/>
                <a:gd name="connsiteX338" fmla="*/ 8321 w 10000"/>
                <a:gd name="connsiteY338" fmla="*/ 2936 h 10000"/>
                <a:gd name="connsiteX339" fmla="*/ 8351 w 10000"/>
                <a:gd name="connsiteY339" fmla="*/ 2808 h 10000"/>
                <a:gd name="connsiteX340" fmla="*/ 8369 w 10000"/>
                <a:gd name="connsiteY340" fmla="*/ 3474 h 10000"/>
                <a:gd name="connsiteX341" fmla="*/ 8388 w 10000"/>
                <a:gd name="connsiteY341" fmla="*/ 4462 h 10000"/>
                <a:gd name="connsiteX342" fmla="*/ 8408 w 10000"/>
                <a:gd name="connsiteY342" fmla="*/ 4590 h 10000"/>
                <a:gd name="connsiteX343" fmla="*/ 8435 w 10000"/>
                <a:gd name="connsiteY343" fmla="*/ 4333 h 10000"/>
                <a:gd name="connsiteX344" fmla="*/ 8453 w 10000"/>
                <a:gd name="connsiteY344" fmla="*/ 4295 h 10000"/>
                <a:gd name="connsiteX345" fmla="*/ 8473 w 10000"/>
                <a:gd name="connsiteY345" fmla="*/ 4205 h 10000"/>
                <a:gd name="connsiteX346" fmla="*/ 8493 w 10000"/>
                <a:gd name="connsiteY346" fmla="*/ 3949 h 10000"/>
                <a:gd name="connsiteX347" fmla="*/ 8511 w 10000"/>
                <a:gd name="connsiteY347" fmla="*/ 4654 h 10000"/>
                <a:gd name="connsiteX348" fmla="*/ 8540 w 10000"/>
                <a:gd name="connsiteY348" fmla="*/ 5282 h 10000"/>
                <a:gd name="connsiteX349" fmla="*/ 8558 w 10000"/>
                <a:gd name="connsiteY349" fmla="*/ 6051 h 10000"/>
                <a:gd name="connsiteX350" fmla="*/ 8588 w 10000"/>
                <a:gd name="connsiteY350" fmla="*/ 6718 h 10000"/>
                <a:gd name="connsiteX351" fmla="*/ 8607 w 10000"/>
                <a:gd name="connsiteY351" fmla="*/ 6821 h 10000"/>
                <a:gd name="connsiteX352" fmla="*/ 8625 w 10000"/>
                <a:gd name="connsiteY352" fmla="*/ 6462 h 10000"/>
                <a:gd name="connsiteX353" fmla="*/ 8644 w 10000"/>
                <a:gd name="connsiteY353" fmla="*/ 5321 h 10000"/>
                <a:gd name="connsiteX354" fmla="*/ 8663 w 10000"/>
                <a:gd name="connsiteY354" fmla="*/ 2769 h 10000"/>
                <a:gd name="connsiteX355" fmla="*/ 8684 w 10000"/>
                <a:gd name="connsiteY355" fmla="*/ 1244 h 10000"/>
                <a:gd name="connsiteX356" fmla="*/ 8702 w 10000"/>
                <a:gd name="connsiteY356" fmla="*/ 962 h 10000"/>
                <a:gd name="connsiteX357" fmla="*/ 8728 w 10000"/>
                <a:gd name="connsiteY357" fmla="*/ 3603 h 10000"/>
                <a:gd name="connsiteX358" fmla="*/ 8746 w 10000"/>
                <a:gd name="connsiteY358" fmla="*/ 6846 h 10000"/>
                <a:gd name="connsiteX359" fmla="*/ 8774 w 10000"/>
                <a:gd name="connsiteY359" fmla="*/ 8282 h 10000"/>
                <a:gd name="connsiteX360" fmla="*/ 8793 w 10000"/>
                <a:gd name="connsiteY360" fmla="*/ 8218 h 10000"/>
                <a:gd name="connsiteX361" fmla="*/ 8813 w 10000"/>
                <a:gd name="connsiteY361" fmla="*/ 7679 h 10000"/>
                <a:gd name="connsiteX362" fmla="*/ 8833 w 10000"/>
                <a:gd name="connsiteY362" fmla="*/ 7038 h 10000"/>
                <a:gd name="connsiteX363" fmla="*/ 8851 w 10000"/>
                <a:gd name="connsiteY363" fmla="*/ 6436 h 10000"/>
                <a:gd name="connsiteX364" fmla="*/ 8881 w 10000"/>
                <a:gd name="connsiteY364" fmla="*/ 6115 h 10000"/>
                <a:gd name="connsiteX365" fmla="*/ 8900 w 10000"/>
                <a:gd name="connsiteY365" fmla="*/ 5833 h 10000"/>
                <a:gd name="connsiteX366" fmla="*/ 8918 w 10000"/>
                <a:gd name="connsiteY366" fmla="*/ 5449 h 10000"/>
                <a:gd name="connsiteX367" fmla="*/ 8938 w 10000"/>
                <a:gd name="connsiteY367" fmla="*/ 4872 h 10000"/>
                <a:gd name="connsiteX368" fmla="*/ 8957 w 10000"/>
                <a:gd name="connsiteY368" fmla="*/ 4333 h 10000"/>
                <a:gd name="connsiteX369" fmla="*/ 8984 w 10000"/>
                <a:gd name="connsiteY369" fmla="*/ 3795 h 10000"/>
                <a:gd name="connsiteX370" fmla="*/ 9002 w 10000"/>
                <a:gd name="connsiteY370" fmla="*/ 3538 h 10000"/>
                <a:gd name="connsiteX371" fmla="*/ 9021 w 10000"/>
                <a:gd name="connsiteY371" fmla="*/ 3244 h 10000"/>
                <a:gd name="connsiteX372" fmla="*/ 9047 w 10000"/>
                <a:gd name="connsiteY372" fmla="*/ 3372 h 10000"/>
                <a:gd name="connsiteX373" fmla="*/ 9069 w 10000"/>
                <a:gd name="connsiteY373" fmla="*/ 3244 h 10000"/>
                <a:gd name="connsiteX374" fmla="*/ 9088 w 10000"/>
                <a:gd name="connsiteY374" fmla="*/ 2513 h 10000"/>
                <a:gd name="connsiteX375" fmla="*/ 9106 w 10000"/>
                <a:gd name="connsiteY375" fmla="*/ 2897 h 10000"/>
                <a:gd name="connsiteX376" fmla="*/ 9125 w 10000"/>
                <a:gd name="connsiteY376" fmla="*/ 5128 h 10000"/>
                <a:gd name="connsiteX377" fmla="*/ 9156 w 10000"/>
                <a:gd name="connsiteY377" fmla="*/ 6846 h 10000"/>
                <a:gd name="connsiteX378" fmla="*/ 9175 w 10000"/>
                <a:gd name="connsiteY378" fmla="*/ 7038 h 10000"/>
                <a:gd name="connsiteX379" fmla="*/ 9194 w 10000"/>
                <a:gd name="connsiteY379" fmla="*/ 6821 h 10000"/>
                <a:gd name="connsiteX380" fmla="*/ 9220 w 10000"/>
                <a:gd name="connsiteY380" fmla="*/ 6051 h 10000"/>
                <a:gd name="connsiteX381" fmla="*/ 9240 w 10000"/>
                <a:gd name="connsiteY381" fmla="*/ 4974 h 10000"/>
                <a:gd name="connsiteX382" fmla="*/ 9258 w 10000"/>
                <a:gd name="connsiteY382" fmla="*/ 3885 h 10000"/>
                <a:gd name="connsiteX383" fmla="*/ 9277 w 10000"/>
                <a:gd name="connsiteY383" fmla="*/ 3795 h 10000"/>
                <a:gd name="connsiteX384" fmla="*/ 9295 w 10000"/>
                <a:gd name="connsiteY384" fmla="*/ 4910 h 10000"/>
                <a:gd name="connsiteX385" fmla="*/ 9316 w 10000"/>
                <a:gd name="connsiteY385" fmla="*/ 6590 h 10000"/>
                <a:gd name="connsiteX386" fmla="*/ 9345 w 10000"/>
                <a:gd name="connsiteY386" fmla="*/ 7705 h 10000"/>
                <a:gd name="connsiteX387" fmla="*/ 9364 w 10000"/>
                <a:gd name="connsiteY387" fmla="*/ 7641 h 10000"/>
                <a:gd name="connsiteX388" fmla="*/ 9382 w 10000"/>
                <a:gd name="connsiteY388" fmla="*/ 6974 h 10000"/>
                <a:gd name="connsiteX389" fmla="*/ 9400 w 10000"/>
                <a:gd name="connsiteY389" fmla="*/ 6244 h 10000"/>
                <a:gd name="connsiteX390" fmla="*/ 9430 w 10000"/>
                <a:gd name="connsiteY390" fmla="*/ 5667 h 10000"/>
                <a:gd name="connsiteX391" fmla="*/ 9449 w 10000"/>
                <a:gd name="connsiteY391" fmla="*/ 5282 h 10000"/>
                <a:gd name="connsiteX392" fmla="*/ 9468 w 10000"/>
                <a:gd name="connsiteY392" fmla="*/ 4782 h 10000"/>
                <a:gd name="connsiteX393" fmla="*/ 9486 w 10000"/>
                <a:gd name="connsiteY393" fmla="*/ 3987 h 10000"/>
                <a:gd name="connsiteX394" fmla="*/ 9515 w 10000"/>
                <a:gd name="connsiteY394" fmla="*/ 3244 h 10000"/>
                <a:gd name="connsiteX395" fmla="*/ 9533 w 10000"/>
                <a:gd name="connsiteY395" fmla="*/ 2872 h 10000"/>
                <a:gd name="connsiteX396" fmla="*/ 9552 w 10000"/>
                <a:gd name="connsiteY396" fmla="*/ 2962 h 10000"/>
                <a:gd name="connsiteX397" fmla="*/ 9570 w 10000"/>
                <a:gd name="connsiteY397" fmla="*/ 3667 h 10000"/>
                <a:gd name="connsiteX398" fmla="*/ 9591 w 10000"/>
                <a:gd name="connsiteY398" fmla="*/ 5321 h 10000"/>
                <a:gd name="connsiteX399" fmla="*/ 10000 w 10000"/>
                <a:gd name="connsiteY399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6550 w 10000"/>
                <a:gd name="connsiteY299" fmla="*/ 4013 h 10000"/>
                <a:gd name="connsiteX300" fmla="*/ 6569 w 10000"/>
                <a:gd name="connsiteY300" fmla="*/ 3064 h 10000"/>
                <a:gd name="connsiteX301" fmla="*/ 6633 w 10000"/>
                <a:gd name="connsiteY301" fmla="*/ 5923 h 10000"/>
                <a:gd name="connsiteX302" fmla="*/ 6652 w 10000"/>
                <a:gd name="connsiteY302" fmla="*/ 7321 h 10000"/>
                <a:gd name="connsiteX303" fmla="*/ 6672 w 10000"/>
                <a:gd name="connsiteY303" fmla="*/ 7641 h 10000"/>
                <a:gd name="connsiteX304" fmla="*/ 6691 w 10000"/>
                <a:gd name="connsiteY304" fmla="*/ 7359 h 10000"/>
                <a:gd name="connsiteX305" fmla="*/ 6709 w 10000"/>
                <a:gd name="connsiteY305" fmla="*/ 5833 h 10000"/>
                <a:gd name="connsiteX306" fmla="*/ 6946 w 10000"/>
                <a:gd name="connsiteY306" fmla="*/ 6090 h 10000"/>
                <a:gd name="connsiteX307" fmla="*/ 7693 w 10000"/>
                <a:gd name="connsiteY307" fmla="*/ 5731 h 10000"/>
                <a:gd name="connsiteX308" fmla="*/ 7713 w 10000"/>
                <a:gd name="connsiteY308" fmla="*/ 6051 h 10000"/>
                <a:gd name="connsiteX309" fmla="*/ 7731 w 10000"/>
                <a:gd name="connsiteY309" fmla="*/ 5962 h 10000"/>
                <a:gd name="connsiteX310" fmla="*/ 7750 w 10000"/>
                <a:gd name="connsiteY310" fmla="*/ 5897 h 10000"/>
                <a:gd name="connsiteX311" fmla="*/ 7770 w 10000"/>
                <a:gd name="connsiteY311" fmla="*/ 5321 h 10000"/>
                <a:gd name="connsiteX312" fmla="*/ 7789 w 10000"/>
                <a:gd name="connsiteY312" fmla="*/ 4679 h 10000"/>
                <a:gd name="connsiteX313" fmla="*/ 7820 w 10000"/>
                <a:gd name="connsiteY313" fmla="*/ 4115 h 10000"/>
                <a:gd name="connsiteX314" fmla="*/ 7838 w 10000"/>
                <a:gd name="connsiteY314" fmla="*/ 3474 h 10000"/>
                <a:gd name="connsiteX315" fmla="*/ 7859 w 10000"/>
                <a:gd name="connsiteY315" fmla="*/ 3410 h 10000"/>
                <a:gd name="connsiteX316" fmla="*/ 7874 w 10000"/>
                <a:gd name="connsiteY316" fmla="*/ 4808 h 10000"/>
                <a:gd name="connsiteX317" fmla="*/ 7907 w 10000"/>
                <a:gd name="connsiteY317" fmla="*/ 6090 h 10000"/>
                <a:gd name="connsiteX318" fmla="*/ 7926 w 10000"/>
                <a:gd name="connsiteY318" fmla="*/ 5833 h 10000"/>
                <a:gd name="connsiteX319" fmla="*/ 7944 w 10000"/>
                <a:gd name="connsiteY319" fmla="*/ 4359 h 10000"/>
                <a:gd name="connsiteX320" fmla="*/ 7970 w 10000"/>
                <a:gd name="connsiteY320" fmla="*/ 2705 h 10000"/>
                <a:gd name="connsiteX321" fmla="*/ 7988 w 10000"/>
                <a:gd name="connsiteY321" fmla="*/ 1974 h 10000"/>
                <a:gd name="connsiteX322" fmla="*/ 8007 w 10000"/>
                <a:gd name="connsiteY322" fmla="*/ 4013 h 10000"/>
                <a:gd name="connsiteX323" fmla="*/ 8026 w 10000"/>
                <a:gd name="connsiteY323" fmla="*/ 6372 h 10000"/>
                <a:gd name="connsiteX324" fmla="*/ 8046 w 10000"/>
                <a:gd name="connsiteY324" fmla="*/ 7808 h 10000"/>
                <a:gd name="connsiteX325" fmla="*/ 8064 w 10000"/>
                <a:gd name="connsiteY325" fmla="*/ 7577 h 10000"/>
                <a:gd name="connsiteX326" fmla="*/ 8095 w 10000"/>
                <a:gd name="connsiteY326" fmla="*/ 7295 h 10000"/>
                <a:gd name="connsiteX327" fmla="*/ 8114 w 10000"/>
                <a:gd name="connsiteY327" fmla="*/ 7321 h 10000"/>
                <a:gd name="connsiteX328" fmla="*/ 8132 w 10000"/>
                <a:gd name="connsiteY328" fmla="*/ 7551 h 10000"/>
                <a:gd name="connsiteX329" fmla="*/ 8159 w 10000"/>
                <a:gd name="connsiteY329" fmla="*/ 7679 h 10000"/>
                <a:gd name="connsiteX330" fmla="*/ 8177 w 10000"/>
                <a:gd name="connsiteY330" fmla="*/ 7231 h 10000"/>
                <a:gd name="connsiteX331" fmla="*/ 8199 w 10000"/>
                <a:gd name="connsiteY331" fmla="*/ 6526 h 10000"/>
                <a:gd name="connsiteX332" fmla="*/ 8218 w 10000"/>
                <a:gd name="connsiteY332" fmla="*/ 5859 h 10000"/>
                <a:gd name="connsiteX333" fmla="*/ 8245 w 10000"/>
                <a:gd name="connsiteY333" fmla="*/ 5154 h 10000"/>
                <a:gd name="connsiteX334" fmla="*/ 8263 w 10000"/>
                <a:gd name="connsiteY334" fmla="*/ 4615 h 10000"/>
                <a:gd name="connsiteX335" fmla="*/ 8283 w 10000"/>
                <a:gd name="connsiteY335" fmla="*/ 3949 h 10000"/>
                <a:gd name="connsiteX336" fmla="*/ 8302 w 10000"/>
                <a:gd name="connsiteY336" fmla="*/ 3474 h 10000"/>
                <a:gd name="connsiteX337" fmla="*/ 8321 w 10000"/>
                <a:gd name="connsiteY337" fmla="*/ 2936 h 10000"/>
                <a:gd name="connsiteX338" fmla="*/ 8351 w 10000"/>
                <a:gd name="connsiteY338" fmla="*/ 2808 h 10000"/>
                <a:gd name="connsiteX339" fmla="*/ 8369 w 10000"/>
                <a:gd name="connsiteY339" fmla="*/ 3474 h 10000"/>
                <a:gd name="connsiteX340" fmla="*/ 8388 w 10000"/>
                <a:gd name="connsiteY340" fmla="*/ 4462 h 10000"/>
                <a:gd name="connsiteX341" fmla="*/ 8408 w 10000"/>
                <a:gd name="connsiteY341" fmla="*/ 4590 h 10000"/>
                <a:gd name="connsiteX342" fmla="*/ 8435 w 10000"/>
                <a:gd name="connsiteY342" fmla="*/ 4333 h 10000"/>
                <a:gd name="connsiteX343" fmla="*/ 8453 w 10000"/>
                <a:gd name="connsiteY343" fmla="*/ 4295 h 10000"/>
                <a:gd name="connsiteX344" fmla="*/ 8473 w 10000"/>
                <a:gd name="connsiteY344" fmla="*/ 4205 h 10000"/>
                <a:gd name="connsiteX345" fmla="*/ 8493 w 10000"/>
                <a:gd name="connsiteY345" fmla="*/ 3949 h 10000"/>
                <a:gd name="connsiteX346" fmla="*/ 8511 w 10000"/>
                <a:gd name="connsiteY346" fmla="*/ 4654 h 10000"/>
                <a:gd name="connsiteX347" fmla="*/ 8540 w 10000"/>
                <a:gd name="connsiteY347" fmla="*/ 5282 h 10000"/>
                <a:gd name="connsiteX348" fmla="*/ 8558 w 10000"/>
                <a:gd name="connsiteY348" fmla="*/ 6051 h 10000"/>
                <a:gd name="connsiteX349" fmla="*/ 8588 w 10000"/>
                <a:gd name="connsiteY349" fmla="*/ 6718 h 10000"/>
                <a:gd name="connsiteX350" fmla="*/ 8607 w 10000"/>
                <a:gd name="connsiteY350" fmla="*/ 6821 h 10000"/>
                <a:gd name="connsiteX351" fmla="*/ 8625 w 10000"/>
                <a:gd name="connsiteY351" fmla="*/ 6462 h 10000"/>
                <a:gd name="connsiteX352" fmla="*/ 8644 w 10000"/>
                <a:gd name="connsiteY352" fmla="*/ 5321 h 10000"/>
                <a:gd name="connsiteX353" fmla="*/ 8663 w 10000"/>
                <a:gd name="connsiteY353" fmla="*/ 2769 h 10000"/>
                <a:gd name="connsiteX354" fmla="*/ 8684 w 10000"/>
                <a:gd name="connsiteY354" fmla="*/ 1244 h 10000"/>
                <a:gd name="connsiteX355" fmla="*/ 8702 w 10000"/>
                <a:gd name="connsiteY355" fmla="*/ 962 h 10000"/>
                <a:gd name="connsiteX356" fmla="*/ 8728 w 10000"/>
                <a:gd name="connsiteY356" fmla="*/ 3603 h 10000"/>
                <a:gd name="connsiteX357" fmla="*/ 8746 w 10000"/>
                <a:gd name="connsiteY357" fmla="*/ 6846 h 10000"/>
                <a:gd name="connsiteX358" fmla="*/ 8774 w 10000"/>
                <a:gd name="connsiteY358" fmla="*/ 8282 h 10000"/>
                <a:gd name="connsiteX359" fmla="*/ 8793 w 10000"/>
                <a:gd name="connsiteY359" fmla="*/ 8218 h 10000"/>
                <a:gd name="connsiteX360" fmla="*/ 8813 w 10000"/>
                <a:gd name="connsiteY360" fmla="*/ 7679 h 10000"/>
                <a:gd name="connsiteX361" fmla="*/ 8833 w 10000"/>
                <a:gd name="connsiteY361" fmla="*/ 7038 h 10000"/>
                <a:gd name="connsiteX362" fmla="*/ 8851 w 10000"/>
                <a:gd name="connsiteY362" fmla="*/ 6436 h 10000"/>
                <a:gd name="connsiteX363" fmla="*/ 8881 w 10000"/>
                <a:gd name="connsiteY363" fmla="*/ 6115 h 10000"/>
                <a:gd name="connsiteX364" fmla="*/ 8900 w 10000"/>
                <a:gd name="connsiteY364" fmla="*/ 5833 h 10000"/>
                <a:gd name="connsiteX365" fmla="*/ 8918 w 10000"/>
                <a:gd name="connsiteY365" fmla="*/ 5449 h 10000"/>
                <a:gd name="connsiteX366" fmla="*/ 8938 w 10000"/>
                <a:gd name="connsiteY366" fmla="*/ 4872 h 10000"/>
                <a:gd name="connsiteX367" fmla="*/ 8957 w 10000"/>
                <a:gd name="connsiteY367" fmla="*/ 4333 h 10000"/>
                <a:gd name="connsiteX368" fmla="*/ 8984 w 10000"/>
                <a:gd name="connsiteY368" fmla="*/ 3795 h 10000"/>
                <a:gd name="connsiteX369" fmla="*/ 9002 w 10000"/>
                <a:gd name="connsiteY369" fmla="*/ 3538 h 10000"/>
                <a:gd name="connsiteX370" fmla="*/ 9021 w 10000"/>
                <a:gd name="connsiteY370" fmla="*/ 3244 h 10000"/>
                <a:gd name="connsiteX371" fmla="*/ 9047 w 10000"/>
                <a:gd name="connsiteY371" fmla="*/ 3372 h 10000"/>
                <a:gd name="connsiteX372" fmla="*/ 9069 w 10000"/>
                <a:gd name="connsiteY372" fmla="*/ 3244 h 10000"/>
                <a:gd name="connsiteX373" fmla="*/ 9088 w 10000"/>
                <a:gd name="connsiteY373" fmla="*/ 2513 h 10000"/>
                <a:gd name="connsiteX374" fmla="*/ 9106 w 10000"/>
                <a:gd name="connsiteY374" fmla="*/ 2897 h 10000"/>
                <a:gd name="connsiteX375" fmla="*/ 9125 w 10000"/>
                <a:gd name="connsiteY375" fmla="*/ 5128 h 10000"/>
                <a:gd name="connsiteX376" fmla="*/ 9156 w 10000"/>
                <a:gd name="connsiteY376" fmla="*/ 6846 h 10000"/>
                <a:gd name="connsiteX377" fmla="*/ 9175 w 10000"/>
                <a:gd name="connsiteY377" fmla="*/ 7038 h 10000"/>
                <a:gd name="connsiteX378" fmla="*/ 9194 w 10000"/>
                <a:gd name="connsiteY378" fmla="*/ 6821 h 10000"/>
                <a:gd name="connsiteX379" fmla="*/ 9220 w 10000"/>
                <a:gd name="connsiteY379" fmla="*/ 6051 h 10000"/>
                <a:gd name="connsiteX380" fmla="*/ 9240 w 10000"/>
                <a:gd name="connsiteY380" fmla="*/ 4974 h 10000"/>
                <a:gd name="connsiteX381" fmla="*/ 9258 w 10000"/>
                <a:gd name="connsiteY381" fmla="*/ 3885 h 10000"/>
                <a:gd name="connsiteX382" fmla="*/ 9277 w 10000"/>
                <a:gd name="connsiteY382" fmla="*/ 3795 h 10000"/>
                <a:gd name="connsiteX383" fmla="*/ 9295 w 10000"/>
                <a:gd name="connsiteY383" fmla="*/ 4910 h 10000"/>
                <a:gd name="connsiteX384" fmla="*/ 9316 w 10000"/>
                <a:gd name="connsiteY384" fmla="*/ 6590 h 10000"/>
                <a:gd name="connsiteX385" fmla="*/ 9345 w 10000"/>
                <a:gd name="connsiteY385" fmla="*/ 7705 h 10000"/>
                <a:gd name="connsiteX386" fmla="*/ 9364 w 10000"/>
                <a:gd name="connsiteY386" fmla="*/ 7641 h 10000"/>
                <a:gd name="connsiteX387" fmla="*/ 9382 w 10000"/>
                <a:gd name="connsiteY387" fmla="*/ 6974 h 10000"/>
                <a:gd name="connsiteX388" fmla="*/ 9400 w 10000"/>
                <a:gd name="connsiteY388" fmla="*/ 6244 h 10000"/>
                <a:gd name="connsiteX389" fmla="*/ 9430 w 10000"/>
                <a:gd name="connsiteY389" fmla="*/ 5667 h 10000"/>
                <a:gd name="connsiteX390" fmla="*/ 9449 w 10000"/>
                <a:gd name="connsiteY390" fmla="*/ 5282 h 10000"/>
                <a:gd name="connsiteX391" fmla="*/ 9468 w 10000"/>
                <a:gd name="connsiteY391" fmla="*/ 4782 h 10000"/>
                <a:gd name="connsiteX392" fmla="*/ 9486 w 10000"/>
                <a:gd name="connsiteY392" fmla="*/ 3987 h 10000"/>
                <a:gd name="connsiteX393" fmla="*/ 9515 w 10000"/>
                <a:gd name="connsiteY393" fmla="*/ 3244 h 10000"/>
                <a:gd name="connsiteX394" fmla="*/ 9533 w 10000"/>
                <a:gd name="connsiteY394" fmla="*/ 2872 h 10000"/>
                <a:gd name="connsiteX395" fmla="*/ 9552 w 10000"/>
                <a:gd name="connsiteY395" fmla="*/ 2962 h 10000"/>
                <a:gd name="connsiteX396" fmla="*/ 9570 w 10000"/>
                <a:gd name="connsiteY396" fmla="*/ 3667 h 10000"/>
                <a:gd name="connsiteX397" fmla="*/ 9591 w 10000"/>
                <a:gd name="connsiteY397" fmla="*/ 5321 h 10000"/>
                <a:gd name="connsiteX398" fmla="*/ 10000 w 10000"/>
                <a:gd name="connsiteY398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6550 w 10000"/>
                <a:gd name="connsiteY299" fmla="*/ 4013 h 10000"/>
                <a:gd name="connsiteX300" fmla="*/ 6569 w 10000"/>
                <a:gd name="connsiteY300" fmla="*/ 3064 h 10000"/>
                <a:gd name="connsiteX301" fmla="*/ 6633 w 10000"/>
                <a:gd name="connsiteY301" fmla="*/ 5923 h 10000"/>
                <a:gd name="connsiteX302" fmla="*/ 6652 w 10000"/>
                <a:gd name="connsiteY302" fmla="*/ 7321 h 10000"/>
                <a:gd name="connsiteX303" fmla="*/ 6672 w 10000"/>
                <a:gd name="connsiteY303" fmla="*/ 7641 h 10000"/>
                <a:gd name="connsiteX304" fmla="*/ 6691 w 10000"/>
                <a:gd name="connsiteY304" fmla="*/ 7359 h 10000"/>
                <a:gd name="connsiteX305" fmla="*/ 6946 w 10000"/>
                <a:gd name="connsiteY305" fmla="*/ 6090 h 10000"/>
                <a:gd name="connsiteX306" fmla="*/ 7693 w 10000"/>
                <a:gd name="connsiteY306" fmla="*/ 5731 h 10000"/>
                <a:gd name="connsiteX307" fmla="*/ 7713 w 10000"/>
                <a:gd name="connsiteY307" fmla="*/ 6051 h 10000"/>
                <a:gd name="connsiteX308" fmla="*/ 7731 w 10000"/>
                <a:gd name="connsiteY308" fmla="*/ 5962 h 10000"/>
                <a:gd name="connsiteX309" fmla="*/ 7750 w 10000"/>
                <a:gd name="connsiteY309" fmla="*/ 5897 h 10000"/>
                <a:gd name="connsiteX310" fmla="*/ 7770 w 10000"/>
                <a:gd name="connsiteY310" fmla="*/ 5321 h 10000"/>
                <a:gd name="connsiteX311" fmla="*/ 7789 w 10000"/>
                <a:gd name="connsiteY311" fmla="*/ 4679 h 10000"/>
                <a:gd name="connsiteX312" fmla="*/ 7820 w 10000"/>
                <a:gd name="connsiteY312" fmla="*/ 4115 h 10000"/>
                <a:gd name="connsiteX313" fmla="*/ 7838 w 10000"/>
                <a:gd name="connsiteY313" fmla="*/ 3474 h 10000"/>
                <a:gd name="connsiteX314" fmla="*/ 7859 w 10000"/>
                <a:gd name="connsiteY314" fmla="*/ 3410 h 10000"/>
                <a:gd name="connsiteX315" fmla="*/ 7874 w 10000"/>
                <a:gd name="connsiteY315" fmla="*/ 4808 h 10000"/>
                <a:gd name="connsiteX316" fmla="*/ 7907 w 10000"/>
                <a:gd name="connsiteY316" fmla="*/ 6090 h 10000"/>
                <a:gd name="connsiteX317" fmla="*/ 7926 w 10000"/>
                <a:gd name="connsiteY317" fmla="*/ 5833 h 10000"/>
                <a:gd name="connsiteX318" fmla="*/ 7944 w 10000"/>
                <a:gd name="connsiteY318" fmla="*/ 4359 h 10000"/>
                <a:gd name="connsiteX319" fmla="*/ 7970 w 10000"/>
                <a:gd name="connsiteY319" fmla="*/ 2705 h 10000"/>
                <a:gd name="connsiteX320" fmla="*/ 7988 w 10000"/>
                <a:gd name="connsiteY320" fmla="*/ 1974 h 10000"/>
                <a:gd name="connsiteX321" fmla="*/ 8007 w 10000"/>
                <a:gd name="connsiteY321" fmla="*/ 4013 h 10000"/>
                <a:gd name="connsiteX322" fmla="*/ 8026 w 10000"/>
                <a:gd name="connsiteY322" fmla="*/ 6372 h 10000"/>
                <a:gd name="connsiteX323" fmla="*/ 8046 w 10000"/>
                <a:gd name="connsiteY323" fmla="*/ 7808 h 10000"/>
                <a:gd name="connsiteX324" fmla="*/ 8064 w 10000"/>
                <a:gd name="connsiteY324" fmla="*/ 7577 h 10000"/>
                <a:gd name="connsiteX325" fmla="*/ 8095 w 10000"/>
                <a:gd name="connsiteY325" fmla="*/ 7295 h 10000"/>
                <a:gd name="connsiteX326" fmla="*/ 8114 w 10000"/>
                <a:gd name="connsiteY326" fmla="*/ 7321 h 10000"/>
                <a:gd name="connsiteX327" fmla="*/ 8132 w 10000"/>
                <a:gd name="connsiteY327" fmla="*/ 7551 h 10000"/>
                <a:gd name="connsiteX328" fmla="*/ 8159 w 10000"/>
                <a:gd name="connsiteY328" fmla="*/ 7679 h 10000"/>
                <a:gd name="connsiteX329" fmla="*/ 8177 w 10000"/>
                <a:gd name="connsiteY329" fmla="*/ 7231 h 10000"/>
                <a:gd name="connsiteX330" fmla="*/ 8199 w 10000"/>
                <a:gd name="connsiteY330" fmla="*/ 6526 h 10000"/>
                <a:gd name="connsiteX331" fmla="*/ 8218 w 10000"/>
                <a:gd name="connsiteY331" fmla="*/ 5859 h 10000"/>
                <a:gd name="connsiteX332" fmla="*/ 8245 w 10000"/>
                <a:gd name="connsiteY332" fmla="*/ 5154 h 10000"/>
                <a:gd name="connsiteX333" fmla="*/ 8263 w 10000"/>
                <a:gd name="connsiteY333" fmla="*/ 4615 h 10000"/>
                <a:gd name="connsiteX334" fmla="*/ 8283 w 10000"/>
                <a:gd name="connsiteY334" fmla="*/ 3949 h 10000"/>
                <a:gd name="connsiteX335" fmla="*/ 8302 w 10000"/>
                <a:gd name="connsiteY335" fmla="*/ 3474 h 10000"/>
                <a:gd name="connsiteX336" fmla="*/ 8321 w 10000"/>
                <a:gd name="connsiteY336" fmla="*/ 2936 h 10000"/>
                <a:gd name="connsiteX337" fmla="*/ 8351 w 10000"/>
                <a:gd name="connsiteY337" fmla="*/ 2808 h 10000"/>
                <a:gd name="connsiteX338" fmla="*/ 8369 w 10000"/>
                <a:gd name="connsiteY338" fmla="*/ 3474 h 10000"/>
                <a:gd name="connsiteX339" fmla="*/ 8388 w 10000"/>
                <a:gd name="connsiteY339" fmla="*/ 4462 h 10000"/>
                <a:gd name="connsiteX340" fmla="*/ 8408 w 10000"/>
                <a:gd name="connsiteY340" fmla="*/ 4590 h 10000"/>
                <a:gd name="connsiteX341" fmla="*/ 8435 w 10000"/>
                <a:gd name="connsiteY341" fmla="*/ 4333 h 10000"/>
                <a:gd name="connsiteX342" fmla="*/ 8453 w 10000"/>
                <a:gd name="connsiteY342" fmla="*/ 4295 h 10000"/>
                <a:gd name="connsiteX343" fmla="*/ 8473 w 10000"/>
                <a:gd name="connsiteY343" fmla="*/ 4205 h 10000"/>
                <a:gd name="connsiteX344" fmla="*/ 8493 w 10000"/>
                <a:gd name="connsiteY344" fmla="*/ 3949 h 10000"/>
                <a:gd name="connsiteX345" fmla="*/ 8511 w 10000"/>
                <a:gd name="connsiteY345" fmla="*/ 4654 h 10000"/>
                <a:gd name="connsiteX346" fmla="*/ 8540 w 10000"/>
                <a:gd name="connsiteY346" fmla="*/ 5282 h 10000"/>
                <a:gd name="connsiteX347" fmla="*/ 8558 w 10000"/>
                <a:gd name="connsiteY347" fmla="*/ 6051 h 10000"/>
                <a:gd name="connsiteX348" fmla="*/ 8588 w 10000"/>
                <a:gd name="connsiteY348" fmla="*/ 6718 h 10000"/>
                <a:gd name="connsiteX349" fmla="*/ 8607 w 10000"/>
                <a:gd name="connsiteY349" fmla="*/ 6821 h 10000"/>
                <a:gd name="connsiteX350" fmla="*/ 8625 w 10000"/>
                <a:gd name="connsiteY350" fmla="*/ 6462 h 10000"/>
                <a:gd name="connsiteX351" fmla="*/ 8644 w 10000"/>
                <a:gd name="connsiteY351" fmla="*/ 5321 h 10000"/>
                <a:gd name="connsiteX352" fmla="*/ 8663 w 10000"/>
                <a:gd name="connsiteY352" fmla="*/ 2769 h 10000"/>
                <a:gd name="connsiteX353" fmla="*/ 8684 w 10000"/>
                <a:gd name="connsiteY353" fmla="*/ 1244 h 10000"/>
                <a:gd name="connsiteX354" fmla="*/ 8702 w 10000"/>
                <a:gd name="connsiteY354" fmla="*/ 962 h 10000"/>
                <a:gd name="connsiteX355" fmla="*/ 8728 w 10000"/>
                <a:gd name="connsiteY355" fmla="*/ 3603 h 10000"/>
                <a:gd name="connsiteX356" fmla="*/ 8746 w 10000"/>
                <a:gd name="connsiteY356" fmla="*/ 6846 h 10000"/>
                <a:gd name="connsiteX357" fmla="*/ 8774 w 10000"/>
                <a:gd name="connsiteY357" fmla="*/ 8282 h 10000"/>
                <a:gd name="connsiteX358" fmla="*/ 8793 w 10000"/>
                <a:gd name="connsiteY358" fmla="*/ 8218 h 10000"/>
                <a:gd name="connsiteX359" fmla="*/ 8813 w 10000"/>
                <a:gd name="connsiteY359" fmla="*/ 7679 h 10000"/>
                <a:gd name="connsiteX360" fmla="*/ 8833 w 10000"/>
                <a:gd name="connsiteY360" fmla="*/ 7038 h 10000"/>
                <a:gd name="connsiteX361" fmla="*/ 8851 w 10000"/>
                <a:gd name="connsiteY361" fmla="*/ 6436 h 10000"/>
                <a:gd name="connsiteX362" fmla="*/ 8881 w 10000"/>
                <a:gd name="connsiteY362" fmla="*/ 6115 h 10000"/>
                <a:gd name="connsiteX363" fmla="*/ 8900 w 10000"/>
                <a:gd name="connsiteY363" fmla="*/ 5833 h 10000"/>
                <a:gd name="connsiteX364" fmla="*/ 8918 w 10000"/>
                <a:gd name="connsiteY364" fmla="*/ 5449 h 10000"/>
                <a:gd name="connsiteX365" fmla="*/ 8938 w 10000"/>
                <a:gd name="connsiteY365" fmla="*/ 4872 h 10000"/>
                <a:gd name="connsiteX366" fmla="*/ 8957 w 10000"/>
                <a:gd name="connsiteY366" fmla="*/ 4333 h 10000"/>
                <a:gd name="connsiteX367" fmla="*/ 8984 w 10000"/>
                <a:gd name="connsiteY367" fmla="*/ 3795 h 10000"/>
                <a:gd name="connsiteX368" fmla="*/ 9002 w 10000"/>
                <a:gd name="connsiteY368" fmla="*/ 3538 h 10000"/>
                <a:gd name="connsiteX369" fmla="*/ 9021 w 10000"/>
                <a:gd name="connsiteY369" fmla="*/ 3244 h 10000"/>
                <a:gd name="connsiteX370" fmla="*/ 9047 w 10000"/>
                <a:gd name="connsiteY370" fmla="*/ 3372 h 10000"/>
                <a:gd name="connsiteX371" fmla="*/ 9069 w 10000"/>
                <a:gd name="connsiteY371" fmla="*/ 3244 h 10000"/>
                <a:gd name="connsiteX372" fmla="*/ 9088 w 10000"/>
                <a:gd name="connsiteY372" fmla="*/ 2513 h 10000"/>
                <a:gd name="connsiteX373" fmla="*/ 9106 w 10000"/>
                <a:gd name="connsiteY373" fmla="*/ 2897 h 10000"/>
                <a:gd name="connsiteX374" fmla="*/ 9125 w 10000"/>
                <a:gd name="connsiteY374" fmla="*/ 5128 h 10000"/>
                <a:gd name="connsiteX375" fmla="*/ 9156 w 10000"/>
                <a:gd name="connsiteY375" fmla="*/ 6846 h 10000"/>
                <a:gd name="connsiteX376" fmla="*/ 9175 w 10000"/>
                <a:gd name="connsiteY376" fmla="*/ 7038 h 10000"/>
                <a:gd name="connsiteX377" fmla="*/ 9194 w 10000"/>
                <a:gd name="connsiteY377" fmla="*/ 6821 h 10000"/>
                <a:gd name="connsiteX378" fmla="*/ 9220 w 10000"/>
                <a:gd name="connsiteY378" fmla="*/ 6051 h 10000"/>
                <a:gd name="connsiteX379" fmla="*/ 9240 w 10000"/>
                <a:gd name="connsiteY379" fmla="*/ 4974 h 10000"/>
                <a:gd name="connsiteX380" fmla="*/ 9258 w 10000"/>
                <a:gd name="connsiteY380" fmla="*/ 3885 h 10000"/>
                <a:gd name="connsiteX381" fmla="*/ 9277 w 10000"/>
                <a:gd name="connsiteY381" fmla="*/ 3795 h 10000"/>
                <a:gd name="connsiteX382" fmla="*/ 9295 w 10000"/>
                <a:gd name="connsiteY382" fmla="*/ 4910 h 10000"/>
                <a:gd name="connsiteX383" fmla="*/ 9316 w 10000"/>
                <a:gd name="connsiteY383" fmla="*/ 6590 h 10000"/>
                <a:gd name="connsiteX384" fmla="*/ 9345 w 10000"/>
                <a:gd name="connsiteY384" fmla="*/ 7705 h 10000"/>
                <a:gd name="connsiteX385" fmla="*/ 9364 w 10000"/>
                <a:gd name="connsiteY385" fmla="*/ 7641 h 10000"/>
                <a:gd name="connsiteX386" fmla="*/ 9382 w 10000"/>
                <a:gd name="connsiteY386" fmla="*/ 6974 h 10000"/>
                <a:gd name="connsiteX387" fmla="*/ 9400 w 10000"/>
                <a:gd name="connsiteY387" fmla="*/ 6244 h 10000"/>
                <a:gd name="connsiteX388" fmla="*/ 9430 w 10000"/>
                <a:gd name="connsiteY388" fmla="*/ 5667 h 10000"/>
                <a:gd name="connsiteX389" fmla="*/ 9449 w 10000"/>
                <a:gd name="connsiteY389" fmla="*/ 5282 h 10000"/>
                <a:gd name="connsiteX390" fmla="*/ 9468 w 10000"/>
                <a:gd name="connsiteY390" fmla="*/ 4782 h 10000"/>
                <a:gd name="connsiteX391" fmla="*/ 9486 w 10000"/>
                <a:gd name="connsiteY391" fmla="*/ 3987 h 10000"/>
                <a:gd name="connsiteX392" fmla="*/ 9515 w 10000"/>
                <a:gd name="connsiteY392" fmla="*/ 3244 h 10000"/>
                <a:gd name="connsiteX393" fmla="*/ 9533 w 10000"/>
                <a:gd name="connsiteY393" fmla="*/ 2872 h 10000"/>
                <a:gd name="connsiteX394" fmla="*/ 9552 w 10000"/>
                <a:gd name="connsiteY394" fmla="*/ 2962 h 10000"/>
                <a:gd name="connsiteX395" fmla="*/ 9570 w 10000"/>
                <a:gd name="connsiteY395" fmla="*/ 3667 h 10000"/>
                <a:gd name="connsiteX396" fmla="*/ 9591 w 10000"/>
                <a:gd name="connsiteY396" fmla="*/ 5321 h 10000"/>
                <a:gd name="connsiteX397" fmla="*/ 10000 w 10000"/>
                <a:gd name="connsiteY397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6550 w 10000"/>
                <a:gd name="connsiteY299" fmla="*/ 4013 h 10000"/>
                <a:gd name="connsiteX300" fmla="*/ 6569 w 10000"/>
                <a:gd name="connsiteY300" fmla="*/ 3064 h 10000"/>
                <a:gd name="connsiteX301" fmla="*/ 6633 w 10000"/>
                <a:gd name="connsiteY301" fmla="*/ 5923 h 10000"/>
                <a:gd name="connsiteX302" fmla="*/ 6652 w 10000"/>
                <a:gd name="connsiteY302" fmla="*/ 7321 h 10000"/>
                <a:gd name="connsiteX303" fmla="*/ 6691 w 10000"/>
                <a:gd name="connsiteY303" fmla="*/ 7359 h 10000"/>
                <a:gd name="connsiteX304" fmla="*/ 6946 w 10000"/>
                <a:gd name="connsiteY304" fmla="*/ 6090 h 10000"/>
                <a:gd name="connsiteX305" fmla="*/ 7693 w 10000"/>
                <a:gd name="connsiteY305" fmla="*/ 5731 h 10000"/>
                <a:gd name="connsiteX306" fmla="*/ 7713 w 10000"/>
                <a:gd name="connsiteY306" fmla="*/ 6051 h 10000"/>
                <a:gd name="connsiteX307" fmla="*/ 7731 w 10000"/>
                <a:gd name="connsiteY307" fmla="*/ 5962 h 10000"/>
                <a:gd name="connsiteX308" fmla="*/ 7750 w 10000"/>
                <a:gd name="connsiteY308" fmla="*/ 5897 h 10000"/>
                <a:gd name="connsiteX309" fmla="*/ 7770 w 10000"/>
                <a:gd name="connsiteY309" fmla="*/ 5321 h 10000"/>
                <a:gd name="connsiteX310" fmla="*/ 7789 w 10000"/>
                <a:gd name="connsiteY310" fmla="*/ 4679 h 10000"/>
                <a:gd name="connsiteX311" fmla="*/ 7820 w 10000"/>
                <a:gd name="connsiteY311" fmla="*/ 4115 h 10000"/>
                <a:gd name="connsiteX312" fmla="*/ 7838 w 10000"/>
                <a:gd name="connsiteY312" fmla="*/ 3474 h 10000"/>
                <a:gd name="connsiteX313" fmla="*/ 7859 w 10000"/>
                <a:gd name="connsiteY313" fmla="*/ 3410 h 10000"/>
                <a:gd name="connsiteX314" fmla="*/ 7874 w 10000"/>
                <a:gd name="connsiteY314" fmla="*/ 4808 h 10000"/>
                <a:gd name="connsiteX315" fmla="*/ 7907 w 10000"/>
                <a:gd name="connsiteY315" fmla="*/ 6090 h 10000"/>
                <a:gd name="connsiteX316" fmla="*/ 7926 w 10000"/>
                <a:gd name="connsiteY316" fmla="*/ 5833 h 10000"/>
                <a:gd name="connsiteX317" fmla="*/ 7944 w 10000"/>
                <a:gd name="connsiteY317" fmla="*/ 4359 h 10000"/>
                <a:gd name="connsiteX318" fmla="*/ 7970 w 10000"/>
                <a:gd name="connsiteY318" fmla="*/ 2705 h 10000"/>
                <a:gd name="connsiteX319" fmla="*/ 7988 w 10000"/>
                <a:gd name="connsiteY319" fmla="*/ 1974 h 10000"/>
                <a:gd name="connsiteX320" fmla="*/ 8007 w 10000"/>
                <a:gd name="connsiteY320" fmla="*/ 4013 h 10000"/>
                <a:gd name="connsiteX321" fmla="*/ 8026 w 10000"/>
                <a:gd name="connsiteY321" fmla="*/ 6372 h 10000"/>
                <a:gd name="connsiteX322" fmla="*/ 8046 w 10000"/>
                <a:gd name="connsiteY322" fmla="*/ 7808 h 10000"/>
                <a:gd name="connsiteX323" fmla="*/ 8064 w 10000"/>
                <a:gd name="connsiteY323" fmla="*/ 7577 h 10000"/>
                <a:gd name="connsiteX324" fmla="*/ 8095 w 10000"/>
                <a:gd name="connsiteY324" fmla="*/ 7295 h 10000"/>
                <a:gd name="connsiteX325" fmla="*/ 8114 w 10000"/>
                <a:gd name="connsiteY325" fmla="*/ 7321 h 10000"/>
                <a:gd name="connsiteX326" fmla="*/ 8132 w 10000"/>
                <a:gd name="connsiteY326" fmla="*/ 7551 h 10000"/>
                <a:gd name="connsiteX327" fmla="*/ 8159 w 10000"/>
                <a:gd name="connsiteY327" fmla="*/ 7679 h 10000"/>
                <a:gd name="connsiteX328" fmla="*/ 8177 w 10000"/>
                <a:gd name="connsiteY328" fmla="*/ 7231 h 10000"/>
                <a:gd name="connsiteX329" fmla="*/ 8199 w 10000"/>
                <a:gd name="connsiteY329" fmla="*/ 6526 h 10000"/>
                <a:gd name="connsiteX330" fmla="*/ 8218 w 10000"/>
                <a:gd name="connsiteY330" fmla="*/ 5859 h 10000"/>
                <a:gd name="connsiteX331" fmla="*/ 8245 w 10000"/>
                <a:gd name="connsiteY331" fmla="*/ 5154 h 10000"/>
                <a:gd name="connsiteX332" fmla="*/ 8263 w 10000"/>
                <a:gd name="connsiteY332" fmla="*/ 4615 h 10000"/>
                <a:gd name="connsiteX333" fmla="*/ 8283 w 10000"/>
                <a:gd name="connsiteY333" fmla="*/ 3949 h 10000"/>
                <a:gd name="connsiteX334" fmla="*/ 8302 w 10000"/>
                <a:gd name="connsiteY334" fmla="*/ 3474 h 10000"/>
                <a:gd name="connsiteX335" fmla="*/ 8321 w 10000"/>
                <a:gd name="connsiteY335" fmla="*/ 2936 h 10000"/>
                <a:gd name="connsiteX336" fmla="*/ 8351 w 10000"/>
                <a:gd name="connsiteY336" fmla="*/ 2808 h 10000"/>
                <a:gd name="connsiteX337" fmla="*/ 8369 w 10000"/>
                <a:gd name="connsiteY337" fmla="*/ 3474 h 10000"/>
                <a:gd name="connsiteX338" fmla="*/ 8388 w 10000"/>
                <a:gd name="connsiteY338" fmla="*/ 4462 h 10000"/>
                <a:gd name="connsiteX339" fmla="*/ 8408 w 10000"/>
                <a:gd name="connsiteY339" fmla="*/ 4590 h 10000"/>
                <a:gd name="connsiteX340" fmla="*/ 8435 w 10000"/>
                <a:gd name="connsiteY340" fmla="*/ 4333 h 10000"/>
                <a:gd name="connsiteX341" fmla="*/ 8453 w 10000"/>
                <a:gd name="connsiteY341" fmla="*/ 4295 h 10000"/>
                <a:gd name="connsiteX342" fmla="*/ 8473 w 10000"/>
                <a:gd name="connsiteY342" fmla="*/ 4205 h 10000"/>
                <a:gd name="connsiteX343" fmla="*/ 8493 w 10000"/>
                <a:gd name="connsiteY343" fmla="*/ 3949 h 10000"/>
                <a:gd name="connsiteX344" fmla="*/ 8511 w 10000"/>
                <a:gd name="connsiteY344" fmla="*/ 4654 h 10000"/>
                <a:gd name="connsiteX345" fmla="*/ 8540 w 10000"/>
                <a:gd name="connsiteY345" fmla="*/ 5282 h 10000"/>
                <a:gd name="connsiteX346" fmla="*/ 8558 w 10000"/>
                <a:gd name="connsiteY346" fmla="*/ 6051 h 10000"/>
                <a:gd name="connsiteX347" fmla="*/ 8588 w 10000"/>
                <a:gd name="connsiteY347" fmla="*/ 6718 h 10000"/>
                <a:gd name="connsiteX348" fmla="*/ 8607 w 10000"/>
                <a:gd name="connsiteY348" fmla="*/ 6821 h 10000"/>
                <a:gd name="connsiteX349" fmla="*/ 8625 w 10000"/>
                <a:gd name="connsiteY349" fmla="*/ 6462 h 10000"/>
                <a:gd name="connsiteX350" fmla="*/ 8644 w 10000"/>
                <a:gd name="connsiteY350" fmla="*/ 5321 h 10000"/>
                <a:gd name="connsiteX351" fmla="*/ 8663 w 10000"/>
                <a:gd name="connsiteY351" fmla="*/ 2769 h 10000"/>
                <a:gd name="connsiteX352" fmla="*/ 8684 w 10000"/>
                <a:gd name="connsiteY352" fmla="*/ 1244 h 10000"/>
                <a:gd name="connsiteX353" fmla="*/ 8702 w 10000"/>
                <a:gd name="connsiteY353" fmla="*/ 962 h 10000"/>
                <a:gd name="connsiteX354" fmla="*/ 8728 w 10000"/>
                <a:gd name="connsiteY354" fmla="*/ 3603 h 10000"/>
                <a:gd name="connsiteX355" fmla="*/ 8746 w 10000"/>
                <a:gd name="connsiteY355" fmla="*/ 6846 h 10000"/>
                <a:gd name="connsiteX356" fmla="*/ 8774 w 10000"/>
                <a:gd name="connsiteY356" fmla="*/ 8282 h 10000"/>
                <a:gd name="connsiteX357" fmla="*/ 8793 w 10000"/>
                <a:gd name="connsiteY357" fmla="*/ 8218 h 10000"/>
                <a:gd name="connsiteX358" fmla="*/ 8813 w 10000"/>
                <a:gd name="connsiteY358" fmla="*/ 7679 h 10000"/>
                <a:gd name="connsiteX359" fmla="*/ 8833 w 10000"/>
                <a:gd name="connsiteY359" fmla="*/ 7038 h 10000"/>
                <a:gd name="connsiteX360" fmla="*/ 8851 w 10000"/>
                <a:gd name="connsiteY360" fmla="*/ 6436 h 10000"/>
                <a:gd name="connsiteX361" fmla="*/ 8881 w 10000"/>
                <a:gd name="connsiteY361" fmla="*/ 6115 h 10000"/>
                <a:gd name="connsiteX362" fmla="*/ 8900 w 10000"/>
                <a:gd name="connsiteY362" fmla="*/ 5833 h 10000"/>
                <a:gd name="connsiteX363" fmla="*/ 8918 w 10000"/>
                <a:gd name="connsiteY363" fmla="*/ 5449 h 10000"/>
                <a:gd name="connsiteX364" fmla="*/ 8938 w 10000"/>
                <a:gd name="connsiteY364" fmla="*/ 4872 h 10000"/>
                <a:gd name="connsiteX365" fmla="*/ 8957 w 10000"/>
                <a:gd name="connsiteY365" fmla="*/ 4333 h 10000"/>
                <a:gd name="connsiteX366" fmla="*/ 8984 w 10000"/>
                <a:gd name="connsiteY366" fmla="*/ 3795 h 10000"/>
                <a:gd name="connsiteX367" fmla="*/ 9002 w 10000"/>
                <a:gd name="connsiteY367" fmla="*/ 3538 h 10000"/>
                <a:gd name="connsiteX368" fmla="*/ 9021 w 10000"/>
                <a:gd name="connsiteY368" fmla="*/ 3244 h 10000"/>
                <a:gd name="connsiteX369" fmla="*/ 9047 w 10000"/>
                <a:gd name="connsiteY369" fmla="*/ 3372 h 10000"/>
                <a:gd name="connsiteX370" fmla="*/ 9069 w 10000"/>
                <a:gd name="connsiteY370" fmla="*/ 3244 h 10000"/>
                <a:gd name="connsiteX371" fmla="*/ 9088 w 10000"/>
                <a:gd name="connsiteY371" fmla="*/ 2513 h 10000"/>
                <a:gd name="connsiteX372" fmla="*/ 9106 w 10000"/>
                <a:gd name="connsiteY372" fmla="*/ 2897 h 10000"/>
                <a:gd name="connsiteX373" fmla="*/ 9125 w 10000"/>
                <a:gd name="connsiteY373" fmla="*/ 5128 h 10000"/>
                <a:gd name="connsiteX374" fmla="*/ 9156 w 10000"/>
                <a:gd name="connsiteY374" fmla="*/ 6846 h 10000"/>
                <a:gd name="connsiteX375" fmla="*/ 9175 w 10000"/>
                <a:gd name="connsiteY375" fmla="*/ 7038 h 10000"/>
                <a:gd name="connsiteX376" fmla="*/ 9194 w 10000"/>
                <a:gd name="connsiteY376" fmla="*/ 6821 h 10000"/>
                <a:gd name="connsiteX377" fmla="*/ 9220 w 10000"/>
                <a:gd name="connsiteY377" fmla="*/ 6051 h 10000"/>
                <a:gd name="connsiteX378" fmla="*/ 9240 w 10000"/>
                <a:gd name="connsiteY378" fmla="*/ 4974 h 10000"/>
                <a:gd name="connsiteX379" fmla="*/ 9258 w 10000"/>
                <a:gd name="connsiteY379" fmla="*/ 3885 h 10000"/>
                <a:gd name="connsiteX380" fmla="*/ 9277 w 10000"/>
                <a:gd name="connsiteY380" fmla="*/ 3795 h 10000"/>
                <a:gd name="connsiteX381" fmla="*/ 9295 w 10000"/>
                <a:gd name="connsiteY381" fmla="*/ 4910 h 10000"/>
                <a:gd name="connsiteX382" fmla="*/ 9316 w 10000"/>
                <a:gd name="connsiteY382" fmla="*/ 6590 h 10000"/>
                <a:gd name="connsiteX383" fmla="*/ 9345 w 10000"/>
                <a:gd name="connsiteY383" fmla="*/ 7705 h 10000"/>
                <a:gd name="connsiteX384" fmla="*/ 9364 w 10000"/>
                <a:gd name="connsiteY384" fmla="*/ 7641 h 10000"/>
                <a:gd name="connsiteX385" fmla="*/ 9382 w 10000"/>
                <a:gd name="connsiteY385" fmla="*/ 6974 h 10000"/>
                <a:gd name="connsiteX386" fmla="*/ 9400 w 10000"/>
                <a:gd name="connsiteY386" fmla="*/ 6244 h 10000"/>
                <a:gd name="connsiteX387" fmla="*/ 9430 w 10000"/>
                <a:gd name="connsiteY387" fmla="*/ 5667 h 10000"/>
                <a:gd name="connsiteX388" fmla="*/ 9449 w 10000"/>
                <a:gd name="connsiteY388" fmla="*/ 5282 h 10000"/>
                <a:gd name="connsiteX389" fmla="*/ 9468 w 10000"/>
                <a:gd name="connsiteY389" fmla="*/ 4782 h 10000"/>
                <a:gd name="connsiteX390" fmla="*/ 9486 w 10000"/>
                <a:gd name="connsiteY390" fmla="*/ 3987 h 10000"/>
                <a:gd name="connsiteX391" fmla="*/ 9515 w 10000"/>
                <a:gd name="connsiteY391" fmla="*/ 3244 h 10000"/>
                <a:gd name="connsiteX392" fmla="*/ 9533 w 10000"/>
                <a:gd name="connsiteY392" fmla="*/ 2872 h 10000"/>
                <a:gd name="connsiteX393" fmla="*/ 9552 w 10000"/>
                <a:gd name="connsiteY393" fmla="*/ 2962 h 10000"/>
                <a:gd name="connsiteX394" fmla="*/ 9570 w 10000"/>
                <a:gd name="connsiteY394" fmla="*/ 3667 h 10000"/>
                <a:gd name="connsiteX395" fmla="*/ 9591 w 10000"/>
                <a:gd name="connsiteY395" fmla="*/ 5321 h 10000"/>
                <a:gd name="connsiteX396" fmla="*/ 10000 w 10000"/>
                <a:gd name="connsiteY396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6550 w 10000"/>
                <a:gd name="connsiteY299" fmla="*/ 4013 h 10000"/>
                <a:gd name="connsiteX300" fmla="*/ 6569 w 10000"/>
                <a:gd name="connsiteY300" fmla="*/ 3064 h 10000"/>
                <a:gd name="connsiteX301" fmla="*/ 6633 w 10000"/>
                <a:gd name="connsiteY301" fmla="*/ 5923 h 10000"/>
                <a:gd name="connsiteX302" fmla="*/ 6652 w 10000"/>
                <a:gd name="connsiteY302" fmla="*/ 7321 h 10000"/>
                <a:gd name="connsiteX303" fmla="*/ 6946 w 10000"/>
                <a:gd name="connsiteY303" fmla="*/ 6090 h 10000"/>
                <a:gd name="connsiteX304" fmla="*/ 7693 w 10000"/>
                <a:gd name="connsiteY304" fmla="*/ 5731 h 10000"/>
                <a:gd name="connsiteX305" fmla="*/ 7713 w 10000"/>
                <a:gd name="connsiteY305" fmla="*/ 6051 h 10000"/>
                <a:gd name="connsiteX306" fmla="*/ 7731 w 10000"/>
                <a:gd name="connsiteY306" fmla="*/ 5962 h 10000"/>
                <a:gd name="connsiteX307" fmla="*/ 7750 w 10000"/>
                <a:gd name="connsiteY307" fmla="*/ 5897 h 10000"/>
                <a:gd name="connsiteX308" fmla="*/ 7770 w 10000"/>
                <a:gd name="connsiteY308" fmla="*/ 5321 h 10000"/>
                <a:gd name="connsiteX309" fmla="*/ 7789 w 10000"/>
                <a:gd name="connsiteY309" fmla="*/ 4679 h 10000"/>
                <a:gd name="connsiteX310" fmla="*/ 7820 w 10000"/>
                <a:gd name="connsiteY310" fmla="*/ 4115 h 10000"/>
                <a:gd name="connsiteX311" fmla="*/ 7838 w 10000"/>
                <a:gd name="connsiteY311" fmla="*/ 3474 h 10000"/>
                <a:gd name="connsiteX312" fmla="*/ 7859 w 10000"/>
                <a:gd name="connsiteY312" fmla="*/ 3410 h 10000"/>
                <a:gd name="connsiteX313" fmla="*/ 7874 w 10000"/>
                <a:gd name="connsiteY313" fmla="*/ 4808 h 10000"/>
                <a:gd name="connsiteX314" fmla="*/ 7907 w 10000"/>
                <a:gd name="connsiteY314" fmla="*/ 6090 h 10000"/>
                <a:gd name="connsiteX315" fmla="*/ 7926 w 10000"/>
                <a:gd name="connsiteY315" fmla="*/ 5833 h 10000"/>
                <a:gd name="connsiteX316" fmla="*/ 7944 w 10000"/>
                <a:gd name="connsiteY316" fmla="*/ 4359 h 10000"/>
                <a:gd name="connsiteX317" fmla="*/ 7970 w 10000"/>
                <a:gd name="connsiteY317" fmla="*/ 2705 h 10000"/>
                <a:gd name="connsiteX318" fmla="*/ 7988 w 10000"/>
                <a:gd name="connsiteY318" fmla="*/ 1974 h 10000"/>
                <a:gd name="connsiteX319" fmla="*/ 8007 w 10000"/>
                <a:gd name="connsiteY319" fmla="*/ 4013 h 10000"/>
                <a:gd name="connsiteX320" fmla="*/ 8026 w 10000"/>
                <a:gd name="connsiteY320" fmla="*/ 6372 h 10000"/>
                <a:gd name="connsiteX321" fmla="*/ 8046 w 10000"/>
                <a:gd name="connsiteY321" fmla="*/ 7808 h 10000"/>
                <a:gd name="connsiteX322" fmla="*/ 8064 w 10000"/>
                <a:gd name="connsiteY322" fmla="*/ 7577 h 10000"/>
                <a:gd name="connsiteX323" fmla="*/ 8095 w 10000"/>
                <a:gd name="connsiteY323" fmla="*/ 7295 h 10000"/>
                <a:gd name="connsiteX324" fmla="*/ 8114 w 10000"/>
                <a:gd name="connsiteY324" fmla="*/ 7321 h 10000"/>
                <a:gd name="connsiteX325" fmla="*/ 8132 w 10000"/>
                <a:gd name="connsiteY325" fmla="*/ 7551 h 10000"/>
                <a:gd name="connsiteX326" fmla="*/ 8159 w 10000"/>
                <a:gd name="connsiteY326" fmla="*/ 7679 h 10000"/>
                <a:gd name="connsiteX327" fmla="*/ 8177 w 10000"/>
                <a:gd name="connsiteY327" fmla="*/ 7231 h 10000"/>
                <a:gd name="connsiteX328" fmla="*/ 8199 w 10000"/>
                <a:gd name="connsiteY328" fmla="*/ 6526 h 10000"/>
                <a:gd name="connsiteX329" fmla="*/ 8218 w 10000"/>
                <a:gd name="connsiteY329" fmla="*/ 5859 h 10000"/>
                <a:gd name="connsiteX330" fmla="*/ 8245 w 10000"/>
                <a:gd name="connsiteY330" fmla="*/ 5154 h 10000"/>
                <a:gd name="connsiteX331" fmla="*/ 8263 w 10000"/>
                <a:gd name="connsiteY331" fmla="*/ 4615 h 10000"/>
                <a:gd name="connsiteX332" fmla="*/ 8283 w 10000"/>
                <a:gd name="connsiteY332" fmla="*/ 3949 h 10000"/>
                <a:gd name="connsiteX333" fmla="*/ 8302 w 10000"/>
                <a:gd name="connsiteY333" fmla="*/ 3474 h 10000"/>
                <a:gd name="connsiteX334" fmla="*/ 8321 w 10000"/>
                <a:gd name="connsiteY334" fmla="*/ 2936 h 10000"/>
                <a:gd name="connsiteX335" fmla="*/ 8351 w 10000"/>
                <a:gd name="connsiteY335" fmla="*/ 2808 h 10000"/>
                <a:gd name="connsiteX336" fmla="*/ 8369 w 10000"/>
                <a:gd name="connsiteY336" fmla="*/ 3474 h 10000"/>
                <a:gd name="connsiteX337" fmla="*/ 8388 w 10000"/>
                <a:gd name="connsiteY337" fmla="*/ 4462 h 10000"/>
                <a:gd name="connsiteX338" fmla="*/ 8408 w 10000"/>
                <a:gd name="connsiteY338" fmla="*/ 4590 h 10000"/>
                <a:gd name="connsiteX339" fmla="*/ 8435 w 10000"/>
                <a:gd name="connsiteY339" fmla="*/ 4333 h 10000"/>
                <a:gd name="connsiteX340" fmla="*/ 8453 w 10000"/>
                <a:gd name="connsiteY340" fmla="*/ 4295 h 10000"/>
                <a:gd name="connsiteX341" fmla="*/ 8473 w 10000"/>
                <a:gd name="connsiteY341" fmla="*/ 4205 h 10000"/>
                <a:gd name="connsiteX342" fmla="*/ 8493 w 10000"/>
                <a:gd name="connsiteY342" fmla="*/ 3949 h 10000"/>
                <a:gd name="connsiteX343" fmla="*/ 8511 w 10000"/>
                <a:gd name="connsiteY343" fmla="*/ 4654 h 10000"/>
                <a:gd name="connsiteX344" fmla="*/ 8540 w 10000"/>
                <a:gd name="connsiteY344" fmla="*/ 5282 h 10000"/>
                <a:gd name="connsiteX345" fmla="*/ 8558 w 10000"/>
                <a:gd name="connsiteY345" fmla="*/ 6051 h 10000"/>
                <a:gd name="connsiteX346" fmla="*/ 8588 w 10000"/>
                <a:gd name="connsiteY346" fmla="*/ 6718 h 10000"/>
                <a:gd name="connsiteX347" fmla="*/ 8607 w 10000"/>
                <a:gd name="connsiteY347" fmla="*/ 6821 h 10000"/>
                <a:gd name="connsiteX348" fmla="*/ 8625 w 10000"/>
                <a:gd name="connsiteY348" fmla="*/ 6462 h 10000"/>
                <a:gd name="connsiteX349" fmla="*/ 8644 w 10000"/>
                <a:gd name="connsiteY349" fmla="*/ 5321 h 10000"/>
                <a:gd name="connsiteX350" fmla="*/ 8663 w 10000"/>
                <a:gd name="connsiteY350" fmla="*/ 2769 h 10000"/>
                <a:gd name="connsiteX351" fmla="*/ 8684 w 10000"/>
                <a:gd name="connsiteY351" fmla="*/ 1244 h 10000"/>
                <a:gd name="connsiteX352" fmla="*/ 8702 w 10000"/>
                <a:gd name="connsiteY352" fmla="*/ 962 h 10000"/>
                <a:gd name="connsiteX353" fmla="*/ 8728 w 10000"/>
                <a:gd name="connsiteY353" fmla="*/ 3603 h 10000"/>
                <a:gd name="connsiteX354" fmla="*/ 8746 w 10000"/>
                <a:gd name="connsiteY354" fmla="*/ 6846 h 10000"/>
                <a:gd name="connsiteX355" fmla="*/ 8774 w 10000"/>
                <a:gd name="connsiteY355" fmla="*/ 8282 h 10000"/>
                <a:gd name="connsiteX356" fmla="*/ 8793 w 10000"/>
                <a:gd name="connsiteY356" fmla="*/ 8218 h 10000"/>
                <a:gd name="connsiteX357" fmla="*/ 8813 w 10000"/>
                <a:gd name="connsiteY357" fmla="*/ 7679 h 10000"/>
                <a:gd name="connsiteX358" fmla="*/ 8833 w 10000"/>
                <a:gd name="connsiteY358" fmla="*/ 7038 h 10000"/>
                <a:gd name="connsiteX359" fmla="*/ 8851 w 10000"/>
                <a:gd name="connsiteY359" fmla="*/ 6436 h 10000"/>
                <a:gd name="connsiteX360" fmla="*/ 8881 w 10000"/>
                <a:gd name="connsiteY360" fmla="*/ 6115 h 10000"/>
                <a:gd name="connsiteX361" fmla="*/ 8900 w 10000"/>
                <a:gd name="connsiteY361" fmla="*/ 5833 h 10000"/>
                <a:gd name="connsiteX362" fmla="*/ 8918 w 10000"/>
                <a:gd name="connsiteY362" fmla="*/ 5449 h 10000"/>
                <a:gd name="connsiteX363" fmla="*/ 8938 w 10000"/>
                <a:gd name="connsiteY363" fmla="*/ 4872 h 10000"/>
                <a:gd name="connsiteX364" fmla="*/ 8957 w 10000"/>
                <a:gd name="connsiteY364" fmla="*/ 4333 h 10000"/>
                <a:gd name="connsiteX365" fmla="*/ 8984 w 10000"/>
                <a:gd name="connsiteY365" fmla="*/ 3795 h 10000"/>
                <a:gd name="connsiteX366" fmla="*/ 9002 w 10000"/>
                <a:gd name="connsiteY366" fmla="*/ 3538 h 10000"/>
                <a:gd name="connsiteX367" fmla="*/ 9021 w 10000"/>
                <a:gd name="connsiteY367" fmla="*/ 3244 h 10000"/>
                <a:gd name="connsiteX368" fmla="*/ 9047 w 10000"/>
                <a:gd name="connsiteY368" fmla="*/ 3372 h 10000"/>
                <a:gd name="connsiteX369" fmla="*/ 9069 w 10000"/>
                <a:gd name="connsiteY369" fmla="*/ 3244 h 10000"/>
                <a:gd name="connsiteX370" fmla="*/ 9088 w 10000"/>
                <a:gd name="connsiteY370" fmla="*/ 2513 h 10000"/>
                <a:gd name="connsiteX371" fmla="*/ 9106 w 10000"/>
                <a:gd name="connsiteY371" fmla="*/ 2897 h 10000"/>
                <a:gd name="connsiteX372" fmla="*/ 9125 w 10000"/>
                <a:gd name="connsiteY372" fmla="*/ 5128 h 10000"/>
                <a:gd name="connsiteX373" fmla="*/ 9156 w 10000"/>
                <a:gd name="connsiteY373" fmla="*/ 6846 h 10000"/>
                <a:gd name="connsiteX374" fmla="*/ 9175 w 10000"/>
                <a:gd name="connsiteY374" fmla="*/ 7038 h 10000"/>
                <a:gd name="connsiteX375" fmla="*/ 9194 w 10000"/>
                <a:gd name="connsiteY375" fmla="*/ 6821 h 10000"/>
                <a:gd name="connsiteX376" fmla="*/ 9220 w 10000"/>
                <a:gd name="connsiteY376" fmla="*/ 6051 h 10000"/>
                <a:gd name="connsiteX377" fmla="*/ 9240 w 10000"/>
                <a:gd name="connsiteY377" fmla="*/ 4974 h 10000"/>
                <a:gd name="connsiteX378" fmla="*/ 9258 w 10000"/>
                <a:gd name="connsiteY378" fmla="*/ 3885 h 10000"/>
                <a:gd name="connsiteX379" fmla="*/ 9277 w 10000"/>
                <a:gd name="connsiteY379" fmla="*/ 3795 h 10000"/>
                <a:gd name="connsiteX380" fmla="*/ 9295 w 10000"/>
                <a:gd name="connsiteY380" fmla="*/ 4910 h 10000"/>
                <a:gd name="connsiteX381" fmla="*/ 9316 w 10000"/>
                <a:gd name="connsiteY381" fmla="*/ 6590 h 10000"/>
                <a:gd name="connsiteX382" fmla="*/ 9345 w 10000"/>
                <a:gd name="connsiteY382" fmla="*/ 7705 h 10000"/>
                <a:gd name="connsiteX383" fmla="*/ 9364 w 10000"/>
                <a:gd name="connsiteY383" fmla="*/ 7641 h 10000"/>
                <a:gd name="connsiteX384" fmla="*/ 9382 w 10000"/>
                <a:gd name="connsiteY384" fmla="*/ 6974 h 10000"/>
                <a:gd name="connsiteX385" fmla="*/ 9400 w 10000"/>
                <a:gd name="connsiteY385" fmla="*/ 6244 h 10000"/>
                <a:gd name="connsiteX386" fmla="*/ 9430 w 10000"/>
                <a:gd name="connsiteY386" fmla="*/ 5667 h 10000"/>
                <a:gd name="connsiteX387" fmla="*/ 9449 w 10000"/>
                <a:gd name="connsiteY387" fmla="*/ 5282 h 10000"/>
                <a:gd name="connsiteX388" fmla="*/ 9468 w 10000"/>
                <a:gd name="connsiteY388" fmla="*/ 4782 h 10000"/>
                <a:gd name="connsiteX389" fmla="*/ 9486 w 10000"/>
                <a:gd name="connsiteY389" fmla="*/ 3987 h 10000"/>
                <a:gd name="connsiteX390" fmla="*/ 9515 w 10000"/>
                <a:gd name="connsiteY390" fmla="*/ 3244 h 10000"/>
                <a:gd name="connsiteX391" fmla="*/ 9533 w 10000"/>
                <a:gd name="connsiteY391" fmla="*/ 2872 h 10000"/>
                <a:gd name="connsiteX392" fmla="*/ 9552 w 10000"/>
                <a:gd name="connsiteY392" fmla="*/ 2962 h 10000"/>
                <a:gd name="connsiteX393" fmla="*/ 9570 w 10000"/>
                <a:gd name="connsiteY393" fmla="*/ 3667 h 10000"/>
                <a:gd name="connsiteX394" fmla="*/ 9591 w 10000"/>
                <a:gd name="connsiteY394" fmla="*/ 5321 h 10000"/>
                <a:gd name="connsiteX395" fmla="*/ 10000 w 10000"/>
                <a:gd name="connsiteY395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6550 w 10000"/>
                <a:gd name="connsiteY299" fmla="*/ 4013 h 10000"/>
                <a:gd name="connsiteX300" fmla="*/ 6569 w 10000"/>
                <a:gd name="connsiteY300" fmla="*/ 3064 h 10000"/>
                <a:gd name="connsiteX301" fmla="*/ 6652 w 10000"/>
                <a:gd name="connsiteY301" fmla="*/ 7321 h 10000"/>
                <a:gd name="connsiteX302" fmla="*/ 6946 w 10000"/>
                <a:gd name="connsiteY302" fmla="*/ 6090 h 10000"/>
                <a:gd name="connsiteX303" fmla="*/ 7693 w 10000"/>
                <a:gd name="connsiteY303" fmla="*/ 5731 h 10000"/>
                <a:gd name="connsiteX304" fmla="*/ 7713 w 10000"/>
                <a:gd name="connsiteY304" fmla="*/ 6051 h 10000"/>
                <a:gd name="connsiteX305" fmla="*/ 7731 w 10000"/>
                <a:gd name="connsiteY305" fmla="*/ 5962 h 10000"/>
                <a:gd name="connsiteX306" fmla="*/ 7750 w 10000"/>
                <a:gd name="connsiteY306" fmla="*/ 5897 h 10000"/>
                <a:gd name="connsiteX307" fmla="*/ 7770 w 10000"/>
                <a:gd name="connsiteY307" fmla="*/ 5321 h 10000"/>
                <a:gd name="connsiteX308" fmla="*/ 7789 w 10000"/>
                <a:gd name="connsiteY308" fmla="*/ 4679 h 10000"/>
                <a:gd name="connsiteX309" fmla="*/ 7820 w 10000"/>
                <a:gd name="connsiteY309" fmla="*/ 4115 h 10000"/>
                <a:gd name="connsiteX310" fmla="*/ 7838 w 10000"/>
                <a:gd name="connsiteY310" fmla="*/ 3474 h 10000"/>
                <a:gd name="connsiteX311" fmla="*/ 7859 w 10000"/>
                <a:gd name="connsiteY311" fmla="*/ 3410 h 10000"/>
                <a:gd name="connsiteX312" fmla="*/ 7874 w 10000"/>
                <a:gd name="connsiteY312" fmla="*/ 4808 h 10000"/>
                <a:gd name="connsiteX313" fmla="*/ 7907 w 10000"/>
                <a:gd name="connsiteY313" fmla="*/ 6090 h 10000"/>
                <a:gd name="connsiteX314" fmla="*/ 7926 w 10000"/>
                <a:gd name="connsiteY314" fmla="*/ 5833 h 10000"/>
                <a:gd name="connsiteX315" fmla="*/ 7944 w 10000"/>
                <a:gd name="connsiteY315" fmla="*/ 4359 h 10000"/>
                <a:gd name="connsiteX316" fmla="*/ 7970 w 10000"/>
                <a:gd name="connsiteY316" fmla="*/ 2705 h 10000"/>
                <a:gd name="connsiteX317" fmla="*/ 7988 w 10000"/>
                <a:gd name="connsiteY317" fmla="*/ 1974 h 10000"/>
                <a:gd name="connsiteX318" fmla="*/ 8007 w 10000"/>
                <a:gd name="connsiteY318" fmla="*/ 4013 h 10000"/>
                <a:gd name="connsiteX319" fmla="*/ 8026 w 10000"/>
                <a:gd name="connsiteY319" fmla="*/ 6372 h 10000"/>
                <a:gd name="connsiteX320" fmla="*/ 8046 w 10000"/>
                <a:gd name="connsiteY320" fmla="*/ 7808 h 10000"/>
                <a:gd name="connsiteX321" fmla="*/ 8064 w 10000"/>
                <a:gd name="connsiteY321" fmla="*/ 7577 h 10000"/>
                <a:gd name="connsiteX322" fmla="*/ 8095 w 10000"/>
                <a:gd name="connsiteY322" fmla="*/ 7295 h 10000"/>
                <a:gd name="connsiteX323" fmla="*/ 8114 w 10000"/>
                <a:gd name="connsiteY323" fmla="*/ 7321 h 10000"/>
                <a:gd name="connsiteX324" fmla="*/ 8132 w 10000"/>
                <a:gd name="connsiteY324" fmla="*/ 7551 h 10000"/>
                <a:gd name="connsiteX325" fmla="*/ 8159 w 10000"/>
                <a:gd name="connsiteY325" fmla="*/ 7679 h 10000"/>
                <a:gd name="connsiteX326" fmla="*/ 8177 w 10000"/>
                <a:gd name="connsiteY326" fmla="*/ 7231 h 10000"/>
                <a:gd name="connsiteX327" fmla="*/ 8199 w 10000"/>
                <a:gd name="connsiteY327" fmla="*/ 6526 h 10000"/>
                <a:gd name="connsiteX328" fmla="*/ 8218 w 10000"/>
                <a:gd name="connsiteY328" fmla="*/ 5859 h 10000"/>
                <a:gd name="connsiteX329" fmla="*/ 8245 w 10000"/>
                <a:gd name="connsiteY329" fmla="*/ 5154 h 10000"/>
                <a:gd name="connsiteX330" fmla="*/ 8263 w 10000"/>
                <a:gd name="connsiteY330" fmla="*/ 4615 h 10000"/>
                <a:gd name="connsiteX331" fmla="*/ 8283 w 10000"/>
                <a:gd name="connsiteY331" fmla="*/ 3949 h 10000"/>
                <a:gd name="connsiteX332" fmla="*/ 8302 w 10000"/>
                <a:gd name="connsiteY332" fmla="*/ 3474 h 10000"/>
                <a:gd name="connsiteX333" fmla="*/ 8321 w 10000"/>
                <a:gd name="connsiteY333" fmla="*/ 2936 h 10000"/>
                <a:gd name="connsiteX334" fmla="*/ 8351 w 10000"/>
                <a:gd name="connsiteY334" fmla="*/ 2808 h 10000"/>
                <a:gd name="connsiteX335" fmla="*/ 8369 w 10000"/>
                <a:gd name="connsiteY335" fmla="*/ 3474 h 10000"/>
                <a:gd name="connsiteX336" fmla="*/ 8388 w 10000"/>
                <a:gd name="connsiteY336" fmla="*/ 4462 h 10000"/>
                <a:gd name="connsiteX337" fmla="*/ 8408 w 10000"/>
                <a:gd name="connsiteY337" fmla="*/ 4590 h 10000"/>
                <a:gd name="connsiteX338" fmla="*/ 8435 w 10000"/>
                <a:gd name="connsiteY338" fmla="*/ 4333 h 10000"/>
                <a:gd name="connsiteX339" fmla="*/ 8453 w 10000"/>
                <a:gd name="connsiteY339" fmla="*/ 4295 h 10000"/>
                <a:gd name="connsiteX340" fmla="*/ 8473 w 10000"/>
                <a:gd name="connsiteY340" fmla="*/ 4205 h 10000"/>
                <a:gd name="connsiteX341" fmla="*/ 8493 w 10000"/>
                <a:gd name="connsiteY341" fmla="*/ 3949 h 10000"/>
                <a:gd name="connsiteX342" fmla="*/ 8511 w 10000"/>
                <a:gd name="connsiteY342" fmla="*/ 4654 h 10000"/>
                <a:gd name="connsiteX343" fmla="*/ 8540 w 10000"/>
                <a:gd name="connsiteY343" fmla="*/ 5282 h 10000"/>
                <a:gd name="connsiteX344" fmla="*/ 8558 w 10000"/>
                <a:gd name="connsiteY344" fmla="*/ 6051 h 10000"/>
                <a:gd name="connsiteX345" fmla="*/ 8588 w 10000"/>
                <a:gd name="connsiteY345" fmla="*/ 6718 h 10000"/>
                <a:gd name="connsiteX346" fmla="*/ 8607 w 10000"/>
                <a:gd name="connsiteY346" fmla="*/ 6821 h 10000"/>
                <a:gd name="connsiteX347" fmla="*/ 8625 w 10000"/>
                <a:gd name="connsiteY347" fmla="*/ 6462 h 10000"/>
                <a:gd name="connsiteX348" fmla="*/ 8644 w 10000"/>
                <a:gd name="connsiteY348" fmla="*/ 5321 h 10000"/>
                <a:gd name="connsiteX349" fmla="*/ 8663 w 10000"/>
                <a:gd name="connsiteY349" fmla="*/ 2769 h 10000"/>
                <a:gd name="connsiteX350" fmla="*/ 8684 w 10000"/>
                <a:gd name="connsiteY350" fmla="*/ 1244 h 10000"/>
                <a:gd name="connsiteX351" fmla="*/ 8702 w 10000"/>
                <a:gd name="connsiteY351" fmla="*/ 962 h 10000"/>
                <a:gd name="connsiteX352" fmla="*/ 8728 w 10000"/>
                <a:gd name="connsiteY352" fmla="*/ 3603 h 10000"/>
                <a:gd name="connsiteX353" fmla="*/ 8746 w 10000"/>
                <a:gd name="connsiteY353" fmla="*/ 6846 h 10000"/>
                <a:gd name="connsiteX354" fmla="*/ 8774 w 10000"/>
                <a:gd name="connsiteY354" fmla="*/ 8282 h 10000"/>
                <a:gd name="connsiteX355" fmla="*/ 8793 w 10000"/>
                <a:gd name="connsiteY355" fmla="*/ 8218 h 10000"/>
                <a:gd name="connsiteX356" fmla="*/ 8813 w 10000"/>
                <a:gd name="connsiteY356" fmla="*/ 7679 h 10000"/>
                <a:gd name="connsiteX357" fmla="*/ 8833 w 10000"/>
                <a:gd name="connsiteY357" fmla="*/ 7038 h 10000"/>
                <a:gd name="connsiteX358" fmla="*/ 8851 w 10000"/>
                <a:gd name="connsiteY358" fmla="*/ 6436 h 10000"/>
                <a:gd name="connsiteX359" fmla="*/ 8881 w 10000"/>
                <a:gd name="connsiteY359" fmla="*/ 6115 h 10000"/>
                <a:gd name="connsiteX360" fmla="*/ 8900 w 10000"/>
                <a:gd name="connsiteY360" fmla="*/ 5833 h 10000"/>
                <a:gd name="connsiteX361" fmla="*/ 8918 w 10000"/>
                <a:gd name="connsiteY361" fmla="*/ 5449 h 10000"/>
                <a:gd name="connsiteX362" fmla="*/ 8938 w 10000"/>
                <a:gd name="connsiteY362" fmla="*/ 4872 h 10000"/>
                <a:gd name="connsiteX363" fmla="*/ 8957 w 10000"/>
                <a:gd name="connsiteY363" fmla="*/ 4333 h 10000"/>
                <a:gd name="connsiteX364" fmla="*/ 8984 w 10000"/>
                <a:gd name="connsiteY364" fmla="*/ 3795 h 10000"/>
                <a:gd name="connsiteX365" fmla="*/ 9002 w 10000"/>
                <a:gd name="connsiteY365" fmla="*/ 3538 h 10000"/>
                <a:gd name="connsiteX366" fmla="*/ 9021 w 10000"/>
                <a:gd name="connsiteY366" fmla="*/ 3244 h 10000"/>
                <a:gd name="connsiteX367" fmla="*/ 9047 w 10000"/>
                <a:gd name="connsiteY367" fmla="*/ 3372 h 10000"/>
                <a:gd name="connsiteX368" fmla="*/ 9069 w 10000"/>
                <a:gd name="connsiteY368" fmla="*/ 3244 h 10000"/>
                <a:gd name="connsiteX369" fmla="*/ 9088 w 10000"/>
                <a:gd name="connsiteY369" fmla="*/ 2513 h 10000"/>
                <a:gd name="connsiteX370" fmla="*/ 9106 w 10000"/>
                <a:gd name="connsiteY370" fmla="*/ 2897 h 10000"/>
                <a:gd name="connsiteX371" fmla="*/ 9125 w 10000"/>
                <a:gd name="connsiteY371" fmla="*/ 5128 h 10000"/>
                <a:gd name="connsiteX372" fmla="*/ 9156 w 10000"/>
                <a:gd name="connsiteY372" fmla="*/ 6846 h 10000"/>
                <a:gd name="connsiteX373" fmla="*/ 9175 w 10000"/>
                <a:gd name="connsiteY373" fmla="*/ 7038 h 10000"/>
                <a:gd name="connsiteX374" fmla="*/ 9194 w 10000"/>
                <a:gd name="connsiteY374" fmla="*/ 6821 h 10000"/>
                <a:gd name="connsiteX375" fmla="*/ 9220 w 10000"/>
                <a:gd name="connsiteY375" fmla="*/ 6051 h 10000"/>
                <a:gd name="connsiteX376" fmla="*/ 9240 w 10000"/>
                <a:gd name="connsiteY376" fmla="*/ 4974 h 10000"/>
                <a:gd name="connsiteX377" fmla="*/ 9258 w 10000"/>
                <a:gd name="connsiteY377" fmla="*/ 3885 h 10000"/>
                <a:gd name="connsiteX378" fmla="*/ 9277 w 10000"/>
                <a:gd name="connsiteY378" fmla="*/ 3795 h 10000"/>
                <a:gd name="connsiteX379" fmla="*/ 9295 w 10000"/>
                <a:gd name="connsiteY379" fmla="*/ 4910 h 10000"/>
                <a:gd name="connsiteX380" fmla="*/ 9316 w 10000"/>
                <a:gd name="connsiteY380" fmla="*/ 6590 h 10000"/>
                <a:gd name="connsiteX381" fmla="*/ 9345 w 10000"/>
                <a:gd name="connsiteY381" fmla="*/ 7705 h 10000"/>
                <a:gd name="connsiteX382" fmla="*/ 9364 w 10000"/>
                <a:gd name="connsiteY382" fmla="*/ 7641 h 10000"/>
                <a:gd name="connsiteX383" fmla="*/ 9382 w 10000"/>
                <a:gd name="connsiteY383" fmla="*/ 6974 h 10000"/>
                <a:gd name="connsiteX384" fmla="*/ 9400 w 10000"/>
                <a:gd name="connsiteY384" fmla="*/ 6244 h 10000"/>
                <a:gd name="connsiteX385" fmla="*/ 9430 w 10000"/>
                <a:gd name="connsiteY385" fmla="*/ 5667 h 10000"/>
                <a:gd name="connsiteX386" fmla="*/ 9449 w 10000"/>
                <a:gd name="connsiteY386" fmla="*/ 5282 h 10000"/>
                <a:gd name="connsiteX387" fmla="*/ 9468 w 10000"/>
                <a:gd name="connsiteY387" fmla="*/ 4782 h 10000"/>
                <a:gd name="connsiteX388" fmla="*/ 9486 w 10000"/>
                <a:gd name="connsiteY388" fmla="*/ 3987 h 10000"/>
                <a:gd name="connsiteX389" fmla="*/ 9515 w 10000"/>
                <a:gd name="connsiteY389" fmla="*/ 3244 h 10000"/>
                <a:gd name="connsiteX390" fmla="*/ 9533 w 10000"/>
                <a:gd name="connsiteY390" fmla="*/ 2872 h 10000"/>
                <a:gd name="connsiteX391" fmla="*/ 9552 w 10000"/>
                <a:gd name="connsiteY391" fmla="*/ 2962 h 10000"/>
                <a:gd name="connsiteX392" fmla="*/ 9570 w 10000"/>
                <a:gd name="connsiteY392" fmla="*/ 3667 h 10000"/>
                <a:gd name="connsiteX393" fmla="*/ 9591 w 10000"/>
                <a:gd name="connsiteY393" fmla="*/ 5321 h 10000"/>
                <a:gd name="connsiteX394" fmla="*/ 10000 w 10000"/>
                <a:gd name="connsiteY394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6550 w 10000"/>
                <a:gd name="connsiteY299" fmla="*/ 4013 h 10000"/>
                <a:gd name="connsiteX300" fmla="*/ 6652 w 10000"/>
                <a:gd name="connsiteY300" fmla="*/ 7321 h 10000"/>
                <a:gd name="connsiteX301" fmla="*/ 6946 w 10000"/>
                <a:gd name="connsiteY301" fmla="*/ 6090 h 10000"/>
                <a:gd name="connsiteX302" fmla="*/ 7693 w 10000"/>
                <a:gd name="connsiteY302" fmla="*/ 5731 h 10000"/>
                <a:gd name="connsiteX303" fmla="*/ 7713 w 10000"/>
                <a:gd name="connsiteY303" fmla="*/ 6051 h 10000"/>
                <a:gd name="connsiteX304" fmla="*/ 7731 w 10000"/>
                <a:gd name="connsiteY304" fmla="*/ 5962 h 10000"/>
                <a:gd name="connsiteX305" fmla="*/ 7750 w 10000"/>
                <a:gd name="connsiteY305" fmla="*/ 5897 h 10000"/>
                <a:gd name="connsiteX306" fmla="*/ 7770 w 10000"/>
                <a:gd name="connsiteY306" fmla="*/ 5321 h 10000"/>
                <a:gd name="connsiteX307" fmla="*/ 7789 w 10000"/>
                <a:gd name="connsiteY307" fmla="*/ 4679 h 10000"/>
                <a:gd name="connsiteX308" fmla="*/ 7820 w 10000"/>
                <a:gd name="connsiteY308" fmla="*/ 4115 h 10000"/>
                <a:gd name="connsiteX309" fmla="*/ 7838 w 10000"/>
                <a:gd name="connsiteY309" fmla="*/ 3474 h 10000"/>
                <a:gd name="connsiteX310" fmla="*/ 7859 w 10000"/>
                <a:gd name="connsiteY310" fmla="*/ 3410 h 10000"/>
                <a:gd name="connsiteX311" fmla="*/ 7874 w 10000"/>
                <a:gd name="connsiteY311" fmla="*/ 4808 h 10000"/>
                <a:gd name="connsiteX312" fmla="*/ 7907 w 10000"/>
                <a:gd name="connsiteY312" fmla="*/ 6090 h 10000"/>
                <a:gd name="connsiteX313" fmla="*/ 7926 w 10000"/>
                <a:gd name="connsiteY313" fmla="*/ 5833 h 10000"/>
                <a:gd name="connsiteX314" fmla="*/ 7944 w 10000"/>
                <a:gd name="connsiteY314" fmla="*/ 4359 h 10000"/>
                <a:gd name="connsiteX315" fmla="*/ 7970 w 10000"/>
                <a:gd name="connsiteY315" fmla="*/ 2705 h 10000"/>
                <a:gd name="connsiteX316" fmla="*/ 7988 w 10000"/>
                <a:gd name="connsiteY316" fmla="*/ 1974 h 10000"/>
                <a:gd name="connsiteX317" fmla="*/ 8007 w 10000"/>
                <a:gd name="connsiteY317" fmla="*/ 4013 h 10000"/>
                <a:gd name="connsiteX318" fmla="*/ 8026 w 10000"/>
                <a:gd name="connsiteY318" fmla="*/ 6372 h 10000"/>
                <a:gd name="connsiteX319" fmla="*/ 8046 w 10000"/>
                <a:gd name="connsiteY319" fmla="*/ 7808 h 10000"/>
                <a:gd name="connsiteX320" fmla="*/ 8064 w 10000"/>
                <a:gd name="connsiteY320" fmla="*/ 7577 h 10000"/>
                <a:gd name="connsiteX321" fmla="*/ 8095 w 10000"/>
                <a:gd name="connsiteY321" fmla="*/ 7295 h 10000"/>
                <a:gd name="connsiteX322" fmla="*/ 8114 w 10000"/>
                <a:gd name="connsiteY322" fmla="*/ 7321 h 10000"/>
                <a:gd name="connsiteX323" fmla="*/ 8132 w 10000"/>
                <a:gd name="connsiteY323" fmla="*/ 7551 h 10000"/>
                <a:gd name="connsiteX324" fmla="*/ 8159 w 10000"/>
                <a:gd name="connsiteY324" fmla="*/ 7679 h 10000"/>
                <a:gd name="connsiteX325" fmla="*/ 8177 w 10000"/>
                <a:gd name="connsiteY325" fmla="*/ 7231 h 10000"/>
                <a:gd name="connsiteX326" fmla="*/ 8199 w 10000"/>
                <a:gd name="connsiteY326" fmla="*/ 6526 h 10000"/>
                <a:gd name="connsiteX327" fmla="*/ 8218 w 10000"/>
                <a:gd name="connsiteY327" fmla="*/ 5859 h 10000"/>
                <a:gd name="connsiteX328" fmla="*/ 8245 w 10000"/>
                <a:gd name="connsiteY328" fmla="*/ 5154 h 10000"/>
                <a:gd name="connsiteX329" fmla="*/ 8263 w 10000"/>
                <a:gd name="connsiteY329" fmla="*/ 4615 h 10000"/>
                <a:gd name="connsiteX330" fmla="*/ 8283 w 10000"/>
                <a:gd name="connsiteY330" fmla="*/ 3949 h 10000"/>
                <a:gd name="connsiteX331" fmla="*/ 8302 w 10000"/>
                <a:gd name="connsiteY331" fmla="*/ 3474 h 10000"/>
                <a:gd name="connsiteX332" fmla="*/ 8321 w 10000"/>
                <a:gd name="connsiteY332" fmla="*/ 2936 h 10000"/>
                <a:gd name="connsiteX333" fmla="*/ 8351 w 10000"/>
                <a:gd name="connsiteY333" fmla="*/ 2808 h 10000"/>
                <a:gd name="connsiteX334" fmla="*/ 8369 w 10000"/>
                <a:gd name="connsiteY334" fmla="*/ 3474 h 10000"/>
                <a:gd name="connsiteX335" fmla="*/ 8388 w 10000"/>
                <a:gd name="connsiteY335" fmla="*/ 4462 h 10000"/>
                <a:gd name="connsiteX336" fmla="*/ 8408 w 10000"/>
                <a:gd name="connsiteY336" fmla="*/ 4590 h 10000"/>
                <a:gd name="connsiteX337" fmla="*/ 8435 w 10000"/>
                <a:gd name="connsiteY337" fmla="*/ 4333 h 10000"/>
                <a:gd name="connsiteX338" fmla="*/ 8453 w 10000"/>
                <a:gd name="connsiteY338" fmla="*/ 4295 h 10000"/>
                <a:gd name="connsiteX339" fmla="*/ 8473 w 10000"/>
                <a:gd name="connsiteY339" fmla="*/ 4205 h 10000"/>
                <a:gd name="connsiteX340" fmla="*/ 8493 w 10000"/>
                <a:gd name="connsiteY340" fmla="*/ 3949 h 10000"/>
                <a:gd name="connsiteX341" fmla="*/ 8511 w 10000"/>
                <a:gd name="connsiteY341" fmla="*/ 4654 h 10000"/>
                <a:gd name="connsiteX342" fmla="*/ 8540 w 10000"/>
                <a:gd name="connsiteY342" fmla="*/ 5282 h 10000"/>
                <a:gd name="connsiteX343" fmla="*/ 8558 w 10000"/>
                <a:gd name="connsiteY343" fmla="*/ 6051 h 10000"/>
                <a:gd name="connsiteX344" fmla="*/ 8588 w 10000"/>
                <a:gd name="connsiteY344" fmla="*/ 6718 h 10000"/>
                <a:gd name="connsiteX345" fmla="*/ 8607 w 10000"/>
                <a:gd name="connsiteY345" fmla="*/ 6821 h 10000"/>
                <a:gd name="connsiteX346" fmla="*/ 8625 w 10000"/>
                <a:gd name="connsiteY346" fmla="*/ 6462 h 10000"/>
                <a:gd name="connsiteX347" fmla="*/ 8644 w 10000"/>
                <a:gd name="connsiteY347" fmla="*/ 5321 h 10000"/>
                <a:gd name="connsiteX348" fmla="*/ 8663 w 10000"/>
                <a:gd name="connsiteY348" fmla="*/ 2769 h 10000"/>
                <a:gd name="connsiteX349" fmla="*/ 8684 w 10000"/>
                <a:gd name="connsiteY349" fmla="*/ 1244 h 10000"/>
                <a:gd name="connsiteX350" fmla="*/ 8702 w 10000"/>
                <a:gd name="connsiteY350" fmla="*/ 962 h 10000"/>
                <a:gd name="connsiteX351" fmla="*/ 8728 w 10000"/>
                <a:gd name="connsiteY351" fmla="*/ 3603 h 10000"/>
                <a:gd name="connsiteX352" fmla="*/ 8746 w 10000"/>
                <a:gd name="connsiteY352" fmla="*/ 6846 h 10000"/>
                <a:gd name="connsiteX353" fmla="*/ 8774 w 10000"/>
                <a:gd name="connsiteY353" fmla="*/ 8282 h 10000"/>
                <a:gd name="connsiteX354" fmla="*/ 8793 w 10000"/>
                <a:gd name="connsiteY354" fmla="*/ 8218 h 10000"/>
                <a:gd name="connsiteX355" fmla="*/ 8813 w 10000"/>
                <a:gd name="connsiteY355" fmla="*/ 7679 h 10000"/>
                <a:gd name="connsiteX356" fmla="*/ 8833 w 10000"/>
                <a:gd name="connsiteY356" fmla="*/ 7038 h 10000"/>
                <a:gd name="connsiteX357" fmla="*/ 8851 w 10000"/>
                <a:gd name="connsiteY357" fmla="*/ 6436 h 10000"/>
                <a:gd name="connsiteX358" fmla="*/ 8881 w 10000"/>
                <a:gd name="connsiteY358" fmla="*/ 6115 h 10000"/>
                <a:gd name="connsiteX359" fmla="*/ 8900 w 10000"/>
                <a:gd name="connsiteY359" fmla="*/ 5833 h 10000"/>
                <a:gd name="connsiteX360" fmla="*/ 8918 w 10000"/>
                <a:gd name="connsiteY360" fmla="*/ 5449 h 10000"/>
                <a:gd name="connsiteX361" fmla="*/ 8938 w 10000"/>
                <a:gd name="connsiteY361" fmla="*/ 4872 h 10000"/>
                <a:gd name="connsiteX362" fmla="*/ 8957 w 10000"/>
                <a:gd name="connsiteY362" fmla="*/ 4333 h 10000"/>
                <a:gd name="connsiteX363" fmla="*/ 8984 w 10000"/>
                <a:gd name="connsiteY363" fmla="*/ 3795 h 10000"/>
                <a:gd name="connsiteX364" fmla="*/ 9002 w 10000"/>
                <a:gd name="connsiteY364" fmla="*/ 3538 h 10000"/>
                <a:gd name="connsiteX365" fmla="*/ 9021 w 10000"/>
                <a:gd name="connsiteY365" fmla="*/ 3244 h 10000"/>
                <a:gd name="connsiteX366" fmla="*/ 9047 w 10000"/>
                <a:gd name="connsiteY366" fmla="*/ 3372 h 10000"/>
                <a:gd name="connsiteX367" fmla="*/ 9069 w 10000"/>
                <a:gd name="connsiteY367" fmla="*/ 3244 h 10000"/>
                <a:gd name="connsiteX368" fmla="*/ 9088 w 10000"/>
                <a:gd name="connsiteY368" fmla="*/ 2513 h 10000"/>
                <a:gd name="connsiteX369" fmla="*/ 9106 w 10000"/>
                <a:gd name="connsiteY369" fmla="*/ 2897 h 10000"/>
                <a:gd name="connsiteX370" fmla="*/ 9125 w 10000"/>
                <a:gd name="connsiteY370" fmla="*/ 5128 h 10000"/>
                <a:gd name="connsiteX371" fmla="*/ 9156 w 10000"/>
                <a:gd name="connsiteY371" fmla="*/ 6846 h 10000"/>
                <a:gd name="connsiteX372" fmla="*/ 9175 w 10000"/>
                <a:gd name="connsiteY372" fmla="*/ 7038 h 10000"/>
                <a:gd name="connsiteX373" fmla="*/ 9194 w 10000"/>
                <a:gd name="connsiteY373" fmla="*/ 6821 h 10000"/>
                <a:gd name="connsiteX374" fmla="*/ 9220 w 10000"/>
                <a:gd name="connsiteY374" fmla="*/ 6051 h 10000"/>
                <a:gd name="connsiteX375" fmla="*/ 9240 w 10000"/>
                <a:gd name="connsiteY375" fmla="*/ 4974 h 10000"/>
                <a:gd name="connsiteX376" fmla="*/ 9258 w 10000"/>
                <a:gd name="connsiteY376" fmla="*/ 3885 h 10000"/>
                <a:gd name="connsiteX377" fmla="*/ 9277 w 10000"/>
                <a:gd name="connsiteY377" fmla="*/ 3795 h 10000"/>
                <a:gd name="connsiteX378" fmla="*/ 9295 w 10000"/>
                <a:gd name="connsiteY378" fmla="*/ 4910 h 10000"/>
                <a:gd name="connsiteX379" fmla="*/ 9316 w 10000"/>
                <a:gd name="connsiteY379" fmla="*/ 6590 h 10000"/>
                <a:gd name="connsiteX380" fmla="*/ 9345 w 10000"/>
                <a:gd name="connsiteY380" fmla="*/ 7705 h 10000"/>
                <a:gd name="connsiteX381" fmla="*/ 9364 w 10000"/>
                <a:gd name="connsiteY381" fmla="*/ 7641 h 10000"/>
                <a:gd name="connsiteX382" fmla="*/ 9382 w 10000"/>
                <a:gd name="connsiteY382" fmla="*/ 6974 h 10000"/>
                <a:gd name="connsiteX383" fmla="*/ 9400 w 10000"/>
                <a:gd name="connsiteY383" fmla="*/ 6244 h 10000"/>
                <a:gd name="connsiteX384" fmla="*/ 9430 w 10000"/>
                <a:gd name="connsiteY384" fmla="*/ 5667 h 10000"/>
                <a:gd name="connsiteX385" fmla="*/ 9449 w 10000"/>
                <a:gd name="connsiteY385" fmla="*/ 5282 h 10000"/>
                <a:gd name="connsiteX386" fmla="*/ 9468 w 10000"/>
                <a:gd name="connsiteY386" fmla="*/ 4782 h 10000"/>
                <a:gd name="connsiteX387" fmla="*/ 9486 w 10000"/>
                <a:gd name="connsiteY387" fmla="*/ 3987 h 10000"/>
                <a:gd name="connsiteX388" fmla="*/ 9515 w 10000"/>
                <a:gd name="connsiteY388" fmla="*/ 3244 h 10000"/>
                <a:gd name="connsiteX389" fmla="*/ 9533 w 10000"/>
                <a:gd name="connsiteY389" fmla="*/ 2872 h 10000"/>
                <a:gd name="connsiteX390" fmla="*/ 9552 w 10000"/>
                <a:gd name="connsiteY390" fmla="*/ 2962 h 10000"/>
                <a:gd name="connsiteX391" fmla="*/ 9570 w 10000"/>
                <a:gd name="connsiteY391" fmla="*/ 3667 h 10000"/>
                <a:gd name="connsiteX392" fmla="*/ 9591 w 10000"/>
                <a:gd name="connsiteY392" fmla="*/ 5321 h 10000"/>
                <a:gd name="connsiteX393" fmla="*/ 10000 w 10000"/>
                <a:gd name="connsiteY393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6652 w 10000"/>
                <a:gd name="connsiteY299" fmla="*/ 7321 h 10000"/>
                <a:gd name="connsiteX300" fmla="*/ 6946 w 10000"/>
                <a:gd name="connsiteY300" fmla="*/ 6090 h 10000"/>
                <a:gd name="connsiteX301" fmla="*/ 7693 w 10000"/>
                <a:gd name="connsiteY301" fmla="*/ 5731 h 10000"/>
                <a:gd name="connsiteX302" fmla="*/ 7713 w 10000"/>
                <a:gd name="connsiteY302" fmla="*/ 6051 h 10000"/>
                <a:gd name="connsiteX303" fmla="*/ 7731 w 10000"/>
                <a:gd name="connsiteY303" fmla="*/ 5962 h 10000"/>
                <a:gd name="connsiteX304" fmla="*/ 7750 w 10000"/>
                <a:gd name="connsiteY304" fmla="*/ 5897 h 10000"/>
                <a:gd name="connsiteX305" fmla="*/ 7770 w 10000"/>
                <a:gd name="connsiteY305" fmla="*/ 5321 h 10000"/>
                <a:gd name="connsiteX306" fmla="*/ 7789 w 10000"/>
                <a:gd name="connsiteY306" fmla="*/ 4679 h 10000"/>
                <a:gd name="connsiteX307" fmla="*/ 7820 w 10000"/>
                <a:gd name="connsiteY307" fmla="*/ 4115 h 10000"/>
                <a:gd name="connsiteX308" fmla="*/ 7838 w 10000"/>
                <a:gd name="connsiteY308" fmla="*/ 3474 h 10000"/>
                <a:gd name="connsiteX309" fmla="*/ 7859 w 10000"/>
                <a:gd name="connsiteY309" fmla="*/ 3410 h 10000"/>
                <a:gd name="connsiteX310" fmla="*/ 7874 w 10000"/>
                <a:gd name="connsiteY310" fmla="*/ 4808 h 10000"/>
                <a:gd name="connsiteX311" fmla="*/ 7907 w 10000"/>
                <a:gd name="connsiteY311" fmla="*/ 6090 h 10000"/>
                <a:gd name="connsiteX312" fmla="*/ 7926 w 10000"/>
                <a:gd name="connsiteY312" fmla="*/ 5833 h 10000"/>
                <a:gd name="connsiteX313" fmla="*/ 7944 w 10000"/>
                <a:gd name="connsiteY313" fmla="*/ 4359 h 10000"/>
                <a:gd name="connsiteX314" fmla="*/ 7970 w 10000"/>
                <a:gd name="connsiteY314" fmla="*/ 2705 h 10000"/>
                <a:gd name="connsiteX315" fmla="*/ 7988 w 10000"/>
                <a:gd name="connsiteY315" fmla="*/ 1974 h 10000"/>
                <a:gd name="connsiteX316" fmla="*/ 8007 w 10000"/>
                <a:gd name="connsiteY316" fmla="*/ 4013 h 10000"/>
                <a:gd name="connsiteX317" fmla="*/ 8026 w 10000"/>
                <a:gd name="connsiteY317" fmla="*/ 6372 h 10000"/>
                <a:gd name="connsiteX318" fmla="*/ 8046 w 10000"/>
                <a:gd name="connsiteY318" fmla="*/ 7808 h 10000"/>
                <a:gd name="connsiteX319" fmla="*/ 8064 w 10000"/>
                <a:gd name="connsiteY319" fmla="*/ 7577 h 10000"/>
                <a:gd name="connsiteX320" fmla="*/ 8095 w 10000"/>
                <a:gd name="connsiteY320" fmla="*/ 7295 h 10000"/>
                <a:gd name="connsiteX321" fmla="*/ 8114 w 10000"/>
                <a:gd name="connsiteY321" fmla="*/ 7321 h 10000"/>
                <a:gd name="connsiteX322" fmla="*/ 8132 w 10000"/>
                <a:gd name="connsiteY322" fmla="*/ 7551 h 10000"/>
                <a:gd name="connsiteX323" fmla="*/ 8159 w 10000"/>
                <a:gd name="connsiteY323" fmla="*/ 7679 h 10000"/>
                <a:gd name="connsiteX324" fmla="*/ 8177 w 10000"/>
                <a:gd name="connsiteY324" fmla="*/ 7231 h 10000"/>
                <a:gd name="connsiteX325" fmla="*/ 8199 w 10000"/>
                <a:gd name="connsiteY325" fmla="*/ 6526 h 10000"/>
                <a:gd name="connsiteX326" fmla="*/ 8218 w 10000"/>
                <a:gd name="connsiteY326" fmla="*/ 5859 h 10000"/>
                <a:gd name="connsiteX327" fmla="*/ 8245 w 10000"/>
                <a:gd name="connsiteY327" fmla="*/ 5154 h 10000"/>
                <a:gd name="connsiteX328" fmla="*/ 8263 w 10000"/>
                <a:gd name="connsiteY328" fmla="*/ 4615 h 10000"/>
                <a:gd name="connsiteX329" fmla="*/ 8283 w 10000"/>
                <a:gd name="connsiteY329" fmla="*/ 3949 h 10000"/>
                <a:gd name="connsiteX330" fmla="*/ 8302 w 10000"/>
                <a:gd name="connsiteY330" fmla="*/ 3474 h 10000"/>
                <a:gd name="connsiteX331" fmla="*/ 8321 w 10000"/>
                <a:gd name="connsiteY331" fmla="*/ 2936 h 10000"/>
                <a:gd name="connsiteX332" fmla="*/ 8351 w 10000"/>
                <a:gd name="connsiteY332" fmla="*/ 2808 h 10000"/>
                <a:gd name="connsiteX333" fmla="*/ 8369 w 10000"/>
                <a:gd name="connsiteY333" fmla="*/ 3474 h 10000"/>
                <a:gd name="connsiteX334" fmla="*/ 8388 w 10000"/>
                <a:gd name="connsiteY334" fmla="*/ 4462 h 10000"/>
                <a:gd name="connsiteX335" fmla="*/ 8408 w 10000"/>
                <a:gd name="connsiteY335" fmla="*/ 4590 h 10000"/>
                <a:gd name="connsiteX336" fmla="*/ 8435 w 10000"/>
                <a:gd name="connsiteY336" fmla="*/ 4333 h 10000"/>
                <a:gd name="connsiteX337" fmla="*/ 8453 w 10000"/>
                <a:gd name="connsiteY337" fmla="*/ 4295 h 10000"/>
                <a:gd name="connsiteX338" fmla="*/ 8473 w 10000"/>
                <a:gd name="connsiteY338" fmla="*/ 4205 h 10000"/>
                <a:gd name="connsiteX339" fmla="*/ 8493 w 10000"/>
                <a:gd name="connsiteY339" fmla="*/ 3949 h 10000"/>
                <a:gd name="connsiteX340" fmla="*/ 8511 w 10000"/>
                <a:gd name="connsiteY340" fmla="*/ 4654 h 10000"/>
                <a:gd name="connsiteX341" fmla="*/ 8540 w 10000"/>
                <a:gd name="connsiteY341" fmla="*/ 5282 h 10000"/>
                <a:gd name="connsiteX342" fmla="*/ 8558 w 10000"/>
                <a:gd name="connsiteY342" fmla="*/ 6051 h 10000"/>
                <a:gd name="connsiteX343" fmla="*/ 8588 w 10000"/>
                <a:gd name="connsiteY343" fmla="*/ 6718 h 10000"/>
                <a:gd name="connsiteX344" fmla="*/ 8607 w 10000"/>
                <a:gd name="connsiteY344" fmla="*/ 6821 h 10000"/>
                <a:gd name="connsiteX345" fmla="*/ 8625 w 10000"/>
                <a:gd name="connsiteY345" fmla="*/ 6462 h 10000"/>
                <a:gd name="connsiteX346" fmla="*/ 8644 w 10000"/>
                <a:gd name="connsiteY346" fmla="*/ 5321 h 10000"/>
                <a:gd name="connsiteX347" fmla="*/ 8663 w 10000"/>
                <a:gd name="connsiteY347" fmla="*/ 2769 h 10000"/>
                <a:gd name="connsiteX348" fmla="*/ 8684 w 10000"/>
                <a:gd name="connsiteY348" fmla="*/ 1244 h 10000"/>
                <a:gd name="connsiteX349" fmla="*/ 8702 w 10000"/>
                <a:gd name="connsiteY349" fmla="*/ 962 h 10000"/>
                <a:gd name="connsiteX350" fmla="*/ 8728 w 10000"/>
                <a:gd name="connsiteY350" fmla="*/ 3603 h 10000"/>
                <a:gd name="connsiteX351" fmla="*/ 8746 w 10000"/>
                <a:gd name="connsiteY351" fmla="*/ 6846 h 10000"/>
                <a:gd name="connsiteX352" fmla="*/ 8774 w 10000"/>
                <a:gd name="connsiteY352" fmla="*/ 8282 h 10000"/>
                <a:gd name="connsiteX353" fmla="*/ 8793 w 10000"/>
                <a:gd name="connsiteY353" fmla="*/ 8218 h 10000"/>
                <a:gd name="connsiteX354" fmla="*/ 8813 w 10000"/>
                <a:gd name="connsiteY354" fmla="*/ 7679 h 10000"/>
                <a:gd name="connsiteX355" fmla="*/ 8833 w 10000"/>
                <a:gd name="connsiteY355" fmla="*/ 7038 h 10000"/>
                <a:gd name="connsiteX356" fmla="*/ 8851 w 10000"/>
                <a:gd name="connsiteY356" fmla="*/ 6436 h 10000"/>
                <a:gd name="connsiteX357" fmla="*/ 8881 w 10000"/>
                <a:gd name="connsiteY357" fmla="*/ 6115 h 10000"/>
                <a:gd name="connsiteX358" fmla="*/ 8900 w 10000"/>
                <a:gd name="connsiteY358" fmla="*/ 5833 h 10000"/>
                <a:gd name="connsiteX359" fmla="*/ 8918 w 10000"/>
                <a:gd name="connsiteY359" fmla="*/ 5449 h 10000"/>
                <a:gd name="connsiteX360" fmla="*/ 8938 w 10000"/>
                <a:gd name="connsiteY360" fmla="*/ 4872 h 10000"/>
                <a:gd name="connsiteX361" fmla="*/ 8957 w 10000"/>
                <a:gd name="connsiteY361" fmla="*/ 4333 h 10000"/>
                <a:gd name="connsiteX362" fmla="*/ 8984 w 10000"/>
                <a:gd name="connsiteY362" fmla="*/ 3795 h 10000"/>
                <a:gd name="connsiteX363" fmla="*/ 9002 w 10000"/>
                <a:gd name="connsiteY363" fmla="*/ 3538 h 10000"/>
                <a:gd name="connsiteX364" fmla="*/ 9021 w 10000"/>
                <a:gd name="connsiteY364" fmla="*/ 3244 h 10000"/>
                <a:gd name="connsiteX365" fmla="*/ 9047 w 10000"/>
                <a:gd name="connsiteY365" fmla="*/ 3372 h 10000"/>
                <a:gd name="connsiteX366" fmla="*/ 9069 w 10000"/>
                <a:gd name="connsiteY366" fmla="*/ 3244 h 10000"/>
                <a:gd name="connsiteX367" fmla="*/ 9088 w 10000"/>
                <a:gd name="connsiteY367" fmla="*/ 2513 h 10000"/>
                <a:gd name="connsiteX368" fmla="*/ 9106 w 10000"/>
                <a:gd name="connsiteY368" fmla="*/ 2897 h 10000"/>
                <a:gd name="connsiteX369" fmla="*/ 9125 w 10000"/>
                <a:gd name="connsiteY369" fmla="*/ 5128 h 10000"/>
                <a:gd name="connsiteX370" fmla="*/ 9156 w 10000"/>
                <a:gd name="connsiteY370" fmla="*/ 6846 h 10000"/>
                <a:gd name="connsiteX371" fmla="*/ 9175 w 10000"/>
                <a:gd name="connsiteY371" fmla="*/ 7038 h 10000"/>
                <a:gd name="connsiteX372" fmla="*/ 9194 w 10000"/>
                <a:gd name="connsiteY372" fmla="*/ 6821 h 10000"/>
                <a:gd name="connsiteX373" fmla="*/ 9220 w 10000"/>
                <a:gd name="connsiteY373" fmla="*/ 6051 h 10000"/>
                <a:gd name="connsiteX374" fmla="*/ 9240 w 10000"/>
                <a:gd name="connsiteY374" fmla="*/ 4974 h 10000"/>
                <a:gd name="connsiteX375" fmla="*/ 9258 w 10000"/>
                <a:gd name="connsiteY375" fmla="*/ 3885 h 10000"/>
                <a:gd name="connsiteX376" fmla="*/ 9277 w 10000"/>
                <a:gd name="connsiteY376" fmla="*/ 3795 h 10000"/>
                <a:gd name="connsiteX377" fmla="*/ 9295 w 10000"/>
                <a:gd name="connsiteY377" fmla="*/ 4910 h 10000"/>
                <a:gd name="connsiteX378" fmla="*/ 9316 w 10000"/>
                <a:gd name="connsiteY378" fmla="*/ 6590 h 10000"/>
                <a:gd name="connsiteX379" fmla="*/ 9345 w 10000"/>
                <a:gd name="connsiteY379" fmla="*/ 7705 h 10000"/>
                <a:gd name="connsiteX380" fmla="*/ 9364 w 10000"/>
                <a:gd name="connsiteY380" fmla="*/ 7641 h 10000"/>
                <a:gd name="connsiteX381" fmla="*/ 9382 w 10000"/>
                <a:gd name="connsiteY381" fmla="*/ 6974 h 10000"/>
                <a:gd name="connsiteX382" fmla="*/ 9400 w 10000"/>
                <a:gd name="connsiteY382" fmla="*/ 6244 h 10000"/>
                <a:gd name="connsiteX383" fmla="*/ 9430 w 10000"/>
                <a:gd name="connsiteY383" fmla="*/ 5667 h 10000"/>
                <a:gd name="connsiteX384" fmla="*/ 9449 w 10000"/>
                <a:gd name="connsiteY384" fmla="*/ 5282 h 10000"/>
                <a:gd name="connsiteX385" fmla="*/ 9468 w 10000"/>
                <a:gd name="connsiteY385" fmla="*/ 4782 h 10000"/>
                <a:gd name="connsiteX386" fmla="*/ 9486 w 10000"/>
                <a:gd name="connsiteY386" fmla="*/ 3987 h 10000"/>
                <a:gd name="connsiteX387" fmla="*/ 9515 w 10000"/>
                <a:gd name="connsiteY387" fmla="*/ 3244 h 10000"/>
                <a:gd name="connsiteX388" fmla="*/ 9533 w 10000"/>
                <a:gd name="connsiteY388" fmla="*/ 2872 h 10000"/>
                <a:gd name="connsiteX389" fmla="*/ 9552 w 10000"/>
                <a:gd name="connsiteY389" fmla="*/ 2962 h 10000"/>
                <a:gd name="connsiteX390" fmla="*/ 9570 w 10000"/>
                <a:gd name="connsiteY390" fmla="*/ 3667 h 10000"/>
                <a:gd name="connsiteX391" fmla="*/ 9591 w 10000"/>
                <a:gd name="connsiteY391" fmla="*/ 5321 h 10000"/>
                <a:gd name="connsiteX392" fmla="*/ 10000 w 10000"/>
                <a:gd name="connsiteY392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6946 w 10000"/>
                <a:gd name="connsiteY299" fmla="*/ 6090 h 10000"/>
                <a:gd name="connsiteX300" fmla="*/ 7693 w 10000"/>
                <a:gd name="connsiteY300" fmla="*/ 5731 h 10000"/>
                <a:gd name="connsiteX301" fmla="*/ 7713 w 10000"/>
                <a:gd name="connsiteY301" fmla="*/ 6051 h 10000"/>
                <a:gd name="connsiteX302" fmla="*/ 7731 w 10000"/>
                <a:gd name="connsiteY302" fmla="*/ 5962 h 10000"/>
                <a:gd name="connsiteX303" fmla="*/ 7750 w 10000"/>
                <a:gd name="connsiteY303" fmla="*/ 5897 h 10000"/>
                <a:gd name="connsiteX304" fmla="*/ 7770 w 10000"/>
                <a:gd name="connsiteY304" fmla="*/ 5321 h 10000"/>
                <a:gd name="connsiteX305" fmla="*/ 7789 w 10000"/>
                <a:gd name="connsiteY305" fmla="*/ 4679 h 10000"/>
                <a:gd name="connsiteX306" fmla="*/ 7820 w 10000"/>
                <a:gd name="connsiteY306" fmla="*/ 4115 h 10000"/>
                <a:gd name="connsiteX307" fmla="*/ 7838 w 10000"/>
                <a:gd name="connsiteY307" fmla="*/ 3474 h 10000"/>
                <a:gd name="connsiteX308" fmla="*/ 7859 w 10000"/>
                <a:gd name="connsiteY308" fmla="*/ 3410 h 10000"/>
                <a:gd name="connsiteX309" fmla="*/ 7874 w 10000"/>
                <a:gd name="connsiteY309" fmla="*/ 4808 h 10000"/>
                <a:gd name="connsiteX310" fmla="*/ 7907 w 10000"/>
                <a:gd name="connsiteY310" fmla="*/ 6090 h 10000"/>
                <a:gd name="connsiteX311" fmla="*/ 7926 w 10000"/>
                <a:gd name="connsiteY311" fmla="*/ 5833 h 10000"/>
                <a:gd name="connsiteX312" fmla="*/ 7944 w 10000"/>
                <a:gd name="connsiteY312" fmla="*/ 4359 h 10000"/>
                <a:gd name="connsiteX313" fmla="*/ 7970 w 10000"/>
                <a:gd name="connsiteY313" fmla="*/ 2705 h 10000"/>
                <a:gd name="connsiteX314" fmla="*/ 7988 w 10000"/>
                <a:gd name="connsiteY314" fmla="*/ 1974 h 10000"/>
                <a:gd name="connsiteX315" fmla="*/ 8007 w 10000"/>
                <a:gd name="connsiteY315" fmla="*/ 4013 h 10000"/>
                <a:gd name="connsiteX316" fmla="*/ 8026 w 10000"/>
                <a:gd name="connsiteY316" fmla="*/ 6372 h 10000"/>
                <a:gd name="connsiteX317" fmla="*/ 8046 w 10000"/>
                <a:gd name="connsiteY317" fmla="*/ 7808 h 10000"/>
                <a:gd name="connsiteX318" fmla="*/ 8064 w 10000"/>
                <a:gd name="connsiteY318" fmla="*/ 7577 h 10000"/>
                <a:gd name="connsiteX319" fmla="*/ 8095 w 10000"/>
                <a:gd name="connsiteY319" fmla="*/ 7295 h 10000"/>
                <a:gd name="connsiteX320" fmla="*/ 8114 w 10000"/>
                <a:gd name="connsiteY320" fmla="*/ 7321 h 10000"/>
                <a:gd name="connsiteX321" fmla="*/ 8132 w 10000"/>
                <a:gd name="connsiteY321" fmla="*/ 7551 h 10000"/>
                <a:gd name="connsiteX322" fmla="*/ 8159 w 10000"/>
                <a:gd name="connsiteY322" fmla="*/ 7679 h 10000"/>
                <a:gd name="connsiteX323" fmla="*/ 8177 w 10000"/>
                <a:gd name="connsiteY323" fmla="*/ 7231 h 10000"/>
                <a:gd name="connsiteX324" fmla="*/ 8199 w 10000"/>
                <a:gd name="connsiteY324" fmla="*/ 6526 h 10000"/>
                <a:gd name="connsiteX325" fmla="*/ 8218 w 10000"/>
                <a:gd name="connsiteY325" fmla="*/ 5859 h 10000"/>
                <a:gd name="connsiteX326" fmla="*/ 8245 w 10000"/>
                <a:gd name="connsiteY326" fmla="*/ 5154 h 10000"/>
                <a:gd name="connsiteX327" fmla="*/ 8263 w 10000"/>
                <a:gd name="connsiteY327" fmla="*/ 4615 h 10000"/>
                <a:gd name="connsiteX328" fmla="*/ 8283 w 10000"/>
                <a:gd name="connsiteY328" fmla="*/ 3949 h 10000"/>
                <a:gd name="connsiteX329" fmla="*/ 8302 w 10000"/>
                <a:gd name="connsiteY329" fmla="*/ 3474 h 10000"/>
                <a:gd name="connsiteX330" fmla="*/ 8321 w 10000"/>
                <a:gd name="connsiteY330" fmla="*/ 2936 h 10000"/>
                <a:gd name="connsiteX331" fmla="*/ 8351 w 10000"/>
                <a:gd name="connsiteY331" fmla="*/ 2808 h 10000"/>
                <a:gd name="connsiteX332" fmla="*/ 8369 w 10000"/>
                <a:gd name="connsiteY332" fmla="*/ 3474 h 10000"/>
                <a:gd name="connsiteX333" fmla="*/ 8388 w 10000"/>
                <a:gd name="connsiteY333" fmla="*/ 4462 h 10000"/>
                <a:gd name="connsiteX334" fmla="*/ 8408 w 10000"/>
                <a:gd name="connsiteY334" fmla="*/ 4590 h 10000"/>
                <a:gd name="connsiteX335" fmla="*/ 8435 w 10000"/>
                <a:gd name="connsiteY335" fmla="*/ 4333 h 10000"/>
                <a:gd name="connsiteX336" fmla="*/ 8453 w 10000"/>
                <a:gd name="connsiteY336" fmla="*/ 4295 h 10000"/>
                <a:gd name="connsiteX337" fmla="*/ 8473 w 10000"/>
                <a:gd name="connsiteY337" fmla="*/ 4205 h 10000"/>
                <a:gd name="connsiteX338" fmla="*/ 8493 w 10000"/>
                <a:gd name="connsiteY338" fmla="*/ 3949 h 10000"/>
                <a:gd name="connsiteX339" fmla="*/ 8511 w 10000"/>
                <a:gd name="connsiteY339" fmla="*/ 4654 h 10000"/>
                <a:gd name="connsiteX340" fmla="*/ 8540 w 10000"/>
                <a:gd name="connsiteY340" fmla="*/ 5282 h 10000"/>
                <a:gd name="connsiteX341" fmla="*/ 8558 w 10000"/>
                <a:gd name="connsiteY341" fmla="*/ 6051 h 10000"/>
                <a:gd name="connsiteX342" fmla="*/ 8588 w 10000"/>
                <a:gd name="connsiteY342" fmla="*/ 6718 h 10000"/>
                <a:gd name="connsiteX343" fmla="*/ 8607 w 10000"/>
                <a:gd name="connsiteY343" fmla="*/ 6821 h 10000"/>
                <a:gd name="connsiteX344" fmla="*/ 8625 w 10000"/>
                <a:gd name="connsiteY344" fmla="*/ 6462 h 10000"/>
                <a:gd name="connsiteX345" fmla="*/ 8644 w 10000"/>
                <a:gd name="connsiteY345" fmla="*/ 5321 h 10000"/>
                <a:gd name="connsiteX346" fmla="*/ 8663 w 10000"/>
                <a:gd name="connsiteY346" fmla="*/ 2769 h 10000"/>
                <a:gd name="connsiteX347" fmla="*/ 8684 w 10000"/>
                <a:gd name="connsiteY347" fmla="*/ 1244 h 10000"/>
                <a:gd name="connsiteX348" fmla="*/ 8702 w 10000"/>
                <a:gd name="connsiteY348" fmla="*/ 962 h 10000"/>
                <a:gd name="connsiteX349" fmla="*/ 8728 w 10000"/>
                <a:gd name="connsiteY349" fmla="*/ 3603 h 10000"/>
                <a:gd name="connsiteX350" fmla="*/ 8746 w 10000"/>
                <a:gd name="connsiteY350" fmla="*/ 6846 h 10000"/>
                <a:gd name="connsiteX351" fmla="*/ 8774 w 10000"/>
                <a:gd name="connsiteY351" fmla="*/ 8282 h 10000"/>
                <a:gd name="connsiteX352" fmla="*/ 8793 w 10000"/>
                <a:gd name="connsiteY352" fmla="*/ 8218 h 10000"/>
                <a:gd name="connsiteX353" fmla="*/ 8813 w 10000"/>
                <a:gd name="connsiteY353" fmla="*/ 7679 h 10000"/>
                <a:gd name="connsiteX354" fmla="*/ 8833 w 10000"/>
                <a:gd name="connsiteY354" fmla="*/ 7038 h 10000"/>
                <a:gd name="connsiteX355" fmla="*/ 8851 w 10000"/>
                <a:gd name="connsiteY355" fmla="*/ 6436 h 10000"/>
                <a:gd name="connsiteX356" fmla="*/ 8881 w 10000"/>
                <a:gd name="connsiteY356" fmla="*/ 6115 h 10000"/>
                <a:gd name="connsiteX357" fmla="*/ 8900 w 10000"/>
                <a:gd name="connsiteY357" fmla="*/ 5833 h 10000"/>
                <a:gd name="connsiteX358" fmla="*/ 8918 w 10000"/>
                <a:gd name="connsiteY358" fmla="*/ 5449 h 10000"/>
                <a:gd name="connsiteX359" fmla="*/ 8938 w 10000"/>
                <a:gd name="connsiteY359" fmla="*/ 4872 h 10000"/>
                <a:gd name="connsiteX360" fmla="*/ 8957 w 10000"/>
                <a:gd name="connsiteY360" fmla="*/ 4333 h 10000"/>
                <a:gd name="connsiteX361" fmla="*/ 8984 w 10000"/>
                <a:gd name="connsiteY361" fmla="*/ 3795 h 10000"/>
                <a:gd name="connsiteX362" fmla="*/ 9002 w 10000"/>
                <a:gd name="connsiteY362" fmla="*/ 3538 h 10000"/>
                <a:gd name="connsiteX363" fmla="*/ 9021 w 10000"/>
                <a:gd name="connsiteY363" fmla="*/ 3244 h 10000"/>
                <a:gd name="connsiteX364" fmla="*/ 9047 w 10000"/>
                <a:gd name="connsiteY364" fmla="*/ 3372 h 10000"/>
                <a:gd name="connsiteX365" fmla="*/ 9069 w 10000"/>
                <a:gd name="connsiteY365" fmla="*/ 3244 h 10000"/>
                <a:gd name="connsiteX366" fmla="*/ 9088 w 10000"/>
                <a:gd name="connsiteY366" fmla="*/ 2513 h 10000"/>
                <a:gd name="connsiteX367" fmla="*/ 9106 w 10000"/>
                <a:gd name="connsiteY367" fmla="*/ 2897 h 10000"/>
                <a:gd name="connsiteX368" fmla="*/ 9125 w 10000"/>
                <a:gd name="connsiteY368" fmla="*/ 5128 h 10000"/>
                <a:gd name="connsiteX369" fmla="*/ 9156 w 10000"/>
                <a:gd name="connsiteY369" fmla="*/ 6846 h 10000"/>
                <a:gd name="connsiteX370" fmla="*/ 9175 w 10000"/>
                <a:gd name="connsiteY370" fmla="*/ 7038 h 10000"/>
                <a:gd name="connsiteX371" fmla="*/ 9194 w 10000"/>
                <a:gd name="connsiteY371" fmla="*/ 6821 h 10000"/>
                <a:gd name="connsiteX372" fmla="*/ 9220 w 10000"/>
                <a:gd name="connsiteY372" fmla="*/ 6051 h 10000"/>
                <a:gd name="connsiteX373" fmla="*/ 9240 w 10000"/>
                <a:gd name="connsiteY373" fmla="*/ 4974 h 10000"/>
                <a:gd name="connsiteX374" fmla="*/ 9258 w 10000"/>
                <a:gd name="connsiteY374" fmla="*/ 3885 h 10000"/>
                <a:gd name="connsiteX375" fmla="*/ 9277 w 10000"/>
                <a:gd name="connsiteY375" fmla="*/ 3795 h 10000"/>
                <a:gd name="connsiteX376" fmla="*/ 9295 w 10000"/>
                <a:gd name="connsiteY376" fmla="*/ 4910 h 10000"/>
                <a:gd name="connsiteX377" fmla="*/ 9316 w 10000"/>
                <a:gd name="connsiteY377" fmla="*/ 6590 h 10000"/>
                <a:gd name="connsiteX378" fmla="*/ 9345 w 10000"/>
                <a:gd name="connsiteY378" fmla="*/ 7705 h 10000"/>
                <a:gd name="connsiteX379" fmla="*/ 9364 w 10000"/>
                <a:gd name="connsiteY379" fmla="*/ 7641 h 10000"/>
                <a:gd name="connsiteX380" fmla="*/ 9382 w 10000"/>
                <a:gd name="connsiteY380" fmla="*/ 6974 h 10000"/>
                <a:gd name="connsiteX381" fmla="*/ 9400 w 10000"/>
                <a:gd name="connsiteY381" fmla="*/ 6244 h 10000"/>
                <a:gd name="connsiteX382" fmla="*/ 9430 w 10000"/>
                <a:gd name="connsiteY382" fmla="*/ 5667 h 10000"/>
                <a:gd name="connsiteX383" fmla="*/ 9449 w 10000"/>
                <a:gd name="connsiteY383" fmla="*/ 5282 h 10000"/>
                <a:gd name="connsiteX384" fmla="*/ 9468 w 10000"/>
                <a:gd name="connsiteY384" fmla="*/ 4782 h 10000"/>
                <a:gd name="connsiteX385" fmla="*/ 9486 w 10000"/>
                <a:gd name="connsiteY385" fmla="*/ 3987 h 10000"/>
                <a:gd name="connsiteX386" fmla="*/ 9515 w 10000"/>
                <a:gd name="connsiteY386" fmla="*/ 3244 h 10000"/>
                <a:gd name="connsiteX387" fmla="*/ 9533 w 10000"/>
                <a:gd name="connsiteY387" fmla="*/ 2872 h 10000"/>
                <a:gd name="connsiteX388" fmla="*/ 9552 w 10000"/>
                <a:gd name="connsiteY388" fmla="*/ 2962 h 10000"/>
                <a:gd name="connsiteX389" fmla="*/ 9570 w 10000"/>
                <a:gd name="connsiteY389" fmla="*/ 3667 h 10000"/>
                <a:gd name="connsiteX390" fmla="*/ 9591 w 10000"/>
                <a:gd name="connsiteY390" fmla="*/ 5321 h 10000"/>
                <a:gd name="connsiteX391" fmla="*/ 10000 w 10000"/>
                <a:gd name="connsiteY391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7693 w 10000"/>
                <a:gd name="connsiteY299" fmla="*/ 5731 h 10000"/>
                <a:gd name="connsiteX300" fmla="*/ 7713 w 10000"/>
                <a:gd name="connsiteY300" fmla="*/ 6051 h 10000"/>
                <a:gd name="connsiteX301" fmla="*/ 7731 w 10000"/>
                <a:gd name="connsiteY301" fmla="*/ 5962 h 10000"/>
                <a:gd name="connsiteX302" fmla="*/ 7750 w 10000"/>
                <a:gd name="connsiteY302" fmla="*/ 5897 h 10000"/>
                <a:gd name="connsiteX303" fmla="*/ 7770 w 10000"/>
                <a:gd name="connsiteY303" fmla="*/ 5321 h 10000"/>
                <a:gd name="connsiteX304" fmla="*/ 7789 w 10000"/>
                <a:gd name="connsiteY304" fmla="*/ 4679 h 10000"/>
                <a:gd name="connsiteX305" fmla="*/ 7820 w 10000"/>
                <a:gd name="connsiteY305" fmla="*/ 4115 h 10000"/>
                <a:gd name="connsiteX306" fmla="*/ 7838 w 10000"/>
                <a:gd name="connsiteY306" fmla="*/ 3474 h 10000"/>
                <a:gd name="connsiteX307" fmla="*/ 7859 w 10000"/>
                <a:gd name="connsiteY307" fmla="*/ 3410 h 10000"/>
                <a:gd name="connsiteX308" fmla="*/ 7874 w 10000"/>
                <a:gd name="connsiteY308" fmla="*/ 4808 h 10000"/>
                <a:gd name="connsiteX309" fmla="*/ 7907 w 10000"/>
                <a:gd name="connsiteY309" fmla="*/ 6090 h 10000"/>
                <a:gd name="connsiteX310" fmla="*/ 7926 w 10000"/>
                <a:gd name="connsiteY310" fmla="*/ 5833 h 10000"/>
                <a:gd name="connsiteX311" fmla="*/ 7944 w 10000"/>
                <a:gd name="connsiteY311" fmla="*/ 4359 h 10000"/>
                <a:gd name="connsiteX312" fmla="*/ 7970 w 10000"/>
                <a:gd name="connsiteY312" fmla="*/ 2705 h 10000"/>
                <a:gd name="connsiteX313" fmla="*/ 7988 w 10000"/>
                <a:gd name="connsiteY313" fmla="*/ 1974 h 10000"/>
                <a:gd name="connsiteX314" fmla="*/ 8007 w 10000"/>
                <a:gd name="connsiteY314" fmla="*/ 4013 h 10000"/>
                <a:gd name="connsiteX315" fmla="*/ 8026 w 10000"/>
                <a:gd name="connsiteY315" fmla="*/ 6372 h 10000"/>
                <a:gd name="connsiteX316" fmla="*/ 8046 w 10000"/>
                <a:gd name="connsiteY316" fmla="*/ 7808 h 10000"/>
                <a:gd name="connsiteX317" fmla="*/ 8064 w 10000"/>
                <a:gd name="connsiteY317" fmla="*/ 7577 h 10000"/>
                <a:gd name="connsiteX318" fmla="*/ 8095 w 10000"/>
                <a:gd name="connsiteY318" fmla="*/ 7295 h 10000"/>
                <a:gd name="connsiteX319" fmla="*/ 8114 w 10000"/>
                <a:gd name="connsiteY319" fmla="*/ 7321 h 10000"/>
                <a:gd name="connsiteX320" fmla="*/ 8132 w 10000"/>
                <a:gd name="connsiteY320" fmla="*/ 7551 h 10000"/>
                <a:gd name="connsiteX321" fmla="*/ 8159 w 10000"/>
                <a:gd name="connsiteY321" fmla="*/ 7679 h 10000"/>
                <a:gd name="connsiteX322" fmla="*/ 8177 w 10000"/>
                <a:gd name="connsiteY322" fmla="*/ 7231 h 10000"/>
                <a:gd name="connsiteX323" fmla="*/ 8199 w 10000"/>
                <a:gd name="connsiteY323" fmla="*/ 6526 h 10000"/>
                <a:gd name="connsiteX324" fmla="*/ 8218 w 10000"/>
                <a:gd name="connsiteY324" fmla="*/ 5859 h 10000"/>
                <a:gd name="connsiteX325" fmla="*/ 8245 w 10000"/>
                <a:gd name="connsiteY325" fmla="*/ 5154 h 10000"/>
                <a:gd name="connsiteX326" fmla="*/ 8263 w 10000"/>
                <a:gd name="connsiteY326" fmla="*/ 4615 h 10000"/>
                <a:gd name="connsiteX327" fmla="*/ 8283 w 10000"/>
                <a:gd name="connsiteY327" fmla="*/ 3949 h 10000"/>
                <a:gd name="connsiteX328" fmla="*/ 8302 w 10000"/>
                <a:gd name="connsiteY328" fmla="*/ 3474 h 10000"/>
                <a:gd name="connsiteX329" fmla="*/ 8321 w 10000"/>
                <a:gd name="connsiteY329" fmla="*/ 2936 h 10000"/>
                <a:gd name="connsiteX330" fmla="*/ 8351 w 10000"/>
                <a:gd name="connsiteY330" fmla="*/ 2808 h 10000"/>
                <a:gd name="connsiteX331" fmla="*/ 8369 w 10000"/>
                <a:gd name="connsiteY331" fmla="*/ 3474 h 10000"/>
                <a:gd name="connsiteX332" fmla="*/ 8388 w 10000"/>
                <a:gd name="connsiteY332" fmla="*/ 4462 h 10000"/>
                <a:gd name="connsiteX333" fmla="*/ 8408 w 10000"/>
                <a:gd name="connsiteY333" fmla="*/ 4590 h 10000"/>
                <a:gd name="connsiteX334" fmla="*/ 8435 w 10000"/>
                <a:gd name="connsiteY334" fmla="*/ 4333 h 10000"/>
                <a:gd name="connsiteX335" fmla="*/ 8453 w 10000"/>
                <a:gd name="connsiteY335" fmla="*/ 4295 h 10000"/>
                <a:gd name="connsiteX336" fmla="*/ 8473 w 10000"/>
                <a:gd name="connsiteY336" fmla="*/ 4205 h 10000"/>
                <a:gd name="connsiteX337" fmla="*/ 8493 w 10000"/>
                <a:gd name="connsiteY337" fmla="*/ 3949 h 10000"/>
                <a:gd name="connsiteX338" fmla="*/ 8511 w 10000"/>
                <a:gd name="connsiteY338" fmla="*/ 4654 h 10000"/>
                <a:gd name="connsiteX339" fmla="*/ 8540 w 10000"/>
                <a:gd name="connsiteY339" fmla="*/ 5282 h 10000"/>
                <a:gd name="connsiteX340" fmla="*/ 8558 w 10000"/>
                <a:gd name="connsiteY340" fmla="*/ 6051 h 10000"/>
                <a:gd name="connsiteX341" fmla="*/ 8588 w 10000"/>
                <a:gd name="connsiteY341" fmla="*/ 6718 h 10000"/>
                <a:gd name="connsiteX342" fmla="*/ 8607 w 10000"/>
                <a:gd name="connsiteY342" fmla="*/ 6821 h 10000"/>
                <a:gd name="connsiteX343" fmla="*/ 8625 w 10000"/>
                <a:gd name="connsiteY343" fmla="*/ 6462 h 10000"/>
                <a:gd name="connsiteX344" fmla="*/ 8644 w 10000"/>
                <a:gd name="connsiteY344" fmla="*/ 5321 h 10000"/>
                <a:gd name="connsiteX345" fmla="*/ 8663 w 10000"/>
                <a:gd name="connsiteY345" fmla="*/ 2769 h 10000"/>
                <a:gd name="connsiteX346" fmla="*/ 8684 w 10000"/>
                <a:gd name="connsiteY346" fmla="*/ 1244 h 10000"/>
                <a:gd name="connsiteX347" fmla="*/ 8702 w 10000"/>
                <a:gd name="connsiteY347" fmla="*/ 962 h 10000"/>
                <a:gd name="connsiteX348" fmla="*/ 8728 w 10000"/>
                <a:gd name="connsiteY348" fmla="*/ 3603 h 10000"/>
                <a:gd name="connsiteX349" fmla="*/ 8746 w 10000"/>
                <a:gd name="connsiteY349" fmla="*/ 6846 h 10000"/>
                <a:gd name="connsiteX350" fmla="*/ 8774 w 10000"/>
                <a:gd name="connsiteY350" fmla="*/ 8282 h 10000"/>
                <a:gd name="connsiteX351" fmla="*/ 8793 w 10000"/>
                <a:gd name="connsiteY351" fmla="*/ 8218 h 10000"/>
                <a:gd name="connsiteX352" fmla="*/ 8813 w 10000"/>
                <a:gd name="connsiteY352" fmla="*/ 7679 h 10000"/>
                <a:gd name="connsiteX353" fmla="*/ 8833 w 10000"/>
                <a:gd name="connsiteY353" fmla="*/ 7038 h 10000"/>
                <a:gd name="connsiteX354" fmla="*/ 8851 w 10000"/>
                <a:gd name="connsiteY354" fmla="*/ 6436 h 10000"/>
                <a:gd name="connsiteX355" fmla="*/ 8881 w 10000"/>
                <a:gd name="connsiteY355" fmla="*/ 6115 h 10000"/>
                <a:gd name="connsiteX356" fmla="*/ 8900 w 10000"/>
                <a:gd name="connsiteY356" fmla="*/ 5833 h 10000"/>
                <a:gd name="connsiteX357" fmla="*/ 8918 w 10000"/>
                <a:gd name="connsiteY357" fmla="*/ 5449 h 10000"/>
                <a:gd name="connsiteX358" fmla="*/ 8938 w 10000"/>
                <a:gd name="connsiteY358" fmla="*/ 4872 h 10000"/>
                <a:gd name="connsiteX359" fmla="*/ 8957 w 10000"/>
                <a:gd name="connsiteY359" fmla="*/ 4333 h 10000"/>
                <a:gd name="connsiteX360" fmla="*/ 8984 w 10000"/>
                <a:gd name="connsiteY360" fmla="*/ 3795 h 10000"/>
                <a:gd name="connsiteX361" fmla="*/ 9002 w 10000"/>
                <a:gd name="connsiteY361" fmla="*/ 3538 h 10000"/>
                <a:gd name="connsiteX362" fmla="*/ 9021 w 10000"/>
                <a:gd name="connsiteY362" fmla="*/ 3244 h 10000"/>
                <a:gd name="connsiteX363" fmla="*/ 9047 w 10000"/>
                <a:gd name="connsiteY363" fmla="*/ 3372 h 10000"/>
                <a:gd name="connsiteX364" fmla="*/ 9069 w 10000"/>
                <a:gd name="connsiteY364" fmla="*/ 3244 h 10000"/>
                <a:gd name="connsiteX365" fmla="*/ 9088 w 10000"/>
                <a:gd name="connsiteY365" fmla="*/ 2513 h 10000"/>
                <a:gd name="connsiteX366" fmla="*/ 9106 w 10000"/>
                <a:gd name="connsiteY366" fmla="*/ 2897 h 10000"/>
                <a:gd name="connsiteX367" fmla="*/ 9125 w 10000"/>
                <a:gd name="connsiteY367" fmla="*/ 5128 h 10000"/>
                <a:gd name="connsiteX368" fmla="*/ 9156 w 10000"/>
                <a:gd name="connsiteY368" fmla="*/ 6846 h 10000"/>
                <a:gd name="connsiteX369" fmla="*/ 9175 w 10000"/>
                <a:gd name="connsiteY369" fmla="*/ 7038 h 10000"/>
                <a:gd name="connsiteX370" fmla="*/ 9194 w 10000"/>
                <a:gd name="connsiteY370" fmla="*/ 6821 h 10000"/>
                <a:gd name="connsiteX371" fmla="*/ 9220 w 10000"/>
                <a:gd name="connsiteY371" fmla="*/ 6051 h 10000"/>
                <a:gd name="connsiteX372" fmla="*/ 9240 w 10000"/>
                <a:gd name="connsiteY372" fmla="*/ 4974 h 10000"/>
                <a:gd name="connsiteX373" fmla="*/ 9258 w 10000"/>
                <a:gd name="connsiteY373" fmla="*/ 3885 h 10000"/>
                <a:gd name="connsiteX374" fmla="*/ 9277 w 10000"/>
                <a:gd name="connsiteY374" fmla="*/ 3795 h 10000"/>
                <a:gd name="connsiteX375" fmla="*/ 9295 w 10000"/>
                <a:gd name="connsiteY375" fmla="*/ 4910 h 10000"/>
                <a:gd name="connsiteX376" fmla="*/ 9316 w 10000"/>
                <a:gd name="connsiteY376" fmla="*/ 6590 h 10000"/>
                <a:gd name="connsiteX377" fmla="*/ 9345 w 10000"/>
                <a:gd name="connsiteY377" fmla="*/ 7705 h 10000"/>
                <a:gd name="connsiteX378" fmla="*/ 9364 w 10000"/>
                <a:gd name="connsiteY378" fmla="*/ 7641 h 10000"/>
                <a:gd name="connsiteX379" fmla="*/ 9382 w 10000"/>
                <a:gd name="connsiteY379" fmla="*/ 6974 h 10000"/>
                <a:gd name="connsiteX380" fmla="*/ 9400 w 10000"/>
                <a:gd name="connsiteY380" fmla="*/ 6244 h 10000"/>
                <a:gd name="connsiteX381" fmla="*/ 9430 w 10000"/>
                <a:gd name="connsiteY381" fmla="*/ 5667 h 10000"/>
                <a:gd name="connsiteX382" fmla="*/ 9449 w 10000"/>
                <a:gd name="connsiteY382" fmla="*/ 5282 h 10000"/>
                <a:gd name="connsiteX383" fmla="*/ 9468 w 10000"/>
                <a:gd name="connsiteY383" fmla="*/ 4782 h 10000"/>
                <a:gd name="connsiteX384" fmla="*/ 9486 w 10000"/>
                <a:gd name="connsiteY384" fmla="*/ 3987 h 10000"/>
                <a:gd name="connsiteX385" fmla="*/ 9515 w 10000"/>
                <a:gd name="connsiteY385" fmla="*/ 3244 h 10000"/>
                <a:gd name="connsiteX386" fmla="*/ 9533 w 10000"/>
                <a:gd name="connsiteY386" fmla="*/ 2872 h 10000"/>
                <a:gd name="connsiteX387" fmla="*/ 9552 w 10000"/>
                <a:gd name="connsiteY387" fmla="*/ 2962 h 10000"/>
                <a:gd name="connsiteX388" fmla="*/ 9570 w 10000"/>
                <a:gd name="connsiteY388" fmla="*/ 3667 h 10000"/>
                <a:gd name="connsiteX389" fmla="*/ 9591 w 10000"/>
                <a:gd name="connsiteY389" fmla="*/ 5321 h 10000"/>
                <a:gd name="connsiteX390" fmla="*/ 10000 w 10000"/>
                <a:gd name="connsiteY390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7713 w 10000"/>
                <a:gd name="connsiteY299" fmla="*/ 6051 h 10000"/>
                <a:gd name="connsiteX300" fmla="*/ 7731 w 10000"/>
                <a:gd name="connsiteY300" fmla="*/ 5962 h 10000"/>
                <a:gd name="connsiteX301" fmla="*/ 7750 w 10000"/>
                <a:gd name="connsiteY301" fmla="*/ 5897 h 10000"/>
                <a:gd name="connsiteX302" fmla="*/ 7770 w 10000"/>
                <a:gd name="connsiteY302" fmla="*/ 5321 h 10000"/>
                <a:gd name="connsiteX303" fmla="*/ 7789 w 10000"/>
                <a:gd name="connsiteY303" fmla="*/ 4679 h 10000"/>
                <a:gd name="connsiteX304" fmla="*/ 7820 w 10000"/>
                <a:gd name="connsiteY304" fmla="*/ 4115 h 10000"/>
                <a:gd name="connsiteX305" fmla="*/ 7838 w 10000"/>
                <a:gd name="connsiteY305" fmla="*/ 3474 h 10000"/>
                <a:gd name="connsiteX306" fmla="*/ 7859 w 10000"/>
                <a:gd name="connsiteY306" fmla="*/ 3410 h 10000"/>
                <a:gd name="connsiteX307" fmla="*/ 7874 w 10000"/>
                <a:gd name="connsiteY307" fmla="*/ 4808 h 10000"/>
                <a:gd name="connsiteX308" fmla="*/ 7907 w 10000"/>
                <a:gd name="connsiteY308" fmla="*/ 6090 h 10000"/>
                <a:gd name="connsiteX309" fmla="*/ 7926 w 10000"/>
                <a:gd name="connsiteY309" fmla="*/ 5833 h 10000"/>
                <a:gd name="connsiteX310" fmla="*/ 7944 w 10000"/>
                <a:gd name="connsiteY310" fmla="*/ 4359 h 10000"/>
                <a:gd name="connsiteX311" fmla="*/ 7970 w 10000"/>
                <a:gd name="connsiteY311" fmla="*/ 2705 h 10000"/>
                <a:gd name="connsiteX312" fmla="*/ 7988 w 10000"/>
                <a:gd name="connsiteY312" fmla="*/ 1974 h 10000"/>
                <a:gd name="connsiteX313" fmla="*/ 8007 w 10000"/>
                <a:gd name="connsiteY313" fmla="*/ 4013 h 10000"/>
                <a:gd name="connsiteX314" fmla="*/ 8026 w 10000"/>
                <a:gd name="connsiteY314" fmla="*/ 6372 h 10000"/>
                <a:gd name="connsiteX315" fmla="*/ 8046 w 10000"/>
                <a:gd name="connsiteY315" fmla="*/ 7808 h 10000"/>
                <a:gd name="connsiteX316" fmla="*/ 8064 w 10000"/>
                <a:gd name="connsiteY316" fmla="*/ 7577 h 10000"/>
                <a:gd name="connsiteX317" fmla="*/ 8095 w 10000"/>
                <a:gd name="connsiteY317" fmla="*/ 7295 h 10000"/>
                <a:gd name="connsiteX318" fmla="*/ 8114 w 10000"/>
                <a:gd name="connsiteY318" fmla="*/ 7321 h 10000"/>
                <a:gd name="connsiteX319" fmla="*/ 8132 w 10000"/>
                <a:gd name="connsiteY319" fmla="*/ 7551 h 10000"/>
                <a:gd name="connsiteX320" fmla="*/ 8159 w 10000"/>
                <a:gd name="connsiteY320" fmla="*/ 7679 h 10000"/>
                <a:gd name="connsiteX321" fmla="*/ 8177 w 10000"/>
                <a:gd name="connsiteY321" fmla="*/ 7231 h 10000"/>
                <a:gd name="connsiteX322" fmla="*/ 8199 w 10000"/>
                <a:gd name="connsiteY322" fmla="*/ 6526 h 10000"/>
                <a:gd name="connsiteX323" fmla="*/ 8218 w 10000"/>
                <a:gd name="connsiteY323" fmla="*/ 5859 h 10000"/>
                <a:gd name="connsiteX324" fmla="*/ 8245 w 10000"/>
                <a:gd name="connsiteY324" fmla="*/ 5154 h 10000"/>
                <a:gd name="connsiteX325" fmla="*/ 8263 w 10000"/>
                <a:gd name="connsiteY325" fmla="*/ 4615 h 10000"/>
                <a:gd name="connsiteX326" fmla="*/ 8283 w 10000"/>
                <a:gd name="connsiteY326" fmla="*/ 3949 h 10000"/>
                <a:gd name="connsiteX327" fmla="*/ 8302 w 10000"/>
                <a:gd name="connsiteY327" fmla="*/ 3474 h 10000"/>
                <a:gd name="connsiteX328" fmla="*/ 8321 w 10000"/>
                <a:gd name="connsiteY328" fmla="*/ 2936 h 10000"/>
                <a:gd name="connsiteX329" fmla="*/ 8351 w 10000"/>
                <a:gd name="connsiteY329" fmla="*/ 2808 h 10000"/>
                <a:gd name="connsiteX330" fmla="*/ 8369 w 10000"/>
                <a:gd name="connsiteY330" fmla="*/ 3474 h 10000"/>
                <a:gd name="connsiteX331" fmla="*/ 8388 w 10000"/>
                <a:gd name="connsiteY331" fmla="*/ 4462 h 10000"/>
                <a:gd name="connsiteX332" fmla="*/ 8408 w 10000"/>
                <a:gd name="connsiteY332" fmla="*/ 4590 h 10000"/>
                <a:gd name="connsiteX333" fmla="*/ 8435 w 10000"/>
                <a:gd name="connsiteY333" fmla="*/ 4333 h 10000"/>
                <a:gd name="connsiteX334" fmla="*/ 8453 w 10000"/>
                <a:gd name="connsiteY334" fmla="*/ 4295 h 10000"/>
                <a:gd name="connsiteX335" fmla="*/ 8473 w 10000"/>
                <a:gd name="connsiteY335" fmla="*/ 4205 h 10000"/>
                <a:gd name="connsiteX336" fmla="*/ 8493 w 10000"/>
                <a:gd name="connsiteY336" fmla="*/ 3949 h 10000"/>
                <a:gd name="connsiteX337" fmla="*/ 8511 w 10000"/>
                <a:gd name="connsiteY337" fmla="*/ 4654 h 10000"/>
                <a:gd name="connsiteX338" fmla="*/ 8540 w 10000"/>
                <a:gd name="connsiteY338" fmla="*/ 5282 h 10000"/>
                <a:gd name="connsiteX339" fmla="*/ 8558 w 10000"/>
                <a:gd name="connsiteY339" fmla="*/ 6051 h 10000"/>
                <a:gd name="connsiteX340" fmla="*/ 8588 w 10000"/>
                <a:gd name="connsiteY340" fmla="*/ 6718 h 10000"/>
                <a:gd name="connsiteX341" fmla="*/ 8607 w 10000"/>
                <a:gd name="connsiteY341" fmla="*/ 6821 h 10000"/>
                <a:gd name="connsiteX342" fmla="*/ 8625 w 10000"/>
                <a:gd name="connsiteY342" fmla="*/ 6462 h 10000"/>
                <a:gd name="connsiteX343" fmla="*/ 8644 w 10000"/>
                <a:gd name="connsiteY343" fmla="*/ 5321 h 10000"/>
                <a:gd name="connsiteX344" fmla="*/ 8663 w 10000"/>
                <a:gd name="connsiteY344" fmla="*/ 2769 h 10000"/>
                <a:gd name="connsiteX345" fmla="*/ 8684 w 10000"/>
                <a:gd name="connsiteY345" fmla="*/ 1244 h 10000"/>
                <a:gd name="connsiteX346" fmla="*/ 8702 w 10000"/>
                <a:gd name="connsiteY346" fmla="*/ 962 h 10000"/>
                <a:gd name="connsiteX347" fmla="*/ 8728 w 10000"/>
                <a:gd name="connsiteY347" fmla="*/ 3603 h 10000"/>
                <a:gd name="connsiteX348" fmla="*/ 8746 w 10000"/>
                <a:gd name="connsiteY348" fmla="*/ 6846 h 10000"/>
                <a:gd name="connsiteX349" fmla="*/ 8774 w 10000"/>
                <a:gd name="connsiteY349" fmla="*/ 8282 h 10000"/>
                <a:gd name="connsiteX350" fmla="*/ 8793 w 10000"/>
                <a:gd name="connsiteY350" fmla="*/ 8218 h 10000"/>
                <a:gd name="connsiteX351" fmla="*/ 8813 w 10000"/>
                <a:gd name="connsiteY351" fmla="*/ 7679 h 10000"/>
                <a:gd name="connsiteX352" fmla="*/ 8833 w 10000"/>
                <a:gd name="connsiteY352" fmla="*/ 7038 h 10000"/>
                <a:gd name="connsiteX353" fmla="*/ 8851 w 10000"/>
                <a:gd name="connsiteY353" fmla="*/ 6436 h 10000"/>
                <a:gd name="connsiteX354" fmla="*/ 8881 w 10000"/>
                <a:gd name="connsiteY354" fmla="*/ 6115 h 10000"/>
                <a:gd name="connsiteX355" fmla="*/ 8900 w 10000"/>
                <a:gd name="connsiteY355" fmla="*/ 5833 h 10000"/>
                <a:gd name="connsiteX356" fmla="*/ 8918 w 10000"/>
                <a:gd name="connsiteY356" fmla="*/ 5449 h 10000"/>
                <a:gd name="connsiteX357" fmla="*/ 8938 w 10000"/>
                <a:gd name="connsiteY357" fmla="*/ 4872 h 10000"/>
                <a:gd name="connsiteX358" fmla="*/ 8957 w 10000"/>
                <a:gd name="connsiteY358" fmla="*/ 4333 h 10000"/>
                <a:gd name="connsiteX359" fmla="*/ 8984 w 10000"/>
                <a:gd name="connsiteY359" fmla="*/ 3795 h 10000"/>
                <a:gd name="connsiteX360" fmla="*/ 9002 w 10000"/>
                <a:gd name="connsiteY360" fmla="*/ 3538 h 10000"/>
                <a:gd name="connsiteX361" fmla="*/ 9021 w 10000"/>
                <a:gd name="connsiteY361" fmla="*/ 3244 h 10000"/>
                <a:gd name="connsiteX362" fmla="*/ 9047 w 10000"/>
                <a:gd name="connsiteY362" fmla="*/ 3372 h 10000"/>
                <a:gd name="connsiteX363" fmla="*/ 9069 w 10000"/>
                <a:gd name="connsiteY363" fmla="*/ 3244 h 10000"/>
                <a:gd name="connsiteX364" fmla="*/ 9088 w 10000"/>
                <a:gd name="connsiteY364" fmla="*/ 2513 h 10000"/>
                <a:gd name="connsiteX365" fmla="*/ 9106 w 10000"/>
                <a:gd name="connsiteY365" fmla="*/ 2897 h 10000"/>
                <a:gd name="connsiteX366" fmla="*/ 9125 w 10000"/>
                <a:gd name="connsiteY366" fmla="*/ 5128 h 10000"/>
                <a:gd name="connsiteX367" fmla="*/ 9156 w 10000"/>
                <a:gd name="connsiteY367" fmla="*/ 6846 h 10000"/>
                <a:gd name="connsiteX368" fmla="*/ 9175 w 10000"/>
                <a:gd name="connsiteY368" fmla="*/ 7038 h 10000"/>
                <a:gd name="connsiteX369" fmla="*/ 9194 w 10000"/>
                <a:gd name="connsiteY369" fmla="*/ 6821 h 10000"/>
                <a:gd name="connsiteX370" fmla="*/ 9220 w 10000"/>
                <a:gd name="connsiteY370" fmla="*/ 6051 h 10000"/>
                <a:gd name="connsiteX371" fmla="*/ 9240 w 10000"/>
                <a:gd name="connsiteY371" fmla="*/ 4974 h 10000"/>
                <a:gd name="connsiteX372" fmla="*/ 9258 w 10000"/>
                <a:gd name="connsiteY372" fmla="*/ 3885 h 10000"/>
                <a:gd name="connsiteX373" fmla="*/ 9277 w 10000"/>
                <a:gd name="connsiteY373" fmla="*/ 3795 h 10000"/>
                <a:gd name="connsiteX374" fmla="*/ 9295 w 10000"/>
                <a:gd name="connsiteY374" fmla="*/ 4910 h 10000"/>
                <a:gd name="connsiteX375" fmla="*/ 9316 w 10000"/>
                <a:gd name="connsiteY375" fmla="*/ 6590 h 10000"/>
                <a:gd name="connsiteX376" fmla="*/ 9345 w 10000"/>
                <a:gd name="connsiteY376" fmla="*/ 7705 h 10000"/>
                <a:gd name="connsiteX377" fmla="*/ 9364 w 10000"/>
                <a:gd name="connsiteY377" fmla="*/ 7641 h 10000"/>
                <a:gd name="connsiteX378" fmla="*/ 9382 w 10000"/>
                <a:gd name="connsiteY378" fmla="*/ 6974 h 10000"/>
                <a:gd name="connsiteX379" fmla="*/ 9400 w 10000"/>
                <a:gd name="connsiteY379" fmla="*/ 6244 h 10000"/>
                <a:gd name="connsiteX380" fmla="*/ 9430 w 10000"/>
                <a:gd name="connsiteY380" fmla="*/ 5667 h 10000"/>
                <a:gd name="connsiteX381" fmla="*/ 9449 w 10000"/>
                <a:gd name="connsiteY381" fmla="*/ 5282 h 10000"/>
                <a:gd name="connsiteX382" fmla="*/ 9468 w 10000"/>
                <a:gd name="connsiteY382" fmla="*/ 4782 h 10000"/>
                <a:gd name="connsiteX383" fmla="*/ 9486 w 10000"/>
                <a:gd name="connsiteY383" fmla="*/ 3987 h 10000"/>
                <a:gd name="connsiteX384" fmla="*/ 9515 w 10000"/>
                <a:gd name="connsiteY384" fmla="*/ 3244 h 10000"/>
                <a:gd name="connsiteX385" fmla="*/ 9533 w 10000"/>
                <a:gd name="connsiteY385" fmla="*/ 2872 h 10000"/>
                <a:gd name="connsiteX386" fmla="*/ 9552 w 10000"/>
                <a:gd name="connsiteY386" fmla="*/ 2962 h 10000"/>
                <a:gd name="connsiteX387" fmla="*/ 9570 w 10000"/>
                <a:gd name="connsiteY387" fmla="*/ 3667 h 10000"/>
                <a:gd name="connsiteX388" fmla="*/ 9591 w 10000"/>
                <a:gd name="connsiteY388" fmla="*/ 5321 h 10000"/>
                <a:gd name="connsiteX389" fmla="*/ 10000 w 10000"/>
                <a:gd name="connsiteY389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7713 w 10000"/>
                <a:gd name="connsiteY299" fmla="*/ 6051 h 10000"/>
                <a:gd name="connsiteX300" fmla="*/ 7731 w 10000"/>
                <a:gd name="connsiteY300" fmla="*/ 5962 h 10000"/>
                <a:gd name="connsiteX301" fmla="*/ 7770 w 10000"/>
                <a:gd name="connsiteY301" fmla="*/ 5321 h 10000"/>
                <a:gd name="connsiteX302" fmla="*/ 7789 w 10000"/>
                <a:gd name="connsiteY302" fmla="*/ 4679 h 10000"/>
                <a:gd name="connsiteX303" fmla="*/ 7820 w 10000"/>
                <a:gd name="connsiteY303" fmla="*/ 4115 h 10000"/>
                <a:gd name="connsiteX304" fmla="*/ 7838 w 10000"/>
                <a:gd name="connsiteY304" fmla="*/ 3474 h 10000"/>
                <a:gd name="connsiteX305" fmla="*/ 7859 w 10000"/>
                <a:gd name="connsiteY305" fmla="*/ 3410 h 10000"/>
                <a:gd name="connsiteX306" fmla="*/ 7874 w 10000"/>
                <a:gd name="connsiteY306" fmla="*/ 4808 h 10000"/>
                <a:gd name="connsiteX307" fmla="*/ 7907 w 10000"/>
                <a:gd name="connsiteY307" fmla="*/ 6090 h 10000"/>
                <a:gd name="connsiteX308" fmla="*/ 7926 w 10000"/>
                <a:gd name="connsiteY308" fmla="*/ 5833 h 10000"/>
                <a:gd name="connsiteX309" fmla="*/ 7944 w 10000"/>
                <a:gd name="connsiteY309" fmla="*/ 4359 h 10000"/>
                <a:gd name="connsiteX310" fmla="*/ 7970 w 10000"/>
                <a:gd name="connsiteY310" fmla="*/ 2705 h 10000"/>
                <a:gd name="connsiteX311" fmla="*/ 7988 w 10000"/>
                <a:gd name="connsiteY311" fmla="*/ 1974 h 10000"/>
                <a:gd name="connsiteX312" fmla="*/ 8007 w 10000"/>
                <a:gd name="connsiteY312" fmla="*/ 4013 h 10000"/>
                <a:gd name="connsiteX313" fmla="*/ 8026 w 10000"/>
                <a:gd name="connsiteY313" fmla="*/ 6372 h 10000"/>
                <a:gd name="connsiteX314" fmla="*/ 8046 w 10000"/>
                <a:gd name="connsiteY314" fmla="*/ 7808 h 10000"/>
                <a:gd name="connsiteX315" fmla="*/ 8064 w 10000"/>
                <a:gd name="connsiteY315" fmla="*/ 7577 h 10000"/>
                <a:gd name="connsiteX316" fmla="*/ 8095 w 10000"/>
                <a:gd name="connsiteY316" fmla="*/ 7295 h 10000"/>
                <a:gd name="connsiteX317" fmla="*/ 8114 w 10000"/>
                <a:gd name="connsiteY317" fmla="*/ 7321 h 10000"/>
                <a:gd name="connsiteX318" fmla="*/ 8132 w 10000"/>
                <a:gd name="connsiteY318" fmla="*/ 7551 h 10000"/>
                <a:gd name="connsiteX319" fmla="*/ 8159 w 10000"/>
                <a:gd name="connsiteY319" fmla="*/ 7679 h 10000"/>
                <a:gd name="connsiteX320" fmla="*/ 8177 w 10000"/>
                <a:gd name="connsiteY320" fmla="*/ 7231 h 10000"/>
                <a:gd name="connsiteX321" fmla="*/ 8199 w 10000"/>
                <a:gd name="connsiteY321" fmla="*/ 6526 h 10000"/>
                <a:gd name="connsiteX322" fmla="*/ 8218 w 10000"/>
                <a:gd name="connsiteY322" fmla="*/ 5859 h 10000"/>
                <a:gd name="connsiteX323" fmla="*/ 8245 w 10000"/>
                <a:gd name="connsiteY323" fmla="*/ 5154 h 10000"/>
                <a:gd name="connsiteX324" fmla="*/ 8263 w 10000"/>
                <a:gd name="connsiteY324" fmla="*/ 4615 h 10000"/>
                <a:gd name="connsiteX325" fmla="*/ 8283 w 10000"/>
                <a:gd name="connsiteY325" fmla="*/ 3949 h 10000"/>
                <a:gd name="connsiteX326" fmla="*/ 8302 w 10000"/>
                <a:gd name="connsiteY326" fmla="*/ 3474 h 10000"/>
                <a:gd name="connsiteX327" fmla="*/ 8321 w 10000"/>
                <a:gd name="connsiteY327" fmla="*/ 2936 h 10000"/>
                <a:gd name="connsiteX328" fmla="*/ 8351 w 10000"/>
                <a:gd name="connsiteY328" fmla="*/ 2808 h 10000"/>
                <a:gd name="connsiteX329" fmla="*/ 8369 w 10000"/>
                <a:gd name="connsiteY329" fmla="*/ 3474 h 10000"/>
                <a:gd name="connsiteX330" fmla="*/ 8388 w 10000"/>
                <a:gd name="connsiteY330" fmla="*/ 4462 h 10000"/>
                <a:gd name="connsiteX331" fmla="*/ 8408 w 10000"/>
                <a:gd name="connsiteY331" fmla="*/ 4590 h 10000"/>
                <a:gd name="connsiteX332" fmla="*/ 8435 w 10000"/>
                <a:gd name="connsiteY332" fmla="*/ 4333 h 10000"/>
                <a:gd name="connsiteX333" fmla="*/ 8453 w 10000"/>
                <a:gd name="connsiteY333" fmla="*/ 4295 h 10000"/>
                <a:gd name="connsiteX334" fmla="*/ 8473 w 10000"/>
                <a:gd name="connsiteY334" fmla="*/ 4205 h 10000"/>
                <a:gd name="connsiteX335" fmla="*/ 8493 w 10000"/>
                <a:gd name="connsiteY335" fmla="*/ 3949 h 10000"/>
                <a:gd name="connsiteX336" fmla="*/ 8511 w 10000"/>
                <a:gd name="connsiteY336" fmla="*/ 4654 h 10000"/>
                <a:gd name="connsiteX337" fmla="*/ 8540 w 10000"/>
                <a:gd name="connsiteY337" fmla="*/ 5282 h 10000"/>
                <a:gd name="connsiteX338" fmla="*/ 8558 w 10000"/>
                <a:gd name="connsiteY338" fmla="*/ 6051 h 10000"/>
                <a:gd name="connsiteX339" fmla="*/ 8588 w 10000"/>
                <a:gd name="connsiteY339" fmla="*/ 6718 h 10000"/>
                <a:gd name="connsiteX340" fmla="*/ 8607 w 10000"/>
                <a:gd name="connsiteY340" fmla="*/ 6821 h 10000"/>
                <a:gd name="connsiteX341" fmla="*/ 8625 w 10000"/>
                <a:gd name="connsiteY341" fmla="*/ 6462 h 10000"/>
                <a:gd name="connsiteX342" fmla="*/ 8644 w 10000"/>
                <a:gd name="connsiteY342" fmla="*/ 5321 h 10000"/>
                <a:gd name="connsiteX343" fmla="*/ 8663 w 10000"/>
                <a:gd name="connsiteY343" fmla="*/ 2769 h 10000"/>
                <a:gd name="connsiteX344" fmla="*/ 8684 w 10000"/>
                <a:gd name="connsiteY344" fmla="*/ 1244 h 10000"/>
                <a:gd name="connsiteX345" fmla="*/ 8702 w 10000"/>
                <a:gd name="connsiteY345" fmla="*/ 962 h 10000"/>
                <a:gd name="connsiteX346" fmla="*/ 8728 w 10000"/>
                <a:gd name="connsiteY346" fmla="*/ 3603 h 10000"/>
                <a:gd name="connsiteX347" fmla="*/ 8746 w 10000"/>
                <a:gd name="connsiteY347" fmla="*/ 6846 h 10000"/>
                <a:gd name="connsiteX348" fmla="*/ 8774 w 10000"/>
                <a:gd name="connsiteY348" fmla="*/ 8282 h 10000"/>
                <a:gd name="connsiteX349" fmla="*/ 8793 w 10000"/>
                <a:gd name="connsiteY349" fmla="*/ 8218 h 10000"/>
                <a:gd name="connsiteX350" fmla="*/ 8813 w 10000"/>
                <a:gd name="connsiteY350" fmla="*/ 7679 h 10000"/>
                <a:gd name="connsiteX351" fmla="*/ 8833 w 10000"/>
                <a:gd name="connsiteY351" fmla="*/ 7038 h 10000"/>
                <a:gd name="connsiteX352" fmla="*/ 8851 w 10000"/>
                <a:gd name="connsiteY352" fmla="*/ 6436 h 10000"/>
                <a:gd name="connsiteX353" fmla="*/ 8881 w 10000"/>
                <a:gd name="connsiteY353" fmla="*/ 6115 h 10000"/>
                <a:gd name="connsiteX354" fmla="*/ 8900 w 10000"/>
                <a:gd name="connsiteY354" fmla="*/ 5833 h 10000"/>
                <a:gd name="connsiteX355" fmla="*/ 8918 w 10000"/>
                <a:gd name="connsiteY355" fmla="*/ 5449 h 10000"/>
                <a:gd name="connsiteX356" fmla="*/ 8938 w 10000"/>
                <a:gd name="connsiteY356" fmla="*/ 4872 h 10000"/>
                <a:gd name="connsiteX357" fmla="*/ 8957 w 10000"/>
                <a:gd name="connsiteY357" fmla="*/ 4333 h 10000"/>
                <a:gd name="connsiteX358" fmla="*/ 8984 w 10000"/>
                <a:gd name="connsiteY358" fmla="*/ 3795 h 10000"/>
                <a:gd name="connsiteX359" fmla="*/ 9002 w 10000"/>
                <a:gd name="connsiteY359" fmla="*/ 3538 h 10000"/>
                <a:gd name="connsiteX360" fmla="*/ 9021 w 10000"/>
                <a:gd name="connsiteY360" fmla="*/ 3244 h 10000"/>
                <a:gd name="connsiteX361" fmla="*/ 9047 w 10000"/>
                <a:gd name="connsiteY361" fmla="*/ 3372 h 10000"/>
                <a:gd name="connsiteX362" fmla="*/ 9069 w 10000"/>
                <a:gd name="connsiteY362" fmla="*/ 3244 h 10000"/>
                <a:gd name="connsiteX363" fmla="*/ 9088 w 10000"/>
                <a:gd name="connsiteY363" fmla="*/ 2513 h 10000"/>
                <a:gd name="connsiteX364" fmla="*/ 9106 w 10000"/>
                <a:gd name="connsiteY364" fmla="*/ 2897 h 10000"/>
                <a:gd name="connsiteX365" fmla="*/ 9125 w 10000"/>
                <a:gd name="connsiteY365" fmla="*/ 5128 h 10000"/>
                <a:gd name="connsiteX366" fmla="*/ 9156 w 10000"/>
                <a:gd name="connsiteY366" fmla="*/ 6846 h 10000"/>
                <a:gd name="connsiteX367" fmla="*/ 9175 w 10000"/>
                <a:gd name="connsiteY367" fmla="*/ 7038 h 10000"/>
                <a:gd name="connsiteX368" fmla="*/ 9194 w 10000"/>
                <a:gd name="connsiteY368" fmla="*/ 6821 h 10000"/>
                <a:gd name="connsiteX369" fmla="*/ 9220 w 10000"/>
                <a:gd name="connsiteY369" fmla="*/ 6051 h 10000"/>
                <a:gd name="connsiteX370" fmla="*/ 9240 w 10000"/>
                <a:gd name="connsiteY370" fmla="*/ 4974 h 10000"/>
                <a:gd name="connsiteX371" fmla="*/ 9258 w 10000"/>
                <a:gd name="connsiteY371" fmla="*/ 3885 h 10000"/>
                <a:gd name="connsiteX372" fmla="*/ 9277 w 10000"/>
                <a:gd name="connsiteY372" fmla="*/ 3795 h 10000"/>
                <a:gd name="connsiteX373" fmla="*/ 9295 w 10000"/>
                <a:gd name="connsiteY373" fmla="*/ 4910 h 10000"/>
                <a:gd name="connsiteX374" fmla="*/ 9316 w 10000"/>
                <a:gd name="connsiteY374" fmla="*/ 6590 h 10000"/>
                <a:gd name="connsiteX375" fmla="*/ 9345 w 10000"/>
                <a:gd name="connsiteY375" fmla="*/ 7705 h 10000"/>
                <a:gd name="connsiteX376" fmla="*/ 9364 w 10000"/>
                <a:gd name="connsiteY376" fmla="*/ 7641 h 10000"/>
                <a:gd name="connsiteX377" fmla="*/ 9382 w 10000"/>
                <a:gd name="connsiteY377" fmla="*/ 6974 h 10000"/>
                <a:gd name="connsiteX378" fmla="*/ 9400 w 10000"/>
                <a:gd name="connsiteY378" fmla="*/ 6244 h 10000"/>
                <a:gd name="connsiteX379" fmla="*/ 9430 w 10000"/>
                <a:gd name="connsiteY379" fmla="*/ 5667 h 10000"/>
                <a:gd name="connsiteX380" fmla="*/ 9449 w 10000"/>
                <a:gd name="connsiteY380" fmla="*/ 5282 h 10000"/>
                <a:gd name="connsiteX381" fmla="*/ 9468 w 10000"/>
                <a:gd name="connsiteY381" fmla="*/ 4782 h 10000"/>
                <a:gd name="connsiteX382" fmla="*/ 9486 w 10000"/>
                <a:gd name="connsiteY382" fmla="*/ 3987 h 10000"/>
                <a:gd name="connsiteX383" fmla="*/ 9515 w 10000"/>
                <a:gd name="connsiteY383" fmla="*/ 3244 h 10000"/>
                <a:gd name="connsiteX384" fmla="*/ 9533 w 10000"/>
                <a:gd name="connsiteY384" fmla="*/ 2872 h 10000"/>
                <a:gd name="connsiteX385" fmla="*/ 9552 w 10000"/>
                <a:gd name="connsiteY385" fmla="*/ 2962 h 10000"/>
                <a:gd name="connsiteX386" fmla="*/ 9570 w 10000"/>
                <a:gd name="connsiteY386" fmla="*/ 3667 h 10000"/>
                <a:gd name="connsiteX387" fmla="*/ 9591 w 10000"/>
                <a:gd name="connsiteY387" fmla="*/ 5321 h 10000"/>
                <a:gd name="connsiteX388" fmla="*/ 10000 w 10000"/>
                <a:gd name="connsiteY388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7713 w 10000"/>
                <a:gd name="connsiteY299" fmla="*/ 6051 h 10000"/>
                <a:gd name="connsiteX300" fmla="*/ 7770 w 10000"/>
                <a:gd name="connsiteY300" fmla="*/ 5321 h 10000"/>
                <a:gd name="connsiteX301" fmla="*/ 7789 w 10000"/>
                <a:gd name="connsiteY301" fmla="*/ 4679 h 10000"/>
                <a:gd name="connsiteX302" fmla="*/ 7820 w 10000"/>
                <a:gd name="connsiteY302" fmla="*/ 4115 h 10000"/>
                <a:gd name="connsiteX303" fmla="*/ 7838 w 10000"/>
                <a:gd name="connsiteY303" fmla="*/ 3474 h 10000"/>
                <a:gd name="connsiteX304" fmla="*/ 7859 w 10000"/>
                <a:gd name="connsiteY304" fmla="*/ 3410 h 10000"/>
                <a:gd name="connsiteX305" fmla="*/ 7874 w 10000"/>
                <a:gd name="connsiteY305" fmla="*/ 4808 h 10000"/>
                <a:gd name="connsiteX306" fmla="*/ 7907 w 10000"/>
                <a:gd name="connsiteY306" fmla="*/ 6090 h 10000"/>
                <a:gd name="connsiteX307" fmla="*/ 7926 w 10000"/>
                <a:gd name="connsiteY307" fmla="*/ 5833 h 10000"/>
                <a:gd name="connsiteX308" fmla="*/ 7944 w 10000"/>
                <a:gd name="connsiteY308" fmla="*/ 4359 h 10000"/>
                <a:gd name="connsiteX309" fmla="*/ 7970 w 10000"/>
                <a:gd name="connsiteY309" fmla="*/ 2705 h 10000"/>
                <a:gd name="connsiteX310" fmla="*/ 7988 w 10000"/>
                <a:gd name="connsiteY310" fmla="*/ 1974 h 10000"/>
                <a:gd name="connsiteX311" fmla="*/ 8007 w 10000"/>
                <a:gd name="connsiteY311" fmla="*/ 4013 h 10000"/>
                <a:gd name="connsiteX312" fmla="*/ 8026 w 10000"/>
                <a:gd name="connsiteY312" fmla="*/ 6372 h 10000"/>
                <a:gd name="connsiteX313" fmla="*/ 8046 w 10000"/>
                <a:gd name="connsiteY313" fmla="*/ 7808 h 10000"/>
                <a:gd name="connsiteX314" fmla="*/ 8064 w 10000"/>
                <a:gd name="connsiteY314" fmla="*/ 7577 h 10000"/>
                <a:gd name="connsiteX315" fmla="*/ 8095 w 10000"/>
                <a:gd name="connsiteY315" fmla="*/ 7295 h 10000"/>
                <a:gd name="connsiteX316" fmla="*/ 8114 w 10000"/>
                <a:gd name="connsiteY316" fmla="*/ 7321 h 10000"/>
                <a:gd name="connsiteX317" fmla="*/ 8132 w 10000"/>
                <a:gd name="connsiteY317" fmla="*/ 7551 h 10000"/>
                <a:gd name="connsiteX318" fmla="*/ 8159 w 10000"/>
                <a:gd name="connsiteY318" fmla="*/ 7679 h 10000"/>
                <a:gd name="connsiteX319" fmla="*/ 8177 w 10000"/>
                <a:gd name="connsiteY319" fmla="*/ 7231 h 10000"/>
                <a:gd name="connsiteX320" fmla="*/ 8199 w 10000"/>
                <a:gd name="connsiteY320" fmla="*/ 6526 h 10000"/>
                <a:gd name="connsiteX321" fmla="*/ 8218 w 10000"/>
                <a:gd name="connsiteY321" fmla="*/ 5859 h 10000"/>
                <a:gd name="connsiteX322" fmla="*/ 8245 w 10000"/>
                <a:gd name="connsiteY322" fmla="*/ 5154 h 10000"/>
                <a:gd name="connsiteX323" fmla="*/ 8263 w 10000"/>
                <a:gd name="connsiteY323" fmla="*/ 4615 h 10000"/>
                <a:gd name="connsiteX324" fmla="*/ 8283 w 10000"/>
                <a:gd name="connsiteY324" fmla="*/ 3949 h 10000"/>
                <a:gd name="connsiteX325" fmla="*/ 8302 w 10000"/>
                <a:gd name="connsiteY325" fmla="*/ 3474 h 10000"/>
                <a:gd name="connsiteX326" fmla="*/ 8321 w 10000"/>
                <a:gd name="connsiteY326" fmla="*/ 2936 h 10000"/>
                <a:gd name="connsiteX327" fmla="*/ 8351 w 10000"/>
                <a:gd name="connsiteY327" fmla="*/ 2808 h 10000"/>
                <a:gd name="connsiteX328" fmla="*/ 8369 w 10000"/>
                <a:gd name="connsiteY328" fmla="*/ 3474 h 10000"/>
                <a:gd name="connsiteX329" fmla="*/ 8388 w 10000"/>
                <a:gd name="connsiteY329" fmla="*/ 4462 h 10000"/>
                <a:gd name="connsiteX330" fmla="*/ 8408 w 10000"/>
                <a:gd name="connsiteY330" fmla="*/ 4590 h 10000"/>
                <a:gd name="connsiteX331" fmla="*/ 8435 w 10000"/>
                <a:gd name="connsiteY331" fmla="*/ 4333 h 10000"/>
                <a:gd name="connsiteX332" fmla="*/ 8453 w 10000"/>
                <a:gd name="connsiteY332" fmla="*/ 4295 h 10000"/>
                <a:gd name="connsiteX333" fmla="*/ 8473 w 10000"/>
                <a:gd name="connsiteY333" fmla="*/ 4205 h 10000"/>
                <a:gd name="connsiteX334" fmla="*/ 8493 w 10000"/>
                <a:gd name="connsiteY334" fmla="*/ 3949 h 10000"/>
                <a:gd name="connsiteX335" fmla="*/ 8511 w 10000"/>
                <a:gd name="connsiteY335" fmla="*/ 4654 h 10000"/>
                <a:gd name="connsiteX336" fmla="*/ 8540 w 10000"/>
                <a:gd name="connsiteY336" fmla="*/ 5282 h 10000"/>
                <a:gd name="connsiteX337" fmla="*/ 8558 w 10000"/>
                <a:gd name="connsiteY337" fmla="*/ 6051 h 10000"/>
                <a:gd name="connsiteX338" fmla="*/ 8588 w 10000"/>
                <a:gd name="connsiteY338" fmla="*/ 6718 h 10000"/>
                <a:gd name="connsiteX339" fmla="*/ 8607 w 10000"/>
                <a:gd name="connsiteY339" fmla="*/ 6821 h 10000"/>
                <a:gd name="connsiteX340" fmla="*/ 8625 w 10000"/>
                <a:gd name="connsiteY340" fmla="*/ 6462 h 10000"/>
                <a:gd name="connsiteX341" fmla="*/ 8644 w 10000"/>
                <a:gd name="connsiteY341" fmla="*/ 5321 h 10000"/>
                <a:gd name="connsiteX342" fmla="*/ 8663 w 10000"/>
                <a:gd name="connsiteY342" fmla="*/ 2769 h 10000"/>
                <a:gd name="connsiteX343" fmla="*/ 8684 w 10000"/>
                <a:gd name="connsiteY343" fmla="*/ 1244 h 10000"/>
                <a:gd name="connsiteX344" fmla="*/ 8702 w 10000"/>
                <a:gd name="connsiteY344" fmla="*/ 962 h 10000"/>
                <a:gd name="connsiteX345" fmla="*/ 8728 w 10000"/>
                <a:gd name="connsiteY345" fmla="*/ 3603 h 10000"/>
                <a:gd name="connsiteX346" fmla="*/ 8746 w 10000"/>
                <a:gd name="connsiteY346" fmla="*/ 6846 h 10000"/>
                <a:gd name="connsiteX347" fmla="*/ 8774 w 10000"/>
                <a:gd name="connsiteY347" fmla="*/ 8282 h 10000"/>
                <a:gd name="connsiteX348" fmla="*/ 8793 w 10000"/>
                <a:gd name="connsiteY348" fmla="*/ 8218 h 10000"/>
                <a:gd name="connsiteX349" fmla="*/ 8813 w 10000"/>
                <a:gd name="connsiteY349" fmla="*/ 7679 h 10000"/>
                <a:gd name="connsiteX350" fmla="*/ 8833 w 10000"/>
                <a:gd name="connsiteY350" fmla="*/ 7038 h 10000"/>
                <a:gd name="connsiteX351" fmla="*/ 8851 w 10000"/>
                <a:gd name="connsiteY351" fmla="*/ 6436 h 10000"/>
                <a:gd name="connsiteX352" fmla="*/ 8881 w 10000"/>
                <a:gd name="connsiteY352" fmla="*/ 6115 h 10000"/>
                <a:gd name="connsiteX353" fmla="*/ 8900 w 10000"/>
                <a:gd name="connsiteY353" fmla="*/ 5833 h 10000"/>
                <a:gd name="connsiteX354" fmla="*/ 8918 w 10000"/>
                <a:gd name="connsiteY354" fmla="*/ 5449 h 10000"/>
                <a:gd name="connsiteX355" fmla="*/ 8938 w 10000"/>
                <a:gd name="connsiteY355" fmla="*/ 4872 h 10000"/>
                <a:gd name="connsiteX356" fmla="*/ 8957 w 10000"/>
                <a:gd name="connsiteY356" fmla="*/ 4333 h 10000"/>
                <a:gd name="connsiteX357" fmla="*/ 8984 w 10000"/>
                <a:gd name="connsiteY357" fmla="*/ 3795 h 10000"/>
                <a:gd name="connsiteX358" fmla="*/ 9002 w 10000"/>
                <a:gd name="connsiteY358" fmla="*/ 3538 h 10000"/>
                <a:gd name="connsiteX359" fmla="*/ 9021 w 10000"/>
                <a:gd name="connsiteY359" fmla="*/ 3244 h 10000"/>
                <a:gd name="connsiteX360" fmla="*/ 9047 w 10000"/>
                <a:gd name="connsiteY360" fmla="*/ 3372 h 10000"/>
                <a:gd name="connsiteX361" fmla="*/ 9069 w 10000"/>
                <a:gd name="connsiteY361" fmla="*/ 3244 h 10000"/>
                <a:gd name="connsiteX362" fmla="*/ 9088 w 10000"/>
                <a:gd name="connsiteY362" fmla="*/ 2513 h 10000"/>
                <a:gd name="connsiteX363" fmla="*/ 9106 w 10000"/>
                <a:gd name="connsiteY363" fmla="*/ 2897 h 10000"/>
                <a:gd name="connsiteX364" fmla="*/ 9125 w 10000"/>
                <a:gd name="connsiteY364" fmla="*/ 5128 h 10000"/>
                <a:gd name="connsiteX365" fmla="*/ 9156 w 10000"/>
                <a:gd name="connsiteY365" fmla="*/ 6846 h 10000"/>
                <a:gd name="connsiteX366" fmla="*/ 9175 w 10000"/>
                <a:gd name="connsiteY366" fmla="*/ 7038 h 10000"/>
                <a:gd name="connsiteX367" fmla="*/ 9194 w 10000"/>
                <a:gd name="connsiteY367" fmla="*/ 6821 h 10000"/>
                <a:gd name="connsiteX368" fmla="*/ 9220 w 10000"/>
                <a:gd name="connsiteY368" fmla="*/ 6051 h 10000"/>
                <a:gd name="connsiteX369" fmla="*/ 9240 w 10000"/>
                <a:gd name="connsiteY369" fmla="*/ 4974 h 10000"/>
                <a:gd name="connsiteX370" fmla="*/ 9258 w 10000"/>
                <a:gd name="connsiteY370" fmla="*/ 3885 h 10000"/>
                <a:gd name="connsiteX371" fmla="*/ 9277 w 10000"/>
                <a:gd name="connsiteY371" fmla="*/ 3795 h 10000"/>
                <a:gd name="connsiteX372" fmla="*/ 9295 w 10000"/>
                <a:gd name="connsiteY372" fmla="*/ 4910 h 10000"/>
                <a:gd name="connsiteX373" fmla="*/ 9316 w 10000"/>
                <a:gd name="connsiteY373" fmla="*/ 6590 h 10000"/>
                <a:gd name="connsiteX374" fmla="*/ 9345 w 10000"/>
                <a:gd name="connsiteY374" fmla="*/ 7705 h 10000"/>
                <a:gd name="connsiteX375" fmla="*/ 9364 w 10000"/>
                <a:gd name="connsiteY375" fmla="*/ 7641 h 10000"/>
                <a:gd name="connsiteX376" fmla="*/ 9382 w 10000"/>
                <a:gd name="connsiteY376" fmla="*/ 6974 h 10000"/>
                <a:gd name="connsiteX377" fmla="*/ 9400 w 10000"/>
                <a:gd name="connsiteY377" fmla="*/ 6244 h 10000"/>
                <a:gd name="connsiteX378" fmla="*/ 9430 w 10000"/>
                <a:gd name="connsiteY378" fmla="*/ 5667 h 10000"/>
                <a:gd name="connsiteX379" fmla="*/ 9449 w 10000"/>
                <a:gd name="connsiteY379" fmla="*/ 5282 h 10000"/>
                <a:gd name="connsiteX380" fmla="*/ 9468 w 10000"/>
                <a:gd name="connsiteY380" fmla="*/ 4782 h 10000"/>
                <a:gd name="connsiteX381" fmla="*/ 9486 w 10000"/>
                <a:gd name="connsiteY381" fmla="*/ 3987 h 10000"/>
                <a:gd name="connsiteX382" fmla="*/ 9515 w 10000"/>
                <a:gd name="connsiteY382" fmla="*/ 3244 h 10000"/>
                <a:gd name="connsiteX383" fmla="*/ 9533 w 10000"/>
                <a:gd name="connsiteY383" fmla="*/ 2872 h 10000"/>
                <a:gd name="connsiteX384" fmla="*/ 9552 w 10000"/>
                <a:gd name="connsiteY384" fmla="*/ 2962 h 10000"/>
                <a:gd name="connsiteX385" fmla="*/ 9570 w 10000"/>
                <a:gd name="connsiteY385" fmla="*/ 3667 h 10000"/>
                <a:gd name="connsiteX386" fmla="*/ 9591 w 10000"/>
                <a:gd name="connsiteY386" fmla="*/ 5321 h 10000"/>
                <a:gd name="connsiteX387" fmla="*/ 10000 w 10000"/>
                <a:gd name="connsiteY387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7770 w 10000"/>
                <a:gd name="connsiteY299" fmla="*/ 5321 h 10000"/>
                <a:gd name="connsiteX300" fmla="*/ 7789 w 10000"/>
                <a:gd name="connsiteY300" fmla="*/ 4679 h 10000"/>
                <a:gd name="connsiteX301" fmla="*/ 7820 w 10000"/>
                <a:gd name="connsiteY301" fmla="*/ 4115 h 10000"/>
                <a:gd name="connsiteX302" fmla="*/ 7838 w 10000"/>
                <a:gd name="connsiteY302" fmla="*/ 3474 h 10000"/>
                <a:gd name="connsiteX303" fmla="*/ 7859 w 10000"/>
                <a:gd name="connsiteY303" fmla="*/ 3410 h 10000"/>
                <a:gd name="connsiteX304" fmla="*/ 7874 w 10000"/>
                <a:gd name="connsiteY304" fmla="*/ 4808 h 10000"/>
                <a:gd name="connsiteX305" fmla="*/ 7907 w 10000"/>
                <a:gd name="connsiteY305" fmla="*/ 6090 h 10000"/>
                <a:gd name="connsiteX306" fmla="*/ 7926 w 10000"/>
                <a:gd name="connsiteY306" fmla="*/ 5833 h 10000"/>
                <a:gd name="connsiteX307" fmla="*/ 7944 w 10000"/>
                <a:gd name="connsiteY307" fmla="*/ 4359 h 10000"/>
                <a:gd name="connsiteX308" fmla="*/ 7970 w 10000"/>
                <a:gd name="connsiteY308" fmla="*/ 2705 h 10000"/>
                <a:gd name="connsiteX309" fmla="*/ 7988 w 10000"/>
                <a:gd name="connsiteY309" fmla="*/ 1974 h 10000"/>
                <a:gd name="connsiteX310" fmla="*/ 8007 w 10000"/>
                <a:gd name="connsiteY310" fmla="*/ 4013 h 10000"/>
                <a:gd name="connsiteX311" fmla="*/ 8026 w 10000"/>
                <a:gd name="connsiteY311" fmla="*/ 6372 h 10000"/>
                <a:gd name="connsiteX312" fmla="*/ 8046 w 10000"/>
                <a:gd name="connsiteY312" fmla="*/ 7808 h 10000"/>
                <a:gd name="connsiteX313" fmla="*/ 8064 w 10000"/>
                <a:gd name="connsiteY313" fmla="*/ 7577 h 10000"/>
                <a:gd name="connsiteX314" fmla="*/ 8095 w 10000"/>
                <a:gd name="connsiteY314" fmla="*/ 7295 h 10000"/>
                <a:gd name="connsiteX315" fmla="*/ 8114 w 10000"/>
                <a:gd name="connsiteY315" fmla="*/ 7321 h 10000"/>
                <a:gd name="connsiteX316" fmla="*/ 8132 w 10000"/>
                <a:gd name="connsiteY316" fmla="*/ 7551 h 10000"/>
                <a:gd name="connsiteX317" fmla="*/ 8159 w 10000"/>
                <a:gd name="connsiteY317" fmla="*/ 7679 h 10000"/>
                <a:gd name="connsiteX318" fmla="*/ 8177 w 10000"/>
                <a:gd name="connsiteY318" fmla="*/ 7231 h 10000"/>
                <a:gd name="connsiteX319" fmla="*/ 8199 w 10000"/>
                <a:gd name="connsiteY319" fmla="*/ 6526 h 10000"/>
                <a:gd name="connsiteX320" fmla="*/ 8218 w 10000"/>
                <a:gd name="connsiteY320" fmla="*/ 5859 h 10000"/>
                <a:gd name="connsiteX321" fmla="*/ 8245 w 10000"/>
                <a:gd name="connsiteY321" fmla="*/ 5154 h 10000"/>
                <a:gd name="connsiteX322" fmla="*/ 8263 w 10000"/>
                <a:gd name="connsiteY322" fmla="*/ 4615 h 10000"/>
                <a:gd name="connsiteX323" fmla="*/ 8283 w 10000"/>
                <a:gd name="connsiteY323" fmla="*/ 3949 h 10000"/>
                <a:gd name="connsiteX324" fmla="*/ 8302 w 10000"/>
                <a:gd name="connsiteY324" fmla="*/ 3474 h 10000"/>
                <a:gd name="connsiteX325" fmla="*/ 8321 w 10000"/>
                <a:gd name="connsiteY325" fmla="*/ 2936 h 10000"/>
                <a:gd name="connsiteX326" fmla="*/ 8351 w 10000"/>
                <a:gd name="connsiteY326" fmla="*/ 2808 h 10000"/>
                <a:gd name="connsiteX327" fmla="*/ 8369 w 10000"/>
                <a:gd name="connsiteY327" fmla="*/ 3474 h 10000"/>
                <a:gd name="connsiteX328" fmla="*/ 8388 w 10000"/>
                <a:gd name="connsiteY328" fmla="*/ 4462 h 10000"/>
                <a:gd name="connsiteX329" fmla="*/ 8408 w 10000"/>
                <a:gd name="connsiteY329" fmla="*/ 4590 h 10000"/>
                <a:gd name="connsiteX330" fmla="*/ 8435 w 10000"/>
                <a:gd name="connsiteY330" fmla="*/ 4333 h 10000"/>
                <a:gd name="connsiteX331" fmla="*/ 8453 w 10000"/>
                <a:gd name="connsiteY331" fmla="*/ 4295 h 10000"/>
                <a:gd name="connsiteX332" fmla="*/ 8473 w 10000"/>
                <a:gd name="connsiteY332" fmla="*/ 4205 h 10000"/>
                <a:gd name="connsiteX333" fmla="*/ 8493 w 10000"/>
                <a:gd name="connsiteY333" fmla="*/ 3949 h 10000"/>
                <a:gd name="connsiteX334" fmla="*/ 8511 w 10000"/>
                <a:gd name="connsiteY334" fmla="*/ 4654 h 10000"/>
                <a:gd name="connsiteX335" fmla="*/ 8540 w 10000"/>
                <a:gd name="connsiteY335" fmla="*/ 5282 h 10000"/>
                <a:gd name="connsiteX336" fmla="*/ 8558 w 10000"/>
                <a:gd name="connsiteY336" fmla="*/ 6051 h 10000"/>
                <a:gd name="connsiteX337" fmla="*/ 8588 w 10000"/>
                <a:gd name="connsiteY337" fmla="*/ 6718 h 10000"/>
                <a:gd name="connsiteX338" fmla="*/ 8607 w 10000"/>
                <a:gd name="connsiteY338" fmla="*/ 6821 h 10000"/>
                <a:gd name="connsiteX339" fmla="*/ 8625 w 10000"/>
                <a:gd name="connsiteY339" fmla="*/ 6462 h 10000"/>
                <a:gd name="connsiteX340" fmla="*/ 8644 w 10000"/>
                <a:gd name="connsiteY340" fmla="*/ 5321 h 10000"/>
                <a:gd name="connsiteX341" fmla="*/ 8663 w 10000"/>
                <a:gd name="connsiteY341" fmla="*/ 2769 h 10000"/>
                <a:gd name="connsiteX342" fmla="*/ 8684 w 10000"/>
                <a:gd name="connsiteY342" fmla="*/ 1244 h 10000"/>
                <a:gd name="connsiteX343" fmla="*/ 8702 w 10000"/>
                <a:gd name="connsiteY343" fmla="*/ 962 h 10000"/>
                <a:gd name="connsiteX344" fmla="*/ 8728 w 10000"/>
                <a:gd name="connsiteY344" fmla="*/ 3603 h 10000"/>
                <a:gd name="connsiteX345" fmla="*/ 8746 w 10000"/>
                <a:gd name="connsiteY345" fmla="*/ 6846 h 10000"/>
                <a:gd name="connsiteX346" fmla="*/ 8774 w 10000"/>
                <a:gd name="connsiteY346" fmla="*/ 8282 h 10000"/>
                <a:gd name="connsiteX347" fmla="*/ 8793 w 10000"/>
                <a:gd name="connsiteY347" fmla="*/ 8218 h 10000"/>
                <a:gd name="connsiteX348" fmla="*/ 8813 w 10000"/>
                <a:gd name="connsiteY348" fmla="*/ 7679 h 10000"/>
                <a:gd name="connsiteX349" fmla="*/ 8833 w 10000"/>
                <a:gd name="connsiteY349" fmla="*/ 7038 h 10000"/>
                <a:gd name="connsiteX350" fmla="*/ 8851 w 10000"/>
                <a:gd name="connsiteY350" fmla="*/ 6436 h 10000"/>
                <a:gd name="connsiteX351" fmla="*/ 8881 w 10000"/>
                <a:gd name="connsiteY351" fmla="*/ 6115 h 10000"/>
                <a:gd name="connsiteX352" fmla="*/ 8900 w 10000"/>
                <a:gd name="connsiteY352" fmla="*/ 5833 h 10000"/>
                <a:gd name="connsiteX353" fmla="*/ 8918 w 10000"/>
                <a:gd name="connsiteY353" fmla="*/ 5449 h 10000"/>
                <a:gd name="connsiteX354" fmla="*/ 8938 w 10000"/>
                <a:gd name="connsiteY354" fmla="*/ 4872 h 10000"/>
                <a:gd name="connsiteX355" fmla="*/ 8957 w 10000"/>
                <a:gd name="connsiteY355" fmla="*/ 4333 h 10000"/>
                <a:gd name="connsiteX356" fmla="*/ 8984 w 10000"/>
                <a:gd name="connsiteY356" fmla="*/ 3795 h 10000"/>
                <a:gd name="connsiteX357" fmla="*/ 9002 w 10000"/>
                <a:gd name="connsiteY357" fmla="*/ 3538 h 10000"/>
                <a:gd name="connsiteX358" fmla="*/ 9021 w 10000"/>
                <a:gd name="connsiteY358" fmla="*/ 3244 h 10000"/>
                <a:gd name="connsiteX359" fmla="*/ 9047 w 10000"/>
                <a:gd name="connsiteY359" fmla="*/ 3372 h 10000"/>
                <a:gd name="connsiteX360" fmla="*/ 9069 w 10000"/>
                <a:gd name="connsiteY360" fmla="*/ 3244 h 10000"/>
                <a:gd name="connsiteX361" fmla="*/ 9088 w 10000"/>
                <a:gd name="connsiteY361" fmla="*/ 2513 h 10000"/>
                <a:gd name="connsiteX362" fmla="*/ 9106 w 10000"/>
                <a:gd name="connsiteY362" fmla="*/ 2897 h 10000"/>
                <a:gd name="connsiteX363" fmla="*/ 9125 w 10000"/>
                <a:gd name="connsiteY363" fmla="*/ 5128 h 10000"/>
                <a:gd name="connsiteX364" fmla="*/ 9156 w 10000"/>
                <a:gd name="connsiteY364" fmla="*/ 6846 h 10000"/>
                <a:gd name="connsiteX365" fmla="*/ 9175 w 10000"/>
                <a:gd name="connsiteY365" fmla="*/ 7038 h 10000"/>
                <a:gd name="connsiteX366" fmla="*/ 9194 w 10000"/>
                <a:gd name="connsiteY366" fmla="*/ 6821 h 10000"/>
                <a:gd name="connsiteX367" fmla="*/ 9220 w 10000"/>
                <a:gd name="connsiteY367" fmla="*/ 6051 h 10000"/>
                <a:gd name="connsiteX368" fmla="*/ 9240 w 10000"/>
                <a:gd name="connsiteY368" fmla="*/ 4974 h 10000"/>
                <a:gd name="connsiteX369" fmla="*/ 9258 w 10000"/>
                <a:gd name="connsiteY369" fmla="*/ 3885 h 10000"/>
                <a:gd name="connsiteX370" fmla="*/ 9277 w 10000"/>
                <a:gd name="connsiteY370" fmla="*/ 3795 h 10000"/>
                <a:gd name="connsiteX371" fmla="*/ 9295 w 10000"/>
                <a:gd name="connsiteY371" fmla="*/ 4910 h 10000"/>
                <a:gd name="connsiteX372" fmla="*/ 9316 w 10000"/>
                <a:gd name="connsiteY372" fmla="*/ 6590 h 10000"/>
                <a:gd name="connsiteX373" fmla="*/ 9345 w 10000"/>
                <a:gd name="connsiteY373" fmla="*/ 7705 h 10000"/>
                <a:gd name="connsiteX374" fmla="*/ 9364 w 10000"/>
                <a:gd name="connsiteY374" fmla="*/ 7641 h 10000"/>
                <a:gd name="connsiteX375" fmla="*/ 9382 w 10000"/>
                <a:gd name="connsiteY375" fmla="*/ 6974 h 10000"/>
                <a:gd name="connsiteX376" fmla="*/ 9400 w 10000"/>
                <a:gd name="connsiteY376" fmla="*/ 6244 h 10000"/>
                <a:gd name="connsiteX377" fmla="*/ 9430 w 10000"/>
                <a:gd name="connsiteY377" fmla="*/ 5667 h 10000"/>
                <a:gd name="connsiteX378" fmla="*/ 9449 w 10000"/>
                <a:gd name="connsiteY378" fmla="*/ 5282 h 10000"/>
                <a:gd name="connsiteX379" fmla="*/ 9468 w 10000"/>
                <a:gd name="connsiteY379" fmla="*/ 4782 h 10000"/>
                <a:gd name="connsiteX380" fmla="*/ 9486 w 10000"/>
                <a:gd name="connsiteY380" fmla="*/ 3987 h 10000"/>
                <a:gd name="connsiteX381" fmla="*/ 9515 w 10000"/>
                <a:gd name="connsiteY381" fmla="*/ 3244 h 10000"/>
                <a:gd name="connsiteX382" fmla="*/ 9533 w 10000"/>
                <a:gd name="connsiteY382" fmla="*/ 2872 h 10000"/>
                <a:gd name="connsiteX383" fmla="*/ 9552 w 10000"/>
                <a:gd name="connsiteY383" fmla="*/ 2962 h 10000"/>
                <a:gd name="connsiteX384" fmla="*/ 9570 w 10000"/>
                <a:gd name="connsiteY384" fmla="*/ 3667 h 10000"/>
                <a:gd name="connsiteX385" fmla="*/ 9591 w 10000"/>
                <a:gd name="connsiteY385" fmla="*/ 5321 h 10000"/>
                <a:gd name="connsiteX386" fmla="*/ 10000 w 10000"/>
                <a:gd name="connsiteY386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7789 w 10000"/>
                <a:gd name="connsiteY299" fmla="*/ 4679 h 10000"/>
                <a:gd name="connsiteX300" fmla="*/ 7820 w 10000"/>
                <a:gd name="connsiteY300" fmla="*/ 4115 h 10000"/>
                <a:gd name="connsiteX301" fmla="*/ 7838 w 10000"/>
                <a:gd name="connsiteY301" fmla="*/ 3474 h 10000"/>
                <a:gd name="connsiteX302" fmla="*/ 7859 w 10000"/>
                <a:gd name="connsiteY302" fmla="*/ 3410 h 10000"/>
                <a:gd name="connsiteX303" fmla="*/ 7874 w 10000"/>
                <a:gd name="connsiteY303" fmla="*/ 4808 h 10000"/>
                <a:gd name="connsiteX304" fmla="*/ 7907 w 10000"/>
                <a:gd name="connsiteY304" fmla="*/ 6090 h 10000"/>
                <a:gd name="connsiteX305" fmla="*/ 7926 w 10000"/>
                <a:gd name="connsiteY305" fmla="*/ 5833 h 10000"/>
                <a:gd name="connsiteX306" fmla="*/ 7944 w 10000"/>
                <a:gd name="connsiteY306" fmla="*/ 4359 h 10000"/>
                <a:gd name="connsiteX307" fmla="*/ 7970 w 10000"/>
                <a:gd name="connsiteY307" fmla="*/ 2705 h 10000"/>
                <a:gd name="connsiteX308" fmla="*/ 7988 w 10000"/>
                <a:gd name="connsiteY308" fmla="*/ 1974 h 10000"/>
                <a:gd name="connsiteX309" fmla="*/ 8007 w 10000"/>
                <a:gd name="connsiteY309" fmla="*/ 4013 h 10000"/>
                <a:gd name="connsiteX310" fmla="*/ 8026 w 10000"/>
                <a:gd name="connsiteY310" fmla="*/ 6372 h 10000"/>
                <a:gd name="connsiteX311" fmla="*/ 8046 w 10000"/>
                <a:gd name="connsiteY311" fmla="*/ 7808 h 10000"/>
                <a:gd name="connsiteX312" fmla="*/ 8064 w 10000"/>
                <a:gd name="connsiteY312" fmla="*/ 7577 h 10000"/>
                <a:gd name="connsiteX313" fmla="*/ 8095 w 10000"/>
                <a:gd name="connsiteY313" fmla="*/ 7295 h 10000"/>
                <a:gd name="connsiteX314" fmla="*/ 8114 w 10000"/>
                <a:gd name="connsiteY314" fmla="*/ 7321 h 10000"/>
                <a:gd name="connsiteX315" fmla="*/ 8132 w 10000"/>
                <a:gd name="connsiteY315" fmla="*/ 7551 h 10000"/>
                <a:gd name="connsiteX316" fmla="*/ 8159 w 10000"/>
                <a:gd name="connsiteY316" fmla="*/ 7679 h 10000"/>
                <a:gd name="connsiteX317" fmla="*/ 8177 w 10000"/>
                <a:gd name="connsiteY317" fmla="*/ 7231 h 10000"/>
                <a:gd name="connsiteX318" fmla="*/ 8199 w 10000"/>
                <a:gd name="connsiteY318" fmla="*/ 6526 h 10000"/>
                <a:gd name="connsiteX319" fmla="*/ 8218 w 10000"/>
                <a:gd name="connsiteY319" fmla="*/ 5859 h 10000"/>
                <a:gd name="connsiteX320" fmla="*/ 8245 w 10000"/>
                <a:gd name="connsiteY320" fmla="*/ 5154 h 10000"/>
                <a:gd name="connsiteX321" fmla="*/ 8263 w 10000"/>
                <a:gd name="connsiteY321" fmla="*/ 4615 h 10000"/>
                <a:gd name="connsiteX322" fmla="*/ 8283 w 10000"/>
                <a:gd name="connsiteY322" fmla="*/ 3949 h 10000"/>
                <a:gd name="connsiteX323" fmla="*/ 8302 w 10000"/>
                <a:gd name="connsiteY323" fmla="*/ 3474 h 10000"/>
                <a:gd name="connsiteX324" fmla="*/ 8321 w 10000"/>
                <a:gd name="connsiteY324" fmla="*/ 2936 h 10000"/>
                <a:gd name="connsiteX325" fmla="*/ 8351 w 10000"/>
                <a:gd name="connsiteY325" fmla="*/ 2808 h 10000"/>
                <a:gd name="connsiteX326" fmla="*/ 8369 w 10000"/>
                <a:gd name="connsiteY326" fmla="*/ 3474 h 10000"/>
                <a:gd name="connsiteX327" fmla="*/ 8388 w 10000"/>
                <a:gd name="connsiteY327" fmla="*/ 4462 h 10000"/>
                <a:gd name="connsiteX328" fmla="*/ 8408 w 10000"/>
                <a:gd name="connsiteY328" fmla="*/ 4590 h 10000"/>
                <a:gd name="connsiteX329" fmla="*/ 8435 w 10000"/>
                <a:gd name="connsiteY329" fmla="*/ 4333 h 10000"/>
                <a:gd name="connsiteX330" fmla="*/ 8453 w 10000"/>
                <a:gd name="connsiteY330" fmla="*/ 4295 h 10000"/>
                <a:gd name="connsiteX331" fmla="*/ 8473 w 10000"/>
                <a:gd name="connsiteY331" fmla="*/ 4205 h 10000"/>
                <a:gd name="connsiteX332" fmla="*/ 8493 w 10000"/>
                <a:gd name="connsiteY332" fmla="*/ 3949 h 10000"/>
                <a:gd name="connsiteX333" fmla="*/ 8511 w 10000"/>
                <a:gd name="connsiteY333" fmla="*/ 4654 h 10000"/>
                <a:gd name="connsiteX334" fmla="*/ 8540 w 10000"/>
                <a:gd name="connsiteY334" fmla="*/ 5282 h 10000"/>
                <a:gd name="connsiteX335" fmla="*/ 8558 w 10000"/>
                <a:gd name="connsiteY335" fmla="*/ 6051 h 10000"/>
                <a:gd name="connsiteX336" fmla="*/ 8588 w 10000"/>
                <a:gd name="connsiteY336" fmla="*/ 6718 h 10000"/>
                <a:gd name="connsiteX337" fmla="*/ 8607 w 10000"/>
                <a:gd name="connsiteY337" fmla="*/ 6821 h 10000"/>
                <a:gd name="connsiteX338" fmla="*/ 8625 w 10000"/>
                <a:gd name="connsiteY338" fmla="*/ 6462 h 10000"/>
                <a:gd name="connsiteX339" fmla="*/ 8644 w 10000"/>
                <a:gd name="connsiteY339" fmla="*/ 5321 h 10000"/>
                <a:gd name="connsiteX340" fmla="*/ 8663 w 10000"/>
                <a:gd name="connsiteY340" fmla="*/ 2769 h 10000"/>
                <a:gd name="connsiteX341" fmla="*/ 8684 w 10000"/>
                <a:gd name="connsiteY341" fmla="*/ 1244 h 10000"/>
                <a:gd name="connsiteX342" fmla="*/ 8702 w 10000"/>
                <a:gd name="connsiteY342" fmla="*/ 962 h 10000"/>
                <a:gd name="connsiteX343" fmla="*/ 8728 w 10000"/>
                <a:gd name="connsiteY343" fmla="*/ 3603 h 10000"/>
                <a:gd name="connsiteX344" fmla="*/ 8746 w 10000"/>
                <a:gd name="connsiteY344" fmla="*/ 6846 h 10000"/>
                <a:gd name="connsiteX345" fmla="*/ 8774 w 10000"/>
                <a:gd name="connsiteY345" fmla="*/ 8282 h 10000"/>
                <a:gd name="connsiteX346" fmla="*/ 8793 w 10000"/>
                <a:gd name="connsiteY346" fmla="*/ 8218 h 10000"/>
                <a:gd name="connsiteX347" fmla="*/ 8813 w 10000"/>
                <a:gd name="connsiteY347" fmla="*/ 7679 h 10000"/>
                <a:gd name="connsiteX348" fmla="*/ 8833 w 10000"/>
                <a:gd name="connsiteY348" fmla="*/ 7038 h 10000"/>
                <a:gd name="connsiteX349" fmla="*/ 8851 w 10000"/>
                <a:gd name="connsiteY349" fmla="*/ 6436 h 10000"/>
                <a:gd name="connsiteX350" fmla="*/ 8881 w 10000"/>
                <a:gd name="connsiteY350" fmla="*/ 6115 h 10000"/>
                <a:gd name="connsiteX351" fmla="*/ 8900 w 10000"/>
                <a:gd name="connsiteY351" fmla="*/ 5833 h 10000"/>
                <a:gd name="connsiteX352" fmla="*/ 8918 w 10000"/>
                <a:gd name="connsiteY352" fmla="*/ 5449 h 10000"/>
                <a:gd name="connsiteX353" fmla="*/ 8938 w 10000"/>
                <a:gd name="connsiteY353" fmla="*/ 4872 h 10000"/>
                <a:gd name="connsiteX354" fmla="*/ 8957 w 10000"/>
                <a:gd name="connsiteY354" fmla="*/ 4333 h 10000"/>
                <a:gd name="connsiteX355" fmla="*/ 8984 w 10000"/>
                <a:gd name="connsiteY355" fmla="*/ 3795 h 10000"/>
                <a:gd name="connsiteX356" fmla="*/ 9002 w 10000"/>
                <a:gd name="connsiteY356" fmla="*/ 3538 h 10000"/>
                <a:gd name="connsiteX357" fmla="*/ 9021 w 10000"/>
                <a:gd name="connsiteY357" fmla="*/ 3244 h 10000"/>
                <a:gd name="connsiteX358" fmla="*/ 9047 w 10000"/>
                <a:gd name="connsiteY358" fmla="*/ 3372 h 10000"/>
                <a:gd name="connsiteX359" fmla="*/ 9069 w 10000"/>
                <a:gd name="connsiteY359" fmla="*/ 3244 h 10000"/>
                <a:gd name="connsiteX360" fmla="*/ 9088 w 10000"/>
                <a:gd name="connsiteY360" fmla="*/ 2513 h 10000"/>
                <a:gd name="connsiteX361" fmla="*/ 9106 w 10000"/>
                <a:gd name="connsiteY361" fmla="*/ 2897 h 10000"/>
                <a:gd name="connsiteX362" fmla="*/ 9125 w 10000"/>
                <a:gd name="connsiteY362" fmla="*/ 5128 h 10000"/>
                <a:gd name="connsiteX363" fmla="*/ 9156 w 10000"/>
                <a:gd name="connsiteY363" fmla="*/ 6846 h 10000"/>
                <a:gd name="connsiteX364" fmla="*/ 9175 w 10000"/>
                <a:gd name="connsiteY364" fmla="*/ 7038 h 10000"/>
                <a:gd name="connsiteX365" fmla="*/ 9194 w 10000"/>
                <a:gd name="connsiteY365" fmla="*/ 6821 h 10000"/>
                <a:gd name="connsiteX366" fmla="*/ 9220 w 10000"/>
                <a:gd name="connsiteY366" fmla="*/ 6051 h 10000"/>
                <a:gd name="connsiteX367" fmla="*/ 9240 w 10000"/>
                <a:gd name="connsiteY367" fmla="*/ 4974 h 10000"/>
                <a:gd name="connsiteX368" fmla="*/ 9258 w 10000"/>
                <a:gd name="connsiteY368" fmla="*/ 3885 h 10000"/>
                <a:gd name="connsiteX369" fmla="*/ 9277 w 10000"/>
                <a:gd name="connsiteY369" fmla="*/ 3795 h 10000"/>
                <a:gd name="connsiteX370" fmla="*/ 9295 w 10000"/>
                <a:gd name="connsiteY370" fmla="*/ 4910 h 10000"/>
                <a:gd name="connsiteX371" fmla="*/ 9316 w 10000"/>
                <a:gd name="connsiteY371" fmla="*/ 6590 h 10000"/>
                <a:gd name="connsiteX372" fmla="*/ 9345 w 10000"/>
                <a:gd name="connsiteY372" fmla="*/ 7705 h 10000"/>
                <a:gd name="connsiteX373" fmla="*/ 9364 w 10000"/>
                <a:gd name="connsiteY373" fmla="*/ 7641 h 10000"/>
                <a:gd name="connsiteX374" fmla="*/ 9382 w 10000"/>
                <a:gd name="connsiteY374" fmla="*/ 6974 h 10000"/>
                <a:gd name="connsiteX375" fmla="*/ 9400 w 10000"/>
                <a:gd name="connsiteY375" fmla="*/ 6244 h 10000"/>
                <a:gd name="connsiteX376" fmla="*/ 9430 w 10000"/>
                <a:gd name="connsiteY376" fmla="*/ 5667 h 10000"/>
                <a:gd name="connsiteX377" fmla="*/ 9449 w 10000"/>
                <a:gd name="connsiteY377" fmla="*/ 5282 h 10000"/>
                <a:gd name="connsiteX378" fmla="*/ 9468 w 10000"/>
                <a:gd name="connsiteY378" fmla="*/ 4782 h 10000"/>
                <a:gd name="connsiteX379" fmla="*/ 9486 w 10000"/>
                <a:gd name="connsiteY379" fmla="*/ 3987 h 10000"/>
                <a:gd name="connsiteX380" fmla="*/ 9515 w 10000"/>
                <a:gd name="connsiteY380" fmla="*/ 3244 h 10000"/>
                <a:gd name="connsiteX381" fmla="*/ 9533 w 10000"/>
                <a:gd name="connsiteY381" fmla="*/ 2872 h 10000"/>
                <a:gd name="connsiteX382" fmla="*/ 9552 w 10000"/>
                <a:gd name="connsiteY382" fmla="*/ 2962 h 10000"/>
                <a:gd name="connsiteX383" fmla="*/ 9570 w 10000"/>
                <a:gd name="connsiteY383" fmla="*/ 3667 h 10000"/>
                <a:gd name="connsiteX384" fmla="*/ 9591 w 10000"/>
                <a:gd name="connsiteY384" fmla="*/ 5321 h 10000"/>
                <a:gd name="connsiteX385" fmla="*/ 10000 w 10000"/>
                <a:gd name="connsiteY385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7820 w 10000"/>
                <a:gd name="connsiteY299" fmla="*/ 4115 h 10000"/>
                <a:gd name="connsiteX300" fmla="*/ 7838 w 10000"/>
                <a:gd name="connsiteY300" fmla="*/ 3474 h 10000"/>
                <a:gd name="connsiteX301" fmla="*/ 7859 w 10000"/>
                <a:gd name="connsiteY301" fmla="*/ 3410 h 10000"/>
                <a:gd name="connsiteX302" fmla="*/ 7874 w 10000"/>
                <a:gd name="connsiteY302" fmla="*/ 4808 h 10000"/>
                <a:gd name="connsiteX303" fmla="*/ 7907 w 10000"/>
                <a:gd name="connsiteY303" fmla="*/ 6090 h 10000"/>
                <a:gd name="connsiteX304" fmla="*/ 7926 w 10000"/>
                <a:gd name="connsiteY304" fmla="*/ 5833 h 10000"/>
                <a:gd name="connsiteX305" fmla="*/ 7944 w 10000"/>
                <a:gd name="connsiteY305" fmla="*/ 4359 h 10000"/>
                <a:gd name="connsiteX306" fmla="*/ 7970 w 10000"/>
                <a:gd name="connsiteY306" fmla="*/ 2705 h 10000"/>
                <a:gd name="connsiteX307" fmla="*/ 7988 w 10000"/>
                <a:gd name="connsiteY307" fmla="*/ 1974 h 10000"/>
                <a:gd name="connsiteX308" fmla="*/ 8007 w 10000"/>
                <a:gd name="connsiteY308" fmla="*/ 4013 h 10000"/>
                <a:gd name="connsiteX309" fmla="*/ 8026 w 10000"/>
                <a:gd name="connsiteY309" fmla="*/ 6372 h 10000"/>
                <a:gd name="connsiteX310" fmla="*/ 8046 w 10000"/>
                <a:gd name="connsiteY310" fmla="*/ 7808 h 10000"/>
                <a:gd name="connsiteX311" fmla="*/ 8064 w 10000"/>
                <a:gd name="connsiteY311" fmla="*/ 7577 h 10000"/>
                <a:gd name="connsiteX312" fmla="*/ 8095 w 10000"/>
                <a:gd name="connsiteY312" fmla="*/ 7295 h 10000"/>
                <a:gd name="connsiteX313" fmla="*/ 8114 w 10000"/>
                <a:gd name="connsiteY313" fmla="*/ 7321 h 10000"/>
                <a:gd name="connsiteX314" fmla="*/ 8132 w 10000"/>
                <a:gd name="connsiteY314" fmla="*/ 7551 h 10000"/>
                <a:gd name="connsiteX315" fmla="*/ 8159 w 10000"/>
                <a:gd name="connsiteY315" fmla="*/ 7679 h 10000"/>
                <a:gd name="connsiteX316" fmla="*/ 8177 w 10000"/>
                <a:gd name="connsiteY316" fmla="*/ 7231 h 10000"/>
                <a:gd name="connsiteX317" fmla="*/ 8199 w 10000"/>
                <a:gd name="connsiteY317" fmla="*/ 6526 h 10000"/>
                <a:gd name="connsiteX318" fmla="*/ 8218 w 10000"/>
                <a:gd name="connsiteY318" fmla="*/ 5859 h 10000"/>
                <a:gd name="connsiteX319" fmla="*/ 8245 w 10000"/>
                <a:gd name="connsiteY319" fmla="*/ 5154 h 10000"/>
                <a:gd name="connsiteX320" fmla="*/ 8263 w 10000"/>
                <a:gd name="connsiteY320" fmla="*/ 4615 h 10000"/>
                <a:gd name="connsiteX321" fmla="*/ 8283 w 10000"/>
                <a:gd name="connsiteY321" fmla="*/ 3949 h 10000"/>
                <a:gd name="connsiteX322" fmla="*/ 8302 w 10000"/>
                <a:gd name="connsiteY322" fmla="*/ 3474 h 10000"/>
                <a:gd name="connsiteX323" fmla="*/ 8321 w 10000"/>
                <a:gd name="connsiteY323" fmla="*/ 2936 h 10000"/>
                <a:gd name="connsiteX324" fmla="*/ 8351 w 10000"/>
                <a:gd name="connsiteY324" fmla="*/ 2808 h 10000"/>
                <a:gd name="connsiteX325" fmla="*/ 8369 w 10000"/>
                <a:gd name="connsiteY325" fmla="*/ 3474 h 10000"/>
                <a:gd name="connsiteX326" fmla="*/ 8388 w 10000"/>
                <a:gd name="connsiteY326" fmla="*/ 4462 h 10000"/>
                <a:gd name="connsiteX327" fmla="*/ 8408 w 10000"/>
                <a:gd name="connsiteY327" fmla="*/ 4590 h 10000"/>
                <a:gd name="connsiteX328" fmla="*/ 8435 w 10000"/>
                <a:gd name="connsiteY328" fmla="*/ 4333 h 10000"/>
                <a:gd name="connsiteX329" fmla="*/ 8453 w 10000"/>
                <a:gd name="connsiteY329" fmla="*/ 4295 h 10000"/>
                <a:gd name="connsiteX330" fmla="*/ 8473 w 10000"/>
                <a:gd name="connsiteY330" fmla="*/ 4205 h 10000"/>
                <a:gd name="connsiteX331" fmla="*/ 8493 w 10000"/>
                <a:gd name="connsiteY331" fmla="*/ 3949 h 10000"/>
                <a:gd name="connsiteX332" fmla="*/ 8511 w 10000"/>
                <a:gd name="connsiteY332" fmla="*/ 4654 h 10000"/>
                <a:gd name="connsiteX333" fmla="*/ 8540 w 10000"/>
                <a:gd name="connsiteY333" fmla="*/ 5282 h 10000"/>
                <a:gd name="connsiteX334" fmla="*/ 8558 w 10000"/>
                <a:gd name="connsiteY334" fmla="*/ 6051 h 10000"/>
                <a:gd name="connsiteX335" fmla="*/ 8588 w 10000"/>
                <a:gd name="connsiteY335" fmla="*/ 6718 h 10000"/>
                <a:gd name="connsiteX336" fmla="*/ 8607 w 10000"/>
                <a:gd name="connsiteY336" fmla="*/ 6821 h 10000"/>
                <a:gd name="connsiteX337" fmla="*/ 8625 w 10000"/>
                <a:gd name="connsiteY337" fmla="*/ 6462 h 10000"/>
                <a:gd name="connsiteX338" fmla="*/ 8644 w 10000"/>
                <a:gd name="connsiteY338" fmla="*/ 5321 h 10000"/>
                <a:gd name="connsiteX339" fmla="*/ 8663 w 10000"/>
                <a:gd name="connsiteY339" fmla="*/ 2769 h 10000"/>
                <a:gd name="connsiteX340" fmla="*/ 8684 w 10000"/>
                <a:gd name="connsiteY340" fmla="*/ 1244 h 10000"/>
                <a:gd name="connsiteX341" fmla="*/ 8702 w 10000"/>
                <a:gd name="connsiteY341" fmla="*/ 962 h 10000"/>
                <a:gd name="connsiteX342" fmla="*/ 8728 w 10000"/>
                <a:gd name="connsiteY342" fmla="*/ 3603 h 10000"/>
                <a:gd name="connsiteX343" fmla="*/ 8746 w 10000"/>
                <a:gd name="connsiteY343" fmla="*/ 6846 h 10000"/>
                <a:gd name="connsiteX344" fmla="*/ 8774 w 10000"/>
                <a:gd name="connsiteY344" fmla="*/ 8282 h 10000"/>
                <a:gd name="connsiteX345" fmla="*/ 8793 w 10000"/>
                <a:gd name="connsiteY345" fmla="*/ 8218 h 10000"/>
                <a:gd name="connsiteX346" fmla="*/ 8813 w 10000"/>
                <a:gd name="connsiteY346" fmla="*/ 7679 h 10000"/>
                <a:gd name="connsiteX347" fmla="*/ 8833 w 10000"/>
                <a:gd name="connsiteY347" fmla="*/ 7038 h 10000"/>
                <a:gd name="connsiteX348" fmla="*/ 8851 w 10000"/>
                <a:gd name="connsiteY348" fmla="*/ 6436 h 10000"/>
                <a:gd name="connsiteX349" fmla="*/ 8881 w 10000"/>
                <a:gd name="connsiteY349" fmla="*/ 6115 h 10000"/>
                <a:gd name="connsiteX350" fmla="*/ 8900 w 10000"/>
                <a:gd name="connsiteY350" fmla="*/ 5833 h 10000"/>
                <a:gd name="connsiteX351" fmla="*/ 8918 w 10000"/>
                <a:gd name="connsiteY351" fmla="*/ 5449 h 10000"/>
                <a:gd name="connsiteX352" fmla="*/ 8938 w 10000"/>
                <a:gd name="connsiteY352" fmla="*/ 4872 h 10000"/>
                <a:gd name="connsiteX353" fmla="*/ 8957 w 10000"/>
                <a:gd name="connsiteY353" fmla="*/ 4333 h 10000"/>
                <a:gd name="connsiteX354" fmla="*/ 8984 w 10000"/>
                <a:gd name="connsiteY354" fmla="*/ 3795 h 10000"/>
                <a:gd name="connsiteX355" fmla="*/ 9002 w 10000"/>
                <a:gd name="connsiteY355" fmla="*/ 3538 h 10000"/>
                <a:gd name="connsiteX356" fmla="*/ 9021 w 10000"/>
                <a:gd name="connsiteY356" fmla="*/ 3244 h 10000"/>
                <a:gd name="connsiteX357" fmla="*/ 9047 w 10000"/>
                <a:gd name="connsiteY357" fmla="*/ 3372 h 10000"/>
                <a:gd name="connsiteX358" fmla="*/ 9069 w 10000"/>
                <a:gd name="connsiteY358" fmla="*/ 3244 h 10000"/>
                <a:gd name="connsiteX359" fmla="*/ 9088 w 10000"/>
                <a:gd name="connsiteY359" fmla="*/ 2513 h 10000"/>
                <a:gd name="connsiteX360" fmla="*/ 9106 w 10000"/>
                <a:gd name="connsiteY360" fmla="*/ 2897 h 10000"/>
                <a:gd name="connsiteX361" fmla="*/ 9125 w 10000"/>
                <a:gd name="connsiteY361" fmla="*/ 5128 h 10000"/>
                <a:gd name="connsiteX362" fmla="*/ 9156 w 10000"/>
                <a:gd name="connsiteY362" fmla="*/ 6846 h 10000"/>
                <a:gd name="connsiteX363" fmla="*/ 9175 w 10000"/>
                <a:gd name="connsiteY363" fmla="*/ 7038 h 10000"/>
                <a:gd name="connsiteX364" fmla="*/ 9194 w 10000"/>
                <a:gd name="connsiteY364" fmla="*/ 6821 h 10000"/>
                <a:gd name="connsiteX365" fmla="*/ 9220 w 10000"/>
                <a:gd name="connsiteY365" fmla="*/ 6051 h 10000"/>
                <a:gd name="connsiteX366" fmla="*/ 9240 w 10000"/>
                <a:gd name="connsiteY366" fmla="*/ 4974 h 10000"/>
                <a:gd name="connsiteX367" fmla="*/ 9258 w 10000"/>
                <a:gd name="connsiteY367" fmla="*/ 3885 h 10000"/>
                <a:gd name="connsiteX368" fmla="*/ 9277 w 10000"/>
                <a:gd name="connsiteY368" fmla="*/ 3795 h 10000"/>
                <a:gd name="connsiteX369" fmla="*/ 9295 w 10000"/>
                <a:gd name="connsiteY369" fmla="*/ 4910 h 10000"/>
                <a:gd name="connsiteX370" fmla="*/ 9316 w 10000"/>
                <a:gd name="connsiteY370" fmla="*/ 6590 h 10000"/>
                <a:gd name="connsiteX371" fmla="*/ 9345 w 10000"/>
                <a:gd name="connsiteY371" fmla="*/ 7705 h 10000"/>
                <a:gd name="connsiteX372" fmla="*/ 9364 w 10000"/>
                <a:gd name="connsiteY372" fmla="*/ 7641 h 10000"/>
                <a:gd name="connsiteX373" fmla="*/ 9382 w 10000"/>
                <a:gd name="connsiteY373" fmla="*/ 6974 h 10000"/>
                <a:gd name="connsiteX374" fmla="*/ 9400 w 10000"/>
                <a:gd name="connsiteY374" fmla="*/ 6244 h 10000"/>
                <a:gd name="connsiteX375" fmla="*/ 9430 w 10000"/>
                <a:gd name="connsiteY375" fmla="*/ 5667 h 10000"/>
                <a:gd name="connsiteX376" fmla="*/ 9449 w 10000"/>
                <a:gd name="connsiteY376" fmla="*/ 5282 h 10000"/>
                <a:gd name="connsiteX377" fmla="*/ 9468 w 10000"/>
                <a:gd name="connsiteY377" fmla="*/ 4782 h 10000"/>
                <a:gd name="connsiteX378" fmla="*/ 9486 w 10000"/>
                <a:gd name="connsiteY378" fmla="*/ 3987 h 10000"/>
                <a:gd name="connsiteX379" fmla="*/ 9515 w 10000"/>
                <a:gd name="connsiteY379" fmla="*/ 3244 h 10000"/>
                <a:gd name="connsiteX380" fmla="*/ 9533 w 10000"/>
                <a:gd name="connsiteY380" fmla="*/ 2872 h 10000"/>
                <a:gd name="connsiteX381" fmla="*/ 9552 w 10000"/>
                <a:gd name="connsiteY381" fmla="*/ 2962 h 10000"/>
                <a:gd name="connsiteX382" fmla="*/ 9570 w 10000"/>
                <a:gd name="connsiteY382" fmla="*/ 3667 h 10000"/>
                <a:gd name="connsiteX383" fmla="*/ 9591 w 10000"/>
                <a:gd name="connsiteY383" fmla="*/ 5321 h 10000"/>
                <a:gd name="connsiteX384" fmla="*/ 10000 w 10000"/>
                <a:gd name="connsiteY384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7838 w 10000"/>
                <a:gd name="connsiteY299" fmla="*/ 3474 h 10000"/>
                <a:gd name="connsiteX300" fmla="*/ 7859 w 10000"/>
                <a:gd name="connsiteY300" fmla="*/ 3410 h 10000"/>
                <a:gd name="connsiteX301" fmla="*/ 7874 w 10000"/>
                <a:gd name="connsiteY301" fmla="*/ 4808 h 10000"/>
                <a:gd name="connsiteX302" fmla="*/ 7907 w 10000"/>
                <a:gd name="connsiteY302" fmla="*/ 6090 h 10000"/>
                <a:gd name="connsiteX303" fmla="*/ 7926 w 10000"/>
                <a:gd name="connsiteY303" fmla="*/ 5833 h 10000"/>
                <a:gd name="connsiteX304" fmla="*/ 7944 w 10000"/>
                <a:gd name="connsiteY304" fmla="*/ 4359 h 10000"/>
                <a:gd name="connsiteX305" fmla="*/ 7970 w 10000"/>
                <a:gd name="connsiteY305" fmla="*/ 2705 h 10000"/>
                <a:gd name="connsiteX306" fmla="*/ 7988 w 10000"/>
                <a:gd name="connsiteY306" fmla="*/ 1974 h 10000"/>
                <a:gd name="connsiteX307" fmla="*/ 8007 w 10000"/>
                <a:gd name="connsiteY307" fmla="*/ 4013 h 10000"/>
                <a:gd name="connsiteX308" fmla="*/ 8026 w 10000"/>
                <a:gd name="connsiteY308" fmla="*/ 6372 h 10000"/>
                <a:gd name="connsiteX309" fmla="*/ 8046 w 10000"/>
                <a:gd name="connsiteY309" fmla="*/ 7808 h 10000"/>
                <a:gd name="connsiteX310" fmla="*/ 8064 w 10000"/>
                <a:gd name="connsiteY310" fmla="*/ 7577 h 10000"/>
                <a:gd name="connsiteX311" fmla="*/ 8095 w 10000"/>
                <a:gd name="connsiteY311" fmla="*/ 7295 h 10000"/>
                <a:gd name="connsiteX312" fmla="*/ 8114 w 10000"/>
                <a:gd name="connsiteY312" fmla="*/ 7321 h 10000"/>
                <a:gd name="connsiteX313" fmla="*/ 8132 w 10000"/>
                <a:gd name="connsiteY313" fmla="*/ 7551 h 10000"/>
                <a:gd name="connsiteX314" fmla="*/ 8159 w 10000"/>
                <a:gd name="connsiteY314" fmla="*/ 7679 h 10000"/>
                <a:gd name="connsiteX315" fmla="*/ 8177 w 10000"/>
                <a:gd name="connsiteY315" fmla="*/ 7231 h 10000"/>
                <a:gd name="connsiteX316" fmla="*/ 8199 w 10000"/>
                <a:gd name="connsiteY316" fmla="*/ 6526 h 10000"/>
                <a:gd name="connsiteX317" fmla="*/ 8218 w 10000"/>
                <a:gd name="connsiteY317" fmla="*/ 5859 h 10000"/>
                <a:gd name="connsiteX318" fmla="*/ 8245 w 10000"/>
                <a:gd name="connsiteY318" fmla="*/ 5154 h 10000"/>
                <a:gd name="connsiteX319" fmla="*/ 8263 w 10000"/>
                <a:gd name="connsiteY319" fmla="*/ 4615 h 10000"/>
                <a:gd name="connsiteX320" fmla="*/ 8283 w 10000"/>
                <a:gd name="connsiteY320" fmla="*/ 3949 h 10000"/>
                <a:gd name="connsiteX321" fmla="*/ 8302 w 10000"/>
                <a:gd name="connsiteY321" fmla="*/ 3474 h 10000"/>
                <a:gd name="connsiteX322" fmla="*/ 8321 w 10000"/>
                <a:gd name="connsiteY322" fmla="*/ 2936 h 10000"/>
                <a:gd name="connsiteX323" fmla="*/ 8351 w 10000"/>
                <a:gd name="connsiteY323" fmla="*/ 2808 h 10000"/>
                <a:gd name="connsiteX324" fmla="*/ 8369 w 10000"/>
                <a:gd name="connsiteY324" fmla="*/ 3474 h 10000"/>
                <a:gd name="connsiteX325" fmla="*/ 8388 w 10000"/>
                <a:gd name="connsiteY325" fmla="*/ 4462 h 10000"/>
                <a:gd name="connsiteX326" fmla="*/ 8408 w 10000"/>
                <a:gd name="connsiteY326" fmla="*/ 4590 h 10000"/>
                <a:gd name="connsiteX327" fmla="*/ 8435 w 10000"/>
                <a:gd name="connsiteY327" fmla="*/ 4333 h 10000"/>
                <a:gd name="connsiteX328" fmla="*/ 8453 w 10000"/>
                <a:gd name="connsiteY328" fmla="*/ 4295 h 10000"/>
                <a:gd name="connsiteX329" fmla="*/ 8473 w 10000"/>
                <a:gd name="connsiteY329" fmla="*/ 4205 h 10000"/>
                <a:gd name="connsiteX330" fmla="*/ 8493 w 10000"/>
                <a:gd name="connsiteY330" fmla="*/ 3949 h 10000"/>
                <a:gd name="connsiteX331" fmla="*/ 8511 w 10000"/>
                <a:gd name="connsiteY331" fmla="*/ 4654 h 10000"/>
                <a:gd name="connsiteX332" fmla="*/ 8540 w 10000"/>
                <a:gd name="connsiteY332" fmla="*/ 5282 h 10000"/>
                <a:gd name="connsiteX333" fmla="*/ 8558 w 10000"/>
                <a:gd name="connsiteY333" fmla="*/ 6051 h 10000"/>
                <a:gd name="connsiteX334" fmla="*/ 8588 w 10000"/>
                <a:gd name="connsiteY334" fmla="*/ 6718 h 10000"/>
                <a:gd name="connsiteX335" fmla="*/ 8607 w 10000"/>
                <a:gd name="connsiteY335" fmla="*/ 6821 h 10000"/>
                <a:gd name="connsiteX336" fmla="*/ 8625 w 10000"/>
                <a:gd name="connsiteY336" fmla="*/ 6462 h 10000"/>
                <a:gd name="connsiteX337" fmla="*/ 8644 w 10000"/>
                <a:gd name="connsiteY337" fmla="*/ 5321 h 10000"/>
                <a:gd name="connsiteX338" fmla="*/ 8663 w 10000"/>
                <a:gd name="connsiteY338" fmla="*/ 2769 h 10000"/>
                <a:gd name="connsiteX339" fmla="*/ 8684 w 10000"/>
                <a:gd name="connsiteY339" fmla="*/ 1244 h 10000"/>
                <a:gd name="connsiteX340" fmla="*/ 8702 w 10000"/>
                <a:gd name="connsiteY340" fmla="*/ 962 h 10000"/>
                <a:gd name="connsiteX341" fmla="*/ 8728 w 10000"/>
                <a:gd name="connsiteY341" fmla="*/ 3603 h 10000"/>
                <a:gd name="connsiteX342" fmla="*/ 8746 w 10000"/>
                <a:gd name="connsiteY342" fmla="*/ 6846 h 10000"/>
                <a:gd name="connsiteX343" fmla="*/ 8774 w 10000"/>
                <a:gd name="connsiteY343" fmla="*/ 8282 h 10000"/>
                <a:gd name="connsiteX344" fmla="*/ 8793 w 10000"/>
                <a:gd name="connsiteY344" fmla="*/ 8218 h 10000"/>
                <a:gd name="connsiteX345" fmla="*/ 8813 w 10000"/>
                <a:gd name="connsiteY345" fmla="*/ 7679 h 10000"/>
                <a:gd name="connsiteX346" fmla="*/ 8833 w 10000"/>
                <a:gd name="connsiteY346" fmla="*/ 7038 h 10000"/>
                <a:gd name="connsiteX347" fmla="*/ 8851 w 10000"/>
                <a:gd name="connsiteY347" fmla="*/ 6436 h 10000"/>
                <a:gd name="connsiteX348" fmla="*/ 8881 w 10000"/>
                <a:gd name="connsiteY348" fmla="*/ 6115 h 10000"/>
                <a:gd name="connsiteX349" fmla="*/ 8900 w 10000"/>
                <a:gd name="connsiteY349" fmla="*/ 5833 h 10000"/>
                <a:gd name="connsiteX350" fmla="*/ 8918 w 10000"/>
                <a:gd name="connsiteY350" fmla="*/ 5449 h 10000"/>
                <a:gd name="connsiteX351" fmla="*/ 8938 w 10000"/>
                <a:gd name="connsiteY351" fmla="*/ 4872 h 10000"/>
                <a:gd name="connsiteX352" fmla="*/ 8957 w 10000"/>
                <a:gd name="connsiteY352" fmla="*/ 4333 h 10000"/>
                <a:gd name="connsiteX353" fmla="*/ 8984 w 10000"/>
                <a:gd name="connsiteY353" fmla="*/ 3795 h 10000"/>
                <a:gd name="connsiteX354" fmla="*/ 9002 w 10000"/>
                <a:gd name="connsiteY354" fmla="*/ 3538 h 10000"/>
                <a:gd name="connsiteX355" fmla="*/ 9021 w 10000"/>
                <a:gd name="connsiteY355" fmla="*/ 3244 h 10000"/>
                <a:gd name="connsiteX356" fmla="*/ 9047 w 10000"/>
                <a:gd name="connsiteY356" fmla="*/ 3372 h 10000"/>
                <a:gd name="connsiteX357" fmla="*/ 9069 w 10000"/>
                <a:gd name="connsiteY357" fmla="*/ 3244 h 10000"/>
                <a:gd name="connsiteX358" fmla="*/ 9088 w 10000"/>
                <a:gd name="connsiteY358" fmla="*/ 2513 h 10000"/>
                <a:gd name="connsiteX359" fmla="*/ 9106 w 10000"/>
                <a:gd name="connsiteY359" fmla="*/ 2897 h 10000"/>
                <a:gd name="connsiteX360" fmla="*/ 9125 w 10000"/>
                <a:gd name="connsiteY360" fmla="*/ 5128 h 10000"/>
                <a:gd name="connsiteX361" fmla="*/ 9156 w 10000"/>
                <a:gd name="connsiteY361" fmla="*/ 6846 h 10000"/>
                <a:gd name="connsiteX362" fmla="*/ 9175 w 10000"/>
                <a:gd name="connsiteY362" fmla="*/ 7038 h 10000"/>
                <a:gd name="connsiteX363" fmla="*/ 9194 w 10000"/>
                <a:gd name="connsiteY363" fmla="*/ 6821 h 10000"/>
                <a:gd name="connsiteX364" fmla="*/ 9220 w 10000"/>
                <a:gd name="connsiteY364" fmla="*/ 6051 h 10000"/>
                <a:gd name="connsiteX365" fmla="*/ 9240 w 10000"/>
                <a:gd name="connsiteY365" fmla="*/ 4974 h 10000"/>
                <a:gd name="connsiteX366" fmla="*/ 9258 w 10000"/>
                <a:gd name="connsiteY366" fmla="*/ 3885 h 10000"/>
                <a:gd name="connsiteX367" fmla="*/ 9277 w 10000"/>
                <a:gd name="connsiteY367" fmla="*/ 3795 h 10000"/>
                <a:gd name="connsiteX368" fmla="*/ 9295 w 10000"/>
                <a:gd name="connsiteY368" fmla="*/ 4910 h 10000"/>
                <a:gd name="connsiteX369" fmla="*/ 9316 w 10000"/>
                <a:gd name="connsiteY369" fmla="*/ 6590 h 10000"/>
                <a:gd name="connsiteX370" fmla="*/ 9345 w 10000"/>
                <a:gd name="connsiteY370" fmla="*/ 7705 h 10000"/>
                <a:gd name="connsiteX371" fmla="*/ 9364 w 10000"/>
                <a:gd name="connsiteY371" fmla="*/ 7641 h 10000"/>
                <a:gd name="connsiteX372" fmla="*/ 9382 w 10000"/>
                <a:gd name="connsiteY372" fmla="*/ 6974 h 10000"/>
                <a:gd name="connsiteX373" fmla="*/ 9400 w 10000"/>
                <a:gd name="connsiteY373" fmla="*/ 6244 h 10000"/>
                <a:gd name="connsiteX374" fmla="*/ 9430 w 10000"/>
                <a:gd name="connsiteY374" fmla="*/ 5667 h 10000"/>
                <a:gd name="connsiteX375" fmla="*/ 9449 w 10000"/>
                <a:gd name="connsiteY375" fmla="*/ 5282 h 10000"/>
                <a:gd name="connsiteX376" fmla="*/ 9468 w 10000"/>
                <a:gd name="connsiteY376" fmla="*/ 4782 h 10000"/>
                <a:gd name="connsiteX377" fmla="*/ 9486 w 10000"/>
                <a:gd name="connsiteY377" fmla="*/ 3987 h 10000"/>
                <a:gd name="connsiteX378" fmla="*/ 9515 w 10000"/>
                <a:gd name="connsiteY378" fmla="*/ 3244 h 10000"/>
                <a:gd name="connsiteX379" fmla="*/ 9533 w 10000"/>
                <a:gd name="connsiteY379" fmla="*/ 2872 h 10000"/>
                <a:gd name="connsiteX380" fmla="*/ 9552 w 10000"/>
                <a:gd name="connsiteY380" fmla="*/ 2962 h 10000"/>
                <a:gd name="connsiteX381" fmla="*/ 9570 w 10000"/>
                <a:gd name="connsiteY381" fmla="*/ 3667 h 10000"/>
                <a:gd name="connsiteX382" fmla="*/ 9591 w 10000"/>
                <a:gd name="connsiteY382" fmla="*/ 5321 h 10000"/>
                <a:gd name="connsiteX383" fmla="*/ 10000 w 10000"/>
                <a:gd name="connsiteY383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7838 w 10000"/>
                <a:gd name="connsiteY299" fmla="*/ 3474 h 10000"/>
                <a:gd name="connsiteX300" fmla="*/ 7874 w 10000"/>
                <a:gd name="connsiteY300" fmla="*/ 4808 h 10000"/>
                <a:gd name="connsiteX301" fmla="*/ 7907 w 10000"/>
                <a:gd name="connsiteY301" fmla="*/ 6090 h 10000"/>
                <a:gd name="connsiteX302" fmla="*/ 7926 w 10000"/>
                <a:gd name="connsiteY302" fmla="*/ 5833 h 10000"/>
                <a:gd name="connsiteX303" fmla="*/ 7944 w 10000"/>
                <a:gd name="connsiteY303" fmla="*/ 4359 h 10000"/>
                <a:gd name="connsiteX304" fmla="*/ 7970 w 10000"/>
                <a:gd name="connsiteY304" fmla="*/ 2705 h 10000"/>
                <a:gd name="connsiteX305" fmla="*/ 7988 w 10000"/>
                <a:gd name="connsiteY305" fmla="*/ 1974 h 10000"/>
                <a:gd name="connsiteX306" fmla="*/ 8007 w 10000"/>
                <a:gd name="connsiteY306" fmla="*/ 4013 h 10000"/>
                <a:gd name="connsiteX307" fmla="*/ 8026 w 10000"/>
                <a:gd name="connsiteY307" fmla="*/ 6372 h 10000"/>
                <a:gd name="connsiteX308" fmla="*/ 8046 w 10000"/>
                <a:gd name="connsiteY308" fmla="*/ 7808 h 10000"/>
                <a:gd name="connsiteX309" fmla="*/ 8064 w 10000"/>
                <a:gd name="connsiteY309" fmla="*/ 7577 h 10000"/>
                <a:gd name="connsiteX310" fmla="*/ 8095 w 10000"/>
                <a:gd name="connsiteY310" fmla="*/ 7295 h 10000"/>
                <a:gd name="connsiteX311" fmla="*/ 8114 w 10000"/>
                <a:gd name="connsiteY311" fmla="*/ 7321 h 10000"/>
                <a:gd name="connsiteX312" fmla="*/ 8132 w 10000"/>
                <a:gd name="connsiteY312" fmla="*/ 7551 h 10000"/>
                <a:gd name="connsiteX313" fmla="*/ 8159 w 10000"/>
                <a:gd name="connsiteY313" fmla="*/ 7679 h 10000"/>
                <a:gd name="connsiteX314" fmla="*/ 8177 w 10000"/>
                <a:gd name="connsiteY314" fmla="*/ 7231 h 10000"/>
                <a:gd name="connsiteX315" fmla="*/ 8199 w 10000"/>
                <a:gd name="connsiteY315" fmla="*/ 6526 h 10000"/>
                <a:gd name="connsiteX316" fmla="*/ 8218 w 10000"/>
                <a:gd name="connsiteY316" fmla="*/ 5859 h 10000"/>
                <a:gd name="connsiteX317" fmla="*/ 8245 w 10000"/>
                <a:gd name="connsiteY317" fmla="*/ 5154 h 10000"/>
                <a:gd name="connsiteX318" fmla="*/ 8263 w 10000"/>
                <a:gd name="connsiteY318" fmla="*/ 4615 h 10000"/>
                <a:gd name="connsiteX319" fmla="*/ 8283 w 10000"/>
                <a:gd name="connsiteY319" fmla="*/ 3949 h 10000"/>
                <a:gd name="connsiteX320" fmla="*/ 8302 w 10000"/>
                <a:gd name="connsiteY320" fmla="*/ 3474 h 10000"/>
                <a:gd name="connsiteX321" fmla="*/ 8321 w 10000"/>
                <a:gd name="connsiteY321" fmla="*/ 2936 h 10000"/>
                <a:gd name="connsiteX322" fmla="*/ 8351 w 10000"/>
                <a:gd name="connsiteY322" fmla="*/ 2808 h 10000"/>
                <a:gd name="connsiteX323" fmla="*/ 8369 w 10000"/>
                <a:gd name="connsiteY323" fmla="*/ 3474 h 10000"/>
                <a:gd name="connsiteX324" fmla="*/ 8388 w 10000"/>
                <a:gd name="connsiteY324" fmla="*/ 4462 h 10000"/>
                <a:gd name="connsiteX325" fmla="*/ 8408 w 10000"/>
                <a:gd name="connsiteY325" fmla="*/ 4590 h 10000"/>
                <a:gd name="connsiteX326" fmla="*/ 8435 w 10000"/>
                <a:gd name="connsiteY326" fmla="*/ 4333 h 10000"/>
                <a:gd name="connsiteX327" fmla="*/ 8453 w 10000"/>
                <a:gd name="connsiteY327" fmla="*/ 4295 h 10000"/>
                <a:gd name="connsiteX328" fmla="*/ 8473 w 10000"/>
                <a:gd name="connsiteY328" fmla="*/ 4205 h 10000"/>
                <a:gd name="connsiteX329" fmla="*/ 8493 w 10000"/>
                <a:gd name="connsiteY329" fmla="*/ 3949 h 10000"/>
                <a:gd name="connsiteX330" fmla="*/ 8511 w 10000"/>
                <a:gd name="connsiteY330" fmla="*/ 4654 h 10000"/>
                <a:gd name="connsiteX331" fmla="*/ 8540 w 10000"/>
                <a:gd name="connsiteY331" fmla="*/ 5282 h 10000"/>
                <a:gd name="connsiteX332" fmla="*/ 8558 w 10000"/>
                <a:gd name="connsiteY332" fmla="*/ 6051 h 10000"/>
                <a:gd name="connsiteX333" fmla="*/ 8588 w 10000"/>
                <a:gd name="connsiteY333" fmla="*/ 6718 h 10000"/>
                <a:gd name="connsiteX334" fmla="*/ 8607 w 10000"/>
                <a:gd name="connsiteY334" fmla="*/ 6821 h 10000"/>
                <a:gd name="connsiteX335" fmla="*/ 8625 w 10000"/>
                <a:gd name="connsiteY335" fmla="*/ 6462 h 10000"/>
                <a:gd name="connsiteX336" fmla="*/ 8644 w 10000"/>
                <a:gd name="connsiteY336" fmla="*/ 5321 h 10000"/>
                <a:gd name="connsiteX337" fmla="*/ 8663 w 10000"/>
                <a:gd name="connsiteY337" fmla="*/ 2769 h 10000"/>
                <a:gd name="connsiteX338" fmla="*/ 8684 w 10000"/>
                <a:gd name="connsiteY338" fmla="*/ 1244 h 10000"/>
                <a:gd name="connsiteX339" fmla="*/ 8702 w 10000"/>
                <a:gd name="connsiteY339" fmla="*/ 962 h 10000"/>
                <a:gd name="connsiteX340" fmla="*/ 8728 w 10000"/>
                <a:gd name="connsiteY340" fmla="*/ 3603 h 10000"/>
                <a:gd name="connsiteX341" fmla="*/ 8746 w 10000"/>
                <a:gd name="connsiteY341" fmla="*/ 6846 h 10000"/>
                <a:gd name="connsiteX342" fmla="*/ 8774 w 10000"/>
                <a:gd name="connsiteY342" fmla="*/ 8282 h 10000"/>
                <a:gd name="connsiteX343" fmla="*/ 8793 w 10000"/>
                <a:gd name="connsiteY343" fmla="*/ 8218 h 10000"/>
                <a:gd name="connsiteX344" fmla="*/ 8813 w 10000"/>
                <a:gd name="connsiteY344" fmla="*/ 7679 h 10000"/>
                <a:gd name="connsiteX345" fmla="*/ 8833 w 10000"/>
                <a:gd name="connsiteY345" fmla="*/ 7038 h 10000"/>
                <a:gd name="connsiteX346" fmla="*/ 8851 w 10000"/>
                <a:gd name="connsiteY346" fmla="*/ 6436 h 10000"/>
                <a:gd name="connsiteX347" fmla="*/ 8881 w 10000"/>
                <a:gd name="connsiteY347" fmla="*/ 6115 h 10000"/>
                <a:gd name="connsiteX348" fmla="*/ 8900 w 10000"/>
                <a:gd name="connsiteY348" fmla="*/ 5833 h 10000"/>
                <a:gd name="connsiteX349" fmla="*/ 8918 w 10000"/>
                <a:gd name="connsiteY349" fmla="*/ 5449 h 10000"/>
                <a:gd name="connsiteX350" fmla="*/ 8938 w 10000"/>
                <a:gd name="connsiteY350" fmla="*/ 4872 h 10000"/>
                <a:gd name="connsiteX351" fmla="*/ 8957 w 10000"/>
                <a:gd name="connsiteY351" fmla="*/ 4333 h 10000"/>
                <a:gd name="connsiteX352" fmla="*/ 8984 w 10000"/>
                <a:gd name="connsiteY352" fmla="*/ 3795 h 10000"/>
                <a:gd name="connsiteX353" fmla="*/ 9002 w 10000"/>
                <a:gd name="connsiteY353" fmla="*/ 3538 h 10000"/>
                <a:gd name="connsiteX354" fmla="*/ 9021 w 10000"/>
                <a:gd name="connsiteY354" fmla="*/ 3244 h 10000"/>
                <a:gd name="connsiteX355" fmla="*/ 9047 w 10000"/>
                <a:gd name="connsiteY355" fmla="*/ 3372 h 10000"/>
                <a:gd name="connsiteX356" fmla="*/ 9069 w 10000"/>
                <a:gd name="connsiteY356" fmla="*/ 3244 h 10000"/>
                <a:gd name="connsiteX357" fmla="*/ 9088 w 10000"/>
                <a:gd name="connsiteY357" fmla="*/ 2513 h 10000"/>
                <a:gd name="connsiteX358" fmla="*/ 9106 w 10000"/>
                <a:gd name="connsiteY358" fmla="*/ 2897 h 10000"/>
                <a:gd name="connsiteX359" fmla="*/ 9125 w 10000"/>
                <a:gd name="connsiteY359" fmla="*/ 5128 h 10000"/>
                <a:gd name="connsiteX360" fmla="*/ 9156 w 10000"/>
                <a:gd name="connsiteY360" fmla="*/ 6846 h 10000"/>
                <a:gd name="connsiteX361" fmla="*/ 9175 w 10000"/>
                <a:gd name="connsiteY361" fmla="*/ 7038 h 10000"/>
                <a:gd name="connsiteX362" fmla="*/ 9194 w 10000"/>
                <a:gd name="connsiteY362" fmla="*/ 6821 h 10000"/>
                <a:gd name="connsiteX363" fmla="*/ 9220 w 10000"/>
                <a:gd name="connsiteY363" fmla="*/ 6051 h 10000"/>
                <a:gd name="connsiteX364" fmla="*/ 9240 w 10000"/>
                <a:gd name="connsiteY364" fmla="*/ 4974 h 10000"/>
                <a:gd name="connsiteX365" fmla="*/ 9258 w 10000"/>
                <a:gd name="connsiteY365" fmla="*/ 3885 h 10000"/>
                <a:gd name="connsiteX366" fmla="*/ 9277 w 10000"/>
                <a:gd name="connsiteY366" fmla="*/ 3795 h 10000"/>
                <a:gd name="connsiteX367" fmla="*/ 9295 w 10000"/>
                <a:gd name="connsiteY367" fmla="*/ 4910 h 10000"/>
                <a:gd name="connsiteX368" fmla="*/ 9316 w 10000"/>
                <a:gd name="connsiteY368" fmla="*/ 6590 h 10000"/>
                <a:gd name="connsiteX369" fmla="*/ 9345 w 10000"/>
                <a:gd name="connsiteY369" fmla="*/ 7705 h 10000"/>
                <a:gd name="connsiteX370" fmla="*/ 9364 w 10000"/>
                <a:gd name="connsiteY370" fmla="*/ 7641 h 10000"/>
                <a:gd name="connsiteX371" fmla="*/ 9382 w 10000"/>
                <a:gd name="connsiteY371" fmla="*/ 6974 h 10000"/>
                <a:gd name="connsiteX372" fmla="*/ 9400 w 10000"/>
                <a:gd name="connsiteY372" fmla="*/ 6244 h 10000"/>
                <a:gd name="connsiteX373" fmla="*/ 9430 w 10000"/>
                <a:gd name="connsiteY373" fmla="*/ 5667 h 10000"/>
                <a:gd name="connsiteX374" fmla="*/ 9449 w 10000"/>
                <a:gd name="connsiteY374" fmla="*/ 5282 h 10000"/>
                <a:gd name="connsiteX375" fmla="*/ 9468 w 10000"/>
                <a:gd name="connsiteY375" fmla="*/ 4782 h 10000"/>
                <a:gd name="connsiteX376" fmla="*/ 9486 w 10000"/>
                <a:gd name="connsiteY376" fmla="*/ 3987 h 10000"/>
                <a:gd name="connsiteX377" fmla="*/ 9515 w 10000"/>
                <a:gd name="connsiteY377" fmla="*/ 3244 h 10000"/>
                <a:gd name="connsiteX378" fmla="*/ 9533 w 10000"/>
                <a:gd name="connsiteY378" fmla="*/ 2872 h 10000"/>
                <a:gd name="connsiteX379" fmla="*/ 9552 w 10000"/>
                <a:gd name="connsiteY379" fmla="*/ 2962 h 10000"/>
                <a:gd name="connsiteX380" fmla="*/ 9570 w 10000"/>
                <a:gd name="connsiteY380" fmla="*/ 3667 h 10000"/>
                <a:gd name="connsiteX381" fmla="*/ 9591 w 10000"/>
                <a:gd name="connsiteY381" fmla="*/ 5321 h 10000"/>
                <a:gd name="connsiteX382" fmla="*/ 10000 w 10000"/>
                <a:gd name="connsiteY382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7874 w 10000"/>
                <a:gd name="connsiteY299" fmla="*/ 4808 h 10000"/>
                <a:gd name="connsiteX300" fmla="*/ 7907 w 10000"/>
                <a:gd name="connsiteY300" fmla="*/ 6090 h 10000"/>
                <a:gd name="connsiteX301" fmla="*/ 7926 w 10000"/>
                <a:gd name="connsiteY301" fmla="*/ 5833 h 10000"/>
                <a:gd name="connsiteX302" fmla="*/ 7944 w 10000"/>
                <a:gd name="connsiteY302" fmla="*/ 4359 h 10000"/>
                <a:gd name="connsiteX303" fmla="*/ 7970 w 10000"/>
                <a:gd name="connsiteY303" fmla="*/ 2705 h 10000"/>
                <a:gd name="connsiteX304" fmla="*/ 7988 w 10000"/>
                <a:gd name="connsiteY304" fmla="*/ 1974 h 10000"/>
                <a:gd name="connsiteX305" fmla="*/ 8007 w 10000"/>
                <a:gd name="connsiteY305" fmla="*/ 4013 h 10000"/>
                <a:gd name="connsiteX306" fmla="*/ 8026 w 10000"/>
                <a:gd name="connsiteY306" fmla="*/ 6372 h 10000"/>
                <a:gd name="connsiteX307" fmla="*/ 8046 w 10000"/>
                <a:gd name="connsiteY307" fmla="*/ 7808 h 10000"/>
                <a:gd name="connsiteX308" fmla="*/ 8064 w 10000"/>
                <a:gd name="connsiteY308" fmla="*/ 7577 h 10000"/>
                <a:gd name="connsiteX309" fmla="*/ 8095 w 10000"/>
                <a:gd name="connsiteY309" fmla="*/ 7295 h 10000"/>
                <a:gd name="connsiteX310" fmla="*/ 8114 w 10000"/>
                <a:gd name="connsiteY310" fmla="*/ 7321 h 10000"/>
                <a:gd name="connsiteX311" fmla="*/ 8132 w 10000"/>
                <a:gd name="connsiteY311" fmla="*/ 7551 h 10000"/>
                <a:gd name="connsiteX312" fmla="*/ 8159 w 10000"/>
                <a:gd name="connsiteY312" fmla="*/ 7679 h 10000"/>
                <a:gd name="connsiteX313" fmla="*/ 8177 w 10000"/>
                <a:gd name="connsiteY313" fmla="*/ 7231 h 10000"/>
                <a:gd name="connsiteX314" fmla="*/ 8199 w 10000"/>
                <a:gd name="connsiteY314" fmla="*/ 6526 h 10000"/>
                <a:gd name="connsiteX315" fmla="*/ 8218 w 10000"/>
                <a:gd name="connsiteY315" fmla="*/ 5859 h 10000"/>
                <a:gd name="connsiteX316" fmla="*/ 8245 w 10000"/>
                <a:gd name="connsiteY316" fmla="*/ 5154 h 10000"/>
                <a:gd name="connsiteX317" fmla="*/ 8263 w 10000"/>
                <a:gd name="connsiteY317" fmla="*/ 4615 h 10000"/>
                <a:gd name="connsiteX318" fmla="*/ 8283 w 10000"/>
                <a:gd name="connsiteY318" fmla="*/ 3949 h 10000"/>
                <a:gd name="connsiteX319" fmla="*/ 8302 w 10000"/>
                <a:gd name="connsiteY319" fmla="*/ 3474 h 10000"/>
                <a:gd name="connsiteX320" fmla="*/ 8321 w 10000"/>
                <a:gd name="connsiteY320" fmla="*/ 2936 h 10000"/>
                <a:gd name="connsiteX321" fmla="*/ 8351 w 10000"/>
                <a:gd name="connsiteY321" fmla="*/ 2808 h 10000"/>
                <a:gd name="connsiteX322" fmla="*/ 8369 w 10000"/>
                <a:gd name="connsiteY322" fmla="*/ 3474 h 10000"/>
                <a:gd name="connsiteX323" fmla="*/ 8388 w 10000"/>
                <a:gd name="connsiteY323" fmla="*/ 4462 h 10000"/>
                <a:gd name="connsiteX324" fmla="*/ 8408 w 10000"/>
                <a:gd name="connsiteY324" fmla="*/ 4590 h 10000"/>
                <a:gd name="connsiteX325" fmla="*/ 8435 w 10000"/>
                <a:gd name="connsiteY325" fmla="*/ 4333 h 10000"/>
                <a:gd name="connsiteX326" fmla="*/ 8453 w 10000"/>
                <a:gd name="connsiteY326" fmla="*/ 4295 h 10000"/>
                <a:gd name="connsiteX327" fmla="*/ 8473 w 10000"/>
                <a:gd name="connsiteY327" fmla="*/ 4205 h 10000"/>
                <a:gd name="connsiteX328" fmla="*/ 8493 w 10000"/>
                <a:gd name="connsiteY328" fmla="*/ 3949 h 10000"/>
                <a:gd name="connsiteX329" fmla="*/ 8511 w 10000"/>
                <a:gd name="connsiteY329" fmla="*/ 4654 h 10000"/>
                <a:gd name="connsiteX330" fmla="*/ 8540 w 10000"/>
                <a:gd name="connsiteY330" fmla="*/ 5282 h 10000"/>
                <a:gd name="connsiteX331" fmla="*/ 8558 w 10000"/>
                <a:gd name="connsiteY331" fmla="*/ 6051 h 10000"/>
                <a:gd name="connsiteX332" fmla="*/ 8588 w 10000"/>
                <a:gd name="connsiteY332" fmla="*/ 6718 h 10000"/>
                <a:gd name="connsiteX333" fmla="*/ 8607 w 10000"/>
                <a:gd name="connsiteY333" fmla="*/ 6821 h 10000"/>
                <a:gd name="connsiteX334" fmla="*/ 8625 w 10000"/>
                <a:gd name="connsiteY334" fmla="*/ 6462 h 10000"/>
                <a:gd name="connsiteX335" fmla="*/ 8644 w 10000"/>
                <a:gd name="connsiteY335" fmla="*/ 5321 h 10000"/>
                <a:gd name="connsiteX336" fmla="*/ 8663 w 10000"/>
                <a:gd name="connsiteY336" fmla="*/ 2769 h 10000"/>
                <a:gd name="connsiteX337" fmla="*/ 8684 w 10000"/>
                <a:gd name="connsiteY337" fmla="*/ 1244 h 10000"/>
                <a:gd name="connsiteX338" fmla="*/ 8702 w 10000"/>
                <a:gd name="connsiteY338" fmla="*/ 962 h 10000"/>
                <a:gd name="connsiteX339" fmla="*/ 8728 w 10000"/>
                <a:gd name="connsiteY339" fmla="*/ 3603 h 10000"/>
                <a:gd name="connsiteX340" fmla="*/ 8746 w 10000"/>
                <a:gd name="connsiteY340" fmla="*/ 6846 h 10000"/>
                <a:gd name="connsiteX341" fmla="*/ 8774 w 10000"/>
                <a:gd name="connsiteY341" fmla="*/ 8282 h 10000"/>
                <a:gd name="connsiteX342" fmla="*/ 8793 w 10000"/>
                <a:gd name="connsiteY342" fmla="*/ 8218 h 10000"/>
                <a:gd name="connsiteX343" fmla="*/ 8813 w 10000"/>
                <a:gd name="connsiteY343" fmla="*/ 7679 h 10000"/>
                <a:gd name="connsiteX344" fmla="*/ 8833 w 10000"/>
                <a:gd name="connsiteY344" fmla="*/ 7038 h 10000"/>
                <a:gd name="connsiteX345" fmla="*/ 8851 w 10000"/>
                <a:gd name="connsiteY345" fmla="*/ 6436 h 10000"/>
                <a:gd name="connsiteX346" fmla="*/ 8881 w 10000"/>
                <a:gd name="connsiteY346" fmla="*/ 6115 h 10000"/>
                <a:gd name="connsiteX347" fmla="*/ 8900 w 10000"/>
                <a:gd name="connsiteY347" fmla="*/ 5833 h 10000"/>
                <a:gd name="connsiteX348" fmla="*/ 8918 w 10000"/>
                <a:gd name="connsiteY348" fmla="*/ 5449 h 10000"/>
                <a:gd name="connsiteX349" fmla="*/ 8938 w 10000"/>
                <a:gd name="connsiteY349" fmla="*/ 4872 h 10000"/>
                <a:gd name="connsiteX350" fmla="*/ 8957 w 10000"/>
                <a:gd name="connsiteY350" fmla="*/ 4333 h 10000"/>
                <a:gd name="connsiteX351" fmla="*/ 8984 w 10000"/>
                <a:gd name="connsiteY351" fmla="*/ 3795 h 10000"/>
                <a:gd name="connsiteX352" fmla="*/ 9002 w 10000"/>
                <a:gd name="connsiteY352" fmla="*/ 3538 h 10000"/>
                <a:gd name="connsiteX353" fmla="*/ 9021 w 10000"/>
                <a:gd name="connsiteY353" fmla="*/ 3244 h 10000"/>
                <a:gd name="connsiteX354" fmla="*/ 9047 w 10000"/>
                <a:gd name="connsiteY354" fmla="*/ 3372 h 10000"/>
                <a:gd name="connsiteX355" fmla="*/ 9069 w 10000"/>
                <a:gd name="connsiteY355" fmla="*/ 3244 h 10000"/>
                <a:gd name="connsiteX356" fmla="*/ 9088 w 10000"/>
                <a:gd name="connsiteY356" fmla="*/ 2513 h 10000"/>
                <a:gd name="connsiteX357" fmla="*/ 9106 w 10000"/>
                <a:gd name="connsiteY357" fmla="*/ 2897 h 10000"/>
                <a:gd name="connsiteX358" fmla="*/ 9125 w 10000"/>
                <a:gd name="connsiteY358" fmla="*/ 5128 h 10000"/>
                <a:gd name="connsiteX359" fmla="*/ 9156 w 10000"/>
                <a:gd name="connsiteY359" fmla="*/ 6846 h 10000"/>
                <a:gd name="connsiteX360" fmla="*/ 9175 w 10000"/>
                <a:gd name="connsiteY360" fmla="*/ 7038 h 10000"/>
                <a:gd name="connsiteX361" fmla="*/ 9194 w 10000"/>
                <a:gd name="connsiteY361" fmla="*/ 6821 h 10000"/>
                <a:gd name="connsiteX362" fmla="*/ 9220 w 10000"/>
                <a:gd name="connsiteY362" fmla="*/ 6051 h 10000"/>
                <a:gd name="connsiteX363" fmla="*/ 9240 w 10000"/>
                <a:gd name="connsiteY363" fmla="*/ 4974 h 10000"/>
                <a:gd name="connsiteX364" fmla="*/ 9258 w 10000"/>
                <a:gd name="connsiteY364" fmla="*/ 3885 h 10000"/>
                <a:gd name="connsiteX365" fmla="*/ 9277 w 10000"/>
                <a:gd name="connsiteY365" fmla="*/ 3795 h 10000"/>
                <a:gd name="connsiteX366" fmla="*/ 9295 w 10000"/>
                <a:gd name="connsiteY366" fmla="*/ 4910 h 10000"/>
                <a:gd name="connsiteX367" fmla="*/ 9316 w 10000"/>
                <a:gd name="connsiteY367" fmla="*/ 6590 h 10000"/>
                <a:gd name="connsiteX368" fmla="*/ 9345 w 10000"/>
                <a:gd name="connsiteY368" fmla="*/ 7705 h 10000"/>
                <a:gd name="connsiteX369" fmla="*/ 9364 w 10000"/>
                <a:gd name="connsiteY369" fmla="*/ 7641 h 10000"/>
                <a:gd name="connsiteX370" fmla="*/ 9382 w 10000"/>
                <a:gd name="connsiteY370" fmla="*/ 6974 h 10000"/>
                <a:gd name="connsiteX371" fmla="*/ 9400 w 10000"/>
                <a:gd name="connsiteY371" fmla="*/ 6244 h 10000"/>
                <a:gd name="connsiteX372" fmla="*/ 9430 w 10000"/>
                <a:gd name="connsiteY372" fmla="*/ 5667 h 10000"/>
                <a:gd name="connsiteX373" fmla="*/ 9449 w 10000"/>
                <a:gd name="connsiteY373" fmla="*/ 5282 h 10000"/>
                <a:gd name="connsiteX374" fmla="*/ 9468 w 10000"/>
                <a:gd name="connsiteY374" fmla="*/ 4782 h 10000"/>
                <a:gd name="connsiteX375" fmla="*/ 9486 w 10000"/>
                <a:gd name="connsiteY375" fmla="*/ 3987 h 10000"/>
                <a:gd name="connsiteX376" fmla="*/ 9515 w 10000"/>
                <a:gd name="connsiteY376" fmla="*/ 3244 h 10000"/>
                <a:gd name="connsiteX377" fmla="*/ 9533 w 10000"/>
                <a:gd name="connsiteY377" fmla="*/ 2872 h 10000"/>
                <a:gd name="connsiteX378" fmla="*/ 9552 w 10000"/>
                <a:gd name="connsiteY378" fmla="*/ 2962 h 10000"/>
                <a:gd name="connsiteX379" fmla="*/ 9570 w 10000"/>
                <a:gd name="connsiteY379" fmla="*/ 3667 h 10000"/>
                <a:gd name="connsiteX380" fmla="*/ 9591 w 10000"/>
                <a:gd name="connsiteY380" fmla="*/ 5321 h 10000"/>
                <a:gd name="connsiteX381" fmla="*/ 10000 w 10000"/>
                <a:gd name="connsiteY381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7907 w 10000"/>
                <a:gd name="connsiteY299" fmla="*/ 6090 h 10000"/>
                <a:gd name="connsiteX300" fmla="*/ 7926 w 10000"/>
                <a:gd name="connsiteY300" fmla="*/ 5833 h 10000"/>
                <a:gd name="connsiteX301" fmla="*/ 7944 w 10000"/>
                <a:gd name="connsiteY301" fmla="*/ 4359 h 10000"/>
                <a:gd name="connsiteX302" fmla="*/ 7970 w 10000"/>
                <a:gd name="connsiteY302" fmla="*/ 2705 h 10000"/>
                <a:gd name="connsiteX303" fmla="*/ 7988 w 10000"/>
                <a:gd name="connsiteY303" fmla="*/ 1974 h 10000"/>
                <a:gd name="connsiteX304" fmla="*/ 8007 w 10000"/>
                <a:gd name="connsiteY304" fmla="*/ 4013 h 10000"/>
                <a:gd name="connsiteX305" fmla="*/ 8026 w 10000"/>
                <a:gd name="connsiteY305" fmla="*/ 6372 h 10000"/>
                <a:gd name="connsiteX306" fmla="*/ 8046 w 10000"/>
                <a:gd name="connsiteY306" fmla="*/ 7808 h 10000"/>
                <a:gd name="connsiteX307" fmla="*/ 8064 w 10000"/>
                <a:gd name="connsiteY307" fmla="*/ 7577 h 10000"/>
                <a:gd name="connsiteX308" fmla="*/ 8095 w 10000"/>
                <a:gd name="connsiteY308" fmla="*/ 7295 h 10000"/>
                <a:gd name="connsiteX309" fmla="*/ 8114 w 10000"/>
                <a:gd name="connsiteY309" fmla="*/ 7321 h 10000"/>
                <a:gd name="connsiteX310" fmla="*/ 8132 w 10000"/>
                <a:gd name="connsiteY310" fmla="*/ 7551 h 10000"/>
                <a:gd name="connsiteX311" fmla="*/ 8159 w 10000"/>
                <a:gd name="connsiteY311" fmla="*/ 7679 h 10000"/>
                <a:gd name="connsiteX312" fmla="*/ 8177 w 10000"/>
                <a:gd name="connsiteY312" fmla="*/ 7231 h 10000"/>
                <a:gd name="connsiteX313" fmla="*/ 8199 w 10000"/>
                <a:gd name="connsiteY313" fmla="*/ 6526 h 10000"/>
                <a:gd name="connsiteX314" fmla="*/ 8218 w 10000"/>
                <a:gd name="connsiteY314" fmla="*/ 5859 h 10000"/>
                <a:gd name="connsiteX315" fmla="*/ 8245 w 10000"/>
                <a:gd name="connsiteY315" fmla="*/ 5154 h 10000"/>
                <a:gd name="connsiteX316" fmla="*/ 8263 w 10000"/>
                <a:gd name="connsiteY316" fmla="*/ 4615 h 10000"/>
                <a:gd name="connsiteX317" fmla="*/ 8283 w 10000"/>
                <a:gd name="connsiteY317" fmla="*/ 3949 h 10000"/>
                <a:gd name="connsiteX318" fmla="*/ 8302 w 10000"/>
                <a:gd name="connsiteY318" fmla="*/ 3474 h 10000"/>
                <a:gd name="connsiteX319" fmla="*/ 8321 w 10000"/>
                <a:gd name="connsiteY319" fmla="*/ 2936 h 10000"/>
                <a:gd name="connsiteX320" fmla="*/ 8351 w 10000"/>
                <a:gd name="connsiteY320" fmla="*/ 2808 h 10000"/>
                <a:gd name="connsiteX321" fmla="*/ 8369 w 10000"/>
                <a:gd name="connsiteY321" fmla="*/ 3474 h 10000"/>
                <a:gd name="connsiteX322" fmla="*/ 8388 w 10000"/>
                <a:gd name="connsiteY322" fmla="*/ 4462 h 10000"/>
                <a:gd name="connsiteX323" fmla="*/ 8408 w 10000"/>
                <a:gd name="connsiteY323" fmla="*/ 4590 h 10000"/>
                <a:gd name="connsiteX324" fmla="*/ 8435 w 10000"/>
                <a:gd name="connsiteY324" fmla="*/ 4333 h 10000"/>
                <a:gd name="connsiteX325" fmla="*/ 8453 w 10000"/>
                <a:gd name="connsiteY325" fmla="*/ 4295 h 10000"/>
                <a:gd name="connsiteX326" fmla="*/ 8473 w 10000"/>
                <a:gd name="connsiteY326" fmla="*/ 4205 h 10000"/>
                <a:gd name="connsiteX327" fmla="*/ 8493 w 10000"/>
                <a:gd name="connsiteY327" fmla="*/ 3949 h 10000"/>
                <a:gd name="connsiteX328" fmla="*/ 8511 w 10000"/>
                <a:gd name="connsiteY328" fmla="*/ 4654 h 10000"/>
                <a:gd name="connsiteX329" fmla="*/ 8540 w 10000"/>
                <a:gd name="connsiteY329" fmla="*/ 5282 h 10000"/>
                <a:gd name="connsiteX330" fmla="*/ 8558 w 10000"/>
                <a:gd name="connsiteY330" fmla="*/ 6051 h 10000"/>
                <a:gd name="connsiteX331" fmla="*/ 8588 w 10000"/>
                <a:gd name="connsiteY331" fmla="*/ 6718 h 10000"/>
                <a:gd name="connsiteX332" fmla="*/ 8607 w 10000"/>
                <a:gd name="connsiteY332" fmla="*/ 6821 h 10000"/>
                <a:gd name="connsiteX333" fmla="*/ 8625 w 10000"/>
                <a:gd name="connsiteY333" fmla="*/ 6462 h 10000"/>
                <a:gd name="connsiteX334" fmla="*/ 8644 w 10000"/>
                <a:gd name="connsiteY334" fmla="*/ 5321 h 10000"/>
                <a:gd name="connsiteX335" fmla="*/ 8663 w 10000"/>
                <a:gd name="connsiteY335" fmla="*/ 2769 h 10000"/>
                <a:gd name="connsiteX336" fmla="*/ 8684 w 10000"/>
                <a:gd name="connsiteY336" fmla="*/ 1244 h 10000"/>
                <a:gd name="connsiteX337" fmla="*/ 8702 w 10000"/>
                <a:gd name="connsiteY337" fmla="*/ 962 h 10000"/>
                <a:gd name="connsiteX338" fmla="*/ 8728 w 10000"/>
                <a:gd name="connsiteY338" fmla="*/ 3603 h 10000"/>
                <a:gd name="connsiteX339" fmla="*/ 8746 w 10000"/>
                <a:gd name="connsiteY339" fmla="*/ 6846 h 10000"/>
                <a:gd name="connsiteX340" fmla="*/ 8774 w 10000"/>
                <a:gd name="connsiteY340" fmla="*/ 8282 h 10000"/>
                <a:gd name="connsiteX341" fmla="*/ 8793 w 10000"/>
                <a:gd name="connsiteY341" fmla="*/ 8218 h 10000"/>
                <a:gd name="connsiteX342" fmla="*/ 8813 w 10000"/>
                <a:gd name="connsiteY342" fmla="*/ 7679 h 10000"/>
                <a:gd name="connsiteX343" fmla="*/ 8833 w 10000"/>
                <a:gd name="connsiteY343" fmla="*/ 7038 h 10000"/>
                <a:gd name="connsiteX344" fmla="*/ 8851 w 10000"/>
                <a:gd name="connsiteY344" fmla="*/ 6436 h 10000"/>
                <a:gd name="connsiteX345" fmla="*/ 8881 w 10000"/>
                <a:gd name="connsiteY345" fmla="*/ 6115 h 10000"/>
                <a:gd name="connsiteX346" fmla="*/ 8900 w 10000"/>
                <a:gd name="connsiteY346" fmla="*/ 5833 h 10000"/>
                <a:gd name="connsiteX347" fmla="*/ 8918 w 10000"/>
                <a:gd name="connsiteY347" fmla="*/ 5449 h 10000"/>
                <a:gd name="connsiteX348" fmla="*/ 8938 w 10000"/>
                <a:gd name="connsiteY348" fmla="*/ 4872 h 10000"/>
                <a:gd name="connsiteX349" fmla="*/ 8957 w 10000"/>
                <a:gd name="connsiteY349" fmla="*/ 4333 h 10000"/>
                <a:gd name="connsiteX350" fmla="*/ 8984 w 10000"/>
                <a:gd name="connsiteY350" fmla="*/ 3795 h 10000"/>
                <a:gd name="connsiteX351" fmla="*/ 9002 w 10000"/>
                <a:gd name="connsiteY351" fmla="*/ 3538 h 10000"/>
                <a:gd name="connsiteX352" fmla="*/ 9021 w 10000"/>
                <a:gd name="connsiteY352" fmla="*/ 3244 h 10000"/>
                <a:gd name="connsiteX353" fmla="*/ 9047 w 10000"/>
                <a:gd name="connsiteY353" fmla="*/ 3372 h 10000"/>
                <a:gd name="connsiteX354" fmla="*/ 9069 w 10000"/>
                <a:gd name="connsiteY354" fmla="*/ 3244 h 10000"/>
                <a:gd name="connsiteX355" fmla="*/ 9088 w 10000"/>
                <a:gd name="connsiteY355" fmla="*/ 2513 h 10000"/>
                <a:gd name="connsiteX356" fmla="*/ 9106 w 10000"/>
                <a:gd name="connsiteY356" fmla="*/ 2897 h 10000"/>
                <a:gd name="connsiteX357" fmla="*/ 9125 w 10000"/>
                <a:gd name="connsiteY357" fmla="*/ 5128 h 10000"/>
                <a:gd name="connsiteX358" fmla="*/ 9156 w 10000"/>
                <a:gd name="connsiteY358" fmla="*/ 6846 h 10000"/>
                <a:gd name="connsiteX359" fmla="*/ 9175 w 10000"/>
                <a:gd name="connsiteY359" fmla="*/ 7038 h 10000"/>
                <a:gd name="connsiteX360" fmla="*/ 9194 w 10000"/>
                <a:gd name="connsiteY360" fmla="*/ 6821 h 10000"/>
                <a:gd name="connsiteX361" fmla="*/ 9220 w 10000"/>
                <a:gd name="connsiteY361" fmla="*/ 6051 h 10000"/>
                <a:gd name="connsiteX362" fmla="*/ 9240 w 10000"/>
                <a:gd name="connsiteY362" fmla="*/ 4974 h 10000"/>
                <a:gd name="connsiteX363" fmla="*/ 9258 w 10000"/>
                <a:gd name="connsiteY363" fmla="*/ 3885 h 10000"/>
                <a:gd name="connsiteX364" fmla="*/ 9277 w 10000"/>
                <a:gd name="connsiteY364" fmla="*/ 3795 h 10000"/>
                <a:gd name="connsiteX365" fmla="*/ 9295 w 10000"/>
                <a:gd name="connsiteY365" fmla="*/ 4910 h 10000"/>
                <a:gd name="connsiteX366" fmla="*/ 9316 w 10000"/>
                <a:gd name="connsiteY366" fmla="*/ 6590 h 10000"/>
                <a:gd name="connsiteX367" fmla="*/ 9345 w 10000"/>
                <a:gd name="connsiteY367" fmla="*/ 7705 h 10000"/>
                <a:gd name="connsiteX368" fmla="*/ 9364 w 10000"/>
                <a:gd name="connsiteY368" fmla="*/ 7641 h 10000"/>
                <a:gd name="connsiteX369" fmla="*/ 9382 w 10000"/>
                <a:gd name="connsiteY369" fmla="*/ 6974 h 10000"/>
                <a:gd name="connsiteX370" fmla="*/ 9400 w 10000"/>
                <a:gd name="connsiteY370" fmla="*/ 6244 h 10000"/>
                <a:gd name="connsiteX371" fmla="*/ 9430 w 10000"/>
                <a:gd name="connsiteY371" fmla="*/ 5667 h 10000"/>
                <a:gd name="connsiteX372" fmla="*/ 9449 w 10000"/>
                <a:gd name="connsiteY372" fmla="*/ 5282 h 10000"/>
                <a:gd name="connsiteX373" fmla="*/ 9468 w 10000"/>
                <a:gd name="connsiteY373" fmla="*/ 4782 h 10000"/>
                <a:gd name="connsiteX374" fmla="*/ 9486 w 10000"/>
                <a:gd name="connsiteY374" fmla="*/ 3987 h 10000"/>
                <a:gd name="connsiteX375" fmla="*/ 9515 w 10000"/>
                <a:gd name="connsiteY375" fmla="*/ 3244 h 10000"/>
                <a:gd name="connsiteX376" fmla="*/ 9533 w 10000"/>
                <a:gd name="connsiteY376" fmla="*/ 2872 h 10000"/>
                <a:gd name="connsiteX377" fmla="*/ 9552 w 10000"/>
                <a:gd name="connsiteY377" fmla="*/ 2962 h 10000"/>
                <a:gd name="connsiteX378" fmla="*/ 9570 w 10000"/>
                <a:gd name="connsiteY378" fmla="*/ 3667 h 10000"/>
                <a:gd name="connsiteX379" fmla="*/ 9591 w 10000"/>
                <a:gd name="connsiteY379" fmla="*/ 5321 h 10000"/>
                <a:gd name="connsiteX380" fmla="*/ 10000 w 10000"/>
                <a:gd name="connsiteY380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7926 w 10000"/>
                <a:gd name="connsiteY299" fmla="*/ 5833 h 10000"/>
                <a:gd name="connsiteX300" fmla="*/ 7944 w 10000"/>
                <a:gd name="connsiteY300" fmla="*/ 4359 h 10000"/>
                <a:gd name="connsiteX301" fmla="*/ 7970 w 10000"/>
                <a:gd name="connsiteY301" fmla="*/ 2705 h 10000"/>
                <a:gd name="connsiteX302" fmla="*/ 7988 w 10000"/>
                <a:gd name="connsiteY302" fmla="*/ 1974 h 10000"/>
                <a:gd name="connsiteX303" fmla="*/ 8007 w 10000"/>
                <a:gd name="connsiteY303" fmla="*/ 4013 h 10000"/>
                <a:gd name="connsiteX304" fmla="*/ 8026 w 10000"/>
                <a:gd name="connsiteY304" fmla="*/ 6372 h 10000"/>
                <a:gd name="connsiteX305" fmla="*/ 8046 w 10000"/>
                <a:gd name="connsiteY305" fmla="*/ 7808 h 10000"/>
                <a:gd name="connsiteX306" fmla="*/ 8064 w 10000"/>
                <a:gd name="connsiteY306" fmla="*/ 7577 h 10000"/>
                <a:gd name="connsiteX307" fmla="*/ 8095 w 10000"/>
                <a:gd name="connsiteY307" fmla="*/ 7295 h 10000"/>
                <a:gd name="connsiteX308" fmla="*/ 8114 w 10000"/>
                <a:gd name="connsiteY308" fmla="*/ 7321 h 10000"/>
                <a:gd name="connsiteX309" fmla="*/ 8132 w 10000"/>
                <a:gd name="connsiteY309" fmla="*/ 7551 h 10000"/>
                <a:gd name="connsiteX310" fmla="*/ 8159 w 10000"/>
                <a:gd name="connsiteY310" fmla="*/ 7679 h 10000"/>
                <a:gd name="connsiteX311" fmla="*/ 8177 w 10000"/>
                <a:gd name="connsiteY311" fmla="*/ 7231 h 10000"/>
                <a:gd name="connsiteX312" fmla="*/ 8199 w 10000"/>
                <a:gd name="connsiteY312" fmla="*/ 6526 h 10000"/>
                <a:gd name="connsiteX313" fmla="*/ 8218 w 10000"/>
                <a:gd name="connsiteY313" fmla="*/ 5859 h 10000"/>
                <a:gd name="connsiteX314" fmla="*/ 8245 w 10000"/>
                <a:gd name="connsiteY314" fmla="*/ 5154 h 10000"/>
                <a:gd name="connsiteX315" fmla="*/ 8263 w 10000"/>
                <a:gd name="connsiteY315" fmla="*/ 4615 h 10000"/>
                <a:gd name="connsiteX316" fmla="*/ 8283 w 10000"/>
                <a:gd name="connsiteY316" fmla="*/ 3949 h 10000"/>
                <a:gd name="connsiteX317" fmla="*/ 8302 w 10000"/>
                <a:gd name="connsiteY317" fmla="*/ 3474 h 10000"/>
                <a:gd name="connsiteX318" fmla="*/ 8321 w 10000"/>
                <a:gd name="connsiteY318" fmla="*/ 2936 h 10000"/>
                <a:gd name="connsiteX319" fmla="*/ 8351 w 10000"/>
                <a:gd name="connsiteY319" fmla="*/ 2808 h 10000"/>
                <a:gd name="connsiteX320" fmla="*/ 8369 w 10000"/>
                <a:gd name="connsiteY320" fmla="*/ 3474 h 10000"/>
                <a:gd name="connsiteX321" fmla="*/ 8388 w 10000"/>
                <a:gd name="connsiteY321" fmla="*/ 4462 h 10000"/>
                <a:gd name="connsiteX322" fmla="*/ 8408 w 10000"/>
                <a:gd name="connsiteY322" fmla="*/ 4590 h 10000"/>
                <a:gd name="connsiteX323" fmla="*/ 8435 w 10000"/>
                <a:gd name="connsiteY323" fmla="*/ 4333 h 10000"/>
                <a:gd name="connsiteX324" fmla="*/ 8453 w 10000"/>
                <a:gd name="connsiteY324" fmla="*/ 4295 h 10000"/>
                <a:gd name="connsiteX325" fmla="*/ 8473 w 10000"/>
                <a:gd name="connsiteY325" fmla="*/ 4205 h 10000"/>
                <a:gd name="connsiteX326" fmla="*/ 8493 w 10000"/>
                <a:gd name="connsiteY326" fmla="*/ 3949 h 10000"/>
                <a:gd name="connsiteX327" fmla="*/ 8511 w 10000"/>
                <a:gd name="connsiteY327" fmla="*/ 4654 h 10000"/>
                <a:gd name="connsiteX328" fmla="*/ 8540 w 10000"/>
                <a:gd name="connsiteY328" fmla="*/ 5282 h 10000"/>
                <a:gd name="connsiteX329" fmla="*/ 8558 w 10000"/>
                <a:gd name="connsiteY329" fmla="*/ 6051 h 10000"/>
                <a:gd name="connsiteX330" fmla="*/ 8588 w 10000"/>
                <a:gd name="connsiteY330" fmla="*/ 6718 h 10000"/>
                <a:gd name="connsiteX331" fmla="*/ 8607 w 10000"/>
                <a:gd name="connsiteY331" fmla="*/ 6821 h 10000"/>
                <a:gd name="connsiteX332" fmla="*/ 8625 w 10000"/>
                <a:gd name="connsiteY332" fmla="*/ 6462 h 10000"/>
                <a:gd name="connsiteX333" fmla="*/ 8644 w 10000"/>
                <a:gd name="connsiteY333" fmla="*/ 5321 h 10000"/>
                <a:gd name="connsiteX334" fmla="*/ 8663 w 10000"/>
                <a:gd name="connsiteY334" fmla="*/ 2769 h 10000"/>
                <a:gd name="connsiteX335" fmla="*/ 8684 w 10000"/>
                <a:gd name="connsiteY335" fmla="*/ 1244 h 10000"/>
                <a:gd name="connsiteX336" fmla="*/ 8702 w 10000"/>
                <a:gd name="connsiteY336" fmla="*/ 962 h 10000"/>
                <a:gd name="connsiteX337" fmla="*/ 8728 w 10000"/>
                <a:gd name="connsiteY337" fmla="*/ 3603 h 10000"/>
                <a:gd name="connsiteX338" fmla="*/ 8746 w 10000"/>
                <a:gd name="connsiteY338" fmla="*/ 6846 h 10000"/>
                <a:gd name="connsiteX339" fmla="*/ 8774 w 10000"/>
                <a:gd name="connsiteY339" fmla="*/ 8282 h 10000"/>
                <a:gd name="connsiteX340" fmla="*/ 8793 w 10000"/>
                <a:gd name="connsiteY340" fmla="*/ 8218 h 10000"/>
                <a:gd name="connsiteX341" fmla="*/ 8813 w 10000"/>
                <a:gd name="connsiteY341" fmla="*/ 7679 h 10000"/>
                <a:gd name="connsiteX342" fmla="*/ 8833 w 10000"/>
                <a:gd name="connsiteY342" fmla="*/ 7038 h 10000"/>
                <a:gd name="connsiteX343" fmla="*/ 8851 w 10000"/>
                <a:gd name="connsiteY343" fmla="*/ 6436 h 10000"/>
                <a:gd name="connsiteX344" fmla="*/ 8881 w 10000"/>
                <a:gd name="connsiteY344" fmla="*/ 6115 h 10000"/>
                <a:gd name="connsiteX345" fmla="*/ 8900 w 10000"/>
                <a:gd name="connsiteY345" fmla="*/ 5833 h 10000"/>
                <a:gd name="connsiteX346" fmla="*/ 8918 w 10000"/>
                <a:gd name="connsiteY346" fmla="*/ 5449 h 10000"/>
                <a:gd name="connsiteX347" fmla="*/ 8938 w 10000"/>
                <a:gd name="connsiteY347" fmla="*/ 4872 h 10000"/>
                <a:gd name="connsiteX348" fmla="*/ 8957 w 10000"/>
                <a:gd name="connsiteY348" fmla="*/ 4333 h 10000"/>
                <a:gd name="connsiteX349" fmla="*/ 8984 w 10000"/>
                <a:gd name="connsiteY349" fmla="*/ 3795 h 10000"/>
                <a:gd name="connsiteX350" fmla="*/ 9002 w 10000"/>
                <a:gd name="connsiteY350" fmla="*/ 3538 h 10000"/>
                <a:gd name="connsiteX351" fmla="*/ 9021 w 10000"/>
                <a:gd name="connsiteY351" fmla="*/ 3244 h 10000"/>
                <a:gd name="connsiteX352" fmla="*/ 9047 w 10000"/>
                <a:gd name="connsiteY352" fmla="*/ 3372 h 10000"/>
                <a:gd name="connsiteX353" fmla="*/ 9069 w 10000"/>
                <a:gd name="connsiteY353" fmla="*/ 3244 h 10000"/>
                <a:gd name="connsiteX354" fmla="*/ 9088 w 10000"/>
                <a:gd name="connsiteY354" fmla="*/ 2513 h 10000"/>
                <a:gd name="connsiteX355" fmla="*/ 9106 w 10000"/>
                <a:gd name="connsiteY355" fmla="*/ 2897 h 10000"/>
                <a:gd name="connsiteX356" fmla="*/ 9125 w 10000"/>
                <a:gd name="connsiteY356" fmla="*/ 5128 h 10000"/>
                <a:gd name="connsiteX357" fmla="*/ 9156 w 10000"/>
                <a:gd name="connsiteY357" fmla="*/ 6846 h 10000"/>
                <a:gd name="connsiteX358" fmla="*/ 9175 w 10000"/>
                <a:gd name="connsiteY358" fmla="*/ 7038 h 10000"/>
                <a:gd name="connsiteX359" fmla="*/ 9194 w 10000"/>
                <a:gd name="connsiteY359" fmla="*/ 6821 h 10000"/>
                <a:gd name="connsiteX360" fmla="*/ 9220 w 10000"/>
                <a:gd name="connsiteY360" fmla="*/ 6051 h 10000"/>
                <a:gd name="connsiteX361" fmla="*/ 9240 w 10000"/>
                <a:gd name="connsiteY361" fmla="*/ 4974 h 10000"/>
                <a:gd name="connsiteX362" fmla="*/ 9258 w 10000"/>
                <a:gd name="connsiteY362" fmla="*/ 3885 h 10000"/>
                <a:gd name="connsiteX363" fmla="*/ 9277 w 10000"/>
                <a:gd name="connsiteY363" fmla="*/ 3795 h 10000"/>
                <a:gd name="connsiteX364" fmla="*/ 9295 w 10000"/>
                <a:gd name="connsiteY364" fmla="*/ 4910 h 10000"/>
                <a:gd name="connsiteX365" fmla="*/ 9316 w 10000"/>
                <a:gd name="connsiteY365" fmla="*/ 6590 h 10000"/>
                <a:gd name="connsiteX366" fmla="*/ 9345 w 10000"/>
                <a:gd name="connsiteY366" fmla="*/ 7705 h 10000"/>
                <a:gd name="connsiteX367" fmla="*/ 9364 w 10000"/>
                <a:gd name="connsiteY367" fmla="*/ 7641 h 10000"/>
                <a:gd name="connsiteX368" fmla="*/ 9382 w 10000"/>
                <a:gd name="connsiteY368" fmla="*/ 6974 h 10000"/>
                <a:gd name="connsiteX369" fmla="*/ 9400 w 10000"/>
                <a:gd name="connsiteY369" fmla="*/ 6244 h 10000"/>
                <a:gd name="connsiteX370" fmla="*/ 9430 w 10000"/>
                <a:gd name="connsiteY370" fmla="*/ 5667 h 10000"/>
                <a:gd name="connsiteX371" fmla="*/ 9449 w 10000"/>
                <a:gd name="connsiteY371" fmla="*/ 5282 h 10000"/>
                <a:gd name="connsiteX372" fmla="*/ 9468 w 10000"/>
                <a:gd name="connsiteY372" fmla="*/ 4782 h 10000"/>
                <a:gd name="connsiteX373" fmla="*/ 9486 w 10000"/>
                <a:gd name="connsiteY373" fmla="*/ 3987 h 10000"/>
                <a:gd name="connsiteX374" fmla="*/ 9515 w 10000"/>
                <a:gd name="connsiteY374" fmla="*/ 3244 h 10000"/>
                <a:gd name="connsiteX375" fmla="*/ 9533 w 10000"/>
                <a:gd name="connsiteY375" fmla="*/ 2872 h 10000"/>
                <a:gd name="connsiteX376" fmla="*/ 9552 w 10000"/>
                <a:gd name="connsiteY376" fmla="*/ 2962 h 10000"/>
                <a:gd name="connsiteX377" fmla="*/ 9570 w 10000"/>
                <a:gd name="connsiteY377" fmla="*/ 3667 h 10000"/>
                <a:gd name="connsiteX378" fmla="*/ 9591 w 10000"/>
                <a:gd name="connsiteY378" fmla="*/ 5321 h 10000"/>
                <a:gd name="connsiteX379" fmla="*/ 10000 w 10000"/>
                <a:gd name="connsiteY379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7944 w 10000"/>
                <a:gd name="connsiteY299" fmla="*/ 4359 h 10000"/>
                <a:gd name="connsiteX300" fmla="*/ 7970 w 10000"/>
                <a:gd name="connsiteY300" fmla="*/ 2705 h 10000"/>
                <a:gd name="connsiteX301" fmla="*/ 7988 w 10000"/>
                <a:gd name="connsiteY301" fmla="*/ 1974 h 10000"/>
                <a:gd name="connsiteX302" fmla="*/ 8007 w 10000"/>
                <a:gd name="connsiteY302" fmla="*/ 4013 h 10000"/>
                <a:gd name="connsiteX303" fmla="*/ 8026 w 10000"/>
                <a:gd name="connsiteY303" fmla="*/ 6372 h 10000"/>
                <a:gd name="connsiteX304" fmla="*/ 8046 w 10000"/>
                <a:gd name="connsiteY304" fmla="*/ 7808 h 10000"/>
                <a:gd name="connsiteX305" fmla="*/ 8064 w 10000"/>
                <a:gd name="connsiteY305" fmla="*/ 7577 h 10000"/>
                <a:gd name="connsiteX306" fmla="*/ 8095 w 10000"/>
                <a:gd name="connsiteY306" fmla="*/ 7295 h 10000"/>
                <a:gd name="connsiteX307" fmla="*/ 8114 w 10000"/>
                <a:gd name="connsiteY307" fmla="*/ 7321 h 10000"/>
                <a:gd name="connsiteX308" fmla="*/ 8132 w 10000"/>
                <a:gd name="connsiteY308" fmla="*/ 7551 h 10000"/>
                <a:gd name="connsiteX309" fmla="*/ 8159 w 10000"/>
                <a:gd name="connsiteY309" fmla="*/ 7679 h 10000"/>
                <a:gd name="connsiteX310" fmla="*/ 8177 w 10000"/>
                <a:gd name="connsiteY310" fmla="*/ 7231 h 10000"/>
                <a:gd name="connsiteX311" fmla="*/ 8199 w 10000"/>
                <a:gd name="connsiteY311" fmla="*/ 6526 h 10000"/>
                <a:gd name="connsiteX312" fmla="*/ 8218 w 10000"/>
                <a:gd name="connsiteY312" fmla="*/ 5859 h 10000"/>
                <a:gd name="connsiteX313" fmla="*/ 8245 w 10000"/>
                <a:gd name="connsiteY313" fmla="*/ 5154 h 10000"/>
                <a:gd name="connsiteX314" fmla="*/ 8263 w 10000"/>
                <a:gd name="connsiteY314" fmla="*/ 4615 h 10000"/>
                <a:gd name="connsiteX315" fmla="*/ 8283 w 10000"/>
                <a:gd name="connsiteY315" fmla="*/ 3949 h 10000"/>
                <a:gd name="connsiteX316" fmla="*/ 8302 w 10000"/>
                <a:gd name="connsiteY316" fmla="*/ 3474 h 10000"/>
                <a:gd name="connsiteX317" fmla="*/ 8321 w 10000"/>
                <a:gd name="connsiteY317" fmla="*/ 2936 h 10000"/>
                <a:gd name="connsiteX318" fmla="*/ 8351 w 10000"/>
                <a:gd name="connsiteY318" fmla="*/ 2808 h 10000"/>
                <a:gd name="connsiteX319" fmla="*/ 8369 w 10000"/>
                <a:gd name="connsiteY319" fmla="*/ 3474 h 10000"/>
                <a:gd name="connsiteX320" fmla="*/ 8388 w 10000"/>
                <a:gd name="connsiteY320" fmla="*/ 4462 h 10000"/>
                <a:gd name="connsiteX321" fmla="*/ 8408 w 10000"/>
                <a:gd name="connsiteY321" fmla="*/ 4590 h 10000"/>
                <a:gd name="connsiteX322" fmla="*/ 8435 w 10000"/>
                <a:gd name="connsiteY322" fmla="*/ 4333 h 10000"/>
                <a:gd name="connsiteX323" fmla="*/ 8453 w 10000"/>
                <a:gd name="connsiteY323" fmla="*/ 4295 h 10000"/>
                <a:gd name="connsiteX324" fmla="*/ 8473 w 10000"/>
                <a:gd name="connsiteY324" fmla="*/ 4205 h 10000"/>
                <a:gd name="connsiteX325" fmla="*/ 8493 w 10000"/>
                <a:gd name="connsiteY325" fmla="*/ 3949 h 10000"/>
                <a:gd name="connsiteX326" fmla="*/ 8511 w 10000"/>
                <a:gd name="connsiteY326" fmla="*/ 4654 h 10000"/>
                <a:gd name="connsiteX327" fmla="*/ 8540 w 10000"/>
                <a:gd name="connsiteY327" fmla="*/ 5282 h 10000"/>
                <a:gd name="connsiteX328" fmla="*/ 8558 w 10000"/>
                <a:gd name="connsiteY328" fmla="*/ 6051 h 10000"/>
                <a:gd name="connsiteX329" fmla="*/ 8588 w 10000"/>
                <a:gd name="connsiteY329" fmla="*/ 6718 h 10000"/>
                <a:gd name="connsiteX330" fmla="*/ 8607 w 10000"/>
                <a:gd name="connsiteY330" fmla="*/ 6821 h 10000"/>
                <a:gd name="connsiteX331" fmla="*/ 8625 w 10000"/>
                <a:gd name="connsiteY331" fmla="*/ 6462 h 10000"/>
                <a:gd name="connsiteX332" fmla="*/ 8644 w 10000"/>
                <a:gd name="connsiteY332" fmla="*/ 5321 h 10000"/>
                <a:gd name="connsiteX333" fmla="*/ 8663 w 10000"/>
                <a:gd name="connsiteY333" fmla="*/ 2769 h 10000"/>
                <a:gd name="connsiteX334" fmla="*/ 8684 w 10000"/>
                <a:gd name="connsiteY334" fmla="*/ 1244 h 10000"/>
                <a:gd name="connsiteX335" fmla="*/ 8702 w 10000"/>
                <a:gd name="connsiteY335" fmla="*/ 962 h 10000"/>
                <a:gd name="connsiteX336" fmla="*/ 8728 w 10000"/>
                <a:gd name="connsiteY336" fmla="*/ 3603 h 10000"/>
                <a:gd name="connsiteX337" fmla="*/ 8746 w 10000"/>
                <a:gd name="connsiteY337" fmla="*/ 6846 h 10000"/>
                <a:gd name="connsiteX338" fmla="*/ 8774 w 10000"/>
                <a:gd name="connsiteY338" fmla="*/ 8282 h 10000"/>
                <a:gd name="connsiteX339" fmla="*/ 8793 w 10000"/>
                <a:gd name="connsiteY339" fmla="*/ 8218 h 10000"/>
                <a:gd name="connsiteX340" fmla="*/ 8813 w 10000"/>
                <a:gd name="connsiteY340" fmla="*/ 7679 h 10000"/>
                <a:gd name="connsiteX341" fmla="*/ 8833 w 10000"/>
                <a:gd name="connsiteY341" fmla="*/ 7038 h 10000"/>
                <a:gd name="connsiteX342" fmla="*/ 8851 w 10000"/>
                <a:gd name="connsiteY342" fmla="*/ 6436 h 10000"/>
                <a:gd name="connsiteX343" fmla="*/ 8881 w 10000"/>
                <a:gd name="connsiteY343" fmla="*/ 6115 h 10000"/>
                <a:gd name="connsiteX344" fmla="*/ 8900 w 10000"/>
                <a:gd name="connsiteY344" fmla="*/ 5833 h 10000"/>
                <a:gd name="connsiteX345" fmla="*/ 8918 w 10000"/>
                <a:gd name="connsiteY345" fmla="*/ 5449 h 10000"/>
                <a:gd name="connsiteX346" fmla="*/ 8938 w 10000"/>
                <a:gd name="connsiteY346" fmla="*/ 4872 h 10000"/>
                <a:gd name="connsiteX347" fmla="*/ 8957 w 10000"/>
                <a:gd name="connsiteY347" fmla="*/ 4333 h 10000"/>
                <a:gd name="connsiteX348" fmla="*/ 8984 w 10000"/>
                <a:gd name="connsiteY348" fmla="*/ 3795 h 10000"/>
                <a:gd name="connsiteX349" fmla="*/ 9002 w 10000"/>
                <a:gd name="connsiteY349" fmla="*/ 3538 h 10000"/>
                <a:gd name="connsiteX350" fmla="*/ 9021 w 10000"/>
                <a:gd name="connsiteY350" fmla="*/ 3244 h 10000"/>
                <a:gd name="connsiteX351" fmla="*/ 9047 w 10000"/>
                <a:gd name="connsiteY351" fmla="*/ 3372 h 10000"/>
                <a:gd name="connsiteX352" fmla="*/ 9069 w 10000"/>
                <a:gd name="connsiteY352" fmla="*/ 3244 h 10000"/>
                <a:gd name="connsiteX353" fmla="*/ 9088 w 10000"/>
                <a:gd name="connsiteY353" fmla="*/ 2513 h 10000"/>
                <a:gd name="connsiteX354" fmla="*/ 9106 w 10000"/>
                <a:gd name="connsiteY354" fmla="*/ 2897 h 10000"/>
                <a:gd name="connsiteX355" fmla="*/ 9125 w 10000"/>
                <a:gd name="connsiteY355" fmla="*/ 5128 h 10000"/>
                <a:gd name="connsiteX356" fmla="*/ 9156 w 10000"/>
                <a:gd name="connsiteY356" fmla="*/ 6846 h 10000"/>
                <a:gd name="connsiteX357" fmla="*/ 9175 w 10000"/>
                <a:gd name="connsiteY357" fmla="*/ 7038 h 10000"/>
                <a:gd name="connsiteX358" fmla="*/ 9194 w 10000"/>
                <a:gd name="connsiteY358" fmla="*/ 6821 h 10000"/>
                <a:gd name="connsiteX359" fmla="*/ 9220 w 10000"/>
                <a:gd name="connsiteY359" fmla="*/ 6051 h 10000"/>
                <a:gd name="connsiteX360" fmla="*/ 9240 w 10000"/>
                <a:gd name="connsiteY360" fmla="*/ 4974 h 10000"/>
                <a:gd name="connsiteX361" fmla="*/ 9258 w 10000"/>
                <a:gd name="connsiteY361" fmla="*/ 3885 h 10000"/>
                <a:gd name="connsiteX362" fmla="*/ 9277 w 10000"/>
                <a:gd name="connsiteY362" fmla="*/ 3795 h 10000"/>
                <a:gd name="connsiteX363" fmla="*/ 9295 w 10000"/>
                <a:gd name="connsiteY363" fmla="*/ 4910 h 10000"/>
                <a:gd name="connsiteX364" fmla="*/ 9316 w 10000"/>
                <a:gd name="connsiteY364" fmla="*/ 6590 h 10000"/>
                <a:gd name="connsiteX365" fmla="*/ 9345 w 10000"/>
                <a:gd name="connsiteY365" fmla="*/ 7705 h 10000"/>
                <a:gd name="connsiteX366" fmla="*/ 9364 w 10000"/>
                <a:gd name="connsiteY366" fmla="*/ 7641 h 10000"/>
                <a:gd name="connsiteX367" fmla="*/ 9382 w 10000"/>
                <a:gd name="connsiteY367" fmla="*/ 6974 h 10000"/>
                <a:gd name="connsiteX368" fmla="*/ 9400 w 10000"/>
                <a:gd name="connsiteY368" fmla="*/ 6244 h 10000"/>
                <a:gd name="connsiteX369" fmla="*/ 9430 w 10000"/>
                <a:gd name="connsiteY369" fmla="*/ 5667 h 10000"/>
                <a:gd name="connsiteX370" fmla="*/ 9449 w 10000"/>
                <a:gd name="connsiteY370" fmla="*/ 5282 h 10000"/>
                <a:gd name="connsiteX371" fmla="*/ 9468 w 10000"/>
                <a:gd name="connsiteY371" fmla="*/ 4782 h 10000"/>
                <a:gd name="connsiteX372" fmla="*/ 9486 w 10000"/>
                <a:gd name="connsiteY372" fmla="*/ 3987 h 10000"/>
                <a:gd name="connsiteX373" fmla="*/ 9515 w 10000"/>
                <a:gd name="connsiteY373" fmla="*/ 3244 h 10000"/>
                <a:gd name="connsiteX374" fmla="*/ 9533 w 10000"/>
                <a:gd name="connsiteY374" fmla="*/ 2872 h 10000"/>
                <a:gd name="connsiteX375" fmla="*/ 9552 w 10000"/>
                <a:gd name="connsiteY375" fmla="*/ 2962 h 10000"/>
                <a:gd name="connsiteX376" fmla="*/ 9570 w 10000"/>
                <a:gd name="connsiteY376" fmla="*/ 3667 h 10000"/>
                <a:gd name="connsiteX377" fmla="*/ 9591 w 10000"/>
                <a:gd name="connsiteY377" fmla="*/ 5321 h 10000"/>
                <a:gd name="connsiteX378" fmla="*/ 10000 w 10000"/>
                <a:gd name="connsiteY378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7970 w 10000"/>
                <a:gd name="connsiteY299" fmla="*/ 2705 h 10000"/>
                <a:gd name="connsiteX300" fmla="*/ 7988 w 10000"/>
                <a:gd name="connsiteY300" fmla="*/ 1974 h 10000"/>
                <a:gd name="connsiteX301" fmla="*/ 8007 w 10000"/>
                <a:gd name="connsiteY301" fmla="*/ 4013 h 10000"/>
                <a:gd name="connsiteX302" fmla="*/ 8026 w 10000"/>
                <a:gd name="connsiteY302" fmla="*/ 6372 h 10000"/>
                <a:gd name="connsiteX303" fmla="*/ 8046 w 10000"/>
                <a:gd name="connsiteY303" fmla="*/ 7808 h 10000"/>
                <a:gd name="connsiteX304" fmla="*/ 8064 w 10000"/>
                <a:gd name="connsiteY304" fmla="*/ 7577 h 10000"/>
                <a:gd name="connsiteX305" fmla="*/ 8095 w 10000"/>
                <a:gd name="connsiteY305" fmla="*/ 7295 h 10000"/>
                <a:gd name="connsiteX306" fmla="*/ 8114 w 10000"/>
                <a:gd name="connsiteY306" fmla="*/ 7321 h 10000"/>
                <a:gd name="connsiteX307" fmla="*/ 8132 w 10000"/>
                <a:gd name="connsiteY307" fmla="*/ 7551 h 10000"/>
                <a:gd name="connsiteX308" fmla="*/ 8159 w 10000"/>
                <a:gd name="connsiteY308" fmla="*/ 7679 h 10000"/>
                <a:gd name="connsiteX309" fmla="*/ 8177 w 10000"/>
                <a:gd name="connsiteY309" fmla="*/ 7231 h 10000"/>
                <a:gd name="connsiteX310" fmla="*/ 8199 w 10000"/>
                <a:gd name="connsiteY310" fmla="*/ 6526 h 10000"/>
                <a:gd name="connsiteX311" fmla="*/ 8218 w 10000"/>
                <a:gd name="connsiteY311" fmla="*/ 5859 h 10000"/>
                <a:gd name="connsiteX312" fmla="*/ 8245 w 10000"/>
                <a:gd name="connsiteY312" fmla="*/ 5154 h 10000"/>
                <a:gd name="connsiteX313" fmla="*/ 8263 w 10000"/>
                <a:gd name="connsiteY313" fmla="*/ 4615 h 10000"/>
                <a:gd name="connsiteX314" fmla="*/ 8283 w 10000"/>
                <a:gd name="connsiteY314" fmla="*/ 3949 h 10000"/>
                <a:gd name="connsiteX315" fmla="*/ 8302 w 10000"/>
                <a:gd name="connsiteY315" fmla="*/ 3474 h 10000"/>
                <a:gd name="connsiteX316" fmla="*/ 8321 w 10000"/>
                <a:gd name="connsiteY316" fmla="*/ 2936 h 10000"/>
                <a:gd name="connsiteX317" fmla="*/ 8351 w 10000"/>
                <a:gd name="connsiteY317" fmla="*/ 2808 h 10000"/>
                <a:gd name="connsiteX318" fmla="*/ 8369 w 10000"/>
                <a:gd name="connsiteY318" fmla="*/ 3474 h 10000"/>
                <a:gd name="connsiteX319" fmla="*/ 8388 w 10000"/>
                <a:gd name="connsiteY319" fmla="*/ 4462 h 10000"/>
                <a:gd name="connsiteX320" fmla="*/ 8408 w 10000"/>
                <a:gd name="connsiteY320" fmla="*/ 4590 h 10000"/>
                <a:gd name="connsiteX321" fmla="*/ 8435 w 10000"/>
                <a:gd name="connsiteY321" fmla="*/ 4333 h 10000"/>
                <a:gd name="connsiteX322" fmla="*/ 8453 w 10000"/>
                <a:gd name="connsiteY322" fmla="*/ 4295 h 10000"/>
                <a:gd name="connsiteX323" fmla="*/ 8473 w 10000"/>
                <a:gd name="connsiteY323" fmla="*/ 4205 h 10000"/>
                <a:gd name="connsiteX324" fmla="*/ 8493 w 10000"/>
                <a:gd name="connsiteY324" fmla="*/ 3949 h 10000"/>
                <a:gd name="connsiteX325" fmla="*/ 8511 w 10000"/>
                <a:gd name="connsiteY325" fmla="*/ 4654 h 10000"/>
                <a:gd name="connsiteX326" fmla="*/ 8540 w 10000"/>
                <a:gd name="connsiteY326" fmla="*/ 5282 h 10000"/>
                <a:gd name="connsiteX327" fmla="*/ 8558 w 10000"/>
                <a:gd name="connsiteY327" fmla="*/ 6051 h 10000"/>
                <a:gd name="connsiteX328" fmla="*/ 8588 w 10000"/>
                <a:gd name="connsiteY328" fmla="*/ 6718 h 10000"/>
                <a:gd name="connsiteX329" fmla="*/ 8607 w 10000"/>
                <a:gd name="connsiteY329" fmla="*/ 6821 h 10000"/>
                <a:gd name="connsiteX330" fmla="*/ 8625 w 10000"/>
                <a:gd name="connsiteY330" fmla="*/ 6462 h 10000"/>
                <a:gd name="connsiteX331" fmla="*/ 8644 w 10000"/>
                <a:gd name="connsiteY331" fmla="*/ 5321 h 10000"/>
                <a:gd name="connsiteX332" fmla="*/ 8663 w 10000"/>
                <a:gd name="connsiteY332" fmla="*/ 2769 h 10000"/>
                <a:gd name="connsiteX333" fmla="*/ 8684 w 10000"/>
                <a:gd name="connsiteY333" fmla="*/ 1244 h 10000"/>
                <a:gd name="connsiteX334" fmla="*/ 8702 w 10000"/>
                <a:gd name="connsiteY334" fmla="*/ 962 h 10000"/>
                <a:gd name="connsiteX335" fmla="*/ 8728 w 10000"/>
                <a:gd name="connsiteY335" fmla="*/ 3603 h 10000"/>
                <a:gd name="connsiteX336" fmla="*/ 8746 w 10000"/>
                <a:gd name="connsiteY336" fmla="*/ 6846 h 10000"/>
                <a:gd name="connsiteX337" fmla="*/ 8774 w 10000"/>
                <a:gd name="connsiteY337" fmla="*/ 8282 h 10000"/>
                <a:gd name="connsiteX338" fmla="*/ 8793 w 10000"/>
                <a:gd name="connsiteY338" fmla="*/ 8218 h 10000"/>
                <a:gd name="connsiteX339" fmla="*/ 8813 w 10000"/>
                <a:gd name="connsiteY339" fmla="*/ 7679 h 10000"/>
                <a:gd name="connsiteX340" fmla="*/ 8833 w 10000"/>
                <a:gd name="connsiteY340" fmla="*/ 7038 h 10000"/>
                <a:gd name="connsiteX341" fmla="*/ 8851 w 10000"/>
                <a:gd name="connsiteY341" fmla="*/ 6436 h 10000"/>
                <a:gd name="connsiteX342" fmla="*/ 8881 w 10000"/>
                <a:gd name="connsiteY342" fmla="*/ 6115 h 10000"/>
                <a:gd name="connsiteX343" fmla="*/ 8900 w 10000"/>
                <a:gd name="connsiteY343" fmla="*/ 5833 h 10000"/>
                <a:gd name="connsiteX344" fmla="*/ 8918 w 10000"/>
                <a:gd name="connsiteY344" fmla="*/ 5449 h 10000"/>
                <a:gd name="connsiteX345" fmla="*/ 8938 w 10000"/>
                <a:gd name="connsiteY345" fmla="*/ 4872 h 10000"/>
                <a:gd name="connsiteX346" fmla="*/ 8957 w 10000"/>
                <a:gd name="connsiteY346" fmla="*/ 4333 h 10000"/>
                <a:gd name="connsiteX347" fmla="*/ 8984 w 10000"/>
                <a:gd name="connsiteY347" fmla="*/ 3795 h 10000"/>
                <a:gd name="connsiteX348" fmla="*/ 9002 w 10000"/>
                <a:gd name="connsiteY348" fmla="*/ 3538 h 10000"/>
                <a:gd name="connsiteX349" fmla="*/ 9021 w 10000"/>
                <a:gd name="connsiteY349" fmla="*/ 3244 h 10000"/>
                <a:gd name="connsiteX350" fmla="*/ 9047 w 10000"/>
                <a:gd name="connsiteY350" fmla="*/ 3372 h 10000"/>
                <a:gd name="connsiteX351" fmla="*/ 9069 w 10000"/>
                <a:gd name="connsiteY351" fmla="*/ 3244 h 10000"/>
                <a:gd name="connsiteX352" fmla="*/ 9088 w 10000"/>
                <a:gd name="connsiteY352" fmla="*/ 2513 h 10000"/>
                <a:gd name="connsiteX353" fmla="*/ 9106 w 10000"/>
                <a:gd name="connsiteY353" fmla="*/ 2897 h 10000"/>
                <a:gd name="connsiteX354" fmla="*/ 9125 w 10000"/>
                <a:gd name="connsiteY354" fmla="*/ 5128 h 10000"/>
                <a:gd name="connsiteX355" fmla="*/ 9156 w 10000"/>
                <a:gd name="connsiteY355" fmla="*/ 6846 h 10000"/>
                <a:gd name="connsiteX356" fmla="*/ 9175 w 10000"/>
                <a:gd name="connsiteY356" fmla="*/ 7038 h 10000"/>
                <a:gd name="connsiteX357" fmla="*/ 9194 w 10000"/>
                <a:gd name="connsiteY357" fmla="*/ 6821 h 10000"/>
                <a:gd name="connsiteX358" fmla="*/ 9220 w 10000"/>
                <a:gd name="connsiteY358" fmla="*/ 6051 h 10000"/>
                <a:gd name="connsiteX359" fmla="*/ 9240 w 10000"/>
                <a:gd name="connsiteY359" fmla="*/ 4974 h 10000"/>
                <a:gd name="connsiteX360" fmla="*/ 9258 w 10000"/>
                <a:gd name="connsiteY360" fmla="*/ 3885 h 10000"/>
                <a:gd name="connsiteX361" fmla="*/ 9277 w 10000"/>
                <a:gd name="connsiteY361" fmla="*/ 3795 h 10000"/>
                <a:gd name="connsiteX362" fmla="*/ 9295 w 10000"/>
                <a:gd name="connsiteY362" fmla="*/ 4910 h 10000"/>
                <a:gd name="connsiteX363" fmla="*/ 9316 w 10000"/>
                <a:gd name="connsiteY363" fmla="*/ 6590 h 10000"/>
                <a:gd name="connsiteX364" fmla="*/ 9345 w 10000"/>
                <a:gd name="connsiteY364" fmla="*/ 7705 h 10000"/>
                <a:gd name="connsiteX365" fmla="*/ 9364 w 10000"/>
                <a:gd name="connsiteY365" fmla="*/ 7641 h 10000"/>
                <a:gd name="connsiteX366" fmla="*/ 9382 w 10000"/>
                <a:gd name="connsiteY366" fmla="*/ 6974 h 10000"/>
                <a:gd name="connsiteX367" fmla="*/ 9400 w 10000"/>
                <a:gd name="connsiteY367" fmla="*/ 6244 h 10000"/>
                <a:gd name="connsiteX368" fmla="*/ 9430 w 10000"/>
                <a:gd name="connsiteY368" fmla="*/ 5667 h 10000"/>
                <a:gd name="connsiteX369" fmla="*/ 9449 w 10000"/>
                <a:gd name="connsiteY369" fmla="*/ 5282 h 10000"/>
                <a:gd name="connsiteX370" fmla="*/ 9468 w 10000"/>
                <a:gd name="connsiteY370" fmla="*/ 4782 h 10000"/>
                <a:gd name="connsiteX371" fmla="*/ 9486 w 10000"/>
                <a:gd name="connsiteY371" fmla="*/ 3987 h 10000"/>
                <a:gd name="connsiteX372" fmla="*/ 9515 w 10000"/>
                <a:gd name="connsiteY372" fmla="*/ 3244 h 10000"/>
                <a:gd name="connsiteX373" fmla="*/ 9533 w 10000"/>
                <a:gd name="connsiteY373" fmla="*/ 2872 h 10000"/>
                <a:gd name="connsiteX374" fmla="*/ 9552 w 10000"/>
                <a:gd name="connsiteY374" fmla="*/ 2962 h 10000"/>
                <a:gd name="connsiteX375" fmla="*/ 9570 w 10000"/>
                <a:gd name="connsiteY375" fmla="*/ 3667 h 10000"/>
                <a:gd name="connsiteX376" fmla="*/ 9591 w 10000"/>
                <a:gd name="connsiteY376" fmla="*/ 5321 h 10000"/>
                <a:gd name="connsiteX377" fmla="*/ 10000 w 10000"/>
                <a:gd name="connsiteY377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7988 w 10000"/>
                <a:gd name="connsiteY299" fmla="*/ 1974 h 10000"/>
                <a:gd name="connsiteX300" fmla="*/ 8007 w 10000"/>
                <a:gd name="connsiteY300" fmla="*/ 4013 h 10000"/>
                <a:gd name="connsiteX301" fmla="*/ 8026 w 10000"/>
                <a:gd name="connsiteY301" fmla="*/ 6372 h 10000"/>
                <a:gd name="connsiteX302" fmla="*/ 8046 w 10000"/>
                <a:gd name="connsiteY302" fmla="*/ 7808 h 10000"/>
                <a:gd name="connsiteX303" fmla="*/ 8064 w 10000"/>
                <a:gd name="connsiteY303" fmla="*/ 7577 h 10000"/>
                <a:gd name="connsiteX304" fmla="*/ 8095 w 10000"/>
                <a:gd name="connsiteY304" fmla="*/ 7295 h 10000"/>
                <a:gd name="connsiteX305" fmla="*/ 8114 w 10000"/>
                <a:gd name="connsiteY305" fmla="*/ 7321 h 10000"/>
                <a:gd name="connsiteX306" fmla="*/ 8132 w 10000"/>
                <a:gd name="connsiteY306" fmla="*/ 7551 h 10000"/>
                <a:gd name="connsiteX307" fmla="*/ 8159 w 10000"/>
                <a:gd name="connsiteY307" fmla="*/ 7679 h 10000"/>
                <a:gd name="connsiteX308" fmla="*/ 8177 w 10000"/>
                <a:gd name="connsiteY308" fmla="*/ 7231 h 10000"/>
                <a:gd name="connsiteX309" fmla="*/ 8199 w 10000"/>
                <a:gd name="connsiteY309" fmla="*/ 6526 h 10000"/>
                <a:gd name="connsiteX310" fmla="*/ 8218 w 10000"/>
                <a:gd name="connsiteY310" fmla="*/ 5859 h 10000"/>
                <a:gd name="connsiteX311" fmla="*/ 8245 w 10000"/>
                <a:gd name="connsiteY311" fmla="*/ 5154 h 10000"/>
                <a:gd name="connsiteX312" fmla="*/ 8263 w 10000"/>
                <a:gd name="connsiteY312" fmla="*/ 4615 h 10000"/>
                <a:gd name="connsiteX313" fmla="*/ 8283 w 10000"/>
                <a:gd name="connsiteY313" fmla="*/ 3949 h 10000"/>
                <a:gd name="connsiteX314" fmla="*/ 8302 w 10000"/>
                <a:gd name="connsiteY314" fmla="*/ 3474 h 10000"/>
                <a:gd name="connsiteX315" fmla="*/ 8321 w 10000"/>
                <a:gd name="connsiteY315" fmla="*/ 2936 h 10000"/>
                <a:gd name="connsiteX316" fmla="*/ 8351 w 10000"/>
                <a:gd name="connsiteY316" fmla="*/ 2808 h 10000"/>
                <a:gd name="connsiteX317" fmla="*/ 8369 w 10000"/>
                <a:gd name="connsiteY317" fmla="*/ 3474 h 10000"/>
                <a:gd name="connsiteX318" fmla="*/ 8388 w 10000"/>
                <a:gd name="connsiteY318" fmla="*/ 4462 h 10000"/>
                <a:gd name="connsiteX319" fmla="*/ 8408 w 10000"/>
                <a:gd name="connsiteY319" fmla="*/ 4590 h 10000"/>
                <a:gd name="connsiteX320" fmla="*/ 8435 w 10000"/>
                <a:gd name="connsiteY320" fmla="*/ 4333 h 10000"/>
                <a:gd name="connsiteX321" fmla="*/ 8453 w 10000"/>
                <a:gd name="connsiteY321" fmla="*/ 4295 h 10000"/>
                <a:gd name="connsiteX322" fmla="*/ 8473 w 10000"/>
                <a:gd name="connsiteY322" fmla="*/ 4205 h 10000"/>
                <a:gd name="connsiteX323" fmla="*/ 8493 w 10000"/>
                <a:gd name="connsiteY323" fmla="*/ 3949 h 10000"/>
                <a:gd name="connsiteX324" fmla="*/ 8511 w 10000"/>
                <a:gd name="connsiteY324" fmla="*/ 4654 h 10000"/>
                <a:gd name="connsiteX325" fmla="*/ 8540 w 10000"/>
                <a:gd name="connsiteY325" fmla="*/ 5282 h 10000"/>
                <a:gd name="connsiteX326" fmla="*/ 8558 w 10000"/>
                <a:gd name="connsiteY326" fmla="*/ 6051 h 10000"/>
                <a:gd name="connsiteX327" fmla="*/ 8588 w 10000"/>
                <a:gd name="connsiteY327" fmla="*/ 6718 h 10000"/>
                <a:gd name="connsiteX328" fmla="*/ 8607 w 10000"/>
                <a:gd name="connsiteY328" fmla="*/ 6821 h 10000"/>
                <a:gd name="connsiteX329" fmla="*/ 8625 w 10000"/>
                <a:gd name="connsiteY329" fmla="*/ 6462 h 10000"/>
                <a:gd name="connsiteX330" fmla="*/ 8644 w 10000"/>
                <a:gd name="connsiteY330" fmla="*/ 5321 h 10000"/>
                <a:gd name="connsiteX331" fmla="*/ 8663 w 10000"/>
                <a:gd name="connsiteY331" fmla="*/ 2769 h 10000"/>
                <a:gd name="connsiteX332" fmla="*/ 8684 w 10000"/>
                <a:gd name="connsiteY332" fmla="*/ 1244 h 10000"/>
                <a:gd name="connsiteX333" fmla="*/ 8702 w 10000"/>
                <a:gd name="connsiteY333" fmla="*/ 962 h 10000"/>
                <a:gd name="connsiteX334" fmla="*/ 8728 w 10000"/>
                <a:gd name="connsiteY334" fmla="*/ 3603 h 10000"/>
                <a:gd name="connsiteX335" fmla="*/ 8746 w 10000"/>
                <a:gd name="connsiteY335" fmla="*/ 6846 h 10000"/>
                <a:gd name="connsiteX336" fmla="*/ 8774 w 10000"/>
                <a:gd name="connsiteY336" fmla="*/ 8282 h 10000"/>
                <a:gd name="connsiteX337" fmla="*/ 8793 w 10000"/>
                <a:gd name="connsiteY337" fmla="*/ 8218 h 10000"/>
                <a:gd name="connsiteX338" fmla="*/ 8813 w 10000"/>
                <a:gd name="connsiteY338" fmla="*/ 7679 h 10000"/>
                <a:gd name="connsiteX339" fmla="*/ 8833 w 10000"/>
                <a:gd name="connsiteY339" fmla="*/ 7038 h 10000"/>
                <a:gd name="connsiteX340" fmla="*/ 8851 w 10000"/>
                <a:gd name="connsiteY340" fmla="*/ 6436 h 10000"/>
                <a:gd name="connsiteX341" fmla="*/ 8881 w 10000"/>
                <a:gd name="connsiteY341" fmla="*/ 6115 h 10000"/>
                <a:gd name="connsiteX342" fmla="*/ 8900 w 10000"/>
                <a:gd name="connsiteY342" fmla="*/ 5833 h 10000"/>
                <a:gd name="connsiteX343" fmla="*/ 8918 w 10000"/>
                <a:gd name="connsiteY343" fmla="*/ 5449 h 10000"/>
                <a:gd name="connsiteX344" fmla="*/ 8938 w 10000"/>
                <a:gd name="connsiteY344" fmla="*/ 4872 h 10000"/>
                <a:gd name="connsiteX345" fmla="*/ 8957 w 10000"/>
                <a:gd name="connsiteY345" fmla="*/ 4333 h 10000"/>
                <a:gd name="connsiteX346" fmla="*/ 8984 w 10000"/>
                <a:gd name="connsiteY346" fmla="*/ 3795 h 10000"/>
                <a:gd name="connsiteX347" fmla="*/ 9002 w 10000"/>
                <a:gd name="connsiteY347" fmla="*/ 3538 h 10000"/>
                <a:gd name="connsiteX348" fmla="*/ 9021 w 10000"/>
                <a:gd name="connsiteY348" fmla="*/ 3244 h 10000"/>
                <a:gd name="connsiteX349" fmla="*/ 9047 w 10000"/>
                <a:gd name="connsiteY349" fmla="*/ 3372 h 10000"/>
                <a:gd name="connsiteX350" fmla="*/ 9069 w 10000"/>
                <a:gd name="connsiteY350" fmla="*/ 3244 h 10000"/>
                <a:gd name="connsiteX351" fmla="*/ 9088 w 10000"/>
                <a:gd name="connsiteY351" fmla="*/ 2513 h 10000"/>
                <a:gd name="connsiteX352" fmla="*/ 9106 w 10000"/>
                <a:gd name="connsiteY352" fmla="*/ 2897 h 10000"/>
                <a:gd name="connsiteX353" fmla="*/ 9125 w 10000"/>
                <a:gd name="connsiteY353" fmla="*/ 5128 h 10000"/>
                <a:gd name="connsiteX354" fmla="*/ 9156 w 10000"/>
                <a:gd name="connsiteY354" fmla="*/ 6846 h 10000"/>
                <a:gd name="connsiteX355" fmla="*/ 9175 w 10000"/>
                <a:gd name="connsiteY355" fmla="*/ 7038 h 10000"/>
                <a:gd name="connsiteX356" fmla="*/ 9194 w 10000"/>
                <a:gd name="connsiteY356" fmla="*/ 6821 h 10000"/>
                <a:gd name="connsiteX357" fmla="*/ 9220 w 10000"/>
                <a:gd name="connsiteY357" fmla="*/ 6051 h 10000"/>
                <a:gd name="connsiteX358" fmla="*/ 9240 w 10000"/>
                <a:gd name="connsiteY358" fmla="*/ 4974 h 10000"/>
                <a:gd name="connsiteX359" fmla="*/ 9258 w 10000"/>
                <a:gd name="connsiteY359" fmla="*/ 3885 h 10000"/>
                <a:gd name="connsiteX360" fmla="*/ 9277 w 10000"/>
                <a:gd name="connsiteY360" fmla="*/ 3795 h 10000"/>
                <a:gd name="connsiteX361" fmla="*/ 9295 w 10000"/>
                <a:gd name="connsiteY361" fmla="*/ 4910 h 10000"/>
                <a:gd name="connsiteX362" fmla="*/ 9316 w 10000"/>
                <a:gd name="connsiteY362" fmla="*/ 6590 h 10000"/>
                <a:gd name="connsiteX363" fmla="*/ 9345 w 10000"/>
                <a:gd name="connsiteY363" fmla="*/ 7705 h 10000"/>
                <a:gd name="connsiteX364" fmla="*/ 9364 w 10000"/>
                <a:gd name="connsiteY364" fmla="*/ 7641 h 10000"/>
                <a:gd name="connsiteX365" fmla="*/ 9382 w 10000"/>
                <a:gd name="connsiteY365" fmla="*/ 6974 h 10000"/>
                <a:gd name="connsiteX366" fmla="*/ 9400 w 10000"/>
                <a:gd name="connsiteY366" fmla="*/ 6244 h 10000"/>
                <a:gd name="connsiteX367" fmla="*/ 9430 w 10000"/>
                <a:gd name="connsiteY367" fmla="*/ 5667 h 10000"/>
                <a:gd name="connsiteX368" fmla="*/ 9449 w 10000"/>
                <a:gd name="connsiteY368" fmla="*/ 5282 h 10000"/>
                <a:gd name="connsiteX369" fmla="*/ 9468 w 10000"/>
                <a:gd name="connsiteY369" fmla="*/ 4782 h 10000"/>
                <a:gd name="connsiteX370" fmla="*/ 9486 w 10000"/>
                <a:gd name="connsiteY370" fmla="*/ 3987 h 10000"/>
                <a:gd name="connsiteX371" fmla="*/ 9515 w 10000"/>
                <a:gd name="connsiteY371" fmla="*/ 3244 h 10000"/>
                <a:gd name="connsiteX372" fmla="*/ 9533 w 10000"/>
                <a:gd name="connsiteY372" fmla="*/ 2872 h 10000"/>
                <a:gd name="connsiteX373" fmla="*/ 9552 w 10000"/>
                <a:gd name="connsiteY373" fmla="*/ 2962 h 10000"/>
                <a:gd name="connsiteX374" fmla="*/ 9570 w 10000"/>
                <a:gd name="connsiteY374" fmla="*/ 3667 h 10000"/>
                <a:gd name="connsiteX375" fmla="*/ 9591 w 10000"/>
                <a:gd name="connsiteY375" fmla="*/ 5321 h 10000"/>
                <a:gd name="connsiteX376" fmla="*/ 10000 w 10000"/>
                <a:gd name="connsiteY376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007 w 10000"/>
                <a:gd name="connsiteY299" fmla="*/ 4013 h 10000"/>
                <a:gd name="connsiteX300" fmla="*/ 8026 w 10000"/>
                <a:gd name="connsiteY300" fmla="*/ 6372 h 10000"/>
                <a:gd name="connsiteX301" fmla="*/ 8046 w 10000"/>
                <a:gd name="connsiteY301" fmla="*/ 7808 h 10000"/>
                <a:gd name="connsiteX302" fmla="*/ 8064 w 10000"/>
                <a:gd name="connsiteY302" fmla="*/ 7577 h 10000"/>
                <a:gd name="connsiteX303" fmla="*/ 8095 w 10000"/>
                <a:gd name="connsiteY303" fmla="*/ 7295 h 10000"/>
                <a:gd name="connsiteX304" fmla="*/ 8114 w 10000"/>
                <a:gd name="connsiteY304" fmla="*/ 7321 h 10000"/>
                <a:gd name="connsiteX305" fmla="*/ 8132 w 10000"/>
                <a:gd name="connsiteY305" fmla="*/ 7551 h 10000"/>
                <a:gd name="connsiteX306" fmla="*/ 8159 w 10000"/>
                <a:gd name="connsiteY306" fmla="*/ 7679 h 10000"/>
                <a:gd name="connsiteX307" fmla="*/ 8177 w 10000"/>
                <a:gd name="connsiteY307" fmla="*/ 7231 h 10000"/>
                <a:gd name="connsiteX308" fmla="*/ 8199 w 10000"/>
                <a:gd name="connsiteY308" fmla="*/ 6526 h 10000"/>
                <a:gd name="connsiteX309" fmla="*/ 8218 w 10000"/>
                <a:gd name="connsiteY309" fmla="*/ 5859 h 10000"/>
                <a:gd name="connsiteX310" fmla="*/ 8245 w 10000"/>
                <a:gd name="connsiteY310" fmla="*/ 5154 h 10000"/>
                <a:gd name="connsiteX311" fmla="*/ 8263 w 10000"/>
                <a:gd name="connsiteY311" fmla="*/ 4615 h 10000"/>
                <a:gd name="connsiteX312" fmla="*/ 8283 w 10000"/>
                <a:gd name="connsiteY312" fmla="*/ 3949 h 10000"/>
                <a:gd name="connsiteX313" fmla="*/ 8302 w 10000"/>
                <a:gd name="connsiteY313" fmla="*/ 3474 h 10000"/>
                <a:gd name="connsiteX314" fmla="*/ 8321 w 10000"/>
                <a:gd name="connsiteY314" fmla="*/ 2936 h 10000"/>
                <a:gd name="connsiteX315" fmla="*/ 8351 w 10000"/>
                <a:gd name="connsiteY315" fmla="*/ 2808 h 10000"/>
                <a:gd name="connsiteX316" fmla="*/ 8369 w 10000"/>
                <a:gd name="connsiteY316" fmla="*/ 3474 h 10000"/>
                <a:gd name="connsiteX317" fmla="*/ 8388 w 10000"/>
                <a:gd name="connsiteY317" fmla="*/ 4462 h 10000"/>
                <a:gd name="connsiteX318" fmla="*/ 8408 w 10000"/>
                <a:gd name="connsiteY318" fmla="*/ 4590 h 10000"/>
                <a:gd name="connsiteX319" fmla="*/ 8435 w 10000"/>
                <a:gd name="connsiteY319" fmla="*/ 4333 h 10000"/>
                <a:gd name="connsiteX320" fmla="*/ 8453 w 10000"/>
                <a:gd name="connsiteY320" fmla="*/ 4295 h 10000"/>
                <a:gd name="connsiteX321" fmla="*/ 8473 w 10000"/>
                <a:gd name="connsiteY321" fmla="*/ 4205 h 10000"/>
                <a:gd name="connsiteX322" fmla="*/ 8493 w 10000"/>
                <a:gd name="connsiteY322" fmla="*/ 3949 h 10000"/>
                <a:gd name="connsiteX323" fmla="*/ 8511 w 10000"/>
                <a:gd name="connsiteY323" fmla="*/ 4654 h 10000"/>
                <a:gd name="connsiteX324" fmla="*/ 8540 w 10000"/>
                <a:gd name="connsiteY324" fmla="*/ 5282 h 10000"/>
                <a:gd name="connsiteX325" fmla="*/ 8558 w 10000"/>
                <a:gd name="connsiteY325" fmla="*/ 6051 h 10000"/>
                <a:gd name="connsiteX326" fmla="*/ 8588 w 10000"/>
                <a:gd name="connsiteY326" fmla="*/ 6718 h 10000"/>
                <a:gd name="connsiteX327" fmla="*/ 8607 w 10000"/>
                <a:gd name="connsiteY327" fmla="*/ 6821 h 10000"/>
                <a:gd name="connsiteX328" fmla="*/ 8625 w 10000"/>
                <a:gd name="connsiteY328" fmla="*/ 6462 h 10000"/>
                <a:gd name="connsiteX329" fmla="*/ 8644 w 10000"/>
                <a:gd name="connsiteY329" fmla="*/ 5321 h 10000"/>
                <a:gd name="connsiteX330" fmla="*/ 8663 w 10000"/>
                <a:gd name="connsiteY330" fmla="*/ 2769 h 10000"/>
                <a:gd name="connsiteX331" fmla="*/ 8684 w 10000"/>
                <a:gd name="connsiteY331" fmla="*/ 1244 h 10000"/>
                <a:gd name="connsiteX332" fmla="*/ 8702 w 10000"/>
                <a:gd name="connsiteY332" fmla="*/ 962 h 10000"/>
                <a:gd name="connsiteX333" fmla="*/ 8728 w 10000"/>
                <a:gd name="connsiteY333" fmla="*/ 3603 h 10000"/>
                <a:gd name="connsiteX334" fmla="*/ 8746 w 10000"/>
                <a:gd name="connsiteY334" fmla="*/ 6846 h 10000"/>
                <a:gd name="connsiteX335" fmla="*/ 8774 w 10000"/>
                <a:gd name="connsiteY335" fmla="*/ 8282 h 10000"/>
                <a:gd name="connsiteX336" fmla="*/ 8793 w 10000"/>
                <a:gd name="connsiteY336" fmla="*/ 8218 h 10000"/>
                <a:gd name="connsiteX337" fmla="*/ 8813 w 10000"/>
                <a:gd name="connsiteY337" fmla="*/ 7679 h 10000"/>
                <a:gd name="connsiteX338" fmla="*/ 8833 w 10000"/>
                <a:gd name="connsiteY338" fmla="*/ 7038 h 10000"/>
                <a:gd name="connsiteX339" fmla="*/ 8851 w 10000"/>
                <a:gd name="connsiteY339" fmla="*/ 6436 h 10000"/>
                <a:gd name="connsiteX340" fmla="*/ 8881 w 10000"/>
                <a:gd name="connsiteY340" fmla="*/ 6115 h 10000"/>
                <a:gd name="connsiteX341" fmla="*/ 8900 w 10000"/>
                <a:gd name="connsiteY341" fmla="*/ 5833 h 10000"/>
                <a:gd name="connsiteX342" fmla="*/ 8918 w 10000"/>
                <a:gd name="connsiteY342" fmla="*/ 5449 h 10000"/>
                <a:gd name="connsiteX343" fmla="*/ 8938 w 10000"/>
                <a:gd name="connsiteY343" fmla="*/ 4872 h 10000"/>
                <a:gd name="connsiteX344" fmla="*/ 8957 w 10000"/>
                <a:gd name="connsiteY344" fmla="*/ 4333 h 10000"/>
                <a:gd name="connsiteX345" fmla="*/ 8984 w 10000"/>
                <a:gd name="connsiteY345" fmla="*/ 3795 h 10000"/>
                <a:gd name="connsiteX346" fmla="*/ 9002 w 10000"/>
                <a:gd name="connsiteY346" fmla="*/ 3538 h 10000"/>
                <a:gd name="connsiteX347" fmla="*/ 9021 w 10000"/>
                <a:gd name="connsiteY347" fmla="*/ 3244 h 10000"/>
                <a:gd name="connsiteX348" fmla="*/ 9047 w 10000"/>
                <a:gd name="connsiteY348" fmla="*/ 3372 h 10000"/>
                <a:gd name="connsiteX349" fmla="*/ 9069 w 10000"/>
                <a:gd name="connsiteY349" fmla="*/ 3244 h 10000"/>
                <a:gd name="connsiteX350" fmla="*/ 9088 w 10000"/>
                <a:gd name="connsiteY350" fmla="*/ 2513 h 10000"/>
                <a:gd name="connsiteX351" fmla="*/ 9106 w 10000"/>
                <a:gd name="connsiteY351" fmla="*/ 2897 h 10000"/>
                <a:gd name="connsiteX352" fmla="*/ 9125 w 10000"/>
                <a:gd name="connsiteY352" fmla="*/ 5128 h 10000"/>
                <a:gd name="connsiteX353" fmla="*/ 9156 w 10000"/>
                <a:gd name="connsiteY353" fmla="*/ 6846 h 10000"/>
                <a:gd name="connsiteX354" fmla="*/ 9175 w 10000"/>
                <a:gd name="connsiteY354" fmla="*/ 7038 h 10000"/>
                <a:gd name="connsiteX355" fmla="*/ 9194 w 10000"/>
                <a:gd name="connsiteY355" fmla="*/ 6821 h 10000"/>
                <a:gd name="connsiteX356" fmla="*/ 9220 w 10000"/>
                <a:gd name="connsiteY356" fmla="*/ 6051 h 10000"/>
                <a:gd name="connsiteX357" fmla="*/ 9240 w 10000"/>
                <a:gd name="connsiteY357" fmla="*/ 4974 h 10000"/>
                <a:gd name="connsiteX358" fmla="*/ 9258 w 10000"/>
                <a:gd name="connsiteY358" fmla="*/ 3885 h 10000"/>
                <a:gd name="connsiteX359" fmla="*/ 9277 w 10000"/>
                <a:gd name="connsiteY359" fmla="*/ 3795 h 10000"/>
                <a:gd name="connsiteX360" fmla="*/ 9295 w 10000"/>
                <a:gd name="connsiteY360" fmla="*/ 4910 h 10000"/>
                <a:gd name="connsiteX361" fmla="*/ 9316 w 10000"/>
                <a:gd name="connsiteY361" fmla="*/ 6590 h 10000"/>
                <a:gd name="connsiteX362" fmla="*/ 9345 w 10000"/>
                <a:gd name="connsiteY362" fmla="*/ 7705 h 10000"/>
                <a:gd name="connsiteX363" fmla="*/ 9364 w 10000"/>
                <a:gd name="connsiteY363" fmla="*/ 7641 h 10000"/>
                <a:gd name="connsiteX364" fmla="*/ 9382 w 10000"/>
                <a:gd name="connsiteY364" fmla="*/ 6974 h 10000"/>
                <a:gd name="connsiteX365" fmla="*/ 9400 w 10000"/>
                <a:gd name="connsiteY365" fmla="*/ 6244 h 10000"/>
                <a:gd name="connsiteX366" fmla="*/ 9430 w 10000"/>
                <a:gd name="connsiteY366" fmla="*/ 5667 h 10000"/>
                <a:gd name="connsiteX367" fmla="*/ 9449 w 10000"/>
                <a:gd name="connsiteY367" fmla="*/ 5282 h 10000"/>
                <a:gd name="connsiteX368" fmla="*/ 9468 w 10000"/>
                <a:gd name="connsiteY368" fmla="*/ 4782 h 10000"/>
                <a:gd name="connsiteX369" fmla="*/ 9486 w 10000"/>
                <a:gd name="connsiteY369" fmla="*/ 3987 h 10000"/>
                <a:gd name="connsiteX370" fmla="*/ 9515 w 10000"/>
                <a:gd name="connsiteY370" fmla="*/ 3244 h 10000"/>
                <a:gd name="connsiteX371" fmla="*/ 9533 w 10000"/>
                <a:gd name="connsiteY371" fmla="*/ 2872 h 10000"/>
                <a:gd name="connsiteX372" fmla="*/ 9552 w 10000"/>
                <a:gd name="connsiteY372" fmla="*/ 2962 h 10000"/>
                <a:gd name="connsiteX373" fmla="*/ 9570 w 10000"/>
                <a:gd name="connsiteY373" fmla="*/ 3667 h 10000"/>
                <a:gd name="connsiteX374" fmla="*/ 9591 w 10000"/>
                <a:gd name="connsiteY374" fmla="*/ 5321 h 10000"/>
                <a:gd name="connsiteX375" fmla="*/ 10000 w 10000"/>
                <a:gd name="connsiteY375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026 w 10000"/>
                <a:gd name="connsiteY299" fmla="*/ 6372 h 10000"/>
                <a:gd name="connsiteX300" fmla="*/ 8046 w 10000"/>
                <a:gd name="connsiteY300" fmla="*/ 7808 h 10000"/>
                <a:gd name="connsiteX301" fmla="*/ 8064 w 10000"/>
                <a:gd name="connsiteY301" fmla="*/ 7577 h 10000"/>
                <a:gd name="connsiteX302" fmla="*/ 8095 w 10000"/>
                <a:gd name="connsiteY302" fmla="*/ 7295 h 10000"/>
                <a:gd name="connsiteX303" fmla="*/ 8114 w 10000"/>
                <a:gd name="connsiteY303" fmla="*/ 7321 h 10000"/>
                <a:gd name="connsiteX304" fmla="*/ 8132 w 10000"/>
                <a:gd name="connsiteY304" fmla="*/ 7551 h 10000"/>
                <a:gd name="connsiteX305" fmla="*/ 8159 w 10000"/>
                <a:gd name="connsiteY305" fmla="*/ 7679 h 10000"/>
                <a:gd name="connsiteX306" fmla="*/ 8177 w 10000"/>
                <a:gd name="connsiteY306" fmla="*/ 7231 h 10000"/>
                <a:gd name="connsiteX307" fmla="*/ 8199 w 10000"/>
                <a:gd name="connsiteY307" fmla="*/ 6526 h 10000"/>
                <a:gd name="connsiteX308" fmla="*/ 8218 w 10000"/>
                <a:gd name="connsiteY308" fmla="*/ 5859 h 10000"/>
                <a:gd name="connsiteX309" fmla="*/ 8245 w 10000"/>
                <a:gd name="connsiteY309" fmla="*/ 5154 h 10000"/>
                <a:gd name="connsiteX310" fmla="*/ 8263 w 10000"/>
                <a:gd name="connsiteY310" fmla="*/ 4615 h 10000"/>
                <a:gd name="connsiteX311" fmla="*/ 8283 w 10000"/>
                <a:gd name="connsiteY311" fmla="*/ 3949 h 10000"/>
                <a:gd name="connsiteX312" fmla="*/ 8302 w 10000"/>
                <a:gd name="connsiteY312" fmla="*/ 3474 h 10000"/>
                <a:gd name="connsiteX313" fmla="*/ 8321 w 10000"/>
                <a:gd name="connsiteY313" fmla="*/ 2936 h 10000"/>
                <a:gd name="connsiteX314" fmla="*/ 8351 w 10000"/>
                <a:gd name="connsiteY314" fmla="*/ 2808 h 10000"/>
                <a:gd name="connsiteX315" fmla="*/ 8369 w 10000"/>
                <a:gd name="connsiteY315" fmla="*/ 3474 h 10000"/>
                <a:gd name="connsiteX316" fmla="*/ 8388 w 10000"/>
                <a:gd name="connsiteY316" fmla="*/ 4462 h 10000"/>
                <a:gd name="connsiteX317" fmla="*/ 8408 w 10000"/>
                <a:gd name="connsiteY317" fmla="*/ 4590 h 10000"/>
                <a:gd name="connsiteX318" fmla="*/ 8435 w 10000"/>
                <a:gd name="connsiteY318" fmla="*/ 4333 h 10000"/>
                <a:gd name="connsiteX319" fmla="*/ 8453 w 10000"/>
                <a:gd name="connsiteY319" fmla="*/ 4295 h 10000"/>
                <a:gd name="connsiteX320" fmla="*/ 8473 w 10000"/>
                <a:gd name="connsiteY320" fmla="*/ 4205 h 10000"/>
                <a:gd name="connsiteX321" fmla="*/ 8493 w 10000"/>
                <a:gd name="connsiteY321" fmla="*/ 3949 h 10000"/>
                <a:gd name="connsiteX322" fmla="*/ 8511 w 10000"/>
                <a:gd name="connsiteY322" fmla="*/ 4654 h 10000"/>
                <a:gd name="connsiteX323" fmla="*/ 8540 w 10000"/>
                <a:gd name="connsiteY323" fmla="*/ 5282 h 10000"/>
                <a:gd name="connsiteX324" fmla="*/ 8558 w 10000"/>
                <a:gd name="connsiteY324" fmla="*/ 6051 h 10000"/>
                <a:gd name="connsiteX325" fmla="*/ 8588 w 10000"/>
                <a:gd name="connsiteY325" fmla="*/ 6718 h 10000"/>
                <a:gd name="connsiteX326" fmla="*/ 8607 w 10000"/>
                <a:gd name="connsiteY326" fmla="*/ 6821 h 10000"/>
                <a:gd name="connsiteX327" fmla="*/ 8625 w 10000"/>
                <a:gd name="connsiteY327" fmla="*/ 6462 h 10000"/>
                <a:gd name="connsiteX328" fmla="*/ 8644 w 10000"/>
                <a:gd name="connsiteY328" fmla="*/ 5321 h 10000"/>
                <a:gd name="connsiteX329" fmla="*/ 8663 w 10000"/>
                <a:gd name="connsiteY329" fmla="*/ 2769 h 10000"/>
                <a:gd name="connsiteX330" fmla="*/ 8684 w 10000"/>
                <a:gd name="connsiteY330" fmla="*/ 1244 h 10000"/>
                <a:gd name="connsiteX331" fmla="*/ 8702 w 10000"/>
                <a:gd name="connsiteY331" fmla="*/ 962 h 10000"/>
                <a:gd name="connsiteX332" fmla="*/ 8728 w 10000"/>
                <a:gd name="connsiteY332" fmla="*/ 3603 h 10000"/>
                <a:gd name="connsiteX333" fmla="*/ 8746 w 10000"/>
                <a:gd name="connsiteY333" fmla="*/ 6846 h 10000"/>
                <a:gd name="connsiteX334" fmla="*/ 8774 w 10000"/>
                <a:gd name="connsiteY334" fmla="*/ 8282 h 10000"/>
                <a:gd name="connsiteX335" fmla="*/ 8793 w 10000"/>
                <a:gd name="connsiteY335" fmla="*/ 8218 h 10000"/>
                <a:gd name="connsiteX336" fmla="*/ 8813 w 10000"/>
                <a:gd name="connsiteY336" fmla="*/ 7679 h 10000"/>
                <a:gd name="connsiteX337" fmla="*/ 8833 w 10000"/>
                <a:gd name="connsiteY337" fmla="*/ 7038 h 10000"/>
                <a:gd name="connsiteX338" fmla="*/ 8851 w 10000"/>
                <a:gd name="connsiteY338" fmla="*/ 6436 h 10000"/>
                <a:gd name="connsiteX339" fmla="*/ 8881 w 10000"/>
                <a:gd name="connsiteY339" fmla="*/ 6115 h 10000"/>
                <a:gd name="connsiteX340" fmla="*/ 8900 w 10000"/>
                <a:gd name="connsiteY340" fmla="*/ 5833 h 10000"/>
                <a:gd name="connsiteX341" fmla="*/ 8918 w 10000"/>
                <a:gd name="connsiteY341" fmla="*/ 5449 h 10000"/>
                <a:gd name="connsiteX342" fmla="*/ 8938 w 10000"/>
                <a:gd name="connsiteY342" fmla="*/ 4872 h 10000"/>
                <a:gd name="connsiteX343" fmla="*/ 8957 w 10000"/>
                <a:gd name="connsiteY343" fmla="*/ 4333 h 10000"/>
                <a:gd name="connsiteX344" fmla="*/ 8984 w 10000"/>
                <a:gd name="connsiteY344" fmla="*/ 3795 h 10000"/>
                <a:gd name="connsiteX345" fmla="*/ 9002 w 10000"/>
                <a:gd name="connsiteY345" fmla="*/ 3538 h 10000"/>
                <a:gd name="connsiteX346" fmla="*/ 9021 w 10000"/>
                <a:gd name="connsiteY346" fmla="*/ 3244 h 10000"/>
                <a:gd name="connsiteX347" fmla="*/ 9047 w 10000"/>
                <a:gd name="connsiteY347" fmla="*/ 3372 h 10000"/>
                <a:gd name="connsiteX348" fmla="*/ 9069 w 10000"/>
                <a:gd name="connsiteY348" fmla="*/ 3244 h 10000"/>
                <a:gd name="connsiteX349" fmla="*/ 9088 w 10000"/>
                <a:gd name="connsiteY349" fmla="*/ 2513 h 10000"/>
                <a:gd name="connsiteX350" fmla="*/ 9106 w 10000"/>
                <a:gd name="connsiteY350" fmla="*/ 2897 h 10000"/>
                <a:gd name="connsiteX351" fmla="*/ 9125 w 10000"/>
                <a:gd name="connsiteY351" fmla="*/ 5128 h 10000"/>
                <a:gd name="connsiteX352" fmla="*/ 9156 w 10000"/>
                <a:gd name="connsiteY352" fmla="*/ 6846 h 10000"/>
                <a:gd name="connsiteX353" fmla="*/ 9175 w 10000"/>
                <a:gd name="connsiteY353" fmla="*/ 7038 h 10000"/>
                <a:gd name="connsiteX354" fmla="*/ 9194 w 10000"/>
                <a:gd name="connsiteY354" fmla="*/ 6821 h 10000"/>
                <a:gd name="connsiteX355" fmla="*/ 9220 w 10000"/>
                <a:gd name="connsiteY355" fmla="*/ 6051 h 10000"/>
                <a:gd name="connsiteX356" fmla="*/ 9240 w 10000"/>
                <a:gd name="connsiteY356" fmla="*/ 4974 h 10000"/>
                <a:gd name="connsiteX357" fmla="*/ 9258 w 10000"/>
                <a:gd name="connsiteY357" fmla="*/ 3885 h 10000"/>
                <a:gd name="connsiteX358" fmla="*/ 9277 w 10000"/>
                <a:gd name="connsiteY358" fmla="*/ 3795 h 10000"/>
                <a:gd name="connsiteX359" fmla="*/ 9295 w 10000"/>
                <a:gd name="connsiteY359" fmla="*/ 4910 h 10000"/>
                <a:gd name="connsiteX360" fmla="*/ 9316 w 10000"/>
                <a:gd name="connsiteY360" fmla="*/ 6590 h 10000"/>
                <a:gd name="connsiteX361" fmla="*/ 9345 w 10000"/>
                <a:gd name="connsiteY361" fmla="*/ 7705 h 10000"/>
                <a:gd name="connsiteX362" fmla="*/ 9364 w 10000"/>
                <a:gd name="connsiteY362" fmla="*/ 7641 h 10000"/>
                <a:gd name="connsiteX363" fmla="*/ 9382 w 10000"/>
                <a:gd name="connsiteY363" fmla="*/ 6974 h 10000"/>
                <a:gd name="connsiteX364" fmla="*/ 9400 w 10000"/>
                <a:gd name="connsiteY364" fmla="*/ 6244 h 10000"/>
                <a:gd name="connsiteX365" fmla="*/ 9430 w 10000"/>
                <a:gd name="connsiteY365" fmla="*/ 5667 h 10000"/>
                <a:gd name="connsiteX366" fmla="*/ 9449 w 10000"/>
                <a:gd name="connsiteY366" fmla="*/ 5282 h 10000"/>
                <a:gd name="connsiteX367" fmla="*/ 9468 w 10000"/>
                <a:gd name="connsiteY367" fmla="*/ 4782 h 10000"/>
                <a:gd name="connsiteX368" fmla="*/ 9486 w 10000"/>
                <a:gd name="connsiteY368" fmla="*/ 3987 h 10000"/>
                <a:gd name="connsiteX369" fmla="*/ 9515 w 10000"/>
                <a:gd name="connsiteY369" fmla="*/ 3244 h 10000"/>
                <a:gd name="connsiteX370" fmla="*/ 9533 w 10000"/>
                <a:gd name="connsiteY370" fmla="*/ 2872 h 10000"/>
                <a:gd name="connsiteX371" fmla="*/ 9552 w 10000"/>
                <a:gd name="connsiteY371" fmla="*/ 2962 h 10000"/>
                <a:gd name="connsiteX372" fmla="*/ 9570 w 10000"/>
                <a:gd name="connsiteY372" fmla="*/ 3667 h 10000"/>
                <a:gd name="connsiteX373" fmla="*/ 9591 w 10000"/>
                <a:gd name="connsiteY373" fmla="*/ 5321 h 10000"/>
                <a:gd name="connsiteX374" fmla="*/ 10000 w 10000"/>
                <a:gd name="connsiteY374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046 w 10000"/>
                <a:gd name="connsiteY299" fmla="*/ 7808 h 10000"/>
                <a:gd name="connsiteX300" fmla="*/ 8064 w 10000"/>
                <a:gd name="connsiteY300" fmla="*/ 7577 h 10000"/>
                <a:gd name="connsiteX301" fmla="*/ 8095 w 10000"/>
                <a:gd name="connsiteY301" fmla="*/ 7295 h 10000"/>
                <a:gd name="connsiteX302" fmla="*/ 8114 w 10000"/>
                <a:gd name="connsiteY302" fmla="*/ 7321 h 10000"/>
                <a:gd name="connsiteX303" fmla="*/ 8132 w 10000"/>
                <a:gd name="connsiteY303" fmla="*/ 7551 h 10000"/>
                <a:gd name="connsiteX304" fmla="*/ 8159 w 10000"/>
                <a:gd name="connsiteY304" fmla="*/ 7679 h 10000"/>
                <a:gd name="connsiteX305" fmla="*/ 8177 w 10000"/>
                <a:gd name="connsiteY305" fmla="*/ 7231 h 10000"/>
                <a:gd name="connsiteX306" fmla="*/ 8199 w 10000"/>
                <a:gd name="connsiteY306" fmla="*/ 6526 h 10000"/>
                <a:gd name="connsiteX307" fmla="*/ 8218 w 10000"/>
                <a:gd name="connsiteY307" fmla="*/ 5859 h 10000"/>
                <a:gd name="connsiteX308" fmla="*/ 8245 w 10000"/>
                <a:gd name="connsiteY308" fmla="*/ 5154 h 10000"/>
                <a:gd name="connsiteX309" fmla="*/ 8263 w 10000"/>
                <a:gd name="connsiteY309" fmla="*/ 4615 h 10000"/>
                <a:gd name="connsiteX310" fmla="*/ 8283 w 10000"/>
                <a:gd name="connsiteY310" fmla="*/ 3949 h 10000"/>
                <a:gd name="connsiteX311" fmla="*/ 8302 w 10000"/>
                <a:gd name="connsiteY311" fmla="*/ 3474 h 10000"/>
                <a:gd name="connsiteX312" fmla="*/ 8321 w 10000"/>
                <a:gd name="connsiteY312" fmla="*/ 2936 h 10000"/>
                <a:gd name="connsiteX313" fmla="*/ 8351 w 10000"/>
                <a:gd name="connsiteY313" fmla="*/ 2808 h 10000"/>
                <a:gd name="connsiteX314" fmla="*/ 8369 w 10000"/>
                <a:gd name="connsiteY314" fmla="*/ 3474 h 10000"/>
                <a:gd name="connsiteX315" fmla="*/ 8388 w 10000"/>
                <a:gd name="connsiteY315" fmla="*/ 4462 h 10000"/>
                <a:gd name="connsiteX316" fmla="*/ 8408 w 10000"/>
                <a:gd name="connsiteY316" fmla="*/ 4590 h 10000"/>
                <a:gd name="connsiteX317" fmla="*/ 8435 w 10000"/>
                <a:gd name="connsiteY317" fmla="*/ 4333 h 10000"/>
                <a:gd name="connsiteX318" fmla="*/ 8453 w 10000"/>
                <a:gd name="connsiteY318" fmla="*/ 4295 h 10000"/>
                <a:gd name="connsiteX319" fmla="*/ 8473 w 10000"/>
                <a:gd name="connsiteY319" fmla="*/ 4205 h 10000"/>
                <a:gd name="connsiteX320" fmla="*/ 8493 w 10000"/>
                <a:gd name="connsiteY320" fmla="*/ 3949 h 10000"/>
                <a:gd name="connsiteX321" fmla="*/ 8511 w 10000"/>
                <a:gd name="connsiteY321" fmla="*/ 4654 h 10000"/>
                <a:gd name="connsiteX322" fmla="*/ 8540 w 10000"/>
                <a:gd name="connsiteY322" fmla="*/ 5282 h 10000"/>
                <a:gd name="connsiteX323" fmla="*/ 8558 w 10000"/>
                <a:gd name="connsiteY323" fmla="*/ 6051 h 10000"/>
                <a:gd name="connsiteX324" fmla="*/ 8588 w 10000"/>
                <a:gd name="connsiteY324" fmla="*/ 6718 h 10000"/>
                <a:gd name="connsiteX325" fmla="*/ 8607 w 10000"/>
                <a:gd name="connsiteY325" fmla="*/ 6821 h 10000"/>
                <a:gd name="connsiteX326" fmla="*/ 8625 w 10000"/>
                <a:gd name="connsiteY326" fmla="*/ 6462 h 10000"/>
                <a:gd name="connsiteX327" fmla="*/ 8644 w 10000"/>
                <a:gd name="connsiteY327" fmla="*/ 5321 h 10000"/>
                <a:gd name="connsiteX328" fmla="*/ 8663 w 10000"/>
                <a:gd name="connsiteY328" fmla="*/ 2769 h 10000"/>
                <a:gd name="connsiteX329" fmla="*/ 8684 w 10000"/>
                <a:gd name="connsiteY329" fmla="*/ 1244 h 10000"/>
                <a:gd name="connsiteX330" fmla="*/ 8702 w 10000"/>
                <a:gd name="connsiteY330" fmla="*/ 962 h 10000"/>
                <a:gd name="connsiteX331" fmla="*/ 8728 w 10000"/>
                <a:gd name="connsiteY331" fmla="*/ 3603 h 10000"/>
                <a:gd name="connsiteX332" fmla="*/ 8746 w 10000"/>
                <a:gd name="connsiteY332" fmla="*/ 6846 h 10000"/>
                <a:gd name="connsiteX333" fmla="*/ 8774 w 10000"/>
                <a:gd name="connsiteY333" fmla="*/ 8282 h 10000"/>
                <a:gd name="connsiteX334" fmla="*/ 8793 w 10000"/>
                <a:gd name="connsiteY334" fmla="*/ 8218 h 10000"/>
                <a:gd name="connsiteX335" fmla="*/ 8813 w 10000"/>
                <a:gd name="connsiteY335" fmla="*/ 7679 h 10000"/>
                <a:gd name="connsiteX336" fmla="*/ 8833 w 10000"/>
                <a:gd name="connsiteY336" fmla="*/ 7038 h 10000"/>
                <a:gd name="connsiteX337" fmla="*/ 8851 w 10000"/>
                <a:gd name="connsiteY337" fmla="*/ 6436 h 10000"/>
                <a:gd name="connsiteX338" fmla="*/ 8881 w 10000"/>
                <a:gd name="connsiteY338" fmla="*/ 6115 h 10000"/>
                <a:gd name="connsiteX339" fmla="*/ 8900 w 10000"/>
                <a:gd name="connsiteY339" fmla="*/ 5833 h 10000"/>
                <a:gd name="connsiteX340" fmla="*/ 8918 w 10000"/>
                <a:gd name="connsiteY340" fmla="*/ 5449 h 10000"/>
                <a:gd name="connsiteX341" fmla="*/ 8938 w 10000"/>
                <a:gd name="connsiteY341" fmla="*/ 4872 h 10000"/>
                <a:gd name="connsiteX342" fmla="*/ 8957 w 10000"/>
                <a:gd name="connsiteY342" fmla="*/ 4333 h 10000"/>
                <a:gd name="connsiteX343" fmla="*/ 8984 w 10000"/>
                <a:gd name="connsiteY343" fmla="*/ 3795 h 10000"/>
                <a:gd name="connsiteX344" fmla="*/ 9002 w 10000"/>
                <a:gd name="connsiteY344" fmla="*/ 3538 h 10000"/>
                <a:gd name="connsiteX345" fmla="*/ 9021 w 10000"/>
                <a:gd name="connsiteY345" fmla="*/ 3244 h 10000"/>
                <a:gd name="connsiteX346" fmla="*/ 9047 w 10000"/>
                <a:gd name="connsiteY346" fmla="*/ 3372 h 10000"/>
                <a:gd name="connsiteX347" fmla="*/ 9069 w 10000"/>
                <a:gd name="connsiteY347" fmla="*/ 3244 h 10000"/>
                <a:gd name="connsiteX348" fmla="*/ 9088 w 10000"/>
                <a:gd name="connsiteY348" fmla="*/ 2513 h 10000"/>
                <a:gd name="connsiteX349" fmla="*/ 9106 w 10000"/>
                <a:gd name="connsiteY349" fmla="*/ 2897 h 10000"/>
                <a:gd name="connsiteX350" fmla="*/ 9125 w 10000"/>
                <a:gd name="connsiteY350" fmla="*/ 5128 h 10000"/>
                <a:gd name="connsiteX351" fmla="*/ 9156 w 10000"/>
                <a:gd name="connsiteY351" fmla="*/ 6846 h 10000"/>
                <a:gd name="connsiteX352" fmla="*/ 9175 w 10000"/>
                <a:gd name="connsiteY352" fmla="*/ 7038 h 10000"/>
                <a:gd name="connsiteX353" fmla="*/ 9194 w 10000"/>
                <a:gd name="connsiteY353" fmla="*/ 6821 h 10000"/>
                <a:gd name="connsiteX354" fmla="*/ 9220 w 10000"/>
                <a:gd name="connsiteY354" fmla="*/ 6051 h 10000"/>
                <a:gd name="connsiteX355" fmla="*/ 9240 w 10000"/>
                <a:gd name="connsiteY355" fmla="*/ 4974 h 10000"/>
                <a:gd name="connsiteX356" fmla="*/ 9258 w 10000"/>
                <a:gd name="connsiteY356" fmla="*/ 3885 h 10000"/>
                <a:gd name="connsiteX357" fmla="*/ 9277 w 10000"/>
                <a:gd name="connsiteY357" fmla="*/ 3795 h 10000"/>
                <a:gd name="connsiteX358" fmla="*/ 9295 w 10000"/>
                <a:gd name="connsiteY358" fmla="*/ 4910 h 10000"/>
                <a:gd name="connsiteX359" fmla="*/ 9316 w 10000"/>
                <a:gd name="connsiteY359" fmla="*/ 6590 h 10000"/>
                <a:gd name="connsiteX360" fmla="*/ 9345 w 10000"/>
                <a:gd name="connsiteY360" fmla="*/ 7705 h 10000"/>
                <a:gd name="connsiteX361" fmla="*/ 9364 w 10000"/>
                <a:gd name="connsiteY361" fmla="*/ 7641 h 10000"/>
                <a:gd name="connsiteX362" fmla="*/ 9382 w 10000"/>
                <a:gd name="connsiteY362" fmla="*/ 6974 h 10000"/>
                <a:gd name="connsiteX363" fmla="*/ 9400 w 10000"/>
                <a:gd name="connsiteY363" fmla="*/ 6244 h 10000"/>
                <a:gd name="connsiteX364" fmla="*/ 9430 w 10000"/>
                <a:gd name="connsiteY364" fmla="*/ 5667 h 10000"/>
                <a:gd name="connsiteX365" fmla="*/ 9449 w 10000"/>
                <a:gd name="connsiteY365" fmla="*/ 5282 h 10000"/>
                <a:gd name="connsiteX366" fmla="*/ 9468 w 10000"/>
                <a:gd name="connsiteY366" fmla="*/ 4782 h 10000"/>
                <a:gd name="connsiteX367" fmla="*/ 9486 w 10000"/>
                <a:gd name="connsiteY367" fmla="*/ 3987 h 10000"/>
                <a:gd name="connsiteX368" fmla="*/ 9515 w 10000"/>
                <a:gd name="connsiteY368" fmla="*/ 3244 h 10000"/>
                <a:gd name="connsiteX369" fmla="*/ 9533 w 10000"/>
                <a:gd name="connsiteY369" fmla="*/ 2872 h 10000"/>
                <a:gd name="connsiteX370" fmla="*/ 9552 w 10000"/>
                <a:gd name="connsiteY370" fmla="*/ 2962 h 10000"/>
                <a:gd name="connsiteX371" fmla="*/ 9570 w 10000"/>
                <a:gd name="connsiteY371" fmla="*/ 3667 h 10000"/>
                <a:gd name="connsiteX372" fmla="*/ 9591 w 10000"/>
                <a:gd name="connsiteY372" fmla="*/ 5321 h 10000"/>
                <a:gd name="connsiteX373" fmla="*/ 10000 w 10000"/>
                <a:gd name="connsiteY373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064 w 10000"/>
                <a:gd name="connsiteY299" fmla="*/ 7577 h 10000"/>
                <a:gd name="connsiteX300" fmla="*/ 8095 w 10000"/>
                <a:gd name="connsiteY300" fmla="*/ 7295 h 10000"/>
                <a:gd name="connsiteX301" fmla="*/ 8114 w 10000"/>
                <a:gd name="connsiteY301" fmla="*/ 7321 h 10000"/>
                <a:gd name="connsiteX302" fmla="*/ 8132 w 10000"/>
                <a:gd name="connsiteY302" fmla="*/ 7551 h 10000"/>
                <a:gd name="connsiteX303" fmla="*/ 8159 w 10000"/>
                <a:gd name="connsiteY303" fmla="*/ 7679 h 10000"/>
                <a:gd name="connsiteX304" fmla="*/ 8177 w 10000"/>
                <a:gd name="connsiteY304" fmla="*/ 7231 h 10000"/>
                <a:gd name="connsiteX305" fmla="*/ 8199 w 10000"/>
                <a:gd name="connsiteY305" fmla="*/ 6526 h 10000"/>
                <a:gd name="connsiteX306" fmla="*/ 8218 w 10000"/>
                <a:gd name="connsiteY306" fmla="*/ 5859 h 10000"/>
                <a:gd name="connsiteX307" fmla="*/ 8245 w 10000"/>
                <a:gd name="connsiteY307" fmla="*/ 5154 h 10000"/>
                <a:gd name="connsiteX308" fmla="*/ 8263 w 10000"/>
                <a:gd name="connsiteY308" fmla="*/ 4615 h 10000"/>
                <a:gd name="connsiteX309" fmla="*/ 8283 w 10000"/>
                <a:gd name="connsiteY309" fmla="*/ 3949 h 10000"/>
                <a:gd name="connsiteX310" fmla="*/ 8302 w 10000"/>
                <a:gd name="connsiteY310" fmla="*/ 3474 h 10000"/>
                <a:gd name="connsiteX311" fmla="*/ 8321 w 10000"/>
                <a:gd name="connsiteY311" fmla="*/ 2936 h 10000"/>
                <a:gd name="connsiteX312" fmla="*/ 8351 w 10000"/>
                <a:gd name="connsiteY312" fmla="*/ 2808 h 10000"/>
                <a:gd name="connsiteX313" fmla="*/ 8369 w 10000"/>
                <a:gd name="connsiteY313" fmla="*/ 3474 h 10000"/>
                <a:gd name="connsiteX314" fmla="*/ 8388 w 10000"/>
                <a:gd name="connsiteY314" fmla="*/ 4462 h 10000"/>
                <a:gd name="connsiteX315" fmla="*/ 8408 w 10000"/>
                <a:gd name="connsiteY315" fmla="*/ 4590 h 10000"/>
                <a:gd name="connsiteX316" fmla="*/ 8435 w 10000"/>
                <a:gd name="connsiteY316" fmla="*/ 4333 h 10000"/>
                <a:gd name="connsiteX317" fmla="*/ 8453 w 10000"/>
                <a:gd name="connsiteY317" fmla="*/ 4295 h 10000"/>
                <a:gd name="connsiteX318" fmla="*/ 8473 w 10000"/>
                <a:gd name="connsiteY318" fmla="*/ 4205 h 10000"/>
                <a:gd name="connsiteX319" fmla="*/ 8493 w 10000"/>
                <a:gd name="connsiteY319" fmla="*/ 3949 h 10000"/>
                <a:gd name="connsiteX320" fmla="*/ 8511 w 10000"/>
                <a:gd name="connsiteY320" fmla="*/ 4654 h 10000"/>
                <a:gd name="connsiteX321" fmla="*/ 8540 w 10000"/>
                <a:gd name="connsiteY321" fmla="*/ 5282 h 10000"/>
                <a:gd name="connsiteX322" fmla="*/ 8558 w 10000"/>
                <a:gd name="connsiteY322" fmla="*/ 6051 h 10000"/>
                <a:gd name="connsiteX323" fmla="*/ 8588 w 10000"/>
                <a:gd name="connsiteY323" fmla="*/ 6718 h 10000"/>
                <a:gd name="connsiteX324" fmla="*/ 8607 w 10000"/>
                <a:gd name="connsiteY324" fmla="*/ 6821 h 10000"/>
                <a:gd name="connsiteX325" fmla="*/ 8625 w 10000"/>
                <a:gd name="connsiteY325" fmla="*/ 6462 h 10000"/>
                <a:gd name="connsiteX326" fmla="*/ 8644 w 10000"/>
                <a:gd name="connsiteY326" fmla="*/ 5321 h 10000"/>
                <a:gd name="connsiteX327" fmla="*/ 8663 w 10000"/>
                <a:gd name="connsiteY327" fmla="*/ 2769 h 10000"/>
                <a:gd name="connsiteX328" fmla="*/ 8684 w 10000"/>
                <a:gd name="connsiteY328" fmla="*/ 1244 h 10000"/>
                <a:gd name="connsiteX329" fmla="*/ 8702 w 10000"/>
                <a:gd name="connsiteY329" fmla="*/ 962 h 10000"/>
                <a:gd name="connsiteX330" fmla="*/ 8728 w 10000"/>
                <a:gd name="connsiteY330" fmla="*/ 3603 h 10000"/>
                <a:gd name="connsiteX331" fmla="*/ 8746 w 10000"/>
                <a:gd name="connsiteY331" fmla="*/ 6846 h 10000"/>
                <a:gd name="connsiteX332" fmla="*/ 8774 w 10000"/>
                <a:gd name="connsiteY332" fmla="*/ 8282 h 10000"/>
                <a:gd name="connsiteX333" fmla="*/ 8793 w 10000"/>
                <a:gd name="connsiteY333" fmla="*/ 8218 h 10000"/>
                <a:gd name="connsiteX334" fmla="*/ 8813 w 10000"/>
                <a:gd name="connsiteY334" fmla="*/ 7679 h 10000"/>
                <a:gd name="connsiteX335" fmla="*/ 8833 w 10000"/>
                <a:gd name="connsiteY335" fmla="*/ 7038 h 10000"/>
                <a:gd name="connsiteX336" fmla="*/ 8851 w 10000"/>
                <a:gd name="connsiteY336" fmla="*/ 6436 h 10000"/>
                <a:gd name="connsiteX337" fmla="*/ 8881 w 10000"/>
                <a:gd name="connsiteY337" fmla="*/ 6115 h 10000"/>
                <a:gd name="connsiteX338" fmla="*/ 8900 w 10000"/>
                <a:gd name="connsiteY338" fmla="*/ 5833 h 10000"/>
                <a:gd name="connsiteX339" fmla="*/ 8918 w 10000"/>
                <a:gd name="connsiteY339" fmla="*/ 5449 h 10000"/>
                <a:gd name="connsiteX340" fmla="*/ 8938 w 10000"/>
                <a:gd name="connsiteY340" fmla="*/ 4872 h 10000"/>
                <a:gd name="connsiteX341" fmla="*/ 8957 w 10000"/>
                <a:gd name="connsiteY341" fmla="*/ 4333 h 10000"/>
                <a:gd name="connsiteX342" fmla="*/ 8984 w 10000"/>
                <a:gd name="connsiteY342" fmla="*/ 3795 h 10000"/>
                <a:gd name="connsiteX343" fmla="*/ 9002 w 10000"/>
                <a:gd name="connsiteY343" fmla="*/ 3538 h 10000"/>
                <a:gd name="connsiteX344" fmla="*/ 9021 w 10000"/>
                <a:gd name="connsiteY344" fmla="*/ 3244 h 10000"/>
                <a:gd name="connsiteX345" fmla="*/ 9047 w 10000"/>
                <a:gd name="connsiteY345" fmla="*/ 3372 h 10000"/>
                <a:gd name="connsiteX346" fmla="*/ 9069 w 10000"/>
                <a:gd name="connsiteY346" fmla="*/ 3244 h 10000"/>
                <a:gd name="connsiteX347" fmla="*/ 9088 w 10000"/>
                <a:gd name="connsiteY347" fmla="*/ 2513 h 10000"/>
                <a:gd name="connsiteX348" fmla="*/ 9106 w 10000"/>
                <a:gd name="connsiteY348" fmla="*/ 2897 h 10000"/>
                <a:gd name="connsiteX349" fmla="*/ 9125 w 10000"/>
                <a:gd name="connsiteY349" fmla="*/ 5128 h 10000"/>
                <a:gd name="connsiteX350" fmla="*/ 9156 w 10000"/>
                <a:gd name="connsiteY350" fmla="*/ 6846 h 10000"/>
                <a:gd name="connsiteX351" fmla="*/ 9175 w 10000"/>
                <a:gd name="connsiteY351" fmla="*/ 7038 h 10000"/>
                <a:gd name="connsiteX352" fmla="*/ 9194 w 10000"/>
                <a:gd name="connsiteY352" fmla="*/ 6821 h 10000"/>
                <a:gd name="connsiteX353" fmla="*/ 9220 w 10000"/>
                <a:gd name="connsiteY353" fmla="*/ 6051 h 10000"/>
                <a:gd name="connsiteX354" fmla="*/ 9240 w 10000"/>
                <a:gd name="connsiteY354" fmla="*/ 4974 h 10000"/>
                <a:gd name="connsiteX355" fmla="*/ 9258 w 10000"/>
                <a:gd name="connsiteY355" fmla="*/ 3885 h 10000"/>
                <a:gd name="connsiteX356" fmla="*/ 9277 w 10000"/>
                <a:gd name="connsiteY356" fmla="*/ 3795 h 10000"/>
                <a:gd name="connsiteX357" fmla="*/ 9295 w 10000"/>
                <a:gd name="connsiteY357" fmla="*/ 4910 h 10000"/>
                <a:gd name="connsiteX358" fmla="*/ 9316 w 10000"/>
                <a:gd name="connsiteY358" fmla="*/ 6590 h 10000"/>
                <a:gd name="connsiteX359" fmla="*/ 9345 w 10000"/>
                <a:gd name="connsiteY359" fmla="*/ 7705 h 10000"/>
                <a:gd name="connsiteX360" fmla="*/ 9364 w 10000"/>
                <a:gd name="connsiteY360" fmla="*/ 7641 h 10000"/>
                <a:gd name="connsiteX361" fmla="*/ 9382 w 10000"/>
                <a:gd name="connsiteY361" fmla="*/ 6974 h 10000"/>
                <a:gd name="connsiteX362" fmla="*/ 9400 w 10000"/>
                <a:gd name="connsiteY362" fmla="*/ 6244 h 10000"/>
                <a:gd name="connsiteX363" fmla="*/ 9430 w 10000"/>
                <a:gd name="connsiteY363" fmla="*/ 5667 h 10000"/>
                <a:gd name="connsiteX364" fmla="*/ 9449 w 10000"/>
                <a:gd name="connsiteY364" fmla="*/ 5282 h 10000"/>
                <a:gd name="connsiteX365" fmla="*/ 9468 w 10000"/>
                <a:gd name="connsiteY365" fmla="*/ 4782 h 10000"/>
                <a:gd name="connsiteX366" fmla="*/ 9486 w 10000"/>
                <a:gd name="connsiteY366" fmla="*/ 3987 h 10000"/>
                <a:gd name="connsiteX367" fmla="*/ 9515 w 10000"/>
                <a:gd name="connsiteY367" fmla="*/ 3244 h 10000"/>
                <a:gd name="connsiteX368" fmla="*/ 9533 w 10000"/>
                <a:gd name="connsiteY368" fmla="*/ 2872 h 10000"/>
                <a:gd name="connsiteX369" fmla="*/ 9552 w 10000"/>
                <a:gd name="connsiteY369" fmla="*/ 2962 h 10000"/>
                <a:gd name="connsiteX370" fmla="*/ 9570 w 10000"/>
                <a:gd name="connsiteY370" fmla="*/ 3667 h 10000"/>
                <a:gd name="connsiteX371" fmla="*/ 9591 w 10000"/>
                <a:gd name="connsiteY371" fmla="*/ 5321 h 10000"/>
                <a:gd name="connsiteX372" fmla="*/ 10000 w 10000"/>
                <a:gd name="connsiteY372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095 w 10000"/>
                <a:gd name="connsiteY299" fmla="*/ 7295 h 10000"/>
                <a:gd name="connsiteX300" fmla="*/ 8114 w 10000"/>
                <a:gd name="connsiteY300" fmla="*/ 7321 h 10000"/>
                <a:gd name="connsiteX301" fmla="*/ 8132 w 10000"/>
                <a:gd name="connsiteY301" fmla="*/ 7551 h 10000"/>
                <a:gd name="connsiteX302" fmla="*/ 8159 w 10000"/>
                <a:gd name="connsiteY302" fmla="*/ 7679 h 10000"/>
                <a:gd name="connsiteX303" fmla="*/ 8177 w 10000"/>
                <a:gd name="connsiteY303" fmla="*/ 7231 h 10000"/>
                <a:gd name="connsiteX304" fmla="*/ 8199 w 10000"/>
                <a:gd name="connsiteY304" fmla="*/ 6526 h 10000"/>
                <a:gd name="connsiteX305" fmla="*/ 8218 w 10000"/>
                <a:gd name="connsiteY305" fmla="*/ 5859 h 10000"/>
                <a:gd name="connsiteX306" fmla="*/ 8245 w 10000"/>
                <a:gd name="connsiteY306" fmla="*/ 5154 h 10000"/>
                <a:gd name="connsiteX307" fmla="*/ 8263 w 10000"/>
                <a:gd name="connsiteY307" fmla="*/ 4615 h 10000"/>
                <a:gd name="connsiteX308" fmla="*/ 8283 w 10000"/>
                <a:gd name="connsiteY308" fmla="*/ 3949 h 10000"/>
                <a:gd name="connsiteX309" fmla="*/ 8302 w 10000"/>
                <a:gd name="connsiteY309" fmla="*/ 3474 h 10000"/>
                <a:gd name="connsiteX310" fmla="*/ 8321 w 10000"/>
                <a:gd name="connsiteY310" fmla="*/ 2936 h 10000"/>
                <a:gd name="connsiteX311" fmla="*/ 8351 w 10000"/>
                <a:gd name="connsiteY311" fmla="*/ 2808 h 10000"/>
                <a:gd name="connsiteX312" fmla="*/ 8369 w 10000"/>
                <a:gd name="connsiteY312" fmla="*/ 3474 h 10000"/>
                <a:gd name="connsiteX313" fmla="*/ 8388 w 10000"/>
                <a:gd name="connsiteY313" fmla="*/ 4462 h 10000"/>
                <a:gd name="connsiteX314" fmla="*/ 8408 w 10000"/>
                <a:gd name="connsiteY314" fmla="*/ 4590 h 10000"/>
                <a:gd name="connsiteX315" fmla="*/ 8435 w 10000"/>
                <a:gd name="connsiteY315" fmla="*/ 4333 h 10000"/>
                <a:gd name="connsiteX316" fmla="*/ 8453 w 10000"/>
                <a:gd name="connsiteY316" fmla="*/ 4295 h 10000"/>
                <a:gd name="connsiteX317" fmla="*/ 8473 w 10000"/>
                <a:gd name="connsiteY317" fmla="*/ 4205 h 10000"/>
                <a:gd name="connsiteX318" fmla="*/ 8493 w 10000"/>
                <a:gd name="connsiteY318" fmla="*/ 3949 h 10000"/>
                <a:gd name="connsiteX319" fmla="*/ 8511 w 10000"/>
                <a:gd name="connsiteY319" fmla="*/ 4654 h 10000"/>
                <a:gd name="connsiteX320" fmla="*/ 8540 w 10000"/>
                <a:gd name="connsiteY320" fmla="*/ 5282 h 10000"/>
                <a:gd name="connsiteX321" fmla="*/ 8558 w 10000"/>
                <a:gd name="connsiteY321" fmla="*/ 6051 h 10000"/>
                <a:gd name="connsiteX322" fmla="*/ 8588 w 10000"/>
                <a:gd name="connsiteY322" fmla="*/ 6718 h 10000"/>
                <a:gd name="connsiteX323" fmla="*/ 8607 w 10000"/>
                <a:gd name="connsiteY323" fmla="*/ 6821 h 10000"/>
                <a:gd name="connsiteX324" fmla="*/ 8625 w 10000"/>
                <a:gd name="connsiteY324" fmla="*/ 6462 h 10000"/>
                <a:gd name="connsiteX325" fmla="*/ 8644 w 10000"/>
                <a:gd name="connsiteY325" fmla="*/ 5321 h 10000"/>
                <a:gd name="connsiteX326" fmla="*/ 8663 w 10000"/>
                <a:gd name="connsiteY326" fmla="*/ 2769 h 10000"/>
                <a:gd name="connsiteX327" fmla="*/ 8684 w 10000"/>
                <a:gd name="connsiteY327" fmla="*/ 1244 h 10000"/>
                <a:gd name="connsiteX328" fmla="*/ 8702 w 10000"/>
                <a:gd name="connsiteY328" fmla="*/ 962 h 10000"/>
                <a:gd name="connsiteX329" fmla="*/ 8728 w 10000"/>
                <a:gd name="connsiteY329" fmla="*/ 3603 h 10000"/>
                <a:gd name="connsiteX330" fmla="*/ 8746 w 10000"/>
                <a:gd name="connsiteY330" fmla="*/ 6846 h 10000"/>
                <a:gd name="connsiteX331" fmla="*/ 8774 w 10000"/>
                <a:gd name="connsiteY331" fmla="*/ 8282 h 10000"/>
                <a:gd name="connsiteX332" fmla="*/ 8793 w 10000"/>
                <a:gd name="connsiteY332" fmla="*/ 8218 h 10000"/>
                <a:gd name="connsiteX333" fmla="*/ 8813 w 10000"/>
                <a:gd name="connsiteY333" fmla="*/ 7679 h 10000"/>
                <a:gd name="connsiteX334" fmla="*/ 8833 w 10000"/>
                <a:gd name="connsiteY334" fmla="*/ 7038 h 10000"/>
                <a:gd name="connsiteX335" fmla="*/ 8851 w 10000"/>
                <a:gd name="connsiteY335" fmla="*/ 6436 h 10000"/>
                <a:gd name="connsiteX336" fmla="*/ 8881 w 10000"/>
                <a:gd name="connsiteY336" fmla="*/ 6115 h 10000"/>
                <a:gd name="connsiteX337" fmla="*/ 8900 w 10000"/>
                <a:gd name="connsiteY337" fmla="*/ 5833 h 10000"/>
                <a:gd name="connsiteX338" fmla="*/ 8918 w 10000"/>
                <a:gd name="connsiteY338" fmla="*/ 5449 h 10000"/>
                <a:gd name="connsiteX339" fmla="*/ 8938 w 10000"/>
                <a:gd name="connsiteY339" fmla="*/ 4872 h 10000"/>
                <a:gd name="connsiteX340" fmla="*/ 8957 w 10000"/>
                <a:gd name="connsiteY340" fmla="*/ 4333 h 10000"/>
                <a:gd name="connsiteX341" fmla="*/ 8984 w 10000"/>
                <a:gd name="connsiteY341" fmla="*/ 3795 h 10000"/>
                <a:gd name="connsiteX342" fmla="*/ 9002 w 10000"/>
                <a:gd name="connsiteY342" fmla="*/ 3538 h 10000"/>
                <a:gd name="connsiteX343" fmla="*/ 9021 w 10000"/>
                <a:gd name="connsiteY343" fmla="*/ 3244 h 10000"/>
                <a:gd name="connsiteX344" fmla="*/ 9047 w 10000"/>
                <a:gd name="connsiteY344" fmla="*/ 3372 h 10000"/>
                <a:gd name="connsiteX345" fmla="*/ 9069 w 10000"/>
                <a:gd name="connsiteY345" fmla="*/ 3244 h 10000"/>
                <a:gd name="connsiteX346" fmla="*/ 9088 w 10000"/>
                <a:gd name="connsiteY346" fmla="*/ 2513 h 10000"/>
                <a:gd name="connsiteX347" fmla="*/ 9106 w 10000"/>
                <a:gd name="connsiteY347" fmla="*/ 2897 h 10000"/>
                <a:gd name="connsiteX348" fmla="*/ 9125 w 10000"/>
                <a:gd name="connsiteY348" fmla="*/ 5128 h 10000"/>
                <a:gd name="connsiteX349" fmla="*/ 9156 w 10000"/>
                <a:gd name="connsiteY349" fmla="*/ 6846 h 10000"/>
                <a:gd name="connsiteX350" fmla="*/ 9175 w 10000"/>
                <a:gd name="connsiteY350" fmla="*/ 7038 h 10000"/>
                <a:gd name="connsiteX351" fmla="*/ 9194 w 10000"/>
                <a:gd name="connsiteY351" fmla="*/ 6821 h 10000"/>
                <a:gd name="connsiteX352" fmla="*/ 9220 w 10000"/>
                <a:gd name="connsiteY352" fmla="*/ 6051 h 10000"/>
                <a:gd name="connsiteX353" fmla="*/ 9240 w 10000"/>
                <a:gd name="connsiteY353" fmla="*/ 4974 h 10000"/>
                <a:gd name="connsiteX354" fmla="*/ 9258 w 10000"/>
                <a:gd name="connsiteY354" fmla="*/ 3885 h 10000"/>
                <a:gd name="connsiteX355" fmla="*/ 9277 w 10000"/>
                <a:gd name="connsiteY355" fmla="*/ 3795 h 10000"/>
                <a:gd name="connsiteX356" fmla="*/ 9295 w 10000"/>
                <a:gd name="connsiteY356" fmla="*/ 4910 h 10000"/>
                <a:gd name="connsiteX357" fmla="*/ 9316 w 10000"/>
                <a:gd name="connsiteY357" fmla="*/ 6590 h 10000"/>
                <a:gd name="connsiteX358" fmla="*/ 9345 w 10000"/>
                <a:gd name="connsiteY358" fmla="*/ 7705 h 10000"/>
                <a:gd name="connsiteX359" fmla="*/ 9364 w 10000"/>
                <a:gd name="connsiteY359" fmla="*/ 7641 h 10000"/>
                <a:gd name="connsiteX360" fmla="*/ 9382 w 10000"/>
                <a:gd name="connsiteY360" fmla="*/ 6974 h 10000"/>
                <a:gd name="connsiteX361" fmla="*/ 9400 w 10000"/>
                <a:gd name="connsiteY361" fmla="*/ 6244 h 10000"/>
                <a:gd name="connsiteX362" fmla="*/ 9430 w 10000"/>
                <a:gd name="connsiteY362" fmla="*/ 5667 h 10000"/>
                <a:gd name="connsiteX363" fmla="*/ 9449 w 10000"/>
                <a:gd name="connsiteY363" fmla="*/ 5282 h 10000"/>
                <a:gd name="connsiteX364" fmla="*/ 9468 w 10000"/>
                <a:gd name="connsiteY364" fmla="*/ 4782 h 10000"/>
                <a:gd name="connsiteX365" fmla="*/ 9486 w 10000"/>
                <a:gd name="connsiteY365" fmla="*/ 3987 h 10000"/>
                <a:gd name="connsiteX366" fmla="*/ 9515 w 10000"/>
                <a:gd name="connsiteY366" fmla="*/ 3244 h 10000"/>
                <a:gd name="connsiteX367" fmla="*/ 9533 w 10000"/>
                <a:gd name="connsiteY367" fmla="*/ 2872 h 10000"/>
                <a:gd name="connsiteX368" fmla="*/ 9552 w 10000"/>
                <a:gd name="connsiteY368" fmla="*/ 2962 h 10000"/>
                <a:gd name="connsiteX369" fmla="*/ 9570 w 10000"/>
                <a:gd name="connsiteY369" fmla="*/ 3667 h 10000"/>
                <a:gd name="connsiteX370" fmla="*/ 9591 w 10000"/>
                <a:gd name="connsiteY370" fmla="*/ 5321 h 10000"/>
                <a:gd name="connsiteX371" fmla="*/ 10000 w 10000"/>
                <a:gd name="connsiteY371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095 w 10000"/>
                <a:gd name="connsiteY299" fmla="*/ 7295 h 10000"/>
                <a:gd name="connsiteX300" fmla="*/ 8132 w 10000"/>
                <a:gd name="connsiteY300" fmla="*/ 7551 h 10000"/>
                <a:gd name="connsiteX301" fmla="*/ 8159 w 10000"/>
                <a:gd name="connsiteY301" fmla="*/ 7679 h 10000"/>
                <a:gd name="connsiteX302" fmla="*/ 8177 w 10000"/>
                <a:gd name="connsiteY302" fmla="*/ 7231 h 10000"/>
                <a:gd name="connsiteX303" fmla="*/ 8199 w 10000"/>
                <a:gd name="connsiteY303" fmla="*/ 6526 h 10000"/>
                <a:gd name="connsiteX304" fmla="*/ 8218 w 10000"/>
                <a:gd name="connsiteY304" fmla="*/ 5859 h 10000"/>
                <a:gd name="connsiteX305" fmla="*/ 8245 w 10000"/>
                <a:gd name="connsiteY305" fmla="*/ 5154 h 10000"/>
                <a:gd name="connsiteX306" fmla="*/ 8263 w 10000"/>
                <a:gd name="connsiteY306" fmla="*/ 4615 h 10000"/>
                <a:gd name="connsiteX307" fmla="*/ 8283 w 10000"/>
                <a:gd name="connsiteY307" fmla="*/ 3949 h 10000"/>
                <a:gd name="connsiteX308" fmla="*/ 8302 w 10000"/>
                <a:gd name="connsiteY308" fmla="*/ 3474 h 10000"/>
                <a:gd name="connsiteX309" fmla="*/ 8321 w 10000"/>
                <a:gd name="connsiteY309" fmla="*/ 2936 h 10000"/>
                <a:gd name="connsiteX310" fmla="*/ 8351 w 10000"/>
                <a:gd name="connsiteY310" fmla="*/ 2808 h 10000"/>
                <a:gd name="connsiteX311" fmla="*/ 8369 w 10000"/>
                <a:gd name="connsiteY311" fmla="*/ 3474 h 10000"/>
                <a:gd name="connsiteX312" fmla="*/ 8388 w 10000"/>
                <a:gd name="connsiteY312" fmla="*/ 4462 h 10000"/>
                <a:gd name="connsiteX313" fmla="*/ 8408 w 10000"/>
                <a:gd name="connsiteY313" fmla="*/ 4590 h 10000"/>
                <a:gd name="connsiteX314" fmla="*/ 8435 w 10000"/>
                <a:gd name="connsiteY314" fmla="*/ 4333 h 10000"/>
                <a:gd name="connsiteX315" fmla="*/ 8453 w 10000"/>
                <a:gd name="connsiteY315" fmla="*/ 4295 h 10000"/>
                <a:gd name="connsiteX316" fmla="*/ 8473 w 10000"/>
                <a:gd name="connsiteY316" fmla="*/ 4205 h 10000"/>
                <a:gd name="connsiteX317" fmla="*/ 8493 w 10000"/>
                <a:gd name="connsiteY317" fmla="*/ 3949 h 10000"/>
                <a:gd name="connsiteX318" fmla="*/ 8511 w 10000"/>
                <a:gd name="connsiteY318" fmla="*/ 4654 h 10000"/>
                <a:gd name="connsiteX319" fmla="*/ 8540 w 10000"/>
                <a:gd name="connsiteY319" fmla="*/ 5282 h 10000"/>
                <a:gd name="connsiteX320" fmla="*/ 8558 w 10000"/>
                <a:gd name="connsiteY320" fmla="*/ 6051 h 10000"/>
                <a:gd name="connsiteX321" fmla="*/ 8588 w 10000"/>
                <a:gd name="connsiteY321" fmla="*/ 6718 h 10000"/>
                <a:gd name="connsiteX322" fmla="*/ 8607 w 10000"/>
                <a:gd name="connsiteY322" fmla="*/ 6821 h 10000"/>
                <a:gd name="connsiteX323" fmla="*/ 8625 w 10000"/>
                <a:gd name="connsiteY323" fmla="*/ 6462 h 10000"/>
                <a:gd name="connsiteX324" fmla="*/ 8644 w 10000"/>
                <a:gd name="connsiteY324" fmla="*/ 5321 h 10000"/>
                <a:gd name="connsiteX325" fmla="*/ 8663 w 10000"/>
                <a:gd name="connsiteY325" fmla="*/ 2769 h 10000"/>
                <a:gd name="connsiteX326" fmla="*/ 8684 w 10000"/>
                <a:gd name="connsiteY326" fmla="*/ 1244 h 10000"/>
                <a:gd name="connsiteX327" fmla="*/ 8702 w 10000"/>
                <a:gd name="connsiteY327" fmla="*/ 962 h 10000"/>
                <a:gd name="connsiteX328" fmla="*/ 8728 w 10000"/>
                <a:gd name="connsiteY328" fmla="*/ 3603 h 10000"/>
                <a:gd name="connsiteX329" fmla="*/ 8746 w 10000"/>
                <a:gd name="connsiteY329" fmla="*/ 6846 h 10000"/>
                <a:gd name="connsiteX330" fmla="*/ 8774 w 10000"/>
                <a:gd name="connsiteY330" fmla="*/ 8282 h 10000"/>
                <a:gd name="connsiteX331" fmla="*/ 8793 w 10000"/>
                <a:gd name="connsiteY331" fmla="*/ 8218 h 10000"/>
                <a:gd name="connsiteX332" fmla="*/ 8813 w 10000"/>
                <a:gd name="connsiteY332" fmla="*/ 7679 h 10000"/>
                <a:gd name="connsiteX333" fmla="*/ 8833 w 10000"/>
                <a:gd name="connsiteY333" fmla="*/ 7038 h 10000"/>
                <a:gd name="connsiteX334" fmla="*/ 8851 w 10000"/>
                <a:gd name="connsiteY334" fmla="*/ 6436 h 10000"/>
                <a:gd name="connsiteX335" fmla="*/ 8881 w 10000"/>
                <a:gd name="connsiteY335" fmla="*/ 6115 h 10000"/>
                <a:gd name="connsiteX336" fmla="*/ 8900 w 10000"/>
                <a:gd name="connsiteY336" fmla="*/ 5833 h 10000"/>
                <a:gd name="connsiteX337" fmla="*/ 8918 w 10000"/>
                <a:gd name="connsiteY337" fmla="*/ 5449 h 10000"/>
                <a:gd name="connsiteX338" fmla="*/ 8938 w 10000"/>
                <a:gd name="connsiteY338" fmla="*/ 4872 h 10000"/>
                <a:gd name="connsiteX339" fmla="*/ 8957 w 10000"/>
                <a:gd name="connsiteY339" fmla="*/ 4333 h 10000"/>
                <a:gd name="connsiteX340" fmla="*/ 8984 w 10000"/>
                <a:gd name="connsiteY340" fmla="*/ 3795 h 10000"/>
                <a:gd name="connsiteX341" fmla="*/ 9002 w 10000"/>
                <a:gd name="connsiteY341" fmla="*/ 3538 h 10000"/>
                <a:gd name="connsiteX342" fmla="*/ 9021 w 10000"/>
                <a:gd name="connsiteY342" fmla="*/ 3244 h 10000"/>
                <a:gd name="connsiteX343" fmla="*/ 9047 w 10000"/>
                <a:gd name="connsiteY343" fmla="*/ 3372 h 10000"/>
                <a:gd name="connsiteX344" fmla="*/ 9069 w 10000"/>
                <a:gd name="connsiteY344" fmla="*/ 3244 h 10000"/>
                <a:gd name="connsiteX345" fmla="*/ 9088 w 10000"/>
                <a:gd name="connsiteY345" fmla="*/ 2513 h 10000"/>
                <a:gd name="connsiteX346" fmla="*/ 9106 w 10000"/>
                <a:gd name="connsiteY346" fmla="*/ 2897 h 10000"/>
                <a:gd name="connsiteX347" fmla="*/ 9125 w 10000"/>
                <a:gd name="connsiteY347" fmla="*/ 5128 h 10000"/>
                <a:gd name="connsiteX348" fmla="*/ 9156 w 10000"/>
                <a:gd name="connsiteY348" fmla="*/ 6846 h 10000"/>
                <a:gd name="connsiteX349" fmla="*/ 9175 w 10000"/>
                <a:gd name="connsiteY349" fmla="*/ 7038 h 10000"/>
                <a:gd name="connsiteX350" fmla="*/ 9194 w 10000"/>
                <a:gd name="connsiteY350" fmla="*/ 6821 h 10000"/>
                <a:gd name="connsiteX351" fmla="*/ 9220 w 10000"/>
                <a:gd name="connsiteY351" fmla="*/ 6051 h 10000"/>
                <a:gd name="connsiteX352" fmla="*/ 9240 w 10000"/>
                <a:gd name="connsiteY352" fmla="*/ 4974 h 10000"/>
                <a:gd name="connsiteX353" fmla="*/ 9258 w 10000"/>
                <a:gd name="connsiteY353" fmla="*/ 3885 h 10000"/>
                <a:gd name="connsiteX354" fmla="*/ 9277 w 10000"/>
                <a:gd name="connsiteY354" fmla="*/ 3795 h 10000"/>
                <a:gd name="connsiteX355" fmla="*/ 9295 w 10000"/>
                <a:gd name="connsiteY355" fmla="*/ 4910 h 10000"/>
                <a:gd name="connsiteX356" fmla="*/ 9316 w 10000"/>
                <a:gd name="connsiteY356" fmla="*/ 6590 h 10000"/>
                <a:gd name="connsiteX357" fmla="*/ 9345 w 10000"/>
                <a:gd name="connsiteY357" fmla="*/ 7705 h 10000"/>
                <a:gd name="connsiteX358" fmla="*/ 9364 w 10000"/>
                <a:gd name="connsiteY358" fmla="*/ 7641 h 10000"/>
                <a:gd name="connsiteX359" fmla="*/ 9382 w 10000"/>
                <a:gd name="connsiteY359" fmla="*/ 6974 h 10000"/>
                <a:gd name="connsiteX360" fmla="*/ 9400 w 10000"/>
                <a:gd name="connsiteY360" fmla="*/ 6244 h 10000"/>
                <a:gd name="connsiteX361" fmla="*/ 9430 w 10000"/>
                <a:gd name="connsiteY361" fmla="*/ 5667 h 10000"/>
                <a:gd name="connsiteX362" fmla="*/ 9449 w 10000"/>
                <a:gd name="connsiteY362" fmla="*/ 5282 h 10000"/>
                <a:gd name="connsiteX363" fmla="*/ 9468 w 10000"/>
                <a:gd name="connsiteY363" fmla="*/ 4782 h 10000"/>
                <a:gd name="connsiteX364" fmla="*/ 9486 w 10000"/>
                <a:gd name="connsiteY364" fmla="*/ 3987 h 10000"/>
                <a:gd name="connsiteX365" fmla="*/ 9515 w 10000"/>
                <a:gd name="connsiteY365" fmla="*/ 3244 h 10000"/>
                <a:gd name="connsiteX366" fmla="*/ 9533 w 10000"/>
                <a:gd name="connsiteY366" fmla="*/ 2872 h 10000"/>
                <a:gd name="connsiteX367" fmla="*/ 9552 w 10000"/>
                <a:gd name="connsiteY367" fmla="*/ 2962 h 10000"/>
                <a:gd name="connsiteX368" fmla="*/ 9570 w 10000"/>
                <a:gd name="connsiteY368" fmla="*/ 3667 h 10000"/>
                <a:gd name="connsiteX369" fmla="*/ 9591 w 10000"/>
                <a:gd name="connsiteY369" fmla="*/ 5321 h 10000"/>
                <a:gd name="connsiteX370" fmla="*/ 10000 w 10000"/>
                <a:gd name="connsiteY370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095 w 10000"/>
                <a:gd name="connsiteY299" fmla="*/ 7295 h 10000"/>
                <a:gd name="connsiteX300" fmla="*/ 8132 w 10000"/>
                <a:gd name="connsiteY300" fmla="*/ 7551 h 10000"/>
                <a:gd name="connsiteX301" fmla="*/ 8177 w 10000"/>
                <a:gd name="connsiteY301" fmla="*/ 7231 h 10000"/>
                <a:gd name="connsiteX302" fmla="*/ 8199 w 10000"/>
                <a:gd name="connsiteY302" fmla="*/ 6526 h 10000"/>
                <a:gd name="connsiteX303" fmla="*/ 8218 w 10000"/>
                <a:gd name="connsiteY303" fmla="*/ 5859 h 10000"/>
                <a:gd name="connsiteX304" fmla="*/ 8245 w 10000"/>
                <a:gd name="connsiteY304" fmla="*/ 5154 h 10000"/>
                <a:gd name="connsiteX305" fmla="*/ 8263 w 10000"/>
                <a:gd name="connsiteY305" fmla="*/ 4615 h 10000"/>
                <a:gd name="connsiteX306" fmla="*/ 8283 w 10000"/>
                <a:gd name="connsiteY306" fmla="*/ 3949 h 10000"/>
                <a:gd name="connsiteX307" fmla="*/ 8302 w 10000"/>
                <a:gd name="connsiteY307" fmla="*/ 3474 h 10000"/>
                <a:gd name="connsiteX308" fmla="*/ 8321 w 10000"/>
                <a:gd name="connsiteY308" fmla="*/ 2936 h 10000"/>
                <a:gd name="connsiteX309" fmla="*/ 8351 w 10000"/>
                <a:gd name="connsiteY309" fmla="*/ 2808 h 10000"/>
                <a:gd name="connsiteX310" fmla="*/ 8369 w 10000"/>
                <a:gd name="connsiteY310" fmla="*/ 3474 h 10000"/>
                <a:gd name="connsiteX311" fmla="*/ 8388 w 10000"/>
                <a:gd name="connsiteY311" fmla="*/ 4462 h 10000"/>
                <a:gd name="connsiteX312" fmla="*/ 8408 w 10000"/>
                <a:gd name="connsiteY312" fmla="*/ 4590 h 10000"/>
                <a:gd name="connsiteX313" fmla="*/ 8435 w 10000"/>
                <a:gd name="connsiteY313" fmla="*/ 4333 h 10000"/>
                <a:gd name="connsiteX314" fmla="*/ 8453 w 10000"/>
                <a:gd name="connsiteY314" fmla="*/ 4295 h 10000"/>
                <a:gd name="connsiteX315" fmla="*/ 8473 w 10000"/>
                <a:gd name="connsiteY315" fmla="*/ 4205 h 10000"/>
                <a:gd name="connsiteX316" fmla="*/ 8493 w 10000"/>
                <a:gd name="connsiteY316" fmla="*/ 3949 h 10000"/>
                <a:gd name="connsiteX317" fmla="*/ 8511 w 10000"/>
                <a:gd name="connsiteY317" fmla="*/ 4654 h 10000"/>
                <a:gd name="connsiteX318" fmla="*/ 8540 w 10000"/>
                <a:gd name="connsiteY318" fmla="*/ 5282 h 10000"/>
                <a:gd name="connsiteX319" fmla="*/ 8558 w 10000"/>
                <a:gd name="connsiteY319" fmla="*/ 6051 h 10000"/>
                <a:gd name="connsiteX320" fmla="*/ 8588 w 10000"/>
                <a:gd name="connsiteY320" fmla="*/ 6718 h 10000"/>
                <a:gd name="connsiteX321" fmla="*/ 8607 w 10000"/>
                <a:gd name="connsiteY321" fmla="*/ 6821 h 10000"/>
                <a:gd name="connsiteX322" fmla="*/ 8625 w 10000"/>
                <a:gd name="connsiteY322" fmla="*/ 6462 h 10000"/>
                <a:gd name="connsiteX323" fmla="*/ 8644 w 10000"/>
                <a:gd name="connsiteY323" fmla="*/ 5321 h 10000"/>
                <a:gd name="connsiteX324" fmla="*/ 8663 w 10000"/>
                <a:gd name="connsiteY324" fmla="*/ 2769 h 10000"/>
                <a:gd name="connsiteX325" fmla="*/ 8684 w 10000"/>
                <a:gd name="connsiteY325" fmla="*/ 1244 h 10000"/>
                <a:gd name="connsiteX326" fmla="*/ 8702 w 10000"/>
                <a:gd name="connsiteY326" fmla="*/ 962 h 10000"/>
                <a:gd name="connsiteX327" fmla="*/ 8728 w 10000"/>
                <a:gd name="connsiteY327" fmla="*/ 3603 h 10000"/>
                <a:gd name="connsiteX328" fmla="*/ 8746 w 10000"/>
                <a:gd name="connsiteY328" fmla="*/ 6846 h 10000"/>
                <a:gd name="connsiteX329" fmla="*/ 8774 w 10000"/>
                <a:gd name="connsiteY329" fmla="*/ 8282 h 10000"/>
                <a:gd name="connsiteX330" fmla="*/ 8793 w 10000"/>
                <a:gd name="connsiteY330" fmla="*/ 8218 h 10000"/>
                <a:gd name="connsiteX331" fmla="*/ 8813 w 10000"/>
                <a:gd name="connsiteY331" fmla="*/ 7679 h 10000"/>
                <a:gd name="connsiteX332" fmla="*/ 8833 w 10000"/>
                <a:gd name="connsiteY332" fmla="*/ 7038 h 10000"/>
                <a:gd name="connsiteX333" fmla="*/ 8851 w 10000"/>
                <a:gd name="connsiteY333" fmla="*/ 6436 h 10000"/>
                <a:gd name="connsiteX334" fmla="*/ 8881 w 10000"/>
                <a:gd name="connsiteY334" fmla="*/ 6115 h 10000"/>
                <a:gd name="connsiteX335" fmla="*/ 8900 w 10000"/>
                <a:gd name="connsiteY335" fmla="*/ 5833 h 10000"/>
                <a:gd name="connsiteX336" fmla="*/ 8918 w 10000"/>
                <a:gd name="connsiteY336" fmla="*/ 5449 h 10000"/>
                <a:gd name="connsiteX337" fmla="*/ 8938 w 10000"/>
                <a:gd name="connsiteY337" fmla="*/ 4872 h 10000"/>
                <a:gd name="connsiteX338" fmla="*/ 8957 w 10000"/>
                <a:gd name="connsiteY338" fmla="*/ 4333 h 10000"/>
                <a:gd name="connsiteX339" fmla="*/ 8984 w 10000"/>
                <a:gd name="connsiteY339" fmla="*/ 3795 h 10000"/>
                <a:gd name="connsiteX340" fmla="*/ 9002 w 10000"/>
                <a:gd name="connsiteY340" fmla="*/ 3538 h 10000"/>
                <a:gd name="connsiteX341" fmla="*/ 9021 w 10000"/>
                <a:gd name="connsiteY341" fmla="*/ 3244 h 10000"/>
                <a:gd name="connsiteX342" fmla="*/ 9047 w 10000"/>
                <a:gd name="connsiteY342" fmla="*/ 3372 h 10000"/>
                <a:gd name="connsiteX343" fmla="*/ 9069 w 10000"/>
                <a:gd name="connsiteY343" fmla="*/ 3244 h 10000"/>
                <a:gd name="connsiteX344" fmla="*/ 9088 w 10000"/>
                <a:gd name="connsiteY344" fmla="*/ 2513 h 10000"/>
                <a:gd name="connsiteX345" fmla="*/ 9106 w 10000"/>
                <a:gd name="connsiteY345" fmla="*/ 2897 h 10000"/>
                <a:gd name="connsiteX346" fmla="*/ 9125 w 10000"/>
                <a:gd name="connsiteY346" fmla="*/ 5128 h 10000"/>
                <a:gd name="connsiteX347" fmla="*/ 9156 w 10000"/>
                <a:gd name="connsiteY347" fmla="*/ 6846 h 10000"/>
                <a:gd name="connsiteX348" fmla="*/ 9175 w 10000"/>
                <a:gd name="connsiteY348" fmla="*/ 7038 h 10000"/>
                <a:gd name="connsiteX349" fmla="*/ 9194 w 10000"/>
                <a:gd name="connsiteY349" fmla="*/ 6821 h 10000"/>
                <a:gd name="connsiteX350" fmla="*/ 9220 w 10000"/>
                <a:gd name="connsiteY350" fmla="*/ 6051 h 10000"/>
                <a:gd name="connsiteX351" fmla="*/ 9240 w 10000"/>
                <a:gd name="connsiteY351" fmla="*/ 4974 h 10000"/>
                <a:gd name="connsiteX352" fmla="*/ 9258 w 10000"/>
                <a:gd name="connsiteY352" fmla="*/ 3885 h 10000"/>
                <a:gd name="connsiteX353" fmla="*/ 9277 w 10000"/>
                <a:gd name="connsiteY353" fmla="*/ 3795 h 10000"/>
                <a:gd name="connsiteX354" fmla="*/ 9295 w 10000"/>
                <a:gd name="connsiteY354" fmla="*/ 4910 h 10000"/>
                <a:gd name="connsiteX355" fmla="*/ 9316 w 10000"/>
                <a:gd name="connsiteY355" fmla="*/ 6590 h 10000"/>
                <a:gd name="connsiteX356" fmla="*/ 9345 w 10000"/>
                <a:gd name="connsiteY356" fmla="*/ 7705 h 10000"/>
                <a:gd name="connsiteX357" fmla="*/ 9364 w 10000"/>
                <a:gd name="connsiteY357" fmla="*/ 7641 h 10000"/>
                <a:gd name="connsiteX358" fmla="*/ 9382 w 10000"/>
                <a:gd name="connsiteY358" fmla="*/ 6974 h 10000"/>
                <a:gd name="connsiteX359" fmla="*/ 9400 w 10000"/>
                <a:gd name="connsiteY359" fmla="*/ 6244 h 10000"/>
                <a:gd name="connsiteX360" fmla="*/ 9430 w 10000"/>
                <a:gd name="connsiteY360" fmla="*/ 5667 h 10000"/>
                <a:gd name="connsiteX361" fmla="*/ 9449 w 10000"/>
                <a:gd name="connsiteY361" fmla="*/ 5282 h 10000"/>
                <a:gd name="connsiteX362" fmla="*/ 9468 w 10000"/>
                <a:gd name="connsiteY362" fmla="*/ 4782 h 10000"/>
                <a:gd name="connsiteX363" fmla="*/ 9486 w 10000"/>
                <a:gd name="connsiteY363" fmla="*/ 3987 h 10000"/>
                <a:gd name="connsiteX364" fmla="*/ 9515 w 10000"/>
                <a:gd name="connsiteY364" fmla="*/ 3244 h 10000"/>
                <a:gd name="connsiteX365" fmla="*/ 9533 w 10000"/>
                <a:gd name="connsiteY365" fmla="*/ 2872 h 10000"/>
                <a:gd name="connsiteX366" fmla="*/ 9552 w 10000"/>
                <a:gd name="connsiteY366" fmla="*/ 2962 h 10000"/>
                <a:gd name="connsiteX367" fmla="*/ 9570 w 10000"/>
                <a:gd name="connsiteY367" fmla="*/ 3667 h 10000"/>
                <a:gd name="connsiteX368" fmla="*/ 9591 w 10000"/>
                <a:gd name="connsiteY368" fmla="*/ 5321 h 10000"/>
                <a:gd name="connsiteX369" fmla="*/ 10000 w 10000"/>
                <a:gd name="connsiteY369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32 w 10000"/>
                <a:gd name="connsiteY299" fmla="*/ 7551 h 10000"/>
                <a:gd name="connsiteX300" fmla="*/ 8177 w 10000"/>
                <a:gd name="connsiteY300" fmla="*/ 7231 h 10000"/>
                <a:gd name="connsiteX301" fmla="*/ 8199 w 10000"/>
                <a:gd name="connsiteY301" fmla="*/ 6526 h 10000"/>
                <a:gd name="connsiteX302" fmla="*/ 8218 w 10000"/>
                <a:gd name="connsiteY302" fmla="*/ 5859 h 10000"/>
                <a:gd name="connsiteX303" fmla="*/ 8245 w 10000"/>
                <a:gd name="connsiteY303" fmla="*/ 5154 h 10000"/>
                <a:gd name="connsiteX304" fmla="*/ 8263 w 10000"/>
                <a:gd name="connsiteY304" fmla="*/ 4615 h 10000"/>
                <a:gd name="connsiteX305" fmla="*/ 8283 w 10000"/>
                <a:gd name="connsiteY305" fmla="*/ 3949 h 10000"/>
                <a:gd name="connsiteX306" fmla="*/ 8302 w 10000"/>
                <a:gd name="connsiteY306" fmla="*/ 3474 h 10000"/>
                <a:gd name="connsiteX307" fmla="*/ 8321 w 10000"/>
                <a:gd name="connsiteY307" fmla="*/ 2936 h 10000"/>
                <a:gd name="connsiteX308" fmla="*/ 8351 w 10000"/>
                <a:gd name="connsiteY308" fmla="*/ 2808 h 10000"/>
                <a:gd name="connsiteX309" fmla="*/ 8369 w 10000"/>
                <a:gd name="connsiteY309" fmla="*/ 3474 h 10000"/>
                <a:gd name="connsiteX310" fmla="*/ 8388 w 10000"/>
                <a:gd name="connsiteY310" fmla="*/ 4462 h 10000"/>
                <a:gd name="connsiteX311" fmla="*/ 8408 w 10000"/>
                <a:gd name="connsiteY311" fmla="*/ 4590 h 10000"/>
                <a:gd name="connsiteX312" fmla="*/ 8435 w 10000"/>
                <a:gd name="connsiteY312" fmla="*/ 4333 h 10000"/>
                <a:gd name="connsiteX313" fmla="*/ 8453 w 10000"/>
                <a:gd name="connsiteY313" fmla="*/ 4295 h 10000"/>
                <a:gd name="connsiteX314" fmla="*/ 8473 w 10000"/>
                <a:gd name="connsiteY314" fmla="*/ 4205 h 10000"/>
                <a:gd name="connsiteX315" fmla="*/ 8493 w 10000"/>
                <a:gd name="connsiteY315" fmla="*/ 3949 h 10000"/>
                <a:gd name="connsiteX316" fmla="*/ 8511 w 10000"/>
                <a:gd name="connsiteY316" fmla="*/ 4654 h 10000"/>
                <a:gd name="connsiteX317" fmla="*/ 8540 w 10000"/>
                <a:gd name="connsiteY317" fmla="*/ 5282 h 10000"/>
                <a:gd name="connsiteX318" fmla="*/ 8558 w 10000"/>
                <a:gd name="connsiteY318" fmla="*/ 6051 h 10000"/>
                <a:gd name="connsiteX319" fmla="*/ 8588 w 10000"/>
                <a:gd name="connsiteY319" fmla="*/ 6718 h 10000"/>
                <a:gd name="connsiteX320" fmla="*/ 8607 w 10000"/>
                <a:gd name="connsiteY320" fmla="*/ 6821 h 10000"/>
                <a:gd name="connsiteX321" fmla="*/ 8625 w 10000"/>
                <a:gd name="connsiteY321" fmla="*/ 6462 h 10000"/>
                <a:gd name="connsiteX322" fmla="*/ 8644 w 10000"/>
                <a:gd name="connsiteY322" fmla="*/ 5321 h 10000"/>
                <a:gd name="connsiteX323" fmla="*/ 8663 w 10000"/>
                <a:gd name="connsiteY323" fmla="*/ 2769 h 10000"/>
                <a:gd name="connsiteX324" fmla="*/ 8684 w 10000"/>
                <a:gd name="connsiteY324" fmla="*/ 1244 h 10000"/>
                <a:gd name="connsiteX325" fmla="*/ 8702 w 10000"/>
                <a:gd name="connsiteY325" fmla="*/ 962 h 10000"/>
                <a:gd name="connsiteX326" fmla="*/ 8728 w 10000"/>
                <a:gd name="connsiteY326" fmla="*/ 3603 h 10000"/>
                <a:gd name="connsiteX327" fmla="*/ 8746 w 10000"/>
                <a:gd name="connsiteY327" fmla="*/ 6846 h 10000"/>
                <a:gd name="connsiteX328" fmla="*/ 8774 w 10000"/>
                <a:gd name="connsiteY328" fmla="*/ 8282 h 10000"/>
                <a:gd name="connsiteX329" fmla="*/ 8793 w 10000"/>
                <a:gd name="connsiteY329" fmla="*/ 8218 h 10000"/>
                <a:gd name="connsiteX330" fmla="*/ 8813 w 10000"/>
                <a:gd name="connsiteY330" fmla="*/ 7679 h 10000"/>
                <a:gd name="connsiteX331" fmla="*/ 8833 w 10000"/>
                <a:gd name="connsiteY331" fmla="*/ 7038 h 10000"/>
                <a:gd name="connsiteX332" fmla="*/ 8851 w 10000"/>
                <a:gd name="connsiteY332" fmla="*/ 6436 h 10000"/>
                <a:gd name="connsiteX333" fmla="*/ 8881 w 10000"/>
                <a:gd name="connsiteY333" fmla="*/ 6115 h 10000"/>
                <a:gd name="connsiteX334" fmla="*/ 8900 w 10000"/>
                <a:gd name="connsiteY334" fmla="*/ 5833 h 10000"/>
                <a:gd name="connsiteX335" fmla="*/ 8918 w 10000"/>
                <a:gd name="connsiteY335" fmla="*/ 5449 h 10000"/>
                <a:gd name="connsiteX336" fmla="*/ 8938 w 10000"/>
                <a:gd name="connsiteY336" fmla="*/ 4872 h 10000"/>
                <a:gd name="connsiteX337" fmla="*/ 8957 w 10000"/>
                <a:gd name="connsiteY337" fmla="*/ 4333 h 10000"/>
                <a:gd name="connsiteX338" fmla="*/ 8984 w 10000"/>
                <a:gd name="connsiteY338" fmla="*/ 3795 h 10000"/>
                <a:gd name="connsiteX339" fmla="*/ 9002 w 10000"/>
                <a:gd name="connsiteY339" fmla="*/ 3538 h 10000"/>
                <a:gd name="connsiteX340" fmla="*/ 9021 w 10000"/>
                <a:gd name="connsiteY340" fmla="*/ 3244 h 10000"/>
                <a:gd name="connsiteX341" fmla="*/ 9047 w 10000"/>
                <a:gd name="connsiteY341" fmla="*/ 3372 h 10000"/>
                <a:gd name="connsiteX342" fmla="*/ 9069 w 10000"/>
                <a:gd name="connsiteY342" fmla="*/ 3244 h 10000"/>
                <a:gd name="connsiteX343" fmla="*/ 9088 w 10000"/>
                <a:gd name="connsiteY343" fmla="*/ 2513 h 10000"/>
                <a:gd name="connsiteX344" fmla="*/ 9106 w 10000"/>
                <a:gd name="connsiteY344" fmla="*/ 2897 h 10000"/>
                <a:gd name="connsiteX345" fmla="*/ 9125 w 10000"/>
                <a:gd name="connsiteY345" fmla="*/ 5128 h 10000"/>
                <a:gd name="connsiteX346" fmla="*/ 9156 w 10000"/>
                <a:gd name="connsiteY346" fmla="*/ 6846 h 10000"/>
                <a:gd name="connsiteX347" fmla="*/ 9175 w 10000"/>
                <a:gd name="connsiteY347" fmla="*/ 7038 h 10000"/>
                <a:gd name="connsiteX348" fmla="*/ 9194 w 10000"/>
                <a:gd name="connsiteY348" fmla="*/ 6821 h 10000"/>
                <a:gd name="connsiteX349" fmla="*/ 9220 w 10000"/>
                <a:gd name="connsiteY349" fmla="*/ 6051 h 10000"/>
                <a:gd name="connsiteX350" fmla="*/ 9240 w 10000"/>
                <a:gd name="connsiteY350" fmla="*/ 4974 h 10000"/>
                <a:gd name="connsiteX351" fmla="*/ 9258 w 10000"/>
                <a:gd name="connsiteY351" fmla="*/ 3885 h 10000"/>
                <a:gd name="connsiteX352" fmla="*/ 9277 w 10000"/>
                <a:gd name="connsiteY352" fmla="*/ 3795 h 10000"/>
                <a:gd name="connsiteX353" fmla="*/ 9295 w 10000"/>
                <a:gd name="connsiteY353" fmla="*/ 4910 h 10000"/>
                <a:gd name="connsiteX354" fmla="*/ 9316 w 10000"/>
                <a:gd name="connsiteY354" fmla="*/ 6590 h 10000"/>
                <a:gd name="connsiteX355" fmla="*/ 9345 w 10000"/>
                <a:gd name="connsiteY355" fmla="*/ 7705 h 10000"/>
                <a:gd name="connsiteX356" fmla="*/ 9364 w 10000"/>
                <a:gd name="connsiteY356" fmla="*/ 7641 h 10000"/>
                <a:gd name="connsiteX357" fmla="*/ 9382 w 10000"/>
                <a:gd name="connsiteY357" fmla="*/ 6974 h 10000"/>
                <a:gd name="connsiteX358" fmla="*/ 9400 w 10000"/>
                <a:gd name="connsiteY358" fmla="*/ 6244 h 10000"/>
                <a:gd name="connsiteX359" fmla="*/ 9430 w 10000"/>
                <a:gd name="connsiteY359" fmla="*/ 5667 h 10000"/>
                <a:gd name="connsiteX360" fmla="*/ 9449 w 10000"/>
                <a:gd name="connsiteY360" fmla="*/ 5282 h 10000"/>
                <a:gd name="connsiteX361" fmla="*/ 9468 w 10000"/>
                <a:gd name="connsiteY361" fmla="*/ 4782 h 10000"/>
                <a:gd name="connsiteX362" fmla="*/ 9486 w 10000"/>
                <a:gd name="connsiteY362" fmla="*/ 3987 h 10000"/>
                <a:gd name="connsiteX363" fmla="*/ 9515 w 10000"/>
                <a:gd name="connsiteY363" fmla="*/ 3244 h 10000"/>
                <a:gd name="connsiteX364" fmla="*/ 9533 w 10000"/>
                <a:gd name="connsiteY364" fmla="*/ 2872 h 10000"/>
                <a:gd name="connsiteX365" fmla="*/ 9552 w 10000"/>
                <a:gd name="connsiteY365" fmla="*/ 2962 h 10000"/>
                <a:gd name="connsiteX366" fmla="*/ 9570 w 10000"/>
                <a:gd name="connsiteY366" fmla="*/ 3667 h 10000"/>
                <a:gd name="connsiteX367" fmla="*/ 9591 w 10000"/>
                <a:gd name="connsiteY367" fmla="*/ 5321 h 10000"/>
                <a:gd name="connsiteX368" fmla="*/ 10000 w 10000"/>
                <a:gd name="connsiteY368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77 w 10000"/>
                <a:gd name="connsiteY299" fmla="*/ 7231 h 10000"/>
                <a:gd name="connsiteX300" fmla="*/ 8199 w 10000"/>
                <a:gd name="connsiteY300" fmla="*/ 6526 h 10000"/>
                <a:gd name="connsiteX301" fmla="*/ 8218 w 10000"/>
                <a:gd name="connsiteY301" fmla="*/ 5859 h 10000"/>
                <a:gd name="connsiteX302" fmla="*/ 8245 w 10000"/>
                <a:gd name="connsiteY302" fmla="*/ 5154 h 10000"/>
                <a:gd name="connsiteX303" fmla="*/ 8263 w 10000"/>
                <a:gd name="connsiteY303" fmla="*/ 4615 h 10000"/>
                <a:gd name="connsiteX304" fmla="*/ 8283 w 10000"/>
                <a:gd name="connsiteY304" fmla="*/ 3949 h 10000"/>
                <a:gd name="connsiteX305" fmla="*/ 8302 w 10000"/>
                <a:gd name="connsiteY305" fmla="*/ 3474 h 10000"/>
                <a:gd name="connsiteX306" fmla="*/ 8321 w 10000"/>
                <a:gd name="connsiteY306" fmla="*/ 2936 h 10000"/>
                <a:gd name="connsiteX307" fmla="*/ 8351 w 10000"/>
                <a:gd name="connsiteY307" fmla="*/ 2808 h 10000"/>
                <a:gd name="connsiteX308" fmla="*/ 8369 w 10000"/>
                <a:gd name="connsiteY308" fmla="*/ 3474 h 10000"/>
                <a:gd name="connsiteX309" fmla="*/ 8388 w 10000"/>
                <a:gd name="connsiteY309" fmla="*/ 4462 h 10000"/>
                <a:gd name="connsiteX310" fmla="*/ 8408 w 10000"/>
                <a:gd name="connsiteY310" fmla="*/ 4590 h 10000"/>
                <a:gd name="connsiteX311" fmla="*/ 8435 w 10000"/>
                <a:gd name="connsiteY311" fmla="*/ 4333 h 10000"/>
                <a:gd name="connsiteX312" fmla="*/ 8453 w 10000"/>
                <a:gd name="connsiteY312" fmla="*/ 4295 h 10000"/>
                <a:gd name="connsiteX313" fmla="*/ 8473 w 10000"/>
                <a:gd name="connsiteY313" fmla="*/ 4205 h 10000"/>
                <a:gd name="connsiteX314" fmla="*/ 8493 w 10000"/>
                <a:gd name="connsiteY314" fmla="*/ 3949 h 10000"/>
                <a:gd name="connsiteX315" fmla="*/ 8511 w 10000"/>
                <a:gd name="connsiteY315" fmla="*/ 4654 h 10000"/>
                <a:gd name="connsiteX316" fmla="*/ 8540 w 10000"/>
                <a:gd name="connsiteY316" fmla="*/ 5282 h 10000"/>
                <a:gd name="connsiteX317" fmla="*/ 8558 w 10000"/>
                <a:gd name="connsiteY317" fmla="*/ 6051 h 10000"/>
                <a:gd name="connsiteX318" fmla="*/ 8588 w 10000"/>
                <a:gd name="connsiteY318" fmla="*/ 6718 h 10000"/>
                <a:gd name="connsiteX319" fmla="*/ 8607 w 10000"/>
                <a:gd name="connsiteY319" fmla="*/ 6821 h 10000"/>
                <a:gd name="connsiteX320" fmla="*/ 8625 w 10000"/>
                <a:gd name="connsiteY320" fmla="*/ 6462 h 10000"/>
                <a:gd name="connsiteX321" fmla="*/ 8644 w 10000"/>
                <a:gd name="connsiteY321" fmla="*/ 5321 h 10000"/>
                <a:gd name="connsiteX322" fmla="*/ 8663 w 10000"/>
                <a:gd name="connsiteY322" fmla="*/ 2769 h 10000"/>
                <a:gd name="connsiteX323" fmla="*/ 8684 w 10000"/>
                <a:gd name="connsiteY323" fmla="*/ 1244 h 10000"/>
                <a:gd name="connsiteX324" fmla="*/ 8702 w 10000"/>
                <a:gd name="connsiteY324" fmla="*/ 962 h 10000"/>
                <a:gd name="connsiteX325" fmla="*/ 8728 w 10000"/>
                <a:gd name="connsiteY325" fmla="*/ 3603 h 10000"/>
                <a:gd name="connsiteX326" fmla="*/ 8746 w 10000"/>
                <a:gd name="connsiteY326" fmla="*/ 6846 h 10000"/>
                <a:gd name="connsiteX327" fmla="*/ 8774 w 10000"/>
                <a:gd name="connsiteY327" fmla="*/ 8282 h 10000"/>
                <a:gd name="connsiteX328" fmla="*/ 8793 w 10000"/>
                <a:gd name="connsiteY328" fmla="*/ 8218 h 10000"/>
                <a:gd name="connsiteX329" fmla="*/ 8813 w 10000"/>
                <a:gd name="connsiteY329" fmla="*/ 7679 h 10000"/>
                <a:gd name="connsiteX330" fmla="*/ 8833 w 10000"/>
                <a:gd name="connsiteY330" fmla="*/ 7038 h 10000"/>
                <a:gd name="connsiteX331" fmla="*/ 8851 w 10000"/>
                <a:gd name="connsiteY331" fmla="*/ 6436 h 10000"/>
                <a:gd name="connsiteX332" fmla="*/ 8881 w 10000"/>
                <a:gd name="connsiteY332" fmla="*/ 6115 h 10000"/>
                <a:gd name="connsiteX333" fmla="*/ 8900 w 10000"/>
                <a:gd name="connsiteY333" fmla="*/ 5833 h 10000"/>
                <a:gd name="connsiteX334" fmla="*/ 8918 w 10000"/>
                <a:gd name="connsiteY334" fmla="*/ 5449 h 10000"/>
                <a:gd name="connsiteX335" fmla="*/ 8938 w 10000"/>
                <a:gd name="connsiteY335" fmla="*/ 4872 h 10000"/>
                <a:gd name="connsiteX336" fmla="*/ 8957 w 10000"/>
                <a:gd name="connsiteY336" fmla="*/ 4333 h 10000"/>
                <a:gd name="connsiteX337" fmla="*/ 8984 w 10000"/>
                <a:gd name="connsiteY337" fmla="*/ 3795 h 10000"/>
                <a:gd name="connsiteX338" fmla="*/ 9002 w 10000"/>
                <a:gd name="connsiteY338" fmla="*/ 3538 h 10000"/>
                <a:gd name="connsiteX339" fmla="*/ 9021 w 10000"/>
                <a:gd name="connsiteY339" fmla="*/ 3244 h 10000"/>
                <a:gd name="connsiteX340" fmla="*/ 9047 w 10000"/>
                <a:gd name="connsiteY340" fmla="*/ 3372 h 10000"/>
                <a:gd name="connsiteX341" fmla="*/ 9069 w 10000"/>
                <a:gd name="connsiteY341" fmla="*/ 3244 h 10000"/>
                <a:gd name="connsiteX342" fmla="*/ 9088 w 10000"/>
                <a:gd name="connsiteY342" fmla="*/ 2513 h 10000"/>
                <a:gd name="connsiteX343" fmla="*/ 9106 w 10000"/>
                <a:gd name="connsiteY343" fmla="*/ 2897 h 10000"/>
                <a:gd name="connsiteX344" fmla="*/ 9125 w 10000"/>
                <a:gd name="connsiteY344" fmla="*/ 5128 h 10000"/>
                <a:gd name="connsiteX345" fmla="*/ 9156 w 10000"/>
                <a:gd name="connsiteY345" fmla="*/ 6846 h 10000"/>
                <a:gd name="connsiteX346" fmla="*/ 9175 w 10000"/>
                <a:gd name="connsiteY346" fmla="*/ 7038 h 10000"/>
                <a:gd name="connsiteX347" fmla="*/ 9194 w 10000"/>
                <a:gd name="connsiteY347" fmla="*/ 6821 h 10000"/>
                <a:gd name="connsiteX348" fmla="*/ 9220 w 10000"/>
                <a:gd name="connsiteY348" fmla="*/ 6051 h 10000"/>
                <a:gd name="connsiteX349" fmla="*/ 9240 w 10000"/>
                <a:gd name="connsiteY349" fmla="*/ 4974 h 10000"/>
                <a:gd name="connsiteX350" fmla="*/ 9258 w 10000"/>
                <a:gd name="connsiteY350" fmla="*/ 3885 h 10000"/>
                <a:gd name="connsiteX351" fmla="*/ 9277 w 10000"/>
                <a:gd name="connsiteY351" fmla="*/ 3795 h 10000"/>
                <a:gd name="connsiteX352" fmla="*/ 9295 w 10000"/>
                <a:gd name="connsiteY352" fmla="*/ 4910 h 10000"/>
                <a:gd name="connsiteX353" fmla="*/ 9316 w 10000"/>
                <a:gd name="connsiteY353" fmla="*/ 6590 h 10000"/>
                <a:gd name="connsiteX354" fmla="*/ 9345 w 10000"/>
                <a:gd name="connsiteY354" fmla="*/ 7705 h 10000"/>
                <a:gd name="connsiteX355" fmla="*/ 9364 w 10000"/>
                <a:gd name="connsiteY355" fmla="*/ 7641 h 10000"/>
                <a:gd name="connsiteX356" fmla="*/ 9382 w 10000"/>
                <a:gd name="connsiteY356" fmla="*/ 6974 h 10000"/>
                <a:gd name="connsiteX357" fmla="*/ 9400 w 10000"/>
                <a:gd name="connsiteY357" fmla="*/ 6244 h 10000"/>
                <a:gd name="connsiteX358" fmla="*/ 9430 w 10000"/>
                <a:gd name="connsiteY358" fmla="*/ 5667 h 10000"/>
                <a:gd name="connsiteX359" fmla="*/ 9449 w 10000"/>
                <a:gd name="connsiteY359" fmla="*/ 5282 h 10000"/>
                <a:gd name="connsiteX360" fmla="*/ 9468 w 10000"/>
                <a:gd name="connsiteY360" fmla="*/ 4782 h 10000"/>
                <a:gd name="connsiteX361" fmla="*/ 9486 w 10000"/>
                <a:gd name="connsiteY361" fmla="*/ 3987 h 10000"/>
                <a:gd name="connsiteX362" fmla="*/ 9515 w 10000"/>
                <a:gd name="connsiteY362" fmla="*/ 3244 h 10000"/>
                <a:gd name="connsiteX363" fmla="*/ 9533 w 10000"/>
                <a:gd name="connsiteY363" fmla="*/ 2872 h 10000"/>
                <a:gd name="connsiteX364" fmla="*/ 9552 w 10000"/>
                <a:gd name="connsiteY364" fmla="*/ 2962 h 10000"/>
                <a:gd name="connsiteX365" fmla="*/ 9570 w 10000"/>
                <a:gd name="connsiteY365" fmla="*/ 3667 h 10000"/>
                <a:gd name="connsiteX366" fmla="*/ 9591 w 10000"/>
                <a:gd name="connsiteY366" fmla="*/ 5321 h 10000"/>
                <a:gd name="connsiteX367" fmla="*/ 10000 w 10000"/>
                <a:gd name="connsiteY367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283 w 10000"/>
                <a:gd name="connsiteY303" fmla="*/ 3949 h 10000"/>
                <a:gd name="connsiteX304" fmla="*/ 8302 w 10000"/>
                <a:gd name="connsiteY304" fmla="*/ 3474 h 10000"/>
                <a:gd name="connsiteX305" fmla="*/ 8321 w 10000"/>
                <a:gd name="connsiteY305" fmla="*/ 2936 h 10000"/>
                <a:gd name="connsiteX306" fmla="*/ 8351 w 10000"/>
                <a:gd name="connsiteY306" fmla="*/ 2808 h 10000"/>
                <a:gd name="connsiteX307" fmla="*/ 8369 w 10000"/>
                <a:gd name="connsiteY307" fmla="*/ 3474 h 10000"/>
                <a:gd name="connsiteX308" fmla="*/ 8388 w 10000"/>
                <a:gd name="connsiteY308" fmla="*/ 4462 h 10000"/>
                <a:gd name="connsiteX309" fmla="*/ 8408 w 10000"/>
                <a:gd name="connsiteY309" fmla="*/ 4590 h 10000"/>
                <a:gd name="connsiteX310" fmla="*/ 8435 w 10000"/>
                <a:gd name="connsiteY310" fmla="*/ 4333 h 10000"/>
                <a:gd name="connsiteX311" fmla="*/ 8453 w 10000"/>
                <a:gd name="connsiteY311" fmla="*/ 4295 h 10000"/>
                <a:gd name="connsiteX312" fmla="*/ 8473 w 10000"/>
                <a:gd name="connsiteY312" fmla="*/ 4205 h 10000"/>
                <a:gd name="connsiteX313" fmla="*/ 8493 w 10000"/>
                <a:gd name="connsiteY313" fmla="*/ 3949 h 10000"/>
                <a:gd name="connsiteX314" fmla="*/ 8511 w 10000"/>
                <a:gd name="connsiteY314" fmla="*/ 4654 h 10000"/>
                <a:gd name="connsiteX315" fmla="*/ 8540 w 10000"/>
                <a:gd name="connsiteY315" fmla="*/ 5282 h 10000"/>
                <a:gd name="connsiteX316" fmla="*/ 8558 w 10000"/>
                <a:gd name="connsiteY316" fmla="*/ 6051 h 10000"/>
                <a:gd name="connsiteX317" fmla="*/ 8588 w 10000"/>
                <a:gd name="connsiteY317" fmla="*/ 6718 h 10000"/>
                <a:gd name="connsiteX318" fmla="*/ 8607 w 10000"/>
                <a:gd name="connsiteY318" fmla="*/ 6821 h 10000"/>
                <a:gd name="connsiteX319" fmla="*/ 8625 w 10000"/>
                <a:gd name="connsiteY319" fmla="*/ 6462 h 10000"/>
                <a:gd name="connsiteX320" fmla="*/ 8644 w 10000"/>
                <a:gd name="connsiteY320" fmla="*/ 5321 h 10000"/>
                <a:gd name="connsiteX321" fmla="*/ 8663 w 10000"/>
                <a:gd name="connsiteY321" fmla="*/ 2769 h 10000"/>
                <a:gd name="connsiteX322" fmla="*/ 8684 w 10000"/>
                <a:gd name="connsiteY322" fmla="*/ 1244 h 10000"/>
                <a:gd name="connsiteX323" fmla="*/ 8702 w 10000"/>
                <a:gd name="connsiteY323" fmla="*/ 962 h 10000"/>
                <a:gd name="connsiteX324" fmla="*/ 8728 w 10000"/>
                <a:gd name="connsiteY324" fmla="*/ 3603 h 10000"/>
                <a:gd name="connsiteX325" fmla="*/ 8746 w 10000"/>
                <a:gd name="connsiteY325" fmla="*/ 6846 h 10000"/>
                <a:gd name="connsiteX326" fmla="*/ 8774 w 10000"/>
                <a:gd name="connsiteY326" fmla="*/ 8282 h 10000"/>
                <a:gd name="connsiteX327" fmla="*/ 8793 w 10000"/>
                <a:gd name="connsiteY327" fmla="*/ 8218 h 10000"/>
                <a:gd name="connsiteX328" fmla="*/ 8813 w 10000"/>
                <a:gd name="connsiteY328" fmla="*/ 7679 h 10000"/>
                <a:gd name="connsiteX329" fmla="*/ 8833 w 10000"/>
                <a:gd name="connsiteY329" fmla="*/ 7038 h 10000"/>
                <a:gd name="connsiteX330" fmla="*/ 8851 w 10000"/>
                <a:gd name="connsiteY330" fmla="*/ 6436 h 10000"/>
                <a:gd name="connsiteX331" fmla="*/ 8881 w 10000"/>
                <a:gd name="connsiteY331" fmla="*/ 6115 h 10000"/>
                <a:gd name="connsiteX332" fmla="*/ 8900 w 10000"/>
                <a:gd name="connsiteY332" fmla="*/ 5833 h 10000"/>
                <a:gd name="connsiteX333" fmla="*/ 8918 w 10000"/>
                <a:gd name="connsiteY333" fmla="*/ 5449 h 10000"/>
                <a:gd name="connsiteX334" fmla="*/ 8938 w 10000"/>
                <a:gd name="connsiteY334" fmla="*/ 4872 h 10000"/>
                <a:gd name="connsiteX335" fmla="*/ 8957 w 10000"/>
                <a:gd name="connsiteY335" fmla="*/ 4333 h 10000"/>
                <a:gd name="connsiteX336" fmla="*/ 8984 w 10000"/>
                <a:gd name="connsiteY336" fmla="*/ 3795 h 10000"/>
                <a:gd name="connsiteX337" fmla="*/ 9002 w 10000"/>
                <a:gd name="connsiteY337" fmla="*/ 3538 h 10000"/>
                <a:gd name="connsiteX338" fmla="*/ 9021 w 10000"/>
                <a:gd name="connsiteY338" fmla="*/ 3244 h 10000"/>
                <a:gd name="connsiteX339" fmla="*/ 9047 w 10000"/>
                <a:gd name="connsiteY339" fmla="*/ 3372 h 10000"/>
                <a:gd name="connsiteX340" fmla="*/ 9069 w 10000"/>
                <a:gd name="connsiteY340" fmla="*/ 3244 h 10000"/>
                <a:gd name="connsiteX341" fmla="*/ 9088 w 10000"/>
                <a:gd name="connsiteY341" fmla="*/ 2513 h 10000"/>
                <a:gd name="connsiteX342" fmla="*/ 9106 w 10000"/>
                <a:gd name="connsiteY342" fmla="*/ 2897 h 10000"/>
                <a:gd name="connsiteX343" fmla="*/ 9125 w 10000"/>
                <a:gd name="connsiteY343" fmla="*/ 5128 h 10000"/>
                <a:gd name="connsiteX344" fmla="*/ 9156 w 10000"/>
                <a:gd name="connsiteY344" fmla="*/ 6846 h 10000"/>
                <a:gd name="connsiteX345" fmla="*/ 9175 w 10000"/>
                <a:gd name="connsiteY345" fmla="*/ 7038 h 10000"/>
                <a:gd name="connsiteX346" fmla="*/ 9194 w 10000"/>
                <a:gd name="connsiteY346" fmla="*/ 6821 h 10000"/>
                <a:gd name="connsiteX347" fmla="*/ 9220 w 10000"/>
                <a:gd name="connsiteY347" fmla="*/ 6051 h 10000"/>
                <a:gd name="connsiteX348" fmla="*/ 9240 w 10000"/>
                <a:gd name="connsiteY348" fmla="*/ 4974 h 10000"/>
                <a:gd name="connsiteX349" fmla="*/ 9258 w 10000"/>
                <a:gd name="connsiteY349" fmla="*/ 3885 h 10000"/>
                <a:gd name="connsiteX350" fmla="*/ 9277 w 10000"/>
                <a:gd name="connsiteY350" fmla="*/ 3795 h 10000"/>
                <a:gd name="connsiteX351" fmla="*/ 9295 w 10000"/>
                <a:gd name="connsiteY351" fmla="*/ 4910 h 10000"/>
                <a:gd name="connsiteX352" fmla="*/ 9316 w 10000"/>
                <a:gd name="connsiteY352" fmla="*/ 6590 h 10000"/>
                <a:gd name="connsiteX353" fmla="*/ 9345 w 10000"/>
                <a:gd name="connsiteY353" fmla="*/ 7705 h 10000"/>
                <a:gd name="connsiteX354" fmla="*/ 9364 w 10000"/>
                <a:gd name="connsiteY354" fmla="*/ 7641 h 10000"/>
                <a:gd name="connsiteX355" fmla="*/ 9382 w 10000"/>
                <a:gd name="connsiteY355" fmla="*/ 6974 h 10000"/>
                <a:gd name="connsiteX356" fmla="*/ 9400 w 10000"/>
                <a:gd name="connsiteY356" fmla="*/ 6244 h 10000"/>
                <a:gd name="connsiteX357" fmla="*/ 9430 w 10000"/>
                <a:gd name="connsiteY357" fmla="*/ 5667 h 10000"/>
                <a:gd name="connsiteX358" fmla="*/ 9449 w 10000"/>
                <a:gd name="connsiteY358" fmla="*/ 5282 h 10000"/>
                <a:gd name="connsiteX359" fmla="*/ 9468 w 10000"/>
                <a:gd name="connsiteY359" fmla="*/ 4782 h 10000"/>
                <a:gd name="connsiteX360" fmla="*/ 9486 w 10000"/>
                <a:gd name="connsiteY360" fmla="*/ 3987 h 10000"/>
                <a:gd name="connsiteX361" fmla="*/ 9515 w 10000"/>
                <a:gd name="connsiteY361" fmla="*/ 3244 h 10000"/>
                <a:gd name="connsiteX362" fmla="*/ 9533 w 10000"/>
                <a:gd name="connsiteY362" fmla="*/ 2872 h 10000"/>
                <a:gd name="connsiteX363" fmla="*/ 9552 w 10000"/>
                <a:gd name="connsiteY363" fmla="*/ 2962 h 10000"/>
                <a:gd name="connsiteX364" fmla="*/ 9570 w 10000"/>
                <a:gd name="connsiteY364" fmla="*/ 3667 h 10000"/>
                <a:gd name="connsiteX365" fmla="*/ 9591 w 10000"/>
                <a:gd name="connsiteY365" fmla="*/ 5321 h 10000"/>
                <a:gd name="connsiteX366" fmla="*/ 10000 w 10000"/>
                <a:gd name="connsiteY366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283 w 10000"/>
                <a:gd name="connsiteY303" fmla="*/ 3949 h 10000"/>
                <a:gd name="connsiteX304" fmla="*/ 8302 w 10000"/>
                <a:gd name="connsiteY304" fmla="*/ 3474 h 10000"/>
                <a:gd name="connsiteX305" fmla="*/ 8321 w 10000"/>
                <a:gd name="connsiteY305" fmla="*/ 2936 h 10000"/>
                <a:gd name="connsiteX306" fmla="*/ 8351 w 10000"/>
                <a:gd name="connsiteY306" fmla="*/ 2808 h 10000"/>
                <a:gd name="connsiteX307" fmla="*/ 8369 w 10000"/>
                <a:gd name="connsiteY307" fmla="*/ 3474 h 10000"/>
                <a:gd name="connsiteX308" fmla="*/ 8388 w 10000"/>
                <a:gd name="connsiteY308" fmla="*/ 4462 h 10000"/>
                <a:gd name="connsiteX309" fmla="*/ 8408 w 10000"/>
                <a:gd name="connsiteY309" fmla="*/ 4590 h 10000"/>
                <a:gd name="connsiteX310" fmla="*/ 8435 w 10000"/>
                <a:gd name="connsiteY310" fmla="*/ 4333 h 10000"/>
                <a:gd name="connsiteX311" fmla="*/ 8453 w 10000"/>
                <a:gd name="connsiteY311" fmla="*/ 4295 h 10000"/>
                <a:gd name="connsiteX312" fmla="*/ 8473 w 10000"/>
                <a:gd name="connsiteY312" fmla="*/ 4205 h 10000"/>
                <a:gd name="connsiteX313" fmla="*/ 8493 w 10000"/>
                <a:gd name="connsiteY313" fmla="*/ 3949 h 10000"/>
                <a:gd name="connsiteX314" fmla="*/ 8511 w 10000"/>
                <a:gd name="connsiteY314" fmla="*/ 4654 h 10000"/>
                <a:gd name="connsiteX315" fmla="*/ 8540 w 10000"/>
                <a:gd name="connsiteY315" fmla="*/ 5282 h 10000"/>
                <a:gd name="connsiteX316" fmla="*/ 8558 w 10000"/>
                <a:gd name="connsiteY316" fmla="*/ 6051 h 10000"/>
                <a:gd name="connsiteX317" fmla="*/ 8588 w 10000"/>
                <a:gd name="connsiteY317" fmla="*/ 6718 h 10000"/>
                <a:gd name="connsiteX318" fmla="*/ 8625 w 10000"/>
                <a:gd name="connsiteY318" fmla="*/ 6462 h 10000"/>
                <a:gd name="connsiteX319" fmla="*/ 8644 w 10000"/>
                <a:gd name="connsiteY319" fmla="*/ 5321 h 10000"/>
                <a:gd name="connsiteX320" fmla="*/ 8663 w 10000"/>
                <a:gd name="connsiteY320" fmla="*/ 2769 h 10000"/>
                <a:gd name="connsiteX321" fmla="*/ 8684 w 10000"/>
                <a:gd name="connsiteY321" fmla="*/ 1244 h 10000"/>
                <a:gd name="connsiteX322" fmla="*/ 8702 w 10000"/>
                <a:gd name="connsiteY322" fmla="*/ 962 h 10000"/>
                <a:gd name="connsiteX323" fmla="*/ 8728 w 10000"/>
                <a:gd name="connsiteY323" fmla="*/ 3603 h 10000"/>
                <a:gd name="connsiteX324" fmla="*/ 8746 w 10000"/>
                <a:gd name="connsiteY324" fmla="*/ 6846 h 10000"/>
                <a:gd name="connsiteX325" fmla="*/ 8774 w 10000"/>
                <a:gd name="connsiteY325" fmla="*/ 8282 h 10000"/>
                <a:gd name="connsiteX326" fmla="*/ 8793 w 10000"/>
                <a:gd name="connsiteY326" fmla="*/ 8218 h 10000"/>
                <a:gd name="connsiteX327" fmla="*/ 8813 w 10000"/>
                <a:gd name="connsiteY327" fmla="*/ 7679 h 10000"/>
                <a:gd name="connsiteX328" fmla="*/ 8833 w 10000"/>
                <a:gd name="connsiteY328" fmla="*/ 7038 h 10000"/>
                <a:gd name="connsiteX329" fmla="*/ 8851 w 10000"/>
                <a:gd name="connsiteY329" fmla="*/ 6436 h 10000"/>
                <a:gd name="connsiteX330" fmla="*/ 8881 w 10000"/>
                <a:gd name="connsiteY330" fmla="*/ 6115 h 10000"/>
                <a:gd name="connsiteX331" fmla="*/ 8900 w 10000"/>
                <a:gd name="connsiteY331" fmla="*/ 5833 h 10000"/>
                <a:gd name="connsiteX332" fmla="*/ 8918 w 10000"/>
                <a:gd name="connsiteY332" fmla="*/ 5449 h 10000"/>
                <a:gd name="connsiteX333" fmla="*/ 8938 w 10000"/>
                <a:gd name="connsiteY333" fmla="*/ 4872 h 10000"/>
                <a:gd name="connsiteX334" fmla="*/ 8957 w 10000"/>
                <a:gd name="connsiteY334" fmla="*/ 4333 h 10000"/>
                <a:gd name="connsiteX335" fmla="*/ 8984 w 10000"/>
                <a:gd name="connsiteY335" fmla="*/ 3795 h 10000"/>
                <a:gd name="connsiteX336" fmla="*/ 9002 w 10000"/>
                <a:gd name="connsiteY336" fmla="*/ 3538 h 10000"/>
                <a:gd name="connsiteX337" fmla="*/ 9021 w 10000"/>
                <a:gd name="connsiteY337" fmla="*/ 3244 h 10000"/>
                <a:gd name="connsiteX338" fmla="*/ 9047 w 10000"/>
                <a:gd name="connsiteY338" fmla="*/ 3372 h 10000"/>
                <a:gd name="connsiteX339" fmla="*/ 9069 w 10000"/>
                <a:gd name="connsiteY339" fmla="*/ 3244 h 10000"/>
                <a:gd name="connsiteX340" fmla="*/ 9088 w 10000"/>
                <a:gd name="connsiteY340" fmla="*/ 2513 h 10000"/>
                <a:gd name="connsiteX341" fmla="*/ 9106 w 10000"/>
                <a:gd name="connsiteY341" fmla="*/ 2897 h 10000"/>
                <a:gd name="connsiteX342" fmla="*/ 9125 w 10000"/>
                <a:gd name="connsiteY342" fmla="*/ 5128 h 10000"/>
                <a:gd name="connsiteX343" fmla="*/ 9156 w 10000"/>
                <a:gd name="connsiteY343" fmla="*/ 6846 h 10000"/>
                <a:gd name="connsiteX344" fmla="*/ 9175 w 10000"/>
                <a:gd name="connsiteY344" fmla="*/ 7038 h 10000"/>
                <a:gd name="connsiteX345" fmla="*/ 9194 w 10000"/>
                <a:gd name="connsiteY345" fmla="*/ 6821 h 10000"/>
                <a:gd name="connsiteX346" fmla="*/ 9220 w 10000"/>
                <a:gd name="connsiteY346" fmla="*/ 6051 h 10000"/>
                <a:gd name="connsiteX347" fmla="*/ 9240 w 10000"/>
                <a:gd name="connsiteY347" fmla="*/ 4974 h 10000"/>
                <a:gd name="connsiteX348" fmla="*/ 9258 w 10000"/>
                <a:gd name="connsiteY348" fmla="*/ 3885 h 10000"/>
                <a:gd name="connsiteX349" fmla="*/ 9277 w 10000"/>
                <a:gd name="connsiteY349" fmla="*/ 3795 h 10000"/>
                <a:gd name="connsiteX350" fmla="*/ 9295 w 10000"/>
                <a:gd name="connsiteY350" fmla="*/ 4910 h 10000"/>
                <a:gd name="connsiteX351" fmla="*/ 9316 w 10000"/>
                <a:gd name="connsiteY351" fmla="*/ 6590 h 10000"/>
                <a:gd name="connsiteX352" fmla="*/ 9345 w 10000"/>
                <a:gd name="connsiteY352" fmla="*/ 7705 h 10000"/>
                <a:gd name="connsiteX353" fmla="*/ 9364 w 10000"/>
                <a:gd name="connsiteY353" fmla="*/ 7641 h 10000"/>
                <a:gd name="connsiteX354" fmla="*/ 9382 w 10000"/>
                <a:gd name="connsiteY354" fmla="*/ 6974 h 10000"/>
                <a:gd name="connsiteX355" fmla="*/ 9400 w 10000"/>
                <a:gd name="connsiteY355" fmla="*/ 6244 h 10000"/>
                <a:gd name="connsiteX356" fmla="*/ 9430 w 10000"/>
                <a:gd name="connsiteY356" fmla="*/ 5667 h 10000"/>
                <a:gd name="connsiteX357" fmla="*/ 9449 w 10000"/>
                <a:gd name="connsiteY357" fmla="*/ 5282 h 10000"/>
                <a:gd name="connsiteX358" fmla="*/ 9468 w 10000"/>
                <a:gd name="connsiteY358" fmla="*/ 4782 h 10000"/>
                <a:gd name="connsiteX359" fmla="*/ 9486 w 10000"/>
                <a:gd name="connsiteY359" fmla="*/ 3987 h 10000"/>
                <a:gd name="connsiteX360" fmla="*/ 9515 w 10000"/>
                <a:gd name="connsiteY360" fmla="*/ 3244 h 10000"/>
                <a:gd name="connsiteX361" fmla="*/ 9533 w 10000"/>
                <a:gd name="connsiteY361" fmla="*/ 2872 h 10000"/>
                <a:gd name="connsiteX362" fmla="*/ 9552 w 10000"/>
                <a:gd name="connsiteY362" fmla="*/ 2962 h 10000"/>
                <a:gd name="connsiteX363" fmla="*/ 9570 w 10000"/>
                <a:gd name="connsiteY363" fmla="*/ 3667 h 10000"/>
                <a:gd name="connsiteX364" fmla="*/ 9591 w 10000"/>
                <a:gd name="connsiteY364" fmla="*/ 5321 h 10000"/>
                <a:gd name="connsiteX365" fmla="*/ 10000 w 10000"/>
                <a:gd name="connsiteY365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283 w 10000"/>
                <a:gd name="connsiteY303" fmla="*/ 3949 h 10000"/>
                <a:gd name="connsiteX304" fmla="*/ 8302 w 10000"/>
                <a:gd name="connsiteY304" fmla="*/ 3474 h 10000"/>
                <a:gd name="connsiteX305" fmla="*/ 8321 w 10000"/>
                <a:gd name="connsiteY305" fmla="*/ 2936 h 10000"/>
                <a:gd name="connsiteX306" fmla="*/ 8351 w 10000"/>
                <a:gd name="connsiteY306" fmla="*/ 2808 h 10000"/>
                <a:gd name="connsiteX307" fmla="*/ 8369 w 10000"/>
                <a:gd name="connsiteY307" fmla="*/ 3474 h 10000"/>
                <a:gd name="connsiteX308" fmla="*/ 8388 w 10000"/>
                <a:gd name="connsiteY308" fmla="*/ 4462 h 10000"/>
                <a:gd name="connsiteX309" fmla="*/ 8408 w 10000"/>
                <a:gd name="connsiteY309" fmla="*/ 4590 h 10000"/>
                <a:gd name="connsiteX310" fmla="*/ 8435 w 10000"/>
                <a:gd name="connsiteY310" fmla="*/ 4333 h 10000"/>
                <a:gd name="connsiteX311" fmla="*/ 8453 w 10000"/>
                <a:gd name="connsiteY311" fmla="*/ 4295 h 10000"/>
                <a:gd name="connsiteX312" fmla="*/ 8473 w 10000"/>
                <a:gd name="connsiteY312" fmla="*/ 4205 h 10000"/>
                <a:gd name="connsiteX313" fmla="*/ 8493 w 10000"/>
                <a:gd name="connsiteY313" fmla="*/ 3949 h 10000"/>
                <a:gd name="connsiteX314" fmla="*/ 8511 w 10000"/>
                <a:gd name="connsiteY314" fmla="*/ 4654 h 10000"/>
                <a:gd name="connsiteX315" fmla="*/ 8540 w 10000"/>
                <a:gd name="connsiteY315" fmla="*/ 5282 h 10000"/>
                <a:gd name="connsiteX316" fmla="*/ 8558 w 10000"/>
                <a:gd name="connsiteY316" fmla="*/ 6051 h 10000"/>
                <a:gd name="connsiteX317" fmla="*/ 8588 w 10000"/>
                <a:gd name="connsiteY317" fmla="*/ 6718 h 10000"/>
                <a:gd name="connsiteX318" fmla="*/ 8644 w 10000"/>
                <a:gd name="connsiteY318" fmla="*/ 5321 h 10000"/>
                <a:gd name="connsiteX319" fmla="*/ 8663 w 10000"/>
                <a:gd name="connsiteY319" fmla="*/ 2769 h 10000"/>
                <a:gd name="connsiteX320" fmla="*/ 8684 w 10000"/>
                <a:gd name="connsiteY320" fmla="*/ 1244 h 10000"/>
                <a:gd name="connsiteX321" fmla="*/ 8702 w 10000"/>
                <a:gd name="connsiteY321" fmla="*/ 962 h 10000"/>
                <a:gd name="connsiteX322" fmla="*/ 8728 w 10000"/>
                <a:gd name="connsiteY322" fmla="*/ 3603 h 10000"/>
                <a:gd name="connsiteX323" fmla="*/ 8746 w 10000"/>
                <a:gd name="connsiteY323" fmla="*/ 6846 h 10000"/>
                <a:gd name="connsiteX324" fmla="*/ 8774 w 10000"/>
                <a:gd name="connsiteY324" fmla="*/ 8282 h 10000"/>
                <a:gd name="connsiteX325" fmla="*/ 8793 w 10000"/>
                <a:gd name="connsiteY325" fmla="*/ 8218 h 10000"/>
                <a:gd name="connsiteX326" fmla="*/ 8813 w 10000"/>
                <a:gd name="connsiteY326" fmla="*/ 7679 h 10000"/>
                <a:gd name="connsiteX327" fmla="*/ 8833 w 10000"/>
                <a:gd name="connsiteY327" fmla="*/ 7038 h 10000"/>
                <a:gd name="connsiteX328" fmla="*/ 8851 w 10000"/>
                <a:gd name="connsiteY328" fmla="*/ 6436 h 10000"/>
                <a:gd name="connsiteX329" fmla="*/ 8881 w 10000"/>
                <a:gd name="connsiteY329" fmla="*/ 6115 h 10000"/>
                <a:gd name="connsiteX330" fmla="*/ 8900 w 10000"/>
                <a:gd name="connsiteY330" fmla="*/ 5833 h 10000"/>
                <a:gd name="connsiteX331" fmla="*/ 8918 w 10000"/>
                <a:gd name="connsiteY331" fmla="*/ 5449 h 10000"/>
                <a:gd name="connsiteX332" fmla="*/ 8938 w 10000"/>
                <a:gd name="connsiteY332" fmla="*/ 4872 h 10000"/>
                <a:gd name="connsiteX333" fmla="*/ 8957 w 10000"/>
                <a:gd name="connsiteY333" fmla="*/ 4333 h 10000"/>
                <a:gd name="connsiteX334" fmla="*/ 8984 w 10000"/>
                <a:gd name="connsiteY334" fmla="*/ 3795 h 10000"/>
                <a:gd name="connsiteX335" fmla="*/ 9002 w 10000"/>
                <a:gd name="connsiteY335" fmla="*/ 3538 h 10000"/>
                <a:gd name="connsiteX336" fmla="*/ 9021 w 10000"/>
                <a:gd name="connsiteY336" fmla="*/ 3244 h 10000"/>
                <a:gd name="connsiteX337" fmla="*/ 9047 w 10000"/>
                <a:gd name="connsiteY337" fmla="*/ 3372 h 10000"/>
                <a:gd name="connsiteX338" fmla="*/ 9069 w 10000"/>
                <a:gd name="connsiteY338" fmla="*/ 3244 h 10000"/>
                <a:gd name="connsiteX339" fmla="*/ 9088 w 10000"/>
                <a:gd name="connsiteY339" fmla="*/ 2513 h 10000"/>
                <a:gd name="connsiteX340" fmla="*/ 9106 w 10000"/>
                <a:gd name="connsiteY340" fmla="*/ 2897 h 10000"/>
                <a:gd name="connsiteX341" fmla="*/ 9125 w 10000"/>
                <a:gd name="connsiteY341" fmla="*/ 5128 h 10000"/>
                <a:gd name="connsiteX342" fmla="*/ 9156 w 10000"/>
                <a:gd name="connsiteY342" fmla="*/ 6846 h 10000"/>
                <a:gd name="connsiteX343" fmla="*/ 9175 w 10000"/>
                <a:gd name="connsiteY343" fmla="*/ 7038 h 10000"/>
                <a:gd name="connsiteX344" fmla="*/ 9194 w 10000"/>
                <a:gd name="connsiteY344" fmla="*/ 6821 h 10000"/>
                <a:gd name="connsiteX345" fmla="*/ 9220 w 10000"/>
                <a:gd name="connsiteY345" fmla="*/ 6051 h 10000"/>
                <a:gd name="connsiteX346" fmla="*/ 9240 w 10000"/>
                <a:gd name="connsiteY346" fmla="*/ 4974 h 10000"/>
                <a:gd name="connsiteX347" fmla="*/ 9258 w 10000"/>
                <a:gd name="connsiteY347" fmla="*/ 3885 h 10000"/>
                <a:gd name="connsiteX348" fmla="*/ 9277 w 10000"/>
                <a:gd name="connsiteY348" fmla="*/ 3795 h 10000"/>
                <a:gd name="connsiteX349" fmla="*/ 9295 w 10000"/>
                <a:gd name="connsiteY349" fmla="*/ 4910 h 10000"/>
                <a:gd name="connsiteX350" fmla="*/ 9316 w 10000"/>
                <a:gd name="connsiteY350" fmla="*/ 6590 h 10000"/>
                <a:gd name="connsiteX351" fmla="*/ 9345 w 10000"/>
                <a:gd name="connsiteY351" fmla="*/ 7705 h 10000"/>
                <a:gd name="connsiteX352" fmla="*/ 9364 w 10000"/>
                <a:gd name="connsiteY352" fmla="*/ 7641 h 10000"/>
                <a:gd name="connsiteX353" fmla="*/ 9382 w 10000"/>
                <a:gd name="connsiteY353" fmla="*/ 6974 h 10000"/>
                <a:gd name="connsiteX354" fmla="*/ 9400 w 10000"/>
                <a:gd name="connsiteY354" fmla="*/ 6244 h 10000"/>
                <a:gd name="connsiteX355" fmla="*/ 9430 w 10000"/>
                <a:gd name="connsiteY355" fmla="*/ 5667 h 10000"/>
                <a:gd name="connsiteX356" fmla="*/ 9449 w 10000"/>
                <a:gd name="connsiteY356" fmla="*/ 5282 h 10000"/>
                <a:gd name="connsiteX357" fmla="*/ 9468 w 10000"/>
                <a:gd name="connsiteY357" fmla="*/ 4782 h 10000"/>
                <a:gd name="connsiteX358" fmla="*/ 9486 w 10000"/>
                <a:gd name="connsiteY358" fmla="*/ 3987 h 10000"/>
                <a:gd name="connsiteX359" fmla="*/ 9515 w 10000"/>
                <a:gd name="connsiteY359" fmla="*/ 3244 h 10000"/>
                <a:gd name="connsiteX360" fmla="*/ 9533 w 10000"/>
                <a:gd name="connsiteY360" fmla="*/ 2872 h 10000"/>
                <a:gd name="connsiteX361" fmla="*/ 9552 w 10000"/>
                <a:gd name="connsiteY361" fmla="*/ 2962 h 10000"/>
                <a:gd name="connsiteX362" fmla="*/ 9570 w 10000"/>
                <a:gd name="connsiteY362" fmla="*/ 3667 h 10000"/>
                <a:gd name="connsiteX363" fmla="*/ 9591 w 10000"/>
                <a:gd name="connsiteY363" fmla="*/ 5321 h 10000"/>
                <a:gd name="connsiteX364" fmla="*/ 10000 w 10000"/>
                <a:gd name="connsiteY364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283 w 10000"/>
                <a:gd name="connsiteY303" fmla="*/ 3949 h 10000"/>
                <a:gd name="connsiteX304" fmla="*/ 8302 w 10000"/>
                <a:gd name="connsiteY304" fmla="*/ 3474 h 10000"/>
                <a:gd name="connsiteX305" fmla="*/ 8321 w 10000"/>
                <a:gd name="connsiteY305" fmla="*/ 2936 h 10000"/>
                <a:gd name="connsiteX306" fmla="*/ 8351 w 10000"/>
                <a:gd name="connsiteY306" fmla="*/ 2808 h 10000"/>
                <a:gd name="connsiteX307" fmla="*/ 8369 w 10000"/>
                <a:gd name="connsiteY307" fmla="*/ 3474 h 10000"/>
                <a:gd name="connsiteX308" fmla="*/ 8388 w 10000"/>
                <a:gd name="connsiteY308" fmla="*/ 4462 h 10000"/>
                <a:gd name="connsiteX309" fmla="*/ 8408 w 10000"/>
                <a:gd name="connsiteY309" fmla="*/ 4590 h 10000"/>
                <a:gd name="connsiteX310" fmla="*/ 8435 w 10000"/>
                <a:gd name="connsiteY310" fmla="*/ 4333 h 10000"/>
                <a:gd name="connsiteX311" fmla="*/ 8453 w 10000"/>
                <a:gd name="connsiteY311" fmla="*/ 4295 h 10000"/>
                <a:gd name="connsiteX312" fmla="*/ 8473 w 10000"/>
                <a:gd name="connsiteY312" fmla="*/ 4205 h 10000"/>
                <a:gd name="connsiteX313" fmla="*/ 8493 w 10000"/>
                <a:gd name="connsiteY313" fmla="*/ 3949 h 10000"/>
                <a:gd name="connsiteX314" fmla="*/ 8511 w 10000"/>
                <a:gd name="connsiteY314" fmla="*/ 4654 h 10000"/>
                <a:gd name="connsiteX315" fmla="*/ 8540 w 10000"/>
                <a:gd name="connsiteY315" fmla="*/ 5282 h 10000"/>
                <a:gd name="connsiteX316" fmla="*/ 8558 w 10000"/>
                <a:gd name="connsiteY316" fmla="*/ 6051 h 10000"/>
                <a:gd name="connsiteX317" fmla="*/ 8644 w 10000"/>
                <a:gd name="connsiteY317" fmla="*/ 5321 h 10000"/>
                <a:gd name="connsiteX318" fmla="*/ 8663 w 10000"/>
                <a:gd name="connsiteY318" fmla="*/ 2769 h 10000"/>
                <a:gd name="connsiteX319" fmla="*/ 8684 w 10000"/>
                <a:gd name="connsiteY319" fmla="*/ 1244 h 10000"/>
                <a:gd name="connsiteX320" fmla="*/ 8702 w 10000"/>
                <a:gd name="connsiteY320" fmla="*/ 962 h 10000"/>
                <a:gd name="connsiteX321" fmla="*/ 8728 w 10000"/>
                <a:gd name="connsiteY321" fmla="*/ 3603 h 10000"/>
                <a:gd name="connsiteX322" fmla="*/ 8746 w 10000"/>
                <a:gd name="connsiteY322" fmla="*/ 6846 h 10000"/>
                <a:gd name="connsiteX323" fmla="*/ 8774 w 10000"/>
                <a:gd name="connsiteY323" fmla="*/ 8282 h 10000"/>
                <a:gd name="connsiteX324" fmla="*/ 8793 w 10000"/>
                <a:gd name="connsiteY324" fmla="*/ 8218 h 10000"/>
                <a:gd name="connsiteX325" fmla="*/ 8813 w 10000"/>
                <a:gd name="connsiteY325" fmla="*/ 7679 h 10000"/>
                <a:gd name="connsiteX326" fmla="*/ 8833 w 10000"/>
                <a:gd name="connsiteY326" fmla="*/ 7038 h 10000"/>
                <a:gd name="connsiteX327" fmla="*/ 8851 w 10000"/>
                <a:gd name="connsiteY327" fmla="*/ 6436 h 10000"/>
                <a:gd name="connsiteX328" fmla="*/ 8881 w 10000"/>
                <a:gd name="connsiteY328" fmla="*/ 6115 h 10000"/>
                <a:gd name="connsiteX329" fmla="*/ 8900 w 10000"/>
                <a:gd name="connsiteY329" fmla="*/ 5833 h 10000"/>
                <a:gd name="connsiteX330" fmla="*/ 8918 w 10000"/>
                <a:gd name="connsiteY330" fmla="*/ 5449 h 10000"/>
                <a:gd name="connsiteX331" fmla="*/ 8938 w 10000"/>
                <a:gd name="connsiteY331" fmla="*/ 4872 h 10000"/>
                <a:gd name="connsiteX332" fmla="*/ 8957 w 10000"/>
                <a:gd name="connsiteY332" fmla="*/ 4333 h 10000"/>
                <a:gd name="connsiteX333" fmla="*/ 8984 w 10000"/>
                <a:gd name="connsiteY333" fmla="*/ 3795 h 10000"/>
                <a:gd name="connsiteX334" fmla="*/ 9002 w 10000"/>
                <a:gd name="connsiteY334" fmla="*/ 3538 h 10000"/>
                <a:gd name="connsiteX335" fmla="*/ 9021 w 10000"/>
                <a:gd name="connsiteY335" fmla="*/ 3244 h 10000"/>
                <a:gd name="connsiteX336" fmla="*/ 9047 w 10000"/>
                <a:gd name="connsiteY336" fmla="*/ 3372 h 10000"/>
                <a:gd name="connsiteX337" fmla="*/ 9069 w 10000"/>
                <a:gd name="connsiteY337" fmla="*/ 3244 h 10000"/>
                <a:gd name="connsiteX338" fmla="*/ 9088 w 10000"/>
                <a:gd name="connsiteY338" fmla="*/ 2513 h 10000"/>
                <a:gd name="connsiteX339" fmla="*/ 9106 w 10000"/>
                <a:gd name="connsiteY339" fmla="*/ 2897 h 10000"/>
                <a:gd name="connsiteX340" fmla="*/ 9125 w 10000"/>
                <a:gd name="connsiteY340" fmla="*/ 5128 h 10000"/>
                <a:gd name="connsiteX341" fmla="*/ 9156 w 10000"/>
                <a:gd name="connsiteY341" fmla="*/ 6846 h 10000"/>
                <a:gd name="connsiteX342" fmla="*/ 9175 w 10000"/>
                <a:gd name="connsiteY342" fmla="*/ 7038 h 10000"/>
                <a:gd name="connsiteX343" fmla="*/ 9194 w 10000"/>
                <a:gd name="connsiteY343" fmla="*/ 6821 h 10000"/>
                <a:gd name="connsiteX344" fmla="*/ 9220 w 10000"/>
                <a:gd name="connsiteY344" fmla="*/ 6051 h 10000"/>
                <a:gd name="connsiteX345" fmla="*/ 9240 w 10000"/>
                <a:gd name="connsiteY345" fmla="*/ 4974 h 10000"/>
                <a:gd name="connsiteX346" fmla="*/ 9258 w 10000"/>
                <a:gd name="connsiteY346" fmla="*/ 3885 h 10000"/>
                <a:gd name="connsiteX347" fmla="*/ 9277 w 10000"/>
                <a:gd name="connsiteY347" fmla="*/ 3795 h 10000"/>
                <a:gd name="connsiteX348" fmla="*/ 9295 w 10000"/>
                <a:gd name="connsiteY348" fmla="*/ 4910 h 10000"/>
                <a:gd name="connsiteX349" fmla="*/ 9316 w 10000"/>
                <a:gd name="connsiteY349" fmla="*/ 6590 h 10000"/>
                <a:gd name="connsiteX350" fmla="*/ 9345 w 10000"/>
                <a:gd name="connsiteY350" fmla="*/ 7705 h 10000"/>
                <a:gd name="connsiteX351" fmla="*/ 9364 w 10000"/>
                <a:gd name="connsiteY351" fmla="*/ 7641 h 10000"/>
                <a:gd name="connsiteX352" fmla="*/ 9382 w 10000"/>
                <a:gd name="connsiteY352" fmla="*/ 6974 h 10000"/>
                <a:gd name="connsiteX353" fmla="*/ 9400 w 10000"/>
                <a:gd name="connsiteY353" fmla="*/ 6244 h 10000"/>
                <a:gd name="connsiteX354" fmla="*/ 9430 w 10000"/>
                <a:gd name="connsiteY354" fmla="*/ 5667 h 10000"/>
                <a:gd name="connsiteX355" fmla="*/ 9449 w 10000"/>
                <a:gd name="connsiteY355" fmla="*/ 5282 h 10000"/>
                <a:gd name="connsiteX356" fmla="*/ 9468 w 10000"/>
                <a:gd name="connsiteY356" fmla="*/ 4782 h 10000"/>
                <a:gd name="connsiteX357" fmla="*/ 9486 w 10000"/>
                <a:gd name="connsiteY357" fmla="*/ 3987 h 10000"/>
                <a:gd name="connsiteX358" fmla="*/ 9515 w 10000"/>
                <a:gd name="connsiteY358" fmla="*/ 3244 h 10000"/>
                <a:gd name="connsiteX359" fmla="*/ 9533 w 10000"/>
                <a:gd name="connsiteY359" fmla="*/ 2872 h 10000"/>
                <a:gd name="connsiteX360" fmla="*/ 9552 w 10000"/>
                <a:gd name="connsiteY360" fmla="*/ 2962 h 10000"/>
                <a:gd name="connsiteX361" fmla="*/ 9570 w 10000"/>
                <a:gd name="connsiteY361" fmla="*/ 3667 h 10000"/>
                <a:gd name="connsiteX362" fmla="*/ 9591 w 10000"/>
                <a:gd name="connsiteY362" fmla="*/ 5321 h 10000"/>
                <a:gd name="connsiteX363" fmla="*/ 10000 w 10000"/>
                <a:gd name="connsiteY363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283 w 10000"/>
                <a:gd name="connsiteY303" fmla="*/ 3949 h 10000"/>
                <a:gd name="connsiteX304" fmla="*/ 8302 w 10000"/>
                <a:gd name="connsiteY304" fmla="*/ 3474 h 10000"/>
                <a:gd name="connsiteX305" fmla="*/ 8321 w 10000"/>
                <a:gd name="connsiteY305" fmla="*/ 2936 h 10000"/>
                <a:gd name="connsiteX306" fmla="*/ 8351 w 10000"/>
                <a:gd name="connsiteY306" fmla="*/ 2808 h 10000"/>
                <a:gd name="connsiteX307" fmla="*/ 8369 w 10000"/>
                <a:gd name="connsiteY307" fmla="*/ 3474 h 10000"/>
                <a:gd name="connsiteX308" fmla="*/ 8388 w 10000"/>
                <a:gd name="connsiteY308" fmla="*/ 4462 h 10000"/>
                <a:gd name="connsiteX309" fmla="*/ 8408 w 10000"/>
                <a:gd name="connsiteY309" fmla="*/ 4590 h 10000"/>
                <a:gd name="connsiteX310" fmla="*/ 8435 w 10000"/>
                <a:gd name="connsiteY310" fmla="*/ 4333 h 10000"/>
                <a:gd name="connsiteX311" fmla="*/ 8453 w 10000"/>
                <a:gd name="connsiteY311" fmla="*/ 4295 h 10000"/>
                <a:gd name="connsiteX312" fmla="*/ 8473 w 10000"/>
                <a:gd name="connsiteY312" fmla="*/ 4205 h 10000"/>
                <a:gd name="connsiteX313" fmla="*/ 8493 w 10000"/>
                <a:gd name="connsiteY313" fmla="*/ 3949 h 10000"/>
                <a:gd name="connsiteX314" fmla="*/ 8511 w 10000"/>
                <a:gd name="connsiteY314" fmla="*/ 4654 h 10000"/>
                <a:gd name="connsiteX315" fmla="*/ 8540 w 10000"/>
                <a:gd name="connsiteY315" fmla="*/ 5282 h 10000"/>
                <a:gd name="connsiteX316" fmla="*/ 8644 w 10000"/>
                <a:gd name="connsiteY316" fmla="*/ 5321 h 10000"/>
                <a:gd name="connsiteX317" fmla="*/ 8663 w 10000"/>
                <a:gd name="connsiteY317" fmla="*/ 2769 h 10000"/>
                <a:gd name="connsiteX318" fmla="*/ 8684 w 10000"/>
                <a:gd name="connsiteY318" fmla="*/ 1244 h 10000"/>
                <a:gd name="connsiteX319" fmla="*/ 8702 w 10000"/>
                <a:gd name="connsiteY319" fmla="*/ 962 h 10000"/>
                <a:gd name="connsiteX320" fmla="*/ 8728 w 10000"/>
                <a:gd name="connsiteY320" fmla="*/ 3603 h 10000"/>
                <a:gd name="connsiteX321" fmla="*/ 8746 w 10000"/>
                <a:gd name="connsiteY321" fmla="*/ 6846 h 10000"/>
                <a:gd name="connsiteX322" fmla="*/ 8774 w 10000"/>
                <a:gd name="connsiteY322" fmla="*/ 8282 h 10000"/>
                <a:gd name="connsiteX323" fmla="*/ 8793 w 10000"/>
                <a:gd name="connsiteY323" fmla="*/ 8218 h 10000"/>
                <a:gd name="connsiteX324" fmla="*/ 8813 w 10000"/>
                <a:gd name="connsiteY324" fmla="*/ 7679 h 10000"/>
                <a:gd name="connsiteX325" fmla="*/ 8833 w 10000"/>
                <a:gd name="connsiteY325" fmla="*/ 7038 h 10000"/>
                <a:gd name="connsiteX326" fmla="*/ 8851 w 10000"/>
                <a:gd name="connsiteY326" fmla="*/ 6436 h 10000"/>
                <a:gd name="connsiteX327" fmla="*/ 8881 w 10000"/>
                <a:gd name="connsiteY327" fmla="*/ 6115 h 10000"/>
                <a:gd name="connsiteX328" fmla="*/ 8900 w 10000"/>
                <a:gd name="connsiteY328" fmla="*/ 5833 h 10000"/>
                <a:gd name="connsiteX329" fmla="*/ 8918 w 10000"/>
                <a:gd name="connsiteY329" fmla="*/ 5449 h 10000"/>
                <a:gd name="connsiteX330" fmla="*/ 8938 w 10000"/>
                <a:gd name="connsiteY330" fmla="*/ 4872 h 10000"/>
                <a:gd name="connsiteX331" fmla="*/ 8957 w 10000"/>
                <a:gd name="connsiteY331" fmla="*/ 4333 h 10000"/>
                <a:gd name="connsiteX332" fmla="*/ 8984 w 10000"/>
                <a:gd name="connsiteY332" fmla="*/ 3795 h 10000"/>
                <a:gd name="connsiteX333" fmla="*/ 9002 w 10000"/>
                <a:gd name="connsiteY333" fmla="*/ 3538 h 10000"/>
                <a:gd name="connsiteX334" fmla="*/ 9021 w 10000"/>
                <a:gd name="connsiteY334" fmla="*/ 3244 h 10000"/>
                <a:gd name="connsiteX335" fmla="*/ 9047 w 10000"/>
                <a:gd name="connsiteY335" fmla="*/ 3372 h 10000"/>
                <a:gd name="connsiteX336" fmla="*/ 9069 w 10000"/>
                <a:gd name="connsiteY336" fmla="*/ 3244 h 10000"/>
                <a:gd name="connsiteX337" fmla="*/ 9088 w 10000"/>
                <a:gd name="connsiteY337" fmla="*/ 2513 h 10000"/>
                <a:gd name="connsiteX338" fmla="*/ 9106 w 10000"/>
                <a:gd name="connsiteY338" fmla="*/ 2897 h 10000"/>
                <a:gd name="connsiteX339" fmla="*/ 9125 w 10000"/>
                <a:gd name="connsiteY339" fmla="*/ 5128 h 10000"/>
                <a:gd name="connsiteX340" fmla="*/ 9156 w 10000"/>
                <a:gd name="connsiteY340" fmla="*/ 6846 h 10000"/>
                <a:gd name="connsiteX341" fmla="*/ 9175 w 10000"/>
                <a:gd name="connsiteY341" fmla="*/ 7038 h 10000"/>
                <a:gd name="connsiteX342" fmla="*/ 9194 w 10000"/>
                <a:gd name="connsiteY342" fmla="*/ 6821 h 10000"/>
                <a:gd name="connsiteX343" fmla="*/ 9220 w 10000"/>
                <a:gd name="connsiteY343" fmla="*/ 6051 h 10000"/>
                <a:gd name="connsiteX344" fmla="*/ 9240 w 10000"/>
                <a:gd name="connsiteY344" fmla="*/ 4974 h 10000"/>
                <a:gd name="connsiteX345" fmla="*/ 9258 w 10000"/>
                <a:gd name="connsiteY345" fmla="*/ 3885 h 10000"/>
                <a:gd name="connsiteX346" fmla="*/ 9277 w 10000"/>
                <a:gd name="connsiteY346" fmla="*/ 3795 h 10000"/>
                <a:gd name="connsiteX347" fmla="*/ 9295 w 10000"/>
                <a:gd name="connsiteY347" fmla="*/ 4910 h 10000"/>
                <a:gd name="connsiteX348" fmla="*/ 9316 w 10000"/>
                <a:gd name="connsiteY348" fmla="*/ 6590 h 10000"/>
                <a:gd name="connsiteX349" fmla="*/ 9345 w 10000"/>
                <a:gd name="connsiteY349" fmla="*/ 7705 h 10000"/>
                <a:gd name="connsiteX350" fmla="*/ 9364 w 10000"/>
                <a:gd name="connsiteY350" fmla="*/ 7641 h 10000"/>
                <a:gd name="connsiteX351" fmla="*/ 9382 w 10000"/>
                <a:gd name="connsiteY351" fmla="*/ 6974 h 10000"/>
                <a:gd name="connsiteX352" fmla="*/ 9400 w 10000"/>
                <a:gd name="connsiteY352" fmla="*/ 6244 h 10000"/>
                <a:gd name="connsiteX353" fmla="*/ 9430 w 10000"/>
                <a:gd name="connsiteY353" fmla="*/ 5667 h 10000"/>
                <a:gd name="connsiteX354" fmla="*/ 9449 w 10000"/>
                <a:gd name="connsiteY354" fmla="*/ 5282 h 10000"/>
                <a:gd name="connsiteX355" fmla="*/ 9468 w 10000"/>
                <a:gd name="connsiteY355" fmla="*/ 4782 h 10000"/>
                <a:gd name="connsiteX356" fmla="*/ 9486 w 10000"/>
                <a:gd name="connsiteY356" fmla="*/ 3987 h 10000"/>
                <a:gd name="connsiteX357" fmla="*/ 9515 w 10000"/>
                <a:gd name="connsiteY357" fmla="*/ 3244 h 10000"/>
                <a:gd name="connsiteX358" fmla="*/ 9533 w 10000"/>
                <a:gd name="connsiteY358" fmla="*/ 2872 h 10000"/>
                <a:gd name="connsiteX359" fmla="*/ 9552 w 10000"/>
                <a:gd name="connsiteY359" fmla="*/ 2962 h 10000"/>
                <a:gd name="connsiteX360" fmla="*/ 9570 w 10000"/>
                <a:gd name="connsiteY360" fmla="*/ 3667 h 10000"/>
                <a:gd name="connsiteX361" fmla="*/ 9591 w 10000"/>
                <a:gd name="connsiteY361" fmla="*/ 5321 h 10000"/>
                <a:gd name="connsiteX362" fmla="*/ 10000 w 10000"/>
                <a:gd name="connsiteY362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283 w 10000"/>
                <a:gd name="connsiteY303" fmla="*/ 3949 h 10000"/>
                <a:gd name="connsiteX304" fmla="*/ 8302 w 10000"/>
                <a:gd name="connsiteY304" fmla="*/ 3474 h 10000"/>
                <a:gd name="connsiteX305" fmla="*/ 8321 w 10000"/>
                <a:gd name="connsiteY305" fmla="*/ 2936 h 10000"/>
                <a:gd name="connsiteX306" fmla="*/ 8351 w 10000"/>
                <a:gd name="connsiteY306" fmla="*/ 2808 h 10000"/>
                <a:gd name="connsiteX307" fmla="*/ 8369 w 10000"/>
                <a:gd name="connsiteY307" fmla="*/ 3474 h 10000"/>
                <a:gd name="connsiteX308" fmla="*/ 8388 w 10000"/>
                <a:gd name="connsiteY308" fmla="*/ 4462 h 10000"/>
                <a:gd name="connsiteX309" fmla="*/ 8408 w 10000"/>
                <a:gd name="connsiteY309" fmla="*/ 4590 h 10000"/>
                <a:gd name="connsiteX310" fmla="*/ 8435 w 10000"/>
                <a:gd name="connsiteY310" fmla="*/ 4333 h 10000"/>
                <a:gd name="connsiteX311" fmla="*/ 8453 w 10000"/>
                <a:gd name="connsiteY311" fmla="*/ 4295 h 10000"/>
                <a:gd name="connsiteX312" fmla="*/ 8493 w 10000"/>
                <a:gd name="connsiteY312" fmla="*/ 3949 h 10000"/>
                <a:gd name="connsiteX313" fmla="*/ 8511 w 10000"/>
                <a:gd name="connsiteY313" fmla="*/ 4654 h 10000"/>
                <a:gd name="connsiteX314" fmla="*/ 8540 w 10000"/>
                <a:gd name="connsiteY314" fmla="*/ 5282 h 10000"/>
                <a:gd name="connsiteX315" fmla="*/ 8644 w 10000"/>
                <a:gd name="connsiteY315" fmla="*/ 5321 h 10000"/>
                <a:gd name="connsiteX316" fmla="*/ 8663 w 10000"/>
                <a:gd name="connsiteY316" fmla="*/ 2769 h 10000"/>
                <a:gd name="connsiteX317" fmla="*/ 8684 w 10000"/>
                <a:gd name="connsiteY317" fmla="*/ 1244 h 10000"/>
                <a:gd name="connsiteX318" fmla="*/ 8702 w 10000"/>
                <a:gd name="connsiteY318" fmla="*/ 962 h 10000"/>
                <a:gd name="connsiteX319" fmla="*/ 8728 w 10000"/>
                <a:gd name="connsiteY319" fmla="*/ 3603 h 10000"/>
                <a:gd name="connsiteX320" fmla="*/ 8746 w 10000"/>
                <a:gd name="connsiteY320" fmla="*/ 6846 h 10000"/>
                <a:gd name="connsiteX321" fmla="*/ 8774 w 10000"/>
                <a:gd name="connsiteY321" fmla="*/ 8282 h 10000"/>
                <a:gd name="connsiteX322" fmla="*/ 8793 w 10000"/>
                <a:gd name="connsiteY322" fmla="*/ 8218 h 10000"/>
                <a:gd name="connsiteX323" fmla="*/ 8813 w 10000"/>
                <a:gd name="connsiteY323" fmla="*/ 7679 h 10000"/>
                <a:gd name="connsiteX324" fmla="*/ 8833 w 10000"/>
                <a:gd name="connsiteY324" fmla="*/ 7038 h 10000"/>
                <a:gd name="connsiteX325" fmla="*/ 8851 w 10000"/>
                <a:gd name="connsiteY325" fmla="*/ 6436 h 10000"/>
                <a:gd name="connsiteX326" fmla="*/ 8881 w 10000"/>
                <a:gd name="connsiteY326" fmla="*/ 6115 h 10000"/>
                <a:gd name="connsiteX327" fmla="*/ 8900 w 10000"/>
                <a:gd name="connsiteY327" fmla="*/ 5833 h 10000"/>
                <a:gd name="connsiteX328" fmla="*/ 8918 w 10000"/>
                <a:gd name="connsiteY328" fmla="*/ 5449 h 10000"/>
                <a:gd name="connsiteX329" fmla="*/ 8938 w 10000"/>
                <a:gd name="connsiteY329" fmla="*/ 4872 h 10000"/>
                <a:gd name="connsiteX330" fmla="*/ 8957 w 10000"/>
                <a:gd name="connsiteY330" fmla="*/ 4333 h 10000"/>
                <a:gd name="connsiteX331" fmla="*/ 8984 w 10000"/>
                <a:gd name="connsiteY331" fmla="*/ 3795 h 10000"/>
                <a:gd name="connsiteX332" fmla="*/ 9002 w 10000"/>
                <a:gd name="connsiteY332" fmla="*/ 3538 h 10000"/>
                <a:gd name="connsiteX333" fmla="*/ 9021 w 10000"/>
                <a:gd name="connsiteY333" fmla="*/ 3244 h 10000"/>
                <a:gd name="connsiteX334" fmla="*/ 9047 w 10000"/>
                <a:gd name="connsiteY334" fmla="*/ 3372 h 10000"/>
                <a:gd name="connsiteX335" fmla="*/ 9069 w 10000"/>
                <a:gd name="connsiteY335" fmla="*/ 3244 h 10000"/>
                <a:gd name="connsiteX336" fmla="*/ 9088 w 10000"/>
                <a:gd name="connsiteY336" fmla="*/ 2513 h 10000"/>
                <a:gd name="connsiteX337" fmla="*/ 9106 w 10000"/>
                <a:gd name="connsiteY337" fmla="*/ 2897 h 10000"/>
                <a:gd name="connsiteX338" fmla="*/ 9125 w 10000"/>
                <a:gd name="connsiteY338" fmla="*/ 5128 h 10000"/>
                <a:gd name="connsiteX339" fmla="*/ 9156 w 10000"/>
                <a:gd name="connsiteY339" fmla="*/ 6846 h 10000"/>
                <a:gd name="connsiteX340" fmla="*/ 9175 w 10000"/>
                <a:gd name="connsiteY340" fmla="*/ 7038 h 10000"/>
                <a:gd name="connsiteX341" fmla="*/ 9194 w 10000"/>
                <a:gd name="connsiteY341" fmla="*/ 6821 h 10000"/>
                <a:gd name="connsiteX342" fmla="*/ 9220 w 10000"/>
                <a:gd name="connsiteY342" fmla="*/ 6051 h 10000"/>
                <a:gd name="connsiteX343" fmla="*/ 9240 w 10000"/>
                <a:gd name="connsiteY343" fmla="*/ 4974 h 10000"/>
                <a:gd name="connsiteX344" fmla="*/ 9258 w 10000"/>
                <a:gd name="connsiteY344" fmla="*/ 3885 h 10000"/>
                <a:gd name="connsiteX345" fmla="*/ 9277 w 10000"/>
                <a:gd name="connsiteY345" fmla="*/ 3795 h 10000"/>
                <a:gd name="connsiteX346" fmla="*/ 9295 w 10000"/>
                <a:gd name="connsiteY346" fmla="*/ 4910 h 10000"/>
                <a:gd name="connsiteX347" fmla="*/ 9316 w 10000"/>
                <a:gd name="connsiteY347" fmla="*/ 6590 h 10000"/>
                <a:gd name="connsiteX348" fmla="*/ 9345 w 10000"/>
                <a:gd name="connsiteY348" fmla="*/ 7705 h 10000"/>
                <a:gd name="connsiteX349" fmla="*/ 9364 w 10000"/>
                <a:gd name="connsiteY349" fmla="*/ 7641 h 10000"/>
                <a:gd name="connsiteX350" fmla="*/ 9382 w 10000"/>
                <a:gd name="connsiteY350" fmla="*/ 6974 h 10000"/>
                <a:gd name="connsiteX351" fmla="*/ 9400 w 10000"/>
                <a:gd name="connsiteY351" fmla="*/ 6244 h 10000"/>
                <a:gd name="connsiteX352" fmla="*/ 9430 w 10000"/>
                <a:gd name="connsiteY352" fmla="*/ 5667 h 10000"/>
                <a:gd name="connsiteX353" fmla="*/ 9449 w 10000"/>
                <a:gd name="connsiteY353" fmla="*/ 5282 h 10000"/>
                <a:gd name="connsiteX354" fmla="*/ 9468 w 10000"/>
                <a:gd name="connsiteY354" fmla="*/ 4782 h 10000"/>
                <a:gd name="connsiteX355" fmla="*/ 9486 w 10000"/>
                <a:gd name="connsiteY355" fmla="*/ 3987 h 10000"/>
                <a:gd name="connsiteX356" fmla="*/ 9515 w 10000"/>
                <a:gd name="connsiteY356" fmla="*/ 3244 h 10000"/>
                <a:gd name="connsiteX357" fmla="*/ 9533 w 10000"/>
                <a:gd name="connsiteY357" fmla="*/ 2872 h 10000"/>
                <a:gd name="connsiteX358" fmla="*/ 9552 w 10000"/>
                <a:gd name="connsiteY358" fmla="*/ 2962 h 10000"/>
                <a:gd name="connsiteX359" fmla="*/ 9570 w 10000"/>
                <a:gd name="connsiteY359" fmla="*/ 3667 h 10000"/>
                <a:gd name="connsiteX360" fmla="*/ 9591 w 10000"/>
                <a:gd name="connsiteY360" fmla="*/ 5321 h 10000"/>
                <a:gd name="connsiteX361" fmla="*/ 10000 w 10000"/>
                <a:gd name="connsiteY361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283 w 10000"/>
                <a:gd name="connsiteY303" fmla="*/ 3949 h 10000"/>
                <a:gd name="connsiteX304" fmla="*/ 8302 w 10000"/>
                <a:gd name="connsiteY304" fmla="*/ 3474 h 10000"/>
                <a:gd name="connsiteX305" fmla="*/ 8321 w 10000"/>
                <a:gd name="connsiteY305" fmla="*/ 2936 h 10000"/>
                <a:gd name="connsiteX306" fmla="*/ 8351 w 10000"/>
                <a:gd name="connsiteY306" fmla="*/ 2808 h 10000"/>
                <a:gd name="connsiteX307" fmla="*/ 8369 w 10000"/>
                <a:gd name="connsiteY307" fmla="*/ 3474 h 10000"/>
                <a:gd name="connsiteX308" fmla="*/ 8388 w 10000"/>
                <a:gd name="connsiteY308" fmla="*/ 4462 h 10000"/>
                <a:gd name="connsiteX309" fmla="*/ 8408 w 10000"/>
                <a:gd name="connsiteY309" fmla="*/ 4590 h 10000"/>
                <a:gd name="connsiteX310" fmla="*/ 8435 w 10000"/>
                <a:gd name="connsiteY310" fmla="*/ 4333 h 10000"/>
                <a:gd name="connsiteX311" fmla="*/ 8493 w 10000"/>
                <a:gd name="connsiteY311" fmla="*/ 3949 h 10000"/>
                <a:gd name="connsiteX312" fmla="*/ 8511 w 10000"/>
                <a:gd name="connsiteY312" fmla="*/ 4654 h 10000"/>
                <a:gd name="connsiteX313" fmla="*/ 8540 w 10000"/>
                <a:gd name="connsiteY313" fmla="*/ 5282 h 10000"/>
                <a:gd name="connsiteX314" fmla="*/ 8644 w 10000"/>
                <a:gd name="connsiteY314" fmla="*/ 5321 h 10000"/>
                <a:gd name="connsiteX315" fmla="*/ 8663 w 10000"/>
                <a:gd name="connsiteY315" fmla="*/ 2769 h 10000"/>
                <a:gd name="connsiteX316" fmla="*/ 8684 w 10000"/>
                <a:gd name="connsiteY316" fmla="*/ 1244 h 10000"/>
                <a:gd name="connsiteX317" fmla="*/ 8702 w 10000"/>
                <a:gd name="connsiteY317" fmla="*/ 962 h 10000"/>
                <a:gd name="connsiteX318" fmla="*/ 8728 w 10000"/>
                <a:gd name="connsiteY318" fmla="*/ 3603 h 10000"/>
                <a:gd name="connsiteX319" fmla="*/ 8746 w 10000"/>
                <a:gd name="connsiteY319" fmla="*/ 6846 h 10000"/>
                <a:gd name="connsiteX320" fmla="*/ 8774 w 10000"/>
                <a:gd name="connsiteY320" fmla="*/ 8282 h 10000"/>
                <a:gd name="connsiteX321" fmla="*/ 8793 w 10000"/>
                <a:gd name="connsiteY321" fmla="*/ 8218 h 10000"/>
                <a:gd name="connsiteX322" fmla="*/ 8813 w 10000"/>
                <a:gd name="connsiteY322" fmla="*/ 7679 h 10000"/>
                <a:gd name="connsiteX323" fmla="*/ 8833 w 10000"/>
                <a:gd name="connsiteY323" fmla="*/ 7038 h 10000"/>
                <a:gd name="connsiteX324" fmla="*/ 8851 w 10000"/>
                <a:gd name="connsiteY324" fmla="*/ 6436 h 10000"/>
                <a:gd name="connsiteX325" fmla="*/ 8881 w 10000"/>
                <a:gd name="connsiteY325" fmla="*/ 6115 h 10000"/>
                <a:gd name="connsiteX326" fmla="*/ 8900 w 10000"/>
                <a:gd name="connsiteY326" fmla="*/ 5833 h 10000"/>
                <a:gd name="connsiteX327" fmla="*/ 8918 w 10000"/>
                <a:gd name="connsiteY327" fmla="*/ 5449 h 10000"/>
                <a:gd name="connsiteX328" fmla="*/ 8938 w 10000"/>
                <a:gd name="connsiteY328" fmla="*/ 4872 h 10000"/>
                <a:gd name="connsiteX329" fmla="*/ 8957 w 10000"/>
                <a:gd name="connsiteY329" fmla="*/ 4333 h 10000"/>
                <a:gd name="connsiteX330" fmla="*/ 8984 w 10000"/>
                <a:gd name="connsiteY330" fmla="*/ 3795 h 10000"/>
                <a:gd name="connsiteX331" fmla="*/ 9002 w 10000"/>
                <a:gd name="connsiteY331" fmla="*/ 3538 h 10000"/>
                <a:gd name="connsiteX332" fmla="*/ 9021 w 10000"/>
                <a:gd name="connsiteY332" fmla="*/ 3244 h 10000"/>
                <a:gd name="connsiteX333" fmla="*/ 9047 w 10000"/>
                <a:gd name="connsiteY333" fmla="*/ 3372 h 10000"/>
                <a:gd name="connsiteX334" fmla="*/ 9069 w 10000"/>
                <a:gd name="connsiteY334" fmla="*/ 3244 h 10000"/>
                <a:gd name="connsiteX335" fmla="*/ 9088 w 10000"/>
                <a:gd name="connsiteY335" fmla="*/ 2513 h 10000"/>
                <a:gd name="connsiteX336" fmla="*/ 9106 w 10000"/>
                <a:gd name="connsiteY336" fmla="*/ 2897 h 10000"/>
                <a:gd name="connsiteX337" fmla="*/ 9125 w 10000"/>
                <a:gd name="connsiteY337" fmla="*/ 5128 h 10000"/>
                <a:gd name="connsiteX338" fmla="*/ 9156 w 10000"/>
                <a:gd name="connsiteY338" fmla="*/ 6846 h 10000"/>
                <a:gd name="connsiteX339" fmla="*/ 9175 w 10000"/>
                <a:gd name="connsiteY339" fmla="*/ 7038 h 10000"/>
                <a:gd name="connsiteX340" fmla="*/ 9194 w 10000"/>
                <a:gd name="connsiteY340" fmla="*/ 6821 h 10000"/>
                <a:gd name="connsiteX341" fmla="*/ 9220 w 10000"/>
                <a:gd name="connsiteY341" fmla="*/ 6051 h 10000"/>
                <a:gd name="connsiteX342" fmla="*/ 9240 w 10000"/>
                <a:gd name="connsiteY342" fmla="*/ 4974 h 10000"/>
                <a:gd name="connsiteX343" fmla="*/ 9258 w 10000"/>
                <a:gd name="connsiteY343" fmla="*/ 3885 h 10000"/>
                <a:gd name="connsiteX344" fmla="*/ 9277 w 10000"/>
                <a:gd name="connsiteY344" fmla="*/ 3795 h 10000"/>
                <a:gd name="connsiteX345" fmla="*/ 9295 w 10000"/>
                <a:gd name="connsiteY345" fmla="*/ 4910 h 10000"/>
                <a:gd name="connsiteX346" fmla="*/ 9316 w 10000"/>
                <a:gd name="connsiteY346" fmla="*/ 6590 h 10000"/>
                <a:gd name="connsiteX347" fmla="*/ 9345 w 10000"/>
                <a:gd name="connsiteY347" fmla="*/ 7705 h 10000"/>
                <a:gd name="connsiteX348" fmla="*/ 9364 w 10000"/>
                <a:gd name="connsiteY348" fmla="*/ 7641 h 10000"/>
                <a:gd name="connsiteX349" fmla="*/ 9382 w 10000"/>
                <a:gd name="connsiteY349" fmla="*/ 6974 h 10000"/>
                <a:gd name="connsiteX350" fmla="*/ 9400 w 10000"/>
                <a:gd name="connsiteY350" fmla="*/ 6244 h 10000"/>
                <a:gd name="connsiteX351" fmla="*/ 9430 w 10000"/>
                <a:gd name="connsiteY351" fmla="*/ 5667 h 10000"/>
                <a:gd name="connsiteX352" fmla="*/ 9449 w 10000"/>
                <a:gd name="connsiteY352" fmla="*/ 5282 h 10000"/>
                <a:gd name="connsiteX353" fmla="*/ 9468 w 10000"/>
                <a:gd name="connsiteY353" fmla="*/ 4782 h 10000"/>
                <a:gd name="connsiteX354" fmla="*/ 9486 w 10000"/>
                <a:gd name="connsiteY354" fmla="*/ 3987 h 10000"/>
                <a:gd name="connsiteX355" fmla="*/ 9515 w 10000"/>
                <a:gd name="connsiteY355" fmla="*/ 3244 h 10000"/>
                <a:gd name="connsiteX356" fmla="*/ 9533 w 10000"/>
                <a:gd name="connsiteY356" fmla="*/ 2872 h 10000"/>
                <a:gd name="connsiteX357" fmla="*/ 9552 w 10000"/>
                <a:gd name="connsiteY357" fmla="*/ 2962 h 10000"/>
                <a:gd name="connsiteX358" fmla="*/ 9570 w 10000"/>
                <a:gd name="connsiteY358" fmla="*/ 3667 h 10000"/>
                <a:gd name="connsiteX359" fmla="*/ 9591 w 10000"/>
                <a:gd name="connsiteY359" fmla="*/ 5321 h 10000"/>
                <a:gd name="connsiteX360" fmla="*/ 10000 w 10000"/>
                <a:gd name="connsiteY360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283 w 10000"/>
                <a:gd name="connsiteY303" fmla="*/ 3949 h 10000"/>
                <a:gd name="connsiteX304" fmla="*/ 8302 w 10000"/>
                <a:gd name="connsiteY304" fmla="*/ 3474 h 10000"/>
                <a:gd name="connsiteX305" fmla="*/ 8321 w 10000"/>
                <a:gd name="connsiteY305" fmla="*/ 2936 h 10000"/>
                <a:gd name="connsiteX306" fmla="*/ 8351 w 10000"/>
                <a:gd name="connsiteY306" fmla="*/ 2808 h 10000"/>
                <a:gd name="connsiteX307" fmla="*/ 8369 w 10000"/>
                <a:gd name="connsiteY307" fmla="*/ 3474 h 10000"/>
                <a:gd name="connsiteX308" fmla="*/ 8388 w 10000"/>
                <a:gd name="connsiteY308" fmla="*/ 4462 h 10000"/>
                <a:gd name="connsiteX309" fmla="*/ 8435 w 10000"/>
                <a:gd name="connsiteY309" fmla="*/ 4333 h 10000"/>
                <a:gd name="connsiteX310" fmla="*/ 8493 w 10000"/>
                <a:gd name="connsiteY310" fmla="*/ 3949 h 10000"/>
                <a:gd name="connsiteX311" fmla="*/ 8511 w 10000"/>
                <a:gd name="connsiteY311" fmla="*/ 4654 h 10000"/>
                <a:gd name="connsiteX312" fmla="*/ 8540 w 10000"/>
                <a:gd name="connsiteY312" fmla="*/ 5282 h 10000"/>
                <a:gd name="connsiteX313" fmla="*/ 8644 w 10000"/>
                <a:gd name="connsiteY313" fmla="*/ 5321 h 10000"/>
                <a:gd name="connsiteX314" fmla="*/ 8663 w 10000"/>
                <a:gd name="connsiteY314" fmla="*/ 2769 h 10000"/>
                <a:gd name="connsiteX315" fmla="*/ 8684 w 10000"/>
                <a:gd name="connsiteY315" fmla="*/ 1244 h 10000"/>
                <a:gd name="connsiteX316" fmla="*/ 8702 w 10000"/>
                <a:gd name="connsiteY316" fmla="*/ 962 h 10000"/>
                <a:gd name="connsiteX317" fmla="*/ 8728 w 10000"/>
                <a:gd name="connsiteY317" fmla="*/ 3603 h 10000"/>
                <a:gd name="connsiteX318" fmla="*/ 8746 w 10000"/>
                <a:gd name="connsiteY318" fmla="*/ 6846 h 10000"/>
                <a:gd name="connsiteX319" fmla="*/ 8774 w 10000"/>
                <a:gd name="connsiteY319" fmla="*/ 8282 h 10000"/>
                <a:gd name="connsiteX320" fmla="*/ 8793 w 10000"/>
                <a:gd name="connsiteY320" fmla="*/ 8218 h 10000"/>
                <a:gd name="connsiteX321" fmla="*/ 8813 w 10000"/>
                <a:gd name="connsiteY321" fmla="*/ 7679 h 10000"/>
                <a:gd name="connsiteX322" fmla="*/ 8833 w 10000"/>
                <a:gd name="connsiteY322" fmla="*/ 7038 h 10000"/>
                <a:gd name="connsiteX323" fmla="*/ 8851 w 10000"/>
                <a:gd name="connsiteY323" fmla="*/ 6436 h 10000"/>
                <a:gd name="connsiteX324" fmla="*/ 8881 w 10000"/>
                <a:gd name="connsiteY324" fmla="*/ 6115 h 10000"/>
                <a:gd name="connsiteX325" fmla="*/ 8900 w 10000"/>
                <a:gd name="connsiteY325" fmla="*/ 5833 h 10000"/>
                <a:gd name="connsiteX326" fmla="*/ 8918 w 10000"/>
                <a:gd name="connsiteY326" fmla="*/ 5449 h 10000"/>
                <a:gd name="connsiteX327" fmla="*/ 8938 w 10000"/>
                <a:gd name="connsiteY327" fmla="*/ 4872 h 10000"/>
                <a:gd name="connsiteX328" fmla="*/ 8957 w 10000"/>
                <a:gd name="connsiteY328" fmla="*/ 4333 h 10000"/>
                <a:gd name="connsiteX329" fmla="*/ 8984 w 10000"/>
                <a:gd name="connsiteY329" fmla="*/ 3795 h 10000"/>
                <a:gd name="connsiteX330" fmla="*/ 9002 w 10000"/>
                <a:gd name="connsiteY330" fmla="*/ 3538 h 10000"/>
                <a:gd name="connsiteX331" fmla="*/ 9021 w 10000"/>
                <a:gd name="connsiteY331" fmla="*/ 3244 h 10000"/>
                <a:gd name="connsiteX332" fmla="*/ 9047 w 10000"/>
                <a:gd name="connsiteY332" fmla="*/ 3372 h 10000"/>
                <a:gd name="connsiteX333" fmla="*/ 9069 w 10000"/>
                <a:gd name="connsiteY333" fmla="*/ 3244 h 10000"/>
                <a:gd name="connsiteX334" fmla="*/ 9088 w 10000"/>
                <a:gd name="connsiteY334" fmla="*/ 2513 h 10000"/>
                <a:gd name="connsiteX335" fmla="*/ 9106 w 10000"/>
                <a:gd name="connsiteY335" fmla="*/ 2897 h 10000"/>
                <a:gd name="connsiteX336" fmla="*/ 9125 w 10000"/>
                <a:gd name="connsiteY336" fmla="*/ 5128 h 10000"/>
                <a:gd name="connsiteX337" fmla="*/ 9156 w 10000"/>
                <a:gd name="connsiteY337" fmla="*/ 6846 h 10000"/>
                <a:gd name="connsiteX338" fmla="*/ 9175 w 10000"/>
                <a:gd name="connsiteY338" fmla="*/ 7038 h 10000"/>
                <a:gd name="connsiteX339" fmla="*/ 9194 w 10000"/>
                <a:gd name="connsiteY339" fmla="*/ 6821 h 10000"/>
                <a:gd name="connsiteX340" fmla="*/ 9220 w 10000"/>
                <a:gd name="connsiteY340" fmla="*/ 6051 h 10000"/>
                <a:gd name="connsiteX341" fmla="*/ 9240 w 10000"/>
                <a:gd name="connsiteY341" fmla="*/ 4974 h 10000"/>
                <a:gd name="connsiteX342" fmla="*/ 9258 w 10000"/>
                <a:gd name="connsiteY342" fmla="*/ 3885 h 10000"/>
                <a:gd name="connsiteX343" fmla="*/ 9277 w 10000"/>
                <a:gd name="connsiteY343" fmla="*/ 3795 h 10000"/>
                <a:gd name="connsiteX344" fmla="*/ 9295 w 10000"/>
                <a:gd name="connsiteY344" fmla="*/ 4910 h 10000"/>
                <a:gd name="connsiteX345" fmla="*/ 9316 w 10000"/>
                <a:gd name="connsiteY345" fmla="*/ 6590 h 10000"/>
                <a:gd name="connsiteX346" fmla="*/ 9345 w 10000"/>
                <a:gd name="connsiteY346" fmla="*/ 7705 h 10000"/>
                <a:gd name="connsiteX347" fmla="*/ 9364 w 10000"/>
                <a:gd name="connsiteY347" fmla="*/ 7641 h 10000"/>
                <a:gd name="connsiteX348" fmla="*/ 9382 w 10000"/>
                <a:gd name="connsiteY348" fmla="*/ 6974 h 10000"/>
                <a:gd name="connsiteX349" fmla="*/ 9400 w 10000"/>
                <a:gd name="connsiteY349" fmla="*/ 6244 h 10000"/>
                <a:gd name="connsiteX350" fmla="*/ 9430 w 10000"/>
                <a:gd name="connsiteY350" fmla="*/ 5667 h 10000"/>
                <a:gd name="connsiteX351" fmla="*/ 9449 w 10000"/>
                <a:gd name="connsiteY351" fmla="*/ 5282 h 10000"/>
                <a:gd name="connsiteX352" fmla="*/ 9468 w 10000"/>
                <a:gd name="connsiteY352" fmla="*/ 4782 h 10000"/>
                <a:gd name="connsiteX353" fmla="*/ 9486 w 10000"/>
                <a:gd name="connsiteY353" fmla="*/ 3987 h 10000"/>
                <a:gd name="connsiteX354" fmla="*/ 9515 w 10000"/>
                <a:gd name="connsiteY354" fmla="*/ 3244 h 10000"/>
                <a:gd name="connsiteX355" fmla="*/ 9533 w 10000"/>
                <a:gd name="connsiteY355" fmla="*/ 2872 h 10000"/>
                <a:gd name="connsiteX356" fmla="*/ 9552 w 10000"/>
                <a:gd name="connsiteY356" fmla="*/ 2962 h 10000"/>
                <a:gd name="connsiteX357" fmla="*/ 9570 w 10000"/>
                <a:gd name="connsiteY357" fmla="*/ 3667 h 10000"/>
                <a:gd name="connsiteX358" fmla="*/ 9591 w 10000"/>
                <a:gd name="connsiteY358" fmla="*/ 5321 h 10000"/>
                <a:gd name="connsiteX359" fmla="*/ 10000 w 10000"/>
                <a:gd name="connsiteY359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283 w 10000"/>
                <a:gd name="connsiteY303" fmla="*/ 3949 h 10000"/>
                <a:gd name="connsiteX304" fmla="*/ 8302 w 10000"/>
                <a:gd name="connsiteY304" fmla="*/ 3474 h 10000"/>
                <a:gd name="connsiteX305" fmla="*/ 8321 w 10000"/>
                <a:gd name="connsiteY305" fmla="*/ 2936 h 10000"/>
                <a:gd name="connsiteX306" fmla="*/ 8351 w 10000"/>
                <a:gd name="connsiteY306" fmla="*/ 2808 h 10000"/>
                <a:gd name="connsiteX307" fmla="*/ 8369 w 10000"/>
                <a:gd name="connsiteY307" fmla="*/ 3474 h 10000"/>
                <a:gd name="connsiteX308" fmla="*/ 8435 w 10000"/>
                <a:gd name="connsiteY308" fmla="*/ 4333 h 10000"/>
                <a:gd name="connsiteX309" fmla="*/ 8493 w 10000"/>
                <a:gd name="connsiteY309" fmla="*/ 3949 h 10000"/>
                <a:gd name="connsiteX310" fmla="*/ 8511 w 10000"/>
                <a:gd name="connsiteY310" fmla="*/ 4654 h 10000"/>
                <a:gd name="connsiteX311" fmla="*/ 8540 w 10000"/>
                <a:gd name="connsiteY311" fmla="*/ 5282 h 10000"/>
                <a:gd name="connsiteX312" fmla="*/ 8644 w 10000"/>
                <a:gd name="connsiteY312" fmla="*/ 5321 h 10000"/>
                <a:gd name="connsiteX313" fmla="*/ 8663 w 10000"/>
                <a:gd name="connsiteY313" fmla="*/ 2769 h 10000"/>
                <a:gd name="connsiteX314" fmla="*/ 8684 w 10000"/>
                <a:gd name="connsiteY314" fmla="*/ 1244 h 10000"/>
                <a:gd name="connsiteX315" fmla="*/ 8702 w 10000"/>
                <a:gd name="connsiteY315" fmla="*/ 962 h 10000"/>
                <a:gd name="connsiteX316" fmla="*/ 8728 w 10000"/>
                <a:gd name="connsiteY316" fmla="*/ 3603 h 10000"/>
                <a:gd name="connsiteX317" fmla="*/ 8746 w 10000"/>
                <a:gd name="connsiteY317" fmla="*/ 6846 h 10000"/>
                <a:gd name="connsiteX318" fmla="*/ 8774 w 10000"/>
                <a:gd name="connsiteY318" fmla="*/ 8282 h 10000"/>
                <a:gd name="connsiteX319" fmla="*/ 8793 w 10000"/>
                <a:gd name="connsiteY319" fmla="*/ 8218 h 10000"/>
                <a:gd name="connsiteX320" fmla="*/ 8813 w 10000"/>
                <a:gd name="connsiteY320" fmla="*/ 7679 h 10000"/>
                <a:gd name="connsiteX321" fmla="*/ 8833 w 10000"/>
                <a:gd name="connsiteY321" fmla="*/ 7038 h 10000"/>
                <a:gd name="connsiteX322" fmla="*/ 8851 w 10000"/>
                <a:gd name="connsiteY322" fmla="*/ 6436 h 10000"/>
                <a:gd name="connsiteX323" fmla="*/ 8881 w 10000"/>
                <a:gd name="connsiteY323" fmla="*/ 6115 h 10000"/>
                <a:gd name="connsiteX324" fmla="*/ 8900 w 10000"/>
                <a:gd name="connsiteY324" fmla="*/ 5833 h 10000"/>
                <a:gd name="connsiteX325" fmla="*/ 8918 w 10000"/>
                <a:gd name="connsiteY325" fmla="*/ 5449 h 10000"/>
                <a:gd name="connsiteX326" fmla="*/ 8938 w 10000"/>
                <a:gd name="connsiteY326" fmla="*/ 4872 h 10000"/>
                <a:gd name="connsiteX327" fmla="*/ 8957 w 10000"/>
                <a:gd name="connsiteY327" fmla="*/ 4333 h 10000"/>
                <a:gd name="connsiteX328" fmla="*/ 8984 w 10000"/>
                <a:gd name="connsiteY328" fmla="*/ 3795 h 10000"/>
                <a:gd name="connsiteX329" fmla="*/ 9002 w 10000"/>
                <a:gd name="connsiteY329" fmla="*/ 3538 h 10000"/>
                <a:gd name="connsiteX330" fmla="*/ 9021 w 10000"/>
                <a:gd name="connsiteY330" fmla="*/ 3244 h 10000"/>
                <a:gd name="connsiteX331" fmla="*/ 9047 w 10000"/>
                <a:gd name="connsiteY331" fmla="*/ 3372 h 10000"/>
                <a:gd name="connsiteX332" fmla="*/ 9069 w 10000"/>
                <a:gd name="connsiteY332" fmla="*/ 3244 h 10000"/>
                <a:gd name="connsiteX333" fmla="*/ 9088 w 10000"/>
                <a:gd name="connsiteY333" fmla="*/ 2513 h 10000"/>
                <a:gd name="connsiteX334" fmla="*/ 9106 w 10000"/>
                <a:gd name="connsiteY334" fmla="*/ 2897 h 10000"/>
                <a:gd name="connsiteX335" fmla="*/ 9125 w 10000"/>
                <a:gd name="connsiteY335" fmla="*/ 5128 h 10000"/>
                <a:gd name="connsiteX336" fmla="*/ 9156 w 10000"/>
                <a:gd name="connsiteY336" fmla="*/ 6846 h 10000"/>
                <a:gd name="connsiteX337" fmla="*/ 9175 w 10000"/>
                <a:gd name="connsiteY337" fmla="*/ 7038 h 10000"/>
                <a:gd name="connsiteX338" fmla="*/ 9194 w 10000"/>
                <a:gd name="connsiteY338" fmla="*/ 6821 h 10000"/>
                <a:gd name="connsiteX339" fmla="*/ 9220 w 10000"/>
                <a:gd name="connsiteY339" fmla="*/ 6051 h 10000"/>
                <a:gd name="connsiteX340" fmla="*/ 9240 w 10000"/>
                <a:gd name="connsiteY340" fmla="*/ 4974 h 10000"/>
                <a:gd name="connsiteX341" fmla="*/ 9258 w 10000"/>
                <a:gd name="connsiteY341" fmla="*/ 3885 h 10000"/>
                <a:gd name="connsiteX342" fmla="*/ 9277 w 10000"/>
                <a:gd name="connsiteY342" fmla="*/ 3795 h 10000"/>
                <a:gd name="connsiteX343" fmla="*/ 9295 w 10000"/>
                <a:gd name="connsiteY343" fmla="*/ 4910 h 10000"/>
                <a:gd name="connsiteX344" fmla="*/ 9316 w 10000"/>
                <a:gd name="connsiteY344" fmla="*/ 6590 h 10000"/>
                <a:gd name="connsiteX345" fmla="*/ 9345 w 10000"/>
                <a:gd name="connsiteY345" fmla="*/ 7705 h 10000"/>
                <a:gd name="connsiteX346" fmla="*/ 9364 w 10000"/>
                <a:gd name="connsiteY346" fmla="*/ 7641 h 10000"/>
                <a:gd name="connsiteX347" fmla="*/ 9382 w 10000"/>
                <a:gd name="connsiteY347" fmla="*/ 6974 h 10000"/>
                <a:gd name="connsiteX348" fmla="*/ 9400 w 10000"/>
                <a:gd name="connsiteY348" fmla="*/ 6244 h 10000"/>
                <a:gd name="connsiteX349" fmla="*/ 9430 w 10000"/>
                <a:gd name="connsiteY349" fmla="*/ 5667 h 10000"/>
                <a:gd name="connsiteX350" fmla="*/ 9449 w 10000"/>
                <a:gd name="connsiteY350" fmla="*/ 5282 h 10000"/>
                <a:gd name="connsiteX351" fmla="*/ 9468 w 10000"/>
                <a:gd name="connsiteY351" fmla="*/ 4782 h 10000"/>
                <a:gd name="connsiteX352" fmla="*/ 9486 w 10000"/>
                <a:gd name="connsiteY352" fmla="*/ 3987 h 10000"/>
                <a:gd name="connsiteX353" fmla="*/ 9515 w 10000"/>
                <a:gd name="connsiteY353" fmla="*/ 3244 h 10000"/>
                <a:gd name="connsiteX354" fmla="*/ 9533 w 10000"/>
                <a:gd name="connsiteY354" fmla="*/ 2872 h 10000"/>
                <a:gd name="connsiteX355" fmla="*/ 9552 w 10000"/>
                <a:gd name="connsiteY355" fmla="*/ 2962 h 10000"/>
                <a:gd name="connsiteX356" fmla="*/ 9570 w 10000"/>
                <a:gd name="connsiteY356" fmla="*/ 3667 h 10000"/>
                <a:gd name="connsiteX357" fmla="*/ 9591 w 10000"/>
                <a:gd name="connsiteY357" fmla="*/ 5321 h 10000"/>
                <a:gd name="connsiteX358" fmla="*/ 10000 w 10000"/>
                <a:gd name="connsiteY358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283 w 10000"/>
                <a:gd name="connsiteY303" fmla="*/ 3949 h 10000"/>
                <a:gd name="connsiteX304" fmla="*/ 8302 w 10000"/>
                <a:gd name="connsiteY304" fmla="*/ 3474 h 10000"/>
                <a:gd name="connsiteX305" fmla="*/ 8321 w 10000"/>
                <a:gd name="connsiteY305" fmla="*/ 2936 h 10000"/>
                <a:gd name="connsiteX306" fmla="*/ 8351 w 10000"/>
                <a:gd name="connsiteY306" fmla="*/ 2808 h 10000"/>
                <a:gd name="connsiteX307" fmla="*/ 8369 w 10000"/>
                <a:gd name="connsiteY307" fmla="*/ 3474 h 10000"/>
                <a:gd name="connsiteX308" fmla="*/ 8493 w 10000"/>
                <a:gd name="connsiteY308" fmla="*/ 3949 h 10000"/>
                <a:gd name="connsiteX309" fmla="*/ 8511 w 10000"/>
                <a:gd name="connsiteY309" fmla="*/ 4654 h 10000"/>
                <a:gd name="connsiteX310" fmla="*/ 8540 w 10000"/>
                <a:gd name="connsiteY310" fmla="*/ 5282 h 10000"/>
                <a:gd name="connsiteX311" fmla="*/ 8644 w 10000"/>
                <a:gd name="connsiteY311" fmla="*/ 5321 h 10000"/>
                <a:gd name="connsiteX312" fmla="*/ 8663 w 10000"/>
                <a:gd name="connsiteY312" fmla="*/ 2769 h 10000"/>
                <a:gd name="connsiteX313" fmla="*/ 8684 w 10000"/>
                <a:gd name="connsiteY313" fmla="*/ 1244 h 10000"/>
                <a:gd name="connsiteX314" fmla="*/ 8702 w 10000"/>
                <a:gd name="connsiteY314" fmla="*/ 962 h 10000"/>
                <a:gd name="connsiteX315" fmla="*/ 8728 w 10000"/>
                <a:gd name="connsiteY315" fmla="*/ 3603 h 10000"/>
                <a:gd name="connsiteX316" fmla="*/ 8746 w 10000"/>
                <a:gd name="connsiteY316" fmla="*/ 6846 h 10000"/>
                <a:gd name="connsiteX317" fmla="*/ 8774 w 10000"/>
                <a:gd name="connsiteY317" fmla="*/ 8282 h 10000"/>
                <a:gd name="connsiteX318" fmla="*/ 8793 w 10000"/>
                <a:gd name="connsiteY318" fmla="*/ 8218 h 10000"/>
                <a:gd name="connsiteX319" fmla="*/ 8813 w 10000"/>
                <a:gd name="connsiteY319" fmla="*/ 7679 h 10000"/>
                <a:gd name="connsiteX320" fmla="*/ 8833 w 10000"/>
                <a:gd name="connsiteY320" fmla="*/ 7038 h 10000"/>
                <a:gd name="connsiteX321" fmla="*/ 8851 w 10000"/>
                <a:gd name="connsiteY321" fmla="*/ 6436 h 10000"/>
                <a:gd name="connsiteX322" fmla="*/ 8881 w 10000"/>
                <a:gd name="connsiteY322" fmla="*/ 6115 h 10000"/>
                <a:gd name="connsiteX323" fmla="*/ 8900 w 10000"/>
                <a:gd name="connsiteY323" fmla="*/ 5833 h 10000"/>
                <a:gd name="connsiteX324" fmla="*/ 8918 w 10000"/>
                <a:gd name="connsiteY324" fmla="*/ 5449 h 10000"/>
                <a:gd name="connsiteX325" fmla="*/ 8938 w 10000"/>
                <a:gd name="connsiteY325" fmla="*/ 4872 h 10000"/>
                <a:gd name="connsiteX326" fmla="*/ 8957 w 10000"/>
                <a:gd name="connsiteY326" fmla="*/ 4333 h 10000"/>
                <a:gd name="connsiteX327" fmla="*/ 8984 w 10000"/>
                <a:gd name="connsiteY327" fmla="*/ 3795 h 10000"/>
                <a:gd name="connsiteX328" fmla="*/ 9002 w 10000"/>
                <a:gd name="connsiteY328" fmla="*/ 3538 h 10000"/>
                <a:gd name="connsiteX329" fmla="*/ 9021 w 10000"/>
                <a:gd name="connsiteY329" fmla="*/ 3244 h 10000"/>
                <a:gd name="connsiteX330" fmla="*/ 9047 w 10000"/>
                <a:gd name="connsiteY330" fmla="*/ 3372 h 10000"/>
                <a:gd name="connsiteX331" fmla="*/ 9069 w 10000"/>
                <a:gd name="connsiteY331" fmla="*/ 3244 h 10000"/>
                <a:gd name="connsiteX332" fmla="*/ 9088 w 10000"/>
                <a:gd name="connsiteY332" fmla="*/ 2513 h 10000"/>
                <a:gd name="connsiteX333" fmla="*/ 9106 w 10000"/>
                <a:gd name="connsiteY333" fmla="*/ 2897 h 10000"/>
                <a:gd name="connsiteX334" fmla="*/ 9125 w 10000"/>
                <a:gd name="connsiteY334" fmla="*/ 5128 h 10000"/>
                <a:gd name="connsiteX335" fmla="*/ 9156 w 10000"/>
                <a:gd name="connsiteY335" fmla="*/ 6846 h 10000"/>
                <a:gd name="connsiteX336" fmla="*/ 9175 w 10000"/>
                <a:gd name="connsiteY336" fmla="*/ 7038 h 10000"/>
                <a:gd name="connsiteX337" fmla="*/ 9194 w 10000"/>
                <a:gd name="connsiteY337" fmla="*/ 6821 h 10000"/>
                <a:gd name="connsiteX338" fmla="*/ 9220 w 10000"/>
                <a:gd name="connsiteY338" fmla="*/ 6051 h 10000"/>
                <a:gd name="connsiteX339" fmla="*/ 9240 w 10000"/>
                <a:gd name="connsiteY339" fmla="*/ 4974 h 10000"/>
                <a:gd name="connsiteX340" fmla="*/ 9258 w 10000"/>
                <a:gd name="connsiteY340" fmla="*/ 3885 h 10000"/>
                <a:gd name="connsiteX341" fmla="*/ 9277 w 10000"/>
                <a:gd name="connsiteY341" fmla="*/ 3795 h 10000"/>
                <a:gd name="connsiteX342" fmla="*/ 9295 w 10000"/>
                <a:gd name="connsiteY342" fmla="*/ 4910 h 10000"/>
                <a:gd name="connsiteX343" fmla="*/ 9316 w 10000"/>
                <a:gd name="connsiteY343" fmla="*/ 6590 h 10000"/>
                <a:gd name="connsiteX344" fmla="*/ 9345 w 10000"/>
                <a:gd name="connsiteY344" fmla="*/ 7705 h 10000"/>
                <a:gd name="connsiteX345" fmla="*/ 9364 w 10000"/>
                <a:gd name="connsiteY345" fmla="*/ 7641 h 10000"/>
                <a:gd name="connsiteX346" fmla="*/ 9382 w 10000"/>
                <a:gd name="connsiteY346" fmla="*/ 6974 h 10000"/>
                <a:gd name="connsiteX347" fmla="*/ 9400 w 10000"/>
                <a:gd name="connsiteY347" fmla="*/ 6244 h 10000"/>
                <a:gd name="connsiteX348" fmla="*/ 9430 w 10000"/>
                <a:gd name="connsiteY348" fmla="*/ 5667 h 10000"/>
                <a:gd name="connsiteX349" fmla="*/ 9449 w 10000"/>
                <a:gd name="connsiteY349" fmla="*/ 5282 h 10000"/>
                <a:gd name="connsiteX350" fmla="*/ 9468 w 10000"/>
                <a:gd name="connsiteY350" fmla="*/ 4782 h 10000"/>
                <a:gd name="connsiteX351" fmla="*/ 9486 w 10000"/>
                <a:gd name="connsiteY351" fmla="*/ 3987 h 10000"/>
                <a:gd name="connsiteX352" fmla="*/ 9515 w 10000"/>
                <a:gd name="connsiteY352" fmla="*/ 3244 h 10000"/>
                <a:gd name="connsiteX353" fmla="*/ 9533 w 10000"/>
                <a:gd name="connsiteY353" fmla="*/ 2872 h 10000"/>
                <a:gd name="connsiteX354" fmla="*/ 9552 w 10000"/>
                <a:gd name="connsiteY354" fmla="*/ 2962 h 10000"/>
                <a:gd name="connsiteX355" fmla="*/ 9570 w 10000"/>
                <a:gd name="connsiteY355" fmla="*/ 3667 h 10000"/>
                <a:gd name="connsiteX356" fmla="*/ 9591 w 10000"/>
                <a:gd name="connsiteY356" fmla="*/ 5321 h 10000"/>
                <a:gd name="connsiteX357" fmla="*/ 10000 w 10000"/>
                <a:gd name="connsiteY357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283 w 10000"/>
                <a:gd name="connsiteY303" fmla="*/ 3949 h 10000"/>
                <a:gd name="connsiteX304" fmla="*/ 8302 w 10000"/>
                <a:gd name="connsiteY304" fmla="*/ 3474 h 10000"/>
                <a:gd name="connsiteX305" fmla="*/ 8321 w 10000"/>
                <a:gd name="connsiteY305" fmla="*/ 2936 h 10000"/>
                <a:gd name="connsiteX306" fmla="*/ 8351 w 10000"/>
                <a:gd name="connsiteY306" fmla="*/ 2808 h 10000"/>
                <a:gd name="connsiteX307" fmla="*/ 8493 w 10000"/>
                <a:gd name="connsiteY307" fmla="*/ 3949 h 10000"/>
                <a:gd name="connsiteX308" fmla="*/ 8511 w 10000"/>
                <a:gd name="connsiteY308" fmla="*/ 4654 h 10000"/>
                <a:gd name="connsiteX309" fmla="*/ 8540 w 10000"/>
                <a:gd name="connsiteY309" fmla="*/ 5282 h 10000"/>
                <a:gd name="connsiteX310" fmla="*/ 8644 w 10000"/>
                <a:gd name="connsiteY310" fmla="*/ 5321 h 10000"/>
                <a:gd name="connsiteX311" fmla="*/ 8663 w 10000"/>
                <a:gd name="connsiteY311" fmla="*/ 2769 h 10000"/>
                <a:gd name="connsiteX312" fmla="*/ 8684 w 10000"/>
                <a:gd name="connsiteY312" fmla="*/ 1244 h 10000"/>
                <a:gd name="connsiteX313" fmla="*/ 8702 w 10000"/>
                <a:gd name="connsiteY313" fmla="*/ 962 h 10000"/>
                <a:gd name="connsiteX314" fmla="*/ 8728 w 10000"/>
                <a:gd name="connsiteY314" fmla="*/ 3603 h 10000"/>
                <a:gd name="connsiteX315" fmla="*/ 8746 w 10000"/>
                <a:gd name="connsiteY315" fmla="*/ 6846 h 10000"/>
                <a:gd name="connsiteX316" fmla="*/ 8774 w 10000"/>
                <a:gd name="connsiteY316" fmla="*/ 8282 h 10000"/>
                <a:gd name="connsiteX317" fmla="*/ 8793 w 10000"/>
                <a:gd name="connsiteY317" fmla="*/ 8218 h 10000"/>
                <a:gd name="connsiteX318" fmla="*/ 8813 w 10000"/>
                <a:gd name="connsiteY318" fmla="*/ 7679 h 10000"/>
                <a:gd name="connsiteX319" fmla="*/ 8833 w 10000"/>
                <a:gd name="connsiteY319" fmla="*/ 7038 h 10000"/>
                <a:gd name="connsiteX320" fmla="*/ 8851 w 10000"/>
                <a:gd name="connsiteY320" fmla="*/ 6436 h 10000"/>
                <a:gd name="connsiteX321" fmla="*/ 8881 w 10000"/>
                <a:gd name="connsiteY321" fmla="*/ 6115 h 10000"/>
                <a:gd name="connsiteX322" fmla="*/ 8900 w 10000"/>
                <a:gd name="connsiteY322" fmla="*/ 5833 h 10000"/>
                <a:gd name="connsiteX323" fmla="*/ 8918 w 10000"/>
                <a:gd name="connsiteY323" fmla="*/ 5449 h 10000"/>
                <a:gd name="connsiteX324" fmla="*/ 8938 w 10000"/>
                <a:gd name="connsiteY324" fmla="*/ 4872 h 10000"/>
                <a:gd name="connsiteX325" fmla="*/ 8957 w 10000"/>
                <a:gd name="connsiteY325" fmla="*/ 4333 h 10000"/>
                <a:gd name="connsiteX326" fmla="*/ 8984 w 10000"/>
                <a:gd name="connsiteY326" fmla="*/ 3795 h 10000"/>
                <a:gd name="connsiteX327" fmla="*/ 9002 w 10000"/>
                <a:gd name="connsiteY327" fmla="*/ 3538 h 10000"/>
                <a:gd name="connsiteX328" fmla="*/ 9021 w 10000"/>
                <a:gd name="connsiteY328" fmla="*/ 3244 h 10000"/>
                <a:gd name="connsiteX329" fmla="*/ 9047 w 10000"/>
                <a:gd name="connsiteY329" fmla="*/ 3372 h 10000"/>
                <a:gd name="connsiteX330" fmla="*/ 9069 w 10000"/>
                <a:gd name="connsiteY330" fmla="*/ 3244 h 10000"/>
                <a:gd name="connsiteX331" fmla="*/ 9088 w 10000"/>
                <a:gd name="connsiteY331" fmla="*/ 2513 h 10000"/>
                <a:gd name="connsiteX332" fmla="*/ 9106 w 10000"/>
                <a:gd name="connsiteY332" fmla="*/ 2897 h 10000"/>
                <a:gd name="connsiteX333" fmla="*/ 9125 w 10000"/>
                <a:gd name="connsiteY333" fmla="*/ 5128 h 10000"/>
                <a:gd name="connsiteX334" fmla="*/ 9156 w 10000"/>
                <a:gd name="connsiteY334" fmla="*/ 6846 h 10000"/>
                <a:gd name="connsiteX335" fmla="*/ 9175 w 10000"/>
                <a:gd name="connsiteY335" fmla="*/ 7038 h 10000"/>
                <a:gd name="connsiteX336" fmla="*/ 9194 w 10000"/>
                <a:gd name="connsiteY336" fmla="*/ 6821 h 10000"/>
                <a:gd name="connsiteX337" fmla="*/ 9220 w 10000"/>
                <a:gd name="connsiteY337" fmla="*/ 6051 h 10000"/>
                <a:gd name="connsiteX338" fmla="*/ 9240 w 10000"/>
                <a:gd name="connsiteY338" fmla="*/ 4974 h 10000"/>
                <a:gd name="connsiteX339" fmla="*/ 9258 w 10000"/>
                <a:gd name="connsiteY339" fmla="*/ 3885 h 10000"/>
                <a:gd name="connsiteX340" fmla="*/ 9277 w 10000"/>
                <a:gd name="connsiteY340" fmla="*/ 3795 h 10000"/>
                <a:gd name="connsiteX341" fmla="*/ 9295 w 10000"/>
                <a:gd name="connsiteY341" fmla="*/ 4910 h 10000"/>
                <a:gd name="connsiteX342" fmla="*/ 9316 w 10000"/>
                <a:gd name="connsiteY342" fmla="*/ 6590 h 10000"/>
                <a:gd name="connsiteX343" fmla="*/ 9345 w 10000"/>
                <a:gd name="connsiteY343" fmla="*/ 7705 h 10000"/>
                <a:gd name="connsiteX344" fmla="*/ 9364 w 10000"/>
                <a:gd name="connsiteY344" fmla="*/ 7641 h 10000"/>
                <a:gd name="connsiteX345" fmla="*/ 9382 w 10000"/>
                <a:gd name="connsiteY345" fmla="*/ 6974 h 10000"/>
                <a:gd name="connsiteX346" fmla="*/ 9400 w 10000"/>
                <a:gd name="connsiteY346" fmla="*/ 6244 h 10000"/>
                <a:gd name="connsiteX347" fmla="*/ 9430 w 10000"/>
                <a:gd name="connsiteY347" fmla="*/ 5667 h 10000"/>
                <a:gd name="connsiteX348" fmla="*/ 9449 w 10000"/>
                <a:gd name="connsiteY348" fmla="*/ 5282 h 10000"/>
                <a:gd name="connsiteX349" fmla="*/ 9468 w 10000"/>
                <a:gd name="connsiteY349" fmla="*/ 4782 h 10000"/>
                <a:gd name="connsiteX350" fmla="*/ 9486 w 10000"/>
                <a:gd name="connsiteY350" fmla="*/ 3987 h 10000"/>
                <a:gd name="connsiteX351" fmla="*/ 9515 w 10000"/>
                <a:gd name="connsiteY351" fmla="*/ 3244 h 10000"/>
                <a:gd name="connsiteX352" fmla="*/ 9533 w 10000"/>
                <a:gd name="connsiteY352" fmla="*/ 2872 h 10000"/>
                <a:gd name="connsiteX353" fmla="*/ 9552 w 10000"/>
                <a:gd name="connsiteY353" fmla="*/ 2962 h 10000"/>
                <a:gd name="connsiteX354" fmla="*/ 9570 w 10000"/>
                <a:gd name="connsiteY354" fmla="*/ 3667 h 10000"/>
                <a:gd name="connsiteX355" fmla="*/ 9591 w 10000"/>
                <a:gd name="connsiteY355" fmla="*/ 5321 h 10000"/>
                <a:gd name="connsiteX356" fmla="*/ 10000 w 10000"/>
                <a:gd name="connsiteY356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283 w 10000"/>
                <a:gd name="connsiteY303" fmla="*/ 3949 h 10000"/>
                <a:gd name="connsiteX304" fmla="*/ 8302 w 10000"/>
                <a:gd name="connsiteY304" fmla="*/ 3474 h 10000"/>
                <a:gd name="connsiteX305" fmla="*/ 8351 w 10000"/>
                <a:gd name="connsiteY305" fmla="*/ 2808 h 10000"/>
                <a:gd name="connsiteX306" fmla="*/ 8493 w 10000"/>
                <a:gd name="connsiteY306" fmla="*/ 3949 h 10000"/>
                <a:gd name="connsiteX307" fmla="*/ 8511 w 10000"/>
                <a:gd name="connsiteY307" fmla="*/ 4654 h 10000"/>
                <a:gd name="connsiteX308" fmla="*/ 8540 w 10000"/>
                <a:gd name="connsiteY308" fmla="*/ 5282 h 10000"/>
                <a:gd name="connsiteX309" fmla="*/ 8644 w 10000"/>
                <a:gd name="connsiteY309" fmla="*/ 5321 h 10000"/>
                <a:gd name="connsiteX310" fmla="*/ 8663 w 10000"/>
                <a:gd name="connsiteY310" fmla="*/ 2769 h 10000"/>
                <a:gd name="connsiteX311" fmla="*/ 8684 w 10000"/>
                <a:gd name="connsiteY311" fmla="*/ 1244 h 10000"/>
                <a:gd name="connsiteX312" fmla="*/ 8702 w 10000"/>
                <a:gd name="connsiteY312" fmla="*/ 962 h 10000"/>
                <a:gd name="connsiteX313" fmla="*/ 8728 w 10000"/>
                <a:gd name="connsiteY313" fmla="*/ 3603 h 10000"/>
                <a:gd name="connsiteX314" fmla="*/ 8746 w 10000"/>
                <a:gd name="connsiteY314" fmla="*/ 6846 h 10000"/>
                <a:gd name="connsiteX315" fmla="*/ 8774 w 10000"/>
                <a:gd name="connsiteY315" fmla="*/ 8282 h 10000"/>
                <a:gd name="connsiteX316" fmla="*/ 8793 w 10000"/>
                <a:gd name="connsiteY316" fmla="*/ 8218 h 10000"/>
                <a:gd name="connsiteX317" fmla="*/ 8813 w 10000"/>
                <a:gd name="connsiteY317" fmla="*/ 7679 h 10000"/>
                <a:gd name="connsiteX318" fmla="*/ 8833 w 10000"/>
                <a:gd name="connsiteY318" fmla="*/ 7038 h 10000"/>
                <a:gd name="connsiteX319" fmla="*/ 8851 w 10000"/>
                <a:gd name="connsiteY319" fmla="*/ 6436 h 10000"/>
                <a:gd name="connsiteX320" fmla="*/ 8881 w 10000"/>
                <a:gd name="connsiteY320" fmla="*/ 6115 h 10000"/>
                <a:gd name="connsiteX321" fmla="*/ 8900 w 10000"/>
                <a:gd name="connsiteY321" fmla="*/ 5833 h 10000"/>
                <a:gd name="connsiteX322" fmla="*/ 8918 w 10000"/>
                <a:gd name="connsiteY322" fmla="*/ 5449 h 10000"/>
                <a:gd name="connsiteX323" fmla="*/ 8938 w 10000"/>
                <a:gd name="connsiteY323" fmla="*/ 4872 h 10000"/>
                <a:gd name="connsiteX324" fmla="*/ 8957 w 10000"/>
                <a:gd name="connsiteY324" fmla="*/ 4333 h 10000"/>
                <a:gd name="connsiteX325" fmla="*/ 8984 w 10000"/>
                <a:gd name="connsiteY325" fmla="*/ 3795 h 10000"/>
                <a:gd name="connsiteX326" fmla="*/ 9002 w 10000"/>
                <a:gd name="connsiteY326" fmla="*/ 3538 h 10000"/>
                <a:gd name="connsiteX327" fmla="*/ 9021 w 10000"/>
                <a:gd name="connsiteY327" fmla="*/ 3244 h 10000"/>
                <a:gd name="connsiteX328" fmla="*/ 9047 w 10000"/>
                <a:gd name="connsiteY328" fmla="*/ 3372 h 10000"/>
                <a:gd name="connsiteX329" fmla="*/ 9069 w 10000"/>
                <a:gd name="connsiteY329" fmla="*/ 3244 h 10000"/>
                <a:gd name="connsiteX330" fmla="*/ 9088 w 10000"/>
                <a:gd name="connsiteY330" fmla="*/ 2513 h 10000"/>
                <a:gd name="connsiteX331" fmla="*/ 9106 w 10000"/>
                <a:gd name="connsiteY331" fmla="*/ 2897 h 10000"/>
                <a:gd name="connsiteX332" fmla="*/ 9125 w 10000"/>
                <a:gd name="connsiteY332" fmla="*/ 5128 h 10000"/>
                <a:gd name="connsiteX333" fmla="*/ 9156 w 10000"/>
                <a:gd name="connsiteY333" fmla="*/ 6846 h 10000"/>
                <a:gd name="connsiteX334" fmla="*/ 9175 w 10000"/>
                <a:gd name="connsiteY334" fmla="*/ 7038 h 10000"/>
                <a:gd name="connsiteX335" fmla="*/ 9194 w 10000"/>
                <a:gd name="connsiteY335" fmla="*/ 6821 h 10000"/>
                <a:gd name="connsiteX336" fmla="*/ 9220 w 10000"/>
                <a:gd name="connsiteY336" fmla="*/ 6051 h 10000"/>
                <a:gd name="connsiteX337" fmla="*/ 9240 w 10000"/>
                <a:gd name="connsiteY337" fmla="*/ 4974 h 10000"/>
                <a:gd name="connsiteX338" fmla="*/ 9258 w 10000"/>
                <a:gd name="connsiteY338" fmla="*/ 3885 h 10000"/>
                <a:gd name="connsiteX339" fmla="*/ 9277 w 10000"/>
                <a:gd name="connsiteY339" fmla="*/ 3795 h 10000"/>
                <a:gd name="connsiteX340" fmla="*/ 9295 w 10000"/>
                <a:gd name="connsiteY340" fmla="*/ 4910 h 10000"/>
                <a:gd name="connsiteX341" fmla="*/ 9316 w 10000"/>
                <a:gd name="connsiteY341" fmla="*/ 6590 h 10000"/>
                <a:gd name="connsiteX342" fmla="*/ 9345 w 10000"/>
                <a:gd name="connsiteY342" fmla="*/ 7705 h 10000"/>
                <a:gd name="connsiteX343" fmla="*/ 9364 w 10000"/>
                <a:gd name="connsiteY343" fmla="*/ 7641 h 10000"/>
                <a:gd name="connsiteX344" fmla="*/ 9382 w 10000"/>
                <a:gd name="connsiteY344" fmla="*/ 6974 h 10000"/>
                <a:gd name="connsiteX345" fmla="*/ 9400 w 10000"/>
                <a:gd name="connsiteY345" fmla="*/ 6244 h 10000"/>
                <a:gd name="connsiteX346" fmla="*/ 9430 w 10000"/>
                <a:gd name="connsiteY346" fmla="*/ 5667 h 10000"/>
                <a:gd name="connsiteX347" fmla="*/ 9449 w 10000"/>
                <a:gd name="connsiteY347" fmla="*/ 5282 h 10000"/>
                <a:gd name="connsiteX348" fmla="*/ 9468 w 10000"/>
                <a:gd name="connsiteY348" fmla="*/ 4782 h 10000"/>
                <a:gd name="connsiteX349" fmla="*/ 9486 w 10000"/>
                <a:gd name="connsiteY349" fmla="*/ 3987 h 10000"/>
                <a:gd name="connsiteX350" fmla="*/ 9515 w 10000"/>
                <a:gd name="connsiteY350" fmla="*/ 3244 h 10000"/>
                <a:gd name="connsiteX351" fmla="*/ 9533 w 10000"/>
                <a:gd name="connsiteY351" fmla="*/ 2872 h 10000"/>
                <a:gd name="connsiteX352" fmla="*/ 9552 w 10000"/>
                <a:gd name="connsiteY352" fmla="*/ 2962 h 10000"/>
                <a:gd name="connsiteX353" fmla="*/ 9570 w 10000"/>
                <a:gd name="connsiteY353" fmla="*/ 3667 h 10000"/>
                <a:gd name="connsiteX354" fmla="*/ 9591 w 10000"/>
                <a:gd name="connsiteY354" fmla="*/ 5321 h 10000"/>
                <a:gd name="connsiteX355" fmla="*/ 10000 w 10000"/>
                <a:gd name="connsiteY355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283 w 10000"/>
                <a:gd name="connsiteY303" fmla="*/ 3949 h 10000"/>
                <a:gd name="connsiteX304" fmla="*/ 8302 w 10000"/>
                <a:gd name="connsiteY304" fmla="*/ 3474 h 10000"/>
                <a:gd name="connsiteX305" fmla="*/ 8493 w 10000"/>
                <a:gd name="connsiteY305" fmla="*/ 3949 h 10000"/>
                <a:gd name="connsiteX306" fmla="*/ 8511 w 10000"/>
                <a:gd name="connsiteY306" fmla="*/ 4654 h 10000"/>
                <a:gd name="connsiteX307" fmla="*/ 8540 w 10000"/>
                <a:gd name="connsiteY307" fmla="*/ 5282 h 10000"/>
                <a:gd name="connsiteX308" fmla="*/ 8644 w 10000"/>
                <a:gd name="connsiteY308" fmla="*/ 5321 h 10000"/>
                <a:gd name="connsiteX309" fmla="*/ 8663 w 10000"/>
                <a:gd name="connsiteY309" fmla="*/ 2769 h 10000"/>
                <a:gd name="connsiteX310" fmla="*/ 8684 w 10000"/>
                <a:gd name="connsiteY310" fmla="*/ 1244 h 10000"/>
                <a:gd name="connsiteX311" fmla="*/ 8702 w 10000"/>
                <a:gd name="connsiteY311" fmla="*/ 962 h 10000"/>
                <a:gd name="connsiteX312" fmla="*/ 8728 w 10000"/>
                <a:gd name="connsiteY312" fmla="*/ 3603 h 10000"/>
                <a:gd name="connsiteX313" fmla="*/ 8746 w 10000"/>
                <a:gd name="connsiteY313" fmla="*/ 6846 h 10000"/>
                <a:gd name="connsiteX314" fmla="*/ 8774 w 10000"/>
                <a:gd name="connsiteY314" fmla="*/ 8282 h 10000"/>
                <a:gd name="connsiteX315" fmla="*/ 8793 w 10000"/>
                <a:gd name="connsiteY315" fmla="*/ 8218 h 10000"/>
                <a:gd name="connsiteX316" fmla="*/ 8813 w 10000"/>
                <a:gd name="connsiteY316" fmla="*/ 7679 h 10000"/>
                <a:gd name="connsiteX317" fmla="*/ 8833 w 10000"/>
                <a:gd name="connsiteY317" fmla="*/ 7038 h 10000"/>
                <a:gd name="connsiteX318" fmla="*/ 8851 w 10000"/>
                <a:gd name="connsiteY318" fmla="*/ 6436 h 10000"/>
                <a:gd name="connsiteX319" fmla="*/ 8881 w 10000"/>
                <a:gd name="connsiteY319" fmla="*/ 6115 h 10000"/>
                <a:gd name="connsiteX320" fmla="*/ 8900 w 10000"/>
                <a:gd name="connsiteY320" fmla="*/ 5833 h 10000"/>
                <a:gd name="connsiteX321" fmla="*/ 8918 w 10000"/>
                <a:gd name="connsiteY321" fmla="*/ 5449 h 10000"/>
                <a:gd name="connsiteX322" fmla="*/ 8938 w 10000"/>
                <a:gd name="connsiteY322" fmla="*/ 4872 h 10000"/>
                <a:gd name="connsiteX323" fmla="*/ 8957 w 10000"/>
                <a:gd name="connsiteY323" fmla="*/ 4333 h 10000"/>
                <a:gd name="connsiteX324" fmla="*/ 8984 w 10000"/>
                <a:gd name="connsiteY324" fmla="*/ 3795 h 10000"/>
                <a:gd name="connsiteX325" fmla="*/ 9002 w 10000"/>
                <a:gd name="connsiteY325" fmla="*/ 3538 h 10000"/>
                <a:gd name="connsiteX326" fmla="*/ 9021 w 10000"/>
                <a:gd name="connsiteY326" fmla="*/ 3244 h 10000"/>
                <a:gd name="connsiteX327" fmla="*/ 9047 w 10000"/>
                <a:gd name="connsiteY327" fmla="*/ 3372 h 10000"/>
                <a:gd name="connsiteX328" fmla="*/ 9069 w 10000"/>
                <a:gd name="connsiteY328" fmla="*/ 3244 h 10000"/>
                <a:gd name="connsiteX329" fmla="*/ 9088 w 10000"/>
                <a:gd name="connsiteY329" fmla="*/ 2513 h 10000"/>
                <a:gd name="connsiteX330" fmla="*/ 9106 w 10000"/>
                <a:gd name="connsiteY330" fmla="*/ 2897 h 10000"/>
                <a:gd name="connsiteX331" fmla="*/ 9125 w 10000"/>
                <a:gd name="connsiteY331" fmla="*/ 5128 h 10000"/>
                <a:gd name="connsiteX332" fmla="*/ 9156 w 10000"/>
                <a:gd name="connsiteY332" fmla="*/ 6846 h 10000"/>
                <a:gd name="connsiteX333" fmla="*/ 9175 w 10000"/>
                <a:gd name="connsiteY333" fmla="*/ 7038 h 10000"/>
                <a:gd name="connsiteX334" fmla="*/ 9194 w 10000"/>
                <a:gd name="connsiteY334" fmla="*/ 6821 h 10000"/>
                <a:gd name="connsiteX335" fmla="*/ 9220 w 10000"/>
                <a:gd name="connsiteY335" fmla="*/ 6051 h 10000"/>
                <a:gd name="connsiteX336" fmla="*/ 9240 w 10000"/>
                <a:gd name="connsiteY336" fmla="*/ 4974 h 10000"/>
                <a:gd name="connsiteX337" fmla="*/ 9258 w 10000"/>
                <a:gd name="connsiteY337" fmla="*/ 3885 h 10000"/>
                <a:gd name="connsiteX338" fmla="*/ 9277 w 10000"/>
                <a:gd name="connsiteY338" fmla="*/ 3795 h 10000"/>
                <a:gd name="connsiteX339" fmla="*/ 9295 w 10000"/>
                <a:gd name="connsiteY339" fmla="*/ 4910 h 10000"/>
                <a:gd name="connsiteX340" fmla="*/ 9316 w 10000"/>
                <a:gd name="connsiteY340" fmla="*/ 6590 h 10000"/>
                <a:gd name="connsiteX341" fmla="*/ 9345 w 10000"/>
                <a:gd name="connsiteY341" fmla="*/ 7705 h 10000"/>
                <a:gd name="connsiteX342" fmla="*/ 9364 w 10000"/>
                <a:gd name="connsiteY342" fmla="*/ 7641 h 10000"/>
                <a:gd name="connsiteX343" fmla="*/ 9382 w 10000"/>
                <a:gd name="connsiteY343" fmla="*/ 6974 h 10000"/>
                <a:gd name="connsiteX344" fmla="*/ 9400 w 10000"/>
                <a:gd name="connsiteY344" fmla="*/ 6244 h 10000"/>
                <a:gd name="connsiteX345" fmla="*/ 9430 w 10000"/>
                <a:gd name="connsiteY345" fmla="*/ 5667 h 10000"/>
                <a:gd name="connsiteX346" fmla="*/ 9449 w 10000"/>
                <a:gd name="connsiteY346" fmla="*/ 5282 h 10000"/>
                <a:gd name="connsiteX347" fmla="*/ 9468 w 10000"/>
                <a:gd name="connsiteY347" fmla="*/ 4782 h 10000"/>
                <a:gd name="connsiteX348" fmla="*/ 9486 w 10000"/>
                <a:gd name="connsiteY348" fmla="*/ 3987 h 10000"/>
                <a:gd name="connsiteX349" fmla="*/ 9515 w 10000"/>
                <a:gd name="connsiteY349" fmla="*/ 3244 h 10000"/>
                <a:gd name="connsiteX350" fmla="*/ 9533 w 10000"/>
                <a:gd name="connsiteY350" fmla="*/ 2872 h 10000"/>
                <a:gd name="connsiteX351" fmla="*/ 9552 w 10000"/>
                <a:gd name="connsiteY351" fmla="*/ 2962 h 10000"/>
                <a:gd name="connsiteX352" fmla="*/ 9570 w 10000"/>
                <a:gd name="connsiteY352" fmla="*/ 3667 h 10000"/>
                <a:gd name="connsiteX353" fmla="*/ 9591 w 10000"/>
                <a:gd name="connsiteY353" fmla="*/ 5321 h 10000"/>
                <a:gd name="connsiteX354" fmla="*/ 10000 w 10000"/>
                <a:gd name="connsiteY354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283 w 10000"/>
                <a:gd name="connsiteY303" fmla="*/ 3949 h 10000"/>
                <a:gd name="connsiteX304" fmla="*/ 8493 w 10000"/>
                <a:gd name="connsiteY304" fmla="*/ 3949 h 10000"/>
                <a:gd name="connsiteX305" fmla="*/ 8511 w 10000"/>
                <a:gd name="connsiteY305" fmla="*/ 4654 h 10000"/>
                <a:gd name="connsiteX306" fmla="*/ 8540 w 10000"/>
                <a:gd name="connsiteY306" fmla="*/ 5282 h 10000"/>
                <a:gd name="connsiteX307" fmla="*/ 8644 w 10000"/>
                <a:gd name="connsiteY307" fmla="*/ 5321 h 10000"/>
                <a:gd name="connsiteX308" fmla="*/ 8663 w 10000"/>
                <a:gd name="connsiteY308" fmla="*/ 2769 h 10000"/>
                <a:gd name="connsiteX309" fmla="*/ 8684 w 10000"/>
                <a:gd name="connsiteY309" fmla="*/ 1244 h 10000"/>
                <a:gd name="connsiteX310" fmla="*/ 8702 w 10000"/>
                <a:gd name="connsiteY310" fmla="*/ 962 h 10000"/>
                <a:gd name="connsiteX311" fmla="*/ 8728 w 10000"/>
                <a:gd name="connsiteY311" fmla="*/ 3603 h 10000"/>
                <a:gd name="connsiteX312" fmla="*/ 8746 w 10000"/>
                <a:gd name="connsiteY312" fmla="*/ 6846 h 10000"/>
                <a:gd name="connsiteX313" fmla="*/ 8774 w 10000"/>
                <a:gd name="connsiteY313" fmla="*/ 8282 h 10000"/>
                <a:gd name="connsiteX314" fmla="*/ 8793 w 10000"/>
                <a:gd name="connsiteY314" fmla="*/ 8218 h 10000"/>
                <a:gd name="connsiteX315" fmla="*/ 8813 w 10000"/>
                <a:gd name="connsiteY315" fmla="*/ 7679 h 10000"/>
                <a:gd name="connsiteX316" fmla="*/ 8833 w 10000"/>
                <a:gd name="connsiteY316" fmla="*/ 7038 h 10000"/>
                <a:gd name="connsiteX317" fmla="*/ 8851 w 10000"/>
                <a:gd name="connsiteY317" fmla="*/ 6436 h 10000"/>
                <a:gd name="connsiteX318" fmla="*/ 8881 w 10000"/>
                <a:gd name="connsiteY318" fmla="*/ 6115 h 10000"/>
                <a:gd name="connsiteX319" fmla="*/ 8900 w 10000"/>
                <a:gd name="connsiteY319" fmla="*/ 5833 h 10000"/>
                <a:gd name="connsiteX320" fmla="*/ 8918 w 10000"/>
                <a:gd name="connsiteY320" fmla="*/ 5449 h 10000"/>
                <a:gd name="connsiteX321" fmla="*/ 8938 w 10000"/>
                <a:gd name="connsiteY321" fmla="*/ 4872 h 10000"/>
                <a:gd name="connsiteX322" fmla="*/ 8957 w 10000"/>
                <a:gd name="connsiteY322" fmla="*/ 4333 h 10000"/>
                <a:gd name="connsiteX323" fmla="*/ 8984 w 10000"/>
                <a:gd name="connsiteY323" fmla="*/ 3795 h 10000"/>
                <a:gd name="connsiteX324" fmla="*/ 9002 w 10000"/>
                <a:gd name="connsiteY324" fmla="*/ 3538 h 10000"/>
                <a:gd name="connsiteX325" fmla="*/ 9021 w 10000"/>
                <a:gd name="connsiteY325" fmla="*/ 3244 h 10000"/>
                <a:gd name="connsiteX326" fmla="*/ 9047 w 10000"/>
                <a:gd name="connsiteY326" fmla="*/ 3372 h 10000"/>
                <a:gd name="connsiteX327" fmla="*/ 9069 w 10000"/>
                <a:gd name="connsiteY327" fmla="*/ 3244 h 10000"/>
                <a:gd name="connsiteX328" fmla="*/ 9088 w 10000"/>
                <a:gd name="connsiteY328" fmla="*/ 2513 h 10000"/>
                <a:gd name="connsiteX329" fmla="*/ 9106 w 10000"/>
                <a:gd name="connsiteY329" fmla="*/ 2897 h 10000"/>
                <a:gd name="connsiteX330" fmla="*/ 9125 w 10000"/>
                <a:gd name="connsiteY330" fmla="*/ 5128 h 10000"/>
                <a:gd name="connsiteX331" fmla="*/ 9156 w 10000"/>
                <a:gd name="connsiteY331" fmla="*/ 6846 h 10000"/>
                <a:gd name="connsiteX332" fmla="*/ 9175 w 10000"/>
                <a:gd name="connsiteY332" fmla="*/ 7038 h 10000"/>
                <a:gd name="connsiteX333" fmla="*/ 9194 w 10000"/>
                <a:gd name="connsiteY333" fmla="*/ 6821 h 10000"/>
                <a:gd name="connsiteX334" fmla="*/ 9220 w 10000"/>
                <a:gd name="connsiteY334" fmla="*/ 6051 h 10000"/>
                <a:gd name="connsiteX335" fmla="*/ 9240 w 10000"/>
                <a:gd name="connsiteY335" fmla="*/ 4974 h 10000"/>
                <a:gd name="connsiteX336" fmla="*/ 9258 w 10000"/>
                <a:gd name="connsiteY336" fmla="*/ 3885 h 10000"/>
                <a:gd name="connsiteX337" fmla="*/ 9277 w 10000"/>
                <a:gd name="connsiteY337" fmla="*/ 3795 h 10000"/>
                <a:gd name="connsiteX338" fmla="*/ 9295 w 10000"/>
                <a:gd name="connsiteY338" fmla="*/ 4910 h 10000"/>
                <a:gd name="connsiteX339" fmla="*/ 9316 w 10000"/>
                <a:gd name="connsiteY339" fmla="*/ 6590 h 10000"/>
                <a:gd name="connsiteX340" fmla="*/ 9345 w 10000"/>
                <a:gd name="connsiteY340" fmla="*/ 7705 h 10000"/>
                <a:gd name="connsiteX341" fmla="*/ 9364 w 10000"/>
                <a:gd name="connsiteY341" fmla="*/ 7641 h 10000"/>
                <a:gd name="connsiteX342" fmla="*/ 9382 w 10000"/>
                <a:gd name="connsiteY342" fmla="*/ 6974 h 10000"/>
                <a:gd name="connsiteX343" fmla="*/ 9400 w 10000"/>
                <a:gd name="connsiteY343" fmla="*/ 6244 h 10000"/>
                <a:gd name="connsiteX344" fmla="*/ 9430 w 10000"/>
                <a:gd name="connsiteY344" fmla="*/ 5667 h 10000"/>
                <a:gd name="connsiteX345" fmla="*/ 9449 w 10000"/>
                <a:gd name="connsiteY345" fmla="*/ 5282 h 10000"/>
                <a:gd name="connsiteX346" fmla="*/ 9468 w 10000"/>
                <a:gd name="connsiteY346" fmla="*/ 4782 h 10000"/>
                <a:gd name="connsiteX347" fmla="*/ 9486 w 10000"/>
                <a:gd name="connsiteY347" fmla="*/ 3987 h 10000"/>
                <a:gd name="connsiteX348" fmla="*/ 9515 w 10000"/>
                <a:gd name="connsiteY348" fmla="*/ 3244 h 10000"/>
                <a:gd name="connsiteX349" fmla="*/ 9533 w 10000"/>
                <a:gd name="connsiteY349" fmla="*/ 2872 h 10000"/>
                <a:gd name="connsiteX350" fmla="*/ 9552 w 10000"/>
                <a:gd name="connsiteY350" fmla="*/ 2962 h 10000"/>
                <a:gd name="connsiteX351" fmla="*/ 9570 w 10000"/>
                <a:gd name="connsiteY351" fmla="*/ 3667 h 10000"/>
                <a:gd name="connsiteX352" fmla="*/ 9591 w 10000"/>
                <a:gd name="connsiteY352" fmla="*/ 5321 h 10000"/>
                <a:gd name="connsiteX353" fmla="*/ 10000 w 10000"/>
                <a:gd name="connsiteY353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493 w 10000"/>
                <a:gd name="connsiteY303" fmla="*/ 3949 h 10000"/>
                <a:gd name="connsiteX304" fmla="*/ 8511 w 10000"/>
                <a:gd name="connsiteY304" fmla="*/ 4654 h 10000"/>
                <a:gd name="connsiteX305" fmla="*/ 8540 w 10000"/>
                <a:gd name="connsiteY305" fmla="*/ 5282 h 10000"/>
                <a:gd name="connsiteX306" fmla="*/ 8644 w 10000"/>
                <a:gd name="connsiteY306" fmla="*/ 5321 h 10000"/>
                <a:gd name="connsiteX307" fmla="*/ 8663 w 10000"/>
                <a:gd name="connsiteY307" fmla="*/ 2769 h 10000"/>
                <a:gd name="connsiteX308" fmla="*/ 8684 w 10000"/>
                <a:gd name="connsiteY308" fmla="*/ 1244 h 10000"/>
                <a:gd name="connsiteX309" fmla="*/ 8702 w 10000"/>
                <a:gd name="connsiteY309" fmla="*/ 962 h 10000"/>
                <a:gd name="connsiteX310" fmla="*/ 8728 w 10000"/>
                <a:gd name="connsiteY310" fmla="*/ 3603 h 10000"/>
                <a:gd name="connsiteX311" fmla="*/ 8746 w 10000"/>
                <a:gd name="connsiteY311" fmla="*/ 6846 h 10000"/>
                <a:gd name="connsiteX312" fmla="*/ 8774 w 10000"/>
                <a:gd name="connsiteY312" fmla="*/ 8282 h 10000"/>
                <a:gd name="connsiteX313" fmla="*/ 8793 w 10000"/>
                <a:gd name="connsiteY313" fmla="*/ 8218 h 10000"/>
                <a:gd name="connsiteX314" fmla="*/ 8813 w 10000"/>
                <a:gd name="connsiteY314" fmla="*/ 7679 h 10000"/>
                <a:gd name="connsiteX315" fmla="*/ 8833 w 10000"/>
                <a:gd name="connsiteY315" fmla="*/ 7038 h 10000"/>
                <a:gd name="connsiteX316" fmla="*/ 8851 w 10000"/>
                <a:gd name="connsiteY316" fmla="*/ 6436 h 10000"/>
                <a:gd name="connsiteX317" fmla="*/ 8881 w 10000"/>
                <a:gd name="connsiteY317" fmla="*/ 6115 h 10000"/>
                <a:gd name="connsiteX318" fmla="*/ 8900 w 10000"/>
                <a:gd name="connsiteY318" fmla="*/ 5833 h 10000"/>
                <a:gd name="connsiteX319" fmla="*/ 8918 w 10000"/>
                <a:gd name="connsiteY319" fmla="*/ 5449 h 10000"/>
                <a:gd name="connsiteX320" fmla="*/ 8938 w 10000"/>
                <a:gd name="connsiteY320" fmla="*/ 4872 h 10000"/>
                <a:gd name="connsiteX321" fmla="*/ 8957 w 10000"/>
                <a:gd name="connsiteY321" fmla="*/ 4333 h 10000"/>
                <a:gd name="connsiteX322" fmla="*/ 8984 w 10000"/>
                <a:gd name="connsiteY322" fmla="*/ 3795 h 10000"/>
                <a:gd name="connsiteX323" fmla="*/ 9002 w 10000"/>
                <a:gd name="connsiteY323" fmla="*/ 3538 h 10000"/>
                <a:gd name="connsiteX324" fmla="*/ 9021 w 10000"/>
                <a:gd name="connsiteY324" fmla="*/ 3244 h 10000"/>
                <a:gd name="connsiteX325" fmla="*/ 9047 w 10000"/>
                <a:gd name="connsiteY325" fmla="*/ 3372 h 10000"/>
                <a:gd name="connsiteX326" fmla="*/ 9069 w 10000"/>
                <a:gd name="connsiteY326" fmla="*/ 3244 h 10000"/>
                <a:gd name="connsiteX327" fmla="*/ 9088 w 10000"/>
                <a:gd name="connsiteY327" fmla="*/ 2513 h 10000"/>
                <a:gd name="connsiteX328" fmla="*/ 9106 w 10000"/>
                <a:gd name="connsiteY328" fmla="*/ 2897 h 10000"/>
                <a:gd name="connsiteX329" fmla="*/ 9125 w 10000"/>
                <a:gd name="connsiteY329" fmla="*/ 5128 h 10000"/>
                <a:gd name="connsiteX330" fmla="*/ 9156 w 10000"/>
                <a:gd name="connsiteY330" fmla="*/ 6846 h 10000"/>
                <a:gd name="connsiteX331" fmla="*/ 9175 w 10000"/>
                <a:gd name="connsiteY331" fmla="*/ 7038 h 10000"/>
                <a:gd name="connsiteX332" fmla="*/ 9194 w 10000"/>
                <a:gd name="connsiteY332" fmla="*/ 6821 h 10000"/>
                <a:gd name="connsiteX333" fmla="*/ 9220 w 10000"/>
                <a:gd name="connsiteY333" fmla="*/ 6051 h 10000"/>
                <a:gd name="connsiteX334" fmla="*/ 9240 w 10000"/>
                <a:gd name="connsiteY334" fmla="*/ 4974 h 10000"/>
                <a:gd name="connsiteX335" fmla="*/ 9258 w 10000"/>
                <a:gd name="connsiteY335" fmla="*/ 3885 h 10000"/>
                <a:gd name="connsiteX336" fmla="*/ 9277 w 10000"/>
                <a:gd name="connsiteY336" fmla="*/ 3795 h 10000"/>
                <a:gd name="connsiteX337" fmla="*/ 9295 w 10000"/>
                <a:gd name="connsiteY337" fmla="*/ 4910 h 10000"/>
                <a:gd name="connsiteX338" fmla="*/ 9316 w 10000"/>
                <a:gd name="connsiteY338" fmla="*/ 6590 h 10000"/>
                <a:gd name="connsiteX339" fmla="*/ 9345 w 10000"/>
                <a:gd name="connsiteY339" fmla="*/ 7705 h 10000"/>
                <a:gd name="connsiteX340" fmla="*/ 9364 w 10000"/>
                <a:gd name="connsiteY340" fmla="*/ 7641 h 10000"/>
                <a:gd name="connsiteX341" fmla="*/ 9382 w 10000"/>
                <a:gd name="connsiteY341" fmla="*/ 6974 h 10000"/>
                <a:gd name="connsiteX342" fmla="*/ 9400 w 10000"/>
                <a:gd name="connsiteY342" fmla="*/ 6244 h 10000"/>
                <a:gd name="connsiteX343" fmla="*/ 9430 w 10000"/>
                <a:gd name="connsiteY343" fmla="*/ 5667 h 10000"/>
                <a:gd name="connsiteX344" fmla="*/ 9449 w 10000"/>
                <a:gd name="connsiteY344" fmla="*/ 5282 h 10000"/>
                <a:gd name="connsiteX345" fmla="*/ 9468 w 10000"/>
                <a:gd name="connsiteY345" fmla="*/ 4782 h 10000"/>
                <a:gd name="connsiteX346" fmla="*/ 9486 w 10000"/>
                <a:gd name="connsiteY346" fmla="*/ 3987 h 10000"/>
                <a:gd name="connsiteX347" fmla="*/ 9515 w 10000"/>
                <a:gd name="connsiteY347" fmla="*/ 3244 h 10000"/>
                <a:gd name="connsiteX348" fmla="*/ 9533 w 10000"/>
                <a:gd name="connsiteY348" fmla="*/ 2872 h 10000"/>
                <a:gd name="connsiteX349" fmla="*/ 9552 w 10000"/>
                <a:gd name="connsiteY349" fmla="*/ 2962 h 10000"/>
                <a:gd name="connsiteX350" fmla="*/ 9570 w 10000"/>
                <a:gd name="connsiteY350" fmla="*/ 3667 h 10000"/>
                <a:gd name="connsiteX351" fmla="*/ 9591 w 10000"/>
                <a:gd name="connsiteY351" fmla="*/ 5321 h 10000"/>
                <a:gd name="connsiteX352" fmla="*/ 10000 w 10000"/>
                <a:gd name="connsiteY352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493 w 10000"/>
                <a:gd name="connsiteY303" fmla="*/ 3949 h 10000"/>
                <a:gd name="connsiteX304" fmla="*/ 8511 w 10000"/>
                <a:gd name="connsiteY304" fmla="*/ 4654 h 10000"/>
                <a:gd name="connsiteX305" fmla="*/ 8540 w 10000"/>
                <a:gd name="connsiteY305" fmla="*/ 5282 h 10000"/>
                <a:gd name="connsiteX306" fmla="*/ 8644 w 10000"/>
                <a:gd name="connsiteY306" fmla="*/ 5321 h 10000"/>
                <a:gd name="connsiteX307" fmla="*/ 8663 w 10000"/>
                <a:gd name="connsiteY307" fmla="*/ 2769 h 10000"/>
                <a:gd name="connsiteX308" fmla="*/ 8684 w 10000"/>
                <a:gd name="connsiteY308" fmla="*/ 1244 h 10000"/>
                <a:gd name="connsiteX309" fmla="*/ 8728 w 10000"/>
                <a:gd name="connsiteY309" fmla="*/ 3603 h 10000"/>
                <a:gd name="connsiteX310" fmla="*/ 8746 w 10000"/>
                <a:gd name="connsiteY310" fmla="*/ 6846 h 10000"/>
                <a:gd name="connsiteX311" fmla="*/ 8774 w 10000"/>
                <a:gd name="connsiteY311" fmla="*/ 8282 h 10000"/>
                <a:gd name="connsiteX312" fmla="*/ 8793 w 10000"/>
                <a:gd name="connsiteY312" fmla="*/ 8218 h 10000"/>
                <a:gd name="connsiteX313" fmla="*/ 8813 w 10000"/>
                <a:gd name="connsiteY313" fmla="*/ 7679 h 10000"/>
                <a:gd name="connsiteX314" fmla="*/ 8833 w 10000"/>
                <a:gd name="connsiteY314" fmla="*/ 7038 h 10000"/>
                <a:gd name="connsiteX315" fmla="*/ 8851 w 10000"/>
                <a:gd name="connsiteY315" fmla="*/ 6436 h 10000"/>
                <a:gd name="connsiteX316" fmla="*/ 8881 w 10000"/>
                <a:gd name="connsiteY316" fmla="*/ 6115 h 10000"/>
                <a:gd name="connsiteX317" fmla="*/ 8900 w 10000"/>
                <a:gd name="connsiteY317" fmla="*/ 5833 h 10000"/>
                <a:gd name="connsiteX318" fmla="*/ 8918 w 10000"/>
                <a:gd name="connsiteY318" fmla="*/ 5449 h 10000"/>
                <a:gd name="connsiteX319" fmla="*/ 8938 w 10000"/>
                <a:gd name="connsiteY319" fmla="*/ 4872 h 10000"/>
                <a:gd name="connsiteX320" fmla="*/ 8957 w 10000"/>
                <a:gd name="connsiteY320" fmla="*/ 4333 h 10000"/>
                <a:gd name="connsiteX321" fmla="*/ 8984 w 10000"/>
                <a:gd name="connsiteY321" fmla="*/ 3795 h 10000"/>
                <a:gd name="connsiteX322" fmla="*/ 9002 w 10000"/>
                <a:gd name="connsiteY322" fmla="*/ 3538 h 10000"/>
                <a:gd name="connsiteX323" fmla="*/ 9021 w 10000"/>
                <a:gd name="connsiteY323" fmla="*/ 3244 h 10000"/>
                <a:gd name="connsiteX324" fmla="*/ 9047 w 10000"/>
                <a:gd name="connsiteY324" fmla="*/ 3372 h 10000"/>
                <a:gd name="connsiteX325" fmla="*/ 9069 w 10000"/>
                <a:gd name="connsiteY325" fmla="*/ 3244 h 10000"/>
                <a:gd name="connsiteX326" fmla="*/ 9088 w 10000"/>
                <a:gd name="connsiteY326" fmla="*/ 2513 h 10000"/>
                <a:gd name="connsiteX327" fmla="*/ 9106 w 10000"/>
                <a:gd name="connsiteY327" fmla="*/ 2897 h 10000"/>
                <a:gd name="connsiteX328" fmla="*/ 9125 w 10000"/>
                <a:gd name="connsiteY328" fmla="*/ 5128 h 10000"/>
                <a:gd name="connsiteX329" fmla="*/ 9156 w 10000"/>
                <a:gd name="connsiteY329" fmla="*/ 6846 h 10000"/>
                <a:gd name="connsiteX330" fmla="*/ 9175 w 10000"/>
                <a:gd name="connsiteY330" fmla="*/ 7038 h 10000"/>
                <a:gd name="connsiteX331" fmla="*/ 9194 w 10000"/>
                <a:gd name="connsiteY331" fmla="*/ 6821 h 10000"/>
                <a:gd name="connsiteX332" fmla="*/ 9220 w 10000"/>
                <a:gd name="connsiteY332" fmla="*/ 6051 h 10000"/>
                <a:gd name="connsiteX333" fmla="*/ 9240 w 10000"/>
                <a:gd name="connsiteY333" fmla="*/ 4974 h 10000"/>
                <a:gd name="connsiteX334" fmla="*/ 9258 w 10000"/>
                <a:gd name="connsiteY334" fmla="*/ 3885 h 10000"/>
                <a:gd name="connsiteX335" fmla="*/ 9277 w 10000"/>
                <a:gd name="connsiteY335" fmla="*/ 3795 h 10000"/>
                <a:gd name="connsiteX336" fmla="*/ 9295 w 10000"/>
                <a:gd name="connsiteY336" fmla="*/ 4910 h 10000"/>
                <a:gd name="connsiteX337" fmla="*/ 9316 w 10000"/>
                <a:gd name="connsiteY337" fmla="*/ 6590 h 10000"/>
                <a:gd name="connsiteX338" fmla="*/ 9345 w 10000"/>
                <a:gd name="connsiteY338" fmla="*/ 7705 h 10000"/>
                <a:gd name="connsiteX339" fmla="*/ 9364 w 10000"/>
                <a:gd name="connsiteY339" fmla="*/ 7641 h 10000"/>
                <a:gd name="connsiteX340" fmla="*/ 9382 w 10000"/>
                <a:gd name="connsiteY340" fmla="*/ 6974 h 10000"/>
                <a:gd name="connsiteX341" fmla="*/ 9400 w 10000"/>
                <a:gd name="connsiteY341" fmla="*/ 6244 h 10000"/>
                <a:gd name="connsiteX342" fmla="*/ 9430 w 10000"/>
                <a:gd name="connsiteY342" fmla="*/ 5667 h 10000"/>
                <a:gd name="connsiteX343" fmla="*/ 9449 w 10000"/>
                <a:gd name="connsiteY343" fmla="*/ 5282 h 10000"/>
                <a:gd name="connsiteX344" fmla="*/ 9468 w 10000"/>
                <a:gd name="connsiteY344" fmla="*/ 4782 h 10000"/>
                <a:gd name="connsiteX345" fmla="*/ 9486 w 10000"/>
                <a:gd name="connsiteY345" fmla="*/ 3987 h 10000"/>
                <a:gd name="connsiteX346" fmla="*/ 9515 w 10000"/>
                <a:gd name="connsiteY346" fmla="*/ 3244 h 10000"/>
                <a:gd name="connsiteX347" fmla="*/ 9533 w 10000"/>
                <a:gd name="connsiteY347" fmla="*/ 2872 h 10000"/>
                <a:gd name="connsiteX348" fmla="*/ 9552 w 10000"/>
                <a:gd name="connsiteY348" fmla="*/ 2962 h 10000"/>
                <a:gd name="connsiteX349" fmla="*/ 9570 w 10000"/>
                <a:gd name="connsiteY349" fmla="*/ 3667 h 10000"/>
                <a:gd name="connsiteX350" fmla="*/ 9591 w 10000"/>
                <a:gd name="connsiteY350" fmla="*/ 5321 h 10000"/>
                <a:gd name="connsiteX351" fmla="*/ 10000 w 10000"/>
                <a:gd name="connsiteY351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493 w 10000"/>
                <a:gd name="connsiteY303" fmla="*/ 3949 h 10000"/>
                <a:gd name="connsiteX304" fmla="*/ 8511 w 10000"/>
                <a:gd name="connsiteY304" fmla="*/ 4654 h 10000"/>
                <a:gd name="connsiteX305" fmla="*/ 8540 w 10000"/>
                <a:gd name="connsiteY305" fmla="*/ 5282 h 10000"/>
                <a:gd name="connsiteX306" fmla="*/ 8644 w 10000"/>
                <a:gd name="connsiteY306" fmla="*/ 5321 h 10000"/>
                <a:gd name="connsiteX307" fmla="*/ 8663 w 10000"/>
                <a:gd name="connsiteY307" fmla="*/ 2769 h 10000"/>
                <a:gd name="connsiteX308" fmla="*/ 8728 w 10000"/>
                <a:gd name="connsiteY308" fmla="*/ 3603 h 10000"/>
                <a:gd name="connsiteX309" fmla="*/ 8746 w 10000"/>
                <a:gd name="connsiteY309" fmla="*/ 6846 h 10000"/>
                <a:gd name="connsiteX310" fmla="*/ 8774 w 10000"/>
                <a:gd name="connsiteY310" fmla="*/ 8282 h 10000"/>
                <a:gd name="connsiteX311" fmla="*/ 8793 w 10000"/>
                <a:gd name="connsiteY311" fmla="*/ 8218 h 10000"/>
                <a:gd name="connsiteX312" fmla="*/ 8813 w 10000"/>
                <a:gd name="connsiteY312" fmla="*/ 7679 h 10000"/>
                <a:gd name="connsiteX313" fmla="*/ 8833 w 10000"/>
                <a:gd name="connsiteY313" fmla="*/ 7038 h 10000"/>
                <a:gd name="connsiteX314" fmla="*/ 8851 w 10000"/>
                <a:gd name="connsiteY314" fmla="*/ 6436 h 10000"/>
                <a:gd name="connsiteX315" fmla="*/ 8881 w 10000"/>
                <a:gd name="connsiteY315" fmla="*/ 6115 h 10000"/>
                <a:gd name="connsiteX316" fmla="*/ 8900 w 10000"/>
                <a:gd name="connsiteY316" fmla="*/ 5833 h 10000"/>
                <a:gd name="connsiteX317" fmla="*/ 8918 w 10000"/>
                <a:gd name="connsiteY317" fmla="*/ 5449 h 10000"/>
                <a:gd name="connsiteX318" fmla="*/ 8938 w 10000"/>
                <a:gd name="connsiteY318" fmla="*/ 4872 h 10000"/>
                <a:gd name="connsiteX319" fmla="*/ 8957 w 10000"/>
                <a:gd name="connsiteY319" fmla="*/ 4333 h 10000"/>
                <a:gd name="connsiteX320" fmla="*/ 8984 w 10000"/>
                <a:gd name="connsiteY320" fmla="*/ 3795 h 10000"/>
                <a:gd name="connsiteX321" fmla="*/ 9002 w 10000"/>
                <a:gd name="connsiteY321" fmla="*/ 3538 h 10000"/>
                <a:gd name="connsiteX322" fmla="*/ 9021 w 10000"/>
                <a:gd name="connsiteY322" fmla="*/ 3244 h 10000"/>
                <a:gd name="connsiteX323" fmla="*/ 9047 w 10000"/>
                <a:gd name="connsiteY323" fmla="*/ 3372 h 10000"/>
                <a:gd name="connsiteX324" fmla="*/ 9069 w 10000"/>
                <a:gd name="connsiteY324" fmla="*/ 3244 h 10000"/>
                <a:gd name="connsiteX325" fmla="*/ 9088 w 10000"/>
                <a:gd name="connsiteY325" fmla="*/ 2513 h 10000"/>
                <a:gd name="connsiteX326" fmla="*/ 9106 w 10000"/>
                <a:gd name="connsiteY326" fmla="*/ 2897 h 10000"/>
                <a:gd name="connsiteX327" fmla="*/ 9125 w 10000"/>
                <a:gd name="connsiteY327" fmla="*/ 5128 h 10000"/>
                <a:gd name="connsiteX328" fmla="*/ 9156 w 10000"/>
                <a:gd name="connsiteY328" fmla="*/ 6846 h 10000"/>
                <a:gd name="connsiteX329" fmla="*/ 9175 w 10000"/>
                <a:gd name="connsiteY329" fmla="*/ 7038 h 10000"/>
                <a:gd name="connsiteX330" fmla="*/ 9194 w 10000"/>
                <a:gd name="connsiteY330" fmla="*/ 6821 h 10000"/>
                <a:gd name="connsiteX331" fmla="*/ 9220 w 10000"/>
                <a:gd name="connsiteY331" fmla="*/ 6051 h 10000"/>
                <a:gd name="connsiteX332" fmla="*/ 9240 w 10000"/>
                <a:gd name="connsiteY332" fmla="*/ 4974 h 10000"/>
                <a:gd name="connsiteX333" fmla="*/ 9258 w 10000"/>
                <a:gd name="connsiteY333" fmla="*/ 3885 h 10000"/>
                <a:gd name="connsiteX334" fmla="*/ 9277 w 10000"/>
                <a:gd name="connsiteY334" fmla="*/ 3795 h 10000"/>
                <a:gd name="connsiteX335" fmla="*/ 9295 w 10000"/>
                <a:gd name="connsiteY335" fmla="*/ 4910 h 10000"/>
                <a:gd name="connsiteX336" fmla="*/ 9316 w 10000"/>
                <a:gd name="connsiteY336" fmla="*/ 6590 h 10000"/>
                <a:gd name="connsiteX337" fmla="*/ 9345 w 10000"/>
                <a:gd name="connsiteY337" fmla="*/ 7705 h 10000"/>
                <a:gd name="connsiteX338" fmla="*/ 9364 w 10000"/>
                <a:gd name="connsiteY338" fmla="*/ 7641 h 10000"/>
                <a:gd name="connsiteX339" fmla="*/ 9382 w 10000"/>
                <a:gd name="connsiteY339" fmla="*/ 6974 h 10000"/>
                <a:gd name="connsiteX340" fmla="*/ 9400 w 10000"/>
                <a:gd name="connsiteY340" fmla="*/ 6244 h 10000"/>
                <a:gd name="connsiteX341" fmla="*/ 9430 w 10000"/>
                <a:gd name="connsiteY341" fmla="*/ 5667 h 10000"/>
                <a:gd name="connsiteX342" fmla="*/ 9449 w 10000"/>
                <a:gd name="connsiteY342" fmla="*/ 5282 h 10000"/>
                <a:gd name="connsiteX343" fmla="*/ 9468 w 10000"/>
                <a:gd name="connsiteY343" fmla="*/ 4782 h 10000"/>
                <a:gd name="connsiteX344" fmla="*/ 9486 w 10000"/>
                <a:gd name="connsiteY344" fmla="*/ 3987 h 10000"/>
                <a:gd name="connsiteX345" fmla="*/ 9515 w 10000"/>
                <a:gd name="connsiteY345" fmla="*/ 3244 h 10000"/>
                <a:gd name="connsiteX346" fmla="*/ 9533 w 10000"/>
                <a:gd name="connsiteY346" fmla="*/ 2872 h 10000"/>
                <a:gd name="connsiteX347" fmla="*/ 9552 w 10000"/>
                <a:gd name="connsiteY347" fmla="*/ 2962 h 10000"/>
                <a:gd name="connsiteX348" fmla="*/ 9570 w 10000"/>
                <a:gd name="connsiteY348" fmla="*/ 3667 h 10000"/>
                <a:gd name="connsiteX349" fmla="*/ 9591 w 10000"/>
                <a:gd name="connsiteY349" fmla="*/ 5321 h 10000"/>
                <a:gd name="connsiteX350" fmla="*/ 10000 w 10000"/>
                <a:gd name="connsiteY350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493 w 10000"/>
                <a:gd name="connsiteY303" fmla="*/ 3949 h 10000"/>
                <a:gd name="connsiteX304" fmla="*/ 8511 w 10000"/>
                <a:gd name="connsiteY304" fmla="*/ 4654 h 10000"/>
                <a:gd name="connsiteX305" fmla="*/ 8540 w 10000"/>
                <a:gd name="connsiteY305" fmla="*/ 5282 h 10000"/>
                <a:gd name="connsiteX306" fmla="*/ 8644 w 10000"/>
                <a:gd name="connsiteY306" fmla="*/ 5321 h 10000"/>
                <a:gd name="connsiteX307" fmla="*/ 8728 w 10000"/>
                <a:gd name="connsiteY307" fmla="*/ 3603 h 10000"/>
                <a:gd name="connsiteX308" fmla="*/ 8746 w 10000"/>
                <a:gd name="connsiteY308" fmla="*/ 6846 h 10000"/>
                <a:gd name="connsiteX309" fmla="*/ 8774 w 10000"/>
                <a:gd name="connsiteY309" fmla="*/ 8282 h 10000"/>
                <a:gd name="connsiteX310" fmla="*/ 8793 w 10000"/>
                <a:gd name="connsiteY310" fmla="*/ 8218 h 10000"/>
                <a:gd name="connsiteX311" fmla="*/ 8813 w 10000"/>
                <a:gd name="connsiteY311" fmla="*/ 7679 h 10000"/>
                <a:gd name="connsiteX312" fmla="*/ 8833 w 10000"/>
                <a:gd name="connsiteY312" fmla="*/ 7038 h 10000"/>
                <a:gd name="connsiteX313" fmla="*/ 8851 w 10000"/>
                <a:gd name="connsiteY313" fmla="*/ 6436 h 10000"/>
                <a:gd name="connsiteX314" fmla="*/ 8881 w 10000"/>
                <a:gd name="connsiteY314" fmla="*/ 6115 h 10000"/>
                <a:gd name="connsiteX315" fmla="*/ 8900 w 10000"/>
                <a:gd name="connsiteY315" fmla="*/ 5833 h 10000"/>
                <a:gd name="connsiteX316" fmla="*/ 8918 w 10000"/>
                <a:gd name="connsiteY316" fmla="*/ 5449 h 10000"/>
                <a:gd name="connsiteX317" fmla="*/ 8938 w 10000"/>
                <a:gd name="connsiteY317" fmla="*/ 4872 h 10000"/>
                <a:gd name="connsiteX318" fmla="*/ 8957 w 10000"/>
                <a:gd name="connsiteY318" fmla="*/ 4333 h 10000"/>
                <a:gd name="connsiteX319" fmla="*/ 8984 w 10000"/>
                <a:gd name="connsiteY319" fmla="*/ 3795 h 10000"/>
                <a:gd name="connsiteX320" fmla="*/ 9002 w 10000"/>
                <a:gd name="connsiteY320" fmla="*/ 3538 h 10000"/>
                <a:gd name="connsiteX321" fmla="*/ 9021 w 10000"/>
                <a:gd name="connsiteY321" fmla="*/ 3244 h 10000"/>
                <a:gd name="connsiteX322" fmla="*/ 9047 w 10000"/>
                <a:gd name="connsiteY322" fmla="*/ 3372 h 10000"/>
                <a:gd name="connsiteX323" fmla="*/ 9069 w 10000"/>
                <a:gd name="connsiteY323" fmla="*/ 3244 h 10000"/>
                <a:gd name="connsiteX324" fmla="*/ 9088 w 10000"/>
                <a:gd name="connsiteY324" fmla="*/ 2513 h 10000"/>
                <a:gd name="connsiteX325" fmla="*/ 9106 w 10000"/>
                <a:gd name="connsiteY325" fmla="*/ 2897 h 10000"/>
                <a:gd name="connsiteX326" fmla="*/ 9125 w 10000"/>
                <a:gd name="connsiteY326" fmla="*/ 5128 h 10000"/>
                <a:gd name="connsiteX327" fmla="*/ 9156 w 10000"/>
                <a:gd name="connsiteY327" fmla="*/ 6846 h 10000"/>
                <a:gd name="connsiteX328" fmla="*/ 9175 w 10000"/>
                <a:gd name="connsiteY328" fmla="*/ 7038 h 10000"/>
                <a:gd name="connsiteX329" fmla="*/ 9194 w 10000"/>
                <a:gd name="connsiteY329" fmla="*/ 6821 h 10000"/>
                <a:gd name="connsiteX330" fmla="*/ 9220 w 10000"/>
                <a:gd name="connsiteY330" fmla="*/ 6051 h 10000"/>
                <a:gd name="connsiteX331" fmla="*/ 9240 w 10000"/>
                <a:gd name="connsiteY331" fmla="*/ 4974 h 10000"/>
                <a:gd name="connsiteX332" fmla="*/ 9258 w 10000"/>
                <a:gd name="connsiteY332" fmla="*/ 3885 h 10000"/>
                <a:gd name="connsiteX333" fmla="*/ 9277 w 10000"/>
                <a:gd name="connsiteY333" fmla="*/ 3795 h 10000"/>
                <a:gd name="connsiteX334" fmla="*/ 9295 w 10000"/>
                <a:gd name="connsiteY334" fmla="*/ 4910 h 10000"/>
                <a:gd name="connsiteX335" fmla="*/ 9316 w 10000"/>
                <a:gd name="connsiteY335" fmla="*/ 6590 h 10000"/>
                <a:gd name="connsiteX336" fmla="*/ 9345 w 10000"/>
                <a:gd name="connsiteY336" fmla="*/ 7705 h 10000"/>
                <a:gd name="connsiteX337" fmla="*/ 9364 w 10000"/>
                <a:gd name="connsiteY337" fmla="*/ 7641 h 10000"/>
                <a:gd name="connsiteX338" fmla="*/ 9382 w 10000"/>
                <a:gd name="connsiteY338" fmla="*/ 6974 h 10000"/>
                <a:gd name="connsiteX339" fmla="*/ 9400 w 10000"/>
                <a:gd name="connsiteY339" fmla="*/ 6244 h 10000"/>
                <a:gd name="connsiteX340" fmla="*/ 9430 w 10000"/>
                <a:gd name="connsiteY340" fmla="*/ 5667 h 10000"/>
                <a:gd name="connsiteX341" fmla="*/ 9449 w 10000"/>
                <a:gd name="connsiteY341" fmla="*/ 5282 h 10000"/>
                <a:gd name="connsiteX342" fmla="*/ 9468 w 10000"/>
                <a:gd name="connsiteY342" fmla="*/ 4782 h 10000"/>
                <a:gd name="connsiteX343" fmla="*/ 9486 w 10000"/>
                <a:gd name="connsiteY343" fmla="*/ 3987 h 10000"/>
                <a:gd name="connsiteX344" fmla="*/ 9515 w 10000"/>
                <a:gd name="connsiteY344" fmla="*/ 3244 h 10000"/>
                <a:gd name="connsiteX345" fmla="*/ 9533 w 10000"/>
                <a:gd name="connsiteY345" fmla="*/ 2872 h 10000"/>
                <a:gd name="connsiteX346" fmla="*/ 9552 w 10000"/>
                <a:gd name="connsiteY346" fmla="*/ 2962 h 10000"/>
                <a:gd name="connsiteX347" fmla="*/ 9570 w 10000"/>
                <a:gd name="connsiteY347" fmla="*/ 3667 h 10000"/>
                <a:gd name="connsiteX348" fmla="*/ 9591 w 10000"/>
                <a:gd name="connsiteY348" fmla="*/ 5321 h 10000"/>
                <a:gd name="connsiteX349" fmla="*/ 10000 w 10000"/>
                <a:gd name="connsiteY349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493 w 10000"/>
                <a:gd name="connsiteY303" fmla="*/ 3949 h 10000"/>
                <a:gd name="connsiteX304" fmla="*/ 8511 w 10000"/>
                <a:gd name="connsiteY304" fmla="*/ 4654 h 10000"/>
                <a:gd name="connsiteX305" fmla="*/ 8540 w 10000"/>
                <a:gd name="connsiteY305" fmla="*/ 5282 h 10000"/>
                <a:gd name="connsiteX306" fmla="*/ 8644 w 10000"/>
                <a:gd name="connsiteY306" fmla="*/ 5321 h 10000"/>
                <a:gd name="connsiteX307" fmla="*/ 8728 w 10000"/>
                <a:gd name="connsiteY307" fmla="*/ 3603 h 10000"/>
                <a:gd name="connsiteX308" fmla="*/ 8746 w 10000"/>
                <a:gd name="connsiteY308" fmla="*/ 6846 h 10000"/>
                <a:gd name="connsiteX309" fmla="*/ 8774 w 10000"/>
                <a:gd name="connsiteY309" fmla="*/ 8282 h 10000"/>
                <a:gd name="connsiteX310" fmla="*/ 8793 w 10000"/>
                <a:gd name="connsiteY310" fmla="*/ 8218 h 10000"/>
                <a:gd name="connsiteX311" fmla="*/ 8813 w 10000"/>
                <a:gd name="connsiteY311" fmla="*/ 7679 h 10000"/>
                <a:gd name="connsiteX312" fmla="*/ 8833 w 10000"/>
                <a:gd name="connsiteY312" fmla="*/ 7038 h 10000"/>
                <a:gd name="connsiteX313" fmla="*/ 8851 w 10000"/>
                <a:gd name="connsiteY313" fmla="*/ 6436 h 10000"/>
                <a:gd name="connsiteX314" fmla="*/ 8881 w 10000"/>
                <a:gd name="connsiteY314" fmla="*/ 6115 h 10000"/>
                <a:gd name="connsiteX315" fmla="*/ 8900 w 10000"/>
                <a:gd name="connsiteY315" fmla="*/ 5833 h 10000"/>
                <a:gd name="connsiteX316" fmla="*/ 8918 w 10000"/>
                <a:gd name="connsiteY316" fmla="*/ 5449 h 10000"/>
                <a:gd name="connsiteX317" fmla="*/ 8938 w 10000"/>
                <a:gd name="connsiteY317" fmla="*/ 4872 h 10000"/>
                <a:gd name="connsiteX318" fmla="*/ 8957 w 10000"/>
                <a:gd name="connsiteY318" fmla="*/ 4333 h 10000"/>
                <a:gd name="connsiteX319" fmla="*/ 8984 w 10000"/>
                <a:gd name="connsiteY319" fmla="*/ 3795 h 10000"/>
                <a:gd name="connsiteX320" fmla="*/ 9002 w 10000"/>
                <a:gd name="connsiteY320" fmla="*/ 3538 h 10000"/>
                <a:gd name="connsiteX321" fmla="*/ 9047 w 10000"/>
                <a:gd name="connsiteY321" fmla="*/ 3372 h 10000"/>
                <a:gd name="connsiteX322" fmla="*/ 9069 w 10000"/>
                <a:gd name="connsiteY322" fmla="*/ 3244 h 10000"/>
                <a:gd name="connsiteX323" fmla="*/ 9088 w 10000"/>
                <a:gd name="connsiteY323" fmla="*/ 2513 h 10000"/>
                <a:gd name="connsiteX324" fmla="*/ 9106 w 10000"/>
                <a:gd name="connsiteY324" fmla="*/ 2897 h 10000"/>
                <a:gd name="connsiteX325" fmla="*/ 9125 w 10000"/>
                <a:gd name="connsiteY325" fmla="*/ 5128 h 10000"/>
                <a:gd name="connsiteX326" fmla="*/ 9156 w 10000"/>
                <a:gd name="connsiteY326" fmla="*/ 6846 h 10000"/>
                <a:gd name="connsiteX327" fmla="*/ 9175 w 10000"/>
                <a:gd name="connsiteY327" fmla="*/ 7038 h 10000"/>
                <a:gd name="connsiteX328" fmla="*/ 9194 w 10000"/>
                <a:gd name="connsiteY328" fmla="*/ 6821 h 10000"/>
                <a:gd name="connsiteX329" fmla="*/ 9220 w 10000"/>
                <a:gd name="connsiteY329" fmla="*/ 6051 h 10000"/>
                <a:gd name="connsiteX330" fmla="*/ 9240 w 10000"/>
                <a:gd name="connsiteY330" fmla="*/ 4974 h 10000"/>
                <a:gd name="connsiteX331" fmla="*/ 9258 w 10000"/>
                <a:gd name="connsiteY331" fmla="*/ 3885 h 10000"/>
                <a:gd name="connsiteX332" fmla="*/ 9277 w 10000"/>
                <a:gd name="connsiteY332" fmla="*/ 3795 h 10000"/>
                <a:gd name="connsiteX333" fmla="*/ 9295 w 10000"/>
                <a:gd name="connsiteY333" fmla="*/ 4910 h 10000"/>
                <a:gd name="connsiteX334" fmla="*/ 9316 w 10000"/>
                <a:gd name="connsiteY334" fmla="*/ 6590 h 10000"/>
                <a:gd name="connsiteX335" fmla="*/ 9345 w 10000"/>
                <a:gd name="connsiteY335" fmla="*/ 7705 h 10000"/>
                <a:gd name="connsiteX336" fmla="*/ 9364 w 10000"/>
                <a:gd name="connsiteY336" fmla="*/ 7641 h 10000"/>
                <a:gd name="connsiteX337" fmla="*/ 9382 w 10000"/>
                <a:gd name="connsiteY337" fmla="*/ 6974 h 10000"/>
                <a:gd name="connsiteX338" fmla="*/ 9400 w 10000"/>
                <a:gd name="connsiteY338" fmla="*/ 6244 h 10000"/>
                <a:gd name="connsiteX339" fmla="*/ 9430 w 10000"/>
                <a:gd name="connsiteY339" fmla="*/ 5667 h 10000"/>
                <a:gd name="connsiteX340" fmla="*/ 9449 w 10000"/>
                <a:gd name="connsiteY340" fmla="*/ 5282 h 10000"/>
                <a:gd name="connsiteX341" fmla="*/ 9468 w 10000"/>
                <a:gd name="connsiteY341" fmla="*/ 4782 h 10000"/>
                <a:gd name="connsiteX342" fmla="*/ 9486 w 10000"/>
                <a:gd name="connsiteY342" fmla="*/ 3987 h 10000"/>
                <a:gd name="connsiteX343" fmla="*/ 9515 w 10000"/>
                <a:gd name="connsiteY343" fmla="*/ 3244 h 10000"/>
                <a:gd name="connsiteX344" fmla="*/ 9533 w 10000"/>
                <a:gd name="connsiteY344" fmla="*/ 2872 h 10000"/>
                <a:gd name="connsiteX345" fmla="*/ 9552 w 10000"/>
                <a:gd name="connsiteY345" fmla="*/ 2962 h 10000"/>
                <a:gd name="connsiteX346" fmla="*/ 9570 w 10000"/>
                <a:gd name="connsiteY346" fmla="*/ 3667 h 10000"/>
                <a:gd name="connsiteX347" fmla="*/ 9591 w 10000"/>
                <a:gd name="connsiteY347" fmla="*/ 5321 h 10000"/>
                <a:gd name="connsiteX348" fmla="*/ 10000 w 10000"/>
                <a:gd name="connsiteY348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493 w 10000"/>
                <a:gd name="connsiteY303" fmla="*/ 3949 h 10000"/>
                <a:gd name="connsiteX304" fmla="*/ 8511 w 10000"/>
                <a:gd name="connsiteY304" fmla="*/ 4654 h 10000"/>
                <a:gd name="connsiteX305" fmla="*/ 8540 w 10000"/>
                <a:gd name="connsiteY305" fmla="*/ 5282 h 10000"/>
                <a:gd name="connsiteX306" fmla="*/ 8644 w 10000"/>
                <a:gd name="connsiteY306" fmla="*/ 5321 h 10000"/>
                <a:gd name="connsiteX307" fmla="*/ 8728 w 10000"/>
                <a:gd name="connsiteY307" fmla="*/ 3603 h 10000"/>
                <a:gd name="connsiteX308" fmla="*/ 8746 w 10000"/>
                <a:gd name="connsiteY308" fmla="*/ 6846 h 10000"/>
                <a:gd name="connsiteX309" fmla="*/ 8774 w 10000"/>
                <a:gd name="connsiteY309" fmla="*/ 8282 h 10000"/>
                <a:gd name="connsiteX310" fmla="*/ 8793 w 10000"/>
                <a:gd name="connsiteY310" fmla="*/ 8218 h 10000"/>
                <a:gd name="connsiteX311" fmla="*/ 8813 w 10000"/>
                <a:gd name="connsiteY311" fmla="*/ 7679 h 10000"/>
                <a:gd name="connsiteX312" fmla="*/ 8833 w 10000"/>
                <a:gd name="connsiteY312" fmla="*/ 7038 h 10000"/>
                <a:gd name="connsiteX313" fmla="*/ 8851 w 10000"/>
                <a:gd name="connsiteY313" fmla="*/ 6436 h 10000"/>
                <a:gd name="connsiteX314" fmla="*/ 8881 w 10000"/>
                <a:gd name="connsiteY314" fmla="*/ 6115 h 10000"/>
                <a:gd name="connsiteX315" fmla="*/ 8900 w 10000"/>
                <a:gd name="connsiteY315" fmla="*/ 5833 h 10000"/>
                <a:gd name="connsiteX316" fmla="*/ 8918 w 10000"/>
                <a:gd name="connsiteY316" fmla="*/ 5449 h 10000"/>
                <a:gd name="connsiteX317" fmla="*/ 8938 w 10000"/>
                <a:gd name="connsiteY317" fmla="*/ 4872 h 10000"/>
                <a:gd name="connsiteX318" fmla="*/ 8957 w 10000"/>
                <a:gd name="connsiteY318" fmla="*/ 4333 h 10000"/>
                <a:gd name="connsiteX319" fmla="*/ 8984 w 10000"/>
                <a:gd name="connsiteY319" fmla="*/ 3795 h 10000"/>
                <a:gd name="connsiteX320" fmla="*/ 9002 w 10000"/>
                <a:gd name="connsiteY320" fmla="*/ 3538 h 10000"/>
                <a:gd name="connsiteX321" fmla="*/ 9047 w 10000"/>
                <a:gd name="connsiteY321" fmla="*/ 3372 h 10000"/>
                <a:gd name="connsiteX322" fmla="*/ 9088 w 10000"/>
                <a:gd name="connsiteY322" fmla="*/ 2513 h 10000"/>
                <a:gd name="connsiteX323" fmla="*/ 9106 w 10000"/>
                <a:gd name="connsiteY323" fmla="*/ 2897 h 10000"/>
                <a:gd name="connsiteX324" fmla="*/ 9125 w 10000"/>
                <a:gd name="connsiteY324" fmla="*/ 5128 h 10000"/>
                <a:gd name="connsiteX325" fmla="*/ 9156 w 10000"/>
                <a:gd name="connsiteY325" fmla="*/ 6846 h 10000"/>
                <a:gd name="connsiteX326" fmla="*/ 9175 w 10000"/>
                <a:gd name="connsiteY326" fmla="*/ 7038 h 10000"/>
                <a:gd name="connsiteX327" fmla="*/ 9194 w 10000"/>
                <a:gd name="connsiteY327" fmla="*/ 6821 h 10000"/>
                <a:gd name="connsiteX328" fmla="*/ 9220 w 10000"/>
                <a:gd name="connsiteY328" fmla="*/ 6051 h 10000"/>
                <a:gd name="connsiteX329" fmla="*/ 9240 w 10000"/>
                <a:gd name="connsiteY329" fmla="*/ 4974 h 10000"/>
                <a:gd name="connsiteX330" fmla="*/ 9258 w 10000"/>
                <a:gd name="connsiteY330" fmla="*/ 3885 h 10000"/>
                <a:gd name="connsiteX331" fmla="*/ 9277 w 10000"/>
                <a:gd name="connsiteY331" fmla="*/ 3795 h 10000"/>
                <a:gd name="connsiteX332" fmla="*/ 9295 w 10000"/>
                <a:gd name="connsiteY332" fmla="*/ 4910 h 10000"/>
                <a:gd name="connsiteX333" fmla="*/ 9316 w 10000"/>
                <a:gd name="connsiteY333" fmla="*/ 6590 h 10000"/>
                <a:gd name="connsiteX334" fmla="*/ 9345 w 10000"/>
                <a:gd name="connsiteY334" fmla="*/ 7705 h 10000"/>
                <a:gd name="connsiteX335" fmla="*/ 9364 w 10000"/>
                <a:gd name="connsiteY335" fmla="*/ 7641 h 10000"/>
                <a:gd name="connsiteX336" fmla="*/ 9382 w 10000"/>
                <a:gd name="connsiteY336" fmla="*/ 6974 h 10000"/>
                <a:gd name="connsiteX337" fmla="*/ 9400 w 10000"/>
                <a:gd name="connsiteY337" fmla="*/ 6244 h 10000"/>
                <a:gd name="connsiteX338" fmla="*/ 9430 w 10000"/>
                <a:gd name="connsiteY338" fmla="*/ 5667 h 10000"/>
                <a:gd name="connsiteX339" fmla="*/ 9449 w 10000"/>
                <a:gd name="connsiteY339" fmla="*/ 5282 h 10000"/>
                <a:gd name="connsiteX340" fmla="*/ 9468 w 10000"/>
                <a:gd name="connsiteY340" fmla="*/ 4782 h 10000"/>
                <a:gd name="connsiteX341" fmla="*/ 9486 w 10000"/>
                <a:gd name="connsiteY341" fmla="*/ 3987 h 10000"/>
                <a:gd name="connsiteX342" fmla="*/ 9515 w 10000"/>
                <a:gd name="connsiteY342" fmla="*/ 3244 h 10000"/>
                <a:gd name="connsiteX343" fmla="*/ 9533 w 10000"/>
                <a:gd name="connsiteY343" fmla="*/ 2872 h 10000"/>
                <a:gd name="connsiteX344" fmla="*/ 9552 w 10000"/>
                <a:gd name="connsiteY344" fmla="*/ 2962 h 10000"/>
                <a:gd name="connsiteX345" fmla="*/ 9570 w 10000"/>
                <a:gd name="connsiteY345" fmla="*/ 3667 h 10000"/>
                <a:gd name="connsiteX346" fmla="*/ 9591 w 10000"/>
                <a:gd name="connsiteY346" fmla="*/ 5321 h 10000"/>
                <a:gd name="connsiteX347" fmla="*/ 10000 w 10000"/>
                <a:gd name="connsiteY347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493 w 10000"/>
                <a:gd name="connsiteY303" fmla="*/ 3949 h 10000"/>
                <a:gd name="connsiteX304" fmla="*/ 8511 w 10000"/>
                <a:gd name="connsiteY304" fmla="*/ 4654 h 10000"/>
                <a:gd name="connsiteX305" fmla="*/ 8540 w 10000"/>
                <a:gd name="connsiteY305" fmla="*/ 5282 h 10000"/>
                <a:gd name="connsiteX306" fmla="*/ 8644 w 10000"/>
                <a:gd name="connsiteY306" fmla="*/ 5321 h 10000"/>
                <a:gd name="connsiteX307" fmla="*/ 8728 w 10000"/>
                <a:gd name="connsiteY307" fmla="*/ 3603 h 10000"/>
                <a:gd name="connsiteX308" fmla="*/ 8746 w 10000"/>
                <a:gd name="connsiteY308" fmla="*/ 6846 h 10000"/>
                <a:gd name="connsiteX309" fmla="*/ 8774 w 10000"/>
                <a:gd name="connsiteY309" fmla="*/ 8282 h 10000"/>
                <a:gd name="connsiteX310" fmla="*/ 8793 w 10000"/>
                <a:gd name="connsiteY310" fmla="*/ 8218 h 10000"/>
                <a:gd name="connsiteX311" fmla="*/ 8813 w 10000"/>
                <a:gd name="connsiteY311" fmla="*/ 7679 h 10000"/>
                <a:gd name="connsiteX312" fmla="*/ 8833 w 10000"/>
                <a:gd name="connsiteY312" fmla="*/ 7038 h 10000"/>
                <a:gd name="connsiteX313" fmla="*/ 8851 w 10000"/>
                <a:gd name="connsiteY313" fmla="*/ 6436 h 10000"/>
                <a:gd name="connsiteX314" fmla="*/ 8881 w 10000"/>
                <a:gd name="connsiteY314" fmla="*/ 6115 h 10000"/>
                <a:gd name="connsiteX315" fmla="*/ 8900 w 10000"/>
                <a:gd name="connsiteY315" fmla="*/ 5833 h 10000"/>
                <a:gd name="connsiteX316" fmla="*/ 8918 w 10000"/>
                <a:gd name="connsiteY316" fmla="*/ 5449 h 10000"/>
                <a:gd name="connsiteX317" fmla="*/ 8938 w 10000"/>
                <a:gd name="connsiteY317" fmla="*/ 4872 h 10000"/>
                <a:gd name="connsiteX318" fmla="*/ 8957 w 10000"/>
                <a:gd name="connsiteY318" fmla="*/ 4333 h 10000"/>
                <a:gd name="connsiteX319" fmla="*/ 8984 w 10000"/>
                <a:gd name="connsiteY319" fmla="*/ 3795 h 10000"/>
                <a:gd name="connsiteX320" fmla="*/ 9002 w 10000"/>
                <a:gd name="connsiteY320" fmla="*/ 3538 h 10000"/>
                <a:gd name="connsiteX321" fmla="*/ 9047 w 10000"/>
                <a:gd name="connsiteY321" fmla="*/ 3372 h 10000"/>
                <a:gd name="connsiteX322" fmla="*/ 9088 w 10000"/>
                <a:gd name="connsiteY322" fmla="*/ 2513 h 10000"/>
                <a:gd name="connsiteX323" fmla="*/ 9125 w 10000"/>
                <a:gd name="connsiteY323" fmla="*/ 5128 h 10000"/>
                <a:gd name="connsiteX324" fmla="*/ 9156 w 10000"/>
                <a:gd name="connsiteY324" fmla="*/ 6846 h 10000"/>
                <a:gd name="connsiteX325" fmla="*/ 9175 w 10000"/>
                <a:gd name="connsiteY325" fmla="*/ 7038 h 10000"/>
                <a:gd name="connsiteX326" fmla="*/ 9194 w 10000"/>
                <a:gd name="connsiteY326" fmla="*/ 6821 h 10000"/>
                <a:gd name="connsiteX327" fmla="*/ 9220 w 10000"/>
                <a:gd name="connsiteY327" fmla="*/ 6051 h 10000"/>
                <a:gd name="connsiteX328" fmla="*/ 9240 w 10000"/>
                <a:gd name="connsiteY328" fmla="*/ 4974 h 10000"/>
                <a:gd name="connsiteX329" fmla="*/ 9258 w 10000"/>
                <a:gd name="connsiteY329" fmla="*/ 3885 h 10000"/>
                <a:gd name="connsiteX330" fmla="*/ 9277 w 10000"/>
                <a:gd name="connsiteY330" fmla="*/ 3795 h 10000"/>
                <a:gd name="connsiteX331" fmla="*/ 9295 w 10000"/>
                <a:gd name="connsiteY331" fmla="*/ 4910 h 10000"/>
                <a:gd name="connsiteX332" fmla="*/ 9316 w 10000"/>
                <a:gd name="connsiteY332" fmla="*/ 6590 h 10000"/>
                <a:gd name="connsiteX333" fmla="*/ 9345 w 10000"/>
                <a:gd name="connsiteY333" fmla="*/ 7705 h 10000"/>
                <a:gd name="connsiteX334" fmla="*/ 9364 w 10000"/>
                <a:gd name="connsiteY334" fmla="*/ 7641 h 10000"/>
                <a:gd name="connsiteX335" fmla="*/ 9382 w 10000"/>
                <a:gd name="connsiteY335" fmla="*/ 6974 h 10000"/>
                <a:gd name="connsiteX336" fmla="*/ 9400 w 10000"/>
                <a:gd name="connsiteY336" fmla="*/ 6244 h 10000"/>
                <a:gd name="connsiteX337" fmla="*/ 9430 w 10000"/>
                <a:gd name="connsiteY337" fmla="*/ 5667 h 10000"/>
                <a:gd name="connsiteX338" fmla="*/ 9449 w 10000"/>
                <a:gd name="connsiteY338" fmla="*/ 5282 h 10000"/>
                <a:gd name="connsiteX339" fmla="*/ 9468 w 10000"/>
                <a:gd name="connsiteY339" fmla="*/ 4782 h 10000"/>
                <a:gd name="connsiteX340" fmla="*/ 9486 w 10000"/>
                <a:gd name="connsiteY340" fmla="*/ 3987 h 10000"/>
                <a:gd name="connsiteX341" fmla="*/ 9515 w 10000"/>
                <a:gd name="connsiteY341" fmla="*/ 3244 h 10000"/>
                <a:gd name="connsiteX342" fmla="*/ 9533 w 10000"/>
                <a:gd name="connsiteY342" fmla="*/ 2872 h 10000"/>
                <a:gd name="connsiteX343" fmla="*/ 9552 w 10000"/>
                <a:gd name="connsiteY343" fmla="*/ 2962 h 10000"/>
                <a:gd name="connsiteX344" fmla="*/ 9570 w 10000"/>
                <a:gd name="connsiteY344" fmla="*/ 3667 h 10000"/>
                <a:gd name="connsiteX345" fmla="*/ 9591 w 10000"/>
                <a:gd name="connsiteY345" fmla="*/ 5321 h 10000"/>
                <a:gd name="connsiteX346" fmla="*/ 10000 w 10000"/>
                <a:gd name="connsiteY346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493 w 10000"/>
                <a:gd name="connsiteY303" fmla="*/ 3949 h 10000"/>
                <a:gd name="connsiteX304" fmla="*/ 8511 w 10000"/>
                <a:gd name="connsiteY304" fmla="*/ 4654 h 10000"/>
                <a:gd name="connsiteX305" fmla="*/ 8540 w 10000"/>
                <a:gd name="connsiteY305" fmla="*/ 5282 h 10000"/>
                <a:gd name="connsiteX306" fmla="*/ 8644 w 10000"/>
                <a:gd name="connsiteY306" fmla="*/ 5321 h 10000"/>
                <a:gd name="connsiteX307" fmla="*/ 8728 w 10000"/>
                <a:gd name="connsiteY307" fmla="*/ 3603 h 10000"/>
                <a:gd name="connsiteX308" fmla="*/ 8746 w 10000"/>
                <a:gd name="connsiteY308" fmla="*/ 6846 h 10000"/>
                <a:gd name="connsiteX309" fmla="*/ 8774 w 10000"/>
                <a:gd name="connsiteY309" fmla="*/ 8282 h 10000"/>
                <a:gd name="connsiteX310" fmla="*/ 8793 w 10000"/>
                <a:gd name="connsiteY310" fmla="*/ 8218 h 10000"/>
                <a:gd name="connsiteX311" fmla="*/ 8813 w 10000"/>
                <a:gd name="connsiteY311" fmla="*/ 7679 h 10000"/>
                <a:gd name="connsiteX312" fmla="*/ 8833 w 10000"/>
                <a:gd name="connsiteY312" fmla="*/ 7038 h 10000"/>
                <a:gd name="connsiteX313" fmla="*/ 8851 w 10000"/>
                <a:gd name="connsiteY313" fmla="*/ 6436 h 10000"/>
                <a:gd name="connsiteX314" fmla="*/ 8881 w 10000"/>
                <a:gd name="connsiteY314" fmla="*/ 6115 h 10000"/>
                <a:gd name="connsiteX315" fmla="*/ 8900 w 10000"/>
                <a:gd name="connsiteY315" fmla="*/ 5833 h 10000"/>
                <a:gd name="connsiteX316" fmla="*/ 8918 w 10000"/>
                <a:gd name="connsiteY316" fmla="*/ 5449 h 10000"/>
                <a:gd name="connsiteX317" fmla="*/ 8938 w 10000"/>
                <a:gd name="connsiteY317" fmla="*/ 4872 h 10000"/>
                <a:gd name="connsiteX318" fmla="*/ 8957 w 10000"/>
                <a:gd name="connsiteY318" fmla="*/ 4333 h 10000"/>
                <a:gd name="connsiteX319" fmla="*/ 8984 w 10000"/>
                <a:gd name="connsiteY319" fmla="*/ 3795 h 10000"/>
                <a:gd name="connsiteX320" fmla="*/ 9002 w 10000"/>
                <a:gd name="connsiteY320" fmla="*/ 3538 h 10000"/>
                <a:gd name="connsiteX321" fmla="*/ 9047 w 10000"/>
                <a:gd name="connsiteY321" fmla="*/ 3372 h 10000"/>
                <a:gd name="connsiteX322" fmla="*/ 9125 w 10000"/>
                <a:gd name="connsiteY322" fmla="*/ 5128 h 10000"/>
                <a:gd name="connsiteX323" fmla="*/ 9156 w 10000"/>
                <a:gd name="connsiteY323" fmla="*/ 6846 h 10000"/>
                <a:gd name="connsiteX324" fmla="*/ 9175 w 10000"/>
                <a:gd name="connsiteY324" fmla="*/ 7038 h 10000"/>
                <a:gd name="connsiteX325" fmla="*/ 9194 w 10000"/>
                <a:gd name="connsiteY325" fmla="*/ 6821 h 10000"/>
                <a:gd name="connsiteX326" fmla="*/ 9220 w 10000"/>
                <a:gd name="connsiteY326" fmla="*/ 6051 h 10000"/>
                <a:gd name="connsiteX327" fmla="*/ 9240 w 10000"/>
                <a:gd name="connsiteY327" fmla="*/ 4974 h 10000"/>
                <a:gd name="connsiteX328" fmla="*/ 9258 w 10000"/>
                <a:gd name="connsiteY328" fmla="*/ 3885 h 10000"/>
                <a:gd name="connsiteX329" fmla="*/ 9277 w 10000"/>
                <a:gd name="connsiteY329" fmla="*/ 3795 h 10000"/>
                <a:gd name="connsiteX330" fmla="*/ 9295 w 10000"/>
                <a:gd name="connsiteY330" fmla="*/ 4910 h 10000"/>
                <a:gd name="connsiteX331" fmla="*/ 9316 w 10000"/>
                <a:gd name="connsiteY331" fmla="*/ 6590 h 10000"/>
                <a:gd name="connsiteX332" fmla="*/ 9345 w 10000"/>
                <a:gd name="connsiteY332" fmla="*/ 7705 h 10000"/>
                <a:gd name="connsiteX333" fmla="*/ 9364 w 10000"/>
                <a:gd name="connsiteY333" fmla="*/ 7641 h 10000"/>
                <a:gd name="connsiteX334" fmla="*/ 9382 w 10000"/>
                <a:gd name="connsiteY334" fmla="*/ 6974 h 10000"/>
                <a:gd name="connsiteX335" fmla="*/ 9400 w 10000"/>
                <a:gd name="connsiteY335" fmla="*/ 6244 h 10000"/>
                <a:gd name="connsiteX336" fmla="*/ 9430 w 10000"/>
                <a:gd name="connsiteY336" fmla="*/ 5667 h 10000"/>
                <a:gd name="connsiteX337" fmla="*/ 9449 w 10000"/>
                <a:gd name="connsiteY337" fmla="*/ 5282 h 10000"/>
                <a:gd name="connsiteX338" fmla="*/ 9468 w 10000"/>
                <a:gd name="connsiteY338" fmla="*/ 4782 h 10000"/>
                <a:gd name="connsiteX339" fmla="*/ 9486 w 10000"/>
                <a:gd name="connsiteY339" fmla="*/ 3987 h 10000"/>
                <a:gd name="connsiteX340" fmla="*/ 9515 w 10000"/>
                <a:gd name="connsiteY340" fmla="*/ 3244 h 10000"/>
                <a:gd name="connsiteX341" fmla="*/ 9533 w 10000"/>
                <a:gd name="connsiteY341" fmla="*/ 2872 h 10000"/>
                <a:gd name="connsiteX342" fmla="*/ 9552 w 10000"/>
                <a:gd name="connsiteY342" fmla="*/ 2962 h 10000"/>
                <a:gd name="connsiteX343" fmla="*/ 9570 w 10000"/>
                <a:gd name="connsiteY343" fmla="*/ 3667 h 10000"/>
                <a:gd name="connsiteX344" fmla="*/ 9591 w 10000"/>
                <a:gd name="connsiteY344" fmla="*/ 5321 h 10000"/>
                <a:gd name="connsiteX345" fmla="*/ 10000 w 10000"/>
                <a:gd name="connsiteY345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493 w 10000"/>
                <a:gd name="connsiteY303" fmla="*/ 3949 h 10000"/>
                <a:gd name="connsiteX304" fmla="*/ 8511 w 10000"/>
                <a:gd name="connsiteY304" fmla="*/ 4654 h 10000"/>
                <a:gd name="connsiteX305" fmla="*/ 8540 w 10000"/>
                <a:gd name="connsiteY305" fmla="*/ 5282 h 10000"/>
                <a:gd name="connsiteX306" fmla="*/ 8644 w 10000"/>
                <a:gd name="connsiteY306" fmla="*/ 5321 h 10000"/>
                <a:gd name="connsiteX307" fmla="*/ 8728 w 10000"/>
                <a:gd name="connsiteY307" fmla="*/ 3603 h 10000"/>
                <a:gd name="connsiteX308" fmla="*/ 8746 w 10000"/>
                <a:gd name="connsiteY308" fmla="*/ 6846 h 10000"/>
                <a:gd name="connsiteX309" fmla="*/ 8774 w 10000"/>
                <a:gd name="connsiteY309" fmla="*/ 8282 h 10000"/>
                <a:gd name="connsiteX310" fmla="*/ 8793 w 10000"/>
                <a:gd name="connsiteY310" fmla="*/ 8218 h 10000"/>
                <a:gd name="connsiteX311" fmla="*/ 8813 w 10000"/>
                <a:gd name="connsiteY311" fmla="*/ 7679 h 10000"/>
                <a:gd name="connsiteX312" fmla="*/ 8833 w 10000"/>
                <a:gd name="connsiteY312" fmla="*/ 7038 h 10000"/>
                <a:gd name="connsiteX313" fmla="*/ 8851 w 10000"/>
                <a:gd name="connsiteY313" fmla="*/ 6436 h 10000"/>
                <a:gd name="connsiteX314" fmla="*/ 8881 w 10000"/>
                <a:gd name="connsiteY314" fmla="*/ 6115 h 10000"/>
                <a:gd name="connsiteX315" fmla="*/ 8900 w 10000"/>
                <a:gd name="connsiteY315" fmla="*/ 5833 h 10000"/>
                <a:gd name="connsiteX316" fmla="*/ 8918 w 10000"/>
                <a:gd name="connsiteY316" fmla="*/ 5449 h 10000"/>
                <a:gd name="connsiteX317" fmla="*/ 8938 w 10000"/>
                <a:gd name="connsiteY317" fmla="*/ 4872 h 10000"/>
                <a:gd name="connsiteX318" fmla="*/ 8957 w 10000"/>
                <a:gd name="connsiteY318" fmla="*/ 4333 h 10000"/>
                <a:gd name="connsiteX319" fmla="*/ 8984 w 10000"/>
                <a:gd name="connsiteY319" fmla="*/ 3795 h 10000"/>
                <a:gd name="connsiteX320" fmla="*/ 9002 w 10000"/>
                <a:gd name="connsiteY320" fmla="*/ 3538 h 10000"/>
                <a:gd name="connsiteX321" fmla="*/ 9125 w 10000"/>
                <a:gd name="connsiteY321" fmla="*/ 5128 h 10000"/>
                <a:gd name="connsiteX322" fmla="*/ 9156 w 10000"/>
                <a:gd name="connsiteY322" fmla="*/ 6846 h 10000"/>
                <a:gd name="connsiteX323" fmla="*/ 9175 w 10000"/>
                <a:gd name="connsiteY323" fmla="*/ 7038 h 10000"/>
                <a:gd name="connsiteX324" fmla="*/ 9194 w 10000"/>
                <a:gd name="connsiteY324" fmla="*/ 6821 h 10000"/>
                <a:gd name="connsiteX325" fmla="*/ 9220 w 10000"/>
                <a:gd name="connsiteY325" fmla="*/ 6051 h 10000"/>
                <a:gd name="connsiteX326" fmla="*/ 9240 w 10000"/>
                <a:gd name="connsiteY326" fmla="*/ 4974 h 10000"/>
                <a:gd name="connsiteX327" fmla="*/ 9258 w 10000"/>
                <a:gd name="connsiteY327" fmla="*/ 3885 h 10000"/>
                <a:gd name="connsiteX328" fmla="*/ 9277 w 10000"/>
                <a:gd name="connsiteY328" fmla="*/ 3795 h 10000"/>
                <a:gd name="connsiteX329" fmla="*/ 9295 w 10000"/>
                <a:gd name="connsiteY329" fmla="*/ 4910 h 10000"/>
                <a:gd name="connsiteX330" fmla="*/ 9316 w 10000"/>
                <a:gd name="connsiteY330" fmla="*/ 6590 h 10000"/>
                <a:gd name="connsiteX331" fmla="*/ 9345 w 10000"/>
                <a:gd name="connsiteY331" fmla="*/ 7705 h 10000"/>
                <a:gd name="connsiteX332" fmla="*/ 9364 w 10000"/>
                <a:gd name="connsiteY332" fmla="*/ 7641 h 10000"/>
                <a:gd name="connsiteX333" fmla="*/ 9382 w 10000"/>
                <a:gd name="connsiteY333" fmla="*/ 6974 h 10000"/>
                <a:gd name="connsiteX334" fmla="*/ 9400 w 10000"/>
                <a:gd name="connsiteY334" fmla="*/ 6244 h 10000"/>
                <a:gd name="connsiteX335" fmla="*/ 9430 w 10000"/>
                <a:gd name="connsiteY335" fmla="*/ 5667 h 10000"/>
                <a:gd name="connsiteX336" fmla="*/ 9449 w 10000"/>
                <a:gd name="connsiteY336" fmla="*/ 5282 h 10000"/>
                <a:gd name="connsiteX337" fmla="*/ 9468 w 10000"/>
                <a:gd name="connsiteY337" fmla="*/ 4782 h 10000"/>
                <a:gd name="connsiteX338" fmla="*/ 9486 w 10000"/>
                <a:gd name="connsiteY338" fmla="*/ 3987 h 10000"/>
                <a:gd name="connsiteX339" fmla="*/ 9515 w 10000"/>
                <a:gd name="connsiteY339" fmla="*/ 3244 h 10000"/>
                <a:gd name="connsiteX340" fmla="*/ 9533 w 10000"/>
                <a:gd name="connsiteY340" fmla="*/ 2872 h 10000"/>
                <a:gd name="connsiteX341" fmla="*/ 9552 w 10000"/>
                <a:gd name="connsiteY341" fmla="*/ 2962 h 10000"/>
                <a:gd name="connsiteX342" fmla="*/ 9570 w 10000"/>
                <a:gd name="connsiteY342" fmla="*/ 3667 h 10000"/>
                <a:gd name="connsiteX343" fmla="*/ 9591 w 10000"/>
                <a:gd name="connsiteY343" fmla="*/ 5321 h 10000"/>
                <a:gd name="connsiteX344" fmla="*/ 10000 w 10000"/>
                <a:gd name="connsiteY344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493 w 10000"/>
                <a:gd name="connsiteY303" fmla="*/ 3949 h 10000"/>
                <a:gd name="connsiteX304" fmla="*/ 8511 w 10000"/>
                <a:gd name="connsiteY304" fmla="*/ 4654 h 10000"/>
                <a:gd name="connsiteX305" fmla="*/ 8540 w 10000"/>
                <a:gd name="connsiteY305" fmla="*/ 5282 h 10000"/>
                <a:gd name="connsiteX306" fmla="*/ 8644 w 10000"/>
                <a:gd name="connsiteY306" fmla="*/ 5321 h 10000"/>
                <a:gd name="connsiteX307" fmla="*/ 8728 w 10000"/>
                <a:gd name="connsiteY307" fmla="*/ 3603 h 10000"/>
                <a:gd name="connsiteX308" fmla="*/ 8746 w 10000"/>
                <a:gd name="connsiteY308" fmla="*/ 6846 h 10000"/>
                <a:gd name="connsiteX309" fmla="*/ 8774 w 10000"/>
                <a:gd name="connsiteY309" fmla="*/ 8282 h 10000"/>
                <a:gd name="connsiteX310" fmla="*/ 8793 w 10000"/>
                <a:gd name="connsiteY310" fmla="*/ 8218 h 10000"/>
                <a:gd name="connsiteX311" fmla="*/ 8813 w 10000"/>
                <a:gd name="connsiteY311" fmla="*/ 7679 h 10000"/>
                <a:gd name="connsiteX312" fmla="*/ 8833 w 10000"/>
                <a:gd name="connsiteY312" fmla="*/ 7038 h 10000"/>
                <a:gd name="connsiteX313" fmla="*/ 8851 w 10000"/>
                <a:gd name="connsiteY313" fmla="*/ 6436 h 10000"/>
                <a:gd name="connsiteX314" fmla="*/ 8881 w 10000"/>
                <a:gd name="connsiteY314" fmla="*/ 6115 h 10000"/>
                <a:gd name="connsiteX315" fmla="*/ 8900 w 10000"/>
                <a:gd name="connsiteY315" fmla="*/ 5833 h 10000"/>
                <a:gd name="connsiteX316" fmla="*/ 8918 w 10000"/>
                <a:gd name="connsiteY316" fmla="*/ 5449 h 10000"/>
                <a:gd name="connsiteX317" fmla="*/ 8938 w 10000"/>
                <a:gd name="connsiteY317" fmla="*/ 4872 h 10000"/>
                <a:gd name="connsiteX318" fmla="*/ 8957 w 10000"/>
                <a:gd name="connsiteY318" fmla="*/ 4333 h 10000"/>
                <a:gd name="connsiteX319" fmla="*/ 8984 w 10000"/>
                <a:gd name="connsiteY319" fmla="*/ 3795 h 10000"/>
                <a:gd name="connsiteX320" fmla="*/ 9125 w 10000"/>
                <a:gd name="connsiteY320" fmla="*/ 5128 h 10000"/>
                <a:gd name="connsiteX321" fmla="*/ 9156 w 10000"/>
                <a:gd name="connsiteY321" fmla="*/ 6846 h 10000"/>
                <a:gd name="connsiteX322" fmla="*/ 9175 w 10000"/>
                <a:gd name="connsiteY322" fmla="*/ 7038 h 10000"/>
                <a:gd name="connsiteX323" fmla="*/ 9194 w 10000"/>
                <a:gd name="connsiteY323" fmla="*/ 6821 h 10000"/>
                <a:gd name="connsiteX324" fmla="*/ 9220 w 10000"/>
                <a:gd name="connsiteY324" fmla="*/ 6051 h 10000"/>
                <a:gd name="connsiteX325" fmla="*/ 9240 w 10000"/>
                <a:gd name="connsiteY325" fmla="*/ 4974 h 10000"/>
                <a:gd name="connsiteX326" fmla="*/ 9258 w 10000"/>
                <a:gd name="connsiteY326" fmla="*/ 3885 h 10000"/>
                <a:gd name="connsiteX327" fmla="*/ 9277 w 10000"/>
                <a:gd name="connsiteY327" fmla="*/ 3795 h 10000"/>
                <a:gd name="connsiteX328" fmla="*/ 9295 w 10000"/>
                <a:gd name="connsiteY328" fmla="*/ 4910 h 10000"/>
                <a:gd name="connsiteX329" fmla="*/ 9316 w 10000"/>
                <a:gd name="connsiteY329" fmla="*/ 6590 h 10000"/>
                <a:gd name="connsiteX330" fmla="*/ 9345 w 10000"/>
                <a:gd name="connsiteY330" fmla="*/ 7705 h 10000"/>
                <a:gd name="connsiteX331" fmla="*/ 9364 w 10000"/>
                <a:gd name="connsiteY331" fmla="*/ 7641 h 10000"/>
                <a:gd name="connsiteX332" fmla="*/ 9382 w 10000"/>
                <a:gd name="connsiteY332" fmla="*/ 6974 h 10000"/>
                <a:gd name="connsiteX333" fmla="*/ 9400 w 10000"/>
                <a:gd name="connsiteY333" fmla="*/ 6244 h 10000"/>
                <a:gd name="connsiteX334" fmla="*/ 9430 w 10000"/>
                <a:gd name="connsiteY334" fmla="*/ 5667 h 10000"/>
                <a:gd name="connsiteX335" fmla="*/ 9449 w 10000"/>
                <a:gd name="connsiteY335" fmla="*/ 5282 h 10000"/>
                <a:gd name="connsiteX336" fmla="*/ 9468 w 10000"/>
                <a:gd name="connsiteY336" fmla="*/ 4782 h 10000"/>
                <a:gd name="connsiteX337" fmla="*/ 9486 w 10000"/>
                <a:gd name="connsiteY337" fmla="*/ 3987 h 10000"/>
                <a:gd name="connsiteX338" fmla="*/ 9515 w 10000"/>
                <a:gd name="connsiteY338" fmla="*/ 3244 h 10000"/>
                <a:gd name="connsiteX339" fmla="*/ 9533 w 10000"/>
                <a:gd name="connsiteY339" fmla="*/ 2872 h 10000"/>
                <a:gd name="connsiteX340" fmla="*/ 9552 w 10000"/>
                <a:gd name="connsiteY340" fmla="*/ 2962 h 10000"/>
                <a:gd name="connsiteX341" fmla="*/ 9570 w 10000"/>
                <a:gd name="connsiteY341" fmla="*/ 3667 h 10000"/>
                <a:gd name="connsiteX342" fmla="*/ 9591 w 10000"/>
                <a:gd name="connsiteY342" fmla="*/ 5321 h 10000"/>
                <a:gd name="connsiteX343" fmla="*/ 10000 w 10000"/>
                <a:gd name="connsiteY343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493 w 10000"/>
                <a:gd name="connsiteY303" fmla="*/ 3949 h 10000"/>
                <a:gd name="connsiteX304" fmla="*/ 8511 w 10000"/>
                <a:gd name="connsiteY304" fmla="*/ 4654 h 10000"/>
                <a:gd name="connsiteX305" fmla="*/ 8540 w 10000"/>
                <a:gd name="connsiteY305" fmla="*/ 5282 h 10000"/>
                <a:gd name="connsiteX306" fmla="*/ 8644 w 10000"/>
                <a:gd name="connsiteY306" fmla="*/ 5321 h 10000"/>
                <a:gd name="connsiteX307" fmla="*/ 8728 w 10000"/>
                <a:gd name="connsiteY307" fmla="*/ 3603 h 10000"/>
                <a:gd name="connsiteX308" fmla="*/ 8746 w 10000"/>
                <a:gd name="connsiteY308" fmla="*/ 6846 h 10000"/>
                <a:gd name="connsiteX309" fmla="*/ 8774 w 10000"/>
                <a:gd name="connsiteY309" fmla="*/ 8282 h 10000"/>
                <a:gd name="connsiteX310" fmla="*/ 8793 w 10000"/>
                <a:gd name="connsiteY310" fmla="*/ 8218 h 10000"/>
                <a:gd name="connsiteX311" fmla="*/ 8813 w 10000"/>
                <a:gd name="connsiteY311" fmla="*/ 7679 h 10000"/>
                <a:gd name="connsiteX312" fmla="*/ 8833 w 10000"/>
                <a:gd name="connsiteY312" fmla="*/ 7038 h 10000"/>
                <a:gd name="connsiteX313" fmla="*/ 8851 w 10000"/>
                <a:gd name="connsiteY313" fmla="*/ 6436 h 10000"/>
                <a:gd name="connsiteX314" fmla="*/ 8881 w 10000"/>
                <a:gd name="connsiteY314" fmla="*/ 6115 h 10000"/>
                <a:gd name="connsiteX315" fmla="*/ 8900 w 10000"/>
                <a:gd name="connsiteY315" fmla="*/ 5833 h 10000"/>
                <a:gd name="connsiteX316" fmla="*/ 8918 w 10000"/>
                <a:gd name="connsiteY316" fmla="*/ 5449 h 10000"/>
                <a:gd name="connsiteX317" fmla="*/ 8938 w 10000"/>
                <a:gd name="connsiteY317" fmla="*/ 4872 h 10000"/>
                <a:gd name="connsiteX318" fmla="*/ 8957 w 10000"/>
                <a:gd name="connsiteY318" fmla="*/ 4333 h 10000"/>
                <a:gd name="connsiteX319" fmla="*/ 9125 w 10000"/>
                <a:gd name="connsiteY319" fmla="*/ 5128 h 10000"/>
                <a:gd name="connsiteX320" fmla="*/ 9156 w 10000"/>
                <a:gd name="connsiteY320" fmla="*/ 6846 h 10000"/>
                <a:gd name="connsiteX321" fmla="*/ 9175 w 10000"/>
                <a:gd name="connsiteY321" fmla="*/ 7038 h 10000"/>
                <a:gd name="connsiteX322" fmla="*/ 9194 w 10000"/>
                <a:gd name="connsiteY322" fmla="*/ 6821 h 10000"/>
                <a:gd name="connsiteX323" fmla="*/ 9220 w 10000"/>
                <a:gd name="connsiteY323" fmla="*/ 6051 h 10000"/>
                <a:gd name="connsiteX324" fmla="*/ 9240 w 10000"/>
                <a:gd name="connsiteY324" fmla="*/ 4974 h 10000"/>
                <a:gd name="connsiteX325" fmla="*/ 9258 w 10000"/>
                <a:gd name="connsiteY325" fmla="*/ 3885 h 10000"/>
                <a:gd name="connsiteX326" fmla="*/ 9277 w 10000"/>
                <a:gd name="connsiteY326" fmla="*/ 3795 h 10000"/>
                <a:gd name="connsiteX327" fmla="*/ 9295 w 10000"/>
                <a:gd name="connsiteY327" fmla="*/ 4910 h 10000"/>
                <a:gd name="connsiteX328" fmla="*/ 9316 w 10000"/>
                <a:gd name="connsiteY328" fmla="*/ 6590 h 10000"/>
                <a:gd name="connsiteX329" fmla="*/ 9345 w 10000"/>
                <a:gd name="connsiteY329" fmla="*/ 7705 h 10000"/>
                <a:gd name="connsiteX330" fmla="*/ 9364 w 10000"/>
                <a:gd name="connsiteY330" fmla="*/ 7641 h 10000"/>
                <a:gd name="connsiteX331" fmla="*/ 9382 w 10000"/>
                <a:gd name="connsiteY331" fmla="*/ 6974 h 10000"/>
                <a:gd name="connsiteX332" fmla="*/ 9400 w 10000"/>
                <a:gd name="connsiteY332" fmla="*/ 6244 h 10000"/>
                <a:gd name="connsiteX333" fmla="*/ 9430 w 10000"/>
                <a:gd name="connsiteY333" fmla="*/ 5667 h 10000"/>
                <a:gd name="connsiteX334" fmla="*/ 9449 w 10000"/>
                <a:gd name="connsiteY334" fmla="*/ 5282 h 10000"/>
                <a:gd name="connsiteX335" fmla="*/ 9468 w 10000"/>
                <a:gd name="connsiteY335" fmla="*/ 4782 h 10000"/>
                <a:gd name="connsiteX336" fmla="*/ 9486 w 10000"/>
                <a:gd name="connsiteY336" fmla="*/ 3987 h 10000"/>
                <a:gd name="connsiteX337" fmla="*/ 9515 w 10000"/>
                <a:gd name="connsiteY337" fmla="*/ 3244 h 10000"/>
                <a:gd name="connsiteX338" fmla="*/ 9533 w 10000"/>
                <a:gd name="connsiteY338" fmla="*/ 2872 h 10000"/>
                <a:gd name="connsiteX339" fmla="*/ 9552 w 10000"/>
                <a:gd name="connsiteY339" fmla="*/ 2962 h 10000"/>
                <a:gd name="connsiteX340" fmla="*/ 9570 w 10000"/>
                <a:gd name="connsiteY340" fmla="*/ 3667 h 10000"/>
                <a:gd name="connsiteX341" fmla="*/ 9591 w 10000"/>
                <a:gd name="connsiteY341" fmla="*/ 5321 h 10000"/>
                <a:gd name="connsiteX342" fmla="*/ 10000 w 10000"/>
                <a:gd name="connsiteY342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493 w 10000"/>
                <a:gd name="connsiteY303" fmla="*/ 3949 h 10000"/>
                <a:gd name="connsiteX304" fmla="*/ 8511 w 10000"/>
                <a:gd name="connsiteY304" fmla="*/ 4654 h 10000"/>
                <a:gd name="connsiteX305" fmla="*/ 8540 w 10000"/>
                <a:gd name="connsiteY305" fmla="*/ 5282 h 10000"/>
                <a:gd name="connsiteX306" fmla="*/ 8644 w 10000"/>
                <a:gd name="connsiteY306" fmla="*/ 5321 h 10000"/>
                <a:gd name="connsiteX307" fmla="*/ 8728 w 10000"/>
                <a:gd name="connsiteY307" fmla="*/ 3603 h 10000"/>
                <a:gd name="connsiteX308" fmla="*/ 8746 w 10000"/>
                <a:gd name="connsiteY308" fmla="*/ 6846 h 10000"/>
                <a:gd name="connsiteX309" fmla="*/ 8774 w 10000"/>
                <a:gd name="connsiteY309" fmla="*/ 8282 h 10000"/>
                <a:gd name="connsiteX310" fmla="*/ 8793 w 10000"/>
                <a:gd name="connsiteY310" fmla="*/ 8218 h 10000"/>
                <a:gd name="connsiteX311" fmla="*/ 8813 w 10000"/>
                <a:gd name="connsiteY311" fmla="*/ 7679 h 10000"/>
                <a:gd name="connsiteX312" fmla="*/ 8833 w 10000"/>
                <a:gd name="connsiteY312" fmla="*/ 7038 h 10000"/>
                <a:gd name="connsiteX313" fmla="*/ 8851 w 10000"/>
                <a:gd name="connsiteY313" fmla="*/ 6436 h 10000"/>
                <a:gd name="connsiteX314" fmla="*/ 8881 w 10000"/>
                <a:gd name="connsiteY314" fmla="*/ 6115 h 10000"/>
                <a:gd name="connsiteX315" fmla="*/ 8900 w 10000"/>
                <a:gd name="connsiteY315" fmla="*/ 5833 h 10000"/>
                <a:gd name="connsiteX316" fmla="*/ 8918 w 10000"/>
                <a:gd name="connsiteY316" fmla="*/ 5449 h 10000"/>
                <a:gd name="connsiteX317" fmla="*/ 8938 w 10000"/>
                <a:gd name="connsiteY317" fmla="*/ 4872 h 10000"/>
                <a:gd name="connsiteX318" fmla="*/ 8957 w 10000"/>
                <a:gd name="connsiteY318" fmla="*/ 4333 h 10000"/>
                <a:gd name="connsiteX319" fmla="*/ 9125 w 10000"/>
                <a:gd name="connsiteY319" fmla="*/ 5128 h 10000"/>
                <a:gd name="connsiteX320" fmla="*/ 9156 w 10000"/>
                <a:gd name="connsiteY320" fmla="*/ 6846 h 10000"/>
                <a:gd name="connsiteX321" fmla="*/ 9175 w 10000"/>
                <a:gd name="connsiteY321" fmla="*/ 7038 h 10000"/>
                <a:gd name="connsiteX322" fmla="*/ 9194 w 10000"/>
                <a:gd name="connsiteY322" fmla="*/ 6821 h 10000"/>
                <a:gd name="connsiteX323" fmla="*/ 9220 w 10000"/>
                <a:gd name="connsiteY323" fmla="*/ 6051 h 10000"/>
                <a:gd name="connsiteX324" fmla="*/ 9240 w 10000"/>
                <a:gd name="connsiteY324" fmla="*/ 4974 h 10000"/>
                <a:gd name="connsiteX325" fmla="*/ 9258 w 10000"/>
                <a:gd name="connsiteY325" fmla="*/ 3885 h 10000"/>
                <a:gd name="connsiteX326" fmla="*/ 9277 w 10000"/>
                <a:gd name="connsiteY326" fmla="*/ 3795 h 10000"/>
                <a:gd name="connsiteX327" fmla="*/ 9295 w 10000"/>
                <a:gd name="connsiteY327" fmla="*/ 4910 h 10000"/>
                <a:gd name="connsiteX328" fmla="*/ 9316 w 10000"/>
                <a:gd name="connsiteY328" fmla="*/ 6590 h 10000"/>
                <a:gd name="connsiteX329" fmla="*/ 9345 w 10000"/>
                <a:gd name="connsiteY329" fmla="*/ 7705 h 10000"/>
                <a:gd name="connsiteX330" fmla="*/ 9364 w 10000"/>
                <a:gd name="connsiteY330" fmla="*/ 7641 h 10000"/>
                <a:gd name="connsiteX331" fmla="*/ 9382 w 10000"/>
                <a:gd name="connsiteY331" fmla="*/ 6974 h 10000"/>
                <a:gd name="connsiteX332" fmla="*/ 9400 w 10000"/>
                <a:gd name="connsiteY332" fmla="*/ 6244 h 10000"/>
                <a:gd name="connsiteX333" fmla="*/ 9430 w 10000"/>
                <a:gd name="connsiteY333" fmla="*/ 5667 h 10000"/>
                <a:gd name="connsiteX334" fmla="*/ 9468 w 10000"/>
                <a:gd name="connsiteY334" fmla="*/ 4782 h 10000"/>
                <a:gd name="connsiteX335" fmla="*/ 9486 w 10000"/>
                <a:gd name="connsiteY335" fmla="*/ 3987 h 10000"/>
                <a:gd name="connsiteX336" fmla="*/ 9515 w 10000"/>
                <a:gd name="connsiteY336" fmla="*/ 3244 h 10000"/>
                <a:gd name="connsiteX337" fmla="*/ 9533 w 10000"/>
                <a:gd name="connsiteY337" fmla="*/ 2872 h 10000"/>
                <a:gd name="connsiteX338" fmla="*/ 9552 w 10000"/>
                <a:gd name="connsiteY338" fmla="*/ 2962 h 10000"/>
                <a:gd name="connsiteX339" fmla="*/ 9570 w 10000"/>
                <a:gd name="connsiteY339" fmla="*/ 3667 h 10000"/>
                <a:gd name="connsiteX340" fmla="*/ 9591 w 10000"/>
                <a:gd name="connsiteY340" fmla="*/ 5321 h 10000"/>
                <a:gd name="connsiteX341" fmla="*/ 10000 w 10000"/>
                <a:gd name="connsiteY341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493 w 10000"/>
                <a:gd name="connsiteY303" fmla="*/ 3949 h 10000"/>
                <a:gd name="connsiteX304" fmla="*/ 8511 w 10000"/>
                <a:gd name="connsiteY304" fmla="*/ 4654 h 10000"/>
                <a:gd name="connsiteX305" fmla="*/ 8540 w 10000"/>
                <a:gd name="connsiteY305" fmla="*/ 5282 h 10000"/>
                <a:gd name="connsiteX306" fmla="*/ 8644 w 10000"/>
                <a:gd name="connsiteY306" fmla="*/ 5321 h 10000"/>
                <a:gd name="connsiteX307" fmla="*/ 8728 w 10000"/>
                <a:gd name="connsiteY307" fmla="*/ 3603 h 10000"/>
                <a:gd name="connsiteX308" fmla="*/ 8746 w 10000"/>
                <a:gd name="connsiteY308" fmla="*/ 6846 h 10000"/>
                <a:gd name="connsiteX309" fmla="*/ 8774 w 10000"/>
                <a:gd name="connsiteY309" fmla="*/ 8282 h 10000"/>
                <a:gd name="connsiteX310" fmla="*/ 8793 w 10000"/>
                <a:gd name="connsiteY310" fmla="*/ 8218 h 10000"/>
                <a:gd name="connsiteX311" fmla="*/ 8813 w 10000"/>
                <a:gd name="connsiteY311" fmla="*/ 7679 h 10000"/>
                <a:gd name="connsiteX312" fmla="*/ 8833 w 10000"/>
                <a:gd name="connsiteY312" fmla="*/ 7038 h 10000"/>
                <a:gd name="connsiteX313" fmla="*/ 8851 w 10000"/>
                <a:gd name="connsiteY313" fmla="*/ 6436 h 10000"/>
                <a:gd name="connsiteX314" fmla="*/ 8881 w 10000"/>
                <a:gd name="connsiteY314" fmla="*/ 6115 h 10000"/>
                <a:gd name="connsiteX315" fmla="*/ 8900 w 10000"/>
                <a:gd name="connsiteY315" fmla="*/ 5833 h 10000"/>
                <a:gd name="connsiteX316" fmla="*/ 8918 w 10000"/>
                <a:gd name="connsiteY316" fmla="*/ 5449 h 10000"/>
                <a:gd name="connsiteX317" fmla="*/ 8938 w 10000"/>
                <a:gd name="connsiteY317" fmla="*/ 4872 h 10000"/>
                <a:gd name="connsiteX318" fmla="*/ 8957 w 10000"/>
                <a:gd name="connsiteY318" fmla="*/ 4333 h 10000"/>
                <a:gd name="connsiteX319" fmla="*/ 9125 w 10000"/>
                <a:gd name="connsiteY319" fmla="*/ 5128 h 10000"/>
                <a:gd name="connsiteX320" fmla="*/ 9156 w 10000"/>
                <a:gd name="connsiteY320" fmla="*/ 6846 h 10000"/>
                <a:gd name="connsiteX321" fmla="*/ 9175 w 10000"/>
                <a:gd name="connsiteY321" fmla="*/ 7038 h 10000"/>
                <a:gd name="connsiteX322" fmla="*/ 9194 w 10000"/>
                <a:gd name="connsiteY322" fmla="*/ 6821 h 10000"/>
                <a:gd name="connsiteX323" fmla="*/ 9220 w 10000"/>
                <a:gd name="connsiteY323" fmla="*/ 6051 h 10000"/>
                <a:gd name="connsiteX324" fmla="*/ 9240 w 10000"/>
                <a:gd name="connsiteY324" fmla="*/ 4974 h 10000"/>
                <a:gd name="connsiteX325" fmla="*/ 9258 w 10000"/>
                <a:gd name="connsiteY325" fmla="*/ 3885 h 10000"/>
                <a:gd name="connsiteX326" fmla="*/ 9277 w 10000"/>
                <a:gd name="connsiteY326" fmla="*/ 3795 h 10000"/>
                <a:gd name="connsiteX327" fmla="*/ 9295 w 10000"/>
                <a:gd name="connsiteY327" fmla="*/ 4910 h 10000"/>
                <a:gd name="connsiteX328" fmla="*/ 9316 w 10000"/>
                <a:gd name="connsiteY328" fmla="*/ 6590 h 10000"/>
                <a:gd name="connsiteX329" fmla="*/ 9345 w 10000"/>
                <a:gd name="connsiteY329" fmla="*/ 7705 h 10000"/>
                <a:gd name="connsiteX330" fmla="*/ 9364 w 10000"/>
                <a:gd name="connsiteY330" fmla="*/ 7641 h 10000"/>
                <a:gd name="connsiteX331" fmla="*/ 9382 w 10000"/>
                <a:gd name="connsiteY331" fmla="*/ 6974 h 10000"/>
                <a:gd name="connsiteX332" fmla="*/ 9400 w 10000"/>
                <a:gd name="connsiteY332" fmla="*/ 6244 h 10000"/>
                <a:gd name="connsiteX333" fmla="*/ 9468 w 10000"/>
                <a:gd name="connsiteY333" fmla="*/ 4782 h 10000"/>
                <a:gd name="connsiteX334" fmla="*/ 9486 w 10000"/>
                <a:gd name="connsiteY334" fmla="*/ 3987 h 10000"/>
                <a:gd name="connsiteX335" fmla="*/ 9515 w 10000"/>
                <a:gd name="connsiteY335" fmla="*/ 3244 h 10000"/>
                <a:gd name="connsiteX336" fmla="*/ 9533 w 10000"/>
                <a:gd name="connsiteY336" fmla="*/ 2872 h 10000"/>
                <a:gd name="connsiteX337" fmla="*/ 9552 w 10000"/>
                <a:gd name="connsiteY337" fmla="*/ 2962 h 10000"/>
                <a:gd name="connsiteX338" fmla="*/ 9570 w 10000"/>
                <a:gd name="connsiteY338" fmla="*/ 3667 h 10000"/>
                <a:gd name="connsiteX339" fmla="*/ 9591 w 10000"/>
                <a:gd name="connsiteY339" fmla="*/ 5321 h 10000"/>
                <a:gd name="connsiteX340" fmla="*/ 10000 w 10000"/>
                <a:gd name="connsiteY340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493 w 10000"/>
                <a:gd name="connsiteY303" fmla="*/ 3949 h 10000"/>
                <a:gd name="connsiteX304" fmla="*/ 8511 w 10000"/>
                <a:gd name="connsiteY304" fmla="*/ 4654 h 10000"/>
                <a:gd name="connsiteX305" fmla="*/ 8540 w 10000"/>
                <a:gd name="connsiteY305" fmla="*/ 5282 h 10000"/>
                <a:gd name="connsiteX306" fmla="*/ 8644 w 10000"/>
                <a:gd name="connsiteY306" fmla="*/ 5321 h 10000"/>
                <a:gd name="connsiteX307" fmla="*/ 8728 w 10000"/>
                <a:gd name="connsiteY307" fmla="*/ 3603 h 10000"/>
                <a:gd name="connsiteX308" fmla="*/ 8746 w 10000"/>
                <a:gd name="connsiteY308" fmla="*/ 6846 h 10000"/>
                <a:gd name="connsiteX309" fmla="*/ 8774 w 10000"/>
                <a:gd name="connsiteY309" fmla="*/ 8282 h 10000"/>
                <a:gd name="connsiteX310" fmla="*/ 8793 w 10000"/>
                <a:gd name="connsiteY310" fmla="*/ 8218 h 10000"/>
                <a:gd name="connsiteX311" fmla="*/ 8813 w 10000"/>
                <a:gd name="connsiteY311" fmla="*/ 7679 h 10000"/>
                <a:gd name="connsiteX312" fmla="*/ 8833 w 10000"/>
                <a:gd name="connsiteY312" fmla="*/ 7038 h 10000"/>
                <a:gd name="connsiteX313" fmla="*/ 8851 w 10000"/>
                <a:gd name="connsiteY313" fmla="*/ 6436 h 10000"/>
                <a:gd name="connsiteX314" fmla="*/ 8881 w 10000"/>
                <a:gd name="connsiteY314" fmla="*/ 6115 h 10000"/>
                <a:gd name="connsiteX315" fmla="*/ 8900 w 10000"/>
                <a:gd name="connsiteY315" fmla="*/ 5833 h 10000"/>
                <a:gd name="connsiteX316" fmla="*/ 8918 w 10000"/>
                <a:gd name="connsiteY316" fmla="*/ 5449 h 10000"/>
                <a:gd name="connsiteX317" fmla="*/ 8938 w 10000"/>
                <a:gd name="connsiteY317" fmla="*/ 4872 h 10000"/>
                <a:gd name="connsiteX318" fmla="*/ 8957 w 10000"/>
                <a:gd name="connsiteY318" fmla="*/ 4333 h 10000"/>
                <a:gd name="connsiteX319" fmla="*/ 9125 w 10000"/>
                <a:gd name="connsiteY319" fmla="*/ 5128 h 10000"/>
                <a:gd name="connsiteX320" fmla="*/ 9156 w 10000"/>
                <a:gd name="connsiteY320" fmla="*/ 6846 h 10000"/>
                <a:gd name="connsiteX321" fmla="*/ 9175 w 10000"/>
                <a:gd name="connsiteY321" fmla="*/ 7038 h 10000"/>
                <a:gd name="connsiteX322" fmla="*/ 9194 w 10000"/>
                <a:gd name="connsiteY322" fmla="*/ 6821 h 10000"/>
                <a:gd name="connsiteX323" fmla="*/ 9220 w 10000"/>
                <a:gd name="connsiteY323" fmla="*/ 6051 h 10000"/>
                <a:gd name="connsiteX324" fmla="*/ 9240 w 10000"/>
                <a:gd name="connsiteY324" fmla="*/ 4974 h 10000"/>
                <a:gd name="connsiteX325" fmla="*/ 9258 w 10000"/>
                <a:gd name="connsiteY325" fmla="*/ 3885 h 10000"/>
                <a:gd name="connsiteX326" fmla="*/ 9277 w 10000"/>
                <a:gd name="connsiteY326" fmla="*/ 3795 h 10000"/>
                <a:gd name="connsiteX327" fmla="*/ 9295 w 10000"/>
                <a:gd name="connsiteY327" fmla="*/ 4910 h 10000"/>
                <a:gd name="connsiteX328" fmla="*/ 9316 w 10000"/>
                <a:gd name="connsiteY328" fmla="*/ 6590 h 10000"/>
                <a:gd name="connsiteX329" fmla="*/ 9345 w 10000"/>
                <a:gd name="connsiteY329" fmla="*/ 7705 h 10000"/>
                <a:gd name="connsiteX330" fmla="*/ 9364 w 10000"/>
                <a:gd name="connsiteY330" fmla="*/ 7641 h 10000"/>
                <a:gd name="connsiteX331" fmla="*/ 9382 w 10000"/>
                <a:gd name="connsiteY331" fmla="*/ 6974 h 10000"/>
                <a:gd name="connsiteX332" fmla="*/ 9468 w 10000"/>
                <a:gd name="connsiteY332" fmla="*/ 4782 h 10000"/>
                <a:gd name="connsiteX333" fmla="*/ 9486 w 10000"/>
                <a:gd name="connsiteY333" fmla="*/ 3987 h 10000"/>
                <a:gd name="connsiteX334" fmla="*/ 9515 w 10000"/>
                <a:gd name="connsiteY334" fmla="*/ 3244 h 10000"/>
                <a:gd name="connsiteX335" fmla="*/ 9533 w 10000"/>
                <a:gd name="connsiteY335" fmla="*/ 2872 h 10000"/>
                <a:gd name="connsiteX336" fmla="*/ 9552 w 10000"/>
                <a:gd name="connsiteY336" fmla="*/ 2962 h 10000"/>
                <a:gd name="connsiteX337" fmla="*/ 9570 w 10000"/>
                <a:gd name="connsiteY337" fmla="*/ 3667 h 10000"/>
                <a:gd name="connsiteX338" fmla="*/ 9591 w 10000"/>
                <a:gd name="connsiteY338" fmla="*/ 5321 h 10000"/>
                <a:gd name="connsiteX339" fmla="*/ 10000 w 10000"/>
                <a:gd name="connsiteY339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493 w 10000"/>
                <a:gd name="connsiteY303" fmla="*/ 3949 h 10000"/>
                <a:gd name="connsiteX304" fmla="*/ 8511 w 10000"/>
                <a:gd name="connsiteY304" fmla="*/ 4654 h 10000"/>
                <a:gd name="connsiteX305" fmla="*/ 8540 w 10000"/>
                <a:gd name="connsiteY305" fmla="*/ 5282 h 10000"/>
                <a:gd name="connsiteX306" fmla="*/ 8644 w 10000"/>
                <a:gd name="connsiteY306" fmla="*/ 5321 h 10000"/>
                <a:gd name="connsiteX307" fmla="*/ 8728 w 10000"/>
                <a:gd name="connsiteY307" fmla="*/ 3603 h 10000"/>
                <a:gd name="connsiteX308" fmla="*/ 8746 w 10000"/>
                <a:gd name="connsiteY308" fmla="*/ 6846 h 10000"/>
                <a:gd name="connsiteX309" fmla="*/ 8774 w 10000"/>
                <a:gd name="connsiteY309" fmla="*/ 8282 h 10000"/>
                <a:gd name="connsiteX310" fmla="*/ 8793 w 10000"/>
                <a:gd name="connsiteY310" fmla="*/ 8218 h 10000"/>
                <a:gd name="connsiteX311" fmla="*/ 8813 w 10000"/>
                <a:gd name="connsiteY311" fmla="*/ 7679 h 10000"/>
                <a:gd name="connsiteX312" fmla="*/ 8833 w 10000"/>
                <a:gd name="connsiteY312" fmla="*/ 7038 h 10000"/>
                <a:gd name="connsiteX313" fmla="*/ 8851 w 10000"/>
                <a:gd name="connsiteY313" fmla="*/ 6436 h 10000"/>
                <a:gd name="connsiteX314" fmla="*/ 8881 w 10000"/>
                <a:gd name="connsiteY314" fmla="*/ 6115 h 10000"/>
                <a:gd name="connsiteX315" fmla="*/ 8900 w 10000"/>
                <a:gd name="connsiteY315" fmla="*/ 5833 h 10000"/>
                <a:gd name="connsiteX316" fmla="*/ 8918 w 10000"/>
                <a:gd name="connsiteY316" fmla="*/ 5449 h 10000"/>
                <a:gd name="connsiteX317" fmla="*/ 8938 w 10000"/>
                <a:gd name="connsiteY317" fmla="*/ 4872 h 10000"/>
                <a:gd name="connsiteX318" fmla="*/ 8957 w 10000"/>
                <a:gd name="connsiteY318" fmla="*/ 4333 h 10000"/>
                <a:gd name="connsiteX319" fmla="*/ 9125 w 10000"/>
                <a:gd name="connsiteY319" fmla="*/ 5128 h 10000"/>
                <a:gd name="connsiteX320" fmla="*/ 9156 w 10000"/>
                <a:gd name="connsiteY320" fmla="*/ 6846 h 10000"/>
                <a:gd name="connsiteX321" fmla="*/ 9175 w 10000"/>
                <a:gd name="connsiteY321" fmla="*/ 7038 h 10000"/>
                <a:gd name="connsiteX322" fmla="*/ 9194 w 10000"/>
                <a:gd name="connsiteY322" fmla="*/ 6821 h 10000"/>
                <a:gd name="connsiteX323" fmla="*/ 9220 w 10000"/>
                <a:gd name="connsiteY323" fmla="*/ 6051 h 10000"/>
                <a:gd name="connsiteX324" fmla="*/ 9240 w 10000"/>
                <a:gd name="connsiteY324" fmla="*/ 4974 h 10000"/>
                <a:gd name="connsiteX325" fmla="*/ 9258 w 10000"/>
                <a:gd name="connsiteY325" fmla="*/ 3885 h 10000"/>
                <a:gd name="connsiteX326" fmla="*/ 9277 w 10000"/>
                <a:gd name="connsiteY326" fmla="*/ 3795 h 10000"/>
                <a:gd name="connsiteX327" fmla="*/ 9295 w 10000"/>
                <a:gd name="connsiteY327" fmla="*/ 4910 h 10000"/>
                <a:gd name="connsiteX328" fmla="*/ 9316 w 10000"/>
                <a:gd name="connsiteY328" fmla="*/ 6590 h 10000"/>
                <a:gd name="connsiteX329" fmla="*/ 9345 w 10000"/>
                <a:gd name="connsiteY329" fmla="*/ 7705 h 10000"/>
                <a:gd name="connsiteX330" fmla="*/ 9364 w 10000"/>
                <a:gd name="connsiteY330" fmla="*/ 7641 h 10000"/>
                <a:gd name="connsiteX331" fmla="*/ 9468 w 10000"/>
                <a:gd name="connsiteY331" fmla="*/ 4782 h 10000"/>
                <a:gd name="connsiteX332" fmla="*/ 9486 w 10000"/>
                <a:gd name="connsiteY332" fmla="*/ 3987 h 10000"/>
                <a:gd name="connsiteX333" fmla="*/ 9515 w 10000"/>
                <a:gd name="connsiteY333" fmla="*/ 3244 h 10000"/>
                <a:gd name="connsiteX334" fmla="*/ 9533 w 10000"/>
                <a:gd name="connsiteY334" fmla="*/ 2872 h 10000"/>
                <a:gd name="connsiteX335" fmla="*/ 9552 w 10000"/>
                <a:gd name="connsiteY335" fmla="*/ 2962 h 10000"/>
                <a:gd name="connsiteX336" fmla="*/ 9570 w 10000"/>
                <a:gd name="connsiteY336" fmla="*/ 3667 h 10000"/>
                <a:gd name="connsiteX337" fmla="*/ 9591 w 10000"/>
                <a:gd name="connsiteY337" fmla="*/ 5321 h 10000"/>
                <a:gd name="connsiteX338" fmla="*/ 10000 w 10000"/>
                <a:gd name="connsiteY338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493 w 10000"/>
                <a:gd name="connsiteY303" fmla="*/ 3949 h 10000"/>
                <a:gd name="connsiteX304" fmla="*/ 8511 w 10000"/>
                <a:gd name="connsiteY304" fmla="*/ 4654 h 10000"/>
                <a:gd name="connsiteX305" fmla="*/ 8540 w 10000"/>
                <a:gd name="connsiteY305" fmla="*/ 5282 h 10000"/>
                <a:gd name="connsiteX306" fmla="*/ 8644 w 10000"/>
                <a:gd name="connsiteY306" fmla="*/ 5321 h 10000"/>
                <a:gd name="connsiteX307" fmla="*/ 8728 w 10000"/>
                <a:gd name="connsiteY307" fmla="*/ 3603 h 10000"/>
                <a:gd name="connsiteX308" fmla="*/ 8746 w 10000"/>
                <a:gd name="connsiteY308" fmla="*/ 6846 h 10000"/>
                <a:gd name="connsiteX309" fmla="*/ 8774 w 10000"/>
                <a:gd name="connsiteY309" fmla="*/ 8282 h 10000"/>
                <a:gd name="connsiteX310" fmla="*/ 8793 w 10000"/>
                <a:gd name="connsiteY310" fmla="*/ 8218 h 10000"/>
                <a:gd name="connsiteX311" fmla="*/ 8813 w 10000"/>
                <a:gd name="connsiteY311" fmla="*/ 7679 h 10000"/>
                <a:gd name="connsiteX312" fmla="*/ 8833 w 10000"/>
                <a:gd name="connsiteY312" fmla="*/ 7038 h 10000"/>
                <a:gd name="connsiteX313" fmla="*/ 8851 w 10000"/>
                <a:gd name="connsiteY313" fmla="*/ 6436 h 10000"/>
                <a:gd name="connsiteX314" fmla="*/ 8881 w 10000"/>
                <a:gd name="connsiteY314" fmla="*/ 6115 h 10000"/>
                <a:gd name="connsiteX315" fmla="*/ 8900 w 10000"/>
                <a:gd name="connsiteY315" fmla="*/ 5833 h 10000"/>
                <a:gd name="connsiteX316" fmla="*/ 8918 w 10000"/>
                <a:gd name="connsiteY316" fmla="*/ 5449 h 10000"/>
                <a:gd name="connsiteX317" fmla="*/ 8938 w 10000"/>
                <a:gd name="connsiteY317" fmla="*/ 4872 h 10000"/>
                <a:gd name="connsiteX318" fmla="*/ 8957 w 10000"/>
                <a:gd name="connsiteY318" fmla="*/ 4333 h 10000"/>
                <a:gd name="connsiteX319" fmla="*/ 9125 w 10000"/>
                <a:gd name="connsiteY319" fmla="*/ 5128 h 10000"/>
                <a:gd name="connsiteX320" fmla="*/ 9156 w 10000"/>
                <a:gd name="connsiteY320" fmla="*/ 6846 h 10000"/>
                <a:gd name="connsiteX321" fmla="*/ 9175 w 10000"/>
                <a:gd name="connsiteY321" fmla="*/ 7038 h 10000"/>
                <a:gd name="connsiteX322" fmla="*/ 9194 w 10000"/>
                <a:gd name="connsiteY322" fmla="*/ 6821 h 10000"/>
                <a:gd name="connsiteX323" fmla="*/ 9220 w 10000"/>
                <a:gd name="connsiteY323" fmla="*/ 6051 h 10000"/>
                <a:gd name="connsiteX324" fmla="*/ 9240 w 10000"/>
                <a:gd name="connsiteY324" fmla="*/ 4974 h 10000"/>
                <a:gd name="connsiteX325" fmla="*/ 9258 w 10000"/>
                <a:gd name="connsiteY325" fmla="*/ 3885 h 10000"/>
                <a:gd name="connsiteX326" fmla="*/ 9277 w 10000"/>
                <a:gd name="connsiteY326" fmla="*/ 3795 h 10000"/>
                <a:gd name="connsiteX327" fmla="*/ 9295 w 10000"/>
                <a:gd name="connsiteY327" fmla="*/ 4910 h 10000"/>
                <a:gd name="connsiteX328" fmla="*/ 9316 w 10000"/>
                <a:gd name="connsiteY328" fmla="*/ 6590 h 10000"/>
                <a:gd name="connsiteX329" fmla="*/ 9345 w 10000"/>
                <a:gd name="connsiteY329" fmla="*/ 7705 h 10000"/>
                <a:gd name="connsiteX330" fmla="*/ 9468 w 10000"/>
                <a:gd name="connsiteY330" fmla="*/ 4782 h 10000"/>
                <a:gd name="connsiteX331" fmla="*/ 9486 w 10000"/>
                <a:gd name="connsiteY331" fmla="*/ 3987 h 10000"/>
                <a:gd name="connsiteX332" fmla="*/ 9515 w 10000"/>
                <a:gd name="connsiteY332" fmla="*/ 3244 h 10000"/>
                <a:gd name="connsiteX333" fmla="*/ 9533 w 10000"/>
                <a:gd name="connsiteY333" fmla="*/ 2872 h 10000"/>
                <a:gd name="connsiteX334" fmla="*/ 9552 w 10000"/>
                <a:gd name="connsiteY334" fmla="*/ 2962 h 10000"/>
                <a:gd name="connsiteX335" fmla="*/ 9570 w 10000"/>
                <a:gd name="connsiteY335" fmla="*/ 3667 h 10000"/>
                <a:gd name="connsiteX336" fmla="*/ 9591 w 10000"/>
                <a:gd name="connsiteY336" fmla="*/ 5321 h 10000"/>
                <a:gd name="connsiteX337" fmla="*/ 10000 w 10000"/>
                <a:gd name="connsiteY337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493 w 10000"/>
                <a:gd name="connsiteY303" fmla="*/ 3949 h 10000"/>
                <a:gd name="connsiteX304" fmla="*/ 8511 w 10000"/>
                <a:gd name="connsiteY304" fmla="*/ 4654 h 10000"/>
                <a:gd name="connsiteX305" fmla="*/ 8540 w 10000"/>
                <a:gd name="connsiteY305" fmla="*/ 5282 h 10000"/>
                <a:gd name="connsiteX306" fmla="*/ 8644 w 10000"/>
                <a:gd name="connsiteY306" fmla="*/ 5321 h 10000"/>
                <a:gd name="connsiteX307" fmla="*/ 8728 w 10000"/>
                <a:gd name="connsiteY307" fmla="*/ 3603 h 10000"/>
                <a:gd name="connsiteX308" fmla="*/ 8746 w 10000"/>
                <a:gd name="connsiteY308" fmla="*/ 6846 h 10000"/>
                <a:gd name="connsiteX309" fmla="*/ 8774 w 10000"/>
                <a:gd name="connsiteY309" fmla="*/ 8282 h 10000"/>
                <a:gd name="connsiteX310" fmla="*/ 8793 w 10000"/>
                <a:gd name="connsiteY310" fmla="*/ 8218 h 10000"/>
                <a:gd name="connsiteX311" fmla="*/ 8813 w 10000"/>
                <a:gd name="connsiteY311" fmla="*/ 7679 h 10000"/>
                <a:gd name="connsiteX312" fmla="*/ 8833 w 10000"/>
                <a:gd name="connsiteY312" fmla="*/ 7038 h 10000"/>
                <a:gd name="connsiteX313" fmla="*/ 8851 w 10000"/>
                <a:gd name="connsiteY313" fmla="*/ 6436 h 10000"/>
                <a:gd name="connsiteX314" fmla="*/ 8881 w 10000"/>
                <a:gd name="connsiteY314" fmla="*/ 6115 h 10000"/>
                <a:gd name="connsiteX315" fmla="*/ 8900 w 10000"/>
                <a:gd name="connsiteY315" fmla="*/ 5833 h 10000"/>
                <a:gd name="connsiteX316" fmla="*/ 8918 w 10000"/>
                <a:gd name="connsiteY316" fmla="*/ 5449 h 10000"/>
                <a:gd name="connsiteX317" fmla="*/ 8938 w 10000"/>
                <a:gd name="connsiteY317" fmla="*/ 4872 h 10000"/>
                <a:gd name="connsiteX318" fmla="*/ 8957 w 10000"/>
                <a:gd name="connsiteY318" fmla="*/ 4333 h 10000"/>
                <a:gd name="connsiteX319" fmla="*/ 9125 w 10000"/>
                <a:gd name="connsiteY319" fmla="*/ 5128 h 10000"/>
                <a:gd name="connsiteX320" fmla="*/ 9156 w 10000"/>
                <a:gd name="connsiteY320" fmla="*/ 6846 h 10000"/>
                <a:gd name="connsiteX321" fmla="*/ 9175 w 10000"/>
                <a:gd name="connsiteY321" fmla="*/ 7038 h 10000"/>
                <a:gd name="connsiteX322" fmla="*/ 9194 w 10000"/>
                <a:gd name="connsiteY322" fmla="*/ 6821 h 10000"/>
                <a:gd name="connsiteX323" fmla="*/ 9220 w 10000"/>
                <a:gd name="connsiteY323" fmla="*/ 6051 h 10000"/>
                <a:gd name="connsiteX324" fmla="*/ 9240 w 10000"/>
                <a:gd name="connsiteY324" fmla="*/ 4974 h 10000"/>
                <a:gd name="connsiteX325" fmla="*/ 9258 w 10000"/>
                <a:gd name="connsiteY325" fmla="*/ 3885 h 10000"/>
                <a:gd name="connsiteX326" fmla="*/ 9277 w 10000"/>
                <a:gd name="connsiteY326" fmla="*/ 3795 h 10000"/>
                <a:gd name="connsiteX327" fmla="*/ 9295 w 10000"/>
                <a:gd name="connsiteY327" fmla="*/ 4910 h 10000"/>
                <a:gd name="connsiteX328" fmla="*/ 9316 w 10000"/>
                <a:gd name="connsiteY328" fmla="*/ 6590 h 10000"/>
                <a:gd name="connsiteX329" fmla="*/ 9468 w 10000"/>
                <a:gd name="connsiteY329" fmla="*/ 4782 h 10000"/>
                <a:gd name="connsiteX330" fmla="*/ 9486 w 10000"/>
                <a:gd name="connsiteY330" fmla="*/ 3987 h 10000"/>
                <a:gd name="connsiteX331" fmla="*/ 9515 w 10000"/>
                <a:gd name="connsiteY331" fmla="*/ 3244 h 10000"/>
                <a:gd name="connsiteX332" fmla="*/ 9533 w 10000"/>
                <a:gd name="connsiteY332" fmla="*/ 2872 h 10000"/>
                <a:gd name="connsiteX333" fmla="*/ 9552 w 10000"/>
                <a:gd name="connsiteY333" fmla="*/ 2962 h 10000"/>
                <a:gd name="connsiteX334" fmla="*/ 9570 w 10000"/>
                <a:gd name="connsiteY334" fmla="*/ 3667 h 10000"/>
                <a:gd name="connsiteX335" fmla="*/ 9591 w 10000"/>
                <a:gd name="connsiteY335" fmla="*/ 5321 h 10000"/>
                <a:gd name="connsiteX336" fmla="*/ 10000 w 10000"/>
                <a:gd name="connsiteY336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493 w 10000"/>
                <a:gd name="connsiteY303" fmla="*/ 3949 h 10000"/>
                <a:gd name="connsiteX304" fmla="*/ 8511 w 10000"/>
                <a:gd name="connsiteY304" fmla="*/ 4654 h 10000"/>
                <a:gd name="connsiteX305" fmla="*/ 8540 w 10000"/>
                <a:gd name="connsiteY305" fmla="*/ 5282 h 10000"/>
                <a:gd name="connsiteX306" fmla="*/ 8644 w 10000"/>
                <a:gd name="connsiteY306" fmla="*/ 5321 h 10000"/>
                <a:gd name="connsiteX307" fmla="*/ 8728 w 10000"/>
                <a:gd name="connsiteY307" fmla="*/ 3603 h 10000"/>
                <a:gd name="connsiteX308" fmla="*/ 8746 w 10000"/>
                <a:gd name="connsiteY308" fmla="*/ 6846 h 10000"/>
                <a:gd name="connsiteX309" fmla="*/ 8774 w 10000"/>
                <a:gd name="connsiteY309" fmla="*/ 8282 h 10000"/>
                <a:gd name="connsiteX310" fmla="*/ 8793 w 10000"/>
                <a:gd name="connsiteY310" fmla="*/ 8218 h 10000"/>
                <a:gd name="connsiteX311" fmla="*/ 8813 w 10000"/>
                <a:gd name="connsiteY311" fmla="*/ 7679 h 10000"/>
                <a:gd name="connsiteX312" fmla="*/ 8833 w 10000"/>
                <a:gd name="connsiteY312" fmla="*/ 7038 h 10000"/>
                <a:gd name="connsiteX313" fmla="*/ 8851 w 10000"/>
                <a:gd name="connsiteY313" fmla="*/ 6436 h 10000"/>
                <a:gd name="connsiteX314" fmla="*/ 8881 w 10000"/>
                <a:gd name="connsiteY314" fmla="*/ 6115 h 10000"/>
                <a:gd name="connsiteX315" fmla="*/ 8900 w 10000"/>
                <a:gd name="connsiteY315" fmla="*/ 5833 h 10000"/>
                <a:gd name="connsiteX316" fmla="*/ 8918 w 10000"/>
                <a:gd name="connsiteY316" fmla="*/ 5449 h 10000"/>
                <a:gd name="connsiteX317" fmla="*/ 8938 w 10000"/>
                <a:gd name="connsiteY317" fmla="*/ 4872 h 10000"/>
                <a:gd name="connsiteX318" fmla="*/ 8957 w 10000"/>
                <a:gd name="connsiteY318" fmla="*/ 4333 h 10000"/>
                <a:gd name="connsiteX319" fmla="*/ 9125 w 10000"/>
                <a:gd name="connsiteY319" fmla="*/ 5128 h 10000"/>
                <a:gd name="connsiteX320" fmla="*/ 9156 w 10000"/>
                <a:gd name="connsiteY320" fmla="*/ 6846 h 10000"/>
                <a:gd name="connsiteX321" fmla="*/ 9194 w 10000"/>
                <a:gd name="connsiteY321" fmla="*/ 6821 h 10000"/>
                <a:gd name="connsiteX322" fmla="*/ 9220 w 10000"/>
                <a:gd name="connsiteY322" fmla="*/ 6051 h 10000"/>
                <a:gd name="connsiteX323" fmla="*/ 9240 w 10000"/>
                <a:gd name="connsiteY323" fmla="*/ 4974 h 10000"/>
                <a:gd name="connsiteX324" fmla="*/ 9258 w 10000"/>
                <a:gd name="connsiteY324" fmla="*/ 3885 h 10000"/>
                <a:gd name="connsiteX325" fmla="*/ 9277 w 10000"/>
                <a:gd name="connsiteY325" fmla="*/ 3795 h 10000"/>
                <a:gd name="connsiteX326" fmla="*/ 9295 w 10000"/>
                <a:gd name="connsiteY326" fmla="*/ 4910 h 10000"/>
                <a:gd name="connsiteX327" fmla="*/ 9316 w 10000"/>
                <a:gd name="connsiteY327" fmla="*/ 6590 h 10000"/>
                <a:gd name="connsiteX328" fmla="*/ 9468 w 10000"/>
                <a:gd name="connsiteY328" fmla="*/ 4782 h 10000"/>
                <a:gd name="connsiteX329" fmla="*/ 9486 w 10000"/>
                <a:gd name="connsiteY329" fmla="*/ 3987 h 10000"/>
                <a:gd name="connsiteX330" fmla="*/ 9515 w 10000"/>
                <a:gd name="connsiteY330" fmla="*/ 3244 h 10000"/>
                <a:gd name="connsiteX331" fmla="*/ 9533 w 10000"/>
                <a:gd name="connsiteY331" fmla="*/ 2872 h 10000"/>
                <a:gd name="connsiteX332" fmla="*/ 9552 w 10000"/>
                <a:gd name="connsiteY332" fmla="*/ 2962 h 10000"/>
                <a:gd name="connsiteX333" fmla="*/ 9570 w 10000"/>
                <a:gd name="connsiteY333" fmla="*/ 3667 h 10000"/>
                <a:gd name="connsiteX334" fmla="*/ 9591 w 10000"/>
                <a:gd name="connsiteY334" fmla="*/ 5321 h 10000"/>
                <a:gd name="connsiteX335" fmla="*/ 10000 w 10000"/>
                <a:gd name="connsiteY335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493 w 10000"/>
                <a:gd name="connsiteY303" fmla="*/ 3949 h 10000"/>
                <a:gd name="connsiteX304" fmla="*/ 8511 w 10000"/>
                <a:gd name="connsiteY304" fmla="*/ 4654 h 10000"/>
                <a:gd name="connsiteX305" fmla="*/ 8540 w 10000"/>
                <a:gd name="connsiteY305" fmla="*/ 5282 h 10000"/>
                <a:gd name="connsiteX306" fmla="*/ 8644 w 10000"/>
                <a:gd name="connsiteY306" fmla="*/ 5321 h 10000"/>
                <a:gd name="connsiteX307" fmla="*/ 8728 w 10000"/>
                <a:gd name="connsiteY307" fmla="*/ 3603 h 10000"/>
                <a:gd name="connsiteX308" fmla="*/ 8746 w 10000"/>
                <a:gd name="connsiteY308" fmla="*/ 6846 h 10000"/>
                <a:gd name="connsiteX309" fmla="*/ 8774 w 10000"/>
                <a:gd name="connsiteY309" fmla="*/ 8282 h 10000"/>
                <a:gd name="connsiteX310" fmla="*/ 8793 w 10000"/>
                <a:gd name="connsiteY310" fmla="*/ 8218 h 10000"/>
                <a:gd name="connsiteX311" fmla="*/ 8813 w 10000"/>
                <a:gd name="connsiteY311" fmla="*/ 7679 h 10000"/>
                <a:gd name="connsiteX312" fmla="*/ 8833 w 10000"/>
                <a:gd name="connsiteY312" fmla="*/ 7038 h 10000"/>
                <a:gd name="connsiteX313" fmla="*/ 8851 w 10000"/>
                <a:gd name="connsiteY313" fmla="*/ 6436 h 10000"/>
                <a:gd name="connsiteX314" fmla="*/ 8881 w 10000"/>
                <a:gd name="connsiteY314" fmla="*/ 6115 h 10000"/>
                <a:gd name="connsiteX315" fmla="*/ 8900 w 10000"/>
                <a:gd name="connsiteY315" fmla="*/ 5833 h 10000"/>
                <a:gd name="connsiteX316" fmla="*/ 8918 w 10000"/>
                <a:gd name="connsiteY316" fmla="*/ 5449 h 10000"/>
                <a:gd name="connsiteX317" fmla="*/ 8938 w 10000"/>
                <a:gd name="connsiteY317" fmla="*/ 4872 h 10000"/>
                <a:gd name="connsiteX318" fmla="*/ 8957 w 10000"/>
                <a:gd name="connsiteY318" fmla="*/ 4333 h 10000"/>
                <a:gd name="connsiteX319" fmla="*/ 9125 w 10000"/>
                <a:gd name="connsiteY319" fmla="*/ 5128 h 10000"/>
                <a:gd name="connsiteX320" fmla="*/ 9156 w 10000"/>
                <a:gd name="connsiteY320" fmla="*/ 6846 h 10000"/>
                <a:gd name="connsiteX321" fmla="*/ 9194 w 10000"/>
                <a:gd name="connsiteY321" fmla="*/ 6821 h 10000"/>
                <a:gd name="connsiteX322" fmla="*/ 9240 w 10000"/>
                <a:gd name="connsiteY322" fmla="*/ 4974 h 10000"/>
                <a:gd name="connsiteX323" fmla="*/ 9258 w 10000"/>
                <a:gd name="connsiteY323" fmla="*/ 3885 h 10000"/>
                <a:gd name="connsiteX324" fmla="*/ 9277 w 10000"/>
                <a:gd name="connsiteY324" fmla="*/ 3795 h 10000"/>
                <a:gd name="connsiteX325" fmla="*/ 9295 w 10000"/>
                <a:gd name="connsiteY325" fmla="*/ 4910 h 10000"/>
                <a:gd name="connsiteX326" fmla="*/ 9316 w 10000"/>
                <a:gd name="connsiteY326" fmla="*/ 6590 h 10000"/>
                <a:gd name="connsiteX327" fmla="*/ 9468 w 10000"/>
                <a:gd name="connsiteY327" fmla="*/ 4782 h 10000"/>
                <a:gd name="connsiteX328" fmla="*/ 9486 w 10000"/>
                <a:gd name="connsiteY328" fmla="*/ 3987 h 10000"/>
                <a:gd name="connsiteX329" fmla="*/ 9515 w 10000"/>
                <a:gd name="connsiteY329" fmla="*/ 3244 h 10000"/>
                <a:gd name="connsiteX330" fmla="*/ 9533 w 10000"/>
                <a:gd name="connsiteY330" fmla="*/ 2872 h 10000"/>
                <a:gd name="connsiteX331" fmla="*/ 9552 w 10000"/>
                <a:gd name="connsiteY331" fmla="*/ 2962 h 10000"/>
                <a:gd name="connsiteX332" fmla="*/ 9570 w 10000"/>
                <a:gd name="connsiteY332" fmla="*/ 3667 h 10000"/>
                <a:gd name="connsiteX333" fmla="*/ 9591 w 10000"/>
                <a:gd name="connsiteY333" fmla="*/ 5321 h 10000"/>
                <a:gd name="connsiteX334" fmla="*/ 10000 w 10000"/>
                <a:gd name="connsiteY334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493 w 10000"/>
                <a:gd name="connsiteY303" fmla="*/ 3949 h 10000"/>
                <a:gd name="connsiteX304" fmla="*/ 8511 w 10000"/>
                <a:gd name="connsiteY304" fmla="*/ 4654 h 10000"/>
                <a:gd name="connsiteX305" fmla="*/ 8540 w 10000"/>
                <a:gd name="connsiteY305" fmla="*/ 5282 h 10000"/>
                <a:gd name="connsiteX306" fmla="*/ 8644 w 10000"/>
                <a:gd name="connsiteY306" fmla="*/ 5321 h 10000"/>
                <a:gd name="connsiteX307" fmla="*/ 8728 w 10000"/>
                <a:gd name="connsiteY307" fmla="*/ 3603 h 10000"/>
                <a:gd name="connsiteX308" fmla="*/ 8746 w 10000"/>
                <a:gd name="connsiteY308" fmla="*/ 6846 h 10000"/>
                <a:gd name="connsiteX309" fmla="*/ 8774 w 10000"/>
                <a:gd name="connsiteY309" fmla="*/ 8282 h 10000"/>
                <a:gd name="connsiteX310" fmla="*/ 8793 w 10000"/>
                <a:gd name="connsiteY310" fmla="*/ 8218 h 10000"/>
                <a:gd name="connsiteX311" fmla="*/ 8813 w 10000"/>
                <a:gd name="connsiteY311" fmla="*/ 7679 h 10000"/>
                <a:gd name="connsiteX312" fmla="*/ 8833 w 10000"/>
                <a:gd name="connsiteY312" fmla="*/ 7038 h 10000"/>
                <a:gd name="connsiteX313" fmla="*/ 8881 w 10000"/>
                <a:gd name="connsiteY313" fmla="*/ 6115 h 10000"/>
                <a:gd name="connsiteX314" fmla="*/ 8900 w 10000"/>
                <a:gd name="connsiteY314" fmla="*/ 5833 h 10000"/>
                <a:gd name="connsiteX315" fmla="*/ 8918 w 10000"/>
                <a:gd name="connsiteY315" fmla="*/ 5449 h 10000"/>
                <a:gd name="connsiteX316" fmla="*/ 8938 w 10000"/>
                <a:gd name="connsiteY316" fmla="*/ 4872 h 10000"/>
                <a:gd name="connsiteX317" fmla="*/ 8957 w 10000"/>
                <a:gd name="connsiteY317" fmla="*/ 4333 h 10000"/>
                <a:gd name="connsiteX318" fmla="*/ 9125 w 10000"/>
                <a:gd name="connsiteY318" fmla="*/ 5128 h 10000"/>
                <a:gd name="connsiteX319" fmla="*/ 9156 w 10000"/>
                <a:gd name="connsiteY319" fmla="*/ 6846 h 10000"/>
                <a:gd name="connsiteX320" fmla="*/ 9194 w 10000"/>
                <a:gd name="connsiteY320" fmla="*/ 6821 h 10000"/>
                <a:gd name="connsiteX321" fmla="*/ 9240 w 10000"/>
                <a:gd name="connsiteY321" fmla="*/ 4974 h 10000"/>
                <a:gd name="connsiteX322" fmla="*/ 9258 w 10000"/>
                <a:gd name="connsiteY322" fmla="*/ 3885 h 10000"/>
                <a:gd name="connsiteX323" fmla="*/ 9277 w 10000"/>
                <a:gd name="connsiteY323" fmla="*/ 3795 h 10000"/>
                <a:gd name="connsiteX324" fmla="*/ 9295 w 10000"/>
                <a:gd name="connsiteY324" fmla="*/ 4910 h 10000"/>
                <a:gd name="connsiteX325" fmla="*/ 9316 w 10000"/>
                <a:gd name="connsiteY325" fmla="*/ 6590 h 10000"/>
                <a:gd name="connsiteX326" fmla="*/ 9468 w 10000"/>
                <a:gd name="connsiteY326" fmla="*/ 4782 h 10000"/>
                <a:gd name="connsiteX327" fmla="*/ 9486 w 10000"/>
                <a:gd name="connsiteY327" fmla="*/ 3987 h 10000"/>
                <a:gd name="connsiteX328" fmla="*/ 9515 w 10000"/>
                <a:gd name="connsiteY328" fmla="*/ 3244 h 10000"/>
                <a:gd name="connsiteX329" fmla="*/ 9533 w 10000"/>
                <a:gd name="connsiteY329" fmla="*/ 2872 h 10000"/>
                <a:gd name="connsiteX330" fmla="*/ 9552 w 10000"/>
                <a:gd name="connsiteY330" fmla="*/ 2962 h 10000"/>
                <a:gd name="connsiteX331" fmla="*/ 9570 w 10000"/>
                <a:gd name="connsiteY331" fmla="*/ 3667 h 10000"/>
                <a:gd name="connsiteX332" fmla="*/ 9591 w 10000"/>
                <a:gd name="connsiteY332" fmla="*/ 5321 h 10000"/>
                <a:gd name="connsiteX333" fmla="*/ 10000 w 10000"/>
                <a:gd name="connsiteY333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493 w 10000"/>
                <a:gd name="connsiteY303" fmla="*/ 3949 h 10000"/>
                <a:gd name="connsiteX304" fmla="*/ 8511 w 10000"/>
                <a:gd name="connsiteY304" fmla="*/ 4654 h 10000"/>
                <a:gd name="connsiteX305" fmla="*/ 8540 w 10000"/>
                <a:gd name="connsiteY305" fmla="*/ 5282 h 10000"/>
                <a:gd name="connsiteX306" fmla="*/ 8644 w 10000"/>
                <a:gd name="connsiteY306" fmla="*/ 5321 h 10000"/>
                <a:gd name="connsiteX307" fmla="*/ 8728 w 10000"/>
                <a:gd name="connsiteY307" fmla="*/ 3603 h 10000"/>
                <a:gd name="connsiteX308" fmla="*/ 8746 w 10000"/>
                <a:gd name="connsiteY308" fmla="*/ 6846 h 10000"/>
                <a:gd name="connsiteX309" fmla="*/ 8774 w 10000"/>
                <a:gd name="connsiteY309" fmla="*/ 8282 h 10000"/>
                <a:gd name="connsiteX310" fmla="*/ 8793 w 10000"/>
                <a:gd name="connsiteY310" fmla="*/ 8218 h 10000"/>
                <a:gd name="connsiteX311" fmla="*/ 8813 w 10000"/>
                <a:gd name="connsiteY311" fmla="*/ 7679 h 10000"/>
                <a:gd name="connsiteX312" fmla="*/ 8833 w 10000"/>
                <a:gd name="connsiteY312" fmla="*/ 7038 h 10000"/>
                <a:gd name="connsiteX313" fmla="*/ 8900 w 10000"/>
                <a:gd name="connsiteY313" fmla="*/ 5833 h 10000"/>
                <a:gd name="connsiteX314" fmla="*/ 8918 w 10000"/>
                <a:gd name="connsiteY314" fmla="*/ 5449 h 10000"/>
                <a:gd name="connsiteX315" fmla="*/ 8938 w 10000"/>
                <a:gd name="connsiteY315" fmla="*/ 4872 h 10000"/>
                <a:gd name="connsiteX316" fmla="*/ 8957 w 10000"/>
                <a:gd name="connsiteY316" fmla="*/ 4333 h 10000"/>
                <a:gd name="connsiteX317" fmla="*/ 9125 w 10000"/>
                <a:gd name="connsiteY317" fmla="*/ 5128 h 10000"/>
                <a:gd name="connsiteX318" fmla="*/ 9156 w 10000"/>
                <a:gd name="connsiteY318" fmla="*/ 6846 h 10000"/>
                <a:gd name="connsiteX319" fmla="*/ 9194 w 10000"/>
                <a:gd name="connsiteY319" fmla="*/ 6821 h 10000"/>
                <a:gd name="connsiteX320" fmla="*/ 9240 w 10000"/>
                <a:gd name="connsiteY320" fmla="*/ 4974 h 10000"/>
                <a:gd name="connsiteX321" fmla="*/ 9258 w 10000"/>
                <a:gd name="connsiteY321" fmla="*/ 3885 h 10000"/>
                <a:gd name="connsiteX322" fmla="*/ 9277 w 10000"/>
                <a:gd name="connsiteY322" fmla="*/ 3795 h 10000"/>
                <a:gd name="connsiteX323" fmla="*/ 9295 w 10000"/>
                <a:gd name="connsiteY323" fmla="*/ 4910 h 10000"/>
                <a:gd name="connsiteX324" fmla="*/ 9316 w 10000"/>
                <a:gd name="connsiteY324" fmla="*/ 6590 h 10000"/>
                <a:gd name="connsiteX325" fmla="*/ 9468 w 10000"/>
                <a:gd name="connsiteY325" fmla="*/ 4782 h 10000"/>
                <a:gd name="connsiteX326" fmla="*/ 9486 w 10000"/>
                <a:gd name="connsiteY326" fmla="*/ 3987 h 10000"/>
                <a:gd name="connsiteX327" fmla="*/ 9515 w 10000"/>
                <a:gd name="connsiteY327" fmla="*/ 3244 h 10000"/>
                <a:gd name="connsiteX328" fmla="*/ 9533 w 10000"/>
                <a:gd name="connsiteY328" fmla="*/ 2872 h 10000"/>
                <a:gd name="connsiteX329" fmla="*/ 9552 w 10000"/>
                <a:gd name="connsiteY329" fmla="*/ 2962 h 10000"/>
                <a:gd name="connsiteX330" fmla="*/ 9570 w 10000"/>
                <a:gd name="connsiteY330" fmla="*/ 3667 h 10000"/>
                <a:gd name="connsiteX331" fmla="*/ 9591 w 10000"/>
                <a:gd name="connsiteY331" fmla="*/ 5321 h 10000"/>
                <a:gd name="connsiteX332" fmla="*/ 10000 w 10000"/>
                <a:gd name="connsiteY332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493 w 10000"/>
                <a:gd name="connsiteY303" fmla="*/ 3949 h 10000"/>
                <a:gd name="connsiteX304" fmla="*/ 8511 w 10000"/>
                <a:gd name="connsiteY304" fmla="*/ 4654 h 10000"/>
                <a:gd name="connsiteX305" fmla="*/ 8540 w 10000"/>
                <a:gd name="connsiteY305" fmla="*/ 5282 h 10000"/>
                <a:gd name="connsiteX306" fmla="*/ 8644 w 10000"/>
                <a:gd name="connsiteY306" fmla="*/ 5321 h 10000"/>
                <a:gd name="connsiteX307" fmla="*/ 8728 w 10000"/>
                <a:gd name="connsiteY307" fmla="*/ 3603 h 10000"/>
                <a:gd name="connsiteX308" fmla="*/ 8746 w 10000"/>
                <a:gd name="connsiteY308" fmla="*/ 6846 h 10000"/>
                <a:gd name="connsiteX309" fmla="*/ 8774 w 10000"/>
                <a:gd name="connsiteY309" fmla="*/ 8282 h 10000"/>
                <a:gd name="connsiteX310" fmla="*/ 8793 w 10000"/>
                <a:gd name="connsiteY310" fmla="*/ 8218 h 10000"/>
                <a:gd name="connsiteX311" fmla="*/ 8813 w 10000"/>
                <a:gd name="connsiteY311" fmla="*/ 7679 h 10000"/>
                <a:gd name="connsiteX312" fmla="*/ 8833 w 10000"/>
                <a:gd name="connsiteY312" fmla="*/ 7038 h 10000"/>
                <a:gd name="connsiteX313" fmla="*/ 8918 w 10000"/>
                <a:gd name="connsiteY313" fmla="*/ 5449 h 10000"/>
                <a:gd name="connsiteX314" fmla="*/ 8938 w 10000"/>
                <a:gd name="connsiteY314" fmla="*/ 4872 h 10000"/>
                <a:gd name="connsiteX315" fmla="*/ 8957 w 10000"/>
                <a:gd name="connsiteY315" fmla="*/ 4333 h 10000"/>
                <a:gd name="connsiteX316" fmla="*/ 9125 w 10000"/>
                <a:gd name="connsiteY316" fmla="*/ 5128 h 10000"/>
                <a:gd name="connsiteX317" fmla="*/ 9156 w 10000"/>
                <a:gd name="connsiteY317" fmla="*/ 6846 h 10000"/>
                <a:gd name="connsiteX318" fmla="*/ 9194 w 10000"/>
                <a:gd name="connsiteY318" fmla="*/ 6821 h 10000"/>
                <a:gd name="connsiteX319" fmla="*/ 9240 w 10000"/>
                <a:gd name="connsiteY319" fmla="*/ 4974 h 10000"/>
                <a:gd name="connsiteX320" fmla="*/ 9258 w 10000"/>
                <a:gd name="connsiteY320" fmla="*/ 3885 h 10000"/>
                <a:gd name="connsiteX321" fmla="*/ 9277 w 10000"/>
                <a:gd name="connsiteY321" fmla="*/ 3795 h 10000"/>
                <a:gd name="connsiteX322" fmla="*/ 9295 w 10000"/>
                <a:gd name="connsiteY322" fmla="*/ 4910 h 10000"/>
                <a:gd name="connsiteX323" fmla="*/ 9316 w 10000"/>
                <a:gd name="connsiteY323" fmla="*/ 6590 h 10000"/>
                <a:gd name="connsiteX324" fmla="*/ 9468 w 10000"/>
                <a:gd name="connsiteY324" fmla="*/ 4782 h 10000"/>
                <a:gd name="connsiteX325" fmla="*/ 9486 w 10000"/>
                <a:gd name="connsiteY325" fmla="*/ 3987 h 10000"/>
                <a:gd name="connsiteX326" fmla="*/ 9515 w 10000"/>
                <a:gd name="connsiteY326" fmla="*/ 3244 h 10000"/>
                <a:gd name="connsiteX327" fmla="*/ 9533 w 10000"/>
                <a:gd name="connsiteY327" fmla="*/ 2872 h 10000"/>
                <a:gd name="connsiteX328" fmla="*/ 9552 w 10000"/>
                <a:gd name="connsiteY328" fmla="*/ 2962 h 10000"/>
                <a:gd name="connsiteX329" fmla="*/ 9570 w 10000"/>
                <a:gd name="connsiteY329" fmla="*/ 3667 h 10000"/>
                <a:gd name="connsiteX330" fmla="*/ 9591 w 10000"/>
                <a:gd name="connsiteY330" fmla="*/ 5321 h 10000"/>
                <a:gd name="connsiteX331" fmla="*/ 10000 w 10000"/>
                <a:gd name="connsiteY331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493 w 10000"/>
                <a:gd name="connsiteY303" fmla="*/ 3949 h 10000"/>
                <a:gd name="connsiteX304" fmla="*/ 8511 w 10000"/>
                <a:gd name="connsiteY304" fmla="*/ 4654 h 10000"/>
                <a:gd name="connsiteX305" fmla="*/ 8540 w 10000"/>
                <a:gd name="connsiteY305" fmla="*/ 5282 h 10000"/>
                <a:gd name="connsiteX306" fmla="*/ 8644 w 10000"/>
                <a:gd name="connsiteY306" fmla="*/ 5321 h 10000"/>
                <a:gd name="connsiteX307" fmla="*/ 8728 w 10000"/>
                <a:gd name="connsiteY307" fmla="*/ 3603 h 10000"/>
                <a:gd name="connsiteX308" fmla="*/ 8746 w 10000"/>
                <a:gd name="connsiteY308" fmla="*/ 6846 h 10000"/>
                <a:gd name="connsiteX309" fmla="*/ 8774 w 10000"/>
                <a:gd name="connsiteY309" fmla="*/ 8282 h 10000"/>
                <a:gd name="connsiteX310" fmla="*/ 8793 w 10000"/>
                <a:gd name="connsiteY310" fmla="*/ 8218 h 10000"/>
                <a:gd name="connsiteX311" fmla="*/ 8813 w 10000"/>
                <a:gd name="connsiteY311" fmla="*/ 7679 h 10000"/>
                <a:gd name="connsiteX312" fmla="*/ 8833 w 10000"/>
                <a:gd name="connsiteY312" fmla="*/ 7038 h 10000"/>
                <a:gd name="connsiteX313" fmla="*/ 8918 w 10000"/>
                <a:gd name="connsiteY313" fmla="*/ 5449 h 10000"/>
                <a:gd name="connsiteX314" fmla="*/ 8957 w 10000"/>
                <a:gd name="connsiteY314" fmla="*/ 4333 h 10000"/>
                <a:gd name="connsiteX315" fmla="*/ 9125 w 10000"/>
                <a:gd name="connsiteY315" fmla="*/ 5128 h 10000"/>
                <a:gd name="connsiteX316" fmla="*/ 9156 w 10000"/>
                <a:gd name="connsiteY316" fmla="*/ 6846 h 10000"/>
                <a:gd name="connsiteX317" fmla="*/ 9194 w 10000"/>
                <a:gd name="connsiteY317" fmla="*/ 6821 h 10000"/>
                <a:gd name="connsiteX318" fmla="*/ 9240 w 10000"/>
                <a:gd name="connsiteY318" fmla="*/ 4974 h 10000"/>
                <a:gd name="connsiteX319" fmla="*/ 9258 w 10000"/>
                <a:gd name="connsiteY319" fmla="*/ 3885 h 10000"/>
                <a:gd name="connsiteX320" fmla="*/ 9277 w 10000"/>
                <a:gd name="connsiteY320" fmla="*/ 3795 h 10000"/>
                <a:gd name="connsiteX321" fmla="*/ 9295 w 10000"/>
                <a:gd name="connsiteY321" fmla="*/ 4910 h 10000"/>
                <a:gd name="connsiteX322" fmla="*/ 9316 w 10000"/>
                <a:gd name="connsiteY322" fmla="*/ 6590 h 10000"/>
                <a:gd name="connsiteX323" fmla="*/ 9468 w 10000"/>
                <a:gd name="connsiteY323" fmla="*/ 4782 h 10000"/>
                <a:gd name="connsiteX324" fmla="*/ 9486 w 10000"/>
                <a:gd name="connsiteY324" fmla="*/ 3987 h 10000"/>
                <a:gd name="connsiteX325" fmla="*/ 9515 w 10000"/>
                <a:gd name="connsiteY325" fmla="*/ 3244 h 10000"/>
                <a:gd name="connsiteX326" fmla="*/ 9533 w 10000"/>
                <a:gd name="connsiteY326" fmla="*/ 2872 h 10000"/>
                <a:gd name="connsiteX327" fmla="*/ 9552 w 10000"/>
                <a:gd name="connsiteY327" fmla="*/ 2962 h 10000"/>
                <a:gd name="connsiteX328" fmla="*/ 9570 w 10000"/>
                <a:gd name="connsiteY328" fmla="*/ 3667 h 10000"/>
                <a:gd name="connsiteX329" fmla="*/ 9591 w 10000"/>
                <a:gd name="connsiteY329" fmla="*/ 5321 h 10000"/>
                <a:gd name="connsiteX330" fmla="*/ 10000 w 10000"/>
                <a:gd name="connsiteY330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493 w 10000"/>
                <a:gd name="connsiteY303" fmla="*/ 3949 h 10000"/>
                <a:gd name="connsiteX304" fmla="*/ 8511 w 10000"/>
                <a:gd name="connsiteY304" fmla="*/ 4654 h 10000"/>
                <a:gd name="connsiteX305" fmla="*/ 8540 w 10000"/>
                <a:gd name="connsiteY305" fmla="*/ 5282 h 10000"/>
                <a:gd name="connsiteX306" fmla="*/ 8728 w 10000"/>
                <a:gd name="connsiteY306" fmla="*/ 3603 h 10000"/>
                <a:gd name="connsiteX307" fmla="*/ 8746 w 10000"/>
                <a:gd name="connsiteY307" fmla="*/ 6846 h 10000"/>
                <a:gd name="connsiteX308" fmla="*/ 8774 w 10000"/>
                <a:gd name="connsiteY308" fmla="*/ 8282 h 10000"/>
                <a:gd name="connsiteX309" fmla="*/ 8793 w 10000"/>
                <a:gd name="connsiteY309" fmla="*/ 8218 h 10000"/>
                <a:gd name="connsiteX310" fmla="*/ 8813 w 10000"/>
                <a:gd name="connsiteY310" fmla="*/ 7679 h 10000"/>
                <a:gd name="connsiteX311" fmla="*/ 8833 w 10000"/>
                <a:gd name="connsiteY311" fmla="*/ 7038 h 10000"/>
                <a:gd name="connsiteX312" fmla="*/ 8918 w 10000"/>
                <a:gd name="connsiteY312" fmla="*/ 5449 h 10000"/>
                <a:gd name="connsiteX313" fmla="*/ 8957 w 10000"/>
                <a:gd name="connsiteY313" fmla="*/ 4333 h 10000"/>
                <a:gd name="connsiteX314" fmla="*/ 9125 w 10000"/>
                <a:gd name="connsiteY314" fmla="*/ 5128 h 10000"/>
                <a:gd name="connsiteX315" fmla="*/ 9156 w 10000"/>
                <a:gd name="connsiteY315" fmla="*/ 6846 h 10000"/>
                <a:gd name="connsiteX316" fmla="*/ 9194 w 10000"/>
                <a:gd name="connsiteY316" fmla="*/ 6821 h 10000"/>
                <a:gd name="connsiteX317" fmla="*/ 9240 w 10000"/>
                <a:gd name="connsiteY317" fmla="*/ 4974 h 10000"/>
                <a:gd name="connsiteX318" fmla="*/ 9258 w 10000"/>
                <a:gd name="connsiteY318" fmla="*/ 3885 h 10000"/>
                <a:gd name="connsiteX319" fmla="*/ 9277 w 10000"/>
                <a:gd name="connsiteY319" fmla="*/ 3795 h 10000"/>
                <a:gd name="connsiteX320" fmla="*/ 9295 w 10000"/>
                <a:gd name="connsiteY320" fmla="*/ 4910 h 10000"/>
                <a:gd name="connsiteX321" fmla="*/ 9316 w 10000"/>
                <a:gd name="connsiteY321" fmla="*/ 6590 h 10000"/>
                <a:gd name="connsiteX322" fmla="*/ 9468 w 10000"/>
                <a:gd name="connsiteY322" fmla="*/ 4782 h 10000"/>
                <a:gd name="connsiteX323" fmla="*/ 9486 w 10000"/>
                <a:gd name="connsiteY323" fmla="*/ 3987 h 10000"/>
                <a:gd name="connsiteX324" fmla="*/ 9515 w 10000"/>
                <a:gd name="connsiteY324" fmla="*/ 3244 h 10000"/>
                <a:gd name="connsiteX325" fmla="*/ 9533 w 10000"/>
                <a:gd name="connsiteY325" fmla="*/ 2872 h 10000"/>
                <a:gd name="connsiteX326" fmla="*/ 9552 w 10000"/>
                <a:gd name="connsiteY326" fmla="*/ 2962 h 10000"/>
                <a:gd name="connsiteX327" fmla="*/ 9570 w 10000"/>
                <a:gd name="connsiteY327" fmla="*/ 3667 h 10000"/>
                <a:gd name="connsiteX328" fmla="*/ 9591 w 10000"/>
                <a:gd name="connsiteY328" fmla="*/ 5321 h 10000"/>
                <a:gd name="connsiteX329" fmla="*/ 10000 w 10000"/>
                <a:gd name="connsiteY329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493 w 10000"/>
                <a:gd name="connsiteY303" fmla="*/ 3949 h 10000"/>
                <a:gd name="connsiteX304" fmla="*/ 8511 w 10000"/>
                <a:gd name="connsiteY304" fmla="*/ 4654 h 10000"/>
                <a:gd name="connsiteX305" fmla="*/ 8728 w 10000"/>
                <a:gd name="connsiteY305" fmla="*/ 3603 h 10000"/>
                <a:gd name="connsiteX306" fmla="*/ 8746 w 10000"/>
                <a:gd name="connsiteY306" fmla="*/ 6846 h 10000"/>
                <a:gd name="connsiteX307" fmla="*/ 8774 w 10000"/>
                <a:gd name="connsiteY307" fmla="*/ 8282 h 10000"/>
                <a:gd name="connsiteX308" fmla="*/ 8793 w 10000"/>
                <a:gd name="connsiteY308" fmla="*/ 8218 h 10000"/>
                <a:gd name="connsiteX309" fmla="*/ 8813 w 10000"/>
                <a:gd name="connsiteY309" fmla="*/ 7679 h 10000"/>
                <a:gd name="connsiteX310" fmla="*/ 8833 w 10000"/>
                <a:gd name="connsiteY310" fmla="*/ 7038 h 10000"/>
                <a:gd name="connsiteX311" fmla="*/ 8918 w 10000"/>
                <a:gd name="connsiteY311" fmla="*/ 5449 h 10000"/>
                <a:gd name="connsiteX312" fmla="*/ 8957 w 10000"/>
                <a:gd name="connsiteY312" fmla="*/ 4333 h 10000"/>
                <a:gd name="connsiteX313" fmla="*/ 9125 w 10000"/>
                <a:gd name="connsiteY313" fmla="*/ 5128 h 10000"/>
                <a:gd name="connsiteX314" fmla="*/ 9156 w 10000"/>
                <a:gd name="connsiteY314" fmla="*/ 6846 h 10000"/>
                <a:gd name="connsiteX315" fmla="*/ 9194 w 10000"/>
                <a:gd name="connsiteY315" fmla="*/ 6821 h 10000"/>
                <a:gd name="connsiteX316" fmla="*/ 9240 w 10000"/>
                <a:gd name="connsiteY316" fmla="*/ 4974 h 10000"/>
                <a:gd name="connsiteX317" fmla="*/ 9258 w 10000"/>
                <a:gd name="connsiteY317" fmla="*/ 3885 h 10000"/>
                <a:gd name="connsiteX318" fmla="*/ 9277 w 10000"/>
                <a:gd name="connsiteY318" fmla="*/ 3795 h 10000"/>
                <a:gd name="connsiteX319" fmla="*/ 9295 w 10000"/>
                <a:gd name="connsiteY319" fmla="*/ 4910 h 10000"/>
                <a:gd name="connsiteX320" fmla="*/ 9316 w 10000"/>
                <a:gd name="connsiteY320" fmla="*/ 6590 h 10000"/>
                <a:gd name="connsiteX321" fmla="*/ 9468 w 10000"/>
                <a:gd name="connsiteY321" fmla="*/ 4782 h 10000"/>
                <a:gd name="connsiteX322" fmla="*/ 9486 w 10000"/>
                <a:gd name="connsiteY322" fmla="*/ 3987 h 10000"/>
                <a:gd name="connsiteX323" fmla="*/ 9515 w 10000"/>
                <a:gd name="connsiteY323" fmla="*/ 3244 h 10000"/>
                <a:gd name="connsiteX324" fmla="*/ 9533 w 10000"/>
                <a:gd name="connsiteY324" fmla="*/ 2872 h 10000"/>
                <a:gd name="connsiteX325" fmla="*/ 9552 w 10000"/>
                <a:gd name="connsiteY325" fmla="*/ 2962 h 10000"/>
                <a:gd name="connsiteX326" fmla="*/ 9570 w 10000"/>
                <a:gd name="connsiteY326" fmla="*/ 3667 h 10000"/>
                <a:gd name="connsiteX327" fmla="*/ 9591 w 10000"/>
                <a:gd name="connsiteY327" fmla="*/ 5321 h 10000"/>
                <a:gd name="connsiteX328" fmla="*/ 10000 w 10000"/>
                <a:gd name="connsiteY328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493 w 10000"/>
                <a:gd name="connsiteY303" fmla="*/ 3949 h 10000"/>
                <a:gd name="connsiteX304" fmla="*/ 8728 w 10000"/>
                <a:gd name="connsiteY304" fmla="*/ 3603 h 10000"/>
                <a:gd name="connsiteX305" fmla="*/ 8746 w 10000"/>
                <a:gd name="connsiteY305" fmla="*/ 6846 h 10000"/>
                <a:gd name="connsiteX306" fmla="*/ 8774 w 10000"/>
                <a:gd name="connsiteY306" fmla="*/ 8282 h 10000"/>
                <a:gd name="connsiteX307" fmla="*/ 8793 w 10000"/>
                <a:gd name="connsiteY307" fmla="*/ 8218 h 10000"/>
                <a:gd name="connsiteX308" fmla="*/ 8813 w 10000"/>
                <a:gd name="connsiteY308" fmla="*/ 7679 h 10000"/>
                <a:gd name="connsiteX309" fmla="*/ 8833 w 10000"/>
                <a:gd name="connsiteY309" fmla="*/ 7038 h 10000"/>
                <a:gd name="connsiteX310" fmla="*/ 8918 w 10000"/>
                <a:gd name="connsiteY310" fmla="*/ 5449 h 10000"/>
                <a:gd name="connsiteX311" fmla="*/ 8957 w 10000"/>
                <a:gd name="connsiteY311" fmla="*/ 4333 h 10000"/>
                <a:gd name="connsiteX312" fmla="*/ 9125 w 10000"/>
                <a:gd name="connsiteY312" fmla="*/ 5128 h 10000"/>
                <a:gd name="connsiteX313" fmla="*/ 9156 w 10000"/>
                <a:gd name="connsiteY313" fmla="*/ 6846 h 10000"/>
                <a:gd name="connsiteX314" fmla="*/ 9194 w 10000"/>
                <a:gd name="connsiteY314" fmla="*/ 6821 h 10000"/>
                <a:gd name="connsiteX315" fmla="*/ 9240 w 10000"/>
                <a:gd name="connsiteY315" fmla="*/ 4974 h 10000"/>
                <a:gd name="connsiteX316" fmla="*/ 9258 w 10000"/>
                <a:gd name="connsiteY316" fmla="*/ 3885 h 10000"/>
                <a:gd name="connsiteX317" fmla="*/ 9277 w 10000"/>
                <a:gd name="connsiteY317" fmla="*/ 3795 h 10000"/>
                <a:gd name="connsiteX318" fmla="*/ 9295 w 10000"/>
                <a:gd name="connsiteY318" fmla="*/ 4910 h 10000"/>
                <a:gd name="connsiteX319" fmla="*/ 9316 w 10000"/>
                <a:gd name="connsiteY319" fmla="*/ 6590 h 10000"/>
                <a:gd name="connsiteX320" fmla="*/ 9468 w 10000"/>
                <a:gd name="connsiteY320" fmla="*/ 4782 h 10000"/>
                <a:gd name="connsiteX321" fmla="*/ 9486 w 10000"/>
                <a:gd name="connsiteY321" fmla="*/ 3987 h 10000"/>
                <a:gd name="connsiteX322" fmla="*/ 9515 w 10000"/>
                <a:gd name="connsiteY322" fmla="*/ 3244 h 10000"/>
                <a:gd name="connsiteX323" fmla="*/ 9533 w 10000"/>
                <a:gd name="connsiteY323" fmla="*/ 2872 h 10000"/>
                <a:gd name="connsiteX324" fmla="*/ 9552 w 10000"/>
                <a:gd name="connsiteY324" fmla="*/ 2962 h 10000"/>
                <a:gd name="connsiteX325" fmla="*/ 9570 w 10000"/>
                <a:gd name="connsiteY325" fmla="*/ 3667 h 10000"/>
                <a:gd name="connsiteX326" fmla="*/ 9591 w 10000"/>
                <a:gd name="connsiteY326" fmla="*/ 5321 h 10000"/>
                <a:gd name="connsiteX327" fmla="*/ 10000 w 10000"/>
                <a:gd name="connsiteY327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263 w 10000"/>
                <a:gd name="connsiteY302" fmla="*/ 4615 h 10000"/>
                <a:gd name="connsiteX303" fmla="*/ 8728 w 10000"/>
                <a:gd name="connsiteY303" fmla="*/ 3603 h 10000"/>
                <a:gd name="connsiteX304" fmla="*/ 8746 w 10000"/>
                <a:gd name="connsiteY304" fmla="*/ 6846 h 10000"/>
                <a:gd name="connsiteX305" fmla="*/ 8774 w 10000"/>
                <a:gd name="connsiteY305" fmla="*/ 8282 h 10000"/>
                <a:gd name="connsiteX306" fmla="*/ 8793 w 10000"/>
                <a:gd name="connsiteY306" fmla="*/ 8218 h 10000"/>
                <a:gd name="connsiteX307" fmla="*/ 8813 w 10000"/>
                <a:gd name="connsiteY307" fmla="*/ 7679 h 10000"/>
                <a:gd name="connsiteX308" fmla="*/ 8833 w 10000"/>
                <a:gd name="connsiteY308" fmla="*/ 7038 h 10000"/>
                <a:gd name="connsiteX309" fmla="*/ 8918 w 10000"/>
                <a:gd name="connsiteY309" fmla="*/ 5449 h 10000"/>
                <a:gd name="connsiteX310" fmla="*/ 8957 w 10000"/>
                <a:gd name="connsiteY310" fmla="*/ 4333 h 10000"/>
                <a:gd name="connsiteX311" fmla="*/ 9125 w 10000"/>
                <a:gd name="connsiteY311" fmla="*/ 5128 h 10000"/>
                <a:gd name="connsiteX312" fmla="*/ 9156 w 10000"/>
                <a:gd name="connsiteY312" fmla="*/ 6846 h 10000"/>
                <a:gd name="connsiteX313" fmla="*/ 9194 w 10000"/>
                <a:gd name="connsiteY313" fmla="*/ 6821 h 10000"/>
                <a:gd name="connsiteX314" fmla="*/ 9240 w 10000"/>
                <a:gd name="connsiteY314" fmla="*/ 4974 h 10000"/>
                <a:gd name="connsiteX315" fmla="*/ 9258 w 10000"/>
                <a:gd name="connsiteY315" fmla="*/ 3885 h 10000"/>
                <a:gd name="connsiteX316" fmla="*/ 9277 w 10000"/>
                <a:gd name="connsiteY316" fmla="*/ 3795 h 10000"/>
                <a:gd name="connsiteX317" fmla="*/ 9295 w 10000"/>
                <a:gd name="connsiteY317" fmla="*/ 4910 h 10000"/>
                <a:gd name="connsiteX318" fmla="*/ 9316 w 10000"/>
                <a:gd name="connsiteY318" fmla="*/ 6590 h 10000"/>
                <a:gd name="connsiteX319" fmla="*/ 9468 w 10000"/>
                <a:gd name="connsiteY319" fmla="*/ 4782 h 10000"/>
                <a:gd name="connsiteX320" fmla="*/ 9486 w 10000"/>
                <a:gd name="connsiteY320" fmla="*/ 3987 h 10000"/>
                <a:gd name="connsiteX321" fmla="*/ 9515 w 10000"/>
                <a:gd name="connsiteY321" fmla="*/ 3244 h 10000"/>
                <a:gd name="connsiteX322" fmla="*/ 9533 w 10000"/>
                <a:gd name="connsiteY322" fmla="*/ 2872 h 10000"/>
                <a:gd name="connsiteX323" fmla="*/ 9552 w 10000"/>
                <a:gd name="connsiteY323" fmla="*/ 2962 h 10000"/>
                <a:gd name="connsiteX324" fmla="*/ 9570 w 10000"/>
                <a:gd name="connsiteY324" fmla="*/ 3667 h 10000"/>
                <a:gd name="connsiteX325" fmla="*/ 9591 w 10000"/>
                <a:gd name="connsiteY325" fmla="*/ 5321 h 10000"/>
                <a:gd name="connsiteX326" fmla="*/ 10000 w 10000"/>
                <a:gd name="connsiteY326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245 w 10000"/>
                <a:gd name="connsiteY301" fmla="*/ 5154 h 10000"/>
                <a:gd name="connsiteX302" fmla="*/ 8728 w 10000"/>
                <a:gd name="connsiteY302" fmla="*/ 3603 h 10000"/>
                <a:gd name="connsiteX303" fmla="*/ 8746 w 10000"/>
                <a:gd name="connsiteY303" fmla="*/ 6846 h 10000"/>
                <a:gd name="connsiteX304" fmla="*/ 8774 w 10000"/>
                <a:gd name="connsiteY304" fmla="*/ 8282 h 10000"/>
                <a:gd name="connsiteX305" fmla="*/ 8793 w 10000"/>
                <a:gd name="connsiteY305" fmla="*/ 8218 h 10000"/>
                <a:gd name="connsiteX306" fmla="*/ 8813 w 10000"/>
                <a:gd name="connsiteY306" fmla="*/ 7679 h 10000"/>
                <a:gd name="connsiteX307" fmla="*/ 8833 w 10000"/>
                <a:gd name="connsiteY307" fmla="*/ 7038 h 10000"/>
                <a:gd name="connsiteX308" fmla="*/ 8918 w 10000"/>
                <a:gd name="connsiteY308" fmla="*/ 5449 h 10000"/>
                <a:gd name="connsiteX309" fmla="*/ 8957 w 10000"/>
                <a:gd name="connsiteY309" fmla="*/ 4333 h 10000"/>
                <a:gd name="connsiteX310" fmla="*/ 9125 w 10000"/>
                <a:gd name="connsiteY310" fmla="*/ 5128 h 10000"/>
                <a:gd name="connsiteX311" fmla="*/ 9156 w 10000"/>
                <a:gd name="connsiteY311" fmla="*/ 6846 h 10000"/>
                <a:gd name="connsiteX312" fmla="*/ 9194 w 10000"/>
                <a:gd name="connsiteY312" fmla="*/ 6821 h 10000"/>
                <a:gd name="connsiteX313" fmla="*/ 9240 w 10000"/>
                <a:gd name="connsiteY313" fmla="*/ 4974 h 10000"/>
                <a:gd name="connsiteX314" fmla="*/ 9258 w 10000"/>
                <a:gd name="connsiteY314" fmla="*/ 3885 h 10000"/>
                <a:gd name="connsiteX315" fmla="*/ 9277 w 10000"/>
                <a:gd name="connsiteY315" fmla="*/ 3795 h 10000"/>
                <a:gd name="connsiteX316" fmla="*/ 9295 w 10000"/>
                <a:gd name="connsiteY316" fmla="*/ 4910 h 10000"/>
                <a:gd name="connsiteX317" fmla="*/ 9316 w 10000"/>
                <a:gd name="connsiteY317" fmla="*/ 6590 h 10000"/>
                <a:gd name="connsiteX318" fmla="*/ 9468 w 10000"/>
                <a:gd name="connsiteY318" fmla="*/ 4782 h 10000"/>
                <a:gd name="connsiteX319" fmla="*/ 9486 w 10000"/>
                <a:gd name="connsiteY319" fmla="*/ 3987 h 10000"/>
                <a:gd name="connsiteX320" fmla="*/ 9515 w 10000"/>
                <a:gd name="connsiteY320" fmla="*/ 3244 h 10000"/>
                <a:gd name="connsiteX321" fmla="*/ 9533 w 10000"/>
                <a:gd name="connsiteY321" fmla="*/ 2872 h 10000"/>
                <a:gd name="connsiteX322" fmla="*/ 9552 w 10000"/>
                <a:gd name="connsiteY322" fmla="*/ 2962 h 10000"/>
                <a:gd name="connsiteX323" fmla="*/ 9570 w 10000"/>
                <a:gd name="connsiteY323" fmla="*/ 3667 h 10000"/>
                <a:gd name="connsiteX324" fmla="*/ 9591 w 10000"/>
                <a:gd name="connsiteY324" fmla="*/ 5321 h 10000"/>
                <a:gd name="connsiteX325" fmla="*/ 10000 w 10000"/>
                <a:gd name="connsiteY325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218 w 10000"/>
                <a:gd name="connsiteY300" fmla="*/ 5859 h 10000"/>
                <a:gd name="connsiteX301" fmla="*/ 8728 w 10000"/>
                <a:gd name="connsiteY301" fmla="*/ 3603 h 10000"/>
                <a:gd name="connsiteX302" fmla="*/ 8746 w 10000"/>
                <a:gd name="connsiteY302" fmla="*/ 6846 h 10000"/>
                <a:gd name="connsiteX303" fmla="*/ 8774 w 10000"/>
                <a:gd name="connsiteY303" fmla="*/ 8282 h 10000"/>
                <a:gd name="connsiteX304" fmla="*/ 8793 w 10000"/>
                <a:gd name="connsiteY304" fmla="*/ 8218 h 10000"/>
                <a:gd name="connsiteX305" fmla="*/ 8813 w 10000"/>
                <a:gd name="connsiteY305" fmla="*/ 7679 h 10000"/>
                <a:gd name="connsiteX306" fmla="*/ 8833 w 10000"/>
                <a:gd name="connsiteY306" fmla="*/ 7038 h 10000"/>
                <a:gd name="connsiteX307" fmla="*/ 8918 w 10000"/>
                <a:gd name="connsiteY307" fmla="*/ 5449 h 10000"/>
                <a:gd name="connsiteX308" fmla="*/ 8957 w 10000"/>
                <a:gd name="connsiteY308" fmla="*/ 4333 h 10000"/>
                <a:gd name="connsiteX309" fmla="*/ 9125 w 10000"/>
                <a:gd name="connsiteY309" fmla="*/ 5128 h 10000"/>
                <a:gd name="connsiteX310" fmla="*/ 9156 w 10000"/>
                <a:gd name="connsiteY310" fmla="*/ 6846 h 10000"/>
                <a:gd name="connsiteX311" fmla="*/ 9194 w 10000"/>
                <a:gd name="connsiteY311" fmla="*/ 6821 h 10000"/>
                <a:gd name="connsiteX312" fmla="*/ 9240 w 10000"/>
                <a:gd name="connsiteY312" fmla="*/ 4974 h 10000"/>
                <a:gd name="connsiteX313" fmla="*/ 9258 w 10000"/>
                <a:gd name="connsiteY313" fmla="*/ 3885 h 10000"/>
                <a:gd name="connsiteX314" fmla="*/ 9277 w 10000"/>
                <a:gd name="connsiteY314" fmla="*/ 3795 h 10000"/>
                <a:gd name="connsiteX315" fmla="*/ 9295 w 10000"/>
                <a:gd name="connsiteY315" fmla="*/ 4910 h 10000"/>
                <a:gd name="connsiteX316" fmla="*/ 9316 w 10000"/>
                <a:gd name="connsiteY316" fmla="*/ 6590 h 10000"/>
                <a:gd name="connsiteX317" fmla="*/ 9468 w 10000"/>
                <a:gd name="connsiteY317" fmla="*/ 4782 h 10000"/>
                <a:gd name="connsiteX318" fmla="*/ 9486 w 10000"/>
                <a:gd name="connsiteY318" fmla="*/ 3987 h 10000"/>
                <a:gd name="connsiteX319" fmla="*/ 9515 w 10000"/>
                <a:gd name="connsiteY319" fmla="*/ 3244 h 10000"/>
                <a:gd name="connsiteX320" fmla="*/ 9533 w 10000"/>
                <a:gd name="connsiteY320" fmla="*/ 2872 h 10000"/>
                <a:gd name="connsiteX321" fmla="*/ 9552 w 10000"/>
                <a:gd name="connsiteY321" fmla="*/ 2962 h 10000"/>
                <a:gd name="connsiteX322" fmla="*/ 9570 w 10000"/>
                <a:gd name="connsiteY322" fmla="*/ 3667 h 10000"/>
                <a:gd name="connsiteX323" fmla="*/ 9591 w 10000"/>
                <a:gd name="connsiteY323" fmla="*/ 5321 h 10000"/>
                <a:gd name="connsiteX324" fmla="*/ 10000 w 10000"/>
                <a:gd name="connsiteY324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199 w 10000"/>
                <a:gd name="connsiteY299" fmla="*/ 6526 h 10000"/>
                <a:gd name="connsiteX300" fmla="*/ 8728 w 10000"/>
                <a:gd name="connsiteY300" fmla="*/ 3603 h 10000"/>
                <a:gd name="connsiteX301" fmla="*/ 8746 w 10000"/>
                <a:gd name="connsiteY301" fmla="*/ 6846 h 10000"/>
                <a:gd name="connsiteX302" fmla="*/ 8774 w 10000"/>
                <a:gd name="connsiteY302" fmla="*/ 8282 h 10000"/>
                <a:gd name="connsiteX303" fmla="*/ 8793 w 10000"/>
                <a:gd name="connsiteY303" fmla="*/ 8218 h 10000"/>
                <a:gd name="connsiteX304" fmla="*/ 8813 w 10000"/>
                <a:gd name="connsiteY304" fmla="*/ 7679 h 10000"/>
                <a:gd name="connsiteX305" fmla="*/ 8833 w 10000"/>
                <a:gd name="connsiteY305" fmla="*/ 7038 h 10000"/>
                <a:gd name="connsiteX306" fmla="*/ 8918 w 10000"/>
                <a:gd name="connsiteY306" fmla="*/ 5449 h 10000"/>
                <a:gd name="connsiteX307" fmla="*/ 8957 w 10000"/>
                <a:gd name="connsiteY307" fmla="*/ 4333 h 10000"/>
                <a:gd name="connsiteX308" fmla="*/ 9125 w 10000"/>
                <a:gd name="connsiteY308" fmla="*/ 5128 h 10000"/>
                <a:gd name="connsiteX309" fmla="*/ 9156 w 10000"/>
                <a:gd name="connsiteY309" fmla="*/ 6846 h 10000"/>
                <a:gd name="connsiteX310" fmla="*/ 9194 w 10000"/>
                <a:gd name="connsiteY310" fmla="*/ 6821 h 10000"/>
                <a:gd name="connsiteX311" fmla="*/ 9240 w 10000"/>
                <a:gd name="connsiteY311" fmla="*/ 4974 h 10000"/>
                <a:gd name="connsiteX312" fmla="*/ 9258 w 10000"/>
                <a:gd name="connsiteY312" fmla="*/ 3885 h 10000"/>
                <a:gd name="connsiteX313" fmla="*/ 9277 w 10000"/>
                <a:gd name="connsiteY313" fmla="*/ 3795 h 10000"/>
                <a:gd name="connsiteX314" fmla="*/ 9295 w 10000"/>
                <a:gd name="connsiteY314" fmla="*/ 4910 h 10000"/>
                <a:gd name="connsiteX315" fmla="*/ 9316 w 10000"/>
                <a:gd name="connsiteY315" fmla="*/ 6590 h 10000"/>
                <a:gd name="connsiteX316" fmla="*/ 9468 w 10000"/>
                <a:gd name="connsiteY316" fmla="*/ 4782 h 10000"/>
                <a:gd name="connsiteX317" fmla="*/ 9486 w 10000"/>
                <a:gd name="connsiteY317" fmla="*/ 3987 h 10000"/>
                <a:gd name="connsiteX318" fmla="*/ 9515 w 10000"/>
                <a:gd name="connsiteY318" fmla="*/ 3244 h 10000"/>
                <a:gd name="connsiteX319" fmla="*/ 9533 w 10000"/>
                <a:gd name="connsiteY319" fmla="*/ 2872 h 10000"/>
                <a:gd name="connsiteX320" fmla="*/ 9552 w 10000"/>
                <a:gd name="connsiteY320" fmla="*/ 2962 h 10000"/>
                <a:gd name="connsiteX321" fmla="*/ 9570 w 10000"/>
                <a:gd name="connsiteY321" fmla="*/ 3667 h 10000"/>
                <a:gd name="connsiteX322" fmla="*/ 9591 w 10000"/>
                <a:gd name="connsiteY322" fmla="*/ 5321 h 10000"/>
                <a:gd name="connsiteX323" fmla="*/ 10000 w 10000"/>
                <a:gd name="connsiteY323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728 w 10000"/>
                <a:gd name="connsiteY299" fmla="*/ 3603 h 10000"/>
                <a:gd name="connsiteX300" fmla="*/ 8746 w 10000"/>
                <a:gd name="connsiteY300" fmla="*/ 6846 h 10000"/>
                <a:gd name="connsiteX301" fmla="*/ 8774 w 10000"/>
                <a:gd name="connsiteY301" fmla="*/ 8282 h 10000"/>
                <a:gd name="connsiteX302" fmla="*/ 8793 w 10000"/>
                <a:gd name="connsiteY302" fmla="*/ 8218 h 10000"/>
                <a:gd name="connsiteX303" fmla="*/ 8813 w 10000"/>
                <a:gd name="connsiteY303" fmla="*/ 7679 h 10000"/>
                <a:gd name="connsiteX304" fmla="*/ 8833 w 10000"/>
                <a:gd name="connsiteY304" fmla="*/ 7038 h 10000"/>
                <a:gd name="connsiteX305" fmla="*/ 8918 w 10000"/>
                <a:gd name="connsiteY305" fmla="*/ 5449 h 10000"/>
                <a:gd name="connsiteX306" fmla="*/ 8957 w 10000"/>
                <a:gd name="connsiteY306" fmla="*/ 4333 h 10000"/>
                <a:gd name="connsiteX307" fmla="*/ 9125 w 10000"/>
                <a:gd name="connsiteY307" fmla="*/ 5128 h 10000"/>
                <a:gd name="connsiteX308" fmla="*/ 9156 w 10000"/>
                <a:gd name="connsiteY308" fmla="*/ 6846 h 10000"/>
                <a:gd name="connsiteX309" fmla="*/ 9194 w 10000"/>
                <a:gd name="connsiteY309" fmla="*/ 6821 h 10000"/>
                <a:gd name="connsiteX310" fmla="*/ 9240 w 10000"/>
                <a:gd name="connsiteY310" fmla="*/ 4974 h 10000"/>
                <a:gd name="connsiteX311" fmla="*/ 9258 w 10000"/>
                <a:gd name="connsiteY311" fmla="*/ 3885 h 10000"/>
                <a:gd name="connsiteX312" fmla="*/ 9277 w 10000"/>
                <a:gd name="connsiteY312" fmla="*/ 3795 h 10000"/>
                <a:gd name="connsiteX313" fmla="*/ 9295 w 10000"/>
                <a:gd name="connsiteY313" fmla="*/ 4910 h 10000"/>
                <a:gd name="connsiteX314" fmla="*/ 9316 w 10000"/>
                <a:gd name="connsiteY314" fmla="*/ 6590 h 10000"/>
                <a:gd name="connsiteX315" fmla="*/ 9468 w 10000"/>
                <a:gd name="connsiteY315" fmla="*/ 4782 h 10000"/>
                <a:gd name="connsiteX316" fmla="*/ 9486 w 10000"/>
                <a:gd name="connsiteY316" fmla="*/ 3987 h 10000"/>
                <a:gd name="connsiteX317" fmla="*/ 9515 w 10000"/>
                <a:gd name="connsiteY317" fmla="*/ 3244 h 10000"/>
                <a:gd name="connsiteX318" fmla="*/ 9533 w 10000"/>
                <a:gd name="connsiteY318" fmla="*/ 2872 h 10000"/>
                <a:gd name="connsiteX319" fmla="*/ 9552 w 10000"/>
                <a:gd name="connsiteY319" fmla="*/ 2962 h 10000"/>
                <a:gd name="connsiteX320" fmla="*/ 9570 w 10000"/>
                <a:gd name="connsiteY320" fmla="*/ 3667 h 10000"/>
                <a:gd name="connsiteX321" fmla="*/ 9591 w 10000"/>
                <a:gd name="connsiteY321" fmla="*/ 5321 h 10000"/>
                <a:gd name="connsiteX322" fmla="*/ 10000 w 10000"/>
                <a:gd name="connsiteY322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746 w 10000"/>
                <a:gd name="connsiteY299" fmla="*/ 6846 h 10000"/>
                <a:gd name="connsiteX300" fmla="*/ 8774 w 10000"/>
                <a:gd name="connsiteY300" fmla="*/ 8282 h 10000"/>
                <a:gd name="connsiteX301" fmla="*/ 8793 w 10000"/>
                <a:gd name="connsiteY301" fmla="*/ 8218 h 10000"/>
                <a:gd name="connsiteX302" fmla="*/ 8813 w 10000"/>
                <a:gd name="connsiteY302" fmla="*/ 7679 h 10000"/>
                <a:gd name="connsiteX303" fmla="*/ 8833 w 10000"/>
                <a:gd name="connsiteY303" fmla="*/ 7038 h 10000"/>
                <a:gd name="connsiteX304" fmla="*/ 8918 w 10000"/>
                <a:gd name="connsiteY304" fmla="*/ 5449 h 10000"/>
                <a:gd name="connsiteX305" fmla="*/ 8957 w 10000"/>
                <a:gd name="connsiteY305" fmla="*/ 4333 h 10000"/>
                <a:gd name="connsiteX306" fmla="*/ 9125 w 10000"/>
                <a:gd name="connsiteY306" fmla="*/ 5128 h 10000"/>
                <a:gd name="connsiteX307" fmla="*/ 9156 w 10000"/>
                <a:gd name="connsiteY307" fmla="*/ 6846 h 10000"/>
                <a:gd name="connsiteX308" fmla="*/ 9194 w 10000"/>
                <a:gd name="connsiteY308" fmla="*/ 6821 h 10000"/>
                <a:gd name="connsiteX309" fmla="*/ 9240 w 10000"/>
                <a:gd name="connsiteY309" fmla="*/ 4974 h 10000"/>
                <a:gd name="connsiteX310" fmla="*/ 9258 w 10000"/>
                <a:gd name="connsiteY310" fmla="*/ 3885 h 10000"/>
                <a:gd name="connsiteX311" fmla="*/ 9277 w 10000"/>
                <a:gd name="connsiteY311" fmla="*/ 3795 h 10000"/>
                <a:gd name="connsiteX312" fmla="*/ 9295 w 10000"/>
                <a:gd name="connsiteY312" fmla="*/ 4910 h 10000"/>
                <a:gd name="connsiteX313" fmla="*/ 9316 w 10000"/>
                <a:gd name="connsiteY313" fmla="*/ 6590 h 10000"/>
                <a:gd name="connsiteX314" fmla="*/ 9468 w 10000"/>
                <a:gd name="connsiteY314" fmla="*/ 4782 h 10000"/>
                <a:gd name="connsiteX315" fmla="*/ 9486 w 10000"/>
                <a:gd name="connsiteY315" fmla="*/ 3987 h 10000"/>
                <a:gd name="connsiteX316" fmla="*/ 9515 w 10000"/>
                <a:gd name="connsiteY316" fmla="*/ 3244 h 10000"/>
                <a:gd name="connsiteX317" fmla="*/ 9533 w 10000"/>
                <a:gd name="connsiteY317" fmla="*/ 2872 h 10000"/>
                <a:gd name="connsiteX318" fmla="*/ 9552 w 10000"/>
                <a:gd name="connsiteY318" fmla="*/ 2962 h 10000"/>
                <a:gd name="connsiteX319" fmla="*/ 9570 w 10000"/>
                <a:gd name="connsiteY319" fmla="*/ 3667 h 10000"/>
                <a:gd name="connsiteX320" fmla="*/ 9591 w 10000"/>
                <a:gd name="connsiteY320" fmla="*/ 5321 h 10000"/>
                <a:gd name="connsiteX321" fmla="*/ 10000 w 10000"/>
                <a:gd name="connsiteY321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774 w 10000"/>
                <a:gd name="connsiteY299" fmla="*/ 8282 h 10000"/>
                <a:gd name="connsiteX300" fmla="*/ 8793 w 10000"/>
                <a:gd name="connsiteY300" fmla="*/ 8218 h 10000"/>
                <a:gd name="connsiteX301" fmla="*/ 8813 w 10000"/>
                <a:gd name="connsiteY301" fmla="*/ 7679 h 10000"/>
                <a:gd name="connsiteX302" fmla="*/ 8833 w 10000"/>
                <a:gd name="connsiteY302" fmla="*/ 7038 h 10000"/>
                <a:gd name="connsiteX303" fmla="*/ 8918 w 10000"/>
                <a:gd name="connsiteY303" fmla="*/ 5449 h 10000"/>
                <a:gd name="connsiteX304" fmla="*/ 8957 w 10000"/>
                <a:gd name="connsiteY304" fmla="*/ 4333 h 10000"/>
                <a:gd name="connsiteX305" fmla="*/ 9125 w 10000"/>
                <a:gd name="connsiteY305" fmla="*/ 5128 h 10000"/>
                <a:gd name="connsiteX306" fmla="*/ 9156 w 10000"/>
                <a:gd name="connsiteY306" fmla="*/ 6846 h 10000"/>
                <a:gd name="connsiteX307" fmla="*/ 9194 w 10000"/>
                <a:gd name="connsiteY307" fmla="*/ 6821 h 10000"/>
                <a:gd name="connsiteX308" fmla="*/ 9240 w 10000"/>
                <a:gd name="connsiteY308" fmla="*/ 4974 h 10000"/>
                <a:gd name="connsiteX309" fmla="*/ 9258 w 10000"/>
                <a:gd name="connsiteY309" fmla="*/ 3885 h 10000"/>
                <a:gd name="connsiteX310" fmla="*/ 9277 w 10000"/>
                <a:gd name="connsiteY310" fmla="*/ 3795 h 10000"/>
                <a:gd name="connsiteX311" fmla="*/ 9295 w 10000"/>
                <a:gd name="connsiteY311" fmla="*/ 4910 h 10000"/>
                <a:gd name="connsiteX312" fmla="*/ 9316 w 10000"/>
                <a:gd name="connsiteY312" fmla="*/ 6590 h 10000"/>
                <a:gd name="connsiteX313" fmla="*/ 9468 w 10000"/>
                <a:gd name="connsiteY313" fmla="*/ 4782 h 10000"/>
                <a:gd name="connsiteX314" fmla="*/ 9486 w 10000"/>
                <a:gd name="connsiteY314" fmla="*/ 3987 h 10000"/>
                <a:gd name="connsiteX315" fmla="*/ 9515 w 10000"/>
                <a:gd name="connsiteY315" fmla="*/ 3244 h 10000"/>
                <a:gd name="connsiteX316" fmla="*/ 9533 w 10000"/>
                <a:gd name="connsiteY316" fmla="*/ 2872 h 10000"/>
                <a:gd name="connsiteX317" fmla="*/ 9552 w 10000"/>
                <a:gd name="connsiteY317" fmla="*/ 2962 h 10000"/>
                <a:gd name="connsiteX318" fmla="*/ 9570 w 10000"/>
                <a:gd name="connsiteY318" fmla="*/ 3667 h 10000"/>
                <a:gd name="connsiteX319" fmla="*/ 9591 w 10000"/>
                <a:gd name="connsiteY319" fmla="*/ 5321 h 10000"/>
                <a:gd name="connsiteX320" fmla="*/ 10000 w 10000"/>
                <a:gd name="connsiteY320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774 w 10000"/>
                <a:gd name="connsiteY299" fmla="*/ 8282 h 10000"/>
                <a:gd name="connsiteX300" fmla="*/ 8813 w 10000"/>
                <a:gd name="connsiteY300" fmla="*/ 7679 h 10000"/>
                <a:gd name="connsiteX301" fmla="*/ 8833 w 10000"/>
                <a:gd name="connsiteY301" fmla="*/ 7038 h 10000"/>
                <a:gd name="connsiteX302" fmla="*/ 8918 w 10000"/>
                <a:gd name="connsiteY302" fmla="*/ 5449 h 10000"/>
                <a:gd name="connsiteX303" fmla="*/ 8957 w 10000"/>
                <a:gd name="connsiteY303" fmla="*/ 4333 h 10000"/>
                <a:gd name="connsiteX304" fmla="*/ 9125 w 10000"/>
                <a:gd name="connsiteY304" fmla="*/ 5128 h 10000"/>
                <a:gd name="connsiteX305" fmla="*/ 9156 w 10000"/>
                <a:gd name="connsiteY305" fmla="*/ 6846 h 10000"/>
                <a:gd name="connsiteX306" fmla="*/ 9194 w 10000"/>
                <a:gd name="connsiteY306" fmla="*/ 6821 h 10000"/>
                <a:gd name="connsiteX307" fmla="*/ 9240 w 10000"/>
                <a:gd name="connsiteY307" fmla="*/ 4974 h 10000"/>
                <a:gd name="connsiteX308" fmla="*/ 9258 w 10000"/>
                <a:gd name="connsiteY308" fmla="*/ 3885 h 10000"/>
                <a:gd name="connsiteX309" fmla="*/ 9277 w 10000"/>
                <a:gd name="connsiteY309" fmla="*/ 3795 h 10000"/>
                <a:gd name="connsiteX310" fmla="*/ 9295 w 10000"/>
                <a:gd name="connsiteY310" fmla="*/ 4910 h 10000"/>
                <a:gd name="connsiteX311" fmla="*/ 9316 w 10000"/>
                <a:gd name="connsiteY311" fmla="*/ 6590 h 10000"/>
                <a:gd name="connsiteX312" fmla="*/ 9468 w 10000"/>
                <a:gd name="connsiteY312" fmla="*/ 4782 h 10000"/>
                <a:gd name="connsiteX313" fmla="*/ 9486 w 10000"/>
                <a:gd name="connsiteY313" fmla="*/ 3987 h 10000"/>
                <a:gd name="connsiteX314" fmla="*/ 9515 w 10000"/>
                <a:gd name="connsiteY314" fmla="*/ 3244 h 10000"/>
                <a:gd name="connsiteX315" fmla="*/ 9533 w 10000"/>
                <a:gd name="connsiteY315" fmla="*/ 2872 h 10000"/>
                <a:gd name="connsiteX316" fmla="*/ 9552 w 10000"/>
                <a:gd name="connsiteY316" fmla="*/ 2962 h 10000"/>
                <a:gd name="connsiteX317" fmla="*/ 9570 w 10000"/>
                <a:gd name="connsiteY317" fmla="*/ 3667 h 10000"/>
                <a:gd name="connsiteX318" fmla="*/ 9591 w 10000"/>
                <a:gd name="connsiteY318" fmla="*/ 5321 h 10000"/>
                <a:gd name="connsiteX319" fmla="*/ 10000 w 10000"/>
                <a:gd name="connsiteY319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774 w 10000"/>
                <a:gd name="connsiteY299" fmla="*/ 8282 h 10000"/>
                <a:gd name="connsiteX300" fmla="*/ 8833 w 10000"/>
                <a:gd name="connsiteY300" fmla="*/ 7038 h 10000"/>
                <a:gd name="connsiteX301" fmla="*/ 8918 w 10000"/>
                <a:gd name="connsiteY301" fmla="*/ 5449 h 10000"/>
                <a:gd name="connsiteX302" fmla="*/ 8957 w 10000"/>
                <a:gd name="connsiteY302" fmla="*/ 4333 h 10000"/>
                <a:gd name="connsiteX303" fmla="*/ 9125 w 10000"/>
                <a:gd name="connsiteY303" fmla="*/ 5128 h 10000"/>
                <a:gd name="connsiteX304" fmla="*/ 9156 w 10000"/>
                <a:gd name="connsiteY304" fmla="*/ 6846 h 10000"/>
                <a:gd name="connsiteX305" fmla="*/ 9194 w 10000"/>
                <a:gd name="connsiteY305" fmla="*/ 6821 h 10000"/>
                <a:gd name="connsiteX306" fmla="*/ 9240 w 10000"/>
                <a:gd name="connsiteY306" fmla="*/ 4974 h 10000"/>
                <a:gd name="connsiteX307" fmla="*/ 9258 w 10000"/>
                <a:gd name="connsiteY307" fmla="*/ 3885 h 10000"/>
                <a:gd name="connsiteX308" fmla="*/ 9277 w 10000"/>
                <a:gd name="connsiteY308" fmla="*/ 3795 h 10000"/>
                <a:gd name="connsiteX309" fmla="*/ 9295 w 10000"/>
                <a:gd name="connsiteY309" fmla="*/ 4910 h 10000"/>
                <a:gd name="connsiteX310" fmla="*/ 9316 w 10000"/>
                <a:gd name="connsiteY310" fmla="*/ 6590 h 10000"/>
                <a:gd name="connsiteX311" fmla="*/ 9468 w 10000"/>
                <a:gd name="connsiteY311" fmla="*/ 4782 h 10000"/>
                <a:gd name="connsiteX312" fmla="*/ 9486 w 10000"/>
                <a:gd name="connsiteY312" fmla="*/ 3987 h 10000"/>
                <a:gd name="connsiteX313" fmla="*/ 9515 w 10000"/>
                <a:gd name="connsiteY313" fmla="*/ 3244 h 10000"/>
                <a:gd name="connsiteX314" fmla="*/ 9533 w 10000"/>
                <a:gd name="connsiteY314" fmla="*/ 2872 h 10000"/>
                <a:gd name="connsiteX315" fmla="*/ 9552 w 10000"/>
                <a:gd name="connsiteY315" fmla="*/ 2962 h 10000"/>
                <a:gd name="connsiteX316" fmla="*/ 9570 w 10000"/>
                <a:gd name="connsiteY316" fmla="*/ 3667 h 10000"/>
                <a:gd name="connsiteX317" fmla="*/ 9591 w 10000"/>
                <a:gd name="connsiteY317" fmla="*/ 5321 h 10000"/>
                <a:gd name="connsiteX318" fmla="*/ 10000 w 10000"/>
                <a:gd name="connsiteY318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774 w 10000"/>
                <a:gd name="connsiteY299" fmla="*/ 8282 h 10000"/>
                <a:gd name="connsiteX300" fmla="*/ 8833 w 10000"/>
                <a:gd name="connsiteY300" fmla="*/ 7038 h 10000"/>
                <a:gd name="connsiteX301" fmla="*/ 8957 w 10000"/>
                <a:gd name="connsiteY301" fmla="*/ 4333 h 10000"/>
                <a:gd name="connsiteX302" fmla="*/ 9125 w 10000"/>
                <a:gd name="connsiteY302" fmla="*/ 5128 h 10000"/>
                <a:gd name="connsiteX303" fmla="*/ 9156 w 10000"/>
                <a:gd name="connsiteY303" fmla="*/ 6846 h 10000"/>
                <a:gd name="connsiteX304" fmla="*/ 9194 w 10000"/>
                <a:gd name="connsiteY304" fmla="*/ 6821 h 10000"/>
                <a:gd name="connsiteX305" fmla="*/ 9240 w 10000"/>
                <a:gd name="connsiteY305" fmla="*/ 4974 h 10000"/>
                <a:gd name="connsiteX306" fmla="*/ 9258 w 10000"/>
                <a:gd name="connsiteY306" fmla="*/ 3885 h 10000"/>
                <a:gd name="connsiteX307" fmla="*/ 9277 w 10000"/>
                <a:gd name="connsiteY307" fmla="*/ 3795 h 10000"/>
                <a:gd name="connsiteX308" fmla="*/ 9295 w 10000"/>
                <a:gd name="connsiteY308" fmla="*/ 4910 h 10000"/>
                <a:gd name="connsiteX309" fmla="*/ 9316 w 10000"/>
                <a:gd name="connsiteY309" fmla="*/ 6590 h 10000"/>
                <a:gd name="connsiteX310" fmla="*/ 9468 w 10000"/>
                <a:gd name="connsiteY310" fmla="*/ 4782 h 10000"/>
                <a:gd name="connsiteX311" fmla="*/ 9486 w 10000"/>
                <a:gd name="connsiteY311" fmla="*/ 3987 h 10000"/>
                <a:gd name="connsiteX312" fmla="*/ 9515 w 10000"/>
                <a:gd name="connsiteY312" fmla="*/ 3244 h 10000"/>
                <a:gd name="connsiteX313" fmla="*/ 9533 w 10000"/>
                <a:gd name="connsiteY313" fmla="*/ 2872 h 10000"/>
                <a:gd name="connsiteX314" fmla="*/ 9552 w 10000"/>
                <a:gd name="connsiteY314" fmla="*/ 2962 h 10000"/>
                <a:gd name="connsiteX315" fmla="*/ 9570 w 10000"/>
                <a:gd name="connsiteY315" fmla="*/ 3667 h 10000"/>
                <a:gd name="connsiteX316" fmla="*/ 9591 w 10000"/>
                <a:gd name="connsiteY316" fmla="*/ 5321 h 10000"/>
                <a:gd name="connsiteX317" fmla="*/ 10000 w 10000"/>
                <a:gd name="connsiteY317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833 w 10000"/>
                <a:gd name="connsiteY299" fmla="*/ 7038 h 10000"/>
                <a:gd name="connsiteX300" fmla="*/ 8957 w 10000"/>
                <a:gd name="connsiteY300" fmla="*/ 4333 h 10000"/>
                <a:gd name="connsiteX301" fmla="*/ 9125 w 10000"/>
                <a:gd name="connsiteY301" fmla="*/ 5128 h 10000"/>
                <a:gd name="connsiteX302" fmla="*/ 9156 w 10000"/>
                <a:gd name="connsiteY302" fmla="*/ 6846 h 10000"/>
                <a:gd name="connsiteX303" fmla="*/ 9194 w 10000"/>
                <a:gd name="connsiteY303" fmla="*/ 6821 h 10000"/>
                <a:gd name="connsiteX304" fmla="*/ 9240 w 10000"/>
                <a:gd name="connsiteY304" fmla="*/ 4974 h 10000"/>
                <a:gd name="connsiteX305" fmla="*/ 9258 w 10000"/>
                <a:gd name="connsiteY305" fmla="*/ 3885 h 10000"/>
                <a:gd name="connsiteX306" fmla="*/ 9277 w 10000"/>
                <a:gd name="connsiteY306" fmla="*/ 3795 h 10000"/>
                <a:gd name="connsiteX307" fmla="*/ 9295 w 10000"/>
                <a:gd name="connsiteY307" fmla="*/ 4910 h 10000"/>
                <a:gd name="connsiteX308" fmla="*/ 9316 w 10000"/>
                <a:gd name="connsiteY308" fmla="*/ 6590 h 10000"/>
                <a:gd name="connsiteX309" fmla="*/ 9468 w 10000"/>
                <a:gd name="connsiteY309" fmla="*/ 4782 h 10000"/>
                <a:gd name="connsiteX310" fmla="*/ 9486 w 10000"/>
                <a:gd name="connsiteY310" fmla="*/ 3987 h 10000"/>
                <a:gd name="connsiteX311" fmla="*/ 9515 w 10000"/>
                <a:gd name="connsiteY311" fmla="*/ 3244 h 10000"/>
                <a:gd name="connsiteX312" fmla="*/ 9533 w 10000"/>
                <a:gd name="connsiteY312" fmla="*/ 2872 h 10000"/>
                <a:gd name="connsiteX313" fmla="*/ 9552 w 10000"/>
                <a:gd name="connsiteY313" fmla="*/ 2962 h 10000"/>
                <a:gd name="connsiteX314" fmla="*/ 9570 w 10000"/>
                <a:gd name="connsiteY314" fmla="*/ 3667 h 10000"/>
                <a:gd name="connsiteX315" fmla="*/ 9591 w 10000"/>
                <a:gd name="connsiteY315" fmla="*/ 5321 h 10000"/>
                <a:gd name="connsiteX316" fmla="*/ 10000 w 10000"/>
                <a:gd name="connsiteY316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957 w 10000"/>
                <a:gd name="connsiteY299" fmla="*/ 4333 h 10000"/>
                <a:gd name="connsiteX300" fmla="*/ 9125 w 10000"/>
                <a:gd name="connsiteY300" fmla="*/ 5128 h 10000"/>
                <a:gd name="connsiteX301" fmla="*/ 9156 w 10000"/>
                <a:gd name="connsiteY301" fmla="*/ 6846 h 10000"/>
                <a:gd name="connsiteX302" fmla="*/ 9194 w 10000"/>
                <a:gd name="connsiteY302" fmla="*/ 6821 h 10000"/>
                <a:gd name="connsiteX303" fmla="*/ 9240 w 10000"/>
                <a:gd name="connsiteY303" fmla="*/ 4974 h 10000"/>
                <a:gd name="connsiteX304" fmla="*/ 9258 w 10000"/>
                <a:gd name="connsiteY304" fmla="*/ 3885 h 10000"/>
                <a:gd name="connsiteX305" fmla="*/ 9277 w 10000"/>
                <a:gd name="connsiteY305" fmla="*/ 3795 h 10000"/>
                <a:gd name="connsiteX306" fmla="*/ 9295 w 10000"/>
                <a:gd name="connsiteY306" fmla="*/ 4910 h 10000"/>
                <a:gd name="connsiteX307" fmla="*/ 9316 w 10000"/>
                <a:gd name="connsiteY307" fmla="*/ 6590 h 10000"/>
                <a:gd name="connsiteX308" fmla="*/ 9468 w 10000"/>
                <a:gd name="connsiteY308" fmla="*/ 4782 h 10000"/>
                <a:gd name="connsiteX309" fmla="*/ 9486 w 10000"/>
                <a:gd name="connsiteY309" fmla="*/ 3987 h 10000"/>
                <a:gd name="connsiteX310" fmla="*/ 9515 w 10000"/>
                <a:gd name="connsiteY310" fmla="*/ 3244 h 10000"/>
                <a:gd name="connsiteX311" fmla="*/ 9533 w 10000"/>
                <a:gd name="connsiteY311" fmla="*/ 2872 h 10000"/>
                <a:gd name="connsiteX312" fmla="*/ 9552 w 10000"/>
                <a:gd name="connsiteY312" fmla="*/ 2962 h 10000"/>
                <a:gd name="connsiteX313" fmla="*/ 9570 w 10000"/>
                <a:gd name="connsiteY313" fmla="*/ 3667 h 10000"/>
                <a:gd name="connsiteX314" fmla="*/ 9591 w 10000"/>
                <a:gd name="connsiteY314" fmla="*/ 5321 h 10000"/>
                <a:gd name="connsiteX315" fmla="*/ 10000 w 10000"/>
                <a:gd name="connsiteY315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957 w 10000"/>
                <a:gd name="connsiteY299" fmla="*/ 4333 h 10000"/>
                <a:gd name="connsiteX300" fmla="*/ 9125 w 10000"/>
                <a:gd name="connsiteY300" fmla="*/ 5128 h 10000"/>
                <a:gd name="connsiteX301" fmla="*/ 9156 w 10000"/>
                <a:gd name="connsiteY301" fmla="*/ 6846 h 10000"/>
                <a:gd name="connsiteX302" fmla="*/ 9240 w 10000"/>
                <a:gd name="connsiteY302" fmla="*/ 4974 h 10000"/>
                <a:gd name="connsiteX303" fmla="*/ 9258 w 10000"/>
                <a:gd name="connsiteY303" fmla="*/ 3885 h 10000"/>
                <a:gd name="connsiteX304" fmla="*/ 9277 w 10000"/>
                <a:gd name="connsiteY304" fmla="*/ 3795 h 10000"/>
                <a:gd name="connsiteX305" fmla="*/ 9295 w 10000"/>
                <a:gd name="connsiteY305" fmla="*/ 4910 h 10000"/>
                <a:gd name="connsiteX306" fmla="*/ 9316 w 10000"/>
                <a:gd name="connsiteY306" fmla="*/ 6590 h 10000"/>
                <a:gd name="connsiteX307" fmla="*/ 9468 w 10000"/>
                <a:gd name="connsiteY307" fmla="*/ 4782 h 10000"/>
                <a:gd name="connsiteX308" fmla="*/ 9486 w 10000"/>
                <a:gd name="connsiteY308" fmla="*/ 3987 h 10000"/>
                <a:gd name="connsiteX309" fmla="*/ 9515 w 10000"/>
                <a:gd name="connsiteY309" fmla="*/ 3244 h 10000"/>
                <a:gd name="connsiteX310" fmla="*/ 9533 w 10000"/>
                <a:gd name="connsiteY310" fmla="*/ 2872 h 10000"/>
                <a:gd name="connsiteX311" fmla="*/ 9552 w 10000"/>
                <a:gd name="connsiteY311" fmla="*/ 2962 h 10000"/>
                <a:gd name="connsiteX312" fmla="*/ 9570 w 10000"/>
                <a:gd name="connsiteY312" fmla="*/ 3667 h 10000"/>
                <a:gd name="connsiteX313" fmla="*/ 9591 w 10000"/>
                <a:gd name="connsiteY313" fmla="*/ 5321 h 10000"/>
                <a:gd name="connsiteX314" fmla="*/ 10000 w 10000"/>
                <a:gd name="connsiteY314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957 w 10000"/>
                <a:gd name="connsiteY299" fmla="*/ 4333 h 10000"/>
                <a:gd name="connsiteX300" fmla="*/ 9125 w 10000"/>
                <a:gd name="connsiteY300" fmla="*/ 5128 h 10000"/>
                <a:gd name="connsiteX301" fmla="*/ 9156 w 10000"/>
                <a:gd name="connsiteY301" fmla="*/ 6846 h 10000"/>
                <a:gd name="connsiteX302" fmla="*/ 9258 w 10000"/>
                <a:gd name="connsiteY302" fmla="*/ 3885 h 10000"/>
                <a:gd name="connsiteX303" fmla="*/ 9277 w 10000"/>
                <a:gd name="connsiteY303" fmla="*/ 3795 h 10000"/>
                <a:gd name="connsiteX304" fmla="*/ 9295 w 10000"/>
                <a:gd name="connsiteY304" fmla="*/ 4910 h 10000"/>
                <a:gd name="connsiteX305" fmla="*/ 9316 w 10000"/>
                <a:gd name="connsiteY305" fmla="*/ 6590 h 10000"/>
                <a:gd name="connsiteX306" fmla="*/ 9468 w 10000"/>
                <a:gd name="connsiteY306" fmla="*/ 4782 h 10000"/>
                <a:gd name="connsiteX307" fmla="*/ 9486 w 10000"/>
                <a:gd name="connsiteY307" fmla="*/ 3987 h 10000"/>
                <a:gd name="connsiteX308" fmla="*/ 9515 w 10000"/>
                <a:gd name="connsiteY308" fmla="*/ 3244 h 10000"/>
                <a:gd name="connsiteX309" fmla="*/ 9533 w 10000"/>
                <a:gd name="connsiteY309" fmla="*/ 2872 h 10000"/>
                <a:gd name="connsiteX310" fmla="*/ 9552 w 10000"/>
                <a:gd name="connsiteY310" fmla="*/ 2962 h 10000"/>
                <a:gd name="connsiteX311" fmla="*/ 9570 w 10000"/>
                <a:gd name="connsiteY311" fmla="*/ 3667 h 10000"/>
                <a:gd name="connsiteX312" fmla="*/ 9591 w 10000"/>
                <a:gd name="connsiteY312" fmla="*/ 5321 h 10000"/>
                <a:gd name="connsiteX313" fmla="*/ 10000 w 10000"/>
                <a:gd name="connsiteY313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957 w 10000"/>
                <a:gd name="connsiteY299" fmla="*/ 4333 h 10000"/>
                <a:gd name="connsiteX300" fmla="*/ 9125 w 10000"/>
                <a:gd name="connsiteY300" fmla="*/ 5128 h 10000"/>
                <a:gd name="connsiteX301" fmla="*/ 9258 w 10000"/>
                <a:gd name="connsiteY301" fmla="*/ 3885 h 10000"/>
                <a:gd name="connsiteX302" fmla="*/ 9277 w 10000"/>
                <a:gd name="connsiteY302" fmla="*/ 3795 h 10000"/>
                <a:gd name="connsiteX303" fmla="*/ 9295 w 10000"/>
                <a:gd name="connsiteY303" fmla="*/ 4910 h 10000"/>
                <a:gd name="connsiteX304" fmla="*/ 9316 w 10000"/>
                <a:gd name="connsiteY304" fmla="*/ 6590 h 10000"/>
                <a:gd name="connsiteX305" fmla="*/ 9468 w 10000"/>
                <a:gd name="connsiteY305" fmla="*/ 4782 h 10000"/>
                <a:gd name="connsiteX306" fmla="*/ 9486 w 10000"/>
                <a:gd name="connsiteY306" fmla="*/ 3987 h 10000"/>
                <a:gd name="connsiteX307" fmla="*/ 9515 w 10000"/>
                <a:gd name="connsiteY307" fmla="*/ 3244 h 10000"/>
                <a:gd name="connsiteX308" fmla="*/ 9533 w 10000"/>
                <a:gd name="connsiteY308" fmla="*/ 2872 h 10000"/>
                <a:gd name="connsiteX309" fmla="*/ 9552 w 10000"/>
                <a:gd name="connsiteY309" fmla="*/ 2962 h 10000"/>
                <a:gd name="connsiteX310" fmla="*/ 9570 w 10000"/>
                <a:gd name="connsiteY310" fmla="*/ 3667 h 10000"/>
                <a:gd name="connsiteX311" fmla="*/ 9591 w 10000"/>
                <a:gd name="connsiteY311" fmla="*/ 5321 h 10000"/>
                <a:gd name="connsiteX312" fmla="*/ 10000 w 10000"/>
                <a:gd name="connsiteY312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957 w 10000"/>
                <a:gd name="connsiteY299" fmla="*/ 4333 h 10000"/>
                <a:gd name="connsiteX300" fmla="*/ 9258 w 10000"/>
                <a:gd name="connsiteY300" fmla="*/ 3885 h 10000"/>
                <a:gd name="connsiteX301" fmla="*/ 9277 w 10000"/>
                <a:gd name="connsiteY301" fmla="*/ 3795 h 10000"/>
                <a:gd name="connsiteX302" fmla="*/ 9295 w 10000"/>
                <a:gd name="connsiteY302" fmla="*/ 4910 h 10000"/>
                <a:gd name="connsiteX303" fmla="*/ 9316 w 10000"/>
                <a:gd name="connsiteY303" fmla="*/ 6590 h 10000"/>
                <a:gd name="connsiteX304" fmla="*/ 9468 w 10000"/>
                <a:gd name="connsiteY304" fmla="*/ 4782 h 10000"/>
                <a:gd name="connsiteX305" fmla="*/ 9486 w 10000"/>
                <a:gd name="connsiteY305" fmla="*/ 3987 h 10000"/>
                <a:gd name="connsiteX306" fmla="*/ 9515 w 10000"/>
                <a:gd name="connsiteY306" fmla="*/ 3244 h 10000"/>
                <a:gd name="connsiteX307" fmla="*/ 9533 w 10000"/>
                <a:gd name="connsiteY307" fmla="*/ 2872 h 10000"/>
                <a:gd name="connsiteX308" fmla="*/ 9552 w 10000"/>
                <a:gd name="connsiteY308" fmla="*/ 2962 h 10000"/>
                <a:gd name="connsiteX309" fmla="*/ 9570 w 10000"/>
                <a:gd name="connsiteY309" fmla="*/ 3667 h 10000"/>
                <a:gd name="connsiteX310" fmla="*/ 9591 w 10000"/>
                <a:gd name="connsiteY310" fmla="*/ 5321 h 10000"/>
                <a:gd name="connsiteX311" fmla="*/ 10000 w 10000"/>
                <a:gd name="connsiteY311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957 w 10000"/>
                <a:gd name="connsiteY299" fmla="*/ 4333 h 10000"/>
                <a:gd name="connsiteX300" fmla="*/ 9258 w 10000"/>
                <a:gd name="connsiteY300" fmla="*/ 3885 h 10000"/>
                <a:gd name="connsiteX301" fmla="*/ 9295 w 10000"/>
                <a:gd name="connsiteY301" fmla="*/ 4910 h 10000"/>
                <a:gd name="connsiteX302" fmla="*/ 9316 w 10000"/>
                <a:gd name="connsiteY302" fmla="*/ 6590 h 10000"/>
                <a:gd name="connsiteX303" fmla="*/ 9468 w 10000"/>
                <a:gd name="connsiteY303" fmla="*/ 4782 h 10000"/>
                <a:gd name="connsiteX304" fmla="*/ 9486 w 10000"/>
                <a:gd name="connsiteY304" fmla="*/ 3987 h 10000"/>
                <a:gd name="connsiteX305" fmla="*/ 9515 w 10000"/>
                <a:gd name="connsiteY305" fmla="*/ 3244 h 10000"/>
                <a:gd name="connsiteX306" fmla="*/ 9533 w 10000"/>
                <a:gd name="connsiteY306" fmla="*/ 2872 h 10000"/>
                <a:gd name="connsiteX307" fmla="*/ 9552 w 10000"/>
                <a:gd name="connsiteY307" fmla="*/ 2962 h 10000"/>
                <a:gd name="connsiteX308" fmla="*/ 9570 w 10000"/>
                <a:gd name="connsiteY308" fmla="*/ 3667 h 10000"/>
                <a:gd name="connsiteX309" fmla="*/ 9591 w 10000"/>
                <a:gd name="connsiteY309" fmla="*/ 5321 h 10000"/>
                <a:gd name="connsiteX310" fmla="*/ 10000 w 10000"/>
                <a:gd name="connsiteY310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957 w 10000"/>
                <a:gd name="connsiteY299" fmla="*/ 4333 h 10000"/>
                <a:gd name="connsiteX300" fmla="*/ 9295 w 10000"/>
                <a:gd name="connsiteY300" fmla="*/ 4910 h 10000"/>
                <a:gd name="connsiteX301" fmla="*/ 9316 w 10000"/>
                <a:gd name="connsiteY301" fmla="*/ 6590 h 10000"/>
                <a:gd name="connsiteX302" fmla="*/ 9468 w 10000"/>
                <a:gd name="connsiteY302" fmla="*/ 4782 h 10000"/>
                <a:gd name="connsiteX303" fmla="*/ 9486 w 10000"/>
                <a:gd name="connsiteY303" fmla="*/ 3987 h 10000"/>
                <a:gd name="connsiteX304" fmla="*/ 9515 w 10000"/>
                <a:gd name="connsiteY304" fmla="*/ 3244 h 10000"/>
                <a:gd name="connsiteX305" fmla="*/ 9533 w 10000"/>
                <a:gd name="connsiteY305" fmla="*/ 2872 h 10000"/>
                <a:gd name="connsiteX306" fmla="*/ 9552 w 10000"/>
                <a:gd name="connsiteY306" fmla="*/ 2962 h 10000"/>
                <a:gd name="connsiteX307" fmla="*/ 9570 w 10000"/>
                <a:gd name="connsiteY307" fmla="*/ 3667 h 10000"/>
                <a:gd name="connsiteX308" fmla="*/ 9591 w 10000"/>
                <a:gd name="connsiteY308" fmla="*/ 5321 h 10000"/>
                <a:gd name="connsiteX309" fmla="*/ 10000 w 10000"/>
                <a:gd name="connsiteY309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957 w 10000"/>
                <a:gd name="connsiteY299" fmla="*/ 4333 h 10000"/>
                <a:gd name="connsiteX300" fmla="*/ 9316 w 10000"/>
                <a:gd name="connsiteY300" fmla="*/ 6590 h 10000"/>
                <a:gd name="connsiteX301" fmla="*/ 9468 w 10000"/>
                <a:gd name="connsiteY301" fmla="*/ 4782 h 10000"/>
                <a:gd name="connsiteX302" fmla="*/ 9486 w 10000"/>
                <a:gd name="connsiteY302" fmla="*/ 3987 h 10000"/>
                <a:gd name="connsiteX303" fmla="*/ 9515 w 10000"/>
                <a:gd name="connsiteY303" fmla="*/ 3244 h 10000"/>
                <a:gd name="connsiteX304" fmla="*/ 9533 w 10000"/>
                <a:gd name="connsiteY304" fmla="*/ 2872 h 10000"/>
                <a:gd name="connsiteX305" fmla="*/ 9552 w 10000"/>
                <a:gd name="connsiteY305" fmla="*/ 2962 h 10000"/>
                <a:gd name="connsiteX306" fmla="*/ 9570 w 10000"/>
                <a:gd name="connsiteY306" fmla="*/ 3667 h 10000"/>
                <a:gd name="connsiteX307" fmla="*/ 9591 w 10000"/>
                <a:gd name="connsiteY307" fmla="*/ 5321 h 10000"/>
                <a:gd name="connsiteX308" fmla="*/ 10000 w 10000"/>
                <a:gd name="connsiteY308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957 w 10000"/>
                <a:gd name="connsiteY299" fmla="*/ 4333 h 10000"/>
                <a:gd name="connsiteX300" fmla="*/ 9468 w 10000"/>
                <a:gd name="connsiteY300" fmla="*/ 4782 h 10000"/>
                <a:gd name="connsiteX301" fmla="*/ 9486 w 10000"/>
                <a:gd name="connsiteY301" fmla="*/ 3987 h 10000"/>
                <a:gd name="connsiteX302" fmla="*/ 9515 w 10000"/>
                <a:gd name="connsiteY302" fmla="*/ 3244 h 10000"/>
                <a:gd name="connsiteX303" fmla="*/ 9533 w 10000"/>
                <a:gd name="connsiteY303" fmla="*/ 2872 h 10000"/>
                <a:gd name="connsiteX304" fmla="*/ 9552 w 10000"/>
                <a:gd name="connsiteY304" fmla="*/ 2962 h 10000"/>
                <a:gd name="connsiteX305" fmla="*/ 9570 w 10000"/>
                <a:gd name="connsiteY305" fmla="*/ 3667 h 10000"/>
                <a:gd name="connsiteX306" fmla="*/ 9591 w 10000"/>
                <a:gd name="connsiteY306" fmla="*/ 5321 h 10000"/>
                <a:gd name="connsiteX307" fmla="*/ 10000 w 10000"/>
                <a:gd name="connsiteY307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957 w 10000"/>
                <a:gd name="connsiteY299" fmla="*/ 4333 h 10000"/>
                <a:gd name="connsiteX300" fmla="*/ 9486 w 10000"/>
                <a:gd name="connsiteY300" fmla="*/ 3987 h 10000"/>
                <a:gd name="connsiteX301" fmla="*/ 9515 w 10000"/>
                <a:gd name="connsiteY301" fmla="*/ 3244 h 10000"/>
                <a:gd name="connsiteX302" fmla="*/ 9533 w 10000"/>
                <a:gd name="connsiteY302" fmla="*/ 2872 h 10000"/>
                <a:gd name="connsiteX303" fmla="*/ 9552 w 10000"/>
                <a:gd name="connsiteY303" fmla="*/ 2962 h 10000"/>
                <a:gd name="connsiteX304" fmla="*/ 9570 w 10000"/>
                <a:gd name="connsiteY304" fmla="*/ 3667 h 10000"/>
                <a:gd name="connsiteX305" fmla="*/ 9591 w 10000"/>
                <a:gd name="connsiteY305" fmla="*/ 5321 h 10000"/>
                <a:gd name="connsiteX306" fmla="*/ 10000 w 10000"/>
                <a:gd name="connsiteY306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957 w 10000"/>
                <a:gd name="connsiteY299" fmla="*/ 4333 h 10000"/>
                <a:gd name="connsiteX300" fmla="*/ 9486 w 10000"/>
                <a:gd name="connsiteY300" fmla="*/ 3987 h 10000"/>
                <a:gd name="connsiteX301" fmla="*/ 9533 w 10000"/>
                <a:gd name="connsiteY301" fmla="*/ 2872 h 10000"/>
                <a:gd name="connsiteX302" fmla="*/ 9552 w 10000"/>
                <a:gd name="connsiteY302" fmla="*/ 2962 h 10000"/>
                <a:gd name="connsiteX303" fmla="*/ 9570 w 10000"/>
                <a:gd name="connsiteY303" fmla="*/ 3667 h 10000"/>
                <a:gd name="connsiteX304" fmla="*/ 9591 w 10000"/>
                <a:gd name="connsiteY304" fmla="*/ 5321 h 10000"/>
                <a:gd name="connsiteX305" fmla="*/ 10000 w 10000"/>
                <a:gd name="connsiteY305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957 w 10000"/>
                <a:gd name="connsiteY299" fmla="*/ 4333 h 10000"/>
                <a:gd name="connsiteX300" fmla="*/ 9486 w 10000"/>
                <a:gd name="connsiteY300" fmla="*/ 3987 h 10000"/>
                <a:gd name="connsiteX301" fmla="*/ 9533 w 10000"/>
                <a:gd name="connsiteY301" fmla="*/ 2872 h 10000"/>
                <a:gd name="connsiteX302" fmla="*/ 9570 w 10000"/>
                <a:gd name="connsiteY302" fmla="*/ 3667 h 10000"/>
                <a:gd name="connsiteX303" fmla="*/ 9591 w 10000"/>
                <a:gd name="connsiteY303" fmla="*/ 5321 h 10000"/>
                <a:gd name="connsiteX304" fmla="*/ 10000 w 10000"/>
                <a:gd name="connsiteY304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957 w 10000"/>
                <a:gd name="connsiteY299" fmla="*/ 4333 h 10000"/>
                <a:gd name="connsiteX300" fmla="*/ 9486 w 10000"/>
                <a:gd name="connsiteY300" fmla="*/ 3987 h 10000"/>
                <a:gd name="connsiteX301" fmla="*/ 9570 w 10000"/>
                <a:gd name="connsiteY301" fmla="*/ 3667 h 10000"/>
                <a:gd name="connsiteX302" fmla="*/ 9591 w 10000"/>
                <a:gd name="connsiteY302" fmla="*/ 5321 h 10000"/>
                <a:gd name="connsiteX303" fmla="*/ 10000 w 10000"/>
                <a:gd name="connsiteY303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957 w 10000"/>
                <a:gd name="connsiteY299" fmla="*/ 4333 h 10000"/>
                <a:gd name="connsiteX300" fmla="*/ 9486 w 10000"/>
                <a:gd name="connsiteY300" fmla="*/ 3987 h 10000"/>
                <a:gd name="connsiteX301" fmla="*/ 9591 w 10000"/>
                <a:gd name="connsiteY301" fmla="*/ 5321 h 10000"/>
                <a:gd name="connsiteX302" fmla="*/ 10000 w 10000"/>
                <a:gd name="connsiteY302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957 w 10000"/>
                <a:gd name="connsiteY299" fmla="*/ 4333 h 10000"/>
                <a:gd name="connsiteX300" fmla="*/ 9591 w 10000"/>
                <a:gd name="connsiteY300" fmla="*/ 5321 h 10000"/>
                <a:gd name="connsiteX301" fmla="*/ 10000 w 10000"/>
                <a:gd name="connsiteY301" fmla="*/ 6090 h 10000"/>
                <a:gd name="connsiteX0" fmla="*/ 0 w 10000"/>
                <a:gd name="connsiteY0" fmla="*/ 5103 h 10000"/>
                <a:gd name="connsiteX1" fmla="*/ 18 w 10000"/>
                <a:gd name="connsiteY1" fmla="*/ 6333 h 10000"/>
                <a:gd name="connsiteX2" fmla="*/ 37 w 10000"/>
                <a:gd name="connsiteY2" fmla="*/ 6885 h 10000"/>
                <a:gd name="connsiteX3" fmla="*/ 55 w 10000"/>
                <a:gd name="connsiteY3" fmla="*/ 6397 h 10000"/>
                <a:gd name="connsiteX4" fmla="*/ 86 w 10000"/>
                <a:gd name="connsiteY4" fmla="*/ 5474 h 10000"/>
                <a:gd name="connsiteX5" fmla="*/ 105 w 10000"/>
                <a:gd name="connsiteY5" fmla="*/ 4179 h 10000"/>
                <a:gd name="connsiteX6" fmla="*/ 124 w 10000"/>
                <a:gd name="connsiteY6" fmla="*/ 3128 h 10000"/>
                <a:gd name="connsiteX7" fmla="*/ 150 w 10000"/>
                <a:gd name="connsiteY7" fmla="*/ 2897 h 10000"/>
                <a:gd name="connsiteX8" fmla="*/ 168 w 10000"/>
                <a:gd name="connsiteY8" fmla="*/ 3987 h 10000"/>
                <a:gd name="connsiteX9" fmla="*/ 189 w 10000"/>
                <a:gd name="connsiteY9" fmla="*/ 5346 h 10000"/>
                <a:gd name="connsiteX10" fmla="*/ 208 w 10000"/>
                <a:gd name="connsiteY10" fmla="*/ 6179 h 10000"/>
                <a:gd name="connsiteX11" fmla="*/ 228 w 10000"/>
                <a:gd name="connsiteY11" fmla="*/ 6333 h 10000"/>
                <a:gd name="connsiteX12" fmla="*/ 258 w 10000"/>
                <a:gd name="connsiteY12" fmla="*/ 6115 h 10000"/>
                <a:gd name="connsiteX13" fmla="*/ 275 w 10000"/>
                <a:gd name="connsiteY13" fmla="*/ 5667 h 10000"/>
                <a:gd name="connsiteX14" fmla="*/ 297 w 10000"/>
                <a:gd name="connsiteY14" fmla="*/ 5385 h 10000"/>
                <a:gd name="connsiteX15" fmla="*/ 315 w 10000"/>
                <a:gd name="connsiteY15" fmla="*/ 4872 h 10000"/>
                <a:gd name="connsiteX16" fmla="*/ 335 w 10000"/>
                <a:gd name="connsiteY16" fmla="*/ 4013 h 10000"/>
                <a:gd name="connsiteX17" fmla="*/ 364 w 10000"/>
                <a:gd name="connsiteY17" fmla="*/ 3795 h 10000"/>
                <a:gd name="connsiteX18" fmla="*/ 383 w 10000"/>
                <a:gd name="connsiteY18" fmla="*/ 3859 h 10000"/>
                <a:gd name="connsiteX19" fmla="*/ 401 w 10000"/>
                <a:gd name="connsiteY19" fmla="*/ 4115 h 10000"/>
                <a:gd name="connsiteX20" fmla="*/ 428 w 10000"/>
                <a:gd name="connsiteY20" fmla="*/ 4872 h 10000"/>
                <a:gd name="connsiteX21" fmla="*/ 446 w 10000"/>
                <a:gd name="connsiteY21" fmla="*/ 5513 h 10000"/>
                <a:gd name="connsiteX22" fmla="*/ 467 w 10000"/>
                <a:gd name="connsiteY22" fmla="*/ 5513 h 10000"/>
                <a:gd name="connsiteX23" fmla="*/ 485 w 10000"/>
                <a:gd name="connsiteY23" fmla="*/ 5641 h 10000"/>
                <a:gd name="connsiteX24" fmla="*/ 503 w 10000"/>
                <a:gd name="connsiteY24" fmla="*/ 5705 h 10000"/>
                <a:gd name="connsiteX25" fmla="*/ 523 w 10000"/>
                <a:gd name="connsiteY25" fmla="*/ 5833 h 10000"/>
                <a:gd name="connsiteX26" fmla="*/ 553 w 10000"/>
                <a:gd name="connsiteY26" fmla="*/ 5731 h 10000"/>
                <a:gd name="connsiteX27" fmla="*/ 569 w 10000"/>
                <a:gd name="connsiteY27" fmla="*/ 5321 h 10000"/>
                <a:gd name="connsiteX28" fmla="*/ 588 w 10000"/>
                <a:gd name="connsiteY28" fmla="*/ 4974 h 10000"/>
                <a:gd name="connsiteX29" fmla="*/ 617 w 10000"/>
                <a:gd name="connsiteY29" fmla="*/ 4526 h 10000"/>
                <a:gd name="connsiteX30" fmla="*/ 636 w 10000"/>
                <a:gd name="connsiteY30" fmla="*/ 4051 h 10000"/>
                <a:gd name="connsiteX31" fmla="*/ 655 w 10000"/>
                <a:gd name="connsiteY31" fmla="*/ 3372 h 10000"/>
                <a:gd name="connsiteX32" fmla="*/ 675 w 10000"/>
                <a:gd name="connsiteY32" fmla="*/ 3026 h 10000"/>
                <a:gd name="connsiteX33" fmla="*/ 701 w 10000"/>
                <a:gd name="connsiteY33" fmla="*/ 3282 h 10000"/>
                <a:gd name="connsiteX34" fmla="*/ 721 w 10000"/>
                <a:gd name="connsiteY34" fmla="*/ 4551 h 10000"/>
                <a:gd name="connsiteX35" fmla="*/ 739 w 10000"/>
                <a:gd name="connsiteY35" fmla="*/ 6090 h 10000"/>
                <a:gd name="connsiteX36" fmla="*/ 759 w 10000"/>
                <a:gd name="connsiteY36" fmla="*/ 7256 h 10000"/>
                <a:gd name="connsiteX37" fmla="*/ 777 w 10000"/>
                <a:gd name="connsiteY37" fmla="*/ 7449 h 10000"/>
                <a:gd name="connsiteX38" fmla="*/ 808 w 10000"/>
                <a:gd name="connsiteY38" fmla="*/ 7077 h 10000"/>
                <a:gd name="connsiteX39" fmla="*/ 826 w 10000"/>
                <a:gd name="connsiteY39" fmla="*/ 5603 h 10000"/>
                <a:gd name="connsiteX40" fmla="*/ 842 w 10000"/>
                <a:gd name="connsiteY40" fmla="*/ 3282 h 10000"/>
                <a:gd name="connsiteX41" fmla="*/ 862 w 10000"/>
                <a:gd name="connsiteY41" fmla="*/ 1308 h 10000"/>
                <a:gd name="connsiteX42" fmla="*/ 894 w 10000"/>
                <a:gd name="connsiteY42" fmla="*/ 962 h 10000"/>
                <a:gd name="connsiteX43" fmla="*/ 914 w 10000"/>
                <a:gd name="connsiteY43" fmla="*/ 3282 h 10000"/>
                <a:gd name="connsiteX44" fmla="*/ 932 w 10000"/>
                <a:gd name="connsiteY44" fmla="*/ 7744 h 10000"/>
                <a:gd name="connsiteX45" fmla="*/ 951 w 10000"/>
                <a:gd name="connsiteY45" fmla="*/ 10000 h 10000"/>
                <a:gd name="connsiteX46" fmla="*/ 969 w 10000"/>
                <a:gd name="connsiteY46" fmla="*/ 8821 h 10000"/>
                <a:gd name="connsiteX47" fmla="*/ 998 w 10000"/>
                <a:gd name="connsiteY47" fmla="*/ 6564 h 10000"/>
                <a:gd name="connsiteX48" fmla="*/ 1017 w 10000"/>
                <a:gd name="connsiteY48" fmla="*/ 5064 h 10000"/>
                <a:gd name="connsiteX49" fmla="*/ 1045 w 10000"/>
                <a:gd name="connsiteY49" fmla="*/ 4744 h 10000"/>
                <a:gd name="connsiteX50" fmla="*/ 1065 w 10000"/>
                <a:gd name="connsiteY50" fmla="*/ 5000 h 10000"/>
                <a:gd name="connsiteX51" fmla="*/ 1084 w 10000"/>
                <a:gd name="connsiteY51" fmla="*/ 5513 h 10000"/>
                <a:gd name="connsiteX52" fmla="*/ 1103 w 10000"/>
                <a:gd name="connsiteY52" fmla="*/ 5641 h 10000"/>
                <a:gd name="connsiteX53" fmla="*/ 1122 w 10000"/>
                <a:gd name="connsiteY53" fmla="*/ 5577 h 10000"/>
                <a:gd name="connsiteX54" fmla="*/ 1136 w 10000"/>
                <a:gd name="connsiteY54" fmla="*/ 5346 h 10000"/>
                <a:gd name="connsiteX55" fmla="*/ 1155 w 10000"/>
                <a:gd name="connsiteY55" fmla="*/ 4936 h 10000"/>
                <a:gd name="connsiteX56" fmla="*/ 1184 w 10000"/>
                <a:gd name="connsiteY56" fmla="*/ 3756 h 10000"/>
                <a:gd name="connsiteX57" fmla="*/ 1204 w 10000"/>
                <a:gd name="connsiteY57" fmla="*/ 3372 h 10000"/>
                <a:gd name="connsiteX58" fmla="*/ 1230 w 10000"/>
                <a:gd name="connsiteY58" fmla="*/ 3346 h 10000"/>
                <a:gd name="connsiteX59" fmla="*/ 1251 w 10000"/>
                <a:gd name="connsiteY59" fmla="*/ 3372 h 10000"/>
                <a:gd name="connsiteX60" fmla="*/ 1271 w 10000"/>
                <a:gd name="connsiteY60" fmla="*/ 4333 h 10000"/>
                <a:gd name="connsiteX61" fmla="*/ 1290 w 10000"/>
                <a:gd name="connsiteY61" fmla="*/ 5346 h 10000"/>
                <a:gd name="connsiteX62" fmla="*/ 1308 w 10000"/>
                <a:gd name="connsiteY62" fmla="*/ 6308 h 10000"/>
                <a:gd name="connsiteX63" fmla="*/ 1339 w 10000"/>
                <a:gd name="connsiteY63" fmla="*/ 6885 h 10000"/>
                <a:gd name="connsiteX64" fmla="*/ 1357 w 10000"/>
                <a:gd name="connsiteY64" fmla="*/ 7077 h 10000"/>
                <a:gd name="connsiteX65" fmla="*/ 1376 w 10000"/>
                <a:gd name="connsiteY65" fmla="*/ 6564 h 10000"/>
                <a:gd name="connsiteX66" fmla="*/ 1396 w 10000"/>
                <a:gd name="connsiteY66" fmla="*/ 6244 h 10000"/>
                <a:gd name="connsiteX67" fmla="*/ 1415 w 10000"/>
                <a:gd name="connsiteY67" fmla="*/ 5897 h 10000"/>
                <a:gd name="connsiteX68" fmla="*/ 1442 w 10000"/>
                <a:gd name="connsiteY68" fmla="*/ 5192 h 10000"/>
                <a:gd name="connsiteX69" fmla="*/ 1461 w 10000"/>
                <a:gd name="connsiteY69" fmla="*/ 4359 h 10000"/>
                <a:gd name="connsiteX70" fmla="*/ 1481 w 10000"/>
                <a:gd name="connsiteY70" fmla="*/ 3628 h 10000"/>
                <a:gd name="connsiteX71" fmla="*/ 1508 w 10000"/>
                <a:gd name="connsiteY71" fmla="*/ 3064 h 10000"/>
                <a:gd name="connsiteX72" fmla="*/ 1526 w 10000"/>
                <a:gd name="connsiteY72" fmla="*/ 3500 h 10000"/>
                <a:gd name="connsiteX73" fmla="*/ 1546 w 10000"/>
                <a:gd name="connsiteY73" fmla="*/ 4423 h 10000"/>
                <a:gd name="connsiteX74" fmla="*/ 1564 w 10000"/>
                <a:gd name="connsiteY74" fmla="*/ 4910 h 10000"/>
                <a:gd name="connsiteX75" fmla="*/ 1585 w 10000"/>
                <a:gd name="connsiteY75" fmla="*/ 4333 h 10000"/>
                <a:gd name="connsiteX76" fmla="*/ 1615 w 10000"/>
                <a:gd name="connsiteY76" fmla="*/ 3154 h 10000"/>
                <a:gd name="connsiteX77" fmla="*/ 1635 w 10000"/>
                <a:gd name="connsiteY77" fmla="*/ 2513 h 10000"/>
                <a:gd name="connsiteX78" fmla="*/ 1653 w 10000"/>
                <a:gd name="connsiteY78" fmla="*/ 3564 h 10000"/>
                <a:gd name="connsiteX79" fmla="*/ 1679 w 10000"/>
                <a:gd name="connsiteY79" fmla="*/ 5385 h 10000"/>
                <a:gd name="connsiteX80" fmla="*/ 1697 w 10000"/>
                <a:gd name="connsiteY80" fmla="*/ 6308 h 10000"/>
                <a:gd name="connsiteX81" fmla="*/ 1715 w 10000"/>
                <a:gd name="connsiteY81" fmla="*/ 5731 h 10000"/>
                <a:gd name="connsiteX82" fmla="*/ 1734 w 10000"/>
                <a:gd name="connsiteY82" fmla="*/ 5346 h 10000"/>
                <a:gd name="connsiteX83" fmla="*/ 1753 w 10000"/>
                <a:gd name="connsiteY83" fmla="*/ 5513 h 10000"/>
                <a:gd name="connsiteX84" fmla="*/ 1773 w 10000"/>
                <a:gd name="connsiteY84" fmla="*/ 5667 h 10000"/>
                <a:gd name="connsiteX85" fmla="*/ 1800 w 10000"/>
                <a:gd name="connsiteY85" fmla="*/ 6308 h 10000"/>
                <a:gd name="connsiteX86" fmla="*/ 1819 w 10000"/>
                <a:gd name="connsiteY86" fmla="*/ 6462 h 10000"/>
                <a:gd name="connsiteX87" fmla="*/ 1838 w 10000"/>
                <a:gd name="connsiteY87" fmla="*/ 6051 h 10000"/>
                <a:gd name="connsiteX88" fmla="*/ 1856 w 10000"/>
                <a:gd name="connsiteY88" fmla="*/ 5513 h 10000"/>
                <a:gd name="connsiteX89" fmla="*/ 1887 w 10000"/>
                <a:gd name="connsiteY89" fmla="*/ 5385 h 10000"/>
                <a:gd name="connsiteX90" fmla="*/ 1907 w 10000"/>
                <a:gd name="connsiteY90" fmla="*/ 5449 h 10000"/>
                <a:gd name="connsiteX91" fmla="*/ 1927 w 10000"/>
                <a:gd name="connsiteY91" fmla="*/ 5513 h 10000"/>
                <a:gd name="connsiteX92" fmla="*/ 1953 w 10000"/>
                <a:gd name="connsiteY92" fmla="*/ 5192 h 10000"/>
                <a:gd name="connsiteX93" fmla="*/ 1974 w 10000"/>
                <a:gd name="connsiteY93" fmla="*/ 4397 h 10000"/>
                <a:gd name="connsiteX94" fmla="*/ 1992 w 10000"/>
                <a:gd name="connsiteY94" fmla="*/ 4295 h 10000"/>
                <a:gd name="connsiteX95" fmla="*/ 2010 w 10000"/>
                <a:gd name="connsiteY95" fmla="*/ 4526 h 10000"/>
                <a:gd name="connsiteX96" fmla="*/ 2030 w 10000"/>
                <a:gd name="connsiteY96" fmla="*/ 5385 h 10000"/>
                <a:gd name="connsiteX97" fmla="*/ 2050 w 10000"/>
                <a:gd name="connsiteY97" fmla="*/ 6590 h 10000"/>
                <a:gd name="connsiteX98" fmla="*/ 2069 w 10000"/>
                <a:gd name="connsiteY98" fmla="*/ 6949 h 10000"/>
                <a:gd name="connsiteX99" fmla="*/ 2096 w 10000"/>
                <a:gd name="connsiteY99" fmla="*/ 6141 h 10000"/>
                <a:gd name="connsiteX100" fmla="*/ 2126 w 10000"/>
                <a:gd name="connsiteY100" fmla="*/ 5346 h 10000"/>
                <a:gd name="connsiteX101" fmla="*/ 2144 w 10000"/>
                <a:gd name="connsiteY101" fmla="*/ 5154 h 10000"/>
                <a:gd name="connsiteX102" fmla="*/ 2164 w 10000"/>
                <a:gd name="connsiteY102" fmla="*/ 5641 h 10000"/>
                <a:gd name="connsiteX103" fmla="*/ 2182 w 10000"/>
                <a:gd name="connsiteY103" fmla="*/ 5795 h 10000"/>
                <a:gd name="connsiteX104" fmla="*/ 2201 w 10000"/>
                <a:gd name="connsiteY104" fmla="*/ 5731 h 10000"/>
                <a:gd name="connsiteX105" fmla="*/ 2220 w 10000"/>
                <a:gd name="connsiteY105" fmla="*/ 5346 h 10000"/>
                <a:gd name="connsiteX106" fmla="*/ 2245 w 10000"/>
                <a:gd name="connsiteY106" fmla="*/ 4910 h 10000"/>
                <a:gd name="connsiteX107" fmla="*/ 2265 w 10000"/>
                <a:gd name="connsiteY107" fmla="*/ 4615 h 10000"/>
                <a:gd name="connsiteX108" fmla="*/ 2285 w 10000"/>
                <a:gd name="connsiteY108" fmla="*/ 4462 h 10000"/>
                <a:gd name="connsiteX109" fmla="*/ 2312 w 10000"/>
                <a:gd name="connsiteY109" fmla="*/ 4423 h 10000"/>
                <a:gd name="connsiteX110" fmla="*/ 2332 w 10000"/>
                <a:gd name="connsiteY110" fmla="*/ 4397 h 10000"/>
                <a:gd name="connsiteX111" fmla="*/ 2350 w 10000"/>
                <a:gd name="connsiteY111" fmla="*/ 4179 h 10000"/>
                <a:gd name="connsiteX112" fmla="*/ 2370 w 10000"/>
                <a:gd name="connsiteY112" fmla="*/ 3731 h 10000"/>
                <a:gd name="connsiteX113" fmla="*/ 2388 w 10000"/>
                <a:gd name="connsiteY113" fmla="*/ 3000 h 10000"/>
                <a:gd name="connsiteX114" fmla="*/ 2420 w 10000"/>
                <a:gd name="connsiteY114" fmla="*/ 2513 h 10000"/>
                <a:gd name="connsiteX115" fmla="*/ 2438 w 10000"/>
                <a:gd name="connsiteY115" fmla="*/ 3026 h 10000"/>
                <a:gd name="connsiteX116" fmla="*/ 2457 w 10000"/>
                <a:gd name="connsiteY116" fmla="*/ 4590 h 10000"/>
                <a:gd name="connsiteX117" fmla="*/ 2475 w 10000"/>
                <a:gd name="connsiteY117" fmla="*/ 6397 h 10000"/>
                <a:gd name="connsiteX118" fmla="*/ 2494 w 10000"/>
                <a:gd name="connsiteY118" fmla="*/ 7192 h 10000"/>
                <a:gd name="connsiteX119" fmla="*/ 2522 w 10000"/>
                <a:gd name="connsiteY119" fmla="*/ 6910 h 10000"/>
                <a:gd name="connsiteX120" fmla="*/ 2540 w 10000"/>
                <a:gd name="connsiteY120" fmla="*/ 6179 h 10000"/>
                <a:gd name="connsiteX121" fmla="*/ 2560 w 10000"/>
                <a:gd name="connsiteY121" fmla="*/ 4936 h 10000"/>
                <a:gd name="connsiteX122" fmla="*/ 2588 w 10000"/>
                <a:gd name="connsiteY122" fmla="*/ 3603 h 10000"/>
                <a:gd name="connsiteX123" fmla="*/ 2604 w 10000"/>
                <a:gd name="connsiteY123" fmla="*/ 2872 h 10000"/>
                <a:gd name="connsiteX124" fmla="*/ 2623 w 10000"/>
                <a:gd name="connsiteY124" fmla="*/ 2231 h 10000"/>
                <a:gd name="connsiteX125" fmla="*/ 2644 w 10000"/>
                <a:gd name="connsiteY125" fmla="*/ 3064 h 10000"/>
                <a:gd name="connsiteX126" fmla="*/ 2663 w 10000"/>
                <a:gd name="connsiteY126" fmla="*/ 5577 h 10000"/>
                <a:gd name="connsiteX127" fmla="*/ 2695 w 10000"/>
                <a:gd name="connsiteY127" fmla="*/ 7359 h 10000"/>
                <a:gd name="connsiteX128" fmla="*/ 2714 w 10000"/>
                <a:gd name="connsiteY128" fmla="*/ 7128 h 10000"/>
                <a:gd name="connsiteX129" fmla="*/ 2739 w 10000"/>
                <a:gd name="connsiteY129" fmla="*/ 6372 h 10000"/>
                <a:gd name="connsiteX130" fmla="*/ 2759 w 10000"/>
                <a:gd name="connsiteY130" fmla="*/ 5538 h 10000"/>
                <a:gd name="connsiteX131" fmla="*/ 2778 w 10000"/>
                <a:gd name="connsiteY131" fmla="*/ 4654 h 10000"/>
                <a:gd name="connsiteX132" fmla="*/ 2797 w 10000"/>
                <a:gd name="connsiteY132" fmla="*/ 3987 h 10000"/>
                <a:gd name="connsiteX133" fmla="*/ 2816 w 10000"/>
                <a:gd name="connsiteY133" fmla="*/ 3410 h 10000"/>
                <a:gd name="connsiteX134" fmla="*/ 2834 w 10000"/>
                <a:gd name="connsiteY134" fmla="*/ 3885 h 10000"/>
                <a:gd name="connsiteX135" fmla="*/ 2853 w 10000"/>
                <a:gd name="connsiteY135" fmla="*/ 5987 h 10000"/>
                <a:gd name="connsiteX136" fmla="*/ 2883 w 10000"/>
                <a:gd name="connsiteY136" fmla="*/ 7679 h 10000"/>
                <a:gd name="connsiteX137" fmla="*/ 2899 w 10000"/>
                <a:gd name="connsiteY137" fmla="*/ 7641 h 10000"/>
                <a:gd name="connsiteX138" fmla="*/ 2918 w 10000"/>
                <a:gd name="connsiteY138" fmla="*/ 7103 h 10000"/>
                <a:gd name="connsiteX139" fmla="*/ 2938 w 10000"/>
                <a:gd name="connsiteY139" fmla="*/ 6500 h 10000"/>
                <a:gd name="connsiteX140" fmla="*/ 2969 w 10000"/>
                <a:gd name="connsiteY140" fmla="*/ 5962 h 10000"/>
                <a:gd name="connsiteX141" fmla="*/ 2987 w 10000"/>
                <a:gd name="connsiteY141" fmla="*/ 5321 h 10000"/>
                <a:gd name="connsiteX142" fmla="*/ 3006 w 10000"/>
                <a:gd name="connsiteY142" fmla="*/ 4744 h 10000"/>
                <a:gd name="connsiteX143" fmla="*/ 3031 w 10000"/>
                <a:gd name="connsiteY143" fmla="*/ 4051 h 10000"/>
                <a:gd name="connsiteX144" fmla="*/ 3052 w 10000"/>
                <a:gd name="connsiteY144" fmla="*/ 3372 h 10000"/>
                <a:gd name="connsiteX145" fmla="*/ 3071 w 10000"/>
                <a:gd name="connsiteY145" fmla="*/ 3667 h 10000"/>
                <a:gd name="connsiteX146" fmla="*/ 3091 w 10000"/>
                <a:gd name="connsiteY146" fmla="*/ 4295 h 10000"/>
                <a:gd name="connsiteX147" fmla="*/ 3109 w 10000"/>
                <a:gd name="connsiteY147" fmla="*/ 4808 h 10000"/>
                <a:gd name="connsiteX148" fmla="*/ 3127 w 10000"/>
                <a:gd name="connsiteY148" fmla="*/ 5667 h 10000"/>
                <a:gd name="connsiteX149" fmla="*/ 3157 w 10000"/>
                <a:gd name="connsiteY149" fmla="*/ 6205 h 10000"/>
                <a:gd name="connsiteX150" fmla="*/ 3176 w 10000"/>
                <a:gd name="connsiteY150" fmla="*/ 6141 h 10000"/>
                <a:gd name="connsiteX151" fmla="*/ 3191 w 10000"/>
                <a:gd name="connsiteY151" fmla="*/ 5705 h 10000"/>
                <a:gd name="connsiteX152" fmla="*/ 3224 w 10000"/>
                <a:gd name="connsiteY152" fmla="*/ 5154 h 10000"/>
                <a:gd name="connsiteX153" fmla="*/ 3244 w 10000"/>
                <a:gd name="connsiteY153" fmla="*/ 4526 h 10000"/>
                <a:gd name="connsiteX154" fmla="*/ 3262 w 10000"/>
                <a:gd name="connsiteY154" fmla="*/ 4590 h 10000"/>
                <a:gd name="connsiteX155" fmla="*/ 3282 w 10000"/>
                <a:gd name="connsiteY155" fmla="*/ 5321 h 10000"/>
                <a:gd name="connsiteX156" fmla="*/ 3308 w 10000"/>
                <a:gd name="connsiteY156" fmla="*/ 5962 h 10000"/>
                <a:gd name="connsiteX157" fmla="*/ 3328 w 10000"/>
                <a:gd name="connsiteY157" fmla="*/ 5859 h 10000"/>
                <a:gd name="connsiteX158" fmla="*/ 3347 w 10000"/>
                <a:gd name="connsiteY158" fmla="*/ 5064 h 10000"/>
                <a:gd name="connsiteX159" fmla="*/ 3365 w 10000"/>
                <a:gd name="connsiteY159" fmla="*/ 4359 h 10000"/>
                <a:gd name="connsiteX160" fmla="*/ 3395 w 10000"/>
                <a:gd name="connsiteY160" fmla="*/ 4013 h 10000"/>
                <a:gd name="connsiteX161" fmla="*/ 3414 w 10000"/>
                <a:gd name="connsiteY161" fmla="*/ 4333 h 10000"/>
                <a:gd name="connsiteX162" fmla="*/ 3434 w 10000"/>
                <a:gd name="connsiteY162" fmla="*/ 4936 h 10000"/>
                <a:gd name="connsiteX163" fmla="*/ 3452 w 10000"/>
                <a:gd name="connsiteY163" fmla="*/ 5603 h 10000"/>
                <a:gd name="connsiteX164" fmla="*/ 3473 w 10000"/>
                <a:gd name="connsiteY164" fmla="*/ 5705 h 10000"/>
                <a:gd name="connsiteX165" fmla="*/ 3499 w 10000"/>
                <a:gd name="connsiteY165" fmla="*/ 5449 h 10000"/>
                <a:gd name="connsiteX166" fmla="*/ 3517 w 10000"/>
                <a:gd name="connsiteY166" fmla="*/ 5103 h 10000"/>
                <a:gd name="connsiteX167" fmla="*/ 3536 w 10000"/>
                <a:gd name="connsiteY167" fmla="*/ 4359 h 10000"/>
                <a:gd name="connsiteX168" fmla="*/ 3554 w 10000"/>
                <a:gd name="connsiteY168" fmla="*/ 3731 h 10000"/>
                <a:gd name="connsiteX169" fmla="*/ 3573 w 10000"/>
                <a:gd name="connsiteY169" fmla="*/ 3923 h 10000"/>
                <a:gd name="connsiteX170" fmla="*/ 3601 w 10000"/>
                <a:gd name="connsiteY170" fmla="*/ 3500 h 10000"/>
                <a:gd name="connsiteX171" fmla="*/ 3620 w 10000"/>
                <a:gd name="connsiteY171" fmla="*/ 2615 h 10000"/>
                <a:gd name="connsiteX172" fmla="*/ 3650 w 10000"/>
                <a:gd name="connsiteY172" fmla="*/ 897 h 10000"/>
                <a:gd name="connsiteX173" fmla="*/ 3669 w 10000"/>
                <a:gd name="connsiteY173" fmla="*/ 1154 h 10000"/>
                <a:gd name="connsiteX174" fmla="*/ 3688 w 10000"/>
                <a:gd name="connsiteY174" fmla="*/ 3987 h 10000"/>
                <a:gd name="connsiteX175" fmla="*/ 3706 w 10000"/>
                <a:gd name="connsiteY175" fmla="*/ 7577 h 10000"/>
                <a:gd name="connsiteX176" fmla="*/ 3727 w 10000"/>
                <a:gd name="connsiteY176" fmla="*/ 9423 h 10000"/>
                <a:gd name="connsiteX177" fmla="*/ 3745 w 10000"/>
                <a:gd name="connsiteY177" fmla="*/ 9167 h 10000"/>
                <a:gd name="connsiteX178" fmla="*/ 3765 w 10000"/>
                <a:gd name="connsiteY178" fmla="*/ 7872 h 10000"/>
                <a:gd name="connsiteX179" fmla="*/ 3793 w 10000"/>
                <a:gd name="connsiteY179" fmla="*/ 6782 h 10000"/>
                <a:gd name="connsiteX180" fmla="*/ 3813 w 10000"/>
                <a:gd name="connsiteY180" fmla="*/ 5897 h 10000"/>
                <a:gd name="connsiteX181" fmla="*/ 3839 w 10000"/>
                <a:gd name="connsiteY181" fmla="*/ 5410 h 10000"/>
                <a:gd name="connsiteX182" fmla="*/ 3858 w 10000"/>
                <a:gd name="connsiteY182" fmla="*/ 5282 h 10000"/>
                <a:gd name="connsiteX183" fmla="*/ 3877 w 10000"/>
                <a:gd name="connsiteY183" fmla="*/ 5346 h 10000"/>
                <a:gd name="connsiteX184" fmla="*/ 3895 w 10000"/>
                <a:gd name="connsiteY184" fmla="*/ 5038 h 10000"/>
                <a:gd name="connsiteX185" fmla="*/ 3914 w 10000"/>
                <a:gd name="connsiteY185" fmla="*/ 4872 h 10000"/>
                <a:gd name="connsiteX186" fmla="*/ 3943 w 10000"/>
                <a:gd name="connsiteY186" fmla="*/ 4718 h 10000"/>
                <a:gd name="connsiteX187" fmla="*/ 3962 w 10000"/>
                <a:gd name="connsiteY187" fmla="*/ 4936 h 10000"/>
                <a:gd name="connsiteX188" fmla="*/ 3982 w 10000"/>
                <a:gd name="connsiteY188" fmla="*/ 5103 h 10000"/>
                <a:gd name="connsiteX189" fmla="*/ 4001 w 10000"/>
                <a:gd name="connsiteY189" fmla="*/ 5474 h 10000"/>
                <a:gd name="connsiteX190" fmla="*/ 4031 w 10000"/>
                <a:gd name="connsiteY190" fmla="*/ 5410 h 10000"/>
                <a:gd name="connsiteX191" fmla="*/ 4049 w 10000"/>
                <a:gd name="connsiteY191" fmla="*/ 5218 h 10000"/>
                <a:gd name="connsiteX192" fmla="*/ 4068 w 10000"/>
                <a:gd name="connsiteY192" fmla="*/ 5000 h 10000"/>
                <a:gd name="connsiteX193" fmla="*/ 4086 w 10000"/>
                <a:gd name="connsiteY193" fmla="*/ 4872 h 10000"/>
                <a:gd name="connsiteX194" fmla="*/ 4105 w 10000"/>
                <a:gd name="connsiteY194" fmla="*/ 4744 h 10000"/>
                <a:gd name="connsiteX195" fmla="*/ 4132 w 10000"/>
                <a:gd name="connsiteY195" fmla="*/ 4808 h 10000"/>
                <a:gd name="connsiteX196" fmla="*/ 4150 w 10000"/>
                <a:gd name="connsiteY196" fmla="*/ 4782 h 10000"/>
                <a:gd name="connsiteX197" fmla="*/ 4170 w 10000"/>
                <a:gd name="connsiteY197" fmla="*/ 4590 h 10000"/>
                <a:gd name="connsiteX198" fmla="*/ 4188 w 10000"/>
                <a:gd name="connsiteY198" fmla="*/ 4654 h 10000"/>
                <a:gd name="connsiteX199" fmla="*/ 4219 w 10000"/>
                <a:gd name="connsiteY199" fmla="*/ 4782 h 10000"/>
                <a:gd name="connsiteX200" fmla="*/ 4238 w 10000"/>
                <a:gd name="connsiteY200" fmla="*/ 4872 h 10000"/>
                <a:gd name="connsiteX201" fmla="*/ 4257 w 10000"/>
                <a:gd name="connsiteY201" fmla="*/ 4179 h 10000"/>
                <a:gd name="connsiteX202" fmla="*/ 4282 w 10000"/>
                <a:gd name="connsiteY202" fmla="*/ 2423 h 10000"/>
                <a:gd name="connsiteX203" fmla="*/ 4302 w 10000"/>
                <a:gd name="connsiteY203" fmla="*/ 923 h 10000"/>
                <a:gd name="connsiteX204" fmla="*/ 4321 w 10000"/>
                <a:gd name="connsiteY204" fmla="*/ 0 h 10000"/>
                <a:gd name="connsiteX205" fmla="*/ 4340 w 10000"/>
                <a:gd name="connsiteY205" fmla="*/ 1051 h 10000"/>
                <a:gd name="connsiteX206" fmla="*/ 4360 w 10000"/>
                <a:gd name="connsiteY206" fmla="*/ 4487 h 10000"/>
                <a:gd name="connsiteX207" fmla="*/ 4379 w 10000"/>
                <a:gd name="connsiteY207" fmla="*/ 7705 h 10000"/>
                <a:gd name="connsiteX208" fmla="*/ 4408 w 10000"/>
                <a:gd name="connsiteY208" fmla="*/ 9397 h 10000"/>
                <a:gd name="connsiteX209" fmla="*/ 4426 w 10000"/>
                <a:gd name="connsiteY209" fmla="*/ 9397 h 10000"/>
                <a:gd name="connsiteX210" fmla="*/ 4445 w 10000"/>
                <a:gd name="connsiteY210" fmla="*/ 8436 h 10000"/>
                <a:gd name="connsiteX211" fmla="*/ 4475 w 10000"/>
                <a:gd name="connsiteY211" fmla="*/ 7679 h 10000"/>
                <a:gd name="connsiteX212" fmla="*/ 4494 w 10000"/>
                <a:gd name="connsiteY212" fmla="*/ 7231 h 10000"/>
                <a:gd name="connsiteX213" fmla="*/ 4514 w 10000"/>
                <a:gd name="connsiteY213" fmla="*/ 6436 h 10000"/>
                <a:gd name="connsiteX214" fmla="*/ 4534 w 10000"/>
                <a:gd name="connsiteY214" fmla="*/ 5538 h 10000"/>
                <a:gd name="connsiteX215" fmla="*/ 4553 w 10000"/>
                <a:gd name="connsiteY215" fmla="*/ 4872 h 10000"/>
                <a:gd name="connsiteX216" fmla="*/ 4578 w 10000"/>
                <a:gd name="connsiteY216" fmla="*/ 4423 h 10000"/>
                <a:gd name="connsiteX217" fmla="*/ 4598 w 10000"/>
                <a:gd name="connsiteY217" fmla="*/ 4462 h 10000"/>
                <a:gd name="connsiteX218" fmla="*/ 4616 w 10000"/>
                <a:gd name="connsiteY218" fmla="*/ 3885 h 10000"/>
                <a:gd name="connsiteX219" fmla="*/ 4635 w 10000"/>
                <a:gd name="connsiteY219" fmla="*/ 2744 h 10000"/>
                <a:gd name="connsiteX220" fmla="*/ 4654 w 10000"/>
                <a:gd name="connsiteY220" fmla="*/ 1949 h 10000"/>
                <a:gd name="connsiteX221" fmla="*/ 4679 w 10000"/>
                <a:gd name="connsiteY221" fmla="*/ 2897 h 10000"/>
                <a:gd name="connsiteX222" fmla="*/ 4698 w 10000"/>
                <a:gd name="connsiteY222" fmla="*/ 5833 h 10000"/>
                <a:gd name="connsiteX223" fmla="*/ 4729 w 10000"/>
                <a:gd name="connsiteY223" fmla="*/ 8000 h 10000"/>
                <a:gd name="connsiteX224" fmla="*/ 4748 w 10000"/>
                <a:gd name="connsiteY224" fmla="*/ 8090 h 10000"/>
                <a:gd name="connsiteX225" fmla="*/ 4768 w 10000"/>
                <a:gd name="connsiteY225" fmla="*/ 7103 h 10000"/>
                <a:gd name="connsiteX226" fmla="*/ 4786 w 10000"/>
                <a:gd name="connsiteY226" fmla="*/ 6205 h 10000"/>
                <a:gd name="connsiteX227" fmla="*/ 4806 w 10000"/>
                <a:gd name="connsiteY227" fmla="*/ 5641 h 10000"/>
                <a:gd name="connsiteX228" fmla="*/ 4824 w 10000"/>
                <a:gd name="connsiteY228" fmla="*/ 5321 h 10000"/>
                <a:gd name="connsiteX229" fmla="*/ 4853 w 10000"/>
                <a:gd name="connsiteY229" fmla="*/ 5154 h 10000"/>
                <a:gd name="connsiteX230" fmla="*/ 4872 w 10000"/>
                <a:gd name="connsiteY230" fmla="*/ 4872 h 10000"/>
                <a:gd name="connsiteX231" fmla="*/ 4893 w 10000"/>
                <a:gd name="connsiteY231" fmla="*/ 4526 h 10000"/>
                <a:gd name="connsiteX232" fmla="*/ 4922 w 10000"/>
                <a:gd name="connsiteY232" fmla="*/ 4333 h 10000"/>
                <a:gd name="connsiteX233" fmla="*/ 4941 w 10000"/>
                <a:gd name="connsiteY233" fmla="*/ 4115 h 10000"/>
                <a:gd name="connsiteX234" fmla="*/ 4955 w 10000"/>
                <a:gd name="connsiteY234" fmla="*/ 3859 h 10000"/>
                <a:gd name="connsiteX235" fmla="*/ 4975 w 10000"/>
                <a:gd name="connsiteY235" fmla="*/ 3692 h 10000"/>
                <a:gd name="connsiteX236" fmla="*/ 4994 w 10000"/>
                <a:gd name="connsiteY236" fmla="*/ 3603 h 10000"/>
                <a:gd name="connsiteX237" fmla="*/ 5024 w 10000"/>
                <a:gd name="connsiteY237" fmla="*/ 3821 h 10000"/>
                <a:gd name="connsiteX238" fmla="*/ 5043 w 10000"/>
                <a:gd name="connsiteY238" fmla="*/ 4590 h 10000"/>
                <a:gd name="connsiteX239" fmla="*/ 5062 w 10000"/>
                <a:gd name="connsiteY239" fmla="*/ 5103 h 10000"/>
                <a:gd name="connsiteX240" fmla="*/ 5083 w 10000"/>
                <a:gd name="connsiteY240" fmla="*/ 5346 h 10000"/>
                <a:gd name="connsiteX241" fmla="*/ 5108 w 10000"/>
                <a:gd name="connsiteY241" fmla="*/ 5474 h 10000"/>
                <a:gd name="connsiteX242" fmla="*/ 5126 w 10000"/>
                <a:gd name="connsiteY242" fmla="*/ 5538 h 10000"/>
                <a:gd name="connsiteX243" fmla="*/ 5147 w 10000"/>
                <a:gd name="connsiteY243" fmla="*/ 5513 h 10000"/>
                <a:gd name="connsiteX244" fmla="*/ 5166 w 10000"/>
                <a:gd name="connsiteY244" fmla="*/ 5218 h 10000"/>
                <a:gd name="connsiteX245" fmla="*/ 5195 w 10000"/>
                <a:gd name="connsiteY245" fmla="*/ 4744 h 10000"/>
                <a:gd name="connsiteX246" fmla="*/ 5214 w 10000"/>
                <a:gd name="connsiteY246" fmla="*/ 4397 h 10000"/>
                <a:gd name="connsiteX247" fmla="*/ 5233 w 10000"/>
                <a:gd name="connsiteY247" fmla="*/ 3821 h 10000"/>
                <a:gd name="connsiteX248" fmla="*/ 5248 w 10000"/>
                <a:gd name="connsiteY248" fmla="*/ 3372 h 10000"/>
                <a:gd name="connsiteX249" fmla="*/ 5267 w 10000"/>
                <a:gd name="connsiteY249" fmla="*/ 3372 h 10000"/>
                <a:gd name="connsiteX250" fmla="*/ 5288 w 10000"/>
                <a:gd name="connsiteY250" fmla="*/ 3795 h 10000"/>
                <a:gd name="connsiteX251" fmla="*/ 5319 w 10000"/>
                <a:gd name="connsiteY251" fmla="*/ 5192 h 10000"/>
                <a:gd name="connsiteX252" fmla="*/ 5345 w 10000"/>
                <a:gd name="connsiteY252" fmla="*/ 6436 h 10000"/>
                <a:gd name="connsiteX253" fmla="*/ 5363 w 10000"/>
                <a:gd name="connsiteY253" fmla="*/ 7321 h 10000"/>
                <a:gd name="connsiteX254" fmla="*/ 5382 w 10000"/>
                <a:gd name="connsiteY254" fmla="*/ 7359 h 10000"/>
                <a:gd name="connsiteX255" fmla="*/ 5401 w 10000"/>
                <a:gd name="connsiteY255" fmla="*/ 6846 h 10000"/>
                <a:gd name="connsiteX256" fmla="*/ 5422 w 10000"/>
                <a:gd name="connsiteY256" fmla="*/ 6179 h 10000"/>
                <a:gd name="connsiteX257" fmla="*/ 5440 w 10000"/>
                <a:gd name="connsiteY257" fmla="*/ 5897 h 10000"/>
                <a:gd name="connsiteX258" fmla="*/ 5459 w 10000"/>
                <a:gd name="connsiteY258" fmla="*/ 5538 h 10000"/>
                <a:gd name="connsiteX259" fmla="*/ 5489 w 10000"/>
                <a:gd name="connsiteY259" fmla="*/ 4590 h 10000"/>
                <a:gd name="connsiteX260" fmla="*/ 5507 w 10000"/>
                <a:gd name="connsiteY260" fmla="*/ 3064 h 10000"/>
                <a:gd name="connsiteX261" fmla="*/ 5526 w 10000"/>
                <a:gd name="connsiteY261" fmla="*/ 2615 h 10000"/>
                <a:gd name="connsiteX262" fmla="*/ 5554 w 10000"/>
                <a:gd name="connsiteY262" fmla="*/ 3474 h 10000"/>
                <a:gd name="connsiteX263" fmla="*/ 5575 w 10000"/>
                <a:gd name="connsiteY263" fmla="*/ 4359 h 10000"/>
                <a:gd name="connsiteX264" fmla="*/ 5593 w 10000"/>
                <a:gd name="connsiteY264" fmla="*/ 5321 h 10000"/>
                <a:gd name="connsiteX265" fmla="*/ 5612 w 10000"/>
                <a:gd name="connsiteY265" fmla="*/ 7013 h 10000"/>
                <a:gd name="connsiteX266" fmla="*/ 5639 w 10000"/>
                <a:gd name="connsiteY266" fmla="*/ 8179 h 10000"/>
                <a:gd name="connsiteX267" fmla="*/ 5657 w 10000"/>
                <a:gd name="connsiteY267" fmla="*/ 8115 h 10000"/>
                <a:gd name="connsiteX268" fmla="*/ 5677 w 10000"/>
                <a:gd name="connsiteY268" fmla="*/ 7256 h 10000"/>
                <a:gd name="connsiteX269" fmla="*/ 5696 w 10000"/>
                <a:gd name="connsiteY269" fmla="*/ 6269 h 10000"/>
                <a:gd name="connsiteX270" fmla="*/ 5716 w 10000"/>
                <a:gd name="connsiteY270" fmla="*/ 5410 h 10000"/>
                <a:gd name="connsiteX271" fmla="*/ 5734 w 10000"/>
                <a:gd name="connsiteY271" fmla="*/ 4974 h 10000"/>
                <a:gd name="connsiteX272" fmla="*/ 5765 w 10000"/>
                <a:gd name="connsiteY272" fmla="*/ 4551 h 10000"/>
                <a:gd name="connsiteX273" fmla="*/ 5783 w 10000"/>
                <a:gd name="connsiteY273" fmla="*/ 4231 h 10000"/>
                <a:gd name="connsiteX274" fmla="*/ 5803 w 10000"/>
                <a:gd name="connsiteY274" fmla="*/ 3885 h 10000"/>
                <a:gd name="connsiteX275" fmla="*/ 5830 w 10000"/>
                <a:gd name="connsiteY275" fmla="*/ 3667 h 10000"/>
                <a:gd name="connsiteX276" fmla="*/ 5848 w 10000"/>
                <a:gd name="connsiteY276" fmla="*/ 3218 h 10000"/>
                <a:gd name="connsiteX277" fmla="*/ 5867 w 10000"/>
                <a:gd name="connsiteY277" fmla="*/ 3192 h 10000"/>
                <a:gd name="connsiteX278" fmla="*/ 5886 w 10000"/>
                <a:gd name="connsiteY278" fmla="*/ 3731 h 10000"/>
                <a:gd name="connsiteX279" fmla="*/ 5913 w 10000"/>
                <a:gd name="connsiteY279" fmla="*/ 4615 h 10000"/>
                <a:gd name="connsiteX280" fmla="*/ 5933 w 10000"/>
                <a:gd name="connsiteY280" fmla="*/ 5321 h 10000"/>
                <a:gd name="connsiteX281" fmla="*/ 5951 w 10000"/>
                <a:gd name="connsiteY281" fmla="*/ 5731 h 10000"/>
                <a:gd name="connsiteX282" fmla="*/ 5982 w 10000"/>
                <a:gd name="connsiteY282" fmla="*/ 6090 h 10000"/>
                <a:gd name="connsiteX283" fmla="*/ 6001 w 10000"/>
                <a:gd name="connsiteY283" fmla="*/ 6026 h 10000"/>
                <a:gd name="connsiteX284" fmla="*/ 6020 w 10000"/>
                <a:gd name="connsiteY284" fmla="*/ 5321 h 10000"/>
                <a:gd name="connsiteX285" fmla="*/ 6038 w 10000"/>
                <a:gd name="connsiteY285" fmla="*/ 4397 h 10000"/>
                <a:gd name="connsiteX286" fmla="*/ 6057 w 10000"/>
                <a:gd name="connsiteY286" fmla="*/ 4077 h 10000"/>
                <a:gd name="connsiteX287" fmla="*/ 6076 w 10000"/>
                <a:gd name="connsiteY287" fmla="*/ 4051 h 10000"/>
                <a:gd name="connsiteX288" fmla="*/ 6103 w 10000"/>
                <a:gd name="connsiteY288" fmla="*/ 4974 h 10000"/>
                <a:gd name="connsiteX289" fmla="*/ 6122 w 10000"/>
                <a:gd name="connsiteY289" fmla="*/ 5897 h 10000"/>
                <a:gd name="connsiteX290" fmla="*/ 6143 w 10000"/>
                <a:gd name="connsiteY290" fmla="*/ 5795 h 10000"/>
                <a:gd name="connsiteX291" fmla="*/ 6162 w 10000"/>
                <a:gd name="connsiteY291" fmla="*/ 5321 h 10000"/>
                <a:gd name="connsiteX292" fmla="*/ 6188 w 10000"/>
                <a:gd name="connsiteY292" fmla="*/ 5064 h 10000"/>
                <a:gd name="connsiteX293" fmla="*/ 6208 w 10000"/>
                <a:gd name="connsiteY293" fmla="*/ 5321 h 10000"/>
                <a:gd name="connsiteX294" fmla="*/ 6226 w 10000"/>
                <a:gd name="connsiteY294" fmla="*/ 5154 h 10000"/>
                <a:gd name="connsiteX295" fmla="*/ 6244 w 10000"/>
                <a:gd name="connsiteY295" fmla="*/ 4936 h 10000"/>
                <a:gd name="connsiteX296" fmla="*/ 6276 w 10000"/>
                <a:gd name="connsiteY296" fmla="*/ 4462 h 10000"/>
                <a:gd name="connsiteX297" fmla="*/ 6416 w 10000"/>
                <a:gd name="connsiteY297" fmla="*/ 4846 h 10000"/>
                <a:gd name="connsiteX298" fmla="*/ 6443 w 10000"/>
                <a:gd name="connsiteY298" fmla="*/ 4487 h 10000"/>
                <a:gd name="connsiteX299" fmla="*/ 8957 w 10000"/>
                <a:gd name="connsiteY299" fmla="*/ 4333 h 10000"/>
                <a:gd name="connsiteX300" fmla="*/ 10000 w 10000"/>
                <a:gd name="connsiteY300" fmla="*/ 6090 h 10000"/>
                <a:gd name="connsiteX0" fmla="*/ 0 w 8957"/>
                <a:gd name="connsiteY0" fmla="*/ 5103 h 10000"/>
                <a:gd name="connsiteX1" fmla="*/ 18 w 8957"/>
                <a:gd name="connsiteY1" fmla="*/ 6333 h 10000"/>
                <a:gd name="connsiteX2" fmla="*/ 37 w 8957"/>
                <a:gd name="connsiteY2" fmla="*/ 6885 h 10000"/>
                <a:gd name="connsiteX3" fmla="*/ 55 w 8957"/>
                <a:gd name="connsiteY3" fmla="*/ 6397 h 10000"/>
                <a:gd name="connsiteX4" fmla="*/ 86 w 8957"/>
                <a:gd name="connsiteY4" fmla="*/ 5474 h 10000"/>
                <a:gd name="connsiteX5" fmla="*/ 105 w 8957"/>
                <a:gd name="connsiteY5" fmla="*/ 4179 h 10000"/>
                <a:gd name="connsiteX6" fmla="*/ 124 w 8957"/>
                <a:gd name="connsiteY6" fmla="*/ 3128 h 10000"/>
                <a:gd name="connsiteX7" fmla="*/ 150 w 8957"/>
                <a:gd name="connsiteY7" fmla="*/ 2897 h 10000"/>
                <a:gd name="connsiteX8" fmla="*/ 168 w 8957"/>
                <a:gd name="connsiteY8" fmla="*/ 3987 h 10000"/>
                <a:gd name="connsiteX9" fmla="*/ 189 w 8957"/>
                <a:gd name="connsiteY9" fmla="*/ 5346 h 10000"/>
                <a:gd name="connsiteX10" fmla="*/ 208 w 8957"/>
                <a:gd name="connsiteY10" fmla="*/ 6179 h 10000"/>
                <a:gd name="connsiteX11" fmla="*/ 228 w 8957"/>
                <a:gd name="connsiteY11" fmla="*/ 6333 h 10000"/>
                <a:gd name="connsiteX12" fmla="*/ 258 w 8957"/>
                <a:gd name="connsiteY12" fmla="*/ 6115 h 10000"/>
                <a:gd name="connsiteX13" fmla="*/ 275 w 8957"/>
                <a:gd name="connsiteY13" fmla="*/ 5667 h 10000"/>
                <a:gd name="connsiteX14" fmla="*/ 297 w 8957"/>
                <a:gd name="connsiteY14" fmla="*/ 5385 h 10000"/>
                <a:gd name="connsiteX15" fmla="*/ 315 w 8957"/>
                <a:gd name="connsiteY15" fmla="*/ 4872 h 10000"/>
                <a:gd name="connsiteX16" fmla="*/ 335 w 8957"/>
                <a:gd name="connsiteY16" fmla="*/ 4013 h 10000"/>
                <a:gd name="connsiteX17" fmla="*/ 364 w 8957"/>
                <a:gd name="connsiteY17" fmla="*/ 3795 h 10000"/>
                <a:gd name="connsiteX18" fmla="*/ 383 w 8957"/>
                <a:gd name="connsiteY18" fmla="*/ 3859 h 10000"/>
                <a:gd name="connsiteX19" fmla="*/ 401 w 8957"/>
                <a:gd name="connsiteY19" fmla="*/ 4115 h 10000"/>
                <a:gd name="connsiteX20" fmla="*/ 428 w 8957"/>
                <a:gd name="connsiteY20" fmla="*/ 4872 h 10000"/>
                <a:gd name="connsiteX21" fmla="*/ 446 w 8957"/>
                <a:gd name="connsiteY21" fmla="*/ 5513 h 10000"/>
                <a:gd name="connsiteX22" fmla="*/ 467 w 8957"/>
                <a:gd name="connsiteY22" fmla="*/ 5513 h 10000"/>
                <a:gd name="connsiteX23" fmla="*/ 485 w 8957"/>
                <a:gd name="connsiteY23" fmla="*/ 5641 h 10000"/>
                <a:gd name="connsiteX24" fmla="*/ 503 w 8957"/>
                <a:gd name="connsiteY24" fmla="*/ 5705 h 10000"/>
                <a:gd name="connsiteX25" fmla="*/ 523 w 8957"/>
                <a:gd name="connsiteY25" fmla="*/ 5833 h 10000"/>
                <a:gd name="connsiteX26" fmla="*/ 553 w 8957"/>
                <a:gd name="connsiteY26" fmla="*/ 5731 h 10000"/>
                <a:gd name="connsiteX27" fmla="*/ 569 w 8957"/>
                <a:gd name="connsiteY27" fmla="*/ 5321 h 10000"/>
                <a:gd name="connsiteX28" fmla="*/ 588 w 8957"/>
                <a:gd name="connsiteY28" fmla="*/ 4974 h 10000"/>
                <a:gd name="connsiteX29" fmla="*/ 617 w 8957"/>
                <a:gd name="connsiteY29" fmla="*/ 4526 h 10000"/>
                <a:gd name="connsiteX30" fmla="*/ 636 w 8957"/>
                <a:gd name="connsiteY30" fmla="*/ 4051 h 10000"/>
                <a:gd name="connsiteX31" fmla="*/ 655 w 8957"/>
                <a:gd name="connsiteY31" fmla="*/ 3372 h 10000"/>
                <a:gd name="connsiteX32" fmla="*/ 675 w 8957"/>
                <a:gd name="connsiteY32" fmla="*/ 3026 h 10000"/>
                <a:gd name="connsiteX33" fmla="*/ 701 w 8957"/>
                <a:gd name="connsiteY33" fmla="*/ 3282 h 10000"/>
                <a:gd name="connsiteX34" fmla="*/ 721 w 8957"/>
                <a:gd name="connsiteY34" fmla="*/ 4551 h 10000"/>
                <a:gd name="connsiteX35" fmla="*/ 739 w 8957"/>
                <a:gd name="connsiteY35" fmla="*/ 6090 h 10000"/>
                <a:gd name="connsiteX36" fmla="*/ 759 w 8957"/>
                <a:gd name="connsiteY36" fmla="*/ 7256 h 10000"/>
                <a:gd name="connsiteX37" fmla="*/ 777 w 8957"/>
                <a:gd name="connsiteY37" fmla="*/ 7449 h 10000"/>
                <a:gd name="connsiteX38" fmla="*/ 808 w 8957"/>
                <a:gd name="connsiteY38" fmla="*/ 7077 h 10000"/>
                <a:gd name="connsiteX39" fmla="*/ 826 w 8957"/>
                <a:gd name="connsiteY39" fmla="*/ 5603 h 10000"/>
                <a:gd name="connsiteX40" fmla="*/ 842 w 8957"/>
                <a:gd name="connsiteY40" fmla="*/ 3282 h 10000"/>
                <a:gd name="connsiteX41" fmla="*/ 862 w 8957"/>
                <a:gd name="connsiteY41" fmla="*/ 1308 h 10000"/>
                <a:gd name="connsiteX42" fmla="*/ 894 w 8957"/>
                <a:gd name="connsiteY42" fmla="*/ 962 h 10000"/>
                <a:gd name="connsiteX43" fmla="*/ 914 w 8957"/>
                <a:gd name="connsiteY43" fmla="*/ 3282 h 10000"/>
                <a:gd name="connsiteX44" fmla="*/ 932 w 8957"/>
                <a:gd name="connsiteY44" fmla="*/ 7744 h 10000"/>
                <a:gd name="connsiteX45" fmla="*/ 951 w 8957"/>
                <a:gd name="connsiteY45" fmla="*/ 10000 h 10000"/>
                <a:gd name="connsiteX46" fmla="*/ 969 w 8957"/>
                <a:gd name="connsiteY46" fmla="*/ 8821 h 10000"/>
                <a:gd name="connsiteX47" fmla="*/ 998 w 8957"/>
                <a:gd name="connsiteY47" fmla="*/ 6564 h 10000"/>
                <a:gd name="connsiteX48" fmla="*/ 1017 w 8957"/>
                <a:gd name="connsiteY48" fmla="*/ 5064 h 10000"/>
                <a:gd name="connsiteX49" fmla="*/ 1045 w 8957"/>
                <a:gd name="connsiteY49" fmla="*/ 4744 h 10000"/>
                <a:gd name="connsiteX50" fmla="*/ 1065 w 8957"/>
                <a:gd name="connsiteY50" fmla="*/ 5000 h 10000"/>
                <a:gd name="connsiteX51" fmla="*/ 1084 w 8957"/>
                <a:gd name="connsiteY51" fmla="*/ 5513 h 10000"/>
                <a:gd name="connsiteX52" fmla="*/ 1103 w 8957"/>
                <a:gd name="connsiteY52" fmla="*/ 5641 h 10000"/>
                <a:gd name="connsiteX53" fmla="*/ 1122 w 8957"/>
                <a:gd name="connsiteY53" fmla="*/ 5577 h 10000"/>
                <a:gd name="connsiteX54" fmla="*/ 1136 w 8957"/>
                <a:gd name="connsiteY54" fmla="*/ 5346 h 10000"/>
                <a:gd name="connsiteX55" fmla="*/ 1155 w 8957"/>
                <a:gd name="connsiteY55" fmla="*/ 4936 h 10000"/>
                <a:gd name="connsiteX56" fmla="*/ 1184 w 8957"/>
                <a:gd name="connsiteY56" fmla="*/ 3756 h 10000"/>
                <a:gd name="connsiteX57" fmla="*/ 1204 w 8957"/>
                <a:gd name="connsiteY57" fmla="*/ 3372 h 10000"/>
                <a:gd name="connsiteX58" fmla="*/ 1230 w 8957"/>
                <a:gd name="connsiteY58" fmla="*/ 3346 h 10000"/>
                <a:gd name="connsiteX59" fmla="*/ 1251 w 8957"/>
                <a:gd name="connsiteY59" fmla="*/ 3372 h 10000"/>
                <a:gd name="connsiteX60" fmla="*/ 1271 w 8957"/>
                <a:gd name="connsiteY60" fmla="*/ 4333 h 10000"/>
                <a:gd name="connsiteX61" fmla="*/ 1290 w 8957"/>
                <a:gd name="connsiteY61" fmla="*/ 5346 h 10000"/>
                <a:gd name="connsiteX62" fmla="*/ 1308 w 8957"/>
                <a:gd name="connsiteY62" fmla="*/ 6308 h 10000"/>
                <a:gd name="connsiteX63" fmla="*/ 1339 w 8957"/>
                <a:gd name="connsiteY63" fmla="*/ 6885 h 10000"/>
                <a:gd name="connsiteX64" fmla="*/ 1357 w 8957"/>
                <a:gd name="connsiteY64" fmla="*/ 7077 h 10000"/>
                <a:gd name="connsiteX65" fmla="*/ 1376 w 8957"/>
                <a:gd name="connsiteY65" fmla="*/ 6564 h 10000"/>
                <a:gd name="connsiteX66" fmla="*/ 1396 w 8957"/>
                <a:gd name="connsiteY66" fmla="*/ 6244 h 10000"/>
                <a:gd name="connsiteX67" fmla="*/ 1415 w 8957"/>
                <a:gd name="connsiteY67" fmla="*/ 5897 h 10000"/>
                <a:gd name="connsiteX68" fmla="*/ 1442 w 8957"/>
                <a:gd name="connsiteY68" fmla="*/ 5192 h 10000"/>
                <a:gd name="connsiteX69" fmla="*/ 1461 w 8957"/>
                <a:gd name="connsiteY69" fmla="*/ 4359 h 10000"/>
                <a:gd name="connsiteX70" fmla="*/ 1481 w 8957"/>
                <a:gd name="connsiteY70" fmla="*/ 3628 h 10000"/>
                <a:gd name="connsiteX71" fmla="*/ 1508 w 8957"/>
                <a:gd name="connsiteY71" fmla="*/ 3064 h 10000"/>
                <a:gd name="connsiteX72" fmla="*/ 1526 w 8957"/>
                <a:gd name="connsiteY72" fmla="*/ 3500 h 10000"/>
                <a:gd name="connsiteX73" fmla="*/ 1546 w 8957"/>
                <a:gd name="connsiteY73" fmla="*/ 4423 h 10000"/>
                <a:gd name="connsiteX74" fmla="*/ 1564 w 8957"/>
                <a:gd name="connsiteY74" fmla="*/ 4910 h 10000"/>
                <a:gd name="connsiteX75" fmla="*/ 1585 w 8957"/>
                <a:gd name="connsiteY75" fmla="*/ 4333 h 10000"/>
                <a:gd name="connsiteX76" fmla="*/ 1615 w 8957"/>
                <a:gd name="connsiteY76" fmla="*/ 3154 h 10000"/>
                <a:gd name="connsiteX77" fmla="*/ 1635 w 8957"/>
                <a:gd name="connsiteY77" fmla="*/ 2513 h 10000"/>
                <a:gd name="connsiteX78" fmla="*/ 1653 w 8957"/>
                <a:gd name="connsiteY78" fmla="*/ 3564 h 10000"/>
                <a:gd name="connsiteX79" fmla="*/ 1679 w 8957"/>
                <a:gd name="connsiteY79" fmla="*/ 5385 h 10000"/>
                <a:gd name="connsiteX80" fmla="*/ 1697 w 8957"/>
                <a:gd name="connsiteY80" fmla="*/ 6308 h 10000"/>
                <a:gd name="connsiteX81" fmla="*/ 1715 w 8957"/>
                <a:gd name="connsiteY81" fmla="*/ 5731 h 10000"/>
                <a:gd name="connsiteX82" fmla="*/ 1734 w 8957"/>
                <a:gd name="connsiteY82" fmla="*/ 5346 h 10000"/>
                <a:gd name="connsiteX83" fmla="*/ 1753 w 8957"/>
                <a:gd name="connsiteY83" fmla="*/ 5513 h 10000"/>
                <a:gd name="connsiteX84" fmla="*/ 1773 w 8957"/>
                <a:gd name="connsiteY84" fmla="*/ 5667 h 10000"/>
                <a:gd name="connsiteX85" fmla="*/ 1800 w 8957"/>
                <a:gd name="connsiteY85" fmla="*/ 6308 h 10000"/>
                <a:gd name="connsiteX86" fmla="*/ 1819 w 8957"/>
                <a:gd name="connsiteY86" fmla="*/ 6462 h 10000"/>
                <a:gd name="connsiteX87" fmla="*/ 1838 w 8957"/>
                <a:gd name="connsiteY87" fmla="*/ 6051 h 10000"/>
                <a:gd name="connsiteX88" fmla="*/ 1856 w 8957"/>
                <a:gd name="connsiteY88" fmla="*/ 5513 h 10000"/>
                <a:gd name="connsiteX89" fmla="*/ 1887 w 8957"/>
                <a:gd name="connsiteY89" fmla="*/ 5385 h 10000"/>
                <a:gd name="connsiteX90" fmla="*/ 1907 w 8957"/>
                <a:gd name="connsiteY90" fmla="*/ 5449 h 10000"/>
                <a:gd name="connsiteX91" fmla="*/ 1927 w 8957"/>
                <a:gd name="connsiteY91" fmla="*/ 5513 h 10000"/>
                <a:gd name="connsiteX92" fmla="*/ 1953 w 8957"/>
                <a:gd name="connsiteY92" fmla="*/ 5192 h 10000"/>
                <a:gd name="connsiteX93" fmla="*/ 1974 w 8957"/>
                <a:gd name="connsiteY93" fmla="*/ 4397 h 10000"/>
                <a:gd name="connsiteX94" fmla="*/ 1992 w 8957"/>
                <a:gd name="connsiteY94" fmla="*/ 4295 h 10000"/>
                <a:gd name="connsiteX95" fmla="*/ 2010 w 8957"/>
                <a:gd name="connsiteY95" fmla="*/ 4526 h 10000"/>
                <a:gd name="connsiteX96" fmla="*/ 2030 w 8957"/>
                <a:gd name="connsiteY96" fmla="*/ 5385 h 10000"/>
                <a:gd name="connsiteX97" fmla="*/ 2050 w 8957"/>
                <a:gd name="connsiteY97" fmla="*/ 6590 h 10000"/>
                <a:gd name="connsiteX98" fmla="*/ 2069 w 8957"/>
                <a:gd name="connsiteY98" fmla="*/ 6949 h 10000"/>
                <a:gd name="connsiteX99" fmla="*/ 2096 w 8957"/>
                <a:gd name="connsiteY99" fmla="*/ 6141 h 10000"/>
                <a:gd name="connsiteX100" fmla="*/ 2126 w 8957"/>
                <a:gd name="connsiteY100" fmla="*/ 5346 h 10000"/>
                <a:gd name="connsiteX101" fmla="*/ 2144 w 8957"/>
                <a:gd name="connsiteY101" fmla="*/ 5154 h 10000"/>
                <a:gd name="connsiteX102" fmla="*/ 2164 w 8957"/>
                <a:gd name="connsiteY102" fmla="*/ 5641 h 10000"/>
                <a:gd name="connsiteX103" fmla="*/ 2182 w 8957"/>
                <a:gd name="connsiteY103" fmla="*/ 5795 h 10000"/>
                <a:gd name="connsiteX104" fmla="*/ 2201 w 8957"/>
                <a:gd name="connsiteY104" fmla="*/ 5731 h 10000"/>
                <a:gd name="connsiteX105" fmla="*/ 2220 w 8957"/>
                <a:gd name="connsiteY105" fmla="*/ 5346 h 10000"/>
                <a:gd name="connsiteX106" fmla="*/ 2245 w 8957"/>
                <a:gd name="connsiteY106" fmla="*/ 4910 h 10000"/>
                <a:gd name="connsiteX107" fmla="*/ 2265 w 8957"/>
                <a:gd name="connsiteY107" fmla="*/ 4615 h 10000"/>
                <a:gd name="connsiteX108" fmla="*/ 2285 w 8957"/>
                <a:gd name="connsiteY108" fmla="*/ 4462 h 10000"/>
                <a:gd name="connsiteX109" fmla="*/ 2312 w 8957"/>
                <a:gd name="connsiteY109" fmla="*/ 4423 h 10000"/>
                <a:gd name="connsiteX110" fmla="*/ 2332 w 8957"/>
                <a:gd name="connsiteY110" fmla="*/ 4397 h 10000"/>
                <a:gd name="connsiteX111" fmla="*/ 2350 w 8957"/>
                <a:gd name="connsiteY111" fmla="*/ 4179 h 10000"/>
                <a:gd name="connsiteX112" fmla="*/ 2370 w 8957"/>
                <a:gd name="connsiteY112" fmla="*/ 3731 h 10000"/>
                <a:gd name="connsiteX113" fmla="*/ 2388 w 8957"/>
                <a:gd name="connsiteY113" fmla="*/ 3000 h 10000"/>
                <a:gd name="connsiteX114" fmla="*/ 2420 w 8957"/>
                <a:gd name="connsiteY114" fmla="*/ 2513 h 10000"/>
                <a:gd name="connsiteX115" fmla="*/ 2438 w 8957"/>
                <a:gd name="connsiteY115" fmla="*/ 3026 h 10000"/>
                <a:gd name="connsiteX116" fmla="*/ 2457 w 8957"/>
                <a:gd name="connsiteY116" fmla="*/ 4590 h 10000"/>
                <a:gd name="connsiteX117" fmla="*/ 2475 w 8957"/>
                <a:gd name="connsiteY117" fmla="*/ 6397 h 10000"/>
                <a:gd name="connsiteX118" fmla="*/ 2494 w 8957"/>
                <a:gd name="connsiteY118" fmla="*/ 7192 h 10000"/>
                <a:gd name="connsiteX119" fmla="*/ 2522 w 8957"/>
                <a:gd name="connsiteY119" fmla="*/ 6910 h 10000"/>
                <a:gd name="connsiteX120" fmla="*/ 2540 w 8957"/>
                <a:gd name="connsiteY120" fmla="*/ 6179 h 10000"/>
                <a:gd name="connsiteX121" fmla="*/ 2560 w 8957"/>
                <a:gd name="connsiteY121" fmla="*/ 4936 h 10000"/>
                <a:gd name="connsiteX122" fmla="*/ 2588 w 8957"/>
                <a:gd name="connsiteY122" fmla="*/ 3603 h 10000"/>
                <a:gd name="connsiteX123" fmla="*/ 2604 w 8957"/>
                <a:gd name="connsiteY123" fmla="*/ 2872 h 10000"/>
                <a:gd name="connsiteX124" fmla="*/ 2623 w 8957"/>
                <a:gd name="connsiteY124" fmla="*/ 2231 h 10000"/>
                <a:gd name="connsiteX125" fmla="*/ 2644 w 8957"/>
                <a:gd name="connsiteY125" fmla="*/ 3064 h 10000"/>
                <a:gd name="connsiteX126" fmla="*/ 2663 w 8957"/>
                <a:gd name="connsiteY126" fmla="*/ 5577 h 10000"/>
                <a:gd name="connsiteX127" fmla="*/ 2695 w 8957"/>
                <a:gd name="connsiteY127" fmla="*/ 7359 h 10000"/>
                <a:gd name="connsiteX128" fmla="*/ 2714 w 8957"/>
                <a:gd name="connsiteY128" fmla="*/ 7128 h 10000"/>
                <a:gd name="connsiteX129" fmla="*/ 2739 w 8957"/>
                <a:gd name="connsiteY129" fmla="*/ 6372 h 10000"/>
                <a:gd name="connsiteX130" fmla="*/ 2759 w 8957"/>
                <a:gd name="connsiteY130" fmla="*/ 5538 h 10000"/>
                <a:gd name="connsiteX131" fmla="*/ 2778 w 8957"/>
                <a:gd name="connsiteY131" fmla="*/ 4654 h 10000"/>
                <a:gd name="connsiteX132" fmla="*/ 2797 w 8957"/>
                <a:gd name="connsiteY132" fmla="*/ 3987 h 10000"/>
                <a:gd name="connsiteX133" fmla="*/ 2816 w 8957"/>
                <a:gd name="connsiteY133" fmla="*/ 3410 h 10000"/>
                <a:gd name="connsiteX134" fmla="*/ 2834 w 8957"/>
                <a:gd name="connsiteY134" fmla="*/ 3885 h 10000"/>
                <a:gd name="connsiteX135" fmla="*/ 2853 w 8957"/>
                <a:gd name="connsiteY135" fmla="*/ 5987 h 10000"/>
                <a:gd name="connsiteX136" fmla="*/ 2883 w 8957"/>
                <a:gd name="connsiteY136" fmla="*/ 7679 h 10000"/>
                <a:gd name="connsiteX137" fmla="*/ 2899 w 8957"/>
                <a:gd name="connsiteY137" fmla="*/ 7641 h 10000"/>
                <a:gd name="connsiteX138" fmla="*/ 2918 w 8957"/>
                <a:gd name="connsiteY138" fmla="*/ 7103 h 10000"/>
                <a:gd name="connsiteX139" fmla="*/ 2938 w 8957"/>
                <a:gd name="connsiteY139" fmla="*/ 6500 h 10000"/>
                <a:gd name="connsiteX140" fmla="*/ 2969 w 8957"/>
                <a:gd name="connsiteY140" fmla="*/ 5962 h 10000"/>
                <a:gd name="connsiteX141" fmla="*/ 2987 w 8957"/>
                <a:gd name="connsiteY141" fmla="*/ 5321 h 10000"/>
                <a:gd name="connsiteX142" fmla="*/ 3006 w 8957"/>
                <a:gd name="connsiteY142" fmla="*/ 4744 h 10000"/>
                <a:gd name="connsiteX143" fmla="*/ 3031 w 8957"/>
                <a:gd name="connsiteY143" fmla="*/ 4051 h 10000"/>
                <a:gd name="connsiteX144" fmla="*/ 3052 w 8957"/>
                <a:gd name="connsiteY144" fmla="*/ 3372 h 10000"/>
                <a:gd name="connsiteX145" fmla="*/ 3071 w 8957"/>
                <a:gd name="connsiteY145" fmla="*/ 3667 h 10000"/>
                <a:gd name="connsiteX146" fmla="*/ 3091 w 8957"/>
                <a:gd name="connsiteY146" fmla="*/ 4295 h 10000"/>
                <a:gd name="connsiteX147" fmla="*/ 3109 w 8957"/>
                <a:gd name="connsiteY147" fmla="*/ 4808 h 10000"/>
                <a:gd name="connsiteX148" fmla="*/ 3127 w 8957"/>
                <a:gd name="connsiteY148" fmla="*/ 5667 h 10000"/>
                <a:gd name="connsiteX149" fmla="*/ 3157 w 8957"/>
                <a:gd name="connsiteY149" fmla="*/ 6205 h 10000"/>
                <a:gd name="connsiteX150" fmla="*/ 3176 w 8957"/>
                <a:gd name="connsiteY150" fmla="*/ 6141 h 10000"/>
                <a:gd name="connsiteX151" fmla="*/ 3191 w 8957"/>
                <a:gd name="connsiteY151" fmla="*/ 5705 h 10000"/>
                <a:gd name="connsiteX152" fmla="*/ 3224 w 8957"/>
                <a:gd name="connsiteY152" fmla="*/ 5154 h 10000"/>
                <a:gd name="connsiteX153" fmla="*/ 3244 w 8957"/>
                <a:gd name="connsiteY153" fmla="*/ 4526 h 10000"/>
                <a:gd name="connsiteX154" fmla="*/ 3262 w 8957"/>
                <a:gd name="connsiteY154" fmla="*/ 4590 h 10000"/>
                <a:gd name="connsiteX155" fmla="*/ 3282 w 8957"/>
                <a:gd name="connsiteY155" fmla="*/ 5321 h 10000"/>
                <a:gd name="connsiteX156" fmla="*/ 3308 w 8957"/>
                <a:gd name="connsiteY156" fmla="*/ 5962 h 10000"/>
                <a:gd name="connsiteX157" fmla="*/ 3328 w 8957"/>
                <a:gd name="connsiteY157" fmla="*/ 5859 h 10000"/>
                <a:gd name="connsiteX158" fmla="*/ 3347 w 8957"/>
                <a:gd name="connsiteY158" fmla="*/ 5064 h 10000"/>
                <a:gd name="connsiteX159" fmla="*/ 3365 w 8957"/>
                <a:gd name="connsiteY159" fmla="*/ 4359 h 10000"/>
                <a:gd name="connsiteX160" fmla="*/ 3395 w 8957"/>
                <a:gd name="connsiteY160" fmla="*/ 4013 h 10000"/>
                <a:gd name="connsiteX161" fmla="*/ 3414 w 8957"/>
                <a:gd name="connsiteY161" fmla="*/ 4333 h 10000"/>
                <a:gd name="connsiteX162" fmla="*/ 3434 w 8957"/>
                <a:gd name="connsiteY162" fmla="*/ 4936 h 10000"/>
                <a:gd name="connsiteX163" fmla="*/ 3452 w 8957"/>
                <a:gd name="connsiteY163" fmla="*/ 5603 h 10000"/>
                <a:gd name="connsiteX164" fmla="*/ 3473 w 8957"/>
                <a:gd name="connsiteY164" fmla="*/ 5705 h 10000"/>
                <a:gd name="connsiteX165" fmla="*/ 3499 w 8957"/>
                <a:gd name="connsiteY165" fmla="*/ 5449 h 10000"/>
                <a:gd name="connsiteX166" fmla="*/ 3517 w 8957"/>
                <a:gd name="connsiteY166" fmla="*/ 5103 h 10000"/>
                <a:gd name="connsiteX167" fmla="*/ 3536 w 8957"/>
                <a:gd name="connsiteY167" fmla="*/ 4359 h 10000"/>
                <a:gd name="connsiteX168" fmla="*/ 3554 w 8957"/>
                <a:gd name="connsiteY168" fmla="*/ 3731 h 10000"/>
                <a:gd name="connsiteX169" fmla="*/ 3573 w 8957"/>
                <a:gd name="connsiteY169" fmla="*/ 3923 h 10000"/>
                <a:gd name="connsiteX170" fmla="*/ 3601 w 8957"/>
                <a:gd name="connsiteY170" fmla="*/ 3500 h 10000"/>
                <a:gd name="connsiteX171" fmla="*/ 3620 w 8957"/>
                <a:gd name="connsiteY171" fmla="*/ 2615 h 10000"/>
                <a:gd name="connsiteX172" fmla="*/ 3650 w 8957"/>
                <a:gd name="connsiteY172" fmla="*/ 897 h 10000"/>
                <a:gd name="connsiteX173" fmla="*/ 3669 w 8957"/>
                <a:gd name="connsiteY173" fmla="*/ 1154 h 10000"/>
                <a:gd name="connsiteX174" fmla="*/ 3688 w 8957"/>
                <a:gd name="connsiteY174" fmla="*/ 3987 h 10000"/>
                <a:gd name="connsiteX175" fmla="*/ 3706 w 8957"/>
                <a:gd name="connsiteY175" fmla="*/ 7577 h 10000"/>
                <a:gd name="connsiteX176" fmla="*/ 3727 w 8957"/>
                <a:gd name="connsiteY176" fmla="*/ 9423 h 10000"/>
                <a:gd name="connsiteX177" fmla="*/ 3745 w 8957"/>
                <a:gd name="connsiteY177" fmla="*/ 9167 h 10000"/>
                <a:gd name="connsiteX178" fmla="*/ 3765 w 8957"/>
                <a:gd name="connsiteY178" fmla="*/ 7872 h 10000"/>
                <a:gd name="connsiteX179" fmla="*/ 3793 w 8957"/>
                <a:gd name="connsiteY179" fmla="*/ 6782 h 10000"/>
                <a:gd name="connsiteX180" fmla="*/ 3813 w 8957"/>
                <a:gd name="connsiteY180" fmla="*/ 5897 h 10000"/>
                <a:gd name="connsiteX181" fmla="*/ 3839 w 8957"/>
                <a:gd name="connsiteY181" fmla="*/ 5410 h 10000"/>
                <a:gd name="connsiteX182" fmla="*/ 3858 w 8957"/>
                <a:gd name="connsiteY182" fmla="*/ 5282 h 10000"/>
                <a:gd name="connsiteX183" fmla="*/ 3877 w 8957"/>
                <a:gd name="connsiteY183" fmla="*/ 5346 h 10000"/>
                <a:gd name="connsiteX184" fmla="*/ 3895 w 8957"/>
                <a:gd name="connsiteY184" fmla="*/ 5038 h 10000"/>
                <a:gd name="connsiteX185" fmla="*/ 3914 w 8957"/>
                <a:gd name="connsiteY185" fmla="*/ 4872 h 10000"/>
                <a:gd name="connsiteX186" fmla="*/ 3943 w 8957"/>
                <a:gd name="connsiteY186" fmla="*/ 4718 h 10000"/>
                <a:gd name="connsiteX187" fmla="*/ 3962 w 8957"/>
                <a:gd name="connsiteY187" fmla="*/ 4936 h 10000"/>
                <a:gd name="connsiteX188" fmla="*/ 3982 w 8957"/>
                <a:gd name="connsiteY188" fmla="*/ 5103 h 10000"/>
                <a:gd name="connsiteX189" fmla="*/ 4001 w 8957"/>
                <a:gd name="connsiteY189" fmla="*/ 5474 h 10000"/>
                <a:gd name="connsiteX190" fmla="*/ 4031 w 8957"/>
                <a:gd name="connsiteY190" fmla="*/ 5410 h 10000"/>
                <a:gd name="connsiteX191" fmla="*/ 4049 w 8957"/>
                <a:gd name="connsiteY191" fmla="*/ 5218 h 10000"/>
                <a:gd name="connsiteX192" fmla="*/ 4068 w 8957"/>
                <a:gd name="connsiteY192" fmla="*/ 5000 h 10000"/>
                <a:gd name="connsiteX193" fmla="*/ 4086 w 8957"/>
                <a:gd name="connsiteY193" fmla="*/ 4872 h 10000"/>
                <a:gd name="connsiteX194" fmla="*/ 4105 w 8957"/>
                <a:gd name="connsiteY194" fmla="*/ 4744 h 10000"/>
                <a:gd name="connsiteX195" fmla="*/ 4132 w 8957"/>
                <a:gd name="connsiteY195" fmla="*/ 4808 h 10000"/>
                <a:gd name="connsiteX196" fmla="*/ 4150 w 8957"/>
                <a:gd name="connsiteY196" fmla="*/ 4782 h 10000"/>
                <a:gd name="connsiteX197" fmla="*/ 4170 w 8957"/>
                <a:gd name="connsiteY197" fmla="*/ 4590 h 10000"/>
                <a:gd name="connsiteX198" fmla="*/ 4188 w 8957"/>
                <a:gd name="connsiteY198" fmla="*/ 4654 h 10000"/>
                <a:gd name="connsiteX199" fmla="*/ 4219 w 8957"/>
                <a:gd name="connsiteY199" fmla="*/ 4782 h 10000"/>
                <a:gd name="connsiteX200" fmla="*/ 4238 w 8957"/>
                <a:gd name="connsiteY200" fmla="*/ 4872 h 10000"/>
                <a:gd name="connsiteX201" fmla="*/ 4257 w 8957"/>
                <a:gd name="connsiteY201" fmla="*/ 4179 h 10000"/>
                <a:gd name="connsiteX202" fmla="*/ 4282 w 8957"/>
                <a:gd name="connsiteY202" fmla="*/ 2423 h 10000"/>
                <a:gd name="connsiteX203" fmla="*/ 4302 w 8957"/>
                <a:gd name="connsiteY203" fmla="*/ 923 h 10000"/>
                <a:gd name="connsiteX204" fmla="*/ 4321 w 8957"/>
                <a:gd name="connsiteY204" fmla="*/ 0 h 10000"/>
                <a:gd name="connsiteX205" fmla="*/ 4340 w 8957"/>
                <a:gd name="connsiteY205" fmla="*/ 1051 h 10000"/>
                <a:gd name="connsiteX206" fmla="*/ 4360 w 8957"/>
                <a:gd name="connsiteY206" fmla="*/ 4487 h 10000"/>
                <a:gd name="connsiteX207" fmla="*/ 4379 w 8957"/>
                <a:gd name="connsiteY207" fmla="*/ 7705 h 10000"/>
                <a:gd name="connsiteX208" fmla="*/ 4408 w 8957"/>
                <a:gd name="connsiteY208" fmla="*/ 9397 h 10000"/>
                <a:gd name="connsiteX209" fmla="*/ 4426 w 8957"/>
                <a:gd name="connsiteY209" fmla="*/ 9397 h 10000"/>
                <a:gd name="connsiteX210" fmla="*/ 4445 w 8957"/>
                <a:gd name="connsiteY210" fmla="*/ 8436 h 10000"/>
                <a:gd name="connsiteX211" fmla="*/ 4475 w 8957"/>
                <a:gd name="connsiteY211" fmla="*/ 7679 h 10000"/>
                <a:gd name="connsiteX212" fmla="*/ 4494 w 8957"/>
                <a:gd name="connsiteY212" fmla="*/ 7231 h 10000"/>
                <a:gd name="connsiteX213" fmla="*/ 4514 w 8957"/>
                <a:gd name="connsiteY213" fmla="*/ 6436 h 10000"/>
                <a:gd name="connsiteX214" fmla="*/ 4534 w 8957"/>
                <a:gd name="connsiteY214" fmla="*/ 5538 h 10000"/>
                <a:gd name="connsiteX215" fmla="*/ 4553 w 8957"/>
                <a:gd name="connsiteY215" fmla="*/ 4872 h 10000"/>
                <a:gd name="connsiteX216" fmla="*/ 4578 w 8957"/>
                <a:gd name="connsiteY216" fmla="*/ 4423 h 10000"/>
                <a:gd name="connsiteX217" fmla="*/ 4598 w 8957"/>
                <a:gd name="connsiteY217" fmla="*/ 4462 h 10000"/>
                <a:gd name="connsiteX218" fmla="*/ 4616 w 8957"/>
                <a:gd name="connsiteY218" fmla="*/ 3885 h 10000"/>
                <a:gd name="connsiteX219" fmla="*/ 4635 w 8957"/>
                <a:gd name="connsiteY219" fmla="*/ 2744 h 10000"/>
                <a:gd name="connsiteX220" fmla="*/ 4654 w 8957"/>
                <a:gd name="connsiteY220" fmla="*/ 1949 h 10000"/>
                <a:gd name="connsiteX221" fmla="*/ 4679 w 8957"/>
                <a:gd name="connsiteY221" fmla="*/ 2897 h 10000"/>
                <a:gd name="connsiteX222" fmla="*/ 4698 w 8957"/>
                <a:gd name="connsiteY222" fmla="*/ 5833 h 10000"/>
                <a:gd name="connsiteX223" fmla="*/ 4729 w 8957"/>
                <a:gd name="connsiteY223" fmla="*/ 8000 h 10000"/>
                <a:gd name="connsiteX224" fmla="*/ 4748 w 8957"/>
                <a:gd name="connsiteY224" fmla="*/ 8090 h 10000"/>
                <a:gd name="connsiteX225" fmla="*/ 4768 w 8957"/>
                <a:gd name="connsiteY225" fmla="*/ 7103 h 10000"/>
                <a:gd name="connsiteX226" fmla="*/ 4786 w 8957"/>
                <a:gd name="connsiteY226" fmla="*/ 6205 h 10000"/>
                <a:gd name="connsiteX227" fmla="*/ 4806 w 8957"/>
                <a:gd name="connsiteY227" fmla="*/ 5641 h 10000"/>
                <a:gd name="connsiteX228" fmla="*/ 4824 w 8957"/>
                <a:gd name="connsiteY228" fmla="*/ 5321 h 10000"/>
                <a:gd name="connsiteX229" fmla="*/ 4853 w 8957"/>
                <a:gd name="connsiteY229" fmla="*/ 5154 h 10000"/>
                <a:gd name="connsiteX230" fmla="*/ 4872 w 8957"/>
                <a:gd name="connsiteY230" fmla="*/ 4872 h 10000"/>
                <a:gd name="connsiteX231" fmla="*/ 4893 w 8957"/>
                <a:gd name="connsiteY231" fmla="*/ 4526 h 10000"/>
                <a:gd name="connsiteX232" fmla="*/ 4922 w 8957"/>
                <a:gd name="connsiteY232" fmla="*/ 4333 h 10000"/>
                <a:gd name="connsiteX233" fmla="*/ 4941 w 8957"/>
                <a:gd name="connsiteY233" fmla="*/ 4115 h 10000"/>
                <a:gd name="connsiteX234" fmla="*/ 4955 w 8957"/>
                <a:gd name="connsiteY234" fmla="*/ 3859 h 10000"/>
                <a:gd name="connsiteX235" fmla="*/ 4975 w 8957"/>
                <a:gd name="connsiteY235" fmla="*/ 3692 h 10000"/>
                <a:gd name="connsiteX236" fmla="*/ 4994 w 8957"/>
                <a:gd name="connsiteY236" fmla="*/ 3603 h 10000"/>
                <a:gd name="connsiteX237" fmla="*/ 5024 w 8957"/>
                <a:gd name="connsiteY237" fmla="*/ 3821 h 10000"/>
                <a:gd name="connsiteX238" fmla="*/ 5043 w 8957"/>
                <a:gd name="connsiteY238" fmla="*/ 4590 h 10000"/>
                <a:gd name="connsiteX239" fmla="*/ 5062 w 8957"/>
                <a:gd name="connsiteY239" fmla="*/ 5103 h 10000"/>
                <a:gd name="connsiteX240" fmla="*/ 5083 w 8957"/>
                <a:gd name="connsiteY240" fmla="*/ 5346 h 10000"/>
                <a:gd name="connsiteX241" fmla="*/ 5108 w 8957"/>
                <a:gd name="connsiteY241" fmla="*/ 5474 h 10000"/>
                <a:gd name="connsiteX242" fmla="*/ 5126 w 8957"/>
                <a:gd name="connsiteY242" fmla="*/ 5538 h 10000"/>
                <a:gd name="connsiteX243" fmla="*/ 5147 w 8957"/>
                <a:gd name="connsiteY243" fmla="*/ 5513 h 10000"/>
                <a:gd name="connsiteX244" fmla="*/ 5166 w 8957"/>
                <a:gd name="connsiteY244" fmla="*/ 5218 h 10000"/>
                <a:gd name="connsiteX245" fmla="*/ 5195 w 8957"/>
                <a:gd name="connsiteY245" fmla="*/ 4744 h 10000"/>
                <a:gd name="connsiteX246" fmla="*/ 5214 w 8957"/>
                <a:gd name="connsiteY246" fmla="*/ 4397 h 10000"/>
                <a:gd name="connsiteX247" fmla="*/ 5233 w 8957"/>
                <a:gd name="connsiteY247" fmla="*/ 3821 h 10000"/>
                <a:gd name="connsiteX248" fmla="*/ 5248 w 8957"/>
                <a:gd name="connsiteY248" fmla="*/ 3372 h 10000"/>
                <a:gd name="connsiteX249" fmla="*/ 5267 w 8957"/>
                <a:gd name="connsiteY249" fmla="*/ 3372 h 10000"/>
                <a:gd name="connsiteX250" fmla="*/ 5288 w 8957"/>
                <a:gd name="connsiteY250" fmla="*/ 3795 h 10000"/>
                <a:gd name="connsiteX251" fmla="*/ 5319 w 8957"/>
                <a:gd name="connsiteY251" fmla="*/ 5192 h 10000"/>
                <a:gd name="connsiteX252" fmla="*/ 5345 w 8957"/>
                <a:gd name="connsiteY252" fmla="*/ 6436 h 10000"/>
                <a:gd name="connsiteX253" fmla="*/ 5363 w 8957"/>
                <a:gd name="connsiteY253" fmla="*/ 7321 h 10000"/>
                <a:gd name="connsiteX254" fmla="*/ 5382 w 8957"/>
                <a:gd name="connsiteY254" fmla="*/ 7359 h 10000"/>
                <a:gd name="connsiteX255" fmla="*/ 5401 w 8957"/>
                <a:gd name="connsiteY255" fmla="*/ 6846 h 10000"/>
                <a:gd name="connsiteX256" fmla="*/ 5422 w 8957"/>
                <a:gd name="connsiteY256" fmla="*/ 6179 h 10000"/>
                <a:gd name="connsiteX257" fmla="*/ 5440 w 8957"/>
                <a:gd name="connsiteY257" fmla="*/ 5897 h 10000"/>
                <a:gd name="connsiteX258" fmla="*/ 5459 w 8957"/>
                <a:gd name="connsiteY258" fmla="*/ 5538 h 10000"/>
                <a:gd name="connsiteX259" fmla="*/ 5489 w 8957"/>
                <a:gd name="connsiteY259" fmla="*/ 4590 h 10000"/>
                <a:gd name="connsiteX260" fmla="*/ 5507 w 8957"/>
                <a:gd name="connsiteY260" fmla="*/ 3064 h 10000"/>
                <a:gd name="connsiteX261" fmla="*/ 5526 w 8957"/>
                <a:gd name="connsiteY261" fmla="*/ 2615 h 10000"/>
                <a:gd name="connsiteX262" fmla="*/ 5554 w 8957"/>
                <a:gd name="connsiteY262" fmla="*/ 3474 h 10000"/>
                <a:gd name="connsiteX263" fmla="*/ 5575 w 8957"/>
                <a:gd name="connsiteY263" fmla="*/ 4359 h 10000"/>
                <a:gd name="connsiteX264" fmla="*/ 5593 w 8957"/>
                <a:gd name="connsiteY264" fmla="*/ 5321 h 10000"/>
                <a:gd name="connsiteX265" fmla="*/ 5612 w 8957"/>
                <a:gd name="connsiteY265" fmla="*/ 7013 h 10000"/>
                <a:gd name="connsiteX266" fmla="*/ 5639 w 8957"/>
                <a:gd name="connsiteY266" fmla="*/ 8179 h 10000"/>
                <a:gd name="connsiteX267" fmla="*/ 5657 w 8957"/>
                <a:gd name="connsiteY267" fmla="*/ 8115 h 10000"/>
                <a:gd name="connsiteX268" fmla="*/ 5677 w 8957"/>
                <a:gd name="connsiteY268" fmla="*/ 7256 h 10000"/>
                <a:gd name="connsiteX269" fmla="*/ 5696 w 8957"/>
                <a:gd name="connsiteY269" fmla="*/ 6269 h 10000"/>
                <a:gd name="connsiteX270" fmla="*/ 5716 w 8957"/>
                <a:gd name="connsiteY270" fmla="*/ 5410 h 10000"/>
                <a:gd name="connsiteX271" fmla="*/ 5734 w 8957"/>
                <a:gd name="connsiteY271" fmla="*/ 4974 h 10000"/>
                <a:gd name="connsiteX272" fmla="*/ 5765 w 8957"/>
                <a:gd name="connsiteY272" fmla="*/ 4551 h 10000"/>
                <a:gd name="connsiteX273" fmla="*/ 5783 w 8957"/>
                <a:gd name="connsiteY273" fmla="*/ 4231 h 10000"/>
                <a:gd name="connsiteX274" fmla="*/ 5803 w 8957"/>
                <a:gd name="connsiteY274" fmla="*/ 3885 h 10000"/>
                <a:gd name="connsiteX275" fmla="*/ 5830 w 8957"/>
                <a:gd name="connsiteY275" fmla="*/ 3667 h 10000"/>
                <a:gd name="connsiteX276" fmla="*/ 5848 w 8957"/>
                <a:gd name="connsiteY276" fmla="*/ 3218 h 10000"/>
                <a:gd name="connsiteX277" fmla="*/ 5867 w 8957"/>
                <a:gd name="connsiteY277" fmla="*/ 3192 h 10000"/>
                <a:gd name="connsiteX278" fmla="*/ 5886 w 8957"/>
                <a:gd name="connsiteY278" fmla="*/ 3731 h 10000"/>
                <a:gd name="connsiteX279" fmla="*/ 5913 w 8957"/>
                <a:gd name="connsiteY279" fmla="*/ 4615 h 10000"/>
                <a:gd name="connsiteX280" fmla="*/ 5933 w 8957"/>
                <a:gd name="connsiteY280" fmla="*/ 5321 h 10000"/>
                <a:gd name="connsiteX281" fmla="*/ 5951 w 8957"/>
                <a:gd name="connsiteY281" fmla="*/ 5731 h 10000"/>
                <a:gd name="connsiteX282" fmla="*/ 5982 w 8957"/>
                <a:gd name="connsiteY282" fmla="*/ 6090 h 10000"/>
                <a:gd name="connsiteX283" fmla="*/ 6001 w 8957"/>
                <a:gd name="connsiteY283" fmla="*/ 6026 h 10000"/>
                <a:gd name="connsiteX284" fmla="*/ 6020 w 8957"/>
                <a:gd name="connsiteY284" fmla="*/ 5321 h 10000"/>
                <a:gd name="connsiteX285" fmla="*/ 6038 w 8957"/>
                <a:gd name="connsiteY285" fmla="*/ 4397 h 10000"/>
                <a:gd name="connsiteX286" fmla="*/ 6057 w 8957"/>
                <a:gd name="connsiteY286" fmla="*/ 4077 h 10000"/>
                <a:gd name="connsiteX287" fmla="*/ 6076 w 8957"/>
                <a:gd name="connsiteY287" fmla="*/ 4051 h 10000"/>
                <a:gd name="connsiteX288" fmla="*/ 6103 w 8957"/>
                <a:gd name="connsiteY288" fmla="*/ 4974 h 10000"/>
                <a:gd name="connsiteX289" fmla="*/ 6122 w 8957"/>
                <a:gd name="connsiteY289" fmla="*/ 5897 h 10000"/>
                <a:gd name="connsiteX290" fmla="*/ 6143 w 8957"/>
                <a:gd name="connsiteY290" fmla="*/ 5795 h 10000"/>
                <a:gd name="connsiteX291" fmla="*/ 6162 w 8957"/>
                <a:gd name="connsiteY291" fmla="*/ 5321 h 10000"/>
                <a:gd name="connsiteX292" fmla="*/ 6188 w 8957"/>
                <a:gd name="connsiteY292" fmla="*/ 5064 h 10000"/>
                <a:gd name="connsiteX293" fmla="*/ 6208 w 8957"/>
                <a:gd name="connsiteY293" fmla="*/ 5321 h 10000"/>
                <a:gd name="connsiteX294" fmla="*/ 6226 w 8957"/>
                <a:gd name="connsiteY294" fmla="*/ 5154 h 10000"/>
                <a:gd name="connsiteX295" fmla="*/ 6244 w 8957"/>
                <a:gd name="connsiteY295" fmla="*/ 4936 h 10000"/>
                <a:gd name="connsiteX296" fmla="*/ 6276 w 8957"/>
                <a:gd name="connsiteY296" fmla="*/ 4462 h 10000"/>
                <a:gd name="connsiteX297" fmla="*/ 6416 w 8957"/>
                <a:gd name="connsiteY297" fmla="*/ 4846 h 10000"/>
                <a:gd name="connsiteX298" fmla="*/ 6443 w 8957"/>
                <a:gd name="connsiteY298" fmla="*/ 4487 h 10000"/>
                <a:gd name="connsiteX299" fmla="*/ 8957 w 8957"/>
                <a:gd name="connsiteY299" fmla="*/ 4333 h 10000"/>
                <a:gd name="connsiteX0" fmla="*/ 0 w 7193"/>
                <a:gd name="connsiteY0" fmla="*/ 5103 h 10000"/>
                <a:gd name="connsiteX1" fmla="*/ 20 w 7193"/>
                <a:gd name="connsiteY1" fmla="*/ 6333 h 10000"/>
                <a:gd name="connsiteX2" fmla="*/ 41 w 7193"/>
                <a:gd name="connsiteY2" fmla="*/ 6885 h 10000"/>
                <a:gd name="connsiteX3" fmla="*/ 61 w 7193"/>
                <a:gd name="connsiteY3" fmla="*/ 6397 h 10000"/>
                <a:gd name="connsiteX4" fmla="*/ 96 w 7193"/>
                <a:gd name="connsiteY4" fmla="*/ 5474 h 10000"/>
                <a:gd name="connsiteX5" fmla="*/ 117 w 7193"/>
                <a:gd name="connsiteY5" fmla="*/ 4179 h 10000"/>
                <a:gd name="connsiteX6" fmla="*/ 138 w 7193"/>
                <a:gd name="connsiteY6" fmla="*/ 3128 h 10000"/>
                <a:gd name="connsiteX7" fmla="*/ 167 w 7193"/>
                <a:gd name="connsiteY7" fmla="*/ 2897 h 10000"/>
                <a:gd name="connsiteX8" fmla="*/ 188 w 7193"/>
                <a:gd name="connsiteY8" fmla="*/ 3987 h 10000"/>
                <a:gd name="connsiteX9" fmla="*/ 211 w 7193"/>
                <a:gd name="connsiteY9" fmla="*/ 5346 h 10000"/>
                <a:gd name="connsiteX10" fmla="*/ 232 w 7193"/>
                <a:gd name="connsiteY10" fmla="*/ 6179 h 10000"/>
                <a:gd name="connsiteX11" fmla="*/ 255 w 7193"/>
                <a:gd name="connsiteY11" fmla="*/ 6333 h 10000"/>
                <a:gd name="connsiteX12" fmla="*/ 288 w 7193"/>
                <a:gd name="connsiteY12" fmla="*/ 6115 h 10000"/>
                <a:gd name="connsiteX13" fmla="*/ 307 w 7193"/>
                <a:gd name="connsiteY13" fmla="*/ 5667 h 10000"/>
                <a:gd name="connsiteX14" fmla="*/ 332 w 7193"/>
                <a:gd name="connsiteY14" fmla="*/ 5385 h 10000"/>
                <a:gd name="connsiteX15" fmla="*/ 352 w 7193"/>
                <a:gd name="connsiteY15" fmla="*/ 4872 h 10000"/>
                <a:gd name="connsiteX16" fmla="*/ 374 w 7193"/>
                <a:gd name="connsiteY16" fmla="*/ 4013 h 10000"/>
                <a:gd name="connsiteX17" fmla="*/ 406 w 7193"/>
                <a:gd name="connsiteY17" fmla="*/ 3795 h 10000"/>
                <a:gd name="connsiteX18" fmla="*/ 428 w 7193"/>
                <a:gd name="connsiteY18" fmla="*/ 3859 h 10000"/>
                <a:gd name="connsiteX19" fmla="*/ 448 w 7193"/>
                <a:gd name="connsiteY19" fmla="*/ 4115 h 10000"/>
                <a:gd name="connsiteX20" fmla="*/ 478 w 7193"/>
                <a:gd name="connsiteY20" fmla="*/ 4872 h 10000"/>
                <a:gd name="connsiteX21" fmla="*/ 498 w 7193"/>
                <a:gd name="connsiteY21" fmla="*/ 5513 h 10000"/>
                <a:gd name="connsiteX22" fmla="*/ 521 w 7193"/>
                <a:gd name="connsiteY22" fmla="*/ 5513 h 10000"/>
                <a:gd name="connsiteX23" fmla="*/ 541 w 7193"/>
                <a:gd name="connsiteY23" fmla="*/ 5641 h 10000"/>
                <a:gd name="connsiteX24" fmla="*/ 562 w 7193"/>
                <a:gd name="connsiteY24" fmla="*/ 5705 h 10000"/>
                <a:gd name="connsiteX25" fmla="*/ 584 w 7193"/>
                <a:gd name="connsiteY25" fmla="*/ 5833 h 10000"/>
                <a:gd name="connsiteX26" fmla="*/ 617 w 7193"/>
                <a:gd name="connsiteY26" fmla="*/ 5731 h 10000"/>
                <a:gd name="connsiteX27" fmla="*/ 635 w 7193"/>
                <a:gd name="connsiteY27" fmla="*/ 5321 h 10000"/>
                <a:gd name="connsiteX28" fmla="*/ 656 w 7193"/>
                <a:gd name="connsiteY28" fmla="*/ 4974 h 10000"/>
                <a:gd name="connsiteX29" fmla="*/ 689 w 7193"/>
                <a:gd name="connsiteY29" fmla="*/ 4526 h 10000"/>
                <a:gd name="connsiteX30" fmla="*/ 710 w 7193"/>
                <a:gd name="connsiteY30" fmla="*/ 4051 h 10000"/>
                <a:gd name="connsiteX31" fmla="*/ 731 w 7193"/>
                <a:gd name="connsiteY31" fmla="*/ 3372 h 10000"/>
                <a:gd name="connsiteX32" fmla="*/ 754 w 7193"/>
                <a:gd name="connsiteY32" fmla="*/ 3026 h 10000"/>
                <a:gd name="connsiteX33" fmla="*/ 783 w 7193"/>
                <a:gd name="connsiteY33" fmla="*/ 3282 h 10000"/>
                <a:gd name="connsiteX34" fmla="*/ 805 w 7193"/>
                <a:gd name="connsiteY34" fmla="*/ 4551 h 10000"/>
                <a:gd name="connsiteX35" fmla="*/ 825 w 7193"/>
                <a:gd name="connsiteY35" fmla="*/ 6090 h 10000"/>
                <a:gd name="connsiteX36" fmla="*/ 847 w 7193"/>
                <a:gd name="connsiteY36" fmla="*/ 7256 h 10000"/>
                <a:gd name="connsiteX37" fmla="*/ 867 w 7193"/>
                <a:gd name="connsiteY37" fmla="*/ 7449 h 10000"/>
                <a:gd name="connsiteX38" fmla="*/ 902 w 7193"/>
                <a:gd name="connsiteY38" fmla="*/ 7077 h 10000"/>
                <a:gd name="connsiteX39" fmla="*/ 922 w 7193"/>
                <a:gd name="connsiteY39" fmla="*/ 5603 h 10000"/>
                <a:gd name="connsiteX40" fmla="*/ 940 w 7193"/>
                <a:gd name="connsiteY40" fmla="*/ 3282 h 10000"/>
                <a:gd name="connsiteX41" fmla="*/ 962 w 7193"/>
                <a:gd name="connsiteY41" fmla="*/ 1308 h 10000"/>
                <a:gd name="connsiteX42" fmla="*/ 998 w 7193"/>
                <a:gd name="connsiteY42" fmla="*/ 962 h 10000"/>
                <a:gd name="connsiteX43" fmla="*/ 1020 w 7193"/>
                <a:gd name="connsiteY43" fmla="*/ 3282 h 10000"/>
                <a:gd name="connsiteX44" fmla="*/ 1041 w 7193"/>
                <a:gd name="connsiteY44" fmla="*/ 7744 h 10000"/>
                <a:gd name="connsiteX45" fmla="*/ 1062 w 7193"/>
                <a:gd name="connsiteY45" fmla="*/ 10000 h 10000"/>
                <a:gd name="connsiteX46" fmla="*/ 1082 w 7193"/>
                <a:gd name="connsiteY46" fmla="*/ 8821 h 10000"/>
                <a:gd name="connsiteX47" fmla="*/ 1114 w 7193"/>
                <a:gd name="connsiteY47" fmla="*/ 6564 h 10000"/>
                <a:gd name="connsiteX48" fmla="*/ 1135 w 7193"/>
                <a:gd name="connsiteY48" fmla="*/ 5064 h 10000"/>
                <a:gd name="connsiteX49" fmla="*/ 1167 w 7193"/>
                <a:gd name="connsiteY49" fmla="*/ 4744 h 10000"/>
                <a:gd name="connsiteX50" fmla="*/ 1189 w 7193"/>
                <a:gd name="connsiteY50" fmla="*/ 5000 h 10000"/>
                <a:gd name="connsiteX51" fmla="*/ 1210 w 7193"/>
                <a:gd name="connsiteY51" fmla="*/ 5513 h 10000"/>
                <a:gd name="connsiteX52" fmla="*/ 1231 w 7193"/>
                <a:gd name="connsiteY52" fmla="*/ 5641 h 10000"/>
                <a:gd name="connsiteX53" fmla="*/ 1253 w 7193"/>
                <a:gd name="connsiteY53" fmla="*/ 5577 h 10000"/>
                <a:gd name="connsiteX54" fmla="*/ 1268 w 7193"/>
                <a:gd name="connsiteY54" fmla="*/ 5346 h 10000"/>
                <a:gd name="connsiteX55" fmla="*/ 1289 w 7193"/>
                <a:gd name="connsiteY55" fmla="*/ 4936 h 10000"/>
                <a:gd name="connsiteX56" fmla="*/ 1322 w 7193"/>
                <a:gd name="connsiteY56" fmla="*/ 3756 h 10000"/>
                <a:gd name="connsiteX57" fmla="*/ 1344 w 7193"/>
                <a:gd name="connsiteY57" fmla="*/ 3372 h 10000"/>
                <a:gd name="connsiteX58" fmla="*/ 1373 w 7193"/>
                <a:gd name="connsiteY58" fmla="*/ 3346 h 10000"/>
                <a:gd name="connsiteX59" fmla="*/ 1397 w 7193"/>
                <a:gd name="connsiteY59" fmla="*/ 3372 h 10000"/>
                <a:gd name="connsiteX60" fmla="*/ 1419 w 7193"/>
                <a:gd name="connsiteY60" fmla="*/ 4333 h 10000"/>
                <a:gd name="connsiteX61" fmla="*/ 1440 w 7193"/>
                <a:gd name="connsiteY61" fmla="*/ 5346 h 10000"/>
                <a:gd name="connsiteX62" fmla="*/ 1460 w 7193"/>
                <a:gd name="connsiteY62" fmla="*/ 6308 h 10000"/>
                <a:gd name="connsiteX63" fmla="*/ 1495 w 7193"/>
                <a:gd name="connsiteY63" fmla="*/ 6885 h 10000"/>
                <a:gd name="connsiteX64" fmla="*/ 1515 w 7193"/>
                <a:gd name="connsiteY64" fmla="*/ 7077 h 10000"/>
                <a:gd name="connsiteX65" fmla="*/ 1536 w 7193"/>
                <a:gd name="connsiteY65" fmla="*/ 6564 h 10000"/>
                <a:gd name="connsiteX66" fmla="*/ 1559 w 7193"/>
                <a:gd name="connsiteY66" fmla="*/ 6244 h 10000"/>
                <a:gd name="connsiteX67" fmla="*/ 1580 w 7193"/>
                <a:gd name="connsiteY67" fmla="*/ 5897 h 10000"/>
                <a:gd name="connsiteX68" fmla="*/ 1610 w 7193"/>
                <a:gd name="connsiteY68" fmla="*/ 5192 h 10000"/>
                <a:gd name="connsiteX69" fmla="*/ 1631 w 7193"/>
                <a:gd name="connsiteY69" fmla="*/ 4359 h 10000"/>
                <a:gd name="connsiteX70" fmla="*/ 1653 w 7193"/>
                <a:gd name="connsiteY70" fmla="*/ 3628 h 10000"/>
                <a:gd name="connsiteX71" fmla="*/ 1684 w 7193"/>
                <a:gd name="connsiteY71" fmla="*/ 3064 h 10000"/>
                <a:gd name="connsiteX72" fmla="*/ 1704 w 7193"/>
                <a:gd name="connsiteY72" fmla="*/ 3500 h 10000"/>
                <a:gd name="connsiteX73" fmla="*/ 1726 w 7193"/>
                <a:gd name="connsiteY73" fmla="*/ 4423 h 10000"/>
                <a:gd name="connsiteX74" fmla="*/ 1746 w 7193"/>
                <a:gd name="connsiteY74" fmla="*/ 4910 h 10000"/>
                <a:gd name="connsiteX75" fmla="*/ 1770 w 7193"/>
                <a:gd name="connsiteY75" fmla="*/ 4333 h 10000"/>
                <a:gd name="connsiteX76" fmla="*/ 1803 w 7193"/>
                <a:gd name="connsiteY76" fmla="*/ 3154 h 10000"/>
                <a:gd name="connsiteX77" fmla="*/ 1825 w 7193"/>
                <a:gd name="connsiteY77" fmla="*/ 2513 h 10000"/>
                <a:gd name="connsiteX78" fmla="*/ 1845 w 7193"/>
                <a:gd name="connsiteY78" fmla="*/ 3564 h 10000"/>
                <a:gd name="connsiteX79" fmla="*/ 1875 w 7193"/>
                <a:gd name="connsiteY79" fmla="*/ 5385 h 10000"/>
                <a:gd name="connsiteX80" fmla="*/ 1895 w 7193"/>
                <a:gd name="connsiteY80" fmla="*/ 6308 h 10000"/>
                <a:gd name="connsiteX81" fmla="*/ 1915 w 7193"/>
                <a:gd name="connsiteY81" fmla="*/ 5731 h 10000"/>
                <a:gd name="connsiteX82" fmla="*/ 1936 w 7193"/>
                <a:gd name="connsiteY82" fmla="*/ 5346 h 10000"/>
                <a:gd name="connsiteX83" fmla="*/ 1957 w 7193"/>
                <a:gd name="connsiteY83" fmla="*/ 5513 h 10000"/>
                <a:gd name="connsiteX84" fmla="*/ 1979 w 7193"/>
                <a:gd name="connsiteY84" fmla="*/ 5667 h 10000"/>
                <a:gd name="connsiteX85" fmla="*/ 2010 w 7193"/>
                <a:gd name="connsiteY85" fmla="*/ 6308 h 10000"/>
                <a:gd name="connsiteX86" fmla="*/ 2031 w 7193"/>
                <a:gd name="connsiteY86" fmla="*/ 6462 h 10000"/>
                <a:gd name="connsiteX87" fmla="*/ 2052 w 7193"/>
                <a:gd name="connsiteY87" fmla="*/ 6051 h 10000"/>
                <a:gd name="connsiteX88" fmla="*/ 2072 w 7193"/>
                <a:gd name="connsiteY88" fmla="*/ 5513 h 10000"/>
                <a:gd name="connsiteX89" fmla="*/ 2107 w 7193"/>
                <a:gd name="connsiteY89" fmla="*/ 5385 h 10000"/>
                <a:gd name="connsiteX90" fmla="*/ 2129 w 7193"/>
                <a:gd name="connsiteY90" fmla="*/ 5449 h 10000"/>
                <a:gd name="connsiteX91" fmla="*/ 2151 w 7193"/>
                <a:gd name="connsiteY91" fmla="*/ 5513 h 10000"/>
                <a:gd name="connsiteX92" fmla="*/ 2180 w 7193"/>
                <a:gd name="connsiteY92" fmla="*/ 5192 h 10000"/>
                <a:gd name="connsiteX93" fmla="*/ 2204 w 7193"/>
                <a:gd name="connsiteY93" fmla="*/ 4397 h 10000"/>
                <a:gd name="connsiteX94" fmla="*/ 2224 w 7193"/>
                <a:gd name="connsiteY94" fmla="*/ 4295 h 10000"/>
                <a:gd name="connsiteX95" fmla="*/ 2244 w 7193"/>
                <a:gd name="connsiteY95" fmla="*/ 4526 h 10000"/>
                <a:gd name="connsiteX96" fmla="*/ 2266 w 7193"/>
                <a:gd name="connsiteY96" fmla="*/ 5385 h 10000"/>
                <a:gd name="connsiteX97" fmla="*/ 2289 w 7193"/>
                <a:gd name="connsiteY97" fmla="*/ 6590 h 10000"/>
                <a:gd name="connsiteX98" fmla="*/ 2310 w 7193"/>
                <a:gd name="connsiteY98" fmla="*/ 6949 h 10000"/>
                <a:gd name="connsiteX99" fmla="*/ 2340 w 7193"/>
                <a:gd name="connsiteY99" fmla="*/ 6141 h 10000"/>
                <a:gd name="connsiteX100" fmla="*/ 2374 w 7193"/>
                <a:gd name="connsiteY100" fmla="*/ 5346 h 10000"/>
                <a:gd name="connsiteX101" fmla="*/ 2394 w 7193"/>
                <a:gd name="connsiteY101" fmla="*/ 5154 h 10000"/>
                <a:gd name="connsiteX102" fmla="*/ 2416 w 7193"/>
                <a:gd name="connsiteY102" fmla="*/ 5641 h 10000"/>
                <a:gd name="connsiteX103" fmla="*/ 2436 w 7193"/>
                <a:gd name="connsiteY103" fmla="*/ 5795 h 10000"/>
                <a:gd name="connsiteX104" fmla="*/ 2457 w 7193"/>
                <a:gd name="connsiteY104" fmla="*/ 5731 h 10000"/>
                <a:gd name="connsiteX105" fmla="*/ 2479 w 7193"/>
                <a:gd name="connsiteY105" fmla="*/ 5346 h 10000"/>
                <a:gd name="connsiteX106" fmla="*/ 2506 w 7193"/>
                <a:gd name="connsiteY106" fmla="*/ 4910 h 10000"/>
                <a:gd name="connsiteX107" fmla="*/ 2529 w 7193"/>
                <a:gd name="connsiteY107" fmla="*/ 4615 h 10000"/>
                <a:gd name="connsiteX108" fmla="*/ 2551 w 7193"/>
                <a:gd name="connsiteY108" fmla="*/ 4462 h 10000"/>
                <a:gd name="connsiteX109" fmla="*/ 2581 w 7193"/>
                <a:gd name="connsiteY109" fmla="*/ 4423 h 10000"/>
                <a:gd name="connsiteX110" fmla="*/ 2604 w 7193"/>
                <a:gd name="connsiteY110" fmla="*/ 4397 h 10000"/>
                <a:gd name="connsiteX111" fmla="*/ 2624 w 7193"/>
                <a:gd name="connsiteY111" fmla="*/ 4179 h 10000"/>
                <a:gd name="connsiteX112" fmla="*/ 2646 w 7193"/>
                <a:gd name="connsiteY112" fmla="*/ 3731 h 10000"/>
                <a:gd name="connsiteX113" fmla="*/ 2666 w 7193"/>
                <a:gd name="connsiteY113" fmla="*/ 3000 h 10000"/>
                <a:gd name="connsiteX114" fmla="*/ 2702 w 7193"/>
                <a:gd name="connsiteY114" fmla="*/ 2513 h 10000"/>
                <a:gd name="connsiteX115" fmla="*/ 2722 w 7193"/>
                <a:gd name="connsiteY115" fmla="*/ 3026 h 10000"/>
                <a:gd name="connsiteX116" fmla="*/ 2743 w 7193"/>
                <a:gd name="connsiteY116" fmla="*/ 4590 h 10000"/>
                <a:gd name="connsiteX117" fmla="*/ 2763 w 7193"/>
                <a:gd name="connsiteY117" fmla="*/ 6397 h 10000"/>
                <a:gd name="connsiteX118" fmla="*/ 2784 w 7193"/>
                <a:gd name="connsiteY118" fmla="*/ 7192 h 10000"/>
                <a:gd name="connsiteX119" fmla="*/ 2816 w 7193"/>
                <a:gd name="connsiteY119" fmla="*/ 6910 h 10000"/>
                <a:gd name="connsiteX120" fmla="*/ 2836 w 7193"/>
                <a:gd name="connsiteY120" fmla="*/ 6179 h 10000"/>
                <a:gd name="connsiteX121" fmla="*/ 2858 w 7193"/>
                <a:gd name="connsiteY121" fmla="*/ 4936 h 10000"/>
                <a:gd name="connsiteX122" fmla="*/ 2889 w 7193"/>
                <a:gd name="connsiteY122" fmla="*/ 3603 h 10000"/>
                <a:gd name="connsiteX123" fmla="*/ 2907 w 7193"/>
                <a:gd name="connsiteY123" fmla="*/ 2872 h 10000"/>
                <a:gd name="connsiteX124" fmla="*/ 2928 w 7193"/>
                <a:gd name="connsiteY124" fmla="*/ 2231 h 10000"/>
                <a:gd name="connsiteX125" fmla="*/ 2952 w 7193"/>
                <a:gd name="connsiteY125" fmla="*/ 3064 h 10000"/>
                <a:gd name="connsiteX126" fmla="*/ 2973 w 7193"/>
                <a:gd name="connsiteY126" fmla="*/ 5577 h 10000"/>
                <a:gd name="connsiteX127" fmla="*/ 3009 w 7193"/>
                <a:gd name="connsiteY127" fmla="*/ 7359 h 10000"/>
                <a:gd name="connsiteX128" fmla="*/ 3030 w 7193"/>
                <a:gd name="connsiteY128" fmla="*/ 7128 h 10000"/>
                <a:gd name="connsiteX129" fmla="*/ 3058 w 7193"/>
                <a:gd name="connsiteY129" fmla="*/ 6372 h 10000"/>
                <a:gd name="connsiteX130" fmla="*/ 3080 w 7193"/>
                <a:gd name="connsiteY130" fmla="*/ 5538 h 10000"/>
                <a:gd name="connsiteX131" fmla="*/ 3101 w 7193"/>
                <a:gd name="connsiteY131" fmla="*/ 4654 h 10000"/>
                <a:gd name="connsiteX132" fmla="*/ 3123 w 7193"/>
                <a:gd name="connsiteY132" fmla="*/ 3987 h 10000"/>
                <a:gd name="connsiteX133" fmla="*/ 3144 w 7193"/>
                <a:gd name="connsiteY133" fmla="*/ 3410 h 10000"/>
                <a:gd name="connsiteX134" fmla="*/ 3164 w 7193"/>
                <a:gd name="connsiteY134" fmla="*/ 3885 h 10000"/>
                <a:gd name="connsiteX135" fmla="*/ 3185 w 7193"/>
                <a:gd name="connsiteY135" fmla="*/ 5987 h 10000"/>
                <a:gd name="connsiteX136" fmla="*/ 3219 w 7193"/>
                <a:gd name="connsiteY136" fmla="*/ 7679 h 10000"/>
                <a:gd name="connsiteX137" fmla="*/ 3237 w 7193"/>
                <a:gd name="connsiteY137" fmla="*/ 7641 h 10000"/>
                <a:gd name="connsiteX138" fmla="*/ 3258 w 7193"/>
                <a:gd name="connsiteY138" fmla="*/ 7103 h 10000"/>
                <a:gd name="connsiteX139" fmla="*/ 3280 w 7193"/>
                <a:gd name="connsiteY139" fmla="*/ 6500 h 10000"/>
                <a:gd name="connsiteX140" fmla="*/ 3315 w 7193"/>
                <a:gd name="connsiteY140" fmla="*/ 5962 h 10000"/>
                <a:gd name="connsiteX141" fmla="*/ 3335 w 7193"/>
                <a:gd name="connsiteY141" fmla="*/ 5321 h 10000"/>
                <a:gd name="connsiteX142" fmla="*/ 3356 w 7193"/>
                <a:gd name="connsiteY142" fmla="*/ 4744 h 10000"/>
                <a:gd name="connsiteX143" fmla="*/ 3384 w 7193"/>
                <a:gd name="connsiteY143" fmla="*/ 4051 h 10000"/>
                <a:gd name="connsiteX144" fmla="*/ 3407 w 7193"/>
                <a:gd name="connsiteY144" fmla="*/ 3372 h 10000"/>
                <a:gd name="connsiteX145" fmla="*/ 3429 w 7193"/>
                <a:gd name="connsiteY145" fmla="*/ 3667 h 10000"/>
                <a:gd name="connsiteX146" fmla="*/ 3451 w 7193"/>
                <a:gd name="connsiteY146" fmla="*/ 4295 h 10000"/>
                <a:gd name="connsiteX147" fmla="*/ 3471 w 7193"/>
                <a:gd name="connsiteY147" fmla="*/ 4808 h 10000"/>
                <a:gd name="connsiteX148" fmla="*/ 3491 w 7193"/>
                <a:gd name="connsiteY148" fmla="*/ 5667 h 10000"/>
                <a:gd name="connsiteX149" fmla="*/ 3525 w 7193"/>
                <a:gd name="connsiteY149" fmla="*/ 6205 h 10000"/>
                <a:gd name="connsiteX150" fmla="*/ 3546 w 7193"/>
                <a:gd name="connsiteY150" fmla="*/ 6141 h 10000"/>
                <a:gd name="connsiteX151" fmla="*/ 3563 w 7193"/>
                <a:gd name="connsiteY151" fmla="*/ 5705 h 10000"/>
                <a:gd name="connsiteX152" fmla="*/ 3599 w 7193"/>
                <a:gd name="connsiteY152" fmla="*/ 5154 h 10000"/>
                <a:gd name="connsiteX153" fmla="*/ 3622 w 7193"/>
                <a:gd name="connsiteY153" fmla="*/ 4526 h 10000"/>
                <a:gd name="connsiteX154" fmla="*/ 3642 w 7193"/>
                <a:gd name="connsiteY154" fmla="*/ 4590 h 10000"/>
                <a:gd name="connsiteX155" fmla="*/ 3664 w 7193"/>
                <a:gd name="connsiteY155" fmla="*/ 5321 h 10000"/>
                <a:gd name="connsiteX156" fmla="*/ 3693 w 7193"/>
                <a:gd name="connsiteY156" fmla="*/ 5962 h 10000"/>
                <a:gd name="connsiteX157" fmla="*/ 3716 w 7193"/>
                <a:gd name="connsiteY157" fmla="*/ 5859 h 10000"/>
                <a:gd name="connsiteX158" fmla="*/ 3737 w 7193"/>
                <a:gd name="connsiteY158" fmla="*/ 5064 h 10000"/>
                <a:gd name="connsiteX159" fmla="*/ 3757 w 7193"/>
                <a:gd name="connsiteY159" fmla="*/ 4359 h 10000"/>
                <a:gd name="connsiteX160" fmla="*/ 3790 w 7193"/>
                <a:gd name="connsiteY160" fmla="*/ 4013 h 10000"/>
                <a:gd name="connsiteX161" fmla="*/ 3812 w 7193"/>
                <a:gd name="connsiteY161" fmla="*/ 4333 h 10000"/>
                <a:gd name="connsiteX162" fmla="*/ 3834 w 7193"/>
                <a:gd name="connsiteY162" fmla="*/ 4936 h 10000"/>
                <a:gd name="connsiteX163" fmla="*/ 3854 w 7193"/>
                <a:gd name="connsiteY163" fmla="*/ 5603 h 10000"/>
                <a:gd name="connsiteX164" fmla="*/ 3877 w 7193"/>
                <a:gd name="connsiteY164" fmla="*/ 5705 h 10000"/>
                <a:gd name="connsiteX165" fmla="*/ 3906 w 7193"/>
                <a:gd name="connsiteY165" fmla="*/ 5449 h 10000"/>
                <a:gd name="connsiteX166" fmla="*/ 3927 w 7193"/>
                <a:gd name="connsiteY166" fmla="*/ 5103 h 10000"/>
                <a:gd name="connsiteX167" fmla="*/ 3948 w 7193"/>
                <a:gd name="connsiteY167" fmla="*/ 4359 h 10000"/>
                <a:gd name="connsiteX168" fmla="*/ 3968 w 7193"/>
                <a:gd name="connsiteY168" fmla="*/ 3731 h 10000"/>
                <a:gd name="connsiteX169" fmla="*/ 3989 w 7193"/>
                <a:gd name="connsiteY169" fmla="*/ 3923 h 10000"/>
                <a:gd name="connsiteX170" fmla="*/ 4020 w 7193"/>
                <a:gd name="connsiteY170" fmla="*/ 3500 h 10000"/>
                <a:gd name="connsiteX171" fmla="*/ 4042 w 7193"/>
                <a:gd name="connsiteY171" fmla="*/ 2615 h 10000"/>
                <a:gd name="connsiteX172" fmla="*/ 4075 w 7193"/>
                <a:gd name="connsiteY172" fmla="*/ 897 h 10000"/>
                <a:gd name="connsiteX173" fmla="*/ 4096 w 7193"/>
                <a:gd name="connsiteY173" fmla="*/ 1154 h 10000"/>
                <a:gd name="connsiteX174" fmla="*/ 4117 w 7193"/>
                <a:gd name="connsiteY174" fmla="*/ 3987 h 10000"/>
                <a:gd name="connsiteX175" fmla="*/ 4138 w 7193"/>
                <a:gd name="connsiteY175" fmla="*/ 7577 h 10000"/>
                <a:gd name="connsiteX176" fmla="*/ 4161 w 7193"/>
                <a:gd name="connsiteY176" fmla="*/ 9423 h 10000"/>
                <a:gd name="connsiteX177" fmla="*/ 4181 w 7193"/>
                <a:gd name="connsiteY177" fmla="*/ 9167 h 10000"/>
                <a:gd name="connsiteX178" fmla="*/ 4203 w 7193"/>
                <a:gd name="connsiteY178" fmla="*/ 7872 h 10000"/>
                <a:gd name="connsiteX179" fmla="*/ 4235 w 7193"/>
                <a:gd name="connsiteY179" fmla="*/ 6782 h 10000"/>
                <a:gd name="connsiteX180" fmla="*/ 4257 w 7193"/>
                <a:gd name="connsiteY180" fmla="*/ 5897 h 10000"/>
                <a:gd name="connsiteX181" fmla="*/ 4286 w 7193"/>
                <a:gd name="connsiteY181" fmla="*/ 5410 h 10000"/>
                <a:gd name="connsiteX182" fmla="*/ 4307 w 7193"/>
                <a:gd name="connsiteY182" fmla="*/ 5282 h 10000"/>
                <a:gd name="connsiteX183" fmla="*/ 4328 w 7193"/>
                <a:gd name="connsiteY183" fmla="*/ 5346 h 10000"/>
                <a:gd name="connsiteX184" fmla="*/ 4349 w 7193"/>
                <a:gd name="connsiteY184" fmla="*/ 5038 h 10000"/>
                <a:gd name="connsiteX185" fmla="*/ 4370 w 7193"/>
                <a:gd name="connsiteY185" fmla="*/ 4872 h 10000"/>
                <a:gd name="connsiteX186" fmla="*/ 4402 w 7193"/>
                <a:gd name="connsiteY186" fmla="*/ 4718 h 10000"/>
                <a:gd name="connsiteX187" fmla="*/ 4423 w 7193"/>
                <a:gd name="connsiteY187" fmla="*/ 4936 h 10000"/>
                <a:gd name="connsiteX188" fmla="*/ 4446 w 7193"/>
                <a:gd name="connsiteY188" fmla="*/ 5103 h 10000"/>
                <a:gd name="connsiteX189" fmla="*/ 4467 w 7193"/>
                <a:gd name="connsiteY189" fmla="*/ 5474 h 10000"/>
                <a:gd name="connsiteX190" fmla="*/ 4500 w 7193"/>
                <a:gd name="connsiteY190" fmla="*/ 5410 h 10000"/>
                <a:gd name="connsiteX191" fmla="*/ 4520 w 7193"/>
                <a:gd name="connsiteY191" fmla="*/ 5218 h 10000"/>
                <a:gd name="connsiteX192" fmla="*/ 4542 w 7193"/>
                <a:gd name="connsiteY192" fmla="*/ 5000 h 10000"/>
                <a:gd name="connsiteX193" fmla="*/ 4562 w 7193"/>
                <a:gd name="connsiteY193" fmla="*/ 4872 h 10000"/>
                <a:gd name="connsiteX194" fmla="*/ 4583 w 7193"/>
                <a:gd name="connsiteY194" fmla="*/ 4744 h 10000"/>
                <a:gd name="connsiteX195" fmla="*/ 4613 w 7193"/>
                <a:gd name="connsiteY195" fmla="*/ 4808 h 10000"/>
                <a:gd name="connsiteX196" fmla="*/ 4633 w 7193"/>
                <a:gd name="connsiteY196" fmla="*/ 4782 h 10000"/>
                <a:gd name="connsiteX197" fmla="*/ 4656 w 7193"/>
                <a:gd name="connsiteY197" fmla="*/ 4590 h 10000"/>
                <a:gd name="connsiteX198" fmla="*/ 4676 w 7193"/>
                <a:gd name="connsiteY198" fmla="*/ 4654 h 10000"/>
                <a:gd name="connsiteX199" fmla="*/ 4710 w 7193"/>
                <a:gd name="connsiteY199" fmla="*/ 4782 h 10000"/>
                <a:gd name="connsiteX200" fmla="*/ 4731 w 7193"/>
                <a:gd name="connsiteY200" fmla="*/ 4872 h 10000"/>
                <a:gd name="connsiteX201" fmla="*/ 4753 w 7193"/>
                <a:gd name="connsiteY201" fmla="*/ 4179 h 10000"/>
                <a:gd name="connsiteX202" fmla="*/ 4781 w 7193"/>
                <a:gd name="connsiteY202" fmla="*/ 2423 h 10000"/>
                <a:gd name="connsiteX203" fmla="*/ 4803 w 7193"/>
                <a:gd name="connsiteY203" fmla="*/ 923 h 10000"/>
                <a:gd name="connsiteX204" fmla="*/ 4824 w 7193"/>
                <a:gd name="connsiteY204" fmla="*/ 0 h 10000"/>
                <a:gd name="connsiteX205" fmla="*/ 4845 w 7193"/>
                <a:gd name="connsiteY205" fmla="*/ 1051 h 10000"/>
                <a:gd name="connsiteX206" fmla="*/ 4868 w 7193"/>
                <a:gd name="connsiteY206" fmla="*/ 4487 h 10000"/>
                <a:gd name="connsiteX207" fmla="*/ 4889 w 7193"/>
                <a:gd name="connsiteY207" fmla="*/ 7705 h 10000"/>
                <a:gd name="connsiteX208" fmla="*/ 4921 w 7193"/>
                <a:gd name="connsiteY208" fmla="*/ 9397 h 10000"/>
                <a:gd name="connsiteX209" fmla="*/ 4941 w 7193"/>
                <a:gd name="connsiteY209" fmla="*/ 9397 h 10000"/>
                <a:gd name="connsiteX210" fmla="*/ 4963 w 7193"/>
                <a:gd name="connsiteY210" fmla="*/ 8436 h 10000"/>
                <a:gd name="connsiteX211" fmla="*/ 4996 w 7193"/>
                <a:gd name="connsiteY211" fmla="*/ 7679 h 10000"/>
                <a:gd name="connsiteX212" fmla="*/ 5017 w 7193"/>
                <a:gd name="connsiteY212" fmla="*/ 7231 h 10000"/>
                <a:gd name="connsiteX213" fmla="*/ 5040 w 7193"/>
                <a:gd name="connsiteY213" fmla="*/ 6436 h 10000"/>
                <a:gd name="connsiteX214" fmla="*/ 5062 w 7193"/>
                <a:gd name="connsiteY214" fmla="*/ 5538 h 10000"/>
                <a:gd name="connsiteX215" fmla="*/ 5083 w 7193"/>
                <a:gd name="connsiteY215" fmla="*/ 4872 h 10000"/>
                <a:gd name="connsiteX216" fmla="*/ 5111 w 7193"/>
                <a:gd name="connsiteY216" fmla="*/ 4423 h 10000"/>
                <a:gd name="connsiteX217" fmla="*/ 5133 w 7193"/>
                <a:gd name="connsiteY217" fmla="*/ 4462 h 10000"/>
                <a:gd name="connsiteX218" fmla="*/ 5154 w 7193"/>
                <a:gd name="connsiteY218" fmla="*/ 3885 h 10000"/>
                <a:gd name="connsiteX219" fmla="*/ 5175 w 7193"/>
                <a:gd name="connsiteY219" fmla="*/ 2744 h 10000"/>
                <a:gd name="connsiteX220" fmla="*/ 5196 w 7193"/>
                <a:gd name="connsiteY220" fmla="*/ 1949 h 10000"/>
                <a:gd name="connsiteX221" fmla="*/ 5224 w 7193"/>
                <a:gd name="connsiteY221" fmla="*/ 2897 h 10000"/>
                <a:gd name="connsiteX222" fmla="*/ 5245 w 7193"/>
                <a:gd name="connsiteY222" fmla="*/ 5833 h 10000"/>
                <a:gd name="connsiteX223" fmla="*/ 5280 w 7193"/>
                <a:gd name="connsiteY223" fmla="*/ 8000 h 10000"/>
                <a:gd name="connsiteX224" fmla="*/ 5301 w 7193"/>
                <a:gd name="connsiteY224" fmla="*/ 8090 h 10000"/>
                <a:gd name="connsiteX225" fmla="*/ 5323 w 7193"/>
                <a:gd name="connsiteY225" fmla="*/ 7103 h 10000"/>
                <a:gd name="connsiteX226" fmla="*/ 5343 w 7193"/>
                <a:gd name="connsiteY226" fmla="*/ 6205 h 10000"/>
                <a:gd name="connsiteX227" fmla="*/ 5366 w 7193"/>
                <a:gd name="connsiteY227" fmla="*/ 5641 h 10000"/>
                <a:gd name="connsiteX228" fmla="*/ 5386 w 7193"/>
                <a:gd name="connsiteY228" fmla="*/ 5321 h 10000"/>
                <a:gd name="connsiteX229" fmla="*/ 5418 w 7193"/>
                <a:gd name="connsiteY229" fmla="*/ 5154 h 10000"/>
                <a:gd name="connsiteX230" fmla="*/ 5439 w 7193"/>
                <a:gd name="connsiteY230" fmla="*/ 4872 h 10000"/>
                <a:gd name="connsiteX231" fmla="*/ 5463 w 7193"/>
                <a:gd name="connsiteY231" fmla="*/ 4526 h 10000"/>
                <a:gd name="connsiteX232" fmla="*/ 5495 w 7193"/>
                <a:gd name="connsiteY232" fmla="*/ 4333 h 10000"/>
                <a:gd name="connsiteX233" fmla="*/ 5516 w 7193"/>
                <a:gd name="connsiteY233" fmla="*/ 4115 h 10000"/>
                <a:gd name="connsiteX234" fmla="*/ 5532 w 7193"/>
                <a:gd name="connsiteY234" fmla="*/ 3859 h 10000"/>
                <a:gd name="connsiteX235" fmla="*/ 5554 w 7193"/>
                <a:gd name="connsiteY235" fmla="*/ 3692 h 10000"/>
                <a:gd name="connsiteX236" fmla="*/ 5576 w 7193"/>
                <a:gd name="connsiteY236" fmla="*/ 3603 h 10000"/>
                <a:gd name="connsiteX237" fmla="*/ 5609 w 7193"/>
                <a:gd name="connsiteY237" fmla="*/ 3821 h 10000"/>
                <a:gd name="connsiteX238" fmla="*/ 5630 w 7193"/>
                <a:gd name="connsiteY238" fmla="*/ 4590 h 10000"/>
                <a:gd name="connsiteX239" fmla="*/ 5651 w 7193"/>
                <a:gd name="connsiteY239" fmla="*/ 5103 h 10000"/>
                <a:gd name="connsiteX240" fmla="*/ 5675 w 7193"/>
                <a:gd name="connsiteY240" fmla="*/ 5346 h 10000"/>
                <a:gd name="connsiteX241" fmla="*/ 5703 w 7193"/>
                <a:gd name="connsiteY241" fmla="*/ 5474 h 10000"/>
                <a:gd name="connsiteX242" fmla="*/ 5723 w 7193"/>
                <a:gd name="connsiteY242" fmla="*/ 5538 h 10000"/>
                <a:gd name="connsiteX243" fmla="*/ 5746 w 7193"/>
                <a:gd name="connsiteY243" fmla="*/ 5513 h 10000"/>
                <a:gd name="connsiteX244" fmla="*/ 5768 w 7193"/>
                <a:gd name="connsiteY244" fmla="*/ 5218 h 10000"/>
                <a:gd name="connsiteX245" fmla="*/ 5800 w 7193"/>
                <a:gd name="connsiteY245" fmla="*/ 4744 h 10000"/>
                <a:gd name="connsiteX246" fmla="*/ 5821 w 7193"/>
                <a:gd name="connsiteY246" fmla="*/ 4397 h 10000"/>
                <a:gd name="connsiteX247" fmla="*/ 5842 w 7193"/>
                <a:gd name="connsiteY247" fmla="*/ 3821 h 10000"/>
                <a:gd name="connsiteX248" fmla="*/ 5859 w 7193"/>
                <a:gd name="connsiteY248" fmla="*/ 3372 h 10000"/>
                <a:gd name="connsiteX249" fmla="*/ 5880 w 7193"/>
                <a:gd name="connsiteY249" fmla="*/ 3372 h 10000"/>
                <a:gd name="connsiteX250" fmla="*/ 5904 w 7193"/>
                <a:gd name="connsiteY250" fmla="*/ 3795 h 10000"/>
                <a:gd name="connsiteX251" fmla="*/ 5938 w 7193"/>
                <a:gd name="connsiteY251" fmla="*/ 5192 h 10000"/>
                <a:gd name="connsiteX252" fmla="*/ 5967 w 7193"/>
                <a:gd name="connsiteY252" fmla="*/ 6436 h 10000"/>
                <a:gd name="connsiteX253" fmla="*/ 5987 w 7193"/>
                <a:gd name="connsiteY253" fmla="*/ 7321 h 10000"/>
                <a:gd name="connsiteX254" fmla="*/ 6009 w 7193"/>
                <a:gd name="connsiteY254" fmla="*/ 7359 h 10000"/>
                <a:gd name="connsiteX255" fmla="*/ 6030 w 7193"/>
                <a:gd name="connsiteY255" fmla="*/ 6846 h 10000"/>
                <a:gd name="connsiteX256" fmla="*/ 6053 w 7193"/>
                <a:gd name="connsiteY256" fmla="*/ 6179 h 10000"/>
                <a:gd name="connsiteX257" fmla="*/ 6073 w 7193"/>
                <a:gd name="connsiteY257" fmla="*/ 5897 h 10000"/>
                <a:gd name="connsiteX258" fmla="*/ 6095 w 7193"/>
                <a:gd name="connsiteY258" fmla="*/ 5538 h 10000"/>
                <a:gd name="connsiteX259" fmla="*/ 6128 w 7193"/>
                <a:gd name="connsiteY259" fmla="*/ 4590 h 10000"/>
                <a:gd name="connsiteX260" fmla="*/ 6148 w 7193"/>
                <a:gd name="connsiteY260" fmla="*/ 3064 h 10000"/>
                <a:gd name="connsiteX261" fmla="*/ 6169 w 7193"/>
                <a:gd name="connsiteY261" fmla="*/ 2615 h 10000"/>
                <a:gd name="connsiteX262" fmla="*/ 6201 w 7193"/>
                <a:gd name="connsiteY262" fmla="*/ 3474 h 10000"/>
                <a:gd name="connsiteX263" fmla="*/ 6224 w 7193"/>
                <a:gd name="connsiteY263" fmla="*/ 4359 h 10000"/>
                <a:gd name="connsiteX264" fmla="*/ 6244 w 7193"/>
                <a:gd name="connsiteY264" fmla="*/ 5321 h 10000"/>
                <a:gd name="connsiteX265" fmla="*/ 6265 w 7193"/>
                <a:gd name="connsiteY265" fmla="*/ 7013 h 10000"/>
                <a:gd name="connsiteX266" fmla="*/ 6296 w 7193"/>
                <a:gd name="connsiteY266" fmla="*/ 8179 h 10000"/>
                <a:gd name="connsiteX267" fmla="*/ 6316 w 7193"/>
                <a:gd name="connsiteY267" fmla="*/ 8115 h 10000"/>
                <a:gd name="connsiteX268" fmla="*/ 6338 w 7193"/>
                <a:gd name="connsiteY268" fmla="*/ 7256 h 10000"/>
                <a:gd name="connsiteX269" fmla="*/ 6359 w 7193"/>
                <a:gd name="connsiteY269" fmla="*/ 6269 h 10000"/>
                <a:gd name="connsiteX270" fmla="*/ 6382 w 7193"/>
                <a:gd name="connsiteY270" fmla="*/ 5410 h 10000"/>
                <a:gd name="connsiteX271" fmla="*/ 6402 w 7193"/>
                <a:gd name="connsiteY271" fmla="*/ 4974 h 10000"/>
                <a:gd name="connsiteX272" fmla="*/ 6436 w 7193"/>
                <a:gd name="connsiteY272" fmla="*/ 4551 h 10000"/>
                <a:gd name="connsiteX273" fmla="*/ 6456 w 7193"/>
                <a:gd name="connsiteY273" fmla="*/ 4231 h 10000"/>
                <a:gd name="connsiteX274" fmla="*/ 6479 w 7193"/>
                <a:gd name="connsiteY274" fmla="*/ 3885 h 10000"/>
                <a:gd name="connsiteX275" fmla="*/ 6509 w 7193"/>
                <a:gd name="connsiteY275" fmla="*/ 3667 h 10000"/>
                <a:gd name="connsiteX276" fmla="*/ 6529 w 7193"/>
                <a:gd name="connsiteY276" fmla="*/ 3218 h 10000"/>
                <a:gd name="connsiteX277" fmla="*/ 6550 w 7193"/>
                <a:gd name="connsiteY277" fmla="*/ 3192 h 10000"/>
                <a:gd name="connsiteX278" fmla="*/ 6571 w 7193"/>
                <a:gd name="connsiteY278" fmla="*/ 3731 h 10000"/>
                <a:gd name="connsiteX279" fmla="*/ 6602 w 7193"/>
                <a:gd name="connsiteY279" fmla="*/ 4615 h 10000"/>
                <a:gd name="connsiteX280" fmla="*/ 6624 w 7193"/>
                <a:gd name="connsiteY280" fmla="*/ 5321 h 10000"/>
                <a:gd name="connsiteX281" fmla="*/ 6644 w 7193"/>
                <a:gd name="connsiteY281" fmla="*/ 5731 h 10000"/>
                <a:gd name="connsiteX282" fmla="*/ 6679 w 7193"/>
                <a:gd name="connsiteY282" fmla="*/ 6090 h 10000"/>
                <a:gd name="connsiteX283" fmla="*/ 6700 w 7193"/>
                <a:gd name="connsiteY283" fmla="*/ 6026 h 10000"/>
                <a:gd name="connsiteX284" fmla="*/ 6721 w 7193"/>
                <a:gd name="connsiteY284" fmla="*/ 5321 h 10000"/>
                <a:gd name="connsiteX285" fmla="*/ 6741 w 7193"/>
                <a:gd name="connsiteY285" fmla="*/ 4397 h 10000"/>
                <a:gd name="connsiteX286" fmla="*/ 6762 w 7193"/>
                <a:gd name="connsiteY286" fmla="*/ 4077 h 10000"/>
                <a:gd name="connsiteX287" fmla="*/ 6784 w 7193"/>
                <a:gd name="connsiteY287" fmla="*/ 4051 h 10000"/>
                <a:gd name="connsiteX288" fmla="*/ 6814 w 7193"/>
                <a:gd name="connsiteY288" fmla="*/ 4974 h 10000"/>
                <a:gd name="connsiteX289" fmla="*/ 6835 w 7193"/>
                <a:gd name="connsiteY289" fmla="*/ 5897 h 10000"/>
                <a:gd name="connsiteX290" fmla="*/ 6858 w 7193"/>
                <a:gd name="connsiteY290" fmla="*/ 5795 h 10000"/>
                <a:gd name="connsiteX291" fmla="*/ 6880 w 7193"/>
                <a:gd name="connsiteY291" fmla="*/ 5321 h 10000"/>
                <a:gd name="connsiteX292" fmla="*/ 6909 w 7193"/>
                <a:gd name="connsiteY292" fmla="*/ 5064 h 10000"/>
                <a:gd name="connsiteX293" fmla="*/ 6931 w 7193"/>
                <a:gd name="connsiteY293" fmla="*/ 5321 h 10000"/>
                <a:gd name="connsiteX294" fmla="*/ 6951 w 7193"/>
                <a:gd name="connsiteY294" fmla="*/ 5154 h 10000"/>
                <a:gd name="connsiteX295" fmla="*/ 6971 w 7193"/>
                <a:gd name="connsiteY295" fmla="*/ 4936 h 10000"/>
                <a:gd name="connsiteX296" fmla="*/ 7007 w 7193"/>
                <a:gd name="connsiteY296" fmla="*/ 4462 h 10000"/>
                <a:gd name="connsiteX297" fmla="*/ 7163 w 7193"/>
                <a:gd name="connsiteY297" fmla="*/ 4846 h 10000"/>
                <a:gd name="connsiteX298" fmla="*/ 7193 w 7193"/>
                <a:gd name="connsiteY298" fmla="*/ 4487 h 10000"/>
                <a:gd name="connsiteX0" fmla="*/ 0 w 9958"/>
                <a:gd name="connsiteY0" fmla="*/ 5103 h 10000"/>
                <a:gd name="connsiteX1" fmla="*/ 28 w 9958"/>
                <a:gd name="connsiteY1" fmla="*/ 6333 h 10000"/>
                <a:gd name="connsiteX2" fmla="*/ 57 w 9958"/>
                <a:gd name="connsiteY2" fmla="*/ 6885 h 10000"/>
                <a:gd name="connsiteX3" fmla="*/ 85 w 9958"/>
                <a:gd name="connsiteY3" fmla="*/ 6397 h 10000"/>
                <a:gd name="connsiteX4" fmla="*/ 133 w 9958"/>
                <a:gd name="connsiteY4" fmla="*/ 5474 h 10000"/>
                <a:gd name="connsiteX5" fmla="*/ 163 w 9958"/>
                <a:gd name="connsiteY5" fmla="*/ 4179 h 10000"/>
                <a:gd name="connsiteX6" fmla="*/ 192 w 9958"/>
                <a:gd name="connsiteY6" fmla="*/ 3128 h 10000"/>
                <a:gd name="connsiteX7" fmla="*/ 232 w 9958"/>
                <a:gd name="connsiteY7" fmla="*/ 2897 h 10000"/>
                <a:gd name="connsiteX8" fmla="*/ 261 w 9958"/>
                <a:gd name="connsiteY8" fmla="*/ 3987 h 10000"/>
                <a:gd name="connsiteX9" fmla="*/ 293 w 9958"/>
                <a:gd name="connsiteY9" fmla="*/ 5346 h 10000"/>
                <a:gd name="connsiteX10" fmla="*/ 323 w 9958"/>
                <a:gd name="connsiteY10" fmla="*/ 6179 h 10000"/>
                <a:gd name="connsiteX11" fmla="*/ 355 w 9958"/>
                <a:gd name="connsiteY11" fmla="*/ 6333 h 10000"/>
                <a:gd name="connsiteX12" fmla="*/ 400 w 9958"/>
                <a:gd name="connsiteY12" fmla="*/ 6115 h 10000"/>
                <a:gd name="connsiteX13" fmla="*/ 427 w 9958"/>
                <a:gd name="connsiteY13" fmla="*/ 5667 h 10000"/>
                <a:gd name="connsiteX14" fmla="*/ 462 w 9958"/>
                <a:gd name="connsiteY14" fmla="*/ 5385 h 10000"/>
                <a:gd name="connsiteX15" fmla="*/ 489 w 9958"/>
                <a:gd name="connsiteY15" fmla="*/ 4872 h 10000"/>
                <a:gd name="connsiteX16" fmla="*/ 520 w 9958"/>
                <a:gd name="connsiteY16" fmla="*/ 4013 h 10000"/>
                <a:gd name="connsiteX17" fmla="*/ 564 w 9958"/>
                <a:gd name="connsiteY17" fmla="*/ 3795 h 10000"/>
                <a:gd name="connsiteX18" fmla="*/ 595 w 9958"/>
                <a:gd name="connsiteY18" fmla="*/ 3859 h 10000"/>
                <a:gd name="connsiteX19" fmla="*/ 623 w 9958"/>
                <a:gd name="connsiteY19" fmla="*/ 4115 h 10000"/>
                <a:gd name="connsiteX20" fmla="*/ 665 w 9958"/>
                <a:gd name="connsiteY20" fmla="*/ 4872 h 10000"/>
                <a:gd name="connsiteX21" fmla="*/ 692 w 9958"/>
                <a:gd name="connsiteY21" fmla="*/ 5513 h 10000"/>
                <a:gd name="connsiteX22" fmla="*/ 724 w 9958"/>
                <a:gd name="connsiteY22" fmla="*/ 5513 h 10000"/>
                <a:gd name="connsiteX23" fmla="*/ 752 w 9958"/>
                <a:gd name="connsiteY23" fmla="*/ 5641 h 10000"/>
                <a:gd name="connsiteX24" fmla="*/ 781 w 9958"/>
                <a:gd name="connsiteY24" fmla="*/ 5705 h 10000"/>
                <a:gd name="connsiteX25" fmla="*/ 812 w 9958"/>
                <a:gd name="connsiteY25" fmla="*/ 5833 h 10000"/>
                <a:gd name="connsiteX26" fmla="*/ 858 w 9958"/>
                <a:gd name="connsiteY26" fmla="*/ 5731 h 10000"/>
                <a:gd name="connsiteX27" fmla="*/ 883 w 9958"/>
                <a:gd name="connsiteY27" fmla="*/ 5321 h 10000"/>
                <a:gd name="connsiteX28" fmla="*/ 912 w 9958"/>
                <a:gd name="connsiteY28" fmla="*/ 4974 h 10000"/>
                <a:gd name="connsiteX29" fmla="*/ 958 w 9958"/>
                <a:gd name="connsiteY29" fmla="*/ 4526 h 10000"/>
                <a:gd name="connsiteX30" fmla="*/ 987 w 9958"/>
                <a:gd name="connsiteY30" fmla="*/ 4051 h 10000"/>
                <a:gd name="connsiteX31" fmla="*/ 1016 w 9958"/>
                <a:gd name="connsiteY31" fmla="*/ 3372 h 10000"/>
                <a:gd name="connsiteX32" fmla="*/ 1048 w 9958"/>
                <a:gd name="connsiteY32" fmla="*/ 3026 h 10000"/>
                <a:gd name="connsiteX33" fmla="*/ 1089 w 9958"/>
                <a:gd name="connsiteY33" fmla="*/ 3282 h 10000"/>
                <a:gd name="connsiteX34" fmla="*/ 1119 w 9958"/>
                <a:gd name="connsiteY34" fmla="*/ 4551 h 10000"/>
                <a:gd name="connsiteX35" fmla="*/ 1147 w 9958"/>
                <a:gd name="connsiteY35" fmla="*/ 6090 h 10000"/>
                <a:gd name="connsiteX36" fmla="*/ 1178 w 9958"/>
                <a:gd name="connsiteY36" fmla="*/ 7256 h 10000"/>
                <a:gd name="connsiteX37" fmla="*/ 1205 w 9958"/>
                <a:gd name="connsiteY37" fmla="*/ 7449 h 10000"/>
                <a:gd name="connsiteX38" fmla="*/ 1254 w 9958"/>
                <a:gd name="connsiteY38" fmla="*/ 7077 h 10000"/>
                <a:gd name="connsiteX39" fmla="*/ 1282 w 9958"/>
                <a:gd name="connsiteY39" fmla="*/ 5603 h 10000"/>
                <a:gd name="connsiteX40" fmla="*/ 1307 w 9958"/>
                <a:gd name="connsiteY40" fmla="*/ 3282 h 10000"/>
                <a:gd name="connsiteX41" fmla="*/ 1337 w 9958"/>
                <a:gd name="connsiteY41" fmla="*/ 1308 h 10000"/>
                <a:gd name="connsiteX42" fmla="*/ 1387 w 9958"/>
                <a:gd name="connsiteY42" fmla="*/ 962 h 10000"/>
                <a:gd name="connsiteX43" fmla="*/ 1418 w 9958"/>
                <a:gd name="connsiteY43" fmla="*/ 3282 h 10000"/>
                <a:gd name="connsiteX44" fmla="*/ 1447 w 9958"/>
                <a:gd name="connsiteY44" fmla="*/ 7744 h 10000"/>
                <a:gd name="connsiteX45" fmla="*/ 1476 w 9958"/>
                <a:gd name="connsiteY45" fmla="*/ 10000 h 10000"/>
                <a:gd name="connsiteX46" fmla="*/ 1504 w 9958"/>
                <a:gd name="connsiteY46" fmla="*/ 8821 h 10000"/>
                <a:gd name="connsiteX47" fmla="*/ 1549 w 9958"/>
                <a:gd name="connsiteY47" fmla="*/ 6564 h 10000"/>
                <a:gd name="connsiteX48" fmla="*/ 1578 w 9958"/>
                <a:gd name="connsiteY48" fmla="*/ 5064 h 10000"/>
                <a:gd name="connsiteX49" fmla="*/ 1622 w 9958"/>
                <a:gd name="connsiteY49" fmla="*/ 4744 h 10000"/>
                <a:gd name="connsiteX50" fmla="*/ 1653 w 9958"/>
                <a:gd name="connsiteY50" fmla="*/ 5000 h 10000"/>
                <a:gd name="connsiteX51" fmla="*/ 1682 w 9958"/>
                <a:gd name="connsiteY51" fmla="*/ 5513 h 10000"/>
                <a:gd name="connsiteX52" fmla="*/ 1711 w 9958"/>
                <a:gd name="connsiteY52" fmla="*/ 5641 h 10000"/>
                <a:gd name="connsiteX53" fmla="*/ 1742 w 9958"/>
                <a:gd name="connsiteY53" fmla="*/ 5577 h 10000"/>
                <a:gd name="connsiteX54" fmla="*/ 1763 w 9958"/>
                <a:gd name="connsiteY54" fmla="*/ 5346 h 10000"/>
                <a:gd name="connsiteX55" fmla="*/ 1792 w 9958"/>
                <a:gd name="connsiteY55" fmla="*/ 4936 h 10000"/>
                <a:gd name="connsiteX56" fmla="*/ 1838 w 9958"/>
                <a:gd name="connsiteY56" fmla="*/ 3756 h 10000"/>
                <a:gd name="connsiteX57" fmla="*/ 1868 w 9958"/>
                <a:gd name="connsiteY57" fmla="*/ 3372 h 10000"/>
                <a:gd name="connsiteX58" fmla="*/ 1909 w 9958"/>
                <a:gd name="connsiteY58" fmla="*/ 3346 h 10000"/>
                <a:gd name="connsiteX59" fmla="*/ 1942 w 9958"/>
                <a:gd name="connsiteY59" fmla="*/ 3372 h 10000"/>
                <a:gd name="connsiteX60" fmla="*/ 1973 w 9958"/>
                <a:gd name="connsiteY60" fmla="*/ 4333 h 10000"/>
                <a:gd name="connsiteX61" fmla="*/ 2002 w 9958"/>
                <a:gd name="connsiteY61" fmla="*/ 5346 h 10000"/>
                <a:gd name="connsiteX62" fmla="*/ 2030 w 9958"/>
                <a:gd name="connsiteY62" fmla="*/ 6308 h 10000"/>
                <a:gd name="connsiteX63" fmla="*/ 2078 w 9958"/>
                <a:gd name="connsiteY63" fmla="*/ 6885 h 10000"/>
                <a:gd name="connsiteX64" fmla="*/ 2106 w 9958"/>
                <a:gd name="connsiteY64" fmla="*/ 7077 h 10000"/>
                <a:gd name="connsiteX65" fmla="*/ 2135 w 9958"/>
                <a:gd name="connsiteY65" fmla="*/ 6564 h 10000"/>
                <a:gd name="connsiteX66" fmla="*/ 2167 w 9958"/>
                <a:gd name="connsiteY66" fmla="*/ 6244 h 10000"/>
                <a:gd name="connsiteX67" fmla="*/ 2197 w 9958"/>
                <a:gd name="connsiteY67" fmla="*/ 5897 h 10000"/>
                <a:gd name="connsiteX68" fmla="*/ 2238 w 9958"/>
                <a:gd name="connsiteY68" fmla="*/ 5192 h 10000"/>
                <a:gd name="connsiteX69" fmla="*/ 2267 w 9958"/>
                <a:gd name="connsiteY69" fmla="*/ 4359 h 10000"/>
                <a:gd name="connsiteX70" fmla="*/ 2298 w 9958"/>
                <a:gd name="connsiteY70" fmla="*/ 3628 h 10000"/>
                <a:gd name="connsiteX71" fmla="*/ 2341 w 9958"/>
                <a:gd name="connsiteY71" fmla="*/ 3064 h 10000"/>
                <a:gd name="connsiteX72" fmla="*/ 2369 w 9958"/>
                <a:gd name="connsiteY72" fmla="*/ 3500 h 10000"/>
                <a:gd name="connsiteX73" fmla="*/ 2400 w 9958"/>
                <a:gd name="connsiteY73" fmla="*/ 4423 h 10000"/>
                <a:gd name="connsiteX74" fmla="*/ 2427 w 9958"/>
                <a:gd name="connsiteY74" fmla="*/ 4910 h 10000"/>
                <a:gd name="connsiteX75" fmla="*/ 2461 w 9958"/>
                <a:gd name="connsiteY75" fmla="*/ 4333 h 10000"/>
                <a:gd name="connsiteX76" fmla="*/ 2507 w 9958"/>
                <a:gd name="connsiteY76" fmla="*/ 3154 h 10000"/>
                <a:gd name="connsiteX77" fmla="*/ 2537 w 9958"/>
                <a:gd name="connsiteY77" fmla="*/ 2513 h 10000"/>
                <a:gd name="connsiteX78" fmla="*/ 2565 w 9958"/>
                <a:gd name="connsiteY78" fmla="*/ 3564 h 10000"/>
                <a:gd name="connsiteX79" fmla="*/ 2607 w 9958"/>
                <a:gd name="connsiteY79" fmla="*/ 5385 h 10000"/>
                <a:gd name="connsiteX80" fmla="*/ 2635 w 9958"/>
                <a:gd name="connsiteY80" fmla="*/ 6308 h 10000"/>
                <a:gd name="connsiteX81" fmla="*/ 2662 w 9958"/>
                <a:gd name="connsiteY81" fmla="*/ 5731 h 10000"/>
                <a:gd name="connsiteX82" fmla="*/ 2692 w 9958"/>
                <a:gd name="connsiteY82" fmla="*/ 5346 h 10000"/>
                <a:gd name="connsiteX83" fmla="*/ 2721 w 9958"/>
                <a:gd name="connsiteY83" fmla="*/ 5513 h 10000"/>
                <a:gd name="connsiteX84" fmla="*/ 2751 w 9958"/>
                <a:gd name="connsiteY84" fmla="*/ 5667 h 10000"/>
                <a:gd name="connsiteX85" fmla="*/ 2794 w 9958"/>
                <a:gd name="connsiteY85" fmla="*/ 6308 h 10000"/>
                <a:gd name="connsiteX86" fmla="*/ 2824 w 9958"/>
                <a:gd name="connsiteY86" fmla="*/ 6462 h 10000"/>
                <a:gd name="connsiteX87" fmla="*/ 2853 w 9958"/>
                <a:gd name="connsiteY87" fmla="*/ 6051 h 10000"/>
                <a:gd name="connsiteX88" fmla="*/ 2881 w 9958"/>
                <a:gd name="connsiteY88" fmla="*/ 5513 h 10000"/>
                <a:gd name="connsiteX89" fmla="*/ 2929 w 9958"/>
                <a:gd name="connsiteY89" fmla="*/ 5385 h 10000"/>
                <a:gd name="connsiteX90" fmla="*/ 2960 w 9958"/>
                <a:gd name="connsiteY90" fmla="*/ 5449 h 10000"/>
                <a:gd name="connsiteX91" fmla="*/ 2990 w 9958"/>
                <a:gd name="connsiteY91" fmla="*/ 5513 h 10000"/>
                <a:gd name="connsiteX92" fmla="*/ 3031 w 9958"/>
                <a:gd name="connsiteY92" fmla="*/ 5192 h 10000"/>
                <a:gd name="connsiteX93" fmla="*/ 3064 w 9958"/>
                <a:gd name="connsiteY93" fmla="*/ 4397 h 10000"/>
                <a:gd name="connsiteX94" fmla="*/ 3092 w 9958"/>
                <a:gd name="connsiteY94" fmla="*/ 4295 h 10000"/>
                <a:gd name="connsiteX95" fmla="*/ 3120 w 9958"/>
                <a:gd name="connsiteY95" fmla="*/ 4526 h 10000"/>
                <a:gd name="connsiteX96" fmla="*/ 3150 w 9958"/>
                <a:gd name="connsiteY96" fmla="*/ 5385 h 10000"/>
                <a:gd name="connsiteX97" fmla="*/ 3182 w 9958"/>
                <a:gd name="connsiteY97" fmla="*/ 6590 h 10000"/>
                <a:gd name="connsiteX98" fmla="*/ 3211 w 9958"/>
                <a:gd name="connsiteY98" fmla="*/ 6949 h 10000"/>
                <a:gd name="connsiteX99" fmla="*/ 3253 w 9958"/>
                <a:gd name="connsiteY99" fmla="*/ 6141 h 10000"/>
                <a:gd name="connsiteX100" fmla="*/ 3300 w 9958"/>
                <a:gd name="connsiteY100" fmla="*/ 5346 h 10000"/>
                <a:gd name="connsiteX101" fmla="*/ 3328 w 9958"/>
                <a:gd name="connsiteY101" fmla="*/ 5154 h 10000"/>
                <a:gd name="connsiteX102" fmla="*/ 3359 w 9958"/>
                <a:gd name="connsiteY102" fmla="*/ 5641 h 10000"/>
                <a:gd name="connsiteX103" fmla="*/ 3387 w 9958"/>
                <a:gd name="connsiteY103" fmla="*/ 5795 h 10000"/>
                <a:gd name="connsiteX104" fmla="*/ 3416 w 9958"/>
                <a:gd name="connsiteY104" fmla="*/ 5731 h 10000"/>
                <a:gd name="connsiteX105" fmla="*/ 3446 w 9958"/>
                <a:gd name="connsiteY105" fmla="*/ 5346 h 10000"/>
                <a:gd name="connsiteX106" fmla="*/ 3484 w 9958"/>
                <a:gd name="connsiteY106" fmla="*/ 4910 h 10000"/>
                <a:gd name="connsiteX107" fmla="*/ 3516 w 9958"/>
                <a:gd name="connsiteY107" fmla="*/ 4615 h 10000"/>
                <a:gd name="connsiteX108" fmla="*/ 3547 w 9958"/>
                <a:gd name="connsiteY108" fmla="*/ 4462 h 10000"/>
                <a:gd name="connsiteX109" fmla="*/ 3588 w 9958"/>
                <a:gd name="connsiteY109" fmla="*/ 4423 h 10000"/>
                <a:gd name="connsiteX110" fmla="*/ 3620 w 9958"/>
                <a:gd name="connsiteY110" fmla="*/ 4397 h 10000"/>
                <a:gd name="connsiteX111" fmla="*/ 3648 w 9958"/>
                <a:gd name="connsiteY111" fmla="*/ 4179 h 10000"/>
                <a:gd name="connsiteX112" fmla="*/ 3679 w 9958"/>
                <a:gd name="connsiteY112" fmla="*/ 3731 h 10000"/>
                <a:gd name="connsiteX113" fmla="*/ 3706 w 9958"/>
                <a:gd name="connsiteY113" fmla="*/ 3000 h 10000"/>
                <a:gd name="connsiteX114" fmla="*/ 3756 w 9958"/>
                <a:gd name="connsiteY114" fmla="*/ 2513 h 10000"/>
                <a:gd name="connsiteX115" fmla="*/ 3784 w 9958"/>
                <a:gd name="connsiteY115" fmla="*/ 3026 h 10000"/>
                <a:gd name="connsiteX116" fmla="*/ 3813 w 9958"/>
                <a:gd name="connsiteY116" fmla="*/ 4590 h 10000"/>
                <a:gd name="connsiteX117" fmla="*/ 3841 w 9958"/>
                <a:gd name="connsiteY117" fmla="*/ 6397 h 10000"/>
                <a:gd name="connsiteX118" fmla="*/ 3870 w 9958"/>
                <a:gd name="connsiteY118" fmla="*/ 7192 h 10000"/>
                <a:gd name="connsiteX119" fmla="*/ 3915 w 9958"/>
                <a:gd name="connsiteY119" fmla="*/ 6910 h 10000"/>
                <a:gd name="connsiteX120" fmla="*/ 3943 w 9958"/>
                <a:gd name="connsiteY120" fmla="*/ 6179 h 10000"/>
                <a:gd name="connsiteX121" fmla="*/ 3973 w 9958"/>
                <a:gd name="connsiteY121" fmla="*/ 4936 h 10000"/>
                <a:gd name="connsiteX122" fmla="*/ 4016 w 9958"/>
                <a:gd name="connsiteY122" fmla="*/ 3603 h 10000"/>
                <a:gd name="connsiteX123" fmla="*/ 4041 w 9958"/>
                <a:gd name="connsiteY123" fmla="*/ 2872 h 10000"/>
                <a:gd name="connsiteX124" fmla="*/ 4071 w 9958"/>
                <a:gd name="connsiteY124" fmla="*/ 2231 h 10000"/>
                <a:gd name="connsiteX125" fmla="*/ 4104 w 9958"/>
                <a:gd name="connsiteY125" fmla="*/ 3064 h 10000"/>
                <a:gd name="connsiteX126" fmla="*/ 4133 w 9958"/>
                <a:gd name="connsiteY126" fmla="*/ 5577 h 10000"/>
                <a:gd name="connsiteX127" fmla="*/ 4183 w 9958"/>
                <a:gd name="connsiteY127" fmla="*/ 7359 h 10000"/>
                <a:gd name="connsiteX128" fmla="*/ 4212 w 9958"/>
                <a:gd name="connsiteY128" fmla="*/ 7128 h 10000"/>
                <a:gd name="connsiteX129" fmla="*/ 4251 w 9958"/>
                <a:gd name="connsiteY129" fmla="*/ 6372 h 10000"/>
                <a:gd name="connsiteX130" fmla="*/ 4282 w 9958"/>
                <a:gd name="connsiteY130" fmla="*/ 5538 h 10000"/>
                <a:gd name="connsiteX131" fmla="*/ 4311 w 9958"/>
                <a:gd name="connsiteY131" fmla="*/ 4654 h 10000"/>
                <a:gd name="connsiteX132" fmla="*/ 4342 w 9958"/>
                <a:gd name="connsiteY132" fmla="*/ 3987 h 10000"/>
                <a:gd name="connsiteX133" fmla="*/ 4371 w 9958"/>
                <a:gd name="connsiteY133" fmla="*/ 3410 h 10000"/>
                <a:gd name="connsiteX134" fmla="*/ 4399 w 9958"/>
                <a:gd name="connsiteY134" fmla="*/ 3885 h 10000"/>
                <a:gd name="connsiteX135" fmla="*/ 4428 w 9958"/>
                <a:gd name="connsiteY135" fmla="*/ 5987 h 10000"/>
                <a:gd name="connsiteX136" fmla="*/ 4475 w 9958"/>
                <a:gd name="connsiteY136" fmla="*/ 7679 h 10000"/>
                <a:gd name="connsiteX137" fmla="*/ 4500 w 9958"/>
                <a:gd name="connsiteY137" fmla="*/ 7641 h 10000"/>
                <a:gd name="connsiteX138" fmla="*/ 4529 w 9958"/>
                <a:gd name="connsiteY138" fmla="*/ 7103 h 10000"/>
                <a:gd name="connsiteX139" fmla="*/ 4560 w 9958"/>
                <a:gd name="connsiteY139" fmla="*/ 6500 h 10000"/>
                <a:gd name="connsiteX140" fmla="*/ 4609 w 9958"/>
                <a:gd name="connsiteY140" fmla="*/ 5962 h 10000"/>
                <a:gd name="connsiteX141" fmla="*/ 4636 w 9958"/>
                <a:gd name="connsiteY141" fmla="*/ 5321 h 10000"/>
                <a:gd name="connsiteX142" fmla="*/ 4666 w 9958"/>
                <a:gd name="connsiteY142" fmla="*/ 4744 h 10000"/>
                <a:gd name="connsiteX143" fmla="*/ 4705 w 9958"/>
                <a:gd name="connsiteY143" fmla="*/ 4051 h 10000"/>
                <a:gd name="connsiteX144" fmla="*/ 4737 w 9958"/>
                <a:gd name="connsiteY144" fmla="*/ 3372 h 10000"/>
                <a:gd name="connsiteX145" fmla="*/ 4767 w 9958"/>
                <a:gd name="connsiteY145" fmla="*/ 3667 h 10000"/>
                <a:gd name="connsiteX146" fmla="*/ 4798 w 9958"/>
                <a:gd name="connsiteY146" fmla="*/ 4295 h 10000"/>
                <a:gd name="connsiteX147" fmla="*/ 4826 w 9958"/>
                <a:gd name="connsiteY147" fmla="*/ 4808 h 10000"/>
                <a:gd name="connsiteX148" fmla="*/ 4853 w 9958"/>
                <a:gd name="connsiteY148" fmla="*/ 5667 h 10000"/>
                <a:gd name="connsiteX149" fmla="*/ 4901 w 9958"/>
                <a:gd name="connsiteY149" fmla="*/ 6205 h 10000"/>
                <a:gd name="connsiteX150" fmla="*/ 4930 w 9958"/>
                <a:gd name="connsiteY150" fmla="*/ 6141 h 10000"/>
                <a:gd name="connsiteX151" fmla="*/ 4953 w 9958"/>
                <a:gd name="connsiteY151" fmla="*/ 5705 h 10000"/>
                <a:gd name="connsiteX152" fmla="*/ 5003 w 9958"/>
                <a:gd name="connsiteY152" fmla="*/ 5154 h 10000"/>
                <a:gd name="connsiteX153" fmla="*/ 5035 w 9958"/>
                <a:gd name="connsiteY153" fmla="*/ 4526 h 10000"/>
                <a:gd name="connsiteX154" fmla="*/ 5063 w 9958"/>
                <a:gd name="connsiteY154" fmla="*/ 4590 h 10000"/>
                <a:gd name="connsiteX155" fmla="*/ 5094 w 9958"/>
                <a:gd name="connsiteY155" fmla="*/ 5321 h 10000"/>
                <a:gd name="connsiteX156" fmla="*/ 5134 w 9958"/>
                <a:gd name="connsiteY156" fmla="*/ 5962 h 10000"/>
                <a:gd name="connsiteX157" fmla="*/ 5166 w 9958"/>
                <a:gd name="connsiteY157" fmla="*/ 5859 h 10000"/>
                <a:gd name="connsiteX158" fmla="*/ 5195 w 9958"/>
                <a:gd name="connsiteY158" fmla="*/ 5064 h 10000"/>
                <a:gd name="connsiteX159" fmla="*/ 5223 w 9958"/>
                <a:gd name="connsiteY159" fmla="*/ 4359 h 10000"/>
                <a:gd name="connsiteX160" fmla="*/ 5269 w 9958"/>
                <a:gd name="connsiteY160" fmla="*/ 4013 h 10000"/>
                <a:gd name="connsiteX161" fmla="*/ 5300 w 9958"/>
                <a:gd name="connsiteY161" fmla="*/ 4333 h 10000"/>
                <a:gd name="connsiteX162" fmla="*/ 5330 w 9958"/>
                <a:gd name="connsiteY162" fmla="*/ 4936 h 10000"/>
                <a:gd name="connsiteX163" fmla="*/ 5358 w 9958"/>
                <a:gd name="connsiteY163" fmla="*/ 5603 h 10000"/>
                <a:gd name="connsiteX164" fmla="*/ 5390 w 9958"/>
                <a:gd name="connsiteY164" fmla="*/ 5705 h 10000"/>
                <a:gd name="connsiteX165" fmla="*/ 5430 w 9958"/>
                <a:gd name="connsiteY165" fmla="*/ 5449 h 10000"/>
                <a:gd name="connsiteX166" fmla="*/ 5459 w 9958"/>
                <a:gd name="connsiteY166" fmla="*/ 5103 h 10000"/>
                <a:gd name="connsiteX167" fmla="*/ 5489 w 9958"/>
                <a:gd name="connsiteY167" fmla="*/ 4359 h 10000"/>
                <a:gd name="connsiteX168" fmla="*/ 5516 w 9958"/>
                <a:gd name="connsiteY168" fmla="*/ 3731 h 10000"/>
                <a:gd name="connsiteX169" fmla="*/ 5546 w 9958"/>
                <a:gd name="connsiteY169" fmla="*/ 3923 h 10000"/>
                <a:gd name="connsiteX170" fmla="*/ 5589 w 9958"/>
                <a:gd name="connsiteY170" fmla="*/ 3500 h 10000"/>
                <a:gd name="connsiteX171" fmla="*/ 5619 w 9958"/>
                <a:gd name="connsiteY171" fmla="*/ 2615 h 10000"/>
                <a:gd name="connsiteX172" fmla="*/ 5665 w 9958"/>
                <a:gd name="connsiteY172" fmla="*/ 897 h 10000"/>
                <a:gd name="connsiteX173" fmla="*/ 5694 w 9958"/>
                <a:gd name="connsiteY173" fmla="*/ 1154 h 10000"/>
                <a:gd name="connsiteX174" fmla="*/ 5724 w 9958"/>
                <a:gd name="connsiteY174" fmla="*/ 3987 h 10000"/>
                <a:gd name="connsiteX175" fmla="*/ 5753 w 9958"/>
                <a:gd name="connsiteY175" fmla="*/ 7577 h 10000"/>
                <a:gd name="connsiteX176" fmla="*/ 5785 w 9958"/>
                <a:gd name="connsiteY176" fmla="*/ 9423 h 10000"/>
                <a:gd name="connsiteX177" fmla="*/ 5813 w 9958"/>
                <a:gd name="connsiteY177" fmla="*/ 9167 h 10000"/>
                <a:gd name="connsiteX178" fmla="*/ 5843 w 9958"/>
                <a:gd name="connsiteY178" fmla="*/ 7872 h 10000"/>
                <a:gd name="connsiteX179" fmla="*/ 5888 w 9958"/>
                <a:gd name="connsiteY179" fmla="*/ 6782 h 10000"/>
                <a:gd name="connsiteX180" fmla="*/ 5918 w 9958"/>
                <a:gd name="connsiteY180" fmla="*/ 5897 h 10000"/>
                <a:gd name="connsiteX181" fmla="*/ 5959 w 9958"/>
                <a:gd name="connsiteY181" fmla="*/ 5410 h 10000"/>
                <a:gd name="connsiteX182" fmla="*/ 5988 w 9958"/>
                <a:gd name="connsiteY182" fmla="*/ 5282 h 10000"/>
                <a:gd name="connsiteX183" fmla="*/ 6017 w 9958"/>
                <a:gd name="connsiteY183" fmla="*/ 5346 h 10000"/>
                <a:gd name="connsiteX184" fmla="*/ 6046 w 9958"/>
                <a:gd name="connsiteY184" fmla="*/ 5038 h 10000"/>
                <a:gd name="connsiteX185" fmla="*/ 6075 w 9958"/>
                <a:gd name="connsiteY185" fmla="*/ 4872 h 10000"/>
                <a:gd name="connsiteX186" fmla="*/ 6120 w 9958"/>
                <a:gd name="connsiteY186" fmla="*/ 4718 h 10000"/>
                <a:gd name="connsiteX187" fmla="*/ 6149 w 9958"/>
                <a:gd name="connsiteY187" fmla="*/ 4936 h 10000"/>
                <a:gd name="connsiteX188" fmla="*/ 6181 w 9958"/>
                <a:gd name="connsiteY188" fmla="*/ 5103 h 10000"/>
                <a:gd name="connsiteX189" fmla="*/ 6210 w 9958"/>
                <a:gd name="connsiteY189" fmla="*/ 5474 h 10000"/>
                <a:gd name="connsiteX190" fmla="*/ 6256 w 9958"/>
                <a:gd name="connsiteY190" fmla="*/ 5410 h 10000"/>
                <a:gd name="connsiteX191" fmla="*/ 6284 w 9958"/>
                <a:gd name="connsiteY191" fmla="*/ 5218 h 10000"/>
                <a:gd name="connsiteX192" fmla="*/ 6314 w 9958"/>
                <a:gd name="connsiteY192" fmla="*/ 5000 h 10000"/>
                <a:gd name="connsiteX193" fmla="*/ 6342 w 9958"/>
                <a:gd name="connsiteY193" fmla="*/ 4872 h 10000"/>
                <a:gd name="connsiteX194" fmla="*/ 6371 w 9958"/>
                <a:gd name="connsiteY194" fmla="*/ 4744 h 10000"/>
                <a:gd name="connsiteX195" fmla="*/ 6413 w 9958"/>
                <a:gd name="connsiteY195" fmla="*/ 4808 h 10000"/>
                <a:gd name="connsiteX196" fmla="*/ 6441 w 9958"/>
                <a:gd name="connsiteY196" fmla="*/ 4782 h 10000"/>
                <a:gd name="connsiteX197" fmla="*/ 6473 w 9958"/>
                <a:gd name="connsiteY197" fmla="*/ 4590 h 10000"/>
                <a:gd name="connsiteX198" fmla="*/ 6501 w 9958"/>
                <a:gd name="connsiteY198" fmla="*/ 4654 h 10000"/>
                <a:gd name="connsiteX199" fmla="*/ 6548 w 9958"/>
                <a:gd name="connsiteY199" fmla="*/ 4782 h 10000"/>
                <a:gd name="connsiteX200" fmla="*/ 6577 w 9958"/>
                <a:gd name="connsiteY200" fmla="*/ 4872 h 10000"/>
                <a:gd name="connsiteX201" fmla="*/ 6608 w 9958"/>
                <a:gd name="connsiteY201" fmla="*/ 4179 h 10000"/>
                <a:gd name="connsiteX202" fmla="*/ 6647 w 9958"/>
                <a:gd name="connsiteY202" fmla="*/ 2423 h 10000"/>
                <a:gd name="connsiteX203" fmla="*/ 6677 w 9958"/>
                <a:gd name="connsiteY203" fmla="*/ 923 h 10000"/>
                <a:gd name="connsiteX204" fmla="*/ 6707 w 9958"/>
                <a:gd name="connsiteY204" fmla="*/ 0 h 10000"/>
                <a:gd name="connsiteX205" fmla="*/ 6736 w 9958"/>
                <a:gd name="connsiteY205" fmla="*/ 1051 h 10000"/>
                <a:gd name="connsiteX206" fmla="*/ 6768 w 9958"/>
                <a:gd name="connsiteY206" fmla="*/ 4487 h 10000"/>
                <a:gd name="connsiteX207" fmla="*/ 6797 w 9958"/>
                <a:gd name="connsiteY207" fmla="*/ 7705 h 10000"/>
                <a:gd name="connsiteX208" fmla="*/ 6841 w 9958"/>
                <a:gd name="connsiteY208" fmla="*/ 9397 h 10000"/>
                <a:gd name="connsiteX209" fmla="*/ 6869 w 9958"/>
                <a:gd name="connsiteY209" fmla="*/ 9397 h 10000"/>
                <a:gd name="connsiteX210" fmla="*/ 6900 w 9958"/>
                <a:gd name="connsiteY210" fmla="*/ 8436 h 10000"/>
                <a:gd name="connsiteX211" fmla="*/ 6946 w 9958"/>
                <a:gd name="connsiteY211" fmla="*/ 7679 h 10000"/>
                <a:gd name="connsiteX212" fmla="*/ 6975 w 9958"/>
                <a:gd name="connsiteY212" fmla="*/ 7231 h 10000"/>
                <a:gd name="connsiteX213" fmla="*/ 7007 w 9958"/>
                <a:gd name="connsiteY213" fmla="*/ 6436 h 10000"/>
                <a:gd name="connsiteX214" fmla="*/ 7037 w 9958"/>
                <a:gd name="connsiteY214" fmla="*/ 5538 h 10000"/>
                <a:gd name="connsiteX215" fmla="*/ 7067 w 9958"/>
                <a:gd name="connsiteY215" fmla="*/ 4872 h 10000"/>
                <a:gd name="connsiteX216" fmla="*/ 7106 w 9958"/>
                <a:gd name="connsiteY216" fmla="*/ 4423 h 10000"/>
                <a:gd name="connsiteX217" fmla="*/ 7136 w 9958"/>
                <a:gd name="connsiteY217" fmla="*/ 4462 h 10000"/>
                <a:gd name="connsiteX218" fmla="*/ 7165 w 9958"/>
                <a:gd name="connsiteY218" fmla="*/ 3885 h 10000"/>
                <a:gd name="connsiteX219" fmla="*/ 7194 w 9958"/>
                <a:gd name="connsiteY219" fmla="*/ 2744 h 10000"/>
                <a:gd name="connsiteX220" fmla="*/ 7224 w 9958"/>
                <a:gd name="connsiteY220" fmla="*/ 1949 h 10000"/>
                <a:gd name="connsiteX221" fmla="*/ 7263 w 9958"/>
                <a:gd name="connsiteY221" fmla="*/ 2897 h 10000"/>
                <a:gd name="connsiteX222" fmla="*/ 7292 w 9958"/>
                <a:gd name="connsiteY222" fmla="*/ 5833 h 10000"/>
                <a:gd name="connsiteX223" fmla="*/ 7340 w 9958"/>
                <a:gd name="connsiteY223" fmla="*/ 8000 h 10000"/>
                <a:gd name="connsiteX224" fmla="*/ 7370 w 9958"/>
                <a:gd name="connsiteY224" fmla="*/ 8090 h 10000"/>
                <a:gd name="connsiteX225" fmla="*/ 7400 w 9958"/>
                <a:gd name="connsiteY225" fmla="*/ 7103 h 10000"/>
                <a:gd name="connsiteX226" fmla="*/ 7428 w 9958"/>
                <a:gd name="connsiteY226" fmla="*/ 6205 h 10000"/>
                <a:gd name="connsiteX227" fmla="*/ 7460 w 9958"/>
                <a:gd name="connsiteY227" fmla="*/ 5641 h 10000"/>
                <a:gd name="connsiteX228" fmla="*/ 7488 w 9958"/>
                <a:gd name="connsiteY228" fmla="*/ 5321 h 10000"/>
                <a:gd name="connsiteX229" fmla="*/ 7532 w 9958"/>
                <a:gd name="connsiteY229" fmla="*/ 5154 h 10000"/>
                <a:gd name="connsiteX230" fmla="*/ 7562 w 9958"/>
                <a:gd name="connsiteY230" fmla="*/ 4872 h 10000"/>
                <a:gd name="connsiteX231" fmla="*/ 7595 w 9958"/>
                <a:gd name="connsiteY231" fmla="*/ 4526 h 10000"/>
                <a:gd name="connsiteX232" fmla="*/ 7639 w 9958"/>
                <a:gd name="connsiteY232" fmla="*/ 4333 h 10000"/>
                <a:gd name="connsiteX233" fmla="*/ 7669 w 9958"/>
                <a:gd name="connsiteY233" fmla="*/ 4115 h 10000"/>
                <a:gd name="connsiteX234" fmla="*/ 7691 w 9958"/>
                <a:gd name="connsiteY234" fmla="*/ 3859 h 10000"/>
                <a:gd name="connsiteX235" fmla="*/ 7721 w 9958"/>
                <a:gd name="connsiteY235" fmla="*/ 3692 h 10000"/>
                <a:gd name="connsiteX236" fmla="*/ 7752 w 9958"/>
                <a:gd name="connsiteY236" fmla="*/ 3603 h 10000"/>
                <a:gd name="connsiteX237" fmla="*/ 7798 w 9958"/>
                <a:gd name="connsiteY237" fmla="*/ 3821 h 10000"/>
                <a:gd name="connsiteX238" fmla="*/ 7827 w 9958"/>
                <a:gd name="connsiteY238" fmla="*/ 4590 h 10000"/>
                <a:gd name="connsiteX239" fmla="*/ 7856 w 9958"/>
                <a:gd name="connsiteY239" fmla="*/ 5103 h 10000"/>
                <a:gd name="connsiteX240" fmla="*/ 7890 w 9958"/>
                <a:gd name="connsiteY240" fmla="*/ 5346 h 10000"/>
                <a:gd name="connsiteX241" fmla="*/ 7929 w 9958"/>
                <a:gd name="connsiteY241" fmla="*/ 5474 h 10000"/>
                <a:gd name="connsiteX242" fmla="*/ 7956 w 9958"/>
                <a:gd name="connsiteY242" fmla="*/ 5538 h 10000"/>
                <a:gd name="connsiteX243" fmla="*/ 7988 w 9958"/>
                <a:gd name="connsiteY243" fmla="*/ 5513 h 10000"/>
                <a:gd name="connsiteX244" fmla="*/ 8019 w 9958"/>
                <a:gd name="connsiteY244" fmla="*/ 5218 h 10000"/>
                <a:gd name="connsiteX245" fmla="*/ 8063 w 9958"/>
                <a:gd name="connsiteY245" fmla="*/ 4744 h 10000"/>
                <a:gd name="connsiteX246" fmla="*/ 8093 w 9958"/>
                <a:gd name="connsiteY246" fmla="*/ 4397 h 10000"/>
                <a:gd name="connsiteX247" fmla="*/ 8122 w 9958"/>
                <a:gd name="connsiteY247" fmla="*/ 3821 h 10000"/>
                <a:gd name="connsiteX248" fmla="*/ 8145 w 9958"/>
                <a:gd name="connsiteY248" fmla="*/ 3372 h 10000"/>
                <a:gd name="connsiteX249" fmla="*/ 8175 w 9958"/>
                <a:gd name="connsiteY249" fmla="*/ 3372 h 10000"/>
                <a:gd name="connsiteX250" fmla="*/ 8208 w 9958"/>
                <a:gd name="connsiteY250" fmla="*/ 3795 h 10000"/>
                <a:gd name="connsiteX251" fmla="*/ 8255 w 9958"/>
                <a:gd name="connsiteY251" fmla="*/ 5192 h 10000"/>
                <a:gd name="connsiteX252" fmla="*/ 8296 w 9958"/>
                <a:gd name="connsiteY252" fmla="*/ 6436 h 10000"/>
                <a:gd name="connsiteX253" fmla="*/ 8323 w 9958"/>
                <a:gd name="connsiteY253" fmla="*/ 7321 h 10000"/>
                <a:gd name="connsiteX254" fmla="*/ 8354 w 9958"/>
                <a:gd name="connsiteY254" fmla="*/ 7359 h 10000"/>
                <a:gd name="connsiteX255" fmla="*/ 8383 w 9958"/>
                <a:gd name="connsiteY255" fmla="*/ 6846 h 10000"/>
                <a:gd name="connsiteX256" fmla="*/ 8415 w 9958"/>
                <a:gd name="connsiteY256" fmla="*/ 6179 h 10000"/>
                <a:gd name="connsiteX257" fmla="*/ 8443 w 9958"/>
                <a:gd name="connsiteY257" fmla="*/ 5897 h 10000"/>
                <a:gd name="connsiteX258" fmla="*/ 8474 w 9958"/>
                <a:gd name="connsiteY258" fmla="*/ 5538 h 10000"/>
                <a:gd name="connsiteX259" fmla="*/ 8519 w 9958"/>
                <a:gd name="connsiteY259" fmla="*/ 4590 h 10000"/>
                <a:gd name="connsiteX260" fmla="*/ 8547 w 9958"/>
                <a:gd name="connsiteY260" fmla="*/ 3064 h 10000"/>
                <a:gd name="connsiteX261" fmla="*/ 8576 w 9958"/>
                <a:gd name="connsiteY261" fmla="*/ 2615 h 10000"/>
                <a:gd name="connsiteX262" fmla="*/ 8621 w 9958"/>
                <a:gd name="connsiteY262" fmla="*/ 3474 h 10000"/>
                <a:gd name="connsiteX263" fmla="*/ 8653 w 9958"/>
                <a:gd name="connsiteY263" fmla="*/ 4359 h 10000"/>
                <a:gd name="connsiteX264" fmla="*/ 8681 w 9958"/>
                <a:gd name="connsiteY264" fmla="*/ 5321 h 10000"/>
                <a:gd name="connsiteX265" fmla="*/ 8710 w 9958"/>
                <a:gd name="connsiteY265" fmla="*/ 7013 h 10000"/>
                <a:gd name="connsiteX266" fmla="*/ 8753 w 9958"/>
                <a:gd name="connsiteY266" fmla="*/ 8179 h 10000"/>
                <a:gd name="connsiteX267" fmla="*/ 8781 w 9958"/>
                <a:gd name="connsiteY267" fmla="*/ 8115 h 10000"/>
                <a:gd name="connsiteX268" fmla="*/ 8811 w 9958"/>
                <a:gd name="connsiteY268" fmla="*/ 7256 h 10000"/>
                <a:gd name="connsiteX269" fmla="*/ 8841 w 9958"/>
                <a:gd name="connsiteY269" fmla="*/ 6269 h 10000"/>
                <a:gd name="connsiteX270" fmla="*/ 8873 w 9958"/>
                <a:gd name="connsiteY270" fmla="*/ 5410 h 10000"/>
                <a:gd name="connsiteX271" fmla="*/ 8900 w 9958"/>
                <a:gd name="connsiteY271" fmla="*/ 4974 h 10000"/>
                <a:gd name="connsiteX272" fmla="*/ 8948 w 9958"/>
                <a:gd name="connsiteY272" fmla="*/ 4551 h 10000"/>
                <a:gd name="connsiteX273" fmla="*/ 8975 w 9958"/>
                <a:gd name="connsiteY273" fmla="*/ 4231 h 10000"/>
                <a:gd name="connsiteX274" fmla="*/ 9007 w 9958"/>
                <a:gd name="connsiteY274" fmla="*/ 3885 h 10000"/>
                <a:gd name="connsiteX275" fmla="*/ 9049 w 9958"/>
                <a:gd name="connsiteY275" fmla="*/ 3667 h 10000"/>
                <a:gd name="connsiteX276" fmla="*/ 9077 w 9958"/>
                <a:gd name="connsiteY276" fmla="*/ 3218 h 10000"/>
                <a:gd name="connsiteX277" fmla="*/ 9106 w 9958"/>
                <a:gd name="connsiteY277" fmla="*/ 3192 h 10000"/>
                <a:gd name="connsiteX278" fmla="*/ 9135 w 9958"/>
                <a:gd name="connsiteY278" fmla="*/ 3731 h 10000"/>
                <a:gd name="connsiteX279" fmla="*/ 9178 w 9958"/>
                <a:gd name="connsiteY279" fmla="*/ 4615 h 10000"/>
                <a:gd name="connsiteX280" fmla="*/ 9209 w 9958"/>
                <a:gd name="connsiteY280" fmla="*/ 5321 h 10000"/>
                <a:gd name="connsiteX281" fmla="*/ 9237 w 9958"/>
                <a:gd name="connsiteY281" fmla="*/ 5731 h 10000"/>
                <a:gd name="connsiteX282" fmla="*/ 9285 w 9958"/>
                <a:gd name="connsiteY282" fmla="*/ 6090 h 10000"/>
                <a:gd name="connsiteX283" fmla="*/ 9315 w 9958"/>
                <a:gd name="connsiteY283" fmla="*/ 6026 h 10000"/>
                <a:gd name="connsiteX284" fmla="*/ 9344 w 9958"/>
                <a:gd name="connsiteY284" fmla="*/ 5321 h 10000"/>
                <a:gd name="connsiteX285" fmla="*/ 9372 w 9958"/>
                <a:gd name="connsiteY285" fmla="*/ 4397 h 10000"/>
                <a:gd name="connsiteX286" fmla="*/ 9401 w 9958"/>
                <a:gd name="connsiteY286" fmla="*/ 4077 h 10000"/>
                <a:gd name="connsiteX287" fmla="*/ 9431 w 9958"/>
                <a:gd name="connsiteY287" fmla="*/ 4051 h 10000"/>
                <a:gd name="connsiteX288" fmla="*/ 9473 w 9958"/>
                <a:gd name="connsiteY288" fmla="*/ 4974 h 10000"/>
                <a:gd name="connsiteX289" fmla="*/ 9502 w 9958"/>
                <a:gd name="connsiteY289" fmla="*/ 5897 h 10000"/>
                <a:gd name="connsiteX290" fmla="*/ 9534 w 9958"/>
                <a:gd name="connsiteY290" fmla="*/ 5795 h 10000"/>
                <a:gd name="connsiteX291" fmla="*/ 9565 w 9958"/>
                <a:gd name="connsiteY291" fmla="*/ 5321 h 10000"/>
                <a:gd name="connsiteX292" fmla="*/ 9605 w 9958"/>
                <a:gd name="connsiteY292" fmla="*/ 5064 h 10000"/>
                <a:gd name="connsiteX293" fmla="*/ 9636 w 9958"/>
                <a:gd name="connsiteY293" fmla="*/ 5321 h 10000"/>
                <a:gd name="connsiteX294" fmla="*/ 9664 w 9958"/>
                <a:gd name="connsiteY294" fmla="*/ 5154 h 10000"/>
                <a:gd name="connsiteX295" fmla="*/ 9691 w 9958"/>
                <a:gd name="connsiteY295" fmla="*/ 4936 h 10000"/>
                <a:gd name="connsiteX296" fmla="*/ 9741 w 9958"/>
                <a:gd name="connsiteY296" fmla="*/ 4462 h 10000"/>
                <a:gd name="connsiteX297" fmla="*/ 9958 w 9958"/>
                <a:gd name="connsiteY297" fmla="*/ 4846 h 10000"/>
                <a:gd name="connsiteX0" fmla="*/ 0 w 9782"/>
                <a:gd name="connsiteY0" fmla="*/ 5103 h 10000"/>
                <a:gd name="connsiteX1" fmla="*/ 28 w 9782"/>
                <a:gd name="connsiteY1" fmla="*/ 6333 h 10000"/>
                <a:gd name="connsiteX2" fmla="*/ 57 w 9782"/>
                <a:gd name="connsiteY2" fmla="*/ 6885 h 10000"/>
                <a:gd name="connsiteX3" fmla="*/ 85 w 9782"/>
                <a:gd name="connsiteY3" fmla="*/ 6397 h 10000"/>
                <a:gd name="connsiteX4" fmla="*/ 134 w 9782"/>
                <a:gd name="connsiteY4" fmla="*/ 5474 h 10000"/>
                <a:gd name="connsiteX5" fmla="*/ 164 w 9782"/>
                <a:gd name="connsiteY5" fmla="*/ 4179 h 10000"/>
                <a:gd name="connsiteX6" fmla="*/ 193 w 9782"/>
                <a:gd name="connsiteY6" fmla="*/ 3128 h 10000"/>
                <a:gd name="connsiteX7" fmla="*/ 233 w 9782"/>
                <a:gd name="connsiteY7" fmla="*/ 2897 h 10000"/>
                <a:gd name="connsiteX8" fmla="*/ 262 w 9782"/>
                <a:gd name="connsiteY8" fmla="*/ 3987 h 10000"/>
                <a:gd name="connsiteX9" fmla="*/ 294 w 9782"/>
                <a:gd name="connsiteY9" fmla="*/ 5346 h 10000"/>
                <a:gd name="connsiteX10" fmla="*/ 324 w 9782"/>
                <a:gd name="connsiteY10" fmla="*/ 6179 h 10000"/>
                <a:gd name="connsiteX11" fmla="*/ 356 w 9782"/>
                <a:gd name="connsiteY11" fmla="*/ 6333 h 10000"/>
                <a:gd name="connsiteX12" fmla="*/ 402 w 9782"/>
                <a:gd name="connsiteY12" fmla="*/ 6115 h 10000"/>
                <a:gd name="connsiteX13" fmla="*/ 429 w 9782"/>
                <a:gd name="connsiteY13" fmla="*/ 5667 h 10000"/>
                <a:gd name="connsiteX14" fmla="*/ 464 w 9782"/>
                <a:gd name="connsiteY14" fmla="*/ 5385 h 10000"/>
                <a:gd name="connsiteX15" fmla="*/ 491 w 9782"/>
                <a:gd name="connsiteY15" fmla="*/ 4872 h 10000"/>
                <a:gd name="connsiteX16" fmla="*/ 522 w 9782"/>
                <a:gd name="connsiteY16" fmla="*/ 4013 h 10000"/>
                <a:gd name="connsiteX17" fmla="*/ 566 w 9782"/>
                <a:gd name="connsiteY17" fmla="*/ 3795 h 10000"/>
                <a:gd name="connsiteX18" fmla="*/ 598 w 9782"/>
                <a:gd name="connsiteY18" fmla="*/ 3859 h 10000"/>
                <a:gd name="connsiteX19" fmla="*/ 626 w 9782"/>
                <a:gd name="connsiteY19" fmla="*/ 4115 h 10000"/>
                <a:gd name="connsiteX20" fmla="*/ 668 w 9782"/>
                <a:gd name="connsiteY20" fmla="*/ 4872 h 10000"/>
                <a:gd name="connsiteX21" fmla="*/ 695 w 9782"/>
                <a:gd name="connsiteY21" fmla="*/ 5513 h 10000"/>
                <a:gd name="connsiteX22" fmla="*/ 727 w 9782"/>
                <a:gd name="connsiteY22" fmla="*/ 5513 h 10000"/>
                <a:gd name="connsiteX23" fmla="*/ 755 w 9782"/>
                <a:gd name="connsiteY23" fmla="*/ 5641 h 10000"/>
                <a:gd name="connsiteX24" fmla="*/ 784 w 9782"/>
                <a:gd name="connsiteY24" fmla="*/ 5705 h 10000"/>
                <a:gd name="connsiteX25" fmla="*/ 815 w 9782"/>
                <a:gd name="connsiteY25" fmla="*/ 5833 h 10000"/>
                <a:gd name="connsiteX26" fmla="*/ 862 w 9782"/>
                <a:gd name="connsiteY26" fmla="*/ 5731 h 10000"/>
                <a:gd name="connsiteX27" fmla="*/ 887 w 9782"/>
                <a:gd name="connsiteY27" fmla="*/ 5321 h 10000"/>
                <a:gd name="connsiteX28" fmla="*/ 916 w 9782"/>
                <a:gd name="connsiteY28" fmla="*/ 4974 h 10000"/>
                <a:gd name="connsiteX29" fmla="*/ 962 w 9782"/>
                <a:gd name="connsiteY29" fmla="*/ 4526 h 10000"/>
                <a:gd name="connsiteX30" fmla="*/ 991 w 9782"/>
                <a:gd name="connsiteY30" fmla="*/ 4051 h 10000"/>
                <a:gd name="connsiteX31" fmla="*/ 1020 w 9782"/>
                <a:gd name="connsiteY31" fmla="*/ 3372 h 10000"/>
                <a:gd name="connsiteX32" fmla="*/ 1052 w 9782"/>
                <a:gd name="connsiteY32" fmla="*/ 3026 h 10000"/>
                <a:gd name="connsiteX33" fmla="*/ 1094 w 9782"/>
                <a:gd name="connsiteY33" fmla="*/ 3282 h 10000"/>
                <a:gd name="connsiteX34" fmla="*/ 1124 w 9782"/>
                <a:gd name="connsiteY34" fmla="*/ 4551 h 10000"/>
                <a:gd name="connsiteX35" fmla="*/ 1152 w 9782"/>
                <a:gd name="connsiteY35" fmla="*/ 6090 h 10000"/>
                <a:gd name="connsiteX36" fmla="*/ 1183 w 9782"/>
                <a:gd name="connsiteY36" fmla="*/ 7256 h 10000"/>
                <a:gd name="connsiteX37" fmla="*/ 1210 w 9782"/>
                <a:gd name="connsiteY37" fmla="*/ 7449 h 10000"/>
                <a:gd name="connsiteX38" fmla="*/ 1259 w 9782"/>
                <a:gd name="connsiteY38" fmla="*/ 7077 h 10000"/>
                <a:gd name="connsiteX39" fmla="*/ 1287 w 9782"/>
                <a:gd name="connsiteY39" fmla="*/ 5603 h 10000"/>
                <a:gd name="connsiteX40" fmla="*/ 1313 w 9782"/>
                <a:gd name="connsiteY40" fmla="*/ 3282 h 10000"/>
                <a:gd name="connsiteX41" fmla="*/ 1343 w 9782"/>
                <a:gd name="connsiteY41" fmla="*/ 1308 h 10000"/>
                <a:gd name="connsiteX42" fmla="*/ 1393 w 9782"/>
                <a:gd name="connsiteY42" fmla="*/ 962 h 10000"/>
                <a:gd name="connsiteX43" fmla="*/ 1424 w 9782"/>
                <a:gd name="connsiteY43" fmla="*/ 3282 h 10000"/>
                <a:gd name="connsiteX44" fmla="*/ 1453 w 9782"/>
                <a:gd name="connsiteY44" fmla="*/ 7744 h 10000"/>
                <a:gd name="connsiteX45" fmla="*/ 1482 w 9782"/>
                <a:gd name="connsiteY45" fmla="*/ 10000 h 10000"/>
                <a:gd name="connsiteX46" fmla="*/ 1510 w 9782"/>
                <a:gd name="connsiteY46" fmla="*/ 8821 h 10000"/>
                <a:gd name="connsiteX47" fmla="*/ 1556 w 9782"/>
                <a:gd name="connsiteY47" fmla="*/ 6564 h 10000"/>
                <a:gd name="connsiteX48" fmla="*/ 1585 w 9782"/>
                <a:gd name="connsiteY48" fmla="*/ 5064 h 10000"/>
                <a:gd name="connsiteX49" fmla="*/ 1629 w 9782"/>
                <a:gd name="connsiteY49" fmla="*/ 4744 h 10000"/>
                <a:gd name="connsiteX50" fmla="*/ 1660 w 9782"/>
                <a:gd name="connsiteY50" fmla="*/ 5000 h 10000"/>
                <a:gd name="connsiteX51" fmla="*/ 1689 w 9782"/>
                <a:gd name="connsiteY51" fmla="*/ 5513 h 10000"/>
                <a:gd name="connsiteX52" fmla="*/ 1718 w 9782"/>
                <a:gd name="connsiteY52" fmla="*/ 5641 h 10000"/>
                <a:gd name="connsiteX53" fmla="*/ 1749 w 9782"/>
                <a:gd name="connsiteY53" fmla="*/ 5577 h 10000"/>
                <a:gd name="connsiteX54" fmla="*/ 1770 w 9782"/>
                <a:gd name="connsiteY54" fmla="*/ 5346 h 10000"/>
                <a:gd name="connsiteX55" fmla="*/ 1800 w 9782"/>
                <a:gd name="connsiteY55" fmla="*/ 4936 h 10000"/>
                <a:gd name="connsiteX56" fmla="*/ 1846 w 9782"/>
                <a:gd name="connsiteY56" fmla="*/ 3756 h 10000"/>
                <a:gd name="connsiteX57" fmla="*/ 1876 w 9782"/>
                <a:gd name="connsiteY57" fmla="*/ 3372 h 10000"/>
                <a:gd name="connsiteX58" fmla="*/ 1917 w 9782"/>
                <a:gd name="connsiteY58" fmla="*/ 3346 h 10000"/>
                <a:gd name="connsiteX59" fmla="*/ 1950 w 9782"/>
                <a:gd name="connsiteY59" fmla="*/ 3372 h 10000"/>
                <a:gd name="connsiteX60" fmla="*/ 1981 w 9782"/>
                <a:gd name="connsiteY60" fmla="*/ 4333 h 10000"/>
                <a:gd name="connsiteX61" fmla="*/ 2010 w 9782"/>
                <a:gd name="connsiteY61" fmla="*/ 5346 h 10000"/>
                <a:gd name="connsiteX62" fmla="*/ 2039 w 9782"/>
                <a:gd name="connsiteY62" fmla="*/ 6308 h 10000"/>
                <a:gd name="connsiteX63" fmla="*/ 2087 w 9782"/>
                <a:gd name="connsiteY63" fmla="*/ 6885 h 10000"/>
                <a:gd name="connsiteX64" fmla="*/ 2115 w 9782"/>
                <a:gd name="connsiteY64" fmla="*/ 7077 h 10000"/>
                <a:gd name="connsiteX65" fmla="*/ 2144 w 9782"/>
                <a:gd name="connsiteY65" fmla="*/ 6564 h 10000"/>
                <a:gd name="connsiteX66" fmla="*/ 2176 w 9782"/>
                <a:gd name="connsiteY66" fmla="*/ 6244 h 10000"/>
                <a:gd name="connsiteX67" fmla="*/ 2206 w 9782"/>
                <a:gd name="connsiteY67" fmla="*/ 5897 h 10000"/>
                <a:gd name="connsiteX68" fmla="*/ 2247 w 9782"/>
                <a:gd name="connsiteY68" fmla="*/ 5192 h 10000"/>
                <a:gd name="connsiteX69" fmla="*/ 2277 w 9782"/>
                <a:gd name="connsiteY69" fmla="*/ 4359 h 10000"/>
                <a:gd name="connsiteX70" fmla="*/ 2308 w 9782"/>
                <a:gd name="connsiteY70" fmla="*/ 3628 h 10000"/>
                <a:gd name="connsiteX71" fmla="*/ 2351 w 9782"/>
                <a:gd name="connsiteY71" fmla="*/ 3064 h 10000"/>
                <a:gd name="connsiteX72" fmla="*/ 2379 w 9782"/>
                <a:gd name="connsiteY72" fmla="*/ 3500 h 10000"/>
                <a:gd name="connsiteX73" fmla="*/ 2410 w 9782"/>
                <a:gd name="connsiteY73" fmla="*/ 4423 h 10000"/>
                <a:gd name="connsiteX74" fmla="*/ 2437 w 9782"/>
                <a:gd name="connsiteY74" fmla="*/ 4910 h 10000"/>
                <a:gd name="connsiteX75" fmla="*/ 2471 w 9782"/>
                <a:gd name="connsiteY75" fmla="*/ 4333 h 10000"/>
                <a:gd name="connsiteX76" fmla="*/ 2518 w 9782"/>
                <a:gd name="connsiteY76" fmla="*/ 3154 h 10000"/>
                <a:gd name="connsiteX77" fmla="*/ 2548 w 9782"/>
                <a:gd name="connsiteY77" fmla="*/ 2513 h 10000"/>
                <a:gd name="connsiteX78" fmla="*/ 2576 w 9782"/>
                <a:gd name="connsiteY78" fmla="*/ 3564 h 10000"/>
                <a:gd name="connsiteX79" fmla="*/ 2618 w 9782"/>
                <a:gd name="connsiteY79" fmla="*/ 5385 h 10000"/>
                <a:gd name="connsiteX80" fmla="*/ 2646 w 9782"/>
                <a:gd name="connsiteY80" fmla="*/ 6308 h 10000"/>
                <a:gd name="connsiteX81" fmla="*/ 2673 w 9782"/>
                <a:gd name="connsiteY81" fmla="*/ 5731 h 10000"/>
                <a:gd name="connsiteX82" fmla="*/ 2703 w 9782"/>
                <a:gd name="connsiteY82" fmla="*/ 5346 h 10000"/>
                <a:gd name="connsiteX83" fmla="*/ 2732 w 9782"/>
                <a:gd name="connsiteY83" fmla="*/ 5513 h 10000"/>
                <a:gd name="connsiteX84" fmla="*/ 2763 w 9782"/>
                <a:gd name="connsiteY84" fmla="*/ 5667 h 10000"/>
                <a:gd name="connsiteX85" fmla="*/ 2806 w 9782"/>
                <a:gd name="connsiteY85" fmla="*/ 6308 h 10000"/>
                <a:gd name="connsiteX86" fmla="*/ 2836 w 9782"/>
                <a:gd name="connsiteY86" fmla="*/ 6462 h 10000"/>
                <a:gd name="connsiteX87" fmla="*/ 2865 w 9782"/>
                <a:gd name="connsiteY87" fmla="*/ 6051 h 10000"/>
                <a:gd name="connsiteX88" fmla="*/ 2893 w 9782"/>
                <a:gd name="connsiteY88" fmla="*/ 5513 h 10000"/>
                <a:gd name="connsiteX89" fmla="*/ 2941 w 9782"/>
                <a:gd name="connsiteY89" fmla="*/ 5385 h 10000"/>
                <a:gd name="connsiteX90" fmla="*/ 2972 w 9782"/>
                <a:gd name="connsiteY90" fmla="*/ 5449 h 10000"/>
                <a:gd name="connsiteX91" fmla="*/ 3003 w 9782"/>
                <a:gd name="connsiteY91" fmla="*/ 5513 h 10000"/>
                <a:gd name="connsiteX92" fmla="*/ 3044 w 9782"/>
                <a:gd name="connsiteY92" fmla="*/ 5192 h 10000"/>
                <a:gd name="connsiteX93" fmla="*/ 3077 w 9782"/>
                <a:gd name="connsiteY93" fmla="*/ 4397 h 10000"/>
                <a:gd name="connsiteX94" fmla="*/ 3105 w 9782"/>
                <a:gd name="connsiteY94" fmla="*/ 4295 h 10000"/>
                <a:gd name="connsiteX95" fmla="*/ 3133 w 9782"/>
                <a:gd name="connsiteY95" fmla="*/ 4526 h 10000"/>
                <a:gd name="connsiteX96" fmla="*/ 3163 w 9782"/>
                <a:gd name="connsiteY96" fmla="*/ 5385 h 10000"/>
                <a:gd name="connsiteX97" fmla="*/ 3195 w 9782"/>
                <a:gd name="connsiteY97" fmla="*/ 6590 h 10000"/>
                <a:gd name="connsiteX98" fmla="*/ 3225 w 9782"/>
                <a:gd name="connsiteY98" fmla="*/ 6949 h 10000"/>
                <a:gd name="connsiteX99" fmla="*/ 3267 w 9782"/>
                <a:gd name="connsiteY99" fmla="*/ 6141 h 10000"/>
                <a:gd name="connsiteX100" fmla="*/ 3314 w 9782"/>
                <a:gd name="connsiteY100" fmla="*/ 5346 h 10000"/>
                <a:gd name="connsiteX101" fmla="*/ 3342 w 9782"/>
                <a:gd name="connsiteY101" fmla="*/ 5154 h 10000"/>
                <a:gd name="connsiteX102" fmla="*/ 3373 w 9782"/>
                <a:gd name="connsiteY102" fmla="*/ 5641 h 10000"/>
                <a:gd name="connsiteX103" fmla="*/ 3401 w 9782"/>
                <a:gd name="connsiteY103" fmla="*/ 5795 h 10000"/>
                <a:gd name="connsiteX104" fmla="*/ 3430 w 9782"/>
                <a:gd name="connsiteY104" fmla="*/ 5731 h 10000"/>
                <a:gd name="connsiteX105" fmla="*/ 3461 w 9782"/>
                <a:gd name="connsiteY105" fmla="*/ 5346 h 10000"/>
                <a:gd name="connsiteX106" fmla="*/ 3499 w 9782"/>
                <a:gd name="connsiteY106" fmla="*/ 4910 h 10000"/>
                <a:gd name="connsiteX107" fmla="*/ 3531 w 9782"/>
                <a:gd name="connsiteY107" fmla="*/ 4615 h 10000"/>
                <a:gd name="connsiteX108" fmla="*/ 3562 w 9782"/>
                <a:gd name="connsiteY108" fmla="*/ 4462 h 10000"/>
                <a:gd name="connsiteX109" fmla="*/ 3603 w 9782"/>
                <a:gd name="connsiteY109" fmla="*/ 4423 h 10000"/>
                <a:gd name="connsiteX110" fmla="*/ 3635 w 9782"/>
                <a:gd name="connsiteY110" fmla="*/ 4397 h 10000"/>
                <a:gd name="connsiteX111" fmla="*/ 3663 w 9782"/>
                <a:gd name="connsiteY111" fmla="*/ 4179 h 10000"/>
                <a:gd name="connsiteX112" fmla="*/ 3695 w 9782"/>
                <a:gd name="connsiteY112" fmla="*/ 3731 h 10000"/>
                <a:gd name="connsiteX113" fmla="*/ 3722 w 9782"/>
                <a:gd name="connsiteY113" fmla="*/ 3000 h 10000"/>
                <a:gd name="connsiteX114" fmla="*/ 3772 w 9782"/>
                <a:gd name="connsiteY114" fmla="*/ 2513 h 10000"/>
                <a:gd name="connsiteX115" fmla="*/ 3800 w 9782"/>
                <a:gd name="connsiteY115" fmla="*/ 3026 h 10000"/>
                <a:gd name="connsiteX116" fmla="*/ 3829 w 9782"/>
                <a:gd name="connsiteY116" fmla="*/ 4590 h 10000"/>
                <a:gd name="connsiteX117" fmla="*/ 3857 w 9782"/>
                <a:gd name="connsiteY117" fmla="*/ 6397 h 10000"/>
                <a:gd name="connsiteX118" fmla="*/ 3886 w 9782"/>
                <a:gd name="connsiteY118" fmla="*/ 7192 h 10000"/>
                <a:gd name="connsiteX119" fmla="*/ 3932 w 9782"/>
                <a:gd name="connsiteY119" fmla="*/ 6910 h 10000"/>
                <a:gd name="connsiteX120" fmla="*/ 3960 w 9782"/>
                <a:gd name="connsiteY120" fmla="*/ 6179 h 10000"/>
                <a:gd name="connsiteX121" fmla="*/ 3990 w 9782"/>
                <a:gd name="connsiteY121" fmla="*/ 4936 h 10000"/>
                <a:gd name="connsiteX122" fmla="*/ 4033 w 9782"/>
                <a:gd name="connsiteY122" fmla="*/ 3603 h 10000"/>
                <a:gd name="connsiteX123" fmla="*/ 4058 w 9782"/>
                <a:gd name="connsiteY123" fmla="*/ 2872 h 10000"/>
                <a:gd name="connsiteX124" fmla="*/ 4088 w 9782"/>
                <a:gd name="connsiteY124" fmla="*/ 2231 h 10000"/>
                <a:gd name="connsiteX125" fmla="*/ 4121 w 9782"/>
                <a:gd name="connsiteY125" fmla="*/ 3064 h 10000"/>
                <a:gd name="connsiteX126" fmla="*/ 4150 w 9782"/>
                <a:gd name="connsiteY126" fmla="*/ 5577 h 10000"/>
                <a:gd name="connsiteX127" fmla="*/ 4201 w 9782"/>
                <a:gd name="connsiteY127" fmla="*/ 7359 h 10000"/>
                <a:gd name="connsiteX128" fmla="*/ 4230 w 9782"/>
                <a:gd name="connsiteY128" fmla="*/ 7128 h 10000"/>
                <a:gd name="connsiteX129" fmla="*/ 4269 w 9782"/>
                <a:gd name="connsiteY129" fmla="*/ 6372 h 10000"/>
                <a:gd name="connsiteX130" fmla="*/ 4300 w 9782"/>
                <a:gd name="connsiteY130" fmla="*/ 5538 h 10000"/>
                <a:gd name="connsiteX131" fmla="*/ 4329 w 9782"/>
                <a:gd name="connsiteY131" fmla="*/ 4654 h 10000"/>
                <a:gd name="connsiteX132" fmla="*/ 4360 w 9782"/>
                <a:gd name="connsiteY132" fmla="*/ 3987 h 10000"/>
                <a:gd name="connsiteX133" fmla="*/ 4389 w 9782"/>
                <a:gd name="connsiteY133" fmla="*/ 3410 h 10000"/>
                <a:gd name="connsiteX134" fmla="*/ 4418 w 9782"/>
                <a:gd name="connsiteY134" fmla="*/ 3885 h 10000"/>
                <a:gd name="connsiteX135" fmla="*/ 4447 w 9782"/>
                <a:gd name="connsiteY135" fmla="*/ 5987 h 10000"/>
                <a:gd name="connsiteX136" fmla="*/ 4494 w 9782"/>
                <a:gd name="connsiteY136" fmla="*/ 7679 h 10000"/>
                <a:gd name="connsiteX137" fmla="*/ 4519 w 9782"/>
                <a:gd name="connsiteY137" fmla="*/ 7641 h 10000"/>
                <a:gd name="connsiteX138" fmla="*/ 4548 w 9782"/>
                <a:gd name="connsiteY138" fmla="*/ 7103 h 10000"/>
                <a:gd name="connsiteX139" fmla="*/ 4579 w 9782"/>
                <a:gd name="connsiteY139" fmla="*/ 6500 h 10000"/>
                <a:gd name="connsiteX140" fmla="*/ 4628 w 9782"/>
                <a:gd name="connsiteY140" fmla="*/ 5962 h 10000"/>
                <a:gd name="connsiteX141" fmla="*/ 4656 w 9782"/>
                <a:gd name="connsiteY141" fmla="*/ 5321 h 10000"/>
                <a:gd name="connsiteX142" fmla="*/ 4686 w 9782"/>
                <a:gd name="connsiteY142" fmla="*/ 4744 h 10000"/>
                <a:gd name="connsiteX143" fmla="*/ 4725 w 9782"/>
                <a:gd name="connsiteY143" fmla="*/ 4051 h 10000"/>
                <a:gd name="connsiteX144" fmla="*/ 4757 w 9782"/>
                <a:gd name="connsiteY144" fmla="*/ 3372 h 10000"/>
                <a:gd name="connsiteX145" fmla="*/ 4787 w 9782"/>
                <a:gd name="connsiteY145" fmla="*/ 3667 h 10000"/>
                <a:gd name="connsiteX146" fmla="*/ 4818 w 9782"/>
                <a:gd name="connsiteY146" fmla="*/ 4295 h 10000"/>
                <a:gd name="connsiteX147" fmla="*/ 4846 w 9782"/>
                <a:gd name="connsiteY147" fmla="*/ 4808 h 10000"/>
                <a:gd name="connsiteX148" fmla="*/ 4873 w 9782"/>
                <a:gd name="connsiteY148" fmla="*/ 5667 h 10000"/>
                <a:gd name="connsiteX149" fmla="*/ 4922 w 9782"/>
                <a:gd name="connsiteY149" fmla="*/ 6205 h 10000"/>
                <a:gd name="connsiteX150" fmla="*/ 4951 w 9782"/>
                <a:gd name="connsiteY150" fmla="*/ 6141 h 10000"/>
                <a:gd name="connsiteX151" fmla="*/ 4974 w 9782"/>
                <a:gd name="connsiteY151" fmla="*/ 5705 h 10000"/>
                <a:gd name="connsiteX152" fmla="*/ 5024 w 9782"/>
                <a:gd name="connsiteY152" fmla="*/ 5154 h 10000"/>
                <a:gd name="connsiteX153" fmla="*/ 5056 w 9782"/>
                <a:gd name="connsiteY153" fmla="*/ 4526 h 10000"/>
                <a:gd name="connsiteX154" fmla="*/ 5084 w 9782"/>
                <a:gd name="connsiteY154" fmla="*/ 4590 h 10000"/>
                <a:gd name="connsiteX155" fmla="*/ 5115 w 9782"/>
                <a:gd name="connsiteY155" fmla="*/ 5321 h 10000"/>
                <a:gd name="connsiteX156" fmla="*/ 5156 w 9782"/>
                <a:gd name="connsiteY156" fmla="*/ 5962 h 10000"/>
                <a:gd name="connsiteX157" fmla="*/ 5188 w 9782"/>
                <a:gd name="connsiteY157" fmla="*/ 5859 h 10000"/>
                <a:gd name="connsiteX158" fmla="*/ 5217 w 9782"/>
                <a:gd name="connsiteY158" fmla="*/ 5064 h 10000"/>
                <a:gd name="connsiteX159" fmla="*/ 5245 w 9782"/>
                <a:gd name="connsiteY159" fmla="*/ 4359 h 10000"/>
                <a:gd name="connsiteX160" fmla="*/ 5291 w 9782"/>
                <a:gd name="connsiteY160" fmla="*/ 4013 h 10000"/>
                <a:gd name="connsiteX161" fmla="*/ 5322 w 9782"/>
                <a:gd name="connsiteY161" fmla="*/ 4333 h 10000"/>
                <a:gd name="connsiteX162" fmla="*/ 5352 w 9782"/>
                <a:gd name="connsiteY162" fmla="*/ 4936 h 10000"/>
                <a:gd name="connsiteX163" fmla="*/ 5381 w 9782"/>
                <a:gd name="connsiteY163" fmla="*/ 5603 h 10000"/>
                <a:gd name="connsiteX164" fmla="*/ 5413 w 9782"/>
                <a:gd name="connsiteY164" fmla="*/ 5705 h 10000"/>
                <a:gd name="connsiteX165" fmla="*/ 5453 w 9782"/>
                <a:gd name="connsiteY165" fmla="*/ 5449 h 10000"/>
                <a:gd name="connsiteX166" fmla="*/ 5482 w 9782"/>
                <a:gd name="connsiteY166" fmla="*/ 5103 h 10000"/>
                <a:gd name="connsiteX167" fmla="*/ 5512 w 9782"/>
                <a:gd name="connsiteY167" fmla="*/ 4359 h 10000"/>
                <a:gd name="connsiteX168" fmla="*/ 5539 w 9782"/>
                <a:gd name="connsiteY168" fmla="*/ 3731 h 10000"/>
                <a:gd name="connsiteX169" fmla="*/ 5569 w 9782"/>
                <a:gd name="connsiteY169" fmla="*/ 3923 h 10000"/>
                <a:gd name="connsiteX170" fmla="*/ 5613 w 9782"/>
                <a:gd name="connsiteY170" fmla="*/ 3500 h 10000"/>
                <a:gd name="connsiteX171" fmla="*/ 5643 w 9782"/>
                <a:gd name="connsiteY171" fmla="*/ 2615 h 10000"/>
                <a:gd name="connsiteX172" fmla="*/ 5689 w 9782"/>
                <a:gd name="connsiteY172" fmla="*/ 897 h 10000"/>
                <a:gd name="connsiteX173" fmla="*/ 5718 w 9782"/>
                <a:gd name="connsiteY173" fmla="*/ 1154 h 10000"/>
                <a:gd name="connsiteX174" fmla="*/ 5748 w 9782"/>
                <a:gd name="connsiteY174" fmla="*/ 3987 h 10000"/>
                <a:gd name="connsiteX175" fmla="*/ 5777 w 9782"/>
                <a:gd name="connsiteY175" fmla="*/ 7577 h 10000"/>
                <a:gd name="connsiteX176" fmla="*/ 5809 w 9782"/>
                <a:gd name="connsiteY176" fmla="*/ 9423 h 10000"/>
                <a:gd name="connsiteX177" fmla="*/ 5838 w 9782"/>
                <a:gd name="connsiteY177" fmla="*/ 9167 h 10000"/>
                <a:gd name="connsiteX178" fmla="*/ 5868 w 9782"/>
                <a:gd name="connsiteY178" fmla="*/ 7872 h 10000"/>
                <a:gd name="connsiteX179" fmla="*/ 5913 w 9782"/>
                <a:gd name="connsiteY179" fmla="*/ 6782 h 10000"/>
                <a:gd name="connsiteX180" fmla="*/ 5943 w 9782"/>
                <a:gd name="connsiteY180" fmla="*/ 5897 h 10000"/>
                <a:gd name="connsiteX181" fmla="*/ 5984 w 9782"/>
                <a:gd name="connsiteY181" fmla="*/ 5410 h 10000"/>
                <a:gd name="connsiteX182" fmla="*/ 6013 w 9782"/>
                <a:gd name="connsiteY182" fmla="*/ 5282 h 10000"/>
                <a:gd name="connsiteX183" fmla="*/ 6042 w 9782"/>
                <a:gd name="connsiteY183" fmla="*/ 5346 h 10000"/>
                <a:gd name="connsiteX184" fmla="*/ 6072 w 9782"/>
                <a:gd name="connsiteY184" fmla="*/ 5038 h 10000"/>
                <a:gd name="connsiteX185" fmla="*/ 6101 w 9782"/>
                <a:gd name="connsiteY185" fmla="*/ 4872 h 10000"/>
                <a:gd name="connsiteX186" fmla="*/ 6146 w 9782"/>
                <a:gd name="connsiteY186" fmla="*/ 4718 h 10000"/>
                <a:gd name="connsiteX187" fmla="*/ 6175 w 9782"/>
                <a:gd name="connsiteY187" fmla="*/ 4936 h 10000"/>
                <a:gd name="connsiteX188" fmla="*/ 6207 w 9782"/>
                <a:gd name="connsiteY188" fmla="*/ 5103 h 10000"/>
                <a:gd name="connsiteX189" fmla="*/ 6236 w 9782"/>
                <a:gd name="connsiteY189" fmla="*/ 5474 h 10000"/>
                <a:gd name="connsiteX190" fmla="*/ 6282 w 9782"/>
                <a:gd name="connsiteY190" fmla="*/ 5410 h 10000"/>
                <a:gd name="connsiteX191" fmla="*/ 6311 w 9782"/>
                <a:gd name="connsiteY191" fmla="*/ 5218 h 10000"/>
                <a:gd name="connsiteX192" fmla="*/ 6341 w 9782"/>
                <a:gd name="connsiteY192" fmla="*/ 5000 h 10000"/>
                <a:gd name="connsiteX193" fmla="*/ 6369 w 9782"/>
                <a:gd name="connsiteY193" fmla="*/ 4872 h 10000"/>
                <a:gd name="connsiteX194" fmla="*/ 6398 w 9782"/>
                <a:gd name="connsiteY194" fmla="*/ 4744 h 10000"/>
                <a:gd name="connsiteX195" fmla="*/ 6440 w 9782"/>
                <a:gd name="connsiteY195" fmla="*/ 4808 h 10000"/>
                <a:gd name="connsiteX196" fmla="*/ 6468 w 9782"/>
                <a:gd name="connsiteY196" fmla="*/ 4782 h 10000"/>
                <a:gd name="connsiteX197" fmla="*/ 6500 w 9782"/>
                <a:gd name="connsiteY197" fmla="*/ 4590 h 10000"/>
                <a:gd name="connsiteX198" fmla="*/ 6528 w 9782"/>
                <a:gd name="connsiteY198" fmla="*/ 4654 h 10000"/>
                <a:gd name="connsiteX199" fmla="*/ 6576 w 9782"/>
                <a:gd name="connsiteY199" fmla="*/ 4782 h 10000"/>
                <a:gd name="connsiteX200" fmla="*/ 6605 w 9782"/>
                <a:gd name="connsiteY200" fmla="*/ 4872 h 10000"/>
                <a:gd name="connsiteX201" fmla="*/ 6636 w 9782"/>
                <a:gd name="connsiteY201" fmla="*/ 4179 h 10000"/>
                <a:gd name="connsiteX202" fmla="*/ 6675 w 9782"/>
                <a:gd name="connsiteY202" fmla="*/ 2423 h 10000"/>
                <a:gd name="connsiteX203" fmla="*/ 6705 w 9782"/>
                <a:gd name="connsiteY203" fmla="*/ 923 h 10000"/>
                <a:gd name="connsiteX204" fmla="*/ 6735 w 9782"/>
                <a:gd name="connsiteY204" fmla="*/ 0 h 10000"/>
                <a:gd name="connsiteX205" fmla="*/ 6764 w 9782"/>
                <a:gd name="connsiteY205" fmla="*/ 1051 h 10000"/>
                <a:gd name="connsiteX206" fmla="*/ 6797 w 9782"/>
                <a:gd name="connsiteY206" fmla="*/ 4487 h 10000"/>
                <a:gd name="connsiteX207" fmla="*/ 6826 w 9782"/>
                <a:gd name="connsiteY207" fmla="*/ 7705 h 10000"/>
                <a:gd name="connsiteX208" fmla="*/ 6870 w 9782"/>
                <a:gd name="connsiteY208" fmla="*/ 9397 h 10000"/>
                <a:gd name="connsiteX209" fmla="*/ 6898 w 9782"/>
                <a:gd name="connsiteY209" fmla="*/ 9397 h 10000"/>
                <a:gd name="connsiteX210" fmla="*/ 6929 w 9782"/>
                <a:gd name="connsiteY210" fmla="*/ 8436 h 10000"/>
                <a:gd name="connsiteX211" fmla="*/ 6975 w 9782"/>
                <a:gd name="connsiteY211" fmla="*/ 7679 h 10000"/>
                <a:gd name="connsiteX212" fmla="*/ 7004 w 9782"/>
                <a:gd name="connsiteY212" fmla="*/ 7231 h 10000"/>
                <a:gd name="connsiteX213" fmla="*/ 7037 w 9782"/>
                <a:gd name="connsiteY213" fmla="*/ 6436 h 10000"/>
                <a:gd name="connsiteX214" fmla="*/ 7067 w 9782"/>
                <a:gd name="connsiteY214" fmla="*/ 5538 h 10000"/>
                <a:gd name="connsiteX215" fmla="*/ 7097 w 9782"/>
                <a:gd name="connsiteY215" fmla="*/ 4872 h 10000"/>
                <a:gd name="connsiteX216" fmla="*/ 7136 w 9782"/>
                <a:gd name="connsiteY216" fmla="*/ 4423 h 10000"/>
                <a:gd name="connsiteX217" fmla="*/ 7166 w 9782"/>
                <a:gd name="connsiteY217" fmla="*/ 4462 h 10000"/>
                <a:gd name="connsiteX218" fmla="*/ 7195 w 9782"/>
                <a:gd name="connsiteY218" fmla="*/ 3885 h 10000"/>
                <a:gd name="connsiteX219" fmla="*/ 7224 w 9782"/>
                <a:gd name="connsiteY219" fmla="*/ 2744 h 10000"/>
                <a:gd name="connsiteX220" fmla="*/ 7254 w 9782"/>
                <a:gd name="connsiteY220" fmla="*/ 1949 h 10000"/>
                <a:gd name="connsiteX221" fmla="*/ 7294 w 9782"/>
                <a:gd name="connsiteY221" fmla="*/ 2897 h 10000"/>
                <a:gd name="connsiteX222" fmla="*/ 7323 w 9782"/>
                <a:gd name="connsiteY222" fmla="*/ 5833 h 10000"/>
                <a:gd name="connsiteX223" fmla="*/ 7371 w 9782"/>
                <a:gd name="connsiteY223" fmla="*/ 8000 h 10000"/>
                <a:gd name="connsiteX224" fmla="*/ 7401 w 9782"/>
                <a:gd name="connsiteY224" fmla="*/ 8090 h 10000"/>
                <a:gd name="connsiteX225" fmla="*/ 7431 w 9782"/>
                <a:gd name="connsiteY225" fmla="*/ 7103 h 10000"/>
                <a:gd name="connsiteX226" fmla="*/ 7459 w 9782"/>
                <a:gd name="connsiteY226" fmla="*/ 6205 h 10000"/>
                <a:gd name="connsiteX227" fmla="*/ 7491 w 9782"/>
                <a:gd name="connsiteY227" fmla="*/ 5641 h 10000"/>
                <a:gd name="connsiteX228" fmla="*/ 7520 w 9782"/>
                <a:gd name="connsiteY228" fmla="*/ 5321 h 10000"/>
                <a:gd name="connsiteX229" fmla="*/ 7564 w 9782"/>
                <a:gd name="connsiteY229" fmla="*/ 5154 h 10000"/>
                <a:gd name="connsiteX230" fmla="*/ 7594 w 9782"/>
                <a:gd name="connsiteY230" fmla="*/ 4872 h 10000"/>
                <a:gd name="connsiteX231" fmla="*/ 7627 w 9782"/>
                <a:gd name="connsiteY231" fmla="*/ 4526 h 10000"/>
                <a:gd name="connsiteX232" fmla="*/ 7671 w 9782"/>
                <a:gd name="connsiteY232" fmla="*/ 4333 h 10000"/>
                <a:gd name="connsiteX233" fmla="*/ 7701 w 9782"/>
                <a:gd name="connsiteY233" fmla="*/ 4115 h 10000"/>
                <a:gd name="connsiteX234" fmla="*/ 7723 w 9782"/>
                <a:gd name="connsiteY234" fmla="*/ 3859 h 10000"/>
                <a:gd name="connsiteX235" fmla="*/ 7754 w 9782"/>
                <a:gd name="connsiteY235" fmla="*/ 3692 h 10000"/>
                <a:gd name="connsiteX236" fmla="*/ 7785 w 9782"/>
                <a:gd name="connsiteY236" fmla="*/ 3603 h 10000"/>
                <a:gd name="connsiteX237" fmla="*/ 7831 w 9782"/>
                <a:gd name="connsiteY237" fmla="*/ 3821 h 10000"/>
                <a:gd name="connsiteX238" fmla="*/ 7860 w 9782"/>
                <a:gd name="connsiteY238" fmla="*/ 4590 h 10000"/>
                <a:gd name="connsiteX239" fmla="*/ 7889 w 9782"/>
                <a:gd name="connsiteY239" fmla="*/ 5103 h 10000"/>
                <a:gd name="connsiteX240" fmla="*/ 7923 w 9782"/>
                <a:gd name="connsiteY240" fmla="*/ 5346 h 10000"/>
                <a:gd name="connsiteX241" fmla="*/ 7962 w 9782"/>
                <a:gd name="connsiteY241" fmla="*/ 5474 h 10000"/>
                <a:gd name="connsiteX242" fmla="*/ 7990 w 9782"/>
                <a:gd name="connsiteY242" fmla="*/ 5538 h 10000"/>
                <a:gd name="connsiteX243" fmla="*/ 8022 w 9782"/>
                <a:gd name="connsiteY243" fmla="*/ 5513 h 10000"/>
                <a:gd name="connsiteX244" fmla="*/ 8053 w 9782"/>
                <a:gd name="connsiteY244" fmla="*/ 5218 h 10000"/>
                <a:gd name="connsiteX245" fmla="*/ 8097 w 9782"/>
                <a:gd name="connsiteY245" fmla="*/ 4744 h 10000"/>
                <a:gd name="connsiteX246" fmla="*/ 8127 w 9782"/>
                <a:gd name="connsiteY246" fmla="*/ 4397 h 10000"/>
                <a:gd name="connsiteX247" fmla="*/ 8156 w 9782"/>
                <a:gd name="connsiteY247" fmla="*/ 3821 h 10000"/>
                <a:gd name="connsiteX248" fmla="*/ 8179 w 9782"/>
                <a:gd name="connsiteY248" fmla="*/ 3372 h 10000"/>
                <a:gd name="connsiteX249" fmla="*/ 8209 w 9782"/>
                <a:gd name="connsiteY249" fmla="*/ 3372 h 10000"/>
                <a:gd name="connsiteX250" fmla="*/ 8243 w 9782"/>
                <a:gd name="connsiteY250" fmla="*/ 3795 h 10000"/>
                <a:gd name="connsiteX251" fmla="*/ 8290 w 9782"/>
                <a:gd name="connsiteY251" fmla="*/ 5192 h 10000"/>
                <a:gd name="connsiteX252" fmla="*/ 8331 w 9782"/>
                <a:gd name="connsiteY252" fmla="*/ 6436 h 10000"/>
                <a:gd name="connsiteX253" fmla="*/ 8358 w 9782"/>
                <a:gd name="connsiteY253" fmla="*/ 7321 h 10000"/>
                <a:gd name="connsiteX254" fmla="*/ 8389 w 9782"/>
                <a:gd name="connsiteY254" fmla="*/ 7359 h 10000"/>
                <a:gd name="connsiteX255" fmla="*/ 8418 w 9782"/>
                <a:gd name="connsiteY255" fmla="*/ 6846 h 10000"/>
                <a:gd name="connsiteX256" fmla="*/ 8450 w 9782"/>
                <a:gd name="connsiteY256" fmla="*/ 6179 h 10000"/>
                <a:gd name="connsiteX257" fmla="*/ 8479 w 9782"/>
                <a:gd name="connsiteY257" fmla="*/ 5897 h 10000"/>
                <a:gd name="connsiteX258" fmla="*/ 8510 w 9782"/>
                <a:gd name="connsiteY258" fmla="*/ 5538 h 10000"/>
                <a:gd name="connsiteX259" fmla="*/ 8555 w 9782"/>
                <a:gd name="connsiteY259" fmla="*/ 4590 h 10000"/>
                <a:gd name="connsiteX260" fmla="*/ 8583 w 9782"/>
                <a:gd name="connsiteY260" fmla="*/ 3064 h 10000"/>
                <a:gd name="connsiteX261" fmla="*/ 8612 w 9782"/>
                <a:gd name="connsiteY261" fmla="*/ 2615 h 10000"/>
                <a:gd name="connsiteX262" fmla="*/ 8657 w 9782"/>
                <a:gd name="connsiteY262" fmla="*/ 3474 h 10000"/>
                <a:gd name="connsiteX263" fmla="*/ 8689 w 9782"/>
                <a:gd name="connsiteY263" fmla="*/ 4359 h 10000"/>
                <a:gd name="connsiteX264" fmla="*/ 8718 w 9782"/>
                <a:gd name="connsiteY264" fmla="*/ 5321 h 10000"/>
                <a:gd name="connsiteX265" fmla="*/ 8747 w 9782"/>
                <a:gd name="connsiteY265" fmla="*/ 7013 h 10000"/>
                <a:gd name="connsiteX266" fmla="*/ 8790 w 9782"/>
                <a:gd name="connsiteY266" fmla="*/ 8179 h 10000"/>
                <a:gd name="connsiteX267" fmla="*/ 8818 w 9782"/>
                <a:gd name="connsiteY267" fmla="*/ 8115 h 10000"/>
                <a:gd name="connsiteX268" fmla="*/ 8848 w 9782"/>
                <a:gd name="connsiteY268" fmla="*/ 7256 h 10000"/>
                <a:gd name="connsiteX269" fmla="*/ 8878 w 9782"/>
                <a:gd name="connsiteY269" fmla="*/ 6269 h 10000"/>
                <a:gd name="connsiteX270" fmla="*/ 8910 w 9782"/>
                <a:gd name="connsiteY270" fmla="*/ 5410 h 10000"/>
                <a:gd name="connsiteX271" fmla="*/ 8938 w 9782"/>
                <a:gd name="connsiteY271" fmla="*/ 4974 h 10000"/>
                <a:gd name="connsiteX272" fmla="*/ 8986 w 9782"/>
                <a:gd name="connsiteY272" fmla="*/ 4551 h 10000"/>
                <a:gd name="connsiteX273" fmla="*/ 9013 w 9782"/>
                <a:gd name="connsiteY273" fmla="*/ 4231 h 10000"/>
                <a:gd name="connsiteX274" fmla="*/ 9045 w 9782"/>
                <a:gd name="connsiteY274" fmla="*/ 3885 h 10000"/>
                <a:gd name="connsiteX275" fmla="*/ 9087 w 9782"/>
                <a:gd name="connsiteY275" fmla="*/ 3667 h 10000"/>
                <a:gd name="connsiteX276" fmla="*/ 9115 w 9782"/>
                <a:gd name="connsiteY276" fmla="*/ 3218 h 10000"/>
                <a:gd name="connsiteX277" fmla="*/ 9144 w 9782"/>
                <a:gd name="connsiteY277" fmla="*/ 3192 h 10000"/>
                <a:gd name="connsiteX278" fmla="*/ 9174 w 9782"/>
                <a:gd name="connsiteY278" fmla="*/ 3731 h 10000"/>
                <a:gd name="connsiteX279" fmla="*/ 9217 w 9782"/>
                <a:gd name="connsiteY279" fmla="*/ 4615 h 10000"/>
                <a:gd name="connsiteX280" fmla="*/ 9248 w 9782"/>
                <a:gd name="connsiteY280" fmla="*/ 5321 h 10000"/>
                <a:gd name="connsiteX281" fmla="*/ 9276 w 9782"/>
                <a:gd name="connsiteY281" fmla="*/ 5731 h 10000"/>
                <a:gd name="connsiteX282" fmla="*/ 9324 w 9782"/>
                <a:gd name="connsiteY282" fmla="*/ 6090 h 10000"/>
                <a:gd name="connsiteX283" fmla="*/ 9354 w 9782"/>
                <a:gd name="connsiteY283" fmla="*/ 6026 h 10000"/>
                <a:gd name="connsiteX284" fmla="*/ 9383 w 9782"/>
                <a:gd name="connsiteY284" fmla="*/ 5321 h 10000"/>
                <a:gd name="connsiteX285" fmla="*/ 9412 w 9782"/>
                <a:gd name="connsiteY285" fmla="*/ 4397 h 10000"/>
                <a:gd name="connsiteX286" fmla="*/ 9441 w 9782"/>
                <a:gd name="connsiteY286" fmla="*/ 4077 h 10000"/>
                <a:gd name="connsiteX287" fmla="*/ 9471 w 9782"/>
                <a:gd name="connsiteY287" fmla="*/ 4051 h 10000"/>
                <a:gd name="connsiteX288" fmla="*/ 9513 w 9782"/>
                <a:gd name="connsiteY288" fmla="*/ 4974 h 10000"/>
                <a:gd name="connsiteX289" fmla="*/ 9542 w 9782"/>
                <a:gd name="connsiteY289" fmla="*/ 5897 h 10000"/>
                <a:gd name="connsiteX290" fmla="*/ 9574 w 9782"/>
                <a:gd name="connsiteY290" fmla="*/ 5795 h 10000"/>
                <a:gd name="connsiteX291" fmla="*/ 9605 w 9782"/>
                <a:gd name="connsiteY291" fmla="*/ 5321 h 10000"/>
                <a:gd name="connsiteX292" fmla="*/ 9646 w 9782"/>
                <a:gd name="connsiteY292" fmla="*/ 5064 h 10000"/>
                <a:gd name="connsiteX293" fmla="*/ 9677 w 9782"/>
                <a:gd name="connsiteY293" fmla="*/ 5321 h 10000"/>
                <a:gd name="connsiteX294" fmla="*/ 9705 w 9782"/>
                <a:gd name="connsiteY294" fmla="*/ 5154 h 10000"/>
                <a:gd name="connsiteX295" fmla="*/ 9732 w 9782"/>
                <a:gd name="connsiteY295" fmla="*/ 4936 h 10000"/>
                <a:gd name="connsiteX296" fmla="*/ 9782 w 9782"/>
                <a:gd name="connsiteY296" fmla="*/ 4462 h 10000"/>
                <a:gd name="connsiteX0" fmla="*/ 0 w 9949"/>
                <a:gd name="connsiteY0" fmla="*/ 5103 h 10000"/>
                <a:gd name="connsiteX1" fmla="*/ 29 w 9949"/>
                <a:gd name="connsiteY1" fmla="*/ 6333 h 10000"/>
                <a:gd name="connsiteX2" fmla="*/ 58 w 9949"/>
                <a:gd name="connsiteY2" fmla="*/ 6885 h 10000"/>
                <a:gd name="connsiteX3" fmla="*/ 87 w 9949"/>
                <a:gd name="connsiteY3" fmla="*/ 6397 h 10000"/>
                <a:gd name="connsiteX4" fmla="*/ 137 w 9949"/>
                <a:gd name="connsiteY4" fmla="*/ 5474 h 10000"/>
                <a:gd name="connsiteX5" fmla="*/ 168 w 9949"/>
                <a:gd name="connsiteY5" fmla="*/ 4179 h 10000"/>
                <a:gd name="connsiteX6" fmla="*/ 197 w 9949"/>
                <a:gd name="connsiteY6" fmla="*/ 3128 h 10000"/>
                <a:gd name="connsiteX7" fmla="*/ 238 w 9949"/>
                <a:gd name="connsiteY7" fmla="*/ 2897 h 10000"/>
                <a:gd name="connsiteX8" fmla="*/ 268 w 9949"/>
                <a:gd name="connsiteY8" fmla="*/ 3987 h 10000"/>
                <a:gd name="connsiteX9" fmla="*/ 301 w 9949"/>
                <a:gd name="connsiteY9" fmla="*/ 5346 h 10000"/>
                <a:gd name="connsiteX10" fmla="*/ 331 w 9949"/>
                <a:gd name="connsiteY10" fmla="*/ 6179 h 10000"/>
                <a:gd name="connsiteX11" fmla="*/ 364 w 9949"/>
                <a:gd name="connsiteY11" fmla="*/ 6333 h 10000"/>
                <a:gd name="connsiteX12" fmla="*/ 411 w 9949"/>
                <a:gd name="connsiteY12" fmla="*/ 6115 h 10000"/>
                <a:gd name="connsiteX13" fmla="*/ 439 w 9949"/>
                <a:gd name="connsiteY13" fmla="*/ 5667 h 10000"/>
                <a:gd name="connsiteX14" fmla="*/ 474 w 9949"/>
                <a:gd name="connsiteY14" fmla="*/ 5385 h 10000"/>
                <a:gd name="connsiteX15" fmla="*/ 502 w 9949"/>
                <a:gd name="connsiteY15" fmla="*/ 4872 h 10000"/>
                <a:gd name="connsiteX16" fmla="*/ 534 w 9949"/>
                <a:gd name="connsiteY16" fmla="*/ 4013 h 10000"/>
                <a:gd name="connsiteX17" fmla="*/ 579 w 9949"/>
                <a:gd name="connsiteY17" fmla="*/ 3795 h 10000"/>
                <a:gd name="connsiteX18" fmla="*/ 611 w 9949"/>
                <a:gd name="connsiteY18" fmla="*/ 3859 h 10000"/>
                <a:gd name="connsiteX19" fmla="*/ 640 w 9949"/>
                <a:gd name="connsiteY19" fmla="*/ 4115 h 10000"/>
                <a:gd name="connsiteX20" fmla="*/ 683 w 9949"/>
                <a:gd name="connsiteY20" fmla="*/ 4872 h 10000"/>
                <a:gd name="connsiteX21" fmla="*/ 710 w 9949"/>
                <a:gd name="connsiteY21" fmla="*/ 5513 h 10000"/>
                <a:gd name="connsiteX22" fmla="*/ 743 w 9949"/>
                <a:gd name="connsiteY22" fmla="*/ 5513 h 10000"/>
                <a:gd name="connsiteX23" fmla="*/ 772 w 9949"/>
                <a:gd name="connsiteY23" fmla="*/ 5641 h 10000"/>
                <a:gd name="connsiteX24" fmla="*/ 801 w 9949"/>
                <a:gd name="connsiteY24" fmla="*/ 5705 h 10000"/>
                <a:gd name="connsiteX25" fmla="*/ 833 w 9949"/>
                <a:gd name="connsiteY25" fmla="*/ 5833 h 10000"/>
                <a:gd name="connsiteX26" fmla="*/ 881 w 9949"/>
                <a:gd name="connsiteY26" fmla="*/ 5731 h 10000"/>
                <a:gd name="connsiteX27" fmla="*/ 907 w 9949"/>
                <a:gd name="connsiteY27" fmla="*/ 5321 h 10000"/>
                <a:gd name="connsiteX28" fmla="*/ 936 w 9949"/>
                <a:gd name="connsiteY28" fmla="*/ 4974 h 10000"/>
                <a:gd name="connsiteX29" fmla="*/ 983 w 9949"/>
                <a:gd name="connsiteY29" fmla="*/ 4526 h 10000"/>
                <a:gd name="connsiteX30" fmla="*/ 1013 w 9949"/>
                <a:gd name="connsiteY30" fmla="*/ 4051 h 10000"/>
                <a:gd name="connsiteX31" fmla="*/ 1043 w 9949"/>
                <a:gd name="connsiteY31" fmla="*/ 3372 h 10000"/>
                <a:gd name="connsiteX32" fmla="*/ 1075 w 9949"/>
                <a:gd name="connsiteY32" fmla="*/ 3026 h 10000"/>
                <a:gd name="connsiteX33" fmla="*/ 1118 w 9949"/>
                <a:gd name="connsiteY33" fmla="*/ 3282 h 10000"/>
                <a:gd name="connsiteX34" fmla="*/ 1149 w 9949"/>
                <a:gd name="connsiteY34" fmla="*/ 4551 h 10000"/>
                <a:gd name="connsiteX35" fmla="*/ 1178 w 9949"/>
                <a:gd name="connsiteY35" fmla="*/ 6090 h 10000"/>
                <a:gd name="connsiteX36" fmla="*/ 1209 w 9949"/>
                <a:gd name="connsiteY36" fmla="*/ 7256 h 10000"/>
                <a:gd name="connsiteX37" fmla="*/ 1237 w 9949"/>
                <a:gd name="connsiteY37" fmla="*/ 7449 h 10000"/>
                <a:gd name="connsiteX38" fmla="*/ 1287 w 9949"/>
                <a:gd name="connsiteY38" fmla="*/ 7077 h 10000"/>
                <a:gd name="connsiteX39" fmla="*/ 1316 w 9949"/>
                <a:gd name="connsiteY39" fmla="*/ 5603 h 10000"/>
                <a:gd name="connsiteX40" fmla="*/ 1342 w 9949"/>
                <a:gd name="connsiteY40" fmla="*/ 3282 h 10000"/>
                <a:gd name="connsiteX41" fmla="*/ 1373 w 9949"/>
                <a:gd name="connsiteY41" fmla="*/ 1308 h 10000"/>
                <a:gd name="connsiteX42" fmla="*/ 1424 w 9949"/>
                <a:gd name="connsiteY42" fmla="*/ 962 h 10000"/>
                <a:gd name="connsiteX43" fmla="*/ 1456 w 9949"/>
                <a:gd name="connsiteY43" fmla="*/ 3282 h 10000"/>
                <a:gd name="connsiteX44" fmla="*/ 1485 w 9949"/>
                <a:gd name="connsiteY44" fmla="*/ 7744 h 10000"/>
                <a:gd name="connsiteX45" fmla="*/ 1515 w 9949"/>
                <a:gd name="connsiteY45" fmla="*/ 10000 h 10000"/>
                <a:gd name="connsiteX46" fmla="*/ 1544 w 9949"/>
                <a:gd name="connsiteY46" fmla="*/ 8821 h 10000"/>
                <a:gd name="connsiteX47" fmla="*/ 1591 w 9949"/>
                <a:gd name="connsiteY47" fmla="*/ 6564 h 10000"/>
                <a:gd name="connsiteX48" fmla="*/ 1620 w 9949"/>
                <a:gd name="connsiteY48" fmla="*/ 5064 h 10000"/>
                <a:gd name="connsiteX49" fmla="*/ 1665 w 9949"/>
                <a:gd name="connsiteY49" fmla="*/ 4744 h 10000"/>
                <a:gd name="connsiteX50" fmla="*/ 1697 w 9949"/>
                <a:gd name="connsiteY50" fmla="*/ 5000 h 10000"/>
                <a:gd name="connsiteX51" fmla="*/ 1727 w 9949"/>
                <a:gd name="connsiteY51" fmla="*/ 5513 h 10000"/>
                <a:gd name="connsiteX52" fmla="*/ 1756 w 9949"/>
                <a:gd name="connsiteY52" fmla="*/ 5641 h 10000"/>
                <a:gd name="connsiteX53" fmla="*/ 1788 w 9949"/>
                <a:gd name="connsiteY53" fmla="*/ 5577 h 10000"/>
                <a:gd name="connsiteX54" fmla="*/ 1809 w 9949"/>
                <a:gd name="connsiteY54" fmla="*/ 5346 h 10000"/>
                <a:gd name="connsiteX55" fmla="*/ 1840 w 9949"/>
                <a:gd name="connsiteY55" fmla="*/ 4936 h 10000"/>
                <a:gd name="connsiteX56" fmla="*/ 1887 w 9949"/>
                <a:gd name="connsiteY56" fmla="*/ 3756 h 10000"/>
                <a:gd name="connsiteX57" fmla="*/ 1918 w 9949"/>
                <a:gd name="connsiteY57" fmla="*/ 3372 h 10000"/>
                <a:gd name="connsiteX58" fmla="*/ 1960 w 9949"/>
                <a:gd name="connsiteY58" fmla="*/ 3346 h 10000"/>
                <a:gd name="connsiteX59" fmla="*/ 1993 w 9949"/>
                <a:gd name="connsiteY59" fmla="*/ 3372 h 10000"/>
                <a:gd name="connsiteX60" fmla="*/ 2025 w 9949"/>
                <a:gd name="connsiteY60" fmla="*/ 4333 h 10000"/>
                <a:gd name="connsiteX61" fmla="*/ 2055 w 9949"/>
                <a:gd name="connsiteY61" fmla="*/ 5346 h 10000"/>
                <a:gd name="connsiteX62" fmla="*/ 2084 w 9949"/>
                <a:gd name="connsiteY62" fmla="*/ 6308 h 10000"/>
                <a:gd name="connsiteX63" fmla="*/ 2134 w 9949"/>
                <a:gd name="connsiteY63" fmla="*/ 6885 h 10000"/>
                <a:gd name="connsiteX64" fmla="*/ 2162 w 9949"/>
                <a:gd name="connsiteY64" fmla="*/ 7077 h 10000"/>
                <a:gd name="connsiteX65" fmla="*/ 2192 w 9949"/>
                <a:gd name="connsiteY65" fmla="*/ 6564 h 10000"/>
                <a:gd name="connsiteX66" fmla="*/ 2224 w 9949"/>
                <a:gd name="connsiteY66" fmla="*/ 6244 h 10000"/>
                <a:gd name="connsiteX67" fmla="*/ 2255 w 9949"/>
                <a:gd name="connsiteY67" fmla="*/ 5897 h 10000"/>
                <a:gd name="connsiteX68" fmla="*/ 2297 w 9949"/>
                <a:gd name="connsiteY68" fmla="*/ 5192 h 10000"/>
                <a:gd name="connsiteX69" fmla="*/ 2328 w 9949"/>
                <a:gd name="connsiteY69" fmla="*/ 4359 h 10000"/>
                <a:gd name="connsiteX70" fmla="*/ 2359 w 9949"/>
                <a:gd name="connsiteY70" fmla="*/ 3628 h 10000"/>
                <a:gd name="connsiteX71" fmla="*/ 2403 w 9949"/>
                <a:gd name="connsiteY71" fmla="*/ 3064 h 10000"/>
                <a:gd name="connsiteX72" fmla="*/ 2432 w 9949"/>
                <a:gd name="connsiteY72" fmla="*/ 3500 h 10000"/>
                <a:gd name="connsiteX73" fmla="*/ 2464 w 9949"/>
                <a:gd name="connsiteY73" fmla="*/ 4423 h 10000"/>
                <a:gd name="connsiteX74" fmla="*/ 2491 w 9949"/>
                <a:gd name="connsiteY74" fmla="*/ 4910 h 10000"/>
                <a:gd name="connsiteX75" fmla="*/ 2526 w 9949"/>
                <a:gd name="connsiteY75" fmla="*/ 4333 h 10000"/>
                <a:gd name="connsiteX76" fmla="*/ 2574 w 9949"/>
                <a:gd name="connsiteY76" fmla="*/ 3154 h 10000"/>
                <a:gd name="connsiteX77" fmla="*/ 2605 w 9949"/>
                <a:gd name="connsiteY77" fmla="*/ 2513 h 10000"/>
                <a:gd name="connsiteX78" fmla="*/ 2633 w 9949"/>
                <a:gd name="connsiteY78" fmla="*/ 3564 h 10000"/>
                <a:gd name="connsiteX79" fmla="*/ 2676 w 9949"/>
                <a:gd name="connsiteY79" fmla="*/ 5385 h 10000"/>
                <a:gd name="connsiteX80" fmla="*/ 2705 w 9949"/>
                <a:gd name="connsiteY80" fmla="*/ 6308 h 10000"/>
                <a:gd name="connsiteX81" fmla="*/ 2733 w 9949"/>
                <a:gd name="connsiteY81" fmla="*/ 5731 h 10000"/>
                <a:gd name="connsiteX82" fmla="*/ 2763 w 9949"/>
                <a:gd name="connsiteY82" fmla="*/ 5346 h 10000"/>
                <a:gd name="connsiteX83" fmla="*/ 2793 w 9949"/>
                <a:gd name="connsiteY83" fmla="*/ 5513 h 10000"/>
                <a:gd name="connsiteX84" fmla="*/ 2825 w 9949"/>
                <a:gd name="connsiteY84" fmla="*/ 5667 h 10000"/>
                <a:gd name="connsiteX85" fmla="*/ 2869 w 9949"/>
                <a:gd name="connsiteY85" fmla="*/ 6308 h 10000"/>
                <a:gd name="connsiteX86" fmla="*/ 2899 w 9949"/>
                <a:gd name="connsiteY86" fmla="*/ 6462 h 10000"/>
                <a:gd name="connsiteX87" fmla="*/ 2929 w 9949"/>
                <a:gd name="connsiteY87" fmla="*/ 6051 h 10000"/>
                <a:gd name="connsiteX88" fmla="*/ 2957 w 9949"/>
                <a:gd name="connsiteY88" fmla="*/ 5513 h 10000"/>
                <a:gd name="connsiteX89" fmla="*/ 3007 w 9949"/>
                <a:gd name="connsiteY89" fmla="*/ 5385 h 10000"/>
                <a:gd name="connsiteX90" fmla="*/ 3038 w 9949"/>
                <a:gd name="connsiteY90" fmla="*/ 5449 h 10000"/>
                <a:gd name="connsiteX91" fmla="*/ 3070 w 9949"/>
                <a:gd name="connsiteY91" fmla="*/ 5513 h 10000"/>
                <a:gd name="connsiteX92" fmla="*/ 3112 w 9949"/>
                <a:gd name="connsiteY92" fmla="*/ 5192 h 10000"/>
                <a:gd name="connsiteX93" fmla="*/ 3146 w 9949"/>
                <a:gd name="connsiteY93" fmla="*/ 4397 h 10000"/>
                <a:gd name="connsiteX94" fmla="*/ 3174 w 9949"/>
                <a:gd name="connsiteY94" fmla="*/ 4295 h 10000"/>
                <a:gd name="connsiteX95" fmla="*/ 3203 w 9949"/>
                <a:gd name="connsiteY95" fmla="*/ 4526 h 10000"/>
                <a:gd name="connsiteX96" fmla="*/ 3233 w 9949"/>
                <a:gd name="connsiteY96" fmla="*/ 5385 h 10000"/>
                <a:gd name="connsiteX97" fmla="*/ 3266 w 9949"/>
                <a:gd name="connsiteY97" fmla="*/ 6590 h 10000"/>
                <a:gd name="connsiteX98" fmla="*/ 3297 w 9949"/>
                <a:gd name="connsiteY98" fmla="*/ 6949 h 10000"/>
                <a:gd name="connsiteX99" fmla="*/ 3340 w 9949"/>
                <a:gd name="connsiteY99" fmla="*/ 6141 h 10000"/>
                <a:gd name="connsiteX100" fmla="*/ 3388 w 9949"/>
                <a:gd name="connsiteY100" fmla="*/ 5346 h 10000"/>
                <a:gd name="connsiteX101" fmla="*/ 3416 w 9949"/>
                <a:gd name="connsiteY101" fmla="*/ 5154 h 10000"/>
                <a:gd name="connsiteX102" fmla="*/ 3448 w 9949"/>
                <a:gd name="connsiteY102" fmla="*/ 5641 h 10000"/>
                <a:gd name="connsiteX103" fmla="*/ 3477 w 9949"/>
                <a:gd name="connsiteY103" fmla="*/ 5795 h 10000"/>
                <a:gd name="connsiteX104" fmla="*/ 3506 w 9949"/>
                <a:gd name="connsiteY104" fmla="*/ 5731 h 10000"/>
                <a:gd name="connsiteX105" fmla="*/ 3538 w 9949"/>
                <a:gd name="connsiteY105" fmla="*/ 5346 h 10000"/>
                <a:gd name="connsiteX106" fmla="*/ 3577 w 9949"/>
                <a:gd name="connsiteY106" fmla="*/ 4910 h 10000"/>
                <a:gd name="connsiteX107" fmla="*/ 3610 w 9949"/>
                <a:gd name="connsiteY107" fmla="*/ 4615 h 10000"/>
                <a:gd name="connsiteX108" fmla="*/ 3641 w 9949"/>
                <a:gd name="connsiteY108" fmla="*/ 4462 h 10000"/>
                <a:gd name="connsiteX109" fmla="*/ 3683 w 9949"/>
                <a:gd name="connsiteY109" fmla="*/ 4423 h 10000"/>
                <a:gd name="connsiteX110" fmla="*/ 3716 w 9949"/>
                <a:gd name="connsiteY110" fmla="*/ 4397 h 10000"/>
                <a:gd name="connsiteX111" fmla="*/ 3745 w 9949"/>
                <a:gd name="connsiteY111" fmla="*/ 4179 h 10000"/>
                <a:gd name="connsiteX112" fmla="*/ 3777 w 9949"/>
                <a:gd name="connsiteY112" fmla="*/ 3731 h 10000"/>
                <a:gd name="connsiteX113" fmla="*/ 3805 w 9949"/>
                <a:gd name="connsiteY113" fmla="*/ 3000 h 10000"/>
                <a:gd name="connsiteX114" fmla="*/ 3856 w 9949"/>
                <a:gd name="connsiteY114" fmla="*/ 2513 h 10000"/>
                <a:gd name="connsiteX115" fmla="*/ 3885 w 9949"/>
                <a:gd name="connsiteY115" fmla="*/ 3026 h 10000"/>
                <a:gd name="connsiteX116" fmla="*/ 3914 w 9949"/>
                <a:gd name="connsiteY116" fmla="*/ 4590 h 10000"/>
                <a:gd name="connsiteX117" fmla="*/ 3943 w 9949"/>
                <a:gd name="connsiteY117" fmla="*/ 6397 h 10000"/>
                <a:gd name="connsiteX118" fmla="*/ 3973 w 9949"/>
                <a:gd name="connsiteY118" fmla="*/ 7192 h 10000"/>
                <a:gd name="connsiteX119" fmla="*/ 4020 w 9949"/>
                <a:gd name="connsiteY119" fmla="*/ 6910 h 10000"/>
                <a:gd name="connsiteX120" fmla="*/ 4048 w 9949"/>
                <a:gd name="connsiteY120" fmla="*/ 6179 h 10000"/>
                <a:gd name="connsiteX121" fmla="*/ 4079 w 9949"/>
                <a:gd name="connsiteY121" fmla="*/ 4936 h 10000"/>
                <a:gd name="connsiteX122" fmla="*/ 4123 w 9949"/>
                <a:gd name="connsiteY122" fmla="*/ 3603 h 10000"/>
                <a:gd name="connsiteX123" fmla="*/ 4148 w 9949"/>
                <a:gd name="connsiteY123" fmla="*/ 2872 h 10000"/>
                <a:gd name="connsiteX124" fmla="*/ 4179 w 9949"/>
                <a:gd name="connsiteY124" fmla="*/ 2231 h 10000"/>
                <a:gd name="connsiteX125" fmla="*/ 4213 w 9949"/>
                <a:gd name="connsiteY125" fmla="*/ 3064 h 10000"/>
                <a:gd name="connsiteX126" fmla="*/ 4242 w 9949"/>
                <a:gd name="connsiteY126" fmla="*/ 5577 h 10000"/>
                <a:gd name="connsiteX127" fmla="*/ 4295 w 9949"/>
                <a:gd name="connsiteY127" fmla="*/ 7359 h 10000"/>
                <a:gd name="connsiteX128" fmla="*/ 4324 w 9949"/>
                <a:gd name="connsiteY128" fmla="*/ 7128 h 10000"/>
                <a:gd name="connsiteX129" fmla="*/ 4364 w 9949"/>
                <a:gd name="connsiteY129" fmla="*/ 6372 h 10000"/>
                <a:gd name="connsiteX130" fmla="*/ 4396 w 9949"/>
                <a:gd name="connsiteY130" fmla="*/ 5538 h 10000"/>
                <a:gd name="connsiteX131" fmla="*/ 4425 w 9949"/>
                <a:gd name="connsiteY131" fmla="*/ 4654 h 10000"/>
                <a:gd name="connsiteX132" fmla="*/ 4457 w 9949"/>
                <a:gd name="connsiteY132" fmla="*/ 3987 h 10000"/>
                <a:gd name="connsiteX133" fmla="*/ 4487 w 9949"/>
                <a:gd name="connsiteY133" fmla="*/ 3410 h 10000"/>
                <a:gd name="connsiteX134" fmla="*/ 4516 w 9949"/>
                <a:gd name="connsiteY134" fmla="*/ 3885 h 10000"/>
                <a:gd name="connsiteX135" fmla="*/ 4546 w 9949"/>
                <a:gd name="connsiteY135" fmla="*/ 5987 h 10000"/>
                <a:gd name="connsiteX136" fmla="*/ 4594 w 9949"/>
                <a:gd name="connsiteY136" fmla="*/ 7679 h 10000"/>
                <a:gd name="connsiteX137" fmla="*/ 4620 w 9949"/>
                <a:gd name="connsiteY137" fmla="*/ 7641 h 10000"/>
                <a:gd name="connsiteX138" fmla="*/ 4649 w 9949"/>
                <a:gd name="connsiteY138" fmla="*/ 7103 h 10000"/>
                <a:gd name="connsiteX139" fmla="*/ 4681 w 9949"/>
                <a:gd name="connsiteY139" fmla="*/ 6500 h 10000"/>
                <a:gd name="connsiteX140" fmla="*/ 4731 w 9949"/>
                <a:gd name="connsiteY140" fmla="*/ 5962 h 10000"/>
                <a:gd name="connsiteX141" fmla="*/ 4760 w 9949"/>
                <a:gd name="connsiteY141" fmla="*/ 5321 h 10000"/>
                <a:gd name="connsiteX142" fmla="*/ 4790 w 9949"/>
                <a:gd name="connsiteY142" fmla="*/ 4744 h 10000"/>
                <a:gd name="connsiteX143" fmla="*/ 4830 w 9949"/>
                <a:gd name="connsiteY143" fmla="*/ 4051 h 10000"/>
                <a:gd name="connsiteX144" fmla="*/ 4863 w 9949"/>
                <a:gd name="connsiteY144" fmla="*/ 3372 h 10000"/>
                <a:gd name="connsiteX145" fmla="*/ 4894 w 9949"/>
                <a:gd name="connsiteY145" fmla="*/ 3667 h 10000"/>
                <a:gd name="connsiteX146" fmla="*/ 4925 w 9949"/>
                <a:gd name="connsiteY146" fmla="*/ 4295 h 10000"/>
                <a:gd name="connsiteX147" fmla="*/ 4954 w 9949"/>
                <a:gd name="connsiteY147" fmla="*/ 4808 h 10000"/>
                <a:gd name="connsiteX148" fmla="*/ 4982 w 9949"/>
                <a:gd name="connsiteY148" fmla="*/ 5667 h 10000"/>
                <a:gd name="connsiteX149" fmla="*/ 5032 w 9949"/>
                <a:gd name="connsiteY149" fmla="*/ 6205 h 10000"/>
                <a:gd name="connsiteX150" fmla="*/ 5061 w 9949"/>
                <a:gd name="connsiteY150" fmla="*/ 6141 h 10000"/>
                <a:gd name="connsiteX151" fmla="*/ 5085 w 9949"/>
                <a:gd name="connsiteY151" fmla="*/ 5705 h 10000"/>
                <a:gd name="connsiteX152" fmla="*/ 5136 w 9949"/>
                <a:gd name="connsiteY152" fmla="*/ 5154 h 10000"/>
                <a:gd name="connsiteX153" fmla="*/ 5169 w 9949"/>
                <a:gd name="connsiteY153" fmla="*/ 4526 h 10000"/>
                <a:gd name="connsiteX154" fmla="*/ 5197 w 9949"/>
                <a:gd name="connsiteY154" fmla="*/ 4590 h 10000"/>
                <a:gd name="connsiteX155" fmla="*/ 5229 w 9949"/>
                <a:gd name="connsiteY155" fmla="*/ 5321 h 10000"/>
                <a:gd name="connsiteX156" fmla="*/ 5271 w 9949"/>
                <a:gd name="connsiteY156" fmla="*/ 5962 h 10000"/>
                <a:gd name="connsiteX157" fmla="*/ 5304 w 9949"/>
                <a:gd name="connsiteY157" fmla="*/ 5859 h 10000"/>
                <a:gd name="connsiteX158" fmla="*/ 5333 w 9949"/>
                <a:gd name="connsiteY158" fmla="*/ 5064 h 10000"/>
                <a:gd name="connsiteX159" fmla="*/ 5362 w 9949"/>
                <a:gd name="connsiteY159" fmla="*/ 4359 h 10000"/>
                <a:gd name="connsiteX160" fmla="*/ 5409 w 9949"/>
                <a:gd name="connsiteY160" fmla="*/ 4013 h 10000"/>
                <a:gd name="connsiteX161" fmla="*/ 5441 w 9949"/>
                <a:gd name="connsiteY161" fmla="*/ 4333 h 10000"/>
                <a:gd name="connsiteX162" fmla="*/ 5471 w 9949"/>
                <a:gd name="connsiteY162" fmla="*/ 4936 h 10000"/>
                <a:gd name="connsiteX163" fmla="*/ 5501 w 9949"/>
                <a:gd name="connsiteY163" fmla="*/ 5603 h 10000"/>
                <a:gd name="connsiteX164" fmla="*/ 5534 w 9949"/>
                <a:gd name="connsiteY164" fmla="*/ 5705 h 10000"/>
                <a:gd name="connsiteX165" fmla="*/ 5575 w 9949"/>
                <a:gd name="connsiteY165" fmla="*/ 5449 h 10000"/>
                <a:gd name="connsiteX166" fmla="*/ 5604 w 9949"/>
                <a:gd name="connsiteY166" fmla="*/ 5103 h 10000"/>
                <a:gd name="connsiteX167" fmla="*/ 5635 w 9949"/>
                <a:gd name="connsiteY167" fmla="*/ 4359 h 10000"/>
                <a:gd name="connsiteX168" fmla="*/ 5662 w 9949"/>
                <a:gd name="connsiteY168" fmla="*/ 3731 h 10000"/>
                <a:gd name="connsiteX169" fmla="*/ 5693 w 9949"/>
                <a:gd name="connsiteY169" fmla="*/ 3923 h 10000"/>
                <a:gd name="connsiteX170" fmla="*/ 5738 w 9949"/>
                <a:gd name="connsiteY170" fmla="*/ 3500 h 10000"/>
                <a:gd name="connsiteX171" fmla="*/ 5769 w 9949"/>
                <a:gd name="connsiteY171" fmla="*/ 2615 h 10000"/>
                <a:gd name="connsiteX172" fmla="*/ 5816 w 9949"/>
                <a:gd name="connsiteY172" fmla="*/ 897 h 10000"/>
                <a:gd name="connsiteX173" fmla="*/ 5845 w 9949"/>
                <a:gd name="connsiteY173" fmla="*/ 1154 h 10000"/>
                <a:gd name="connsiteX174" fmla="*/ 5876 w 9949"/>
                <a:gd name="connsiteY174" fmla="*/ 3987 h 10000"/>
                <a:gd name="connsiteX175" fmla="*/ 5906 w 9949"/>
                <a:gd name="connsiteY175" fmla="*/ 7577 h 10000"/>
                <a:gd name="connsiteX176" fmla="*/ 5938 w 9949"/>
                <a:gd name="connsiteY176" fmla="*/ 9423 h 10000"/>
                <a:gd name="connsiteX177" fmla="*/ 5968 w 9949"/>
                <a:gd name="connsiteY177" fmla="*/ 9167 h 10000"/>
                <a:gd name="connsiteX178" fmla="*/ 5999 w 9949"/>
                <a:gd name="connsiteY178" fmla="*/ 7872 h 10000"/>
                <a:gd name="connsiteX179" fmla="*/ 6045 w 9949"/>
                <a:gd name="connsiteY179" fmla="*/ 6782 h 10000"/>
                <a:gd name="connsiteX180" fmla="*/ 6075 w 9949"/>
                <a:gd name="connsiteY180" fmla="*/ 5897 h 10000"/>
                <a:gd name="connsiteX181" fmla="*/ 6117 w 9949"/>
                <a:gd name="connsiteY181" fmla="*/ 5410 h 10000"/>
                <a:gd name="connsiteX182" fmla="*/ 6147 w 9949"/>
                <a:gd name="connsiteY182" fmla="*/ 5282 h 10000"/>
                <a:gd name="connsiteX183" fmla="*/ 6177 w 9949"/>
                <a:gd name="connsiteY183" fmla="*/ 5346 h 10000"/>
                <a:gd name="connsiteX184" fmla="*/ 6207 w 9949"/>
                <a:gd name="connsiteY184" fmla="*/ 5038 h 10000"/>
                <a:gd name="connsiteX185" fmla="*/ 6237 w 9949"/>
                <a:gd name="connsiteY185" fmla="*/ 4872 h 10000"/>
                <a:gd name="connsiteX186" fmla="*/ 6283 w 9949"/>
                <a:gd name="connsiteY186" fmla="*/ 4718 h 10000"/>
                <a:gd name="connsiteX187" fmla="*/ 6313 w 9949"/>
                <a:gd name="connsiteY187" fmla="*/ 4936 h 10000"/>
                <a:gd name="connsiteX188" fmla="*/ 6345 w 9949"/>
                <a:gd name="connsiteY188" fmla="*/ 5103 h 10000"/>
                <a:gd name="connsiteX189" fmla="*/ 6375 w 9949"/>
                <a:gd name="connsiteY189" fmla="*/ 5474 h 10000"/>
                <a:gd name="connsiteX190" fmla="*/ 6422 w 9949"/>
                <a:gd name="connsiteY190" fmla="*/ 5410 h 10000"/>
                <a:gd name="connsiteX191" fmla="*/ 6452 w 9949"/>
                <a:gd name="connsiteY191" fmla="*/ 5218 h 10000"/>
                <a:gd name="connsiteX192" fmla="*/ 6482 w 9949"/>
                <a:gd name="connsiteY192" fmla="*/ 5000 h 10000"/>
                <a:gd name="connsiteX193" fmla="*/ 6511 w 9949"/>
                <a:gd name="connsiteY193" fmla="*/ 4872 h 10000"/>
                <a:gd name="connsiteX194" fmla="*/ 6541 w 9949"/>
                <a:gd name="connsiteY194" fmla="*/ 4744 h 10000"/>
                <a:gd name="connsiteX195" fmla="*/ 6584 w 9949"/>
                <a:gd name="connsiteY195" fmla="*/ 4808 h 10000"/>
                <a:gd name="connsiteX196" fmla="*/ 6612 w 9949"/>
                <a:gd name="connsiteY196" fmla="*/ 4782 h 10000"/>
                <a:gd name="connsiteX197" fmla="*/ 6645 w 9949"/>
                <a:gd name="connsiteY197" fmla="*/ 4590 h 10000"/>
                <a:gd name="connsiteX198" fmla="*/ 6673 w 9949"/>
                <a:gd name="connsiteY198" fmla="*/ 4654 h 10000"/>
                <a:gd name="connsiteX199" fmla="*/ 6723 w 9949"/>
                <a:gd name="connsiteY199" fmla="*/ 4782 h 10000"/>
                <a:gd name="connsiteX200" fmla="*/ 6752 w 9949"/>
                <a:gd name="connsiteY200" fmla="*/ 4872 h 10000"/>
                <a:gd name="connsiteX201" fmla="*/ 6784 w 9949"/>
                <a:gd name="connsiteY201" fmla="*/ 4179 h 10000"/>
                <a:gd name="connsiteX202" fmla="*/ 6824 w 9949"/>
                <a:gd name="connsiteY202" fmla="*/ 2423 h 10000"/>
                <a:gd name="connsiteX203" fmla="*/ 6854 w 9949"/>
                <a:gd name="connsiteY203" fmla="*/ 923 h 10000"/>
                <a:gd name="connsiteX204" fmla="*/ 6885 w 9949"/>
                <a:gd name="connsiteY204" fmla="*/ 0 h 10000"/>
                <a:gd name="connsiteX205" fmla="*/ 6915 w 9949"/>
                <a:gd name="connsiteY205" fmla="*/ 1051 h 10000"/>
                <a:gd name="connsiteX206" fmla="*/ 6948 w 9949"/>
                <a:gd name="connsiteY206" fmla="*/ 4487 h 10000"/>
                <a:gd name="connsiteX207" fmla="*/ 6978 w 9949"/>
                <a:gd name="connsiteY207" fmla="*/ 7705 h 10000"/>
                <a:gd name="connsiteX208" fmla="*/ 7023 w 9949"/>
                <a:gd name="connsiteY208" fmla="*/ 9397 h 10000"/>
                <a:gd name="connsiteX209" fmla="*/ 7052 w 9949"/>
                <a:gd name="connsiteY209" fmla="*/ 9397 h 10000"/>
                <a:gd name="connsiteX210" fmla="*/ 7083 w 9949"/>
                <a:gd name="connsiteY210" fmla="*/ 8436 h 10000"/>
                <a:gd name="connsiteX211" fmla="*/ 7130 w 9949"/>
                <a:gd name="connsiteY211" fmla="*/ 7679 h 10000"/>
                <a:gd name="connsiteX212" fmla="*/ 7160 w 9949"/>
                <a:gd name="connsiteY212" fmla="*/ 7231 h 10000"/>
                <a:gd name="connsiteX213" fmla="*/ 7194 w 9949"/>
                <a:gd name="connsiteY213" fmla="*/ 6436 h 10000"/>
                <a:gd name="connsiteX214" fmla="*/ 7224 w 9949"/>
                <a:gd name="connsiteY214" fmla="*/ 5538 h 10000"/>
                <a:gd name="connsiteX215" fmla="*/ 7255 w 9949"/>
                <a:gd name="connsiteY215" fmla="*/ 4872 h 10000"/>
                <a:gd name="connsiteX216" fmla="*/ 7295 w 9949"/>
                <a:gd name="connsiteY216" fmla="*/ 4423 h 10000"/>
                <a:gd name="connsiteX217" fmla="*/ 7326 w 9949"/>
                <a:gd name="connsiteY217" fmla="*/ 4462 h 10000"/>
                <a:gd name="connsiteX218" fmla="*/ 7355 w 9949"/>
                <a:gd name="connsiteY218" fmla="*/ 3885 h 10000"/>
                <a:gd name="connsiteX219" fmla="*/ 7385 w 9949"/>
                <a:gd name="connsiteY219" fmla="*/ 2744 h 10000"/>
                <a:gd name="connsiteX220" fmla="*/ 7416 w 9949"/>
                <a:gd name="connsiteY220" fmla="*/ 1949 h 10000"/>
                <a:gd name="connsiteX221" fmla="*/ 7457 w 9949"/>
                <a:gd name="connsiteY221" fmla="*/ 2897 h 10000"/>
                <a:gd name="connsiteX222" fmla="*/ 7486 w 9949"/>
                <a:gd name="connsiteY222" fmla="*/ 5833 h 10000"/>
                <a:gd name="connsiteX223" fmla="*/ 7535 w 9949"/>
                <a:gd name="connsiteY223" fmla="*/ 8000 h 10000"/>
                <a:gd name="connsiteX224" fmla="*/ 7566 w 9949"/>
                <a:gd name="connsiteY224" fmla="*/ 8090 h 10000"/>
                <a:gd name="connsiteX225" fmla="*/ 7597 w 9949"/>
                <a:gd name="connsiteY225" fmla="*/ 7103 h 10000"/>
                <a:gd name="connsiteX226" fmla="*/ 7625 w 9949"/>
                <a:gd name="connsiteY226" fmla="*/ 6205 h 10000"/>
                <a:gd name="connsiteX227" fmla="*/ 7658 w 9949"/>
                <a:gd name="connsiteY227" fmla="*/ 5641 h 10000"/>
                <a:gd name="connsiteX228" fmla="*/ 7688 w 9949"/>
                <a:gd name="connsiteY228" fmla="*/ 5321 h 10000"/>
                <a:gd name="connsiteX229" fmla="*/ 7733 w 9949"/>
                <a:gd name="connsiteY229" fmla="*/ 5154 h 10000"/>
                <a:gd name="connsiteX230" fmla="*/ 7763 w 9949"/>
                <a:gd name="connsiteY230" fmla="*/ 4872 h 10000"/>
                <a:gd name="connsiteX231" fmla="*/ 7797 w 9949"/>
                <a:gd name="connsiteY231" fmla="*/ 4526 h 10000"/>
                <a:gd name="connsiteX232" fmla="*/ 7842 w 9949"/>
                <a:gd name="connsiteY232" fmla="*/ 4333 h 10000"/>
                <a:gd name="connsiteX233" fmla="*/ 7873 w 9949"/>
                <a:gd name="connsiteY233" fmla="*/ 4115 h 10000"/>
                <a:gd name="connsiteX234" fmla="*/ 7895 w 9949"/>
                <a:gd name="connsiteY234" fmla="*/ 3859 h 10000"/>
                <a:gd name="connsiteX235" fmla="*/ 7927 w 9949"/>
                <a:gd name="connsiteY235" fmla="*/ 3692 h 10000"/>
                <a:gd name="connsiteX236" fmla="*/ 7958 w 9949"/>
                <a:gd name="connsiteY236" fmla="*/ 3603 h 10000"/>
                <a:gd name="connsiteX237" fmla="*/ 8006 w 9949"/>
                <a:gd name="connsiteY237" fmla="*/ 3821 h 10000"/>
                <a:gd name="connsiteX238" fmla="*/ 8035 w 9949"/>
                <a:gd name="connsiteY238" fmla="*/ 4590 h 10000"/>
                <a:gd name="connsiteX239" fmla="*/ 8065 w 9949"/>
                <a:gd name="connsiteY239" fmla="*/ 5103 h 10000"/>
                <a:gd name="connsiteX240" fmla="*/ 8100 w 9949"/>
                <a:gd name="connsiteY240" fmla="*/ 5346 h 10000"/>
                <a:gd name="connsiteX241" fmla="*/ 8139 w 9949"/>
                <a:gd name="connsiteY241" fmla="*/ 5474 h 10000"/>
                <a:gd name="connsiteX242" fmla="*/ 8168 w 9949"/>
                <a:gd name="connsiteY242" fmla="*/ 5538 h 10000"/>
                <a:gd name="connsiteX243" fmla="*/ 8201 w 9949"/>
                <a:gd name="connsiteY243" fmla="*/ 5513 h 10000"/>
                <a:gd name="connsiteX244" fmla="*/ 8232 w 9949"/>
                <a:gd name="connsiteY244" fmla="*/ 5218 h 10000"/>
                <a:gd name="connsiteX245" fmla="*/ 8277 w 9949"/>
                <a:gd name="connsiteY245" fmla="*/ 4744 h 10000"/>
                <a:gd name="connsiteX246" fmla="*/ 8308 w 9949"/>
                <a:gd name="connsiteY246" fmla="*/ 4397 h 10000"/>
                <a:gd name="connsiteX247" fmla="*/ 8338 w 9949"/>
                <a:gd name="connsiteY247" fmla="*/ 3821 h 10000"/>
                <a:gd name="connsiteX248" fmla="*/ 8361 w 9949"/>
                <a:gd name="connsiteY248" fmla="*/ 3372 h 10000"/>
                <a:gd name="connsiteX249" fmla="*/ 8392 w 9949"/>
                <a:gd name="connsiteY249" fmla="*/ 3372 h 10000"/>
                <a:gd name="connsiteX250" fmla="*/ 8427 w 9949"/>
                <a:gd name="connsiteY250" fmla="*/ 3795 h 10000"/>
                <a:gd name="connsiteX251" fmla="*/ 8475 w 9949"/>
                <a:gd name="connsiteY251" fmla="*/ 5192 h 10000"/>
                <a:gd name="connsiteX252" fmla="*/ 8517 w 9949"/>
                <a:gd name="connsiteY252" fmla="*/ 6436 h 10000"/>
                <a:gd name="connsiteX253" fmla="*/ 8544 w 9949"/>
                <a:gd name="connsiteY253" fmla="*/ 7321 h 10000"/>
                <a:gd name="connsiteX254" fmla="*/ 8576 w 9949"/>
                <a:gd name="connsiteY254" fmla="*/ 7359 h 10000"/>
                <a:gd name="connsiteX255" fmla="*/ 8606 w 9949"/>
                <a:gd name="connsiteY255" fmla="*/ 6846 h 10000"/>
                <a:gd name="connsiteX256" fmla="*/ 8638 w 9949"/>
                <a:gd name="connsiteY256" fmla="*/ 6179 h 10000"/>
                <a:gd name="connsiteX257" fmla="*/ 8668 w 9949"/>
                <a:gd name="connsiteY257" fmla="*/ 5897 h 10000"/>
                <a:gd name="connsiteX258" fmla="*/ 8700 w 9949"/>
                <a:gd name="connsiteY258" fmla="*/ 5538 h 10000"/>
                <a:gd name="connsiteX259" fmla="*/ 8746 w 9949"/>
                <a:gd name="connsiteY259" fmla="*/ 4590 h 10000"/>
                <a:gd name="connsiteX260" fmla="*/ 8774 w 9949"/>
                <a:gd name="connsiteY260" fmla="*/ 3064 h 10000"/>
                <a:gd name="connsiteX261" fmla="*/ 8804 w 9949"/>
                <a:gd name="connsiteY261" fmla="*/ 2615 h 10000"/>
                <a:gd name="connsiteX262" fmla="*/ 8850 w 9949"/>
                <a:gd name="connsiteY262" fmla="*/ 3474 h 10000"/>
                <a:gd name="connsiteX263" fmla="*/ 8883 w 9949"/>
                <a:gd name="connsiteY263" fmla="*/ 4359 h 10000"/>
                <a:gd name="connsiteX264" fmla="*/ 8912 w 9949"/>
                <a:gd name="connsiteY264" fmla="*/ 5321 h 10000"/>
                <a:gd name="connsiteX265" fmla="*/ 8942 w 9949"/>
                <a:gd name="connsiteY265" fmla="*/ 7013 h 10000"/>
                <a:gd name="connsiteX266" fmla="*/ 8986 w 9949"/>
                <a:gd name="connsiteY266" fmla="*/ 8179 h 10000"/>
                <a:gd name="connsiteX267" fmla="*/ 9015 w 9949"/>
                <a:gd name="connsiteY267" fmla="*/ 8115 h 10000"/>
                <a:gd name="connsiteX268" fmla="*/ 9045 w 9949"/>
                <a:gd name="connsiteY268" fmla="*/ 7256 h 10000"/>
                <a:gd name="connsiteX269" fmla="*/ 9076 w 9949"/>
                <a:gd name="connsiteY269" fmla="*/ 6269 h 10000"/>
                <a:gd name="connsiteX270" fmla="*/ 9109 w 9949"/>
                <a:gd name="connsiteY270" fmla="*/ 5410 h 10000"/>
                <a:gd name="connsiteX271" fmla="*/ 9137 w 9949"/>
                <a:gd name="connsiteY271" fmla="*/ 4974 h 10000"/>
                <a:gd name="connsiteX272" fmla="*/ 9186 w 9949"/>
                <a:gd name="connsiteY272" fmla="*/ 4551 h 10000"/>
                <a:gd name="connsiteX273" fmla="*/ 9214 w 9949"/>
                <a:gd name="connsiteY273" fmla="*/ 4231 h 10000"/>
                <a:gd name="connsiteX274" fmla="*/ 9247 w 9949"/>
                <a:gd name="connsiteY274" fmla="*/ 3885 h 10000"/>
                <a:gd name="connsiteX275" fmla="*/ 9290 w 9949"/>
                <a:gd name="connsiteY275" fmla="*/ 3667 h 10000"/>
                <a:gd name="connsiteX276" fmla="*/ 9318 w 9949"/>
                <a:gd name="connsiteY276" fmla="*/ 3218 h 10000"/>
                <a:gd name="connsiteX277" fmla="*/ 9348 w 9949"/>
                <a:gd name="connsiteY277" fmla="*/ 3192 h 10000"/>
                <a:gd name="connsiteX278" fmla="*/ 9378 w 9949"/>
                <a:gd name="connsiteY278" fmla="*/ 3731 h 10000"/>
                <a:gd name="connsiteX279" fmla="*/ 9422 w 9949"/>
                <a:gd name="connsiteY279" fmla="*/ 4615 h 10000"/>
                <a:gd name="connsiteX280" fmla="*/ 9454 w 9949"/>
                <a:gd name="connsiteY280" fmla="*/ 5321 h 10000"/>
                <a:gd name="connsiteX281" fmla="*/ 9483 w 9949"/>
                <a:gd name="connsiteY281" fmla="*/ 5731 h 10000"/>
                <a:gd name="connsiteX282" fmla="*/ 9532 w 9949"/>
                <a:gd name="connsiteY282" fmla="*/ 6090 h 10000"/>
                <a:gd name="connsiteX283" fmla="*/ 9562 w 9949"/>
                <a:gd name="connsiteY283" fmla="*/ 6026 h 10000"/>
                <a:gd name="connsiteX284" fmla="*/ 9592 w 9949"/>
                <a:gd name="connsiteY284" fmla="*/ 5321 h 10000"/>
                <a:gd name="connsiteX285" fmla="*/ 9622 w 9949"/>
                <a:gd name="connsiteY285" fmla="*/ 4397 h 10000"/>
                <a:gd name="connsiteX286" fmla="*/ 9651 w 9949"/>
                <a:gd name="connsiteY286" fmla="*/ 4077 h 10000"/>
                <a:gd name="connsiteX287" fmla="*/ 9682 w 9949"/>
                <a:gd name="connsiteY287" fmla="*/ 4051 h 10000"/>
                <a:gd name="connsiteX288" fmla="*/ 9725 w 9949"/>
                <a:gd name="connsiteY288" fmla="*/ 4974 h 10000"/>
                <a:gd name="connsiteX289" fmla="*/ 9755 w 9949"/>
                <a:gd name="connsiteY289" fmla="*/ 5897 h 10000"/>
                <a:gd name="connsiteX290" fmla="*/ 9787 w 9949"/>
                <a:gd name="connsiteY290" fmla="*/ 5795 h 10000"/>
                <a:gd name="connsiteX291" fmla="*/ 9819 w 9949"/>
                <a:gd name="connsiteY291" fmla="*/ 5321 h 10000"/>
                <a:gd name="connsiteX292" fmla="*/ 9861 w 9949"/>
                <a:gd name="connsiteY292" fmla="*/ 5064 h 10000"/>
                <a:gd name="connsiteX293" fmla="*/ 9893 w 9949"/>
                <a:gd name="connsiteY293" fmla="*/ 5321 h 10000"/>
                <a:gd name="connsiteX294" fmla="*/ 9921 w 9949"/>
                <a:gd name="connsiteY294" fmla="*/ 5154 h 10000"/>
                <a:gd name="connsiteX295" fmla="*/ 9949 w 9949"/>
                <a:gd name="connsiteY295" fmla="*/ 4936 h 10000"/>
                <a:gd name="connsiteX0" fmla="*/ 0 w 9972"/>
                <a:gd name="connsiteY0" fmla="*/ 5103 h 10000"/>
                <a:gd name="connsiteX1" fmla="*/ 29 w 9972"/>
                <a:gd name="connsiteY1" fmla="*/ 6333 h 10000"/>
                <a:gd name="connsiteX2" fmla="*/ 58 w 9972"/>
                <a:gd name="connsiteY2" fmla="*/ 6885 h 10000"/>
                <a:gd name="connsiteX3" fmla="*/ 87 w 9972"/>
                <a:gd name="connsiteY3" fmla="*/ 6397 h 10000"/>
                <a:gd name="connsiteX4" fmla="*/ 138 w 9972"/>
                <a:gd name="connsiteY4" fmla="*/ 5474 h 10000"/>
                <a:gd name="connsiteX5" fmla="*/ 169 w 9972"/>
                <a:gd name="connsiteY5" fmla="*/ 4179 h 10000"/>
                <a:gd name="connsiteX6" fmla="*/ 198 w 9972"/>
                <a:gd name="connsiteY6" fmla="*/ 3128 h 10000"/>
                <a:gd name="connsiteX7" fmla="*/ 239 w 9972"/>
                <a:gd name="connsiteY7" fmla="*/ 2897 h 10000"/>
                <a:gd name="connsiteX8" fmla="*/ 269 w 9972"/>
                <a:gd name="connsiteY8" fmla="*/ 3987 h 10000"/>
                <a:gd name="connsiteX9" fmla="*/ 303 w 9972"/>
                <a:gd name="connsiteY9" fmla="*/ 5346 h 10000"/>
                <a:gd name="connsiteX10" fmla="*/ 333 w 9972"/>
                <a:gd name="connsiteY10" fmla="*/ 6179 h 10000"/>
                <a:gd name="connsiteX11" fmla="*/ 366 w 9972"/>
                <a:gd name="connsiteY11" fmla="*/ 6333 h 10000"/>
                <a:gd name="connsiteX12" fmla="*/ 413 w 9972"/>
                <a:gd name="connsiteY12" fmla="*/ 6115 h 10000"/>
                <a:gd name="connsiteX13" fmla="*/ 441 w 9972"/>
                <a:gd name="connsiteY13" fmla="*/ 5667 h 10000"/>
                <a:gd name="connsiteX14" fmla="*/ 476 w 9972"/>
                <a:gd name="connsiteY14" fmla="*/ 5385 h 10000"/>
                <a:gd name="connsiteX15" fmla="*/ 505 w 9972"/>
                <a:gd name="connsiteY15" fmla="*/ 4872 h 10000"/>
                <a:gd name="connsiteX16" fmla="*/ 537 w 9972"/>
                <a:gd name="connsiteY16" fmla="*/ 4013 h 10000"/>
                <a:gd name="connsiteX17" fmla="*/ 582 w 9972"/>
                <a:gd name="connsiteY17" fmla="*/ 3795 h 10000"/>
                <a:gd name="connsiteX18" fmla="*/ 614 w 9972"/>
                <a:gd name="connsiteY18" fmla="*/ 3859 h 10000"/>
                <a:gd name="connsiteX19" fmla="*/ 643 w 9972"/>
                <a:gd name="connsiteY19" fmla="*/ 4115 h 10000"/>
                <a:gd name="connsiteX20" fmla="*/ 687 w 9972"/>
                <a:gd name="connsiteY20" fmla="*/ 4872 h 10000"/>
                <a:gd name="connsiteX21" fmla="*/ 714 w 9972"/>
                <a:gd name="connsiteY21" fmla="*/ 5513 h 10000"/>
                <a:gd name="connsiteX22" fmla="*/ 747 w 9972"/>
                <a:gd name="connsiteY22" fmla="*/ 5513 h 10000"/>
                <a:gd name="connsiteX23" fmla="*/ 776 w 9972"/>
                <a:gd name="connsiteY23" fmla="*/ 5641 h 10000"/>
                <a:gd name="connsiteX24" fmla="*/ 805 w 9972"/>
                <a:gd name="connsiteY24" fmla="*/ 5705 h 10000"/>
                <a:gd name="connsiteX25" fmla="*/ 837 w 9972"/>
                <a:gd name="connsiteY25" fmla="*/ 5833 h 10000"/>
                <a:gd name="connsiteX26" fmla="*/ 886 w 9972"/>
                <a:gd name="connsiteY26" fmla="*/ 5731 h 10000"/>
                <a:gd name="connsiteX27" fmla="*/ 912 w 9972"/>
                <a:gd name="connsiteY27" fmla="*/ 5321 h 10000"/>
                <a:gd name="connsiteX28" fmla="*/ 941 w 9972"/>
                <a:gd name="connsiteY28" fmla="*/ 4974 h 10000"/>
                <a:gd name="connsiteX29" fmla="*/ 988 w 9972"/>
                <a:gd name="connsiteY29" fmla="*/ 4526 h 10000"/>
                <a:gd name="connsiteX30" fmla="*/ 1018 w 9972"/>
                <a:gd name="connsiteY30" fmla="*/ 4051 h 10000"/>
                <a:gd name="connsiteX31" fmla="*/ 1048 w 9972"/>
                <a:gd name="connsiteY31" fmla="*/ 3372 h 10000"/>
                <a:gd name="connsiteX32" fmla="*/ 1081 w 9972"/>
                <a:gd name="connsiteY32" fmla="*/ 3026 h 10000"/>
                <a:gd name="connsiteX33" fmla="*/ 1124 w 9972"/>
                <a:gd name="connsiteY33" fmla="*/ 3282 h 10000"/>
                <a:gd name="connsiteX34" fmla="*/ 1155 w 9972"/>
                <a:gd name="connsiteY34" fmla="*/ 4551 h 10000"/>
                <a:gd name="connsiteX35" fmla="*/ 1184 w 9972"/>
                <a:gd name="connsiteY35" fmla="*/ 6090 h 10000"/>
                <a:gd name="connsiteX36" fmla="*/ 1215 w 9972"/>
                <a:gd name="connsiteY36" fmla="*/ 7256 h 10000"/>
                <a:gd name="connsiteX37" fmla="*/ 1243 w 9972"/>
                <a:gd name="connsiteY37" fmla="*/ 7449 h 10000"/>
                <a:gd name="connsiteX38" fmla="*/ 1294 w 9972"/>
                <a:gd name="connsiteY38" fmla="*/ 7077 h 10000"/>
                <a:gd name="connsiteX39" fmla="*/ 1323 w 9972"/>
                <a:gd name="connsiteY39" fmla="*/ 5603 h 10000"/>
                <a:gd name="connsiteX40" fmla="*/ 1349 w 9972"/>
                <a:gd name="connsiteY40" fmla="*/ 3282 h 10000"/>
                <a:gd name="connsiteX41" fmla="*/ 1380 w 9972"/>
                <a:gd name="connsiteY41" fmla="*/ 1308 h 10000"/>
                <a:gd name="connsiteX42" fmla="*/ 1431 w 9972"/>
                <a:gd name="connsiteY42" fmla="*/ 962 h 10000"/>
                <a:gd name="connsiteX43" fmla="*/ 1463 w 9972"/>
                <a:gd name="connsiteY43" fmla="*/ 3282 h 10000"/>
                <a:gd name="connsiteX44" fmla="*/ 1493 w 9972"/>
                <a:gd name="connsiteY44" fmla="*/ 7744 h 10000"/>
                <a:gd name="connsiteX45" fmla="*/ 1523 w 9972"/>
                <a:gd name="connsiteY45" fmla="*/ 10000 h 10000"/>
                <a:gd name="connsiteX46" fmla="*/ 1552 w 9972"/>
                <a:gd name="connsiteY46" fmla="*/ 8821 h 10000"/>
                <a:gd name="connsiteX47" fmla="*/ 1599 w 9972"/>
                <a:gd name="connsiteY47" fmla="*/ 6564 h 10000"/>
                <a:gd name="connsiteX48" fmla="*/ 1628 w 9972"/>
                <a:gd name="connsiteY48" fmla="*/ 5064 h 10000"/>
                <a:gd name="connsiteX49" fmla="*/ 1674 w 9972"/>
                <a:gd name="connsiteY49" fmla="*/ 4744 h 10000"/>
                <a:gd name="connsiteX50" fmla="*/ 1706 w 9972"/>
                <a:gd name="connsiteY50" fmla="*/ 5000 h 10000"/>
                <a:gd name="connsiteX51" fmla="*/ 1736 w 9972"/>
                <a:gd name="connsiteY51" fmla="*/ 5513 h 10000"/>
                <a:gd name="connsiteX52" fmla="*/ 1765 w 9972"/>
                <a:gd name="connsiteY52" fmla="*/ 5641 h 10000"/>
                <a:gd name="connsiteX53" fmla="*/ 1797 w 9972"/>
                <a:gd name="connsiteY53" fmla="*/ 5577 h 10000"/>
                <a:gd name="connsiteX54" fmla="*/ 1818 w 9972"/>
                <a:gd name="connsiteY54" fmla="*/ 5346 h 10000"/>
                <a:gd name="connsiteX55" fmla="*/ 1849 w 9972"/>
                <a:gd name="connsiteY55" fmla="*/ 4936 h 10000"/>
                <a:gd name="connsiteX56" fmla="*/ 1897 w 9972"/>
                <a:gd name="connsiteY56" fmla="*/ 3756 h 10000"/>
                <a:gd name="connsiteX57" fmla="*/ 1928 w 9972"/>
                <a:gd name="connsiteY57" fmla="*/ 3372 h 10000"/>
                <a:gd name="connsiteX58" fmla="*/ 1970 w 9972"/>
                <a:gd name="connsiteY58" fmla="*/ 3346 h 10000"/>
                <a:gd name="connsiteX59" fmla="*/ 2003 w 9972"/>
                <a:gd name="connsiteY59" fmla="*/ 3372 h 10000"/>
                <a:gd name="connsiteX60" fmla="*/ 2035 w 9972"/>
                <a:gd name="connsiteY60" fmla="*/ 4333 h 10000"/>
                <a:gd name="connsiteX61" fmla="*/ 2066 w 9972"/>
                <a:gd name="connsiteY61" fmla="*/ 5346 h 10000"/>
                <a:gd name="connsiteX62" fmla="*/ 2095 w 9972"/>
                <a:gd name="connsiteY62" fmla="*/ 6308 h 10000"/>
                <a:gd name="connsiteX63" fmla="*/ 2145 w 9972"/>
                <a:gd name="connsiteY63" fmla="*/ 6885 h 10000"/>
                <a:gd name="connsiteX64" fmla="*/ 2173 w 9972"/>
                <a:gd name="connsiteY64" fmla="*/ 7077 h 10000"/>
                <a:gd name="connsiteX65" fmla="*/ 2203 w 9972"/>
                <a:gd name="connsiteY65" fmla="*/ 6564 h 10000"/>
                <a:gd name="connsiteX66" fmla="*/ 2235 w 9972"/>
                <a:gd name="connsiteY66" fmla="*/ 6244 h 10000"/>
                <a:gd name="connsiteX67" fmla="*/ 2267 w 9972"/>
                <a:gd name="connsiteY67" fmla="*/ 5897 h 10000"/>
                <a:gd name="connsiteX68" fmla="*/ 2309 w 9972"/>
                <a:gd name="connsiteY68" fmla="*/ 5192 h 10000"/>
                <a:gd name="connsiteX69" fmla="*/ 2340 w 9972"/>
                <a:gd name="connsiteY69" fmla="*/ 4359 h 10000"/>
                <a:gd name="connsiteX70" fmla="*/ 2371 w 9972"/>
                <a:gd name="connsiteY70" fmla="*/ 3628 h 10000"/>
                <a:gd name="connsiteX71" fmla="*/ 2415 w 9972"/>
                <a:gd name="connsiteY71" fmla="*/ 3064 h 10000"/>
                <a:gd name="connsiteX72" fmla="*/ 2444 w 9972"/>
                <a:gd name="connsiteY72" fmla="*/ 3500 h 10000"/>
                <a:gd name="connsiteX73" fmla="*/ 2477 w 9972"/>
                <a:gd name="connsiteY73" fmla="*/ 4423 h 10000"/>
                <a:gd name="connsiteX74" fmla="*/ 2504 w 9972"/>
                <a:gd name="connsiteY74" fmla="*/ 4910 h 10000"/>
                <a:gd name="connsiteX75" fmla="*/ 2539 w 9972"/>
                <a:gd name="connsiteY75" fmla="*/ 4333 h 10000"/>
                <a:gd name="connsiteX76" fmla="*/ 2587 w 9972"/>
                <a:gd name="connsiteY76" fmla="*/ 3154 h 10000"/>
                <a:gd name="connsiteX77" fmla="*/ 2618 w 9972"/>
                <a:gd name="connsiteY77" fmla="*/ 2513 h 10000"/>
                <a:gd name="connsiteX78" fmla="*/ 2646 w 9972"/>
                <a:gd name="connsiteY78" fmla="*/ 3564 h 10000"/>
                <a:gd name="connsiteX79" fmla="*/ 2690 w 9972"/>
                <a:gd name="connsiteY79" fmla="*/ 5385 h 10000"/>
                <a:gd name="connsiteX80" fmla="*/ 2719 w 9972"/>
                <a:gd name="connsiteY80" fmla="*/ 6308 h 10000"/>
                <a:gd name="connsiteX81" fmla="*/ 2747 w 9972"/>
                <a:gd name="connsiteY81" fmla="*/ 5731 h 10000"/>
                <a:gd name="connsiteX82" fmla="*/ 2777 w 9972"/>
                <a:gd name="connsiteY82" fmla="*/ 5346 h 10000"/>
                <a:gd name="connsiteX83" fmla="*/ 2807 w 9972"/>
                <a:gd name="connsiteY83" fmla="*/ 5513 h 10000"/>
                <a:gd name="connsiteX84" fmla="*/ 2839 w 9972"/>
                <a:gd name="connsiteY84" fmla="*/ 5667 h 10000"/>
                <a:gd name="connsiteX85" fmla="*/ 2884 w 9972"/>
                <a:gd name="connsiteY85" fmla="*/ 6308 h 10000"/>
                <a:gd name="connsiteX86" fmla="*/ 2914 w 9972"/>
                <a:gd name="connsiteY86" fmla="*/ 6462 h 10000"/>
                <a:gd name="connsiteX87" fmla="*/ 2944 w 9972"/>
                <a:gd name="connsiteY87" fmla="*/ 6051 h 10000"/>
                <a:gd name="connsiteX88" fmla="*/ 2972 w 9972"/>
                <a:gd name="connsiteY88" fmla="*/ 5513 h 10000"/>
                <a:gd name="connsiteX89" fmla="*/ 3022 w 9972"/>
                <a:gd name="connsiteY89" fmla="*/ 5385 h 10000"/>
                <a:gd name="connsiteX90" fmla="*/ 3054 w 9972"/>
                <a:gd name="connsiteY90" fmla="*/ 5449 h 10000"/>
                <a:gd name="connsiteX91" fmla="*/ 3086 w 9972"/>
                <a:gd name="connsiteY91" fmla="*/ 5513 h 10000"/>
                <a:gd name="connsiteX92" fmla="*/ 3128 w 9972"/>
                <a:gd name="connsiteY92" fmla="*/ 5192 h 10000"/>
                <a:gd name="connsiteX93" fmla="*/ 3162 w 9972"/>
                <a:gd name="connsiteY93" fmla="*/ 4397 h 10000"/>
                <a:gd name="connsiteX94" fmla="*/ 3190 w 9972"/>
                <a:gd name="connsiteY94" fmla="*/ 4295 h 10000"/>
                <a:gd name="connsiteX95" fmla="*/ 3219 w 9972"/>
                <a:gd name="connsiteY95" fmla="*/ 4526 h 10000"/>
                <a:gd name="connsiteX96" fmla="*/ 3250 w 9972"/>
                <a:gd name="connsiteY96" fmla="*/ 5385 h 10000"/>
                <a:gd name="connsiteX97" fmla="*/ 3283 w 9972"/>
                <a:gd name="connsiteY97" fmla="*/ 6590 h 10000"/>
                <a:gd name="connsiteX98" fmla="*/ 3314 w 9972"/>
                <a:gd name="connsiteY98" fmla="*/ 6949 h 10000"/>
                <a:gd name="connsiteX99" fmla="*/ 3357 w 9972"/>
                <a:gd name="connsiteY99" fmla="*/ 6141 h 10000"/>
                <a:gd name="connsiteX100" fmla="*/ 3405 w 9972"/>
                <a:gd name="connsiteY100" fmla="*/ 5346 h 10000"/>
                <a:gd name="connsiteX101" fmla="*/ 3434 w 9972"/>
                <a:gd name="connsiteY101" fmla="*/ 5154 h 10000"/>
                <a:gd name="connsiteX102" fmla="*/ 3466 w 9972"/>
                <a:gd name="connsiteY102" fmla="*/ 5641 h 10000"/>
                <a:gd name="connsiteX103" fmla="*/ 3495 w 9972"/>
                <a:gd name="connsiteY103" fmla="*/ 5795 h 10000"/>
                <a:gd name="connsiteX104" fmla="*/ 3524 w 9972"/>
                <a:gd name="connsiteY104" fmla="*/ 5731 h 10000"/>
                <a:gd name="connsiteX105" fmla="*/ 3556 w 9972"/>
                <a:gd name="connsiteY105" fmla="*/ 5346 h 10000"/>
                <a:gd name="connsiteX106" fmla="*/ 3595 w 9972"/>
                <a:gd name="connsiteY106" fmla="*/ 4910 h 10000"/>
                <a:gd name="connsiteX107" fmla="*/ 3629 w 9972"/>
                <a:gd name="connsiteY107" fmla="*/ 4615 h 10000"/>
                <a:gd name="connsiteX108" fmla="*/ 3660 w 9972"/>
                <a:gd name="connsiteY108" fmla="*/ 4462 h 10000"/>
                <a:gd name="connsiteX109" fmla="*/ 3702 w 9972"/>
                <a:gd name="connsiteY109" fmla="*/ 4423 h 10000"/>
                <a:gd name="connsiteX110" fmla="*/ 3735 w 9972"/>
                <a:gd name="connsiteY110" fmla="*/ 4397 h 10000"/>
                <a:gd name="connsiteX111" fmla="*/ 3764 w 9972"/>
                <a:gd name="connsiteY111" fmla="*/ 4179 h 10000"/>
                <a:gd name="connsiteX112" fmla="*/ 3796 w 9972"/>
                <a:gd name="connsiteY112" fmla="*/ 3731 h 10000"/>
                <a:gd name="connsiteX113" fmla="*/ 3825 w 9972"/>
                <a:gd name="connsiteY113" fmla="*/ 3000 h 10000"/>
                <a:gd name="connsiteX114" fmla="*/ 3876 w 9972"/>
                <a:gd name="connsiteY114" fmla="*/ 2513 h 10000"/>
                <a:gd name="connsiteX115" fmla="*/ 3905 w 9972"/>
                <a:gd name="connsiteY115" fmla="*/ 3026 h 10000"/>
                <a:gd name="connsiteX116" fmla="*/ 3934 w 9972"/>
                <a:gd name="connsiteY116" fmla="*/ 4590 h 10000"/>
                <a:gd name="connsiteX117" fmla="*/ 3963 w 9972"/>
                <a:gd name="connsiteY117" fmla="*/ 6397 h 10000"/>
                <a:gd name="connsiteX118" fmla="*/ 3993 w 9972"/>
                <a:gd name="connsiteY118" fmla="*/ 7192 h 10000"/>
                <a:gd name="connsiteX119" fmla="*/ 4041 w 9972"/>
                <a:gd name="connsiteY119" fmla="*/ 6910 h 10000"/>
                <a:gd name="connsiteX120" fmla="*/ 4069 w 9972"/>
                <a:gd name="connsiteY120" fmla="*/ 6179 h 10000"/>
                <a:gd name="connsiteX121" fmla="*/ 4100 w 9972"/>
                <a:gd name="connsiteY121" fmla="*/ 4936 h 10000"/>
                <a:gd name="connsiteX122" fmla="*/ 4144 w 9972"/>
                <a:gd name="connsiteY122" fmla="*/ 3603 h 10000"/>
                <a:gd name="connsiteX123" fmla="*/ 4169 w 9972"/>
                <a:gd name="connsiteY123" fmla="*/ 2872 h 10000"/>
                <a:gd name="connsiteX124" fmla="*/ 4200 w 9972"/>
                <a:gd name="connsiteY124" fmla="*/ 2231 h 10000"/>
                <a:gd name="connsiteX125" fmla="*/ 4235 w 9972"/>
                <a:gd name="connsiteY125" fmla="*/ 3064 h 10000"/>
                <a:gd name="connsiteX126" fmla="*/ 4264 w 9972"/>
                <a:gd name="connsiteY126" fmla="*/ 5577 h 10000"/>
                <a:gd name="connsiteX127" fmla="*/ 4317 w 9972"/>
                <a:gd name="connsiteY127" fmla="*/ 7359 h 10000"/>
                <a:gd name="connsiteX128" fmla="*/ 4346 w 9972"/>
                <a:gd name="connsiteY128" fmla="*/ 7128 h 10000"/>
                <a:gd name="connsiteX129" fmla="*/ 4386 w 9972"/>
                <a:gd name="connsiteY129" fmla="*/ 6372 h 10000"/>
                <a:gd name="connsiteX130" fmla="*/ 4419 w 9972"/>
                <a:gd name="connsiteY130" fmla="*/ 5538 h 10000"/>
                <a:gd name="connsiteX131" fmla="*/ 4448 w 9972"/>
                <a:gd name="connsiteY131" fmla="*/ 4654 h 10000"/>
                <a:gd name="connsiteX132" fmla="*/ 4480 w 9972"/>
                <a:gd name="connsiteY132" fmla="*/ 3987 h 10000"/>
                <a:gd name="connsiteX133" fmla="*/ 4510 w 9972"/>
                <a:gd name="connsiteY133" fmla="*/ 3410 h 10000"/>
                <a:gd name="connsiteX134" fmla="*/ 4539 w 9972"/>
                <a:gd name="connsiteY134" fmla="*/ 3885 h 10000"/>
                <a:gd name="connsiteX135" fmla="*/ 4569 w 9972"/>
                <a:gd name="connsiteY135" fmla="*/ 5987 h 10000"/>
                <a:gd name="connsiteX136" fmla="*/ 4618 w 9972"/>
                <a:gd name="connsiteY136" fmla="*/ 7679 h 10000"/>
                <a:gd name="connsiteX137" fmla="*/ 4644 w 9972"/>
                <a:gd name="connsiteY137" fmla="*/ 7641 h 10000"/>
                <a:gd name="connsiteX138" fmla="*/ 4673 w 9972"/>
                <a:gd name="connsiteY138" fmla="*/ 7103 h 10000"/>
                <a:gd name="connsiteX139" fmla="*/ 4705 w 9972"/>
                <a:gd name="connsiteY139" fmla="*/ 6500 h 10000"/>
                <a:gd name="connsiteX140" fmla="*/ 4755 w 9972"/>
                <a:gd name="connsiteY140" fmla="*/ 5962 h 10000"/>
                <a:gd name="connsiteX141" fmla="*/ 4784 w 9972"/>
                <a:gd name="connsiteY141" fmla="*/ 5321 h 10000"/>
                <a:gd name="connsiteX142" fmla="*/ 4815 w 9972"/>
                <a:gd name="connsiteY142" fmla="*/ 4744 h 10000"/>
                <a:gd name="connsiteX143" fmla="*/ 4855 w 9972"/>
                <a:gd name="connsiteY143" fmla="*/ 4051 h 10000"/>
                <a:gd name="connsiteX144" fmla="*/ 4888 w 9972"/>
                <a:gd name="connsiteY144" fmla="*/ 3372 h 10000"/>
                <a:gd name="connsiteX145" fmla="*/ 4919 w 9972"/>
                <a:gd name="connsiteY145" fmla="*/ 3667 h 10000"/>
                <a:gd name="connsiteX146" fmla="*/ 4950 w 9972"/>
                <a:gd name="connsiteY146" fmla="*/ 4295 h 10000"/>
                <a:gd name="connsiteX147" fmla="*/ 4979 w 9972"/>
                <a:gd name="connsiteY147" fmla="*/ 4808 h 10000"/>
                <a:gd name="connsiteX148" fmla="*/ 5008 w 9972"/>
                <a:gd name="connsiteY148" fmla="*/ 5667 h 10000"/>
                <a:gd name="connsiteX149" fmla="*/ 5058 w 9972"/>
                <a:gd name="connsiteY149" fmla="*/ 6205 h 10000"/>
                <a:gd name="connsiteX150" fmla="*/ 5087 w 9972"/>
                <a:gd name="connsiteY150" fmla="*/ 6141 h 10000"/>
                <a:gd name="connsiteX151" fmla="*/ 5111 w 9972"/>
                <a:gd name="connsiteY151" fmla="*/ 5705 h 10000"/>
                <a:gd name="connsiteX152" fmla="*/ 5162 w 9972"/>
                <a:gd name="connsiteY152" fmla="*/ 5154 h 10000"/>
                <a:gd name="connsiteX153" fmla="*/ 5195 w 9972"/>
                <a:gd name="connsiteY153" fmla="*/ 4526 h 10000"/>
                <a:gd name="connsiteX154" fmla="*/ 5224 w 9972"/>
                <a:gd name="connsiteY154" fmla="*/ 4590 h 10000"/>
                <a:gd name="connsiteX155" fmla="*/ 5256 w 9972"/>
                <a:gd name="connsiteY155" fmla="*/ 5321 h 10000"/>
                <a:gd name="connsiteX156" fmla="*/ 5298 w 9972"/>
                <a:gd name="connsiteY156" fmla="*/ 5962 h 10000"/>
                <a:gd name="connsiteX157" fmla="*/ 5331 w 9972"/>
                <a:gd name="connsiteY157" fmla="*/ 5859 h 10000"/>
                <a:gd name="connsiteX158" fmla="*/ 5360 w 9972"/>
                <a:gd name="connsiteY158" fmla="*/ 5064 h 10000"/>
                <a:gd name="connsiteX159" fmla="*/ 5389 w 9972"/>
                <a:gd name="connsiteY159" fmla="*/ 4359 h 10000"/>
                <a:gd name="connsiteX160" fmla="*/ 5437 w 9972"/>
                <a:gd name="connsiteY160" fmla="*/ 4013 h 10000"/>
                <a:gd name="connsiteX161" fmla="*/ 5469 w 9972"/>
                <a:gd name="connsiteY161" fmla="*/ 4333 h 10000"/>
                <a:gd name="connsiteX162" fmla="*/ 5499 w 9972"/>
                <a:gd name="connsiteY162" fmla="*/ 4936 h 10000"/>
                <a:gd name="connsiteX163" fmla="*/ 5529 w 9972"/>
                <a:gd name="connsiteY163" fmla="*/ 5603 h 10000"/>
                <a:gd name="connsiteX164" fmla="*/ 5562 w 9972"/>
                <a:gd name="connsiteY164" fmla="*/ 5705 h 10000"/>
                <a:gd name="connsiteX165" fmla="*/ 5604 w 9972"/>
                <a:gd name="connsiteY165" fmla="*/ 5449 h 10000"/>
                <a:gd name="connsiteX166" fmla="*/ 5633 w 9972"/>
                <a:gd name="connsiteY166" fmla="*/ 5103 h 10000"/>
                <a:gd name="connsiteX167" fmla="*/ 5664 w 9972"/>
                <a:gd name="connsiteY167" fmla="*/ 4359 h 10000"/>
                <a:gd name="connsiteX168" fmla="*/ 5691 w 9972"/>
                <a:gd name="connsiteY168" fmla="*/ 3731 h 10000"/>
                <a:gd name="connsiteX169" fmla="*/ 5722 w 9972"/>
                <a:gd name="connsiteY169" fmla="*/ 3923 h 10000"/>
                <a:gd name="connsiteX170" fmla="*/ 5767 w 9972"/>
                <a:gd name="connsiteY170" fmla="*/ 3500 h 10000"/>
                <a:gd name="connsiteX171" fmla="*/ 5799 w 9972"/>
                <a:gd name="connsiteY171" fmla="*/ 2615 h 10000"/>
                <a:gd name="connsiteX172" fmla="*/ 5846 w 9972"/>
                <a:gd name="connsiteY172" fmla="*/ 897 h 10000"/>
                <a:gd name="connsiteX173" fmla="*/ 5875 w 9972"/>
                <a:gd name="connsiteY173" fmla="*/ 1154 h 10000"/>
                <a:gd name="connsiteX174" fmla="*/ 5906 w 9972"/>
                <a:gd name="connsiteY174" fmla="*/ 3987 h 10000"/>
                <a:gd name="connsiteX175" fmla="*/ 5936 w 9972"/>
                <a:gd name="connsiteY175" fmla="*/ 7577 h 10000"/>
                <a:gd name="connsiteX176" fmla="*/ 5968 w 9972"/>
                <a:gd name="connsiteY176" fmla="*/ 9423 h 10000"/>
                <a:gd name="connsiteX177" fmla="*/ 5999 w 9972"/>
                <a:gd name="connsiteY177" fmla="*/ 9167 h 10000"/>
                <a:gd name="connsiteX178" fmla="*/ 6030 w 9972"/>
                <a:gd name="connsiteY178" fmla="*/ 7872 h 10000"/>
                <a:gd name="connsiteX179" fmla="*/ 6076 w 9972"/>
                <a:gd name="connsiteY179" fmla="*/ 6782 h 10000"/>
                <a:gd name="connsiteX180" fmla="*/ 6106 w 9972"/>
                <a:gd name="connsiteY180" fmla="*/ 5897 h 10000"/>
                <a:gd name="connsiteX181" fmla="*/ 6148 w 9972"/>
                <a:gd name="connsiteY181" fmla="*/ 5410 h 10000"/>
                <a:gd name="connsiteX182" fmla="*/ 6179 w 9972"/>
                <a:gd name="connsiteY182" fmla="*/ 5282 h 10000"/>
                <a:gd name="connsiteX183" fmla="*/ 6209 w 9972"/>
                <a:gd name="connsiteY183" fmla="*/ 5346 h 10000"/>
                <a:gd name="connsiteX184" fmla="*/ 6239 w 9972"/>
                <a:gd name="connsiteY184" fmla="*/ 5038 h 10000"/>
                <a:gd name="connsiteX185" fmla="*/ 6269 w 9972"/>
                <a:gd name="connsiteY185" fmla="*/ 4872 h 10000"/>
                <a:gd name="connsiteX186" fmla="*/ 6315 w 9972"/>
                <a:gd name="connsiteY186" fmla="*/ 4718 h 10000"/>
                <a:gd name="connsiteX187" fmla="*/ 6345 w 9972"/>
                <a:gd name="connsiteY187" fmla="*/ 4936 h 10000"/>
                <a:gd name="connsiteX188" fmla="*/ 6378 w 9972"/>
                <a:gd name="connsiteY188" fmla="*/ 5103 h 10000"/>
                <a:gd name="connsiteX189" fmla="*/ 6408 w 9972"/>
                <a:gd name="connsiteY189" fmla="*/ 5474 h 10000"/>
                <a:gd name="connsiteX190" fmla="*/ 6455 w 9972"/>
                <a:gd name="connsiteY190" fmla="*/ 5410 h 10000"/>
                <a:gd name="connsiteX191" fmla="*/ 6485 w 9972"/>
                <a:gd name="connsiteY191" fmla="*/ 5218 h 10000"/>
                <a:gd name="connsiteX192" fmla="*/ 6515 w 9972"/>
                <a:gd name="connsiteY192" fmla="*/ 5000 h 10000"/>
                <a:gd name="connsiteX193" fmla="*/ 6544 w 9972"/>
                <a:gd name="connsiteY193" fmla="*/ 4872 h 10000"/>
                <a:gd name="connsiteX194" fmla="*/ 6575 w 9972"/>
                <a:gd name="connsiteY194" fmla="*/ 4744 h 10000"/>
                <a:gd name="connsiteX195" fmla="*/ 6618 w 9972"/>
                <a:gd name="connsiteY195" fmla="*/ 4808 h 10000"/>
                <a:gd name="connsiteX196" fmla="*/ 6646 w 9972"/>
                <a:gd name="connsiteY196" fmla="*/ 4782 h 10000"/>
                <a:gd name="connsiteX197" fmla="*/ 6679 w 9972"/>
                <a:gd name="connsiteY197" fmla="*/ 4590 h 10000"/>
                <a:gd name="connsiteX198" fmla="*/ 6707 w 9972"/>
                <a:gd name="connsiteY198" fmla="*/ 4654 h 10000"/>
                <a:gd name="connsiteX199" fmla="*/ 6757 w 9972"/>
                <a:gd name="connsiteY199" fmla="*/ 4782 h 10000"/>
                <a:gd name="connsiteX200" fmla="*/ 6787 w 9972"/>
                <a:gd name="connsiteY200" fmla="*/ 4872 h 10000"/>
                <a:gd name="connsiteX201" fmla="*/ 6819 w 9972"/>
                <a:gd name="connsiteY201" fmla="*/ 4179 h 10000"/>
                <a:gd name="connsiteX202" fmla="*/ 6859 w 9972"/>
                <a:gd name="connsiteY202" fmla="*/ 2423 h 10000"/>
                <a:gd name="connsiteX203" fmla="*/ 6889 w 9972"/>
                <a:gd name="connsiteY203" fmla="*/ 923 h 10000"/>
                <a:gd name="connsiteX204" fmla="*/ 6920 w 9972"/>
                <a:gd name="connsiteY204" fmla="*/ 0 h 10000"/>
                <a:gd name="connsiteX205" fmla="*/ 6950 w 9972"/>
                <a:gd name="connsiteY205" fmla="*/ 1051 h 10000"/>
                <a:gd name="connsiteX206" fmla="*/ 6984 w 9972"/>
                <a:gd name="connsiteY206" fmla="*/ 4487 h 10000"/>
                <a:gd name="connsiteX207" fmla="*/ 7014 w 9972"/>
                <a:gd name="connsiteY207" fmla="*/ 7705 h 10000"/>
                <a:gd name="connsiteX208" fmla="*/ 7059 w 9972"/>
                <a:gd name="connsiteY208" fmla="*/ 9397 h 10000"/>
                <a:gd name="connsiteX209" fmla="*/ 7088 w 9972"/>
                <a:gd name="connsiteY209" fmla="*/ 9397 h 10000"/>
                <a:gd name="connsiteX210" fmla="*/ 7119 w 9972"/>
                <a:gd name="connsiteY210" fmla="*/ 8436 h 10000"/>
                <a:gd name="connsiteX211" fmla="*/ 7167 w 9972"/>
                <a:gd name="connsiteY211" fmla="*/ 7679 h 10000"/>
                <a:gd name="connsiteX212" fmla="*/ 7197 w 9972"/>
                <a:gd name="connsiteY212" fmla="*/ 7231 h 10000"/>
                <a:gd name="connsiteX213" fmla="*/ 7231 w 9972"/>
                <a:gd name="connsiteY213" fmla="*/ 6436 h 10000"/>
                <a:gd name="connsiteX214" fmla="*/ 7261 w 9972"/>
                <a:gd name="connsiteY214" fmla="*/ 5538 h 10000"/>
                <a:gd name="connsiteX215" fmla="*/ 7292 w 9972"/>
                <a:gd name="connsiteY215" fmla="*/ 4872 h 10000"/>
                <a:gd name="connsiteX216" fmla="*/ 7332 w 9972"/>
                <a:gd name="connsiteY216" fmla="*/ 4423 h 10000"/>
                <a:gd name="connsiteX217" fmla="*/ 7364 w 9972"/>
                <a:gd name="connsiteY217" fmla="*/ 4462 h 10000"/>
                <a:gd name="connsiteX218" fmla="*/ 7393 w 9972"/>
                <a:gd name="connsiteY218" fmla="*/ 3885 h 10000"/>
                <a:gd name="connsiteX219" fmla="*/ 7423 w 9972"/>
                <a:gd name="connsiteY219" fmla="*/ 2744 h 10000"/>
                <a:gd name="connsiteX220" fmla="*/ 7454 w 9972"/>
                <a:gd name="connsiteY220" fmla="*/ 1949 h 10000"/>
                <a:gd name="connsiteX221" fmla="*/ 7495 w 9972"/>
                <a:gd name="connsiteY221" fmla="*/ 2897 h 10000"/>
                <a:gd name="connsiteX222" fmla="*/ 7524 w 9972"/>
                <a:gd name="connsiteY222" fmla="*/ 5833 h 10000"/>
                <a:gd name="connsiteX223" fmla="*/ 7574 w 9972"/>
                <a:gd name="connsiteY223" fmla="*/ 8000 h 10000"/>
                <a:gd name="connsiteX224" fmla="*/ 7605 w 9972"/>
                <a:gd name="connsiteY224" fmla="*/ 8090 h 10000"/>
                <a:gd name="connsiteX225" fmla="*/ 7636 w 9972"/>
                <a:gd name="connsiteY225" fmla="*/ 7103 h 10000"/>
                <a:gd name="connsiteX226" fmla="*/ 7664 w 9972"/>
                <a:gd name="connsiteY226" fmla="*/ 6205 h 10000"/>
                <a:gd name="connsiteX227" fmla="*/ 7697 w 9972"/>
                <a:gd name="connsiteY227" fmla="*/ 5641 h 10000"/>
                <a:gd name="connsiteX228" fmla="*/ 7727 w 9972"/>
                <a:gd name="connsiteY228" fmla="*/ 5321 h 10000"/>
                <a:gd name="connsiteX229" fmla="*/ 7773 w 9972"/>
                <a:gd name="connsiteY229" fmla="*/ 5154 h 10000"/>
                <a:gd name="connsiteX230" fmla="*/ 7803 w 9972"/>
                <a:gd name="connsiteY230" fmla="*/ 4872 h 10000"/>
                <a:gd name="connsiteX231" fmla="*/ 7837 w 9972"/>
                <a:gd name="connsiteY231" fmla="*/ 4526 h 10000"/>
                <a:gd name="connsiteX232" fmla="*/ 7882 w 9972"/>
                <a:gd name="connsiteY232" fmla="*/ 4333 h 10000"/>
                <a:gd name="connsiteX233" fmla="*/ 7913 w 9972"/>
                <a:gd name="connsiteY233" fmla="*/ 4115 h 10000"/>
                <a:gd name="connsiteX234" fmla="*/ 7935 w 9972"/>
                <a:gd name="connsiteY234" fmla="*/ 3859 h 10000"/>
                <a:gd name="connsiteX235" fmla="*/ 7968 w 9972"/>
                <a:gd name="connsiteY235" fmla="*/ 3692 h 10000"/>
                <a:gd name="connsiteX236" fmla="*/ 7999 w 9972"/>
                <a:gd name="connsiteY236" fmla="*/ 3603 h 10000"/>
                <a:gd name="connsiteX237" fmla="*/ 8047 w 9972"/>
                <a:gd name="connsiteY237" fmla="*/ 3821 h 10000"/>
                <a:gd name="connsiteX238" fmla="*/ 8076 w 9972"/>
                <a:gd name="connsiteY238" fmla="*/ 4590 h 10000"/>
                <a:gd name="connsiteX239" fmla="*/ 8106 w 9972"/>
                <a:gd name="connsiteY239" fmla="*/ 5103 h 10000"/>
                <a:gd name="connsiteX240" fmla="*/ 8142 w 9972"/>
                <a:gd name="connsiteY240" fmla="*/ 5346 h 10000"/>
                <a:gd name="connsiteX241" fmla="*/ 8181 w 9972"/>
                <a:gd name="connsiteY241" fmla="*/ 5474 h 10000"/>
                <a:gd name="connsiteX242" fmla="*/ 8210 w 9972"/>
                <a:gd name="connsiteY242" fmla="*/ 5538 h 10000"/>
                <a:gd name="connsiteX243" fmla="*/ 8243 w 9972"/>
                <a:gd name="connsiteY243" fmla="*/ 5513 h 10000"/>
                <a:gd name="connsiteX244" fmla="*/ 8274 w 9972"/>
                <a:gd name="connsiteY244" fmla="*/ 5218 h 10000"/>
                <a:gd name="connsiteX245" fmla="*/ 8319 w 9972"/>
                <a:gd name="connsiteY245" fmla="*/ 4744 h 10000"/>
                <a:gd name="connsiteX246" fmla="*/ 8351 w 9972"/>
                <a:gd name="connsiteY246" fmla="*/ 4397 h 10000"/>
                <a:gd name="connsiteX247" fmla="*/ 8381 w 9972"/>
                <a:gd name="connsiteY247" fmla="*/ 3821 h 10000"/>
                <a:gd name="connsiteX248" fmla="*/ 8404 w 9972"/>
                <a:gd name="connsiteY248" fmla="*/ 3372 h 10000"/>
                <a:gd name="connsiteX249" fmla="*/ 8435 w 9972"/>
                <a:gd name="connsiteY249" fmla="*/ 3372 h 10000"/>
                <a:gd name="connsiteX250" fmla="*/ 8470 w 9972"/>
                <a:gd name="connsiteY250" fmla="*/ 3795 h 10000"/>
                <a:gd name="connsiteX251" fmla="*/ 8518 w 9972"/>
                <a:gd name="connsiteY251" fmla="*/ 5192 h 10000"/>
                <a:gd name="connsiteX252" fmla="*/ 8561 w 9972"/>
                <a:gd name="connsiteY252" fmla="*/ 6436 h 10000"/>
                <a:gd name="connsiteX253" fmla="*/ 8588 w 9972"/>
                <a:gd name="connsiteY253" fmla="*/ 7321 h 10000"/>
                <a:gd name="connsiteX254" fmla="*/ 8620 w 9972"/>
                <a:gd name="connsiteY254" fmla="*/ 7359 h 10000"/>
                <a:gd name="connsiteX255" fmla="*/ 8650 w 9972"/>
                <a:gd name="connsiteY255" fmla="*/ 6846 h 10000"/>
                <a:gd name="connsiteX256" fmla="*/ 8682 w 9972"/>
                <a:gd name="connsiteY256" fmla="*/ 6179 h 10000"/>
                <a:gd name="connsiteX257" fmla="*/ 8712 w 9972"/>
                <a:gd name="connsiteY257" fmla="*/ 5897 h 10000"/>
                <a:gd name="connsiteX258" fmla="*/ 8745 w 9972"/>
                <a:gd name="connsiteY258" fmla="*/ 5538 h 10000"/>
                <a:gd name="connsiteX259" fmla="*/ 8791 w 9972"/>
                <a:gd name="connsiteY259" fmla="*/ 4590 h 10000"/>
                <a:gd name="connsiteX260" fmla="*/ 8819 w 9972"/>
                <a:gd name="connsiteY260" fmla="*/ 3064 h 10000"/>
                <a:gd name="connsiteX261" fmla="*/ 8849 w 9972"/>
                <a:gd name="connsiteY261" fmla="*/ 2615 h 10000"/>
                <a:gd name="connsiteX262" fmla="*/ 8895 w 9972"/>
                <a:gd name="connsiteY262" fmla="*/ 3474 h 10000"/>
                <a:gd name="connsiteX263" fmla="*/ 8929 w 9972"/>
                <a:gd name="connsiteY263" fmla="*/ 4359 h 10000"/>
                <a:gd name="connsiteX264" fmla="*/ 8958 w 9972"/>
                <a:gd name="connsiteY264" fmla="*/ 5321 h 10000"/>
                <a:gd name="connsiteX265" fmla="*/ 8988 w 9972"/>
                <a:gd name="connsiteY265" fmla="*/ 7013 h 10000"/>
                <a:gd name="connsiteX266" fmla="*/ 9032 w 9972"/>
                <a:gd name="connsiteY266" fmla="*/ 8179 h 10000"/>
                <a:gd name="connsiteX267" fmla="*/ 9061 w 9972"/>
                <a:gd name="connsiteY267" fmla="*/ 8115 h 10000"/>
                <a:gd name="connsiteX268" fmla="*/ 9091 w 9972"/>
                <a:gd name="connsiteY268" fmla="*/ 7256 h 10000"/>
                <a:gd name="connsiteX269" fmla="*/ 9123 w 9972"/>
                <a:gd name="connsiteY269" fmla="*/ 6269 h 10000"/>
                <a:gd name="connsiteX270" fmla="*/ 9156 w 9972"/>
                <a:gd name="connsiteY270" fmla="*/ 5410 h 10000"/>
                <a:gd name="connsiteX271" fmla="*/ 9184 w 9972"/>
                <a:gd name="connsiteY271" fmla="*/ 4974 h 10000"/>
                <a:gd name="connsiteX272" fmla="*/ 9233 w 9972"/>
                <a:gd name="connsiteY272" fmla="*/ 4551 h 10000"/>
                <a:gd name="connsiteX273" fmla="*/ 9261 w 9972"/>
                <a:gd name="connsiteY273" fmla="*/ 4231 h 10000"/>
                <a:gd name="connsiteX274" fmla="*/ 9294 w 9972"/>
                <a:gd name="connsiteY274" fmla="*/ 3885 h 10000"/>
                <a:gd name="connsiteX275" fmla="*/ 9338 w 9972"/>
                <a:gd name="connsiteY275" fmla="*/ 3667 h 10000"/>
                <a:gd name="connsiteX276" fmla="*/ 9366 w 9972"/>
                <a:gd name="connsiteY276" fmla="*/ 3218 h 10000"/>
                <a:gd name="connsiteX277" fmla="*/ 9396 w 9972"/>
                <a:gd name="connsiteY277" fmla="*/ 3192 h 10000"/>
                <a:gd name="connsiteX278" fmla="*/ 9426 w 9972"/>
                <a:gd name="connsiteY278" fmla="*/ 3731 h 10000"/>
                <a:gd name="connsiteX279" fmla="*/ 9470 w 9972"/>
                <a:gd name="connsiteY279" fmla="*/ 4615 h 10000"/>
                <a:gd name="connsiteX280" fmla="*/ 9502 w 9972"/>
                <a:gd name="connsiteY280" fmla="*/ 5321 h 10000"/>
                <a:gd name="connsiteX281" fmla="*/ 9532 w 9972"/>
                <a:gd name="connsiteY281" fmla="*/ 5731 h 10000"/>
                <a:gd name="connsiteX282" fmla="*/ 9581 w 9972"/>
                <a:gd name="connsiteY282" fmla="*/ 6090 h 10000"/>
                <a:gd name="connsiteX283" fmla="*/ 9611 w 9972"/>
                <a:gd name="connsiteY283" fmla="*/ 6026 h 10000"/>
                <a:gd name="connsiteX284" fmla="*/ 9641 w 9972"/>
                <a:gd name="connsiteY284" fmla="*/ 5321 h 10000"/>
                <a:gd name="connsiteX285" fmla="*/ 9671 w 9972"/>
                <a:gd name="connsiteY285" fmla="*/ 4397 h 10000"/>
                <a:gd name="connsiteX286" fmla="*/ 9700 w 9972"/>
                <a:gd name="connsiteY286" fmla="*/ 4077 h 10000"/>
                <a:gd name="connsiteX287" fmla="*/ 9732 w 9972"/>
                <a:gd name="connsiteY287" fmla="*/ 4051 h 10000"/>
                <a:gd name="connsiteX288" fmla="*/ 9775 w 9972"/>
                <a:gd name="connsiteY288" fmla="*/ 4974 h 10000"/>
                <a:gd name="connsiteX289" fmla="*/ 9805 w 9972"/>
                <a:gd name="connsiteY289" fmla="*/ 5897 h 10000"/>
                <a:gd name="connsiteX290" fmla="*/ 9837 w 9972"/>
                <a:gd name="connsiteY290" fmla="*/ 5795 h 10000"/>
                <a:gd name="connsiteX291" fmla="*/ 9869 w 9972"/>
                <a:gd name="connsiteY291" fmla="*/ 5321 h 10000"/>
                <a:gd name="connsiteX292" fmla="*/ 9912 w 9972"/>
                <a:gd name="connsiteY292" fmla="*/ 5064 h 10000"/>
                <a:gd name="connsiteX293" fmla="*/ 9944 w 9972"/>
                <a:gd name="connsiteY293" fmla="*/ 5321 h 10000"/>
                <a:gd name="connsiteX294" fmla="*/ 9972 w 9972"/>
                <a:gd name="connsiteY294" fmla="*/ 5154 h 10000"/>
                <a:gd name="connsiteX0" fmla="*/ 0 w 9972"/>
                <a:gd name="connsiteY0" fmla="*/ 5103 h 10000"/>
                <a:gd name="connsiteX1" fmla="*/ 29 w 9972"/>
                <a:gd name="connsiteY1" fmla="*/ 6333 h 10000"/>
                <a:gd name="connsiteX2" fmla="*/ 58 w 9972"/>
                <a:gd name="connsiteY2" fmla="*/ 6885 h 10000"/>
                <a:gd name="connsiteX3" fmla="*/ 87 w 9972"/>
                <a:gd name="connsiteY3" fmla="*/ 6397 h 10000"/>
                <a:gd name="connsiteX4" fmla="*/ 138 w 9972"/>
                <a:gd name="connsiteY4" fmla="*/ 5474 h 10000"/>
                <a:gd name="connsiteX5" fmla="*/ 169 w 9972"/>
                <a:gd name="connsiteY5" fmla="*/ 4179 h 10000"/>
                <a:gd name="connsiteX6" fmla="*/ 199 w 9972"/>
                <a:gd name="connsiteY6" fmla="*/ 3128 h 10000"/>
                <a:gd name="connsiteX7" fmla="*/ 240 w 9972"/>
                <a:gd name="connsiteY7" fmla="*/ 2897 h 10000"/>
                <a:gd name="connsiteX8" fmla="*/ 270 w 9972"/>
                <a:gd name="connsiteY8" fmla="*/ 3987 h 10000"/>
                <a:gd name="connsiteX9" fmla="*/ 304 w 9972"/>
                <a:gd name="connsiteY9" fmla="*/ 5346 h 10000"/>
                <a:gd name="connsiteX10" fmla="*/ 334 w 9972"/>
                <a:gd name="connsiteY10" fmla="*/ 6179 h 10000"/>
                <a:gd name="connsiteX11" fmla="*/ 367 w 9972"/>
                <a:gd name="connsiteY11" fmla="*/ 6333 h 10000"/>
                <a:gd name="connsiteX12" fmla="*/ 414 w 9972"/>
                <a:gd name="connsiteY12" fmla="*/ 6115 h 10000"/>
                <a:gd name="connsiteX13" fmla="*/ 442 w 9972"/>
                <a:gd name="connsiteY13" fmla="*/ 5667 h 10000"/>
                <a:gd name="connsiteX14" fmla="*/ 477 w 9972"/>
                <a:gd name="connsiteY14" fmla="*/ 5385 h 10000"/>
                <a:gd name="connsiteX15" fmla="*/ 506 w 9972"/>
                <a:gd name="connsiteY15" fmla="*/ 4872 h 10000"/>
                <a:gd name="connsiteX16" fmla="*/ 539 w 9972"/>
                <a:gd name="connsiteY16" fmla="*/ 4013 h 10000"/>
                <a:gd name="connsiteX17" fmla="*/ 584 w 9972"/>
                <a:gd name="connsiteY17" fmla="*/ 3795 h 10000"/>
                <a:gd name="connsiteX18" fmla="*/ 616 w 9972"/>
                <a:gd name="connsiteY18" fmla="*/ 3859 h 10000"/>
                <a:gd name="connsiteX19" fmla="*/ 645 w 9972"/>
                <a:gd name="connsiteY19" fmla="*/ 4115 h 10000"/>
                <a:gd name="connsiteX20" fmla="*/ 689 w 9972"/>
                <a:gd name="connsiteY20" fmla="*/ 4872 h 10000"/>
                <a:gd name="connsiteX21" fmla="*/ 716 w 9972"/>
                <a:gd name="connsiteY21" fmla="*/ 5513 h 10000"/>
                <a:gd name="connsiteX22" fmla="*/ 749 w 9972"/>
                <a:gd name="connsiteY22" fmla="*/ 5513 h 10000"/>
                <a:gd name="connsiteX23" fmla="*/ 778 w 9972"/>
                <a:gd name="connsiteY23" fmla="*/ 5641 h 10000"/>
                <a:gd name="connsiteX24" fmla="*/ 807 w 9972"/>
                <a:gd name="connsiteY24" fmla="*/ 5705 h 10000"/>
                <a:gd name="connsiteX25" fmla="*/ 839 w 9972"/>
                <a:gd name="connsiteY25" fmla="*/ 5833 h 10000"/>
                <a:gd name="connsiteX26" fmla="*/ 888 w 9972"/>
                <a:gd name="connsiteY26" fmla="*/ 5731 h 10000"/>
                <a:gd name="connsiteX27" fmla="*/ 915 w 9972"/>
                <a:gd name="connsiteY27" fmla="*/ 5321 h 10000"/>
                <a:gd name="connsiteX28" fmla="*/ 944 w 9972"/>
                <a:gd name="connsiteY28" fmla="*/ 4974 h 10000"/>
                <a:gd name="connsiteX29" fmla="*/ 991 w 9972"/>
                <a:gd name="connsiteY29" fmla="*/ 4526 h 10000"/>
                <a:gd name="connsiteX30" fmla="*/ 1021 w 9972"/>
                <a:gd name="connsiteY30" fmla="*/ 4051 h 10000"/>
                <a:gd name="connsiteX31" fmla="*/ 1051 w 9972"/>
                <a:gd name="connsiteY31" fmla="*/ 3372 h 10000"/>
                <a:gd name="connsiteX32" fmla="*/ 1084 w 9972"/>
                <a:gd name="connsiteY32" fmla="*/ 3026 h 10000"/>
                <a:gd name="connsiteX33" fmla="*/ 1127 w 9972"/>
                <a:gd name="connsiteY33" fmla="*/ 3282 h 10000"/>
                <a:gd name="connsiteX34" fmla="*/ 1158 w 9972"/>
                <a:gd name="connsiteY34" fmla="*/ 4551 h 10000"/>
                <a:gd name="connsiteX35" fmla="*/ 1187 w 9972"/>
                <a:gd name="connsiteY35" fmla="*/ 6090 h 10000"/>
                <a:gd name="connsiteX36" fmla="*/ 1218 w 9972"/>
                <a:gd name="connsiteY36" fmla="*/ 7256 h 10000"/>
                <a:gd name="connsiteX37" fmla="*/ 1246 w 9972"/>
                <a:gd name="connsiteY37" fmla="*/ 7449 h 10000"/>
                <a:gd name="connsiteX38" fmla="*/ 1298 w 9972"/>
                <a:gd name="connsiteY38" fmla="*/ 7077 h 10000"/>
                <a:gd name="connsiteX39" fmla="*/ 1327 w 9972"/>
                <a:gd name="connsiteY39" fmla="*/ 5603 h 10000"/>
                <a:gd name="connsiteX40" fmla="*/ 1353 w 9972"/>
                <a:gd name="connsiteY40" fmla="*/ 3282 h 10000"/>
                <a:gd name="connsiteX41" fmla="*/ 1384 w 9972"/>
                <a:gd name="connsiteY41" fmla="*/ 1308 h 10000"/>
                <a:gd name="connsiteX42" fmla="*/ 1435 w 9972"/>
                <a:gd name="connsiteY42" fmla="*/ 962 h 10000"/>
                <a:gd name="connsiteX43" fmla="*/ 1467 w 9972"/>
                <a:gd name="connsiteY43" fmla="*/ 3282 h 10000"/>
                <a:gd name="connsiteX44" fmla="*/ 1497 w 9972"/>
                <a:gd name="connsiteY44" fmla="*/ 7744 h 10000"/>
                <a:gd name="connsiteX45" fmla="*/ 1527 w 9972"/>
                <a:gd name="connsiteY45" fmla="*/ 10000 h 10000"/>
                <a:gd name="connsiteX46" fmla="*/ 1556 w 9972"/>
                <a:gd name="connsiteY46" fmla="*/ 8821 h 10000"/>
                <a:gd name="connsiteX47" fmla="*/ 1603 w 9972"/>
                <a:gd name="connsiteY47" fmla="*/ 6564 h 10000"/>
                <a:gd name="connsiteX48" fmla="*/ 1633 w 9972"/>
                <a:gd name="connsiteY48" fmla="*/ 5064 h 10000"/>
                <a:gd name="connsiteX49" fmla="*/ 1679 w 9972"/>
                <a:gd name="connsiteY49" fmla="*/ 4744 h 10000"/>
                <a:gd name="connsiteX50" fmla="*/ 1711 w 9972"/>
                <a:gd name="connsiteY50" fmla="*/ 5000 h 10000"/>
                <a:gd name="connsiteX51" fmla="*/ 1741 w 9972"/>
                <a:gd name="connsiteY51" fmla="*/ 5513 h 10000"/>
                <a:gd name="connsiteX52" fmla="*/ 1770 w 9972"/>
                <a:gd name="connsiteY52" fmla="*/ 5641 h 10000"/>
                <a:gd name="connsiteX53" fmla="*/ 1802 w 9972"/>
                <a:gd name="connsiteY53" fmla="*/ 5577 h 10000"/>
                <a:gd name="connsiteX54" fmla="*/ 1823 w 9972"/>
                <a:gd name="connsiteY54" fmla="*/ 5346 h 10000"/>
                <a:gd name="connsiteX55" fmla="*/ 1854 w 9972"/>
                <a:gd name="connsiteY55" fmla="*/ 4936 h 10000"/>
                <a:gd name="connsiteX56" fmla="*/ 1902 w 9972"/>
                <a:gd name="connsiteY56" fmla="*/ 3756 h 10000"/>
                <a:gd name="connsiteX57" fmla="*/ 1933 w 9972"/>
                <a:gd name="connsiteY57" fmla="*/ 3372 h 10000"/>
                <a:gd name="connsiteX58" fmla="*/ 1976 w 9972"/>
                <a:gd name="connsiteY58" fmla="*/ 3346 h 10000"/>
                <a:gd name="connsiteX59" fmla="*/ 2009 w 9972"/>
                <a:gd name="connsiteY59" fmla="*/ 3372 h 10000"/>
                <a:gd name="connsiteX60" fmla="*/ 2041 w 9972"/>
                <a:gd name="connsiteY60" fmla="*/ 4333 h 10000"/>
                <a:gd name="connsiteX61" fmla="*/ 2072 w 9972"/>
                <a:gd name="connsiteY61" fmla="*/ 5346 h 10000"/>
                <a:gd name="connsiteX62" fmla="*/ 2101 w 9972"/>
                <a:gd name="connsiteY62" fmla="*/ 6308 h 10000"/>
                <a:gd name="connsiteX63" fmla="*/ 2151 w 9972"/>
                <a:gd name="connsiteY63" fmla="*/ 6885 h 10000"/>
                <a:gd name="connsiteX64" fmla="*/ 2179 w 9972"/>
                <a:gd name="connsiteY64" fmla="*/ 7077 h 10000"/>
                <a:gd name="connsiteX65" fmla="*/ 2209 w 9972"/>
                <a:gd name="connsiteY65" fmla="*/ 6564 h 10000"/>
                <a:gd name="connsiteX66" fmla="*/ 2241 w 9972"/>
                <a:gd name="connsiteY66" fmla="*/ 6244 h 10000"/>
                <a:gd name="connsiteX67" fmla="*/ 2273 w 9972"/>
                <a:gd name="connsiteY67" fmla="*/ 5897 h 10000"/>
                <a:gd name="connsiteX68" fmla="*/ 2315 w 9972"/>
                <a:gd name="connsiteY68" fmla="*/ 5192 h 10000"/>
                <a:gd name="connsiteX69" fmla="*/ 2347 w 9972"/>
                <a:gd name="connsiteY69" fmla="*/ 4359 h 10000"/>
                <a:gd name="connsiteX70" fmla="*/ 2378 w 9972"/>
                <a:gd name="connsiteY70" fmla="*/ 3628 h 10000"/>
                <a:gd name="connsiteX71" fmla="*/ 2422 w 9972"/>
                <a:gd name="connsiteY71" fmla="*/ 3064 h 10000"/>
                <a:gd name="connsiteX72" fmla="*/ 2451 w 9972"/>
                <a:gd name="connsiteY72" fmla="*/ 3500 h 10000"/>
                <a:gd name="connsiteX73" fmla="*/ 2484 w 9972"/>
                <a:gd name="connsiteY73" fmla="*/ 4423 h 10000"/>
                <a:gd name="connsiteX74" fmla="*/ 2511 w 9972"/>
                <a:gd name="connsiteY74" fmla="*/ 4910 h 10000"/>
                <a:gd name="connsiteX75" fmla="*/ 2546 w 9972"/>
                <a:gd name="connsiteY75" fmla="*/ 4333 h 10000"/>
                <a:gd name="connsiteX76" fmla="*/ 2594 w 9972"/>
                <a:gd name="connsiteY76" fmla="*/ 3154 h 10000"/>
                <a:gd name="connsiteX77" fmla="*/ 2625 w 9972"/>
                <a:gd name="connsiteY77" fmla="*/ 2513 h 10000"/>
                <a:gd name="connsiteX78" fmla="*/ 2653 w 9972"/>
                <a:gd name="connsiteY78" fmla="*/ 3564 h 10000"/>
                <a:gd name="connsiteX79" fmla="*/ 2698 w 9972"/>
                <a:gd name="connsiteY79" fmla="*/ 5385 h 10000"/>
                <a:gd name="connsiteX80" fmla="*/ 2727 w 9972"/>
                <a:gd name="connsiteY80" fmla="*/ 6308 h 10000"/>
                <a:gd name="connsiteX81" fmla="*/ 2755 w 9972"/>
                <a:gd name="connsiteY81" fmla="*/ 5731 h 10000"/>
                <a:gd name="connsiteX82" fmla="*/ 2785 w 9972"/>
                <a:gd name="connsiteY82" fmla="*/ 5346 h 10000"/>
                <a:gd name="connsiteX83" fmla="*/ 2815 w 9972"/>
                <a:gd name="connsiteY83" fmla="*/ 5513 h 10000"/>
                <a:gd name="connsiteX84" fmla="*/ 2847 w 9972"/>
                <a:gd name="connsiteY84" fmla="*/ 5667 h 10000"/>
                <a:gd name="connsiteX85" fmla="*/ 2892 w 9972"/>
                <a:gd name="connsiteY85" fmla="*/ 6308 h 10000"/>
                <a:gd name="connsiteX86" fmla="*/ 2922 w 9972"/>
                <a:gd name="connsiteY86" fmla="*/ 6462 h 10000"/>
                <a:gd name="connsiteX87" fmla="*/ 2952 w 9972"/>
                <a:gd name="connsiteY87" fmla="*/ 6051 h 10000"/>
                <a:gd name="connsiteX88" fmla="*/ 2980 w 9972"/>
                <a:gd name="connsiteY88" fmla="*/ 5513 h 10000"/>
                <a:gd name="connsiteX89" fmla="*/ 3030 w 9972"/>
                <a:gd name="connsiteY89" fmla="*/ 5385 h 10000"/>
                <a:gd name="connsiteX90" fmla="*/ 3063 w 9972"/>
                <a:gd name="connsiteY90" fmla="*/ 5449 h 10000"/>
                <a:gd name="connsiteX91" fmla="*/ 3095 w 9972"/>
                <a:gd name="connsiteY91" fmla="*/ 5513 h 10000"/>
                <a:gd name="connsiteX92" fmla="*/ 3137 w 9972"/>
                <a:gd name="connsiteY92" fmla="*/ 5192 h 10000"/>
                <a:gd name="connsiteX93" fmla="*/ 3171 w 9972"/>
                <a:gd name="connsiteY93" fmla="*/ 4397 h 10000"/>
                <a:gd name="connsiteX94" fmla="*/ 3199 w 9972"/>
                <a:gd name="connsiteY94" fmla="*/ 4295 h 10000"/>
                <a:gd name="connsiteX95" fmla="*/ 3228 w 9972"/>
                <a:gd name="connsiteY95" fmla="*/ 4526 h 10000"/>
                <a:gd name="connsiteX96" fmla="*/ 3259 w 9972"/>
                <a:gd name="connsiteY96" fmla="*/ 5385 h 10000"/>
                <a:gd name="connsiteX97" fmla="*/ 3292 w 9972"/>
                <a:gd name="connsiteY97" fmla="*/ 6590 h 10000"/>
                <a:gd name="connsiteX98" fmla="*/ 3323 w 9972"/>
                <a:gd name="connsiteY98" fmla="*/ 6949 h 10000"/>
                <a:gd name="connsiteX99" fmla="*/ 3366 w 9972"/>
                <a:gd name="connsiteY99" fmla="*/ 6141 h 10000"/>
                <a:gd name="connsiteX100" fmla="*/ 3415 w 9972"/>
                <a:gd name="connsiteY100" fmla="*/ 5346 h 10000"/>
                <a:gd name="connsiteX101" fmla="*/ 3444 w 9972"/>
                <a:gd name="connsiteY101" fmla="*/ 5154 h 10000"/>
                <a:gd name="connsiteX102" fmla="*/ 3476 w 9972"/>
                <a:gd name="connsiteY102" fmla="*/ 5641 h 10000"/>
                <a:gd name="connsiteX103" fmla="*/ 3505 w 9972"/>
                <a:gd name="connsiteY103" fmla="*/ 5795 h 10000"/>
                <a:gd name="connsiteX104" fmla="*/ 3534 w 9972"/>
                <a:gd name="connsiteY104" fmla="*/ 5731 h 10000"/>
                <a:gd name="connsiteX105" fmla="*/ 3566 w 9972"/>
                <a:gd name="connsiteY105" fmla="*/ 5346 h 10000"/>
                <a:gd name="connsiteX106" fmla="*/ 3605 w 9972"/>
                <a:gd name="connsiteY106" fmla="*/ 4910 h 10000"/>
                <a:gd name="connsiteX107" fmla="*/ 3639 w 9972"/>
                <a:gd name="connsiteY107" fmla="*/ 4615 h 10000"/>
                <a:gd name="connsiteX108" fmla="*/ 3670 w 9972"/>
                <a:gd name="connsiteY108" fmla="*/ 4462 h 10000"/>
                <a:gd name="connsiteX109" fmla="*/ 3712 w 9972"/>
                <a:gd name="connsiteY109" fmla="*/ 4423 h 10000"/>
                <a:gd name="connsiteX110" fmla="*/ 3745 w 9972"/>
                <a:gd name="connsiteY110" fmla="*/ 4397 h 10000"/>
                <a:gd name="connsiteX111" fmla="*/ 3775 w 9972"/>
                <a:gd name="connsiteY111" fmla="*/ 4179 h 10000"/>
                <a:gd name="connsiteX112" fmla="*/ 3807 w 9972"/>
                <a:gd name="connsiteY112" fmla="*/ 3731 h 10000"/>
                <a:gd name="connsiteX113" fmla="*/ 3836 w 9972"/>
                <a:gd name="connsiteY113" fmla="*/ 3000 h 10000"/>
                <a:gd name="connsiteX114" fmla="*/ 3887 w 9972"/>
                <a:gd name="connsiteY114" fmla="*/ 2513 h 10000"/>
                <a:gd name="connsiteX115" fmla="*/ 3916 w 9972"/>
                <a:gd name="connsiteY115" fmla="*/ 3026 h 10000"/>
                <a:gd name="connsiteX116" fmla="*/ 3945 w 9972"/>
                <a:gd name="connsiteY116" fmla="*/ 4590 h 10000"/>
                <a:gd name="connsiteX117" fmla="*/ 3974 w 9972"/>
                <a:gd name="connsiteY117" fmla="*/ 6397 h 10000"/>
                <a:gd name="connsiteX118" fmla="*/ 4004 w 9972"/>
                <a:gd name="connsiteY118" fmla="*/ 7192 h 10000"/>
                <a:gd name="connsiteX119" fmla="*/ 4052 w 9972"/>
                <a:gd name="connsiteY119" fmla="*/ 6910 h 10000"/>
                <a:gd name="connsiteX120" fmla="*/ 4080 w 9972"/>
                <a:gd name="connsiteY120" fmla="*/ 6179 h 10000"/>
                <a:gd name="connsiteX121" fmla="*/ 4112 w 9972"/>
                <a:gd name="connsiteY121" fmla="*/ 4936 h 10000"/>
                <a:gd name="connsiteX122" fmla="*/ 4156 w 9972"/>
                <a:gd name="connsiteY122" fmla="*/ 3603 h 10000"/>
                <a:gd name="connsiteX123" fmla="*/ 4181 w 9972"/>
                <a:gd name="connsiteY123" fmla="*/ 2872 h 10000"/>
                <a:gd name="connsiteX124" fmla="*/ 4212 w 9972"/>
                <a:gd name="connsiteY124" fmla="*/ 2231 h 10000"/>
                <a:gd name="connsiteX125" fmla="*/ 4247 w 9972"/>
                <a:gd name="connsiteY125" fmla="*/ 3064 h 10000"/>
                <a:gd name="connsiteX126" fmla="*/ 4276 w 9972"/>
                <a:gd name="connsiteY126" fmla="*/ 5577 h 10000"/>
                <a:gd name="connsiteX127" fmla="*/ 4329 w 9972"/>
                <a:gd name="connsiteY127" fmla="*/ 7359 h 10000"/>
                <a:gd name="connsiteX128" fmla="*/ 4358 w 9972"/>
                <a:gd name="connsiteY128" fmla="*/ 7128 h 10000"/>
                <a:gd name="connsiteX129" fmla="*/ 4398 w 9972"/>
                <a:gd name="connsiteY129" fmla="*/ 6372 h 10000"/>
                <a:gd name="connsiteX130" fmla="*/ 4431 w 9972"/>
                <a:gd name="connsiteY130" fmla="*/ 5538 h 10000"/>
                <a:gd name="connsiteX131" fmla="*/ 4460 w 9972"/>
                <a:gd name="connsiteY131" fmla="*/ 4654 h 10000"/>
                <a:gd name="connsiteX132" fmla="*/ 4493 w 9972"/>
                <a:gd name="connsiteY132" fmla="*/ 3987 h 10000"/>
                <a:gd name="connsiteX133" fmla="*/ 4523 w 9972"/>
                <a:gd name="connsiteY133" fmla="*/ 3410 h 10000"/>
                <a:gd name="connsiteX134" fmla="*/ 4552 w 9972"/>
                <a:gd name="connsiteY134" fmla="*/ 3885 h 10000"/>
                <a:gd name="connsiteX135" fmla="*/ 4582 w 9972"/>
                <a:gd name="connsiteY135" fmla="*/ 5987 h 10000"/>
                <a:gd name="connsiteX136" fmla="*/ 4631 w 9972"/>
                <a:gd name="connsiteY136" fmla="*/ 7679 h 10000"/>
                <a:gd name="connsiteX137" fmla="*/ 4657 w 9972"/>
                <a:gd name="connsiteY137" fmla="*/ 7641 h 10000"/>
                <a:gd name="connsiteX138" fmla="*/ 4686 w 9972"/>
                <a:gd name="connsiteY138" fmla="*/ 7103 h 10000"/>
                <a:gd name="connsiteX139" fmla="*/ 4718 w 9972"/>
                <a:gd name="connsiteY139" fmla="*/ 6500 h 10000"/>
                <a:gd name="connsiteX140" fmla="*/ 4768 w 9972"/>
                <a:gd name="connsiteY140" fmla="*/ 5962 h 10000"/>
                <a:gd name="connsiteX141" fmla="*/ 4797 w 9972"/>
                <a:gd name="connsiteY141" fmla="*/ 5321 h 10000"/>
                <a:gd name="connsiteX142" fmla="*/ 4829 w 9972"/>
                <a:gd name="connsiteY142" fmla="*/ 4744 h 10000"/>
                <a:gd name="connsiteX143" fmla="*/ 4869 w 9972"/>
                <a:gd name="connsiteY143" fmla="*/ 4051 h 10000"/>
                <a:gd name="connsiteX144" fmla="*/ 4902 w 9972"/>
                <a:gd name="connsiteY144" fmla="*/ 3372 h 10000"/>
                <a:gd name="connsiteX145" fmla="*/ 4933 w 9972"/>
                <a:gd name="connsiteY145" fmla="*/ 3667 h 10000"/>
                <a:gd name="connsiteX146" fmla="*/ 4964 w 9972"/>
                <a:gd name="connsiteY146" fmla="*/ 4295 h 10000"/>
                <a:gd name="connsiteX147" fmla="*/ 4993 w 9972"/>
                <a:gd name="connsiteY147" fmla="*/ 4808 h 10000"/>
                <a:gd name="connsiteX148" fmla="*/ 5022 w 9972"/>
                <a:gd name="connsiteY148" fmla="*/ 5667 h 10000"/>
                <a:gd name="connsiteX149" fmla="*/ 5072 w 9972"/>
                <a:gd name="connsiteY149" fmla="*/ 6205 h 10000"/>
                <a:gd name="connsiteX150" fmla="*/ 5101 w 9972"/>
                <a:gd name="connsiteY150" fmla="*/ 6141 h 10000"/>
                <a:gd name="connsiteX151" fmla="*/ 5125 w 9972"/>
                <a:gd name="connsiteY151" fmla="*/ 5705 h 10000"/>
                <a:gd name="connsiteX152" fmla="*/ 5176 w 9972"/>
                <a:gd name="connsiteY152" fmla="*/ 5154 h 10000"/>
                <a:gd name="connsiteX153" fmla="*/ 5210 w 9972"/>
                <a:gd name="connsiteY153" fmla="*/ 4526 h 10000"/>
                <a:gd name="connsiteX154" fmla="*/ 5239 w 9972"/>
                <a:gd name="connsiteY154" fmla="*/ 4590 h 10000"/>
                <a:gd name="connsiteX155" fmla="*/ 5271 w 9972"/>
                <a:gd name="connsiteY155" fmla="*/ 5321 h 10000"/>
                <a:gd name="connsiteX156" fmla="*/ 5313 w 9972"/>
                <a:gd name="connsiteY156" fmla="*/ 5962 h 10000"/>
                <a:gd name="connsiteX157" fmla="*/ 5346 w 9972"/>
                <a:gd name="connsiteY157" fmla="*/ 5859 h 10000"/>
                <a:gd name="connsiteX158" fmla="*/ 5375 w 9972"/>
                <a:gd name="connsiteY158" fmla="*/ 5064 h 10000"/>
                <a:gd name="connsiteX159" fmla="*/ 5404 w 9972"/>
                <a:gd name="connsiteY159" fmla="*/ 4359 h 10000"/>
                <a:gd name="connsiteX160" fmla="*/ 5452 w 9972"/>
                <a:gd name="connsiteY160" fmla="*/ 4013 h 10000"/>
                <a:gd name="connsiteX161" fmla="*/ 5484 w 9972"/>
                <a:gd name="connsiteY161" fmla="*/ 4333 h 10000"/>
                <a:gd name="connsiteX162" fmla="*/ 5514 w 9972"/>
                <a:gd name="connsiteY162" fmla="*/ 4936 h 10000"/>
                <a:gd name="connsiteX163" fmla="*/ 5545 w 9972"/>
                <a:gd name="connsiteY163" fmla="*/ 5603 h 10000"/>
                <a:gd name="connsiteX164" fmla="*/ 5578 w 9972"/>
                <a:gd name="connsiteY164" fmla="*/ 5705 h 10000"/>
                <a:gd name="connsiteX165" fmla="*/ 5620 w 9972"/>
                <a:gd name="connsiteY165" fmla="*/ 5449 h 10000"/>
                <a:gd name="connsiteX166" fmla="*/ 5649 w 9972"/>
                <a:gd name="connsiteY166" fmla="*/ 5103 h 10000"/>
                <a:gd name="connsiteX167" fmla="*/ 5680 w 9972"/>
                <a:gd name="connsiteY167" fmla="*/ 4359 h 10000"/>
                <a:gd name="connsiteX168" fmla="*/ 5707 w 9972"/>
                <a:gd name="connsiteY168" fmla="*/ 3731 h 10000"/>
                <a:gd name="connsiteX169" fmla="*/ 5738 w 9972"/>
                <a:gd name="connsiteY169" fmla="*/ 3923 h 10000"/>
                <a:gd name="connsiteX170" fmla="*/ 5783 w 9972"/>
                <a:gd name="connsiteY170" fmla="*/ 3500 h 10000"/>
                <a:gd name="connsiteX171" fmla="*/ 5815 w 9972"/>
                <a:gd name="connsiteY171" fmla="*/ 2615 h 10000"/>
                <a:gd name="connsiteX172" fmla="*/ 5862 w 9972"/>
                <a:gd name="connsiteY172" fmla="*/ 897 h 10000"/>
                <a:gd name="connsiteX173" fmla="*/ 5891 w 9972"/>
                <a:gd name="connsiteY173" fmla="*/ 1154 h 10000"/>
                <a:gd name="connsiteX174" fmla="*/ 5923 w 9972"/>
                <a:gd name="connsiteY174" fmla="*/ 3987 h 10000"/>
                <a:gd name="connsiteX175" fmla="*/ 5953 w 9972"/>
                <a:gd name="connsiteY175" fmla="*/ 7577 h 10000"/>
                <a:gd name="connsiteX176" fmla="*/ 5985 w 9972"/>
                <a:gd name="connsiteY176" fmla="*/ 9423 h 10000"/>
                <a:gd name="connsiteX177" fmla="*/ 6016 w 9972"/>
                <a:gd name="connsiteY177" fmla="*/ 9167 h 10000"/>
                <a:gd name="connsiteX178" fmla="*/ 6047 w 9972"/>
                <a:gd name="connsiteY178" fmla="*/ 7872 h 10000"/>
                <a:gd name="connsiteX179" fmla="*/ 6093 w 9972"/>
                <a:gd name="connsiteY179" fmla="*/ 6782 h 10000"/>
                <a:gd name="connsiteX180" fmla="*/ 6123 w 9972"/>
                <a:gd name="connsiteY180" fmla="*/ 5897 h 10000"/>
                <a:gd name="connsiteX181" fmla="*/ 6165 w 9972"/>
                <a:gd name="connsiteY181" fmla="*/ 5410 h 10000"/>
                <a:gd name="connsiteX182" fmla="*/ 6196 w 9972"/>
                <a:gd name="connsiteY182" fmla="*/ 5282 h 10000"/>
                <a:gd name="connsiteX183" fmla="*/ 6226 w 9972"/>
                <a:gd name="connsiteY183" fmla="*/ 5346 h 10000"/>
                <a:gd name="connsiteX184" fmla="*/ 6257 w 9972"/>
                <a:gd name="connsiteY184" fmla="*/ 5038 h 10000"/>
                <a:gd name="connsiteX185" fmla="*/ 6287 w 9972"/>
                <a:gd name="connsiteY185" fmla="*/ 4872 h 10000"/>
                <a:gd name="connsiteX186" fmla="*/ 6333 w 9972"/>
                <a:gd name="connsiteY186" fmla="*/ 4718 h 10000"/>
                <a:gd name="connsiteX187" fmla="*/ 6363 w 9972"/>
                <a:gd name="connsiteY187" fmla="*/ 4936 h 10000"/>
                <a:gd name="connsiteX188" fmla="*/ 6396 w 9972"/>
                <a:gd name="connsiteY188" fmla="*/ 5103 h 10000"/>
                <a:gd name="connsiteX189" fmla="*/ 6426 w 9972"/>
                <a:gd name="connsiteY189" fmla="*/ 5474 h 10000"/>
                <a:gd name="connsiteX190" fmla="*/ 6473 w 9972"/>
                <a:gd name="connsiteY190" fmla="*/ 5410 h 10000"/>
                <a:gd name="connsiteX191" fmla="*/ 6503 w 9972"/>
                <a:gd name="connsiteY191" fmla="*/ 5218 h 10000"/>
                <a:gd name="connsiteX192" fmla="*/ 6533 w 9972"/>
                <a:gd name="connsiteY192" fmla="*/ 5000 h 10000"/>
                <a:gd name="connsiteX193" fmla="*/ 6562 w 9972"/>
                <a:gd name="connsiteY193" fmla="*/ 4872 h 10000"/>
                <a:gd name="connsiteX194" fmla="*/ 6593 w 9972"/>
                <a:gd name="connsiteY194" fmla="*/ 4744 h 10000"/>
                <a:gd name="connsiteX195" fmla="*/ 6637 w 9972"/>
                <a:gd name="connsiteY195" fmla="*/ 4808 h 10000"/>
                <a:gd name="connsiteX196" fmla="*/ 6665 w 9972"/>
                <a:gd name="connsiteY196" fmla="*/ 4782 h 10000"/>
                <a:gd name="connsiteX197" fmla="*/ 6698 w 9972"/>
                <a:gd name="connsiteY197" fmla="*/ 4590 h 10000"/>
                <a:gd name="connsiteX198" fmla="*/ 6726 w 9972"/>
                <a:gd name="connsiteY198" fmla="*/ 4654 h 10000"/>
                <a:gd name="connsiteX199" fmla="*/ 6776 w 9972"/>
                <a:gd name="connsiteY199" fmla="*/ 4782 h 10000"/>
                <a:gd name="connsiteX200" fmla="*/ 6806 w 9972"/>
                <a:gd name="connsiteY200" fmla="*/ 4872 h 10000"/>
                <a:gd name="connsiteX201" fmla="*/ 6838 w 9972"/>
                <a:gd name="connsiteY201" fmla="*/ 4179 h 10000"/>
                <a:gd name="connsiteX202" fmla="*/ 6878 w 9972"/>
                <a:gd name="connsiteY202" fmla="*/ 2423 h 10000"/>
                <a:gd name="connsiteX203" fmla="*/ 6908 w 9972"/>
                <a:gd name="connsiteY203" fmla="*/ 923 h 10000"/>
                <a:gd name="connsiteX204" fmla="*/ 6939 w 9972"/>
                <a:gd name="connsiteY204" fmla="*/ 0 h 10000"/>
                <a:gd name="connsiteX205" fmla="*/ 6970 w 9972"/>
                <a:gd name="connsiteY205" fmla="*/ 1051 h 10000"/>
                <a:gd name="connsiteX206" fmla="*/ 7004 w 9972"/>
                <a:gd name="connsiteY206" fmla="*/ 4487 h 10000"/>
                <a:gd name="connsiteX207" fmla="*/ 7034 w 9972"/>
                <a:gd name="connsiteY207" fmla="*/ 7705 h 10000"/>
                <a:gd name="connsiteX208" fmla="*/ 7079 w 9972"/>
                <a:gd name="connsiteY208" fmla="*/ 9397 h 10000"/>
                <a:gd name="connsiteX209" fmla="*/ 7108 w 9972"/>
                <a:gd name="connsiteY209" fmla="*/ 9397 h 10000"/>
                <a:gd name="connsiteX210" fmla="*/ 7139 w 9972"/>
                <a:gd name="connsiteY210" fmla="*/ 8436 h 10000"/>
                <a:gd name="connsiteX211" fmla="*/ 7187 w 9972"/>
                <a:gd name="connsiteY211" fmla="*/ 7679 h 10000"/>
                <a:gd name="connsiteX212" fmla="*/ 7217 w 9972"/>
                <a:gd name="connsiteY212" fmla="*/ 7231 h 10000"/>
                <a:gd name="connsiteX213" fmla="*/ 7251 w 9972"/>
                <a:gd name="connsiteY213" fmla="*/ 6436 h 10000"/>
                <a:gd name="connsiteX214" fmla="*/ 7281 w 9972"/>
                <a:gd name="connsiteY214" fmla="*/ 5538 h 10000"/>
                <a:gd name="connsiteX215" fmla="*/ 7312 w 9972"/>
                <a:gd name="connsiteY215" fmla="*/ 4872 h 10000"/>
                <a:gd name="connsiteX216" fmla="*/ 7353 w 9972"/>
                <a:gd name="connsiteY216" fmla="*/ 4423 h 10000"/>
                <a:gd name="connsiteX217" fmla="*/ 7385 w 9972"/>
                <a:gd name="connsiteY217" fmla="*/ 4462 h 10000"/>
                <a:gd name="connsiteX218" fmla="*/ 7414 w 9972"/>
                <a:gd name="connsiteY218" fmla="*/ 3885 h 10000"/>
                <a:gd name="connsiteX219" fmla="*/ 7444 w 9972"/>
                <a:gd name="connsiteY219" fmla="*/ 2744 h 10000"/>
                <a:gd name="connsiteX220" fmla="*/ 7475 w 9972"/>
                <a:gd name="connsiteY220" fmla="*/ 1949 h 10000"/>
                <a:gd name="connsiteX221" fmla="*/ 7516 w 9972"/>
                <a:gd name="connsiteY221" fmla="*/ 2897 h 10000"/>
                <a:gd name="connsiteX222" fmla="*/ 7545 w 9972"/>
                <a:gd name="connsiteY222" fmla="*/ 5833 h 10000"/>
                <a:gd name="connsiteX223" fmla="*/ 7595 w 9972"/>
                <a:gd name="connsiteY223" fmla="*/ 8000 h 10000"/>
                <a:gd name="connsiteX224" fmla="*/ 7626 w 9972"/>
                <a:gd name="connsiteY224" fmla="*/ 8090 h 10000"/>
                <a:gd name="connsiteX225" fmla="*/ 7657 w 9972"/>
                <a:gd name="connsiteY225" fmla="*/ 7103 h 10000"/>
                <a:gd name="connsiteX226" fmla="*/ 7686 w 9972"/>
                <a:gd name="connsiteY226" fmla="*/ 6205 h 10000"/>
                <a:gd name="connsiteX227" fmla="*/ 7719 w 9972"/>
                <a:gd name="connsiteY227" fmla="*/ 5641 h 10000"/>
                <a:gd name="connsiteX228" fmla="*/ 7749 w 9972"/>
                <a:gd name="connsiteY228" fmla="*/ 5321 h 10000"/>
                <a:gd name="connsiteX229" fmla="*/ 7795 w 9972"/>
                <a:gd name="connsiteY229" fmla="*/ 5154 h 10000"/>
                <a:gd name="connsiteX230" fmla="*/ 7825 w 9972"/>
                <a:gd name="connsiteY230" fmla="*/ 4872 h 10000"/>
                <a:gd name="connsiteX231" fmla="*/ 7859 w 9972"/>
                <a:gd name="connsiteY231" fmla="*/ 4526 h 10000"/>
                <a:gd name="connsiteX232" fmla="*/ 7904 w 9972"/>
                <a:gd name="connsiteY232" fmla="*/ 4333 h 10000"/>
                <a:gd name="connsiteX233" fmla="*/ 7935 w 9972"/>
                <a:gd name="connsiteY233" fmla="*/ 4115 h 10000"/>
                <a:gd name="connsiteX234" fmla="*/ 7957 w 9972"/>
                <a:gd name="connsiteY234" fmla="*/ 3859 h 10000"/>
                <a:gd name="connsiteX235" fmla="*/ 7990 w 9972"/>
                <a:gd name="connsiteY235" fmla="*/ 3692 h 10000"/>
                <a:gd name="connsiteX236" fmla="*/ 8021 w 9972"/>
                <a:gd name="connsiteY236" fmla="*/ 3603 h 10000"/>
                <a:gd name="connsiteX237" fmla="*/ 8070 w 9972"/>
                <a:gd name="connsiteY237" fmla="*/ 3821 h 10000"/>
                <a:gd name="connsiteX238" fmla="*/ 8099 w 9972"/>
                <a:gd name="connsiteY238" fmla="*/ 4590 h 10000"/>
                <a:gd name="connsiteX239" fmla="*/ 8129 w 9972"/>
                <a:gd name="connsiteY239" fmla="*/ 5103 h 10000"/>
                <a:gd name="connsiteX240" fmla="*/ 8165 w 9972"/>
                <a:gd name="connsiteY240" fmla="*/ 5346 h 10000"/>
                <a:gd name="connsiteX241" fmla="*/ 8204 w 9972"/>
                <a:gd name="connsiteY241" fmla="*/ 5474 h 10000"/>
                <a:gd name="connsiteX242" fmla="*/ 8233 w 9972"/>
                <a:gd name="connsiteY242" fmla="*/ 5538 h 10000"/>
                <a:gd name="connsiteX243" fmla="*/ 8266 w 9972"/>
                <a:gd name="connsiteY243" fmla="*/ 5513 h 10000"/>
                <a:gd name="connsiteX244" fmla="*/ 8297 w 9972"/>
                <a:gd name="connsiteY244" fmla="*/ 5218 h 10000"/>
                <a:gd name="connsiteX245" fmla="*/ 8342 w 9972"/>
                <a:gd name="connsiteY245" fmla="*/ 4744 h 10000"/>
                <a:gd name="connsiteX246" fmla="*/ 8374 w 9972"/>
                <a:gd name="connsiteY246" fmla="*/ 4397 h 10000"/>
                <a:gd name="connsiteX247" fmla="*/ 8405 w 9972"/>
                <a:gd name="connsiteY247" fmla="*/ 3821 h 10000"/>
                <a:gd name="connsiteX248" fmla="*/ 8428 w 9972"/>
                <a:gd name="connsiteY248" fmla="*/ 3372 h 10000"/>
                <a:gd name="connsiteX249" fmla="*/ 8459 w 9972"/>
                <a:gd name="connsiteY249" fmla="*/ 3372 h 10000"/>
                <a:gd name="connsiteX250" fmla="*/ 8494 w 9972"/>
                <a:gd name="connsiteY250" fmla="*/ 3795 h 10000"/>
                <a:gd name="connsiteX251" fmla="*/ 8542 w 9972"/>
                <a:gd name="connsiteY251" fmla="*/ 5192 h 10000"/>
                <a:gd name="connsiteX252" fmla="*/ 8585 w 9972"/>
                <a:gd name="connsiteY252" fmla="*/ 6436 h 10000"/>
                <a:gd name="connsiteX253" fmla="*/ 8612 w 9972"/>
                <a:gd name="connsiteY253" fmla="*/ 7321 h 10000"/>
                <a:gd name="connsiteX254" fmla="*/ 8644 w 9972"/>
                <a:gd name="connsiteY254" fmla="*/ 7359 h 10000"/>
                <a:gd name="connsiteX255" fmla="*/ 8674 w 9972"/>
                <a:gd name="connsiteY255" fmla="*/ 6846 h 10000"/>
                <a:gd name="connsiteX256" fmla="*/ 8706 w 9972"/>
                <a:gd name="connsiteY256" fmla="*/ 6179 h 10000"/>
                <a:gd name="connsiteX257" fmla="*/ 8736 w 9972"/>
                <a:gd name="connsiteY257" fmla="*/ 5897 h 10000"/>
                <a:gd name="connsiteX258" fmla="*/ 8770 w 9972"/>
                <a:gd name="connsiteY258" fmla="*/ 5538 h 10000"/>
                <a:gd name="connsiteX259" fmla="*/ 8816 w 9972"/>
                <a:gd name="connsiteY259" fmla="*/ 4590 h 10000"/>
                <a:gd name="connsiteX260" fmla="*/ 8844 w 9972"/>
                <a:gd name="connsiteY260" fmla="*/ 3064 h 10000"/>
                <a:gd name="connsiteX261" fmla="*/ 8874 w 9972"/>
                <a:gd name="connsiteY261" fmla="*/ 2615 h 10000"/>
                <a:gd name="connsiteX262" fmla="*/ 8920 w 9972"/>
                <a:gd name="connsiteY262" fmla="*/ 3474 h 10000"/>
                <a:gd name="connsiteX263" fmla="*/ 8954 w 9972"/>
                <a:gd name="connsiteY263" fmla="*/ 4359 h 10000"/>
                <a:gd name="connsiteX264" fmla="*/ 8983 w 9972"/>
                <a:gd name="connsiteY264" fmla="*/ 5321 h 10000"/>
                <a:gd name="connsiteX265" fmla="*/ 9013 w 9972"/>
                <a:gd name="connsiteY265" fmla="*/ 7013 h 10000"/>
                <a:gd name="connsiteX266" fmla="*/ 9057 w 9972"/>
                <a:gd name="connsiteY266" fmla="*/ 8179 h 10000"/>
                <a:gd name="connsiteX267" fmla="*/ 9086 w 9972"/>
                <a:gd name="connsiteY267" fmla="*/ 8115 h 10000"/>
                <a:gd name="connsiteX268" fmla="*/ 9117 w 9972"/>
                <a:gd name="connsiteY268" fmla="*/ 7256 h 10000"/>
                <a:gd name="connsiteX269" fmla="*/ 9149 w 9972"/>
                <a:gd name="connsiteY269" fmla="*/ 6269 h 10000"/>
                <a:gd name="connsiteX270" fmla="*/ 9182 w 9972"/>
                <a:gd name="connsiteY270" fmla="*/ 5410 h 10000"/>
                <a:gd name="connsiteX271" fmla="*/ 9210 w 9972"/>
                <a:gd name="connsiteY271" fmla="*/ 4974 h 10000"/>
                <a:gd name="connsiteX272" fmla="*/ 9259 w 9972"/>
                <a:gd name="connsiteY272" fmla="*/ 4551 h 10000"/>
                <a:gd name="connsiteX273" fmla="*/ 9287 w 9972"/>
                <a:gd name="connsiteY273" fmla="*/ 4231 h 10000"/>
                <a:gd name="connsiteX274" fmla="*/ 9320 w 9972"/>
                <a:gd name="connsiteY274" fmla="*/ 3885 h 10000"/>
                <a:gd name="connsiteX275" fmla="*/ 9364 w 9972"/>
                <a:gd name="connsiteY275" fmla="*/ 3667 h 10000"/>
                <a:gd name="connsiteX276" fmla="*/ 9392 w 9972"/>
                <a:gd name="connsiteY276" fmla="*/ 3218 h 10000"/>
                <a:gd name="connsiteX277" fmla="*/ 9422 w 9972"/>
                <a:gd name="connsiteY277" fmla="*/ 3192 h 10000"/>
                <a:gd name="connsiteX278" fmla="*/ 9452 w 9972"/>
                <a:gd name="connsiteY278" fmla="*/ 3731 h 10000"/>
                <a:gd name="connsiteX279" fmla="*/ 9497 w 9972"/>
                <a:gd name="connsiteY279" fmla="*/ 4615 h 10000"/>
                <a:gd name="connsiteX280" fmla="*/ 9529 w 9972"/>
                <a:gd name="connsiteY280" fmla="*/ 5321 h 10000"/>
                <a:gd name="connsiteX281" fmla="*/ 9559 w 9972"/>
                <a:gd name="connsiteY281" fmla="*/ 5731 h 10000"/>
                <a:gd name="connsiteX282" fmla="*/ 9608 w 9972"/>
                <a:gd name="connsiteY282" fmla="*/ 6090 h 10000"/>
                <a:gd name="connsiteX283" fmla="*/ 9638 w 9972"/>
                <a:gd name="connsiteY283" fmla="*/ 6026 h 10000"/>
                <a:gd name="connsiteX284" fmla="*/ 9668 w 9972"/>
                <a:gd name="connsiteY284" fmla="*/ 5321 h 10000"/>
                <a:gd name="connsiteX285" fmla="*/ 9698 w 9972"/>
                <a:gd name="connsiteY285" fmla="*/ 4397 h 10000"/>
                <a:gd name="connsiteX286" fmla="*/ 9727 w 9972"/>
                <a:gd name="connsiteY286" fmla="*/ 4077 h 10000"/>
                <a:gd name="connsiteX287" fmla="*/ 9759 w 9972"/>
                <a:gd name="connsiteY287" fmla="*/ 4051 h 10000"/>
                <a:gd name="connsiteX288" fmla="*/ 9802 w 9972"/>
                <a:gd name="connsiteY288" fmla="*/ 4974 h 10000"/>
                <a:gd name="connsiteX289" fmla="*/ 9833 w 9972"/>
                <a:gd name="connsiteY289" fmla="*/ 5897 h 10000"/>
                <a:gd name="connsiteX290" fmla="*/ 9865 w 9972"/>
                <a:gd name="connsiteY290" fmla="*/ 5795 h 10000"/>
                <a:gd name="connsiteX291" fmla="*/ 9897 w 9972"/>
                <a:gd name="connsiteY291" fmla="*/ 5321 h 10000"/>
                <a:gd name="connsiteX292" fmla="*/ 9940 w 9972"/>
                <a:gd name="connsiteY292" fmla="*/ 5064 h 10000"/>
                <a:gd name="connsiteX293" fmla="*/ 9972 w 9972"/>
                <a:gd name="connsiteY293" fmla="*/ 5321 h 10000"/>
                <a:gd name="connsiteX0" fmla="*/ 0 w 10000"/>
                <a:gd name="connsiteY0" fmla="*/ 5103 h 10000"/>
                <a:gd name="connsiteX1" fmla="*/ 29 w 10000"/>
                <a:gd name="connsiteY1" fmla="*/ 6333 h 10000"/>
                <a:gd name="connsiteX2" fmla="*/ 58 w 10000"/>
                <a:gd name="connsiteY2" fmla="*/ 6885 h 10000"/>
                <a:gd name="connsiteX3" fmla="*/ 87 w 10000"/>
                <a:gd name="connsiteY3" fmla="*/ 6397 h 10000"/>
                <a:gd name="connsiteX4" fmla="*/ 138 w 10000"/>
                <a:gd name="connsiteY4" fmla="*/ 5474 h 10000"/>
                <a:gd name="connsiteX5" fmla="*/ 169 w 10000"/>
                <a:gd name="connsiteY5" fmla="*/ 4179 h 10000"/>
                <a:gd name="connsiteX6" fmla="*/ 200 w 10000"/>
                <a:gd name="connsiteY6" fmla="*/ 3128 h 10000"/>
                <a:gd name="connsiteX7" fmla="*/ 241 w 10000"/>
                <a:gd name="connsiteY7" fmla="*/ 2897 h 10000"/>
                <a:gd name="connsiteX8" fmla="*/ 271 w 10000"/>
                <a:gd name="connsiteY8" fmla="*/ 3987 h 10000"/>
                <a:gd name="connsiteX9" fmla="*/ 305 w 10000"/>
                <a:gd name="connsiteY9" fmla="*/ 5346 h 10000"/>
                <a:gd name="connsiteX10" fmla="*/ 335 w 10000"/>
                <a:gd name="connsiteY10" fmla="*/ 6179 h 10000"/>
                <a:gd name="connsiteX11" fmla="*/ 368 w 10000"/>
                <a:gd name="connsiteY11" fmla="*/ 6333 h 10000"/>
                <a:gd name="connsiteX12" fmla="*/ 415 w 10000"/>
                <a:gd name="connsiteY12" fmla="*/ 6115 h 10000"/>
                <a:gd name="connsiteX13" fmla="*/ 443 w 10000"/>
                <a:gd name="connsiteY13" fmla="*/ 5667 h 10000"/>
                <a:gd name="connsiteX14" fmla="*/ 478 w 10000"/>
                <a:gd name="connsiteY14" fmla="*/ 5385 h 10000"/>
                <a:gd name="connsiteX15" fmla="*/ 507 w 10000"/>
                <a:gd name="connsiteY15" fmla="*/ 4872 h 10000"/>
                <a:gd name="connsiteX16" fmla="*/ 541 w 10000"/>
                <a:gd name="connsiteY16" fmla="*/ 4013 h 10000"/>
                <a:gd name="connsiteX17" fmla="*/ 586 w 10000"/>
                <a:gd name="connsiteY17" fmla="*/ 3795 h 10000"/>
                <a:gd name="connsiteX18" fmla="*/ 618 w 10000"/>
                <a:gd name="connsiteY18" fmla="*/ 3859 h 10000"/>
                <a:gd name="connsiteX19" fmla="*/ 647 w 10000"/>
                <a:gd name="connsiteY19" fmla="*/ 4115 h 10000"/>
                <a:gd name="connsiteX20" fmla="*/ 691 w 10000"/>
                <a:gd name="connsiteY20" fmla="*/ 4872 h 10000"/>
                <a:gd name="connsiteX21" fmla="*/ 718 w 10000"/>
                <a:gd name="connsiteY21" fmla="*/ 5513 h 10000"/>
                <a:gd name="connsiteX22" fmla="*/ 751 w 10000"/>
                <a:gd name="connsiteY22" fmla="*/ 5513 h 10000"/>
                <a:gd name="connsiteX23" fmla="*/ 780 w 10000"/>
                <a:gd name="connsiteY23" fmla="*/ 5641 h 10000"/>
                <a:gd name="connsiteX24" fmla="*/ 809 w 10000"/>
                <a:gd name="connsiteY24" fmla="*/ 5705 h 10000"/>
                <a:gd name="connsiteX25" fmla="*/ 841 w 10000"/>
                <a:gd name="connsiteY25" fmla="*/ 5833 h 10000"/>
                <a:gd name="connsiteX26" fmla="*/ 890 w 10000"/>
                <a:gd name="connsiteY26" fmla="*/ 5731 h 10000"/>
                <a:gd name="connsiteX27" fmla="*/ 918 w 10000"/>
                <a:gd name="connsiteY27" fmla="*/ 5321 h 10000"/>
                <a:gd name="connsiteX28" fmla="*/ 947 w 10000"/>
                <a:gd name="connsiteY28" fmla="*/ 4974 h 10000"/>
                <a:gd name="connsiteX29" fmla="*/ 994 w 10000"/>
                <a:gd name="connsiteY29" fmla="*/ 4526 h 10000"/>
                <a:gd name="connsiteX30" fmla="*/ 1024 w 10000"/>
                <a:gd name="connsiteY30" fmla="*/ 4051 h 10000"/>
                <a:gd name="connsiteX31" fmla="*/ 1054 w 10000"/>
                <a:gd name="connsiteY31" fmla="*/ 3372 h 10000"/>
                <a:gd name="connsiteX32" fmla="*/ 1087 w 10000"/>
                <a:gd name="connsiteY32" fmla="*/ 3026 h 10000"/>
                <a:gd name="connsiteX33" fmla="*/ 1130 w 10000"/>
                <a:gd name="connsiteY33" fmla="*/ 3282 h 10000"/>
                <a:gd name="connsiteX34" fmla="*/ 1161 w 10000"/>
                <a:gd name="connsiteY34" fmla="*/ 4551 h 10000"/>
                <a:gd name="connsiteX35" fmla="*/ 1190 w 10000"/>
                <a:gd name="connsiteY35" fmla="*/ 6090 h 10000"/>
                <a:gd name="connsiteX36" fmla="*/ 1221 w 10000"/>
                <a:gd name="connsiteY36" fmla="*/ 7256 h 10000"/>
                <a:gd name="connsiteX37" fmla="*/ 1249 w 10000"/>
                <a:gd name="connsiteY37" fmla="*/ 7449 h 10000"/>
                <a:gd name="connsiteX38" fmla="*/ 1302 w 10000"/>
                <a:gd name="connsiteY38" fmla="*/ 7077 h 10000"/>
                <a:gd name="connsiteX39" fmla="*/ 1331 w 10000"/>
                <a:gd name="connsiteY39" fmla="*/ 5603 h 10000"/>
                <a:gd name="connsiteX40" fmla="*/ 1357 w 10000"/>
                <a:gd name="connsiteY40" fmla="*/ 3282 h 10000"/>
                <a:gd name="connsiteX41" fmla="*/ 1388 w 10000"/>
                <a:gd name="connsiteY41" fmla="*/ 1308 h 10000"/>
                <a:gd name="connsiteX42" fmla="*/ 1439 w 10000"/>
                <a:gd name="connsiteY42" fmla="*/ 962 h 10000"/>
                <a:gd name="connsiteX43" fmla="*/ 1471 w 10000"/>
                <a:gd name="connsiteY43" fmla="*/ 3282 h 10000"/>
                <a:gd name="connsiteX44" fmla="*/ 1501 w 10000"/>
                <a:gd name="connsiteY44" fmla="*/ 7744 h 10000"/>
                <a:gd name="connsiteX45" fmla="*/ 1531 w 10000"/>
                <a:gd name="connsiteY45" fmla="*/ 10000 h 10000"/>
                <a:gd name="connsiteX46" fmla="*/ 1560 w 10000"/>
                <a:gd name="connsiteY46" fmla="*/ 8821 h 10000"/>
                <a:gd name="connsiteX47" fmla="*/ 1608 w 10000"/>
                <a:gd name="connsiteY47" fmla="*/ 6564 h 10000"/>
                <a:gd name="connsiteX48" fmla="*/ 1638 w 10000"/>
                <a:gd name="connsiteY48" fmla="*/ 5064 h 10000"/>
                <a:gd name="connsiteX49" fmla="*/ 1684 w 10000"/>
                <a:gd name="connsiteY49" fmla="*/ 4744 h 10000"/>
                <a:gd name="connsiteX50" fmla="*/ 1716 w 10000"/>
                <a:gd name="connsiteY50" fmla="*/ 5000 h 10000"/>
                <a:gd name="connsiteX51" fmla="*/ 1746 w 10000"/>
                <a:gd name="connsiteY51" fmla="*/ 5513 h 10000"/>
                <a:gd name="connsiteX52" fmla="*/ 1775 w 10000"/>
                <a:gd name="connsiteY52" fmla="*/ 5641 h 10000"/>
                <a:gd name="connsiteX53" fmla="*/ 1807 w 10000"/>
                <a:gd name="connsiteY53" fmla="*/ 5577 h 10000"/>
                <a:gd name="connsiteX54" fmla="*/ 1828 w 10000"/>
                <a:gd name="connsiteY54" fmla="*/ 5346 h 10000"/>
                <a:gd name="connsiteX55" fmla="*/ 1859 w 10000"/>
                <a:gd name="connsiteY55" fmla="*/ 4936 h 10000"/>
                <a:gd name="connsiteX56" fmla="*/ 1907 w 10000"/>
                <a:gd name="connsiteY56" fmla="*/ 3756 h 10000"/>
                <a:gd name="connsiteX57" fmla="*/ 1938 w 10000"/>
                <a:gd name="connsiteY57" fmla="*/ 3372 h 10000"/>
                <a:gd name="connsiteX58" fmla="*/ 1982 w 10000"/>
                <a:gd name="connsiteY58" fmla="*/ 3346 h 10000"/>
                <a:gd name="connsiteX59" fmla="*/ 2015 w 10000"/>
                <a:gd name="connsiteY59" fmla="*/ 3372 h 10000"/>
                <a:gd name="connsiteX60" fmla="*/ 2047 w 10000"/>
                <a:gd name="connsiteY60" fmla="*/ 4333 h 10000"/>
                <a:gd name="connsiteX61" fmla="*/ 2078 w 10000"/>
                <a:gd name="connsiteY61" fmla="*/ 5346 h 10000"/>
                <a:gd name="connsiteX62" fmla="*/ 2107 w 10000"/>
                <a:gd name="connsiteY62" fmla="*/ 6308 h 10000"/>
                <a:gd name="connsiteX63" fmla="*/ 2157 w 10000"/>
                <a:gd name="connsiteY63" fmla="*/ 6885 h 10000"/>
                <a:gd name="connsiteX64" fmla="*/ 2185 w 10000"/>
                <a:gd name="connsiteY64" fmla="*/ 7077 h 10000"/>
                <a:gd name="connsiteX65" fmla="*/ 2215 w 10000"/>
                <a:gd name="connsiteY65" fmla="*/ 6564 h 10000"/>
                <a:gd name="connsiteX66" fmla="*/ 2247 w 10000"/>
                <a:gd name="connsiteY66" fmla="*/ 6244 h 10000"/>
                <a:gd name="connsiteX67" fmla="*/ 2279 w 10000"/>
                <a:gd name="connsiteY67" fmla="*/ 5897 h 10000"/>
                <a:gd name="connsiteX68" fmla="*/ 2322 w 10000"/>
                <a:gd name="connsiteY68" fmla="*/ 5192 h 10000"/>
                <a:gd name="connsiteX69" fmla="*/ 2354 w 10000"/>
                <a:gd name="connsiteY69" fmla="*/ 4359 h 10000"/>
                <a:gd name="connsiteX70" fmla="*/ 2385 w 10000"/>
                <a:gd name="connsiteY70" fmla="*/ 3628 h 10000"/>
                <a:gd name="connsiteX71" fmla="*/ 2429 w 10000"/>
                <a:gd name="connsiteY71" fmla="*/ 3064 h 10000"/>
                <a:gd name="connsiteX72" fmla="*/ 2458 w 10000"/>
                <a:gd name="connsiteY72" fmla="*/ 3500 h 10000"/>
                <a:gd name="connsiteX73" fmla="*/ 2491 w 10000"/>
                <a:gd name="connsiteY73" fmla="*/ 4423 h 10000"/>
                <a:gd name="connsiteX74" fmla="*/ 2518 w 10000"/>
                <a:gd name="connsiteY74" fmla="*/ 4910 h 10000"/>
                <a:gd name="connsiteX75" fmla="*/ 2553 w 10000"/>
                <a:gd name="connsiteY75" fmla="*/ 4333 h 10000"/>
                <a:gd name="connsiteX76" fmla="*/ 2601 w 10000"/>
                <a:gd name="connsiteY76" fmla="*/ 3154 h 10000"/>
                <a:gd name="connsiteX77" fmla="*/ 2632 w 10000"/>
                <a:gd name="connsiteY77" fmla="*/ 2513 h 10000"/>
                <a:gd name="connsiteX78" fmla="*/ 2660 w 10000"/>
                <a:gd name="connsiteY78" fmla="*/ 3564 h 10000"/>
                <a:gd name="connsiteX79" fmla="*/ 2706 w 10000"/>
                <a:gd name="connsiteY79" fmla="*/ 5385 h 10000"/>
                <a:gd name="connsiteX80" fmla="*/ 2735 w 10000"/>
                <a:gd name="connsiteY80" fmla="*/ 6308 h 10000"/>
                <a:gd name="connsiteX81" fmla="*/ 2763 w 10000"/>
                <a:gd name="connsiteY81" fmla="*/ 5731 h 10000"/>
                <a:gd name="connsiteX82" fmla="*/ 2793 w 10000"/>
                <a:gd name="connsiteY82" fmla="*/ 5346 h 10000"/>
                <a:gd name="connsiteX83" fmla="*/ 2823 w 10000"/>
                <a:gd name="connsiteY83" fmla="*/ 5513 h 10000"/>
                <a:gd name="connsiteX84" fmla="*/ 2855 w 10000"/>
                <a:gd name="connsiteY84" fmla="*/ 5667 h 10000"/>
                <a:gd name="connsiteX85" fmla="*/ 2900 w 10000"/>
                <a:gd name="connsiteY85" fmla="*/ 6308 h 10000"/>
                <a:gd name="connsiteX86" fmla="*/ 2930 w 10000"/>
                <a:gd name="connsiteY86" fmla="*/ 6462 h 10000"/>
                <a:gd name="connsiteX87" fmla="*/ 2960 w 10000"/>
                <a:gd name="connsiteY87" fmla="*/ 6051 h 10000"/>
                <a:gd name="connsiteX88" fmla="*/ 2988 w 10000"/>
                <a:gd name="connsiteY88" fmla="*/ 5513 h 10000"/>
                <a:gd name="connsiteX89" fmla="*/ 3039 w 10000"/>
                <a:gd name="connsiteY89" fmla="*/ 5385 h 10000"/>
                <a:gd name="connsiteX90" fmla="*/ 3072 w 10000"/>
                <a:gd name="connsiteY90" fmla="*/ 5449 h 10000"/>
                <a:gd name="connsiteX91" fmla="*/ 3104 w 10000"/>
                <a:gd name="connsiteY91" fmla="*/ 5513 h 10000"/>
                <a:gd name="connsiteX92" fmla="*/ 3146 w 10000"/>
                <a:gd name="connsiteY92" fmla="*/ 5192 h 10000"/>
                <a:gd name="connsiteX93" fmla="*/ 3180 w 10000"/>
                <a:gd name="connsiteY93" fmla="*/ 4397 h 10000"/>
                <a:gd name="connsiteX94" fmla="*/ 3208 w 10000"/>
                <a:gd name="connsiteY94" fmla="*/ 4295 h 10000"/>
                <a:gd name="connsiteX95" fmla="*/ 3237 w 10000"/>
                <a:gd name="connsiteY95" fmla="*/ 4526 h 10000"/>
                <a:gd name="connsiteX96" fmla="*/ 3268 w 10000"/>
                <a:gd name="connsiteY96" fmla="*/ 5385 h 10000"/>
                <a:gd name="connsiteX97" fmla="*/ 3301 w 10000"/>
                <a:gd name="connsiteY97" fmla="*/ 6590 h 10000"/>
                <a:gd name="connsiteX98" fmla="*/ 3332 w 10000"/>
                <a:gd name="connsiteY98" fmla="*/ 6949 h 10000"/>
                <a:gd name="connsiteX99" fmla="*/ 3375 w 10000"/>
                <a:gd name="connsiteY99" fmla="*/ 6141 h 10000"/>
                <a:gd name="connsiteX100" fmla="*/ 3425 w 10000"/>
                <a:gd name="connsiteY100" fmla="*/ 5346 h 10000"/>
                <a:gd name="connsiteX101" fmla="*/ 3454 w 10000"/>
                <a:gd name="connsiteY101" fmla="*/ 5154 h 10000"/>
                <a:gd name="connsiteX102" fmla="*/ 3486 w 10000"/>
                <a:gd name="connsiteY102" fmla="*/ 5641 h 10000"/>
                <a:gd name="connsiteX103" fmla="*/ 3515 w 10000"/>
                <a:gd name="connsiteY103" fmla="*/ 5795 h 10000"/>
                <a:gd name="connsiteX104" fmla="*/ 3544 w 10000"/>
                <a:gd name="connsiteY104" fmla="*/ 5731 h 10000"/>
                <a:gd name="connsiteX105" fmla="*/ 3576 w 10000"/>
                <a:gd name="connsiteY105" fmla="*/ 5346 h 10000"/>
                <a:gd name="connsiteX106" fmla="*/ 3615 w 10000"/>
                <a:gd name="connsiteY106" fmla="*/ 4910 h 10000"/>
                <a:gd name="connsiteX107" fmla="*/ 3649 w 10000"/>
                <a:gd name="connsiteY107" fmla="*/ 4615 h 10000"/>
                <a:gd name="connsiteX108" fmla="*/ 3680 w 10000"/>
                <a:gd name="connsiteY108" fmla="*/ 4462 h 10000"/>
                <a:gd name="connsiteX109" fmla="*/ 3722 w 10000"/>
                <a:gd name="connsiteY109" fmla="*/ 4423 h 10000"/>
                <a:gd name="connsiteX110" fmla="*/ 3756 w 10000"/>
                <a:gd name="connsiteY110" fmla="*/ 4397 h 10000"/>
                <a:gd name="connsiteX111" fmla="*/ 3786 w 10000"/>
                <a:gd name="connsiteY111" fmla="*/ 4179 h 10000"/>
                <a:gd name="connsiteX112" fmla="*/ 3818 w 10000"/>
                <a:gd name="connsiteY112" fmla="*/ 3731 h 10000"/>
                <a:gd name="connsiteX113" fmla="*/ 3847 w 10000"/>
                <a:gd name="connsiteY113" fmla="*/ 3000 h 10000"/>
                <a:gd name="connsiteX114" fmla="*/ 3898 w 10000"/>
                <a:gd name="connsiteY114" fmla="*/ 2513 h 10000"/>
                <a:gd name="connsiteX115" fmla="*/ 3927 w 10000"/>
                <a:gd name="connsiteY115" fmla="*/ 3026 h 10000"/>
                <a:gd name="connsiteX116" fmla="*/ 3956 w 10000"/>
                <a:gd name="connsiteY116" fmla="*/ 4590 h 10000"/>
                <a:gd name="connsiteX117" fmla="*/ 3985 w 10000"/>
                <a:gd name="connsiteY117" fmla="*/ 6397 h 10000"/>
                <a:gd name="connsiteX118" fmla="*/ 4015 w 10000"/>
                <a:gd name="connsiteY118" fmla="*/ 7192 h 10000"/>
                <a:gd name="connsiteX119" fmla="*/ 4063 w 10000"/>
                <a:gd name="connsiteY119" fmla="*/ 6910 h 10000"/>
                <a:gd name="connsiteX120" fmla="*/ 4091 w 10000"/>
                <a:gd name="connsiteY120" fmla="*/ 6179 h 10000"/>
                <a:gd name="connsiteX121" fmla="*/ 4124 w 10000"/>
                <a:gd name="connsiteY121" fmla="*/ 4936 h 10000"/>
                <a:gd name="connsiteX122" fmla="*/ 4168 w 10000"/>
                <a:gd name="connsiteY122" fmla="*/ 3603 h 10000"/>
                <a:gd name="connsiteX123" fmla="*/ 4193 w 10000"/>
                <a:gd name="connsiteY123" fmla="*/ 2872 h 10000"/>
                <a:gd name="connsiteX124" fmla="*/ 4224 w 10000"/>
                <a:gd name="connsiteY124" fmla="*/ 2231 h 10000"/>
                <a:gd name="connsiteX125" fmla="*/ 4259 w 10000"/>
                <a:gd name="connsiteY125" fmla="*/ 3064 h 10000"/>
                <a:gd name="connsiteX126" fmla="*/ 4288 w 10000"/>
                <a:gd name="connsiteY126" fmla="*/ 5577 h 10000"/>
                <a:gd name="connsiteX127" fmla="*/ 4341 w 10000"/>
                <a:gd name="connsiteY127" fmla="*/ 7359 h 10000"/>
                <a:gd name="connsiteX128" fmla="*/ 4370 w 10000"/>
                <a:gd name="connsiteY128" fmla="*/ 7128 h 10000"/>
                <a:gd name="connsiteX129" fmla="*/ 4410 w 10000"/>
                <a:gd name="connsiteY129" fmla="*/ 6372 h 10000"/>
                <a:gd name="connsiteX130" fmla="*/ 4443 w 10000"/>
                <a:gd name="connsiteY130" fmla="*/ 5538 h 10000"/>
                <a:gd name="connsiteX131" fmla="*/ 4473 w 10000"/>
                <a:gd name="connsiteY131" fmla="*/ 4654 h 10000"/>
                <a:gd name="connsiteX132" fmla="*/ 4506 w 10000"/>
                <a:gd name="connsiteY132" fmla="*/ 3987 h 10000"/>
                <a:gd name="connsiteX133" fmla="*/ 4536 w 10000"/>
                <a:gd name="connsiteY133" fmla="*/ 3410 h 10000"/>
                <a:gd name="connsiteX134" fmla="*/ 4565 w 10000"/>
                <a:gd name="connsiteY134" fmla="*/ 3885 h 10000"/>
                <a:gd name="connsiteX135" fmla="*/ 4595 w 10000"/>
                <a:gd name="connsiteY135" fmla="*/ 5987 h 10000"/>
                <a:gd name="connsiteX136" fmla="*/ 4644 w 10000"/>
                <a:gd name="connsiteY136" fmla="*/ 7679 h 10000"/>
                <a:gd name="connsiteX137" fmla="*/ 4670 w 10000"/>
                <a:gd name="connsiteY137" fmla="*/ 7641 h 10000"/>
                <a:gd name="connsiteX138" fmla="*/ 4699 w 10000"/>
                <a:gd name="connsiteY138" fmla="*/ 7103 h 10000"/>
                <a:gd name="connsiteX139" fmla="*/ 4731 w 10000"/>
                <a:gd name="connsiteY139" fmla="*/ 6500 h 10000"/>
                <a:gd name="connsiteX140" fmla="*/ 4781 w 10000"/>
                <a:gd name="connsiteY140" fmla="*/ 5962 h 10000"/>
                <a:gd name="connsiteX141" fmla="*/ 4810 w 10000"/>
                <a:gd name="connsiteY141" fmla="*/ 5321 h 10000"/>
                <a:gd name="connsiteX142" fmla="*/ 4843 w 10000"/>
                <a:gd name="connsiteY142" fmla="*/ 4744 h 10000"/>
                <a:gd name="connsiteX143" fmla="*/ 4883 w 10000"/>
                <a:gd name="connsiteY143" fmla="*/ 4051 h 10000"/>
                <a:gd name="connsiteX144" fmla="*/ 4916 w 10000"/>
                <a:gd name="connsiteY144" fmla="*/ 3372 h 10000"/>
                <a:gd name="connsiteX145" fmla="*/ 4947 w 10000"/>
                <a:gd name="connsiteY145" fmla="*/ 3667 h 10000"/>
                <a:gd name="connsiteX146" fmla="*/ 4978 w 10000"/>
                <a:gd name="connsiteY146" fmla="*/ 4295 h 10000"/>
                <a:gd name="connsiteX147" fmla="*/ 5007 w 10000"/>
                <a:gd name="connsiteY147" fmla="*/ 4808 h 10000"/>
                <a:gd name="connsiteX148" fmla="*/ 5036 w 10000"/>
                <a:gd name="connsiteY148" fmla="*/ 5667 h 10000"/>
                <a:gd name="connsiteX149" fmla="*/ 5086 w 10000"/>
                <a:gd name="connsiteY149" fmla="*/ 6205 h 10000"/>
                <a:gd name="connsiteX150" fmla="*/ 5115 w 10000"/>
                <a:gd name="connsiteY150" fmla="*/ 6141 h 10000"/>
                <a:gd name="connsiteX151" fmla="*/ 5139 w 10000"/>
                <a:gd name="connsiteY151" fmla="*/ 5705 h 10000"/>
                <a:gd name="connsiteX152" fmla="*/ 5191 w 10000"/>
                <a:gd name="connsiteY152" fmla="*/ 5154 h 10000"/>
                <a:gd name="connsiteX153" fmla="*/ 5225 w 10000"/>
                <a:gd name="connsiteY153" fmla="*/ 4526 h 10000"/>
                <a:gd name="connsiteX154" fmla="*/ 5254 w 10000"/>
                <a:gd name="connsiteY154" fmla="*/ 4590 h 10000"/>
                <a:gd name="connsiteX155" fmla="*/ 5286 w 10000"/>
                <a:gd name="connsiteY155" fmla="*/ 5321 h 10000"/>
                <a:gd name="connsiteX156" fmla="*/ 5328 w 10000"/>
                <a:gd name="connsiteY156" fmla="*/ 5962 h 10000"/>
                <a:gd name="connsiteX157" fmla="*/ 5361 w 10000"/>
                <a:gd name="connsiteY157" fmla="*/ 5859 h 10000"/>
                <a:gd name="connsiteX158" fmla="*/ 5390 w 10000"/>
                <a:gd name="connsiteY158" fmla="*/ 5064 h 10000"/>
                <a:gd name="connsiteX159" fmla="*/ 5419 w 10000"/>
                <a:gd name="connsiteY159" fmla="*/ 4359 h 10000"/>
                <a:gd name="connsiteX160" fmla="*/ 5467 w 10000"/>
                <a:gd name="connsiteY160" fmla="*/ 4013 h 10000"/>
                <a:gd name="connsiteX161" fmla="*/ 5499 w 10000"/>
                <a:gd name="connsiteY161" fmla="*/ 4333 h 10000"/>
                <a:gd name="connsiteX162" fmla="*/ 5529 w 10000"/>
                <a:gd name="connsiteY162" fmla="*/ 4936 h 10000"/>
                <a:gd name="connsiteX163" fmla="*/ 5561 w 10000"/>
                <a:gd name="connsiteY163" fmla="*/ 5603 h 10000"/>
                <a:gd name="connsiteX164" fmla="*/ 5594 w 10000"/>
                <a:gd name="connsiteY164" fmla="*/ 5705 h 10000"/>
                <a:gd name="connsiteX165" fmla="*/ 5636 w 10000"/>
                <a:gd name="connsiteY165" fmla="*/ 5449 h 10000"/>
                <a:gd name="connsiteX166" fmla="*/ 5665 w 10000"/>
                <a:gd name="connsiteY166" fmla="*/ 5103 h 10000"/>
                <a:gd name="connsiteX167" fmla="*/ 5696 w 10000"/>
                <a:gd name="connsiteY167" fmla="*/ 4359 h 10000"/>
                <a:gd name="connsiteX168" fmla="*/ 5723 w 10000"/>
                <a:gd name="connsiteY168" fmla="*/ 3731 h 10000"/>
                <a:gd name="connsiteX169" fmla="*/ 5754 w 10000"/>
                <a:gd name="connsiteY169" fmla="*/ 3923 h 10000"/>
                <a:gd name="connsiteX170" fmla="*/ 5799 w 10000"/>
                <a:gd name="connsiteY170" fmla="*/ 3500 h 10000"/>
                <a:gd name="connsiteX171" fmla="*/ 5831 w 10000"/>
                <a:gd name="connsiteY171" fmla="*/ 2615 h 10000"/>
                <a:gd name="connsiteX172" fmla="*/ 5878 w 10000"/>
                <a:gd name="connsiteY172" fmla="*/ 897 h 10000"/>
                <a:gd name="connsiteX173" fmla="*/ 5908 w 10000"/>
                <a:gd name="connsiteY173" fmla="*/ 1154 h 10000"/>
                <a:gd name="connsiteX174" fmla="*/ 5940 w 10000"/>
                <a:gd name="connsiteY174" fmla="*/ 3987 h 10000"/>
                <a:gd name="connsiteX175" fmla="*/ 5970 w 10000"/>
                <a:gd name="connsiteY175" fmla="*/ 7577 h 10000"/>
                <a:gd name="connsiteX176" fmla="*/ 6002 w 10000"/>
                <a:gd name="connsiteY176" fmla="*/ 9423 h 10000"/>
                <a:gd name="connsiteX177" fmla="*/ 6033 w 10000"/>
                <a:gd name="connsiteY177" fmla="*/ 9167 h 10000"/>
                <a:gd name="connsiteX178" fmla="*/ 6064 w 10000"/>
                <a:gd name="connsiteY178" fmla="*/ 7872 h 10000"/>
                <a:gd name="connsiteX179" fmla="*/ 6110 w 10000"/>
                <a:gd name="connsiteY179" fmla="*/ 6782 h 10000"/>
                <a:gd name="connsiteX180" fmla="*/ 6140 w 10000"/>
                <a:gd name="connsiteY180" fmla="*/ 5897 h 10000"/>
                <a:gd name="connsiteX181" fmla="*/ 6182 w 10000"/>
                <a:gd name="connsiteY181" fmla="*/ 5410 h 10000"/>
                <a:gd name="connsiteX182" fmla="*/ 6213 w 10000"/>
                <a:gd name="connsiteY182" fmla="*/ 5282 h 10000"/>
                <a:gd name="connsiteX183" fmla="*/ 6243 w 10000"/>
                <a:gd name="connsiteY183" fmla="*/ 5346 h 10000"/>
                <a:gd name="connsiteX184" fmla="*/ 6275 w 10000"/>
                <a:gd name="connsiteY184" fmla="*/ 5038 h 10000"/>
                <a:gd name="connsiteX185" fmla="*/ 6305 w 10000"/>
                <a:gd name="connsiteY185" fmla="*/ 4872 h 10000"/>
                <a:gd name="connsiteX186" fmla="*/ 6351 w 10000"/>
                <a:gd name="connsiteY186" fmla="*/ 4718 h 10000"/>
                <a:gd name="connsiteX187" fmla="*/ 6381 w 10000"/>
                <a:gd name="connsiteY187" fmla="*/ 4936 h 10000"/>
                <a:gd name="connsiteX188" fmla="*/ 6414 w 10000"/>
                <a:gd name="connsiteY188" fmla="*/ 5103 h 10000"/>
                <a:gd name="connsiteX189" fmla="*/ 6444 w 10000"/>
                <a:gd name="connsiteY189" fmla="*/ 5474 h 10000"/>
                <a:gd name="connsiteX190" fmla="*/ 6491 w 10000"/>
                <a:gd name="connsiteY190" fmla="*/ 5410 h 10000"/>
                <a:gd name="connsiteX191" fmla="*/ 6521 w 10000"/>
                <a:gd name="connsiteY191" fmla="*/ 5218 h 10000"/>
                <a:gd name="connsiteX192" fmla="*/ 6551 w 10000"/>
                <a:gd name="connsiteY192" fmla="*/ 5000 h 10000"/>
                <a:gd name="connsiteX193" fmla="*/ 6580 w 10000"/>
                <a:gd name="connsiteY193" fmla="*/ 4872 h 10000"/>
                <a:gd name="connsiteX194" fmla="*/ 6612 w 10000"/>
                <a:gd name="connsiteY194" fmla="*/ 4744 h 10000"/>
                <a:gd name="connsiteX195" fmla="*/ 6656 w 10000"/>
                <a:gd name="connsiteY195" fmla="*/ 4808 h 10000"/>
                <a:gd name="connsiteX196" fmla="*/ 6684 w 10000"/>
                <a:gd name="connsiteY196" fmla="*/ 4782 h 10000"/>
                <a:gd name="connsiteX197" fmla="*/ 6717 w 10000"/>
                <a:gd name="connsiteY197" fmla="*/ 4590 h 10000"/>
                <a:gd name="connsiteX198" fmla="*/ 6745 w 10000"/>
                <a:gd name="connsiteY198" fmla="*/ 4654 h 10000"/>
                <a:gd name="connsiteX199" fmla="*/ 6795 w 10000"/>
                <a:gd name="connsiteY199" fmla="*/ 4782 h 10000"/>
                <a:gd name="connsiteX200" fmla="*/ 6825 w 10000"/>
                <a:gd name="connsiteY200" fmla="*/ 4872 h 10000"/>
                <a:gd name="connsiteX201" fmla="*/ 6857 w 10000"/>
                <a:gd name="connsiteY201" fmla="*/ 4179 h 10000"/>
                <a:gd name="connsiteX202" fmla="*/ 6897 w 10000"/>
                <a:gd name="connsiteY202" fmla="*/ 2423 h 10000"/>
                <a:gd name="connsiteX203" fmla="*/ 6927 w 10000"/>
                <a:gd name="connsiteY203" fmla="*/ 923 h 10000"/>
                <a:gd name="connsiteX204" fmla="*/ 6958 w 10000"/>
                <a:gd name="connsiteY204" fmla="*/ 0 h 10000"/>
                <a:gd name="connsiteX205" fmla="*/ 6990 w 10000"/>
                <a:gd name="connsiteY205" fmla="*/ 1051 h 10000"/>
                <a:gd name="connsiteX206" fmla="*/ 7024 w 10000"/>
                <a:gd name="connsiteY206" fmla="*/ 4487 h 10000"/>
                <a:gd name="connsiteX207" fmla="*/ 7054 w 10000"/>
                <a:gd name="connsiteY207" fmla="*/ 7705 h 10000"/>
                <a:gd name="connsiteX208" fmla="*/ 7099 w 10000"/>
                <a:gd name="connsiteY208" fmla="*/ 9397 h 10000"/>
                <a:gd name="connsiteX209" fmla="*/ 7128 w 10000"/>
                <a:gd name="connsiteY209" fmla="*/ 9397 h 10000"/>
                <a:gd name="connsiteX210" fmla="*/ 7159 w 10000"/>
                <a:gd name="connsiteY210" fmla="*/ 8436 h 10000"/>
                <a:gd name="connsiteX211" fmla="*/ 7207 w 10000"/>
                <a:gd name="connsiteY211" fmla="*/ 7679 h 10000"/>
                <a:gd name="connsiteX212" fmla="*/ 7237 w 10000"/>
                <a:gd name="connsiteY212" fmla="*/ 7231 h 10000"/>
                <a:gd name="connsiteX213" fmla="*/ 7271 w 10000"/>
                <a:gd name="connsiteY213" fmla="*/ 6436 h 10000"/>
                <a:gd name="connsiteX214" fmla="*/ 7301 w 10000"/>
                <a:gd name="connsiteY214" fmla="*/ 5538 h 10000"/>
                <a:gd name="connsiteX215" fmla="*/ 7333 w 10000"/>
                <a:gd name="connsiteY215" fmla="*/ 4872 h 10000"/>
                <a:gd name="connsiteX216" fmla="*/ 7374 w 10000"/>
                <a:gd name="connsiteY216" fmla="*/ 4423 h 10000"/>
                <a:gd name="connsiteX217" fmla="*/ 7406 w 10000"/>
                <a:gd name="connsiteY217" fmla="*/ 4462 h 10000"/>
                <a:gd name="connsiteX218" fmla="*/ 7435 w 10000"/>
                <a:gd name="connsiteY218" fmla="*/ 3885 h 10000"/>
                <a:gd name="connsiteX219" fmla="*/ 7465 w 10000"/>
                <a:gd name="connsiteY219" fmla="*/ 2744 h 10000"/>
                <a:gd name="connsiteX220" fmla="*/ 7496 w 10000"/>
                <a:gd name="connsiteY220" fmla="*/ 1949 h 10000"/>
                <a:gd name="connsiteX221" fmla="*/ 7537 w 10000"/>
                <a:gd name="connsiteY221" fmla="*/ 2897 h 10000"/>
                <a:gd name="connsiteX222" fmla="*/ 7566 w 10000"/>
                <a:gd name="connsiteY222" fmla="*/ 5833 h 10000"/>
                <a:gd name="connsiteX223" fmla="*/ 7616 w 10000"/>
                <a:gd name="connsiteY223" fmla="*/ 8000 h 10000"/>
                <a:gd name="connsiteX224" fmla="*/ 7647 w 10000"/>
                <a:gd name="connsiteY224" fmla="*/ 8090 h 10000"/>
                <a:gd name="connsiteX225" fmla="*/ 7678 w 10000"/>
                <a:gd name="connsiteY225" fmla="*/ 7103 h 10000"/>
                <a:gd name="connsiteX226" fmla="*/ 7708 w 10000"/>
                <a:gd name="connsiteY226" fmla="*/ 6205 h 10000"/>
                <a:gd name="connsiteX227" fmla="*/ 7741 w 10000"/>
                <a:gd name="connsiteY227" fmla="*/ 5641 h 10000"/>
                <a:gd name="connsiteX228" fmla="*/ 7771 w 10000"/>
                <a:gd name="connsiteY228" fmla="*/ 5321 h 10000"/>
                <a:gd name="connsiteX229" fmla="*/ 7817 w 10000"/>
                <a:gd name="connsiteY229" fmla="*/ 5154 h 10000"/>
                <a:gd name="connsiteX230" fmla="*/ 7847 w 10000"/>
                <a:gd name="connsiteY230" fmla="*/ 4872 h 10000"/>
                <a:gd name="connsiteX231" fmla="*/ 7881 w 10000"/>
                <a:gd name="connsiteY231" fmla="*/ 4526 h 10000"/>
                <a:gd name="connsiteX232" fmla="*/ 7926 w 10000"/>
                <a:gd name="connsiteY232" fmla="*/ 4333 h 10000"/>
                <a:gd name="connsiteX233" fmla="*/ 7957 w 10000"/>
                <a:gd name="connsiteY233" fmla="*/ 4115 h 10000"/>
                <a:gd name="connsiteX234" fmla="*/ 7979 w 10000"/>
                <a:gd name="connsiteY234" fmla="*/ 3859 h 10000"/>
                <a:gd name="connsiteX235" fmla="*/ 8012 w 10000"/>
                <a:gd name="connsiteY235" fmla="*/ 3692 h 10000"/>
                <a:gd name="connsiteX236" fmla="*/ 8044 w 10000"/>
                <a:gd name="connsiteY236" fmla="*/ 3603 h 10000"/>
                <a:gd name="connsiteX237" fmla="*/ 8093 w 10000"/>
                <a:gd name="connsiteY237" fmla="*/ 3821 h 10000"/>
                <a:gd name="connsiteX238" fmla="*/ 8122 w 10000"/>
                <a:gd name="connsiteY238" fmla="*/ 4590 h 10000"/>
                <a:gd name="connsiteX239" fmla="*/ 8152 w 10000"/>
                <a:gd name="connsiteY239" fmla="*/ 5103 h 10000"/>
                <a:gd name="connsiteX240" fmla="*/ 8188 w 10000"/>
                <a:gd name="connsiteY240" fmla="*/ 5346 h 10000"/>
                <a:gd name="connsiteX241" fmla="*/ 8227 w 10000"/>
                <a:gd name="connsiteY241" fmla="*/ 5474 h 10000"/>
                <a:gd name="connsiteX242" fmla="*/ 8256 w 10000"/>
                <a:gd name="connsiteY242" fmla="*/ 5538 h 10000"/>
                <a:gd name="connsiteX243" fmla="*/ 8289 w 10000"/>
                <a:gd name="connsiteY243" fmla="*/ 5513 h 10000"/>
                <a:gd name="connsiteX244" fmla="*/ 8320 w 10000"/>
                <a:gd name="connsiteY244" fmla="*/ 5218 h 10000"/>
                <a:gd name="connsiteX245" fmla="*/ 8365 w 10000"/>
                <a:gd name="connsiteY245" fmla="*/ 4744 h 10000"/>
                <a:gd name="connsiteX246" fmla="*/ 8398 w 10000"/>
                <a:gd name="connsiteY246" fmla="*/ 4397 h 10000"/>
                <a:gd name="connsiteX247" fmla="*/ 8429 w 10000"/>
                <a:gd name="connsiteY247" fmla="*/ 3821 h 10000"/>
                <a:gd name="connsiteX248" fmla="*/ 8452 w 10000"/>
                <a:gd name="connsiteY248" fmla="*/ 3372 h 10000"/>
                <a:gd name="connsiteX249" fmla="*/ 8483 w 10000"/>
                <a:gd name="connsiteY249" fmla="*/ 3372 h 10000"/>
                <a:gd name="connsiteX250" fmla="*/ 8518 w 10000"/>
                <a:gd name="connsiteY250" fmla="*/ 3795 h 10000"/>
                <a:gd name="connsiteX251" fmla="*/ 8566 w 10000"/>
                <a:gd name="connsiteY251" fmla="*/ 5192 h 10000"/>
                <a:gd name="connsiteX252" fmla="*/ 8609 w 10000"/>
                <a:gd name="connsiteY252" fmla="*/ 6436 h 10000"/>
                <a:gd name="connsiteX253" fmla="*/ 8636 w 10000"/>
                <a:gd name="connsiteY253" fmla="*/ 7321 h 10000"/>
                <a:gd name="connsiteX254" fmla="*/ 8668 w 10000"/>
                <a:gd name="connsiteY254" fmla="*/ 7359 h 10000"/>
                <a:gd name="connsiteX255" fmla="*/ 8698 w 10000"/>
                <a:gd name="connsiteY255" fmla="*/ 6846 h 10000"/>
                <a:gd name="connsiteX256" fmla="*/ 8730 w 10000"/>
                <a:gd name="connsiteY256" fmla="*/ 6179 h 10000"/>
                <a:gd name="connsiteX257" fmla="*/ 8761 w 10000"/>
                <a:gd name="connsiteY257" fmla="*/ 5897 h 10000"/>
                <a:gd name="connsiteX258" fmla="*/ 8795 w 10000"/>
                <a:gd name="connsiteY258" fmla="*/ 5538 h 10000"/>
                <a:gd name="connsiteX259" fmla="*/ 8841 w 10000"/>
                <a:gd name="connsiteY259" fmla="*/ 4590 h 10000"/>
                <a:gd name="connsiteX260" fmla="*/ 8869 w 10000"/>
                <a:gd name="connsiteY260" fmla="*/ 3064 h 10000"/>
                <a:gd name="connsiteX261" fmla="*/ 8899 w 10000"/>
                <a:gd name="connsiteY261" fmla="*/ 2615 h 10000"/>
                <a:gd name="connsiteX262" fmla="*/ 8945 w 10000"/>
                <a:gd name="connsiteY262" fmla="*/ 3474 h 10000"/>
                <a:gd name="connsiteX263" fmla="*/ 8979 w 10000"/>
                <a:gd name="connsiteY263" fmla="*/ 4359 h 10000"/>
                <a:gd name="connsiteX264" fmla="*/ 9008 w 10000"/>
                <a:gd name="connsiteY264" fmla="*/ 5321 h 10000"/>
                <a:gd name="connsiteX265" fmla="*/ 9038 w 10000"/>
                <a:gd name="connsiteY265" fmla="*/ 7013 h 10000"/>
                <a:gd name="connsiteX266" fmla="*/ 9082 w 10000"/>
                <a:gd name="connsiteY266" fmla="*/ 8179 h 10000"/>
                <a:gd name="connsiteX267" fmla="*/ 9112 w 10000"/>
                <a:gd name="connsiteY267" fmla="*/ 8115 h 10000"/>
                <a:gd name="connsiteX268" fmla="*/ 9143 w 10000"/>
                <a:gd name="connsiteY268" fmla="*/ 7256 h 10000"/>
                <a:gd name="connsiteX269" fmla="*/ 9175 w 10000"/>
                <a:gd name="connsiteY269" fmla="*/ 6269 h 10000"/>
                <a:gd name="connsiteX270" fmla="*/ 9208 w 10000"/>
                <a:gd name="connsiteY270" fmla="*/ 5410 h 10000"/>
                <a:gd name="connsiteX271" fmla="*/ 9236 w 10000"/>
                <a:gd name="connsiteY271" fmla="*/ 4974 h 10000"/>
                <a:gd name="connsiteX272" fmla="*/ 9285 w 10000"/>
                <a:gd name="connsiteY272" fmla="*/ 4551 h 10000"/>
                <a:gd name="connsiteX273" fmla="*/ 9313 w 10000"/>
                <a:gd name="connsiteY273" fmla="*/ 4231 h 10000"/>
                <a:gd name="connsiteX274" fmla="*/ 9346 w 10000"/>
                <a:gd name="connsiteY274" fmla="*/ 3885 h 10000"/>
                <a:gd name="connsiteX275" fmla="*/ 9390 w 10000"/>
                <a:gd name="connsiteY275" fmla="*/ 3667 h 10000"/>
                <a:gd name="connsiteX276" fmla="*/ 9418 w 10000"/>
                <a:gd name="connsiteY276" fmla="*/ 3218 h 10000"/>
                <a:gd name="connsiteX277" fmla="*/ 9448 w 10000"/>
                <a:gd name="connsiteY277" fmla="*/ 3192 h 10000"/>
                <a:gd name="connsiteX278" fmla="*/ 9479 w 10000"/>
                <a:gd name="connsiteY278" fmla="*/ 3731 h 10000"/>
                <a:gd name="connsiteX279" fmla="*/ 9524 w 10000"/>
                <a:gd name="connsiteY279" fmla="*/ 4615 h 10000"/>
                <a:gd name="connsiteX280" fmla="*/ 9556 w 10000"/>
                <a:gd name="connsiteY280" fmla="*/ 5321 h 10000"/>
                <a:gd name="connsiteX281" fmla="*/ 9586 w 10000"/>
                <a:gd name="connsiteY281" fmla="*/ 5731 h 10000"/>
                <a:gd name="connsiteX282" fmla="*/ 9635 w 10000"/>
                <a:gd name="connsiteY282" fmla="*/ 6090 h 10000"/>
                <a:gd name="connsiteX283" fmla="*/ 9665 w 10000"/>
                <a:gd name="connsiteY283" fmla="*/ 6026 h 10000"/>
                <a:gd name="connsiteX284" fmla="*/ 9695 w 10000"/>
                <a:gd name="connsiteY284" fmla="*/ 5321 h 10000"/>
                <a:gd name="connsiteX285" fmla="*/ 9725 w 10000"/>
                <a:gd name="connsiteY285" fmla="*/ 4397 h 10000"/>
                <a:gd name="connsiteX286" fmla="*/ 9754 w 10000"/>
                <a:gd name="connsiteY286" fmla="*/ 4077 h 10000"/>
                <a:gd name="connsiteX287" fmla="*/ 9786 w 10000"/>
                <a:gd name="connsiteY287" fmla="*/ 4051 h 10000"/>
                <a:gd name="connsiteX288" fmla="*/ 9830 w 10000"/>
                <a:gd name="connsiteY288" fmla="*/ 4974 h 10000"/>
                <a:gd name="connsiteX289" fmla="*/ 9861 w 10000"/>
                <a:gd name="connsiteY289" fmla="*/ 5897 h 10000"/>
                <a:gd name="connsiteX290" fmla="*/ 9893 w 10000"/>
                <a:gd name="connsiteY290" fmla="*/ 5795 h 10000"/>
                <a:gd name="connsiteX291" fmla="*/ 9925 w 10000"/>
                <a:gd name="connsiteY291" fmla="*/ 5321 h 10000"/>
                <a:gd name="connsiteX292" fmla="*/ 10000 w 10000"/>
                <a:gd name="connsiteY292" fmla="*/ 5321 h 10000"/>
                <a:gd name="connsiteX0" fmla="*/ 0 w 9925"/>
                <a:gd name="connsiteY0" fmla="*/ 5103 h 10000"/>
                <a:gd name="connsiteX1" fmla="*/ 29 w 9925"/>
                <a:gd name="connsiteY1" fmla="*/ 6333 h 10000"/>
                <a:gd name="connsiteX2" fmla="*/ 58 w 9925"/>
                <a:gd name="connsiteY2" fmla="*/ 6885 h 10000"/>
                <a:gd name="connsiteX3" fmla="*/ 87 w 9925"/>
                <a:gd name="connsiteY3" fmla="*/ 6397 h 10000"/>
                <a:gd name="connsiteX4" fmla="*/ 138 w 9925"/>
                <a:gd name="connsiteY4" fmla="*/ 5474 h 10000"/>
                <a:gd name="connsiteX5" fmla="*/ 169 w 9925"/>
                <a:gd name="connsiteY5" fmla="*/ 4179 h 10000"/>
                <a:gd name="connsiteX6" fmla="*/ 200 w 9925"/>
                <a:gd name="connsiteY6" fmla="*/ 3128 h 10000"/>
                <a:gd name="connsiteX7" fmla="*/ 241 w 9925"/>
                <a:gd name="connsiteY7" fmla="*/ 2897 h 10000"/>
                <a:gd name="connsiteX8" fmla="*/ 271 w 9925"/>
                <a:gd name="connsiteY8" fmla="*/ 3987 h 10000"/>
                <a:gd name="connsiteX9" fmla="*/ 305 w 9925"/>
                <a:gd name="connsiteY9" fmla="*/ 5346 h 10000"/>
                <a:gd name="connsiteX10" fmla="*/ 335 w 9925"/>
                <a:gd name="connsiteY10" fmla="*/ 6179 h 10000"/>
                <a:gd name="connsiteX11" fmla="*/ 368 w 9925"/>
                <a:gd name="connsiteY11" fmla="*/ 6333 h 10000"/>
                <a:gd name="connsiteX12" fmla="*/ 415 w 9925"/>
                <a:gd name="connsiteY12" fmla="*/ 6115 h 10000"/>
                <a:gd name="connsiteX13" fmla="*/ 443 w 9925"/>
                <a:gd name="connsiteY13" fmla="*/ 5667 h 10000"/>
                <a:gd name="connsiteX14" fmla="*/ 478 w 9925"/>
                <a:gd name="connsiteY14" fmla="*/ 5385 h 10000"/>
                <a:gd name="connsiteX15" fmla="*/ 507 w 9925"/>
                <a:gd name="connsiteY15" fmla="*/ 4872 h 10000"/>
                <a:gd name="connsiteX16" fmla="*/ 541 w 9925"/>
                <a:gd name="connsiteY16" fmla="*/ 4013 h 10000"/>
                <a:gd name="connsiteX17" fmla="*/ 586 w 9925"/>
                <a:gd name="connsiteY17" fmla="*/ 3795 h 10000"/>
                <a:gd name="connsiteX18" fmla="*/ 618 w 9925"/>
                <a:gd name="connsiteY18" fmla="*/ 3859 h 10000"/>
                <a:gd name="connsiteX19" fmla="*/ 647 w 9925"/>
                <a:gd name="connsiteY19" fmla="*/ 4115 h 10000"/>
                <a:gd name="connsiteX20" fmla="*/ 691 w 9925"/>
                <a:gd name="connsiteY20" fmla="*/ 4872 h 10000"/>
                <a:gd name="connsiteX21" fmla="*/ 718 w 9925"/>
                <a:gd name="connsiteY21" fmla="*/ 5513 h 10000"/>
                <a:gd name="connsiteX22" fmla="*/ 751 w 9925"/>
                <a:gd name="connsiteY22" fmla="*/ 5513 h 10000"/>
                <a:gd name="connsiteX23" fmla="*/ 780 w 9925"/>
                <a:gd name="connsiteY23" fmla="*/ 5641 h 10000"/>
                <a:gd name="connsiteX24" fmla="*/ 809 w 9925"/>
                <a:gd name="connsiteY24" fmla="*/ 5705 h 10000"/>
                <a:gd name="connsiteX25" fmla="*/ 841 w 9925"/>
                <a:gd name="connsiteY25" fmla="*/ 5833 h 10000"/>
                <a:gd name="connsiteX26" fmla="*/ 890 w 9925"/>
                <a:gd name="connsiteY26" fmla="*/ 5731 h 10000"/>
                <a:gd name="connsiteX27" fmla="*/ 918 w 9925"/>
                <a:gd name="connsiteY27" fmla="*/ 5321 h 10000"/>
                <a:gd name="connsiteX28" fmla="*/ 947 w 9925"/>
                <a:gd name="connsiteY28" fmla="*/ 4974 h 10000"/>
                <a:gd name="connsiteX29" fmla="*/ 994 w 9925"/>
                <a:gd name="connsiteY29" fmla="*/ 4526 h 10000"/>
                <a:gd name="connsiteX30" fmla="*/ 1024 w 9925"/>
                <a:gd name="connsiteY30" fmla="*/ 4051 h 10000"/>
                <a:gd name="connsiteX31" fmla="*/ 1054 w 9925"/>
                <a:gd name="connsiteY31" fmla="*/ 3372 h 10000"/>
                <a:gd name="connsiteX32" fmla="*/ 1087 w 9925"/>
                <a:gd name="connsiteY32" fmla="*/ 3026 h 10000"/>
                <a:gd name="connsiteX33" fmla="*/ 1130 w 9925"/>
                <a:gd name="connsiteY33" fmla="*/ 3282 h 10000"/>
                <a:gd name="connsiteX34" fmla="*/ 1161 w 9925"/>
                <a:gd name="connsiteY34" fmla="*/ 4551 h 10000"/>
                <a:gd name="connsiteX35" fmla="*/ 1190 w 9925"/>
                <a:gd name="connsiteY35" fmla="*/ 6090 h 10000"/>
                <a:gd name="connsiteX36" fmla="*/ 1221 w 9925"/>
                <a:gd name="connsiteY36" fmla="*/ 7256 h 10000"/>
                <a:gd name="connsiteX37" fmla="*/ 1249 w 9925"/>
                <a:gd name="connsiteY37" fmla="*/ 7449 h 10000"/>
                <a:gd name="connsiteX38" fmla="*/ 1302 w 9925"/>
                <a:gd name="connsiteY38" fmla="*/ 7077 h 10000"/>
                <a:gd name="connsiteX39" fmla="*/ 1331 w 9925"/>
                <a:gd name="connsiteY39" fmla="*/ 5603 h 10000"/>
                <a:gd name="connsiteX40" fmla="*/ 1357 w 9925"/>
                <a:gd name="connsiteY40" fmla="*/ 3282 h 10000"/>
                <a:gd name="connsiteX41" fmla="*/ 1388 w 9925"/>
                <a:gd name="connsiteY41" fmla="*/ 1308 h 10000"/>
                <a:gd name="connsiteX42" fmla="*/ 1439 w 9925"/>
                <a:gd name="connsiteY42" fmla="*/ 962 h 10000"/>
                <a:gd name="connsiteX43" fmla="*/ 1471 w 9925"/>
                <a:gd name="connsiteY43" fmla="*/ 3282 h 10000"/>
                <a:gd name="connsiteX44" fmla="*/ 1501 w 9925"/>
                <a:gd name="connsiteY44" fmla="*/ 7744 h 10000"/>
                <a:gd name="connsiteX45" fmla="*/ 1531 w 9925"/>
                <a:gd name="connsiteY45" fmla="*/ 10000 h 10000"/>
                <a:gd name="connsiteX46" fmla="*/ 1560 w 9925"/>
                <a:gd name="connsiteY46" fmla="*/ 8821 h 10000"/>
                <a:gd name="connsiteX47" fmla="*/ 1608 w 9925"/>
                <a:gd name="connsiteY47" fmla="*/ 6564 h 10000"/>
                <a:gd name="connsiteX48" fmla="*/ 1638 w 9925"/>
                <a:gd name="connsiteY48" fmla="*/ 5064 h 10000"/>
                <a:gd name="connsiteX49" fmla="*/ 1684 w 9925"/>
                <a:gd name="connsiteY49" fmla="*/ 4744 h 10000"/>
                <a:gd name="connsiteX50" fmla="*/ 1716 w 9925"/>
                <a:gd name="connsiteY50" fmla="*/ 5000 h 10000"/>
                <a:gd name="connsiteX51" fmla="*/ 1746 w 9925"/>
                <a:gd name="connsiteY51" fmla="*/ 5513 h 10000"/>
                <a:gd name="connsiteX52" fmla="*/ 1775 w 9925"/>
                <a:gd name="connsiteY52" fmla="*/ 5641 h 10000"/>
                <a:gd name="connsiteX53" fmla="*/ 1807 w 9925"/>
                <a:gd name="connsiteY53" fmla="*/ 5577 h 10000"/>
                <a:gd name="connsiteX54" fmla="*/ 1828 w 9925"/>
                <a:gd name="connsiteY54" fmla="*/ 5346 h 10000"/>
                <a:gd name="connsiteX55" fmla="*/ 1859 w 9925"/>
                <a:gd name="connsiteY55" fmla="*/ 4936 h 10000"/>
                <a:gd name="connsiteX56" fmla="*/ 1907 w 9925"/>
                <a:gd name="connsiteY56" fmla="*/ 3756 h 10000"/>
                <a:gd name="connsiteX57" fmla="*/ 1938 w 9925"/>
                <a:gd name="connsiteY57" fmla="*/ 3372 h 10000"/>
                <a:gd name="connsiteX58" fmla="*/ 1982 w 9925"/>
                <a:gd name="connsiteY58" fmla="*/ 3346 h 10000"/>
                <a:gd name="connsiteX59" fmla="*/ 2015 w 9925"/>
                <a:gd name="connsiteY59" fmla="*/ 3372 h 10000"/>
                <a:gd name="connsiteX60" fmla="*/ 2047 w 9925"/>
                <a:gd name="connsiteY60" fmla="*/ 4333 h 10000"/>
                <a:gd name="connsiteX61" fmla="*/ 2078 w 9925"/>
                <a:gd name="connsiteY61" fmla="*/ 5346 h 10000"/>
                <a:gd name="connsiteX62" fmla="*/ 2107 w 9925"/>
                <a:gd name="connsiteY62" fmla="*/ 6308 h 10000"/>
                <a:gd name="connsiteX63" fmla="*/ 2157 w 9925"/>
                <a:gd name="connsiteY63" fmla="*/ 6885 h 10000"/>
                <a:gd name="connsiteX64" fmla="*/ 2185 w 9925"/>
                <a:gd name="connsiteY64" fmla="*/ 7077 h 10000"/>
                <a:gd name="connsiteX65" fmla="*/ 2215 w 9925"/>
                <a:gd name="connsiteY65" fmla="*/ 6564 h 10000"/>
                <a:gd name="connsiteX66" fmla="*/ 2247 w 9925"/>
                <a:gd name="connsiteY66" fmla="*/ 6244 h 10000"/>
                <a:gd name="connsiteX67" fmla="*/ 2279 w 9925"/>
                <a:gd name="connsiteY67" fmla="*/ 5897 h 10000"/>
                <a:gd name="connsiteX68" fmla="*/ 2322 w 9925"/>
                <a:gd name="connsiteY68" fmla="*/ 5192 h 10000"/>
                <a:gd name="connsiteX69" fmla="*/ 2354 w 9925"/>
                <a:gd name="connsiteY69" fmla="*/ 4359 h 10000"/>
                <a:gd name="connsiteX70" fmla="*/ 2385 w 9925"/>
                <a:gd name="connsiteY70" fmla="*/ 3628 h 10000"/>
                <a:gd name="connsiteX71" fmla="*/ 2429 w 9925"/>
                <a:gd name="connsiteY71" fmla="*/ 3064 h 10000"/>
                <a:gd name="connsiteX72" fmla="*/ 2458 w 9925"/>
                <a:gd name="connsiteY72" fmla="*/ 3500 h 10000"/>
                <a:gd name="connsiteX73" fmla="*/ 2491 w 9925"/>
                <a:gd name="connsiteY73" fmla="*/ 4423 h 10000"/>
                <a:gd name="connsiteX74" fmla="*/ 2518 w 9925"/>
                <a:gd name="connsiteY74" fmla="*/ 4910 h 10000"/>
                <a:gd name="connsiteX75" fmla="*/ 2553 w 9925"/>
                <a:gd name="connsiteY75" fmla="*/ 4333 h 10000"/>
                <a:gd name="connsiteX76" fmla="*/ 2601 w 9925"/>
                <a:gd name="connsiteY76" fmla="*/ 3154 h 10000"/>
                <a:gd name="connsiteX77" fmla="*/ 2632 w 9925"/>
                <a:gd name="connsiteY77" fmla="*/ 2513 h 10000"/>
                <a:gd name="connsiteX78" fmla="*/ 2660 w 9925"/>
                <a:gd name="connsiteY78" fmla="*/ 3564 h 10000"/>
                <a:gd name="connsiteX79" fmla="*/ 2706 w 9925"/>
                <a:gd name="connsiteY79" fmla="*/ 5385 h 10000"/>
                <a:gd name="connsiteX80" fmla="*/ 2735 w 9925"/>
                <a:gd name="connsiteY80" fmla="*/ 6308 h 10000"/>
                <a:gd name="connsiteX81" fmla="*/ 2763 w 9925"/>
                <a:gd name="connsiteY81" fmla="*/ 5731 h 10000"/>
                <a:gd name="connsiteX82" fmla="*/ 2793 w 9925"/>
                <a:gd name="connsiteY82" fmla="*/ 5346 h 10000"/>
                <a:gd name="connsiteX83" fmla="*/ 2823 w 9925"/>
                <a:gd name="connsiteY83" fmla="*/ 5513 h 10000"/>
                <a:gd name="connsiteX84" fmla="*/ 2855 w 9925"/>
                <a:gd name="connsiteY84" fmla="*/ 5667 h 10000"/>
                <a:gd name="connsiteX85" fmla="*/ 2900 w 9925"/>
                <a:gd name="connsiteY85" fmla="*/ 6308 h 10000"/>
                <a:gd name="connsiteX86" fmla="*/ 2930 w 9925"/>
                <a:gd name="connsiteY86" fmla="*/ 6462 h 10000"/>
                <a:gd name="connsiteX87" fmla="*/ 2960 w 9925"/>
                <a:gd name="connsiteY87" fmla="*/ 6051 h 10000"/>
                <a:gd name="connsiteX88" fmla="*/ 2988 w 9925"/>
                <a:gd name="connsiteY88" fmla="*/ 5513 h 10000"/>
                <a:gd name="connsiteX89" fmla="*/ 3039 w 9925"/>
                <a:gd name="connsiteY89" fmla="*/ 5385 h 10000"/>
                <a:gd name="connsiteX90" fmla="*/ 3072 w 9925"/>
                <a:gd name="connsiteY90" fmla="*/ 5449 h 10000"/>
                <a:gd name="connsiteX91" fmla="*/ 3104 w 9925"/>
                <a:gd name="connsiteY91" fmla="*/ 5513 h 10000"/>
                <a:gd name="connsiteX92" fmla="*/ 3146 w 9925"/>
                <a:gd name="connsiteY92" fmla="*/ 5192 h 10000"/>
                <a:gd name="connsiteX93" fmla="*/ 3180 w 9925"/>
                <a:gd name="connsiteY93" fmla="*/ 4397 h 10000"/>
                <a:gd name="connsiteX94" fmla="*/ 3208 w 9925"/>
                <a:gd name="connsiteY94" fmla="*/ 4295 h 10000"/>
                <a:gd name="connsiteX95" fmla="*/ 3237 w 9925"/>
                <a:gd name="connsiteY95" fmla="*/ 4526 h 10000"/>
                <a:gd name="connsiteX96" fmla="*/ 3268 w 9925"/>
                <a:gd name="connsiteY96" fmla="*/ 5385 h 10000"/>
                <a:gd name="connsiteX97" fmla="*/ 3301 w 9925"/>
                <a:gd name="connsiteY97" fmla="*/ 6590 h 10000"/>
                <a:gd name="connsiteX98" fmla="*/ 3332 w 9925"/>
                <a:gd name="connsiteY98" fmla="*/ 6949 h 10000"/>
                <a:gd name="connsiteX99" fmla="*/ 3375 w 9925"/>
                <a:gd name="connsiteY99" fmla="*/ 6141 h 10000"/>
                <a:gd name="connsiteX100" fmla="*/ 3425 w 9925"/>
                <a:gd name="connsiteY100" fmla="*/ 5346 h 10000"/>
                <a:gd name="connsiteX101" fmla="*/ 3454 w 9925"/>
                <a:gd name="connsiteY101" fmla="*/ 5154 h 10000"/>
                <a:gd name="connsiteX102" fmla="*/ 3486 w 9925"/>
                <a:gd name="connsiteY102" fmla="*/ 5641 h 10000"/>
                <a:gd name="connsiteX103" fmla="*/ 3515 w 9925"/>
                <a:gd name="connsiteY103" fmla="*/ 5795 h 10000"/>
                <a:gd name="connsiteX104" fmla="*/ 3544 w 9925"/>
                <a:gd name="connsiteY104" fmla="*/ 5731 h 10000"/>
                <a:gd name="connsiteX105" fmla="*/ 3576 w 9925"/>
                <a:gd name="connsiteY105" fmla="*/ 5346 h 10000"/>
                <a:gd name="connsiteX106" fmla="*/ 3615 w 9925"/>
                <a:gd name="connsiteY106" fmla="*/ 4910 h 10000"/>
                <a:gd name="connsiteX107" fmla="*/ 3649 w 9925"/>
                <a:gd name="connsiteY107" fmla="*/ 4615 h 10000"/>
                <a:gd name="connsiteX108" fmla="*/ 3680 w 9925"/>
                <a:gd name="connsiteY108" fmla="*/ 4462 h 10000"/>
                <a:gd name="connsiteX109" fmla="*/ 3722 w 9925"/>
                <a:gd name="connsiteY109" fmla="*/ 4423 h 10000"/>
                <a:gd name="connsiteX110" fmla="*/ 3756 w 9925"/>
                <a:gd name="connsiteY110" fmla="*/ 4397 h 10000"/>
                <a:gd name="connsiteX111" fmla="*/ 3786 w 9925"/>
                <a:gd name="connsiteY111" fmla="*/ 4179 h 10000"/>
                <a:gd name="connsiteX112" fmla="*/ 3818 w 9925"/>
                <a:gd name="connsiteY112" fmla="*/ 3731 h 10000"/>
                <a:gd name="connsiteX113" fmla="*/ 3847 w 9925"/>
                <a:gd name="connsiteY113" fmla="*/ 3000 h 10000"/>
                <a:gd name="connsiteX114" fmla="*/ 3898 w 9925"/>
                <a:gd name="connsiteY114" fmla="*/ 2513 h 10000"/>
                <a:gd name="connsiteX115" fmla="*/ 3927 w 9925"/>
                <a:gd name="connsiteY115" fmla="*/ 3026 h 10000"/>
                <a:gd name="connsiteX116" fmla="*/ 3956 w 9925"/>
                <a:gd name="connsiteY116" fmla="*/ 4590 h 10000"/>
                <a:gd name="connsiteX117" fmla="*/ 3985 w 9925"/>
                <a:gd name="connsiteY117" fmla="*/ 6397 h 10000"/>
                <a:gd name="connsiteX118" fmla="*/ 4015 w 9925"/>
                <a:gd name="connsiteY118" fmla="*/ 7192 h 10000"/>
                <a:gd name="connsiteX119" fmla="*/ 4063 w 9925"/>
                <a:gd name="connsiteY119" fmla="*/ 6910 h 10000"/>
                <a:gd name="connsiteX120" fmla="*/ 4091 w 9925"/>
                <a:gd name="connsiteY120" fmla="*/ 6179 h 10000"/>
                <a:gd name="connsiteX121" fmla="*/ 4124 w 9925"/>
                <a:gd name="connsiteY121" fmla="*/ 4936 h 10000"/>
                <a:gd name="connsiteX122" fmla="*/ 4168 w 9925"/>
                <a:gd name="connsiteY122" fmla="*/ 3603 h 10000"/>
                <a:gd name="connsiteX123" fmla="*/ 4193 w 9925"/>
                <a:gd name="connsiteY123" fmla="*/ 2872 h 10000"/>
                <a:gd name="connsiteX124" fmla="*/ 4224 w 9925"/>
                <a:gd name="connsiteY124" fmla="*/ 2231 h 10000"/>
                <a:gd name="connsiteX125" fmla="*/ 4259 w 9925"/>
                <a:gd name="connsiteY125" fmla="*/ 3064 h 10000"/>
                <a:gd name="connsiteX126" fmla="*/ 4288 w 9925"/>
                <a:gd name="connsiteY126" fmla="*/ 5577 h 10000"/>
                <a:gd name="connsiteX127" fmla="*/ 4341 w 9925"/>
                <a:gd name="connsiteY127" fmla="*/ 7359 h 10000"/>
                <a:gd name="connsiteX128" fmla="*/ 4370 w 9925"/>
                <a:gd name="connsiteY128" fmla="*/ 7128 h 10000"/>
                <a:gd name="connsiteX129" fmla="*/ 4410 w 9925"/>
                <a:gd name="connsiteY129" fmla="*/ 6372 h 10000"/>
                <a:gd name="connsiteX130" fmla="*/ 4443 w 9925"/>
                <a:gd name="connsiteY130" fmla="*/ 5538 h 10000"/>
                <a:gd name="connsiteX131" fmla="*/ 4473 w 9925"/>
                <a:gd name="connsiteY131" fmla="*/ 4654 h 10000"/>
                <a:gd name="connsiteX132" fmla="*/ 4506 w 9925"/>
                <a:gd name="connsiteY132" fmla="*/ 3987 h 10000"/>
                <a:gd name="connsiteX133" fmla="*/ 4536 w 9925"/>
                <a:gd name="connsiteY133" fmla="*/ 3410 h 10000"/>
                <a:gd name="connsiteX134" fmla="*/ 4565 w 9925"/>
                <a:gd name="connsiteY134" fmla="*/ 3885 h 10000"/>
                <a:gd name="connsiteX135" fmla="*/ 4595 w 9925"/>
                <a:gd name="connsiteY135" fmla="*/ 5987 h 10000"/>
                <a:gd name="connsiteX136" fmla="*/ 4644 w 9925"/>
                <a:gd name="connsiteY136" fmla="*/ 7679 h 10000"/>
                <a:gd name="connsiteX137" fmla="*/ 4670 w 9925"/>
                <a:gd name="connsiteY137" fmla="*/ 7641 h 10000"/>
                <a:gd name="connsiteX138" fmla="*/ 4699 w 9925"/>
                <a:gd name="connsiteY138" fmla="*/ 7103 h 10000"/>
                <a:gd name="connsiteX139" fmla="*/ 4731 w 9925"/>
                <a:gd name="connsiteY139" fmla="*/ 6500 h 10000"/>
                <a:gd name="connsiteX140" fmla="*/ 4781 w 9925"/>
                <a:gd name="connsiteY140" fmla="*/ 5962 h 10000"/>
                <a:gd name="connsiteX141" fmla="*/ 4810 w 9925"/>
                <a:gd name="connsiteY141" fmla="*/ 5321 h 10000"/>
                <a:gd name="connsiteX142" fmla="*/ 4843 w 9925"/>
                <a:gd name="connsiteY142" fmla="*/ 4744 h 10000"/>
                <a:gd name="connsiteX143" fmla="*/ 4883 w 9925"/>
                <a:gd name="connsiteY143" fmla="*/ 4051 h 10000"/>
                <a:gd name="connsiteX144" fmla="*/ 4916 w 9925"/>
                <a:gd name="connsiteY144" fmla="*/ 3372 h 10000"/>
                <a:gd name="connsiteX145" fmla="*/ 4947 w 9925"/>
                <a:gd name="connsiteY145" fmla="*/ 3667 h 10000"/>
                <a:gd name="connsiteX146" fmla="*/ 4978 w 9925"/>
                <a:gd name="connsiteY146" fmla="*/ 4295 h 10000"/>
                <a:gd name="connsiteX147" fmla="*/ 5007 w 9925"/>
                <a:gd name="connsiteY147" fmla="*/ 4808 h 10000"/>
                <a:gd name="connsiteX148" fmla="*/ 5036 w 9925"/>
                <a:gd name="connsiteY148" fmla="*/ 5667 h 10000"/>
                <a:gd name="connsiteX149" fmla="*/ 5086 w 9925"/>
                <a:gd name="connsiteY149" fmla="*/ 6205 h 10000"/>
                <a:gd name="connsiteX150" fmla="*/ 5115 w 9925"/>
                <a:gd name="connsiteY150" fmla="*/ 6141 h 10000"/>
                <a:gd name="connsiteX151" fmla="*/ 5139 w 9925"/>
                <a:gd name="connsiteY151" fmla="*/ 5705 h 10000"/>
                <a:gd name="connsiteX152" fmla="*/ 5191 w 9925"/>
                <a:gd name="connsiteY152" fmla="*/ 5154 h 10000"/>
                <a:gd name="connsiteX153" fmla="*/ 5225 w 9925"/>
                <a:gd name="connsiteY153" fmla="*/ 4526 h 10000"/>
                <a:gd name="connsiteX154" fmla="*/ 5254 w 9925"/>
                <a:gd name="connsiteY154" fmla="*/ 4590 h 10000"/>
                <a:gd name="connsiteX155" fmla="*/ 5286 w 9925"/>
                <a:gd name="connsiteY155" fmla="*/ 5321 h 10000"/>
                <a:gd name="connsiteX156" fmla="*/ 5328 w 9925"/>
                <a:gd name="connsiteY156" fmla="*/ 5962 h 10000"/>
                <a:gd name="connsiteX157" fmla="*/ 5361 w 9925"/>
                <a:gd name="connsiteY157" fmla="*/ 5859 h 10000"/>
                <a:gd name="connsiteX158" fmla="*/ 5390 w 9925"/>
                <a:gd name="connsiteY158" fmla="*/ 5064 h 10000"/>
                <a:gd name="connsiteX159" fmla="*/ 5419 w 9925"/>
                <a:gd name="connsiteY159" fmla="*/ 4359 h 10000"/>
                <a:gd name="connsiteX160" fmla="*/ 5467 w 9925"/>
                <a:gd name="connsiteY160" fmla="*/ 4013 h 10000"/>
                <a:gd name="connsiteX161" fmla="*/ 5499 w 9925"/>
                <a:gd name="connsiteY161" fmla="*/ 4333 h 10000"/>
                <a:gd name="connsiteX162" fmla="*/ 5529 w 9925"/>
                <a:gd name="connsiteY162" fmla="*/ 4936 h 10000"/>
                <a:gd name="connsiteX163" fmla="*/ 5561 w 9925"/>
                <a:gd name="connsiteY163" fmla="*/ 5603 h 10000"/>
                <a:gd name="connsiteX164" fmla="*/ 5594 w 9925"/>
                <a:gd name="connsiteY164" fmla="*/ 5705 h 10000"/>
                <a:gd name="connsiteX165" fmla="*/ 5636 w 9925"/>
                <a:gd name="connsiteY165" fmla="*/ 5449 h 10000"/>
                <a:gd name="connsiteX166" fmla="*/ 5665 w 9925"/>
                <a:gd name="connsiteY166" fmla="*/ 5103 h 10000"/>
                <a:gd name="connsiteX167" fmla="*/ 5696 w 9925"/>
                <a:gd name="connsiteY167" fmla="*/ 4359 h 10000"/>
                <a:gd name="connsiteX168" fmla="*/ 5723 w 9925"/>
                <a:gd name="connsiteY168" fmla="*/ 3731 h 10000"/>
                <a:gd name="connsiteX169" fmla="*/ 5754 w 9925"/>
                <a:gd name="connsiteY169" fmla="*/ 3923 h 10000"/>
                <a:gd name="connsiteX170" fmla="*/ 5799 w 9925"/>
                <a:gd name="connsiteY170" fmla="*/ 3500 h 10000"/>
                <a:gd name="connsiteX171" fmla="*/ 5831 w 9925"/>
                <a:gd name="connsiteY171" fmla="*/ 2615 h 10000"/>
                <a:gd name="connsiteX172" fmla="*/ 5878 w 9925"/>
                <a:gd name="connsiteY172" fmla="*/ 897 h 10000"/>
                <a:gd name="connsiteX173" fmla="*/ 5908 w 9925"/>
                <a:gd name="connsiteY173" fmla="*/ 1154 h 10000"/>
                <a:gd name="connsiteX174" fmla="*/ 5940 w 9925"/>
                <a:gd name="connsiteY174" fmla="*/ 3987 h 10000"/>
                <a:gd name="connsiteX175" fmla="*/ 5970 w 9925"/>
                <a:gd name="connsiteY175" fmla="*/ 7577 h 10000"/>
                <a:gd name="connsiteX176" fmla="*/ 6002 w 9925"/>
                <a:gd name="connsiteY176" fmla="*/ 9423 h 10000"/>
                <a:gd name="connsiteX177" fmla="*/ 6033 w 9925"/>
                <a:gd name="connsiteY177" fmla="*/ 9167 h 10000"/>
                <a:gd name="connsiteX178" fmla="*/ 6064 w 9925"/>
                <a:gd name="connsiteY178" fmla="*/ 7872 h 10000"/>
                <a:gd name="connsiteX179" fmla="*/ 6110 w 9925"/>
                <a:gd name="connsiteY179" fmla="*/ 6782 h 10000"/>
                <a:gd name="connsiteX180" fmla="*/ 6140 w 9925"/>
                <a:gd name="connsiteY180" fmla="*/ 5897 h 10000"/>
                <a:gd name="connsiteX181" fmla="*/ 6182 w 9925"/>
                <a:gd name="connsiteY181" fmla="*/ 5410 h 10000"/>
                <a:gd name="connsiteX182" fmla="*/ 6213 w 9925"/>
                <a:gd name="connsiteY182" fmla="*/ 5282 h 10000"/>
                <a:gd name="connsiteX183" fmla="*/ 6243 w 9925"/>
                <a:gd name="connsiteY183" fmla="*/ 5346 h 10000"/>
                <a:gd name="connsiteX184" fmla="*/ 6275 w 9925"/>
                <a:gd name="connsiteY184" fmla="*/ 5038 h 10000"/>
                <a:gd name="connsiteX185" fmla="*/ 6305 w 9925"/>
                <a:gd name="connsiteY185" fmla="*/ 4872 h 10000"/>
                <a:gd name="connsiteX186" fmla="*/ 6351 w 9925"/>
                <a:gd name="connsiteY186" fmla="*/ 4718 h 10000"/>
                <a:gd name="connsiteX187" fmla="*/ 6381 w 9925"/>
                <a:gd name="connsiteY187" fmla="*/ 4936 h 10000"/>
                <a:gd name="connsiteX188" fmla="*/ 6414 w 9925"/>
                <a:gd name="connsiteY188" fmla="*/ 5103 h 10000"/>
                <a:gd name="connsiteX189" fmla="*/ 6444 w 9925"/>
                <a:gd name="connsiteY189" fmla="*/ 5474 h 10000"/>
                <a:gd name="connsiteX190" fmla="*/ 6491 w 9925"/>
                <a:gd name="connsiteY190" fmla="*/ 5410 h 10000"/>
                <a:gd name="connsiteX191" fmla="*/ 6521 w 9925"/>
                <a:gd name="connsiteY191" fmla="*/ 5218 h 10000"/>
                <a:gd name="connsiteX192" fmla="*/ 6551 w 9925"/>
                <a:gd name="connsiteY192" fmla="*/ 5000 h 10000"/>
                <a:gd name="connsiteX193" fmla="*/ 6580 w 9925"/>
                <a:gd name="connsiteY193" fmla="*/ 4872 h 10000"/>
                <a:gd name="connsiteX194" fmla="*/ 6612 w 9925"/>
                <a:gd name="connsiteY194" fmla="*/ 4744 h 10000"/>
                <a:gd name="connsiteX195" fmla="*/ 6656 w 9925"/>
                <a:gd name="connsiteY195" fmla="*/ 4808 h 10000"/>
                <a:gd name="connsiteX196" fmla="*/ 6684 w 9925"/>
                <a:gd name="connsiteY196" fmla="*/ 4782 h 10000"/>
                <a:gd name="connsiteX197" fmla="*/ 6717 w 9925"/>
                <a:gd name="connsiteY197" fmla="*/ 4590 h 10000"/>
                <a:gd name="connsiteX198" fmla="*/ 6745 w 9925"/>
                <a:gd name="connsiteY198" fmla="*/ 4654 h 10000"/>
                <a:gd name="connsiteX199" fmla="*/ 6795 w 9925"/>
                <a:gd name="connsiteY199" fmla="*/ 4782 h 10000"/>
                <a:gd name="connsiteX200" fmla="*/ 6825 w 9925"/>
                <a:gd name="connsiteY200" fmla="*/ 4872 h 10000"/>
                <a:gd name="connsiteX201" fmla="*/ 6857 w 9925"/>
                <a:gd name="connsiteY201" fmla="*/ 4179 h 10000"/>
                <a:gd name="connsiteX202" fmla="*/ 6897 w 9925"/>
                <a:gd name="connsiteY202" fmla="*/ 2423 h 10000"/>
                <a:gd name="connsiteX203" fmla="*/ 6927 w 9925"/>
                <a:gd name="connsiteY203" fmla="*/ 923 h 10000"/>
                <a:gd name="connsiteX204" fmla="*/ 6958 w 9925"/>
                <a:gd name="connsiteY204" fmla="*/ 0 h 10000"/>
                <a:gd name="connsiteX205" fmla="*/ 6990 w 9925"/>
                <a:gd name="connsiteY205" fmla="*/ 1051 h 10000"/>
                <a:gd name="connsiteX206" fmla="*/ 7024 w 9925"/>
                <a:gd name="connsiteY206" fmla="*/ 4487 h 10000"/>
                <a:gd name="connsiteX207" fmla="*/ 7054 w 9925"/>
                <a:gd name="connsiteY207" fmla="*/ 7705 h 10000"/>
                <a:gd name="connsiteX208" fmla="*/ 7099 w 9925"/>
                <a:gd name="connsiteY208" fmla="*/ 9397 h 10000"/>
                <a:gd name="connsiteX209" fmla="*/ 7128 w 9925"/>
                <a:gd name="connsiteY209" fmla="*/ 9397 h 10000"/>
                <a:gd name="connsiteX210" fmla="*/ 7159 w 9925"/>
                <a:gd name="connsiteY210" fmla="*/ 8436 h 10000"/>
                <a:gd name="connsiteX211" fmla="*/ 7207 w 9925"/>
                <a:gd name="connsiteY211" fmla="*/ 7679 h 10000"/>
                <a:gd name="connsiteX212" fmla="*/ 7237 w 9925"/>
                <a:gd name="connsiteY212" fmla="*/ 7231 h 10000"/>
                <a:gd name="connsiteX213" fmla="*/ 7271 w 9925"/>
                <a:gd name="connsiteY213" fmla="*/ 6436 h 10000"/>
                <a:gd name="connsiteX214" fmla="*/ 7301 w 9925"/>
                <a:gd name="connsiteY214" fmla="*/ 5538 h 10000"/>
                <a:gd name="connsiteX215" fmla="*/ 7333 w 9925"/>
                <a:gd name="connsiteY215" fmla="*/ 4872 h 10000"/>
                <a:gd name="connsiteX216" fmla="*/ 7374 w 9925"/>
                <a:gd name="connsiteY216" fmla="*/ 4423 h 10000"/>
                <a:gd name="connsiteX217" fmla="*/ 7406 w 9925"/>
                <a:gd name="connsiteY217" fmla="*/ 4462 h 10000"/>
                <a:gd name="connsiteX218" fmla="*/ 7435 w 9925"/>
                <a:gd name="connsiteY218" fmla="*/ 3885 h 10000"/>
                <a:gd name="connsiteX219" fmla="*/ 7465 w 9925"/>
                <a:gd name="connsiteY219" fmla="*/ 2744 h 10000"/>
                <a:gd name="connsiteX220" fmla="*/ 7496 w 9925"/>
                <a:gd name="connsiteY220" fmla="*/ 1949 h 10000"/>
                <a:gd name="connsiteX221" fmla="*/ 7537 w 9925"/>
                <a:gd name="connsiteY221" fmla="*/ 2897 h 10000"/>
                <a:gd name="connsiteX222" fmla="*/ 7566 w 9925"/>
                <a:gd name="connsiteY222" fmla="*/ 5833 h 10000"/>
                <a:gd name="connsiteX223" fmla="*/ 7616 w 9925"/>
                <a:gd name="connsiteY223" fmla="*/ 8000 h 10000"/>
                <a:gd name="connsiteX224" fmla="*/ 7647 w 9925"/>
                <a:gd name="connsiteY224" fmla="*/ 8090 h 10000"/>
                <a:gd name="connsiteX225" fmla="*/ 7678 w 9925"/>
                <a:gd name="connsiteY225" fmla="*/ 7103 h 10000"/>
                <a:gd name="connsiteX226" fmla="*/ 7708 w 9925"/>
                <a:gd name="connsiteY226" fmla="*/ 6205 h 10000"/>
                <a:gd name="connsiteX227" fmla="*/ 7741 w 9925"/>
                <a:gd name="connsiteY227" fmla="*/ 5641 h 10000"/>
                <a:gd name="connsiteX228" fmla="*/ 7771 w 9925"/>
                <a:gd name="connsiteY228" fmla="*/ 5321 h 10000"/>
                <a:gd name="connsiteX229" fmla="*/ 7817 w 9925"/>
                <a:gd name="connsiteY229" fmla="*/ 5154 h 10000"/>
                <a:gd name="connsiteX230" fmla="*/ 7847 w 9925"/>
                <a:gd name="connsiteY230" fmla="*/ 4872 h 10000"/>
                <a:gd name="connsiteX231" fmla="*/ 7881 w 9925"/>
                <a:gd name="connsiteY231" fmla="*/ 4526 h 10000"/>
                <a:gd name="connsiteX232" fmla="*/ 7926 w 9925"/>
                <a:gd name="connsiteY232" fmla="*/ 4333 h 10000"/>
                <a:gd name="connsiteX233" fmla="*/ 7957 w 9925"/>
                <a:gd name="connsiteY233" fmla="*/ 4115 h 10000"/>
                <a:gd name="connsiteX234" fmla="*/ 7979 w 9925"/>
                <a:gd name="connsiteY234" fmla="*/ 3859 h 10000"/>
                <a:gd name="connsiteX235" fmla="*/ 8012 w 9925"/>
                <a:gd name="connsiteY235" fmla="*/ 3692 h 10000"/>
                <a:gd name="connsiteX236" fmla="*/ 8044 w 9925"/>
                <a:gd name="connsiteY236" fmla="*/ 3603 h 10000"/>
                <a:gd name="connsiteX237" fmla="*/ 8093 w 9925"/>
                <a:gd name="connsiteY237" fmla="*/ 3821 h 10000"/>
                <a:gd name="connsiteX238" fmla="*/ 8122 w 9925"/>
                <a:gd name="connsiteY238" fmla="*/ 4590 h 10000"/>
                <a:gd name="connsiteX239" fmla="*/ 8152 w 9925"/>
                <a:gd name="connsiteY239" fmla="*/ 5103 h 10000"/>
                <a:gd name="connsiteX240" fmla="*/ 8188 w 9925"/>
                <a:gd name="connsiteY240" fmla="*/ 5346 h 10000"/>
                <a:gd name="connsiteX241" fmla="*/ 8227 w 9925"/>
                <a:gd name="connsiteY241" fmla="*/ 5474 h 10000"/>
                <a:gd name="connsiteX242" fmla="*/ 8256 w 9925"/>
                <a:gd name="connsiteY242" fmla="*/ 5538 h 10000"/>
                <a:gd name="connsiteX243" fmla="*/ 8289 w 9925"/>
                <a:gd name="connsiteY243" fmla="*/ 5513 h 10000"/>
                <a:gd name="connsiteX244" fmla="*/ 8320 w 9925"/>
                <a:gd name="connsiteY244" fmla="*/ 5218 h 10000"/>
                <a:gd name="connsiteX245" fmla="*/ 8365 w 9925"/>
                <a:gd name="connsiteY245" fmla="*/ 4744 h 10000"/>
                <a:gd name="connsiteX246" fmla="*/ 8398 w 9925"/>
                <a:gd name="connsiteY246" fmla="*/ 4397 h 10000"/>
                <a:gd name="connsiteX247" fmla="*/ 8429 w 9925"/>
                <a:gd name="connsiteY247" fmla="*/ 3821 h 10000"/>
                <a:gd name="connsiteX248" fmla="*/ 8452 w 9925"/>
                <a:gd name="connsiteY248" fmla="*/ 3372 h 10000"/>
                <a:gd name="connsiteX249" fmla="*/ 8483 w 9925"/>
                <a:gd name="connsiteY249" fmla="*/ 3372 h 10000"/>
                <a:gd name="connsiteX250" fmla="*/ 8518 w 9925"/>
                <a:gd name="connsiteY250" fmla="*/ 3795 h 10000"/>
                <a:gd name="connsiteX251" fmla="*/ 8566 w 9925"/>
                <a:gd name="connsiteY251" fmla="*/ 5192 h 10000"/>
                <a:gd name="connsiteX252" fmla="*/ 8609 w 9925"/>
                <a:gd name="connsiteY252" fmla="*/ 6436 h 10000"/>
                <a:gd name="connsiteX253" fmla="*/ 8636 w 9925"/>
                <a:gd name="connsiteY253" fmla="*/ 7321 h 10000"/>
                <a:gd name="connsiteX254" fmla="*/ 8668 w 9925"/>
                <a:gd name="connsiteY254" fmla="*/ 7359 h 10000"/>
                <a:gd name="connsiteX255" fmla="*/ 8698 w 9925"/>
                <a:gd name="connsiteY255" fmla="*/ 6846 h 10000"/>
                <a:gd name="connsiteX256" fmla="*/ 8730 w 9925"/>
                <a:gd name="connsiteY256" fmla="*/ 6179 h 10000"/>
                <a:gd name="connsiteX257" fmla="*/ 8761 w 9925"/>
                <a:gd name="connsiteY257" fmla="*/ 5897 h 10000"/>
                <a:gd name="connsiteX258" fmla="*/ 8795 w 9925"/>
                <a:gd name="connsiteY258" fmla="*/ 5538 h 10000"/>
                <a:gd name="connsiteX259" fmla="*/ 8841 w 9925"/>
                <a:gd name="connsiteY259" fmla="*/ 4590 h 10000"/>
                <a:gd name="connsiteX260" fmla="*/ 8869 w 9925"/>
                <a:gd name="connsiteY260" fmla="*/ 3064 h 10000"/>
                <a:gd name="connsiteX261" fmla="*/ 8899 w 9925"/>
                <a:gd name="connsiteY261" fmla="*/ 2615 h 10000"/>
                <a:gd name="connsiteX262" fmla="*/ 8945 w 9925"/>
                <a:gd name="connsiteY262" fmla="*/ 3474 h 10000"/>
                <a:gd name="connsiteX263" fmla="*/ 8979 w 9925"/>
                <a:gd name="connsiteY263" fmla="*/ 4359 h 10000"/>
                <a:gd name="connsiteX264" fmla="*/ 9008 w 9925"/>
                <a:gd name="connsiteY264" fmla="*/ 5321 h 10000"/>
                <a:gd name="connsiteX265" fmla="*/ 9038 w 9925"/>
                <a:gd name="connsiteY265" fmla="*/ 7013 h 10000"/>
                <a:gd name="connsiteX266" fmla="*/ 9082 w 9925"/>
                <a:gd name="connsiteY266" fmla="*/ 8179 h 10000"/>
                <a:gd name="connsiteX267" fmla="*/ 9112 w 9925"/>
                <a:gd name="connsiteY267" fmla="*/ 8115 h 10000"/>
                <a:gd name="connsiteX268" fmla="*/ 9143 w 9925"/>
                <a:gd name="connsiteY268" fmla="*/ 7256 h 10000"/>
                <a:gd name="connsiteX269" fmla="*/ 9175 w 9925"/>
                <a:gd name="connsiteY269" fmla="*/ 6269 h 10000"/>
                <a:gd name="connsiteX270" fmla="*/ 9208 w 9925"/>
                <a:gd name="connsiteY270" fmla="*/ 5410 h 10000"/>
                <a:gd name="connsiteX271" fmla="*/ 9236 w 9925"/>
                <a:gd name="connsiteY271" fmla="*/ 4974 h 10000"/>
                <a:gd name="connsiteX272" fmla="*/ 9285 w 9925"/>
                <a:gd name="connsiteY272" fmla="*/ 4551 h 10000"/>
                <a:gd name="connsiteX273" fmla="*/ 9313 w 9925"/>
                <a:gd name="connsiteY273" fmla="*/ 4231 h 10000"/>
                <a:gd name="connsiteX274" fmla="*/ 9346 w 9925"/>
                <a:gd name="connsiteY274" fmla="*/ 3885 h 10000"/>
                <a:gd name="connsiteX275" fmla="*/ 9390 w 9925"/>
                <a:gd name="connsiteY275" fmla="*/ 3667 h 10000"/>
                <a:gd name="connsiteX276" fmla="*/ 9418 w 9925"/>
                <a:gd name="connsiteY276" fmla="*/ 3218 h 10000"/>
                <a:gd name="connsiteX277" fmla="*/ 9448 w 9925"/>
                <a:gd name="connsiteY277" fmla="*/ 3192 h 10000"/>
                <a:gd name="connsiteX278" fmla="*/ 9479 w 9925"/>
                <a:gd name="connsiteY278" fmla="*/ 3731 h 10000"/>
                <a:gd name="connsiteX279" fmla="*/ 9524 w 9925"/>
                <a:gd name="connsiteY279" fmla="*/ 4615 h 10000"/>
                <a:gd name="connsiteX280" fmla="*/ 9556 w 9925"/>
                <a:gd name="connsiteY280" fmla="*/ 5321 h 10000"/>
                <a:gd name="connsiteX281" fmla="*/ 9586 w 9925"/>
                <a:gd name="connsiteY281" fmla="*/ 5731 h 10000"/>
                <a:gd name="connsiteX282" fmla="*/ 9635 w 9925"/>
                <a:gd name="connsiteY282" fmla="*/ 6090 h 10000"/>
                <a:gd name="connsiteX283" fmla="*/ 9665 w 9925"/>
                <a:gd name="connsiteY283" fmla="*/ 6026 h 10000"/>
                <a:gd name="connsiteX284" fmla="*/ 9695 w 9925"/>
                <a:gd name="connsiteY284" fmla="*/ 5321 h 10000"/>
                <a:gd name="connsiteX285" fmla="*/ 9725 w 9925"/>
                <a:gd name="connsiteY285" fmla="*/ 4397 h 10000"/>
                <a:gd name="connsiteX286" fmla="*/ 9754 w 9925"/>
                <a:gd name="connsiteY286" fmla="*/ 4077 h 10000"/>
                <a:gd name="connsiteX287" fmla="*/ 9786 w 9925"/>
                <a:gd name="connsiteY287" fmla="*/ 4051 h 10000"/>
                <a:gd name="connsiteX288" fmla="*/ 9830 w 9925"/>
                <a:gd name="connsiteY288" fmla="*/ 4974 h 10000"/>
                <a:gd name="connsiteX289" fmla="*/ 9861 w 9925"/>
                <a:gd name="connsiteY289" fmla="*/ 5897 h 10000"/>
                <a:gd name="connsiteX290" fmla="*/ 9893 w 9925"/>
                <a:gd name="connsiteY290" fmla="*/ 5795 h 10000"/>
                <a:gd name="connsiteX291" fmla="*/ 9925 w 9925"/>
                <a:gd name="connsiteY291" fmla="*/ 5321 h 10000"/>
                <a:gd name="connsiteX0" fmla="*/ 0 w 9968"/>
                <a:gd name="connsiteY0" fmla="*/ 5103 h 10000"/>
                <a:gd name="connsiteX1" fmla="*/ 29 w 9968"/>
                <a:gd name="connsiteY1" fmla="*/ 6333 h 10000"/>
                <a:gd name="connsiteX2" fmla="*/ 58 w 9968"/>
                <a:gd name="connsiteY2" fmla="*/ 6885 h 10000"/>
                <a:gd name="connsiteX3" fmla="*/ 88 w 9968"/>
                <a:gd name="connsiteY3" fmla="*/ 6397 h 10000"/>
                <a:gd name="connsiteX4" fmla="*/ 139 w 9968"/>
                <a:gd name="connsiteY4" fmla="*/ 5474 h 10000"/>
                <a:gd name="connsiteX5" fmla="*/ 170 w 9968"/>
                <a:gd name="connsiteY5" fmla="*/ 4179 h 10000"/>
                <a:gd name="connsiteX6" fmla="*/ 202 w 9968"/>
                <a:gd name="connsiteY6" fmla="*/ 3128 h 10000"/>
                <a:gd name="connsiteX7" fmla="*/ 243 w 9968"/>
                <a:gd name="connsiteY7" fmla="*/ 2897 h 10000"/>
                <a:gd name="connsiteX8" fmla="*/ 273 w 9968"/>
                <a:gd name="connsiteY8" fmla="*/ 3987 h 10000"/>
                <a:gd name="connsiteX9" fmla="*/ 307 w 9968"/>
                <a:gd name="connsiteY9" fmla="*/ 5346 h 10000"/>
                <a:gd name="connsiteX10" fmla="*/ 338 w 9968"/>
                <a:gd name="connsiteY10" fmla="*/ 6179 h 10000"/>
                <a:gd name="connsiteX11" fmla="*/ 371 w 9968"/>
                <a:gd name="connsiteY11" fmla="*/ 6333 h 10000"/>
                <a:gd name="connsiteX12" fmla="*/ 418 w 9968"/>
                <a:gd name="connsiteY12" fmla="*/ 6115 h 10000"/>
                <a:gd name="connsiteX13" fmla="*/ 446 w 9968"/>
                <a:gd name="connsiteY13" fmla="*/ 5667 h 10000"/>
                <a:gd name="connsiteX14" fmla="*/ 482 w 9968"/>
                <a:gd name="connsiteY14" fmla="*/ 5385 h 10000"/>
                <a:gd name="connsiteX15" fmla="*/ 511 w 9968"/>
                <a:gd name="connsiteY15" fmla="*/ 4872 h 10000"/>
                <a:gd name="connsiteX16" fmla="*/ 545 w 9968"/>
                <a:gd name="connsiteY16" fmla="*/ 4013 h 10000"/>
                <a:gd name="connsiteX17" fmla="*/ 590 w 9968"/>
                <a:gd name="connsiteY17" fmla="*/ 3795 h 10000"/>
                <a:gd name="connsiteX18" fmla="*/ 623 w 9968"/>
                <a:gd name="connsiteY18" fmla="*/ 3859 h 10000"/>
                <a:gd name="connsiteX19" fmla="*/ 652 w 9968"/>
                <a:gd name="connsiteY19" fmla="*/ 4115 h 10000"/>
                <a:gd name="connsiteX20" fmla="*/ 696 w 9968"/>
                <a:gd name="connsiteY20" fmla="*/ 4872 h 10000"/>
                <a:gd name="connsiteX21" fmla="*/ 723 w 9968"/>
                <a:gd name="connsiteY21" fmla="*/ 5513 h 10000"/>
                <a:gd name="connsiteX22" fmla="*/ 757 w 9968"/>
                <a:gd name="connsiteY22" fmla="*/ 5513 h 10000"/>
                <a:gd name="connsiteX23" fmla="*/ 786 w 9968"/>
                <a:gd name="connsiteY23" fmla="*/ 5641 h 10000"/>
                <a:gd name="connsiteX24" fmla="*/ 815 w 9968"/>
                <a:gd name="connsiteY24" fmla="*/ 5705 h 10000"/>
                <a:gd name="connsiteX25" fmla="*/ 847 w 9968"/>
                <a:gd name="connsiteY25" fmla="*/ 5833 h 10000"/>
                <a:gd name="connsiteX26" fmla="*/ 897 w 9968"/>
                <a:gd name="connsiteY26" fmla="*/ 5731 h 10000"/>
                <a:gd name="connsiteX27" fmla="*/ 925 w 9968"/>
                <a:gd name="connsiteY27" fmla="*/ 5321 h 10000"/>
                <a:gd name="connsiteX28" fmla="*/ 954 w 9968"/>
                <a:gd name="connsiteY28" fmla="*/ 4974 h 10000"/>
                <a:gd name="connsiteX29" fmla="*/ 1002 w 9968"/>
                <a:gd name="connsiteY29" fmla="*/ 4526 h 10000"/>
                <a:gd name="connsiteX30" fmla="*/ 1032 w 9968"/>
                <a:gd name="connsiteY30" fmla="*/ 4051 h 10000"/>
                <a:gd name="connsiteX31" fmla="*/ 1062 w 9968"/>
                <a:gd name="connsiteY31" fmla="*/ 3372 h 10000"/>
                <a:gd name="connsiteX32" fmla="*/ 1095 w 9968"/>
                <a:gd name="connsiteY32" fmla="*/ 3026 h 10000"/>
                <a:gd name="connsiteX33" fmla="*/ 1139 w 9968"/>
                <a:gd name="connsiteY33" fmla="*/ 3282 h 10000"/>
                <a:gd name="connsiteX34" fmla="*/ 1170 w 9968"/>
                <a:gd name="connsiteY34" fmla="*/ 4551 h 10000"/>
                <a:gd name="connsiteX35" fmla="*/ 1199 w 9968"/>
                <a:gd name="connsiteY35" fmla="*/ 6090 h 10000"/>
                <a:gd name="connsiteX36" fmla="*/ 1230 w 9968"/>
                <a:gd name="connsiteY36" fmla="*/ 7256 h 10000"/>
                <a:gd name="connsiteX37" fmla="*/ 1258 w 9968"/>
                <a:gd name="connsiteY37" fmla="*/ 7449 h 10000"/>
                <a:gd name="connsiteX38" fmla="*/ 1312 w 9968"/>
                <a:gd name="connsiteY38" fmla="*/ 7077 h 10000"/>
                <a:gd name="connsiteX39" fmla="*/ 1341 w 9968"/>
                <a:gd name="connsiteY39" fmla="*/ 5603 h 10000"/>
                <a:gd name="connsiteX40" fmla="*/ 1367 w 9968"/>
                <a:gd name="connsiteY40" fmla="*/ 3282 h 10000"/>
                <a:gd name="connsiteX41" fmla="*/ 1398 w 9968"/>
                <a:gd name="connsiteY41" fmla="*/ 1308 h 10000"/>
                <a:gd name="connsiteX42" fmla="*/ 1450 w 9968"/>
                <a:gd name="connsiteY42" fmla="*/ 962 h 10000"/>
                <a:gd name="connsiteX43" fmla="*/ 1482 w 9968"/>
                <a:gd name="connsiteY43" fmla="*/ 3282 h 10000"/>
                <a:gd name="connsiteX44" fmla="*/ 1512 w 9968"/>
                <a:gd name="connsiteY44" fmla="*/ 7744 h 10000"/>
                <a:gd name="connsiteX45" fmla="*/ 1543 w 9968"/>
                <a:gd name="connsiteY45" fmla="*/ 10000 h 10000"/>
                <a:gd name="connsiteX46" fmla="*/ 1572 w 9968"/>
                <a:gd name="connsiteY46" fmla="*/ 8821 h 10000"/>
                <a:gd name="connsiteX47" fmla="*/ 1620 w 9968"/>
                <a:gd name="connsiteY47" fmla="*/ 6564 h 10000"/>
                <a:gd name="connsiteX48" fmla="*/ 1650 w 9968"/>
                <a:gd name="connsiteY48" fmla="*/ 5064 h 10000"/>
                <a:gd name="connsiteX49" fmla="*/ 1697 w 9968"/>
                <a:gd name="connsiteY49" fmla="*/ 4744 h 10000"/>
                <a:gd name="connsiteX50" fmla="*/ 1729 w 9968"/>
                <a:gd name="connsiteY50" fmla="*/ 5000 h 10000"/>
                <a:gd name="connsiteX51" fmla="*/ 1759 w 9968"/>
                <a:gd name="connsiteY51" fmla="*/ 5513 h 10000"/>
                <a:gd name="connsiteX52" fmla="*/ 1788 w 9968"/>
                <a:gd name="connsiteY52" fmla="*/ 5641 h 10000"/>
                <a:gd name="connsiteX53" fmla="*/ 1821 w 9968"/>
                <a:gd name="connsiteY53" fmla="*/ 5577 h 10000"/>
                <a:gd name="connsiteX54" fmla="*/ 1842 w 9968"/>
                <a:gd name="connsiteY54" fmla="*/ 5346 h 10000"/>
                <a:gd name="connsiteX55" fmla="*/ 1873 w 9968"/>
                <a:gd name="connsiteY55" fmla="*/ 4936 h 10000"/>
                <a:gd name="connsiteX56" fmla="*/ 1921 w 9968"/>
                <a:gd name="connsiteY56" fmla="*/ 3756 h 10000"/>
                <a:gd name="connsiteX57" fmla="*/ 1953 w 9968"/>
                <a:gd name="connsiteY57" fmla="*/ 3372 h 10000"/>
                <a:gd name="connsiteX58" fmla="*/ 1997 w 9968"/>
                <a:gd name="connsiteY58" fmla="*/ 3346 h 10000"/>
                <a:gd name="connsiteX59" fmla="*/ 2030 w 9968"/>
                <a:gd name="connsiteY59" fmla="*/ 3372 h 10000"/>
                <a:gd name="connsiteX60" fmla="*/ 2062 w 9968"/>
                <a:gd name="connsiteY60" fmla="*/ 4333 h 10000"/>
                <a:gd name="connsiteX61" fmla="*/ 2094 w 9968"/>
                <a:gd name="connsiteY61" fmla="*/ 5346 h 10000"/>
                <a:gd name="connsiteX62" fmla="*/ 2123 w 9968"/>
                <a:gd name="connsiteY62" fmla="*/ 6308 h 10000"/>
                <a:gd name="connsiteX63" fmla="*/ 2173 w 9968"/>
                <a:gd name="connsiteY63" fmla="*/ 6885 h 10000"/>
                <a:gd name="connsiteX64" fmla="*/ 2202 w 9968"/>
                <a:gd name="connsiteY64" fmla="*/ 7077 h 10000"/>
                <a:gd name="connsiteX65" fmla="*/ 2232 w 9968"/>
                <a:gd name="connsiteY65" fmla="*/ 6564 h 10000"/>
                <a:gd name="connsiteX66" fmla="*/ 2264 w 9968"/>
                <a:gd name="connsiteY66" fmla="*/ 6244 h 10000"/>
                <a:gd name="connsiteX67" fmla="*/ 2296 w 9968"/>
                <a:gd name="connsiteY67" fmla="*/ 5897 h 10000"/>
                <a:gd name="connsiteX68" fmla="*/ 2340 w 9968"/>
                <a:gd name="connsiteY68" fmla="*/ 5192 h 10000"/>
                <a:gd name="connsiteX69" fmla="*/ 2372 w 9968"/>
                <a:gd name="connsiteY69" fmla="*/ 4359 h 10000"/>
                <a:gd name="connsiteX70" fmla="*/ 2403 w 9968"/>
                <a:gd name="connsiteY70" fmla="*/ 3628 h 10000"/>
                <a:gd name="connsiteX71" fmla="*/ 2447 w 9968"/>
                <a:gd name="connsiteY71" fmla="*/ 3064 h 10000"/>
                <a:gd name="connsiteX72" fmla="*/ 2477 w 9968"/>
                <a:gd name="connsiteY72" fmla="*/ 3500 h 10000"/>
                <a:gd name="connsiteX73" fmla="*/ 2510 w 9968"/>
                <a:gd name="connsiteY73" fmla="*/ 4423 h 10000"/>
                <a:gd name="connsiteX74" fmla="*/ 2537 w 9968"/>
                <a:gd name="connsiteY74" fmla="*/ 4910 h 10000"/>
                <a:gd name="connsiteX75" fmla="*/ 2572 w 9968"/>
                <a:gd name="connsiteY75" fmla="*/ 4333 h 10000"/>
                <a:gd name="connsiteX76" fmla="*/ 2621 w 9968"/>
                <a:gd name="connsiteY76" fmla="*/ 3154 h 10000"/>
                <a:gd name="connsiteX77" fmla="*/ 2652 w 9968"/>
                <a:gd name="connsiteY77" fmla="*/ 2513 h 10000"/>
                <a:gd name="connsiteX78" fmla="*/ 2680 w 9968"/>
                <a:gd name="connsiteY78" fmla="*/ 3564 h 10000"/>
                <a:gd name="connsiteX79" fmla="*/ 2726 w 9968"/>
                <a:gd name="connsiteY79" fmla="*/ 5385 h 10000"/>
                <a:gd name="connsiteX80" fmla="*/ 2756 w 9968"/>
                <a:gd name="connsiteY80" fmla="*/ 6308 h 10000"/>
                <a:gd name="connsiteX81" fmla="*/ 2784 w 9968"/>
                <a:gd name="connsiteY81" fmla="*/ 5731 h 10000"/>
                <a:gd name="connsiteX82" fmla="*/ 2814 w 9968"/>
                <a:gd name="connsiteY82" fmla="*/ 5346 h 10000"/>
                <a:gd name="connsiteX83" fmla="*/ 2844 w 9968"/>
                <a:gd name="connsiteY83" fmla="*/ 5513 h 10000"/>
                <a:gd name="connsiteX84" fmla="*/ 2877 w 9968"/>
                <a:gd name="connsiteY84" fmla="*/ 5667 h 10000"/>
                <a:gd name="connsiteX85" fmla="*/ 2922 w 9968"/>
                <a:gd name="connsiteY85" fmla="*/ 6308 h 10000"/>
                <a:gd name="connsiteX86" fmla="*/ 2952 w 9968"/>
                <a:gd name="connsiteY86" fmla="*/ 6462 h 10000"/>
                <a:gd name="connsiteX87" fmla="*/ 2982 w 9968"/>
                <a:gd name="connsiteY87" fmla="*/ 6051 h 10000"/>
                <a:gd name="connsiteX88" fmla="*/ 3011 w 9968"/>
                <a:gd name="connsiteY88" fmla="*/ 5513 h 10000"/>
                <a:gd name="connsiteX89" fmla="*/ 3062 w 9968"/>
                <a:gd name="connsiteY89" fmla="*/ 5385 h 10000"/>
                <a:gd name="connsiteX90" fmla="*/ 3095 w 9968"/>
                <a:gd name="connsiteY90" fmla="*/ 5449 h 10000"/>
                <a:gd name="connsiteX91" fmla="*/ 3127 w 9968"/>
                <a:gd name="connsiteY91" fmla="*/ 5513 h 10000"/>
                <a:gd name="connsiteX92" fmla="*/ 3170 w 9968"/>
                <a:gd name="connsiteY92" fmla="*/ 5192 h 10000"/>
                <a:gd name="connsiteX93" fmla="*/ 3204 w 9968"/>
                <a:gd name="connsiteY93" fmla="*/ 4397 h 10000"/>
                <a:gd name="connsiteX94" fmla="*/ 3232 w 9968"/>
                <a:gd name="connsiteY94" fmla="*/ 4295 h 10000"/>
                <a:gd name="connsiteX95" fmla="*/ 3261 w 9968"/>
                <a:gd name="connsiteY95" fmla="*/ 4526 h 10000"/>
                <a:gd name="connsiteX96" fmla="*/ 3293 w 9968"/>
                <a:gd name="connsiteY96" fmla="*/ 5385 h 10000"/>
                <a:gd name="connsiteX97" fmla="*/ 3326 w 9968"/>
                <a:gd name="connsiteY97" fmla="*/ 6590 h 10000"/>
                <a:gd name="connsiteX98" fmla="*/ 3357 w 9968"/>
                <a:gd name="connsiteY98" fmla="*/ 6949 h 10000"/>
                <a:gd name="connsiteX99" fmla="*/ 3401 w 9968"/>
                <a:gd name="connsiteY99" fmla="*/ 6141 h 10000"/>
                <a:gd name="connsiteX100" fmla="*/ 3451 w 9968"/>
                <a:gd name="connsiteY100" fmla="*/ 5346 h 10000"/>
                <a:gd name="connsiteX101" fmla="*/ 3480 w 9968"/>
                <a:gd name="connsiteY101" fmla="*/ 5154 h 10000"/>
                <a:gd name="connsiteX102" fmla="*/ 3512 w 9968"/>
                <a:gd name="connsiteY102" fmla="*/ 5641 h 10000"/>
                <a:gd name="connsiteX103" fmla="*/ 3542 w 9968"/>
                <a:gd name="connsiteY103" fmla="*/ 5795 h 10000"/>
                <a:gd name="connsiteX104" fmla="*/ 3571 w 9968"/>
                <a:gd name="connsiteY104" fmla="*/ 5731 h 10000"/>
                <a:gd name="connsiteX105" fmla="*/ 3603 w 9968"/>
                <a:gd name="connsiteY105" fmla="*/ 5346 h 10000"/>
                <a:gd name="connsiteX106" fmla="*/ 3642 w 9968"/>
                <a:gd name="connsiteY106" fmla="*/ 4910 h 10000"/>
                <a:gd name="connsiteX107" fmla="*/ 3677 w 9968"/>
                <a:gd name="connsiteY107" fmla="*/ 4615 h 10000"/>
                <a:gd name="connsiteX108" fmla="*/ 3708 w 9968"/>
                <a:gd name="connsiteY108" fmla="*/ 4462 h 10000"/>
                <a:gd name="connsiteX109" fmla="*/ 3750 w 9968"/>
                <a:gd name="connsiteY109" fmla="*/ 4423 h 10000"/>
                <a:gd name="connsiteX110" fmla="*/ 3784 w 9968"/>
                <a:gd name="connsiteY110" fmla="*/ 4397 h 10000"/>
                <a:gd name="connsiteX111" fmla="*/ 3815 w 9968"/>
                <a:gd name="connsiteY111" fmla="*/ 4179 h 10000"/>
                <a:gd name="connsiteX112" fmla="*/ 3847 w 9968"/>
                <a:gd name="connsiteY112" fmla="*/ 3731 h 10000"/>
                <a:gd name="connsiteX113" fmla="*/ 3876 w 9968"/>
                <a:gd name="connsiteY113" fmla="*/ 3000 h 10000"/>
                <a:gd name="connsiteX114" fmla="*/ 3927 w 9968"/>
                <a:gd name="connsiteY114" fmla="*/ 2513 h 10000"/>
                <a:gd name="connsiteX115" fmla="*/ 3957 w 9968"/>
                <a:gd name="connsiteY115" fmla="*/ 3026 h 10000"/>
                <a:gd name="connsiteX116" fmla="*/ 3986 w 9968"/>
                <a:gd name="connsiteY116" fmla="*/ 4590 h 10000"/>
                <a:gd name="connsiteX117" fmla="*/ 4015 w 9968"/>
                <a:gd name="connsiteY117" fmla="*/ 6397 h 10000"/>
                <a:gd name="connsiteX118" fmla="*/ 4045 w 9968"/>
                <a:gd name="connsiteY118" fmla="*/ 7192 h 10000"/>
                <a:gd name="connsiteX119" fmla="*/ 4094 w 9968"/>
                <a:gd name="connsiteY119" fmla="*/ 6910 h 10000"/>
                <a:gd name="connsiteX120" fmla="*/ 4122 w 9968"/>
                <a:gd name="connsiteY120" fmla="*/ 6179 h 10000"/>
                <a:gd name="connsiteX121" fmla="*/ 4155 w 9968"/>
                <a:gd name="connsiteY121" fmla="*/ 4936 h 10000"/>
                <a:gd name="connsiteX122" fmla="*/ 4199 w 9968"/>
                <a:gd name="connsiteY122" fmla="*/ 3603 h 10000"/>
                <a:gd name="connsiteX123" fmla="*/ 4225 w 9968"/>
                <a:gd name="connsiteY123" fmla="*/ 2872 h 10000"/>
                <a:gd name="connsiteX124" fmla="*/ 4256 w 9968"/>
                <a:gd name="connsiteY124" fmla="*/ 2231 h 10000"/>
                <a:gd name="connsiteX125" fmla="*/ 4291 w 9968"/>
                <a:gd name="connsiteY125" fmla="*/ 3064 h 10000"/>
                <a:gd name="connsiteX126" fmla="*/ 4320 w 9968"/>
                <a:gd name="connsiteY126" fmla="*/ 5577 h 10000"/>
                <a:gd name="connsiteX127" fmla="*/ 4374 w 9968"/>
                <a:gd name="connsiteY127" fmla="*/ 7359 h 10000"/>
                <a:gd name="connsiteX128" fmla="*/ 4403 w 9968"/>
                <a:gd name="connsiteY128" fmla="*/ 7128 h 10000"/>
                <a:gd name="connsiteX129" fmla="*/ 4443 w 9968"/>
                <a:gd name="connsiteY129" fmla="*/ 6372 h 10000"/>
                <a:gd name="connsiteX130" fmla="*/ 4477 w 9968"/>
                <a:gd name="connsiteY130" fmla="*/ 5538 h 10000"/>
                <a:gd name="connsiteX131" fmla="*/ 4507 w 9968"/>
                <a:gd name="connsiteY131" fmla="*/ 4654 h 10000"/>
                <a:gd name="connsiteX132" fmla="*/ 4540 w 9968"/>
                <a:gd name="connsiteY132" fmla="*/ 3987 h 10000"/>
                <a:gd name="connsiteX133" fmla="*/ 4570 w 9968"/>
                <a:gd name="connsiteY133" fmla="*/ 3410 h 10000"/>
                <a:gd name="connsiteX134" fmla="*/ 4599 w 9968"/>
                <a:gd name="connsiteY134" fmla="*/ 3885 h 10000"/>
                <a:gd name="connsiteX135" fmla="*/ 4630 w 9968"/>
                <a:gd name="connsiteY135" fmla="*/ 5987 h 10000"/>
                <a:gd name="connsiteX136" fmla="*/ 4679 w 9968"/>
                <a:gd name="connsiteY136" fmla="*/ 7679 h 10000"/>
                <a:gd name="connsiteX137" fmla="*/ 4705 w 9968"/>
                <a:gd name="connsiteY137" fmla="*/ 7641 h 10000"/>
                <a:gd name="connsiteX138" fmla="*/ 4735 w 9968"/>
                <a:gd name="connsiteY138" fmla="*/ 7103 h 10000"/>
                <a:gd name="connsiteX139" fmla="*/ 4767 w 9968"/>
                <a:gd name="connsiteY139" fmla="*/ 6500 h 10000"/>
                <a:gd name="connsiteX140" fmla="*/ 4817 w 9968"/>
                <a:gd name="connsiteY140" fmla="*/ 5962 h 10000"/>
                <a:gd name="connsiteX141" fmla="*/ 4846 w 9968"/>
                <a:gd name="connsiteY141" fmla="*/ 5321 h 10000"/>
                <a:gd name="connsiteX142" fmla="*/ 4880 w 9968"/>
                <a:gd name="connsiteY142" fmla="*/ 4744 h 10000"/>
                <a:gd name="connsiteX143" fmla="*/ 4920 w 9968"/>
                <a:gd name="connsiteY143" fmla="*/ 4051 h 10000"/>
                <a:gd name="connsiteX144" fmla="*/ 4953 w 9968"/>
                <a:gd name="connsiteY144" fmla="*/ 3372 h 10000"/>
                <a:gd name="connsiteX145" fmla="*/ 4984 w 9968"/>
                <a:gd name="connsiteY145" fmla="*/ 3667 h 10000"/>
                <a:gd name="connsiteX146" fmla="*/ 5016 w 9968"/>
                <a:gd name="connsiteY146" fmla="*/ 4295 h 10000"/>
                <a:gd name="connsiteX147" fmla="*/ 5045 w 9968"/>
                <a:gd name="connsiteY147" fmla="*/ 4808 h 10000"/>
                <a:gd name="connsiteX148" fmla="*/ 5074 w 9968"/>
                <a:gd name="connsiteY148" fmla="*/ 5667 h 10000"/>
                <a:gd name="connsiteX149" fmla="*/ 5124 w 9968"/>
                <a:gd name="connsiteY149" fmla="*/ 6205 h 10000"/>
                <a:gd name="connsiteX150" fmla="*/ 5154 w 9968"/>
                <a:gd name="connsiteY150" fmla="*/ 6141 h 10000"/>
                <a:gd name="connsiteX151" fmla="*/ 5178 w 9968"/>
                <a:gd name="connsiteY151" fmla="*/ 5705 h 10000"/>
                <a:gd name="connsiteX152" fmla="*/ 5230 w 9968"/>
                <a:gd name="connsiteY152" fmla="*/ 5154 h 10000"/>
                <a:gd name="connsiteX153" fmla="*/ 5264 w 9968"/>
                <a:gd name="connsiteY153" fmla="*/ 4526 h 10000"/>
                <a:gd name="connsiteX154" fmla="*/ 5294 w 9968"/>
                <a:gd name="connsiteY154" fmla="*/ 4590 h 10000"/>
                <a:gd name="connsiteX155" fmla="*/ 5326 w 9968"/>
                <a:gd name="connsiteY155" fmla="*/ 5321 h 10000"/>
                <a:gd name="connsiteX156" fmla="*/ 5368 w 9968"/>
                <a:gd name="connsiteY156" fmla="*/ 5962 h 10000"/>
                <a:gd name="connsiteX157" fmla="*/ 5402 w 9968"/>
                <a:gd name="connsiteY157" fmla="*/ 5859 h 10000"/>
                <a:gd name="connsiteX158" fmla="*/ 5431 w 9968"/>
                <a:gd name="connsiteY158" fmla="*/ 5064 h 10000"/>
                <a:gd name="connsiteX159" fmla="*/ 5460 w 9968"/>
                <a:gd name="connsiteY159" fmla="*/ 4359 h 10000"/>
                <a:gd name="connsiteX160" fmla="*/ 5508 w 9968"/>
                <a:gd name="connsiteY160" fmla="*/ 4013 h 10000"/>
                <a:gd name="connsiteX161" fmla="*/ 5541 w 9968"/>
                <a:gd name="connsiteY161" fmla="*/ 4333 h 10000"/>
                <a:gd name="connsiteX162" fmla="*/ 5571 w 9968"/>
                <a:gd name="connsiteY162" fmla="*/ 4936 h 10000"/>
                <a:gd name="connsiteX163" fmla="*/ 5603 w 9968"/>
                <a:gd name="connsiteY163" fmla="*/ 5603 h 10000"/>
                <a:gd name="connsiteX164" fmla="*/ 5636 w 9968"/>
                <a:gd name="connsiteY164" fmla="*/ 5705 h 10000"/>
                <a:gd name="connsiteX165" fmla="*/ 5679 w 9968"/>
                <a:gd name="connsiteY165" fmla="*/ 5449 h 10000"/>
                <a:gd name="connsiteX166" fmla="*/ 5708 w 9968"/>
                <a:gd name="connsiteY166" fmla="*/ 5103 h 10000"/>
                <a:gd name="connsiteX167" fmla="*/ 5739 w 9968"/>
                <a:gd name="connsiteY167" fmla="*/ 4359 h 10000"/>
                <a:gd name="connsiteX168" fmla="*/ 5766 w 9968"/>
                <a:gd name="connsiteY168" fmla="*/ 3731 h 10000"/>
                <a:gd name="connsiteX169" fmla="*/ 5797 w 9968"/>
                <a:gd name="connsiteY169" fmla="*/ 3923 h 10000"/>
                <a:gd name="connsiteX170" fmla="*/ 5843 w 9968"/>
                <a:gd name="connsiteY170" fmla="*/ 3500 h 10000"/>
                <a:gd name="connsiteX171" fmla="*/ 5875 w 9968"/>
                <a:gd name="connsiteY171" fmla="*/ 2615 h 10000"/>
                <a:gd name="connsiteX172" fmla="*/ 5922 w 9968"/>
                <a:gd name="connsiteY172" fmla="*/ 897 h 10000"/>
                <a:gd name="connsiteX173" fmla="*/ 5953 w 9968"/>
                <a:gd name="connsiteY173" fmla="*/ 1154 h 10000"/>
                <a:gd name="connsiteX174" fmla="*/ 5985 w 9968"/>
                <a:gd name="connsiteY174" fmla="*/ 3987 h 10000"/>
                <a:gd name="connsiteX175" fmla="*/ 6015 w 9968"/>
                <a:gd name="connsiteY175" fmla="*/ 7577 h 10000"/>
                <a:gd name="connsiteX176" fmla="*/ 6047 w 9968"/>
                <a:gd name="connsiteY176" fmla="*/ 9423 h 10000"/>
                <a:gd name="connsiteX177" fmla="*/ 6079 w 9968"/>
                <a:gd name="connsiteY177" fmla="*/ 9167 h 10000"/>
                <a:gd name="connsiteX178" fmla="*/ 6110 w 9968"/>
                <a:gd name="connsiteY178" fmla="*/ 7872 h 10000"/>
                <a:gd name="connsiteX179" fmla="*/ 6156 w 9968"/>
                <a:gd name="connsiteY179" fmla="*/ 6782 h 10000"/>
                <a:gd name="connsiteX180" fmla="*/ 6186 w 9968"/>
                <a:gd name="connsiteY180" fmla="*/ 5897 h 10000"/>
                <a:gd name="connsiteX181" fmla="*/ 6229 w 9968"/>
                <a:gd name="connsiteY181" fmla="*/ 5410 h 10000"/>
                <a:gd name="connsiteX182" fmla="*/ 6260 w 9968"/>
                <a:gd name="connsiteY182" fmla="*/ 5282 h 10000"/>
                <a:gd name="connsiteX183" fmla="*/ 6290 w 9968"/>
                <a:gd name="connsiteY183" fmla="*/ 5346 h 10000"/>
                <a:gd name="connsiteX184" fmla="*/ 6322 w 9968"/>
                <a:gd name="connsiteY184" fmla="*/ 5038 h 10000"/>
                <a:gd name="connsiteX185" fmla="*/ 6353 w 9968"/>
                <a:gd name="connsiteY185" fmla="*/ 4872 h 10000"/>
                <a:gd name="connsiteX186" fmla="*/ 6399 w 9968"/>
                <a:gd name="connsiteY186" fmla="*/ 4718 h 10000"/>
                <a:gd name="connsiteX187" fmla="*/ 6429 w 9968"/>
                <a:gd name="connsiteY187" fmla="*/ 4936 h 10000"/>
                <a:gd name="connsiteX188" fmla="*/ 6462 w 9968"/>
                <a:gd name="connsiteY188" fmla="*/ 5103 h 10000"/>
                <a:gd name="connsiteX189" fmla="*/ 6493 w 9968"/>
                <a:gd name="connsiteY189" fmla="*/ 5474 h 10000"/>
                <a:gd name="connsiteX190" fmla="*/ 6540 w 9968"/>
                <a:gd name="connsiteY190" fmla="*/ 5410 h 10000"/>
                <a:gd name="connsiteX191" fmla="*/ 6570 w 9968"/>
                <a:gd name="connsiteY191" fmla="*/ 5218 h 10000"/>
                <a:gd name="connsiteX192" fmla="*/ 6601 w 9968"/>
                <a:gd name="connsiteY192" fmla="*/ 5000 h 10000"/>
                <a:gd name="connsiteX193" fmla="*/ 6630 w 9968"/>
                <a:gd name="connsiteY193" fmla="*/ 4872 h 10000"/>
                <a:gd name="connsiteX194" fmla="*/ 6662 w 9968"/>
                <a:gd name="connsiteY194" fmla="*/ 4744 h 10000"/>
                <a:gd name="connsiteX195" fmla="*/ 6706 w 9968"/>
                <a:gd name="connsiteY195" fmla="*/ 4808 h 10000"/>
                <a:gd name="connsiteX196" fmla="*/ 6735 w 9968"/>
                <a:gd name="connsiteY196" fmla="*/ 4782 h 10000"/>
                <a:gd name="connsiteX197" fmla="*/ 6768 w 9968"/>
                <a:gd name="connsiteY197" fmla="*/ 4590 h 10000"/>
                <a:gd name="connsiteX198" fmla="*/ 6796 w 9968"/>
                <a:gd name="connsiteY198" fmla="*/ 4654 h 10000"/>
                <a:gd name="connsiteX199" fmla="*/ 6846 w 9968"/>
                <a:gd name="connsiteY199" fmla="*/ 4782 h 10000"/>
                <a:gd name="connsiteX200" fmla="*/ 6877 w 9968"/>
                <a:gd name="connsiteY200" fmla="*/ 4872 h 10000"/>
                <a:gd name="connsiteX201" fmla="*/ 6909 w 9968"/>
                <a:gd name="connsiteY201" fmla="*/ 4179 h 10000"/>
                <a:gd name="connsiteX202" fmla="*/ 6949 w 9968"/>
                <a:gd name="connsiteY202" fmla="*/ 2423 h 10000"/>
                <a:gd name="connsiteX203" fmla="*/ 6979 w 9968"/>
                <a:gd name="connsiteY203" fmla="*/ 923 h 10000"/>
                <a:gd name="connsiteX204" fmla="*/ 7011 w 9968"/>
                <a:gd name="connsiteY204" fmla="*/ 0 h 10000"/>
                <a:gd name="connsiteX205" fmla="*/ 7043 w 9968"/>
                <a:gd name="connsiteY205" fmla="*/ 1051 h 10000"/>
                <a:gd name="connsiteX206" fmla="*/ 7077 w 9968"/>
                <a:gd name="connsiteY206" fmla="*/ 4487 h 10000"/>
                <a:gd name="connsiteX207" fmla="*/ 7107 w 9968"/>
                <a:gd name="connsiteY207" fmla="*/ 7705 h 10000"/>
                <a:gd name="connsiteX208" fmla="*/ 7153 w 9968"/>
                <a:gd name="connsiteY208" fmla="*/ 9397 h 10000"/>
                <a:gd name="connsiteX209" fmla="*/ 7182 w 9968"/>
                <a:gd name="connsiteY209" fmla="*/ 9397 h 10000"/>
                <a:gd name="connsiteX210" fmla="*/ 7213 w 9968"/>
                <a:gd name="connsiteY210" fmla="*/ 8436 h 10000"/>
                <a:gd name="connsiteX211" fmla="*/ 7261 w 9968"/>
                <a:gd name="connsiteY211" fmla="*/ 7679 h 10000"/>
                <a:gd name="connsiteX212" fmla="*/ 7292 w 9968"/>
                <a:gd name="connsiteY212" fmla="*/ 7231 h 10000"/>
                <a:gd name="connsiteX213" fmla="*/ 7326 w 9968"/>
                <a:gd name="connsiteY213" fmla="*/ 6436 h 10000"/>
                <a:gd name="connsiteX214" fmla="*/ 7356 w 9968"/>
                <a:gd name="connsiteY214" fmla="*/ 5538 h 10000"/>
                <a:gd name="connsiteX215" fmla="*/ 7388 w 9968"/>
                <a:gd name="connsiteY215" fmla="*/ 4872 h 10000"/>
                <a:gd name="connsiteX216" fmla="*/ 7430 w 9968"/>
                <a:gd name="connsiteY216" fmla="*/ 4423 h 10000"/>
                <a:gd name="connsiteX217" fmla="*/ 7462 w 9968"/>
                <a:gd name="connsiteY217" fmla="*/ 4462 h 10000"/>
                <a:gd name="connsiteX218" fmla="*/ 7491 w 9968"/>
                <a:gd name="connsiteY218" fmla="*/ 3885 h 10000"/>
                <a:gd name="connsiteX219" fmla="*/ 7521 w 9968"/>
                <a:gd name="connsiteY219" fmla="*/ 2744 h 10000"/>
                <a:gd name="connsiteX220" fmla="*/ 7553 w 9968"/>
                <a:gd name="connsiteY220" fmla="*/ 1949 h 10000"/>
                <a:gd name="connsiteX221" fmla="*/ 7594 w 9968"/>
                <a:gd name="connsiteY221" fmla="*/ 2897 h 10000"/>
                <a:gd name="connsiteX222" fmla="*/ 7623 w 9968"/>
                <a:gd name="connsiteY222" fmla="*/ 5833 h 10000"/>
                <a:gd name="connsiteX223" fmla="*/ 7674 w 9968"/>
                <a:gd name="connsiteY223" fmla="*/ 8000 h 10000"/>
                <a:gd name="connsiteX224" fmla="*/ 7705 w 9968"/>
                <a:gd name="connsiteY224" fmla="*/ 8090 h 10000"/>
                <a:gd name="connsiteX225" fmla="*/ 7736 w 9968"/>
                <a:gd name="connsiteY225" fmla="*/ 7103 h 10000"/>
                <a:gd name="connsiteX226" fmla="*/ 7766 w 9968"/>
                <a:gd name="connsiteY226" fmla="*/ 6205 h 10000"/>
                <a:gd name="connsiteX227" fmla="*/ 7799 w 9968"/>
                <a:gd name="connsiteY227" fmla="*/ 5641 h 10000"/>
                <a:gd name="connsiteX228" fmla="*/ 7830 w 9968"/>
                <a:gd name="connsiteY228" fmla="*/ 5321 h 10000"/>
                <a:gd name="connsiteX229" fmla="*/ 7876 w 9968"/>
                <a:gd name="connsiteY229" fmla="*/ 5154 h 10000"/>
                <a:gd name="connsiteX230" fmla="*/ 7906 w 9968"/>
                <a:gd name="connsiteY230" fmla="*/ 4872 h 10000"/>
                <a:gd name="connsiteX231" fmla="*/ 7941 w 9968"/>
                <a:gd name="connsiteY231" fmla="*/ 4526 h 10000"/>
                <a:gd name="connsiteX232" fmla="*/ 7986 w 9968"/>
                <a:gd name="connsiteY232" fmla="*/ 4333 h 10000"/>
                <a:gd name="connsiteX233" fmla="*/ 8017 w 9968"/>
                <a:gd name="connsiteY233" fmla="*/ 4115 h 10000"/>
                <a:gd name="connsiteX234" fmla="*/ 8039 w 9968"/>
                <a:gd name="connsiteY234" fmla="*/ 3859 h 10000"/>
                <a:gd name="connsiteX235" fmla="*/ 8073 w 9968"/>
                <a:gd name="connsiteY235" fmla="*/ 3692 h 10000"/>
                <a:gd name="connsiteX236" fmla="*/ 8105 w 9968"/>
                <a:gd name="connsiteY236" fmla="*/ 3603 h 10000"/>
                <a:gd name="connsiteX237" fmla="*/ 8154 w 9968"/>
                <a:gd name="connsiteY237" fmla="*/ 3821 h 10000"/>
                <a:gd name="connsiteX238" fmla="*/ 8183 w 9968"/>
                <a:gd name="connsiteY238" fmla="*/ 4590 h 10000"/>
                <a:gd name="connsiteX239" fmla="*/ 8214 w 9968"/>
                <a:gd name="connsiteY239" fmla="*/ 5103 h 10000"/>
                <a:gd name="connsiteX240" fmla="*/ 8250 w 9968"/>
                <a:gd name="connsiteY240" fmla="*/ 5346 h 10000"/>
                <a:gd name="connsiteX241" fmla="*/ 8289 w 9968"/>
                <a:gd name="connsiteY241" fmla="*/ 5474 h 10000"/>
                <a:gd name="connsiteX242" fmla="*/ 8318 w 9968"/>
                <a:gd name="connsiteY242" fmla="*/ 5538 h 10000"/>
                <a:gd name="connsiteX243" fmla="*/ 8352 w 9968"/>
                <a:gd name="connsiteY243" fmla="*/ 5513 h 10000"/>
                <a:gd name="connsiteX244" fmla="*/ 8383 w 9968"/>
                <a:gd name="connsiteY244" fmla="*/ 5218 h 10000"/>
                <a:gd name="connsiteX245" fmla="*/ 8428 w 9968"/>
                <a:gd name="connsiteY245" fmla="*/ 4744 h 10000"/>
                <a:gd name="connsiteX246" fmla="*/ 8461 w 9968"/>
                <a:gd name="connsiteY246" fmla="*/ 4397 h 10000"/>
                <a:gd name="connsiteX247" fmla="*/ 8493 w 9968"/>
                <a:gd name="connsiteY247" fmla="*/ 3821 h 10000"/>
                <a:gd name="connsiteX248" fmla="*/ 8516 w 9968"/>
                <a:gd name="connsiteY248" fmla="*/ 3372 h 10000"/>
                <a:gd name="connsiteX249" fmla="*/ 8547 w 9968"/>
                <a:gd name="connsiteY249" fmla="*/ 3372 h 10000"/>
                <a:gd name="connsiteX250" fmla="*/ 8582 w 9968"/>
                <a:gd name="connsiteY250" fmla="*/ 3795 h 10000"/>
                <a:gd name="connsiteX251" fmla="*/ 8631 w 9968"/>
                <a:gd name="connsiteY251" fmla="*/ 5192 h 10000"/>
                <a:gd name="connsiteX252" fmla="*/ 8674 w 9968"/>
                <a:gd name="connsiteY252" fmla="*/ 6436 h 10000"/>
                <a:gd name="connsiteX253" fmla="*/ 8701 w 9968"/>
                <a:gd name="connsiteY253" fmla="*/ 7321 h 10000"/>
                <a:gd name="connsiteX254" fmla="*/ 8734 w 9968"/>
                <a:gd name="connsiteY254" fmla="*/ 7359 h 10000"/>
                <a:gd name="connsiteX255" fmla="*/ 8764 w 9968"/>
                <a:gd name="connsiteY255" fmla="*/ 6846 h 10000"/>
                <a:gd name="connsiteX256" fmla="*/ 8796 w 9968"/>
                <a:gd name="connsiteY256" fmla="*/ 6179 h 10000"/>
                <a:gd name="connsiteX257" fmla="*/ 8827 w 9968"/>
                <a:gd name="connsiteY257" fmla="*/ 5897 h 10000"/>
                <a:gd name="connsiteX258" fmla="*/ 8861 w 9968"/>
                <a:gd name="connsiteY258" fmla="*/ 5538 h 10000"/>
                <a:gd name="connsiteX259" fmla="*/ 8908 w 9968"/>
                <a:gd name="connsiteY259" fmla="*/ 4590 h 10000"/>
                <a:gd name="connsiteX260" fmla="*/ 8936 w 9968"/>
                <a:gd name="connsiteY260" fmla="*/ 3064 h 10000"/>
                <a:gd name="connsiteX261" fmla="*/ 8966 w 9968"/>
                <a:gd name="connsiteY261" fmla="*/ 2615 h 10000"/>
                <a:gd name="connsiteX262" fmla="*/ 9013 w 9968"/>
                <a:gd name="connsiteY262" fmla="*/ 3474 h 10000"/>
                <a:gd name="connsiteX263" fmla="*/ 9047 w 9968"/>
                <a:gd name="connsiteY263" fmla="*/ 4359 h 10000"/>
                <a:gd name="connsiteX264" fmla="*/ 9076 w 9968"/>
                <a:gd name="connsiteY264" fmla="*/ 5321 h 10000"/>
                <a:gd name="connsiteX265" fmla="*/ 9106 w 9968"/>
                <a:gd name="connsiteY265" fmla="*/ 7013 h 10000"/>
                <a:gd name="connsiteX266" fmla="*/ 9151 w 9968"/>
                <a:gd name="connsiteY266" fmla="*/ 8179 h 10000"/>
                <a:gd name="connsiteX267" fmla="*/ 9181 w 9968"/>
                <a:gd name="connsiteY267" fmla="*/ 8115 h 10000"/>
                <a:gd name="connsiteX268" fmla="*/ 9212 w 9968"/>
                <a:gd name="connsiteY268" fmla="*/ 7256 h 10000"/>
                <a:gd name="connsiteX269" fmla="*/ 9244 w 9968"/>
                <a:gd name="connsiteY269" fmla="*/ 6269 h 10000"/>
                <a:gd name="connsiteX270" fmla="*/ 9278 w 9968"/>
                <a:gd name="connsiteY270" fmla="*/ 5410 h 10000"/>
                <a:gd name="connsiteX271" fmla="*/ 9306 w 9968"/>
                <a:gd name="connsiteY271" fmla="*/ 4974 h 10000"/>
                <a:gd name="connsiteX272" fmla="*/ 9355 w 9968"/>
                <a:gd name="connsiteY272" fmla="*/ 4551 h 10000"/>
                <a:gd name="connsiteX273" fmla="*/ 9383 w 9968"/>
                <a:gd name="connsiteY273" fmla="*/ 4231 h 10000"/>
                <a:gd name="connsiteX274" fmla="*/ 9417 w 9968"/>
                <a:gd name="connsiteY274" fmla="*/ 3885 h 10000"/>
                <a:gd name="connsiteX275" fmla="*/ 9461 w 9968"/>
                <a:gd name="connsiteY275" fmla="*/ 3667 h 10000"/>
                <a:gd name="connsiteX276" fmla="*/ 9489 w 9968"/>
                <a:gd name="connsiteY276" fmla="*/ 3218 h 10000"/>
                <a:gd name="connsiteX277" fmla="*/ 9519 w 9968"/>
                <a:gd name="connsiteY277" fmla="*/ 3192 h 10000"/>
                <a:gd name="connsiteX278" fmla="*/ 9551 w 9968"/>
                <a:gd name="connsiteY278" fmla="*/ 3731 h 10000"/>
                <a:gd name="connsiteX279" fmla="*/ 9596 w 9968"/>
                <a:gd name="connsiteY279" fmla="*/ 4615 h 10000"/>
                <a:gd name="connsiteX280" fmla="*/ 9628 w 9968"/>
                <a:gd name="connsiteY280" fmla="*/ 5321 h 10000"/>
                <a:gd name="connsiteX281" fmla="*/ 9658 w 9968"/>
                <a:gd name="connsiteY281" fmla="*/ 5731 h 10000"/>
                <a:gd name="connsiteX282" fmla="*/ 9708 w 9968"/>
                <a:gd name="connsiteY282" fmla="*/ 6090 h 10000"/>
                <a:gd name="connsiteX283" fmla="*/ 9738 w 9968"/>
                <a:gd name="connsiteY283" fmla="*/ 6026 h 10000"/>
                <a:gd name="connsiteX284" fmla="*/ 9768 w 9968"/>
                <a:gd name="connsiteY284" fmla="*/ 5321 h 10000"/>
                <a:gd name="connsiteX285" fmla="*/ 9798 w 9968"/>
                <a:gd name="connsiteY285" fmla="*/ 4397 h 10000"/>
                <a:gd name="connsiteX286" fmla="*/ 9828 w 9968"/>
                <a:gd name="connsiteY286" fmla="*/ 4077 h 10000"/>
                <a:gd name="connsiteX287" fmla="*/ 9860 w 9968"/>
                <a:gd name="connsiteY287" fmla="*/ 4051 h 10000"/>
                <a:gd name="connsiteX288" fmla="*/ 9904 w 9968"/>
                <a:gd name="connsiteY288" fmla="*/ 4974 h 10000"/>
                <a:gd name="connsiteX289" fmla="*/ 9936 w 9968"/>
                <a:gd name="connsiteY289" fmla="*/ 5897 h 10000"/>
                <a:gd name="connsiteX290" fmla="*/ 9968 w 9968"/>
                <a:gd name="connsiteY290" fmla="*/ 5795 h 10000"/>
                <a:gd name="connsiteX0" fmla="*/ 0 w 9968"/>
                <a:gd name="connsiteY0" fmla="*/ 5103 h 10000"/>
                <a:gd name="connsiteX1" fmla="*/ 29 w 9968"/>
                <a:gd name="connsiteY1" fmla="*/ 6333 h 10000"/>
                <a:gd name="connsiteX2" fmla="*/ 58 w 9968"/>
                <a:gd name="connsiteY2" fmla="*/ 6885 h 10000"/>
                <a:gd name="connsiteX3" fmla="*/ 88 w 9968"/>
                <a:gd name="connsiteY3" fmla="*/ 6397 h 10000"/>
                <a:gd name="connsiteX4" fmla="*/ 139 w 9968"/>
                <a:gd name="connsiteY4" fmla="*/ 5474 h 10000"/>
                <a:gd name="connsiteX5" fmla="*/ 171 w 9968"/>
                <a:gd name="connsiteY5" fmla="*/ 4179 h 10000"/>
                <a:gd name="connsiteX6" fmla="*/ 203 w 9968"/>
                <a:gd name="connsiteY6" fmla="*/ 3128 h 10000"/>
                <a:gd name="connsiteX7" fmla="*/ 244 w 9968"/>
                <a:gd name="connsiteY7" fmla="*/ 2897 h 10000"/>
                <a:gd name="connsiteX8" fmla="*/ 274 w 9968"/>
                <a:gd name="connsiteY8" fmla="*/ 3987 h 10000"/>
                <a:gd name="connsiteX9" fmla="*/ 308 w 9968"/>
                <a:gd name="connsiteY9" fmla="*/ 5346 h 10000"/>
                <a:gd name="connsiteX10" fmla="*/ 339 w 9968"/>
                <a:gd name="connsiteY10" fmla="*/ 6179 h 10000"/>
                <a:gd name="connsiteX11" fmla="*/ 372 w 9968"/>
                <a:gd name="connsiteY11" fmla="*/ 6333 h 10000"/>
                <a:gd name="connsiteX12" fmla="*/ 419 w 9968"/>
                <a:gd name="connsiteY12" fmla="*/ 6115 h 10000"/>
                <a:gd name="connsiteX13" fmla="*/ 447 w 9968"/>
                <a:gd name="connsiteY13" fmla="*/ 5667 h 10000"/>
                <a:gd name="connsiteX14" fmla="*/ 484 w 9968"/>
                <a:gd name="connsiteY14" fmla="*/ 5385 h 10000"/>
                <a:gd name="connsiteX15" fmla="*/ 513 w 9968"/>
                <a:gd name="connsiteY15" fmla="*/ 4872 h 10000"/>
                <a:gd name="connsiteX16" fmla="*/ 547 w 9968"/>
                <a:gd name="connsiteY16" fmla="*/ 4013 h 10000"/>
                <a:gd name="connsiteX17" fmla="*/ 592 w 9968"/>
                <a:gd name="connsiteY17" fmla="*/ 3795 h 10000"/>
                <a:gd name="connsiteX18" fmla="*/ 625 w 9968"/>
                <a:gd name="connsiteY18" fmla="*/ 3859 h 10000"/>
                <a:gd name="connsiteX19" fmla="*/ 654 w 9968"/>
                <a:gd name="connsiteY19" fmla="*/ 4115 h 10000"/>
                <a:gd name="connsiteX20" fmla="*/ 698 w 9968"/>
                <a:gd name="connsiteY20" fmla="*/ 4872 h 10000"/>
                <a:gd name="connsiteX21" fmla="*/ 725 w 9968"/>
                <a:gd name="connsiteY21" fmla="*/ 5513 h 10000"/>
                <a:gd name="connsiteX22" fmla="*/ 759 w 9968"/>
                <a:gd name="connsiteY22" fmla="*/ 5513 h 10000"/>
                <a:gd name="connsiteX23" fmla="*/ 789 w 9968"/>
                <a:gd name="connsiteY23" fmla="*/ 5641 h 10000"/>
                <a:gd name="connsiteX24" fmla="*/ 818 w 9968"/>
                <a:gd name="connsiteY24" fmla="*/ 5705 h 10000"/>
                <a:gd name="connsiteX25" fmla="*/ 850 w 9968"/>
                <a:gd name="connsiteY25" fmla="*/ 5833 h 10000"/>
                <a:gd name="connsiteX26" fmla="*/ 900 w 9968"/>
                <a:gd name="connsiteY26" fmla="*/ 5731 h 10000"/>
                <a:gd name="connsiteX27" fmla="*/ 928 w 9968"/>
                <a:gd name="connsiteY27" fmla="*/ 5321 h 10000"/>
                <a:gd name="connsiteX28" fmla="*/ 957 w 9968"/>
                <a:gd name="connsiteY28" fmla="*/ 4974 h 10000"/>
                <a:gd name="connsiteX29" fmla="*/ 1005 w 9968"/>
                <a:gd name="connsiteY29" fmla="*/ 4526 h 10000"/>
                <a:gd name="connsiteX30" fmla="*/ 1035 w 9968"/>
                <a:gd name="connsiteY30" fmla="*/ 4051 h 10000"/>
                <a:gd name="connsiteX31" fmla="*/ 1065 w 9968"/>
                <a:gd name="connsiteY31" fmla="*/ 3372 h 10000"/>
                <a:gd name="connsiteX32" fmla="*/ 1099 w 9968"/>
                <a:gd name="connsiteY32" fmla="*/ 3026 h 10000"/>
                <a:gd name="connsiteX33" fmla="*/ 1143 w 9968"/>
                <a:gd name="connsiteY33" fmla="*/ 3282 h 10000"/>
                <a:gd name="connsiteX34" fmla="*/ 1174 w 9968"/>
                <a:gd name="connsiteY34" fmla="*/ 4551 h 10000"/>
                <a:gd name="connsiteX35" fmla="*/ 1203 w 9968"/>
                <a:gd name="connsiteY35" fmla="*/ 6090 h 10000"/>
                <a:gd name="connsiteX36" fmla="*/ 1234 w 9968"/>
                <a:gd name="connsiteY36" fmla="*/ 7256 h 10000"/>
                <a:gd name="connsiteX37" fmla="*/ 1262 w 9968"/>
                <a:gd name="connsiteY37" fmla="*/ 7449 h 10000"/>
                <a:gd name="connsiteX38" fmla="*/ 1316 w 9968"/>
                <a:gd name="connsiteY38" fmla="*/ 7077 h 10000"/>
                <a:gd name="connsiteX39" fmla="*/ 1345 w 9968"/>
                <a:gd name="connsiteY39" fmla="*/ 5603 h 10000"/>
                <a:gd name="connsiteX40" fmla="*/ 1371 w 9968"/>
                <a:gd name="connsiteY40" fmla="*/ 3282 h 10000"/>
                <a:gd name="connsiteX41" fmla="*/ 1402 w 9968"/>
                <a:gd name="connsiteY41" fmla="*/ 1308 h 10000"/>
                <a:gd name="connsiteX42" fmla="*/ 1455 w 9968"/>
                <a:gd name="connsiteY42" fmla="*/ 962 h 10000"/>
                <a:gd name="connsiteX43" fmla="*/ 1487 w 9968"/>
                <a:gd name="connsiteY43" fmla="*/ 3282 h 10000"/>
                <a:gd name="connsiteX44" fmla="*/ 1517 w 9968"/>
                <a:gd name="connsiteY44" fmla="*/ 7744 h 10000"/>
                <a:gd name="connsiteX45" fmla="*/ 1548 w 9968"/>
                <a:gd name="connsiteY45" fmla="*/ 10000 h 10000"/>
                <a:gd name="connsiteX46" fmla="*/ 1577 w 9968"/>
                <a:gd name="connsiteY46" fmla="*/ 8821 h 10000"/>
                <a:gd name="connsiteX47" fmla="*/ 1625 w 9968"/>
                <a:gd name="connsiteY47" fmla="*/ 6564 h 10000"/>
                <a:gd name="connsiteX48" fmla="*/ 1655 w 9968"/>
                <a:gd name="connsiteY48" fmla="*/ 5064 h 10000"/>
                <a:gd name="connsiteX49" fmla="*/ 1702 w 9968"/>
                <a:gd name="connsiteY49" fmla="*/ 4744 h 10000"/>
                <a:gd name="connsiteX50" fmla="*/ 1735 w 9968"/>
                <a:gd name="connsiteY50" fmla="*/ 5000 h 10000"/>
                <a:gd name="connsiteX51" fmla="*/ 1765 w 9968"/>
                <a:gd name="connsiteY51" fmla="*/ 5513 h 10000"/>
                <a:gd name="connsiteX52" fmla="*/ 1794 w 9968"/>
                <a:gd name="connsiteY52" fmla="*/ 5641 h 10000"/>
                <a:gd name="connsiteX53" fmla="*/ 1827 w 9968"/>
                <a:gd name="connsiteY53" fmla="*/ 5577 h 10000"/>
                <a:gd name="connsiteX54" fmla="*/ 1848 w 9968"/>
                <a:gd name="connsiteY54" fmla="*/ 5346 h 10000"/>
                <a:gd name="connsiteX55" fmla="*/ 1879 w 9968"/>
                <a:gd name="connsiteY55" fmla="*/ 4936 h 10000"/>
                <a:gd name="connsiteX56" fmla="*/ 1927 w 9968"/>
                <a:gd name="connsiteY56" fmla="*/ 3756 h 10000"/>
                <a:gd name="connsiteX57" fmla="*/ 1959 w 9968"/>
                <a:gd name="connsiteY57" fmla="*/ 3372 h 10000"/>
                <a:gd name="connsiteX58" fmla="*/ 2003 w 9968"/>
                <a:gd name="connsiteY58" fmla="*/ 3346 h 10000"/>
                <a:gd name="connsiteX59" fmla="*/ 2037 w 9968"/>
                <a:gd name="connsiteY59" fmla="*/ 3372 h 10000"/>
                <a:gd name="connsiteX60" fmla="*/ 2069 w 9968"/>
                <a:gd name="connsiteY60" fmla="*/ 4333 h 10000"/>
                <a:gd name="connsiteX61" fmla="*/ 2101 w 9968"/>
                <a:gd name="connsiteY61" fmla="*/ 5346 h 10000"/>
                <a:gd name="connsiteX62" fmla="*/ 2130 w 9968"/>
                <a:gd name="connsiteY62" fmla="*/ 6308 h 10000"/>
                <a:gd name="connsiteX63" fmla="*/ 2180 w 9968"/>
                <a:gd name="connsiteY63" fmla="*/ 6885 h 10000"/>
                <a:gd name="connsiteX64" fmla="*/ 2209 w 9968"/>
                <a:gd name="connsiteY64" fmla="*/ 7077 h 10000"/>
                <a:gd name="connsiteX65" fmla="*/ 2239 w 9968"/>
                <a:gd name="connsiteY65" fmla="*/ 6564 h 10000"/>
                <a:gd name="connsiteX66" fmla="*/ 2271 w 9968"/>
                <a:gd name="connsiteY66" fmla="*/ 6244 h 10000"/>
                <a:gd name="connsiteX67" fmla="*/ 2303 w 9968"/>
                <a:gd name="connsiteY67" fmla="*/ 5897 h 10000"/>
                <a:gd name="connsiteX68" fmla="*/ 2348 w 9968"/>
                <a:gd name="connsiteY68" fmla="*/ 5192 h 10000"/>
                <a:gd name="connsiteX69" fmla="*/ 2380 w 9968"/>
                <a:gd name="connsiteY69" fmla="*/ 4359 h 10000"/>
                <a:gd name="connsiteX70" fmla="*/ 2411 w 9968"/>
                <a:gd name="connsiteY70" fmla="*/ 3628 h 10000"/>
                <a:gd name="connsiteX71" fmla="*/ 2455 w 9968"/>
                <a:gd name="connsiteY71" fmla="*/ 3064 h 10000"/>
                <a:gd name="connsiteX72" fmla="*/ 2485 w 9968"/>
                <a:gd name="connsiteY72" fmla="*/ 3500 h 10000"/>
                <a:gd name="connsiteX73" fmla="*/ 2518 w 9968"/>
                <a:gd name="connsiteY73" fmla="*/ 4423 h 10000"/>
                <a:gd name="connsiteX74" fmla="*/ 2545 w 9968"/>
                <a:gd name="connsiteY74" fmla="*/ 4910 h 10000"/>
                <a:gd name="connsiteX75" fmla="*/ 2580 w 9968"/>
                <a:gd name="connsiteY75" fmla="*/ 4333 h 10000"/>
                <a:gd name="connsiteX76" fmla="*/ 2629 w 9968"/>
                <a:gd name="connsiteY76" fmla="*/ 3154 h 10000"/>
                <a:gd name="connsiteX77" fmla="*/ 2661 w 9968"/>
                <a:gd name="connsiteY77" fmla="*/ 2513 h 10000"/>
                <a:gd name="connsiteX78" fmla="*/ 2689 w 9968"/>
                <a:gd name="connsiteY78" fmla="*/ 3564 h 10000"/>
                <a:gd name="connsiteX79" fmla="*/ 2735 w 9968"/>
                <a:gd name="connsiteY79" fmla="*/ 5385 h 10000"/>
                <a:gd name="connsiteX80" fmla="*/ 2765 w 9968"/>
                <a:gd name="connsiteY80" fmla="*/ 6308 h 10000"/>
                <a:gd name="connsiteX81" fmla="*/ 2793 w 9968"/>
                <a:gd name="connsiteY81" fmla="*/ 5731 h 10000"/>
                <a:gd name="connsiteX82" fmla="*/ 2823 w 9968"/>
                <a:gd name="connsiteY82" fmla="*/ 5346 h 10000"/>
                <a:gd name="connsiteX83" fmla="*/ 2853 w 9968"/>
                <a:gd name="connsiteY83" fmla="*/ 5513 h 10000"/>
                <a:gd name="connsiteX84" fmla="*/ 2886 w 9968"/>
                <a:gd name="connsiteY84" fmla="*/ 5667 h 10000"/>
                <a:gd name="connsiteX85" fmla="*/ 2931 w 9968"/>
                <a:gd name="connsiteY85" fmla="*/ 6308 h 10000"/>
                <a:gd name="connsiteX86" fmla="*/ 2961 w 9968"/>
                <a:gd name="connsiteY86" fmla="*/ 6462 h 10000"/>
                <a:gd name="connsiteX87" fmla="*/ 2992 w 9968"/>
                <a:gd name="connsiteY87" fmla="*/ 6051 h 10000"/>
                <a:gd name="connsiteX88" fmla="*/ 3021 w 9968"/>
                <a:gd name="connsiteY88" fmla="*/ 5513 h 10000"/>
                <a:gd name="connsiteX89" fmla="*/ 3072 w 9968"/>
                <a:gd name="connsiteY89" fmla="*/ 5385 h 10000"/>
                <a:gd name="connsiteX90" fmla="*/ 3105 w 9968"/>
                <a:gd name="connsiteY90" fmla="*/ 5449 h 10000"/>
                <a:gd name="connsiteX91" fmla="*/ 3137 w 9968"/>
                <a:gd name="connsiteY91" fmla="*/ 5513 h 10000"/>
                <a:gd name="connsiteX92" fmla="*/ 3180 w 9968"/>
                <a:gd name="connsiteY92" fmla="*/ 5192 h 10000"/>
                <a:gd name="connsiteX93" fmla="*/ 3214 w 9968"/>
                <a:gd name="connsiteY93" fmla="*/ 4397 h 10000"/>
                <a:gd name="connsiteX94" fmla="*/ 3242 w 9968"/>
                <a:gd name="connsiteY94" fmla="*/ 4295 h 10000"/>
                <a:gd name="connsiteX95" fmla="*/ 3271 w 9968"/>
                <a:gd name="connsiteY95" fmla="*/ 4526 h 10000"/>
                <a:gd name="connsiteX96" fmla="*/ 3304 w 9968"/>
                <a:gd name="connsiteY96" fmla="*/ 5385 h 10000"/>
                <a:gd name="connsiteX97" fmla="*/ 3337 w 9968"/>
                <a:gd name="connsiteY97" fmla="*/ 6590 h 10000"/>
                <a:gd name="connsiteX98" fmla="*/ 3368 w 9968"/>
                <a:gd name="connsiteY98" fmla="*/ 6949 h 10000"/>
                <a:gd name="connsiteX99" fmla="*/ 3412 w 9968"/>
                <a:gd name="connsiteY99" fmla="*/ 6141 h 10000"/>
                <a:gd name="connsiteX100" fmla="*/ 3462 w 9968"/>
                <a:gd name="connsiteY100" fmla="*/ 5346 h 10000"/>
                <a:gd name="connsiteX101" fmla="*/ 3491 w 9968"/>
                <a:gd name="connsiteY101" fmla="*/ 5154 h 10000"/>
                <a:gd name="connsiteX102" fmla="*/ 3523 w 9968"/>
                <a:gd name="connsiteY102" fmla="*/ 5641 h 10000"/>
                <a:gd name="connsiteX103" fmla="*/ 3553 w 9968"/>
                <a:gd name="connsiteY103" fmla="*/ 5795 h 10000"/>
                <a:gd name="connsiteX104" fmla="*/ 3582 w 9968"/>
                <a:gd name="connsiteY104" fmla="*/ 5731 h 10000"/>
                <a:gd name="connsiteX105" fmla="*/ 3615 w 9968"/>
                <a:gd name="connsiteY105" fmla="*/ 5346 h 10000"/>
                <a:gd name="connsiteX106" fmla="*/ 3654 w 9968"/>
                <a:gd name="connsiteY106" fmla="*/ 4910 h 10000"/>
                <a:gd name="connsiteX107" fmla="*/ 3689 w 9968"/>
                <a:gd name="connsiteY107" fmla="*/ 4615 h 10000"/>
                <a:gd name="connsiteX108" fmla="*/ 3720 w 9968"/>
                <a:gd name="connsiteY108" fmla="*/ 4462 h 10000"/>
                <a:gd name="connsiteX109" fmla="*/ 3762 w 9968"/>
                <a:gd name="connsiteY109" fmla="*/ 4423 h 10000"/>
                <a:gd name="connsiteX110" fmla="*/ 3796 w 9968"/>
                <a:gd name="connsiteY110" fmla="*/ 4397 h 10000"/>
                <a:gd name="connsiteX111" fmla="*/ 3827 w 9968"/>
                <a:gd name="connsiteY111" fmla="*/ 4179 h 10000"/>
                <a:gd name="connsiteX112" fmla="*/ 3859 w 9968"/>
                <a:gd name="connsiteY112" fmla="*/ 3731 h 10000"/>
                <a:gd name="connsiteX113" fmla="*/ 3888 w 9968"/>
                <a:gd name="connsiteY113" fmla="*/ 3000 h 10000"/>
                <a:gd name="connsiteX114" fmla="*/ 3940 w 9968"/>
                <a:gd name="connsiteY114" fmla="*/ 2513 h 10000"/>
                <a:gd name="connsiteX115" fmla="*/ 3970 w 9968"/>
                <a:gd name="connsiteY115" fmla="*/ 3026 h 10000"/>
                <a:gd name="connsiteX116" fmla="*/ 3999 w 9968"/>
                <a:gd name="connsiteY116" fmla="*/ 4590 h 10000"/>
                <a:gd name="connsiteX117" fmla="*/ 4028 w 9968"/>
                <a:gd name="connsiteY117" fmla="*/ 6397 h 10000"/>
                <a:gd name="connsiteX118" fmla="*/ 4058 w 9968"/>
                <a:gd name="connsiteY118" fmla="*/ 7192 h 10000"/>
                <a:gd name="connsiteX119" fmla="*/ 4107 w 9968"/>
                <a:gd name="connsiteY119" fmla="*/ 6910 h 10000"/>
                <a:gd name="connsiteX120" fmla="*/ 4135 w 9968"/>
                <a:gd name="connsiteY120" fmla="*/ 6179 h 10000"/>
                <a:gd name="connsiteX121" fmla="*/ 4168 w 9968"/>
                <a:gd name="connsiteY121" fmla="*/ 4936 h 10000"/>
                <a:gd name="connsiteX122" fmla="*/ 4212 w 9968"/>
                <a:gd name="connsiteY122" fmla="*/ 3603 h 10000"/>
                <a:gd name="connsiteX123" fmla="*/ 4239 w 9968"/>
                <a:gd name="connsiteY123" fmla="*/ 2872 h 10000"/>
                <a:gd name="connsiteX124" fmla="*/ 4270 w 9968"/>
                <a:gd name="connsiteY124" fmla="*/ 2231 h 10000"/>
                <a:gd name="connsiteX125" fmla="*/ 4305 w 9968"/>
                <a:gd name="connsiteY125" fmla="*/ 3064 h 10000"/>
                <a:gd name="connsiteX126" fmla="*/ 4334 w 9968"/>
                <a:gd name="connsiteY126" fmla="*/ 5577 h 10000"/>
                <a:gd name="connsiteX127" fmla="*/ 4388 w 9968"/>
                <a:gd name="connsiteY127" fmla="*/ 7359 h 10000"/>
                <a:gd name="connsiteX128" fmla="*/ 4417 w 9968"/>
                <a:gd name="connsiteY128" fmla="*/ 7128 h 10000"/>
                <a:gd name="connsiteX129" fmla="*/ 4457 w 9968"/>
                <a:gd name="connsiteY129" fmla="*/ 6372 h 10000"/>
                <a:gd name="connsiteX130" fmla="*/ 4491 w 9968"/>
                <a:gd name="connsiteY130" fmla="*/ 5538 h 10000"/>
                <a:gd name="connsiteX131" fmla="*/ 4521 w 9968"/>
                <a:gd name="connsiteY131" fmla="*/ 4654 h 10000"/>
                <a:gd name="connsiteX132" fmla="*/ 4555 w 9968"/>
                <a:gd name="connsiteY132" fmla="*/ 3987 h 10000"/>
                <a:gd name="connsiteX133" fmla="*/ 4585 w 9968"/>
                <a:gd name="connsiteY133" fmla="*/ 3410 h 10000"/>
                <a:gd name="connsiteX134" fmla="*/ 4614 w 9968"/>
                <a:gd name="connsiteY134" fmla="*/ 3885 h 10000"/>
                <a:gd name="connsiteX135" fmla="*/ 4645 w 9968"/>
                <a:gd name="connsiteY135" fmla="*/ 5987 h 10000"/>
                <a:gd name="connsiteX136" fmla="*/ 4694 w 9968"/>
                <a:gd name="connsiteY136" fmla="*/ 7679 h 10000"/>
                <a:gd name="connsiteX137" fmla="*/ 4720 w 9968"/>
                <a:gd name="connsiteY137" fmla="*/ 7641 h 10000"/>
                <a:gd name="connsiteX138" fmla="*/ 4750 w 9968"/>
                <a:gd name="connsiteY138" fmla="*/ 7103 h 10000"/>
                <a:gd name="connsiteX139" fmla="*/ 4782 w 9968"/>
                <a:gd name="connsiteY139" fmla="*/ 6500 h 10000"/>
                <a:gd name="connsiteX140" fmla="*/ 4832 w 9968"/>
                <a:gd name="connsiteY140" fmla="*/ 5962 h 10000"/>
                <a:gd name="connsiteX141" fmla="*/ 4862 w 9968"/>
                <a:gd name="connsiteY141" fmla="*/ 5321 h 10000"/>
                <a:gd name="connsiteX142" fmla="*/ 4896 w 9968"/>
                <a:gd name="connsiteY142" fmla="*/ 4744 h 10000"/>
                <a:gd name="connsiteX143" fmla="*/ 4936 w 9968"/>
                <a:gd name="connsiteY143" fmla="*/ 4051 h 10000"/>
                <a:gd name="connsiteX144" fmla="*/ 4969 w 9968"/>
                <a:gd name="connsiteY144" fmla="*/ 3372 h 10000"/>
                <a:gd name="connsiteX145" fmla="*/ 5000 w 9968"/>
                <a:gd name="connsiteY145" fmla="*/ 3667 h 10000"/>
                <a:gd name="connsiteX146" fmla="*/ 5032 w 9968"/>
                <a:gd name="connsiteY146" fmla="*/ 4295 h 10000"/>
                <a:gd name="connsiteX147" fmla="*/ 5061 w 9968"/>
                <a:gd name="connsiteY147" fmla="*/ 4808 h 10000"/>
                <a:gd name="connsiteX148" fmla="*/ 5090 w 9968"/>
                <a:gd name="connsiteY148" fmla="*/ 5667 h 10000"/>
                <a:gd name="connsiteX149" fmla="*/ 5140 w 9968"/>
                <a:gd name="connsiteY149" fmla="*/ 6205 h 10000"/>
                <a:gd name="connsiteX150" fmla="*/ 5171 w 9968"/>
                <a:gd name="connsiteY150" fmla="*/ 6141 h 10000"/>
                <a:gd name="connsiteX151" fmla="*/ 5195 w 9968"/>
                <a:gd name="connsiteY151" fmla="*/ 5705 h 10000"/>
                <a:gd name="connsiteX152" fmla="*/ 5247 w 9968"/>
                <a:gd name="connsiteY152" fmla="*/ 5154 h 10000"/>
                <a:gd name="connsiteX153" fmla="*/ 5281 w 9968"/>
                <a:gd name="connsiteY153" fmla="*/ 4526 h 10000"/>
                <a:gd name="connsiteX154" fmla="*/ 5311 w 9968"/>
                <a:gd name="connsiteY154" fmla="*/ 4590 h 10000"/>
                <a:gd name="connsiteX155" fmla="*/ 5343 w 9968"/>
                <a:gd name="connsiteY155" fmla="*/ 5321 h 10000"/>
                <a:gd name="connsiteX156" fmla="*/ 5385 w 9968"/>
                <a:gd name="connsiteY156" fmla="*/ 5962 h 10000"/>
                <a:gd name="connsiteX157" fmla="*/ 5419 w 9968"/>
                <a:gd name="connsiteY157" fmla="*/ 5859 h 10000"/>
                <a:gd name="connsiteX158" fmla="*/ 5448 w 9968"/>
                <a:gd name="connsiteY158" fmla="*/ 5064 h 10000"/>
                <a:gd name="connsiteX159" fmla="*/ 5478 w 9968"/>
                <a:gd name="connsiteY159" fmla="*/ 4359 h 10000"/>
                <a:gd name="connsiteX160" fmla="*/ 5526 w 9968"/>
                <a:gd name="connsiteY160" fmla="*/ 4013 h 10000"/>
                <a:gd name="connsiteX161" fmla="*/ 5559 w 9968"/>
                <a:gd name="connsiteY161" fmla="*/ 4333 h 10000"/>
                <a:gd name="connsiteX162" fmla="*/ 5589 w 9968"/>
                <a:gd name="connsiteY162" fmla="*/ 4936 h 10000"/>
                <a:gd name="connsiteX163" fmla="*/ 5621 w 9968"/>
                <a:gd name="connsiteY163" fmla="*/ 5603 h 10000"/>
                <a:gd name="connsiteX164" fmla="*/ 5654 w 9968"/>
                <a:gd name="connsiteY164" fmla="*/ 5705 h 10000"/>
                <a:gd name="connsiteX165" fmla="*/ 5697 w 9968"/>
                <a:gd name="connsiteY165" fmla="*/ 5449 h 10000"/>
                <a:gd name="connsiteX166" fmla="*/ 5726 w 9968"/>
                <a:gd name="connsiteY166" fmla="*/ 5103 h 10000"/>
                <a:gd name="connsiteX167" fmla="*/ 5757 w 9968"/>
                <a:gd name="connsiteY167" fmla="*/ 4359 h 10000"/>
                <a:gd name="connsiteX168" fmla="*/ 5785 w 9968"/>
                <a:gd name="connsiteY168" fmla="*/ 3731 h 10000"/>
                <a:gd name="connsiteX169" fmla="*/ 5816 w 9968"/>
                <a:gd name="connsiteY169" fmla="*/ 3923 h 10000"/>
                <a:gd name="connsiteX170" fmla="*/ 5862 w 9968"/>
                <a:gd name="connsiteY170" fmla="*/ 3500 h 10000"/>
                <a:gd name="connsiteX171" fmla="*/ 5894 w 9968"/>
                <a:gd name="connsiteY171" fmla="*/ 2615 h 10000"/>
                <a:gd name="connsiteX172" fmla="*/ 5941 w 9968"/>
                <a:gd name="connsiteY172" fmla="*/ 897 h 10000"/>
                <a:gd name="connsiteX173" fmla="*/ 5972 w 9968"/>
                <a:gd name="connsiteY173" fmla="*/ 1154 h 10000"/>
                <a:gd name="connsiteX174" fmla="*/ 6004 w 9968"/>
                <a:gd name="connsiteY174" fmla="*/ 3987 h 10000"/>
                <a:gd name="connsiteX175" fmla="*/ 6034 w 9968"/>
                <a:gd name="connsiteY175" fmla="*/ 7577 h 10000"/>
                <a:gd name="connsiteX176" fmla="*/ 6066 w 9968"/>
                <a:gd name="connsiteY176" fmla="*/ 9423 h 10000"/>
                <a:gd name="connsiteX177" fmla="*/ 6099 w 9968"/>
                <a:gd name="connsiteY177" fmla="*/ 9167 h 10000"/>
                <a:gd name="connsiteX178" fmla="*/ 6130 w 9968"/>
                <a:gd name="connsiteY178" fmla="*/ 7872 h 10000"/>
                <a:gd name="connsiteX179" fmla="*/ 6176 w 9968"/>
                <a:gd name="connsiteY179" fmla="*/ 6782 h 10000"/>
                <a:gd name="connsiteX180" fmla="*/ 6206 w 9968"/>
                <a:gd name="connsiteY180" fmla="*/ 5897 h 10000"/>
                <a:gd name="connsiteX181" fmla="*/ 6249 w 9968"/>
                <a:gd name="connsiteY181" fmla="*/ 5410 h 10000"/>
                <a:gd name="connsiteX182" fmla="*/ 6280 w 9968"/>
                <a:gd name="connsiteY182" fmla="*/ 5282 h 10000"/>
                <a:gd name="connsiteX183" fmla="*/ 6310 w 9968"/>
                <a:gd name="connsiteY183" fmla="*/ 5346 h 10000"/>
                <a:gd name="connsiteX184" fmla="*/ 6342 w 9968"/>
                <a:gd name="connsiteY184" fmla="*/ 5038 h 10000"/>
                <a:gd name="connsiteX185" fmla="*/ 6373 w 9968"/>
                <a:gd name="connsiteY185" fmla="*/ 4872 h 10000"/>
                <a:gd name="connsiteX186" fmla="*/ 6420 w 9968"/>
                <a:gd name="connsiteY186" fmla="*/ 4718 h 10000"/>
                <a:gd name="connsiteX187" fmla="*/ 6450 w 9968"/>
                <a:gd name="connsiteY187" fmla="*/ 4936 h 10000"/>
                <a:gd name="connsiteX188" fmla="*/ 6483 w 9968"/>
                <a:gd name="connsiteY188" fmla="*/ 5103 h 10000"/>
                <a:gd name="connsiteX189" fmla="*/ 6514 w 9968"/>
                <a:gd name="connsiteY189" fmla="*/ 5474 h 10000"/>
                <a:gd name="connsiteX190" fmla="*/ 6561 w 9968"/>
                <a:gd name="connsiteY190" fmla="*/ 5410 h 10000"/>
                <a:gd name="connsiteX191" fmla="*/ 6591 w 9968"/>
                <a:gd name="connsiteY191" fmla="*/ 5218 h 10000"/>
                <a:gd name="connsiteX192" fmla="*/ 6622 w 9968"/>
                <a:gd name="connsiteY192" fmla="*/ 5000 h 10000"/>
                <a:gd name="connsiteX193" fmla="*/ 6651 w 9968"/>
                <a:gd name="connsiteY193" fmla="*/ 4872 h 10000"/>
                <a:gd name="connsiteX194" fmla="*/ 6683 w 9968"/>
                <a:gd name="connsiteY194" fmla="*/ 4744 h 10000"/>
                <a:gd name="connsiteX195" fmla="*/ 6728 w 9968"/>
                <a:gd name="connsiteY195" fmla="*/ 4808 h 10000"/>
                <a:gd name="connsiteX196" fmla="*/ 6757 w 9968"/>
                <a:gd name="connsiteY196" fmla="*/ 4782 h 10000"/>
                <a:gd name="connsiteX197" fmla="*/ 6790 w 9968"/>
                <a:gd name="connsiteY197" fmla="*/ 4590 h 10000"/>
                <a:gd name="connsiteX198" fmla="*/ 6818 w 9968"/>
                <a:gd name="connsiteY198" fmla="*/ 4654 h 10000"/>
                <a:gd name="connsiteX199" fmla="*/ 6868 w 9968"/>
                <a:gd name="connsiteY199" fmla="*/ 4782 h 10000"/>
                <a:gd name="connsiteX200" fmla="*/ 6899 w 9968"/>
                <a:gd name="connsiteY200" fmla="*/ 4872 h 10000"/>
                <a:gd name="connsiteX201" fmla="*/ 6931 w 9968"/>
                <a:gd name="connsiteY201" fmla="*/ 4179 h 10000"/>
                <a:gd name="connsiteX202" fmla="*/ 6971 w 9968"/>
                <a:gd name="connsiteY202" fmla="*/ 2423 h 10000"/>
                <a:gd name="connsiteX203" fmla="*/ 7001 w 9968"/>
                <a:gd name="connsiteY203" fmla="*/ 923 h 10000"/>
                <a:gd name="connsiteX204" fmla="*/ 7034 w 9968"/>
                <a:gd name="connsiteY204" fmla="*/ 0 h 10000"/>
                <a:gd name="connsiteX205" fmla="*/ 7066 w 9968"/>
                <a:gd name="connsiteY205" fmla="*/ 1051 h 10000"/>
                <a:gd name="connsiteX206" fmla="*/ 7100 w 9968"/>
                <a:gd name="connsiteY206" fmla="*/ 4487 h 10000"/>
                <a:gd name="connsiteX207" fmla="*/ 7130 w 9968"/>
                <a:gd name="connsiteY207" fmla="*/ 7705 h 10000"/>
                <a:gd name="connsiteX208" fmla="*/ 7176 w 9968"/>
                <a:gd name="connsiteY208" fmla="*/ 9397 h 10000"/>
                <a:gd name="connsiteX209" fmla="*/ 7205 w 9968"/>
                <a:gd name="connsiteY209" fmla="*/ 9397 h 10000"/>
                <a:gd name="connsiteX210" fmla="*/ 7236 w 9968"/>
                <a:gd name="connsiteY210" fmla="*/ 8436 h 10000"/>
                <a:gd name="connsiteX211" fmla="*/ 7284 w 9968"/>
                <a:gd name="connsiteY211" fmla="*/ 7679 h 10000"/>
                <a:gd name="connsiteX212" fmla="*/ 7315 w 9968"/>
                <a:gd name="connsiteY212" fmla="*/ 7231 h 10000"/>
                <a:gd name="connsiteX213" fmla="*/ 7350 w 9968"/>
                <a:gd name="connsiteY213" fmla="*/ 6436 h 10000"/>
                <a:gd name="connsiteX214" fmla="*/ 7380 w 9968"/>
                <a:gd name="connsiteY214" fmla="*/ 5538 h 10000"/>
                <a:gd name="connsiteX215" fmla="*/ 7412 w 9968"/>
                <a:gd name="connsiteY215" fmla="*/ 4872 h 10000"/>
                <a:gd name="connsiteX216" fmla="*/ 7454 w 9968"/>
                <a:gd name="connsiteY216" fmla="*/ 4423 h 10000"/>
                <a:gd name="connsiteX217" fmla="*/ 7486 w 9968"/>
                <a:gd name="connsiteY217" fmla="*/ 4462 h 10000"/>
                <a:gd name="connsiteX218" fmla="*/ 7515 w 9968"/>
                <a:gd name="connsiteY218" fmla="*/ 3885 h 10000"/>
                <a:gd name="connsiteX219" fmla="*/ 7545 w 9968"/>
                <a:gd name="connsiteY219" fmla="*/ 2744 h 10000"/>
                <a:gd name="connsiteX220" fmla="*/ 7577 w 9968"/>
                <a:gd name="connsiteY220" fmla="*/ 1949 h 10000"/>
                <a:gd name="connsiteX221" fmla="*/ 7618 w 9968"/>
                <a:gd name="connsiteY221" fmla="*/ 2897 h 10000"/>
                <a:gd name="connsiteX222" fmla="*/ 7647 w 9968"/>
                <a:gd name="connsiteY222" fmla="*/ 5833 h 10000"/>
                <a:gd name="connsiteX223" fmla="*/ 7699 w 9968"/>
                <a:gd name="connsiteY223" fmla="*/ 8000 h 10000"/>
                <a:gd name="connsiteX224" fmla="*/ 7730 w 9968"/>
                <a:gd name="connsiteY224" fmla="*/ 8090 h 10000"/>
                <a:gd name="connsiteX225" fmla="*/ 7761 w 9968"/>
                <a:gd name="connsiteY225" fmla="*/ 7103 h 10000"/>
                <a:gd name="connsiteX226" fmla="*/ 7791 w 9968"/>
                <a:gd name="connsiteY226" fmla="*/ 6205 h 10000"/>
                <a:gd name="connsiteX227" fmla="*/ 7824 w 9968"/>
                <a:gd name="connsiteY227" fmla="*/ 5641 h 10000"/>
                <a:gd name="connsiteX228" fmla="*/ 7855 w 9968"/>
                <a:gd name="connsiteY228" fmla="*/ 5321 h 10000"/>
                <a:gd name="connsiteX229" fmla="*/ 7901 w 9968"/>
                <a:gd name="connsiteY229" fmla="*/ 5154 h 10000"/>
                <a:gd name="connsiteX230" fmla="*/ 7931 w 9968"/>
                <a:gd name="connsiteY230" fmla="*/ 4872 h 10000"/>
                <a:gd name="connsiteX231" fmla="*/ 7966 w 9968"/>
                <a:gd name="connsiteY231" fmla="*/ 4526 h 10000"/>
                <a:gd name="connsiteX232" fmla="*/ 8012 w 9968"/>
                <a:gd name="connsiteY232" fmla="*/ 4333 h 10000"/>
                <a:gd name="connsiteX233" fmla="*/ 8043 w 9968"/>
                <a:gd name="connsiteY233" fmla="*/ 4115 h 10000"/>
                <a:gd name="connsiteX234" fmla="*/ 8065 w 9968"/>
                <a:gd name="connsiteY234" fmla="*/ 3859 h 10000"/>
                <a:gd name="connsiteX235" fmla="*/ 8099 w 9968"/>
                <a:gd name="connsiteY235" fmla="*/ 3692 h 10000"/>
                <a:gd name="connsiteX236" fmla="*/ 8131 w 9968"/>
                <a:gd name="connsiteY236" fmla="*/ 3603 h 10000"/>
                <a:gd name="connsiteX237" fmla="*/ 8180 w 9968"/>
                <a:gd name="connsiteY237" fmla="*/ 3821 h 10000"/>
                <a:gd name="connsiteX238" fmla="*/ 8209 w 9968"/>
                <a:gd name="connsiteY238" fmla="*/ 4590 h 10000"/>
                <a:gd name="connsiteX239" fmla="*/ 8240 w 9968"/>
                <a:gd name="connsiteY239" fmla="*/ 5103 h 10000"/>
                <a:gd name="connsiteX240" fmla="*/ 8276 w 9968"/>
                <a:gd name="connsiteY240" fmla="*/ 5346 h 10000"/>
                <a:gd name="connsiteX241" fmla="*/ 8316 w 9968"/>
                <a:gd name="connsiteY241" fmla="*/ 5474 h 10000"/>
                <a:gd name="connsiteX242" fmla="*/ 8345 w 9968"/>
                <a:gd name="connsiteY242" fmla="*/ 5538 h 10000"/>
                <a:gd name="connsiteX243" fmla="*/ 8379 w 9968"/>
                <a:gd name="connsiteY243" fmla="*/ 5513 h 10000"/>
                <a:gd name="connsiteX244" fmla="*/ 8410 w 9968"/>
                <a:gd name="connsiteY244" fmla="*/ 5218 h 10000"/>
                <a:gd name="connsiteX245" fmla="*/ 8455 w 9968"/>
                <a:gd name="connsiteY245" fmla="*/ 4744 h 10000"/>
                <a:gd name="connsiteX246" fmla="*/ 8488 w 9968"/>
                <a:gd name="connsiteY246" fmla="*/ 4397 h 10000"/>
                <a:gd name="connsiteX247" fmla="*/ 8520 w 9968"/>
                <a:gd name="connsiteY247" fmla="*/ 3821 h 10000"/>
                <a:gd name="connsiteX248" fmla="*/ 8543 w 9968"/>
                <a:gd name="connsiteY248" fmla="*/ 3372 h 10000"/>
                <a:gd name="connsiteX249" fmla="*/ 8574 w 9968"/>
                <a:gd name="connsiteY249" fmla="*/ 3372 h 10000"/>
                <a:gd name="connsiteX250" fmla="*/ 8610 w 9968"/>
                <a:gd name="connsiteY250" fmla="*/ 3795 h 10000"/>
                <a:gd name="connsiteX251" fmla="*/ 8659 w 9968"/>
                <a:gd name="connsiteY251" fmla="*/ 5192 h 10000"/>
                <a:gd name="connsiteX252" fmla="*/ 8702 w 9968"/>
                <a:gd name="connsiteY252" fmla="*/ 6436 h 10000"/>
                <a:gd name="connsiteX253" fmla="*/ 8729 w 9968"/>
                <a:gd name="connsiteY253" fmla="*/ 7321 h 10000"/>
                <a:gd name="connsiteX254" fmla="*/ 8762 w 9968"/>
                <a:gd name="connsiteY254" fmla="*/ 7359 h 10000"/>
                <a:gd name="connsiteX255" fmla="*/ 8792 w 9968"/>
                <a:gd name="connsiteY255" fmla="*/ 6846 h 10000"/>
                <a:gd name="connsiteX256" fmla="*/ 8824 w 9968"/>
                <a:gd name="connsiteY256" fmla="*/ 6179 h 10000"/>
                <a:gd name="connsiteX257" fmla="*/ 8855 w 9968"/>
                <a:gd name="connsiteY257" fmla="*/ 5897 h 10000"/>
                <a:gd name="connsiteX258" fmla="*/ 8889 w 9968"/>
                <a:gd name="connsiteY258" fmla="*/ 5538 h 10000"/>
                <a:gd name="connsiteX259" fmla="*/ 8937 w 9968"/>
                <a:gd name="connsiteY259" fmla="*/ 4590 h 10000"/>
                <a:gd name="connsiteX260" fmla="*/ 8965 w 9968"/>
                <a:gd name="connsiteY260" fmla="*/ 3064 h 10000"/>
                <a:gd name="connsiteX261" fmla="*/ 8995 w 9968"/>
                <a:gd name="connsiteY261" fmla="*/ 2615 h 10000"/>
                <a:gd name="connsiteX262" fmla="*/ 9042 w 9968"/>
                <a:gd name="connsiteY262" fmla="*/ 3474 h 10000"/>
                <a:gd name="connsiteX263" fmla="*/ 9076 w 9968"/>
                <a:gd name="connsiteY263" fmla="*/ 4359 h 10000"/>
                <a:gd name="connsiteX264" fmla="*/ 9105 w 9968"/>
                <a:gd name="connsiteY264" fmla="*/ 5321 h 10000"/>
                <a:gd name="connsiteX265" fmla="*/ 9135 w 9968"/>
                <a:gd name="connsiteY265" fmla="*/ 7013 h 10000"/>
                <a:gd name="connsiteX266" fmla="*/ 9180 w 9968"/>
                <a:gd name="connsiteY266" fmla="*/ 8179 h 10000"/>
                <a:gd name="connsiteX267" fmla="*/ 9210 w 9968"/>
                <a:gd name="connsiteY267" fmla="*/ 8115 h 10000"/>
                <a:gd name="connsiteX268" fmla="*/ 9242 w 9968"/>
                <a:gd name="connsiteY268" fmla="*/ 7256 h 10000"/>
                <a:gd name="connsiteX269" fmla="*/ 9274 w 9968"/>
                <a:gd name="connsiteY269" fmla="*/ 6269 h 10000"/>
                <a:gd name="connsiteX270" fmla="*/ 9308 w 9968"/>
                <a:gd name="connsiteY270" fmla="*/ 5410 h 10000"/>
                <a:gd name="connsiteX271" fmla="*/ 9336 w 9968"/>
                <a:gd name="connsiteY271" fmla="*/ 4974 h 10000"/>
                <a:gd name="connsiteX272" fmla="*/ 9385 w 9968"/>
                <a:gd name="connsiteY272" fmla="*/ 4551 h 10000"/>
                <a:gd name="connsiteX273" fmla="*/ 9413 w 9968"/>
                <a:gd name="connsiteY273" fmla="*/ 4231 h 10000"/>
                <a:gd name="connsiteX274" fmla="*/ 9447 w 9968"/>
                <a:gd name="connsiteY274" fmla="*/ 3885 h 10000"/>
                <a:gd name="connsiteX275" fmla="*/ 9491 w 9968"/>
                <a:gd name="connsiteY275" fmla="*/ 3667 h 10000"/>
                <a:gd name="connsiteX276" fmla="*/ 9519 w 9968"/>
                <a:gd name="connsiteY276" fmla="*/ 3218 h 10000"/>
                <a:gd name="connsiteX277" fmla="*/ 9550 w 9968"/>
                <a:gd name="connsiteY277" fmla="*/ 3192 h 10000"/>
                <a:gd name="connsiteX278" fmla="*/ 9582 w 9968"/>
                <a:gd name="connsiteY278" fmla="*/ 3731 h 10000"/>
                <a:gd name="connsiteX279" fmla="*/ 9627 w 9968"/>
                <a:gd name="connsiteY279" fmla="*/ 4615 h 10000"/>
                <a:gd name="connsiteX280" fmla="*/ 9659 w 9968"/>
                <a:gd name="connsiteY280" fmla="*/ 5321 h 10000"/>
                <a:gd name="connsiteX281" fmla="*/ 9689 w 9968"/>
                <a:gd name="connsiteY281" fmla="*/ 5731 h 10000"/>
                <a:gd name="connsiteX282" fmla="*/ 9739 w 9968"/>
                <a:gd name="connsiteY282" fmla="*/ 6090 h 10000"/>
                <a:gd name="connsiteX283" fmla="*/ 9769 w 9968"/>
                <a:gd name="connsiteY283" fmla="*/ 6026 h 10000"/>
                <a:gd name="connsiteX284" fmla="*/ 9799 w 9968"/>
                <a:gd name="connsiteY284" fmla="*/ 5321 h 10000"/>
                <a:gd name="connsiteX285" fmla="*/ 9829 w 9968"/>
                <a:gd name="connsiteY285" fmla="*/ 4397 h 10000"/>
                <a:gd name="connsiteX286" fmla="*/ 9860 w 9968"/>
                <a:gd name="connsiteY286" fmla="*/ 4077 h 10000"/>
                <a:gd name="connsiteX287" fmla="*/ 9892 w 9968"/>
                <a:gd name="connsiteY287" fmla="*/ 4051 h 10000"/>
                <a:gd name="connsiteX288" fmla="*/ 9936 w 9968"/>
                <a:gd name="connsiteY288" fmla="*/ 4974 h 10000"/>
                <a:gd name="connsiteX289" fmla="*/ 9968 w 9968"/>
                <a:gd name="connsiteY289" fmla="*/ 5897 h 10000"/>
                <a:gd name="connsiteX0" fmla="*/ 0 w 9968"/>
                <a:gd name="connsiteY0" fmla="*/ 5103 h 10000"/>
                <a:gd name="connsiteX1" fmla="*/ 29 w 9968"/>
                <a:gd name="connsiteY1" fmla="*/ 6333 h 10000"/>
                <a:gd name="connsiteX2" fmla="*/ 58 w 9968"/>
                <a:gd name="connsiteY2" fmla="*/ 6885 h 10000"/>
                <a:gd name="connsiteX3" fmla="*/ 88 w 9968"/>
                <a:gd name="connsiteY3" fmla="*/ 6397 h 10000"/>
                <a:gd name="connsiteX4" fmla="*/ 139 w 9968"/>
                <a:gd name="connsiteY4" fmla="*/ 5474 h 10000"/>
                <a:gd name="connsiteX5" fmla="*/ 172 w 9968"/>
                <a:gd name="connsiteY5" fmla="*/ 4179 h 10000"/>
                <a:gd name="connsiteX6" fmla="*/ 204 w 9968"/>
                <a:gd name="connsiteY6" fmla="*/ 3128 h 10000"/>
                <a:gd name="connsiteX7" fmla="*/ 245 w 9968"/>
                <a:gd name="connsiteY7" fmla="*/ 2897 h 10000"/>
                <a:gd name="connsiteX8" fmla="*/ 275 w 9968"/>
                <a:gd name="connsiteY8" fmla="*/ 3987 h 10000"/>
                <a:gd name="connsiteX9" fmla="*/ 309 w 9968"/>
                <a:gd name="connsiteY9" fmla="*/ 5346 h 10000"/>
                <a:gd name="connsiteX10" fmla="*/ 340 w 9968"/>
                <a:gd name="connsiteY10" fmla="*/ 6179 h 10000"/>
                <a:gd name="connsiteX11" fmla="*/ 373 w 9968"/>
                <a:gd name="connsiteY11" fmla="*/ 6333 h 10000"/>
                <a:gd name="connsiteX12" fmla="*/ 420 w 9968"/>
                <a:gd name="connsiteY12" fmla="*/ 6115 h 10000"/>
                <a:gd name="connsiteX13" fmla="*/ 448 w 9968"/>
                <a:gd name="connsiteY13" fmla="*/ 5667 h 10000"/>
                <a:gd name="connsiteX14" fmla="*/ 486 w 9968"/>
                <a:gd name="connsiteY14" fmla="*/ 5385 h 10000"/>
                <a:gd name="connsiteX15" fmla="*/ 515 w 9968"/>
                <a:gd name="connsiteY15" fmla="*/ 4872 h 10000"/>
                <a:gd name="connsiteX16" fmla="*/ 549 w 9968"/>
                <a:gd name="connsiteY16" fmla="*/ 4013 h 10000"/>
                <a:gd name="connsiteX17" fmla="*/ 594 w 9968"/>
                <a:gd name="connsiteY17" fmla="*/ 3795 h 10000"/>
                <a:gd name="connsiteX18" fmla="*/ 627 w 9968"/>
                <a:gd name="connsiteY18" fmla="*/ 3859 h 10000"/>
                <a:gd name="connsiteX19" fmla="*/ 656 w 9968"/>
                <a:gd name="connsiteY19" fmla="*/ 4115 h 10000"/>
                <a:gd name="connsiteX20" fmla="*/ 700 w 9968"/>
                <a:gd name="connsiteY20" fmla="*/ 4872 h 10000"/>
                <a:gd name="connsiteX21" fmla="*/ 727 w 9968"/>
                <a:gd name="connsiteY21" fmla="*/ 5513 h 10000"/>
                <a:gd name="connsiteX22" fmla="*/ 761 w 9968"/>
                <a:gd name="connsiteY22" fmla="*/ 5513 h 10000"/>
                <a:gd name="connsiteX23" fmla="*/ 792 w 9968"/>
                <a:gd name="connsiteY23" fmla="*/ 5641 h 10000"/>
                <a:gd name="connsiteX24" fmla="*/ 821 w 9968"/>
                <a:gd name="connsiteY24" fmla="*/ 5705 h 10000"/>
                <a:gd name="connsiteX25" fmla="*/ 853 w 9968"/>
                <a:gd name="connsiteY25" fmla="*/ 5833 h 10000"/>
                <a:gd name="connsiteX26" fmla="*/ 903 w 9968"/>
                <a:gd name="connsiteY26" fmla="*/ 5731 h 10000"/>
                <a:gd name="connsiteX27" fmla="*/ 931 w 9968"/>
                <a:gd name="connsiteY27" fmla="*/ 5321 h 10000"/>
                <a:gd name="connsiteX28" fmla="*/ 960 w 9968"/>
                <a:gd name="connsiteY28" fmla="*/ 4974 h 10000"/>
                <a:gd name="connsiteX29" fmla="*/ 1008 w 9968"/>
                <a:gd name="connsiteY29" fmla="*/ 4526 h 10000"/>
                <a:gd name="connsiteX30" fmla="*/ 1038 w 9968"/>
                <a:gd name="connsiteY30" fmla="*/ 4051 h 10000"/>
                <a:gd name="connsiteX31" fmla="*/ 1068 w 9968"/>
                <a:gd name="connsiteY31" fmla="*/ 3372 h 10000"/>
                <a:gd name="connsiteX32" fmla="*/ 1103 w 9968"/>
                <a:gd name="connsiteY32" fmla="*/ 3026 h 10000"/>
                <a:gd name="connsiteX33" fmla="*/ 1147 w 9968"/>
                <a:gd name="connsiteY33" fmla="*/ 3282 h 10000"/>
                <a:gd name="connsiteX34" fmla="*/ 1178 w 9968"/>
                <a:gd name="connsiteY34" fmla="*/ 4551 h 10000"/>
                <a:gd name="connsiteX35" fmla="*/ 1207 w 9968"/>
                <a:gd name="connsiteY35" fmla="*/ 6090 h 10000"/>
                <a:gd name="connsiteX36" fmla="*/ 1238 w 9968"/>
                <a:gd name="connsiteY36" fmla="*/ 7256 h 10000"/>
                <a:gd name="connsiteX37" fmla="*/ 1266 w 9968"/>
                <a:gd name="connsiteY37" fmla="*/ 7449 h 10000"/>
                <a:gd name="connsiteX38" fmla="*/ 1320 w 9968"/>
                <a:gd name="connsiteY38" fmla="*/ 7077 h 10000"/>
                <a:gd name="connsiteX39" fmla="*/ 1349 w 9968"/>
                <a:gd name="connsiteY39" fmla="*/ 5603 h 10000"/>
                <a:gd name="connsiteX40" fmla="*/ 1375 w 9968"/>
                <a:gd name="connsiteY40" fmla="*/ 3282 h 10000"/>
                <a:gd name="connsiteX41" fmla="*/ 1407 w 9968"/>
                <a:gd name="connsiteY41" fmla="*/ 1308 h 10000"/>
                <a:gd name="connsiteX42" fmla="*/ 1460 w 9968"/>
                <a:gd name="connsiteY42" fmla="*/ 962 h 10000"/>
                <a:gd name="connsiteX43" fmla="*/ 1492 w 9968"/>
                <a:gd name="connsiteY43" fmla="*/ 3282 h 10000"/>
                <a:gd name="connsiteX44" fmla="*/ 1522 w 9968"/>
                <a:gd name="connsiteY44" fmla="*/ 7744 h 10000"/>
                <a:gd name="connsiteX45" fmla="*/ 1553 w 9968"/>
                <a:gd name="connsiteY45" fmla="*/ 10000 h 10000"/>
                <a:gd name="connsiteX46" fmla="*/ 1582 w 9968"/>
                <a:gd name="connsiteY46" fmla="*/ 8821 h 10000"/>
                <a:gd name="connsiteX47" fmla="*/ 1630 w 9968"/>
                <a:gd name="connsiteY47" fmla="*/ 6564 h 10000"/>
                <a:gd name="connsiteX48" fmla="*/ 1660 w 9968"/>
                <a:gd name="connsiteY48" fmla="*/ 5064 h 10000"/>
                <a:gd name="connsiteX49" fmla="*/ 1707 w 9968"/>
                <a:gd name="connsiteY49" fmla="*/ 4744 h 10000"/>
                <a:gd name="connsiteX50" fmla="*/ 1741 w 9968"/>
                <a:gd name="connsiteY50" fmla="*/ 5000 h 10000"/>
                <a:gd name="connsiteX51" fmla="*/ 1771 w 9968"/>
                <a:gd name="connsiteY51" fmla="*/ 5513 h 10000"/>
                <a:gd name="connsiteX52" fmla="*/ 1800 w 9968"/>
                <a:gd name="connsiteY52" fmla="*/ 5641 h 10000"/>
                <a:gd name="connsiteX53" fmla="*/ 1833 w 9968"/>
                <a:gd name="connsiteY53" fmla="*/ 5577 h 10000"/>
                <a:gd name="connsiteX54" fmla="*/ 1854 w 9968"/>
                <a:gd name="connsiteY54" fmla="*/ 5346 h 10000"/>
                <a:gd name="connsiteX55" fmla="*/ 1885 w 9968"/>
                <a:gd name="connsiteY55" fmla="*/ 4936 h 10000"/>
                <a:gd name="connsiteX56" fmla="*/ 1933 w 9968"/>
                <a:gd name="connsiteY56" fmla="*/ 3756 h 10000"/>
                <a:gd name="connsiteX57" fmla="*/ 1965 w 9968"/>
                <a:gd name="connsiteY57" fmla="*/ 3372 h 10000"/>
                <a:gd name="connsiteX58" fmla="*/ 2009 w 9968"/>
                <a:gd name="connsiteY58" fmla="*/ 3346 h 10000"/>
                <a:gd name="connsiteX59" fmla="*/ 2044 w 9968"/>
                <a:gd name="connsiteY59" fmla="*/ 3372 h 10000"/>
                <a:gd name="connsiteX60" fmla="*/ 2076 w 9968"/>
                <a:gd name="connsiteY60" fmla="*/ 4333 h 10000"/>
                <a:gd name="connsiteX61" fmla="*/ 2108 w 9968"/>
                <a:gd name="connsiteY61" fmla="*/ 5346 h 10000"/>
                <a:gd name="connsiteX62" fmla="*/ 2137 w 9968"/>
                <a:gd name="connsiteY62" fmla="*/ 6308 h 10000"/>
                <a:gd name="connsiteX63" fmla="*/ 2187 w 9968"/>
                <a:gd name="connsiteY63" fmla="*/ 6885 h 10000"/>
                <a:gd name="connsiteX64" fmla="*/ 2216 w 9968"/>
                <a:gd name="connsiteY64" fmla="*/ 7077 h 10000"/>
                <a:gd name="connsiteX65" fmla="*/ 2246 w 9968"/>
                <a:gd name="connsiteY65" fmla="*/ 6564 h 10000"/>
                <a:gd name="connsiteX66" fmla="*/ 2278 w 9968"/>
                <a:gd name="connsiteY66" fmla="*/ 6244 h 10000"/>
                <a:gd name="connsiteX67" fmla="*/ 2310 w 9968"/>
                <a:gd name="connsiteY67" fmla="*/ 5897 h 10000"/>
                <a:gd name="connsiteX68" fmla="*/ 2356 w 9968"/>
                <a:gd name="connsiteY68" fmla="*/ 5192 h 10000"/>
                <a:gd name="connsiteX69" fmla="*/ 2388 w 9968"/>
                <a:gd name="connsiteY69" fmla="*/ 4359 h 10000"/>
                <a:gd name="connsiteX70" fmla="*/ 2419 w 9968"/>
                <a:gd name="connsiteY70" fmla="*/ 3628 h 10000"/>
                <a:gd name="connsiteX71" fmla="*/ 2463 w 9968"/>
                <a:gd name="connsiteY71" fmla="*/ 3064 h 10000"/>
                <a:gd name="connsiteX72" fmla="*/ 2493 w 9968"/>
                <a:gd name="connsiteY72" fmla="*/ 3500 h 10000"/>
                <a:gd name="connsiteX73" fmla="*/ 2526 w 9968"/>
                <a:gd name="connsiteY73" fmla="*/ 4423 h 10000"/>
                <a:gd name="connsiteX74" fmla="*/ 2553 w 9968"/>
                <a:gd name="connsiteY74" fmla="*/ 4910 h 10000"/>
                <a:gd name="connsiteX75" fmla="*/ 2588 w 9968"/>
                <a:gd name="connsiteY75" fmla="*/ 4333 h 10000"/>
                <a:gd name="connsiteX76" fmla="*/ 2637 w 9968"/>
                <a:gd name="connsiteY76" fmla="*/ 3154 h 10000"/>
                <a:gd name="connsiteX77" fmla="*/ 2670 w 9968"/>
                <a:gd name="connsiteY77" fmla="*/ 2513 h 10000"/>
                <a:gd name="connsiteX78" fmla="*/ 2698 w 9968"/>
                <a:gd name="connsiteY78" fmla="*/ 3564 h 10000"/>
                <a:gd name="connsiteX79" fmla="*/ 2744 w 9968"/>
                <a:gd name="connsiteY79" fmla="*/ 5385 h 10000"/>
                <a:gd name="connsiteX80" fmla="*/ 2774 w 9968"/>
                <a:gd name="connsiteY80" fmla="*/ 6308 h 10000"/>
                <a:gd name="connsiteX81" fmla="*/ 2802 w 9968"/>
                <a:gd name="connsiteY81" fmla="*/ 5731 h 10000"/>
                <a:gd name="connsiteX82" fmla="*/ 2832 w 9968"/>
                <a:gd name="connsiteY82" fmla="*/ 5346 h 10000"/>
                <a:gd name="connsiteX83" fmla="*/ 2862 w 9968"/>
                <a:gd name="connsiteY83" fmla="*/ 5513 h 10000"/>
                <a:gd name="connsiteX84" fmla="*/ 2895 w 9968"/>
                <a:gd name="connsiteY84" fmla="*/ 5667 h 10000"/>
                <a:gd name="connsiteX85" fmla="*/ 2940 w 9968"/>
                <a:gd name="connsiteY85" fmla="*/ 6308 h 10000"/>
                <a:gd name="connsiteX86" fmla="*/ 2971 w 9968"/>
                <a:gd name="connsiteY86" fmla="*/ 6462 h 10000"/>
                <a:gd name="connsiteX87" fmla="*/ 3002 w 9968"/>
                <a:gd name="connsiteY87" fmla="*/ 6051 h 10000"/>
                <a:gd name="connsiteX88" fmla="*/ 3031 w 9968"/>
                <a:gd name="connsiteY88" fmla="*/ 5513 h 10000"/>
                <a:gd name="connsiteX89" fmla="*/ 3082 w 9968"/>
                <a:gd name="connsiteY89" fmla="*/ 5385 h 10000"/>
                <a:gd name="connsiteX90" fmla="*/ 3115 w 9968"/>
                <a:gd name="connsiteY90" fmla="*/ 5449 h 10000"/>
                <a:gd name="connsiteX91" fmla="*/ 3147 w 9968"/>
                <a:gd name="connsiteY91" fmla="*/ 5513 h 10000"/>
                <a:gd name="connsiteX92" fmla="*/ 3190 w 9968"/>
                <a:gd name="connsiteY92" fmla="*/ 5192 h 10000"/>
                <a:gd name="connsiteX93" fmla="*/ 3224 w 9968"/>
                <a:gd name="connsiteY93" fmla="*/ 4397 h 10000"/>
                <a:gd name="connsiteX94" fmla="*/ 3252 w 9968"/>
                <a:gd name="connsiteY94" fmla="*/ 4295 h 10000"/>
                <a:gd name="connsiteX95" fmla="*/ 3282 w 9968"/>
                <a:gd name="connsiteY95" fmla="*/ 4526 h 10000"/>
                <a:gd name="connsiteX96" fmla="*/ 3315 w 9968"/>
                <a:gd name="connsiteY96" fmla="*/ 5385 h 10000"/>
                <a:gd name="connsiteX97" fmla="*/ 3348 w 9968"/>
                <a:gd name="connsiteY97" fmla="*/ 6590 h 10000"/>
                <a:gd name="connsiteX98" fmla="*/ 3379 w 9968"/>
                <a:gd name="connsiteY98" fmla="*/ 6949 h 10000"/>
                <a:gd name="connsiteX99" fmla="*/ 3423 w 9968"/>
                <a:gd name="connsiteY99" fmla="*/ 6141 h 10000"/>
                <a:gd name="connsiteX100" fmla="*/ 3473 w 9968"/>
                <a:gd name="connsiteY100" fmla="*/ 5346 h 10000"/>
                <a:gd name="connsiteX101" fmla="*/ 3502 w 9968"/>
                <a:gd name="connsiteY101" fmla="*/ 5154 h 10000"/>
                <a:gd name="connsiteX102" fmla="*/ 3534 w 9968"/>
                <a:gd name="connsiteY102" fmla="*/ 5641 h 10000"/>
                <a:gd name="connsiteX103" fmla="*/ 3564 w 9968"/>
                <a:gd name="connsiteY103" fmla="*/ 5795 h 10000"/>
                <a:gd name="connsiteX104" fmla="*/ 3593 w 9968"/>
                <a:gd name="connsiteY104" fmla="*/ 5731 h 10000"/>
                <a:gd name="connsiteX105" fmla="*/ 3627 w 9968"/>
                <a:gd name="connsiteY105" fmla="*/ 5346 h 10000"/>
                <a:gd name="connsiteX106" fmla="*/ 3666 w 9968"/>
                <a:gd name="connsiteY106" fmla="*/ 4910 h 10000"/>
                <a:gd name="connsiteX107" fmla="*/ 3701 w 9968"/>
                <a:gd name="connsiteY107" fmla="*/ 4615 h 10000"/>
                <a:gd name="connsiteX108" fmla="*/ 3732 w 9968"/>
                <a:gd name="connsiteY108" fmla="*/ 4462 h 10000"/>
                <a:gd name="connsiteX109" fmla="*/ 3774 w 9968"/>
                <a:gd name="connsiteY109" fmla="*/ 4423 h 10000"/>
                <a:gd name="connsiteX110" fmla="*/ 3808 w 9968"/>
                <a:gd name="connsiteY110" fmla="*/ 4397 h 10000"/>
                <a:gd name="connsiteX111" fmla="*/ 3839 w 9968"/>
                <a:gd name="connsiteY111" fmla="*/ 4179 h 10000"/>
                <a:gd name="connsiteX112" fmla="*/ 3871 w 9968"/>
                <a:gd name="connsiteY112" fmla="*/ 3731 h 10000"/>
                <a:gd name="connsiteX113" fmla="*/ 3900 w 9968"/>
                <a:gd name="connsiteY113" fmla="*/ 3000 h 10000"/>
                <a:gd name="connsiteX114" fmla="*/ 3953 w 9968"/>
                <a:gd name="connsiteY114" fmla="*/ 2513 h 10000"/>
                <a:gd name="connsiteX115" fmla="*/ 3983 w 9968"/>
                <a:gd name="connsiteY115" fmla="*/ 3026 h 10000"/>
                <a:gd name="connsiteX116" fmla="*/ 4012 w 9968"/>
                <a:gd name="connsiteY116" fmla="*/ 4590 h 10000"/>
                <a:gd name="connsiteX117" fmla="*/ 4041 w 9968"/>
                <a:gd name="connsiteY117" fmla="*/ 6397 h 10000"/>
                <a:gd name="connsiteX118" fmla="*/ 4071 w 9968"/>
                <a:gd name="connsiteY118" fmla="*/ 7192 h 10000"/>
                <a:gd name="connsiteX119" fmla="*/ 4120 w 9968"/>
                <a:gd name="connsiteY119" fmla="*/ 6910 h 10000"/>
                <a:gd name="connsiteX120" fmla="*/ 4148 w 9968"/>
                <a:gd name="connsiteY120" fmla="*/ 6179 h 10000"/>
                <a:gd name="connsiteX121" fmla="*/ 4181 w 9968"/>
                <a:gd name="connsiteY121" fmla="*/ 4936 h 10000"/>
                <a:gd name="connsiteX122" fmla="*/ 4226 w 9968"/>
                <a:gd name="connsiteY122" fmla="*/ 3603 h 10000"/>
                <a:gd name="connsiteX123" fmla="*/ 4253 w 9968"/>
                <a:gd name="connsiteY123" fmla="*/ 2872 h 10000"/>
                <a:gd name="connsiteX124" fmla="*/ 4284 w 9968"/>
                <a:gd name="connsiteY124" fmla="*/ 2231 h 10000"/>
                <a:gd name="connsiteX125" fmla="*/ 4319 w 9968"/>
                <a:gd name="connsiteY125" fmla="*/ 3064 h 10000"/>
                <a:gd name="connsiteX126" fmla="*/ 4348 w 9968"/>
                <a:gd name="connsiteY126" fmla="*/ 5577 h 10000"/>
                <a:gd name="connsiteX127" fmla="*/ 4402 w 9968"/>
                <a:gd name="connsiteY127" fmla="*/ 7359 h 10000"/>
                <a:gd name="connsiteX128" fmla="*/ 4431 w 9968"/>
                <a:gd name="connsiteY128" fmla="*/ 7128 h 10000"/>
                <a:gd name="connsiteX129" fmla="*/ 4471 w 9968"/>
                <a:gd name="connsiteY129" fmla="*/ 6372 h 10000"/>
                <a:gd name="connsiteX130" fmla="*/ 4505 w 9968"/>
                <a:gd name="connsiteY130" fmla="*/ 5538 h 10000"/>
                <a:gd name="connsiteX131" fmla="*/ 4536 w 9968"/>
                <a:gd name="connsiteY131" fmla="*/ 4654 h 10000"/>
                <a:gd name="connsiteX132" fmla="*/ 4570 w 9968"/>
                <a:gd name="connsiteY132" fmla="*/ 3987 h 10000"/>
                <a:gd name="connsiteX133" fmla="*/ 4600 w 9968"/>
                <a:gd name="connsiteY133" fmla="*/ 3410 h 10000"/>
                <a:gd name="connsiteX134" fmla="*/ 4629 w 9968"/>
                <a:gd name="connsiteY134" fmla="*/ 3885 h 10000"/>
                <a:gd name="connsiteX135" fmla="*/ 4660 w 9968"/>
                <a:gd name="connsiteY135" fmla="*/ 5987 h 10000"/>
                <a:gd name="connsiteX136" fmla="*/ 4709 w 9968"/>
                <a:gd name="connsiteY136" fmla="*/ 7679 h 10000"/>
                <a:gd name="connsiteX137" fmla="*/ 4735 w 9968"/>
                <a:gd name="connsiteY137" fmla="*/ 7641 h 10000"/>
                <a:gd name="connsiteX138" fmla="*/ 4765 w 9968"/>
                <a:gd name="connsiteY138" fmla="*/ 7103 h 10000"/>
                <a:gd name="connsiteX139" fmla="*/ 4797 w 9968"/>
                <a:gd name="connsiteY139" fmla="*/ 6500 h 10000"/>
                <a:gd name="connsiteX140" fmla="*/ 4848 w 9968"/>
                <a:gd name="connsiteY140" fmla="*/ 5962 h 10000"/>
                <a:gd name="connsiteX141" fmla="*/ 4878 w 9968"/>
                <a:gd name="connsiteY141" fmla="*/ 5321 h 10000"/>
                <a:gd name="connsiteX142" fmla="*/ 4912 w 9968"/>
                <a:gd name="connsiteY142" fmla="*/ 4744 h 10000"/>
                <a:gd name="connsiteX143" fmla="*/ 4952 w 9968"/>
                <a:gd name="connsiteY143" fmla="*/ 4051 h 10000"/>
                <a:gd name="connsiteX144" fmla="*/ 4985 w 9968"/>
                <a:gd name="connsiteY144" fmla="*/ 3372 h 10000"/>
                <a:gd name="connsiteX145" fmla="*/ 5016 w 9968"/>
                <a:gd name="connsiteY145" fmla="*/ 3667 h 10000"/>
                <a:gd name="connsiteX146" fmla="*/ 5048 w 9968"/>
                <a:gd name="connsiteY146" fmla="*/ 4295 h 10000"/>
                <a:gd name="connsiteX147" fmla="*/ 5077 w 9968"/>
                <a:gd name="connsiteY147" fmla="*/ 4808 h 10000"/>
                <a:gd name="connsiteX148" fmla="*/ 5106 w 9968"/>
                <a:gd name="connsiteY148" fmla="*/ 5667 h 10000"/>
                <a:gd name="connsiteX149" fmla="*/ 5157 w 9968"/>
                <a:gd name="connsiteY149" fmla="*/ 6205 h 10000"/>
                <a:gd name="connsiteX150" fmla="*/ 5188 w 9968"/>
                <a:gd name="connsiteY150" fmla="*/ 6141 h 10000"/>
                <a:gd name="connsiteX151" fmla="*/ 5212 w 9968"/>
                <a:gd name="connsiteY151" fmla="*/ 5705 h 10000"/>
                <a:gd name="connsiteX152" fmla="*/ 5264 w 9968"/>
                <a:gd name="connsiteY152" fmla="*/ 5154 h 10000"/>
                <a:gd name="connsiteX153" fmla="*/ 5298 w 9968"/>
                <a:gd name="connsiteY153" fmla="*/ 4526 h 10000"/>
                <a:gd name="connsiteX154" fmla="*/ 5328 w 9968"/>
                <a:gd name="connsiteY154" fmla="*/ 4590 h 10000"/>
                <a:gd name="connsiteX155" fmla="*/ 5360 w 9968"/>
                <a:gd name="connsiteY155" fmla="*/ 5321 h 10000"/>
                <a:gd name="connsiteX156" fmla="*/ 5402 w 9968"/>
                <a:gd name="connsiteY156" fmla="*/ 5962 h 10000"/>
                <a:gd name="connsiteX157" fmla="*/ 5436 w 9968"/>
                <a:gd name="connsiteY157" fmla="*/ 5859 h 10000"/>
                <a:gd name="connsiteX158" fmla="*/ 5465 w 9968"/>
                <a:gd name="connsiteY158" fmla="*/ 5064 h 10000"/>
                <a:gd name="connsiteX159" fmla="*/ 5496 w 9968"/>
                <a:gd name="connsiteY159" fmla="*/ 4359 h 10000"/>
                <a:gd name="connsiteX160" fmla="*/ 5544 w 9968"/>
                <a:gd name="connsiteY160" fmla="*/ 4013 h 10000"/>
                <a:gd name="connsiteX161" fmla="*/ 5577 w 9968"/>
                <a:gd name="connsiteY161" fmla="*/ 4333 h 10000"/>
                <a:gd name="connsiteX162" fmla="*/ 5607 w 9968"/>
                <a:gd name="connsiteY162" fmla="*/ 4936 h 10000"/>
                <a:gd name="connsiteX163" fmla="*/ 5639 w 9968"/>
                <a:gd name="connsiteY163" fmla="*/ 5603 h 10000"/>
                <a:gd name="connsiteX164" fmla="*/ 5672 w 9968"/>
                <a:gd name="connsiteY164" fmla="*/ 5705 h 10000"/>
                <a:gd name="connsiteX165" fmla="*/ 5715 w 9968"/>
                <a:gd name="connsiteY165" fmla="*/ 5449 h 10000"/>
                <a:gd name="connsiteX166" fmla="*/ 5744 w 9968"/>
                <a:gd name="connsiteY166" fmla="*/ 5103 h 10000"/>
                <a:gd name="connsiteX167" fmla="*/ 5775 w 9968"/>
                <a:gd name="connsiteY167" fmla="*/ 4359 h 10000"/>
                <a:gd name="connsiteX168" fmla="*/ 5804 w 9968"/>
                <a:gd name="connsiteY168" fmla="*/ 3731 h 10000"/>
                <a:gd name="connsiteX169" fmla="*/ 5835 w 9968"/>
                <a:gd name="connsiteY169" fmla="*/ 3923 h 10000"/>
                <a:gd name="connsiteX170" fmla="*/ 5881 w 9968"/>
                <a:gd name="connsiteY170" fmla="*/ 3500 h 10000"/>
                <a:gd name="connsiteX171" fmla="*/ 5913 w 9968"/>
                <a:gd name="connsiteY171" fmla="*/ 2615 h 10000"/>
                <a:gd name="connsiteX172" fmla="*/ 5960 w 9968"/>
                <a:gd name="connsiteY172" fmla="*/ 897 h 10000"/>
                <a:gd name="connsiteX173" fmla="*/ 5991 w 9968"/>
                <a:gd name="connsiteY173" fmla="*/ 1154 h 10000"/>
                <a:gd name="connsiteX174" fmla="*/ 6023 w 9968"/>
                <a:gd name="connsiteY174" fmla="*/ 3987 h 10000"/>
                <a:gd name="connsiteX175" fmla="*/ 6053 w 9968"/>
                <a:gd name="connsiteY175" fmla="*/ 7577 h 10000"/>
                <a:gd name="connsiteX176" fmla="*/ 6085 w 9968"/>
                <a:gd name="connsiteY176" fmla="*/ 9423 h 10000"/>
                <a:gd name="connsiteX177" fmla="*/ 6119 w 9968"/>
                <a:gd name="connsiteY177" fmla="*/ 9167 h 10000"/>
                <a:gd name="connsiteX178" fmla="*/ 6150 w 9968"/>
                <a:gd name="connsiteY178" fmla="*/ 7872 h 10000"/>
                <a:gd name="connsiteX179" fmla="*/ 6196 w 9968"/>
                <a:gd name="connsiteY179" fmla="*/ 6782 h 10000"/>
                <a:gd name="connsiteX180" fmla="*/ 6226 w 9968"/>
                <a:gd name="connsiteY180" fmla="*/ 5897 h 10000"/>
                <a:gd name="connsiteX181" fmla="*/ 6269 w 9968"/>
                <a:gd name="connsiteY181" fmla="*/ 5410 h 10000"/>
                <a:gd name="connsiteX182" fmla="*/ 6300 w 9968"/>
                <a:gd name="connsiteY182" fmla="*/ 5282 h 10000"/>
                <a:gd name="connsiteX183" fmla="*/ 6330 w 9968"/>
                <a:gd name="connsiteY183" fmla="*/ 5346 h 10000"/>
                <a:gd name="connsiteX184" fmla="*/ 6362 w 9968"/>
                <a:gd name="connsiteY184" fmla="*/ 5038 h 10000"/>
                <a:gd name="connsiteX185" fmla="*/ 6393 w 9968"/>
                <a:gd name="connsiteY185" fmla="*/ 4872 h 10000"/>
                <a:gd name="connsiteX186" fmla="*/ 6441 w 9968"/>
                <a:gd name="connsiteY186" fmla="*/ 4718 h 10000"/>
                <a:gd name="connsiteX187" fmla="*/ 6471 w 9968"/>
                <a:gd name="connsiteY187" fmla="*/ 4936 h 10000"/>
                <a:gd name="connsiteX188" fmla="*/ 6504 w 9968"/>
                <a:gd name="connsiteY188" fmla="*/ 5103 h 10000"/>
                <a:gd name="connsiteX189" fmla="*/ 6535 w 9968"/>
                <a:gd name="connsiteY189" fmla="*/ 5474 h 10000"/>
                <a:gd name="connsiteX190" fmla="*/ 6582 w 9968"/>
                <a:gd name="connsiteY190" fmla="*/ 5410 h 10000"/>
                <a:gd name="connsiteX191" fmla="*/ 6612 w 9968"/>
                <a:gd name="connsiteY191" fmla="*/ 5218 h 10000"/>
                <a:gd name="connsiteX192" fmla="*/ 6643 w 9968"/>
                <a:gd name="connsiteY192" fmla="*/ 5000 h 10000"/>
                <a:gd name="connsiteX193" fmla="*/ 6672 w 9968"/>
                <a:gd name="connsiteY193" fmla="*/ 4872 h 10000"/>
                <a:gd name="connsiteX194" fmla="*/ 6704 w 9968"/>
                <a:gd name="connsiteY194" fmla="*/ 4744 h 10000"/>
                <a:gd name="connsiteX195" fmla="*/ 6750 w 9968"/>
                <a:gd name="connsiteY195" fmla="*/ 4808 h 10000"/>
                <a:gd name="connsiteX196" fmla="*/ 6779 w 9968"/>
                <a:gd name="connsiteY196" fmla="*/ 4782 h 10000"/>
                <a:gd name="connsiteX197" fmla="*/ 6812 w 9968"/>
                <a:gd name="connsiteY197" fmla="*/ 4590 h 10000"/>
                <a:gd name="connsiteX198" fmla="*/ 6840 w 9968"/>
                <a:gd name="connsiteY198" fmla="*/ 4654 h 10000"/>
                <a:gd name="connsiteX199" fmla="*/ 6890 w 9968"/>
                <a:gd name="connsiteY199" fmla="*/ 4782 h 10000"/>
                <a:gd name="connsiteX200" fmla="*/ 6921 w 9968"/>
                <a:gd name="connsiteY200" fmla="*/ 4872 h 10000"/>
                <a:gd name="connsiteX201" fmla="*/ 6953 w 9968"/>
                <a:gd name="connsiteY201" fmla="*/ 4179 h 10000"/>
                <a:gd name="connsiteX202" fmla="*/ 6993 w 9968"/>
                <a:gd name="connsiteY202" fmla="*/ 2423 h 10000"/>
                <a:gd name="connsiteX203" fmla="*/ 7023 w 9968"/>
                <a:gd name="connsiteY203" fmla="*/ 923 h 10000"/>
                <a:gd name="connsiteX204" fmla="*/ 7057 w 9968"/>
                <a:gd name="connsiteY204" fmla="*/ 0 h 10000"/>
                <a:gd name="connsiteX205" fmla="*/ 7089 w 9968"/>
                <a:gd name="connsiteY205" fmla="*/ 1051 h 10000"/>
                <a:gd name="connsiteX206" fmla="*/ 7123 w 9968"/>
                <a:gd name="connsiteY206" fmla="*/ 4487 h 10000"/>
                <a:gd name="connsiteX207" fmla="*/ 7153 w 9968"/>
                <a:gd name="connsiteY207" fmla="*/ 7705 h 10000"/>
                <a:gd name="connsiteX208" fmla="*/ 7199 w 9968"/>
                <a:gd name="connsiteY208" fmla="*/ 9397 h 10000"/>
                <a:gd name="connsiteX209" fmla="*/ 7228 w 9968"/>
                <a:gd name="connsiteY209" fmla="*/ 9397 h 10000"/>
                <a:gd name="connsiteX210" fmla="*/ 7259 w 9968"/>
                <a:gd name="connsiteY210" fmla="*/ 8436 h 10000"/>
                <a:gd name="connsiteX211" fmla="*/ 7307 w 9968"/>
                <a:gd name="connsiteY211" fmla="*/ 7679 h 10000"/>
                <a:gd name="connsiteX212" fmla="*/ 7338 w 9968"/>
                <a:gd name="connsiteY212" fmla="*/ 7231 h 10000"/>
                <a:gd name="connsiteX213" fmla="*/ 7374 w 9968"/>
                <a:gd name="connsiteY213" fmla="*/ 6436 h 10000"/>
                <a:gd name="connsiteX214" fmla="*/ 7404 w 9968"/>
                <a:gd name="connsiteY214" fmla="*/ 5538 h 10000"/>
                <a:gd name="connsiteX215" fmla="*/ 7436 w 9968"/>
                <a:gd name="connsiteY215" fmla="*/ 4872 h 10000"/>
                <a:gd name="connsiteX216" fmla="*/ 7478 w 9968"/>
                <a:gd name="connsiteY216" fmla="*/ 4423 h 10000"/>
                <a:gd name="connsiteX217" fmla="*/ 7510 w 9968"/>
                <a:gd name="connsiteY217" fmla="*/ 4462 h 10000"/>
                <a:gd name="connsiteX218" fmla="*/ 7539 w 9968"/>
                <a:gd name="connsiteY218" fmla="*/ 3885 h 10000"/>
                <a:gd name="connsiteX219" fmla="*/ 7569 w 9968"/>
                <a:gd name="connsiteY219" fmla="*/ 2744 h 10000"/>
                <a:gd name="connsiteX220" fmla="*/ 7601 w 9968"/>
                <a:gd name="connsiteY220" fmla="*/ 1949 h 10000"/>
                <a:gd name="connsiteX221" fmla="*/ 7642 w 9968"/>
                <a:gd name="connsiteY221" fmla="*/ 2897 h 10000"/>
                <a:gd name="connsiteX222" fmla="*/ 7672 w 9968"/>
                <a:gd name="connsiteY222" fmla="*/ 5833 h 10000"/>
                <a:gd name="connsiteX223" fmla="*/ 7724 w 9968"/>
                <a:gd name="connsiteY223" fmla="*/ 8000 h 10000"/>
                <a:gd name="connsiteX224" fmla="*/ 7755 w 9968"/>
                <a:gd name="connsiteY224" fmla="*/ 8090 h 10000"/>
                <a:gd name="connsiteX225" fmla="*/ 7786 w 9968"/>
                <a:gd name="connsiteY225" fmla="*/ 7103 h 10000"/>
                <a:gd name="connsiteX226" fmla="*/ 7816 w 9968"/>
                <a:gd name="connsiteY226" fmla="*/ 6205 h 10000"/>
                <a:gd name="connsiteX227" fmla="*/ 7849 w 9968"/>
                <a:gd name="connsiteY227" fmla="*/ 5641 h 10000"/>
                <a:gd name="connsiteX228" fmla="*/ 7880 w 9968"/>
                <a:gd name="connsiteY228" fmla="*/ 5321 h 10000"/>
                <a:gd name="connsiteX229" fmla="*/ 7926 w 9968"/>
                <a:gd name="connsiteY229" fmla="*/ 5154 h 10000"/>
                <a:gd name="connsiteX230" fmla="*/ 7956 w 9968"/>
                <a:gd name="connsiteY230" fmla="*/ 4872 h 10000"/>
                <a:gd name="connsiteX231" fmla="*/ 7992 w 9968"/>
                <a:gd name="connsiteY231" fmla="*/ 4526 h 10000"/>
                <a:gd name="connsiteX232" fmla="*/ 8038 w 9968"/>
                <a:gd name="connsiteY232" fmla="*/ 4333 h 10000"/>
                <a:gd name="connsiteX233" fmla="*/ 8069 w 9968"/>
                <a:gd name="connsiteY233" fmla="*/ 4115 h 10000"/>
                <a:gd name="connsiteX234" fmla="*/ 8091 w 9968"/>
                <a:gd name="connsiteY234" fmla="*/ 3859 h 10000"/>
                <a:gd name="connsiteX235" fmla="*/ 8125 w 9968"/>
                <a:gd name="connsiteY235" fmla="*/ 3692 h 10000"/>
                <a:gd name="connsiteX236" fmla="*/ 8157 w 9968"/>
                <a:gd name="connsiteY236" fmla="*/ 3603 h 10000"/>
                <a:gd name="connsiteX237" fmla="*/ 8206 w 9968"/>
                <a:gd name="connsiteY237" fmla="*/ 3821 h 10000"/>
                <a:gd name="connsiteX238" fmla="*/ 8235 w 9968"/>
                <a:gd name="connsiteY238" fmla="*/ 4590 h 10000"/>
                <a:gd name="connsiteX239" fmla="*/ 8266 w 9968"/>
                <a:gd name="connsiteY239" fmla="*/ 5103 h 10000"/>
                <a:gd name="connsiteX240" fmla="*/ 8303 w 9968"/>
                <a:gd name="connsiteY240" fmla="*/ 5346 h 10000"/>
                <a:gd name="connsiteX241" fmla="*/ 8343 w 9968"/>
                <a:gd name="connsiteY241" fmla="*/ 5474 h 10000"/>
                <a:gd name="connsiteX242" fmla="*/ 8372 w 9968"/>
                <a:gd name="connsiteY242" fmla="*/ 5538 h 10000"/>
                <a:gd name="connsiteX243" fmla="*/ 8406 w 9968"/>
                <a:gd name="connsiteY243" fmla="*/ 5513 h 10000"/>
                <a:gd name="connsiteX244" fmla="*/ 8437 w 9968"/>
                <a:gd name="connsiteY244" fmla="*/ 5218 h 10000"/>
                <a:gd name="connsiteX245" fmla="*/ 8482 w 9968"/>
                <a:gd name="connsiteY245" fmla="*/ 4744 h 10000"/>
                <a:gd name="connsiteX246" fmla="*/ 8515 w 9968"/>
                <a:gd name="connsiteY246" fmla="*/ 4397 h 10000"/>
                <a:gd name="connsiteX247" fmla="*/ 8547 w 9968"/>
                <a:gd name="connsiteY247" fmla="*/ 3821 h 10000"/>
                <a:gd name="connsiteX248" fmla="*/ 8570 w 9968"/>
                <a:gd name="connsiteY248" fmla="*/ 3372 h 10000"/>
                <a:gd name="connsiteX249" fmla="*/ 8602 w 9968"/>
                <a:gd name="connsiteY249" fmla="*/ 3372 h 10000"/>
                <a:gd name="connsiteX250" fmla="*/ 8638 w 9968"/>
                <a:gd name="connsiteY250" fmla="*/ 3795 h 10000"/>
                <a:gd name="connsiteX251" fmla="*/ 8687 w 9968"/>
                <a:gd name="connsiteY251" fmla="*/ 5192 h 10000"/>
                <a:gd name="connsiteX252" fmla="*/ 8730 w 9968"/>
                <a:gd name="connsiteY252" fmla="*/ 6436 h 10000"/>
                <a:gd name="connsiteX253" fmla="*/ 8757 w 9968"/>
                <a:gd name="connsiteY253" fmla="*/ 7321 h 10000"/>
                <a:gd name="connsiteX254" fmla="*/ 8790 w 9968"/>
                <a:gd name="connsiteY254" fmla="*/ 7359 h 10000"/>
                <a:gd name="connsiteX255" fmla="*/ 8820 w 9968"/>
                <a:gd name="connsiteY255" fmla="*/ 6846 h 10000"/>
                <a:gd name="connsiteX256" fmla="*/ 8852 w 9968"/>
                <a:gd name="connsiteY256" fmla="*/ 6179 h 10000"/>
                <a:gd name="connsiteX257" fmla="*/ 8883 w 9968"/>
                <a:gd name="connsiteY257" fmla="*/ 5897 h 10000"/>
                <a:gd name="connsiteX258" fmla="*/ 8918 w 9968"/>
                <a:gd name="connsiteY258" fmla="*/ 5538 h 10000"/>
                <a:gd name="connsiteX259" fmla="*/ 8966 w 9968"/>
                <a:gd name="connsiteY259" fmla="*/ 4590 h 10000"/>
                <a:gd name="connsiteX260" fmla="*/ 8994 w 9968"/>
                <a:gd name="connsiteY260" fmla="*/ 3064 h 10000"/>
                <a:gd name="connsiteX261" fmla="*/ 9024 w 9968"/>
                <a:gd name="connsiteY261" fmla="*/ 2615 h 10000"/>
                <a:gd name="connsiteX262" fmla="*/ 9071 w 9968"/>
                <a:gd name="connsiteY262" fmla="*/ 3474 h 10000"/>
                <a:gd name="connsiteX263" fmla="*/ 9105 w 9968"/>
                <a:gd name="connsiteY263" fmla="*/ 4359 h 10000"/>
                <a:gd name="connsiteX264" fmla="*/ 9134 w 9968"/>
                <a:gd name="connsiteY264" fmla="*/ 5321 h 10000"/>
                <a:gd name="connsiteX265" fmla="*/ 9164 w 9968"/>
                <a:gd name="connsiteY265" fmla="*/ 7013 h 10000"/>
                <a:gd name="connsiteX266" fmla="*/ 9209 w 9968"/>
                <a:gd name="connsiteY266" fmla="*/ 8179 h 10000"/>
                <a:gd name="connsiteX267" fmla="*/ 9240 w 9968"/>
                <a:gd name="connsiteY267" fmla="*/ 8115 h 10000"/>
                <a:gd name="connsiteX268" fmla="*/ 9272 w 9968"/>
                <a:gd name="connsiteY268" fmla="*/ 7256 h 10000"/>
                <a:gd name="connsiteX269" fmla="*/ 9304 w 9968"/>
                <a:gd name="connsiteY269" fmla="*/ 6269 h 10000"/>
                <a:gd name="connsiteX270" fmla="*/ 9338 w 9968"/>
                <a:gd name="connsiteY270" fmla="*/ 5410 h 10000"/>
                <a:gd name="connsiteX271" fmla="*/ 9366 w 9968"/>
                <a:gd name="connsiteY271" fmla="*/ 4974 h 10000"/>
                <a:gd name="connsiteX272" fmla="*/ 9415 w 9968"/>
                <a:gd name="connsiteY272" fmla="*/ 4551 h 10000"/>
                <a:gd name="connsiteX273" fmla="*/ 9443 w 9968"/>
                <a:gd name="connsiteY273" fmla="*/ 4231 h 10000"/>
                <a:gd name="connsiteX274" fmla="*/ 9477 w 9968"/>
                <a:gd name="connsiteY274" fmla="*/ 3885 h 10000"/>
                <a:gd name="connsiteX275" fmla="*/ 9521 w 9968"/>
                <a:gd name="connsiteY275" fmla="*/ 3667 h 10000"/>
                <a:gd name="connsiteX276" fmla="*/ 9550 w 9968"/>
                <a:gd name="connsiteY276" fmla="*/ 3218 h 10000"/>
                <a:gd name="connsiteX277" fmla="*/ 9581 w 9968"/>
                <a:gd name="connsiteY277" fmla="*/ 3192 h 10000"/>
                <a:gd name="connsiteX278" fmla="*/ 9613 w 9968"/>
                <a:gd name="connsiteY278" fmla="*/ 3731 h 10000"/>
                <a:gd name="connsiteX279" fmla="*/ 9658 w 9968"/>
                <a:gd name="connsiteY279" fmla="*/ 4615 h 10000"/>
                <a:gd name="connsiteX280" fmla="*/ 9690 w 9968"/>
                <a:gd name="connsiteY280" fmla="*/ 5321 h 10000"/>
                <a:gd name="connsiteX281" fmla="*/ 9720 w 9968"/>
                <a:gd name="connsiteY281" fmla="*/ 5731 h 10000"/>
                <a:gd name="connsiteX282" fmla="*/ 9770 w 9968"/>
                <a:gd name="connsiteY282" fmla="*/ 6090 h 10000"/>
                <a:gd name="connsiteX283" fmla="*/ 9800 w 9968"/>
                <a:gd name="connsiteY283" fmla="*/ 6026 h 10000"/>
                <a:gd name="connsiteX284" fmla="*/ 9830 w 9968"/>
                <a:gd name="connsiteY284" fmla="*/ 5321 h 10000"/>
                <a:gd name="connsiteX285" fmla="*/ 9861 w 9968"/>
                <a:gd name="connsiteY285" fmla="*/ 4397 h 10000"/>
                <a:gd name="connsiteX286" fmla="*/ 9892 w 9968"/>
                <a:gd name="connsiteY286" fmla="*/ 4077 h 10000"/>
                <a:gd name="connsiteX287" fmla="*/ 9924 w 9968"/>
                <a:gd name="connsiteY287" fmla="*/ 4051 h 10000"/>
                <a:gd name="connsiteX288" fmla="*/ 9968 w 9968"/>
                <a:gd name="connsiteY288" fmla="*/ 497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</a:cxnLst>
              <a:rect l="l" t="t" r="r" b="b"/>
              <a:pathLst>
                <a:path w="9968" h="10000">
                  <a:moveTo>
                    <a:pt x="0" y="5103"/>
                  </a:moveTo>
                  <a:cubicBezTo>
                    <a:pt x="10" y="5513"/>
                    <a:pt x="18" y="5923"/>
                    <a:pt x="29" y="6333"/>
                  </a:cubicBezTo>
                  <a:cubicBezTo>
                    <a:pt x="39" y="6517"/>
                    <a:pt x="50" y="6701"/>
                    <a:pt x="58" y="6885"/>
                  </a:cubicBezTo>
                  <a:cubicBezTo>
                    <a:pt x="69" y="6722"/>
                    <a:pt x="79" y="6560"/>
                    <a:pt x="88" y="6397"/>
                  </a:cubicBezTo>
                  <a:cubicBezTo>
                    <a:pt x="107" y="6089"/>
                    <a:pt x="123" y="5782"/>
                    <a:pt x="139" y="5474"/>
                  </a:cubicBezTo>
                  <a:cubicBezTo>
                    <a:pt x="151" y="5042"/>
                    <a:pt x="162" y="4611"/>
                    <a:pt x="172" y="4179"/>
                  </a:cubicBezTo>
                  <a:cubicBezTo>
                    <a:pt x="181" y="3829"/>
                    <a:pt x="193" y="3478"/>
                    <a:pt x="204" y="3128"/>
                  </a:cubicBezTo>
                  <a:cubicBezTo>
                    <a:pt x="217" y="3051"/>
                    <a:pt x="234" y="2974"/>
                    <a:pt x="245" y="2897"/>
                  </a:cubicBezTo>
                  <a:cubicBezTo>
                    <a:pt x="255" y="3260"/>
                    <a:pt x="266" y="3624"/>
                    <a:pt x="275" y="3987"/>
                  </a:cubicBezTo>
                  <a:cubicBezTo>
                    <a:pt x="285" y="4440"/>
                    <a:pt x="298" y="4893"/>
                    <a:pt x="309" y="5346"/>
                  </a:cubicBezTo>
                  <a:cubicBezTo>
                    <a:pt x="320" y="5624"/>
                    <a:pt x="330" y="5901"/>
                    <a:pt x="340" y="6179"/>
                  </a:cubicBezTo>
                  <a:cubicBezTo>
                    <a:pt x="351" y="6230"/>
                    <a:pt x="363" y="6282"/>
                    <a:pt x="373" y="6333"/>
                  </a:cubicBezTo>
                  <a:cubicBezTo>
                    <a:pt x="389" y="6260"/>
                    <a:pt x="404" y="6188"/>
                    <a:pt x="420" y="6115"/>
                  </a:cubicBezTo>
                  <a:cubicBezTo>
                    <a:pt x="429" y="5966"/>
                    <a:pt x="438" y="5816"/>
                    <a:pt x="448" y="5667"/>
                  </a:cubicBezTo>
                  <a:cubicBezTo>
                    <a:pt x="459" y="5573"/>
                    <a:pt x="474" y="5479"/>
                    <a:pt x="486" y="5385"/>
                  </a:cubicBezTo>
                  <a:cubicBezTo>
                    <a:pt x="495" y="5214"/>
                    <a:pt x="506" y="5043"/>
                    <a:pt x="515" y="4872"/>
                  </a:cubicBezTo>
                  <a:cubicBezTo>
                    <a:pt x="525" y="4586"/>
                    <a:pt x="536" y="4299"/>
                    <a:pt x="549" y="4013"/>
                  </a:cubicBezTo>
                  <a:cubicBezTo>
                    <a:pt x="564" y="3940"/>
                    <a:pt x="578" y="3868"/>
                    <a:pt x="594" y="3795"/>
                  </a:cubicBezTo>
                  <a:cubicBezTo>
                    <a:pt x="607" y="3816"/>
                    <a:pt x="616" y="3838"/>
                    <a:pt x="627" y="3859"/>
                  </a:cubicBezTo>
                  <a:cubicBezTo>
                    <a:pt x="636" y="3944"/>
                    <a:pt x="646" y="4030"/>
                    <a:pt x="656" y="4115"/>
                  </a:cubicBezTo>
                  <a:cubicBezTo>
                    <a:pt x="668" y="4367"/>
                    <a:pt x="686" y="4620"/>
                    <a:pt x="700" y="4872"/>
                  </a:cubicBezTo>
                  <a:cubicBezTo>
                    <a:pt x="709" y="5086"/>
                    <a:pt x="718" y="5299"/>
                    <a:pt x="727" y="5513"/>
                  </a:cubicBezTo>
                  <a:lnTo>
                    <a:pt x="761" y="5513"/>
                  </a:lnTo>
                  <a:cubicBezTo>
                    <a:pt x="771" y="5556"/>
                    <a:pt x="783" y="5598"/>
                    <a:pt x="792" y="5641"/>
                  </a:cubicBezTo>
                  <a:cubicBezTo>
                    <a:pt x="802" y="5662"/>
                    <a:pt x="812" y="5684"/>
                    <a:pt x="821" y="5705"/>
                  </a:cubicBezTo>
                  <a:cubicBezTo>
                    <a:pt x="831" y="5748"/>
                    <a:pt x="842" y="5790"/>
                    <a:pt x="853" y="5833"/>
                  </a:cubicBezTo>
                  <a:cubicBezTo>
                    <a:pt x="868" y="5799"/>
                    <a:pt x="887" y="5765"/>
                    <a:pt x="903" y="5731"/>
                  </a:cubicBezTo>
                  <a:cubicBezTo>
                    <a:pt x="913" y="5594"/>
                    <a:pt x="924" y="5458"/>
                    <a:pt x="931" y="5321"/>
                  </a:cubicBezTo>
                  <a:cubicBezTo>
                    <a:pt x="941" y="5205"/>
                    <a:pt x="950" y="5090"/>
                    <a:pt x="960" y="4974"/>
                  </a:cubicBezTo>
                  <a:cubicBezTo>
                    <a:pt x="976" y="4825"/>
                    <a:pt x="993" y="4675"/>
                    <a:pt x="1008" y="4526"/>
                  </a:cubicBezTo>
                  <a:cubicBezTo>
                    <a:pt x="1019" y="4368"/>
                    <a:pt x="1027" y="4209"/>
                    <a:pt x="1038" y="4051"/>
                  </a:cubicBezTo>
                  <a:cubicBezTo>
                    <a:pt x="1048" y="3825"/>
                    <a:pt x="1060" y="3598"/>
                    <a:pt x="1068" y="3372"/>
                  </a:cubicBezTo>
                  <a:cubicBezTo>
                    <a:pt x="1079" y="3257"/>
                    <a:pt x="1091" y="3141"/>
                    <a:pt x="1103" y="3026"/>
                  </a:cubicBezTo>
                  <a:cubicBezTo>
                    <a:pt x="1117" y="3111"/>
                    <a:pt x="1132" y="3197"/>
                    <a:pt x="1147" y="3282"/>
                  </a:cubicBezTo>
                  <a:cubicBezTo>
                    <a:pt x="1157" y="3705"/>
                    <a:pt x="1168" y="4128"/>
                    <a:pt x="1178" y="4551"/>
                  </a:cubicBezTo>
                  <a:cubicBezTo>
                    <a:pt x="1188" y="5064"/>
                    <a:pt x="1196" y="5577"/>
                    <a:pt x="1207" y="6090"/>
                  </a:cubicBezTo>
                  <a:cubicBezTo>
                    <a:pt x="1217" y="6479"/>
                    <a:pt x="1225" y="6867"/>
                    <a:pt x="1238" y="7256"/>
                  </a:cubicBezTo>
                  <a:cubicBezTo>
                    <a:pt x="1248" y="7320"/>
                    <a:pt x="1258" y="7385"/>
                    <a:pt x="1266" y="7449"/>
                  </a:cubicBezTo>
                  <a:cubicBezTo>
                    <a:pt x="1286" y="7325"/>
                    <a:pt x="1302" y="7201"/>
                    <a:pt x="1320" y="7077"/>
                  </a:cubicBezTo>
                  <a:cubicBezTo>
                    <a:pt x="1330" y="6586"/>
                    <a:pt x="1338" y="6094"/>
                    <a:pt x="1349" y="5603"/>
                  </a:cubicBezTo>
                  <a:cubicBezTo>
                    <a:pt x="1359" y="4829"/>
                    <a:pt x="1364" y="4056"/>
                    <a:pt x="1375" y="3282"/>
                  </a:cubicBezTo>
                  <a:cubicBezTo>
                    <a:pt x="1385" y="2624"/>
                    <a:pt x="1398" y="1966"/>
                    <a:pt x="1407" y="1308"/>
                  </a:cubicBezTo>
                  <a:cubicBezTo>
                    <a:pt x="1427" y="1193"/>
                    <a:pt x="1445" y="1077"/>
                    <a:pt x="1460" y="962"/>
                  </a:cubicBezTo>
                  <a:cubicBezTo>
                    <a:pt x="1473" y="1735"/>
                    <a:pt x="1484" y="2509"/>
                    <a:pt x="1492" y="3282"/>
                  </a:cubicBezTo>
                  <a:cubicBezTo>
                    <a:pt x="1503" y="4769"/>
                    <a:pt x="1513" y="6257"/>
                    <a:pt x="1522" y="7744"/>
                  </a:cubicBezTo>
                  <a:cubicBezTo>
                    <a:pt x="1532" y="8496"/>
                    <a:pt x="1544" y="9248"/>
                    <a:pt x="1553" y="10000"/>
                  </a:cubicBezTo>
                  <a:cubicBezTo>
                    <a:pt x="1563" y="9607"/>
                    <a:pt x="1572" y="9214"/>
                    <a:pt x="1582" y="8821"/>
                  </a:cubicBezTo>
                  <a:cubicBezTo>
                    <a:pt x="1599" y="8069"/>
                    <a:pt x="1611" y="7316"/>
                    <a:pt x="1630" y="6564"/>
                  </a:cubicBezTo>
                  <a:cubicBezTo>
                    <a:pt x="1640" y="6064"/>
                    <a:pt x="1652" y="5564"/>
                    <a:pt x="1660" y="5064"/>
                  </a:cubicBezTo>
                  <a:cubicBezTo>
                    <a:pt x="1675" y="4957"/>
                    <a:pt x="1693" y="4851"/>
                    <a:pt x="1707" y="4744"/>
                  </a:cubicBezTo>
                  <a:cubicBezTo>
                    <a:pt x="1721" y="4829"/>
                    <a:pt x="1731" y="4915"/>
                    <a:pt x="1741" y="5000"/>
                  </a:cubicBezTo>
                  <a:cubicBezTo>
                    <a:pt x="1751" y="5171"/>
                    <a:pt x="1762" y="5342"/>
                    <a:pt x="1771" y="5513"/>
                  </a:cubicBezTo>
                  <a:cubicBezTo>
                    <a:pt x="1781" y="5556"/>
                    <a:pt x="1792" y="5598"/>
                    <a:pt x="1800" y="5641"/>
                  </a:cubicBezTo>
                  <a:cubicBezTo>
                    <a:pt x="1814" y="5620"/>
                    <a:pt x="1823" y="5598"/>
                    <a:pt x="1833" y="5577"/>
                  </a:cubicBezTo>
                  <a:lnTo>
                    <a:pt x="1854" y="5346"/>
                  </a:lnTo>
                  <a:cubicBezTo>
                    <a:pt x="1866" y="5209"/>
                    <a:pt x="1877" y="5073"/>
                    <a:pt x="1885" y="4936"/>
                  </a:cubicBezTo>
                  <a:cubicBezTo>
                    <a:pt x="1903" y="4543"/>
                    <a:pt x="1918" y="4149"/>
                    <a:pt x="1933" y="3756"/>
                  </a:cubicBezTo>
                  <a:cubicBezTo>
                    <a:pt x="1943" y="3628"/>
                    <a:pt x="1954" y="3500"/>
                    <a:pt x="1965" y="3372"/>
                  </a:cubicBezTo>
                  <a:cubicBezTo>
                    <a:pt x="1978" y="3363"/>
                    <a:pt x="1994" y="3355"/>
                    <a:pt x="2009" y="3346"/>
                  </a:cubicBezTo>
                  <a:cubicBezTo>
                    <a:pt x="2020" y="3355"/>
                    <a:pt x="2032" y="3363"/>
                    <a:pt x="2044" y="3372"/>
                  </a:cubicBezTo>
                  <a:cubicBezTo>
                    <a:pt x="2055" y="3692"/>
                    <a:pt x="2066" y="4013"/>
                    <a:pt x="2076" y="4333"/>
                  </a:cubicBezTo>
                  <a:cubicBezTo>
                    <a:pt x="2086" y="4671"/>
                    <a:pt x="2096" y="5008"/>
                    <a:pt x="2108" y="5346"/>
                  </a:cubicBezTo>
                  <a:cubicBezTo>
                    <a:pt x="2118" y="5667"/>
                    <a:pt x="2128" y="5987"/>
                    <a:pt x="2137" y="6308"/>
                  </a:cubicBezTo>
                  <a:cubicBezTo>
                    <a:pt x="2153" y="6500"/>
                    <a:pt x="2168" y="6693"/>
                    <a:pt x="2187" y="6885"/>
                  </a:cubicBezTo>
                  <a:cubicBezTo>
                    <a:pt x="2197" y="6949"/>
                    <a:pt x="2205" y="7013"/>
                    <a:pt x="2216" y="7077"/>
                  </a:cubicBezTo>
                  <a:cubicBezTo>
                    <a:pt x="2226" y="6906"/>
                    <a:pt x="2238" y="6735"/>
                    <a:pt x="2246" y="6564"/>
                  </a:cubicBezTo>
                  <a:cubicBezTo>
                    <a:pt x="2256" y="6457"/>
                    <a:pt x="2269" y="6351"/>
                    <a:pt x="2278" y="6244"/>
                  </a:cubicBezTo>
                  <a:cubicBezTo>
                    <a:pt x="2289" y="6128"/>
                    <a:pt x="2300" y="6013"/>
                    <a:pt x="2310" y="5897"/>
                  </a:cubicBezTo>
                  <a:cubicBezTo>
                    <a:pt x="2323" y="5662"/>
                    <a:pt x="2337" y="5427"/>
                    <a:pt x="2356" y="5192"/>
                  </a:cubicBezTo>
                  <a:cubicBezTo>
                    <a:pt x="2367" y="4914"/>
                    <a:pt x="2376" y="4637"/>
                    <a:pt x="2388" y="4359"/>
                  </a:cubicBezTo>
                  <a:cubicBezTo>
                    <a:pt x="2400" y="4115"/>
                    <a:pt x="2409" y="3872"/>
                    <a:pt x="2419" y="3628"/>
                  </a:cubicBezTo>
                  <a:cubicBezTo>
                    <a:pt x="2435" y="3440"/>
                    <a:pt x="2451" y="3252"/>
                    <a:pt x="2463" y="3064"/>
                  </a:cubicBezTo>
                  <a:cubicBezTo>
                    <a:pt x="2473" y="3209"/>
                    <a:pt x="2482" y="3355"/>
                    <a:pt x="2493" y="3500"/>
                  </a:cubicBezTo>
                  <a:cubicBezTo>
                    <a:pt x="2506" y="3808"/>
                    <a:pt x="2515" y="4115"/>
                    <a:pt x="2526" y="4423"/>
                  </a:cubicBezTo>
                  <a:cubicBezTo>
                    <a:pt x="2535" y="4585"/>
                    <a:pt x="2544" y="4748"/>
                    <a:pt x="2553" y="4910"/>
                  </a:cubicBezTo>
                  <a:cubicBezTo>
                    <a:pt x="2567" y="4718"/>
                    <a:pt x="2577" y="4525"/>
                    <a:pt x="2588" y="4333"/>
                  </a:cubicBezTo>
                  <a:cubicBezTo>
                    <a:pt x="2603" y="3940"/>
                    <a:pt x="2620" y="3547"/>
                    <a:pt x="2637" y="3154"/>
                  </a:cubicBezTo>
                  <a:cubicBezTo>
                    <a:pt x="2646" y="2940"/>
                    <a:pt x="2657" y="2727"/>
                    <a:pt x="2670" y="2513"/>
                  </a:cubicBezTo>
                  <a:cubicBezTo>
                    <a:pt x="2680" y="2863"/>
                    <a:pt x="2690" y="3214"/>
                    <a:pt x="2698" y="3564"/>
                  </a:cubicBezTo>
                  <a:cubicBezTo>
                    <a:pt x="2713" y="4171"/>
                    <a:pt x="2728" y="4778"/>
                    <a:pt x="2744" y="5385"/>
                  </a:cubicBezTo>
                  <a:cubicBezTo>
                    <a:pt x="2754" y="5693"/>
                    <a:pt x="2764" y="6000"/>
                    <a:pt x="2774" y="6308"/>
                  </a:cubicBezTo>
                  <a:cubicBezTo>
                    <a:pt x="2782" y="6116"/>
                    <a:pt x="2792" y="5923"/>
                    <a:pt x="2802" y="5731"/>
                  </a:cubicBezTo>
                  <a:cubicBezTo>
                    <a:pt x="2811" y="5603"/>
                    <a:pt x="2822" y="5474"/>
                    <a:pt x="2832" y="5346"/>
                  </a:cubicBezTo>
                  <a:cubicBezTo>
                    <a:pt x="2841" y="5402"/>
                    <a:pt x="2851" y="5457"/>
                    <a:pt x="2862" y="5513"/>
                  </a:cubicBezTo>
                  <a:cubicBezTo>
                    <a:pt x="2874" y="5564"/>
                    <a:pt x="2886" y="5616"/>
                    <a:pt x="2895" y="5667"/>
                  </a:cubicBezTo>
                  <a:cubicBezTo>
                    <a:pt x="2913" y="5881"/>
                    <a:pt x="2925" y="6094"/>
                    <a:pt x="2940" y="6308"/>
                  </a:cubicBezTo>
                  <a:cubicBezTo>
                    <a:pt x="2950" y="6359"/>
                    <a:pt x="2960" y="6411"/>
                    <a:pt x="2971" y="6462"/>
                  </a:cubicBezTo>
                  <a:cubicBezTo>
                    <a:pt x="2981" y="6325"/>
                    <a:pt x="2992" y="6188"/>
                    <a:pt x="3002" y="6051"/>
                  </a:cubicBezTo>
                  <a:cubicBezTo>
                    <a:pt x="3012" y="5872"/>
                    <a:pt x="3021" y="5692"/>
                    <a:pt x="3031" y="5513"/>
                  </a:cubicBezTo>
                  <a:cubicBezTo>
                    <a:pt x="3048" y="5470"/>
                    <a:pt x="3065" y="5428"/>
                    <a:pt x="3082" y="5385"/>
                  </a:cubicBezTo>
                  <a:cubicBezTo>
                    <a:pt x="3094" y="5406"/>
                    <a:pt x="3105" y="5428"/>
                    <a:pt x="3115" y="5449"/>
                  </a:cubicBezTo>
                  <a:cubicBezTo>
                    <a:pt x="3126" y="5470"/>
                    <a:pt x="3139" y="5492"/>
                    <a:pt x="3147" y="5513"/>
                  </a:cubicBezTo>
                  <a:cubicBezTo>
                    <a:pt x="3161" y="5406"/>
                    <a:pt x="3177" y="5299"/>
                    <a:pt x="3190" y="5192"/>
                  </a:cubicBezTo>
                  <a:cubicBezTo>
                    <a:pt x="3201" y="4927"/>
                    <a:pt x="3213" y="4662"/>
                    <a:pt x="3224" y="4397"/>
                  </a:cubicBezTo>
                  <a:cubicBezTo>
                    <a:pt x="3234" y="4363"/>
                    <a:pt x="3242" y="4329"/>
                    <a:pt x="3252" y="4295"/>
                  </a:cubicBezTo>
                  <a:cubicBezTo>
                    <a:pt x="3262" y="4372"/>
                    <a:pt x="3271" y="4449"/>
                    <a:pt x="3282" y="4526"/>
                  </a:cubicBezTo>
                  <a:cubicBezTo>
                    <a:pt x="3293" y="4812"/>
                    <a:pt x="3307" y="5099"/>
                    <a:pt x="3315" y="5385"/>
                  </a:cubicBezTo>
                  <a:cubicBezTo>
                    <a:pt x="3326" y="5787"/>
                    <a:pt x="3336" y="6188"/>
                    <a:pt x="3348" y="6590"/>
                  </a:cubicBezTo>
                  <a:cubicBezTo>
                    <a:pt x="3357" y="6710"/>
                    <a:pt x="3367" y="6829"/>
                    <a:pt x="3379" y="6949"/>
                  </a:cubicBezTo>
                  <a:cubicBezTo>
                    <a:pt x="3393" y="6680"/>
                    <a:pt x="3407" y="6410"/>
                    <a:pt x="3423" y="6141"/>
                  </a:cubicBezTo>
                  <a:cubicBezTo>
                    <a:pt x="3437" y="5876"/>
                    <a:pt x="3456" y="5611"/>
                    <a:pt x="3473" y="5346"/>
                  </a:cubicBezTo>
                  <a:cubicBezTo>
                    <a:pt x="3483" y="5282"/>
                    <a:pt x="3492" y="5218"/>
                    <a:pt x="3502" y="5154"/>
                  </a:cubicBezTo>
                  <a:cubicBezTo>
                    <a:pt x="3513" y="5316"/>
                    <a:pt x="3523" y="5479"/>
                    <a:pt x="3534" y="5641"/>
                  </a:cubicBezTo>
                  <a:cubicBezTo>
                    <a:pt x="3544" y="5692"/>
                    <a:pt x="3553" y="5744"/>
                    <a:pt x="3564" y="5795"/>
                  </a:cubicBezTo>
                  <a:cubicBezTo>
                    <a:pt x="3573" y="5774"/>
                    <a:pt x="3584" y="5752"/>
                    <a:pt x="3593" y="5731"/>
                  </a:cubicBezTo>
                  <a:cubicBezTo>
                    <a:pt x="3605" y="5603"/>
                    <a:pt x="3617" y="5474"/>
                    <a:pt x="3627" y="5346"/>
                  </a:cubicBezTo>
                  <a:cubicBezTo>
                    <a:pt x="3639" y="5201"/>
                    <a:pt x="3653" y="5055"/>
                    <a:pt x="3666" y="4910"/>
                  </a:cubicBezTo>
                  <a:cubicBezTo>
                    <a:pt x="3676" y="4812"/>
                    <a:pt x="3685" y="4713"/>
                    <a:pt x="3701" y="4615"/>
                  </a:cubicBezTo>
                  <a:cubicBezTo>
                    <a:pt x="3712" y="4564"/>
                    <a:pt x="3722" y="4513"/>
                    <a:pt x="3732" y="4462"/>
                  </a:cubicBezTo>
                  <a:cubicBezTo>
                    <a:pt x="3745" y="4449"/>
                    <a:pt x="3759" y="4436"/>
                    <a:pt x="3774" y="4423"/>
                  </a:cubicBezTo>
                  <a:cubicBezTo>
                    <a:pt x="3785" y="4414"/>
                    <a:pt x="3796" y="4406"/>
                    <a:pt x="3808" y="4397"/>
                  </a:cubicBezTo>
                  <a:cubicBezTo>
                    <a:pt x="3818" y="4324"/>
                    <a:pt x="3828" y="4252"/>
                    <a:pt x="3839" y="4179"/>
                  </a:cubicBezTo>
                  <a:cubicBezTo>
                    <a:pt x="3847" y="4030"/>
                    <a:pt x="3860" y="3880"/>
                    <a:pt x="3871" y="3731"/>
                  </a:cubicBezTo>
                  <a:cubicBezTo>
                    <a:pt x="3881" y="3487"/>
                    <a:pt x="3890" y="3244"/>
                    <a:pt x="3900" y="3000"/>
                  </a:cubicBezTo>
                  <a:cubicBezTo>
                    <a:pt x="3917" y="2838"/>
                    <a:pt x="3937" y="2675"/>
                    <a:pt x="3953" y="2513"/>
                  </a:cubicBezTo>
                  <a:cubicBezTo>
                    <a:pt x="3964" y="2684"/>
                    <a:pt x="3973" y="2855"/>
                    <a:pt x="3983" y="3026"/>
                  </a:cubicBezTo>
                  <a:cubicBezTo>
                    <a:pt x="3993" y="3547"/>
                    <a:pt x="4001" y="4069"/>
                    <a:pt x="4012" y="4590"/>
                  </a:cubicBezTo>
                  <a:cubicBezTo>
                    <a:pt x="4023" y="5192"/>
                    <a:pt x="4033" y="5795"/>
                    <a:pt x="4041" y="6397"/>
                  </a:cubicBezTo>
                  <a:cubicBezTo>
                    <a:pt x="4051" y="6662"/>
                    <a:pt x="4062" y="6927"/>
                    <a:pt x="4071" y="7192"/>
                  </a:cubicBezTo>
                  <a:cubicBezTo>
                    <a:pt x="4088" y="7098"/>
                    <a:pt x="4103" y="7004"/>
                    <a:pt x="4120" y="6910"/>
                  </a:cubicBezTo>
                  <a:cubicBezTo>
                    <a:pt x="4128" y="6666"/>
                    <a:pt x="4138" y="6423"/>
                    <a:pt x="4148" y="6179"/>
                  </a:cubicBezTo>
                  <a:cubicBezTo>
                    <a:pt x="4159" y="5765"/>
                    <a:pt x="4171" y="5350"/>
                    <a:pt x="4181" y="4936"/>
                  </a:cubicBezTo>
                  <a:cubicBezTo>
                    <a:pt x="4195" y="4492"/>
                    <a:pt x="4212" y="4047"/>
                    <a:pt x="4226" y="3603"/>
                  </a:cubicBezTo>
                  <a:cubicBezTo>
                    <a:pt x="4237" y="3359"/>
                    <a:pt x="4245" y="3116"/>
                    <a:pt x="4253" y="2872"/>
                  </a:cubicBezTo>
                  <a:cubicBezTo>
                    <a:pt x="4264" y="2658"/>
                    <a:pt x="4275" y="2445"/>
                    <a:pt x="4284" y="2231"/>
                  </a:cubicBezTo>
                  <a:cubicBezTo>
                    <a:pt x="4295" y="2509"/>
                    <a:pt x="4308" y="2786"/>
                    <a:pt x="4319" y="3064"/>
                  </a:cubicBezTo>
                  <a:cubicBezTo>
                    <a:pt x="4330" y="3902"/>
                    <a:pt x="4338" y="4739"/>
                    <a:pt x="4348" y="5577"/>
                  </a:cubicBezTo>
                  <a:cubicBezTo>
                    <a:pt x="4368" y="6171"/>
                    <a:pt x="4384" y="6765"/>
                    <a:pt x="4402" y="7359"/>
                  </a:cubicBezTo>
                  <a:cubicBezTo>
                    <a:pt x="4412" y="7282"/>
                    <a:pt x="4421" y="7205"/>
                    <a:pt x="4431" y="7128"/>
                  </a:cubicBezTo>
                  <a:cubicBezTo>
                    <a:pt x="4445" y="6876"/>
                    <a:pt x="4459" y="6624"/>
                    <a:pt x="4471" y="6372"/>
                  </a:cubicBezTo>
                  <a:cubicBezTo>
                    <a:pt x="4481" y="6094"/>
                    <a:pt x="4496" y="5816"/>
                    <a:pt x="4505" y="5538"/>
                  </a:cubicBezTo>
                  <a:cubicBezTo>
                    <a:pt x="4515" y="5243"/>
                    <a:pt x="4524" y="4949"/>
                    <a:pt x="4536" y="4654"/>
                  </a:cubicBezTo>
                  <a:cubicBezTo>
                    <a:pt x="4549" y="4432"/>
                    <a:pt x="4559" y="4209"/>
                    <a:pt x="4570" y="3987"/>
                  </a:cubicBezTo>
                  <a:cubicBezTo>
                    <a:pt x="4581" y="3795"/>
                    <a:pt x="4590" y="3602"/>
                    <a:pt x="4600" y="3410"/>
                  </a:cubicBezTo>
                  <a:cubicBezTo>
                    <a:pt x="4610" y="3568"/>
                    <a:pt x="4619" y="3727"/>
                    <a:pt x="4629" y="3885"/>
                  </a:cubicBezTo>
                  <a:cubicBezTo>
                    <a:pt x="4640" y="4586"/>
                    <a:pt x="4652" y="5286"/>
                    <a:pt x="4660" y="5987"/>
                  </a:cubicBezTo>
                  <a:cubicBezTo>
                    <a:pt x="4677" y="6551"/>
                    <a:pt x="4693" y="7115"/>
                    <a:pt x="4709" y="7679"/>
                  </a:cubicBezTo>
                  <a:cubicBezTo>
                    <a:pt x="4716" y="7666"/>
                    <a:pt x="4727" y="7654"/>
                    <a:pt x="4735" y="7641"/>
                  </a:cubicBezTo>
                  <a:cubicBezTo>
                    <a:pt x="4744" y="7462"/>
                    <a:pt x="4753" y="7282"/>
                    <a:pt x="4765" y="7103"/>
                  </a:cubicBezTo>
                  <a:cubicBezTo>
                    <a:pt x="4775" y="6902"/>
                    <a:pt x="4786" y="6701"/>
                    <a:pt x="4797" y="6500"/>
                  </a:cubicBezTo>
                  <a:cubicBezTo>
                    <a:pt x="4814" y="6321"/>
                    <a:pt x="4829" y="6141"/>
                    <a:pt x="4848" y="5962"/>
                  </a:cubicBezTo>
                  <a:cubicBezTo>
                    <a:pt x="4856" y="5748"/>
                    <a:pt x="4869" y="5535"/>
                    <a:pt x="4878" y="5321"/>
                  </a:cubicBezTo>
                  <a:cubicBezTo>
                    <a:pt x="4891" y="5129"/>
                    <a:pt x="4901" y="4936"/>
                    <a:pt x="4912" y="4744"/>
                  </a:cubicBezTo>
                  <a:cubicBezTo>
                    <a:pt x="4925" y="4513"/>
                    <a:pt x="4939" y="4282"/>
                    <a:pt x="4952" y="4051"/>
                  </a:cubicBezTo>
                  <a:cubicBezTo>
                    <a:pt x="4964" y="3825"/>
                    <a:pt x="4972" y="3598"/>
                    <a:pt x="4985" y="3372"/>
                  </a:cubicBezTo>
                  <a:cubicBezTo>
                    <a:pt x="4994" y="3470"/>
                    <a:pt x="5005" y="3569"/>
                    <a:pt x="5016" y="3667"/>
                  </a:cubicBezTo>
                  <a:cubicBezTo>
                    <a:pt x="5026" y="3876"/>
                    <a:pt x="5037" y="4086"/>
                    <a:pt x="5048" y="4295"/>
                  </a:cubicBezTo>
                  <a:cubicBezTo>
                    <a:pt x="5058" y="4466"/>
                    <a:pt x="5067" y="4637"/>
                    <a:pt x="5077" y="4808"/>
                  </a:cubicBezTo>
                  <a:cubicBezTo>
                    <a:pt x="5086" y="5094"/>
                    <a:pt x="5095" y="5381"/>
                    <a:pt x="5106" y="5667"/>
                  </a:cubicBezTo>
                  <a:cubicBezTo>
                    <a:pt x="5124" y="5846"/>
                    <a:pt x="5138" y="6026"/>
                    <a:pt x="5157" y="6205"/>
                  </a:cubicBezTo>
                  <a:cubicBezTo>
                    <a:pt x="5167" y="6184"/>
                    <a:pt x="5178" y="6162"/>
                    <a:pt x="5188" y="6141"/>
                  </a:cubicBezTo>
                  <a:cubicBezTo>
                    <a:pt x="5195" y="5996"/>
                    <a:pt x="5204" y="5850"/>
                    <a:pt x="5212" y="5705"/>
                  </a:cubicBezTo>
                  <a:cubicBezTo>
                    <a:pt x="5231" y="5521"/>
                    <a:pt x="5247" y="5338"/>
                    <a:pt x="5264" y="5154"/>
                  </a:cubicBezTo>
                  <a:cubicBezTo>
                    <a:pt x="5277" y="4945"/>
                    <a:pt x="5288" y="4735"/>
                    <a:pt x="5298" y="4526"/>
                  </a:cubicBezTo>
                  <a:cubicBezTo>
                    <a:pt x="5309" y="4547"/>
                    <a:pt x="5319" y="4569"/>
                    <a:pt x="5328" y="4590"/>
                  </a:cubicBezTo>
                  <a:cubicBezTo>
                    <a:pt x="5339" y="4834"/>
                    <a:pt x="5347" y="5077"/>
                    <a:pt x="5360" y="5321"/>
                  </a:cubicBezTo>
                  <a:cubicBezTo>
                    <a:pt x="5375" y="5535"/>
                    <a:pt x="5388" y="5748"/>
                    <a:pt x="5402" y="5962"/>
                  </a:cubicBezTo>
                  <a:cubicBezTo>
                    <a:pt x="5413" y="5928"/>
                    <a:pt x="5423" y="5893"/>
                    <a:pt x="5436" y="5859"/>
                  </a:cubicBezTo>
                  <a:cubicBezTo>
                    <a:pt x="5444" y="5594"/>
                    <a:pt x="5456" y="5329"/>
                    <a:pt x="5465" y="5064"/>
                  </a:cubicBezTo>
                  <a:cubicBezTo>
                    <a:pt x="5476" y="4829"/>
                    <a:pt x="5485" y="4594"/>
                    <a:pt x="5496" y="4359"/>
                  </a:cubicBezTo>
                  <a:cubicBezTo>
                    <a:pt x="5512" y="4244"/>
                    <a:pt x="5529" y="4128"/>
                    <a:pt x="5544" y="4013"/>
                  </a:cubicBezTo>
                  <a:cubicBezTo>
                    <a:pt x="5554" y="4120"/>
                    <a:pt x="5565" y="4226"/>
                    <a:pt x="5577" y="4333"/>
                  </a:cubicBezTo>
                  <a:cubicBezTo>
                    <a:pt x="5586" y="4534"/>
                    <a:pt x="5597" y="4735"/>
                    <a:pt x="5607" y="4936"/>
                  </a:cubicBezTo>
                  <a:cubicBezTo>
                    <a:pt x="5620" y="5158"/>
                    <a:pt x="5628" y="5381"/>
                    <a:pt x="5639" y="5603"/>
                  </a:cubicBezTo>
                  <a:cubicBezTo>
                    <a:pt x="5649" y="5637"/>
                    <a:pt x="5658" y="5671"/>
                    <a:pt x="5672" y="5705"/>
                  </a:cubicBezTo>
                  <a:cubicBezTo>
                    <a:pt x="5686" y="5620"/>
                    <a:pt x="5702" y="5534"/>
                    <a:pt x="5715" y="5449"/>
                  </a:cubicBezTo>
                  <a:cubicBezTo>
                    <a:pt x="5725" y="5334"/>
                    <a:pt x="5735" y="5218"/>
                    <a:pt x="5744" y="5103"/>
                  </a:cubicBezTo>
                  <a:cubicBezTo>
                    <a:pt x="5753" y="4855"/>
                    <a:pt x="5765" y="4607"/>
                    <a:pt x="5775" y="4359"/>
                  </a:cubicBezTo>
                  <a:cubicBezTo>
                    <a:pt x="5784" y="4150"/>
                    <a:pt x="5794" y="3940"/>
                    <a:pt x="5804" y="3731"/>
                  </a:cubicBezTo>
                  <a:cubicBezTo>
                    <a:pt x="5814" y="3795"/>
                    <a:pt x="5825" y="3859"/>
                    <a:pt x="5835" y="3923"/>
                  </a:cubicBezTo>
                  <a:cubicBezTo>
                    <a:pt x="5848" y="3782"/>
                    <a:pt x="5867" y="3641"/>
                    <a:pt x="5881" y="3500"/>
                  </a:cubicBezTo>
                  <a:cubicBezTo>
                    <a:pt x="5890" y="3205"/>
                    <a:pt x="5904" y="2910"/>
                    <a:pt x="5913" y="2615"/>
                  </a:cubicBezTo>
                  <a:cubicBezTo>
                    <a:pt x="5929" y="2042"/>
                    <a:pt x="5945" y="1470"/>
                    <a:pt x="5960" y="897"/>
                  </a:cubicBezTo>
                  <a:cubicBezTo>
                    <a:pt x="5970" y="983"/>
                    <a:pt x="5983" y="1068"/>
                    <a:pt x="5991" y="1154"/>
                  </a:cubicBezTo>
                  <a:cubicBezTo>
                    <a:pt x="6005" y="2098"/>
                    <a:pt x="6014" y="3043"/>
                    <a:pt x="6023" y="3987"/>
                  </a:cubicBezTo>
                  <a:cubicBezTo>
                    <a:pt x="6032" y="5184"/>
                    <a:pt x="6043" y="6380"/>
                    <a:pt x="6053" y="7577"/>
                  </a:cubicBezTo>
                  <a:cubicBezTo>
                    <a:pt x="6061" y="8192"/>
                    <a:pt x="6075" y="8808"/>
                    <a:pt x="6085" y="9423"/>
                  </a:cubicBezTo>
                  <a:cubicBezTo>
                    <a:pt x="6097" y="9338"/>
                    <a:pt x="6107" y="9252"/>
                    <a:pt x="6119" y="9167"/>
                  </a:cubicBezTo>
                  <a:cubicBezTo>
                    <a:pt x="6130" y="8735"/>
                    <a:pt x="6140" y="8304"/>
                    <a:pt x="6150" y="7872"/>
                  </a:cubicBezTo>
                  <a:cubicBezTo>
                    <a:pt x="6164" y="7509"/>
                    <a:pt x="6181" y="7145"/>
                    <a:pt x="6196" y="6782"/>
                  </a:cubicBezTo>
                  <a:cubicBezTo>
                    <a:pt x="6205" y="6487"/>
                    <a:pt x="6217" y="6192"/>
                    <a:pt x="6226" y="5897"/>
                  </a:cubicBezTo>
                  <a:cubicBezTo>
                    <a:pt x="6242" y="5735"/>
                    <a:pt x="6256" y="5572"/>
                    <a:pt x="6269" y="5410"/>
                  </a:cubicBezTo>
                  <a:cubicBezTo>
                    <a:pt x="6281" y="5367"/>
                    <a:pt x="6290" y="5325"/>
                    <a:pt x="6300" y="5282"/>
                  </a:cubicBezTo>
                  <a:cubicBezTo>
                    <a:pt x="6309" y="5303"/>
                    <a:pt x="6321" y="5325"/>
                    <a:pt x="6330" y="5346"/>
                  </a:cubicBezTo>
                  <a:cubicBezTo>
                    <a:pt x="6341" y="5243"/>
                    <a:pt x="6350" y="5141"/>
                    <a:pt x="6362" y="5038"/>
                  </a:cubicBezTo>
                  <a:cubicBezTo>
                    <a:pt x="6370" y="4983"/>
                    <a:pt x="6382" y="4927"/>
                    <a:pt x="6393" y="4872"/>
                  </a:cubicBezTo>
                  <a:cubicBezTo>
                    <a:pt x="6410" y="4821"/>
                    <a:pt x="6425" y="4769"/>
                    <a:pt x="6441" y="4718"/>
                  </a:cubicBezTo>
                  <a:cubicBezTo>
                    <a:pt x="6451" y="4791"/>
                    <a:pt x="6460" y="4863"/>
                    <a:pt x="6471" y="4936"/>
                  </a:cubicBezTo>
                  <a:cubicBezTo>
                    <a:pt x="6482" y="4992"/>
                    <a:pt x="6493" y="5047"/>
                    <a:pt x="6504" y="5103"/>
                  </a:cubicBezTo>
                  <a:cubicBezTo>
                    <a:pt x="6514" y="5227"/>
                    <a:pt x="6524" y="5350"/>
                    <a:pt x="6535" y="5474"/>
                  </a:cubicBezTo>
                  <a:cubicBezTo>
                    <a:pt x="6553" y="5453"/>
                    <a:pt x="6567" y="5431"/>
                    <a:pt x="6582" y="5410"/>
                  </a:cubicBezTo>
                  <a:cubicBezTo>
                    <a:pt x="6592" y="5346"/>
                    <a:pt x="6600" y="5282"/>
                    <a:pt x="6612" y="5218"/>
                  </a:cubicBezTo>
                  <a:cubicBezTo>
                    <a:pt x="6622" y="5145"/>
                    <a:pt x="6633" y="5073"/>
                    <a:pt x="6643" y="5000"/>
                  </a:cubicBezTo>
                  <a:cubicBezTo>
                    <a:pt x="6653" y="4957"/>
                    <a:pt x="6663" y="4915"/>
                    <a:pt x="6672" y="4872"/>
                  </a:cubicBezTo>
                  <a:cubicBezTo>
                    <a:pt x="6681" y="4829"/>
                    <a:pt x="6690" y="4787"/>
                    <a:pt x="6704" y="4744"/>
                  </a:cubicBezTo>
                  <a:cubicBezTo>
                    <a:pt x="6720" y="4765"/>
                    <a:pt x="6736" y="4787"/>
                    <a:pt x="6750" y="4808"/>
                  </a:cubicBezTo>
                  <a:cubicBezTo>
                    <a:pt x="6760" y="4799"/>
                    <a:pt x="6770" y="4791"/>
                    <a:pt x="6779" y="4782"/>
                  </a:cubicBezTo>
                  <a:cubicBezTo>
                    <a:pt x="6790" y="4718"/>
                    <a:pt x="6802" y="4654"/>
                    <a:pt x="6812" y="4590"/>
                  </a:cubicBezTo>
                  <a:cubicBezTo>
                    <a:pt x="6820" y="4611"/>
                    <a:pt x="6830" y="4633"/>
                    <a:pt x="6840" y="4654"/>
                  </a:cubicBezTo>
                  <a:cubicBezTo>
                    <a:pt x="6857" y="4697"/>
                    <a:pt x="6874" y="4739"/>
                    <a:pt x="6890" y="4782"/>
                  </a:cubicBezTo>
                  <a:cubicBezTo>
                    <a:pt x="6901" y="4812"/>
                    <a:pt x="6913" y="4842"/>
                    <a:pt x="6921" y="4872"/>
                  </a:cubicBezTo>
                  <a:cubicBezTo>
                    <a:pt x="6931" y="4641"/>
                    <a:pt x="6943" y="4410"/>
                    <a:pt x="6953" y="4179"/>
                  </a:cubicBezTo>
                  <a:cubicBezTo>
                    <a:pt x="6965" y="3594"/>
                    <a:pt x="6979" y="3008"/>
                    <a:pt x="6993" y="2423"/>
                  </a:cubicBezTo>
                  <a:cubicBezTo>
                    <a:pt x="7002" y="1923"/>
                    <a:pt x="7014" y="1423"/>
                    <a:pt x="7023" y="923"/>
                  </a:cubicBezTo>
                  <a:cubicBezTo>
                    <a:pt x="7036" y="615"/>
                    <a:pt x="7046" y="308"/>
                    <a:pt x="7057" y="0"/>
                  </a:cubicBezTo>
                  <a:cubicBezTo>
                    <a:pt x="7067" y="350"/>
                    <a:pt x="7078" y="701"/>
                    <a:pt x="7089" y="1051"/>
                  </a:cubicBezTo>
                  <a:cubicBezTo>
                    <a:pt x="7098" y="2196"/>
                    <a:pt x="7111" y="3342"/>
                    <a:pt x="7123" y="4487"/>
                  </a:cubicBezTo>
                  <a:cubicBezTo>
                    <a:pt x="7132" y="5560"/>
                    <a:pt x="7143" y="6632"/>
                    <a:pt x="7153" y="7705"/>
                  </a:cubicBezTo>
                  <a:cubicBezTo>
                    <a:pt x="7171" y="8269"/>
                    <a:pt x="7184" y="8833"/>
                    <a:pt x="7199" y="9397"/>
                  </a:cubicBezTo>
                  <a:lnTo>
                    <a:pt x="7228" y="9397"/>
                  </a:lnTo>
                  <a:cubicBezTo>
                    <a:pt x="7239" y="9077"/>
                    <a:pt x="7249" y="8756"/>
                    <a:pt x="7259" y="8436"/>
                  </a:cubicBezTo>
                  <a:cubicBezTo>
                    <a:pt x="7276" y="8184"/>
                    <a:pt x="7290" y="7931"/>
                    <a:pt x="7307" y="7679"/>
                  </a:cubicBezTo>
                  <a:cubicBezTo>
                    <a:pt x="7320" y="7530"/>
                    <a:pt x="7329" y="7380"/>
                    <a:pt x="7338" y="7231"/>
                  </a:cubicBezTo>
                  <a:cubicBezTo>
                    <a:pt x="7350" y="6966"/>
                    <a:pt x="7363" y="6701"/>
                    <a:pt x="7374" y="6436"/>
                  </a:cubicBezTo>
                  <a:cubicBezTo>
                    <a:pt x="7382" y="6137"/>
                    <a:pt x="7393" y="5837"/>
                    <a:pt x="7404" y="5538"/>
                  </a:cubicBezTo>
                  <a:cubicBezTo>
                    <a:pt x="7414" y="5316"/>
                    <a:pt x="7426" y="5094"/>
                    <a:pt x="7436" y="4872"/>
                  </a:cubicBezTo>
                  <a:cubicBezTo>
                    <a:pt x="7450" y="4722"/>
                    <a:pt x="7465" y="4573"/>
                    <a:pt x="7478" y="4423"/>
                  </a:cubicBezTo>
                  <a:cubicBezTo>
                    <a:pt x="7489" y="4436"/>
                    <a:pt x="7502" y="4449"/>
                    <a:pt x="7510" y="4462"/>
                  </a:cubicBezTo>
                  <a:cubicBezTo>
                    <a:pt x="7520" y="4270"/>
                    <a:pt x="7530" y="4077"/>
                    <a:pt x="7539" y="3885"/>
                  </a:cubicBezTo>
                  <a:cubicBezTo>
                    <a:pt x="7549" y="3505"/>
                    <a:pt x="7560" y="3124"/>
                    <a:pt x="7569" y="2744"/>
                  </a:cubicBezTo>
                  <a:cubicBezTo>
                    <a:pt x="7578" y="2479"/>
                    <a:pt x="7590" y="2214"/>
                    <a:pt x="7601" y="1949"/>
                  </a:cubicBezTo>
                  <a:cubicBezTo>
                    <a:pt x="7614" y="2265"/>
                    <a:pt x="7628" y="2581"/>
                    <a:pt x="7642" y="2897"/>
                  </a:cubicBezTo>
                  <a:cubicBezTo>
                    <a:pt x="7651" y="3876"/>
                    <a:pt x="7662" y="4854"/>
                    <a:pt x="7672" y="5833"/>
                  </a:cubicBezTo>
                  <a:cubicBezTo>
                    <a:pt x="7692" y="6555"/>
                    <a:pt x="7708" y="7278"/>
                    <a:pt x="7724" y="8000"/>
                  </a:cubicBezTo>
                  <a:cubicBezTo>
                    <a:pt x="7733" y="8030"/>
                    <a:pt x="7745" y="8060"/>
                    <a:pt x="7755" y="8090"/>
                  </a:cubicBezTo>
                  <a:cubicBezTo>
                    <a:pt x="7766" y="7761"/>
                    <a:pt x="7777" y="7432"/>
                    <a:pt x="7786" y="7103"/>
                  </a:cubicBezTo>
                  <a:cubicBezTo>
                    <a:pt x="7797" y="6804"/>
                    <a:pt x="7807" y="6504"/>
                    <a:pt x="7816" y="6205"/>
                  </a:cubicBezTo>
                  <a:cubicBezTo>
                    <a:pt x="7827" y="6017"/>
                    <a:pt x="7839" y="5829"/>
                    <a:pt x="7849" y="5641"/>
                  </a:cubicBezTo>
                  <a:cubicBezTo>
                    <a:pt x="7858" y="5534"/>
                    <a:pt x="7869" y="5428"/>
                    <a:pt x="7880" y="5321"/>
                  </a:cubicBezTo>
                  <a:cubicBezTo>
                    <a:pt x="7894" y="5265"/>
                    <a:pt x="7910" y="5210"/>
                    <a:pt x="7926" y="5154"/>
                  </a:cubicBezTo>
                  <a:cubicBezTo>
                    <a:pt x="7936" y="5060"/>
                    <a:pt x="7947" y="4966"/>
                    <a:pt x="7956" y="4872"/>
                  </a:cubicBezTo>
                  <a:cubicBezTo>
                    <a:pt x="7965" y="4757"/>
                    <a:pt x="7977" y="4641"/>
                    <a:pt x="7992" y="4526"/>
                  </a:cubicBezTo>
                  <a:cubicBezTo>
                    <a:pt x="8008" y="4462"/>
                    <a:pt x="8023" y="4397"/>
                    <a:pt x="8038" y="4333"/>
                  </a:cubicBezTo>
                  <a:cubicBezTo>
                    <a:pt x="8048" y="4260"/>
                    <a:pt x="8059" y="4188"/>
                    <a:pt x="8069" y="4115"/>
                  </a:cubicBezTo>
                  <a:cubicBezTo>
                    <a:pt x="8077" y="4030"/>
                    <a:pt x="8082" y="3944"/>
                    <a:pt x="8091" y="3859"/>
                  </a:cubicBezTo>
                  <a:cubicBezTo>
                    <a:pt x="8102" y="3803"/>
                    <a:pt x="8113" y="3748"/>
                    <a:pt x="8125" y="3692"/>
                  </a:cubicBezTo>
                  <a:cubicBezTo>
                    <a:pt x="8135" y="3662"/>
                    <a:pt x="8146" y="3633"/>
                    <a:pt x="8157" y="3603"/>
                  </a:cubicBezTo>
                  <a:cubicBezTo>
                    <a:pt x="8174" y="3676"/>
                    <a:pt x="8188" y="3748"/>
                    <a:pt x="8206" y="3821"/>
                  </a:cubicBezTo>
                  <a:cubicBezTo>
                    <a:pt x="8217" y="4077"/>
                    <a:pt x="8227" y="4334"/>
                    <a:pt x="8235" y="4590"/>
                  </a:cubicBezTo>
                  <a:cubicBezTo>
                    <a:pt x="8245" y="4761"/>
                    <a:pt x="8258" y="4932"/>
                    <a:pt x="8266" y="5103"/>
                  </a:cubicBezTo>
                  <a:cubicBezTo>
                    <a:pt x="8277" y="5184"/>
                    <a:pt x="8291" y="5265"/>
                    <a:pt x="8303" y="5346"/>
                  </a:cubicBezTo>
                  <a:cubicBezTo>
                    <a:pt x="8316" y="5389"/>
                    <a:pt x="8330" y="5431"/>
                    <a:pt x="8343" y="5474"/>
                  </a:cubicBezTo>
                  <a:cubicBezTo>
                    <a:pt x="8353" y="5495"/>
                    <a:pt x="8363" y="5517"/>
                    <a:pt x="8372" y="5538"/>
                  </a:cubicBezTo>
                  <a:cubicBezTo>
                    <a:pt x="8383" y="5530"/>
                    <a:pt x="8398" y="5521"/>
                    <a:pt x="8406" y="5513"/>
                  </a:cubicBezTo>
                  <a:cubicBezTo>
                    <a:pt x="8417" y="5415"/>
                    <a:pt x="8427" y="5316"/>
                    <a:pt x="8437" y="5218"/>
                  </a:cubicBezTo>
                  <a:cubicBezTo>
                    <a:pt x="8452" y="5060"/>
                    <a:pt x="8468" y="4902"/>
                    <a:pt x="8482" y="4744"/>
                  </a:cubicBezTo>
                  <a:cubicBezTo>
                    <a:pt x="8495" y="4628"/>
                    <a:pt x="8504" y="4513"/>
                    <a:pt x="8515" y="4397"/>
                  </a:cubicBezTo>
                  <a:cubicBezTo>
                    <a:pt x="8525" y="4205"/>
                    <a:pt x="8538" y="4013"/>
                    <a:pt x="8547" y="3821"/>
                  </a:cubicBezTo>
                  <a:cubicBezTo>
                    <a:pt x="8555" y="3671"/>
                    <a:pt x="8563" y="3522"/>
                    <a:pt x="8570" y="3372"/>
                  </a:cubicBezTo>
                  <a:lnTo>
                    <a:pt x="8602" y="3372"/>
                  </a:lnTo>
                  <a:cubicBezTo>
                    <a:pt x="8612" y="3513"/>
                    <a:pt x="8627" y="3654"/>
                    <a:pt x="8638" y="3795"/>
                  </a:cubicBezTo>
                  <a:cubicBezTo>
                    <a:pt x="8655" y="4261"/>
                    <a:pt x="8670" y="4726"/>
                    <a:pt x="8687" y="5192"/>
                  </a:cubicBezTo>
                  <a:cubicBezTo>
                    <a:pt x="8702" y="5607"/>
                    <a:pt x="8716" y="6021"/>
                    <a:pt x="8730" y="6436"/>
                  </a:cubicBezTo>
                  <a:lnTo>
                    <a:pt x="8757" y="7321"/>
                  </a:lnTo>
                  <a:cubicBezTo>
                    <a:pt x="8767" y="7334"/>
                    <a:pt x="8779" y="7346"/>
                    <a:pt x="8790" y="7359"/>
                  </a:cubicBezTo>
                  <a:cubicBezTo>
                    <a:pt x="8798" y="7188"/>
                    <a:pt x="8809" y="7017"/>
                    <a:pt x="8820" y="6846"/>
                  </a:cubicBezTo>
                  <a:cubicBezTo>
                    <a:pt x="8830" y="6624"/>
                    <a:pt x="8840" y="6401"/>
                    <a:pt x="8852" y="6179"/>
                  </a:cubicBezTo>
                  <a:cubicBezTo>
                    <a:pt x="8864" y="6085"/>
                    <a:pt x="8873" y="5991"/>
                    <a:pt x="8883" y="5897"/>
                  </a:cubicBezTo>
                  <a:cubicBezTo>
                    <a:pt x="8894" y="5777"/>
                    <a:pt x="8907" y="5658"/>
                    <a:pt x="8918" y="5538"/>
                  </a:cubicBezTo>
                  <a:cubicBezTo>
                    <a:pt x="8936" y="5222"/>
                    <a:pt x="8950" y="4906"/>
                    <a:pt x="8966" y="4590"/>
                  </a:cubicBezTo>
                  <a:cubicBezTo>
                    <a:pt x="8976" y="4081"/>
                    <a:pt x="8986" y="3573"/>
                    <a:pt x="8994" y="3064"/>
                  </a:cubicBezTo>
                  <a:cubicBezTo>
                    <a:pt x="9005" y="2914"/>
                    <a:pt x="9016" y="2765"/>
                    <a:pt x="9024" y="2615"/>
                  </a:cubicBezTo>
                  <a:cubicBezTo>
                    <a:pt x="9040" y="2901"/>
                    <a:pt x="9055" y="3188"/>
                    <a:pt x="9071" y="3474"/>
                  </a:cubicBezTo>
                  <a:cubicBezTo>
                    <a:pt x="9082" y="3769"/>
                    <a:pt x="9094" y="4064"/>
                    <a:pt x="9105" y="4359"/>
                  </a:cubicBezTo>
                  <a:cubicBezTo>
                    <a:pt x="9116" y="4680"/>
                    <a:pt x="9125" y="5000"/>
                    <a:pt x="9134" y="5321"/>
                  </a:cubicBezTo>
                  <a:cubicBezTo>
                    <a:pt x="9143" y="5885"/>
                    <a:pt x="9156" y="6449"/>
                    <a:pt x="9164" y="7013"/>
                  </a:cubicBezTo>
                  <a:cubicBezTo>
                    <a:pt x="9179" y="7402"/>
                    <a:pt x="9196" y="7790"/>
                    <a:pt x="9209" y="8179"/>
                  </a:cubicBezTo>
                  <a:cubicBezTo>
                    <a:pt x="9217" y="8158"/>
                    <a:pt x="9228" y="8136"/>
                    <a:pt x="9240" y="8115"/>
                  </a:cubicBezTo>
                  <a:cubicBezTo>
                    <a:pt x="9252" y="7829"/>
                    <a:pt x="9263" y="7542"/>
                    <a:pt x="9272" y="7256"/>
                  </a:cubicBezTo>
                  <a:cubicBezTo>
                    <a:pt x="9282" y="6927"/>
                    <a:pt x="9294" y="6598"/>
                    <a:pt x="9304" y="6269"/>
                  </a:cubicBezTo>
                  <a:cubicBezTo>
                    <a:pt x="9315" y="5983"/>
                    <a:pt x="9324" y="5696"/>
                    <a:pt x="9338" y="5410"/>
                  </a:cubicBezTo>
                  <a:cubicBezTo>
                    <a:pt x="9346" y="5265"/>
                    <a:pt x="9356" y="5119"/>
                    <a:pt x="9366" y="4974"/>
                  </a:cubicBezTo>
                  <a:cubicBezTo>
                    <a:pt x="9383" y="4833"/>
                    <a:pt x="9398" y="4692"/>
                    <a:pt x="9415" y="4551"/>
                  </a:cubicBezTo>
                  <a:cubicBezTo>
                    <a:pt x="9424" y="4444"/>
                    <a:pt x="9435" y="4338"/>
                    <a:pt x="9443" y="4231"/>
                  </a:cubicBezTo>
                  <a:cubicBezTo>
                    <a:pt x="9453" y="4116"/>
                    <a:pt x="9464" y="4000"/>
                    <a:pt x="9477" y="3885"/>
                  </a:cubicBezTo>
                  <a:cubicBezTo>
                    <a:pt x="9491" y="3812"/>
                    <a:pt x="9508" y="3740"/>
                    <a:pt x="9521" y="3667"/>
                  </a:cubicBezTo>
                  <a:cubicBezTo>
                    <a:pt x="9532" y="3517"/>
                    <a:pt x="9540" y="3368"/>
                    <a:pt x="9550" y="3218"/>
                  </a:cubicBezTo>
                  <a:cubicBezTo>
                    <a:pt x="9560" y="3209"/>
                    <a:pt x="9571" y="3201"/>
                    <a:pt x="9581" y="3192"/>
                  </a:cubicBezTo>
                  <a:cubicBezTo>
                    <a:pt x="9592" y="3372"/>
                    <a:pt x="9604" y="3551"/>
                    <a:pt x="9613" y="3731"/>
                  </a:cubicBezTo>
                  <a:cubicBezTo>
                    <a:pt x="9629" y="4026"/>
                    <a:pt x="9642" y="4320"/>
                    <a:pt x="9658" y="4615"/>
                  </a:cubicBezTo>
                  <a:cubicBezTo>
                    <a:pt x="9669" y="4850"/>
                    <a:pt x="9679" y="5086"/>
                    <a:pt x="9690" y="5321"/>
                  </a:cubicBezTo>
                  <a:cubicBezTo>
                    <a:pt x="9701" y="5458"/>
                    <a:pt x="9710" y="5594"/>
                    <a:pt x="9720" y="5731"/>
                  </a:cubicBezTo>
                  <a:cubicBezTo>
                    <a:pt x="9737" y="5851"/>
                    <a:pt x="9751" y="5970"/>
                    <a:pt x="9770" y="6090"/>
                  </a:cubicBezTo>
                  <a:cubicBezTo>
                    <a:pt x="9779" y="6069"/>
                    <a:pt x="9788" y="6047"/>
                    <a:pt x="9800" y="6026"/>
                  </a:cubicBezTo>
                  <a:cubicBezTo>
                    <a:pt x="9809" y="5791"/>
                    <a:pt x="9820" y="5556"/>
                    <a:pt x="9830" y="5321"/>
                  </a:cubicBezTo>
                  <a:cubicBezTo>
                    <a:pt x="9840" y="5013"/>
                    <a:pt x="9850" y="4705"/>
                    <a:pt x="9861" y="4397"/>
                  </a:cubicBezTo>
                  <a:cubicBezTo>
                    <a:pt x="9871" y="4290"/>
                    <a:pt x="9881" y="4184"/>
                    <a:pt x="9892" y="4077"/>
                  </a:cubicBezTo>
                  <a:cubicBezTo>
                    <a:pt x="9905" y="4068"/>
                    <a:pt x="9915" y="4060"/>
                    <a:pt x="9924" y="4051"/>
                  </a:cubicBezTo>
                  <a:cubicBezTo>
                    <a:pt x="9936" y="4359"/>
                    <a:pt x="9952" y="4666"/>
                    <a:pt x="9968" y="4974"/>
                  </a:cubicBezTo>
                </a:path>
              </a:pathLst>
            </a:custGeom>
            <a:noFill/>
            <a:ln w="12700" cmpd="sng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</p:grpSp>
      <p:sp>
        <p:nvSpPr>
          <p:cNvPr id="19" name="Freccia a destra 18"/>
          <p:cNvSpPr/>
          <p:nvPr/>
        </p:nvSpPr>
        <p:spPr>
          <a:xfrm>
            <a:off x="4937184" y="3247429"/>
            <a:ext cx="3830320" cy="579120"/>
          </a:xfrm>
          <a:prstGeom prst="rightArrow">
            <a:avLst/>
          </a:prstGeom>
          <a:solidFill>
            <a:srgbClr val="CC0027"/>
          </a:solidFill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t-CH" b="1" dirty="0"/>
              <a:t>MUSCLE FATIGUE</a:t>
            </a:r>
          </a:p>
        </p:txBody>
      </p:sp>
      <p:sp>
        <p:nvSpPr>
          <p:cNvPr id="20" name="Rettangolo 19"/>
          <p:cNvSpPr/>
          <p:nvPr/>
        </p:nvSpPr>
        <p:spPr>
          <a:xfrm>
            <a:off x="1271464" y="1357669"/>
            <a:ext cx="843280" cy="1899920"/>
          </a:xfrm>
          <a:prstGeom prst="rect">
            <a:avLst/>
          </a:prstGeom>
          <a:noFill/>
          <a:ln w="28575">
            <a:solidFill>
              <a:srgbClr val="FF7B21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CH"/>
          </a:p>
        </p:txBody>
      </p:sp>
      <p:sp>
        <p:nvSpPr>
          <p:cNvPr id="21" name="Rettangolo 20"/>
          <p:cNvSpPr/>
          <p:nvPr/>
        </p:nvSpPr>
        <p:spPr>
          <a:xfrm>
            <a:off x="5828784" y="1357669"/>
            <a:ext cx="843280" cy="1899920"/>
          </a:xfrm>
          <a:prstGeom prst="rect">
            <a:avLst/>
          </a:prstGeom>
          <a:noFill/>
          <a:ln w="28575">
            <a:solidFill>
              <a:srgbClr val="FF7B21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CH"/>
          </a:p>
        </p:txBody>
      </p:sp>
      <p:sp>
        <p:nvSpPr>
          <p:cNvPr id="22" name="Rettangolo 21"/>
          <p:cNvSpPr/>
          <p:nvPr/>
        </p:nvSpPr>
        <p:spPr>
          <a:xfrm>
            <a:off x="10725328" y="1357669"/>
            <a:ext cx="843280" cy="1899920"/>
          </a:xfrm>
          <a:prstGeom prst="rect">
            <a:avLst/>
          </a:prstGeom>
          <a:noFill/>
          <a:ln w="28575">
            <a:solidFill>
              <a:srgbClr val="FF7B21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CH"/>
          </a:p>
        </p:txBody>
      </p:sp>
      <p:sp>
        <p:nvSpPr>
          <p:cNvPr id="23" name="Freeform 5" descr="Dark vertical"/>
          <p:cNvSpPr>
            <a:spLocks/>
          </p:cNvSpPr>
          <p:nvPr/>
        </p:nvSpPr>
        <p:spPr bwMode="auto">
          <a:xfrm>
            <a:off x="1315670" y="4944150"/>
            <a:ext cx="6908487" cy="1437179"/>
          </a:xfrm>
          <a:custGeom>
            <a:avLst/>
            <a:gdLst>
              <a:gd name="connsiteX0" fmla="*/ 0 w 10000"/>
              <a:gd name="connsiteY0" fmla="*/ 10000 h 10000"/>
              <a:gd name="connsiteX1" fmla="*/ 504 w 10000"/>
              <a:gd name="connsiteY1" fmla="*/ 9243 h 10000"/>
              <a:gd name="connsiteX2" fmla="*/ 851 w 10000"/>
              <a:gd name="connsiteY2" fmla="*/ 8776 h 10000"/>
              <a:gd name="connsiteX3" fmla="*/ 1702 w 10000"/>
              <a:gd name="connsiteY3" fmla="*/ 2653 h 10000"/>
              <a:gd name="connsiteX4" fmla="*/ 2766 w 10000"/>
              <a:gd name="connsiteY4" fmla="*/ 612 h 10000"/>
              <a:gd name="connsiteX5" fmla="*/ 4894 w 10000"/>
              <a:gd name="connsiteY5" fmla="*/ 6327 h 10000"/>
              <a:gd name="connsiteX6" fmla="*/ 7234 w 10000"/>
              <a:gd name="connsiteY6" fmla="*/ 8776 h 10000"/>
              <a:gd name="connsiteX7" fmla="*/ 10000 w 10000"/>
              <a:gd name="connsiteY7" fmla="*/ 10000 h 10000"/>
              <a:gd name="connsiteX0" fmla="*/ 0 w 10000"/>
              <a:gd name="connsiteY0" fmla="*/ 10000 h 10000"/>
              <a:gd name="connsiteX1" fmla="*/ 504 w 10000"/>
              <a:gd name="connsiteY1" fmla="*/ 9243 h 10000"/>
              <a:gd name="connsiteX2" fmla="*/ 851 w 10000"/>
              <a:gd name="connsiteY2" fmla="*/ 8776 h 10000"/>
              <a:gd name="connsiteX3" fmla="*/ 1038 w 10000"/>
              <a:gd name="connsiteY3" fmla="*/ 6263 h 10000"/>
              <a:gd name="connsiteX4" fmla="*/ 1702 w 10000"/>
              <a:gd name="connsiteY4" fmla="*/ 2653 h 10000"/>
              <a:gd name="connsiteX5" fmla="*/ 2766 w 10000"/>
              <a:gd name="connsiteY5" fmla="*/ 612 h 10000"/>
              <a:gd name="connsiteX6" fmla="*/ 4894 w 10000"/>
              <a:gd name="connsiteY6" fmla="*/ 6327 h 10000"/>
              <a:gd name="connsiteX7" fmla="*/ 7234 w 10000"/>
              <a:gd name="connsiteY7" fmla="*/ 8776 h 10000"/>
              <a:gd name="connsiteX8" fmla="*/ 10000 w 10000"/>
              <a:gd name="connsiteY8" fmla="*/ 10000 h 10000"/>
              <a:gd name="connsiteX0" fmla="*/ 0 w 10000"/>
              <a:gd name="connsiteY0" fmla="*/ 10000 h 10000"/>
              <a:gd name="connsiteX1" fmla="*/ 504 w 10000"/>
              <a:gd name="connsiteY1" fmla="*/ 9243 h 10000"/>
              <a:gd name="connsiteX2" fmla="*/ 851 w 10000"/>
              <a:gd name="connsiteY2" fmla="*/ 8776 h 10000"/>
              <a:gd name="connsiteX3" fmla="*/ 1038 w 10000"/>
              <a:gd name="connsiteY3" fmla="*/ 6263 h 10000"/>
              <a:gd name="connsiteX4" fmla="*/ 1474 w 10000"/>
              <a:gd name="connsiteY4" fmla="*/ 5354 h 10000"/>
              <a:gd name="connsiteX5" fmla="*/ 1702 w 10000"/>
              <a:gd name="connsiteY5" fmla="*/ 2653 h 10000"/>
              <a:gd name="connsiteX6" fmla="*/ 2766 w 10000"/>
              <a:gd name="connsiteY6" fmla="*/ 612 h 10000"/>
              <a:gd name="connsiteX7" fmla="*/ 4894 w 10000"/>
              <a:gd name="connsiteY7" fmla="*/ 6327 h 10000"/>
              <a:gd name="connsiteX8" fmla="*/ 7234 w 10000"/>
              <a:gd name="connsiteY8" fmla="*/ 8776 h 10000"/>
              <a:gd name="connsiteX9" fmla="*/ 10000 w 10000"/>
              <a:gd name="connsiteY9" fmla="*/ 10000 h 10000"/>
              <a:gd name="connsiteX0" fmla="*/ 0 w 10000"/>
              <a:gd name="connsiteY0" fmla="*/ 9971 h 9971"/>
              <a:gd name="connsiteX1" fmla="*/ 504 w 10000"/>
              <a:gd name="connsiteY1" fmla="*/ 9214 h 9971"/>
              <a:gd name="connsiteX2" fmla="*/ 851 w 10000"/>
              <a:gd name="connsiteY2" fmla="*/ 8747 h 9971"/>
              <a:gd name="connsiteX3" fmla="*/ 1038 w 10000"/>
              <a:gd name="connsiteY3" fmla="*/ 6234 h 9971"/>
              <a:gd name="connsiteX4" fmla="*/ 1474 w 10000"/>
              <a:gd name="connsiteY4" fmla="*/ 5325 h 9971"/>
              <a:gd name="connsiteX5" fmla="*/ 1702 w 10000"/>
              <a:gd name="connsiteY5" fmla="*/ 2624 h 9971"/>
              <a:gd name="connsiteX6" fmla="*/ 2080 w 10000"/>
              <a:gd name="connsiteY6" fmla="*/ 2801 h 9971"/>
              <a:gd name="connsiteX7" fmla="*/ 2766 w 10000"/>
              <a:gd name="connsiteY7" fmla="*/ 583 h 9971"/>
              <a:gd name="connsiteX8" fmla="*/ 4894 w 10000"/>
              <a:gd name="connsiteY8" fmla="*/ 6298 h 9971"/>
              <a:gd name="connsiteX9" fmla="*/ 7234 w 10000"/>
              <a:gd name="connsiteY9" fmla="*/ 8747 h 9971"/>
              <a:gd name="connsiteX10" fmla="*/ 10000 w 10000"/>
              <a:gd name="connsiteY10" fmla="*/ 9971 h 9971"/>
              <a:gd name="connsiteX0" fmla="*/ 0 w 10000"/>
              <a:gd name="connsiteY0" fmla="*/ 10405 h 10405"/>
              <a:gd name="connsiteX1" fmla="*/ 504 w 10000"/>
              <a:gd name="connsiteY1" fmla="*/ 9646 h 10405"/>
              <a:gd name="connsiteX2" fmla="*/ 851 w 10000"/>
              <a:gd name="connsiteY2" fmla="*/ 9177 h 10405"/>
              <a:gd name="connsiteX3" fmla="*/ 1038 w 10000"/>
              <a:gd name="connsiteY3" fmla="*/ 6657 h 10405"/>
              <a:gd name="connsiteX4" fmla="*/ 1474 w 10000"/>
              <a:gd name="connsiteY4" fmla="*/ 5745 h 10405"/>
              <a:gd name="connsiteX5" fmla="*/ 1702 w 10000"/>
              <a:gd name="connsiteY5" fmla="*/ 3037 h 10405"/>
              <a:gd name="connsiteX6" fmla="*/ 2080 w 10000"/>
              <a:gd name="connsiteY6" fmla="*/ 3214 h 10405"/>
              <a:gd name="connsiteX7" fmla="*/ 2323 w 10000"/>
              <a:gd name="connsiteY7" fmla="*/ 783 h 10405"/>
              <a:gd name="connsiteX8" fmla="*/ 2766 w 10000"/>
              <a:gd name="connsiteY8" fmla="*/ 990 h 10405"/>
              <a:gd name="connsiteX9" fmla="*/ 4894 w 10000"/>
              <a:gd name="connsiteY9" fmla="*/ 6721 h 10405"/>
              <a:gd name="connsiteX10" fmla="*/ 7234 w 10000"/>
              <a:gd name="connsiteY10" fmla="*/ 9177 h 10405"/>
              <a:gd name="connsiteX11" fmla="*/ 10000 w 10000"/>
              <a:gd name="connsiteY11" fmla="*/ 10405 h 10405"/>
              <a:gd name="connsiteX0" fmla="*/ 0 w 10000"/>
              <a:gd name="connsiteY0" fmla="*/ 9993 h 9993"/>
              <a:gd name="connsiteX1" fmla="*/ 504 w 10000"/>
              <a:gd name="connsiteY1" fmla="*/ 9234 h 9993"/>
              <a:gd name="connsiteX2" fmla="*/ 851 w 10000"/>
              <a:gd name="connsiteY2" fmla="*/ 8765 h 9993"/>
              <a:gd name="connsiteX3" fmla="*/ 1038 w 10000"/>
              <a:gd name="connsiteY3" fmla="*/ 6245 h 9993"/>
              <a:gd name="connsiteX4" fmla="*/ 1474 w 10000"/>
              <a:gd name="connsiteY4" fmla="*/ 5333 h 9993"/>
              <a:gd name="connsiteX5" fmla="*/ 1702 w 10000"/>
              <a:gd name="connsiteY5" fmla="*/ 2625 h 9993"/>
              <a:gd name="connsiteX6" fmla="*/ 2080 w 10000"/>
              <a:gd name="connsiteY6" fmla="*/ 2802 h 9993"/>
              <a:gd name="connsiteX7" fmla="*/ 2323 w 10000"/>
              <a:gd name="connsiteY7" fmla="*/ 371 h 9993"/>
              <a:gd name="connsiteX8" fmla="*/ 2766 w 10000"/>
              <a:gd name="connsiteY8" fmla="*/ 578 h 9993"/>
              <a:gd name="connsiteX9" fmla="*/ 3341 w 10000"/>
              <a:gd name="connsiteY9" fmla="*/ 3258 h 9993"/>
              <a:gd name="connsiteX10" fmla="*/ 4894 w 10000"/>
              <a:gd name="connsiteY10" fmla="*/ 6309 h 9993"/>
              <a:gd name="connsiteX11" fmla="*/ 7234 w 10000"/>
              <a:gd name="connsiteY11" fmla="*/ 8765 h 9993"/>
              <a:gd name="connsiteX12" fmla="*/ 10000 w 10000"/>
              <a:gd name="connsiteY12" fmla="*/ 9993 h 9993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894 w 10000"/>
              <a:gd name="connsiteY11" fmla="*/ 6313 h 10000"/>
              <a:gd name="connsiteX12" fmla="*/ 7234 w 10000"/>
              <a:gd name="connsiteY12" fmla="*/ 8771 h 10000"/>
              <a:gd name="connsiteX13" fmla="*/ 10000 w 10000"/>
              <a:gd name="connsiteY13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7234 w 10000"/>
              <a:gd name="connsiteY13" fmla="*/ 8771 h 10000"/>
              <a:gd name="connsiteX14" fmla="*/ 10000 w 10000"/>
              <a:gd name="connsiteY14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5548 w 10000"/>
              <a:gd name="connsiteY13" fmla="*/ 5895 h 10000"/>
              <a:gd name="connsiteX14" fmla="*/ 7234 w 10000"/>
              <a:gd name="connsiteY14" fmla="*/ 8771 h 10000"/>
              <a:gd name="connsiteX15" fmla="*/ 10000 w 10000"/>
              <a:gd name="connsiteY15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5548 w 10000"/>
              <a:gd name="connsiteY13" fmla="*/ 5895 h 10000"/>
              <a:gd name="connsiteX14" fmla="*/ 6081 w 10000"/>
              <a:gd name="connsiteY14" fmla="*/ 8328 h 10000"/>
              <a:gd name="connsiteX15" fmla="*/ 7234 w 10000"/>
              <a:gd name="connsiteY15" fmla="*/ 8771 h 10000"/>
              <a:gd name="connsiteX16" fmla="*/ 10000 w 10000"/>
              <a:gd name="connsiteY16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5548 w 10000"/>
              <a:gd name="connsiteY13" fmla="*/ 5895 h 10000"/>
              <a:gd name="connsiteX14" fmla="*/ 6081 w 10000"/>
              <a:gd name="connsiteY14" fmla="*/ 8328 h 10000"/>
              <a:gd name="connsiteX15" fmla="*/ 6809 w 10000"/>
              <a:gd name="connsiteY15" fmla="*/ 7669 h 10000"/>
              <a:gd name="connsiteX16" fmla="*/ 7234 w 10000"/>
              <a:gd name="connsiteY16" fmla="*/ 8771 h 10000"/>
              <a:gd name="connsiteX17" fmla="*/ 10000 w 10000"/>
              <a:gd name="connsiteY17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5548 w 10000"/>
              <a:gd name="connsiteY13" fmla="*/ 5895 h 10000"/>
              <a:gd name="connsiteX14" fmla="*/ 6081 w 10000"/>
              <a:gd name="connsiteY14" fmla="*/ 8328 h 10000"/>
              <a:gd name="connsiteX15" fmla="*/ 6809 w 10000"/>
              <a:gd name="connsiteY15" fmla="*/ 7669 h 10000"/>
              <a:gd name="connsiteX16" fmla="*/ 7234 w 10000"/>
              <a:gd name="connsiteY16" fmla="*/ 8771 h 10000"/>
              <a:gd name="connsiteX17" fmla="*/ 7997 w 10000"/>
              <a:gd name="connsiteY17" fmla="*/ 8226 h 10000"/>
              <a:gd name="connsiteX18" fmla="*/ 10000 w 10000"/>
              <a:gd name="connsiteY18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5548 w 10000"/>
              <a:gd name="connsiteY13" fmla="*/ 5895 h 10000"/>
              <a:gd name="connsiteX14" fmla="*/ 6081 w 10000"/>
              <a:gd name="connsiteY14" fmla="*/ 8328 h 10000"/>
              <a:gd name="connsiteX15" fmla="*/ 6809 w 10000"/>
              <a:gd name="connsiteY15" fmla="*/ 7669 h 10000"/>
              <a:gd name="connsiteX16" fmla="*/ 7234 w 10000"/>
              <a:gd name="connsiteY16" fmla="*/ 8771 h 10000"/>
              <a:gd name="connsiteX17" fmla="*/ 7997 w 10000"/>
              <a:gd name="connsiteY17" fmla="*/ 8226 h 10000"/>
              <a:gd name="connsiteX18" fmla="*/ 8773 w 10000"/>
              <a:gd name="connsiteY18" fmla="*/ 9595 h 10000"/>
              <a:gd name="connsiteX19" fmla="*/ 10000 w 10000"/>
              <a:gd name="connsiteY19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5548 w 10000"/>
              <a:gd name="connsiteY13" fmla="*/ 5895 h 10000"/>
              <a:gd name="connsiteX14" fmla="*/ 6081 w 10000"/>
              <a:gd name="connsiteY14" fmla="*/ 8328 h 10000"/>
              <a:gd name="connsiteX15" fmla="*/ 6809 w 10000"/>
              <a:gd name="connsiteY15" fmla="*/ 7669 h 10000"/>
              <a:gd name="connsiteX16" fmla="*/ 7234 w 10000"/>
              <a:gd name="connsiteY16" fmla="*/ 8771 h 10000"/>
              <a:gd name="connsiteX17" fmla="*/ 7997 w 10000"/>
              <a:gd name="connsiteY17" fmla="*/ 8226 h 10000"/>
              <a:gd name="connsiteX18" fmla="*/ 8773 w 10000"/>
              <a:gd name="connsiteY18" fmla="*/ 9595 h 10000"/>
              <a:gd name="connsiteX19" fmla="*/ 9427 w 10000"/>
              <a:gd name="connsiteY19" fmla="*/ 9240 h 10000"/>
              <a:gd name="connsiteX20" fmla="*/ 10000 w 10000"/>
              <a:gd name="connsiteY20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4117 w 10776"/>
              <a:gd name="connsiteY10" fmla="*/ 3969 h 10000"/>
              <a:gd name="connsiteX11" fmla="*/ 4481 w 10776"/>
              <a:gd name="connsiteY11" fmla="*/ 6757 h 10000"/>
              <a:gd name="connsiteX12" fmla="*/ 4894 w 10776"/>
              <a:gd name="connsiteY12" fmla="*/ 6313 h 10000"/>
              <a:gd name="connsiteX13" fmla="*/ 5548 w 10776"/>
              <a:gd name="connsiteY13" fmla="*/ 5895 h 10000"/>
              <a:gd name="connsiteX14" fmla="*/ 6081 w 10776"/>
              <a:gd name="connsiteY14" fmla="*/ 8328 h 10000"/>
              <a:gd name="connsiteX15" fmla="*/ 6809 w 10776"/>
              <a:gd name="connsiteY15" fmla="*/ 7669 h 10000"/>
              <a:gd name="connsiteX16" fmla="*/ 7234 w 10776"/>
              <a:gd name="connsiteY16" fmla="*/ 8771 h 10000"/>
              <a:gd name="connsiteX17" fmla="*/ 7997 w 10776"/>
              <a:gd name="connsiteY17" fmla="*/ 8226 h 10000"/>
              <a:gd name="connsiteX18" fmla="*/ 8773 w 10776"/>
              <a:gd name="connsiteY18" fmla="*/ 9595 h 10000"/>
              <a:gd name="connsiteX19" fmla="*/ 9427 w 10776"/>
              <a:gd name="connsiteY19" fmla="*/ 9240 h 10000"/>
              <a:gd name="connsiteX20" fmla="*/ 10776 w 10776"/>
              <a:gd name="connsiteY20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4117 w 10776"/>
              <a:gd name="connsiteY10" fmla="*/ 3969 h 10000"/>
              <a:gd name="connsiteX11" fmla="*/ 4481 w 10776"/>
              <a:gd name="connsiteY11" fmla="*/ 6757 h 10000"/>
              <a:gd name="connsiteX12" fmla="*/ 4894 w 10776"/>
              <a:gd name="connsiteY12" fmla="*/ 6313 h 10000"/>
              <a:gd name="connsiteX13" fmla="*/ 5548 w 10776"/>
              <a:gd name="connsiteY13" fmla="*/ 5895 h 10000"/>
              <a:gd name="connsiteX14" fmla="*/ 6081 w 10776"/>
              <a:gd name="connsiteY14" fmla="*/ 8328 h 10000"/>
              <a:gd name="connsiteX15" fmla="*/ 6809 w 10776"/>
              <a:gd name="connsiteY15" fmla="*/ 7669 h 10000"/>
              <a:gd name="connsiteX16" fmla="*/ 7234 w 10776"/>
              <a:gd name="connsiteY16" fmla="*/ 8771 h 10000"/>
              <a:gd name="connsiteX17" fmla="*/ 7997 w 10776"/>
              <a:gd name="connsiteY17" fmla="*/ 8226 h 10000"/>
              <a:gd name="connsiteX18" fmla="*/ 8773 w 10776"/>
              <a:gd name="connsiteY18" fmla="*/ 9595 h 10000"/>
              <a:gd name="connsiteX19" fmla="*/ 9427 w 10776"/>
              <a:gd name="connsiteY19" fmla="*/ 9240 h 10000"/>
              <a:gd name="connsiteX20" fmla="*/ 10009 w 10776"/>
              <a:gd name="connsiteY20" fmla="*/ 9848 h 10000"/>
              <a:gd name="connsiteX21" fmla="*/ 10776 w 10776"/>
              <a:gd name="connsiteY21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4117 w 10776"/>
              <a:gd name="connsiteY10" fmla="*/ 3969 h 10000"/>
              <a:gd name="connsiteX11" fmla="*/ 4481 w 10776"/>
              <a:gd name="connsiteY11" fmla="*/ 6757 h 10000"/>
              <a:gd name="connsiteX12" fmla="*/ 5088 w 10776"/>
              <a:gd name="connsiteY12" fmla="*/ 5604 h 10000"/>
              <a:gd name="connsiteX13" fmla="*/ 5548 w 10776"/>
              <a:gd name="connsiteY13" fmla="*/ 5895 h 10000"/>
              <a:gd name="connsiteX14" fmla="*/ 6081 w 10776"/>
              <a:gd name="connsiteY14" fmla="*/ 8328 h 10000"/>
              <a:gd name="connsiteX15" fmla="*/ 6809 w 10776"/>
              <a:gd name="connsiteY15" fmla="*/ 7669 h 10000"/>
              <a:gd name="connsiteX16" fmla="*/ 7234 w 10776"/>
              <a:gd name="connsiteY16" fmla="*/ 8771 h 10000"/>
              <a:gd name="connsiteX17" fmla="*/ 7997 w 10776"/>
              <a:gd name="connsiteY17" fmla="*/ 8226 h 10000"/>
              <a:gd name="connsiteX18" fmla="*/ 8773 w 10776"/>
              <a:gd name="connsiteY18" fmla="*/ 9595 h 10000"/>
              <a:gd name="connsiteX19" fmla="*/ 9427 w 10776"/>
              <a:gd name="connsiteY19" fmla="*/ 9240 h 10000"/>
              <a:gd name="connsiteX20" fmla="*/ 10009 w 10776"/>
              <a:gd name="connsiteY20" fmla="*/ 9848 h 10000"/>
              <a:gd name="connsiteX21" fmla="*/ 10776 w 10776"/>
              <a:gd name="connsiteY21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4117 w 10776"/>
              <a:gd name="connsiteY10" fmla="*/ 3969 h 10000"/>
              <a:gd name="connsiteX11" fmla="*/ 4481 w 10776"/>
              <a:gd name="connsiteY11" fmla="*/ 6757 h 10000"/>
              <a:gd name="connsiteX12" fmla="*/ 5088 w 10776"/>
              <a:gd name="connsiteY12" fmla="*/ 5604 h 10000"/>
              <a:gd name="connsiteX13" fmla="*/ 5548 w 10776"/>
              <a:gd name="connsiteY13" fmla="*/ 5895 h 10000"/>
              <a:gd name="connsiteX14" fmla="*/ 6081 w 10776"/>
              <a:gd name="connsiteY14" fmla="*/ 8328 h 10000"/>
              <a:gd name="connsiteX15" fmla="*/ 6809 w 10776"/>
              <a:gd name="connsiteY15" fmla="*/ 7669 h 10000"/>
              <a:gd name="connsiteX16" fmla="*/ 7234 w 10776"/>
              <a:gd name="connsiteY16" fmla="*/ 8771 h 10000"/>
              <a:gd name="connsiteX17" fmla="*/ 7997 w 10776"/>
              <a:gd name="connsiteY17" fmla="*/ 8226 h 10000"/>
              <a:gd name="connsiteX18" fmla="*/ 8773 w 10776"/>
              <a:gd name="connsiteY18" fmla="*/ 9595 h 10000"/>
              <a:gd name="connsiteX19" fmla="*/ 9427 w 10776"/>
              <a:gd name="connsiteY19" fmla="*/ 9240 h 10000"/>
              <a:gd name="connsiteX20" fmla="*/ 10009 w 10776"/>
              <a:gd name="connsiteY20" fmla="*/ 9848 h 10000"/>
              <a:gd name="connsiteX21" fmla="*/ 10776 w 10776"/>
              <a:gd name="connsiteY21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81 w 10776"/>
              <a:gd name="connsiteY12" fmla="*/ 6757 h 10000"/>
              <a:gd name="connsiteX13" fmla="*/ 5088 w 10776"/>
              <a:gd name="connsiteY13" fmla="*/ 5604 h 10000"/>
              <a:gd name="connsiteX14" fmla="*/ 5548 w 10776"/>
              <a:gd name="connsiteY14" fmla="*/ 5895 h 10000"/>
              <a:gd name="connsiteX15" fmla="*/ 6081 w 10776"/>
              <a:gd name="connsiteY15" fmla="*/ 8328 h 10000"/>
              <a:gd name="connsiteX16" fmla="*/ 6809 w 10776"/>
              <a:gd name="connsiteY16" fmla="*/ 7669 h 10000"/>
              <a:gd name="connsiteX17" fmla="*/ 7234 w 10776"/>
              <a:gd name="connsiteY17" fmla="*/ 8771 h 10000"/>
              <a:gd name="connsiteX18" fmla="*/ 7997 w 10776"/>
              <a:gd name="connsiteY18" fmla="*/ 8226 h 10000"/>
              <a:gd name="connsiteX19" fmla="*/ 8773 w 10776"/>
              <a:gd name="connsiteY19" fmla="*/ 9595 h 10000"/>
              <a:gd name="connsiteX20" fmla="*/ 9427 w 10776"/>
              <a:gd name="connsiteY20" fmla="*/ 9240 h 10000"/>
              <a:gd name="connsiteX21" fmla="*/ 10009 w 10776"/>
              <a:gd name="connsiteY21" fmla="*/ 9848 h 10000"/>
              <a:gd name="connsiteX22" fmla="*/ 10776 w 10776"/>
              <a:gd name="connsiteY22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81 w 10776"/>
              <a:gd name="connsiteY12" fmla="*/ 675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6081 w 10776"/>
              <a:gd name="connsiteY16" fmla="*/ 8328 h 10000"/>
              <a:gd name="connsiteX17" fmla="*/ 6809 w 10776"/>
              <a:gd name="connsiteY17" fmla="*/ 7669 h 10000"/>
              <a:gd name="connsiteX18" fmla="*/ 7234 w 10776"/>
              <a:gd name="connsiteY18" fmla="*/ 8771 h 10000"/>
              <a:gd name="connsiteX19" fmla="*/ 7997 w 10776"/>
              <a:gd name="connsiteY19" fmla="*/ 8226 h 10000"/>
              <a:gd name="connsiteX20" fmla="*/ 8773 w 10776"/>
              <a:gd name="connsiteY20" fmla="*/ 9595 h 10000"/>
              <a:gd name="connsiteX21" fmla="*/ 9427 w 10776"/>
              <a:gd name="connsiteY21" fmla="*/ 9240 h 10000"/>
              <a:gd name="connsiteX22" fmla="*/ 10009 w 10776"/>
              <a:gd name="connsiteY22" fmla="*/ 9848 h 10000"/>
              <a:gd name="connsiteX23" fmla="*/ 10776 w 10776"/>
              <a:gd name="connsiteY23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6081 w 10776"/>
              <a:gd name="connsiteY16" fmla="*/ 8328 h 10000"/>
              <a:gd name="connsiteX17" fmla="*/ 6809 w 10776"/>
              <a:gd name="connsiteY17" fmla="*/ 7669 h 10000"/>
              <a:gd name="connsiteX18" fmla="*/ 7234 w 10776"/>
              <a:gd name="connsiteY18" fmla="*/ 8771 h 10000"/>
              <a:gd name="connsiteX19" fmla="*/ 7997 w 10776"/>
              <a:gd name="connsiteY19" fmla="*/ 8226 h 10000"/>
              <a:gd name="connsiteX20" fmla="*/ 8773 w 10776"/>
              <a:gd name="connsiteY20" fmla="*/ 9595 h 10000"/>
              <a:gd name="connsiteX21" fmla="*/ 9427 w 10776"/>
              <a:gd name="connsiteY21" fmla="*/ 9240 h 10000"/>
              <a:gd name="connsiteX22" fmla="*/ 10009 w 10776"/>
              <a:gd name="connsiteY22" fmla="*/ 9848 h 10000"/>
              <a:gd name="connsiteX23" fmla="*/ 10776 w 10776"/>
              <a:gd name="connsiteY23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6081 w 10776"/>
              <a:gd name="connsiteY16" fmla="*/ 8328 h 10000"/>
              <a:gd name="connsiteX17" fmla="*/ 6445 w 10776"/>
              <a:gd name="connsiteY17" fmla="*/ 6655 h 10000"/>
              <a:gd name="connsiteX18" fmla="*/ 6809 w 10776"/>
              <a:gd name="connsiteY18" fmla="*/ 7669 h 10000"/>
              <a:gd name="connsiteX19" fmla="*/ 7234 w 10776"/>
              <a:gd name="connsiteY19" fmla="*/ 8771 h 10000"/>
              <a:gd name="connsiteX20" fmla="*/ 7997 w 10776"/>
              <a:gd name="connsiteY20" fmla="*/ 8226 h 10000"/>
              <a:gd name="connsiteX21" fmla="*/ 8773 w 10776"/>
              <a:gd name="connsiteY21" fmla="*/ 9595 h 10000"/>
              <a:gd name="connsiteX22" fmla="*/ 9427 w 10776"/>
              <a:gd name="connsiteY22" fmla="*/ 9240 h 10000"/>
              <a:gd name="connsiteX23" fmla="*/ 10009 w 10776"/>
              <a:gd name="connsiteY23" fmla="*/ 9848 h 10000"/>
              <a:gd name="connsiteX24" fmla="*/ 10776 w 10776"/>
              <a:gd name="connsiteY24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5863 w 10776"/>
              <a:gd name="connsiteY16" fmla="*/ 6453 h 10000"/>
              <a:gd name="connsiteX17" fmla="*/ 6081 w 10776"/>
              <a:gd name="connsiteY17" fmla="*/ 8328 h 10000"/>
              <a:gd name="connsiteX18" fmla="*/ 6445 w 10776"/>
              <a:gd name="connsiteY18" fmla="*/ 6655 h 10000"/>
              <a:gd name="connsiteX19" fmla="*/ 6809 w 10776"/>
              <a:gd name="connsiteY19" fmla="*/ 7669 h 10000"/>
              <a:gd name="connsiteX20" fmla="*/ 7234 w 10776"/>
              <a:gd name="connsiteY20" fmla="*/ 8771 h 10000"/>
              <a:gd name="connsiteX21" fmla="*/ 7997 w 10776"/>
              <a:gd name="connsiteY21" fmla="*/ 8226 h 10000"/>
              <a:gd name="connsiteX22" fmla="*/ 8773 w 10776"/>
              <a:gd name="connsiteY22" fmla="*/ 9595 h 10000"/>
              <a:gd name="connsiteX23" fmla="*/ 9427 w 10776"/>
              <a:gd name="connsiteY23" fmla="*/ 9240 h 10000"/>
              <a:gd name="connsiteX24" fmla="*/ 10009 w 10776"/>
              <a:gd name="connsiteY24" fmla="*/ 9848 h 10000"/>
              <a:gd name="connsiteX25" fmla="*/ 10776 w 10776"/>
              <a:gd name="connsiteY25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5863 w 10776"/>
              <a:gd name="connsiteY16" fmla="*/ 6453 h 10000"/>
              <a:gd name="connsiteX17" fmla="*/ 6081 w 10776"/>
              <a:gd name="connsiteY17" fmla="*/ 8328 h 10000"/>
              <a:gd name="connsiteX18" fmla="*/ 6227 w 10776"/>
              <a:gd name="connsiteY18" fmla="*/ 5895 h 10000"/>
              <a:gd name="connsiteX19" fmla="*/ 6445 w 10776"/>
              <a:gd name="connsiteY19" fmla="*/ 6655 h 10000"/>
              <a:gd name="connsiteX20" fmla="*/ 6809 w 10776"/>
              <a:gd name="connsiteY20" fmla="*/ 7669 h 10000"/>
              <a:gd name="connsiteX21" fmla="*/ 7234 w 10776"/>
              <a:gd name="connsiteY21" fmla="*/ 8771 h 10000"/>
              <a:gd name="connsiteX22" fmla="*/ 7997 w 10776"/>
              <a:gd name="connsiteY22" fmla="*/ 8226 h 10000"/>
              <a:gd name="connsiteX23" fmla="*/ 8773 w 10776"/>
              <a:gd name="connsiteY23" fmla="*/ 9595 h 10000"/>
              <a:gd name="connsiteX24" fmla="*/ 9427 w 10776"/>
              <a:gd name="connsiteY24" fmla="*/ 9240 h 10000"/>
              <a:gd name="connsiteX25" fmla="*/ 10009 w 10776"/>
              <a:gd name="connsiteY25" fmla="*/ 9848 h 10000"/>
              <a:gd name="connsiteX26" fmla="*/ 10776 w 10776"/>
              <a:gd name="connsiteY26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5863 w 10776"/>
              <a:gd name="connsiteY16" fmla="*/ 6453 h 10000"/>
              <a:gd name="connsiteX17" fmla="*/ 6081 w 10776"/>
              <a:gd name="connsiteY17" fmla="*/ 7365 h 10000"/>
              <a:gd name="connsiteX18" fmla="*/ 6227 w 10776"/>
              <a:gd name="connsiteY18" fmla="*/ 5895 h 10000"/>
              <a:gd name="connsiteX19" fmla="*/ 6445 w 10776"/>
              <a:gd name="connsiteY19" fmla="*/ 6655 h 10000"/>
              <a:gd name="connsiteX20" fmla="*/ 6809 w 10776"/>
              <a:gd name="connsiteY20" fmla="*/ 7669 h 10000"/>
              <a:gd name="connsiteX21" fmla="*/ 7234 w 10776"/>
              <a:gd name="connsiteY21" fmla="*/ 8771 h 10000"/>
              <a:gd name="connsiteX22" fmla="*/ 7997 w 10776"/>
              <a:gd name="connsiteY22" fmla="*/ 8226 h 10000"/>
              <a:gd name="connsiteX23" fmla="*/ 8773 w 10776"/>
              <a:gd name="connsiteY23" fmla="*/ 9595 h 10000"/>
              <a:gd name="connsiteX24" fmla="*/ 9427 w 10776"/>
              <a:gd name="connsiteY24" fmla="*/ 9240 h 10000"/>
              <a:gd name="connsiteX25" fmla="*/ 10009 w 10776"/>
              <a:gd name="connsiteY25" fmla="*/ 9848 h 10000"/>
              <a:gd name="connsiteX26" fmla="*/ 10776 w 10776"/>
              <a:gd name="connsiteY26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5863 w 10776"/>
              <a:gd name="connsiteY16" fmla="*/ 6453 h 10000"/>
              <a:gd name="connsiteX17" fmla="*/ 6081 w 10776"/>
              <a:gd name="connsiteY17" fmla="*/ 7365 h 10000"/>
              <a:gd name="connsiteX18" fmla="*/ 6227 w 10776"/>
              <a:gd name="connsiteY18" fmla="*/ 5895 h 10000"/>
              <a:gd name="connsiteX19" fmla="*/ 6445 w 10776"/>
              <a:gd name="connsiteY19" fmla="*/ 6655 h 10000"/>
              <a:gd name="connsiteX20" fmla="*/ 6712 w 10776"/>
              <a:gd name="connsiteY20" fmla="*/ 6453 h 10000"/>
              <a:gd name="connsiteX21" fmla="*/ 6809 w 10776"/>
              <a:gd name="connsiteY21" fmla="*/ 7669 h 10000"/>
              <a:gd name="connsiteX22" fmla="*/ 7234 w 10776"/>
              <a:gd name="connsiteY22" fmla="*/ 8771 h 10000"/>
              <a:gd name="connsiteX23" fmla="*/ 7997 w 10776"/>
              <a:gd name="connsiteY23" fmla="*/ 8226 h 10000"/>
              <a:gd name="connsiteX24" fmla="*/ 8773 w 10776"/>
              <a:gd name="connsiteY24" fmla="*/ 9595 h 10000"/>
              <a:gd name="connsiteX25" fmla="*/ 9427 w 10776"/>
              <a:gd name="connsiteY25" fmla="*/ 9240 h 10000"/>
              <a:gd name="connsiteX26" fmla="*/ 10009 w 10776"/>
              <a:gd name="connsiteY26" fmla="*/ 9848 h 10000"/>
              <a:gd name="connsiteX27" fmla="*/ 10776 w 10776"/>
              <a:gd name="connsiteY27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5863 w 10776"/>
              <a:gd name="connsiteY16" fmla="*/ 6453 h 10000"/>
              <a:gd name="connsiteX17" fmla="*/ 6081 w 10776"/>
              <a:gd name="connsiteY17" fmla="*/ 7365 h 10000"/>
              <a:gd name="connsiteX18" fmla="*/ 6227 w 10776"/>
              <a:gd name="connsiteY18" fmla="*/ 5895 h 10000"/>
              <a:gd name="connsiteX19" fmla="*/ 6445 w 10776"/>
              <a:gd name="connsiteY19" fmla="*/ 6655 h 10000"/>
              <a:gd name="connsiteX20" fmla="*/ 6712 w 10776"/>
              <a:gd name="connsiteY20" fmla="*/ 6453 h 10000"/>
              <a:gd name="connsiteX21" fmla="*/ 6809 w 10776"/>
              <a:gd name="connsiteY21" fmla="*/ 7669 h 10000"/>
              <a:gd name="connsiteX22" fmla="*/ 7234 w 10776"/>
              <a:gd name="connsiteY22" fmla="*/ 8771 h 10000"/>
              <a:gd name="connsiteX23" fmla="*/ 7536 w 10776"/>
              <a:gd name="connsiteY23" fmla="*/ 7517 h 10000"/>
              <a:gd name="connsiteX24" fmla="*/ 7997 w 10776"/>
              <a:gd name="connsiteY24" fmla="*/ 8226 h 10000"/>
              <a:gd name="connsiteX25" fmla="*/ 8773 w 10776"/>
              <a:gd name="connsiteY25" fmla="*/ 9595 h 10000"/>
              <a:gd name="connsiteX26" fmla="*/ 9427 w 10776"/>
              <a:gd name="connsiteY26" fmla="*/ 9240 h 10000"/>
              <a:gd name="connsiteX27" fmla="*/ 10009 w 10776"/>
              <a:gd name="connsiteY27" fmla="*/ 9848 h 10000"/>
              <a:gd name="connsiteX28" fmla="*/ 10776 w 10776"/>
              <a:gd name="connsiteY28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5863 w 10776"/>
              <a:gd name="connsiteY16" fmla="*/ 6453 h 10000"/>
              <a:gd name="connsiteX17" fmla="*/ 6081 w 10776"/>
              <a:gd name="connsiteY17" fmla="*/ 7365 h 10000"/>
              <a:gd name="connsiteX18" fmla="*/ 6227 w 10776"/>
              <a:gd name="connsiteY18" fmla="*/ 5895 h 10000"/>
              <a:gd name="connsiteX19" fmla="*/ 6445 w 10776"/>
              <a:gd name="connsiteY19" fmla="*/ 6655 h 10000"/>
              <a:gd name="connsiteX20" fmla="*/ 6615 w 10776"/>
              <a:gd name="connsiteY20" fmla="*/ 6453 h 10000"/>
              <a:gd name="connsiteX21" fmla="*/ 6809 w 10776"/>
              <a:gd name="connsiteY21" fmla="*/ 7669 h 10000"/>
              <a:gd name="connsiteX22" fmla="*/ 7234 w 10776"/>
              <a:gd name="connsiteY22" fmla="*/ 8771 h 10000"/>
              <a:gd name="connsiteX23" fmla="*/ 7536 w 10776"/>
              <a:gd name="connsiteY23" fmla="*/ 7517 h 10000"/>
              <a:gd name="connsiteX24" fmla="*/ 7997 w 10776"/>
              <a:gd name="connsiteY24" fmla="*/ 8226 h 10000"/>
              <a:gd name="connsiteX25" fmla="*/ 8773 w 10776"/>
              <a:gd name="connsiteY25" fmla="*/ 9595 h 10000"/>
              <a:gd name="connsiteX26" fmla="*/ 9427 w 10776"/>
              <a:gd name="connsiteY26" fmla="*/ 9240 h 10000"/>
              <a:gd name="connsiteX27" fmla="*/ 10009 w 10776"/>
              <a:gd name="connsiteY27" fmla="*/ 9848 h 10000"/>
              <a:gd name="connsiteX28" fmla="*/ 10776 w 10776"/>
              <a:gd name="connsiteY28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207 w 10776"/>
              <a:gd name="connsiteY4" fmla="*/ 4426 h 10000"/>
              <a:gd name="connsiteX5" fmla="*/ 1474 w 10776"/>
              <a:gd name="connsiteY5" fmla="*/ 5337 h 10000"/>
              <a:gd name="connsiteX6" fmla="*/ 1702 w 10776"/>
              <a:gd name="connsiteY6" fmla="*/ 2627 h 10000"/>
              <a:gd name="connsiteX7" fmla="*/ 2080 w 10776"/>
              <a:gd name="connsiteY7" fmla="*/ 2804 h 10000"/>
              <a:gd name="connsiteX8" fmla="*/ 2323 w 10776"/>
              <a:gd name="connsiteY8" fmla="*/ 371 h 10000"/>
              <a:gd name="connsiteX9" fmla="*/ 2766 w 10776"/>
              <a:gd name="connsiteY9" fmla="*/ 578 h 10000"/>
              <a:gd name="connsiteX10" fmla="*/ 3341 w 10776"/>
              <a:gd name="connsiteY10" fmla="*/ 3260 h 10000"/>
              <a:gd name="connsiteX11" fmla="*/ 3778 w 10776"/>
              <a:gd name="connsiteY11" fmla="*/ 2246 h 10000"/>
              <a:gd name="connsiteX12" fmla="*/ 4117 w 10776"/>
              <a:gd name="connsiteY12" fmla="*/ 3969 h 10000"/>
              <a:gd name="connsiteX13" fmla="*/ 4457 w 10776"/>
              <a:gd name="connsiteY13" fmla="*/ 5287 h 10000"/>
              <a:gd name="connsiteX14" fmla="*/ 4796 w 10776"/>
              <a:gd name="connsiteY14" fmla="*/ 4679 h 10000"/>
              <a:gd name="connsiteX15" fmla="*/ 5088 w 10776"/>
              <a:gd name="connsiteY15" fmla="*/ 5604 h 10000"/>
              <a:gd name="connsiteX16" fmla="*/ 5548 w 10776"/>
              <a:gd name="connsiteY16" fmla="*/ 5895 h 10000"/>
              <a:gd name="connsiteX17" fmla="*/ 5863 w 10776"/>
              <a:gd name="connsiteY17" fmla="*/ 6453 h 10000"/>
              <a:gd name="connsiteX18" fmla="*/ 6081 w 10776"/>
              <a:gd name="connsiteY18" fmla="*/ 7365 h 10000"/>
              <a:gd name="connsiteX19" fmla="*/ 6227 w 10776"/>
              <a:gd name="connsiteY19" fmla="*/ 5895 h 10000"/>
              <a:gd name="connsiteX20" fmla="*/ 6445 w 10776"/>
              <a:gd name="connsiteY20" fmla="*/ 6655 h 10000"/>
              <a:gd name="connsiteX21" fmla="*/ 6615 w 10776"/>
              <a:gd name="connsiteY21" fmla="*/ 6453 h 10000"/>
              <a:gd name="connsiteX22" fmla="*/ 6809 w 10776"/>
              <a:gd name="connsiteY22" fmla="*/ 7669 h 10000"/>
              <a:gd name="connsiteX23" fmla="*/ 7234 w 10776"/>
              <a:gd name="connsiteY23" fmla="*/ 8771 h 10000"/>
              <a:gd name="connsiteX24" fmla="*/ 7536 w 10776"/>
              <a:gd name="connsiteY24" fmla="*/ 7517 h 10000"/>
              <a:gd name="connsiteX25" fmla="*/ 7997 w 10776"/>
              <a:gd name="connsiteY25" fmla="*/ 8226 h 10000"/>
              <a:gd name="connsiteX26" fmla="*/ 8773 w 10776"/>
              <a:gd name="connsiteY26" fmla="*/ 9595 h 10000"/>
              <a:gd name="connsiteX27" fmla="*/ 9427 w 10776"/>
              <a:gd name="connsiteY27" fmla="*/ 9240 h 10000"/>
              <a:gd name="connsiteX28" fmla="*/ 10009 w 10776"/>
              <a:gd name="connsiteY28" fmla="*/ 9848 h 10000"/>
              <a:gd name="connsiteX29" fmla="*/ 10776 w 10776"/>
              <a:gd name="connsiteY29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674 w 10776"/>
              <a:gd name="connsiteY2" fmla="*/ 7162 h 10000"/>
              <a:gd name="connsiteX3" fmla="*/ 851 w 10776"/>
              <a:gd name="connsiteY3" fmla="*/ 8771 h 10000"/>
              <a:gd name="connsiteX4" fmla="*/ 1038 w 10776"/>
              <a:gd name="connsiteY4" fmla="*/ 6249 h 10000"/>
              <a:gd name="connsiteX5" fmla="*/ 1207 w 10776"/>
              <a:gd name="connsiteY5" fmla="*/ 4426 h 10000"/>
              <a:gd name="connsiteX6" fmla="*/ 1474 w 10776"/>
              <a:gd name="connsiteY6" fmla="*/ 5337 h 10000"/>
              <a:gd name="connsiteX7" fmla="*/ 1702 w 10776"/>
              <a:gd name="connsiteY7" fmla="*/ 2627 h 10000"/>
              <a:gd name="connsiteX8" fmla="*/ 2080 w 10776"/>
              <a:gd name="connsiteY8" fmla="*/ 2804 h 10000"/>
              <a:gd name="connsiteX9" fmla="*/ 2323 w 10776"/>
              <a:gd name="connsiteY9" fmla="*/ 371 h 10000"/>
              <a:gd name="connsiteX10" fmla="*/ 2766 w 10776"/>
              <a:gd name="connsiteY10" fmla="*/ 578 h 10000"/>
              <a:gd name="connsiteX11" fmla="*/ 3341 w 10776"/>
              <a:gd name="connsiteY11" fmla="*/ 3260 h 10000"/>
              <a:gd name="connsiteX12" fmla="*/ 3778 w 10776"/>
              <a:gd name="connsiteY12" fmla="*/ 2246 h 10000"/>
              <a:gd name="connsiteX13" fmla="*/ 4117 w 10776"/>
              <a:gd name="connsiteY13" fmla="*/ 3969 h 10000"/>
              <a:gd name="connsiteX14" fmla="*/ 4457 w 10776"/>
              <a:gd name="connsiteY14" fmla="*/ 5287 h 10000"/>
              <a:gd name="connsiteX15" fmla="*/ 4796 w 10776"/>
              <a:gd name="connsiteY15" fmla="*/ 4679 h 10000"/>
              <a:gd name="connsiteX16" fmla="*/ 5088 w 10776"/>
              <a:gd name="connsiteY16" fmla="*/ 5604 h 10000"/>
              <a:gd name="connsiteX17" fmla="*/ 5548 w 10776"/>
              <a:gd name="connsiteY17" fmla="*/ 5895 h 10000"/>
              <a:gd name="connsiteX18" fmla="*/ 5863 w 10776"/>
              <a:gd name="connsiteY18" fmla="*/ 6453 h 10000"/>
              <a:gd name="connsiteX19" fmla="*/ 6081 w 10776"/>
              <a:gd name="connsiteY19" fmla="*/ 7365 h 10000"/>
              <a:gd name="connsiteX20" fmla="*/ 6227 w 10776"/>
              <a:gd name="connsiteY20" fmla="*/ 5895 h 10000"/>
              <a:gd name="connsiteX21" fmla="*/ 6445 w 10776"/>
              <a:gd name="connsiteY21" fmla="*/ 6655 h 10000"/>
              <a:gd name="connsiteX22" fmla="*/ 6615 w 10776"/>
              <a:gd name="connsiteY22" fmla="*/ 6453 h 10000"/>
              <a:gd name="connsiteX23" fmla="*/ 6809 w 10776"/>
              <a:gd name="connsiteY23" fmla="*/ 7669 h 10000"/>
              <a:gd name="connsiteX24" fmla="*/ 7234 w 10776"/>
              <a:gd name="connsiteY24" fmla="*/ 8771 h 10000"/>
              <a:gd name="connsiteX25" fmla="*/ 7536 w 10776"/>
              <a:gd name="connsiteY25" fmla="*/ 7517 h 10000"/>
              <a:gd name="connsiteX26" fmla="*/ 7997 w 10776"/>
              <a:gd name="connsiteY26" fmla="*/ 8226 h 10000"/>
              <a:gd name="connsiteX27" fmla="*/ 8773 w 10776"/>
              <a:gd name="connsiteY27" fmla="*/ 9595 h 10000"/>
              <a:gd name="connsiteX28" fmla="*/ 9427 w 10776"/>
              <a:gd name="connsiteY28" fmla="*/ 9240 h 10000"/>
              <a:gd name="connsiteX29" fmla="*/ 10009 w 10776"/>
              <a:gd name="connsiteY29" fmla="*/ 9848 h 10000"/>
              <a:gd name="connsiteX30" fmla="*/ 10776 w 10776"/>
              <a:gd name="connsiteY30" fmla="*/ 10000 h 10000"/>
              <a:gd name="connsiteX0" fmla="*/ 0 w 10776"/>
              <a:gd name="connsiteY0" fmla="*/ 9798 h 9798"/>
              <a:gd name="connsiteX1" fmla="*/ 504 w 10776"/>
              <a:gd name="connsiteY1" fmla="*/ 9038 h 9798"/>
              <a:gd name="connsiteX2" fmla="*/ 674 w 10776"/>
              <a:gd name="connsiteY2" fmla="*/ 6960 h 9798"/>
              <a:gd name="connsiteX3" fmla="*/ 851 w 10776"/>
              <a:gd name="connsiteY3" fmla="*/ 8569 h 9798"/>
              <a:gd name="connsiteX4" fmla="*/ 1038 w 10776"/>
              <a:gd name="connsiteY4" fmla="*/ 6047 h 9798"/>
              <a:gd name="connsiteX5" fmla="*/ 1207 w 10776"/>
              <a:gd name="connsiteY5" fmla="*/ 4224 h 9798"/>
              <a:gd name="connsiteX6" fmla="*/ 1474 w 10776"/>
              <a:gd name="connsiteY6" fmla="*/ 5135 h 9798"/>
              <a:gd name="connsiteX7" fmla="*/ 1702 w 10776"/>
              <a:gd name="connsiteY7" fmla="*/ 2425 h 9798"/>
              <a:gd name="connsiteX8" fmla="*/ 2080 w 10776"/>
              <a:gd name="connsiteY8" fmla="*/ 2602 h 9798"/>
              <a:gd name="connsiteX9" fmla="*/ 2323 w 10776"/>
              <a:gd name="connsiteY9" fmla="*/ 169 h 9798"/>
              <a:gd name="connsiteX10" fmla="*/ 2566 w 10776"/>
              <a:gd name="connsiteY10" fmla="*/ 1587 h 9798"/>
              <a:gd name="connsiteX11" fmla="*/ 2766 w 10776"/>
              <a:gd name="connsiteY11" fmla="*/ 376 h 9798"/>
              <a:gd name="connsiteX12" fmla="*/ 3341 w 10776"/>
              <a:gd name="connsiteY12" fmla="*/ 3058 h 9798"/>
              <a:gd name="connsiteX13" fmla="*/ 3778 w 10776"/>
              <a:gd name="connsiteY13" fmla="*/ 2044 h 9798"/>
              <a:gd name="connsiteX14" fmla="*/ 4117 w 10776"/>
              <a:gd name="connsiteY14" fmla="*/ 3767 h 9798"/>
              <a:gd name="connsiteX15" fmla="*/ 4457 w 10776"/>
              <a:gd name="connsiteY15" fmla="*/ 5085 h 9798"/>
              <a:gd name="connsiteX16" fmla="*/ 4796 w 10776"/>
              <a:gd name="connsiteY16" fmla="*/ 4477 h 9798"/>
              <a:gd name="connsiteX17" fmla="*/ 5088 w 10776"/>
              <a:gd name="connsiteY17" fmla="*/ 5402 h 9798"/>
              <a:gd name="connsiteX18" fmla="*/ 5548 w 10776"/>
              <a:gd name="connsiteY18" fmla="*/ 5693 h 9798"/>
              <a:gd name="connsiteX19" fmla="*/ 5863 w 10776"/>
              <a:gd name="connsiteY19" fmla="*/ 6251 h 9798"/>
              <a:gd name="connsiteX20" fmla="*/ 6081 w 10776"/>
              <a:gd name="connsiteY20" fmla="*/ 7163 h 9798"/>
              <a:gd name="connsiteX21" fmla="*/ 6227 w 10776"/>
              <a:gd name="connsiteY21" fmla="*/ 5693 h 9798"/>
              <a:gd name="connsiteX22" fmla="*/ 6445 w 10776"/>
              <a:gd name="connsiteY22" fmla="*/ 6453 h 9798"/>
              <a:gd name="connsiteX23" fmla="*/ 6615 w 10776"/>
              <a:gd name="connsiteY23" fmla="*/ 6251 h 9798"/>
              <a:gd name="connsiteX24" fmla="*/ 6809 w 10776"/>
              <a:gd name="connsiteY24" fmla="*/ 7467 h 9798"/>
              <a:gd name="connsiteX25" fmla="*/ 7234 w 10776"/>
              <a:gd name="connsiteY25" fmla="*/ 8569 h 9798"/>
              <a:gd name="connsiteX26" fmla="*/ 7536 w 10776"/>
              <a:gd name="connsiteY26" fmla="*/ 7315 h 9798"/>
              <a:gd name="connsiteX27" fmla="*/ 7997 w 10776"/>
              <a:gd name="connsiteY27" fmla="*/ 8024 h 9798"/>
              <a:gd name="connsiteX28" fmla="*/ 8773 w 10776"/>
              <a:gd name="connsiteY28" fmla="*/ 9393 h 9798"/>
              <a:gd name="connsiteX29" fmla="*/ 9427 w 10776"/>
              <a:gd name="connsiteY29" fmla="*/ 9038 h 9798"/>
              <a:gd name="connsiteX30" fmla="*/ 10009 w 10776"/>
              <a:gd name="connsiteY30" fmla="*/ 9646 h 9798"/>
              <a:gd name="connsiteX31" fmla="*/ 10776 w 10776"/>
              <a:gd name="connsiteY31" fmla="*/ 9798 h 9798"/>
              <a:gd name="connsiteX0" fmla="*/ 0 w 10000"/>
              <a:gd name="connsiteY0" fmla="*/ 10000 h 10000"/>
              <a:gd name="connsiteX1" fmla="*/ 468 w 10000"/>
              <a:gd name="connsiteY1" fmla="*/ 9224 h 10000"/>
              <a:gd name="connsiteX2" fmla="*/ 625 w 10000"/>
              <a:gd name="connsiteY2" fmla="*/ 7103 h 10000"/>
              <a:gd name="connsiteX3" fmla="*/ 790 w 10000"/>
              <a:gd name="connsiteY3" fmla="*/ 8746 h 10000"/>
              <a:gd name="connsiteX4" fmla="*/ 963 w 10000"/>
              <a:gd name="connsiteY4" fmla="*/ 6172 h 10000"/>
              <a:gd name="connsiteX5" fmla="*/ 1120 w 10000"/>
              <a:gd name="connsiteY5" fmla="*/ 4311 h 10000"/>
              <a:gd name="connsiteX6" fmla="*/ 1368 w 10000"/>
              <a:gd name="connsiteY6" fmla="*/ 5241 h 10000"/>
              <a:gd name="connsiteX7" fmla="*/ 1579 w 10000"/>
              <a:gd name="connsiteY7" fmla="*/ 2475 h 10000"/>
              <a:gd name="connsiteX8" fmla="*/ 1930 w 10000"/>
              <a:gd name="connsiteY8" fmla="*/ 2656 h 10000"/>
              <a:gd name="connsiteX9" fmla="*/ 2156 w 10000"/>
              <a:gd name="connsiteY9" fmla="*/ 172 h 10000"/>
              <a:gd name="connsiteX10" fmla="*/ 2381 w 10000"/>
              <a:gd name="connsiteY10" fmla="*/ 1620 h 10000"/>
              <a:gd name="connsiteX11" fmla="*/ 2567 w 10000"/>
              <a:gd name="connsiteY11" fmla="*/ 384 h 10000"/>
              <a:gd name="connsiteX12" fmla="*/ 3100 w 10000"/>
              <a:gd name="connsiteY12" fmla="*/ 3121 h 10000"/>
              <a:gd name="connsiteX13" fmla="*/ 3506 w 10000"/>
              <a:gd name="connsiteY13" fmla="*/ 2086 h 10000"/>
              <a:gd name="connsiteX14" fmla="*/ 3821 w 10000"/>
              <a:gd name="connsiteY14" fmla="*/ 3845 h 10000"/>
              <a:gd name="connsiteX15" fmla="*/ 4136 w 10000"/>
              <a:gd name="connsiteY15" fmla="*/ 5190 h 10000"/>
              <a:gd name="connsiteX16" fmla="*/ 4451 w 10000"/>
              <a:gd name="connsiteY16" fmla="*/ 4569 h 10000"/>
              <a:gd name="connsiteX17" fmla="*/ 4722 w 10000"/>
              <a:gd name="connsiteY17" fmla="*/ 5513 h 10000"/>
              <a:gd name="connsiteX18" fmla="*/ 5148 w 10000"/>
              <a:gd name="connsiteY18" fmla="*/ 5810 h 10000"/>
              <a:gd name="connsiteX19" fmla="*/ 5441 w 10000"/>
              <a:gd name="connsiteY19" fmla="*/ 6380 h 10000"/>
              <a:gd name="connsiteX20" fmla="*/ 5643 w 10000"/>
              <a:gd name="connsiteY20" fmla="*/ 7311 h 10000"/>
              <a:gd name="connsiteX21" fmla="*/ 5779 w 10000"/>
              <a:gd name="connsiteY21" fmla="*/ 5810 h 10000"/>
              <a:gd name="connsiteX22" fmla="*/ 5981 w 10000"/>
              <a:gd name="connsiteY22" fmla="*/ 6586 h 10000"/>
              <a:gd name="connsiteX23" fmla="*/ 6139 w 10000"/>
              <a:gd name="connsiteY23" fmla="*/ 6380 h 10000"/>
              <a:gd name="connsiteX24" fmla="*/ 6319 w 10000"/>
              <a:gd name="connsiteY24" fmla="*/ 7621 h 10000"/>
              <a:gd name="connsiteX25" fmla="*/ 6474 w 10000"/>
              <a:gd name="connsiteY25" fmla="*/ 7118 h 10000"/>
              <a:gd name="connsiteX26" fmla="*/ 6713 w 10000"/>
              <a:gd name="connsiteY26" fmla="*/ 8746 h 10000"/>
              <a:gd name="connsiteX27" fmla="*/ 6993 w 10000"/>
              <a:gd name="connsiteY27" fmla="*/ 7466 h 10000"/>
              <a:gd name="connsiteX28" fmla="*/ 7421 w 10000"/>
              <a:gd name="connsiteY28" fmla="*/ 8189 h 10000"/>
              <a:gd name="connsiteX29" fmla="*/ 8141 w 10000"/>
              <a:gd name="connsiteY29" fmla="*/ 9587 h 10000"/>
              <a:gd name="connsiteX30" fmla="*/ 8748 w 10000"/>
              <a:gd name="connsiteY30" fmla="*/ 9224 h 10000"/>
              <a:gd name="connsiteX31" fmla="*/ 9288 w 10000"/>
              <a:gd name="connsiteY31" fmla="*/ 9845 h 10000"/>
              <a:gd name="connsiteX32" fmla="*/ 10000 w 10000"/>
              <a:gd name="connsiteY32" fmla="*/ 10000 h 10000"/>
              <a:gd name="connsiteX0" fmla="*/ 0 w 10000"/>
              <a:gd name="connsiteY0" fmla="*/ 10000 h 10000"/>
              <a:gd name="connsiteX1" fmla="*/ 468 w 10000"/>
              <a:gd name="connsiteY1" fmla="*/ 9224 h 10000"/>
              <a:gd name="connsiteX2" fmla="*/ 625 w 10000"/>
              <a:gd name="connsiteY2" fmla="*/ 7103 h 10000"/>
              <a:gd name="connsiteX3" fmla="*/ 790 w 10000"/>
              <a:gd name="connsiteY3" fmla="*/ 8746 h 10000"/>
              <a:gd name="connsiteX4" fmla="*/ 963 w 10000"/>
              <a:gd name="connsiteY4" fmla="*/ 6172 h 10000"/>
              <a:gd name="connsiteX5" fmla="*/ 1120 w 10000"/>
              <a:gd name="connsiteY5" fmla="*/ 4311 h 10000"/>
              <a:gd name="connsiteX6" fmla="*/ 1368 w 10000"/>
              <a:gd name="connsiteY6" fmla="*/ 5241 h 10000"/>
              <a:gd name="connsiteX7" fmla="*/ 1579 w 10000"/>
              <a:gd name="connsiteY7" fmla="*/ 2475 h 10000"/>
              <a:gd name="connsiteX8" fmla="*/ 1930 w 10000"/>
              <a:gd name="connsiteY8" fmla="*/ 2656 h 10000"/>
              <a:gd name="connsiteX9" fmla="*/ 2156 w 10000"/>
              <a:gd name="connsiteY9" fmla="*/ 172 h 10000"/>
              <a:gd name="connsiteX10" fmla="*/ 2381 w 10000"/>
              <a:gd name="connsiteY10" fmla="*/ 1620 h 10000"/>
              <a:gd name="connsiteX11" fmla="*/ 2567 w 10000"/>
              <a:gd name="connsiteY11" fmla="*/ 384 h 10000"/>
              <a:gd name="connsiteX12" fmla="*/ 3100 w 10000"/>
              <a:gd name="connsiteY12" fmla="*/ 3121 h 10000"/>
              <a:gd name="connsiteX13" fmla="*/ 3506 w 10000"/>
              <a:gd name="connsiteY13" fmla="*/ 2086 h 10000"/>
              <a:gd name="connsiteX14" fmla="*/ 3821 w 10000"/>
              <a:gd name="connsiteY14" fmla="*/ 3845 h 10000"/>
              <a:gd name="connsiteX15" fmla="*/ 4136 w 10000"/>
              <a:gd name="connsiteY15" fmla="*/ 5190 h 10000"/>
              <a:gd name="connsiteX16" fmla="*/ 4451 w 10000"/>
              <a:gd name="connsiteY16" fmla="*/ 4569 h 10000"/>
              <a:gd name="connsiteX17" fmla="*/ 4722 w 10000"/>
              <a:gd name="connsiteY17" fmla="*/ 5513 h 10000"/>
              <a:gd name="connsiteX18" fmla="*/ 5148 w 10000"/>
              <a:gd name="connsiteY18" fmla="*/ 5810 h 10000"/>
              <a:gd name="connsiteX19" fmla="*/ 5441 w 10000"/>
              <a:gd name="connsiteY19" fmla="*/ 6380 h 10000"/>
              <a:gd name="connsiteX20" fmla="*/ 5643 w 10000"/>
              <a:gd name="connsiteY20" fmla="*/ 7311 h 10000"/>
              <a:gd name="connsiteX21" fmla="*/ 5779 w 10000"/>
              <a:gd name="connsiteY21" fmla="*/ 5810 h 10000"/>
              <a:gd name="connsiteX22" fmla="*/ 5981 w 10000"/>
              <a:gd name="connsiteY22" fmla="*/ 6586 h 10000"/>
              <a:gd name="connsiteX23" fmla="*/ 6139 w 10000"/>
              <a:gd name="connsiteY23" fmla="*/ 6380 h 10000"/>
              <a:gd name="connsiteX24" fmla="*/ 6319 w 10000"/>
              <a:gd name="connsiteY24" fmla="*/ 7621 h 10000"/>
              <a:gd name="connsiteX25" fmla="*/ 6474 w 10000"/>
              <a:gd name="connsiteY25" fmla="*/ 7118 h 10000"/>
              <a:gd name="connsiteX26" fmla="*/ 6713 w 10000"/>
              <a:gd name="connsiteY26" fmla="*/ 8746 h 10000"/>
              <a:gd name="connsiteX27" fmla="*/ 6993 w 10000"/>
              <a:gd name="connsiteY27" fmla="*/ 7466 h 10000"/>
              <a:gd name="connsiteX28" fmla="*/ 7403 w 10000"/>
              <a:gd name="connsiteY28" fmla="*/ 9004 h 10000"/>
              <a:gd name="connsiteX29" fmla="*/ 8141 w 10000"/>
              <a:gd name="connsiteY29" fmla="*/ 9587 h 10000"/>
              <a:gd name="connsiteX30" fmla="*/ 8748 w 10000"/>
              <a:gd name="connsiteY30" fmla="*/ 9224 h 10000"/>
              <a:gd name="connsiteX31" fmla="*/ 9288 w 10000"/>
              <a:gd name="connsiteY31" fmla="*/ 9845 h 10000"/>
              <a:gd name="connsiteX32" fmla="*/ 10000 w 10000"/>
              <a:gd name="connsiteY32" fmla="*/ 10000 h 10000"/>
              <a:gd name="connsiteX0" fmla="*/ 0 w 10000"/>
              <a:gd name="connsiteY0" fmla="*/ 10000 h 10000"/>
              <a:gd name="connsiteX1" fmla="*/ 468 w 10000"/>
              <a:gd name="connsiteY1" fmla="*/ 9224 h 10000"/>
              <a:gd name="connsiteX2" fmla="*/ 625 w 10000"/>
              <a:gd name="connsiteY2" fmla="*/ 7103 h 10000"/>
              <a:gd name="connsiteX3" fmla="*/ 790 w 10000"/>
              <a:gd name="connsiteY3" fmla="*/ 8746 h 10000"/>
              <a:gd name="connsiteX4" fmla="*/ 963 w 10000"/>
              <a:gd name="connsiteY4" fmla="*/ 6172 h 10000"/>
              <a:gd name="connsiteX5" fmla="*/ 1120 w 10000"/>
              <a:gd name="connsiteY5" fmla="*/ 4311 h 10000"/>
              <a:gd name="connsiteX6" fmla="*/ 1368 w 10000"/>
              <a:gd name="connsiteY6" fmla="*/ 5241 h 10000"/>
              <a:gd name="connsiteX7" fmla="*/ 1579 w 10000"/>
              <a:gd name="connsiteY7" fmla="*/ 2475 h 10000"/>
              <a:gd name="connsiteX8" fmla="*/ 1930 w 10000"/>
              <a:gd name="connsiteY8" fmla="*/ 2656 h 10000"/>
              <a:gd name="connsiteX9" fmla="*/ 2156 w 10000"/>
              <a:gd name="connsiteY9" fmla="*/ 172 h 10000"/>
              <a:gd name="connsiteX10" fmla="*/ 2381 w 10000"/>
              <a:gd name="connsiteY10" fmla="*/ 1620 h 10000"/>
              <a:gd name="connsiteX11" fmla="*/ 2567 w 10000"/>
              <a:gd name="connsiteY11" fmla="*/ 384 h 10000"/>
              <a:gd name="connsiteX12" fmla="*/ 3100 w 10000"/>
              <a:gd name="connsiteY12" fmla="*/ 3121 h 10000"/>
              <a:gd name="connsiteX13" fmla="*/ 3506 w 10000"/>
              <a:gd name="connsiteY13" fmla="*/ 2086 h 10000"/>
              <a:gd name="connsiteX14" fmla="*/ 3821 w 10000"/>
              <a:gd name="connsiteY14" fmla="*/ 3845 h 10000"/>
              <a:gd name="connsiteX15" fmla="*/ 4136 w 10000"/>
              <a:gd name="connsiteY15" fmla="*/ 5190 h 10000"/>
              <a:gd name="connsiteX16" fmla="*/ 4451 w 10000"/>
              <a:gd name="connsiteY16" fmla="*/ 4569 h 10000"/>
              <a:gd name="connsiteX17" fmla="*/ 4722 w 10000"/>
              <a:gd name="connsiteY17" fmla="*/ 5513 h 10000"/>
              <a:gd name="connsiteX18" fmla="*/ 5148 w 10000"/>
              <a:gd name="connsiteY18" fmla="*/ 5810 h 10000"/>
              <a:gd name="connsiteX19" fmla="*/ 5441 w 10000"/>
              <a:gd name="connsiteY19" fmla="*/ 6380 h 10000"/>
              <a:gd name="connsiteX20" fmla="*/ 5643 w 10000"/>
              <a:gd name="connsiteY20" fmla="*/ 7311 h 10000"/>
              <a:gd name="connsiteX21" fmla="*/ 5779 w 10000"/>
              <a:gd name="connsiteY21" fmla="*/ 5810 h 10000"/>
              <a:gd name="connsiteX22" fmla="*/ 5981 w 10000"/>
              <a:gd name="connsiteY22" fmla="*/ 6586 h 10000"/>
              <a:gd name="connsiteX23" fmla="*/ 6139 w 10000"/>
              <a:gd name="connsiteY23" fmla="*/ 6380 h 10000"/>
              <a:gd name="connsiteX24" fmla="*/ 6319 w 10000"/>
              <a:gd name="connsiteY24" fmla="*/ 7621 h 10000"/>
              <a:gd name="connsiteX25" fmla="*/ 6474 w 10000"/>
              <a:gd name="connsiteY25" fmla="*/ 7118 h 10000"/>
              <a:gd name="connsiteX26" fmla="*/ 6713 w 10000"/>
              <a:gd name="connsiteY26" fmla="*/ 8746 h 10000"/>
              <a:gd name="connsiteX27" fmla="*/ 6993 w 10000"/>
              <a:gd name="connsiteY27" fmla="*/ 7466 h 10000"/>
              <a:gd name="connsiteX28" fmla="*/ 7403 w 10000"/>
              <a:gd name="connsiteY28" fmla="*/ 9004 h 10000"/>
              <a:gd name="connsiteX29" fmla="*/ 7747 w 10000"/>
              <a:gd name="connsiteY29" fmla="*/ 8665 h 10000"/>
              <a:gd name="connsiteX30" fmla="*/ 8141 w 10000"/>
              <a:gd name="connsiteY30" fmla="*/ 9587 h 10000"/>
              <a:gd name="connsiteX31" fmla="*/ 8748 w 10000"/>
              <a:gd name="connsiteY31" fmla="*/ 9224 h 10000"/>
              <a:gd name="connsiteX32" fmla="*/ 9288 w 10000"/>
              <a:gd name="connsiteY32" fmla="*/ 9845 h 10000"/>
              <a:gd name="connsiteX33" fmla="*/ 10000 w 10000"/>
              <a:gd name="connsiteY33" fmla="*/ 10000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0000" h="10000">
                <a:moveTo>
                  <a:pt x="0" y="10000"/>
                </a:moveTo>
                <a:cubicBezTo>
                  <a:pt x="78" y="9949"/>
                  <a:pt x="336" y="9434"/>
                  <a:pt x="468" y="9224"/>
                </a:cubicBezTo>
                <a:cubicBezTo>
                  <a:pt x="575" y="9077"/>
                  <a:pt x="572" y="7183"/>
                  <a:pt x="625" y="7103"/>
                </a:cubicBezTo>
                <a:cubicBezTo>
                  <a:pt x="679" y="7024"/>
                  <a:pt x="733" y="8901"/>
                  <a:pt x="790" y="8746"/>
                </a:cubicBezTo>
                <a:cubicBezTo>
                  <a:pt x="846" y="8591"/>
                  <a:pt x="901" y="6661"/>
                  <a:pt x="963" y="6172"/>
                </a:cubicBezTo>
                <a:cubicBezTo>
                  <a:pt x="1026" y="5683"/>
                  <a:pt x="1052" y="4466"/>
                  <a:pt x="1120" y="4311"/>
                </a:cubicBezTo>
                <a:cubicBezTo>
                  <a:pt x="1188" y="4156"/>
                  <a:pt x="1292" y="5547"/>
                  <a:pt x="1368" y="5241"/>
                </a:cubicBezTo>
                <a:cubicBezTo>
                  <a:pt x="1444" y="4935"/>
                  <a:pt x="1486" y="2906"/>
                  <a:pt x="1579" y="2475"/>
                </a:cubicBezTo>
                <a:cubicBezTo>
                  <a:pt x="1673" y="2043"/>
                  <a:pt x="1835" y="3039"/>
                  <a:pt x="1930" y="2656"/>
                </a:cubicBezTo>
                <a:cubicBezTo>
                  <a:pt x="2026" y="2272"/>
                  <a:pt x="2081" y="345"/>
                  <a:pt x="2156" y="172"/>
                </a:cubicBezTo>
                <a:cubicBezTo>
                  <a:pt x="2231" y="0"/>
                  <a:pt x="2313" y="1585"/>
                  <a:pt x="2381" y="1620"/>
                </a:cubicBezTo>
                <a:cubicBezTo>
                  <a:pt x="2450" y="1654"/>
                  <a:pt x="2447" y="134"/>
                  <a:pt x="2567" y="384"/>
                </a:cubicBezTo>
                <a:cubicBezTo>
                  <a:pt x="2687" y="634"/>
                  <a:pt x="2944" y="2837"/>
                  <a:pt x="3100" y="3121"/>
                </a:cubicBezTo>
                <a:cubicBezTo>
                  <a:pt x="3257" y="3405"/>
                  <a:pt x="3386" y="1966"/>
                  <a:pt x="3506" y="2086"/>
                </a:cubicBezTo>
                <a:cubicBezTo>
                  <a:pt x="3626" y="2207"/>
                  <a:pt x="3716" y="3327"/>
                  <a:pt x="3821" y="3845"/>
                </a:cubicBezTo>
                <a:cubicBezTo>
                  <a:pt x="3925" y="4362"/>
                  <a:pt x="4031" y="5069"/>
                  <a:pt x="4136" y="5190"/>
                </a:cubicBezTo>
                <a:cubicBezTo>
                  <a:pt x="4241" y="5310"/>
                  <a:pt x="4353" y="4515"/>
                  <a:pt x="4451" y="4569"/>
                </a:cubicBezTo>
                <a:cubicBezTo>
                  <a:pt x="4548" y="4623"/>
                  <a:pt x="4609" y="5471"/>
                  <a:pt x="4722" y="5513"/>
                </a:cubicBezTo>
                <a:cubicBezTo>
                  <a:pt x="4924" y="3997"/>
                  <a:pt x="4787" y="5392"/>
                  <a:pt x="5148" y="5810"/>
                </a:cubicBezTo>
                <a:cubicBezTo>
                  <a:pt x="5261" y="6049"/>
                  <a:pt x="5358" y="6130"/>
                  <a:pt x="5441" y="6380"/>
                </a:cubicBezTo>
                <a:cubicBezTo>
                  <a:pt x="5523" y="6630"/>
                  <a:pt x="5586" y="7406"/>
                  <a:pt x="5643" y="7311"/>
                </a:cubicBezTo>
                <a:cubicBezTo>
                  <a:pt x="5700" y="7216"/>
                  <a:pt x="5722" y="5931"/>
                  <a:pt x="5779" y="5810"/>
                </a:cubicBezTo>
                <a:cubicBezTo>
                  <a:pt x="5835" y="5690"/>
                  <a:pt x="5921" y="6491"/>
                  <a:pt x="5981" y="6586"/>
                </a:cubicBezTo>
                <a:cubicBezTo>
                  <a:pt x="6041" y="6681"/>
                  <a:pt x="6082" y="6207"/>
                  <a:pt x="6139" y="6380"/>
                </a:cubicBezTo>
                <a:cubicBezTo>
                  <a:pt x="6195" y="6552"/>
                  <a:pt x="6223" y="7227"/>
                  <a:pt x="6319" y="7621"/>
                </a:cubicBezTo>
                <a:cubicBezTo>
                  <a:pt x="6361" y="7894"/>
                  <a:pt x="6408" y="6931"/>
                  <a:pt x="6474" y="7118"/>
                </a:cubicBezTo>
                <a:cubicBezTo>
                  <a:pt x="6540" y="7305"/>
                  <a:pt x="6627" y="8688"/>
                  <a:pt x="6713" y="8746"/>
                </a:cubicBezTo>
                <a:cubicBezTo>
                  <a:pt x="6799" y="8804"/>
                  <a:pt x="6878" y="7423"/>
                  <a:pt x="6993" y="7466"/>
                </a:cubicBezTo>
                <a:cubicBezTo>
                  <a:pt x="7108" y="7509"/>
                  <a:pt x="7277" y="8804"/>
                  <a:pt x="7403" y="9004"/>
                </a:cubicBezTo>
                <a:cubicBezTo>
                  <a:pt x="7529" y="9204"/>
                  <a:pt x="7624" y="8568"/>
                  <a:pt x="7747" y="8665"/>
                </a:cubicBezTo>
                <a:cubicBezTo>
                  <a:pt x="7870" y="8762"/>
                  <a:pt x="7974" y="9494"/>
                  <a:pt x="8141" y="9587"/>
                </a:cubicBezTo>
                <a:cubicBezTo>
                  <a:pt x="8308" y="9680"/>
                  <a:pt x="8557" y="9181"/>
                  <a:pt x="8748" y="9224"/>
                </a:cubicBezTo>
                <a:cubicBezTo>
                  <a:pt x="8939" y="9267"/>
                  <a:pt x="9079" y="9715"/>
                  <a:pt x="9288" y="9845"/>
                </a:cubicBezTo>
                <a:cubicBezTo>
                  <a:pt x="9497" y="9974"/>
                  <a:pt x="9881" y="9914"/>
                  <a:pt x="10000" y="10000"/>
                </a:cubicBezTo>
              </a:path>
            </a:pathLst>
          </a:custGeom>
          <a:pattFill prst="dkVert">
            <a:fgClr>
              <a:schemeClr val="hlink"/>
            </a:fgClr>
            <a:bgClr>
              <a:srgbClr val="FFFFFF"/>
            </a:bgClr>
          </a:pattFill>
          <a:ln w="38100" cmpd="sng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endParaRPr lang="it-CH"/>
          </a:p>
        </p:txBody>
      </p:sp>
      <p:sp>
        <p:nvSpPr>
          <p:cNvPr id="24" name="Freeform 5" descr="Dark vertical"/>
          <p:cNvSpPr>
            <a:spLocks/>
          </p:cNvSpPr>
          <p:nvPr/>
        </p:nvSpPr>
        <p:spPr bwMode="auto">
          <a:xfrm>
            <a:off x="1295350" y="4679990"/>
            <a:ext cx="4691807" cy="1701339"/>
          </a:xfrm>
          <a:custGeom>
            <a:avLst/>
            <a:gdLst>
              <a:gd name="connsiteX0" fmla="*/ 0 w 10000"/>
              <a:gd name="connsiteY0" fmla="*/ 10000 h 10000"/>
              <a:gd name="connsiteX1" fmla="*/ 504 w 10000"/>
              <a:gd name="connsiteY1" fmla="*/ 9243 h 10000"/>
              <a:gd name="connsiteX2" fmla="*/ 851 w 10000"/>
              <a:gd name="connsiteY2" fmla="*/ 8776 h 10000"/>
              <a:gd name="connsiteX3" fmla="*/ 1702 w 10000"/>
              <a:gd name="connsiteY3" fmla="*/ 2653 h 10000"/>
              <a:gd name="connsiteX4" fmla="*/ 2766 w 10000"/>
              <a:gd name="connsiteY4" fmla="*/ 612 h 10000"/>
              <a:gd name="connsiteX5" fmla="*/ 4894 w 10000"/>
              <a:gd name="connsiteY5" fmla="*/ 6327 h 10000"/>
              <a:gd name="connsiteX6" fmla="*/ 7234 w 10000"/>
              <a:gd name="connsiteY6" fmla="*/ 8776 h 10000"/>
              <a:gd name="connsiteX7" fmla="*/ 10000 w 10000"/>
              <a:gd name="connsiteY7" fmla="*/ 10000 h 10000"/>
              <a:gd name="connsiteX0" fmla="*/ 0 w 10000"/>
              <a:gd name="connsiteY0" fmla="*/ 10000 h 10000"/>
              <a:gd name="connsiteX1" fmla="*/ 504 w 10000"/>
              <a:gd name="connsiteY1" fmla="*/ 9243 h 10000"/>
              <a:gd name="connsiteX2" fmla="*/ 851 w 10000"/>
              <a:gd name="connsiteY2" fmla="*/ 8776 h 10000"/>
              <a:gd name="connsiteX3" fmla="*/ 1038 w 10000"/>
              <a:gd name="connsiteY3" fmla="*/ 6263 h 10000"/>
              <a:gd name="connsiteX4" fmla="*/ 1702 w 10000"/>
              <a:gd name="connsiteY4" fmla="*/ 2653 h 10000"/>
              <a:gd name="connsiteX5" fmla="*/ 2766 w 10000"/>
              <a:gd name="connsiteY5" fmla="*/ 612 h 10000"/>
              <a:gd name="connsiteX6" fmla="*/ 4894 w 10000"/>
              <a:gd name="connsiteY6" fmla="*/ 6327 h 10000"/>
              <a:gd name="connsiteX7" fmla="*/ 7234 w 10000"/>
              <a:gd name="connsiteY7" fmla="*/ 8776 h 10000"/>
              <a:gd name="connsiteX8" fmla="*/ 10000 w 10000"/>
              <a:gd name="connsiteY8" fmla="*/ 10000 h 10000"/>
              <a:gd name="connsiteX0" fmla="*/ 0 w 10000"/>
              <a:gd name="connsiteY0" fmla="*/ 10000 h 10000"/>
              <a:gd name="connsiteX1" fmla="*/ 504 w 10000"/>
              <a:gd name="connsiteY1" fmla="*/ 9243 h 10000"/>
              <a:gd name="connsiteX2" fmla="*/ 851 w 10000"/>
              <a:gd name="connsiteY2" fmla="*/ 8776 h 10000"/>
              <a:gd name="connsiteX3" fmla="*/ 1038 w 10000"/>
              <a:gd name="connsiteY3" fmla="*/ 6263 h 10000"/>
              <a:gd name="connsiteX4" fmla="*/ 1474 w 10000"/>
              <a:gd name="connsiteY4" fmla="*/ 5354 h 10000"/>
              <a:gd name="connsiteX5" fmla="*/ 1702 w 10000"/>
              <a:gd name="connsiteY5" fmla="*/ 2653 h 10000"/>
              <a:gd name="connsiteX6" fmla="*/ 2766 w 10000"/>
              <a:gd name="connsiteY6" fmla="*/ 612 h 10000"/>
              <a:gd name="connsiteX7" fmla="*/ 4894 w 10000"/>
              <a:gd name="connsiteY7" fmla="*/ 6327 h 10000"/>
              <a:gd name="connsiteX8" fmla="*/ 7234 w 10000"/>
              <a:gd name="connsiteY8" fmla="*/ 8776 h 10000"/>
              <a:gd name="connsiteX9" fmla="*/ 10000 w 10000"/>
              <a:gd name="connsiteY9" fmla="*/ 10000 h 10000"/>
              <a:gd name="connsiteX0" fmla="*/ 0 w 10000"/>
              <a:gd name="connsiteY0" fmla="*/ 9971 h 9971"/>
              <a:gd name="connsiteX1" fmla="*/ 504 w 10000"/>
              <a:gd name="connsiteY1" fmla="*/ 9214 h 9971"/>
              <a:gd name="connsiteX2" fmla="*/ 851 w 10000"/>
              <a:gd name="connsiteY2" fmla="*/ 8747 h 9971"/>
              <a:gd name="connsiteX3" fmla="*/ 1038 w 10000"/>
              <a:gd name="connsiteY3" fmla="*/ 6234 h 9971"/>
              <a:gd name="connsiteX4" fmla="*/ 1474 w 10000"/>
              <a:gd name="connsiteY4" fmla="*/ 5325 h 9971"/>
              <a:gd name="connsiteX5" fmla="*/ 1702 w 10000"/>
              <a:gd name="connsiteY5" fmla="*/ 2624 h 9971"/>
              <a:gd name="connsiteX6" fmla="*/ 2080 w 10000"/>
              <a:gd name="connsiteY6" fmla="*/ 2801 h 9971"/>
              <a:gd name="connsiteX7" fmla="*/ 2766 w 10000"/>
              <a:gd name="connsiteY7" fmla="*/ 583 h 9971"/>
              <a:gd name="connsiteX8" fmla="*/ 4894 w 10000"/>
              <a:gd name="connsiteY8" fmla="*/ 6298 h 9971"/>
              <a:gd name="connsiteX9" fmla="*/ 7234 w 10000"/>
              <a:gd name="connsiteY9" fmla="*/ 8747 h 9971"/>
              <a:gd name="connsiteX10" fmla="*/ 10000 w 10000"/>
              <a:gd name="connsiteY10" fmla="*/ 9971 h 9971"/>
              <a:gd name="connsiteX0" fmla="*/ 0 w 10000"/>
              <a:gd name="connsiteY0" fmla="*/ 10405 h 10405"/>
              <a:gd name="connsiteX1" fmla="*/ 504 w 10000"/>
              <a:gd name="connsiteY1" fmla="*/ 9646 h 10405"/>
              <a:gd name="connsiteX2" fmla="*/ 851 w 10000"/>
              <a:gd name="connsiteY2" fmla="*/ 9177 h 10405"/>
              <a:gd name="connsiteX3" fmla="*/ 1038 w 10000"/>
              <a:gd name="connsiteY3" fmla="*/ 6657 h 10405"/>
              <a:gd name="connsiteX4" fmla="*/ 1474 w 10000"/>
              <a:gd name="connsiteY4" fmla="*/ 5745 h 10405"/>
              <a:gd name="connsiteX5" fmla="*/ 1702 w 10000"/>
              <a:gd name="connsiteY5" fmla="*/ 3037 h 10405"/>
              <a:gd name="connsiteX6" fmla="*/ 2080 w 10000"/>
              <a:gd name="connsiteY6" fmla="*/ 3214 h 10405"/>
              <a:gd name="connsiteX7" fmla="*/ 2323 w 10000"/>
              <a:gd name="connsiteY7" fmla="*/ 783 h 10405"/>
              <a:gd name="connsiteX8" fmla="*/ 2766 w 10000"/>
              <a:gd name="connsiteY8" fmla="*/ 990 h 10405"/>
              <a:gd name="connsiteX9" fmla="*/ 4894 w 10000"/>
              <a:gd name="connsiteY9" fmla="*/ 6721 h 10405"/>
              <a:gd name="connsiteX10" fmla="*/ 7234 w 10000"/>
              <a:gd name="connsiteY10" fmla="*/ 9177 h 10405"/>
              <a:gd name="connsiteX11" fmla="*/ 10000 w 10000"/>
              <a:gd name="connsiteY11" fmla="*/ 10405 h 10405"/>
              <a:gd name="connsiteX0" fmla="*/ 0 w 10000"/>
              <a:gd name="connsiteY0" fmla="*/ 9993 h 9993"/>
              <a:gd name="connsiteX1" fmla="*/ 504 w 10000"/>
              <a:gd name="connsiteY1" fmla="*/ 9234 h 9993"/>
              <a:gd name="connsiteX2" fmla="*/ 851 w 10000"/>
              <a:gd name="connsiteY2" fmla="*/ 8765 h 9993"/>
              <a:gd name="connsiteX3" fmla="*/ 1038 w 10000"/>
              <a:gd name="connsiteY3" fmla="*/ 6245 h 9993"/>
              <a:gd name="connsiteX4" fmla="*/ 1474 w 10000"/>
              <a:gd name="connsiteY4" fmla="*/ 5333 h 9993"/>
              <a:gd name="connsiteX5" fmla="*/ 1702 w 10000"/>
              <a:gd name="connsiteY5" fmla="*/ 2625 h 9993"/>
              <a:gd name="connsiteX6" fmla="*/ 2080 w 10000"/>
              <a:gd name="connsiteY6" fmla="*/ 2802 h 9993"/>
              <a:gd name="connsiteX7" fmla="*/ 2323 w 10000"/>
              <a:gd name="connsiteY7" fmla="*/ 371 h 9993"/>
              <a:gd name="connsiteX8" fmla="*/ 2766 w 10000"/>
              <a:gd name="connsiteY8" fmla="*/ 578 h 9993"/>
              <a:gd name="connsiteX9" fmla="*/ 3341 w 10000"/>
              <a:gd name="connsiteY9" fmla="*/ 3258 h 9993"/>
              <a:gd name="connsiteX10" fmla="*/ 4894 w 10000"/>
              <a:gd name="connsiteY10" fmla="*/ 6309 h 9993"/>
              <a:gd name="connsiteX11" fmla="*/ 7234 w 10000"/>
              <a:gd name="connsiteY11" fmla="*/ 8765 h 9993"/>
              <a:gd name="connsiteX12" fmla="*/ 10000 w 10000"/>
              <a:gd name="connsiteY12" fmla="*/ 9993 h 9993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894 w 10000"/>
              <a:gd name="connsiteY11" fmla="*/ 6313 h 10000"/>
              <a:gd name="connsiteX12" fmla="*/ 7234 w 10000"/>
              <a:gd name="connsiteY12" fmla="*/ 8771 h 10000"/>
              <a:gd name="connsiteX13" fmla="*/ 10000 w 10000"/>
              <a:gd name="connsiteY13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7234 w 10000"/>
              <a:gd name="connsiteY13" fmla="*/ 8771 h 10000"/>
              <a:gd name="connsiteX14" fmla="*/ 10000 w 10000"/>
              <a:gd name="connsiteY14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5548 w 10000"/>
              <a:gd name="connsiteY13" fmla="*/ 5895 h 10000"/>
              <a:gd name="connsiteX14" fmla="*/ 7234 w 10000"/>
              <a:gd name="connsiteY14" fmla="*/ 8771 h 10000"/>
              <a:gd name="connsiteX15" fmla="*/ 10000 w 10000"/>
              <a:gd name="connsiteY15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5548 w 10000"/>
              <a:gd name="connsiteY13" fmla="*/ 5895 h 10000"/>
              <a:gd name="connsiteX14" fmla="*/ 6081 w 10000"/>
              <a:gd name="connsiteY14" fmla="*/ 8328 h 10000"/>
              <a:gd name="connsiteX15" fmla="*/ 7234 w 10000"/>
              <a:gd name="connsiteY15" fmla="*/ 8771 h 10000"/>
              <a:gd name="connsiteX16" fmla="*/ 10000 w 10000"/>
              <a:gd name="connsiteY16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5548 w 10000"/>
              <a:gd name="connsiteY13" fmla="*/ 5895 h 10000"/>
              <a:gd name="connsiteX14" fmla="*/ 6081 w 10000"/>
              <a:gd name="connsiteY14" fmla="*/ 8328 h 10000"/>
              <a:gd name="connsiteX15" fmla="*/ 6809 w 10000"/>
              <a:gd name="connsiteY15" fmla="*/ 7669 h 10000"/>
              <a:gd name="connsiteX16" fmla="*/ 7234 w 10000"/>
              <a:gd name="connsiteY16" fmla="*/ 8771 h 10000"/>
              <a:gd name="connsiteX17" fmla="*/ 10000 w 10000"/>
              <a:gd name="connsiteY17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5548 w 10000"/>
              <a:gd name="connsiteY13" fmla="*/ 5895 h 10000"/>
              <a:gd name="connsiteX14" fmla="*/ 6081 w 10000"/>
              <a:gd name="connsiteY14" fmla="*/ 8328 h 10000"/>
              <a:gd name="connsiteX15" fmla="*/ 6809 w 10000"/>
              <a:gd name="connsiteY15" fmla="*/ 7669 h 10000"/>
              <a:gd name="connsiteX16" fmla="*/ 7234 w 10000"/>
              <a:gd name="connsiteY16" fmla="*/ 8771 h 10000"/>
              <a:gd name="connsiteX17" fmla="*/ 7997 w 10000"/>
              <a:gd name="connsiteY17" fmla="*/ 8226 h 10000"/>
              <a:gd name="connsiteX18" fmla="*/ 10000 w 10000"/>
              <a:gd name="connsiteY18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5548 w 10000"/>
              <a:gd name="connsiteY13" fmla="*/ 5895 h 10000"/>
              <a:gd name="connsiteX14" fmla="*/ 6081 w 10000"/>
              <a:gd name="connsiteY14" fmla="*/ 8328 h 10000"/>
              <a:gd name="connsiteX15" fmla="*/ 6809 w 10000"/>
              <a:gd name="connsiteY15" fmla="*/ 7669 h 10000"/>
              <a:gd name="connsiteX16" fmla="*/ 7234 w 10000"/>
              <a:gd name="connsiteY16" fmla="*/ 8771 h 10000"/>
              <a:gd name="connsiteX17" fmla="*/ 7997 w 10000"/>
              <a:gd name="connsiteY17" fmla="*/ 8226 h 10000"/>
              <a:gd name="connsiteX18" fmla="*/ 8773 w 10000"/>
              <a:gd name="connsiteY18" fmla="*/ 9595 h 10000"/>
              <a:gd name="connsiteX19" fmla="*/ 10000 w 10000"/>
              <a:gd name="connsiteY19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5548 w 10000"/>
              <a:gd name="connsiteY13" fmla="*/ 5895 h 10000"/>
              <a:gd name="connsiteX14" fmla="*/ 6081 w 10000"/>
              <a:gd name="connsiteY14" fmla="*/ 8328 h 10000"/>
              <a:gd name="connsiteX15" fmla="*/ 6809 w 10000"/>
              <a:gd name="connsiteY15" fmla="*/ 7669 h 10000"/>
              <a:gd name="connsiteX16" fmla="*/ 7234 w 10000"/>
              <a:gd name="connsiteY16" fmla="*/ 8771 h 10000"/>
              <a:gd name="connsiteX17" fmla="*/ 7997 w 10000"/>
              <a:gd name="connsiteY17" fmla="*/ 8226 h 10000"/>
              <a:gd name="connsiteX18" fmla="*/ 8773 w 10000"/>
              <a:gd name="connsiteY18" fmla="*/ 9595 h 10000"/>
              <a:gd name="connsiteX19" fmla="*/ 9427 w 10000"/>
              <a:gd name="connsiteY19" fmla="*/ 9240 h 10000"/>
              <a:gd name="connsiteX20" fmla="*/ 10000 w 10000"/>
              <a:gd name="connsiteY20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4117 w 10776"/>
              <a:gd name="connsiteY10" fmla="*/ 3969 h 10000"/>
              <a:gd name="connsiteX11" fmla="*/ 4481 w 10776"/>
              <a:gd name="connsiteY11" fmla="*/ 6757 h 10000"/>
              <a:gd name="connsiteX12" fmla="*/ 4894 w 10776"/>
              <a:gd name="connsiteY12" fmla="*/ 6313 h 10000"/>
              <a:gd name="connsiteX13" fmla="*/ 5548 w 10776"/>
              <a:gd name="connsiteY13" fmla="*/ 5895 h 10000"/>
              <a:gd name="connsiteX14" fmla="*/ 6081 w 10776"/>
              <a:gd name="connsiteY14" fmla="*/ 8328 h 10000"/>
              <a:gd name="connsiteX15" fmla="*/ 6809 w 10776"/>
              <a:gd name="connsiteY15" fmla="*/ 7669 h 10000"/>
              <a:gd name="connsiteX16" fmla="*/ 7234 w 10776"/>
              <a:gd name="connsiteY16" fmla="*/ 8771 h 10000"/>
              <a:gd name="connsiteX17" fmla="*/ 7997 w 10776"/>
              <a:gd name="connsiteY17" fmla="*/ 8226 h 10000"/>
              <a:gd name="connsiteX18" fmla="*/ 8773 w 10776"/>
              <a:gd name="connsiteY18" fmla="*/ 9595 h 10000"/>
              <a:gd name="connsiteX19" fmla="*/ 9427 w 10776"/>
              <a:gd name="connsiteY19" fmla="*/ 9240 h 10000"/>
              <a:gd name="connsiteX20" fmla="*/ 10776 w 10776"/>
              <a:gd name="connsiteY20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4117 w 10776"/>
              <a:gd name="connsiteY10" fmla="*/ 3969 h 10000"/>
              <a:gd name="connsiteX11" fmla="*/ 4481 w 10776"/>
              <a:gd name="connsiteY11" fmla="*/ 6757 h 10000"/>
              <a:gd name="connsiteX12" fmla="*/ 4894 w 10776"/>
              <a:gd name="connsiteY12" fmla="*/ 6313 h 10000"/>
              <a:gd name="connsiteX13" fmla="*/ 5548 w 10776"/>
              <a:gd name="connsiteY13" fmla="*/ 5895 h 10000"/>
              <a:gd name="connsiteX14" fmla="*/ 6081 w 10776"/>
              <a:gd name="connsiteY14" fmla="*/ 8328 h 10000"/>
              <a:gd name="connsiteX15" fmla="*/ 6809 w 10776"/>
              <a:gd name="connsiteY15" fmla="*/ 7669 h 10000"/>
              <a:gd name="connsiteX16" fmla="*/ 7234 w 10776"/>
              <a:gd name="connsiteY16" fmla="*/ 8771 h 10000"/>
              <a:gd name="connsiteX17" fmla="*/ 7997 w 10776"/>
              <a:gd name="connsiteY17" fmla="*/ 8226 h 10000"/>
              <a:gd name="connsiteX18" fmla="*/ 8773 w 10776"/>
              <a:gd name="connsiteY18" fmla="*/ 9595 h 10000"/>
              <a:gd name="connsiteX19" fmla="*/ 9427 w 10776"/>
              <a:gd name="connsiteY19" fmla="*/ 9240 h 10000"/>
              <a:gd name="connsiteX20" fmla="*/ 10009 w 10776"/>
              <a:gd name="connsiteY20" fmla="*/ 9848 h 10000"/>
              <a:gd name="connsiteX21" fmla="*/ 10776 w 10776"/>
              <a:gd name="connsiteY21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4117 w 10776"/>
              <a:gd name="connsiteY10" fmla="*/ 3969 h 10000"/>
              <a:gd name="connsiteX11" fmla="*/ 4481 w 10776"/>
              <a:gd name="connsiteY11" fmla="*/ 6757 h 10000"/>
              <a:gd name="connsiteX12" fmla="*/ 5088 w 10776"/>
              <a:gd name="connsiteY12" fmla="*/ 5604 h 10000"/>
              <a:gd name="connsiteX13" fmla="*/ 5548 w 10776"/>
              <a:gd name="connsiteY13" fmla="*/ 5895 h 10000"/>
              <a:gd name="connsiteX14" fmla="*/ 6081 w 10776"/>
              <a:gd name="connsiteY14" fmla="*/ 8328 h 10000"/>
              <a:gd name="connsiteX15" fmla="*/ 6809 w 10776"/>
              <a:gd name="connsiteY15" fmla="*/ 7669 h 10000"/>
              <a:gd name="connsiteX16" fmla="*/ 7234 w 10776"/>
              <a:gd name="connsiteY16" fmla="*/ 8771 h 10000"/>
              <a:gd name="connsiteX17" fmla="*/ 7997 w 10776"/>
              <a:gd name="connsiteY17" fmla="*/ 8226 h 10000"/>
              <a:gd name="connsiteX18" fmla="*/ 8773 w 10776"/>
              <a:gd name="connsiteY18" fmla="*/ 9595 h 10000"/>
              <a:gd name="connsiteX19" fmla="*/ 9427 w 10776"/>
              <a:gd name="connsiteY19" fmla="*/ 9240 h 10000"/>
              <a:gd name="connsiteX20" fmla="*/ 10009 w 10776"/>
              <a:gd name="connsiteY20" fmla="*/ 9848 h 10000"/>
              <a:gd name="connsiteX21" fmla="*/ 10776 w 10776"/>
              <a:gd name="connsiteY21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4117 w 10776"/>
              <a:gd name="connsiteY10" fmla="*/ 3969 h 10000"/>
              <a:gd name="connsiteX11" fmla="*/ 4481 w 10776"/>
              <a:gd name="connsiteY11" fmla="*/ 6757 h 10000"/>
              <a:gd name="connsiteX12" fmla="*/ 5088 w 10776"/>
              <a:gd name="connsiteY12" fmla="*/ 5604 h 10000"/>
              <a:gd name="connsiteX13" fmla="*/ 5548 w 10776"/>
              <a:gd name="connsiteY13" fmla="*/ 5895 h 10000"/>
              <a:gd name="connsiteX14" fmla="*/ 6081 w 10776"/>
              <a:gd name="connsiteY14" fmla="*/ 8328 h 10000"/>
              <a:gd name="connsiteX15" fmla="*/ 6809 w 10776"/>
              <a:gd name="connsiteY15" fmla="*/ 7669 h 10000"/>
              <a:gd name="connsiteX16" fmla="*/ 7234 w 10776"/>
              <a:gd name="connsiteY16" fmla="*/ 8771 h 10000"/>
              <a:gd name="connsiteX17" fmla="*/ 7997 w 10776"/>
              <a:gd name="connsiteY17" fmla="*/ 8226 h 10000"/>
              <a:gd name="connsiteX18" fmla="*/ 8773 w 10776"/>
              <a:gd name="connsiteY18" fmla="*/ 9595 h 10000"/>
              <a:gd name="connsiteX19" fmla="*/ 9427 w 10776"/>
              <a:gd name="connsiteY19" fmla="*/ 9240 h 10000"/>
              <a:gd name="connsiteX20" fmla="*/ 10009 w 10776"/>
              <a:gd name="connsiteY20" fmla="*/ 9848 h 10000"/>
              <a:gd name="connsiteX21" fmla="*/ 10776 w 10776"/>
              <a:gd name="connsiteY21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81 w 10776"/>
              <a:gd name="connsiteY12" fmla="*/ 6757 h 10000"/>
              <a:gd name="connsiteX13" fmla="*/ 5088 w 10776"/>
              <a:gd name="connsiteY13" fmla="*/ 5604 h 10000"/>
              <a:gd name="connsiteX14" fmla="*/ 5548 w 10776"/>
              <a:gd name="connsiteY14" fmla="*/ 5895 h 10000"/>
              <a:gd name="connsiteX15" fmla="*/ 6081 w 10776"/>
              <a:gd name="connsiteY15" fmla="*/ 8328 h 10000"/>
              <a:gd name="connsiteX16" fmla="*/ 6809 w 10776"/>
              <a:gd name="connsiteY16" fmla="*/ 7669 h 10000"/>
              <a:gd name="connsiteX17" fmla="*/ 7234 w 10776"/>
              <a:gd name="connsiteY17" fmla="*/ 8771 h 10000"/>
              <a:gd name="connsiteX18" fmla="*/ 7997 w 10776"/>
              <a:gd name="connsiteY18" fmla="*/ 8226 h 10000"/>
              <a:gd name="connsiteX19" fmla="*/ 8773 w 10776"/>
              <a:gd name="connsiteY19" fmla="*/ 9595 h 10000"/>
              <a:gd name="connsiteX20" fmla="*/ 9427 w 10776"/>
              <a:gd name="connsiteY20" fmla="*/ 9240 h 10000"/>
              <a:gd name="connsiteX21" fmla="*/ 10009 w 10776"/>
              <a:gd name="connsiteY21" fmla="*/ 9848 h 10000"/>
              <a:gd name="connsiteX22" fmla="*/ 10776 w 10776"/>
              <a:gd name="connsiteY22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81 w 10776"/>
              <a:gd name="connsiteY12" fmla="*/ 675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6081 w 10776"/>
              <a:gd name="connsiteY16" fmla="*/ 8328 h 10000"/>
              <a:gd name="connsiteX17" fmla="*/ 6809 w 10776"/>
              <a:gd name="connsiteY17" fmla="*/ 7669 h 10000"/>
              <a:gd name="connsiteX18" fmla="*/ 7234 w 10776"/>
              <a:gd name="connsiteY18" fmla="*/ 8771 h 10000"/>
              <a:gd name="connsiteX19" fmla="*/ 7997 w 10776"/>
              <a:gd name="connsiteY19" fmla="*/ 8226 h 10000"/>
              <a:gd name="connsiteX20" fmla="*/ 8773 w 10776"/>
              <a:gd name="connsiteY20" fmla="*/ 9595 h 10000"/>
              <a:gd name="connsiteX21" fmla="*/ 9427 w 10776"/>
              <a:gd name="connsiteY21" fmla="*/ 9240 h 10000"/>
              <a:gd name="connsiteX22" fmla="*/ 10009 w 10776"/>
              <a:gd name="connsiteY22" fmla="*/ 9848 h 10000"/>
              <a:gd name="connsiteX23" fmla="*/ 10776 w 10776"/>
              <a:gd name="connsiteY23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6081 w 10776"/>
              <a:gd name="connsiteY16" fmla="*/ 8328 h 10000"/>
              <a:gd name="connsiteX17" fmla="*/ 6809 w 10776"/>
              <a:gd name="connsiteY17" fmla="*/ 7669 h 10000"/>
              <a:gd name="connsiteX18" fmla="*/ 7234 w 10776"/>
              <a:gd name="connsiteY18" fmla="*/ 8771 h 10000"/>
              <a:gd name="connsiteX19" fmla="*/ 7997 w 10776"/>
              <a:gd name="connsiteY19" fmla="*/ 8226 h 10000"/>
              <a:gd name="connsiteX20" fmla="*/ 8773 w 10776"/>
              <a:gd name="connsiteY20" fmla="*/ 9595 h 10000"/>
              <a:gd name="connsiteX21" fmla="*/ 9427 w 10776"/>
              <a:gd name="connsiteY21" fmla="*/ 9240 h 10000"/>
              <a:gd name="connsiteX22" fmla="*/ 10009 w 10776"/>
              <a:gd name="connsiteY22" fmla="*/ 9848 h 10000"/>
              <a:gd name="connsiteX23" fmla="*/ 10776 w 10776"/>
              <a:gd name="connsiteY23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6081 w 10776"/>
              <a:gd name="connsiteY16" fmla="*/ 8328 h 10000"/>
              <a:gd name="connsiteX17" fmla="*/ 6445 w 10776"/>
              <a:gd name="connsiteY17" fmla="*/ 6655 h 10000"/>
              <a:gd name="connsiteX18" fmla="*/ 6809 w 10776"/>
              <a:gd name="connsiteY18" fmla="*/ 7669 h 10000"/>
              <a:gd name="connsiteX19" fmla="*/ 7234 w 10776"/>
              <a:gd name="connsiteY19" fmla="*/ 8771 h 10000"/>
              <a:gd name="connsiteX20" fmla="*/ 7997 w 10776"/>
              <a:gd name="connsiteY20" fmla="*/ 8226 h 10000"/>
              <a:gd name="connsiteX21" fmla="*/ 8773 w 10776"/>
              <a:gd name="connsiteY21" fmla="*/ 9595 h 10000"/>
              <a:gd name="connsiteX22" fmla="*/ 9427 w 10776"/>
              <a:gd name="connsiteY22" fmla="*/ 9240 h 10000"/>
              <a:gd name="connsiteX23" fmla="*/ 10009 w 10776"/>
              <a:gd name="connsiteY23" fmla="*/ 9848 h 10000"/>
              <a:gd name="connsiteX24" fmla="*/ 10776 w 10776"/>
              <a:gd name="connsiteY24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5863 w 10776"/>
              <a:gd name="connsiteY16" fmla="*/ 6453 h 10000"/>
              <a:gd name="connsiteX17" fmla="*/ 6081 w 10776"/>
              <a:gd name="connsiteY17" fmla="*/ 8328 h 10000"/>
              <a:gd name="connsiteX18" fmla="*/ 6445 w 10776"/>
              <a:gd name="connsiteY18" fmla="*/ 6655 h 10000"/>
              <a:gd name="connsiteX19" fmla="*/ 6809 w 10776"/>
              <a:gd name="connsiteY19" fmla="*/ 7669 h 10000"/>
              <a:gd name="connsiteX20" fmla="*/ 7234 w 10776"/>
              <a:gd name="connsiteY20" fmla="*/ 8771 h 10000"/>
              <a:gd name="connsiteX21" fmla="*/ 7997 w 10776"/>
              <a:gd name="connsiteY21" fmla="*/ 8226 h 10000"/>
              <a:gd name="connsiteX22" fmla="*/ 8773 w 10776"/>
              <a:gd name="connsiteY22" fmla="*/ 9595 h 10000"/>
              <a:gd name="connsiteX23" fmla="*/ 9427 w 10776"/>
              <a:gd name="connsiteY23" fmla="*/ 9240 h 10000"/>
              <a:gd name="connsiteX24" fmla="*/ 10009 w 10776"/>
              <a:gd name="connsiteY24" fmla="*/ 9848 h 10000"/>
              <a:gd name="connsiteX25" fmla="*/ 10776 w 10776"/>
              <a:gd name="connsiteY25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5863 w 10776"/>
              <a:gd name="connsiteY16" fmla="*/ 6453 h 10000"/>
              <a:gd name="connsiteX17" fmla="*/ 6081 w 10776"/>
              <a:gd name="connsiteY17" fmla="*/ 8328 h 10000"/>
              <a:gd name="connsiteX18" fmla="*/ 6227 w 10776"/>
              <a:gd name="connsiteY18" fmla="*/ 5895 h 10000"/>
              <a:gd name="connsiteX19" fmla="*/ 6445 w 10776"/>
              <a:gd name="connsiteY19" fmla="*/ 6655 h 10000"/>
              <a:gd name="connsiteX20" fmla="*/ 6809 w 10776"/>
              <a:gd name="connsiteY20" fmla="*/ 7669 h 10000"/>
              <a:gd name="connsiteX21" fmla="*/ 7234 w 10776"/>
              <a:gd name="connsiteY21" fmla="*/ 8771 h 10000"/>
              <a:gd name="connsiteX22" fmla="*/ 7997 w 10776"/>
              <a:gd name="connsiteY22" fmla="*/ 8226 h 10000"/>
              <a:gd name="connsiteX23" fmla="*/ 8773 w 10776"/>
              <a:gd name="connsiteY23" fmla="*/ 9595 h 10000"/>
              <a:gd name="connsiteX24" fmla="*/ 9427 w 10776"/>
              <a:gd name="connsiteY24" fmla="*/ 9240 h 10000"/>
              <a:gd name="connsiteX25" fmla="*/ 10009 w 10776"/>
              <a:gd name="connsiteY25" fmla="*/ 9848 h 10000"/>
              <a:gd name="connsiteX26" fmla="*/ 10776 w 10776"/>
              <a:gd name="connsiteY26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5863 w 10776"/>
              <a:gd name="connsiteY16" fmla="*/ 6453 h 10000"/>
              <a:gd name="connsiteX17" fmla="*/ 6081 w 10776"/>
              <a:gd name="connsiteY17" fmla="*/ 7365 h 10000"/>
              <a:gd name="connsiteX18" fmla="*/ 6227 w 10776"/>
              <a:gd name="connsiteY18" fmla="*/ 5895 h 10000"/>
              <a:gd name="connsiteX19" fmla="*/ 6445 w 10776"/>
              <a:gd name="connsiteY19" fmla="*/ 6655 h 10000"/>
              <a:gd name="connsiteX20" fmla="*/ 6809 w 10776"/>
              <a:gd name="connsiteY20" fmla="*/ 7669 h 10000"/>
              <a:gd name="connsiteX21" fmla="*/ 7234 w 10776"/>
              <a:gd name="connsiteY21" fmla="*/ 8771 h 10000"/>
              <a:gd name="connsiteX22" fmla="*/ 7997 w 10776"/>
              <a:gd name="connsiteY22" fmla="*/ 8226 h 10000"/>
              <a:gd name="connsiteX23" fmla="*/ 8773 w 10776"/>
              <a:gd name="connsiteY23" fmla="*/ 9595 h 10000"/>
              <a:gd name="connsiteX24" fmla="*/ 9427 w 10776"/>
              <a:gd name="connsiteY24" fmla="*/ 9240 h 10000"/>
              <a:gd name="connsiteX25" fmla="*/ 10009 w 10776"/>
              <a:gd name="connsiteY25" fmla="*/ 9848 h 10000"/>
              <a:gd name="connsiteX26" fmla="*/ 10776 w 10776"/>
              <a:gd name="connsiteY26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5863 w 10776"/>
              <a:gd name="connsiteY16" fmla="*/ 6453 h 10000"/>
              <a:gd name="connsiteX17" fmla="*/ 6081 w 10776"/>
              <a:gd name="connsiteY17" fmla="*/ 7365 h 10000"/>
              <a:gd name="connsiteX18" fmla="*/ 6227 w 10776"/>
              <a:gd name="connsiteY18" fmla="*/ 5895 h 10000"/>
              <a:gd name="connsiteX19" fmla="*/ 6445 w 10776"/>
              <a:gd name="connsiteY19" fmla="*/ 6655 h 10000"/>
              <a:gd name="connsiteX20" fmla="*/ 6712 w 10776"/>
              <a:gd name="connsiteY20" fmla="*/ 6453 h 10000"/>
              <a:gd name="connsiteX21" fmla="*/ 6809 w 10776"/>
              <a:gd name="connsiteY21" fmla="*/ 7669 h 10000"/>
              <a:gd name="connsiteX22" fmla="*/ 7234 w 10776"/>
              <a:gd name="connsiteY22" fmla="*/ 8771 h 10000"/>
              <a:gd name="connsiteX23" fmla="*/ 7997 w 10776"/>
              <a:gd name="connsiteY23" fmla="*/ 8226 h 10000"/>
              <a:gd name="connsiteX24" fmla="*/ 8773 w 10776"/>
              <a:gd name="connsiteY24" fmla="*/ 9595 h 10000"/>
              <a:gd name="connsiteX25" fmla="*/ 9427 w 10776"/>
              <a:gd name="connsiteY25" fmla="*/ 9240 h 10000"/>
              <a:gd name="connsiteX26" fmla="*/ 10009 w 10776"/>
              <a:gd name="connsiteY26" fmla="*/ 9848 h 10000"/>
              <a:gd name="connsiteX27" fmla="*/ 10776 w 10776"/>
              <a:gd name="connsiteY27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5863 w 10776"/>
              <a:gd name="connsiteY16" fmla="*/ 6453 h 10000"/>
              <a:gd name="connsiteX17" fmla="*/ 6081 w 10776"/>
              <a:gd name="connsiteY17" fmla="*/ 7365 h 10000"/>
              <a:gd name="connsiteX18" fmla="*/ 6227 w 10776"/>
              <a:gd name="connsiteY18" fmla="*/ 5895 h 10000"/>
              <a:gd name="connsiteX19" fmla="*/ 6445 w 10776"/>
              <a:gd name="connsiteY19" fmla="*/ 6655 h 10000"/>
              <a:gd name="connsiteX20" fmla="*/ 6712 w 10776"/>
              <a:gd name="connsiteY20" fmla="*/ 6453 h 10000"/>
              <a:gd name="connsiteX21" fmla="*/ 6809 w 10776"/>
              <a:gd name="connsiteY21" fmla="*/ 7669 h 10000"/>
              <a:gd name="connsiteX22" fmla="*/ 7234 w 10776"/>
              <a:gd name="connsiteY22" fmla="*/ 8771 h 10000"/>
              <a:gd name="connsiteX23" fmla="*/ 7536 w 10776"/>
              <a:gd name="connsiteY23" fmla="*/ 7517 h 10000"/>
              <a:gd name="connsiteX24" fmla="*/ 7997 w 10776"/>
              <a:gd name="connsiteY24" fmla="*/ 8226 h 10000"/>
              <a:gd name="connsiteX25" fmla="*/ 8773 w 10776"/>
              <a:gd name="connsiteY25" fmla="*/ 9595 h 10000"/>
              <a:gd name="connsiteX26" fmla="*/ 9427 w 10776"/>
              <a:gd name="connsiteY26" fmla="*/ 9240 h 10000"/>
              <a:gd name="connsiteX27" fmla="*/ 10009 w 10776"/>
              <a:gd name="connsiteY27" fmla="*/ 9848 h 10000"/>
              <a:gd name="connsiteX28" fmla="*/ 10776 w 10776"/>
              <a:gd name="connsiteY28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5863 w 10776"/>
              <a:gd name="connsiteY16" fmla="*/ 6453 h 10000"/>
              <a:gd name="connsiteX17" fmla="*/ 6081 w 10776"/>
              <a:gd name="connsiteY17" fmla="*/ 7365 h 10000"/>
              <a:gd name="connsiteX18" fmla="*/ 6227 w 10776"/>
              <a:gd name="connsiteY18" fmla="*/ 5895 h 10000"/>
              <a:gd name="connsiteX19" fmla="*/ 6445 w 10776"/>
              <a:gd name="connsiteY19" fmla="*/ 6655 h 10000"/>
              <a:gd name="connsiteX20" fmla="*/ 6615 w 10776"/>
              <a:gd name="connsiteY20" fmla="*/ 6453 h 10000"/>
              <a:gd name="connsiteX21" fmla="*/ 6809 w 10776"/>
              <a:gd name="connsiteY21" fmla="*/ 7669 h 10000"/>
              <a:gd name="connsiteX22" fmla="*/ 7234 w 10776"/>
              <a:gd name="connsiteY22" fmla="*/ 8771 h 10000"/>
              <a:gd name="connsiteX23" fmla="*/ 7536 w 10776"/>
              <a:gd name="connsiteY23" fmla="*/ 7517 h 10000"/>
              <a:gd name="connsiteX24" fmla="*/ 7997 w 10776"/>
              <a:gd name="connsiteY24" fmla="*/ 8226 h 10000"/>
              <a:gd name="connsiteX25" fmla="*/ 8773 w 10776"/>
              <a:gd name="connsiteY25" fmla="*/ 9595 h 10000"/>
              <a:gd name="connsiteX26" fmla="*/ 9427 w 10776"/>
              <a:gd name="connsiteY26" fmla="*/ 9240 h 10000"/>
              <a:gd name="connsiteX27" fmla="*/ 10009 w 10776"/>
              <a:gd name="connsiteY27" fmla="*/ 9848 h 10000"/>
              <a:gd name="connsiteX28" fmla="*/ 10776 w 10776"/>
              <a:gd name="connsiteY28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207 w 10776"/>
              <a:gd name="connsiteY4" fmla="*/ 4426 h 10000"/>
              <a:gd name="connsiteX5" fmla="*/ 1474 w 10776"/>
              <a:gd name="connsiteY5" fmla="*/ 5337 h 10000"/>
              <a:gd name="connsiteX6" fmla="*/ 1702 w 10776"/>
              <a:gd name="connsiteY6" fmla="*/ 2627 h 10000"/>
              <a:gd name="connsiteX7" fmla="*/ 2080 w 10776"/>
              <a:gd name="connsiteY7" fmla="*/ 2804 h 10000"/>
              <a:gd name="connsiteX8" fmla="*/ 2323 w 10776"/>
              <a:gd name="connsiteY8" fmla="*/ 371 h 10000"/>
              <a:gd name="connsiteX9" fmla="*/ 2766 w 10776"/>
              <a:gd name="connsiteY9" fmla="*/ 578 h 10000"/>
              <a:gd name="connsiteX10" fmla="*/ 3341 w 10776"/>
              <a:gd name="connsiteY10" fmla="*/ 3260 h 10000"/>
              <a:gd name="connsiteX11" fmla="*/ 3778 w 10776"/>
              <a:gd name="connsiteY11" fmla="*/ 2246 h 10000"/>
              <a:gd name="connsiteX12" fmla="*/ 4117 w 10776"/>
              <a:gd name="connsiteY12" fmla="*/ 3969 h 10000"/>
              <a:gd name="connsiteX13" fmla="*/ 4457 w 10776"/>
              <a:gd name="connsiteY13" fmla="*/ 5287 h 10000"/>
              <a:gd name="connsiteX14" fmla="*/ 4796 w 10776"/>
              <a:gd name="connsiteY14" fmla="*/ 4679 h 10000"/>
              <a:gd name="connsiteX15" fmla="*/ 5088 w 10776"/>
              <a:gd name="connsiteY15" fmla="*/ 5604 h 10000"/>
              <a:gd name="connsiteX16" fmla="*/ 5548 w 10776"/>
              <a:gd name="connsiteY16" fmla="*/ 5895 h 10000"/>
              <a:gd name="connsiteX17" fmla="*/ 5863 w 10776"/>
              <a:gd name="connsiteY17" fmla="*/ 6453 h 10000"/>
              <a:gd name="connsiteX18" fmla="*/ 6081 w 10776"/>
              <a:gd name="connsiteY18" fmla="*/ 7365 h 10000"/>
              <a:gd name="connsiteX19" fmla="*/ 6227 w 10776"/>
              <a:gd name="connsiteY19" fmla="*/ 5895 h 10000"/>
              <a:gd name="connsiteX20" fmla="*/ 6445 w 10776"/>
              <a:gd name="connsiteY20" fmla="*/ 6655 h 10000"/>
              <a:gd name="connsiteX21" fmla="*/ 6615 w 10776"/>
              <a:gd name="connsiteY21" fmla="*/ 6453 h 10000"/>
              <a:gd name="connsiteX22" fmla="*/ 6809 w 10776"/>
              <a:gd name="connsiteY22" fmla="*/ 7669 h 10000"/>
              <a:gd name="connsiteX23" fmla="*/ 7234 w 10776"/>
              <a:gd name="connsiteY23" fmla="*/ 8771 h 10000"/>
              <a:gd name="connsiteX24" fmla="*/ 7536 w 10776"/>
              <a:gd name="connsiteY24" fmla="*/ 7517 h 10000"/>
              <a:gd name="connsiteX25" fmla="*/ 7997 w 10776"/>
              <a:gd name="connsiteY25" fmla="*/ 8226 h 10000"/>
              <a:gd name="connsiteX26" fmla="*/ 8773 w 10776"/>
              <a:gd name="connsiteY26" fmla="*/ 9595 h 10000"/>
              <a:gd name="connsiteX27" fmla="*/ 9427 w 10776"/>
              <a:gd name="connsiteY27" fmla="*/ 9240 h 10000"/>
              <a:gd name="connsiteX28" fmla="*/ 10009 w 10776"/>
              <a:gd name="connsiteY28" fmla="*/ 9848 h 10000"/>
              <a:gd name="connsiteX29" fmla="*/ 10776 w 10776"/>
              <a:gd name="connsiteY29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674 w 10776"/>
              <a:gd name="connsiteY2" fmla="*/ 7162 h 10000"/>
              <a:gd name="connsiteX3" fmla="*/ 851 w 10776"/>
              <a:gd name="connsiteY3" fmla="*/ 8771 h 10000"/>
              <a:gd name="connsiteX4" fmla="*/ 1038 w 10776"/>
              <a:gd name="connsiteY4" fmla="*/ 6249 h 10000"/>
              <a:gd name="connsiteX5" fmla="*/ 1207 w 10776"/>
              <a:gd name="connsiteY5" fmla="*/ 4426 h 10000"/>
              <a:gd name="connsiteX6" fmla="*/ 1474 w 10776"/>
              <a:gd name="connsiteY6" fmla="*/ 5337 h 10000"/>
              <a:gd name="connsiteX7" fmla="*/ 1702 w 10776"/>
              <a:gd name="connsiteY7" fmla="*/ 2627 h 10000"/>
              <a:gd name="connsiteX8" fmla="*/ 2080 w 10776"/>
              <a:gd name="connsiteY8" fmla="*/ 2804 h 10000"/>
              <a:gd name="connsiteX9" fmla="*/ 2323 w 10776"/>
              <a:gd name="connsiteY9" fmla="*/ 371 h 10000"/>
              <a:gd name="connsiteX10" fmla="*/ 2766 w 10776"/>
              <a:gd name="connsiteY10" fmla="*/ 578 h 10000"/>
              <a:gd name="connsiteX11" fmla="*/ 3341 w 10776"/>
              <a:gd name="connsiteY11" fmla="*/ 3260 h 10000"/>
              <a:gd name="connsiteX12" fmla="*/ 3778 w 10776"/>
              <a:gd name="connsiteY12" fmla="*/ 2246 h 10000"/>
              <a:gd name="connsiteX13" fmla="*/ 4117 w 10776"/>
              <a:gd name="connsiteY13" fmla="*/ 3969 h 10000"/>
              <a:gd name="connsiteX14" fmla="*/ 4457 w 10776"/>
              <a:gd name="connsiteY14" fmla="*/ 5287 h 10000"/>
              <a:gd name="connsiteX15" fmla="*/ 4796 w 10776"/>
              <a:gd name="connsiteY15" fmla="*/ 4679 h 10000"/>
              <a:gd name="connsiteX16" fmla="*/ 5088 w 10776"/>
              <a:gd name="connsiteY16" fmla="*/ 5604 h 10000"/>
              <a:gd name="connsiteX17" fmla="*/ 5548 w 10776"/>
              <a:gd name="connsiteY17" fmla="*/ 5895 h 10000"/>
              <a:gd name="connsiteX18" fmla="*/ 5863 w 10776"/>
              <a:gd name="connsiteY18" fmla="*/ 6453 h 10000"/>
              <a:gd name="connsiteX19" fmla="*/ 6081 w 10776"/>
              <a:gd name="connsiteY19" fmla="*/ 7365 h 10000"/>
              <a:gd name="connsiteX20" fmla="*/ 6227 w 10776"/>
              <a:gd name="connsiteY20" fmla="*/ 5895 h 10000"/>
              <a:gd name="connsiteX21" fmla="*/ 6445 w 10776"/>
              <a:gd name="connsiteY21" fmla="*/ 6655 h 10000"/>
              <a:gd name="connsiteX22" fmla="*/ 6615 w 10776"/>
              <a:gd name="connsiteY22" fmla="*/ 6453 h 10000"/>
              <a:gd name="connsiteX23" fmla="*/ 6809 w 10776"/>
              <a:gd name="connsiteY23" fmla="*/ 7669 h 10000"/>
              <a:gd name="connsiteX24" fmla="*/ 7234 w 10776"/>
              <a:gd name="connsiteY24" fmla="*/ 8771 h 10000"/>
              <a:gd name="connsiteX25" fmla="*/ 7536 w 10776"/>
              <a:gd name="connsiteY25" fmla="*/ 7517 h 10000"/>
              <a:gd name="connsiteX26" fmla="*/ 7997 w 10776"/>
              <a:gd name="connsiteY26" fmla="*/ 8226 h 10000"/>
              <a:gd name="connsiteX27" fmla="*/ 8773 w 10776"/>
              <a:gd name="connsiteY27" fmla="*/ 9595 h 10000"/>
              <a:gd name="connsiteX28" fmla="*/ 9427 w 10776"/>
              <a:gd name="connsiteY28" fmla="*/ 9240 h 10000"/>
              <a:gd name="connsiteX29" fmla="*/ 10009 w 10776"/>
              <a:gd name="connsiteY29" fmla="*/ 9848 h 10000"/>
              <a:gd name="connsiteX30" fmla="*/ 10776 w 10776"/>
              <a:gd name="connsiteY30" fmla="*/ 10000 h 10000"/>
              <a:gd name="connsiteX0" fmla="*/ 0 w 10776"/>
              <a:gd name="connsiteY0" fmla="*/ 9798 h 9798"/>
              <a:gd name="connsiteX1" fmla="*/ 504 w 10776"/>
              <a:gd name="connsiteY1" fmla="*/ 9038 h 9798"/>
              <a:gd name="connsiteX2" fmla="*/ 674 w 10776"/>
              <a:gd name="connsiteY2" fmla="*/ 6960 h 9798"/>
              <a:gd name="connsiteX3" fmla="*/ 851 w 10776"/>
              <a:gd name="connsiteY3" fmla="*/ 8569 h 9798"/>
              <a:gd name="connsiteX4" fmla="*/ 1038 w 10776"/>
              <a:gd name="connsiteY4" fmla="*/ 6047 h 9798"/>
              <a:gd name="connsiteX5" fmla="*/ 1207 w 10776"/>
              <a:gd name="connsiteY5" fmla="*/ 4224 h 9798"/>
              <a:gd name="connsiteX6" fmla="*/ 1474 w 10776"/>
              <a:gd name="connsiteY6" fmla="*/ 5135 h 9798"/>
              <a:gd name="connsiteX7" fmla="*/ 1702 w 10776"/>
              <a:gd name="connsiteY7" fmla="*/ 2425 h 9798"/>
              <a:gd name="connsiteX8" fmla="*/ 2080 w 10776"/>
              <a:gd name="connsiteY8" fmla="*/ 2602 h 9798"/>
              <a:gd name="connsiteX9" fmla="*/ 2323 w 10776"/>
              <a:gd name="connsiteY9" fmla="*/ 169 h 9798"/>
              <a:gd name="connsiteX10" fmla="*/ 2566 w 10776"/>
              <a:gd name="connsiteY10" fmla="*/ 1587 h 9798"/>
              <a:gd name="connsiteX11" fmla="*/ 2766 w 10776"/>
              <a:gd name="connsiteY11" fmla="*/ 376 h 9798"/>
              <a:gd name="connsiteX12" fmla="*/ 3341 w 10776"/>
              <a:gd name="connsiteY12" fmla="*/ 3058 h 9798"/>
              <a:gd name="connsiteX13" fmla="*/ 3778 w 10776"/>
              <a:gd name="connsiteY13" fmla="*/ 2044 h 9798"/>
              <a:gd name="connsiteX14" fmla="*/ 4117 w 10776"/>
              <a:gd name="connsiteY14" fmla="*/ 3767 h 9798"/>
              <a:gd name="connsiteX15" fmla="*/ 4457 w 10776"/>
              <a:gd name="connsiteY15" fmla="*/ 5085 h 9798"/>
              <a:gd name="connsiteX16" fmla="*/ 4796 w 10776"/>
              <a:gd name="connsiteY16" fmla="*/ 4477 h 9798"/>
              <a:gd name="connsiteX17" fmla="*/ 5088 w 10776"/>
              <a:gd name="connsiteY17" fmla="*/ 5402 h 9798"/>
              <a:gd name="connsiteX18" fmla="*/ 5548 w 10776"/>
              <a:gd name="connsiteY18" fmla="*/ 5693 h 9798"/>
              <a:gd name="connsiteX19" fmla="*/ 5863 w 10776"/>
              <a:gd name="connsiteY19" fmla="*/ 6251 h 9798"/>
              <a:gd name="connsiteX20" fmla="*/ 6081 w 10776"/>
              <a:gd name="connsiteY20" fmla="*/ 7163 h 9798"/>
              <a:gd name="connsiteX21" fmla="*/ 6227 w 10776"/>
              <a:gd name="connsiteY21" fmla="*/ 5693 h 9798"/>
              <a:gd name="connsiteX22" fmla="*/ 6445 w 10776"/>
              <a:gd name="connsiteY22" fmla="*/ 6453 h 9798"/>
              <a:gd name="connsiteX23" fmla="*/ 6615 w 10776"/>
              <a:gd name="connsiteY23" fmla="*/ 6251 h 9798"/>
              <a:gd name="connsiteX24" fmla="*/ 6809 w 10776"/>
              <a:gd name="connsiteY24" fmla="*/ 7467 h 9798"/>
              <a:gd name="connsiteX25" fmla="*/ 7234 w 10776"/>
              <a:gd name="connsiteY25" fmla="*/ 8569 h 9798"/>
              <a:gd name="connsiteX26" fmla="*/ 7536 w 10776"/>
              <a:gd name="connsiteY26" fmla="*/ 7315 h 9798"/>
              <a:gd name="connsiteX27" fmla="*/ 7997 w 10776"/>
              <a:gd name="connsiteY27" fmla="*/ 8024 h 9798"/>
              <a:gd name="connsiteX28" fmla="*/ 8773 w 10776"/>
              <a:gd name="connsiteY28" fmla="*/ 9393 h 9798"/>
              <a:gd name="connsiteX29" fmla="*/ 9427 w 10776"/>
              <a:gd name="connsiteY29" fmla="*/ 9038 h 9798"/>
              <a:gd name="connsiteX30" fmla="*/ 10009 w 10776"/>
              <a:gd name="connsiteY30" fmla="*/ 9646 h 9798"/>
              <a:gd name="connsiteX31" fmla="*/ 10776 w 10776"/>
              <a:gd name="connsiteY31" fmla="*/ 9798 h 9798"/>
              <a:gd name="connsiteX0" fmla="*/ 0 w 10000"/>
              <a:gd name="connsiteY0" fmla="*/ 10000 h 10000"/>
              <a:gd name="connsiteX1" fmla="*/ 468 w 10000"/>
              <a:gd name="connsiteY1" fmla="*/ 9224 h 10000"/>
              <a:gd name="connsiteX2" fmla="*/ 625 w 10000"/>
              <a:gd name="connsiteY2" fmla="*/ 7103 h 10000"/>
              <a:gd name="connsiteX3" fmla="*/ 790 w 10000"/>
              <a:gd name="connsiteY3" fmla="*/ 8746 h 10000"/>
              <a:gd name="connsiteX4" fmla="*/ 963 w 10000"/>
              <a:gd name="connsiteY4" fmla="*/ 6172 h 10000"/>
              <a:gd name="connsiteX5" fmla="*/ 1120 w 10000"/>
              <a:gd name="connsiteY5" fmla="*/ 4311 h 10000"/>
              <a:gd name="connsiteX6" fmla="*/ 1368 w 10000"/>
              <a:gd name="connsiteY6" fmla="*/ 5241 h 10000"/>
              <a:gd name="connsiteX7" fmla="*/ 1579 w 10000"/>
              <a:gd name="connsiteY7" fmla="*/ 2475 h 10000"/>
              <a:gd name="connsiteX8" fmla="*/ 1930 w 10000"/>
              <a:gd name="connsiteY8" fmla="*/ 2656 h 10000"/>
              <a:gd name="connsiteX9" fmla="*/ 2156 w 10000"/>
              <a:gd name="connsiteY9" fmla="*/ 172 h 10000"/>
              <a:gd name="connsiteX10" fmla="*/ 2381 w 10000"/>
              <a:gd name="connsiteY10" fmla="*/ 1620 h 10000"/>
              <a:gd name="connsiteX11" fmla="*/ 2567 w 10000"/>
              <a:gd name="connsiteY11" fmla="*/ 384 h 10000"/>
              <a:gd name="connsiteX12" fmla="*/ 3100 w 10000"/>
              <a:gd name="connsiteY12" fmla="*/ 3121 h 10000"/>
              <a:gd name="connsiteX13" fmla="*/ 3506 w 10000"/>
              <a:gd name="connsiteY13" fmla="*/ 2086 h 10000"/>
              <a:gd name="connsiteX14" fmla="*/ 3821 w 10000"/>
              <a:gd name="connsiteY14" fmla="*/ 3845 h 10000"/>
              <a:gd name="connsiteX15" fmla="*/ 4136 w 10000"/>
              <a:gd name="connsiteY15" fmla="*/ 5190 h 10000"/>
              <a:gd name="connsiteX16" fmla="*/ 4451 w 10000"/>
              <a:gd name="connsiteY16" fmla="*/ 4569 h 10000"/>
              <a:gd name="connsiteX17" fmla="*/ 4722 w 10000"/>
              <a:gd name="connsiteY17" fmla="*/ 5513 h 10000"/>
              <a:gd name="connsiteX18" fmla="*/ 5148 w 10000"/>
              <a:gd name="connsiteY18" fmla="*/ 5810 h 10000"/>
              <a:gd name="connsiteX19" fmla="*/ 5441 w 10000"/>
              <a:gd name="connsiteY19" fmla="*/ 6380 h 10000"/>
              <a:gd name="connsiteX20" fmla="*/ 5643 w 10000"/>
              <a:gd name="connsiteY20" fmla="*/ 7311 h 10000"/>
              <a:gd name="connsiteX21" fmla="*/ 5779 w 10000"/>
              <a:gd name="connsiteY21" fmla="*/ 5810 h 10000"/>
              <a:gd name="connsiteX22" fmla="*/ 5981 w 10000"/>
              <a:gd name="connsiteY22" fmla="*/ 6586 h 10000"/>
              <a:gd name="connsiteX23" fmla="*/ 6139 w 10000"/>
              <a:gd name="connsiteY23" fmla="*/ 6380 h 10000"/>
              <a:gd name="connsiteX24" fmla="*/ 6319 w 10000"/>
              <a:gd name="connsiteY24" fmla="*/ 7621 h 10000"/>
              <a:gd name="connsiteX25" fmla="*/ 6474 w 10000"/>
              <a:gd name="connsiteY25" fmla="*/ 7118 h 10000"/>
              <a:gd name="connsiteX26" fmla="*/ 6713 w 10000"/>
              <a:gd name="connsiteY26" fmla="*/ 8746 h 10000"/>
              <a:gd name="connsiteX27" fmla="*/ 6993 w 10000"/>
              <a:gd name="connsiteY27" fmla="*/ 7466 h 10000"/>
              <a:gd name="connsiteX28" fmla="*/ 7421 w 10000"/>
              <a:gd name="connsiteY28" fmla="*/ 8189 h 10000"/>
              <a:gd name="connsiteX29" fmla="*/ 8141 w 10000"/>
              <a:gd name="connsiteY29" fmla="*/ 9587 h 10000"/>
              <a:gd name="connsiteX30" fmla="*/ 8748 w 10000"/>
              <a:gd name="connsiteY30" fmla="*/ 9224 h 10000"/>
              <a:gd name="connsiteX31" fmla="*/ 9288 w 10000"/>
              <a:gd name="connsiteY31" fmla="*/ 9845 h 10000"/>
              <a:gd name="connsiteX32" fmla="*/ 10000 w 10000"/>
              <a:gd name="connsiteY32" fmla="*/ 10000 h 10000"/>
              <a:gd name="connsiteX0" fmla="*/ 0 w 10000"/>
              <a:gd name="connsiteY0" fmla="*/ 10000 h 10000"/>
              <a:gd name="connsiteX1" fmla="*/ 468 w 10000"/>
              <a:gd name="connsiteY1" fmla="*/ 9224 h 10000"/>
              <a:gd name="connsiteX2" fmla="*/ 625 w 10000"/>
              <a:gd name="connsiteY2" fmla="*/ 7103 h 10000"/>
              <a:gd name="connsiteX3" fmla="*/ 790 w 10000"/>
              <a:gd name="connsiteY3" fmla="*/ 8746 h 10000"/>
              <a:gd name="connsiteX4" fmla="*/ 963 w 10000"/>
              <a:gd name="connsiteY4" fmla="*/ 6172 h 10000"/>
              <a:gd name="connsiteX5" fmla="*/ 1120 w 10000"/>
              <a:gd name="connsiteY5" fmla="*/ 4311 h 10000"/>
              <a:gd name="connsiteX6" fmla="*/ 1368 w 10000"/>
              <a:gd name="connsiteY6" fmla="*/ 5241 h 10000"/>
              <a:gd name="connsiteX7" fmla="*/ 1579 w 10000"/>
              <a:gd name="connsiteY7" fmla="*/ 2475 h 10000"/>
              <a:gd name="connsiteX8" fmla="*/ 1930 w 10000"/>
              <a:gd name="connsiteY8" fmla="*/ 2656 h 10000"/>
              <a:gd name="connsiteX9" fmla="*/ 2156 w 10000"/>
              <a:gd name="connsiteY9" fmla="*/ 172 h 10000"/>
              <a:gd name="connsiteX10" fmla="*/ 2381 w 10000"/>
              <a:gd name="connsiteY10" fmla="*/ 1620 h 10000"/>
              <a:gd name="connsiteX11" fmla="*/ 2567 w 10000"/>
              <a:gd name="connsiteY11" fmla="*/ 384 h 10000"/>
              <a:gd name="connsiteX12" fmla="*/ 3100 w 10000"/>
              <a:gd name="connsiteY12" fmla="*/ 3121 h 10000"/>
              <a:gd name="connsiteX13" fmla="*/ 3506 w 10000"/>
              <a:gd name="connsiteY13" fmla="*/ 2086 h 10000"/>
              <a:gd name="connsiteX14" fmla="*/ 3821 w 10000"/>
              <a:gd name="connsiteY14" fmla="*/ 3845 h 10000"/>
              <a:gd name="connsiteX15" fmla="*/ 4136 w 10000"/>
              <a:gd name="connsiteY15" fmla="*/ 5190 h 10000"/>
              <a:gd name="connsiteX16" fmla="*/ 4451 w 10000"/>
              <a:gd name="connsiteY16" fmla="*/ 4569 h 10000"/>
              <a:gd name="connsiteX17" fmla="*/ 4722 w 10000"/>
              <a:gd name="connsiteY17" fmla="*/ 5513 h 10000"/>
              <a:gd name="connsiteX18" fmla="*/ 5148 w 10000"/>
              <a:gd name="connsiteY18" fmla="*/ 5810 h 10000"/>
              <a:gd name="connsiteX19" fmla="*/ 5441 w 10000"/>
              <a:gd name="connsiteY19" fmla="*/ 6380 h 10000"/>
              <a:gd name="connsiteX20" fmla="*/ 5643 w 10000"/>
              <a:gd name="connsiteY20" fmla="*/ 7311 h 10000"/>
              <a:gd name="connsiteX21" fmla="*/ 5779 w 10000"/>
              <a:gd name="connsiteY21" fmla="*/ 5810 h 10000"/>
              <a:gd name="connsiteX22" fmla="*/ 5981 w 10000"/>
              <a:gd name="connsiteY22" fmla="*/ 6586 h 10000"/>
              <a:gd name="connsiteX23" fmla="*/ 6139 w 10000"/>
              <a:gd name="connsiteY23" fmla="*/ 6380 h 10000"/>
              <a:gd name="connsiteX24" fmla="*/ 6319 w 10000"/>
              <a:gd name="connsiteY24" fmla="*/ 7621 h 10000"/>
              <a:gd name="connsiteX25" fmla="*/ 6474 w 10000"/>
              <a:gd name="connsiteY25" fmla="*/ 7118 h 10000"/>
              <a:gd name="connsiteX26" fmla="*/ 6713 w 10000"/>
              <a:gd name="connsiteY26" fmla="*/ 8746 h 10000"/>
              <a:gd name="connsiteX27" fmla="*/ 6993 w 10000"/>
              <a:gd name="connsiteY27" fmla="*/ 7466 h 10000"/>
              <a:gd name="connsiteX28" fmla="*/ 7403 w 10000"/>
              <a:gd name="connsiteY28" fmla="*/ 9004 h 10000"/>
              <a:gd name="connsiteX29" fmla="*/ 8141 w 10000"/>
              <a:gd name="connsiteY29" fmla="*/ 9587 h 10000"/>
              <a:gd name="connsiteX30" fmla="*/ 8748 w 10000"/>
              <a:gd name="connsiteY30" fmla="*/ 9224 h 10000"/>
              <a:gd name="connsiteX31" fmla="*/ 9288 w 10000"/>
              <a:gd name="connsiteY31" fmla="*/ 9845 h 10000"/>
              <a:gd name="connsiteX32" fmla="*/ 10000 w 10000"/>
              <a:gd name="connsiteY32" fmla="*/ 10000 h 10000"/>
              <a:gd name="connsiteX0" fmla="*/ 0 w 10000"/>
              <a:gd name="connsiteY0" fmla="*/ 10000 h 10000"/>
              <a:gd name="connsiteX1" fmla="*/ 468 w 10000"/>
              <a:gd name="connsiteY1" fmla="*/ 9224 h 10000"/>
              <a:gd name="connsiteX2" fmla="*/ 625 w 10000"/>
              <a:gd name="connsiteY2" fmla="*/ 7103 h 10000"/>
              <a:gd name="connsiteX3" fmla="*/ 790 w 10000"/>
              <a:gd name="connsiteY3" fmla="*/ 8746 h 10000"/>
              <a:gd name="connsiteX4" fmla="*/ 963 w 10000"/>
              <a:gd name="connsiteY4" fmla="*/ 6172 h 10000"/>
              <a:gd name="connsiteX5" fmla="*/ 1120 w 10000"/>
              <a:gd name="connsiteY5" fmla="*/ 4311 h 10000"/>
              <a:gd name="connsiteX6" fmla="*/ 1368 w 10000"/>
              <a:gd name="connsiteY6" fmla="*/ 5241 h 10000"/>
              <a:gd name="connsiteX7" fmla="*/ 1579 w 10000"/>
              <a:gd name="connsiteY7" fmla="*/ 2475 h 10000"/>
              <a:gd name="connsiteX8" fmla="*/ 1930 w 10000"/>
              <a:gd name="connsiteY8" fmla="*/ 2656 h 10000"/>
              <a:gd name="connsiteX9" fmla="*/ 2156 w 10000"/>
              <a:gd name="connsiteY9" fmla="*/ 172 h 10000"/>
              <a:gd name="connsiteX10" fmla="*/ 2381 w 10000"/>
              <a:gd name="connsiteY10" fmla="*/ 1620 h 10000"/>
              <a:gd name="connsiteX11" fmla="*/ 2567 w 10000"/>
              <a:gd name="connsiteY11" fmla="*/ 384 h 10000"/>
              <a:gd name="connsiteX12" fmla="*/ 3100 w 10000"/>
              <a:gd name="connsiteY12" fmla="*/ 3121 h 10000"/>
              <a:gd name="connsiteX13" fmla="*/ 3506 w 10000"/>
              <a:gd name="connsiteY13" fmla="*/ 2086 h 10000"/>
              <a:gd name="connsiteX14" fmla="*/ 3821 w 10000"/>
              <a:gd name="connsiteY14" fmla="*/ 3845 h 10000"/>
              <a:gd name="connsiteX15" fmla="*/ 4136 w 10000"/>
              <a:gd name="connsiteY15" fmla="*/ 5190 h 10000"/>
              <a:gd name="connsiteX16" fmla="*/ 4451 w 10000"/>
              <a:gd name="connsiteY16" fmla="*/ 4569 h 10000"/>
              <a:gd name="connsiteX17" fmla="*/ 4722 w 10000"/>
              <a:gd name="connsiteY17" fmla="*/ 5513 h 10000"/>
              <a:gd name="connsiteX18" fmla="*/ 5148 w 10000"/>
              <a:gd name="connsiteY18" fmla="*/ 5810 h 10000"/>
              <a:gd name="connsiteX19" fmla="*/ 5441 w 10000"/>
              <a:gd name="connsiteY19" fmla="*/ 6380 h 10000"/>
              <a:gd name="connsiteX20" fmla="*/ 5643 w 10000"/>
              <a:gd name="connsiteY20" fmla="*/ 7311 h 10000"/>
              <a:gd name="connsiteX21" fmla="*/ 5779 w 10000"/>
              <a:gd name="connsiteY21" fmla="*/ 5810 h 10000"/>
              <a:gd name="connsiteX22" fmla="*/ 5981 w 10000"/>
              <a:gd name="connsiteY22" fmla="*/ 6586 h 10000"/>
              <a:gd name="connsiteX23" fmla="*/ 6139 w 10000"/>
              <a:gd name="connsiteY23" fmla="*/ 6380 h 10000"/>
              <a:gd name="connsiteX24" fmla="*/ 6319 w 10000"/>
              <a:gd name="connsiteY24" fmla="*/ 7621 h 10000"/>
              <a:gd name="connsiteX25" fmla="*/ 6474 w 10000"/>
              <a:gd name="connsiteY25" fmla="*/ 7118 h 10000"/>
              <a:gd name="connsiteX26" fmla="*/ 6713 w 10000"/>
              <a:gd name="connsiteY26" fmla="*/ 8746 h 10000"/>
              <a:gd name="connsiteX27" fmla="*/ 6993 w 10000"/>
              <a:gd name="connsiteY27" fmla="*/ 7466 h 10000"/>
              <a:gd name="connsiteX28" fmla="*/ 7403 w 10000"/>
              <a:gd name="connsiteY28" fmla="*/ 9004 h 10000"/>
              <a:gd name="connsiteX29" fmla="*/ 7747 w 10000"/>
              <a:gd name="connsiteY29" fmla="*/ 8665 h 10000"/>
              <a:gd name="connsiteX30" fmla="*/ 8141 w 10000"/>
              <a:gd name="connsiteY30" fmla="*/ 9587 h 10000"/>
              <a:gd name="connsiteX31" fmla="*/ 8748 w 10000"/>
              <a:gd name="connsiteY31" fmla="*/ 9224 h 10000"/>
              <a:gd name="connsiteX32" fmla="*/ 9288 w 10000"/>
              <a:gd name="connsiteY32" fmla="*/ 9845 h 10000"/>
              <a:gd name="connsiteX33" fmla="*/ 10000 w 10000"/>
              <a:gd name="connsiteY33" fmla="*/ 10000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0000" h="10000">
                <a:moveTo>
                  <a:pt x="0" y="10000"/>
                </a:moveTo>
                <a:cubicBezTo>
                  <a:pt x="78" y="9949"/>
                  <a:pt x="336" y="9434"/>
                  <a:pt x="468" y="9224"/>
                </a:cubicBezTo>
                <a:cubicBezTo>
                  <a:pt x="575" y="9077"/>
                  <a:pt x="572" y="7183"/>
                  <a:pt x="625" y="7103"/>
                </a:cubicBezTo>
                <a:cubicBezTo>
                  <a:pt x="679" y="7024"/>
                  <a:pt x="733" y="8901"/>
                  <a:pt x="790" y="8746"/>
                </a:cubicBezTo>
                <a:cubicBezTo>
                  <a:pt x="846" y="8591"/>
                  <a:pt x="901" y="6661"/>
                  <a:pt x="963" y="6172"/>
                </a:cubicBezTo>
                <a:cubicBezTo>
                  <a:pt x="1026" y="5683"/>
                  <a:pt x="1052" y="4466"/>
                  <a:pt x="1120" y="4311"/>
                </a:cubicBezTo>
                <a:cubicBezTo>
                  <a:pt x="1188" y="4156"/>
                  <a:pt x="1292" y="5547"/>
                  <a:pt x="1368" y="5241"/>
                </a:cubicBezTo>
                <a:cubicBezTo>
                  <a:pt x="1444" y="4935"/>
                  <a:pt x="1486" y="2906"/>
                  <a:pt x="1579" y="2475"/>
                </a:cubicBezTo>
                <a:cubicBezTo>
                  <a:pt x="1673" y="2043"/>
                  <a:pt x="1835" y="3039"/>
                  <a:pt x="1930" y="2656"/>
                </a:cubicBezTo>
                <a:cubicBezTo>
                  <a:pt x="2026" y="2272"/>
                  <a:pt x="2081" y="345"/>
                  <a:pt x="2156" y="172"/>
                </a:cubicBezTo>
                <a:cubicBezTo>
                  <a:pt x="2231" y="0"/>
                  <a:pt x="2313" y="1585"/>
                  <a:pt x="2381" y="1620"/>
                </a:cubicBezTo>
                <a:cubicBezTo>
                  <a:pt x="2450" y="1654"/>
                  <a:pt x="2447" y="134"/>
                  <a:pt x="2567" y="384"/>
                </a:cubicBezTo>
                <a:cubicBezTo>
                  <a:pt x="2687" y="634"/>
                  <a:pt x="2944" y="2837"/>
                  <a:pt x="3100" y="3121"/>
                </a:cubicBezTo>
                <a:cubicBezTo>
                  <a:pt x="3257" y="3405"/>
                  <a:pt x="3386" y="1966"/>
                  <a:pt x="3506" y="2086"/>
                </a:cubicBezTo>
                <a:cubicBezTo>
                  <a:pt x="3626" y="2207"/>
                  <a:pt x="3716" y="3327"/>
                  <a:pt x="3821" y="3845"/>
                </a:cubicBezTo>
                <a:cubicBezTo>
                  <a:pt x="3925" y="4362"/>
                  <a:pt x="4031" y="5069"/>
                  <a:pt x="4136" y="5190"/>
                </a:cubicBezTo>
                <a:cubicBezTo>
                  <a:pt x="4241" y="5310"/>
                  <a:pt x="4353" y="4515"/>
                  <a:pt x="4451" y="4569"/>
                </a:cubicBezTo>
                <a:cubicBezTo>
                  <a:pt x="4548" y="4623"/>
                  <a:pt x="4609" y="5471"/>
                  <a:pt x="4722" y="5513"/>
                </a:cubicBezTo>
                <a:cubicBezTo>
                  <a:pt x="4924" y="3997"/>
                  <a:pt x="4787" y="5392"/>
                  <a:pt x="5148" y="5810"/>
                </a:cubicBezTo>
                <a:cubicBezTo>
                  <a:pt x="5261" y="6049"/>
                  <a:pt x="5358" y="6130"/>
                  <a:pt x="5441" y="6380"/>
                </a:cubicBezTo>
                <a:cubicBezTo>
                  <a:pt x="5523" y="6630"/>
                  <a:pt x="5586" y="7406"/>
                  <a:pt x="5643" y="7311"/>
                </a:cubicBezTo>
                <a:cubicBezTo>
                  <a:pt x="5700" y="7216"/>
                  <a:pt x="5722" y="5931"/>
                  <a:pt x="5779" y="5810"/>
                </a:cubicBezTo>
                <a:cubicBezTo>
                  <a:pt x="5835" y="5690"/>
                  <a:pt x="5921" y="6491"/>
                  <a:pt x="5981" y="6586"/>
                </a:cubicBezTo>
                <a:cubicBezTo>
                  <a:pt x="6041" y="6681"/>
                  <a:pt x="6082" y="6207"/>
                  <a:pt x="6139" y="6380"/>
                </a:cubicBezTo>
                <a:cubicBezTo>
                  <a:pt x="6195" y="6552"/>
                  <a:pt x="6223" y="7227"/>
                  <a:pt x="6319" y="7621"/>
                </a:cubicBezTo>
                <a:cubicBezTo>
                  <a:pt x="6361" y="7894"/>
                  <a:pt x="6408" y="6931"/>
                  <a:pt x="6474" y="7118"/>
                </a:cubicBezTo>
                <a:cubicBezTo>
                  <a:pt x="6540" y="7305"/>
                  <a:pt x="6627" y="8688"/>
                  <a:pt x="6713" y="8746"/>
                </a:cubicBezTo>
                <a:cubicBezTo>
                  <a:pt x="6799" y="8804"/>
                  <a:pt x="6878" y="7423"/>
                  <a:pt x="6993" y="7466"/>
                </a:cubicBezTo>
                <a:cubicBezTo>
                  <a:pt x="7108" y="7509"/>
                  <a:pt x="7277" y="8804"/>
                  <a:pt x="7403" y="9004"/>
                </a:cubicBezTo>
                <a:cubicBezTo>
                  <a:pt x="7529" y="9204"/>
                  <a:pt x="7624" y="8568"/>
                  <a:pt x="7747" y="8665"/>
                </a:cubicBezTo>
                <a:cubicBezTo>
                  <a:pt x="7870" y="8762"/>
                  <a:pt x="7974" y="9494"/>
                  <a:pt x="8141" y="9587"/>
                </a:cubicBezTo>
                <a:cubicBezTo>
                  <a:pt x="8308" y="9680"/>
                  <a:pt x="8557" y="9181"/>
                  <a:pt x="8748" y="9224"/>
                </a:cubicBezTo>
                <a:cubicBezTo>
                  <a:pt x="8939" y="9267"/>
                  <a:pt x="9079" y="9715"/>
                  <a:pt x="9288" y="9845"/>
                </a:cubicBezTo>
                <a:cubicBezTo>
                  <a:pt x="9497" y="9974"/>
                  <a:pt x="9881" y="9914"/>
                  <a:pt x="10000" y="10000"/>
                </a:cubicBezTo>
              </a:path>
            </a:pathLst>
          </a:custGeom>
          <a:pattFill prst="dkVert">
            <a:fgClr>
              <a:schemeClr val="hlink"/>
            </a:fgClr>
            <a:bgClr>
              <a:srgbClr val="FFFFFF"/>
            </a:bgClr>
          </a:pattFill>
          <a:ln w="38100" cmpd="sng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endParaRPr lang="it-CH"/>
          </a:p>
        </p:txBody>
      </p:sp>
      <p:sp>
        <p:nvSpPr>
          <p:cNvPr id="25" name="Freeform 5" descr="Dark vertical"/>
          <p:cNvSpPr>
            <a:spLocks/>
          </p:cNvSpPr>
          <p:nvPr/>
        </p:nvSpPr>
        <p:spPr bwMode="auto">
          <a:xfrm>
            <a:off x="1315670" y="4456470"/>
            <a:ext cx="3315936" cy="1924859"/>
          </a:xfrm>
          <a:custGeom>
            <a:avLst/>
            <a:gdLst>
              <a:gd name="connsiteX0" fmla="*/ 0 w 10000"/>
              <a:gd name="connsiteY0" fmla="*/ 10000 h 10000"/>
              <a:gd name="connsiteX1" fmla="*/ 504 w 10000"/>
              <a:gd name="connsiteY1" fmla="*/ 9243 h 10000"/>
              <a:gd name="connsiteX2" fmla="*/ 851 w 10000"/>
              <a:gd name="connsiteY2" fmla="*/ 8776 h 10000"/>
              <a:gd name="connsiteX3" fmla="*/ 1702 w 10000"/>
              <a:gd name="connsiteY3" fmla="*/ 2653 h 10000"/>
              <a:gd name="connsiteX4" fmla="*/ 2766 w 10000"/>
              <a:gd name="connsiteY4" fmla="*/ 612 h 10000"/>
              <a:gd name="connsiteX5" fmla="*/ 4894 w 10000"/>
              <a:gd name="connsiteY5" fmla="*/ 6327 h 10000"/>
              <a:gd name="connsiteX6" fmla="*/ 7234 w 10000"/>
              <a:gd name="connsiteY6" fmla="*/ 8776 h 10000"/>
              <a:gd name="connsiteX7" fmla="*/ 10000 w 10000"/>
              <a:gd name="connsiteY7" fmla="*/ 10000 h 10000"/>
              <a:gd name="connsiteX0" fmla="*/ 0 w 10000"/>
              <a:gd name="connsiteY0" fmla="*/ 10000 h 10000"/>
              <a:gd name="connsiteX1" fmla="*/ 504 w 10000"/>
              <a:gd name="connsiteY1" fmla="*/ 9243 h 10000"/>
              <a:gd name="connsiteX2" fmla="*/ 851 w 10000"/>
              <a:gd name="connsiteY2" fmla="*/ 8776 h 10000"/>
              <a:gd name="connsiteX3" fmla="*/ 1038 w 10000"/>
              <a:gd name="connsiteY3" fmla="*/ 6263 h 10000"/>
              <a:gd name="connsiteX4" fmla="*/ 1702 w 10000"/>
              <a:gd name="connsiteY4" fmla="*/ 2653 h 10000"/>
              <a:gd name="connsiteX5" fmla="*/ 2766 w 10000"/>
              <a:gd name="connsiteY5" fmla="*/ 612 h 10000"/>
              <a:gd name="connsiteX6" fmla="*/ 4894 w 10000"/>
              <a:gd name="connsiteY6" fmla="*/ 6327 h 10000"/>
              <a:gd name="connsiteX7" fmla="*/ 7234 w 10000"/>
              <a:gd name="connsiteY7" fmla="*/ 8776 h 10000"/>
              <a:gd name="connsiteX8" fmla="*/ 10000 w 10000"/>
              <a:gd name="connsiteY8" fmla="*/ 10000 h 10000"/>
              <a:gd name="connsiteX0" fmla="*/ 0 w 10000"/>
              <a:gd name="connsiteY0" fmla="*/ 10000 h 10000"/>
              <a:gd name="connsiteX1" fmla="*/ 504 w 10000"/>
              <a:gd name="connsiteY1" fmla="*/ 9243 h 10000"/>
              <a:gd name="connsiteX2" fmla="*/ 851 w 10000"/>
              <a:gd name="connsiteY2" fmla="*/ 8776 h 10000"/>
              <a:gd name="connsiteX3" fmla="*/ 1038 w 10000"/>
              <a:gd name="connsiteY3" fmla="*/ 6263 h 10000"/>
              <a:gd name="connsiteX4" fmla="*/ 1474 w 10000"/>
              <a:gd name="connsiteY4" fmla="*/ 5354 h 10000"/>
              <a:gd name="connsiteX5" fmla="*/ 1702 w 10000"/>
              <a:gd name="connsiteY5" fmla="*/ 2653 h 10000"/>
              <a:gd name="connsiteX6" fmla="*/ 2766 w 10000"/>
              <a:gd name="connsiteY6" fmla="*/ 612 h 10000"/>
              <a:gd name="connsiteX7" fmla="*/ 4894 w 10000"/>
              <a:gd name="connsiteY7" fmla="*/ 6327 h 10000"/>
              <a:gd name="connsiteX8" fmla="*/ 7234 w 10000"/>
              <a:gd name="connsiteY8" fmla="*/ 8776 h 10000"/>
              <a:gd name="connsiteX9" fmla="*/ 10000 w 10000"/>
              <a:gd name="connsiteY9" fmla="*/ 10000 h 10000"/>
              <a:gd name="connsiteX0" fmla="*/ 0 w 10000"/>
              <a:gd name="connsiteY0" fmla="*/ 9971 h 9971"/>
              <a:gd name="connsiteX1" fmla="*/ 504 w 10000"/>
              <a:gd name="connsiteY1" fmla="*/ 9214 h 9971"/>
              <a:gd name="connsiteX2" fmla="*/ 851 w 10000"/>
              <a:gd name="connsiteY2" fmla="*/ 8747 h 9971"/>
              <a:gd name="connsiteX3" fmla="*/ 1038 w 10000"/>
              <a:gd name="connsiteY3" fmla="*/ 6234 h 9971"/>
              <a:gd name="connsiteX4" fmla="*/ 1474 w 10000"/>
              <a:gd name="connsiteY4" fmla="*/ 5325 h 9971"/>
              <a:gd name="connsiteX5" fmla="*/ 1702 w 10000"/>
              <a:gd name="connsiteY5" fmla="*/ 2624 h 9971"/>
              <a:gd name="connsiteX6" fmla="*/ 2080 w 10000"/>
              <a:gd name="connsiteY6" fmla="*/ 2801 h 9971"/>
              <a:gd name="connsiteX7" fmla="*/ 2766 w 10000"/>
              <a:gd name="connsiteY7" fmla="*/ 583 h 9971"/>
              <a:gd name="connsiteX8" fmla="*/ 4894 w 10000"/>
              <a:gd name="connsiteY8" fmla="*/ 6298 h 9971"/>
              <a:gd name="connsiteX9" fmla="*/ 7234 w 10000"/>
              <a:gd name="connsiteY9" fmla="*/ 8747 h 9971"/>
              <a:gd name="connsiteX10" fmla="*/ 10000 w 10000"/>
              <a:gd name="connsiteY10" fmla="*/ 9971 h 9971"/>
              <a:gd name="connsiteX0" fmla="*/ 0 w 10000"/>
              <a:gd name="connsiteY0" fmla="*/ 10405 h 10405"/>
              <a:gd name="connsiteX1" fmla="*/ 504 w 10000"/>
              <a:gd name="connsiteY1" fmla="*/ 9646 h 10405"/>
              <a:gd name="connsiteX2" fmla="*/ 851 w 10000"/>
              <a:gd name="connsiteY2" fmla="*/ 9177 h 10405"/>
              <a:gd name="connsiteX3" fmla="*/ 1038 w 10000"/>
              <a:gd name="connsiteY3" fmla="*/ 6657 h 10405"/>
              <a:gd name="connsiteX4" fmla="*/ 1474 w 10000"/>
              <a:gd name="connsiteY4" fmla="*/ 5745 h 10405"/>
              <a:gd name="connsiteX5" fmla="*/ 1702 w 10000"/>
              <a:gd name="connsiteY5" fmla="*/ 3037 h 10405"/>
              <a:gd name="connsiteX6" fmla="*/ 2080 w 10000"/>
              <a:gd name="connsiteY6" fmla="*/ 3214 h 10405"/>
              <a:gd name="connsiteX7" fmla="*/ 2323 w 10000"/>
              <a:gd name="connsiteY7" fmla="*/ 783 h 10405"/>
              <a:gd name="connsiteX8" fmla="*/ 2766 w 10000"/>
              <a:gd name="connsiteY8" fmla="*/ 990 h 10405"/>
              <a:gd name="connsiteX9" fmla="*/ 4894 w 10000"/>
              <a:gd name="connsiteY9" fmla="*/ 6721 h 10405"/>
              <a:gd name="connsiteX10" fmla="*/ 7234 w 10000"/>
              <a:gd name="connsiteY10" fmla="*/ 9177 h 10405"/>
              <a:gd name="connsiteX11" fmla="*/ 10000 w 10000"/>
              <a:gd name="connsiteY11" fmla="*/ 10405 h 10405"/>
              <a:gd name="connsiteX0" fmla="*/ 0 w 10000"/>
              <a:gd name="connsiteY0" fmla="*/ 9993 h 9993"/>
              <a:gd name="connsiteX1" fmla="*/ 504 w 10000"/>
              <a:gd name="connsiteY1" fmla="*/ 9234 h 9993"/>
              <a:gd name="connsiteX2" fmla="*/ 851 w 10000"/>
              <a:gd name="connsiteY2" fmla="*/ 8765 h 9993"/>
              <a:gd name="connsiteX3" fmla="*/ 1038 w 10000"/>
              <a:gd name="connsiteY3" fmla="*/ 6245 h 9993"/>
              <a:gd name="connsiteX4" fmla="*/ 1474 w 10000"/>
              <a:gd name="connsiteY4" fmla="*/ 5333 h 9993"/>
              <a:gd name="connsiteX5" fmla="*/ 1702 w 10000"/>
              <a:gd name="connsiteY5" fmla="*/ 2625 h 9993"/>
              <a:gd name="connsiteX6" fmla="*/ 2080 w 10000"/>
              <a:gd name="connsiteY6" fmla="*/ 2802 h 9993"/>
              <a:gd name="connsiteX7" fmla="*/ 2323 w 10000"/>
              <a:gd name="connsiteY7" fmla="*/ 371 h 9993"/>
              <a:gd name="connsiteX8" fmla="*/ 2766 w 10000"/>
              <a:gd name="connsiteY8" fmla="*/ 578 h 9993"/>
              <a:gd name="connsiteX9" fmla="*/ 3341 w 10000"/>
              <a:gd name="connsiteY9" fmla="*/ 3258 h 9993"/>
              <a:gd name="connsiteX10" fmla="*/ 4894 w 10000"/>
              <a:gd name="connsiteY10" fmla="*/ 6309 h 9993"/>
              <a:gd name="connsiteX11" fmla="*/ 7234 w 10000"/>
              <a:gd name="connsiteY11" fmla="*/ 8765 h 9993"/>
              <a:gd name="connsiteX12" fmla="*/ 10000 w 10000"/>
              <a:gd name="connsiteY12" fmla="*/ 9993 h 9993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894 w 10000"/>
              <a:gd name="connsiteY11" fmla="*/ 6313 h 10000"/>
              <a:gd name="connsiteX12" fmla="*/ 7234 w 10000"/>
              <a:gd name="connsiteY12" fmla="*/ 8771 h 10000"/>
              <a:gd name="connsiteX13" fmla="*/ 10000 w 10000"/>
              <a:gd name="connsiteY13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7234 w 10000"/>
              <a:gd name="connsiteY13" fmla="*/ 8771 h 10000"/>
              <a:gd name="connsiteX14" fmla="*/ 10000 w 10000"/>
              <a:gd name="connsiteY14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5548 w 10000"/>
              <a:gd name="connsiteY13" fmla="*/ 5895 h 10000"/>
              <a:gd name="connsiteX14" fmla="*/ 7234 w 10000"/>
              <a:gd name="connsiteY14" fmla="*/ 8771 h 10000"/>
              <a:gd name="connsiteX15" fmla="*/ 10000 w 10000"/>
              <a:gd name="connsiteY15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5548 w 10000"/>
              <a:gd name="connsiteY13" fmla="*/ 5895 h 10000"/>
              <a:gd name="connsiteX14" fmla="*/ 6081 w 10000"/>
              <a:gd name="connsiteY14" fmla="*/ 8328 h 10000"/>
              <a:gd name="connsiteX15" fmla="*/ 7234 w 10000"/>
              <a:gd name="connsiteY15" fmla="*/ 8771 h 10000"/>
              <a:gd name="connsiteX16" fmla="*/ 10000 w 10000"/>
              <a:gd name="connsiteY16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5548 w 10000"/>
              <a:gd name="connsiteY13" fmla="*/ 5895 h 10000"/>
              <a:gd name="connsiteX14" fmla="*/ 6081 w 10000"/>
              <a:gd name="connsiteY14" fmla="*/ 8328 h 10000"/>
              <a:gd name="connsiteX15" fmla="*/ 6809 w 10000"/>
              <a:gd name="connsiteY15" fmla="*/ 7669 h 10000"/>
              <a:gd name="connsiteX16" fmla="*/ 7234 w 10000"/>
              <a:gd name="connsiteY16" fmla="*/ 8771 h 10000"/>
              <a:gd name="connsiteX17" fmla="*/ 10000 w 10000"/>
              <a:gd name="connsiteY17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5548 w 10000"/>
              <a:gd name="connsiteY13" fmla="*/ 5895 h 10000"/>
              <a:gd name="connsiteX14" fmla="*/ 6081 w 10000"/>
              <a:gd name="connsiteY14" fmla="*/ 8328 h 10000"/>
              <a:gd name="connsiteX15" fmla="*/ 6809 w 10000"/>
              <a:gd name="connsiteY15" fmla="*/ 7669 h 10000"/>
              <a:gd name="connsiteX16" fmla="*/ 7234 w 10000"/>
              <a:gd name="connsiteY16" fmla="*/ 8771 h 10000"/>
              <a:gd name="connsiteX17" fmla="*/ 7997 w 10000"/>
              <a:gd name="connsiteY17" fmla="*/ 8226 h 10000"/>
              <a:gd name="connsiteX18" fmla="*/ 10000 w 10000"/>
              <a:gd name="connsiteY18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5548 w 10000"/>
              <a:gd name="connsiteY13" fmla="*/ 5895 h 10000"/>
              <a:gd name="connsiteX14" fmla="*/ 6081 w 10000"/>
              <a:gd name="connsiteY14" fmla="*/ 8328 h 10000"/>
              <a:gd name="connsiteX15" fmla="*/ 6809 w 10000"/>
              <a:gd name="connsiteY15" fmla="*/ 7669 h 10000"/>
              <a:gd name="connsiteX16" fmla="*/ 7234 w 10000"/>
              <a:gd name="connsiteY16" fmla="*/ 8771 h 10000"/>
              <a:gd name="connsiteX17" fmla="*/ 7997 w 10000"/>
              <a:gd name="connsiteY17" fmla="*/ 8226 h 10000"/>
              <a:gd name="connsiteX18" fmla="*/ 8773 w 10000"/>
              <a:gd name="connsiteY18" fmla="*/ 9595 h 10000"/>
              <a:gd name="connsiteX19" fmla="*/ 10000 w 10000"/>
              <a:gd name="connsiteY19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5548 w 10000"/>
              <a:gd name="connsiteY13" fmla="*/ 5895 h 10000"/>
              <a:gd name="connsiteX14" fmla="*/ 6081 w 10000"/>
              <a:gd name="connsiteY14" fmla="*/ 8328 h 10000"/>
              <a:gd name="connsiteX15" fmla="*/ 6809 w 10000"/>
              <a:gd name="connsiteY15" fmla="*/ 7669 h 10000"/>
              <a:gd name="connsiteX16" fmla="*/ 7234 w 10000"/>
              <a:gd name="connsiteY16" fmla="*/ 8771 h 10000"/>
              <a:gd name="connsiteX17" fmla="*/ 7997 w 10000"/>
              <a:gd name="connsiteY17" fmla="*/ 8226 h 10000"/>
              <a:gd name="connsiteX18" fmla="*/ 8773 w 10000"/>
              <a:gd name="connsiteY18" fmla="*/ 9595 h 10000"/>
              <a:gd name="connsiteX19" fmla="*/ 9427 w 10000"/>
              <a:gd name="connsiteY19" fmla="*/ 9240 h 10000"/>
              <a:gd name="connsiteX20" fmla="*/ 10000 w 10000"/>
              <a:gd name="connsiteY20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4117 w 10776"/>
              <a:gd name="connsiteY10" fmla="*/ 3969 h 10000"/>
              <a:gd name="connsiteX11" fmla="*/ 4481 w 10776"/>
              <a:gd name="connsiteY11" fmla="*/ 6757 h 10000"/>
              <a:gd name="connsiteX12" fmla="*/ 4894 w 10776"/>
              <a:gd name="connsiteY12" fmla="*/ 6313 h 10000"/>
              <a:gd name="connsiteX13" fmla="*/ 5548 w 10776"/>
              <a:gd name="connsiteY13" fmla="*/ 5895 h 10000"/>
              <a:gd name="connsiteX14" fmla="*/ 6081 w 10776"/>
              <a:gd name="connsiteY14" fmla="*/ 8328 h 10000"/>
              <a:gd name="connsiteX15" fmla="*/ 6809 w 10776"/>
              <a:gd name="connsiteY15" fmla="*/ 7669 h 10000"/>
              <a:gd name="connsiteX16" fmla="*/ 7234 w 10776"/>
              <a:gd name="connsiteY16" fmla="*/ 8771 h 10000"/>
              <a:gd name="connsiteX17" fmla="*/ 7997 w 10776"/>
              <a:gd name="connsiteY17" fmla="*/ 8226 h 10000"/>
              <a:gd name="connsiteX18" fmla="*/ 8773 w 10776"/>
              <a:gd name="connsiteY18" fmla="*/ 9595 h 10000"/>
              <a:gd name="connsiteX19" fmla="*/ 9427 w 10776"/>
              <a:gd name="connsiteY19" fmla="*/ 9240 h 10000"/>
              <a:gd name="connsiteX20" fmla="*/ 10776 w 10776"/>
              <a:gd name="connsiteY20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4117 w 10776"/>
              <a:gd name="connsiteY10" fmla="*/ 3969 h 10000"/>
              <a:gd name="connsiteX11" fmla="*/ 4481 w 10776"/>
              <a:gd name="connsiteY11" fmla="*/ 6757 h 10000"/>
              <a:gd name="connsiteX12" fmla="*/ 4894 w 10776"/>
              <a:gd name="connsiteY12" fmla="*/ 6313 h 10000"/>
              <a:gd name="connsiteX13" fmla="*/ 5548 w 10776"/>
              <a:gd name="connsiteY13" fmla="*/ 5895 h 10000"/>
              <a:gd name="connsiteX14" fmla="*/ 6081 w 10776"/>
              <a:gd name="connsiteY14" fmla="*/ 8328 h 10000"/>
              <a:gd name="connsiteX15" fmla="*/ 6809 w 10776"/>
              <a:gd name="connsiteY15" fmla="*/ 7669 h 10000"/>
              <a:gd name="connsiteX16" fmla="*/ 7234 w 10776"/>
              <a:gd name="connsiteY16" fmla="*/ 8771 h 10000"/>
              <a:gd name="connsiteX17" fmla="*/ 7997 w 10776"/>
              <a:gd name="connsiteY17" fmla="*/ 8226 h 10000"/>
              <a:gd name="connsiteX18" fmla="*/ 8773 w 10776"/>
              <a:gd name="connsiteY18" fmla="*/ 9595 h 10000"/>
              <a:gd name="connsiteX19" fmla="*/ 9427 w 10776"/>
              <a:gd name="connsiteY19" fmla="*/ 9240 h 10000"/>
              <a:gd name="connsiteX20" fmla="*/ 10009 w 10776"/>
              <a:gd name="connsiteY20" fmla="*/ 9848 h 10000"/>
              <a:gd name="connsiteX21" fmla="*/ 10776 w 10776"/>
              <a:gd name="connsiteY21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4117 w 10776"/>
              <a:gd name="connsiteY10" fmla="*/ 3969 h 10000"/>
              <a:gd name="connsiteX11" fmla="*/ 4481 w 10776"/>
              <a:gd name="connsiteY11" fmla="*/ 6757 h 10000"/>
              <a:gd name="connsiteX12" fmla="*/ 5088 w 10776"/>
              <a:gd name="connsiteY12" fmla="*/ 5604 h 10000"/>
              <a:gd name="connsiteX13" fmla="*/ 5548 w 10776"/>
              <a:gd name="connsiteY13" fmla="*/ 5895 h 10000"/>
              <a:gd name="connsiteX14" fmla="*/ 6081 w 10776"/>
              <a:gd name="connsiteY14" fmla="*/ 8328 h 10000"/>
              <a:gd name="connsiteX15" fmla="*/ 6809 w 10776"/>
              <a:gd name="connsiteY15" fmla="*/ 7669 h 10000"/>
              <a:gd name="connsiteX16" fmla="*/ 7234 w 10776"/>
              <a:gd name="connsiteY16" fmla="*/ 8771 h 10000"/>
              <a:gd name="connsiteX17" fmla="*/ 7997 w 10776"/>
              <a:gd name="connsiteY17" fmla="*/ 8226 h 10000"/>
              <a:gd name="connsiteX18" fmla="*/ 8773 w 10776"/>
              <a:gd name="connsiteY18" fmla="*/ 9595 h 10000"/>
              <a:gd name="connsiteX19" fmla="*/ 9427 w 10776"/>
              <a:gd name="connsiteY19" fmla="*/ 9240 h 10000"/>
              <a:gd name="connsiteX20" fmla="*/ 10009 w 10776"/>
              <a:gd name="connsiteY20" fmla="*/ 9848 h 10000"/>
              <a:gd name="connsiteX21" fmla="*/ 10776 w 10776"/>
              <a:gd name="connsiteY21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4117 w 10776"/>
              <a:gd name="connsiteY10" fmla="*/ 3969 h 10000"/>
              <a:gd name="connsiteX11" fmla="*/ 4481 w 10776"/>
              <a:gd name="connsiteY11" fmla="*/ 6757 h 10000"/>
              <a:gd name="connsiteX12" fmla="*/ 5088 w 10776"/>
              <a:gd name="connsiteY12" fmla="*/ 5604 h 10000"/>
              <a:gd name="connsiteX13" fmla="*/ 5548 w 10776"/>
              <a:gd name="connsiteY13" fmla="*/ 5895 h 10000"/>
              <a:gd name="connsiteX14" fmla="*/ 6081 w 10776"/>
              <a:gd name="connsiteY14" fmla="*/ 8328 h 10000"/>
              <a:gd name="connsiteX15" fmla="*/ 6809 w 10776"/>
              <a:gd name="connsiteY15" fmla="*/ 7669 h 10000"/>
              <a:gd name="connsiteX16" fmla="*/ 7234 w 10776"/>
              <a:gd name="connsiteY16" fmla="*/ 8771 h 10000"/>
              <a:gd name="connsiteX17" fmla="*/ 7997 w 10776"/>
              <a:gd name="connsiteY17" fmla="*/ 8226 h 10000"/>
              <a:gd name="connsiteX18" fmla="*/ 8773 w 10776"/>
              <a:gd name="connsiteY18" fmla="*/ 9595 h 10000"/>
              <a:gd name="connsiteX19" fmla="*/ 9427 w 10776"/>
              <a:gd name="connsiteY19" fmla="*/ 9240 h 10000"/>
              <a:gd name="connsiteX20" fmla="*/ 10009 w 10776"/>
              <a:gd name="connsiteY20" fmla="*/ 9848 h 10000"/>
              <a:gd name="connsiteX21" fmla="*/ 10776 w 10776"/>
              <a:gd name="connsiteY21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81 w 10776"/>
              <a:gd name="connsiteY12" fmla="*/ 6757 h 10000"/>
              <a:gd name="connsiteX13" fmla="*/ 5088 w 10776"/>
              <a:gd name="connsiteY13" fmla="*/ 5604 h 10000"/>
              <a:gd name="connsiteX14" fmla="*/ 5548 w 10776"/>
              <a:gd name="connsiteY14" fmla="*/ 5895 h 10000"/>
              <a:gd name="connsiteX15" fmla="*/ 6081 w 10776"/>
              <a:gd name="connsiteY15" fmla="*/ 8328 h 10000"/>
              <a:gd name="connsiteX16" fmla="*/ 6809 w 10776"/>
              <a:gd name="connsiteY16" fmla="*/ 7669 h 10000"/>
              <a:gd name="connsiteX17" fmla="*/ 7234 w 10776"/>
              <a:gd name="connsiteY17" fmla="*/ 8771 h 10000"/>
              <a:gd name="connsiteX18" fmla="*/ 7997 w 10776"/>
              <a:gd name="connsiteY18" fmla="*/ 8226 h 10000"/>
              <a:gd name="connsiteX19" fmla="*/ 8773 w 10776"/>
              <a:gd name="connsiteY19" fmla="*/ 9595 h 10000"/>
              <a:gd name="connsiteX20" fmla="*/ 9427 w 10776"/>
              <a:gd name="connsiteY20" fmla="*/ 9240 h 10000"/>
              <a:gd name="connsiteX21" fmla="*/ 10009 w 10776"/>
              <a:gd name="connsiteY21" fmla="*/ 9848 h 10000"/>
              <a:gd name="connsiteX22" fmla="*/ 10776 w 10776"/>
              <a:gd name="connsiteY22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81 w 10776"/>
              <a:gd name="connsiteY12" fmla="*/ 675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6081 w 10776"/>
              <a:gd name="connsiteY16" fmla="*/ 8328 h 10000"/>
              <a:gd name="connsiteX17" fmla="*/ 6809 w 10776"/>
              <a:gd name="connsiteY17" fmla="*/ 7669 h 10000"/>
              <a:gd name="connsiteX18" fmla="*/ 7234 w 10776"/>
              <a:gd name="connsiteY18" fmla="*/ 8771 h 10000"/>
              <a:gd name="connsiteX19" fmla="*/ 7997 w 10776"/>
              <a:gd name="connsiteY19" fmla="*/ 8226 h 10000"/>
              <a:gd name="connsiteX20" fmla="*/ 8773 w 10776"/>
              <a:gd name="connsiteY20" fmla="*/ 9595 h 10000"/>
              <a:gd name="connsiteX21" fmla="*/ 9427 w 10776"/>
              <a:gd name="connsiteY21" fmla="*/ 9240 h 10000"/>
              <a:gd name="connsiteX22" fmla="*/ 10009 w 10776"/>
              <a:gd name="connsiteY22" fmla="*/ 9848 h 10000"/>
              <a:gd name="connsiteX23" fmla="*/ 10776 w 10776"/>
              <a:gd name="connsiteY23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6081 w 10776"/>
              <a:gd name="connsiteY16" fmla="*/ 8328 h 10000"/>
              <a:gd name="connsiteX17" fmla="*/ 6809 w 10776"/>
              <a:gd name="connsiteY17" fmla="*/ 7669 h 10000"/>
              <a:gd name="connsiteX18" fmla="*/ 7234 w 10776"/>
              <a:gd name="connsiteY18" fmla="*/ 8771 h 10000"/>
              <a:gd name="connsiteX19" fmla="*/ 7997 w 10776"/>
              <a:gd name="connsiteY19" fmla="*/ 8226 h 10000"/>
              <a:gd name="connsiteX20" fmla="*/ 8773 w 10776"/>
              <a:gd name="connsiteY20" fmla="*/ 9595 h 10000"/>
              <a:gd name="connsiteX21" fmla="*/ 9427 w 10776"/>
              <a:gd name="connsiteY21" fmla="*/ 9240 h 10000"/>
              <a:gd name="connsiteX22" fmla="*/ 10009 w 10776"/>
              <a:gd name="connsiteY22" fmla="*/ 9848 h 10000"/>
              <a:gd name="connsiteX23" fmla="*/ 10776 w 10776"/>
              <a:gd name="connsiteY23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6081 w 10776"/>
              <a:gd name="connsiteY16" fmla="*/ 8328 h 10000"/>
              <a:gd name="connsiteX17" fmla="*/ 6445 w 10776"/>
              <a:gd name="connsiteY17" fmla="*/ 6655 h 10000"/>
              <a:gd name="connsiteX18" fmla="*/ 6809 w 10776"/>
              <a:gd name="connsiteY18" fmla="*/ 7669 h 10000"/>
              <a:gd name="connsiteX19" fmla="*/ 7234 w 10776"/>
              <a:gd name="connsiteY19" fmla="*/ 8771 h 10000"/>
              <a:gd name="connsiteX20" fmla="*/ 7997 w 10776"/>
              <a:gd name="connsiteY20" fmla="*/ 8226 h 10000"/>
              <a:gd name="connsiteX21" fmla="*/ 8773 w 10776"/>
              <a:gd name="connsiteY21" fmla="*/ 9595 h 10000"/>
              <a:gd name="connsiteX22" fmla="*/ 9427 w 10776"/>
              <a:gd name="connsiteY22" fmla="*/ 9240 h 10000"/>
              <a:gd name="connsiteX23" fmla="*/ 10009 w 10776"/>
              <a:gd name="connsiteY23" fmla="*/ 9848 h 10000"/>
              <a:gd name="connsiteX24" fmla="*/ 10776 w 10776"/>
              <a:gd name="connsiteY24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5863 w 10776"/>
              <a:gd name="connsiteY16" fmla="*/ 6453 h 10000"/>
              <a:gd name="connsiteX17" fmla="*/ 6081 w 10776"/>
              <a:gd name="connsiteY17" fmla="*/ 8328 h 10000"/>
              <a:gd name="connsiteX18" fmla="*/ 6445 w 10776"/>
              <a:gd name="connsiteY18" fmla="*/ 6655 h 10000"/>
              <a:gd name="connsiteX19" fmla="*/ 6809 w 10776"/>
              <a:gd name="connsiteY19" fmla="*/ 7669 h 10000"/>
              <a:gd name="connsiteX20" fmla="*/ 7234 w 10776"/>
              <a:gd name="connsiteY20" fmla="*/ 8771 h 10000"/>
              <a:gd name="connsiteX21" fmla="*/ 7997 w 10776"/>
              <a:gd name="connsiteY21" fmla="*/ 8226 h 10000"/>
              <a:gd name="connsiteX22" fmla="*/ 8773 w 10776"/>
              <a:gd name="connsiteY22" fmla="*/ 9595 h 10000"/>
              <a:gd name="connsiteX23" fmla="*/ 9427 w 10776"/>
              <a:gd name="connsiteY23" fmla="*/ 9240 h 10000"/>
              <a:gd name="connsiteX24" fmla="*/ 10009 w 10776"/>
              <a:gd name="connsiteY24" fmla="*/ 9848 h 10000"/>
              <a:gd name="connsiteX25" fmla="*/ 10776 w 10776"/>
              <a:gd name="connsiteY25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5863 w 10776"/>
              <a:gd name="connsiteY16" fmla="*/ 6453 h 10000"/>
              <a:gd name="connsiteX17" fmla="*/ 6081 w 10776"/>
              <a:gd name="connsiteY17" fmla="*/ 8328 h 10000"/>
              <a:gd name="connsiteX18" fmla="*/ 6227 w 10776"/>
              <a:gd name="connsiteY18" fmla="*/ 5895 h 10000"/>
              <a:gd name="connsiteX19" fmla="*/ 6445 w 10776"/>
              <a:gd name="connsiteY19" fmla="*/ 6655 h 10000"/>
              <a:gd name="connsiteX20" fmla="*/ 6809 w 10776"/>
              <a:gd name="connsiteY20" fmla="*/ 7669 h 10000"/>
              <a:gd name="connsiteX21" fmla="*/ 7234 w 10776"/>
              <a:gd name="connsiteY21" fmla="*/ 8771 h 10000"/>
              <a:gd name="connsiteX22" fmla="*/ 7997 w 10776"/>
              <a:gd name="connsiteY22" fmla="*/ 8226 h 10000"/>
              <a:gd name="connsiteX23" fmla="*/ 8773 w 10776"/>
              <a:gd name="connsiteY23" fmla="*/ 9595 h 10000"/>
              <a:gd name="connsiteX24" fmla="*/ 9427 w 10776"/>
              <a:gd name="connsiteY24" fmla="*/ 9240 h 10000"/>
              <a:gd name="connsiteX25" fmla="*/ 10009 w 10776"/>
              <a:gd name="connsiteY25" fmla="*/ 9848 h 10000"/>
              <a:gd name="connsiteX26" fmla="*/ 10776 w 10776"/>
              <a:gd name="connsiteY26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5863 w 10776"/>
              <a:gd name="connsiteY16" fmla="*/ 6453 h 10000"/>
              <a:gd name="connsiteX17" fmla="*/ 6081 w 10776"/>
              <a:gd name="connsiteY17" fmla="*/ 7365 h 10000"/>
              <a:gd name="connsiteX18" fmla="*/ 6227 w 10776"/>
              <a:gd name="connsiteY18" fmla="*/ 5895 h 10000"/>
              <a:gd name="connsiteX19" fmla="*/ 6445 w 10776"/>
              <a:gd name="connsiteY19" fmla="*/ 6655 h 10000"/>
              <a:gd name="connsiteX20" fmla="*/ 6809 w 10776"/>
              <a:gd name="connsiteY20" fmla="*/ 7669 h 10000"/>
              <a:gd name="connsiteX21" fmla="*/ 7234 w 10776"/>
              <a:gd name="connsiteY21" fmla="*/ 8771 h 10000"/>
              <a:gd name="connsiteX22" fmla="*/ 7997 w 10776"/>
              <a:gd name="connsiteY22" fmla="*/ 8226 h 10000"/>
              <a:gd name="connsiteX23" fmla="*/ 8773 w 10776"/>
              <a:gd name="connsiteY23" fmla="*/ 9595 h 10000"/>
              <a:gd name="connsiteX24" fmla="*/ 9427 w 10776"/>
              <a:gd name="connsiteY24" fmla="*/ 9240 h 10000"/>
              <a:gd name="connsiteX25" fmla="*/ 10009 w 10776"/>
              <a:gd name="connsiteY25" fmla="*/ 9848 h 10000"/>
              <a:gd name="connsiteX26" fmla="*/ 10776 w 10776"/>
              <a:gd name="connsiteY26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5863 w 10776"/>
              <a:gd name="connsiteY16" fmla="*/ 6453 h 10000"/>
              <a:gd name="connsiteX17" fmla="*/ 6081 w 10776"/>
              <a:gd name="connsiteY17" fmla="*/ 7365 h 10000"/>
              <a:gd name="connsiteX18" fmla="*/ 6227 w 10776"/>
              <a:gd name="connsiteY18" fmla="*/ 5895 h 10000"/>
              <a:gd name="connsiteX19" fmla="*/ 6445 w 10776"/>
              <a:gd name="connsiteY19" fmla="*/ 6655 h 10000"/>
              <a:gd name="connsiteX20" fmla="*/ 6712 w 10776"/>
              <a:gd name="connsiteY20" fmla="*/ 6453 h 10000"/>
              <a:gd name="connsiteX21" fmla="*/ 6809 w 10776"/>
              <a:gd name="connsiteY21" fmla="*/ 7669 h 10000"/>
              <a:gd name="connsiteX22" fmla="*/ 7234 w 10776"/>
              <a:gd name="connsiteY22" fmla="*/ 8771 h 10000"/>
              <a:gd name="connsiteX23" fmla="*/ 7997 w 10776"/>
              <a:gd name="connsiteY23" fmla="*/ 8226 h 10000"/>
              <a:gd name="connsiteX24" fmla="*/ 8773 w 10776"/>
              <a:gd name="connsiteY24" fmla="*/ 9595 h 10000"/>
              <a:gd name="connsiteX25" fmla="*/ 9427 w 10776"/>
              <a:gd name="connsiteY25" fmla="*/ 9240 h 10000"/>
              <a:gd name="connsiteX26" fmla="*/ 10009 w 10776"/>
              <a:gd name="connsiteY26" fmla="*/ 9848 h 10000"/>
              <a:gd name="connsiteX27" fmla="*/ 10776 w 10776"/>
              <a:gd name="connsiteY27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5863 w 10776"/>
              <a:gd name="connsiteY16" fmla="*/ 6453 h 10000"/>
              <a:gd name="connsiteX17" fmla="*/ 6081 w 10776"/>
              <a:gd name="connsiteY17" fmla="*/ 7365 h 10000"/>
              <a:gd name="connsiteX18" fmla="*/ 6227 w 10776"/>
              <a:gd name="connsiteY18" fmla="*/ 5895 h 10000"/>
              <a:gd name="connsiteX19" fmla="*/ 6445 w 10776"/>
              <a:gd name="connsiteY19" fmla="*/ 6655 h 10000"/>
              <a:gd name="connsiteX20" fmla="*/ 6712 w 10776"/>
              <a:gd name="connsiteY20" fmla="*/ 6453 h 10000"/>
              <a:gd name="connsiteX21" fmla="*/ 6809 w 10776"/>
              <a:gd name="connsiteY21" fmla="*/ 7669 h 10000"/>
              <a:gd name="connsiteX22" fmla="*/ 7234 w 10776"/>
              <a:gd name="connsiteY22" fmla="*/ 8771 h 10000"/>
              <a:gd name="connsiteX23" fmla="*/ 7536 w 10776"/>
              <a:gd name="connsiteY23" fmla="*/ 7517 h 10000"/>
              <a:gd name="connsiteX24" fmla="*/ 7997 w 10776"/>
              <a:gd name="connsiteY24" fmla="*/ 8226 h 10000"/>
              <a:gd name="connsiteX25" fmla="*/ 8773 w 10776"/>
              <a:gd name="connsiteY25" fmla="*/ 9595 h 10000"/>
              <a:gd name="connsiteX26" fmla="*/ 9427 w 10776"/>
              <a:gd name="connsiteY26" fmla="*/ 9240 h 10000"/>
              <a:gd name="connsiteX27" fmla="*/ 10009 w 10776"/>
              <a:gd name="connsiteY27" fmla="*/ 9848 h 10000"/>
              <a:gd name="connsiteX28" fmla="*/ 10776 w 10776"/>
              <a:gd name="connsiteY28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5863 w 10776"/>
              <a:gd name="connsiteY16" fmla="*/ 6453 h 10000"/>
              <a:gd name="connsiteX17" fmla="*/ 6081 w 10776"/>
              <a:gd name="connsiteY17" fmla="*/ 7365 h 10000"/>
              <a:gd name="connsiteX18" fmla="*/ 6227 w 10776"/>
              <a:gd name="connsiteY18" fmla="*/ 5895 h 10000"/>
              <a:gd name="connsiteX19" fmla="*/ 6445 w 10776"/>
              <a:gd name="connsiteY19" fmla="*/ 6655 h 10000"/>
              <a:gd name="connsiteX20" fmla="*/ 6615 w 10776"/>
              <a:gd name="connsiteY20" fmla="*/ 6453 h 10000"/>
              <a:gd name="connsiteX21" fmla="*/ 6809 w 10776"/>
              <a:gd name="connsiteY21" fmla="*/ 7669 h 10000"/>
              <a:gd name="connsiteX22" fmla="*/ 7234 w 10776"/>
              <a:gd name="connsiteY22" fmla="*/ 8771 h 10000"/>
              <a:gd name="connsiteX23" fmla="*/ 7536 w 10776"/>
              <a:gd name="connsiteY23" fmla="*/ 7517 h 10000"/>
              <a:gd name="connsiteX24" fmla="*/ 7997 w 10776"/>
              <a:gd name="connsiteY24" fmla="*/ 8226 h 10000"/>
              <a:gd name="connsiteX25" fmla="*/ 8773 w 10776"/>
              <a:gd name="connsiteY25" fmla="*/ 9595 h 10000"/>
              <a:gd name="connsiteX26" fmla="*/ 9427 w 10776"/>
              <a:gd name="connsiteY26" fmla="*/ 9240 h 10000"/>
              <a:gd name="connsiteX27" fmla="*/ 10009 w 10776"/>
              <a:gd name="connsiteY27" fmla="*/ 9848 h 10000"/>
              <a:gd name="connsiteX28" fmla="*/ 10776 w 10776"/>
              <a:gd name="connsiteY28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207 w 10776"/>
              <a:gd name="connsiteY4" fmla="*/ 4426 h 10000"/>
              <a:gd name="connsiteX5" fmla="*/ 1474 w 10776"/>
              <a:gd name="connsiteY5" fmla="*/ 5337 h 10000"/>
              <a:gd name="connsiteX6" fmla="*/ 1702 w 10776"/>
              <a:gd name="connsiteY6" fmla="*/ 2627 h 10000"/>
              <a:gd name="connsiteX7" fmla="*/ 2080 w 10776"/>
              <a:gd name="connsiteY7" fmla="*/ 2804 h 10000"/>
              <a:gd name="connsiteX8" fmla="*/ 2323 w 10776"/>
              <a:gd name="connsiteY8" fmla="*/ 371 h 10000"/>
              <a:gd name="connsiteX9" fmla="*/ 2766 w 10776"/>
              <a:gd name="connsiteY9" fmla="*/ 578 h 10000"/>
              <a:gd name="connsiteX10" fmla="*/ 3341 w 10776"/>
              <a:gd name="connsiteY10" fmla="*/ 3260 h 10000"/>
              <a:gd name="connsiteX11" fmla="*/ 3778 w 10776"/>
              <a:gd name="connsiteY11" fmla="*/ 2246 h 10000"/>
              <a:gd name="connsiteX12" fmla="*/ 4117 w 10776"/>
              <a:gd name="connsiteY12" fmla="*/ 3969 h 10000"/>
              <a:gd name="connsiteX13" fmla="*/ 4457 w 10776"/>
              <a:gd name="connsiteY13" fmla="*/ 5287 h 10000"/>
              <a:gd name="connsiteX14" fmla="*/ 4796 w 10776"/>
              <a:gd name="connsiteY14" fmla="*/ 4679 h 10000"/>
              <a:gd name="connsiteX15" fmla="*/ 5088 w 10776"/>
              <a:gd name="connsiteY15" fmla="*/ 5604 h 10000"/>
              <a:gd name="connsiteX16" fmla="*/ 5548 w 10776"/>
              <a:gd name="connsiteY16" fmla="*/ 5895 h 10000"/>
              <a:gd name="connsiteX17" fmla="*/ 5863 w 10776"/>
              <a:gd name="connsiteY17" fmla="*/ 6453 h 10000"/>
              <a:gd name="connsiteX18" fmla="*/ 6081 w 10776"/>
              <a:gd name="connsiteY18" fmla="*/ 7365 h 10000"/>
              <a:gd name="connsiteX19" fmla="*/ 6227 w 10776"/>
              <a:gd name="connsiteY19" fmla="*/ 5895 h 10000"/>
              <a:gd name="connsiteX20" fmla="*/ 6445 w 10776"/>
              <a:gd name="connsiteY20" fmla="*/ 6655 h 10000"/>
              <a:gd name="connsiteX21" fmla="*/ 6615 w 10776"/>
              <a:gd name="connsiteY21" fmla="*/ 6453 h 10000"/>
              <a:gd name="connsiteX22" fmla="*/ 6809 w 10776"/>
              <a:gd name="connsiteY22" fmla="*/ 7669 h 10000"/>
              <a:gd name="connsiteX23" fmla="*/ 7234 w 10776"/>
              <a:gd name="connsiteY23" fmla="*/ 8771 h 10000"/>
              <a:gd name="connsiteX24" fmla="*/ 7536 w 10776"/>
              <a:gd name="connsiteY24" fmla="*/ 7517 h 10000"/>
              <a:gd name="connsiteX25" fmla="*/ 7997 w 10776"/>
              <a:gd name="connsiteY25" fmla="*/ 8226 h 10000"/>
              <a:gd name="connsiteX26" fmla="*/ 8773 w 10776"/>
              <a:gd name="connsiteY26" fmla="*/ 9595 h 10000"/>
              <a:gd name="connsiteX27" fmla="*/ 9427 w 10776"/>
              <a:gd name="connsiteY27" fmla="*/ 9240 h 10000"/>
              <a:gd name="connsiteX28" fmla="*/ 10009 w 10776"/>
              <a:gd name="connsiteY28" fmla="*/ 9848 h 10000"/>
              <a:gd name="connsiteX29" fmla="*/ 10776 w 10776"/>
              <a:gd name="connsiteY29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674 w 10776"/>
              <a:gd name="connsiteY2" fmla="*/ 7162 h 10000"/>
              <a:gd name="connsiteX3" fmla="*/ 851 w 10776"/>
              <a:gd name="connsiteY3" fmla="*/ 8771 h 10000"/>
              <a:gd name="connsiteX4" fmla="*/ 1038 w 10776"/>
              <a:gd name="connsiteY4" fmla="*/ 6249 h 10000"/>
              <a:gd name="connsiteX5" fmla="*/ 1207 w 10776"/>
              <a:gd name="connsiteY5" fmla="*/ 4426 h 10000"/>
              <a:gd name="connsiteX6" fmla="*/ 1474 w 10776"/>
              <a:gd name="connsiteY6" fmla="*/ 5337 h 10000"/>
              <a:gd name="connsiteX7" fmla="*/ 1702 w 10776"/>
              <a:gd name="connsiteY7" fmla="*/ 2627 h 10000"/>
              <a:gd name="connsiteX8" fmla="*/ 2080 w 10776"/>
              <a:gd name="connsiteY8" fmla="*/ 2804 h 10000"/>
              <a:gd name="connsiteX9" fmla="*/ 2323 w 10776"/>
              <a:gd name="connsiteY9" fmla="*/ 371 h 10000"/>
              <a:gd name="connsiteX10" fmla="*/ 2766 w 10776"/>
              <a:gd name="connsiteY10" fmla="*/ 578 h 10000"/>
              <a:gd name="connsiteX11" fmla="*/ 3341 w 10776"/>
              <a:gd name="connsiteY11" fmla="*/ 3260 h 10000"/>
              <a:gd name="connsiteX12" fmla="*/ 3778 w 10776"/>
              <a:gd name="connsiteY12" fmla="*/ 2246 h 10000"/>
              <a:gd name="connsiteX13" fmla="*/ 4117 w 10776"/>
              <a:gd name="connsiteY13" fmla="*/ 3969 h 10000"/>
              <a:gd name="connsiteX14" fmla="*/ 4457 w 10776"/>
              <a:gd name="connsiteY14" fmla="*/ 5287 h 10000"/>
              <a:gd name="connsiteX15" fmla="*/ 4796 w 10776"/>
              <a:gd name="connsiteY15" fmla="*/ 4679 h 10000"/>
              <a:gd name="connsiteX16" fmla="*/ 5088 w 10776"/>
              <a:gd name="connsiteY16" fmla="*/ 5604 h 10000"/>
              <a:gd name="connsiteX17" fmla="*/ 5548 w 10776"/>
              <a:gd name="connsiteY17" fmla="*/ 5895 h 10000"/>
              <a:gd name="connsiteX18" fmla="*/ 5863 w 10776"/>
              <a:gd name="connsiteY18" fmla="*/ 6453 h 10000"/>
              <a:gd name="connsiteX19" fmla="*/ 6081 w 10776"/>
              <a:gd name="connsiteY19" fmla="*/ 7365 h 10000"/>
              <a:gd name="connsiteX20" fmla="*/ 6227 w 10776"/>
              <a:gd name="connsiteY20" fmla="*/ 5895 h 10000"/>
              <a:gd name="connsiteX21" fmla="*/ 6445 w 10776"/>
              <a:gd name="connsiteY21" fmla="*/ 6655 h 10000"/>
              <a:gd name="connsiteX22" fmla="*/ 6615 w 10776"/>
              <a:gd name="connsiteY22" fmla="*/ 6453 h 10000"/>
              <a:gd name="connsiteX23" fmla="*/ 6809 w 10776"/>
              <a:gd name="connsiteY23" fmla="*/ 7669 h 10000"/>
              <a:gd name="connsiteX24" fmla="*/ 7234 w 10776"/>
              <a:gd name="connsiteY24" fmla="*/ 8771 h 10000"/>
              <a:gd name="connsiteX25" fmla="*/ 7536 w 10776"/>
              <a:gd name="connsiteY25" fmla="*/ 7517 h 10000"/>
              <a:gd name="connsiteX26" fmla="*/ 7997 w 10776"/>
              <a:gd name="connsiteY26" fmla="*/ 8226 h 10000"/>
              <a:gd name="connsiteX27" fmla="*/ 8773 w 10776"/>
              <a:gd name="connsiteY27" fmla="*/ 9595 h 10000"/>
              <a:gd name="connsiteX28" fmla="*/ 9427 w 10776"/>
              <a:gd name="connsiteY28" fmla="*/ 9240 h 10000"/>
              <a:gd name="connsiteX29" fmla="*/ 10009 w 10776"/>
              <a:gd name="connsiteY29" fmla="*/ 9848 h 10000"/>
              <a:gd name="connsiteX30" fmla="*/ 10776 w 10776"/>
              <a:gd name="connsiteY30" fmla="*/ 10000 h 10000"/>
              <a:gd name="connsiteX0" fmla="*/ 0 w 10776"/>
              <a:gd name="connsiteY0" fmla="*/ 9798 h 9798"/>
              <a:gd name="connsiteX1" fmla="*/ 504 w 10776"/>
              <a:gd name="connsiteY1" fmla="*/ 9038 h 9798"/>
              <a:gd name="connsiteX2" fmla="*/ 674 w 10776"/>
              <a:gd name="connsiteY2" fmla="*/ 6960 h 9798"/>
              <a:gd name="connsiteX3" fmla="*/ 851 w 10776"/>
              <a:gd name="connsiteY3" fmla="*/ 8569 h 9798"/>
              <a:gd name="connsiteX4" fmla="*/ 1038 w 10776"/>
              <a:gd name="connsiteY4" fmla="*/ 6047 h 9798"/>
              <a:gd name="connsiteX5" fmla="*/ 1207 w 10776"/>
              <a:gd name="connsiteY5" fmla="*/ 4224 h 9798"/>
              <a:gd name="connsiteX6" fmla="*/ 1474 w 10776"/>
              <a:gd name="connsiteY6" fmla="*/ 5135 h 9798"/>
              <a:gd name="connsiteX7" fmla="*/ 1702 w 10776"/>
              <a:gd name="connsiteY7" fmla="*/ 2425 h 9798"/>
              <a:gd name="connsiteX8" fmla="*/ 2080 w 10776"/>
              <a:gd name="connsiteY8" fmla="*/ 2602 h 9798"/>
              <a:gd name="connsiteX9" fmla="*/ 2323 w 10776"/>
              <a:gd name="connsiteY9" fmla="*/ 169 h 9798"/>
              <a:gd name="connsiteX10" fmla="*/ 2566 w 10776"/>
              <a:gd name="connsiteY10" fmla="*/ 1587 h 9798"/>
              <a:gd name="connsiteX11" fmla="*/ 2766 w 10776"/>
              <a:gd name="connsiteY11" fmla="*/ 376 h 9798"/>
              <a:gd name="connsiteX12" fmla="*/ 3341 w 10776"/>
              <a:gd name="connsiteY12" fmla="*/ 3058 h 9798"/>
              <a:gd name="connsiteX13" fmla="*/ 3778 w 10776"/>
              <a:gd name="connsiteY13" fmla="*/ 2044 h 9798"/>
              <a:gd name="connsiteX14" fmla="*/ 4117 w 10776"/>
              <a:gd name="connsiteY14" fmla="*/ 3767 h 9798"/>
              <a:gd name="connsiteX15" fmla="*/ 4457 w 10776"/>
              <a:gd name="connsiteY15" fmla="*/ 5085 h 9798"/>
              <a:gd name="connsiteX16" fmla="*/ 4796 w 10776"/>
              <a:gd name="connsiteY16" fmla="*/ 4477 h 9798"/>
              <a:gd name="connsiteX17" fmla="*/ 5088 w 10776"/>
              <a:gd name="connsiteY17" fmla="*/ 5402 h 9798"/>
              <a:gd name="connsiteX18" fmla="*/ 5548 w 10776"/>
              <a:gd name="connsiteY18" fmla="*/ 5693 h 9798"/>
              <a:gd name="connsiteX19" fmla="*/ 5863 w 10776"/>
              <a:gd name="connsiteY19" fmla="*/ 6251 h 9798"/>
              <a:gd name="connsiteX20" fmla="*/ 6081 w 10776"/>
              <a:gd name="connsiteY20" fmla="*/ 7163 h 9798"/>
              <a:gd name="connsiteX21" fmla="*/ 6227 w 10776"/>
              <a:gd name="connsiteY21" fmla="*/ 5693 h 9798"/>
              <a:gd name="connsiteX22" fmla="*/ 6445 w 10776"/>
              <a:gd name="connsiteY22" fmla="*/ 6453 h 9798"/>
              <a:gd name="connsiteX23" fmla="*/ 6615 w 10776"/>
              <a:gd name="connsiteY23" fmla="*/ 6251 h 9798"/>
              <a:gd name="connsiteX24" fmla="*/ 6809 w 10776"/>
              <a:gd name="connsiteY24" fmla="*/ 7467 h 9798"/>
              <a:gd name="connsiteX25" fmla="*/ 7234 w 10776"/>
              <a:gd name="connsiteY25" fmla="*/ 8569 h 9798"/>
              <a:gd name="connsiteX26" fmla="*/ 7536 w 10776"/>
              <a:gd name="connsiteY26" fmla="*/ 7315 h 9798"/>
              <a:gd name="connsiteX27" fmla="*/ 7997 w 10776"/>
              <a:gd name="connsiteY27" fmla="*/ 8024 h 9798"/>
              <a:gd name="connsiteX28" fmla="*/ 8773 w 10776"/>
              <a:gd name="connsiteY28" fmla="*/ 9393 h 9798"/>
              <a:gd name="connsiteX29" fmla="*/ 9427 w 10776"/>
              <a:gd name="connsiteY29" fmla="*/ 9038 h 9798"/>
              <a:gd name="connsiteX30" fmla="*/ 10009 w 10776"/>
              <a:gd name="connsiteY30" fmla="*/ 9646 h 9798"/>
              <a:gd name="connsiteX31" fmla="*/ 10776 w 10776"/>
              <a:gd name="connsiteY31" fmla="*/ 9798 h 9798"/>
              <a:gd name="connsiteX0" fmla="*/ 0 w 10000"/>
              <a:gd name="connsiteY0" fmla="*/ 10000 h 10000"/>
              <a:gd name="connsiteX1" fmla="*/ 468 w 10000"/>
              <a:gd name="connsiteY1" fmla="*/ 9224 h 10000"/>
              <a:gd name="connsiteX2" fmla="*/ 625 w 10000"/>
              <a:gd name="connsiteY2" fmla="*/ 7103 h 10000"/>
              <a:gd name="connsiteX3" fmla="*/ 790 w 10000"/>
              <a:gd name="connsiteY3" fmla="*/ 8746 h 10000"/>
              <a:gd name="connsiteX4" fmla="*/ 963 w 10000"/>
              <a:gd name="connsiteY4" fmla="*/ 6172 h 10000"/>
              <a:gd name="connsiteX5" fmla="*/ 1120 w 10000"/>
              <a:gd name="connsiteY5" fmla="*/ 4311 h 10000"/>
              <a:gd name="connsiteX6" fmla="*/ 1368 w 10000"/>
              <a:gd name="connsiteY6" fmla="*/ 5241 h 10000"/>
              <a:gd name="connsiteX7" fmla="*/ 1579 w 10000"/>
              <a:gd name="connsiteY7" fmla="*/ 2475 h 10000"/>
              <a:gd name="connsiteX8" fmla="*/ 1930 w 10000"/>
              <a:gd name="connsiteY8" fmla="*/ 2656 h 10000"/>
              <a:gd name="connsiteX9" fmla="*/ 2156 w 10000"/>
              <a:gd name="connsiteY9" fmla="*/ 172 h 10000"/>
              <a:gd name="connsiteX10" fmla="*/ 2381 w 10000"/>
              <a:gd name="connsiteY10" fmla="*/ 1620 h 10000"/>
              <a:gd name="connsiteX11" fmla="*/ 2567 w 10000"/>
              <a:gd name="connsiteY11" fmla="*/ 384 h 10000"/>
              <a:gd name="connsiteX12" fmla="*/ 3100 w 10000"/>
              <a:gd name="connsiteY12" fmla="*/ 3121 h 10000"/>
              <a:gd name="connsiteX13" fmla="*/ 3506 w 10000"/>
              <a:gd name="connsiteY13" fmla="*/ 2086 h 10000"/>
              <a:gd name="connsiteX14" fmla="*/ 3821 w 10000"/>
              <a:gd name="connsiteY14" fmla="*/ 3845 h 10000"/>
              <a:gd name="connsiteX15" fmla="*/ 4136 w 10000"/>
              <a:gd name="connsiteY15" fmla="*/ 5190 h 10000"/>
              <a:gd name="connsiteX16" fmla="*/ 4451 w 10000"/>
              <a:gd name="connsiteY16" fmla="*/ 4569 h 10000"/>
              <a:gd name="connsiteX17" fmla="*/ 4722 w 10000"/>
              <a:gd name="connsiteY17" fmla="*/ 5513 h 10000"/>
              <a:gd name="connsiteX18" fmla="*/ 5148 w 10000"/>
              <a:gd name="connsiteY18" fmla="*/ 5810 h 10000"/>
              <a:gd name="connsiteX19" fmla="*/ 5441 w 10000"/>
              <a:gd name="connsiteY19" fmla="*/ 6380 h 10000"/>
              <a:gd name="connsiteX20" fmla="*/ 5643 w 10000"/>
              <a:gd name="connsiteY20" fmla="*/ 7311 h 10000"/>
              <a:gd name="connsiteX21" fmla="*/ 5779 w 10000"/>
              <a:gd name="connsiteY21" fmla="*/ 5810 h 10000"/>
              <a:gd name="connsiteX22" fmla="*/ 5981 w 10000"/>
              <a:gd name="connsiteY22" fmla="*/ 6586 h 10000"/>
              <a:gd name="connsiteX23" fmla="*/ 6139 w 10000"/>
              <a:gd name="connsiteY23" fmla="*/ 6380 h 10000"/>
              <a:gd name="connsiteX24" fmla="*/ 6319 w 10000"/>
              <a:gd name="connsiteY24" fmla="*/ 7621 h 10000"/>
              <a:gd name="connsiteX25" fmla="*/ 6474 w 10000"/>
              <a:gd name="connsiteY25" fmla="*/ 7118 h 10000"/>
              <a:gd name="connsiteX26" fmla="*/ 6713 w 10000"/>
              <a:gd name="connsiteY26" fmla="*/ 8746 h 10000"/>
              <a:gd name="connsiteX27" fmla="*/ 6993 w 10000"/>
              <a:gd name="connsiteY27" fmla="*/ 7466 h 10000"/>
              <a:gd name="connsiteX28" fmla="*/ 7421 w 10000"/>
              <a:gd name="connsiteY28" fmla="*/ 8189 h 10000"/>
              <a:gd name="connsiteX29" fmla="*/ 8141 w 10000"/>
              <a:gd name="connsiteY29" fmla="*/ 9587 h 10000"/>
              <a:gd name="connsiteX30" fmla="*/ 8748 w 10000"/>
              <a:gd name="connsiteY30" fmla="*/ 9224 h 10000"/>
              <a:gd name="connsiteX31" fmla="*/ 9288 w 10000"/>
              <a:gd name="connsiteY31" fmla="*/ 9845 h 10000"/>
              <a:gd name="connsiteX32" fmla="*/ 10000 w 10000"/>
              <a:gd name="connsiteY32" fmla="*/ 10000 h 10000"/>
              <a:gd name="connsiteX0" fmla="*/ 0 w 10000"/>
              <a:gd name="connsiteY0" fmla="*/ 10000 h 10000"/>
              <a:gd name="connsiteX1" fmla="*/ 468 w 10000"/>
              <a:gd name="connsiteY1" fmla="*/ 9224 h 10000"/>
              <a:gd name="connsiteX2" fmla="*/ 625 w 10000"/>
              <a:gd name="connsiteY2" fmla="*/ 7103 h 10000"/>
              <a:gd name="connsiteX3" fmla="*/ 790 w 10000"/>
              <a:gd name="connsiteY3" fmla="*/ 8746 h 10000"/>
              <a:gd name="connsiteX4" fmla="*/ 963 w 10000"/>
              <a:gd name="connsiteY4" fmla="*/ 6172 h 10000"/>
              <a:gd name="connsiteX5" fmla="*/ 1120 w 10000"/>
              <a:gd name="connsiteY5" fmla="*/ 4311 h 10000"/>
              <a:gd name="connsiteX6" fmla="*/ 1368 w 10000"/>
              <a:gd name="connsiteY6" fmla="*/ 5241 h 10000"/>
              <a:gd name="connsiteX7" fmla="*/ 1579 w 10000"/>
              <a:gd name="connsiteY7" fmla="*/ 2475 h 10000"/>
              <a:gd name="connsiteX8" fmla="*/ 1930 w 10000"/>
              <a:gd name="connsiteY8" fmla="*/ 2656 h 10000"/>
              <a:gd name="connsiteX9" fmla="*/ 2156 w 10000"/>
              <a:gd name="connsiteY9" fmla="*/ 172 h 10000"/>
              <a:gd name="connsiteX10" fmla="*/ 2381 w 10000"/>
              <a:gd name="connsiteY10" fmla="*/ 1620 h 10000"/>
              <a:gd name="connsiteX11" fmla="*/ 2567 w 10000"/>
              <a:gd name="connsiteY11" fmla="*/ 384 h 10000"/>
              <a:gd name="connsiteX12" fmla="*/ 3100 w 10000"/>
              <a:gd name="connsiteY12" fmla="*/ 3121 h 10000"/>
              <a:gd name="connsiteX13" fmla="*/ 3506 w 10000"/>
              <a:gd name="connsiteY13" fmla="*/ 2086 h 10000"/>
              <a:gd name="connsiteX14" fmla="*/ 3821 w 10000"/>
              <a:gd name="connsiteY14" fmla="*/ 3845 h 10000"/>
              <a:gd name="connsiteX15" fmla="*/ 4136 w 10000"/>
              <a:gd name="connsiteY15" fmla="*/ 5190 h 10000"/>
              <a:gd name="connsiteX16" fmla="*/ 4451 w 10000"/>
              <a:gd name="connsiteY16" fmla="*/ 4569 h 10000"/>
              <a:gd name="connsiteX17" fmla="*/ 4722 w 10000"/>
              <a:gd name="connsiteY17" fmla="*/ 5513 h 10000"/>
              <a:gd name="connsiteX18" fmla="*/ 5148 w 10000"/>
              <a:gd name="connsiteY18" fmla="*/ 5810 h 10000"/>
              <a:gd name="connsiteX19" fmla="*/ 5441 w 10000"/>
              <a:gd name="connsiteY19" fmla="*/ 6380 h 10000"/>
              <a:gd name="connsiteX20" fmla="*/ 5643 w 10000"/>
              <a:gd name="connsiteY20" fmla="*/ 7311 h 10000"/>
              <a:gd name="connsiteX21" fmla="*/ 5779 w 10000"/>
              <a:gd name="connsiteY21" fmla="*/ 5810 h 10000"/>
              <a:gd name="connsiteX22" fmla="*/ 5981 w 10000"/>
              <a:gd name="connsiteY22" fmla="*/ 6586 h 10000"/>
              <a:gd name="connsiteX23" fmla="*/ 6139 w 10000"/>
              <a:gd name="connsiteY23" fmla="*/ 6380 h 10000"/>
              <a:gd name="connsiteX24" fmla="*/ 6319 w 10000"/>
              <a:gd name="connsiteY24" fmla="*/ 7621 h 10000"/>
              <a:gd name="connsiteX25" fmla="*/ 6474 w 10000"/>
              <a:gd name="connsiteY25" fmla="*/ 7118 h 10000"/>
              <a:gd name="connsiteX26" fmla="*/ 6713 w 10000"/>
              <a:gd name="connsiteY26" fmla="*/ 8746 h 10000"/>
              <a:gd name="connsiteX27" fmla="*/ 6993 w 10000"/>
              <a:gd name="connsiteY27" fmla="*/ 7466 h 10000"/>
              <a:gd name="connsiteX28" fmla="*/ 7403 w 10000"/>
              <a:gd name="connsiteY28" fmla="*/ 9004 h 10000"/>
              <a:gd name="connsiteX29" fmla="*/ 8141 w 10000"/>
              <a:gd name="connsiteY29" fmla="*/ 9587 h 10000"/>
              <a:gd name="connsiteX30" fmla="*/ 8748 w 10000"/>
              <a:gd name="connsiteY30" fmla="*/ 9224 h 10000"/>
              <a:gd name="connsiteX31" fmla="*/ 9288 w 10000"/>
              <a:gd name="connsiteY31" fmla="*/ 9845 h 10000"/>
              <a:gd name="connsiteX32" fmla="*/ 10000 w 10000"/>
              <a:gd name="connsiteY32" fmla="*/ 10000 h 10000"/>
              <a:gd name="connsiteX0" fmla="*/ 0 w 10000"/>
              <a:gd name="connsiteY0" fmla="*/ 10000 h 10000"/>
              <a:gd name="connsiteX1" fmla="*/ 468 w 10000"/>
              <a:gd name="connsiteY1" fmla="*/ 9224 h 10000"/>
              <a:gd name="connsiteX2" fmla="*/ 625 w 10000"/>
              <a:gd name="connsiteY2" fmla="*/ 7103 h 10000"/>
              <a:gd name="connsiteX3" fmla="*/ 790 w 10000"/>
              <a:gd name="connsiteY3" fmla="*/ 8746 h 10000"/>
              <a:gd name="connsiteX4" fmla="*/ 963 w 10000"/>
              <a:gd name="connsiteY4" fmla="*/ 6172 h 10000"/>
              <a:gd name="connsiteX5" fmla="*/ 1120 w 10000"/>
              <a:gd name="connsiteY5" fmla="*/ 4311 h 10000"/>
              <a:gd name="connsiteX6" fmla="*/ 1368 w 10000"/>
              <a:gd name="connsiteY6" fmla="*/ 5241 h 10000"/>
              <a:gd name="connsiteX7" fmla="*/ 1579 w 10000"/>
              <a:gd name="connsiteY7" fmla="*/ 2475 h 10000"/>
              <a:gd name="connsiteX8" fmla="*/ 1930 w 10000"/>
              <a:gd name="connsiteY8" fmla="*/ 2656 h 10000"/>
              <a:gd name="connsiteX9" fmla="*/ 2156 w 10000"/>
              <a:gd name="connsiteY9" fmla="*/ 172 h 10000"/>
              <a:gd name="connsiteX10" fmla="*/ 2381 w 10000"/>
              <a:gd name="connsiteY10" fmla="*/ 1620 h 10000"/>
              <a:gd name="connsiteX11" fmla="*/ 2567 w 10000"/>
              <a:gd name="connsiteY11" fmla="*/ 384 h 10000"/>
              <a:gd name="connsiteX12" fmla="*/ 3100 w 10000"/>
              <a:gd name="connsiteY12" fmla="*/ 3121 h 10000"/>
              <a:gd name="connsiteX13" fmla="*/ 3506 w 10000"/>
              <a:gd name="connsiteY13" fmla="*/ 2086 h 10000"/>
              <a:gd name="connsiteX14" fmla="*/ 3821 w 10000"/>
              <a:gd name="connsiteY14" fmla="*/ 3845 h 10000"/>
              <a:gd name="connsiteX15" fmla="*/ 4136 w 10000"/>
              <a:gd name="connsiteY15" fmla="*/ 5190 h 10000"/>
              <a:gd name="connsiteX16" fmla="*/ 4451 w 10000"/>
              <a:gd name="connsiteY16" fmla="*/ 4569 h 10000"/>
              <a:gd name="connsiteX17" fmla="*/ 4722 w 10000"/>
              <a:gd name="connsiteY17" fmla="*/ 5513 h 10000"/>
              <a:gd name="connsiteX18" fmla="*/ 5148 w 10000"/>
              <a:gd name="connsiteY18" fmla="*/ 5810 h 10000"/>
              <a:gd name="connsiteX19" fmla="*/ 5441 w 10000"/>
              <a:gd name="connsiteY19" fmla="*/ 6380 h 10000"/>
              <a:gd name="connsiteX20" fmla="*/ 5643 w 10000"/>
              <a:gd name="connsiteY20" fmla="*/ 7311 h 10000"/>
              <a:gd name="connsiteX21" fmla="*/ 5779 w 10000"/>
              <a:gd name="connsiteY21" fmla="*/ 5810 h 10000"/>
              <a:gd name="connsiteX22" fmla="*/ 5981 w 10000"/>
              <a:gd name="connsiteY22" fmla="*/ 6586 h 10000"/>
              <a:gd name="connsiteX23" fmla="*/ 6139 w 10000"/>
              <a:gd name="connsiteY23" fmla="*/ 6380 h 10000"/>
              <a:gd name="connsiteX24" fmla="*/ 6319 w 10000"/>
              <a:gd name="connsiteY24" fmla="*/ 7621 h 10000"/>
              <a:gd name="connsiteX25" fmla="*/ 6474 w 10000"/>
              <a:gd name="connsiteY25" fmla="*/ 7118 h 10000"/>
              <a:gd name="connsiteX26" fmla="*/ 6713 w 10000"/>
              <a:gd name="connsiteY26" fmla="*/ 8746 h 10000"/>
              <a:gd name="connsiteX27" fmla="*/ 6993 w 10000"/>
              <a:gd name="connsiteY27" fmla="*/ 7466 h 10000"/>
              <a:gd name="connsiteX28" fmla="*/ 7403 w 10000"/>
              <a:gd name="connsiteY28" fmla="*/ 9004 h 10000"/>
              <a:gd name="connsiteX29" fmla="*/ 7747 w 10000"/>
              <a:gd name="connsiteY29" fmla="*/ 8665 h 10000"/>
              <a:gd name="connsiteX30" fmla="*/ 8141 w 10000"/>
              <a:gd name="connsiteY30" fmla="*/ 9587 h 10000"/>
              <a:gd name="connsiteX31" fmla="*/ 8748 w 10000"/>
              <a:gd name="connsiteY31" fmla="*/ 9224 h 10000"/>
              <a:gd name="connsiteX32" fmla="*/ 9288 w 10000"/>
              <a:gd name="connsiteY32" fmla="*/ 9845 h 10000"/>
              <a:gd name="connsiteX33" fmla="*/ 10000 w 10000"/>
              <a:gd name="connsiteY33" fmla="*/ 10000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0000" h="10000">
                <a:moveTo>
                  <a:pt x="0" y="10000"/>
                </a:moveTo>
                <a:cubicBezTo>
                  <a:pt x="78" y="9949"/>
                  <a:pt x="336" y="9434"/>
                  <a:pt x="468" y="9224"/>
                </a:cubicBezTo>
                <a:cubicBezTo>
                  <a:pt x="575" y="9077"/>
                  <a:pt x="572" y="7183"/>
                  <a:pt x="625" y="7103"/>
                </a:cubicBezTo>
                <a:cubicBezTo>
                  <a:pt x="679" y="7024"/>
                  <a:pt x="733" y="8901"/>
                  <a:pt x="790" y="8746"/>
                </a:cubicBezTo>
                <a:cubicBezTo>
                  <a:pt x="846" y="8591"/>
                  <a:pt x="901" y="6661"/>
                  <a:pt x="963" y="6172"/>
                </a:cubicBezTo>
                <a:cubicBezTo>
                  <a:pt x="1026" y="5683"/>
                  <a:pt x="1052" y="4466"/>
                  <a:pt x="1120" y="4311"/>
                </a:cubicBezTo>
                <a:cubicBezTo>
                  <a:pt x="1188" y="4156"/>
                  <a:pt x="1292" y="5547"/>
                  <a:pt x="1368" y="5241"/>
                </a:cubicBezTo>
                <a:cubicBezTo>
                  <a:pt x="1444" y="4935"/>
                  <a:pt x="1486" y="2906"/>
                  <a:pt x="1579" y="2475"/>
                </a:cubicBezTo>
                <a:cubicBezTo>
                  <a:pt x="1673" y="2043"/>
                  <a:pt x="1835" y="3039"/>
                  <a:pt x="1930" y="2656"/>
                </a:cubicBezTo>
                <a:cubicBezTo>
                  <a:pt x="2026" y="2272"/>
                  <a:pt x="2081" y="345"/>
                  <a:pt x="2156" y="172"/>
                </a:cubicBezTo>
                <a:cubicBezTo>
                  <a:pt x="2231" y="0"/>
                  <a:pt x="2313" y="1585"/>
                  <a:pt x="2381" y="1620"/>
                </a:cubicBezTo>
                <a:cubicBezTo>
                  <a:pt x="2450" y="1654"/>
                  <a:pt x="2447" y="134"/>
                  <a:pt x="2567" y="384"/>
                </a:cubicBezTo>
                <a:cubicBezTo>
                  <a:pt x="2687" y="634"/>
                  <a:pt x="2944" y="2837"/>
                  <a:pt x="3100" y="3121"/>
                </a:cubicBezTo>
                <a:cubicBezTo>
                  <a:pt x="3257" y="3405"/>
                  <a:pt x="3386" y="1966"/>
                  <a:pt x="3506" y="2086"/>
                </a:cubicBezTo>
                <a:cubicBezTo>
                  <a:pt x="3626" y="2207"/>
                  <a:pt x="3716" y="3327"/>
                  <a:pt x="3821" y="3845"/>
                </a:cubicBezTo>
                <a:cubicBezTo>
                  <a:pt x="3925" y="4362"/>
                  <a:pt x="4031" y="5069"/>
                  <a:pt x="4136" y="5190"/>
                </a:cubicBezTo>
                <a:cubicBezTo>
                  <a:pt x="4241" y="5310"/>
                  <a:pt x="4353" y="4515"/>
                  <a:pt x="4451" y="4569"/>
                </a:cubicBezTo>
                <a:cubicBezTo>
                  <a:pt x="4548" y="4623"/>
                  <a:pt x="4609" y="5471"/>
                  <a:pt x="4722" y="5513"/>
                </a:cubicBezTo>
                <a:cubicBezTo>
                  <a:pt x="4924" y="3997"/>
                  <a:pt x="4787" y="5392"/>
                  <a:pt x="5148" y="5810"/>
                </a:cubicBezTo>
                <a:cubicBezTo>
                  <a:pt x="5261" y="6049"/>
                  <a:pt x="5358" y="6130"/>
                  <a:pt x="5441" y="6380"/>
                </a:cubicBezTo>
                <a:cubicBezTo>
                  <a:pt x="5523" y="6630"/>
                  <a:pt x="5586" y="7406"/>
                  <a:pt x="5643" y="7311"/>
                </a:cubicBezTo>
                <a:cubicBezTo>
                  <a:pt x="5700" y="7216"/>
                  <a:pt x="5722" y="5931"/>
                  <a:pt x="5779" y="5810"/>
                </a:cubicBezTo>
                <a:cubicBezTo>
                  <a:pt x="5835" y="5690"/>
                  <a:pt x="5921" y="6491"/>
                  <a:pt x="5981" y="6586"/>
                </a:cubicBezTo>
                <a:cubicBezTo>
                  <a:pt x="6041" y="6681"/>
                  <a:pt x="6082" y="6207"/>
                  <a:pt x="6139" y="6380"/>
                </a:cubicBezTo>
                <a:cubicBezTo>
                  <a:pt x="6195" y="6552"/>
                  <a:pt x="6223" y="7227"/>
                  <a:pt x="6319" y="7621"/>
                </a:cubicBezTo>
                <a:cubicBezTo>
                  <a:pt x="6361" y="7894"/>
                  <a:pt x="6408" y="6931"/>
                  <a:pt x="6474" y="7118"/>
                </a:cubicBezTo>
                <a:cubicBezTo>
                  <a:pt x="6540" y="7305"/>
                  <a:pt x="6627" y="8688"/>
                  <a:pt x="6713" y="8746"/>
                </a:cubicBezTo>
                <a:cubicBezTo>
                  <a:pt x="6799" y="8804"/>
                  <a:pt x="6878" y="7423"/>
                  <a:pt x="6993" y="7466"/>
                </a:cubicBezTo>
                <a:cubicBezTo>
                  <a:pt x="7108" y="7509"/>
                  <a:pt x="7277" y="8804"/>
                  <a:pt x="7403" y="9004"/>
                </a:cubicBezTo>
                <a:cubicBezTo>
                  <a:pt x="7529" y="9204"/>
                  <a:pt x="7624" y="8568"/>
                  <a:pt x="7747" y="8665"/>
                </a:cubicBezTo>
                <a:cubicBezTo>
                  <a:pt x="7870" y="8762"/>
                  <a:pt x="7974" y="9494"/>
                  <a:pt x="8141" y="9587"/>
                </a:cubicBezTo>
                <a:cubicBezTo>
                  <a:pt x="8308" y="9680"/>
                  <a:pt x="8557" y="9181"/>
                  <a:pt x="8748" y="9224"/>
                </a:cubicBezTo>
                <a:cubicBezTo>
                  <a:pt x="8939" y="9267"/>
                  <a:pt x="9079" y="9715"/>
                  <a:pt x="9288" y="9845"/>
                </a:cubicBezTo>
                <a:cubicBezTo>
                  <a:pt x="9497" y="9974"/>
                  <a:pt x="9881" y="9914"/>
                  <a:pt x="10000" y="10000"/>
                </a:cubicBezTo>
              </a:path>
            </a:pathLst>
          </a:custGeom>
          <a:pattFill prst="dkVert">
            <a:fgClr>
              <a:schemeClr val="hlink"/>
            </a:fgClr>
            <a:bgClr>
              <a:srgbClr val="FFFFFF"/>
            </a:bgClr>
          </a:pattFill>
          <a:ln w="38100" cmpd="sng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endParaRPr lang="it-CH"/>
          </a:p>
        </p:txBody>
      </p:sp>
      <p:sp>
        <p:nvSpPr>
          <p:cNvPr id="26" name="Freeform 5" descr="Dark vertical"/>
          <p:cNvSpPr>
            <a:spLocks/>
          </p:cNvSpPr>
          <p:nvPr/>
        </p:nvSpPr>
        <p:spPr bwMode="auto">
          <a:xfrm>
            <a:off x="1295350" y="4131350"/>
            <a:ext cx="2685329" cy="2249979"/>
          </a:xfrm>
          <a:custGeom>
            <a:avLst/>
            <a:gdLst>
              <a:gd name="connsiteX0" fmla="*/ 0 w 10000"/>
              <a:gd name="connsiteY0" fmla="*/ 10000 h 10000"/>
              <a:gd name="connsiteX1" fmla="*/ 504 w 10000"/>
              <a:gd name="connsiteY1" fmla="*/ 9243 h 10000"/>
              <a:gd name="connsiteX2" fmla="*/ 851 w 10000"/>
              <a:gd name="connsiteY2" fmla="*/ 8776 h 10000"/>
              <a:gd name="connsiteX3" fmla="*/ 1702 w 10000"/>
              <a:gd name="connsiteY3" fmla="*/ 2653 h 10000"/>
              <a:gd name="connsiteX4" fmla="*/ 2766 w 10000"/>
              <a:gd name="connsiteY4" fmla="*/ 612 h 10000"/>
              <a:gd name="connsiteX5" fmla="*/ 4894 w 10000"/>
              <a:gd name="connsiteY5" fmla="*/ 6327 h 10000"/>
              <a:gd name="connsiteX6" fmla="*/ 7234 w 10000"/>
              <a:gd name="connsiteY6" fmla="*/ 8776 h 10000"/>
              <a:gd name="connsiteX7" fmla="*/ 10000 w 10000"/>
              <a:gd name="connsiteY7" fmla="*/ 10000 h 10000"/>
              <a:gd name="connsiteX0" fmla="*/ 0 w 10000"/>
              <a:gd name="connsiteY0" fmla="*/ 10000 h 10000"/>
              <a:gd name="connsiteX1" fmla="*/ 504 w 10000"/>
              <a:gd name="connsiteY1" fmla="*/ 9243 h 10000"/>
              <a:gd name="connsiteX2" fmla="*/ 851 w 10000"/>
              <a:gd name="connsiteY2" fmla="*/ 8776 h 10000"/>
              <a:gd name="connsiteX3" fmla="*/ 1038 w 10000"/>
              <a:gd name="connsiteY3" fmla="*/ 6263 h 10000"/>
              <a:gd name="connsiteX4" fmla="*/ 1702 w 10000"/>
              <a:gd name="connsiteY4" fmla="*/ 2653 h 10000"/>
              <a:gd name="connsiteX5" fmla="*/ 2766 w 10000"/>
              <a:gd name="connsiteY5" fmla="*/ 612 h 10000"/>
              <a:gd name="connsiteX6" fmla="*/ 4894 w 10000"/>
              <a:gd name="connsiteY6" fmla="*/ 6327 h 10000"/>
              <a:gd name="connsiteX7" fmla="*/ 7234 w 10000"/>
              <a:gd name="connsiteY7" fmla="*/ 8776 h 10000"/>
              <a:gd name="connsiteX8" fmla="*/ 10000 w 10000"/>
              <a:gd name="connsiteY8" fmla="*/ 10000 h 10000"/>
              <a:gd name="connsiteX0" fmla="*/ 0 w 10000"/>
              <a:gd name="connsiteY0" fmla="*/ 10000 h 10000"/>
              <a:gd name="connsiteX1" fmla="*/ 504 w 10000"/>
              <a:gd name="connsiteY1" fmla="*/ 9243 h 10000"/>
              <a:gd name="connsiteX2" fmla="*/ 851 w 10000"/>
              <a:gd name="connsiteY2" fmla="*/ 8776 h 10000"/>
              <a:gd name="connsiteX3" fmla="*/ 1038 w 10000"/>
              <a:gd name="connsiteY3" fmla="*/ 6263 h 10000"/>
              <a:gd name="connsiteX4" fmla="*/ 1474 w 10000"/>
              <a:gd name="connsiteY4" fmla="*/ 5354 h 10000"/>
              <a:gd name="connsiteX5" fmla="*/ 1702 w 10000"/>
              <a:gd name="connsiteY5" fmla="*/ 2653 h 10000"/>
              <a:gd name="connsiteX6" fmla="*/ 2766 w 10000"/>
              <a:gd name="connsiteY6" fmla="*/ 612 h 10000"/>
              <a:gd name="connsiteX7" fmla="*/ 4894 w 10000"/>
              <a:gd name="connsiteY7" fmla="*/ 6327 h 10000"/>
              <a:gd name="connsiteX8" fmla="*/ 7234 w 10000"/>
              <a:gd name="connsiteY8" fmla="*/ 8776 h 10000"/>
              <a:gd name="connsiteX9" fmla="*/ 10000 w 10000"/>
              <a:gd name="connsiteY9" fmla="*/ 10000 h 10000"/>
              <a:gd name="connsiteX0" fmla="*/ 0 w 10000"/>
              <a:gd name="connsiteY0" fmla="*/ 9971 h 9971"/>
              <a:gd name="connsiteX1" fmla="*/ 504 w 10000"/>
              <a:gd name="connsiteY1" fmla="*/ 9214 h 9971"/>
              <a:gd name="connsiteX2" fmla="*/ 851 w 10000"/>
              <a:gd name="connsiteY2" fmla="*/ 8747 h 9971"/>
              <a:gd name="connsiteX3" fmla="*/ 1038 w 10000"/>
              <a:gd name="connsiteY3" fmla="*/ 6234 h 9971"/>
              <a:gd name="connsiteX4" fmla="*/ 1474 w 10000"/>
              <a:gd name="connsiteY4" fmla="*/ 5325 h 9971"/>
              <a:gd name="connsiteX5" fmla="*/ 1702 w 10000"/>
              <a:gd name="connsiteY5" fmla="*/ 2624 h 9971"/>
              <a:gd name="connsiteX6" fmla="*/ 2080 w 10000"/>
              <a:gd name="connsiteY6" fmla="*/ 2801 h 9971"/>
              <a:gd name="connsiteX7" fmla="*/ 2766 w 10000"/>
              <a:gd name="connsiteY7" fmla="*/ 583 h 9971"/>
              <a:gd name="connsiteX8" fmla="*/ 4894 w 10000"/>
              <a:gd name="connsiteY8" fmla="*/ 6298 h 9971"/>
              <a:gd name="connsiteX9" fmla="*/ 7234 w 10000"/>
              <a:gd name="connsiteY9" fmla="*/ 8747 h 9971"/>
              <a:gd name="connsiteX10" fmla="*/ 10000 w 10000"/>
              <a:gd name="connsiteY10" fmla="*/ 9971 h 9971"/>
              <a:gd name="connsiteX0" fmla="*/ 0 w 10000"/>
              <a:gd name="connsiteY0" fmla="*/ 10405 h 10405"/>
              <a:gd name="connsiteX1" fmla="*/ 504 w 10000"/>
              <a:gd name="connsiteY1" fmla="*/ 9646 h 10405"/>
              <a:gd name="connsiteX2" fmla="*/ 851 w 10000"/>
              <a:gd name="connsiteY2" fmla="*/ 9177 h 10405"/>
              <a:gd name="connsiteX3" fmla="*/ 1038 w 10000"/>
              <a:gd name="connsiteY3" fmla="*/ 6657 h 10405"/>
              <a:gd name="connsiteX4" fmla="*/ 1474 w 10000"/>
              <a:gd name="connsiteY4" fmla="*/ 5745 h 10405"/>
              <a:gd name="connsiteX5" fmla="*/ 1702 w 10000"/>
              <a:gd name="connsiteY5" fmla="*/ 3037 h 10405"/>
              <a:gd name="connsiteX6" fmla="*/ 2080 w 10000"/>
              <a:gd name="connsiteY6" fmla="*/ 3214 h 10405"/>
              <a:gd name="connsiteX7" fmla="*/ 2323 w 10000"/>
              <a:gd name="connsiteY7" fmla="*/ 783 h 10405"/>
              <a:gd name="connsiteX8" fmla="*/ 2766 w 10000"/>
              <a:gd name="connsiteY8" fmla="*/ 990 h 10405"/>
              <a:gd name="connsiteX9" fmla="*/ 4894 w 10000"/>
              <a:gd name="connsiteY9" fmla="*/ 6721 h 10405"/>
              <a:gd name="connsiteX10" fmla="*/ 7234 w 10000"/>
              <a:gd name="connsiteY10" fmla="*/ 9177 h 10405"/>
              <a:gd name="connsiteX11" fmla="*/ 10000 w 10000"/>
              <a:gd name="connsiteY11" fmla="*/ 10405 h 10405"/>
              <a:gd name="connsiteX0" fmla="*/ 0 w 10000"/>
              <a:gd name="connsiteY0" fmla="*/ 9993 h 9993"/>
              <a:gd name="connsiteX1" fmla="*/ 504 w 10000"/>
              <a:gd name="connsiteY1" fmla="*/ 9234 h 9993"/>
              <a:gd name="connsiteX2" fmla="*/ 851 w 10000"/>
              <a:gd name="connsiteY2" fmla="*/ 8765 h 9993"/>
              <a:gd name="connsiteX3" fmla="*/ 1038 w 10000"/>
              <a:gd name="connsiteY3" fmla="*/ 6245 h 9993"/>
              <a:gd name="connsiteX4" fmla="*/ 1474 w 10000"/>
              <a:gd name="connsiteY4" fmla="*/ 5333 h 9993"/>
              <a:gd name="connsiteX5" fmla="*/ 1702 w 10000"/>
              <a:gd name="connsiteY5" fmla="*/ 2625 h 9993"/>
              <a:gd name="connsiteX6" fmla="*/ 2080 w 10000"/>
              <a:gd name="connsiteY6" fmla="*/ 2802 h 9993"/>
              <a:gd name="connsiteX7" fmla="*/ 2323 w 10000"/>
              <a:gd name="connsiteY7" fmla="*/ 371 h 9993"/>
              <a:gd name="connsiteX8" fmla="*/ 2766 w 10000"/>
              <a:gd name="connsiteY8" fmla="*/ 578 h 9993"/>
              <a:gd name="connsiteX9" fmla="*/ 3341 w 10000"/>
              <a:gd name="connsiteY9" fmla="*/ 3258 h 9993"/>
              <a:gd name="connsiteX10" fmla="*/ 4894 w 10000"/>
              <a:gd name="connsiteY10" fmla="*/ 6309 h 9993"/>
              <a:gd name="connsiteX11" fmla="*/ 7234 w 10000"/>
              <a:gd name="connsiteY11" fmla="*/ 8765 h 9993"/>
              <a:gd name="connsiteX12" fmla="*/ 10000 w 10000"/>
              <a:gd name="connsiteY12" fmla="*/ 9993 h 9993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894 w 10000"/>
              <a:gd name="connsiteY11" fmla="*/ 6313 h 10000"/>
              <a:gd name="connsiteX12" fmla="*/ 7234 w 10000"/>
              <a:gd name="connsiteY12" fmla="*/ 8771 h 10000"/>
              <a:gd name="connsiteX13" fmla="*/ 10000 w 10000"/>
              <a:gd name="connsiteY13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7234 w 10000"/>
              <a:gd name="connsiteY13" fmla="*/ 8771 h 10000"/>
              <a:gd name="connsiteX14" fmla="*/ 10000 w 10000"/>
              <a:gd name="connsiteY14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5548 w 10000"/>
              <a:gd name="connsiteY13" fmla="*/ 5895 h 10000"/>
              <a:gd name="connsiteX14" fmla="*/ 7234 w 10000"/>
              <a:gd name="connsiteY14" fmla="*/ 8771 h 10000"/>
              <a:gd name="connsiteX15" fmla="*/ 10000 w 10000"/>
              <a:gd name="connsiteY15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5548 w 10000"/>
              <a:gd name="connsiteY13" fmla="*/ 5895 h 10000"/>
              <a:gd name="connsiteX14" fmla="*/ 6081 w 10000"/>
              <a:gd name="connsiteY14" fmla="*/ 8328 h 10000"/>
              <a:gd name="connsiteX15" fmla="*/ 7234 w 10000"/>
              <a:gd name="connsiteY15" fmla="*/ 8771 h 10000"/>
              <a:gd name="connsiteX16" fmla="*/ 10000 w 10000"/>
              <a:gd name="connsiteY16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5548 w 10000"/>
              <a:gd name="connsiteY13" fmla="*/ 5895 h 10000"/>
              <a:gd name="connsiteX14" fmla="*/ 6081 w 10000"/>
              <a:gd name="connsiteY14" fmla="*/ 8328 h 10000"/>
              <a:gd name="connsiteX15" fmla="*/ 6809 w 10000"/>
              <a:gd name="connsiteY15" fmla="*/ 7669 h 10000"/>
              <a:gd name="connsiteX16" fmla="*/ 7234 w 10000"/>
              <a:gd name="connsiteY16" fmla="*/ 8771 h 10000"/>
              <a:gd name="connsiteX17" fmla="*/ 10000 w 10000"/>
              <a:gd name="connsiteY17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5548 w 10000"/>
              <a:gd name="connsiteY13" fmla="*/ 5895 h 10000"/>
              <a:gd name="connsiteX14" fmla="*/ 6081 w 10000"/>
              <a:gd name="connsiteY14" fmla="*/ 8328 h 10000"/>
              <a:gd name="connsiteX15" fmla="*/ 6809 w 10000"/>
              <a:gd name="connsiteY15" fmla="*/ 7669 h 10000"/>
              <a:gd name="connsiteX16" fmla="*/ 7234 w 10000"/>
              <a:gd name="connsiteY16" fmla="*/ 8771 h 10000"/>
              <a:gd name="connsiteX17" fmla="*/ 7997 w 10000"/>
              <a:gd name="connsiteY17" fmla="*/ 8226 h 10000"/>
              <a:gd name="connsiteX18" fmla="*/ 10000 w 10000"/>
              <a:gd name="connsiteY18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5548 w 10000"/>
              <a:gd name="connsiteY13" fmla="*/ 5895 h 10000"/>
              <a:gd name="connsiteX14" fmla="*/ 6081 w 10000"/>
              <a:gd name="connsiteY14" fmla="*/ 8328 h 10000"/>
              <a:gd name="connsiteX15" fmla="*/ 6809 w 10000"/>
              <a:gd name="connsiteY15" fmla="*/ 7669 h 10000"/>
              <a:gd name="connsiteX16" fmla="*/ 7234 w 10000"/>
              <a:gd name="connsiteY16" fmla="*/ 8771 h 10000"/>
              <a:gd name="connsiteX17" fmla="*/ 7997 w 10000"/>
              <a:gd name="connsiteY17" fmla="*/ 8226 h 10000"/>
              <a:gd name="connsiteX18" fmla="*/ 8773 w 10000"/>
              <a:gd name="connsiteY18" fmla="*/ 9595 h 10000"/>
              <a:gd name="connsiteX19" fmla="*/ 10000 w 10000"/>
              <a:gd name="connsiteY19" fmla="*/ 10000 h 10000"/>
              <a:gd name="connsiteX0" fmla="*/ 0 w 10000"/>
              <a:gd name="connsiteY0" fmla="*/ 10000 h 10000"/>
              <a:gd name="connsiteX1" fmla="*/ 504 w 10000"/>
              <a:gd name="connsiteY1" fmla="*/ 9240 h 10000"/>
              <a:gd name="connsiteX2" fmla="*/ 851 w 10000"/>
              <a:gd name="connsiteY2" fmla="*/ 8771 h 10000"/>
              <a:gd name="connsiteX3" fmla="*/ 1038 w 10000"/>
              <a:gd name="connsiteY3" fmla="*/ 6249 h 10000"/>
              <a:gd name="connsiteX4" fmla="*/ 1474 w 10000"/>
              <a:gd name="connsiteY4" fmla="*/ 5337 h 10000"/>
              <a:gd name="connsiteX5" fmla="*/ 1702 w 10000"/>
              <a:gd name="connsiteY5" fmla="*/ 2627 h 10000"/>
              <a:gd name="connsiteX6" fmla="*/ 2080 w 10000"/>
              <a:gd name="connsiteY6" fmla="*/ 2804 h 10000"/>
              <a:gd name="connsiteX7" fmla="*/ 2323 w 10000"/>
              <a:gd name="connsiteY7" fmla="*/ 371 h 10000"/>
              <a:gd name="connsiteX8" fmla="*/ 2766 w 10000"/>
              <a:gd name="connsiteY8" fmla="*/ 578 h 10000"/>
              <a:gd name="connsiteX9" fmla="*/ 3341 w 10000"/>
              <a:gd name="connsiteY9" fmla="*/ 3260 h 10000"/>
              <a:gd name="connsiteX10" fmla="*/ 4117 w 10000"/>
              <a:gd name="connsiteY10" fmla="*/ 3969 h 10000"/>
              <a:gd name="connsiteX11" fmla="*/ 4481 w 10000"/>
              <a:gd name="connsiteY11" fmla="*/ 6757 h 10000"/>
              <a:gd name="connsiteX12" fmla="*/ 4894 w 10000"/>
              <a:gd name="connsiteY12" fmla="*/ 6313 h 10000"/>
              <a:gd name="connsiteX13" fmla="*/ 5548 w 10000"/>
              <a:gd name="connsiteY13" fmla="*/ 5895 h 10000"/>
              <a:gd name="connsiteX14" fmla="*/ 6081 w 10000"/>
              <a:gd name="connsiteY14" fmla="*/ 8328 h 10000"/>
              <a:gd name="connsiteX15" fmla="*/ 6809 w 10000"/>
              <a:gd name="connsiteY15" fmla="*/ 7669 h 10000"/>
              <a:gd name="connsiteX16" fmla="*/ 7234 w 10000"/>
              <a:gd name="connsiteY16" fmla="*/ 8771 h 10000"/>
              <a:gd name="connsiteX17" fmla="*/ 7997 w 10000"/>
              <a:gd name="connsiteY17" fmla="*/ 8226 h 10000"/>
              <a:gd name="connsiteX18" fmla="*/ 8773 w 10000"/>
              <a:gd name="connsiteY18" fmla="*/ 9595 h 10000"/>
              <a:gd name="connsiteX19" fmla="*/ 9427 w 10000"/>
              <a:gd name="connsiteY19" fmla="*/ 9240 h 10000"/>
              <a:gd name="connsiteX20" fmla="*/ 10000 w 10000"/>
              <a:gd name="connsiteY20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4117 w 10776"/>
              <a:gd name="connsiteY10" fmla="*/ 3969 h 10000"/>
              <a:gd name="connsiteX11" fmla="*/ 4481 w 10776"/>
              <a:gd name="connsiteY11" fmla="*/ 6757 h 10000"/>
              <a:gd name="connsiteX12" fmla="*/ 4894 w 10776"/>
              <a:gd name="connsiteY12" fmla="*/ 6313 h 10000"/>
              <a:gd name="connsiteX13" fmla="*/ 5548 w 10776"/>
              <a:gd name="connsiteY13" fmla="*/ 5895 h 10000"/>
              <a:gd name="connsiteX14" fmla="*/ 6081 w 10776"/>
              <a:gd name="connsiteY14" fmla="*/ 8328 h 10000"/>
              <a:gd name="connsiteX15" fmla="*/ 6809 w 10776"/>
              <a:gd name="connsiteY15" fmla="*/ 7669 h 10000"/>
              <a:gd name="connsiteX16" fmla="*/ 7234 w 10776"/>
              <a:gd name="connsiteY16" fmla="*/ 8771 h 10000"/>
              <a:gd name="connsiteX17" fmla="*/ 7997 w 10776"/>
              <a:gd name="connsiteY17" fmla="*/ 8226 h 10000"/>
              <a:gd name="connsiteX18" fmla="*/ 8773 w 10776"/>
              <a:gd name="connsiteY18" fmla="*/ 9595 h 10000"/>
              <a:gd name="connsiteX19" fmla="*/ 9427 w 10776"/>
              <a:gd name="connsiteY19" fmla="*/ 9240 h 10000"/>
              <a:gd name="connsiteX20" fmla="*/ 10776 w 10776"/>
              <a:gd name="connsiteY20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4117 w 10776"/>
              <a:gd name="connsiteY10" fmla="*/ 3969 h 10000"/>
              <a:gd name="connsiteX11" fmla="*/ 4481 w 10776"/>
              <a:gd name="connsiteY11" fmla="*/ 6757 h 10000"/>
              <a:gd name="connsiteX12" fmla="*/ 4894 w 10776"/>
              <a:gd name="connsiteY12" fmla="*/ 6313 h 10000"/>
              <a:gd name="connsiteX13" fmla="*/ 5548 w 10776"/>
              <a:gd name="connsiteY13" fmla="*/ 5895 h 10000"/>
              <a:gd name="connsiteX14" fmla="*/ 6081 w 10776"/>
              <a:gd name="connsiteY14" fmla="*/ 8328 h 10000"/>
              <a:gd name="connsiteX15" fmla="*/ 6809 w 10776"/>
              <a:gd name="connsiteY15" fmla="*/ 7669 h 10000"/>
              <a:gd name="connsiteX16" fmla="*/ 7234 w 10776"/>
              <a:gd name="connsiteY16" fmla="*/ 8771 h 10000"/>
              <a:gd name="connsiteX17" fmla="*/ 7997 w 10776"/>
              <a:gd name="connsiteY17" fmla="*/ 8226 h 10000"/>
              <a:gd name="connsiteX18" fmla="*/ 8773 w 10776"/>
              <a:gd name="connsiteY18" fmla="*/ 9595 h 10000"/>
              <a:gd name="connsiteX19" fmla="*/ 9427 w 10776"/>
              <a:gd name="connsiteY19" fmla="*/ 9240 h 10000"/>
              <a:gd name="connsiteX20" fmla="*/ 10009 w 10776"/>
              <a:gd name="connsiteY20" fmla="*/ 9848 h 10000"/>
              <a:gd name="connsiteX21" fmla="*/ 10776 w 10776"/>
              <a:gd name="connsiteY21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4117 w 10776"/>
              <a:gd name="connsiteY10" fmla="*/ 3969 h 10000"/>
              <a:gd name="connsiteX11" fmla="*/ 4481 w 10776"/>
              <a:gd name="connsiteY11" fmla="*/ 6757 h 10000"/>
              <a:gd name="connsiteX12" fmla="*/ 5088 w 10776"/>
              <a:gd name="connsiteY12" fmla="*/ 5604 h 10000"/>
              <a:gd name="connsiteX13" fmla="*/ 5548 w 10776"/>
              <a:gd name="connsiteY13" fmla="*/ 5895 h 10000"/>
              <a:gd name="connsiteX14" fmla="*/ 6081 w 10776"/>
              <a:gd name="connsiteY14" fmla="*/ 8328 h 10000"/>
              <a:gd name="connsiteX15" fmla="*/ 6809 w 10776"/>
              <a:gd name="connsiteY15" fmla="*/ 7669 h 10000"/>
              <a:gd name="connsiteX16" fmla="*/ 7234 w 10776"/>
              <a:gd name="connsiteY16" fmla="*/ 8771 h 10000"/>
              <a:gd name="connsiteX17" fmla="*/ 7997 w 10776"/>
              <a:gd name="connsiteY17" fmla="*/ 8226 h 10000"/>
              <a:gd name="connsiteX18" fmla="*/ 8773 w 10776"/>
              <a:gd name="connsiteY18" fmla="*/ 9595 h 10000"/>
              <a:gd name="connsiteX19" fmla="*/ 9427 w 10776"/>
              <a:gd name="connsiteY19" fmla="*/ 9240 h 10000"/>
              <a:gd name="connsiteX20" fmla="*/ 10009 w 10776"/>
              <a:gd name="connsiteY20" fmla="*/ 9848 h 10000"/>
              <a:gd name="connsiteX21" fmla="*/ 10776 w 10776"/>
              <a:gd name="connsiteY21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4117 w 10776"/>
              <a:gd name="connsiteY10" fmla="*/ 3969 h 10000"/>
              <a:gd name="connsiteX11" fmla="*/ 4481 w 10776"/>
              <a:gd name="connsiteY11" fmla="*/ 6757 h 10000"/>
              <a:gd name="connsiteX12" fmla="*/ 5088 w 10776"/>
              <a:gd name="connsiteY12" fmla="*/ 5604 h 10000"/>
              <a:gd name="connsiteX13" fmla="*/ 5548 w 10776"/>
              <a:gd name="connsiteY13" fmla="*/ 5895 h 10000"/>
              <a:gd name="connsiteX14" fmla="*/ 6081 w 10776"/>
              <a:gd name="connsiteY14" fmla="*/ 8328 h 10000"/>
              <a:gd name="connsiteX15" fmla="*/ 6809 w 10776"/>
              <a:gd name="connsiteY15" fmla="*/ 7669 h 10000"/>
              <a:gd name="connsiteX16" fmla="*/ 7234 w 10776"/>
              <a:gd name="connsiteY16" fmla="*/ 8771 h 10000"/>
              <a:gd name="connsiteX17" fmla="*/ 7997 w 10776"/>
              <a:gd name="connsiteY17" fmla="*/ 8226 h 10000"/>
              <a:gd name="connsiteX18" fmla="*/ 8773 w 10776"/>
              <a:gd name="connsiteY18" fmla="*/ 9595 h 10000"/>
              <a:gd name="connsiteX19" fmla="*/ 9427 w 10776"/>
              <a:gd name="connsiteY19" fmla="*/ 9240 h 10000"/>
              <a:gd name="connsiteX20" fmla="*/ 10009 w 10776"/>
              <a:gd name="connsiteY20" fmla="*/ 9848 h 10000"/>
              <a:gd name="connsiteX21" fmla="*/ 10776 w 10776"/>
              <a:gd name="connsiteY21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81 w 10776"/>
              <a:gd name="connsiteY12" fmla="*/ 6757 h 10000"/>
              <a:gd name="connsiteX13" fmla="*/ 5088 w 10776"/>
              <a:gd name="connsiteY13" fmla="*/ 5604 h 10000"/>
              <a:gd name="connsiteX14" fmla="*/ 5548 w 10776"/>
              <a:gd name="connsiteY14" fmla="*/ 5895 h 10000"/>
              <a:gd name="connsiteX15" fmla="*/ 6081 w 10776"/>
              <a:gd name="connsiteY15" fmla="*/ 8328 h 10000"/>
              <a:gd name="connsiteX16" fmla="*/ 6809 w 10776"/>
              <a:gd name="connsiteY16" fmla="*/ 7669 h 10000"/>
              <a:gd name="connsiteX17" fmla="*/ 7234 w 10776"/>
              <a:gd name="connsiteY17" fmla="*/ 8771 h 10000"/>
              <a:gd name="connsiteX18" fmla="*/ 7997 w 10776"/>
              <a:gd name="connsiteY18" fmla="*/ 8226 h 10000"/>
              <a:gd name="connsiteX19" fmla="*/ 8773 w 10776"/>
              <a:gd name="connsiteY19" fmla="*/ 9595 h 10000"/>
              <a:gd name="connsiteX20" fmla="*/ 9427 w 10776"/>
              <a:gd name="connsiteY20" fmla="*/ 9240 h 10000"/>
              <a:gd name="connsiteX21" fmla="*/ 10009 w 10776"/>
              <a:gd name="connsiteY21" fmla="*/ 9848 h 10000"/>
              <a:gd name="connsiteX22" fmla="*/ 10776 w 10776"/>
              <a:gd name="connsiteY22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81 w 10776"/>
              <a:gd name="connsiteY12" fmla="*/ 675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6081 w 10776"/>
              <a:gd name="connsiteY16" fmla="*/ 8328 h 10000"/>
              <a:gd name="connsiteX17" fmla="*/ 6809 w 10776"/>
              <a:gd name="connsiteY17" fmla="*/ 7669 h 10000"/>
              <a:gd name="connsiteX18" fmla="*/ 7234 w 10776"/>
              <a:gd name="connsiteY18" fmla="*/ 8771 h 10000"/>
              <a:gd name="connsiteX19" fmla="*/ 7997 w 10776"/>
              <a:gd name="connsiteY19" fmla="*/ 8226 h 10000"/>
              <a:gd name="connsiteX20" fmla="*/ 8773 w 10776"/>
              <a:gd name="connsiteY20" fmla="*/ 9595 h 10000"/>
              <a:gd name="connsiteX21" fmla="*/ 9427 w 10776"/>
              <a:gd name="connsiteY21" fmla="*/ 9240 h 10000"/>
              <a:gd name="connsiteX22" fmla="*/ 10009 w 10776"/>
              <a:gd name="connsiteY22" fmla="*/ 9848 h 10000"/>
              <a:gd name="connsiteX23" fmla="*/ 10776 w 10776"/>
              <a:gd name="connsiteY23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6081 w 10776"/>
              <a:gd name="connsiteY16" fmla="*/ 8328 h 10000"/>
              <a:gd name="connsiteX17" fmla="*/ 6809 w 10776"/>
              <a:gd name="connsiteY17" fmla="*/ 7669 h 10000"/>
              <a:gd name="connsiteX18" fmla="*/ 7234 w 10776"/>
              <a:gd name="connsiteY18" fmla="*/ 8771 h 10000"/>
              <a:gd name="connsiteX19" fmla="*/ 7997 w 10776"/>
              <a:gd name="connsiteY19" fmla="*/ 8226 h 10000"/>
              <a:gd name="connsiteX20" fmla="*/ 8773 w 10776"/>
              <a:gd name="connsiteY20" fmla="*/ 9595 h 10000"/>
              <a:gd name="connsiteX21" fmla="*/ 9427 w 10776"/>
              <a:gd name="connsiteY21" fmla="*/ 9240 h 10000"/>
              <a:gd name="connsiteX22" fmla="*/ 10009 w 10776"/>
              <a:gd name="connsiteY22" fmla="*/ 9848 h 10000"/>
              <a:gd name="connsiteX23" fmla="*/ 10776 w 10776"/>
              <a:gd name="connsiteY23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6081 w 10776"/>
              <a:gd name="connsiteY16" fmla="*/ 8328 h 10000"/>
              <a:gd name="connsiteX17" fmla="*/ 6445 w 10776"/>
              <a:gd name="connsiteY17" fmla="*/ 6655 h 10000"/>
              <a:gd name="connsiteX18" fmla="*/ 6809 w 10776"/>
              <a:gd name="connsiteY18" fmla="*/ 7669 h 10000"/>
              <a:gd name="connsiteX19" fmla="*/ 7234 w 10776"/>
              <a:gd name="connsiteY19" fmla="*/ 8771 h 10000"/>
              <a:gd name="connsiteX20" fmla="*/ 7997 w 10776"/>
              <a:gd name="connsiteY20" fmla="*/ 8226 h 10000"/>
              <a:gd name="connsiteX21" fmla="*/ 8773 w 10776"/>
              <a:gd name="connsiteY21" fmla="*/ 9595 h 10000"/>
              <a:gd name="connsiteX22" fmla="*/ 9427 w 10776"/>
              <a:gd name="connsiteY22" fmla="*/ 9240 h 10000"/>
              <a:gd name="connsiteX23" fmla="*/ 10009 w 10776"/>
              <a:gd name="connsiteY23" fmla="*/ 9848 h 10000"/>
              <a:gd name="connsiteX24" fmla="*/ 10776 w 10776"/>
              <a:gd name="connsiteY24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5863 w 10776"/>
              <a:gd name="connsiteY16" fmla="*/ 6453 h 10000"/>
              <a:gd name="connsiteX17" fmla="*/ 6081 w 10776"/>
              <a:gd name="connsiteY17" fmla="*/ 8328 h 10000"/>
              <a:gd name="connsiteX18" fmla="*/ 6445 w 10776"/>
              <a:gd name="connsiteY18" fmla="*/ 6655 h 10000"/>
              <a:gd name="connsiteX19" fmla="*/ 6809 w 10776"/>
              <a:gd name="connsiteY19" fmla="*/ 7669 h 10000"/>
              <a:gd name="connsiteX20" fmla="*/ 7234 w 10776"/>
              <a:gd name="connsiteY20" fmla="*/ 8771 h 10000"/>
              <a:gd name="connsiteX21" fmla="*/ 7997 w 10776"/>
              <a:gd name="connsiteY21" fmla="*/ 8226 h 10000"/>
              <a:gd name="connsiteX22" fmla="*/ 8773 w 10776"/>
              <a:gd name="connsiteY22" fmla="*/ 9595 h 10000"/>
              <a:gd name="connsiteX23" fmla="*/ 9427 w 10776"/>
              <a:gd name="connsiteY23" fmla="*/ 9240 h 10000"/>
              <a:gd name="connsiteX24" fmla="*/ 10009 w 10776"/>
              <a:gd name="connsiteY24" fmla="*/ 9848 h 10000"/>
              <a:gd name="connsiteX25" fmla="*/ 10776 w 10776"/>
              <a:gd name="connsiteY25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5863 w 10776"/>
              <a:gd name="connsiteY16" fmla="*/ 6453 h 10000"/>
              <a:gd name="connsiteX17" fmla="*/ 6081 w 10776"/>
              <a:gd name="connsiteY17" fmla="*/ 8328 h 10000"/>
              <a:gd name="connsiteX18" fmla="*/ 6227 w 10776"/>
              <a:gd name="connsiteY18" fmla="*/ 5895 h 10000"/>
              <a:gd name="connsiteX19" fmla="*/ 6445 w 10776"/>
              <a:gd name="connsiteY19" fmla="*/ 6655 h 10000"/>
              <a:gd name="connsiteX20" fmla="*/ 6809 w 10776"/>
              <a:gd name="connsiteY20" fmla="*/ 7669 h 10000"/>
              <a:gd name="connsiteX21" fmla="*/ 7234 w 10776"/>
              <a:gd name="connsiteY21" fmla="*/ 8771 h 10000"/>
              <a:gd name="connsiteX22" fmla="*/ 7997 w 10776"/>
              <a:gd name="connsiteY22" fmla="*/ 8226 h 10000"/>
              <a:gd name="connsiteX23" fmla="*/ 8773 w 10776"/>
              <a:gd name="connsiteY23" fmla="*/ 9595 h 10000"/>
              <a:gd name="connsiteX24" fmla="*/ 9427 w 10776"/>
              <a:gd name="connsiteY24" fmla="*/ 9240 h 10000"/>
              <a:gd name="connsiteX25" fmla="*/ 10009 w 10776"/>
              <a:gd name="connsiteY25" fmla="*/ 9848 h 10000"/>
              <a:gd name="connsiteX26" fmla="*/ 10776 w 10776"/>
              <a:gd name="connsiteY26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5863 w 10776"/>
              <a:gd name="connsiteY16" fmla="*/ 6453 h 10000"/>
              <a:gd name="connsiteX17" fmla="*/ 6081 w 10776"/>
              <a:gd name="connsiteY17" fmla="*/ 7365 h 10000"/>
              <a:gd name="connsiteX18" fmla="*/ 6227 w 10776"/>
              <a:gd name="connsiteY18" fmla="*/ 5895 h 10000"/>
              <a:gd name="connsiteX19" fmla="*/ 6445 w 10776"/>
              <a:gd name="connsiteY19" fmla="*/ 6655 h 10000"/>
              <a:gd name="connsiteX20" fmla="*/ 6809 w 10776"/>
              <a:gd name="connsiteY20" fmla="*/ 7669 h 10000"/>
              <a:gd name="connsiteX21" fmla="*/ 7234 w 10776"/>
              <a:gd name="connsiteY21" fmla="*/ 8771 h 10000"/>
              <a:gd name="connsiteX22" fmla="*/ 7997 w 10776"/>
              <a:gd name="connsiteY22" fmla="*/ 8226 h 10000"/>
              <a:gd name="connsiteX23" fmla="*/ 8773 w 10776"/>
              <a:gd name="connsiteY23" fmla="*/ 9595 h 10000"/>
              <a:gd name="connsiteX24" fmla="*/ 9427 w 10776"/>
              <a:gd name="connsiteY24" fmla="*/ 9240 h 10000"/>
              <a:gd name="connsiteX25" fmla="*/ 10009 w 10776"/>
              <a:gd name="connsiteY25" fmla="*/ 9848 h 10000"/>
              <a:gd name="connsiteX26" fmla="*/ 10776 w 10776"/>
              <a:gd name="connsiteY26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5863 w 10776"/>
              <a:gd name="connsiteY16" fmla="*/ 6453 h 10000"/>
              <a:gd name="connsiteX17" fmla="*/ 6081 w 10776"/>
              <a:gd name="connsiteY17" fmla="*/ 7365 h 10000"/>
              <a:gd name="connsiteX18" fmla="*/ 6227 w 10776"/>
              <a:gd name="connsiteY18" fmla="*/ 5895 h 10000"/>
              <a:gd name="connsiteX19" fmla="*/ 6445 w 10776"/>
              <a:gd name="connsiteY19" fmla="*/ 6655 h 10000"/>
              <a:gd name="connsiteX20" fmla="*/ 6712 w 10776"/>
              <a:gd name="connsiteY20" fmla="*/ 6453 h 10000"/>
              <a:gd name="connsiteX21" fmla="*/ 6809 w 10776"/>
              <a:gd name="connsiteY21" fmla="*/ 7669 h 10000"/>
              <a:gd name="connsiteX22" fmla="*/ 7234 w 10776"/>
              <a:gd name="connsiteY22" fmla="*/ 8771 h 10000"/>
              <a:gd name="connsiteX23" fmla="*/ 7997 w 10776"/>
              <a:gd name="connsiteY23" fmla="*/ 8226 h 10000"/>
              <a:gd name="connsiteX24" fmla="*/ 8773 w 10776"/>
              <a:gd name="connsiteY24" fmla="*/ 9595 h 10000"/>
              <a:gd name="connsiteX25" fmla="*/ 9427 w 10776"/>
              <a:gd name="connsiteY25" fmla="*/ 9240 h 10000"/>
              <a:gd name="connsiteX26" fmla="*/ 10009 w 10776"/>
              <a:gd name="connsiteY26" fmla="*/ 9848 h 10000"/>
              <a:gd name="connsiteX27" fmla="*/ 10776 w 10776"/>
              <a:gd name="connsiteY27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5863 w 10776"/>
              <a:gd name="connsiteY16" fmla="*/ 6453 h 10000"/>
              <a:gd name="connsiteX17" fmla="*/ 6081 w 10776"/>
              <a:gd name="connsiteY17" fmla="*/ 7365 h 10000"/>
              <a:gd name="connsiteX18" fmla="*/ 6227 w 10776"/>
              <a:gd name="connsiteY18" fmla="*/ 5895 h 10000"/>
              <a:gd name="connsiteX19" fmla="*/ 6445 w 10776"/>
              <a:gd name="connsiteY19" fmla="*/ 6655 h 10000"/>
              <a:gd name="connsiteX20" fmla="*/ 6712 w 10776"/>
              <a:gd name="connsiteY20" fmla="*/ 6453 h 10000"/>
              <a:gd name="connsiteX21" fmla="*/ 6809 w 10776"/>
              <a:gd name="connsiteY21" fmla="*/ 7669 h 10000"/>
              <a:gd name="connsiteX22" fmla="*/ 7234 w 10776"/>
              <a:gd name="connsiteY22" fmla="*/ 8771 h 10000"/>
              <a:gd name="connsiteX23" fmla="*/ 7536 w 10776"/>
              <a:gd name="connsiteY23" fmla="*/ 7517 h 10000"/>
              <a:gd name="connsiteX24" fmla="*/ 7997 w 10776"/>
              <a:gd name="connsiteY24" fmla="*/ 8226 h 10000"/>
              <a:gd name="connsiteX25" fmla="*/ 8773 w 10776"/>
              <a:gd name="connsiteY25" fmla="*/ 9595 h 10000"/>
              <a:gd name="connsiteX26" fmla="*/ 9427 w 10776"/>
              <a:gd name="connsiteY26" fmla="*/ 9240 h 10000"/>
              <a:gd name="connsiteX27" fmla="*/ 10009 w 10776"/>
              <a:gd name="connsiteY27" fmla="*/ 9848 h 10000"/>
              <a:gd name="connsiteX28" fmla="*/ 10776 w 10776"/>
              <a:gd name="connsiteY28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474 w 10776"/>
              <a:gd name="connsiteY4" fmla="*/ 5337 h 10000"/>
              <a:gd name="connsiteX5" fmla="*/ 1702 w 10776"/>
              <a:gd name="connsiteY5" fmla="*/ 2627 h 10000"/>
              <a:gd name="connsiteX6" fmla="*/ 2080 w 10776"/>
              <a:gd name="connsiteY6" fmla="*/ 2804 h 10000"/>
              <a:gd name="connsiteX7" fmla="*/ 2323 w 10776"/>
              <a:gd name="connsiteY7" fmla="*/ 371 h 10000"/>
              <a:gd name="connsiteX8" fmla="*/ 2766 w 10776"/>
              <a:gd name="connsiteY8" fmla="*/ 578 h 10000"/>
              <a:gd name="connsiteX9" fmla="*/ 3341 w 10776"/>
              <a:gd name="connsiteY9" fmla="*/ 3260 h 10000"/>
              <a:gd name="connsiteX10" fmla="*/ 3778 w 10776"/>
              <a:gd name="connsiteY10" fmla="*/ 2246 h 10000"/>
              <a:gd name="connsiteX11" fmla="*/ 4117 w 10776"/>
              <a:gd name="connsiteY11" fmla="*/ 3969 h 10000"/>
              <a:gd name="connsiteX12" fmla="*/ 4457 w 10776"/>
              <a:gd name="connsiteY12" fmla="*/ 5287 h 10000"/>
              <a:gd name="connsiteX13" fmla="*/ 4796 w 10776"/>
              <a:gd name="connsiteY13" fmla="*/ 4679 h 10000"/>
              <a:gd name="connsiteX14" fmla="*/ 5088 w 10776"/>
              <a:gd name="connsiteY14" fmla="*/ 5604 h 10000"/>
              <a:gd name="connsiteX15" fmla="*/ 5548 w 10776"/>
              <a:gd name="connsiteY15" fmla="*/ 5895 h 10000"/>
              <a:gd name="connsiteX16" fmla="*/ 5863 w 10776"/>
              <a:gd name="connsiteY16" fmla="*/ 6453 h 10000"/>
              <a:gd name="connsiteX17" fmla="*/ 6081 w 10776"/>
              <a:gd name="connsiteY17" fmla="*/ 7365 h 10000"/>
              <a:gd name="connsiteX18" fmla="*/ 6227 w 10776"/>
              <a:gd name="connsiteY18" fmla="*/ 5895 h 10000"/>
              <a:gd name="connsiteX19" fmla="*/ 6445 w 10776"/>
              <a:gd name="connsiteY19" fmla="*/ 6655 h 10000"/>
              <a:gd name="connsiteX20" fmla="*/ 6615 w 10776"/>
              <a:gd name="connsiteY20" fmla="*/ 6453 h 10000"/>
              <a:gd name="connsiteX21" fmla="*/ 6809 w 10776"/>
              <a:gd name="connsiteY21" fmla="*/ 7669 h 10000"/>
              <a:gd name="connsiteX22" fmla="*/ 7234 w 10776"/>
              <a:gd name="connsiteY22" fmla="*/ 8771 h 10000"/>
              <a:gd name="connsiteX23" fmla="*/ 7536 w 10776"/>
              <a:gd name="connsiteY23" fmla="*/ 7517 h 10000"/>
              <a:gd name="connsiteX24" fmla="*/ 7997 w 10776"/>
              <a:gd name="connsiteY24" fmla="*/ 8226 h 10000"/>
              <a:gd name="connsiteX25" fmla="*/ 8773 w 10776"/>
              <a:gd name="connsiteY25" fmla="*/ 9595 h 10000"/>
              <a:gd name="connsiteX26" fmla="*/ 9427 w 10776"/>
              <a:gd name="connsiteY26" fmla="*/ 9240 h 10000"/>
              <a:gd name="connsiteX27" fmla="*/ 10009 w 10776"/>
              <a:gd name="connsiteY27" fmla="*/ 9848 h 10000"/>
              <a:gd name="connsiteX28" fmla="*/ 10776 w 10776"/>
              <a:gd name="connsiteY28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851 w 10776"/>
              <a:gd name="connsiteY2" fmla="*/ 8771 h 10000"/>
              <a:gd name="connsiteX3" fmla="*/ 1038 w 10776"/>
              <a:gd name="connsiteY3" fmla="*/ 6249 h 10000"/>
              <a:gd name="connsiteX4" fmla="*/ 1207 w 10776"/>
              <a:gd name="connsiteY4" fmla="*/ 4426 h 10000"/>
              <a:gd name="connsiteX5" fmla="*/ 1474 w 10776"/>
              <a:gd name="connsiteY5" fmla="*/ 5337 h 10000"/>
              <a:gd name="connsiteX6" fmla="*/ 1702 w 10776"/>
              <a:gd name="connsiteY6" fmla="*/ 2627 h 10000"/>
              <a:gd name="connsiteX7" fmla="*/ 2080 w 10776"/>
              <a:gd name="connsiteY7" fmla="*/ 2804 h 10000"/>
              <a:gd name="connsiteX8" fmla="*/ 2323 w 10776"/>
              <a:gd name="connsiteY8" fmla="*/ 371 h 10000"/>
              <a:gd name="connsiteX9" fmla="*/ 2766 w 10776"/>
              <a:gd name="connsiteY9" fmla="*/ 578 h 10000"/>
              <a:gd name="connsiteX10" fmla="*/ 3341 w 10776"/>
              <a:gd name="connsiteY10" fmla="*/ 3260 h 10000"/>
              <a:gd name="connsiteX11" fmla="*/ 3778 w 10776"/>
              <a:gd name="connsiteY11" fmla="*/ 2246 h 10000"/>
              <a:gd name="connsiteX12" fmla="*/ 4117 w 10776"/>
              <a:gd name="connsiteY12" fmla="*/ 3969 h 10000"/>
              <a:gd name="connsiteX13" fmla="*/ 4457 w 10776"/>
              <a:gd name="connsiteY13" fmla="*/ 5287 h 10000"/>
              <a:gd name="connsiteX14" fmla="*/ 4796 w 10776"/>
              <a:gd name="connsiteY14" fmla="*/ 4679 h 10000"/>
              <a:gd name="connsiteX15" fmla="*/ 5088 w 10776"/>
              <a:gd name="connsiteY15" fmla="*/ 5604 h 10000"/>
              <a:gd name="connsiteX16" fmla="*/ 5548 w 10776"/>
              <a:gd name="connsiteY16" fmla="*/ 5895 h 10000"/>
              <a:gd name="connsiteX17" fmla="*/ 5863 w 10776"/>
              <a:gd name="connsiteY17" fmla="*/ 6453 h 10000"/>
              <a:gd name="connsiteX18" fmla="*/ 6081 w 10776"/>
              <a:gd name="connsiteY18" fmla="*/ 7365 h 10000"/>
              <a:gd name="connsiteX19" fmla="*/ 6227 w 10776"/>
              <a:gd name="connsiteY19" fmla="*/ 5895 h 10000"/>
              <a:gd name="connsiteX20" fmla="*/ 6445 w 10776"/>
              <a:gd name="connsiteY20" fmla="*/ 6655 h 10000"/>
              <a:gd name="connsiteX21" fmla="*/ 6615 w 10776"/>
              <a:gd name="connsiteY21" fmla="*/ 6453 h 10000"/>
              <a:gd name="connsiteX22" fmla="*/ 6809 w 10776"/>
              <a:gd name="connsiteY22" fmla="*/ 7669 h 10000"/>
              <a:gd name="connsiteX23" fmla="*/ 7234 w 10776"/>
              <a:gd name="connsiteY23" fmla="*/ 8771 h 10000"/>
              <a:gd name="connsiteX24" fmla="*/ 7536 w 10776"/>
              <a:gd name="connsiteY24" fmla="*/ 7517 h 10000"/>
              <a:gd name="connsiteX25" fmla="*/ 7997 w 10776"/>
              <a:gd name="connsiteY25" fmla="*/ 8226 h 10000"/>
              <a:gd name="connsiteX26" fmla="*/ 8773 w 10776"/>
              <a:gd name="connsiteY26" fmla="*/ 9595 h 10000"/>
              <a:gd name="connsiteX27" fmla="*/ 9427 w 10776"/>
              <a:gd name="connsiteY27" fmla="*/ 9240 h 10000"/>
              <a:gd name="connsiteX28" fmla="*/ 10009 w 10776"/>
              <a:gd name="connsiteY28" fmla="*/ 9848 h 10000"/>
              <a:gd name="connsiteX29" fmla="*/ 10776 w 10776"/>
              <a:gd name="connsiteY29" fmla="*/ 10000 h 10000"/>
              <a:gd name="connsiteX0" fmla="*/ 0 w 10776"/>
              <a:gd name="connsiteY0" fmla="*/ 10000 h 10000"/>
              <a:gd name="connsiteX1" fmla="*/ 504 w 10776"/>
              <a:gd name="connsiteY1" fmla="*/ 9240 h 10000"/>
              <a:gd name="connsiteX2" fmla="*/ 674 w 10776"/>
              <a:gd name="connsiteY2" fmla="*/ 7162 h 10000"/>
              <a:gd name="connsiteX3" fmla="*/ 851 w 10776"/>
              <a:gd name="connsiteY3" fmla="*/ 8771 h 10000"/>
              <a:gd name="connsiteX4" fmla="*/ 1038 w 10776"/>
              <a:gd name="connsiteY4" fmla="*/ 6249 h 10000"/>
              <a:gd name="connsiteX5" fmla="*/ 1207 w 10776"/>
              <a:gd name="connsiteY5" fmla="*/ 4426 h 10000"/>
              <a:gd name="connsiteX6" fmla="*/ 1474 w 10776"/>
              <a:gd name="connsiteY6" fmla="*/ 5337 h 10000"/>
              <a:gd name="connsiteX7" fmla="*/ 1702 w 10776"/>
              <a:gd name="connsiteY7" fmla="*/ 2627 h 10000"/>
              <a:gd name="connsiteX8" fmla="*/ 2080 w 10776"/>
              <a:gd name="connsiteY8" fmla="*/ 2804 h 10000"/>
              <a:gd name="connsiteX9" fmla="*/ 2323 w 10776"/>
              <a:gd name="connsiteY9" fmla="*/ 371 h 10000"/>
              <a:gd name="connsiteX10" fmla="*/ 2766 w 10776"/>
              <a:gd name="connsiteY10" fmla="*/ 578 h 10000"/>
              <a:gd name="connsiteX11" fmla="*/ 3341 w 10776"/>
              <a:gd name="connsiteY11" fmla="*/ 3260 h 10000"/>
              <a:gd name="connsiteX12" fmla="*/ 3778 w 10776"/>
              <a:gd name="connsiteY12" fmla="*/ 2246 h 10000"/>
              <a:gd name="connsiteX13" fmla="*/ 4117 w 10776"/>
              <a:gd name="connsiteY13" fmla="*/ 3969 h 10000"/>
              <a:gd name="connsiteX14" fmla="*/ 4457 w 10776"/>
              <a:gd name="connsiteY14" fmla="*/ 5287 h 10000"/>
              <a:gd name="connsiteX15" fmla="*/ 4796 w 10776"/>
              <a:gd name="connsiteY15" fmla="*/ 4679 h 10000"/>
              <a:gd name="connsiteX16" fmla="*/ 5088 w 10776"/>
              <a:gd name="connsiteY16" fmla="*/ 5604 h 10000"/>
              <a:gd name="connsiteX17" fmla="*/ 5548 w 10776"/>
              <a:gd name="connsiteY17" fmla="*/ 5895 h 10000"/>
              <a:gd name="connsiteX18" fmla="*/ 5863 w 10776"/>
              <a:gd name="connsiteY18" fmla="*/ 6453 h 10000"/>
              <a:gd name="connsiteX19" fmla="*/ 6081 w 10776"/>
              <a:gd name="connsiteY19" fmla="*/ 7365 h 10000"/>
              <a:gd name="connsiteX20" fmla="*/ 6227 w 10776"/>
              <a:gd name="connsiteY20" fmla="*/ 5895 h 10000"/>
              <a:gd name="connsiteX21" fmla="*/ 6445 w 10776"/>
              <a:gd name="connsiteY21" fmla="*/ 6655 h 10000"/>
              <a:gd name="connsiteX22" fmla="*/ 6615 w 10776"/>
              <a:gd name="connsiteY22" fmla="*/ 6453 h 10000"/>
              <a:gd name="connsiteX23" fmla="*/ 6809 w 10776"/>
              <a:gd name="connsiteY23" fmla="*/ 7669 h 10000"/>
              <a:gd name="connsiteX24" fmla="*/ 7234 w 10776"/>
              <a:gd name="connsiteY24" fmla="*/ 8771 h 10000"/>
              <a:gd name="connsiteX25" fmla="*/ 7536 w 10776"/>
              <a:gd name="connsiteY25" fmla="*/ 7517 h 10000"/>
              <a:gd name="connsiteX26" fmla="*/ 7997 w 10776"/>
              <a:gd name="connsiteY26" fmla="*/ 8226 h 10000"/>
              <a:gd name="connsiteX27" fmla="*/ 8773 w 10776"/>
              <a:gd name="connsiteY27" fmla="*/ 9595 h 10000"/>
              <a:gd name="connsiteX28" fmla="*/ 9427 w 10776"/>
              <a:gd name="connsiteY28" fmla="*/ 9240 h 10000"/>
              <a:gd name="connsiteX29" fmla="*/ 10009 w 10776"/>
              <a:gd name="connsiteY29" fmla="*/ 9848 h 10000"/>
              <a:gd name="connsiteX30" fmla="*/ 10776 w 10776"/>
              <a:gd name="connsiteY30" fmla="*/ 10000 h 10000"/>
              <a:gd name="connsiteX0" fmla="*/ 0 w 10776"/>
              <a:gd name="connsiteY0" fmla="*/ 9798 h 9798"/>
              <a:gd name="connsiteX1" fmla="*/ 504 w 10776"/>
              <a:gd name="connsiteY1" fmla="*/ 9038 h 9798"/>
              <a:gd name="connsiteX2" fmla="*/ 674 w 10776"/>
              <a:gd name="connsiteY2" fmla="*/ 6960 h 9798"/>
              <a:gd name="connsiteX3" fmla="*/ 851 w 10776"/>
              <a:gd name="connsiteY3" fmla="*/ 8569 h 9798"/>
              <a:gd name="connsiteX4" fmla="*/ 1038 w 10776"/>
              <a:gd name="connsiteY4" fmla="*/ 6047 h 9798"/>
              <a:gd name="connsiteX5" fmla="*/ 1207 w 10776"/>
              <a:gd name="connsiteY5" fmla="*/ 4224 h 9798"/>
              <a:gd name="connsiteX6" fmla="*/ 1474 w 10776"/>
              <a:gd name="connsiteY6" fmla="*/ 5135 h 9798"/>
              <a:gd name="connsiteX7" fmla="*/ 1702 w 10776"/>
              <a:gd name="connsiteY7" fmla="*/ 2425 h 9798"/>
              <a:gd name="connsiteX8" fmla="*/ 2080 w 10776"/>
              <a:gd name="connsiteY8" fmla="*/ 2602 h 9798"/>
              <a:gd name="connsiteX9" fmla="*/ 2323 w 10776"/>
              <a:gd name="connsiteY9" fmla="*/ 169 h 9798"/>
              <a:gd name="connsiteX10" fmla="*/ 2566 w 10776"/>
              <a:gd name="connsiteY10" fmla="*/ 1587 h 9798"/>
              <a:gd name="connsiteX11" fmla="*/ 2766 w 10776"/>
              <a:gd name="connsiteY11" fmla="*/ 376 h 9798"/>
              <a:gd name="connsiteX12" fmla="*/ 3341 w 10776"/>
              <a:gd name="connsiteY12" fmla="*/ 3058 h 9798"/>
              <a:gd name="connsiteX13" fmla="*/ 3778 w 10776"/>
              <a:gd name="connsiteY13" fmla="*/ 2044 h 9798"/>
              <a:gd name="connsiteX14" fmla="*/ 4117 w 10776"/>
              <a:gd name="connsiteY14" fmla="*/ 3767 h 9798"/>
              <a:gd name="connsiteX15" fmla="*/ 4457 w 10776"/>
              <a:gd name="connsiteY15" fmla="*/ 5085 h 9798"/>
              <a:gd name="connsiteX16" fmla="*/ 4796 w 10776"/>
              <a:gd name="connsiteY16" fmla="*/ 4477 h 9798"/>
              <a:gd name="connsiteX17" fmla="*/ 5088 w 10776"/>
              <a:gd name="connsiteY17" fmla="*/ 5402 h 9798"/>
              <a:gd name="connsiteX18" fmla="*/ 5548 w 10776"/>
              <a:gd name="connsiteY18" fmla="*/ 5693 h 9798"/>
              <a:gd name="connsiteX19" fmla="*/ 5863 w 10776"/>
              <a:gd name="connsiteY19" fmla="*/ 6251 h 9798"/>
              <a:gd name="connsiteX20" fmla="*/ 6081 w 10776"/>
              <a:gd name="connsiteY20" fmla="*/ 7163 h 9798"/>
              <a:gd name="connsiteX21" fmla="*/ 6227 w 10776"/>
              <a:gd name="connsiteY21" fmla="*/ 5693 h 9798"/>
              <a:gd name="connsiteX22" fmla="*/ 6445 w 10776"/>
              <a:gd name="connsiteY22" fmla="*/ 6453 h 9798"/>
              <a:gd name="connsiteX23" fmla="*/ 6615 w 10776"/>
              <a:gd name="connsiteY23" fmla="*/ 6251 h 9798"/>
              <a:gd name="connsiteX24" fmla="*/ 6809 w 10776"/>
              <a:gd name="connsiteY24" fmla="*/ 7467 h 9798"/>
              <a:gd name="connsiteX25" fmla="*/ 7234 w 10776"/>
              <a:gd name="connsiteY25" fmla="*/ 8569 h 9798"/>
              <a:gd name="connsiteX26" fmla="*/ 7536 w 10776"/>
              <a:gd name="connsiteY26" fmla="*/ 7315 h 9798"/>
              <a:gd name="connsiteX27" fmla="*/ 7997 w 10776"/>
              <a:gd name="connsiteY27" fmla="*/ 8024 h 9798"/>
              <a:gd name="connsiteX28" fmla="*/ 8773 w 10776"/>
              <a:gd name="connsiteY28" fmla="*/ 9393 h 9798"/>
              <a:gd name="connsiteX29" fmla="*/ 9427 w 10776"/>
              <a:gd name="connsiteY29" fmla="*/ 9038 h 9798"/>
              <a:gd name="connsiteX30" fmla="*/ 10009 w 10776"/>
              <a:gd name="connsiteY30" fmla="*/ 9646 h 9798"/>
              <a:gd name="connsiteX31" fmla="*/ 10776 w 10776"/>
              <a:gd name="connsiteY31" fmla="*/ 9798 h 9798"/>
              <a:gd name="connsiteX0" fmla="*/ 0 w 10000"/>
              <a:gd name="connsiteY0" fmla="*/ 10000 h 10000"/>
              <a:gd name="connsiteX1" fmla="*/ 468 w 10000"/>
              <a:gd name="connsiteY1" fmla="*/ 9224 h 10000"/>
              <a:gd name="connsiteX2" fmla="*/ 625 w 10000"/>
              <a:gd name="connsiteY2" fmla="*/ 7103 h 10000"/>
              <a:gd name="connsiteX3" fmla="*/ 790 w 10000"/>
              <a:gd name="connsiteY3" fmla="*/ 8746 h 10000"/>
              <a:gd name="connsiteX4" fmla="*/ 963 w 10000"/>
              <a:gd name="connsiteY4" fmla="*/ 6172 h 10000"/>
              <a:gd name="connsiteX5" fmla="*/ 1120 w 10000"/>
              <a:gd name="connsiteY5" fmla="*/ 4311 h 10000"/>
              <a:gd name="connsiteX6" fmla="*/ 1368 w 10000"/>
              <a:gd name="connsiteY6" fmla="*/ 5241 h 10000"/>
              <a:gd name="connsiteX7" fmla="*/ 1579 w 10000"/>
              <a:gd name="connsiteY7" fmla="*/ 2475 h 10000"/>
              <a:gd name="connsiteX8" fmla="*/ 1930 w 10000"/>
              <a:gd name="connsiteY8" fmla="*/ 2656 h 10000"/>
              <a:gd name="connsiteX9" fmla="*/ 2156 w 10000"/>
              <a:gd name="connsiteY9" fmla="*/ 172 h 10000"/>
              <a:gd name="connsiteX10" fmla="*/ 2381 w 10000"/>
              <a:gd name="connsiteY10" fmla="*/ 1620 h 10000"/>
              <a:gd name="connsiteX11" fmla="*/ 2567 w 10000"/>
              <a:gd name="connsiteY11" fmla="*/ 384 h 10000"/>
              <a:gd name="connsiteX12" fmla="*/ 3100 w 10000"/>
              <a:gd name="connsiteY12" fmla="*/ 3121 h 10000"/>
              <a:gd name="connsiteX13" fmla="*/ 3506 w 10000"/>
              <a:gd name="connsiteY13" fmla="*/ 2086 h 10000"/>
              <a:gd name="connsiteX14" fmla="*/ 3821 w 10000"/>
              <a:gd name="connsiteY14" fmla="*/ 3845 h 10000"/>
              <a:gd name="connsiteX15" fmla="*/ 4136 w 10000"/>
              <a:gd name="connsiteY15" fmla="*/ 5190 h 10000"/>
              <a:gd name="connsiteX16" fmla="*/ 4451 w 10000"/>
              <a:gd name="connsiteY16" fmla="*/ 4569 h 10000"/>
              <a:gd name="connsiteX17" fmla="*/ 4722 w 10000"/>
              <a:gd name="connsiteY17" fmla="*/ 5513 h 10000"/>
              <a:gd name="connsiteX18" fmla="*/ 5148 w 10000"/>
              <a:gd name="connsiteY18" fmla="*/ 5810 h 10000"/>
              <a:gd name="connsiteX19" fmla="*/ 5441 w 10000"/>
              <a:gd name="connsiteY19" fmla="*/ 6380 h 10000"/>
              <a:gd name="connsiteX20" fmla="*/ 5643 w 10000"/>
              <a:gd name="connsiteY20" fmla="*/ 7311 h 10000"/>
              <a:gd name="connsiteX21" fmla="*/ 5779 w 10000"/>
              <a:gd name="connsiteY21" fmla="*/ 5810 h 10000"/>
              <a:gd name="connsiteX22" fmla="*/ 5981 w 10000"/>
              <a:gd name="connsiteY22" fmla="*/ 6586 h 10000"/>
              <a:gd name="connsiteX23" fmla="*/ 6139 w 10000"/>
              <a:gd name="connsiteY23" fmla="*/ 6380 h 10000"/>
              <a:gd name="connsiteX24" fmla="*/ 6319 w 10000"/>
              <a:gd name="connsiteY24" fmla="*/ 7621 h 10000"/>
              <a:gd name="connsiteX25" fmla="*/ 6474 w 10000"/>
              <a:gd name="connsiteY25" fmla="*/ 7118 h 10000"/>
              <a:gd name="connsiteX26" fmla="*/ 6713 w 10000"/>
              <a:gd name="connsiteY26" fmla="*/ 8746 h 10000"/>
              <a:gd name="connsiteX27" fmla="*/ 6993 w 10000"/>
              <a:gd name="connsiteY27" fmla="*/ 7466 h 10000"/>
              <a:gd name="connsiteX28" fmla="*/ 7421 w 10000"/>
              <a:gd name="connsiteY28" fmla="*/ 8189 h 10000"/>
              <a:gd name="connsiteX29" fmla="*/ 8141 w 10000"/>
              <a:gd name="connsiteY29" fmla="*/ 9587 h 10000"/>
              <a:gd name="connsiteX30" fmla="*/ 8748 w 10000"/>
              <a:gd name="connsiteY30" fmla="*/ 9224 h 10000"/>
              <a:gd name="connsiteX31" fmla="*/ 9288 w 10000"/>
              <a:gd name="connsiteY31" fmla="*/ 9845 h 10000"/>
              <a:gd name="connsiteX32" fmla="*/ 10000 w 10000"/>
              <a:gd name="connsiteY32" fmla="*/ 10000 h 10000"/>
              <a:gd name="connsiteX0" fmla="*/ 0 w 10000"/>
              <a:gd name="connsiteY0" fmla="*/ 10000 h 10000"/>
              <a:gd name="connsiteX1" fmla="*/ 468 w 10000"/>
              <a:gd name="connsiteY1" fmla="*/ 9224 h 10000"/>
              <a:gd name="connsiteX2" fmla="*/ 625 w 10000"/>
              <a:gd name="connsiteY2" fmla="*/ 7103 h 10000"/>
              <a:gd name="connsiteX3" fmla="*/ 790 w 10000"/>
              <a:gd name="connsiteY3" fmla="*/ 8746 h 10000"/>
              <a:gd name="connsiteX4" fmla="*/ 963 w 10000"/>
              <a:gd name="connsiteY4" fmla="*/ 6172 h 10000"/>
              <a:gd name="connsiteX5" fmla="*/ 1120 w 10000"/>
              <a:gd name="connsiteY5" fmla="*/ 4311 h 10000"/>
              <a:gd name="connsiteX6" fmla="*/ 1368 w 10000"/>
              <a:gd name="connsiteY6" fmla="*/ 5241 h 10000"/>
              <a:gd name="connsiteX7" fmla="*/ 1579 w 10000"/>
              <a:gd name="connsiteY7" fmla="*/ 2475 h 10000"/>
              <a:gd name="connsiteX8" fmla="*/ 1930 w 10000"/>
              <a:gd name="connsiteY8" fmla="*/ 2656 h 10000"/>
              <a:gd name="connsiteX9" fmla="*/ 2156 w 10000"/>
              <a:gd name="connsiteY9" fmla="*/ 172 h 10000"/>
              <a:gd name="connsiteX10" fmla="*/ 2381 w 10000"/>
              <a:gd name="connsiteY10" fmla="*/ 1620 h 10000"/>
              <a:gd name="connsiteX11" fmla="*/ 2567 w 10000"/>
              <a:gd name="connsiteY11" fmla="*/ 384 h 10000"/>
              <a:gd name="connsiteX12" fmla="*/ 3100 w 10000"/>
              <a:gd name="connsiteY12" fmla="*/ 3121 h 10000"/>
              <a:gd name="connsiteX13" fmla="*/ 3506 w 10000"/>
              <a:gd name="connsiteY13" fmla="*/ 2086 h 10000"/>
              <a:gd name="connsiteX14" fmla="*/ 3821 w 10000"/>
              <a:gd name="connsiteY14" fmla="*/ 3845 h 10000"/>
              <a:gd name="connsiteX15" fmla="*/ 4136 w 10000"/>
              <a:gd name="connsiteY15" fmla="*/ 5190 h 10000"/>
              <a:gd name="connsiteX16" fmla="*/ 4451 w 10000"/>
              <a:gd name="connsiteY16" fmla="*/ 4569 h 10000"/>
              <a:gd name="connsiteX17" fmla="*/ 4722 w 10000"/>
              <a:gd name="connsiteY17" fmla="*/ 5513 h 10000"/>
              <a:gd name="connsiteX18" fmla="*/ 5148 w 10000"/>
              <a:gd name="connsiteY18" fmla="*/ 5810 h 10000"/>
              <a:gd name="connsiteX19" fmla="*/ 5441 w 10000"/>
              <a:gd name="connsiteY19" fmla="*/ 6380 h 10000"/>
              <a:gd name="connsiteX20" fmla="*/ 5643 w 10000"/>
              <a:gd name="connsiteY20" fmla="*/ 7311 h 10000"/>
              <a:gd name="connsiteX21" fmla="*/ 5779 w 10000"/>
              <a:gd name="connsiteY21" fmla="*/ 5810 h 10000"/>
              <a:gd name="connsiteX22" fmla="*/ 5981 w 10000"/>
              <a:gd name="connsiteY22" fmla="*/ 6586 h 10000"/>
              <a:gd name="connsiteX23" fmla="*/ 6139 w 10000"/>
              <a:gd name="connsiteY23" fmla="*/ 6380 h 10000"/>
              <a:gd name="connsiteX24" fmla="*/ 6319 w 10000"/>
              <a:gd name="connsiteY24" fmla="*/ 7621 h 10000"/>
              <a:gd name="connsiteX25" fmla="*/ 6474 w 10000"/>
              <a:gd name="connsiteY25" fmla="*/ 7118 h 10000"/>
              <a:gd name="connsiteX26" fmla="*/ 6713 w 10000"/>
              <a:gd name="connsiteY26" fmla="*/ 8746 h 10000"/>
              <a:gd name="connsiteX27" fmla="*/ 6993 w 10000"/>
              <a:gd name="connsiteY27" fmla="*/ 7466 h 10000"/>
              <a:gd name="connsiteX28" fmla="*/ 7403 w 10000"/>
              <a:gd name="connsiteY28" fmla="*/ 9004 h 10000"/>
              <a:gd name="connsiteX29" fmla="*/ 8141 w 10000"/>
              <a:gd name="connsiteY29" fmla="*/ 9587 h 10000"/>
              <a:gd name="connsiteX30" fmla="*/ 8748 w 10000"/>
              <a:gd name="connsiteY30" fmla="*/ 9224 h 10000"/>
              <a:gd name="connsiteX31" fmla="*/ 9288 w 10000"/>
              <a:gd name="connsiteY31" fmla="*/ 9845 h 10000"/>
              <a:gd name="connsiteX32" fmla="*/ 10000 w 10000"/>
              <a:gd name="connsiteY32" fmla="*/ 10000 h 10000"/>
              <a:gd name="connsiteX0" fmla="*/ 0 w 10000"/>
              <a:gd name="connsiteY0" fmla="*/ 10000 h 10000"/>
              <a:gd name="connsiteX1" fmla="*/ 468 w 10000"/>
              <a:gd name="connsiteY1" fmla="*/ 9224 h 10000"/>
              <a:gd name="connsiteX2" fmla="*/ 625 w 10000"/>
              <a:gd name="connsiteY2" fmla="*/ 7103 h 10000"/>
              <a:gd name="connsiteX3" fmla="*/ 790 w 10000"/>
              <a:gd name="connsiteY3" fmla="*/ 8746 h 10000"/>
              <a:gd name="connsiteX4" fmla="*/ 963 w 10000"/>
              <a:gd name="connsiteY4" fmla="*/ 6172 h 10000"/>
              <a:gd name="connsiteX5" fmla="*/ 1120 w 10000"/>
              <a:gd name="connsiteY5" fmla="*/ 4311 h 10000"/>
              <a:gd name="connsiteX6" fmla="*/ 1368 w 10000"/>
              <a:gd name="connsiteY6" fmla="*/ 5241 h 10000"/>
              <a:gd name="connsiteX7" fmla="*/ 1579 w 10000"/>
              <a:gd name="connsiteY7" fmla="*/ 2475 h 10000"/>
              <a:gd name="connsiteX8" fmla="*/ 1930 w 10000"/>
              <a:gd name="connsiteY8" fmla="*/ 2656 h 10000"/>
              <a:gd name="connsiteX9" fmla="*/ 2156 w 10000"/>
              <a:gd name="connsiteY9" fmla="*/ 172 h 10000"/>
              <a:gd name="connsiteX10" fmla="*/ 2381 w 10000"/>
              <a:gd name="connsiteY10" fmla="*/ 1620 h 10000"/>
              <a:gd name="connsiteX11" fmla="*/ 2567 w 10000"/>
              <a:gd name="connsiteY11" fmla="*/ 384 h 10000"/>
              <a:gd name="connsiteX12" fmla="*/ 3100 w 10000"/>
              <a:gd name="connsiteY12" fmla="*/ 3121 h 10000"/>
              <a:gd name="connsiteX13" fmla="*/ 3506 w 10000"/>
              <a:gd name="connsiteY13" fmla="*/ 2086 h 10000"/>
              <a:gd name="connsiteX14" fmla="*/ 3821 w 10000"/>
              <a:gd name="connsiteY14" fmla="*/ 3845 h 10000"/>
              <a:gd name="connsiteX15" fmla="*/ 4136 w 10000"/>
              <a:gd name="connsiteY15" fmla="*/ 5190 h 10000"/>
              <a:gd name="connsiteX16" fmla="*/ 4451 w 10000"/>
              <a:gd name="connsiteY16" fmla="*/ 4569 h 10000"/>
              <a:gd name="connsiteX17" fmla="*/ 4722 w 10000"/>
              <a:gd name="connsiteY17" fmla="*/ 5513 h 10000"/>
              <a:gd name="connsiteX18" fmla="*/ 5148 w 10000"/>
              <a:gd name="connsiteY18" fmla="*/ 5810 h 10000"/>
              <a:gd name="connsiteX19" fmla="*/ 5441 w 10000"/>
              <a:gd name="connsiteY19" fmla="*/ 6380 h 10000"/>
              <a:gd name="connsiteX20" fmla="*/ 5643 w 10000"/>
              <a:gd name="connsiteY20" fmla="*/ 7311 h 10000"/>
              <a:gd name="connsiteX21" fmla="*/ 5779 w 10000"/>
              <a:gd name="connsiteY21" fmla="*/ 5810 h 10000"/>
              <a:gd name="connsiteX22" fmla="*/ 5981 w 10000"/>
              <a:gd name="connsiteY22" fmla="*/ 6586 h 10000"/>
              <a:gd name="connsiteX23" fmla="*/ 6139 w 10000"/>
              <a:gd name="connsiteY23" fmla="*/ 6380 h 10000"/>
              <a:gd name="connsiteX24" fmla="*/ 6319 w 10000"/>
              <a:gd name="connsiteY24" fmla="*/ 7621 h 10000"/>
              <a:gd name="connsiteX25" fmla="*/ 6474 w 10000"/>
              <a:gd name="connsiteY25" fmla="*/ 7118 h 10000"/>
              <a:gd name="connsiteX26" fmla="*/ 6713 w 10000"/>
              <a:gd name="connsiteY26" fmla="*/ 8746 h 10000"/>
              <a:gd name="connsiteX27" fmla="*/ 6993 w 10000"/>
              <a:gd name="connsiteY27" fmla="*/ 7466 h 10000"/>
              <a:gd name="connsiteX28" fmla="*/ 7403 w 10000"/>
              <a:gd name="connsiteY28" fmla="*/ 9004 h 10000"/>
              <a:gd name="connsiteX29" fmla="*/ 7747 w 10000"/>
              <a:gd name="connsiteY29" fmla="*/ 8665 h 10000"/>
              <a:gd name="connsiteX30" fmla="*/ 8141 w 10000"/>
              <a:gd name="connsiteY30" fmla="*/ 9587 h 10000"/>
              <a:gd name="connsiteX31" fmla="*/ 8748 w 10000"/>
              <a:gd name="connsiteY31" fmla="*/ 9224 h 10000"/>
              <a:gd name="connsiteX32" fmla="*/ 9288 w 10000"/>
              <a:gd name="connsiteY32" fmla="*/ 9845 h 10000"/>
              <a:gd name="connsiteX33" fmla="*/ 10000 w 10000"/>
              <a:gd name="connsiteY33" fmla="*/ 10000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0000" h="10000">
                <a:moveTo>
                  <a:pt x="0" y="10000"/>
                </a:moveTo>
                <a:cubicBezTo>
                  <a:pt x="78" y="9949"/>
                  <a:pt x="336" y="9434"/>
                  <a:pt x="468" y="9224"/>
                </a:cubicBezTo>
                <a:cubicBezTo>
                  <a:pt x="575" y="9077"/>
                  <a:pt x="572" y="7183"/>
                  <a:pt x="625" y="7103"/>
                </a:cubicBezTo>
                <a:cubicBezTo>
                  <a:pt x="679" y="7024"/>
                  <a:pt x="733" y="8901"/>
                  <a:pt x="790" y="8746"/>
                </a:cubicBezTo>
                <a:cubicBezTo>
                  <a:pt x="846" y="8591"/>
                  <a:pt x="901" y="6661"/>
                  <a:pt x="963" y="6172"/>
                </a:cubicBezTo>
                <a:cubicBezTo>
                  <a:pt x="1026" y="5683"/>
                  <a:pt x="1052" y="4466"/>
                  <a:pt x="1120" y="4311"/>
                </a:cubicBezTo>
                <a:cubicBezTo>
                  <a:pt x="1188" y="4156"/>
                  <a:pt x="1292" y="5547"/>
                  <a:pt x="1368" y="5241"/>
                </a:cubicBezTo>
                <a:cubicBezTo>
                  <a:pt x="1444" y="4935"/>
                  <a:pt x="1486" y="2906"/>
                  <a:pt x="1579" y="2475"/>
                </a:cubicBezTo>
                <a:cubicBezTo>
                  <a:pt x="1673" y="2043"/>
                  <a:pt x="1835" y="3039"/>
                  <a:pt x="1930" y="2656"/>
                </a:cubicBezTo>
                <a:cubicBezTo>
                  <a:pt x="2026" y="2272"/>
                  <a:pt x="2081" y="345"/>
                  <a:pt x="2156" y="172"/>
                </a:cubicBezTo>
                <a:cubicBezTo>
                  <a:pt x="2231" y="0"/>
                  <a:pt x="2313" y="1585"/>
                  <a:pt x="2381" y="1620"/>
                </a:cubicBezTo>
                <a:cubicBezTo>
                  <a:pt x="2450" y="1654"/>
                  <a:pt x="2447" y="134"/>
                  <a:pt x="2567" y="384"/>
                </a:cubicBezTo>
                <a:cubicBezTo>
                  <a:pt x="2687" y="634"/>
                  <a:pt x="2944" y="2837"/>
                  <a:pt x="3100" y="3121"/>
                </a:cubicBezTo>
                <a:cubicBezTo>
                  <a:pt x="3257" y="3405"/>
                  <a:pt x="3386" y="1966"/>
                  <a:pt x="3506" y="2086"/>
                </a:cubicBezTo>
                <a:cubicBezTo>
                  <a:pt x="3626" y="2207"/>
                  <a:pt x="3716" y="3327"/>
                  <a:pt x="3821" y="3845"/>
                </a:cubicBezTo>
                <a:cubicBezTo>
                  <a:pt x="3925" y="4362"/>
                  <a:pt x="4031" y="5069"/>
                  <a:pt x="4136" y="5190"/>
                </a:cubicBezTo>
                <a:cubicBezTo>
                  <a:pt x="4241" y="5310"/>
                  <a:pt x="4353" y="4515"/>
                  <a:pt x="4451" y="4569"/>
                </a:cubicBezTo>
                <a:cubicBezTo>
                  <a:pt x="4548" y="4623"/>
                  <a:pt x="4609" y="5471"/>
                  <a:pt x="4722" y="5513"/>
                </a:cubicBezTo>
                <a:cubicBezTo>
                  <a:pt x="4924" y="3997"/>
                  <a:pt x="4787" y="5392"/>
                  <a:pt x="5148" y="5810"/>
                </a:cubicBezTo>
                <a:cubicBezTo>
                  <a:pt x="5261" y="6049"/>
                  <a:pt x="5358" y="6130"/>
                  <a:pt x="5441" y="6380"/>
                </a:cubicBezTo>
                <a:cubicBezTo>
                  <a:pt x="5523" y="6630"/>
                  <a:pt x="5586" y="7406"/>
                  <a:pt x="5643" y="7311"/>
                </a:cubicBezTo>
                <a:cubicBezTo>
                  <a:pt x="5700" y="7216"/>
                  <a:pt x="5722" y="5931"/>
                  <a:pt x="5779" y="5810"/>
                </a:cubicBezTo>
                <a:cubicBezTo>
                  <a:pt x="5835" y="5690"/>
                  <a:pt x="5921" y="6491"/>
                  <a:pt x="5981" y="6586"/>
                </a:cubicBezTo>
                <a:cubicBezTo>
                  <a:pt x="6041" y="6681"/>
                  <a:pt x="6082" y="6207"/>
                  <a:pt x="6139" y="6380"/>
                </a:cubicBezTo>
                <a:cubicBezTo>
                  <a:pt x="6195" y="6552"/>
                  <a:pt x="6223" y="7227"/>
                  <a:pt x="6319" y="7621"/>
                </a:cubicBezTo>
                <a:cubicBezTo>
                  <a:pt x="6361" y="7894"/>
                  <a:pt x="6408" y="6931"/>
                  <a:pt x="6474" y="7118"/>
                </a:cubicBezTo>
                <a:cubicBezTo>
                  <a:pt x="6540" y="7305"/>
                  <a:pt x="6627" y="8688"/>
                  <a:pt x="6713" y="8746"/>
                </a:cubicBezTo>
                <a:cubicBezTo>
                  <a:pt x="6799" y="8804"/>
                  <a:pt x="6878" y="7423"/>
                  <a:pt x="6993" y="7466"/>
                </a:cubicBezTo>
                <a:cubicBezTo>
                  <a:pt x="7108" y="7509"/>
                  <a:pt x="7277" y="8804"/>
                  <a:pt x="7403" y="9004"/>
                </a:cubicBezTo>
                <a:cubicBezTo>
                  <a:pt x="7529" y="9204"/>
                  <a:pt x="7624" y="8568"/>
                  <a:pt x="7747" y="8665"/>
                </a:cubicBezTo>
                <a:cubicBezTo>
                  <a:pt x="7870" y="8762"/>
                  <a:pt x="7974" y="9494"/>
                  <a:pt x="8141" y="9587"/>
                </a:cubicBezTo>
                <a:cubicBezTo>
                  <a:pt x="8308" y="9680"/>
                  <a:pt x="8557" y="9181"/>
                  <a:pt x="8748" y="9224"/>
                </a:cubicBezTo>
                <a:cubicBezTo>
                  <a:pt x="8939" y="9267"/>
                  <a:pt x="9079" y="9715"/>
                  <a:pt x="9288" y="9845"/>
                </a:cubicBezTo>
                <a:cubicBezTo>
                  <a:pt x="9497" y="9974"/>
                  <a:pt x="9881" y="9914"/>
                  <a:pt x="10000" y="10000"/>
                </a:cubicBezTo>
              </a:path>
            </a:pathLst>
          </a:custGeom>
          <a:pattFill prst="dkVert">
            <a:fgClr>
              <a:schemeClr val="hlink"/>
            </a:fgClr>
            <a:bgClr>
              <a:srgbClr val="FFFFFF"/>
            </a:bgClr>
          </a:pattFill>
          <a:ln w="38100" cmpd="sng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endParaRPr lang="it-CH"/>
          </a:p>
        </p:txBody>
      </p:sp>
      <p:sp>
        <p:nvSpPr>
          <p:cNvPr id="27" name="Rettangolo 26"/>
          <p:cNvSpPr/>
          <p:nvPr/>
        </p:nvSpPr>
        <p:spPr>
          <a:xfrm>
            <a:off x="8112224" y="1357669"/>
            <a:ext cx="843280" cy="1899920"/>
          </a:xfrm>
          <a:prstGeom prst="rect">
            <a:avLst/>
          </a:prstGeom>
          <a:noFill/>
          <a:ln w="28575">
            <a:solidFill>
              <a:srgbClr val="FF7B21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CH"/>
          </a:p>
        </p:txBody>
      </p:sp>
      <p:sp>
        <p:nvSpPr>
          <p:cNvPr id="28" name="Rettangolo 27"/>
          <p:cNvSpPr/>
          <p:nvPr/>
        </p:nvSpPr>
        <p:spPr>
          <a:xfrm>
            <a:off x="3647728" y="1357669"/>
            <a:ext cx="843280" cy="1899920"/>
          </a:xfrm>
          <a:prstGeom prst="rect">
            <a:avLst/>
          </a:prstGeom>
          <a:noFill/>
          <a:ln w="28575">
            <a:solidFill>
              <a:srgbClr val="FF7B21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CH"/>
          </a:p>
        </p:txBody>
      </p:sp>
      <p:grpSp>
        <p:nvGrpSpPr>
          <p:cNvPr id="29" name="Gruppo 28"/>
          <p:cNvGrpSpPr/>
          <p:nvPr/>
        </p:nvGrpSpPr>
        <p:grpSpPr>
          <a:xfrm>
            <a:off x="1271464" y="4080549"/>
            <a:ext cx="10297144" cy="2296160"/>
            <a:chOff x="451759" y="1625600"/>
            <a:chExt cx="2413361" cy="1910080"/>
          </a:xfrm>
          <a:noFill/>
        </p:grpSpPr>
        <p:sp>
          <p:nvSpPr>
            <p:cNvPr id="30" name="Rettangolo 29"/>
            <p:cNvSpPr/>
            <p:nvPr/>
          </p:nvSpPr>
          <p:spPr>
            <a:xfrm>
              <a:off x="457200" y="1625600"/>
              <a:ext cx="2407920" cy="1889760"/>
            </a:xfrm>
            <a:prstGeom prst="rect">
              <a:avLst/>
            </a:prstGeom>
            <a:grpFill/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31" name="Rettangolo 30"/>
            <p:cNvSpPr/>
            <p:nvPr/>
          </p:nvSpPr>
          <p:spPr>
            <a:xfrm>
              <a:off x="451759" y="1635760"/>
              <a:ext cx="2410046" cy="1899920"/>
            </a:xfrm>
            <a:prstGeom prst="rect">
              <a:avLst/>
            </a:prstGeom>
            <a:grpFill/>
            <a:ln w="28575">
              <a:solidFill>
                <a:srgbClr val="FF7B2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sp>
        <p:nvSpPr>
          <p:cNvPr id="32" name="Freccia a destra 31">
            <a:extLst>
              <a:ext uri="{FF2B5EF4-FFF2-40B4-BE49-F238E27FC236}">
                <a16:creationId xmlns:a16="http://schemas.microsoft.com/office/drawing/2014/main" id="{1CA0BA32-A535-42F8-826A-27357FFCE065}"/>
              </a:ext>
            </a:extLst>
          </p:cNvPr>
          <p:cNvSpPr/>
          <p:nvPr/>
        </p:nvSpPr>
        <p:spPr>
          <a:xfrm>
            <a:off x="5194376" y="6446326"/>
            <a:ext cx="3135656" cy="295042"/>
          </a:xfrm>
          <a:prstGeom prst="rightArrow">
            <a:avLst/>
          </a:prstGeom>
          <a:solidFill>
            <a:srgbClr val="CC0027"/>
          </a:solidFill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t-CH" sz="1400" b="1" dirty="0"/>
              <a:t>FREQUENCY</a:t>
            </a:r>
          </a:p>
        </p:txBody>
      </p:sp>
      <p:sp>
        <p:nvSpPr>
          <p:cNvPr id="33" name="Freccia a destra 32">
            <a:extLst>
              <a:ext uri="{FF2B5EF4-FFF2-40B4-BE49-F238E27FC236}">
                <a16:creationId xmlns:a16="http://schemas.microsoft.com/office/drawing/2014/main" id="{EA8BFD0B-2617-4E17-A4C6-BA3C086A0F22}"/>
              </a:ext>
            </a:extLst>
          </p:cNvPr>
          <p:cNvSpPr/>
          <p:nvPr/>
        </p:nvSpPr>
        <p:spPr>
          <a:xfrm>
            <a:off x="5314244" y="819971"/>
            <a:ext cx="2895919" cy="310353"/>
          </a:xfrm>
          <a:prstGeom prst="rightArrow">
            <a:avLst/>
          </a:prstGeom>
          <a:solidFill>
            <a:srgbClr val="CC0027"/>
          </a:solidFill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t-CH" sz="1400" b="1" dirty="0"/>
              <a:t>TIME</a:t>
            </a:r>
          </a:p>
        </p:txBody>
      </p:sp>
      <p:sp>
        <p:nvSpPr>
          <p:cNvPr id="34" name="Freccia a destra 33">
            <a:extLst>
              <a:ext uri="{FF2B5EF4-FFF2-40B4-BE49-F238E27FC236}">
                <a16:creationId xmlns:a16="http://schemas.microsoft.com/office/drawing/2014/main" id="{807C7242-D33A-44A5-AC03-90F9E111E515}"/>
              </a:ext>
            </a:extLst>
          </p:cNvPr>
          <p:cNvSpPr/>
          <p:nvPr/>
        </p:nvSpPr>
        <p:spPr>
          <a:xfrm rot="16200000">
            <a:off x="28476" y="2165109"/>
            <a:ext cx="2009534" cy="243632"/>
          </a:xfrm>
          <a:prstGeom prst="rightArrow">
            <a:avLst/>
          </a:prstGeom>
          <a:solidFill>
            <a:srgbClr val="CC0027"/>
          </a:solidFill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t-CH" sz="1200" b="1" dirty="0"/>
              <a:t>A.U.</a:t>
            </a:r>
          </a:p>
        </p:txBody>
      </p:sp>
      <p:sp>
        <p:nvSpPr>
          <p:cNvPr id="35" name="Freccia a destra 34">
            <a:extLst>
              <a:ext uri="{FF2B5EF4-FFF2-40B4-BE49-F238E27FC236}">
                <a16:creationId xmlns:a16="http://schemas.microsoft.com/office/drawing/2014/main" id="{8E031C32-A3D3-4699-BC8F-D5E946CE39D7}"/>
              </a:ext>
            </a:extLst>
          </p:cNvPr>
          <p:cNvSpPr/>
          <p:nvPr/>
        </p:nvSpPr>
        <p:spPr>
          <a:xfrm rot="16200000">
            <a:off x="-119764" y="5106813"/>
            <a:ext cx="2296160" cy="243632"/>
          </a:xfrm>
          <a:prstGeom prst="rightArrow">
            <a:avLst/>
          </a:prstGeom>
          <a:solidFill>
            <a:srgbClr val="CC0027"/>
          </a:solidFill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t-CH" sz="1200" b="1" dirty="0"/>
              <a:t>A.U.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9" grpId="1" animBg="1"/>
      <p:bldP spid="20" grpId="0" animBg="1"/>
      <p:bldP spid="20" grpId="1" animBg="1"/>
      <p:bldP spid="21" grpId="0" animBg="1"/>
      <p:bldP spid="21" grpId="1" animBg="1"/>
      <p:bldP spid="22" grpId="0" animBg="1"/>
      <p:bldP spid="23" grpId="0" animBg="1"/>
      <p:bldP spid="23" grpId="1" animBg="1"/>
      <p:bldP spid="24" grpId="0" animBg="1"/>
      <p:bldP spid="24" grpId="1" animBg="1"/>
      <p:bldP spid="25" grpId="0" animBg="1"/>
      <p:bldP spid="25" grpId="1" animBg="1"/>
      <p:bldP spid="26" grpId="0" animBg="1"/>
      <p:bldP spid="27" grpId="0" animBg="1"/>
      <p:bldP spid="27" grpId="1" animBg="1"/>
      <p:bldP spid="28" grpId="0" animBg="1"/>
      <p:bldP spid="28" grpId="1" animBg="1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Picture 8"/>
          <p:cNvPicPr>
            <a:picLocks noChangeAspect="1" noChangeArrowheads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4680" y="0"/>
            <a:ext cx="808038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2" name="Titolo 1"/>
          <p:cNvSpPr txBox="1">
            <a:spLocks/>
          </p:cNvSpPr>
          <p:nvPr/>
        </p:nvSpPr>
        <p:spPr>
          <a:xfrm>
            <a:off x="2351584" y="0"/>
            <a:ext cx="8316416" cy="764704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r>
              <a:rPr lang="cy-GB" sz="3200" b="1" dirty="0">
                <a:solidFill>
                  <a:schemeClr val="accent1">
                    <a:lumMod val="75000"/>
                  </a:schemeClr>
                </a:solidFill>
                <a:latin typeface="Arial" charset="0"/>
                <a:cs typeface="Arial" charset="0"/>
              </a:rPr>
              <a:t>CONDUCTION VELOCITY - CV</a:t>
            </a:r>
          </a:p>
        </p:txBody>
      </p:sp>
      <p:grpSp>
        <p:nvGrpSpPr>
          <p:cNvPr id="4" name="Gruppo 3"/>
          <p:cNvGrpSpPr/>
          <p:nvPr/>
        </p:nvGrpSpPr>
        <p:grpSpPr>
          <a:xfrm>
            <a:off x="2791725" y="1256278"/>
            <a:ext cx="9134555" cy="4438599"/>
            <a:chOff x="2755521" y="1325269"/>
            <a:chExt cx="5808724" cy="4978342"/>
          </a:xfrm>
        </p:grpSpPr>
        <p:sp>
          <p:nvSpPr>
            <p:cNvPr id="5" name="Freeform 6"/>
            <p:cNvSpPr>
              <a:spLocks/>
            </p:cNvSpPr>
            <p:nvPr/>
          </p:nvSpPr>
          <p:spPr bwMode="auto">
            <a:xfrm>
              <a:off x="2755521" y="1325269"/>
              <a:ext cx="5808724" cy="353809"/>
            </a:xfrm>
            <a:custGeom>
              <a:avLst/>
              <a:gdLst/>
              <a:ahLst/>
              <a:cxnLst>
                <a:cxn ang="0">
                  <a:pos x="48" y="97"/>
                </a:cxn>
                <a:cxn ang="0">
                  <a:pos x="122" y="113"/>
                </a:cxn>
                <a:cxn ang="0">
                  <a:pos x="194" y="103"/>
                </a:cxn>
                <a:cxn ang="0">
                  <a:pos x="267" y="52"/>
                </a:cxn>
                <a:cxn ang="0">
                  <a:pos x="339" y="60"/>
                </a:cxn>
                <a:cxn ang="0">
                  <a:pos x="413" y="76"/>
                </a:cxn>
                <a:cxn ang="0">
                  <a:pos x="485" y="83"/>
                </a:cxn>
                <a:cxn ang="0">
                  <a:pos x="558" y="90"/>
                </a:cxn>
                <a:cxn ang="0">
                  <a:pos x="630" y="112"/>
                </a:cxn>
                <a:cxn ang="0">
                  <a:pos x="704" y="138"/>
                </a:cxn>
                <a:cxn ang="0">
                  <a:pos x="777" y="110"/>
                </a:cxn>
                <a:cxn ang="0">
                  <a:pos x="849" y="67"/>
                </a:cxn>
                <a:cxn ang="0">
                  <a:pos x="921" y="87"/>
                </a:cxn>
                <a:cxn ang="0">
                  <a:pos x="995" y="117"/>
                </a:cxn>
                <a:cxn ang="0">
                  <a:pos x="1068" y="126"/>
                </a:cxn>
                <a:cxn ang="0">
                  <a:pos x="1140" y="119"/>
                </a:cxn>
                <a:cxn ang="0">
                  <a:pos x="1212" y="131"/>
                </a:cxn>
                <a:cxn ang="0">
                  <a:pos x="1286" y="105"/>
                </a:cxn>
                <a:cxn ang="0">
                  <a:pos x="1359" y="87"/>
                </a:cxn>
                <a:cxn ang="0">
                  <a:pos x="1431" y="120"/>
                </a:cxn>
                <a:cxn ang="0">
                  <a:pos x="1504" y="124"/>
                </a:cxn>
                <a:cxn ang="0">
                  <a:pos x="1578" y="97"/>
                </a:cxn>
                <a:cxn ang="0">
                  <a:pos x="1650" y="106"/>
                </a:cxn>
                <a:cxn ang="0">
                  <a:pos x="1722" y="101"/>
                </a:cxn>
                <a:cxn ang="0">
                  <a:pos x="1795" y="76"/>
                </a:cxn>
                <a:cxn ang="0">
                  <a:pos x="1867" y="0"/>
                </a:cxn>
                <a:cxn ang="0">
                  <a:pos x="1941" y="34"/>
                </a:cxn>
                <a:cxn ang="0">
                  <a:pos x="2013" y="69"/>
                </a:cxn>
                <a:cxn ang="0">
                  <a:pos x="2086" y="80"/>
                </a:cxn>
                <a:cxn ang="0">
                  <a:pos x="2158" y="101"/>
                </a:cxn>
                <a:cxn ang="0">
                  <a:pos x="2232" y="120"/>
                </a:cxn>
                <a:cxn ang="0">
                  <a:pos x="2305" y="101"/>
                </a:cxn>
                <a:cxn ang="0">
                  <a:pos x="2377" y="103"/>
                </a:cxn>
                <a:cxn ang="0">
                  <a:pos x="2449" y="90"/>
                </a:cxn>
                <a:cxn ang="0">
                  <a:pos x="2523" y="96"/>
                </a:cxn>
                <a:cxn ang="0">
                  <a:pos x="2596" y="147"/>
                </a:cxn>
                <a:cxn ang="0">
                  <a:pos x="2668" y="198"/>
                </a:cxn>
                <a:cxn ang="0">
                  <a:pos x="2740" y="168"/>
                </a:cxn>
                <a:cxn ang="0">
                  <a:pos x="2814" y="101"/>
                </a:cxn>
                <a:cxn ang="0">
                  <a:pos x="2887" y="62"/>
                </a:cxn>
                <a:cxn ang="0">
                  <a:pos x="2959" y="57"/>
                </a:cxn>
                <a:cxn ang="0">
                  <a:pos x="3031" y="48"/>
                </a:cxn>
                <a:cxn ang="0">
                  <a:pos x="3106" y="52"/>
                </a:cxn>
                <a:cxn ang="0">
                  <a:pos x="3178" y="89"/>
                </a:cxn>
                <a:cxn ang="0">
                  <a:pos x="3250" y="106"/>
                </a:cxn>
                <a:cxn ang="0">
                  <a:pos x="3323" y="106"/>
                </a:cxn>
                <a:cxn ang="0">
                  <a:pos x="3397" y="92"/>
                </a:cxn>
                <a:cxn ang="0">
                  <a:pos x="3469" y="90"/>
                </a:cxn>
                <a:cxn ang="0">
                  <a:pos x="3541" y="101"/>
                </a:cxn>
                <a:cxn ang="0">
                  <a:pos x="3614" y="113"/>
                </a:cxn>
                <a:cxn ang="0">
                  <a:pos x="3688" y="117"/>
                </a:cxn>
                <a:cxn ang="0">
                  <a:pos x="3760" y="94"/>
                </a:cxn>
                <a:cxn ang="0">
                  <a:pos x="3833" y="66"/>
                </a:cxn>
                <a:cxn ang="0">
                  <a:pos x="3905" y="101"/>
                </a:cxn>
                <a:cxn ang="0">
                  <a:pos x="3979" y="142"/>
                </a:cxn>
                <a:cxn ang="0">
                  <a:pos x="4051" y="168"/>
                </a:cxn>
                <a:cxn ang="0">
                  <a:pos x="4124" y="165"/>
                </a:cxn>
                <a:cxn ang="0">
                  <a:pos x="4196" y="82"/>
                </a:cxn>
                <a:cxn ang="0">
                  <a:pos x="4270" y="36"/>
                </a:cxn>
                <a:cxn ang="0">
                  <a:pos x="4342" y="108"/>
                </a:cxn>
                <a:cxn ang="0">
                  <a:pos x="4415" y="179"/>
                </a:cxn>
                <a:cxn ang="0">
                  <a:pos x="4487" y="177"/>
                </a:cxn>
              </a:cxnLst>
              <a:rect l="0" t="0" r="r" b="b"/>
              <a:pathLst>
                <a:path w="4512" h="198">
                  <a:moveTo>
                    <a:pt x="0" y="115"/>
                  </a:moveTo>
                  <a:lnTo>
                    <a:pt x="25" y="103"/>
                  </a:lnTo>
                  <a:lnTo>
                    <a:pt x="48" y="97"/>
                  </a:lnTo>
                  <a:lnTo>
                    <a:pt x="73" y="99"/>
                  </a:lnTo>
                  <a:lnTo>
                    <a:pt x="97" y="105"/>
                  </a:lnTo>
                  <a:lnTo>
                    <a:pt x="122" y="113"/>
                  </a:lnTo>
                  <a:lnTo>
                    <a:pt x="145" y="119"/>
                  </a:lnTo>
                  <a:lnTo>
                    <a:pt x="170" y="115"/>
                  </a:lnTo>
                  <a:lnTo>
                    <a:pt x="194" y="103"/>
                  </a:lnTo>
                  <a:lnTo>
                    <a:pt x="219" y="82"/>
                  </a:lnTo>
                  <a:lnTo>
                    <a:pt x="242" y="64"/>
                  </a:lnTo>
                  <a:lnTo>
                    <a:pt x="267" y="52"/>
                  </a:lnTo>
                  <a:lnTo>
                    <a:pt x="291" y="48"/>
                  </a:lnTo>
                  <a:lnTo>
                    <a:pt x="316" y="52"/>
                  </a:lnTo>
                  <a:lnTo>
                    <a:pt x="339" y="60"/>
                  </a:lnTo>
                  <a:lnTo>
                    <a:pt x="364" y="69"/>
                  </a:lnTo>
                  <a:lnTo>
                    <a:pt x="388" y="75"/>
                  </a:lnTo>
                  <a:lnTo>
                    <a:pt x="413" y="76"/>
                  </a:lnTo>
                  <a:lnTo>
                    <a:pt x="436" y="80"/>
                  </a:lnTo>
                  <a:lnTo>
                    <a:pt x="461" y="82"/>
                  </a:lnTo>
                  <a:lnTo>
                    <a:pt x="485" y="83"/>
                  </a:lnTo>
                  <a:lnTo>
                    <a:pt x="510" y="85"/>
                  </a:lnTo>
                  <a:lnTo>
                    <a:pt x="533" y="89"/>
                  </a:lnTo>
                  <a:lnTo>
                    <a:pt x="558" y="90"/>
                  </a:lnTo>
                  <a:lnTo>
                    <a:pt x="583" y="96"/>
                  </a:lnTo>
                  <a:lnTo>
                    <a:pt x="607" y="103"/>
                  </a:lnTo>
                  <a:lnTo>
                    <a:pt x="630" y="112"/>
                  </a:lnTo>
                  <a:lnTo>
                    <a:pt x="655" y="120"/>
                  </a:lnTo>
                  <a:lnTo>
                    <a:pt x="680" y="131"/>
                  </a:lnTo>
                  <a:lnTo>
                    <a:pt x="704" y="138"/>
                  </a:lnTo>
                  <a:lnTo>
                    <a:pt x="727" y="138"/>
                  </a:lnTo>
                  <a:lnTo>
                    <a:pt x="752" y="127"/>
                  </a:lnTo>
                  <a:lnTo>
                    <a:pt x="777" y="110"/>
                  </a:lnTo>
                  <a:lnTo>
                    <a:pt x="801" y="89"/>
                  </a:lnTo>
                  <a:lnTo>
                    <a:pt x="824" y="73"/>
                  </a:lnTo>
                  <a:lnTo>
                    <a:pt x="849" y="67"/>
                  </a:lnTo>
                  <a:lnTo>
                    <a:pt x="874" y="69"/>
                  </a:lnTo>
                  <a:lnTo>
                    <a:pt x="898" y="76"/>
                  </a:lnTo>
                  <a:lnTo>
                    <a:pt x="921" y="87"/>
                  </a:lnTo>
                  <a:lnTo>
                    <a:pt x="946" y="99"/>
                  </a:lnTo>
                  <a:lnTo>
                    <a:pt x="971" y="110"/>
                  </a:lnTo>
                  <a:lnTo>
                    <a:pt x="995" y="117"/>
                  </a:lnTo>
                  <a:lnTo>
                    <a:pt x="1018" y="120"/>
                  </a:lnTo>
                  <a:lnTo>
                    <a:pt x="1043" y="126"/>
                  </a:lnTo>
                  <a:lnTo>
                    <a:pt x="1068" y="126"/>
                  </a:lnTo>
                  <a:lnTo>
                    <a:pt x="1092" y="120"/>
                  </a:lnTo>
                  <a:lnTo>
                    <a:pt x="1115" y="117"/>
                  </a:lnTo>
                  <a:lnTo>
                    <a:pt x="1140" y="119"/>
                  </a:lnTo>
                  <a:lnTo>
                    <a:pt x="1165" y="126"/>
                  </a:lnTo>
                  <a:lnTo>
                    <a:pt x="1189" y="129"/>
                  </a:lnTo>
                  <a:lnTo>
                    <a:pt x="1212" y="131"/>
                  </a:lnTo>
                  <a:lnTo>
                    <a:pt x="1237" y="126"/>
                  </a:lnTo>
                  <a:lnTo>
                    <a:pt x="1262" y="119"/>
                  </a:lnTo>
                  <a:lnTo>
                    <a:pt x="1286" y="105"/>
                  </a:lnTo>
                  <a:lnTo>
                    <a:pt x="1309" y="92"/>
                  </a:lnTo>
                  <a:lnTo>
                    <a:pt x="1334" y="85"/>
                  </a:lnTo>
                  <a:lnTo>
                    <a:pt x="1359" y="87"/>
                  </a:lnTo>
                  <a:lnTo>
                    <a:pt x="1384" y="96"/>
                  </a:lnTo>
                  <a:lnTo>
                    <a:pt x="1406" y="106"/>
                  </a:lnTo>
                  <a:lnTo>
                    <a:pt x="1431" y="120"/>
                  </a:lnTo>
                  <a:lnTo>
                    <a:pt x="1456" y="129"/>
                  </a:lnTo>
                  <a:lnTo>
                    <a:pt x="1481" y="131"/>
                  </a:lnTo>
                  <a:lnTo>
                    <a:pt x="1504" y="124"/>
                  </a:lnTo>
                  <a:lnTo>
                    <a:pt x="1528" y="113"/>
                  </a:lnTo>
                  <a:lnTo>
                    <a:pt x="1553" y="103"/>
                  </a:lnTo>
                  <a:lnTo>
                    <a:pt x="1578" y="97"/>
                  </a:lnTo>
                  <a:lnTo>
                    <a:pt x="1601" y="99"/>
                  </a:lnTo>
                  <a:lnTo>
                    <a:pt x="1625" y="103"/>
                  </a:lnTo>
                  <a:lnTo>
                    <a:pt x="1650" y="106"/>
                  </a:lnTo>
                  <a:lnTo>
                    <a:pt x="1675" y="106"/>
                  </a:lnTo>
                  <a:lnTo>
                    <a:pt x="1698" y="105"/>
                  </a:lnTo>
                  <a:lnTo>
                    <a:pt x="1722" y="101"/>
                  </a:lnTo>
                  <a:lnTo>
                    <a:pt x="1747" y="96"/>
                  </a:lnTo>
                  <a:lnTo>
                    <a:pt x="1770" y="89"/>
                  </a:lnTo>
                  <a:lnTo>
                    <a:pt x="1795" y="76"/>
                  </a:lnTo>
                  <a:lnTo>
                    <a:pt x="1819" y="52"/>
                  </a:lnTo>
                  <a:lnTo>
                    <a:pt x="1844" y="22"/>
                  </a:lnTo>
                  <a:lnTo>
                    <a:pt x="1867" y="0"/>
                  </a:lnTo>
                  <a:lnTo>
                    <a:pt x="1892" y="0"/>
                  </a:lnTo>
                  <a:lnTo>
                    <a:pt x="1916" y="13"/>
                  </a:lnTo>
                  <a:lnTo>
                    <a:pt x="1941" y="34"/>
                  </a:lnTo>
                  <a:lnTo>
                    <a:pt x="1964" y="52"/>
                  </a:lnTo>
                  <a:lnTo>
                    <a:pt x="1989" y="62"/>
                  </a:lnTo>
                  <a:lnTo>
                    <a:pt x="2013" y="69"/>
                  </a:lnTo>
                  <a:lnTo>
                    <a:pt x="2038" y="71"/>
                  </a:lnTo>
                  <a:lnTo>
                    <a:pt x="2061" y="75"/>
                  </a:lnTo>
                  <a:lnTo>
                    <a:pt x="2086" y="80"/>
                  </a:lnTo>
                  <a:lnTo>
                    <a:pt x="2110" y="85"/>
                  </a:lnTo>
                  <a:lnTo>
                    <a:pt x="2135" y="90"/>
                  </a:lnTo>
                  <a:lnTo>
                    <a:pt x="2158" y="101"/>
                  </a:lnTo>
                  <a:lnTo>
                    <a:pt x="2183" y="110"/>
                  </a:lnTo>
                  <a:lnTo>
                    <a:pt x="2208" y="119"/>
                  </a:lnTo>
                  <a:lnTo>
                    <a:pt x="2232" y="120"/>
                  </a:lnTo>
                  <a:lnTo>
                    <a:pt x="2255" y="117"/>
                  </a:lnTo>
                  <a:lnTo>
                    <a:pt x="2280" y="108"/>
                  </a:lnTo>
                  <a:lnTo>
                    <a:pt x="2305" y="101"/>
                  </a:lnTo>
                  <a:lnTo>
                    <a:pt x="2329" y="99"/>
                  </a:lnTo>
                  <a:lnTo>
                    <a:pt x="2352" y="103"/>
                  </a:lnTo>
                  <a:lnTo>
                    <a:pt x="2377" y="103"/>
                  </a:lnTo>
                  <a:lnTo>
                    <a:pt x="2402" y="103"/>
                  </a:lnTo>
                  <a:lnTo>
                    <a:pt x="2426" y="97"/>
                  </a:lnTo>
                  <a:lnTo>
                    <a:pt x="2449" y="90"/>
                  </a:lnTo>
                  <a:lnTo>
                    <a:pt x="2474" y="87"/>
                  </a:lnTo>
                  <a:lnTo>
                    <a:pt x="2499" y="85"/>
                  </a:lnTo>
                  <a:lnTo>
                    <a:pt x="2523" y="96"/>
                  </a:lnTo>
                  <a:lnTo>
                    <a:pt x="2546" y="110"/>
                  </a:lnTo>
                  <a:lnTo>
                    <a:pt x="2571" y="126"/>
                  </a:lnTo>
                  <a:lnTo>
                    <a:pt x="2596" y="147"/>
                  </a:lnTo>
                  <a:lnTo>
                    <a:pt x="2620" y="168"/>
                  </a:lnTo>
                  <a:lnTo>
                    <a:pt x="2643" y="187"/>
                  </a:lnTo>
                  <a:lnTo>
                    <a:pt x="2668" y="198"/>
                  </a:lnTo>
                  <a:lnTo>
                    <a:pt x="2693" y="198"/>
                  </a:lnTo>
                  <a:lnTo>
                    <a:pt x="2717" y="189"/>
                  </a:lnTo>
                  <a:lnTo>
                    <a:pt x="2740" y="168"/>
                  </a:lnTo>
                  <a:lnTo>
                    <a:pt x="2765" y="145"/>
                  </a:lnTo>
                  <a:lnTo>
                    <a:pt x="2790" y="122"/>
                  </a:lnTo>
                  <a:lnTo>
                    <a:pt x="2814" y="101"/>
                  </a:lnTo>
                  <a:lnTo>
                    <a:pt x="2837" y="87"/>
                  </a:lnTo>
                  <a:lnTo>
                    <a:pt x="2862" y="73"/>
                  </a:lnTo>
                  <a:lnTo>
                    <a:pt x="2887" y="62"/>
                  </a:lnTo>
                  <a:lnTo>
                    <a:pt x="2912" y="57"/>
                  </a:lnTo>
                  <a:lnTo>
                    <a:pt x="2934" y="55"/>
                  </a:lnTo>
                  <a:lnTo>
                    <a:pt x="2959" y="57"/>
                  </a:lnTo>
                  <a:lnTo>
                    <a:pt x="2984" y="57"/>
                  </a:lnTo>
                  <a:lnTo>
                    <a:pt x="3009" y="55"/>
                  </a:lnTo>
                  <a:lnTo>
                    <a:pt x="3031" y="48"/>
                  </a:lnTo>
                  <a:lnTo>
                    <a:pt x="3056" y="45"/>
                  </a:lnTo>
                  <a:lnTo>
                    <a:pt x="3081" y="46"/>
                  </a:lnTo>
                  <a:lnTo>
                    <a:pt x="3106" y="52"/>
                  </a:lnTo>
                  <a:lnTo>
                    <a:pt x="3129" y="64"/>
                  </a:lnTo>
                  <a:lnTo>
                    <a:pt x="3153" y="76"/>
                  </a:lnTo>
                  <a:lnTo>
                    <a:pt x="3178" y="89"/>
                  </a:lnTo>
                  <a:lnTo>
                    <a:pt x="3203" y="97"/>
                  </a:lnTo>
                  <a:lnTo>
                    <a:pt x="3226" y="103"/>
                  </a:lnTo>
                  <a:lnTo>
                    <a:pt x="3250" y="106"/>
                  </a:lnTo>
                  <a:lnTo>
                    <a:pt x="3275" y="108"/>
                  </a:lnTo>
                  <a:lnTo>
                    <a:pt x="3300" y="110"/>
                  </a:lnTo>
                  <a:lnTo>
                    <a:pt x="3323" y="106"/>
                  </a:lnTo>
                  <a:lnTo>
                    <a:pt x="3347" y="103"/>
                  </a:lnTo>
                  <a:lnTo>
                    <a:pt x="3372" y="97"/>
                  </a:lnTo>
                  <a:lnTo>
                    <a:pt x="3397" y="92"/>
                  </a:lnTo>
                  <a:lnTo>
                    <a:pt x="3420" y="89"/>
                  </a:lnTo>
                  <a:lnTo>
                    <a:pt x="3444" y="89"/>
                  </a:lnTo>
                  <a:lnTo>
                    <a:pt x="3469" y="90"/>
                  </a:lnTo>
                  <a:lnTo>
                    <a:pt x="3494" y="94"/>
                  </a:lnTo>
                  <a:lnTo>
                    <a:pt x="3517" y="97"/>
                  </a:lnTo>
                  <a:lnTo>
                    <a:pt x="3541" y="101"/>
                  </a:lnTo>
                  <a:lnTo>
                    <a:pt x="3566" y="108"/>
                  </a:lnTo>
                  <a:lnTo>
                    <a:pt x="3591" y="112"/>
                  </a:lnTo>
                  <a:lnTo>
                    <a:pt x="3614" y="113"/>
                  </a:lnTo>
                  <a:lnTo>
                    <a:pt x="3638" y="113"/>
                  </a:lnTo>
                  <a:lnTo>
                    <a:pt x="3663" y="115"/>
                  </a:lnTo>
                  <a:lnTo>
                    <a:pt x="3688" y="117"/>
                  </a:lnTo>
                  <a:lnTo>
                    <a:pt x="3711" y="115"/>
                  </a:lnTo>
                  <a:lnTo>
                    <a:pt x="3735" y="108"/>
                  </a:lnTo>
                  <a:lnTo>
                    <a:pt x="3760" y="94"/>
                  </a:lnTo>
                  <a:lnTo>
                    <a:pt x="3785" y="78"/>
                  </a:lnTo>
                  <a:lnTo>
                    <a:pt x="3808" y="67"/>
                  </a:lnTo>
                  <a:lnTo>
                    <a:pt x="3833" y="66"/>
                  </a:lnTo>
                  <a:lnTo>
                    <a:pt x="3857" y="73"/>
                  </a:lnTo>
                  <a:lnTo>
                    <a:pt x="3882" y="85"/>
                  </a:lnTo>
                  <a:lnTo>
                    <a:pt x="3905" y="101"/>
                  </a:lnTo>
                  <a:lnTo>
                    <a:pt x="3930" y="115"/>
                  </a:lnTo>
                  <a:lnTo>
                    <a:pt x="3954" y="129"/>
                  </a:lnTo>
                  <a:lnTo>
                    <a:pt x="3979" y="142"/>
                  </a:lnTo>
                  <a:lnTo>
                    <a:pt x="4002" y="150"/>
                  </a:lnTo>
                  <a:lnTo>
                    <a:pt x="4027" y="161"/>
                  </a:lnTo>
                  <a:lnTo>
                    <a:pt x="4051" y="168"/>
                  </a:lnTo>
                  <a:lnTo>
                    <a:pt x="4076" y="172"/>
                  </a:lnTo>
                  <a:lnTo>
                    <a:pt x="4099" y="172"/>
                  </a:lnTo>
                  <a:lnTo>
                    <a:pt x="4124" y="165"/>
                  </a:lnTo>
                  <a:lnTo>
                    <a:pt x="4148" y="143"/>
                  </a:lnTo>
                  <a:lnTo>
                    <a:pt x="4173" y="117"/>
                  </a:lnTo>
                  <a:lnTo>
                    <a:pt x="4196" y="82"/>
                  </a:lnTo>
                  <a:lnTo>
                    <a:pt x="4221" y="50"/>
                  </a:lnTo>
                  <a:lnTo>
                    <a:pt x="4245" y="34"/>
                  </a:lnTo>
                  <a:lnTo>
                    <a:pt x="4270" y="36"/>
                  </a:lnTo>
                  <a:lnTo>
                    <a:pt x="4293" y="48"/>
                  </a:lnTo>
                  <a:lnTo>
                    <a:pt x="4318" y="75"/>
                  </a:lnTo>
                  <a:lnTo>
                    <a:pt x="4342" y="108"/>
                  </a:lnTo>
                  <a:lnTo>
                    <a:pt x="4367" y="140"/>
                  </a:lnTo>
                  <a:lnTo>
                    <a:pt x="4390" y="161"/>
                  </a:lnTo>
                  <a:lnTo>
                    <a:pt x="4415" y="179"/>
                  </a:lnTo>
                  <a:lnTo>
                    <a:pt x="4439" y="187"/>
                  </a:lnTo>
                  <a:lnTo>
                    <a:pt x="4464" y="187"/>
                  </a:lnTo>
                  <a:lnTo>
                    <a:pt x="4487" y="177"/>
                  </a:lnTo>
                  <a:lnTo>
                    <a:pt x="4512" y="152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6" name="Freeform 7"/>
            <p:cNvSpPr>
              <a:spLocks/>
            </p:cNvSpPr>
            <p:nvPr/>
          </p:nvSpPr>
          <p:spPr bwMode="auto">
            <a:xfrm>
              <a:off x="2755521" y="1575437"/>
              <a:ext cx="5808724" cy="598616"/>
            </a:xfrm>
            <a:custGeom>
              <a:avLst/>
              <a:gdLst/>
              <a:ahLst/>
              <a:cxnLst>
                <a:cxn ang="0">
                  <a:pos x="48" y="139"/>
                </a:cxn>
                <a:cxn ang="0">
                  <a:pos x="122" y="123"/>
                </a:cxn>
                <a:cxn ang="0">
                  <a:pos x="194" y="74"/>
                </a:cxn>
                <a:cxn ang="0">
                  <a:pos x="267" y="79"/>
                </a:cxn>
                <a:cxn ang="0">
                  <a:pos x="339" y="113"/>
                </a:cxn>
                <a:cxn ang="0">
                  <a:pos x="413" y="134"/>
                </a:cxn>
                <a:cxn ang="0">
                  <a:pos x="485" y="164"/>
                </a:cxn>
                <a:cxn ang="0">
                  <a:pos x="558" y="201"/>
                </a:cxn>
                <a:cxn ang="0">
                  <a:pos x="630" y="212"/>
                </a:cxn>
                <a:cxn ang="0">
                  <a:pos x="704" y="160"/>
                </a:cxn>
                <a:cxn ang="0">
                  <a:pos x="777" y="114"/>
                </a:cxn>
                <a:cxn ang="0">
                  <a:pos x="849" y="137"/>
                </a:cxn>
                <a:cxn ang="0">
                  <a:pos x="921" y="167"/>
                </a:cxn>
                <a:cxn ang="0">
                  <a:pos x="995" y="190"/>
                </a:cxn>
                <a:cxn ang="0">
                  <a:pos x="1068" y="206"/>
                </a:cxn>
                <a:cxn ang="0">
                  <a:pos x="1140" y="182"/>
                </a:cxn>
                <a:cxn ang="0">
                  <a:pos x="1212" y="136"/>
                </a:cxn>
                <a:cxn ang="0">
                  <a:pos x="1286" y="125"/>
                </a:cxn>
                <a:cxn ang="0">
                  <a:pos x="1359" y="171"/>
                </a:cxn>
                <a:cxn ang="0">
                  <a:pos x="1431" y="222"/>
                </a:cxn>
                <a:cxn ang="0">
                  <a:pos x="1504" y="238"/>
                </a:cxn>
                <a:cxn ang="0">
                  <a:pos x="1578" y="217"/>
                </a:cxn>
                <a:cxn ang="0">
                  <a:pos x="1650" y="146"/>
                </a:cxn>
                <a:cxn ang="0">
                  <a:pos x="1722" y="44"/>
                </a:cxn>
                <a:cxn ang="0">
                  <a:pos x="1795" y="0"/>
                </a:cxn>
                <a:cxn ang="0">
                  <a:pos x="1867" y="26"/>
                </a:cxn>
                <a:cxn ang="0">
                  <a:pos x="1941" y="88"/>
                </a:cxn>
                <a:cxn ang="0">
                  <a:pos x="2013" y="127"/>
                </a:cxn>
                <a:cxn ang="0">
                  <a:pos x="2086" y="162"/>
                </a:cxn>
                <a:cxn ang="0">
                  <a:pos x="2158" y="162"/>
                </a:cxn>
                <a:cxn ang="0">
                  <a:pos x="2232" y="127"/>
                </a:cxn>
                <a:cxn ang="0">
                  <a:pos x="2305" y="104"/>
                </a:cxn>
                <a:cxn ang="0">
                  <a:pos x="2377" y="106"/>
                </a:cxn>
                <a:cxn ang="0">
                  <a:pos x="2449" y="146"/>
                </a:cxn>
                <a:cxn ang="0">
                  <a:pos x="2523" y="261"/>
                </a:cxn>
                <a:cxn ang="0">
                  <a:pos x="2596" y="335"/>
                </a:cxn>
                <a:cxn ang="0">
                  <a:pos x="2668" y="273"/>
                </a:cxn>
                <a:cxn ang="0">
                  <a:pos x="2740" y="143"/>
                </a:cxn>
                <a:cxn ang="0">
                  <a:pos x="2814" y="54"/>
                </a:cxn>
                <a:cxn ang="0">
                  <a:pos x="2887" y="26"/>
                </a:cxn>
                <a:cxn ang="0">
                  <a:pos x="2959" y="17"/>
                </a:cxn>
                <a:cxn ang="0">
                  <a:pos x="3031" y="39"/>
                </a:cxn>
                <a:cxn ang="0">
                  <a:pos x="3106" y="109"/>
                </a:cxn>
                <a:cxn ang="0">
                  <a:pos x="3178" y="166"/>
                </a:cxn>
                <a:cxn ang="0">
                  <a:pos x="3250" y="148"/>
                </a:cxn>
                <a:cxn ang="0">
                  <a:pos x="3323" y="114"/>
                </a:cxn>
                <a:cxn ang="0">
                  <a:pos x="3397" y="125"/>
                </a:cxn>
                <a:cxn ang="0">
                  <a:pos x="3469" y="153"/>
                </a:cxn>
                <a:cxn ang="0">
                  <a:pos x="3541" y="178"/>
                </a:cxn>
                <a:cxn ang="0">
                  <a:pos x="3614" y="183"/>
                </a:cxn>
                <a:cxn ang="0">
                  <a:pos x="3688" y="155"/>
                </a:cxn>
                <a:cxn ang="0">
                  <a:pos x="3760" y="141"/>
                </a:cxn>
                <a:cxn ang="0">
                  <a:pos x="3833" y="182"/>
                </a:cxn>
                <a:cxn ang="0">
                  <a:pos x="3905" y="259"/>
                </a:cxn>
                <a:cxn ang="0">
                  <a:pos x="3979" y="277"/>
                </a:cxn>
                <a:cxn ang="0">
                  <a:pos x="4051" y="167"/>
                </a:cxn>
                <a:cxn ang="0">
                  <a:pos x="4124" y="51"/>
                </a:cxn>
                <a:cxn ang="0">
                  <a:pos x="4196" y="40"/>
                </a:cxn>
                <a:cxn ang="0">
                  <a:pos x="4270" y="166"/>
                </a:cxn>
                <a:cxn ang="0">
                  <a:pos x="4342" y="282"/>
                </a:cxn>
                <a:cxn ang="0">
                  <a:pos x="4415" y="226"/>
                </a:cxn>
                <a:cxn ang="0">
                  <a:pos x="4487" y="109"/>
                </a:cxn>
              </a:cxnLst>
              <a:rect l="0" t="0" r="r" b="b"/>
              <a:pathLst>
                <a:path w="4512" h="335">
                  <a:moveTo>
                    <a:pt x="0" y="120"/>
                  </a:moveTo>
                  <a:lnTo>
                    <a:pt x="25" y="130"/>
                  </a:lnTo>
                  <a:lnTo>
                    <a:pt x="48" y="139"/>
                  </a:lnTo>
                  <a:lnTo>
                    <a:pt x="73" y="143"/>
                  </a:lnTo>
                  <a:lnTo>
                    <a:pt x="97" y="136"/>
                  </a:lnTo>
                  <a:lnTo>
                    <a:pt x="122" y="123"/>
                  </a:lnTo>
                  <a:lnTo>
                    <a:pt x="145" y="104"/>
                  </a:lnTo>
                  <a:lnTo>
                    <a:pt x="170" y="88"/>
                  </a:lnTo>
                  <a:lnTo>
                    <a:pt x="194" y="74"/>
                  </a:lnTo>
                  <a:lnTo>
                    <a:pt x="219" y="67"/>
                  </a:lnTo>
                  <a:lnTo>
                    <a:pt x="242" y="70"/>
                  </a:lnTo>
                  <a:lnTo>
                    <a:pt x="267" y="79"/>
                  </a:lnTo>
                  <a:lnTo>
                    <a:pt x="291" y="92"/>
                  </a:lnTo>
                  <a:lnTo>
                    <a:pt x="316" y="102"/>
                  </a:lnTo>
                  <a:lnTo>
                    <a:pt x="339" y="113"/>
                  </a:lnTo>
                  <a:lnTo>
                    <a:pt x="364" y="122"/>
                  </a:lnTo>
                  <a:lnTo>
                    <a:pt x="388" y="127"/>
                  </a:lnTo>
                  <a:lnTo>
                    <a:pt x="413" y="134"/>
                  </a:lnTo>
                  <a:lnTo>
                    <a:pt x="436" y="143"/>
                  </a:lnTo>
                  <a:lnTo>
                    <a:pt x="461" y="153"/>
                  </a:lnTo>
                  <a:lnTo>
                    <a:pt x="485" y="164"/>
                  </a:lnTo>
                  <a:lnTo>
                    <a:pt x="510" y="176"/>
                  </a:lnTo>
                  <a:lnTo>
                    <a:pt x="533" y="189"/>
                  </a:lnTo>
                  <a:lnTo>
                    <a:pt x="558" y="201"/>
                  </a:lnTo>
                  <a:lnTo>
                    <a:pt x="583" y="210"/>
                  </a:lnTo>
                  <a:lnTo>
                    <a:pt x="607" y="213"/>
                  </a:lnTo>
                  <a:lnTo>
                    <a:pt x="630" y="212"/>
                  </a:lnTo>
                  <a:lnTo>
                    <a:pt x="655" y="201"/>
                  </a:lnTo>
                  <a:lnTo>
                    <a:pt x="680" y="182"/>
                  </a:lnTo>
                  <a:lnTo>
                    <a:pt x="704" y="160"/>
                  </a:lnTo>
                  <a:lnTo>
                    <a:pt x="727" y="139"/>
                  </a:lnTo>
                  <a:lnTo>
                    <a:pt x="752" y="123"/>
                  </a:lnTo>
                  <a:lnTo>
                    <a:pt x="777" y="114"/>
                  </a:lnTo>
                  <a:lnTo>
                    <a:pt x="801" y="116"/>
                  </a:lnTo>
                  <a:lnTo>
                    <a:pt x="824" y="125"/>
                  </a:lnTo>
                  <a:lnTo>
                    <a:pt x="849" y="137"/>
                  </a:lnTo>
                  <a:lnTo>
                    <a:pt x="874" y="150"/>
                  </a:lnTo>
                  <a:lnTo>
                    <a:pt x="898" y="159"/>
                  </a:lnTo>
                  <a:lnTo>
                    <a:pt x="921" y="167"/>
                  </a:lnTo>
                  <a:lnTo>
                    <a:pt x="946" y="176"/>
                  </a:lnTo>
                  <a:lnTo>
                    <a:pt x="971" y="185"/>
                  </a:lnTo>
                  <a:lnTo>
                    <a:pt x="995" y="190"/>
                  </a:lnTo>
                  <a:lnTo>
                    <a:pt x="1018" y="197"/>
                  </a:lnTo>
                  <a:lnTo>
                    <a:pt x="1043" y="204"/>
                  </a:lnTo>
                  <a:lnTo>
                    <a:pt x="1068" y="206"/>
                  </a:lnTo>
                  <a:lnTo>
                    <a:pt x="1092" y="203"/>
                  </a:lnTo>
                  <a:lnTo>
                    <a:pt x="1115" y="194"/>
                  </a:lnTo>
                  <a:lnTo>
                    <a:pt x="1140" y="182"/>
                  </a:lnTo>
                  <a:lnTo>
                    <a:pt x="1165" y="166"/>
                  </a:lnTo>
                  <a:lnTo>
                    <a:pt x="1189" y="150"/>
                  </a:lnTo>
                  <a:lnTo>
                    <a:pt x="1212" y="136"/>
                  </a:lnTo>
                  <a:lnTo>
                    <a:pt x="1237" y="125"/>
                  </a:lnTo>
                  <a:lnTo>
                    <a:pt x="1262" y="120"/>
                  </a:lnTo>
                  <a:lnTo>
                    <a:pt x="1286" y="125"/>
                  </a:lnTo>
                  <a:lnTo>
                    <a:pt x="1309" y="137"/>
                  </a:lnTo>
                  <a:lnTo>
                    <a:pt x="1334" y="153"/>
                  </a:lnTo>
                  <a:lnTo>
                    <a:pt x="1359" y="171"/>
                  </a:lnTo>
                  <a:lnTo>
                    <a:pt x="1384" y="189"/>
                  </a:lnTo>
                  <a:lnTo>
                    <a:pt x="1406" y="206"/>
                  </a:lnTo>
                  <a:lnTo>
                    <a:pt x="1431" y="222"/>
                  </a:lnTo>
                  <a:lnTo>
                    <a:pt x="1456" y="233"/>
                  </a:lnTo>
                  <a:lnTo>
                    <a:pt x="1481" y="238"/>
                  </a:lnTo>
                  <a:lnTo>
                    <a:pt x="1504" y="238"/>
                  </a:lnTo>
                  <a:lnTo>
                    <a:pt x="1528" y="234"/>
                  </a:lnTo>
                  <a:lnTo>
                    <a:pt x="1553" y="229"/>
                  </a:lnTo>
                  <a:lnTo>
                    <a:pt x="1578" y="217"/>
                  </a:lnTo>
                  <a:lnTo>
                    <a:pt x="1601" y="199"/>
                  </a:lnTo>
                  <a:lnTo>
                    <a:pt x="1625" y="174"/>
                  </a:lnTo>
                  <a:lnTo>
                    <a:pt x="1650" y="146"/>
                  </a:lnTo>
                  <a:lnTo>
                    <a:pt x="1675" y="111"/>
                  </a:lnTo>
                  <a:lnTo>
                    <a:pt x="1698" y="76"/>
                  </a:lnTo>
                  <a:lnTo>
                    <a:pt x="1722" y="44"/>
                  </a:lnTo>
                  <a:lnTo>
                    <a:pt x="1747" y="19"/>
                  </a:lnTo>
                  <a:lnTo>
                    <a:pt x="1770" y="5"/>
                  </a:lnTo>
                  <a:lnTo>
                    <a:pt x="1795" y="0"/>
                  </a:lnTo>
                  <a:lnTo>
                    <a:pt x="1819" y="2"/>
                  </a:lnTo>
                  <a:lnTo>
                    <a:pt x="1844" y="10"/>
                  </a:lnTo>
                  <a:lnTo>
                    <a:pt x="1867" y="26"/>
                  </a:lnTo>
                  <a:lnTo>
                    <a:pt x="1892" y="46"/>
                  </a:lnTo>
                  <a:lnTo>
                    <a:pt x="1916" y="67"/>
                  </a:lnTo>
                  <a:lnTo>
                    <a:pt x="1941" y="88"/>
                  </a:lnTo>
                  <a:lnTo>
                    <a:pt x="1964" y="104"/>
                  </a:lnTo>
                  <a:lnTo>
                    <a:pt x="1989" y="116"/>
                  </a:lnTo>
                  <a:lnTo>
                    <a:pt x="2013" y="127"/>
                  </a:lnTo>
                  <a:lnTo>
                    <a:pt x="2038" y="137"/>
                  </a:lnTo>
                  <a:lnTo>
                    <a:pt x="2061" y="148"/>
                  </a:lnTo>
                  <a:lnTo>
                    <a:pt x="2086" y="162"/>
                  </a:lnTo>
                  <a:lnTo>
                    <a:pt x="2110" y="169"/>
                  </a:lnTo>
                  <a:lnTo>
                    <a:pt x="2135" y="167"/>
                  </a:lnTo>
                  <a:lnTo>
                    <a:pt x="2158" y="162"/>
                  </a:lnTo>
                  <a:lnTo>
                    <a:pt x="2183" y="153"/>
                  </a:lnTo>
                  <a:lnTo>
                    <a:pt x="2208" y="141"/>
                  </a:lnTo>
                  <a:lnTo>
                    <a:pt x="2232" y="127"/>
                  </a:lnTo>
                  <a:lnTo>
                    <a:pt x="2255" y="114"/>
                  </a:lnTo>
                  <a:lnTo>
                    <a:pt x="2280" y="106"/>
                  </a:lnTo>
                  <a:lnTo>
                    <a:pt x="2305" y="104"/>
                  </a:lnTo>
                  <a:lnTo>
                    <a:pt x="2329" y="102"/>
                  </a:lnTo>
                  <a:lnTo>
                    <a:pt x="2352" y="102"/>
                  </a:lnTo>
                  <a:lnTo>
                    <a:pt x="2377" y="106"/>
                  </a:lnTo>
                  <a:lnTo>
                    <a:pt x="2402" y="111"/>
                  </a:lnTo>
                  <a:lnTo>
                    <a:pt x="2426" y="125"/>
                  </a:lnTo>
                  <a:lnTo>
                    <a:pt x="2449" y="146"/>
                  </a:lnTo>
                  <a:lnTo>
                    <a:pt x="2474" y="178"/>
                  </a:lnTo>
                  <a:lnTo>
                    <a:pt x="2499" y="219"/>
                  </a:lnTo>
                  <a:lnTo>
                    <a:pt x="2523" y="261"/>
                  </a:lnTo>
                  <a:lnTo>
                    <a:pt x="2546" y="298"/>
                  </a:lnTo>
                  <a:lnTo>
                    <a:pt x="2571" y="323"/>
                  </a:lnTo>
                  <a:lnTo>
                    <a:pt x="2596" y="335"/>
                  </a:lnTo>
                  <a:lnTo>
                    <a:pt x="2620" y="328"/>
                  </a:lnTo>
                  <a:lnTo>
                    <a:pt x="2643" y="305"/>
                  </a:lnTo>
                  <a:lnTo>
                    <a:pt x="2668" y="273"/>
                  </a:lnTo>
                  <a:lnTo>
                    <a:pt x="2693" y="234"/>
                  </a:lnTo>
                  <a:lnTo>
                    <a:pt x="2717" y="189"/>
                  </a:lnTo>
                  <a:lnTo>
                    <a:pt x="2740" y="143"/>
                  </a:lnTo>
                  <a:lnTo>
                    <a:pt x="2765" y="107"/>
                  </a:lnTo>
                  <a:lnTo>
                    <a:pt x="2790" y="76"/>
                  </a:lnTo>
                  <a:lnTo>
                    <a:pt x="2814" y="54"/>
                  </a:lnTo>
                  <a:lnTo>
                    <a:pt x="2837" y="40"/>
                  </a:lnTo>
                  <a:lnTo>
                    <a:pt x="2862" y="33"/>
                  </a:lnTo>
                  <a:lnTo>
                    <a:pt x="2887" y="26"/>
                  </a:lnTo>
                  <a:lnTo>
                    <a:pt x="2912" y="19"/>
                  </a:lnTo>
                  <a:lnTo>
                    <a:pt x="2934" y="17"/>
                  </a:lnTo>
                  <a:lnTo>
                    <a:pt x="2959" y="17"/>
                  </a:lnTo>
                  <a:lnTo>
                    <a:pt x="2984" y="17"/>
                  </a:lnTo>
                  <a:lnTo>
                    <a:pt x="3009" y="23"/>
                  </a:lnTo>
                  <a:lnTo>
                    <a:pt x="3031" y="39"/>
                  </a:lnTo>
                  <a:lnTo>
                    <a:pt x="3056" y="58"/>
                  </a:lnTo>
                  <a:lnTo>
                    <a:pt x="3081" y="83"/>
                  </a:lnTo>
                  <a:lnTo>
                    <a:pt x="3106" y="109"/>
                  </a:lnTo>
                  <a:lnTo>
                    <a:pt x="3129" y="134"/>
                  </a:lnTo>
                  <a:lnTo>
                    <a:pt x="3153" y="153"/>
                  </a:lnTo>
                  <a:lnTo>
                    <a:pt x="3178" y="166"/>
                  </a:lnTo>
                  <a:lnTo>
                    <a:pt x="3203" y="166"/>
                  </a:lnTo>
                  <a:lnTo>
                    <a:pt x="3226" y="157"/>
                  </a:lnTo>
                  <a:lnTo>
                    <a:pt x="3250" y="148"/>
                  </a:lnTo>
                  <a:lnTo>
                    <a:pt x="3275" y="134"/>
                  </a:lnTo>
                  <a:lnTo>
                    <a:pt x="3300" y="122"/>
                  </a:lnTo>
                  <a:lnTo>
                    <a:pt x="3323" y="114"/>
                  </a:lnTo>
                  <a:lnTo>
                    <a:pt x="3347" y="113"/>
                  </a:lnTo>
                  <a:lnTo>
                    <a:pt x="3372" y="118"/>
                  </a:lnTo>
                  <a:lnTo>
                    <a:pt x="3397" y="125"/>
                  </a:lnTo>
                  <a:lnTo>
                    <a:pt x="3420" y="134"/>
                  </a:lnTo>
                  <a:lnTo>
                    <a:pt x="3444" y="143"/>
                  </a:lnTo>
                  <a:lnTo>
                    <a:pt x="3469" y="153"/>
                  </a:lnTo>
                  <a:lnTo>
                    <a:pt x="3494" y="162"/>
                  </a:lnTo>
                  <a:lnTo>
                    <a:pt x="3517" y="171"/>
                  </a:lnTo>
                  <a:lnTo>
                    <a:pt x="3541" y="178"/>
                  </a:lnTo>
                  <a:lnTo>
                    <a:pt x="3566" y="183"/>
                  </a:lnTo>
                  <a:lnTo>
                    <a:pt x="3591" y="187"/>
                  </a:lnTo>
                  <a:lnTo>
                    <a:pt x="3614" y="183"/>
                  </a:lnTo>
                  <a:lnTo>
                    <a:pt x="3638" y="174"/>
                  </a:lnTo>
                  <a:lnTo>
                    <a:pt x="3663" y="164"/>
                  </a:lnTo>
                  <a:lnTo>
                    <a:pt x="3688" y="155"/>
                  </a:lnTo>
                  <a:lnTo>
                    <a:pt x="3711" y="148"/>
                  </a:lnTo>
                  <a:lnTo>
                    <a:pt x="3735" y="143"/>
                  </a:lnTo>
                  <a:lnTo>
                    <a:pt x="3760" y="141"/>
                  </a:lnTo>
                  <a:lnTo>
                    <a:pt x="3785" y="144"/>
                  </a:lnTo>
                  <a:lnTo>
                    <a:pt x="3808" y="157"/>
                  </a:lnTo>
                  <a:lnTo>
                    <a:pt x="3833" y="182"/>
                  </a:lnTo>
                  <a:lnTo>
                    <a:pt x="3857" y="210"/>
                  </a:lnTo>
                  <a:lnTo>
                    <a:pt x="3882" y="236"/>
                  </a:lnTo>
                  <a:lnTo>
                    <a:pt x="3905" y="259"/>
                  </a:lnTo>
                  <a:lnTo>
                    <a:pt x="3930" y="277"/>
                  </a:lnTo>
                  <a:lnTo>
                    <a:pt x="3954" y="284"/>
                  </a:lnTo>
                  <a:lnTo>
                    <a:pt x="3979" y="277"/>
                  </a:lnTo>
                  <a:lnTo>
                    <a:pt x="4002" y="254"/>
                  </a:lnTo>
                  <a:lnTo>
                    <a:pt x="4027" y="213"/>
                  </a:lnTo>
                  <a:lnTo>
                    <a:pt x="4051" y="167"/>
                  </a:lnTo>
                  <a:lnTo>
                    <a:pt x="4076" y="122"/>
                  </a:lnTo>
                  <a:lnTo>
                    <a:pt x="4099" y="83"/>
                  </a:lnTo>
                  <a:lnTo>
                    <a:pt x="4124" y="51"/>
                  </a:lnTo>
                  <a:lnTo>
                    <a:pt x="4148" y="33"/>
                  </a:lnTo>
                  <a:lnTo>
                    <a:pt x="4173" y="26"/>
                  </a:lnTo>
                  <a:lnTo>
                    <a:pt x="4196" y="40"/>
                  </a:lnTo>
                  <a:lnTo>
                    <a:pt x="4221" y="72"/>
                  </a:lnTo>
                  <a:lnTo>
                    <a:pt x="4245" y="116"/>
                  </a:lnTo>
                  <a:lnTo>
                    <a:pt x="4270" y="166"/>
                  </a:lnTo>
                  <a:lnTo>
                    <a:pt x="4293" y="217"/>
                  </a:lnTo>
                  <a:lnTo>
                    <a:pt x="4318" y="259"/>
                  </a:lnTo>
                  <a:lnTo>
                    <a:pt x="4342" y="282"/>
                  </a:lnTo>
                  <a:lnTo>
                    <a:pt x="4367" y="284"/>
                  </a:lnTo>
                  <a:lnTo>
                    <a:pt x="4390" y="264"/>
                  </a:lnTo>
                  <a:lnTo>
                    <a:pt x="4415" y="226"/>
                  </a:lnTo>
                  <a:lnTo>
                    <a:pt x="4439" y="185"/>
                  </a:lnTo>
                  <a:lnTo>
                    <a:pt x="4464" y="146"/>
                  </a:lnTo>
                  <a:lnTo>
                    <a:pt x="4487" y="109"/>
                  </a:lnTo>
                  <a:lnTo>
                    <a:pt x="4512" y="7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7" name="Freeform 8"/>
            <p:cNvSpPr>
              <a:spLocks/>
            </p:cNvSpPr>
            <p:nvPr/>
          </p:nvSpPr>
          <p:spPr bwMode="auto">
            <a:xfrm>
              <a:off x="2755521" y="1947115"/>
              <a:ext cx="5808724" cy="491401"/>
            </a:xfrm>
            <a:custGeom>
              <a:avLst/>
              <a:gdLst/>
              <a:ahLst/>
              <a:cxnLst>
                <a:cxn ang="0">
                  <a:pos x="48" y="83"/>
                </a:cxn>
                <a:cxn ang="0">
                  <a:pos x="122" y="72"/>
                </a:cxn>
                <a:cxn ang="0">
                  <a:pos x="194" y="93"/>
                </a:cxn>
                <a:cxn ang="0">
                  <a:pos x="267" y="115"/>
                </a:cxn>
                <a:cxn ang="0">
                  <a:pos x="339" y="134"/>
                </a:cxn>
                <a:cxn ang="0">
                  <a:pos x="413" y="161"/>
                </a:cxn>
                <a:cxn ang="0">
                  <a:pos x="485" y="194"/>
                </a:cxn>
                <a:cxn ang="0">
                  <a:pos x="558" y="171"/>
                </a:cxn>
                <a:cxn ang="0">
                  <a:pos x="630" y="101"/>
                </a:cxn>
                <a:cxn ang="0">
                  <a:pos x="704" y="108"/>
                </a:cxn>
                <a:cxn ang="0">
                  <a:pos x="777" y="134"/>
                </a:cxn>
                <a:cxn ang="0">
                  <a:pos x="849" y="145"/>
                </a:cxn>
                <a:cxn ang="0">
                  <a:pos x="921" y="159"/>
                </a:cxn>
                <a:cxn ang="0">
                  <a:pos x="995" y="173"/>
                </a:cxn>
                <a:cxn ang="0">
                  <a:pos x="1068" y="138"/>
                </a:cxn>
                <a:cxn ang="0">
                  <a:pos x="1140" y="99"/>
                </a:cxn>
                <a:cxn ang="0">
                  <a:pos x="1212" y="120"/>
                </a:cxn>
                <a:cxn ang="0">
                  <a:pos x="1286" y="152"/>
                </a:cxn>
                <a:cxn ang="0">
                  <a:pos x="1359" y="191"/>
                </a:cxn>
                <a:cxn ang="0">
                  <a:pos x="1431" y="206"/>
                </a:cxn>
                <a:cxn ang="0">
                  <a:pos x="1504" y="171"/>
                </a:cxn>
                <a:cxn ang="0">
                  <a:pos x="1578" y="86"/>
                </a:cxn>
                <a:cxn ang="0">
                  <a:pos x="1650" y="0"/>
                </a:cxn>
                <a:cxn ang="0">
                  <a:pos x="1722" y="34"/>
                </a:cxn>
                <a:cxn ang="0">
                  <a:pos x="1795" y="78"/>
                </a:cxn>
                <a:cxn ang="0">
                  <a:pos x="1867" y="93"/>
                </a:cxn>
                <a:cxn ang="0">
                  <a:pos x="1941" y="123"/>
                </a:cxn>
                <a:cxn ang="0">
                  <a:pos x="2013" y="146"/>
                </a:cxn>
                <a:cxn ang="0">
                  <a:pos x="2086" y="120"/>
                </a:cxn>
                <a:cxn ang="0">
                  <a:pos x="2158" y="92"/>
                </a:cxn>
                <a:cxn ang="0">
                  <a:pos x="2232" y="78"/>
                </a:cxn>
                <a:cxn ang="0">
                  <a:pos x="2305" y="86"/>
                </a:cxn>
                <a:cxn ang="0">
                  <a:pos x="2377" y="157"/>
                </a:cxn>
                <a:cxn ang="0">
                  <a:pos x="2449" y="247"/>
                </a:cxn>
                <a:cxn ang="0">
                  <a:pos x="2523" y="265"/>
                </a:cxn>
                <a:cxn ang="0">
                  <a:pos x="2596" y="189"/>
                </a:cxn>
                <a:cxn ang="0">
                  <a:pos x="2668" y="78"/>
                </a:cxn>
                <a:cxn ang="0">
                  <a:pos x="2740" y="7"/>
                </a:cxn>
                <a:cxn ang="0">
                  <a:pos x="2814" y="5"/>
                </a:cxn>
                <a:cxn ang="0">
                  <a:pos x="2887" y="28"/>
                </a:cxn>
                <a:cxn ang="0">
                  <a:pos x="2959" y="74"/>
                </a:cxn>
                <a:cxn ang="0">
                  <a:pos x="3031" y="125"/>
                </a:cxn>
                <a:cxn ang="0">
                  <a:pos x="3106" y="162"/>
                </a:cxn>
                <a:cxn ang="0">
                  <a:pos x="3178" y="132"/>
                </a:cxn>
                <a:cxn ang="0">
                  <a:pos x="3250" y="104"/>
                </a:cxn>
                <a:cxn ang="0">
                  <a:pos x="3323" y="125"/>
                </a:cxn>
                <a:cxn ang="0">
                  <a:pos x="3397" y="150"/>
                </a:cxn>
                <a:cxn ang="0">
                  <a:pos x="3469" y="161"/>
                </a:cxn>
                <a:cxn ang="0">
                  <a:pos x="3541" y="141"/>
                </a:cxn>
                <a:cxn ang="0">
                  <a:pos x="3614" y="125"/>
                </a:cxn>
                <a:cxn ang="0">
                  <a:pos x="3688" y="143"/>
                </a:cxn>
                <a:cxn ang="0">
                  <a:pos x="3760" y="187"/>
                </a:cxn>
                <a:cxn ang="0">
                  <a:pos x="3833" y="236"/>
                </a:cxn>
                <a:cxn ang="0">
                  <a:pos x="3905" y="201"/>
                </a:cxn>
                <a:cxn ang="0">
                  <a:pos x="3979" y="76"/>
                </a:cxn>
                <a:cxn ang="0">
                  <a:pos x="4051" y="16"/>
                </a:cxn>
                <a:cxn ang="0">
                  <a:pos x="4124" y="88"/>
                </a:cxn>
                <a:cxn ang="0">
                  <a:pos x="4196" y="198"/>
                </a:cxn>
                <a:cxn ang="0">
                  <a:pos x="4270" y="240"/>
                </a:cxn>
                <a:cxn ang="0">
                  <a:pos x="4342" y="129"/>
                </a:cxn>
                <a:cxn ang="0">
                  <a:pos x="4415" y="34"/>
                </a:cxn>
                <a:cxn ang="0">
                  <a:pos x="4487" y="56"/>
                </a:cxn>
              </a:cxnLst>
              <a:rect l="0" t="0" r="r" b="b"/>
              <a:pathLst>
                <a:path w="4512" h="275">
                  <a:moveTo>
                    <a:pt x="0" y="111"/>
                  </a:moveTo>
                  <a:lnTo>
                    <a:pt x="25" y="95"/>
                  </a:lnTo>
                  <a:lnTo>
                    <a:pt x="48" y="83"/>
                  </a:lnTo>
                  <a:lnTo>
                    <a:pt x="73" y="72"/>
                  </a:lnTo>
                  <a:lnTo>
                    <a:pt x="97" y="69"/>
                  </a:lnTo>
                  <a:lnTo>
                    <a:pt x="122" y="72"/>
                  </a:lnTo>
                  <a:lnTo>
                    <a:pt x="145" y="79"/>
                  </a:lnTo>
                  <a:lnTo>
                    <a:pt x="170" y="86"/>
                  </a:lnTo>
                  <a:lnTo>
                    <a:pt x="194" y="93"/>
                  </a:lnTo>
                  <a:lnTo>
                    <a:pt x="219" y="101"/>
                  </a:lnTo>
                  <a:lnTo>
                    <a:pt x="242" y="108"/>
                  </a:lnTo>
                  <a:lnTo>
                    <a:pt x="267" y="115"/>
                  </a:lnTo>
                  <a:lnTo>
                    <a:pt x="291" y="122"/>
                  </a:lnTo>
                  <a:lnTo>
                    <a:pt x="316" y="129"/>
                  </a:lnTo>
                  <a:lnTo>
                    <a:pt x="339" y="134"/>
                  </a:lnTo>
                  <a:lnTo>
                    <a:pt x="364" y="139"/>
                  </a:lnTo>
                  <a:lnTo>
                    <a:pt x="388" y="150"/>
                  </a:lnTo>
                  <a:lnTo>
                    <a:pt x="413" y="161"/>
                  </a:lnTo>
                  <a:lnTo>
                    <a:pt x="436" y="175"/>
                  </a:lnTo>
                  <a:lnTo>
                    <a:pt x="461" y="185"/>
                  </a:lnTo>
                  <a:lnTo>
                    <a:pt x="485" y="194"/>
                  </a:lnTo>
                  <a:lnTo>
                    <a:pt x="510" y="198"/>
                  </a:lnTo>
                  <a:lnTo>
                    <a:pt x="533" y="191"/>
                  </a:lnTo>
                  <a:lnTo>
                    <a:pt x="558" y="171"/>
                  </a:lnTo>
                  <a:lnTo>
                    <a:pt x="583" y="145"/>
                  </a:lnTo>
                  <a:lnTo>
                    <a:pt x="607" y="118"/>
                  </a:lnTo>
                  <a:lnTo>
                    <a:pt x="630" y="101"/>
                  </a:lnTo>
                  <a:lnTo>
                    <a:pt x="655" y="93"/>
                  </a:lnTo>
                  <a:lnTo>
                    <a:pt x="680" y="97"/>
                  </a:lnTo>
                  <a:lnTo>
                    <a:pt x="704" y="108"/>
                  </a:lnTo>
                  <a:lnTo>
                    <a:pt x="727" y="116"/>
                  </a:lnTo>
                  <a:lnTo>
                    <a:pt x="752" y="127"/>
                  </a:lnTo>
                  <a:lnTo>
                    <a:pt x="777" y="134"/>
                  </a:lnTo>
                  <a:lnTo>
                    <a:pt x="801" y="139"/>
                  </a:lnTo>
                  <a:lnTo>
                    <a:pt x="824" y="141"/>
                  </a:lnTo>
                  <a:lnTo>
                    <a:pt x="849" y="145"/>
                  </a:lnTo>
                  <a:lnTo>
                    <a:pt x="874" y="148"/>
                  </a:lnTo>
                  <a:lnTo>
                    <a:pt x="898" y="153"/>
                  </a:lnTo>
                  <a:lnTo>
                    <a:pt x="921" y="159"/>
                  </a:lnTo>
                  <a:lnTo>
                    <a:pt x="946" y="166"/>
                  </a:lnTo>
                  <a:lnTo>
                    <a:pt x="971" y="171"/>
                  </a:lnTo>
                  <a:lnTo>
                    <a:pt x="995" y="173"/>
                  </a:lnTo>
                  <a:lnTo>
                    <a:pt x="1018" y="169"/>
                  </a:lnTo>
                  <a:lnTo>
                    <a:pt x="1043" y="159"/>
                  </a:lnTo>
                  <a:lnTo>
                    <a:pt x="1068" y="138"/>
                  </a:lnTo>
                  <a:lnTo>
                    <a:pt x="1092" y="118"/>
                  </a:lnTo>
                  <a:lnTo>
                    <a:pt x="1115" y="104"/>
                  </a:lnTo>
                  <a:lnTo>
                    <a:pt x="1140" y="99"/>
                  </a:lnTo>
                  <a:lnTo>
                    <a:pt x="1165" y="99"/>
                  </a:lnTo>
                  <a:lnTo>
                    <a:pt x="1189" y="109"/>
                  </a:lnTo>
                  <a:lnTo>
                    <a:pt x="1212" y="120"/>
                  </a:lnTo>
                  <a:lnTo>
                    <a:pt x="1237" y="131"/>
                  </a:lnTo>
                  <a:lnTo>
                    <a:pt x="1262" y="139"/>
                  </a:lnTo>
                  <a:lnTo>
                    <a:pt x="1286" y="152"/>
                  </a:lnTo>
                  <a:lnTo>
                    <a:pt x="1309" y="162"/>
                  </a:lnTo>
                  <a:lnTo>
                    <a:pt x="1334" y="173"/>
                  </a:lnTo>
                  <a:lnTo>
                    <a:pt x="1359" y="191"/>
                  </a:lnTo>
                  <a:lnTo>
                    <a:pt x="1384" y="205"/>
                  </a:lnTo>
                  <a:lnTo>
                    <a:pt x="1406" y="210"/>
                  </a:lnTo>
                  <a:lnTo>
                    <a:pt x="1431" y="206"/>
                  </a:lnTo>
                  <a:lnTo>
                    <a:pt x="1456" y="198"/>
                  </a:lnTo>
                  <a:lnTo>
                    <a:pt x="1481" y="183"/>
                  </a:lnTo>
                  <a:lnTo>
                    <a:pt x="1504" y="171"/>
                  </a:lnTo>
                  <a:lnTo>
                    <a:pt x="1528" y="153"/>
                  </a:lnTo>
                  <a:lnTo>
                    <a:pt x="1553" y="125"/>
                  </a:lnTo>
                  <a:lnTo>
                    <a:pt x="1578" y="86"/>
                  </a:lnTo>
                  <a:lnTo>
                    <a:pt x="1601" y="46"/>
                  </a:lnTo>
                  <a:lnTo>
                    <a:pt x="1625" y="16"/>
                  </a:lnTo>
                  <a:lnTo>
                    <a:pt x="1650" y="0"/>
                  </a:lnTo>
                  <a:lnTo>
                    <a:pt x="1675" y="0"/>
                  </a:lnTo>
                  <a:lnTo>
                    <a:pt x="1698" y="14"/>
                  </a:lnTo>
                  <a:lnTo>
                    <a:pt x="1722" y="34"/>
                  </a:lnTo>
                  <a:lnTo>
                    <a:pt x="1747" y="51"/>
                  </a:lnTo>
                  <a:lnTo>
                    <a:pt x="1770" y="65"/>
                  </a:lnTo>
                  <a:lnTo>
                    <a:pt x="1795" y="78"/>
                  </a:lnTo>
                  <a:lnTo>
                    <a:pt x="1819" y="86"/>
                  </a:lnTo>
                  <a:lnTo>
                    <a:pt x="1844" y="92"/>
                  </a:lnTo>
                  <a:lnTo>
                    <a:pt x="1867" y="93"/>
                  </a:lnTo>
                  <a:lnTo>
                    <a:pt x="1892" y="101"/>
                  </a:lnTo>
                  <a:lnTo>
                    <a:pt x="1916" y="111"/>
                  </a:lnTo>
                  <a:lnTo>
                    <a:pt x="1941" y="123"/>
                  </a:lnTo>
                  <a:lnTo>
                    <a:pt x="1964" y="136"/>
                  </a:lnTo>
                  <a:lnTo>
                    <a:pt x="1989" y="143"/>
                  </a:lnTo>
                  <a:lnTo>
                    <a:pt x="2013" y="146"/>
                  </a:lnTo>
                  <a:lnTo>
                    <a:pt x="2038" y="145"/>
                  </a:lnTo>
                  <a:lnTo>
                    <a:pt x="2061" y="136"/>
                  </a:lnTo>
                  <a:lnTo>
                    <a:pt x="2086" y="120"/>
                  </a:lnTo>
                  <a:lnTo>
                    <a:pt x="2110" y="104"/>
                  </a:lnTo>
                  <a:lnTo>
                    <a:pt x="2135" y="92"/>
                  </a:lnTo>
                  <a:lnTo>
                    <a:pt x="2158" y="92"/>
                  </a:lnTo>
                  <a:lnTo>
                    <a:pt x="2183" y="90"/>
                  </a:lnTo>
                  <a:lnTo>
                    <a:pt x="2208" y="85"/>
                  </a:lnTo>
                  <a:lnTo>
                    <a:pt x="2232" y="78"/>
                  </a:lnTo>
                  <a:lnTo>
                    <a:pt x="2255" y="74"/>
                  </a:lnTo>
                  <a:lnTo>
                    <a:pt x="2280" y="76"/>
                  </a:lnTo>
                  <a:lnTo>
                    <a:pt x="2305" y="86"/>
                  </a:lnTo>
                  <a:lnTo>
                    <a:pt x="2329" y="102"/>
                  </a:lnTo>
                  <a:lnTo>
                    <a:pt x="2352" y="127"/>
                  </a:lnTo>
                  <a:lnTo>
                    <a:pt x="2377" y="157"/>
                  </a:lnTo>
                  <a:lnTo>
                    <a:pt x="2402" y="189"/>
                  </a:lnTo>
                  <a:lnTo>
                    <a:pt x="2426" y="221"/>
                  </a:lnTo>
                  <a:lnTo>
                    <a:pt x="2449" y="247"/>
                  </a:lnTo>
                  <a:lnTo>
                    <a:pt x="2474" y="268"/>
                  </a:lnTo>
                  <a:lnTo>
                    <a:pt x="2499" y="275"/>
                  </a:lnTo>
                  <a:lnTo>
                    <a:pt x="2523" y="265"/>
                  </a:lnTo>
                  <a:lnTo>
                    <a:pt x="2546" y="240"/>
                  </a:lnTo>
                  <a:lnTo>
                    <a:pt x="2571" y="215"/>
                  </a:lnTo>
                  <a:lnTo>
                    <a:pt x="2596" y="189"/>
                  </a:lnTo>
                  <a:lnTo>
                    <a:pt x="2620" y="161"/>
                  </a:lnTo>
                  <a:lnTo>
                    <a:pt x="2643" y="123"/>
                  </a:lnTo>
                  <a:lnTo>
                    <a:pt x="2668" y="78"/>
                  </a:lnTo>
                  <a:lnTo>
                    <a:pt x="2693" y="41"/>
                  </a:lnTo>
                  <a:lnTo>
                    <a:pt x="2717" y="18"/>
                  </a:lnTo>
                  <a:lnTo>
                    <a:pt x="2740" y="7"/>
                  </a:lnTo>
                  <a:lnTo>
                    <a:pt x="2765" y="5"/>
                  </a:lnTo>
                  <a:lnTo>
                    <a:pt x="2790" y="5"/>
                  </a:lnTo>
                  <a:lnTo>
                    <a:pt x="2814" y="5"/>
                  </a:lnTo>
                  <a:lnTo>
                    <a:pt x="2837" y="9"/>
                  </a:lnTo>
                  <a:lnTo>
                    <a:pt x="2862" y="16"/>
                  </a:lnTo>
                  <a:lnTo>
                    <a:pt x="2887" y="28"/>
                  </a:lnTo>
                  <a:lnTo>
                    <a:pt x="2912" y="41"/>
                  </a:lnTo>
                  <a:lnTo>
                    <a:pt x="2934" y="56"/>
                  </a:lnTo>
                  <a:lnTo>
                    <a:pt x="2959" y="74"/>
                  </a:lnTo>
                  <a:lnTo>
                    <a:pt x="2984" y="90"/>
                  </a:lnTo>
                  <a:lnTo>
                    <a:pt x="3009" y="108"/>
                  </a:lnTo>
                  <a:lnTo>
                    <a:pt x="3031" y="125"/>
                  </a:lnTo>
                  <a:lnTo>
                    <a:pt x="3056" y="141"/>
                  </a:lnTo>
                  <a:lnTo>
                    <a:pt x="3081" y="153"/>
                  </a:lnTo>
                  <a:lnTo>
                    <a:pt x="3106" y="162"/>
                  </a:lnTo>
                  <a:lnTo>
                    <a:pt x="3129" y="157"/>
                  </a:lnTo>
                  <a:lnTo>
                    <a:pt x="3153" y="146"/>
                  </a:lnTo>
                  <a:lnTo>
                    <a:pt x="3178" y="132"/>
                  </a:lnTo>
                  <a:lnTo>
                    <a:pt x="3203" y="116"/>
                  </a:lnTo>
                  <a:lnTo>
                    <a:pt x="3226" y="106"/>
                  </a:lnTo>
                  <a:lnTo>
                    <a:pt x="3250" y="104"/>
                  </a:lnTo>
                  <a:lnTo>
                    <a:pt x="3275" y="109"/>
                  </a:lnTo>
                  <a:lnTo>
                    <a:pt x="3300" y="116"/>
                  </a:lnTo>
                  <a:lnTo>
                    <a:pt x="3323" y="125"/>
                  </a:lnTo>
                  <a:lnTo>
                    <a:pt x="3347" y="134"/>
                  </a:lnTo>
                  <a:lnTo>
                    <a:pt x="3372" y="143"/>
                  </a:lnTo>
                  <a:lnTo>
                    <a:pt x="3397" y="150"/>
                  </a:lnTo>
                  <a:lnTo>
                    <a:pt x="3420" y="153"/>
                  </a:lnTo>
                  <a:lnTo>
                    <a:pt x="3444" y="157"/>
                  </a:lnTo>
                  <a:lnTo>
                    <a:pt x="3469" y="161"/>
                  </a:lnTo>
                  <a:lnTo>
                    <a:pt x="3494" y="157"/>
                  </a:lnTo>
                  <a:lnTo>
                    <a:pt x="3517" y="152"/>
                  </a:lnTo>
                  <a:lnTo>
                    <a:pt x="3541" y="141"/>
                  </a:lnTo>
                  <a:lnTo>
                    <a:pt x="3566" y="132"/>
                  </a:lnTo>
                  <a:lnTo>
                    <a:pt x="3591" y="125"/>
                  </a:lnTo>
                  <a:lnTo>
                    <a:pt x="3614" y="125"/>
                  </a:lnTo>
                  <a:lnTo>
                    <a:pt x="3638" y="129"/>
                  </a:lnTo>
                  <a:lnTo>
                    <a:pt x="3663" y="136"/>
                  </a:lnTo>
                  <a:lnTo>
                    <a:pt x="3688" y="143"/>
                  </a:lnTo>
                  <a:lnTo>
                    <a:pt x="3711" y="152"/>
                  </a:lnTo>
                  <a:lnTo>
                    <a:pt x="3735" y="168"/>
                  </a:lnTo>
                  <a:lnTo>
                    <a:pt x="3760" y="187"/>
                  </a:lnTo>
                  <a:lnTo>
                    <a:pt x="3785" y="203"/>
                  </a:lnTo>
                  <a:lnTo>
                    <a:pt x="3808" y="221"/>
                  </a:lnTo>
                  <a:lnTo>
                    <a:pt x="3833" y="236"/>
                  </a:lnTo>
                  <a:lnTo>
                    <a:pt x="3857" y="242"/>
                  </a:lnTo>
                  <a:lnTo>
                    <a:pt x="3882" y="229"/>
                  </a:lnTo>
                  <a:lnTo>
                    <a:pt x="3905" y="201"/>
                  </a:lnTo>
                  <a:lnTo>
                    <a:pt x="3930" y="162"/>
                  </a:lnTo>
                  <a:lnTo>
                    <a:pt x="3954" y="120"/>
                  </a:lnTo>
                  <a:lnTo>
                    <a:pt x="3979" y="76"/>
                  </a:lnTo>
                  <a:lnTo>
                    <a:pt x="4002" y="41"/>
                  </a:lnTo>
                  <a:lnTo>
                    <a:pt x="4027" y="21"/>
                  </a:lnTo>
                  <a:lnTo>
                    <a:pt x="4051" y="16"/>
                  </a:lnTo>
                  <a:lnTo>
                    <a:pt x="4076" y="26"/>
                  </a:lnTo>
                  <a:lnTo>
                    <a:pt x="4099" y="53"/>
                  </a:lnTo>
                  <a:lnTo>
                    <a:pt x="4124" y="88"/>
                  </a:lnTo>
                  <a:lnTo>
                    <a:pt x="4148" y="125"/>
                  </a:lnTo>
                  <a:lnTo>
                    <a:pt x="4173" y="162"/>
                  </a:lnTo>
                  <a:lnTo>
                    <a:pt x="4196" y="198"/>
                  </a:lnTo>
                  <a:lnTo>
                    <a:pt x="4221" y="226"/>
                  </a:lnTo>
                  <a:lnTo>
                    <a:pt x="4245" y="240"/>
                  </a:lnTo>
                  <a:lnTo>
                    <a:pt x="4270" y="240"/>
                  </a:lnTo>
                  <a:lnTo>
                    <a:pt x="4293" y="215"/>
                  </a:lnTo>
                  <a:lnTo>
                    <a:pt x="4318" y="176"/>
                  </a:lnTo>
                  <a:lnTo>
                    <a:pt x="4342" y="129"/>
                  </a:lnTo>
                  <a:lnTo>
                    <a:pt x="4367" y="85"/>
                  </a:lnTo>
                  <a:lnTo>
                    <a:pt x="4390" y="51"/>
                  </a:lnTo>
                  <a:lnTo>
                    <a:pt x="4415" y="34"/>
                  </a:lnTo>
                  <a:lnTo>
                    <a:pt x="4439" y="32"/>
                  </a:lnTo>
                  <a:lnTo>
                    <a:pt x="4464" y="41"/>
                  </a:lnTo>
                  <a:lnTo>
                    <a:pt x="4487" y="56"/>
                  </a:lnTo>
                  <a:lnTo>
                    <a:pt x="4512" y="7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8" name="Freeform 9"/>
            <p:cNvSpPr>
              <a:spLocks/>
            </p:cNvSpPr>
            <p:nvPr/>
          </p:nvSpPr>
          <p:spPr bwMode="auto">
            <a:xfrm>
              <a:off x="2755521" y="2195496"/>
              <a:ext cx="5808724" cy="602190"/>
            </a:xfrm>
            <a:custGeom>
              <a:avLst/>
              <a:gdLst/>
              <a:ahLst/>
              <a:cxnLst>
                <a:cxn ang="0">
                  <a:pos x="48" y="119"/>
                </a:cxn>
                <a:cxn ang="0">
                  <a:pos x="122" y="141"/>
                </a:cxn>
                <a:cxn ang="0">
                  <a:pos x="194" y="161"/>
                </a:cxn>
                <a:cxn ang="0">
                  <a:pos x="267" y="193"/>
                </a:cxn>
                <a:cxn ang="0">
                  <a:pos x="339" y="230"/>
                </a:cxn>
                <a:cxn ang="0">
                  <a:pos x="413" y="267"/>
                </a:cxn>
                <a:cxn ang="0">
                  <a:pos x="485" y="217"/>
                </a:cxn>
                <a:cxn ang="0">
                  <a:pos x="558" y="150"/>
                </a:cxn>
                <a:cxn ang="0">
                  <a:pos x="630" y="164"/>
                </a:cxn>
                <a:cxn ang="0">
                  <a:pos x="704" y="184"/>
                </a:cxn>
                <a:cxn ang="0">
                  <a:pos x="777" y="198"/>
                </a:cxn>
                <a:cxn ang="0">
                  <a:pos x="849" y="221"/>
                </a:cxn>
                <a:cxn ang="0">
                  <a:pos x="921" y="230"/>
                </a:cxn>
                <a:cxn ang="0">
                  <a:pos x="995" y="173"/>
                </a:cxn>
                <a:cxn ang="0">
                  <a:pos x="1068" y="133"/>
                </a:cxn>
                <a:cxn ang="0">
                  <a:pos x="1140" y="161"/>
                </a:cxn>
                <a:cxn ang="0">
                  <a:pos x="1212" y="184"/>
                </a:cxn>
                <a:cxn ang="0">
                  <a:pos x="1286" y="251"/>
                </a:cxn>
                <a:cxn ang="0">
                  <a:pos x="1359" y="254"/>
                </a:cxn>
                <a:cxn ang="0">
                  <a:pos x="1431" y="217"/>
                </a:cxn>
                <a:cxn ang="0">
                  <a:pos x="1504" y="78"/>
                </a:cxn>
                <a:cxn ang="0">
                  <a:pos x="1578" y="16"/>
                </a:cxn>
                <a:cxn ang="0">
                  <a:pos x="1650" y="82"/>
                </a:cxn>
                <a:cxn ang="0">
                  <a:pos x="1722" y="140"/>
                </a:cxn>
                <a:cxn ang="0">
                  <a:pos x="1795" y="168"/>
                </a:cxn>
                <a:cxn ang="0">
                  <a:pos x="1867" y="205"/>
                </a:cxn>
                <a:cxn ang="0">
                  <a:pos x="1941" y="214"/>
                </a:cxn>
                <a:cxn ang="0">
                  <a:pos x="2013" y="166"/>
                </a:cxn>
                <a:cxn ang="0">
                  <a:pos x="2086" y="138"/>
                </a:cxn>
                <a:cxn ang="0">
                  <a:pos x="2158" y="108"/>
                </a:cxn>
                <a:cxn ang="0">
                  <a:pos x="2232" y="140"/>
                </a:cxn>
                <a:cxn ang="0">
                  <a:pos x="2305" y="246"/>
                </a:cxn>
                <a:cxn ang="0">
                  <a:pos x="2377" y="330"/>
                </a:cxn>
                <a:cxn ang="0">
                  <a:pos x="2449" y="311"/>
                </a:cxn>
                <a:cxn ang="0">
                  <a:pos x="2523" y="210"/>
                </a:cxn>
                <a:cxn ang="0">
                  <a:pos x="2596" y="83"/>
                </a:cxn>
                <a:cxn ang="0">
                  <a:pos x="2668" y="4"/>
                </a:cxn>
                <a:cxn ang="0">
                  <a:pos x="2740" y="16"/>
                </a:cxn>
                <a:cxn ang="0">
                  <a:pos x="2814" y="83"/>
                </a:cxn>
                <a:cxn ang="0">
                  <a:pos x="2887" y="134"/>
                </a:cxn>
                <a:cxn ang="0">
                  <a:pos x="2959" y="191"/>
                </a:cxn>
                <a:cxn ang="0">
                  <a:pos x="3031" y="219"/>
                </a:cxn>
                <a:cxn ang="0">
                  <a:pos x="3106" y="186"/>
                </a:cxn>
                <a:cxn ang="0">
                  <a:pos x="3178" y="182"/>
                </a:cxn>
                <a:cxn ang="0">
                  <a:pos x="3250" y="189"/>
                </a:cxn>
                <a:cxn ang="0">
                  <a:pos x="3323" y="214"/>
                </a:cxn>
                <a:cxn ang="0">
                  <a:pos x="3397" y="223"/>
                </a:cxn>
                <a:cxn ang="0">
                  <a:pos x="3469" y="198"/>
                </a:cxn>
                <a:cxn ang="0">
                  <a:pos x="3541" y="194"/>
                </a:cxn>
                <a:cxn ang="0">
                  <a:pos x="3614" y="221"/>
                </a:cxn>
                <a:cxn ang="0">
                  <a:pos x="3688" y="256"/>
                </a:cxn>
                <a:cxn ang="0">
                  <a:pos x="3760" y="286"/>
                </a:cxn>
                <a:cxn ang="0">
                  <a:pos x="3833" y="203"/>
                </a:cxn>
                <a:cxn ang="0">
                  <a:pos x="3905" y="80"/>
                </a:cxn>
                <a:cxn ang="0">
                  <a:pos x="3979" y="62"/>
                </a:cxn>
                <a:cxn ang="0">
                  <a:pos x="4051" y="163"/>
                </a:cxn>
                <a:cxn ang="0">
                  <a:pos x="4124" y="272"/>
                </a:cxn>
                <a:cxn ang="0">
                  <a:pos x="4196" y="288"/>
                </a:cxn>
                <a:cxn ang="0">
                  <a:pos x="4270" y="134"/>
                </a:cxn>
                <a:cxn ang="0">
                  <a:pos x="4342" y="55"/>
                </a:cxn>
                <a:cxn ang="0">
                  <a:pos x="4415" y="94"/>
                </a:cxn>
                <a:cxn ang="0">
                  <a:pos x="4487" y="145"/>
                </a:cxn>
              </a:cxnLst>
              <a:rect l="0" t="0" r="r" b="b"/>
              <a:pathLst>
                <a:path w="4512" h="337">
                  <a:moveTo>
                    <a:pt x="0" y="108"/>
                  </a:moveTo>
                  <a:lnTo>
                    <a:pt x="25" y="111"/>
                  </a:lnTo>
                  <a:lnTo>
                    <a:pt x="48" y="119"/>
                  </a:lnTo>
                  <a:lnTo>
                    <a:pt x="73" y="127"/>
                  </a:lnTo>
                  <a:lnTo>
                    <a:pt x="97" y="134"/>
                  </a:lnTo>
                  <a:lnTo>
                    <a:pt x="122" y="141"/>
                  </a:lnTo>
                  <a:lnTo>
                    <a:pt x="145" y="149"/>
                  </a:lnTo>
                  <a:lnTo>
                    <a:pt x="170" y="154"/>
                  </a:lnTo>
                  <a:lnTo>
                    <a:pt x="194" y="161"/>
                  </a:lnTo>
                  <a:lnTo>
                    <a:pt x="219" y="170"/>
                  </a:lnTo>
                  <a:lnTo>
                    <a:pt x="242" y="182"/>
                  </a:lnTo>
                  <a:lnTo>
                    <a:pt x="267" y="193"/>
                  </a:lnTo>
                  <a:lnTo>
                    <a:pt x="291" y="203"/>
                  </a:lnTo>
                  <a:lnTo>
                    <a:pt x="316" y="217"/>
                  </a:lnTo>
                  <a:lnTo>
                    <a:pt x="339" y="230"/>
                  </a:lnTo>
                  <a:lnTo>
                    <a:pt x="364" y="242"/>
                  </a:lnTo>
                  <a:lnTo>
                    <a:pt x="388" y="256"/>
                  </a:lnTo>
                  <a:lnTo>
                    <a:pt x="413" y="267"/>
                  </a:lnTo>
                  <a:lnTo>
                    <a:pt x="436" y="263"/>
                  </a:lnTo>
                  <a:lnTo>
                    <a:pt x="461" y="244"/>
                  </a:lnTo>
                  <a:lnTo>
                    <a:pt x="485" y="217"/>
                  </a:lnTo>
                  <a:lnTo>
                    <a:pt x="510" y="186"/>
                  </a:lnTo>
                  <a:lnTo>
                    <a:pt x="533" y="161"/>
                  </a:lnTo>
                  <a:lnTo>
                    <a:pt x="558" y="150"/>
                  </a:lnTo>
                  <a:lnTo>
                    <a:pt x="583" y="150"/>
                  </a:lnTo>
                  <a:lnTo>
                    <a:pt x="607" y="157"/>
                  </a:lnTo>
                  <a:lnTo>
                    <a:pt x="630" y="164"/>
                  </a:lnTo>
                  <a:lnTo>
                    <a:pt x="655" y="173"/>
                  </a:lnTo>
                  <a:lnTo>
                    <a:pt x="680" y="180"/>
                  </a:lnTo>
                  <a:lnTo>
                    <a:pt x="704" y="184"/>
                  </a:lnTo>
                  <a:lnTo>
                    <a:pt x="727" y="189"/>
                  </a:lnTo>
                  <a:lnTo>
                    <a:pt x="752" y="193"/>
                  </a:lnTo>
                  <a:lnTo>
                    <a:pt x="777" y="198"/>
                  </a:lnTo>
                  <a:lnTo>
                    <a:pt x="801" y="207"/>
                  </a:lnTo>
                  <a:lnTo>
                    <a:pt x="824" y="214"/>
                  </a:lnTo>
                  <a:lnTo>
                    <a:pt x="849" y="221"/>
                  </a:lnTo>
                  <a:lnTo>
                    <a:pt x="874" y="228"/>
                  </a:lnTo>
                  <a:lnTo>
                    <a:pt x="898" y="231"/>
                  </a:lnTo>
                  <a:lnTo>
                    <a:pt x="921" y="230"/>
                  </a:lnTo>
                  <a:lnTo>
                    <a:pt x="946" y="217"/>
                  </a:lnTo>
                  <a:lnTo>
                    <a:pt x="971" y="196"/>
                  </a:lnTo>
                  <a:lnTo>
                    <a:pt x="995" y="173"/>
                  </a:lnTo>
                  <a:lnTo>
                    <a:pt x="1018" y="149"/>
                  </a:lnTo>
                  <a:lnTo>
                    <a:pt x="1043" y="133"/>
                  </a:lnTo>
                  <a:lnTo>
                    <a:pt x="1068" y="133"/>
                  </a:lnTo>
                  <a:lnTo>
                    <a:pt x="1092" y="140"/>
                  </a:lnTo>
                  <a:lnTo>
                    <a:pt x="1115" y="152"/>
                  </a:lnTo>
                  <a:lnTo>
                    <a:pt x="1140" y="161"/>
                  </a:lnTo>
                  <a:lnTo>
                    <a:pt x="1165" y="166"/>
                  </a:lnTo>
                  <a:lnTo>
                    <a:pt x="1189" y="175"/>
                  </a:lnTo>
                  <a:lnTo>
                    <a:pt x="1212" y="184"/>
                  </a:lnTo>
                  <a:lnTo>
                    <a:pt x="1237" y="201"/>
                  </a:lnTo>
                  <a:lnTo>
                    <a:pt x="1262" y="226"/>
                  </a:lnTo>
                  <a:lnTo>
                    <a:pt x="1286" y="251"/>
                  </a:lnTo>
                  <a:lnTo>
                    <a:pt x="1309" y="261"/>
                  </a:lnTo>
                  <a:lnTo>
                    <a:pt x="1334" y="263"/>
                  </a:lnTo>
                  <a:lnTo>
                    <a:pt x="1359" y="254"/>
                  </a:lnTo>
                  <a:lnTo>
                    <a:pt x="1384" y="246"/>
                  </a:lnTo>
                  <a:lnTo>
                    <a:pt x="1406" y="235"/>
                  </a:lnTo>
                  <a:lnTo>
                    <a:pt x="1431" y="217"/>
                  </a:lnTo>
                  <a:lnTo>
                    <a:pt x="1456" y="180"/>
                  </a:lnTo>
                  <a:lnTo>
                    <a:pt x="1481" y="131"/>
                  </a:lnTo>
                  <a:lnTo>
                    <a:pt x="1504" y="78"/>
                  </a:lnTo>
                  <a:lnTo>
                    <a:pt x="1528" y="34"/>
                  </a:lnTo>
                  <a:lnTo>
                    <a:pt x="1553" y="13"/>
                  </a:lnTo>
                  <a:lnTo>
                    <a:pt x="1578" y="16"/>
                  </a:lnTo>
                  <a:lnTo>
                    <a:pt x="1601" y="32"/>
                  </a:lnTo>
                  <a:lnTo>
                    <a:pt x="1625" y="55"/>
                  </a:lnTo>
                  <a:lnTo>
                    <a:pt x="1650" y="82"/>
                  </a:lnTo>
                  <a:lnTo>
                    <a:pt x="1675" y="106"/>
                  </a:lnTo>
                  <a:lnTo>
                    <a:pt x="1698" y="126"/>
                  </a:lnTo>
                  <a:lnTo>
                    <a:pt x="1722" y="140"/>
                  </a:lnTo>
                  <a:lnTo>
                    <a:pt x="1747" y="152"/>
                  </a:lnTo>
                  <a:lnTo>
                    <a:pt x="1770" y="159"/>
                  </a:lnTo>
                  <a:lnTo>
                    <a:pt x="1795" y="168"/>
                  </a:lnTo>
                  <a:lnTo>
                    <a:pt x="1819" y="182"/>
                  </a:lnTo>
                  <a:lnTo>
                    <a:pt x="1844" y="194"/>
                  </a:lnTo>
                  <a:lnTo>
                    <a:pt x="1867" y="205"/>
                  </a:lnTo>
                  <a:lnTo>
                    <a:pt x="1892" y="214"/>
                  </a:lnTo>
                  <a:lnTo>
                    <a:pt x="1916" y="217"/>
                  </a:lnTo>
                  <a:lnTo>
                    <a:pt x="1941" y="214"/>
                  </a:lnTo>
                  <a:lnTo>
                    <a:pt x="1964" y="201"/>
                  </a:lnTo>
                  <a:lnTo>
                    <a:pt x="1989" y="182"/>
                  </a:lnTo>
                  <a:lnTo>
                    <a:pt x="2013" y="166"/>
                  </a:lnTo>
                  <a:lnTo>
                    <a:pt x="2038" y="156"/>
                  </a:lnTo>
                  <a:lnTo>
                    <a:pt x="2061" y="149"/>
                  </a:lnTo>
                  <a:lnTo>
                    <a:pt x="2086" y="138"/>
                  </a:lnTo>
                  <a:lnTo>
                    <a:pt x="2110" y="129"/>
                  </a:lnTo>
                  <a:lnTo>
                    <a:pt x="2135" y="120"/>
                  </a:lnTo>
                  <a:lnTo>
                    <a:pt x="2158" y="108"/>
                  </a:lnTo>
                  <a:lnTo>
                    <a:pt x="2183" y="106"/>
                  </a:lnTo>
                  <a:lnTo>
                    <a:pt x="2208" y="117"/>
                  </a:lnTo>
                  <a:lnTo>
                    <a:pt x="2232" y="140"/>
                  </a:lnTo>
                  <a:lnTo>
                    <a:pt x="2255" y="173"/>
                  </a:lnTo>
                  <a:lnTo>
                    <a:pt x="2280" y="210"/>
                  </a:lnTo>
                  <a:lnTo>
                    <a:pt x="2305" y="246"/>
                  </a:lnTo>
                  <a:lnTo>
                    <a:pt x="2329" y="276"/>
                  </a:lnTo>
                  <a:lnTo>
                    <a:pt x="2352" y="306"/>
                  </a:lnTo>
                  <a:lnTo>
                    <a:pt x="2377" y="330"/>
                  </a:lnTo>
                  <a:lnTo>
                    <a:pt x="2402" y="337"/>
                  </a:lnTo>
                  <a:lnTo>
                    <a:pt x="2426" y="332"/>
                  </a:lnTo>
                  <a:lnTo>
                    <a:pt x="2449" y="311"/>
                  </a:lnTo>
                  <a:lnTo>
                    <a:pt x="2474" y="283"/>
                  </a:lnTo>
                  <a:lnTo>
                    <a:pt x="2499" y="253"/>
                  </a:lnTo>
                  <a:lnTo>
                    <a:pt x="2523" y="210"/>
                  </a:lnTo>
                  <a:lnTo>
                    <a:pt x="2546" y="166"/>
                  </a:lnTo>
                  <a:lnTo>
                    <a:pt x="2571" y="126"/>
                  </a:lnTo>
                  <a:lnTo>
                    <a:pt x="2596" y="83"/>
                  </a:lnTo>
                  <a:lnTo>
                    <a:pt x="2620" y="43"/>
                  </a:lnTo>
                  <a:lnTo>
                    <a:pt x="2643" y="13"/>
                  </a:lnTo>
                  <a:lnTo>
                    <a:pt x="2668" y="4"/>
                  </a:lnTo>
                  <a:lnTo>
                    <a:pt x="2693" y="0"/>
                  </a:lnTo>
                  <a:lnTo>
                    <a:pt x="2717" y="4"/>
                  </a:lnTo>
                  <a:lnTo>
                    <a:pt x="2740" y="16"/>
                  </a:lnTo>
                  <a:lnTo>
                    <a:pt x="2765" y="39"/>
                  </a:lnTo>
                  <a:lnTo>
                    <a:pt x="2790" y="64"/>
                  </a:lnTo>
                  <a:lnTo>
                    <a:pt x="2814" y="83"/>
                  </a:lnTo>
                  <a:lnTo>
                    <a:pt x="2837" y="99"/>
                  </a:lnTo>
                  <a:lnTo>
                    <a:pt x="2862" y="115"/>
                  </a:lnTo>
                  <a:lnTo>
                    <a:pt x="2887" y="134"/>
                  </a:lnTo>
                  <a:lnTo>
                    <a:pt x="2912" y="154"/>
                  </a:lnTo>
                  <a:lnTo>
                    <a:pt x="2934" y="171"/>
                  </a:lnTo>
                  <a:lnTo>
                    <a:pt x="2959" y="191"/>
                  </a:lnTo>
                  <a:lnTo>
                    <a:pt x="2984" y="210"/>
                  </a:lnTo>
                  <a:lnTo>
                    <a:pt x="3009" y="221"/>
                  </a:lnTo>
                  <a:lnTo>
                    <a:pt x="3031" y="219"/>
                  </a:lnTo>
                  <a:lnTo>
                    <a:pt x="3056" y="210"/>
                  </a:lnTo>
                  <a:lnTo>
                    <a:pt x="3081" y="196"/>
                  </a:lnTo>
                  <a:lnTo>
                    <a:pt x="3106" y="186"/>
                  </a:lnTo>
                  <a:lnTo>
                    <a:pt x="3129" y="182"/>
                  </a:lnTo>
                  <a:lnTo>
                    <a:pt x="3153" y="180"/>
                  </a:lnTo>
                  <a:lnTo>
                    <a:pt x="3178" y="182"/>
                  </a:lnTo>
                  <a:lnTo>
                    <a:pt x="3203" y="182"/>
                  </a:lnTo>
                  <a:lnTo>
                    <a:pt x="3226" y="184"/>
                  </a:lnTo>
                  <a:lnTo>
                    <a:pt x="3250" y="189"/>
                  </a:lnTo>
                  <a:lnTo>
                    <a:pt x="3275" y="196"/>
                  </a:lnTo>
                  <a:lnTo>
                    <a:pt x="3300" y="205"/>
                  </a:lnTo>
                  <a:lnTo>
                    <a:pt x="3323" y="214"/>
                  </a:lnTo>
                  <a:lnTo>
                    <a:pt x="3347" y="219"/>
                  </a:lnTo>
                  <a:lnTo>
                    <a:pt x="3372" y="223"/>
                  </a:lnTo>
                  <a:lnTo>
                    <a:pt x="3397" y="223"/>
                  </a:lnTo>
                  <a:lnTo>
                    <a:pt x="3420" y="217"/>
                  </a:lnTo>
                  <a:lnTo>
                    <a:pt x="3444" y="210"/>
                  </a:lnTo>
                  <a:lnTo>
                    <a:pt x="3469" y="198"/>
                  </a:lnTo>
                  <a:lnTo>
                    <a:pt x="3494" y="191"/>
                  </a:lnTo>
                  <a:lnTo>
                    <a:pt x="3517" y="189"/>
                  </a:lnTo>
                  <a:lnTo>
                    <a:pt x="3541" y="194"/>
                  </a:lnTo>
                  <a:lnTo>
                    <a:pt x="3566" y="201"/>
                  </a:lnTo>
                  <a:lnTo>
                    <a:pt x="3591" y="209"/>
                  </a:lnTo>
                  <a:lnTo>
                    <a:pt x="3614" y="221"/>
                  </a:lnTo>
                  <a:lnTo>
                    <a:pt x="3638" y="235"/>
                  </a:lnTo>
                  <a:lnTo>
                    <a:pt x="3663" y="247"/>
                  </a:lnTo>
                  <a:lnTo>
                    <a:pt x="3688" y="256"/>
                  </a:lnTo>
                  <a:lnTo>
                    <a:pt x="3711" y="269"/>
                  </a:lnTo>
                  <a:lnTo>
                    <a:pt x="3735" y="281"/>
                  </a:lnTo>
                  <a:lnTo>
                    <a:pt x="3760" y="286"/>
                  </a:lnTo>
                  <a:lnTo>
                    <a:pt x="3785" y="272"/>
                  </a:lnTo>
                  <a:lnTo>
                    <a:pt x="3808" y="242"/>
                  </a:lnTo>
                  <a:lnTo>
                    <a:pt x="3833" y="203"/>
                  </a:lnTo>
                  <a:lnTo>
                    <a:pt x="3857" y="156"/>
                  </a:lnTo>
                  <a:lnTo>
                    <a:pt x="3882" y="113"/>
                  </a:lnTo>
                  <a:lnTo>
                    <a:pt x="3905" y="80"/>
                  </a:lnTo>
                  <a:lnTo>
                    <a:pt x="3930" y="55"/>
                  </a:lnTo>
                  <a:lnTo>
                    <a:pt x="3954" y="50"/>
                  </a:lnTo>
                  <a:lnTo>
                    <a:pt x="3979" y="62"/>
                  </a:lnTo>
                  <a:lnTo>
                    <a:pt x="4002" y="90"/>
                  </a:lnTo>
                  <a:lnTo>
                    <a:pt x="4027" y="127"/>
                  </a:lnTo>
                  <a:lnTo>
                    <a:pt x="4051" y="163"/>
                  </a:lnTo>
                  <a:lnTo>
                    <a:pt x="4076" y="200"/>
                  </a:lnTo>
                  <a:lnTo>
                    <a:pt x="4099" y="237"/>
                  </a:lnTo>
                  <a:lnTo>
                    <a:pt x="4124" y="272"/>
                  </a:lnTo>
                  <a:lnTo>
                    <a:pt x="4148" y="298"/>
                  </a:lnTo>
                  <a:lnTo>
                    <a:pt x="4173" y="306"/>
                  </a:lnTo>
                  <a:lnTo>
                    <a:pt x="4196" y="288"/>
                  </a:lnTo>
                  <a:lnTo>
                    <a:pt x="4221" y="246"/>
                  </a:lnTo>
                  <a:lnTo>
                    <a:pt x="4245" y="189"/>
                  </a:lnTo>
                  <a:lnTo>
                    <a:pt x="4270" y="134"/>
                  </a:lnTo>
                  <a:lnTo>
                    <a:pt x="4293" y="90"/>
                  </a:lnTo>
                  <a:lnTo>
                    <a:pt x="4318" y="64"/>
                  </a:lnTo>
                  <a:lnTo>
                    <a:pt x="4342" y="55"/>
                  </a:lnTo>
                  <a:lnTo>
                    <a:pt x="4367" y="62"/>
                  </a:lnTo>
                  <a:lnTo>
                    <a:pt x="4390" y="76"/>
                  </a:lnTo>
                  <a:lnTo>
                    <a:pt x="4415" y="94"/>
                  </a:lnTo>
                  <a:lnTo>
                    <a:pt x="4439" y="113"/>
                  </a:lnTo>
                  <a:lnTo>
                    <a:pt x="4464" y="131"/>
                  </a:lnTo>
                  <a:lnTo>
                    <a:pt x="4487" y="145"/>
                  </a:lnTo>
                  <a:lnTo>
                    <a:pt x="4512" y="15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9" name="Freeform 10"/>
            <p:cNvSpPr>
              <a:spLocks/>
            </p:cNvSpPr>
            <p:nvPr/>
          </p:nvSpPr>
          <p:spPr bwMode="auto">
            <a:xfrm>
              <a:off x="2755521" y="2536797"/>
              <a:ext cx="5808724" cy="620059"/>
            </a:xfrm>
            <a:custGeom>
              <a:avLst/>
              <a:gdLst/>
              <a:ahLst/>
              <a:cxnLst>
                <a:cxn ang="0">
                  <a:pos x="48" y="134"/>
                </a:cxn>
                <a:cxn ang="0">
                  <a:pos x="122" y="160"/>
                </a:cxn>
                <a:cxn ang="0">
                  <a:pos x="194" y="194"/>
                </a:cxn>
                <a:cxn ang="0">
                  <a:pos x="267" y="235"/>
                </a:cxn>
                <a:cxn ang="0">
                  <a:pos x="339" y="250"/>
                </a:cxn>
                <a:cxn ang="0">
                  <a:pos x="413" y="190"/>
                </a:cxn>
                <a:cxn ang="0">
                  <a:pos x="485" y="150"/>
                </a:cxn>
                <a:cxn ang="0">
                  <a:pos x="558" y="166"/>
                </a:cxn>
                <a:cxn ang="0">
                  <a:pos x="630" y="192"/>
                </a:cxn>
                <a:cxn ang="0">
                  <a:pos x="704" y="203"/>
                </a:cxn>
                <a:cxn ang="0">
                  <a:pos x="777" y="220"/>
                </a:cxn>
                <a:cxn ang="0">
                  <a:pos x="849" y="215"/>
                </a:cxn>
                <a:cxn ang="0">
                  <a:pos x="921" y="166"/>
                </a:cxn>
                <a:cxn ang="0">
                  <a:pos x="995" y="159"/>
                </a:cxn>
                <a:cxn ang="0">
                  <a:pos x="1068" y="176"/>
                </a:cxn>
                <a:cxn ang="0">
                  <a:pos x="1140" y="212"/>
                </a:cxn>
                <a:cxn ang="0">
                  <a:pos x="1212" y="249"/>
                </a:cxn>
                <a:cxn ang="0">
                  <a:pos x="1286" y="238"/>
                </a:cxn>
                <a:cxn ang="0">
                  <a:pos x="1359" y="173"/>
                </a:cxn>
                <a:cxn ang="0">
                  <a:pos x="1431" y="53"/>
                </a:cxn>
                <a:cxn ang="0">
                  <a:pos x="1504" y="44"/>
                </a:cxn>
                <a:cxn ang="0">
                  <a:pos x="1578" y="93"/>
                </a:cxn>
                <a:cxn ang="0">
                  <a:pos x="1650" y="123"/>
                </a:cxn>
                <a:cxn ang="0">
                  <a:pos x="1722" y="150"/>
                </a:cxn>
                <a:cxn ang="0">
                  <a:pos x="1795" y="180"/>
                </a:cxn>
                <a:cxn ang="0">
                  <a:pos x="1867" y="185"/>
                </a:cxn>
                <a:cxn ang="0">
                  <a:pos x="1941" y="145"/>
                </a:cxn>
                <a:cxn ang="0">
                  <a:pos x="2013" y="116"/>
                </a:cxn>
                <a:cxn ang="0">
                  <a:pos x="2086" y="104"/>
                </a:cxn>
                <a:cxn ang="0">
                  <a:pos x="2158" y="152"/>
                </a:cxn>
                <a:cxn ang="0">
                  <a:pos x="2232" y="261"/>
                </a:cxn>
                <a:cxn ang="0">
                  <a:pos x="2305" y="347"/>
                </a:cxn>
                <a:cxn ang="0">
                  <a:pos x="2377" y="300"/>
                </a:cxn>
                <a:cxn ang="0">
                  <a:pos x="2449" y="187"/>
                </a:cxn>
                <a:cxn ang="0">
                  <a:pos x="2523" y="49"/>
                </a:cxn>
                <a:cxn ang="0">
                  <a:pos x="2596" y="2"/>
                </a:cxn>
                <a:cxn ang="0">
                  <a:pos x="2668" y="23"/>
                </a:cxn>
                <a:cxn ang="0">
                  <a:pos x="2740" y="76"/>
                </a:cxn>
                <a:cxn ang="0">
                  <a:pos x="2814" y="130"/>
                </a:cxn>
                <a:cxn ang="0">
                  <a:pos x="2887" y="175"/>
                </a:cxn>
                <a:cxn ang="0">
                  <a:pos x="2959" y="178"/>
                </a:cxn>
                <a:cxn ang="0">
                  <a:pos x="3031" y="162"/>
                </a:cxn>
                <a:cxn ang="0">
                  <a:pos x="3106" y="183"/>
                </a:cxn>
                <a:cxn ang="0">
                  <a:pos x="3178" y="215"/>
                </a:cxn>
                <a:cxn ang="0">
                  <a:pos x="3250" y="219"/>
                </a:cxn>
                <a:cxn ang="0">
                  <a:pos x="3323" y="197"/>
                </a:cxn>
                <a:cxn ang="0">
                  <a:pos x="3397" y="173"/>
                </a:cxn>
                <a:cxn ang="0">
                  <a:pos x="3469" y="190"/>
                </a:cxn>
                <a:cxn ang="0">
                  <a:pos x="3541" y="247"/>
                </a:cxn>
                <a:cxn ang="0">
                  <a:pos x="3614" y="282"/>
                </a:cxn>
                <a:cxn ang="0">
                  <a:pos x="3688" y="265"/>
                </a:cxn>
                <a:cxn ang="0">
                  <a:pos x="3760" y="152"/>
                </a:cxn>
                <a:cxn ang="0">
                  <a:pos x="3833" y="67"/>
                </a:cxn>
                <a:cxn ang="0">
                  <a:pos x="3905" y="106"/>
                </a:cxn>
                <a:cxn ang="0">
                  <a:pos x="3979" y="205"/>
                </a:cxn>
                <a:cxn ang="0">
                  <a:pos x="4051" y="282"/>
                </a:cxn>
                <a:cxn ang="0">
                  <a:pos x="4124" y="210"/>
                </a:cxn>
                <a:cxn ang="0">
                  <a:pos x="4196" y="85"/>
                </a:cxn>
                <a:cxn ang="0">
                  <a:pos x="4270" y="70"/>
                </a:cxn>
                <a:cxn ang="0">
                  <a:pos x="4342" y="125"/>
                </a:cxn>
                <a:cxn ang="0">
                  <a:pos x="4415" y="157"/>
                </a:cxn>
                <a:cxn ang="0">
                  <a:pos x="4487" y="136"/>
                </a:cxn>
              </a:cxnLst>
              <a:rect l="0" t="0" r="r" b="b"/>
              <a:pathLst>
                <a:path w="4512" h="347">
                  <a:moveTo>
                    <a:pt x="0" y="115"/>
                  </a:moveTo>
                  <a:lnTo>
                    <a:pt x="25" y="125"/>
                  </a:lnTo>
                  <a:lnTo>
                    <a:pt x="48" y="134"/>
                  </a:lnTo>
                  <a:lnTo>
                    <a:pt x="73" y="143"/>
                  </a:lnTo>
                  <a:lnTo>
                    <a:pt x="97" y="152"/>
                  </a:lnTo>
                  <a:lnTo>
                    <a:pt x="122" y="160"/>
                  </a:lnTo>
                  <a:lnTo>
                    <a:pt x="145" y="171"/>
                  </a:lnTo>
                  <a:lnTo>
                    <a:pt x="170" y="182"/>
                  </a:lnTo>
                  <a:lnTo>
                    <a:pt x="194" y="194"/>
                  </a:lnTo>
                  <a:lnTo>
                    <a:pt x="219" y="208"/>
                  </a:lnTo>
                  <a:lnTo>
                    <a:pt x="242" y="222"/>
                  </a:lnTo>
                  <a:lnTo>
                    <a:pt x="267" y="235"/>
                  </a:lnTo>
                  <a:lnTo>
                    <a:pt x="291" y="247"/>
                  </a:lnTo>
                  <a:lnTo>
                    <a:pt x="316" y="254"/>
                  </a:lnTo>
                  <a:lnTo>
                    <a:pt x="339" y="250"/>
                  </a:lnTo>
                  <a:lnTo>
                    <a:pt x="364" y="235"/>
                  </a:lnTo>
                  <a:lnTo>
                    <a:pt x="388" y="213"/>
                  </a:lnTo>
                  <a:lnTo>
                    <a:pt x="413" y="190"/>
                  </a:lnTo>
                  <a:lnTo>
                    <a:pt x="436" y="169"/>
                  </a:lnTo>
                  <a:lnTo>
                    <a:pt x="461" y="157"/>
                  </a:lnTo>
                  <a:lnTo>
                    <a:pt x="485" y="150"/>
                  </a:lnTo>
                  <a:lnTo>
                    <a:pt x="510" y="152"/>
                  </a:lnTo>
                  <a:lnTo>
                    <a:pt x="533" y="157"/>
                  </a:lnTo>
                  <a:lnTo>
                    <a:pt x="558" y="166"/>
                  </a:lnTo>
                  <a:lnTo>
                    <a:pt x="583" y="176"/>
                  </a:lnTo>
                  <a:lnTo>
                    <a:pt x="607" y="185"/>
                  </a:lnTo>
                  <a:lnTo>
                    <a:pt x="630" y="192"/>
                  </a:lnTo>
                  <a:lnTo>
                    <a:pt x="655" y="197"/>
                  </a:lnTo>
                  <a:lnTo>
                    <a:pt x="680" y="199"/>
                  </a:lnTo>
                  <a:lnTo>
                    <a:pt x="704" y="203"/>
                  </a:lnTo>
                  <a:lnTo>
                    <a:pt x="727" y="208"/>
                  </a:lnTo>
                  <a:lnTo>
                    <a:pt x="752" y="215"/>
                  </a:lnTo>
                  <a:lnTo>
                    <a:pt x="777" y="220"/>
                  </a:lnTo>
                  <a:lnTo>
                    <a:pt x="801" y="224"/>
                  </a:lnTo>
                  <a:lnTo>
                    <a:pt x="824" y="224"/>
                  </a:lnTo>
                  <a:lnTo>
                    <a:pt x="849" y="215"/>
                  </a:lnTo>
                  <a:lnTo>
                    <a:pt x="874" y="197"/>
                  </a:lnTo>
                  <a:lnTo>
                    <a:pt x="898" y="178"/>
                  </a:lnTo>
                  <a:lnTo>
                    <a:pt x="921" y="166"/>
                  </a:lnTo>
                  <a:lnTo>
                    <a:pt x="946" y="159"/>
                  </a:lnTo>
                  <a:lnTo>
                    <a:pt x="971" y="159"/>
                  </a:lnTo>
                  <a:lnTo>
                    <a:pt x="995" y="159"/>
                  </a:lnTo>
                  <a:lnTo>
                    <a:pt x="1018" y="160"/>
                  </a:lnTo>
                  <a:lnTo>
                    <a:pt x="1043" y="166"/>
                  </a:lnTo>
                  <a:lnTo>
                    <a:pt x="1068" y="176"/>
                  </a:lnTo>
                  <a:lnTo>
                    <a:pt x="1092" y="189"/>
                  </a:lnTo>
                  <a:lnTo>
                    <a:pt x="1115" y="199"/>
                  </a:lnTo>
                  <a:lnTo>
                    <a:pt x="1140" y="212"/>
                  </a:lnTo>
                  <a:lnTo>
                    <a:pt x="1165" y="226"/>
                  </a:lnTo>
                  <a:lnTo>
                    <a:pt x="1189" y="240"/>
                  </a:lnTo>
                  <a:lnTo>
                    <a:pt x="1212" y="249"/>
                  </a:lnTo>
                  <a:lnTo>
                    <a:pt x="1237" y="252"/>
                  </a:lnTo>
                  <a:lnTo>
                    <a:pt x="1262" y="247"/>
                  </a:lnTo>
                  <a:lnTo>
                    <a:pt x="1286" y="238"/>
                  </a:lnTo>
                  <a:lnTo>
                    <a:pt x="1309" y="231"/>
                  </a:lnTo>
                  <a:lnTo>
                    <a:pt x="1334" y="212"/>
                  </a:lnTo>
                  <a:lnTo>
                    <a:pt x="1359" y="173"/>
                  </a:lnTo>
                  <a:lnTo>
                    <a:pt x="1384" y="129"/>
                  </a:lnTo>
                  <a:lnTo>
                    <a:pt x="1406" y="86"/>
                  </a:lnTo>
                  <a:lnTo>
                    <a:pt x="1431" y="53"/>
                  </a:lnTo>
                  <a:lnTo>
                    <a:pt x="1456" y="39"/>
                  </a:lnTo>
                  <a:lnTo>
                    <a:pt x="1481" y="39"/>
                  </a:lnTo>
                  <a:lnTo>
                    <a:pt x="1504" y="44"/>
                  </a:lnTo>
                  <a:lnTo>
                    <a:pt x="1528" y="60"/>
                  </a:lnTo>
                  <a:lnTo>
                    <a:pt x="1553" y="76"/>
                  </a:lnTo>
                  <a:lnTo>
                    <a:pt x="1578" y="93"/>
                  </a:lnTo>
                  <a:lnTo>
                    <a:pt x="1601" y="106"/>
                  </a:lnTo>
                  <a:lnTo>
                    <a:pt x="1625" y="116"/>
                  </a:lnTo>
                  <a:lnTo>
                    <a:pt x="1650" y="123"/>
                  </a:lnTo>
                  <a:lnTo>
                    <a:pt x="1675" y="130"/>
                  </a:lnTo>
                  <a:lnTo>
                    <a:pt x="1698" y="139"/>
                  </a:lnTo>
                  <a:lnTo>
                    <a:pt x="1722" y="150"/>
                  </a:lnTo>
                  <a:lnTo>
                    <a:pt x="1747" y="162"/>
                  </a:lnTo>
                  <a:lnTo>
                    <a:pt x="1770" y="171"/>
                  </a:lnTo>
                  <a:lnTo>
                    <a:pt x="1795" y="180"/>
                  </a:lnTo>
                  <a:lnTo>
                    <a:pt x="1819" y="189"/>
                  </a:lnTo>
                  <a:lnTo>
                    <a:pt x="1844" y="190"/>
                  </a:lnTo>
                  <a:lnTo>
                    <a:pt x="1867" y="185"/>
                  </a:lnTo>
                  <a:lnTo>
                    <a:pt x="1892" y="171"/>
                  </a:lnTo>
                  <a:lnTo>
                    <a:pt x="1916" y="155"/>
                  </a:lnTo>
                  <a:lnTo>
                    <a:pt x="1941" y="145"/>
                  </a:lnTo>
                  <a:lnTo>
                    <a:pt x="1964" y="137"/>
                  </a:lnTo>
                  <a:lnTo>
                    <a:pt x="1989" y="127"/>
                  </a:lnTo>
                  <a:lnTo>
                    <a:pt x="2013" y="116"/>
                  </a:lnTo>
                  <a:lnTo>
                    <a:pt x="2038" y="106"/>
                  </a:lnTo>
                  <a:lnTo>
                    <a:pt x="2061" y="100"/>
                  </a:lnTo>
                  <a:lnTo>
                    <a:pt x="2086" y="104"/>
                  </a:lnTo>
                  <a:lnTo>
                    <a:pt x="2110" y="115"/>
                  </a:lnTo>
                  <a:lnTo>
                    <a:pt x="2135" y="130"/>
                  </a:lnTo>
                  <a:lnTo>
                    <a:pt x="2158" y="152"/>
                  </a:lnTo>
                  <a:lnTo>
                    <a:pt x="2183" y="183"/>
                  </a:lnTo>
                  <a:lnTo>
                    <a:pt x="2208" y="220"/>
                  </a:lnTo>
                  <a:lnTo>
                    <a:pt x="2232" y="261"/>
                  </a:lnTo>
                  <a:lnTo>
                    <a:pt x="2255" y="300"/>
                  </a:lnTo>
                  <a:lnTo>
                    <a:pt x="2280" y="332"/>
                  </a:lnTo>
                  <a:lnTo>
                    <a:pt x="2305" y="347"/>
                  </a:lnTo>
                  <a:lnTo>
                    <a:pt x="2329" y="340"/>
                  </a:lnTo>
                  <a:lnTo>
                    <a:pt x="2352" y="324"/>
                  </a:lnTo>
                  <a:lnTo>
                    <a:pt x="2377" y="300"/>
                  </a:lnTo>
                  <a:lnTo>
                    <a:pt x="2402" y="268"/>
                  </a:lnTo>
                  <a:lnTo>
                    <a:pt x="2426" y="229"/>
                  </a:lnTo>
                  <a:lnTo>
                    <a:pt x="2449" y="187"/>
                  </a:lnTo>
                  <a:lnTo>
                    <a:pt x="2474" y="136"/>
                  </a:lnTo>
                  <a:lnTo>
                    <a:pt x="2499" y="88"/>
                  </a:lnTo>
                  <a:lnTo>
                    <a:pt x="2523" y="49"/>
                  </a:lnTo>
                  <a:lnTo>
                    <a:pt x="2546" y="26"/>
                  </a:lnTo>
                  <a:lnTo>
                    <a:pt x="2571" y="12"/>
                  </a:lnTo>
                  <a:lnTo>
                    <a:pt x="2596" y="2"/>
                  </a:lnTo>
                  <a:lnTo>
                    <a:pt x="2620" y="0"/>
                  </a:lnTo>
                  <a:lnTo>
                    <a:pt x="2643" y="7"/>
                  </a:lnTo>
                  <a:lnTo>
                    <a:pt x="2668" y="23"/>
                  </a:lnTo>
                  <a:lnTo>
                    <a:pt x="2693" y="39"/>
                  </a:lnTo>
                  <a:lnTo>
                    <a:pt x="2717" y="56"/>
                  </a:lnTo>
                  <a:lnTo>
                    <a:pt x="2740" y="76"/>
                  </a:lnTo>
                  <a:lnTo>
                    <a:pt x="2765" y="95"/>
                  </a:lnTo>
                  <a:lnTo>
                    <a:pt x="2790" y="115"/>
                  </a:lnTo>
                  <a:lnTo>
                    <a:pt x="2814" y="130"/>
                  </a:lnTo>
                  <a:lnTo>
                    <a:pt x="2837" y="145"/>
                  </a:lnTo>
                  <a:lnTo>
                    <a:pt x="2862" y="160"/>
                  </a:lnTo>
                  <a:lnTo>
                    <a:pt x="2887" y="175"/>
                  </a:lnTo>
                  <a:lnTo>
                    <a:pt x="2912" y="183"/>
                  </a:lnTo>
                  <a:lnTo>
                    <a:pt x="2934" y="182"/>
                  </a:lnTo>
                  <a:lnTo>
                    <a:pt x="2959" y="178"/>
                  </a:lnTo>
                  <a:lnTo>
                    <a:pt x="2984" y="173"/>
                  </a:lnTo>
                  <a:lnTo>
                    <a:pt x="3009" y="166"/>
                  </a:lnTo>
                  <a:lnTo>
                    <a:pt x="3031" y="162"/>
                  </a:lnTo>
                  <a:lnTo>
                    <a:pt x="3056" y="166"/>
                  </a:lnTo>
                  <a:lnTo>
                    <a:pt x="3081" y="173"/>
                  </a:lnTo>
                  <a:lnTo>
                    <a:pt x="3106" y="183"/>
                  </a:lnTo>
                  <a:lnTo>
                    <a:pt x="3129" y="196"/>
                  </a:lnTo>
                  <a:lnTo>
                    <a:pt x="3153" y="206"/>
                  </a:lnTo>
                  <a:lnTo>
                    <a:pt x="3178" y="215"/>
                  </a:lnTo>
                  <a:lnTo>
                    <a:pt x="3203" y="220"/>
                  </a:lnTo>
                  <a:lnTo>
                    <a:pt x="3226" y="220"/>
                  </a:lnTo>
                  <a:lnTo>
                    <a:pt x="3250" y="219"/>
                  </a:lnTo>
                  <a:lnTo>
                    <a:pt x="3275" y="215"/>
                  </a:lnTo>
                  <a:lnTo>
                    <a:pt x="3300" y="208"/>
                  </a:lnTo>
                  <a:lnTo>
                    <a:pt x="3323" y="197"/>
                  </a:lnTo>
                  <a:lnTo>
                    <a:pt x="3347" y="185"/>
                  </a:lnTo>
                  <a:lnTo>
                    <a:pt x="3372" y="176"/>
                  </a:lnTo>
                  <a:lnTo>
                    <a:pt x="3397" y="173"/>
                  </a:lnTo>
                  <a:lnTo>
                    <a:pt x="3420" y="173"/>
                  </a:lnTo>
                  <a:lnTo>
                    <a:pt x="3444" y="180"/>
                  </a:lnTo>
                  <a:lnTo>
                    <a:pt x="3469" y="190"/>
                  </a:lnTo>
                  <a:lnTo>
                    <a:pt x="3494" y="205"/>
                  </a:lnTo>
                  <a:lnTo>
                    <a:pt x="3517" y="226"/>
                  </a:lnTo>
                  <a:lnTo>
                    <a:pt x="3541" y="247"/>
                  </a:lnTo>
                  <a:lnTo>
                    <a:pt x="3566" y="263"/>
                  </a:lnTo>
                  <a:lnTo>
                    <a:pt x="3591" y="272"/>
                  </a:lnTo>
                  <a:lnTo>
                    <a:pt x="3614" y="282"/>
                  </a:lnTo>
                  <a:lnTo>
                    <a:pt x="3638" y="291"/>
                  </a:lnTo>
                  <a:lnTo>
                    <a:pt x="3663" y="284"/>
                  </a:lnTo>
                  <a:lnTo>
                    <a:pt x="3688" y="265"/>
                  </a:lnTo>
                  <a:lnTo>
                    <a:pt x="3711" y="235"/>
                  </a:lnTo>
                  <a:lnTo>
                    <a:pt x="3735" y="197"/>
                  </a:lnTo>
                  <a:lnTo>
                    <a:pt x="3760" y="152"/>
                  </a:lnTo>
                  <a:lnTo>
                    <a:pt x="3785" y="113"/>
                  </a:lnTo>
                  <a:lnTo>
                    <a:pt x="3808" y="83"/>
                  </a:lnTo>
                  <a:lnTo>
                    <a:pt x="3833" y="67"/>
                  </a:lnTo>
                  <a:lnTo>
                    <a:pt x="3857" y="67"/>
                  </a:lnTo>
                  <a:lnTo>
                    <a:pt x="3882" y="83"/>
                  </a:lnTo>
                  <a:lnTo>
                    <a:pt x="3905" y="106"/>
                  </a:lnTo>
                  <a:lnTo>
                    <a:pt x="3930" y="136"/>
                  </a:lnTo>
                  <a:lnTo>
                    <a:pt x="3954" y="167"/>
                  </a:lnTo>
                  <a:lnTo>
                    <a:pt x="3979" y="205"/>
                  </a:lnTo>
                  <a:lnTo>
                    <a:pt x="4002" y="240"/>
                  </a:lnTo>
                  <a:lnTo>
                    <a:pt x="4027" y="268"/>
                  </a:lnTo>
                  <a:lnTo>
                    <a:pt x="4051" y="282"/>
                  </a:lnTo>
                  <a:lnTo>
                    <a:pt x="4076" y="275"/>
                  </a:lnTo>
                  <a:lnTo>
                    <a:pt x="4099" y="250"/>
                  </a:lnTo>
                  <a:lnTo>
                    <a:pt x="4124" y="210"/>
                  </a:lnTo>
                  <a:lnTo>
                    <a:pt x="4148" y="162"/>
                  </a:lnTo>
                  <a:lnTo>
                    <a:pt x="4173" y="123"/>
                  </a:lnTo>
                  <a:lnTo>
                    <a:pt x="4196" y="85"/>
                  </a:lnTo>
                  <a:lnTo>
                    <a:pt x="4221" y="63"/>
                  </a:lnTo>
                  <a:lnTo>
                    <a:pt x="4245" y="62"/>
                  </a:lnTo>
                  <a:lnTo>
                    <a:pt x="4270" y="70"/>
                  </a:lnTo>
                  <a:lnTo>
                    <a:pt x="4293" y="86"/>
                  </a:lnTo>
                  <a:lnTo>
                    <a:pt x="4318" y="106"/>
                  </a:lnTo>
                  <a:lnTo>
                    <a:pt x="4342" y="125"/>
                  </a:lnTo>
                  <a:lnTo>
                    <a:pt x="4367" y="143"/>
                  </a:lnTo>
                  <a:lnTo>
                    <a:pt x="4390" y="153"/>
                  </a:lnTo>
                  <a:lnTo>
                    <a:pt x="4415" y="157"/>
                  </a:lnTo>
                  <a:lnTo>
                    <a:pt x="4439" y="153"/>
                  </a:lnTo>
                  <a:lnTo>
                    <a:pt x="4464" y="148"/>
                  </a:lnTo>
                  <a:lnTo>
                    <a:pt x="4487" y="136"/>
                  </a:lnTo>
                  <a:lnTo>
                    <a:pt x="4512" y="12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10" name="Freeform 11"/>
            <p:cNvSpPr>
              <a:spLocks/>
            </p:cNvSpPr>
            <p:nvPr/>
          </p:nvSpPr>
          <p:spPr bwMode="auto">
            <a:xfrm>
              <a:off x="2755521" y="2804834"/>
              <a:ext cx="5808724" cy="698683"/>
            </a:xfrm>
            <a:custGeom>
              <a:avLst/>
              <a:gdLst/>
              <a:ahLst/>
              <a:cxnLst>
                <a:cxn ang="0">
                  <a:pos x="48" y="227"/>
                </a:cxn>
                <a:cxn ang="0">
                  <a:pos x="122" y="273"/>
                </a:cxn>
                <a:cxn ang="0">
                  <a:pos x="194" y="303"/>
                </a:cxn>
                <a:cxn ang="0">
                  <a:pos x="267" y="268"/>
                </a:cxn>
                <a:cxn ang="0">
                  <a:pos x="339" y="203"/>
                </a:cxn>
                <a:cxn ang="0">
                  <a:pos x="413" y="194"/>
                </a:cxn>
                <a:cxn ang="0">
                  <a:pos x="485" y="215"/>
                </a:cxn>
                <a:cxn ang="0">
                  <a:pos x="558" y="243"/>
                </a:cxn>
                <a:cxn ang="0">
                  <a:pos x="630" y="264"/>
                </a:cxn>
                <a:cxn ang="0">
                  <a:pos x="704" y="254"/>
                </a:cxn>
                <a:cxn ang="0">
                  <a:pos x="777" y="219"/>
                </a:cxn>
                <a:cxn ang="0">
                  <a:pos x="849" y="190"/>
                </a:cxn>
                <a:cxn ang="0">
                  <a:pos x="921" y="204"/>
                </a:cxn>
                <a:cxn ang="0">
                  <a:pos x="995" y="234"/>
                </a:cxn>
                <a:cxn ang="0">
                  <a:pos x="1068" y="282"/>
                </a:cxn>
                <a:cxn ang="0">
                  <a:pos x="1140" y="280"/>
                </a:cxn>
                <a:cxn ang="0">
                  <a:pos x="1212" y="222"/>
                </a:cxn>
                <a:cxn ang="0">
                  <a:pos x="1286" y="104"/>
                </a:cxn>
                <a:cxn ang="0">
                  <a:pos x="1359" y="72"/>
                </a:cxn>
                <a:cxn ang="0">
                  <a:pos x="1431" y="107"/>
                </a:cxn>
                <a:cxn ang="0">
                  <a:pos x="1504" y="148"/>
                </a:cxn>
                <a:cxn ang="0">
                  <a:pos x="1578" y="174"/>
                </a:cxn>
                <a:cxn ang="0">
                  <a:pos x="1650" y="208"/>
                </a:cxn>
                <a:cxn ang="0">
                  <a:pos x="1722" y="231"/>
                </a:cxn>
                <a:cxn ang="0">
                  <a:pos x="1795" y="206"/>
                </a:cxn>
                <a:cxn ang="0">
                  <a:pos x="1867" y="173"/>
                </a:cxn>
                <a:cxn ang="0">
                  <a:pos x="1941" y="134"/>
                </a:cxn>
                <a:cxn ang="0">
                  <a:pos x="2013" y="141"/>
                </a:cxn>
                <a:cxn ang="0">
                  <a:pos x="2086" y="243"/>
                </a:cxn>
                <a:cxn ang="0">
                  <a:pos x="2158" y="360"/>
                </a:cxn>
                <a:cxn ang="0">
                  <a:pos x="2232" y="390"/>
                </a:cxn>
                <a:cxn ang="0">
                  <a:pos x="2305" y="282"/>
                </a:cxn>
                <a:cxn ang="0">
                  <a:pos x="2377" y="116"/>
                </a:cxn>
                <a:cxn ang="0">
                  <a:pos x="2449" y="12"/>
                </a:cxn>
                <a:cxn ang="0">
                  <a:pos x="2523" y="16"/>
                </a:cxn>
                <a:cxn ang="0">
                  <a:pos x="2596" y="77"/>
                </a:cxn>
                <a:cxn ang="0">
                  <a:pos x="2668" y="159"/>
                </a:cxn>
                <a:cxn ang="0">
                  <a:pos x="2740" y="213"/>
                </a:cxn>
                <a:cxn ang="0">
                  <a:pos x="2814" y="233"/>
                </a:cxn>
                <a:cxn ang="0">
                  <a:pos x="2887" y="204"/>
                </a:cxn>
                <a:cxn ang="0">
                  <a:pos x="2959" y="212"/>
                </a:cxn>
                <a:cxn ang="0">
                  <a:pos x="3031" y="249"/>
                </a:cxn>
                <a:cxn ang="0">
                  <a:pos x="3106" y="282"/>
                </a:cxn>
                <a:cxn ang="0">
                  <a:pos x="3178" y="275"/>
                </a:cxn>
                <a:cxn ang="0">
                  <a:pos x="3250" y="220"/>
                </a:cxn>
                <a:cxn ang="0">
                  <a:pos x="3323" y="203"/>
                </a:cxn>
                <a:cxn ang="0">
                  <a:pos x="3397" y="250"/>
                </a:cxn>
                <a:cxn ang="0">
                  <a:pos x="3469" y="324"/>
                </a:cxn>
                <a:cxn ang="0">
                  <a:pos x="3541" y="349"/>
                </a:cxn>
                <a:cxn ang="0">
                  <a:pos x="3614" y="245"/>
                </a:cxn>
                <a:cxn ang="0">
                  <a:pos x="3688" y="125"/>
                </a:cxn>
                <a:cxn ang="0">
                  <a:pos x="3760" y="88"/>
                </a:cxn>
                <a:cxn ang="0">
                  <a:pos x="3833" y="199"/>
                </a:cxn>
                <a:cxn ang="0">
                  <a:pos x="3905" y="305"/>
                </a:cxn>
                <a:cxn ang="0">
                  <a:pos x="3979" y="293"/>
                </a:cxn>
                <a:cxn ang="0">
                  <a:pos x="4051" y="150"/>
                </a:cxn>
                <a:cxn ang="0">
                  <a:pos x="4124" y="86"/>
                </a:cxn>
                <a:cxn ang="0">
                  <a:pos x="4196" y="141"/>
                </a:cxn>
                <a:cxn ang="0">
                  <a:pos x="4270" y="203"/>
                </a:cxn>
                <a:cxn ang="0">
                  <a:pos x="4342" y="197"/>
                </a:cxn>
                <a:cxn ang="0">
                  <a:pos x="4415" y="174"/>
                </a:cxn>
                <a:cxn ang="0">
                  <a:pos x="4487" y="180"/>
                </a:cxn>
              </a:cxnLst>
              <a:rect l="0" t="0" r="r" b="b"/>
              <a:pathLst>
                <a:path w="4512" h="391">
                  <a:moveTo>
                    <a:pt x="0" y="201"/>
                  </a:moveTo>
                  <a:lnTo>
                    <a:pt x="25" y="213"/>
                  </a:lnTo>
                  <a:lnTo>
                    <a:pt x="48" y="227"/>
                  </a:lnTo>
                  <a:lnTo>
                    <a:pt x="73" y="243"/>
                  </a:lnTo>
                  <a:lnTo>
                    <a:pt x="97" y="259"/>
                  </a:lnTo>
                  <a:lnTo>
                    <a:pt x="122" y="273"/>
                  </a:lnTo>
                  <a:lnTo>
                    <a:pt x="145" y="287"/>
                  </a:lnTo>
                  <a:lnTo>
                    <a:pt x="170" y="298"/>
                  </a:lnTo>
                  <a:lnTo>
                    <a:pt x="194" y="303"/>
                  </a:lnTo>
                  <a:lnTo>
                    <a:pt x="219" y="302"/>
                  </a:lnTo>
                  <a:lnTo>
                    <a:pt x="242" y="289"/>
                  </a:lnTo>
                  <a:lnTo>
                    <a:pt x="267" y="268"/>
                  </a:lnTo>
                  <a:lnTo>
                    <a:pt x="291" y="243"/>
                  </a:lnTo>
                  <a:lnTo>
                    <a:pt x="316" y="219"/>
                  </a:lnTo>
                  <a:lnTo>
                    <a:pt x="339" y="203"/>
                  </a:lnTo>
                  <a:lnTo>
                    <a:pt x="364" y="196"/>
                  </a:lnTo>
                  <a:lnTo>
                    <a:pt x="388" y="194"/>
                  </a:lnTo>
                  <a:lnTo>
                    <a:pt x="413" y="194"/>
                  </a:lnTo>
                  <a:lnTo>
                    <a:pt x="436" y="199"/>
                  </a:lnTo>
                  <a:lnTo>
                    <a:pt x="461" y="206"/>
                  </a:lnTo>
                  <a:lnTo>
                    <a:pt x="485" y="215"/>
                  </a:lnTo>
                  <a:lnTo>
                    <a:pt x="510" y="224"/>
                  </a:lnTo>
                  <a:lnTo>
                    <a:pt x="533" y="233"/>
                  </a:lnTo>
                  <a:lnTo>
                    <a:pt x="558" y="243"/>
                  </a:lnTo>
                  <a:lnTo>
                    <a:pt x="583" y="252"/>
                  </a:lnTo>
                  <a:lnTo>
                    <a:pt x="607" y="261"/>
                  </a:lnTo>
                  <a:lnTo>
                    <a:pt x="630" y="264"/>
                  </a:lnTo>
                  <a:lnTo>
                    <a:pt x="655" y="263"/>
                  </a:lnTo>
                  <a:lnTo>
                    <a:pt x="680" y="259"/>
                  </a:lnTo>
                  <a:lnTo>
                    <a:pt x="704" y="254"/>
                  </a:lnTo>
                  <a:lnTo>
                    <a:pt x="727" y="245"/>
                  </a:lnTo>
                  <a:lnTo>
                    <a:pt x="752" y="233"/>
                  </a:lnTo>
                  <a:lnTo>
                    <a:pt x="777" y="219"/>
                  </a:lnTo>
                  <a:lnTo>
                    <a:pt x="801" y="206"/>
                  </a:lnTo>
                  <a:lnTo>
                    <a:pt x="824" y="196"/>
                  </a:lnTo>
                  <a:lnTo>
                    <a:pt x="849" y="190"/>
                  </a:lnTo>
                  <a:lnTo>
                    <a:pt x="874" y="192"/>
                  </a:lnTo>
                  <a:lnTo>
                    <a:pt x="898" y="197"/>
                  </a:lnTo>
                  <a:lnTo>
                    <a:pt x="921" y="204"/>
                  </a:lnTo>
                  <a:lnTo>
                    <a:pt x="946" y="213"/>
                  </a:lnTo>
                  <a:lnTo>
                    <a:pt x="971" y="224"/>
                  </a:lnTo>
                  <a:lnTo>
                    <a:pt x="995" y="234"/>
                  </a:lnTo>
                  <a:lnTo>
                    <a:pt x="1018" y="250"/>
                  </a:lnTo>
                  <a:lnTo>
                    <a:pt x="1043" y="268"/>
                  </a:lnTo>
                  <a:lnTo>
                    <a:pt x="1068" y="282"/>
                  </a:lnTo>
                  <a:lnTo>
                    <a:pt x="1092" y="289"/>
                  </a:lnTo>
                  <a:lnTo>
                    <a:pt x="1115" y="289"/>
                  </a:lnTo>
                  <a:lnTo>
                    <a:pt x="1140" y="280"/>
                  </a:lnTo>
                  <a:lnTo>
                    <a:pt x="1165" y="264"/>
                  </a:lnTo>
                  <a:lnTo>
                    <a:pt x="1189" y="245"/>
                  </a:lnTo>
                  <a:lnTo>
                    <a:pt x="1212" y="222"/>
                  </a:lnTo>
                  <a:lnTo>
                    <a:pt x="1237" y="189"/>
                  </a:lnTo>
                  <a:lnTo>
                    <a:pt x="1262" y="144"/>
                  </a:lnTo>
                  <a:lnTo>
                    <a:pt x="1286" y="104"/>
                  </a:lnTo>
                  <a:lnTo>
                    <a:pt x="1309" y="79"/>
                  </a:lnTo>
                  <a:lnTo>
                    <a:pt x="1334" y="69"/>
                  </a:lnTo>
                  <a:lnTo>
                    <a:pt x="1359" y="72"/>
                  </a:lnTo>
                  <a:lnTo>
                    <a:pt x="1384" y="81"/>
                  </a:lnTo>
                  <a:lnTo>
                    <a:pt x="1406" y="95"/>
                  </a:lnTo>
                  <a:lnTo>
                    <a:pt x="1431" y="107"/>
                  </a:lnTo>
                  <a:lnTo>
                    <a:pt x="1456" y="125"/>
                  </a:lnTo>
                  <a:lnTo>
                    <a:pt x="1481" y="137"/>
                  </a:lnTo>
                  <a:lnTo>
                    <a:pt x="1504" y="148"/>
                  </a:lnTo>
                  <a:lnTo>
                    <a:pt x="1528" y="157"/>
                  </a:lnTo>
                  <a:lnTo>
                    <a:pt x="1553" y="164"/>
                  </a:lnTo>
                  <a:lnTo>
                    <a:pt x="1578" y="174"/>
                  </a:lnTo>
                  <a:lnTo>
                    <a:pt x="1601" y="185"/>
                  </a:lnTo>
                  <a:lnTo>
                    <a:pt x="1625" y="197"/>
                  </a:lnTo>
                  <a:lnTo>
                    <a:pt x="1650" y="208"/>
                  </a:lnTo>
                  <a:lnTo>
                    <a:pt x="1675" y="217"/>
                  </a:lnTo>
                  <a:lnTo>
                    <a:pt x="1698" y="227"/>
                  </a:lnTo>
                  <a:lnTo>
                    <a:pt x="1722" y="231"/>
                  </a:lnTo>
                  <a:lnTo>
                    <a:pt x="1747" y="229"/>
                  </a:lnTo>
                  <a:lnTo>
                    <a:pt x="1770" y="220"/>
                  </a:lnTo>
                  <a:lnTo>
                    <a:pt x="1795" y="206"/>
                  </a:lnTo>
                  <a:lnTo>
                    <a:pt x="1819" y="192"/>
                  </a:lnTo>
                  <a:lnTo>
                    <a:pt x="1844" y="183"/>
                  </a:lnTo>
                  <a:lnTo>
                    <a:pt x="1867" y="173"/>
                  </a:lnTo>
                  <a:lnTo>
                    <a:pt x="1892" y="160"/>
                  </a:lnTo>
                  <a:lnTo>
                    <a:pt x="1916" y="146"/>
                  </a:lnTo>
                  <a:lnTo>
                    <a:pt x="1941" y="134"/>
                  </a:lnTo>
                  <a:lnTo>
                    <a:pt x="1964" y="125"/>
                  </a:lnTo>
                  <a:lnTo>
                    <a:pt x="1989" y="129"/>
                  </a:lnTo>
                  <a:lnTo>
                    <a:pt x="2013" y="141"/>
                  </a:lnTo>
                  <a:lnTo>
                    <a:pt x="2038" y="164"/>
                  </a:lnTo>
                  <a:lnTo>
                    <a:pt x="2061" y="201"/>
                  </a:lnTo>
                  <a:lnTo>
                    <a:pt x="2086" y="243"/>
                  </a:lnTo>
                  <a:lnTo>
                    <a:pt x="2110" y="284"/>
                  </a:lnTo>
                  <a:lnTo>
                    <a:pt x="2135" y="324"/>
                  </a:lnTo>
                  <a:lnTo>
                    <a:pt x="2158" y="360"/>
                  </a:lnTo>
                  <a:lnTo>
                    <a:pt x="2183" y="381"/>
                  </a:lnTo>
                  <a:lnTo>
                    <a:pt x="2208" y="391"/>
                  </a:lnTo>
                  <a:lnTo>
                    <a:pt x="2232" y="390"/>
                  </a:lnTo>
                  <a:lnTo>
                    <a:pt x="2255" y="369"/>
                  </a:lnTo>
                  <a:lnTo>
                    <a:pt x="2280" y="331"/>
                  </a:lnTo>
                  <a:lnTo>
                    <a:pt x="2305" y="282"/>
                  </a:lnTo>
                  <a:lnTo>
                    <a:pt x="2329" y="231"/>
                  </a:lnTo>
                  <a:lnTo>
                    <a:pt x="2352" y="173"/>
                  </a:lnTo>
                  <a:lnTo>
                    <a:pt x="2377" y="116"/>
                  </a:lnTo>
                  <a:lnTo>
                    <a:pt x="2402" y="67"/>
                  </a:lnTo>
                  <a:lnTo>
                    <a:pt x="2426" y="33"/>
                  </a:lnTo>
                  <a:lnTo>
                    <a:pt x="2449" y="12"/>
                  </a:lnTo>
                  <a:lnTo>
                    <a:pt x="2474" y="0"/>
                  </a:lnTo>
                  <a:lnTo>
                    <a:pt x="2499" y="2"/>
                  </a:lnTo>
                  <a:lnTo>
                    <a:pt x="2523" y="16"/>
                  </a:lnTo>
                  <a:lnTo>
                    <a:pt x="2546" y="33"/>
                  </a:lnTo>
                  <a:lnTo>
                    <a:pt x="2571" y="53"/>
                  </a:lnTo>
                  <a:lnTo>
                    <a:pt x="2596" y="77"/>
                  </a:lnTo>
                  <a:lnTo>
                    <a:pt x="2620" y="104"/>
                  </a:lnTo>
                  <a:lnTo>
                    <a:pt x="2643" y="132"/>
                  </a:lnTo>
                  <a:lnTo>
                    <a:pt x="2668" y="159"/>
                  </a:lnTo>
                  <a:lnTo>
                    <a:pt x="2693" y="180"/>
                  </a:lnTo>
                  <a:lnTo>
                    <a:pt x="2717" y="197"/>
                  </a:lnTo>
                  <a:lnTo>
                    <a:pt x="2740" y="213"/>
                  </a:lnTo>
                  <a:lnTo>
                    <a:pt x="2765" y="226"/>
                  </a:lnTo>
                  <a:lnTo>
                    <a:pt x="2790" y="233"/>
                  </a:lnTo>
                  <a:lnTo>
                    <a:pt x="2814" y="233"/>
                  </a:lnTo>
                  <a:lnTo>
                    <a:pt x="2837" y="224"/>
                  </a:lnTo>
                  <a:lnTo>
                    <a:pt x="2862" y="215"/>
                  </a:lnTo>
                  <a:lnTo>
                    <a:pt x="2887" y="204"/>
                  </a:lnTo>
                  <a:lnTo>
                    <a:pt x="2912" y="199"/>
                  </a:lnTo>
                  <a:lnTo>
                    <a:pt x="2934" y="201"/>
                  </a:lnTo>
                  <a:lnTo>
                    <a:pt x="2959" y="212"/>
                  </a:lnTo>
                  <a:lnTo>
                    <a:pt x="2984" y="224"/>
                  </a:lnTo>
                  <a:lnTo>
                    <a:pt x="3009" y="234"/>
                  </a:lnTo>
                  <a:lnTo>
                    <a:pt x="3031" y="249"/>
                  </a:lnTo>
                  <a:lnTo>
                    <a:pt x="3056" y="261"/>
                  </a:lnTo>
                  <a:lnTo>
                    <a:pt x="3081" y="273"/>
                  </a:lnTo>
                  <a:lnTo>
                    <a:pt x="3106" y="282"/>
                  </a:lnTo>
                  <a:lnTo>
                    <a:pt x="3129" y="287"/>
                  </a:lnTo>
                  <a:lnTo>
                    <a:pt x="3153" y="286"/>
                  </a:lnTo>
                  <a:lnTo>
                    <a:pt x="3178" y="275"/>
                  </a:lnTo>
                  <a:lnTo>
                    <a:pt x="3203" y="257"/>
                  </a:lnTo>
                  <a:lnTo>
                    <a:pt x="3226" y="240"/>
                  </a:lnTo>
                  <a:lnTo>
                    <a:pt x="3250" y="220"/>
                  </a:lnTo>
                  <a:lnTo>
                    <a:pt x="3275" y="206"/>
                  </a:lnTo>
                  <a:lnTo>
                    <a:pt x="3300" y="201"/>
                  </a:lnTo>
                  <a:lnTo>
                    <a:pt x="3323" y="203"/>
                  </a:lnTo>
                  <a:lnTo>
                    <a:pt x="3347" y="213"/>
                  </a:lnTo>
                  <a:lnTo>
                    <a:pt x="3372" y="229"/>
                  </a:lnTo>
                  <a:lnTo>
                    <a:pt x="3397" y="250"/>
                  </a:lnTo>
                  <a:lnTo>
                    <a:pt x="3420" y="279"/>
                  </a:lnTo>
                  <a:lnTo>
                    <a:pt x="3444" y="305"/>
                  </a:lnTo>
                  <a:lnTo>
                    <a:pt x="3469" y="324"/>
                  </a:lnTo>
                  <a:lnTo>
                    <a:pt x="3494" y="344"/>
                  </a:lnTo>
                  <a:lnTo>
                    <a:pt x="3517" y="354"/>
                  </a:lnTo>
                  <a:lnTo>
                    <a:pt x="3541" y="349"/>
                  </a:lnTo>
                  <a:lnTo>
                    <a:pt x="3566" y="326"/>
                  </a:lnTo>
                  <a:lnTo>
                    <a:pt x="3591" y="289"/>
                  </a:lnTo>
                  <a:lnTo>
                    <a:pt x="3614" y="245"/>
                  </a:lnTo>
                  <a:lnTo>
                    <a:pt x="3638" y="197"/>
                  </a:lnTo>
                  <a:lnTo>
                    <a:pt x="3663" y="155"/>
                  </a:lnTo>
                  <a:lnTo>
                    <a:pt x="3688" y="125"/>
                  </a:lnTo>
                  <a:lnTo>
                    <a:pt x="3711" y="99"/>
                  </a:lnTo>
                  <a:lnTo>
                    <a:pt x="3735" y="85"/>
                  </a:lnTo>
                  <a:lnTo>
                    <a:pt x="3760" y="88"/>
                  </a:lnTo>
                  <a:lnTo>
                    <a:pt x="3785" y="115"/>
                  </a:lnTo>
                  <a:lnTo>
                    <a:pt x="3808" y="155"/>
                  </a:lnTo>
                  <a:lnTo>
                    <a:pt x="3833" y="199"/>
                  </a:lnTo>
                  <a:lnTo>
                    <a:pt x="3857" y="238"/>
                  </a:lnTo>
                  <a:lnTo>
                    <a:pt x="3882" y="275"/>
                  </a:lnTo>
                  <a:lnTo>
                    <a:pt x="3905" y="305"/>
                  </a:lnTo>
                  <a:lnTo>
                    <a:pt x="3930" y="321"/>
                  </a:lnTo>
                  <a:lnTo>
                    <a:pt x="3954" y="317"/>
                  </a:lnTo>
                  <a:lnTo>
                    <a:pt x="3979" y="293"/>
                  </a:lnTo>
                  <a:lnTo>
                    <a:pt x="4002" y="252"/>
                  </a:lnTo>
                  <a:lnTo>
                    <a:pt x="4027" y="201"/>
                  </a:lnTo>
                  <a:lnTo>
                    <a:pt x="4051" y="150"/>
                  </a:lnTo>
                  <a:lnTo>
                    <a:pt x="4076" y="109"/>
                  </a:lnTo>
                  <a:lnTo>
                    <a:pt x="4099" y="88"/>
                  </a:lnTo>
                  <a:lnTo>
                    <a:pt x="4124" y="86"/>
                  </a:lnTo>
                  <a:lnTo>
                    <a:pt x="4148" y="97"/>
                  </a:lnTo>
                  <a:lnTo>
                    <a:pt x="4173" y="116"/>
                  </a:lnTo>
                  <a:lnTo>
                    <a:pt x="4196" y="141"/>
                  </a:lnTo>
                  <a:lnTo>
                    <a:pt x="4221" y="164"/>
                  </a:lnTo>
                  <a:lnTo>
                    <a:pt x="4245" y="187"/>
                  </a:lnTo>
                  <a:lnTo>
                    <a:pt x="4270" y="203"/>
                  </a:lnTo>
                  <a:lnTo>
                    <a:pt x="4293" y="208"/>
                  </a:lnTo>
                  <a:lnTo>
                    <a:pt x="4318" y="204"/>
                  </a:lnTo>
                  <a:lnTo>
                    <a:pt x="4342" y="197"/>
                  </a:lnTo>
                  <a:lnTo>
                    <a:pt x="4367" y="189"/>
                  </a:lnTo>
                  <a:lnTo>
                    <a:pt x="4390" y="180"/>
                  </a:lnTo>
                  <a:lnTo>
                    <a:pt x="4415" y="174"/>
                  </a:lnTo>
                  <a:lnTo>
                    <a:pt x="4439" y="174"/>
                  </a:lnTo>
                  <a:lnTo>
                    <a:pt x="4464" y="174"/>
                  </a:lnTo>
                  <a:lnTo>
                    <a:pt x="4487" y="180"/>
                  </a:lnTo>
                  <a:lnTo>
                    <a:pt x="4512" y="187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2755521" y="3233693"/>
              <a:ext cx="5808724" cy="655797"/>
            </a:xfrm>
            <a:custGeom>
              <a:avLst/>
              <a:gdLst/>
              <a:ahLst/>
              <a:cxnLst>
                <a:cxn ang="0">
                  <a:pos x="48" y="215"/>
                </a:cxn>
                <a:cxn ang="0">
                  <a:pos x="122" y="252"/>
                </a:cxn>
                <a:cxn ang="0">
                  <a:pos x="194" y="174"/>
                </a:cxn>
                <a:cxn ang="0">
                  <a:pos x="267" y="141"/>
                </a:cxn>
                <a:cxn ang="0">
                  <a:pos x="339" y="155"/>
                </a:cxn>
                <a:cxn ang="0">
                  <a:pos x="413" y="178"/>
                </a:cxn>
                <a:cxn ang="0">
                  <a:pos x="485" y="183"/>
                </a:cxn>
                <a:cxn ang="0">
                  <a:pos x="558" y="231"/>
                </a:cxn>
                <a:cxn ang="0">
                  <a:pos x="630" y="194"/>
                </a:cxn>
                <a:cxn ang="0">
                  <a:pos x="704" y="118"/>
                </a:cxn>
                <a:cxn ang="0">
                  <a:pos x="777" y="127"/>
                </a:cxn>
                <a:cxn ang="0">
                  <a:pos x="849" y="123"/>
                </a:cxn>
                <a:cxn ang="0">
                  <a:pos x="921" y="206"/>
                </a:cxn>
                <a:cxn ang="0">
                  <a:pos x="995" y="249"/>
                </a:cxn>
                <a:cxn ang="0">
                  <a:pos x="1068" y="271"/>
                </a:cxn>
                <a:cxn ang="0">
                  <a:pos x="1140" y="114"/>
                </a:cxn>
                <a:cxn ang="0">
                  <a:pos x="1212" y="0"/>
                </a:cxn>
                <a:cxn ang="0">
                  <a:pos x="1286" y="63"/>
                </a:cxn>
                <a:cxn ang="0">
                  <a:pos x="1359" y="106"/>
                </a:cxn>
                <a:cxn ang="0">
                  <a:pos x="1431" y="93"/>
                </a:cxn>
                <a:cxn ang="0">
                  <a:pos x="1504" y="104"/>
                </a:cxn>
                <a:cxn ang="0">
                  <a:pos x="1578" y="166"/>
                </a:cxn>
                <a:cxn ang="0">
                  <a:pos x="1650" y="157"/>
                </a:cxn>
                <a:cxn ang="0">
                  <a:pos x="1722" y="125"/>
                </a:cxn>
                <a:cxn ang="0">
                  <a:pos x="1795" y="76"/>
                </a:cxn>
                <a:cxn ang="0">
                  <a:pos x="1867" y="51"/>
                </a:cxn>
                <a:cxn ang="0">
                  <a:pos x="1941" y="91"/>
                </a:cxn>
                <a:cxn ang="0">
                  <a:pos x="2013" y="155"/>
                </a:cxn>
                <a:cxn ang="0">
                  <a:pos x="2086" y="324"/>
                </a:cxn>
                <a:cxn ang="0">
                  <a:pos x="2158" y="361"/>
                </a:cxn>
                <a:cxn ang="0">
                  <a:pos x="2232" y="222"/>
                </a:cxn>
                <a:cxn ang="0">
                  <a:pos x="2305" y="39"/>
                </a:cxn>
                <a:cxn ang="0">
                  <a:pos x="2377" y="7"/>
                </a:cxn>
                <a:cxn ang="0">
                  <a:pos x="2449" y="47"/>
                </a:cxn>
                <a:cxn ang="0">
                  <a:pos x="2523" y="67"/>
                </a:cxn>
                <a:cxn ang="0">
                  <a:pos x="2596" y="109"/>
                </a:cxn>
                <a:cxn ang="0">
                  <a:pos x="2668" y="169"/>
                </a:cxn>
                <a:cxn ang="0">
                  <a:pos x="2740" y="129"/>
                </a:cxn>
                <a:cxn ang="0">
                  <a:pos x="2814" y="91"/>
                </a:cxn>
                <a:cxn ang="0">
                  <a:pos x="2887" y="111"/>
                </a:cxn>
                <a:cxn ang="0">
                  <a:pos x="2959" y="190"/>
                </a:cxn>
                <a:cxn ang="0">
                  <a:pos x="3031" y="236"/>
                </a:cxn>
                <a:cxn ang="0">
                  <a:pos x="3106" y="204"/>
                </a:cxn>
                <a:cxn ang="0">
                  <a:pos x="3178" y="153"/>
                </a:cxn>
                <a:cxn ang="0">
                  <a:pos x="3250" y="146"/>
                </a:cxn>
                <a:cxn ang="0">
                  <a:pos x="3323" y="183"/>
                </a:cxn>
                <a:cxn ang="0">
                  <a:pos x="3397" y="278"/>
                </a:cxn>
                <a:cxn ang="0">
                  <a:pos x="3469" y="303"/>
                </a:cxn>
                <a:cxn ang="0">
                  <a:pos x="3541" y="169"/>
                </a:cxn>
                <a:cxn ang="0">
                  <a:pos x="3614" y="65"/>
                </a:cxn>
                <a:cxn ang="0">
                  <a:pos x="3688" y="74"/>
                </a:cxn>
                <a:cxn ang="0">
                  <a:pos x="3760" y="183"/>
                </a:cxn>
                <a:cxn ang="0">
                  <a:pos x="3833" y="335"/>
                </a:cxn>
                <a:cxn ang="0">
                  <a:pos x="3905" y="160"/>
                </a:cxn>
                <a:cxn ang="0">
                  <a:pos x="3979" y="14"/>
                </a:cxn>
                <a:cxn ang="0">
                  <a:pos x="4051" y="19"/>
                </a:cxn>
                <a:cxn ang="0">
                  <a:pos x="4124" y="99"/>
                </a:cxn>
                <a:cxn ang="0">
                  <a:pos x="4196" y="134"/>
                </a:cxn>
                <a:cxn ang="0">
                  <a:pos x="4270" y="109"/>
                </a:cxn>
                <a:cxn ang="0">
                  <a:pos x="4342" y="113"/>
                </a:cxn>
                <a:cxn ang="0">
                  <a:pos x="4415" y="143"/>
                </a:cxn>
                <a:cxn ang="0">
                  <a:pos x="4487" y="150"/>
                </a:cxn>
              </a:cxnLst>
              <a:rect l="0" t="0" r="r" b="b"/>
              <a:pathLst>
                <a:path w="4512" h="367">
                  <a:moveTo>
                    <a:pt x="0" y="148"/>
                  </a:moveTo>
                  <a:lnTo>
                    <a:pt x="25" y="180"/>
                  </a:lnTo>
                  <a:lnTo>
                    <a:pt x="48" y="215"/>
                  </a:lnTo>
                  <a:lnTo>
                    <a:pt x="73" y="243"/>
                  </a:lnTo>
                  <a:lnTo>
                    <a:pt x="97" y="257"/>
                  </a:lnTo>
                  <a:lnTo>
                    <a:pt x="122" y="252"/>
                  </a:lnTo>
                  <a:lnTo>
                    <a:pt x="145" y="231"/>
                  </a:lnTo>
                  <a:lnTo>
                    <a:pt x="170" y="203"/>
                  </a:lnTo>
                  <a:lnTo>
                    <a:pt x="194" y="174"/>
                  </a:lnTo>
                  <a:lnTo>
                    <a:pt x="219" y="153"/>
                  </a:lnTo>
                  <a:lnTo>
                    <a:pt x="242" y="143"/>
                  </a:lnTo>
                  <a:lnTo>
                    <a:pt x="267" y="141"/>
                  </a:lnTo>
                  <a:lnTo>
                    <a:pt x="291" y="143"/>
                  </a:lnTo>
                  <a:lnTo>
                    <a:pt x="316" y="146"/>
                  </a:lnTo>
                  <a:lnTo>
                    <a:pt x="339" y="155"/>
                  </a:lnTo>
                  <a:lnTo>
                    <a:pt x="364" y="164"/>
                  </a:lnTo>
                  <a:lnTo>
                    <a:pt x="388" y="173"/>
                  </a:lnTo>
                  <a:lnTo>
                    <a:pt x="413" y="178"/>
                  </a:lnTo>
                  <a:lnTo>
                    <a:pt x="436" y="181"/>
                  </a:lnTo>
                  <a:lnTo>
                    <a:pt x="461" y="181"/>
                  </a:lnTo>
                  <a:lnTo>
                    <a:pt x="485" y="183"/>
                  </a:lnTo>
                  <a:lnTo>
                    <a:pt x="510" y="194"/>
                  </a:lnTo>
                  <a:lnTo>
                    <a:pt x="533" y="217"/>
                  </a:lnTo>
                  <a:lnTo>
                    <a:pt x="558" y="231"/>
                  </a:lnTo>
                  <a:lnTo>
                    <a:pt x="583" y="233"/>
                  </a:lnTo>
                  <a:lnTo>
                    <a:pt x="607" y="220"/>
                  </a:lnTo>
                  <a:lnTo>
                    <a:pt x="630" y="194"/>
                  </a:lnTo>
                  <a:lnTo>
                    <a:pt x="655" y="160"/>
                  </a:lnTo>
                  <a:lnTo>
                    <a:pt x="680" y="134"/>
                  </a:lnTo>
                  <a:lnTo>
                    <a:pt x="704" y="118"/>
                  </a:lnTo>
                  <a:lnTo>
                    <a:pt x="727" y="118"/>
                  </a:lnTo>
                  <a:lnTo>
                    <a:pt x="752" y="123"/>
                  </a:lnTo>
                  <a:lnTo>
                    <a:pt x="777" y="127"/>
                  </a:lnTo>
                  <a:lnTo>
                    <a:pt x="801" y="129"/>
                  </a:lnTo>
                  <a:lnTo>
                    <a:pt x="824" y="125"/>
                  </a:lnTo>
                  <a:lnTo>
                    <a:pt x="849" y="123"/>
                  </a:lnTo>
                  <a:lnTo>
                    <a:pt x="874" y="150"/>
                  </a:lnTo>
                  <a:lnTo>
                    <a:pt x="898" y="183"/>
                  </a:lnTo>
                  <a:lnTo>
                    <a:pt x="921" y="206"/>
                  </a:lnTo>
                  <a:lnTo>
                    <a:pt x="946" y="224"/>
                  </a:lnTo>
                  <a:lnTo>
                    <a:pt x="971" y="229"/>
                  </a:lnTo>
                  <a:lnTo>
                    <a:pt x="995" y="249"/>
                  </a:lnTo>
                  <a:lnTo>
                    <a:pt x="1018" y="277"/>
                  </a:lnTo>
                  <a:lnTo>
                    <a:pt x="1043" y="284"/>
                  </a:lnTo>
                  <a:lnTo>
                    <a:pt x="1068" y="271"/>
                  </a:lnTo>
                  <a:lnTo>
                    <a:pt x="1092" y="236"/>
                  </a:lnTo>
                  <a:lnTo>
                    <a:pt x="1115" y="178"/>
                  </a:lnTo>
                  <a:lnTo>
                    <a:pt x="1140" y="114"/>
                  </a:lnTo>
                  <a:lnTo>
                    <a:pt x="1165" y="60"/>
                  </a:lnTo>
                  <a:lnTo>
                    <a:pt x="1189" y="19"/>
                  </a:lnTo>
                  <a:lnTo>
                    <a:pt x="1212" y="0"/>
                  </a:lnTo>
                  <a:lnTo>
                    <a:pt x="1237" y="7"/>
                  </a:lnTo>
                  <a:lnTo>
                    <a:pt x="1262" y="35"/>
                  </a:lnTo>
                  <a:lnTo>
                    <a:pt x="1286" y="63"/>
                  </a:lnTo>
                  <a:lnTo>
                    <a:pt x="1309" y="86"/>
                  </a:lnTo>
                  <a:lnTo>
                    <a:pt x="1334" y="102"/>
                  </a:lnTo>
                  <a:lnTo>
                    <a:pt x="1359" y="106"/>
                  </a:lnTo>
                  <a:lnTo>
                    <a:pt x="1384" y="100"/>
                  </a:lnTo>
                  <a:lnTo>
                    <a:pt x="1406" y="95"/>
                  </a:lnTo>
                  <a:lnTo>
                    <a:pt x="1431" y="93"/>
                  </a:lnTo>
                  <a:lnTo>
                    <a:pt x="1456" y="93"/>
                  </a:lnTo>
                  <a:lnTo>
                    <a:pt x="1481" y="99"/>
                  </a:lnTo>
                  <a:lnTo>
                    <a:pt x="1504" y="104"/>
                  </a:lnTo>
                  <a:lnTo>
                    <a:pt x="1528" y="120"/>
                  </a:lnTo>
                  <a:lnTo>
                    <a:pt x="1553" y="144"/>
                  </a:lnTo>
                  <a:lnTo>
                    <a:pt x="1578" y="166"/>
                  </a:lnTo>
                  <a:lnTo>
                    <a:pt x="1601" y="174"/>
                  </a:lnTo>
                  <a:lnTo>
                    <a:pt x="1625" y="166"/>
                  </a:lnTo>
                  <a:lnTo>
                    <a:pt x="1650" y="157"/>
                  </a:lnTo>
                  <a:lnTo>
                    <a:pt x="1675" y="148"/>
                  </a:lnTo>
                  <a:lnTo>
                    <a:pt x="1698" y="136"/>
                  </a:lnTo>
                  <a:lnTo>
                    <a:pt x="1722" y="125"/>
                  </a:lnTo>
                  <a:lnTo>
                    <a:pt x="1747" y="113"/>
                  </a:lnTo>
                  <a:lnTo>
                    <a:pt x="1770" y="93"/>
                  </a:lnTo>
                  <a:lnTo>
                    <a:pt x="1795" y="76"/>
                  </a:lnTo>
                  <a:lnTo>
                    <a:pt x="1819" y="60"/>
                  </a:lnTo>
                  <a:lnTo>
                    <a:pt x="1844" y="49"/>
                  </a:lnTo>
                  <a:lnTo>
                    <a:pt x="1867" y="51"/>
                  </a:lnTo>
                  <a:lnTo>
                    <a:pt x="1892" y="63"/>
                  </a:lnTo>
                  <a:lnTo>
                    <a:pt x="1916" y="81"/>
                  </a:lnTo>
                  <a:lnTo>
                    <a:pt x="1941" y="91"/>
                  </a:lnTo>
                  <a:lnTo>
                    <a:pt x="1964" y="100"/>
                  </a:lnTo>
                  <a:lnTo>
                    <a:pt x="1989" y="121"/>
                  </a:lnTo>
                  <a:lnTo>
                    <a:pt x="2013" y="155"/>
                  </a:lnTo>
                  <a:lnTo>
                    <a:pt x="2038" y="206"/>
                  </a:lnTo>
                  <a:lnTo>
                    <a:pt x="2061" y="277"/>
                  </a:lnTo>
                  <a:lnTo>
                    <a:pt x="2086" y="324"/>
                  </a:lnTo>
                  <a:lnTo>
                    <a:pt x="2110" y="347"/>
                  </a:lnTo>
                  <a:lnTo>
                    <a:pt x="2135" y="367"/>
                  </a:lnTo>
                  <a:lnTo>
                    <a:pt x="2158" y="361"/>
                  </a:lnTo>
                  <a:lnTo>
                    <a:pt x="2183" y="326"/>
                  </a:lnTo>
                  <a:lnTo>
                    <a:pt x="2208" y="280"/>
                  </a:lnTo>
                  <a:lnTo>
                    <a:pt x="2232" y="222"/>
                  </a:lnTo>
                  <a:lnTo>
                    <a:pt x="2255" y="150"/>
                  </a:lnTo>
                  <a:lnTo>
                    <a:pt x="2280" y="84"/>
                  </a:lnTo>
                  <a:lnTo>
                    <a:pt x="2305" y="39"/>
                  </a:lnTo>
                  <a:lnTo>
                    <a:pt x="2329" y="16"/>
                  </a:lnTo>
                  <a:lnTo>
                    <a:pt x="2352" y="5"/>
                  </a:lnTo>
                  <a:lnTo>
                    <a:pt x="2377" y="7"/>
                  </a:lnTo>
                  <a:lnTo>
                    <a:pt x="2402" y="19"/>
                  </a:lnTo>
                  <a:lnTo>
                    <a:pt x="2426" y="35"/>
                  </a:lnTo>
                  <a:lnTo>
                    <a:pt x="2449" y="47"/>
                  </a:lnTo>
                  <a:lnTo>
                    <a:pt x="2474" y="54"/>
                  </a:lnTo>
                  <a:lnTo>
                    <a:pt x="2499" y="60"/>
                  </a:lnTo>
                  <a:lnTo>
                    <a:pt x="2523" y="67"/>
                  </a:lnTo>
                  <a:lnTo>
                    <a:pt x="2546" y="74"/>
                  </a:lnTo>
                  <a:lnTo>
                    <a:pt x="2571" y="86"/>
                  </a:lnTo>
                  <a:lnTo>
                    <a:pt x="2596" y="109"/>
                  </a:lnTo>
                  <a:lnTo>
                    <a:pt x="2620" y="137"/>
                  </a:lnTo>
                  <a:lnTo>
                    <a:pt x="2643" y="159"/>
                  </a:lnTo>
                  <a:lnTo>
                    <a:pt x="2668" y="169"/>
                  </a:lnTo>
                  <a:lnTo>
                    <a:pt x="2693" y="164"/>
                  </a:lnTo>
                  <a:lnTo>
                    <a:pt x="2717" y="148"/>
                  </a:lnTo>
                  <a:lnTo>
                    <a:pt x="2740" y="129"/>
                  </a:lnTo>
                  <a:lnTo>
                    <a:pt x="2765" y="109"/>
                  </a:lnTo>
                  <a:lnTo>
                    <a:pt x="2790" y="95"/>
                  </a:lnTo>
                  <a:lnTo>
                    <a:pt x="2814" y="91"/>
                  </a:lnTo>
                  <a:lnTo>
                    <a:pt x="2837" y="95"/>
                  </a:lnTo>
                  <a:lnTo>
                    <a:pt x="2862" y="102"/>
                  </a:lnTo>
                  <a:lnTo>
                    <a:pt x="2887" y="111"/>
                  </a:lnTo>
                  <a:lnTo>
                    <a:pt x="2912" y="127"/>
                  </a:lnTo>
                  <a:lnTo>
                    <a:pt x="2934" y="159"/>
                  </a:lnTo>
                  <a:lnTo>
                    <a:pt x="2959" y="190"/>
                  </a:lnTo>
                  <a:lnTo>
                    <a:pt x="2984" y="213"/>
                  </a:lnTo>
                  <a:lnTo>
                    <a:pt x="3009" y="231"/>
                  </a:lnTo>
                  <a:lnTo>
                    <a:pt x="3031" y="236"/>
                  </a:lnTo>
                  <a:lnTo>
                    <a:pt x="3056" y="229"/>
                  </a:lnTo>
                  <a:lnTo>
                    <a:pt x="3081" y="215"/>
                  </a:lnTo>
                  <a:lnTo>
                    <a:pt x="3106" y="204"/>
                  </a:lnTo>
                  <a:lnTo>
                    <a:pt x="3129" y="189"/>
                  </a:lnTo>
                  <a:lnTo>
                    <a:pt x="3153" y="171"/>
                  </a:lnTo>
                  <a:lnTo>
                    <a:pt x="3178" y="153"/>
                  </a:lnTo>
                  <a:lnTo>
                    <a:pt x="3203" y="144"/>
                  </a:lnTo>
                  <a:lnTo>
                    <a:pt x="3226" y="143"/>
                  </a:lnTo>
                  <a:lnTo>
                    <a:pt x="3250" y="146"/>
                  </a:lnTo>
                  <a:lnTo>
                    <a:pt x="3275" y="153"/>
                  </a:lnTo>
                  <a:lnTo>
                    <a:pt x="3300" y="162"/>
                  </a:lnTo>
                  <a:lnTo>
                    <a:pt x="3323" y="183"/>
                  </a:lnTo>
                  <a:lnTo>
                    <a:pt x="3347" y="227"/>
                  </a:lnTo>
                  <a:lnTo>
                    <a:pt x="3372" y="257"/>
                  </a:lnTo>
                  <a:lnTo>
                    <a:pt x="3397" y="278"/>
                  </a:lnTo>
                  <a:lnTo>
                    <a:pt x="3420" y="308"/>
                  </a:lnTo>
                  <a:lnTo>
                    <a:pt x="3444" y="323"/>
                  </a:lnTo>
                  <a:lnTo>
                    <a:pt x="3469" y="303"/>
                  </a:lnTo>
                  <a:lnTo>
                    <a:pt x="3494" y="275"/>
                  </a:lnTo>
                  <a:lnTo>
                    <a:pt x="3517" y="229"/>
                  </a:lnTo>
                  <a:lnTo>
                    <a:pt x="3541" y="169"/>
                  </a:lnTo>
                  <a:lnTo>
                    <a:pt x="3566" y="120"/>
                  </a:lnTo>
                  <a:lnTo>
                    <a:pt x="3591" y="84"/>
                  </a:lnTo>
                  <a:lnTo>
                    <a:pt x="3614" y="65"/>
                  </a:lnTo>
                  <a:lnTo>
                    <a:pt x="3638" y="60"/>
                  </a:lnTo>
                  <a:lnTo>
                    <a:pt x="3663" y="63"/>
                  </a:lnTo>
                  <a:lnTo>
                    <a:pt x="3688" y="74"/>
                  </a:lnTo>
                  <a:lnTo>
                    <a:pt x="3711" y="93"/>
                  </a:lnTo>
                  <a:lnTo>
                    <a:pt x="3735" y="129"/>
                  </a:lnTo>
                  <a:lnTo>
                    <a:pt x="3760" y="183"/>
                  </a:lnTo>
                  <a:lnTo>
                    <a:pt x="3785" y="256"/>
                  </a:lnTo>
                  <a:lnTo>
                    <a:pt x="3808" y="319"/>
                  </a:lnTo>
                  <a:lnTo>
                    <a:pt x="3833" y="335"/>
                  </a:lnTo>
                  <a:lnTo>
                    <a:pt x="3857" y="305"/>
                  </a:lnTo>
                  <a:lnTo>
                    <a:pt x="3882" y="238"/>
                  </a:lnTo>
                  <a:lnTo>
                    <a:pt x="3905" y="160"/>
                  </a:lnTo>
                  <a:lnTo>
                    <a:pt x="3930" y="93"/>
                  </a:lnTo>
                  <a:lnTo>
                    <a:pt x="3954" y="44"/>
                  </a:lnTo>
                  <a:lnTo>
                    <a:pt x="3979" y="14"/>
                  </a:lnTo>
                  <a:lnTo>
                    <a:pt x="4002" y="5"/>
                  </a:lnTo>
                  <a:lnTo>
                    <a:pt x="4027" y="9"/>
                  </a:lnTo>
                  <a:lnTo>
                    <a:pt x="4051" y="19"/>
                  </a:lnTo>
                  <a:lnTo>
                    <a:pt x="4076" y="39"/>
                  </a:lnTo>
                  <a:lnTo>
                    <a:pt x="4099" y="65"/>
                  </a:lnTo>
                  <a:lnTo>
                    <a:pt x="4124" y="99"/>
                  </a:lnTo>
                  <a:lnTo>
                    <a:pt x="4148" y="123"/>
                  </a:lnTo>
                  <a:lnTo>
                    <a:pt x="4173" y="134"/>
                  </a:lnTo>
                  <a:lnTo>
                    <a:pt x="4196" y="134"/>
                  </a:lnTo>
                  <a:lnTo>
                    <a:pt x="4221" y="129"/>
                  </a:lnTo>
                  <a:lnTo>
                    <a:pt x="4245" y="118"/>
                  </a:lnTo>
                  <a:lnTo>
                    <a:pt x="4270" y="109"/>
                  </a:lnTo>
                  <a:lnTo>
                    <a:pt x="4293" y="104"/>
                  </a:lnTo>
                  <a:lnTo>
                    <a:pt x="4318" y="104"/>
                  </a:lnTo>
                  <a:lnTo>
                    <a:pt x="4342" y="113"/>
                  </a:lnTo>
                  <a:lnTo>
                    <a:pt x="4367" y="123"/>
                  </a:lnTo>
                  <a:lnTo>
                    <a:pt x="4390" y="134"/>
                  </a:lnTo>
                  <a:lnTo>
                    <a:pt x="4415" y="143"/>
                  </a:lnTo>
                  <a:lnTo>
                    <a:pt x="4439" y="148"/>
                  </a:lnTo>
                  <a:lnTo>
                    <a:pt x="4464" y="148"/>
                  </a:lnTo>
                  <a:lnTo>
                    <a:pt x="4487" y="150"/>
                  </a:lnTo>
                  <a:lnTo>
                    <a:pt x="4512" y="151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2755521" y="3741177"/>
              <a:ext cx="5808724" cy="248381"/>
            </a:xfrm>
            <a:custGeom>
              <a:avLst/>
              <a:gdLst/>
              <a:ahLst/>
              <a:cxnLst>
                <a:cxn ang="0">
                  <a:pos x="48" y="81"/>
                </a:cxn>
                <a:cxn ang="0">
                  <a:pos x="122" y="62"/>
                </a:cxn>
                <a:cxn ang="0">
                  <a:pos x="194" y="62"/>
                </a:cxn>
                <a:cxn ang="0">
                  <a:pos x="267" y="70"/>
                </a:cxn>
                <a:cxn ang="0">
                  <a:pos x="339" y="79"/>
                </a:cxn>
                <a:cxn ang="0">
                  <a:pos x="413" y="81"/>
                </a:cxn>
                <a:cxn ang="0">
                  <a:pos x="485" y="60"/>
                </a:cxn>
                <a:cxn ang="0">
                  <a:pos x="558" y="62"/>
                </a:cxn>
                <a:cxn ang="0">
                  <a:pos x="630" y="30"/>
                </a:cxn>
                <a:cxn ang="0">
                  <a:pos x="704" y="42"/>
                </a:cxn>
                <a:cxn ang="0">
                  <a:pos x="777" y="44"/>
                </a:cxn>
                <a:cxn ang="0">
                  <a:pos x="849" y="56"/>
                </a:cxn>
                <a:cxn ang="0">
                  <a:pos x="921" y="81"/>
                </a:cxn>
                <a:cxn ang="0">
                  <a:pos x="995" y="93"/>
                </a:cxn>
                <a:cxn ang="0">
                  <a:pos x="1068" y="58"/>
                </a:cxn>
                <a:cxn ang="0">
                  <a:pos x="1140" y="30"/>
                </a:cxn>
                <a:cxn ang="0">
                  <a:pos x="1212" y="37"/>
                </a:cxn>
                <a:cxn ang="0">
                  <a:pos x="1286" y="62"/>
                </a:cxn>
                <a:cxn ang="0">
                  <a:pos x="1359" y="42"/>
                </a:cxn>
                <a:cxn ang="0">
                  <a:pos x="1431" y="28"/>
                </a:cxn>
                <a:cxn ang="0">
                  <a:pos x="1504" y="10"/>
                </a:cxn>
                <a:cxn ang="0">
                  <a:pos x="1578" y="26"/>
                </a:cxn>
                <a:cxn ang="0">
                  <a:pos x="1650" y="5"/>
                </a:cxn>
                <a:cxn ang="0">
                  <a:pos x="1722" y="7"/>
                </a:cxn>
                <a:cxn ang="0">
                  <a:pos x="1795" y="5"/>
                </a:cxn>
                <a:cxn ang="0">
                  <a:pos x="1867" y="19"/>
                </a:cxn>
                <a:cxn ang="0">
                  <a:pos x="1941" y="26"/>
                </a:cxn>
                <a:cxn ang="0">
                  <a:pos x="2013" y="42"/>
                </a:cxn>
                <a:cxn ang="0">
                  <a:pos x="2086" y="77"/>
                </a:cxn>
                <a:cxn ang="0">
                  <a:pos x="2158" y="139"/>
                </a:cxn>
                <a:cxn ang="0">
                  <a:pos x="2232" y="86"/>
                </a:cxn>
                <a:cxn ang="0">
                  <a:pos x="2305" y="79"/>
                </a:cxn>
                <a:cxn ang="0">
                  <a:pos x="2377" y="54"/>
                </a:cxn>
                <a:cxn ang="0">
                  <a:pos x="2449" y="21"/>
                </a:cxn>
                <a:cxn ang="0">
                  <a:pos x="2523" y="0"/>
                </a:cxn>
                <a:cxn ang="0">
                  <a:pos x="2596" y="28"/>
                </a:cxn>
                <a:cxn ang="0">
                  <a:pos x="2668" y="39"/>
                </a:cxn>
                <a:cxn ang="0">
                  <a:pos x="2740" y="32"/>
                </a:cxn>
                <a:cxn ang="0">
                  <a:pos x="2814" y="37"/>
                </a:cxn>
                <a:cxn ang="0">
                  <a:pos x="2887" y="51"/>
                </a:cxn>
                <a:cxn ang="0">
                  <a:pos x="2959" y="69"/>
                </a:cxn>
                <a:cxn ang="0">
                  <a:pos x="3031" y="77"/>
                </a:cxn>
                <a:cxn ang="0">
                  <a:pos x="3106" y="65"/>
                </a:cxn>
                <a:cxn ang="0">
                  <a:pos x="3178" y="70"/>
                </a:cxn>
                <a:cxn ang="0">
                  <a:pos x="3250" y="84"/>
                </a:cxn>
                <a:cxn ang="0">
                  <a:pos x="3323" y="92"/>
                </a:cxn>
                <a:cxn ang="0">
                  <a:pos x="3397" y="100"/>
                </a:cxn>
                <a:cxn ang="0">
                  <a:pos x="3469" y="114"/>
                </a:cxn>
                <a:cxn ang="0">
                  <a:pos x="3541" y="90"/>
                </a:cxn>
                <a:cxn ang="0">
                  <a:pos x="3614" y="83"/>
                </a:cxn>
                <a:cxn ang="0">
                  <a:pos x="3688" y="58"/>
                </a:cxn>
                <a:cxn ang="0">
                  <a:pos x="3760" y="90"/>
                </a:cxn>
                <a:cxn ang="0">
                  <a:pos x="3833" y="56"/>
                </a:cxn>
                <a:cxn ang="0">
                  <a:pos x="3905" y="33"/>
                </a:cxn>
                <a:cxn ang="0">
                  <a:pos x="3979" y="42"/>
                </a:cxn>
                <a:cxn ang="0">
                  <a:pos x="4051" y="58"/>
                </a:cxn>
                <a:cxn ang="0">
                  <a:pos x="4124" y="56"/>
                </a:cxn>
                <a:cxn ang="0">
                  <a:pos x="4196" y="39"/>
                </a:cxn>
                <a:cxn ang="0">
                  <a:pos x="4270" y="46"/>
                </a:cxn>
                <a:cxn ang="0">
                  <a:pos x="4342" y="65"/>
                </a:cxn>
                <a:cxn ang="0">
                  <a:pos x="4415" y="74"/>
                </a:cxn>
                <a:cxn ang="0">
                  <a:pos x="4487" y="77"/>
                </a:cxn>
              </a:cxnLst>
              <a:rect l="0" t="0" r="r" b="b"/>
              <a:pathLst>
                <a:path w="4512" h="139">
                  <a:moveTo>
                    <a:pt x="0" y="54"/>
                  </a:moveTo>
                  <a:lnTo>
                    <a:pt x="25" y="70"/>
                  </a:lnTo>
                  <a:lnTo>
                    <a:pt x="48" y="81"/>
                  </a:lnTo>
                  <a:lnTo>
                    <a:pt x="73" y="77"/>
                  </a:lnTo>
                  <a:lnTo>
                    <a:pt x="97" y="67"/>
                  </a:lnTo>
                  <a:lnTo>
                    <a:pt x="122" y="62"/>
                  </a:lnTo>
                  <a:lnTo>
                    <a:pt x="145" y="60"/>
                  </a:lnTo>
                  <a:lnTo>
                    <a:pt x="170" y="62"/>
                  </a:lnTo>
                  <a:lnTo>
                    <a:pt x="194" y="62"/>
                  </a:lnTo>
                  <a:lnTo>
                    <a:pt x="219" y="65"/>
                  </a:lnTo>
                  <a:lnTo>
                    <a:pt x="242" y="69"/>
                  </a:lnTo>
                  <a:lnTo>
                    <a:pt x="267" y="70"/>
                  </a:lnTo>
                  <a:lnTo>
                    <a:pt x="291" y="72"/>
                  </a:lnTo>
                  <a:lnTo>
                    <a:pt x="316" y="74"/>
                  </a:lnTo>
                  <a:lnTo>
                    <a:pt x="339" y="79"/>
                  </a:lnTo>
                  <a:lnTo>
                    <a:pt x="364" y="84"/>
                  </a:lnTo>
                  <a:lnTo>
                    <a:pt x="388" y="86"/>
                  </a:lnTo>
                  <a:lnTo>
                    <a:pt x="413" y="81"/>
                  </a:lnTo>
                  <a:lnTo>
                    <a:pt x="436" y="74"/>
                  </a:lnTo>
                  <a:lnTo>
                    <a:pt x="461" y="67"/>
                  </a:lnTo>
                  <a:lnTo>
                    <a:pt x="485" y="60"/>
                  </a:lnTo>
                  <a:lnTo>
                    <a:pt x="510" y="60"/>
                  </a:lnTo>
                  <a:lnTo>
                    <a:pt x="533" y="65"/>
                  </a:lnTo>
                  <a:lnTo>
                    <a:pt x="558" y="62"/>
                  </a:lnTo>
                  <a:lnTo>
                    <a:pt x="583" y="49"/>
                  </a:lnTo>
                  <a:lnTo>
                    <a:pt x="607" y="35"/>
                  </a:lnTo>
                  <a:lnTo>
                    <a:pt x="630" y="30"/>
                  </a:lnTo>
                  <a:lnTo>
                    <a:pt x="655" y="33"/>
                  </a:lnTo>
                  <a:lnTo>
                    <a:pt x="680" y="39"/>
                  </a:lnTo>
                  <a:lnTo>
                    <a:pt x="704" y="42"/>
                  </a:lnTo>
                  <a:lnTo>
                    <a:pt x="727" y="40"/>
                  </a:lnTo>
                  <a:lnTo>
                    <a:pt x="752" y="40"/>
                  </a:lnTo>
                  <a:lnTo>
                    <a:pt x="777" y="44"/>
                  </a:lnTo>
                  <a:lnTo>
                    <a:pt x="801" y="47"/>
                  </a:lnTo>
                  <a:lnTo>
                    <a:pt x="824" y="51"/>
                  </a:lnTo>
                  <a:lnTo>
                    <a:pt x="849" y="56"/>
                  </a:lnTo>
                  <a:lnTo>
                    <a:pt x="874" y="69"/>
                  </a:lnTo>
                  <a:lnTo>
                    <a:pt x="898" y="83"/>
                  </a:lnTo>
                  <a:lnTo>
                    <a:pt x="921" y="81"/>
                  </a:lnTo>
                  <a:lnTo>
                    <a:pt x="946" y="65"/>
                  </a:lnTo>
                  <a:lnTo>
                    <a:pt x="971" y="62"/>
                  </a:lnTo>
                  <a:lnTo>
                    <a:pt x="995" y="93"/>
                  </a:lnTo>
                  <a:lnTo>
                    <a:pt x="1018" y="113"/>
                  </a:lnTo>
                  <a:lnTo>
                    <a:pt x="1043" y="97"/>
                  </a:lnTo>
                  <a:lnTo>
                    <a:pt x="1068" y="58"/>
                  </a:lnTo>
                  <a:lnTo>
                    <a:pt x="1092" y="26"/>
                  </a:lnTo>
                  <a:lnTo>
                    <a:pt x="1115" y="23"/>
                  </a:lnTo>
                  <a:lnTo>
                    <a:pt x="1140" y="30"/>
                  </a:lnTo>
                  <a:lnTo>
                    <a:pt x="1165" y="32"/>
                  </a:lnTo>
                  <a:lnTo>
                    <a:pt x="1189" y="32"/>
                  </a:lnTo>
                  <a:lnTo>
                    <a:pt x="1212" y="37"/>
                  </a:lnTo>
                  <a:lnTo>
                    <a:pt x="1237" y="46"/>
                  </a:lnTo>
                  <a:lnTo>
                    <a:pt x="1262" y="58"/>
                  </a:lnTo>
                  <a:lnTo>
                    <a:pt x="1286" y="62"/>
                  </a:lnTo>
                  <a:lnTo>
                    <a:pt x="1309" y="58"/>
                  </a:lnTo>
                  <a:lnTo>
                    <a:pt x="1334" y="51"/>
                  </a:lnTo>
                  <a:lnTo>
                    <a:pt x="1359" y="42"/>
                  </a:lnTo>
                  <a:lnTo>
                    <a:pt x="1384" y="35"/>
                  </a:lnTo>
                  <a:lnTo>
                    <a:pt x="1406" y="32"/>
                  </a:lnTo>
                  <a:lnTo>
                    <a:pt x="1431" y="28"/>
                  </a:lnTo>
                  <a:lnTo>
                    <a:pt x="1456" y="23"/>
                  </a:lnTo>
                  <a:lnTo>
                    <a:pt x="1481" y="16"/>
                  </a:lnTo>
                  <a:lnTo>
                    <a:pt x="1504" y="10"/>
                  </a:lnTo>
                  <a:lnTo>
                    <a:pt x="1528" y="19"/>
                  </a:lnTo>
                  <a:lnTo>
                    <a:pt x="1553" y="30"/>
                  </a:lnTo>
                  <a:lnTo>
                    <a:pt x="1578" y="26"/>
                  </a:lnTo>
                  <a:lnTo>
                    <a:pt x="1601" y="12"/>
                  </a:lnTo>
                  <a:lnTo>
                    <a:pt x="1625" y="2"/>
                  </a:lnTo>
                  <a:lnTo>
                    <a:pt x="1650" y="5"/>
                  </a:lnTo>
                  <a:lnTo>
                    <a:pt x="1675" y="14"/>
                  </a:lnTo>
                  <a:lnTo>
                    <a:pt x="1698" y="16"/>
                  </a:lnTo>
                  <a:lnTo>
                    <a:pt x="1722" y="7"/>
                  </a:lnTo>
                  <a:lnTo>
                    <a:pt x="1747" y="0"/>
                  </a:lnTo>
                  <a:lnTo>
                    <a:pt x="1770" y="2"/>
                  </a:lnTo>
                  <a:lnTo>
                    <a:pt x="1795" y="5"/>
                  </a:lnTo>
                  <a:lnTo>
                    <a:pt x="1819" y="10"/>
                  </a:lnTo>
                  <a:lnTo>
                    <a:pt x="1844" y="14"/>
                  </a:lnTo>
                  <a:lnTo>
                    <a:pt x="1867" y="19"/>
                  </a:lnTo>
                  <a:lnTo>
                    <a:pt x="1892" y="26"/>
                  </a:lnTo>
                  <a:lnTo>
                    <a:pt x="1916" y="28"/>
                  </a:lnTo>
                  <a:lnTo>
                    <a:pt x="1941" y="26"/>
                  </a:lnTo>
                  <a:lnTo>
                    <a:pt x="1964" y="24"/>
                  </a:lnTo>
                  <a:lnTo>
                    <a:pt x="1989" y="33"/>
                  </a:lnTo>
                  <a:lnTo>
                    <a:pt x="2013" y="42"/>
                  </a:lnTo>
                  <a:lnTo>
                    <a:pt x="2038" y="49"/>
                  </a:lnTo>
                  <a:lnTo>
                    <a:pt x="2061" y="63"/>
                  </a:lnTo>
                  <a:lnTo>
                    <a:pt x="2086" y="77"/>
                  </a:lnTo>
                  <a:lnTo>
                    <a:pt x="2110" y="102"/>
                  </a:lnTo>
                  <a:lnTo>
                    <a:pt x="2135" y="127"/>
                  </a:lnTo>
                  <a:lnTo>
                    <a:pt x="2158" y="139"/>
                  </a:lnTo>
                  <a:lnTo>
                    <a:pt x="2183" y="129"/>
                  </a:lnTo>
                  <a:lnTo>
                    <a:pt x="2208" y="107"/>
                  </a:lnTo>
                  <a:lnTo>
                    <a:pt x="2232" y="86"/>
                  </a:lnTo>
                  <a:lnTo>
                    <a:pt x="2255" y="81"/>
                  </a:lnTo>
                  <a:lnTo>
                    <a:pt x="2280" y="79"/>
                  </a:lnTo>
                  <a:lnTo>
                    <a:pt x="2305" y="79"/>
                  </a:lnTo>
                  <a:lnTo>
                    <a:pt x="2329" y="72"/>
                  </a:lnTo>
                  <a:lnTo>
                    <a:pt x="2352" y="65"/>
                  </a:lnTo>
                  <a:lnTo>
                    <a:pt x="2377" y="54"/>
                  </a:lnTo>
                  <a:lnTo>
                    <a:pt x="2402" y="44"/>
                  </a:lnTo>
                  <a:lnTo>
                    <a:pt x="2426" y="33"/>
                  </a:lnTo>
                  <a:lnTo>
                    <a:pt x="2449" y="21"/>
                  </a:lnTo>
                  <a:lnTo>
                    <a:pt x="2474" y="12"/>
                  </a:lnTo>
                  <a:lnTo>
                    <a:pt x="2499" y="3"/>
                  </a:lnTo>
                  <a:lnTo>
                    <a:pt x="2523" y="0"/>
                  </a:lnTo>
                  <a:lnTo>
                    <a:pt x="2546" y="0"/>
                  </a:lnTo>
                  <a:lnTo>
                    <a:pt x="2571" y="9"/>
                  </a:lnTo>
                  <a:lnTo>
                    <a:pt x="2596" y="28"/>
                  </a:lnTo>
                  <a:lnTo>
                    <a:pt x="2620" y="42"/>
                  </a:lnTo>
                  <a:lnTo>
                    <a:pt x="2643" y="46"/>
                  </a:lnTo>
                  <a:lnTo>
                    <a:pt x="2668" y="39"/>
                  </a:lnTo>
                  <a:lnTo>
                    <a:pt x="2693" y="32"/>
                  </a:lnTo>
                  <a:lnTo>
                    <a:pt x="2717" y="30"/>
                  </a:lnTo>
                  <a:lnTo>
                    <a:pt x="2740" y="32"/>
                  </a:lnTo>
                  <a:lnTo>
                    <a:pt x="2765" y="32"/>
                  </a:lnTo>
                  <a:lnTo>
                    <a:pt x="2790" y="33"/>
                  </a:lnTo>
                  <a:lnTo>
                    <a:pt x="2814" y="37"/>
                  </a:lnTo>
                  <a:lnTo>
                    <a:pt x="2837" y="42"/>
                  </a:lnTo>
                  <a:lnTo>
                    <a:pt x="2862" y="47"/>
                  </a:lnTo>
                  <a:lnTo>
                    <a:pt x="2887" y="51"/>
                  </a:lnTo>
                  <a:lnTo>
                    <a:pt x="2912" y="54"/>
                  </a:lnTo>
                  <a:lnTo>
                    <a:pt x="2934" y="60"/>
                  </a:lnTo>
                  <a:lnTo>
                    <a:pt x="2959" y="69"/>
                  </a:lnTo>
                  <a:lnTo>
                    <a:pt x="2984" y="74"/>
                  </a:lnTo>
                  <a:lnTo>
                    <a:pt x="3009" y="81"/>
                  </a:lnTo>
                  <a:lnTo>
                    <a:pt x="3031" y="77"/>
                  </a:lnTo>
                  <a:lnTo>
                    <a:pt x="3056" y="72"/>
                  </a:lnTo>
                  <a:lnTo>
                    <a:pt x="3081" y="67"/>
                  </a:lnTo>
                  <a:lnTo>
                    <a:pt x="3106" y="65"/>
                  </a:lnTo>
                  <a:lnTo>
                    <a:pt x="3129" y="67"/>
                  </a:lnTo>
                  <a:lnTo>
                    <a:pt x="3153" y="67"/>
                  </a:lnTo>
                  <a:lnTo>
                    <a:pt x="3178" y="70"/>
                  </a:lnTo>
                  <a:lnTo>
                    <a:pt x="3203" y="74"/>
                  </a:lnTo>
                  <a:lnTo>
                    <a:pt x="3226" y="79"/>
                  </a:lnTo>
                  <a:lnTo>
                    <a:pt x="3250" y="84"/>
                  </a:lnTo>
                  <a:lnTo>
                    <a:pt x="3275" y="86"/>
                  </a:lnTo>
                  <a:lnTo>
                    <a:pt x="3300" y="84"/>
                  </a:lnTo>
                  <a:lnTo>
                    <a:pt x="3323" y="92"/>
                  </a:lnTo>
                  <a:lnTo>
                    <a:pt x="3347" y="109"/>
                  </a:lnTo>
                  <a:lnTo>
                    <a:pt x="3372" y="114"/>
                  </a:lnTo>
                  <a:lnTo>
                    <a:pt x="3397" y="100"/>
                  </a:lnTo>
                  <a:lnTo>
                    <a:pt x="3420" y="90"/>
                  </a:lnTo>
                  <a:lnTo>
                    <a:pt x="3444" y="104"/>
                  </a:lnTo>
                  <a:lnTo>
                    <a:pt x="3469" y="114"/>
                  </a:lnTo>
                  <a:lnTo>
                    <a:pt x="3494" y="109"/>
                  </a:lnTo>
                  <a:lnTo>
                    <a:pt x="3517" y="97"/>
                  </a:lnTo>
                  <a:lnTo>
                    <a:pt x="3541" y="90"/>
                  </a:lnTo>
                  <a:lnTo>
                    <a:pt x="3566" y="88"/>
                  </a:lnTo>
                  <a:lnTo>
                    <a:pt x="3591" y="86"/>
                  </a:lnTo>
                  <a:lnTo>
                    <a:pt x="3614" y="83"/>
                  </a:lnTo>
                  <a:lnTo>
                    <a:pt x="3638" y="79"/>
                  </a:lnTo>
                  <a:lnTo>
                    <a:pt x="3663" y="70"/>
                  </a:lnTo>
                  <a:lnTo>
                    <a:pt x="3688" y="58"/>
                  </a:lnTo>
                  <a:lnTo>
                    <a:pt x="3711" y="49"/>
                  </a:lnTo>
                  <a:lnTo>
                    <a:pt x="3735" y="63"/>
                  </a:lnTo>
                  <a:lnTo>
                    <a:pt x="3760" y="90"/>
                  </a:lnTo>
                  <a:lnTo>
                    <a:pt x="3785" y="104"/>
                  </a:lnTo>
                  <a:lnTo>
                    <a:pt x="3808" y="86"/>
                  </a:lnTo>
                  <a:lnTo>
                    <a:pt x="3833" y="56"/>
                  </a:lnTo>
                  <a:lnTo>
                    <a:pt x="3857" y="39"/>
                  </a:lnTo>
                  <a:lnTo>
                    <a:pt x="3882" y="35"/>
                  </a:lnTo>
                  <a:lnTo>
                    <a:pt x="3905" y="33"/>
                  </a:lnTo>
                  <a:lnTo>
                    <a:pt x="3930" y="37"/>
                  </a:lnTo>
                  <a:lnTo>
                    <a:pt x="3954" y="39"/>
                  </a:lnTo>
                  <a:lnTo>
                    <a:pt x="3979" y="42"/>
                  </a:lnTo>
                  <a:lnTo>
                    <a:pt x="4002" y="46"/>
                  </a:lnTo>
                  <a:lnTo>
                    <a:pt x="4027" y="53"/>
                  </a:lnTo>
                  <a:lnTo>
                    <a:pt x="4051" y="58"/>
                  </a:lnTo>
                  <a:lnTo>
                    <a:pt x="4076" y="63"/>
                  </a:lnTo>
                  <a:lnTo>
                    <a:pt x="4099" y="65"/>
                  </a:lnTo>
                  <a:lnTo>
                    <a:pt x="4124" y="56"/>
                  </a:lnTo>
                  <a:lnTo>
                    <a:pt x="4148" y="46"/>
                  </a:lnTo>
                  <a:lnTo>
                    <a:pt x="4173" y="39"/>
                  </a:lnTo>
                  <a:lnTo>
                    <a:pt x="4196" y="39"/>
                  </a:lnTo>
                  <a:lnTo>
                    <a:pt x="4221" y="40"/>
                  </a:lnTo>
                  <a:lnTo>
                    <a:pt x="4245" y="42"/>
                  </a:lnTo>
                  <a:lnTo>
                    <a:pt x="4270" y="46"/>
                  </a:lnTo>
                  <a:lnTo>
                    <a:pt x="4293" y="53"/>
                  </a:lnTo>
                  <a:lnTo>
                    <a:pt x="4318" y="60"/>
                  </a:lnTo>
                  <a:lnTo>
                    <a:pt x="4342" y="65"/>
                  </a:lnTo>
                  <a:lnTo>
                    <a:pt x="4367" y="70"/>
                  </a:lnTo>
                  <a:lnTo>
                    <a:pt x="4390" y="74"/>
                  </a:lnTo>
                  <a:lnTo>
                    <a:pt x="4415" y="74"/>
                  </a:lnTo>
                  <a:lnTo>
                    <a:pt x="4439" y="76"/>
                  </a:lnTo>
                  <a:lnTo>
                    <a:pt x="4464" y="76"/>
                  </a:lnTo>
                  <a:lnTo>
                    <a:pt x="4487" y="77"/>
                  </a:lnTo>
                  <a:lnTo>
                    <a:pt x="4512" y="83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2755521" y="3823375"/>
              <a:ext cx="5808724" cy="721913"/>
            </a:xfrm>
            <a:custGeom>
              <a:avLst/>
              <a:gdLst/>
              <a:ahLst/>
              <a:cxnLst>
                <a:cxn ang="0">
                  <a:pos x="48" y="137"/>
                </a:cxn>
                <a:cxn ang="0">
                  <a:pos x="122" y="160"/>
                </a:cxn>
                <a:cxn ang="0">
                  <a:pos x="194" y="238"/>
                </a:cxn>
                <a:cxn ang="0">
                  <a:pos x="267" y="257"/>
                </a:cxn>
                <a:cxn ang="0">
                  <a:pos x="339" y="238"/>
                </a:cxn>
                <a:cxn ang="0">
                  <a:pos x="413" y="203"/>
                </a:cxn>
                <a:cxn ang="0">
                  <a:pos x="485" y="199"/>
                </a:cxn>
                <a:cxn ang="0">
                  <a:pos x="558" y="141"/>
                </a:cxn>
                <a:cxn ang="0">
                  <a:pos x="630" y="194"/>
                </a:cxn>
                <a:cxn ang="0">
                  <a:pos x="704" y="257"/>
                </a:cxn>
                <a:cxn ang="0">
                  <a:pos x="777" y="236"/>
                </a:cxn>
                <a:cxn ang="0">
                  <a:pos x="849" y="213"/>
                </a:cxn>
                <a:cxn ang="0">
                  <a:pos x="921" y="132"/>
                </a:cxn>
                <a:cxn ang="0">
                  <a:pos x="995" y="116"/>
                </a:cxn>
                <a:cxn ang="0">
                  <a:pos x="1068" y="120"/>
                </a:cxn>
                <a:cxn ang="0">
                  <a:pos x="1140" y="301"/>
                </a:cxn>
                <a:cxn ang="0">
                  <a:pos x="1212" y="349"/>
                </a:cxn>
                <a:cxn ang="0">
                  <a:pos x="1286" y="270"/>
                </a:cxn>
                <a:cxn ang="0">
                  <a:pos x="1359" y="218"/>
                </a:cxn>
                <a:cxn ang="0">
                  <a:pos x="1431" y="204"/>
                </a:cxn>
                <a:cxn ang="0">
                  <a:pos x="1504" y="192"/>
                </a:cxn>
                <a:cxn ang="0">
                  <a:pos x="1578" y="120"/>
                </a:cxn>
                <a:cxn ang="0">
                  <a:pos x="1650" y="160"/>
                </a:cxn>
                <a:cxn ang="0">
                  <a:pos x="1722" y="195"/>
                </a:cxn>
                <a:cxn ang="0">
                  <a:pos x="1795" y="273"/>
                </a:cxn>
                <a:cxn ang="0">
                  <a:pos x="1867" y="291"/>
                </a:cxn>
                <a:cxn ang="0">
                  <a:pos x="1941" y="250"/>
                </a:cxn>
                <a:cxn ang="0">
                  <a:pos x="2013" y="185"/>
                </a:cxn>
                <a:cxn ang="0">
                  <a:pos x="2086" y="91"/>
                </a:cxn>
                <a:cxn ang="0">
                  <a:pos x="2158" y="68"/>
                </a:cxn>
                <a:cxn ang="0">
                  <a:pos x="2232" y="284"/>
                </a:cxn>
                <a:cxn ang="0">
                  <a:pos x="2305" y="404"/>
                </a:cxn>
                <a:cxn ang="0">
                  <a:pos x="2377" y="338"/>
                </a:cxn>
                <a:cxn ang="0">
                  <a:pos x="2449" y="243"/>
                </a:cxn>
                <a:cxn ang="0">
                  <a:pos x="2523" y="188"/>
                </a:cxn>
                <a:cxn ang="0">
                  <a:pos x="2596" y="171"/>
                </a:cxn>
                <a:cxn ang="0">
                  <a:pos x="2668" y="167"/>
                </a:cxn>
                <a:cxn ang="0">
                  <a:pos x="2740" y="217"/>
                </a:cxn>
                <a:cxn ang="0">
                  <a:pos x="2814" y="229"/>
                </a:cxn>
                <a:cxn ang="0">
                  <a:pos x="2887" y="215"/>
                </a:cxn>
                <a:cxn ang="0">
                  <a:pos x="2959" y="153"/>
                </a:cxn>
                <a:cxn ang="0">
                  <a:pos x="3031" y="134"/>
                </a:cxn>
                <a:cxn ang="0">
                  <a:pos x="3106" y="203"/>
                </a:cxn>
                <a:cxn ang="0">
                  <a:pos x="3178" y="234"/>
                </a:cxn>
                <a:cxn ang="0">
                  <a:pos x="3250" y="194"/>
                </a:cxn>
                <a:cxn ang="0">
                  <a:pos x="3323" y="162"/>
                </a:cxn>
                <a:cxn ang="0">
                  <a:pos x="3397" y="86"/>
                </a:cxn>
                <a:cxn ang="0">
                  <a:pos x="3469" y="125"/>
                </a:cxn>
                <a:cxn ang="0">
                  <a:pos x="3541" y="250"/>
                </a:cxn>
                <a:cxn ang="0">
                  <a:pos x="3614" y="282"/>
                </a:cxn>
                <a:cxn ang="0">
                  <a:pos x="3688" y="227"/>
                </a:cxn>
                <a:cxn ang="0">
                  <a:pos x="3760" y="81"/>
                </a:cxn>
                <a:cxn ang="0">
                  <a:pos x="3833" y="31"/>
                </a:cxn>
                <a:cxn ang="0">
                  <a:pos x="3905" y="233"/>
                </a:cxn>
                <a:cxn ang="0">
                  <a:pos x="3979" y="303"/>
                </a:cxn>
                <a:cxn ang="0">
                  <a:pos x="4051" y="271"/>
                </a:cxn>
                <a:cxn ang="0">
                  <a:pos x="4124" y="190"/>
                </a:cxn>
                <a:cxn ang="0">
                  <a:pos x="4196" y="188"/>
                </a:cxn>
                <a:cxn ang="0">
                  <a:pos x="4270" y="206"/>
                </a:cxn>
                <a:cxn ang="0">
                  <a:pos x="4342" y="217"/>
                </a:cxn>
                <a:cxn ang="0">
                  <a:pos x="4415" y="210"/>
                </a:cxn>
                <a:cxn ang="0">
                  <a:pos x="4487" y="201"/>
                </a:cxn>
              </a:cxnLst>
              <a:rect l="0" t="0" r="r" b="b"/>
              <a:pathLst>
                <a:path w="4512" h="404">
                  <a:moveTo>
                    <a:pt x="0" y="194"/>
                  </a:moveTo>
                  <a:lnTo>
                    <a:pt x="25" y="165"/>
                  </a:lnTo>
                  <a:lnTo>
                    <a:pt x="48" y="137"/>
                  </a:lnTo>
                  <a:lnTo>
                    <a:pt x="73" y="127"/>
                  </a:lnTo>
                  <a:lnTo>
                    <a:pt x="97" y="136"/>
                  </a:lnTo>
                  <a:lnTo>
                    <a:pt x="122" y="160"/>
                  </a:lnTo>
                  <a:lnTo>
                    <a:pt x="145" y="190"/>
                  </a:lnTo>
                  <a:lnTo>
                    <a:pt x="170" y="218"/>
                  </a:lnTo>
                  <a:lnTo>
                    <a:pt x="194" y="238"/>
                  </a:lnTo>
                  <a:lnTo>
                    <a:pt x="219" y="250"/>
                  </a:lnTo>
                  <a:lnTo>
                    <a:pt x="242" y="255"/>
                  </a:lnTo>
                  <a:lnTo>
                    <a:pt x="267" y="257"/>
                  </a:lnTo>
                  <a:lnTo>
                    <a:pt x="291" y="254"/>
                  </a:lnTo>
                  <a:lnTo>
                    <a:pt x="316" y="250"/>
                  </a:lnTo>
                  <a:lnTo>
                    <a:pt x="339" y="238"/>
                  </a:lnTo>
                  <a:lnTo>
                    <a:pt x="364" y="222"/>
                  </a:lnTo>
                  <a:lnTo>
                    <a:pt x="388" y="210"/>
                  </a:lnTo>
                  <a:lnTo>
                    <a:pt x="413" y="203"/>
                  </a:lnTo>
                  <a:lnTo>
                    <a:pt x="436" y="199"/>
                  </a:lnTo>
                  <a:lnTo>
                    <a:pt x="461" y="199"/>
                  </a:lnTo>
                  <a:lnTo>
                    <a:pt x="485" y="199"/>
                  </a:lnTo>
                  <a:lnTo>
                    <a:pt x="510" y="181"/>
                  </a:lnTo>
                  <a:lnTo>
                    <a:pt x="533" y="151"/>
                  </a:lnTo>
                  <a:lnTo>
                    <a:pt x="558" y="141"/>
                  </a:lnTo>
                  <a:lnTo>
                    <a:pt x="583" y="150"/>
                  </a:lnTo>
                  <a:lnTo>
                    <a:pt x="607" y="169"/>
                  </a:lnTo>
                  <a:lnTo>
                    <a:pt x="630" y="194"/>
                  </a:lnTo>
                  <a:lnTo>
                    <a:pt x="655" y="222"/>
                  </a:lnTo>
                  <a:lnTo>
                    <a:pt x="680" y="247"/>
                  </a:lnTo>
                  <a:lnTo>
                    <a:pt x="704" y="257"/>
                  </a:lnTo>
                  <a:lnTo>
                    <a:pt x="727" y="255"/>
                  </a:lnTo>
                  <a:lnTo>
                    <a:pt x="752" y="248"/>
                  </a:lnTo>
                  <a:lnTo>
                    <a:pt x="777" y="236"/>
                  </a:lnTo>
                  <a:lnTo>
                    <a:pt x="801" y="227"/>
                  </a:lnTo>
                  <a:lnTo>
                    <a:pt x="824" y="222"/>
                  </a:lnTo>
                  <a:lnTo>
                    <a:pt x="849" y="213"/>
                  </a:lnTo>
                  <a:lnTo>
                    <a:pt x="874" y="174"/>
                  </a:lnTo>
                  <a:lnTo>
                    <a:pt x="898" y="139"/>
                  </a:lnTo>
                  <a:lnTo>
                    <a:pt x="921" y="132"/>
                  </a:lnTo>
                  <a:lnTo>
                    <a:pt x="946" y="146"/>
                  </a:lnTo>
                  <a:lnTo>
                    <a:pt x="971" y="157"/>
                  </a:lnTo>
                  <a:lnTo>
                    <a:pt x="995" y="116"/>
                  </a:lnTo>
                  <a:lnTo>
                    <a:pt x="1018" y="79"/>
                  </a:lnTo>
                  <a:lnTo>
                    <a:pt x="1043" y="81"/>
                  </a:lnTo>
                  <a:lnTo>
                    <a:pt x="1068" y="120"/>
                  </a:lnTo>
                  <a:lnTo>
                    <a:pt x="1092" y="178"/>
                  </a:lnTo>
                  <a:lnTo>
                    <a:pt x="1115" y="243"/>
                  </a:lnTo>
                  <a:lnTo>
                    <a:pt x="1140" y="301"/>
                  </a:lnTo>
                  <a:lnTo>
                    <a:pt x="1165" y="335"/>
                  </a:lnTo>
                  <a:lnTo>
                    <a:pt x="1189" y="347"/>
                  </a:lnTo>
                  <a:lnTo>
                    <a:pt x="1212" y="349"/>
                  </a:lnTo>
                  <a:lnTo>
                    <a:pt x="1237" y="335"/>
                  </a:lnTo>
                  <a:lnTo>
                    <a:pt x="1262" y="301"/>
                  </a:lnTo>
                  <a:lnTo>
                    <a:pt x="1286" y="270"/>
                  </a:lnTo>
                  <a:lnTo>
                    <a:pt x="1309" y="247"/>
                  </a:lnTo>
                  <a:lnTo>
                    <a:pt x="1334" y="227"/>
                  </a:lnTo>
                  <a:lnTo>
                    <a:pt x="1359" y="218"/>
                  </a:lnTo>
                  <a:lnTo>
                    <a:pt x="1384" y="215"/>
                  </a:lnTo>
                  <a:lnTo>
                    <a:pt x="1406" y="210"/>
                  </a:lnTo>
                  <a:lnTo>
                    <a:pt x="1431" y="204"/>
                  </a:lnTo>
                  <a:lnTo>
                    <a:pt x="1456" y="199"/>
                  </a:lnTo>
                  <a:lnTo>
                    <a:pt x="1481" y="195"/>
                  </a:lnTo>
                  <a:lnTo>
                    <a:pt x="1504" y="192"/>
                  </a:lnTo>
                  <a:lnTo>
                    <a:pt x="1528" y="165"/>
                  </a:lnTo>
                  <a:lnTo>
                    <a:pt x="1553" y="134"/>
                  </a:lnTo>
                  <a:lnTo>
                    <a:pt x="1578" y="120"/>
                  </a:lnTo>
                  <a:lnTo>
                    <a:pt x="1601" y="130"/>
                  </a:lnTo>
                  <a:lnTo>
                    <a:pt x="1625" y="151"/>
                  </a:lnTo>
                  <a:lnTo>
                    <a:pt x="1650" y="160"/>
                  </a:lnTo>
                  <a:lnTo>
                    <a:pt x="1675" y="164"/>
                  </a:lnTo>
                  <a:lnTo>
                    <a:pt x="1698" y="174"/>
                  </a:lnTo>
                  <a:lnTo>
                    <a:pt x="1722" y="195"/>
                  </a:lnTo>
                  <a:lnTo>
                    <a:pt x="1747" y="222"/>
                  </a:lnTo>
                  <a:lnTo>
                    <a:pt x="1770" y="250"/>
                  </a:lnTo>
                  <a:lnTo>
                    <a:pt x="1795" y="273"/>
                  </a:lnTo>
                  <a:lnTo>
                    <a:pt x="1819" y="289"/>
                  </a:lnTo>
                  <a:lnTo>
                    <a:pt x="1844" y="294"/>
                  </a:lnTo>
                  <a:lnTo>
                    <a:pt x="1867" y="291"/>
                  </a:lnTo>
                  <a:lnTo>
                    <a:pt x="1892" y="278"/>
                  </a:lnTo>
                  <a:lnTo>
                    <a:pt x="1916" y="264"/>
                  </a:lnTo>
                  <a:lnTo>
                    <a:pt x="1941" y="250"/>
                  </a:lnTo>
                  <a:lnTo>
                    <a:pt x="1964" y="241"/>
                  </a:lnTo>
                  <a:lnTo>
                    <a:pt x="1989" y="213"/>
                  </a:lnTo>
                  <a:lnTo>
                    <a:pt x="2013" y="185"/>
                  </a:lnTo>
                  <a:lnTo>
                    <a:pt x="2038" y="158"/>
                  </a:lnTo>
                  <a:lnTo>
                    <a:pt x="2061" y="114"/>
                  </a:lnTo>
                  <a:lnTo>
                    <a:pt x="2086" y="91"/>
                  </a:lnTo>
                  <a:lnTo>
                    <a:pt x="2110" y="81"/>
                  </a:lnTo>
                  <a:lnTo>
                    <a:pt x="2135" y="61"/>
                  </a:lnTo>
                  <a:lnTo>
                    <a:pt x="2158" y="68"/>
                  </a:lnTo>
                  <a:lnTo>
                    <a:pt x="2183" y="123"/>
                  </a:lnTo>
                  <a:lnTo>
                    <a:pt x="2208" y="204"/>
                  </a:lnTo>
                  <a:lnTo>
                    <a:pt x="2232" y="284"/>
                  </a:lnTo>
                  <a:lnTo>
                    <a:pt x="2255" y="349"/>
                  </a:lnTo>
                  <a:lnTo>
                    <a:pt x="2280" y="390"/>
                  </a:lnTo>
                  <a:lnTo>
                    <a:pt x="2305" y="404"/>
                  </a:lnTo>
                  <a:lnTo>
                    <a:pt x="2329" y="393"/>
                  </a:lnTo>
                  <a:lnTo>
                    <a:pt x="2352" y="368"/>
                  </a:lnTo>
                  <a:lnTo>
                    <a:pt x="2377" y="338"/>
                  </a:lnTo>
                  <a:lnTo>
                    <a:pt x="2402" y="307"/>
                  </a:lnTo>
                  <a:lnTo>
                    <a:pt x="2426" y="273"/>
                  </a:lnTo>
                  <a:lnTo>
                    <a:pt x="2449" y="243"/>
                  </a:lnTo>
                  <a:lnTo>
                    <a:pt x="2474" y="220"/>
                  </a:lnTo>
                  <a:lnTo>
                    <a:pt x="2499" y="201"/>
                  </a:lnTo>
                  <a:lnTo>
                    <a:pt x="2523" y="188"/>
                  </a:lnTo>
                  <a:lnTo>
                    <a:pt x="2546" y="183"/>
                  </a:lnTo>
                  <a:lnTo>
                    <a:pt x="2571" y="180"/>
                  </a:lnTo>
                  <a:lnTo>
                    <a:pt x="2596" y="171"/>
                  </a:lnTo>
                  <a:lnTo>
                    <a:pt x="2620" y="160"/>
                  </a:lnTo>
                  <a:lnTo>
                    <a:pt x="2643" y="158"/>
                  </a:lnTo>
                  <a:lnTo>
                    <a:pt x="2668" y="167"/>
                  </a:lnTo>
                  <a:lnTo>
                    <a:pt x="2693" y="185"/>
                  </a:lnTo>
                  <a:lnTo>
                    <a:pt x="2717" y="203"/>
                  </a:lnTo>
                  <a:lnTo>
                    <a:pt x="2740" y="217"/>
                  </a:lnTo>
                  <a:lnTo>
                    <a:pt x="2765" y="224"/>
                  </a:lnTo>
                  <a:lnTo>
                    <a:pt x="2790" y="227"/>
                  </a:lnTo>
                  <a:lnTo>
                    <a:pt x="2814" y="229"/>
                  </a:lnTo>
                  <a:lnTo>
                    <a:pt x="2837" y="227"/>
                  </a:lnTo>
                  <a:lnTo>
                    <a:pt x="2862" y="222"/>
                  </a:lnTo>
                  <a:lnTo>
                    <a:pt x="2887" y="215"/>
                  </a:lnTo>
                  <a:lnTo>
                    <a:pt x="2912" y="204"/>
                  </a:lnTo>
                  <a:lnTo>
                    <a:pt x="2934" y="178"/>
                  </a:lnTo>
                  <a:lnTo>
                    <a:pt x="2959" y="153"/>
                  </a:lnTo>
                  <a:lnTo>
                    <a:pt x="2984" y="136"/>
                  </a:lnTo>
                  <a:lnTo>
                    <a:pt x="3009" y="125"/>
                  </a:lnTo>
                  <a:lnTo>
                    <a:pt x="3031" y="134"/>
                  </a:lnTo>
                  <a:lnTo>
                    <a:pt x="3056" y="157"/>
                  </a:lnTo>
                  <a:lnTo>
                    <a:pt x="3081" y="183"/>
                  </a:lnTo>
                  <a:lnTo>
                    <a:pt x="3106" y="203"/>
                  </a:lnTo>
                  <a:lnTo>
                    <a:pt x="3129" y="220"/>
                  </a:lnTo>
                  <a:lnTo>
                    <a:pt x="3153" y="231"/>
                  </a:lnTo>
                  <a:lnTo>
                    <a:pt x="3178" y="234"/>
                  </a:lnTo>
                  <a:lnTo>
                    <a:pt x="3203" y="225"/>
                  </a:lnTo>
                  <a:lnTo>
                    <a:pt x="3226" y="210"/>
                  </a:lnTo>
                  <a:lnTo>
                    <a:pt x="3250" y="194"/>
                  </a:lnTo>
                  <a:lnTo>
                    <a:pt x="3275" y="185"/>
                  </a:lnTo>
                  <a:lnTo>
                    <a:pt x="3300" y="183"/>
                  </a:lnTo>
                  <a:lnTo>
                    <a:pt x="3323" y="162"/>
                  </a:lnTo>
                  <a:lnTo>
                    <a:pt x="3347" y="106"/>
                  </a:lnTo>
                  <a:lnTo>
                    <a:pt x="3372" y="76"/>
                  </a:lnTo>
                  <a:lnTo>
                    <a:pt x="3397" y="86"/>
                  </a:lnTo>
                  <a:lnTo>
                    <a:pt x="3420" y="90"/>
                  </a:lnTo>
                  <a:lnTo>
                    <a:pt x="3444" y="91"/>
                  </a:lnTo>
                  <a:lnTo>
                    <a:pt x="3469" y="125"/>
                  </a:lnTo>
                  <a:lnTo>
                    <a:pt x="3494" y="174"/>
                  </a:lnTo>
                  <a:lnTo>
                    <a:pt x="3517" y="217"/>
                  </a:lnTo>
                  <a:lnTo>
                    <a:pt x="3541" y="250"/>
                  </a:lnTo>
                  <a:lnTo>
                    <a:pt x="3566" y="277"/>
                  </a:lnTo>
                  <a:lnTo>
                    <a:pt x="3591" y="291"/>
                  </a:lnTo>
                  <a:lnTo>
                    <a:pt x="3614" y="282"/>
                  </a:lnTo>
                  <a:lnTo>
                    <a:pt x="3638" y="264"/>
                  </a:lnTo>
                  <a:lnTo>
                    <a:pt x="3663" y="243"/>
                  </a:lnTo>
                  <a:lnTo>
                    <a:pt x="3688" y="227"/>
                  </a:lnTo>
                  <a:lnTo>
                    <a:pt x="3711" y="204"/>
                  </a:lnTo>
                  <a:lnTo>
                    <a:pt x="3735" y="150"/>
                  </a:lnTo>
                  <a:lnTo>
                    <a:pt x="3760" y="81"/>
                  </a:lnTo>
                  <a:lnTo>
                    <a:pt x="3785" y="19"/>
                  </a:lnTo>
                  <a:lnTo>
                    <a:pt x="3808" y="0"/>
                  </a:lnTo>
                  <a:lnTo>
                    <a:pt x="3833" y="31"/>
                  </a:lnTo>
                  <a:lnTo>
                    <a:pt x="3857" y="95"/>
                  </a:lnTo>
                  <a:lnTo>
                    <a:pt x="3882" y="169"/>
                  </a:lnTo>
                  <a:lnTo>
                    <a:pt x="3905" y="233"/>
                  </a:lnTo>
                  <a:lnTo>
                    <a:pt x="3930" y="275"/>
                  </a:lnTo>
                  <a:lnTo>
                    <a:pt x="3954" y="294"/>
                  </a:lnTo>
                  <a:lnTo>
                    <a:pt x="3979" y="303"/>
                  </a:lnTo>
                  <a:lnTo>
                    <a:pt x="4002" y="301"/>
                  </a:lnTo>
                  <a:lnTo>
                    <a:pt x="4027" y="289"/>
                  </a:lnTo>
                  <a:lnTo>
                    <a:pt x="4051" y="271"/>
                  </a:lnTo>
                  <a:lnTo>
                    <a:pt x="4076" y="243"/>
                  </a:lnTo>
                  <a:lnTo>
                    <a:pt x="4099" y="211"/>
                  </a:lnTo>
                  <a:lnTo>
                    <a:pt x="4124" y="190"/>
                  </a:lnTo>
                  <a:lnTo>
                    <a:pt x="4148" y="180"/>
                  </a:lnTo>
                  <a:lnTo>
                    <a:pt x="4173" y="180"/>
                  </a:lnTo>
                  <a:lnTo>
                    <a:pt x="4196" y="188"/>
                  </a:lnTo>
                  <a:lnTo>
                    <a:pt x="4221" y="197"/>
                  </a:lnTo>
                  <a:lnTo>
                    <a:pt x="4245" y="203"/>
                  </a:lnTo>
                  <a:lnTo>
                    <a:pt x="4270" y="206"/>
                  </a:lnTo>
                  <a:lnTo>
                    <a:pt x="4293" y="211"/>
                  </a:lnTo>
                  <a:lnTo>
                    <a:pt x="4318" y="217"/>
                  </a:lnTo>
                  <a:lnTo>
                    <a:pt x="4342" y="217"/>
                  </a:lnTo>
                  <a:lnTo>
                    <a:pt x="4367" y="213"/>
                  </a:lnTo>
                  <a:lnTo>
                    <a:pt x="4390" y="211"/>
                  </a:lnTo>
                  <a:lnTo>
                    <a:pt x="4415" y="210"/>
                  </a:lnTo>
                  <a:lnTo>
                    <a:pt x="4439" y="208"/>
                  </a:lnTo>
                  <a:lnTo>
                    <a:pt x="4464" y="204"/>
                  </a:lnTo>
                  <a:lnTo>
                    <a:pt x="4487" y="201"/>
                  </a:lnTo>
                  <a:lnTo>
                    <a:pt x="4512" y="19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2755521" y="4170036"/>
              <a:ext cx="5808724" cy="677240"/>
            </a:xfrm>
            <a:custGeom>
              <a:avLst/>
              <a:gdLst/>
              <a:ahLst/>
              <a:cxnLst>
                <a:cxn ang="0">
                  <a:pos x="48" y="158"/>
                </a:cxn>
                <a:cxn ang="0">
                  <a:pos x="122" y="136"/>
                </a:cxn>
                <a:cxn ang="0">
                  <a:pos x="194" y="127"/>
                </a:cxn>
                <a:cxn ang="0">
                  <a:pos x="267" y="192"/>
                </a:cxn>
                <a:cxn ang="0">
                  <a:pos x="339" y="215"/>
                </a:cxn>
                <a:cxn ang="0">
                  <a:pos x="413" y="197"/>
                </a:cxn>
                <a:cxn ang="0">
                  <a:pos x="485" y="192"/>
                </a:cxn>
                <a:cxn ang="0">
                  <a:pos x="558" y="169"/>
                </a:cxn>
                <a:cxn ang="0">
                  <a:pos x="630" y="153"/>
                </a:cxn>
                <a:cxn ang="0">
                  <a:pos x="704" y="164"/>
                </a:cxn>
                <a:cxn ang="0">
                  <a:pos x="777" y="217"/>
                </a:cxn>
                <a:cxn ang="0">
                  <a:pos x="849" y="226"/>
                </a:cxn>
                <a:cxn ang="0">
                  <a:pos x="921" y="188"/>
                </a:cxn>
                <a:cxn ang="0">
                  <a:pos x="995" y="118"/>
                </a:cxn>
                <a:cxn ang="0">
                  <a:pos x="1068" y="65"/>
                </a:cxn>
                <a:cxn ang="0">
                  <a:pos x="1140" y="116"/>
                </a:cxn>
                <a:cxn ang="0">
                  <a:pos x="1212" y="240"/>
                </a:cxn>
                <a:cxn ang="0">
                  <a:pos x="1286" y="342"/>
                </a:cxn>
                <a:cxn ang="0">
                  <a:pos x="1359" y="282"/>
                </a:cxn>
                <a:cxn ang="0">
                  <a:pos x="1431" y="227"/>
                </a:cxn>
                <a:cxn ang="0">
                  <a:pos x="1504" y="215"/>
                </a:cxn>
                <a:cxn ang="0">
                  <a:pos x="1578" y="194"/>
                </a:cxn>
                <a:cxn ang="0">
                  <a:pos x="1650" y="151"/>
                </a:cxn>
                <a:cxn ang="0">
                  <a:pos x="1722" y="144"/>
                </a:cxn>
                <a:cxn ang="0">
                  <a:pos x="1795" y="203"/>
                </a:cxn>
                <a:cxn ang="0">
                  <a:pos x="1867" y="250"/>
                </a:cxn>
                <a:cxn ang="0">
                  <a:pos x="1941" y="277"/>
                </a:cxn>
                <a:cxn ang="0">
                  <a:pos x="2013" y="245"/>
                </a:cxn>
                <a:cxn ang="0">
                  <a:pos x="2086" y="148"/>
                </a:cxn>
                <a:cxn ang="0">
                  <a:pos x="2158" y="33"/>
                </a:cxn>
                <a:cxn ang="0">
                  <a:pos x="2232" y="1"/>
                </a:cxn>
                <a:cxn ang="0">
                  <a:pos x="2305" y="125"/>
                </a:cxn>
                <a:cxn ang="0">
                  <a:pos x="2377" y="330"/>
                </a:cxn>
                <a:cxn ang="0">
                  <a:pos x="2449" y="375"/>
                </a:cxn>
                <a:cxn ang="0">
                  <a:pos x="2523" y="317"/>
                </a:cxn>
                <a:cxn ang="0">
                  <a:pos x="2596" y="270"/>
                </a:cxn>
                <a:cxn ang="0">
                  <a:pos x="2668" y="206"/>
                </a:cxn>
                <a:cxn ang="0">
                  <a:pos x="2740" y="155"/>
                </a:cxn>
                <a:cxn ang="0">
                  <a:pos x="2814" y="178"/>
                </a:cxn>
                <a:cxn ang="0">
                  <a:pos x="2887" y="215"/>
                </a:cxn>
                <a:cxn ang="0">
                  <a:pos x="2959" y="196"/>
                </a:cxn>
                <a:cxn ang="0">
                  <a:pos x="3031" y="164"/>
                </a:cxn>
                <a:cxn ang="0">
                  <a:pos x="3106" y="129"/>
                </a:cxn>
                <a:cxn ang="0">
                  <a:pos x="3178" y="158"/>
                </a:cxn>
                <a:cxn ang="0">
                  <a:pos x="3250" y="210"/>
                </a:cxn>
                <a:cxn ang="0">
                  <a:pos x="3323" y="204"/>
                </a:cxn>
                <a:cxn ang="0">
                  <a:pos x="3397" y="144"/>
                </a:cxn>
                <a:cxn ang="0">
                  <a:pos x="3469" y="51"/>
                </a:cxn>
                <a:cxn ang="0">
                  <a:pos x="3541" y="76"/>
                </a:cxn>
                <a:cxn ang="0">
                  <a:pos x="3614" y="211"/>
                </a:cxn>
                <a:cxn ang="0">
                  <a:pos x="3688" y="296"/>
                </a:cxn>
                <a:cxn ang="0">
                  <a:pos x="3760" y="280"/>
                </a:cxn>
                <a:cxn ang="0">
                  <a:pos x="3833" y="157"/>
                </a:cxn>
                <a:cxn ang="0">
                  <a:pos x="3905" y="74"/>
                </a:cxn>
                <a:cxn ang="0">
                  <a:pos x="3979" y="188"/>
                </a:cxn>
                <a:cxn ang="0">
                  <a:pos x="4051" y="328"/>
                </a:cxn>
                <a:cxn ang="0">
                  <a:pos x="4124" y="310"/>
                </a:cxn>
                <a:cxn ang="0">
                  <a:pos x="4196" y="243"/>
                </a:cxn>
                <a:cxn ang="0">
                  <a:pos x="4270" y="217"/>
                </a:cxn>
                <a:cxn ang="0">
                  <a:pos x="4342" y="236"/>
                </a:cxn>
                <a:cxn ang="0">
                  <a:pos x="4415" y="227"/>
                </a:cxn>
                <a:cxn ang="0">
                  <a:pos x="4487" y="208"/>
                </a:cxn>
              </a:cxnLst>
              <a:rect l="0" t="0" r="r" b="b"/>
              <a:pathLst>
                <a:path w="4512" h="379">
                  <a:moveTo>
                    <a:pt x="0" y="180"/>
                  </a:moveTo>
                  <a:lnTo>
                    <a:pt x="25" y="171"/>
                  </a:lnTo>
                  <a:lnTo>
                    <a:pt x="48" y="158"/>
                  </a:lnTo>
                  <a:lnTo>
                    <a:pt x="73" y="151"/>
                  </a:lnTo>
                  <a:lnTo>
                    <a:pt x="97" y="144"/>
                  </a:lnTo>
                  <a:lnTo>
                    <a:pt x="122" y="136"/>
                  </a:lnTo>
                  <a:lnTo>
                    <a:pt x="145" y="125"/>
                  </a:lnTo>
                  <a:lnTo>
                    <a:pt x="170" y="120"/>
                  </a:lnTo>
                  <a:lnTo>
                    <a:pt x="194" y="127"/>
                  </a:lnTo>
                  <a:lnTo>
                    <a:pt x="219" y="144"/>
                  </a:lnTo>
                  <a:lnTo>
                    <a:pt x="242" y="167"/>
                  </a:lnTo>
                  <a:lnTo>
                    <a:pt x="267" y="192"/>
                  </a:lnTo>
                  <a:lnTo>
                    <a:pt x="291" y="208"/>
                  </a:lnTo>
                  <a:lnTo>
                    <a:pt x="316" y="215"/>
                  </a:lnTo>
                  <a:lnTo>
                    <a:pt x="339" y="215"/>
                  </a:lnTo>
                  <a:lnTo>
                    <a:pt x="364" y="208"/>
                  </a:lnTo>
                  <a:lnTo>
                    <a:pt x="388" y="201"/>
                  </a:lnTo>
                  <a:lnTo>
                    <a:pt x="413" y="197"/>
                  </a:lnTo>
                  <a:lnTo>
                    <a:pt x="436" y="197"/>
                  </a:lnTo>
                  <a:lnTo>
                    <a:pt x="461" y="196"/>
                  </a:lnTo>
                  <a:lnTo>
                    <a:pt x="485" y="192"/>
                  </a:lnTo>
                  <a:lnTo>
                    <a:pt x="510" y="187"/>
                  </a:lnTo>
                  <a:lnTo>
                    <a:pt x="533" y="176"/>
                  </a:lnTo>
                  <a:lnTo>
                    <a:pt x="558" y="169"/>
                  </a:lnTo>
                  <a:lnTo>
                    <a:pt x="583" y="164"/>
                  </a:lnTo>
                  <a:lnTo>
                    <a:pt x="607" y="158"/>
                  </a:lnTo>
                  <a:lnTo>
                    <a:pt x="630" y="153"/>
                  </a:lnTo>
                  <a:lnTo>
                    <a:pt x="655" y="153"/>
                  </a:lnTo>
                  <a:lnTo>
                    <a:pt x="680" y="155"/>
                  </a:lnTo>
                  <a:lnTo>
                    <a:pt x="704" y="164"/>
                  </a:lnTo>
                  <a:lnTo>
                    <a:pt x="727" y="180"/>
                  </a:lnTo>
                  <a:lnTo>
                    <a:pt x="752" y="199"/>
                  </a:lnTo>
                  <a:lnTo>
                    <a:pt x="777" y="217"/>
                  </a:lnTo>
                  <a:lnTo>
                    <a:pt x="801" y="226"/>
                  </a:lnTo>
                  <a:lnTo>
                    <a:pt x="824" y="227"/>
                  </a:lnTo>
                  <a:lnTo>
                    <a:pt x="849" y="226"/>
                  </a:lnTo>
                  <a:lnTo>
                    <a:pt x="874" y="217"/>
                  </a:lnTo>
                  <a:lnTo>
                    <a:pt x="898" y="204"/>
                  </a:lnTo>
                  <a:lnTo>
                    <a:pt x="921" y="188"/>
                  </a:lnTo>
                  <a:lnTo>
                    <a:pt x="946" y="171"/>
                  </a:lnTo>
                  <a:lnTo>
                    <a:pt x="971" y="148"/>
                  </a:lnTo>
                  <a:lnTo>
                    <a:pt x="995" y="118"/>
                  </a:lnTo>
                  <a:lnTo>
                    <a:pt x="1018" y="86"/>
                  </a:lnTo>
                  <a:lnTo>
                    <a:pt x="1043" y="69"/>
                  </a:lnTo>
                  <a:lnTo>
                    <a:pt x="1068" y="65"/>
                  </a:lnTo>
                  <a:lnTo>
                    <a:pt x="1092" y="74"/>
                  </a:lnTo>
                  <a:lnTo>
                    <a:pt x="1115" y="97"/>
                  </a:lnTo>
                  <a:lnTo>
                    <a:pt x="1140" y="116"/>
                  </a:lnTo>
                  <a:lnTo>
                    <a:pt x="1165" y="143"/>
                  </a:lnTo>
                  <a:lnTo>
                    <a:pt x="1189" y="185"/>
                  </a:lnTo>
                  <a:lnTo>
                    <a:pt x="1212" y="240"/>
                  </a:lnTo>
                  <a:lnTo>
                    <a:pt x="1237" y="294"/>
                  </a:lnTo>
                  <a:lnTo>
                    <a:pt x="1262" y="335"/>
                  </a:lnTo>
                  <a:lnTo>
                    <a:pt x="1286" y="342"/>
                  </a:lnTo>
                  <a:lnTo>
                    <a:pt x="1309" y="328"/>
                  </a:lnTo>
                  <a:lnTo>
                    <a:pt x="1334" y="305"/>
                  </a:lnTo>
                  <a:lnTo>
                    <a:pt x="1359" y="282"/>
                  </a:lnTo>
                  <a:lnTo>
                    <a:pt x="1384" y="261"/>
                  </a:lnTo>
                  <a:lnTo>
                    <a:pt x="1406" y="243"/>
                  </a:lnTo>
                  <a:lnTo>
                    <a:pt x="1431" y="227"/>
                  </a:lnTo>
                  <a:lnTo>
                    <a:pt x="1456" y="217"/>
                  </a:lnTo>
                  <a:lnTo>
                    <a:pt x="1481" y="211"/>
                  </a:lnTo>
                  <a:lnTo>
                    <a:pt x="1504" y="215"/>
                  </a:lnTo>
                  <a:lnTo>
                    <a:pt x="1528" y="213"/>
                  </a:lnTo>
                  <a:lnTo>
                    <a:pt x="1553" y="204"/>
                  </a:lnTo>
                  <a:lnTo>
                    <a:pt x="1578" y="194"/>
                  </a:lnTo>
                  <a:lnTo>
                    <a:pt x="1601" y="178"/>
                  </a:lnTo>
                  <a:lnTo>
                    <a:pt x="1625" y="166"/>
                  </a:lnTo>
                  <a:lnTo>
                    <a:pt x="1650" y="151"/>
                  </a:lnTo>
                  <a:lnTo>
                    <a:pt x="1675" y="139"/>
                  </a:lnTo>
                  <a:lnTo>
                    <a:pt x="1698" y="137"/>
                  </a:lnTo>
                  <a:lnTo>
                    <a:pt x="1722" y="144"/>
                  </a:lnTo>
                  <a:lnTo>
                    <a:pt x="1747" y="162"/>
                  </a:lnTo>
                  <a:lnTo>
                    <a:pt x="1770" y="185"/>
                  </a:lnTo>
                  <a:lnTo>
                    <a:pt x="1795" y="203"/>
                  </a:lnTo>
                  <a:lnTo>
                    <a:pt x="1819" y="217"/>
                  </a:lnTo>
                  <a:lnTo>
                    <a:pt x="1844" y="233"/>
                  </a:lnTo>
                  <a:lnTo>
                    <a:pt x="1867" y="250"/>
                  </a:lnTo>
                  <a:lnTo>
                    <a:pt x="1892" y="266"/>
                  </a:lnTo>
                  <a:lnTo>
                    <a:pt x="1916" y="275"/>
                  </a:lnTo>
                  <a:lnTo>
                    <a:pt x="1941" y="277"/>
                  </a:lnTo>
                  <a:lnTo>
                    <a:pt x="1964" y="273"/>
                  </a:lnTo>
                  <a:lnTo>
                    <a:pt x="1989" y="263"/>
                  </a:lnTo>
                  <a:lnTo>
                    <a:pt x="2013" y="245"/>
                  </a:lnTo>
                  <a:lnTo>
                    <a:pt x="2038" y="218"/>
                  </a:lnTo>
                  <a:lnTo>
                    <a:pt x="2061" y="183"/>
                  </a:lnTo>
                  <a:lnTo>
                    <a:pt x="2086" y="148"/>
                  </a:lnTo>
                  <a:lnTo>
                    <a:pt x="2110" y="111"/>
                  </a:lnTo>
                  <a:lnTo>
                    <a:pt x="2135" y="69"/>
                  </a:lnTo>
                  <a:lnTo>
                    <a:pt x="2158" y="33"/>
                  </a:lnTo>
                  <a:lnTo>
                    <a:pt x="2183" y="10"/>
                  </a:lnTo>
                  <a:lnTo>
                    <a:pt x="2208" y="0"/>
                  </a:lnTo>
                  <a:lnTo>
                    <a:pt x="2232" y="1"/>
                  </a:lnTo>
                  <a:lnTo>
                    <a:pt x="2255" y="23"/>
                  </a:lnTo>
                  <a:lnTo>
                    <a:pt x="2280" y="63"/>
                  </a:lnTo>
                  <a:lnTo>
                    <a:pt x="2305" y="125"/>
                  </a:lnTo>
                  <a:lnTo>
                    <a:pt x="2329" y="201"/>
                  </a:lnTo>
                  <a:lnTo>
                    <a:pt x="2352" y="273"/>
                  </a:lnTo>
                  <a:lnTo>
                    <a:pt x="2377" y="330"/>
                  </a:lnTo>
                  <a:lnTo>
                    <a:pt x="2402" y="367"/>
                  </a:lnTo>
                  <a:lnTo>
                    <a:pt x="2426" y="379"/>
                  </a:lnTo>
                  <a:lnTo>
                    <a:pt x="2449" y="375"/>
                  </a:lnTo>
                  <a:lnTo>
                    <a:pt x="2474" y="360"/>
                  </a:lnTo>
                  <a:lnTo>
                    <a:pt x="2499" y="338"/>
                  </a:lnTo>
                  <a:lnTo>
                    <a:pt x="2523" y="317"/>
                  </a:lnTo>
                  <a:lnTo>
                    <a:pt x="2546" y="300"/>
                  </a:lnTo>
                  <a:lnTo>
                    <a:pt x="2571" y="286"/>
                  </a:lnTo>
                  <a:lnTo>
                    <a:pt x="2596" y="270"/>
                  </a:lnTo>
                  <a:lnTo>
                    <a:pt x="2620" y="250"/>
                  </a:lnTo>
                  <a:lnTo>
                    <a:pt x="2643" y="227"/>
                  </a:lnTo>
                  <a:lnTo>
                    <a:pt x="2668" y="206"/>
                  </a:lnTo>
                  <a:lnTo>
                    <a:pt x="2693" y="185"/>
                  </a:lnTo>
                  <a:lnTo>
                    <a:pt x="2717" y="167"/>
                  </a:lnTo>
                  <a:lnTo>
                    <a:pt x="2740" y="155"/>
                  </a:lnTo>
                  <a:lnTo>
                    <a:pt x="2765" y="153"/>
                  </a:lnTo>
                  <a:lnTo>
                    <a:pt x="2790" y="162"/>
                  </a:lnTo>
                  <a:lnTo>
                    <a:pt x="2814" y="178"/>
                  </a:lnTo>
                  <a:lnTo>
                    <a:pt x="2837" y="197"/>
                  </a:lnTo>
                  <a:lnTo>
                    <a:pt x="2862" y="208"/>
                  </a:lnTo>
                  <a:lnTo>
                    <a:pt x="2887" y="215"/>
                  </a:lnTo>
                  <a:lnTo>
                    <a:pt x="2912" y="213"/>
                  </a:lnTo>
                  <a:lnTo>
                    <a:pt x="2934" y="206"/>
                  </a:lnTo>
                  <a:lnTo>
                    <a:pt x="2959" y="196"/>
                  </a:lnTo>
                  <a:lnTo>
                    <a:pt x="2984" y="183"/>
                  </a:lnTo>
                  <a:lnTo>
                    <a:pt x="3009" y="171"/>
                  </a:lnTo>
                  <a:lnTo>
                    <a:pt x="3031" y="164"/>
                  </a:lnTo>
                  <a:lnTo>
                    <a:pt x="3056" y="153"/>
                  </a:lnTo>
                  <a:lnTo>
                    <a:pt x="3081" y="141"/>
                  </a:lnTo>
                  <a:lnTo>
                    <a:pt x="3106" y="129"/>
                  </a:lnTo>
                  <a:lnTo>
                    <a:pt x="3129" y="127"/>
                  </a:lnTo>
                  <a:lnTo>
                    <a:pt x="3153" y="137"/>
                  </a:lnTo>
                  <a:lnTo>
                    <a:pt x="3178" y="158"/>
                  </a:lnTo>
                  <a:lnTo>
                    <a:pt x="3203" y="185"/>
                  </a:lnTo>
                  <a:lnTo>
                    <a:pt x="3226" y="204"/>
                  </a:lnTo>
                  <a:lnTo>
                    <a:pt x="3250" y="210"/>
                  </a:lnTo>
                  <a:lnTo>
                    <a:pt x="3275" y="208"/>
                  </a:lnTo>
                  <a:lnTo>
                    <a:pt x="3300" y="208"/>
                  </a:lnTo>
                  <a:lnTo>
                    <a:pt x="3323" y="204"/>
                  </a:lnTo>
                  <a:lnTo>
                    <a:pt x="3347" y="188"/>
                  </a:lnTo>
                  <a:lnTo>
                    <a:pt x="3372" y="167"/>
                  </a:lnTo>
                  <a:lnTo>
                    <a:pt x="3397" y="144"/>
                  </a:lnTo>
                  <a:lnTo>
                    <a:pt x="3420" y="114"/>
                  </a:lnTo>
                  <a:lnTo>
                    <a:pt x="3444" y="81"/>
                  </a:lnTo>
                  <a:lnTo>
                    <a:pt x="3469" y="51"/>
                  </a:lnTo>
                  <a:lnTo>
                    <a:pt x="3494" y="35"/>
                  </a:lnTo>
                  <a:lnTo>
                    <a:pt x="3517" y="46"/>
                  </a:lnTo>
                  <a:lnTo>
                    <a:pt x="3541" y="76"/>
                  </a:lnTo>
                  <a:lnTo>
                    <a:pt x="3566" y="116"/>
                  </a:lnTo>
                  <a:lnTo>
                    <a:pt x="3591" y="167"/>
                  </a:lnTo>
                  <a:lnTo>
                    <a:pt x="3614" y="211"/>
                  </a:lnTo>
                  <a:lnTo>
                    <a:pt x="3638" y="243"/>
                  </a:lnTo>
                  <a:lnTo>
                    <a:pt x="3663" y="271"/>
                  </a:lnTo>
                  <a:lnTo>
                    <a:pt x="3688" y="296"/>
                  </a:lnTo>
                  <a:lnTo>
                    <a:pt x="3711" y="308"/>
                  </a:lnTo>
                  <a:lnTo>
                    <a:pt x="3735" y="303"/>
                  </a:lnTo>
                  <a:lnTo>
                    <a:pt x="3760" y="280"/>
                  </a:lnTo>
                  <a:lnTo>
                    <a:pt x="3785" y="243"/>
                  </a:lnTo>
                  <a:lnTo>
                    <a:pt x="3808" y="201"/>
                  </a:lnTo>
                  <a:lnTo>
                    <a:pt x="3833" y="157"/>
                  </a:lnTo>
                  <a:lnTo>
                    <a:pt x="3857" y="116"/>
                  </a:lnTo>
                  <a:lnTo>
                    <a:pt x="3882" y="84"/>
                  </a:lnTo>
                  <a:lnTo>
                    <a:pt x="3905" y="74"/>
                  </a:lnTo>
                  <a:lnTo>
                    <a:pt x="3930" y="90"/>
                  </a:lnTo>
                  <a:lnTo>
                    <a:pt x="3954" y="130"/>
                  </a:lnTo>
                  <a:lnTo>
                    <a:pt x="3979" y="188"/>
                  </a:lnTo>
                  <a:lnTo>
                    <a:pt x="4002" y="248"/>
                  </a:lnTo>
                  <a:lnTo>
                    <a:pt x="4027" y="296"/>
                  </a:lnTo>
                  <a:lnTo>
                    <a:pt x="4051" y="328"/>
                  </a:lnTo>
                  <a:lnTo>
                    <a:pt x="4076" y="337"/>
                  </a:lnTo>
                  <a:lnTo>
                    <a:pt x="4099" y="328"/>
                  </a:lnTo>
                  <a:lnTo>
                    <a:pt x="4124" y="310"/>
                  </a:lnTo>
                  <a:lnTo>
                    <a:pt x="4148" y="289"/>
                  </a:lnTo>
                  <a:lnTo>
                    <a:pt x="4173" y="266"/>
                  </a:lnTo>
                  <a:lnTo>
                    <a:pt x="4196" y="243"/>
                  </a:lnTo>
                  <a:lnTo>
                    <a:pt x="4221" y="229"/>
                  </a:lnTo>
                  <a:lnTo>
                    <a:pt x="4245" y="218"/>
                  </a:lnTo>
                  <a:lnTo>
                    <a:pt x="4270" y="217"/>
                  </a:lnTo>
                  <a:lnTo>
                    <a:pt x="4293" y="226"/>
                  </a:lnTo>
                  <a:lnTo>
                    <a:pt x="4318" y="234"/>
                  </a:lnTo>
                  <a:lnTo>
                    <a:pt x="4342" y="236"/>
                  </a:lnTo>
                  <a:lnTo>
                    <a:pt x="4367" y="234"/>
                  </a:lnTo>
                  <a:lnTo>
                    <a:pt x="4390" y="231"/>
                  </a:lnTo>
                  <a:lnTo>
                    <a:pt x="4415" y="227"/>
                  </a:lnTo>
                  <a:lnTo>
                    <a:pt x="4439" y="220"/>
                  </a:lnTo>
                  <a:lnTo>
                    <a:pt x="4464" y="211"/>
                  </a:lnTo>
                  <a:lnTo>
                    <a:pt x="4487" y="208"/>
                  </a:lnTo>
                  <a:lnTo>
                    <a:pt x="4512" y="20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2755521" y="4484533"/>
              <a:ext cx="5808724" cy="813046"/>
            </a:xfrm>
            <a:custGeom>
              <a:avLst/>
              <a:gdLst/>
              <a:ahLst/>
              <a:cxnLst>
                <a:cxn ang="0">
                  <a:pos x="48" y="180"/>
                </a:cxn>
                <a:cxn ang="0">
                  <a:pos x="122" y="177"/>
                </a:cxn>
                <a:cxn ang="0">
                  <a:pos x="194" y="155"/>
                </a:cxn>
                <a:cxn ang="0">
                  <a:pos x="267" y="117"/>
                </a:cxn>
                <a:cxn ang="0">
                  <a:pos x="339" y="155"/>
                </a:cxn>
                <a:cxn ang="0">
                  <a:pos x="413" y="244"/>
                </a:cxn>
                <a:cxn ang="0">
                  <a:pos x="485" y="233"/>
                </a:cxn>
                <a:cxn ang="0">
                  <a:pos x="558" y="196"/>
                </a:cxn>
                <a:cxn ang="0">
                  <a:pos x="630" y="191"/>
                </a:cxn>
                <a:cxn ang="0">
                  <a:pos x="704" y="171"/>
                </a:cxn>
                <a:cxn ang="0">
                  <a:pos x="777" y="147"/>
                </a:cxn>
                <a:cxn ang="0">
                  <a:pos x="849" y="210"/>
                </a:cxn>
                <a:cxn ang="0">
                  <a:pos x="921" y="284"/>
                </a:cxn>
                <a:cxn ang="0">
                  <a:pos x="995" y="235"/>
                </a:cxn>
                <a:cxn ang="0">
                  <a:pos x="1068" y="162"/>
                </a:cxn>
                <a:cxn ang="0">
                  <a:pos x="1140" y="80"/>
                </a:cxn>
                <a:cxn ang="0">
                  <a:pos x="1212" y="117"/>
                </a:cxn>
                <a:cxn ang="0">
                  <a:pos x="1286" y="166"/>
                </a:cxn>
                <a:cxn ang="0">
                  <a:pos x="1359" y="293"/>
                </a:cxn>
                <a:cxn ang="0">
                  <a:pos x="1431" y="367"/>
                </a:cxn>
                <a:cxn ang="0">
                  <a:pos x="1504" y="258"/>
                </a:cxn>
                <a:cxn ang="0">
                  <a:pos x="1578" y="198"/>
                </a:cxn>
                <a:cxn ang="0">
                  <a:pos x="1650" y="187"/>
                </a:cxn>
                <a:cxn ang="0">
                  <a:pos x="1722" y="178"/>
                </a:cxn>
                <a:cxn ang="0">
                  <a:pos x="1795" y="131"/>
                </a:cxn>
                <a:cxn ang="0">
                  <a:pos x="1867" y="192"/>
                </a:cxn>
                <a:cxn ang="0">
                  <a:pos x="1941" y="249"/>
                </a:cxn>
                <a:cxn ang="0">
                  <a:pos x="2013" y="302"/>
                </a:cxn>
                <a:cxn ang="0">
                  <a:pos x="2086" y="286"/>
                </a:cxn>
                <a:cxn ang="0">
                  <a:pos x="2158" y="166"/>
                </a:cxn>
                <a:cxn ang="0">
                  <a:pos x="2232" y="53"/>
                </a:cxn>
                <a:cxn ang="0">
                  <a:pos x="2305" y="0"/>
                </a:cxn>
                <a:cxn ang="0">
                  <a:pos x="2377" y="67"/>
                </a:cxn>
                <a:cxn ang="0">
                  <a:pos x="2449" y="268"/>
                </a:cxn>
                <a:cxn ang="0">
                  <a:pos x="2523" y="439"/>
                </a:cxn>
                <a:cxn ang="0">
                  <a:pos x="2596" y="397"/>
                </a:cxn>
                <a:cxn ang="0">
                  <a:pos x="2668" y="258"/>
                </a:cxn>
                <a:cxn ang="0">
                  <a:pos x="2740" y="171"/>
                </a:cxn>
                <a:cxn ang="0">
                  <a:pos x="2814" y="147"/>
                </a:cxn>
                <a:cxn ang="0">
                  <a:pos x="2887" y="162"/>
                </a:cxn>
                <a:cxn ang="0">
                  <a:pos x="2959" y="226"/>
                </a:cxn>
                <a:cxn ang="0">
                  <a:pos x="3031" y="256"/>
                </a:cxn>
                <a:cxn ang="0">
                  <a:pos x="3106" y="210"/>
                </a:cxn>
                <a:cxn ang="0">
                  <a:pos x="3178" y="134"/>
                </a:cxn>
                <a:cxn ang="0">
                  <a:pos x="3250" y="122"/>
                </a:cxn>
                <a:cxn ang="0">
                  <a:pos x="3323" y="217"/>
                </a:cxn>
                <a:cxn ang="0">
                  <a:pos x="3397" y="235"/>
                </a:cxn>
                <a:cxn ang="0">
                  <a:pos x="3469" y="173"/>
                </a:cxn>
                <a:cxn ang="0">
                  <a:pos x="3541" y="90"/>
                </a:cxn>
                <a:cxn ang="0">
                  <a:pos x="3614" y="35"/>
                </a:cxn>
                <a:cxn ang="0">
                  <a:pos x="3688" y="162"/>
                </a:cxn>
                <a:cxn ang="0">
                  <a:pos x="3760" y="341"/>
                </a:cxn>
                <a:cxn ang="0">
                  <a:pos x="3833" y="356"/>
                </a:cxn>
                <a:cxn ang="0">
                  <a:pos x="3905" y="224"/>
                </a:cxn>
                <a:cxn ang="0">
                  <a:pos x="3979" y="95"/>
                </a:cxn>
                <a:cxn ang="0">
                  <a:pos x="4051" y="99"/>
                </a:cxn>
                <a:cxn ang="0">
                  <a:pos x="4124" y="279"/>
                </a:cxn>
                <a:cxn ang="0">
                  <a:pos x="4196" y="388"/>
                </a:cxn>
                <a:cxn ang="0">
                  <a:pos x="4270" y="327"/>
                </a:cxn>
                <a:cxn ang="0">
                  <a:pos x="4342" y="254"/>
                </a:cxn>
                <a:cxn ang="0">
                  <a:pos x="4415" y="231"/>
                </a:cxn>
                <a:cxn ang="0">
                  <a:pos x="4487" y="244"/>
                </a:cxn>
              </a:cxnLst>
              <a:rect l="0" t="0" r="r" b="b"/>
              <a:pathLst>
                <a:path w="4512" h="455">
                  <a:moveTo>
                    <a:pt x="0" y="180"/>
                  </a:moveTo>
                  <a:lnTo>
                    <a:pt x="25" y="173"/>
                  </a:lnTo>
                  <a:lnTo>
                    <a:pt x="48" y="180"/>
                  </a:lnTo>
                  <a:lnTo>
                    <a:pt x="73" y="187"/>
                  </a:lnTo>
                  <a:lnTo>
                    <a:pt x="97" y="182"/>
                  </a:lnTo>
                  <a:lnTo>
                    <a:pt x="122" y="177"/>
                  </a:lnTo>
                  <a:lnTo>
                    <a:pt x="145" y="171"/>
                  </a:lnTo>
                  <a:lnTo>
                    <a:pt x="170" y="164"/>
                  </a:lnTo>
                  <a:lnTo>
                    <a:pt x="194" y="155"/>
                  </a:lnTo>
                  <a:lnTo>
                    <a:pt x="219" y="140"/>
                  </a:lnTo>
                  <a:lnTo>
                    <a:pt x="242" y="129"/>
                  </a:lnTo>
                  <a:lnTo>
                    <a:pt x="267" y="117"/>
                  </a:lnTo>
                  <a:lnTo>
                    <a:pt x="291" y="118"/>
                  </a:lnTo>
                  <a:lnTo>
                    <a:pt x="316" y="132"/>
                  </a:lnTo>
                  <a:lnTo>
                    <a:pt x="339" y="155"/>
                  </a:lnTo>
                  <a:lnTo>
                    <a:pt x="364" y="187"/>
                  </a:lnTo>
                  <a:lnTo>
                    <a:pt x="388" y="222"/>
                  </a:lnTo>
                  <a:lnTo>
                    <a:pt x="413" y="244"/>
                  </a:lnTo>
                  <a:lnTo>
                    <a:pt x="436" y="249"/>
                  </a:lnTo>
                  <a:lnTo>
                    <a:pt x="461" y="247"/>
                  </a:lnTo>
                  <a:lnTo>
                    <a:pt x="485" y="233"/>
                  </a:lnTo>
                  <a:lnTo>
                    <a:pt x="510" y="214"/>
                  </a:lnTo>
                  <a:lnTo>
                    <a:pt x="533" y="201"/>
                  </a:lnTo>
                  <a:lnTo>
                    <a:pt x="558" y="196"/>
                  </a:lnTo>
                  <a:lnTo>
                    <a:pt x="583" y="191"/>
                  </a:lnTo>
                  <a:lnTo>
                    <a:pt x="607" y="185"/>
                  </a:lnTo>
                  <a:lnTo>
                    <a:pt x="630" y="191"/>
                  </a:lnTo>
                  <a:lnTo>
                    <a:pt x="655" y="191"/>
                  </a:lnTo>
                  <a:lnTo>
                    <a:pt x="680" y="182"/>
                  </a:lnTo>
                  <a:lnTo>
                    <a:pt x="704" y="171"/>
                  </a:lnTo>
                  <a:lnTo>
                    <a:pt x="727" y="161"/>
                  </a:lnTo>
                  <a:lnTo>
                    <a:pt x="752" y="154"/>
                  </a:lnTo>
                  <a:lnTo>
                    <a:pt x="777" y="147"/>
                  </a:lnTo>
                  <a:lnTo>
                    <a:pt x="801" y="155"/>
                  </a:lnTo>
                  <a:lnTo>
                    <a:pt x="824" y="182"/>
                  </a:lnTo>
                  <a:lnTo>
                    <a:pt x="849" y="210"/>
                  </a:lnTo>
                  <a:lnTo>
                    <a:pt x="874" y="242"/>
                  </a:lnTo>
                  <a:lnTo>
                    <a:pt x="898" y="270"/>
                  </a:lnTo>
                  <a:lnTo>
                    <a:pt x="921" y="284"/>
                  </a:lnTo>
                  <a:lnTo>
                    <a:pt x="946" y="282"/>
                  </a:lnTo>
                  <a:lnTo>
                    <a:pt x="971" y="261"/>
                  </a:lnTo>
                  <a:lnTo>
                    <a:pt x="995" y="235"/>
                  </a:lnTo>
                  <a:lnTo>
                    <a:pt x="1018" y="212"/>
                  </a:lnTo>
                  <a:lnTo>
                    <a:pt x="1043" y="192"/>
                  </a:lnTo>
                  <a:lnTo>
                    <a:pt x="1068" y="162"/>
                  </a:lnTo>
                  <a:lnTo>
                    <a:pt x="1092" y="141"/>
                  </a:lnTo>
                  <a:lnTo>
                    <a:pt x="1115" y="104"/>
                  </a:lnTo>
                  <a:lnTo>
                    <a:pt x="1140" y="80"/>
                  </a:lnTo>
                  <a:lnTo>
                    <a:pt x="1165" y="85"/>
                  </a:lnTo>
                  <a:lnTo>
                    <a:pt x="1189" y="102"/>
                  </a:lnTo>
                  <a:lnTo>
                    <a:pt x="1212" y="117"/>
                  </a:lnTo>
                  <a:lnTo>
                    <a:pt x="1237" y="124"/>
                  </a:lnTo>
                  <a:lnTo>
                    <a:pt x="1262" y="134"/>
                  </a:lnTo>
                  <a:lnTo>
                    <a:pt x="1286" y="166"/>
                  </a:lnTo>
                  <a:lnTo>
                    <a:pt x="1309" y="198"/>
                  </a:lnTo>
                  <a:lnTo>
                    <a:pt x="1334" y="238"/>
                  </a:lnTo>
                  <a:lnTo>
                    <a:pt x="1359" y="293"/>
                  </a:lnTo>
                  <a:lnTo>
                    <a:pt x="1384" y="349"/>
                  </a:lnTo>
                  <a:lnTo>
                    <a:pt x="1406" y="376"/>
                  </a:lnTo>
                  <a:lnTo>
                    <a:pt x="1431" y="367"/>
                  </a:lnTo>
                  <a:lnTo>
                    <a:pt x="1456" y="335"/>
                  </a:lnTo>
                  <a:lnTo>
                    <a:pt x="1481" y="297"/>
                  </a:lnTo>
                  <a:lnTo>
                    <a:pt x="1504" y="258"/>
                  </a:lnTo>
                  <a:lnTo>
                    <a:pt x="1528" y="231"/>
                  </a:lnTo>
                  <a:lnTo>
                    <a:pt x="1553" y="214"/>
                  </a:lnTo>
                  <a:lnTo>
                    <a:pt x="1578" y="198"/>
                  </a:lnTo>
                  <a:lnTo>
                    <a:pt x="1601" y="189"/>
                  </a:lnTo>
                  <a:lnTo>
                    <a:pt x="1625" y="185"/>
                  </a:lnTo>
                  <a:lnTo>
                    <a:pt x="1650" y="187"/>
                  </a:lnTo>
                  <a:lnTo>
                    <a:pt x="1675" y="191"/>
                  </a:lnTo>
                  <a:lnTo>
                    <a:pt x="1698" y="187"/>
                  </a:lnTo>
                  <a:lnTo>
                    <a:pt x="1722" y="178"/>
                  </a:lnTo>
                  <a:lnTo>
                    <a:pt x="1747" y="159"/>
                  </a:lnTo>
                  <a:lnTo>
                    <a:pt x="1770" y="136"/>
                  </a:lnTo>
                  <a:lnTo>
                    <a:pt x="1795" y="131"/>
                  </a:lnTo>
                  <a:lnTo>
                    <a:pt x="1819" y="147"/>
                  </a:lnTo>
                  <a:lnTo>
                    <a:pt x="1844" y="166"/>
                  </a:lnTo>
                  <a:lnTo>
                    <a:pt x="1867" y="192"/>
                  </a:lnTo>
                  <a:lnTo>
                    <a:pt x="1892" y="214"/>
                  </a:lnTo>
                  <a:lnTo>
                    <a:pt x="1916" y="231"/>
                  </a:lnTo>
                  <a:lnTo>
                    <a:pt x="1941" y="249"/>
                  </a:lnTo>
                  <a:lnTo>
                    <a:pt x="1964" y="265"/>
                  </a:lnTo>
                  <a:lnTo>
                    <a:pt x="1989" y="284"/>
                  </a:lnTo>
                  <a:lnTo>
                    <a:pt x="2013" y="302"/>
                  </a:lnTo>
                  <a:lnTo>
                    <a:pt x="2038" y="319"/>
                  </a:lnTo>
                  <a:lnTo>
                    <a:pt x="2061" y="319"/>
                  </a:lnTo>
                  <a:lnTo>
                    <a:pt x="2086" y="286"/>
                  </a:lnTo>
                  <a:lnTo>
                    <a:pt x="2110" y="238"/>
                  </a:lnTo>
                  <a:lnTo>
                    <a:pt x="2135" y="199"/>
                  </a:lnTo>
                  <a:lnTo>
                    <a:pt x="2158" y="166"/>
                  </a:lnTo>
                  <a:lnTo>
                    <a:pt x="2183" y="138"/>
                  </a:lnTo>
                  <a:lnTo>
                    <a:pt x="2208" y="95"/>
                  </a:lnTo>
                  <a:lnTo>
                    <a:pt x="2232" y="53"/>
                  </a:lnTo>
                  <a:lnTo>
                    <a:pt x="2255" y="23"/>
                  </a:lnTo>
                  <a:lnTo>
                    <a:pt x="2280" y="9"/>
                  </a:lnTo>
                  <a:lnTo>
                    <a:pt x="2305" y="0"/>
                  </a:lnTo>
                  <a:lnTo>
                    <a:pt x="2329" y="9"/>
                  </a:lnTo>
                  <a:lnTo>
                    <a:pt x="2352" y="30"/>
                  </a:lnTo>
                  <a:lnTo>
                    <a:pt x="2377" y="67"/>
                  </a:lnTo>
                  <a:lnTo>
                    <a:pt x="2402" y="118"/>
                  </a:lnTo>
                  <a:lnTo>
                    <a:pt x="2426" y="192"/>
                  </a:lnTo>
                  <a:lnTo>
                    <a:pt x="2449" y="268"/>
                  </a:lnTo>
                  <a:lnTo>
                    <a:pt x="2474" y="341"/>
                  </a:lnTo>
                  <a:lnTo>
                    <a:pt x="2499" y="397"/>
                  </a:lnTo>
                  <a:lnTo>
                    <a:pt x="2523" y="439"/>
                  </a:lnTo>
                  <a:lnTo>
                    <a:pt x="2546" y="455"/>
                  </a:lnTo>
                  <a:lnTo>
                    <a:pt x="2571" y="441"/>
                  </a:lnTo>
                  <a:lnTo>
                    <a:pt x="2596" y="397"/>
                  </a:lnTo>
                  <a:lnTo>
                    <a:pt x="2620" y="346"/>
                  </a:lnTo>
                  <a:lnTo>
                    <a:pt x="2643" y="304"/>
                  </a:lnTo>
                  <a:lnTo>
                    <a:pt x="2668" y="258"/>
                  </a:lnTo>
                  <a:lnTo>
                    <a:pt x="2693" y="219"/>
                  </a:lnTo>
                  <a:lnTo>
                    <a:pt x="2717" y="187"/>
                  </a:lnTo>
                  <a:lnTo>
                    <a:pt x="2740" y="171"/>
                  </a:lnTo>
                  <a:lnTo>
                    <a:pt x="2765" y="157"/>
                  </a:lnTo>
                  <a:lnTo>
                    <a:pt x="2790" y="152"/>
                  </a:lnTo>
                  <a:lnTo>
                    <a:pt x="2814" y="147"/>
                  </a:lnTo>
                  <a:lnTo>
                    <a:pt x="2837" y="138"/>
                  </a:lnTo>
                  <a:lnTo>
                    <a:pt x="2862" y="145"/>
                  </a:lnTo>
                  <a:lnTo>
                    <a:pt x="2887" y="162"/>
                  </a:lnTo>
                  <a:lnTo>
                    <a:pt x="2912" y="184"/>
                  </a:lnTo>
                  <a:lnTo>
                    <a:pt x="2934" y="212"/>
                  </a:lnTo>
                  <a:lnTo>
                    <a:pt x="2959" y="226"/>
                  </a:lnTo>
                  <a:lnTo>
                    <a:pt x="2984" y="245"/>
                  </a:lnTo>
                  <a:lnTo>
                    <a:pt x="3009" y="259"/>
                  </a:lnTo>
                  <a:lnTo>
                    <a:pt x="3031" y="256"/>
                  </a:lnTo>
                  <a:lnTo>
                    <a:pt x="3056" y="245"/>
                  </a:lnTo>
                  <a:lnTo>
                    <a:pt x="3081" y="226"/>
                  </a:lnTo>
                  <a:lnTo>
                    <a:pt x="3106" y="210"/>
                  </a:lnTo>
                  <a:lnTo>
                    <a:pt x="3129" y="185"/>
                  </a:lnTo>
                  <a:lnTo>
                    <a:pt x="3153" y="157"/>
                  </a:lnTo>
                  <a:lnTo>
                    <a:pt x="3178" y="134"/>
                  </a:lnTo>
                  <a:lnTo>
                    <a:pt x="3203" y="113"/>
                  </a:lnTo>
                  <a:lnTo>
                    <a:pt x="3226" y="110"/>
                  </a:lnTo>
                  <a:lnTo>
                    <a:pt x="3250" y="122"/>
                  </a:lnTo>
                  <a:lnTo>
                    <a:pt x="3275" y="152"/>
                  </a:lnTo>
                  <a:lnTo>
                    <a:pt x="3300" y="191"/>
                  </a:lnTo>
                  <a:lnTo>
                    <a:pt x="3323" y="217"/>
                  </a:lnTo>
                  <a:lnTo>
                    <a:pt x="3347" y="238"/>
                  </a:lnTo>
                  <a:lnTo>
                    <a:pt x="3372" y="251"/>
                  </a:lnTo>
                  <a:lnTo>
                    <a:pt x="3397" y="235"/>
                  </a:lnTo>
                  <a:lnTo>
                    <a:pt x="3420" y="217"/>
                  </a:lnTo>
                  <a:lnTo>
                    <a:pt x="3444" y="194"/>
                  </a:lnTo>
                  <a:lnTo>
                    <a:pt x="3469" y="173"/>
                  </a:lnTo>
                  <a:lnTo>
                    <a:pt x="3494" y="148"/>
                  </a:lnTo>
                  <a:lnTo>
                    <a:pt x="3517" y="122"/>
                  </a:lnTo>
                  <a:lnTo>
                    <a:pt x="3541" y="90"/>
                  </a:lnTo>
                  <a:lnTo>
                    <a:pt x="3566" y="65"/>
                  </a:lnTo>
                  <a:lnTo>
                    <a:pt x="3591" y="41"/>
                  </a:lnTo>
                  <a:lnTo>
                    <a:pt x="3614" y="35"/>
                  </a:lnTo>
                  <a:lnTo>
                    <a:pt x="3638" y="53"/>
                  </a:lnTo>
                  <a:lnTo>
                    <a:pt x="3663" y="101"/>
                  </a:lnTo>
                  <a:lnTo>
                    <a:pt x="3688" y="162"/>
                  </a:lnTo>
                  <a:lnTo>
                    <a:pt x="3711" y="233"/>
                  </a:lnTo>
                  <a:lnTo>
                    <a:pt x="3735" y="298"/>
                  </a:lnTo>
                  <a:lnTo>
                    <a:pt x="3760" y="341"/>
                  </a:lnTo>
                  <a:lnTo>
                    <a:pt x="3785" y="367"/>
                  </a:lnTo>
                  <a:lnTo>
                    <a:pt x="3808" y="374"/>
                  </a:lnTo>
                  <a:lnTo>
                    <a:pt x="3833" y="356"/>
                  </a:lnTo>
                  <a:lnTo>
                    <a:pt x="3857" y="318"/>
                  </a:lnTo>
                  <a:lnTo>
                    <a:pt x="3882" y="272"/>
                  </a:lnTo>
                  <a:lnTo>
                    <a:pt x="3905" y="224"/>
                  </a:lnTo>
                  <a:lnTo>
                    <a:pt x="3930" y="175"/>
                  </a:lnTo>
                  <a:lnTo>
                    <a:pt x="3954" y="134"/>
                  </a:lnTo>
                  <a:lnTo>
                    <a:pt x="3979" y="95"/>
                  </a:lnTo>
                  <a:lnTo>
                    <a:pt x="4002" y="69"/>
                  </a:lnTo>
                  <a:lnTo>
                    <a:pt x="4027" y="71"/>
                  </a:lnTo>
                  <a:lnTo>
                    <a:pt x="4051" y="99"/>
                  </a:lnTo>
                  <a:lnTo>
                    <a:pt x="4076" y="148"/>
                  </a:lnTo>
                  <a:lnTo>
                    <a:pt x="4099" y="212"/>
                  </a:lnTo>
                  <a:lnTo>
                    <a:pt x="4124" y="279"/>
                  </a:lnTo>
                  <a:lnTo>
                    <a:pt x="4148" y="341"/>
                  </a:lnTo>
                  <a:lnTo>
                    <a:pt x="4173" y="372"/>
                  </a:lnTo>
                  <a:lnTo>
                    <a:pt x="4196" y="388"/>
                  </a:lnTo>
                  <a:lnTo>
                    <a:pt x="4221" y="374"/>
                  </a:lnTo>
                  <a:lnTo>
                    <a:pt x="4245" y="349"/>
                  </a:lnTo>
                  <a:lnTo>
                    <a:pt x="4270" y="327"/>
                  </a:lnTo>
                  <a:lnTo>
                    <a:pt x="4293" y="304"/>
                  </a:lnTo>
                  <a:lnTo>
                    <a:pt x="4318" y="277"/>
                  </a:lnTo>
                  <a:lnTo>
                    <a:pt x="4342" y="254"/>
                  </a:lnTo>
                  <a:lnTo>
                    <a:pt x="4367" y="245"/>
                  </a:lnTo>
                  <a:lnTo>
                    <a:pt x="4390" y="237"/>
                  </a:lnTo>
                  <a:lnTo>
                    <a:pt x="4415" y="231"/>
                  </a:lnTo>
                  <a:lnTo>
                    <a:pt x="4439" y="233"/>
                  </a:lnTo>
                  <a:lnTo>
                    <a:pt x="4464" y="238"/>
                  </a:lnTo>
                  <a:lnTo>
                    <a:pt x="4487" y="244"/>
                  </a:lnTo>
                  <a:lnTo>
                    <a:pt x="4512" y="244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2755521" y="4847276"/>
              <a:ext cx="5808724" cy="838063"/>
            </a:xfrm>
            <a:custGeom>
              <a:avLst/>
              <a:gdLst/>
              <a:ahLst/>
              <a:cxnLst>
                <a:cxn ang="0">
                  <a:pos x="48" y="213"/>
                </a:cxn>
                <a:cxn ang="0">
                  <a:pos x="122" y="168"/>
                </a:cxn>
                <a:cxn ang="0">
                  <a:pos x="194" y="150"/>
                </a:cxn>
                <a:cxn ang="0">
                  <a:pos x="267" y="148"/>
                </a:cxn>
                <a:cxn ang="0">
                  <a:pos x="339" y="134"/>
                </a:cxn>
                <a:cxn ang="0">
                  <a:pos x="413" y="111"/>
                </a:cxn>
                <a:cxn ang="0">
                  <a:pos x="485" y="194"/>
                </a:cxn>
                <a:cxn ang="0">
                  <a:pos x="558" y="265"/>
                </a:cxn>
                <a:cxn ang="0">
                  <a:pos x="630" y="236"/>
                </a:cxn>
                <a:cxn ang="0">
                  <a:pos x="704" y="187"/>
                </a:cxn>
                <a:cxn ang="0">
                  <a:pos x="777" y="162"/>
                </a:cxn>
                <a:cxn ang="0">
                  <a:pos x="849" y="136"/>
                </a:cxn>
                <a:cxn ang="0">
                  <a:pos x="921" y="127"/>
                </a:cxn>
                <a:cxn ang="0">
                  <a:pos x="995" y="222"/>
                </a:cxn>
                <a:cxn ang="0">
                  <a:pos x="1068" y="265"/>
                </a:cxn>
                <a:cxn ang="0">
                  <a:pos x="1140" y="222"/>
                </a:cxn>
                <a:cxn ang="0">
                  <a:pos x="1212" y="99"/>
                </a:cxn>
                <a:cxn ang="0">
                  <a:pos x="1286" y="44"/>
                </a:cxn>
                <a:cxn ang="0">
                  <a:pos x="1359" y="92"/>
                </a:cxn>
                <a:cxn ang="0">
                  <a:pos x="1431" y="203"/>
                </a:cxn>
                <a:cxn ang="0">
                  <a:pos x="1504" y="379"/>
                </a:cxn>
                <a:cxn ang="0">
                  <a:pos x="1578" y="411"/>
                </a:cxn>
                <a:cxn ang="0">
                  <a:pos x="1650" y="326"/>
                </a:cxn>
                <a:cxn ang="0">
                  <a:pos x="1722" y="259"/>
                </a:cxn>
                <a:cxn ang="0">
                  <a:pos x="1795" y="242"/>
                </a:cxn>
                <a:cxn ang="0">
                  <a:pos x="1867" y="168"/>
                </a:cxn>
                <a:cxn ang="0">
                  <a:pos x="1941" y="145"/>
                </a:cxn>
                <a:cxn ang="0">
                  <a:pos x="2013" y="171"/>
                </a:cxn>
                <a:cxn ang="0">
                  <a:pos x="2086" y="180"/>
                </a:cxn>
                <a:cxn ang="0">
                  <a:pos x="2158" y="245"/>
                </a:cxn>
                <a:cxn ang="0">
                  <a:pos x="2232" y="224"/>
                </a:cxn>
                <a:cxn ang="0">
                  <a:pos x="2305" y="139"/>
                </a:cxn>
                <a:cxn ang="0">
                  <a:pos x="2377" y="49"/>
                </a:cxn>
                <a:cxn ang="0">
                  <a:pos x="2449" y="37"/>
                </a:cxn>
                <a:cxn ang="0">
                  <a:pos x="2523" y="131"/>
                </a:cxn>
                <a:cxn ang="0">
                  <a:pos x="2596" y="332"/>
                </a:cxn>
                <a:cxn ang="0">
                  <a:pos x="2668" y="464"/>
                </a:cxn>
                <a:cxn ang="0">
                  <a:pos x="2740" y="430"/>
                </a:cxn>
                <a:cxn ang="0">
                  <a:pos x="2814" y="298"/>
                </a:cxn>
                <a:cxn ang="0">
                  <a:pos x="2887" y="208"/>
                </a:cxn>
                <a:cxn ang="0">
                  <a:pos x="2959" y="141"/>
                </a:cxn>
                <a:cxn ang="0">
                  <a:pos x="3031" y="127"/>
                </a:cxn>
                <a:cxn ang="0">
                  <a:pos x="3106" y="189"/>
                </a:cxn>
                <a:cxn ang="0">
                  <a:pos x="3178" y="224"/>
                </a:cxn>
                <a:cxn ang="0">
                  <a:pos x="3250" y="185"/>
                </a:cxn>
                <a:cxn ang="0">
                  <a:pos x="3323" y="83"/>
                </a:cxn>
                <a:cxn ang="0">
                  <a:pos x="3397" y="106"/>
                </a:cxn>
                <a:cxn ang="0">
                  <a:pos x="3469" y="185"/>
                </a:cxn>
                <a:cxn ang="0">
                  <a:pos x="3541" y="210"/>
                </a:cxn>
                <a:cxn ang="0">
                  <a:pos x="3614" y="155"/>
                </a:cxn>
                <a:cxn ang="0">
                  <a:pos x="3688" y="51"/>
                </a:cxn>
                <a:cxn ang="0">
                  <a:pos x="3760" y="16"/>
                </a:cxn>
                <a:cxn ang="0">
                  <a:pos x="3833" y="146"/>
                </a:cxn>
                <a:cxn ang="0">
                  <a:pos x="3905" y="333"/>
                </a:cxn>
                <a:cxn ang="0">
                  <a:pos x="3979" y="321"/>
                </a:cxn>
                <a:cxn ang="0">
                  <a:pos x="4051" y="192"/>
                </a:cxn>
                <a:cxn ang="0">
                  <a:pos x="4124" y="51"/>
                </a:cxn>
                <a:cxn ang="0">
                  <a:pos x="4196" y="83"/>
                </a:cxn>
                <a:cxn ang="0">
                  <a:pos x="4270" y="261"/>
                </a:cxn>
                <a:cxn ang="0">
                  <a:pos x="4342" y="319"/>
                </a:cxn>
                <a:cxn ang="0">
                  <a:pos x="4415" y="266"/>
                </a:cxn>
                <a:cxn ang="0">
                  <a:pos x="4487" y="212"/>
                </a:cxn>
              </a:cxnLst>
              <a:rect l="0" t="0" r="r" b="b"/>
              <a:pathLst>
                <a:path w="4512" h="469">
                  <a:moveTo>
                    <a:pt x="0" y="251"/>
                  </a:moveTo>
                  <a:lnTo>
                    <a:pt x="25" y="240"/>
                  </a:lnTo>
                  <a:lnTo>
                    <a:pt x="48" y="213"/>
                  </a:lnTo>
                  <a:lnTo>
                    <a:pt x="73" y="187"/>
                  </a:lnTo>
                  <a:lnTo>
                    <a:pt x="97" y="175"/>
                  </a:lnTo>
                  <a:lnTo>
                    <a:pt x="122" y="168"/>
                  </a:lnTo>
                  <a:lnTo>
                    <a:pt x="145" y="157"/>
                  </a:lnTo>
                  <a:lnTo>
                    <a:pt x="170" y="152"/>
                  </a:lnTo>
                  <a:lnTo>
                    <a:pt x="194" y="150"/>
                  </a:lnTo>
                  <a:lnTo>
                    <a:pt x="219" y="152"/>
                  </a:lnTo>
                  <a:lnTo>
                    <a:pt x="242" y="148"/>
                  </a:lnTo>
                  <a:lnTo>
                    <a:pt x="267" y="148"/>
                  </a:lnTo>
                  <a:lnTo>
                    <a:pt x="291" y="146"/>
                  </a:lnTo>
                  <a:lnTo>
                    <a:pt x="316" y="145"/>
                  </a:lnTo>
                  <a:lnTo>
                    <a:pt x="339" y="134"/>
                  </a:lnTo>
                  <a:lnTo>
                    <a:pt x="364" y="122"/>
                  </a:lnTo>
                  <a:lnTo>
                    <a:pt x="388" y="109"/>
                  </a:lnTo>
                  <a:lnTo>
                    <a:pt x="413" y="111"/>
                  </a:lnTo>
                  <a:lnTo>
                    <a:pt x="436" y="131"/>
                  </a:lnTo>
                  <a:lnTo>
                    <a:pt x="461" y="157"/>
                  </a:lnTo>
                  <a:lnTo>
                    <a:pt x="485" y="194"/>
                  </a:lnTo>
                  <a:lnTo>
                    <a:pt x="510" y="233"/>
                  </a:lnTo>
                  <a:lnTo>
                    <a:pt x="533" y="259"/>
                  </a:lnTo>
                  <a:lnTo>
                    <a:pt x="558" y="265"/>
                  </a:lnTo>
                  <a:lnTo>
                    <a:pt x="583" y="263"/>
                  </a:lnTo>
                  <a:lnTo>
                    <a:pt x="607" y="256"/>
                  </a:lnTo>
                  <a:lnTo>
                    <a:pt x="630" y="236"/>
                  </a:lnTo>
                  <a:lnTo>
                    <a:pt x="655" y="213"/>
                  </a:lnTo>
                  <a:lnTo>
                    <a:pt x="680" y="198"/>
                  </a:lnTo>
                  <a:lnTo>
                    <a:pt x="704" y="187"/>
                  </a:lnTo>
                  <a:lnTo>
                    <a:pt x="727" y="175"/>
                  </a:lnTo>
                  <a:lnTo>
                    <a:pt x="752" y="164"/>
                  </a:lnTo>
                  <a:lnTo>
                    <a:pt x="777" y="162"/>
                  </a:lnTo>
                  <a:lnTo>
                    <a:pt x="801" y="155"/>
                  </a:lnTo>
                  <a:lnTo>
                    <a:pt x="824" y="143"/>
                  </a:lnTo>
                  <a:lnTo>
                    <a:pt x="849" y="136"/>
                  </a:lnTo>
                  <a:lnTo>
                    <a:pt x="874" y="129"/>
                  </a:lnTo>
                  <a:lnTo>
                    <a:pt x="898" y="122"/>
                  </a:lnTo>
                  <a:lnTo>
                    <a:pt x="921" y="127"/>
                  </a:lnTo>
                  <a:lnTo>
                    <a:pt x="946" y="148"/>
                  </a:lnTo>
                  <a:lnTo>
                    <a:pt x="971" y="185"/>
                  </a:lnTo>
                  <a:lnTo>
                    <a:pt x="995" y="222"/>
                  </a:lnTo>
                  <a:lnTo>
                    <a:pt x="1018" y="245"/>
                  </a:lnTo>
                  <a:lnTo>
                    <a:pt x="1043" y="256"/>
                  </a:lnTo>
                  <a:lnTo>
                    <a:pt x="1068" y="265"/>
                  </a:lnTo>
                  <a:lnTo>
                    <a:pt x="1092" y="254"/>
                  </a:lnTo>
                  <a:lnTo>
                    <a:pt x="1115" y="243"/>
                  </a:lnTo>
                  <a:lnTo>
                    <a:pt x="1140" y="222"/>
                  </a:lnTo>
                  <a:lnTo>
                    <a:pt x="1165" y="187"/>
                  </a:lnTo>
                  <a:lnTo>
                    <a:pt x="1189" y="143"/>
                  </a:lnTo>
                  <a:lnTo>
                    <a:pt x="1212" y="99"/>
                  </a:lnTo>
                  <a:lnTo>
                    <a:pt x="1237" y="64"/>
                  </a:lnTo>
                  <a:lnTo>
                    <a:pt x="1262" y="46"/>
                  </a:lnTo>
                  <a:lnTo>
                    <a:pt x="1286" y="44"/>
                  </a:lnTo>
                  <a:lnTo>
                    <a:pt x="1309" y="64"/>
                  </a:lnTo>
                  <a:lnTo>
                    <a:pt x="1334" y="81"/>
                  </a:lnTo>
                  <a:lnTo>
                    <a:pt x="1359" y="92"/>
                  </a:lnTo>
                  <a:lnTo>
                    <a:pt x="1384" y="102"/>
                  </a:lnTo>
                  <a:lnTo>
                    <a:pt x="1406" y="141"/>
                  </a:lnTo>
                  <a:lnTo>
                    <a:pt x="1431" y="203"/>
                  </a:lnTo>
                  <a:lnTo>
                    <a:pt x="1456" y="273"/>
                  </a:lnTo>
                  <a:lnTo>
                    <a:pt x="1481" y="332"/>
                  </a:lnTo>
                  <a:lnTo>
                    <a:pt x="1504" y="379"/>
                  </a:lnTo>
                  <a:lnTo>
                    <a:pt x="1528" y="406"/>
                  </a:lnTo>
                  <a:lnTo>
                    <a:pt x="1553" y="416"/>
                  </a:lnTo>
                  <a:lnTo>
                    <a:pt x="1578" y="411"/>
                  </a:lnTo>
                  <a:lnTo>
                    <a:pt x="1601" y="390"/>
                  </a:lnTo>
                  <a:lnTo>
                    <a:pt x="1625" y="362"/>
                  </a:lnTo>
                  <a:lnTo>
                    <a:pt x="1650" y="326"/>
                  </a:lnTo>
                  <a:lnTo>
                    <a:pt x="1675" y="293"/>
                  </a:lnTo>
                  <a:lnTo>
                    <a:pt x="1698" y="273"/>
                  </a:lnTo>
                  <a:lnTo>
                    <a:pt x="1722" y="259"/>
                  </a:lnTo>
                  <a:lnTo>
                    <a:pt x="1747" y="258"/>
                  </a:lnTo>
                  <a:lnTo>
                    <a:pt x="1770" y="256"/>
                  </a:lnTo>
                  <a:lnTo>
                    <a:pt x="1795" y="242"/>
                  </a:lnTo>
                  <a:lnTo>
                    <a:pt x="1819" y="215"/>
                  </a:lnTo>
                  <a:lnTo>
                    <a:pt x="1844" y="194"/>
                  </a:lnTo>
                  <a:lnTo>
                    <a:pt x="1867" y="168"/>
                  </a:lnTo>
                  <a:lnTo>
                    <a:pt x="1892" y="150"/>
                  </a:lnTo>
                  <a:lnTo>
                    <a:pt x="1916" y="143"/>
                  </a:lnTo>
                  <a:lnTo>
                    <a:pt x="1941" y="145"/>
                  </a:lnTo>
                  <a:lnTo>
                    <a:pt x="1964" y="153"/>
                  </a:lnTo>
                  <a:lnTo>
                    <a:pt x="1989" y="162"/>
                  </a:lnTo>
                  <a:lnTo>
                    <a:pt x="2013" y="171"/>
                  </a:lnTo>
                  <a:lnTo>
                    <a:pt x="2038" y="164"/>
                  </a:lnTo>
                  <a:lnTo>
                    <a:pt x="2061" y="161"/>
                  </a:lnTo>
                  <a:lnTo>
                    <a:pt x="2086" y="180"/>
                  </a:lnTo>
                  <a:lnTo>
                    <a:pt x="2110" y="210"/>
                  </a:lnTo>
                  <a:lnTo>
                    <a:pt x="2135" y="233"/>
                  </a:lnTo>
                  <a:lnTo>
                    <a:pt x="2158" y="245"/>
                  </a:lnTo>
                  <a:lnTo>
                    <a:pt x="2183" y="243"/>
                  </a:lnTo>
                  <a:lnTo>
                    <a:pt x="2208" y="238"/>
                  </a:lnTo>
                  <a:lnTo>
                    <a:pt x="2232" y="224"/>
                  </a:lnTo>
                  <a:lnTo>
                    <a:pt x="2255" y="201"/>
                  </a:lnTo>
                  <a:lnTo>
                    <a:pt x="2280" y="171"/>
                  </a:lnTo>
                  <a:lnTo>
                    <a:pt x="2305" y="139"/>
                  </a:lnTo>
                  <a:lnTo>
                    <a:pt x="2329" y="101"/>
                  </a:lnTo>
                  <a:lnTo>
                    <a:pt x="2352" y="71"/>
                  </a:lnTo>
                  <a:lnTo>
                    <a:pt x="2377" y="49"/>
                  </a:lnTo>
                  <a:lnTo>
                    <a:pt x="2402" y="35"/>
                  </a:lnTo>
                  <a:lnTo>
                    <a:pt x="2426" y="30"/>
                  </a:lnTo>
                  <a:lnTo>
                    <a:pt x="2449" y="37"/>
                  </a:lnTo>
                  <a:lnTo>
                    <a:pt x="2474" y="56"/>
                  </a:lnTo>
                  <a:lnTo>
                    <a:pt x="2499" y="90"/>
                  </a:lnTo>
                  <a:lnTo>
                    <a:pt x="2523" y="131"/>
                  </a:lnTo>
                  <a:lnTo>
                    <a:pt x="2546" y="187"/>
                  </a:lnTo>
                  <a:lnTo>
                    <a:pt x="2571" y="256"/>
                  </a:lnTo>
                  <a:lnTo>
                    <a:pt x="2596" y="332"/>
                  </a:lnTo>
                  <a:lnTo>
                    <a:pt x="2620" y="397"/>
                  </a:lnTo>
                  <a:lnTo>
                    <a:pt x="2643" y="439"/>
                  </a:lnTo>
                  <a:lnTo>
                    <a:pt x="2668" y="464"/>
                  </a:lnTo>
                  <a:lnTo>
                    <a:pt x="2693" y="469"/>
                  </a:lnTo>
                  <a:lnTo>
                    <a:pt x="2717" y="459"/>
                  </a:lnTo>
                  <a:lnTo>
                    <a:pt x="2740" y="430"/>
                  </a:lnTo>
                  <a:lnTo>
                    <a:pt x="2765" y="393"/>
                  </a:lnTo>
                  <a:lnTo>
                    <a:pt x="2790" y="344"/>
                  </a:lnTo>
                  <a:lnTo>
                    <a:pt x="2814" y="298"/>
                  </a:lnTo>
                  <a:lnTo>
                    <a:pt x="2837" y="266"/>
                  </a:lnTo>
                  <a:lnTo>
                    <a:pt x="2862" y="235"/>
                  </a:lnTo>
                  <a:lnTo>
                    <a:pt x="2887" y="208"/>
                  </a:lnTo>
                  <a:lnTo>
                    <a:pt x="2912" y="182"/>
                  </a:lnTo>
                  <a:lnTo>
                    <a:pt x="2934" y="153"/>
                  </a:lnTo>
                  <a:lnTo>
                    <a:pt x="2959" y="141"/>
                  </a:lnTo>
                  <a:lnTo>
                    <a:pt x="2984" y="131"/>
                  </a:lnTo>
                  <a:lnTo>
                    <a:pt x="3009" y="120"/>
                  </a:lnTo>
                  <a:lnTo>
                    <a:pt x="3031" y="127"/>
                  </a:lnTo>
                  <a:lnTo>
                    <a:pt x="3056" y="145"/>
                  </a:lnTo>
                  <a:lnTo>
                    <a:pt x="3081" y="171"/>
                  </a:lnTo>
                  <a:lnTo>
                    <a:pt x="3106" y="189"/>
                  </a:lnTo>
                  <a:lnTo>
                    <a:pt x="3129" y="205"/>
                  </a:lnTo>
                  <a:lnTo>
                    <a:pt x="3153" y="219"/>
                  </a:lnTo>
                  <a:lnTo>
                    <a:pt x="3178" y="224"/>
                  </a:lnTo>
                  <a:lnTo>
                    <a:pt x="3203" y="222"/>
                  </a:lnTo>
                  <a:lnTo>
                    <a:pt x="3226" y="206"/>
                  </a:lnTo>
                  <a:lnTo>
                    <a:pt x="3250" y="185"/>
                  </a:lnTo>
                  <a:lnTo>
                    <a:pt x="3275" y="152"/>
                  </a:lnTo>
                  <a:lnTo>
                    <a:pt x="3300" y="111"/>
                  </a:lnTo>
                  <a:lnTo>
                    <a:pt x="3323" y="83"/>
                  </a:lnTo>
                  <a:lnTo>
                    <a:pt x="3347" y="72"/>
                  </a:lnTo>
                  <a:lnTo>
                    <a:pt x="3372" y="76"/>
                  </a:lnTo>
                  <a:lnTo>
                    <a:pt x="3397" y="106"/>
                  </a:lnTo>
                  <a:lnTo>
                    <a:pt x="3420" y="136"/>
                  </a:lnTo>
                  <a:lnTo>
                    <a:pt x="3444" y="164"/>
                  </a:lnTo>
                  <a:lnTo>
                    <a:pt x="3469" y="185"/>
                  </a:lnTo>
                  <a:lnTo>
                    <a:pt x="3494" y="203"/>
                  </a:lnTo>
                  <a:lnTo>
                    <a:pt x="3517" y="210"/>
                  </a:lnTo>
                  <a:lnTo>
                    <a:pt x="3541" y="210"/>
                  </a:lnTo>
                  <a:lnTo>
                    <a:pt x="3566" y="194"/>
                  </a:lnTo>
                  <a:lnTo>
                    <a:pt x="3591" y="171"/>
                  </a:lnTo>
                  <a:lnTo>
                    <a:pt x="3614" y="155"/>
                  </a:lnTo>
                  <a:lnTo>
                    <a:pt x="3638" y="132"/>
                  </a:lnTo>
                  <a:lnTo>
                    <a:pt x="3663" y="95"/>
                  </a:lnTo>
                  <a:lnTo>
                    <a:pt x="3688" y="51"/>
                  </a:lnTo>
                  <a:lnTo>
                    <a:pt x="3711" y="14"/>
                  </a:lnTo>
                  <a:lnTo>
                    <a:pt x="3735" y="0"/>
                  </a:lnTo>
                  <a:lnTo>
                    <a:pt x="3760" y="16"/>
                  </a:lnTo>
                  <a:lnTo>
                    <a:pt x="3785" y="44"/>
                  </a:lnTo>
                  <a:lnTo>
                    <a:pt x="3808" y="86"/>
                  </a:lnTo>
                  <a:lnTo>
                    <a:pt x="3833" y="146"/>
                  </a:lnTo>
                  <a:lnTo>
                    <a:pt x="3857" y="221"/>
                  </a:lnTo>
                  <a:lnTo>
                    <a:pt x="3882" y="286"/>
                  </a:lnTo>
                  <a:lnTo>
                    <a:pt x="3905" y="333"/>
                  </a:lnTo>
                  <a:lnTo>
                    <a:pt x="3930" y="356"/>
                  </a:lnTo>
                  <a:lnTo>
                    <a:pt x="3954" y="346"/>
                  </a:lnTo>
                  <a:lnTo>
                    <a:pt x="3979" y="321"/>
                  </a:lnTo>
                  <a:lnTo>
                    <a:pt x="4002" y="286"/>
                  </a:lnTo>
                  <a:lnTo>
                    <a:pt x="4027" y="240"/>
                  </a:lnTo>
                  <a:lnTo>
                    <a:pt x="4051" y="192"/>
                  </a:lnTo>
                  <a:lnTo>
                    <a:pt x="4076" y="139"/>
                  </a:lnTo>
                  <a:lnTo>
                    <a:pt x="4099" y="90"/>
                  </a:lnTo>
                  <a:lnTo>
                    <a:pt x="4124" y="51"/>
                  </a:lnTo>
                  <a:lnTo>
                    <a:pt x="4148" y="30"/>
                  </a:lnTo>
                  <a:lnTo>
                    <a:pt x="4173" y="49"/>
                  </a:lnTo>
                  <a:lnTo>
                    <a:pt x="4196" y="83"/>
                  </a:lnTo>
                  <a:lnTo>
                    <a:pt x="4221" y="145"/>
                  </a:lnTo>
                  <a:lnTo>
                    <a:pt x="4245" y="210"/>
                  </a:lnTo>
                  <a:lnTo>
                    <a:pt x="4270" y="261"/>
                  </a:lnTo>
                  <a:lnTo>
                    <a:pt x="4293" y="293"/>
                  </a:lnTo>
                  <a:lnTo>
                    <a:pt x="4318" y="314"/>
                  </a:lnTo>
                  <a:lnTo>
                    <a:pt x="4342" y="319"/>
                  </a:lnTo>
                  <a:lnTo>
                    <a:pt x="4367" y="305"/>
                  </a:lnTo>
                  <a:lnTo>
                    <a:pt x="4390" y="289"/>
                  </a:lnTo>
                  <a:lnTo>
                    <a:pt x="4415" y="266"/>
                  </a:lnTo>
                  <a:lnTo>
                    <a:pt x="4439" y="245"/>
                  </a:lnTo>
                  <a:lnTo>
                    <a:pt x="4464" y="228"/>
                  </a:lnTo>
                  <a:lnTo>
                    <a:pt x="4487" y="212"/>
                  </a:lnTo>
                  <a:lnTo>
                    <a:pt x="4512" y="201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2755521" y="5260053"/>
              <a:ext cx="5808724" cy="589682"/>
            </a:xfrm>
            <a:custGeom>
              <a:avLst/>
              <a:gdLst/>
              <a:ahLst/>
              <a:cxnLst>
                <a:cxn ang="0">
                  <a:pos x="48" y="208"/>
                </a:cxn>
                <a:cxn ang="0">
                  <a:pos x="122" y="187"/>
                </a:cxn>
                <a:cxn ang="0">
                  <a:pos x="194" y="159"/>
                </a:cxn>
                <a:cxn ang="0">
                  <a:pos x="267" y="134"/>
                </a:cxn>
                <a:cxn ang="0">
                  <a:pos x="339" y="132"/>
                </a:cxn>
                <a:cxn ang="0">
                  <a:pos x="413" y="124"/>
                </a:cxn>
                <a:cxn ang="0">
                  <a:pos x="485" y="92"/>
                </a:cxn>
                <a:cxn ang="0">
                  <a:pos x="558" y="106"/>
                </a:cxn>
                <a:cxn ang="0">
                  <a:pos x="630" y="164"/>
                </a:cxn>
                <a:cxn ang="0">
                  <a:pos x="704" y="175"/>
                </a:cxn>
                <a:cxn ang="0">
                  <a:pos x="777" y="152"/>
                </a:cxn>
                <a:cxn ang="0">
                  <a:pos x="849" y="124"/>
                </a:cxn>
                <a:cxn ang="0">
                  <a:pos x="921" y="99"/>
                </a:cxn>
                <a:cxn ang="0">
                  <a:pos x="995" y="92"/>
                </a:cxn>
                <a:cxn ang="0">
                  <a:pos x="1068" y="124"/>
                </a:cxn>
                <a:cxn ang="0">
                  <a:pos x="1140" y="182"/>
                </a:cxn>
                <a:cxn ang="0">
                  <a:pos x="1212" y="187"/>
                </a:cxn>
                <a:cxn ang="0">
                  <a:pos x="1286" y="129"/>
                </a:cxn>
                <a:cxn ang="0">
                  <a:pos x="1359" y="69"/>
                </a:cxn>
                <a:cxn ang="0">
                  <a:pos x="1431" y="50"/>
                </a:cxn>
                <a:cxn ang="0">
                  <a:pos x="1504" y="94"/>
                </a:cxn>
                <a:cxn ang="0">
                  <a:pos x="1578" y="189"/>
                </a:cxn>
                <a:cxn ang="0">
                  <a:pos x="1650" y="302"/>
                </a:cxn>
                <a:cxn ang="0">
                  <a:pos x="1722" y="305"/>
                </a:cxn>
                <a:cxn ang="0">
                  <a:pos x="1795" y="252"/>
                </a:cxn>
                <a:cxn ang="0">
                  <a:pos x="1867" y="222"/>
                </a:cxn>
                <a:cxn ang="0">
                  <a:pos x="1941" y="187"/>
                </a:cxn>
                <a:cxn ang="0">
                  <a:pos x="2013" y="129"/>
                </a:cxn>
                <a:cxn ang="0">
                  <a:pos x="2086" y="87"/>
                </a:cxn>
                <a:cxn ang="0">
                  <a:pos x="2158" y="111"/>
                </a:cxn>
                <a:cxn ang="0">
                  <a:pos x="2232" y="157"/>
                </a:cxn>
                <a:cxn ang="0">
                  <a:pos x="2305" y="205"/>
                </a:cxn>
                <a:cxn ang="0">
                  <a:pos x="2377" y="166"/>
                </a:cxn>
                <a:cxn ang="0">
                  <a:pos x="2449" y="94"/>
                </a:cxn>
                <a:cxn ang="0">
                  <a:pos x="2523" y="39"/>
                </a:cxn>
                <a:cxn ang="0">
                  <a:pos x="2596" y="9"/>
                </a:cxn>
                <a:cxn ang="0">
                  <a:pos x="2668" y="102"/>
                </a:cxn>
                <a:cxn ang="0">
                  <a:pos x="2740" y="252"/>
                </a:cxn>
                <a:cxn ang="0">
                  <a:pos x="2814" y="330"/>
                </a:cxn>
                <a:cxn ang="0">
                  <a:pos x="2887" y="300"/>
                </a:cxn>
                <a:cxn ang="0">
                  <a:pos x="2959" y="244"/>
                </a:cxn>
                <a:cxn ang="0">
                  <a:pos x="3031" y="169"/>
                </a:cxn>
                <a:cxn ang="0">
                  <a:pos x="3106" y="120"/>
                </a:cxn>
                <a:cxn ang="0">
                  <a:pos x="3178" y="138"/>
                </a:cxn>
                <a:cxn ang="0">
                  <a:pos x="3250" y="175"/>
                </a:cxn>
                <a:cxn ang="0">
                  <a:pos x="3323" y="161"/>
                </a:cxn>
                <a:cxn ang="0">
                  <a:pos x="3397" y="106"/>
                </a:cxn>
                <a:cxn ang="0">
                  <a:pos x="3469" y="71"/>
                </a:cxn>
                <a:cxn ang="0">
                  <a:pos x="3541" y="131"/>
                </a:cxn>
                <a:cxn ang="0">
                  <a:pos x="3614" y="184"/>
                </a:cxn>
                <a:cxn ang="0">
                  <a:pos x="3688" y="162"/>
                </a:cxn>
                <a:cxn ang="0">
                  <a:pos x="3760" y="88"/>
                </a:cxn>
                <a:cxn ang="0">
                  <a:pos x="3833" y="12"/>
                </a:cxn>
                <a:cxn ang="0">
                  <a:pos x="3905" y="30"/>
                </a:cxn>
                <a:cxn ang="0">
                  <a:pos x="3979" y="161"/>
                </a:cxn>
                <a:cxn ang="0">
                  <a:pos x="4051" y="249"/>
                </a:cxn>
                <a:cxn ang="0">
                  <a:pos x="4124" y="219"/>
                </a:cxn>
                <a:cxn ang="0">
                  <a:pos x="4196" y="134"/>
                </a:cxn>
                <a:cxn ang="0">
                  <a:pos x="4270" y="51"/>
                </a:cxn>
                <a:cxn ang="0">
                  <a:pos x="4342" y="94"/>
                </a:cxn>
                <a:cxn ang="0">
                  <a:pos x="4415" y="207"/>
                </a:cxn>
                <a:cxn ang="0">
                  <a:pos x="4487" y="240"/>
                </a:cxn>
              </a:cxnLst>
              <a:rect l="0" t="0" r="r" b="b"/>
              <a:pathLst>
                <a:path w="4512" h="330">
                  <a:moveTo>
                    <a:pt x="0" y="196"/>
                  </a:moveTo>
                  <a:lnTo>
                    <a:pt x="25" y="201"/>
                  </a:lnTo>
                  <a:lnTo>
                    <a:pt x="48" y="208"/>
                  </a:lnTo>
                  <a:lnTo>
                    <a:pt x="73" y="205"/>
                  </a:lnTo>
                  <a:lnTo>
                    <a:pt x="97" y="198"/>
                  </a:lnTo>
                  <a:lnTo>
                    <a:pt x="122" y="187"/>
                  </a:lnTo>
                  <a:lnTo>
                    <a:pt x="145" y="178"/>
                  </a:lnTo>
                  <a:lnTo>
                    <a:pt x="170" y="169"/>
                  </a:lnTo>
                  <a:lnTo>
                    <a:pt x="194" y="159"/>
                  </a:lnTo>
                  <a:lnTo>
                    <a:pt x="219" y="148"/>
                  </a:lnTo>
                  <a:lnTo>
                    <a:pt x="242" y="139"/>
                  </a:lnTo>
                  <a:lnTo>
                    <a:pt x="267" y="134"/>
                  </a:lnTo>
                  <a:lnTo>
                    <a:pt x="291" y="131"/>
                  </a:lnTo>
                  <a:lnTo>
                    <a:pt x="316" y="131"/>
                  </a:lnTo>
                  <a:lnTo>
                    <a:pt x="339" y="132"/>
                  </a:lnTo>
                  <a:lnTo>
                    <a:pt x="364" y="134"/>
                  </a:lnTo>
                  <a:lnTo>
                    <a:pt x="388" y="131"/>
                  </a:lnTo>
                  <a:lnTo>
                    <a:pt x="413" y="124"/>
                  </a:lnTo>
                  <a:lnTo>
                    <a:pt x="436" y="111"/>
                  </a:lnTo>
                  <a:lnTo>
                    <a:pt x="461" y="101"/>
                  </a:lnTo>
                  <a:lnTo>
                    <a:pt x="485" y="92"/>
                  </a:lnTo>
                  <a:lnTo>
                    <a:pt x="510" y="88"/>
                  </a:lnTo>
                  <a:lnTo>
                    <a:pt x="533" y="94"/>
                  </a:lnTo>
                  <a:lnTo>
                    <a:pt x="558" y="106"/>
                  </a:lnTo>
                  <a:lnTo>
                    <a:pt x="583" y="124"/>
                  </a:lnTo>
                  <a:lnTo>
                    <a:pt x="607" y="143"/>
                  </a:lnTo>
                  <a:lnTo>
                    <a:pt x="630" y="164"/>
                  </a:lnTo>
                  <a:lnTo>
                    <a:pt x="655" y="177"/>
                  </a:lnTo>
                  <a:lnTo>
                    <a:pt x="680" y="178"/>
                  </a:lnTo>
                  <a:lnTo>
                    <a:pt x="704" y="175"/>
                  </a:lnTo>
                  <a:lnTo>
                    <a:pt x="727" y="169"/>
                  </a:lnTo>
                  <a:lnTo>
                    <a:pt x="752" y="161"/>
                  </a:lnTo>
                  <a:lnTo>
                    <a:pt x="777" y="152"/>
                  </a:lnTo>
                  <a:lnTo>
                    <a:pt x="801" y="145"/>
                  </a:lnTo>
                  <a:lnTo>
                    <a:pt x="824" y="134"/>
                  </a:lnTo>
                  <a:lnTo>
                    <a:pt x="849" y="124"/>
                  </a:lnTo>
                  <a:lnTo>
                    <a:pt x="874" y="115"/>
                  </a:lnTo>
                  <a:lnTo>
                    <a:pt x="898" y="108"/>
                  </a:lnTo>
                  <a:lnTo>
                    <a:pt x="921" y="99"/>
                  </a:lnTo>
                  <a:lnTo>
                    <a:pt x="946" y="92"/>
                  </a:lnTo>
                  <a:lnTo>
                    <a:pt x="971" y="90"/>
                  </a:lnTo>
                  <a:lnTo>
                    <a:pt x="995" y="92"/>
                  </a:lnTo>
                  <a:lnTo>
                    <a:pt x="1018" y="99"/>
                  </a:lnTo>
                  <a:lnTo>
                    <a:pt x="1043" y="111"/>
                  </a:lnTo>
                  <a:lnTo>
                    <a:pt x="1068" y="124"/>
                  </a:lnTo>
                  <a:lnTo>
                    <a:pt x="1092" y="141"/>
                  </a:lnTo>
                  <a:lnTo>
                    <a:pt x="1115" y="161"/>
                  </a:lnTo>
                  <a:lnTo>
                    <a:pt x="1140" y="182"/>
                  </a:lnTo>
                  <a:lnTo>
                    <a:pt x="1165" y="196"/>
                  </a:lnTo>
                  <a:lnTo>
                    <a:pt x="1189" y="196"/>
                  </a:lnTo>
                  <a:lnTo>
                    <a:pt x="1212" y="187"/>
                  </a:lnTo>
                  <a:lnTo>
                    <a:pt x="1237" y="169"/>
                  </a:lnTo>
                  <a:lnTo>
                    <a:pt x="1262" y="150"/>
                  </a:lnTo>
                  <a:lnTo>
                    <a:pt x="1286" y="129"/>
                  </a:lnTo>
                  <a:lnTo>
                    <a:pt x="1309" y="106"/>
                  </a:lnTo>
                  <a:lnTo>
                    <a:pt x="1334" y="85"/>
                  </a:lnTo>
                  <a:lnTo>
                    <a:pt x="1359" y="69"/>
                  </a:lnTo>
                  <a:lnTo>
                    <a:pt x="1384" y="55"/>
                  </a:lnTo>
                  <a:lnTo>
                    <a:pt x="1406" y="46"/>
                  </a:lnTo>
                  <a:lnTo>
                    <a:pt x="1431" y="50"/>
                  </a:lnTo>
                  <a:lnTo>
                    <a:pt x="1456" y="60"/>
                  </a:lnTo>
                  <a:lnTo>
                    <a:pt x="1481" y="76"/>
                  </a:lnTo>
                  <a:lnTo>
                    <a:pt x="1504" y="94"/>
                  </a:lnTo>
                  <a:lnTo>
                    <a:pt x="1528" y="117"/>
                  </a:lnTo>
                  <a:lnTo>
                    <a:pt x="1553" y="150"/>
                  </a:lnTo>
                  <a:lnTo>
                    <a:pt x="1578" y="189"/>
                  </a:lnTo>
                  <a:lnTo>
                    <a:pt x="1601" y="229"/>
                  </a:lnTo>
                  <a:lnTo>
                    <a:pt x="1625" y="270"/>
                  </a:lnTo>
                  <a:lnTo>
                    <a:pt x="1650" y="302"/>
                  </a:lnTo>
                  <a:lnTo>
                    <a:pt x="1675" y="321"/>
                  </a:lnTo>
                  <a:lnTo>
                    <a:pt x="1698" y="318"/>
                  </a:lnTo>
                  <a:lnTo>
                    <a:pt x="1722" y="305"/>
                  </a:lnTo>
                  <a:lnTo>
                    <a:pt x="1747" y="286"/>
                  </a:lnTo>
                  <a:lnTo>
                    <a:pt x="1770" y="268"/>
                  </a:lnTo>
                  <a:lnTo>
                    <a:pt x="1795" y="252"/>
                  </a:lnTo>
                  <a:lnTo>
                    <a:pt x="1819" y="240"/>
                  </a:lnTo>
                  <a:lnTo>
                    <a:pt x="1844" y="231"/>
                  </a:lnTo>
                  <a:lnTo>
                    <a:pt x="1867" y="222"/>
                  </a:lnTo>
                  <a:lnTo>
                    <a:pt x="1892" y="215"/>
                  </a:lnTo>
                  <a:lnTo>
                    <a:pt x="1916" y="203"/>
                  </a:lnTo>
                  <a:lnTo>
                    <a:pt x="1941" y="187"/>
                  </a:lnTo>
                  <a:lnTo>
                    <a:pt x="1964" y="166"/>
                  </a:lnTo>
                  <a:lnTo>
                    <a:pt x="1989" y="147"/>
                  </a:lnTo>
                  <a:lnTo>
                    <a:pt x="2013" y="129"/>
                  </a:lnTo>
                  <a:lnTo>
                    <a:pt x="2038" y="111"/>
                  </a:lnTo>
                  <a:lnTo>
                    <a:pt x="2061" y="97"/>
                  </a:lnTo>
                  <a:lnTo>
                    <a:pt x="2086" y="87"/>
                  </a:lnTo>
                  <a:lnTo>
                    <a:pt x="2110" y="87"/>
                  </a:lnTo>
                  <a:lnTo>
                    <a:pt x="2135" y="97"/>
                  </a:lnTo>
                  <a:lnTo>
                    <a:pt x="2158" y="111"/>
                  </a:lnTo>
                  <a:lnTo>
                    <a:pt x="2183" y="127"/>
                  </a:lnTo>
                  <a:lnTo>
                    <a:pt x="2208" y="141"/>
                  </a:lnTo>
                  <a:lnTo>
                    <a:pt x="2232" y="157"/>
                  </a:lnTo>
                  <a:lnTo>
                    <a:pt x="2255" y="178"/>
                  </a:lnTo>
                  <a:lnTo>
                    <a:pt x="2280" y="198"/>
                  </a:lnTo>
                  <a:lnTo>
                    <a:pt x="2305" y="205"/>
                  </a:lnTo>
                  <a:lnTo>
                    <a:pt x="2329" y="199"/>
                  </a:lnTo>
                  <a:lnTo>
                    <a:pt x="2352" y="185"/>
                  </a:lnTo>
                  <a:lnTo>
                    <a:pt x="2377" y="166"/>
                  </a:lnTo>
                  <a:lnTo>
                    <a:pt x="2402" y="143"/>
                  </a:lnTo>
                  <a:lnTo>
                    <a:pt x="2426" y="118"/>
                  </a:lnTo>
                  <a:lnTo>
                    <a:pt x="2449" y="94"/>
                  </a:lnTo>
                  <a:lnTo>
                    <a:pt x="2474" y="72"/>
                  </a:lnTo>
                  <a:lnTo>
                    <a:pt x="2499" y="55"/>
                  </a:lnTo>
                  <a:lnTo>
                    <a:pt x="2523" y="39"/>
                  </a:lnTo>
                  <a:lnTo>
                    <a:pt x="2546" y="23"/>
                  </a:lnTo>
                  <a:lnTo>
                    <a:pt x="2571" y="11"/>
                  </a:lnTo>
                  <a:lnTo>
                    <a:pt x="2596" y="9"/>
                  </a:lnTo>
                  <a:lnTo>
                    <a:pt x="2620" y="25"/>
                  </a:lnTo>
                  <a:lnTo>
                    <a:pt x="2643" y="57"/>
                  </a:lnTo>
                  <a:lnTo>
                    <a:pt x="2668" y="102"/>
                  </a:lnTo>
                  <a:lnTo>
                    <a:pt x="2693" y="152"/>
                  </a:lnTo>
                  <a:lnTo>
                    <a:pt x="2717" y="205"/>
                  </a:lnTo>
                  <a:lnTo>
                    <a:pt x="2740" y="252"/>
                  </a:lnTo>
                  <a:lnTo>
                    <a:pt x="2765" y="293"/>
                  </a:lnTo>
                  <a:lnTo>
                    <a:pt x="2790" y="318"/>
                  </a:lnTo>
                  <a:lnTo>
                    <a:pt x="2814" y="330"/>
                  </a:lnTo>
                  <a:lnTo>
                    <a:pt x="2837" y="330"/>
                  </a:lnTo>
                  <a:lnTo>
                    <a:pt x="2862" y="318"/>
                  </a:lnTo>
                  <a:lnTo>
                    <a:pt x="2887" y="300"/>
                  </a:lnTo>
                  <a:lnTo>
                    <a:pt x="2912" y="282"/>
                  </a:lnTo>
                  <a:lnTo>
                    <a:pt x="2934" y="265"/>
                  </a:lnTo>
                  <a:lnTo>
                    <a:pt x="2959" y="244"/>
                  </a:lnTo>
                  <a:lnTo>
                    <a:pt x="2984" y="221"/>
                  </a:lnTo>
                  <a:lnTo>
                    <a:pt x="3009" y="196"/>
                  </a:lnTo>
                  <a:lnTo>
                    <a:pt x="3031" y="169"/>
                  </a:lnTo>
                  <a:lnTo>
                    <a:pt x="3056" y="145"/>
                  </a:lnTo>
                  <a:lnTo>
                    <a:pt x="3081" y="127"/>
                  </a:lnTo>
                  <a:lnTo>
                    <a:pt x="3106" y="120"/>
                  </a:lnTo>
                  <a:lnTo>
                    <a:pt x="3129" y="118"/>
                  </a:lnTo>
                  <a:lnTo>
                    <a:pt x="3153" y="125"/>
                  </a:lnTo>
                  <a:lnTo>
                    <a:pt x="3178" y="138"/>
                  </a:lnTo>
                  <a:lnTo>
                    <a:pt x="3203" y="152"/>
                  </a:lnTo>
                  <a:lnTo>
                    <a:pt x="3226" y="166"/>
                  </a:lnTo>
                  <a:lnTo>
                    <a:pt x="3250" y="175"/>
                  </a:lnTo>
                  <a:lnTo>
                    <a:pt x="3275" y="178"/>
                  </a:lnTo>
                  <a:lnTo>
                    <a:pt x="3300" y="173"/>
                  </a:lnTo>
                  <a:lnTo>
                    <a:pt x="3323" y="161"/>
                  </a:lnTo>
                  <a:lnTo>
                    <a:pt x="3347" y="147"/>
                  </a:lnTo>
                  <a:lnTo>
                    <a:pt x="3372" y="129"/>
                  </a:lnTo>
                  <a:lnTo>
                    <a:pt x="3397" y="106"/>
                  </a:lnTo>
                  <a:lnTo>
                    <a:pt x="3420" y="87"/>
                  </a:lnTo>
                  <a:lnTo>
                    <a:pt x="3444" y="72"/>
                  </a:lnTo>
                  <a:lnTo>
                    <a:pt x="3469" y="71"/>
                  </a:lnTo>
                  <a:lnTo>
                    <a:pt x="3494" y="83"/>
                  </a:lnTo>
                  <a:lnTo>
                    <a:pt x="3517" y="104"/>
                  </a:lnTo>
                  <a:lnTo>
                    <a:pt x="3541" y="131"/>
                  </a:lnTo>
                  <a:lnTo>
                    <a:pt x="3566" y="157"/>
                  </a:lnTo>
                  <a:lnTo>
                    <a:pt x="3591" y="175"/>
                  </a:lnTo>
                  <a:lnTo>
                    <a:pt x="3614" y="184"/>
                  </a:lnTo>
                  <a:lnTo>
                    <a:pt x="3638" y="185"/>
                  </a:lnTo>
                  <a:lnTo>
                    <a:pt x="3663" y="178"/>
                  </a:lnTo>
                  <a:lnTo>
                    <a:pt x="3688" y="162"/>
                  </a:lnTo>
                  <a:lnTo>
                    <a:pt x="3711" y="139"/>
                  </a:lnTo>
                  <a:lnTo>
                    <a:pt x="3735" y="115"/>
                  </a:lnTo>
                  <a:lnTo>
                    <a:pt x="3760" y="88"/>
                  </a:lnTo>
                  <a:lnTo>
                    <a:pt x="3785" y="62"/>
                  </a:lnTo>
                  <a:lnTo>
                    <a:pt x="3808" y="35"/>
                  </a:lnTo>
                  <a:lnTo>
                    <a:pt x="3833" y="12"/>
                  </a:lnTo>
                  <a:lnTo>
                    <a:pt x="3857" y="0"/>
                  </a:lnTo>
                  <a:lnTo>
                    <a:pt x="3882" y="5"/>
                  </a:lnTo>
                  <a:lnTo>
                    <a:pt x="3905" y="30"/>
                  </a:lnTo>
                  <a:lnTo>
                    <a:pt x="3930" y="67"/>
                  </a:lnTo>
                  <a:lnTo>
                    <a:pt x="3954" y="113"/>
                  </a:lnTo>
                  <a:lnTo>
                    <a:pt x="3979" y="161"/>
                  </a:lnTo>
                  <a:lnTo>
                    <a:pt x="4002" y="199"/>
                  </a:lnTo>
                  <a:lnTo>
                    <a:pt x="4027" y="231"/>
                  </a:lnTo>
                  <a:lnTo>
                    <a:pt x="4051" y="249"/>
                  </a:lnTo>
                  <a:lnTo>
                    <a:pt x="4076" y="251"/>
                  </a:lnTo>
                  <a:lnTo>
                    <a:pt x="4099" y="240"/>
                  </a:lnTo>
                  <a:lnTo>
                    <a:pt x="4124" y="219"/>
                  </a:lnTo>
                  <a:lnTo>
                    <a:pt x="4148" y="192"/>
                  </a:lnTo>
                  <a:lnTo>
                    <a:pt x="4173" y="162"/>
                  </a:lnTo>
                  <a:lnTo>
                    <a:pt x="4196" y="134"/>
                  </a:lnTo>
                  <a:lnTo>
                    <a:pt x="4221" y="99"/>
                  </a:lnTo>
                  <a:lnTo>
                    <a:pt x="4245" y="71"/>
                  </a:lnTo>
                  <a:lnTo>
                    <a:pt x="4270" y="51"/>
                  </a:lnTo>
                  <a:lnTo>
                    <a:pt x="4293" y="44"/>
                  </a:lnTo>
                  <a:lnTo>
                    <a:pt x="4318" y="60"/>
                  </a:lnTo>
                  <a:lnTo>
                    <a:pt x="4342" y="94"/>
                  </a:lnTo>
                  <a:lnTo>
                    <a:pt x="4367" y="134"/>
                  </a:lnTo>
                  <a:lnTo>
                    <a:pt x="4390" y="169"/>
                  </a:lnTo>
                  <a:lnTo>
                    <a:pt x="4415" y="207"/>
                  </a:lnTo>
                  <a:lnTo>
                    <a:pt x="4439" y="237"/>
                  </a:lnTo>
                  <a:lnTo>
                    <a:pt x="4464" y="247"/>
                  </a:lnTo>
                  <a:lnTo>
                    <a:pt x="4487" y="240"/>
                  </a:lnTo>
                  <a:lnTo>
                    <a:pt x="4512" y="224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2755521" y="5721077"/>
              <a:ext cx="5808724" cy="318071"/>
            </a:xfrm>
            <a:custGeom>
              <a:avLst/>
              <a:gdLst/>
              <a:ahLst/>
              <a:cxnLst>
                <a:cxn ang="0">
                  <a:pos x="48" y="111"/>
                </a:cxn>
                <a:cxn ang="0">
                  <a:pos x="122" y="98"/>
                </a:cxn>
                <a:cxn ang="0">
                  <a:pos x="194" y="95"/>
                </a:cxn>
                <a:cxn ang="0">
                  <a:pos x="267" y="88"/>
                </a:cxn>
                <a:cxn ang="0">
                  <a:pos x="339" y="76"/>
                </a:cxn>
                <a:cxn ang="0">
                  <a:pos x="413" y="74"/>
                </a:cxn>
                <a:cxn ang="0">
                  <a:pos x="485" y="77"/>
                </a:cxn>
                <a:cxn ang="0">
                  <a:pos x="558" y="72"/>
                </a:cxn>
                <a:cxn ang="0">
                  <a:pos x="630" y="61"/>
                </a:cxn>
                <a:cxn ang="0">
                  <a:pos x="704" y="65"/>
                </a:cxn>
                <a:cxn ang="0">
                  <a:pos x="777" y="98"/>
                </a:cxn>
                <a:cxn ang="0">
                  <a:pos x="849" y="100"/>
                </a:cxn>
                <a:cxn ang="0">
                  <a:pos x="921" y="65"/>
                </a:cxn>
                <a:cxn ang="0">
                  <a:pos x="995" y="40"/>
                </a:cxn>
                <a:cxn ang="0">
                  <a:pos x="1068" y="47"/>
                </a:cxn>
                <a:cxn ang="0">
                  <a:pos x="1140" y="65"/>
                </a:cxn>
                <a:cxn ang="0">
                  <a:pos x="1212" y="88"/>
                </a:cxn>
                <a:cxn ang="0">
                  <a:pos x="1286" y="106"/>
                </a:cxn>
                <a:cxn ang="0">
                  <a:pos x="1359" y="102"/>
                </a:cxn>
                <a:cxn ang="0">
                  <a:pos x="1431" y="63"/>
                </a:cxn>
                <a:cxn ang="0">
                  <a:pos x="1504" y="53"/>
                </a:cxn>
                <a:cxn ang="0">
                  <a:pos x="1578" y="63"/>
                </a:cxn>
                <a:cxn ang="0">
                  <a:pos x="1650" y="100"/>
                </a:cxn>
                <a:cxn ang="0">
                  <a:pos x="1722" y="160"/>
                </a:cxn>
                <a:cxn ang="0">
                  <a:pos x="1795" y="178"/>
                </a:cxn>
                <a:cxn ang="0">
                  <a:pos x="1867" y="148"/>
                </a:cxn>
                <a:cxn ang="0">
                  <a:pos x="1941" y="114"/>
                </a:cxn>
                <a:cxn ang="0">
                  <a:pos x="2013" y="111"/>
                </a:cxn>
                <a:cxn ang="0">
                  <a:pos x="2086" y="70"/>
                </a:cxn>
                <a:cxn ang="0">
                  <a:pos x="2158" y="39"/>
                </a:cxn>
                <a:cxn ang="0">
                  <a:pos x="2232" y="37"/>
                </a:cxn>
                <a:cxn ang="0">
                  <a:pos x="2305" y="65"/>
                </a:cxn>
                <a:cxn ang="0">
                  <a:pos x="2377" y="90"/>
                </a:cxn>
                <a:cxn ang="0">
                  <a:pos x="2449" y="100"/>
                </a:cxn>
                <a:cxn ang="0">
                  <a:pos x="2523" y="86"/>
                </a:cxn>
                <a:cxn ang="0">
                  <a:pos x="2596" y="53"/>
                </a:cxn>
                <a:cxn ang="0">
                  <a:pos x="2668" y="30"/>
                </a:cxn>
                <a:cxn ang="0">
                  <a:pos x="2740" y="61"/>
                </a:cxn>
                <a:cxn ang="0">
                  <a:pos x="2814" y="114"/>
                </a:cxn>
                <a:cxn ang="0">
                  <a:pos x="2887" y="150"/>
                </a:cxn>
                <a:cxn ang="0">
                  <a:pos x="2959" y="158"/>
                </a:cxn>
                <a:cxn ang="0">
                  <a:pos x="3031" y="139"/>
                </a:cxn>
                <a:cxn ang="0">
                  <a:pos x="3106" y="100"/>
                </a:cxn>
                <a:cxn ang="0">
                  <a:pos x="3178" y="67"/>
                </a:cxn>
                <a:cxn ang="0">
                  <a:pos x="3250" y="56"/>
                </a:cxn>
                <a:cxn ang="0">
                  <a:pos x="3323" y="70"/>
                </a:cxn>
                <a:cxn ang="0">
                  <a:pos x="3397" y="84"/>
                </a:cxn>
                <a:cxn ang="0">
                  <a:pos x="3469" y="63"/>
                </a:cxn>
                <a:cxn ang="0">
                  <a:pos x="3541" y="21"/>
                </a:cxn>
                <a:cxn ang="0">
                  <a:pos x="3614" y="39"/>
                </a:cxn>
                <a:cxn ang="0">
                  <a:pos x="3688" y="91"/>
                </a:cxn>
                <a:cxn ang="0">
                  <a:pos x="3760" y="90"/>
                </a:cxn>
                <a:cxn ang="0">
                  <a:pos x="3833" y="61"/>
                </a:cxn>
                <a:cxn ang="0">
                  <a:pos x="3905" y="30"/>
                </a:cxn>
                <a:cxn ang="0">
                  <a:pos x="3979" y="16"/>
                </a:cxn>
                <a:cxn ang="0">
                  <a:pos x="4051" y="49"/>
                </a:cxn>
                <a:cxn ang="0">
                  <a:pos x="4124" y="93"/>
                </a:cxn>
                <a:cxn ang="0">
                  <a:pos x="4196" y="120"/>
                </a:cxn>
                <a:cxn ang="0">
                  <a:pos x="4270" y="86"/>
                </a:cxn>
                <a:cxn ang="0">
                  <a:pos x="4342" y="23"/>
                </a:cxn>
                <a:cxn ang="0">
                  <a:pos x="4415" y="0"/>
                </a:cxn>
                <a:cxn ang="0">
                  <a:pos x="4487" y="47"/>
                </a:cxn>
              </a:cxnLst>
              <a:rect l="0" t="0" r="r" b="b"/>
              <a:pathLst>
                <a:path w="4512" h="178">
                  <a:moveTo>
                    <a:pt x="0" y="116"/>
                  </a:moveTo>
                  <a:lnTo>
                    <a:pt x="25" y="116"/>
                  </a:lnTo>
                  <a:lnTo>
                    <a:pt x="48" y="111"/>
                  </a:lnTo>
                  <a:lnTo>
                    <a:pt x="73" y="106"/>
                  </a:lnTo>
                  <a:lnTo>
                    <a:pt x="97" y="100"/>
                  </a:lnTo>
                  <a:lnTo>
                    <a:pt x="122" y="98"/>
                  </a:lnTo>
                  <a:lnTo>
                    <a:pt x="145" y="98"/>
                  </a:lnTo>
                  <a:lnTo>
                    <a:pt x="170" y="97"/>
                  </a:lnTo>
                  <a:lnTo>
                    <a:pt x="194" y="95"/>
                  </a:lnTo>
                  <a:lnTo>
                    <a:pt x="219" y="93"/>
                  </a:lnTo>
                  <a:lnTo>
                    <a:pt x="242" y="91"/>
                  </a:lnTo>
                  <a:lnTo>
                    <a:pt x="267" y="88"/>
                  </a:lnTo>
                  <a:lnTo>
                    <a:pt x="291" y="83"/>
                  </a:lnTo>
                  <a:lnTo>
                    <a:pt x="316" y="79"/>
                  </a:lnTo>
                  <a:lnTo>
                    <a:pt x="339" y="76"/>
                  </a:lnTo>
                  <a:lnTo>
                    <a:pt x="364" y="74"/>
                  </a:lnTo>
                  <a:lnTo>
                    <a:pt x="388" y="74"/>
                  </a:lnTo>
                  <a:lnTo>
                    <a:pt x="413" y="74"/>
                  </a:lnTo>
                  <a:lnTo>
                    <a:pt x="436" y="76"/>
                  </a:lnTo>
                  <a:lnTo>
                    <a:pt x="461" y="77"/>
                  </a:lnTo>
                  <a:lnTo>
                    <a:pt x="485" y="77"/>
                  </a:lnTo>
                  <a:lnTo>
                    <a:pt x="510" y="79"/>
                  </a:lnTo>
                  <a:lnTo>
                    <a:pt x="533" y="76"/>
                  </a:lnTo>
                  <a:lnTo>
                    <a:pt x="558" y="72"/>
                  </a:lnTo>
                  <a:lnTo>
                    <a:pt x="583" y="67"/>
                  </a:lnTo>
                  <a:lnTo>
                    <a:pt x="607" y="63"/>
                  </a:lnTo>
                  <a:lnTo>
                    <a:pt x="630" y="61"/>
                  </a:lnTo>
                  <a:lnTo>
                    <a:pt x="655" y="61"/>
                  </a:lnTo>
                  <a:lnTo>
                    <a:pt x="680" y="63"/>
                  </a:lnTo>
                  <a:lnTo>
                    <a:pt x="704" y="65"/>
                  </a:lnTo>
                  <a:lnTo>
                    <a:pt x="727" y="72"/>
                  </a:lnTo>
                  <a:lnTo>
                    <a:pt x="752" y="84"/>
                  </a:lnTo>
                  <a:lnTo>
                    <a:pt x="777" y="98"/>
                  </a:lnTo>
                  <a:lnTo>
                    <a:pt x="801" y="107"/>
                  </a:lnTo>
                  <a:lnTo>
                    <a:pt x="824" y="107"/>
                  </a:lnTo>
                  <a:lnTo>
                    <a:pt x="849" y="100"/>
                  </a:lnTo>
                  <a:lnTo>
                    <a:pt x="874" y="90"/>
                  </a:lnTo>
                  <a:lnTo>
                    <a:pt x="898" y="77"/>
                  </a:lnTo>
                  <a:lnTo>
                    <a:pt x="921" y="65"/>
                  </a:lnTo>
                  <a:lnTo>
                    <a:pt x="946" y="54"/>
                  </a:lnTo>
                  <a:lnTo>
                    <a:pt x="971" y="44"/>
                  </a:lnTo>
                  <a:lnTo>
                    <a:pt x="995" y="40"/>
                  </a:lnTo>
                  <a:lnTo>
                    <a:pt x="1018" y="42"/>
                  </a:lnTo>
                  <a:lnTo>
                    <a:pt x="1043" y="44"/>
                  </a:lnTo>
                  <a:lnTo>
                    <a:pt x="1068" y="47"/>
                  </a:lnTo>
                  <a:lnTo>
                    <a:pt x="1092" y="53"/>
                  </a:lnTo>
                  <a:lnTo>
                    <a:pt x="1115" y="58"/>
                  </a:lnTo>
                  <a:lnTo>
                    <a:pt x="1140" y="65"/>
                  </a:lnTo>
                  <a:lnTo>
                    <a:pt x="1165" y="72"/>
                  </a:lnTo>
                  <a:lnTo>
                    <a:pt x="1189" y="79"/>
                  </a:lnTo>
                  <a:lnTo>
                    <a:pt x="1212" y="88"/>
                  </a:lnTo>
                  <a:lnTo>
                    <a:pt x="1237" y="93"/>
                  </a:lnTo>
                  <a:lnTo>
                    <a:pt x="1262" y="100"/>
                  </a:lnTo>
                  <a:lnTo>
                    <a:pt x="1286" y="106"/>
                  </a:lnTo>
                  <a:lnTo>
                    <a:pt x="1309" y="109"/>
                  </a:lnTo>
                  <a:lnTo>
                    <a:pt x="1334" y="107"/>
                  </a:lnTo>
                  <a:lnTo>
                    <a:pt x="1359" y="102"/>
                  </a:lnTo>
                  <a:lnTo>
                    <a:pt x="1384" y="91"/>
                  </a:lnTo>
                  <a:lnTo>
                    <a:pt x="1406" y="77"/>
                  </a:lnTo>
                  <a:lnTo>
                    <a:pt x="1431" y="63"/>
                  </a:lnTo>
                  <a:lnTo>
                    <a:pt x="1456" y="53"/>
                  </a:lnTo>
                  <a:lnTo>
                    <a:pt x="1481" y="51"/>
                  </a:lnTo>
                  <a:lnTo>
                    <a:pt x="1504" y="53"/>
                  </a:lnTo>
                  <a:lnTo>
                    <a:pt x="1528" y="54"/>
                  </a:lnTo>
                  <a:lnTo>
                    <a:pt x="1553" y="60"/>
                  </a:lnTo>
                  <a:lnTo>
                    <a:pt x="1578" y="63"/>
                  </a:lnTo>
                  <a:lnTo>
                    <a:pt x="1601" y="72"/>
                  </a:lnTo>
                  <a:lnTo>
                    <a:pt x="1625" y="83"/>
                  </a:lnTo>
                  <a:lnTo>
                    <a:pt x="1650" y="100"/>
                  </a:lnTo>
                  <a:lnTo>
                    <a:pt x="1675" y="120"/>
                  </a:lnTo>
                  <a:lnTo>
                    <a:pt x="1698" y="141"/>
                  </a:lnTo>
                  <a:lnTo>
                    <a:pt x="1722" y="160"/>
                  </a:lnTo>
                  <a:lnTo>
                    <a:pt x="1747" y="173"/>
                  </a:lnTo>
                  <a:lnTo>
                    <a:pt x="1770" y="176"/>
                  </a:lnTo>
                  <a:lnTo>
                    <a:pt x="1795" y="178"/>
                  </a:lnTo>
                  <a:lnTo>
                    <a:pt x="1819" y="174"/>
                  </a:lnTo>
                  <a:lnTo>
                    <a:pt x="1844" y="162"/>
                  </a:lnTo>
                  <a:lnTo>
                    <a:pt x="1867" y="148"/>
                  </a:lnTo>
                  <a:lnTo>
                    <a:pt x="1892" y="132"/>
                  </a:lnTo>
                  <a:lnTo>
                    <a:pt x="1916" y="121"/>
                  </a:lnTo>
                  <a:lnTo>
                    <a:pt x="1941" y="114"/>
                  </a:lnTo>
                  <a:lnTo>
                    <a:pt x="1964" y="113"/>
                  </a:lnTo>
                  <a:lnTo>
                    <a:pt x="1989" y="114"/>
                  </a:lnTo>
                  <a:lnTo>
                    <a:pt x="2013" y="111"/>
                  </a:lnTo>
                  <a:lnTo>
                    <a:pt x="2038" y="106"/>
                  </a:lnTo>
                  <a:lnTo>
                    <a:pt x="2061" y="90"/>
                  </a:lnTo>
                  <a:lnTo>
                    <a:pt x="2086" y="70"/>
                  </a:lnTo>
                  <a:lnTo>
                    <a:pt x="2110" y="54"/>
                  </a:lnTo>
                  <a:lnTo>
                    <a:pt x="2135" y="46"/>
                  </a:lnTo>
                  <a:lnTo>
                    <a:pt x="2158" y="39"/>
                  </a:lnTo>
                  <a:lnTo>
                    <a:pt x="2183" y="33"/>
                  </a:lnTo>
                  <a:lnTo>
                    <a:pt x="2208" y="30"/>
                  </a:lnTo>
                  <a:lnTo>
                    <a:pt x="2232" y="37"/>
                  </a:lnTo>
                  <a:lnTo>
                    <a:pt x="2255" y="46"/>
                  </a:lnTo>
                  <a:lnTo>
                    <a:pt x="2280" y="56"/>
                  </a:lnTo>
                  <a:lnTo>
                    <a:pt x="2305" y="65"/>
                  </a:lnTo>
                  <a:lnTo>
                    <a:pt x="2329" y="74"/>
                  </a:lnTo>
                  <a:lnTo>
                    <a:pt x="2352" y="83"/>
                  </a:lnTo>
                  <a:lnTo>
                    <a:pt x="2377" y="90"/>
                  </a:lnTo>
                  <a:lnTo>
                    <a:pt x="2402" y="98"/>
                  </a:lnTo>
                  <a:lnTo>
                    <a:pt x="2426" y="100"/>
                  </a:lnTo>
                  <a:lnTo>
                    <a:pt x="2449" y="100"/>
                  </a:lnTo>
                  <a:lnTo>
                    <a:pt x="2474" y="98"/>
                  </a:lnTo>
                  <a:lnTo>
                    <a:pt x="2499" y="95"/>
                  </a:lnTo>
                  <a:lnTo>
                    <a:pt x="2523" y="86"/>
                  </a:lnTo>
                  <a:lnTo>
                    <a:pt x="2546" y="74"/>
                  </a:lnTo>
                  <a:lnTo>
                    <a:pt x="2571" y="61"/>
                  </a:lnTo>
                  <a:lnTo>
                    <a:pt x="2596" y="53"/>
                  </a:lnTo>
                  <a:lnTo>
                    <a:pt x="2620" y="44"/>
                  </a:lnTo>
                  <a:lnTo>
                    <a:pt x="2643" y="35"/>
                  </a:lnTo>
                  <a:lnTo>
                    <a:pt x="2668" y="30"/>
                  </a:lnTo>
                  <a:lnTo>
                    <a:pt x="2693" y="33"/>
                  </a:lnTo>
                  <a:lnTo>
                    <a:pt x="2717" y="46"/>
                  </a:lnTo>
                  <a:lnTo>
                    <a:pt x="2740" y="61"/>
                  </a:lnTo>
                  <a:lnTo>
                    <a:pt x="2765" y="79"/>
                  </a:lnTo>
                  <a:lnTo>
                    <a:pt x="2790" y="98"/>
                  </a:lnTo>
                  <a:lnTo>
                    <a:pt x="2814" y="114"/>
                  </a:lnTo>
                  <a:lnTo>
                    <a:pt x="2837" y="128"/>
                  </a:lnTo>
                  <a:lnTo>
                    <a:pt x="2862" y="141"/>
                  </a:lnTo>
                  <a:lnTo>
                    <a:pt x="2887" y="150"/>
                  </a:lnTo>
                  <a:lnTo>
                    <a:pt x="2912" y="157"/>
                  </a:lnTo>
                  <a:lnTo>
                    <a:pt x="2934" y="158"/>
                  </a:lnTo>
                  <a:lnTo>
                    <a:pt x="2959" y="158"/>
                  </a:lnTo>
                  <a:lnTo>
                    <a:pt x="2984" y="155"/>
                  </a:lnTo>
                  <a:lnTo>
                    <a:pt x="3009" y="148"/>
                  </a:lnTo>
                  <a:lnTo>
                    <a:pt x="3031" y="139"/>
                  </a:lnTo>
                  <a:lnTo>
                    <a:pt x="3056" y="127"/>
                  </a:lnTo>
                  <a:lnTo>
                    <a:pt x="3081" y="113"/>
                  </a:lnTo>
                  <a:lnTo>
                    <a:pt x="3106" y="100"/>
                  </a:lnTo>
                  <a:lnTo>
                    <a:pt x="3129" y="86"/>
                  </a:lnTo>
                  <a:lnTo>
                    <a:pt x="3153" y="76"/>
                  </a:lnTo>
                  <a:lnTo>
                    <a:pt x="3178" y="67"/>
                  </a:lnTo>
                  <a:lnTo>
                    <a:pt x="3203" y="61"/>
                  </a:lnTo>
                  <a:lnTo>
                    <a:pt x="3226" y="58"/>
                  </a:lnTo>
                  <a:lnTo>
                    <a:pt x="3250" y="56"/>
                  </a:lnTo>
                  <a:lnTo>
                    <a:pt x="3275" y="58"/>
                  </a:lnTo>
                  <a:lnTo>
                    <a:pt x="3300" y="63"/>
                  </a:lnTo>
                  <a:lnTo>
                    <a:pt x="3323" y="70"/>
                  </a:lnTo>
                  <a:lnTo>
                    <a:pt x="3347" y="77"/>
                  </a:lnTo>
                  <a:lnTo>
                    <a:pt x="3372" y="83"/>
                  </a:lnTo>
                  <a:lnTo>
                    <a:pt x="3397" y="84"/>
                  </a:lnTo>
                  <a:lnTo>
                    <a:pt x="3420" y="81"/>
                  </a:lnTo>
                  <a:lnTo>
                    <a:pt x="3444" y="74"/>
                  </a:lnTo>
                  <a:lnTo>
                    <a:pt x="3469" y="63"/>
                  </a:lnTo>
                  <a:lnTo>
                    <a:pt x="3494" y="46"/>
                  </a:lnTo>
                  <a:lnTo>
                    <a:pt x="3517" y="30"/>
                  </a:lnTo>
                  <a:lnTo>
                    <a:pt x="3541" y="21"/>
                  </a:lnTo>
                  <a:lnTo>
                    <a:pt x="3566" y="19"/>
                  </a:lnTo>
                  <a:lnTo>
                    <a:pt x="3591" y="26"/>
                  </a:lnTo>
                  <a:lnTo>
                    <a:pt x="3614" y="39"/>
                  </a:lnTo>
                  <a:lnTo>
                    <a:pt x="3638" y="56"/>
                  </a:lnTo>
                  <a:lnTo>
                    <a:pt x="3663" y="77"/>
                  </a:lnTo>
                  <a:lnTo>
                    <a:pt x="3688" y="91"/>
                  </a:lnTo>
                  <a:lnTo>
                    <a:pt x="3711" y="97"/>
                  </a:lnTo>
                  <a:lnTo>
                    <a:pt x="3735" y="97"/>
                  </a:lnTo>
                  <a:lnTo>
                    <a:pt x="3760" y="90"/>
                  </a:lnTo>
                  <a:lnTo>
                    <a:pt x="3785" y="81"/>
                  </a:lnTo>
                  <a:lnTo>
                    <a:pt x="3808" y="72"/>
                  </a:lnTo>
                  <a:lnTo>
                    <a:pt x="3833" y="61"/>
                  </a:lnTo>
                  <a:lnTo>
                    <a:pt x="3857" y="54"/>
                  </a:lnTo>
                  <a:lnTo>
                    <a:pt x="3882" y="44"/>
                  </a:lnTo>
                  <a:lnTo>
                    <a:pt x="3905" y="30"/>
                  </a:lnTo>
                  <a:lnTo>
                    <a:pt x="3930" y="19"/>
                  </a:lnTo>
                  <a:lnTo>
                    <a:pt x="3954" y="16"/>
                  </a:lnTo>
                  <a:lnTo>
                    <a:pt x="3979" y="16"/>
                  </a:lnTo>
                  <a:lnTo>
                    <a:pt x="4002" y="24"/>
                  </a:lnTo>
                  <a:lnTo>
                    <a:pt x="4027" y="35"/>
                  </a:lnTo>
                  <a:lnTo>
                    <a:pt x="4051" y="49"/>
                  </a:lnTo>
                  <a:lnTo>
                    <a:pt x="4076" y="67"/>
                  </a:lnTo>
                  <a:lnTo>
                    <a:pt x="4099" y="81"/>
                  </a:lnTo>
                  <a:lnTo>
                    <a:pt x="4124" y="93"/>
                  </a:lnTo>
                  <a:lnTo>
                    <a:pt x="4148" y="107"/>
                  </a:lnTo>
                  <a:lnTo>
                    <a:pt x="4173" y="116"/>
                  </a:lnTo>
                  <a:lnTo>
                    <a:pt x="4196" y="120"/>
                  </a:lnTo>
                  <a:lnTo>
                    <a:pt x="4221" y="116"/>
                  </a:lnTo>
                  <a:lnTo>
                    <a:pt x="4245" y="104"/>
                  </a:lnTo>
                  <a:lnTo>
                    <a:pt x="4270" y="86"/>
                  </a:lnTo>
                  <a:lnTo>
                    <a:pt x="4293" y="67"/>
                  </a:lnTo>
                  <a:lnTo>
                    <a:pt x="4318" y="44"/>
                  </a:lnTo>
                  <a:lnTo>
                    <a:pt x="4342" y="23"/>
                  </a:lnTo>
                  <a:lnTo>
                    <a:pt x="4367" y="7"/>
                  </a:lnTo>
                  <a:lnTo>
                    <a:pt x="4390" y="0"/>
                  </a:lnTo>
                  <a:lnTo>
                    <a:pt x="4415" y="0"/>
                  </a:lnTo>
                  <a:lnTo>
                    <a:pt x="4439" y="10"/>
                  </a:lnTo>
                  <a:lnTo>
                    <a:pt x="4464" y="26"/>
                  </a:lnTo>
                  <a:lnTo>
                    <a:pt x="4487" y="47"/>
                  </a:lnTo>
                  <a:lnTo>
                    <a:pt x="4512" y="6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2755521" y="6121346"/>
              <a:ext cx="5808724" cy="182265"/>
            </a:xfrm>
            <a:custGeom>
              <a:avLst/>
              <a:gdLst/>
              <a:ahLst/>
              <a:cxnLst>
                <a:cxn ang="0">
                  <a:pos x="48" y="51"/>
                </a:cxn>
                <a:cxn ang="0">
                  <a:pos x="122" y="44"/>
                </a:cxn>
                <a:cxn ang="0">
                  <a:pos x="194" y="44"/>
                </a:cxn>
                <a:cxn ang="0">
                  <a:pos x="267" y="44"/>
                </a:cxn>
                <a:cxn ang="0">
                  <a:pos x="339" y="42"/>
                </a:cxn>
                <a:cxn ang="0">
                  <a:pos x="413" y="42"/>
                </a:cxn>
                <a:cxn ang="0">
                  <a:pos x="485" y="42"/>
                </a:cxn>
                <a:cxn ang="0">
                  <a:pos x="558" y="49"/>
                </a:cxn>
                <a:cxn ang="0">
                  <a:pos x="630" y="53"/>
                </a:cxn>
                <a:cxn ang="0">
                  <a:pos x="704" y="49"/>
                </a:cxn>
                <a:cxn ang="0">
                  <a:pos x="777" y="46"/>
                </a:cxn>
                <a:cxn ang="0">
                  <a:pos x="849" y="58"/>
                </a:cxn>
                <a:cxn ang="0">
                  <a:pos x="921" y="39"/>
                </a:cxn>
                <a:cxn ang="0">
                  <a:pos x="995" y="19"/>
                </a:cxn>
                <a:cxn ang="0">
                  <a:pos x="1068" y="9"/>
                </a:cxn>
                <a:cxn ang="0">
                  <a:pos x="1140" y="10"/>
                </a:cxn>
                <a:cxn ang="0">
                  <a:pos x="1212" y="17"/>
                </a:cxn>
                <a:cxn ang="0">
                  <a:pos x="1286" y="28"/>
                </a:cxn>
                <a:cxn ang="0">
                  <a:pos x="1359" y="54"/>
                </a:cxn>
                <a:cxn ang="0">
                  <a:pos x="1431" y="51"/>
                </a:cxn>
                <a:cxn ang="0">
                  <a:pos x="1504" y="39"/>
                </a:cxn>
                <a:cxn ang="0">
                  <a:pos x="1578" y="26"/>
                </a:cxn>
                <a:cxn ang="0">
                  <a:pos x="1650" y="37"/>
                </a:cxn>
                <a:cxn ang="0">
                  <a:pos x="1722" y="70"/>
                </a:cxn>
                <a:cxn ang="0">
                  <a:pos x="1795" y="91"/>
                </a:cxn>
                <a:cxn ang="0">
                  <a:pos x="1867" y="102"/>
                </a:cxn>
                <a:cxn ang="0">
                  <a:pos x="1941" y="83"/>
                </a:cxn>
                <a:cxn ang="0">
                  <a:pos x="2013" y="65"/>
                </a:cxn>
                <a:cxn ang="0">
                  <a:pos x="2086" y="58"/>
                </a:cxn>
                <a:cxn ang="0">
                  <a:pos x="2158" y="35"/>
                </a:cxn>
                <a:cxn ang="0">
                  <a:pos x="2232" y="9"/>
                </a:cxn>
                <a:cxn ang="0">
                  <a:pos x="2305" y="7"/>
                </a:cxn>
                <a:cxn ang="0">
                  <a:pos x="2377" y="12"/>
                </a:cxn>
                <a:cxn ang="0">
                  <a:pos x="2449" y="30"/>
                </a:cxn>
                <a:cxn ang="0">
                  <a:pos x="2523" y="47"/>
                </a:cxn>
                <a:cxn ang="0">
                  <a:pos x="2596" y="49"/>
                </a:cxn>
                <a:cxn ang="0">
                  <a:pos x="2668" y="49"/>
                </a:cxn>
                <a:cxn ang="0">
                  <a:pos x="2740" y="51"/>
                </a:cxn>
                <a:cxn ang="0">
                  <a:pos x="2814" y="65"/>
                </a:cxn>
                <a:cxn ang="0">
                  <a:pos x="2887" y="67"/>
                </a:cxn>
                <a:cxn ang="0">
                  <a:pos x="2959" y="77"/>
                </a:cxn>
                <a:cxn ang="0">
                  <a:pos x="3031" y="74"/>
                </a:cxn>
                <a:cxn ang="0">
                  <a:pos x="3106" y="74"/>
                </a:cxn>
                <a:cxn ang="0">
                  <a:pos x="3178" y="69"/>
                </a:cxn>
                <a:cxn ang="0">
                  <a:pos x="3250" y="63"/>
                </a:cxn>
                <a:cxn ang="0">
                  <a:pos x="3323" y="53"/>
                </a:cxn>
                <a:cxn ang="0">
                  <a:pos x="3397" y="54"/>
                </a:cxn>
                <a:cxn ang="0">
                  <a:pos x="3469" y="60"/>
                </a:cxn>
                <a:cxn ang="0">
                  <a:pos x="3541" y="46"/>
                </a:cxn>
                <a:cxn ang="0">
                  <a:pos x="3614" y="37"/>
                </a:cxn>
                <a:cxn ang="0">
                  <a:pos x="3688" y="39"/>
                </a:cxn>
                <a:cxn ang="0">
                  <a:pos x="3760" y="54"/>
                </a:cxn>
                <a:cxn ang="0">
                  <a:pos x="3833" y="58"/>
                </a:cxn>
                <a:cxn ang="0">
                  <a:pos x="3905" y="53"/>
                </a:cxn>
                <a:cxn ang="0">
                  <a:pos x="3979" y="42"/>
                </a:cxn>
                <a:cxn ang="0">
                  <a:pos x="4051" y="37"/>
                </a:cxn>
                <a:cxn ang="0">
                  <a:pos x="4124" y="35"/>
                </a:cxn>
                <a:cxn ang="0">
                  <a:pos x="4196" y="46"/>
                </a:cxn>
                <a:cxn ang="0">
                  <a:pos x="4270" y="54"/>
                </a:cxn>
                <a:cxn ang="0">
                  <a:pos x="4342" y="37"/>
                </a:cxn>
                <a:cxn ang="0">
                  <a:pos x="4415" y="14"/>
                </a:cxn>
                <a:cxn ang="0">
                  <a:pos x="4487" y="2"/>
                </a:cxn>
              </a:cxnLst>
              <a:rect l="0" t="0" r="r" b="b"/>
              <a:pathLst>
                <a:path w="4512" h="102">
                  <a:moveTo>
                    <a:pt x="0" y="40"/>
                  </a:moveTo>
                  <a:lnTo>
                    <a:pt x="25" y="47"/>
                  </a:lnTo>
                  <a:lnTo>
                    <a:pt x="48" y="51"/>
                  </a:lnTo>
                  <a:lnTo>
                    <a:pt x="73" y="51"/>
                  </a:lnTo>
                  <a:lnTo>
                    <a:pt x="97" y="47"/>
                  </a:lnTo>
                  <a:lnTo>
                    <a:pt x="122" y="44"/>
                  </a:lnTo>
                  <a:lnTo>
                    <a:pt x="145" y="42"/>
                  </a:lnTo>
                  <a:lnTo>
                    <a:pt x="170" y="44"/>
                  </a:lnTo>
                  <a:lnTo>
                    <a:pt x="194" y="44"/>
                  </a:lnTo>
                  <a:lnTo>
                    <a:pt x="219" y="44"/>
                  </a:lnTo>
                  <a:lnTo>
                    <a:pt x="242" y="44"/>
                  </a:lnTo>
                  <a:lnTo>
                    <a:pt x="267" y="44"/>
                  </a:lnTo>
                  <a:lnTo>
                    <a:pt x="291" y="44"/>
                  </a:lnTo>
                  <a:lnTo>
                    <a:pt x="316" y="44"/>
                  </a:lnTo>
                  <a:lnTo>
                    <a:pt x="339" y="42"/>
                  </a:lnTo>
                  <a:lnTo>
                    <a:pt x="364" y="42"/>
                  </a:lnTo>
                  <a:lnTo>
                    <a:pt x="388" y="42"/>
                  </a:lnTo>
                  <a:lnTo>
                    <a:pt x="413" y="42"/>
                  </a:lnTo>
                  <a:lnTo>
                    <a:pt x="436" y="40"/>
                  </a:lnTo>
                  <a:lnTo>
                    <a:pt x="461" y="40"/>
                  </a:lnTo>
                  <a:lnTo>
                    <a:pt x="485" y="42"/>
                  </a:lnTo>
                  <a:lnTo>
                    <a:pt x="510" y="44"/>
                  </a:lnTo>
                  <a:lnTo>
                    <a:pt x="533" y="47"/>
                  </a:lnTo>
                  <a:lnTo>
                    <a:pt x="558" y="49"/>
                  </a:lnTo>
                  <a:lnTo>
                    <a:pt x="583" y="51"/>
                  </a:lnTo>
                  <a:lnTo>
                    <a:pt x="607" y="53"/>
                  </a:lnTo>
                  <a:lnTo>
                    <a:pt x="630" y="53"/>
                  </a:lnTo>
                  <a:lnTo>
                    <a:pt x="655" y="53"/>
                  </a:lnTo>
                  <a:lnTo>
                    <a:pt x="680" y="53"/>
                  </a:lnTo>
                  <a:lnTo>
                    <a:pt x="704" y="49"/>
                  </a:lnTo>
                  <a:lnTo>
                    <a:pt x="727" y="46"/>
                  </a:lnTo>
                  <a:lnTo>
                    <a:pt x="752" y="44"/>
                  </a:lnTo>
                  <a:lnTo>
                    <a:pt x="777" y="46"/>
                  </a:lnTo>
                  <a:lnTo>
                    <a:pt x="801" y="51"/>
                  </a:lnTo>
                  <a:lnTo>
                    <a:pt x="824" y="54"/>
                  </a:lnTo>
                  <a:lnTo>
                    <a:pt x="849" y="58"/>
                  </a:lnTo>
                  <a:lnTo>
                    <a:pt x="874" y="54"/>
                  </a:lnTo>
                  <a:lnTo>
                    <a:pt x="898" y="47"/>
                  </a:lnTo>
                  <a:lnTo>
                    <a:pt x="921" y="39"/>
                  </a:lnTo>
                  <a:lnTo>
                    <a:pt x="946" y="30"/>
                  </a:lnTo>
                  <a:lnTo>
                    <a:pt x="971" y="24"/>
                  </a:lnTo>
                  <a:lnTo>
                    <a:pt x="995" y="19"/>
                  </a:lnTo>
                  <a:lnTo>
                    <a:pt x="1018" y="17"/>
                  </a:lnTo>
                  <a:lnTo>
                    <a:pt x="1043" y="12"/>
                  </a:lnTo>
                  <a:lnTo>
                    <a:pt x="1068" y="9"/>
                  </a:lnTo>
                  <a:lnTo>
                    <a:pt x="1092" y="5"/>
                  </a:lnTo>
                  <a:lnTo>
                    <a:pt x="1115" y="5"/>
                  </a:lnTo>
                  <a:lnTo>
                    <a:pt x="1140" y="10"/>
                  </a:lnTo>
                  <a:lnTo>
                    <a:pt x="1165" y="16"/>
                  </a:lnTo>
                  <a:lnTo>
                    <a:pt x="1189" y="19"/>
                  </a:lnTo>
                  <a:lnTo>
                    <a:pt x="1212" y="17"/>
                  </a:lnTo>
                  <a:lnTo>
                    <a:pt x="1237" y="17"/>
                  </a:lnTo>
                  <a:lnTo>
                    <a:pt x="1262" y="21"/>
                  </a:lnTo>
                  <a:lnTo>
                    <a:pt x="1286" y="28"/>
                  </a:lnTo>
                  <a:lnTo>
                    <a:pt x="1309" y="37"/>
                  </a:lnTo>
                  <a:lnTo>
                    <a:pt x="1334" y="47"/>
                  </a:lnTo>
                  <a:lnTo>
                    <a:pt x="1359" y="54"/>
                  </a:lnTo>
                  <a:lnTo>
                    <a:pt x="1384" y="58"/>
                  </a:lnTo>
                  <a:lnTo>
                    <a:pt x="1406" y="56"/>
                  </a:lnTo>
                  <a:lnTo>
                    <a:pt x="1431" y="51"/>
                  </a:lnTo>
                  <a:lnTo>
                    <a:pt x="1456" y="46"/>
                  </a:lnTo>
                  <a:lnTo>
                    <a:pt x="1481" y="42"/>
                  </a:lnTo>
                  <a:lnTo>
                    <a:pt x="1504" y="39"/>
                  </a:lnTo>
                  <a:lnTo>
                    <a:pt x="1528" y="33"/>
                  </a:lnTo>
                  <a:lnTo>
                    <a:pt x="1553" y="28"/>
                  </a:lnTo>
                  <a:lnTo>
                    <a:pt x="1578" y="26"/>
                  </a:lnTo>
                  <a:lnTo>
                    <a:pt x="1601" y="26"/>
                  </a:lnTo>
                  <a:lnTo>
                    <a:pt x="1625" y="31"/>
                  </a:lnTo>
                  <a:lnTo>
                    <a:pt x="1650" y="37"/>
                  </a:lnTo>
                  <a:lnTo>
                    <a:pt x="1675" y="47"/>
                  </a:lnTo>
                  <a:lnTo>
                    <a:pt x="1698" y="60"/>
                  </a:lnTo>
                  <a:lnTo>
                    <a:pt x="1722" y="70"/>
                  </a:lnTo>
                  <a:lnTo>
                    <a:pt x="1747" y="77"/>
                  </a:lnTo>
                  <a:lnTo>
                    <a:pt x="1770" y="84"/>
                  </a:lnTo>
                  <a:lnTo>
                    <a:pt x="1795" y="91"/>
                  </a:lnTo>
                  <a:lnTo>
                    <a:pt x="1819" y="100"/>
                  </a:lnTo>
                  <a:lnTo>
                    <a:pt x="1844" y="102"/>
                  </a:lnTo>
                  <a:lnTo>
                    <a:pt x="1867" y="102"/>
                  </a:lnTo>
                  <a:lnTo>
                    <a:pt x="1892" y="97"/>
                  </a:lnTo>
                  <a:lnTo>
                    <a:pt x="1916" y="90"/>
                  </a:lnTo>
                  <a:lnTo>
                    <a:pt x="1941" y="83"/>
                  </a:lnTo>
                  <a:lnTo>
                    <a:pt x="1964" y="76"/>
                  </a:lnTo>
                  <a:lnTo>
                    <a:pt x="1989" y="67"/>
                  </a:lnTo>
                  <a:lnTo>
                    <a:pt x="2013" y="65"/>
                  </a:lnTo>
                  <a:lnTo>
                    <a:pt x="2038" y="65"/>
                  </a:lnTo>
                  <a:lnTo>
                    <a:pt x="2061" y="63"/>
                  </a:lnTo>
                  <a:lnTo>
                    <a:pt x="2086" y="58"/>
                  </a:lnTo>
                  <a:lnTo>
                    <a:pt x="2110" y="53"/>
                  </a:lnTo>
                  <a:lnTo>
                    <a:pt x="2135" y="44"/>
                  </a:lnTo>
                  <a:lnTo>
                    <a:pt x="2158" y="35"/>
                  </a:lnTo>
                  <a:lnTo>
                    <a:pt x="2183" y="24"/>
                  </a:lnTo>
                  <a:lnTo>
                    <a:pt x="2208" y="14"/>
                  </a:lnTo>
                  <a:lnTo>
                    <a:pt x="2232" y="9"/>
                  </a:lnTo>
                  <a:lnTo>
                    <a:pt x="2255" y="5"/>
                  </a:lnTo>
                  <a:lnTo>
                    <a:pt x="2280" y="3"/>
                  </a:lnTo>
                  <a:lnTo>
                    <a:pt x="2305" y="7"/>
                  </a:lnTo>
                  <a:lnTo>
                    <a:pt x="2329" y="9"/>
                  </a:lnTo>
                  <a:lnTo>
                    <a:pt x="2352" y="10"/>
                  </a:lnTo>
                  <a:lnTo>
                    <a:pt x="2377" y="12"/>
                  </a:lnTo>
                  <a:lnTo>
                    <a:pt x="2402" y="17"/>
                  </a:lnTo>
                  <a:lnTo>
                    <a:pt x="2426" y="24"/>
                  </a:lnTo>
                  <a:lnTo>
                    <a:pt x="2449" y="30"/>
                  </a:lnTo>
                  <a:lnTo>
                    <a:pt x="2474" y="39"/>
                  </a:lnTo>
                  <a:lnTo>
                    <a:pt x="2499" y="44"/>
                  </a:lnTo>
                  <a:lnTo>
                    <a:pt x="2523" y="47"/>
                  </a:lnTo>
                  <a:lnTo>
                    <a:pt x="2546" y="49"/>
                  </a:lnTo>
                  <a:lnTo>
                    <a:pt x="2571" y="49"/>
                  </a:lnTo>
                  <a:lnTo>
                    <a:pt x="2596" y="49"/>
                  </a:lnTo>
                  <a:lnTo>
                    <a:pt x="2620" y="49"/>
                  </a:lnTo>
                  <a:lnTo>
                    <a:pt x="2643" y="49"/>
                  </a:lnTo>
                  <a:lnTo>
                    <a:pt x="2668" y="49"/>
                  </a:lnTo>
                  <a:lnTo>
                    <a:pt x="2693" y="49"/>
                  </a:lnTo>
                  <a:lnTo>
                    <a:pt x="2717" y="49"/>
                  </a:lnTo>
                  <a:lnTo>
                    <a:pt x="2740" y="51"/>
                  </a:lnTo>
                  <a:lnTo>
                    <a:pt x="2765" y="54"/>
                  </a:lnTo>
                  <a:lnTo>
                    <a:pt x="2790" y="61"/>
                  </a:lnTo>
                  <a:lnTo>
                    <a:pt x="2814" y="65"/>
                  </a:lnTo>
                  <a:lnTo>
                    <a:pt x="2837" y="67"/>
                  </a:lnTo>
                  <a:lnTo>
                    <a:pt x="2862" y="65"/>
                  </a:lnTo>
                  <a:lnTo>
                    <a:pt x="2887" y="67"/>
                  </a:lnTo>
                  <a:lnTo>
                    <a:pt x="2912" y="72"/>
                  </a:lnTo>
                  <a:lnTo>
                    <a:pt x="2934" y="76"/>
                  </a:lnTo>
                  <a:lnTo>
                    <a:pt x="2959" y="77"/>
                  </a:lnTo>
                  <a:lnTo>
                    <a:pt x="2984" y="77"/>
                  </a:lnTo>
                  <a:lnTo>
                    <a:pt x="3009" y="76"/>
                  </a:lnTo>
                  <a:lnTo>
                    <a:pt x="3031" y="74"/>
                  </a:lnTo>
                  <a:lnTo>
                    <a:pt x="3056" y="76"/>
                  </a:lnTo>
                  <a:lnTo>
                    <a:pt x="3081" y="76"/>
                  </a:lnTo>
                  <a:lnTo>
                    <a:pt x="3106" y="74"/>
                  </a:lnTo>
                  <a:lnTo>
                    <a:pt x="3129" y="72"/>
                  </a:lnTo>
                  <a:lnTo>
                    <a:pt x="3153" y="70"/>
                  </a:lnTo>
                  <a:lnTo>
                    <a:pt x="3178" y="69"/>
                  </a:lnTo>
                  <a:lnTo>
                    <a:pt x="3203" y="69"/>
                  </a:lnTo>
                  <a:lnTo>
                    <a:pt x="3226" y="67"/>
                  </a:lnTo>
                  <a:lnTo>
                    <a:pt x="3250" y="63"/>
                  </a:lnTo>
                  <a:lnTo>
                    <a:pt x="3275" y="60"/>
                  </a:lnTo>
                  <a:lnTo>
                    <a:pt x="3300" y="56"/>
                  </a:lnTo>
                  <a:lnTo>
                    <a:pt x="3323" y="53"/>
                  </a:lnTo>
                  <a:lnTo>
                    <a:pt x="3347" y="51"/>
                  </a:lnTo>
                  <a:lnTo>
                    <a:pt x="3372" y="53"/>
                  </a:lnTo>
                  <a:lnTo>
                    <a:pt x="3397" y="54"/>
                  </a:lnTo>
                  <a:lnTo>
                    <a:pt x="3420" y="58"/>
                  </a:lnTo>
                  <a:lnTo>
                    <a:pt x="3444" y="60"/>
                  </a:lnTo>
                  <a:lnTo>
                    <a:pt x="3469" y="60"/>
                  </a:lnTo>
                  <a:lnTo>
                    <a:pt x="3494" y="58"/>
                  </a:lnTo>
                  <a:lnTo>
                    <a:pt x="3517" y="51"/>
                  </a:lnTo>
                  <a:lnTo>
                    <a:pt x="3541" y="46"/>
                  </a:lnTo>
                  <a:lnTo>
                    <a:pt x="3566" y="42"/>
                  </a:lnTo>
                  <a:lnTo>
                    <a:pt x="3591" y="39"/>
                  </a:lnTo>
                  <a:lnTo>
                    <a:pt x="3614" y="37"/>
                  </a:lnTo>
                  <a:lnTo>
                    <a:pt x="3638" y="35"/>
                  </a:lnTo>
                  <a:lnTo>
                    <a:pt x="3663" y="35"/>
                  </a:lnTo>
                  <a:lnTo>
                    <a:pt x="3688" y="39"/>
                  </a:lnTo>
                  <a:lnTo>
                    <a:pt x="3711" y="46"/>
                  </a:lnTo>
                  <a:lnTo>
                    <a:pt x="3735" y="51"/>
                  </a:lnTo>
                  <a:lnTo>
                    <a:pt x="3760" y="54"/>
                  </a:lnTo>
                  <a:lnTo>
                    <a:pt x="3785" y="56"/>
                  </a:lnTo>
                  <a:lnTo>
                    <a:pt x="3808" y="58"/>
                  </a:lnTo>
                  <a:lnTo>
                    <a:pt x="3833" y="58"/>
                  </a:lnTo>
                  <a:lnTo>
                    <a:pt x="3857" y="58"/>
                  </a:lnTo>
                  <a:lnTo>
                    <a:pt x="3882" y="56"/>
                  </a:lnTo>
                  <a:lnTo>
                    <a:pt x="3905" y="53"/>
                  </a:lnTo>
                  <a:lnTo>
                    <a:pt x="3930" y="49"/>
                  </a:lnTo>
                  <a:lnTo>
                    <a:pt x="3954" y="47"/>
                  </a:lnTo>
                  <a:lnTo>
                    <a:pt x="3979" y="42"/>
                  </a:lnTo>
                  <a:lnTo>
                    <a:pt x="4002" y="37"/>
                  </a:lnTo>
                  <a:lnTo>
                    <a:pt x="4027" y="35"/>
                  </a:lnTo>
                  <a:lnTo>
                    <a:pt x="4051" y="37"/>
                  </a:lnTo>
                  <a:lnTo>
                    <a:pt x="4076" y="37"/>
                  </a:lnTo>
                  <a:lnTo>
                    <a:pt x="4099" y="35"/>
                  </a:lnTo>
                  <a:lnTo>
                    <a:pt x="4124" y="35"/>
                  </a:lnTo>
                  <a:lnTo>
                    <a:pt x="4148" y="39"/>
                  </a:lnTo>
                  <a:lnTo>
                    <a:pt x="4173" y="42"/>
                  </a:lnTo>
                  <a:lnTo>
                    <a:pt x="4196" y="46"/>
                  </a:lnTo>
                  <a:lnTo>
                    <a:pt x="4221" y="49"/>
                  </a:lnTo>
                  <a:lnTo>
                    <a:pt x="4245" y="54"/>
                  </a:lnTo>
                  <a:lnTo>
                    <a:pt x="4270" y="54"/>
                  </a:lnTo>
                  <a:lnTo>
                    <a:pt x="4293" y="51"/>
                  </a:lnTo>
                  <a:lnTo>
                    <a:pt x="4318" y="44"/>
                  </a:lnTo>
                  <a:lnTo>
                    <a:pt x="4342" y="37"/>
                  </a:lnTo>
                  <a:lnTo>
                    <a:pt x="4367" y="28"/>
                  </a:lnTo>
                  <a:lnTo>
                    <a:pt x="4390" y="21"/>
                  </a:lnTo>
                  <a:lnTo>
                    <a:pt x="4415" y="14"/>
                  </a:lnTo>
                  <a:lnTo>
                    <a:pt x="4439" y="5"/>
                  </a:lnTo>
                  <a:lnTo>
                    <a:pt x="4464" y="0"/>
                  </a:lnTo>
                  <a:lnTo>
                    <a:pt x="4487" y="2"/>
                  </a:lnTo>
                  <a:lnTo>
                    <a:pt x="4512" y="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</p:grpSp>
      <p:grpSp>
        <p:nvGrpSpPr>
          <p:cNvPr id="23" name="Gruppo 22"/>
          <p:cNvGrpSpPr/>
          <p:nvPr/>
        </p:nvGrpSpPr>
        <p:grpSpPr>
          <a:xfrm>
            <a:off x="2791725" y="1256085"/>
            <a:ext cx="9134555" cy="4438599"/>
            <a:chOff x="2755521" y="1325269"/>
            <a:chExt cx="5808724" cy="4978342"/>
          </a:xfrm>
        </p:grpSpPr>
        <p:sp>
          <p:nvSpPr>
            <p:cNvPr id="24" name="Freeform 6"/>
            <p:cNvSpPr>
              <a:spLocks/>
            </p:cNvSpPr>
            <p:nvPr/>
          </p:nvSpPr>
          <p:spPr bwMode="auto">
            <a:xfrm>
              <a:off x="2755521" y="1325269"/>
              <a:ext cx="5808724" cy="353809"/>
            </a:xfrm>
            <a:custGeom>
              <a:avLst/>
              <a:gdLst/>
              <a:ahLst/>
              <a:cxnLst>
                <a:cxn ang="0">
                  <a:pos x="48" y="97"/>
                </a:cxn>
                <a:cxn ang="0">
                  <a:pos x="122" y="113"/>
                </a:cxn>
                <a:cxn ang="0">
                  <a:pos x="194" y="103"/>
                </a:cxn>
                <a:cxn ang="0">
                  <a:pos x="267" y="52"/>
                </a:cxn>
                <a:cxn ang="0">
                  <a:pos x="339" y="60"/>
                </a:cxn>
                <a:cxn ang="0">
                  <a:pos x="413" y="76"/>
                </a:cxn>
                <a:cxn ang="0">
                  <a:pos x="485" y="83"/>
                </a:cxn>
                <a:cxn ang="0">
                  <a:pos x="558" y="90"/>
                </a:cxn>
                <a:cxn ang="0">
                  <a:pos x="630" y="112"/>
                </a:cxn>
                <a:cxn ang="0">
                  <a:pos x="704" y="138"/>
                </a:cxn>
                <a:cxn ang="0">
                  <a:pos x="777" y="110"/>
                </a:cxn>
                <a:cxn ang="0">
                  <a:pos x="849" y="67"/>
                </a:cxn>
                <a:cxn ang="0">
                  <a:pos x="921" y="87"/>
                </a:cxn>
                <a:cxn ang="0">
                  <a:pos x="995" y="117"/>
                </a:cxn>
                <a:cxn ang="0">
                  <a:pos x="1068" y="126"/>
                </a:cxn>
                <a:cxn ang="0">
                  <a:pos x="1140" y="119"/>
                </a:cxn>
                <a:cxn ang="0">
                  <a:pos x="1212" y="131"/>
                </a:cxn>
                <a:cxn ang="0">
                  <a:pos x="1286" y="105"/>
                </a:cxn>
                <a:cxn ang="0">
                  <a:pos x="1359" y="87"/>
                </a:cxn>
                <a:cxn ang="0">
                  <a:pos x="1431" y="120"/>
                </a:cxn>
                <a:cxn ang="0">
                  <a:pos x="1504" y="124"/>
                </a:cxn>
                <a:cxn ang="0">
                  <a:pos x="1578" y="97"/>
                </a:cxn>
                <a:cxn ang="0">
                  <a:pos x="1650" y="106"/>
                </a:cxn>
                <a:cxn ang="0">
                  <a:pos x="1722" y="101"/>
                </a:cxn>
                <a:cxn ang="0">
                  <a:pos x="1795" y="76"/>
                </a:cxn>
                <a:cxn ang="0">
                  <a:pos x="1867" y="0"/>
                </a:cxn>
                <a:cxn ang="0">
                  <a:pos x="1941" y="34"/>
                </a:cxn>
                <a:cxn ang="0">
                  <a:pos x="2013" y="69"/>
                </a:cxn>
                <a:cxn ang="0">
                  <a:pos x="2086" y="80"/>
                </a:cxn>
                <a:cxn ang="0">
                  <a:pos x="2158" y="101"/>
                </a:cxn>
                <a:cxn ang="0">
                  <a:pos x="2232" y="120"/>
                </a:cxn>
                <a:cxn ang="0">
                  <a:pos x="2305" y="101"/>
                </a:cxn>
                <a:cxn ang="0">
                  <a:pos x="2377" y="103"/>
                </a:cxn>
                <a:cxn ang="0">
                  <a:pos x="2449" y="90"/>
                </a:cxn>
                <a:cxn ang="0">
                  <a:pos x="2523" y="96"/>
                </a:cxn>
                <a:cxn ang="0">
                  <a:pos x="2596" y="147"/>
                </a:cxn>
                <a:cxn ang="0">
                  <a:pos x="2668" y="198"/>
                </a:cxn>
                <a:cxn ang="0">
                  <a:pos x="2740" y="168"/>
                </a:cxn>
                <a:cxn ang="0">
                  <a:pos x="2814" y="101"/>
                </a:cxn>
                <a:cxn ang="0">
                  <a:pos x="2887" y="62"/>
                </a:cxn>
                <a:cxn ang="0">
                  <a:pos x="2959" y="57"/>
                </a:cxn>
                <a:cxn ang="0">
                  <a:pos x="3031" y="48"/>
                </a:cxn>
                <a:cxn ang="0">
                  <a:pos x="3106" y="52"/>
                </a:cxn>
                <a:cxn ang="0">
                  <a:pos x="3178" y="89"/>
                </a:cxn>
                <a:cxn ang="0">
                  <a:pos x="3250" y="106"/>
                </a:cxn>
                <a:cxn ang="0">
                  <a:pos x="3323" y="106"/>
                </a:cxn>
                <a:cxn ang="0">
                  <a:pos x="3397" y="92"/>
                </a:cxn>
                <a:cxn ang="0">
                  <a:pos x="3469" y="90"/>
                </a:cxn>
                <a:cxn ang="0">
                  <a:pos x="3541" y="101"/>
                </a:cxn>
                <a:cxn ang="0">
                  <a:pos x="3614" y="113"/>
                </a:cxn>
                <a:cxn ang="0">
                  <a:pos x="3688" y="117"/>
                </a:cxn>
                <a:cxn ang="0">
                  <a:pos x="3760" y="94"/>
                </a:cxn>
                <a:cxn ang="0">
                  <a:pos x="3833" y="66"/>
                </a:cxn>
                <a:cxn ang="0">
                  <a:pos x="3905" y="101"/>
                </a:cxn>
                <a:cxn ang="0">
                  <a:pos x="3979" y="142"/>
                </a:cxn>
                <a:cxn ang="0">
                  <a:pos x="4051" y="168"/>
                </a:cxn>
                <a:cxn ang="0">
                  <a:pos x="4124" y="165"/>
                </a:cxn>
                <a:cxn ang="0">
                  <a:pos x="4196" y="82"/>
                </a:cxn>
                <a:cxn ang="0">
                  <a:pos x="4270" y="36"/>
                </a:cxn>
                <a:cxn ang="0">
                  <a:pos x="4342" y="108"/>
                </a:cxn>
                <a:cxn ang="0">
                  <a:pos x="4415" y="179"/>
                </a:cxn>
                <a:cxn ang="0">
                  <a:pos x="4487" y="177"/>
                </a:cxn>
              </a:cxnLst>
              <a:rect l="0" t="0" r="r" b="b"/>
              <a:pathLst>
                <a:path w="4512" h="198">
                  <a:moveTo>
                    <a:pt x="0" y="115"/>
                  </a:moveTo>
                  <a:lnTo>
                    <a:pt x="25" y="103"/>
                  </a:lnTo>
                  <a:lnTo>
                    <a:pt x="48" y="97"/>
                  </a:lnTo>
                  <a:lnTo>
                    <a:pt x="73" y="99"/>
                  </a:lnTo>
                  <a:lnTo>
                    <a:pt x="97" y="105"/>
                  </a:lnTo>
                  <a:lnTo>
                    <a:pt x="122" y="113"/>
                  </a:lnTo>
                  <a:lnTo>
                    <a:pt x="145" y="119"/>
                  </a:lnTo>
                  <a:lnTo>
                    <a:pt x="170" y="115"/>
                  </a:lnTo>
                  <a:lnTo>
                    <a:pt x="194" y="103"/>
                  </a:lnTo>
                  <a:lnTo>
                    <a:pt x="219" y="82"/>
                  </a:lnTo>
                  <a:lnTo>
                    <a:pt x="242" y="64"/>
                  </a:lnTo>
                  <a:lnTo>
                    <a:pt x="267" y="52"/>
                  </a:lnTo>
                  <a:lnTo>
                    <a:pt x="291" y="48"/>
                  </a:lnTo>
                  <a:lnTo>
                    <a:pt x="316" y="52"/>
                  </a:lnTo>
                  <a:lnTo>
                    <a:pt x="339" y="60"/>
                  </a:lnTo>
                  <a:lnTo>
                    <a:pt x="364" y="69"/>
                  </a:lnTo>
                  <a:lnTo>
                    <a:pt x="388" y="75"/>
                  </a:lnTo>
                  <a:lnTo>
                    <a:pt x="413" y="76"/>
                  </a:lnTo>
                  <a:lnTo>
                    <a:pt x="436" y="80"/>
                  </a:lnTo>
                  <a:lnTo>
                    <a:pt x="461" y="82"/>
                  </a:lnTo>
                  <a:lnTo>
                    <a:pt x="485" y="83"/>
                  </a:lnTo>
                  <a:lnTo>
                    <a:pt x="510" y="85"/>
                  </a:lnTo>
                  <a:lnTo>
                    <a:pt x="533" y="89"/>
                  </a:lnTo>
                  <a:lnTo>
                    <a:pt x="558" y="90"/>
                  </a:lnTo>
                  <a:lnTo>
                    <a:pt x="583" y="96"/>
                  </a:lnTo>
                  <a:lnTo>
                    <a:pt x="607" y="103"/>
                  </a:lnTo>
                  <a:lnTo>
                    <a:pt x="630" y="112"/>
                  </a:lnTo>
                  <a:lnTo>
                    <a:pt x="655" y="120"/>
                  </a:lnTo>
                  <a:lnTo>
                    <a:pt x="680" y="131"/>
                  </a:lnTo>
                  <a:lnTo>
                    <a:pt x="704" y="138"/>
                  </a:lnTo>
                  <a:lnTo>
                    <a:pt x="727" y="138"/>
                  </a:lnTo>
                  <a:lnTo>
                    <a:pt x="752" y="127"/>
                  </a:lnTo>
                  <a:lnTo>
                    <a:pt x="777" y="110"/>
                  </a:lnTo>
                  <a:lnTo>
                    <a:pt x="801" y="89"/>
                  </a:lnTo>
                  <a:lnTo>
                    <a:pt x="824" y="73"/>
                  </a:lnTo>
                  <a:lnTo>
                    <a:pt x="849" y="67"/>
                  </a:lnTo>
                  <a:lnTo>
                    <a:pt x="874" y="69"/>
                  </a:lnTo>
                  <a:lnTo>
                    <a:pt x="898" y="76"/>
                  </a:lnTo>
                  <a:lnTo>
                    <a:pt x="921" y="87"/>
                  </a:lnTo>
                  <a:lnTo>
                    <a:pt x="946" y="99"/>
                  </a:lnTo>
                  <a:lnTo>
                    <a:pt x="971" y="110"/>
                  </a:lnTo>
                  <a:lnTo>
                    <a:pt x="995" y="117"/>
                  </a:lnTo>
                  <a:lnTo>
                    <a:pt x="1018" y="120"/>
                  </a:lnTo>
                  <a:lnTo>
                    <a:pt x="1043" y="126"/>
                  </a:lnTo>
                  <a:lnTo>
                    <a:pt x="1068" y="126"/>
                  </a:lnTo>
                  <a:lnTo>
                    <a:pt x="1092" y="120"/>
                  </a:lnTo>
                  <a:lnTo>
                    <a:pt x="1115" y="117"/>
                  </a:lnTo>
                  <a:lnTo>
                    <a:pt x="1140" y="119"/>
                  </a:lnTo>
                  <a:lnTo>
                    <a:pt x="1165" y="126"/>
                  </a:lnTo>
                  <a:lnTo>
                    <a:pt x="1189" y="129"/>
                  </a:lnTo>
                  <a:lnTo>
                    <a:pt x="1212" y="131"/>
                  </a:lnTo>
                  <a:lnTo>
                    <a:pt x="1237" y="126"/>
                  </a:lnTo>
                  <a:lnTo>
                    <a:pt x="1262" y="119"/>
                  </a:lnTo>
                  <a:lnTo>
                    <a:pt x="1286" y="105"/>
                  </a:lnTo>
                  <a:lnTo>
                    <a:pt x="1309" y="92"/>
                  </a:lnTo>
                  <a:lnTo>
                    <a:pt x="1334" y="85"/>
                  </a:lnTo>
                  <a:lnTo>
                    <a:pt x="1359" y="87"/>
                  </a:lnTo>
                  <a:lnTo>
                    <a:pt x="1384" y="96"/>
                  </a:lnTo>
                  <a:lnTo>
                    <a:pt x="1406" y="106"/>
                  </a:lnTo>
                  <a:lnTo>
                    <a:pt x="1431" y="120"/>
                  </a:lnTo>
                  <a:lnTo>
                    <a:pt x="1456" y="129"/>
                  </a:lnTo>
                  <a:lnTo>
                    <a:pt x="1481" y="131"/>
                  </a:lnTo>
                  <a:lnTo>
                    <a:pt x="1504" y="124"/>
                  </a:lnTo>
                  <a:lnTo>
                    <a:pt x="1528" y="113"/>
                  </a:lnTo>
                  <a:lnTo>
                    <a:pt x="1553" y="103"/>
                  </a:lnTo>
                  <a:lnTo>
                    <a:pt x="1578" y="97"/>
                  </a:lnTo>
                  <a:lnTo>
                    <a:pt x="1601" y="99"/>
                  </a:lnTo>
                  <a:lnTo>
                    <a:pt x="1625" y="103"/>
                  </a:lnTo>
                  <a:lnTo>
                    <a:pt x="1650" y="106"/>
                  </a:lnTo>
                  <a:lnTo>
                    <a:pt x="1675" y="106"/>
                  </a:lnTo>
                  <a:lnTo>
                    <a:pt x="1698" y="105"/>
                  </a:lnTo>
                  <a:lnTo>
                    <a:pt x="1722" y="101"/>
                  </a:lnTo>
                  <a:lnTo>
                    <a:pt x="1747" y="96"/>
                  </a:lnTo>
                  <a:lnTo>
                    <a:pt x="1770" y="89"/>
                  </a:lnTo>
                  <a:lnTo>
                    <a:pt x="1795" y="76"/>
                  </a:lnTo>
                  <a:lnTo>
                    <a:pt x="1819" y="52"/>
                  </a:lnTo>
                  <a:lnTo>
                    <a:pt x="1844" y="22"/>
                  </a:lnTo>
                  <a:lnTo>
                    <a:pt x="1867" y="0"/>
                  </a:lnTo>
                  <a:lnTo>
                    <a:pt x="1892" y="0"/>
                  </a:lnTo>
                  <a:lnTo>
                    <a:pt x="1916" y="13"/>
                  </a:lnTo>
                  <a:lnTo>
                    <a:pt x="1941" y="34"/>
                  </a:lnTo>
                  <a:lnTo>
                    <a:pt x="1964" y="52"/>
                  </a:lnTo>
                  <a:lnTo>
                    <a:pt x="1989" y="62"/>
                  </a:lnTo>
                  <a:lnTo>
                    <a:pt x="2013" y="69"/>
                  </a:lnTo>
                  <a:lnTo>
                    <a:pt x="2038" y="71"/>
                  </a:lnTo>
                  <a:lnTo>
                    <a:pt x="2061" y="75"/>
                  </a:lnTo>
                  <a:lnTo>
                    <a:pt x="2086" y="80"/>
                  </a:lnTo>
                  <a:lnTo>
                    <a:pt x="2110" y="85"/>
                  </a:lnTo>
                  <a:lnTo>
                    <a:pt x="2135" y="90"/>
                  </a:lnTo>
                  <a:lnTo>
                    <a:pt x="2158" y="101"/>
                  </a:lnTo>
                  <a:lnTo>
                    <a:pt x="2183" y="110"/>
                  </a:lnTo>
                  <a:lnTo>
                    <a:pt x="2208" y="119"/>
                  </a:lnTo>
                  <a:lnTo>
                    <a:pt x="2232" y="120"/>
                  </a:lnTo>
                  <a:lnTo>
                    <a:pt x="2255" y="117"/>
                  </a:lnTo>
                  <a:lnTo>
                    <a:pt x="2280" y="108"/>
                  </a:lnTo>
                  <a:lnTo>
                    <a:pt x="2305" y="101"/>
                  </a:lnTo>
                  <a:lnTo>
                    <a:pt x="2329" y="99"/>
                  </a:lnTo>
                  <a:lnTo>
                    <a:pt x="2352" y="103"/>
                  </a:lnTo>
                  <a:lnTo>
                    <a:pt x="2377" y="103"/>
                  </a:lnTo>
                  <a:lnTo>
                    <a:pt x="2402" y="103"/>
                  </a:lnTo>
                  <a:lnTo>
                    <a:pt x="2426" y="97"/>
                  </a:lnTo>
                  <a:lnTo>
                    <a:pt x="2449" y="90"/>
                  </a:lnTo>
                  <a:lnTo>
                    <a:pt x="2474" y="87"/>
                  </a:lnTo>
                  <a:lnTo>
                    <a:pt x="2499" y="85"/>
                  </a:lnTo>
                  <a:lnTo>
                    <a:pt x="2523" y="96"/>
                  </a:lnTo>
                  <a:lnTo>
                    <a:pt x="2546" y="110"/>
                  </a:lnTo>
                  <a:lnTo>
                    <a:pt x="2571" y="126"/>
                  </a:lnTo>
                  <a:lnTo>
                    <a:pt x="2596" y="147"/>
                  </a:lnTo>
                  <a:lnTo>
                    <a:pt x="2620" y="168"/>
                  </a:lnTo>
                  <a:lnTo>
                    <a:pt x="2643" y="187"/>
                  </a:lnTo>
                  <a:lnTo>
                    <a:pt x="2668" y="198"/>
                  </a:lnTo>
                  <a:lnTo>
                    <a:pt x="2693" y="198"/>
                  </a:lnTo>
                  <a:lnTo>
                    <a:pt x="2717" y="189"/>
                  </a:lnTo>
                  <a:lnTo>
                    <a:pt x="2740" y="168"/>
                  </a:lnTo>
                  <a:lnTo>
                    <a:pt x="2765" y="145"/>
                  </a:lnTo>
                  <a:lnTo>
                    <a:pt x="2790" y="122"/>
                  </a:lnTo>
                  <a:lnTo>
                    <a:pt x="2814" y="101"/>
                  </a:lnTo>
                  <a:lnTo>
                    <a:pt x="2837" y="87"/>
                  </a:lnTo>
                  <a:lnTo>
                    <a:pt x="2862" y="73"/>
                  </a:lnTo>
                  <a:lnTo>
                    <a:pt x="2887" y="62"/>
                  </a:lnTo>
                  <a:lnTo>
                    <a:pt x="2912" y="57"/>
                  </a:lnTo>
                  <a:lnTo>
                    <a:pt x="2934" y="55"/>
                  </a:lnTo>
                  <a:lnTo>
                    <a:pt x="2959" y="57"/>
                  </a:lnTo>
                  <a:lnTo>
                    <a:pt x="2984" y="57"/>
                  </a:lnTo>
                  <a:lnTo>
                    <a:pt x="3009" y="55"/>
                  </a:lnTo>
                  <a:lnTo>
                    <a:pt x="3031" y="48"/>
                  </a:lnTo>
                  <a:lnTo>
                    <a:pt x="3056" y="45"/>
                  </a:lnTo>
                  <a:lnTo>
                    <a:pt x="3081" y="46"/>
                  </a:lnTo>
                  <a:lnTo>
                    <a:pt x="3106" y="52"/>
                  </a:lnTo>
                  <a:lnTo>
                    <a:pt x="3129" y="64"/>
                  </a:lnTo>
                  <a:lnTo>
                    <a:pt x="3153" y="76"/>
                  </a:lnTo>
                  <a:lnTo>
                    <a:pt x="3178" y="89"/>
                  </a:lnTo>
                  <a:lnTo>
                    <a:pt x="3203" y="97"/>
                  </a:lnTo>
                  <a:lnTo>
                    <a:pt x="3226" y="103"/>
                  </a:lnTo>
                  <a:lnTo>
                    <a:pt x="3250" y="106"/>
                  </a:lnTo>
                  <a:lnTo>
                    <a:pt x="3275" y="108"/>
                  </a:lnTo>
                  <a:lnTo>
                    <a:pt x="3300" y="110"/>
                  </a:lnTo>
                  <a:lnTo>
                    <a:pt x="3323" y="106"/>
                  </a:lnTo>
                  <a:lnTo>
                    <a:pt x="3347" y="103"/>
                  </a:lnTo>
                  <a:lnTo>
                    <a:pt x="3372" y="97"/>
                  </a:lnTo>
                  <a:lnTo>
                    <a:pt x="3397" y="92"/>
                  </a:lnTo>
                  <a:lnTo>
                    <a:pt x="3420" y="89"/>
                  </a:lnTo>
                  <a:lnTo>
                    <a:pt x="3444" y="89"/>
                  </a:lnTo>
                  <a:lnTo>
                    <a:pt x="3469" y="90"/>
                  </a:lnTo>
                  <a:lnTo>
                    <a:pt x="3494" y="94"/>
                  </a:lnTo>
                  <a:lnTo>
                    <a:pt x="3517" y="97"/>
                  </a:lnTo>
                  <a:lnTo>
                    <a:pt x="3541" y="101"/>
                  </a:lnTo>
                  <a:lnTo>
                    <a:pt x="3566" y="108"/>
                  </a:lnTo>
                  <a:lnTo>
                    <a:pt x="3591" y="112"/>
                  </a:lnTo>
                  <a:lnTo>
                    <a:pt x="3614" y="113"/>
                  </a:lnTo>
                  <a:lnTo>
                    <a:pt x="3638" y="113"/>
                  </a:lnTo>
                  <a:lnTo>
                    <a:pt x="3663" y="115"/>
                  </a:lnTo>
                  <a:lnTo>
                    <a:pt x="3688" y="117"/>
                  </a:lnTo>
                  <a:lnTo>
                    <a:pt x="3711" y="115"/>
                  </a:lnTo>
                  <a:lnTo>
                    <a:pt x="3735" y="108"/>
                  </a:lnTo>
                  <a:lnTo>
                    <a:pt x="3760" y="94"/>
                  </a:lnTo>
                  <a:lnTo>
                    <a:pt x="3785" y="78"/>
                  </a:lnTo>
                  <a:lnTo>
                    <a:pt x="3808" y="67"/>
                  </a:lnTo>
                  <a:lnTo>
                    <a:pt x="3833" y="66"/>
                  </a:lnTo>
                  <a:lnTo>
                    <a:pt x="3857" y="73"/>
                  </a:lnTo>
                  <a:lnTo>
                    <a:pt x="3882" y="85"/>
                  </a:lnTo>
                  <a:lnTo>
                    <a:pt x="3905" y="101"/>
                  </a:lnTo>
                  <a:lnTo>
                    <a:pt x="3930" y="115"/>
                  </a:lnTo>
                  <a:lnTo>
                    <a:pt x="3954" y="129"/>
                  </a:lnTo>
                  <a:lnTo>
                    <a:pt x="3979" y="142"/>
                  </a:lnTo>
                  <a:lnTo>
                    <a:pt x="4002" y="150"/>
                  </a:lnTo>
                  <a:lnTo>
                    <a:pt x="4027" y="161"/>
                  </a:lnTo>
                  <a:lnTo>
                    <a:pt x="4051" y="168"/>
                  </a:lnTo>
                  <a:lnTo>
                    <a:pt x="4076" y="172"/>
                  </a:lnTo>
                  <a:lnTo>
                    <a:pt x="4099" y="172"/>
                  </a:lnTo>
                  <a:lnTo>
                    <a:pt x="4124" y="165"/>
                  </a:lnTo>
                  <a:lnTo>
                    <a:pt x="4148" y="143"/>
                  </a:lnTo>
                  <a:lnTo>
                    <a:pt x="4173" y="117"/>
                  </a:lnTo>
                  <a:lnTo>
                    <a:pt x="4196" y="82"/>
                  </a:lnTo>
                  <a:lnTo>
                    <a:pt x="4221" y="50"/>
                  </a:lnTo>
                  <a:lnTo>
                    <a:pt x="4245" y="34"/>
                  </a:lnTo>
                  <a:lnTo>
                    <a:pt x="4270" y="36"/>
                  </a:lnTo>
                  <a:lnTo>
                    <a:pt x="4293" y="48"/>
                  </a:lnTo>
                  <a:lnTo>
                    <a:pt x="4318" y="75"/>
                  </a:lnTo>
                  <a:lnTo>
                    <a:pt x="4342" y="108"/>
                  </a:lnTo>
                  <a:lnTo>
                    <a:pt x="4367" y="140"/>
                  </a:lnTo>
                  <a:lnTo>
                    <a:pt x="4390" y="161"/>
                  </a:lnTo>
                  <a:lnTo>
                    <a:pt x="4415" y="179"/>
                  </a:lnTo>
                  <a:lnTo>
                    <a:pt x="4439" y="187"/>
                  </a:lnTo>
                  <a:lnTo>
                    <a:pt x="4464" y="187"/>
                  </a:lnTo>
                  <a:lnTo>
                    <a:pt x="4487" y="177"/>
                  </a:lnTo>
                  <a:lnTo>
                    <a:pt x="4512" y="152"/>
                  </a:lnTo>
                </a:path>
              </a:pathLst>
            </a:custGeom>
            <a:noFill/>
            <a:ln w="36576">
              <a:solidFill>
                <a:schemeClr val="bg1">
                  <a:lumMod val="95000"/>
                </a:scheme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25" name="Freeform 7"/>
            <p:cNvSpPr>
              <a:spLocks/>
            </p:cNvSpPr>
            <p:nvPr/>
          </p:nvSpPr>
          <p:spPr bwMode="auto">
            <a:xfrm>
              <a:off x="2755521" y="1575437"/>
              <a:ext cx="5808724" cy="598616"/>
            </a:xfrm>
            <a:custGeom>
              <a:avLst/>
              <a:gdLst/>
              <a:ahLst/>
              <a:cxnLst>
                <a:cxn ang="0">
                  <a:pos x="48" y="139"/>
                </a:cxn>
                <a:cxn ang="0">
                  <a:pos x="122" y="123"/>
                </a:cxn>
                <a:cxn ang="0">
                  <a:pos x="194" y="74"/>
                </a:cxn>
                <a:cxn ang="0">
                  <a:pos x="267" y="79"/>
                </a:cxn>
                <a:cxn ang="0">
                  <a:pos x="339" y="113"/>
                </a:cxn>
                <a:cxn ang="0">
                  <a:pos x="413" y="134"/>
                </a:cxn>
                <a:cxn ang="0">
                  <a:pos x="485" y="164"/>
                </a:cxn>
                <a:cxn ang="0">
                  <a:pos x="558" y="201"/>
                </a:cxn>
                <a:cxn ang="0">
                  <a:pos x="630" y="212"/>
                </a:cxn>
                <a:cxn ang="0">
                  <a:pos x="704" y="160"/>
                </a:cxn>
                <a:cxn ang="0">
                  <a:pos x="777" y="114"/>
                </a:cxn>
                <a:cxn ang="0">
                  <a:pos x="849" y="137"/>
                </a:cxn>
                <a:cxn ang="0">
                  <a:pos x="921" y="167"/>
                </a:cxn>
                <a:cxn ang="0">
                  <a:pos x="995" y="190"/>
                </a:cxn>
                <a:cxn ang="0">
                  <a:pos x="1068" y="206"/>
                </a:cxn>
                <a:cxn ang="0">
                  <a:pos x="1140" y="182"/>
                </a:cxn>
                <a:cxn ang="0">
                  <a:pos x="1212" y="136"/>
                </a:cxn>
                <a:cxn ang="0">
                  <a:pos x="1286" y="125"/>
                </a:cxn>
                <a:cxn ang="0">
                  <a:pos x="1359" y="171"/>
                </a:cxn>
                <a:cxn ang="0">
                  <a:pos x="1431" y="222"/>
                </a:cxn>
                <a:cxn ang="0">
                  <a:pos x="1504" y="238"/>
                </a:cxn>
                <a:cxn ang="0">
                  <a:pos x="1578" y="217"/>
                </a:cxn>
                <a:cxn ang="0">
                  <a:pos x="1650" y="146"/>
                </a:cxn>
                <a:cxn ang="0">
                  <a:pos x="1722" y="44"/>
                </a:cxn>
                <a:cxn ang="0">
                  <a:pos x="1795" y="0"/>
                </a:cxn>
                <a:cxn ang="0">
                  <a:pos x="1867" y="26"/>
                </a:cxn>
                <a:cxn ang="0">
                  <a:pos x="1941" y="88"/>
                </a:cxn>
                <a:cxn ang="0">
                  <a:pos x="2013" y="127"/>
                </a:cxn>
                <a:cxn ang="0">
                  <a:pos x="2086" y="162"/>
                </a:cxn>
                <a:cxn ang="0">
                  <a:pos x="2158" y="162"/>
                </a:cxn>
                <a:cxn ang="0">
                  <a:pos x="2232" y="127"/>
                </a:cxn>
                <a:cxn ang="0">
                  <a:pos x="2305" y="104"/>
                </a:cxn>
                <a:cxn ang="0">
                  <a:pos x="2377" y="106"/>
                </a:cxn>
                <a:cxn ang="0">
                  <a:pos x="2449" y="146"/>
                </a:cxn>
                <a:cxn ang="0">
                  <a:pos x="2523" y="261"/>
                </a:cxn>
                <a:cxn ang="0">
                  <a:pos x="2596" y="335"/>
                </a:cxn>
                <a:cxn ang="0">
                  <a:pos x="2668" y="273"/>
                </a:cxn>
                <a:cxn ang="0">
                  <a:pos x="2740" y="143"/>
                </a:cxn>
                <a:cxn ang="0">
                  <a:pos x="2814" y="54"/>
                </a:cxn>
                <a:cxn ang="0">
                  <a:pos x="2887" y="26"/>
                </a:cxn>
                <a:cxn ang="0">
                  <a:pos x="2959" y="17"/>
                </a:cxn>
                <a:cxn ang="0">
                  <a:pos x="3031" y="39"/>
                </a:cxn>
                <a:cxn ang="0">
                  <a:pos x="3106" y="109"/>
                </a:cxn>
                <a:cxn ang="0">
                  <a:pos x="3178" y="166"/>
                </a:cxn>
                <a:cxn ang="0">
                  <a:pos x="3250" y="148"/>
                </a:cxn>
                <a:cxn ang="0">
                  <a:pos x="3323" y="114"/>
                </a:cxn>
                <a:cxn ang="0">
                  <a:pos x="3397" y="125"/>
                </a:cxn>
                <a:cxn ang="0">
                  <a:pos x="3469" y="153"/>
                </a:cxn>
                <a:cxn ang="0">
                  <a:pos x="3541" y="178"/>
                </a:cxn>
                <a:cxn ang="0">
                  <a:pos x="3614" y="183"/>
                </a:cxn>
                <a:cxn ang="0">
                  <a:pos x="3688" y="155"/>
                </a:cxn>
                <a:cxn ang="0">
                  <a:pos x="3760" y="141"/>
                </a:cxn>
                <a:cxn ang="0">
                  <a:pos x="3833" y="182"/>
                </a:cxn>
                <a:cxn ang="0">
                  <a:pos x="3905" y="259"/>
                </a:cxn>
                <a:cxn ang="0">
                  <a:pos x="3979" y="277"/>
                </a:cxn>
                <a:cxn ang="0">
                  <a:pos x="4051" y="167"/>
                </a:cxn>
                <a:cxn ang="0">
                  <a:pos x="4124" y="51"/>
                </a:cxn>
                <a:cxn ang="0">
                  <a:pos x="4196" y="40"/>
                </a:cxn>
                <a:cxn ang="0">
                  <a:pos x="4270" y="166"/>
                </a:cxn>
                <a:cxn ang="0">
                  <a:pos x="4342" y="282"/>
                </a:cxn>
                <a:cxn ang="0">
                  <a:pos x="4415" y="226"/>
                </a:cxn>
                <a:cxn ang="0">
                  <a:pos x="4487" y="109"/>
                </a:cxn>
              </a:cxnLst>
              <a:rect l="0" t="0" r="r" b="b"/>
              <a:pathLst>
                <a:path w="4512" h="335">
                  <a:moveTo>
                    <a:pt x="0" y="120"/>
                  </a:moveTo>
                  <a:lnTo>
                    <a:pt x="25" y="130"/>
                  </a:lnTo>
                  <a:lnTo>
                    <a:pt x="48" y="139"/>
                  </a:lnTo>
                  <a:lnTo>
                    <a:pt x="73" y="143"/>
                  </a:lnTo>
                  <a:lnTo>
                    <a:pt x="97" y="136"/>
                  </a:lnTo>
                  <a:lnTo>
                    <a:pt x="122" y="123"/>
                  </a:lnTo>
                  <a:lnTo>
                    <a:pt x="145" y="104"/>
                  </a:lnTo>
                  <a:lnTo>
                    <a:pt x="170" y="88"/>
                  </a:lnTo>
                  <a:lnTo>
                    <a:pt x="194" y="74"/>
                  </a:lnTo>
                  <a:lnTo>
                    <a:pt x="219" y="67"/>
                  </a:lnTo>
                  <a:lnTo>
                    <a:pt x="242" y="70"/>
                  </a:lnTo>
                  <a:lnTo>
                    <a:pt x="267" y="79"/>
                  </a:lnTo>
                  <a:lnTo>
                    <a:pt x="291" y="92"/>
                  </a:lnTo>
                  <a:lnTo>
                    <a:pt x="316" y="102"/>
                  </a:lnTo>
                  <a:lnTo>
                    <a:pt x="339" y="113"/>
                  </a:lnTo>
                  <a:lnTo>
                    <a:pt x="364" y="122"/>
                  </a:lnTo>
                  <a:lnTo>
                    <a:pt x="388" y="127"/>
                  </a:lnTo>
                  <a:lnTo>
                    <a:pt x="413" y="134"/>
                  </a:lnTo>
                  <a:lnTo>
                    <a:pt x="436" y="143"/>
                  </a:lnTo>
                  <a:lnTo>
                    <a:pt x="461" y="153"/>
                  </a:lnTo>
                  <a:lnTo>
                    <a:pt x="485" y="164"/>
                  </a:lnTo>
                  <a:lnTo>
                    <a:pt x="510" y="176"/>
                  </a:lnTo>
                  <a:lnTo>
                    <a:pt x="533" y="189"/>
                  </a:lnTo>
                  <a:lnTo>
                    <a:pt x="558" y="201"/>
                  </a:lnTo>
                  <a:lnTo>
                    <a:pt x="583" y="210"/>
                  </a:lnTo>
                  <a:lnTo>
                    <a:pt x="607" y="213"/>
                  </a:lnTo>
                  <a:lnTo>
                    <a:pt x="630" y="212"/>
                  </a:lnTo>
                  <a:lnTo>
                    <a:pt x="655" y="201"/>
                  </a:lnTo>
                  <a:lnTo>
                    <a:pt x="680" y="182"/>
                  </a:lnTo>
                  <a:lnTo>
                    <a:pt x="704" y="160"/>
                  </a:lnTo>
                  <a:lnTo>
                    <a:pt x="727" y="139"/>
                  </a:lnTo>
                  <a:lnTo>
                    <a:pt x="752" y="123"/>
                  </a:lnTo>
                  <a:lnTo>
                    <a:pt x="777" y="114"/>
                  </a:lnTo>
                  <a:lnTo>
                    <a:pt x="801" y="116"/>
                  </a:lnTo>
                  <a:lnTo>
                    <a:pt x="824" y="125"/>
                  </a:lnTo>
                  <a:lnTo>
                    <a:pt x="849" y="137"/>
                  </a:lnTo>
                  <a:lnTo>
                    <a:pt x="874" y="150"/>
                  </a:lnTo>
                  <a:lnTo>
                    <a:pt x="898" y="159"/>
                  </a:lnTo>
                  <a:lnTo>
                    <a:pt x="921" y="167"/>
                  </a:lnTo>
                  <a:lnTo>
                    <a:pt x="946" y="176"/>
                  </a:lnTo>
                  <a:lnTo>
                    <a:pt x="971" y="185"/>
                  </a:lnTo>
                  <a:lnTo>
                    <a:pt x="995" y="190"/>
                  </a:lnTo>
                  <a:lnTo>
                    <a:pt x="1018" y="197"/>
                  </a:lnTo>
                  <a:lnTo>
                    <a:pt x="1043" y="204"/>
                  </a:lnTo>
                  <a:lnTo>
                    <a:pt x="1068" y="206"/>
                  </a:lnTo>
                  <a:lnTo>
                    <a:pt x="1092" y="203"/>
                  </a:lnTo>
                  <a:lnTo>
                    <a:pt x="1115" y="194"/>
                  </a:lnTo>
                  <a:lnTo>
                    <a:pt x="1140" y="182"/>
                  </a:lnTo>
                  <a:lnTo>
                    <a:pt x="1165" y="166"/>
                  </a:lnTo>
                  <a:lnTo>
                    <a:pt x="1189" y="150"/>
                  </a:lnTo>
                  <a:lnTo>
                    <a:pt x="1212" y="136"/>
                  </a:lnTo>
                  <a:lnTo>
                    <a:pt x="1237" y="125"/>
                  </a:lnTo>
                  <a:lnTo>
                    <a:pt x="1262" y="120"/>
                  </a:lnTo>
                  <a:lnTo>
                    <a:pt x="1286" y="125"/>
                  </a:lnTo>
                  <a:lnTo>
                    <a:pt x="1309" y="137"/>
                  </a:lnTo>
                  <a:lnTo>
                    <a:pt x="1334" y="153"/>
                  </a:lnTo>
                  <a:lnTo>
                    <a:pt x="1359" y="171"/>
                  </a:lnTo>
                  <a:lnTo>
                    <a:pt x="1384" y="189"/>
                  </a:lnTo>
                  <a:lnTo>
                    <a:pt x="1406" y="206"/>
                  </a:lnTo>
                  <a:lnTo>
                    <a:pt x="1431" y="222"/>
                  </a:lnTo>
                  <a:lnTo>
                    <a:pt x="1456" y="233"/>
                  </a:lnTo>
                  <a:lnTo>
                    <a:pt x="1481" y="238"/>
                  </a:lnTo>
                  <a:lnTo>
                    <a:pt x="1504" y="238"/>
                  </a:lnTo>
                  <a:lnTo>
                    <a:pt x="1528" y="234"/>
                  </a:lnTo>
                  <a:lnTo>
                    <a:pt x="1553" y="229"/>
                  </a:lnTo>
                  <a:lnTo>
                    <a:pt x="1578" y="217"/>
                  </a:lnTo>
                  <a:lnTo>
                    <a:pt x="1601" y="199"/>
                  </a:lnTo>
                  <a:lnTo>
                    <a:pt x="1625" y="174"/>
                  </a:lnTo>
                  <a:lnTo>
                    <a:pt x="1650" y="146"/>
                  </a:lnTo>
                  <a:lnTo>
                    <a:pt x="1675" y="111"/>
                  </a:lnTo>
                  <a:lnTo>
                    <a:pt x="1698" y="76"/>
                  </a:lnTo>
                  <a:lnTo>
                    <a:pt x="1722" y="44"/>
                  </a:lnTo>
                  <a:lnTo>
                    <a:pt x="1747" y="19"/>
                  </a:lnTo>
                  <a:lnTo>
                    <a:pt x="1770" y="5"/>
                  </a:lnTo>
                  <a:lnTo>
                    <a:pt x="1795" y="0"/>
                  </a:lnTo>
                  <a:lnTo>
                    <a:pt x="1819" y="2"/>
                  </a:lnTo>
                  <a:lnTo>
                    <a:pt x="1844" y="10"/>
                  </a:lnTo>
                  <a:lnTo>
                    <a:pt x="1867" y="26"/>
                  </a:lnTo>
                  <a:lnTo>
                    <a:pt x="1892" y="46"/>
                  </a:lnTo>
                  <a:lnTo>
                    <a:pt x="1916" y="67"/>
                  </a:lnTo>
                  <a:lnTo>
                    <a:pt x="1941" y="88"/>
                  </a:lnTo>
                  <a:lnTo>
                    <a:pt x="1964" y="104"/>
                  </a:lnTo>
                  <a:lnTo>
                    <a:pt x="1989" y="116"/>
                  </a:lnTo>
                  <a:lnTo>
                    <a:pt x="2013" y="127"/>
                  </a:lnTo>
                  <a:lnTo>
                    <a:pt x="2038" y="137"/>
                  </a:lnTo>
                  <a:lnTo>
                    <a:pt x="2061" y="148"/>
                  </a:lnTo>
                  <a:lnTo>
                    <a:pt x="2086" y="162"/>
                  </a:lnTo>
                  <a:lnTo>
                    <a:pt x="2110" y="169"/>
                  </a:lnTo>
                  <a:lnTo>
                    <a:pt x="2135" y="167"/>
                  </a:lnTo>
                  <a:lnTo>
                    <a:pt x="2158" y="162"/>
                  </a:lnTo>
                  <a:lnTo>
                    <a:pt x="2183" y="153"/>
                  </a:lnTo>
                  <a:lnTo>
                    <a:pt x="2208" y="141"/>
                  </a:lnTo>
                  <a:lnTo>
                    <a:pt x="2232" y="127"/>
                  </a:lnTo>
                  <a:lnTo>
                    <a:pt x="2255" y="114"/>
                  </a:lnTo>
                  <a:lnTo>
                    <a:pt x="2280" y="106"/>
                  </a:lnTo>
                  <a:lnTo>
                    <a:pt x="2305" y="104"/>
                  </a:lnTo>
                  <a:lnTo>
                    <a:pt x="2329" y="102"/>
                  </a:lnTo>
                  <a:lnTo>
                    <a:pt x="2352" y="102"/>
                  </a:lnTo>
                  <a:lnTo>
                    <a:pt x="2377" y="106"/>
                  </a:lnTo>
                  <a:lnTo>
                    <a:pt x="2402" y="111"/>
                  </a:lnTo>
                  <a:lnTo>
                    <a:pt x="2426" y="125"/>
                  </a:lnTo>
                  <a:lnTo>
                    <a:pt x="2449" y="146"/>
                  </a:lnTo>
                  <a:lnTo>
                    <a:pt x="2474" y="178"/>
                  </a:lnTo>
                  <a:lnTo>
                    <a:pt x="2499" y="219"/>
                  </a:lnTo>
                  <a:lnTo>
                    <a:pt x="2523" y="261"/>
                  </a:lnTo>
                  <a:lnTo>
                    <a:pt x="2546" y="298"/>
                  </a:lnTo>
                  <a:lnTo>
                    <a:pt x="2571" y="323"/>
                  </a:lnTo>
                  <a:lnTo>
                    <a:pt x="2596" y="335"/>
                  </a:lnTo>
                  <a:lnTo>
                    <a:pt x="2620" y="328"/>
                  </a:lnTo>
                  <a:lnTo>
                    <a:pt x="2643" y="305"/>
                  </a:lnTo>
                  <a:lnTo>
                    <a:pt x="2668" y="273"/>
                  </a:lnTo>
                  <a:lnTo>
                    <a:pt x="2693" y="234"/>
                  </a:lnTo>
                  <a:lnTo>
                    <a:pt x="2717" y="189"/>
                  </a:lnTo>
                  <a:lnTo>
                    <a:pt x="2740" y="143"/>
                  </a:lnTo>
                  <a:lnTo>
                    <a:pt x="2765" y="107"/>
                  </a:lnTo>
                  <a:lnTo>
                    <a:pt x="2790" y="76"/>
                  </a:lnTo>
                  <a:lnTo>
                    <a:pt x="2814" y="54"/>
                  </a:lnTo>
                  <a:lnTo>
                    <a:pt x="2837" y="40"/>
                  </a:lnTo>
                  <a:lnTo>
                    <a:pt x="2862" y="33"/>
                  </a:lnTo>
                  <a:lnTo>
                    <a:pt x="2887" y="26"/>
                  </a:lnTo>
                  <a:lnTo>
                    <a:pt x="2912" y="19"/>
                  </a:lnTo>
                  <a:lnTo>
                    <a:pt x="2934" y="17"/>
                  </a:lnTo>
                  <a:lnTo>
                    <a:pt x="2959" y="17"/>
                  </a:lnTo>
                  <a:lnTo>
                    <a:pt x="2984" y="17"/>
                  </a:lnTo>
                  <a:lnTo>
                    <a:pt x="3009" y="23"/>
                  </a:lnTo>
                  <a:lnTo>
                    <a:pt x="3031" y="39"/>
                  </a:lnTo>
                  <a:lnTo>
                    <a:pt x="3056" y="58"/>
                  </a:lnTo>
                  <a:lnTo>
                    <a:pt x="3081" y="83"/>
                  </a:lnTo>
                  <a:lnTo>
                    <a:pt x="3106" y="109"/>
                  </a:lnTo>
                  <a:lnTo>
                    <a:pt x="3129" y="134"/>
                  </a:lnTo>
                  <a:lnTo>
                    <a:pt x="3153" y="153"/>
                  </a:lnTo>
                  <a:lnTo>
                    <a:pt x="3178" y="166"/>
                  </a:lnTo>
                  <a:lnTo>
                    <a:pt x="3203" y="166"/>
                  </a:lnTo>
                  <a:lnTo>
                    <a:pt x="3226" y="157"/>
                  </a:lnTo>
                  <a:lnTo>
                    <a:pt x="3250" y="148"/>
                  </a:lnTo>
                  <a:lnTo>
                    <a:pt x="3275" y="134"/>
                  </a:lnTo>
                  <a:lnTo>
                    <a:pt x="3300" y="122"/>
                  </a:lnTo>
                  <a:lnTo>
                    <a:pt x="3323" y="114"/>
                  </a:lnTo>
                  <a:lnTo>
                    <a:pt x="3347" y="113"/>
                  </a:lnTo>
                  <a:lnTo>
                    <a:pt x="3372" y="118"/>
                  </a:lnTo>
                  <a:lnTo>
                    <a:pt x="3397" y="125"/>
                  </a:lnTo>
                  <a:lnTo>
                    <a:pt x="3420" y="134"/>
                  </a:lnTo>
                  <a:lnTo>
                    <a:pt x="3444" y="143"/>
                  </a:lnTo>
                  <a:lnTo>
                    <a:pt x="3469" y="153"/>
                  </a:lnTo>
                  <a:lnTo>
                    <a:pt x="3494" y="162"/>
                  </a:lnTo>
                  <a:lnTo>
                    <a:pt x="3517" y="171"/>
                  </a:lnTo>
                  <a:lnTo>
                    <a:pt x="3541" y="178"/>
                  </a:lnTo>
                  <a:lnTo>
                    <a:pt x="3566" y="183"/>
                  </a:lnTo>
                  <a:lnTo>
                    <a:pt x="3591" y="187"/>
                  </a:lnTo>
                  <a:lnTo>
                    <a:pt x="3614" y="183"/>
                  </a:lnTo>
                  <a:lnTo>
                    <a:pt x="3638" y="174"/>
                  </a:lnTo>
                  <a:lnTo>
                    <a:pt x="3663" y="164"/>
                  </a:lnTo>
                  <a:lnTo>
                    <a:pt x="3688" y="155"/>
                  </a:lnTo>
                  <a:lnTo>
                    <a:pt x="3711" y="148"/>
                  </a:lnTo>
                  <a:lnTo>
                    <a:pt x="3735" y="143"/>
                  </a:lnTo>
                  <a:lnTo>
                    <a:pt x="3760" y="141"/>
                  </a:lnTo>
                  <a:lnTo>
                    <a:pt x="3785" y="144"/>
                  </a:lnTo>
                  <a:lnTo>
                    <a:pt x="3808" y="157"/>
                  </a:lnTo>
                  <a:lnTo>
                    <a:pt x="3833" y="182"/>
                  </a:lnTo>
                  <a:lnTo>
                    <a:pt x="3857" y="210"/>
                  </a:lnTo>
                  <a:lnTo>
                    <a:pt x="3882" y="236"/>
                  </a:lnTo>
                  <a:lnTo>
                    <a:pt x="3905" y="259"/>
                  </a:lnTo>
                  <a:lnTo>
                    <a:pt x="3930" y="277"/>
                  </a:lnTo>
                  <a:lnTo>
                    <a:pt x="3954" y="284"/>
                  </a:lnTo>
                  <a:lnTo>
                    <a:pt x="3979" y="277"/>
                  </a:lnTo>
                  <a:lnTo>
                    <a:pt x="4002" y="254"/>
                  </a:lnTo>
                  <a:lnTo>
                    <a:pt x="4027" y="213"/>
                  </a:lnTo>
                  <a:lnTo>
                    <a:pt x="4051" y="167"/>
                  </a:lnTo>
                  <a:lnTo>
                    <a:pt x="4076" y="122"/>
                  </a:lnTo>
                  <a:lnTo>
                    <a:pt x="4099" y="83"/>
                  </a:lnTo>
                  <a:lnTo>
                    <a:pt x="4124" y="51"/>
                  </a:lnTo>
                  <a:lnTo>
                    <a:pt x="4148" y="33"/>
                  </a:lnTo>
                  <a:lnTo>
                    <a:pt x="4173" y="26"/>
                  </a:lnTo>
                  <a:lnTo>
                    <a:pt x="4196" y="40"/>
                  </a:lnTo>
                  <a:lnTo>
                    <a:pt x="4221" y="72"/>
                  </a:lnTo>
                  <a:lnTo>
                    <a:pt x="4245" y="116"/>
                  </a:lnTo>
                  <a:lnTo>
                    <a:pt x="4270" y="166"/>
                  </a:lnTo>
                  <a:lnTo>
                    <a:pt x="4293" y="217"/>
                  </a:lnTo>
                  <a:lnTo>
                    <a:pt x="4318" y="259"/>
                  </a:lnTo>
                  <a:lnTo>
                    <a:pt x="4342" y="282"/>
                  </a:lnTo>
                  <a:lnTo>
                    <a:pt x="4367" y="284"/>
                  </a:lnTo>
                  <a:lnTo>
                    <a:pt x="4390" y="264"/>
                  </a:lnTo>
                  <a:lnTo>
                    <a:pt x="4415" y="226"/>
                  </a:lnTo>
                  <a:lnTo>
                    <a:pt x="4439" y="185"/>
                  </a:lnTo>
                  <a:lnTo>
                    <a:pt x="4464" y="146"/>
                  </a:lnTo>
                  <a:lnTo>
                    <a:pt x="4487" y="109"/>
                  </a:lnTo>
                  <a:lnTo>
                    <a:pt x="4512" y="79"/>
                  </a:lnTo>
                </a:path>
              </a:pathLst>
            </a:custGeom>
            <a:noFill/>
            <a:ln w="36576">
              <a:solidFill>
                <a:schemeClr val="bg1">
                  <a:lumMod val="95000"/>
                </a:scheme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26" name="Freeform 8"/>
            <p:cNvSpPr>
              <a:spLocks/>
            </p:cNvSpPr>
            <p:nvPr/>
          </p:nvSpPr>
          <p:spPr bwMode="auto">
            <a:xfrm>
              <a:off x="2755521" y="1947115"/>
              <a:ext cx="5808724" cy="491401"/>
            </a:xfrm>
            <a:custGeom>
              <a:avLst/>
              <a:gdLst/>
              <a:ahLst/>
              <a:cxnLst>
                <a:cxn ang="0">
                  <a:pos x="48" y="83"/>
                </a:cxn>
                <a:cxn ang="0">
                  <a:pos x="122" y="72"/>
                </a:cxn>
                <a:cxn ang="0">
                  <a:pos x="194" y="93"/>
                </a:cxn>
                <a:cxn ang="0">
                  <a:pos x="267" y="115"/>
                </a:cxn>
                <a:cxn ang="0">
                  <a:pos x="339" y="134"/>
                </a:cxn>
                <a:cxn ang="0">
                  <a:pos x="413" y="161"/>
                </a:cxn>
                <a:cxn ang="0">
                  <a:pos x="485" y="194"/>
                </a:cxn>
                <a:cxn ang="0">
                  <a:pos x="558" y="171"/>
                </a:cxn>
                <a:cxn ang="0">
                  <a:pos x="630" y="101"/>
                </a:cxn>
                <a:cxn ang="0">
                  <a:pos x="704" y="108"/>
                </a:cxn>
                <a:cxn ang="0">
                  <a:pos x="777" y="134"/>
                </a:cxn>
                <a:cxn ang="0">
                  <a:pos x="849" y="145"/>
                </a:cxn>
                <a:cxn ang="0">
                  <a:pos x="921" y="159"/>
                </a:cxn>
                <a:cxn ang="0">
                  <a:pos x="995" y="173"/>
                </a:cxn>
                <a:cxn ang="0">
                  <a:pos x="1068" y="138"/>
                </a:cxn>
                <a:cxn ang="0">
                  <a:pos x="1140" y="99"/>
                </a:cxn>
                <a:cxn ang="0">
                  <a:pos x="1212" y="120"/>
                </a:cxn>
                <a:cxn ang="0">
                  <a:pos x="1286" y="152"/>
                </a:cxn>
                <a:cxn ang="0">
                  <a:pos x="1359" y="191"/>
                </a:cxn>
                <a:cxn ang="0">
                  <a:pos x="1431" y="206"/>
                </a:cxn>
                <a:cxn ang="0">
                  <a:pos x="1504" y="171"/>
                </a:cxn>
                <a:cxn ang="0">
                  <a:pos x="1578" y="86"/>
                </a:cxn>
                <a:cxn ang="0">
                  <a:pos x="1650" y="0"/>
                </a:cxn>
                <a:cxn ang="0">
                  <a:pos x="1722" y="34"/>
                </a:cxn>
                <a:cxn ang="0">
                  <a:pos x="1795" y="78"/>
                </a:cxn>
                <a:cxn ang="0">
                  <a:pos x="1867" y="93"/>
                </a:cxn>
                <a:cxn ang="0">
                  <a:pos x="1941" y="123"/>
                </a:cxn>
                <a:cxn ang="0">
                  <a:pos x="2013" y="146"/>
                </a:cxn>
                <a:cxn ang="0">
                  <a:pos x="2086" y="120"/>
                </a:cxn>
                <a:cxn ang="0">
                  <a:pos x="2158" y="92"/>
                </a:cxn>
                <a:cxn ang="0">
                  <a:pos x="2232" y="78"/>
                </a:cxn>
                <a:cxn ang="0">
                  <a:pos x="2305" y="86"/>
                </a:cxn>
                <a:cxn ang="0">
                  <a:pos x="2377" y="157"/>
                </a:cxn>
                <a:cxn ang="0">
                  <a:pos x="2449" y="247"/>
                </a:cxn>
                <a:cxn ang="0">
                  <a:pos x="2523" y="265"/>
                </a:cxn>
                <a:cxn ang="0">
                  <a:pos x="2596" y="189"/>
                </a:cxn>
                <a:cxn ang="0">
                  <a:pos x="2668" y="78"/>
                </a:cxn>
                <a:cxn ang="0">
                  <a:pos x="2740" y="7"/>
                </a:cxn>
                <a:cxn ang="0">
                  <a:pos x="2814" y="5"/>
                </a:cxn>
                <a:cxn ang="0">
                  <a:pos x="2887" y="28"/>
                </a:cxn>
                <a:cxn ang="0">
                  <a:pos x="2959" y="74"/>
                </a:cxn>
                <a:cxn ang="0">
                  <a:pos x="3031" y="125"/>
                </a:cxn>
                <a:cxn ang="0">
                  <a:pos x="3106" y="162"/>
                </a:cxn>
                <a:cxn ang="0">
                  <a:pos x="3178" y="132"/>
                </a:cxn>
                <a:cxn ang="0">
                  <a:pos x="3250" y="104"/>
                </a:cxn>
                <a:cxn ang="0">
                  <a:pos x="3323" y="125"/>
                </a:cxn>
                <a:cxn ang="0">
                  <a:pos x="3397" y="150"/>
                </a:cxn>
                <a:cxn ang="0">
                  <a:pos x="3469" y="161"/>
                </a:cxn>
                <a:cxn ang="0">
                  <a:pos x="3541" y="141"/>
                </a:cxn>
                <a:cxn ang="0">
                  <a:pos x="3614" y="125"/>
                </a:cxn>
                <a:cxn ang="0">
                  <a:pos x="3688" y="143"/>
                </a:cxn>
                <a:cxn ang="0">
                  <a:pos x="3760" y="187"/>
                </a:cxn>
                <a:cxn ang="0">
                  <a:pos x="3833" y="236"/>
                </a:cxn>
                <a:cxn ang="0">
                  <a:pos x="3905" y="201"/>
                </a:cxn>
                <a:cxn ang="0">
                  <a:pos x="3979" y="76"/>
                </a:cxn>
                <a:cxn ang="0">
                  <a:pos x="4051" y="16"/>
                </a:cxn>
                <a:cxn ang="0">
                  <a:pos x="4124" y="88"/>
                </a:cxn>
                <a:cxn ang="0">
                  <a:pos x="4196" y="198"/>
                </a:cxn>
                <a:cxn ang="0">
                  <a:pos x="4270" y="240"/>
                </a:cxn>
                <a:cxn ang="0">
                  <a:pos x="4342" y="129"/>
                </a:cxn>
                <a:cxn ang="0">
                  <a:pos x="4415" y="34"/>
                </a:cxn>
                <a:cxn ang="0">
                  <a:pos x="4487" y="56"/>
                </a:cxn>
              </a:cxnLst>
              <a:rect l="0" t="0" r="r" b="b"/>
              <a:pathLst>
                <a:path w="4512" h="275">
                  <a:moveTo>
                    <a:pt x="0" y="111"/>
                  </a:moveTo>
                  <a:lnTo>
                    <a:pt x="25" y="95"/>
                  </a:lnTo>
                  <a:lnTo>
                    <a:pt x="48" y="83"/>
                  </a:lnTo>
                  <a:lnTo>
                    <a:pt x="73" y="72"/>
                  </a:lnTo>
                  <a:lnTo>
                    <a:pt x="97" y="69"/>
                  </a:lnTo>
                  <a:lnTo>
                    <a:pt x="122" y="72"/>
                  </a:lnTo>
                  <a:lnTo>
                    <a:pt x="145" y="79"/>
                  </a:lnTo>
                  <a:lnTo>
                    <a:pt x="170" y="86"/>
                  </a:lnTo>
                  <a:lnTo>
                    <a:pt x="194" y="93"/>
                  </a:lnTo>
                  <a:lnTo>
                    <a:pt x="219" y="101"/>
                  </a:lnTo>
                  <a:lnTo>
                    <a:pt x="242" y="108"/>
                  </a:lnTo>
                  <a:lnTo>
                    <a:pt x="267" y="115"/>
                  </a:lnTo>
                  <a:lnTo>
                    <a:pt x="291" y="122"/>
                  </a:lnTo>
                  <a:lnTo>
                    <a:pt x="316" y="129"/>
                  </a:lnTo>
                  <a:lnTo>
                    <a:pt x="339" y="134"/>
                  </a:lnTo>
                  <a:lnTo>
                    <a:pt x="364" y="139"/>
                  </a:lnTo>
                  <a:lnTo>
                    <a:pt x="388" y="150"/>
                  </a:lnTo>
                  <a:lnTo>
                    <a:pt x="413" y="161"/>
                  </a:lnTo>
                  <a:lnTo>
                    <a:pt x="436" y="175"/>
                  </a:lnTo>
                  <a:lnTo>
                    <a:pt x="461" y="185"/>
                  </a:lnTo>
                  <a:lnTo>
                    <a:pt x="485" y="194"/>
                  </a:lnTo>
                  <a:lnTo>
                    <a:pt x="510" y="198"/>
                  </a:lnTo>
                  <a:lnTo>
                    <a:pt x="533" y="191"/>
                  </a:lnTo>
                  <a:lnTo>
                    <a:pt x="558" y="171"/>
                  </a:lnTo>
                  <a:lnTo>
                    <a:pt x="583" y="145"/>
                  </a:lnTo>
                  <a:lnTo>
                    <a:pt x="607" y="118"/>
                  </a:lnTo>
                  <a:lnTo>
                    <a:pt x="630" y="101"/>
                  </a:lnTo>
                  <a:lnTo>
                    <a:pt x="655" y="93"/>
                  </a:lnTo>
                  <a:lnTo>
                    <a:pt x="680" y="97"/>
                  </a:lnTo>
                  <a:lnTo>
                    <a:pt x="704" y="108"/>
                  </a:lnTo>
                  <a:lnTo>
                    <a:pt x="727" y="116"/>
                  </a:lnTo>
                  <a:lnTo>
                    <a:pt x="752" y="127"/>
                  </a:lnTo>
                  <a:lnTo>
                    <a:pt x="777" y="134"/>
                  </a:lnTo>
                  <a:lnTo>
                    <a:pt x="801" y="139"/>
                  </a:lnTo>
                  <a:lnTo>
                    <a:pt x="824" y="141"/>
                  </a:lnTo>
                  <a:lnTo>
                    <a:pt x="849" y="145"/>
                  </a:lnTo>
                  <a:lnTo>
                    <a:pt x="874" y="148"/>
                  </a:lnTo>
                  <a:lnTo>
                    <a:pt x="898" y="153"/>
                  </a:lnTo>
                  <a:lnTo>
                    <a:pt x="921" y="159"/>
                  </a:lnTo>
                  <a:lnTo>
                    <a:pt x="946" y="166"/>
                  </a:lnTo>
                  <a:lnTo>
                    <a:pt x="971" y="171"/>
                  </a:lnTo>
                  <a:lnTo>
                    <a:pt x="995" y="173"/>
                  </a:lnTo>
                  <a:lnTo>
                    <a:pt x="1018" y="169"/>
                  </a:lnTo>
                  <a:lnTo>
                    <a:pt x="1043" y="159"/>
                  </a:lnTo>
                  <a:lnTo>
                    <a:pt x="1068" y="138"/>
                  </a:lnTo>
                  <a:lnTo>
                    <a:pt x="1092" y="118"/>
                  </a:lnTo>
                  <a:lnTo>
                    <a:pt x="1115" y="104"/>
                  </a:lnTo>
                  <a:lnTo>
                    <a:pt x="1140" y="99"/>
                  </a:lnTo>
                  <a:lnTo>
                    <a:pt x="1165" y="99"/>
                  </a:lnTo>
                  <a:lnTo>
                    <a:pt x="1189" y="109"/>
                  </a:lnTo>
                  <a:lnTo>
                    <a:pt x="1212" y="120"/>
                  </a:lnTo>
                  <a:lnTo>
                    <a:pt x="1237" y="131"/>
                  </a:lnTo>
                  <a:lnTo>
                    <a:pt x="1262" y="139"/>
                  </a:lnTo>
                  <a:lnTo>
                    <a:pt x="1286" y="152"/>
                  </a:lnTo>
                  <a:lnTo>
                    <a:pt x="1309" y="162"/>
                  </a:lnTo>
                  <a:lnTo>
                    <a:pt x="1334" y="173"/>
                  </a:lnTo>
                  <a:lnTo>
                    <a:pt x="1359" y="191"/>
                  </a:lnTo>
                  <a:lnTo>
                    <a:pt x="1384" y="205"/>
                  </a:lnTo>
                  <a:lnTo>
                    <a:pt x="1406" y="210"/>
                  </a:lnTo>
                  <a:lnTo>
                    <a:pt x="1431" y="206"/>
                  </a:lnTo>
                  <a:lnTo>
                    <a:pt x="1456" y="198"/>
                  </a:lnTo>
                  <a:lnTo>
                    <a:pt x="1481" y="183"/>
                  </a:lnTo>
                  <a:lnTo>
                    <a:pt x="1504" y="171"/>
                  </a:lnTo>
                  <a:lnTo>
                    <a:pt x="1528" y="153"/>
                  </a:lnTo>
                  <a:lnTo>
                    <a:pt x="1553" y="125"/>
                  </a:lnTo>
                  <a:lnTo>
                    <a:pt x="1578" y="86"/>
                  </a:lnTo>
                  <a:lnTo>
                    <a:pt x="1601" y="46"/>
                  </a:lnTo>
                  <a:lnTo>
                    <a:pt x="1625" y="16"/>
                  </a:lnTo>
                  <a:lnTo>
                    <a:pt x="1650" y="0"/>
                  </a:lnTo>
                  <a:lnTo>
                    <a:pt x="1675" y="0"/>
                  </a:lnTo>
                  <a:lnTo>
                    <a:pt x="1698" y="14"/>
                  </a:lnTo>
                  <a:lnTo>
                    <a:pt x="1722" y="34"/>
                  </a:lnTo>
                  <a:lnTo>
                    <a:pt x="1747" y="51"/>
                  </a:lnTo>
                  <a:lnTo>
                    <a:pt x="1770" y="65"/>
                  </a:lnTo>
                  <a:lnTo>
                    <a:pt x="1795" y="78"/>
                  </a:lnTo>
                  <a:lnTo>
                    <a:pt x="1819" y="86"/>
                  </a:lnTo>
                  <a:lnTo>
                    <a:pt x="1844" y="92"/>
                  </a:lnTo>
                  <a:lnTo>
                    <a:pt x="1867" y="93"/>
                  </a:lnTo>
                  <a:lnTo>
                    <a:pt x="1892" y="101"/>
                  </a:lnTo>
                  <a:lnTo>
                    <a:pt x="1916" y="111"/>
                  </a:lnTo>
                  <a:lnTo>
                    <a:pt x="1941" y="123"/>
                  </a:lnTo>
                  <a:lnTo>
                    <a:pt x="1964" y="136"/>
                  </a:lnTo>
                  <a:lnTo>
                    <a:pt x="1989" y="143"/>
                  </a:lnTo>
                  <a:lnTo>
                    <a:pt x="2013" y="146"/>
                  </a:lnTo>
                  <a:lnTo>
                    <a:pt x="2038" y="145"/>
                  </a:lnTo>
                  <a:lnTo>
                    <a:pt x="2061" y="136"/>
                  </a:lnTo>
                  <a:lnTo>
                    <a:pt x="2086" y="120"/>
                  </a:lnTo>
                  <a:lnTo>
                    <a:pt x="2110" y="104"/>
                  </a:lnTo>
                  <a:lnTo>
                    <a:pt x="2135" y="92"/>
                  </a:lnTo>
                  <a:lnTo>
                    <a:pt x="2158" y="92"/>
                  </a:lnTo>
                  <a:lnTo>
                    <a:pt x="2183" y="90"/>
                  </a:lnTo>
                  <a:lnTo>
                    <a:pt x="2208" y="85"/>
                  </a:lnTo>
                  <a:lnTo>
                    <a:pt x="2232" y="78"/>
                  </a:lnTo>
                  <a:lnTo>
                    <a:pt x="2255" y="74"/>
                  </a:lnTo>
                  <a:lnTo>
                    <a:pt x="2280" y="76"/>
                  </a:lnTo>
                  <a:lnTo>
                    <a:pt x="2305" y="86"/>
                  </a:lnTo>
                  <a:lnTo>
                    <a:pt x="2329" y="102"/>
                  </a:lnTo>
                  <a:lnTo>
                    <a:pt x="2352" y="127"/>
                  </a:lnTo>
                  <a:lnTo>
                    <a:pt x="2377" y="157"/>
                  </a:lnTo>
                  <a:lnTo>
                    <a:pt x="2402" y="189"/>
                  </a:lnTo>
                  <a:lnTo>
                    <a:pt x="2426" y="221"/>
                  </a:lnTo>
                  <a:lnTo>
                    <a:pt x="2449" y="247"/>
                  </a:lnTo>
                  <a:lnTo>
                    <a:pt x="2474" y="268"/>
                  </a:lnTo>
                  <a:lnTo>
                    <a:pt x="2499" y="275"/>
                  </a:lnTo>
                  <a:lnTo>
                    <a:pt x="2523" y="265"/>
                  </a:lnTo>
                  <a:lnTo>
                    <a:pt x="2546" y="240"/>
                  </a:lnTo>
                  <a:lnTo>
                    <a:pt x="2571" y="215"/>
                  </a:lnTo>
                  <a:lnTo>
                    <a:pt x="2596" y="189"/>
                  </a:lnTo>
                  <a:lnTo>
                    <a:pt x="2620" y="161"/>
                  </a:lnTo>
                  <a:lnTo>
                    <a:pt x="2643" y="123"/>
                  </a:lnTo>
                  <a:lnTo>
                    <a:pt x="2668" y="78"/>
                  </a:lnTo>
                  <a:lnTo>
                    <a:pt x="2693" y="41"/>
                  </a:lnTo>
                  <a:lnTo>
                    <a:pt x="2717" y="18"/>
                  </a:lnTo>
                  <a:lnTo>
                    <a:pt x="2740" y="7"/>
                  </a:lnTo>
                  <a:lnTo>
                    <a:pt x="2765" y="5"/>
                  </a:lnTo>
                  <a:lnTo>
                    <a:pt x="2790" y="5"/>
                  </a:lnTo>
                  <a:lnTo>
                    <a:pt x="2814" y="5"/>
                  </a:lnTo>
                  <a:lnTo>
                    <a:pt x="2837" y="9"/>
                  </a:lnTo>
                  <a:lnTo>
                    <a:pt x="2862" y="16"/>
                  </a:lnTo>
                  <a:lnTo>
                    <a:pt x="2887" y="28"/>
                  </a:lnTo>
                  <a:lnTo>
                    <a:pt x="2912" y="41"/>
                  </a:lnTo>
                  <a:lnTo>
                    <a:pt x="2934" y="56"/>
                  </a:lnTo>
                  <a:lnTo>
                    <a:pt x="2959" y="74"/>
                  </a:lnTo>
                  <a:lnTo>
                    <a:pt x="2984" y="90"/>
                  </a:lnTo>
                  <a:lnTo>
                    <a:pt x="3009" y="108"/>
                  </a:lnTo>
                  <a:lnTo>
                    <a:pt x="3031" y="125"/>
                  </a:lnTo>
                  <a:lnTo>
                    <a:pt x="3056" y="141"/>
                  </a:lnTo>
                  <a:lnTo>
                    <a:pt x="3081" y="153"/>
                  </a:lnTo>
                  <a:lnTo>
                    <a:pt x="3106" y="162"/>
                  </a:lnTo>
                  <a:lnTo>
                    <a:pt x="3129" y="157"/>
                  </a:lnTo>
                  <a:lnTo>
                    <a:pt x="3153" y="146"/>
                  </a:lnTo>
                  <a:lnTo>
                    <a:pt x="3178" y="132"/>
                  </a:lnTo>
                  <a:lnTo>
                    <a:pt x="3203" y="116"/>
                  </a:lnTo>
                  <a:lnTo>
                    <a:pt x="3226" y="106"/>
                  </a:lnTo>
                  <a:lnTo>
                    <a:pt x="3250" y="104"/>
                  </a:lnTo>
                  <a:lnTo>
                    <a:pt x="3275" y="109"/>
                  </a:lnTo>
                  <a:lnTo>
                    <a:pt x="3300" y="116"/>
                  </a:lnTo>
                  <a:lnTo>
                    <a:pt x="3323" y="125"/>
                  </a:lnTo>
                  <a:lnTo>
                    <a:pt x="3347" y="134"/>
                  </a:lnTo>
                  <a:lnTo>
                    <a:pt x="3372" y="143"/>
                  </a:lnTo>
                  <a:lnTo>
                    <a:pt x="3397" y="150"/>
                  </a:lnTo>
                  <a:lnTo>
                    <a:pt x="3420" y="153"/>
                  </a:lnTo>
                  <a:lnTo>
                    <a:pt x="3444" y="157"/>
                  </a:lnTo>
                  <a:lnTo>
                    <a:pt x="3469" y="161"/>
                  </a:lnTo>
                  <a:lnTo>
                    <a:pt x="3494" y="157"/>
                  </a:lnTo>
                  <a:lnTo>
                    <a:pt x="3517" y="152"/>
                  </a:lnTo>
                  <a:lnTo>
                    <a:pt x="3541" y="141"/>
                  </a:lnTo>
                  <a:lnTo>
                    <a:pt x="3566" y="132"/>
                  </a:lnTo>
                  <a:lnTo>
                    <a:pt x="3591" y="125"/>
                  </a:lnTo>
                  <a:lnTo>
                    <a:pt x="3614" y="125"/>
                  </a:lnTo>
                  <a:lnTo>
                    <a:pt x="3638" y="129"/>
                  </a:lnTo>
                  <a:lnTo>
                    <a:pt x="3663" y="136"/>
                  </a:lnTo>
                  <a:lnTo>
                    <a:pt x="3688" y="143"/>
                  </a:lnTo>
                  <a:lnTo>
                    <a:pt x="3711" y="152"/>
                  </a:lnTo>
                  <a:lnTo>
                    <a:pt x="3735" y="168"/>
                  </a:lnTo>
                  <a:lnTo>
                    <a:pt x="3760" y="187"/>
                  </a:lnTo>
                  <a:lnTo>
                    <a:pt x="3785" y="203"/>
                  </a:lnTo>
                  <a:lnTo>
                    <a:pt x="3808" y="221"/>
                  </a:lnTo>
                  <a:lnTo>
                    <a:pt x="3833" y="236"/>
                  </a:lnTo>
                  <a:lnTo>
                    <a:pt x="3857" y="242"/>
                  </a:lnTo>
                  <a:lnTo>
                    <a:pt x="3882" y="229"/>
                  </a:lnTo>
                  <a:lnTo>
                    <a:pt x="3905" y="201"/>
                  </a:lnTo>
                  <a:lnTo>
                    <a:pt x="3930" y="162"/>
                  </a:lnTo>
                  <a:lnTo>
                    <a:pt x="3954" y="120"/>
                  </a:lnTo>
                  <a:lnTo>
                    <a:pt x="3979" y="76"/>
                  </a:lnTo>
                  <a:lnTo>
                    <a:pt x="4002" y="41"/>
                  </a:lnTo>
                  <a:lnTo>
                    <a:pt x="4027" y="21"/>
                  </a:lnTo>
                  <a:lnTo>
                    <a:pt x="4051" y="16"/>
                  </a:lnTo>
                  <a:lnTo>
                    <a:pt x="4076" y="26"/>
                  </a:lnTo>
                  <a:lnTo>
                    <a:pt x="4099" y="53"/>
                  </a:lnTo>
                  <a:lnTo>
                    <a:pt x="4124" y="88"/>
                  </a:lnTo>
                  <a:lnTo>
                    <a:pt x="4148" y="125"/>
                  </a:lnTo>
                  <a:lnTo>
                    <a:pt x="4173" y="162"/>
                  </a:lnTo>
                  <a:lnTo>
                    <a:pt x="4196" y="198"/>
                  </a:lnTo>
                  <a:lnTo>
                    <a:pt x="4221" y="226"/>
                  </a:lnTo>
                  <a:lnTo>
                    <a:pt x="4245" y="240"/>
                  </a:lnTo>
                  <a:lnTo>
                    <a:pt x="4270" y="240"/>
                  </a:lnTo>
                  <a:lnTo>
                    <a:pt x="4293" y="215"/>
                  </a:lnTo>
                  <a:lnTo>
                    <a:pt x="4318" y="176"/>
                  </a:lnTo>
                  <a:lnTo>
                    <a:pt x="4342" y="129"/>
                  </a:lnTo>
                  <a:lnTo>
                    <a:pt x="4367" y="85"/>
                  </a:lnTo>
                  <a:lnTo>
                    <a:pt x="4390" y="51"/>
                  </a:lnTo>
                  <a:lnTo>
                    <a:pt x="4415" y="34"/>
                  </a:lnTo>
                  <a:lnTo>
                    <a:pt x="4439" y="32"/>
                  </a:lnTo>
                  <a:lnTo>
                    <a:pt x="4464" y="41"/>
                  </a:lnTo>
                  <a:lnTo>
                    <a:pt x="4487" y="56"/>
                  </a:lnTo>
                  <a:lnTo>
                    <a:pt x="4512" y="78"/>
                  </a:lnTo>
                </a:path>
              </a:pathLst>
            </a:custGeom>
            <a:noFill/>
            <a:ln w="36576">
              <a:solidFill>
                <a:schemeClr val="bg1">
                  <a:lumMod val="95000"/>
                </a:scheme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27" name="Freeform 9"/>
            <p:cNvSpPr>
              <a:spLocks/>
            </p:cNvSpPr>
            <p:nvPr/>
          </p:nvSpPr>
          <p:spPr bwMode="auto">
            <a:xfrm>
              <a:off x="2755521" y="2195496"/>
              <a:ext cx="5808724" cy="602190"/>
            </a:xfrm>
            <a:custGeom>
              <a:avLst/>
              <a:gdLst/>
              <a:ahLst/>
              <a:cxnLst>
                <a:cxn ang="0">
                  <a:pos x="48" y="119"/>
                </a:cxn>
                <a:cxn ang="0">
                  <a:pos x="122" y="141"/>
                </a:cxn>
                <a:cxn ang="0">
                  <a:pos x="194" y="161"/>
                </a:cxn>
                <a:cxn ang="0">
                  <a:pos x="267" y="193"/>
                </a:cxn>
                <a:cxn ang="0">
                  <a:pos x="339" y="230"/>
                </a:cxn>
                <a:cxn ang="0">
                  <a:pos x="413" y="267"/>
                </a:cxn>
                <a:cxn ang="0">
                  <a:pos x="485" y="217"/>
                </a:cxn>
                <a:cxn ang="0">
                  <a:pos x="558" y="150"/>
                </a:cxn>
                <a:cxn ang="0">
                  <a:pos x="630" y="164"/>
                </a:cxn>
                <a:cxn ang="0">
                  <a:pos x="704" y="184"/>
                </a:cxn>
                <a:cxn ang="0">
                  <a:pos x="777" y="198"/>
                </a:cxn>
                <a:cxn ang="0">
                  <a:pos x="849" y="221"/>
                </a:cxn>
                <a:cxn ang="0">
                  <a:pos x="921" y="230"/>
                </a:cxn>
                <a:cxn ang="0">
                  <a:pos x="995" y="173"/>
                </a:cxn>
                <a:cxn ang="0">
                  <a:pos x="1068" y="133"/>
                </a:cxn>
                <a:cxn ang="0">
                  <a:pos x="1140" y="161"/>
                </a:cxn>
                <a:cxn ang="0">
                  <a:pos x="1212" y="184"/>
                </a:cxn>
                <a:cxn ang="0">
                  <a:pos x="1286" y="251"/>
                </a:cxn>
                <a:cxn ang="0">
                  <a:pos x="1359" y="254"/>
                </a:cxn>
                <a:cxn ang="0">
                  <a:pos x="1431" y="217"/>
                </a:cxn>
                <a:cxn ang="0">
                  <a:pos x="1504" y="78"/>
                </a:cxn>
                <a:cxn ang="0">
                  <a:pos x="1578" y="16"/>
                </a:cxn>
                <a:cxn ang="0">
                  <a:pos x="1650" y="82"/>
                </a:cxn>
                <a:cxn ang="0">
                  <a:pos x="1722" y="140"/>
                </a:cxn>
                <a:cxn ang="0">
                  <a:pos x="1795" y="168"/>
                </a:cxn>
                <a:cxn ang="0">
                  <a:pos x="1867" y="205"/>
                </a:cxn>
                <a:cxn ang="0">
                  <a:pos x="1941" y="214"/>
                </a:cxn>
                <a:cxn ang="0">
                  <a:pos x="2013" y="166"/>
                </a:cxn>
                <a:cxn ang="0">
                  <a:pos x="2086" y="138"/>
                </a:cxn>
                <a:cxn ang="0">
                  <a:pos x="2158" y="108"/>
                </a:cxn>
                <a:cxn ang="0">
                  <a:pos x="2232" y="140"/>
                </a:cxn>
                <a:cxn ang="0">
                  <a:pos x="2305" y="246"/>
                </a:cxn>
                <a:cxn ang="0">
                  <a:pos x="2377" y="330"/>
                </a:cxn>
                <a:cxn ang="0">
                  <a:pos x="2449" y="311"/>
                </a:cxn>
                <a:cxn ang="0">
                  <a:pos x="2523" y="210"/>
                </a:cxn>
                <a:cxn ang="0">
                  <a:pos x="2596" y="83"/>
                </a:cxn>
                <a:cxn ang="0">
                  <a:pos x="2668" y="4"/>
                </a:cxn>
                <a:cxn ang="0">
                  <a:pos x="2740" y="16"/>
                </a:cxn>
                <a:cxn ang="0">
                  <a:pos x="2814" y="83"/>
                </a:cxn>
                <a:cxn ang="0">
                  <a:pos x="2887" y="134"/>
                </a:cxn>
                <a:cxn ang="0">
                  <a:pos x="2959" y="191"/>
                </a:cxn>
                <a:cxn ang="0">
                  <a:pos x="3031" y="219"/>
                </a:cxn>
                <a:cxn ang="0">
                  <a:pos x="3106" y="186"/>
                </a:cxn>
                <a:cxn ang="0">
                  <a:pos x="3178" y="182"/>
                </a:cxn>
                <a:cxn ang="0">
                  <a:pos x="3250" y="189"/>
                </a:cxn>
                <a:cxn ang="0">
                  <a:pos x="3323" y="214"/>
                </a:cxn>
                <a:cxn ang="0">
                  <a:pos x="3397" y="223"/>
                </a:cxn>
                <a:cxn ang="0">
                  <a:pos x="3469" y="198"/>
                </a:cxn>
                <a:cxn ang="0">
                  <a:pos x="3541" y="194"/>
                </a:cxn>
                <a:cxn ang="0">
                  <a:pos x="3614" y="221"/>
                </a:cxn>
                <a:cxn ang="0">
                  <a:pos x="3688" y="256"/>
                </a:cxn>
                <a:cxn ang="0">
                  <a:pos x="3760" y="286"/>
                </a:cxn>
                <a:cxn ang="0">
                  <a:pos x="3833" y="203"/>
                </a:cxn>
                <a:cxn ang="0">
                  <a:pos x="3905" y="80"/>
                </a:cxn>
                <a:cxn ang="0">
                  <a:pos x="3979" y="62"/>
                </a:cxn>
                <a:cxn ang="0">
                  <a:pos x="4051" y="163"/>
                </a:cxn>
                <a:cxn ang="0">
                  <a:pos x="4124" y="272"/>
                </a:cxn>
                <a:cxn ang="0">
                  <a:pos x="4196" y="288"/>
                </a:cxn>
                <a:cxn ang="0">
                  <a:pos x="4270" y="134"/>
                </a:cxn>
                <a:cxn ang="0">
                  <a:pos x="4342" y="55"/>
                </a:cxn>
                <a:cxn ang="0">
                  <a:pos x="4415" y="94"/>
                </a:cxn>
                <a:cxn ang="0">
                  <a:pos x="4487" y="145"/>
                </a:cxn>
              </a:cxnLst>
              <a:rect l="0" t="0" r="r" b="b"/>
              <a:pathLst>
                <a:path w="4512" h="337">
                  <a:moveTo>
                    <a:pt x="0" y="108"/>
                  </a:moveTo>
                  <a:lnTo>
                    <a:pt x="25" y="111"/>
                  </a:lnTo>
                  <a:lnTo>
                    <a:pt x="48" y="119"/>
                  </a:lnTo>
                  <a:lnTo>
                    <a:pt x="73" y="127"/>
                  </a:lnTo>
                  <a:lnTo>
                    <a:pt x="97" y="134"/>
                  </a:lnTo>
                  <a:lnTo>
                    <a:pt x="122" y="141"/>
                  </a:lnTo>
                  <a:lnTo>
                    <a:pt x="145" y="149"/>
                  </a:lnTo>
                  <a:lnTo>
                    <a:pt x="170" y="154"/>
                  </a:lnTo>
                  <a:lnTo>
                    <a:pt x="194" y="161"/>
                  </a:lnTo>
                  <a:lnTo>
                    <a:pt x="219" y="170"/>
                  </a:lnTo>
                  <a:lnTo>
                    <a:pt x="242" y="182"/>
                  </a:lnTo>
                  <a:lnTo>
                    <a:pt x="267" y="193"/>
                  </a:lnTo>
                  <a:lnTo>
                    <a:pt x="291" y="203"/>
                  </a:lnTo>
                  <a:lnTo>
                    <a:pt x="316" y="217"/>
                  </a:lnTo>
                  <a:lnTo>
                    <a:pt x="339" y="230"/>
                  </a:lnTo>
                  <a:lnTo>
                    <a:pt x="364" y="242"/>
                  </a:lnTo>
                  <a:lnTo>
                    <a:pt x="388" y="256"/>
                  </a:lnTo>
                  <a:lnTo>
                    <a:pt x="413" y="267"/>
                  </a:lnTo>
                  <a:lnTo>
                    <a:pt x="436" y="263"/>
                  </a:lnTo>
                  <a:lnTo>
                    <a:pt x="461" y="244"/>
                  </a:lnTo>
                  <a:lnTo>
                    <a:pt x="485" y="217"/>
                  </a:lnTo>
                  <a:lnTo>
                    <a:pt x="510" y="186"/>
                  </a:lnTo>
                  <a:lnTo>
                    <a:pt x="533" y="161"/>
                  </a:lnTo>
                  <a:lnTo>
                    <a:pt x="558" y="150"/>
                  </a:lnTo>
                  <a:lnTo>
                    <a:pt x="583" y="150"/>
                  </a:lnTo>
                  <a:lnTo>
                    <a:pt x="607" y="157"/>
                  </a:lnTo>
                  <a:lnTo>
                    <a:pt x="630" y="164"/>
                  </a:lnTo>
                  <a:lnTo>
                    <a:pt x="655" y="173"/>
                  </a:lnTo>
                  <a:lnTo>
                    <a:pt x="680" y="180"/>
                  </a:lnTo>
                  <a:lnTo>
                    <a:pt x="704" y="184"/>
                  </a:lnTo>
                  <a:lnTo>
                    <a:pt x="727" y="189"/>
                  </a:lnTo>
                  <a:lnTo>
                    <a:pt x="752" y="193"/>
                  </a:lnTo>
                  <a:lnTo>
                    <a:pt x="777" y="198"/>
                  </a:lnTo>
                  <a:lnTo>
                    <a:pt x="801" y="207"/>
                  </a:lnTo>
                  <a:lnTo>
                    <a:pt x="824" y="214"/>
                  </a:lnTo>
                  <a:lnTo>
                    <a:pt x="849" y="221"/>
                  </a:lnTo>
                  <a:lnTo>
                    <a:pt x="874" y="228"/>
                  </a:lnTo>
                  <a:lnTo>
                    <a:pt x="898" y="231"/>
                  </a:lnTo>
                  <a:lnTo>
                    <a:pt x="921" y="230"/>
                  </a:lnTo>
                  <a:lnTo>
                    <a:pt x="946" y="217"/>
                  </a:lnTo>
                  <a:lnTo>
                    <a:pt x="971" y="196"/>
                  </a:lnTo>
                  <a:lnTo>
                    <a:pt x="995" y="173"/>
                  </a:lnTo>
                  <a:lnTo>
                    <a:pt x="1018" y="149"/>
                  </a:lnTo>
                  <a:lnTo>
                    <a:pt x="1043" y="133"/>
                  </a:lnTo>
                  <a:lnTo>
                    <a:pt x="1068" y="133"/>
                  </a:lnTo>
                  <a:lnTo>
                    <a:pt x="1092" y="140"/>
                  </a:lnTo>
                  <a:lnTo>
                    <a:pt x="1115" y="152"/>
                  </a:lnTo>
                  <a:lnTo>
                    <a:pt x="1140" y="161"/>
                  </a:lnTo>
                  <a:lnTo>
                    <a:pt x="1165" y="166"/>
                  </a:lnTo>
                  <a:lnTo>
                    <a:pt x="1189" y="175"/>
                  </a:lnTo>
                  <a:lnTo>
                    <a:pt x="1212" y="184"/>
                  </a:lnTo>
                  <a:lnTo>
                    <a:pt x="1237" y="201"/>
                  </a:lnTo>
                  <a:lnTo>
                    <a:pt x="1262" y="226"/>
                  </a:lnTo>
                  <a:lnTo>
                    <a:pt x="1286" y="251"/>
                  </a:lnTo>
                  <a:lnTo>
                    <a:pt x="1309" y="261"/>
                  </a:lnTo>
                  <a:lnTo>
                    <a:pt x="1334" y="263"/>
                  </a:lnTo>
                  <a:lnTo>
                    <a:pt x="1359" y="254"/>
                  </a:lnTo>
                  <a:lnTo>
                    <a:pt x="1384" y="246"/>
                  </a:lnTo>
                  <a:lnTo>
                    <a:pt x="1406" y="235"/>
                  </a:lnTo>
                  <a:lnTo>
                    <a:pt x="1431" y="217"/>
                  </a:lnTo>
                  <a:lnTo>
                    <a:pt x="1456" y="180"/>
                  </a:lnTo>
                  <a:lnTo>
                    <a:pt x="1481" y="131"/>
                  </a:lnTo>
                  <a:lnTo>
                    <a:pt x="1504" y="78"/>
                  </a:lnTo>
                  <a:lnTo>
                    <a:pt x="1528" y="34"/>
                  </a:lnTo>
                  <a:lnTo>
                    <a:pt x="1553" y="13"/>
                  </a:lnTo>
                  <a:lnTo>
                    <a:pt x="1578" y="16"/>
                  </a:lnTo>
                  <a:lnTo>
                    <a:pt x="1601" y="32"/>
                  </a:lnTo>
                  <a:lnTo>
                    <a:pt x="1625" y="55"/>
                  </a:lnTo>
                  <a:lnTo>
                    <a:pt x="1650" y="82"/>
                  </a:lnTo>
                  <a:lnTo>
                    <a:pt x="1675" y="106"/>
                  </a:lnTo>
                  <a:lnTo>
                    <a:pt x="1698" y="126"/>
                  </a:lnTo>
                  <a:lnTo>
                    <a:pt x="1722" y="140"/>
                  </a:lnTo>
                  <a:lnTo>
                    <a:pt x="1747" y="152"/>
                  </a:lnTo>
                  <a:lnTo>
                    <a:pt x="1770" y="159"/>
                  </a:lnTo>
                  <a:lnTo>
                    <a:pt x="1795" y="168"/>
                  </a:lnTo>
                  <a:lnTo>
                    <a:pt x="1819" y="182"/>
                  </a:lnTo>
                  <a:lnTo>
                    <a:pt x="1844" y="194"/>
                  </a:lnTo>
                  <a:lnTo>
                    <a:pt x="1867" y="205"/>
                  </a:lnTo>
                  <a:lnTo>
                    <a:pt x="1892" y="214"/>
                  </a:lnTo>
                  <a:lnTo>
                    <a:pt x="1916" y="217"/>
                  </a:lnTo>
                  <a:lnTo>
                    <a:pt x="1941" y="214"/>
                  </a:lnTo>
                  <a:lnTo>
                    <a:pt x="1964" y="201"/>
                  </a:lnTo>
                  <a:lnTo>
                    <a:pt x="1989" y="182"/>
                  </a:lnTo>
                  <a:lnTo>
                    <a:pt x="2013" y="166"/>
                  </a:lnTo>
                  <a:lnTo>
                    <a:pt x="2038" y="156"/>
                  </a:lnTo>
                  <a:lnTo>
                    <a:pt x="2061" y="149"/>
                  </a:lnTo>
                  <a:lnTo>
                    <a:pt x="2086" y="138"/>
                  </a:lnTo>
                  <a:lnTo>
                    <a:pt x="2110" y="129"/>
                  </a:lnTo>
                  <a:lnTo>
                    <a:pt x="2135" y="120"/>
                  </a:lnTo>
                  <a:lnTo>
                    <a:pt x="2158" y="108"/>
                  </a:lnTo>
                  <a:lnTo>
                    <a:pt x="2183" y="106"/>
                  </a:lnTo>
                  <a:lnTo>
                    <a:pt x="2208" y="117"/>
                  </a:lnTo>
                  <a:lnTo>
                    <a:pt x="2232" y="140"/>
                  </a:lnTo>
                  <a:lnTo>
                    <a:pt x="2255" y="173"/>
                  </a:lnTo>
                  <a:lnTo>
                    <a:pt x="2280" y="210"/>
                  </a:lnTo>
                  <a:lnTo>
                    <a:pt x="2305" y="246"/>
                  </a:lnTo>
                  <a:lnTo>
                    <a:pt x="2329" y="276"/>
                  </a:lnTo>
                  <a:lnTo>
                    <a:pt x="2352" y="306"/>
                  </a:lnTo>
                  <a:lnTo>
                    <a:pt x="2377" y="330"/>
                  </a:lnTo>
                  <a:lnTo>
                    <a:pt x="2402" y="337"/>
                  </a:lnTo>
                  <a:lnTo>
                    <a:pt x="2426" y="332"/>
                  </a:lnTo>
                  <a:lnTo>
                    <a:pt x="2449" y="311"/>
                  </a:lnTo>
                  <a:lnTo>
                    <a:pt x="2474" y="283"/>
                  </a:lnTo>
                  <a:lnTo>
                    <a:pt x="2499" y="253"/>
                  </a:lnTo>
                  <a:lnTo>
                    <a:pt x="2523" y="210"/>
                  </a:lnTo>
                  <a:lnTo>
                    <a:pt x="2546" y="166"/>
                  </a:lnTo>
                  <a:lnTo>
                    <a:pt x="2571" y="126"/>
                  </a:lnTo>
                  <a:lnTo>
                    <a:pt x="2596" y="83"/>
                  </a:lnTo>
                  <a:lnTo>
                    <a:pt x="2620" y="43"/>
                  </a:lnTo>
                  <a:lnTo>
                    <a:pt x="2643" y="13"/>
                  </a:lnTo>
                  <a:lnTo>
                    <a:pt x="2668" y="4"/>
                  </a:lnTo>
                  <a:lnTo>
                    <a:pt x="2693" y="0"/>
                  </a:lnTo>
                  <a:lnTo>
                    <a:pt x="2717" y="4"/>
                  </a:lnTo>
                  <a:lnTo>
                    <a:pt x="2740" y="16"/>
                  </a:lnTo>
                  <a:lnTo>
                    <a:pt x="2765" y="39"/>
                  </a:lnTo>
                  <a:lnTo>
                    <a:pt x="2790" y="64"/>
                  </a:lnTo>
                  <a:lnTo>
                    <a:pt x="2814" y="83"/>
                  </a:lnTo>
                  <a:lnTo>
                    <a:pt x="2837" y="99"/>
                  </a:lnTo>
                  <a:lnTo>
                    <a:pt x="2862" y="115"/>
                  </a:lnTo>
                  <a:lnTo>
                    <a:pt x="2887" y="134"/>
                  </a:lnTo>
                  <a:lnTo>
                    <a:pt x="2912" y="154"/>
                  </a:lnTo>
                  <a:lnTo>
                    <a:pt x="2934" y="171"/>
                  </a:lnTo>
                  <a:lnTo>
                    <a:pt x="2959" y="191"/>
                  </a:lnTo>
                  <a:lnTo>
                    <a:pt x="2984" y="210"/>
                  </a:lnTo>
                  <a:lnTo>
                    <a:pt x="3009" y="221"/>
                  </a:lnTo>
                  <a:lnTo>
                    <a:pt x="3031" y="219"/>
                  </a:lnTo>
                  <a:lnTo>
                    <a:pt x="3056" y="210"/>
                  </a:lnTo>
                  <a:lnTo>
                    <a:pt x="3081" y="196"/>
                  </a:lnTo>
                  <a:lnTo>
                    <a:pt x="3106" y="186"/>
                  </a:lnTo>
                  <a:lnTo>
                    <a:pt x="3129" y="182"/>
                  </a:lnTo>
                  <a:lnTo>
                    <a:pt x="3153" y="180"/>
                  </a:lnTo>
                  <a:lnTo>
                    <a:pt x="3178" y="182"/>
                  </a:lnTo>
                  <a:lnTo>
                    <a:pt x="3203" y="182"/>
                  </a:lnTo>
                  <a:lnTo>
                    <a:pt x="3226" y="184"/>
                  </a:lnTo>
                  <a:lnTo>
                    <a:pt x="3250" y="189"/>
                  </a:lnTo>
                  <a:lnTo>
                    <a:pt x="3275" y="196"/>
                  </a:lnTo>
                  <a:lnTo>
                    <a:pt x="3300" y="205"/>
                  </a:lnTo>
                  <a:lnTo>
                    <a:pt x="3323" y="214"/>
                  </a:lnTo>
                  <a:lnTo>
                    <a:pt x="3347" y="219"/>
                  </a:lnTo>
                  <a:lnTo>
                    <a:pt x="3372" y="223"/>
                  </a:lnTo>
                  <a:lnTo>
                    <a:pt x="3397" y="223"/>
                  </a:lnTo>
                  <a:lnTo>
                    <a:pt x="3420" y="217"/>
                  </a:lnTo>
                  <a:lnTo>
                    <a:pt x="3444" y="210"/>
                  </a:lnTo>
                  <a:lnTo>
                    <a:pt x="3469" y="198"/>
                  </a:lnTo>
                  <a:lnTo>
                    <a:pt x="3494" y="191"/>
                  </a:lnTo>
                  <a:lnTo>
                    <a:pt x="3517" y="189"/>
                  </a:lnTo>
                  <a:lnTo>
                    <a:pt x="3541" y="194"/>
                  </a:lnTo>
                  <a:lnTo>
                    <a:pt x="3566" y="201"/>
                  </a:lnTo>
                  <a:lnTo>
                    <a:pt x="3591" y="209"/>
                  </a:lnTo>
                  <a:lnTo>
                    <a:pt x="3614" y="221"/>
                  </a:lnTo>
                  <a:lnTo>
                    <a:pt x="3638" y="235"/>
                  </a:lnTo>
                  <a:lnTo>
                    <a:pt x="3663" y="247"/>
                  </a:lnTo>
                  <a:lnTo>
                    <a:pt x="3688" y="256"/>
                  </a:lnTo>
                  <a:lnTo>
                    <a:pt x="3711" y="269"/>
                  </a:lnTo>
                  <a:lnTo>
                    <a:pt x="3735" y="281"/>
                  </a:lnTo>
                  <a:lnTo>
                    <a:pt x="3760" y="286"/>
                  </a:lnTo>
                  <a:lnTo>
                    <a:pt x="3785" y="272"/>
                  </a:lnTo>
                  <a:lnTo>
                    <a:pt x="3808" y="242"/>
                  </a:lnTo>
                  <a:lnTo>
                    <a:pt x="3833" y="203"/>
                  </a:lnTo>
                  <a:lnTo>
                    <a:pt x="3857" y="156"/>
                  </a:lnTo>
                  <a:lnTo>
                    <a:pt x="3882" y="113"/>
                  </a:lnTo>
                  <a:lnTo>
                    <a:pt x="3905" y="80"/>
                  </a:lnTo>
                  <a:lnTo>
                    <a:pt x="3930" y="55"/>
                  </a:lnTo>
                  <a:lnTo>
                    <a:pt x="3954" y="50"/>
                  </a:lnTo>
                  <a:lnTo>
                    <a:pt x="3979" y="62"/>
                  </a:lnTo>
                  <a:lnTo>
                    <a:pt x="4002" y="90"/>
                  </a:lnTo>
                  <a:lnTo>
                    <a:pt x="4027" y="127"/>
                  </a:lnTo>
                  <a:lnTo>
                    <a:pt x="4051" y="163"/>
                  </a:lnTo>
                  <a:lnTo>
                    <a:pt x="4076" y="200"/>
                  </a:lnTo>
                  <a:lnTo>
                    <a:pt x="4099" y="237"/>
                  </a:lnTo>
                  <a:lnTo>
                    <a:pt x="4124" y="272"/>
                  </a:lnTo>
                  <a:lnTo>
                    <a:pt x="4148" y="298"/>
                  </a:lnTo>
                  <a:lnTo>
                    <a:pt x="4173" y="306"/>
                  </a:lnTo>
                  <a:lnTo>
                    <a:pt x="4196" y="288"/>
                  </a:lnTo>
                  <a:lnTo>
                    <a:pt x="4221" y="246"/>
                  </a:lnTo>
                  <a:lnTo>
                    <a:pt x="4245" y="189"/>
                  </a:lnTo>
                  <a:lnTo>
                    <a:pt x="4270" y="134"/>
                  </a:lnTo>
                  <a:lnTo>
                    <a:pt x="4293" y="90"/>
                  </a:lnTo>
                  <a:lnTo>
                    <a:pt x="4318" y="64"/>
                  </a:lnTo>
                  <a:lnTo>
                    <a:pt x="4342" y="55"/>
                  </a:lnTo>
                  <a:lnTo>
                    <a:pt x="4367" y="62"/>
                  </a:lnTo>
                  <a:lnTo>
                    <a:pt x="4390" y="76"/>
                  </a:lnTo>
                  <a:lnTo>
                    <a:pt x="4415" y="94"/>
                  </a:lnTo>
                  <a:lnTo>
                    <a:pt x="4439" y="113"/>
                  </a:lnTo>
                  <a:lnTo>
                    <a:pt x="4464" y="131"/>
                  </a:lnTo>
                  <a:lnTo>
                    <a:pt x="4487" y="145"/>
                  </a:lnTo>
                  <a:lnTo>
                    <a:pt x="4512" y="156"/>
                  </a:lnTo>
                </a:path>
              </a:pathLst>
            </a:custGeom>
            <a:noFill/>
            <a:ln w="36576">
              <a:solidFill>
                <a:schemeClr val="bg1">
                  <a:lumMod val="95000"/>
                </a:scheme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 dirty="0"/>
            </a:p>
          </p:txBody>
        </p:sp>
        <p:sp>
          <p:nvSpPr>
            <p:cNvPr id="28" name="Freeform 10"/>
            <p:cNvSpPr>
              <a:spLocks/>
            </p:cNvSpPr>
            <p:nvPr/>
          </p:nvSpPr>
          <p:spPr bwMode="auto">
            <a:xfrm>
              <a:off x="2755521" y="2536797"/>
              <a:ext cx="5808724" cy="620059"/>
            </a:xfrm>
            <a:custGeom>
              <a:avLst/>
              <a:gdLst/>
              <a:ahLst/>
              <a:cxnLst>
                <a:cxn ang="0">
                  <a:pos x="48" y="134"/>
                </a:cxn>
                <a:cxn ang="0">
                  <a:pos x="122" y="160"/>
                </a:cxn>
                <a:cxn ang="0">
                  <a:pos x="194" y="194"/>
                </a:cxn>
                <a:cxn ang="0">
                  <a:pos x="267" y="235"/>
                </a:cxn>
                <a:cxn ang="0">
                  <a:pos x="339" y="250"/>
                </a:cxn>
                <a:cxn ang="0">
                  <a:pos x="413" y="190"/>
                </a:cxn>
                <a:cxn ang="0">
                  <a:pos x="485" y="150"/>
                </a:cxn>
                <a:cxn ang="0">
                  <a:pos x="558" y="166"/>
                </a:cxn>
                <a:cxn ang="0">
                  <a:pos x="630" y="192"/>
                </a:cxn>
                <a:cxn ang="0">
                  <a:pos x="704" y="203"/>
                </a:cxn>
                <a:cxn ang="0">
                  <a:pos x="777" y="220"/>
                </a:cxn>
                <a:cxn ang="0">
                  <a:pos x="849" y="215"/>
                </a:cxn>
                <a:cxn ang="0">
                  <a:pos x="921" y="166"/>
                </a:cxn>
                <a:cxn ang="0">
                  <a:pos x="995" y="159"/>
                </a:cxn>
                <a:cxn ang="0">
                  <a:pos x="1068" y="176"/>
                </a:cxn>
                <a:cxn ang="0">
                  <a:pos x="1140" y="212"/>
                </a:cxn>
                <a:cxn ang="0">
                  <a:pos x="1212" y="249"/>
                </a:cxn>
                <a:cxn ang="0">
                  <a:pos x="1286" y="238"/>
                </a:cxn>
                <a:cxn ang="0">
                  <a:pos x="1359" y="173"/>
                </a:cxn>
                <a:cxn ang="0">
                  <a:pos x="1431" y="53"/>
                </a:cxn>
                <a:cxn ang="0">
                  <a:pos x="1504" y="44"/>
                </a:cxn>
                <a:cxn ang="0">
                  <a:pos x="1578" y="93"/>
                </a:cxn>
                <a:cxn ang="0">
                  <a:pos x="1650" y="123"/>
                </a:cxn>
                <a:cxn ang="0">
                  <a:pos x="1722" y="150"/>
                </a:cxn>
                <a:cxn ang="0">
                  <a:pos x="1795" y="180"/>
                </a:cxn>
                <a:cxn ang="0">
                  <a:pos x="1867" y="185"/>
                </a:cxn>
                <a:cxn ang="0">
                  <a:pos x="1941" y="145"/>
                </a:cxn>
                <a:cxn ang="0">
                  <a:pos x="2013" y="116"/>
                </a:cxn>
                <a:cxn ang="0">
                  <a:pos x="2086" y="104"/>
                </a:cxn>
                <a:cxn ang="0">
                  <a:pos x="2158" y="152"/>
                </a:cxn>
                <a:cxn ang="0">
                  <a:pos x="2232" y="261"/>
                </a:cxn>
                <a:cxn ang="0">
                  <a:pos x="2305" y="347"/>
                </a:cxn>
                <a:cxn ang="0">
                  <a:pos x="2377" y="300"/>
                </a:cxn>
                <a:cxn ang="0">
                  <a:pos x="2449" y="187"/>
                </a:cxn>
                <a:cxn ang="0">
                  <a:pos x="2523" y="49"/>
                </a:cxn>
                <a:cxn ang="0">
                  <a:pos x="2596" y="2"/>
                </a:cxn>
                <a:cxn ang="0">
                  <a:pos x="2668" y="23"/>
                </a:cxn>
                <a:cxn ang="0">
                  <a:pos x="2740" y="76"/>
                </a:cxn>
                <a:cxn ang="0">
                  <a:pos x="2814" y="130"/>
                </a:cxn>
                <a:cxn ang="0">
                  <a:pos x="2887" y="175"/>
                </a:cxn>
                <a:cxn ang="0">
                  <a:pos x="2959" y="178"/>
                </a:cxn>
                <a:cxn ang="0">
                  <a:pos x="3031" y="162"/>
                </a:cxn>
                <a:cxn ang="0">
                  <a:pos x="3106" y="183"/>
                </a:cxn>
                <a:cxn ang="0">
                  <a:pos x="3178" y="215"/>
                </a:cxn>
                <a:cxn ang="0">
                  <a:pos x="3250" y="219"/>
                </a:cxn>
                <a:cxn ang="0">
                  <a:pos x="3323" y="197"/>
                </a:cxn>
                <a:cxn ang="0">
                  <a:pos x="3397" y="173"/>
                </a:cxn>
                <a:cxn ang="0">
                  <a:pos x="3469" y="190"/>
                </a:cxn>
                <a:cxn ang="0">
                  <a:pos x="3541" y="247"/>
                </a:cxn>
                <a:cxn ang="0">
                  <a:pos x="3614" y="282"/>
                </a:cxn>
                <a:cxn ang="0">
                  <a:pos x="3688" y="265"/>
                </a:cxn>
                <a:cxn ang="0">
                  <a:pos x="3760" y="152"/>
                </a:cxn>
                <a:cxn ang="0">
                  <a:pos x="3833" y="67"/>
                </a:cxn>
                <a:cxn ang="0">
                  <a:pos x="3905" y="106"/>
                </a:cxn>
                <a:cxn ang="0">
                  <a:pos x="3979" y="205"/>
                </a:cxn>
                <a:cxn ang="0">
                  <a:pos x="4051" y="282"/>
                </a:cxn>
                <a:cxn ang="0">
                  <a:pos x="4124" y="210"/>
                </a:cxn>
                <a:cxn ang="0">
                  <a:pos x="4196" y="85"/>
                </a:cxn>
                <a:cxn ang="0">
                  <a:pos x="4270" y="70"/>
                </a:cxn>
                <a:cxn ang="0">
                  <a:pos x="4342" y="125"/>
                </a:cxn>
                <a:cxn ang="0">
                  <a:pos x="4415" y="157"/>
                </a:cxn>
                <a:cxn ang="0">
                  <a:pos x="4487" y="136"/>
                </a:cxn>
              </a:cxnLst>
              <a:rect l="0" t="0" r="r" b="b"/>
              <a:pathLst>
                <a:path w="4512" h="347">
                  <a:moveTo>
                    <a:pt x="0" y="115"/>
                  </a:moveTo>
                  <a:lnTo>
                    <a:pt x="25" y="125"/>
                  </a:lnTo>
                  <a:lnTo>
                    <a:pt x="48" y="134"/>
                  </a:lnTo>
                  <a:lnTo>
                    <a:pt x="73" y="143"/>
                  </a:lnTo>
                  <a:lnTo>
                    <a:pt x="97" y="152"/>
                  </a:lnTo>
                  <a:lnTo>
                    <a:pt x="122" y="160"/>
                  </a:lnTo>
                  <a:lnTo>
                    <a:pt x="145" y="171"/>
                  </a:lnTo>
                  <a:lnTo>
                    <a:pt x="170" y="182"/>
                  </a:lnTo>
                  <a:lnTo>
                    <a:pt x="194" y="194"/>
                  </a:lnTo>
                  <a:lnTo>
                    <a:pt x="219" y="208"/>
                  </a:lnTo>
                  <a:lnTo>
                    <a:pt x="242" y="222"/>
                  </a:lnTo>
                  <a:lnTo>
                    <a:pt x="267" y="235"/>
                  </a:lnTo>
                  <a:lnTo>
                    <a:pt x="291" y="247"/>
                  </a:lnTo>
                  <a:lnTo>
                    <a:pt x="316" y="254"/>
                  </a:lnTo>
                  <a:lnTo>
                    <a:pt x="339" y="250"/>
                  </a:lnTo>
                  <a:lnTo>
                    <a:pt x="364" y="235"/>
                  </a:lnTo>
                  <a:lnTo>
                    <a:pt x="388" y="213"/>
                  </a:lnTo>
                  <a:lnTo>
                    <a:pt x="413" y="190"/>
                  </a:lnTo>
                  <a:lnTo>
                    <a:pt x="436" y="169"/>
                  </a:lnTo>
                  <a:lnTo>
                    <a:pt x="461" y="157"/>
                  </a:lnTo>
                  <a:lnTo>
                    <a:pt x="485" y="150"/>
                  </a:lnTo>
                  <a:lnTo>
                    <a:pt x="510" y="152"/>
                  </a:lnTo>
                  <a:lnTo>
                    <a:pt x="533" y="157"/>
                  </a:lnTo>
                  <a:lnTo>
                    <a:pt x="558" y="166"/>
                  </a:lnTo>
                  <a:lnTo>
                    <a:pt x="583" y="176"/>
                  </a:lnTo>
                  <a:lnTo>
                    <a:pt x="607" y="185"/>
                  </a:lnTo>
                  <a:lnTo>
                    <a:pt x="630" y="192"/>
                  </a:lnTo>
                  <a:lnTo>
                    <a:pt x="655" y="197"/>
                  </a:lnTo>
                  <a:lnTo>
                    <a:pt x="680" y="199"/>
                  </a:lnTo>
                  <a:lnTo>
                    <a:pt x="704" y="203"/>
                  </a:lnTo>
                  <a:lnTo>
                    <a:pt x="727" y="208"/>
                  </a:lnTo>
                  <a:lnTo>
                    <a:pt x="752" y="215"/>
                  </a:lnTo>
                  <a:lnTo>
                    <a:pt x="777" y="220"/>
                  </a:lnTo>
                  <a:lnTo>
                    <a:pt x="801" y="224"/>
                  </a:lnTo>
                  <a:lnTo>
                    <a:pt x="824" y="224"/>
                  </a:lnTo>
                  <a:lnTo>
                    <a:pt x="849" y="215"/>
                  </a:lnTo>
                  <a:lnTo>
                    <a:pt x="874" y="197"/>
                  </a:lnTo>
                  <a:lnTo>
                    <a:pt x="898" y="178"/>
                  </a:lnTo>
                  <a:lnTo>
                    <a:pt x="921" y="166"/>
                  </a:lnTo>
                  <a:lnTo>
                    <a:pt x="946" y="159"/>
                  </a:lnTo>
                  <a:lnTo>
                    <a:pt x="971" y="159"/>
                  </a:lnTo>
                  <a:lnTo>
                    <a:pt x="995" y="159"/>
                  </a:lnTo>
                  <a:lnTo>
                    <a:pt x="1018" y="160"/>
                  </a:lnTo>
                  <a:lnTo>
                    <a:pt x="1043" y="166"/>
                  </a:lnTo>
                  <a:lnTo>
                    <a:pt x="1068" y="176"/>
                  </a:lnTo>
                  <a:lnTo>
                    <a:pt x="1092" y="189"/>
                  </a:lnTo>
                  <a:lnTo>
                    <a:pt x="1115" y="199"/>
                  </a:lnTo>
                  <a:lnTo>
                    <a:pt x="1140" y="212"/>
                  </a:lnTo>
                  <a:lnTo>
                    <a:pt x="1165" y="226"/>
                  </a:lnTo>
                  <a:lnTo>
                    <a:pt x="1189" y="240"/>
                  </a:lnTo>
                  <a:lnTo>
                    <a:pt x="1212" y="249"/>
                  </a:lnTo>
                  <a:lnTo>
                    <a:pt x="1237" y="252"/>
                  </a:lnTo>
                  <a:lnTo>
                    <a:pt x="1262" y="247"/>
                  </a:lnTo>
                  <a:lnTo>
                    <a:pt x="1286" y="238"/>
                  </a:lnTo>
                  <a:lnTo>
                    <a:pt x="1309" y="231"/>
                  </a:lnTo>
                  <a:lnTo>
                    <a:pt x="1334" y="212"/>
                  </a:lnTo>
                  <a:lnTo>
                    <a:pt x="1359" y="173"/>
                  </a:lnTo>
                  <a:lnTo>
                    <a:pt x="1384" y="129"/>
                  </a:lnTo>
                  <a:lnTo>
                    <a:pt x="1406" y="86"/>
                  </a:lnTo>
                  <a:lnTo>
                    <a:pt x="1431" y="53"/>
                  </a:lnTo>
                  <a:lnTo>
                    <a:pt x="1456" y="39"/>
                  </a:lnTo>
                  <a:lnTo>
                    <a:pt x="1481" y="39"/>
                  </a:lnTo>
                  <a:lnTo>
                    <a:pt x="1504" y="44"/>
                  </a:lnTo>
                  <a:lnTo>
                    <a:pt x="1528" y="60"/>
                  </a:lnTo>
                  <a:lnTo>
                    <a:pt x="1553" y="76"/>
                  </a:lnTo>
                  <a:lnTo>
                    <a:pt x="1578" y="93"/>
                  </a:lnTo>
                  <a:lnTo>
                    <a:pt x="1601" y="106"/>
                  </a:lnTo>
                  <a:lnTo>
                    <a:pt x="1625" y="116"/>
                  </a:lnTo>
                  <a:lnTo>
                    <a:pt x="1650" y="123"/>
                  </a:lnTo>
                  <a:lnTo>
                    <a:pt x="1675" y="130"/>
                  </a:lnTo>
                  <a:lnTo>
                    <a:pt x="1698" y="139"/>
                  </a:lnTo>
                  <a:lnTo>
                    <a:pt x="1722" y="150"/>
                  </a:lnTo>
                  <a:lnTo>
                    <a:pt x="1747" y="162"/>
                  </a:lnTo>
                  <a:lnTo>
                    <a:pt x="1770" y="171"/>
                  </a:lnTo>
                  <a:lnTo>
                    <a:pt x="1795" y="180"/>
                  </a:lnTo>
                  <a:lnTo>
                    <a:pt x="1819" y="189"/>
                  </a:lnTo>
                  <a:lnTo>
                    <a:pt x="1844" y="190"/>
                  </a:lnTo>
                  <a:lnTo>
                    <a:pt x="1867" y="185"/>
                  </a:lnTo>
                  <a:lnTo>
                    <a:pt x="1892" y="171"/>
                  </a:lnTo>
                  <a:lnTo>
                    <a:pt x="1916" y="155"/>
                  </a:lnTo>
                  <a:lnTo>
                    <a:pt x="1941" y="145"/>
                  </a:lnTo>
                  <a:lnTo>
                    <a:pt x="1964" y="137"/>
                  </a:lnTo>
                  <a:lnTo>
                    <a:pt x="1989" y="127"/>
                  </a:lnTo>
                  <a:lnTo>
                    <a:pt x="2013" y="116"/>
                  </a:lnTo>
                  <a:lnTo>
                    <a:pt x="2038" y="106"/>
                  </a:lnTo>
                  <a:lnTo>
                    <a:pt x="2061" y="100"/>
                  </a:lnTo>
                  <a:lnTo>
                    <a:pt x="2086" y="104"/>
                  </a:lnTo>
                  <a:lnTo>
                    <a:pt x="2110" y="115"/>
                  </a:lnTo>
                  <a:lnTo>
                    <a:pt x="2135" y="130"/>
                  </a:lnTo>
                  <a:lnTo>
                    <a:pt x="2158" y="152"/>
                  </a:lnTo>
                  <a:lnTo>
                    <a:pt x="2183" y="183"/>
                  </a:lnTo>
                  <a:lnTo>
                    <a:pt x="2208" y="220"/>
                  </a:lnTo>
                  <a:lnTo>
                    <a:pt x="2232" y="261"/>
                  </a:lnTo>
                  <a:lnTo>
                    <a:pt x="2255" y="300"/>
                  </a:lnTo>
                  <a:lnTo>
                    <a:pt x="2280" y="332"/>
                  </a:lnTo>
                  <a:lnTo>
                    <a:pt x="2305" y="347"/>
                  </a:lnTo>
                  <a:lnTo>
                    <a:pt x="2329" y="340"/>
                  </a:lnTo>
                  <a:lnTo>
                    <a:pt x="2352" y="324"/>
                  </a:lnTo>
                  <a:lnTo>
                    <a:pt x="2377" y="300"/>
                  </a:lnTo>
                  <a:lnTo>
                    <a:pt x="2402" y="268"/>
                  </a:lnTo>
                  <a:lnTo>
                    <a:pt x="2426" y="229"/>
                  </a:lnTo>
                  <a:lnTo>
                    <a:pt x="2449" y="187"/>
                  </a:lnTo>
                  <a:lnTo>
                    <a:pt x="2474" y="136"/>
                  </a:lnTo>
                  <a:lnTo>
                    <a:pt x="2499" y="88"/>
                  </a:lnTo>
                  <a:lnTo>
                    <a:pt x="2523" y="49"/>
                  </a:lnTo>
                  <a:lnTo>
                    <a:pt x="2546" y="26"/>
                  </a:lnTo>
                  <a:lnTo>
                    <a:pt x="2571" y="12"/>
                  </a:lnTo>
                  <a:lnTo>
                    <a:pt x="2596" y="2"/>
                  </a:lnTo>
                  <a:lnTo>
                    <a:pt x="2620" y="0"/>
                  </a:lnTo>
                  <a:lnTo>
                    <a:pt x="2643" y="7"/>
                  </a:lnTo>
                  <a:lnTo>
                    <a:pt x="2668" y="23"/>
                  </a:lnTo>
                  <a:lnTo>
                    <a:pt x="2693" y="39"/>
                  </a:lnTo>
                  <a:lnTo>
                    <a:pt x="2717" y="56"/>
                  </a:lnTo>
                  <a:lnTo>
                    <a:pt x="2740" y="76"/>
                  </a:lnTo>
                  <a:lnTo>
                    <a:pt x="2765" y="95"/>
                  </a:lnTo>
                  <a:lnTo>
                    <a:pt x="2790" y="115"/>
                  </a:lnTo>
                  <a:lnTo>
                    <a:pt x="2814" y="130"/>
                  </a:lnTo>
                  <a:lnTo>
                    <a:pt x="2837" y="145"/>
                  </a:lnTo>
                  <a:lnTo>
                    <a:pt x="2862" y="160"/>
                  </a:lnTo>
                  <a:lnTo>
                    <a:pt x="2887" y="175"/>
                  </a:lnTo>
                  <a:lnTo>
                    <a:pt x="2912" y="183"/>
                  </a:lnTo>
                  <a:lnTo>
                    <a:pt x="2934" y="182"/>
                  </a:lnTo>
                  <a:lnTo>
                    <a:pt x="2959" y="178"/>
                  </a:lnTo>
                  <a:lnTo>
                    <a:pt x="2984" y="173"/>
                  </a:lnTo>
                  <a:lnTo>
                    <a:pt x="3009" y="166"/>
                  </a:lnTo>
                  <a:lnTo>
                    <a:pt x="3031" y="162"/>
                  </a:lnTo>
                  <a:lnTo>
                    <a:pt x="3056" y="166"/>
                  </a:lnTo>
                  <a:lnTo>
                    <a:pt x="3081" y="173"/>
                  </a:lnTo>
                  <a:lnTo>
                    <a:pt x="3106" y="183"/>
                  </a:lnTo>
                  <a:lnTo>
                    <a:pt x="3129" y="196"/>
                  </a:lnTo>
                  <a:lnTo>
                    <a:pt x="3153" y="206"/>
                  </a:lnTo>
                  <a:lnTo>
                    <a:pt x="3178" y="215"/>
                  </a:lnTo>
                  <a:lnTo>
                    <a:pt x="3203" y="220"/>
                  </a:lnTo>
                  <a:lnTo>
                    <a:pt x="3226" y="220"/>
                  </a:lnTo>
                  <a:lnTo>
                    <a:pt x="3250" y="219"/>
                  </a:lnTo>
                  <a:lnTo>
                    <a:pt x="3275" y="215"/>
                  </a:lnTo>
                  <a:lnTo>
                    <a:pt x="3300" y="208"/>
                  </a:lnTo>
                  <a:lnTo>
                    <a:pt x="3323" y="197"/>
                  </a:lnTo>
                  <a:lnTo>
                    <a:pt x="3347" y="185"/>
                  </a:lnTo>
                  <a:lnTo>
                    <a:pt x="3372" y="176"/>
                  </a:lnTo>
                  <a:lnTo>
                    <a:pt x="3397" y="173"/>
                  </a:lnTo>
                  <a:lnTo>
                    <a:pt x="3420" y="173"/>
                  </a:lnTo>
                  <a:lnTo>
                    <a:pt x="3444" y="180"/>
                  </a:lnTo>
                  <a:lnTo>
                    <a:pt x="3469" y="190"/>
                  </a:lnTo>
                  <a:lnTo>
                    <a:pt x="3494" y="205"/>
                  </a:lnTo>
                  <a:lnTo>
                    <a:pt x="3517" y="226"/>
                  </a:lnTo>
                  <a:lnTo>
                    <a:pt x="3541" y="247"/>
                  </a:lnTo>
                  <a:lnTo>
                    <a:pt x="3566" y="263"/>
                  </a:lnTo>
                  <a:lnTo>
                    <a:pt x="3591" y="272"/>
                  </a:lnTo>
                  <a:lnTo>
                    <a:pt x="3614" y="282"/>
                  </a:lnTo>
                  <a:lnTo>
                    <a:pt x="3638" y="291"/>
                  </a:lnTo>
                  <a:lnTo>
                    <a:pt x="3663" y="284"/>
                  </a:lnTo>
                  <a:lnTo>
                    <a:pt x="3688" y="265"/>
                  </a:lnTo>
                  <a:lnTo>
                    <a:pt x="3711" y="235"/>
                  </a:lnTo>
                  <a:lnTo>
                    <a:pt x="3735" y="197"/>
                  </a:lnTo>
                  <a:lnTo>
                    <a:pt x="3760" y="152"/>
                  </a:lnTo>
                  <a:lnTo>
                    <a:pt x="3785" y="113"/>
                  </a:lnTo>
                  <a:lnTo>
                    <a:pt x="3808" y="83"/>
                  </a:lnTo>
                  <a:lnTo>
                    <a:pt x="3833" y="67"/>
                  </a:lnTo>
                  <a:lnTo>
                    <a:pt x="3857" y="67"/>
                  </a:lnTo>
                  <a:lnTo>
                    <a:pt x="3882" y="83"/>
                  </a:lnTo>
                  <a:lnTo>
                    <a:pt x="3905" y="106"/>
                  </a:lnTo>
                  <a:lnTo>
                    <a:pt x="3930" y="136"/>
                  </a:lnTo>
                  <a:lnTo>
                    <a:pt x="3954" y="167"/>
                  </a:lnTo>
                  <a:lnTo>
                    <a:pt x="3979" y="205"/>
                  </a:lnTo>
                  <a:lnTo>
                    <a:pt x="4002" y="240"/>
                  </a:lnTo>
                  <a:lnTo>
                    <a:pt x="4027" y="268"/>
                  </a:lnTo>
                  <a:lnTo>
                    <a:pt x="4051" y="282"/>
                  </a:lnTo>
                  <a:lnTo>
                    <a:pt x="4076" y="275"/>
                  </a:lnTo>
                  <a:lnTo>
                    <a:pt x="4099" y="250"/>
                  </a:lnTo>
                  <a:lnTo>
                    <a:pt x="4124" y="210"/>
                  </a:lnTo>
                  <a:lnTo>
                    <a:pt x="4148" y="162"/>
                  </a:lnTo>
                  <a:lnTo>
                    <a:pt x="4173" y="123"/>
                  </a:lnTo>
                  <a:lnTo>
                    <a:pt x="4196" y="85"/>
                  </a:lnTo>
                  <a:lnTo>
                    <a:pt x="4221" y="63"/>
                  </a:lnTo>
                  <a:lnTo>
                    <a:pt x="4245" y="62"/>
                  </a:lnTo>
                  <a:lnTo>
                    <a:pt x="4270" y="70"/>
                  </a:lnTo>
                  <a:lnTo>
                    <a:pt x="4293" y="86"/>
                  </a:lnTo>
                  <a:lnTo>
                    <a:pt x="4318" y="106"/>
                  </a:lnTo>
                  <a:lnTo>
                    <a:pt x="4342" y="125"/>
                  </a:lnTo>
                  <a:lnTo>
                    <a:pt x="4367" y="143"/>
                  </a:lnTo>
                  <a:lnTo>
                    <a:pt x="4390" y="153"/>
                  </a:lnTo>
                  <a:lnTo>
                    <a:pt x="4415" y="157"/>
                  </a:lnTo>
                  <a:lnTo>
                    <a:pt x="4439" y="153"/>
                  </a:lnTo>
                  <a:lnTo>
                    <a:pt x="4464" y="148"/>
                  </a:lnTo>
                  <a:lnTo>
                    <a:pt x="4487" y="136"/>
                  </a:lnTo>
                  <a:lnTo>
                    <a:pt x="4512" y="125"/>
                  </a:lnTo>
                </a:path>
              </a:pathLst>
            </a:custGeom>
            <a:noFill/>
            <a:ln w="36576">
              <a:solidFill>
                <a:schemeClr val="bg1">
                  <a:lumMod val="95000"/>
                </a:scheme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29" name="Freeform 11"/>
            <p:cNvSpPr>
              <a:spLocks/>
            </p:cNvSpPr>
            <p:nvPr/>
          </p:nvSpPr>
          <p:spPr bwMode="auto">
            <a:xfrm>
              <a:off x="2755521" y="2804834"/>
              <a:ext cx="5808724" cy="698683"/>
            </a:xfrm>
            <a:custGeom>
              <a:avLst/>
              <a:gdLst/>
              <a:ahLst/>
              <a:cxnLst>
                <a:cxn ang="0">
                  <a:pos x="48" y="227"/>
                </a:cxn>
                <a:cxn ang="0">
                  <a:pos x="122" y="273"/>
                </a:cxn>
                <a:cxn ang="0">
                  <a:pos x="194" y="303"/>
                </a:cxn>
                <a:cxn ang="0">
                  <a:pos x="267" y="268"/>
                </a:cxn>
                <a:cxn ang="0">
                  <a:pos x="339" y="203"/>
                </a:cxn>
                <a:cxn ang="0">
                  <a:pos x="413" y="194"/>
                </a:cxn>
                <a:cxn ang="0">
                  <a:pos x="485" y="215"/>
                </a:cxn>
                <a:cxn ang="0">
                  <a:pos x="558" y="243"/>
                </a:cxn>
                <a:cxn ang="0">
                  <a:pos x="630" y="264"/>
                </a:cxn>
                <a:cxn ang="0">
                  <a:pos x="704" y="254"/>
                </a:cxn>
                <a:cxn ang="0">
                  <a:pos x="777" y="219"/>
                </a:cxn>
                <a:cxn ang="0">
                  <a:pos x="849" y="190"/>
                </a:cxn>
                <a:cxn ang="0">
                  <a:pos x="921" y="204"/>
                </a:cxn>
                <a:cxn ang="0">
                  <a:pos x="995" y="234"/>
                </a:cxn>
                <a:cxn ang="0">
                  <a:pos x="1068" y="282"/>
                </a:cxn>
                <a:cxn ang="0">
                  <a:pos x="1140" y="280"/>
                </a:cxn>
                <a:cxn ang="0">
                  <a:pos x="1212" y="222"/>
                </a:cxn>
                <a:cxn ang="0">
                  <a:pos x="1286" y="104"/>
                </a:cxn>
                <a:cxn ang="0">
                  <a:pos x="1359" y="72"/>
                </a:cxn>
                <a:cxn ang="0">
                  <a:pos x="1431" y="107"/>
                </a:cxn>
                <a:cxn ang="0">
                  <a:pos x="1504" y="148"/>
                </a:cxn>
                <a:cxn ang="0">
                  <a:pos x="1578" y="174"/>
                </a:cxn>
                <a:cxn ang="0">
                  <a:pos x="1650" y="208"/>
                </a:cxn>
                <a:cxn ang="0">
                  <a:pos x="1722" y="231"/>
                </a:cxn>
                <a:cxn ang="0">
                  <a:pos x="1795" y="206"/>
                </a:cxn>
                <a:cxn ang="0">
                  <a:pos x="1867" y="173"/>
                </a:cxn>
                <a:cxn ang="0">
                  <a:pos x="1941" y="134"/>
                </a:cxn>
                <a:cxn ang="0">
                  <a:pos x="2013" y="141"/>
                </a:cxn>
                <a:cxn ang="0">
                  <a:pos x="2086" y="243"/>
                </a:cxn>
                <a:cxn ang="0">
                  <a:pos x="2158" y="360"/>
                </a:cxn>
                <a:cxn ang="0">
                  <a:pos x="2232" y="390"/>
                </a:cxn>
                <a:cxn ang="0">
                  <a:pos x="2305" y="282"/>
                </a:cxn>
                <a:cxn ang="0">
                  <a:pos x="2377" y="116"/>
                </a:cxn>
                <a:cxn ang="0">
                  <a:pos x="2449" y="12"/>
                </a:cxn>
                <a:cxn ang="0">
                  <a:pos x="2523" y="16"/>
                </a:cxn>
                <a:cxn ang="0">
                  <a:pos x="2596" y="77"/>
                </a:cxn>
                <a:cxn ang="0">
                  <a:pos x="2668" y="159"/>
                </a:cxn>
                <a:cxn ang="0">
                  <a:pos x="2740" y="213"/>
                </a:cxn>
                <a:cxn ang="0">
                  <a:pos x="2814" y="233"/>
                </a:cxn>
                <a:cxn ang="0">
                  <a:pos x="2887" y="204"/>
                </a:cxn>
                <a:cxn ang="0">
                  <a:pos x="2959" y="212"/>
                </a:cxn>
                <a:cxn ang="0">
                  <a:pos x="3031" y="249"/>
                </a:cxn>
                <a:cxn ang="0">
                  <a:pos x="3106" y="282"/>
                </a:cxn>
                <a:cxn ang="0">
                  <a:pos x="3178" y="275"/>
                </a:cxn>
                <a:cxn ang="0">
                  <a:pos x="3250" y="220"/>
                </a:cxn>
                <a:cxn ang="0">
                  <a:pos x="3323" y="203"/>
                </a:cxn>
                <a:cxn ang="0">
                  <a:pos x="3397" y="250"/>
                </a:cxn>
                <a:cxn ang="0">
                  <a:pos x="3469" y="324"/>
                </a:cxn>
                <a:cxn ang="0">
                  <a:pos x="3541" y="349"/>
                </a:cxn>
                <a:cxn ang="0">
                  <a:pos x="3614" y="245"/>
                </a:cxn>
                <a:cxn ang="0">
                  <a:pos x="3688" y="125"/>
                </a:cxn>
                <a:cxn ang="0">
                  <a:pos x="3760" y="88"/>
                </a:cxn>
                <a:cxn ang="0">
                  <a:pos x="3833" y="199"/>
                </a:cxn>
                <a:cxn ang="0">
                  <a:pos x="3905" y="305"/>
                </a:cxn>
                <a:cxn ang="0">
                  <a:pos x="3979" y="293"/>
                </a:cxn>
                <a:cxn ang="0">
                  <a:pos x="4051" y="150"/>
                </a:cxn>
                <a:cxn ang="0">
                  <a:pos x="4124" y="86"/>
                </a:cxn>
                <a:cxn ang="0">
                  <a:pos x="4196" y="141"/>
                </a:cxn>
                <a:cxn ang="0">
                  <a:pos x="4270" y="203"/>
                </a:cxn>
                <a:cxn ang="0">
                  <a:pos x="4342" y="197"/>
                </a:cxn>
                <a:cxn ang="0">
                  <a:pos x="4415" y="174"/>
                </a:cxn>
                <a:cxn ang="0">
                  <a:pos x="4487" y="180"/>
                </a:cxn>
              </a:cxnLst>
              <a:rect l="0" t="0" r="r" b="b"/>
              <a:pathLst>
                <a:path w="4512" h="391">
                  <a:moveTo>
                    <a:pt x="0" y="201"/>
                  </a:moveTo>
                  <a:lnTo>
                    <a:pt x="25" y="213"/>
                  </a:lnTo>
                  <a:lnTo>
                    <a:pt x="48" y="227"/>
                  </a:lnTo>
                  <a:lnTo>
                    <a:pt x="73" y="243"/>
                  </a:lnTo>
                  <a:lnTo>
                    <a:pt x="97" y="259"/>
                  </a:lnTo>
                  <a:lnTo>
                    <a:pt x="122" y="273"/>
                  </a:lnTo>
                  <a:lnTo>
                    <a:pt x="145" y="287"/>
                  </a:lnTo>
                  <a:lnTo>
                    <a:pt x="170" y="298"/>
                  </a:lnTo>
                  <a:lnTo>
                    <a:pt x="194" y="303"/>
                  </a:lnTo>
                  <a:lnTo>
                    <a:pt x="219" y="302"/>
                  </a:lnTo>
                  <a:lnTo>
                    <a:pt x="242" y="289"/>
                  </a:lnTo>
                  <a:lnTo>
                    <a:pt x="267" y="268"/>
                  </a:lnTo>
                  <a:lnTo>
                    <a:pt x="291" y="243"/>
                  </a:lnTo>
                  <a:lnTo>
                    <a:pt x="316" y="219"/>
                  </a:lnTo>
                  <a:lnTo>
                    <a:pt x="339" y="203"/>
                  </a:lnTo>
                  <a:lnTo>
                    <a:pt x="364" y="196"/>
                  </a:lnTo>
                  <a:lnTo>
                    <a:pt x="388" y="194"/>
                  </a:lnTo>
                  <a:lnTo>
                    <a:pt x="413" y="194"/>
                  </a:lnTo>
                  <a:lnTo>
                    <a:pt x="436" y="199"/>
                  </a:lnTo>
                  <a:lnTo>
                    <a:pt x="461" y="206"/>
                  </a:lnTo>
                  <a:lnTo>
                    <a:pt x="485" y="215"/>
                  </a:lnTo>
                  <a:lnTo>
                    <a:pt x="510" y="224"/>
                  </a:lnTo>
                  <a:lnTo>
                    <a:pt x="533" y="233"/>
                  </a:lnTo>
                  <a:lnTo>
                    <a:pt x="558" y="243"/>
                  </a:lnTo>
                  <a:lnTo>
                    <a:pt x="583" y="252"/>
                  </a:lnTo>
                  <a:lnTo>
                    <a:pt x="607" y="261"/>
                  </a:lnTo>
                  <a:lnTo>
                    <a:pt x="630" y="264"/>
                  </a:lnTo>
                  <a:lnTo>
                    <a:pt x="655" y="263"/>
                  </a:lnTo>
                  <a:lnTo>
                    <a:pt x="680" y="259"/>
                  </a:lnTo>
                  <a:lnTo>
                    <a:pt x="704" y="254"/>
                  </a:lnTo>
                  <a:lnTo>
                    <a:pt x="727" y="245"/>
                  </a:lnTo>
                  <a:lnTo>
                    <a:pt x="752" y="233"/>
                  </a:lnTo>
                  <a:lnTo>
                    <a:pt x="777" y="219"/>
                  </a:lnTo>
                  <a:lnTo>
                    <a:pt x="801" y="206"/>
                  </a:lnTo>
                  <a:lnTo>
                    <a:pt x="824" y="196"/>
                  </a:lnTo>
                  <a:lnTo>
                    <a:pt x="849" y="190"/>
                  </a:lnTo>
                  <a:lnTo>
                    <a:pt x="874" y="192"/>
                  </a:lnTo>
                  <a:lnTo>
                    <a:pt x="898" y="197"/>
                  </a:lnTo>
                  <a:lnTo>
                    <a:pt x="921" y="204"/>
                  </a:lnTo>
                  <a:lnTo>
                    <a:pt x="946" y="213"/>
                  </a:lnTo>
                  <a:lnTo>
                    <a:pt x="971" y="224"/>
                  </a:lnTo>
                  <a:lnTo>
                    <a:pt x="995" y="234"/>
                  </a:lnTo>
                  <a:lnTo>
                    <a:pt x="1018" y="250"/>
                  </a:lnTo>
                  <a:lnTo>
                    <a:pt x="1043" y="268"/>
                  </a:lnTo>
                  <a:lnTo>
                    <a:pt x="1068" y="282"/>
                  </a:lnTo>
                  <a:lnTo>
                    <a:pt x="1092" y="289"/>
                  </a:lnTo>
                  <a:lnTo>
                    <a:pt x="1115" y="289"/>
                  </a:lnTo>
                  <a:lnTo>
                    <a:pt x="1140" y="280"/>
                  </a:lnTo>
                  <a:lnTo>
                    <a:pt x="1165" y="264"/>
                  </a:lnTo>
                  <a:lnTo>
                    <a:pt x="1189" y="245"/>
                  </a:lnTo>
                  <a:lnTo>
                    <a:pt x="1212" y="222"/>
                  </a:lnTo>
                  <a:lnTo>
                    <a:pt x="1237" y="189"/>
                  </a:lnTo>
                  <a:lnTo>
                    <a:pt x="1262" y="144"/>
                  </a:lnTo>
                  <a:lnTo>
                    <a:pt x="1286" y="104"/>
                  </a:lnTo>
                  <a:lnTo>
                    <a:pt x="1309" y="79"/>
                  </a:lnTo>
                  <a:lnTo>
                    <a:pt x="1334" y="69"/>
                  </a:lnTo>
                  <a:lnTo>
                    <a:pt x="1359" y="72"/>
                  </a:lnTo>
                  <a:lnTo>
                    <a:pt x="1384" y="81"/>
                  </a:lnTo>
                  <a:lnTo>
                    <a:pt x="1406" y="95"/>
                  </a:lnTo>
                  <a:lnTo>
                    <a:pt x="1431" y="107"/>
                  </a:lnTo>
                  <a:lnTo>
                    <a:pt x="1456" y="125"/>
                  </a:lnTo>
                  <a:lnTo>
                    <a:pt x="1481" y="137"/>
                  </a:lnTo>
                  <a:lnTo>
                    <a:pt x="1504" y="148"/>
                  </a:lnTo>
                  <a:lnTo>
                    <a:pt x="1528" y="157"/>
                  </a:lnTo>
                  <a:lnTo>
                    <a:pt x="1553" y="164"/>
                  </a:lnTo>
                  <a:lnTo>
                    <a:pt x="1578" y="174"/>
                  </a:lnTo>
                  <a:lnTo>
                    <a:pt x="1601" y="185"/>
                  </a:lnTo>
                  <a:lnTo>
                    <a:pt x="1625" y="197"/>
                  </a:lnTo>
                  <a:lnTo>
                    <a:pt x="1650" y="208"/>
                  </a:lnTo>
                  <a:lnTo>
                    <a:pt x="1675" y="217"/>
                  </a:lnTo>
                  <a:lnTo>
                    <a:pt x="1698" y="227"/>
                  </a:lnTo>
                  <a:lnTo>
                    <a:pt x="1722" y="231"/>
                  </a:lnTo>
                  <a:lnTo>
                    <a:pt x="1747" y="229"/>
                  </a:lnTo>
                  <a:lnTo>
                    <a:pt x="1770" y="220"/>
                  </a:lnTo>
                  <a:lnTo>
                    <a:pt x="1795" y="206"/>
                  </a:lnTo>
                  <a:lnTo>
                    <a:pt x="1819" y="192"/>
                  </a:lnTo>
                  <a:lnTo>
                    <a:pt x="1844" y="183"/>
                  </a:lnTo>
                  <a:lnTo>
                    <a:pt x="1867" y="173"/>
                  </a:lnTo>
                  <a:lnTo>
                    <a:pt x="1892" y="160"/>
                  </a:lnTo>
                  <a:lnTo>
                    <a:pt x="1916" y="146"/>
                  </a:lnTo>
                  <a:lnTo>
                    <a:pt x="1941" y="134"/>
                  </a:lnTo>
                  <a:lnTo>
                    <a:pt x="1964" y="125"/>
                  </a:lnTo>
                  <a:lnTo>
                    <a:pt x="1989" y="129"/>
                  </a:lnTo>
                  <a:lnTo>
                    <a:pt x="2013" y="141"/>
                  </a:lnTo>
                  <a:lnTo>
                    <a:pt x="2038" y="164"/>
                  </a:lnTo>
                  <a:lnTo>
                    <a:pt x="2061" y="201"/>
                  </a:lnTo>
                  <a:lnTo>
                    <a:pt x="2086" y="243"/>
                  </a:lnTo>
                  <a:lnTo>
                    <a:pt x="2110" y="284"/>
                  </a:lnTo>
                  <a:lnTo>
                    <a:pt x="2135" y="324"/>
                  </a:lnTo>
                  <a:lnTo>
                    <a:pt x="2158" y="360"/>
                  </a:lnTo>
                  <a:lnTo>
                    <a:pt x="2183" y="381"/>
                  </a:lnTo>
                  <a:lnTo>
                    <a:pt x="2208" y="391"/>
                  </a:lnTo>
                  <a:lnTo>
                    <a:pt x="2232" y="390"/>
                  </a:lnTo>
                  <a:lnTo>
                    <a:pt x="2255" y="369"/>
                  </a:lnTo>
                  <a:lnTo>
                    <a:pt x="2280" y="331"/>
                  </a:lnTo>
                  <a:lnTo>
                    <a:pt x="2305" y="282"/>
                  </a:lnTo>
                  <a:lnTo>
                    <a:pt x="2329" y="231"/>
                  </a:lnTo>
                  <a:lnTo>
                    <a:pt x="2352" y="173"/>
                  </a:lnTo>
                  <a:lnTo>
                    <a:pt x="2377" y="116"/>
                  </a:lnTo>
                  <a:lnTo>
                    <a:pt x="2402" y="67"/>
                  </a:lnTo>
                  <a:lnTo>
                    <a:pt x="2426" y="33"/>
                  </a:lnTo>
                  <a:lnTo>
                    <a:pt x="2449" y="12"/>
                  </a:lnTo>
                  <a:lnTo>
                    <a:pt x="2474" y="0"/>
                  </a:lnTo>
                  <a:lnTo>
                    <a:pt x="2499" y="2"/>
                  </a:lnTo>
                  <a:lnTo>
                    <a:pt x="2523" y="16"/>
                  </a:lnTo>
                  <a:lnTo>
                    <a:pt x="2546" y="33"/>
                  </a:lnTo>
                  <a:lnTo>
                    <a:pt x="2571" y="53"/>
                  </a:lnTo>
                  <a:lnTo>
                    <a:pt x="2596" y="77"/>
                  </a:lnTo>
                  <a:lnTo>
                    <a:pt x="2620" y="104"/>
                  </a:lnTo>
                  <a:lnTo>
                    <a:pt x="2643" y="132"/>
                  </a:lnTo>
                  <a:lnTo>
                    <a:pt x="2668" y="159"/>
                  </a:lnTo>
                  <a:lnTo>
                    <a:pt x="2693" y="180"/>
                  </a:lnTo>
                  <a:lnTo>
                    <a:pt x="2717" y="197"/>
                  </a:lnTo>
                  <a:lnTo>
                    <a:pt x="2740" y="213"/>
                  </a:lnTo>
                  <a:lnTo>
                    <a:pt x="2765" y="226"/>
                  </a:lnTo>
                  <a:lnTo>
                    <a:pt x="2790" y="233"/>
                  </a:lnTo>
                  <a:lnTo>
                    <a:pt x="2814" y="233"/>
                  </a:lnTo>
                  <a:lnTo>
                    <a:pt x="2837" y="224"/>
                  </a:lnTo>
                  <a:lnTo>
                    <a:pt x="2862" y="215"/>
                  </a:lnTo>
                  <a:lnTo>
                    <a:pt x="2887" y="204"/>
                  </a:lnTo>
                  <a:lnTo>
                    <a:pt x="2912" y="199"/>
                  </a:lnTo>
                  <a:lnTo>
                    <a:pt x="2934" y="201"/>
                  </a:lnTo>
                  <a:lnTo>
                    <a:pt x="2959" y="212"/>
                  </a:lnTo>
                  <a:lnTo>
                    <a:pt x="2984" y="224"/>
                  </a:lnTo>
                  <a:lnTo>
                    <a:pt x="3009" y="234"/>
                  </a:lnTo>
                  <a:lnTo>
                    <a:pt x="3031" y="249"/>
                  </a:lnTo>
                  <a:lnTo>
                    <a:pt x="3056" y="261"/>
                  </a:lnTo>
                  <a:lnTo>
                    <a:pt x="3081" y="273"/>
                  </a:lnTo>
                  <a:lnTo>
                    <a:pt x="3106" y="282"/>
                  </a:lnTo>
                  <a:lnTo>
                    <a:pt x="3129" y="287"/>
                  </a:lnTo>
                  <a:lnTo>
                    <a:pt x="3153" y="286"/>
                  </a:lnTo>
                  <a:lnTo>
                    <a:pt x="3178" y="275"/>
                  </a:lnTo>
                  <a:lnTo>
                    <a:pt x="3203" y="257"/>
                  </a:lnTo>
                  <a:lnTo>
                    <a:pt x="3226" y="240"/>
                  </a:lnTo>
                  <a:lnTo>
                    <a:pt x="3250" y="220"/>
                  </a:lnTo>
                  <a:lnTo>
                    <a:pt x="3275" y="206"/>
                  </a:lnTo>
                  <a:lnTo>
                    <a:pt x="3300" y="201"/>
                  </a:lnTo>
                  <a:lnTo>
                    <a:pt x="3323" y="203"/>
                  </a:lnTo>
                  <a:lnTo>
                    <a:pt x="3347" y="213"/>
                  </a:lnTo>
                  <a:lnTo>
                    <a:pt x="3372" y="229"/>
                  </a:lnTo>
                  <a:lnTo>
                    <a:pt x="3397" y="250"/>
                  </a:lnTo>
                  <a:lnTo>
                    <a:pt x="3420" y="279"/>
                  </a:lnTo>
                  <a:lnTo>
                    <a:pt x="3444" y="305"/>
                  </a:lnTo>
                  <a:lnTo>
                    <a:pt x="3469" y="324"/>
                  </a:lnTo>
                  <a:lnTo>
                    <a:pt x="3494" y="344"/>
                  </a:lnTo>
                  <a:lnTo>
                    <a:pt x="3517" y="354"/>
                  </a:lnTo>
                  <a:lnTo>
                    <a:pt x="3541" y="349"/>
                  </a:lnTo>
                  <a:lnTo>
                    <a:pt x="3566" y="326"/>
                  </a:lnTo>
                  <a:lnTo>
                    <a:pt x="3591" y="289"/>
                  </a:lnTo>
                  <a:lnTo>
                    <a:pt x="3614" y="245"/>
                  </a:lnTo>
                  <a:lnTo>
                    <a:pt x="3638" y="197"/>
                  </a:lnTo>
                  <a:lnTo>
                    <a:pt x="3663" y="155"/>
                  </a:lnTo>
                  <a:lnTo>
                    <a:pt x="3688" y="125"/>
                  </a:lnTo>
                  <a:lnTo>
                    <a:pt x="3711" y="99"/>
                  </a:lnTo>
                  <a:lnTo>
                    <a:pt x="3735" y="85"/>
                  </a:lnTo>
                  <a:lnTo>
                    <a:pt x="3760" y="88"/>
                  </a:lnTo>
                  <a:lnTo>
                    <a:pt x="3785" y="115"/>
                  </a:lnTo>
                  <a:lnTo>
                    <a:pt x="3808" y="155"/>
                  </a:lnTo>
                  <a:lnTo>
                    <a:pt x="3833" y="199"/>
                  </a:lnTo>
                  <a:lnTo>
                    <a:pt x="3857" y="238"/>
                  </a:lnTo>
                  <a:lnTo>
                    <a:pt x="3882" y="275"/>
                  </a:lnTo>
                  <a:lnTo>
                    <a:pt x="3905" y="305"/>
                  </a:lnTo>
                  <a:lnTo>
                    <a:pt x="3930" y="321"/>
                  </a:lnTo>
                  <a:lnTo>
                    <a:pt x="3954" y="317"/>
                  </a:lnTo>
                  <a:lnTo>
                    <a:pt x="3979" y="293"/>
                  </a:lnTo>
                  <a:lnTo>
                    <a:pt x="4002" y="252"/>
                  </a:lnTo>
                  <a:lnTo>
                    <a:pt x="4027" y="201"/>
                  </a:lnTo>
                  <a:lnTo>
                    <a:pt x="4051" y="150"/>
                  </a:lnTo>
                  <a:lnTo>
                    <a:pt x="4076" y="109"/>
                  </a:lnTo>
                  <a:lnTo>
                    <a:pt x="4099" y="88"/>
                  </a:lnTo>
                  <a:lnTo>
                    <a:pt x="4124" y="86"/>
                  </a:lnTo>
                  <a:lnTo>
                    <a:pt x="4148" y="97"/>
                  </a:lnTo>
                  <a:lnTo>
                    <a:pt x="4173" y="116"/>
                  </a:lnTo>
                  <a:lnTo>
                    <a:pt x="4196" y="141"/>
                  </a:lnTo>
                  <a:lnTo>
                    <a:pt x="4221" y="164"/>
                  </a:lnTo>
                  <a:lnTo>
                    <a:pt x="4245" y="187"/>
                  </a:lnTo>
                  <a:lnTo>
                    <a:pt x="4270" y="203"/>
                  </a:lnTo>
                  <a:lnTo>
                    <a:pt x="4293" y="208"/>
                  </a:lnTo>
                  <a:lnTo>
                    <a:pt x="4318" y="204"/>
                  </a:lnTo>
                  <a:lnTo>
                    <a:pt x="4342" y="197"/>
                  </a:lnTo>
                  <a:lnTo>
                    <a:pt x="4367" y="189"/>
                  </a:lnTo>
                  <a:lnTo>
                    <a:pt x="4390" y="180"/>
                  </a:lnTo>
                  <a:lnTo>
                    <a:pt x="4415" y="174"/>
                  </a:lnTo>
                  <a:lnTo>
                    <a:pt x="4439" y="174"/>
                  </a:lnTo>
                  <a:lnTo>
                    <a:pt x="4464" y="174"/>
                  </a:lnTo>
                  <a:lnTo>
                    <a:pt x="4487" y="180"/>
                  </a:lnTo>
                  <a:lnTo>
                    <a:pt x="4512" y="187"/>
                  </a:lnTo>
                </a:path>
              </a:pathLst>
            </a:custGeom>
            <a:noFill/>
            <a:ln w="36576">
              <a:solidFill>
                <a:schemeClr val="bg1">
                  <a:lumMod val="95000"/>
                </a:scheme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30" name="Freeform 12"/>
            <p:cNvSpPr>
              <a:spLocks/>
            </p:cNvSpPr>
            <p:nvPr/>
          </p:nvSpPr>
          <p:spPr bwMode="auto">
            <a:xfrm>
              <a:off x="2755521" y="3233693"/>
              <a:ext cx="5808724" cy="655797"/>
            </a:xfrm>
            <a:custGeom>
              <a:avLst/>
              <a:gdLst/>
              <a:ahLst/>
              <a:cxnLst>
                <a:cxn ang="0">
                  <a:pos x="48" y="215"/>
                </a:cxn>
                <a:cxn ang="0">
                  <a:pos x="122" y="252"/>
                </a:cxn>
                <a:cxn ang="0">
                  <a:pos x="194" y="174"/>
                </a:cxn>
                <a:cxn ang="0">
                  <a:pos x="267" y="141"/>
                </a:cxn>
                <a:cxn ang="0">
                  <a:pos x="339" y="155"/>
                </a:cxn>
                <a:cxn ang="0">
                  <a:pos x="413" y="178"/>
                </a:cxn>
                <a:cxn ang="0">
                  <a:pos x="485" y="183"/>
                </a:cxn>
                <a:cxn ang="0">
                  <a:pos x="558" y="231"/>
                </a:cxn>
                <a:cxn ang="0">
                  <a:pos x="630" y="194"/>
                </a:cxn>
                <a:cxn ang="0">
                  <a:pos x="704" y="118"/>
                </a:cxn>
                <a:cxn ang="0">
                  <a:pos x="777" y="127"/>
                </a:cxn>
                <a:cxn ang="0">
                  <a:pos x="849" y="123"/>
                </a:cxn>
                <a:cxn ang="0">
                  <a:pos x="921" y="206"/>
                </a:cxn>
                <a:cxn ang="0">
                  <a:pos x="995" y="249"/>
                </a:cxn>
                <a:cxn ang="0">
                  <a:pos x="1068" y="271"/>
                </a:cxn>
                <a:cxn ang="0">
                  <a:pos x="1140" y="114"/>
                </a:cxn>
                <a:cxn ang="0">
                  <a:pos x="1212" y="0"/>
                </a:cxn>
                <a:cxn ang="0">
                  <a:pos x="1286" y="63"/>
                </a:cxn>
                <a:cxn ang="0">
                  <a:pos x="1359" y="106"/>
                </a:cxn>
                <a:cxn ang="0">
                  <a:pos x="1431" y="93"/>
                </a:cxn>
                <a:cxn ang="0">
                  <a:pos x="1504" y="104"/>
                </a:cxn>
                <a:cxn ang="0">
                  <a:pos x="1578" y="166"/>
                </a:cxn>
                <a:cxn ang="0">
                  <a:pos x="1650" y="157"/>
                </a:cxn>
                <a:cxn ang="0">
                  <a:pos x="1722" y="125"/>
                </a:cxn>
                <a:cxn ang="0">
                  <a:pos x="1795" y="76"/>
                </a:cxn>
                <a:cxn ang="0">
                  <a:pos x="1867" y="51"/>
                </a:cxn>
                <a:cxn ang="0">
                  <a:pos x="1941" y="91"/>
                </a:cxn>
                <a:cxn ang="0">
                  <a:pos x="2013" y="155"/>
                </a:cxn>
                <a:cxn ang="0">
                  <a:pos x="2086" y="324"/>
                </a:cxn>
                <a:cxn ang="0">
                  <a:pos x="2158" y="361"/>
                </a:cxn>
                <a:cxn ang="0">
                  <a:pos x="2232" y="222"/>
                </a:cxn>
                <a:cxn ang="0">
                  <a:pos x="2305" y="39"/>
                </a:cxn>
                <a:cxn ang="0">
                  <a:pos x="2377" y="7"/>
                </a:cxn>
                <a:cxn ang="0">
                  <a:pos x="2449" y="47"/>
                </a:cxn>
                <a:cxn ang="0">
                  <a:pos x="2523" y="67"/>
                </a:cxn>
                <a:cxn ang="0">
                  <a:pos x="2596" y="109"/>
                </a:cxn>
                <a:cxn ang="0">
                  <a:pos x="2668" y="169"/>
                </a:cxn>
                <a:cxn ang="0">
                  <a:pos x="2740" y="129"/>
                </a:cxn>
                <a:cxn ang="0">
                  <a:pos x="2814" y="91"/>
                </a:cxn>
                <a:cxn ang="0">
                  <a:pos x="2887" y="111"/>
                </a:cxn>
                <a:cxn ang="0">
                  <a:pos x="2959" y="190"/>
                </a:cxn>
                <a:cxn ang="0">
                  <a:pos x="3031" y="236"/>
                </a:cxn>
                <a:cxn ang="0">
                  <a:pos x="3106" y="204"/>
                </a:cxn>
                <a:cxn ang="0">
                  <a:pos x="3178" y="153"/>
                </a:cxn>
                <a:cxn ang="0">
                  <a:pos x="3250" y="146"/>
                </a:cxn>
                <a:cxn ang="0">
                  <a:pos x="3323" y="183"/>
                </a:cxn>
                <a:cxn ang="0">
                  <a:pos x="3397" y="278"/>
                </a:cxn>
                <a:cxn ang="0">
                  <a:pos x="3469" y="303"/>
                </a:cxn>
                <a:cxn ang="0">
                  <a:pos x="3541" y="169"/>
                </a:cxn>
                <a:cxn ang="0">
                  <a:pos x="3614" y="65"/>
                </a:cxn>
                <a:cxn ang="0">
                  <a:pos x="3688" y="74"/>
                </a:cxn>
                <a:cxn ang="0">
                  <a:pos x="3760" y="183"/>
                </a:cxn>
                <a:cxn ang="0">
                  <a:pos x="3833" y="335"/>
                </a:cxn>
                <a:cxn ang="0">
                  <a:pos x="3905" y="160"/>
                </a:cxn>
                <a:cxn ang="0">
                  <a:pos x="3979" y="14"/>
                </a:cxn>
                <a:cxn ang="0">
                  <a:pos x="4051" y="19"/>
                </a:cxn>
                <a:cxn ang="0">
                  <a:pos x="4124" y="99"/>
                </a:cxn>
                <a:cxn ang="0">
                  <a:pos x="4196" y="134"/>
                </a:cxn>
                <a:cxn ang="0">
                  <a:pos x="4270" y="109"/>
                </a:cxn>
                <a:cxn ang="0">
                  <a:pos x="4342" y="113"/>
                </a:cxn>
                <a:cxn ang="0">
                  <a:pos x="4415" y="143"/>
                </a:cxn>
                <a:cxn ang="0">
                  <a:pos x="4487" y="150"/>
                </a:cxn>
              </a:cxnLst>
              <a:rect l="0" t="0" r="r" b="b"/>
              <a:pathLst>
                <a:path w="4512" h="367">
                  <a:moveTo>
                    <a:pt x="0" y="148"/>
                  </a:moveTo>
                  <a:lnTo>
                    <a:pt x="25" y="180"/>
                  </a:lnTo>
                  <a:lnTo>
                    <a:pt x="48" y="215"/>
                  </a:lnTo>
                  <a:lnTo>
                    <a:pt x="73" y="243"/>
                  </a:lnTo>
                  <a:lnTo>
                    <a:pt x="97" y="257"/>
                  </a:lnTo>
                  <a:lnTo>
                    <a:pt x="122" y="252"/>
                  </a:lnTo>
                  <a:lnTo>
                    <a:pt x="145" y="231"/>
                  </a:lnTo>
                  <a:lnTo>
                    <a:pt x="170" y="203"/>
                  </a:lnTo>
                  <a:lnTo>
                    <a:pt x="194" y="174"/>
                  </a:lnTo>
                  <a:lnTo>
                    <a:pt x="219" y="153"/>
                  </a:lnTo>
                  <a:lnTo>
                    <a:pt x="242" y="143"/>
                  </a:lnTo>
                  <a:lnTo>
                    <a:pt x="267" y="141"/>
                  </a:lnTo>
                  <a:lnTo>
                    <a:pt x="291" y="143"/>
                  </a:lnTo>
                  <a:lnTo>
                    <a:pt x="316" y="146"/>
                  </a:lnTo>
                  <a:lnTo>
                    <a:pt x="339" y="155"/>
                  </a:lnTo>
                  <a:lnTo>
                    <a:pt x="364" y="164"/>
                  </a:lnTo>
                  <a:lnTo>
                    <a:pt x="388" y="173"/>
                  </a:lnTo>
                  <a:lnTo>
                    <a:pt x="413" y="178"/>
                  </a:lnTo>
                  <a:lnTo>
                    <a:pt x="436" y="181"/>
                  </a:lnTo>
                  <a:lnTo>
                    <a:pt x="461" y="181"/>
                  </a:lnTo>
                  <a:lnTo>
                    <a:pt x="485" y="183"/>
                  </a:lnTo>
                  <a:lnTo>
                    <a:pt x="510" y="194"/>
                  </a:lnTo>
                  <a:lnTo>
                    <a:pt x="533" y="217"/>
                  </a:lnTo>
                  <a:lnTo>
                    <a:pt x="558" y="231"/>
                  </a:lnTo>
                  <a:lnTo>
                    <a:pt x="583" y="233"/>
                  </a:lnTo>
                  <a:lnTo>
                    <a:pt x="607" y="220"/>
                  </a:lnTo>
                  <a:lnTo>
                    <a:pt x="630" y="194"/>
                  </a:lnTo>
                  <a:lnTo>
                    <a:pt x="655" y="160"/>
                  </a:lnTo>
                  <a:lnTo>
                    <a:pt x="680" y="134"/>
                  </a:lnTo>
                  <a:lnTo>
                    <a:pt x="704" y="118"/>
                  </a:lnTo>
                  <a:lnTo>
                    <a:pt x="727" y="118"/>
                  </a:lnTo>
                  <a:lnTo>
                    <a:pt x="752" y="123"/>
                  </a:lnTo>
                  <a:lnTo>
                    <a:pt x="777" y="127"/>
                  </a:lnTo>
                  <a:lnTo>
                    <a:pt x="801" y="129"/>
                  </a:lnTo>
                  <a:lnTo>
                    <a:pt x="824" y="125"/>
                  </a:lnTo>
                  <a:lnTo>
                    <a:pt x="849" y="123"/>
                  </a:lnTo>
                  <a:lnTo>
                    <a:pt x="874" y="150"/>
                  </a:lnTo>
                  <a:lnTo>
                    <a:pt x="898" y="183"/>
                  </a:lnTo>
                  <a:lnTo>
                    <a:pt x="921" y="206"/>
                  </a:lnTo>
                  <a:lnTo>
                    <a:pt x="946" y="224"/>
                  </a:lnTo>
                  <a:lnTo>
                    <a:pt x="971" y="229"/>
                  </a:lnTo>
                  <a:lnTo>
                    <a:pt x="995" y="249"/>
                  </a:lnTo>
                  <a:lnTo>
                    <a:pt x="1018" y="277"/>
                  </a:lnTo>
                  <a:lnTo>
                    <a:pt x="1043" y="284"/>
                  </a:lnTo>
                  <a:lnTo>
                    <a:pt x="1068" y="271"/>
                  </a:lnTo>
                  <a:lnTo>
                    <a:pt x="1092" y="236"/>
                  </a:lnTo>
                  <a:lnTo>
                    <a:pt x="1115" y="178"/>
                  </a:lnTo>
                  <a:lnTo>
                    <a:pt x="1140" y="114"/>
                  </a:lnTo>
                  <a:lnTo>
                    <a:pt x="1165" y="60"/>
                  </a:lnTo>
                  <a:lnTo>
                    <a:pt x="1189" y="19"/>
                  </a:lnTo>
                  <a:lnTo>
                    <a:pt x="1212" y="0"/>
                  </a:lnTo>
                  <a:lnTo>
                    <a:pt x="1237" y="7"/>
                  </a:lnTo>
                  <a:lnTo>
                    <a:pt x="1262" y="35"/>
                  </a:lnTo>
                  <a:lnTo>
                    <a:pt x="1286" y="63"/>
                  </a:lnTo>
                  <a:lnTo>
                    <a:pt x="1309" y="86"/>
                  </a:lnTo>
                  <a:lnTo>
                    <a:pt x="1334" y="102"/>
                  </a:lnTo>
                  <a:lnTo>
                    <a:pt x="1359" y="106"/>
                  </a:lnTo>
                  <a:lnTo>
                    <a:pt x="1384" y="100"/>
                  </a:lnTo>
                  <a:lnTo>
                    <a:pt x="1406" y="95"/>
                  </a:lnTo>
                  <a:lnTo>
                    <a:pt x="1431" y="93"/>
                  </a:lnTo>
                  <a:lnTo>
                    <a:pt x="1456" y="93"/>
                  </a:lnTo>
                  <a:lnTo>
                    <a:pt x="1481" y="99"/>
                  </a:lnTo>
                  <a:lnTo>
                    <a:pt x="1504" y="104"/>
                  </a:lnTo>
                  <a:lnTo>
                    <a:pt x="1528" y="120"/>
                  </a:lnTo>
                  <a:lnTo>
                    <a:pt x="1553" y="144"/>
                  </a:lnTo>
                  <a:lnTo>
                    <a:pt x="1578" y="166"/>
                  </a:lnTo>
                  <a:lnTo>
                    <a:pt x="1601" y="174"/>
                  </a:lnTo>
                  <a:lnTo>
                    <a:pt x="1625" y="166"/>
                  </a:lnTo>
                  <a:lnTo>
                    <a:pt x="1650" y="157"/>
                  </a:lnTo>
                  <a:lnTo>
                    <a:pt x="1675" y="148"/>
                  </a:lnTo>
                  <a:lnTo>
                    <a:pt x="1698" y="136"/>
                  </a:lnTo>
                  <a:lnTo>
                    <a:pt x="1722" y="125"/>
                  </a:lnTo>
                  <a:lnTo>
                    <a:pt x="1747" y="113"/>
                  </a:lnTo>
                  <a:lnTo>
                    <a:pt x="1770" y="93"/>
                  </a:lnTo>
                  <a:lnTo>
                    <a:pt x="1795" y="76"/>
                  </a:lnTo>
                  <a:lnTo>
                    <a:pt x="1819" y="60"/>
                  </a:lnTo>
                  <a:lnTo>
                    <a:pt x="1844" y="49"/>
                  </a:lnTo>
                  <a:lnTo>
                    <a:pt x="1867" y="51"/>
                  </a:lnTo>
                  <a:lnTo>
                    <a:pt x="1892" y="63"/>
                  </a:lnTo>
                  <a:lnTo>
                    <a:pt x="1916" y="81"/>
                  </a:lnTo>
                  <a:lnTo>
                    <a:pt x="1941" y="91"/>
                  </a:lnTo>
                  <a:lnTo>
                    <a:pt x="1964" y="100"/>
                  </a:lnTo>
                  <a:lnTo>
                    <a:pt x="1989" y="121"/>
                  </a:lnTo>
                  <a:lnTo>
                    <a:pt x="2013" y="155"/>
                  </a:lnTo>
                  <a:lnTo>
                    <a:pt x="2038" y="206"/>
                  </a:lnTo>
                  <a:lnTo>
                    <a:pt x="2061" y="277"/>
                  </a:lnTo>
                  <a:lnTo>
                    <a:pt x="2086" y="324"/>
                  </a:lnTo>
                  <a:lnTo>
                    <a:pt x="2110" y="347"/>
                  </a:lnTo>
                  <a:lnTo>
                    <a:pt x="2135" y="367"/>
                  </a:lnTo>
                  <a:lnTo>
                    <a:pt x="2158" y="361"/>
                  </a:lnTo>
                  <a:lnTo>
                    <a:pt x="2183" y="326"/>
                  </a:lnTo>
                  <a:lnTo>
                    <a:pt x="2208" y="280"/>
                  </a:lnTo>
                  <a:lnTo>
                    <a:pt x="2232" y="222"/>
                  </a:lnTo>
                  <a:lnTo>
                    <a:pt x="2255" y="150"/>
                  </a:lnTo>
                  <a:lnTo>
                    <a:pt x="2280" y="84"/>
                  </a:lnTo>
                  <a:lnTo>
                    <a:pt x="2305" y="39"/>
                  </a:lnTo>
                  <a:lnTo>
                    <a:pt x="2329" y="16"/>
                  </a:lnTo>
                  <a:lnTo>
                    <a:pt x="2352" y="5"/>
                  </a:lnTo>
                  <a:lnTo>
                    <a:pt x="2377" y="7"/>
                  </a:lnTo>
                  <a:lnTo>
                    <a:pt x="2402" y="19"/>
                  </a:lnTo>
                  <a:lnTo>
                    <a:pt x="2426" y="35"/>
                  </a:lnTo>
                  <a:lnTo>
                    <a:pt x="2449" y="47"/>
                  </a:lnTo>
                  <a:lnTo>
                    <a:pt x="2474" y="54"/>
                  </a:lnTo>
                  <a:lnTo>
                    <a:pt x="2499" y="60"/>
                  </a:lnTo>
                  <a:lnTo>
                    <a:pt x="2523" y="67"/>
                  </a:lnTo>
                  <a:lnTo>
                    <a:pt x="2546" y="74"/>
                  </a:lnTo>
                  <a:lnTo>
                    <a:pt x="2571" y="86"/>
                  </a:lnTo>
                  <a:lnTo>
                    <a:pt x="2596" y="109"/>
                  </a:lnTo>
                  <a:lnTo>
                    <a:pt x="2620" y="137"/>
                  </a:lnTo>
                  <a:lnTo>
                    <a:pt x="2643" y="159"/>
                  </a:lnTo>
                  <a:lnTo>
                    <a:pt x="2668" y="169"/>
                  </a:lnTo>
                  <a:lnTo>
                    <a:pt x="2693" y="164"/>
                  </a:lnTo>
                  <a:lnTo>
                    <a:pt x="2717" y="148"/>
                  </a:lnTo>
                  <a:lnTo>
                    <a:pt x="2740" y="129"/>
                  </a:lnTo>
                  <a:lnTo>
                    <a:pt x="2765" y="109"/>
                  </a:lnTo>
                  <a:lnTo>
                    <a:pt x="2790" y="95"/>
                  </a:lnTo>
                  <a:lnTo>
                    <a:pt x="2814" y="91"/>
                  </a:lnTo>
                  <a:lnTo>
                    <a:pt x="2837" y="95"/>
                  </a:lnTo>
                  <a:lnTo>
                    <a:pt x="2862" y="102"/>
                  </a:lnTo>
                  <a:lnTo>
                    <a:pt x="2887" y="111"/>
                  </a:lnTo>
                  <a:lnTo>
                    <a:pt x="2912" y="127"/>
                  </a:lnTo>
                  <a:lnTo>
                    <a:pt x="2934" y="159"/>
                  </a:lnTo>
                  <a:lnTo>
                    <a:pt x="2959" y="190"/>
                  </a:lnTo>
                  <a:lnTo>
                    <a:pt x="2984" y="213"/>
                  </a:lnTo>
                  <a:lnTo>
                    <a:pt x="3009" y="231"/>
                  </a:lnTo>
                  <a:lnTo>
                    <a:pt x="3031" y="236"/>
                  </a:lnTo>
                  <a:lnTo>
                    <a:pt x="3056" y="229"/>
                  </a:lnTo>
                  <a:lnTo>
                    <a:pt x="3081" y="215"/>
                  </a:lnTo>
                  <a:lnTo>
                    <a:pt x="3106" y="204"/>
                  </a:lnTo>
                  <a:lnTo>
                    <a:pt x="3129" y="189"/>
                  </a:lnTo>
                  <a:lnTo>
                    <a:pt x="3153" y="171"/>
                  </a:lnTo>
                  <a:lnTo>
                    <a:pt x="3178" y="153"/>
                  </a:lnTo>
                  <a:lnTo>
                    <a:pt x="3203" y="144"/>
                  </a:lnTo>
                  <a:lnTo>
                    <a:pt x="3226" y="143"/>
                  </a:lnTo>
                  <a:lnTo>
                    <a:pt x="3250" y="146"/>
                  </a:lnTo>
                  <a:lnTo>
                    <a:pt x="3275" y="153"/>
                  </a:lnTo>
                  <a:lnTo>
                    <a:pt x="3300" y="162"/>
                  </a:lnTo>
                  <a:lnTo>
                    <a:pt x="3323" y="183"/>
                  </a:lnTo>
                  <a:lnTo>
                    <a:pt x="3347" y="227"/>
                  </a:lnTo>
                  <a:lnTo>
                    <a:pt x="3372" y="257"/>
                  </a:lnTo>
                  <a:lnTo>
                    <a:pt x="3397" y="278"/>
                  </a:lnTo>
                  <a:lnTo>
                    <a:pt x="3420" y="308"/>
                  </a:lnTo>
                  <a:lnTo>
                    <a:pt x="3444" y="323"/>
                  </a:lnTo>
                  <a:lnTo>
                    <a:pt x="3469" y="303"/>
                  </a:lnTo>
                  <a:lnTo>
                    <a:pt x="3494" y="275"/>
                  </a:lnTo>
                  <a:lnTo>
                    <a:pt x="3517" y="229"/>
                  </a:lnTo>
                  <a:lnTo>
                    <a:pt x="3541" y="169"/>
                  </a:lnTo>
                  <a:lnTo>
                    <a:pt x="3566" y="120"/>
                  </a:lnTo>
                  <a:lnTo>
                    <a:pt x="3591" y="84"/>
                  </a:lnTo>
                  <a:lnTo>
                    <a:pt x="3614" y="65"/>
                  </a:lnTo>
                  <a:lnTo>
                    <a:pt x="3638" y="60"/>
                  </a:lnTo>
                  <a:lnTo>
                    <a:pt x="3663" y="63"/>
                  </a:lnTo>
                  <a:lnTo>
                    <a:pt x="3688" y="74"/>
                  </a:lnTo>
                  <a:lnTo>
                    <a:pt x="3711" y="93"/>
                  </a:lnTo>
                  <a:lnTo>
                    <a:pt x="3735" y="129"/>
                  </a:lnTo>
                  <a:lnTo>
                    <a:pt x="3760" y="183"/>
                  </a:lnTo>
                  <a:lnTo>
                    <a:pt x="3785" y="256"/>
                  </a:lnTo>
                  <a:lnTo>
                    <a:pt x="3808" y="319"/>
                  </a:lnTo>
                  <a:lnTo>
                    <a:pt x="3833" y="335"/>
                  </a:lnTo>
                  <a:lnTo>
                    <a:pt x="3857" y="305"/>
                  </a:lnTo>
                  <a:lnTo>
                    <a:pt x="3882" y="238"/>
                  </a:lnTo>
                  <a:lnTo>
                    <a:pt x="3905" y="160"/>
                  </a:lnTo>
                  <a:lnTo>
                    <a:pt x="3930" y="93"/>
                  </a:lnTo>
                  <a:lnTo>
                    <a:pt x="3954" y="44"/>
                  </a:lnTo>
                  <a:lnTo>
                    <a:pt x="3979" y="14"/>
                  </a:lnTo>
                  <a:lnTo>
                    <a:pt x="4002" y="5"/>
                  </a:lnTo>
                  <a:lnTo>
                    <a:pt x="4027" y="9"/>
                  </a:lnTo>
                  <a:lnTo>
                    <a:pt x="4051" y="19"/>
                  </a:lnTo>
                  <a:lnTo>
                    <a:pt x="4076" y="39"/>
                  </a:lnTo>
                  <a:lnTo>
                    <a:pt x="4099" y="65"/>
                  </a:lnTo>
                  <a:lnTo>
                    <a:pt x="4124" y="99"/>
                  </a:lnTo>
                  <a:lnTo>
                    <a:pt x="4148" y="123"/>
                  </a:lnTo>
                  <a:lnTo>
                    <a:pt x="4173" y="134"/>
                  </a:lnTo>
                  <a:lnTo>
                    <a:pt x="4196" y="134"/>
                  </a:lnTo>
                  <a:lnTo>
                    <a:pt x="4221" y="129"/>
                  </a:lnTo>
                  <a:lnTo>
                    <a:pt x="4245" y="118"/>
                  </a:lnTo>
                  <a:lnTo>
                    <a:pt x="4270" y="109"/>
                  </a:lnTo>
                  <a:lnTo>
                    <a:pt x="4293" y="104"/>
                  </a:lnTo>
                  <a:lnTo>
                    <a:pt x="4318" y="104"/>
                  </a:lnTo>
                  <a:lnTo>
                    <a:pt x="4342" y="113"/>
                  </a:lnTo>
                  <a:lnTo>
                    <a:pt x="4367" y="123"/>
                  </a:lnTo>
                  <a:lnTo>
                    <a:pt x="4390" y="134"/>
                  </a:lnTo>
                  <a:lnTo>
                    <a:pt x="4415" y="143"/>
                  </a:lnTo>
                  <a:lnTo>
                    <a:pt x="4439" y="148"/>
                  </a:lnTo>
                  <a:lnTo>
                    <a:pt x="4464" y="148"/>
                  </a:lnTo>
                  <a:lnTo>
                    <a:pt x="4487" y="150"/>
                  </a:lnTo>
                  <a:lnTo>
                    <a:pt x="4512" y="151"/>
                  </a:lnTo>
                </a:path>
              </a:pathLst>
            </a:custGeom>
            <a:noFill/>
            <a:ln w="36576">
              <a:solidFill>
                <a:schemeClr val="bg1">
                  <a:lumMod val="95000"/>
                </a:scheme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31" name="Freeform 13"/>
            <p:cNvSpPr>
              <a:spLocks/>
            </p:cNvSpPr>
            <p:nvPr/>
          </p:nvSpPr>
          <p:spPr bwMode="auto">
            <a:xfrm>
              <a:off x="2755521" y="3741177"/>
              <a:ext cx="5808724" cy="248381"/>
            </a:xfrm>
            <a:custGeom>
              <a:avLst/>
              <a:gdLst/>
              <a:ahLst/>
              <a:cxnLst>
                <a:cxn ang="0">
                  <a:pos x="48" y="81"/>
                </a:cxn>
                <a:cxn ang="0">
                  <a:pos x="122" y="62"/>
                </a:cxn>
                <a:cxn ang="0">
                  <a:pos x="194" y="62"/>
                </a:cxn>
                <a:cxn ang="0">
                  <a:pos x="267" y="70"/>
                </a:cxn>
                <a:cxn ang="0">
                  <a:pos x="339" y="79"/>
                </a:cxn>
                <a:cxn ang="0">
                  <a:pos x="413" y="81"/>
                </a:cxn>
                <a:cxn ang="0">
                  <a:pos x="485" y="60"/>
                </a:cxn>
                <a:cxn ang="0">
                  <a:pos x="558" y="62"/>
                </a:cxn>
                <a:cxn ang="0">
                  <a:pos x="630" y="30"/>
                </a:cxn>
                <a:cxn ang="0">
                  <a:pos x="704" y="42"/>
                </a:cxn>
                <a:cxn ang="0">
                  <a:pos x="777" y="44"/>
                </a:cxn>
                <a:cxn ang="0">
                  <a:pos x="849" y="56"/>
                </a:cxn>
                <a:cxn ang="0">
                  <a:pos x="921" y="81"/>
                </a:cxn>
                <a:cxn ang="0">
                  <a:pos x="995" y="93"/>
                </a:cxn>
                <a:cxn ang="0">
                  <a:pos x="1068" y="58"/>
                </a:cxn>
                <a:cxn ang="0">
                  <a:pos x="1140" y="30"/>
                </a:cxn>
                <a:cxn ang="0">
                  <a:pos x="1212" y="37"/>
                </a:cxn>
                <a:cxn ang="0">
                  <a:pos x="1286" y="62"/>
                </a:cxn>
                <a:cxn ang="0">
                  <a:pos x="1359" y="42"/>
                </a:cxn>
                <a:cxn ang="0">
                  <a:pos x="1431" y="28"/>
                </a:cxn>
                <a:cxn ang="0">
                  <a:pos x="1504" y="10"/>
                </a:cxn>
                <a:cxn ang="0">
                  <a:pos x="1578" y="26"/>
                </a:cxn>
                <a:cxn ang="0">
                  <a:pos x="1650" y="5"/>
                </a:cxn>
                <a:cxn ang="0">
                  <a:pos x="1722" y="7"/>
                </a:cxn>
                <a:cxn ang="0">
                  <a:pos x="1795" y="5"/>
                </a:cxn>
                <a:cxn ang="0">
                  <a:pos x="1867" y="19"/>
                </a:cxn>
                <a:cxn ang="0">
                  <a:pos x="1941" y="26"/>
                </a:cxn>
                <a:cxn ang="0">
                  <a:pos x="2013" y="42"/>
                </a:cxn>
                <a:cxn ang="0">
                  <a:pos x="2086" y="77"/>
                </a:cxn>
                <a:cxn ang="0">
                  <a:pos x="2158" y="139"/>
                </a:cxn>
                <a:cxn ang="0">
                  <a:pos x="2232" y="86"/>
                </a:cxn>
                <a:cxn ang="0">
                  <a:pos x="2305" y="79"/>
                </a:cxn>
                <a:cxn ang="0">
                  <a:pos x="2377" y="54"/>
                </a:cxn>
                <a:cxn ang="0">
                  <a:pos x="2449" y="21"/>
                </a:cxn>
                <a:cxn ang="0">
                  <a:pos x="2523" y="0"/>
                </a:cxn>
                <a:cxn ang="0">
                  <a:pos x="2596" y="28"/>
                </a:cxn>
                <a:cxn ang="0">
                  <a:pos x="2668" y="39"/>
                </a:cxn>
                <a:cxn ang="0">
                  <a:pos x="2740" y="32"/>
                </a:cxn>
                <a:cxn ang="0">
                  <a:pos x="2814" y="37"/>
                </a:cxn>
                <a:cxn ang="0">
                  <a:pos x="2887" y="51"/>
                </a:cxn>
                <a:cxn ang="0">
                  <a:pos x="2959" y="69"/>
                </a:cxn>
                <a:cxn ang="0">
                  <a:pos x="3031" y="77"/>
                </a:cxn>
                <a:cxn ang="0">
                  <a:pos x="3106" y="65"/>
                </a:cxn>
                <a:cxn ang="0">
                  <a:pos x="3178" y="70"/>
                </a:cxn>
                <a:cxn ang="0">
                  <a:pos x="3250" y="84"/>
                </a:cxn>
                <a:cxn ang="0">
                  <a:pos x="3323" y="92"/>
                </a:cxn>
                <a:cxn ang="0">
                  <a:pos x="3397" y="100"/>
                </a:cxn>
                <a:cxn ang="0">
                  <a:pos x="3469" y="114"/>
                </a:cxn>
                <a:cxn ang="0">
                  <a:pos x="3541" y="90"/>
                </a:cxn>
                <a:cxn ang="0">
                  <a:pos x="3614" y="83"/>
                </a:cxn>
                <a:cxn ang="0">
                  <a:pos x="3688" y="58"/>
                </a:cxn>
                <a:cxn ang="0">
                  <a:pos x="3760" y="90"/>
                </a:cxn>
                <a:cxn ang="0">
                  <a:pos x="3833" y="56"/>
                </a:cxn>
                <a:cxn ang="0">
                  <a:pos x="3905" y="33"/>
                </a:cxn>
                <a:cxn ang="0">
                  <a:pos x="3979" y="42"/>
                </a:cxn>
                <a:cxn ang="0">
                  <a:pos x="4051" y="58"/>
                </a:cxn>
                <a:cxn ang="0">
                  <a:pos x="4124" y="56"/>
                </a:cxn>
                <a:cxn ang="0">
                  <a:pos x="4196" y="39"/>
                </a:cxn>
                <a:cxn ang="0">
                  <a:pos x="4270" y="46"/>
                </a:cxn>
                <a:cxn ang="0">
                  <a:pos x="4342" y="65"/>
                </a:cxn>
                <a:cxn ang="0">
                  <a:pos x="4415" y="74"/>
                </a:cxn>
                <a:cxn ang="0">
                  <a:pos x="4487" y="77"/>
                </a:cxn>
              </a:cxnLst>
              <a:rect l="0" t="0" r="r" b="b"/>
              <a:pathLst>
                <a:path w="4512" h="139">
                  <a:moveTo>
                    <a:pt x="0" y="54"/>
                  </a:moveTo>
                  <a:lnTo>
                    <a:pt x="25" y="70"/>
                  </a:lnTo>
                  <a:lnTo>
                    <a:pt x="48" y="81"/>
                  </a:lnTo>
                  <a:lnTo>
                    <a:pt x="73" y="77"/>
                  </a:lnTo>
                  <a:lnTo>
                    <a:pt x="97" y="67"/>
                  </a:lnTo>
                  <a:lnTo>
                    <a:pt x="122" y="62"/>
                  </a:lnTo>
                  <a:lnTo>
                    <a:pt x="145" y="60"/>
                  </a:lnTo>
                  <a:lnTo>
                    <a:pt x="170" y="62"/>
                  </a:lnTo>
                  <a:lnTo>
                    <a:pt x="194" y="62"/>
                  </a:lnTo>
                  <a:lnTo>
                    <a:pt x="219" y="65"/>
                  </a:lnTo>
                  <a:lnTo>
                    <a:pt x="242" y="69"/>
                  </a:lnTo>
                  <a:lnTo>
                    <a:pt x="267" y="70"/>
                  </a:lnTo>
                  <a:lnTo>
                    <a:pt x="291" y="72"/>
                  </a:lnTo>
                  <a:lnTo>
                    <a:pt x="316" y="74"/>
                  </a:lnTo>
                  <a:lnTo>
                    <a:pt x="339" y="79"/>
                  </a:lnTo>
                  <a:lnTo>
                    <a:pt x="364" y="84"/>
                  </a:lnTo>
                  <a:lnTo>
                    <a:pt x="388" y="86"/>
                  </a:lnTo>
                  <a:lnTo>
                    <a:pt x="413" y="81"/>
                  </a:lnTo>
                  <a:lnTo>
                    <a:pt x="436" y="74"/>
                  </a:lnTo>
                  <a:lnTo>
                    <a:pt x="461" y="67"/>
                  </a:lnTo>
                  <a:lnTo>
                    <a:pt x="485" y="60"/>
                  </a:lnTo>
                  <a:lnTo>
                    <a:pt x="510" y="60"/>
                  </a:lnTo>
                  <a:lnTo>
                    <a:pt x="533" y="65"/>
                  </a:lnTo>
                  <a:lnTo>
                    <a:pt x="558" y="62"/>
                  </a:lnTo>
                  <a:lnTo>
                    <a:pt x="583" y="49"/>
                  </a:lnTo>
                  <a:lnTo>
                    <a:pt x="607" y="35"/>
                  </a:lnTo>
                  <a:lnTo>
                    <a:pt x="630" y="30"/>
                  </a:lnTo>
                  <a:lnTo>
                    <a:pt x="655" y="33"/>
                  </a:lnTo>
                  <a:lnTo>
                    <a:pt x="680" y="39"/>
                  </a:lnTo>
                  <a:lnTo>
                    <a:pt x="704" y="42"/>
                  </a:lnTo>
                  <a:lnTo>
                    <a:pt x="727" y="40"/>
                  </a:lnTo>
                  <a:lnTo>
                    <a:pt x="752" y="40"/>
                  </a:lnTo>
                  <a:lnTo>
                    <a:pt x="777" y="44"/>
                  </a:lnTo>
                  <a:lnTo>
                    <a:pt x="801" y="47"/>
                  </a:lnTo>
                  <a:lnTo>
                    <a:pt x="824" y="51"/>
                  </a:lnTo>
                  <a:lnTo>
                    <a:pt x="849" y="56"/>
                  </a:lnTo>
                  <a:lnTo>
                    <a:pt x="874" y="69"/>
                  </a:lnTo>
                  <a:lnTo>
                    <a:pt x="898" y="83"/>
                  </a:lnTo>
                  <a:lnTo>
                    <a:pt x="921" y="81"/>
                  </a:lnTo>
                  <a:lnTo>
                    <a:pt x="946" y="65"/>
                  </a:lnTo>
                  <a:lnTo>
                    <a:pt x="971" y="62"/>
                  </a:lnTo>
                  <a:lnTo>
                    <a:pt x="995" y="93"/>
                  </a:lnTo>
                  <a:lnTo>
                    <a:pt x="1018" y="113"/>
                  </a:lnTo>
                  <a:lnTo>
                    <a:pt x="1043" y="97"/>
                  </a:lnTo>
                  <a:lnTo>
                    <a:pt x="1068" y="58"/>
                  </a:lnTo>
                  <a:lnTo>
                    <a:pt x="1092" y="26"/>
                  </a:lnTo>
                  <a:lnTo>
                    <a:pt x="1115" y="23"/>
                  </a:lnTo>
                  <a:lnTo>
                    <a:pt x="1140" y="30"/>
                  </a:lnTo>
                  <a:lnTo>
                    <a:pt x="1165" y="32"/>
                  </a:lnTo>
                  <a:lnTo>
                    <a:pt x="1189" y="32"/>
                  </a:lnTo>
                  <a:lnTo>
                    <a:pt x="1212" y="37"/>
                  </a:lnTo>
                  <a:lnTo>
                    <a:pt x="1237" y="46"/>
                  </a:lnTo>
                  <a:lnTo>
                    <a:pt x="1262" y="58"/>
                  </a:lnTo>
                  <a:lnTo>
                    <a:pt x="1286" y="62"/>
                  </a:lnTo>
                  <a:lnTo>
                    <a:pt x="1309" y="58"/>
                  </a:lnTo>
                  <a:lnTo>
                    <a:pt x="1334" y="51"/>
                  </a:lnTo>
                  <a:lnTo>
                    <a:pt x="1359" y="42"/>
                  </a:lnTo>
                  <a:lnTo>
                    <a:pt x="1384" y="35"/>
                  </a:lnTo>
                  <a:lnTo>
                    <a:pt x="1406" y="32"/>
                  </a:lnTo>
                  <a:lnTo>
                    <a:pt x="1431" y="28"/>
                  </a:lnTo>
                  <a:lnTo>
                    <a:pt x="1456" y="23"/>
                  </a:lnTo>
                  <a:lnTo>
                    <a:pt x="1481" y="16"/>
                  </a:lnTo>
                  <a:lnTo>
                    <a:pt x="1504" y="10"/>
                  </a:lnTo>
                  <a:lnTo>
                    <a:pt x="1528" y="19"/>
                  </a:lnTo>
                  <a:lnTo>
                    <a:pt x="1553" y="30"/>
                  </a:lnTo>
                  <a:lnTo>
                    <a:pt x="1578" y="26"/>
                  </a:lnTo>
                  <a:lnTo>
                    <a:pt x="1601" y="12"/>
                  </a:lnTo>
                  <a:lnTo>
                    <a:pt x="1625" y="2"/>
                  </a:lnTo>
                  <a:lnTo>
                    <a:pt x="1650" y="5"/>
                  </a:lnTo>
                  <a:lnTo>
                    <a:pt x="1675" y="14"/>
                  </a:lnTo>
                  <a:lnTo>
                    <a:pt x="1698" y="16"/>
                  </a:lnTo>
                  <a:lnTo>
                    <a:pt x="1722" y="7"/>
                  </a:lnTo>
                  <a:lnTo>
                    <a:pt x="1747" y="0"/>
                  </a:lnTo>
                  <a:lnTo>
                    <a:pt x="1770" y="2"/>
                  </a:lnTo>
                  <a:lnTo>
                    <a:pt x="1795" y="5"/>
                  </a:lnTo>
                  <a:lnTo>
                    <a:pt x="1819" y="10"/>
                  </a:lnTo>
                  <a:lnTo>
                    <a:pt x="1844" y="14"/>
                  </a:lnTo>
                  <a:lnTo>
                    <a:pt x="1867" y="19"/>
                  </a:lnTo>
                  <a:lnTo>
                    <a:pt x="1892" y="26"/>
                  </a:lnTo>
                  <a:lnTo>
                    <a:pt x="1916" y="28"/>
                  </a:lnTo>
                  <a:lnTo>
                    <a:pt x="1941" y="26"/>
                  </a:lnTo>
                  <a:lnTo>
                    <a:pt x="1964" y="24"/>
                  </a:lnTo>
                  <a:lnTo>
                    <a:pt x="1989" y="33"/>
                  </a:lnTo>
                  <a:lnTo>
                    <a:pt x="2013" y="42"/>
                  </a:lnTo>
                  <a:lnTo>
                    <a:pt x="2038" y="49"/>
                  </a:lnTo>
                  <a:lnTo>
                    <a:pt x="2061" y="63"/>
                  </a:lnTo>
                  <a:lnTo>
                    <a:pt x="2086" y="77"/>
                  </a:lnTo>
                  <a:lnTo>
                    <a:pt x="2110" y="102"/>
                  </a:lnTo>
                  <a:lnTo>
                    <a:pt x="2135" y="127"/>
                  </a:lnTo>
                  <a:lnTo>
                    <a:pt x="2158" y="139"/>
                  </a:lnTo>
                  <a:lnTo>
                    <a:pt x="2183" y="129"/>
                  </a:lnTo>
                  <a:lnTo>
                    <a:pt x="2208" y="107"/>
                  </a:lnTo>
                  <a:lnTo>
                    <a:pt x="2232" y="86"/>
                  </a:lnTo>
                  <a:lnTo>
                    <a:pt x="2255" y="81"/>
                  </a:lnTo>
                  <a:lnTo>
                    <a:pt x="2280" y="79"/>
                  </a:lnTo>
                  <a:lnTo>
                    <a:pt x="2305" y="79"/>
                  </a:lnTo>
                  <a:lnTo>
                    <a:pt x="2329" y="72"/>
                  </a:lnTo>
                  <a:lnTo>
                    <a:pt x="2352" y="65"/>
                  </a:lnTo>
                  <a:lnTo>
                    <a:pt x="2377" y="54"/>
                  </a:lnTo>
                  <a:lnTo>
                    <a:pt x="2402" y="44"/>
                  </a:lnTo>
                  <a:lnTo>
                    <a:pt x="2426" y="33"/>
                  </a:lnTo>
                  <a:lnTo>
                    <a:pt x="2449" y="21"/>
                  </a:lnTo>
                  <a:lnTo>
                    <a:pt x="2474" y="12"/>
                  </a:lnTo>
                  <a:lnTo>
                    <a:pt x="2499" y="3"/>
                  </a:lnTo>
                  <a:lnTo>
                    <a:pt x="2523" y="0"/>
                  </a:lnTo>
                  <a:lnTo>
                    <a:pt x="2546" y="0"/>
                  </a:lnTo>
                  <a:lnTo>
                    <a:pt x="2571" y="9"/>
                  </a:lnTo>
                  <a:lnTo>
                    <a:pt x="2596" y="28"/>
                  </a:lnTo>
                  <a:lnTo>
                    <a:pt x="2620" y="42"/>
                  </a:lnTo>
                  <a:lnTo>
                    <a:pt x="2643" y="46"/>
                  </a:lnTo>
                  <a:lnTo>
                    <a:pt x="2668" y="39"/>
                  </a:lnTo>
                  <a:lnTo>
                    <a:pt x="2693" y="32"/>
                  </a:lnTo>
                  <a:lnTo>
                    <a:pt x="2717" y="30"/>
                  </a:lnTo>
                  <a:lnTo>
                    <a:pt x="2740" y="32"/>
                  </a:lnTo>
                  <a:lnTo>
                    <a:pt x="2765" y="32"/>
                  </a:lnTo>
                  <a:lnTo>
                    <a:pt x="2790" y="33"/>
                  </a:lnTo>
                  <a:lnTo>
                    <a:pt x="2814" y="37"/>
                  </a:lnTo>
                  <a:lnTo>
                    <a:pt x="2837" y="42"/>
                  </a:lnTo>
                  <a:lnTo>
                    <a:pt x="2862" y="47"/>
                  </a:lnTo>
                  <a:lnTo>
                    <a:pt x="2887" y="51"/>
                  </a:lnTo>
                  <a:lnTo>
                    <a:pt x="2912" y="54"/>
                  </a:lnTo>
                  <a:lnTo>
                    <a:pt x="2934" y="60"/>
                  </a:lnTo>
                  <a:lnTo>
                    <a:pt x="2959" y="69"/>
                  </a:lnTo>
                  <a:lnTo>
                    <a:pt x="2984" y="74"/>
                  </a:lnTo>
                  <a:lnTo>
                    <a:pt x="3009" y="81"/>
                  </a:lnTo>
                  <a:lnTo>
                    <a:pt x="3031" y="77"/>
                  </a:lnTo>
                  <a:lnTo>
                    <a:pt x="3056" y="72"/>
                  </a:lnTo>
                  <a:lnTo>
                    <a:pt x="3081" y="67"/>
                  </a:lnTo>
                  <a:lnTo>
                    <a:pt x="3106" y="65"/>
                  </a:lnTo>
                  <a:lnTo>
                    <a:pt x="3129" y="67"/>
                  </a:lnTo>
                  <a:lnTo>
                    <a:pt x="3153" y="67"/>
                  </a:lnTo>
                  <a:lnTo>
                    <a:pt x="3178" y="70"/>
                  </a:lnTo>
                  <a:lnTo>
                    <a:pt x="3203" y="74"/>
                  </a:lnTo>
                  <a:lnTo>
                    <a:pt x="3226" y="79"/>
                  </a:lnTo>
                  <a:lnTo>
                    <a:pt x="3250" y="84"/>
                  </a:lnTo>
                  <a:lnTo>
                    <a:pt x="3275" y="86"/>
                  </a:lnTo>
                  <a:lnTo>
                    <a:pt x="3300" y="84"/>
                  </a:lnTo>
                  <a:lnTo>
                    <a:pt x="3323" y="92"/>
                  </a:lnTo>
                  <a:lnTo>
                    <a:pt x="3347" y="109"/>
                  </a:lnTo>
                  <a:lnTo>
                    <a:pt x="3372" y="114"/>
                  </a:lnTo>
                  <a:lnTo>
                    <a:pt x="3397" y="100"/>
                  </a:lnTo>
                  <a:lnTo>
                    <a:pt x="3420" y="90"/>
                  </a:lnTo>
                  <a:lnTo>
                    <a:pt x="3444" y="104"/>
                  </a:lnTo>
                  <a:lnTo>
                    <a:pt x="3469" y="114"/>
                  </a:lnTo>
                  <a:lnTo>
                    <a:pt x="3494" y="109"/>
                  </a:lnTo>
                  <a:lnTo>
                    <a:pt x="3517" y="97"/>
                  </a:lnTo>
                  <a:lnTo>
                    <a:pt x="3541" y="90"/>
                  </a:lnTo>
                  <a:lnTo>
                    <a:pt x="3566" y="88"/>
                  </a:lnTo>
                  <a:lnTo>
                    <a:pt x="3591" y="86"/>
                  </a:lnTo>
                  <a:lnTo>
                    <a:pt x="3614" y="83"/>
                  </a:lnTo>
                  <a:lnTo>
                    <a:pt x="3638" y="79"/>
                  </a:lnTo>
                  <a:lnTo>
                    <a:pt x="3663" y="70"/>
                  </a:lnTo>
                  <a:lnTo>
                    <a:pt x="3688" y="58"/>
                  </a:lnTo>
                  <a:lnTo>
                    <a:pt x="3711" y="49"/>
                  </a:lnTo>
                  <a:lnTo>
                    <a:pt x="3735" y="63"/>
                  </a:lnTo>
                  <a:lnTo>
                    <a:pt x="3760" y="90"/>
                  </a:lnTo>
                  <a:lnTo>
                    <a:pt x="3785" y="104"/>
                  </a:lnTo>
                  <a:lnTo>
                    <a:pt x="3808" y="86"/>
                  </a:lnTo>
                  <a:lnTo>
                    <a:pt x="3833" y="56"/>
                  </a:lnTo>
                  <a:lnTo>
                    <a:pt x="3857" y="39"/>
                  </a:lnTo>
                  <a:lnTo>
                    <a:pt x="3882" y="35"/>
                  </a:lnTo>
                  <a:lnTo>
                    <a:pt x="3905" y="33"/>
                  </a:lnTo>
                  <a:lnTo>
                    <a:pt x="3930" y="37"/>
                  </a:lnTo>
                  <a:lnTo>
                    <a:pt x="3954" y="39"/>
                  </a:lnTo>
                  <a:lnTo>
                    <a:pt x="3979" y="42"/>
                  </a:lnTo>
                  <a:lnTo>
                    <a:pt x="4002" y="46"/>
                  </a:lnTo>
                  <a:lnTo>
                    <a:pt x="4027" y="53"/>
                  </a:lnTo>
                  <a:lnTo>
                    <a:pt x="4051" y="58"/>
                  </a:lnTo>
                  <a:lnTo>
                    <a:pt x="4076" y="63"/>
                  </a:lnTo>
                  <a:lnTo>
                    <a:pt x="4099" y="65"/>
                  </a:lnTo>
                  <a:lnTo>
                    <a:pt x="4124" y="56"/>
                  </a:lnTo>
                  <a:lnTo>
                    <a:pt x="4148" y="46"/>
                  </a:lnTo>
                  <a:lnTo>
                    <a:pt x="4173" y="39"/>
                  </a:lnTo>
                  <a:lnTo>
                    <a:pt x="4196" y="39"/>
                  </a:lnTo>
                  <a:lnTo>
                    <a:pt x="4221" y="40"/>
                  </a:lnTo>
                  <a:lnTo>
                    <a:pt x="4245" y="42"/>
                  </a:lnTo>
                  <a:lnTo>
                    <a:pt x="4270" y="46"/>
                  </a:lnTo>
                  <a:lnTo>
                    <a:pt x="4293" y="53"/>
                  </a:lnTo>
                  <a:lnTo>
                    <a:pt x="4318" y="60"/>
                  </a:lnTo>
                  <a:lnTo>
                    <a:pt x="4342" y="65"/>
                  </a:lnTo>
                  <a:lnTo>
                    <a:pt x="4367" y="70"/>
                  </a:lnTo>
                  <a:lnTo>
                    <a:pt x="4390" y="74"/>
                  </a:lnTo>
                  <a:lnTo>
                    <a:pt x="4415" y="74"/>
                  </a:lnTo>
                  <a:lnTo>
                    <a:pt x="4439" y="76"/>
                  </a:lnTo>
                  <a:lnTo>
                    <a:pt x="4464" y="76"/>
                  </a:lnTo>
                  <a:lnTo>
                    <a:pt x="4487" y="77"/>
                  </a:lnTo>
                  <a:lnTo>
                    <a:pt x="4512" y="83"/>
                  </a:lnTo>
                </a:path>
              </a:pathLst>
            </a:custGeom>
            <a:noFill/>
            <a:ln w="36576">
              <a:solidFill>
                <a:schemeClr val="bg1">
                  <a:lumMod val="95000"/>
                </a:scheme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32" name="Freeform 14"/>
            <p:cNvSpPr>
              <a:spLocks/>
            </p:cNvSpPr>
            <p:nvPr/>
          </p:nvSpPr>
          <p:spPr bwMode="auto">
            <a:xfrm>
              <a:off x="2755521" y="3823375"/>
              <a:ext cx="5808724" cy="721913"/>
            </a:xfrm>
            <a:custGeom>
              <a:avLst/>
              <a:gdLst/>
              <a:ahLst/>
              <a:cxnLst>
                <a:cxn ang="0">
                  <a:pos x="48" y="137"/>
                </a:cxn>
                <a:cxn ang="0">
                  <a:pos x="122" y="160"/>
                </a:cxn>
                <a:cxn ang="0">
                  <a:pos x="194" y="238"/>
                </a:cxn>
                <a:cxn ang="0">
                  <a:pos x="267" y="257"/>
                </a:cxn>
                <a:cxn ang="0">
                  <a:pos x="339" y="238"/>
                </a:cxn>
                <a:cxn ang="0">
                  <a:pos x="413" y="203"/>
                </a:cxn>
                <a:cxn ang="0">
                  <a:pos x="485" y="199"/>
                </a:cxn>
                <a:cxn ang="0">
                  <a:pos x="558" y="141"/>
                </a:cxn>
                <a:cxn ang="0">
                  <a:pos x="630" y="194"/>
                </a:cxn>
                <a:cxn ang="0">
                  <a:pos x="704" y="257"/>
                </a:cxn>
                <a:cxn ang="0">
                  <a:pos x="777" y="236"/>
                </a:cxn>
                <a:cxn ang="0">
                  <a:pos x="849" y="213"/>
                </a:cxn>
                <a:cxn ang="0">
                  <a:pos x="921" y="132"/>
                </a:cxn>
                <a:cxn ang="0">
                  <a:pos x="995" y="116"/>
                </a:cxn>
                <a:cxn ang="0">
                  <a:pos x="1068" y="120"/>
                </a:cxn>
                <a:cxn ang="0">
                  <a:pos x="1140" y="301"/>
                </a:cxn>
                <a:cxn ang="0">
                  <a:pos x="1212" y="349"/>
                </a:cxn>
                <a:cxn ang="0">
                  <a:pos x="1286" y="270"/>
                </a:cxn>
                <a:cxn ang="0">
                  <a:pos x="1359" y="218"/>
                </a:cxn>
                <a:cxn ang="0">
                  <a:pos x="1431" y="204"/>
                </a:cxn>
                <a:cxn ang="0">
                  <a:pos x="1504" y="192"/>
                </a:cxn>
                <a:cxn ang="0">
                  <a:pos x="1578" y="120"/>
                </a:cxn>
                <a:cxn ang="0">
                  <a:pos x="1650" y="160"/>
                </a:cxn>
                <a:cxn ang="0">
                  <a:pos x="1722" y="195"/>
                </a:cxn>
                <a:cxn ang="0">
                  <a:pos x="1795" y="273"/>
                </a:cxn>
                <a:cxn ang="0">
                  <a:pos x="1867" y="291"/>
                </a:cxn>
                <a:cxn ang="0">
                  <a:pos x="1941" y="250"/>
                </a:cxn>
                <a:cxn ang="0">
                  <a:pos x="2013" y="185"/>
                </a:cxn>
                <a:cxn ang="0">
                  <a:pos x="2086" y="91"/>
                </a:cxn>
                <a:cxn ang="0">
                  <a:pos x="2158" y="68"/>
                </a:cxn>
                <a:cxn ang="0">
                  <a:pos x="2232" y="284"/>
                </a:cxn>
                <a:cxn ang="0">
                  <a:pos x="2305" y="404"/>
                </a:cxn>
                <a:cxn ang="0">
                  <a:pos x="2377" y="338"/>
                </a:cxn>
                <a:cxn ang="0">
                  <a:pos x="2449" y="243"/>
                </a:cxn>
                <a:cxn ang="0">
                  <a:pos x="2523" y="188"/>
                </a:cxn>
                <a:cxn ang="0">
                  <a:pos x="2596" y="171"/>
                </a:cxn>
                <a:cxn ang="0">
                  <a:pos x="2668" y="167"/>
                </a:cxn>
                <a:cxn ang="0">
                  <a:pos x="2740" y="217"/>
                </a:cxn>
                <a:cxn ang="0">
                  <a:pos x="2814" y="229"/>
                </a:cxn>
                <a:cxn ang="0">
                  <a:pos x="2887" y="215"/>
                </a:cxn>
                <a:cxn ang="0">
                  <a:pos x="2959" y="153"/>
                </a:cxn>
                <a:cxn ang="0">
                  <a:pos x="3031" y="134"/>
                </a:cxn>
                <a:cxn ang="0">
                  <a:pos x="3106" y="203"/>
                </a:cxn>
                <a:cxn ang="0">
                  <a:pos x="3178" y="234"/>
                </a:cxn>
                <a:cxn ang="0">
                  <a:pos x="3250" y="194"/>
                </a:cxn>
                <a:cxn ang="0">
                  <a:pos x="3323" y="162"/>
                </a:cxn>
                <a:cxn ang="0">
                  <a:pos x="3397" y="86"/>
                </a:cxn>
                <a:cxn ang="0">
                  <a:pos x="3469" y="125"/>
                </a:cxn>
                <a:cxn ang="0">
                  <a:pos x="3541" y="250"/>
                </a:cxn>
                <a:cxn ang="0">
                  <a:pos x="3614" y="282"/>
                </a:cxn>
                <a:cxn ang="0">
                  <a:pos x="3688" y="227"/>
                </a:cxn>
                <a:cxn ang="0">
                  <a:pos x="3760" y="81"/>
                </a:cxn>
                <a:cxn ang="0">
                  <a:pos x="3833" y="31"/>
                </a:cxn>
                <a:cxn ang="0">
                  <a:pos x="3905" y="233"/>
                </a:cxn>
                <a:cxn ang="0">
                  <a:pos x="3979" y="303"/>
                </a:cxn>
                <a:cxn ang="0">
                  <a:pos x="4051" y="271"/>
                </a:cxn>
                <a:cxn ang="0">
                  <a:pos x="4124" y="190"/>
                </a:cxn>
                <a:cxn ang="0">
                  <a:pos x="4196" y="188"/>
                </a:cxn>
                <a:cxn ang="0">
                  <a:pos x="4270" y="206"/>
                </a:cxn>
                <a:cxn ang="0">
                  <a:pos x="4342" y="217"/>
                </a:cxn>
                <a:cxn ang="0">
                  <a:pos x="4415" y="210"/>
                </a:cxn>
                <a:cxn ang="0">
                  <a:pos x="4487" y="201"/>
                </a:cxn>
              </a:cxnLst>
              <a:rect l="0" t="0" r="r" b="b"/>
              <a:pathLst>
                <a:path w="4512" h="404">
                  <a:moveTo>
                    <a:pt x="0" y="194"/>
                  </a:moveTo>
                  <a:lnTo>
                    <a:pt x="25" y="165"/>
                  </a:lnTo>
                  <a:lnTo>
                    <a:pt x="48" y="137"/>
                  </a:lnTo>
                  <a:lnTo>
                    <a:pt x="73" y="127"/>
                  </a:lnTo>
                  <a:lnTo>
                    <a:pt x="97" y="136"/>
                  </a:lnTo>
                  <a:lnTo>
                    <a:pt x="122" y="160"/>
                  </a:lnTo>
                  <a:lnTo>
                    <a:pt x="145" y="190"/>
                  </a:lnTo>
                  <a:lnTo>
                    <a:pt x="170" y="218"/>
                  </a:lnTo>
                  <a:lnTo>
                    <a:pt x="194" y="238"/>
                  </a:lnTo>
                  <a:lnTo>
                    <a:pt x="219" y="250"/>
                  </a:lnTo>
                  <a:lnTo>
                    <a:pt x="242" y="255"/>
                  </a:lnTo>
                  <a:lnTo>
                    <a:pt x="267" y="257"/>
                  </a:lnTo>
                  <a:lnTo>
                    <a:pt x="291" y="254"/>
                  </a:lnTo>
                  <a:lnTo>
                    <a:pt x="316" y="250"/>
                  </a:lnTo>
                  <a:lnTo>
                    <a:pt x="339" y="238"/>
                  </a:lnTo>
                  <a:lnTo>
                    <a:pt x="364" y="222"/>
                  </a:lnTo>
                  <a:lnTo>
                    <a:pt x="388" y="210"/>
                  </a:lnTo>
                  <a:lnTo>
                    <a:pt x="413" y="203"/>
                  </a:lnTo>
                  <a:lnTo>
                    <a:pt x="436" y="199"/>
                  </a:lnTo>
                  <a:lnTo>
                    <a:pt x="461" y="199"/>
                  </a:lnTo>
                  <a:lnTo>
                    <a:pt x="485" y="199"/>
                  </a:lnTo>
                  <a:lnTo>
                    <a:pt x="510" y="181"/>
                  </a:lnTo>
                  <a:lnTo>
                    <a:pt x="533" y="151"/>
                  </a:lnTo>
                  <a:lnTo>
                    <a:pt x="558" y="141"/>
                  </a:lnTo>
                  <a:lnTo>
                    <a:pt x="583" y="150"/>
                  </a:lnTo>
                  <a:lnTo>
                    <a:pt x="607" y="169"/>
                  </a:lnTo>
                  <a:lnTo>
                    <a:pt x="630" y="194"/>
                  </a:lnTo>
                  <a:lnTo>
                    <a:pt x="655" y="222"/>
                  </a:lnTo>
                  <a:lnTo>
                    <a:pt x="680" y="247"/>
                  </a:lnTo>
                  <a:lnTo>
                    <a:pt x="704" y="257"/>
                  </a:lnTo>
                  <a:lnTo>
                    <a:pt x="727" y="255"/>
                  </a:lnTo>
                  <a:lnTo>
                    <a:pt x="752" y="248"/>
                  </a:lnTo>
                  <a:lnTo>
                    <a:pt x="777" y="236"/>
                  </a:lnTo>
                  <a:lnTo>
                    <a:pt x="801" y="227"/>
                  </a:lnTo>
                  <a:lnTo>
                    <a:pt x="824" y="222"/>
                  </a:lnTo>
                  <a:lnTo>
                    <a:pt x="849" y="213"/>
                  </a:lnTo>
                  <a:lnTo>
                    <a:pt x="874" y="174"/>
                  </a:lnTo>
                  <a:lnTo>
                    <a:pt x="898" y="139"/>
                  </a:lnTo>
                  <a:lnTo>
                    <a:pt x="921" y="132"/>
                  </a:lnTo>
                  <a:lnTo>
                    <a:pt x="946" y="146"/>
                  </a:lnTo>
                  <a:lnTo>
                    <a:pt x="971" y="157"/>
                  </a:lnTo>
                  <a:lnTo>
                    <a:pt x="995" y="116"/>
                  </a:lnTo>
                  <a:lnTo>
                    <a:pt x="1018" y="79"/>
                  </a:lnTo>
                  <a:lnTo>
                    <a:pt x="1043" y="81"/>
                  </a:lnTo>
                  <a:lnTo>
                    <a:pt x="1068" y="120"/>
                  </a:lnTo>
                  <a:lnTo>
                    <a:pt x="1092" y="178"/>
                  </a:lnTo>
                  <a:lnTo>
                    <a:pt x="1115" y="243"/>
                  </a:lnTo>
                  <a:lnTo>
                    <a:pt x="1140" y="301"/>
                  </a:lnTo>
                  <a:lnTo>
                    <a:pt x="1165" y="335"/>
                  </a:lnTo>
                  <a:lnTo>
                    <a:pt x="1189" y="347"/>
                  </a:lnTo>
                  <a:lnTo>
                    <a:pt x="1212" y="349"/>
                  </a:lnTo>
                  <a:lnTo>
                    <a:pt x="1237" y="335"/>
                  </a:lnTo>
                  <a:lnTo>
                    <a:pt x="1262" y="301"/>
                  </a:lnTo>
                  <a:lnTo>
                    <a:pt x="1286" y="270"/>
                  </a:lnTo>
                  <a:lnTo>
                    <a:pt x="1309" y="247"/>
                  </a:lnTo>
                  <a:lnTo>
                    <a:pt x="1334" y="227"/>
                  </a:lnTo>
                  <a:lnTo>
                    <a:pt x="1359" y="218"/>
                  </a:lnTo>
                  <a:lnTo>
                    <a:pt x="1384" y="215"/>
                  </a:lnTo>
                  <a:lnTo>
                    <a:pt x="1406" y="210"/>
                  </a:lnTo>
                  <a:lnTo>
                    <a:pt x="1431" y="204"/>
                  </a:lnTo>
                  <a:lnTo>
                    <a:pt x="1456" y="199"/>
                  </a:lnTo>
                  <a:lnTo>
                    <a:pt x="1481" y="195"/>
                  </a:lnTo>
                  <a:lnTo>
                    <a:pt x="1504" y="192"/>
                  </a:lnTo>
                  <a:lnTo>
                    <a:pt x="1528" y="165"/>
                  </a:lnTo>
                  <a:lnTo>
                    <a:pt x="1553" y="134"/>
                  </a:lnTo>
                  <a:lnTo>
                    <a:pt x="1578" y="120"/>
                  </a:lnTo>
                  <a:lnTo>
                    <a:pt x="1601" y="130"/>
                  </a:lnTo>
                  <a:lnTo>
                    <a:pt x="1625" y="151"/>
                  </a:lnTo>
                  <a:lnTo>
                    <a:pt x="1650" y="160"/>
                  </a:lnTo>
                  <a:lnTo>
                    <a:pt x="1675" y="164"/>
                  </a:lnTo>
                  <a:lnTo>
                    <a:pt x="1698" y="174"/>
                  </a:lnTo>
                  <a:lnTo>
                    <a:pt x="1722" y="195"/>
                  </a:lnTo>
                  <a:lnTo>
                    <a:pt x="1747" y="222"/>
                  </a:lnTo>
                  <a:lnTo>
                    <a:pt x="1770" y="250"/>
                  </a:lnTo>
                  <a:lnTo>
                    <a:pt x="1795" y="273"/>
                  </a:lnTo>
                  <a:lnTo>
                    <a:pt x="1819" y="289"/>
                  </a:lnTo>
                  <a:lnTo>
                    <a:pt x="1844" y="294"/>
                  </a:lnTo>
                  <a:lnTo>
                    <a:pt x="1867" y="291"/>
                  </a:lnTo>
                  <a:lnTo>
                    <a:pt x="1892" y="278"/>
                  </a:lnTo>
                  <a:lnTo>
                    <a:pt x="1916" y="264"/>
                  </a:lnTo>
                  <a:lnTo>
                    <a:pt x="1941" y="250"/>
                  </a:lnTo>
                  <a:lnTo>
                    <a:pt x="1964" y="241"/>
                  </a:lnTo>
                  <a:lnTo>
                    <a:pt x="1989" y="213"/>
                  </a:lnTo>
                  <a:lnTo>
                    <a:pt x="2013" y="185"/>
                  </a:lnTo>
                  <a:lnTo>
                    <a:pt x="2038" y="158"/>
                  </a:lnTo>
                  <a:lnTo>
                    <a:pt x="2061" y="114"/>
                  </a:lnTo>
                  <a:lnTo>
                    <a:pt x="2086" y="91"/>
                  </a:lnTo>
                  <a:lnTo>
                    <a:pt x="2110" y="81"/>
                  </a:lnTo>
                  <a:lnTo>
                    <a:pt x="2135" y="61"/>
                  </a:lnTo>
                  <a:lnTo>
                    <a:pt x="2158" y="68"/>
                  </a:lnTo>
                  <a:lnTo>
                    <a:pt x="2183" y="123"/>
                  </a:lnTo>
                  <a:lnTo>
                    <a:pt x="2208" y="204"/>
                  </a:lnTo>
                  <a:lnTo>
                    <a:pt x="2232" y="284"/>
                  </a:lnTo>
                  <a:lnTo>
                    <a:pt x="2255" y="349"/>
                  </a:lnTo>
                  <a:lnTo>
                    <a:pt x="2280" y="390"/>
                  </a:lnTo>
                  <a:lnTo>
                    <a:pt x="2305" y="404"/>
                  </a:lnTo>
                  <a:lnTo>
                    <a:pt x="2329" y="393"/>
                  </a:lnTo>
                  <a:lnTo>
                    <a:pt x="2352" y="368"/>
                  </a:lnTo>
                  <a:lnTo>
                    <a:pt x="2377" y="338"/>
                  </a:lnTo>
                  <a:lnTo>
                    <a:pt x="2402" y="307"/>
                  </a:lnTo>
                  <a:lnTo>
                    <a:pt x="2426" y="273"/>
                  </a:lnTo>
                  <a:lnTo>
                    <a:pt x="2449" y="243"/>
                  </a:lnTo>
                  <a:lnTo>
                    <a:pt x="2474" y="220"/>
                  </a:lnTo>
                  <a:lnTo>
                    <a:pt x="2499" y="201"/>
                  </a:lnTo>
                  <a:lnTo>
                    <a:pt x="2523" y="188"/>
                  </a:lnTo>
                  <a:lnTo>
                    <a:pt x="2546" y="183"/>
                  </a:lnTo>
                  <a:lnTo>
                    <a:pt x="2571" y="180"/>
                  </a:lnTo>
                  <a:lnTo>
                    <a:pt x="2596" y="171"/>
                  </a:lnTo>
                  <a:lnTo>
                    <a:pt x="2620" y="160"/>
                  </a:lnTo>
                  <a:lnTo>
                    <a:pt x="2643" y="158"/>
                  </a:lnTo>
                  <a:lnTo>
                    <a:pt x="2668" y="167"/>
                  </a:lnTo>
                  <a:lnTo>
                    <a:pt x="2693" y="185"/>
                  </a:lnTo>
                  <a:lnTo>
                    <a:pt x="2717" y="203"/>
                  </a:lnTo>
                  <a:lnTo>
                    <a:pt x="2740" y="217"/>
                  </a:lnTo>
                  <a:lnTo>
                    <a:pt x="2765" y="224"/>
                  </a:lnTo>
                  <a:lnTo>
                    <a:pt x="2790" y="227"/>
                  </a:lnTo>
                  <a:lnTo>
                    <a:pt x="2814" y="229"/>
                  </a:lnTo>
                  <a:lnTo>
                    <a:pt x="2837" y="227"/>
                  </a:lnTo>
                  <a:lnTo>
                    <a:pt x="2862" y="222"/>
                  </a:lnTo>
                  <a:lnTo>
                    <a:pt x="2887" y="215"/>
                  </a:lnTo>
                  <a:lnTo>
                    <a:pt x="2912" y="204"/>
                  </a:lnTo>
                  <a:lnTo>
                    <a:pt x="2934" y="178"/>
                  </a:lnTo>
                  <a:lnTo>
                    <a:pt x="2959" y="153"/>
                  </a:lnTo>
                  <a:lnTo>
                    <a:pt x="2984" y="136"/>
                  </a:lnTo>
                  <a:lnTo>
                    <a:pt x="3009" y="125"/>
                  </a:lnTo>
                  <a:lnTo>
                    <a:pt x="3031" y="134"/>
                  </a:lnTo>
                  <a:lnTo>
                    <a:pt x="3056" y="157"/>
                  </a:lnTo>
                  <a:lnTo>
                    <a:pt x="3081" y="183"/>
                  </a:lnTo>
                  <a:lnTo>
                    <a:pt x="3106" y="203"/>
                  </a:lnTo>
                  <a:lnTo>
                    <a:pt x="3129" y="220"/>
                  </a:lnTo>
                  <a:lnTo>
                    <a:pt x="3153" y="231"/>
                  </a:lnTo>
                  <a:lnTo>
                    <a:pt x="3178" y="234"/>
                  </a:lnTo>
                  <a:lnTo>
                    <a:pt x="3203" y="225"/>
                  </a:lnTo>
                  <a:lnTo>
                    <a:pt x="3226" y="210"/>
                  </a:lnTo>
                  <a:lnTo>
                    <a:pt x="3250" y="194"/>
                  </a:lnTo>
                  <a:lnTo>
                    <a:pt x="3275" y="185"/>
                  </a:lnTo>
                  <a:lnTo>
                    <a:pt x="3300" y="183"/>
                  </a:lnTo>
                  <a:lnTo>
                    <a:pt x="3323" y="162"/>
                  </a:lnTo>
                  <a:lnTo>
                    <a:pt x="3347" y="106"/>
                  </a:lnTo>
                  <a:lnTo>
                    <a:pt x="3372" y="76"/>
                  </a:lnTo>
                  <a:lnTo>
                    <a:pt x="3397" y="86"/>
                  </a:lnTo>
                  <a:lnTo>
                    <a:pt x="3420" y="90"/>
                  </a:lnTo>
                  <a:lnTo>
                    <a:pt x="3444" y="91"/>
                  </a:lnTo>
                  <a:lnTo>
                    <a:pt x="3469" y="125"/>
                  </a:lnTo>
                  <a:lnTo>
                    <a:pt x="3494" y="174"/>
                  </a:lnTo>
                  <a:lnTo>
                    <a:pt x="3517" y="217"/>
                  </a:lnTo>
                  <a:lnTo>
                    <a:pt x="3541" y="250"/>
                  </a:lnTo>
                  <a:lnTo>
                    <a:pt x="3566" y="277"/>
                  </a:lnTo>
                  <a:lnTo>
                    <a:pt x="3591" y="291"/>
                  </a:lnTo>
                  <a:lnTo>
                    <a:pt x="3614" y="282"/>
                  </a:lnTo>
                  <a:lnTo>
                    <a:pt x="3638" y="264"/>
                  </a:lnTo>
                  <a:lnTo>
                    <a:pt x="3663" y="243"/>
                  </a:lnTo>
                  <a:lnTo>
                    <a:pt x="3688" y="227"/>
                  </a:lnTo>
                  <a:lnTo>
                    <a:pt x="3711" y="204"/>
                  </a:lnTo>
                  <a:lnTo>
                    <a:pt x="3735" y="150"/>
                  </a:lnTo>
                  <a:lnTo>
                    <a:pt x="3760" y="81"/>
                  </a:lnTo>
                  <a:lnTo>
                    <a:pt x="3785" y="19"/>
                  </a:lnTo>
                  <a:lnTo>
                    <a:pt x="3808" y="0"/>
                  </a:lnTo>
                  <a:lnTo>
                    <a:pt x="3833" y="31"/>
                  </a:lnTo>
                  <a:lnTo>
                    <a:pt x="3857" y="95"/>
                  </a:lnTo>
                  <a:lnTo>
                    <a:pt x="3882" y="169"/>
                  </a:lnTo>
                  <a:lnTo>
                    <a:pt x="3905" y="233"/>
                  </a:lnTo>
                  <a:lnTo>
                    <a:pt x="3930" y="275"/>
                  </a:lnTo>
                  <a:lnTo>
                    <a:pt x="3954" y="294"/>
                  </a:lnTo>
                  <a:lnTo>
                    <a:pt x="3979" y="303"/>
                  </a:lnTo>
                  <a:lnTo>
                    <a:pt x="4002" y="301"/>
                  </a:lnTo>
                  <a:lnTo>
                    <a:pt x="4027" y="289"/>
                  </a:lnTo>
                  <a:lnTo>
                    <a:pt x="4051" y="271"/>
                  </a:lnTo>
                  <a:lnTo>
                    <a:pt x="4076" y="243"/>
                  </a:lnTo>
                  <a:lnTo>
                    <a:pt x="4099" y="211"/>
                  </a:lnTo>
                  <a:lnTo>
                    <a:pt x="4124" y="190"/>
                  </a:lnTo>
                  <a:lnTo>
                    <a:pt x="4148" y="180"/>
                  </a:lnTo>
                  <a:lnTo>
                    <a:pt x="4173" y="180"/>
                  </a:lnTo>
                  <a:lnTo>
                    <a:pt x="4196" y="188"/>
                  </a:lnTo>
                  <a:lnTo>
                    <a:pt x="4221" y="197"/>
                  </a:lnTo>
                  <a:lnTo>
                    <a:pt x="4245" y="203"/>
                  </a:lnTo>
                  <a:lnTo>
                    <a:pt x="4270" y="206"/>
                  </a:lnTo>
                  <a:lnTo>
                    <a:pt x="4293" y="211"/>
                  </a:lnTo>
                  <a:lnTo>
                    <a:pt x="4318" y="217"/>
                  </a:lnTo>
                  <a:lnTo>
                    <a:pt x="4342" y="217"/>
                  </a:lnTo>
                  <a:lnTo>
                    <a:pt x="4367" y="213"/>
                  </a:lnTo>
                  <a:lnTo>
                    <a:pt x="4390" y="211"/>
                  </a:lnTo>
                  <a:lnTo>
                    <a:pt x="4415" y="210"/>
                  </a:lnTo>
                  <a:lnTo>
                    <a:pt x="4439" y="208"/>
                  </a:lnTo>
                  <a:lnTo>
                    <a:pt x="4464" y="204"/>
                  </a:lnTo>
                  <a:lnTo>
                    <a:pt x="4487" y="201"/>
                  </a:lnTo>
                  <a:lnTo>
                    <a:pt x="4512" y="199"/>
                  </a:lnTo>
                </a:path>
              </a:pathLst>
            </a:custGeom>
            <a:noFill/>
            <a:ln w="36576">
              <a:solidFill>
                <a:schemeClr val="bg1">
                  <a:lumMod val="95000"/>
                </a:scheme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33" name="Freeform 15"/>
            <p:cNvSpPr>
              <a:spLocks/>
            </p:cNvSpPr>
            <p:nvPr/>
          </p:nvSpPr>
          <p:spPr bwMode="auto">
            <a:xfrm>
              <a:off x="2755521" y="4170036"/>
              <a:ext cx="5808724" cy="677240"/>
            </a:xfrm>
            <a:custGeom>
              <a:avLst/>
              <a:gdLst/>
              <a:ahLst/>
              <a:cxnLst>
                <a:cxn ang="0">
                  <a:pos x="48" y="158"/>
                </a:cxn>
                <a:cxn ang="0">
                  <a:pos x="122" y="136"/>
                </a:cxn>
                <a:cxn ang="0">
                  <a:pos x="194" y="127"/>
                </a:cxn>
                <a:cxn ang="0">
                  <a:pos x="267" y="192"/>
                </a:cxn>
                <a:cxn ang="0">
                  <a:pos x="339" y="215"/>
                </a:cxn>
                <a:cxn ang="0">
                  <a:pos x="413" y="197"/>
                </a:cxn>
                <a:cxn ang="0">
                  <a:pos x="485" y="192"/>
                </a:cxn>
                <a:cxn ang="0">
                  <a:pos x="558" y="169"/>
                </a:cxn>
                <a:cxn ang="0">
                  <a:pos x="630" y="153"/>
                </a:cxn>
                <a:cxn ang="0">
                  <a:pos x="704" y="164"/>
                </a:cxn>
                <a:cxn ang="0">
                  <a:pos x="777" y="217"/>
                </a:cxn>
                <a:cxn ang="0">
                  <a:pos x="849" y="226"/>
                </a:cxn>
                <a:cxn ang="0">
                  <a:pos x="921" y="188"/>
                </a:cxn>
                <a:cxn ang="0">
                  <a:pos x="995" y="118"/>
                </a:cxn>
                <a:cxn ang="0">
                  <a:pos x="1068" y="65"/>
                </a:cxn>
                <a:cxn ang="0">
                  <a:pos x="1140" y="116"/>
                </a:cxn>
                <a:cxn ang="0">
                  <a:pos x="1212" y="240"/>
                </a:cxn>
                <a:cxn ang="0">
                  <a:pos x="1286" y="342"/>
                </a:cxn>
                <a:cxn ang="0">
                  <a:pos x="1359" y="282"/>
                </a:cxn>
                <a:cxn ang="0">
                  <a:pos x="1431" y="227"/>
                </a:cxn>
                <a:cxn ang="0">
                  <a:pos x="1504" y="215"/>
                </a:cxn>
                <a:cxn ang="0">
                  <a:pos x="1578" y="194"/>
                </a:cxn>
                <a:cxn ang="0">
                  <a:pos x="1650" y="151"/>
                </a:cxn>
                <a:cxn ang="0">
                  <a:pos x="1722" y="144"/>
                </a:cxn>
                <a:cxn ang="0">
                  <a:pos x="1795" y="203"/>
                </a:cxn>
                <a:cxn ang="0">
                  <a:pos x="1867" y="250"/>
                </a:cxn>
                <a:cxn ang="0">
                  <a:pos x="1941" y="277"/>
                </a:cxn>
                <a:cxn ang="0">
                  <a:pos x="2013" y="245"/>
                </a:cxn>
                <a:cxn ang="0">
                  <a:pos x="2086" y="148"/>
                </a:cxn>
                <a:cxn ang="0">
                  <a:pos x="2158" y="33"/>
                </a:cxn>
                <a:cxn ang="0">
                  <a:pos x="2232" y="1"/>
                </a:cxn>
                <a:cxn ang="0">
                  <a:pos x="2305" y="125"/>
                </a:cxn>
                <a:cxn ang="0">
                  <a:pos x="2377" y="330"/>
                </a:cxn>
                <a:cxn ang="0">
                  <a:pos x="2449" y="375"/>
                </a:cxn>
                <a:cxn ang="0">
                  <a:pos x="2523" y="317"/>
                </a:cxn>
                <a:cxn ang="0">
                  <a:pos x="2596" y="270"/>
                </a:cxn>
                <a:cxn ang="0">
                  <a:pos x="2668" y="206"/>
                </a:cxn>
                <a:cxn ang="0">
                  <a:pos x="2740" y="155"/>
                </a:cxn>
                <a:cxn ang="0">
                  <a:pos x="2814" y="178"/>
                </a:cxn>
                <a:cxn ang="0">
                  <a:pos x="2887" y="215"/>
                </a:cxn>
                <a:cxn ang="0">
                  <a:pos x="2959" y="196"/>
                </a:cxn>
                <a:cxn ang="0">
                  <a:pos x="3031" y="164"/>
                </a:cxn>
                <a:cxn ang="0">
                  <a:pos x="3106" y="129"/>
                </a:cxn>
                <a:cxn ang="0">
                  <a:pos x="3178" y="158"/>
                </a:cxn>
                <a:cxn ang="0">
                  <a:pos x="3250" y="210"/>
                </a:cxn>
                <a:cxn ang="0">
                  <a:pos x="3323" y="204"/>
                </a:cxn>
                <a:cxn ang="0">
                  <a:pos x="3397" y="144"/>
                </a:cxn>
                <a:cxn ang="0">
                  <a:pos x="3469" y="51"/>
                </a:cxn>
                <a:cxn ang="0">
                  <a:pos x="3541" y="76"/>
                </a:cxn>
                <a:cxn ang="0">
                  <a:pos x="3614" y="211"/>
                </a:cxn>
                <a:cxn ang="0">
                  <a:pos x="3688" y="296"/>
                </a:cxn>
                <a:cxn ang="0">
                  <a:pos x="3760" y="280"/>
                </a:cxn>
                <a:cxn ang="0">
                  <a:pos x="3833" y="157"/>
                </a:cxn>
                <a:cxn ang="0">
                  <a:pos x="3905" y="74"/>
                </a:cxn>
                <a:cxn ang="0">
                  <a:pos x="3979" y="188"/>
                </a:cxn>
                <a:cxn ang="0">
                  <a:pos x="4051" y="328"/>
                </a:cxn>
                <a:cxn ang="0">
                  <a:pos x="4124" y="310"/>
                </a:cxn>
                <a:cxn ang="0">
                  <a:pos x="4196" y="243"/>
                </a:cxn>
                <a:cxn ang="0">
                  <a:pos x="4270" y="217"/>
                </a:cxn>
                <a:cxn ang="0">
                  <a:pos x="4342" y="236"/>
                </a:cxn>
                <a:cxn ang="0">
                  <a:pos x="4415" y="227"/>
                </a:cxn>
                <a:cxn ang="0">
                  <a:pos x="4487" y="208"/>
                </a:cxn>
              </a:cxnLst>
              <a:rect l="0" t="0" r="r" b="b"/>
              <a:pathLst>
                <a:path w="4512" h="379">
                  <a:moveTo>
                    <a:pt x="0" y="180"/>
                  </a:moveTo>
                  <a:lnTo>
                    <a:pt x="25" y="171"/>
                  </a:lnTo>
                  <a:lnTo>
                    <a:pt x="48" y="158"/>
                  </a:lnTo>
                  <a:lnTo>
                    <a:pt x="73" y="151"/>
                  </a:lnTo>
                  <a:lnTo>
                    <a:pt x="97" y="144"/>
                  </a:lnTo>
                  <a:lnTo>
                    <a:pt x="122" y="136"/>
                  </a:lnTo>
                  <a:lnTo>
                    <a:pt x="145" y="125"/>
                  </a:lnTo>
                  <a:lnTo>
                    <a:pt x="170" y="120"/>
                  </a:lnTo>
                  <a:lnTo>
                    <a:pt x="194" y="127"/>
                  </a:lnTo>
                  <a:lnTo>
                    <a:pt x="219" y="144"/>
                  </a:lnTo>
                  <a:lnTo>
                    <a:pt x="242" y="167"/>
                  </a:lnTo>
                  <a:lnTo>
                    <a:pt x="267" y="192"/>
                  </a:lnTo>
                  <a:lnTo>
                    <a:pt x="291" y="208"/>
                  </a:lnTo>
                  <a:lnTo>
                    <a:pt x="316" y="215"/>
                  </a:lnTo>
                  <a:lnTo>
                    <a:pt x="339" y="215"/>
                  </a:lnTo>
                  <a:lnTo>
                    <a:pt x="364" y="208"/>
                  </a:lnTo>
                  <a:lnTo>
                    <a:pt x="388" y="201"/>
                  </a:lnTo>
                  <a:lnTo>
                    <a:pt x="413" y="197"/>
                  </a:lnTo>
                  <a:lnTo>
                    <a:pt x="436" y="197"/>
                  </a:lnTo>
                  <a:lnTo>
                    <a:pt x="461" y="196"/>
                  </a:lnTo>
                  <a:lnTo>
                    <a:pt x="485" y="192"/>
                  </a:lnTo>
                  <a:lnTo>
                    <a:pt x="510" y="187"/>
                  </a:lnTo>
                  <a:lnTo>
                    <a:pt x="533" y="176"/>
                  </a:lnTo>
                  <a:lnTo>
                    <a:pt x="558" y="169"/>
                  </a:lnTo>
                  <a:lnTo>
                    <a:pt x="583" y="164"/>
                  </a:lnTo>
                  <a:lnTo>
                    <a:pt x="607" y="158"/>
                  </a:lnTo>
                  <a:lnTo>
                    <a:pt x="630" y="153"/>
                  </a:lnTo>
                  <a:lnTo>
                    <a:pt x="655" y="153"/>
                  </a:lnTo>
                  <a:lnTo>
                    <a:pt x="680" y="155"/>
                  </a:lnTo>
                  <a:lnTo>
                    <a:pt x="704" y="164"/>
                  </a:lnTo>
                  <a:lnTo>
                    <a:pt x="727" y="180"/>
                  </a:lnTo>
                  <a:lnTo>
                    <a:pt x="752" y="199"/>
                  </a:lnTo>
                  <a:lnTo>
                    <a:pt x="777" y="217"/>
                  </a:lnTo>
                  <a:lnTo>
                    <a:pt x="801" y="226"/>
                  </a:lnTo>
                  <a:lnTo>
                    <a:pt x="824" y="227"/>
                  </a:lnTo>
                  <a:lnTo>
                    <a:pt x="849" y="226"/>
                  </a:lnTo>
                  <a:lnTo>
                    <a:pt x="874" y="217"/>
                  </a:lnTo>
                  <a:lnTo>
                    <a:pt x="898" y="204"/>
                  </a:lnTo>
                  <a:lnTo>
                    <a:pt x="921" y="188"/>
                  </a:lnTo>
                  <a:lnTo>
                    <a:pt x="946" y="171"/>
                  </a:lnTo>
                  <a:lnTo>
                    <a:pt x="971" y="148"/>
                  </a:lnTo>
                  <a:lnTo>
                    <a:pt x="995" y="118"/>
                  </a:lnTo>
                  <a:lnTo>
                    <a:pt x="1018" y="86"/>
                  </a:lnTo>
                  <a:lnTo>
                    <a:pt x="1043" y="69"/>
                  </a:lnTo>
                  <a:lnTo>
                    <a:pt x="1068" y="65"/>
                  </a:lnTo>
                  <a:lnTo>
                    <a:pt x="1092" y="74"/>
                  </a:lnTo>
                  <a:lnTo>
                    <a:pt x="1115" y="97"/>
                  </a:lnTo>
                  <a:lnTo>
                    <a:pt x="1140" y="116"/>
                  </a:lnTo>
                  <a:lnTo>
                    <a:pt x="1165" y="143"/>
                  </a:lnTo>
                  <a:lnTo>
                    <a:pt x="1189" y="185"/>
                  </a:lnTo>
                  <a:lnTo>
                    <a:pt x="1212" y="240"/>
                  </a:lnTo>
                  <a:lnTo>
                    <a:pt x="1237" y="294"/>
                  </a:lnTo>
                  <a:lnTo>
                    <a:pt x="1262" y="335"/>
                  </a:lnTo>
                  <a:lnTo>
                    <a:pt x="1286" y="342"/>
                  </a:lnTo>
                  <a:lnTo>
                    <a:pt x="1309" y="328"/>
                  </a:lnTo>
                  <a:lnTo>
                    <a:pt x="1334" y="305"/>
                  </a:lnTo>
                  <a:lnTo>
                    <a:pt x="1359" y="282"/>
                  </a:lnTo>
                  <a:lnTo>
                    <a:pt x="1384" y="261"/>
                  </a:lnTo>
                  <a:lnTo>
                    <a:pt x="1406" y="243"/>
                  </a:lnTo>
                  <a:lnTo>
                    <a:pt x="1431" y="227"/>
                  </a:lnTo>
                  <a:lnTo>
                    <a:pt x="1456" y="217"/>
                  </a:lnTo>
                  <a:lnTo>
                    <a:pt x="1481" y="211"/>
                  </a:lnTo>
                  <a:lnTo>
                    <a:pt x="1504" y="215"/>
                  </a:lnTo>
                  <a:lnTo>
                    <a:pt x="1528" y="213"/>
                  </a:lnTo>
                  <a:lnTo>
                    <a:pt x="1553" y="204"/>
                  </a:lnTo>
                  <a:lnTo>
                    <a:pt x="1578" y="194"/>
                  </a:lnTo>
                  <a:lnTo>
                    <a:pt x="1601" y="178"/>
                  </a:lnTo>
                  <a:lnTo>
                    <a:pt x="1625" y="166"/>
                  </a:lnTo>
                  <a:lnTo>
                    <a:pt x="1650" y="151"/>
                  </a:lnTo>
                  <a:lnTo>
                    <a:pt x="1675" y="139"/>
                  </a:lnTo>
                  <a:lnTo>
                    <a:pt x="1698" y="137"/>
                  </a:lnTo>
                  <a:lnTo>
                    <a:pt x="1722" y="144"/>
                  </a:lnTo>
                  <a:lnTo>
                    <a:pt x="1747" y="162"/>
                  </a:lnTo>
                  <a:lnTo>
                    <a:pt x="1770" y="185"/>
                  </a:lnTo>
                  <a:lnTo>
                    <a:pt x="1795" y="203"/>
                  </a:lnTo>
                  <a:lnTo>
                    <a:pt x="1819" y="217"/>
                  </a:lnTo>
                  <a:lnTo>
                    <a:pt x="1844" y="233"/>
                  </a:lnTo>
                  <a:lnTo>
                    <a:pt x="1867" y="250"/>
                  </a:lnTo>
                  <a:lnTo>
                    <a:pt x="1892" y="266"/>
                  </a:lnTo>
                  <a:lnTo>
                    <a:pt x="1916" y="275"/>
                  </a:lnTo>
                  <a:lnTo>
                    <a:pt x="1941" y="277"/>
                  </a:lnTo>
                  <a:lnTo>
                    <a:pt x="1964" y="273"/>
                  </a:lnTo>
                  <a:lnTo>
                    <a:pt x="1989" y="263"/>
                  </a:lnTo>
                  <a:lnTo>
                    <a:pt x="2013" y="245"/>
                  </a:lnTo>
                  <a:lnTo>
                    <a:pt x="2038" y="218"/>
                  </a:lnTo>
                  <a:lnTo>
                    <a:pt x="2061" y="183"/>
                  </a:lnTo>
                  <a:lnTo>
                    <a:pt x="2086" y="148"/>
                  </a:lnTo>
                  <a:lnTo>
                    <a:pt x="2110" y="111"/>
                  </a:lnTo>
                  <a:lnTo>
                    <a:pt x="2135" y="69"/>
                  </a:lnTo>
                  <a:lnTo>
                    <a:pt x="2158" y="33"/>
                  </a:lnTo>
                  <a:lnTo>
                    <a:pt x="2183" y="10"/>
                  </a:lnTo>
                  <a:lnTo>
                    <a:pt x="2208" y="0"/>
                  </a:lnTo>
                  <a:lnTo>
                    <a:pt x="2232" y="1"/>
                  </a:lnTo>
                  <a:lnTo>
                    <a:pt x="2255" y="23"/>
                  </a:lnTo>
                  <a:lnTo>
                    <a:pt x="2280" y="63"/>
                  </a:lnTo>
                  <a:lnTo>
                    <a:pt x="2305" y="125"/>
                  </a:lnTo>
                  <a:lnTo>
                    <a:pt x="2329" y="201"/>
                  </a:lnTo>
                  <a:lnTo>
                    <a:pt x="2352" y="273"/>
                  </a:lnTo>
                  <a:lnTo>
                    <a:pt x="2377" y="330"/>
                  </a:lnTo>
                  <a:lnTo>
                    <a:pt x="2402" y="367"/>
                  </a:lnTo>
                  <a:lnTo>
                    <a:pt x="2426" y="379"/>
                  </a:lnTo>
                  <a:lnTo>
                    <a:pt x="2449" y="375"/>
                  </a:lnTo>
                  <a:lnTo>
                    <a:pt x="2474" y="360"/>
                  </a:lnTo>
                  <a:lnTo>
                    <a:pt x="2499" y="338"/>
                  </a:lnTo>
                  <a:lnTo>
                    <a:pt x="2523" y="317"/>
                  </a:lnTo>
                  <a:lnTo>
                    <a:pt x="2546" y="300"/>
                  </a:lnTo>
                  <a:lnTo>
                    <a:pt x="2571" y="286"/>
                  </a:lnTo>
                  <a:lnTo>
                    <a:pt x="2596" y="270"/>
                  </a:lnTo>
                  <a:lnTo>
                    <a:pt x="2620" y="250"/>
                  </a:lnTo>
                  <a:lnTo>
                    <a:pt x="2643" y="227"/>
                  </a:lnTo>
                  <a:lnTo>
                    <a:pt x="2668" y="206"/>
                  </a:lnTo>
                  <a:lnTo>
                    <a:pt x="2693" y="185"/>
                  </a:lnTo>
                  <a:lnTo>
                    <a:pt x="2717" y="167"/>
                  </a:lnTo>
                  <a:lnTo>
                    <a:pt x="2740" y="155"/>
                  </a:lnTo>
                  <a:lnTo>
                    <a:pt x="2765" y="153"/>
                  </a:lnTo>
                  <a:lnTo>
                    <a:pt x="2790" y="162"/>
                  </a:lnTo>
                  <a:lnTo>
                    <a:pt x="2814" y="178"/>
                  </a:lnTo>
                  <a:lnTo>
                    <a:pt x="2837" y="197"/>
                  </a:lnTo>
                  <a:lnTo>
                    <a:pt x="2862" y="208"/>
                  </a:lnTo>
                  <a:lnTo>
                    <a:pt x="2887" y="215"/>
                  </a:lnTo>
                  <a:lnTo>
                    <a:pt x="2912" y="213"/>
                  </a:lnTo>
                  <a:lnTo>
                    <a:pt x="2934" y="206"/>
                  </a:lnTo>
                  <a:lnTo>
                    <a:pt x="2959" y="196"/>
                  </a:lnTo>
                  <a:lnTo>
                    <a:pt x="2984" y="183"/>
                  </a:lnTo>
                  <a:lnTo>
                    <a:pt x="3009" y="171"/>
                  </a:lnTo>
                  <a:lnTo>
                    <a:pt x="3031" y="164"/>
                  </a:lnTo>
                  <a:lnTo>
                    <a:pt x="3056" y="153"/>
                  </a:lnTo>
                  <a:lnTo>
                    <a:pt x="3081" y="141"/>
                  </a:lnTo>
                  <a:lnTo>
                    <a:pt x="3106" y="129"/>
                  </a:lnTo>
                  <a:lnTo>
                    <a:pt x="3129" y="127"/>
                  </a:lnTo>
                  <a:lnTo>
                    <a:pt x="3153" y="137"/>
                  </a:lnTo>
                  <a:lnTo>
                    <a:pt x="3178" y="158"/>
                  </a:lnTo>
                  <a:lnTo>
                    <a:pt x="3203" y="185"/>
                  </a:lnTo>
                  <a:lnTo>
                    <a:pt x="3226" y="204"/>
                  </a:lnTo>
                  <a:lnTo>
                    <a:pt x="3250" y="210"/>
                  </a:lnTo>
                  <a:lnTo>
                    <a:pt x="3275" y="208"/>
                  </a:lnTo>
                  <a:lnTo>
                    <a:pt x="3300" y="208"/>
                  </a:lnTo>
                  <a:lnTo>
                    <a:pt x="3323" y="204"/>
                  </a:lnTo>
                  <a:lnTo>
                    <a:pt x="3347" y="188"/>
                  </a:lnTo>
                  <a:lnTo>
                    <a:pt x="3372" y="167"/>
                  </a:lnTo>
                  <a:lnTo>
                    <a:pt x="3397" y="144"/>
                  </a:lnTo>
                  <a:lnTo>
                    <a:pt x="3420" y="114"/>
                  </a:lnTo>
                  <a:lnTo>
                    <a:pt x="3444" y="81"/>
                  </a:lnTo>
                  <a:lnTo>
                    <a:pt x="3469" y="51"/>
                  </a:lnTo>
                  <a:lnTo>
                    <a:pt x="3494" y="35"/>
                  </a:lnTo>
                  <a:lnTo>
                    <a:pt x="3517" y="46"/>
                  </a:lnTo>
                  <a:lnTo>
                    <a:pt x="3541" y="76"/>
                  </a:lnTo>
                  <a:lnTo>
                    <a:pt x="3566" y="116"/>
                  </a:lnTo>
                  <a:lnTo>
                    <a:pt x="3591" y="167"/>
                  </a:lnTo>
                  <a:lnTo>
                    <a:pt x="3614" y="211"/>
                  </a:lnTo>
                  <a:lnTo>
                    <a:pt x="3638" y="243"/>
                  </a:lnTo>
                  <a:lnTo>
                    <a:pt x="3663" y="271"/>
                  </a:lnTo>
                  <a:lnTo>
                    <a:pt x="3688" y="296"/>
                  </a:lnTo>
                  <a:lnTo>
                    <a:pt x="3711" y="308"/>
                  </a:lnTo>
                  <a:lnTo>
                    <a:pt x="3735" y="303"/>
                  </a:lnTo>
                  <a:lnTo>
                    <a:pt x="3760" y="280"/>
                  </a:lnTo>
                  <a:lnTo>
                    <a:pt x="3785" y="243"/>
                  </a:lnTo>
                  <a:lnTo>
                    <a:pt x="3808" y="201"/>
                  </a:lnTo>
                  <a:lnTo>
                    <a:pt x="3833" y="157"/>
                  </a:lnTo>
                  <a:lnTo>
                    <a:pt x="3857" y="116"/>
                  </a:lnTo>
                  <a:lnTo>
                    <a:pt x="3882" y="84"/>
                  </a:lnTo>
                  <a:lnTo>
                    <a:pt x="3905" y="74"/>
                  </a:lnTo>
                  <a:lnTo>
                    <a:pt x="3930" y="90"/>
                  </a:lnTo>
                  <a:lnTo>
                    <a:pt x="3954" y="130"/>
                  </a:lnTo>
                  <a:lnTo>
                    <a:pt x="3979" y="188"/>
                  </a:lnTo>
                  <a:lnTo>
                    <a:pt x="4002" y="248"/>
                  </a:lnTo>
                  <a:lnTo>
                    <a:pt x="4027" y="296"/>
                  </a:lnTo>
                  <a:lnTo>
                    <a:pt x="4051" y="328"/>
                  </a:lnTo>
                  <a:lnTo>
                    <a:pt x="4076" y="337"/>
                  </a:lnTo>
                  <a:lnTo>
                    <a:pt x="4099" y="328"/>
                  </a:lnTo>
                  <a:lnTo>
                    <a:pt x="4124" y="310"/>
                  </a:lnTo>
                  <a:lnTo>
                    <a:pt x="4148" y="289"/>
                  </a:lnTo>
                  <a:lnTo>
                    <a:pt x="4173" y="266"/>
                  </a:lnTo>
                  <a:lnTo>
                    <a:pt x="4196" y="243"/>
                  </a:lnTo>
                  <a:lnTo>
                    <a:pt x="4221" y="229"/>
                  </a:lnTo>
                  <a:lnTo>
                    <a:pt x="4245" y="218"/>
                  </a:lnTo>
                  <a:lnTo>
                    <a:pt x="4270" y="217"/>
                  </a:lnTo>
                  <a:lnTo>
                    <a:pt x="4293" y="226"/>
                  </a:lnTo>
                  <a:lnTo>
                    <a:pt x="4318" y="234"/>
                  </a:lnTo>
                  <a:lnTo>
                    <a:pt x="4342" y="236"/>
                  </a:lnTo>
                  <a:lnTo>
                    <a:pt x="4367" y="234"/>
                  </a:lnTo>
                  <a:lnTo>
                    <a:pt x="4390" y="231"/>
                  </a:lnTo>
                  <a:lnTo>
                    <a:pt x="4415" y="227"/>
                  </a:lnTo>
                  <a:lnTo>
                    <a:pt x="4439" y="220"/>
                  </a:lnTo>
                  <a:lnTo>
                    <a:pt x="4464" y="211"/>
                  </a:lnTo>
                  <a:lnTo>
                    <a:pt x="4487" y="208"/>
                  </a:lnTo>
                  <a:lnTo>
                    <a:pt x="4512" y="208"/>
                  </a:lnTo>
                </a:path>
              </a:pathLst>
            </a:custGeom>
            <a:noFill/>
            <a:ln w="36576">
              <a:solidFill>
                <a:schemeClr val="bg1">
                  <a:lumMod val="95000"/>
                </a:scheme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34" name="Freeform 16"/>
            <p:cNvSpPr>
              <a:spLocks/>
            </p:cNvSpPr>
            <p:nvPr/>
          </p:nvSpPr>
          <p:spPr bwMode="auto">
            <a:xfrm>
              <a:off x="2755521" y="4484533"/>
              <a:ext cx="5808724" cy="813046"/>
            </a:xfrm>
            <a:custGeom>
              <a:avLst/>
              <a:gdLst/>
              <a:ahLst/>
              <a:cxnLst>
                <a:cxn ang="0">
                  <a:pos x="48" y="180"/>
                </a:cxn>
                <a:cxn ang="0">
                  <a:pos x="122" y="177"/>
                </a:cxn>
                <a:cxn ang="0">
                  <a:pos x="194" y="155"/>
                </a:cxn>
                <a:cxn ang="0">
                  <a:pos x="267" y="117"/>
                </a:cxn>
                <a:cxn ang="0">
                  <a:pos x="339" y="155"/>
                </a:cxn>
                <a:cxn ang="0">
                  <a:pos x="413" y="244"/>
                </a:cxn>
                <a:cxn ang="0">
                  <a:pos x="485" y="233"/>
                </a:cxn>
                <a:cxn ang="0">
                  <a:pos x="558" y="196"/>
                </a:cxn>
                <a:cxn ang="0">
                  <a:pos x="630" y="191"/>
                </a:cxn>
                <a:cxn ang="0">
                  <a:pos x="704" y="171"/>
                </a:cxn>
                <a:cxn ang="0">
                  <a:pos x="777" y="147"/>
                </a:cxn>
                <a:cxn ang="0">
                  <a:pos x="849" y="210"/>
                </a:cxn>
                <a:cxn ang="0">
                  <a:pos x="921" y="284"/>
                </a:cxn>
                <a:cxn ang="0">
                  <a:pos x="995" y="235"/>
                </a:cxn>
                <a:cxn ang="0">
                  <a:pos x="1068" y="162"/>
                </a:cxn>
                <a:cxn ang="0">
                  <a:pos x="1140" y="80"/>
                </a:cxn>
                <a:cxn ang="0">
                  <a:pos x="1212" y="117"/>
                </a:cxn>
                <a:cxn ang="0">
                  <a:pos x="1286" y="166"/>
                </a:cxn>
                <a:cxn ang="0">
                  <a:pos x="1359" y="293"/>
                </a:cxn>
                <a:cxn ang="0">
                  <a:pos x="1431" y="367"/>
                </a:cxn>
                <a:cxn ang="0">
                  <a:pos x="1504" y="258"/>
                </a:cxn>
                <a:cxn ang="0">
                  <a:pos x="1578" y="198"/>
                </a:cxn>
                <a:cxn ang="0">
                  <a:pos x="1650" y="187"/>
                </a:cxn>
                <a:cxn ang="0">
                  <a:pos x="1722" y="178"/>
                </a:cxn>
                <a:cxn ang="0">
                  <a:pos x="1795" y="131"/>
                </a:cxn>
                <a:cxn ang="0">
                  <a:pos x="1867" y="192"/>
                </a:cxn>
                <a:cxn ang="0">
                  <a:pos x="1941" y="249"/>
                </a:cxn>
                <a:cxn ang="0">
                  <a:pos x="2013" y="302"/>
                </a:cxn>
                <a:cxn ang="0">
                  <a:pos x="2086" y="286"/>
                </a:cxn>
                <a:cxn ang="0">
                  <a:pos x="2158" y="166"/>
                </a:cxn>
                <a:cxn ang="0">
                  <a:pos x="2232" y="53"/>
                </a:cxn>
                <a:cxn ang="0">
                  <a:pos x="2305" y="0"/>
                </a:cxn>
                <a:cxn ang="0">
                  <a:pos x="2377" y="67"/>
                </a:cxn>
                <a:cxn ang="0">
                  <a:pos x="2449" y="268"/>
                </a:cxn>
                <a:cxn ang="0">
                  <a:pos x="2523" y="439"/>
                </a:cxn>
                <a:cxn ang="0">
                  <a:pos x="2596" y="397"/>
                </a:cxn>
                <a:cxn ang="0">
                  <a:pos x="2668" y="258"/>
                </a:cxn>
                <a:cxn ang="0">
                  <a:pos x="2740" y="171"/>
                </a:cxn>
                <a:cxn ang="0">
                  <a:pos x="2814" y="147"/>
                </a:cxn>
                <a:cxn ang="0">
                  <a:pos x="2887" y="162"/>
                </a:cxn>
                <a:cxn ang="0">
                  <a:pos x="2959" y="226"/>
                </a:cxn>
                <a:cxn ang="0">
                  <a:pos x="3031" y="256"/>
                </a:cxn>
                <a:cxn ang="0">
                  <a:pos x="3106" y="210"/>
                </a:cxn>
                <a:cxn ang="0">
                  <a:pos x="3178" y="134"/>
                </a:cxn>
                <a:cxn ang="0">
                  <a:pos x="3250" y="122"/>
                </a:cxn>
                <a:cxn ang="0">
                  <a:pos x="3323" y="217"/>
                </a:cxn>
                <a:cxn ang="0">
                  <a:pos x="3397" y="235"/>
                </a:cxn>
                <a:cxn ang="0">
                  <a:pos x="3469" y="173"/>
                </a:cxn>
                <a:cxn ang="0">
                  <a:pos x="3541" y="90"/>
                </a:cxn>
                <a:cxn ang="0">
                  <a:pos x="3614" y="35"/>
                </a:cxn>
                <a:cxn ang="0">
                  <a:pos x="3688" y="162"/>
                </a:cxn>
                <a:cxn ang="0">
                  <a:pos x="3760" y="341"/>
                </a:cxn>
                <a:cxn ang="0">
                  <a:pos x="3833" y="356"/>
                </a:cxn>
                <a:cxn ang="0">
                  <a:pos x="3905" y="224"/>
                </a:cxn>
                <a:cxn ang="0">
                  <a:pos x="3979" y="95"/>
                </a:cxn>
                <a:cxn ang="0">
                  <a:pos x="4051" y="99"/>
                </a:cxn>
                <a:cxn ang="0">
                  <a:pos x="4124" y="279"/>
                </a:cxn>
                <a:cxn ang="0">
                  <a:pos x="4196" y="388"/>
                </a:cxn>
                <a:cxn ang="0">
                  <a:pos x="4270" y="327"/>
                </a:cxn>
                <a:cxn ang="0">
                  <a:pos x="4342" y="254"/>
                </a:cxn>
                <a:cxn ang="0">
                  <a:pos x="4415" y="231"/>
                </a:cxn>
                <a:cxn ang="0">
                  <a:pos x="4487" y="244"/>
                </a:cxn>
              </a:cxnLst>
              <a:rect l="0" t="0" r="r" b="b"/>
              <a:pathLst>
                <a:path w="4512" h="455">
                  <a:moveTo>
                    <a:pt x="0" y="180"/>
                  </a:moveTo>
                  <a:lnTo>
                    <a:pt x="25" y="173"/>
                  </a:lnTo>
                  <a:lnTo>
                    <a:pt x="48" y="180"/>
                  </a:lnTo>
                  <a:lnTo>
                    <a:pt x="73" y="187"/>
                  </a:lnTo>
                  <a:lnTo>
                    <a:pt x="97" y="182"/>
                  </a:lnTo>
                  <a:lnTo>
                    <a:pt x="122" y="177"/>
                  </a:lnTo>
                  <a:lnTo>
                    <a:pt x="145" y="171"/>
                  </a:lnTo>
                  <a:lnTo>
                    <a:pt x="170" y="164"/>
                  </a:lnTo>
                  <a:lnTo>
                    <a:pt x="194" y="155"/>
                  </a:lnTo>
                  <a:lnTo>
                    <a:pt x="219" y="140"/>
                  </a:lnTo>
                  <a:lnTo>
                    <a:pt x="242" y="129"/>
                  </a:lnTo>
                  <a:lnTo>
                    <a:pt x="267" y="117"/>
                  </a:lnTo>
                  <a:lnTo>
                    <a:pt x="291" y="118"/>
                  </a:lnTo>
                  <a:lnTo>
                    <a:pt x="316" y="132"/>
                  </a:lnTo>
                  <a:lnTo>
                    <a:pt x="339" y="155"/>
                  </a:lnTo>
                  <a:lnTo>
                    <a:pt x="364" y="187"/>
                  </a:lnTo>
                  <a:lnTo>
                    <a:pt x="388" y="222"/>
                  </a:lnTo>
                  <a:lnTo>
                    <a:pt x="413" y="244"/>
                  </a:lnTo>
                  <a:lnTo>
                    <a:pt x="436" y="249"/>
                  </a:lnTo>
                  <a:lnTo>
                    <a:pt x="461" y="247"/>
                  </a:lnTo>
                  <a:lnTo>
                    <a:pt x="485" y="233"/>
                  </a:lnTo>
                  <a:lnTo>
                    <a:pt x="510" y="214"/>
                  </a:lnTo>
                  <a:lnTo>
                    <a:pt x="533" y="201"/>
                  </a:lnTo>
                  <a:lnTo>
                    <a:pt x="558" y="196"/>
                  </a:lnTo>
                  <a:lnTo>
                    <a:pt x="583" y="191"/>
                  </a:lnTo>
                  <a:lnTo>
                    <a:pt x="607" y="185"/>
                  </a:lnTo>
                  <a:lnTo>
                    <a:pt x="630" y="191"/>
                  </a:lnTo>
                  <a:lnTo>
                    <a:pt x="655" y="191"/>
                  </a:lnTo>
                  <a:lnTo>
                    <a:pt x="680" y="182"/>
                  </a:lnTo>
                  <a:lnTo>
                    <a:pt x="704" y="171"/>
                  </a:lnTo>
                  <a:lnTo>
                    <a:pt x="727" y="161"/>
                  </a:lnTo>
                  <a:lnTo>
                    <a:pt x="752" y="154"/>
                  </a:lnTo>
                  <a:lnTo>
                    <a:pt x="777" y="147"/>
                  </a:lnTo>
                  <a:lnTo>
                    <a:pt x="801" y="155"/>
                  </a:lnTo>
                  <a:lnTo>
                    <a:pt x="824" y="182"/>
                  </a:lnTo>
                  <a:lnTo>
                    <a:pt x="849" y="210"/>
                  </a:lnTo>
                  <a:lnTo>
                    <a:pt x="874" y="242"/>
                  </a:lnTo>
                  <a:lnTo>
                    <a:pt x="898" y="270"/>
                  </a:lnTo>
                  <a:lnTo>
                    <a:pt x="921" y="284"/>
                  </a:lnTo>
                  <a:lnTo>
                    <a:pt x="946" y="282"/>
                  </a:lnTo>
                  <a:lnTo>
                    <a:pt x="971" y="261"/>
                  </a:lnTo>
                  <a:lnTo>
                    <a:pt x="995" y="235"/>
                  </a:lnTo>
                  <a:lnTo>
                    <a:pt x="1018" y="212"/>
                  </a:lnTo>
                  <a:lnTo>
                    <a:pt x="1043" y="192"/>
                  </a:lnTo>
                  <a:lnTo>
                    <a:pt x="1068" y="162"/>
                  </a:lnTo>
                  <a:lnTo>
                    <a:pt x="1092" y="141"/>
                  </a:lnTo>
                  <a:lnTo>
                    <a:pt x="1115" y="104"/>
                  </a:lnTo>
                  <a:lnTo>
                    <a:pt x="1140" y="80"/>
                  </a:lnTo>
                  <a:lnTo>
                    <a:pt x="1165" y="85"/>
                  </a:lnTo>
                  <a:lnTo>
                    <a:pt x="1189" y="102"/>
                  </a:lnTo>
                  <a:lnTo>
                    <a:pt x="1212" y="117"/>
                  </a:lnTo>
                  <a:lnTo>
                    <a:pt x="1237" y="124"/>
                  </a:lnTo>
                  <a:lnTo>
                    <a:pt x="1262" y="134"/>
                  </a:lnTo>
                  <a:lnTo>
                    <a:pt x="1286" y="166"/>
                  </a:lnTo>
                  <a:lnTo>
                    <a:pt x="1309" y="198"/>
                  </a:lnTo>
                  <a:lnTo>
                    <a:pt x="1334" y="238"/>
                  </a:lnTo>
                  <a:lnTo>
                    <a:pt x="1359" y="293"/>
                  </a:lnTo>
                  <a:lnTo>
                    <a:pt x="1384" y="349"/>
                  </a:lnTo>
                  <a:lnTo>
                    <a:pt x="1406" y="376"/>
                  </a:lnTo>
                  <a:lnTo>
                    <a:pt x="1431" y="367"/>
                  </a:lnTo>
                  <a:lnTo>
                    <a:pt x="1456" y="335"/>
                  </a:lnTo>
                  <a:lnTo>
                    <a:pt x="1481" y="297"/>
                  </a:lnTo>
                  <a:lnTo>
                    <a:pt x="1504" y="258"/>
                  </a:lnTo>
                  <a:lnTo>
                    <a:pt x="1528" y="231"/>
                  </a:lnTo>
                  <a:lnTo>
                    <a:pt x="1553" y="214"/>
                  </a:lnTo>
                  <a:lnTo>
                    <a:pt x="1578" y="198"/>
                  </a:lnTo>
                  <a:lnTo>
                    <a:pt x="1601" y="189"/>
                  </a:lnTo>
                  <a:lnTo>
                    <a:pt x="1625" y="185"/>
                  </a:lnTo>
                  <a:lnTo>
                    <a:pt x="1650" y="187"/>
                  </a:lnTo>
                  <a:lnTo>
                    <a:pt x="1675" y="191"/>
                  </a:lnTo>
                  <a:lnTo>
                    <a:pt x="1698" y="187"/>
                  </a:lnTo>
                  <a:lnTo>
                    <a:pt x="1722" y="178"/>
                  </a:lnTo>
                  <a:lnTo>
                    <a:pt x="1747" y="159"/>
                  </a:lnTo>
                  <a:lnTo>
                    <a:pt x="1770" y="136"/>
                  </a:lnTo>
                  <a:lnTo>
                    <a:pt x="1795" y="131"/>
                  </a:lnTo>
                  <a:lnTo>
                    <a:pt x="1819" y="147"/>
                  </a:lnTo>
                  <a:lnTo>
                    <a:pt x="1844" y="166"/>
                  </a:lnTo>
                  <a:lnTo>
                    <a:pt x="1867" y="192"/>
                  </a:lnTo>
                  <a:lnTo>
                    <a:pt x="1892" y="214"/>
                  </a:lnTo>
                  <a:lnTo>
                    <a:pt x="1916" y="231"/>
                  </a:lnTo>
                  <a:lnTo>
                    <a:pt x="1941" y="249"/>
                  </a:lnTo>
                  <a:lnTo>
                    <a:pt x="1964" y="265"/>
                  </a:lnTo>
                  <a:lnTo>
                    <a:pt x="1989" y="284"/>
                  </a:lnTo>
                  <a:lnTo>
                    <a:pt x="2013" y="302"/>
                  </a:lnTo>
                  <a:lnTo>
                    <a:pt x="2038" y="319"/>
                  </a:lnTo>
                  <a:lnTo>
                    <a:pt x="2061" y="319"/>
                  </a:lnTo>
                  <a:lnTo>
                    <a:pt x="2086" y="286"/>
                  </a:lnTo>
                  <a:lnTo>
                    <a:pt x="2110" y="238"/>
                  </a:lnTo>
                  <a:lnTo>
                    <a:pt x="2135" y="199"/>
                  </a:lnTo>
                  <a:lnTo>
                    <a:pt x="2158" y="166"/>
                  </a:lnTo>
                  <a:lnTo>
                    <a:pt x="2183" y="138"/>
                  </a:lnTo>
                  <a:lnTo>
                    <a:pt x="2208" y="95"/>
                  </a:lnTo>
                  <a:lnTo>
                    <a:pt x="2232" y="53"/>
                  </a:lnTo>
                  <a:lnTo>
                    <a:pt x="2255" y="23"/>
                  </a:lnTo>
                  <a:lnTo>
                    <a:pt x="2280" y="9"/>
                  </a:lnTo>
                  <a:lnTo>
                    <a:pt x="2305" y="0"/>
                  </a:lnTo>
                  <a:lnTo>
                    <a:pt x="2329" y="9"/>
                  </a:lnTo>
                  <a:lnTo>
                    <a:pt x="2352" y="30"/>
                  </a:lnTo>
                  <a:lnTo>
                    <a:pt x="2377" y="67"/>
                  </a:lnTo>
                  <a:lnTo>
                    <a:pt x="2402" y="118"/>
                  </a:lnTo>
                  <a:lnTo>
                    <a:pt x="2426" y="192"/>
                  </a:lnTo>
                  <a:lnTo>
                    <a:pt x="2449" y="268"/>
                  </a:lnTo>
                  <a:lnTo>
                    <a:pt x="2474" y="341"/>
                  </a:lnTo>
                  <a:lnTo>
                    <a:pt x="2499" y="397"/>
                  </a:lnTo>
                  <a:lnTo>
                    <a:pt x="2523" y="439"/>
                  </a:lnTo>
                  <a:lnTo>
                    <a:pt x="2546" y="455"/>
                  </a:lnTo>
                  <a:lnTo>
                    <a:pt x="2571" y="441"/>
                  </a:lnTo>
                  <a:lnTo>
                    <a:pt x="2596" y="397"/>
                  </a:lnTo>
                  <a:lnTo>
                    <a:pt x="2620" y="346"/>
                  </a:lnTo>
                  <a:lnTo>
                    <a:pt x="2643" y="304"/>
                  </a:lnTo>
                  <a:lnTo>
                    <a:pt x="2668" y="258"/>
                  </a:lnTo>
                  <a:lnTo>
                    <a:pt x="2693" y="219"/>
                  </a:lnTo>
                  <a:lnTo>
                    <a:pt x="2717" y="187"/>
                  </a:lnTo>
                  <a:lnTo>
                    <a:pt x="2740" y="171"/>
                  </a:lnTo>
                  <a:lnTo>
                    <a:pt x="2765" y="157"/>
                  </a:lnTo>
                  <a:lnTo>
                    <a:pt x="2790" y="152"/>
                  </a:lnTo>
                  <a:lnTo>
                    <a:pt x="2814" y="147"/>
                  </a:lnTo>
                  <a:lnTo>
                    <a:pt x="2837" y="138"/>
                  </a:lnTo>
                  <a:lnTo>
                    <a:pt x="2862" y="145"/>
                  </a:lnTo>
                  <a:lnTo>
                    <a:pt x="2887" y="162"/>
                  </a:lnTo>
                  <a:lnTo>
                    <a:pt x="2912" y="184"/>
                  </a:lnTo>
                  <a:lnTo>
                    <a:pt x="2934" y="212"/>
                  </a:lnTo>
                  <a:lnTo>
                    <a:pt x="2959" y="226"/>
                  </a:lnTo>
                  <a:lnTo>
                    <a:pt x="2984" y="245"/>
                  </a:lnTo>
                  <a:lnTo>
                    <a:pt x="3009" y="259"/>
                  </a:lnTo>
                  <a:lnTo>
                    <a:pt x="3031" y="256"/>
                  </a:lnTo>
                  <a:lnTo>
                    <a:pt x="3056" y="245"/>
                  </a:lnTo>
                  <a:lnTo>
                    <a:pt x="3081" y="226"/>
                  </a:lnTo>
                  <a:lnTo>
                    <a:pt x="3106" y="210"/>
                  </a:lnTo>
                  <a:lnTo>
                    <a:pt x="3129" y="185"/>
                  </a:lnTo>
                  <a:lnTo>
                    <a:pt x="3153" y="157"/>
                  </a:lnTo>
                  <a:lnTo>
                    <a:pt x="3178" y="134"/>
                  </a:lnTo>
                  <a:lnTo>
                    <a:pt x="3203" y="113"/>
                  </a:lnTo>
                  <a:lnTo>
                    <a:pt x="3226" y="110"/>
                  </a:lnTo>
                  <a:lnTo>
                    <a:pt x="3250" y="122"/>
                  </a:lnTo>
                  <a:lnTo>
                    <a:pt x="3275" y="152"/>
                  </a:lnTo>
                  <a:lnTo>
                    <a:pt x="3300" y="191"/>
                  </a:lnTo>
                  <a:lnTo>
                    <a:pt x="3323" y="217"/>
                  </a:lnTo>
                  <a:lnTo>
                    <a:pt x="3347" y="238"/>
                  </a:lnTo>
                  <a:lnTo>
                    <a:pt x="3372" y="251"/>
                  </a:lnTo>
                  <a:lnTo>
                    <a:pt x="3397" y="235"/>
                  </a:lnTo>
                  <a:lnTo>
                    <a:pt x="3420" y="217"/>
                  </a:lnTo>
                  <a:lnTo>
                    <a:pt x="3444" y="194"/>
                  </a:lnTo>
                  <a:lnTo>
                    <a:pt x="3469" y="173"/>
                  </a:lnTo>
                  <a:lnTo>
                    <a:pt x="3494" y="148"/>
                  </a:lnTo>
                  <a:lnTo>
                    <a:pt x="3517" y="122"/>
                  </a:lnTo>
                  <a:lnTo>
                    <a:pt x="3541" y="90"/>
                  </a:lnTo>
                  <a:lnTo>
                    <a:pt x="3566" y="65"/>
                  </a:lnTo>
                  <a:lnTo>
                    <a:pt x="3591" y="41"/>
                  </a:lnTo>
                  <a:lnTo>
                    <a:pt x="3614" y="35"/>
                  </a:lnTo>
                  <a:lnTo>
                    <a:pt x="3638" y="53"/>
                  </a:lnTo>
                  <a:lnTo>
                    <a:pt x="3663" y="101"/>
                  </a:lnTo>
                  <a:lnTo>
                    <a:pt x="3688" y="162"/>
                  </a:lnTo>
                  <a:lnTo>
                    <a:pt x="3711" y="233"/>
                  </a:lnTo>
                  <a:lnTo>
                    <a:pt x="3735" y="298"/>
                  </a:lnTo>
                  <a:lnTo>
                    <a:pt x="3760" y="341"/>
                  </a:lnTo>
                  <a:lnTo>
                    <a:pt x="3785" y="367"/>
                  </a:lnTo>
                  <a:lnTo>
                    <a:pt x="3808" y="374"/>
                  </a:lnTo>
                  <a:lnTo>
                    <a:pt x="3833" y="356"/>
                  </a:lnTo>
                  <a:lnTo>
                    <a:pt x="3857" y="318"/>
                  </a:lnTo>
                  <a:lnTo>
                    <a:pt x="3882" y="272"/>
                  </a:lnTo>
                  <a:lnTo>
                    <a:pt x="3905" y="224"/>
                  </a:lnTo>
                  <a:lnTo>
                    <a:pt x="3930" y="175"/>
                  </a:lnTo>
                  <a:lnTo>
                    <a:pt x="3954" y="134"/>
                  </a:lnTo>
                  <a:lnTo>
                    <a:pt x="3979" y="95"/>
                  </a:lnTo>
                  <a:lnTo>
                    <a:pt x="4002" y="69"/>
                  </a:lnTo>
                  <a:lnTo>
                    <a:pt x="4027" y="71"/>
                  </a:lnTo>
                  <a:lnTo>
                    <a:pt x="4051" y="99"/>
                  </a:lnTo>
                  <a:lnTo>
                    <a:pt x="4076" y="148"/>
                  </a:lnTo>
                  <a:lnTo>
                    <a:pt x="4099" y="212"/>
                  </a:lnTo>
                  <a:lnTo>
                    <a:pt x="4124" y="279"/>
                  </a:lnTo>
                  <a:lnTo>
                    <a:pt x="4148" y="341"/>
                  </a:lnTo>
                  <a:lnTo>
                    <a:pt x="4173" y="372"/>
                  </a:lnTo>
                  <a:lnTo>
                    <a:pt x="4196" y="388"/>
                  </a:lnTo>
                  <a:lnTo>
                    <a:pt x="4221" y="374"/>
                  </a:lnTo>
                  <a:lnTo>
                    <a:pt x="4245" y="349"/>
                  </a:lnTo>
                  <a:lnTo>
                    <a:pt x="4270" y="327"/>
                  </a:lnTo>
                  <a:lnTo>
                    <a:pt x="4293" y="304"/>
                  </a:lnTo>
                  <a:lnTo>
                    <a:pt x="4318" y="277"/>
                  </a:lnTo>
                  <a:lnTo>
                    <a:pt x="4342" y="254"/>
                  </a:lnTo>
                  <a:lnTo>
                    <a:pt x="4367" y="245"/>
                  </a:lnTo>
                  <a:lnTo>
                    <a:pt x="4390" y="237"/>
                  </a:lnTo>
                  <a:lnTo>
                    <a:pt x="4415" y="231"/>
                  </a:lnTo>
                  <a:lnTo>
                    <a:pt x="4439" y="233"/>
                  </a:lnTo>
                  <a:lnTo>
                    <a:pt x="4464" y="238"/>
                  </a:lnTo>
                  <a:lnTo>
                    <a:pt x="4487" y="244"/>
                  </a:lnTo>
                  <a:lnTo>
                    <a:pt x="4512" y="244"/>
                  </a:lnTo>
                </a:path>
              </a:pathLst>
            </a:custGeom>
            <a:noFill/>
            <a:ln w="36576">
              <a:solidFill>
                <a:schemeClr val="bg1">
                  <a:lumMod val="95000"/>
                </a:scheme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35" name="Freeform 17"/>
            <p:cNvSpPr>
              <a:spLocks/>
            </p:cNvSpPr>
            <p:nvPr/>
          </p:nvSpPr>
          <p:spPr bwMode="auto">
            <a:xfrm>
              <a:off x="2755521" y="4847276"/>
              <a:ext cx="5808724" cy="838063"/>
            </a:xfrm>
            <a:custGeom>
              <a:avLst/>
              <a:gdLst/>
              <a:ahLst/>
              <a:cxnLst>
                <a:cxn ang="0">
                  <a:pos x="48" y="213"/>
                </a:cxn>
                <a:cxn ang="0">
                  <a:pos x="122" y="168"/>
                </a:cxn>
                <a:cxn ang="0">
                  <a:pos x="194" y="150"/>
                </a:cxn>
                <a:cxn ang="0">
                  <a:pos x="267" y="148"/>
                </a:cxn>
                <a:cxn ang="0">
                  <a:pos x="339" y="134"/>
                </a:cxn>
                <a:cxn ang="0">
                  <a:pos x="413" y="111"/>
                </a:cxn>
                <a:cxn ang="0">
                  <a:pos x="485" y="194"/>
                </a:cxn>
                <a:cxn ang="0">
                  <a:pos x="558" y="265"/>
                </a:cxn>
                <a:cxn ang="0">
                  <a:pos x="630" y="236"/>
                </a:cxn>
                <a:cxn ang="0">
                  <a:pos x="704" y="187"/>
                </a:cxn>
                <a:cxn ang="0">
                  <a:pos x="777" y="162"/>
                </a:cxn>
                <a:cxn ang="0">
                  <a:pos x="849" y="136"/>
                </a:cxn>
                <a:cxn ang="0">
                  <a:pos x="921" y="127"/>
                </a:cxn>
                <a:cxn ang="0">
                  <a:pos x="995" y="222"/>
                </a:cxn>
                <a:cxn ang="0">
                  <a:pos x="1068" y="265"/>
                </a:cxn>
                <a:cxn ang="0">
                  <a:pos x="1140" y="222"/>
                </a:cxn>
                <a:cxn ang="0">
                  <a:pos x="1212" y="99"/>
                </a:cxn>
                <a:cxn ang="0">
                  <a:pos x="1286" y="44"/>
                </a:cxn>
                <a:cxn ang="0">
                  <a:pos x="1359" y="92"/>
                </a:cxn>
                <a:cxn ang="0">
                  <a:pos x="1431" y="203"/>
                </a:cxn>
                <a:cxn ang="0">
                  <a:pos x="1504" y="379"/>
                </a:cxn>
                <a:cxn ang="0">
                  <a:pos x="1578" y="411"/>
                </a:cxn>
                <a:cxn ang="0">
                  <a:pos x="1650" y="326"/>
                </a:cxn>
                <a:cxn ang="0">
                  <a:pos x="1722" y="259"/>
                </a:cxn>
                <a:cxn ang="0">
                  <a:pos x="1795" y="242"/>
                </a:cxn>
                <a:cxn ang="0">
                  <a:pos x="1867" y="168"/>
                </a:cxn>
                <a:cxn ang="0">
                  <a:pos x="1941" y="145"/>
                </a:cxn>
                <a:cxn ang="0">
                  <a:pos x="2013" y="171"/>
                </a:cxn>
                <a:cxn ang="0">
                  <a:pos x="2086" y="180"/>
                </a:cxn>
                <a:cxn ang="0">
                  <a:pos x="2158" y="245"/>
                </a:cxn>
                <a:cxn ang="0">
                  <a:pos x="2232" y="224"/>
                </a:cxn>
                <a:cxn ang="0">
                  <a:pos x="2305" y="139"/>
                </a:cxn>
                <a:cxn ang="0">
                  <a:pos x="2377" y="49"/>
                </a:cxn>
                <a:cxn ang="0">
                  <a:pos x="2449" y="37"/>
                </a:cxn>
                <a:cxn ang="0">
                  <a:pos x="2523" y="131"/>
                </a:cxn>
                <a:cxn ang="0">
                  <a:pos x="2596" y="332"/>
                </a:cxn>
                <a:cxn ang="0">
                  <a:pos x="2668" y="464"/>
                </a:cxn>
                <a:cxn ang="0">
                  <a:pos x="2740" y="430"/>
                </a:cxn>
                <a:cxn ang="0">
                  <a:pos x="2814" y="298"/>
                </a:cxn>
                <a:cxn ang="0">
                  <a:pos x="2887" y="208"/>
                </a:cxn>
                <a:cxn ang="0">
                  <a:pos x="2959" y="141"/>
                </a:cxn>
                <a:cxn ang="0">
                  <a:pos x="3031" y="127"/>
                </a:cxn>
                <a:cxn ang="0">
                  <a:pos x="3106" y="189"/>
                </a:cxn>
                <a:cxn ang="0">
                  <a:pos x="3178" y="224"/>
                </a:cxn>
                <a:cxn ang="0">
                  <a:pos x="3250" y="185"/>
                </a:cxn>
                <a:cxn ang="0">
                  <a:pos x="3323" y="83"/>
                </a:cxn>
                <a:cxn ang="0">
                  <a:pos x="3397" y="106"/>
                </a:cxn>
                <a:cxn ang="0">
                  <a:pos x="3469" y="185"/>
                </a:cxn>
                <a:cxn ang="0">
                  <a:pos x="3541" y="210"/>
                </a:cxn>
                <a:cxn ang="0">
                  <a:pos x="3614" y="155"/>
                </a:cxn>
                <a:cxn ang="0">
                  <a:pos x="3688" y="51"/>
                </a:cxn>
                <a:cxn ang="0">
                  <a:pos x="3760" y="16"/>
                </a:cxn>
                <a:cxn ang="0">
                  <a:pos x="3833" y="146"/>
                </a:cxn>
                <a:cxn ang="0">
                  <a:pos x="3905" y="333"/>
                </a:cxn>
                <a:cxn ang="0">
                  <a:pos x="3979" y="321"/>
                </a:cxn>
                <a:cxn ang="0">
                  <a:pos x="4051" y="192"/>
                </a:cxn>
                <a:cxn ang="0">
                  <a:pos x="4124" y="51"/>
                </a:cxn>
                <a:cxn ang="0">
                  <a:pos x="4196" y="83"/>
                </a:cxn>
                <a:cxn ang="0">
                  <a:pos x="4270" y="261"/>
                </a:cxn>
                <a:cxn ang="0">
                  <a:pos x="4342" y="319"/>
                </a:cxn>
                <a:cxn ang="0">
                  <a:pos x="4415" y="266"/>
                </a:cxn>
                <a:cxn ang="0">
                  <a:pos x="4487" y="212"/>
                </a:cxn>
              </a:cxnLst>
              <a:rect l="0" t="0" r="r" b="b"/>
              <a:pathLst>
                <a:path w="4512" h="469">
                  <a:moveTo>
                    <a:pt x="0" y="251"/>
                  </a:moveTo>
                  <a:lnTo>
                    <a:pt x="25" y="240"/>
                  </a:lnTo>
                  <a:lnTo>
                    <a:pt x="48" y="213"/>
                  </a:lnTo>
                  <a:lnTo>
                    <a:pt x="73" y="187"/>
                  </a:lnTo>
                  <a:lnTo>
                    <a:pt x="97" y="175"/>
                  </a:lnTo>
                  <a:lnTo>
                    <a:pt x="122" y="168"/>
                  </a:lnTo>
                  <a:lnTo>
                    <a:pt x="145" y="157"/>
                  </a:lnTo>
                  <a:lnTo>
                    <a:pt x="170" y="152"/>
                  </a:lnTo>
                  <a:lnTo>
                    <a:pt x="194" y="150"/>
                  </a:lnTo>
                  <a:lnTo>
                    <a:pt x="219" y="152"/>
                  </a:lnTo>
                  <a:lnTo>
                    <a:pt x="242" y="148"/>
                  </a:lnTo>
                  <a:lnTo>
                    <a:pt x="267" y="148"/>
                  </a:lnTo>
                  <a:lnTo>
                    <a:pt x="291" y="146"/>
                  </a:lnTo>
                  <a:lnTo>
                    <a:pt x="316" y="145"/>
                  </a:lnTo>
                  <a:lnTo>
                    <a:pt x="339" y="134"/>
                  </a:lnTo>
                  <a:lnTo>
                    <a:pt x="364" y="122"/>
                  </a:lnTo>
                  <a:lnTo>
                    <a:pt x="388" y="109"/>
                  </a:lnTo>
                  <a:lnTo>
                    <a:pt x="413" y="111"/>
                  </a:lnTo>
                  <a:lnTo>
                    <a:pt x="436" y="131"/>
                  </a:lnTo>
                  <a:lnTo>
                    <a:pt x="461" y="157"/>
                  </a:lnTo>
                  <a:lnTo>
                    <a:pt x="485" y="194"/>
                  </a:lnTo>
                  <a:lnTo>
                    <a:pt x="510" y="233"/>
                  </a:lnTo>
                  <a:lnTo>
                    <a:pt x="533" y="259"/>
                  </a:lnTo>
                  <a:lnTo>
                    <a:pt x="558" y="265"/>
                  </a:lnTo>
                  <a:lnTo>
                    <a:pt x="583" y="263"/>
                  </a:lnTo>
                  <a:lnTo>
                    <a:pt x="607" y="256"/>
                  </a:lnTo>
                  <a:lnTo>
                    <a:pt x="630" y="236"/>
                  </a:lnTo>
                  <a:lnTo>
                    <a:pt x="655" y="213"/>
                  </a:lnTo>
                  <a:lnTo>
                    <a:pt x="680" y="198"/>
                  </a:lnTo>
                  <a:lnTo>
                    <a:pt x="704" y="187"/>
                  </a:lnTo>
                  <a:lnTo>
                    <a:pt x="727" y="175"/>
                  </a:lnTo>
                  <a:lnTo>
                    <a:pt x="752" y="164"/>
                  </a:lnTo>
                  <a:lnTo>
                    <a:pt x="777" y="162"/>
                  </a:lnTo>
                  <a:lnTo>
                    <a:pt x="801" y="155"/>
                  </a:lnTo>
                  <a:lnTo>
                    <a:pt x="824" y="143"/>
                  </a:lnTo>
                  <a:lnTo>
                    <a:pt x="849" y="136"/>
                  </a:lnTo>
                  <a:lnTo>
                    <a:pt x="874" y="129"/>
                  </a:lnTo>
                  <a:lnTo>
                    <a:pt x="898" y="122"/>
                  </a:lnTo>
                  <a:lnTo>
                    <a:pt x="921" y="127"/>
                  </a:lnTo>
                  <a:lnTo>
                    <a:pt x="946" y="148"/>
                  </a:lnTo>
                  <a:lnTo>
                    <a:pt x="971" y="185"/>
                  </a:lnTo>
                  <a:lnTo>
                    <a:pt x="995" y="222"/>
                  </a:lnTo>
                  <a:lnTo>
                    <a:pt x="1018" y="245"/>
                  </a:lnTo>
                  <a:lnTo>
                    <a:pt x="1043" y="256"/>
                  </a:lnTo>
                  <a:lnTo>
                    <a:pt x="1068" y="265"/>
                  </a:lnTo>
                  <a:lnTo>
                    <a:pt x="1092" y="254"/>
                  </a:lnTo>
                  <a:lnTo>
                    <a:pt x="1115" y="243"/>
                  </a:lnTo>
                  <a:lnTo>
                    <a:pt x="1140" y="222"/>
                  </a:lnTo>
                  <a:lnTo>
                    <a:pt x="1165" y="187"/>
                  </a:lnTo>
                  <a:lnTo>
                    <a:pt x="1189" y="143"/>
                  </a:lnTo>
                  <a:lnTo>
                    <a:pt x="1212" y="99"/>
                  </a:lnTo>
                  <a:lnTo>
                    <a:pt x="1237" y="64"/>
                  </a:lnTo>
                  <a:lnTo>
                    <a:pt x="1262" y="46"/>
                  </a:lnTo>
                  <a:lnTo>
                    <a:pt x="1286" y="44"/>
                  </a:lnTo>
                  <a:lnTo>
                    <a:pt x="1309" y="64"/>
                  </a:lnTo>
                  <a:lnTo>
                    <a:pt x="1334" y="81"/>
                  </a:lnTo>
                  <a:lnTo>
                    <a:pt x="1359" y="92"/>
                  </a:lnTo>
                  <a:lnTo>
                    <a:pt x="1384" y="102"/>
                  </a:lnTo>
                  <a:lnTo>
                    <a:pt x="1406" y="141"/>
                  </a:lnTo>
                  <a:lnTo>
                    <a:pt x="1431" y="203"/>
                  </a:lnTo>
                  <a:lnTo>
                    <a:pt x="1456" y="273"/>
                  </a:lnTo>
                  <a:lnTo>
                    <a:pt x="1481" y="332"/>
                  </a:lnTo>
                  <a:lnTo>
                    <a:pt x="1504" y="379"/>
                  </a:lnTo>
                  <a:lnTo>
                    <a:pt x="1528" y="406"/>
                  </a:lnTo>
                  <a:lnTo>
                    <a:pt x="1553" y="416"/>
                  </a:lnTo>
                  <a:lnTo>
                    <a:pt x="1578" y="411"/>
                  </a:lnTo>
                  <a:lnTo>
                    <a:pt x="1601" y="390"/>
                  </a:lnTo>
                  <a:lnTo>
                    <a:pt x="1625" y="362"/>
                  </a:lnTo>
                  <a:lnTo>
                    <a:pt x="1650" y="326"/>
                  </a:lnTo>
                  <a:lnTo>
                    <a:pt x="1675" y="293"/>
                  </a:lnTo>
                  <a:lnTo>
                    <a:pt x="1698" y="273"/>
                  </a:lnTo>
                  <a:lnTo>
                    <a:pt x="1722" y="259"/>
                  </a:lnTo>
                  <a:lnTo>
                    <a:pt x="1747" y="258"/>
                  </a:lnTo>
                  <a:lnTo>
                    <a:pt x="1770" y="256"/>
                  </a:lnTo>
                  <a:lnTo>
                    <a:pt x="1795" y="242"/>
                  </a:lnTo>
                  <a:lnTo>
                    <a:pt x="1819" y="215"/>
                  </a:lnTo>
                  <a:lnTo>
                    <a:pt x="1844" y="194"/>
                  </a:lnTo>
                  <a:lnTo>
                    <a:pt x="1867" y="168"/>
                  </a:lnTo>
                  <a:lnTo>
                    <a:pt x="1892" y="150"/>
                  </a:lnTo>
                  <a:lnTo>
                    <a:pt x="1916" y="143"/>
                  </a:lnTo>
                  <a:lnTo>
                    <a:pt x="1941" y="145"/>
                  </a:lnTo>
                  <a:lnTo>
                    <a:pt x="1964" y="153"/>
                  </a:lnTo>
                  <a:lnTo>
                    <a:pt x="1989" y="162"/>
                  </a:lnTo>
                  <a:lnTo>
                    <a:pt x="2013" y="171"/>
                  </a:lnTo>
                  <a:lnTo>
                    <a:pt x="2038" y="164"/>
                  </a:lnTo>
                  <a:lnTo>
                    <a:pt x="2061" y="161"/>
                  </a:lnTo>
                  <a:lnTo>
                    <a:pt x="2086" y="180"/>
                  </a:lnTo>
                  <a:lnTo>
                    <a:pt x="2110" y="210"/>
                  </a:lnTo>
                  <a:lnTo>
                    <a:pt x="2135" y="233"/>
                  </a:lnTo>
                  <a:lnTo>
                    <a:pt x="2158" y="245"/>
                  </a:lnTo>
                  <a:lnTo>
                    <a:pt x="2183" y="243"/>
                  </a:lnTo>
                  <a:lnTo>
                    <a:pt x="2208" y="238"/>
                  </a:lnTo>
                  <a:lnTo>
                    <a:pt x="2232" y="224"/>
                  </a:lnTo>
                  <a:lnTo>
                    <a:pt x="2255" y="201"/>
                  </a:lnTo>
                  <a:lnTo>
                    <a:pt x="2280" y="171"/>
                  </a:lnTo>
                  <a:lnTo>
                    <a:pt x="2305" y="139"/>
                  </a:lnTo>
                  <a:lnTo>
                    <a:pt x="2329" y="101"/>
                  </a:lnTo>
                  <a:lnTo>
                    <a:pt x="2352" y="71"/>
                  </a:lnTo>
                  <a:lnTo>
                    <a:pt x="2377" y="49"/>
                  </a:lnTo>
                  <a:lnTo>
                    <a:pt x="2402" y="35"/>
                  </a:lnTo>
                  <a:lnTo>
                    <a:pt x="2426" y="30"/>
                  </a:lnTo>
                  <a:lnTo>
                    <a:pt x="2449" y="37"/>
                  </a:lnTo>
                  <a:lnTo>
                    <a:pt x="2474" y="56"/>
                  </a:lnTo>
                  <a:lnTo>
                    <a:pt x="2499" y="90"/>
                  </a:lnTo>
                  <a:lnTo>
                    <a:pt x="2523" y="131"/>
                  </a:lnTo>
                  <a:lnTo>
                    <a:pt x="2546" y="187"/>
                  </a:lnTo>
                  <a:lnTo>
                    <a:pt x="2571" y="256"/>
                  </a:lnTo>
                  <a:lnTo>
                    <a:pt x="2596" y="332"/>
                  </a:lnTo>
                  <a:lnTo>
                    <a:pt x="2620" y="397"/>
                  </a:lnTo>
                  <a:lnTo>
                    <a:pt x="2643" y="439"/>
                  </a:lnTo>
                  <a:lnTo>
                    <a:pt x="2668" y="464"/>
                  </a:lnTo>
                  <a:lnTo>
                    <a:pt x="2693" y="469"/>
                  </a:lnTo>
                  <a:lnTo>
                    <a:pt x="2717" y="459"/>
                  </a:lnTo>
                  <a:lnTo>
                    <a:pt x="2740" y="430"/>
                  </a:lnTo>
                  <a:lnTo>
                    <a:pt x="2765" y="393"/>
                  </a:lnTo>
                  <a:lnTo>
                    <a:pt x="2790" y="344"/>
                  </a:lnTo>
                  <a:lnTo>
                    <a:pt x="2814" y="298"/>
                  </a:lnTo>
                  <a:lnTo>
                    <a:pt x="2837" y="266"/>
                  </a:lnTo>
                  <a:lnTo>
                    <a:pt x="2862" y="235"/>
                  </a:lnTo>
                  <a:lnTo>
                    <a:pt x="2887" y="208"/>
                  </a:lnTo>
                  <a:lnTo>
                    <a:pt x="2912" y="182"/>
                  </a:lnTo>
                  <a:lnTo>
                    <a:pt x="2934" y="153"/>
                  </a:lnTo>
                  <a:lnTo>
                    <a:pt x="2959" y="141"/>
                  </a:lnTo>
                  <a:lnTo>
                    <a:pt x="2984" y="131"/>
                  </a:lnTo>
                  <a:lnTo>
                    <a:pt x="3009" y="120"/>
                  </a:lnTo>
                  <a:lnTo>
                    <a:pt x="3031" y="127"/>
                  </a:lnTo>
                  <a:lnTo>
                    <a:pt x="3056" y="145"/>
                  </a:lnTo>
                  <a:lnTo>
                    <a:pt x="3081" y="171"/>
                  </a:lnTo>
                  <a:lnTo>
                    <a:pt x="3106" y="189"/>
                  </a:lnTo>
                  <a:lnTo>
                    <a:pt x="3129" y="205"/>
                  </a:lnTo>
                  <a:lnTo>
                    <a:pt x="3153" y="219"/>
                  </a:lnTo>
                  <a:lnTo>
                    <a:pt x="3178" y="224"/>
                  </a:lnTo>
                  <a:lnTo>
                    <a:pt x="3203" y="222"/>
                  </a:lnTo>
                  <a:lnTo>
                    <a:pt x="3226" y="206"/>
                  </a:lnTo>
                  <a:lnTo>
                    <a:pt x="3250" y="185"/>
                  </a:lnTo>
                  <a:lnTo>
                    <a:pt x="3275" y="152"/>
                  </a:lnTo>
                  <a:lnTo>
                    <a:pt x="3300" y="111"/>
                  </a:lnTo>
                  <a:lnTo>
                    <a:pt x="3323" y="83"/>
                  </a:lnTo>
                  <a:lnTo>
                    <a:pt x="3347" y="72"/>
                  </a:lnTo>
                  <a:lnTo>
                    <a:pt x="3372" y="76"/>
                  </a:lnTo>
                  <a:lnTo>
                    <a:pt x="3397" y="106"/>
                  </a:lnTo>
                  <a:lnTo>
                    <a:pt x="3420" y="136"/>
                  </a:lnTo>
                  <a:lnTo>
                    <a:pt x="3444" y="164"/>
                  </a:lnTo>
                  <a:lnTo>
                    <a:pt x="3469" y="185"/>
                  </a:lnTo>
                  <a:lnTo>
                    <a:pt x="3494" y="203"/>
                  </a:lnTo>
                  <a:lnTo>
                    <a:pt x="3517" y="210"/>
                  </a:lnTo>
                  <a:lnTo>
                    <a:pt x="3541" y="210"/>
                  </a:lnTo>
                  <a:lnTo>
                    <a:pt x="3566" y="194"/>
                  </a:lnTo>
                  <a:lnTo>
                    <a:pt x="3591" y="171"/>
                  </a:lnTo>
                  <a:lnTo>
                    <a:pt x="3614" y="155"/>
                  </a:lnTo>
                  <a:lnTo>
                    <a:pt x="3638" y="132"/>
                  </a:lnTo>
                  <a:lnTo>
                    <a:pt x="3663" y="95"/>
                  </a:lnTo>
                  <a:lnTo>
                    <a:pt x="3688" y="51"/>
                  </a:lnTo>
                  <a:lnTo>
                    <a:pt x="3711" y="14"/>
                  </a:lnTo>
                  <a:lnTo>
                    <a:pt x="3735" y="0"/>
                  </a:lnTo>
                  <a:lnTo>
                    <a:pt x="3760" y="16"/>
                  </a:lnTo>
                  <a:lnTo>
                    <a:pt x="3785" y="44"/>
                  </a:lnTo>
                  <a:lnTo>
                    <a:pt x="3808" y="86"/>
                  </a:lnTo>
                  <a:lnTo>
                    <a:pt x="3833" y="146"/>
                  </a:lnTo>
                  <a:lnTo>
                    <a:pt x="3857" y="221"/>
                  </a:lnTo>
                  <a:lnTo>
                    <a:pt x="3882" y="286"/>
                  </a:lnTo>
                  <a:lnTo>
                    <a:pt x="3905" y="333"/>
                  </a:lnTo>
                  <a:lnTo>
                    <a:pt x="3930" y="356"/>
                  </a:lnTo>
                  <a:lnTo>
                    <a:pt x="3954" y="346"/>
                  </a:lnTo>
                  <a:lnTo>
                    <a:pt x="3979" y="321"/>
                  </a:lnTo>
                  <a:lnTo>
                    <a:pt x="4002" y="286"/>
                  </a:lnTo>
                  <a:lnTo>
                    <a:pt x="4027" y="240"/>
                  </a:lnTo>
                  <a:lnTo>
                    <a:pt x="4051" y="192"/>
                  </a:lnTo>
                  <a:lnTo>
                    <a:pt x="4076" y="139"/>
                  </a:lnTo>
                  <a:lnTo>
                    <a:pt x="4099" y="90"/>
                  </a:lnTo>
                  <a:lnTo>
                    <a:pt x="4124" y="51"/>
                  </a:lnTo>
                  <a:lnTo>
                    <a:pt x="4148" y="30"/>
                  </a:lnTo>
                  <a:lnTo>
                    <a:pt x="4173" y="49"/>
                  </a:lnTo>
                  <a:lnTo>
                    <a:pt x="4196" y="83"/>
                  </a:lnTo>
                  <a:lnTo>
                    <a:pt x="4221" y="145"/>
                  </a:lnTo>
                  <a:lnTo>
                    <a:pt x="4245" y="210"/>
                  </a:lnTo>
                  <a:lnTo>
                    <a:pt x="4270" y="261"/>
                  </a:lnTo>
                  <a:lnTo>
                    <a:pt x="4293" y="293"/>
                  </a:lnTo>
                  <a:lnTo>
                    <a:pt x="4318" y="314"/>
                  </a:lnTo>
                  <a:lnTo>
                    <a:pt x="4342" y="319"/>
                  </a:lnTo>
                  <a:lnTo>
                    <a:pt x="4367" y="305"/>
                  </a:lnTo>
                  <a:lnTo>
                    <a:pt x="4390" y="289"/>
                  </a:lnTo>
                  <a:lnTo>
                    <a:pt x="4415" y="266"/>
                  </a:lnTo>
                  <a:lnTo>
                    <a:pt x="4439" y="245"/>
                  </a:lnTo>
                  <a:lnTo>
                    <a:pt x="4464" y="228"/>
                  </a:lnTo>
                  <a:lnTo>
                    <a:pt x="4487" y="212"/>
                  </a:lnTo>
                  <a:lnTo>
                    <a:pt x="4512" y="201"/>
                  </a:lnTo>
                </a:path>
              </a:pathLst>
            </a:custGeom>
            <a:noFill/>
            <a:ln w="36576">
              <a:solidFill>
                <a:schemeClr val="bg1">
                  <a:lumMod val="95000"/>
                </a:scheme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36" name="Freeform 18"/>
            <p:cNvSpPr>
              <a:spLocks/>
            </p:cNvSpPr>
            <p:nvPr/>
          </p:nvSpPr>
          <p:spPr bwMode="auto">
            <a:xfrm>
              <a:off x="2755521" y="5260053"/>
              <a:ext cx="5808724" cy="589682"/>
            </a:xfrm>
            <a:custGeom>
              <a:avLst/>
              <a:gdLst/>
              <a:ahLst/>
              <a:cxnLst>
                <a:cxn ang="0">
                  <a:pos x="48" y="208"/>
                </a:cxn>
                <a:cxn ang="0">
                  <a:pos x="122" y="187"/>
                </a:cxn>
                <a:cxn ang="0">
                  <a:pos x="194" y="159"/>
                </a:cxn>
                <a:cxn ang="0">
                  <a:pos x="267" y="134"/>
                </a:cxn>
                <a:cxn ang="0">
                  <a:pos x="339" y="132"/>
                </a:cxn>
                <a:cxn ang="0">
                  <a:pos x="413" y="124"/>
                </a:cxn>
                <a:cxn ang="0">
                  <a:pos x="485" y="92"/>
                </a:cxn>
                <a:cxn ang="0">
                  <a:pos x="558" y="106"/>
                </a:cxn>
                <a:cxn ang="0">
                  <a:pos x="630" y="164"/>
                </a:cxn>
                <a:cxn ang="0">
                  <a:pos x="704" y="175"/>
                </a:cxn>
                <a:cxn ang="0">
                  <a:pos x="777" y="152"/>
                </a:cxn>
                <a:cxn ang="0">
                  <a:pos x="849" y="124"/>
                </a:cxn>
                <a:cxn ang="0">
                  <a:pos x="921" y="99"/>
                </a:cxn>
                <a:cxn ang="0">
                  <a:pos x="995" y="92"/>
                </a:cxn>
                <a:cxn ang="0">
                  <a:pos x="1068" y="124"/>
                </a:cxn>
                <a:cxn ang="0">
                  <a:pos x="1140" y="182"/>
                </a:cxn>
                <a:cxn ang="0">
                  <a:pos x="1212" y="187"/>
                </a:cxn>
                <a:cxn ang="0">
                  <a:pos x="1286" y="129"/>
                </a:cxn>
                <a:cxn ang="0">
                  <a:pos x="1359" y="69"/>
                </a:cxn>
                <a:cxn ang="0">
                  <a:pos x="1431" y="50"/>
                </a:cxn>
                <a:cxn ang="0">
                  <a:pos x="1504" y="94"/>
                </a:cxn>
                <a:cxn ang="0">
                  <a:pos x="1578" y="189"/>
                </a:cxn>
                <a:cxn ang="0">
                  <a:pos x="1650" y="302"/>
                </a:cxn>
                <a:cxn ang="0">
                  <a:pos x="1722" y="305"/>
                </a:cxn>
                <a:cxn ang="0">
                  <a:pos x="1795" y="252"/>
                </a:cxn>
                <a:cxn ang="0">
                  <a:pos x="1867" y="222"/>
                </a:cxn>
                <a:cxn ang="0">
                  <a:pos x="1941" y="187"/>
                </a:cxn>
                <a:cxn ang="0">
                  <a:pos x="2013" y="129"/>
                </a:cxn>
                <a:cxn ang="0">
                  <a:pos x="2086" y="87"/>
                </a:cxn>
                <a:cxn ang="0">
                  <a:pos x="2158" y="111"/>
                </a:cxn>
                <a:cxn ang="0">
                  <a:pos x="2232" y="157"/>
                </a:cxn>
                <a:cxn ang="0">
                  <a:pos x="2305" y="205"/>
                </a:cxn>
                <a:cxn ang="0">
                  <a:pos x="2377" y="166"/>
                </a:cxn>
                <a:cxn ang="0">
                  <a:pos x="2449" y="94"/>
                </a:cxn>
                <a:cxn ang="0">
                  <a:pos x="2523" y="39"/>
                </a:cxn>
                <a:cxn ang="0">
                  <a:pos x="2596" y="9"/>
                </a:cxn>
                <a:cxn ang="0">
                  <a:pos x="2668" y="102"/>
                </a:cxn>
                <a:cxn ang="0">
                  <a:pos x="2740" y="252"/>
                </a:cxn>
                <a:cxn ang="0">
                  <a:pos x="2814" y="330"/>
                </a:cxn>
                <a:cxn ang="0">
                  <a:pos x="2887" y="300"/>
                </a:cxn>
                <a:cxn ang="0">
                  <a:pos x="2959" y="244"/>
                </a:cxn>
                <a:cxn ang="0">
                  <a:pos x="3031" y="169"/>
                </a:cxn>
                <a:cxn ang="0">
                  <a:pos x="3106" y="120"/>
                </a:cxn>
                <a:cxn ang="0">
                  <a:pos x="3178" y="138"/>
                </a:cxn>
                <a:cxn ang="0">
                  <a:pos x="3250" y="175"/>
                </a:cxn>
                <a:cxn ang="0">
                  <a:pos x="3323" y="161"/>
                </a:cxn>
                <a:cxn ang="0">
                  <a:pos x="3397" y="106"/>
                </a:cxn>
                <a:cxn ang="0">
                  <a:pos x="3469" y="71"/>
                </a:cxn>
                <a:cxn ang="0">
                  <a:pos x="3541" y="131"/>
                </a:cxn>
                <a:cxn ang="0">
                  <a:pos x="3614" y="184"/>
                </a:cxn>
                <a:cxn ang="0">
                  <a:pos x="3688" y="162"/>
                </a:cxn>
                <a:cxn ang="0">
                  <a:pos x="3760" y="88"/>
                </a:cxn>
                <a:cxn ang="0">
                  <a:pos x="3833" y="12"/>
                </a:cxn>
                <a:cxn ang="0">
                  <a:pos x="3905" y="30"/>
                </a:cxn>
                <a:cxn ang="0">
                  <a:pos x="3979" y="161"/>
                </a:cxn>
                <a:cxn ang="0">
                  <a:pos x="4051" y="249"/>
                </a:cxn>
                <a:cxn ang="0">
                  <a:pos x="4124" y="219"/>
                </a:cxn>
                <a:cxn ang="0">
                  <a:pos x="4196" y="134"/>
                </a:cxn>
                <a:cxn ang="0">
                  <a:pos x="4270" y="51"/>
                </a:cxn>
                <a:cxn ang="0">
                  <a:pos x="4342" y="94"/>
                </a:cxn>
                <a:cxn ang="0">
                  <a:pos x="4415" y="207"/>
                </a:cxn>
                <a:cxn ang="0">
                  <a:pos x="4487" y="240"/>
                </a:cxn>
              </a:cxnLst>
              <a:rect l="0" t="0" r="r" b="b"/>
              <a:pathLst>
                <a:path w="4512" h="330">
                  <a:moveTo>
                    <a:pt x="0" y="196"/>
                  </a:moveTo>
                  <a:lnTo>
                    <a:pt x="25" y="201"/>
                  </a:lnTo>
                  <a:lnTo>
                    <a:pt x="48" y="208"/>
                  </a:lnTo>
                  <a:lnTo>
                    <a:pt x="73" y="205"/>
                  </a:lnTo>
                  <a:lnTo>
                    <a:pt x="97" y="198"/>
                  </a:lnTo>
                  <a:lnTo>
                    <a:pt x="122" y="187"/>
                  </a:lnTo>
                  <a:lnTo>
                    <a:pt x="145" y="178"/>
                  </a:lnTo>
                  <a:lnTo>
                    <a:pt x="170" y="169"/>
                  </a:lnTo>
                  <a:lnTo>
                    <a:pt x="194" y="159"/>
                  </a:lnTo>
                  <a:lnTo>
                    <a:pt x="219" y="148"/>
                  </a:lnTo>
                  <a:lnTo>
                    <a:pt x="242" y="139"/>
                  </a:lnTo>
                  <a:lnTo>
                    <a:pt x="267" y="134"/>
                  </a:lnTo>
                  <a:lnTo>
                    <a:pt x="291" y="131"/>
                  </a:lnTo>
                  <a:lnTo>
                    <a:pt x="316" y="131"/>
                  </a:lnTo>
                  <a:lnTo>
                    <a:pt x="339" y="132"/>
                  </a:lnTo>
                  <a:lnTo>
                    <a:pt x="364" y="134"/>
                  </a:lnTo>
                  <a:lnTo>
                    <a:pt x="388" y="131"/>
                  </a:lnTo>
                  <a:lnTo>
                    <a:pt x="413" y="124"/>
                  </a:lnTo>
                  <a:lnTo>
                    <a:pt x="436" y="111"/>
                  </a:lnTo>
                  <a:lnTo>
                    <a:pt x="461" y="101"/>
                  </a:lnTo>
                  <a:lnTo>
                    <a:pt x="485" y="92"/>
                  </a:lnTo>
                  <a:lnTo>
                    <a:pt x="510" y="88"/>
                  </a:lnTo>
                  <a:lnTo>
                    <a:pt x="533" y="94"/>
                  </a:lnTo>
                  <a:lnTo>
                    <a:pt x="558" y="106"/>
                  </a:lnTo>
                  <a:lnTo>
                    <a:pt x="583" y="124"/>
                  </a:lnTo>
                  <a:lnTo>
                    <a:pt x="607" y="143"/>
                  </a:lnTo>
                  <a:lnTo>
                    <a:pt x="630" y="164"/>
                  </a:lnTo>
                  <a:lnTo>
                    <a:pt x="655" y="177"/>
                  </a:lnTo>
                  <a:lnTo>
                    <a:pt x="680" y="178"/>
                  </a:lnTo>
                  <a:lnTo>
                    <a:pt x="704" y="175"/>
                  </a:lnTo>
                  <a:lnTo>
                    <a:pt x="727" y="169"/>
                  </a:lnTo>
                  <a:lnTo>
                    <a:pt x="752" y="161"/>
                  </a:lnTo>
                  <a:lnTo>
                    <a:pt x="777" y="152"/>
                  </a:lnTo>
                  <a:lnTo>
                    <a:pt x="801" y="145"/>
                  </a:lnTo>
                  <a:lnTo>
                    <a:pt x="824" y="134"/>
                  </a:lnTo>
                  <a:lnTo>
                    <a:pt x="849" y="124"/>
                  </a:lnTo>
                  <a:lnTo>
                    <a:pt x="874" y="115"/>
                  </a:lnTo>
                  <a:lnTo>
                    <a:pt x="898" y="108"/>
                  </a:lnTo>
                  <a:lnTo>
                    <a:pt x="921" y="99"/>
                  </a:lnTo>
                  <a:lnTo>
                    <a:pt x="946" y="92"/>
                  </a:lnTo>
                  <a:lnTo>
                    <a:pt x="971" y="90"/>
                  </a:lnTo>
                  <a:lnTo>
                    <a:pt x="995" y="92"/>
                  </a:lnTo>
                  <a:lnTo>
                    <a:pt x="1018" y="99"/>
                  </a:lnTo>
                  <a:lnTo>
                    <a:pt x="1043" y="111"/>
                  </a:lnTo>
                  <a:lnTo>
                    <a:pt x="1068" y="124"/>
                  </a:lnTo>
                  <a:lnTo>
                    <a:pt x="1092" y="141"/>
                  </a:lnTo>
                  <a:lnTo>
                    <a:pt x="1115" y="161"/>
                  </a:lnTo>
                  <a:lnTo>
                    <a:pt x="1140" y="182"/>
                  </a:lnTo>
                  <a:lnTo>
                    <a:pt x="1165" y="196"/>
                  </a:lnTo>
                  <a:lnTo>
                    <a:pt x="1189" y="196"/>
                  </a:lnTo>
                  <a:lnTo>
                    <a:pt x="1212" y="187"/>
                  </a:lnTo>
                  <a:lnTo>
                    <a:pt x="1237" y="169"/>
                  </a:lnTo>
                  <a:lnTo>
                    <a:pt x="1262" y="150"/>
                  </a:lnTo>
                  <a:lnTo>
                    <a:pt x="1286" y="129"/>
                  </a:lnTo>
                  <a:lnTo>
                    <a:pt x="1309" y="106"/>
                  </a:lnTo>
                  <a:lnTo>
                    <a:pt x="1334" y="85"/>
                  </a:lnTo>
                  <a:lnTo>
                    <a:pt x="1359" y="69"/>
                  </a:lnTo>
                  <a:lnTo>
                    <a:pt x="1384" y="55"/>
                  </a:lnTo>
                  <a:lnTo>
                    <a:pt x="1406" y="46"/>
                  </a:lnTo>
                  <a:lnTo>
                    <a:pt x="1431" y="50"/>
                  </a:lnTo>
                  <a:lnTo>
                    <a:pt x="1456" y="60"/>
                  </a:lnTo>
                  <a:lnTo>
                    <a:pt x="1481" y="76"/>
                  </a:lnTo>
                  <a:lnTo>
                    <a:pt x="1504" y="94"/>
                  </a:lnTo>
                  <a:lnTo>
                    <a:pt x="1528" y="117"/>
                  </a:lnTo>
                  <a:lnTo>
                    <a:pt x="1553" y="150"/>
                  </a:lnTo>
                  <a:lnTo>
                    <a:pt x="1578" y="189"/>
                  </a:lnTo>
                  <a:lnTo>
                    <a:pt x="1601" y="229"/>
                  </a:lnTo>
                  <a:lnTo>
                    <a:pt x="1625" y="270"/>
                  </a:lnTo>
                  <a:lnTo>
                    <a:pt x="1650" y="302"/>
                  </a:lnTo>
                  <a:lnTo>
                    <a:pt x="1675" y="321"/>
                  </a:lnTo>
                  <a:lnTo>
                    <a:pt x="1698" y="318"/>
                  </a:lnTo>
                  <a:lnTo>
                    <a:pt x="1722" y="305"/>
                  </a:lnTo>
                  <a:lnTo>
                    <a:pt x="1747" y="286"/>
                  </a:lnTo>
                  <a:lnTo>
                    <a:pt x="1770" y="268"/>
                  </a:lnTo>
                  <a:lnTo>
                    <a:pt x="1795" y="252"/>
                  </a:lnTo>
                  <a:lnTo>
                    <a:pt x="1819" y="240"/>
                  </a:lnTo>
                  <a:lnTo>
                    <a:pt x="1844" y="231"/>
                  </a:lnTo>
                  <a:lnTo>
                    <a:pt x="1867" y="222"/>
                  </a:lnTo>
                  <a:lnTo>
                    <a:pt x="1892" y="215"/>
                  </a:lnTo>
                  <a:lnTo>
                    <a:pt x="1916" y="203"/>
                  </a:lnTo>
                  <a:lnTo>
                    <a:pt x="1941" y="187"/>
                  </a:lnTo>
                  <a:lnTo>
                    <a:pt x="1964" y="166"/>
                  </a:lnTo>
                  <a:lnTo>
                    <a:pt x="1989" y="147"/>
                  </a:lnTo>
                  <a:lnTo>
                    <a:pt x="2013" y="129"/>
                  </a:lnTo>
                  <a:lnTo>
                    <a:pt x="2038" y="111"/>
                  </a:lnTo>
                  <a:lnTo>
                    <a:pt x="2061" y="97"/>
                  </a:lnTo>
                  <a:lnTo>
                    <a:pt x="2086" y="87"/>
                  </a:lnTo>
                  <a:lnTo>
                    <a:pt x="2110" y="87"/>
                  </a:lnTo>
                  <a:lnTo>
                    <a:pt x="2135" y="97"/>
                  </a:lnTo>
                  <a:lnTo>
                    <a:pt x="2158" y="111"/>
                  </a:lnTo>
                  <a:lnTo>
                    <a:pt x="2183" y="127"/>
                  </a:lnTo>
                  <a:lnTo>
                    <a:pt x="2208" y="141"/>
                  </a:lnTo>
                  <a:lnTo>
                    <a:pt x="2232" y="157"/>
                  </a:lnTo>
                  <a:lnTo>
                    <a:pt x="2255" y="178"/>
                  </a:lnTo>
                  <a:lnTo>
                    <a:pt x="2280" y="198"/>
                  </a:lnTo>
                  <a:lnTo>
                    <a:pt x="2305" y="205"/>
                  </a:lnTo>
                  <a:lnTo>
                    <a:pt x="2329" y="199"/>
                  </a:lnTo>
                  <a:lnTo>
                    <a:pt x="2352" y="185"/>
                  </a:lnTo>
                  <a:lnTo>
                    <a:pt x="2377" y="166"/>
                  </a:lnTo>
                  <a:lnTo>
                    <a:pt x="2402" y="143"/>
                  </a:lnTo>
                  <a:lnTo>
                    <a:pt x="2426" y="118"/>
                  </a:lnTo>
                  <a:lnTo>
                    <a:pt x="2449" y="94"/>
                  </a:lnTo>
                  <a:lnTo>
                    <a:pt x="2474" y="72"/>
                  </a:lnTo>
                  <a:lnTo>
                    <a:pt x="2499" y="55"/>
                  </a:lnTo>
                  <a:lnTo>
                    <a:pt x="2523" y="39"/>
                  </a:lnTo>
                  <a:lnTo>
                    <a:pt x="2546" y="23"/>
                  </a:lnTo>
                  <a:lnTo>
                    <a:pt x="2571" y="11"/>
                  </a:lnTo>
                  <a:lnTo>
                    <a:pt x="2596" y="9"/>
                  </a:lnTo>
                  <a:lnTo>
                    <a:pt x="2620" y="25"/>
                  </a:lnTo>
                  <a:lnTo>
                    <a:pt x="2643" y="57"/>
                  </a:lnTo>
                  <a:lnTo>
                    <a:pt x="2668" y="102"/>
                  </a:lnTo>
                  <a:lnTo>
                    <a:pt x="2693" y="152"/>
                  </a:lnTo>
                  <a:lnTo>
                    <a:pt x="2717" y="205"/>
                  </a:lnTo>
                  <a:lnTo>
                    <a:pt x="2740" y="252"/>
                  </a:lnTo>
                  <a:lnTo>
                    <a:pt x="2765" y="293"/>
                  </a:lnTo>
                  <a:lnTo>
                    <a:pt x="2790" y="318"/>
                  </a:lnTo>
                  <a:lnTo>
                    <a:pt x="2814" y="330"/>
                  </a:lnTo>
                  <a:lnTo>
                    <a:pt x="2837" y="330"/>
                  </a:lnTo>
                  <a:lnTo>
                    <a:pt x="2862" y="318"/>
                  </a:lnTo>
                  <a:lnTo>
                    <a:pt x="2887" y="300"/>
                  </a:lnTo>
                  <a:lnTo>
                    <a:pt x="2912" y="282"/>
                  </a:lnTo>
                  <a:lnTo>
                    <a:pt x="2934" y="265"/>
                  </a:lnTo>
                  <a:lnTo>
                    <a:pt x="2959" y="244"/>
                  </a:lnTo>
                  <a:lnTo>
                    <a:pt x="2984" y="221"/>
                  </a:lnTo>
                  <a:lnTo>
                    <a:pt x="3009" y="196"/>
                  </a:lnTo>
                  <a:lnTo>
                    <a:pt x="3031" y="169"/>
                  </a:lnTo>
                  <a:lnTo>
                    <a:pt x="3056" y="145"/>
                  </a:lnTo>
                  <a:lnTo>
                    <a:pt x="3081" y="127"/>
                  </a:lnTo>
                  <a:lnTo>
                    <a:pt x="3106" y="120"/>
                  </a:lnTo>
                  <a:lnTo>
                    <a:pt x="3129" y="118"/>
                  </a:lnTo>
                  <a:lnTo>
                    <a:pt x="3153" y="125"/>
                  </a:lnTo>
                  <a:lnTo>
                    <a:pt x="3178" y="138"/>
                  </a:lnTo>
                  <a:lnTo>
                    <a:pt x="3203" y="152"/>
                  </a:lnTo>
                  <a:lnTo>
                    <a:pt x="3226" y="166"/>
                  </a:lnTo>
                  <a:lnTo>
                    <a:pt x="3250" y="175"/>
                  </a:lnTo>
                  <a:lnTo>
                    <a:pt x="3275" y="178"/>
                  </a:lnTo>
                  <a:lnTo>
                    <a:pt x="3300" y="173"/>
                  </a:lnTo>
                  <a:lnTo>
                    <a:pt x="3323" y="161"/>
                  </a:lnTo>
                  <a:lnTo>
                    <a:pt x="3347" y="147"/>
                  </a:lnTo>
                  <a:lnTo>
                    <a:pt x="3372" y="129"/>
                  </a:lnTo>
                  <a:lnTo>
                    <a:pt x="3397" y="106"/>
                  </a:lnTo>
                  <a:lnTo>
                    <a:pt x="3420" y="87"/>
                  </a:lnTo>
                  <a:lnTo>
                    <a:pt x="3444" y="72"/>
                  </a:lnTo>
                  <a:lnTo>
                    <a:pt x="3469" y="71"/>
                  </a:lnTo>
                  <a:lnTo>
                    <a:pt x="3494" y="83"/>
                  </a:lnTo>
                  <a:lnTo>
                    <a:pt x="3517" y="104"/>
                  </a:lnTo>
                  <a:lnTo>
                    <a:pt x="3541" y="131"/>
                  </a:lnTo>
                  <a:lnTo>
                    <a:pt x="3566" y="157"/>
                  </a:lnTo>
                  <a:lnTo>
                    <a:pt x="3591" y="175"/>
                  </a:lnTo>
                  <a:lnTo>
                    <a:pt x="3614" y="184"/>
                  </a:lnTo>
                  <a:lnTo>
                    <a:pt x="3638" y="185"/>
                  </a:lnTo>
                  <a:lnTo>
                    <a:pt x="3663" y="178"/>
                  </a:lnTo>
                  <a:lnTo>
                    <a:pt x="3688" y="162"/>
                  </a:lnTo>
                  <a:lnTo>
                    <a:pt x="3711" y="139"/>
                  </a:lnTo>
                  <a:lnTo>
                    <a:pt x="3735" y="115"/>
                  </a:lnTo>
                  <a:lnTo>
                    <a:pt x="3760" y="88"/>
                  </a:lnTo>
                  <a:lnTo>
                    <a:pt x="3785" y="62"/>
                  </a:lnTo>
                  <a:lnTo>
                    <a:pt x="3808" y="35"/>
                  </a:lnTo>
                  <a:lnTo>
                    <a:pt x="3833" y="12"/>
                  </a:lnTo>
                  <a:lnTo>
                    <a:pt x="3857" y="0"/>
                  </a:lnTo>
                  <a:lnTo>
                    <a:pt x="3882" y="5"/>
                  </a:lnTo>
                  <a:lnTo>
                    <a:pt x="3905" y="30"/>
                  </a:lnTo>
                  <a:lnTo>
                    <a:pt x="3930" y="67"/>
                  </a:lnTo>
                  <a:lnTo>
                    <a:pt x="3954" y="113"/>
                  </a:lnTo>
                  <a:lnTo>
                    <a:pt x="3979" y="161"/>
                  </a:lnTo>
                  <a:lnTo>
                    <a:pt x="4002" y="199"/>
                  </a:lnTo>
                  <a:lnTo>
                    <a:pt x="4027" y="231"/>
                  </a:lnTo>
                  <a:lnTo>
                    <a:pt x="4051" y="249"/>
                  </a:lnTo>
                  <a:lnTo>
                    <a:pt x="4076" y="251"/>
                  </a:lnTo>
                  <a:lnTo>
                    <a:pt x="4099" y="240"/>
                  </a:lnTo>
                  <a:lnTo>
                    <a:pt x="4124" y="219"/>
                  </a:lnTo>
                  <a:lnTo>
                    <a:pt x="4148" y="192"/>
                  </a:lnTo>
                  <a:lnTo>
                    <a:pt x="4173" y="162"/>
                  </a:lnTo>
                  <a:lnTo>
                    <a:pt x="4196" y="134"/>
                  </a:lnTo>
                  <a:lnTo>
                    <a:pt x="4221" y="99"/>
                  </a:lnTo>
                  <a:lnTo>
                    <a:pt x="4245" y="71"/>
                  </a:lnTo>
                  <a:lnTo>
                    <a:pt x="4270" y="51"/>
                  </a:lnTo>
                  <a:lnTo>
                    <a:pt x="4293" y="44"/>
                  </a:lnTo>
                  <a:lnTo>
                    <a:pt x="4318" y="60"/>
                  </a:lnTo>
                  <a:lnTo>
                    <a:pt x="4342" y="94"/>
                  </a:lnTo>
                  <a:lnTo>
                    <a:pt x="4367" y="134"/>
                  </a:lnTo>
                  <a:lnTo>
                    <a:pt x="4390" y="169"/>
                  </a:lnTo>
                  <a:lnTo>
                    <a:pt x="4415" y="207"/>
                  </a:lnTo>
                  <a:lnTo>
                    <a:pt x="4439" y="237"/>
                  </a:lnTo>
                  <a:lnTo>
                    <a:pt x="4464" y="247"/>
                  </a:lnTo>
                  <a:lnTo>
                    <a:pt x="4487" y="240"/>
                  </a:lnTo>
                  <a:lnTo>
                    <a:pt x="4512" y="224"/>
                  </a:lnTo>
                </a:path>
              </a:pathLst>
            </a:custGeom>
            <a:noFill/>
            <a:ln w="36576">
              <a:solidFill>
                <a:schemeClr val="bg1">
                  <a:lumMod val="95000"/>
                </a:scheme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37" name="Freeform 19"/>
            <p:cNvSpPr>
              <a:spLocks/>
            </p:cNvSpPr>
            <p:nvPr/>
          </p:nvSpPr>
          <p:spPr bwMode="auto">
            <a:xfrm>
              <a:off x="2755521" y="5721077"/>
              <a:ext cx="5808724" cy="318071"/>
            </a:xfrm>
            <a:custGeom>
              <a:avLst/>
              <a:gdLst/>
              <a:ahLst/>
              <a:cxnLst>
                <a:cxn ang="0">
                  <a:pos x="48" y="111"/>
                </a:cxn>
                <a:cxn ang="0">
                  <a:pos x="122" y="98"/>
                </a:cxn>
                <a:cxn ang="0">
                  <a:pos x="194" y="95"/>
                </a:cxn>
                <a:cxn ang="0">
                  <a:pos x="267" y="88"/>
                </a:cxn>
                <a:cxn ang="0">
                  <a:pos x="339" y="76"/>
                </a:cxn>
                <a:cxn ang="0">
                  <a:pos x="413" y="74"/>
                </a:cxn>
                <a:cxn ang="0">
                  <a:pos x="485" y="77"/>
                </a:cxn>
                <a:cxn ang="0">
                  <a:pos x="558" y="72"/>
                </a:cxn>
                <a:cxn ang="0">
                  <a:pos x="630" y="61"/>
                </a:cxn>
                <a:cxn ang="0">
                  <a:pos x="704" y="65"/>
                </a:cxn>
                <a:cxn ang="0">
                  <a:pos x="777" y="98"/>
                </a:cxn>
                <a:cxn ang="0">
                  <a:pos x="849" y="100"/>
                </a:cxn>
                <a:cxn ang="0">
                  <a:pos x="921" y="65"/>
                </a:cxn>
                <a:cxn ang="0">
                  <a:pos x="995" y="40"/>
                </a:cxn>
                <a:cxn ang="0">
                  <a:pos x="1068" y="47"/>
                </a:cxn>
                <a:cxn ang="0">
                  <a:pos x="1140" y="65"/>
                </a:cxn>
                <a:cxn ang="0">
                  <a:pos x="1212" y="88"/>
                </a:cxn>
                <a:cxn ang="0">
                  <a:pos x="1286" y="106"/>
                </a:cxn>
                <a:cxn ang="0">
                  <a:pos x="1359" y="102"/>
                </a:cxn>
                <a:cxn ang="0">
                  <a:pos x="1431" y="63"/>
                </a:cxn>
                <a:cxn ang="0">
                  <a:pos x="1504" y="53"/>
                </a:cxn>
                <a:cxn ang="0">
                  <a:pos x="1578" y="63"/>
                </a:cxn>
                <a:cxn ang="0">
                  <a:pos x="1650" y="100"/>
                </a:cxn>
                <a:cxn ang="0">
                  <a:pos x="1722" y="160"/>
                </a:cxn>
                <a:cxn ang="0">
                  <a:pos x="1795" y="178"/>
                </a:cxn>
                <a:cxn ang="0">
                  <a:pos x="1867" y="148"/>
                </a:cxn>
                <a:cxn ang="0">
                  <a:pos x="1941" y="114"/>
                </a:cxn>
                <a:cxn ang="0">
                  <a:pos x="2013" y="111"/>
                </a:cxn>
                <a:cxn ang="0">
                  <a:pos x="2086" y="70"/>
                </a:cxn>
                <a:cxn ang="0">
                  <a:pos x="2158" y="39"/>
                </a:cxn>
                <a:cxn ang="0">
                  <a:pos x="2232" y="37"/>
                </a:cxn>
                <a:cxn ang="0">
                  <a:pos x="2305" y="65"/>
                </a:cxn>
                <a:cxn ang="0">
                  <a:pos x="2377" y="90"/>
                </a:cxn>
                <a:cxn ang="0">
                  <a:pos x="2449" y="100"/>
                </a:cxn>
                <a:cxn ang="0">
                  <a:pos x="2523" y="86"/>
                </a:cxn>
                <a:cxn ang="0">
                  <a:pos x="2596" y="53"/>
                </a:cxn>
                <a:cxn ang="0">
                  <a:pos x="2668" y="30"/>
                </a:cxn>
                <a:cxn ang="0">
                  <a:pos x="2740" y="61"/>
                </a:cxn>
                <a:cxn ang="0">
                  <a:pos x="2814" y="114"/>
                </a:cxn>
                <a:cxn ang="0">
                  <a:pos x="2887" y="150"/>
                </a:cxn>
                <a:cxn ang="0">
                  <a:pos x="2959" y="158"/>
                </a:cxn>
                <a:cxn ang="0">
                  <a:pos x="3031" y="139"/>
                </a:cxn>
                <a:cxn ang="0">
                  <a:pos x="3106" y="100"/>
                </a:cxn>
                <a:cxn ang="0">
                  <a:pos x="3178" y="67"/>
                </a:cxn>
                <a:cxn ang="0">
                  <a:pos x="3250" y="56"/>
                </a:cxn>
                <a:cxn ang="0">
                  <a:pos x="3323" y="70"/>
                </a:cxn>
                <a:cxn ang="0">
                  <a:pos x="3397" y="84"/>
                </a:cxn>
                <a:cxn ang="0">
                  <a:pos x="3469" y="63"/>
                </a:cxn>
                <a:cxn ang="0">
                  <a:pos x="3541" y="21"/>
                </a:cxn>
                <a:cxn ang="0">
                  <a:pos x="3614" y="39"/>
                </a:cxn>
                <a:cxn ang="0">
                  <a:pos x="3688" y="91"/>
                </a:cxn>
                <a:cxn ang="0">
                  <a:pos x="3760" y="90"/>
                </a:cxn>
                <a:cxn ang="0">
                  <a:pos x="3833" y="61"/>
                </a:cxn>
                <a:cxn ang="0">
                  <a:pos x="3905" y="30"/>
                </a:cxn>
                <a:cxn ang="0">
                  <a:pos x="3979" y="16"/>
                </a:cxn>
                <a:cxn ang="0">
                  <a:pos x="4051" y="49"/>
                </a:cxn>
                <a:cxn ang="0">
                  <a:pos x="4124" y="93"/>
                </a:cxn>
                <a:cxn ang="0">
                  <a:pos x="4196" y="120"/>
                </a:cxn>
                <a:cxn ang="0">
                  <a:pos x="4270" y="86"/>
                </a:cxn>
                <a:cxn ang="0">
                  <a:pos x="4342" y="23"/>
                </a:cxn>
                <a:cxn ang="0">
                  <a:pos x="4415" y="0"/>
                </a:cxn>
                <a:cxn ang="0">
                  <a:pos x="4487" y="47"/>
                </a:cxn>
              </a:cxnLst>
              <a:rect l="0" t="0" r="r" b="b"/>
              <a:pathLst>
                <a:path w="4512" h="178">
                  <a:moveTo>
                    <a:pt x="0" y="116"/>
                  </a:moveTo>
                  <a:lnTo>
                    <a:pt x="25" y="116"/>
                  </a:lnTo>
                  <a:lnTo>
                    <a:pt x="48" y="111"/>
                  </a:lnTo>
                  <a:lnTo>
                    <a:pt x="73" y="106"/>
                  </a:lnTo>
                  <a:lnTo>
                    <a:pt x="97" y="100"/>
                  </a:lnTo>
                  <a:lnTo>
                    <a:pt x="122" y="98"/>
                  </a:lnTo>
                  <a:lnTo>
                    <a:pt x="145" y="98"/>
                  </a:lnTo>
                  <a:lnTo>
                    <a:pt x="170" y="97"/>
                  </a:lnTo>
                  <a:lnTo>
                    <a:pt x="194" y="95"/>
                  </a:lnTo>
                  <a:lnTo>
                    <a:pt x="219" y="93"/>
                  </a:lnTo>
                  <a:lnTo>
                    <a:pt x="242" y="91"/>
                  </a:lnTo>
                  <a:lnTo>
                    <a:pt x="267" y="88"/>
                  </a:lnTo>
                  <a:lnTo>
                    <a:pt x="291" y="83"/>
                  </a:lnTo>
                  <a:lnTo>
                    <a:pt x="316" y="79"/>
                  </a:lnTo>
                  <a:lnTo>
                    <a:pt x="339" y="76"/>
                  </a:lnTo>
                  <a:lnTo>
                    <a:pt x="364" y="74"/>
                  </a:lnTo>
                  <a:lnTo>
                    <a:pt x="388" y="74"/>
                  </a:lnTo>
                  <a:lnTo>
                    <a:pt x="413" y="74"/>
                  </a:lnTo>
                  <a:lnTo>
                    <a:pt x="436" y="76"/>
                  </a:lnTo>
                  <a:lnTo>
                    <a:pt x="461" y="77"/>
                  </a:lnTo>
                  <a:lnTo>
                    <a:pt x="485" y="77"/>
                  </a:lnTo>
                  <a:lnTo>
                    <a:pt x="510" y="79"/>
                  </a:lnTo>
                  <a:lnTo>
                    <a:pt x="533" y="76"/>
                  </a:lnTo>
                  <a:lnTo>
                    <a:pt x="558" y="72"/>
                  </a:lnTo>
                  <a:lnTo>
                    <a:pt x="583" y="67"/>
                  </a:lnTo>
                  <a:lnTo>
                    <a:pt x="607" y="63"/>
                  </a:lnTo>
                  <a:lnTo>
                    <a:pt x="630" y="61"/>
                  </a:lnTo>
                  <a:lnTo>
                    <a:pt x="655" y="61"/>
                  </a:lnTo>
                  <a:lnTo>
                    <a:pt x="680" y="63"/>
                  </a:lnTo>
                  <a:lnTo>
                    <a:pt x="704" y="65"/>
                  </a:lnTo>
                  <a:lnTo>
                    <a:pt x="727" y="72"/>
                  </a:lnTo>
                  <a:lnTo>
                    <a:pt x="752" y="84"/>
                  </a:lnTo>
                  <a:lnTo>
                    <a:pt x="777" y="98"/>
                  </a:lnTo>
                  <a:lnTo>
                    <a:pt x="801" y="107"/>
                  </a:lnTo>
                  <a:lnTo>
                    <a:pt x="824" y="107"/>
                  </a:lnTo>
                  <a:lnTo>
                    <a:pt x="849" y="100"/>
                  </a:lnTo>
                  <a:lnTo>
                    <a:pt x="874" y="90"/>
                  </a:lnTo>
                  <a:lnTo>
                    <a:pt x="898" y="77"/>
                  </a:lnTo>
                  <a:lnTo>
                    <a:pt x="921" y="65"/>
                  </a:lnTo>
                  <a:lnTo>
                    <a:pt x="946" y="54"/>
                  </a:lnTo>
                  <a:lnTo>
                    <a:pt x="971" y="44"/>
                  </a:lnTo>
                  <a:lnTo>
                    <a:pt x="995" y="40"/>
                  </a:lnTo>
                  <a:lnTo>
                    <a:pt x="1018" y="42"/>
                  </a:lnTo>
                  <a:lnTo>
                    <a:pt x="1043" y="44"/>
                  </a:lnTo>
                  <a:lnTo>
                    <a:pt x="1068" y="47"/>
                  </a:lnTo>
                  <a:lnTo>
                    <a:pt x="1092" y="53"/>
                  </a:lnTo>
                  <a:lnTo>
                    <a:pt x="1115" y="58"/>
                  </a:lnTo>
                  <a:lnTo>
                    <a:pt x="1140" y="65"/>
                  </a:lnTo>
                  <a:lnTo>
                    <a:pt x="1165" y="72"/>
                  </a:lnTo>
                  <a:lnTo>
                    <a:pt x="1189" y="79"/>
                  </a:lnTo>
                  <a:lnTo>
                    <a:pt x="1212" y="88"/>
                  </a:lnTo>
                  <a:lnTo>
                    <a:pt x="1237" y="93"/>
                  </a:lnTo>
                  <a:lnTo>
                    <a:pt x="1262" y="100"/>
                  </a:lnTo>
                  <a:lnTo>
                    <a:pt x="1286" y="106"/>
                  </a:lnTo>
                  <a:lnTo>
                    <a:pt x="1309" y="109"/>
                  </a:lnTo>
                  <a:lnTo>
                    <a:pt x="1334" y="107"/>
                  </a:lnTo>
                  <a:lnTo>
                    <a:pt x="1359" y="102"/>
                  </a:lnTo>
                  <a:lnTo>
                    <a:pt x="1384" y="91"/>
                  </a:lnTo>
                  <a:lnTo>
                    <a:pt x="1406" y="77"/>
                  </a:lnTo>
                  <a:lnTo>
                    <a:pt x="1431" y="63"/>
                  </a:lnTo>
                  <a:lnTo>
                    <a:pt x="1456" y="53"/>
                  </a:lnTo>
                  <a:lnTo>
                    <a:pt x="1481" y="51"/>
                  </a:lnTo>
                  <a:lnTo>
                    <a:pt x="1504" y="53"/>
                  </a:lnTo>
                  <a:lnTo>
                    <a:pt x="1528" y="54"/>
                  </a:lnTo>
                  <a:lnTo>
                    <a:pt x="1553" y="60"/>
                  </a:lnTo>
                  <a:lnTo>
                    <a:pt x="1578" y="63"/>
                  </a:lnTo>
                  <a:lnTo>
                    <a:pt x="1601" y="72"/>
                  </a:lnTo>
                  <a:lnTo>
                    <a:pt x="1625" y="83"/>
                  </a:lnTo>
                  <a:lnTo>
                    <a:pt x="1650" y="100"/>
                  </a:lnTo>
                  <a:lnTo>
                    <a:pt x="1675" y="120"/>
                  </a:lnTo>
                  <a:lnTo>
                    <a:pt x="1698" y="141"/>
                  </a:lnTo>
                  <a:lnTo>
                    <a:pt x="1722" y="160"/>
                  </a:lnTo>
                  <a:lnTo>
                    <a:pt x="1747" y="173"/>
                  </a:lnTo>
                  <a:lnTo>
                    <a:pt x="1770" y="176"/>
                  </a:lnTo>
                  <a:lnTo>
                    <a:pt x="1795" y="178"/>
                  </a:lnTo>
                  <a:lnTo>
                    <a:pt x="1819" y="174"/>
                  </a:lnTo>
                  <a:lnTo>
                    <a:pt x="1844" y="162"/>
                  </a:lnTo>
                  <a:lnTo>
                    <a:pt x="1867" y="148"/>
                  </a:lnTo>
                  <a:lnTo>
                    <a:pt x="1892" y="132"/>
                  </a:lnTo>
                  <a:lnTo>
                    <a:pt x="1916" y="121"/>
                  </a:lnTo>
                  <a:lnTo>
                    <a:pt x="1941" y="114"/>
                  </a:lnTo>
                  <a:lnTo>
                    <a:pt x="1964" y="113"/>
                  </a:lnTo>
                  <a:lnTo>
                    <a:pt x="1989" y="114"/>
                  </a:lnTo>
                  <a:lnTo>
                    <a:pt x="2013" y="111"/>
                  </a:lnTo>
                  <a:lnTo>
                    <a:pt x="2038" y="106"/>
                  </a:lnTo>
                  <a:lnTo>
                    <a:pt x="2061" y="90"/>
                  </a:lnTo>
                  <a:lnTo>
                    <a:pt x="2086" y="70"/>
                  </a:lnTo>
                  <a:lnTo>
                    <a:pt x="2110" y="54"/>
                  </a:lnTo>
                  <a:lnTo>
                    <a:pt x="2135" y="46"/>
                  </a:lnTo>
                  <a:lnTo>
                    <a:pt x="2158" y="39"/>
                  </a:lnTo>
                  <a:lnTo>
                    <a:pt x="2183" y="33"/>
                  </a:lnTo>
                  <a:lnTo>
                    <a:pt x="2208" y="30"/>
                  </a:lnTo>
                  <a:lnTo>
                    <a:pt x="2232" y="37"/>
                  </a:lnTo>
                  <a:lnTo>
                    <a:pt x="2255" y="46"/>
                  </a:lnTo>
                  <a:lnTo>
                    <a:pt x="2280" y="56"/>
                  </a:lnTo>
                  <a:lnTo>
                    <a:pt x="2305" y="65"/>
                  </a:lnTo>
                  <a:lnTo>
                    <a:pt x="2329" y="74"/>
                  </a:lnTo>
                  <a:lnTo>
                    <a:pt x="2352" y="83"/>
                  </a:lnTo>
                  <a:lnTo>
                    <a:pt x="2377" y="90"/>
                  </a:lnTo>
                  <a:lnTo>
                    <a:pt x="2402" y="98"/>
                  </a:lnTo>
                  <a:lnTo>
                    <a:pt x="2426" y="100"/>
                  </a:lnTo>
                  <a:lnTo>
                    <a:pt x="2449" y="100"/>
                  </a:lnTo>
                  <a:lnTo>
                    <a:pt x="2474" y="98"/>
                  </a:lnTo>
                  <a:lnTo>
                    <a:pt x="2499" y="95"/>
                  </a:lnTo>
                  <a:lnTo>
                    <a:pt x="2523" y="86"/>
                  </a:lnTo>
                  <a:lnTo>
                    <a:pt x="2546" y="74"/>
                  </a:lnTo>
                  <a:lnTo>
                    <a:pt x="2571" y="61"/>
                  </a:lnTo>
                  <a:lnTo>
                    <a:pt x="2596" y="53"/>
                  </a:lnTo>
                  <a:lnTo>
                    <a:pt x="2620" y="44"/>
                  </a:lnTo>
                  <a:lnTo>
                    <a:pt x="2643" y="35"/>
                  </a:lnTo>
                  <a:lnTo>
                    <a:pt x="2668" y="30"/>
                  </a:lnTo>
                  <a:lnTo>
                    <a:pt x="2693" y="33"/>
                  </a:lnTo>
                  <a:lnTo>
                    <a:pt x="2717" y="46"/>
                  </a:lnTo>
                  <a:lnTo>
                    <a:pt x="2740" y="61"/>
                  </a:lnTo>
                  <a:lnTo>
                    <a:pt x="2765" y="79"/>
                  </a:lnTo>
                  <a:lnTo>
                    <a:pt x="2790" y="98"/>
                  </a:lnTo>
                  <a:lnTo>
                    <a:pt x="2814" y="114"/>
                  </a:lnTo>
                  <a:lnTo>
                    <a:pt x="2837" y="128"/>
                  </a:lnTo>
                  <a:lnTo>
                    <a:pt x="2862" y="141"/>
                  </a:lnTo>
                  <a:lnTo>
                    <a:pt x="2887" y="150"/>
                  </a:lnTo>
                  <a:lnTo>
                    <a:pt x="2912" y="157"/>
                  </a:lnTo>
                  <a:lnTo>
                    <a:pt x="2934" y="158"/>
                  </a:lnTo>
                  <a:lnTo>
                    <a:pt x="2959" y="158"/>
                  </a:lnTo>
                  <a:lnTo>
                    <a:pt x="2984" y="155"/>
                  </a:lnTo>
                  <a:lnTo>
                    <a:pt x="3009" y="148"/>
                  </a:lnTo>
                  <a:lnTo>
                    <a:pt x="3031" y="139"/>
                  </a:lnTo>
                  <a:lnTo>
                    <a:pt x="3056" y="127"/>
                  </a:lnTo>
                  <a:lnTo>
                    <a:pt x="3081" y="113"/>
                  </a:lnTo>
                  <a:lnTo>
                    <a:pt x="3106" y="100"/>
                  </a:lnTo>
                  <a:lnTo>
                    <a:pt x="3129" y="86"/>
                  </a:lnTo>
                  <a:lnTo>
                    <a:pt x="3153" y="76"/>
                  </a:lnTo>
                  <a:lnTo>
                    <a:pt x="3178" y="67"/>
                  </a:lnTo>
                  <a:lnTo>
                    <a:pt x="3203" y="61"/>
                  </a:lnTo>
                  <a:lnTo>
                    <a:pt x="3226" y="58"/>
                  </a:lnTo>
                  <a:lnTo>
                    <a:pt x="3250" y="56"/>
                  </a:lnTo>
                  <a:lnTo>
                    <a:pt x="3275" y="58"/>
                  </a:lnTo>
                  <a:lnTo>
                    <a:pt x="3300" y="63"/>
                  </a:lnTo>
                  <a:lnTo>
                    <a:pt x="3323" y="70"/>
                  </a:lnTo>
                  <a:lnTo>
                    <a:pt x="3347" y="77"/>
                  </a:lnTo>
                  <a:lnTo>
                    <a:pt x="3372" y="83"/>
                  </a:lnTo>
                  <a:lnTo>
                    <a:pt x="3397" y="84"/>
                  </a:lnTo>
                  <a:lnTo>
                    <a:pt x="3420" y="81"/>
                  </a:lnTo>
                  <a:lnTo>
                    <a:pt x="3444" y="74"/>
                  </a:lnTo>
                  <a:lnTo>
                    <a:pt x="3469" y="63"/>
                  </a:lnTo>
                  <a:lnTo>
                    <a:pt x="3494" y="46"/>
                  </a:lnTo>
                  <a:lnTo>
                    <a:pt x="3517" y="30"/>
                  </a:lnTo>
                  <a:lnTo>
                    <a:pt x="3541" y="21"/>
                  </a:lnTo>
                  <a:lnTo>
                    <a:pt x="3566" y="19"/>
                  </a:lnTo>
                  <a:lnTo>
                    <a:pt x="3591" y="26"/>
                  </a:lnTo>
                  <a:lnTo>
                    <a:pt x="3614" y="39"/>
                  </a:lnTo>
                  <a:lnTo>
                    <a:pt x="3638" y="56"/>
                  </a:lnTo>
                  <a:lnTo>
                    <a:pt x="3663" y="77"/>
                  </a:lnTo>
                  <a:lnTo>
                    <a:pt x="3688" y="91"/>
                  </a:lnTo>
                  <a:lnTo>
                    <a:pt x="3711" y="97"/>
                  </a:lnTo>
                  <a:lnTo>
                    <a:pt x="3735" y="97"/>
                  </a:lnTo>
                  <a:lnTo>
                    <a:pt x="3760" y="90"/>
                  </a:lnTo>
                  <a:lnTo>
                    <a:pt x="3785" y="81"/>
                  </a:lnTo>
                  <a:lnTo>
                    <a:pt x="3808" y="72"/>
                  </a:lnTo>
                  <a:lnTo>
                    <a:pt x="3833" y="61"/>
                  </a:lnTo>
                  <a:lnTo>
                    <a:pt x="3857" y="54"/>
                  </a:lnTo>
                  <a:lnTo>
                    <a:pt x="3882" y="44"/>
                  </a:lnTo>
                  <a:lnTo>
                    <a:pt x="3905" y="30"/>
                  </a:lnTo>
                  <a:lnTo>
                    <a:pt x="3930" y="19"/>
                  </a:lnTo>
                  <a:lnTo>
                    <a:pt x="3954" y="16"/>
                  </a:lnTo>
                  <a:lnTo>
                    <a:pt x="3979" y="16"/>
                  </a:lnTo>
                  <a:lnTo>
                    <a:pt x="4002" y="24"/>
                  </a:lnTo>
                  <a:lnTo>
                    <a:pt x="4027" y="35"/>
                  </a:lnTo>
                  <a:lnTo>
                    <a:pt x="4051" y="49"/>
                  </a:lnTo>
                  <a:lnTo>
                    <a:pt x="4076" y="67"/>
                  </a:lnTo>
                  <a:lnTo>
                    <a:pt x="4099" y="81"/>
                  </a:lnTo>
                  <a:lnTo>
                    <a:pt x="4124" y="93"/>
                  </a:lnTo>
                  <a:lnTo>
                    <a:pt x="4148" y="107"/>
                  </a:lnTo>
                  <a:lnTo>
                    <a:pt x="4173" y="116"/>
                  </a:lnTo>
                  <a:lnTo>
                    <a:pt x="4196" y="120"/>
                  </a:lnTo>
                  <a:lnTo>
                    <a:pt x="4221" y="116"/>
                  </a:lnTo>
                  <a:lnTo>
                    <a:pt x="4245" y="104"/>
                  </a:lnTo>
                  <a:lnTo>
                    <a:pt x="4270" y="86"/>
                  </a:lnTo>
                  <a:lnTo>
                    <a:pt x="4293" y="67"/>
                  </a:lnTo>
                  <a:lnTo>
                    <a:pt x="4318" y="44"/>
                  </a:lnTo>
                  <a:lnTo>
                    <a:pt x="4342" y="23"/>
                  </a:lnTo>
                  <a:lnTo>
                    <a:pt x="4367" y="7"/>
                  </a:lnTo>
                  <a:lnTo>
                    <a:pt x="4390" y="0"/>
                  </a:lnTo>
                  <a:lnTo>
                    <a:pt x="4415" y="0"/>
                  </a:lnTo>
                  <a:lnTo>
                    <a:pt x="4439" y="10"/>
                  </a:lnTo>
                  <a:lnTo>
                    <a:pt x="4464" y="26"/>
                  </a:lnTo>
                  <a:lnTo>
                    <a:pt x="4487" y="47"/>
                  </a:lnTo>
                  <a:lnTo>
                    <a:pt x="4512" y="68"/>
                  </a:lnTo>
                </a:path>
              </a:pathLst>
            </a:custGeom>
            <a:noFill/>
            <a:ln w="36576">
              <a:solidFill>
                <a:schemeClr val="bg1">
                  <a:lumMod val="95000"/>
                </a:scheme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  <p:sp>
          <p:nvSpPr>
            <p:cNvPr id="38" name="Freeform 20"/>
            <p:cNvSpPr>
              <a:spLocks/>
            </p:cNvSpPr>
            <p:nvPr/>
          </p:nvSpPr>
          <p:spPr bwMode="auto">
            <a:xfrm>
              <a:off x="2755521" y="6121346"/>
              <a:ext cx="5808724" cy="182265"/>
            </a:xfrm>
            <a:custGeom>
              <a:avLst/>
              <a:gdLst/>
              <a:ahLst/>
              <a:cxnLst>
                <a:cxn ang="0">
                  <a:pos x="48" y="51"/>
                </a:cxn>
                <a:cxn ang="0">
                  <a:pos x="122" y="44"/>
                </a:cxn>
                <a:cxn ang="0">
                  <a:pos x="194" y="44"/>
                </a:cxn>
                <a:cxn ang="0">
                  <a:pos x="267" y="44"/>
                </a:cxn>
                <a:cxn ang="0">
                  <a:pos x="339" y="42"/>
                </a:cxn>
                <a:cxn ang="0">
                  <a:pos x="413" y="42"/>
                </a:cxn>
                <a:cxn ang="0">
                  <a:pos x="485" y="42"/>
                </a:cxn>
                <a:cxn ang="0">
                  <a:pos x="558" y="49"/>
                </a:cxn>
                <a:cxn ang="0">
                  <a:pos x="630" y="53"/>
                </a:cxn>
                <a:cxn ang="0">
                  <a:pos x="704" y="49"/>
                </a:cxn>
                <a:cxn ang="0">
                  <a:pos x="777" y="46"/>
                </a:cxn>
                <a:cxn ang="0">
                  <a:pos x="849" y="58"/>
                </a:cxn>
                <a:cxn ang="0">
                  <a:pos x="921" y="39"/>
                </a:cxn>
                <a:cxn ang="0">
                  <a:pos x="995" y="19"/>
                </a:cxn>
                <a:cxn ang="0">
                  <a:pos x="1068" y="9"/>
                </a:cxn>
                <a:cxn ang="0">
                  <a:pos x="1140" y="10"/>
                </a:cxn>
                <a:cxn ang="0">
                  <a:pos x="1212" y="17"/>
                </a:cxn>
                <a:cxn ang="0">
                  <a:pos x="1286" y="28"/>
                </a:cxn>
                <a:cxn ang="0">
                  <a:pos x="1359" y="54"/>
                </a:cxn>
                <a:cxn ang="0">
                  <a:pos x="1431" y="51"/>
                </a:cxn>
                <a:cxn ang="0">
                  <a:pos x="1504" y="39"/>
                </a:cxn>
                <a:cxn ang="0">
                  <a:pos x="1578" y="26"/>
                </a:cxn>
                <a:cxn ang="0">
                  <a:pos x="1650" y="37"/>
                </a:cxn>
                <a:cxn ang="0">
                  <a:pos x="1722" y="70"/>
                </a:cxn>
                <a:cxn ang="0">
                  <a:pos x="1795" y="91"/>
                </a:cxn>
                <a:cxn ang="0">
                  <a:pos x="1867" y="102"/>
                </a:cxn>
                <a:cxn ang="0">
                  <a:pos x="1941" y="83"/>
                </a:cxn>
                <a:cxn ang="0">
                  <a:pos x="2013" y="65"/>
                </a:cxn>
                <a:cxn ang="0">
                  <a:pos x="2086" y="58"/>
                </a:cxn>
                <a:cxn ang="0">
                  <a:pos x="2158" y="35"/>
                </a:cxn>
                <a:cxn ang="0">
                  <a:pos x="2232" y="9"/>
                </a:cxn>
                <a:cxn ang="0">
                  <a:pos x="2305" y="7"/>
                </a:cxn>
                <a:cxn ang="0">
                  <a:pos x="2377" y="12"/>
                </a:cxn>
                <a:cxn ang="0">
                  <a:pos x="2449" y="30"/>
                </a:cxn>
                <a:cxn ang="0">
                  <a:pos x="2523" y="47"/>
                </a:cxn>
                <a:cxn ang="0">
                  <a:pos x="2596" y="49"/>
                </a:cxn>
                <a:cxn ang="0">
                  <a:pos x="2668" y="49"/>
                </a:cxn>
                <a:cxn ang="0">
                  <a:pos x="2740" y="51"/>
                </a:cxn>
                <a:cxn ang="0">
                  <a:pos x="2814" y="65"/>
                </a:cxn>
                <a:cxn ang="0">
                  <a:pos x="2887" y="67"/>
                </a:cxn>
                <a:cxn ang="0">
                  <a:pos x="2959" y="77"/>
                </a:cxn>
                <a:cxn ang="0">
                  <a:pos x="3031" y="74"/>
                </a:cxn>
                <a:cxn ang="0">
                  <a:pos x="3106" y="74"/>
                </a:cxn>
                <a:cxn ang="0">
                  <a:pos x="3178" y="69"/>
                </a:cxn>
                <a:cxn ang="0">
                  <a:pos x="3250" y="63"/>
                </a:cxn>
                <a:cxn ang="0">
                  <a:pos x="3323" y="53"/>
                </a:cxn>
                <a:cxn ang="0">
                  <a:pos x="3397" y="54"/>
                </a:cxn>
                <a:cxn ang="0">
                  <a:pos x="3469" y="60"/>
                </a:cxn>
                <a:cxn ang="0">
                  <a:pos x="3541" y="46"/>
                </a:cxn>
                <a:cxn ang="0">
                  <a:pos x="3614" y="37"/>
                </a:cxn>
                <a:cxn ang="0">
                  <a:pos x="3688" y="39"/>
                </a:cxn>
                <a:cxn ang="0">
                  <a:pos x="3760" y="54"/>
                </a:cxn>
                <a:cxn ang="0">
                  <a:pos x="3833" y="58"/>
                </a:cxn>
                <a:cxn ang="0">
                  <a:pos x="3905" y="53"/>
                </a:cxn>
                <a:cxn ang="0">
                  <a:pos x="3979" y="42"/>
                </a:cxn>
                <a:cxn ang="0">
                  <a:pos x="4051" y="37"/>
                </a:cxn>
                <a:cxn ang="0">
                  <a:pos x="4124" y="35"/>
                </a:cxn>
                <a:cxn ang="0">
                  <a:pos x="4196" y="46"/>
                </a:cxn>
                <a:cxn ang="0">
                  <a:pos x="4270" y="54"/>
                </a:cxn>
                <a:cxn ang="0">
                  <a:pos x="4342" y="37"/>
                </a:cxn>
                <a:cxn ang="0">
                  <a:pos x="4415" y="14"/>
                </a:cxn>
                <a:cxn ang="0">
                  <a:pos x="4487" y="2"/>
                </a:cxn>
              </a:cxnLst>
              <a:rect l="0" t="0" r="r" b="b"/>
              <a:pathLst>
                <a:path w="4512" h="102">
                  <a:moveTo>
                    <a:pt x="0" y="40"/>
                  </a:moveTo>
                  <a:lnTo>
                    <a:pt x="25" y="47"/>
                  </a:lnTo>
                  <a:lnTo>
                    <a:pt x="48" y="51"/>
                  </a:lnTo>
                  <a:lnTo>
                    <a:pt x="73" y="51"/>
                  </a:lnTo>
                  <a:lnTo>
                    <a:pt x="97" y="47"/>
                  </a:lnTo>
                  <a:lnTo>
                    <a:pt x="122" y="44"/>
                  </a:lnTo>
                  <a:lnTo>
                    <a:pt x="145" y="42"/>
                  </a:lnTo>
                  <a:lnTo>
                    <a:pt x="170" y="44"/>
                  </a:lnTo>
                  <a:lnTo>
                    <a:pt x="194" y="44"/>
                  </a:lnTo>
                  <a:lnTo>
                    <a:pt x="219" y="44"/>
                  </a:lnTo>
                  <a:lnTo>
                    <a:pt x="242" y="44"/>
                  </a:lnTo>
                  <a:lnTo>
                    <a:pt x="267" y="44"/>
                  </a:lnTo>
                  <a:lnTo>
                    <a:pt x="291" y="44"/>
                  </a:lnTo>
                  <a:lnTo>
                    <a:pt x="316" y="44"/>
                  </a:lnTo>
                  <a:lnTo>
                    <a:pt x="339" y="42"/>
                  </a:lnTo>
                  <a:lnTo>
                    <a:pt x="364" y="42"/>
                  </a:lnTo>
                  <a:lnTo>
                    <a:pt x="388" y="42"/>
                  </a:lnTo>
                  <a:lnTo>
                    <a:pt x="413" y="42"/>
                  </a:lnTo>
                  <a:lnTo>
                    <a:pt x="436" y="40"/>
                  </a:lnTo>
                  <a:lnTo>
                    <a:pt x="461" y="40"/>
                  </a:lnTo>
                  <a:lnTo>
                    <a:pt x="485" y="42"/>
                  </a:lnTo>
                  <a:lnTo>
                    <a:pt x="510" y="44"/>
                  </a:lnTo>
                  <a:lnTo>
                    <a:pt x="533" y="47"/>
                  </a:lnTo>
                  <a:lnTo>
                    <a:pt x="558" y="49"/>
                  </a:lnTo>
                  <a:lnTo>
                    <a:pt x="583" y="51"/>
                  </a:lnTo>
                  <a:lnTo>
                    <a:pt x="607" y="53"/>
                  </a:lnTo>
                  <a:lnTo>
                    <a:pt x="630" y="53"/>
                  </a:lnTo>
                  <a:lnTo>
                    <a:pt x="655" y="53"/>
                  </a:lnTo>
                  <a:lnTo>
                    <a:pt x="680" y="53"/>
                  </a:lnTo>
                  <a:lnTo>
                    <a:pt x="704" y="49"/>
                  </a:lnTo>
                  <a:lnTo>
                    <a:pt x="727" y="46"/>
                  </a:lnTo>
                  <a:lnTo>
                    <a:pt x="752" y="44"/>
                  </a:lnTo>
                  <a:lnTo>
                    <a:pt x="777" y="46"/>
                  </a:lnTo>
                  <a:lnTo>
                    <a:pt x="801" y="51"/>
                  </a:lnTo>
                  <a:lnTo>
                    <a:pt x="824" y="54"/>
                  </a:lnTo>
                  <a:lnTo>
                    <a:pt x="849" y="58"/>
                  </a:lnTo>
                  <a:lnTo>
                    <a:pt x="874" y="54"/>
                  </a:lnTo>
                  <a:lnTo>
                    <a:pt x="898" y="47"/>
                  </a:lnTo>
                  <a:lnTo>
                    <a:pt x="921" y="39"/>
                  </a:lnTo>
                  <a:lnTo>
                    <a:pt x="946" y="30"/>
                  </a:lnTo>
                  <a:lnTo>
                    <a:pt x="971" y="24"/>
                  </a:lnTo>
                  <a:lnTo>
                    <a:pt x="995" y="19"/>
                  </a:lnTo>
                  <a:lnTo>
                    <a:pt x="1018" y="17"/>
                  </a:lnTo>
                  <a:lnTo>
                    <a:pt x="1043" y="12"/>
                  </a:lnTo>
                  <a:lnTo>
                    <a:pt x="1068" y="9"/>
                  </a:lnTo>
                  <a:lnTo>
                    <a:pt x="1092" y="5"/>
                  </a:lnTo>
                  <a:lnTo>
                    <a:pt x="1115" y="5"/>
                  </a:lnTo>
                  <a:lnTo>
                    <a:pt x="1140" y="10"/>
                  </a:lnTo>
                  <a:lnTo>
                    <a:pt x="1165" y="16"/>
                  </a:lnTo>
                  <a:lnTo>
                    <a:pt x="1189" y="19"/>
                  </a:lnTo>
                  <a:lnTo>
                    <a:pt x="1212" y="17"/>
                  </a:lnTo>
                  <a:lnTo>
                    <a:pt x="1237" y="17"/>
                  </a:lnTo>
                  <a:lnTo>
                    <a:pt x="1262" y="21"/>
                  </a:lnTo>
                  <a:lnTo>
                    <a:pt x="1286" y="28"/>
                  </a:lnTo>
                  <a:lnTo>
                    <a:pt x="1309" y="37"/>
                  </a:lnTo>
                  <a:lnTo>
                    <a:pt x="1334" y="47"/>
                  </a:lnTo>
                  <a:lnTo>
                    <a:pt x="1359" y="54"/>
                  </a:lnTo>
                  <a:lnTo>
                    <a:pt x="1384" y="58"/>
                  </a:lnTo>
                  <a:lnTo>
                    <a:pt x="1406" y="56"/>
                  </a:lnTo>
                  <a:lnTo>
                    <a:pt x="1431" y="51"/>
                  </a:lnTo>
                  <a:lnTo>
                    <a:pt x="1456" y="46"/>
                  </a:lnTo>
                  <a:lnTo>
                    <a:pt x="1481" y="42"/>
                  </a:lnTo>
                  <a:lnTo>
                    <a:pt x="1504" y="39"/>
                  </a:lnTo>
                  <a:lnTo>
                    <a:pt x="1528" y="33"/>
                  </a:lnTo>
                  <a:lnTo>
                    <a:pt x="1553" y="28"/>
                  </a:lnTo>
                  <a:lnTo>
                    <a:pt x="1578" y="26"/>
                  </a:lnTo>
                  <a:lnTo>
                    <a:pt x="1601" y="26"/>
                  </a:lnTo>
                  <a:lnTo>
                    <a:pt x="1625" y="31"/>
                  </a:lnTo>
                  <a:lnTo>
                    <a:pt x="1650" y="37"/>
                  </a:lnTo>
                  <a:lnTo>
                    <a:pt x="1675" y="47"/>
                  </a:lnTo>
                  <a:lnTo>
                    <a:pt x="1698" y="60"/>
                  </a:lnTo>
                  <a:lnTo>
                    <a:pt x="1722" y="70"/>
                  </a:lnTo>
                  <a:lnTo>
                    <a:pt x="1747" y="77"/>
                  </a:lnTo>
                  <a:lnTo>
                    <a:pt x="1770" y="84"/>
                  </a:lnTo>
                  <a:lnTo>
                    <a:pt x="1795" y="91"/>
                  </a:lnTo>
                  <a:lnTo>
                    <a:pt x="1819" y="100"/>
                  </a:lnTo>
                  <a:lnTo>
                    <a:pt x="1844" y="102"/>
                  </a:lnTo>
                  <a:lnTo>
                    <a:pt x="1867" y="102"/>
                  </a:lnTo>
                  <a:lnTo>
                    <a:pt x="1892" y="97"/>
                  </a:lnTo>
                  <a:lnTo>
                    <a:pt x="1916" y="90"/>
                  </a:lnTo>
                  <a:lnTo>
                    <a:pt x="1941" y="83"/>
                  </a:lnTo>
                  <a:lnTo>
                    <a:pt x="1964" y="76"/>
                  </a:lnTo>
                  <a:lnTo>
                    <a:pt x="1989" y="67"/>
                  </a:lnTo>
                  <a:lnTo>
                    <a:pt x="2013" y="65"/>
                  </a:lnTo>
                  <a:lnTo>
                    <a:pt x="2038" y="65"/>
                  </a:lnTo>
                  <a:lnTo>
                    <a:pt x="2061" y="63"/>
                  </a:lnTo>
                  <a:lnTo>
                    <a:pt x="2086" y="58"/>
                  </a:lnTo>
                  <a:lnTo>
                    <a:pt x="2110" y="53"/>
                  </a:lnTo>
                  <a:lnTo>
                    <a:pt x="2135" y="44"/>
                  </a:lnTo>
                  <a:lnTo>
                    <a:pt x="2158" y="35"/>
                  </a:lnTo>
                  <a:lnTo>
                    <a:pt x="2183" y="24"/>
                  </a:lnTo>
                  <a:lnTo>
                    <a:pt x="2208" y="14"/>
                  </a:lnTo>
                  <a:lnTo>
                    <a:pt x="2232" y="9"/>
                  </a:lnTo>
                  <a:lnTo>
                    <a:pt x="2255" y="5"/>
                  </a:lnTo>
                  <a:lnTo>
                    <a:pt x="2280" y="3"/>
                  </a:lnTo>
                  <a:lnTo>
                    <a:pt x="2305" y="7"/>
                  </a:lnTo>
                  <a:lnTo>
                    <a:pt x="2329" y="9"/>
                  </a:lnTo>
                  <a:lnTo>
                    <a:pt x="2352" y="10"/>
                  </a:lnTo>
                  <a:lnTo>
                    <a:pt x="2377" y="12"/>
                  </a:lnTo>
                  <a:lnTo>
                    <a:pt x="2402" y="17"/>
                  </a:lnTo>
                  <a:lnTo>
                    <a:pt x="2426" y="24"/>
                  </a:lnTo>
                  <a:lnTo>
                    <a:pt x="2449" y="30"/>
                  </a:lnTo>
                  <a:lnTo>
                    <a:pt x="2474" y="39"/>
                  </a:lnTo>
                  <a:lnTo>
                    <a:pt x="2499" y="44"/>
                  </a:lnTo>
                  <a:lnTo>
                    <a:pt x="2523" y="47"/>
                  </a:lnTo>
                  <a:lnTo>
                    <a:pt x="2546" y="49"/>
                  </a:lnTo>
                  <a:lnTo>
                    <a:pt x="2571" y="49"/>
                  </a:lnTo>
                  <a:lnTo>
                    <a:pt x="2596" y="49"/>
                  </a:lnTo>
                  <a:lnTo>
                    <a:pt x="2620" y="49"/>
                  </a:lnTo>
                  <a:lnTo>
                    <a:pt x="2643" y="49"/>
                  </a:lnTo>
                  <a:lnTo>
                    <a:pt x="2668" y="49"/>
                  </a:lnTo>
                  <a:lnTo>
                    <a:pt x="2693" y="49"/>
                  </a:lnTo>
                  <a:lnTo>
                    <a:pt x="2717" y="49"/>
                  </a:lnTo>
                  <a:lnTo>
                    <a:pt x="2740" y="51"/>
                  </a:lnTo>
                  <a:lnTo>
                    <a:pt x="2765" y="54"/>
                  </a:lnTo>
                  <a:lnTo>
                    <a:pt x="2790" y="61"/>
                  </a:lnTo>
                  <a:lnTo>
                    <a:pt x="2814" y="65"/>
                  </a:lnTo>
                  <a:lnTo>
                    <a:pt x="2837" y="67"/>
                  </a:lnTo>
                  <a:lnTo>
                    <a:pt x="2862" y="65"/>
                  </a:lnTo>
                  <a:lnTo>
                    <a:pt x="2887" y="67"/>
                  </a:lnTo>
                  <a:lnTo>
                    <a:pt x="2912" y="72"/>
                  </a:lnTo>
                  <a:lnTo>
                    <a:pt x="2934" y="76"/>
                  </a:lnTo>
                  <a:lnTo>
                    <a:pt x="2959" y="77"/>
                  </a:lnTo>
                  <a:lnTo>
                    <a:pt x="2984" y="77"/>
                  </a:lnTo>
                  <a:lnTo>
                    <a:pt x="3009" y="76"/>
                  </a:lnTo>
                  <a:lnTo>
                    <a:pt x="3031" y="74"/>
                  </a:lnTo>
                  <a:lnTo>
                    <a:pt x="3056" y="76"/>
                  </a:lnTo>
                  <a:lnTo>
                    <a:pt x="3081" y="76"/>
                  </a:lnTo>
                  <a:lnTo>
                    <a:pt x="3106" y="74"/>
                  </a:lnTo>
                  <a:lnTo>
                    <a:pt x="3129" y="72"/>
                  </a:lnTo>
                  <a:lnTo>
                    <a:pt x="3153" y="70"/>
                  </a:lnTo>
                  <a:lnTo>
                    <a:pt x="3178" y="69"/>
                  </a:lnTo>
                  <a:lnTo>
                    <a:pt x="3203" y="69"/>
                  </a:lnTo>
                  <a:lnTo>
                    <a:pt x="3226" y="67"/>
                  </a:lnTo>
                  <a:lnTo>
                    <a:pt x="3250" y="63"/>
                  </a:lnTo>
                  <a:lnTo>
                    <a:pt x="3275" y="60"/>
                  </a:lnTo>
                  <a:lnTo>
                    <a:pt x="3300" y="56"/>
                  </a:lnTo>
                  <a:lnTo>
                    <a:pt x="3323" y="53"/>
                  </a:lnTo>
                  <a:lnTo>
                    <a:pt x="3347" y="51"/>
                  </a:lnTo>
                  <a:lnTo>
                    <a:pt x="3372" y="53"/>
                  </a:lnTo>
                  <a:lnTo>
                    <a:pt x="3397" y="54"/>
                  </a:lnTo>
                  <a:lnTo>
                    <a:pt x="3420" y="58"/>
                  </a:lnTo>
                  <a:lnTo>
                    <a:pt x="3444" y="60"/>
                  </a:lnTo>
                  <a:lnTo>
                    <a:pt x="3469" y="60"/>
                  </a:lnTo>
                  <a:lnTo>
                    <a:pt x="3494" y="58"/>
                  </a:lnTo>
                  <a:lnTo>
                    <a:pt x="3517" y="51"/>
                  </a:lnTo>
                  <a:lnTo>
                    <a:pt x="3541" y="46"/>
                  </a:lnTo>
                  <a:lnTo>
                    <a:pt x="3566" y="42"/>
                  </a:lnTo>
                  <a:lnTo>
                    <a:pt x="3591" y="39"/>
                  </a:lnTo>
                  <a:lnTo>
                    <a:pt x="3614" y="37"/>
                  </a:lnTo>
                  <a:lnTo>
                    <a:pt x="3638" y="35"/>
                  </a:lnTo>
                  <a:lnTo>
                    <a:pt x="3663" y="35"/>
                  </a:lnTo>
                  <a:lnTo>
                    <a:pt x="3688" y="39"/>
                  </a:lnTo>
                  <a:lnTo>
                    <a:pt x="3711" y="46"/>
                  </a:lnTo>
                  <a:lnTo>
                    <a:pt x="3735" y="51"/>
                  </a:lnTo>
                  <a:lnTo>
                    <a:pt x="3760" y="54"/>
                  </a:lnTo>
                  <a:lnTo>
                    <a:pt x="3785" y="56"/>
                  </a:lnTo>
                  <a:lnTo>
                    <a:pt x="3808" y="58"/>
                  </a:lnTo>
                  <a:lnTo>
                    <a:pt x="3833" y="58"/>
                  </a:lnTo>
                  <a:lnTo>
                    <a:pt x="3857" y="58"/>
                  </a:lnTo>
                  <a:lnTo>
                    <a:pt x="3882" y="56"/>
                  </a:lnTo>
                  <a:lnTo>
                    <a:pt x="3905" y="53"/>
                  </a:lnTo>
                  <a:lnTo>
                    <a:pt x="3930" y="49"/>
                  </a:lnTo>
                  <a:lnTo>
                    <a:pt x="3954" y="47"/>
                  </a:lnTo>
                  <a:lnTo>
                    <a:pt x="3979" y="42"/>
                  </a:lnTo>
                  <a:lnTo>
                    <a:pt x="4002" y="37"/>
                  </a:lnTo>
                  <a:lnTo>
                    <a:pt x="4027" y="35"/>
                  </a:lnTo>
                  <a:lnTo>
                    <a:pt x="4051" y="37"/>
                  </a:lnTo>
                  <a:lnTo>
                    <a:pt x="4076" y="37"/>
                  </a:lnTo>
                  <a:lnTo>
                    <a:pt x="4099" y="35"/>
                  </a:lnTo>
                  <a:lnTo>
                    <a:pt x="4124" y="35"/>
                  </a:lnTo>
                  <a:lnTo>
                    <a:pt x="4148" y="39"/>
                  </a:lnTo>
                  <a:lnTo>
                    <a:pt x="4173" y="42"/>
                  </a:lnTo>
                  <a:lnTo>
                    <a:pt x="4196" y="46"/>
                  </a:lnTo>
                  <a:lnTo>
                    <a:pt x="4221" y="49"/>
                  </a:lnTo>
                  <a:lnTo>
                    <a:pt x="4245" y="54"/>
                  </a:lnTo>
                  <a:lnTo>
                    <a:pt x="4270" y="54"/>
                  </a:lnTo>
                  <a:lnTo>
                    <a:pt x="4293" y="51"/>
                  </a:lnTo>
                  <a:lnTo>
                    <a:pt x="4318" y="44"/>
                  </a:lnTo>
                  <a:lnTo>
                    <a:pt x="4342" y="37"/>
                  </a:lnTo>
                  <a:lnTo>
                    <a:pt x="4367" y="28"/>
                  </a:lnTo>
                  <a:lnTo>
                    <a:pt x="4390" y="21"/>
                  </a:lnTo>
                  <a:lnTo>
                    <a:pt x="4415" y="14"/>
                  </a:lnTo>
                  <a:lnTo>
                    <a:pt x="4439" y="5"/>
                  </a:lnTo>
                  <a:lnTo>
                    <a:pt x="4464" y="0"/>
                  </a:lnTo>
                  <a:lnTo>
                    <a:pt x="4487" y="2"/>
                  </a:lnTo>
                  <a:lnTo>
                    <a:pt x="4512" y="5"/>
                  </a:lnTo>
                </a:path>
              </a:pathLst>
            </a:custGeom>
            <a:noFill/>
            <a:ln w="36576">
              <a:solidFill>
                <a:schemeClr val="bg1">
                  <a:lumMod val="95000"/>
                </a:scheme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it-CH"/>
            </a:p>
          </p:txBody>
        </p:sp>
      </p:grpSp>
      <p:grpSp>
        <p:nvGrpSpPr>
          <p:cNvPr id="39" name="Gruppo 38"/>
          <p:cNvGrpSpPr/>
          <p:nvPr/>
        </p:nvGrpSpPr>
        <p:grpSpPr>
          <a:xfrm>
            <a:off x="1724167" y="1069838"/>
            <a:ext cx="767299" cy="5599523"/>
            <a:chOff x="1112365" y="1008667"/>
            <a:chExt cx="707008" cy="6117628"/>
          </a:xfrm>
        </p:grpSpPr>
        <p:sp>
          <p:nvSpPr>
            <p:cNvPr id="40" name="Figura a mano libera 39"/>
            <p:cNvSpPr/>
            <p:nvPr/>
          </p:nvSpPr>
          <p:spPr>
            <a:xfrm flipH="1">
              <a:off x="1470581" y="6344238"/>
              <a:ext cx="348792" cy="782057"/>
            </a:xfrm>
            <a:custGeom>
              <a:avLst/>
              <a:gdLst>
                <a:gd name="connsiteX0" fmla="*/ 339365 w 339365"/>
                <a:gd name="connsiteY0" fmla="*/ 0 h 452487"/>
                <a:gd name="connsiteX1" fmla="*/ 273378 w 339365"/>
                <a:gd name="connsiteY1" fmla="*/ 301658 h 452487"/>
                <a:gd name="connsiteX2" fmla="*/ 56561 w 339365"/>
                <a:gd name="connsiteY2" fmla="*/ 358219 h 452487"/>
                <a:gd name="connsiteX3" fmla="*/ 0 w 339365"/>
                <a:gd name="connsiteY3" fmla="*/ 452487 h 452487"/>
                <a:gd name="connsiteX0" fmla="*/ 339365 w 339366"/>
                <a:gd name="connsiteY0" fmla="*/ 0 h 452487"/>
                <a:gd name="connsiteX1" fmla="*/ 292232 w 339366"/>
                <a:gd name="connsiteY1" fmla="*/ 200358 h 452487"/>
                <a:gd name="connsiteX2" fmla="*/ 56561 w 339366"/>
                <a:gd name="connsiteY2" fmla="*/ 358219 h 452487"/>
                <a:gd name="connsiteX3" fmla="*/ 0 w 339366"/>
                <a:gd name="connsiteY3" fmla="*/ 452487 h 452487"/>
                <a:gd name="connsiteX0" fmla="*/ 339365 w 339365"/>
                <a:gd name="connsiteY0" fmla="*/ 0 h 452487"/>
                <a:gd name="connsiteX1" fmla="*/ 292232 w 339365"/>
                <a:gd name="connsiteY1" fmla="*/ 200358 h 452487"/>
                <a:gd name="connsiteX2" fmla="*/ 150829 w 339365"/>
                <a:gd name="connsiteY2" fmla="*/ 298630 h 452487"/>
                <a:gd name="connsiteX3" fmla="*/ 0 w 339365"/>
                <a:gd name="connsiteY3" fmla="*/ 452487 h 452487"/>
                <a:gd name="connsiteX0" fmla="*/ 273377 w 273377"/>
                <a:gd name="connsiteY0" fmla="*/ 0 h 452487"/>
                <a:gd name="connsiteX1" fmla="*/ 226244 w 273377"/>
                <a:gd name="connsiteY1" fmla="*/ 200358 h 452487"/>
                <a:gd name="connsiteX2" fmla="*/ 84841 w 273377"/>
                <a:gd name="connsiteY2" fmla="*/ 298630 h 452487"/>
                <a:gd name="connsiteX3" fmla="*/ 0 w 273377"/>
                <a:gd name="connsiteY3" fmla="*/ 452487 h 452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3377" h="452487">
                  <a:moveTo>
                    <a:pt x="273377" y="0"/>
                  </a:moveTo>
                  <a:cubicBezTo>
                    <a:pt x="263950" y="120977"/>
                    <a:pt x="257667" y="150586"/>
                    <a:pt x="226244" y="200358"/>
                  </a:cubicBezTo>
                  <a:cubicBezTo>
                    <a:pt x="194821" y="250130"/>
                    <a:pt x="122548" y="256609"/>
                    <a:pt x="84841" y="298630"/>
                  </a:cubicBezTo>
                  <a:cubicBezTo>
                    <a:pt x="47134" y="340651"/>
                    <a:pt x="5499" y="417922"/>
                    <a:pt x="0" y="452487"/>
                  </a:cubicBezTo>
                </a:path>
              </a:pathLst>
            </a:custGeom>
            <a:ln w="76200">
              <a:solidFill>
                <a:srgbClr val="91A917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41" name="Rettangolo arrotondato 40"/>
            <p:cNvSpPr/>
            <p:nvPr/>
          </p:nvSpPr>
          <p:spPr>
            <a:xfrm>
              <a:off x="1376313" y="6268825"/>
              <a:ext cx="179110" cy="207389"/>
            </a:xfrm>
            <a:prstGeom prst="roundRect">
              <a:avLst/>
            </a:prstGeom>
            <a:solidFill>
              <a:schemeClr val="tx1">
                <a:lumMod val="75000"/>
                <a:lumOff val="25000"/>
              </a:schemeClr>
            </a:solidFill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grpSp>
          <p:nvGrpSpPr>
            <p:cNvPr id="42" name="Gruppo 58"/>
            <p:cNvGrpSpPr/>
            <p:nvPr/>
          </p:nvGrpSpPr>
          <p:grpSpPr>
            <a:xfrm>
              <a:off x="1112365" y="1008667"/>
              <a:ext cx="678729" cy="5326144"/>
              <a:chOff x="6297107" y="1114369"/>
              <a:chExt cx="678729" cy="5310033"/>
            </a:xfrm>
          </p:grpSpPr>
          <p:sp>
            <p:nvSpPr>
              <p:cNvPr id="43" name="Rettangolo arrotondato 42"/>
              <p:cNvSpPr/>
              <p:nvPr/>
            </p:nvSpPr>
            <p:spPr>
              <a:xfrm>
                <a:off x="6297107" y="1114369"/>
                <a:ext cx="678729" cy="5310033"/>
              </a:xfrm>
              <a:prstGeom prst="roundRect">
                <a:avLst>
                  <a:gd name="adj" fmla="val 27778"/>
                </a:avLst>
              </a:prstGeom>
              <a:solidFill>
                <a:schemeClr val="tx1">
                  <a:lumMod val="75000"/>
                  <a:lumOff val="25000"/>
                </a:schemeClr>
              </a:solidFill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44" name="Rettangolo arrotondato 43"/>
              <p:cNvSpPr/>
              <p:nvPr/>
            </p:nvSpPr>
            <p:spPr>
              <a:xfrm>
                <a:off x="6504496" y="1329180"/>
                <a:ext cx="263950" cy="84841"/>
              </a:xfrm>
              <a:prstGeom prst="roundRect">
                <a:avLst/>
              </a:prstGeom>
              <a:gradFill>
                <a:gsLst>
                  <a:gs pos="0">
                    <a:schemeClr val="bg1"/>
                  </a:gs>
                  <a:gs pos="100000">
                    <a:schemeClr val="bg1">
                      <a:lumMod val="85000"/>
                    </a:schemeClr>
                  </a:gs>
                </a:gsLst>
              </a:gradFill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45" name="Rettangolo arrotondato 44"/>
              <p:cNvSpPr/>
              <p:nvPr/>
            </p:nvSpPr>
            <p:spPr>
              <a:xfrm>
                <a:off x="6504496" y="1649063"/>
                <a:ext cx="263950" cy="84841"/>
              </a:xfrm>
              <a:prstGeom prst="roundRect">
                <a:avLst/>
              </a:prstGeom>
              <a:gradFill>
                <a:gsLst>
                  <a:gs pos="0">
                    <a:schemeClr val="bg1"/>
                  </a:gs>
                  <a:gs pos="100000">
                    <a:schemeClr val="bg1">
                      <a:lumMod val="85000"/>
                    </a:schemeClr>
                  </a:gs>
                </a:gsLst>
              </a:gradFill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46" name="Rettangolo arrotondato 45"/>
              <p:cNvSpPr/>
              <p:nvPr/>
            </p:nvSpPr>
            <p:spPr>
              <a:xfrm>
                <a:off x="6504496" y="1968946"/>
                <a:ext cx="263950" cy="84841"/>
              </a:xfrm>
              <a:prstGeom prst="roundRect">
                <a:avLst/>
              </a:prstGeom>
              <a:gradFill>
                <a:gsLst>
                  <a:gs pos="0">
                    <a:schemeClr val="bg1"/>
                  </a:gs>
                  <a:gs pos="100000">
                    <a:schemeClr val="bg1">
                      <a:lumMod val="85000"/>
                    </a:schemeClr>
                  </a:gs>
                </a:gsLst>
              </a:gradFill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47" name="Rettangolo arrotondato 46"/>
              <p:cNvSpPr/>
              <p:nvPr/>
            </p:nvSpPr>
            <p:spPr>
              <a:xfrm>
                <a:off x="6504496" y="2288829"/>
                <a:ext cx="263950" cy="84841"/>
              </a:xfrm>
              <a:prstGeom prst="roundRect">
                <a:avLst/>
              </a:prstGeom>
              <a:gradFill>
                <a:gsLst>
                  <a:gs pos="0">
                    <a:schemeClr val="bg1"/>
                  </a:gs>
                  <a:gs pos="100000">
                    <a:schemeClr val="bg1">
                      <a:lumMod val="85000"/>
                    </a:schemeClr>
                  </a:gs>
                </a:gsLst>
              </a:gradFill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48" name="Rettangolo arrotondato 47"/>
              <p:cNvSpPr/>
              <p:nvPr/>
            </p:nvSpPr>
            <p:spPr>
              <a:xfrm>
                <a:off x="6504496" y="2608712"/>
                <a:ext cx="263950" cy="84841"/>
              </a:xfrm>
              <a:prstGeom prst="roundRect">
                <a:avLst/>
              </a:prstGeom>
              <a:gradFill>
                <a:gsLst>
                  <a:gs pos="0">
                    <a:schemeClr val="bg1"/>
                  </a:gs>
                  <a:gs pos="100000">
                    <a:schemeClr val="bg1">
                      <a:lumMod val="85000"/>
                    </a:schemeClr>
                  </a:gs>
                </a:gsLst>
              </a:gradFill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49" name="Rettangolo arrotondato 48"/>
              <p:cNvSpPr/>
              <p:nvPr/>
            </p:nvSpPr>
            <p:spPr>
              <a:xfrm>
                <a:off x="6504496" y="2928595"/>
                <a:ext cx="263950" cy="84841"/>
              </a:xfrm>
              <a:prstGeom prst="roundRect">
                <a:avLst/>
              </a:prstGeom>
              <a:gradFill>
                <a:gsLst>
                  <a:gs pos="0">
                    <a:schemeClr val="bg1"/>
                  </a:gs>
                  <a:gs pos="100000">
                    <a:schemeClr val="bg1">
                      <a:lumMod val="85000"/>
                    </a:schemeClr>
                  </a:gs>
                </a:gsLst>
              </a:gradFill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50" name="Rettangolo arrotondato 49"/>
              <p:cNvSpPr/>
              <p:nvPr/>
            </p:nvSpPr>
            <p:spPr>
              <a:xfrm>
                <a:off x="6504496" y="3248478"/>
                <a:ext cx="263950" cy="84841"/>
              </a:xfrm>
              <a:prstGeom prst="roundRect">
                <a:avLst/>
              </a:prstGeom>
              <a:gradFill>
                <a:gsLst>
                  <a:gs pos="0">
                    <a:schemeClr val="bg1"/>
                  </a:gs>
                  <a:gs pos="100000">
                    <a:schemeClr val="bg1">
                      <a:lumMod val="85000"/>
                    </a:schemeClr>
                  </a:gs>
                </a:gsLst>
              </a:gradFill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51" name="Rettangolo arrotondato 50"/>
              <p:cNvSpPr/>
              <p:nvPr/>
            </p:nvSpPr>
            <p:spPr>
              <a:xfrm>
                <a:off x="6504496" y="3568361"/>
                <a:ext cx="263950" cy="84841"/>
              </a:xfrm>
              <a:prstGeom prst="roundRect">
                <a:avLst/>
              </a:prstGeom>
              <a:gradFill>
                <a:gsLst>
                  <a:gs pos="0">
                    <a:schemeClr val="bg1"/>
                  </a:gs>
                  <a:gs pos="100000">
                    <a:schemeClr val="bg1">
                      <a:lumMod val="85000"/>
                    </a:schemeClr>
                  </a:gs>
                </a:gsLst>
              </a:gradFill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52" name="Rettangolo arrotondato 51"/>
              <p:cNvSpPr/>
              <p:nvPr/>
            </p:nvSpPr>
            <p:spPr>
              <a:xfrm>
                <a:off x="6504496" y="3888244"/>
                <a:ext cx="263950" cy="84841"/>
              </a:xfrm>
              <a:prstGeom prst="roundRect">
                <a:avLst/>
              </a:prstGeom>
              <a:gradFill>
                <a:gsLst>
                  <a:gs pos="0">
                    <a:schemeClr val="bg1"/>
                  </a:gs>
                  <a:gs pos="100000">
                    <a:schemeClr val="bg1">
                      <a:lumMod val="85000"/>
                    </a:schemeClr>
                  </a:gs>
                </a:gsLst>
              </a:gradFill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53" name="Rettangolo arrotondato 52"/>
              <p:cNvSpPr/>
              <p:nvPr/>
            </p:nvSpPr>
            <p:spPr>
              <a:xfrm>
                <a:off x="6504496" y="4208127"/>
                <a:ext cx="263950" cy="84841"/>
              </a:xfrm>
              <a:prstGeom prst="roundRect">
                <a:avLst/>
              </a:prstGeom>
              <a:gradFill>
                <a:gsLst>
                  <a:gs pos="0">
                    <a:schemeClr val="bg1"/>
                  </a:gs>
                  <a:gs pos="100000">
                    <a:schemeClr val="bg1">
                      <a:lumMod val="85000"/>
                    </a:schemeClr>
                  </a:gs>
                </a:gsLst>
              </a:gradFill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54" name="Rettangolo arrotondato 53"/>
              <p:cNvSpPr/>
              <p:nvPr/>
            </p:nvSpPr>
            <p:spPr>
              <a:xfrm>
                <a:off x="6504496" y="4528010"/>
                <a:ext cx="263950" cy="84841"/>
              </a:xfrm>
              <a:prstGeom prst="roundRect">
                <a:avLst/>
              </a:prstGeom>
              <a:gradFill>
                <a:gsLst>
                  <a:gs pos="0">
                    <a:schemeClr val="bg1"/>
                  </a:gs>
                  <a:gs pos="100000">
                    <a:schemeClr val="bg1">
                      <a:lumMod val="85000"/>
                    </a:schemeClr>
                  </a:gs>
                </a:gsLst>
              </a:gradFill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55" name="Rettangolo arrotondato 54"/>
              <p:cNvSpPr/>
              <p:nvPr/>
            </p:nvSpPr>
            <p:spPr>
              <a:xfrm>
                <a:off x="6504496" y="4847893"/>
                <a:ext cx="263950" cy="84841"/>
              </a:xfrm>
              <a:prstGeom prst="roundRect">
                <a:avLst/>
              </a:prstGeom>
              <a:gradFill>
                <a:gsLst>
                  <a:gs pos="0">
                    <a:schemeClr val="bg1"/>
                  </a:gs>
                  <a:gs pos="100000">
                    <a:schemeClr val="bg1">
                      <a:lumMod val="85000"/>
                    </a:schemeClr>
                  </a:gs>
                </a:gsLst>
              </a:gradFill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56" name="Rettangolo arrotondato 55"/>
              <p:cNvSpPr/>
              <p:nvPr/>
            </p:nvSpPr>
            <p:spPr>
              <a:xfrm>
                <a:off x="6504496" y="5167776"/>
                <a:ext cx="263950" cy="84841"/>
              </a:xfrm>
              <a:prstGeom prst="roundRect">
                <a:avLst/>
              </a:prstGeom>
              <a:gradFill>
                <a:gsLst>
                  <a:gs pos="0">
                    <a:schemeClr val="bg1"/>
                  </a:gs>
                  <a:gs pos="100000">
                    <a:schemeClr val="bg1">
                      <a:lumMod val="85000"/>
                    </a:schemeClr>
                  </a:gs>
                </a:gsLst>
              </a:gradFill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57" name="Rettangolo arrotondato 56"/>
              <p:cNvSpPr/>
              <p:nvPr/>
            </p:nvSpPr>
            <p:spPr>
              <a:xfrm>
                <a:off x="6504496" y="5487659"/>
                <a:ext cx="263950" cy="84841"/>
              </a:xfrm>
              <a:prstGeom prst="roundRect">
                <a:avLst/>
              </a:prstGeom>
              <a:gradFill>
                <a:gsLst>
                  <a:gs pos="0">
                    <a:schemeClr val="bg1"/>
                  </a:gs>
                  <a:gs pos="100000">
                    <a:schemeClr val="bg1">
                      <a:lumMod val="85000"/>
                    </a:schemeClr>
                  </a:gs>
                </a:gsLst>
              </a:gradFill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58" name="Rettangolo arrotondato 57"/>
              <p:cNvSpPr/>
              <p:nvPr/>
            </p:nvSpPr>
            <p:spPr>
              <a:xfrm>
                <a:off x="6504496" y="5807542"/>
                <a:ext cx="263950" cy="84841"/>
              </a:xfrm>
              <a:prstGeom prst="roundRect">
                <a:avLst/>
              </a:prstGeom>
              <a:gradFill>
                <a:gsLst>
                  <a:gs pos="0">
                    <a:schemeClr val="bg1"/>
                  </a:gs>
                  <a:gs pos="100000">
                    <a:schemeClr val="bg1">
                      <a:lumMod val="85000"/>
                    </a:schemeClr>
                  </a:gs>
                </a:gsLst>
              </a:gradFill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59" name="Rettangolo arrotondato 58"/>
              <p:cNvSpPr/>
              <p:nvPr/>
            </p:nvSpPr>
            <p:spPr>
              <a:xfrm>
                <a:off x="6504496" y="6127423"/>
                <a:ext cx="263950" cy="84841"/>
              </a:xfrm>
              <a:prstGeom prst="roundRect">
                <a:avLst/>
              </a:prstGeom>
              <a:gradFill>
                <a:gsLst>
                  <a:gs pos="0">
                    <a:schemeClr val="bg1"/>
                  </a:gs>
                  <a:gs pos="100000">
                    <a:schemeClr val="bg1">
                      <a:lumMod val="85000"/>
                    </a:schemeClr>
                  </a:gs>
                </a:gsLst>
              </a:gradFill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</p:grpSp>
      </p:grpSp>
      <p:grpSp>
        <p:nvGrpSpPr>
          <p:cNvPr id="60" name="Gruppo 59"/>
          <p:cNvGrpSpPr/>
          <p:nvPr/>
        </p:nvGrpSpPr>
        <p:grpSpPr>
          <a:xfrm>
            <a:off x="2783632" y="1234650"/>
            <a:ext cx="9145016" cy="4467690"/>
            <a:chOff x="1847088" y="1173480"/>
            <a:chExt cx="6693408" cy="4467690"/>
          </a:xfrm>
        </p:grpSpPr>
        <p:sp>
          <p:nvSpPr>
            <p:cNvPr id="61" name="Figura a mano libera 60"/>
            <p:cNvSpPr/>
            <p:nvPr/>
          </p:nvSpPr>
          <p:spPr>
            <a:xfrm>
              <a:off x="1847088" y="1173480"/>
              <a:ext cx="6693408" cy="228600"/>
            </a:xfrm>
            <a:custGeom>
              <a:avLst/>
              <a:gdLst>
                <a:gd name="connsiteX0" fmla="*/ 0 w 7290816"/>
                <a:gd name="connsiteY0" fmla="*/ 192024 h 235712"/>
                <a:gd name="connsiteX1" fmla="*/ 2566416 w 7290816"/>
                <a:gd name="connsiteY1" fmla="*/ 204216 h 235712"/>
                <a:gd name="connsiteX2" fmla="*/ 2791968 w 7290816"/>
                <a:gd name="connsiteY2" fmla="*/ 3048 h 235712"/>
                <a:gd name="connsiteX3" fmla="*/ 3102864 w 7290816"/>
                <a:gd name="connsiteY3" fmla="*/ 185928 h 235712"/>
                <a:gd name="connsiteX4" fmla="*/ 6693408 w 7290816"/>
                <a:gd name="connsiteY4" fmla="*/ 192024 h 235712"/>
                <a:gd name="connsiteX5" fmla="*/ 6687312 w 7290816"/>
                <a:gd name="connsiteY5" fmla="*/ 198120 h 235712"/>
                <a:gd name="connsiteX0" fmla="*/ 0 w 7290816"/>
                <a:gd name="connsiteY0" fmla="*/ 194056 h 249936"/>
                <a:gd name="connsiteX1" fmla="*/ 2377440 w 7290816"/>
                <a:gd name="connsiteY1" fmla="*/ 218440 h 249936"/>
                <a:gd name="connsiteX2" fmla="*/ 2791968 w 7290816"/>
                <a:gd name="connsiteY2" fmla="*/ 5080 h 249936"/>
                <a:gd name="connsiteX3" fmla="*/ 3102864 w 7290816"/>
                <a:gd name="connsiteY3" fmla="*/ 187960 h 249936"/>
                <a:gd name="connsiteX4" fmla="*/ 6693408 w 7290816"/>
                <a:gd name="connsiteY4" fmla="*/ 194056 h 249936"/>
                <a:gd name="connsiteX5" fmla="*/ 6687312 w 7290816"/>
                <a:gd name="connsiteY5" fmla="*/ 200152 h 249936"/>
                <a:gd name="connsiteX0" fmla="*/ 0 w 7243064"/>
                <a:gd name="connsiteY0" fmla="*/ 192024 h 266192"/>
                <a:gd name="connsiteX1" fmla="*/ 2377440 w 7243064"/>
                <a:gd name="connsiteY1" fmla="*/ 216408 h 266192"/>
                <a:gd name="connsiteX2" fmla="*/ 2791968 w 7243064"/>
                <a:gd name="connsiteY2" fmla="*/ 3048 h 266192"/>
                <a:gd name="connsiteX3" fmla="*/ 3389376 w 7243064"/>
                <a:gd name="connsiteY3" fmla="*/ 234696 h 266192"/>
                <a:gd name="connsiteX4" fmla="*/ 6693408 w 7243064"/>
                <a:gd name="connsiteY4" fmla="*/ 192024 h 266192"/>
                <a:gd name="connsiteX5" fmla="*/ 6687312 w 7243064"/>
                <a:gd name="connsiteY5" fmla="*/ 198120 h 266192"/>
                <a:gd name="connsiteX0" fmla="*/ 0 w 7105904"/>
                <a:gd name="connsiteY0" fmla="*/ 192024 h 268224"/>
                <a:gd name="connsiteX1" fmla="*/ 2377440 w 7105904"/>
                <a:gd name="connsiteY1" fmla="*/ 216408 h 268224"/>
                <a:gd name="connsiteX2" fmla="*/ 2791968 w 7105904"/>
                <a:gd name="connsiteY2" fmla="*/ 3048 h 268224"/>
                <a:gd name="connsiteX3" fmla="*/ 3389376 w 7105904"/>
                <a:gd name="connsiteY3" fmla="*/ 234696 h 268224"/>
                <a:gd name="connsiteX4" fmla="*/ 4212336 w 7105904"/>
                <a:gd name="connsiteY4" fmla="*/ 204216 h 268224"/>
                <a:gd name="connsiteX5" fmla="*/ 6693408 w 7105904"/>
                <a:gd name="connsiteY5" fmla="*/ 192024 h 268224"/>
                <a:gd name="connsiteX6" fmla="*/ 6687312 w 7105904"/>
                <a:gd name="connsiteY6" fmla="*/ 198120 h 268224"/>
                <a:gd name="connsiteX0" fmla="*/ 0 w 7105904"/>
                <a:gd name="connsiteY0" fmla="*/ 192024 h 247904"/>
                <a:gd name="connsiteX1" fmla="*/ 2377440 w 7105904"/>
                <a:gd name="connsiteY1" fmla="*/ 216408 h 247904"/>
                <a:gd name="connsiteX2" fmla="*/ 2791968 w 7105904"/>
                <a:gd name="connsiteY2" fmla="*/ 3048 h 247904"/>
                <a:gd name="connsiteX3" fmla="*/ 3084576 w 7105904"/>
                <a:gd name="connsiteY3" fmla="*/ 198120 h 247904"/>
                <a:gd name="connsiteX4" fmla="*/ 4212336 w 7105904"/>
                <a:gd name="connsiteY4" fmla="*/ 204216 h 247904"/>
                <a:gd name="connsiteX5" fmla="*/ 6693408 w 7105904"/>
                <a:gd name="connsiteY5" fmla="*/ 192024 h 247904"/>
                <a:gd name="connsiteX6" fmla="*/ 6687312 w 7105904"/>
                <a:gd name="connsiteY6" fmla="*/ 198120 h 247904"/>
                <a:gd name="connsiteX0" fmla="*/ 0 w 7105904"/>
                <a:gd name="connsiteY0" fmla="*/ 192024 h 247904"/>
                <a:gd name="connsiteX1" fmla="*/ 2328672 w 7105904"/>
                <a:gd name="connsiteY1" fmla="*/ 216408 h 247904"/>
                <a:gd name="connsiteX2" fmla="*/ 2791968 w 7105904"/>
                <a:gd name="connsiteY2" fmla="*/ 3048 h 247904"/>
                <a:gd name="connsiteX3" fmla="*/ 3084576 w 7105904"/>
                <a:gd name="connsiteY3" fmla="*/ 198120 h 247904"/>
                <a:gd name="connsiteX4" fmla="*/ 4212336 w 7105904"/>
                <a:gd name="connsiteY4" fmla="*/ 204216 h 247904"/>
                <a:gd name="connsiteX5" fmla="*/ 6693408 w 7105904"/>
                <a:gd name="connsiteY5" fmla="*/ 192024 h 247904"/>
                <a:gd name="connsiteX6" fmla="*/ 6687312 w 7105904"/>
                <a:gd name="connsiteY6" fmla="*/ 198120 h 247904"/>
                <a:gd name="connsiteX0" fmla="*/ 0 w 7105904"/>
                <a:gd name="connsiteY0" fmla="*/ 192024 h 247904"/>
                <a:gd name="connsiteX1" fmla="*/ 1621536 w 7105904"/>
                <a:gd name="connsiteY1" fmla="*/ 192024 h 247904"/>
                <a:gd name="connsiteX2" fmla="*/ 2328672 w 7105904"/>
                <a:gd name="connsiteY2" fmla="*/ 216408 h 247904"/>
                <a:gd name="connsiteX3" fmla="*/ 2791968 w 7105904"/>
                <a:gd name="connsiteY3" fmla="*/ 3048 h 247904"/>
                <a:gd name="connsiteX4" fmla="*/ 3084576 w 7105904"/>
                <a:gd name="connsiteY4" fmla="*/ 198120 h 247904"/>
                <a:gd name="connsiteX5" fmla="*/ 4212336 w 7105904"/>
                <a:gd name="connsiteY5" fmla="*/ 204216 h 247904"/>
                <a:gd name="connsiteX6" fmla="*/ 6693408 w 7105904"/>
                <a:gd name="connsiteY6" fmla="*/ 192024 h 247904"/>
                <a:gd name="connsiteX7" fmla="*/ 6687312 w 7105904"/>
                <a:gd name="connsiteY7" fmla="*/ 198120 h 247904"/>
                <a:gd name="connsiteX0" fmla="*/ 0 w 7105904"/>
                <a:gd name="connsiteY0" fmla="*/ 192024 h 231648"/>
                <a:gd name="connsiteX1" fmla="*/ 1621536 w 7105904"/>
                <a:gd name="connsiteY1" fmla="*/ 192024 h 231648"/>
                <a:gd name="connsiteX2" fmla="*/ 2523744 w 7105904"/>
                <a:gd name="connsiteY2" fmla="*/ 179832 h 231648"/>
                <a:gd name="connsiteX3" fmla="*/ 2791968 w 7105904"/>
                <a:gd name="connsiteY3" fmla="*/ 3048 h 231648"/>
                <a:gd name="connsiteX4" fmla="*/ 3084576 w 7105904"/>
                <a:gd name="connsiteY4" fmla="*/ 198120 h 231648"/>
                <a:gd name="connsiteX5" fmla="*/ 4212336 w 7105904"/>
                <a:gd name="connsiteY5" fmla="*/ 204216 h 231648"/>
                <a:gd name="connsiteX6" fmla="*/ 6693408 w 7105904"/>
                <a:gd name="connsiteY6" fmla="*/ 192024 h 231648"/>
                <a:gd name="connsiteX7" fmla="*/ 6687312 w 7105904"/>
                <a:gd name="connsiteY7" fmla="*/ 198120 h 231648"/>
                <a:gd name="connsiteX0" fmla="*/ 0 w 7105904"/>
                <a:gd name="connsiteY0" fmla="*/ 192024 h 228600"/>
                <a:gd name="connsiteX1" fmla="*/ 1621536 w 7105904"/>
                <a:gd name="connsiteY1" fmla="*/ 192024 h 228600"/>
                <a:gd name="connsiteX2" fmla="*/ 2523744 w 7105904"/>
                <a:gd name="connsiteY2" fmla="*/ 179832 h 228600"/>
                <a:gd name="connsiteX3" fmla="*/ 2791968 w 7105904"/>
                <a:gd name="connsiteY3" fmla="*/ 3048 h 228600"/>
                <a:gd name="connsiteX4" fmla="*/ 3084576 w 7105904"/>
                <a:gd name="connsiteY4" fmla="*/ 198120 h 228600"/>
                <a:gd name="connsiteX5" fmla="*/ 3901440 w 7105904"/>
                <a:gd name="connsiteY5" fmla="*/ 185928 h 228600"/>
                <a:gd name="connsiteX6" fmla="*/ 6693408 w 7105904"/>
                <a:gd name="connsiteY6" fmla="*/ 192024 h 228600"/>
                <a:gd name="connsiteX7" fmla="*/ 6687312 w 7105904"/>
                <a:gd name="connsiteY7" fmla="*/ 198120 h 228600"/>
                <a:gd name="connsiteX0" fmla="*/ 0 w 6693408"/>
                <a:gd name="connsiteY0" fmla="*/ 192024 h 228600"/>
                <a:gd name="connsiteX1" fmla="*/ 1621536 w 6693408"/>
                <a:gd name="connsiteY1" fmla="*/ 192024 h 228600"/>
                <a:gd name="connsiteX2" fmla="*/ 2523744 w 6693408"/>
                <a:gd name="connsiteY2" fmla="*/ 179832 h 228600"/>
                <a:gd name="connsiteX3" fmla="*/ 2791968 w 6693408"/>
                <a:gd name="connsiteY3" fmla="*/ 3048 h 228600"/>
                <a:gd name="connsiteX4" fmla="*/ 3084576 w 6693408"/>
                <a:gd name="connsiteY4" fmla="*/ 198120 h 228600"/>
                <a:gd name="connsiteX5" fmla="*/ 3901440 w 6693408"/>
                <a:gd name="connsiteY5" fmla="*/ 185928 h 228600"/>
                <a:gd name="connsiteX6" fmla="*/ 6693408 w 6693408"/>
                <a:gd name="connsiteY6" fmla="*/ 192024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3408" h="228600">
                  <a:moveTo>
                    <a:pt x="0" y="192024"/>
                  </a:moveTo>
                  <a:lnTo>
                    <a:pt x="1621536" y="192024"/>
                  </a:lnTo>
                  <a:cubicBezTo>
                    <a:pt x="2009648" y="196088"/>
                    <a:pt x="2328672" y="211328"/>
                    <a:pt x="2523744" y="179832"/>
                  </a:cubicBezTo>
                  <a:cubicBezTo>
                    <a:pt x="2718816" y="148336"/>
                    <a:pt x="2698496" y="0"/>
                    <a:pt x="2791968" y="3048"/>
                  </a:cubicBezTo>
                  <a:cubicBezTo>
                    <a:pt x="2885440" y="6096"/>
                    <a:pt x="2899664" y="167640"/>
                    <a:pt x="3084576" y="198120"/>
                  </a:cubicBezTo>
                  <a:cubicBezTo>
                    <a:pt x="3269488" y="228600"/>
                    <a:pt x="3350768" y="193040"/>
                    <a:pt x="3901440" y="185928"/>
                  </a:cubicBezTo>
                  <a:lnTo>
                    <a:pt x="6693408" y="192024"/>
                  </a:lnTo>
                </a:path>
              </a:pathLst>
            </a:custGeom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62" name="Figura a mano libera 61"/>
            <p:cNvSpPr/>
            <p:nvPr/>
          </p:nvSpPr>
          <p:spPr>
            <a:xfrm>
              <a:off x="1847088" y="1412917"/>
              <a:ext cx="6693408" cy="412666"/>
            </a:xfrm>
            <a:custGeom>
              <a:avLst/>
              <a:gdLst>
                <a:gd name="connsiteX0" fmla="*/ 0 w 7290816"/>
                <a:gd name="connsiteY0" fmla="*/ 192024 h 235712"/>
                <a:gd name="connsiteX1" fmla="*/ 2566416 w 7290816"/>
                <a:gd name="connsiteY1" fmla="*/ 204216 h 235712"/>
                <a:gd name="connsiteX2" fmla="*/ 2791968 w 7290816"/>
                <a:gd name="connsiteY2" fmla="*/ 3048 h 235712"/>
                <a:gd name="connsiteX3" fmla="*/ 3102864 w 7290816"/>
                <a:gd name="connsiteY3" fmla="*/ 185928 h 235712"/>
                <a:gd name="connsiteX4" fmla="*/ 6693408 w 7290816"/>
                <a:gd name="connsiteY4" fmla="*/ 192024 h 235712"/>
                <a:gd name="connsiteX5" fmla="*/ 6687312 w 7290816"/>
                <a:gd name="connsiteY5" fmla="*/ 198120 h 235712"/>
                <a:gd name="connsiteX0" fmla="*/ 0 w 7290816"/>
                <a:gd name="connsiteY0" fmla="*/ 194056 h 249936"/>
                <a:gd name="connsiteX1" fmla="*/ 2377440 w 7290816"/>
                <a:gd name="connsiteY1" fmla="*/ 218440 h 249936"/>
                <a:gd name="connsiteX2" fmla="*/ 2791968 w 7290816"/>
                <a:gd name="connsiteY2" fmla="*/ 5080 h 249936"/>
                <a:gd name="connsiteX3" fmla="*/ 3102864 w 7290816"/>
                <a:gd name="connsiteY3" fmla="*/ 187960 h 249936"/>
                <a:gd name="connsiteX4" fmla="*/ 6693408 w 7290816"/>
                <a:gd name="connsiteY4" fmla="*/ 194056 h 249936"/>
                <a:gd name="connsiteX5" fmla="*/ 6687312 w 7290816"/>
                <a:gd name="connsiteY5" fmla="*/ 200152 h 249936"/>
                <a:gd name="connsiteX0" fmla="*/ 0 w 7243064"/>
                <a:gd name="connsiteY0" fmla="*/ 192024 h 266192"/>
                <a:gd name="connsiteX1" fmla="*/ 2377440 w 7243064"/>
                <a:gd name="connsiteY1" fmla="*/ 216408 h 266192"/>
                <a:gd name="connsiteX2" fmla="*/ 2791968 w 7243064"/>
                <a:gd name="connsiteY2" fmla="*/ 3048 h 266192"/>
                <a:gd name="connsiteX3" fmla="*/ 3389376 w 7243064"/>
                <a:gd name="connsiteY3" fmla="*/ 234696 h 266192"/>
                <a:gd name="connsiteX4" fmla="*/ 6693408 w 7243064"/>
                <a:gd name="connsiteY4" fmla="*/ 192024 h 266192"/>
                <a:gd name="connsiteX5" fmla="*/ 6687312 w 7243064"/>
                <a:gd name="connsiteY5" fmla="*/ 198120 h 266192"/>
                <a:gd name="connsiteX0" fmla="*/ 0 w 7105904"/>
                <a:gd name="connsiteY0" fmla="*/ 192024 h 268224"/>
                <a:gd name="connsiteX1" fmla="*/ 2377440 w 7105904"/>
                <a:gd name="connsiteY1" fmla="*/ 216408 h 268224"/>
                <a:gd name="connsiteX2" fmla="*/ 2791968 w 7105904"/>
                <a:gd name="connsiteY2" fmla="*/ 3048 h 268224"/>
                <a:gd name="connsiteX3" fmla="*/ 3389376 w 7105904"/>
                <a:gd name="connsiteY3" fmla="*/ 234696 h 268224"/>
                <a:gd name="connsiteX4" fmla="*/ 4212336 w 7105904"/>
                <a:gd name="connsiteY4" fmla="*/ 204216 h 268224"/>
                <a:gd name="connsiteX5" fmla="*/ 6693408 w 7105904"/>
                <a:gd name="connsiteY5" fmla="*/ 192024 h 268224"/>
                <a:gd name="connsiteX6" fmla="*/ 6687312 w 7105904"/>
                <a:gd name="connsiteY6" fmla="*/ 198120 h 268224"/>
                <a:gd name="connsiteX0" fmla="*/ 0 w 7105904"/>
                <a:gd name="connsiteY0" fmla="*/ 192024 h 247904"/>
                <a:gd name="connsiteX1" fmla="*/ 2377440 w 7105904"/>
                <a:gd name="connsiteY1" fmla="*/ 216408 h 247904"/>
                <a:gd name="connsiteX2" fmla="*/ 2791968 w 7105904"/>
                <a:gd name="connsiteY2" fmla="*/ 3048 h 247904"/>
                <a:gd name="connsiteX3" fmla="*/ 3084576 w 7105904"/>
                <a:gd name="connsiteY3" fmla="*/ 198120 h 247904"/>
                <a:gd name="connsiteX4" fmla="*/ 4212336 w 7105904"/>
                <a:gd name="connsiteY4" fmla="*/ 204216 h 247904"/>
                <a:gd name="connsiteX5" fmla="*/ 6693408 w 7105904"/>
                <a:gd name="connsiteY5" fmla="*/ 192024 h 247904"/>
                <a:gd name="connsiteX6" fmla="*/ 6687312 w 7105904"/>
                <a:gd name="connsiteY6" fmla="*/ 198120 h 247904"/>
                <a:gd name="connsiteX0" fmla="*/ 0 w 7105904"/>
                <a:gd name="connsiteY0" fmla="*/ 192024 h 247904"/>
                <a:gd name="connsiteX1" fmla="*/ 2328672 w 7105904"/>
                <a:gd name="connsiteY1" fmla="*/ 216408 h 247904"/>
                <a:gd name="connsiteX2" fmla="*/ 2791968 w 7105904"/>
                <a:gd name="connsiteY2" fmla="*/ 3048 h 247904"/>
                <a:gd name="connsiteX3" fmla="*/ 3084576 w 7105904"/>
                <a:gd name="connsiteY3" fmla="*/ 198120 h 247904"/>
                <a:gd name="connsiteX4" fmla="*/ 4212336 w 7105904"/>
                <a:gd name="connsiteY4" fmla="*/ 204216 h 247904"/>
                <a:gd name="connsiteX5" fmla="*/ 6693408 w 7105904"/>
                <a:gd name="connsiteY5" fmla="*/ 192024 h 247904"/>
                <a:gd name="connsiteX6" fmla="*/ 6687312 w 7105904"/>
                <a:gd name="connsiteY6" fmla="*/ 198120 h 247904"/>
                <a:gd name="connsiteX0" fmla="*/ 0 w 7105904"/>
                <a:gd name="connsiteY0" fmla="*/ 192024 h 247904"/>
                <a:gd name="connsiteX1" fmla="*/ 1621536 w 7105904"/>
                <a:gd name="connsiteY1" fmla="*/ 192024 h 247904"/>
                <a:gd name="connsiteX2" fmla="*/ 2328672 w 7105904"/>
                <a:gd name="connsiteY2" fmla="*/ 216408 h 247904"/>
                <a:gd name="connsiteX3" fmla="*/ 2791968 w 7105904"/>
                <a:gd name="connsiteY3" fmla="*/ 3048 h 247904"/>
                <a:gd name="connsiteX4" fmla="*/ 3084576 w 7105904"/>
                <a:gd name="connsiteY4" fmla="*/ 198120 h 247904"/>
                <a:gd name="connsiteX5" fmla="*/ 4212336 w 7105904"/>
                <a:gd name="connsiteY5" fmla="*/ 204216 h 247904"/>
                <a:gd name="connsiteX6" fmla="*/ 6693408 w 7105904"/>
                <a:gd name="connsiteY6" fmla="*/ 192024 h 247904"/>
                <a:gd name="connsiteX7" fmla="*/ 6687312 w 7105904"/>
                <a:gd name="connsiteY7" fmla="*/ 198120 h 247904"/>
                <a:gd name="connsiteX0" fmla="*/ 0 w 7105904"/>
                <a:gd name="connsiteY0" fmla="*/ 192024 h 231648"/>
                <a:gd name="connsiteX1" fmla="*/ 1621536 w 7105904"/>
                <a:gd name="connsiteY1" fmla="*/ 192024 h 231648"/>
                <a:gd name="connsiteX2" fmla="*/ 2523744 w 7105904"/>
                <a:gd name="connsiteY2" fmla="*/ 179832 h 231648"/>
                <a:gd name="connsiteX3" fmla="*/ 2791968 w 7105904"/>
                <a:gd name="connsiteY3" fmla="*/ 3048 h 231648"/>
                <a:gd name="connsiteX4" fmla="*/ 3084576 w 7105904"/>
                <a:gd name="connsiteY4" fmla="*/ 198120 h 231648"/>
                <a:gd name="connsiteX5" fmla="*/ 4212336 w 7105904"/>
                <a:gd name="connsiteY5" fmla="*/ 204216 h 231648"/>
                <a:gd name="connsiteX6" fmla="*/ 6693408 w 7105904"/>
                <a:gd name="connsiteY6" fmla="*/ 192024 h 231648"/>
                <a:gd name="connsiteX7" fmla="*/ 6687312 w 7105904"/>
                <a:gd name="connsiteY7" fmla="*/ 198120 h 231648"/>
                <a:gd name="connsiteX0" fmla="*/ 0 w 7105904"/>
                <a:gd name="connsiteY0" fmla="*/ 192024 h 228600"/>
                <a:gd name="connsiteX1" fmla="*/ 1621536 w 7105904"/>
                <a:gd name="connsiteY1" fmla="*/ 192024 h 228600"/>
                <a:gd name="connsiteX2" fmla="*/ 2523744 w 7105904"/>
                <a:gd name="connsiteY2" fmla="*/ 179832 h 228600"/>
                <a:gd name="connsiteX3" fmla="*/ 2791968 w 7105904"/>
                <a:gd name="connsiteY3" fmla="*/ 3048 h 228600"/>
                <a:gd name="connsiteX4" fmla="*/ 3084576 w 7105904"/>
                <a:gd name="connsiteY4" fmla="*/ 198120 h 228600"/>
                <a:gd name="connsiteX5" fmla="*/ 3901440 w 7105904"/>
                <a:gd name="connsiteY5" fmla="*/ 185928 h 228600"/>
                <a:gd name="connsiteX6" fmla="*/ 6693408 w 7105904"/>
                <a:gd name="connsiteY6" fmla="*/ 192024 h 228600"/>
                <a:gd name="connsiteX7" fmla="*/ 6687312 w 7105904"/>
                <a:gd name="connsiteY7" fmla="*/ 198120 h 228600"/>
                <a:gd name="connsiteX0" fmla="*/ 0 w 6693408"/>
                <a:gd name="connsiteY0" fmla="*/ 192024 h 228600"/>
                <a:gd name="connsiteX1" fmla="*/ 1621536 w 6693408"/>
                <a:gd name="connsiteY1" fmla="*/ 192024 h 228600"/>
                <a:gd name="connsiteX2" fmla="*/ 2523744 w 6693408"/>
                <a:gd name="connsiteY2" fmla="*/ 179832 h 228600"/>
                <a:gd name="connsiteX3" fmla="*/ 2791968 w 6693408"/>
                <a:gd name="connsiteY3" fmla="*/ 3048 h 228600"/>
                <a:gd name="connsiteX4" fmla="*/ 3084576 w 6693408"/>
                <a:gd name="connsiteY4" fmla="*/ 198120 h 228600"/>
                <a:gd name="connsiteX5" fmla="*/ 3901440 w 6693408"/>
                <a:gd name="connsiteY5" fmla="*/ 185928 h 228600"/>
                <a:gd name="connsiteX6" fmla="*/ 6693408 w 6693408"/>
                <a:gd name="connsiteY6" fmla="*/ 192024 h 228600"/>
                <a:gd name="connsiteX0" fmla="*/ 0 w 6693408"/>
                <a:gd name="connsiteY0" fmla="*/ 209635 h 371179"/>
                <a:gd name="connsiteX1" fmla="*/ 1621536 w 6693408"/>
                <a:gd name="connsiteY1" fmla="*/ 209635 h 371179"/>
                <a:gd name="connsiteX2" fmla="*/ 2254504 w 6693408"/>
                <a:gd name="connsiteY2" fmla="*/ 339683 h 371179"/>
                <a:gd name="connsiteX3" fmla="*/ 2791968 w 6693408"/>
                <a:gd name="connsiteY3" fmla="*/ 20659 h 371179"/>
                <a:gd name="connsiteX4" fmla="*/ 3084576 w 6693408"/>
                <a:gd name="connsiteY4" fmla="*/ 215731 h 371179"/>
                <a:gd name="connsiteX5" fmla="*/ 3901440 w 6693408"/>
                <a:gd name="connsiteY5" fmla="*/ 203539 h 371179"/>
                <a:gd name="connsiteX6" fmla="*/ 6693408 w 6693408"/>
                <a:gd name="connsiteY6" fmla="*/ 209635 h 371179"/>
                <a:gd name="connsiteX0" fmla="*/ 0 w 6693408"/>
                <a:gd name="connsiteY0" fmla="*/ 245195 h 412666"/>
                <a:gd name="connsiteX1" fmla="*/ 1621536 w 6693408"/>
                <a:gd name="connsiteY1" fmla="*/ 245195 h 412666"/>
                <a:gd name="connsiteX2" fmla="*/ 2254504 w 6693408"/>
                <a:gd name="connsiteY2" fmla="*/ 375243 h 412666"/>
                <a:gd name="connsiteX3" fmla="*/ 2649728 w 6693408"/>
                <a:gd name="connsiteY3" fmla="*/ 20659 h 412666"/>
                <a:gd name="connsiteX4" fmla="*/ 3084576 w 6693408"/>
                <a:gd name="connsiteY4" fmla="*/ 251291 h 412666"/>
                <a:gd name="connsiteX5" fmla="*/ 3901440 w 6693408"/>
                <a:gd name="connsiteY5" fmla="*/ 239099 h 412666"/>
                <a:gd name="connsiteX6" fmla="*/ 6693408 w 6693408"/>
                <a:gd name="connsiteY6" fmla="*/ 245195 h 412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3408" h="412666">
                  <a:moveTo>
                    <a:pt x="0" y="245195"/>
                  </a:moveTo>
                  <a:lnTo>
                    <a:pt x="1621536" y="245195"/>
                  </a:lnTo>
                  <a:cubicBezTo>
                    <a:pt x="2009648" y="249259"/>
                    <a:pt x="2083139" y="412666"/>
                    <a:pt x="2254504" y="375243"/>
                  </a:cubicBezTo>
                  <a:cubicBezTo>
                    <a:pt x="2425869" y="337820"/>
                    <a:pt x="2511383" y="41318"/>
                    <a:pt x="2649728" y="20659"/>
                  </a:cubicBezTo>
                  <a:cubicBezTo>
                    <a:pt x="2788073" y="0"/>
                    <a:pt x="2875957" y="214884"/>
                    <a:pt x="3084576" y="251291"/>
                  </a:cubicBezTo>
                  <a:cubicBezTo>
                    <a:pt x="3293195" y="287698"/>
                    <a:pt x="3350768" y="246211"/>
                    <a:pt x="3901440" y="239099"/>
                  </a:cubicBezTo>
                  <a:lnTo>
                    <a:pt x="6693408" y="245195"/>
                  </a:lnTo>
                </a:path>
              </a:pathLst>
            </a:custGeom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63" name="Figura a mano libera 62"/>
            <p:cNvSpPr/>
            <p:nvPr/>
          </p:nvSpPr>
          <p:spPr>
            <a:xfrm>
              <a:off x="1847088" y="1715516"/>
              <a:ext cx="6693408" cy="403013"/>
            </a:xfrm>
            <a:custGeom>
              <a:avLst/>
              <a:gdLst>
                <a:gd name="connsiteX0" fmla="*/ 0 w 7290816"/>
                <a:gd name="connsiteY0" fmla="*/ 192024 h 235712"/>
                <a:gd name="connsiteX1" fmla="*/ 2566416 w 7290816"/>
                <a:gd name="connsiteY1" fmla="*/ 204216 h 235712"/>
                <a:gd name="connsiteX2" fmla="*/ 2791968 w 7290816"/>
                <a:gd name="connsiteY2" fmla="*/ 3048 h 235712"/>
                <a:gd name="connsiteX3" fmla="*/ 3102864 w 7290816"/>
                <a:gd name="connsiteY3" fmla="*/ 185928 h 235712"/>
                <a:gd name="connsiteX4" fmla="*/ 6693408 w 7290816"/>
                <a:gd name="connsiteY4" fmla="*/ 192024 h 235712"/>
                <a:gd name="connsiteX5" fmla="*/ 6687312 w 7290816"/>
                <a:gd name="connsiteY5" fmla="*/ 198120 h 235712"/>
                <a:gd name="connsiteX0" fmla="*/ 0 w 7290816"/>
                <a:gd name="connsiteY0" fmla="*/ 194056 h 249936"/>
                <a:gd name="connsiteX1" fmla="*/ 2377440 w 7290816"/>
                <a:gd name="connsiteY1" fmla="*/ 218440 h 249936"/>
                <a:gd name="connsiteX2" fmla="*/ 2791968 w 7290816"/>
                <a:gd name="connsiteY2" fmla="*/ 5080 h 249936"/>
                <a:gd name="connsiteX3" fmla="*/ 3102864 w 7290816"/>
                <a:gd name="connsiteY3" fmla="*/ 187960 h 249936"/>
                <a:gd name="connsiteX4" fmla="*/ 6693408 w 7290816"/>
                <a:gd name="connsiteY4" fmla="*/ 194056 h 249936"/>
                <a:gd name="connsiteX5" fmla="*/ 6687312 w 7290816"/>
                <a:gd name="connsiteY5" fmla="*/ 200152 h 249936"/>
                <a:gd name="connsiteX0" fmla="*/ 0 w 7243064"/>
                <a:gd name="connsiteY0" fmla="*/ 192024 h 266192"/>
                <a:gd name="connsiteX1" fmla="*/ 2377440 w 7243064"/>
                <a:gd name="connsiteY1" fmla="*/ 216408 h 266192"/>
                <a:gd name="connsiteX2" fmla="*/ 2791968 w 7243064"/>
                <a:gd name="connsiteY2" fmla="*/ 3048 h 266192"/>
                <a:gd name="connsiteX3" fmla="*/ 3389376 w 7243064"/>
                <a:gd name="connsiteY3" fmla="*/ 234696 h 266192"/>
                <a:gd name="connsiteX4" fmla="*/ 6693408 w 7243064"/>
                <a:gd name="connsiteY4" fmla="*/ 192024 h 266192"/>
                <a:gd name="connsiteX5" fmla="*/ 6687312 w 7243064"/>
                <a:gd name="connsiteY5" fmla="*/ 198120 h 266192"/>
                <a:gd name="connsiteX0" fmla="*/ 0 w 7105904"/>
                <a:gd name="connsiteY0" fmla="*/ 192024 h 268224"/>
                <a:gd name="connsiteX1" fmla="*/ 2377440 w 7105904"/>
                <a:gd name="connsiteY1" fmla="*/ 216408 h 268224"/>
                <a:gd name="connsiteX2" fmla="*/ 2791968 w 7105904"/>
                <a:gd name="connsiteY2" fmla="*/ 3048 h 268224"/>
                <a:gd name="connsiteX3" fmla="*/ 3389376 w 7105904"/>
                <a:gd name="connsiteY3" fmla="*/ 234696 h 268224"/>
                <a:gd name="connsiteX4" fmla="*/ 4212336 w 7105904"/>
                <a:gd name="connsiteY4" fmla="*/ 204216 h 268224"/>
                <a:gd name="connsiteX5" fmla="*/ 6693408 w 7105904"/>
                <a:gd name="connsiteY5" fmla="*/ 192024 h 268224"/>
                <a:gd name="connsiteX6" fmla="*/ 6687312 w 7105904"/>
                <a:gd name="connsiteY6" fmla="*/ 198120 h 268224"/>
                <a:gd name="connsiteX0" fmla="*/ 0 w 7105904"/>
                <a:gd name="connsiteY0" fmla="*/ 192024 h 247904"/>
                <a:gd name="connsiteX1" fmla="*/ 2377440 w 7105904"/>
                <a:gd name="connsiteY1" fmla="*/ 216408 h 247904"/>
                <a:gd name="connsiteX2" fmla="*/ 2791968 w 7105904"/>
                <a:gd name="connsiteY2" fmla="*/ 3048 h 247904"/>
                <a:gd name="connsiteX3" fmla="*/ 3084576 w 7105904"/>
                <a:gd name="connsiteY3" fmla="*/ 198120 h 247904"/>
                <a:gd name="connsiteX4" fmla="*/ 4212336 w 7105904"/>
                <a:gd name="connsiteY4" fmla="*/ 204216 h 247904"/>
                <a:gd name="connsiteX5" fmla="*/ 6693408 w 7105904"/>
                <a:gd name="connsiteY5" fmla="*/ 192024 h 247904"/>
                <a:gd name="connsiteX6" fmla="*/ 6687312 w 7105904"/>
                <a:gd name="connsiteY6" fmla="*/ 198120 h 247904"/>
                <a:gd name="connsiteX0" fmla="*/ 0 w 7105904"/>
                <a:gd name="connsiteY0" fmla="*/ 192024 h 247904"/>
                <a:gd name="connsiteX1" fmla="*/ 2328672 w 7105904"/>
                <a:gd name="connsiteY1" fmla="*/ 216408 h 247904"/>
                <a:gd name="connsiteX2" fmla="*/ 2791968 w 7105904"/>
                <a:gd name="connsiteY2" fmla="*/ 3048 h 247904"/>
                <a:gd name="connsiteX3" fmla="*/ 3084576 w 7105904"/>
                <a:gd name="connsiteY3" fmla="*/ 198120 h 247904"/>
                <a:gd name="connsiteX4" fmla="*/ 4212336 w 7105904"/>
                <a:gd name="connsiteY4" fmla="*/ 204216 h 247904"/>
                <a:gd name="connsiteX5" fmla="*/ 6693408 w 7105904"/>
                <a:gd name="connsiteY5" fmla="*/ 192024 h 247904"/>
                <a:gd name="connsiteX6" fmla="*/ 6687312 w 7105904"/>
                <a:gd name="connsiteY6" fmla="*/ 198120 h 247904"/>
                <a:gd name="connsiteX0" fmla="*/ 0 w 7105904"/>
                <a:gd name="connsiteY0" fmla="*/ 192024 h 247904"/>
                <a:gd name="connsiteX1" fmla="*/ 1621536 w 7105904"/>
                <a:gd name="connsiteY1" fmla="*/ 192024 h 247904"/>
                <a:gd name="connsiteX2" fmla="*/ 2328672 w 7105904"/>
                <a:gd name="connsiteY2" fmla="*/ 216408 h 247904"/>
                <a:gd name="connsiteX3" fmla="*/ 2791968 w 7105904"/>
                <a:gd name="connsiteY3" fmla="*/ 3048 h 247904"/>
                <a:gd name="connsiteX4" fmla="*/ 3084576 w 7105904"/>
                <a:gd name="connsiteY4" fmla="*/ 198120 h 247904"/>
                <a:gd name="connsiteX5" fmla="*/ 4212336 w 7105904"/>
                <a:gd name="connsiteY5" fmla="*/ 204216 h 247904"/>
                <a:gd name="connsiteX6" fmla="*/ 6693408 w 7105904"/>
                <a:gd name="connsiteY6" fmla="*/ 192024 h 247904"/>
                <a:gd name="connsiteX7" fmla="*/ 6687312 w 7105904"/>
                <a:gd name="connsiteY7" fmla="*/ 198120 h 247904"/>
                <a:gd name="connsiteX0" fmla="*/ 0 w 7105904"/>
                <a:gd name="connsiteY0" fmla="*/ 192024 h 231648"/>
                <a:gd name="connsiteX1" fmla="*/ 1621536 w 7105904"/>
                <a:gd name="connsiteY1" fmla="*/ 192024 h 231648"/>
                <a:gd name="connsiteX2" fmla="*/ 2523744 w 7105904"/>
                <a:gd name="connsiteY2" fmla="*/ 179832 h 231648"/>
                <a:gd name="connsiteX3" fmla="*/ 2791968 w 7105904"/>
                <a:gd name="connsiteY3" fmla="*/ 3048 h 231648"/>
                <a:gd name="connsiteX4" fmla="*/ 3084576 w 7105904"/>
                <a:gd name="connsiteY4" fmla="*/ 198120 h 231648"/>
                <a:gd name="connsiteX5" fmla="*/ 4212336 w 7105904"/>
                <a:gd name="connsiteY5" fmla="*/ 204216 h 231648"/>
                <a:gd name="connsiteX6" fmla="*/ 6693408 w 7105904"/>
                <a:gd name="connsiteY6" fmla="*/ 192024 h 231648"/>
                <a:gd name="connsiteX7" fmla="*/ 6687312 w 7105904"/>
                <a:gd name="connsiteY7" fmla="*/ 198120 h 231648"/>
                <a:gd name="connsiteX0" fmla="*/ 0 w 7105904"/>
                <a:gd name="connsiteY0" fmla="*/ 192024 h 228600"/>
                <a:gd name="connsiteX1" fmla="*/ 1621536 w 7105904"/>
                <a:gd name="connsiteY1" fmla="*/ 192024 h 228600"/>
                <a:gd name="connsiteX2" fmla="*/ 2523744 w 7105904"/>
                <a:gd name="connsiteY2" fmla="*/ 179832 h 228600"/>
                <a:gd name="connsiteX3" fmla="*/ 2791968 w 7105904"/>
                <a:gd name="connsiteY3" fmla="*/ 3048 h 228600"/>
                <a:gd name="connsiteX4" fmla="*/ 3084576 w 7105904"/>
                <a:gd name="connsiteY4" fmla="*/ 198120 h 228600"/>
                <a:gd name="connsiteX5" fmla="*/ 3901440 w 7105904"/>
                <a:gd name="connsiteY5" fmla="*/ 185928 h 228600"/>
                <a:gd name="connsiteX6" fmla="*/ 6693408 w 7105904"/>
                <a:gd name="connsiteY6" fmla="*/ 192024 h 228600"/>
                <a:gd name="connsiteX7" fmla="*/ 6687312 w 7105904"/>
                <a:gd name="connsiteY7" fmla="*/ 198120 h 228600"/>
                <a:gd name="connsiteX0" fmla="*/ 0 w 6693408"/>
                <a:gd name="connsiteY0" fmla="*/ 192024 h 228600"/>
                <a:gd name="connsiteX1" fmla="*/ 1621536 w 6693408"/>
                <a:gd name="connsiteY1" fmla="*/ 192024 h 228600"/>
                <a:gd name="connsiteX2" fmla="*/ 2523744 w 6693408"/>
                <a:gd name="connsiteY2" fmla="*/ 179832 h 228600"/>
                <a:gd name="connsiteX3" fmla="*/ 2791968 w 6693408"/>
                <a:gd name="connsiteY3" fmla="*/ 3048 h 228600"/>
                <a:gd name="connsiteX4" fmla="*/ 3084576 w 6693408"/>
                <a:gd name="connsiteY4" fmla="*/ 198120 h 228600"/>
                <a:gd name="connsiteX5" fmla="*/ 3901440 w 6693408"/>
                <a:gd name="connsiteY5" fmla="*/ 185928 h 228600"/>
                <a:gd name="connsiteX6" fmla="*/ 6693408 w 6693408"/>
                <a:gd name="connsiteY6" fmla="*/ 192024 h 228600"/>
                <a:gd name="connsiteX0" fmla="*/ 0 w 6693408"/>
                <a:gd name="connsiteY0" fmla="*/ 217424 h 258233"/>
                <a:gd name="connsiteX1" fmla="*/ 1621536 w 6693408"/>
                <a:gd name="connsiteY1" fmla="*/ 217424 h 258233"/>
                <a:gd name="connsiteX2" fmla="*/ 2523744 w 6693408"/>
                <a:gd name="connsiteY2" fmla="*/ 205232 h 258233"/>
                <a:gd name="connsiteX3" fmla="*/ 2461768 w 6693408"/>
                <a:gd name="connsiteY3" fmla="*/ 3048 h 258233"/>
                <a:gd name="connsiteX4" fmla="*/ 3084576 w 6693408"/>
                <a:gd name="connsiteY4" fmla="*/ 223520 h 258233"/>
                <a:gd name="connsiteX5" fmla="*/ 3901440 w 6693408"/>
                <a:gd name="connsiteY5" fmla="*/ 211328 h 258233"/>
                <a:gd name="connsiteX6" fmla="*/ 6693408 w 6693408"/>
                <a:gd name="connsiteY6" fmla="*/ 217424 h 258233"/>
                <a:gd name="connsiteX0" fmla="*/ 0 w 6693408"/>
                <a:gd name="connsiteY0" fmla="*/ 233341 h 388958"/>
                <a:gd name="connsiteX1" fmla="*/ 1621536 w 6693408"/>
                <a:gd name="connsiteY1" fmla="*/ 233341 h 388958"/>
                <a:gd name="connsiteX2" fmla="*/ 2142744 w 6693408"/>
                <a:gd name="connsiteY2" fmla="*/ 353229 h 388958"/>
                <a:gd name="connsiteX3" fmla="*/ 2461768 w 6693408"/>
                <a:gd name="connsiteY3" fmla="*/ 18965 h 388958"/>
                <a:gd name="connsiteX4" fmla="*/ 3084576 w 6693408"/>
                <a:gd name="connsiteY4" fmla="*/ 239437 h 388958"/>
                <a:gd name="connsiteX5" fmla="*/ 3901440 w 6693408"/>
                <a:gd name="connsiteY5" fmla="*/ 227245 h 388958"/>
                <a:gd name="connsiteX6" fmla="*/ 6693408 w 6693408"/>
                <a:gd name="connsiteY6" fmla="*/ 233341 h 388958"/>
                <a:gd name="connsiteX0" fmla="*/ 0 w 6693408"/>
                <a:gd name="connsiteY0" fmla="*/ 243501 h 399118"/>
                <a:gd name="connsiteX1" fmla="*/ 1621536 w 6693408"/>
                <a:gd name="connsiteY1" fmla="*/ 243501 h 399118"/>
                <a:gd name="connsiteX2" fmla="*/ 2142744 w 6693408"/>
                <a:gd name="connsiteY2" fmla="*/ 363389 h 399118"/>
                <a:gd name="connsiteX3" fmla="*/ 2461768 w 6693408"/>
                <a:gd name="connsiteY3" fmla="*/ 29125 h 399118"/>
                <a:gd name="connsiteX4" fmla="*/ 2759456 w 6693408"/>
                <a:gd name="connsiteY4" fmla="*/ 188637 h 399118"/>
                <a:gd name="connsiteX5" fmla="*/ 3901440 w 6693408"/>
                <a:gd name="connsiteY5" fmla="*/ 237405 h 399118"/>
                <a:gd name="connsiteX6" fmla="*/ 6693408 w 6693408"/>
                <a:gd name="connsiteY6" fmla="*/ 243501 h 399118"/>
                <a:gd name="connsiteX0" fmla="*/ 0 w 6693408"/>
                <a:gd name="connsiteY0" fmla="*/ 231648 h 387265"/>
                <a:gd name="connsiteX1" fmla="*/ 1621536 w 6693408"/>
                <a:gd name="connsiteY1" fmla="*/ 231648 h 387265"/>
                <a:gd name="connsiteX2" fmla="*/ 2142744 w 6693408"/>
                <a:gd name="connsiteY2" fmla="*/ 351536 h 387265"/>
                <a:gd name="connsiteX3" fmla="*/ 2461768 w 6693408"/>
                <a:gd name="connsiteY3" fmla="*/ 17272 h 387265"/>
                <a:gd name="connsiteX4" fmla="*/ 2947416 w 6693408"/>
                <a:gd name="connsiteY4" fmla="*/ 247904 h 387265"/>
                <a:gd name="connsiteX5" fmla="*/ 3901440 w 6693408"/>
                <a:gd name="connsiteY5" fmla="*/ 225552 h 387265"/>
                <a:gd name="connsiteX6" fmla="*/ 6693408 w 6693408"/>
                <a:gd name="connsiteY6" fmla="*/ 231648 h 387265"/>
                <a:gd name="connsiteX0" fmla="*/ 0 w 6693408"/>
                <a:gd name="connsiteY0" fmla="*/ 247396 h 403013"/>
                <a:gd name="connsiteX1" fmla="*/ 1621536 w 6693408"/>
                <a:gd name="connsiteY1" fmla="*/ 247396 h 403013"/>
                <a:gd name="connsiteX2" fmla="*/ 2142744 w 6693408"/>
                <a:gd name="connsiteY2" fmla="*/ 367284 h 403013"/>
                <a:gd name="connsiteX3" fmla="*/ 2461768 w 6693408"/>
                <a:gd name="connsiteY3" fmla="*/ 33020 h 403013"/>
                <a:gd name="connsiteX4" fmla="*/ 2669032 w 6693408"/>
                <a:gd name="connsiteY4" fmla="*/ 169164 h 403013"/>
                <a:gd name="connsiteX5" fmla="*/ 2947416 w 6693408"/>
                <a:gd name="connsiteY5" fmla="*/ 263652 h 403013"/>
                <a:gd name="connsiteX6" fmla="*/ 3901440 w 6693408"/>
                <a:gd name="connsiteY6" fmla="*/ 241300 h 403013"/>
                <a:gd name="connsiteX7" fmla="*/ 6693408 w 6693408"/>
                <a:gd name="connsiteY7" fmla="*/ 247396 h 403013"/>
                <a:gd name="connsiteX0" fmla="*/ 0 w 6693408"/>
                <a:gd name="connsiteY0" fmla="*/ 247396 h 403013"/>
                <a:gd name="connsiteX1" fmla="*/ 1621536 w 6693408"/>
                <a:gd name="connsiteY1" fmla="*/ 247396 h 403013"/>
                <a:gd name="connsiteX2" fmla="*/ 2142744 w 6693408"/>
                <a:gd name="connsiteY2" fmla="*/ 367284 h 403013"/>
                <a:gd name="connsiteX3" fmla="*/ 2461768 w 6693408"/>
                <a:gd name="connsiteY3" fmla="*/ 33020 h 403013"/>
                <a:gd name="connsiteX4" fmla="*/ 2669032 w 6693408"/>
                <a:gd name="connsiteY4" fmla="*/ 169164 h 403013"/>
                <a:gd name="connsiteX5" fmla="*/ 2836672 w 6693408"/>
                <a:gd name="connsiteY5" fmla="*/ 204724 h 403013"/>
                <a:gd name="connsiteX6" fmla="*/ 2947416 w 6693408"/>
                <a:gd name="connsiteY6" fmla="*/ 263652 h 403013"/>
                <a:gd name="connsiteX7" fmla="*/ 3901440 w 6693408"/>
                <a:gd name="connsiteY7" fmla="*/ 241300 h 403013"/>
                <a:gd name="connsiteX8" fmla="*/ 6693408 w 6693408"/>
                <a:gd name="connsiteY8" fmla="*/ 247396 h 403013"/>
                <a:gd name="connsiteX0" fmla="*/ 0 w 6693408"/>
                <a:gd name="connsiteY0" fmla="*/ 247396 h 403013"/>
                <a:gd name="connsiteX1" fmla="*/ 1621536 w 6693408"/>
                <a:gd name="connsiteY1" fmla="*/ 247396 h 403013"/>
                <a:gd name="connsiteX2" fmla="*/ 2142744 w 6693408"/>
                <a:gd name="connsiteY2" fmla="*/ 367284 h 403013"/>
                <a:gd name="connsiteX3" fmla="*/ 2461768 w 6693408"/>
                <a:gd name="connsiteY3" fmla="*/ 33020 h 403013"/>
                <a:gd name="connsiteX4" fmla="*/ 2669032 w 6693408"/>
                <a:gd name="connsiteY4" fmla="*/ 169164 h 403013"/>
                <a:gd name="connsiteX5" fmla="*/ 2836672 w 6693408"/>
                <a:gd name="connsiteY5" fmla="*/ 204724 h 403013"/>
                <a:gd name="connsiteX6" fmla="*/ 3084576 w 6693408"/>
                <a:gd name="connsiteY6" fmla="*/ 268732 h 403013"/>
                <a:gd name="connsiteX7" fmla="*/ 3901440 w 6693408"/>
                <a:gd name="connsiteY7" fmla="*/ 241300 h 403013"/>
                <a:gd name="connsiteX8" fmla="*/ 6693408 w 6693408"/>
                <a:gd name="connsiteY8" fmla="*/ 247396 h 403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93408" h="403013">
                  <a:moveTo>
                    <a:pt x="0" y="247396"/>
                  </a:moveTo>
                  <a:lnTo>
                    <a:pt x="1621536" y="247396"/>
                  </a:lnTo>
                  <a:cubicBezTo>
                    <a:pt x="2009648" y="251460"/>
                    <a:pt x="2002705" y="403013"/>
                    <a:pt x="2142744" y="367284"/>
                  </a:cubicBezTo>
                  <a:cubicBezTo>
                    <a:pt x="2282783" y="331555"/>
                    <a:pt x="2374053" y="66040"/>
                    <a:pt x="2461768" y="33020"/>
                  </a:cubicBezTo>
                  <a:cubicBezTo>
                    <a:pt x="2549483" y="0"/>
                    <a:pt x="2606548" y="140547"/>
                    <a:pt x="2669032" y="169164"/>
                  </a:cubicBezTo>
                  <a:cubicBezTo>
                    <a:pt x="2731516" y="197781"/>
                    <a:pt x="2767415" y="188129"/>
                    <a:pt x="2836672" y="204724"/>
                  </a:cubicBezTo>
                  <a:cubicBezTo>
                    <a:pt x="2905929" y="221319"/>
                    <a:pt x="2907115" y="262636"/>
                    <a:pt x="3084576" y="268732"/>
                  </a:cubicBezTo>
                  <a:cubicBezTo>
                    <a:pt x="3262037" y="274828"/>
                    <a:pt x="3350768" y="248412"/>
                    <a:pt x="3901440" y="241300"/>
                  </a:cubicBezTo>
                  <a:lnTo>
                    <a:pt x="6693408" y="247396"/>
                  </a:lnTo>
                </a:path>
              </a:pathLst>
            </a:custGeom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64" name="Figura a mano libera 63"/>
            <p:cNvSpPr/>
            <p:nvPr/>
          </p:nvSpPr>
          <p:spPr>
            <a:xfrm>
              <a:off x="1847088" y="1978659"/>
              <a:ext cx="6693408" cy="430953"/>
            </a:xfrm>
            <a:custGeom>
              <a:avLst/>
              <a:gdLst>
                <a:gd name="connsiteX0" fmla="*/ 0 w 7290816"/>
                <a:gd name="connsiteY0" fmla="*/ 192024 h 235712"/>
                <a:gd name="connsiteX1" fmla="*/ 2566416 w 7290816"/>
                <a:gd name="connsiteY1" fmla="*/ 204216 h 235712"/>
                <a:gd name="connsiteX2" fmla="*/ 2791968 w 7290816"/>
                <a:gd name="connsiteY2" fmla="*/ 3048 h 235712"/>
                <a:gd name="connsiteX3" fmla="*/ 3102864 w 7290816"/>
                <a:gd name="connsiteY3" fmla="*/ 185928 h 235712"/>
                <a:gd name="connsiteX4" fmla="*/ 6693408 w 7290816"/>
                <a:gd name="connsiteY4" fmla="*/ 192024 h 235712"/>
                <a:gd name="connsiteX5" fmla="*/ 6687312 w 7290816"/>
                <a:gd name="connsiteY5" fmla="*/ 198120 h 235712"/>
                <a:gd name="connsiteX0" fmla="*/ 0 w 7290816"/>
                <a:gd name="connsiteY0" fmla="*/ 194056 h 249936"/>
                <a:gd name="connsiteX1" fmla="*/ 2377440 w 7290816"/>
                <a:gd name="connsiteY1" fmla="*/ 218440 h 249936"/>
                <a:gd name="connsiteX2" fmla="*/ 2791968 w 7290816"/>
                <a:gd name="connsiteY2" fmla="*/ 5080 h 249936"/>
                <a:gd name="connsiteX3" fmla="*/ 3102864 w 7290816"/>
                <a:gd name="connsiteY3" fmla="*/ 187960 h 249936"/>
                <a:gd name="connsiteX4" fmla="*/ 6693408 w 7290816"/>
                <a:gd name="connsiteY4" fmla="*/ 194056 h 249936"/>
                <a:gd name="connsiteX5" fmla="*/ 6687312 w 7290816"/>
                <a:gd name="connsiteY5" fmla="*/ 200152 h 249936"/>
                <a:gd name="connsiteX0" fmla="*/ 0 w 7243064"/>
                <a:gd name="connsiteY0" fmla="*/ 192024 h 266192"/>
                <a:gd name="connsiteX1" fmla="*/ 2377440 w 7243064"/>
                <a:gd name="connsiteY1" fmla="*/ 216408 h 266192"/>
                <a:gd name="connsiteX2" fmla="*/ 2791968 w 7243064"/>
                <a:gd name="connsiteY2" fmla="*/ 3048 h 266192"/>
                <a:gd name="connsiteX3" fmla="*/ 3389376 w 7243064"/>
                <a:gd name="connsiteY3" fmla="*/ 234696 h 266192"/>
                <a:gd name="connsiteX4" fmla="*/ 6693408 w 7243064"/>
                <a:gd name="connsiteY4" fmla="*/ 192024 h 266192"/>
                <a:gd name="connsiteX5" fmla="*/ 6687312 w 7243064"/>
                <a:gd name="connsiteY5" fmla="*/ 198120 h 266192"/>
                <a:gd name="connsiteX0" fmla="*/ 0 w 7105904"/>
                <a:gd name="connsiteY0" fmla="*/ 192024 h 268224"/>
                <a:gd name="connsiteX1" fmla="*/ 2377440 w 7105904"/>
                <a:gd name="connsiteY1" fmla="*/ 216408 h 268224"/>
                <a:gd name="connsiteX2" fmla="*/ 2791968 w 7105904"/>
                <a:gd name="connsiteY2" fmla="*/ 3048 h 268224"/>
                <a:gd name="connsiteX3" fmla="*/ 3389376 w 7105904"/>
                <a:gd name="connsiteY3" fmla="*/ 234696 h 268224"/>
                <a:gd name="connsiteX4" fmla="*/ 4212336 w 7105904"/>
                <a:gd name="connsiteY4" fmla="*/ 204216 h 268224"/>
                <a:gd name="connsiteX5" fmla="*/ 6693408 w 7105904"/>
                <a:gd name="connsiteY5" fmla="*/ 192024 h 268224"/>
                <a:gd name="connsiteX6" fmla="*/ 6687312 w 7105904"/>
                <a:gd name="connsiteY6" fmla="*/ 198120 h 268224"/>
                <a:gd name="connsiteX0" fmla="*/ 0 w 7105904"/>
                <a:gd name="connsiteY0" fmla="*/ 192024 h 247904"/>
                <a:gd name="connsiteX1" fmla="*/ 2377440 w 7105904"/>
                <a:gd name="connsiteY1" fmla="*/ 216408 h 247904"/>
                <a:gd name="connsiteX2" fmla="*/ 2791968 w 7105904"/>
                <a:gd name="connsiteY2" fmla="*/ 3048 h 247904"/>
                <a:gd name="connsiteX3" fmla="*/ 3084576 w 7105904"/>
                <a:gd name="connsiteY3" fmla="*/ 198120 h 247904"/>
                <a:gd name="connsiteX4" fmla="*/ 4212336 w 7105904"/>
                <a:gd name="connsiteY4" fmla="*/ 204216 h 247904"/>
                <a:gd name="connsiteX5" fmla="*/ 6693408 w 7105904"/>
                <a:gd name="connsiteY5" fmla="*/ 192024 h 247904"/>
                <a:gd name="connsiteX6" fmla="*/ 6687312 w 7105904"/>
                <a:gd name="connsiteY6" fmla="*/ 198120 h 247904"/>
                <a:gd name="connsiteX0" fmla="*/ 0 w 7105904"/>
                <a:gd name="connsiteY0" fmla="*/ 192024 h 247904"/>
                <a:gd name="connsiteX1" fmla="*/ 2328672 w 7105904"/>
                <a:gd name="connsiteY1" fmla="*/ 216408 h 247904"/>
                <a:gd name="connsiteX2" fmla="*/ 2791968 w 7105904"/>
                <a:gd name="connsiteY2" fmla="*/ 3048 h 247904"/>
                <a:gd name="connsiteX3" fmla="*/ 3084576 w 7105904"/>
                <a:gd name="connsiteY3" fmla="*/ 198120 h 247904"/>
                <a:gd name="connsiteX4" fmla="*/ 4212336 w 7105904"/>
                <a:gd name="connsiteY4" fmla="*/ 204216 h 247904"/>
                <a:gd name="connsiteX5" fmla="*/ 6693408 w 7105904"/>
                <a:gd name="connsiteY5" fmla="*/ 192024 h 247904"/>
                <a:gd name="connsiteX6" fmla="*/ 6687312 w 7105904"/>
                <a:gd name="connsiteY6" fmla="*/ 198120 h 247904"/>
                <a:gd name="connsiteX0" fmla="*/ 0 w 7105904"/>
                <a:gd name="connsiteY0" fmla="*/ 192024 h 247904"/>
                <a:gd name="connsiteX1" fmla="*/ 1621536 w 7105904"/>
                <a:gd name="connsiteY1" fmla="*/ 192024 h 247904"/>
                <a:gd name="connsiteX2" fmla="*/ 2328672 w 7105904"/>
                <a:gd name="connsiteY2" fmla="*/ 216408 h 247904"/>
                <a:gd name="connsiteX3" fmla="*/ 2791968 w 7105904"/>
                <a:gd name="connsiteY3" fmla="*/ 3048 h 247904"/>
                <a:gd name="connsiteX4" fmla="*/ 3084576 w 7105904"/>
                <a:gd name="connsiteY4" fmla="*/ 198120 h 247904"/>
                <a:gd name="connsiteX5" fmla="*/ 4212336 w 7105904"/>
                <a:gd name="connsiteY5" fmla="*/ 204216 h 247904"/>
                <a:gd name="connsiteX6" fmla="*/ 6693408 w 7105904"/>
                <a:gd name="connsiteY6" fmla="*/ 192024 h 247904"/>
                <a:gd name="connsiteX7" fmla="*/ 6687312 w 7105904"/>
                <a:gd name="connsiteY7" fmla="*/ 198120 h 247904"/>
                <a:gd name="connsiteX0" fmla="*/ 0 w 7105904"/>
                <a:gd name="connsiteY0" fmla="*/ 192024 h 231648"/>
                <a:gd name="connsiteX1" fmla="*/ 1621536 w 7105904"/>
                <a:gd name="connsiteY1" fmla="*/ 192024 h 231648"/>
                <a:gd name="connsiteX2" fmla="*/ 2523744 w 7105904"/>
                <a:gd name="connsiteY2" fmla="*/ 179832 h 231648"/>
                <a:gd name="connsiteX3" fmla="*/ 2791968 w 7105904"/>
                <a:gd name="connsiteY3" fmla="*/ 3048 h 231648"/>
                <a:gd name="connsiteX4" fmla="*/ 3084576 w 7105904"/>
                <a:gd name="connsiteY4" fmla="*/ 198120 h 231648"/>
                <a:gd name="connsiteX5" fmla="*/ 4212336 w 7105904"/>
                <a:gd name="connsiteY5" fmla="*/ 204216 h 231648"/>
                <a:gd name="connsiteX6" fmla="*/ 6693408 w 7105904"/>
                <a:gd name="connsiteY6" fmla="*/ 192024 h 231648"/>
                <a:gd name="connsiteX7" fmla="*/ 6687312 w 7105904"/>
                <a:gd name="connsiteY7" fmla="*/ 198120 h 231648"/>
                <a:gd name="connsiteX0" fmla="*/ 0 w 7105904"/>
                <a:gd name="connsiteY0" fmla="*/ 192024 h 228600"/>
                <a:gd name="connsiteX1" fmla="*/ 1621536 w 7105904"/>
                <a:gd name="connsiteY1" fmla="*/ 192024 h 228600"/>
                <a:gd name="connsiteX2" fmla="*/ 2523744 w 7105904"/>
                <a:gd name="connsiteY2" fmla="*/ 179832 h 228600"/>
                <a:gd name="connsiteX3" fmla="*/ 2791968 w 7105904"/>
                <a:gd name="connsiteY3" fmla="*/ 3048 h 228600"/>
                <a:gd name="connsiteX4" fmla="*/ 3084576 w 7105904"/>
                <a:gd name="connsiteY4" fmla="*/ 198120 h 228600"/>
                <a:gd name="connsiteX5" fmla="*/ 3901440 w 7105904"/>
                <a:gd name="connsiteY5" fmla="*/ 185928 h 228600"/>
                <a:gd name="connsiteX6" fmla="*/ 6693408 w 7105904"/>
                <a:gd name="connsiteY6" fmla="*/ 192024 h 228600"/>
                <a:gd name="connsiteX7" fmla="*/ 6687312 w 7105904"/>
                <a:gd name="connsiteY7" fmla="*/ 198120 h 228600"/>
                <a:gd name="connsiteX0" fmla="*/ 0 w 6693408"/>
                <a:gd name="connsiteY0" fmla="*/ 192024 h 228600"/>
                <a:gd name="connsiteX1" fmla="*/ 1621536 w 6693408"/>
                <a:gd name="connsiteY1" fmla="*/ 192024 h 228600"/>
                <a:gd name="connsiteX2" fmla="*/ 2523744 w 6693408"/>
                <a:gd name="connsiteY2" fmla="*/ 179832 h 228600"/>
                <a:gd name="connsiteX3" fmla="*/ 2791968 w 6693408"/>
                <a:gd name="connsiteY3" fmla="*/ 3048 h 228600"/>
                <a:gd name="connsiteX4" fmla="*/ 3084576 w 6693408"/>
                <a:gd name="connsiteY4" fmla="*/ 198120 h 228600"/>
                <a:gd name="connsiteX5" fmla="*/ 3901440 w 6693408"/>
                <a:gd name="connsiteY5" fmla="*/ 185928 h 228600"/>
                <a:gd name="connsiteX6" fmla="*/ 6693408 w 6693408"/>
                <a:gd name="connsiteY6" fmla="*/ 192024 h 228600"/>
                <a:gd name="connsiteX0" fmla="*/ 0 w 6693408"/>
                <a:gd name="connsiteY0" fmla="*/ 207941 h 359325"/>
                <a:gd name="connsiteX1" fmla="*/ 1621536 w 6693408"/>
                <a:gd name="connsiteY1" fmla="*/ 207941 h 359325"/>
                <a:gd name="connsiteX2" fmla="*/ 1975104 w 6693408"/>
                <a:gd name="connsiteY2" fmla="*/ 327829 h 359325"/>
                <a:gd name="connsiteX3" fmla="*/ 2791968 w 6693408"/>
                <a:gd name="connsiteY3" fmla="*/ 18965 h 359325"/>
                <a:gd name="connsiteX4" fmla="*/ 3084576 w 6693408"/>
                <a:gd name="connsiteY4" fmla="*/ 214037 h 359325"/>
                <a:gd name="connsiteX5" fmla="*/ 3901440 w 6693408"/>
                <a:gd name="connsiteY5" fmla="*/ 201845 h 359325"/>
                <a:gd name="connsiteX6" fmla="*/ 6693408 w 6693408"/>
                <a:gd name="connsiteY6" fmla="*/ 207941 h 359325"/>
                <a:gd name="connsiteX0" fmla="*/ 0 w 6693408"/>
                <a:gd name="connsiteY0" fmla="*/ 279061 h 442298"/>
                <a:gd name="connsiteX1" fmla="*/ 1621536 w 6693408"/>
                <a:gd name="connsiteY1" fmla="*/ 279061 h 442298"/>
                <a:gd name="connsiteX2" fmla="*/ 1975104 w 6693408"/>
                <a:gd name="connsiteY2" fmla="*/ 398949 h 442298"/>
                <a:gd name="connsiteX3" fmla="*/ 2329688 w 6693408"/>
                <a:gd name="connsiteY3" fmla="*/ 18965 h 442298"/>
                <a:gd name="connsiteX4" fmla="*/ 3084576 w 6693408"/>
                <a:gd name="connsiteY4" fmla="*/ 285157 h 442298"/>
                <a:gd name="connsiteX5" fmla="*/ 3901440 w 6693408"/>
                <a:gd name="connsiteY5" fmla="*/ 272965 h 442298"/>
                <a:gd name="connsiteX6" fmla="*/ 6693408 w 6693408"/>
                <a:gd name="connsiteY6" fmla="*/ 279061 h 442298"/>
                <a:gd name="connsiteX0" fmla="*/ 0 w 6693408"/>
                <a:gd name="connsiteY0" fmla="*/ 283295 h 471932"/>
                <a:gd name="connsiteX1" fmla="*/ 1621536 w 6693408"/>
                <a:gd name="connsiteY1" fmla="*/ 283295 h 471932"/>
                <a:gd name="connsiteX2" fmla="*/ 1985264 w 6693408"/>
                <a:gd name="connsiteY2" fmla="*/ 428583 h 471932"/>
                <a:gd name="connsiteX3" fmla="*/ 2329688 w 6693408"/>
                <a:gd name="connsiteY3" fmla="*/ 23199 h 471932"/>
                <a:gd name="connsiteX4" fmla="*/ 3084576 w 6693408"/>
                <a:gd name="connsiteY4" fmla="*/ 289391 h 471932"/>
                <a:gd name="connsiteX5" fmla="*/ 3901440 w 6693408"/>
                <a:gd name="connsiteY5" fmla="*/ 277199 h 471932"/>
                <a:gd name="connsiteX6" fmla="*/ 6693408 w 6693408"/>
                <a:gd name="connsiteY6" fmla="*/ 283295 h 471932"/>
                <a:gd name="connsiteX0" fmla="*/ 0 w 6693408"/>
                <a:gd name="connsiteY0" fmla="*/ 263821 h 452458"/>
                <a:gd name="connsiteX1" fmla="*/ 1621536 w 6693408"/>
                <a:gd name="connsiteY1" fmla="*/ 263821 h 452458"/>
                <a:gd name="connsiteX2" fmla="*/ 1985264 w 6693408"/>
                <a:gd name="connsiteY2" fmla="*/ 409109 h 452458"/>
                <a:gd name="connsiteX3" fmla="*/ 2166112 w 6693408"/>
                <a:gd name="connsiteY3" fmla="*/ 247565 h 452458"/>
                <a:gd name="connsiteX4" fmla="*/ 2329688 w 6693408"/>
                <a:gd name="connsiteY4" fmla="*/ 3725 h 452458"/>
                <a:gd name="connsiteX5" fmla="*/ 3084576 w 6693408"/>
                <a:gd name="connsiteY5" fmla="*/ 269917 h 452458"/>
                <a:gd name="connsiteX6" fmla="*/ 3901440 w 6693408"/>
                <a:gd name="connsiteY6" fmla="*/ 257725 h 452458"/>
                <a:gd name="connsiteX7" fmla="*/ 6693408 w 6693408"/>
                <a:gd name="connsiteY7" fmla="*/ 263821 h 452458"/>
                <a:gd name="connsiteX0" fmla="*/ 0 w 6693408"/>
                <a:gd name="connsiteY0" fmla="*/ 269409 h 458046"/>
                <a:gd name="connsiteX1" fmla="*/ 1621536 w 6693408"/>
                <a:gd name="connsiteY1" fmla="*/ 269409 h 458046"/>
                <a:gd name="connsiteX2" fmla="*/ 1985264 w 6693408"/>
                <a:gd name="connsiteY2" fmla="*/ 414697 h 458046"/>
                <a:gd name="connsiteX3" fmla="*/ 2166112 w 6693408"/>
                <a:gd name="connsiteY3" fmla="*/ 253153 h 458046"/>
                <a:gd name="connsiteX4" fmla="*/ 2329688 w 6693408"/>
                <a:gd name="connsiteY4" fmla="*/ 9313 h 458046"/>
                <a:gd name="connsiteX5" fmla="*/ 2801112 w 6693408"/>
                <a:gd name="connsiteY5" fmla="*/ 309033 h 458046"/>
                <a:gd name="connsiteX6" fmla="*/ 3084576 w 6693408"/>
                <a:gd name="connsiteY6" fmla="*/ 275505 h 458046"/>
                <a:gd name="connsiteX7" fmla="*/ 3901440 w 6693408"/>
                <a:gd name="connsiteY7" fmla="*/ 263313 h 458046"/>
                <a:gd name="connsiteX8" fmla="*/ 6693408 w 6693408"/>
                <a:gd name="connsiteY8" fmla="*/ 269409 h 458046"/>
                <a:gd name="connsiteX0" fmla="*/ 0 w 6693408"/>
                <a:gd name="connsiteY0" fmla="*/ 272796 h 461433"/>
                <a:gd name="connsiteX1" fmla="*/ 1621536 w 6693408"/>
                <a:gd name="connsiteY1" fmla="*/ 272796 h 461433"/>
                <a:gd name="connsiteX2" fmla="*/ 1985264 w 6693408"/>
                <a:gd name="connsiteY2" fmla="*/ 418084 h 461433"/>
                <a:gd name="connsiteX3" fmla="*/ 2166112 w 6693408"/>
                <a:gd name="connsiteY3" fmla="*/ 256540 h 461433"/>
                <a:gd name="connsiteX4" fmla="*/ 2329688 w 6693408"/>
                <a:gd name="connsiteY4" fmla="*/ 12700 h 461433"/>
                <a:gd name="connsiteX5" fmla="*/ 2506472 w 6693408"/>
                <a:gd name="connsiteY5" fmla="*/ 180340 h 461433"/>
                <a:gd name="connsiteX6" fmla="*/ 2801112 w 6693408"/>
                <a:gd name="connsiteY6" fmla="*/ 312420 h 461433"/>
                <a:gd name="connsiteX7" fmla="*/ 3084576 w 6693408"/>
                <a:gd name="connsiteY7" fmla="*/ 278892 h 461433"/>
                <a:gd name="connsiteX8" fmla="*/ 3901440 w 6693408"/>
                <a:gd name="connsiteY8" fmla="*/ 266700 h 461433"/>
                <a:gd name="connsiteX9" fmla="*/ 6693408 w 6693408"/>
                <a:gd name="connsiteY9" fmla="*/ 272796 h 461433"/>
                <a:gd name="connsiteX0" fmla="*/ 0 w 6693408"/>
                <a:gd name="connsiteY0" fmla="*/ 282956 h 471593"/>
                <a:gd name="connsiteX1" fmla="*/ 1621536 w 6693408"/>
                <a:gd name="connsiteY1" fmla="*/ 282956 h 471593"/>
                <a:gd name="connsiteX2" fmla="*/ 1985264 w 6693408"/>
                <a:gd name="connsiteY2" fmla="*/ 428244 h 471593"/>
                <a:gd name="connsiteX3" fmla="*/ 2166112 w 6693408"/>
                <a:gd name="connsiteY3" fmla="*/ 266700 h 471593"/>
                <a:gd name="connsiteX4" fmla="*/ 2299208 w 6693408"/>
                <a:gd name="connsiteY4" fmla="*/ 12700 h 471593"/>
                <a:gd name="connsiteX5" fmla="*/ 2506472 w 6693408"/>
                <a:gd name="connsiteY5" fmla="*/ 190500 h 471593"/>
                <a:gd name="connsiteX6" fmla="*/ 2801112 w 6693408"/>
                <a:gd name="connsiteY6" fmla="*/ 322580 h 471593"/>
                <a:gd name="connsiteX7" fmla="*/ 3084576 w 6693408"/>
                <a:gd name="connsiteY7" fmla="*/ 289052 h 471593"/>
                <a:gd name="connsiteX8" fmla="*/ 3901440 w 6693408"/>
                <a:gd name="connsiteY8" fmla="*/ 276860 h 471593"/>
                <a:gd name="connsiteX9" fmla="*/ 6693408 w 6693408"/>
                <a:gd name="connsiteY9" fmla="*/ 282956 h 471593"/>
                <a:gd name="connsiteX0" fmla="*/ 0 w 6693408"/>
                <a:gd name="connsiteY0" fmla="*/ 282956 h 433493"/>
                <a:gd name="connsiteX1" fmla="*/ 1621536 w 6693408"/>
                <a:gd name="connsiteY1" fmla="*/ 282956 h 433493"/>
                <a:gd name="connsiteX2" fmla="*/ 1985264 w 6693408"/>
                <a:gd name="connsiteY2" fmla="*/ 428244 h 433493"/>
                <a:gd name="connsiteX3" fmla="*/ 2166112 w 6693408"/>
                <a:gd name="connsiteY3" fmla="*/ 266700 h 433493"/>
                <a:gd name="connsiteX4" fmla="*/ 2299208 w 6693408"/>
                <a:gd name="connsiteY4" fmla="*/ 12700 h 433493"/>
                <a:gd name="connsiteX5" fmla="*/ 2506472 w 6693408"/>
                <a:gd name="connsiteY5" fmla="*/ 190500 h 433493"/>
                <a:gd name="connsiteX6" fmla="*/ 2801112 w 6693408"/>
                <a:gd name="connsiteY6" fmla="*/ 322580 h 433493"/>
                <a:gd name="connsiteX7" fmla="*/ 3084576 w 6693408"/>
                <a:gd name="connsiteY7" fmla="*/ 289052 h 433493"/>
                <a:gd name="connsiteX8" fmla="*/ 3901440 w 6693408"/>
                <a:gd name="connsiteY8" fmla="*/ 276860 h 433493"/>
                <a:gd name="connsiteX9" fmla="*/ 6693408 w 6693408"/>
                <a:gd name="connsiteY9" fmla="*/ 282956 h 433493"/>
                <a:gd name="connsiteX0" fmla="*/ 0 w 6693408"/>
                <a:gd name="connsiteY0" fmla="*/ 282956 h 430953"/>
                <a:gd name="connsiteX1" fmla="*/ 1560576 w 6693408"/>
                <a:gd name="connsiteY1" fmla="*/ 282956 h 430953"/>
                <a:gd name="connsiteX2" fmla="*/ 1985264 w 6693408"/>
                <a:gd name="connsiteY2" fmla="*/ 428244 h 430953"/>
                <a:gd name="connsiteX3" fmla="*/ 2166112 w 6693408"/>
                <a:gd name="connsiteY3" fmla="*/ 266700 h 430953"/>
                <a:gd name="connsiteX4" fmla="*/ 2299208 w 6693408"/>
                <a:gd name="connsiteY4" fmla="*/ 12700 h 430953"/>
                <a:gd name="connsiteX5" fmla="*/ 2506472 w 6693408"/>
                <a:gd name="connsiteY5" fmla="*/ 190500 h 430953"/>
                <a:gd name="connsiteX6" fmla="*/ 2801112 w 6693408"/>
                <a:gd name="connsiteY6" fmla="*/ 322580 h 430953"/>
                <a:gd name="connsiteX7" fmla="*/ 3084576 w 6693408"/>
                <a:gd name="connsiteY7" fmla="*/ 289052 h 430953"/>
                <a:gd name="connsiteX8" fmla="*/ 3901440 w 6693408"/>
                <a:gd name="connsiteY8" fmla="*/ 276860 h 430953"/>
                <a:gd name="connsiteX9" fmla="*/ 6693408 w 6693408"/>
                <a:gd name="connsiteY9" fmla="*/ 282956 h 430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693408" h="430953">
                  <a:moveTo>
                    <a:pt x="0" y="282956"/>
                  </a:moveTo>
                  <a:lnTo>
                    <a:pt x="1560576" y="282956"/>
                  </a:lnTo>
                  <a:cubicBezTo>
                    <a:pt x="1948688" y="287020"/>
                    <a:pt x="1884341" y="430953"/>
                    <a:pt x="1985264" y="428244"/>
                  </a:cubicBezTo>
                  <a:cubicBezTo>
                    <a:pt x="2086187" y="425535"/>
                    <a:pt x="2113788" y="335957"/>
                    <a:pt x="2166112" y="266700"/>
                  </a:cubicBezTo>
                  <a:cubicBezTo>
                    <a:pt x="2218436" y="197443"/>
                    <a:pt x="2242481" y="25400"/>
                    <a:pt x="2299208" y="12700"/>
                  </a:cubicBezTo>
                  <a:cubicBezTo>
                    <a:pt x="2355935" y="0"/>
                    <a:pt x="2422822" y="138853"/>
                    <a:pt x="2506472" y="190500"/>
                  </a:cubicBezTo>
                  <a:cubicBezTo>
                    <a:pt x="2590122" y="242147"/>
                    <a:pt x="2704761" y="306155"/>
                    <a:pt x="2801112" y="322580"/>
                  </a:cubicBezTo>
                  <a:cubicBezTo>
                    <a:pt x="2897463" y="339005"/>
                    <a:pt x="2901188" y="296672"/>
                    <a:pt x="3084576" y="289052"/>
                  </a:cubicBezTo>
                  <a:cubicBezTo>
                    <a:pt x="3267964" y="281432"/>
                    <a:pt x="3350768" y="283972"/>
                    <a:pt x="3901440" y="276860"/>
                  </a:cubicBezTo>
                  <a:lnTo>
                    <a:pt x="6693408" y="282956"/>
                  </a:lnTo>
                </a:path>
              </a:pathLst>
            </a:custGeom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65" name="Figura a mano libera 64"/>
            <p:cNvSpPr/>
            <p:nvPr/>
          </p:nvSpPr>
          <p:spPr>
            <a:xfrm>
              <a:off x="1847088" y="2322236"/>
              <a:ext cx="6693408" cy="386927"/>
            </a:xfrm>
            <a:custGeom>
              <a:avLst/>
              <a:gdLst>
                <a:gd name="connsiteX0" fmla="*/ 0 w 7290816"/>
                <a:gd name="connsiteY0" fmla="*/ 192024 h 235712"/>
                <a:gd name="connsiteX1" fmla="*/ 2566416 w 7290816"/>
                <a:gd name="connsiteY1" fmla="*/ 204216 h 235712"/>
                <a:gd name="connsiteX2" fmla="*/ 2791968 w 7290816"/>
                <a:gd name="connsiteY2" fmla="*/ 3048 h 235712"/>
                <a:gd name="connsiteX3" fmla="*/ 3102864 w 7290816"/>
                <a:gd name="connsiteY3" fmla="*/ 185928 h 235712"/>
                <a:gd name="connsiteX4" fmla="*/ 6693408 w 7290816"/>
                <a:gd name="connsiteY4" fmla="*/ 192024 h 235712"/>
                <a:gd name="connsiteX5" fmla="*/ 6687312 w 7290816"/>
                <a:gd name="connsiteY5" fmla="*/ 198120 h 235712"/>
                <a:gd name="connsiteX0" fmla="*/ 0 w 7290816"/>
                <a:gd name="connsiteY0" fmla="*/ 194056 h 249936"/>
                <a:gd name="connsiteX1" fmla="*/ 2377440 w 7290816"/>
                <a:gd name="connsiteY1" fmla="*/ 218440 h 249936"/>
                <a:gd name="connsiteX2" fmla="*/ 2791968 w 7290816"/>
                <a:gd name="connsiteY2" fmla="*/ 5080 h 249936"/>
                <a:gd name="connsiteX3" fmla="*/ 3102864 w 7290816"/>
                <a:gd name="connsiteY3" fmla="*/ 187960 h 249936"/>
                <a:gd name="connsiteX4" fmla="*/ 6693408 w 7290816"/>
                <a:gd name="connsiteY4" fmla="*/ 194056 h 249936"/>
                <a:gd name="connsiteX5" fmla="*/ 6687312 w 7290816"/>
                <a:gd name="connsiteY5" fmla="*/ 200152 h 249936"/>
                <a:gd name="connsiteX0" fmla="*/ 0 w 7243064"/>
                <a:gd name="connsiteY0" fmla="*/ 192024 h 266192"/>
                <a:gd name="connsiteX1" fmla="*/ 2377440 w 7243064"/>
                <a:gd name="connsiteY1" fmla="*/ 216408 h 266192"/>
                <a:gd name="connsiteX2" fmla="*/ 2791968 w 7243064"/>
                <a:gd name="connsiteY2" fmla="*/ 3048 h 266192"/>
                <a:gd name="connsiteX3" fmla="*/ 3389376 w 7243064"/>
                <a:gd name="connsiteY3" fmla="*/ 234696 h 266192"/>
                <a:gd name="connsiteX4" fmla="*/ 6693408 w 7243064"/>
                <a:gd name="connsiteY4" fmla="*/ 192024 h 266192"/>
                <a:gd name="connsiteX5" fmla="*/ 6687312 w 7243064"/>
                <a:gd name="connsiteY5" fmla="*/ 198120 h 266192"/>
                <a:gd name="connsiteX0" fmla="*/ 0 w 7105904"/>
                <a:gd name="connsiteY0" fmla="*/ 192024 h 268224"/>
                <a:gd name="connsiteX1" fmla="*/ 2377440 w 7105904"/>
                <a:gd name="connsiteY1" fmla="*/ 216408 h 268224"/>
                <a:gd name="connsiteX2" fmla="*/ 2791968 w 7105904"/>
                <a:gd name="connsiteY2" fmla="*/ 3048 h 268224"/>
                <a:gd name="connsiteX3" fmla="*/ 3389376 w 7105904"/>
                <a:gd name="connsiteY3" fmla="*/ 234696 h 268224"/>
                <a:gd name="connsiteX4" fmla="*/ 4212336 w 7105904"/>
                <a:gd name="connsiteY4" fmla="*/ 204216 h 268224"/>
                <a:gd name="connsiteX5" fmla="*/ 6693408 w 7105904"/>
                <a:gd name="connsiteY5" fmla="*/ 192024 h 268224"/>
                <a:gd name="connsiteX6" fmla="*/ 6687312 w 7105904"/>
                <a:gd name="connsiteY6" fmla="*/ 198120 h 268224"/>
                <a:gd name="connsiteX0" fmla="*/ 0 w 7105904"/>
                <a:gd name="connsiteY0" fmla="*/ 192024 h 247904"/>
                <a:gd name="connsiteX1" fmla="*/ 2377440 w 7105904"/>
                <a:gd name="connsiteY1" fmla="*/ 216408 h 247904"/>
                <a:gd name="connsiteX2" fmla="*/ 2791968 w 7105904"/>
                <a:gd name="connsiteY2" fmla="*/ 3048 h 247904"/>
                <a:gd name="connsiteX3" fmla="*/ 3084576 w 7105904"/>
                <a:gd name="connsiteY3" fmla="*/ 198120 h 247904"/>
                <a:gd name="connsiteX4" fmla="*/ 4212336 w 7105904"/>
                <a:gd name="connsiteY4" fmla="*/ 204216 h 247904"/>
                <a:gd name="connsiteX5" fmla="*/ 6693408 w 7105904"/>
                <a:gd name="connsiteY5" fmla="*/ 192024 h 247904"/>
                <a:gd name="connsiteX6" fmla="*/ 6687312 w 7105904"/>
                <a:gd name="connsiteY6" fmla="*/ 198120 h 247904"/>
                <a:gd name="connsiteX0" fmla="*/ 0 w 7105904"/>
                <a:gd name="connsiteY0" fmla="*/ 192024 h 247904"/>
                <a:gd name="connsiteX1" fmla="*/ 2328672 w 7105904"/>
                <a:gd name="connsiteY1" fmla="*/ 216408 h 247904"/>
                <a:gd name="connsiteX2" fmla="*/ 2791968 w 7105904"/>
                <a:gd name="connsiteY2" fmla="*/ 3048 h 247904"/>
                <a:gd name="connsiteX3" fmla="*/ 3084576 w 7105904"/>
                <a:gd name="connsiteY3" fmla="*/ 198120 h 247904"/>
                <a:gd name="connsiteX4" fmla="*/ 4212336 w 7105904"/>
                <a:gd name="connsiteY4" fmla="*/ 204216 h 247904"/>
                <a:gd name="connsiteX5" fmla="*/ 6693408 w 7105904"/>
                <a:gd name="connsiteY5" fmla="*/ 192024 h 247904"/>
                <a:gd name="connsiteX6" fmla="*/ 6687312 w 7105904"/>
                <a:gd name="connsiteY6" fmla="*/ 198120 h 247904"/>
                <a:gd name="connsiteX0" fmla="*/ 0 w 7105904"/>
                <a:gd name="connsiteY0" fmla="*/ 192024 h 247904"/>
                <a:gd name="connsiteX1" fmla="*/ 1621536 w 7105904"/>
                <a:gd name="connsiteY1" fmla="*/ 192024 h 247904"/>
                <a:gd name="connsiteX2" fmla="*/ 2328672 w 7105904"/>
                <a:gd name="connsiteY2" fmla="*/ 216408 h 247904"/>
                <a:gd name="connsiteX3" fmla="*/ 2791968 w 7105904"/>
                <a:gd name="connsiteY3" fmla="*/ 3048 h 247904"/>
                <a:gd name="connsiteX4" fmla="*/ 3084576 w 7105904"/>
                <a:gd name="connsiteY4" fmla="*/ 198120 h 247904"/>
                <a:gd name="connsiteX5" fmla="*/ 4212336 w 7105904"/>
                <a:gd name="connsiteY5" fmla="*/ 204216 h 247904"/>
                <a:gd name="connsiteX6" fmla="*/ 6693408 w 7105904"/>
                <a:gd name="connsiteY6" fmla="*/ 192024 h 247904"/>
                <a:gd name="connsiteX7" fmla="*/ 6687312 w 7105904"/>
                <a:gd name="connsiteY7" fmla="*/ 198120 h 247904"/>
                <a:gd name="connsiteX0" fmla="*/ 0 w 7105904"/>
                <a:gd name="connsiteY0" fmla="*/ 192024 h 231648"/>
                <a:gd name="connsiteX1" fmla="*/ 1621536 w 7105904"/>
                <a:gd name="connsiteY1" fmla="*/ 192024 h 231648"/>
                <a:gd name="connsiteX2" fmla="*/ 2523744 w 7105904"/>
                <a:gd name="connsiteY2" fmla="*/ 179832 h 231648"/>
                <a:gd name="connsiteX3" fmla="*/ 2791968 w 7105904"/>
                <a:gd name="connsiteY3" fmla="*/ 3048 h 231648"/>
                <a:gd name="connsiteX4" fmla="*/ 3084576 w 7105904"/>
                <a:gd name="connsiteY4" fmla="*/ 198120 h 231648"/>
                <a:gd name="connsiteX5" fmla="*/ 4212336 w 7105904"/>
                <a:gd name="connsiteY5" fmla="*/ 204216 h 231648"/>
                <a:gd name="connsiteX6" fmla="*/ 6693408 w 7105904"/>
                <a:gd name="connsiteY6" fmla="*/ 192024 h 231648"/>
                <a:gd name="connsiteX7" fmla="*/ 6687312 w 7105904"/>
                <a:gd name="connsiteY7" fmla="*/ 198120 h 231648"/>
                <a:gd name="connsiteX0" fmla="*/ 0 w 7105904"/>
                <a:gd name="connsiteY0" fmla="*/ 192024 h 228600"/>
                <a:gd name="connsiteX1" fmla="*/ 1621536 w 7105904"/>
                <a:gd name="connsiteY1" fmla="*/ 192024 h 228600"/>
                <a:gd name="connsiteX2" fmla="*/ 2523744 w 7105904"/>
                <a:gd name="connsiteY2" fmla="*/ 179832 h 228600"/>
                <a:gd name="connsiteX3" fmla="*/ 2791968 w 7105904"/>
                <a:gd name="connsiteY3" fmla="*/ 3048 h 228600"/>
                <a:gd name="connsiteX4" fmla="*/ 3084576 w 7105904"/>
                <a:gd name="connsiteY4" fmla="*/ 198120 h 228600"/>
                <a:gd name="connsiteX5" fmla="*/ 3901440 w 7105904"/>
                <a:gd name="connsiteY5" fmla="*/ 185928 h 228600"/>
                <a:gd name="connsiteX6" fmla="*/ 6693408 w 7105904"/>
                <a:gd name="connsiteY6" fmla="*/ 192024 h 228600"/>
                <a:gd name="connsiteX7" fmla="*/ 6687312 w 7105904"/>
                <a:gd name="connsiteY7" fmla="*/ 198120 h 228600"/>
                <a:gd name="connsiteX0" fmla="*/ 0 w 6693408"/>
                <a:gd name="connsiteY0" fmla="*/ 192024 h 228600"/>
                <a:gd name="connsiteX1" fmla="*/ 1621536 w 6693408"/>
                <a:gd name="connsiteY1" fmla="*/ 192024 h 228600"/>
                <a:gd name="connsiteX2" fmla="*/ 2523744 w 6693408"/>
                <a:gd name="connsiteY2" fmla="*/ 179832 h 228600"/>
                <a:gd name="connsiteX3" fmla="*/ 2791968 w 6693408"/>
                <a:gd name="connsiteY3" fmla="*/ 3048 h 228600"/>
                <a:gd name="connsiteX4" fmla="*/ 3084576 w 6693408"/>
                <a:gd name="connsiteY4" fmla="*/ 198120 h 228600"/>
                <a:gd name="connsiteX5" fmla="*/ 3901440 w 6693408"/>
                <a:gd name="connsiteY5" fmla="*/ 185928 h 228600"/>
                <a:gd name="connsiteX6" fmla="*/ 6693408 w 6693408"/>
                <a:gd name="connsiteY6" fmla="*/ 192024 h 228600"/>
                <a:gd name="connsiteX0" fmla="*/ 0 w 6693408"/>
                <a:gd name="connsiteY0" fmla="*/ 205401 h 341545"/>
                <a:gd name="connsiteX1" fmla="*/ 1621536 w 6693408"/>
                <a:gd name="connsiteY1" fmla="*/ 205401 h 341545"/>
                <a:gd name="connsiteX2" fmla="*/ 1837944 w 6693408"/>
                <a:gd name="connsiteY2" fmla="*/ 310049 h 341545"/>
                <a:gd name="connsiteX3" fmla="*/ 2791968 w 6693408"/>
                <a:gd name="connsiteY3" fmla="*/ 16425 h 341545"/>
                <a:gd name="connsiteX4" fmla="*/ 3084576 w 6693408"/>
                <a:gd name="connsiteY4" fmla="*/ 211497 h 341545"/>
                <a:gd name="connsiteX5" fmla="*/ 3901440 w 6693408"/>
                <a:gd name="connsiteY5" fmla="*/ 199305 h 341545"/>
                <a:gd name="connsiteX6" fmla="*/ 6693408 w 6693408"/>
                <a:gd name="connsiteY6" fmla="*/ 205401 h 341545"/>
                <a:gd name="connsiteX0" fmla="*/ 0 w 6693408"/>
                <a:gd name="connsiteY0" fmla="*/ 205401 h 336465"/>
                <a:gd name="connsiteX1" fmla="*/ 1392936 w 6693408"/>
                <a:gd name="connsiteY1" fmla="*/ 174921 h 336465"/>
                <a:gd name="connsiteX2" fmla="*/ 1837944 w 6693408"/>
                <a:gd name="connsiteY2" fmla="*/ 310049 h 336465"/>
                <a:gd name="connsiteX3" fmla="*/ 2791968 w 6693408"/>
                <a:gd name="connsiteY3" fmla="*/ 16425 h 336465"/>
                <a:gd name="connsiteX4" fmla="*/ 3084576 w 6693408"/>
                <a:gd name="connsiteY4" fmla="*/ 211497 h 336465"/>
                <a:gd name="connsiteX5" fmla="*/ 3901440 w 6693408"/>
                <a:gd name="connsiteY5" fmla="*/ 199305 h 336465"/>
                <a:gd name="connsiteX6" fmla="*/ 6693408 w 6693408"/>
                <a:gd name="connsiteY6" fmla="*/ 205401 h 336465"/>
                <a:gd name="connsiteX0" fmla="*/ 0 w 6693408"/>
                <a:gd name="connsiteY0" fmla="*/ 251121 h 389805"/>
                <a:gd name="connsiteX1" fmla="*/ 1392936 w 6693408"/>
                <a:gd name="connsiteY1" fmla="*/ 220641 h 389805"/>
                <a:gd name="connsiteX2" fmla="*/ 1837944 w 6693408"/>
                <a:gd name="connsiteY2" fmla="*/ 355769 h 389805"/>
                <a:gd name="connsiteX3" fmla="*/ 2187448 w 6693408"/>
                <a:gd name="connsiteY3" fmla="*/ 16425 h 389805"/>
                <a:gd name="connsiteX4" fmla="*/ 3084576 w 6693408"/>
                <a:gd name="connsiteY4" fmla="*/ 257217 h 389805"/>
                <a:gd name="connsiteX5" fmla="*/ 3901440 w 6693408"/>
                <a:gd name="connsiteY5" fmla="*/ 245025 h 389805"/>
                <a:gd name="connsiteX6" fmla="*/ 6693408 w 6693408"/>
                <a:gd name="connsiteY6" fmla="*/ 251121 h 389805"/>
                <a:gd name="connsiteX0" fmla="*/ 0 w 6693408"/>
                <a:gd name="connsiteY0" fmla="*/ 252815 h 401659"/>
                <a:gd name="connsiteX1" fmla="*/ 1392936 w 6693408"/>
                <a:gd name="connsiteY1" fmla="*/ 222335 h 401659"/>
                <a:gd name="connsiteX2" fmla="*/ 1853184 w 6693408"/>
                <a:gd name="connsiteY2" fmla="*/ 367623 h 401659"/>
                <a:gd name="connsiteX3" fmla="*/ 2187448 w 6693408"/>
                <a:gd name="connsiteY3" fmla="*/ 18119 h 401659"/>
                <a:gd name="connsiteX4" fmla="*/ 3084576 w 6693408"/>
                <a:gd name="connsiteY4" fmla="*/ 258911 h 401659"/>
                <a:gd name="connsiteX5" fmla="*/ 3901440 w 6693408"/>
                <a:gd name="connsiteY5" fmla="*/ 246719 h 401659"/>
                <a:gd name="connsiteX6" fmla="*/ 6693408 w 6693408"/>
                <a:gd name="connsiteY6" fmla="*/ 252815 h 401659"/>
                <a:gd name="connsiteX0" fmla="*/ 0 w 6693408"/>
                <a:gd name="connsiteY0" fmla="*/ 245025 h 393869"/>
                <a:gd name="connsiteX1" fmla="*/ 1392936 w 6693408"/>
                <a:gd name="connsiteY1" fmla="*/ 214545 h 393869"/>
                <a:gd name="connsiteX2" fmla="*/ 1853184 w 6693408"/>
                <a:gd name="connsiteY2" fmla="*/ 359833 h 393869"/>
                <a:gd name="connsiteX3" fmla="*/ 2044192 w 6693408"/>
                <a:gd name="connsiteY3" fmla="*/ 189146 h 393869"/>
                <a:gd name="connsiteX4" fmla="*/ 2187448 w 6693408"/>
                <a:gd name="connsiteY4" fmla="*/ 10329 h 393869"/>
                <a:gd name="connsiteX5" fmla="*/ 3084576 w 6693408"/>
                <a:gd name="connsiteY5" fmla="*/ 251121 h 393869"/>
                <a:gd name="connsiteX6" fmla="*/ 3901440 w 6693408"/>
                <a:gd name="connsiteY6" fmla="*/ 238929 h 393869"/>
                <a:gd name="connsiteX7" fmla="*/ 6693408 w 6693408"/>
                <a:gd name="connsiteY7" fmla="*/ 245025 h 393869"/>
                <a:gd name="connsiteX0" fmla="*/ 0 w 6693408"/>
                <a:gd name="connsiteY0" fmla="*/ 238083 h 386927"/>
                <a:gd name="connsiteX1" fmla="*/ 1392936 w 6693408"/>
                <a:gd name="connsiteY1" fmla="*/ 207603 h 386927"/>
                <a:gd name="connsiteX2" fmla="*/ 1853184 w 6693408"/>
                <a:gd name="connsiteY2" fmla="*/ 352891 h 386927"/>
                <a:gd name="connsiteX3" fmla="*/ 2044192 w 6693408"/>
                <a:gd name="connsiteY3" fmla="*/ 182204 h 386927"/>
                <a:gd name="connsiteX4" fmla="*/ 2187448 w 6693408"/>
                <a:gd name="connsiteY4" fmla="*/ 3387 h 386927"/>
                <a:gd name="connsiteX5" fmla="*/ 2440432 w 6693408"/>
                <a:gd name="connsiteY5" fmla="*/ 161884 h 386927"/>
                <a:gd name="connsiteX6" fmla="*/ 3084576 w 6693408"/>
                <a:gd name="connsiteY6" fmla="*/ 244179 h 386927"/>
                <a:gd name="connsiteX7" fmla="*/ 3901440 w 6693408"/>
                <a:gd name="connsiteY7" fmla="*/ 231987 h 386927"/>
                <a:gd name="connsiteX8" fmla="*/ 6693408 w 6693408"/>
                <a:gd name="connsiteY8" fmla="*/ 238083 h 386927"/>
                <a:gd name="connsiteX0" fmla="*/ 0 w 6693408"/>
                <a:gd name="connsiteY0" fmla="*/ 238083 h 386927"/>
                <a:gd name="connsiteX1" fmla="*/ 1392936 w 6693408"/>
                <a:gd name="connsiteY1" fmla="*/ 207603 h 386927"/>
                <a:gd name="connsiteX2" fmla="*/ 1853184 w 6693408"/>
                <a:gd name="connsiteY2" fmla="*/ 352891 h 386927"/>
                <a:gd name="connsiteX3" fmla="*/ 2044192 w 6693408"/>
                <a:gd name="connsiteY3" fmla="*/ 182204 h 386927"/>
                <a:gd name="connsiteX4" fmla="*/ 2187448 w 6693408"/>
                <a:gd name="connsiteY4" fmla="*/ 3387 h 386927"/>
                <a:gd name="connsiteX5" fmla="*/ 2440432 w 6693408"/>
                <a:gd name="connsiteY5" fmla="*/ 161884 h 386927"/>
                <a:gd name="connsiteX6" fmla="*/ 2729992 w 6693408"/>
                <a:gd name="connsiteY6" fmla="*/ 258404 h 386927"/>
                <a:gd name="connsiteX7" fmla="*/ 3084576 w 6693408"/>
                <a:gd name="connsiteY7" fmla="*/ 244179 h 386927"/>
                <a:gd name="connsiteX8" fmla="*/ 3901440 w 6693408"/>
                <a:gd name="connsiteY8" fmla="*/ 231987 h 386927"/>
                <a:gd name="connsiteX9" fmla="*/ 6693408 w 6693408"/>
                <a:gd name="connsiteY9" fmla="*/ 238083 h 386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693408" h="386927">
                  <a:moveTo>
                    <a:pt x="0" y="238083"/>
                  </a:moveTo>
                  <a:lnTo>
                    <a:pt x="1392936" y="207603"/>
                  </a:lnTo>
                  <a:cubicBezTo>
                    <a:pt x="1781048" y="211667"/>
                    <a:pt x="1720765" y="386927"/>
                    <a:pt x="1853184" y="352891"/>
                  </a:cubicBezTo>
                  <a:cubicBezTo>
                    <a:pt x="1953260" y="348658"/>
                    <a:pt x="1988481" y="240455"/>
                    <a:pt x="2044192" y="182204"/>
                  </a:cubicBezTo>
                  <a:cubicBezTo>
                    <a:pt x="2099903" y="123953"/>
                    <a:pt x="2121408" y="6774"/>
                    <a:pt x="2187448" y="3387"/>
                  </a:cubicBezTo>
                  <a:cubicBezTo>
                    <a:pt x="2253488" y="0"/>
                    <a:pt x="2350008" y="119381"/>
                    <a:pt x="2440432" y="161884"/>
                  </a:cubicBezTo>
                  <a:cubicBezTo>
                    <a:pt x="2530856" y="204387"/>
                    <a:pt x="2622635" y="244688"/>
                    <a:pt x="2729992" y="258404"/>
                  </a:cubicBezTo>
                  <a:cubicBezTo>
                    <a:pt x="2837349" y="272120"/>
                    <a:pt x="2889335" y="248582"/>
                    <a:pt x="3084576" y="244179"/>
                  </a:cubicBezTo>
                  <a:lnTo>
                    <a:pt x="3901440" y="231987"/>
                  </a:lnTo>
                  <a:lnTo>
                    <a:pt x="6693408" y="238083"/>
                  </a:lnTo>
                </a:path>
              </a:pathLst>
            </a:custGeom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66" name="Figura a mano libera 65"/>
            <p:cNvSpPr/>
            <p:nvPr/>
          </p:nvSpPr>
          <p:spPr>
            <a:xfrm>
              <a:off x="1847088" y="2605362"/>
              <a:ext cx="6693408" cy="407754"/>
            </a:xfrm>
            <a:custGeom>
              <a:avLst/>
              <a:gdLst>
                <a:gd name="connsiteX0" fmla="*/ 0 w 7290816"/>
                <a:gd name="connsiteY0" fmla="*/ 192024 h 235712"/>
                <a:gd name="connsiteX1" fmla="*/ 2566416 w 7290816"/>
                <a:gd name="connsiteY1" fmla="*/ 204216 h 235712"/>
                <a:gd name="connsiteX2" fmla="*/ 2791968 w 7290816"/>
                <a:gd name="connsiteY2" fmla="*/ 3048 h 235712"/>
                <a:gd name="connsiteX3" fmla="*/ 3102864 w 7290816"/>
                <a:gd name="connsiteY3" fmla="*/ 185928 h 235712"/>
                <a:gd name="connsiteX4" fmla="*/ 6693408 w 7290816"/>
                <a:gd name="connsiteY4" fmla="*/ 192024 h 235712"/>
                <a:gd name="connsiteX5" fmla="*/ 6687312 w 7290816"/>
                <a:gd name="connsiteY5" fmla="*/ 198120 h 235712"/>
                <a:gd name="connsiteX0" fmla="*/ 0 w 7290816"/>
                <a:gd name="connsiteY0" fmla="*/ 194056 h 249936"/>
                <a:gd name="connsiteX1" fmla="*/ 2377440 w 7290816"/>
                <a:gd name="connsiteY1" fmla="*/ 218440 h 249936"/>
                <a:gd name="connsiteX2" fmla="*/ 2791968 w 7290816"/>
                <a:gd name="connsiteY2" fmla="*/ 5080 h 249936"/>
                <a:gd name="connsiteX3" fmla="*/ 3102864 w 7290816"/>
                <a:gd name="connsiteY3" fmla="*/ 187960 h 249936"/>
                <a:gd name="connsiteX4" fmla="*/ 6693408 w 7290816"/>
                <a:gd name="connsiteY4" fmla="*/ 194056 h 249936"/>
                <a:gd name="connsiteX5" fmla="*/ 6687312 w 7290816"/>
                <a:gd name="connsiteY5" fmla="*/ 200152 h 249936"/>
                <a:gd name="connsiteX0" fmla="*/ 0 w 7243064"/>
                <a:gd name="connsiteY0" fmla="*/ 192024 h 266192"/>
                <a:gd name="connsiteX1" fmla="*/ 2377440 w 7243064"/>
                <a:gd name="connsiteY1" fmla="*/ 216408 h 266192"/>
                <a:gd name="connsiteX2" fmla="*/ 2791968 w 7243064"/>
                <a:gd name="connsiteY2" fmla="*/ 3048 h 266192"/>
                <a:gd name="connsiteX3" fmla="*/ 3389376 w 7243064"/>
                <a:gd name="connsiteY3" fmla="*/ 234696 h 266192"/>
                <a:gd name="connsiteX4" fmla="*/ 6693408 w 7243064"/>
                <a:gd name="connsiteY4" fmla="*/ 192024 h 266192"/>
                <a:gd name="connsiteX5" fmla="*/ 6687312 w 7243064"/>
                <a:gd name="connsiteY5" fmla="*/ 198120 h 266192"/>
                <a:gd name="connsiteX0" fmla="*/ 0 w 7105904"/>
                <a:gd name="connsiteY0" fmla="*/ 192024 h 268224"/>
                <a:gd name="connsiteX1" fmla="*/ 2377440 w 7105904"/>
                <a:gd name="connsiteY1" fmla="*/ 216408 h 268224"/>
                <a:gd name="connsiteX2" fmla="*/ 2791968 w 7105904"/>
                <a:gd name="connsiteY2" fmla="*/ 3048 h 268224"/>
                <a:gd name="connsiteX3" fmla="*/ 3389376 w 7105904"/>
                <a:gd name="connsiteY3" fmla="*/ 234696 h 268224"/>
                <a:gd name="connsiteX4" fmla="*/ 4212336 w 7105904"/>
                <a:gd name="connsiteY4" fmla="*/ 204216 h 268224"/>
                <a:gd name="connsiteX5" fmla="*/ 6693408 w 7105904"/>
                <a:gd name="connsiteY5" fmla="*/ 192024 h 268224"/>
                <a:gd name="connsiteX6" fmla="*/ 6687312 w 7105904"/>
                <a:gd name="connsiteY6" fmla="*/ 198120 h 268224"/>
                <a:gd name="connsiteX0" fmla="*/ 0 w 7105904"/>
                <a:gd name="connsiteY0" fmla="*/ 192024 h 247904"/>
                <a:gd name="connsiteX1" fmla="*/ 2377440 w 7105904"/>
                <a:gd name="connsiteY1" fmla="*/ 216408 h 247904"/>
                <a:gd name="connsiteX2" fmla="*/ 2791968 w 7105904"/>
                <a:gd name="connsiteY2" fmla="*/ 3048 h 247904"/>
                <a:gd name="connsiteX3" fmla="*/ 3084576 w 7105904"/>
                <a:gd name="connsiteY3" fmla="*/ 198120 h 247904"/>
                <a:gd name="connsiteX4" fmla="*/ 4212336 w 7105904"/>
                <a:gd name="connsiteY4" fmla="*/ 204216 h 247904"/>
                <a:gd name="connsiteX5" fmla="*/ 6693408 w 7105904"/>
                <a:gd name="connsiteY5" fmla="*/ 192024 h 247904"/>
                <a:gd name="connsiteX6" fmla="*/ 6687312 w 7105904"/>
                <a:gd name="connsiteY6" fmla="*/ 198120 h 247904"/>
                <a:gd name="connsiteX0" fmla="*/ 0 w 7105904"/>
                <a:gd name="connsiteY0" fmla="*/ 192024 h 247904"/>
                <a:gd name="connsiteX1" fmla="*/ 2328672 w 7105904"/>
                <a:gd name="connsiteY1" fmla="*/ 216408 h 247904"/>
                <a:gd name="connsiteX2" fmla="*/ 2791968 w 7105904"/>
                <a:gd name="connsiteY2" fmla="*/ 3048 h 247904"/>
                <a:gd name="connsiteX3" fmla="*/ 3084576 w 7105904"/>
                <a:gd name="connsiteY3" fmla="*/ 198120 h 247904"/>
                <a:gd name="connsiteX4" fmla="*/ 4212336 w 7105904"/>
                <a:gd name="connsiteY4" fmla="*/ 204216 h 247904"/>
                <a:gd name="connsiteX5" fmla="*/ 6693408 w 7105904"/>
                <a:gd name="connsiteY5" fmla="*/ 192024 h 247904"/>
                <a:gd name="connsiteX6" fmla="*/ 6687312 w 7105904"/>
                <a:gd name="connsiteY6" fmla="*/ 198120 h 247904"/>
                <a:gd name="connsiteX0" fmla="*/ 0 w 7105904"/>
                <a:gd name="connsiteY0" fmla="*/ 192024 h 247904"/>
                <a:gd name="connsiteX1" fmla="*/ 1621536 w 7105904"/>
                <a:gd name="connsiteY1" fmla="*/ 192024 h 247904"/>
                <a:gd name="connsiteX2" fmla="*/ 2328672 w 7105904"/>
                <a:gd name="connsiteY2" fmla="*/ 216408 h 247904"/>
                <a:gd name="connsiteX3" fmla="*/ 2791968 w 7105904"/>
                <a:gd name="connsiteY3" fmla="*/ 3048 h 247904"/>
                <a:gd name="connsiteX4" fmla="*/ 3084576 w 7105904"/>
                <a:gd name="connsiteY4" fmla="*/ 198120 h 247904"/>
                <a:gd name="connsiteX5" fmla="*/ 4212336 w 7105904"/>
                <a:gd name="connsiteY5" fmla="*/ 204216 h 247904"/>
                <a:gd name="connsiteX6" fmla="*/ 6693408 w 7105904"/>
                <a:gd name="connsiteY6" fmla="*/ 192024 h 247904"/>
                <a:gd name="connsiteX7" fmla="*/ 6687312 w 7105904"/>
                <a:gd name="connsiteY7" fmla="*/ 198120 h 247904"/>
                <a:gd name="connsiteX0" fmla="*/ 0 w 7105904"/>
                <a:gd name="connsiteY0" fmla="*/ 192024 h 231648"/>
                <a:gd name="connsiteX1" fmla="*/ 1621536 w 7105904"/>
                <a:gd name="connsiteY1" fmla="*/ 192024 h 231648"/>
                <a:gd name="connsiteX2" fmla="*/ 2523744 w 7105904"/>
                <a:gd name="connsiteY2" fmla="*/ 179832 h 231648"/>
                <a:gd name="connsiteX3" fmla="*/ 2791968 w 7105904"/>
                <a:gd name="connsiteY3" fmla="*/ 3048 h 231648"/>
                <a:gd name="connsiteX4" fmla="*/ 3084576 w 7105904"/>
                <a:gd name="connsiteY4" fmla="*/ 198120 h 231648"/>
                <a:gd name="connsiteX5" fmla="*/ 4212336 w 7105904"/>
                <a:gd name="connsiteY5" fmla="*/ 204216 h 231648"/>
                <a:gd name="connsiteX6" fmla="*/ 6693408 w 7105904"/>
                <a:gd name="connsiteY6" fmla="*/ 192024 h 231648"/>
                <a:gd name="connsiteX7" fmla="*/ 6687312 w 7105904"/>
                <a:gd name="connsiteY7" fmla="*/ 198120 h 231648"/>
                <a:gd name="connsiteX0" fmla="*/ 0 w 7105904"/>
                <a:gd name="connsiteY0" fmla="*/ 192024 h 228600"/>
                <a:gd name="connsiteX1" fmla="*/ 1621536 w 7105904"/>
                <a:gd name="connsiteY1" fmla="*/ 192024 h 228600"/>
                <a:gd name="connsiteX2" fmla="*/ 2523744 w 7105904"/>
                <a:gd name="connsiteY2" fmla="*/ 179832 h 228600"/>
                <a:gd name="connsiteX3" fmla="*/ 2791968 w 7105904"/>
                <a:gd name="connsiteY3" fmla="*/ 3048 h 228600"/>
                <a:gd name="connsiteX4" fmla="*/ 3084576 w 7105904"/>
                <a:gd name="connsiteY4" fmla="*/ 198120 h 228600"/>
                <a:gd name="connsiteX5" fmla="*/ 3901440 w 7105904"/>
                <a:gd name="connsiteY5" fmla="*/ 185928 h 228600"/>
                <a:gd name="connsiteX6" fmla="*/ 6693408 w 7105904"/>
                <a:gd name="connsiteY6" fmla="*/ 192024 h 228600"/>
                <a:gd name="connsiteX7" fmla="*/ 6687312 w 7105904"/>
                <a:gd name="connsiteY7" fmla="*/ 198120 h 228600"/>
                <a:gd name="connsiteX0" fmla="*/ 0 w 6693408"/>
                <a:gd name="connsiteY0" fmla="*/ 192024 h 228600"/>
                <a:gd name="connsiteX1" fmla="*/ 1621536 w 6693408"/>
                <a:gd name="connsiteY1" fmla="*/ 192024 h 228600"/>
                <a:gd name="connsiteX2" fmla="*/ 2523744 w 6693408"/>
                <a:gd name="connsiteY2" fmla="*/ 179832 h 228600"/>
                <a:gd name="connsiteX3" fmla="*/ 2791968 w 6693408"/>
                <a:gd name="connsiteY3" fmla="*/ 3048 h 228600"/>
                <a:gd name="connsiteX4" fmla="*/ 3084576 w 6693408"/>
                <a:gd name="connsiteY4" fmla="*/ 198120 h 228600"/>
                <a:gd name="connsiteX5" fmla="*/ 3901440 w 6693408"/>
                <a:gd name="connsiteY5" fmla="*/ 185928 h 228600"/>
                <a:gd name="connsiteX6" fmla="*/ 6693408 w 6693408"/>
                <a:gd name="connsiteY6" fmla="*/ 192024 h 228600"/>
                <a:gd name="connsiteX0" fmla="*/ 0 w 6693408"/>
                <a:gd name="connsiteY0" fmla="*/ 192024 h 228600"/>
                <a:gd name="connsiteX1" fmla="*/ 1103376 w 6693408"/>
                <a:gd name="connsiteY1" fmla="*/ 192024 h 228600"/>
                <a:gd name="connsiteX2" fmla="*/ 2523744 w 6693408"/>
                <a:gd name="connsiteY2" fmla="*/ 179832 h 228600"/>
                <a:gd name="connsiteX3" fmla="*/ 2791968 w 6693408"/>
                <a:gd name="connsiteY3" fmla="*/ 3048 h 228600"/>
                <a:gd name="connsiteX4" fmla="*/ 3084576 w 6693408"/>
                <a:gd name="connsiteY4" fmla="*/ 198120 h 228600"/>
                <a:gd name="connsiteX5" fmla="*/ 3901440 w 6693408"/>
                <a:gd name="connsiteY5" fmla="*/ 185928 h 228600"/>
                <a:gd name="connsiteX6" fmla="*/ 6693408 w 6693408"/>
                <a:gd name="connsiteY6" fmla="*/ 192024 h 228600"/>
                <a:gd name="connsiteX0" fmla="*/ 0 w 6693408"/>
                <a:gd name="connsiteY0" fmla="*/ 192024 h 311912"/>
                <a:gd name="connsiteX1" fmla="*/ 1103376 w 6693408"/>
                <a:gd name="connsiteY1" fmla="*/ 192024 h 311912"/>
                <a:gd name="connsiteX2" fmla="*/ 1668272 w 6693408"/>
                <a:gd name="connsiteY2" fmla="*/ 311912 h 311912"/>
                <a:gd name="connsiteX3" fmla="*/ 2523744 w 6693408"/>
                <a:gd name="connsiteY3" fmla="*/ 179832 h 311912"/>
                <a:gd name="connsiteX4" fmla="*/ 2791968 w 6693408"/>
                <a:gd name="connsiteY4" fmla="*/ 3048 h 311912"/>
                <a:gd name="connsiteX5" fmla="*/ 3084576 w 6693408"/>
                <a:gd name="connsiteY5" fmla="*/ 198120 h 311912"/>
                <a:gd name="connsiteX6" fmla="*/ 3901440 w 6693408"/>
                <a:gd name="connsiteY6" fmla="*/ 185928 h 311912"/>
                <a:gd name="connsiteX7" fmla="*/ 6693408 w 6693408"/>
                <a:gd name="connsiteY7" fmla="*/ 192024 h 311912"/>
                <a:gd name="connsiteX0" fmla="*/ 0 w 6693408"/>
                <a:gd name="connsiteY0" fmla="*/ 193717 h 313605"/>
                <a:gd name="connsiteX1" fmla="*/ 1103376 w 6693408"/>
                <a:gd name="connsiteY1" fmla="*/ 193717 h 313605"/>
                <a:gd name="connsiteX2" fmla="*/ 1668272 w 6693408"/>
                <a:gd name="connsiteY2" fmla="*/ 313605 h 313605"/>
                <a:gd name="connsiteX3" fmla="*/ 2523744 w 6693408"/>
                <a:gd name="connsiteY3" fmla="*/ 181525 h 313605"/>
                <a:gd name="connsiteX4" fmla="*/ 1815592 w 6693408"/>
                <a:gd name="connsiteY4" fmla="*/ 171365 h 313605"/>
                <a:gd name="connsiteX5" fmla="*/ 2791968 w 6693408"/>
                <a:gd name="connsiteY5" fmla="*/ 4741 h 313605"/>
                <a:gd name="connsiteX6" fmla="*/ 3084576 w 6693408"/>
                <a:gd name="connsiteY6" fmla="*/ 199813 h 313605"/>
                <a:gd name="connsiteX7" fmla="*/ 3901440 w 6693408"/>
                <a:gd name="connsiteY7" fmla="*/ 187621 h 313605"/>
                <a:gd name="connsiteX8" fmla="*/ 6693408 w 6693408"/>
                <a:gd name="connsiteY8" fmla="*/ 193717 h 313605"/>
                <a:gd name="connsiteX0" fmla="*/ 0 w 6693408"/>
                <a:gd name="connsiteY0" fmla="*/ 193717 h 313605"/>
                <a:gd name="connsiteX1" fmla="*/ 1103376 w 6693408"/>
                <a:gd name="connsiteY1" fmla="*/ 193717 h 313605"/>
                <a:gd name="connsiteX2" fmla="*/ 1668272 w 6693408"/>
                <a:gd name="connsiteY2" fmla="*/ 313605 h 313605"/>
                <a:gd name="connsiteX3" fmla="*/ 1815592 w 6693408"/>
                <a:gd name="connsiteY3" fmla="*/ 171365 h 313605"/>
                <a:gd name="connsiteX4" fmla="*/ 2791968 w 6693408"/>
                <a:gd name="connsiteY4" fmla="*/ 4741 h 313605"/>
                <a:gd name="connsiteX5" fmla="*/ 3084576 w 6693408"/>
                <a:gd name="connsiteY5" fmla="*/ 199813 h 313605"/>
                <a:gd name="connsiteX6" fmla="*/ 3901440 w 6693408"/>
                <a:gd name="connsiteY6" fmla="*/ 187621 h 313605"/>
                <a:gd name="connsiteX7" fmla="*/ 6693408 w 6693408"/>
                <a:gd name="connsiteY7" fmla="*/ 193717 h 313605"/>
                <a:gd name="connsiteX0" fmla="*/ 0 w 6693408"/>
                <a:gd name="connsiteY0" fmla="*/ 229277 h 349165"/>
                <a:gd name="connsiteX1" fmla="*/ 1103376 w 6693408"/>
                <a:gd name="connsiteY1" fmla="*/ 229277 h 349165"/>
                <a:gd name="connsiteX2" fmla="*/ 1668272 w 6693408"/>
                <a:gd name="connsiteY2" fmla="*/ 349165 h 349165"/>
                <a:gd name="connsiteX3" fmla="*/ 1815592 w 6693408"/>
                <a:gd name="connsiteY3" fmla="*/ 206925 h 349165"/>
                <a:gd name="connsiteX4" fmla="*/ 1994408 w 6693408"/>
                <a:gd name="connsiteY4" fmla="*/ 4741 h 349165"/>
                <a:gd name="connsiteX5" fmla="*/ 3084576 w 6693408"/>
                <a:gd name="connsiteY5" fmla="*/ 235373 h 349165"/>
                <a:gd name="connsiteX6" fmla="*/ 3901440 w 6693408"/>
                <a:gd name="connsiteY6" fmla="*/ 223181 h 349165"/>
                <a:gd name="connsiteX7" fmla="*/ 6693408 w 6693408"/>
                <a:gd name="connsiteY7" fmla="*/ 229277 h 349165"/>
                <a:gd name="connsiteX0" fmla="*/ 0 w 6693408"/>
                <a:gd name="connsiteY0" fmla="*/ 224536 h 344424"/>
                <a:gd name="connsiteX1" fmla="*/ 1103376 w 6693408"/>
                <a:gd name="connsiteY1" fmla="*/ 224536 h 344424"/>
                <a:gd name="connsiteX2" fmla="*/ 1668272 w 6693408"/>
                <a:gd name="connsiteY2" fmla="*/ 344424 h 344424"/>
                <a:gd name="connsiteX3" fmla="*/ 1994408 w 6693408"/>
                <a:gd name="connsiteY3" fmla="*/ 0 h 344424"/>
                <a:gd name="connsiteX4" fmla="*/ 3084576 w 6693408"/>
                <a:gd name="connsiteY4" fmla="*/ 230632 h 344424"/>
                <a:gd name="connsiteX5" fmla="*/ 3901440 w 6693408"/>
                <a:gd name="connsiteY5" fmla="*/ 218440 h 344424"/>
                <a:gd name="connsiteX6" fmla="*/ 6693408 w 6693408"/>
                <a:gd name="connsiteY6" fmla="*/ 224536 h 344424"/>
                <a:gd name="connsiteX0" fmla="*/ 0 w 6693408"/>
                <a:gd name="connsiteY0" fmla="*/ 224536 h 267039"/>
                <a:gd name="connsiteX1" fmla="*/ 1103376 w 6693408"/>
                <a:gd name="connsiteY1" fmla="*/ 224536 h 267039"/>
                <a:gd name="connsiteX2" fmla="*/ 1994408 w 6693408"/>
                <a:gd name="connsiteY2" fmla="*/ 0 h 267039"/>
                <a:gd name="connsiteX3" fmla="*/ 3084576 w 6693408"/>
                <a:gd name="connsiteY3" fmla="*/ 230632 h 267039"/>
                <a:gd name="connsiteX4" fmla="*/ 3901440 w 6693408"/>
                <a:gd name="connsiteY4" fmla="*/ 218440 h 267039"/>
                <a:gd name="connsiteX5" fmla="*/ 6693408 w 6693408"/>
                <a:gd name="connsiteY5" fmla="*/ 224536 h 267039"/>
                <a:gd name="connsiteX0" fmla="*/ 0 w 6693408"/>
                <a:gd name="connsiteY0" fmla="*/ 224536 h 267039"/>
                <a:gd name="connsiteX1" fmla="*/ 1994408 w 6693408"/>
                <a:gd name="connsiteY1" fmla="*/ 0 h 267039"/>
                <a:gd name="connsiteX2" fmla="*/ 3084576 w 6693408"/>
                <a:gd name="connsiteY2" fmla="*/ 230632 h 267039"/>
                <a:gd name="connsiteX3" fmla="*/ 3901440 w 6693408"/>
                <a:gd name="connsiteY3" fmla="*/ 218440 h 267039"/>
                <a:gd name="connsiteX4" fmla="*/ 6693408 w 6693408"/>
                <a:gd name="connsiteY4" fmla="*/ 224536 h 267039"/>
                <a:gd name="connsiteX0" fmla="*/ 0 w 6693408"/>
                <a:gd name="connsiteY0" fmla="*/ 224536 h 267039"/>
                <a:gd name="connsiteX1" fmla="*/ 1424432 w 6693408"/>
                <a:gd name="connsiteY1" fmla="*/ 232665 h 267039"/>
                <a:gd name="connsiteX2" fmla="*/ 1994408 w 6693408"/>
                <a:gd name="connsiteY2" fmla="*/ 0 h 267039"/>
                <a:gd name="connsiteX3" fmla="*/ 3084576 w 6693408"/>
                <a:gd name="connsiteY3" fmla="*/ 230632 h 267039"/>
                <a:gd name="connsiteX4" fmla="*/ 3901440 w 6693408"/>
                <a:gd name="connsiteY4" fmla="*/ 218440 h 267039"/>
                <a:gd name="connsiteX5" fmla="*/ 6693408 w 6693408"/>
                <a:gd name="connsiteY5" fmla="*/ 224536 h 267039"/>
                <a:gd name="connsiteX0" fmla="*/ 0 w 6693408"/>
                <a:gd name="connsiteY0" fmla="*/ 224536 h 270088"/>
                <a:gd name="connsiteX1" fmla="*/ 1424432 w 6693408"/>
                <a:gd name="connsiteY1" fmla="*/ 232665 h 270088"/>
                <a:gd name="connsiteX2" fmla="*/ 1994408 w 6693408"/>
                <a:gd name="connsiteY2" fmla="*/ 0 h 270088"/>
                <a:gd name="connsiteX3" fmla="*/ 3084576 w 6693408"/>
                <a:gd name="connsiteY3" fmla="*/ 230632 h 270088"/>
                <a:gd name="connsiteX4" fmla="*/ 3901440 w 6693408"/>
                <a:gd name="connsiteY4" fmla="*/ 218440 h 270088"/>
                <a:gd name="connsiteX5" fmla="*/ 6693408 w 6693408"/>
                <a:gd name="connsiteY5" fmla="*/ 224536 h 270088"/>
                <a:gd name="connsiteX0" fmla="*/ 0 w 6693408"/>
                <a:gd name="connsiteY0" fmla="*/ 240284 h 409109"/>
                <a:gd name="connsiteX1" fmla="*/ 1424432 w 6693408"/>
                <a:gd name="connsiteY1" fmla="*/ 248413 h 409109"/>
                <a:gd name="connsiteX2" fmla="*/ 1693672 w 6693408"/>
                <a:gd name="connsiteY2" fmla="*/ 370332 h 409109"/>
                <a:gd name="connsiteX3" fmla="*/ 1994408 w 6693408"/>
                <a:gd name="connsiteY3" fmla="*/ 15748 h 409109"/>
                <a:gd name="connsiteX4" fmla="*/ 3084576 w 6693408"/>
                <a:gd name="connsiteY4" fmla="*/ 246380 h 409109"/>
                <a:gd name="connsiteX5" fmla="*/ 3901440 w 6693408"/>
                <a:gd name="connsiteY5" fmla="*/ 234188 h 409109"/>
                <a:gd name="connsiteX6" fmla="*/ 6693408 w 6693408"/>
                <a:gd name="connsiteY6" fmla="*/ 240284 h 409109"/>
                <a:gd name="connsiteX0" fmla="*/ 0 w 6693408"/>
                <a:gd name="connsiteY0" fmla="*/ 240284 h 404876"/>
                <a:gd name="connsiteX1" fmla="*/ 1266952 w 6693408"/>
                <a:gd name="connsiteY1" fmla="*/ 223013 h 404876"/>
                <a:gd name="connsiteX2" fmla="*/ 1693672 w 6693408"/>
                <a:gd name="connsiteY2" fmla="*/ 370332 h 404876"/>
                <a:gd name="connsiteX3" fmla="*/ 1994408 w 6693408"/>
                <a:gd name="connsiteY3" fmla="*/ 15748 h 404876"/>
                <a:gd name="connsiteX4" fmla="*/ 3084576 w 6693408"/>
                <a:gd name="connsiteY4" fmla="*/ 246380 h 404876"/>
                <a:gd name="connsiteX5" fmla="*/ 3901440 w 6693408"/>
                <a:gd name="connsiteY5" fmla="*/ 234188 h 404876"/>
                <a:gd name="connsiteX6" fmla="*/ 6693408 w 6693408"/>
                <a:gd name="connsiteY6" fmla="*/ 240284 h 404876"/>
                <a:gd name="connsiteX0" fmla="*/ 0 w 6693408"/>
                <a:gd name="connsiteY0" fmla="*/ 260943 h 425535"/>
                <a:gd name="connsiteX1" fmla="*/ 1266952 w 6693408"/>
                <a:gd name="connsiteY1" fmla="*/ 243672 h 425535"/>
                <a:gd name="connsiteX2" fmla="*/ 1693672 w 6693408"/>
                <a:gd name="connsiteY2" fmla="*/ 390991 h 425535"/>
                <a:gd name="connsiteX3" fmla="*/ 1994408 w 6693408"/>
                <a:gd name="connsiteY3" fmla="*/ 36407 h 425535"/>
                <a:gd name="connsiteX4" fmla="*/ 2267712 w 6693408"/>
                <a:gd name="connsiteY4" fmla="*/ 172551 h 425535"/>
                <a:gd name="connsiteX5" fmla="*/ 3084576 w 6693408"/>
                <a:gd name="connsiteY5" fmla="*/ 267039 h 425535"/>
                <a:gd name="connsiteX6" fmla="*/ 3901440 w 6693408"/>
                <a:gd name="connsiteY6" fmla="*/ 254847 h 425535"/>
                <a:gd name="connsiteX7" fmla="*/ 6693408 w 6693408"/>
                <a:gd name="connsiteY7" fmla="*/ 260943 h 425535"/>
                <a:gd name="connsiteX0" fmla="*/ 0 w 6693408"/>
                <a:gd name="connsiteY0" fmla="*/ 260943 h 425535"/>
                <a:gd name="connsiteX1" fmla="*/ 1266952 w 6693408"/>
                <a:gd name="connsiteY1" fmla="*/ 243672 h 425535"/>
                <a:gd name="connsiteX2" fmla="*/ 1693672 w 6693408"/>
                <a:gd name="connsiteY2" fmla="*/ 390991 h 425535"/>
                <a:gd name="connsiteX3" fmla="*/ 1994408 w 6693408"/>
                <a:gd name="connsiteY3" fmla="*/ 36407 h 425535"/>
                <a:gd name="connsiteX4" fmla="*/ 2267712 w 6693408"/>
                <a:gd name="connsiteY4" fmla="*/ 172551 h 425535"/>
                <a:gd name="connsiteX5" fmla="*/ 2557272 w 6693408"/>
                <a:gd name="connsiteY5" fmla="*/ 294472 h 425535"/>
                <a:gd name="connsiteX6" fmla="*/ 3084576 w 6693408"/>
                <a:gd name="connsiteY6" fmla="*/ 267039 h 425535"/>
                <a:gd name="connsiteX7" fmla="*/ 3901440 w 6693408"/>
                <a:gd name="connsiteY7" fmla="*/ 254847 h 425535"/>
                <a:gd name="connsiteX8" fmla="*/ 6693408 w 6693408"/>
                <a:gd name="connsiteY8" fmla="*/ 260943 h 425535"/>
                <a:gd name="connsiteX0" fmla="*/ 0 w 6693408"/>
                <a:gd name="connsiteY0" fmla="*/ 240623 h 401828"/>
                <a:gd name="connsiteX1" fmla="*/ 1266952 w 6693408"/>
                <a:gd name="connsiteY1" fmla="*/ 223352 h 401828"/>
                <a:gd name="connsiteX2" fmla="*/ 1693672 w 6693408"/>
                <a:gd name="connsiteY2" fmla="*/ 370671 h 401828"/>
                <a:gd name="connsiteX3" fmla="*/ 1958848 w 6693408"/>
                <a:gd name="connsiteY3" fmla="*/ 36407 h 401828"/>
                <a:gd name="connsiteX4" fmla="*/ 2267712 w 6693408"/>
                <a:gd name="connsiteY4" fmla="*/ 152231 h 401828"/>
                <a:gd name="connsiteX5" fmla="*/ 2557272 w 6693408"/>
                <a:gd name="connsiteY5" fmla="*/ 274152 h 401828"/>
                <a:gd name="connsiteX6" fmla="*/ 3084576 w 6693408"/>
                <a:gd name="connsiteY6" fmla="*/ 246719 h 401828"/>
                <a:gd name="connsiteX7" fmla="*/ 3901440 w 6693408"/>
                <a:gd name="connsiteY7" fmla="*/ 234527 h 401828"/>
                <a:gd name="connsiteX8" fmla="*/ 6693408 w 6693408"/>
                <a:gd name="connsiteY8" fmla="*/ 240623 h 401828"/>
                <a:gd name="connsiteX0" fmla="*/ 0 w 6693408"/>
                <a:gd name="connsiteY0" fmla="*/ 240623 h 401828"/>
                <a:gd name="connsiteX1" fmla="*/ 1266952 w 6693408"/>
                <a:gd name="connsiteY1" fmla="*/ 223352 h 401828"/>
                <a:gd name="connsiteX2" fmla="*/ 1693672 w 6693408"/>
                <a:gd name="connsiteY2" fmla="*/ 370671 h 401828"/>
                <a:gd name="connsiteX3" fmla="*/ 1958848 w 6693408"/>
                <a:gd name="connsiteY3" fmla="*/ 36407 h 401828"/>
                <a:gd name="connsiteX4" fmla="*/ 2267712 w 6693408"/>
                <a:gd name="connsiteY4" fmla="*/ 152231 h 401828"/>
                <a:gd name="connsiteX5" fmla="*/ 2547112 w 6693408"/>
                <a:gd name="connsiteY5" fmla="*/ 294472 h 401828"/>
                <a:gd name="connsiteX6" fmla="*/ 3084576 w 6693408"/>
                <a:gd name="connsiteY6" fmla="*/ 246719 h 401828"/>
                <a:gd name="connsiteX7" fmla="*/ 3901440 w 6693408"/>
                <a:gd name="connsiteY7" fmla="*/ 234527 h 401828"/>
                <a:gd name="connsiteX8" fmla="*/ 6693408 w 6693408"/>
                <a:gd name="connsiteY8" fmla="*/ 240623 h 401828"/>
                <a:gd name="connsiteX0" fmla="*/ 0 w 6693408"/>
                <a:gd name="connsiteY0" fmla="*/ 244009 h 425534"/>
                <a:gd name="connsiteX1" fmla="*/ 1266952 w 6693408"/>
                <a:gd name="connsiteY1" fmla="*/ 226738 h 425534"/>
                <a:gd name="connsiteX2" fmla="*/ 1673352 w 6693408"/>
                <a:gd name="connsiteY2" fmla="*/ 394377 h 425534"/>
                <a:gd name="connsiteX3" fmla="*/ 1958848 w 6693408"/>
                <a:gd name="connsiteY3" fmla="*/ 39793 h 425534"/>
                <a:gd name="connsiteX4" fmla="*/ 2267712 w 6693408"/>
                <a:gd name="connsiteY4" fmla="*/ 155617 h 425534"/>
                <a:gd name="connsiteX5" fmla="*/ 2547112 w 6693408"/>
                <a:gd name="connsiteY5" fmla="*/ 297858 h 425534"/>
                <a:gd name="connsiteX6" fmla="*/ 3084576 w 6693408"/>
                <a:gd name="connsiteY6" fmla="*/ 250105 h 425534"/>
                <a:gd name="connsiteX7" fmla="*/ 3901440 w 6693408"/>
                <a:gd name="connsiteY7" fmla="*/ 237913 h 425534"/>
                <a:gd name="connsiteX8" fmla="*/ 6693408 w 6693408"/>
                <a:gd name="connsiteY8" fmla="*/ 244009 h 425534"/>
                <a:gd name="connsiteX0" fmla="*/ 0 w 6693408"/>
                <a:gd name="connsiteY0" fmla="*/ 241469 h 407754"/>
                <a:gd name="connsiteX1" fmla="*/ 1266952 w 6693408"/>
                <a:gd name="connsiteY1" fmla="*/ 224198 h 407754"/>
                <a:gd name="connsiteX2" fmla="*/ 1663192 w 6693408"/>
                <a:gd name="connsiteY2" fmla="*/ 376597 h 407754"/>
                <a:gd name="connsiteX3" fmla="*/ 1958848 w 6693408"/>
                <a:gd name="connsiteY3" fmla="*/ 37253 h 407754"/>
                <a:gd name="connsiteX4" fmla="*/ 2267712 w 6693408"/>
                <a:gd name="connsiteY4" fmla="*/ 153077 h 407754"/>
                <a:gd name="connsiteX5" fmla="*/ 2547112 w 6693408"/>
                <a:gd name="connsiteY5" fmla="*/ 295318 h 407754"/>
                <a:gd name="connsiteX6" fmla="*/ 3084576 w 6693408"/>
                <a:gd name="connsiteY6" fmla="*/ 247565 h 407754"/>
                <a:gd name="connsiteX7" fmla="*/ 3901440 w 6693408"/>
                <a:gd name="connsiteY7" fmla="*/ 235373 h 407754"/>
                <a:gd name="connsiteX8" fmla="*/ 6693408 w 6693408"/>
                <a:gd name="connsiteY8" fmla="*/ 241469 h 407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93408" h="407754">
                  <a:moveTo>
                    <a:pt x="0" y="241469"/>
                  </a:moveTo>
                  <a:lnTo>
                    <a:pt x="1266952" y="224198"/>
                  </a:lnTo>
                  <a:cubicBezTo>
                    <a:pt x="1549231" y="209466"/>
                    <a:pt x="1547876" y="407754"/>
                    <a:pt x="1663192" y="376597"/>
                  </a:cubicBezTo>
                  <a:cubicBezTo>
                    <a:pt x="1778508" y="345440"/>
                    <a:pt x="1858095" y="74506"/>
                    <a:pt x="1958848" y="37253"/>
                  </a:cubicBezTo>
                  <a:cubicBezTo>
                    <a:pt x="2059601" y="0"/>
                    <a:pt x="2169668" y="110066"/>
                    <a:pt x="2267712" y="153077"/>
                  </a:cubicBezTo>
                  <a:cubicBezTo>
                    <a:pt x="2365756" y="196088"/>
                    <a:pt x="2410968" y="279570"/>
                    <a:pt x="2547112" y="295318"/>
                  </a:cubicBezTo>
                  <a:cubicBezTo>
                    <a:pt x="2683256" y="311066"/>
                    <a:pt x="2858855" y="257556"/>
                    <a:pt x="3084576" y="247565"/>
                  </a:cubicBezTo>
                  <a:cubicBezTo>
                    <a:pt x="3310297" y="237574"/>
                    <a:pt x="3350768" y="242485"/>
                    <a:pt x="3901440" y="235373"/>
                  </a:cubicBezTo>
                  <a:lnTo>
                    <a:pt x="6693408" y="241469"/>
                  </a:lnTo>
                </a:path>
              </a:pathLst>
            </a:custGeom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67" name="Figura a mano libera 66"/>
            <p:cNvSpPr/>
            <p:nvPr/>
          </p:nvSpPr>
          <p:spPr>
            <a:xfrm>
              <a:off x="1847088" y="2848355"/>
              <a:ext cx="6693408" cy="540851"/>
            </a:xfrm>
            <a:custGeom>
              <a:avLst/>
              <a:gdLst>
                <a:gd name="connsiteX0" fmla="*/ 0 w 7290816"/>
                <a:gd name="connsiteY0" fmla="*/ 192024 h 235712"/>
                <a:gd name="connsiteX1" fmla="*/ 2566416 w 7290816"/>
                <a:gd name="connsiteY1" fmla="*/ 204216 h 235712"/>
                <a:gd name="connsiteX2" fmla="*/ 2791968 w 7290816"/>
                <a:gd name="connsiteY2" fmla="*/ 3048 h 235712"/>
                <a:gd name="connsiteX3" fmla="*/ 3102864 w 7290816"/>
                <a:gd name="connsiteY3" fmla="*/ 185928 h 235712"/>
                <a:gd name="connsiteX4" fmla="*/ 6693408 w 7290816"/>
                <a:gd name="connsiteY4" fmla="*/ 192024 h 235712"/>
                <a:gd name="connsiteX5" fmla="*/ 6687312 w 7290816"/>
                <a:gd name="connsiteY5" fmla="*/ 198120 h 235712"/>
                <a:gd name="connsiteX0" fmla="*/ 0 w 7290816"/>
                <a:gd name="connsiteY0" fmla="*/ 194056 h 249936"/>
                <a:gd name="connsiteX1" fmla="*/ 2377440 w 7290816"/>
                <a:gd name="connsiteY1" fmla="*/ 218440 h 249936"/>
                <a:gd name="connsiteX2" fmla="*/ 2791968 w 7290816"/>
                <a:gd name="connsiteY2" fmla="*/ 5080 h 249936"/>
                <a:gd name="connsiteX3" fmla="*/ 3102864 w 7290816"/>
                <a:gd name="connsiteY3" fmla="*/ 187960 h 249936"/>
                <a:gd name="connsiteX4" fmla="*/ 6693408 w 7290816"/>
                <a:gd name="connsiteY4" fmla="*/ 194056 h 249936"/>
                <a:gd name="connsiteX5" fmla="*/ 6687312 w 7290816"/>
                <a:gd name="connsiteY5" fmla="*/ 200152 h 249936"/>
                <a:gd name="connsiteX0" fmla="*/ 0 w 7243064"/>
                <a:gd name="connsiteY0" fmla="*/ 192024 h 266192"/>
                <a:gd name="connsiteX1" fmla="*/ 2377440 w 7243064"/>
                <a:gd name="connsiteY1" fmla="*/ 216408 h 266192"/>
                <a:gd name="connsiteX2" fmla="*/ 2791968 w 7243064"/>
                <a:gd name="connsiteY2" fmla="*/ 3048 h 266192"/>
                <a:gd name="connsiteX3" fmla="*/ 3389376 w 7243064"/>
                <a:gd name="connsiteY3" fmla="*/ 234696 h 266192"/>
                <a:gd name="connsiteX4" fmla="*/ 6693408 w 7243064"/>
                <a:gd name="connsiteY4" fmla="*/ 192024 h 266192"/>
                <a:gd name="connsiteX5" fmla="*/ 6687312 w 7243064"/>
                <a:gd name="connsiteY5" fmla="*/ 198120 h 266192"/>
                <a:gd name="connsiteX0" fmla="*/ 0 w 7105904"/>
                <a:gd name="connsiteY0" fmla="*/ 192024 h 268224"/>
                <a:gd name="connsiteX1" fmla="*/ 2377440 w 7105904"/>
                <a:gd name="connsiteY1" fmla="*/ 216408 h 268224"/>
                <a:gd name="connsiteX2" fmla="*/ 2791968 w 7105904"/>
                <a:gd name="connsiteY2" fmla="*/ 3048 h 268224"/>
                <a:gd name="connsiteX3" fmla="*/ 3389376 w 7105904"/>
                <a:gd name="connsiteY3" fmla="*/ 234696 h 268224"/>
                <a:gd name="connsiteX4" fmla="*/ 4212336 w 7105904"/>
                <a:gd name="connsiteY4" fmla="*/ 204216 h 268224"/>
                <a:gd name="connsiteX5" fmla="*/ 6693408 w 7105904"/>
                <a:gd name="connsiteY5" fmla="*/ 192024 h 268224"/>
                <a:gd name="connsiteX6" fmla="*/ 6687312 w 7105904"/>
                <a:gd name="connsiteY6" fmla="*/ 198120 h 268224"/>
                <a:gd name="connsiteX0" fmla="*/ 0 w 7105904"/>
                <a:gd name="connsiteY0" fmla="*/ 192024 h 247904"/>
                <a:gd name="connsiteX1" fmla="*/ 2377440 w 7105904"/>
                <a:gd name="connsiteY1" fmla="*/ 216408 h 247904"/>
                <a:gd name="connsiteX2" fmla="*/ 2791968 w 7105904"/>
                <a:gd name="connsiteY2" fmla="*/ 3048 h 247904"/>
                <a:gd name="connsiteX3" fmla="*/ 3084576 w 7105904"/>
                <a:gd name="connsiteY3" fmla="*/ 198120 h 247904"/>
                <a:gd name="connsiteX4" fmla="*/ 4212336 w 7105904"/>
                <a:gd name="connsiteY4" fmla="*/ 204216 h 247904"/>
                <a:gd name="connsiteX5" fmla="*/ 6693408 w 7105904"/>
                <a:gd name="connsiteY5" fmla="*/ 192024 h 247904"/>
                <a:gd name="connsiteX6" fmla="*/ 6687312 w 7105904"/>
                <a:gd name="connsiteY6" fmla="*/ 198120 h 247904"/>
                <a:gd name="connsiteX0" fmla="*/ 0 w 7105904"/>
                <a:gd name="connsiteY0" fmla="*/ 192024 h 247904"/>
                <a:gd name="connsiteX1" fmla="*/ 2328672 w 7105904"/>
                <a:gd name="connsiteY1" fmla="*/ 216408 h 247904"/>
                <a:gd name="connsiteX2" fmla="*/ 2791968 w 7105904"/>
                <a:gd name="connsiteY2" fmla="*/ 3048 h 247904"/>
                <a:gd name="connsiteX3" fmla="*/ 3084576 w 7105904"/>
                <a:gd name="connsiteY3" fmla="*/ 198120 h 247904"/>
                <a:gd name="connsiteX4" fmla="*/ 4212336 w 7105904"/>
                <a:gd name="connsiteY4" fmla="*/ 204216 h 247904"/>
                <a:gd name="connsiteX5" fmla="*/ 6693408 w 7105904"/>
                <a:gd name="connsiteY5" fmla="*/ 192024 h 247904"/>
                <a:gd name="connsiteX6" fmla="*/ 6687312 w 7105904"/>
                <a:gd name="connsiteY6" fmla="*/ 198120 h 247904"/>
                <a:gd name="connsiteX0" fmla="*/ 0 w 7105904"/>
                <a:gd name="connsiteY0" fmla="*/ 192024 h 247904"/>
                <a:gd name="connsiteX1" fmla="*/ 1621536 w 7105904"/>
                <a:gd name="connsiteY1" fmla="*/ 192024 h 247904"/>
                <a:gd name="connsiteX2" fmla="*/ 2328672 w 7105904"/>
                <a:gd name="connsiteY2" fmla="*/ 216408 h 247904"/>
                <a:gd name="connsiteX3" fmla="*/ 2791968 w 7105904"/>
                <a:gd name="connsiteY3" fmla="*/ 3048 h 247904"/>
                <a:gd name="connsiteX4" fmla="*/ 3084576 w 7105904"/>
                <a:gd name="connsiteY4" fmla="*/ 198120 h 247904"/>
                <a:gd name="connsiteX5" fmla="*/ 4212336 w 7105904"/>
                <a:gd name="connsiteY5" fmla="*/ 204216 h 247904"/>
                <a:gd name="connsiteX6" fmla="*/ 6693408 w 7105904"/>
                <a:gd name="connsiteY6" fmla="*/ 192024 h 247904"/>
                <a:gd name="connsiteX7" fmla="*/ 6687312 w 7105904"/>
                <a:gd name="connsiteY7" fmla="*/ 198120 h 247904"/>
                <a:gd name="connsiteX0" fmla="*/ 0 w 7105904"/>
                <a:gd name="connsiteY0" fmla="*/ 192024 h 231648"/>
                <a:gd name="connsiteX1" fmla="*/ 1621536 w 7105904"/>
                <a:gd name="connsiteY1" fmla="*/ 192024 h 231648"/>
                <a:gd name="connsiteX2" fmla="*/ 2523744 w 7105904"/>
                <a:gd name="connsiteY2" fmla="*/ 179832 h 231648"/>
                <a:gd name="connsiteX3" fmla="*/ 2791968 w 7105904"/>
                <a:gd name="connsiteY3" fmla="*/ 3048 h 231648"/>
                <a:gd name="connsiteX4" fmla="*/ 3084576 w 7105904"/>
                <a:gd name="connsiteY4" fmla="*/ 198120 h 231648"/>
                <a:gd name="connsiteX5" fmla="*/ 4212336 w 7105904"/>
                <a:gd name="connsiteY5" fmla="*/ 204216 h 231648"/>
                <a:gd name="connsiteX6" fmla="*/ 6693408 w 7105904"/>
                <a:gd name="connsiteY6" fmla="*/ 192024 h 231648"/>
                <a:gd name="connsiteX7" fmla="*/ 6687312 w 7105904"/>
                <a:gd name="connsiteY7" fmla="*/ 198120 h 231648"/>
                <a:gd name="connsiteX0" fmla="*/ 0 w 7105904"/>
                <a:gd name="connsiteY0" fmla="*/ 192024 h 228600"/>
                <a:gd name="connsiteX1" fmla="*/ 1621536 w 7105904"/>
                <a:gd name="connsiteY1" fmla="*/ 192024 h 228600"/>
                <a:gd name="connsiteX2" fmla="*/ 2523744 w 7105904"/>
                <a:gd name="connsiteY2" fmla="*/ 179832 h 228600"/>
                <a:gd name="connsiteX3" fmla="*/ 2791968 w 7105904"/>
                <a:gd name="connsiteY3" fmla="*/ 3048 h 228600"/>
                <a:gd name="connsiteX4" fmla="*/ 3084576 w 7105904"/>
                <a:gd name="connsiteY4" fmla="*/ 198120 h 228600"/>
                <a:gd name="connsiteX5" fmla="*/ 3901440 w 7105904"/>
                <a:gd name="connsiteY5" fmla="*/ 185928 h 228600"/>
                <a:gd name="connsiteX6" fmla="*/ 6693408 w 7105904"/>
                <a:gd name="connsiteY6" fmla="*/ 192024 h 228600"/>
                <a:gd name="connsiteX7" fmla="*/ 6687312 w 7105904"/>
                <a:gd name="connsiteY7" fmla="*/ 198120 h 228600"/>
                <a:gd name="connsiteX0" fmla="*/ 0 w 6693408"/>
                <a:gd name="connsiteY0" fmla="*/ 192024 h 228600"/>
                <a:gd name="connsiteX1" fmla="*/ 1621536 w 6693408"/>
                <a:gd name="connsiteY1" fmla="*/ 192024 h 228600"/>
                <a:gd name="connsiteX2" fmla="*/ 2523744 w 6693408"/>
                <a:gd name="connsiteY2" fmla="*/ 179832 h 228600"/>
                <a:gd name="connsiteX3" fmla="*/ 2791968 w 6693408"/>
                <a:gd name="connsiteY3" fmla="*/ 3048 h 228600"/>
                <a:gd name="connsiteX4" fmla="*/ 3084576 w 6693408"/>
                <a:gd name="connsiteY4" fmla="*/ 198120 h 228600"/>
                <a:gd name="connsiteX5" fmla="*/ 3901440 w 6693408"/>
                <a:gd name="connsiteY5" fmla="*/ 185928 h 228600"/>
                <a:gd name="connsiteX6" fmla="*/ 6693408 w 6693408"/>
                <a:gd name="connsiteY6" fmla="*/ 192024 h 228600"/>
                <a:gd name="connsiteX0" fmla="*/ 0 w 6693408"/>
                <a:gd name="connsiteY0" fmla="*/ 192024 h 228600"/>
                <a:gd name="connsiteX1" fmla="*/ 1286256 w 6693408"/>
                <a:gd name="connsiteY1" fmla="*/ 192024 h 228600"/>
                <a:gd name="connsiteX2" fmla="*/ 2523744 w 6693408"/>
                <a:gd name="connsiteY2" fmla="*/ 179832 h 228600"/>
                <a:gd name="connsiteX3" fmla="*/ 2791968 w 6693408"/>
                <a:gd name="connsiteY3" fmla="*/ 3048 h 228600"/>
                <a:gd name="connsiteX4" fmla="*/ 3084576 w 6693408"/>
                <a:gd name="connsiteY4" fmla="*/ 198120 h 228600"/>
                <a:gd name="connsiteX5" fmla="*/ 3901440 w 6693408"/>
                <a:gd name="connsiteY5" fmla="*/ 185928 h 228600"/>
                <a:gd name="connsiteX6" fmla="*/ 6693408 w 6693408"/>
                <a:gd name="connsiteY6" fmla="*/ 192024 h 228600"/>
                <a:gd name="connsiteX0" fmla="*/ 0 w 6693408"/>
                <a:gd name="connsiteY0" fmla="*/ 219795 h 410803"/>
                <a:gd name="connsiteX1" fmla="*/ 1286256 w 6693408"/>
                <a:gd name="connsiteY1" fmla="*/ 219795 h 410803"/>
                <a:gd name="connsiteX2" fmla="*/ 1543304 w 6693408"/>
                <a:gd name="connsiteY2" fmla="*/ 410803 h 410803"/>
                <a:gd name="connsiteX3" fmla="*/ 2791968 w 6693408"/>
                <a:gd name="connsiteY3" fmla="*/ 30819 h 410803"/>
                <a:gd name="connsiteX4" fmla="*/ 3084576 w 6693408"/>
                <a:gd name="connsiteY4" fmla="*/ 225891 h 410803"/>
                <a:gd name="connsiteX5" fmla="*/ 3901440 w 6693408"/>
                <a:gd name="connsiteY5" fmla="*/ 213699 h 410803"/>
                <a:gd name="connsiteX6" fmla="*/ 6693408 w 6693408"/>
                <a:gd name="connsiteY6" fmla="*/ 219795 h 410803"/>
                <a:gd name="connsiteX0" fmla="*/ 0 w 6693408"/>
                <a:gd name="connsiteY0" fmla="*/ 280755 h 471763"/>
                <a:gd name="connsiteX1" fmla="*/ 1286256 w 6693408"/>
                <a:gd name="connsiteY1" fmla="*/ 280755 h 471763"/>
                <a:gd name="connsiteX2" fmla="*/ 1543304 w 6693408"/>
                <a:gd name="connsiteY2" fmla="*/ 471763 h 471763"/>
                <a:gd name="connsiteX3" fmla="*/ 1791208 w 6693408"/>
                <a:gd name="connsiteY3" fmla="*/ 30819 h 471763"/>
                <a:gd name="connsiteX4" fmla="*/ 3084576 w 6693408"/>
                <a:gd name="connsiteY4" fmla="*/ 286851 h 471763"/>
                <a:gd name="connsiteX5" fmla="*/ 3901440 w 6693408"/>
                <a:gd name="connsiteY5" fmla="*/ 274659 h 471763"/>
                <a:gd name="connsiteX6" fmla="*/ 6693408 w 6693408"/>
                <a:gd name="connsiteY6" fmla="*/ 280755 h 471763"/>
                <a:gd name="connsiteX0" fmla="*/ 0 w 6693408"/>
                <a:gd name="connsiteY0" fmla="*/ 280755 h 513419"/>
                <a:gd name="connsiteX1" fmla="*/ 1286256 w 6693408"/>
                <a:gd name="connsiteY1" fmla="*/ 280755 h 513419"/>
                <a:gd name="connsiteX2" fmla="*/ 1543304 w 6693408"/>
                <a:gd name="connsiteY2" fmla="*/ 471763 h 513419"/>
                <a:gd name="connsiteX3" fmla="*/ 1791208 w 6693408"/>
                <a:gd name="connsiteY3" fmla="*/ 30819 h 513419"/>
                <a:gd name="connsiteX4" fmla="*/ 3084576 w 6693408"/>
                <a:gd name="connsiteY4" fmla="*/ 286851 h 513419"/>
                <a:gd name="connsiteX5" fmla="*/ 3901440 w 6693408"/>
                <a:gd name="connsiteY5" fmla="*/ 274659 h 513419"/>
                <a:gd name="connsiteX6" fmla="*/ 6693408 w 6693408"/>
                <a:gd name="connsiteY6" fmla="*/ 280755 h 513419"/>
                <a:gd name="connsiteX0" fmla="*/ 0 w 6693408"/>
                <a:gd name="connsiteY0" fmla="*/ 280755 h 503259"/>
                <a:gd name="connsiteX1" fmla="*/ 1286256 w 6693408"/>
                <a:gd name="connsiteY1" fmla="*/ 280755 h 503259"/>
                <a:gd name="connsiteX2" fmla="*/ 1543304 w 6693408"/>
                <a:gd name="connsiteY2" fmla="*/ 471763 h 503259"/>
                <a:gd name="connsiteX3" fmla="*/ 1791208 w 6693408"/>
                <a:gd name="connsiteY3" fmla="*/ 30819 h 503259"/>
                <a:gd name="connsiteX4" fmla="*/ 3084576 w 6693408"/>
                <a:gd name="connsiteY4" fmla="*/ 286851 h 503259"/>
                <a:gd name="connsiteX5" fmla="*/ 3901440 w 6693408"/>
                <a:gd name="connsiteY5" fmla="*/ 274659 h 503259"/>
                <a:gd name="connsiteX6" fmla="*/ 6693408 w 6693408"/>
                <a:gd name="connsiteY6" fmla="*/ 280755 h 503259"/>
                <a:gd name="connsiteX0" fmla="*/ 0 w 6693408"/>
                <a:gd name="connsiteY0" fmla="*/ 280755 h 515112"/>
                <a:gd name="connsiteX1" fmla="*/ 1215136 w 6693408"/>
                <a:gd name="connsiteY1" fmla="*/ 290915 h 515112"/>
                <a:gd name="connsiteX2" fmla="*/ 1543304 w 6693408"/>
                <a:gd name="connsiteY2" fmla="*/ 471763 h 515112"/>
                <a:gd name="connsiteX3" fmla="*/ 1791208 w 6693408"/>
                <a:gd name="connsiteY3" fmla="*/ 30819 h 515112"/>
                <a:gd name="connsiteX4" fmla="*/ 3084576 w 6693408"/>
                <a:gd name="connsiteY4" fmla="*/ 286851 h 515112"/>
                <a:gd name="connsiteX5" fmla="*/ 3901440 w 6693408"/>
                <a:gd name="connsiteY5" fmla="*/ 274659 h 515112"/>
                <a:gd name="connsiteX6" fmla="*/ 6693408 w 6693408"/>
                <a:gd name="connsiteY6" fmla="*/ 280755 h 515112"/>
                <a:gd name="connsiteX0" fmla="*/ 0 w 6693408"/>
                <a:gd name="connsiteY0" fmla="*/ 294640 h 528997"/>
                <a:gd name="connsiteX1" fmla="*/ 1215136 w 6693408"/>
                <a:gd name="connsiteY1" fmla="*/ 304800 h 528997"/>
                <a:gd name="connsiteX2" fmla="*/ 1543304 w 6693408"/>
                <a:gd name="connsiteY2" fmla="*/ 485648 h 528997"/>
                <a:gd name="connsiteX3" fmla="*/ 1791208 w 6693408"/>
                <a:gd name="connsiteY3" fmla="*/ 44704 h 528997"/>
                <a:gd name="connsiteX4" fmla="*/ 2034032 w 6693408"/>
                <a:gd name="connsiteY4" fmla="*/ 217424 h 528997"/>
                <a:gd name="connsiteX5" fmla="*/ 3084576 w 6693408"/>
                <a:gd name="connsiteY5" fmla="*/ 300736 h 528997"/>
                <a:gd name="connsiteX6" fmla="*/ 3901440 w 6693408"/>
                <a:gd name="connsiteY6" fmla="*/ 288544 h 528997"/>
                <a:gd name="connsiteX7" fmla="*/ 6693408 w 6693408"/>
                <a:gd name="connsiteY7" fmla="*/ 294640 h 528997"/>
                <a:gd name="connsiteX0" fmla="*/ 0 w 6693408"/>
                <a:gd name="connsiteY0" fmla="*/ 294640 h 528997"/>
                <a:gd name="connsiteX1" fmla="*/ 1215136 w 6693408"/>
                <a:gd name="connsiteY1" fmla="*/ 304800 h 528997"/>
                <a:gd name="connsiteX2" fmla="*/ 1543304 w 6693408"/>
                <a:gd name="connsiteY2" fmla="*/ 485648 h 528997"/>
                <a:gd name="connsiteX3" fmla="*/ 1791208 w 6693408"/>
                <a:gd name="connsiteY3" fmla="*/ 44704 h 528997"/>
                <a:gd name="connsiteX4" fmla="*/ 2034032 w 6693408"/>
                <a:gd name="connsiteY4" fmla="*/ 217424 h 528997"/>
                <a:gd name="connsiteX5" fmla="*/ 2191512 w 6693408"/>
                <a:gd name="connsiteY5" fmla="*/ 197105 h 528997"/>
                <a:gd name="connsiteX6" fmla="*/ 3084576 w 6693408"/>
                <a:gd name="connsiteY6" fmla="*/ 300736 h 528997"/>
                <a:gd name="connsiteX7" fmla="*/ 3901440 w 6693408"/>
                <a:gd name="connsiteY7" fmla="*/ 288544 h 528997"/>
                <a:gd name="connsiteX8" fmla="*/ 6693408 w 6693408"/>
                <a:gd name="connsiteY8" fmla="*/ 294640 h 528997"/>
                <a:gd name="connsiteX0" fmla="*/ 0 w 6693408"/>
                <a:gd name="connsiteY0" fmla="*/ 294640 h 528997"/>
                <a:gd name="connsiteX1" fmla="*/ 1215136 w 6693408"/>
                <a:gd name="connsiteY1" fmla="*/ 304800 h 528997"/>
                <a:gd name="connsiteX2" fmla="*/ 1543304 w 6693408"/>
                <a:gd name="connsiteY2" fmla="*/ 485648 h 528997"/>
                <a:gd name="connsiteX3" fmla="*/ 1791208 w 6693408"/>
                <a:gd name="connsiteY3" fmla="*/ 44704 h 528997"/>
                <a:gd name="connsiteX4" fmla="*/ 2034032 w 6693408"/>
                <a:gd name="connsiteY4" fmla="*/ 217424 h 528997"/>
                <a:gd name="connsiteX5" fmla="*/ 2191512 w 6693408"/>
                <a:gd name="connsiteY5" fmla="*/ 197105 h 528997"/>
                <a:gd name="connsiteX6" fmla="*/ 2394712 w 6693408"/>
                <a:gd name="connsiteY6" fmla="*/ 319025 h 528997"/>
                <a:gd name="connsiteX7" fmla="*/ 3084576 w 6693408"/>
                <a:gd name="connsiteY7" fmla="*/ 300736 h 528997"/>
                <a:gd name="connsiteX8" fmla="*/ 3901440 w 6693408"/>
                <a:gd name="connsiteY8" fmla="*/ 288544 h 528997"/>
                <a:gd name="connsiteX9" fmla="*/ 6693408 w 6693408"/>
                <a:gd name="connsiteY9" fmla="*/ 294640 h 528997"/>
                <a:gd name="connsiteX0" fmla="*/ 0 w 6693408"/>
                <a:gd name="connsiteY0" fmla="*/ 297180 h 546777"/>
                <a:gd name="connsiteX1" fmla="*/ 1215136 w 6693408"/>
                <a:gd name="connsiteY1" fmla="*/ 307340 h 546777"/>
                <a:gd name="connsiteX2" fmla="*/ 1563624 w 6693408"/>
                <a:gd name="connsiteY2" fmla="*/ 503428 h 546777"/>
                <a:gd name="connsiteX3" fmla="*/ 1791208 w 6693408"/>
                <a:gd name="connsiteY3" fmla="*/ 47244 h 546777"/>
                <a:gd name="connsiteX4" fmla="*/ 2034032 w 6693408"/>
                <a:gd name="connsiteY4" fmla="*/ 219964 h 546777"/>
                <a:gd name="connsiteX5" fmla="*/ 2191512 w 6693408"/>
                <a:gd name="connsiteY5" fmla="*/ 199645 h 546777"/>
                <a:gd name="connsiteX6" fmla="*/ 2394712 w 6693408"/>
                <a:gd name="connsiteY6" fmla="*/ 321565 h 546777"/>
                <a:gd name="connsiteX7" fmla="*/ 3084576 w 6693408"/>
                <a:gd name="connsiteY7" fmla="*/ 303276 h 546777"/>
                <a:gd name="connsiteX8" fmla="*/ 3901440 w 6693408"/>
                <a:gd name="connsiteY8" fmla="*/ 291084 h 546777"/>
                <a:gd name="connsiteX9" fmla="*/ 6693408 w 6693408"/>
                <a:gd name="connsiteY9" fmla="*/ 297180 h 546777"/>
                <a:gd name="connsiteX0" fmla="*/ 0 w 6693408"/>
                <a:gd name="connsiteY0" fmla="*/ 297180 h 546777"/>
                <a:gd name="connsiteX1" fmla="*/ 962152 w 6693408"/>
                <a:gd name="connsiteY1" fmla="*/ 311405 h 546777"/>
                <a:gd name="connsiteX2" fmla="*/ 1215136 w 6693408"/>
                <a:gd name="connsiteY2" fmla="*/ 307340 h 546777"/>
                <a:gd name="connsiteX3" fmla="*/ 1563624 w 6693408"/>
                <a:gd name="connsiteY3" fmla="*/ 503428 h 546777"/>
                <a:gd name="connsiteX4" fmla="*/ 1791208 w 6693408"/>
                <a:gd name="connsiteY4" fmla="*/ 47244 h 546777"/>
                <a:gd name="connsiteX5" fmla="*/ 2034032 w 6693408"/>
                <a:gd name="connsiteY5" fmla="*/ 219964 h 546777"/>
                <a:gd name="connsiteX6" fmla="*/ 2191512 w 6693408"/>
                <a:gd name="connsiteY6" fmla="*/ 199645 h 546777"/>
                <a:gd name="connsiteX7" fmla="*/ 2394712 w 6693408"/>
                <a:gd name="connsiteY7" fmla="*/ 321565 h 546777"/>
                <a:gd name="connsiteX8" fmla="*/ 3084576 w 6693408"/>
                <a:gd name="connsiteY8" fmla="*/ 303276 h 546777"/>
                <a:gd name="connsiteX9" fmla="*/ 3901440 w 6693408"/>
                <a:gd name="connsiteY9" fmla="*/ 291084 h 546777"/>
                <a:gd name="connsiteX10" fmla="*/ 6693408 w 6693408"/>
                <a:gd name="connsiteY10" fmla="*/ 297180 h 546777"/>
                <a:gd name="connsiteX0" fmla="*/ 0 w 6693408"/>
                <a:gd name="connsiteY0" fmla="*/ 297180 h 540851"/>
                <a:gd name="connsiteX1" fmla="*/ 962152 w 6693408"/>
                <a:gd name="connsiteY1" fmla="*/ 311405 h 540851"/>
                <a:gd name="connsiteX2" fmla="*/ 1250696 w 6693408"/>
                <a:gd name="connsiteY2" fmla="*/ 271780 h 540851"/>
                <a:gd name="connsiteX3" fmla="*/ 1563624 w 6693408"/>
                <a:gd name="connsiteY3" fmla="*/ 503428 h 540851"/>
                <a:gd name="connsiteX4" fmla="*/ 1791208 w 6693408"/>
                <a:gd name="connsiteY4" fmla="*/ 47244 h 540851"/>
                <a:gd name="connsiteX5" fmla="*/ 2034032 w 6693408"/>
                <a:gd name="connsiteY5" fmla="*/ 219964 h 540851"/>
                <a:gd name="connsiteX6" fmla="*/ 2191512 w 6693408"/>
                <a:gd name="connsiteY6" fmla="*/ 199645 h 540851"/>
                <a:gd name="connsiteX7" fmla="*/ 2394712 w 6693408"/>
                <a:gd name="connsiteY7" fmla="*/ 321565 h 540851"/>
                <a:gd name="connsiteX8" fmla="*/ 3084576 w 6693408"/>
                <a:gd name="connsiteY8" fmla="*/ 303276 h 540851"/>
                <a:gd name="connsiteX9" fmla="*/ 3901440 w 6693408"/>
                <a:gd name="connsiteY9" fmla="*/ 291084 h 540851"/>
                <a:gd name="connsiteX10" fmla="*/ 6693408 w 6693408"/>
                <a:gd name="connsiteY10" fmla="*/ 297180 h 540851"/>
                <a:gd name="connsiteX0" fmla="*/ 0 w 6693408"/>
                <a:gd name="connsiteY0" fmla="*/ 297180 h 540851"/>
                <a:gd name="connsiteX1" fmla="*/ 962152 w 6693408"/>
                <a:gd name="connsiteY1" fmla="*/ 311405 h 540851"/>
                <a:gd name="connsiteX2" fmla="*/ 1250696 w 6693408"/>
                <a:gd name="connsiteY2" fmla="*/ 271780 h 540851"/>
                <a:gd name="connsiteX3" fmla="*/ 1563624 w 6693408"/>
                <a:gd name="connsiteY3" fmla="*/ 503428 h 540851"/>
                <a:gd name="connsiteX4" fmla="*/ 1791208 w 6693408"/>
                <a:gd name="connsiteY4" fmla="*/ 47244 h 540851"/>
                <a:gd name="connsiteX5" fmla="*/ 2003552 w 6693408"/>
                <a:gd name="connsiteY5" fmla="*/ 219964 h 540851"/>
                <a:gd name="connsiteX6" fmla="*/ 2191512 w 6693408"/>
                <a:gd name="connsiteY6" fmla="*/ 199645 h 540851"/>
                <a:gd name="connsiteX7" fmla="*/ 2394712 w 6693408"/>
                <a:gd name="connsiteY7" fmla="*/ 321565 h 540851"/>
                <a:gd name="connsiteX8" fmla="*/ 3084576 w 6693408"/>
                <a:gd name="connsiteY8" fmla="*/ 303276 h 540851"/>
                <a:gd name="connsiteX9" fmla="*/ 3901440 w 6693408"/>
                <a:gd name="connsiteY9" fmla="*/ 291084 h 540851"/>
                <a:gd name="connsiteX10" fmla="*/ 6693408 w 6693408"/>
                <a:gd name="connsiteY10" fmla="*/ 297180 h 540851"/>
                <a:gd name="connsiteX0" fmla="*/ 0 w 6693408"/>
                <a:gd name="connsiteY0" fmla="*/ 297180 h 540851"/>
                <a:gd name="connsiteX1" fmla="*/ 962152 w 6693408"/>
                <a:gd name="connsiteY1" fmla="*/ 311405 h 540851"/>
                <a:gd name="connsiteX2" fmla="*/ 1250696 w 6693408"/>
                <a:gd name="connsiteY2" fmla="*/ 271780 h 540851"/>
                <a:gd name="connsiteX3" fmla="*/ 1563624 w 6693408"/>
                <a:gd name="connsiteY3" fmla="*/ 503428 h 540851"/>
                <a:gd name="connsiteX4" fmla="*/ 1791208 w 6693408"/>
                <a:gd name="connsiteY4" fmla="*/ 47244 h 540851"/>
                <a:gd name="connsiteX5" fmla="*/ 2003552 w 6693408"/>
                <a:gd name="connsiteY5" fmla="*/ 219964 h 540851"/>
                <a:gd name="connsiteX6" fmla="*/ 2201672 w 6693408"/>
                <a:gd name="connsiteY6" fmla="*/ 219965 h 540851"/>
                <a:gd name="connsiteX7" fmla="*/ 2394712 w 6693408"/>
                <a:gd name="connsiteY7" fmla="*/ 321565 h 540851"/>
                <a:gd name="connsiteX8" fmla="*/ 3084576 w 6693408"/>
                <a:gd name="connsiteY8" fmla="*/ 303276 h 540851"/>
                <a:gd name="connsiteX9" fmla="*/ 3901440 w 6693408"/>
                <a:gd name="connsiteY9" fmla="*/ 291084 h 540851"/>
                <a:gd name="connsiteX10" fmla="*/ 6693408 w 6693408"/>
                <a:gd name="connsiteY10" fmla="*/ 297180 h 540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693408" h="540851">
                  <a:moveTo>
                    <a:pt x="0" y="297180"/>
                  </a:moveTo>
                  <a:lnTo>
                    <a:pt x="962152" y="311405"/>
                  </a:lnTo>
                  <a:cubicBezTo>
                    <a:pt x="1164675" y="313098"/>
                    <a:pt x="1150451" y="239776"/>
                    <a:pt x="1250696" y="271780"/>
                  </a:cubicBezTo>
                  <a:cubicBezTo>
                    <a:pt x="1350941" y="303784"/>
                    <a:pt x="1473539" y="540851"/>
                    <a:pt x="1563624" y="503428"/>
                  </a:cubicBezTo>
                  <a:cubicBezTo>
                    <a:pt x="1653709" y="466005"/>
                    <a:pt x="1717887" y="94488"/>
                    <a:pt x="1791208" y="47244"/>
                  </a:cubicBezTo>
                  <a:cubicBezTo>
                    <a:pt x="1864529" y="0"/>
                    <a:pt x="1935141" y="191177"/>
                    <a:pt x="2003552" y="219964"/>
                  </a:cubicBezTo>
                  <a:cubicBezTo>
                    <a:pt x="2071963" y="248751"/>
                    <a:pt x="2136479" y="203032"/>
                    <a:pt x="2201672" y="219965"/>
                  </a:cubicBezTo>
                  <a:cubicBezTo>
                    <a:pt x="2266865" y="236898"/>
                    <a:pt x="2247561" y="307680"/>
                    <a:pt x="2394712" y="321565"/>
                  </a:cubicBezTo>
                  <a:cubicBezTo>
                    <a:pt x="2541863" y="335450"/>
                    <a:pt x="2833455" y="308356"/>
                    <a:pt x="3084576" y="303276"/>
                  </a:cubicBezTo>
                  <a:lnTo>
                    <a:pt x="3901440" y="291084"/>
                  </a:lnTo>
                  <a:lnTo>
                    <a:pt x="6693408" y="297180"/>
                  </a:lnTo>
                </a:path>
              </a:pathLst>
            </a:custGeom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68" name="Figura a mano libera 67"/>
            <p:cNvSpPr/>
            <p:nvPr/>
          </p:nvSpPr>
          <p:spPr>
            <a:xfrm>
              <a:off x="1847088" y="3393440"/>
              <a:ext cx="6693408" cy="136144"/>
            </a:xfrm>
            <a:custGeom>
              <a:avLst/>
              <a:gdLst>
                <a:gd name="connsiteX0" fmla="*/ 0 w 7290816"/>
                <a:gd name="connsiteY0" fmla="*/ 192024 h 235712"/>
                <a:gd name="connsiteX1" fmla="*/ 2566416 w 7290816"/>
                <a:gd name="connsiteY1" fmla="*/ 204216 h 235712"/>
                <a:gd name="connsiteX2" fmla="*/ 2791968 w 7290816"/>
                <a:gd name="connsiteY2" fmla="*/ 3048 h 235712"/>
                <a:gd name="connsiteX3" fmla="*/ 3102864 w 7290816"/>
                <a:gd name="connsiteY3" fmla="*/ 185928 h 235712"/>
                <a:gd name="connsiteX4" fmla="*/ 6693408 w 7290816"/>
                <a:gd name="connsiteY4" fmla="*/ 192024 h 235712"/>
                <a:gd name="connsiteX5" fmla="*/ 6687312 w 7290816"/>
                <a:gd name="connsiteY5" fmla="*/ 198120 h 235712"/>
                <a:gd name="connsiteX0" fmla="*/ 0 w 7290816"/>
                <a:gd name="connsiteY0" fmla="*/ 194056 h 249936"/>
                <a:gd name="connsiteX1" fmla="*/ 2377440 w 7290816"/>
                <a:gd name="connsiteY1" fmla="*/ 218440 h 249936"/>
                <a:gd name="connsiteX2" fmla="*/ 2791968 w 7290816"/>
                <a:gd name="connsiteY2" fmla="*/ 5080 h 249936"/>
                <a:gd name="connsiteX3" fmla="*/ 3102864 w 7290816"/>
                <a:gd name="connsiteY3" fmla="*/ 187960 h 249936"/>
                <a:gd name="connsiteX4" fmla="*/ 6693408 w 7290816"/>
                <a:gd name="connsiteY4" fmla="*/ 194056 h 249936"/>
                <a:gd name="connsiteX5" fmla="*/ 6687312 w 7290816"/>
                <a:gd name="connsiteY5" fmla="*/ 200152 h 249936"/>
                <a:gd name="connsiteX0" fmla="*/ 0 w 7243064"/>
                <a:gd name="connsiteY0" fmla="*/ 192024 h 266192"/>
                <a:gd name="connsiteX1" fmla="*/ 2377440 w 7243064"/>
                <a:gd name="connsiteY1" fmla="*/ 216408 h 266192"/>
                <a:gd name="connsiteX2" fmla="*/ 2791968 w 7243064"/>
                <a:gd name="connsiteY2" fmla="*/ 3048 h 266192"/>
                <a:gd name="connsiteX3" fmla="*/ 3389376 w 7243064"/>
                <a:gd name="connsiteY3" fmla="*/ 234696 h 266192"/>
                <a:gd name="connsiteX4" fmla="*/ 6693408 w 7243064"/>
                <a:gd name="connsiteY4" fmla="*/ 192024 h 266192"/>
                <a:gd name="connsiteX5" fmla="*/ 6687312 w 7243064"/>
                <a:gd name="connsiteY5" fmla="*/ 198120 h 266192"/>
                <a:gd name="connsiteX0" fmla="*/ 0 w 7105904"/>
                <a:gd name="connsiteY0" fmla="*/ 192024 h 268224"/>
                <a:gd name="connsiteX1" fmla="*/ 2377440 w 7105904"/>
                <a:gd name="connsiteY1" fmla="*/ 216408 h 268224"/>
                <a:gd name="connsiteX2" fmla="*/ 2791968 w 7105904"/>
                <a:gd name="connsiteY2" fmla="*/ 3048 h 268224"/>
                <a:gd name="connsiteX3" fmla="*/ 3389376 w 7105904"/>
                <a:gd name="connsiteY3" fmla="*/ 234696 h 268224"/>
                <a:gd name="connsiteX4" fmla="*/ 4212336 w 7105904"/>
                <a:gd name="connsiteY4" fmla="*/ 204216 h 268224"/>
                <a:gd name="connsiteX5" fmla="*/ 6693408 w 7105904"/>
                <a:gd name="connsiteY5" fmla="*/ 192024 h 268224"/>
                <a:gd name="connsiteX6" fmla="*/ 6687312 w 7105904"/>
                <a:gd name="connsiteY6" fmla="*/ 198120 h 268224"/>
                <a:gd name="connsiteX0" fmla="*/ 0 w 7105904"/>
                <a:gd name="connsiteY0" fmla="*/ 192024 h 247904"/>
                <a:gd name="connsiteX1" fmla="*/ 2377440 w 7105904"/>
                <a:gd name="connsiteY1" fmla="*/ 216408 h 247904"/>
                <a:gd name="connsiteX2" fmla="*/ 2791968 w 7105904"/>
                <a:gd name="connsiteY2" fmla="*/ 3048 h 247904"/>
                <a:gd name="connsiteX3" fmla="*/ 3084576 w 7105904"/>
                <a:gd name="connsiteY3" fmla="*/ 198120 h 247904"/>
                <a:gd name="connsiteX4" fmla="*/ 4212336 w 7105904"/>
                <a:gd name="connsiteY4" fmla="*/ 204216 h 247904"/>
                <a:gd name="connsiteX5" fmla="*/ 6693408 w 7105904"/>
                <a:gd name="connsiteY5" fmla="*/ 192024 h 247904"/>
                <a:gd name="connsiteX6" fmla="*/ 6687312 w 7105904"/>
                <a:gd name="connsiteY6" fmla="*/ 198120 h 247904"/>
                <a:gd name="connsiteX0" fmla="*/ 0 w 7105904"/>
                <a:gd name="connsiteY0" fmla="*/ 192024 h 247904"/>
                <a:gd name="connsiteX1" fmla="*/ 2328672 w 7105904"/>
                <a:gd name="connsiteY1" fmla="*/ 216408 h 247904"/>
                <a:gd name="connsiteX2" fmla="*/ 2791968 w 7105904"/>
                <a:gd name="connsiteY2" fmla="*/ 3048 h 247904"/>
                <a:gd name="connsiteX3" fmla="*/ 3084576 w 7105904"/>
                <a:gd name="connsiteY3" fmla="*/ 198120 h 247904"/>
                <a:gd name="connsiteX4" fmla="*/ 4212336 w 7105904"/>
                <a:gd name="connsiteY4" fmla="*/ 204216 h 247904"/>
                <a:gd name="connsiteX5" fmla="*/ 6693408 w 7105904"/>
                <a:gd name="connsiteY5" fmla="*/ 192024 h 247904"/>
                <a:gd name="connsiteX6" fmla="*/ 6687312 w 7105904"/>
                <a:gd name="connsiteY6" fmla="*/ 198120 h 247904"/>
                <a:gd name="connsiteX0" fmla="*/ 0 w 7105904"/>
                <a:gd name="connsiteY0" fmla="*/ 192024 h 247904"/>
                <a:gd name="connsiteX1" fmla="*/ 1621536 w 7105904"/>
                <a:gd name="connsiteY1" fmla="*/ 192024 h 247904"/>
                <a:gd name="connsiteX2" fmla="*/ 2328672 w 7105904"/>
                <a:gd name="connsiteY2" fmla="*/ 216408 h 247904"/>
                <a:gd name="connsiteX3" fmla="*/ 2791968 w 7105904"/>
                <a:gd name="connsiteY3" fmla="*/ 3048 h 247904"/>
                <a:gd name="connsiteX4" fmla="*/ 3084576 w 7105904"/>
                <a:gd name="connsiteY4" fmla="*/ 198120 h 247904"/>
                <a:gd name="connsiteX5" fmla="*/ 4212336 w 7105904"/>
                <a:gd name="connsiteY5" fmla="*/ 204216 h 247904"/>
                <a:gd name="connsiteX6" fmla="*/ 6693408 w 7105904"/>
                <a:gd name="connsiteY6" fmla="*/ 192024 h 247904"/>
                <a:gd name="connsiteX7" fmla="*/ 6687312 w 7105904"/>
                <a:gd name="connsiteY7" fmla="*/ 198120 h 247904"/>
                <a:gd name="connsiteX0" fmla="*/ 0 w 7105904"/>
                <a:gd name="connsiteY0" fmla="*/ 192024 h 231648"/>
                <a:gd name="connsiteX1" fmla="*/ 1621536 w 7105904"/>
                <a:gd name="connsiteY1" fmla="*/ 192024 h 231648"/>
                <a:gd name="connsiteX2" fmla="*/ 2523744 w 7105904"/>
                <a:gd name="connsiteY2" fmla="*/ 179832 h 231648"/>
                <a:gd name="connsiteX3" fmla="*/ 2791968 w 7105904"/>
                <a:gd name="connsiteY3" fmla="*/ 3048 h 231648"/>
                <a:gd name="connsiteX4" fmla="*/ 3084576 w 7105904"/>
                <a:gd name="connsiteY4" fmla="*/ 198120 h 231648"/>
                <a:gd name="connsiteX5" fmla="*/ 4212336 w 7105904"/>
                <a:gd name="connsiteY5" fmla="*/ 204216 h 231648"/>
                <a:gd name="connsiteX6" fmla="*/ 6693408 w 7105904"/>
                <a:gd name="connsiteY6" fmla="*/ 192024 h 231648"/>
                <a:gd name="connsiteX7" fmla="*/ 6687312 w 7105904"/>
                <a:gd name="connsiteY7" fmla="*/ 198120 h 231648"/>
                <a:gd name="connsiteX0" fmla="*/ 0 w 7105904"/>
                <a:gd name="connsiteY0" fmla="*/ 192024 h 228600"/>
                <a:gd name="connsiteX1" fmla="*/ 1621536 w 7105904"/>
                <a:gd name="connsiteY1" fmla="*/ 192024 h 228600"/>
                <a:gd name="connsiteX2" fmla="*/ 2523744 w 7105904"/>
                <a:gd name="connsiteY2" fmla="*/ 179832 h 228600"/>
                <a:gd name="connsiteX3" fmla="*/ 2791968 w 7105904"/>
                <a:gd name="connsiteY3" fmla="*/ 3048 h 228600"/>
                <a:gd name="connsiteX4" fmla="*/ 3084576 w 7105904"/>
                <a:gd name="connsiteY4" fmla="*/ 198120 h 228600"/>
                <a:gd name="connsiteX5" fmla="*/ 3901440 w 7105904"/>
                <a:gd name="connsiteY5" fmla="*/ 185928 h 228600"/>
                <a:gd name="connsiteX6" fmla="*/ 6693408 w 7105904"/>
                <a:gd name="connsiteY6" fmla="*/ 192024 h 228600"/>
                <a:gd name="connsiteX7" fmla="*/ 6687312 w 7105904"/>
                <a:gd name="connsiteY7" fmla="*/ 198120 h 228600"/>
                <a:gd name="connsiteX0" fmla="*/ 0 w 6693408"/>
                <a:gd name="connsiteY0" fmla="*/ 192024 h 228600"/>
                <a:gd name="connsiteX1" fmla="*/ 1621536 w 6693408"/>
                <a:gd name="connsiteY1" fmla="*/ 192024 h 228600"/>
                <a:gd name="connsiteX2" fmla="*/ 2523744 w 6693408"/>
                <a:gd name="connsiteY2" fmla="*/ 179832 h 228600"/>
                <a:gd name="connsiteX3" fmla="*/ 2791968 w 6693408"/>
                <a:gd name="connsiteY3" fmla="*/ 3048 h 228600"/>
                <a:gd name="connsiteX4" fmla="*/ 3084576 w 6693408"/>
                <a:gd name="connsiteY4" fmla="*/ 198120 h 228600"/>
                <a:gd name="connsiteX5" fmla="*/ 3901440 w 6693408"/>
                <a:gd name="connsiteY5" fmla="*/ 185928 h 228600"/>
                <a:gd name="connsiteX6" fmla="*/ 6693408 w 6693408"/>
                <a:gd name="connsiteY6" fmla="*/ 192024 h 228600"/>
                <a:gd name="connsiteX0" fmla="*/ 0 w 6693408"/>
                <a:gd name="connsiteY0" fmla="*/ 192024 h 228600"/>
                <a:gd name="connsiteX1" fmla="*/ 1204976 w 6693408"/>
                <a:gd name="connsiteY1" fmla="*/ 197104 h 228600"/>
                <a:gd name="connsiteX2" fmla="*/ 2523744 w 6693408"/>
                <a:gd name="connsiteY2" fmla="*/ 179832 h 228600"/>
                <a:gd name="connsiteX3" fmla="*/ 2791968 w 6693408"/>
                <a:gd name="connsiteY3" fmla="*/ 3048 h 228600"/>
                <a:gd name="connsiteX4" fmla="*/ 3084576 w 6693408"/>
                <a:gd name="connsiteY4" fmla="*/ 198120 h 228600"/>
                <a:gd name="connsiteX5" fmla="*/ 3901440 w 6693408"/>
                <a:gd name="connsiteY5" fmla="*/ 185928 h 228600"/>
                <a:gd name="connsiteX6" fmla="*/ 6693408 w 6693408"/>
                <a:gd name="connsiteY6" fmla="*/ 192024 h 228600"/>
                <a:gd name="connsiteX0" fmla="*/ 0 w 6693408"/>
                <a:gd name="connsiteY0" fmla="*/ 199475 h 268563"/>
                <a:gd name="connsiteX1" fmla="*/ 1204976 w 6693408"/>
                <a:gd name="connsiteY1" fmla="*/ 204555 h 268563"/>
                <a:gd name="connsiteX2" fmla="*/ 1517904 w 6693408"/>
                <a:gd name="connsiteY2" fmla="*/ 268563 h 268563"/>
                <a:gd name="connsiteX3" fmla="*/ 2791968 w 6693408"/>
                <a:gd name="connsiteY3" fmla="*/ 10499 h 268563"/>
                <a:gd name="connsiteX4" fmla="*/ 3084576 w 6693408"/>
                <a:gd name="connsiteY4" fmla="*/ 205571 h 268563"/>
                <a:gd name="connsiteX5" fmla="*/ 3901440 w 6693408"/>
                <a:gd name="connsiteY5" fmla="*/ 193379 h 268563"/>
                <a:gd name="connsiteX6" fmla="*/ 6693408 w 6693408"/>
                <a:gd name="connsiteY6" fmla="*/ 199475 h 268563"/>
                <a:gd name="connsiteX0" fmla="*/ 0 w 6693408"/>
                <a:gd name="connsiteY0" fmla="*/ 56896 h 125984"/>
                <a:gd name="connsiteX1" fmla="*/ 1204976 w 6693408"/>
                <a:gd name="connsiteY1" fmla="*/ 61976 h 125984"/>
                <a:gd name="connsiteX2" fmla="*/ 1517904 w 6693408"/>
                <a:gd name="connsiteY2" fmla="*/ 125984 h 125984"/>
                <a:gd name="connsiteX3" fmla="*/ 1638808 w 6693408"/>
                <a:gd name="connsiteY3" fmla="*/ 0 h 125984"/>
                <a:gd name="connsiteX4" fmla="*/ 3084576 w 6693408"/>
                <a:gd name="connsiteY4" fmla="*/ 62992 h 125984"/>
                <a:gd name="connsiteX5" fmla="*/ 3901440 w 6693408"/>
                <a:gd name="connsiteY5" fmla="*/ 50800 h 125984"/>
                <a:gd name="connsiteX6" fmla="*/ 6693408 w 6693408"/>
                <a:gd name="connsiteY6" fmla="*/ 56896 h 125984"/>
                <a:gd name="connsiteX0" fmla="*/ 0 w 6693408"/>
                <a:gd name="connsiteY0" fmla="*/ 56896 h 125984"/>
                <a:gd name="connsiteX1" fmla="*/ 1204976 w 6693408"/>
                <a:gd name="connsiteY1" fmla="*/ 61976 h 125984"/>
                <a:gd name="connsiteX2" fmla="*/ 1517904 w 6693408"/>
                <a:gd name="connsiteY2" fmla="*/ 125984 h 125984"/>
                <a:gd name="connsiteX3" fmla="*/ 1638808 w 6693408"/>
                <a:gd name="connsiteY3" fmla="*/ 0 h 125984"/>
                <a:gd name="connsiteX4" fmla="*/ 1900936 w 6693408"/>
                <a:gd name="connsiteY4" fmla="*/ 57912 h 125984"/>
                <a:gd name="connsiteX5" fmla="*/ 3901440 w 6693408"/>
                <a:gd name="connsiteY5" fmla="*/ 50800 h 125984"/>
                <a:gd name="connsiteX6" fmla="*/ 6693408 w 6693408"/>
                <a:gd name="connsiteY6" fmla="*/ 56896 h 125984"/>
                <a:gd name="connsiteX0" fmla="*/ 0 w 6693408"/>
                <a:gd name="connsiteY0" fmla="*/ 56896 h 125984"/>
                <a:gd name="connsiteX1" fmla="*/ 1204976 w 6693408"/>
                <a:gd name="connsiteY1" fmla="*/ 61976 h 125984"/>
                <a:gd name="connsiteX2" fmla="*/ 1434592 w 6693408"/>
                <a:gd name="connsiteY2" fmla="*/ 55880 h 125984"/>
                <a:gd name="connsiteX3" fmla="*/ 1517904 w 6693408"/>
                <a:gd name="connsiteY3" fmla="*/ 125984 h 125984"/>
                <a:gd name="connsiteX4" fmla="*/ 1638808 w 6693408"/>
                <a:gd name="connsiteY4" fmla="*/ 0 h 125984"/>
                <a:gd name="connsiteX5" fmla="*/ 1900936 w 6693408"/>
                <a:gd name="connsiteY5" fmla="*/ 57912 h 125984"/>
                <a:gd name="connsiteX6" fmla="*/ 3901440 w 6693408"/>
                <a:gd name="connsiteY6" fmla="*/ 50800 h 125984"/>
                <a:gd name="connsiteX7" fmla="*/ 6693408 w 6693408"/>
                <a:gd name="connsiteY7" fmla="*/ 56896 h 125984"/>
                <a:gd name="connsiteX0" fmla="*/ 0 w 6693408"/>
                <a:gd name="connsiteY0" fmla="*/ 56896 h 158327"/>
                <a:gd name="connsiteX1" fmla="*/ 1204976 w 6693408"/>
                <a:gd name="connsiteY1" fmla="*/ 61976 h 158327"/>
                <a:gd name="connsiteX2" fmla="*/ 1434592 w 6693408"/>
                <a:gd name="connsiteY2" fmla="*/ 55880 h 158327"/>
                <a:gd name="connsiteX3" fmla="*/ 1517904 w 6693408"/>
                <a:gd name="connsiteY3" fmla="*/ 125984 h 158327"/>
                <a:gd name="connsiteX4" fmla="*/ 1638808 w 6693408"/>
                <a:gd name="connsiteY4" fmla="*/ 0 h 158327"/>
                <a:gd name="connsiteX5" fmla="*/ 1900936 w 6693408"/>
                <a:gd name="connsiteY5" fmla="*/ 57912 h 158327"/>
                <a:gd name="connsiteX6" fmla="*/ 3901440 w 6693408"/>
                <a:gd name="connsiteY6" fmla="*/ 50800 h 158327"/>
                <a:gd name="connsiteX7" fmla="*/ 6693408 w 6693408"/>
                <a:gd name="connsiteY7" fmla="*/ 56896 h 158327"/>
                <a:gd name="connsiteX0" fmla="*/ 0 w 6693408"/>
                <a:gd name="connsiteY0" fmla="*/ 56896 h 158327"/>
                <a:gd name="connsiteX1" fmla="*/ 1204976 w 6693408"/>
                <a:gd name="connsiteY1" fmla="*/ 61976 h 158327"/>
                <a:gd name="connsiteX2" fmla="*/ 1434592 w 6693408"/>
                <a:gd name="connsiteY2" fmla="*/ 55880 h 158327"/>
                <a:gd name="connsiteX3" fmla="*/ 1517904 w 6693408"/>
                <a:gd name="connsiteY3" fmla="*/ 125984 h 158327"/>
                <a:gd name="connsiteX4" fmla="*/ 1638808 w 6693408"/>
                <a:gd name="connsiteY4" fmla="*/ 0 h 158327"/>
                <a:gd name="connsiteX5" fmla="*/ 1900936 w 6693408"/>
                <a:gd name="connsiteY5" fmla="*/ 57912 h 158327"/>
                <a:gd name="connsiteX6" fmla="*/ 3901440 w 6693408"/>
                <a:gd name="connsiteY6" fmla="*/ 50800 h 158327"/>
                <a:gd name="connsiteX7" fmla="*/ 6693408 w 6693408"/>
                <a:gd name="connsiteY7" fmla="*/ 56896 h 158327"/>
                <a:gd name="connsiteX0" fmla="*/ 0 w 6693408"/>
                <a:gd name="connsiteY0" fmla="*/ 56896 h 158327"/>
                <a:gd name="connsiteX1" fmla="*/ 1204976 w 6693408"/>
                <a:gd name="connsiteY1" fmla="*/ 61976 h 158327"/>
                <a:gd name="connsiteX2" fmla="*/ 1434592 w 6693408"/>
                <a:gd name="connsiteY2" fmla="*/ 55880 h 158327"/>
                <a:gd name="connsiteX3" fmla="*/ 1517904 w 6693408"/>
                <a:gd name="connsiteY3" fmla="*/ 125984 h 158327"/>
                <a:gd name="connsiteX4" fmla="*/ 1638808 w 6693408"/>
                <a:gd name="connsiteY4" fmla="*/ 0 h 158327"/>
                <a:gd name="connsiteX5" fmla="*/ 1900936 w 6693408"/>
                <a:gd name="connsiteY5" fmla="*/ 57912 h 158327"/>
                <a:gd name="connsiteX6" fmla="*/ 3901440 w 6693408"/>
                <a:gd name="connsiteY6" fmla="*/ 50800 h 158327"/>
                <a:gd name="connsiteX7" fmla="*/ 6693408 w 6693408"/>
                <a:gd name="connsiteY7" fmla="*/ 56896 h 158327"/>
                <a:gd name="connsiteX0" fmla="*/ 0 w 6693408"/>
                <a:gd name="connsiteY0" fmla="*/ 56896 h 158327"/>
                <a:gd name="connsiteX1" fmla="*/ 1189736 w 6693408"/>
                <a:gd name="connsiteY1" fmla="*/ 46736 h 158327"/>
                <a:gd name="connsiteX2" fmla="*/ 1434592 w 6693408"/>
                <a:gd name="connsiteY2" fmla="*/ 55880 h 158327"/>
                <a:gd name="connsiteX3" fmla="*/ 1517904 w 6693408"/>
                <a:gd name="connsiteY3" fmla="*/ 125984 h 158327"/>
                <a:gd name="connsiteX4" fmla="*/ 1638808 w 6693408"/>
                <a:gd name="connsiteY4" fmla="*/ 0 h 158327"/>
                <a:gd name="connsiteX5" fmla="*/ 1900936 w 6693408"/>
                <a:gd name="connsiteY5" fmla="*/ 57912 h 158327"/>
                <a:gd name="connsiteX6" fmla="*/ 3901440 w 6693408"/>
                <a:gd name="connsiteY6" fmla="*/ 50800 h 158327"/>
                <a:gd name="connsiteX7" fmla="*/ 6693408 w 6693408"/>
                <a:gd name="connsiteY7" fmla="*/ 56896 h 158327"/>
                <a:gd name="connsiteX0" fmla="*/ 0 w 6693408"/>
                <a:gd name="connsiteY0" fmla="*/ 56896 h 133604"/>
                <a:gd name="connsiteX1" fmla="*/ 1189736 w 6693408"/>
                <a:gd name="connsiteY1" fmla="*/ 46736 h 133604"/>
                <a:gd name="connsiteX2" fmla="*/ 1348232 w 6693408"/>
                <a:gd name="connsiteY2" fmla="*/ 45720 h 133604"/>
                <a:gd name="connsiteX3" fmla="*/ 1517904 w 6693408"/>
                <a:gd name="connsiteY3" fmla="*/ 125984 h 133604"/>
                <a:gd name="connsiteX4" fmla="*/ 1638808 w 6693408"/>
                <a:gd name="connsiteY4" fmla="*/ 0 h 133604"/>
                <a:gd name="connsiteX5" fmla="*/ 1900936 w 6693408"/>
                <a:gd name="connsiteY5" fmla="*/ 57912 h 133604"/>
                <a:gd name="connsiteX6" fmla="*/ 3901440 w 6693408"/>
                <a:gd name="connsiteY6" fmla="*/ 50800 h 133604"/>
                <a:gd name="connsiteX7" fmla="*/ 6693408 w 6693408"/>
                <a:gd name="connsiteY7" fmla="*/ 56896 h 133604"/>
                <a:gd name="connsiteX0" fmla="*/ 0 w 6693408"/>
                <a:gd name="connsiteY0" fmla="*/ 56896 h 133604"/>
                <a:gd name="connsiteX1" fmla="*/ 1189736 w 6693408"/>
                <a:gd name="connsiteY1" fmla="*/ 46736 h 133604"/>
                <a:gd name="connsiteX2" fmla="*/ 1348232 w 6693408"/>
                <a:gd name="connsiteY2" fmla="*/ 45720 h 133604"/>
                <a:gd name="connsiteX3" fmla="*/ 1517904 w 6693408"/>
                <a:gd name="connsiteY3" fmla="*/ 125984 h 133604"/>
                <a:gd name="connsiteX4" fmla="*/ 1689608 w 6693408"/>
                <a:gd name="connsiteY4" fmla="*/ 0 h 133604"/>
                <a:gd name="connsiteX5" fmla="*/ 1900936 w 6693408"/>
                <a:gd name="connsiteY5" fmla="*/ 57912 h 133604"/>
                <a:gd name="connsiteX6" fmla="*/ 3901440 w 6693408"/>
                <a:gd name="connsiteY6" fmla="*/ 50800 h 133604"/>
                <a:gd name="connsiteX7" fmla="*/ 6693408 w 6693408"/>
                <a:gd name="connsiteY7" fmla="*/ 56896 h 133604"/>
                <a:gd name="connsiteX0" fmla="*/ 0 w 6693408"/>
                <a:gd name="connsiteY0" fmla="*/ 56896 h 133604"/>
                <a:gd name="connsiteX1" fmla="*/ 1189736 w 6693408"/>
                <a:gd name="connsiteY1" fmla="*/ 46736 h 133604"/>
                <a:gd name="connsiteX2" fmla="*/ 1348232 w 6693408"/>
                <a:gd name="connsiteY2" fmla="*/ 45720 h 133604"/>
                <a:gd name="connsiteX3" fmla="*/ 1517904 w 6693408"/>
                <a:gd name="connsiteY3" fmla="*/ 125984 h 133604"/>
                <a:gd name="connsiteX4" fmla="*/ 1689608 w 6693408"/>
                <a:gd name="connsiteY4" fmla="*/ 0 h 133604"/>
                <a:gd name="connsiteX5" fmla="*/ 1900936 w 6693408"/>
                <a:gd name="connsiteY5" fmla="*/ 57912 h 133604"/>
                <a:gd name="connsiteX6" fmla="*/ 3901440 w 6693408"/>
                <a:gd name="connsiteY6" fmla="*/ 50800 h 133604"/>
                <a:gd name="connsiteX7" fmla="*/ 6693408 w 6693408"/>
                <a:gd name="connsiteY7" fmla="*/ 56896 h 133604"/>
                <a:gd name="connsiteX0" fmla="*/ 0 w 6693408"/>
                <a:gd name="connsiteY0" fmla="*/ 56896 h 136144"/>
                <a:gd name="connsiteX1" fmla="*/ 1189736 w 6693408"/>
                <a:gd name="connsiteY1" fmla="*/ 46736 h 136144"/>
                <a:gd name="connsiteX2" fmla="*/ 1348232 w 6693408"/>
                <a:gd name="connsiteY2" fmla="*/ 45720 h 136144"/>
                <a:gd name="connsiteX3" fmla="*/ 1454912 w 6693408"/>
                <a:gd name="connsiteY3" fmla="*/ 60960 h 136144"/>
                <a:gd name="connsiteX4" fmla="*/ 1517904 w 6693408"/>
                <a:gd name="connsiteY4" fmla="*/ 125984 h 136144"/>
                <a:gd name="connsiteX5" fmla="*/ 1689608 w 6693408"/>
                <a:gd name="connsiteY5" fmla="*/ 0 h 136144"/>
                <a:gd name="connsiteX6" fmla="*/ 1900936 w 6693408"/>
                <a:gd name="connsiteY6" fmla="*/ 57912 h 136144"/>
                <a:gd name="connsiteX7" fmla="*/ 3901440 w 6693408"/>
                <a:gd name="connsiteY7" fmla="*/ 50800 h 136144"/>
                <a:gd name="connsiteX8" fmla="*/ 6693408 w 6693408"/>
                <a:gd name="connsiteY8" fmla="*/ 56896 h 136144"/>
                <a:gd name="connsiteX0" fmla="*/ 0 w 6693408"/>
                <a:gd name="connsiteY0" fmla="*/ 56896 h 136144"/>
                <a:gd name="connsiteX1" fmla="*/ 1189736 w 6693408"/>
                <a:gd name="connsiteY1" fmla="*/ 46736 h 136144"/>
                <a:gd name="connsiteX2" fmla="*/ 1363472 w 6693408"/>
                <a:gd name="connsiteY2" fmla="*/ 81280 h 136144"/>
                <a:gd name="connsiteX3" fmla="*/ 1454912 w 6693408"/>
                <a:gd name="connsiteY3" fmla="*/ 60960 h 136144"/>
                <a:gd name="connsiteX4" fmla="*/ 1517904 w 6693408"/>
                <a:gd name="connsiteY4" fmla="*/ 125984 h 136144"/>
                <a:gd name="connsiteX5" fmla="*/ 1689608 w 6693408"/>
                <a:gd name="connsiteY5" fmla="*/ 0 h 136144"/>
                <a:gd name="connsiteX6" fmla="*/ 1900936 w 6693408"/>
                <a:gd name="connsiteY6" fmla="*/ 57912 h 136144"/>
                <a:gd name="connsiteX7" fmla="*/ 3901440 w 6693408"/>
                <a:gd name="connsiteY7" fmla="*/ 50800 h 136144"/>
                <a:gd name="connsiteX8" fmla="*/ 6693408 w 6693408"/>
                <a:gd name="connsiteY8" fmla="*/ 56896 h 136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93408" h="136144">
                  <a:moveTo>
                    <a:pt x="0" y="56896"/>
                  </a:moveTo>
                  <a:lnTo>
                    <a:pt x="1189736" y="46736"/>
                  </a:lnTo>
                  <a:cubicBezTo>
                    <a:pt x="1428835" y="46567"/>
                    <a:pt x="1308777" y="68072"/>
                    <a:pt x="1363472" y="81280"/>
                  </a:cubicBezTo>
                  <a:cubicBezTo>
                    <a:pt x="1403435" y="87884"/>
                    <a:pt x="1429173" y="53509"/>
                    <a:pt x="1454912" y="60960"/>
                  </a:cubicBezTo>
                  <a:cubicBezTo>
                    <a:pt x="1480651" y="68411"/>
                    <a:pt x="1478788" y="136144"/>
                    <a:pt x="1517904" y="125984"/>
                  </a:cubicBezTo>
                  <a:cubicBezTo>
                    <a:pt x="1557020" y="115824"/>
                    <a:pt x="1545336" y="339"/>
                    <a:pt x="1689608" y="0"/>
                  </a:cubicBezTo>
                  <a:lnTo>
                    <a:pt x="1900936" y="57912"/>
                  </a:lnTo>
                  <a:lnTo>
                    <a:pt x="3901440" y="50800"/>
                  </a:lnTo>
                  <a:lnTo>
                    <a:pt x="6693408" y="56896"/>
                  </a:lnTo>
                </a:path>
              </a:pathLst>
            </a:custGeom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69" name="Figura a mano libera 68"/>
            <p:cNvSpPr/>
            <p:nvPr/>
          </p:nvSpPr>
          <p:spPr>
            <a:xfrm flipV="1">
              <a:off x="1847088" y="5525854"/>
              <a:ext cx="6693408" cy="115316"/>
            </a:xfrm>
            <a:custGeom>
              <a:avLst/>
              <a:gdLst>
                <a:gd name="connsiteX0" fmla="*/ 0 w 7290816"/>
                <a:gd name="connsiteY0" fmla="*/ 192024 h 235712"/>
                <a:gd name="connsiteX1" fmla="*/ 2566416 w 7290816"/>
                <a:gd name="connsiteY1" fmla="*/ 204216 h 235712"/>
                <a:gd name="connsiteX2" fmla="*/ 2791968 w 7290816"/>
                <a:gd name="connsiteY2" fmla="*/ 3048 h 235712"/>
                <a:gd name="connsiteX3" fmla="*/ 3102864 w 7290816"/>
                <a:gd name="connsiteY3" fmla="*/ 185928 h 235712"/>
                <a:gd name="connsiteX4" fmla="*/ 6693408 w 7290816"/>
                <a:gd name="connsiteY4" fmla="*/ 192024 h 235712"/>
                <a:gd name="connsiteX5" fmla="*/ 6687312 w 7290816"/>
                <a:gd name="connsiteY5" fmla="*/ 198120 h 235712"/>
                <a:gd name="connsiteX0" fmla="*/ 0 w 7290816"/>
                <a:gd name="connsiteY0" fmla="*/ 194056 h 249936"/>
                <a:gd name="connsiteX1" fmla="*/ 2377440 w 7290816"/>
                <a:gd name="connsiteY1" fmla="*/ 218440 h 249936"/>
                <a:gd name="connsiteX2" fmla="*/ 2791968 w 7290816"/>
                <a:gd name="connsiteY2" fmla="*/ 5080 h 249936"/>
                <a:gd name="connsiteX3" fmla="*/ 3102864 w 7290816"/>
                <a:gd name="connsiteY3" fmla="*/ 187960 h 249936"/>
                <a:gd name="connsiteX4" fmla="*/ 6693408 w 7290816"/>
                <a:gd name="connsiteY4" fmla="*/ 194056 h 249936"/>
                <a:gd name="connsiteX5" fmla="*/ 6687312 w 7290816"/>
                <a:gd name="connsiteY5" fmla="*/ 200152 h 249936"/>
                <a:gd name="connsiteX0" fmla="*/ 0 w 7243064"/>
                <a:gd name="connsiteY0" fmla="*/ 192024 h 266192"/>
                <a:gd name="connsiteX1" fmla="*/ 2377440 w 7243064"/>
                <a:gd name="connsiteY1" fmla="*/ 216408 h 266192"/>
                <a:gd name="connsiteX2" fmla="*/ 2791968 w 7243064"/>
                <a:gd name="connsiteY2" fmla="*/ 3048 h 266192"/>
                <a:gd name="connsiteX3" fmla="*/ 3389376 w 7243064"/>
                <a:gd name="connsiteY3" fmla="*/ 234696 h 266192"/>
                <a:gd name="connsiteX4" fmla="*/ 6693408 w 7243064"/>
                <a:gd name="connsiteY4" fmla="*/ 192024 h 266192"/>
                <a:gd name="connsiteX5" fmla="*/ 6687312 w 7243064"/>
                <a:gd name="connsiteY5" fmla="*/ 198120 h 266192"/>
                <a:gd name="connsiteX0" fmla="*/ 0 w 7105904"/>
                <a:gd name="connsiteY0" fmla="*/ 192024 h 268224"/>
                <a:gd name="connsiteX1" fmla="*/ 2377440 w 7105904"/>
                <a:gd name="connsiteY1" fmla="*/ 216408 h 268224"/>
                <a:gd name="connsiteX2" fmla="*/ 2791968 w 7105904"/>
                <a:gd name="connsiteY2" fmla="*/ 3048 h 268224"/>
                <a:gd name="connsiteX3" fmla="*/ 3389376 w 7105904"/>
                <a:gd name="connsiteY3" fmla="*/ 234696 h 268224"/>
                <a:gd name="connsiteX4" fmla="*/ 4212336 w 7105904"/>
                <a:gd name="connsiteY4" fmla="*/ 204216 h 268224"/>
                <a:gd name="connsiteX5" fmla="*/ 6693408 w 7105904"/>
                <a:gd name="connsiteY5" fmla="*/ 192024 h 268224"/>
                <a:gd name="connsiteX6" fmla="*/ 6687312 w 7105904"/>
                <a:gd name="connsiteY6" fmla="*/ 198120 h 268224"/>
                <a:gd name="connsiteX0" fmla="*/ 0 w 7105904"/>
                <a:gd name="connsiteY0" fmla="*/ 192024 h 247904"/>
                <a:gd name="connsiteX1" fmla="*/ 2377440 w 7105904"/>
                <a:gd name="connsiteY1" fmla="*/ 216408 h 247904"/>
                <a:gd name="connsiteX2" fmla="*/ 2791968 w 7105904"/>
                <a:gd name="connsiteY2" fmla="*/ 3048 h 247904"/>
                <a:gd name="connsiteX3" fmla="*/ 3084576 w 7105904"/>
                <a:gd name="connsiteY3" fmla="*/ 198120 h 247904"/>
                <a:gd name="connsiteX4" fmla="*/ 4212336 w 7105904"/>
                <a:gd name="connsiteY4" fmla="*/ 204216 h 247904"/>
                <a:gd name="connsiteX5" fmla="*/ 6693408 w 7105904"/>
                <a:gd name="connsiteY5" fmla="*/ 192024 h 247904"/>
                <a:gd name="connsiteX6" fmla="*/ 6687312 w 7105904"/>
                <a:gd name="connsiteY6" fmla="*/ 198120 h 247904"/>
                <a:gd name="connsiteX0" fmla="*/ 0 w 7105904"/>
                <a:gd name="connsiteY0" fmla="*/ 192024 h 247904"/>
                <a:gd name="connsiteX1" fmla="*/ 2328672 w 7105904"/>
                <a:gd name="connsiteY1" fmla="*/ 216408 h 247904"/>
                <a:gd name="connsiteX2" fmla="*/ 2791968 w 7105904"/>
                <a:gd name="connsiteY2" fmla="*/ 3048 h 247904"/>
                <a:gd name="connsiteX3" fmla="*/ 3084576 w 7105904"/>
                <a:gd name="connsiteY3" fmla="*/ 198120 h 247904"/>
                <a:gd name="connsiteX4" fmla="*/ 4212336 w 7105904"/>
                <a:gd name="connsiteY4" fmla="*/ 204216 h 247904"/>
                <a:gd name="connsiteX5" fmla="*/ 6693408 w 7105904"/>
                <a:gd name="connsiteY5" fmla="*/ 192024 h 247904"/>
                <a:gd name="connsiteX6" fmla="*/ 6687312 w 7105904"/>
                <a:gd name="connsiteY6" fmla="*/ 198120 h 247904"/>
                <a:gd name="connsiteX0" fmla="*/ 0 w 7105904"/>
                <a:gd name="connsiteY0" fmla="*/ 192024 h 247904"/>
                <a:gd name="connsiteX1" fmla="*/ 1621536 w 7105904"/>
                <a:gd name="connsiteY1" fmla="*/ 192024 h 247904"/>
                <a:gd name="connsiteX2" fmla="*/ 2328672 w 7105904"/>
                <a:gd name="connsiteY2" fmla="*/ 216408 h 247904"/>
                <a:gd name="connsiteX3" fmla="*/ 2791968 w 7105904"/>
                <a:gd name="connsiteY3" fmla="*/ 3048 h 247904"/>
                <a:gd name="connsiteX4" fmla="*/ 3084576 w 7105904"/>
                <a:gd name="connsiteY4" fmla="*/ 198120 h 247904"/>
                <a:gd name="connsiteX5" fmla="*/ 4212336 w 7105904"/>
                <a:gd name="connsiteY5" fmla="*/ 204216 h 247904"/>
                <a:gd name="connsiteX6" fmla="*/ 6693408 w 7105904"/>
                <a:gd name="connsiteY6" fmla="*/ 192024 h 247904"/>
                <a:gd name="connsiteX7" fmla="*/ 6687312 w 7105904"/>
                <a:gd name="connsiteY7" fmla="*/ 198120 h 247904"/>
                <a:gd name="connsiteX0" fmla="*/ 0 w 7105904"/>
                <a:gd name="connsiteY0" fmla="*/ 192024 h 231648"/>
                <a:gd name="connsiteX1" fmla="*/ 1621536 w 7105904"/>
                <a:gd name="connsiteY1" fmla="*/ 192024 h 231648"/>
                <a:gd name="connsiteX2" fmla="*/ 2523744 w 7105904"/>
                <a:gd name="connsiteY2" fmla="*/ 179832 h 231648"/>
                <a:gd name="connsiteX3" fmla="*/ 2791968 w 7105904"/>
                <a:gd name="connsiteY3" fmla="*/ 3048 h 231648"/>
                <a:gd name="connsiteX4" fmla="*/ 3084576 w 7105904"/>
                <a:gd name="connsiteY4" fmla="*/ 198120 h 231648"/>
                <a:gd name="connsiteX5" fmla="*/ 4212336 w 7105904"/>
                <a:gd name="connsiteY5" fmla="*/ 204216 h 231648"/>
                <a:gd name="connsiteX6" fmla="*/ 6693408 w 7105904"/>
                <a:gd name="connsiteY6" fmla="*/ 192024 h 231648"/>
                <a:gd name="connsiteX7" fmla="*/ 6687312 w 7105904"/>
                <a:gd name="connsiteY7" fmla="*/ 198120 h 231648"/>
                <a:gd name="connsiteX0" fmla="*/ 0 w 7105904"/>
                <a:gd name="connsiteY0" fmla="*/ 192024 h 228600"/>
                <a:gd name="connsiteX1" fmla="*/ 1621536 w 7105904"/>
                <a:gd name="connsiteY1" fmla="*/ 192024 h 228600"/>
                <a:gd name="connsiteX2" fmla="*/ 2523744 w 7105904"/>
                <a:gd name="connsiteY2" fmla="*/ 179832 h 228600"/>
                <a:gd name="connsiteX3" fmla="*/ 2791968 w 7105904"/>
                <a:gd name="connsiteY3" fmla="*/ 3048 h 228600"/>
                <a:gd name="connsiteX4" fmla="*/ 3084576 w 7105904"/>
                <a:gd name="connsiteY4" fmla="*/ 198120 h 228600"/>
                <a:gd name="connsiteX5" fmla="*/ 3901440 w 7105904"/>
                <a:gd name="connsiteY5" fmla="*/ 185928 h 228600"/>
                <a:gd name="connsiteX6" fmla="*/ 6693408 w 7105904"/>
                <a:gd name="connsiteY6" fmla="*/ 192024 h 228600"/>
                <a:gd name="connsiteX7" fmla="*/ 6687312 w 7105904"/>
                <a:gd name="connsiteY7" fmla="*/ 198120 h 228600"/>
                <a:gd name="connsiteX0" fmla="*/ 0 w 6693408"/>
                <a:gd name="connsiteY0" fmla="*/ 192024 h 228600"/>
                <a:gd name="connsiteX1" fmla="*/ 1621536 w 6693408"/>
                <a:gd name="connsiteY1" fmla="*/ 192024 h 228600"/>
                <a:gd name="connsiteX2" fmla="*/ 2523744 w 6693408"/>
                <a:gd name="connsiteY2" fmla="*/ 179832 h 228600"/>
                <a:gd name="connsiteX3" fmla="*/ 2791968 w 6693408"/>
                <a:gd name="connsiteY3" fmla="*/ 3048 h 228600"/>
                <a:gd name="connsiteX4" fmla="*/ 3084576 w 6693408"/>
                <a:gd name="connsiteY4" fmla="*/ 198120 h 228600"/>
                <a:gd name="connsiteX5" fmla="*/ 3901440 w 6693408"/>
                <a:gd name="connsiteY5" fmla="*/ 185928 h 228600"/>
                <a:gd name="connsiteX6" fmla="*/ 6693408 w 6693408"/>
                <a:gd name="connsiteY6" fmla="*/ 192024 h 228600"/>
                <a:gd name="connsiteX0" fmla="*/ 0 w 6693408"/>
                <a:gd name="connsiteY0" fmla="*/ 100584 h 121920"/>
                <a:gd name="connsiteX1" fmla="*/ 1621536 w 6693408"/>
                <a:gd name="connsiteY1" fmla="*/ 100584 h 121920"/>
                <a:gd name="connsiteX2" fmla="*/ 2523744 w 6693408"/>
                <a:gd name="connsiteY2" fmla="*/ 88392 h 121920"/>
                <a:gd name="connsiteX3" fmla="*/ 2781808 w 6693408"/>
                <a:gd name="connsiteY3" fmla="*/ 3048 h 121920"/>
                <a:gd name="connsiteX4" fmla="*/ 3084576 w 6693408"/>
                <a:gd name="connsiteY4" fmla="*/ 106680 h 121920"/>
                <a:gd name="connsiteX5" fmla="*/ 3901440 w 6693408"/>
                <a:gd name="connsiteY5" fmla="*/ 94488 h 121920"/>
                <a:gd name="connsiteX6" fmla="*/ 6693408 w 6693408"/>
                <a:gd name="connsiteY6" fmla="*/ 100584 h 121920"/>
                <a:gd name="connsiteX0" fmla="*/ 0 w 6693408"/>
                <a:gd name="connsiteY0" fmla="*/ 97875 h 98891"/>
                <a:gd name="connsiteX1" fmla="*/ 1621536 w 6693408"/>
                <a:gd name="connsiteY1" fmla="*/ 97875 h 98891"/>
                <a:gd name="connsiteX2" fmla="*/ 2523744 w 6693408"/>
                <a:gd name="connsiteY2" fmla="*/ 85683 h 98891"/>
                <a:gd name="connsiteX3" fmla="*/ 2781808 w 6693408"/>
                <a:gd name="connsiteY3" fmla="*/ 339 h 98891"/>
                <a:gd name="connsiteX4" fmla="*/ 3089656 w 6693408"/>
                <a:gd name="connsiteY4" fmla="*/ 83651 h 98891"/>
                <a:gd name="connsiteX5" fmla="*/ 3901440 w 6693408"/>
                <a:gd name="connsiteY5" fmla="*/ 91779 h 98891"/>
                <a:gd name="connsiteX6" fmla="*/ 6693408 w 6693408"/>
                <a:gd name="connsiteY6" fmla="*/ 97875 h 98891"/>
                <a:gd name="connsiteX0" fmla="*/ 0 w 6693408"/>
                <a:gd name="connsiteY0" fmla="*/ 102108 h 115316"/>
                <a:gd name="connsiteX1" fmla="*/ 1621536 w 6693408"/>
                <a:gd name="connsiteY1" fmla="*/ 102108 h 115316"/>
                <a:gd name="connsiteX2" fmla="*/ 2361184 w 6693408"/>
                <a:gd name="connsiteY2" fmla="*/ 115316 h 115316"/>
                <a:gd name="connsiteX3" fmla="*/ 2781808 w 6693408"/>
                <a:gd name="connsiteY3" fmla="*/ 4572 h 115316"/>
                <a:gd name="connsiteX4" fmla="*/ 3089656 w 6693408"/>
                <a:gd name="connsiteY4" fmla="*/ 87884 h 115316"/>
                <a:gd name="connsiteX5" fmla="*/ 3901440 w 6693408"/>
                <a:gd name="connsiteY5" fmla="*/ 96012 h 115316"/>
                <a:gd name="connsiteX6" fmla="*/ 6693408 w 6693408"/>
                <a:gd name="connsiteY6" fmla="*/ 102108 h 115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3408" h="115316">
                  <a:moveTo>
                    <a:pt x="0" y="102108"/>
                  </a:moveTo>
                  <a:lnTo>
                    <a:pt x="1621536" y="102108"/>
                  </a:lnTo>
                  <a:lnTo>
                    <a:pt x="2361184" y="115316"/>
                  </a:lnTo>
                  <a:cubicBezTo>
                    <a:pt x="2554563" y="99060"/>
                    <a:pt x="2660396" y="9144"/>
                    <a:pt x="2781808" y="4572"/>
                  </a:cubicBezTo>
                  <a:cubicBezTo>
                    <a:pt x="2903220" y="0"/>
                    <a:pt x="2903051" y="72644"/>
                    <a:pt x="3089656" y="87884"/>
                  </a:cubicBezTo>
                  <a:cubicBezTo>
                    <a:pt x="3276261" y="103124"/>
                    <a:pt x="3350768" y="103124"/>
                    <a:pt x="3901440" y="96012"/>
                  </a:cubicBezTo>
                  <a:lnTo>
                    <a:pt x="6693408" y="102108"/>
                  </a:lnTo>
                </a:path>
              </a:pathLst>
            </a:custGeom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70" name="Figura a mano libera 69"/>
            <p:cNvSpPr/>
            <p:nvPr/>
          </p:nvSpPr>
          <p:spPr>
            <a:xfrm flipV="1">
              <a:off x="1847088" y="5185834"/>
              <a:ext cx="6693408" cy="230124"/>
            </a:xfrm>
            <a:custGeom>
              <a:avLst/>
              <a:gdLst>
                <a:gd name="connsiteX0" fmla="*/ 0 w 7290816"/>
                <a:gd name="connsiteY0" fmla="*/ 192024 h 235712"/>
                <a:gd name="connsiteX1" fmla="*/ 2566416 w 7290816"/>
                <a:gd name="connsiteY1" fmla="*/ 204216 h 235712"/>
                <a:gd name="connsiteX2" fmla="*/ 2791968 w 7290816"/>
                <a:gd name="connsiteY2" fmla="*/ 3048 h 235712"/>
                <a:gd name="connsiteX3" fmla="*/ 3102864 w 7290816"/>
                <a:gd name="connsiteY3" fmla="*/ 185928 h 235712"/>
                <a:gd name="connsiteX4" fmla="*/ 6693408 w 7290816"/>
                <a:gd name="connsiteY4" fmla="*/ 192024 h 235712"/>
                <a:gd name="connsiteX5" fmla="*/ 6687312 w 7290816"/>
                <a:gd name="connsiteY5" fmla="*/ 198120 h 235712"/>
                <a:gd name="connsiteX0" fmla="*/ 0 w 7290816"/>
                <a:gd name="connsiteY0" fmla="*/ 194056 h 249936"/>
                <a:gd name="connsiteX1" fmla="*/ 2377440 w 7290816"/>
                <a:gd name="connsiteY1" fmla="*/ 218440 h 249936"/>
                <a:gd name="connsiteX2" fmla="*/ 2791968 w 7290816"/>
                <a:gd name="connsiteY2" fmla="*/ 5080 h 249936"/>
                <a:gd name="connsiteX3" fmla="*/ 3102864 w 7290816"/>
                <a:gd name="connsiteY3" fmla="*/ 187960 h 249936"/>
                <a:gd name="connsiteX4" fmla="*/ 6693408 w 7290816"/>
                <a:gd name="connsiteY4" fmla="*/ 194056 h 249936"/>
                <a:gd name="connsiteX5" fmla="*/ 6687312 w 7290816"/>
                <a:gd name="connsiteY5" fmla="*/ 200152 h 249936"/>
                <a:gd name="connsiteX0" fmla="*/ 0 w 7243064"/>
                <a:gd name="connsiteY0" fmla="*/ 192024 h 266192"/>
                <a:gd name="connsiteX1" fmla="*/ 2377440 w 7243064"/>
                <a:gd name="connsiteY1" fmla="*/ 216408 h 266192"/>
                <a:gd name="connsiteX2" fmla="*/ 2791968 w 7243064"/>
                <a:gd name="connsiteY2" fmla="*/ 3048 h 266192"/>
                <a:gd name="connsiteX3" fmla="*/ 3389376 w 7243064"/>
                <a:gd name="connsiteY3" fmla="*/ 234696 h 266192"/>
                <a:gd name="connsiteX4" fmla="*/ 6693408 w 7243064"/>
                <a:gd name="connsiteY4" fmla="*/ 192024 h 266192"/>
                <a:gd name="connsiteX5" fmla="*/ 6687312 w 7243064"/>
                <a:gd name="connsiteY5" fmla="*/ 198120 h 266192"/>
                <a:gd name="connsiteX0" fmla="*/ 0 w 7105904"/>
                <a:gd name="connsiteY0" fmla="*/ 192024 h 268224"/>
                <a:gd name="connsiteX1" fmla="*/ 2377440 w 7105904"/>
                <a:gd name="connsiteY1" fmla="*/ 216408 h 268224"/>
                <a:gd name="connsiteX2" fmla="*/ 2791968 w 7105904"/>
                <a:gd name="connsiteY2" fmla="*/ 3048 h 268224"/>
                <a:gd name="connsiteX3" fmla="*/ 3389376 w 7105904"/>
                <a:gd name="connsiteY3" fmla="*/ 234696 h 268224"/>
                <a:gd name="connsiteX4" fmla="*/ 4212336 w 7105904"/>
                <a:gd name="connsiteY4" fmla="*/ 204216 h 268224"/>
                <a:gd name="connsiteX5" fmla="*/ 6693408 w 7105904"/>
                <a:gd name="connsiteY5" fmla="*/ 192024 h 268224"/>
                <a:gd name="connsiteX6" fmla="*/ 6687312 w 7105904"/>
                <a:gd name="connsiteY6" fmla="*/ 198120 h 268224"/>
                <a:gd name="connsiteX0" fmla="*/ 0 w 7105904"/>
                <a:gd name="connsiteY0" fmla="*/ 192024 h 247904"/>
                <a:gd name="connsiteX1" fmla="*/ 2377440 w 7105904"/>
                <a:gd name="connsiteY1" fmla="*/ 216408 h 247904"/>
                <a:gd name="connsiteX2" fmla="*/ 2791968 w 7105904"/>
                <a:gd name="connsiteY2" fmla="*/ 3048 h 247904"/>
                <a:gd name="connsiteX3" fmla="*/ 3084576 w 7105904"/>
                <a:gd name="connsiteY3" fmla="*/ 198120 h 247904"/>
                <a:gd name="connsiteX4" fmla="*/ 4212336 w 7105904"/>
                <a:gd name="connsiteY4" fmla="*/ 204216 h 247904"/>
                <a:gd name="connsiteX5" fmla="*/ 6693408 w 7105904"/>
                <a:gd name="connsiteY5" fmla="*/ 192024 h 247904"/>
                <a:gd name="connsiteX6" fmla="*/ 6687312 w 7105904"/>
                <a:gd name="connsiteY6" fmla="*/ 198120 h 247904"/>
                <a:gd name="connsiteX0" fmla="*/ 0 w 7105904"/>
                <a:gd name="connsiteY0" fmla="*/ 192024 h 247904"/>
                <a:gd name="connsiteX1" fmla="*/ 2328672 w 7105904"/>
                <a:gd name="connsiteY1" fmla="*/ 216408 h 247904"/>
                <a:gd name="connsiteX2" fmla="*/ 2791968 w 7105904"/>
                <a:gd name="connsiteY2" fmla="*/ 3048 h 247904"/>
                <a:gd name="connsiteX3" fmla="*/ 3084576 w 7105904"/>
                <a:gd name="connsiteY3" fmla="*/ 198120 h 247904"/>
                <a:gd name="connsiteX4" fmla="*/ 4212336 w 7105904"/>
                <a:gd name="connsiteY4" fmla="*/ 204216 h 247904"/>
                <a:gd name="connsiteX5" fmla="*/ 6693408 w 7105904"/>
                <a:gd name="connsiteY5" fmla="*/ 192024 h 247904"/>
                <a:gd name="connsiteX6" fmla="*/ 6687312 w 7105904"/>
                <a:gd name="connsiteY6" fmla="*/ 198120 h 247904"/>
                <a:gd name="connsiteX0" fmla="*/ 0 w 7105904"/>
                <a:gd name="connsiteY0" fmla="*/ 192024 h 247904"/>
                <a:gd name="connsiteX1" fmla="*/ 1621536 w 7105904"/>
                <a:gd name="connsiteY1" fmla="*/ 192024 h 247904"/>
                <a:gd name="connsiteX2" fmla="*/ 2328672 w 7105904"/>
                <a:gd name="connsiteY2" fmla="*/ 216408 h 247904"/>
                <a:gd name="connsiteX3" fmla="*/ 2791968 w 7105904"/>
                <a:gd name="connsiteY3" fmla="*/ 3048 h 247904"/>
                <a:gd name="connsiteX4" fmla="*/ 3084576 w 7105904"/>
                <a:gd name="connsiteY4" fmla="*/ 198120 h 247904"/>
                <a:gd name="connsiteX5" fmla="*/ 4212336 w 7105904"/>
                <a:gd name="connsiteY5" fmla="*/ 204216 h 247904"/>
                <a:gd name="connsiteX6" fmla="*/ 6693408 w 7105904"/>
                <a:gd name="connsiteY6" fmla="*/ 192024 h 247904"/>
                <a:gd name="connsiteX7" fmla="*/ 6687312 w 7105904"/>
                <a:gd name="connsiteY7" fmla="*/ 198120 h 247904"/>
                <a:gd name="connsiteX0" fmla="*/ 0 w 7105904"/>
                <a:gd name="connsiteY0" fmla="*/ 192024 h 231648"/>
                <a:gd name="connsiteX1" fmla="*/ 1621536 w 7105904"/>
                <a:gd name="connsiteY1" fmla="*/ 192024 h 231648"/>
                <a:gd name="connsiteX2" fmla="*/ 2523744 w 7105904"/>
                <a:gd name="connsiteY2" fmla="*/ 179832 h 231648"/>
                <a:gd name="connsiteX3" fmla="*/ 2791968 w 7105904"/>
                <a:gd name="connsiteY3" fmla="*/ 3048 h 231648"/>
                <a:gd name="connsiteX4" fmla="*/ 3084576 w 7105904"/>
                <a:gd name="connsiteY4" fmla="*/ 198120 h 231648"/>
                <a:gd name="connsiteX5" fmla="*/ 4212336 w 7105904"/>
                <a:gd name="connsiteY5" fmla="*/ 204216 h 231648"/>
                <a:gd name="connsiteX6" fmla="*/ 6693408 w 7105904"/>
                <a:gd name="connsiteY6" fmla="*/ 192024 h 231648"/>
                <a:gd name="connsiteX7" fmla="*/ 6687312 w 7105904"/>
                <a:gd name="connsiteY7" fmla="*/ 198120 h 231648"/>
                <a:gd name="connsiteX0" fmla="*/ 0 w 7105904"/>
                <a:gd name="connsiteY0" fmla="*/ 192024 h 228600"/>
                <a:gd name="connsiteX1" fmla="*/ 1621536 w 7105904"/>
                <a:gd name="connsiteY1" fmla="*/ 192024 h 228600"/>
                <a:gd name="connsiteX2" fmla="*/ 2523744 w 7105904"/>
                <a:gd name="connsiteY2" fmla="*/ 179832 h 228600"/>
                <a:gd name="connsiteX3" fmla="*/ 2791968 w 7105904"/>
                <a:gd name="connsiteY3" fmla="*/ 3048 h 228600"/>
                <a:gd name="connsiteX4" fmla="*/ 3084576 w 7105904"/>
                <a:gd name="connsiteY4" fmla="*/ 198120 h 228600"/>
                <a:gd name="connsiteX5" fmla="*/ 3901440 w 7105904"/>
                <a:gd name="connsiteY5" fmla="*/ 185928 h 228600"/>
                <a:gd name="connsiteX6" fmla="*/ 6693408 w 7105904"/>
                <a:gd name="connsiteY6" fmla="*/ 192024 h 228600"/>
                <a:gd name="connsiteX7" fmla="*/ 6687312 w 7105904"/>
                <a:gd name="connsiteY7" fmla="*/ 198120 h 228600"/>
                <a:gd name="connsiteX0" fmla="*/ 0 w 6693408"/>
                <a:gd name="connsiteY0" fmla="*/ 192024 h 228600"/>
                <a:gd name="connsiteX1" fmla="*/ 1621536 w 6693408"/>
                <a:gd name="connsiteY1" fmla="*/ 192024 h 228600"/>
                <a:gd name="connsiteX2" fmla="*/ 2523744 w 6693408"/>
                <a:gd name="connsiteY2" fmla="*/ 179832 h 228600"/>
                <a:gd name="connsiteX3" fmla="*/ 2791968 w 6693408"/>
                <a:gd name="connsiteY3" fmla="*/ 3048 h 228600"/>
                <a:gd name="connsiteX4" fmla="*/ 3084576 w 6693408"/>
                <a:gd name="connsiteY4" fmla="*/ 198120 h 228600"/>
                <a:gd name="connsiteX5" fmla="*/ 3901440 w 6693408"/>
                <a:gd name="connsiteY5" fmla="*/ 185928 h 228600"/>
                <a:gd name="connsiteX6" fmla="*/ 6693408 w 6693408"/>
                <a:gd name="connsiteY6" fmla="*/ 192024 h 228600"/>
                <a:gd name="connsiteX0" fmla="*/ 0 w 6693408"/>
                <a:gd name="connsiteY0" fmla="*/ 209635 h 371179"/>
                <a:gd name="connsiteX1" fmla="*/ 1621536 w 6693408"/>
                <a:gd name="connsiteY1" fmla="*/ 209635 h 371179"/>
                <a:gd name="connsiteX2" fmla="*/ 2254504 w 6693408"/>
                <a:gd name="connsiteY2" fmla="*/ 339683 h 371179"/>
                <a:gd name="connsiteX3" fmla="*/ 2791968 w 6693408"/>
                <a:gd name="connsiteY3" fmla="*/ 20659 h 371179"/>
                <a:gd name="connsiteX4" fmla="*/ 3084576 w 6693408"/>
                <a:gd name="connsiteY4" fmla="*/ 215731 h 371179"/>
                <a:gd name="connsiteX5" fmla="*/ 3901440 w 6693408"/>
                <a:gd name="connsiteY5" fmla="*/ 203539 h 371179"/>
                <a:gd name="connsiteX6" fmla="*/ 6693408 w 6693408"/>
                <a:gd name="connsiteY6" fmla="*/ 209635 h 371179"/>
                <a:gd name="connsiteX0" fmla="*/ 0 w 6693408"/>
                <a:gd name="connsiteY0" fmla="*/ 245195 h 412666"/>
                <a:gd name="connsiteX1" fmla="*/ 1621536 w 6693408"/>
                <a:gd name="connsiteY1" fmla="*/ 245195 h 412666"/>
                <a:gd name="connsiteX2" fmla="*/ 2254504 w 6693408"/>
                <a:gd name="connsiteY2" fmla="*/ 375243 h 412666"/>
                <a:gd name="connsiteX3" fmla="*/ 2649728 w 6693408"/>
                <a:gd name="connsiteY3" fmla="*/ 20659 h 412666"/>
                <a:gd name="connsiteX4" fmla="*/ 3084576 w 6693408"/>
                <a:gd name="connsiteY4" fmla="*/ 251291 h 412666"/>
                <a:gd name="connsiteX5" fmla="*/ 3901440 w 6693408"/>
                <a:gd name="connsiteY5" fmla="*/ 239099 h 412666"/>
                <a:gd name="connsiteX6" fmla="*/ 6693408 w 6693408"/>
                <a:gd name="connsiteY6" fmla="*/ 245195 h 412666"/>
                <a:gd name="connsiteX0" fmla="*/ 0 w 6693408"/>
                <a:gd name="connsiteY0" fmla="*/ 230801 h 311912"/>
                <a:gd name="connsiteX1" fmla="*/ 1621536 w 6693408"/>
                <a:gd name="connsiteY1" fmla="*/ 230801 h 311912"/>
                <a:gd name="connsiteX2" fmla="*/ 2279904 w 6693408"/>
                <a:gd name="connsiteY2" fmla="*/ 274489 h 311912"/>
                <a:gd name="connsiteX3" fmla="*/ 2649728 w 6693408"/>
                <a:gd name="connsiteY3" fmla="*/ 6265 h 311912"/>
                <a:gd name="connsiteX4" fmla="*/ 3084576 w 6693408"/>
                <a:gd name="connsiteY4" fmla="*/ 236897 h 311912"/>
                <a:gd name="connsiteX5" fmla="*/ 3901440 w 6693408"/>
                <a:gd name="connsiteY5" fmla="*/ 224705 h 311912"/>
                <a:gd name="connsiteX6" fmla="*/ 6693408 w 6693408"/>
                <a:gd name="connsiteY6" fmla="*/ 230801 h 311912"/>
                <a:gd name="connsiteX0" fmla="*/ 0 w 6693408"/>
                <a:gd name="connsiteY0" fmla="*/ 230801 h 305787"/>
                <a:gd name="connsiteX1" fmla="*/ 1621536 w 6693408"/>
                <a:gd name="connsiteY1" fmla="*/ 230801 h 305787"/>
                <a:gd name="connsiteX2" fmla="*/ 1983232 w 6693408"/>
                <a:gd name="connsiteY2" fmla="*/ 194055 h 305787"/>
                <a:gd name="connsiteX3" fmla="*/ 2279904 w 6693408"/>
                <a:gd name="connsiteY3" fmla="*/ 274489 h 305787"/>
                <a:gd name="connsiteX4" fmla="*/ 2649728 w 6693408"/>
                <a:gd name="connsiteY4" fmla="*/ 6265 h 305787"/>
                <a:gd name="connsiteX5" fmla="*/ 3084576 w 6693408"/>
                <a:gd name="connsiteY5" fmla="*/ 236897 h 305787"/>
                <a:gd name="connsiteX6" fmla="*/ 3901440 w 6693408"/>
                <a:gd name="connsiteY6" fmla="*/ 224705 h 305787"/>
                <a:gd name="connsiteX7" fmla="*/ 6693408 w 6693408"/>
                <a:gd name="connsiteY7" fmla="*/ 230801 h 305787"/>
                <a:gd name="connsiteX0" fmla="*/ 0 w 6693408"/>
                <a:gd name="connsiteY0" fmla="*/ 169841 h 234667"/>
                <a:gd name="connsiteX1" fmla="*/ 1621536 w 6693408"/>
                <a:gd name="connsiteY1" fmla="*/ 169841 h 234667"/>
                <a:gd name="connsiteX2" fmla="*/ 1983232 w 6693408"/>
                <a:gd name="connsiteY2" fmla="*/ 133095 h 234667"/>
                <a:gd name="connsiteX3" fmla="*/ 2279904 w 6693408"/>
                <a:gd name="connsiteY3" fmla="*/ 213529 h 234667"/>
                <a:gd name="connsiteX4" fmla="*/ 2649728 w 6693408"/>
                <a:gd name="connsiteY4" fmla="*/ 6265 h 234667"/>
                <a:gd name="connsiteX5" fmla="*/ 3084576 w 6693408"/>
                <a:gd name="connsiteY5" fmla="*/ 175937 h 234667"/>
                <a:gd name="connsiteX6" fmla="*/ 3901440 w 6693408"/>
                <a:gd name="connsiteY6" fmla="*/ 163745 h 234667"/>
                <a:gd name="connsiteX7" fmla="*/ 6693408 w 6693408"/>
                <a:gd name="connsiteY7" fmla="*/ 169841 h 234667"/>
                <a:gd name="connsiteX0" fmla="*/ 0 w 6693408"/>
                <a:gd name="connsiteY0" fmla="*/ 176615 h 241441"/>
                <a:gd name="connsiteX1" fmla="*/ 1621536 w 6693408"/>
                <a:gd name="connsiteY1" fmla="*/ 176615 h 241441"/>
                <a:gd name="connsiteX2" fmla="*/ 1983232 w 6693408"/>
                <a:gd name="connsiteY2" fmla="*/ 139869 h 241441"/>
                <a:gd name="connsiteX3" fmla="*/ 2279904 w 6693408"/>
                <a:gd name="connsiteY3" fmla="*/ 220303 h 241441"/>
                <a:gd name="connsiteX4" fmla="*/ 2649728 w 6693408"/>
                <a:gd name="connsiteY4" fmla="*/ 13039 h 241441"/>
                <a:gd name="connsiteX5" fmla="*/ 3064256 w 6693408"/>
                <a:gd name="connsiteY5" fmla="*/ 142071 h 241441"/>
                <a:gd name="connsiteX6" fmla="*/ 3901440 w 6693408"/>
                <a:gd name="connsiteY6" fmla="*/ 170519 h 241441"/>
                <a:gd name="connsiteX7" fmla="*/ 6693408 w 6693408"/>
                <a:gd name="connsiteY7" fmla="*/ 176615 h 241441"/>
                <a:gd name="connsiteX0" fmla="*/ 0 w 6693408"/>
                <a:gd name="connsiteY0" fmla="*/ 181215 h 246041"/>
                <a:gd name="connsiteX1" fmla="*/ 1621536 w 6693408"/>
                <a:gd name="connsiteY1" fmla="*/ 181215 h 246041"/>
                <a:gd name="connsiteX2" fmla="*/ 1983232 w 6693408"/>
                <a:gd name="connsiteY2" fmla="*/ 144469 h 246041"/>
                <a:gd name="connsiteX3" fmla="*/ 2279904 w 6693408"/>
                <a:gd name="connsiteY3" fmla="*/ 224903 h 246041"/>
                <a:gd name="connsiteX4" fmla="*/ 2649728 w 6693408"/>
                <a:gd name="connsiteY4" fmla="*/ 17639 h 246041"/>
                <a:gd name="connsiteX5" fmla="*/ 2856992 w 6693408"/>
                <a:gd name="connsiteY5" fmla="*/ 119069 h 246041"/>
                <a:gd name="connsiteX6" fmla="*/ 3064256 w 6693408"/>
                <a:gd name="connsiteY6" fmla="*/ 146671 h 246041"/>
                <a:gd name="connsiteX7" fmla="*/ 3901440 w 6693408"/>
                <a:gd name="connsiteY7" fmla="*/ 175119 h 246041"/>
                <a:gd name="connsiteX8" fmla="*/ 6693408 w 6693408"/>
                <a:gd name="connsiteY8" fmla="*/ 181215 h 246041"/>
                <a:gd name="connsiteX0" fmla="*/ 0 w 6693408"/>
                <a:gd name="connsiteY0" fmla="*/ 178675 h 228261"/>
                <a:gd name="connsiteX1" fmla="*/ 1621536 w 6693408"/>
                <a:gd name="connsiteY1" fmla="*/ 178675 h 228261"/>
                <a:gd name="connsiteX2" fmla="*/ 1983232 w 6693408"/>
                <a:gd name="connsiteY2" fmla="*/ 141929 h 228261"/>
                <a:gd name="connsiteX3" fmla="*/ 2259584 w 6693408"/>
                <a:gd name="connsiteY3" fmla="*/ 207123 h 228261"/>
                <a:gd name="connsiteX4" fmla="*/ 2649728 w 6693408"/>
                <a:gd name="connsiteY4" fmla="*/ 15099 h 228261"/>
                <a:gd name="connsiteX5" fmla="*/ 2856992 w 6693408"/>
                <a:gd name="connsiteY5" fmla="*/ 116529 h 228261"/>
                <a:gd name="connsiteX6" fmla="*/ 3064256 w 6693408"/>
                <a:gd name="connsiteY6" fmla="*/ 144131 h 228261"/>
                <a:gd name="connsiteX7" fmla="*/ 3901440 w 6693408"/>
                <a:gd name="connsiteY7" fmla="*/ 172579 h 228261"/>
                <a:gd name="connsiteX8" fmla="*/ 6693408 w 6693408"/>
                <a:gd name="connsiteY8" fmla="*/ 178675 h 228261"/>
                <a:gd name="connsiteX0" fmla="*/ 0 w 6693408"/>
                <a:gd name="connsiteY0" fmla="*/ 169503 h 199644"/>
                <a:gd name="connsiteX1" fmla="*/ 1621536 w 6693408"/>
                <a:gd name="connsiteY1" fmla="*/ 169503 h 199644"/>
                <a:gd name="connsiteX2" fmla="*/ 1983232 w 6693408"/>
                <a:gd name="connsiteY2" fmla="*/ 132757 h 199644"/>
                <a:gd name="connsiteX3" fmla="*/ 2259584 w 6693408"/>
                <a:gd name="connsiteY3" fmla="*/ 197951 h 199644"/>
                <a:gd name="connsiteX4" fmla="*/ 2430272 w 6693408"/>
                <a:gd name="connsiteY4" fmla="*/ 142917 h 199644"/>
                <a:gd name="connsiteX5" fmla="*/ 2649728 w 6693408"/>
                <a:gd name="connsiteY5" fmla="*/ 5927 h 199644"/>
                <a:gd name="connsiteX6" fmla="*/ 2856992 w 6693408"/>
                <a:gd name="connsiteY6" fmla="*/ 107357 h 199644"/>
                <a:gd name="connsiteX7" fmla="*/ 3064256 w 6693408"/>
                <a:gd name="connsiteY7" fmla="*/ 134959 h 199644"/>
                <a:gd name="connsiteX8" fmla="*/ 3901440 w 6693408"/>
                <a:gd name="connsiteY8" fmla="*/ 163407 h 199644"/>
                <a:gd name="connsiteX9" fmla="*/ 6693408 w 6693408"/>
                <a:gd name="connsiteY9" fmla="*/ 169503 h 199644"/>
                <a:gd name="connsiteX0" fmla="*/ 0 w 6693408"/>
                <a:gd name="connsiteY0" fmla="*/ 169503 h 230124"/>
                <a:gd name="connsiteX1" fmla="*/ 1621536 w 6693408"/>
                <a:gd name="connsiteY1" fmla="*/ 169503 h 230124"/>
                <a:gd name="connsiteX2" fmla="*/ 1983232 w 6693408"/>
                <a:gd name="connsiteY2" fmla="*/ 132757 h 230124"/>
                <a:gd name="connsiteX3" fmla="*/ 2203704 w 6693408"/>
                <a:gd name="connsiteY3" fmla="*/ 228431 h 230124"/>
                <a:gd name="connsiteX4" fmla="*/ 2430272 w 6693408"/>
                <a:gd name="connsiteY4" fmla="*/ 142917 h 230124"/>
                <a:gd name="connsiteX5" fmla="*/ 2649728 w 6693408"/>
                <a:gd name="connsiteY5" fmla="*/ 5927 h 230124"/>
                <a:gd name="connsiteX6" fmla="*/ 2856992 w 6693408"/>
                <a:gd name="connsiteY6" fmla="*/ 107357 h 230124"/>
                <a:gd name="connsiteX7" fmla="*/ 3064256 w 6693408"/>
                <a:gd name="connsiteY7" fmla="*/ 134959 h 230124"/>
                <a:gd name="connsiteX8" fmla="*/ 3901440 w 6693408"/>
                <a:gd name="connsiteY8" fmla="*/ 163407 h 230124"/>
                <a:gd name="connsiteX9" fmla="*/ 6693408 w 6693408"/>
                <a:gd name="connsiteY9" fmla="*/ 169503 h 230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693408" h="230124">
                  <a:moveTo>
                    <a:pt x="0" y="169503"/>
                  </a:moveTo>
                  <a:lnTo>
                    <a:pt x="1621536" y="169503"/>
                  </a:lnTo>
                  <a:cubicBezTo>
                    <a:pt x="1943608" y="170999"/>
                    <a:pt x="1886204" y="122936"/>
                    <a:pt x="1983232" y="132757"/>
                  </a:cubicBezTo>
                  <a:cubicBezTo>
                    <a:pt x="2080260" y="142578"/>
                    <a:pt x="2129197" y="226738"/>
                    <a:pt x="2203704" y="228431"/>
                  </a:cubicBezTo>
                  <a:cubicBezTo>
                    <a:pt x="2278211" y="230124"/>
                    <a:pt x="2355935" y="180001"/>
                    <a:pt x="2430272" y="142917"/>
                  </a:cubicBezTo>
                  <a:cubicBezTo>
                    <a:pt x="2504609" y="105833"/>
                    <a:pt x="2578608" y="11854"/>
                    <a:pt x="2649728" y="5927"/>
                  </a:cubicBezTo>
                  <a:cubicBezTo>
                    <a:pt x="2720848" y="0"/>
                    <a:pt x="2787904" y="85852"/>
                    <a:pt x="2856992" y="107357"/>
                  </a:cubicBezTo>
                  <a:cubicBezTo>
                    <a:pt x="2926080" y="128862"/>
                    <a:pt x="2890181" y="125617"/>
                    <a:pt x="3064256" y="134959"/>
                  </a:cubicBezTo>
                  <a:cubicBezTo>
                    <a:pt x="3238331" y="144301"/>
                    <a:pt x="3350768" y="170519"/>
                    <a:pt x="3901440" y="163407"/>
                  </a:cubicBezTo>
                  <a:lnTo>
                    <a:pt x="6693408" y="169503"/>
                  </a:lnTo>
                </a:path>
              </a:pathLst>
            </a:custGeom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71" name="Figura a mano libera 70"/>
            <p:cNvSpPr/>
            <p:nvPr/>
          </p:nvSpPr>
          <p:spPr>
            <a:xfrm flipV="1">
              <a:off x="1847088" y="4769274"/>
              <a:ext cx="6693408" cy="468178"/>
            </a:xfrm>
            <a:custGeom>
              <a:avLst/>
              <a:gdLst>
                <a:gd name="connsiteX0" fmla="*/ 0 w 7290816"/>
                <a:gd name="connsiteY0" fmla="*/ 192024 h 235712"/>
                <a:gd name="connsiteX1" fmla="*/ 2566416 w 7290816"/>
                <a:gd name="connsiteY1" fmla="*/ 204216 h 235712"/>
                <a:gd name="connsiteX2" fmla="*/ 2791968 w 7290816"/>
                <a:gd name="connsiteY2" fmla="*/ 3048 h 235712"/>
                <a:gd name="connsiteX3" fmla="*/ 3102864 w 7290816"/>
                <a:gd name="connsiteY3" fmla="*/ 185928 h 235712"/>
                <a:gd name="connsiteX4" fmla="*/ 6693408 w 7290816"/>
                <a:gd name="connsiteY4" fmla="*/ 192024 h 235712"/>
                <a:gd name="connsiteX5" fmla="*/ 6687312 w 7290816"/>
                <a:gd name="connsiteY5" fmla="*/ 198120 h 235712"/>
                <a:gd name="connsiteX0" fmla="*/ 0 w 7290816"/>
                <a:gd name="connsiteY0" fmla="*/ 194056 h 249936"/>
                <a:gd name="connsiteX1" fmla="*/ 2377440 w 7290816"/>
                <a:gd name="connsiteY1" fmla="*/ 218440 h 249936"/>
                <a:gd name="connsiteX2" fmla="*/ 2791968 w 7290816"/>
                <a:gd name="connsiteY2" fmla="*/ 5080 h 249936"/>
                <a:gd name="connsiteX3" fmla="*/ 3102864 w 7290816"/>
                <a:gd name="connsiteY3" fmla="*/ 187960 h 249936"/>
                <a:gd name="connsiteX4" fmla="*/ 6693408 w 7290816"/>
                <a:gd name="connsiteY4" fmla="*/ 194056 h 249936"/>
                <a:gd name="connsiteX5" fmla="*/ 6687312 w 7290816"/>
                <a:gd name="connsiteY5" fmla="*/ 200152 h 249936"/>
                <a:gd name="connsiteX0" fmla="*/ 0 w 7243064"/>
                <a:gd name="connsiteY0" fmla="*/ 192024 h 266192"/>
                <a:gd name="connsiteX1" fmla="*/ 2377440 w 7243064"/>
                <a:gd name="connsiteY1" fmla="*/ 216408 h 266192"/>
                <a:gd name="connsiteX2" fmla="*/ 2791968 w 7243064"/>
                <a:gd name="connsiteY2" fmla="*/ 3048 h 266192"/>
                <a:gd name="connsiteX3" fmla="*/ 3389376 w 7243064"/>
                <a:gd name="connsiteY3" fmla="*/ 234696 h 266192"/>
                <a:gd name="connsiteX4" fmla="*/ 6693408 w 7243064"/>
                <a:gd name="connsiteY4" fmla="*/ 192024 h 266192"/>
                <a:gd name="connsiteX5" fmla="*/ 6687312 w 7243064"/>
                <a:gd name="connsiteY5" fmla="*/ 198120 h 266192"/>
                <a:gd name="connsiteX0" fmla="*/ 0 w 7105904"/>
                <a:gd name="connsiteY0" fmla="*/ 192024 h 268224"/>
                <a:gd name="connsiteX1" fmla="*/ 2377440 w 7105904"/>
                <a:gd name="connsiteY1" fmla="*/ 216408 h 268224"/>
                <a:gd name="connsiteX2" fmla="*/ 2791968 w 7105904"/>
                <a:gd name="connsiteY2" fmla="*/ 3048 h 268224"/>
                <a:gd name="connsiteX3" fmla="*/ 3389376 w 7105904"/>
                <a:gd name="connsiteY3" fmla="*/ 234696 h 268224"/>
                <a:gd name="connsiteX4" fmla="*/ 4212336 w 7105904"/>
                <a:gd name="connsiteY4" fmla="*/ 204216 h 268224"/>
                <a:gd name="connsiteX5" fmla="*/ 6693408 w 7105904"/>
                <a:gd name="connsiteY5" fmla="*/ 192024 h 268224"/>
                <a:gd name="connsiteX6" fmla="*/ 6687312 w 7105904"/>
                <a:gd name="connsiteY6" fmla="*/ 198120 h 268224"/>
                <a:gd name="connsiteX0" fmla="*/ 0 w 7105904"/>
                <a:gd name="connsiteY0" fmla="*/ 192024 h 247904"/>
                <a:gd name="connsiteX1" fmla="*/ 2377440 w 7105904"/>
                <a:gd name="connsiteY1" fmla="*/ 216408 h 247904"/>
                <a:gd name="connsiteX2" fmla="*/ 2791968 w 7105904"/>
                <a:gd name="connsiteY2" fmla="*/ 3048 h 247904"/>
                <a:gd name="connsiteX3" fmla="*/ 3084576 w 7105904"/>
                <a:gd name="connsiteY3" fmla="*/ 198120 h 247904"/>
                <a:gd name="connsiteX4" fmla="*/ 4212336 w 7105904"/>
                <a:gd name="connsiteY4" fmla="*/ 204216 h 247904"/>
                <a:gd name="connsiteX5" fmla="*/ 6693408 w 7105904"/>
                <a:gd name="connsiteY5" fmla="*/ 192024 h 247904"/>
                <a:gd name="connsiteX6" fmla="*/ 6687312 w 7105904"/>
                <a:gd name="connsiteY6" fmla="*/ 198120 h 247904"/>
                <a:gd name="connsiteX0" fmla="*/ 0 w 7105904"/>
                <a:gd name="connsiteY0" fmla="*/ 192024 h 247904"/>
                <a:gd name="connsiteX1" fmla="*/ 2328672 w 7105904"/>
                <a:gd name="connsiteY1" fmla="*/ 216408 h 247904"/>
                <a:gd name="connsiteX2" fmla="*/ 2791968 w 7105904"/>
                <a:gd name="connsiteY2" fmla="*/ 3048 h 247904"/>
                <a:gd name="connsiteX3" fmla="*/ 3084576 w 7105904"/>
                <a:gd name="connsiteY3" fmla="*/ 198120 h 247904"/>
                <a:gd name="connsiteX4" fmla="*/ 4212336 w 7105904"/>
                <a:gd name="connsiteY4" fmla="*/ 204216 h 247904"/>
                <a:gd name="connsiteX5" fmla="*/ 6693408 w 7105904"/>
                <a:gd name="connsiteY5" fmla="*/ 192024 h 247904"/>
                <a:gd name="connsiteX6" fmla="*/ 6687312 w 7105904"/>
                <a:gd name="connsiteY6" fmla="*/ 198120 h 247904"/>
                <a:gd name="connsiteX0" fmla="*/ 0 w 7105904"/>
                <a:gd name="connsiteY0" fmla="*/ 192024 h 247904"/>
                <a:gd name="connsiteX1" fmla="*/ 1621536 w 7105904"/>
                <a:gd name="connsiteY1" fmla="*/ 192024 h 247904"/>
                <a:gd name="connsiteX2" fmla="*/ 2328672 w 7105904"/>
                <a:gd name="connsiteY2" fmla="*/ 216408 h 247904"/>
                <a:gd name="connsiteX3" fmla="*/ 2791968 w 7105904"/>
                <a:gd name="connsiteY3" fmla="*/ 3048 h 247904"/>
                <a:gd name="connsiteX4" fmla="*/ 3084576 w 7105904"/>
                <a:gd name="connsiteY4" fmla="*/ 198120 h 247904"/>
                <a:gd name="connsiteX5" fmla="*/ 4212336 w 7105904"/>
                <a:gd name="connsiteY5" fmla="*/ 204216 h 247904"/>
                <a:gd name="connsiteX6" fmla="*/ 6693408 w 7105904"/>
                <a:gd name="connsiteY6" fmla="*/ 192024 h 247904"/>
                <a:gd name="connsiteX7" fmla="*/ 6687312 w 7105904"/>
                <a:gd name="connsiteY7" fmla="*/ 198120 h 247904"/>
                <a:gd name="connsiteX0" fmla="*/ 0 w 7105904"/>
                <a:gd name="connsiteY0" fmla="*/ 192024 h 231648"/>
                <a:gd name="connsiteX1" fmla="*/ 1621536 w 7105904"/>
                <a:gd name="connsiteY1" fmla="*/ 192024 h 231648"/>
                <a:gd name="connsiteX2" fmla="*/ 2523744 w 7105904"/>
                <a:gd name="connsiteY2" fmla="*/ 179832 h 231648"/>
                <a:gd name="connsiteX3" fmla="*/ 2791968 w 7105904"/>
                <a:gd name="connsiteY3" fmla="*/ 3048 h 231648"/>
                <a:gd name="connsiteX4" fmla="*/ 3084576 w 7105904"/>
                <a:gd name="connsiteY4" fmla="*/ 198120 h 231648"/>
                <a:gd name="connsiteX5" fmla="*/ 4212336 w 7105904"/>
                <a:gd name="connsiteY5" fmla="*/ 204216 h 231648"/>
                <a:gd name="connsiteX6" fmla="*/ 6693408 w 7105904"/>
                <a:gd name="connsiteY6" fmla="*/ 192024 h 231648"/>
                <a:gd name="connsiteX7" fmla="*/ 6687312 w 7105904"/>
                <a:gd name="connsiteY7" fmla="*/ 198120 h 231648"/>
                <a:gd name="connsiteX0" fmla="*/ 0 w 7105904"/>
                <a:gd name="connsiteY0" fmla="*/ 192024 h 228600"/>
                <a:gd name="connsiteX1" fmla="*/ 1621536 w 7105904"/>
                <a:gd name="connsiteY1" fmla="*/ 192024 h 228600"/>
                <a:gd name="connsiteX2" fmla="*/ 2523744 w 7105904"/>
                <a:gd name="connsiteY2" fmla="*/ 179832 h 228600"/>
                <a:gd name="connsiteX3" fmla="*/ 2791968 w 7105904"/>
                <a:gd name="connsiteY3" fmla="*/ 3048 h 228600"/>
                <a:gd name="connsiteX4" fmla="*/ 3084576 w 7105904"/>
                <a:gd name="connsiteY4" fmla="*/ 198120 h 228600"/>
                <a:gd name="connsiteX5" fmla="*/ 3901440 w 7105904"/>
                <a:gd name="connsiteY5" fmla="*/ 185928 h 228600"/>
                <a:gd name="connsiteX6" fmla="*/ 6693408 w 7105904"/>
                <a:gd name="connsiteY6" fmla="*/ 192024 h 228600"/>
                <a:gd name="connsiteX7" fmla="*/ 6687312 w 7105904"/>
                <a:gd name="connsiteY7" fmla="*/ 198120 h 228600"/>
                <a:gd name="connsiteX0" fmla="*/ 0 w 6693408"/>
                <a:gd name="connsiteY0" fmla="*/ 192024 h 228600"/>
                <a:gd name="connsiteX1" fmla="*/ 1621536 w 6693408"/>
                <a:gd name="connsiteY1" fmla="*/ 192024 h 228600"/>
                <a:gd name="connsiteX2" fmla="*/ 2523744 w 6693408"/>
                <a:gd name="connsiteY2" fmla="*/ 179832 h 228600"/>
                <a:gd name="connsiteX3" fmla="*/ 2791968 w 6693408"/>
                <a:gd name="connsiteY3" fmla="*/ 3048 h 228600"/>
                <a:gd name="connsiteX4" fmla="*/ 3084576 w 6693408"/>
                <a:gd name="connsiteY4" fmla="*/ 198120 h 228600"/>
                <a:gd name="connsiteX5" fmla="*/ 3901440 w 6693408"/>
                <a:gd name="connsiteY5" fmla="*/ 185928 h 228600"/>
                <a:gd name="connsiteX6" fmla="*/ 6693408 w 6693408"/>
                <a:gd name="connsiteY6" fmla="*/ 192024 h 228600"/>
                <a:gd name="connsiteX0" fmla="*/ 0 w 6693408"/>
                <a:gd name="connsiteY0" fmla="*/ 217424 h 258233"/>
                <a:gd name="connsiteX1" fmla="*/ 1621536 w 6693408"/>
                <a:gd name="connsiteY1" fmla="*/ 217424 h 258233"/>
                <a:gd name="connsiteX2" fmla="*/ 2523744 w 6693408"/>
                <a:gd name="connsiteY2" fmla="*/ 205232 h 258233"/>
                <a:gd name="connsiteX3" fmla="*/ 2461768 w 6693408"/>
                <a:gd name="connsiteY3" fmla="*/ 3048 h 258233"/>
                <a:gd name="connsiteX4" fmla="*/ 3084576 w 6693408"/>
                <a:gd name="connsiteY4" fmla="*/ 223520 h 258233"/>
                <a:gd name="connsiteX5" fmla="*/ 3901440 w 6693408"/>
                <a:gd name="connsiteY5" fmla="*/ 211328 h 258233"/>
                <a:gd name="connsiteX6" fmla="*/ 6693408 w 6693408"/>
                <a:gd name="connsiteY6" fmla="*/ 217424 h 258233"/>
                <a:gd name="connsiteX0" fmla="*/ 0 w 6693408"/>
                <a:gd name="connsiteY0" fmla="*/ 233341 h 388958"/>
                <a:gd name="connsiteX1" fmla="*/ 1621536 w 6693408"/>
                <a:gd name="connsiteY1" fmla="*/ 233341 h 388958"/>
                <a:gd name="connsiteX2" fmla="*/ 2142744 w 6693408"/>
                <a:gd name="connsiteY2" fmla="*/ 353229 h 388958"/>
                <a:gd name="connsiteX3" fmla="*/ 2461768 w 6693408"/>
                <a:gd name="connsiteY3" fmla="*/ 18965 h 388958"/>
                <a:gd name="connsiteX4" fmla="*/ 3084576 w 6693408"/>
                <a:gd name="connsiteY4" fmla="*/ 239437 h 388958"/>
                <a:gd name="connsiteX5" fmla="*/ 3901440 w 6693408"/>
                <a:gd name="connsiteY5" fmla="*/ 227245 h 388958"/>
                <a:gd name="connsiteX6" fmla="*/ 6693408 w 6693408"/>
                <a:gd name="connsiteY6" fmla="*/ 233341 h 388958"/>
                <a:gd name="connsiteX0" fmla="*/ 0 w 6693408"/>
                <a:gd name="connsiteY0" fmla="*/ 243501 h 399118"/>
                <a:gd name="connsiteX1" fmla="*/ 1621536 w 6693408"/>
                <a:gd name="connsiteY1" fmla="*/ 243501 h 399118"/>
                <a:gd name="connsiteX2" fmla="*/ 2142744 w 6693408"/>
                <a:gd name="connsiteY2" fmla="*/ 363389 h 399118"/>
                <a:gd name="connsiteX3" fmla="*/ 2461768 w 6693408"/>
                <a:gd name="connsiteY3" fmla="*/ 29125 h 399118"/>
                <a:gd name="connsiteX4" fmla="*/ 2759456 w 6693408"/>
                <a:gd name="connsiteY4" fmla="*/ 188637 h 399118"/>
                <a:gd name="connsiteX5" fmla="*/ 3901440 w 6693408"/>
                <a:gd name="connsiteY5" fmla="*/ 237405 h 399118"/>
                <a:gd name="connsiteX6" fmla="*/ 6693408 w 6693408"/>
                <a:gd name="connsiteY6" fmla="*/ 243501 h 399118"/>
                <a:gd name="connsiteX0" fmla="*/ 0 w 6693408"/>
                <a:gd name="connsiteY0" fmla="*/ 231648 h 387265"/>
                <a:gd name="connsiteX1" fmla="*/ 1621536 w 6693408"/>
                <a:gd name="connsiteY1" fmla="*/ 231648 h 387265"/>
                <a:gd name="connsiteX2" fmla="*/ 2142744 w 6693408"/>
                <a:gd name="connsiteY2" fmla="*/ 351536 h 387265"/>
                <a:gd name="connsiteX3" fmla="*/ 2461768 w 6693408"/>
                <a:gd name="connsiteY3" fmla="*/ 17272 h 387265"/>
                <a:gd name="connsiteX4" fmla="*/ 2947416 w 6693408"/>
                <a:gd name="connsiteY4" fmla="*/ 247904 h 387265"/>
                <a:gd name="connsiteX5" fmla="*/ 3901440 w 6693408"/>
                <a:gd name="connsiteY5" fmla="*/ 225552 h 387265"/>
                <a:gd name="connsiteX6" fmla="*/ 6693408 w 6693408"/>
                <a:gd name="connsiteY6" fmla="*/ 231648 h 387265"/>
                <a:gd name="connsiteX0" fmla="*/ 0 w 6693408"/>
                <a:gd name="connsiteY0" fmla="*/ 247396 h 403013"/>
                <a:gd name="connsiteX1" fmla="*/ 1621536 w 6693408"/>
                <a:gd name="connsiteY1" fmla="*/ 247396 h 403013"/>
                <a:gd name="connsiteX2" fmla="*/ 2142744 w 6693408"/>
                <a:gd name="connsiteY2" fmla="*/ 367284 h 403013"/>
                <a:gd name="connsiteX3" fmla="*/ 2461768 w 6693408"/>
                <a:gd name="connsiteY3" fmla="*/ 33020 h 403013"/>
                <a:gd name="connsiteX4" fmla="*/ 2669032 w 6693408"/>
                <a:gd name="connsiteY4" fmla="*/ 169164 h 403013"/>
                <a:gd name="connsiteX5" fmla="*/ 2947416 w 6693408"/>
                <a:gd name="connsiteY5" fmla="*/ 263652 h 403013"/>
                <a:gd name="connsiteX6" fmla="*/ 3901440 w 6693408"/>
                <a:gd name="connsiteY6" fmla="*/ 241300 h 403013"/>
                <a:gd name="connsiteX7" fmla="*/ 6693408 w 6693408"/>
                <a:gd name="connsiteY7" fmla="*/ 247396 h 403013"/>
                <a:gd name="connsiteX0" fmla="*/ 0 w 6693408"/>
                <a:gd name="connsiteY0" fmla="*/ 247396 h 403013"/>
                <a:gd name="connsiteX1" fmla="*/ 1621536 w 6693408"/>
                <a:gd name="connsiteY1" fmla="*/ 247396 h 403013"/>
                <a:gd name="connsiteX2" fmla="*/ 2142744 w 6693408"/>
                <a:gd name="connsiteY2" fmla="*/ 367284 h 403013"/>
                <a:gd name="connsiteX3" fmla="*/ 2461768 w 6693408"/>
                <a:gd name="connsiteY3" fmla="*/ 33020 h 403013"/>
                <a:gd name="connsiteX4" fmla="*/ 2669032 w 6693408"/>
                <a:gd name="connsiteY4" fmla="*/ 169164 h 403013"/>
                <a:gd name="connsiteX5" fmla="*/ 2836672 w 6693408"/>
                <a:gd name="connsiteY5" fmla="*/ 204724 h 403013"/>
                <a:gd name="connsiteX6" fmla="*/ 2947416 w 6693408"/>
                <a:gd name="connsiteY6" fmla="*/ 263652 h 403013"/>
                <a:gd name="connsiteX7" fmla="*/ 3901440 w 6693408"/>
                <a:gd name="connsiteY7" fmla="*/ 241300 h 403013"/>
                <a:gd name="connsiteX8" fmla="*/ 6693408 w 6693408"/>
                <a:gd name="connsiteY8" fmla="*/ 247396 h 403013"/>
                <a:gd name="connsiteX0" fmla="*/ 0 w 6693408"/>
                <a:gd name="connsiteY0" fmla="*/ 247396 h 403013"/>
                <a:gd name="connsiteX1" fmla="*/ 1621536 w 6693408"/>
                <a:gd name="connsiteY1" fmla="*/ 247396 h 403013"/>
                <a:gd name="connsiteX2" fmla="*/ 2142744 w 6693408"/>
                <a:gd name="connsiteY2" fmla="*/ 367284 h 403013"/>
                <a:gd name="connsiteX3" fmla="*/ 2461768 w 6693408"/>
                <a:gd name="connsiteY3" fmla="*/ 33020 h 403013"/>
                <a:gd name="connsiteX4" fmla="*/ 2669032 w 6693408"/>
                <a:gd name="connsiteY4" fmla="*/ 169164 h 403013"/>
                <a:gd name="connsiteX5" fmla="*/ 2836672 w 6693408"/>
                <a:gd name="connsiteY5" fmla="*/ 204724 h 403013"/>
                <a:gd name="connsiteX6" fmla="*/ 3084576 w 6693408"/>
                <a:gd name="connsiteY6" fmla="*/ 268732 h 403013"/>
                <a:gd name="connsiteX7" fmla="*/ 3901440 w 6693408"/>
                <a:gd name="connsiteY7" fmla="*/ 241300 h 403013"/>
                <a:gd name="connsiteX8" fmla="*/ 6693408 w 6693408"/>
                <a:gd name="connsiteY8" fmla="*/ 247396 h 403013"/>
                <a:gd name="connsiteX0" fmla="*/ 0 w 6693408"/>
                <a:gd name="connsiteY0" fmla="*/ 253323 h 444500"/>
                <a:gd name="connsiteX1" fmla="*/ 1621536 w 6693408"/>
                <a:gd name="connsiteY1" fmla="*/ 253323 h 444500"/>
                <a:gd name="connsiteX2" fmla="*/ 2097024 w 6693408"/>
                <a:gd name="connsiteY2" fmla="*/ 408771 h 444500"/>
                <a:gd name="connsiteX3" fmla="*/ 2461768 w 6693408"/>
                <a:gd name="connsiteY3" fmla="*/ 38947 h 444500"/>
                <a:gd name="connsiteX4" fmla="*/ 2669032 w 6693408"/>
                <a:gd name="connsiteY4" fmla="*/ 175091 h 444500"/>
                <a:gd name="connsiteX5" fmla="*/ 2836672 w 6693408"/>
                <a:gd name="connsiteY5" fmla="*/ 210651 h 444500"/>
                <a:gd name="connsiteX6" fmla="*/ 3084576 w 6693408"/>
                <a:gd name="connsiteY6" fmla="*/ 274659 h 444500"/>
                <a:gd name="connsiteX7" fmla="*/ 3901440 w 6693408"/>
                <a:gd name="connsiteY7" fmla="*/ 247227 h 444500"/>
                <a:gd name="connsiteX8" fmla="*/ 6693408 w 6693408"/>
                <a:gd name="connsiteY8" fmla="*/ 253323 h 444500"/>
                <a:gd name="connsiteX0" fmla="*/ 0 w 6693408"/>
                <a:gd name="connsiteY0" fmla="*/ 253323 h 435836"/>
                <a:gd name="connsiteX1" fmla="*/ 1621536 w 6693408"/>
                <a:gd name="connsiteY1" fmla="*/ 253323 h 435836"/>
                <a:gd name="connsiteX2" fmla="*/ 1815592 w 6693408"/>
                <a:gd name="connsiteY2" fmla="*/ 201338 h 435836"/>
                <a:gd name="connsiteX3" fmla="*/ 2097024 w 6693408"/>
                <a:gd name="connsiteY3" fmla="*/ 408771 h 435836"/>
                <a:gd name="connsiteX4" fmla="*/ 2461768 w 6693408"/>
                <a:gd name="connsiteY4" fmla="*/ 38947 h 435836"/>
                <a:gd name="connsiteX5" fmla="*/ 2669032 w 6693408"/>
                <a:gd name="connsiteY5" fmla="*/ 175091 h 435836"/>
                <a:gd name="connsiteX6" fmla="*/ 2836672 w 6693408"/>
                <a:gd name="connsiteY6" fmla="*/ 210651 h 435836"/>
                <a:gd name="connsiteX7" fmla="*/ 3084576 w 6693408"/>
                <a:gd name="connsiteY7" fmla="*/ 274659 h 435836"/>
                <a:gd name="connsiteX8" fmla="*/ 3901440 w 6693408"/>
                <a:gd name="connsiteY8" fmla="*/ 247227 h 435836"/>
                <a:gd name="connsiteX9" fmla="*/ 6693408 w 6693408"/>
                <a:gd name="connsiteY9" fmla="*/ 253323 h 435836"/>
                <a:gd name="connsiteX0" fmla="*/ 0 w 6693408"/>
                <a:gd name="connsiteY0" fmla="*/ 253323 h 435836"/>
                <a:gd name="connsiteX1" fmla="*/ 1509776 w 6693408"/>
                <a:gd name="connsiteY1" fmla="*/ 258403 h 435836"/>
                <a:gd name="connsiteX2" fmla="*/ 1815592 w 6693408"/>
                <a:gd name="connsiteY2" fmla="*/ 201338 h 435836"/>
                <a:gd name="connsiteX3" fmla="*/ 2097024 w 6693408"/>
                <a:gd name="connsiteY3" fmla="*/ 408771 h 435836"/>
                <a:gd name="connsiteX4" fmla="*/ 2461768 w 6693408"/>
                <a:gd name="connsiteY4" fmla="*/ 38947 h 435836"/>
                <a:gd name="connsiteX5" fmla="*/ 2669032 w 6693408"/>
                <a:gd name="connsiteY5" fmla="*/ 175091 h 435836"/>
                <a:gd name="connsiteX6" fmla="*/ 2836672 w 6693408"/>
                <a:gd name="connsiteY6" fmla="*/ 210651 h 435836"/>
                <a:gd name="connsiteX7" fmla="*/ 3084576 w 6693408"/>
                <a:gd name="connsiteY7" fmla="*/ 274659 h 435836"/>
                <a:gd name="connsiteX8" fmla="*/ 3901440 w 6693408"/>
                <a:gd name="connsiteY8" fmla="*/ 247227 h 435836"/>
                <a:gd name="connsiteX9" fmla="*/ 6693408 w 6693408"/>
                <a:gd name="connsiteY9" fmla="*/ 253323 h 435836"/>
                <a:gd name="connsiteX0" fmla="*/ 0 w 6693408"/>
                <a:gd name="connsiteY0" fmla="*/ 253323 h 431603"/>
                <a:gd name="connsiteX1" fmla="*/ 1509776 w 6693408"/>
                <a:gd name="connsiteY1" fmla="*/ 258403 h 431603"/>
                <a:gd name="connsiteX2" fmla="*/ 1790192 w 6693408"/>
                <a:gd name="connsiteY2" fmla="*/ 175938 h 431603"/>
                <a:gd name="connsiteX3" fmla="*/ 2097024 w 6693408"/>
                <a:gd name="connsiteY3" fmla="*/ 408771 h 431603"/>
                <a:gd name="connsiteX4" fmla="*/ 2461768 w 6693408"/>
                <a:gd name="connsiteY4" fmla="*/ 38947 h 431603"/>
                <a:gd name="connsiteX5" fmla="*/ 2669032 w 6693408"/>
                <a:gd name="connsiteY5" fmla="*/ 175091 h 431603"/>
                <a:gd name="connsiteX6" fmla="*/ 2836672 w 6693408"/>
                <a:gd name="connsiteY6" fmla="*/ 210651 h 431603"/>
                <a:gd name="connsiteX7" fmla="*/ 3084576 w 6693408"/>
                <a:gd name="connsiteY7" fmla="*/ 274659 h 431603"/>
                <a:gd name="connsiteX8" fmla="*/ 3901440 w 6693408"/>
                <a:gd name="connsiteY8" fmla="*/ 247227 h 431603"/>
                <a:gd name="connsiteX9" fmla="*/ 6693408 w 6693408"/>
                <a:gd name="connsiteY9" fmla="*/ 253323 h 431603"/>
                <a:gd name="connsiteX0" fmla="*/ 0 w 6693408"/>
                <a:gd name="connsiteY0" fmla="*/ 309203 h 496796"/>
                <a:gd name="connsiteX1" fmla="*/ 1509776 w 6693408"/>
                <a:gd name="connsiteY1" fmla="*/ 314283 h 496796"/>
                <a:gd name="connsiteX2" fmla="*/ 1790192 w 6693408"/>
                <a:gd name="connsiteY2" fmla="*/ 231818 h 496796"/>
                <a:gd name="connsiteX3" fmla="*/ 2097024 w 6693408"/>
                <a:gd name="connsiteY3" fmla="*/ 464651 h 496796"/>
                <a:gd name="connsiteX4" fmla="*/ 2471928 w 6693408"/>
                <a:gd name="connsiteY4" fmla="*/ 38947 h 496796"/>
                <a:gd name="connsiteX5" fmla="*/ 2669032 w 6693408"/>
                <a:gd name="connsiteY5" fmla="*/ 230971 h 496796"/>
                <a:gd name="connsiteX6" fmla="*/ 2836672 w 6693408"/>
                <a:gd name="connsiteY6" fmla="*/ 266531 h 496796"/>
                <a:gd name="connsiteX7" fmla="*/ 3084576 w 6693408"/>
                <a:gd name="connsiteY7" fmla="*/ 330539 h 496796"/>
                <a:gd name="connsiteX8" fmla="*/ 3901440 w 6693408"/>
                <a:gd name="connsiteY8" fmla="*/ 303107 h 496796"/>
                <a:gd name="connsiteX9" fmla="*/ 6693408 w 6693408"/>
                <a:gd name="connsiteY9" fmla="*/ 309203 h 496796"/>
                <a:gd name="connsiteX0" fmla="*/ 0 w 6693408"/>
                <a:gd name="connsiteY0" fmla="*/ 287330 h 459711"/>
                <a:gd name="connsiteX1" fmla="*/ 1509776 w 6693408"/>
                <a:gd name="connsiteY1" fmla="*/ 292410 h 459711"/>
                <a:gd name="connsiteX2" fmla="*/ 1790192 w 6693408"/>
                <a:gd name="connsiteY2" fmla="*/ 209945 h 459711"/>
                <a:gd name="connsiteX3" fmla="*/ 2097024 w 6693408"/>
                <a:gd name="connsiteY3" fmla="*/ 442778 h 459711"/>
                <a:gd name="connsiteX4" fmla="*/ 2282952 w 6693408"/>
                <a:gd name="connsiteY4" fmla="*/ 311545 h 459711"/>
                <a:gd name="connsiteX5" fmla="*/ 2471928 w 6693408"/>
                <a:gd name="connsiteY5" fmla="*/ 17074 h 459711"/>
                <a:gd name="connsiteX6" fmla="*/ 2669032 w 6693408"/>
                <a:gd name="connsiteY6" fmla="*/ 209098 h 459711"/>
                <a:gd name="connsiteX7" fmla="*/ 2836672 w 6693408"/>
                <a:gd name="connsiteY7" fmla="*/ 244658 h 459711"/>
                <a:gd name="connsiteX8" fmla="*/ 3084576 w 6693408"/>
                <a:gd name="connsiteY8" fmla="*/ 308666 h 459711"/>
                <a:gd name="connsiteX9" fmla="*/ 3901440 w 6693408"/>
                <a:gd name="connsiteY9" fmla="*/ 281234 h 459711"/>
                <a:gd name="connsiteX10" fmla="*/ 6693408 w 6693408"/>
                <a:gd name="connsiteY10" fmla="*/ 287330 h 459711"/>
                <a:gd name="connsiteX0" fmla="*/ 0 w 6693408"/>
                <a:gd name="connsiteY0" fmla="*/ 292411 h 464792"/>
                <a:gd name="connsiteX1" fmla="*/ 1509776 w 6693408"/>
                <a:gd name="connsiteY1" fmla="*/ 297491 h 464792"/>
                <a:gd name="connsiteX2" fmla="*/ 1790192 w 6693408"/>
                <a:gd name="connsiteY2" fmla="*/ 215026 h 464792"/>
                <a:gd name="connsiteX3" fmla="*/ 2097024 w 6693408"/>
                <a:gd name="connsiteY3" fmla="*/ 447859 h 464792"/>
                <a:gd name="connsiteX4" fmla="*/ 2282952 w 6693408"/>
                <a:gd name="connsiteY4" fmla="*/ 316626 h 464792"/>
                <a:gd name="connsiteX5" fmla="*/ 2471928 w 6693408"/>
                <a:gd name="connsiteY5" fmla="*/ 22155 h 464792"/>
                <a:gd name="connsiteX6" fmla="*/ 2719832 w 6693408"/>
                <a:gd name="connsiteY6" fmla="*/ 183699 h 464792"/>
                <a:gd name="connsiteX7" fmla="*/ 2836672 w 6693408"/>
                <a:gd name="connsiteY7" fmla="*/ 249739 h 464792"/>
                <a:gd name="connsiteX8" fmla="*/ 3084576 w 6693408"/>
                <a:gd name="connsiteY8" fmla="*/ 313747 h 464792"/>
                <a:gd name="connsiteX9" fmla="*/ 3901440 w 6693408"/>
                <a:gd name="connsiteY9" fmla="*/ 286315 h 464792"/>
                <a:gd name="connsiteX10" fmla="*/ 6693408 w 6693408"/>
                <a:gd name="connsiteY10" fmla="*/ 292411 h 464792"/>
                <a:gd name="connsiteX0" fmla="*/ 0 w 6693408"/>
                <a:gd name="connsiteY0" fmla="*/ 292411 h 464792"/>
                <a:gd name="connsiteX1" fmla="*/ 1509776 w 6693408"/>
                <a:gd name="connsiteY1" fmla="*/ 297491 h 464792"/>
                <a:gd name="connsiteX2" fmla="*/ 1790192 w 6693408"/>
                <a:gd name="connsiteY2" fmla="*/ 215026 h 464792"/>
                <a:gd name="connsiteX3" fmla="*/ 2097024 w 6693408"/>
                <a:gd name="connsiteY3" fmla="*/ 447859 h 464792"/>
                <a:gd name="connsiteX4" fmla="*/ 2282952 w 6693408"/>
                <a:gd name="connsiteY4" fmla="*/ 316626 h 464792"/>
                <a:gd name="connsiteX5" fmla="*/ 2471928 w 6693408"/>
                <a:gd name="connsiteY5" fmla="*/ 22155 h 464792"/>
                <a:gd name="connsiteX6" fmla="*/ 2719832 w 6693408"/>
                <a:gd name="connsiteY6" fmla="*/ 183699 h 464792"/>
                <a:gd name="connsiteX7" fmla="*/ 2923032 w 6693408"/>
                <a:gd name="connsiteY7" fmla="*/ 264979 h 464792"/>
                <a:gd name="connsiteX8" fmla="*/ 3084576 w 6693408"/>
                <a:gd name="connsiteY8" fmla="*/ 313747 h 464792"/>
                <a:gd name="connsiteX9" fmla="*/ 3901440 w 6693408"/>
                <a:gd name="connsiteY9" fmla="*/ 286315 h 464792"/>
                <a:gd name="connsiteX10" fmla="*/ 6693408 w 6693408"/>
                <a:gd name="connsiteY10" fmla="*/ 292411 h 464792"/>
                <a:gd name="connsiteX0" fmla="*/ 0 w 6693408"/>
                <a:gd name="connsiteY0" fmla="*/ 295797 h 468178"/>
                <a:gd name="connsiteX1" fmla="*/ 1509776 w 6693408"/>
                <a:gd name="connsiteY1" fmla="*/ 300877 h 468178"/>
                <a:gd name="connsiteX2" fmla="*/ 1790192 w 6693408"/>
                <a:gd name="connsiteY2" fmla="*/ 218412 h 468178"/>
                <a:gd name="connsiteX3" fmla="*/ 2097024 w 6693408"/>
                <a:gd name="connsiteY3" fmla="*/ 451245 h 468178"/>
                <a:gd name="connsiteX4" fmla="*/ 2282952 w 6693408"/>
                <a:gd name="connsiteY4" fmla="*/ 320012 h 468178"/>
                <a:gd name="connsiteX5" fmla="*/ 2471928 w 6693408"/>
                <a:gd name="connsiteY5" fmla="*/ 25541 h 468178"/>
                <a:gd name="connsiteX6" fmla="*/ 2714752 w 6693408"/>
                <a:gd name="connsiteY6" fmla="*/ 166765 h 468178"/>
                <a:gd name="connsiteX7" fmla="*/ 2923032 w 6693408"/>
                <a:gd name="connsiteY7" fmla="*/ 268365 h 468178"/>
                <a:gd name="connsiteX8" fmla="*/ 3084576 w 6693408"/>
                <a:gd name="connsiteY8" fmla="*/ 317133 h 468178"/>
                <a:gd name="connsiteX9" fmla="*/ 3901440 w 6693408"/>
                <a:gd name="connsiteY9" fmla="*/ 289701 h 468178"/>
                <a:gd name="connsiteX10" fmla="*/ 6693408 w 6693408"/>
                <a:gd name="connsiteY10" fmla="*/ 295797 h 468178"/>
                <a:gd name="connsiteX0" fmla="*/ 0 w 6693408"/>
                <a:gd name="connsiteY0" fmla="*/ 295797 h 468178"/>
                <a:gd name="connsiteX1" fmla="*/ 1334516 w 6693408"/>
                <a:gd name="connsiteY1" fmla="*/ 293257 h 468178"/>
                <a:gd name="connsiteX2" fmla="*/ 1790192 w 6693408"/>
                <a:gd name="connsiteY2" fmla="*/ 218412 h 468178"/>
                <a:gd name="connsiteX3" fmla="*/ 2097024 w 6693408"/>
                <a:gd name="connsiteY3" fmla="*/ 451245 h 468178"/>
                <a:gd name="connsiteX4" fmla="*/ 2282952 w 6693408"/>
                <a:gd name="connsiteY4" fmla="*/ 320012 h 468178"/>
                <a:gd name="connsiteX5" fmla="*/ 2471928 w 6693408"/>
                <a:gd name="connsiteY5" fmla="*/ 25541 h 468178"/>
                <a:gd name="connsiteX6" fmla="*/ 2714752 w 6693408"/>
                <a:gd name="connsiteY6" fmla="*/ 166765 h 468178"/>
                <a:gd name="connsiteX7" fmla="*/ 2923032 w 6693408"/>
                <a:gd name="connsiteY7" fmla="*/ 268365 h 468178"/>
                <a:gd name="connsiteX8" fmla="*/ 3084576 w 6693408"/>
                <a:gd name="connsiteY8" fmla="*/ 317133 h 468178"/>
                <a:gd name="connsiteX9" fmla="*/ 3901440 w 6693408"/>
                <a:gd name="connsiteY9" fmla="*/ 289701 h 468178"/>
                <a:gd name="connsiteX10" fmla="*/ 6693408 w 6693408"/>
                <a:gd name="connsiteY10" fmla="*/ 295797 h 46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693408" h="468178">
                  <a:moveTo>
                    <a:pt x="0" y="295797"/>
                  </a:moveTo>
                  <a:lnTo>
                    <a:pt x="1334516" y="293257"/>
                  </a:lnTo>
                  <a:cubicBezTo>
                    <a:pt x="1632881" y="295599"/>
                    <a:pt x="1663107" y="192081"/>
                    <a:pt x="1790192" y="218412"/>
                  </a:cubicBezTo>
                  <a:cubicBezTo>
                    <a:pt x="1917277" y="244743"/>
                    <a:pt x="2014897" y="434312"/>
                    <a:pt x="2097024" y="451245"/>
                  </a:cubicBezTo>
                  <a:cubicBezTo>
                    <a:pt x="2179151" y="468178"/>
                    <a:pt x="2220468" y="390963"/>
                    <a:pt x="2282952" y="320012"/>
                  </a:cubicBezTo>
                  <a:cubicBezTo>
                    <a:pt x="2345436" y="249061"/>
                    <a:pt x="2399961" y="51082"/>
                    <a:pt x="2471928" y="25541"/>
                  </a:cubicBezTo>
                  <a:cubicBezTo>
                    <a:pt x="2543895" y="0"/>
                    <a:pt x="2639568" y="126294"/>
                    <a:pt x="2714752" y="166765"/>
                  </a:cubicBezTo>
                  <a:cubicBezTo>
                    <a:pt x="2789936" y="207236"/>
                    <a:pt x="2861395" y="243304"/>
                    <a:pt x="2923032" y="268365"/>
                  </a:cubicBezTo>
                  <a:cubicBezTo>
                    <a:pt x="2984669" y="293426"/>
                    <a:pt x="2921508" y="313577"/>
                    <a:pt x="3084576" y="317133"/>
                  </a:cubicBezTo>
                  <a:cubicBezTo>
                    <a:pt x="3247644" y="320689"/>
                    <a:pt x="3350768" y="296813"/>
                    <a:pt x="3901440" y="289701"/>
                  </a:cubicBezTo>
                  <a:lnTo>
                    <a:pt x="6693408" y="295797"/>
                  </a:lnTo>
                </a:path>
              </a:pathLst>
            </a:custGeom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72" name="Figura a mano libera 71"/>
            <p:cNvSpPr/>
            <p:nvPr/>
          </p:nvSpPr>
          <p:spPr>
            <a:xfrm flipV="1">
              <a:off x="1847088" y="4411135"/>
              <a:ext cx="6693408" cy="618066"/>
            </a:xfrm>
            <a:custGeom>
              <a:avLst/>
              <a:gdLst>
                <a:gd name="connsiteX0" fmla="*/ 0 w 7290816"/>
                <a:gd name="connsiteY0" fmla="*/ 192024 h 235712"/>
                <a:gd name="connsiteX1" fmla="*/ 2566416 w 7290816"/>
                <a:gd name="connsiteY1" fmla="*/ 204216 h 235712"/>
                <a:gd name="connsiteX2" fmla="*/ 2791968 w 7290816"/>
                <a:gd name="connsiteY2" fmla="*/ 3048 h 235712"/>
                <a:gd name="connsiteX3" fmla="*/ 3102864 w 7290816"/>
                <a:gd name="connsiteY3" fmla="*/ 185928 h 235712"/>
                <a:gd name="connsiteX4" fmla="*/ 6693408 w 7290816"/>
                <a:gd name="connsiteY4" fmla="*/ 192024 h 235712"/>
                <a:gd name="connsiteX5" fmla="*/ 6687312 w 7290816"/>
                <a:gd name="connsiteY5" fmla="*/ 198120 h 235712"/>
                <a:gd name="connsiteX0" fmla="*/ 0 w 7290816"/>
                <a:gd name="connsiteY0" fmla="*/ 194056 h 249936"/>
                <a:gd name="connsiteX1" fmla="*/ 2377440 w 7290816"/>
                <a:gd name="connsiteY1" fmla="*/ 218440 h 249936"/>
                <a:gd name="connsiteX2" fmla="*/ 2791968 w 7290816"/>
                <a:gd name="connsiteY2" fmla="*/ 5080 h 249936"/>
                <a:gd name="connsiteX3" fmla="*/ 3102864 w 7290816"/>
                <a:gd name="connsiteY3" fmla="*/ 187960 h 249936"/>
                <a:gd name="connsiteX4" fmla="*/ 6693408 w 7290816"/>
                <a:gd name="connsiteY4" fmla="*/ 194056 h 249936"/>
                <a:gd name="connsiteX5" fmla="*/ 6687312 w 7290816"/>
                <a:gd name="connsiteY5" fmla="*/ 200152 h 249936"/>
                <a:gd name="connsiteX0" fmla="*/ 0 w 7243064"/>
                <a:gd name="connsiteY0" fmla="*/ 192024 h 266192"/>
                <a:gd name="connsiteX1" fmla="*/ 2377440 w 7243064"/>
                <a:gd name="connsiteY1" fmla="*/ 216408 h 266192"/>
                <a:gd name="connsiteX2" fmla="*/ 2791968 w 7243064"/>
                <a:gd name="connsiteY2" fmla="*/ 3048 h 266192"/>
                <a:gd name="connsiteX3" fmla="*/ 3389376 w 7243064"/>
                <a:gd name="connsiteY3" fmla="*/ 234696 h 266192"/>
                <a:gd name="connsiteX4" fmla="*/ 6693408 w 7243064"/>
                <a:gd name="connsiteY4" fmla="*/ 192024 h 266192"/>
                <a:gd name="connsiteX5" fmla="*/ 6687312 w 7243064"/>
                <a:gd name="connsiteY5" fmla="*/ 198120 h 266192"/>
                <a:gd name="connsiteX0" fmla="*/ 0 w 7105904"/>
                <a:gd name="connsiteY0" fmla="*/ 192024 h 268224"/>
                <a:gd name="connsiteX1" fmla="*/ 2377440 w 7105904"/>
                <a:gd name="connsiteY1" fmla="*/ 216408 h 268224"/>
                <a:gd name="connsiteX2" fmla="*/ 2791968 w 7105904"/>
                <a:gd name="connsiteY2" fmla="*/ 3048 h 268224"/>
                <a:gd name="connsiteX3" fmla="*/ 3389376 w 7105904"/>
                <a:gd name="connsiteY3" fmla="*/ 234696 h 268224"/>
                <a:gd name="connsiteX4" fmla="*/ 4212336 w 7105904"/>
                <a:gd name="connsiteY4" fmla="*/ 204216 h 268224"/>
                <a:gd name="connsiteX5" fmla="*/ 6693408 w 7105904"/>
                <a:gd name="connsiteY5" fmla="*/ 192024 h 268224"/>
                <a:gd name="connsiteX6" fmla="*/ 6687312 w 7105904"/>
                <a:gd name="connsiteY6" fmla="*/ 198120 h 268224"/>
                <a:gd name="connsiteX0" fmla="*/ 0 w 7105904"/>
                <a:gd name="connsiteY0" fmla="*/ 192024 h 247904"/>
                <a:gd name="connsiteX1" fmla="*/ 2377440 w 7105904"/>
                <a:gd name="connsiteY1" fmla="*/ 216408 h 247904"/>
                <a:gd name="connsiteX2" fmla="*/ 2791968 w 7105904"/>
                <a:gd name="connsiteY2" fmla="*/ 3048 h 247904"/>
                <a:gd name="connsiteX3" fmla="*/ 3084576 w 7105904"/>
                <a:gd name="connsiteY3" fmla="*/ 198120 h 247904"/>
                <a:gd name="connsiteX4" fmla="*/ 4212336 w 7105904"/>
                <a:gd name="connsiteY4" fmla="*/ 204216 h 247904"/>
                <a:gd name="connsiteX5" fmla="*/ 6693408 w 7105904"/>
                <a:gd name="connsiteY5" fmla="*/ 192024 h 247904"/>
                <a:gd name="connsiteX6" fmla="*/ 6687312 w 7105904"/>
                <a:gd name="connsiteY6" fmla="*/ 198120 h 247904"/>
                <a:gd name="connsiteX0" fmla="*/ 0 w 7105904"/>
                <a:gd name="connsiteY0" fmla="*/ 192024 h 247904"/>
                <a:gd name="connsiteX1" fmla="*/ 2328672 w 7105904"/>
                <a:gd name="connsiteY1" fmla="*/ 216408 h 247904"/>
                <a:gd name="connsiteX2" fmla="*/ 2791968 w 7105904"/>
                <a:gd name="connsiteY2" fmla="*/ 3048 h 247904"/>
                <a:gd name="connsiteX3" fmla="*/ 3084576 w 7105904"/>
                <a:gd name="connsiteY3" fmla="*/ 198120 h 247904"/>
                <a:gd name="connsiteX4" fmla="*/ 4212336 w 7105904"/>
                <a:gd name="connsiteY4" fmla="*/ 204216 h 247904"/>
                <a:gd name="connsiteX5" fmla="*/ 6693408 w 7105904"/>
                <a:gd name="connsiteY5" fmla="*/ 192024 h 247904"/>
                <a:gd name="connsiteX6" fmla="*/ 6687312 w 7105904"/>
                <a:gd name="connsiteY6" fmla="*/ 198120 h 247904"/>
                <a:gd name="connsiteX0" fmla="*/ 0 w 7105904"/>
                <a:gd name="connsiteY0" fmla="*/ 192024 h 247904"/>
                <a:gd name="connsiteX1" fmla="*/ 1621536 w 7105904"/>
                <a:gd name="connsiteY1" fmla="*/ 192024 h 247904"/>
                <a:gd name="connsiteX2" fmla="*/ 2328672 w 7105904"/>
                <a:gd name="connsiteY2" fmla="*/ 216408 h 247904"/>
                <a:gd name="connsiteX3" fmla="*/ 2791968 w 7105904"/>
                <a:gd name="connsiteY3" fmla="*/ 3048 h 247904"/>
                <a:gd name="connsiteX4" fmla="*/ 3084576 w 7105904"/>
                <a:gd name="connsiteY4" fmla="*/ 198120 h 247904"/>
                <a:gd name="connsiteX5" fmla="*/ 4212336 w 7105904"/>
                <a:gd name="connsiteY5" fmla="*/ 204216 h 247904"/>
                <a:gd name="connsiteX6" fmla="*/ 6693408 w 7105904"/>
                <a:gd name="connsiteY6" fmla="*/ 192024 h 247904"/>
                <a:gd name="connsiteX7" fmla="*/ 6687312 w 7105904"/>
                <a:gd name="connsiteY7" fmla="*/ 198120 h 247904"/>
                <a:gd name="connsiteX0" fmla="*/ 0 w 7105904"/>
                <a:gd name="connsiteY0" fmla="*/ 192024 h 231648"/>
                <a:gd name="connsiteX1" fmla="*/ 1621536 w 7105904"/>
                <a:gd name="connsiteY1" fmla="*/ 192024 h 231648"/>
                <a:gd name="connsiteX2" fmla="*/ 2523744 w 7105904"/>
                <a:gd name="connsiteY2" fmla="*/ 179832 h 231648"/>
                <a:gd name="connsiteX3" fmla="*/ 2791968 w 7105904"/>
                <a:gd name="connsiteY3" fmla="*/ 3048 h 231648"/>
                <a:gd name="connsiteX4" fmla="*/ 3084576 w 7105904"/>
                <a:gd name="connsiteY4" fmla="*/ 198120 h 231648"/>
                <a:gd name="connsiteX5" fmla="*/ 4212336 w 7105904"/>
                <a:gd name="connsiteY5" fmla="*/ 204216 h 231648"/>
                <a:gd name="connsiteX6" fmla="*/ 6693408 w 7105904"/>
                <a:gd name="connsiteY6" fmla="*/ 192024 h 231648"/>
                <a:gd name="connsiteX7" fmla="*/ 6687312 w 7105904"/>
                <a:gd name="connsiteY7" fmla="*/ 198120 h 231648"/>
                <a:gd name="connsiteX0" fmla="*/ 0 w 7105904"/>
                <a:gd name="connsiteY0" fmla="*/ 192024 h 228600"/>
                <a:gd name="connsiteX1" fmla="*/ 1621536 w 7105904"/>
                <a:gd name="connsiteY1" fmla="*/ 192024 h 228600"/>
                <a:gd name="connsiteX2" fmla="*/ 2523744 w 7105904"/>
                <a:gd name="connsiteY2" fmla="*/ 179832 h 228600"/>
                <a:gd name="connsiteX3" fmla="*/ 2791968 w 7105904"/>
                <a:gd name="connsiteY3" fmla="*/ 3048 h 228600"/>
                <a:gd name="connsiteX4" fmla="*/ 3084576 w 7105904"/>
                <a:gd name="connsiteY4" fmla="*/ 198120 h 228600"/>
                <a:gd name="connsiteX5" fmla="*/ 3901440 w 7105904"/>
                <a:gd name="connsiteY5" fmla="*/ 185928 h 228600"/>
                <a:gd name="connsiteX6" fmla="*/ 6693408 w 7105904"/>
                <a:gd name="connsiteY6" fmla="*/ 192024 h 228600"/>
                <a:gd name="connsiteX7" fmla="*/ 6687312 w 7105904"/>
                <a:gd name="connsiteY7" fmla="*/ 198120 h 228600"/>
                <a:gd name="connsiteX0" fmla="*/ 0 w 6693408"/>
                <a:gd name="connsiteY0" fmla="*/ 192024 h 228600"/>
                <a:gd name="connsiteX1" fmla="*/ 1621536 w 6693408"/>
                <a:gd name="connsiteY1" fmla="*/ 192024 h 228600"/>
                <a:gd name="connsiteX2" fmla="*/ 2523744 w 6693408"/>
                <a:gd name="connsiteY2" fmla="*/ 179832 h 228600"/>
                <a:gd name="connsiteX3" fmla="*/ 2791968 w 6693408"/>
                <a:gd name="connsiteY3" fmla="*/ 3048 h 228600"/>
                <a:gd name="connsiteX4" fmla="*/ 3084576 w 6693408"/>
                <a:gd name="connsiteY4" fmla="*/ 198120 h 228600"/>
                <a:gd name="connsiteX5" fmla="*/ 3901440 w 6693408"/>
                <a:gd name="connsiteY5" fmla="*/ 185928 h 228600"/>
                <a:gd name="connsiteX6" fmla="*/ 6693408 w 6693408"/>
                <a:gd name="connsiteY6" fmla="*/ 192024 h 228600"/>
                <a:gd name="connsiteX0" fmla="*/ 0 w 6693408"/>
                <a:gd name="connsiteY0" fmla="*/ 207941 h 359325"/>
                <a:gd name="connsiteX1" fmla="*/ 1621536 w 6693408"/>
                <a:gd name="connsiteY1" fmla="*/ 207941 h 359325"/>
                <a:gd name="connsiteX2" fmla="*/ 1975104 w 6693408"/>
                <a:gd name="connsiteY2" fmla="*/ 327829 h 359325"/>
                <a:gd name="connsiteX3" fmla="*/ 2791968 w 6693408"/>
                <a:gd name="connsiteY3" fmla="*/ 18965 h 359325"/>
                <a:gd name="connsiteX4" fmla="*/ 3084576 w 6693408"/>
                <a:gd name="connsiteY4" fmla="*/ 214037 h 359325"/>
                <a:gd name="connsiteX5" fmla="*/ 3901440 w 6693408"/>
                <a:gd name="connsiteY5" fmla="*/ 201845 h 359325"/>
                <a:gd name="connsiteX6" fmla="*/ 6693408 w 6693408"/>
                <a:gd name="connsiteY6" fmla="*/ 207941 h 359325"/>
                <a:gd name="connsiteX0" fmla="*/ 0 w 6693408"/>
                <a:gd name="connsiteY0" fmla="*/ 279061 h 442298"/>
                <a:gd name="connsiteX1" fmla="*/ 1621536 w 6693408"/>
                <a:gd name="connsiteY1" fmla="*/ 279061 h 442298"/>
                <a:gd name="connsiteX2" fmla="*/ 1975104 w 6693408"/>
                <a:gd name="connsiteY2" fmla="*/ 398949 h 442298"/>
                <a:gd name="connsiteX3" fmla="*/ 2329688 w 6693408"/>
                <a:gd name="connsiteY3" fmla="*/ 18965 h 442298"/>
                <a:gd name="connsiteX4" fmla="*/ 3084576 w 6693408"/>
                <a:gd name="connsiteY4" fmla="*/ 285157 h 442298"/>
                <a:gd name="connsiteX5" fmla="*/ 3901440 w 6693408"/>
                <a:gd name="connsiteY5" fmla="*/ 272965 h 442298"/>
                <a:gd name="connsiteX6" fmla="*/ 6693408 w 6693408"/>
                <a:gd name="connsiteY6" fmla="*/ 279061 h 442298"/>
                <a:gd name="connsiteX0" fmla="*/ 0 w 6693408"/>
                <a:gd name="connsiteY0" fmla="*/ 283295 h 471932"/>
                <a:gd name="connsiteX1" fmla="*/ 1621536 w 6693408"/>
                <a:gd name="connsiteY1" fmla="*/ 283295 h 471932"/>
                <a:gd name="connsiteX2" fmla="*/ 1985264 w 6693408"/>
                <a:gd name="connsiteY2" fmla="*/ 428583 h 471932"/>
                <a:gd name="connsiteX3" fmla="*/ 2329688 w 6693408"/>
                <a:gd name="connsiteY3" fmla="*/ 23199 h 471932"/>
                <a:gd name="connsiteX4" fmla="*/ 3084576 w 6693408"/>
                <a:gd name="connsiteY4" fmla="*/ 289391 h 471932"/>
                <a:gd name="connsiteX5" fmla="*/ 3901440 w 6693408"/>
                <a:gd name="connsiteY5" fmla="*/ 277199 h 471932"/>
                <a:gd name="connsiteX6" fmla="*/ 6693408 w 6693408"/>
                <a:gd name="connsiteY6" fmla="*/ 283295 h 471932"/>
                <a:gd name="connsiteX0" fmla="*/ 0 w 6693408"/>
                <a:gd name="connsiteY0" fmla="*/ 263821 h 452458"/>
                <a:gd name="connsiteX1" fmla="*/ 1621536 w 6693408"/>
                <a:gd name="connsiteY1" fmla="*/ 263821 h 452458"/>
                <a:gd name="connsiteX2" fmla="*/ 1985264 w 6693408"/>
                <a:gd name="connsiteY2" fmla="*/ 409109 h 452458"/>
                <a:gd name="connsiteX3" fmla="*/ 2166112 w 6693408"/>
                <a:gd name="connsiteY3" fmla="*/ 247565 h 452458"/>
                <a:gd name="connsiteX4" fmla="*/ 2329688 w 6693408"/>
                <a:gd name="connsiteY4" fmla="*/ 3725 h 452458"/>
                <a:gd name="connsiteX5" fmla="*/ 3084576 w 6693408"/>
                <a:gd name="connsiteY5" fmla="*/ 269917 h 452458"/>
                <a:gd name="connsiteX6" fmla="*/ 3901440 w 6693408"/>
                <a:gd name="connsiteY6" fmla="*/ 257725 h 452458"/>
                <a:gd name="connsiteX7" fmla="*/ 6693408 w 6693408"/>
                <a:gd name="connsiteY7" fmla="*/ 263821 h 452458"/>
                <a:gd name="connsiteX0" fmla="*/ 0 w 6693408"/>
                <a:gd name="connsiteY0" fmla="*/ 269409 h 458046"/>
                <a:gd name="connsiteX1" fmla="*/ 1621536 w 6693408"/>
                <a:gd name="connsiteY1" fmla="*/ 269409 h 458046"/>
                <a:gd name="connsiteX2" fmla="*/ 1985264 w 6693408"/>
                <a:gd name="connsiteY2" fmla="*/ 414697 h 458046"/>
                <a:gd name="connsiteX3" fmla="*/ 2166112 w 6693408"/>
                <a:gd name="connsiteY3" fmla="*/ 253153 h 458046"/>
                <a:gd name="connsiteX4" fmla="*/ 2329688 w 6693408"/>
                <a:gd name="connsiteY4" fmla="*/ 9313 h 458046"/>
                <a:gd name="connsiteX5" fmla="*/ 2801112 w 6693408"/>
                <a:gd name="connsiteY5" fmla="*/ 309033 h 458046"/>
                <a:gd name="connsiteX6" fmla="*/ 3084576 w 6693408"/>
                <a:gd name="connsiteY6" fmla="*/ 275505 h 458046"/>
                <a:gd name="connsiteX7" fmla="*/ 3901440 w 6693408"/>
                <a:gd name="connsiteY7" fmla="*/ 263313 h 458046"/>
                <a:gd name="connsiteX8" fmla="*/ 6693408 w 6693408"/>
                <a:gd name="connsiteY8" fmla="*/ 269409 h 458046"/>
                <a:gd name="connsiteX0" fmla="*/ 0 w 6693408"/>
                <a:gd name="connsiteY0" fmla="*/ 272796 h 461433"/>
                <a:gd name="connsiteX1" fmla="*/ 1621536 w 6693408"/>
                <a:gd name="connsiteY1" fmla="*/ 272796 h 461433"/>
                <a:gd name="connsiteX2" fmla="*/ 1985264 w 6693408"/>
                <a:gd name="connsiteY2" fmla="*/ 418084 h 461433"/>
                <a:gd name="connsiteX3" fmla="*/ 2166112 w 6693408"/>
                <a:gd name="connsiteY3" fmla="*/ 256540 h 461433"/>
                <a:gd name="connsiteX4" fmla="*/ 2329688 w 6693408"/>
                <a:gd name="connsiteY4" fmla="*/ 12700 h 461433"/>
                <a:gd name="connsiteX5" fmla="*/ 2506472 w 6693408"/>
                <a:gd name="connsiteY5" fmla="*/ 180340 h 461433"/>
                <a:gd name="connsiteX6" fmla="*/ 2801112 w 6693408"/>
                <a:gd name="connsiteY6" fmla="*/ 312420 h 461433"/>
                <a:gd name="connsiteX7" fmla="*/ 3084576 w 6693408"/>
                <a:gd name="connsiteY7" fmla="*/ 278892 h 461433"/>
                <a:gd name="connsiteX8" fmla="*/ 3901440 w 6693408"/>
                <a:gd name="connsiteY8" fmla="*/ 266700 h 461433"/>
                <a:gd name="connsiteX9" fmla="*/ 6693408 w 6693408"/>
                <a:gd name="connsiteY9" fmla="*/ 272796 h 461433"/>
                <a:gd name="connsiteX0" fmla="*/ 0 w 6693408"/>
                <a:gd name="connsiteY0" fmla="*/ 282956 h 471593"/>
                <a:gd name="connsiteX1" fmla="*/ 1621536 w 6693408"/>
                <a:gd name="connsiteY1" fmla="*/ 282956 h 471593"/>
                <a:gd name="connsiteX2" fmla="*/ 1985264 w 6693408"/>
                <a:gd name="connsiteY2" fmla="*/ 428244 h 471593"/>
                <a:gd name="connsiteX3" fmla="*/ 2166112 w 6693408"/>
                <a:gd name="connsiteY3" fmla="*/ 266700 h 471593"/>
                <a:gd name="connsiteX4" fmla="*/ 2299208 w 6693408"/>
                <a:gd name="connsiteY4" fmla="*/ 12700 h 471593"/>
                <a:gd name="connsiteX5" fmla="*/ 2506472 w 6693408"/>
                <a:gd name="connsiteY5" fmla="*/ 190500 h 471593"/>
                <a:gd name="connsiteX6" fmla="*/ 2801112 w 6693408"/>
                <a:gd name="connsiteY6" fmla="*/ 322580 h 471593"/>
                <a:gd name="connsiteX7" fmla="*/ 3084576 w 6693408"/>
                <a:gd name="connsiteY7" fmla="*/ 289052 h 471593"/>
                <a:gd name="connsiteX8" fmla="*/ 3901440 w 6693408"/>
                <a:gd name="connsiteY8" fmla="*/ 276860 h 471593"/>
                <a:gd name="connsiteX9" fmla="*/ 6693408 w 6693408"/>
                <a:gd name="connsiteY9" fmla="*/ 282956 h 471593"/>
                <a:gd name="connsiteX0" fmla="*/ 0 w 6693408"/>
                <a:gd name="connsiteY0" fmla="*/ 282956 h 552873"/>
                <a:gd name="connsiteX1" fmla="*/ 1621536 w 6693408"/>
                <a:gd name="connsiteY1" fmla="*/ 282956 h 552873"/>
                <a:gd name="connsiteX2" fmla="*/ 1893824 w 6693408"/>
                <a:gd name="connsiteY2" fmla="*/ 509524 h 552873"/>
                <a:gd name="connsiteX3" fmla="*/ 2166112 w 6693408"/>
                <a:gd name="connsiteY3" fmla="*/ 266700 h 552873"/>
                <a:gd name="connsiteX4" fmla="*/ 2299208 w 6693408"/>
                <a:gd name="connsiteY4" fmla="*/ 12700 h 552873"/>
                <a:gd name="connsiteX5" fmla="*/ 2506472 w 6693408"/>
                <a:gd name="connsiteY5" fmla="*/ 190500 h 552873"/>
                <a:gd name="connsiteX6" fmla="*/ 2801112 w 6693408"/>
                <a:gd name="connsiteY6" fmla="*/ 322580 h 552873"/>
                <a:gd name="connsiteX7" fmla="*/ 3084576 w 6693408"/>
                <a:gd name="connsiteY7" fmla="*/ 289052 h 552873"/>
                <a:gd name="connsiteX8" fmla="*/ 3901440 w 6693408"/>
                <a:gd name="connsiteY8" fmla="*/ 276860 h 552873"/>
                <a:gd name="connsiteX9" fmla="*/ 6693408 w 6693408"/>
                <a:gd name="connsiteY9" fmla="*/ 282956 h 552873"/>
                <a:gd name="connsiteX0" fmla="*/ 0 w 6693408"/>
                <a:gd name="connsiteY0" fmla="*/ 282956 h 552873"/>
                <a:gd name="connsiteX1" fmla="*/ 1484376 w 6693408"/>
                <a:gd name="connsiteY1" fmla="*/ 277876 h 552873"/>
                <a:gd name="connsiteX2" fmla="*/ 1893824 w 6693408"/>
                <a:gd name="connsiteY2" fmla="*/ 509524 h 552873"/>
                <a:gd name="connsiteX3" fmla="*/ 2166112 w 6693408"/>
                <a:gd name="connsiteY3" fmla="*/ 266700 h 552873"/>
                <a:gd name="connsiteX4" fmla="*/ 2299208 w 6693408"/>
                <a:gd name="connsiteY4" fmla="*/ 12700 h 552873"/>
                <a:gd name="connsiteX5" fmla="*/ 2506472 w 6693408"/>
                <a:gd name="connsiteY5" fmla="*/ 190500 h 552873"/>
                <a:gd name="connsiteX6" fmla="*/ 2801112 w 6693408"/>
                <a:gd name="connsiteY6" fmla="*/ 322580 h 552873"/>
                <a:gd name="connsiteX7" fmla="*/ 3084576 w 6693408"/>
                <a:gd name="connsiteY7" fmla="*/ 289052 h 552873"/>
                <a:gd name="connsiteX8" fmla="*/ 3901440 w 6693408"/>
                <a:gd name="connsiteY8" fmla="*/ 276860 h 552873"/>
                <a:gd name="connsiteX9" fmla="*/ 6693408 w 6693408"/>
                <a:gd name="connsiteY9" fmla="*/ 282956 h 552873"/>
                <a:gd name="connsiteX0" fmla="*/ 0 w 6693408"/>
                <a:gd name="connsiteY0" fmla="*/ 293963 h 563880"/>
                <a:gd name="connsiteX1" fmla="*/ 1484376 w 6693408"/>
                <a:gd name="connsiteY1" fmla="*/ 288883 h 563880"/>
                <a:gd name="connsiteX2" fmla="*/ 1893824 w 6693408"/>
                <a:gd name="connsiteY2" fmla="*/ 520531 h 563880"/>
                <a:gd name="connsiteX3" fmla="*/ 2089912 w 6693408"/>
                <a:gd name="connsiteY3" fmla="*/ 343747 h 563880"/>
                <a:gd name="connsiteX4" fmla="*/ 2299208 w 6693408"/>
                <a:gd name="connsiteY4" fmla="*/ 23707 h 563880"/>
                <a:gd name="connsiteX5" fmla="*/ 2506472 w 6693408"/>
                <a:gd name="connsiteY5" fmla="*/ 201507 h 563880"/>
                <a:gd name="connsiteX6" fmla="*/ 2801112 w 6693408"/>
                <a:gd name="connsiteY6" fmla="*/ 333587 h 563880"/>
                <a:gd name="connsiteX7" fmla="*/ 3084576 w 6693408"/>
                <a:gd name="connsiteY7" fmla="*/ 300059 h 563880"/>
                <a:gd name="connsiteX8" fmla="*/ 3901440 w 6693408"/>
                <a:gd name="connsiteY8" fmla="*/ 287867 h 563880"/>
                <a:gd name="connsiteX9" fmla="*/ 6693408 w 6693408"/>
                <a:gd name="connsiteY9" fmla="*/ 293963 h 563880"/>
                <a:gd name="connsiteX0" fmla="*/ 0 w 6693408"/>
                <a:gd name="connsiteY0" fmla="*/ 380323 h 650240"/>
                <a:gd name="connsiteX1" fmla="*/ 1484376 w 6693408"/>
                <a:gd name="connsiteY1" fmla="*/ 375243 h 650240"/>
                <a:gd name="connsiteX2" fmla="*/ 1893824 w 6693408"/>
                <a:gd name="connsiteY2" fmla="*/ 606891 h 650240"/>
                <a:gd name="connsiteX3" fmla="*/ 2089912 w 6693408"/>
                <a:gd name="connsiteY3" fmla="*/ 430107 h 650240"/>
                <a:gd name="connsiteX4" fmla="*/ 2299208 w 6693408"/>
                <a:gd name="connsiteY4" fmla="*/ 23707 h 650240"/>
                <a:gd name="connsiteX5" fmla="*/ 2506472 w 6693408"/>
                <a:gd name="connsiteY5" fmla="*/ 287867 h 650240"/>
                <a:gd name="connsiteX6" fmla="*/ 2801112 w 6693408"/>
                <a:gd name="connsiteY6" fmla="*/ 419947 h 650240"/>
                <a:gd name="connsiteX7" fmla="*/ 3084576 w 6693408"/>
                <a:gd name="connsiteY7" fmla="*/ 386419 h 650240"/>
                <a:gd name="connsiteX8" fmla="*/ 3901440 w 6693408"/>
                <a:gd name="connsiteY8" fmla="*/ 374227 h 650240"/>
                <a:gd name="connsiteX9" fmla="*/ 6693408 w 6693408"/>
                <a:gd name="connsiteY9" fmla="*/ 380323 h 650240"/>
                <a:gd name="connsiteX0" fmla="*/ 0 w 6693408"/>
                <a:gd name="connsiteY0" fmla="*/ 380323 h 650240"/>
                <a:gd name="connsiteX1" fmla="*/ 1484376 w 6693408"/>
                <a:gd name="connsiteY1" fmla="*/ 375243 h 650240"/>
                <a:gd name="connsiteX2" fmla="*/ 1893824 w 6693408"/>
                <a:gd name="connsiteY2" fmla="*/ 606891 h 650240"/>
                <a:gd name="connsiteX3" fmla="*/ 2089912 w 6693408"/>
                <a:gd name="connsiteY3" fmla="*/ 430107 h 650240"/>
                <a:gd name="connsiteX4" fmla="*/ 2299208 w 6693408"/>
                <a:gd name="connsiteY4" fmla="*/ 23707 h 650240"/>
                <a:gd name="connsiteX5" fmla="*/ 2506472 w 6693408"/>
                <a:gd name="connsiteY5" fmla="*/ 287867 h 650240"/>
                <a:gd name="connsiteX6" fmla="*/ 2643632 w 6693408"/>
                <a:gd name="connsiteY6" fmla="*/ 303955 h 650240"/>
                <a:gd name="connsiteX7" fmla="*/ 2801112 w 6693408"/>
                <a:gd name="connsiteY7" fmla="*/ 419947 h 650240"/>
                <a:gd name="connsiteX8" fmla="*/ 3084576 w 6693408"/>
                <a:gd name="connsiteY8" fmla="*/ 386419 h 650240"/>
                <a:gd name="connsiteX9" fmla="*/ 3901440 w 6693408"/>
                <a:gd name="connsiteY9" fmla="*/ 374227 h 650240"/>
                <a:gd name="connsiteX10" fmla="*/ 6693408 w 6693408"/>
                <a:gd name="connsiteY10" fmla="*/ 380323 h 650240"/>
                <a:gd name="connsiteX0" fmla="*/ 0 w 6693408"/>
                <a:gd name="connsiteY0" fmla="*/ 386249 h 656166"/>
                <a:gd name="connsiteX1" fmla="*/ 1484376 w 6693408"/>
                <a:gd name="connsiteY1" fmla="*/ 381169 h 656166"/>
                <a:gd name="connsiteX2" fmla="*/ 1893824 w 6693408"/>
                <a:gd name="connsiteY2" fmla="*/ 612817 h 656166"/>
                <a:gd name="connsiteX3" fmla="*/ 2089912 w 6693408"/>
                <a:gd name="connsiteY3" fmla="*/ 436033 h 656166"/>
                <a:gd name="connsiteX4" fmla="*/ 2299208 w 6693408"/>
                <a:gd name="connsiteY4" fmla="*/ 29633 h 656166"/>
                <a:gd name="connsiteX5" fmla="*/ 2506472 w 6693408"/>
                <a:gd name="connsiteY5" fmla="*/ 258233 h 656166"/>
                <a:gd name="connsiteX6" fmla="*/ 2643632 w 6693408"/>
                <a:gd name="connsiteY6" fmla="*/ 309881 h 656166"/>
                <a:gd name="connsiteX7" fmla="*/ 2801112 w 6693408"/>
                <a:gd name="connsiteY7" fmla="*/ 425873 h 656166"/>
                <a:gd name="connsiteX8" fmla="*/ 3084576 w 6693408"/>
                <a:gd name="connsiteY8" fmla="*/ 392345 h 656166"/>
                <a:gd name="connsiteX9" fmla="*/ 3901440 w 6693408"/>
                <a:gd name="connsiteY9" fmla="*/ 380153 h 656166"/>
                <a:gd name="connsiteX10" fmla="*/ 6693408 w 6693408"/>
                <a:gd name="connsiteY10" fmla="*/ 386249 h 656166"/>
                <a:gd name="connsiteX0" fmla="*/ 0 w 6693408"/>
                <a:gd name="connsiteY0" fmla="*/ 386249 h 656166"/>
                <a:gd name="connsiteX1" fmla="*/ 1438656 w 6693408"/>
                <a:gd name="connsiteY1" fmla="*/ 358309 h 656166"/>
                <a:gd name="connsiteX2" fmla="*/ 1893824 w 6693408"/>
                <a:gd name="connsiteY2" fmla="*/ 612817 h 656166"/>
                <a:gd name="connsiteX3" fmla="*/ 2089912 w 6693408"/>
                <a:gd name="connsiteY3" fmla="*/ 436033 h 656166"/>
                <a:gd name="connsiteX4" fmla="*/ 2299208 w 6693408"/>
                <a:gd name="connsiteY4" fmla="*/ 29633 h 656166"/>
                <a:gd name="connsiteX5" fmla="*/ 2506472 w 6693408"/>
                <a:gd name="connsiteY5" fmla="*/ 258233 h 656166"/>
                <a:gd name="connsiteX6" fmla="*/ 2643632 w 6693408"/>
                <a:gd name="connsiteY6" fmla="*/ 309881 h 656166"/>
                <a:gd name="connsiteX7" fmla="*/ 2801112 w 6693408"/>
                <a:gd name="connsiteY7" fmla="*/ 425873 h 656166"/>
                <a:gd name="connsiteX8" fmla="*/ 3084576 w 6693408"/>
                <a:gd name="connsiteY8" fmla="*/ 392345 h 656166"/>
                <a:gd name="connsiteX9" fmla="*/ 3901440 w 6693408"/>
                <a:gd name="connsiteY9" fmla="*/ 380153 h 656166"/>
                <a:gd name="connsiteX10" fmla="*/ 6693408 w 6693408"/>
                <a:gd name="connsiteY10" fmla="*/ 386249 h 656166"/>
                <a:gd name="connsiteX0" fmla="*/ 0 w 6693408"/>
                <a:gd name="connsiteY0" fmla="*/ 386249 h 618066"/>
                <a:gd name="connsiteX1" fmla="*/ 1438656 w 6693408"/>
                <a:gd name="connsiteY1" fmla="*/ 358309 h 618066"/>
                <a:gd name="connsiteX2" fmla="*/ 1893824 w 6693408"/>
                <a:gd name="connsiteY2" fmla="*/ 612817 h 618066"/>
                <a:gd name="connsiteX3" fmla="*/ 2089912 w 6693408"/>
                <a:gd name="connsiteY3" fmla="*/ 436033 h 618066"/>
                <a:gd name="connsiteX4" fmla="*/ 2299208 w 6693408"/>
                <a:gd name="connsiteY4" fmla="*/ 29633 h 618066"/>
                <a:gd name="connsiteX5" fmla="*/ 2506472 w 6693408"/>
                <a:gd name="connsiteY5" fmla="*/ 258233 h 618066"/>
                <a:gd name="connsiteX6" fmla="*/ 2643632 w 6693408"/>
                <a:gd name="connsiteY6" fmla="*/ 309881 h 618066"/>
                <a:gd name="connsiteX7" fmla="*/ 2801112 w 6693408"/>
                <a:gd name="connsiteY7" fmla="*/ 425873 h 618066"/>
                <a:gd name="connsiteX8" fmla="*/ 3084576 w 6693408"/>
                <a:gd name="connsiteY8" fmla="*/ 392345 h 618066"/>
                <a:gd name="connsiteX9" fmla="*/ 3901440 w 6693408"/>
                <a:gd name="connsiteY9" fmla="*/ 380153 h 618066"/>
                <a:gd name="connsiteX10" fmla="*/ 6693408 w 6693408"/>
                <a:gd name="connsiteY10" fmla="*/ 386249 h 618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693408" h="618066">
                  <a:moveTo>
                    <a:pt x="0" y="386249"/>
                  </a:moveTo>
                  <a:lnTo>
                    <a:pt x="1438656" y="358309"/>
                  </a:lnTo>
                  <a:cubicBezTo>
                    <a:pt x="1826768" y="362373"/>
                    <a:pt x="1812375" y="618066"/>
                    <a:pt x="1893824" y="612817"/>
                  </a:cubicBezTo>
                  <a:cubicBezTo>
                    <a:pt x="1975273" y="607568"/>
                    <a:pt x="2022348" y="533230"/>
                    <a:pt x="2089912" y="436033"/>
                  </a:cubicBezTo>
                  <a:cubicBezTo>
                    <a:pt x="2157476" y="338836"/>
                    <a:pt x="2229781" y="59266"/>
                    <a:pt x="2299208" y="29633"/>
                  </a:cubicBezTo>
                  <a:cubicBezTo>
                    <a:pt x="2368635" y="0"/>
                    <a:pt x="2449068" y="211525"/>
                    <a:pt x="2506472" y="258233"/>
                  </a:cubicBezTo>
                  <a:cubicBezTo>
                    <a:pt x="2563876" y="304941"/>
                    <a:pt x="2594525" y="281941"/>
                    <a:pt x="2643632" y="309881"/>
                  </a:cubicBezTo>
                  <a:cubicBezTo>
                    <a:pt x="2692739" y="337821"/>
                    <a:pt x="2727621" y="412129"/>
                    <a:pt x="2801112" y="425873"/>
                  </a:cubicBezTo>
                  <a:cubicBezTo>
                    <a:pt x="2874603" y="439617"/>
                    <a:pt x="2901188" y="399965"/>
                    <a:pt x="3084576" y="392345"/>
                  </a:cubicBezTo>
                  <a:cubicBezTo>
                    <a:pt x="3267964" y="384725"/>
                    <a:pt x="3350768" y="387265"/>
                    <a:pt x="3901440" y="380153"/>
                  </a:cubicBezTo>
                  <a:lnTo>
                    <a:pt x="6693408" y="386249"/>
                  </a:lnTo>
                </a:path>
              </a:pathLst>
            </a:custGeom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73" name="Figura a mano libera 72"/>
            <p:cNvSpPr/>
            <p:nvPr/>
          </p:nvSpPr>
          <p:spPr>
            <a:xfrm flipV="1">
              <a:off x="1847088" y="4149007"/>
              <a:ext cx="6693408" cy="457030"/>
            </a:xfrm>
            <a:custGeom>
              <a:avLst/>
              <a:gdLst>
                <a:gd name="connsiteX0" fmla="*/ 0 w 7290816"/>
                <a:gd name="connsiteY0" fmla="*/ 192024 h 235712"/>
                <a:gd name="connsiteX1" fmla="*/ 2566416 w 7290816"/>
                <a:gd name="connsiteY1" fmla="*/ 204216 h 235712"/>
                <a:gd name="connsiteX2" fmla="*/ 2791968 w 7290816"/>
                <a:gd name="connsiteY2" fmla="*/ 3048 h 235712"/>
                <a:gd name="connsiteX3" fmla="*/ 3102864 w 7290816"/>
                <a:gd name="connsiteY3" fmla="*/ 185928 h 235712"/>
                <a:gd name="connsiteX4" fmla="*/ 6693408 w 7290816"/>
                <a:gd name="connsiteY4" fmla="*/ 192024 h 235712"/>
                <a:gd name="connsiteX5" fmla="*/ 6687312 w 7290816"/>
                <a:gd name="connsiteY5" fmla="*/ 198120 h 235712"/>
                <a:gd name="connsiteX0" fmla="*/ 0 w 7290816"/>
                <a:gd name="connsiteY0" fmla="*/ 194056 h 249936"/>
                <a:gd name="connsiteX1" fmla="*/ 2377440 w 7290816"/>
                <a:gd name="connsiteY1" fmla="*/ 218440 h 249936"/>
                <a:gd name="connsiteX2" fmla="*/ 2791968 w 7290816"/>
                <a:gd name="connsiteY2" fmla="*/ 5080 h 249936"/>
                <a:gd name="connsiteX3" fmla="*/ 3102864 w 7290816"/>
                <a:gd name="connsiteY3" fmla="*/ 187960 h 249936"/>
                <a:gd name="connsiteX4" fmla="*/ 6693408 w 7290816"/>
                <a:gd name="connsiteY4" fmla="*/ 194056 h 249936"/>
                <a:gd name="connsiteX5" fmla="*/ 6687312 w 7290816"/>
                <a:gd name="connsiteY5" fmla="*/ 200152 h 249936"/>
                <a:gd name="connsiteX0" fmla="*/ 0 w 7243064"/>
                <a:gd name="connsiteY0" fmla="*/ 192024 h 266192"/>
                <a:gd name="connsiteX1" fmla="*/ 2377440 w 7243064"/>
                <a:gd name="connsiteY1" fmla="*/ 216408 h 266192"/>
                <a:gd name="connsiteX2" fmla="*/ 2791968 w 7243064"/>
                <a:gd name="connsiteY2" fmla="*/ 3048 h 266192"/>
                <a:gd name="connsiteX3" fmla="*/ 3389376 w 7243064"/>
                <a:gd name="connsiteY3" fmla="*/ 234696 h 266192"/>
                <a:gd name="connsiteX4" fmla="*/ 6693408 w 7243064"/>
                <a:gd name="connsiteY4" fmla="*/ 192024 h 266192"/>
                <a:gd name="connsiteX5" fmla="*/ 6687312 w 7243064"/>
                <a:gd name="connsiteY5" fmla="*/ 198120 h 266192"/>
                <a:gd name="connsiteX0" fmla="*/ 0 w 7105904"/>
                <a:gd name="connsiteY0" fmla="*/ 192024 h 268224"/>
                <a:gd name="connsiteX1" fmla="*/ 2377440 w 7105904"/>
                <a:gd name="connsiteY1" fmla="*/ 216408 h 268224"/>
                <a:gd name="connsiteX2" fmla="*/ 2791968 w 7105904"/>
                <a:gd name="connsiteY2" fmla="*/ 3048 h 268224"/>
                <a:gd name="connsiteX3" fmla="*/ 3389376 w 7105904"/>
                <a:gd name="connsiteY3" fmla="*/ 234696 h 268224"/>
                <a:gd name="connsiteX4" fmla="*/ 4212336 w 7105904"/>
                <a:gd name="connsiteY4" fmla="*/ 204216 h 268224"/>
                <a:gd name="connsiteX5" fmla="*/ 6693408 w 7105904"/>
                <a:gd name="connsiteY5" fmla="*/ 192024 h 268224"/>
                <a:gd name="connsiteX6" fmla="*/ 6687312 w 7105904"/>
                <a:gd name="connsiteY6" fmla="*/ 198120 h 268224"/>
                <a:gd name="connsiteX0" fmla="*/ 0 w 7105904"/>
                <a:gd name="connsiteY0" fmla="*/ 192024 h 247904"/>
                <a:gd name="connsiteX1" fmla="*/ 2377440 w 7105904"/>
                <a:gd name="connsiteY1" fmla="*/ 216408 h 247904"/>
                <a:gd name="connsiteX2" fmla="*/ 2791968 w 7105904"/>
                <a:gd name="connsiteY2" fmla="*/ 3048 h 247904"/>
                <a:gd name="connsiteX3" fmla="*/ 3084576 w 7105904"/>
                <a:gd name="connsiteY3" fmla="*/ 198120 h 247904"/>
                <a:gd name="connsiteX4" fmla="*/ 4212336 w 7105904"/>
                <a:gd name="connsiteY4" fmla="*/ 204216 h 247904"/>
                <a:gd name="connsiteX5" fmla="*/ 6693408 w 7105904"/>
                <a:gd name="connsiteY5" fmla="*/ 192024 h 247904"/>
                <a:gd name="connsiteX6" fmla="*/ 6687312 w 7105904"/>
                <a:gd name="connsiteY6" fmla="*/ 198120 h 247904"/>
                <a:gd name="connsiteX0" fmla="*/ 0 w 7105904"/>
                <a:gd name="connsiteY0" fmla="*/ 192024 h 247904"/>
                <a:gd name="connsiteX1" fmla="*/ 2328672 w 7105904"/>
                <a:gd name="connsiteY1" fmla="*/ 216408 h 247904"/>
                <a:gd name="connsiteX2" fmla="*/ 2791968 w 7105904"/>
                <a:gd name="connsiteY2" fmla="*/ 3048 h 247904"/>
                <a:gd name="connsiteX3" fmla="*/ 3084576 w 7105904"/>
                <a:gd name="connsiteY3" fmla="*/ 198120 h 247904"/>
                <a:gd name="connsiteX4" fmla="*/ 4212336 w 7105904"/>
                <a:gd name="connsiteY4" fmla="*/ 204216 h 247904"/>
                <a:gd name="connsiteX5" fmla="*/ 6693408 w 7105904"/>
                <a:gd name="connsiteY5" fmla="*/ 192024 h 247904"/>
                <a:gd name="connsiteX6" fmla="*/ 6687312 w 7105904"/>
                <a:gd name="connsiteY6" fmla="*/ 198120 h 247904"/>
                <a:gd name="connsiteX0" fmla="*/ 0 w 7105904"/>
                <a:gd name="connsiteY0" fmla="*/ 192024 h 247904"/>
                <a:gd name="connsiteX1" fmla="*/ 1621536 w 7105904"/>
                <a:gd name="connsiteY1" fmla="*/ 192024 h 247904"/>
                <a:gd name="connsiteX2" fmla="*/ 2328672 w 7105904"/>
                <a:gd name="connsiteY2" fmla="*/ 216408 h 247904"/>
                <a:gd name="connsiteX3" fmla="*/ 2791968 w 7105904"/>
                <a:gd name="connsiteY3" fmla="*/ 3048 h 247904"/>
                <a:gd name="connsiteX4" fmla="*/ 3084576 w 7105904"/>
                <a:gd name="connsiteY4" fmla="*/ 198120 h 247904"/>
                <a:gd name="connsiteX5" fmla="*/ 4212336 w 7105904"/>
                <a:gd name="connsiteY5" fmla="*/ 204216 h 247904"/>
                <a:gd name="connsiteX6" fmla="*/ 6693408 w 7105904"/>
                <a:gd name="connsiteY6" fmla="*/ 192024 h 247904"/>
                <a:gd name="connsiteX7" fmla="*/ 6687312 w 7105904"/>
                <a:gd name="connsiteY7" fmla="*/ 198120 h 247904"/>
                <a:gd name="connsiteX0" fmla="*/ 0 w 7105904"/>
                <a:gd name="connsiteY0" fmla="*/ 192024 h 231648"/>
                <a:gd name="connsiteX1" fmla="*/ 1621536 w 7105904"/>
                <a:gd name="connsiteY1" fmla="*/ 192024 h 231648"/>
                <a:gd name="connsiteX2" fmla="*/ 2523744 w 7105904"/>
                <a:gd name="connsiteY2" fmla="*/ 179832 h 231648"/>
                <a:gd name="connsiteX3" fmla="*/ 2791968 w 7105904"/>
                <a:gd name="connsiteY3" fmla="*/ 3048 h 231648"/>
                <a:gd name="connsiteX4" fmla="*/ 3084576 w 7105904"/>
                <a:gd name="connsiteY4" fmla="*/ 198120 h 231648"/>
                <a:gd name="connsiteX5" fmla="*/ 4212336 w 7105904"/>
                <a:gd name="connsiteY5" fmla="*/ 204216 h 231648"/>
                <a:gd name="connsiteX6" fmla="*/ 6693408 w 7105904"/>
                <a:gd name="connsiteY6" fmla="*/ 192024 h 231648"/>
                <a:gd name="connsiteX7" fmla="*/ 6687312 w 7105904"/>
                <a:gd name="connsiteY7" fmla="*/ 198120 h 231648"/>
                <a:gd name="connsiteX0" fmla="*/ 0 w 7105904"/>
                <a:gd name="connsiteY0" fmla="*/ 192024 h 228600"/>
                <a:gd name="connsiteX1" fmla="*/ 1621536 w 7105904"/>
                <a:gd name="connsiteY1" fmla="*/ 192024 h 228600"/>
                <a:gd name="connsiteX2" fmla="*/ 2523744 w 7105904"/>
                <a:gd name="connsiteY2" fmla="*/ 179832 h 228600"/>
                <a:gd name="connsiteX3" fmla="*/ 2791968 w 7105904"/>
                <a:gd name="connsiteY3" fmla="*/ 3048 h 228600"/>
                <a:gd name="connsiteX4" fmla="*/ 3084576 w 7105904"/>
                <a:gd name="connsiteY4" fmla="*/ 198120 h 228600"/>
                <a:gd name="connsiteX5" fmla="*/ 3901440 w 7105904"/>
                <a:gd name="connsiteY5" fmla="*/ 185928 h 228600"/>
                <a:gd name="connsiteX6" fmla="*/ 6693408 w 7105904"/>
                <a:gd name="connsiteY6" fmla="*/ 192024 h 228600"/>
                <a:gd name="connsiteX7" fmla="*/ 6687312 w 7105904"/>
                <a:gd name="connsiteY7" fmla="*/ 198120 h 228600"/>
                <a:gd name="connsiteX0" fmla="*/ 0 w 6693408"/>
                <a:gd name="connsiteY0" fmla="*/ 192024 h 228600"/>
                <a:gd name="connsiteX1" fmla="*/ 1621536 w 6693408"/>
                <a:gd name="connsiteY1" fmla="*/ 192024 h 228600"/>
                <a:gd name="connsiteX2" fmla="*/ 2523744 w 6693408"/>
                <a:gd name="connsiteY2" fmla="*/ 179832 h 228600"/>
                <a:gd name="connsiteX3" fmla="*/ 2791968 w 6693408"/>
                <a:gd name="connsiteY3" fmla="*/ 3048 h 228600"/>
                <a:gd name="connsiteX4" fmla="*/ 3084576 w 6693408"/>
                <a:gd name="connsiteY4" fmla="*/ 198120 h 228600"/>
                <a:gd name="connsiteX5" fmla="*/ 3901440 w 6693408"/>
                <a:gd name="connsiteY5" fmla="*/ 185928 h 228600"/>
                <a:gd name="connsiteX6" fmla="*/ 6693408 w 6693408"/>
                <a:gd name="connsiteY6" fmla="*/ 192024 h 228600"/>
                <a:gd name="connsiteX0" fmla="*/ 0 w 6693408"/>
                <a:gd name="connsiteY0" fmla="*/ 205401 h 341545"/>
                <a:gd name="connsiteX1" fmla="*/ 1621536 w 6693408"/>
                <a:gd name="connsiteY1" fmla="*/ 205401 h 341545"/>
                <a:gd name="connsiteX2" fmla="*/ 1837944 w 6693408"/>
                <a:gd name="connsiteY2" fmla="*/ 310049 h 341545"/>
                <a:gd name="connsiteX3" fmla="*/ 2791968 w 6693408"/>
                <a:gd name="connsiteY3" fmla="*/ 16425 h 341545"/>
                <a:gd name="connsiteX4" fmla="*/ 3084576 w 6693408"/>
                <a:gd name="connsiteY4" fmla="*/ 211497 h 341545"/>
                <a:gd name="connsiteX5" fmla="*/ 3901440 w 6693408"/>
                <a:gd name="connsiteY5" fmla="*/ 199305 h 341545"/>
                <a:gd name="connsiteX6" fmla="*/ 6693408 w 6693408"/>
                <a:gd name="connsiteY6" fmla="*/ 205401 h 341545"/>
                <a:gd name="connsiteX0" fmla="*/ 0 w 6693408"/>
                <a:gd name="connsiteY0" fmla="*/ 205401 h 336465"/>
                <a:gd name="connsiteX1" fmla="*/ 1392936 w 6693408"/>
                <a:gd name="connsiteY1" fmla="*/ 174921 h 336465"/>
                <a:gd name="connsiteX2" fmla="*/ 1837944 w 6693408"/>
                <a:gd name="connsiteY2" fmla="*/ 310049 h 336465"/>
                <a:gd name="connsiteX3" fmla="*/ 2791968 w 6693408"/>
                <a:gd name="connsiteY3" fmla="*/ 16425 h 336465"/>
                <a:gd name="connsiteX4" fmla="*/ 3084576 w 6693408"/>
                <a:gd name="connsiteY4" fmla="*/ 211497 h 336465"/>
                <a:gd name="connsiteX5" fmla="*/ 3901440 w 6693408"/>
                <a:gd name="connsiteY5" fmla="*/ 199305 h 336465"/>
                <a:gd name="connsiteX6" fmla="*/ 6693408 w 6693408"/>
                <a:gd name="connsiteY6" fmla="*/ 205401 h 336465"/>
                <a:gd name="connsiteX0" fmla="*/ 0 w 6693408"/>
                <a:gd name="connsiteY0" fmla="*/ 251121 h 389805"/>
                <a:gd name="connsiteX1" fmla="*/ 1392936 w 6693408"/>
                <a:gd name="connsiteY1" fmla="*/ 220641 h 389805"/>
                <a:gd name="connsiteX2" fmla="*/ 1837944 w 6693408"/>
                <a:gd name="connsiteY2" fmla="*/ 355769 h 389805"/>
                <a:gd name="connsiteX3" fmla="*/ 2187448 w 6693408"/>
                <a:gd name="connsiteY3" fmla="*/ 16425 h 389805"/>
                <a:gd name="connsiteX4" fmla="*/ 3084576 w 6693408"/>
                <a:gd name="connsiteY4" fmla="*/ 257217 h 389805"/>
                <a:gd name="connsiteX5" fmla="*/ 3901440 w 6693408"/>
                <a:gd name="connsiteY5" fmla="*/ 245025 h 389805"/>
                <a:gd name="connsiteX6" fmla="*/ 6693408 w 6693408"/>
                <a:gd name="connsiteY6" fmla="*/ 251121 h 389805"/>
                <a:gd name="connsiteX0" fmla="*/ 0 w 6693408"/>
                <a:gd name="connsiteY0" fmla="*/ 252815 h 401659"/>
                <a:gd name="connsiteX1" fmla="*/ 1392936 w 6693408"/>
                <a:gd name="connsiteY1" fmla="*/ 222335 h 401659"/>
                <a:gd name="connsiteX2" fmla="*/ 1853184 w 6693408"/>
                <a:gd name="connsiteY2" fmla="*/ 367623 h 401659"/>
                <a:gd name="connsiteX3" fmla="*/ 2187448 w 6693408"/>
                <a:gd name="connsiteY3" fmla="*/ 18119 h 401659"/>
                <a:gd name="connsiteX4" fmla="*/ 3084576 w 6693408"/>
                <a:gd name="connsiteY4" fmla="*/ 258911 h 401659"/>
                <a:gd name="connsiteX5" fmla="*/ 3901440 w 6693408"/>
                <a:gd name="connsiteY5" fmla="*/ 246719 h 401659"/>
                <a:gd name="connsiteX6" fmla="*/ 6693408 w 6693408"/>
                <a:gd name="connsiteY6" fmla="*/ 252815 h 401659"/>
                <a:gd name="connsiteX0" fmla="*/ 0 w 6693408"/>
                <a:gd name="connsiteY0" fmla="*/ 245025 h 393869"/>
                <a:gd name="connsiteX1" fmla="*/ 1392936 w 6693408"/>
                <a:gd name="connsiteY1" fmla="*/ 214545 h 393869"/>
                <a:gd name="connsiteX2" fmla="*/ 1853184 w 6693408"/>
                <a:gd name="connsiteY2" fmla="*/ 359833 h 393869"/>
                <a:gd name="connsiteX3" fmla="*/ 2044192 w 6693408"/>
                <a:gd name="connsiteY3" fmla="*/ 189146 h 393869"/>
                <a:gd name="connsiteX4" fmla="*/ 2187448 w 6693408"/>
                <a:gd name="connsiteY4" fmla="*/ 10329 h 393869"/>
                <a:gd name="connsiteX5" fmla="*/ 3084576 w 6693408"/>
                <a:gd name="connsiteY5" fmla="*/ 251121 h 393869"/>
                <a:gd name="connsiteX6" fmla="*/ 3901440 w 6693408"/>
                <a:gd name="connsiteY6" fmla="*/ 238929 h 393869"/>
                <a:gd name="connsiteX7" fmla="*/ 6693408 w 6693408"/>
                <a:gd name="connsiteY7" fmla="*/ 245025 h 393869"/>
                <a:gd name="connsiteX0" fmla="*/ 0 w 6693408"/>
                <a:gd name="connsiteY0" fmla="*/ 238083 h 386927"/>
                <a:gd name="connsiteX1" fmla="*/ 1392936 w 6693408"/>
                <a:gd name="connsiteY1" fmla="*/ 207603 h 386927"/>
                <a:gd name="connsiteX2" fmla="*/ 1853184 w 6693408"/>
                <a:gd name="connsiteY2" fmla="*/ 352891 h 386927"/>
                <a:gd name="connsiteX3" fmla="*/ 2044192 w 6693408"/>
                <a:gd name="connsiteY3" fmla="*/ 182204 h 386927"/>
                <a:gd name="connsiteX4" fmla="*/ 2187448 w 6693408"/>
                <a:gd name="connsiteY4" fmla="*/ 3387 h 386927"/>
                <a:gd name="connsiteX5" fmla="*/ 2440432 w 6693408"/>
                <a:gd name="connsiteY5" fmla="*/ 161884 h 386927"/>
                <a:gd name="connsiteX6" fmla="*/ 3084576 w 6693408"/>
                <a:gd name="connsiteY6" fmla="*/ 244179 h 386927"/>
                <a:gd name="connsiteX7" fmla="*/ 3901440 w 6693408"/>
                <a:gd name="connsiteY7" fmla="*/ 231987 h 386927"/>
                <a:gd name="connsiteX8" fmla="*/ 6693408 w 6693408"/>
                <a:gd name="connsiteY8" fmla="*/ 238083 h 386927"/>
                <a:gd name="connsiteX0" fmla="*/ 0 w 6693408"/>
                <a:gd name="connsiteY0" fmla="*/ 238083 h 386927"/>
                <a:gd name="connsiteX1" fmla="*/ 1392936 w 6693408"/>
                <a:gd name="connsiteY1" fmla="*/ 207603 h 386927"/>
                <a:gd name="connsiteX2" fmla="*/ 1853184 w 6693408"/>
                <a:gd name="connsiteY2" fmla="*/ 352891 h 386927"/>
                <a:gd name="connsiteX3" fmla="*/ 2044192 w 6693408"/>
                <a:gd name="connsiteY3" fmla="*/ 182204 h 386927"/>
                <a:gd name="connsiteX4" fmla="*/ 2187448 w 6693408"/>
                <a:gd name="connsiteY4" fmla="*/ 3387 h 386927"/>
                <a:gd name="connsiteX5" fmla="*/ 2440432 w 6693408"/>
                <a:gd name="connsiteY5" fmla="*/ 161884 h 386927"/>
                <a:gd name="connsiteX6" fmla="*/ 2729992 w 6693408"/>
                <a:gd name="connsiteY6" fmla="*/ 258404 h 386927"/>
                <a:gd name="connsiteX7" fmla="*/ 3084576 w 6693408"/>
                <a:gd name="connsiteY7" fmla="*/ 244179 h 386927"/>
                <a:gd name="connsiteX8" fmla="*/ 3901440 w 6693408"/>
                <a:gd name="connsiteY8" fmla="*/ 231987 h 386927"/>
                <a:gd name="connsiteX9" fmla="*/ 6693408 w 6693408"/>
                <a:gd name="connsiteY9" fmla="*/ 238083 h 386927"/>
                <a:gd name="connsiteX0" fmla="*/ 0 w 6693408"/>
                <a:gd name="connsiteY0" fmla="*/ 238083 h 463127"/>
                <a:gd name="connsiteX1" fmla="*/ 1392936 w 6693408"/>
                <a:gd name="connsiteY1" fmla="*/ 207603 h 463127"/>
                <a:gd name="connsiteX2" fmla="*/ 1710944 w 6693408"/>
                <a:gd name="connsiteY2" fmla="*/ 429091 h 463127"/>
                <a:gd name="connsiteX3" fmla="*/ 2044192 w 6693408"/>
                <a:gd name="connsiteY3" fmla="*/ 182204 h 463127"/>
                <a:gd name="connsiteX4" fmla="*/ 2187448 w 6693408"/>
                <a:gd name="connsiteY4" fmla="*/ 3387 h 463127"/>
                <a:gd name="connsiteX5" fmla="*/ 2440432 w 6693408"/>
                <a:gd name="connsiteY5" fmla="*/ 161884 h 463127"/>
                <a:gd name="connsiteX6" fmla="*/ 2729992 w 6693408"/>
                <a:gd name="connsiteY6" fmla="*/ 258404 h 463127"/>
                <a:gd name="connsiteX7" fmla="*/ 3084576 w 6693408"/>
                <a:gd name="connsiteY7" fmla="*/ 244179 h 463127"/>
                <a:gd name="connsiteX8" fmla="*/ 3901440 w 6693408"/>
                <a:gd name="connsiteY8" fmla="*/ 231987 h 463127"/>
                <a:gd name="connsiteX9" fmla="*/ 6693408 w 6693408"/>
                <a:gd name="connsiteY9" fmla="*/ 238083 h 463127"/>
                <a:gd name="connsiteX0" fmla="*/ 0 w 6693408"/>
                <a:gd name="connsiteY0" fmla="*/ 238083 h 463127"/>
                <a:gd name="connsiteX1" fmla="*/ 1311656 w 6693408"/>
                <a:gd name="connsiteY1" fmla="*/ 192363 h 463127"/>
                <a:gd name="connsiteX2" fmla="*/ 1710944 w 6693408"/>
                <a:gd name="connsiteY2" fmla="*/ 429091 h 463127"/>
                <a:gd name="connsiteX3" fmla="*/ 2044192 w 6693408"/>
                <a:gd name="connsiteY3" fmla="*/ 182204 h 463127"/>
                <a:gd name="connsiteX4" fmla="*/ 2187448 w 6693408"/>
                <a:gd name="connsiteY4" fmla="*/ 3387 h 463127"/>
                <a:gd name="connsiteX5" fmla="*/ 2440432 w 6693408"/>
                <a:gd name="connsiteY5" fmla="*/ 161884 h 463127"/>
                <a:gd name="connsiteX6" fmla="*/ 2729992 w 6693408"/>
                <a:gd name="connsiteY6" fmla="*/ 258404 h 463127"/>
                <a:gd name="connsiteX7" fmla="*/ 3084576 w 6693408"/>
                <a:gd name="connsiteY7" fmla="*/ 244179 h 463127"/>
                <a:gd name="connsiteX8" fmla="*/ 3901440 w 6693408"/>
                <a:gd name="connsiteY8" fmla="*/ 231987 h 463127"/>
                <a:gd name="connsiteX9" fmla="*/ 6693408 w 6693408"/>
                <a:gd name="connsiteY9" fmla="*/ 238083 h 463127"/>
                <a:gd name="connsiteX0" fmla="*/ 0 w 6693408"/>
                <a:gd name="connsiteY0" fmla="*/ 244009 h 469053"/>
                <a:gd name="connsiteX1" fmla="*/ 1311656 w 6693408"/>
                <a:gd name="connsiteY1" fmla="*/ 198289 h 469053"/>
                <a:gd name="connsiteX2" fmla="*/ 1710944 w 6693408"/>
                <a:gd name="connsiteY2" fmla="*/ 435017 h 469053"/>
                <a:gd name="connsiteX3" fmla="*/ 1983232 w 6693408"/>
                <a:gd name="connsiteY3" fmla="*/ 223690 h 469053"/>
                <a:gd name="connsiteX4" fmla="*/ 2187448 w 6693408"/>
                <a:gd name="connsiteY4" fmla="*/ 9313 h 469053"/>
                <a:gd name="connsiteX5" fmla="*/ 2440432 w 6693408"/>
                <a:gd name="connsiteY5" fmla="*/ 167810 h 469053"/>
                <a:gd name="connsiteX6" fmla="*/ 2729992 w 6693408"/>
                <a:gd name="connsiteY6" fmla="*/ 264330 h 469053"/>
                <a:gd name="connsiteX7" fmla="*/ 3084576 w 6693408"/>
                <a:gd name="connsiteY7" fmla="*/ 250105 h 469053"/>
                <a:gd name="connsiteX8" fmla="*/ 3901440 w 6693408"/>
                <a:gd name="connsiteY8" fmla="*/ 237913 h 469053"/>
                <a:gd name="connsiteX9" fmla="*/ 6693408 w 6693408"/>
                <a:gd name="connsiteY9" fmla="*/ 244009 h 469053"/>
                <a:gd name="connsiteX0" fmla="*/ 0 w 6693408"/>
                <a:gd name="connsiteY0" fmla="*/ 264329 h 489373"/>
                <a:gd name="connsiteX1" fmla="*/ 1311656 w 6693408"/>
                <a:gd name="connsiteY1" fmla="*/ 218609 h 489373"/>
                <a:gd name="connsiteX2" fmla="*/ 1710944 w 6693408"/>
                <a:gd name="connsiteY2" fmla="*/ 455337 h 489373"/>
                <a:gd name="connsiteX3" fmla="*/ 1983232 w 6693408"/>
                <a:gd name="connsiteY3" fmla="*/ 244010 h 489373"/>
                <a:gd name="connsiteX4" fmla="*/ 2111248 w 6693408"/>
                <a:gd name="connsiteY4" fmla="*/ 9313 h 489373"/>
                <a:gd name="connsiteX5" fmla="*/ 2440432 w 6693408"/>
                <a:gd name="connsiteY5" fmla="*/ 188130 h 489373"/>
                <a:gd name="connsiteX6" fmla="*/ 2729992 w 6693408"/>
                <a:gd name="connsiteY6" fmla="*/ 284650 h 489373"/>
                <a:gd name="connsiteX7" fmla="*/ 3084576 w 6693408"/>
                <a:gd name="connsiteY7" fmla="*/ 270425 h 489373"/>
                <a:gd name="connsiteX8" fmla="*/ 3901440 w 6693408"/>
                <a:gd name="connsiteY8" fmla="*/ 258233 h 489373"/>
                <a:gd name="connsiteX9" fmla="*/ 6693408 w 6693408"/>
                <a:gd name="connsiteY9" fmla="*/ 264329 h 489373"/>
                <a:gd name="connsiteX0" fmla="*/ 0 w 6693408"/>
                <a:gd name="connsiteY0" fmla="*/ 275336 h 500380"/>
                <a:gd name="connsiteX1" fmla="*/ 1311656 w 6693408"/>
                <a:gd name="connsiteY1" fmla="*/ 229616 h 500380"/>
                <a:gd name="connsiteX2" fmla="*/ 1710944 w 6693408"/>
                <a:gd name="connsiteY2" fmla="*/ 466344 h 500380"/>
                <a:gd name="connsiteX3" fmla="*/ 1927352 w 6693408"/>
                <a:gd name="connsiteY3" fmla="*/ 321057 h 500380"/>
                <a:gd name="connsiteX4" fmla="*/ 2111248 w 6693408"/>
                <a:gd name="connsiteY4" fmla="*/ 20320 h 500380"/>
                <a:gd name="connsiteX5" fmla="*/ 2440432 w 6693408"/>
                <a:gd name="connsiteY5" fmla="*/ 199137 h 500380"/>
                <a:gd name="connsiteX6" fmla="*/ 2729992 w 6693408"/>
                <a:gd name="connsiteY6" fmla="*/ 295657 h 500380"/>
                <a:gd name="connsiteX7" fmla="*/ 3084576 w 6693408"/>
                <a:gd name="connsiteY7" fmla="*/ 281432 h 500380"/>
                <a:gd name="connsiteX8" fmla="*/ 3901440 w 6693408"/>
                <a:gd name="connsiteY8" fmla="*/ 269240 h 500380"/>
                <a:gd name="connsiteX9" fmla="*/ 6693408 w 6693408"/>
                <a:gd name="connsiteY9" fmla="*/ 275336 h 500380"/>
                <a:gd name="connsiteX0" fmla="*/ 0 w 6693408"/>
                <a:gd name="connsiteY0" fmla="*/ 261789 h 486833"/>
                <a:gd name="connsiteX1" fmla="*/ 1311656 w 6693408"/>
                <a:gd name="connsiteY1" fmla="*/ 216069 h 486833"/>
                <a:gd name="connsiteX2" fmla="*/ 1710944 w 6693408"/>
                <a:gd name="connsiteY2" fmla="*/ 452797 h 486833"/>
                <a:gd name="connsiteX3" fmla="*/ 1927352 w 6693408"/>
                <a:gd name="connsiteY3" fmla="*/ 307510 h 486833"/>
                <a:gd name="connsiteX4" fmla="*/ 2111248 w 6693408"/>
                <a:gd name="connsiteY4" fmla="*/ 6773 h 486833"/>
                <a:gd name="connsiteX5" fmla="*/ 2323592 w 6693408"/>
                <a:gd name="connsiteY5" fmla="*/ 266870 h 486833"/>
                <a:gd name="connsiteX6" fmla="*/ 2729992 w 6693408"/>
                <a:gd name="connsiteY6" fmla="*/ 282110 h 486833"/>
                <a:gd name="connsiteX7" fmla="*/ 3084576 w 6693408"/>
                <a:gd name="connsiteY7" fmla="*/ 267885 h 486833"/>
                <a:gd name="connsiteX8" fmla="*/ 3901440 w 6693408"/>
                <a:gd name="connsiteY8" fmla="*/ 255693 h 486833"/>
                <a:gd name="connsiteX9" fmla="*/ 6693408 w 6693408"/>
                <a:gd name="connsiteY9" fmla="*/ 261789 h 486833"/>
                <a:gd name="connsiteX0" fmla="*/ 0 w 6693408"/>
                <a:gd name="connsiteY0" fmla="*/ 261789 h 457030"/>
                <a:gd name="connsiteX1" fmla="*/ 1311656 w 6693408"/>
                <a:gd name="connsiteY1" fmla="*/ 216069 h 457030"/>
                <a:gd name="connsiteX2" fmla="*/ 1710944 w 6693408"/>
                <a:gd name="connsiteY2" fmla="*/ 452797 h 457030"/>
                <a:gd name="connsiteX3" fmla="*/ 1927352 w 6693408"/>
                <a:gd name="connsiteY3" fmla="*/ 307510 h 457030"/>
                <a:gd name="connsiteX4" fmla="*/ 2111248 w 6693408"/>
                <a:gd name="connsiteY4" fmla="*/ 6773 h 457030"/>
                <a:gd name="connsiteX5" fmla="*/ 2323592 w 6693408"/>
                <a:gd name="connsiteY5" fmla="*/ 266870 h 457030"/>
                <a:gd name="connsiteX6" fmla="*/ 2729992 w 6693408"/>
                <a:gd name="connsiteY6" fmla="*/ 282110 h 457030"/>
                <a:gd name="connsiteX7" fmla="*/ 3084576 w 6693408"/>
                <a:gd name="connsiteY7" fmla="*/ 267885 h 457030"/>
                <a:gd name="connsiteX8" fmla="*/ 3901440 w 6693408"/>
                <a:gd name="connsiteY8" fmla="*/ 255693 h 457030"/>
                <a:gd name="connsiteX9" fmla="*/ 6693408 w 6693408"/>
                <a:gd name="connsiteY9" fmla="*/ 261789 h 45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693408" h="457030">
                  <a:moveTo>
                    <a:pt x="0" y="261789"/>
                  </a:moveTo>
                  <a:lnTo>
                    <a:pt x="1311656" y="216069"/>
                  </a:lnTo>
                  <a:cubicBezTo>
                    <a:pt x="1699768" y="220133"/>
                    <a:pt x="1610868" y="457030"/>
                    <a:pt x="1710944" y="452797"/>
                  </a:cubicBezTo>
                  <a:cubicBezTo>
                    <a:pt x="1811020" y="448564"/>
                    <a:pt x="1860635" y="381847"/>
                    <a:pt x="1927352" y="307510"/>
                  </a:cubicBezTo>
                  <a:cubicBezTo>
                    <a:pt x="1994069" y="233173"/>
                    <a:pt x="2045208" y="13546"/>
                    <a:pt x="2111248" y="6773"/>
                  </a:cubicBezTo>
                  <a:cubicBezTo>
                    <a:pt x="2177288" y="0"/>
                    <a:pt x="2220468" y="220981"/>
                    <a:pt x="2323592" y="266870"/>
                  </a:cubicBezTo>
                  <a:cubicBezTo>
                    <a:pt x="2426716" y="312759"/>
                    <a:pt x="2603161" y="281941"/>
                    <a:pt x="2729992" y="282110"/>
                  </a:cubicBezTo>
                  <a:cubicBezTo>
                    <a:pt x="2856823" y="282279"/>
                    <a:pt x="2889335" y="272288"/>
                    <a:pt x="3084576" y="267885"/>
                  </a:cubicBezTo>
                  <a:lnTo>
                    <a:pt x="3901440" y="255693"/>
                  </a:lnTo>
                  <a:lnTo>
                    <a:pt x="6693408" y="261789"/>
                  </a:lnTo>
                </a:path>
              </a:pathLst>
            </a:custGeom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74" name="Figura a mano libera 73"/>
            <p:cNvSpPr/>
            <p:nvPr/>
          </p:nvSpPr>
          <p:spPr>
            <a:xfrm flipV="1">
              <a:off x="1847088" y="3806783"/>
              <a:ext cx="6693408" cy="496655"/>
            </a:xfrm>
            <a:custGeom>
              <a:avLst/>
              <a:gdLst>
                <a:gd name="connsiteX0" fmla="*/ 0 w 7290816"/>
                <a:gd name="connsiteY0" fmla="*/ 192024 h 235712"/>
                <a:gd name="connsiteX1" fmla="*/ 2566416 w 7290816"/>
                <a:gd name="connsiteY1" fmla="*/ 204216 h 235712"/>
                <a:gd name="connsiteX2" fmla="*/ 2791968 w 7290816"/>
                <a:gd name="connsiteY2" fmla="*/ 3048 h 235712"/>
                <a:gd name="connsiteX3" fmla="*/ 3102864 w 7290816"/>
                <a:gd name="connsiteY3" fmla="*/ 185928 h 235712"/>
                <a:gd name="connsiteX4" fmla="*/ 6693408 w 7290816"/>
                <a:gd name="connsiteY4" fmla="*/ 192024 h 235712"/>
                <a:gd name="connsiteX5" fmla="*/ 6687312 w 7290816"/>
                <a:gd name="connsiteY5" fmla="*/ 198120 h 235712"/>
                <a:gd name="connsiteX0" fmla="*/ 0 w 7290816"/>
                <a:gd name="connsiteY0" fmla="*/ 194056 h 249936"/>
                <a:gd name="connsiteX1" fmla="*/ 2377440 w 7290816"/>
                <a:gd name="connsiteY1" fmla="*/ 218440 h 249936"/>
                <a:gd name="connsiteX2" fmla="*/ 2791968 w 7290816"/>
                <a:gd name="connsiteY2" fmla="*/ 5080 h 249936"/>
                <a:gd name="connsiteX3" fmla="*/ 3102864 w 7290816"/>
                <a:gd name="connsiteY3" fmla="*/ 187960 h 249936"/>
                <a:gd name="connsiteX4" fmla="*/ 6693408 w 7290816"/>
                <a:gd name="connsiteY4" fmla="*/ 194056 h 249936"/>
                <a:gd name="connsiteX5" fmla="*/ 6687312 w 7290816"/>
                <a:gd name="connsiteY5" fmla="*/ 200152 h 249936"/>
                <a:gd name="connsiteX0" fmla="*/ 0 w 7243064"/>
                <a:gd name="connsiteY0" fmla="*/ 192024 h 266192"/>
                <a:gd name="connsiteX1" fmla="*/ 2377440 w 7243064"/>
                <a:gd name="connsiteY1" fmla="*/ 216408 h 266192"/>
                <a:gd name="connsiteX2" fmla="*/ 2791968 w 7243064"/>
                <a:gd name="connsiteY2" fmla="*/ 3048 h 266192"/>
                <a:gd name="connsiteX3" fmla="*/ 3389376 w 7243064"/>
                <a:gd name="connsiteY3" fmla="*/ 234696 h 266192"/>
                <a:gd name="connsiteX4" fmla="*/ 6693408 w 7243064"/>
                <a:gd name="connsiteY4" fmla="*/ 192024 h 266192"/>
                <a:gd name="connsiteX5" fmla="*/ 6687312 w 7243064"/>
                <a:gd name="connsiteY5" fmla="*/ 198120 h 266192"/>
                <a:gd name="connsiteX0" fmla="*/ 0 w 7105904"/>
                <a:gd name="connsiteY0" fmla="*/ 192024 h 268224"/>
                <a:gd name="connsiteX1" fmla="*/ 2377440 w 7105904"/>
                <a:gd name="connsiteY1" fmla="*/ 216408 h 268224"/>
                <a:gd name="connsiteX2" fmla="*/ 2791968 w 7105904"/>
                <a:gd name="connsiteY2" fmla="*/ 3048 h 268224"/>
                <a:gd name="connsiteX3" fmla="*/ 3389376 w 7105904"/>
                <a:gd name="connsiteY3" fmla="*/ 234696 h 268224"/>
                <a:gd name="connsiteX4" fmla="*/ 4212336 w 7105904"/>
                <a:gd name="connsiteY4" fmla="*/ 204216 h 268224"/>
                <a:gd name="connsiteX5" fmla="*/ 6693408 w 7105904"/>
                <a:gd name="connsiteY5" fmla="*/ 192024 h 268224"/>
                <a:gd name="connsiteX6" fmla="*/ 6687312 w 7105904"/>
                <a:gd name="connsiteY6" fmla="*/ 198120 h 268224"/>
                <a:gd name="connsiteX0" fmla="*/ 0 w 7105904"/>
                <a:gd name="connsiteY0" fmla="*/ 192024 h 247904"/>
                <a:gd name="connsiteX1" fmla="*/ 2377440 w 7105904"/>
                <a:gd name="connsiteY1" fmla="*/ 216408 h 247904"/>
                <a:gd name="connsiteX2" fmla="*/ 2791968 w 7105904"/>
                <a:gd name="connsiteY2" fmla="*/ 3048 h 247904"/>
                <a:gd name="connsiteX3" fmla="*/ 3084576 w 7105904"/>
                <a:gd name="connsiteY3" fmla="*/ 198120 h 247904"/>
                <a:gd name="connsiteX4" fmla="*/ 4212336 w 7105904"/>
                <a:gd name="connsiteY4" fmla="*/ 204216 h 247904"/>
                <a:gd name="connsiteX5" fmla="*/ 6693408 w 7105904"/>
                <a:gd name="connsiteY5" fmla="*/ 192024 h 247904"/>
                <a:gd name="connsiteX6" fmla="*/ 6687312 w 7105904"/>
                <a:gd name="connsiteY6" fmla="*/ 198120 h 247904"/>
                <a:gd name="connsiteX0" fmla="*/ 0 w 7105904"/>
                <a:gd name="connsiteY0" fmla="*/ 192024 h 247904"/>
                <a:gd name="connsiteX1" fmla="*/ 2328672 w 7105904"/>
                <a:gd name="connsiteY1" fmla="*/ 216408 h 247904"/>
                <a:gd name="connsiteX2" fmla="*/ 2791968 w 7105904"/>
                <a:gd name="connsiteY2" fmla="*/ 3048 h 247904"/>
                <a:gd name="connsiteX3" fmla="*/ 3084576 w 7105904"/>
                <a:gd name="connsiteY3" fmla="*/ 198120 h 247904"/>
                <a:gd name="connsiteX4" fmla="*/ 4212336 w 7105904"/>
                <a:gd name="connsiteY4" fmla="*/ 204216 h 247904"/>
                <a:gd name="connsiteX5" fmla="*/ 6693408 w 7105904"/>
                <a:gd name="connsiteY5" fmla="*/ 192024 h 247904"/>
                <a:gd name="connsiteX6" fmla="*/ 6687312 w 7105904"/>
                <a:gd name="connsiteY6" fmla="*/ 198120 h 247904"/>
                <a:gd name="connsiteX0" fmla="*/ 0 w 7105904"/>
                <a:gd name="connsiteY0" fmla="*/ 192024 h 247904"/>
                <a:gd name="connsiteX1" fmla="*/ 1621536 w 7105904"/>
                <a:gd name="connsiteY1" fmla="*/ 192024 h 247904"/>
                <a:gd name="connsiteX2" fmla="*/ 2328672 w 7105904"/>
                <a:gd name="connsiteY2" fmla="*/ 216408 h 247904"/>
                <a:gd name="connsiteX3" fmla="*/ 2791968 w 7105904"/>
                <a:gd name="connsiteY3" fmla="*/ 3048 h 247904"/>
                <a:gd name="connsiteX4" fmla="*/ 3084576 w 7105904"/>
                <a:gd name="connsiteY4" fmla="*/ 198120 h 247904"/>
                <a:gd name="connsiteX5" fmla="*/ 4212336 w 7105904"/>
                <a:gd name="connsiteY5" fmla="*/ 204216 h 247904"/>
                <a:gd name="connsiteX6" fmla="*/ 6693408 w 7105904"/>
                <a:gd name="connsiteY6" fmla="*/ 192024 h 247904"/>
                <a:gd name="connsiteX7" fmla="*/ 6687312 w 7105904"/>
                <a:gd name="connsiteY7" fmla="*/ 198120 h 247904"/>
                <a:gd name="connsiteX0" fmla="*/ 0 w 7105904"/>
                <a:gd name="connsiteY0" fmla="*/ 192024 h 231648"/>
                <a:gd name="connsiteX1" fmla="*/ 1621536 w 7105904"/>
                <a:gd name="connsiteY1" fmla="*/ 192024 h 231648"/>
                <a:gd name="connsiteX2" fmla="*/ 2523744 w 7105904"/>
                <a:gd name="connsiteY2" fmla="*/ 179832 h 231648"/>
                <a:gd name="connsiteX3" fmla="*/ 2791968 w 7105904"/>
                <a:gd name="connsiteY3" fmla="*/ 3048 h 231648"/>
                <a:gd name="connsiteX4" fmla="*/ 3084576 w 7105904"/>
                <a:gd name="connsiteY4" fmla="*/ 198120 h 231648"/>
                <a:gd name="connsiteX5" fmla="*/ 4212336 w 7105904"/>
                <a:gd name="connsiteY5" fmla="*/ 204216 h 231648"/>
                <a:gd name="connsiteX6" fmla="*/ 6693408 w 7105904"/>
                <a:gd name="connsiteY6" fmla="*/ 192024 h 231648"/>
                <a:gd name="connsiteX7" fmla="*/ 6687312 w 7105904"/>
                <a:gd name="connsiteY7" fmla="*/ 198120 h 231648"/>
                <a:gd name="connsiteX0" fmla="*/ 0 w 7105904"/>
                <a:gd name="connsiteY0" fmla="*/ 192024 h 228600"/>
                <a:gd name="connsiteX1" fmla="*/ 1621536 w 7105904"/>
                <a:gd name="connsiteY1" fmla="*/ 192024 h 228600"/>
                <a:gd name="connsiteX2" fmla="*/ 2523744 w 7105904"/>
                <a:gd name="connsiteY2" fmla="*/ 179832 h 228600"/>
                <a:gd name="connsiteX3" fmla="*/ 2791968 w 7105904"/>
                <a:gd name="connsiteY3" fmla="*/ 3048 h 228600"/>
                <a:gd name="connsiteX4" fmla="*/ 3084576 w 7105904"/>
                <a:gd name="connsiteY4" fmla="*/ 198120 h 228600"/>
                <a:gd name="connsiteX5" fmla="*/ 3901440 w 7105904"/>
                <a:gd name="connsiteY5" fmla="*/ 185928 h 228600"/>
                <a:gd name="connsiteX6" fmla="*/ 6693408 w 7105904"/>
                <a:gd name="connsiteY6" fmla="*/ 192024 h 228600"/>
                <a:gd name="connsiteX7" fmla="*/ 6687312 w 7105904"/>
                <a:gd name="connsiteY7" fmla="*/ 198120 h 228600"/>
                <a:gd name="connsiteX0" fmla="*/ 0 w 6693408"/>
                <a:gd name="connsiteY0" fmla="*/ 192024 h 228600"/>
                <a:gd name="connsiteX1" fmla="*/ 1621536 w 6693408"/>
                <a:gd name="connsiteY1" fmla="*/ 192024 h 228600"/>
                <a:gd name="connsiteX2" fmla="*/ 2523744 w 6693408"/>
                <a:gd name="connsiteY2" fmla="*/ 179832 h 228600"/>
                <a:gd name="connsiteX3" fmla="*/ 2791968 w 6693408"/>
                <a:gd name="connsiteY3" fmla="*/ 3048 h 228600"/>
                <a:gd name="connsiteX4" fmla="*/ 3084576 w 6693408"/>
                <a:gd name="connsiteY4" fmla="*/ 198120 h 228600"/>
                <a:gd name="connsiteX5" fmla="*/ 3901440 w 6693408"/>
                <a:gd name="connsiteY5" fmla="*/ 185928 h 228600"/>
                <a:gd name="connsiteX6" fmla="*/ 6693408 w 6693408"/>
                <a:gd name="connsiteY6" fmla="*/ 192024 h 228600"/>
                <a:gd name="connsiteX0" fmla="*/ 0 w 6693408"/>
                <a:gd name="connsiteY0" fmla="*/ 192024 h 228600"/>
                <a:gd name="connsiteX1" fmla="*/ 1103376 w 6693408"/>
                <a:gd name="connsiteY1" fmla="*/ 192024 h 228600"/>
                <a:gd name="connsiteX2" fmla="*/ 2523744 w 6693408"/>
                <a:gd name="connsiteY2" fmla="*/ 179832 h 228600"/>
                <a:gd name="connsiteX3" fmla="*/ 2791968 w 6693408"/>
                <a:gd name="connsiteY3" fmla="*/ 3048 h 228600"/>
                <a:gd name="connsiteX4" fmla="*/ 3084576 w 6693408"/>
                <a:gd name="connsiteY4" fmla="*/ 198120 h 228600"/>
                <a:gd name="connsiteX5" fmla="*/ 3901440 w 6693408"/>
                <a:gd name="connsiteY5" fmla="*/ 185928 h 228600"/>
                <a:gd name="connsiteX6" fmla="*/ 6693408 w 6693408"/>
                <a:gd name="connsiteY6" fmla="*/ 192024 h 228600"/>
                <a:gd name="connsiteX0" fmla="*/ 0 w 6693408"/>
                <a:gd name="connsiteY0" fmla="*/ 192024 h 311912"/>
                <a:gd name="connsiteX1" fmla="*/ 1103376 w 6693408"/>
                <a:gd name="connsiteY1" fmla="*/ 192024 h 311912"/>
                <a:gd name="connsiteX2" fmla="*/ 1668272 w 6693408"/>
                <a:gd name="connsiteY2" fmla="*/ 311912 h 311912"/>
                <a:gd name="connsiteX3" fmla="*/ 2523744 w 6693408"/>
                <a:gd name="connsiteY3" fmla="*/ 179832 h 311912"/>
                <a:gd name="connsiteX4" fmla="*/ 2791968 w 6693408"/>
                <a:gd name="connsiteY4" fmla="*/ 3048 h 311912"/>
                <a:gd name="connsiteX5" fmla="*/ 3084576 w 6693408"/>
                <a:gd name="connsiteY5" fmla="*/ 198120 h 311912"/>
                <a:gd name="connsiteX6" fmla="*/ 3901440 w 6693408"/>
                <a:gd name="connsiteY6" fmla="*/ 185928 h 311912"/>
                <a:gd name="connsiteX7" fmla="*/ 6693408 w 6693408"/>
                <a:gd name="connsiteY7" fmla="*/ 192024 h 311912"/>
                <a:gd name="connsiteX0" fmla="*/ 0 w 6693408"/>
                <a:gd name="connsiteY0" fmla="*/ 193717 h 313605"/>
                <a:gd name="connsiteX1" fmla="*/ 1103376 w 6693408"/>
                <a:gd name="connsiteY1" fmla="*/ 193717 h 313605"/>
                <a:gd name="connsiteX2" fmla="*/ 1668272 w 6693408"/>
                <a:gd name="connsiteY2" fmla="*/ 313605 h 313605"/>
                <a:gd name="connsiteX3" fmla="*/ 2523744 w 6693408"/>
                <a:gd name="connsiteY3" fmla="*/ 181525 h 313605"/>
                <a:gd name="connsiteX4" fmla="*/ 1815592 w 6693408"/>
                <a:gd name="connsiteY4" fmla="*/ 171365 h 313605"/>
                <a:gd name="connsiteX5" fmla="*/ 2791968 w 6693408"/>
                <a:gd name="connsiteY5" fmla="*/ 4741 h 313605"/>
                <a:gd name="connsiteX6" fmla="*/ 3084576 w 6693408"/>
                <a:gd name="connsiteY6" fmla="*/ 199813 h 313605"/>
                <a:gd name="connsiteX7" fmla="*/ 3901440 w 6693408"/>
                <a:gd name="connsiteY7" fmla="*/ 187621 h 313605"/>
                <a:gd name="connsiteX8" fmla="*/ 6693408 w 6693408"/>
                <a:gd name="connsiteY8" fmla="*/ 193717 h 313605"/>
                <a:gd name="connsiteX0" fmla="*/ 0 w 6693408"/>
                <a:gd name="connsiteY0" fmla="*/ 193717 h 313605"/>
                <a:gd name="connsiteX1" fmla="*/ 1103376 w 6693408"/>
                <a:gd name="connsiteY1" fmla="*/ 193717 h 313605"/>
                <a:gd name="connsiteX2" fmla="*/ 1668272 w 6693408"/>
                <a:gd name="connsiteY2" fmla="*/ 313605 h 313605"/>
                <a:gd name="connsiteX3" fmla="*/ 1815592 w 6693408"/>
                <a:gd name="connsiteY3" fmla="*/ 171365 h 313605"/>
                <a:gd name="connsiteX4" fmla="*/ 2791968 w 6693408"/>
                <a:gd name="connsiteY4" fmla="*/ 4741 h 313605"/>
                <a:gd name="connsiteX5" fmla="*/ 3084576 w 6693408"/>
                <a:gd name="connsiteY5" fmla="*/ 199813 h 313605"/>
                <a:gd name="connsiteX6" fmla="*/ 3901440 w 6693408"/>
                <a:gd name="connsiteY6" fmla="*/ 187621 h 313605"/>
                <a:gd name="connsiteX7" fmla="*/ 6693408 w 6693408"/>
                <a:gd name="connsiteY7" fmla="*/ 193717 h 313605"/>
                <a:gd name="connsiteX0" fmla="*/ 0 w 6693408"/>
                <a:gd name="connsiteY0" fmla="*/ 229277 h 349165"/>
                <a:gd name="connsiteX1" fmla="*/ 1103376 w 6693408"/>
                <a:gd name="connsiteY1" fmla="*/ 229277 h 349165"/>
                <a:gd name="connsiteX2" fmla="*/ 1668272 w 6693408"/>
                <a:gd name="connsiteY2" fmla="*/ 349165 h 349165"/>
                <a:gd name="connsiteX3" fmla="*/ 1815592 w 6693408"/>
                <a:gd name="connsiteY3" fmla="*/ 206925 h 349165"/>
                <a:gd name="connsiteX4" fmla="*/ 1994408 w 6693408"/>
                <a:gd name="connsiteY4" fmla="*/ 4741 h 349165"/>
                <a:gd name="connsiteX5" fmla="*/ 3084576 w 6693408"/>
                <a:gd name="connsiteY5" fmla="*/ 235373 h 349165"/>
                <a:gd name="connsiteX6" fmla="*/ 3901440 w 6693408"/>
                <a:gd name="connsiteY6" fmla="*/ 223181 h 349165"/>
                <a:gd name="connsiteX7" fmla="*/ 6693408 w 6693408"/>
                <a:gd name="connsiteY7" fmla="*/ 229277 h 349165"/>
                <a:gd name="connsiteX0" fmla="*/ 0 w 6693408"/>
                <a:gd name="connsiteY0" fmla="*/ 224536 h 344424"/>
                <a:gd name="connsiteX1" fmla="*/ 1103376 w 6693408"/>
                <a:gd name="connsiteY1" fmla="*/ 224536 h 344424"/>
                <a:gd name="connsiteX2" fmla="*/ 1668272 w 6693408"/>
                <a:gd name="connsiteY2" fmla="*/ 344424 h 344424"/>
                <a:gd name="connsiteX3" fmla="*/ 1994408 w 6693408"/>
                <a:gd name="connsiteY3" fmla="*/ 0 h 344424"/>
                <a:gd name="connsiteX4" fmla="*/ 3084576 w 6693408"/>
                <a:gd name="connsiteY4" fmla="*/ 230632 h 344424"/>
                <a:gd name="connsiteX5" fmla="*/ 3901440 w 6693408"/>
                <a:gd name="connsiteY5" fmla="*/ 218440 h 344424"/>
                <a:gd name="connsiteX6" fmla="*/ 6693408 w 6693408"/>
                <a:gd name="connsiteY6" fmla="*/ 224536 h 344424"/>
                <a:gd name="connsiteX0" fmla="*/ 0 w 6693408"/>
                <a:gd name="connsiteY0" fmla="*/ 224536 h 267039"/>
                <a:gd name="connsiteX1" fmla="*/ 1103376 w 6693408"/>
                <a:gd name="connsiteY1" fmla="*/ 224536 h 267039"/>
                <a:gd name="connsiteX2" fmla="*/ 1994408 w 6693408"/>
                <a:gd name="connsiteY2" fmla="*/ 0 h 267039"/>
                <a:gd name="connsiteX3" fmla="*/ 3084576 w 6693408"/>
                <a:gd name="connsiteY3" fmla="*/ 230632 h 267039"/>
                <a:gd name="connsiteX4" fmla="*/ 3901440 w 6693408"/>
                <a:gd name="connsiteY4" fmla="*/ 218440 h 267039"/>
                <a:gd name="connsiteX5" fmla="*/ 6693408 w 6693408"/>
                <a:gd name="connsiteY5" fmla="*/ 224536 h 267039"/>
                <a:gd name="connsiteX0" fmla="*/ 0 w 6693408"/>
                <a:gd name="connsiteY0" fmla="*/ 224536 h 267039"/>
                <a:gd name="connsiteX1" fmla="*/ 1994408 w 6693408"/>
                <a:gd name="connsiteY1" fmla="*/ 0 h 267039"/>
                <a:gd name="connsiteX2" fmla="*/ 3084576 w 6693408"/>
                <a:gd name="connsiteY2" fmla="*/ 230632 h 267039"/>
                <a:gd name="connsiteX3" fmla="*/ 3901440 w 6693408"/>
                <a:gd name="connsiteY3" fmla="*/ 218440 h 267039"/>
                <a:gd name="connsiteX4" fmla="*/ 6693408 w 6693408"/>
                <a:gd name="connsiteY4" fmla="*/ 224536 h 267039"/>
                <a:gd name="connsiteX0" fmla="*/ 0 w 6693408"/>
                <a:gd name="connsiteY0" fmla="*/ 224536 h 267039"/>
                <a:gd name="connsiteX1" fmla="*/ 1424432 w 6693408"/>
                <a:gd name="connsiteY1" fmla="*/ 232665 h 267039"/>
                <a:gd name="connsiteX2" fmla="*/ 1994408 w 6693408"/>
                <a:gd name="connsiteY2" fmla="*/ 0 h 267039"/>
                <a:gd name="connsiteX3" fmla="*/ 3084576 w 6693408"/>
                <a:gd name="connsiteY3" fmla="*/ 230632 h 267039"/>
                <a:gd name="connsiteX4" fmla="*/ 3901440 w 6693408"/>
                <a:gd name="connsiteY4" fmla="*/ 218440 h 267039"/>
                <a:gd name="connsiteX5" fmla="*/ 6693408 w 6693408"/>
                <a:gd name="connsiteY5" fmla="*/ 224536 h 267039"/>
                <a:gd name="connsiteX0" fmla="*/ 0 w 6693408"/>
                <a:gd name="connsiteY0" fmla="*/ 224536 h 270088"/>
                <a:gd name="connsiteX1" fmla="*/ 1424432 w 6693408"/>
                <a:gd name="connsiteY1" fmla="*/ 232665 h 270088"/>
                <a:gd name="connsiteX2" fmla="*/ 1994408 w 6693408"/>
                <a:gd name="connsiteY2" fmla="*/ 0 h 270088"/>
                <a:gd name="connsiteX3" fmla="*/ 3084576 w 6693408"/>
                <a:gd name="connsiteY3" fmla="*/ 230632 h 270088"/>
                <a:gd name="connsiteX4" fmla="*/ 3901440 w 6693408"/>
                <a:gd name="connsiteY4" fmla="*/ 218440 h 270088"/>
                <a:gd name="connsiteX5" fmla="*/ 6693408 w 6693408"/>
                <a:gd name="connsiteY5" fmla="*/ 224536 h 270088"/>
                <a:gd name="connsiteX0" fmla="*/ 0 w 6693408"/>
                <a:gd name="connsiteY0" fmla="*/ 240284 h 409109"/>
                <a:gd name="connsiteX1" fmla="*/ 1424432 w 6693408"/>
                <a:gd name="connsiteY1" fmla="*/ 248413 h 409109"/>
                <a:gd name="connsiteX2" fmla="*/ 1693672 w 6693408"/>
                <a:gd name="connsiteY2" fmla="*/ 370332 h 409109"/>
                <a:gd name="connsiteX3" fmla="*/ 1994408 w 6693408"/>
                <a:gd name="connsiteY3" fmla="*/ 15748 h 409109"/>
                <a:gd name="connsiteX4" fmla="*/ 3084576 w 6693408"/>
                <a:gd name="connsiteY4" fmla="*/ 246380 h 409109"/>
                <a:gd name="connsiteX5" fmla="*/ 3901440 w 6693408"/>
                <a:gd name="connsiteY5" fmla="*/ 234188 h 409109"/>
                <a:gd name="connsiteX6" fmla="*/ 6693408 w 6693408"/>
                <a:gd name="connsiteY6" fmla="*/ 240284 h 409109"/>
                <a:gd name="connsiteX0" fmla="*/ 0 w 6693408"/>
                <a:gd name="connsiteY0" fmla="*/ 240284 h 404876"/>
                <a:gd name="connsiteX1" fmla="*/ 1266952 w 6693408"/>
                <a:gd name="connsiteY1" fmla="*/ 223013 h 404876"/>
                <a:gd name="connsiteX2" fmla="*/ 1693672 w 6693408"/>
                <a:gd name="connsiteY2" fmla="*/ 370332 h 404876"/>
                <a:gd name="connsiteX3" fmla="*/ 1994408 w 6693408"/>
                <a:gd name="connsiteY3" fmla="*/ 15748 h 404876"/>
                <a:gd name="connsiteX4" fmla="*/ 3084576 w 6693408"/>
                <a:gd name="connsiteY4" fmla="*/ 246380 h 404876"/>
                <a:gd name="connsiteX5" fmla="*/ 3901440 w 6693408"/>
                <a:gd name="connsiteY5" fmla="*/ 234188 h 404876"/>
                <a:gd name="connsiteX6" fmla="*/ 6693408 w 6693408"/>
                <a:gd name="connsiteY6" fmla="*/ 240284 h 404876"/>
                <a:gd name="connsiteX0" fmla="*/ 0 w 6693408"/>
                <a:gd name="connsiteY0" fmla="*/ 260943 h 425535"/>
                <a:gd name="connsiteX1" fmla="*/ 1266952 w 6693408"/>
                <a:gd name="connsiteY1" fmla="*/ 243672 h 425535"/>
                <a:gd name="connsiteX2" fmla="*/ 1693672 w 6693408"/>
                <a:gd name="connsiteY2" fmla="*/ 390991 h 425535"/>
                <a:gd name="connsiteX3" fmla="*/ 1994408 w 6693408"/>
                <a:gd name="connsiteY3" fmla="*/ 36407 h 425535"/>
                <a:gd name="connsiteX4" fmla="*/ 2267712 w 6693408"/>
                <a:gd name="connsiteY4" fmla="*/ 172551 h 425535"/>
                <a:gd name="connsiteX5" fmla="*/ 3084576 w 6693408"/>
                <a:gd name="connsiteY5" fmla="*/ 267039 h 425535"/>
                <a:gd name="connsiteX6" fmla="*/ 3901440 w 6693408"/>
                <a:gd name="connsiteY6" fmla="*/ 254847 h 425535"/>
                <a:gd name="connsiteX7" fmla="*/ 6693408 w 6693408"/>
                <a:gd name="connsiteY7" fmla="*/ 260943 h 425535"/>
                <a:gd name="connsiteX0" fmla="*/ 0 w 6693408"/>
                <a:gd name="connsiteY0" fmla="*/ 260943 h 425535"/>
                <a:gd name="connsiteX1" fmla="*/ 1266952 w 6693408"/>
                <a:gd name="connsiteY1" fmla="*/ 243672 h 425535"/>
                <a:gd name="connsiteX2" fmla="*/ 1693672 w 6693408"/>
                <a:gd name="connsiteY2" fmla="*/ 390991 h 425535"/>
                <a:gd name="connsiteX3" fmla="*/ 1994408 w 6693408"/>
                <a:gd name="connsiteY3" fmla="*/ 36407 h 425535"/>
                <a:gd name="connsiteX4" fmla="*/ 2267712 w 6693408"/>
                <a:gd name="connsiteY4" fmla="*/ 172551 h 425535"/>
                <a:gd name="connsiteX5" fmla="*/ 2557272 w 6693408"/>
                <a:gd name="connsiteY5" fmla="*/ 294472 h 425535"/>
                <a:gd name="connsiteX6" fmla="*/ 3084576 w 6693408"/>
                <a:gd name="connsiteY6" fmla="*/ 267039 h 425535"/>
                <a:gd name="connsiteX7" fmla="*/ 3901440 w 6693408"/>
                <a:gd name="connsiteY7" fmla="*/ 254847 h 425535"/>
                <a:gd name="connsiteX8" fmla="*/ 6693408 w 6693408"/>
                <a:gd name="connsiteY8" fmla="*/ 260943 h 425535"/>
                <a:gd name="connsiteX0" fmla="*/ 0 w 6693408"/>
                <a:gd name="connsiteY0" fmla="*/ 240623 h 401828"/>
                <a:gd name="connsiteX1" fmla="*/ 1266952 w 6693408"/>
                <a:gd name="connsiteY1" fmla="*/ 223352 h 401828"/>
                <a:gd name="connsiteX2" fmla="*/ 1693672 w 6693408"/>
                <a:gd name="connsiteY2" fmla="*/ 370671 h 401828"/>
                <a:gd name="connsiteX3" fmla="*/ 1958848 w 6693408"/>
                <a:gd name="connsiteY3" fmla="*/ 36407 h 401828"/>
                <a:gd name="connsiteX4" fmla="*/ 2267712 w 6693408"/>
                <a:gd name="connsiteY4" fmla="*/ 152231 h 401828"/>
                <a:gd name="connsiteX5" fmla="*/ 2557272 w 6693408"/>
                <a:gd name="connsiteY5" fmla="*/ 274152 h 401828"/>
                <a:gd name="connsiteX6" fmla="*/ 3084576 w 6693408"/>
                <a:gd name="connsiteY6" fmla="*/ 246719 h 401828"/>
                <a:gd name="connsiteX7" fmla="*/ 3901440 w 6693408"/>
                <a:gd name="connsiteY7" fmla="*/ 234527 h 401828"/>
                <a:gd name="connsiteX8" fmla="*/ 6693408 w 6693408"/>
                <a:gd name="connsiteY8" fmla="*/ 240623 h 401828"/>
                <a:gd name="connsiteX0" fmla="*/ 0 w 6693408"/>
                <a:gd name="connsiteY0" fmla="*/ 240623 h 401828"/>
                <a:gd name="connsiteX1" fmla="*/ 1266952 w 6693408"/>
                <a:gd name="connsiteY1" fmla="*/ 223352 h 401828"/>
                <a:gd name="connsiteX2" fmla="*/ 1693672 w 6693408"/>
                <a:gd name="connsiteY2" fmla="*/ 370671 h 401828"/>
                <a:gd name="connsiteX3" fmla="*/ 1958848 w 6693408"/>
                <a:gd name="connsiteY3" fmla="*/ 36407 h 401828"/>
                <a:gd name="connsiteX4" fmla="*/ 2267712 w 6693408"/>
                <a:gd name="connsiteY4" fmla="*/ 152231 h 401828"/>
                <a:gd name="connsiteX5" fmla="*/ 2547112 w 6693408"/>
                <a:gd name="connsiteY5" fmla="*/ 294472 h 401828"/>
                <a:gd name="connsiteX6" fmla="*/ 3084576 w 6693408"/>
                <a:gd name="connsiteY6" fmla="*/ 246719 h 401828"/>
                <a:gd name="connsiteX7" fmla="*/ 3901440 w 6693408"/>
                <a:gd name="connsiteY7" fmla="*/ 234527 h 401828"/>
                <a:gd name="connsiteX8" fmla="*/ 6693408 w 6693408"/>
                <a:gd name="connsiteY8" fmla="*/ 240623 h 401828"/>
                <a:gd name="connsiteX0" fmla="*/ 0 w 6693408"/>
                <a:gd name="connsiteY0" fmla="*/ 244009 h 425534"/>
                <a:gd name="connsiteX1" fmla="*/ 1266952 w 6693408"/>
                <a:gd name="connsiteY1" fmla="*/ 226738 h 425534"/>
                <a:gd name="connsiteX2" fmla="*/ 1673352 w 6693408"/>
                <a:gd name="connsiteY2" fmla="*/ 394377 h 425534"/>
                <a:gd name="connsiteX3" fmla="*/ 1958848 w 6693408"/>
                <a:gd name="connsiteY3" fmla="*/ 39793 h 425534"/>
                <a:gd name="connsiteX4" fmla="*/ 2267712 w 6693408"/>
                <a:gd name="connsiteY4" fmla="*/ 155617 h 425534"/>
                <a:gd name="connsiteX5" fmla="*/ 2547112 w 6693408"/>
                <a:gd name="connsiteY5" fmla="*/ 297858 h 425534"/>
                <a:gd name="connsiteX6" fmla="*/ 3084576 w 6693408"/>
                <a:gd name="connsiteY6" fmla="*/ 250105 h 425534"/>
                <a:gd name="connsiteX7" fmla="*/ 3901440 w 6693408"/>
                <a:gd name="connsiteY7" fmla="*/ 237913 h 425534"/>
                <a:gd name="connsiteX8" fmla="*/ 6693408 w 6693408"/>
                <a:gd name="connsiteY8" fmla="*/ 244009 h 425534"/>
                <a:gd name="connsiteX0" fmla="*/ 0 w 6693408"/>
                <a:gd name="connsiteY0" fmla="*/ 241469 h 407754"/>
                <a:gd name="connsiteX1" fmla="*/ 1266952 w 6693408"/>
                <a:gd name="connsiteY1" fmla="*/ 224198 h 407754"/>
                <a:gd name="connsiteX2" fmla="*/ 1663192 w 6693408"/>
                <a:gd name="connsiteY2" fmla="*/ 376597 h 407754"/>
                <a:gd name="connsiteX3" fmla="*/ 1958848 w 6693408"/>
                <a:gd name="connsiteY3" fmla="*/ 37253 h 407754"/>
                <a:gd name="connsiteX4" fmla="*/ 2267712 w 6693408"/>
                <a:gd name="connsiteY4" fmla="*/ 153077 h 407754"/>
                <a:gd name="connsiteX5" fmla="*/ 2547112 w 6693408"/>
                <a:gd name="connsiteY5" fmla="*/ 295318 h 407754"/>
                <a:gd name="connsiteX6" fmla="*/ 3084576 w 6693408"/>
                <a:gd name="connsiteY6" fmla="*/ 247565 h 407754"/>
                <a:gd name="connsiteX7" fmla="*/ 3901440 w 6693408"/>
                <a:gd name="connsiteY7" fmla="*/ 235373 h 407754"/>
                <a:gd name="connsiteX8" fmla="*/ 6693408 w 6693408"/>
                <a:gd name="connsiteY8" fmla="*/ 241469 h 407754"/>
                <a:gd name="connsiteX0" fmla="*/ 0 w 6693408"/>
                <a:gd name="connsiteY0" fmla="*/ 255863 h 508508"/>
                <a:gd name="connsiteX1" fmla="*/ 1266952 w 6693408"/>
                <a:gd name="connsiteY1" fmla="*/ 238592 h 508508"/>
                <a:gd name="connsiteX2" fmla="*/ 1566672 w 6693408"/>
                <a:gd name="connsiteY2" fmla="*/ 477351 h 508508"/>
                <a:gd name="connsiteX3" fmla="*/ 1958848 w 6693408"/>
                <a:gd name="connsiteY3" fmla="*/ 51647 h 508508"/>
                <a:gd name="connsiteX4" fmla="*/ 2267712 w 6693408"/>
                <a:gd name="connsiteY4" fmla="*/ 167471 h 508508"/>
                <a:gd name="connsiteX5" fmla="*/ 2547112 w 6693408"/>
                <a:gd name="connsiteY5" fmla="*/ 309712 h 508508"/>
                <a:gd name="connsiteX6" fmla="*/ 3084576 w 6693408"/>
                <a:gd name="connsiteY6" fmla="*/ 261959 h 508508"/>
                <a:gd name="connsiteX7" fmla="*/ 3901440 w 6693408"/>
                <a:gd name="connsiteY7" fmla="*/ 249767 h 508508"/>
                <a:gd name="connsiteX8" fmla="*/ 6693408 w 6693408"/>
                <a:gd name="connsiteY8" fmla="*/ 255863 h 508508"/>
                <a:gd name="connsiteX0" fmla="*/ 0 w 6693408"/>
                <a:gd name="connsiteY0" fmla="*/ 255863 h 506815"/>
                <a:gd name="connsiteX1" fmla="*/ 1195832 w 6693408"/>
                <a:gd name="connsiteY1" fmla="*/ 228432 h 506815"/>
                <a:gd name="connsiteX2" fmla="*/ 1566672 w 6693408"/>
                <a:gd name="connsiteY2" fmla="*/ 477351 h 506815"/>
                <a:gd name="connsiteX3" fmla="*/ 1958848 w 6693408"/>
                <a:gd name="connsiteY3" fmla="*/ 51647 h 506815"/>
                <a:gd name="connsiteX4" fmla="*/ 2267712 w 6693408"/>
                <a:gd name="connsiteY4" fmla="*/ 167471 h 506815"/>
                <a:gd name="connsiteX5" fmla="*/ 2547112 w 6693408"/>
                <a:gd name="connsiteY5" fmla="*/ 309712 h 506815"/>
                <a:gd name="connsiteX6" fmla="*/ 3084576 w 6693408"/>
                <a:gd name="connsiteY6" fmla="*/ 261959 h 506815"/>
                <a:gd name="connsiteX7" fmla="*/ 3901440 w 6693408"/>
                <a:gd name="connsiteY7" fmla="*/ 249767 h 506815"/>
                <a:gd name="connsiteX8" fmla="*/ 6693408 w 6693408"/>
                <a:gd name="connsiteY8" fmla="*/ 255863 h 506815"/>
                <a:gd name="connsiteX0" fmla="*/ 0 w 6693408"/>
                <a:gd name="connsiteY0" fmla="*/ 255863 h 506815"/>
                <a:gd name="connsiteX1" fmla="*/ 1195832 w 6693408"/>
                <a:gd name="connsiteY1" fmla="*/ 228432 h 506815"/>
                <a:gd name="connsiteX2" fmla="*/ 1566672 w 6693408"/>
                <a:gd name="connsiteY2" fmla="*/ 477351 h 506815"/>
                <a:gd name="connsiteX3" fmla="*/ 1887728 w 6693408"/>
                <a:gd name="connsiteY3" fmla="*/ 51647 h 506815"/>
                <a:gd name="connsiteX4" fmla="*/ 2267712 w 6693408"/>
                <a:gd name="connsiteY4" fmla="*/ 167471 h 506815"/>
                <a:gd name="connsiteX5" fmla="*/ 2547112 w 6693408"/>
                <a:gd name="connsiteY5" fmla="*/ 309712 h 506815"/>
                <a:gd name="connsiteX6" fmla="*/ 3084576 w 6693408"/>
                <a:gd name="connsiteY6" fmla="*/ 261959 h 506815"/>
                <a:gd name="connsiteX7" fmla="*/ 3901440 w 6693408"/>
                <a:gd name="connsiteY7" fmla="*/ 249767 h 506815"/>
                <a:gd name="connsiteX8" fmla="*/ 6693408 w 6693408"/>
                <a:gd name="connsiteY8" fmla="*/ 255863 h 506815"/>
                <a:gd name="connsiteX0" fmla="*/ 0 w 6693408"/>
                <a:gd name="connsiteY0" fmla="*/ 245703 h 496655"/>
                <a:gd name="connsiteX1" fmla="*/ 1195832 w 6693408"/>
                <a:gd name="connsiteY1" fmla="*/ 218272 h 496655"/>
                <a:gd name="connsiteX2" fmla="*/ 1566672 w 6693408"/>
                <a:gd name="connsiteY2" fmla="*/ 467191 h 496655"/>
                <a:gd name="connsiteX3" fmla="*/ 1887728 w 6693408"/>
                <a:gd name="connsiteY3" fmla="*/ 41487 h 496655"/>
                <a:gd name="connsiteX4" fmla="*/ 2125472 w 6693408"/>
                <a:gd name="connsiteY4" fmla="*/ 218271 h 496655"/>
                <a:gd name="connsiteX5" fmla="*/ 2547112 w 6693408"/>
                <a:gd name="connsiteY5" fmla="*/ 299552 h 496655"/>
                <a:gd name="connsiteX6" fmla="*/ 3084576 w 6693408"/>
                <a:gd name="connsiteY6" fmla="*/ 251799 h 496655"/>
                <a:gd name="connsiteX7" fmla="*/ 3901440 w 6693408"/>
                <a:gd name="connsiteY7" fmla="*/ 239607 h 496655"/>
                <a:gd name="connsiteX8" fmla="*/ 6693408 w 6693408"/>
                <a:gd name="connsiteY8" fmla="*/ 245703 h 496655"/>
                <a:gd name="connsiteX0" fmla="*/ 0 w 6693408"/>
                <a:gd name="connsiteY0" fmla="*/ 245703 h 496655"/>
                <a:gd name="connsiteX1" fmla="*/ 1195832 w 6693408"/>
                <a:gd name="connsiteY1" fmla="*/ 218272 h 496655"/>
                <a:gd name="connsiteX2" fmla="*/ 1566672 w 6693408"/>
                <a:gd name="connsiteY2" fmla="*/ 467191 h 496655"/>
                <a:gd name="connsiteX3" fmla="*/ 1887728 w 6693408"/>
                <a:gd name="connsiteY3" fmla="*/ 41487 h 496655"/>
                <a:gd name="connsiteX4" fmla="*/ 2125472 w 6693408"/>
                <a:gd name="connsiteY4" fmla="*/ 218271 h 496655"/>
                <a:gd name="connsiteX5" fmla="*/ 2521712 w 6693408"/>
                <a:gd name="connsiteY5" fmla="*/ 350352 h 496655"/>
                <a:gd name="connsiteX6" fmla="*/ 3084576 w 6693408"/>
                <a:gd name="connsiteY6" fmla="*/ 251799 h 496655"/>
                <a:gd name="connsiteX7" fmla="*/ 3901440 w 6693408"/>
                <a:gd name="connsiteY7" fmla="*/ 239607 h 496655"/>
                <a:gd name="connsiteX8" fmla="*/ 6693408 w 6693408"/>
                <a:gd name="connsiteY8" fmla="*/ 245703 h 496655"/>
                <a:gd name="connsiteX0" fmla="*/ 0 w 6693408"/>
                <a:gd name="connsiteY0" fmla="*/ 245703 h 496655"/>
                <a:gd name="connsiteX1" fmla="*/ 1195832 w 6693408"/>
                <a:gd name="connsiteY1" fmla="*/ 218272 h 496655"/>
                <a:gd name="connsiteX2" fmla="*/ 1566672 w 6693408"/>
                <a:gd name="connsiteY2" fmla="*/ 467191 h 496655"/>
                <a:gd name="connsiteX3" fmla="*/ 1887728 w 6693408"/>
                <a:gd name="connsiteY3" fmla="*/ 41487 h 496655"/>
                <a:gd name="connsiteX4" fmla="*/ 2125472 w 6693408"/>
                <a:gd name="connsiteY4" fmla="*/ 218271 h 496655"/>
                <a:gd name="connsiteX5" fmla="*/ 2308352 w 6693408"/>
                <a:gd name="connsiteY5" fmla="*/ 229278 h 496655"/>
                <a:gd name="connsiteX6" fmla="*/ 2521712 w 6693408"/>
                <a:gd name="connsiteY6" fmla="*/ 350352 h 496655"/>
                <a:gd name="connsiteX7" fmla="*/ 3084576 w 6693408"/>
                <a:gd name="connsiteY7" fmla="*/ 251799 h 496655"/>
                <a:gd name="connsiteX8" fmla="*/ 3901440 w 6693408"/>
                <a:gd name="connsiteY8" fmla="*/ 239607 h 496655"/>
                <a:gd name="connsiteX9" fmla="*/ 6693408 w 6693408"/>
                <a:gd name="connsiteY9" fmla="*/ 245703 h 496655"/>
                <a:gd name="connsiteX0" fmla="*/ 0 w 6693408"/>
                <a:gd name="connsiteY0" fmla="*/ 245703 h 496655"/>
                <a:gd name="connsiteX1" fmla="*/ 1195832 w 6693408"/>
                <a:gd name="connsiteY1" fmla="*/ 218272 h 496655"/>
                <a:gd name="connsiteX2" fmla="*/ 1566672 w 6693408"/>
                <a:gd name="connsiteY2" fmla="*/ 467191 h 496655"/>
                <a:gd name="connsiteX3" fmla="*/ 1887728 w 6693408"/>
                <a:gd name="connsiteY3" fmla="*/ 41487 h 496655"/>
                <a:gd name="connsiteX4" fmla="*/ 2125472 w 6693408"/>
                <a:gd name="connsiteY4" fmla="*/ 218271 h 496655"/>
                <a:gd name="connsiteX5" fmla="*/ 2308352 w 6693408"/>
                <a:gd name="connsiteY5" fmla="*/ 229278 h 496655"/>
                <a:gd name="connsiteX6" fmla="*/ 2521712 w 6693408"/>
                <a:gd name="connsiteY6" fmla="*/ 350352 h 496655"/>
                <a:gd name="connsiteX7" fmla="*/ 2679192 w 6693408"/>
                <a:gd name="connsiteY7" fmla="*/ 269918 h 496655"/>
                <a:gd name="connsiteX8" fmla="*/ 3084576 w 6693408"/>
                <a:gd name="connsiteY8" fmla="*/ 251799 h 496655"/>
                <a:gd name="connsiteX9" fmla="*/ 3901440 w 6693408"/>
                <a:gd name="connsiteY9" fmla="*/ 239607 h 496655"/>
                <a:gd name="connsiteX10" fmla="*/ 6693408 w 6693408"/>
                <a:gd name="connsiteY10" fmla="*/ 245703 h 496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693408" h="496655">
                  <a:moveTo>
                    <a:pt x="0" y="245703"/>
                  </a:moveTo>
                  <a:lnTo>
                    <a:pt x="1195832" y="218272"/>
                  </a:lnTo>
                  <a:cubicBezTo>
                    <a:pt x="1478111" y="203540"/>
                    <a:pt x="1451356" y="496655"/>
                    <a:pt x="1566672" y="467191"/>
                  </a:cubicBezTo>
                  <a:cubicBezTo>
                    <a:pt x="1681988" y="437727"/>
                    <a:pt x="1794595" y="82974"/>
                    <a:pt x="1887728" y="41487"/>
                  </a:cubicBezTo>
                  <a:cubicBezTo>
                    <a:pt x="1980861" y="0"/>
                    <a:pt x="2055368" y="186973"/>
                    <a:pt x="2125472" y="218271"/>
                  </a:cubicBezTo>
                  <a:cubicBezTo>
                    <a:pt x="2195576" y="249569"/>
                    <a:pt x="2242312" y="207265"/>
                    <a:pt x="2308352" y="229278"/>
                  </a:cubicBezTo>
                  <a:cubicBezTo>
                    <a:pt x="2374392" y="251292"/>
                    <a:pt x="2459905" y="343579"/>
                    <a:pt x="2521712" y="350352"/>
                  </a:cubicBezTo>
                  <a:cubicBezTo>
                    <a:pt x="2583519" y="357125"/>
                    <a:pt x="2585381" y="286343"/>
                    <a:pt x="2679192" y="269918"/>
                  </a:cubicBezTo>
                  <a:cubicBezTo>
                    <a:pt x="2773003" y="253493"/>
                    <a:pt x="2880868" y="256851"/>
                    <a:pt x="3084576" y="251799"/>
                  </a:cubicBezTo>
                  <a:lnTo>
                    <a:pt x="3901440" y="239607"/>
                  </a:lnTo>
                  <a:lnTo>
                    <a:pt x="6693408" y="245703"/>
                  </a:lnTo>
                </a:path>
              </a:pathLst>
            </a:custGeom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75" name="Figura a mano libera 74"/>
            <p:cNvSpPr/>
            <p:nvPr/>
          </p:nvSpPr>
          <p:spPr>
            <a:xfrm flipV="1">
              <a:off x="1847088" y="3499302"/>
              <a:ext cx="6693408" cy="516269"/>
            </a:xfrm>
            <a:custGeom>
              <a:avLst/>
              <a:gdLst>
                <a:gd name="connsiteX0" fmla="*/ 0 w 7290816"/>
                <a:gd name="connsiteY0" fmla="*/ 192024 h 235712"/>
                <a:gd name="connsiteX1" fmla="*/ 2566416 w 7290816"/>
                <a:gd name="connsiteY1" fmla="*/ 204216 h 235712"/>
                <a:gd name="connsiteX2" fmla="*/ 2791968 w 7290816"/>
                <a:gd name="connsiteY2" fmla="*/ 3048 h 235712"/>
                <a:gd name="connsiteX3" fmla="*/ 3102864 w 7290816"/>
                <a:gd name="connsiteY3" fmla="*/ 185928 h 235712"/>
                <a:gd name="connsiteX4" fmla="*/ 6693408 w 7290816"/>
                <a:gd name="connsiteY4" fmla="*/ 192024 h 235712"/>
                <a:gd name="connsiteX5" fmla="*/ 6687312 w 7290816"/>
                <a:gd name="connsiteY5" fmla="*/ 198120 h 235712"/>
                <a:gd name="connsiteX0" fmla="*/ 0 w 7290816"/>
                <a:gd name="connsiteY0" fmla="*/ 194056 h 249936"/>
                <a:gd name="connsiteX1" fmla="*/ 2377440 w 7290816"/>
                <a:gd name="connsiteY1" fmla="*/ 218440 h 249936"/>
                <a:gd name="connsiteX2" fmla="*/ 2791968 w 7290816"/>
                <a:gd name="connsiteY2" fmla="*/ 5080 h 249936"/>
                <a:gd name="connsiteX3" fmla="*/ 3102864 w 7290816"/>
                <a:gd name="connsiteY3" fmla="*/ 187960 h 249936"/>
                <a:gd name="connsiteX4" fmla="*/ 6693408 w 7290816"/>
                <a:gd name="connsiteY4" fmla="*/ 194056 h 249936"/>
                <a:gd name="connsiteX5" fmla="*/ 6687312 w 7290816"/>
                <a:gd name="connsiteY5" fmla="*/ 200152 h 249936"/>
                <a:gd name="connsiteX0" fmla="*/ 0 w 7243064"/>
                <a:gd name="connsiteY0" fmla="*/ 192024 h 266192"/>
                <a:gd name="connsiteX1" fmla="*/ 2377440 w 7243064"/>
                <a:gd name="connsiteY1" fmla="*/ 216408 h 266192"/>
                <a:gd name="connsiteX2" fmla="*/ 2791968 w 7243064"/>
                <a:gd name="connsiteY2" fmla="*/ 3048 h 266192"/>
                <a:gd name="connsiteX3" fmla="*/ 3389376 w 7243064"/>
                <a:gd name="connsiteY3" fmla="*/ 234696 h 266192"/>
                <a:gd name="connsiteX4" fmla="*/ 6693408 w 7243064"/>
                <a:gd name="connsiteY4" fmla="*/ 192024 h 266192"/>
                <a:gd name="connsiteX5" fmla="*/ 6687312 w 7243064"/>
                <a:gd name="connsiteY5" fmla="*/ 198120 h 266192"/>
                <a:gd name="connsiteX0" fmla="*/ 0 w 7105904"/>
                <a:gd name="connsiteY0" fmla="*/ 192024 h 268224"/>
                <a:gd name="connsiteX1" fmla="*/ 2377440 w 7105904"/>
                <a:gd name="connsiteY1" fmla="*/ 216408 h 268224"/>
                <a:gd name="connsiteX2" fmla="*/ 2791968 w 7105904"/>
                <a:gd name="connsiteY2" fmla="*/ 3048 h 268224"/>
                <a:gd name="connsiteX3" fmla="*/ 3389376 w 7105904"/>
                <a:gd name="connsiteY3" fmla="*/ 234696 h 268224"/>
                <a:gd name="connsiteX4" fmla="*/ 4212336 w 7105904"/>
                <a:gd name="connsiteY4" fmla="*/ 204216 h 268224"/>
                <a:gd name="connsiteX5" fmla="*/ 6693408 w 7105904"/>
                <a:gd name="connsiteY5" fmla="*/ 192024 h 268224"/>
                <a:gd name="connsiteX6" fmla="*/ 6687312 w 7105904"/>
                <a:gd name="connsiteY6" fmla="*/ 198120 h 268224"/>
                <a:gd name="connsiteX0" fmla="*/ 0 w 7105904"/>
                <a:gd name="connsiteY0" fmla="*/ 192024 h 247904"/>
                <a:gd name="connsiteX1" fmla="*/ 2377440 w 7105904"/>
                <a:gd name="connsiteY1" fmla="*/ 216408 h 247904"/>
                <a:gd name="connsiteX2" fmla="*/ 2791968 w 7105904"/>
                <a:gd name="connsiteY2" fmla="*/ 3048 h 247904"/>
                <a:gd name="connsiteX3" fmla="*/ 3084576 w 7105904"/>
                <a:gd name="connsiteY3" fmla="*/ 198120 h 247904"/>
                <a:gd name="connsiteX4" fmla="*/ 4212336 w 7105904"/>
                <a:gd name="connsiteY4" fmla="*/ 204216 h 247904"/>
                <a:gd name="connsiteX5" fmla="*/ 6693408 w 7105904"/>
                <a:gd name="connsiteY5" fmla="*/ 192024 h 247904"/>
                <a:gd name="connsiteX6" fmla="*/ 6687312 w 7105904"/>
                <a:gd name="connsiteY6" fmla="*/ 198120 h 247904"/>
                <a:gd name="connsiteX0" fmla="*/ 0 w 7105904"/>
                <a:gd name="connsiteY0" fmla="*/ 192024 h 247904"/>
                <a:gd name="connsiteX1" fmla="*/ 2328672 w 7105904"/>
                <a:gd name="connsiteY1" fmla="*/ 216408 h 247904"/>
                <a:gd name="connsiteX2" fmla="*/ 2791968 w 7105904"/>
                <a:gd name="connsiteY2" fmla="*/ 3048 h 247904"/>
                <a:gd name="connsiteX3" fmla="*/ 3084576 w 7105904"/>
                <a:gd name="connsiteY3" fmla="*/ 198120 h 247904"/>
                <a:gd name="connsiteX4" fmla="*/ 4212336 w 7105904"/>
                <a:gd name="connsiteY4" fmla="*/ 204216 h 247904"/>
                <a:gd name="connsiteX5" fmla="*/ 6693408 w 7105904"/>
                <a:gd name="connsiteY5" fmla="*/ 192024 h 247904"/>
                <a:gd name="connsiteX6" fmla="*/ 6687312 w 7105904"/>
                <a:gd name="connsiteY6" fmla="*/ 198120 h 247904"/>
                <a:gd name="connsiteX0" fmla="*/ 0 w 7105904"/>
                <a:gd name="connsiteY0" fmla="*/ 192024 h 247904"/>
                <a:gd name="connsiteX1" fmla="*/ 1621536 w 7105904"/>
                <a:gd name="connsiteY1" fmla="*/ 192024 h 247904"/>
                <a:gd name="connsiteX2" fmla="*/ 2328672 w 7105904"/>
                <a:gd name="connsiteY2" fmla="*/ 216408 h 247904"/>
                <a:gd name="connsiteX3" fmla="*/ 2791968 w 7105904"/>
                <a:gd name="connsiteY3" fmla="*/ 3048 h 247904"/>
                <a:gd name="connsiteX4" fmla="*/ 3084576 w 7105904"/>
                <a:gd name="connsiteY4" fmla="*/ 198120 h 247904"/>
                <a:gd name="connsiteX5" fmla="*/ 4212336 w 7105904"/>
                <a:gd name="connsiteY5" fmla="*/ 204216 h 247904"/>
                <a:gd name="connsiteX6" fmla="*/ 6693408 w 7105904"/>
                <a:gd name="connsiteY6" fmla="*/ 192024 h 247904"/>
                <a:gd name="connsiteX7" fmla="*/ 6687312 w 7105904"/>
                <a:gd name="connsiteY7" fmla="*/ 198120 h 247904"/>
                <a:gd name="connsiteX0" fmla="*/ 0 w 7105904"/>
                <a:gd name="connsiteY0" fmla="*/ 192024 h 231648"/>
                <a:gd name="connsiteX1" fmla="*/ 1621536 w 7105904"/>
                <a:gd name="connsiteY1" fmla="*/ 192024 h 231648"/>
                <a:gd name="connsiteX2" fmla="*/ 2523744 w 7105904"/>
                <a:gd name="connsiteY2" fmla="*/ 179832 h 231648"/>
                <a:gd name="connsiteX3" fmla="*/ 2791968 w 7105904"/>
                <a:gd name="connsiteY3" fmla="*/ 3048 h 231648"/>
                <a:gd name="connsiteX4" fmla="*/ 3084576 w 7105904"/>
                <a:gd name="connsiteY4" fmla="*/ 198120 h 231648"/>
                <a:gd name="connsiteX5" fmla="*/ 4212336 w 7105904"/>
                <a:gd name="connsiteY5" fmla="*/ 204216 h 231648"/>
                <a:gd name="connsiteX6" fmla="*/ 6693408 w 7105904"/>
                <a:gd name="connsiteY6" fmla="*/ 192024 h 231648"/>
                <a:gd name="connsiteX7" fmla="*/ 6687312 w 7105904"/>
                <a:gd name="connsiteY7" fmla="*/ 198120 h 231648"/>
                <a:gd name="connsiteX0" fmla="*/ 0 w 7105904"/>
                <a:gd name="connsiteY0" fmla="*/ 192024 h 228600"/>
                <a:gd name="connsiteX1" fmla="*/ 1621536 w 7105904"/>
                <a:gd name="connsiteY1" fmla="*/ 192024 h 228600"/>
                <a:gd name="connsiteX2" fmla="*/ 2523744 w 7105904"/>
                <a:gd name="connsiteY2" fmla="*/ 179832 h 228600"/>
                <a:gd name="connsiteX3" fmla="*/ 2791968 w 7105904"/>
                <a:gd name="connsiteY3" fmla="*/ 3048 h 228600"/>
                <a:gd name="connsiteX4" fmla="*/ 3084576 w 7105904"/>
                <a:gd name="connsiteY4" fmla="*/ 198120 h 228600"/>
                <a:gd name="connsiteX5" fmla="*/ 3901440 w 7105904"/>
                <a:gd name="connsiteY5" fmla="*/ 185928 h 228600"/>
                <a:gd name="connsiteX6" fmla="*/ 6693408 w 7105904"/>
                <a:gd name="connsiteY6" fmla="*/ 192024 h 228600"/>
                <a:gd name="connsiteX7" fmla="*/ 6687312 w 7105904"/>
                <a:gd name="connsiteY7" fmla="*/ 198120 h 228600"/>
                <a:gd name="connsiteX0" fmla="*/ 0 w 6693408"/>
                <a:gd name="connsiteY0" fmla="*/ 192024 h 228600"/>
                <a:gd name="connsiteX1" fmla="*/ 1621536 w 6693408"/>
                <a:gd name="connsiteY1" fmla="*/ 192024 h 228600"/>
                <a:gd name="connsiteX2" fmla="*/ 2523744 w 6693408"/>
                <a:gd name="connsiteY2" fmla="*/ 179832 h 228600"/>
                <a:gd name="connsiteX3" fmla="*/ 2791968 w 6693408"/>
                <a:gd name="connsiteY3" fmla="*/ 3048 h 228600"/>
                <a:gd name="connsiteX4" fmla="*/ 3084576 w 6693408"/>
                <a:gd name="connsiteY4" fmla="*/ 198120 h 228600"/>
                <a:gd name="connsiteX5" fmla="*/ 3901440 w 6693408"/>
                <a:gd name="connsiteY5" fmla="*/ 185928 h 228600"/>
                <a:gd name="connsiteX6" fmla="*/ 6693408 w 6693408"/>
                <a:gd name="connsiteY6" fmla="*/ 192024 h 228600"/>
                <a:gd name="connsiteX0" fmla="*/ 0 w 6693408"/>
                <a:gd name="connsiteY0" fmla="*/ 192024 h 228600"/>
                <a:gd name="connsiteX1" fmla="*/ 1286256 w 6693408"/>
                <a:gd name="connsiteY1" fmla="*/ 192024 h 228600"/>
                <a:gd name="connsiteX2" fmla="*/ 2523744 w 6693408"/>
                <a:gd name="connsiteY2" fmla="*/ 179832 h 228600"/>
                <a:gd name="connsiteX3" fmla="*/ 2791968 w 6693408"/>
                <a:gd name="connsiteY3" fmla="*/ 3048 h 228600"/>
                <a:gd name="connsiteX4" fmla="*/ 3084576 w 6693408"/>
                <a:gd name="connsiteY4" fmla="*/ 198120 h 228600"/>
                <a:gd name="connsiteX5" fmla="*/ 3901440 w 6693408"/>
                <a:gd name="connsiteY5" fmla="*/ 185928 h 228600"/>
                <a:gd name="connsiteX6" fmla="*/ 6693408 w 6693408"/>
                <a:gd name="connsiteY6" fmla="*/ 192024 h 228600"/>
                <a:gd name="connsiteX0" fmla="*/ 0 w 6693408"/>
                <a:gd name="connsiteY0" fmla="*/ 219795 h 410803"/>
                <a:gd name="connsiteX1" fmla="*/ 1286256 w 6693408"/>
                <a:gd name="connsiteY1" fmla="*/ 219795 h 410803"/>
                <a:gd name="connsiteX2" fmla="*/ 1543304 w 6693408"/>
                <a:gd name="connsiteY2" fmla="*/ 410803 h 410803"/>
                <a:gd name="connsiteX3" fmla="*/ 2791968 w 6693408"/>
                <a:gd name="connsiteY3" fmla="*/ 30819 h 410803"/>
                <a:gd name="connsiteX4" fmla="*/ 3084576 w 6693408"/>
                <a:gd name="connsiteY4" fmla="*/ 225891 h 410803"/>
                <a:gd name="connsiteX5" fmla="*/ 3901440 w 6693408"/>
                <a:gd name="connsiteY5" fmla="*/ 213699 h 410803"/>
                <a:gd name="connsiteX6" fmla="*/ 6693408 w 6693408"/>
                <a:gd name="connsiteY6" fmla="*/ 219795 h 410803"/>
                <a:gd name="connsiteX0" fmla="*/ 0 w 6693408"/>
                <a:gd name="connsiteY0" fmla="*/ 280755 h 471763"/>
                <a:gd name="connsiteX1" fmla="*/ 1286256 w 6693408"/>
                <a:gd name="connsiteY1" fmla="*/ 280755 h 471763"/>
                <a:gd name="connsiteX2" fmla="*/ 1543304 w 6693408"/>
                <a:gd name="connsiteY2" fmla="*/ 471763 h 471763"/>
                <a:gd name="connsiteX3" fmla="*/ 1791208 w 6693408"/>
                <a:gd name="connsiteY3" fmla="*/ 30819 h 471763"/>
                <a:gd name="connsiteX4" fmla="*/ 3084576 w 6693408"/>
                <a:gd name="connsiteY4" fmla="*/ 286851 h 471763"/>
                <a:gd name="connsiteX5" fmla="*/ 3901440 w 6693408"/>
                <a:gd name="connsiteY5" fmla="*/ 274659 h 471763"/>
                <a:gd name="connsiteX6" fmla="*/ 6693408 w 6693408"/>
                <a:gd name="connsiteY6" fmla="*/ 280755 h 471763"/>
                <a:gd name="connsiteX0" fmla="*/ 0 w 6693408"/>
                <a:gd name="connsiteY0" fmla="*/ 280755 h 513419"/>
                <a:gd name="connsiteX1" fmla="*/ 1286256 w 6693408"/>
                <a:gd name="connsiteY1" fmla="*/ 280755 h 513419"/>
                <a:gd name="connsiteX2" fmla="*/ 1543304 w 6693408"/>
                <a:gd name="connsiteY2" fmla="*/ 471763 h 513419"/>
                <a:gd name="connsiteX3" fmla="*/ 1791208 w 6693408"/>
                <a:gd name="connsiteY3" fmla="*/ 30819 h 513419"/>
                <a:gd name="connsiteX4" fmla="*/ 3084576 w 6693408"/>
                <a:gd name="connsiteY4" fmla="*/ 286851 h 513419"/>
                <a:gd name="connsiteX5" fmla="*/ 3901440 w 6693408"/>
                <a:gd name="connsiteY5" fmla="*/ 274659 h 513419"/>
                <a:gd name="connsiteX6" fmla="*/ 6693408 w 6693408"/>
                <a:gd name="connsiteY6" fmla="*/ 280755 h 513419"/>
                <a:gd name="connsiteX0" fmla="*/ 0 w 6693408"/>
                <a:gd name="connsiteY0" fmla="*/ 280755 h 503259"/>
                <a:gd name="connsiteX1" fmla="*/ 1286256 w 6693408"/>
                <a:gd name="connsiteY1" fmla="*/ 280755 h 503259"/>
                <a:gd name="connsiteX2" fmla="*/ 1543304 w 6693408"/>
                <a:gd name="connsiteY2" fmla="*/ 471763 h 503259"/>
                <a:gd name="connsiteX3" fmla="*/ 1791208 w 6693408"/>
                <a:gd name="connsiteY3" fmla="*/ 30819 h 503259"/>
                <a:gd name="connsiteX4" fmla="*/ 3084576 w 6693408"/>
                <a:gd name="connsiteY4" fmla="*/ 286851 h 503259"/>
                <a:gd name="connsiteX5" fmla="*/ 3901440 w 6693408"/>
                <a:gd name="connsiteY5" fmla="*/ 274659 h 503259"/>
                <a:gd name="connsiteX6" fmla="*/ 6693408 w 6693408"/>
                <a:gd name="connsiteY6" fmla="*/ 280755 h 503259"/>
                <a:gd name="connsiteX0" fmla="*/ 0 w 6693408"/>
                <a:gd name="connsiteY0" fmla="*/ 280755 h 515112"/>
                <a:gd name="connsiteX1" fmla="*/ 1215136 w 6693408"/>
                <a:gd name="connsiteY1" fmla="*/ 290915 h 515112"/>
                <a:gd name="connsiteX2" fmla="*/ 1543304 w 6693408"/>
                <a:gd name="connsiteY2" fmla="*/ 471763 h 515112"/>
                <a:gd name="connsiteX3" fmla="*/ 1791208 w 6693408"/>
                <a:gd name="connsiteY3" fmla="*/ 30819 h 515112"/>
                <a:gd name="connsiteX4" fmla="*/ 3084576 w 6693408"/>
                <a:gd name="connsiteY4" fmla="*/ 286851 h 515112"/>
                <a:gd name="connsiteX5" fmla="*/ 3901440 w 6693408"/>
                <a:gd name="connsiteY5" fmla="*/ 274659 h 515112"/>
                <a:gd name="connsiteX6" fmla="*/ 6693408 w 6693408"/>
                <a:gd name="connsiteY6" fmla="*/ 280755 h 515112"/>
                <a:gd name="connsiteX0" fmla="*/ 0 w 6693408"/>
                <a:gd name="connsiteY0" fmla="*/ 294640 h 528997"/>
                <a:gd name="connsiteX1" fmla="*/ 1215136 w 6693408"/>
                <a:gd name="connsiteY1" fmla="*/ 304800 h 528997"/>
                <a:gd name="connsiteX2" fmla="*/ 1543304 w 6693408"/>
                <a:gd name="connsiteY2" fmla="*/ 485648 h 528997"/>
                <a:gd name="connsiteX3" fmla="*/ 1791208 w 6693408"/>
                <a:gd name="connsiteY3" fmla="*/ 44704 h 528997"/>
                <a:gd name="connsiteX4" fmla="*/ 2034032 w 6693408"/>
                <a:gd name="connsiteY4" fmla="*/ 217424 h 528997"/>
                <a:gd name="connsiteX5" fmla="*/ 3084576 w 6693408"/>
                <a:gd name="connsiteY5" fmla="*/ 300736 h 528997"/>
                <a:gd name="connsiteX6" fmla="*/ 3901440 w 6693408"/>
                <a:gd name="connsiteY6" fmla="*/ 288544 h 528997"/>
                <a:gd name="connsiteX7" fmla="*/ 6693408 w 6693408"/>
                <a:gd name="connsiteY7" fmla="*/ 294640 h 528997"/>
                <a:gd name="connsiteX0" fmla="*/ 0 w 6693408"/>
                <a:gd name="connsiteY0" fmla="*/ 294640 h 528997"/>
                <a:gd name="connsiteX1" fmla="*/ 1215136 w 6693408"/>
                <a:gd name="connsiteY1" fmla="*/ 304800 h 528997"/>
                <a:gd name="connsiteX2" fmla="*/ 1543304 w 6693408"/>
                <a:gd name="connsiteY2" fmla="*/ 485648 h 528997"/>
                <a:gd name="connsiteX3" fmla="*/ 1791208 w 6693408"/>
                <a:gd name="connsiteY3" fmla="*/ 44704 h 528997"/>
                <a:gd name="connsiteX4" fmla="*/ 2034032 w 6693408"/>
                <a:gd name="connsiteY4" fmla="*/ 217424 h 528997"/>
                <a:gd name="connsiteX5" fmla="*/ 2191512 w 6693408"/>
                <a:gd name="connsiteY5" fmla="*/ 197105 h 528997"/>
                <a:gd name="connsiteX6" fmla="*/ 3084576 w 6693408"/>
                <a:gd name="connsiteY6" fmla="*/ 300736 h 528997"/>
                <a:gd name="connsiteX7" fmla="*/ 3901440 w 6693408"/>
                <a:gd name="connsiteY7" fmla="*/ 288544 h 528997"/>
                <a:gd name="connsiteX8" fmla="*/ 6693408 w 6693408"/>
                <a:gd name="connsiteY8" fmla="*/ 294640 h 528997"/>
                <a:gd name="connsiteX0" fmla="*/ 0 w 6693408"/>
                <a:gd name="connsiteY0" fmla="*/ 294640 h 528997"/>
                <a:gd name="connsiteX1" fmla="*/ 1215136 w 6693408"/>
                <a:gd name="connsiteY1" fmla="*/ 304800 h 528997"/>
                <a:gd name="connsiteX2" fmla="*/ 1543304 w 6693408"/>
                <a:gd name="connsiteY2" fmla="*/ 485648 h 528997"/>
                <a:gd name="connsiteX3" fmla="*/ 1791208 w 6693408"/>
                <a:gd name="connsiteY3" fmla="*/ 44704 h 528997"/>
                <a:gd name="connsiteX4" fmla="*/ 2034032 w 6693408"/>
                <a:gd name="connsiteY4" fmla="*/ 217424 h 528997"/>
                <a:gd name="connsiteX5" fmla="*/ 2191512 w 6693408"/>
                <a:gd name="connsiteY5" fmla="*/ 197105 h 528997"/>
                <a:gd name="connsiteX6" fmla="*/ 2394712 w 6693408"/>
                <a:gd name="connsiteY6" fmla="*/ 319025 h 528997"/>
                <a:gd name="connsiteX7" fmla="*/ 3084576 w 6693408"/>
                <a:gd name="connsiteY7" fmla="*/ 300736 h 528997"/>
                <a:gd name="connsiteX8" fmla="*/ 3901440 w 6693408"/>
                <a:gd name="connsiteY8" fmla="*/ 288544 h 528997"/>
                <a:gd name="connsiteX9" fmla="*/ 6693408 w 6693408"/>
                <a:gd name="connsiteY9" fmla="*/ 294640 h 528997"/>
                <a:gd name="connsiteX0" fmla="*/ 0 w 6693408"/>
                <a:gd name="connsiteY0" fmla="*/ 297180 h 546777"/>
                <a:gd name="connsiteX1" fmla="*/ 1215136 w 6693408"/>
                <a:gd name="connsiteY1" fmla="*/ 307340 h 546777"/>
                <a:gd name="connsiteX2" fmla="*/ 1563624 w 6693408"/>
                <a:gd name="connsiteY2" fmla="*/ 503428 h 546777"/>
                <a:gd name="connsiteX3" fmla="*/ 1791208 w 6693408"/>
                <a:gd name="connsiteY3" fmla="*/ 47244 h 546777"/>
                <a:gd name="connsiteX4" fmla="*/ 2034032 w 6693408"/>
                <a:gd name="connsiteY4" fmla="*/ 219964 h 546777"/>
                <a:gd name="connsiteX5" fmla="*/ 2191512 w 6693408"/>
                <a:gd name="connsiteY5" fmla="*/ 199645 h 546777"/>
                <a:gd name="connsiteX6" fmla="*/ 2394712 w 6693408"/>
                <a:gd name="connsiteY6" fmla="*/ 321565 h 546777"/>
                <a:gd name="connsiteX7" fmla="*/ 3084576 w 6693408"/>
                <a:gd name="connsiteY7" fmla="*/ 303276 h 546777"/>
                <a:gd name="connsiteX8" fmla="*/ 3901440 w 6693408"/>
                <a:gd name="connsiteY8" fmla="*/ 291084 h 546777"/>
                <a:gd name="connsiteX9" fmla="*/ 6693408 w 6693408"/>
                <a:gd name="connsiteY9" fmla="*/ 297180 h 546777"/>
                <a:gd name="connsiteX0" fmla="*/ 0 w 6693408"/>
                <a:gd name="connsiteY0" fmla="*/ 297180 h 546777"/>
                <a:gd name="connsiteX1" fmla="*/ 962152 w 6693408"/>
                <a:gd name="connsiteY1" fmla="*/ 311405 h 546777"/>
                <a:gd name="connsiteX2" fmla="*/ 1215136 w 6693408"/>
                <a:gd name="connsiteY2" fmla="*/ 307340 h 546777"/>
                <a:gd name="connsiteX3" fmla="*/ 1563624 w 6693408"/>
                <a:gd name="connsiteY3" fmla="*/ 503428 h 546777"/>
                <a:gd name="connsiteX4" fmla="*/ 1791208 w 6693408"/>
                <a:gd name="connsiteY4" fmla="*/ 47244 h 546777"/>
                <a:gd name="connsiteX5" fmla="*/ 2034032 w 6693408"/>
                <a:gd name="connsiteY5" fmla="*/ 219964 h 546777"/>
                <a:gd name="connsiteX6" fmla="*/ 2191512 w 6693408"/>
                <a:gd name="connsiteY6" fmla="*/ 199645 h 546777"/>
                <a:gd name="connsiteX7" fmla="*/ 2394712 w 6693408"/>
                <a:gd name="connsiteY7" fmla="*/ 321565 h 546777"/>
                <a:gd name="connsiteX8" fmla="*/ 3084576 w 6693408"/>
                <a:gd name="connsiteY8" fmla="*/ 303276 h 546777"/>
                <a:gd name="connsiteX9" fmla="*/ 3901440 w 6693408"/>
                <a:gd name="connsiteY9" fmla="*/ 291084 h 546777"/>
                <a:gd name="connsiteX10" fmla="*/ 6693408 w 6693408"/>
                <a:gd name="connsiteY10" fmla="*/ 297180 h 546777"/>
                <a:gd name="connsiteX0" fmla="*/ 0 w 6693408"/>
                <a:gd name="connsiteY0" fmla="*/ 297180 h 540851"/>
                <a:gd name="connsiteX1" fmla="*/ 962152 w 6693408"/>
                <a:gd name="connsiteY1" fmla="*/ 311405 h 540851"/>
                <a:gd name="connsiteX2" fmla="*/ 1250696 w 6693408"/>
                <a:gd name="connsiteY2" fmla="*/ 271780 h 540851"/>
                <a:gd name="connsiteX3" fmla="*/ 1563624 w 6693408"/>
                <a:gd name="connsiteY3" fmla="*/ 503428 h 540851"/>
                <a:gd name="connsiteX4" fmla="*/ 1791208 w 6693408"/>
                <a:gd name="connsiteY4" fmla="*/ 47244 h 540851"/>
                <a:gd name="connsiteX5" fmla="*/ 2034032 w 6693408"/>
                <a:gd name="connsiteY5" fmla="*/ 219964 h 540851"/>
                <a:gd name="connsiteX6" fmla="*/ 2191512 w 6693408"/>
                <a:gd name="connsiteY6" fmla="*/ 199645 h 540851"/>
                <a:gd name="connsiteX7" fmla="*/ 2394712 w 6693408"/>
                <a:gd name="connsiteY7" fmla="*/ 321565 h 540851"/>
                <a:gd name="connsiteX8" fmla="*/ 3084576 w 6693408"/>
                <a:gd name="connsiteY8" fmla="*/ 303276 h 540851"/>
                <a:gd name="connsiteX9" fmla="*/ 3901440 w 6693408"/>
                <a:gd name="connsiteY9" fmla="*/ 291084 h 540851"/>
                <a:gd name="connsiteX10" fmla="*/ 6693408 w 6693408"/>
                <a:gd name="connsiteY10" fmla="*/ 297180 h 540851"/>
                <a:gd name="connsiteX0" fmla="*/ 0 w 6693408"/>
                <a:gd name="connsiteY0" fmla="*/ 297180 h 540851"/>
                <a:gd name="connsiteX1" fmla="*/ 962152 w 6693408"/>
                <a:gd name="connsiteY1" fmla="*/ 311405 h 540851"/>
                <a:gd name="connsiteX2" fmla="*/ 1250696 w 6693408"/>
                <a:gd name="connsiteY2" fmla="*/ 271780 h 540851"/>
                <a:gd name="connsiteX3" fmla="*/ 1563624 w 6693408"/>
                <a:gd name="connsiteY3" fmla="*/ 503428 h 540851"/>
                <a:gd name="connsiteX4" fmla="*/ 1791208 w 6693408"/>
                <a:gd name="connsiteY4" fmla="*/ 47244 h 540851"/>
                <a:gd name="connsiteX5" fmla="*/ 2003552 w 6693408"/>
                <a:gd name="connsiteY5" fmla="*/ 219964 h 540851"/>
                <a:gd name="connsiteX6" fmla="*/ 2191512 w 6693408"/>
                <a:gd name="connsiteY6" fmla="*/ 199645 h 540851"/>
                <a:gd name="connsiteX7" fmla="*/ 2394712 w 6693408"/>
                <a:gd name="connsiteY7" fmla="*/ 321565 h 540851"/>
                <a:gd name="connsiteX8" fmla="*/ 3084576 w 6693408"/>
                <a:gd name="connsiteY8" fmla="*/ 303276 h 540851"/>
                <a:gd name="connsiteX9" fmla="*/ 3901440 w 6693408"/>
                <a:gd name="connsiteY9" fmla="*/ 291084 h 540851"/>
                <a:gd name="connsiteX10" fmla="*/ 6693408 w 6693408"/>
                <a:gd name="connsiteY10" fmla="*/ 297180 h 540851"/>
                <a:gd name="connsiteX0" fmla="*/ 0 w 6693408"/>
                <a:gd name="connsiteY0" fmla="*/ 297180 h 540851"/>
                <a:gd name="connsiteX1" fmla="*/ 962152 w 6693408"/>
                <a:gd name="connsiteY1" fmla="*/ 311405 h 540851"/>
                <a:gd name="connsiteX2" fmla="*/ 1250696 w 6693408"/>
                <a:gd name="connsiteY2" fmla="*/ 271780 h 540851"/>
                <a:gd name="connsiteX3" fmla="*/ 1563624 w 6693408"/>
                <a:gd name="connsiteY3" fmla="*/ 503428 h 540851"/>
                <a:gd name="connsiteX4" fmla="*/ 1791208 w 6693408"/>
                <a:gd name="connsiteY4" fmla="*/ 47244 h 540851"/>
                <a:gd name="connsiteX5" fmla="*/ 2003552 w 6693408"/>
                <a:gd name="connsiteY5" fmla="*/ 219964 h 540851"/>
                <a:gd name="connsiteX6" fmla="*/ 2201672 w 6693408"/>
                <a:gd name="connsiteY6" fmla="*/ 219965 h 540851"/>
                <a:gd name="connsiteX7" fmla="*/ 2394712 w 6693408"/>
                <a:gd name="connsiteY7" fmla="*/ 321565 h 540851"/>
                <a:gd name="connsiteX8" fmla="*/ 3084576 w 6693408"/>
                <a:gd name="connsiteY8" fmla="*/ 303276 h 540851"/>
                <a:gd name="connsiteX9" fmla="*/ 3901440 w 6693408"/>
                <a:gd name="connsiteY9" fmla="*/ 291084 h 540851"/>
                <a:gd name="connsiteX10" fmla="*/ 6693408 w 6693408"/>
                <a:gd name="connsiteY10" fmla="*/ 297180 h 540851"/>
                <a:gd name="connsiteX0" fmla="*/ 0 w 6693408"/>
                <a:gd name="connsiteY0" fmla="*/ 266700 h 505291"/>
                <a:gd name="connsiteX1" fmla="*/ 962152 w 6693408"/>
                <a:gd name="connsiteY1" fmla="*/ 280925 h 505291"/>
                <a:gd name="connsiteX2" fmla="*/ 1250696 w 6693408"/>
                <a:gd name="connsiteY2" fmla="*/ 241300 h 505291"/>
                <a:gd name="connsiteX3" fmla="*/ 1563624 w 6693408"/>
                <a:gd name="connsiteY3" fmla="*/ 472948 h 505291"/>
                <a:gd name="connsiteX4" fmla="*/ 1750568 w 6693408"/>
                <a:gd name="connsiteY4" fmla="*/ 47244 h 505291"/>
                <a:gd name="connsiteX5" fmla="*/ 2003552 w 6693408"/>
                <a:gd name="connsiteY5" fmla="*/ 189484 h 505291"/>
                <a:gd name="connsiteX6" fmla="*/ 2201672 w 6693408"/>
                <a:gd name="connsiteY6" fmla="*/ 189485 h 505291"/>
                <a:gd name="connsiteX7" fmla="*/ 2394712 w 6693408"/>
                <a:gd name="connsiteY7" fmla="*/ 291085 h 505291"/>
                <a:gd name="connsiteX8" fmla="*/ 3084576 w 6693408"/>
                <a:gd name="connsiteY8" fmla="*/ 272796 h 505291"/>
                <a:gd name="connsiteX9" fmla="*/ 3901440 w 6693408"/>
                <a:gd name="connsiteY9" fmla="*/ 260604 h 505291"/>
                <a:gd name="connsiteX10" fmla="*/ 6693408 w 6693408"/>
                <a:gd name="connsiteY10" fmla="*/ 266700 h 505291"/>
                <a:gd name="connsiteX0" fmla="*/ 0 w 6693408"/>
                <a:gd name="connsiteY0" fmla="*/ 256540 h 495131"/>
                <a:gd name="connsiteX1" fmla="*/ 962152 w 6693408"/>
                <a:gd name="connsiteY1" fmla="*/ 270765 h 495131"/>
                <a:gd name="connsiteX2" fmla="*/ 1250696 w 6693408"/>
                <a:gd name="connsiteY2" fmla="*/ 231140 h 495131"/>
                <a:gd name="connsiteX3" fmla="*/ 1563624 w 6693408"/>
                <a:gd name="connsiteY3" fmla="*/ 462788 h 495131"/>
                <a:gd name="connsiteX4" fmla="*/ 1750568 w 6693408"/>
                <a:gd name="connsiteY4" fmla="*/ 37084 h 495131"/>
                <a:gd name="connsiteX5" fmla="*/ 1988312 w 6693408"/>
                <a:gd name="connsiteY5" fmla="*/ 240284 h 495131"/>
                <a:gd name="connsiteX6" fmla="*/ 2201672 w 6693408"/>
                <a:gd name="connsiteY6" fmla="*/ 179325 h 495131"/>
                <a:gd name="connsiteX7" fmla="*/ 2394712 w 6693408"/>
                <a:gd name="connsiteY7" fmla="*/ 280925 h 495131"/>
                <a:gd name="connsiteX8" fmla="*/ 3084576 w 6693408"/>
                <a:gd name="connsiteY8" fmla="*/ 262636 h 495131"/>
                <a:gd name="connsiteX9" fmla="*/ 3901440 w 6693408"/>
                <a:gd name="connsiteY9" fmla="*/ 250444 h 495131"/>
                <a:gd name="connsiteX10" fmla="*/ 6693408 w 6693408"/>
                <a:gd name="connsiteY10" fmla="*/ 256540 h 495131"/>
                <a:gd name="connsiteX0" fmla="*/ 0 w 6693408"/>
                <a:gd name="connsiteY0" fmla="*/ 256540 h 495131"/>
                <a:gd name="connsiteX1" fmla="*/ 962152 w 6693408"/>
                <a:gd name="connsiteY1" fmla="*/ 270765 h 495131"/>
                <a:gd name="connsiteX2" fmla="*/ 1250696 w 6693408"/>
                <a:gd name="connsiteY2" fmla="*/ 231140 h 495131"/>
                <a:gd name="connsiteX3" fmla="*/ 1563624 w 6693408"/>
                <a:gd name="connsiteY3" fmla="*/ 462788 h 495131"/>
                <a:gd name="connsiteX4" fmla="*/ 1750568 w 6693408"/>
                <a:gd name="connsiteY4" fmla="*/ 37084 h 495131"/>
                <a:gd name="connsiteX5" fmla="*/ 1988312 w 6693408"/>
                <a:gd name="connsiteY5" fmla="*/ 240284 h 495131"/>
                <a:gd name="connsiteX6" fmla="*/ 2394712 w 6693408"/>
                <a:gd name="connsiteY6" fmla="*/ 280925 h 495131"/>
                <a:gd name="connsiteX7" fmla="*/ 3084576 w 6693408"/>
                <a:gd name="connsiteY7" fmla="*/ 262636 h 495131"/>
                <a:gd name="connsiteX8" fmla="*/ 3901440 w 6693408"/>
                <a:gd name="connsiteY8" fmla="*/ 250444 h 495131"/>
                <a:gd name="connsiteX9" fmla="*/ 6693408 w 6693408"/>
                <a:gd name="connsiteY9" fmla="*/ 256540 h 495131"/>
                <a:gd name="connsiteX0" fmla="*/ 0 w 6693408"/>
                <a:gd name="connsiteY0" fmla="*/ 256540 h 495131"/>
                <a:gd name="connsiteX1" fmla="*/ 962152 w 6693408"/>
                <a:gd name="connsiteY1" fmla="*/ 270765 h 495131"/>
                <a:gd name="connsiteX2" fmla="*/ 1250696 w 6693408"/>
                <a:gd name="connsiteY2" fmla="*/ 231140 h 495131"/>
                <a:gd name="connsiteX3" fmla="*/ 1543304 w 6693408"/>
                <a:gd name="connsiteY3" fmla="*/ 462788 h 495131"/>
                <a:gd name="connsiteX4" fmla="*/ 1750568 w 6693408"/>
                <a:gd name="connsiteY4" fmla="*/ 37084 h 495131"/>
                <a:gd name="connsiteX5" fmla="*/ 1988312 w 6693408"/>
                <a:gd name="connsiteY5" fmla="*/ 240284 h 495131"/>
                <a:gd name="connsiteX6" fmla="*/ 2394712 w 6693408"/>
                <a:gd name="connsiteY6" fmla="*/ 280925 h 495131"/>
                <a:gd name="connsiteX7" fmla="*/ 3084576 w 6693408"/>
                <a:gd name="connsiteY7" fmla="*/ 262636 h 495131"/>
                <a:gd name="connsiteX8" fmla="*/ 3901440 w 6693408"/>
                <a:gd name="connsiteY8" fmla="*/ 250444 h 495131"/>
                <a:gd name="connsiteX9" fmla="*/ 6693408 w 6693408"/>
                <a:gd name="connsiteY9" fmla="*/ 256540 h 495131"/>
                <a:gd name="connsiteX0" fmla="*/ 0 w 6693408"/>
                <a:gd name="connsiteY0" fmla="*/ 256540 h 494284"/>
                <a:gd name="connsiteX1" fmla="*/ 962152 w 6693408"/>
                <a:gd name="connsiteY1" fmla="*/ 270765 h 494284"/>
                <a:gd name="connsiteX2" fmla="*/ 1220216 w 6693408"/>
                <a:gd name="connsiteY2" fmla="*/ 226060 h 494284"/>
                <a:gd name="connsiteX3" fmla="*/ 1543304 w 6693408"/>
                <a:gd name="connsiteY3" fmla="*/ 462788 h 494284"/>
                <a:gd name="connsiteX4" fmla="*/ 1750568 w 6693408"/>
                <a:gd name="connsiteY4" fmla="*/ 37084 h 494284"/>
                <a:gd name="connsiteX5" fmla="*/ 1988312 w 6693408"/>
                <a:gd name="connsiteY5" fmla="*/ 240284 h 494284"/>
                <a:gd name="connsiteX6" fmla="*/ 2394712 w 6693408"/>
                <a:gd name="connsiteY6" fmla="*/ 280925 h 494284"/>
                <a:gd name="connsiteX7" fmla="*/ 3084576 w 6693408"/>
                <a:gd name="connsiteY7" fmla="*/ 262636 h 494284"/>
                <a:gd name="connsiteX8" fmla="*/ 3901440 w 6693408"/>
                <a:gd name="connsiteY8" fmla="*/ 250444 h 494284"/>
                <a:gd name="connsiteX9" fmla="*/ 6693408 w 6693408"/>
                <a:gd name="connsiteY9" fmla="*/ 256540 h 494284"/>
                <a:gd name="connsiteX0" fmla="*/ 0 w 6693408"/>
                <a:gd name="connsiteY0" fmla="*/ 256540 h 516269"/>
                <a:gd name="connsiteX1" fmla="*/ 962152 w 6693408"/>
                <a:gd name="connsiteY1" fmla="*/ 270765 h 516269"/>
                <a:gd name="connsiteX2" fmla="*/ 1220216 w 6693408"/>
                <a:gd name="connsiteY2" fmla="*/ 226060 h 516269"/>
                <a:gd name="connsiteX3" fmla="*/ 1449832 w 6693408"/>
                <a:gd name="connsiteY3" fmla="*/ 357972 h 516269"/>
                <a:gd name="connsiteX4" fmla="*/ 1543304 w 6693408"/>
                <a:gd name="connsiteY4" fmla="*/ 462788 h 516269"/>
                <a:gd name="connsiteX5" fmla="*/ 1750568 w 6693408"/>
                <a:gd name="connsiteY5" fmla="*/ 37084 h 516269"/>
                <a:gd name="connsiteX6" fmla="*/ 1988312 w 6693408"/>
                <a:gd name="connsiteY6" fmla="*/ 240284 h 516269"/>
                <a:gd name="connsiteX7" fmla="*/ 2394712 w 6693408"/>
                <a:gd name="connsiteY7" fmla="*/ 280925 h 516269"/>
                <a:gd name="connsiteX8" fmla="*/ 3084576 w 6693408"/>
                <a:gd name="connsiteY8" fmla="*/ 262636 h 516269"/>
                <a:gd name="connsiteX9" fmla="*/ 3901440 w 6693408"/>
                <a:gd name="connsiteY9" fmla="*/ 250444 h 516269"/>
                <a:gd name="connsiteX10" fmla="*/ 6693408 w 6693408"/>
                <a:gd name="connsiteY10" fmla="*/ 256540 h 516269"/>
                <a:gd name="connsiteX0" fmla="*/ 0 w 6693408"/>
                <a:gd name="connsiteY0" fmla="*/ 256540 h 516269"/>
                <a:gd name="connsiteX1" fmla="*/ 962152 w 6693408"/>
                <a:gd name="connsiteY1" fmla="*/ 270765 h 516269"/>
                <a:gd name="connsiteX2" fmla="*/ 1220216 w 6693408"/>
                <a:gd name="connsiteY2" fmla="*/ 226060 h 516269"/>
                <a:gd name="connsiteX3" fmla="*/ 1353312 w 6693408"/>
                <a:gd name="connsiteY3" fmla="*/ 363051 h 516269"/>
                <a:gd name="connsiteX4" fmla="*/ 1449832 w 6693408"/>
                <a:gd name="connsiteY4" fmla="*/ 357972 h 516269"/>
                <a:gd name="connsiteX5" fmla="*/ 1543304 w 6693408"/>
                <a:gd name="connsiteY5" fmla="*/ 462788 h 516269"/>
                <a:gd name="connsiteX6" fmla="*/ 1750568 w 6693408"/>
                <a:gd name="connsiteY6" fmla="*/ 37084 h 516269"/>
                <a:gd name="connsiteX7" fmla="*/ 1988312 w 6693408"/>
                <a:gd name="connsiteY7" fmla="*/ 240284 h 516269"/>
                <a:gd name="connsiteX8" fmla="*/ 2394712 w 6693408"/>
                <a:gd name="connsiteY8" fmla="*/ 280925 h 516269"/>
                <a:gd name="connsiteX9" fmla="*/ 3084576 w 6693408"/>
                <a:gd name="connsiteY9" fmla="*/ 262636 h 516269"/>
                <a:gd name="connsiteX10" fmla="*/ 3901440 w 6693408"/>
                <a:gd name="connsiteY10" fmla="*/ 250444 h 516269"/>
                <a:gd name="connsiteX11" fmla="*/ 6693408 w 6693408"/>
                <a:gd name="connsiteY11" fmla="*/ 256540 h 516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693408" h="516269">
                  <a:moveTo>
                    <a:pt x="0" y="256540"/>
                  </a:moveTo>
                  <a:lnTo>
                    <a:pt x="962152" y="270765"/>
                  </a:lnTo>
                  <a:cubicBezTo>
                    <a:pt x="1164675" y="272458"/>
                    <a:pt x="1123357" y="194056"/>
                    <a:pt x="1220216" y="226060"/>
                  </a:cubicBezTo>
                  <a:cubicBezTo>
                    <a:pt x="1287103" y="229588"/>
                    <a:pt x="1315043" y="341066"/>
                    <a:pt x="1353312" y="363051"/>
                  </a:cubicBezTo>
                  <a:cubicBezTo>
                    <a:pt x="1391581" y="385036"/>
                    <a:pt x="1418167" y="341349"/>
                    <a:pt x="1449832" y="357972"/>
                  </a:cubicBezTo>
                  <a:cubicBezTo>
                    <a:pt x="1481497" y="374595"/>
                    <a:pt x="1493181" y="516269"/>
                    <a:pt x="1543304" y="462788"/>
                  </a:cubicBezTo>
                  <a:cubicBezTo>
                    <a:pt x="1593427" y="409307"/>
                    <a:pt x="1676400" y="74168"/>
                    <a:pt x="1750568" y="37084"/>
                  </a:cubicBezTo>
                  <a:cubicBezTo>
                    <a:pt x="1824736" y="0"/>
                    <a:pt x="1880955" y="199644"/>
                    <a:pt x="1988312" y="240284"/>
                  </a:cubicBezTo>
                  <a:cubicBezTo>
                    <a:pt x="2095669" y="280924"/>
                    <a:pt x="2212001" y="277200"/>
                    <a:pt x="2394712" y="280925"/>
                  </a:cubicBezTo>
                  <a:cubicBezTo>
                    <a:pt x="2541863" y="294810"/>
                    <a:pt x="2833455" y="267716"/>
                    <a:pt x="3084576" y="262636"/>
                  </a:cubicBezTo>
                  <a:lnTo>
                    <a:pt x="3901440" y="250444"/>
                  </a:lnTo>
                  <a:lnTo>
                    <a:pt x="6693408" y="256540"/>
                  </a:lnTo>
                </a:path>
              </a:pathLst>
            </a:custGeom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</p:grpSp>
      <p:grpSp>
        <p:nvGrpSpPr>
          <p:cNvPr id="76" name="Gruppo 75"/>
          <p:cNvGrpSpPr/>
          <p:nvPr/>
        </p:nvGrpSpPr>
        <p:grpSpPr>
          <a:xfrm>
            <a:off x="5087888" y="1483570"/>
            <a:ext cx="1747090" cy="3870960"/>
            <a:chOff x="3535680" y="1422400"/>
            <a:chExt cx="1290320" cy="3870960"/>
          </a:xfrm>
        </p:grpSpPr>
        <p:cxnSp>
          <p:nvCxnSpPr>
            <p:cNvPr id="77" name="Connettore 2 76"/>
            <p:cNvCxnSpPr/>
            <p:nvPr/>
          </p:nvCxnSpPr>
          <p:spPr>
            <a:xfrm flipV="1">
              <a:off x="3566160" y="1422400"/>
              <a:ext cx="1259840" cy="2123440"/>
            </a:xfrm>
            <a:prstGeom prst="straightConnector1">
              <a:avLst/>
            </a:prstGeom>
            <a:ln w="57150">
              <a:solidFill>
                <a:srgbClr val="00B050"/>
              </a:solidFill>
              <a:tailEnd type="arrow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Connettore 2 77"/>
            <p:cNvCxnSpPr/>
            <p:nvPr/>
          </p:nvCxnSpPr>
          <p:spPr>
            <a:xfrm>
              <a:off x="3535680" y="3535680"/>
              <a:ext cx="1056640" cy="1757680"/>
            </a:xfrm>
            <a:prstGeom prst="straightConnector1">
              <a:avLst/>
            </a:prstGeom>
            <a:ln w="57150">
              <a:solidFill>
                <a:srgbClr val="00B050"/>
              </a:solidFill>
              <a:tailEnd type="arrow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9" name="CasellaDiTesto 78"/>
          <p:cNvSpPr txBox="1"/>
          <p:nvPr/>
        </p:nvSpPr>
        <p:spPr bwMode="auto">
          <a:xfrm>
            <a:off x="4975672" y="5811731"/>
            <a:ext cx="1422400" cy="4308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 rtlCol="0">
            <a:prstTxWarp prst="textNoShape">
              <a:avLst/>
            </a:prstTxWarp>
            <a:spAutoFit/>
          </a:bodyPr>
          <a:lstStyle/>
          <a:p>
            <a:pPr algn="ctr" eaLnBrk="0" hangingPunct="0">
              <a:spcBef>
                <a:spcPct val="20000"/>
              </a:spcBef>
            </a:pPr>
            <a:r>
              <a:rPr lang="it-CH" sz="2800" kern="0" dirty="0" err="1">
                <a:ea typeface="ＭＳ Ｐゴシック" pitchFamily="-112" charset="-128"/>
                <a:cs typeface="ＭＳ Ｐゴシック" pitchFamily="-112" charset="-128"/>
              </a:rPr>
              <a:t>Time</a:t>
            </a:r>
            <a:endParaRPr lang="it-CH" sz="2800" kern="0" dirty="0">
              <a:ea typeface="ＭＳ Ｐゴシック" pitchFamily="-112" charset="-128"/>
              <a:cs typeface="ＭＳ Ｐゴシック" pitchFamily="-112" charset="-128"/>
            </a:endParaRPr>
          </a:p>
        </p:txBody>
      </p:sp>
      <p:cxnSp>
        <p:nvCxnSpPr>
          <p:cNvPr id="80" name="Connettore 2 79"/>
          <p:cNvCxnSpPr/>
          <p:nvPr/>
        </p:nvCxnSpPr>
        <p:spPr>
          <a:xfrm flipV="1">
            <a:off x="4122232" y="6207970"/>
            <a:ext cx="3383280" cy="20320"/>
          </a:xfrm>
          <a:prstGeom prst="straightConnector1">
            <a:avLst/>
          </a:prstGeom>
          <a:ln>
            <a:tailEnd type="arrow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Connettore 2 80"/>
          <p:cNvCxnSpPr/>
          <p:nvPr/>
        </p:nvCxnSpPr>
        <p:spPr>
          <a:xfrm flipV="1">
            <a:off x="1555361" y="3353010"/>
            <a:ext cx="0" cy="2357120"/>
          </a:xfrm>
          <a:prstGeom prst="straightConnector1">
            <a:avLst/>
          </a:prstGeom>
          <a:ln>
            <a:tailEnd type="arrow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2" name="CasellaDiTesto 81"/>
          <p:cNvSpPr txBox="1"/>
          <p:nvPr/>
        </p:nvSpPr>
        <p:spPr bwMode="auto">
          <a:xfrm rot="16200000">
            <a:off x="559684" y="4308053"/>
            <a:ext cx="1422400" cy="4308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 rtlCol="0">
            <a:prstTxWarp prst="textNoShape">
              <a:avLst/>
            </a:prstTxWarp>
            <a:spAutoFit/>
          </a:bodyPr>
          <a:lstStyle/>
          <a:p>
            <a:pPr algn="ctr" eaLnBrk="0" hangingPunct="0">
              <a:spcBef>
                <a:spcPct val="20000"/>
              </a:spcBef>
            </a:pPr>
            <a:r>
              <a:rPr lang="it-CH" sz="2800" kern="0" dirty="0" err="1">
                <a:ea typeface="ＭＳ Ｐゴシック" pitchFamily="-112" charset="-128"/>
                <a:cs typeface="ＭＳ Ｐゴシック" pitchFamily="-112" charset="-128"/>
              </a:rPr>
              <a:t>Space</a:t>
            </a:r>
            <a:endParaRPr lang="it-CH" sz="2800" kern="0" dirty="0">
              <a:ea typeface="ＭＳ Ｐゴシック" pitchFamily="-112" charset="-128"/>
              <a:cs typeface="ＭＳ Ｐゴシック" pitchFamily="-112" charset="-128"/>
            </a:endParaRPr>
          </a:p>
        </p:txBody>
      </p:sp>
      <p:sp>
        <p:nvSpPr>
          <p:cNvPr id="83" name="CasellaDiTesto 82"/>
          <p:cNvSpPr txBox="1"/>
          <p:nvPr/>
        </p:nvSpPr>
        <p:spPr bwMode="auto">
          <a:xfrm>
            <a:off x="8094792" y="5872691"/>
            <a:ext cx="1899920" cy="615553"/>
          </a:xfrm>
          <a:prstGeom prst="rect">
            <a:avLst/>
          </a:prstGeom>
          <a:noFill/>
          <a:ln w="57150">
            <a:solidFill>
              <a:srgbClr val="FF0000"/>
            </a:solidFill>
            <a:miter lim="800000"/>
            <a:headEnd/>
            <a:tailEnd/>
          </a:ln>
        </p:spPr>
        <p:txBody>
          <a:bodyPr wrap="square" lIns="0" tIns="0" rIns="0" bIns="0" rtlCol="0">
            <a:prstTxWarp prst="textNoShape">
              <a:avLst/>
            </a:prstTxWarp>
            <a:spAutoFit/>
          </a:bodyPr>
          <a:lstStyle/>
          <a:p>
            <a:pPr algn="ctr" eaLnBrk="0" hangingPunct="0">
              <a:spcBef>
                <a:spcPct val="20000"/>
              </a:spcBef>
            </a:pPr>
            <a:r>
              <a:rPr lang="it-CH" sz="4000" kern="0" dirty="0">
                <a:ea typeface="ＭＳ Ｐゴシック" pitchFamily="-112" charset="-128"/>
                <a:cs typeface="ＭＳ Ｐゴシック" pitchFamily="-112" charset="-128"/>
              </a:rPr>
              <a:t>V = S/t</a:t>
            </a:r>
          </a:p>
        </p:txBody>
      </p:sp>
      <p:cxnSp>
        <p:nvCxnSpPr>
          <p:cNvPr id="84" name="Connettore 2 83"/>
          <p:cNvCxnSpPr>
            <a:cxnSpLocks/>
          </p:cNvCxnSpPr>
          <p:nvPr/>
        </p:nvCxnSpPr>
        <p:spPr>
          <a:xfrm flipH="1" flipV="1">
            <a:off x="6813846" y="1859490"/>
            <a:ext cx="10160" cy="1249680"/>
          </a:xfrm>
          <a:prstGeom prst="straightConnector1">
            <a:avLst/>
          </a:prstGeom>
          <a:ln>
            <a:solidFill>
              <a:srgbClr val="FF0000"/>
            </a:solidFill>
            <a:headEnd type="triangle" w="med" len="med"/>
            <a:tailEnd type="triangle" w="med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5" name="Connettore 2 84"/>
          <p:cNvCxnSpPr>
            <a:cxnSpLocks/>
          </p:cNvCxnSpPr>
          <p:nvPr/>
        </p:nvCxnSpPr>
        <p:spPr>
          <a:xfrm>
            <a:off x="5951984" y="3119330"/>
            <a:ext cx="801943" cy="0"/>
          </a:xfrm>
          <a:prstGeom prst="straightConnector1">
            <a:avLst/>
          </a:prstGeom>
          <a:ln>
            <a:solidFill>
              <a:srgbClr val="FF0000"/>
            </a:solidFill>
            <a:headEnd type="triangle" w="med" len="med"/>
            <a:tailEnd type="triangle" w="med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6" name="CasellaDiTesto 85"/>
          <p:cNvSpPr txBox="1"/>
          <p:nvPr/>
        </p:nvSpPr>
        <p:spPr bwMode="auto">
          <a:xfrm>
            <a:off x="6867174" y="2367490"/>
            <a:ext cx="744662" cy="2133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 rtlCol="0">
            <a:prstTxWarp prst="textNoShape">
              <a:avLst/>
            </a:prstTxWarp>
            <a:spAutoFit/>
          </a:bodyPr>
          <a:lstStyle/>
          <a:p>
            <a:pPr eaLnBrk="0" hangingPunct="0">
              <a:spcBef>
                <a:spcPct val="20000"/>
              </a:spcBef>
            </a:pPr>
            <a:r>
              <a:rPr lang="it-CH" sz="1400" b="1" kern="0" dirty="0">
                <a:solidFill>
                  <a:srgbClr val="7E0000"/>
                </a:solidFill>
                <a:ea typeface="ＭＳ Ｐゴシック" pitchFamily="-112" charset="-128"/>
                <a:cs typeface="ＭＳ Ｐゴシック" pitchFamily="-112" charset="-128"/>
              </a:rPr>
              <a:t>4cm</a:t>
            </a:r>
          </a:p>
        </p:txBody>
      </p:sp>
      <p:sp>
        <p:nvSpPr>
          <p:cNvPr id="87" name="CasellaDiTesto 86"/>
          <p:cNvSpPr txBox="1"/>
          <p:nvPr/>
        </p:nvSpPr>
        <p:spPr bwMode="auto">
          <a:xfrm>
            <a:off x="6206774" y="3261570"/>
            <a:ext cx="744662" cy="2133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 rtlCol="0">
            <a:prstTxWarp prst="textNoShape">
              <a:avLst/>
            </a:prstTxWarp>
            <a:spAutoFit/>
          </a:bodyPr>
          <a:lstStyle/>
          <a:p>
            <a:pPr eaLnBrk="0" hangingPunct="0">
              <a:spcBef>
                <a:spcPct val="20000"/>
              </a:spcBef>
            </a:pPr>
            <a:r>
              <a:rPr lang="it-CH" sz="1400" b="1" kern="0" dirty="0">
                <a:solidFill>
                  <a:srgbClr val="7E0000"/>
                </a:solidFill>
                <a:ea typeface="ＭＳ Ｐゴシック" pitchFamily="-112" charset="-128"/>
                <a:cs typeface="ＭＳ Ｐゴシック" pitchFamily="-112" charset="-128"/>
              </a:rPr>
              <a:t>10ms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2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3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2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82" grpId="0"/>
      <p:bldP spid="83" grpId="0" animBg="1"/>
      <p:bldP spid="86" grpId="0"/>
      <p:bldP spid="87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itolo 1"/>
          <p:cNvSpPr txBox="1">
            <a:spLocks/>
          </p:cNvSpPr>
          <p:nvPr/>
        </p:nvSpPr>
        <p:spPr>
          <a:xfrm>
            <a:off x="783358" y="0"/>
            <a:ext cx="11408642" cy="764704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r>
              <a:rPr lang="cy-GB" sz="3200" b="1" dirty="0">
                <a:solidFill>
                  <a:schemeClr val="accent1">
                    <a:lumMod val="75000"/>
                  </a:schemeClr>
                </a:solidFill>
                <a:latin typeface="Arial" charset="0"/>
                <a:cs typeface="Arial" charset="0"/>
              </a:rPr>
              <a:t>CONDUCTION VELOCITY CHANGES WITH FATIGUE</a:t>
            </a:r>
          </a:p>
        </p:txBody>
      </p:sp>
      <p:grpSp>
        <p:nvGrpSpPr>
          <p:cNvPr id="4" name="Gruppo 3"/>
          <p:cNvGrpSpPr/>
          <p:nvPr/>
        </p:nvGrpSpPr>
        <p:grpSpPr>
          <a:xfrm>
            <a:off x="2545120" y="1219410"/>
            <a:ext cx="8991600" cy="4467690"/>
            <a:chOff x="2052320" y="1173480"/>
            <a:chExt cx="6488176" cy="4467690"/>
          </a:xfrm>
        </p:grpSpPr>
        <p:grpSp>
          <p:nvGrpSpPr>
            <p:cNvPr id="5" name="Gruppo 127"/>
            <p:cNvGrpSpPr/>
            <p:nvPr/>
          </p:nvGrpSpPr>
          <p:grpSpPr>
            <a:xfrm>
              <a:off x="2052320" y="1173480"/>
              <a:ext cx="6488176" cy="4467690"/>
              <a:chOff x="1847088" y="1173480"/>
              <a:chExt cx="6693408" cy="4467690"/>
            </a:xfrm>
          </p:grpSpPr>
          <p:sp>
            <p:nvSpPr>
              <p:cNvPr id="9" name="Figura a mano libera 8"/>
              <p:cNvSpPr/>
              <p:nvPr/>
            </p:nvSpPr>
            <p:spPr>
              <a:xfrm>
                <a:off x="1847088" y="1173480"/>
                <a:ext cx="6693408" cy="228600"/>
              </a:xfrm>
              <a:custGeom>
                <a:avLst/>
                <a:gdLst>
                  <a:gd name="connsiteX0" fmla="*/ 0 w 7290816"/>
                  <a:gd name="connsiteY0" fmla="*/ 192024 h 235712"/>
                  <a:gd name="connsiteX1" fmla="*/ 2566416 w 7290816"/>
                  <a:gd name="connsiteY1" fmla="*/ 204216 h 235712"/>
                  <a:gd name="connsiteX2" fmla="*/ 2791968 w 7290816"/>
                  <a:gd name="connsiteY2" fmla="*/ 3048 h 235712"/>
                  <a:gd name="connsiteX3" fmla="*/ 3102864 w 7290816"/>
                  <a:gd name="connsiteY3" fmla="*/ 185928 h 235712"/>
                  <a:gd name="connsiteX4" fmla="*/ 6693408 w 7290816"/>
                  <a:gd name="connsiteY4" fmla="*/ 192024 h 235712"/>
                  <a:gd name="connsiteX5" fmla="*/ 6687312 w 7290816"/>
                  <a:gd name="connsiteY5" fmla="*/ 198120 h 235712"/>
                  <a:gd name="connsiteX0" fmla="*/ 0 w 7290816"/>
                  <a:gd name="connsiteY0" fmla="*/ 194056 h 249936"/>
                  <a:gd name="connsiteX1" fmla="*/ 2377440 w 7290816"/>
                  <a:gd name="connsiteY1" fmla="*/ 218440 h 249936"/>
                  <a:gd name="connsiteX2" fmla="*/ 2791968 w 7290816"/>
                  <a:gd name="connsiteY2" fmla="*/ 5080 h 249936"/>
                  <a:gd name="connsiteX3" fmla="*/ 3102864 w 7290816"/>
                  <a:gd name="connsiteY3" fmla="*/ 187960 h 249936"/>
                  <a:gd name="connsiteX4" fmla="*/ 6693408 w 7290816"/>
                  <a:gd name="connsiteY4" fmla="*/ 194056 h 249936"/>
                  <a:gd name="connsiteX5" fmla="*/ 6687312 w 7290816"/>
                  <a:gd name="connsiteY5" fmla="*/ 200152 h 249936"/>
                  <a:gd name="connsiteX0" fmla="*/ 0 w 7243064"/>
                  <a:gd name="connsiteY0" fmla="*/ 192024 h 266192"/>
                  <a:gd name="connsiteX1" fmla="*/ 2377440 w 7243064"/>
                  <a:gd name="connsiteY1" fmla="*/ 216408 h 266192"/>
                  <a:gd name="connsiteX2" fmla="*/ 2791968 w 7243064"/>
                  <a:gd name="connsiteY2" fmla="*/ 3048 h 266192"/>
                  <a:gd name="connsiteX3" fmla="*/ 3389376 w 7243064"/>
                  <a:gd name="connsiteY3" fmla="*/ 234696 h 266192"/>
                  <a:gd name="connsiteX4" fmla="*/ 6693408 w 7243064"/>
                  <a:gd name="connsiteY4" fmla="*/ 192024 h 266192"/>
                  <a:gd name="connsiteX5" fmla="*/ 6687312 w 7243064"/>
                  <a:gd name="connsiteY5" fmla="*/ 198120 h 266192"/>
                  <a:gd name="connsiteX0" fmla="*/ 0 w 7105904"/>
                  <a:gd name="connsiteY0" fmla="*/ 192024 h 268224"/>
                  <a:gd name="connsiteX1" fmla="*/ 2377440 w 7105904"/>
                  <a:gd name="connsiteY1" fmla="*/ 216408 h 268224"/>
                  <a:gd name="connsiteX2" fmla="*/ 2791968 w 7105904"/>
                  <a:gd name="connsiteY2" fmla="*/ 3048 h 268224"/>
                  <a:gd name="connsiteX3" fmla="*/ 3389376 w 7105904"/>
                  <a:gd name="connsiteY3" fmla="*/ 234696 h 268224"/>
                  <a:gd name="connsiteX4" fmla="*/ 4212336 w 7105904"/>
                  <a:gd name="connsiteY4" fmla="*/ 204216 h 268224"/>
                  <a:gd name="connsiteX5" fmla="*/ 6693408 w 7105904"/>
                  <a:gd name="connsiteY5" fmla="*/ 192024 h 268224"/>
                  <a:gd name="connsiteX6" fmla="*/ 6687312 w 7105904"/>
                  <a:gd name="connsiteY6" fmla="*/ 198120 h 268224"/>
                  <a:gd name="connsiteX0" fmla="*/ 0 w 7105904"/>
                  <a:gd name="connsiteY0" fmla="*/ 192024 h 247904"/>
                  <a:gd name="connsiteX1" fmla="*/ 2377440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2328672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1621536 w 7105904"/>
                  <a:gd name="connsiteY1" fmla="*/ 192024 h 247904"/>
                  <a:gd name="connsiteX2" fmla="*/ 2328672 w 7105904"/>
                  <a:gd name="connsiteY2" fmla="*/ 216408 h 247904"/>
                  <a:gd name="connsiteX3" fmla="*/ 2791968 w 7105904"/>
                  <a:gd name="connsiteY3" fmla="*/ 3048 h 247904"/>
                  <a:gd name="connsiteX4" fmla="*/ 3084576 w 7105904"/>
                  <a:gd name="connsiteY4" fmla="*/ 198120 h 247904"/>
                  <a:gd name="connsiteX5" fmla="*/ 4212336 w 7105904"/>
                  <a:gd name="connsiteY5" fmla="*/ 204216 h 247904"/>
                  <a:gd name="connsiteX6" fmla="*/ 6693408 w 7105904"/>
                  <a:gd name="connsiteY6" fmla="*/ 192024 h 247904"/>
                  <a:gd name="connsiteX7" fmla="*/ 6687312 w 7105904"/>
                  <a:gd name="connsiteY7" fmla="*/ 198120 h 247904"/>
                  <a:gd name="connsiteX0" fmla="*/ 0 w 7105904"/>
                  <a:gd name="connsiteY0" fmla="*/ 192024 h 231648"/>
                  <a:gd name="connsiteX1" fmla="*/ 1621536 w 7105904"/>
                  <a:gd name="connsiteY1" fmla="*/ 192024 h 231648"/>
                  <a:gd name="connsiteX2" fmla="*/ 2523744 w 7105904"/>
                  <a:gd name="connsiteY2" fmla="*/ 179832 h 231648"/>
                  <a:gd name="connsiteX3" fmla="*/ 2791968 w 7105904"/>
                  <a:gd name="connsiteY3" fmla="*/ 3048 h 231648"/>
                  <a:gd name="connsiteX4" fmla="*/ 3084576 w 7105904"/>
                  <a:gd name="connsiteY4" fmla="*/ 198120 h 231648"/>
                  <a:gd name="connsiteX5" fmla="*/ 4212336 w 7105904"/>
                  <a:gd name="connsiteY5" fmla="*/ 204216 h 231648"/>
                  <a:gd name="connsiteX6" fmla="*/ 6693408 w 7105904"/>
                  <a:gd name="connsiteY6" fmla="*/ 192024 h 231648"/>
                  <a:gd name="connsiteX7" fmla="*/ 6687312 w 7105904"/>
                  <a:gd name="connsiteY7" fmla="*/ 198120 h 231648"/>
                  <a:gd name="connsiteX0" fmla="*/ 0 w 7105904"/>
                  <a:gd name="connsiteY0" fmla="*/ 192024 h 228600"/>
                  <a:gd name="connsiteX1" fmla="*/ 1621536 w 7105904"/>
                  <a:gd name="connsiteY1" fmla="*/ 192024 h 228600"/>
                  <a:gd name="connsiteX2" fmla="*/ 2523744 w 7105904"/>
                  <a:gd name="connsiteY2" fmla="*/ 179832 h 228600"/>
                  <a:gd name="connsiteX3" fmla="*/ 2791968 w 7105904"/>
                  <a:gd name="connsiteY3" fmla="*/ 3048 h 228600"/>
                  <a:gd name="connsiteX4" fmla="*/ 3084576 w 7105904"/>
                  <a:gd name="connsiteY4" fmla="*/ 198120 h 228600"/>
                  <a:gd name="connsiteX5" fmla="*/ 3901440 w 7105904"/>
                  <a:gd name="connsiteY5" fmla="*/ 185928 h 228600"/>
                  <a:gd name="connsiteX6" fmla="*/ 6693408 w 7105904"/>
                  <a:gd name="connsiteY6" fmla="*/ 192024 h 228600"/>
                  <a:gd name="connsiteX7" fmla="*/ 6687312 w 7105904"/>
                  <a:gd name="connsiteY7" fmla="*/ 198120 h 228600"/>
                  <a:gd name="connsiteX0" fmla="*/ 0 w 6693408"/>
                  <a:gd name="connsiteY0" fmla="*/ 192024 h 228600"/>
                  <a:gd name="connsiteX1" fmla="*/ 162153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693408" h="228600">
                    <a:moveTo>
                      <a:pt x="0" y="192024"/>
                    </a:moveTo>
                    <a:lnTo>
                      <a:pt x="1621536" y="192024"/>
                    </a:lnTo>
                    <a:cubicBezTo>
                      <a:pt x="2009648" y="196088"/>
                      <a:pt x="2328672" y="211328"/>
                      <a:pt x="2523744" y="179832"/>
                    </a:cubicBezTo>
                    <a:cubicBezTo>
                      <a:pt x="2718816" y="148336"/>
                      <a:pt x="2698496" y="0"/>
                      <a:pt x="2791968" y="3048"/>
                    </a:cubicBezTo>
                    <a:cubicBezTo>
                      <a:pt x="2885440" y="6096"/>
                      <a:pt x="2899664" y="167640"/>
                      <a:pt x="3084576" y="198120"/>
                    </a:cubicBezTo>
                    <a:cubicBezTo>
                      <a:pt x="3269488" y="228600"/>
                      <a:pt x="3350768" y="193040"/>
                      <a:pt x="3901440" y="185928"/>
                    </a:cubicBezTo>
                    <a:lnTo>
                      <a:pt x="6693408" y="192024"/>
                    </a:lnTo>
                  </a:path>
                </a:pathLst>
              </a:cu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10" name="Figura a mano libera 9"/>
              <p:cNvSpPr/>
              <p:nvPr/>
            </p:nvSpPr>
            <p:spPr>
              <a:xfrm>
                <a:off x="1847088" y="1412917"/>
                <a:ext cx="6693408" cy="412666"/>
              </a:xfrm>
              <a:custGeom>
                <a:avLst/>
                <a:gdLst>
                  <a:gd name="connsiteX0" fmla="*/ 0 w 7290816"/>
                  <a:gd name="connsiteY0" fmla="*/ 192024 h 235712"/>
                  <a:gd name="connsiteX1" fmla="*/ 2566416 w 7290816"/>
                  <a:gd name="connsiteY1" fmla="*/ 204216 h 235712"/>
                  <a:gd name="connsiteX2" fmla="*/ 2791968 w 7290816"/>
                  <a:gd name="connsiteY2" fmla="*/ 3048 h 235712"/>
                  <a:gd name="connsiteX3" fmla="*/ 3102864 w 7290816"/>
                  <a:gd name="connsiteY3" fmla="*/ 185928 h 235712"/>
                  <a:gd name="connsiteX4" fmla="*/ 6693408 w 7290816"/>
                  <a:gd name="connsiteY4" fmla="*/ 192024 h 235712"/>
                  <a:gd name="connsiteX5" fmla="*/ 6687312 w 7290816"/>
                  <a:gd name="connsiteY5" fmla="*/ 198120 h 235712"/>
                  <a:gd name="connsiteX0" fmla="*/ 0 w 7290816"/>
                  <a:gd name="connsiteY0" fmla="*/ 194056 h 249936"/>
                  <a:gd name="connsiteX1" fmla="*/ 2377440 w 7290816"/>
                  <a:gd name="connsiteY1" fmla="*/ 218440 h 249936"/>
                  <a:gd name="connsiteX2" fmla="*/ 2791968 w 7290816"/>
                  <a:gd name="connsiteY2" fmla="*/ 5080 h 249936"/>
                  <a:gd name="connsiteX3" fmla="*/ 3102864 w 7290816"/>
                  <a:gd name="connsiteY3" fmla="*/ 187960 h 249936"/>
                  <a:gd name="connsiteX4" fmla="*/ 6693408 w 7290816"/>
                  <a:gd name="connsiteY4" fmla="*/ 194056 h 249936"/>
                  <a:gd name="connsiteX5" fmla="*/ 6687312 w 7290816"/>
                  <a:gd name="connsiteY5" fmla="*/ 200152 h 249936"/>
                  <a:gd name="connsiteX0" fmla="*/ 0 w 7243064"/>
                  <a:gd name="connsiteY0" fmla="*/ 192024 h 266192"/>
                  <a:gd name="connsiteX1" fmla="*/ 2377440 w 7243064"/>
                  <a:gd name="connsiteY1" fmla="*/ 216408 h 266192"/>
                  <a:gd name="connsiteX2" fmla="*/ 2791968 w 7243064"/>
                  <a:gd name="connsiteY2" fmla="*/ 3048 h 266192"/>
                  <a:gd name="connsiteX3" fmla="*/ 3389376 w 7243064"/>
                  <a:gd name="connsiteY3" fmla="*/ 234696 h 266192"/>
                  <a:gd name="connsiteX4" fmla="*/ 6693408 w 7243064"/>
                  <a:gd name="connsiteY4" fmla="*/ 192024 h 266192"/>
                  <a:gd name="connsiteX5" fmla="*/ 6687312 w 7243064"/>
                  <a:gd name="connsiteY5" fmla="*/ 198120 h 266192"/>
                  <a:gd name="connsiteX0" fmla="*/ 0 w 7105904"/>
                  <a:gd name="connsiteY0" fmla="*/ 192024 h 268224"/>
                  <a:gd name="connsiteX1" fmla="*/ 2377440 w 7105904"/>
                  <a:gd name="connsiteY1" fmla="*/ 216408 h 268224"/>
                  <a:gd name="connsiteX2" fmla="*/ 2791968 w 7105904"/>
                  <a:gd name="connsiteY2" fmla="*/ 3048 h 268224"/>
                  <a:gd name="connsiteX3" fmla="*/ 3389376 w 7105904"/>
                  <a:gd name="connsiteY3" fmla="*/ 234696 h 268224"/>
                  <a:gd name="connsiteX4" fmla="*/ 4212336 w 7105904"/>
                  <a:gd name="connsiteY4" fmla="*/ 204216 h 268224"/>
                  <a:gd name="connsiteX5" fmla="*/ 6693408 w 7105904"/>
                  <a:gd name="connsiteY5" fmla="*/ 192024 h 268224"/>
                  <a:gd name="connsiteX6" fmla="*/ 6687312 w 7105904"/>
                  <a:gd name="connsiteY6" fmla="*/ 198120 h 268224"/>
                  <a:gd name="connsiteX0" fmla="*/ 0 w 7105904"/>
                  <a:gd name="connsiteY0" fmla="*/ 192024 h 247904"/>
                  <a:gd name="connsiteX1" fmla="*/ 2377440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2328672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1621536 w 7105904"/>
                  <a:gd name="connsiteY1" fmla="*/ 192024 h 247904"/>
                  <a:gd name="connsiteX2" fmla="*/ 2328672 w 7105904"/>
                  <a:gd name="connsiteY2" fmla="*/ 216408 h 247904"/>
                  <a:gd name="connsiteX3" fmla="*/ 2791968 w 7105904"/>
                  <a:gd name="connsiteY3" fmla="*/ 3048 h 247904"/>
                  <a:gd name="connsiteX4" fmla="*/ 3084576 w 7105904"/>
                  <a:gd name="connsiteY4" fmla="*/ 198120 h 247904"/>
                  <a:gd name="connsiteX5" fmla="*/ 4212336 w 7105904"/>
                  <a:gd name="connsiteY5" fmla="*/ 204216 h 247904"/>
                  <a:gd name="connsiteX6" fmla="*/ 6693408 w 7105904"/>
                  <a:gd name="connsiteY6" fmla="*/ 192024 h 247904"/>
                  <a:gd name="connsiteX7" fmla="*/ 6687312 w 7105904"/>
                  <a:gd name="connsiteY7" fmla="*/ 198120 h 247904"/>
                  <a:gd name="connsiteX0" fmla="*/ 0 w 7105904"/>
                  <a:gd name="connsiteY0" fmla="*/ 192024 h 231648"/>
                  <a:gd name="connsiteX1" fmla="*/ 1621536 w 7105904"/>
                  <a:gd name="connsiteY1" fmla="*/ 192024 h 231648"/>
                  <a:gd name="connsiteX2" fmla="*/ 2523744 w 7105904"/>
                  <a:gd name="connsiteY2" fmla="*/ 179832 h 231648"/>
                  <a:gd name="connsiteX3" fmla="*/ 2791968 w 7105904"/>
                  <a:gd name="connsiteY3" fmla="*/ 3048 h 231648"/>
                  <a:gd name="connsiteX4" fmla="*/ 3084576 w 7105904"/>
                  <a:gd name="connsiteY4" fmla="*/ 198120 h 231648"/>
                  <a:gd name="connsiteX5" fmla="*/ 4212336 w 7105904"/>
                  <a:gd name="connsiteY5" fmla="*/ 204216 h 231648"/>
                  <a:gd name="connsiteX6" fmla="*/ 6693408 w 7105904"/>
                  <a:gd name="connsiteY6" fmla="*/ 192024 h 231648"/>
                  <a:gd name="connsiteX7" fmla="*/ 6687312 w 7105904"/>
                  <a:gd name="connsiteY7" fmla="*/ 198120 h 231648"/>
                  <a:gd name="connsiteX0" fmla="*/ 0 w 7105904"/>
                  <a:gd name="connsiteY0" fmla="*/ 192024 h 228600"/>
                  <a:gd name="connsiteX1" fmla="*/ 1621536 w 7105904"/>
                  <a:gd name="connsiteY1" fmla="*/ 192024 h 228600"/>
                  <a:gd name="connsiteX2" fmla="*/ 2523744 w 7105904"/>
                  <a:gd name="connsiteY2" fmla="*/ 179832 h 228600"/>
                  <a:gd name="connsiteX3" fmla="*/ 2791968 w 7105904"/>
                  <a:gd name="connsiteY3" fmla="*/ 3048 h 228600"/>
                  <a:gd name="connsiteX4" fmla="*/ 3084576 w 7105904"/>
                  <a:gd name="connsiteY4" fmla="*/ 198120 h 228600"/>
                  <a:gd name="connsiteX5" fmla="*/ 3901440 w 7105904"/>
                  <a:gd name="connsiteY5" fmla="*/ 185928 h 228600"/>
                  <a:gd name="connsiteX6" fmla="*/ 6693408 w 7105904"/>
                  <a:gd name="connsiteY6" fmla="*/ 192024 h 228600"/>
                  <a:gd name="connsiteX7" fmla="*/ 6687312 w 7105904"/>
                  <a:gd name="connsiteY7" fmla="*/ 198120 h 228600"/>
                  <a:gd name="connsiteX0" fmla="*/ 0 w 6693408"/>
                  <a:gd name="connsiteY0" fmla="*/ 192024 h 228600"/>
                  <a:gd name="connsiteX1" fmla="*/ 162153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209635 h 371179"/>
                  <a:gd name="connsiteX1" fmla="*/ 1621536 w 6693408"/>
                  <a:gd name="connsiteY1" fmla="*/ 209635 h 371179"/>
                  <a:gd name="connsiteX2" fmla="*/ 2254504 w 6693408"/>
                  <a:gd name="connsiteY2" fmla="*/ 339683 h 371179"/>
                  <a:gd name="connsiteX3" fmla="*/ 2791968 w 6693408"/>
                  <a:gd name="connsiteY3" fmla="*/ 20659 h 371179"/>
                  <a:gd name="connsiteX4" fmla="*/ 3084576 w 6693408"/>
                  <a:gd name="connsiteY4" fmla="*/ 215731 h 371179"/>
                  <a:gd name="connsiteX5" fmla="*/ 3901440 w 6693408"/>
                  <a:gd name="connsiteY5" fmla="*/ 203539 h 371179"/>
                  <a:gd name="connsiteX6" fmla="*/ 6693408 w 6693408"/>
                  <a:gd name="connsiteY6" fmla="*/ 209635 h 371179"/>
                  <a:gd name="connsiteX0" fmla="*/ 0 w 6693408"/>
                  <a:gd name="connsiteY0" fmla="*/ 245195 h 412666"/>
                  <a:gd name="connsiteX1" fmla="*/ 1621536 w 6693408"/>
                  <a:gd name="connsiteY1" fmla="*/ 245195 h 412666"/>
                  <a:gd name="connsiteX2" fmla="*/ 2254504 w 6693408"/>
                  <a:gd name="connsiteY2" fmla="*/ 375243 h 412666"/>
                  <a:gd name="connsiteX3" fmla="*/ 2649728 w 6693408"/>
                  <a:gd name="connsiteY3" fmla="*/ 20659 h 412666"/>
                  <a:gd name="connsiteX4" fmla="*/ 3084576 w 6693408"/>
                  <a:gd name="connsiteY4" fmla="*/ 251291 h 412666"/>
                  <a:gd name="connsiteX5" fmla="*/ 3901440 w 6693408"/>
                  <a:gd name="connsiteY5" fmla="*/ 239099 h 412666"/>
                  <a:gd name="connsiteX6" fmla="*/ 6693408 w 6693408"/>
                  <a:gd name="connsiteY6" fmla="*/ 245195 h 4126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693408" h="412666">
                    <a:moveTo>
                      <a:pt x="0" y="245195"/>
                    </a:moveTo>
                    <a:lnTo>
                      <a:pt x="1621536" y="245195"/>
                    </a:lnTo>
                    <a:cubicBezTo>
                      <a:pt x="2009648" y="249259"/>
                      <a:pt x="2083139" y="412666"/>
                      <a:pt x="2254504" y="375243"/>
                    </a:cubicBezTo>
                    <a:cubicBezTo>
                      <a:pt x="2425869" y="337820"/>
                      <a:pt x="2511383" y="41318"/>
                      <a:pt x="2649728" y="20659"/>
                    </a:cubicBezTo>
                    <a:cubicBezTo>
                      <a:pt x="2788073" y="0"/>
                      <a:pt x="2875957" y="214884"/>
                      <a:pt x="3084576" y="251291"/>
                    </a:cubicBezTo>
                    <a:cubicBezTo>
                      <a:pt x="3293195" y="287698"/>
                      <a:pt x="3350768" y="246211"/>
                      <a:pt x="3901440" y="239099"/>
                    </a:cubicBezTo>
                    <a:lnTo>
                      <a:pt x="6693408" y="245195"/>
                    </a:lnTo>
                  </a:path>
                </a:pathLst>
              </a:cu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13" name="Figura a mano libera 12"/>
              <p:cNvSpPr/>
              <p:nvPr/>
            </p:nvSpPr>
            <p:spPr>
              <a:xfrm>
                <a:off x="1847088" y="1715516"/>
                <a:ext cx="6693408" cy="403013"/>
              </a:xfrm>
              <a:custGeom>
                <a:avLst/>
                <a:gdLst>
                  <a:gd name="connsiteX0" fmla="*/ 0 w 7290816"/>
                  <a:gd name="connsiteY0" fmla="*/ 192024 h 235712"/>
                  <a:gd name="connsiteX1" fmla="*/ 2566416 w 7290816"/>
                  <a:gd name="connsiteY1" fmla="*/ 204216 h 235712"/>
                  <a:gd name="connsiteX2" fmla="*/ 2791968 w 7290816"/>
                  <a:gd name="connsiteY2" fmla="*/ 3048 h 235712"/>
                  <a:gd name="connsiteX3" fmla="*/ 3102864 w 7290816"/>
                  <a:gd name="connsiteY3" fmla="*/ 185928 h 235712"/>
                  <a:gd name="connsiteX4" fmla="*/ 6693408 w 7290816"/>
                  <a:gd name="connsiteY4" fmla="*/ 192024 h 235712"/>
                  <a:gd name="connsiteX5" fmla="*/ 6687312 w 7290816"/>
                  <a:gd name="connsiteY5" fmla="*/ 198120 h 235712"/>
                  <a:gd name="connsiteX0" fmla="*/ 0 w 7290816"/>
                  <a:gd name="connsiteY0" fmla="*/ 194056 h 249936"/>
                  <a:gd name="connsiteX1" fmla="*/ 2377440 w 7290816"/>
                  <a:gd name="connsiteY1" fmla="*/ 218440 h 249936"/>
                  <a:gd name="connsiteX2" fmla="*/ 2791968 w 7290816"/>
                  <a:gd name="connsiteY2" fmla="*/ 5080 h 249936"/>
                  <a:gd name="connsiteX3" fmla="*/ 3102864 w 7290816"/>
                  <a:gd name="connsiteY3" fmla="*/ 187960 h 249936"/>
                  <a:gd name="connsiteX4" fmla="*/ 6693408 w 7290816"/>
                  <a:gd name="connsiteY4" fmla="*/ 194056 h 249936"/>
                  <a:gd name="connsiteX5" fmla="*/ 6687312 w 7290816"/>
                  <a:gd name="connsiteY5" fmla="*/ 200152 h 249936"/>
                  <a:gd name="connsiteX0" fmla="*/ 0 w 7243064"/>
                  <a:gd name="connsiteY0" fmla="*/ 192024 h 266192"/>
                  <a:gd name="connsiteX1" fmla="*/ 2377440 w 7243064"/>
                  <a:gd name="connsiteY1" fmla="*/ 216408 h 266192"/>
                  <a:gd name="connsiteX2" fmla="*/ 2791968 w 7243064"/>
                  <a:gd name="connsiteY2" fmla="*/ 3048 h 266192"/>
                  <a:gd name="connsiteX3" fmla="*/ 3389376 w 7243064"/>
                  <a:gd name="connsiteY3" fmla="*/ 234696 h 266192"/>
                  <a:gd name="connsiteX4" fmla="*/ 6693408 w 7243064"/>
                  <a:gd name="connsiteY4" fmla="*/ 192024 h 266192"/>
                  <a:gd name="connsiteX5" fmla="*/ 6687312 w 7243064"/>
                  <a:gd name="connsiteY5" fmla="*/ 198120 h 266192"/>
                  <a:gd name="connsiteX0" fmla="*/ 0 w 7105904"/>
                  <a:gd name="connsiteY0" fmla="*/ 192024 h 268224"/>
                  <a:gd name="connsiteX1" fmla="*/ 2377440 w 7105904"/>
                  <a:gd name="connsiteY1" fmla="*/ 216408 h 268224"/>
                  <a:gd name="connsiteX2" fmla="*/ 2791968 w 7105904"/>
                  <a:gd name="connsiteY2" fmla="*/ 3048 h 268224"/>
                  <a:gd name="connsiteX3" fmla="*/ 3389376 w 7105904"/>
                  <a:gd name="connsiteY3" fmla="*/ 234696 h 268224"/>
                  <a:gd name="connsiteX4" fmla="*/ 4212336 w 7105904"/>
                  <a:gd name="connsiteY4" fmla="*/ 204216 h 268224"/>
                  <a:gd name="connsiteX5" fmla="*/ 6693408 w 7105904"/>
                  <a:gd name="connsiteY5" fmla="*/ 192024 h 268224"/>
                  <a:gd name="connsiteX6" fmla="*/ 6687312 w 7105904"/>
                  <a:gd name="connsiteY6" fmla="*/ 198120 h 268224"/>
                  <a:gd name="connsiteX0" fmla="*/ 0 w 7105904"/>
                  <a:gd name="connsiteY0" fmla="*/ 192024 h 247904"/>
                  <a:gd name="connsiteX1" fmla="*/ 2377440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2328672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1621536 w 7105904"/>
                  <a:gd name="connsiteY1" fmla="*/ 192024 h 247904"/>
                  <a:gd name="connsiteX2" fmla="*/ 2328672 w 7105904"/>
                  <a:gd name="connsiteY2" fmla="*/ 216408 h 247904"/>
                  <a:gd name="connsiteX3" fmla="*/ 2791968 w 7105904"/>
                  <a:gd name="connsiteY3" fmla="*/ 3048 h 247904"/>
                  <a:gd name="connsiteX4" fmla="*/ 3084576 w 7105904"/>
                  <a:gd name="connsiteY4" fmla="*/ 198120 h 247904"/>
                  <a:gd name="connsiteX5" fmla="*/ 4212336 w 7105904"/>
                  <a:gd name="connsiteY5" fmla="*/ 204216 h 247904"/>
                  <a:gd name="connsiteX6" fmla="*/ 6693408 w 7105904"/>
                  <a:gd name="connsiteY6" fmla="*/ 192024 h 247904"/>
                  <a:gd name="connsiteX7" fmla="*/ 6687312 w 7105904"/>
                  <a:gd name="connsiteY7" fmla="*/ 198120 h 247904"/>
                  <a:gd name="connsiteX0" fmla="*/ 0 w 7105904"/>
                  <a:gd name="connsiteY0" fmla="*/ 192024 h 231648"/>
                  <a:gd name="connsiteX1" fmla="*/ 1621536 w 7105904"/>
                  <a:gd name="connsiteY1" fmla="*/ 192024 h 231648"/>
                  <a:gd name="connsiteX2" fmla="*/ 2523744 w 7105904"/>
                  <a:gd name="connsiteY2" fmla="*/ 179832 h 231648"/>
                  <a:gd name="connsiteX3" fmla="*/ 2791968 w 7105904"/>
                  <a:gd name="connsiteY3" fmla="*/ 3048 h 231648"/>
                  <a:gd name="connsiteX4" fmla="*/ 3084576 w 7105904"/>
                  <a:gd name="connsiteY4" fmla="*/ 198120 h 231648"/>
                  <a:gd name="connsiteX5" fmla="*/ 4212336 w 7105904"/>
                  <a:gd name="connsiteY5" fmla="*/ 204216 h 231648"/>
                  <a:gd name="connsiteX6" fmla="*/ 6693408 w 7105904"/>
                  <a:gd name="connsiteY6" fmla="*/ 192024 h 231648"/>
                  <a:gd name="connsiteX7" fmla="*/ 6687312 w 7105904"/>
                  <a:gd name="connsiteY7" fmla="*/ 198120 h 231648"/>
                  <a:gd name="connsiteX0" fmla="*/ 0 w 7105904"/>
                  <a:gd name="connsiteY0" fmla="*/ 192024 h 228600"/>
                  <a:gd name="connsiteX1" fmla="*/ 1621536 w 7105904"/>
                  <a:gd name="connsiteY1" fmla="*/ 192024 h 228600"/>
                  <a:gd name="connsiteX2" fmla="*/ 2523744 w 7105904"/>
                  <a:gd name="connsiteY2" fmla="*/ 179832 h 228600"/>
                  <a:gd name="connsiteX3" fmla="*/ 2791968 w 7105904"/>
                  <a:gd name="connsiteY3" fmla="*/ 3048 h 228600"/>
                  <a:gd name="connsiteX4" fmla="*/ 3084576 w 7105904"/>
                  <a:gd name="connsiteY4" fmla="*/ 198120 h 228600"/>
                  <a:gd name="connsiteX5" fmla="*/ 3901440 w 7105904"/>
                  <a:gd name="connsiteY5" fmla="*/ 185928 h 228600"/>
                  <a:gd name="connsiteX6" fmla="*/ 6693408 w 7105904"/>
                  <a:gd name="connsiteY6" fmla="*/ 192024 h 228600"/>
                  <a:gd name="connsiteX7" fmla="*/ 6687312 w 7105904"/>
                  <a:gd name="connsiteY7" fmla="*/ 198120 h 228600"/>
                  <a:gd name="connsiteX0" fmla="*/ 0 w 6693408"/>
                  <a:gd name="connsiteY0" fmla="*/ 192024 h 228600"/>
                  <a:gd name="connsiteX1" fmla="*/ 162153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217424 h 258233"/>
                  <a:gd name="connsiteX1" fmla="*/ 1621536 w 6693408"/>
                  <a:gd name="connsiteY1" fmla="*/ 217424 h 258233"/>
                  <a:gd name="connsiteX2" fmla="*/ 2523744 w 6693408"/>
                  <a:gd name="connsiteY2" fmla="*/ 205232 h 258233"/>
                  <a:gd name="connsiteX3" fmla="*/ 2461768 w 6693408"/>
                  <a:gd name="connsiteY3" fmla="*/ 3048 h 258233"/>
                  <a:gd name="connsiteX4" fmla="*/ 3084576 w 6693408"/>
                  <a:gd name="connsiteY4" fmla="*/ 223520 h 258233"/>
                  <a:gd name="connsiteX5" fmla="*/ 3901440 w 6693408"/>
                  <a:gd name="connsiteY5" fmla="*/ 211328 h 258233"/>
                  <a:gd name="connsiteX6" fmla="*/ 6693408 w 6693408"/>
                  <a:gd name="connsiteY6" fmla="*/ 217424 h 258233"/>
                  <a:gd name="connsiteX0" fmla="*/ 0 w 6693408"/>
                  <a:gd name="connsiteY0" fmla="*/ 233341 h 388958"/>
                  <a:gd name="connsiteX1" fmla="*/ 1621536 w 6693408"/>
                  <a:gd name="connsiteY1" fmla="*/ 233341 h 388958"/>
                  <a:gd name="connsiteX2" fmla="*/ 2142744 w 6693408"/>
                  <a:gd name="connsiteY2" fmla="*/ 353229 h 388958"/>
                  <a:gd name="connsiteX3" fmla="*/ 2461768 w 6693408"/>
                  <a:gd name="connsiteY3" fmla="*/ 18965 h 388958"/>
                  <a:gd name="connsiteX4" fmla="*/ 3084576 w 6693408"/>
                  <a:gd name="connsiteY4" fmla="*/ 239437 h 388958"/>
                  <a:gd name="connsiteX5" fmla="*/ 3901440 w 6693408"/>
                  <a:gd name="connsiteY5" fmla="*/ 227245 h 388958"/>
                  <a:gd name="connsiteX6" fmla="*/ 6693408 w 6693408"/>
                  <a:gd name="connsiteY6" fmla="*/ 233341 h 388958"/>
                  <a:gd name="connsiteX0" fmla="*/ 0 w 6693408"/>
                  <a:gd name="connsiteY0" fmla="*/ 243501 h 399118"/>
                  <a:gd name="connsiteX1" fmla="*/ 1621536 w 6693408"/>
                  <a:gd name="connsiteY1" fmla="*/ 243501 h 399118"/>
                  <a:gd name="connsiteX2" fmla="*/ 2142744 w 6693408"/>
                  <a:gd name="connsiteY2" fmla="*/ 363389 h 399118"/>
                  <a:gd name="connsiteX3" fmla="*/ 2461768 w 6693408"/>
                  <a:gd name="connsiteY3" fmla="*/ 29125 h 399118"/>
                  <a:gd name="connsiteX4" fmla="*/ 2759456 w 6693408"/>
                  <a:gd name="connsiteY4" fmla="*/ 188637 h 399118"/>
                  <a:gd name="connsiteX5" fmla="*/ 3901440 w 6693408"/>
                  <a:gd name="connsiteY5" fmla="*/ 237405 h 399118"/>
                  <a:gd name="connsiteX6" fmla="*/ 6693408 w 6693408"/>
                  <a:gd name="connsiteY6" fmla="*/ 243501 h 399118"/>
                  <a:gd name="connsiteX0" fmla="*/ 0 w 6693408"/>
                  <a:gd name="connsiteY0" fmla="*/ 231648 h 387265"/>
                  <a:gd name="connsiteX1" fmla="*/ 1621536 w 6693408"/>
                  <a:gd name="connsiteY1" fmla="*/ 231648 h 387265"/>
                  <a:gd name="connsiteX2" fmla="*/ 2142744 w 6693408"/>
                  <a:gd name="connsiteY2" fmla="*/ 351536 h 387265"/>
                  <a:gd name="connsiteX3" fmla="*/ 2461768 w 6693408"/>
                  <a:gd name="connsiteY3" fmla="*/ 17272 h 387265"/>
                  <a:gd name="connsiteX4" fmla="*/ 2947416 w 6693408"/>
                  <a:gd name="connsiteY4" fmla="*/ 247904 h 387265"/>
                  <a:gd name="connsiteX5" fmla="*/ 3901440 w 6693408"/>
                  <a:gd name="connsiteY5" fmla="*/ 225552 h 387265"/>
                  <a:gd name="connsiteX6" fmla="*/ 6693408 w 6693408"/>
                  <a:gd name="connsiteY6" fmla="*/ 231648 h 387265"/>
                  <a:gd name="connsiteX0" fmla="*/ 0 w 6693408"/>
                  <a:gd name="connsiteY0" fmla="*/ 247396 h 403013"/>
                  <a:gd name="connsiteX1" fmla="*/ 1621536 w 6693408"/>
                  <a:gd name="connsiteY1" fmla="*/ 247396 h 403013"/>
                  <a:gd name="connsiteX2" fmla="*/ 2142744 w 6693408"/>
                  <a:gd name="connsiteY2" fmla="*/ 367284 h 403013"/>
                  <a:gd name="connsiteX3" fmla="*/ 2461768 w 6693408"/>
                  <a:gd name="connsiteY3" fmla="*/ 33020 h 403013"/>
                  <a:gd name="connsiteX4" fmla="*/ 2669032 w 6693408"/>
                  <a:gd name="connsiteY4" fmla="*/ 169164 h 403013"/>
                  <a:gd name="connsiteX5" fmla="*/ 2947416 w 6693408"/>
                  <a:gd name="connsiteY5" fmla="*/ 263652 h 403013"/>
                  <a:gd name="connsiteX6" fmla="*/ 3901440 w 6693408"/>
                  <a:gd name="connsiteY6" fmla="*/ 241300 h 403013"/>
                  <a:gd name="connsiteX7" fmla="*/ 6693408 w 6693408"/>
                  <a:gd name="connsiteY7" fmla="*/ 247396 h 403013"/>
                  <a:gd name="connsiteX0" fmla="*/ 0 w 6693408"/>
                  <a:gd name="connsiteY0" fmla="*/ 247396 h 403013"/>
                  <a:gd name="connsiteX1" fmla="*/ 1621536 w 6693408"/>
                  <a:gd name="connsiteY1" fmla="*/ 247396 h 403013"/>
                  <a:gd name="connsiteX2" fmla="*/ 2142744 w 6693408"/>
                  <a:gd name="connsiteY2" fmla="*/ 367284 h 403013"/>
                  <a:gd name="connsiteX3" fmla="*/ 2461768 w 6693408"/>
                  <a:gd name="connsiteY3" fmla="*/ 33020 h 403013"/>
                  <a:gd name="connsiteX4" fmla="*/ 2669032 w 6693408"/>
                  <a:gd name="connsiteY4" fmla="*/ 169164 h 403013"/>
                  <a:gd name="connsiteX5" fmla="*/ 2836672 w 6693408"/>
                  <a:gd name="connsiteY5" fmla="*/ 204724 h 403013"/>
                  <a:gd name="connsiteX6" fmla="*/ 2947416 w 6693408"/>
                  <a:gd name="connsiteY6" fmla="*/ 263652 h 403013"/>
                  <a:gd name="connsiteX7" fmla="*/ 3901440 w 6693408"/>
                  <a:gd name="connsiteY7" fmla="*/ 241300 h 403013"/>
                  <a:gd name="connsiteX8" fmla="*/ 6693408 w 6693408"/>
                  <a:gd name="connsiteY8" fmla="*/ 247396 h 403013"/>
                  <a:gd name="connsiteX0" fmla="*/ 0 w 6693408"/>
                  <a:gd name="connsiteY0" fmla="*/ 247396 h 403013"/>
                  <a:gd name="connsiteX1" fmla="*/ 1621536 w 6693408"/>
                  <a:gd name="connsiteY1" fmla="*/ 247396 h 403013"/>
                  <a:gd name="connsiteX2" fmla="*/ 2142744 w 6693408"/>
                  <a:gd name="connsiteY2" fmla="*/ 367284 h 403013"/>
                  <a:gd name="connsiteX3" fmla="*/ 2461768 w 6693408"/>
                  <a:gd name="connsiteY3" fmla="*/ 33020 h 403013"/>
                  <a:gd name="connsiteX4" fmla="*/ 2669032 w 6693408"/>
                  <a:gd name="connsiteY4" fmla="*/ 169164 h 403013"/>
                  <a:gd name="connsiteX5" fmla="*/ 2836672 w 6693408"/>
                  <a:gd name="connsiteY5" fmla="*/ 204724 h 403013"/>
                  <a:gd name="connsiteX6" fmla="*/ 3084576 w 6693408"/>
                  <a:gd name="connsiteY6" fmla="*/ 268732 h 403013"/>
                  <a:gd name="connsiteX7" fmla="*/ 3901440 w 6693408"/>
                  <a:gd name="connsiteY7" fmla="*/ 241300 h 403013"/>
                  <a:gd name="connsiteX8" fmla="*/ 6693408 w 6693408"/>
                  <a:gd name="connsiteY8" fmla="*/ 247396 h 403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693408" h="403013">
                    <a:moveTo>
                      <a:pt x="0" y="247396"/>
                    </a:moveTo>
                    <a:lnTo>
                      <a:pt x="1621536" y="247396"/>
                    </a:lnTo>
                    <a:cubicBezTo>
                      <a:pt x="2009648" y="251460"/>
                      <a:pt x="2002705" y="403013"/>
                      <a:pt x="2142744" y="367284"/>
                    </a:cubicBezTo>
                    <a:cubicBezTo>
                      <a:pt x="2282783" y="331555"/>
                      <a:pt x="2374053" y="66040"/>
                      <a:pt x="2461768" y="33020"/>
                    </a:cubicBezTo>
                    <a:cubicBezTo>
                      <a:pt x="2549483" y="0"/>
                      <a:pt x="2606548" y="140547"/>
                      <a:pt x="2669032" y="169164"/>
                    </a:cubicBezTo>
                    <a:cubicBezTo>
                      <a:pt x="2731516" y="197781"/>
                      <a:pt x="2767415" y="188129"/>
                      <a:pt x="2836672" y="204724"/>
                    </a:cubicBezTo>
                    <a:cubicBezTo>
                      <a:pt x="2905929" y="221319"/>
                      <a:pt x="2907115" y="262636"/>
                      <a:pt x="3084576" y="268732"/>
                    </a:cubicBezTo>
                    <a:cubicBezTo>
                      <a:pt x="3262037" y="274828"/>
                      <a:pt x="3350768" y="248412"/>
                      <a:pt x="3901440" y="241300"/>
                    </a:cubicBezTo>
                    <a:lnTo>
                      <a:pt x="6693408" y="247396"/>
                    </a:lnTo>
                  </a:path>
                </a:pathLst>
              </a:cu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14" name="Figura a mano libera 13"/>
              <p:cNvSpPr/>
              <p:nvPr/>
            </p:nvSpPr>
            <p:spPr>
              <a:xfrm>
                <a:off x="1847088" y="1978659"/>
                <a:ext cx="6693408" cy="430953"/>
              </a:xfrm>
              <a:custGeom>
                <a:avLst/>
                <a:gdLst>
                  <a:gd name="connsiteX0" fmla="*/ 0 w 7290816"/>
                  <a:gd name="connsiteY0" fmla="*/ 192024 h 235712"/>
                  <a:gd name="connsiteX1" fmla="*/ 2566416 w 7290816"/>
                  <a:gd name="connsiteY1" fmla="*/ 204216 h 235712"/>
                  <a:gd name="connsiteX2" fmla="*/ 2791968 w 7290816"/>
                  <a:gd name="connsiteY2" fmla="*/ 3048 h 235712"/>
                  <a:gd name="connsiteX3" fmla="*/ 3102864 w 7290816"/>
                  <a:gd name="connsiteY3" fmla="*/ 185928 h 235712"/>
                  <a:gd name="connsiteX4" fmla="*/ 6693408 w 7290816"/>
                  <a:gd name="connsiteY4" fmla="*/ 192024 h 235712"/>
                  <a:gd name="connsiteX5" fmla="*/ 6687312 w 7290816"/>
                  <a:gd name="connsiteY5" fmla="*/ 198120 h 235712"/>
                  <a:gd name="connsiteX0" fmla="*/ 0 w 7290816"/>
                  <a:gd name="connsiteY0" fmla="*/ 194056 h 249936"/>
                  <a:gd name="connsiteX1" fmla="*/ 2377440 w 7290816"/>
                  <a:gd name="connsiteY1" fmla="*/ 218440 h 249936"/>
                  <a:gd name="connsiteX2" fmla="*/ 2791968 w 7290816"/>
                  <a:gd name="connsiteY2" fmla="*/ 5080 h 249936"/>
                  <a:gd name="connsiteX3" fmla="*/ 3102864 w 7290816"/>
                  <a:gd name="connsiteY3" fmla="*/ 187960 h 249936"/>
                  <a:gd name="connsiteX4" fmla="*/ 6693408 w 7290816"/>
                  <a:gd name="connsiteY4" fmla="*/ 194056 h 249936"/>
                  <a:gd name="connsiteX5" fmla="*/ 6687312 w 7290816"/>
                  <a:gd name="connsiteY5" fmla="*/ 200152 h 249936"/>
                  <a:gd name="connsiteX0" fmla="*/ 0 w 7243064"/>
                  <a:gd name="connsiteY0" fmla="*/ 192024 h 266192"/>
                  <a:gd name="connsiteX1" fmla="*/ 2377440 w 7243064"/>
                  <a:gd name="connsiteY1" fmla="*/ 216408 h 266192"/>
                  <a:gd name="connsiteX2" fmla="*/ 2791968 w 7243064"/>
                  <a:gd name="connsiteY2" fmla="*/ 3048 h 266192"/>
                  <a:gd name="connsiteX3" fmla="*/ 3389376 w 7243064"/>
                  <a:gd name="connsiteY3" fmla="*/ 234696 h 266192"/>
                  <a:gd name="connsiteX4" fmla="*/ 6693408 w 7243064"/>
                  <a:gd name="connsiteY4" fmla="*/ 192024 h 266192"/>
                  <a:gd name="connsiteX5" fmla="*/ 6687312 w 7243064"/>
                  <a:gd name="connsiteY5" fmla="*/ 198120 h 266192"/>
                  <a:gd name="connsiteX0" fmla="*/ 0 w 7105904"/>
                  <a:gd name="connsiteY0" fmla="*/ 192024 h 268224"/>
                  <a:gd name="connsiteX1" fmla="*/ 2377440 w 7105904"/>
                  <a:gd name="connsiteY1" fmla="*/ 216408 h 268224"/>
                  <a:gd name="connsiteX2" fmla="*/ 2791968 w 7105904"/>
                  <a:gd name="connsiteY2" fmla="*/ 3048 h 268224"/>
                  <a:gd name="connsiteX3" fmla="*/ 3389376 w 7105904"/>
                  <a:gd name="connsiteY3" fmla="*/ 234696 h 268224"/>
                  <a:gd name="connsiteX4" fmla="*/ 4212336 w 7105904"/>
                  <a:gd name="connsiteY4" fmla="*/ 204216 h 268224"/>
                  <a:gd name="connsiteX5" fmla="*/ 6693408 w 7105904"/>
                  <a:gd name="connsiteY5" fmla="*/ 192024 h 268224"/>
                  <a:gd name="connsiteX6" fmla="*/ 6687312 w 7105904"/>
                  <a:gd name="connsiteY6" fmla="*/ 198120 h 268224"/>
                  <a:gd name="connsiteX0" fmla="*/ 0 w 7105904"/>
                  <a:gd name="connsiteY0" fmla="*/ 192024 h 247904"/>
                  <a:gd name="connsiteX1" fmla="*/ 2377440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2328672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1621536 w 7105904"/>
                  <a:gd name="connsiteY1" fmla="*/ 192024 h 247904"/>
                  <a:gd name="connsiteX2" fmla="*/ 2328672 w 7105904"/>
                  <a:gd name="connsiteY2" fmla="*/ 216408 h 247904"/>
                  <a:gd name="connsiteX3" fmla="*/ 2791968 w 7105904"/>
                  <a:gd name="connsiteY3" fmla="*/ 3048 h 247904"/>
                  <a:gd name="connsiteX4" fmla="*/ 3084576 w 7105904"/>
                  <a:gd name="connsiteY4" fmla="*/ 198120 h 247904"/>
                  <a:gd name="connsiteX5" fmla="*/ 4212336 w 7105904"/>
                  <a:gd name="connsiteY5" fmla="*/ 204216 h 247904"/>
                  <a:gd name="connsiteX6" fmla="*/ 6693408 w 7105904"/>
                  <a:gd name="connsiteY6" fmla="*/ 192024 h 247904"/>
                  <a:gd name="connsiteX7" fmla="*/ 6687312 w 7105904"/>
                  <a:gd name="connsiteY7" fmla="*/ 198120 h 247904"/>
                  <a:gd name="connsiteX0" fmla="*/ 0 w 7105904"/>
                  <a:gd name="connsiteY0" fmla="*/ 192024 h 231648"/>
                  <a:gd name="connsiteX1" fmla="*/ 1621536 w 7105904"/>
                  <a:gd name="connsiteY1" fmla="*/ 192024 h 231648"/>
                  <a:gd name="connsiteX2" fmla="*/ 2523744 w 7105904"/>
                  <a:gd name="connsiteY2" fmla="*/ 179832 h 231648"/>
                  <a:gd name="connsiteX3" fmla="*/ 2791968 w 7105904"/>
                  <a:gd name="connsiteY3" fmla="*/ 3048 h 231648"/>
                  <a:gd name="connsiteX4" fmla="*/ 3084576 w 7105904"/>
                  <a:gd name="connsiteY4" fmla="*/ 198120 h 231648"/>
                  <a:gd name="connsiteX5" fmla="*/ 4212336 w 7105904"/>
                  <a:gd name="connsiteY5" fmla="*/ 204216 h 231648"/>
                  <a:gd name="connsiteX6" fmla="*/ 6693408 w 7105904"/>
                  <a:gd name="connsiteY6" fmla="*/ 192024 h 231648"/>
                  <a:gd name="connsiteX7" fmla="*/ 6687312 w 7105904"/>
                  <a:gd name="connsiteY7" fmla="*/ 198120 h 231648"/>
                  <a:gd name="connsiteX0" fmla="*/ 0 w 7105904"/>
                  <a:gd name="connsiteY0" fmla="*/ 192024 h 228600"/>
                  <a:gd name="connsiteX1" fmla="*/ 1621536 w 7105904"/>
                  <a:gd name="connsiteY1" fmla="*/ 192024 h 228600"/>
                  <a:gd name="connsiteX2" fmla="*/ 2523744 w 7105904"/>
                  <a:gd name="connsiteY2" fmla="*/ 179832 h 228600"/>
                  <a:gd name="connsiteX3" fmla="*/ 2791968 w 7105904"/>
                  <a:gd name="connsiteY3" fmla="*/ 3048 h 228600"/>
                  <a:gd name="connsiteX4" fmla="*/ 3084576 w 7105904"/>
                  <a:gd name="connsiteY4" fmla="*/ 198120 h 228600"/>
                  <a:gd name="connsiteX5" fmla="*/ 3901440 w 7105904"/>
                  <a:gd name="connsiteY5" fmla="*/ 185928 h 228600"/>
                  <a:gd name="connsiteX6" fmla="*/ 6693408 w 7105904"/>
                  <a:gd name="connsiteY6" fmla="*/ 192024 h 228600"/>
                  <a:gd name="connsiteX7" fmla="*/ 6687312 w 7105904"/>
                  <a:gd name="connsiteY7" fmla="*/ 198120 h 228600"/>
                  <a:gd name="connsiteX0" fmla="*/ 0 w 6693408"/>
                  <a:gd name="connsiteY0" fmla="*/ 192024 h 228600"/>
                  <a:gd name="connsiteX1" fmla="*/ 162153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207941 h 359325"/>
                  <a:gd name="connsiteX1" fmla="*/ 1621536 w 6693408"/>
                  <a:gd name="connsiteY1" fmla="*/ 207941 h 359325"/>
                  <a:gd name="connsiteX2" fmla="*/ 1975104 w 6693408"/>
                  <a:gd name="connsiteY2" fmla="*/ 327829 h 359325"/>
                  <a:gd name="connsiteX3" fmla="*/ 2791968 w 6693408"/>
                  <a:gd name="connsiteY3" fmla="*/ 18965 h 359325"/>
                  <a:gd name="connsiteX4" fmla="*/ 3084576 w 6693408"/>
                  <a:gd name="connsiteY4" fmla="*/ 214037 h 359325"/>
                  <a:gd name="connsiteX5" fmla="*/ 3901440 w 6693408"/>
                  <a:gd name="connsiteY5" fmla="*/ 201845 h 359325"/>
                  <a:gd name="connsiteX6" fmla="*/ 6693408 w 6693408"/>
                  <a:gd name="connsiteY6" fmla="*/ 207941 h 359325"/>
                  <a:gd name="connsiteX0" fmla="*/ 0 w 6693408"/>
                  <a:gd name="connsiteY0" fmla="*/ 279061 h 442298"/>
                  <a:gd name="connsiteX1" fmla="*/ 1621536 w 6693408"/>
                  <a:gd name="connsiteY1" fmla="*/ 279061 h 442298"/>
                  <a:gd name="connsiteX2" fmla="*/ 1975104 w 6693408"/>
                  <a:gd name="connsiteY2" fmla="*/ 398949 h 442298"/>
                  <a:gd name="connsiteX3" fmla="*/ 2329688 w 6693408"/>
                  <a:gd name="connsiteY3" fmla="*/ 18965 h 442298"/>
                  <a:gd name="connsiteX4" fmla="*/ 3084576 w 6693408"/>
                  <a:gd name="connsiteY4" fmla="*/ 285157 h 442298"/>
                  <a:gd name="connsiteX5" fmla="*/ 3901440 w 6693408"/>
                  <a:gd name="connsiteY5" fmla="*/ 272965 h 442298"/>
                  <a:gd name="connsiteX6" fmla="*/ 6693408 w 6693408"/>
                  <a:gd name="connsiteY6" fmla="*/ 279061 h 442298"/>
                  <a:gd name="connsiteX0" fmla="*/ 0 w 6693408"/>
                  <a:gd name="connsiteY0" fmla="*/ 283295 h 471932"/>
                  <a:gd name="connsiteX1" fmla="*/ 1621536 w 6693408"/>
                  <a:gd name="connsiteY1" fmla="*/ 283295 h 471932"/>
                  <a:gd name="connsiteX2" fmla="*/ 1985264 w 6693408"/>
                  <a:gd name="connsiteY2" fmla="*/ 428583 h 471932"/>
                  <a:gd name="connsiteX3" fmla="*/ 2329688 w 6693408"/>
                  <a:gd name="connsiteY3" fmla="*/ 23199 h 471932"/>
                  <a:gd name="connsiteX4" fmla="*/ 3084576 w 6693408"/>
                  <a:gd name="connsiteY4" fmla="*/ 289391 h 471932"/>
                  <a:gd name="connsiteX5" fmla="*/ 3901440 w 6693408"/>
                  <a:gd name="connsiteY5" fmla="*/ 277199 h 471932"/>
                  <a:gd name="connsiteX6" fmla="*/ 6693408 w 6693408"/>
                  <a:gd name="connsiteY6" fmla="*/ 283295 h 471932"/>
                  <a:gd name="connsiteX0" fmla="*/ 0 w 6693408"/>
                  <a:gd name="connsiteY0" fmla="*/ 263821 h 452458"/>
                  <a:gd name="connsiteX1" fmla="*/ 1621536 w 6693408"/>
                  <a:gd name="connsiteY1" fmla="*/ 263821 h 452458"/>
                  <a:gd name="connsiteX2" fmla="*/ 1985264 w 6693408"/>
                  <a:gd name="connsiteY2" fmla="*/ 409109 h 452458"/>
                  <a:gd name="connsiteX3" fmla="*/ 2166112 w 6693408"/>
                  <a:gd name="connsiteY3" fmla="*/ 247565 h 452458"/>
                  <a:gd name="connsiteX4" fmla="*/ 2329688 w 6693408"/>
                  <a:gd name="connsiteY4" fmla="*/ 3725 h 452458"/>
                  <a:gd name="connsiteX5" fmla="*/ 3084576 w 6693408"/>
                  <a:gd name="connsiteY5" fmla="*/ 269917 h 452458"/>
                  <a:gd name="connsiteX6" fmla="*/ 3901440 w 6693408"/>
                  <a:gd name="connsiteY6" fmla="*/ 257725 h 452458"/>
                  <a:gd name="connsiteX7" fmla="*/ 6693408 w 6693408"/>
                  <a:gd name="connsiteY7" fmla="*/ 263821 h 452458"/>
                  <a:gd name="connsiteX0" fmla="*/ 0 w 6693408"/>
                  <a:gd name="connsiteY0" fmla="*/ 269409 h 458046"/>
                  <a:gd name="connsiteX1" fmla="*/ 1621536 w 6693408"/>
                  <a:gd name="connsiteY1" fmla="*/ 269409 h 458046"/>
                  <a:gd name="connsiteX2" fmla="*/ 1985264 w 6693408"/>
                  <a:gd name="connsiteY2" fmla="*/ 414697 h 458046"/>
                  <a:gd name="connsiteX3" fmla="*/ 2166112 w 6693408"/>
                  <a:gd name="connsiteY3" fmla="*/ 253153 h 458046"/>
                  <a:gd name="connsiteX4" fmla="*/ 2329688 w 6693408"/>
                  <a:gd name="connsiteY4" fmla="*/ 9313 h 458046"/>
                  <a:gd name="connsiteX5" fmla="*/ 2801112 w 6693408"/>
                  <a:gd name="connsiteY5" fmla="*/ 309033 h 458046"/>
                  <a:gd name="connsiteX6" fmla="*/ 3084576 w 6693408"/>
                  <a:gd name="connsiteY6" fmla="*/ 275505 h 458046"/>
                  <a:gd name="connsiteX7" fmla="*/ 3901440 w 6693408"/>
                  <a:gd name="connsiteY7" fmla="*/ 263313 h 458046"/>
                  <a:gd name="connsiteX8" fmla="*/ 6693408 w 6693408"/>
                  <a:gd name="connsiteY8" fmla="*/ 269409 h 458046"/>
                  <a:gd name="connsiteX0" fmla="*/ 0 w 6693408"/>
                  <a:gd name="connsiteY0" fmla="*/ 272796 h 461433"/>
                  <a:gd name="connsiteX1" fmla="*/ 1621536 w 6693408"/>
                  <a:gd name="connsiteY1" fmla="*/ 272796 h 461433"/>
                  <a:gd name="connsiteX2" fmla="*/ 1985264 w 6693408"/>
                  <a:gd name="connsiteY2" fmla="*/ 418084 h 461433"/>
                  <a:gd name="connsiteX3" fmla="*/ 2166112 w 6693408"/>
                  <a:gd name="connsiteY3" fmla="*/ 256540 h 461433"/>
                  <a:gd name="connsiteX4" fmla="*/ 2329688 w 6693408"/>
                  <a:gd name="connsiteY4" fmla="*/ 12700 h 461433"/>
                  <a:gd name="connsiteX5" fmla="*/ 2506472 w 6693408"/>
                  <a:gd name="connsiteY5" fmla="*/ 180340 h 461433"/>
                  <a:gd name="connsiteX6" fmla="*/ 2801112 w 6693408"/>
                  <a:gd name="connsiteY6" fmla="*/ 312420 h 461433"/>
                  <a:gd name="connsiteX7" fmla="*/ 3084576 w 6693408"/>
                  <a:gd name="connsiteY7" fmla="*/ 278892 h 461433"/>
                  <a:gd name="connsiteX8" fmla="*/ 3901440 w 6693408"/>
                  <a:gd name="connsiteY8" fmla="*/ 266700 h 461433"/>
                  <a:gd name="connsiteX9" fmla="*/ 6693408 w 6693408"/>
                  <a:gd name="connsiteY9" fmla="*/ 272796 h 461433"/>
                  <a:gd name="connsiteX0" fmla="*/ 0 w 6693408"/>
                  <a:gd name="connsiteY0" fmla="*/ 282956 h 471593"/>
                  <a:gd name="connsiteX1" fmla="*/ 1621536 w 6693408"/>
                  <a:gd name="connsiteY1" fmla="*/ 282956 h 471593"/>
                  <a:gd name="connsiteX2" fmla="*/ 1985264 w 6693408"/>
                  <a:gd name="connsiteY2" fmla="*/ 428244 h 471593"/>
                  <a:gd name="connsiteX3" fmla="*/ 2166112 w 6693408"/>
                  <a:gd name="connsiteY3" fmla="*/ 266700 h 471593"/>
                  <a:gd name="connsiteX4" fmla="*/ 2299208 w 6693408"/>
                  <a:gd name="connsiteY4" fmla="*/ 12700 h 471593"/>
                  <a:gd name="connsiteX5" fmla="*/ 2506472 w 6693408"/>
                  <a:gd name="connsiteY5" fmla="*/ 190500 h 471593"/>
                  <a:gd name="connsiteX6" fmla="*/ 2801112 w 6693408"/>
                  <a:gd name="connsiteY6" fmla="*/ 322580 h 471593"/>
                  <a:gd name="connsiteX7" fmla="*/ 3084576 w 6693408"/>
                  <a:gd name="connsiteY7" fmla="*/ 289052 h 471593"/>
                  <a:gd name="connsiteX8" fmla="*/ 3901440 w 6693408"/>
                  <a:gd name="connsiteY8" fmla="*/ 276860 h 471593"/>
                  <a:gd name="connsiteX9" fmla="*/ 6693408 w 6693408"/>
                  <a:gd name="connsiteY9" fmla="*/ 282956 h 471593"/>
                  <a:gd name="connsiteX0" fmla="*/ 0 w 6693408"/>
                  <a:gd name="connsiteY0" fmla="*/ 282956 h 433493"/>
                  <a:gd name="connsiteX1" fmla="*/ 1621536 w 6693408"/>
                  <a:gd name="connsiteY1" fmla="*/ 282956 h 433493"/>
                  <a:gd name="connsiteX2" fmla="*/ 1985264 w 6693408"/>
                  <a:gd name="connsiteY2" fmla="*/ 428244 h 433493"/>
                  <a:gd name="connsiteX3" fmla="*/ 2166112 w 6693408"/>
                  <a:gd name="connsiteY3" fmla="*/ 266700 h 433493"/>
                  <a:gd name="connsiteX4" fmla="*/ 2299208 w 6693408"/>
                  <a:gd name="connsiteY4" fmla="*/ 12700 h 433493"/>
                  <a:gd name="connsiteX5" fmla="*/ 2506472 w 6693408"/>
                  <a:gd name="connsiteY5" fmla="*/ 190500 h 433493"/>
                  <a:gd name="connsiteX6" fmla="*/ 2801112 w 6693408"/>
                  <a:gd name="connsiteY6" fmla="*/ 322580 h 433493"/>
                  <a:gd name="connsiteX7" fmla="*/ 3084576 w 6693408"/>
                  <a:gd name="connsiteY7" fmla="*/ 289052 h 433493"/>
                  <a:gd name="connsiteX8" fmla="*/ 3901440 w 6693408"/>
                  <a:gd name="connsiteY8" fmla="*/ 276860 h 433493"/>
                  <a:gd name="connsiteX9" fmla="*/ 6693408 w 6693408"/>
                  <a:gd name="connsiteY9" fmla="*/ 282956 h 433493"/>
                  <a:gd name="connsiteX0" fmla="*/ 0 w 6693408"/>
                  <a:gd name="connsiteY0" fmla="*/ 282956 h 430953"/>
                  <a:gd name="connsiteX1" fmla="*/ 1560576 w 6693408"/>
                  <a:gd name="connsiteY1" fmla="*/ 282956 h 430953"/>
                  <a:gd name="connsiteX2" fmla="*/ 1985264 w 6693408"/>
                  <a:gd name="connsiteY2" fmla="*/ 428244 h 430953"/>
                  <a:gd name="connsiteX3" fmla="*/ 2166112 w 6693408"/>
                  <a:gd name="connsiteY3" fmla="*/ 266700 h 430953"/>
                  <a:gd name="connsiteX4" fmla="*/ 2299208 w 6693408"/>
                  <a:gd name="connsiteY4" fmla="*/ 12700 h 430953"/>
                  <a:gd name="connsiteX5" fmla="*/ 2506472 w 6693408"/>
                  <a:gd name="connsiteY5" fmla="*/ 190500 h 430953"/>
                  <a:gd name="connsiteX6" fmla="*/ 2801112 w 6693408"/>
                  <a:gd name="connsiteY6" fmla="*/ 322580 h 430953"/>
                  <a:gd name="connsiteX7" fmla="*/ 3084576 w 6693408"/>
                  <a:gd name="connsiteY7" fmla="*/ 289052 h 430953"/>
                  <a:gd name="connsiteX8" fmla="*/ 3901440 w 6693408"/>
                  <a:gd name="connsiteY8" fmla="*/ 276860 h 430953"/>
                  <a:gd name="connsiteX9" fmla="*/ 6693408 w 6693408"/>
                  <a:gd name="connsiteY9" fmla="*/ 282956 h 430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693408" h="430953">
                    <a:moveTo>
                      <a:pt x="0" y="282956"/>
                    </a:moveTo>
                    <a:lnTo>
                      <a:pt x="1560576" y="282956"/>
                    </a:lnTo>
                    <a:cubicBezTo>
                      <a:pt x="1948688" y="287020"/>
                      <a:pt x="1884341" y="430953"/>
                      <a:pt x="1985264" y="428244"/>
                    </a:cubicBezTo>
                    <a:cubicBezTo>
                      <a:pt x="2086187" y="425535"/>
                      <a:pt x="2113788" y="335957"/>
                      <a:pt x="2166112" y="266700"/>
                    </a:cubicBezTo>
                    <a:cubicBezTo>
                      <a:pt x="2218436" y="197443"/>
                      <a:pt x="2242481" y="25400"/>
                      <a:pt x="2299208" y="12700"/>
                    </a:cubicBezTo>
                    <a:cubicBezTo>
                      <a:pt x="2355935" y="0"/>
                      <a:pt x="2422822" y="138853"/>
                      <a:pt x="2506472" y="190500"/>
                    </a:cubicBezTo>
                    <a:cubicBezTo>
                      <a:pt x="2590122" y="242147"/>
                      <a:pt x="2704761" y="306155"/>
                      <a:pt x="2801112" y="322580"/>
                    </a:cubicBezTo>
                    <a:cubicBezTo>
                      <a:pt x="2897463" y="339005"/>
                      <a:pt x="2901188" y="296672"/>
                      <a:pt x="3084576" y="289052"/>
                    </a:cubicBezTo>
                    <a:cubicBezTo>
                      <a:pt x="3267964" y="281432"/>
                      <a:pt x="3350768" y="283972"/>
                      <a:pt x="3901440" y="276860"/>
                    </a:cubicBezTo>
                    <a:lnTo>
                      <a:pt x="6693408" y="282956"/>
                    </a:lnTo>
                  </a:path>
                </a:pathLst>
              </a:cu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15" name="Figura a mano libera 14"/>
              <p:cNvSpPr/>
              <p:nvPr/>
            </p:nvSpPr>
            <p:spPr>
              <a:xfrm>
                <a:off x="1847088" y="2322236"/>
                <a:ext cx="6693408" cy="386927"/>
              </a:xfrm>
              <a:custGeom>
                <a:avLst/>
                <a:gdLst>
                  <a:gd name="connsiteX0" fmla="*/ 0 w 7290816"/>
                  <a:gd name="connsiteY0" fmla="*/ 192024 h 235712"/>
                  <a:gd name="connsiteX1" fmla="*/ 2566416 w 7290816"/>
                  <a:gd name="connsiteY1" fmla="*/ 204216 h 235712"/>
                  <a:gd name="connsiteX2" fmla="*/ 2791968 w 7290816"/>
                  <a:gd name="connsiteY2" fmla="*/ 3048 h 235712"/>
                  <a:gd name="connsiteX3" fmla="*/ 3102864 w 7290816"/>
                  <a:gd name="connsiteY3" fmla="*/ 185928 h 235712"/>
                  <a:gd name="connsiteX4" fmla="*/ 6693408 w 7290816"/>
                  <a:gd name="connsiteY4" fmla="*/ 192024 h 235712"/>
                  <a:gd name="connsiteX5" fmla="*/ 6687312 w 7290816"/>
                  <a:gd name="connsiteY5" fmla="*/ 198120 h 235712"/>
                  <a:gd name="connsiteX0" fmla="*/ 0 w 7290816"/>
                  <a:gd name="connsiteY0" fmla="*/ 194056 h 249936"/>
                  <a:gd name="connsiteX1" fmla="*/ 2377440 w 7290816"/>
                  <a:gd name="connsiteY1" fmla="*/ 218440 h 249936"/>
                  <a:gd name="connsiteX2" fmla="*/ 2791968 w 7290816"/>
                  <a:gd name="connsiteY2" fmla="*/ 5080 h 249936"/>
                  <a:gd name="connsiteX3" fmla="*/ 3102864 w 7290816"/>
                  <a:gd name="connsiteY3" fmla="*/ 187960 h 249936"/>
                  <a:gd name="connsiteX4" fmla="*/ 6693408 w 7290816"/>
                  <a:gd name="connsiteY4" fmla="*/ 194056 h 249936"/>
                  <a:gd name="connsiteX5" fmla="*/ 6687312 w 7290816"/>
                  <a:gd name="connsiteY5" fmla="*/ 200152 h 249936"/>
                  <a:gd name="connsiteX0" fmla="*/ 0 w 7243064"/>
                  <a:gd name="connsiteY0" fmla="*/ 192024 h 266192"/>
                  <a:gd name="connsiteX1" fmla="*/ 2377440 w 7243064"/>
                  <a:gd name="connsiteY1" fmla="*/ 216408 h 266192"/>
                  <a:gd name="connsiteX2" fmla="*/ 2791968 w 7243064"/>
                  <a:gd name="connsiteY2" fmla="*/ 3048 h 266192"/>
                  <a:gd name="connsiteX3" fmla="*/ 3389376 w 7243064"/>
                  <a:gd name="connsiteY3" fmla="*/ 234696 h 266192"/>
                  <a:gd name="connsiteX4" fmla="*/ 6693408 w 7243064"/>
                  <a:gd name="connsiteY4" fmla="*/ 192024 h 266192"/>
                  <a:gd name="connsiteX5" fmla="*/ 6687312 w 7243064"/>
                  <a:gd name="connsiteY5" fmla="*/ 198120 h 266192"/>
                  <a:gd name="connsiteX0" fmla="*/ 0 w 7105904"/>
                  <a:gd name="connsiteY0" fmla="*/ 192024 h 268224"/>
                  <a:gd name="connsiteX1" fmla="*/ 2377440 w 7105904"/>
                  <a:gd name="connsiteY1" fmla="*/ 216408 h 268224"/>
                  <a:gd name="connsiteX2" fmla="*/ 2791968 w 7105904"/>
                  <a:gd name="connsiteY2" fmla="*/ 3048 h 268224"/>
                  <a:gd name="connsiteX3" fmla="*/ 3389376 w 7105904"/>
                  <a:gd name="connsiteY3" fmla="*/ 234696 h 268224"/>
                  <a:gd name="connsiteX4" fmla="*/ 4212336 w 7105904"/>
                  <a:gd name="connsiteY4" fmla="*/ 204216 h 268224"/>
                  <a:gd name="connsiteX5" fmla="*/ 6693408 w 7105904"/>
                  <a:gd name="connsiteY5" fmla="*/ 192024 h 268224"/>
                  <a:gd name="connsiteX6" fmla="*/ 6687312 w 7105904"/>
                  <a:gd name="connsiteY6" fmla="*/ 198120 h 268224"/>
                  <a:gd name="connsiteX0" fmla="*/ 0 w 7105904"/>
                  <a:gd name="connsiteY0" fmla="*/ 192024 h 247904"/>
                  <a:gd name="connsiteX1" fmla="*/ 2377440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2328672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1621536 w 7105904"/>
                  <a:gd name="connsiteY1" fmla="*/ 192024 h 247904"/>
                  <a:gd name="connsiteX2" fmla="*/ 2328672 w 7105904"/>
                  <a:gd name="connsiteY2" fmla="*/ 216408 h 247904"/>
                  <a:gd name="connsiteX3" fmla="*/ 2791968 w 7105904"/>
                  <a:gd name="connsiteY3" fmla="*/ 3048 h 247904"/>
                  <a:gd name="connsiteX4" fmla="*/ 3084576 w 7105904"/>
                  <a:gd name="connsiteY4" fmla="*/ 198120 h 247904"/>
                  <a:gd name="connsiteX5" fmla="*/ 4212336 w 7105904"/>
                  <a:gd name="connsiteY5" fmla="*/ 204216 h 247904"/>
                  <a:gd name="connsiteX6" fmla="*/ 6693408 w 7105904"/>
                  <a:gd name="connsiteY6" fmla="*/ 192024 h 247904"/>
                  <a:gd name="connsiteX7" fmla="*/ 6687312 w 7105904"/>
                  <a:gd name="connsiteY7" fmla="*/ 198120 h 247904"/>
                  <a:gd name="connsiteX0" fmla="*/ 0 w 7105904"/>
                  <a:gd name="connsiteY0" fmla="*/ 192024 h 231648"/>
                  <a:gd name="connsiteX1" fmla="*/ 1621536 w 7105904"/>
                  <a:gd name="connsiteY1" fmla="*/ 192024 h 231648"/>
                  <a:gd name="connsiteX2" fmla="*/ 2523744 w 7105904"/>
                  <a:gd name="connsiteY2" fmla="*/ 179832 h 231648"/>
                  <a:gd name="connsiteX3" fmla="*/ 2791968 w 7105904"/>
                  <a:gd name="connsiteY3" fmla="*/ 3048 h 231648"/>
                  <a:gd name="connsiteX4" fmla="*/ 3084576 w 7105904"/>
                  <a:gd name="connsiteY4" fmla="*/ 198120 h 231648"/>
                  <a:gd name="connsiteX5" fmla="*/ 4212336 w 7105904"/>
                  <a:gd name="connsiteY5" fmla="*/ 204216 h 231648"/>
                  <a:gd name="connsiteX6" fmla="*/ 6693408 w 7105904"/>
                  <a:gd name="connsiteY6" fmla="*/ 192024 h 231648"/>
                  <a:gd name="connsiteX7" fmla="*/ 6687312 w 7105904"/>
                  <a:gd name="connsiteY7" fmla="*/ 198120 h 231648"/>
                  <a:gd name="connsiteX0" fmla="*/ 0 w 7105904"/>
                  <a:gd name="connsiteY0" fmla="*/ 192024 h 228600"/>
                  <a:gd name="connsiteX1" fmla="*/ 1621536 w 7105904"/>
                  <a:gd name="connsiteY1" fmla="*/ 192024 h 228600"/>
                  <a:gd name="connsiteX2" fmla="*/ 2523744 w 7105904"/>
                  <a:gd name="connsiteY2" fmla="*/ 179832 h 228600"/>
                  <a:gd name="connsiteX3" fmla="*/ 2791968 w 7105904"/>
                  <a:gd name="connsiteY3" fmla="*/ 3048 h 228600"/>
                  <a:gd name="connsiteX4" fmla="*/ 3084576 w 7105904"/>
                  <a:gd name="connsiteY4" fmla="*/ 198120 h 228600"/>
                  <a:gd name="connsiteX5" fmla="*/ 3901440 w 7105904"/>
                  <a:gd name="connsiteY5" fmla="*/ 185928 h 228600"/>
                  <a:gd name="connsiteX6" fmla="*/ 6693408 w 7105904"/>
                  <a:gd name="connsiteY6" fmla="*/ 192024 h 228600"/>
                  <a:gd name="connsiteX7" fmla="*/ 6687312 w 7105904"/>
                  <a:gd name="connsiteY7" fmla="*/ 198120 h 228600"/>
                  <a:gd name="connsiteX0" fmla="*/ 0 w 6693408"/>
                  <a:gd name="connsiteY0" fmla="*/ 192024 h 228600"/>
                  <a:gd name="connsiteX1" fmla="*/ 162153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205401 h 341545"/>
                  <a:gd name="connsiteX1" fmla="*/ 1621536 w 6693408"/>
                  <a:gd name="connsiteY1" fmla="*/ 205401 h 341545"/>
                  <a:gd name="connsiteX2" fmla="*/ 1837944 w 6693408"/>
                  <a:gd name="connsiteY2" fmla="*/ 310049 h 341545"/>
                  <a:gd name="connsiteX3" fmla="*/ 2791968 w 6693408"/>
                  <a:gd name="connsiteY3" fmla="*/ 16425 h 341545"/>
                  <a:gd name="connsiteX4" fmla="*/ 3084576 w 6693408"/>
                  <a:gd name="connsiteY4" fmla="*/ 211497 h 341545"/>
                  <a:gd name="connsiteX5" fmla="*/ 3901440 w 6693408"/>
                  <a:gd name="connsiteY5" fmla="*/ 199305 h 341545"/>
                  <a:gd name="connsiteX6" fmla="*/ 6693408 w 6693408"/>
                  <a:gd name="connsiteY6" fmla="*/ 205401 h 341545"/>
                  <a:gd name="connsiteX0" fmla="*/ 0 w 6693408"/>
                  <a:gd name="connsiteY0" fmla="*/ 205401 h 336465"/>
                  <a:gd name="connsiteX1" fmla="*/ 1392936 w 6693408"/>
                  <a:gd name="connsiteY1" fmla="*/ 174921 h 336465"/>
                  <a:gd name="connsiteX2" fmla="*/ 1837944 w 6693408"/>
                  <a:gd name="connsiteY2" fmla="*/ 310049 h 336465"/>
                  <a:gd name="connsiteX3" fmla="*/ 2791968 w 6693408"/>
                  <a:gd name="connsiteY3" fmla="*/ 16425 h 336465"/>
                  <a:gd name="connsiteX4" fmla="*/ 3084576 w 6693408"/>
                  <a:gd name="connsiteY4" fmla="*/ 211497 h 336465"/>
                  <a:gd name="connsiteX5" fmla="*/ 3901440 w 6693408"/>
                  <a:gd name="connsiteY5" fmla="*/ 199305 h 336465"/>
                  <a:gd name="connsiteX6" fmla="*/ 6693408 w 6693408"/>
                  <a:gd name="connsiteY6" fmla="*/ 205401 h 336465"/>
                  <a:gd name="connsiteX0" fmla="*/ 0 w 6693408"/>
                  <a:gd name="connsiteY0" fmla="*/ 251121 h 389805"/>
                  <a:gd name="connsiteX1" fmla="*/ 1392936 w 6693408"/>
                  <a:gd name="connsiteY1" fmla="*/ 220641 h 389805"/>
                  <a:gd name="connsiteX2" fmla="*/ 1837944 w 6693408"/>
                  <a:gd name="connsiteY2" fmla="*/ 355769 h 389805"/>
                  <a:gd name="connsiteX3" fmla="*/ 2187448 w 6693408"/>
                  <a:gd name="connsiteY3" fmla="*/ 16425 h 389805"/>
                  <a:gd name="connsiteX4" fmla="*/ 3084576 w 6693408"/>
                  <a:gd name="connsiteY4" fmla="*/ 257217 h 389805"/>
                  <a:gd name="connsiteX5" fmla="*/ 3901440 w 6693408"/>
                  <a:gd name="connsiteY5" fmla="*/ 245025 h 389805"/>
                  <a:gd name="connsiteX6" fmla="*/ 6693408 w 6693408"/>
                  <a:gd name="connsiteY6" fmla="*/ 251121 h 389805"/>
                  <a:gd name="connsiteX0" fmla="*/ 0 w 6693408"/>
                  <a:gd name="connsiteY0" fmla="*/ 252815 h 401659"/>
                  <a:gd name="connsiteX1" fmla="*/ 1392936 w 6693408"/>
                  <a:gd name="connsiteY1" fmla="*/ 222335 h 401659"/>
                  <a:gd name="connsiteX2" fmla="*/ 1853184 w 6693408"/>
                  <a:gd name="connsiteY2" fmla="*/ 367623 h 401659"/>
                  <a:gd name="connsiteX3" fmla="*/ 2187448 w 6693408"/>
                  <a:gd name="connsiteY3" fmla="*/ 18119 h 401659"/>
                  <a:gd name="connsiteX4" fmla="*/ 3084576 w 6693408"/>
                  <a:gd name="connsiteY4" fmla="*/ 258911 h 401659"/>
                  <a:gd name="connsiteX5" fmla="*/ 3901440 w 6693408"/>
                  <a:gd name="connsiteY5" fmla="*/ 246719 h 401659"/>
                  <a:gd name="connsiteX6" fmla="*/ 6693408 w 6693408"/>
                  <a:gd name="connsiteY6" fmla="*/ 252815 h 401659"/>
                  <a:gd name="connsiteX0" fmla="*/ 0 w 6693408"/>
                  <a:gd name="connsiteY0" fmla="*/ 245025 h 393869"/>
                  <a:gd name="connsiteX1" fmla="*/ 1392936 w 6693408"/>
                  <a:gd name="connsiteY1" fmla="*/ 214545 h 393869"/>
                  <a:gd name="connsiteX2" fmla="*/ 1853184 w 6693408"/>
                  <a:gd name="connsiteY2" fmla="*/ 359833 h 393869"/>
                  <a:gd name="connsiteX3" fmla="*/ 2044192 w 6693408"/>
                  <a:gd name="connsiteY3" fmla="*/ 189146 h 393869"/>
                  <a:gd name="connsiteX4" fmla="*/ 2187448 w 6693408"/>
                  <a:gd name="connsiteY4" fmla="*/ 10329 h 393869"/>
                  <a:gd name="connsiteX5" fmla="*/ 3084576 w 6693408"/>
                  <a:gd name="connsiteY5" fmla="*/ 251121 h 393869"/>
                  <a:gd name="connsiteX6" fmla="*/ 3901440 w 6693408"/>
                  <a:gd name="connsiteY6" fmla="*/ 238929 h 393869"/>
                  <a:gd name="connsiteX7" fmla="*/ 6693408 w 6693408"/>
                  <a:gd name="connsiteY7" fmla="*/ 245025 h 393869"/>
                  <a:gd name="connsiteX0" fmla="*/ 0 w 6693408"/>
                  <a:gd name="connsiteY0" fmla="*/ 238083 h 386927"/>
                  <a:gd name="connsiteX1" fmla="*/ 1392936 w 6693408"/>
                  <a:gd name="connsiteY1" fmla="*/ 207603 h 386927"/>
                  <a:gd name="connsiteX2" fmla="*/ 1853184 w 6693408"/>
                  <a:gd name="connsiteY2" fmla="*/ 352891 h 386927"/>
                  <a:gd name="connsiteX3" fmla="*/ 2044192 w 6693408"/>
                  <a:gd name="connsiteY3" fmla="*/ 182204 h 386927"/>
                  <a:gd name="connsiteX4" fmla="*/ 2187448 w 6693408"/>
                  <a:gd name="connsiteY4" fmla="*/ 3387 h 386927"/>
                  <a:gd name="connsiteX5" fmla="*/ 2440432 w 6693408"/>
                  <a:gd name="connsiteY5" fmla="*/ 161884 h 386927"/>
                  <a:gd name="connsiteX6" fmla="*/ 3084576 w 6693408"/>
                  <a:gd name="connsiteY6" fmla="*/ 244179 h 386927"/>
                  <a:gd name="connsiteX7" fmla="*/ 3901440 w 6693408"/>
                  <a:gd name="connsiteY7" fmla="*/ 231987 h 386927"/>
                  <a:gd name="connsiteX8" fmla="*/ 6693408 w 6693408"/>
                  <a:gd name="connsiteY8" fmla="*/ 238083 h 386927"/>
                  <a:gd name="connsiteX0" fmla="*/ 0 w 6693408"/>
                  <a:gd name="connsiteY0" fmla="*/ 238083 h 386927"/>
                  <a:gd name="connsiteX1" fmla="*/ 1392936 w 6693408"/>
                  <a:gd name="connsiteY1" fmla="*/ 207603 h 386927"/>
                  <a:gd name="connsiteX2" fmla="*/ 1853184 w 6693408"/>
                  <a:gd name="connsiteY2" fmla="*/ 352891 h 386927"/>
                  <a:gd name="connsiteX3" fmla="*/ 2044192 w 6693408"/>
                  <a:gd name="connsiteY3" fmla="*/ 182204 h 386927"/>
                  <a:gd name="connsiteX4" fmla="*/ 2187448 w 6693408"/>
                  <a:gd name="connsiteY4" fmla="*/ 3387 h 386927"/>
                  <a:gd name="connsiteX5" fmla="*/ 2440432 w 6693408"/>
                  <a:gd name="connsiteY5" fmla="*/ 161884 h 386927"/>
                  <a:gd name="connsiteX6" fmla="*/ 2729992 w 6693408"/>
                  <a:gd name="connsiteY6" fmla="*/ 258404 h 386927"/>
                  <a:gd name="connsiteX7" fmla="*/ 3084576 w 6693408"/>
                  <a:gd name="connsiteY7" fmla="*/ 244179 h 386927"/>
                  <a:gd name="connsiteX8" fmla="*/ 3901440 w 6693408"/>
                  <a:gd name="connsiteY8" fmla="*/ 231987 h 386927"/>
                  <a:gd name="connsiteX9" fmla="*/ 6693408 w 6693408"/>
                  <a:gd name="connsiteY9" fmla="*/ 238083 h 386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693408" h="386927">
                    <a:moveTo>
                      <a:pt x="0" y="238083"/>
                    </a:moveTo>
                    <a:lnTo>
                      <a:pt x="1392936" y="207603"/>
                    </a:lnTo>
                    <a:cubicBezTo>
                      <a:pt x="1781048" y="211667"/>
                      <a:pt x="1720765" y="386927"/>
                      <a:pt x="1853184" y="352891"/>
                    </a:cubicBezTo>
                    <a:cubicBezTo>
                      <a:pt x="1953260" y="348658"/>
                      <a:pt x="1988481" y="240455"/>
                      <a:pt x="2044192" y="182204"/>
                    </a:cubicBezTo>
                    <a:cubicBezTo>
                      <a:pt x="2099903" y="123953"/>
                      <a:pt x="2121408" y="6774"/>
                      <a:pt x="2187448" y="3387"/>
                    </a:cubicBezTo>
                    <a:cubicBezTo>
                      <a:pt x="2253488" y="0"/>
                      <a:pt x="2350008" y="119381"/>
                      <a:pt x="2440432" y="161884"/>
                    </a:cubicBezTo>
                    <a:cubicBezTo>
                      <a:pt x="2530856" y="204387"/>
                      <a:pt x="2622635" y="244688"/>
                      <a:pt x="2729992" y="258404"/>
                    </a:cubicBezTo>
                    <a:cubicBezTo>
                      <a:pt x="2837349" y="272120"/>
                      <a:pt x="2889335" y="248582"/>
                      <a:pt x="3084576" y="244179"/>
                    </a:cubicBezTo>
                    <a:lnTo>
                      <a:pt x="3901440" y="231987"/>
                    </a:lnTo>
                    <a:lnTo>
                      <a:pt x="6693408" y="238083"/>
                    </a:lnTo>
                  </a:path>
                </a:pathLst>
              </a:cu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16" name="Figura a mano libera 15"/>
              <p:cNvSpPr/>
              <p:nvPr/>
            </p:nvSpPr>
            <p:spPr>
              <a:xfrm>
                <a:off x="1847088" y="2605362"/>
                <a:ext cx="6693408" cy="407754"/>
              </a:xfrm>
              <a:custGeom>
                <a:avLst/>
                <a:gdLst>
                  <a:gd name="connsiteX0" fmla="*/ 0 w 7290816"/>
                  <a:gd name="connsiteY0" fmla="*/ 192024 h 235712"/>
                  <a:gd name="connsiteX1" fmla="*/ 2566416 w 7290816"/>
                  <a:gd name="connsiteY1" fmla="*/ 204216 h 235712"/>
                  <a:gd name="connsiteX2" fmla="*/ 2791968 w 7290816"/>
                  <a:gd name="connsiteY2" fmla="*/ 3048 h 235712"/>
                  <a:gd name="connsiteX3" fmla="*/ 3102864 w 7290816"/>
                  <a:gd name="connsiteY3" fmla="*/ 185928 h 235712"/>
                  <a:gd name="connsiteX4" fmla="*/ 6693408 w 7290816"/>
                  <a:gd name="connsiteY4" fmla="*/ 192024 h 235712"/>
                  <a:gd name="connsiteX5" fmla="*/ 6687312 w 7290816"/>
                  <a:gd name="connsiteY5" fmla="*/ 198120 h 235712"/>
                  <a:gd name="connsiteX0" fmla="*/ 0 w 7290816"/>
                  <a:gd name="connsiteY0" fmla="*/ 194056 h 249936"/>
                  <a:gd name="connsiteX1" fmla="*/ 2377440 w 7290816"/>
                  <a:gd name="connsiteY1" fmla="*/ 218440 h 249936"/>
                  <a:gd name="connsiteX2" fmla="*/ 2791968 w 7290816"/>
                  <a:gd name="connsiteY2" fmla="*/ 5080 h 249936"/>
                  <a:gd name="connsiteX3" fmla="*/ 3102864 w 7290816"/>
                  <a:gd name="connsiteY3" fmla="*/ 187960 h 249936"/>
                  <a:gd name="connsiteX4" fmla="*/ 6693408 w 7290816"/>
                  <a:gd name="connsiteY4" fmla="*/ 194056 h 249936"/>
                  <a:gd name="connsiteX5" fmla="*/ 6687312 w 7290816"/>
                  <a:gd name="connsiteY5" fmla="*/ 200152 h 249936"/>
                  <a:gd name="connsiteX0" fmla="*/ 0 w 7243064"/>
                  <a:gd name="connsiteY0" fmla="*/ 192024 h 266192"/>
                  <a:gd name="connsiteX1" fmla="*/ 2377440 w 7243064"/>
                  <a:gd name="connsiteY1" fmla="*/ 216408 h 266192"/>
                  <a:gd name="connsiteX2" fmla="*/ 2791968 w 7243064"/>
                  <a:gd name="connsiteY2" fmla="*/ 3048 h 266192"/>
                  <a:gd name="connsiteX3" fmla="*/ 3389376 w 7243064"/>
                  <a:gd name="connsiteY3" fmla="*/ 234696 h 266192"/>
                  <a:gd name="connsiteX4" fmla="*/ 6693408 w 7243064"/>
                  <a:gd name="connsiteY4" fmla="*/ 192024 h 266192"/>
                  <a:gd name="connsiteX5" fmla="*/ 6687312 w 7243064"/>
                  <a:gd name="connsiteY5" fmla="*/ 198120 h 266192"/>
                  <a:gd name="connsiteX0" fmla="*/ 0 w 7105904"/>
                  <a:gd name="connsiteY0" fmla="*/ 192024 h 268224"/>
                  <a:gd name="connsiteX1" fmla="*/ 2377440 w 7105904"/>
                  <a:gd name="connsiteY1" fmla="*/ 216408 h 268224"/>
                  <a:gd name="connsiteX2" fmla="*/ 2791968 w 7105904"/>
                  <a:gd name="connsiteY2" fmla="*/ 3048 h 268224"/>
                  <a:gd name="connsiteX3" fmla="*/ 3389376 w 7105904"/>
                  <a:gd name="connsiteY3" fmla="*/ 234696 h 268224"/>
                  <a:gd name="connsiteX4" fmla="*/ 4212336 w 7105904"/>
                  <a:gd name="connsiteY4" fmla="*/ 204216 h 268224"/>
                  <a:gd name="connsiteX5" fmla="*/ 6693408 w 7105904"/>
                  <a:gd name="connsiteY5" fmla="*/ 192024 h 268224"/>
                  <a:gd name="connsiteX6" fmla="*/ 6687312 w 7105904"/>
                  <a:gd name="connsiteY6" fmla="*/ 198120 h 268224"/>
                  <a:gd name="connsiteX0" fmla="*/ 0 w 7105904"/>
                  <a:gd name="connsiteY0" fmla="*/ 192024 h 247904"/>
                  <a:gd name="connsiteX1" fmla="*/ 2377440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2328672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1621536 w 7105904"/>
                  <a:gd name="connsiteY1" fmla="*/ 192024 h 247904"/>
                  <a:gd name="connsiteX2" fmla="*/ 2328672 w 7105904"/>
                  <a:gd name="connsiteY2" fmla="*/ 216408 h 247904"/>
                  <a:gd name="connsiteX3" fmla="*/ 2791968 w 7105904"/>
                  <a:gd name="connsiteY3" fmla="*/ 3048 h 247904"/>
                  <a:gd name="connsiteX4" fmla="*/ 3084576 w 7105904"/>
                  <a:gd name="connsiteY4" fmla="*/ 198120 h 247904"/>
                  <a:gd name="connsiteX5" fmla="*/ 4212336 w 7105904"/>
                  <a:gd name="connsiteY5" fmla="*/ 204216 h 247904"/>
                  <a:gd name="connsiteX6" fmla="*/ 6693408 w 7105904"/>
                  <a:gd name="connsiteY6" fmla="*/ 192024 h 247904"/>
                  <a:gd name="connsiteX7" fmla="*/ 6687312 w 7105904"/>
                  <a:gd name="connsiteY7" fmla="*/ 198120 h 247904"/>
                  <a:gd name="connsiteX0" fmla="*/ 0 w 7105904"/>
                  <a:gd name="connsiteY0" fmla="*/ 192024 h 231648"/>
                  <a:gd name="connsiteX1" fmla="*/ 1621536 w 7105904"/>
                  <a:gd name="connsiteY1" fmla="*/ 192024 h 231648"/>
                  <a:gd name="connsiteX2" fmla="*/ 2523744 w 7105904"/>
                  <a:gd name="connsiteY2" fmla="*/ 179832 h 231648"/>
                  <a:gd name="connsiteX3" fmla="*/ 2791968 w 7105904"/>
                  <a:gd name="connsiteY3" fmla="*/ 3048 h 231648"/>
                  <a:gd name="connsiteX4" fmla="*/ 3084576 w 7105904"/>
                  <a:gd name="connsiteY4" fmla="*/ 198120 h 231648"/>
                  <a:gd name="connsiteX5" fmla="*/ 4212336 w 7105904"/>
                  <a:gd name="connsiteY5" fmla="*/ 204216 h 231648"/>
                  <a:gd name="connsiteX6" fmla="*/ 6693408 w 7105904"/>
                  <a:gd name="connsiteY6" fmla="*/ 192024 h 231648"/>
                  <a:gd name="connsiteX7" fmla="*/ 6687312 w 7105904"/>
                  <a:gd name="connsiteY7" fmla="*/ 198120 h 231648"/>
                  <a:gd name="connsiteX0" fmla="*/ 0 w 7105904"/>
                  <a:gd name="connsiteY0" fmla="*/ 192024 h 228600"/>
                  <a:gd name="connsiteX1" fmla="*/ 1621536 w 7105904"/>
                  <a:gd name="connsiteY1" fmla="*/ 192024 h 228600"/>
                  <a:gd name="connsiteX2" fmla="*/ 2523744 w 7105904"/>
                  <a:gd name="connsiteY2" fmla="*/ 179832 h 228600"/>
                  <a:gd name="connsiteX3" fmla="*/ 2791968 w 7105904"/>
                  <a:gd name="connsiteY3" fmla="*/ 3048 h 228600"/>
                  <a:gd name="connsiteX4" fmla="*/ 3084576 w 7105904"/>
                  <a:gd name="connsiteY4" fmla="*/ 198120 h 228600"/>
                  <a:gd name="connsiteX5" fmla="*/ 3901440 w 7105904"/>
                  <a:gd name="connsiteY5" fmla="*/ 185928 h 228600"/>
                  <a:gd name="connsiteX6" fmla="*/ 6693408 w 7105904"/>
                  <a:gd name="connsiteY6" fmla="*/ 192024 h 228600"/>
                  <a:gd name="connsiteX7" fmla="*/ 6687312 w 7105904"/>
                  <a:gd name="connsiteY7" fmla="*/ 198120 h 228600"/>
                  <a:gd name="connsiteX0" fmla="*/ 0 w 6693408"/>
                  <a:gd name="connsiteY0" fmla="*/ 192024 h 228600"/>
                  <a:gd name="connsiteX1" fmla="*/ 162153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192024 h 228600"/>
                  <a:gd name="connsiteX1" fmla="*/ 110337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192024 h 311912"/>
                  <a:gd name="connsiteX1" fmla="*/ 1103376 w 6693408"/>
                  <a:gd name="connsiteY1" fmla="*/ 192024 h 311912"/>
                  <a:gd name="connsiteX2" fmla="*/ 1668272 w 6693408"/>
                  <a:gd name="connsiteY2" fmla="*/ 311912 h 311912"/>
                  <a:gd name="connsiteX3" fmla="*/ 2523744 w 6693408"/>
                  <a:gd name="connsiteY3" fmla="*/ 179832 h 311912"/>
                  <a:gd name="connsiteX4" fmla="*/ 2791968 w 6693408"/>
                  <a:gd name="connsiteY4" fmla="*/ 3048 h 311912"/>
                  <a:gd name="connsiteX5" fmla="*/ 3084576 w 6693408"/>
                  <a:gd name="connsiteY5" fmla="*/ 198120 h 311912"/>
                  <a:gd name="connsiteX6" fmla="*/ 3901440 w 6693408"/>
                  <a:gd name="connsiteY6" fmla="*/ 185928 h 311912"/>
                  <a:gd name="connsiteX7" fmla="*/ 6693408 w 6693408"/>
                  <a:gd name="connsiteY7" fmla="*/ 192024 h 311912"/>
                  <a:gd name="connsiteX0" fmla="*/ 0 w 6693408"/>
                  <a:gd name="connsiteY0" fmla="*/ 193717 h 313605"/>
                  <a:gd name="connsiteX1" fmla="*/ 1103376 w 6693408"/>
                  <a:gd name="connsiteY1" fmla="*/ 193717 h 313605"/>
                  <a:gd name="connsiteX2" fmla="*/ 1668272 w 6693408"/>
                  <a:gd name="connsiteY2" fmla="*/ 313605 h 313605"/>
                  <a:gd name="connsiteX3" fmla="*/ 2523744 w 6693408"/>
                  <a:gd name="connsiteY3" fmla="*/ 181525 h 313605"/>
                  <a:gd name="connsiteX4" fmla="*/ 1815592 w 6693408"/>
                  <a:gd name="connsiteY4" fmla="*/ 171365 h 313605"/>
                  <a:gd name="connsiteX5" fmla="*/ 2791968 w 6693408"/>
                  <a:gd name="connsiteY5" fmla="*/ 4741 h 313605"/>
                  <a:gd name="connsiteX6" fmla="*/ 3084576 w 6693408"/>
                  <a:gd name="connsiteY6" fmla="*/ 199813 h 313605"/>
                  <a:gd name="connsiteX7" fmla="*/ 3901440 w 6693408"/>
                  <a:gd name="connsiteY7" fmla="*/ 187621 h 313605"/>
                  <a:gd name="connsiteX8" fmla="*/ 6693408 w 6693408"/>
                  <a:gd name="connsiteY8" fmla="*/ 193717 h 313605"/>
                  <a:gd name="connsiteX0" fmla="*/ 0 w 6693408"/>
                  <a:gd name="connsiteY0" fmla="*/ 193717 h 313605"/>
                  <a:gd name="connsiteX1" fmla="*/ 1103376 w 6693408"/>
                  <a:gd name="connsiteY1" fmla="*/ 193717 h 313605"/>
                  <a:gd name="connsiteX2" fmla="*/ 1668272 w 6693408"/>
                  <a:gd name="connsiteY2" fmla="*/ 313605 h 313605"/>
                  <a:gd name="connsiteX3" fmla="*/ 1815592 w 6693408"/>
                  <a:gd name="connsiteY3" fmla="*/ 171365 h 313605"/>
                  <a:gd name="connsiteX4" fmla="*/ 2791968 w 6693408"/>
                  <a:gd name="connsiteY4" fmla="*/ 4741 h 313605"/>
                  <a:gd name="connsiteX5" fmla="*/ 3084576 w 6693408"/>
                  <a:gd name="connsiteY5" fmla="*/ 199813 h 313605"/>
                  <a:gd name="connsiteX6" fmla="*/ 3901440 w 6693408"/>
                  <a:gd name="connsiteY6" fmla="*/ 187621 h 313605"/>
                  <a:gd name="connsiteX7" fmla="*/ 6693408 w 6693408"/>
                  <a:gd name="connsiteY7" fmla="*/ 193717 h 313605"/>
                  <a:gd name="connsiteX0" fmla="*/ 0 w 6693408"/>
                  <a:gd name="connsiteY0" fmla="*/ 229277 h 349165"/>
                  <a:gd name="connsiteX1" fmla="*/ 1103376 w 6693408"/>
                  <a:gd name="connsiteY1" fmla="*/ 229277 h 349165"/>
                  <a:gd name="connsiteX2" fmla="*/ 1668272 w 6693408"/>
                  <a:gd name="connsiteY2" fmla="*/ 349165 h 349165"/>
                  <a:gd name="connsiteX3" fmla="*/ 1815592 w 6693408"/>
                  <a:gd name="connsiteY3" fmla="*/ 206925 h 349165"/>
                  <a:gd name="connsiteX4" fmla="*/ 1994408 w 6693408"/>
                  <a:gd name="connsiteY4" fmla="*/ 4741 h 349165"/>
                  <a:gd name="connsiteX5" fmla="*/ 3084576 w 6693408"/>
                  <a:gd name="connsiteY5" fmla="*/ 235373 h 349165"/>
                  <a:gd name="connsiteX6" fmla="*/ 3901440 w 6693408"/>
                  <a:gd name="connsiteY6" fmla="*/ 223181 h 349165"/>
                  <a:gd name="connsiteX7" fmla="*/ 6693408 w 6693408"/>
                  <a:gd name="connsiteY7" fmla="*/ 229277 h 349165"/>
                  <a:gd name="connsiteX0" fmla="*/ 0 w 6693408"/>
                  <a:gd name="connsiteY0" fmla="*/ 224536 h 344424"/>
                  <a:gd name="connsiteX1" fmla="*/ 1103376 w 6693408"/>
                  <a:gd name="connsiteY1" fmla="*/ 224536 h 344424"/>
                  <a:gd name="connsiteX2" fmla="*/ 1668272 w 6693408"/>
                  <a:gd name="connsiteY2" fmla="*/ 344424 h 344424"/>
                  <a:gd name="connsiteX3" fmla="*/ 1994408 w 6693408"/>
                  <a:gd name="connsiteY3" fmla="*/ 0 h 344424"/>
                  <a:gd name="connsiteX4" fmla="*/ 3084576 w 6693408"/>
                  <a:gd name="connsiteY4" fmla="*/ 230632 h 344424"/>
                  <a:gd name="connsiteX5" fmla="*/ 3901440 w 6693408"/>
                  <a:gd name="connsiteY5" fmla="*/ 218440 h 344424"/>
                  <a:gd name="connsiteX6" fmla="*/ 6693408 w 6693408"/>
                  <a:gd name="connsiteY6" fmla="*/ 224536 h 344424"/>
                  <a:gd name="connsiteX0" fmla="*/ 0 w 6693408"/>
                  <a:gd name="connsiteY0" fmla="*/ 224536 h 267039"/>
                  <a:gd name="connsiteX1" fmla="*/ 1103376 w 6693408"/>
                  <a:gd name="connsiteY1" fmla="*/ 224536 h 267039"/>
                  <a:gd name="connsiteX2" fmla="*/ 1994408 w 6693408"/>
                  <a:gd name="connsiteY2" fmla="*/ 0 h 267039"/>
                  <a:gd name="connsiteX3" fmla="*/ 3084576 w 6693408"/>
                  <a:gd name="connsiteY3" fmla="*/ 230632 h 267039"/>
                  <a:gd name="connsiteX4" fmla="*/ 3901440 w 6693408"/>
                  <a:gd name="connsiteY4" fmla="*/ 218440 h 267039"/>
                  <a:gd name="connsiteX5" fmla="*/ 6693408 w 6693408"/>
                  <a:gd name="connsiteY5" fmla="*/ 224536 h 267039"/>
                  <a:gd name="connsiteX0" fmla="*/ 0 w 6693408"/>
                  <a:gd name="connsiteY0" fmla="*/ 224536 h 267039"/>
                  <a:gd name="connsiteX1" fmla="*/ 1994408 w 6693408"/>
                  <a:gd name="connsiteY1" fmla="*/ 0 h 267039"/>
                  <a:gd name="connsiteX2" fmla="*/ 3084576 w 6693408"/>
                  <a:gd name="connsiteY2" fmla="*/ 230632 h 267039"/>
                  <a:gd name="connsiteX3" fmla="*/ 3901440 w 6693408"/>
                  <a:gd name="connsiteY3" fmla="*/ 218440 h 267039"/>
                  <a:gd name="connsiteX4" fmla="*/ 6693408 w 6693408"/>
                  <a:gd name="connsiteY4" fmla="*/ 224536 h 267039"/>
                  <a:gd name="connsiteX0" fmla="*/ 0 w 6693408"/>
                  <a:gd name="connsiteY0" fmla="*/ 224536 h 267039"/>
                  <a:gd name="connsiteX1" fmla="*/ 1424432 w 6693408"/>
                  <a:gd name="connsiteY1" fmla="*/ 232665 h 267039"/>
                  <a:gd name="connsiteX2" fmla="*/ 1994408 w 6693408"/>
                  <a:gd name="connsiteY2" fmla="*/ 0 h 267039"/>
                  <a:gd name="connsiteX3" fmla="*/ 3084576 w 6693408"/>
                  <a:gd name="connsiteY3" fmla="*/ 230632 h 267039"/>
                  <a:gd name="connsiteX4" fmla="*/ 3901440 w 6693408"/>
                  <a:gd name="connsiteY4" fmla="*/ 218440 h 267039"/>
                  <a:gd name="connsiteX5" fmla="*/ 6693408 w 6693408"/>
                  <a:gd name="connsiteY5" fmla="*/ 224536 h 267039"/>
                  <a:gd name="connsiteX0" fmla="*/ 0 w 6693408"/>
                  <a:gd name="connsiteY0" fmla="*/ 224536 h 270088"/>
                  <a:gd name="connsiteX1" fmla="*/ 1424432 w 6693408"/>
                  <a:gd name="connsiteY1" fmla="*/ 232665 h 270088"/>
                  <a:gd name="connsiteX2" fmla="*/ 1994408 w 6693408"/>
                  <a:gd name="connsiteY2" fmla="*/ 0 h 270088"/>
                  <a:gd name="connsiteX3" fmla="*/ 3084576 w 6693408"/>
                  <a:gd name="connsiteY3" fmla="*/ 230632 h 270088"/>
                  <a:gd name="connsiteX4" fmla="*/ 3901440 w 6693408"/>
                  <a:gd name="connsiteY4" fmla="*/ 218440 h 270088"/>
                  <a:gd name="connsiteX5" fmla="*/ 6693408 w 6693408"/>
                  <a:gd name="connsiteY5" fmla="*/ 224536 h 270088"/>
                  <a:gd name="connsiteX0" fmla="*/ 0 w 6693408"/>
                  <a:gd name="connsiteY0" fmla="*/ 240284 h 409109"/>
                  <a:gd name="connsiteX1" fmla="*/ 1424432 w 6693408"/>
                  <a:gd name="connsiteY1" fmla="*/ 248413 h 409109"/>
                  <a:gd name="connsiteX2" fmla="*/ 1693672 w 6693408"/>
                  <a:gd name="connsiteY2" fmla="*/ 370332 h 409109"/>
                  <a:gd name="connsiteX3" fmla="*/ 1994408 w 6693408"/>
                  <a:gd name="connsiteY3" fmla="*/ 15748 h 409109"/>
                  <a:gd name="connsiteX4" fmla="*/ 3084576 w 6693408"/>
                  <a:gd name="connsiteY4" fmla="*/ 246380 h 409109"/>
                  <a:gd name="connsiteX5" fmla="*/ 3901440 w 6693408"/>
                  <a:gd name="connsiteY5" fmla="*/ 234188 h 409109"/>
                  <a:gd name="connsiteX6" fmla="*/ 6693408 w 6693408"/>
                  <a:gd name="connsiteY6" fmla="*/ 240284 h 409109"/>
                  <a:gd name="connsiteX0" fmla="*/ 0 w 6693408"/>
                  <a:gd name="connsiteY0" fmla="*/ 240284 h 404876"/>
                  <a:gd name="connsiteX1" fmla="*/ 1266952 w 6693408"/>
                  <a:gd name="connsiteY1" fmla="*/ 223013 h 404876"/>
                  <a:gd name="connsiteX2" fmla="*/ 1693672 w 6693408"/>
                  <a:gd name="connsiteY2" fmla="*/ 370332 h 404876"/>
                  <a:gd name="connsiteX3" fmla="*/ 1994408 w 6693408"/>
                  <a:gd name="connsiteY3" fmla="*/ 15748 h 404876"/>
                  <a:gd name="connsiteX4" fmla="*/ 3084576 w 6693408"/>
                  <a:gd name="connsiteY4" fmla="*/ 246380 h 404876"/>
                  <a:gd name="connsiteX5" fmla="*/ 3901440 w 6693408"/>
                  <a:gd name="connsiteY5" fmla="*/ 234188 h 404876"/>
                  <a:gd name="connsiteX6" fmla="*/ 6693408 w 6693408"/>
                  <a:gd name="connsiteY6" fmla="*/ 240284 h 404876"/>
                  <a:gd name="connsiteX0" fmla="*/ 0 w 6693408"/>
                  <a:gd name="connsiteY0" fmla="*/ 260943 h 425535"/>
                  <a:gd name="connsiteX1" fmla="*/ 1266952 w 6693408"/>
                  <a:gd name="connsiteY1" fmla="*/ 243672 h 425535"/>
                  <a:gd name="connsiteX2" fmla="*/ 1693672 w 6693408"/>
                  <a:gd name="connsiteY2" fmla="*/ 390991 h 425535"/>
                  <a:gd name="connsiteX3" fmla="*/ 1994408 w 6693408"/>
                  <a:gd name="connsiteY3" fmla="*/ 36407 h 425535"/>
                  <a:gd name="connsiteX4" fmla="*/ 2267712 w 6693408"/>
                  <a:gd name="connsiteY4" fmla="*/ 172551 h 425535"/>
                  <a:gd name="connsiteX5" fmla="*/ 3084576 w 6693408"/>
                  <a:gd name="connsiteY5" fmla="*/ 267039 h 425535"/>
                  <a:gd name="connsiteX6" fmla="*/ 3901440 w 6693408"/>
                  <a:gd name="connsiteY6" fmla="*/ 254847 h 425535"/>
                  <a:gd name="connsiteX7" fmla="*/ 6693408 w 6693408"/>
                  <a:gd name="connsiteY7" fmla="*/ 260943 h 425535"/>
                  <a:gd name="connsiteX0" fmla="*/ 0 w 6693408"/>
                  <a:gd name="connsiteY0" fmla="*/ 260943 h 425535"/>
                  <a:gd name="connsiteX1" fmla="*/ 1266952 w 6693408"/>
                  <a:gd name="connsiteY1" fmla="*/ 243672 h 425535"/>
                  <a:gd name="connsiteX2" fmla="*/ 1693672 w 6693408"/>
                  <a:gd name="connsiteY2" fmla="*/ 390991 h 425535"/>
                  <a:gd name="connsiteX3" fmla="*/ 1994408 w 6693408"/>
                  <a:gd name="connsiteY3" fmla="*/ 36407 h 425535"/>
                  <a:gd name="connsiteX4" fmla="*/ 2267712 w 6693408"/>
                  <a:gd name="connsiteY4" fmla="*/ 172551 h 425535"/>
                  <a:gd name="connsiteX5" fmla="*/ 2557272 w 6693408"/>
                  <a:gd name="connsiteY5" fmla="*/ 294472 h 425535"/>
                  <a:gd name="connsiteX6" fmla="*/ 3084576 w 6693408"/>
                  <a:gd name="connsiteY6" fmla="*/ 267039 h 425535"/>
                  <a:gd name="connsiteX7" fmla="*/ 3901440 w 6693408"/>
                  <a:gd name="connsiteY7" fmla="*/ 254847 h 425535"/>
                  <a:gd name="connsiteX8" fmla="*/ 6693408 w 6693408"/>
                  <a:gd name="connsiteY8" fmla="*/ 260943 h 425535"/>
                  <a:gd name="connsiteX0" fmla="*/ 0 w 6693408"/>
                  <a:gd name="connsiteY0" fmla="*/ 240623 h 401828"/>
                  <a:gd name="connsiteX1" fmla="*/ 1266952 w 6693408"/>
                  <a:gd name="connsiteY1" fmla="*/ 223352 h 401828"/>
                  <a:gd name="connsiteX2" fmla="*/ 1693672 w 6693408"/>
                  <a:gd name="connsiteY2" fmla="*/ 370671 h 401828"/>
                  <a:gd name="connsiteX3" fmla="*/ 1958848 w 6693408"/>
                  <a:gd name="connsiteY3" fmla="*/ 36407 h 401828"/>
                  <a:gd name="connsiteX4" fmla="*/ 2267712 w 6693408"/>
                  <a:gd name="connsiteY4" fmla="*/ 152231 h 401828"/>
                  <a:gd name="connsiteX5" fmla="*/ 2557272 w 6693408"/>
                  <a:gd name="connsiteY5" fmla="*/ 274152 h 401828"/>
                  <a:gd name="connsiteX6" fmla="*/ 3084576 w 6693408"/>
                  <a:gd name="connsiteY6" fmla="*/ 246719 h 401828"/>
                  <a:gd name="connsiteX7" fmla="*/ 3901440 w 6693408"/>
                  <a:gd name="connsiteY7" fmla="*/ 234527 h 401828"/>
                  <a:gd name="connsiteX8" fmla="*/ 6693408 w 6693408"/>
                  <a:gd name="connsiteY8" fmla="*/ 240623 h 401828"/>
                  <a:gd name="connsiteX0" fmla="*/ 0 w 6693408"/>
                  <a:gd name="connsiteY0" fmla="*/ 240623 h 401828"/>
                  <a:gd name="connsiteX1" fmla="*/ 1266952 w 6693408"/>
                  <a:gd name="connsiteY1" fmla="*/ 223352 h 401828"/>
                  <a:gd name="connsiteX2" fmla="*/ 1693672 w 6693408"/>
                  <a:gd name="connsiteY2" fmla="*/ 370671 h 401828"/>
                  <a:gd name="connsiteX3" fmla="*/ 1958848 w 6693408"/>
                  <a:gd name="connsiteY3" fmla="*/ 36407 h 401828"/>
                  <a:gd name="connsiteX4" fmla="*/ 2267712 w 6693408"/>
                  <a:gd name="connsiteY4" fmla="*/ 152231 h 401828"/>
                  <a:gd name="connsiteX5" fmla="*/ 2547112 w 6693408"/>
                  <a:gd name="connsiteY5" fmla="*/ 294472 h 401828"/>
                  <a:gd name="connsiteX6" fmla="*/ 3084576 w 6693408"/>
                  <a:gd name="connsiteY6" fmla="*/ 246719 h 401828"/>
                  <a:gd name="connsiteX7" fmla="*/ 3901440 w 6693408"/>
                  <a:gd name="connsiteY7" fmla="*/ 234527 h 401828"/>
                  <a:gd name="connsiteX8" fmla="*/ 6693408 w 6693408"/>
                  <a:gd name="connsiteY8" fmla="*/ 240623 h 401828"/>
                  <a:gd name="connsiteX0" fmla="*/ 0 w 6693408"/>
                  <a:gd name="connsiteY0" fmla="*/ 244009 h 425534"/>
                  <a:gd name="connsiteX1" fmla="*/ 1266952 w 6693408"/>
                  <a:gd name="connsiteY1" fmla="*/ 226738 h 425534"/>
                  <a:gd name="connsiteX2" fmla="*/ 1673352 w 6693408"/>
                  <a:gd name="connsiteY2" fmla="*/ 394377 h 425534"/>
                  <a:gd name="connsiteX3" fmla="*/ 1958848 w 6693408"/>
                  <a:gd name="connsiteY3" fmla="*/ 39793 h 425534"/>
                  <a:gd name="connsiteX4" fmla="*/ 2267712 w 6693408"/>
                  <a:gd name="connsiteY4" fmla="*/ 155617 h 425534"/>
                  <a:gd name="connsiteX5" fmla="*/ 2547112 w 6693408"/>
                  <a:gd name="connsiteY5" fmla="*/ 297858 h 425534"/>
                  <a:gd name="connsiteX6" fmla="*/ 3084576 w 6693408"/>
                  <a:gd name="connsiteY6" fmla="*/ 250105 h 425534"/>
                  <a:gd name="connsiteX7" fmla="*/ 3901440 w 6693408"/>
                  <a:gd name="connsiteY7" fmla="*/ 237913 h 425534"/>
                  <a:gd name="connsiteX8" fmla="*/ 6693408 w 6693408"/>
                  <a:gd name="connsiteY8" fmla="*/ 244009 h 425534"/>
                  <a:gd name="connsiteX0" fmla="*/ 0 w 6693408"/>
                  <a:gd name="connsiteY0" fmla="*/ 241469 h 407754"/>
                  <a:gd name="connsiteX1" fmla="*/ 1266952 w 6693408"/>
                  <a:gd name="connsiteY1" fmla="*/ 224198 h 407754"/>
                  <a:gd name="connsiteX2" fmla="*/ 1663192 w 6693408"/>
                  <a:gd name="connsiteY2" fmla="*/ 376597 h 407754"/>
                  <a:gd name="connsiteX3" fmla="*/ 1958848 w 6693408"/>
                  <a:gd name="connsiteY3" fmla="*/ 37253 h 407754"/>
                  <a:gd name="connsiteX4" fmla="*/ 2267712 w 6693408"/>
                  <a:gd name="connsiteY4" fmla="*/ 153077 h 407754"/>
                  <a:gd name="connsiteX5" fmla="*/ 2547112 w 6693408"/>
                  <a:gd name="connsiteY5" fmla="*/ 295318 h 407754"/>
                  <a:gd name="connsiteX6" fmla="*/ 3084576 w 6693408"/>
                  <a:gd name="connsiteY6" fmla="*/ 247565 h 407754"/>
                  <a:gd name="connsiteX7" fmla="*/ 3901440 w 6693408"/>
                  <a:gd name="connsiteY7" fmla="*/ 235373 h 407754"/>
                  <a:gd name="connsiteX8" fmla="*/ 6693408 w 6693408"/>
                  <a:gd name="connsiteY8" fmla="*/ 241469 h 407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693408" h="407754">
                    <a:moveTo>
                      <a:pt x="0" y="241469"/>
                    </a:moveTo>
                    <a:lnTo>
                      <a:pt x="1266952" y="224198"/>
                    </a:lnTo>
                    <a:cubicBezTo>
                      <a:pt x="1549231" y="209466"/>
                      <a:pt x="1547876" y="407754"/>
                      <a:pt x="1663192" y="376597"/>
                    </a:cubicBezTo>
                    <a:cubicBezTo>
                      <a:pt x="1778508" y="345440"/>
                      <a:pt x="1858095" y="74506"/>
                      <a:pt x="1958848" y="37253"/>
                    </a:cubicBezTo>
                    <a:cubicBezTo>
                      <a:pt x="2059601" y="0"/>
                      <a:pt x="2169668" y="110066"/>
                      <a:pt x="2267712" y="153077"/>
                    </a:cubicBezTo>
                    <a:cubicBezTo>
                      <a:pt x="2365756" y="196088"/>
                      <a:pt x="2410968" y="279570"/>
                      <a:pt x="2547112" y="295318"/>
                    </a:cubicBezTo>
                    <a:cubicBezTo>
                      <a:pt x="2683256" y="311066"/>
                      <a:pt x="2858855" y="257556"/>
                      <a:pt x="3084576" y="247565"/>
                    </a:cubicBezTo>
                    <a:cubicBezTo>
                      <a:pt x="3310297" y="237574"/>
                      <a:pt x="3350768" y="242485"/>
                      <a:pt x="3901440" y="235373"/>
                    </a:cubicBezTo>
                    <a:lnTo>
                      <a:pt x="6693408" y="241469"/>
                    </a:lnTo>
                  </a:path>
                </a:pathLst>
              </a:cu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17" name="Figura a mano libera 16"/>
              <p:cNvSpPr/>
              <p:nvPr/>
            </p:nvSpPr>
            <p:spPr>
              <a:xfrm>
                <a:off x="1847088" y="2848355"/>
                <a:ext cx="6693408" cy="540851"/>
              </a:xfrm>
              <a:custGeom>
                <a:avLst/>
                <a:gdLst>
                  <a:gd name="connsiteX0" fmla="*/ 0 w 7290816"/>
                  <a:gd name="connsiteY0" fmla="*/ 192024 h 235712"/>
                  <a:gd name="connsiteX1" fmla="*/ 2566416 w 7290816"/>
                  <a:gd name="connsiteY1" fmla="*/ 204216 h 235712"/>
                  <a:gd name="connsiteX2" fmla="*/ 2791968 w 7290816"/>
                  <a:gd name="connsiteY2" fmla="*/ 3048 h 235712"/>
                  <a:gd name="connsiteX3" fmla="*/ 3102864 w 7290816"/>
                  <a:gd name="connsiteY3" fmla="*/ 185928 h 235712"/>
                  <a:gd name="connsiteX4" fmla="*/ 6693408 w 7290816"/>
                  <a:gd name="connsiteY4" fmla="*/ 192024 h 235712"/>
                  <a:gd name="connsiteX5" fmla="*/ 6687312 w 7290816"/>
                  <a:gd name="connsiteY5" fmla="*/ 198120 h 235712"/>
                  <a:gd name="connsiteX0" fmla="*/ 0 w 7290816"/>
                  <a:gd name="connsiteY0" fmla="*/ 194056 h 249936"/>
                  <a:gd name="connsiteX1" fmla="*/ 2377440 w 7290816"/>
                  <a:gd name="connsiteY1" fmla="*/ 218440 h 249936"/>
                  <a:gd name="connsiteX2" fmla="*/ 2791968 w 7290816"/>
                  <a:gd name="connsiteY2" fmla="*/ 5080 h 249936"/>
                  <a:gd name="connsiteX3" fmla="*/ 3102864 w 7290816"/>
                  <a:gd name="connsiteY3" fmla="*/ 187960 h 249936"/>
                  <a:gd name="connsiteX4" fmla="*/ 6693408 w 7290816"/>
                  <a:gd name="connsiteY4" fmla="*/ 194056 h 249936"/>
                  <a:gd name="connsiteX5" fmla="*/ 6687312 w 7290816"/>
                  <a:gd name="connsiteY5" fmla="*/ 200152 h 249936"/>
                  <a:gd name="connsiteX0" fmla="*/ 0 w 7243064"/>
                  <a:gd name="connsiteY0" fmla="*/ 192024 h 266192"/>
                  <a:gd name="connsiteX1" fmla="*/ 2377440 w 7243064"/>
                  <a:gd name="connsiteY1" fmla="*/ 216408 h 266192"/>
                  <a:gd name="connsiteX2" fmla="*/ 2791968 w 7243064"/>
                  <a:gd name="connsiteY2" fmla="*/ 3048 h 266192"/>
                  <a:gd name="connsiteX3" fmla="*/ 3389376 w 7243064"/>
                  <a:gd name="connsiteY3" fmla="*/ 234696 h 266192"/>
                  <a:gd name="connsiteX4" fmla="*/ 6693408 w 7243064"/>
                  <a:gd name="connsiteY4" fmla="*/ 192024 h 266192"/>
                  <a:gd name="connsiteX5" fmla="*/ 6687312 w 7243064"/>
                  <a:gd name="connsiteY5" fmla="*/ 198120 h 266192"/>
                  <a:gd name="connsiteX0" fmla="*/ 0 w 7105904"/>
                  <a:gd name="connsiteY0" fmla="*/ 192024 h 268224"/>
                  <a:gd name="connsiteX1" fmla="*/ 2377440 w 7105904"/>
                  <a:gd name="connsiteY1" fmla="*/ 216408 h 268224"/>
                  <a:gd name="connsiteX2" fmla="*/ 2791968 w 7105904"/>
                  <a:gd name="connsiteY2" fmla="*/ 3048 h 268224"/>
                  <a:gd name="connsiteX3" fmla="*/ 3389376 w 7105904"/>
                  <a:gd name="connsiteY3" fmla="*/ 234696 h 268224"/>
                  <a:gd name="connsiteX4" fmla="*/ 4212336 w 7105904"/>
                  <a:gd name="connsiteY4" fmla="*/ 204216 h 268224"/>
                  <a:gd name="connsiteX5" fmla="*/ 6693408 w 7105904"/>
                  <a:gd name="connsiteY5" fmla="*/ 192024 h 268224"/>
                  <a:gd name="connsiteX6" fmla="*/ 6687312 w 7105904"/>
                  <a:gd name="connsiteY6" fmla="*/ 198120 h 268224"/>
                  <a:gd name="connsiteX0" fmla="*/ 0 w 7105904"/>
                  <a:gd name="connsiteY0" fmla="*/ 192024 h 247904"/>
                  <a:gd name="connsiteX1" fmla="*/ 2377440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2328672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1621536 w 7105904"/>
                  <a:gd name="connsiteY1" fmla="*/ 192024 h 247904"/>
                  <a:gd name="connsiteX2" fmla="*/ 2328672 w 7105904"/>
                  <a:gd name="connsiteY2" fmla="*/ 216408 h 247904"/>
                  <a:gd name="connsiteX3" fmla="*/ 2791968 w 7105904"/>
                  <a:gd name="connsiteY3" fmla="*/ 3048 h 247904"/>
                  <a:gd name="connsiteX4" fmla="*/ 3084576 w 7105904"/>
                  <a:gd name="connsiteY4" fmla="*/ 198120 h 247904"/>
                  <a:gd name="connsiteX5" fmla="*/ 4212336 w 7105904"/>
                  <a:gd name="connsiteY5" fmla="*/ 204216 h 247904"/>
                  <a:gd name="connsiteX6" fmla="*/ 6693408 w 7105904"/>
                  <a:gd name="connsiteY6" fmla="*/ 192024 h 247904"/>
                  <a:gd name="connsiteX7" fmla="*/ 6687312 w 7105904"/>
                  <a:gd name="connsiteY7" fmla="*/ 198120 h 247904"/>
                  <a:gd name="connsiteX0" fmla="*/ 0 w 7105904"/>
                  <a:gd name="connsiteY0" fmla="*/ 192024 h 231648"/>
                  <a:gd name="connsiteX1" fmla="*/ 1621536 w 7105904"/>
                  <a:gd name="connsiteY1" fmla="*/ 192024 h 231648"/>
                  <a:gd name="connsiteX2" fmla="*/ 2523744 w 7105904"/>
                  <a:gd name="connsiteY2" fmla="*/ 179832 h 231648"/>
                  <a:gd name="connsiteX3" fmla="*/ 2791968 w 7105904"/>
                  <a:gd name="connsiteY3" fmla="*/ 3048 h 231648"/>
                  <a:gd name="connsiteX4" fmla="*/ 3084576 w 7105904"/>
                  <a:gd name="connsiteY4" fmla="*/ 198120 h 231648"/>
                  <a:gd name="connsiteX5" fmla="*/ 4212336 w 7105904"/>
                  <a:gd name="connsiteY5" fmla="*/ 204216 h 231648"/>
                  <a:gd name="connsiteX6" fmla="*/ 6693408 w 7105904"/>
                  <a:gd name="connsiteY6" fmla="*/ 192024 h 231648"/>
                  <a:gd name="connsiteX7" fmla="*/ 6687312 w 7105904"/>
                  <a:gd name="connsiteY7" fmla="*/ 198120 h 231648"/>
                  <a:gd name="connsiteX0" fmla="*/ 0 w 7105904"/>
                  <a:gd name="connsiteY0" fmla="*/ 192024 h 228600"/>
                  <a:gd name="connsiteX1" fmla="*/ 1621536 w 7105904"/>
                  <a:gd name="connsiteY1" fmla="*/ 192024 h 228600"/>
                  <a:gd name="connsiteX2" fmla="*/ 2523744 w 7105904"/>
                  <a:gd name="connsiteY2" fmla="*/ 179832 h 228600"/>
                  <a:gd name="connsiteX3" fmla="*/ 2791968 w 7105904"/>
                  <a:gd name="connsiteY3" fmla="*/ 3048 h 228600"/>
                  <a:gd name="connsiteX4" fmla="*/ 3084576 w 7105904"/>
                  <a:gd name="connsiteY4" fmla="*/ 198120 h 228600"/>
                  <a:gd name="connsiteX5" fmla="*/ 3901440 w 7105904"/>
                  <a:gd name="connsiteY5" fmla="*/ 185928 h 228600"/>
                  <a:gd name="connsiteX6" fmla="*/ 6693408 w 7105904"/>
                  <a:gd name="connsiteY6" fmla="*/ 192024 h 228600"/>
                  <a:gd name="connsiteX7" fmla="*/ 6687312 w 7105904"/>
                  <a:gd name="connsiteY7" fmla="*/ 198120 h 228600"/>
                  <a:gd name="connsiteX0" fmla="*/ 0 w 6693408"/>
                  <a:gd name="connsiteY0" fmla="*/ 192024 h 228600"/>
                  <a:gd name="connsiteX1" fmla="*/ 162153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192024 h 228600"/>
                  <a:gd name="connsiteX1" fmla="*/ 128625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219795 h 410803"/>
                  <a:gd name="connsiteX1" fmla="*/ 1286256 w 6693408"/>
                  <a:gd name="connsiteY1" fmla="*/ 219795 h 410803"/>
                  <a:gd name="connsiteX2" fmla="*/ 1543304 w 6693408"/>
                  <a:gd name="connsiteY2" fmla="*/ 410803 h 410803"/>
                  <a:gd name="connsiteX3" fmla="*/ 2791968 w 6693408"/>
                  <a:gd name="connsiteY3" fmla="*/ 30819 h 410803"/>
                  <a:gd name="connsiteX4" fmla="*/ 3084576 w 6693408"/>
                  <a:gd name="connsiteY4" fmla="*/ 225891 h 410803"/>
                  <a:gd name="connsiteX5" fmla="*/ 3901440 w 6693408"/>
                  <a:gd name="connsiteY5" fmla="*/ 213699 h 410803"/>
                  <a:gd name="connsiteX6" fmla="*/ 6693408 w 6693408"/>
                  <a:gd name="connsiteY6" fmla="*/ 219795 h 410803"/>
                  <a:gd name="connsiteX0" fmla="*/ 0 w 6693408"/>
                  <a:gd name="connsiteY0" fmla="*/ 280755 h 471763"/>
                  <a:gd name="connsiteX1" fmla="*/ 1286256 w 6693408"/>
                  <a:gd name="connsiteY1" fmla="*/ 280755 h 471763"/>
                  <a:gd name="connsiteX2" fmla="*/ 1543304 w 6693408"/>
                  <a:gd name="connsiteY2" fmla="*/ 471763 h 471763"/>
                  <a:gd name="connsiteX3" fmla="*/ 1791208 w 6693408"/>
                  <a:gd name="connsiteY3" fmla="*/ 30819 h 471763"/>
                  <a:gd name="connsiteX4" fmla="*/ 3084576 w 6693408"/>
                  <a:gd name="connsiteY4" fmla="*/ 286851 h 471763"/>
                  <a:gd name="connsiteX5" fmla="*/ 3901440 w 6693408"/>
                  <a:gd name="connsiteY5" fmla="*/ 274659 h 471763"/>
                  <a:gd name="connsiteX6" fmla="*/ 6693408 w 6693408"/>
                  <a:gd name="connsiteY6" fmla="*/ 280755 h 471763"/>
                  <a:gd name="connsiteX0" fmla="*/ 0 w 6693408"/>
                  <a:gd name="connsiteY0" fmla="*/ 280755 h 513419"/>
                  <a:gd name="connsiteX1" fmla="*/ 1286256 w 6693408"/>
                  <a:gd name="connsiteY1" fmla="*/ 280755 h 513419"/>
                  <a:gd name="connsiteX2" fmla="*/ 1543304 w 6693408"/>
                  <a:gd name="connsiteY2" fmla="*/ 471763 h 513419"/>
                  <a:gd name="connsiteX3" fmla="*/ 1791208 w 6693408"/>
                  <a:gd name="connsiteY3" fmla="*/ 30819 h 513419"/>
                  <a:gd name="connsiteX4" fmla="*/ 3084576 w 6693408"/>
                  <a:gd name="connsiteY4" fmla="*/ 286851 h 513419"/>
                  <a:gd name="connsiteX5" fmla="*/ 3901440 w 6693408"/>
                  <a:gd name="connsiteY5" fmla="*/ 274659 h 513419"/>
                  <a:gd name="connsiteX6" fmla="*/ 6693408 w 6693408"/>
                  <a:gd name="connsiteY6" fmla="*/ 280755 h 513419"/>
                  <a:gd name="connsiteX0" fmla="*/ 0 w 6693408"/>
                  <a:gd name="connsiteY0" fmla="*/ 280755 h 503259"/>
                  <a:gd name="connsiteX1" fmla="*/ 1286256 w 6693408"/>
                  <a:gd name="connsiteY1" fmla="*/ 280755 h 503259"/>
                  <a:gd name="connsiteX2" fmla="*/ 1543304 w 6693408"/>
                  <a:gd name="connsiteY2" fmla="*/ 471763 h 503259"/>
                  <a:gd name="connsiteX3" fmla="*/ 1791208 w 6693408"/>
                  <a:gd name="connsiteY3" fmla="*/ 30819 h 503259"/>
                  <a:gd name="connsiteX4" fmla="*/ 3084576 w 6693408"/>
                  <a:gd name="connsiteY4" fmla="*/ 286851 h 503259"/>
                  <a:gd name="connsiteX5" fmla="*/ 3901440 w 6693408"/>
                  <a:gd name="connsiteY5" fmla="*/ 274659 h 503259"/>
                  <a:gd name="connsiteX6" fmla="*/ 6693408 w 6693408"/>
                  <a:gd name="connsiteY6" fmla="*/ 280755 h 503259"/>
                  <a:gd name="connsiteX0" fmla="*/ 0 w 6693408"/>
                  <a:gd name="connsiteY0" fmla="*/ 280755 h 515112"/>
                  <a:gd name="connsiteX1" fmla="*/ 1215136 w 6693408"/>
                  <a:gd name="connsiteY1" fmla="*/ 290915 h 515112"/>
                  <a:gd name="connsiteX2" fmla="*/ 1543304 w 6693408"/>
                  <a:gd name="connsiteY2" fmla="*/ 471763 h 515112"/>
                  <a:gd name="connsiteX3" fmla="*/ 1791208 w 6693408"/>
                  <a:gd name="connsiteY3" fmla="*/ 30819 h 515112"/>
                  <a:gd name="connsiteX4" fmla="*/ 3084576 w 6693408"/>
                  <a:gd name="connsiteY4" fmla="*/ 286851 h 515112"/>
                  <a:gd name="connsiteX5" fmla="*/ 3901440 w 6693408"/>
                  <a:gd name="connsiteY5" fmla="*/ 274659 h 515112"/>
                  <a:gd name="connsiteX6" fmla="*/ 6693408 w 6693408"/>
                  <a:gd name="connsiteY6" fmla="*/ 280755 h 515112"/>
                  <a:gd name="connsiteX0" fmla="*/ 0 w 6693408"/>
                  <a:gd name="connsiteY0" fmla="*/ 294640 h 528997"/>
                  <a:gd name="connsiteX1" fmla="*/ 1215136 w 6693408"/>
                  <a:gd name="connsiteY1" fmla="*/ 304800 h 528997"/>
                  <a:gd name="connsiteX2" fmla="*/ 1543304 w 6693408"/>
                  <a:gd name="connsiteY2" fmla="*/ 485648 h 528997"/>
                  <a:gd name="connsiteX3" fmla="*/ 1791208 w 6693408"/>
                  <a:gd name="connsiteY3" fmla="*/ 44704 h 528997"/>
                  <a:gd name="connsiteX4" fmla="*/ 2034032 w 6693408"/>
                  <a:gd name="connsiteY4" fmla="*/ 217424 h 528997"/>
                  <a:gd name="connsiteX5" fmla="*/ 3084576 w 6693408"/>
                  <a:gd name="connsiteY5" fmla="*/ 300736 h 528997"/>
                  <a:gd name="connsiteX6" fmla="*/ 3901440 w 6693408"/>
                  <a:gd name="connsiteY6" fmla="*/ 288544 h 528997"/>
                  <a:gd name="connsiteX7" fmla="*/ 6693408 w 6693408"/>
                  <a:gd name="connsiteY7" fmla="*/ 294640 h 528997"/>
                  <a:gd name="connsiteX0" fmla="*/ 0 w 6693408"/>
                  <a:gd name="connsiteY0" fmla="*/ 294640 h 528997"/>
                  <a:gd name="connsiteX1" fmla="*/ 1215136 w 6693408"/>
                  <a:gd name="connsiteY1" fmla="*/ 304800 h 528997"/>
                  <a:gd name="connsiteX2" fmla="*/ 1543304 w 6693408"/>
                  <a:gd name="connsiteY2" fmla="*/ 485648 h 528997"/>
                  <a:gd name="connsiteX3" fmla="*/ 1791208 w 6693408"/>
                  <a:gd name="connsiteY3" fmla="*/ 44704 h 528997"/>
                  <a:gd name="connsiteX4" fmla="*/ 2034032 w 6693408"/>
                  <a:gd name="connsiteY4" fmla="*/ 217424 h 528997"/>
                  <a:gd name="connsiteX5" fmla="*/ 2191512 w 6693408"/>
                  <a:gd name="connsiteY5" fmla="*/ 197105 h 528997"/>
                  <a:gd name="connsiteX6" fmla="*/ 3084576 w 6693408"/>
                  <a:gd name="connsiteY6" fmla="*/ 300736 h 528997"/>
                  <a:gd name="connsiteX7" fmla="*/ 3901440 w 6693408"/>
                  <a:gd name="connsiteY7" fmla="*/ 288544 h 528997"/>
                  <a:gd name="connsiteX8" fmla="*/ 6693408 w 6693408"/>
                  <a:gd name="connsiteY8" fmla="*/ 294640 h 528997"/>
                  <a:gd name="connsiteX0" fmla="*/ 0 w 6693408"/>
                  <a:gd name="connsiteY0" fmla="*/ 294640 h 528997"/>
                  <a:gd name="connsiteX1" fmla="*/ 1215136 w 6693408"/>
                  <a:gd name="connsiteY1" fmla="*/ 304800 h 528997"/>
                  <a:gd name="connsiteX2" fmla="*/ 1543304 w 6693408"/>
                  <a:gd name="connsiteY2" fmla="*/ 485648 h 528997"/>
                  <a:gd name="connsiteX3" fmla="*/ 1791208 w 6693408"/>
                  <a:gd name="connsiteY3" fmla="*/ 44704 h 528997"/>
                  <a:gd name="connsiteX4" fmla="*/ 2034032 w 6693408"/>
                  <a:gd name="connsiteY4" fmla="*/ 217424 h 528997"/>
                  <a:gd name="connsiteX5" fmla="*/ 2191512 w 6693408"/>
                  <a:gd name="connsiteY5" fmla="*/ 197105 h 528997"/>
                  <a:gd name="connsiteX6" fmla="*/ 2394712 w 6693408"/>
                  <a:gd name="connsiteY6" fmla="*/ 319025 h 528997"/>
                  <a:gd name="connsiteX7" fmla="*/ 3084576 w 6693408"/>
                  <a:gd name="connsiteY7" fmla="*/ 300736 h 528997"/>
                  <a:gd name="connsiteX8" fmla="*/ 3901440 w 6693408"/>
                  <a:gd name="connsiteY8" fmla="*/ 288544 h 528997"/>
                  <a:gd name="connsiteX9" fmla="*/ 6693408 w 6693408"/>
                  <a:gd name="connsiteY9" fmla="*/ 294640 h 528997"/>
                  <a:gd name="connsiteX0" fmla="*/ 0 w 6693408"/>
                  <a:gd name="connsiteY0" fmla="*/ 297180 h 546777"/>
                  <a:gd name="connsiteX1" fmla="*/ 1215136 w 6693408"/>
                  <a:gd name="connsiteY1" fmla="*/ 307340 h 546777"/>
                  <a:gd name="connsiteX2" fmla="*/ 1563624 w 6693408"/>
                  <a:gd name="connsiteY2" fmla="*/ 503428 h 546777"/>
                  <a:gd name="connsiteX3" fmla="*/ 1791208 w 6693408"/>
                  <a:gd name="connsiteY3" fmla="*/ 47244 h 546777"/>
                  <a:gd name="connsiteX4" fmla="*/ 2034032 w 6693408"/>
                  <a:gd name="connsiteY4" fmla="*/ 219964 h 546777"/>
                  <a:gd name="connsiteX5" fmla="*/ 2191512 w 6693408"/>
                  <a:gd name="connsiteY5" fmla="*/ 199645 h 546777"/>
                  <a:gd name="connsiteX6" fmla="*/ 2394712 w 6693408"/>
                  <a:gd name="connsiteY6" fmla="*/ 321565 h 546777"/>
                  <a:gd name="connsiteX7" fmla="*/ 3084576 w 6693408"/>
                  <a:gd name="connsiteY7" fmla="*/ 303276 h 546777"/>
                  <a:gd name="connsiteX8" fmla="*/ 3901440 w 6693408"/>
                  <a:gd name="connsiteY8" fmla="*/ 291084 h 546777"/>
                  <a:gd name="connsiteX9" fmla="*/ 6693408 w 6693408"/>
                  <a:gd name="connsiteY9" fmla="*/ 297180 h 546777"/>
                  <a:gd name="connsiteX0" fmla="*/ 0 w 6693408"/>
                  <a:gd name="connsiteY0" fmla="*/ 297180 h 546777"/>
                  <a:gd name="connsiteX1" fmla="*/ 962152 w 6693408"/>
                  <a:gd name="connsiteY1" fmla="*/ 311405 h 546777"/>
                  <a:gd name="connsiteX2" fmla="*/ 1215136 w 6693408"/>
                  <a:gd name="connsiteY2" fmla="*/ 307340 h 546777"/>
                  <a:gd name="connsiteX3" fmla="*/ 1563624 w 6693408"/>
                  <a:gd name="connsiteY3" fmla="*/ 503428 h 546777"/>
                  <a:gd name="connsiteX4" fmla="*/ 1791208 w 6693408"/>
                  <a:gd name="connsiteY4" fmla="*/ 47244 h 546777"/>
                  <a:gd name="connsiteX5" fmla="*/ 2034032 w 6693408"/>
                  <a:gd name="connsiteY5" fmla="*/ 219964 h 546777"/>
                  <a:gd name="connsiteX6" fmla="*/ 2191512 w 6693408"/>
                  <a:gd name="connsiteY6" fmla="*/ 199645 h 546777"/>
                  <a:gd name="connsiteX7" fmla="*/ 2394712 w 6693408"/>
                  <a:gd name="connsiteY7" fmla="*/ 321565 h 546777"/>
                  <a:gd name="connsiteX8" fmla="*/ 3084576 w 6693408"/>
                  <a:gd name="connsiteY8" fmla="*/ 303276 h 546777"/>
                  <a:gd name="connsiteX9" fmla="*/ 3901440 w 6693408"/>
                  <a:gd name="connsiteY9" fmla="*/ 291084 h 546777"/>
                  <a:gd name="connsiteX10" fmla="*/ 6693408 w 6693408"/>
                  <a:gd name="connsiteY10" fmla="*/ 297180 h 546777"/>
                  <a:gd name="connsiteX0" fmla="*/ 0 w 6693408"/>
                  <a:gd name="connsiteY0" fmla="*/ 297180 h 540851"/>
                  <a:gd name="connsiteX1" fmla="*/ 962152 w 6693408"/>
                  <a:gd name="connsiteY1" fmla="*/ 311405 h 540851"/>
                  <a:gd name="connsiteX2" fmla="*/ 1250696 w 6693408"/>
                  <a:gd name="connsiteY2" fmla="*/ 271780 h 540851"/>
                  <a:gd name="connsiteX3" fmla="*/ 1563624 w 6693408"/>
                  <a:gd name="connsiteY3" fmla="*/ 503428 h 540851"/>
                  <a:gd name="connsiteX4" fmla="*/ 1791208 w 6693408"/>
                  <a:gd name="connsiteY4" fmla="*/ 47244 h 540851"/>
                  <a:gd name="connsiteX5" fmla="*/ 2034032 w 6693408"/>
                  <a:gd name="connsiteY5" fmla="*/ 219964 h 540851"/>
                  <a:gd name="connsiteX6" fmla="*/ 2191512 w 6693408"/>
                  <a:gd name="connsiteY6" fmla="*/ 199645 h 540851"/>
                  <a:gd name="connsiteX7" fmla="*/ 2394712 w 6693408"/>
                  <a:gd name="connsiteY7" fmla="*/ 321565 h 540851"/>
                  <a:gd name="connsiteX8" fmla="*/ 3084576 w 6693408"/>
                  <a:gd name="connsiteY8" fmla="*/ 303276 h 540851"/>
                  <a:gd name="connsiteX9" fmla="*/ 3901440 w 6693408"/>
                  <a:gd name="connsiteY9" fmla="*/ 291084 h 540851"/>
                  <a:gd name="connsiteX10" fmla="*/ 6693408 w 6693408"/>
                  <a:gd name="connsiteY10" fmla="*/ 297180 h 540851"/>
                  <a:gd name="connsiteX0" fmla="*/ 0 w 6693408"/>
                  <a:gd name="connsiteY0" fmla="*/ 297180 h 540851"/>
                  <a:gd name="connsiteX1" fmla="*/ 962152 w 6693408"/>
                  <a:gd name="connsiteY1" fmla="*/ 311405 h 540851"/>
                  <a:gd name="connsiteX2" fmla="*/ 1250696 w 6693408"/>
                  <a:gd name="connsiteY2" fmla="*/ 271780 h 540851"/>
                  <a:gd name="connsiteX3" fmla="*/ 1563624 w 6693408"/>
                  <a:gd name="connsiteY3" fmla="*/ 503428 h 540851"/>
                  <a:gd name="connsiteX4" fmla="*/ 1791208 w 6693408"/>
                  <a:gd name="connsiteY4" fmla="*/ 47244 h 540851"/>
                  <a:gd name="connsiteX5" fmla="*/ 2003552 w 6693408"/>
                  <a:gd name="connsiteY5" fmla="*/ 219964 h 540851"/>
                  <a:gd name="connsiteX6" fmla="*/ 2191512 w 6693408"/>
                  <a:gd name="connsiteY6" fmla="*/ 199645 h 540851"/>
                  <a:gd name="connsiteX7" fmla="*/ 2394712 w 6693408"/>
                  <a:gd name="connsiteY7" fmla="*/ 321565 h 540851"/>
                  <a:gd name="connsiteX8" fmla="*/ 3084576 w 6693408"/>
                  <a:gd name="connsiteY8" fmla="*/ 303276 h 540851"/>
                  <a:gd name="connsiteX9" fmla="*/ 3901440 w 6693408"/>
                  <a:gd name="connsiteY9" fmla="*/ 291084 h 540851"/>
                  <a:gd name="connsiteX10" fmla="*/ 6693408 w 6693408"/>
                  <a:gd name="connsiteY10" fmla="*/ 297180 h 540851"/>
                  <a:gd name="connsiteX0" fmla="*/ 0 w 6693408"/>
                  <a:gd name="connsiteY0" fmla="*/ 297180 h 540851"/>
                  <a:gd name="connsiteX1" fmla="*/ 962152 w 6693408"/>
                  <a:gd name="connsiteY1" fmla="*/ 311405 h 540851"/>
                  <a:gd name="connsiteX2" fmla="*/ 1250696 w 6693408"/>
                  <a:gd name="connsiteY2" fmla="*/ 271780 h 540851"/>
                  <a:gd name="connsiteX3" fmla="*/ 1563624 w 6693408"/>
                  <a:gd name="connsiteY3" fmla="*/ 503428 h 540851"/>
                  <a:gd name="connsiteX4" fmla="*/ 1791208 w 6693408"/>
                  <a:gd name="connsiteY4" fmla="*/ 47244 h 540851"/>
                  <a:gd name="connsiteX5" fmla="*/ 2003552 w 6693408"/>
                  <a:gd name="connsiteY5" fmla="*/ 219964 h 540851"/>
                  <a:gd name="connsiteX6" fmla="*/ 2201672 w 6693408"/>
                  <a:gd name="connsiteY6" fmla="*/ 219965 h 540851"/>
                  <a:gd name="connsiteX7" fmla="*/ 2394712 w 6693408"/>
                  <a:gd name="connsiteY7" fmla="*/ 321565 h 540851"/>
                  <a:gd name="connsiteX8" fmla="*/ 3084576 w 6693408"/>
                  <a:gd name="connsiteY8" fmla="*/ 303276 h 540851"/>
                  <a:gd name="connsiteX9" fmla="*/ 3901440 w 6693408"/>
                  <a:gd name="connsiteY9" fmla="*/ 291084 h 540851"/>
                  <a:gd name="connsiteX10" fmla="*/ 6693408 w 6693408"/>
                  <a:gd name="connsiteY10" fmla="*/ 297180 h 540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693408" h="540851">
                    <a:moveTo>
                      <a:pt x="0" y="297180"/>
                    </a:moveTo>
                    <a:lnTo>
                      <a:pt x="962152" y="311405"/>
                    </a:lnTo>
                    <a:cubicBezTo>
                      <a:pt x="1164675" y="313098"/>
                      <a:pt x="1150451" y="239776"/>
                      <a:pt x="1250696" y="271780"/>
                    </a:cubicBezTo>
                    <a:cubicBezTo>
                      <a:pt x="1350941" y="303784"/>
                      <a:pt x="1473539" y="540851"/>
                      <a:pt x="1563624" y="503428"/>
                    </a:cubicBezTo>
                    <a:cubicBezTo>
                      <a:pt x="1653709" y="466005"/>
                      <a:pt x="1717887" y="94488"/>
                      <a:pt x="1791208" y="47244"/>
                    </a:cubicBezTo>
                    <a:cubicBezTo>
                      <a:pt x="1864529" y="0"/>
                      <a:pt x="1935141" y="191177"/>
                      <a:pt x="2003552" y="219964"/>
                    </a:cubicBezTo>
                    <a:cubicBezTo>
                      <a:pt x="2071963" y="248751"/>
                      <a:pt x="2136479" y="203032"/>
                      <a:pt x="2201672" y="219965"/>
                    </a:cubicBezTo>
                    <a:cubicBezTo>
                      <a:pt x="2266865" y="236898"/>
                      <a:pt x="2247561" y="307680"/>
                      <a:pt x="2394712" y="321565"/>
                    </a:cubicBezTo>
                    <a:cubicBezTo>
                      <a:pt x="2541863" y="335450"/>
                      <a:pt x="2833455" y="308356"/>
                      <a:pt x="3084576" y="303276"/>
                    </a:cubicBezTo>
                    <a:lnTo>
                      <a:pt x="3901440" y="291084"/>
                    </a:lnTo>
                    <a:lnTo>
                      <a:pt x="6693408" y="297180"/>
                    </a:lnTo>
                  </a:path>
                </a:pathLst>
              </a:cu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18" name="Figura a mano libera 17"/>
              <p:cNvSpPr/>
              <p:nvPr/>
            </p:nvSpPr>
            <p:spPr>
              <a:xfrm>
                <a:off x="1847088" y="3393440"/>
                <a:ext cx="6693408" cy="136144"/>
              </a:xfrm>
              <a:custGeom>
                <a:avLst/>
                <a:gdLst>
                  <a:gd name="connsiteX0" fmla="*/ 0 w 7290816"/>
                  <a:gd name="connsiteY0" fmla="*/ 192024 h 235712"/>
                  <a:gd name="connsiteX1" fmla="*/ 2566416 w 7290816"/>
                  <a:gd name="connsiteY1" fmla="*/ 204216 h 235712"/>
                  <a:gd name="connsiteX2" fmla="*/ 2791968 w 7290816"/>
                  <a:gd name="connsiteY2" fmla="*/ 3048 h 235712"/>
                  <a:gd name="connsiteX3" fmla="*/ 3102864 w 7290816"/>
                  <a:gd name="connsiteY3" fmla="*/ 185928 h 235712"/>
                  <a:gd name="connsiteX4" fmla="*/ 6693408 w 7290816"/>
                  <a:gd name="connsiteY4" fmla="*/ 192024 h 235712"/>
                  <a:gd name="connsiteX5" fmla="*/ 6687312 w 7290816"/>
                  <a:gd name="connsiteY5" fmla="*/ 198120 h 235712"/>
                  <a:gd name="connsiteX0" fmla="*/ 0 w 7290816"/>
                  <a:gd name="connsiteY0" fmla="*/ 194056 h 249936"/>
                  <a:gd name="connsiteX1" fmla="*/ 2377440 w 7290816"/>
                  <a:gd name="connsiteY1" fmla="*/ 218440 h 249936"/>
                  <a:gd name="connsiteX2" fmla="*/ 2791968 w 7290816"/>
                  <a:gd name="connsiteY2" fmla="*/ 5080 h 249936"/>
                  <a:gd name="connsiteX3" fmla="*/ 3102864 w 7290816"/>
                  <a:gd name="connsiteY3" fmla="*/ 187960 h 249936"/>
                  <a:gd name="connsiteX4" fmla="*/ 6693408 w 7290816"/>
                  <a:gd name="connsiteY4" fmla="*/ 194056 h 249936"/>
                  <a:gd name="connsiteX5" fmla="*/ 6687312 w 7290816"/>
                  <a:gd name="connsiteY5" fmla="*/ 200152 h 249936"/>
                  <a:gd name="connsiteX0" fmla="*/ 0 w 7243064"/>
                  <a:gd name="connsiteY0" fmla="*/ 192024 h 266192"/>
                  <a:gd name="connsiteX1" fmla="*/ 2377440 w 7243064"/>
                  <a:gd name="connsiteY1" fmla="*/ 216408 h 266192"/>
                  <a:gd name="connsiteX2" fmla="*/ 2791968 w 7243064"/>
                  <a:gd name="connsiteY2" fmla="*/ 3048 h 266192"/>
                  <a:gd name="connsiteX3" fmla="*/ 3389376 w 7243064"/>
                  <a:gd name="connsiteY3" fmla="*/ 234696 h 266192"/>
                  <a:gd name="connsiteX4" fmla="*/ 6693408 w 7243064"/>
                  <a:gd name="connsiteY4" fmla="*/ 192024 h 266192"/>
                  <a:gd name="connsiteX5" fmla="*/ 6687312 w 7243064"/>
                  <a:gd name="connsiteY5" fmla="*/ 198120 h 266192"/>
                  <a:gd name="connsiteX0" fmla="*/ 0 w 7105904"/>
                  <a:gd name="connsiteY0" fmla="*/ 192024 h 268224"/>
                  <a:gd name="connsiteX1" fmla="*/ 2377440 w 7105904"/>
                  <a:gd name="connsiteY1" fmla="*/ 216408 h 268224"/>
                  <a:gd name="connsiteX2" fmla="*/ 2791968 w 7105904"/>
                  <a:gd name="connsiteY2" fmla="*/ 3048 h 268224"/>
                  <a:gd name="connsiteX3" fmla="*/ 3389376 w 7105904"/>
                  <a:gd name="connsiteY3" fmla="*/ 234696 h 268224"/>
                  <a:gd name="connsiteX4" fmla="*/ 4212336 w 7105904"/>
                  <a:gd name="connsiteY4" fmla="*/ 204216 h 268224"/>
                  <a:gd name="connsiteX5" fmla="*/ 6693408 w 7105904"/>
                  <a:gd name="connsiteY5" fmla="*/ 192024 h 268224"/>
                  <a:gd name="connsiteX6" fmla="*/ 6687312 w 7105904"/>
                  <a:gd name="connsiteY6" fmla="*/ 198120 h 268224"/>
                  <a:gd name="connsiteX0" fmla="*/ 0 w 7105904"/>
                  <a:gd name="connsiteY0" fmla="*/ 192024 h 247904"/>
                  <a:gd name="connsiteX1" fmla="*/ 2377440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2328672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1621536 w 7105904"/>
                  <a:gd name="connsiteY1" fmla="*/ 192024 h 247904"/>
                  <a:gd name="connsiteX2" fmla="*/ 2328672 w 7105904"/>
                  <a:gd name="connsiteY2" fmla="*/ 216408 h 247904"/>
                  <a:gd name="connsiteX3" fmla="*/ 2791968 w 7105904"/>
                  <a:gd name="connsiteY3" fmla="*/ 3048 h 247904"/>
                  <a:gd name="connsiteX4" fmla="*/ 3084576 w 7105904"/>
                  <a:gd name="connsiteY4" fmla="*/ 198120 h 247904"/>
                  <a:gd name="connsiteX5" fmla="*/ 4212336 w 7105904"/>
                  <a:gd name="connsiteY5" fmla="*/ 204216 h 247904"/>
                  <a:gd name="connsiteX6" fmla="*/ 6693408 w 7105904"/>
                  <a:gd name="connsiteY6" fmla="*/ 192024 h 247904"/>
                  <a:gd name="connsiteX7" fmla="*/ 6687312 w 7105904"/>
                  <a:gd name="connsiteY7" fmla="*/ 198120 h 247904"/>
                  <a:gd name="connsiteX0" fmla="*/ 0 w 7105904"/>
                  <a:gd name="connsiteY0" fmla="*/ 192024 h 231648"/>
                  <a:gd name="connsiteX1" fmla="*/ 1621536 w 7105904"/>
                  <a:gd name="connsiteY1" fmla="*/ 192024 h 231648"/>
                  <a:gd name="connsiteX2" fmla="*/ 2523744 w 7105904"/>
                  <a:gd name="connsiteY2" fmla="*/ 179832 h 231648"/>
                  <a:gd name="connsiteX3" fmla="*/ 2791968 w 7105904"/>
                  <a:gd name="connsiteY3" fmla="*/ 3048 h 231648"/>
                  <a:gd name="connsiteX4" fmla="*/ 3084576 w 7105904"/>
                  <a:gd name="connsiteY4" fmla="*/ 198120 h 231648"/>
                  <a:gd name="connsiteX5" fmla="*/ 4212336 w 7105904"/>
                  <a:gd name="connsiteY5" fmla="*/ 204216 h 231648"/>
                  <a:gd name="connsiteX6" fmla="*/ 6693408 w 7105904"/>
                  <a:gd name="connsiteY6" fmla="*/ 192024 h 231648"/>
                  <a:gd name="connsiteX7" fmla="*/ 6687312 w 7105904"/>
                  <a:gd name="connsiteY7" fmla="*/ 198120 h 231648"/>
                  <a:gd name="connsiteX0" fmla="*/ 0 w 7105904"/>
                  <a:gd name="connsiteY0" fmla="*/ 192024 h 228600"/>
                  <a:gd name="connsiteX1" fmla="*/ 1621536 w 7105904"/>
                  <a:gd name="connsiteY1" fmla="*/ 192024 h 228600"/>
                  <a:gd name="connsiteX2" fmla="*/ 2523744 w 7105904"/>
                  <a:gd name="connsiteY2" fmla="*/ 179832 h 228600"/>
                  <a:gd name="connsiteX3" fmla="*/ 2791968 w 7105904"/>
                  <a:gd name="connsiteY3" fmla="*/ 3048 h 228600"/>
                  <a:gd name="connsiteX4" fmla="*/ 3084576 w 7105904"/>
                  <a:gd name="connsiteY4" fmla="*/ 198120 h 228600"/>
                  <a:gd name="connsiteX5" fmla="*/ 3901440 w 7105904"/>
                  <a:gd name="connsiteY5" fmla="*/ 185928 h 228600"/>
                  <a:gd name="connsiteX6" fmla="*/ 6693408 w 7105904"/>
                  <a:gd name="connsiteY6" fmla="*/ 192024 h 228600"/>
                  <a:gd name="connsiteX7" fmla="*/ 6687312 w 7105904"/>
                  <a:gd name="connsiteY7" fmla="*/ 198120 h 228600"/>
                  <a:gd name="connsiteX0" fmla="*/ 0 w 6693408"/>
                  <a:gd name="connsiteY0" fmla="*/ 192024 h 228600"/>
                  <a:gd name="connsiteX1" fmla="*/ 162153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192024 h 228600"/>
                  <a:gd name="connsiteX1" fmla="*/ 1204976 w 6693408"/>
                  <a:gd name="connsiteY1" fmla="*/ 19710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199475 h 268563"/>
                  <a:gd name="connsiteX1" fmla="*/ 1204976 w 6693408"/>
                  <a:gd name="connsiteY1" fmla="*/ 204555 h 268563"/>
                  <a:gd name="connsiteX2" fmla="*/ 1517904 w 6693408"/>
                  <a:gd name="connsiteY2" fmla="*/ 268563 h 268563"/>
                  <a:gd name="connsiteX3" fmla="*/ 2791968 w 6693408"/>
                  <a:gd name="connsiteY3" fmla="*/ 10499 h 268563"/>
                  <a:gd name="connsiteX4" fmla="*/ 3084576 w 6693408"/>
                  <a:gd name="connsiteY4" fmla="*/ 205571 h 268563"/>
                  <a:gd name="connsiteX5" fmla="*/ 3901440 w 6693408"/>
                  <a:gd name="connsiteY5" fmla="*/ 193379 h 268563"/>
                  <a:gd name="connsiteX6" fmla="*/ 6693408 w 6693408"/>
                  <a:gd name="connsiteY6" fmla="*/ 199475 h 268563"/>
                  <a:gd name="connsiteX0" fmla="*/ 0 w 6693408"/>
                  <a:gd name="connsiteY0" fmla="*/ 56896 h 125984"/>
                  <a:gd name="connsiteX1" fmla="*/ 1204976 w 6693408"/>
                  <a:gd name="connsiteY1" fmla="*/ 61976 h 125984"/>
                  <a:gd name="connsiteX2" fmla="*/ 1517904 w 6693408"/>
                  <a:gd name="connsiteY2" fmla="*/ 125984 h 125984"/>
                  <a:gd name="connsiteX3" fmla="*/ 1638808 w 6693408"/>
                  <a:gd name="connsiteY3" fmla="*/ 0 h 125984"/>
                  <a:gd name="connsiteX4" fmla="*/ 3084576 w 6693408"/>
                  <a:gd name="connsiteY4" fmla="*/ 62992 h 125984"/>
                  <a:gd name="connsiteX5" fmla="*/ 3901440 w 6693408"/>
                  <a:gd name="connsiteY5" fmla="*/ 50800 h 125984"/>
                  <a:gd name="connsiteX6" fmla="*/ 6693408 w 6693408"/>
                  <a:gd name="connsiteY6" fmla="*/ 56896 h 125984"/>
                  <a:gd name="connsiteX0" fmla="*/ 0 w 6693408"/>
                  <a:gd name="connsiteY0" fmla="*/ 56896 h 125984"/>
                  <a:gd name="connsiteX1" fmla="*/ 1204976 w 6693408"/>
                  <a:gd name="connsiteY1" fmla="*/ 61976 h 125984"/>
                  <a:gd name="connsiteX2" fmla="*/ 1517904 w 6693408"/>
                  <a:gd name="connsiteY2" fmla="*/ 125984 h 125984"/>
                  <a:gd name="connsiteX3" fmla="*/ 1638808 w 6693408"/>
                  <a:gd name="connsiteY3" fmla="*/ 0 h 125984"/>
                  <a:gd name="connsiteX4" fmla="*/ 1900936 w 6693408"/>
                  <a:gd name="connsiteY4" fmla="*/ 57912 h 125984"/>
                  <a:gd name="connsiteX5" fmla="*/ 3901440 w 6693408"/>
                  <a:gd name="connsiteY5" fmla="*/ 50800 h 125984"/>
                  <a:gd name="connsiteX6" fmla="*/ 6693408 w 6693408"/>
                  <a:gd name="connsiteY6" fmla="*/ 56896 h 125984"/>
                  <a:gd name="connsiteX0" fmla="*/ 0 w 6693408"/>
                  <a:gd name="connsiteY0" fmla="*/ 56896 h 125984"/>
                  <a:gd name="connsiteX1" fmla="*/ 1204976 w 6693408"/>
                  <a:gd name="connsiteY1" fmla="*/ 61976 h 125984"/>
                  <a:gd name="connsiteX2" fmla="*/ 1434592 w 6693408"/>
                  <a:gd name="connsiteY2" fmla="*/ 55880 h 125984"/>
                  <a:gd name="connsiteX3" fmla="*/ 1517904 w 6693408"/>
                  <a:gd name="connsiteY3" fmla="*/ 125984 h 125984"/>
                  <a:gd name="connsiteX4" fmla="*/ 1638808 w 6693408"/>
                  <a:gd name="connsiteY4" fmla="*/ 0 h 125984"/>
                  <a:gd name="connsiteX5" fmla="*/ 1900936 w 6693408"/>
                  <a:gd name="connsiteY5" fmla="*/ 57912 h 125984"/>
                  <a:gd name="connsiteX6" fmla="*/ 3901440 w 6693408"/>
                  <a:gd name="connsiteY6" fmla="*/ 50800 h 125984"/>
                  <a:gd name="connsiteX7" fmla="*/ 6693408 w 6693408"/>
                  <a:gd name="connsiteY7" fmla="*/ 56896 h 125984"/>
                  <a:gd name="connsiteX0" fmla="*/ 0 w 6693408"/>
                  <a:gd name="connsiteY0" fmla="*/ 56896 h 158327"/>
                  <a:gd name="connsiteX1" fmla="*/ 1204976 w 6693408"/>
                  <a:gd name="connsiteY1" fmla="*/ 61976 h 158327"/>
                  <a:gd name="connsiteX2" fmla="*/ 1434592 w 6693408"/>
                  <a:gd name="connsiteY2" fmla="*/ 55880 h 158327"/>
                  <a:gd name="connsiteX3" fmla="*/ 1517904 w 6693408"/>
                  <a:gd name="connsiteY3" fmla="*/ 125984 h 158327"/>
                  <a:gd name="connsiteX4" fmla="*/ 1638808 w 6693408"/>
                  <a:gd name="connsiteY4" fmla="*/ 0 h 158327"/>
                  <a:gd name="connsiteX5" fmla="*/ 1900936 w 6693408"/>
                  <a:gd name="connsiteY5" fmla="*/ 57912 h 158327"/>
                  <a:gd name="connsiteX6" fmla="*/ 3901440 w 6693408"/>
                  <a:gd name="connsiteY6" fmla="*/ 50800 h 158327"/>
                  <a:gd name="connsiteX7" fmla="*/ 6693408 w 6693408"/>
                  <a:gd name="connsiteY7" fmla="*/ 56896 h 158327"/>
                  <a:gd name="connsiteX0" fmla="*/ 0 w 6693408"/>
                  <a:gd name="connsiteY0" fmla="*/ 56896 h 158327"/>
                  <a:gd name="connsiteX1" fmla="*/ 1204976 w 6693408"/>
                  <a:gd name="connsiteY1" fmla="*/ 61976 h 158327"/>
                  <a:gd name="connsiteX2" fmla="*/ 1434592 w 6693408"/>
                  <a:gd name="connsiteY2" fmla="*/ 55880 h 158327"/>
                  <a:gd name="connsiteX3" fmla="*/ 1517904 w 6693408"/>
                  <a:gd name="connsiteY3" fmla="*/ 125984 h 158327"/>
                  <a:gd name="connsiteX4" fmla="*/ 1638808 w 6693408"/>
                  <a:gd name="connsiteY4" fmla="*/ 0 h 158327"/>
                  <a:gd name="connsiteX5" fmla="*/ 1900936 w 6693408"/>
                  <a:gd name="connsiteY5" fmla="*/ 57912 h 158327"/>
                  <a:gd name="connsiteX6" fmla="*/ 3901440 w 6693408"/>
                  <a:gd name="connsiteY6" fmla="*/ 50800 h 158327"/>
                  <a:gd name="connsiteX7" fmla="*/ 6693408 w 6693408"/>
                  <a:gd name="connsiteY7" fmla="*/ 56896 h 158327"/>
                  <a:gd name="connsiteX0" fmla="*/ 0 w 6693408"/>
                  <a:gd name="connsiteY0" fmla="*/ 56896 h 158327"/>
                  <a:gd name="connsiteX1" fmla="*/ 1204976 w 6693408"/>
                  <a:gd name="connsiteY1" fmla="*/ 61976 h 158327"/>
                  <a:gd name="connsiteX2" fmla="*/ 1434592 w 6693408"/>
                  <a:gd name="connsiteY2" fmla="*/ 55880 h 158327"/>
                  <a:gd name="connsiteX3" fmla="*/ 1517904 w 6693408"/>
                  <a:gd name="connsiteY3" fmla="*/ 125984 h 158327"/>
                  <a:gd name="connsiteX4" fmla="*/ 1638808 w 6693408"/>
                  <a:gd name="connsiteY4" fmla="*/ 0 h 158327"/>
                  <a:gd name="connsiteX5" fmla="*/ 1900936 w 6693408"/>
                  <a:gd name="connsiteY5" fmla="*/ 57912 h 158327"/>
                  <a:gd name="connsiteX6" fmla="*/ 3901440 w 6693408"/>
                  <a:gd name="connsiteY6" fmla="*/ 50800 h 158327"/>
                  <a:gd name="connsiteX7" fmla="*/ 6693408 w 6693408"/>
                  <a:gd name="connsiteY7" fmla="*/ 56896 h 158327"/>
                  <a:gd name="connsiteX0" fmla="*/ 0 w 6693408"/>
                  <a:gd name="connsiteY0" fmla="*/ 56896 h 158327"/>
                  <a:gd name="connsiteX1" fmla="*/ 1189736 w 6693408"/>
                  <a:gd name="connsiteY1" fmla="*/ 46736 h 158327"/>
                  <a:gd name="connsiteX2" fmla="*/ 1434592 w 6693408"/>
                  <a:gd name="connsiteY2" fmla="*/ 55880 h 158327"/>
                  <a:gd name="connsiteX3" fmla="*/ 1517904 w 6693408"/>
                  <a:gd name="connsiteY3" fmla="*/ 125984 h 158327"/>
                  <a:gd name="connsiteX4" fmla="*/ 1638808 w 6693408"/>
                  <a:gd name="connsiteY4" fmla="*/ 0 h 158327"/>
                  <a:gd name="connsiteX5" fmla="*/ 1900936 w 6693408"/>
                  <a:gd name="connsiteY5" fmla="*/ 57912 h 158327"/>
                  <a:gd name="connsiteX6" fmla="*/ 3901440 w 6693408"/>
                  <a:gd name="connsiteY6" fmla="*/ 50800 h 158327"/>
                  <a:gd name="connsiteX7" fmla="*/ 6693408 w 6693408"/>
                  <a:gd name="connsiteY7" fmla="*/ 56896 h 158327"/>
                  <a:gd name="connsiteX0" fmla="*/ 0 w 6693408"/>
                  <a:gd name="connsiteY0" fmla="*/ 56896 h 133604"/>
                  <a:gd name="connsiteX1" fmla="*/ 1189736 w 6693408"/>
                  <a:gd name="connsiteY1" fmla="*/ 46736 h 133604"/>
                  <a:gd name="connsiteX2" fmla="*/ 1348232 w 6693408"/>
                  <a:gd name="connsiteY2" fmla="*/ 45720 h 133604"/>
                  <a:gd name="connsiteX3" fmla="*/ 1517904 w 6693408"/>
                  <a:gd name="connsiteY3" fmla="*/ 125984 h 133604"/>
                  <a:gd name="connsiteX4" fmla="*/ 1638808 w 6693408"/>
                  <a:gd name="connsiteY4" fmla="*/ 0 h 133604"/>
                  <a:gd name="connsiteX5" fmla="*/ 1900936 w 6693408"/>
                  <a:gd name="connsiteY5" fmla="*/ 57912 h 133604"/>
                  <a:gd name="connsiteX6" fmla="*/ 3901440 w 6693408"/>
                  <a:gd name="connsiteY6" fmla="*/ 50800 h 133604"/>
                  <a:gd name="connsiteX7" fmla="*/ 6693408 w 6693408"/>
                  <a:gd name="connsiteY7" fmla="*/ 56896 h 133604"/>
                  <a:gd name="connsiteX0" fmla="*/ 0 w 6693408"/>
                  <a:gd name="connsiteY0" fmla="*/ 56896 h 133604"/>
                  <a:gd name="connsiteX1" fmla="*/ 1189736 w 6693408"/>
                  <a:gd name="connsiteY1" fmla="*/ 46736 h 133604"/>
                  <a:gd name="connsiteX2" fmla="*/ 1348232 w 6693408"/>
                  <a:gd name="connsiteY2" fmla="*/ 45720 h 133604"/>
                  <a:gd name="connsiteX3" fmla="*/ 1517904 w 6693408"/>
                  <a:gd name="connsiteY3" fmla="*/ 125984 h 133604"/>
                  <a:gd name="connsiteX4" fmla="*/ 1689608 w 6693408"/>
                  <a:gd name="connsiteY4" fmla="*/ 0 h 133604"/>
                  <a:gd name="connsiteX5" fmla="*/ 1900936 w 6693408"/>
                  <a:gd name="connsiteY5" fmla="*/ 57912 h 133604"/>
                  <a:gd name="connsiteX6" fmla="*/ 3901440 w 6693408"/>
                  <a:gd name="connsiteY6" fmla="*/ 50800 h 133604"/>
                  <a:gd name="connsiteX7" fmla="*/ 6693408 w 6693408"/>
                  <a:gd name="connsiteY7" fmla="*/ 56896 h 133604"/>
                  <a:gd name="connsiteX0" fmla="*/ 0 w 6693408"/>
                  <a:gd name="connsiteY0" fmla="*/ 56896 h 133604"/>
                  <a:gd name="connsiteX1" fmla="*/ 1189736 w 6693408"/>
                  <a:gd name="connsiteY1" fmla="*/ 46736 h 133604"/>
                  <a:gd name="connsiteX2" fmla="*/ 1348232 w 6693408"/>
                  <a:gd name="connsiteY2" fmla="*/ 45720 h 133604"/>
                  <a:gd name="connsiteX3" fmla="*/ 1517904 w 6693408"/>
                  <a:gd name="connsiteY3" fmla="*/ 125984 h 133604"/>
                  <a:gd name="connsiteX4" fmla="*/ 1689608 w 6693408"/>
                  <a:gd name="connsiteY4" fmla="*/ 0 h 133604"/>
                  <a:gd name="connsiteX5" fmla="*/ 1900936 w 6693408"/>
                  <a:gd name="connsiteY5" fmla="*/ 57912 h 133604"/>
                  <a:gd name="connsiteX6" fmla="*/ 3901440 w 6693408"/>
                  <a:gd name="connsiteY6" fmla="*/ 50800 h 133604"/>
                  <a:gd name="connsiteX7" fmla="*/ 6693408 w 6693408"/>
                  <a:gd name="connsiteY7" fmla="*/ 56896 h 133604"/>
                  <a:gd name="connsiteX0" fmla="*/ 0 w 6693408"/>
                  <a:gd name="connsiteY0" fmla="*/ 56896 h 136144"/>
                  <a:gd name="connsiteX1" fmla="*/ 1189736 w 6693408"/>
                  <a:gd name="connsiteY1" fmla="*/ 46736 h 136144"/>
                  <a:gd name="connsiteX2" fmla="*/ 1348232 w 6693408"/>
                  <a:gd name="connsiteY2" fmla="*/ 45720 h 136144"/>
                  <a:gd name="connsiteX3" fmla="*/ 1454912 w 6693408"/>
                  <a:gd name="connsiteY3" fmla="*/ 60960 h 136144"/>
                  <a:gd name="connsiteX4" fmla="*/ 1517904 w 6693408"/>
                  <a:gd name="connsiteY4" fmla="*/ 125984 h 136144"/>
                  <a:gd name="connsiteX5" fmla="*/ 1689608 w 6693408"/>
                  <a:gd name="connsiteY5" fmla="*/ 0 h 136144"/>
                  <a:gd name="connsiteX6" fmla="*/ 1900936 w 6693408"/>
                  <a:gd name="connsiteY6" fmla="*/ 57912 h 136144"/>
                  <a:gd name="connsiteX7" fmla="*/ 3901440 w 6693408"/>
                  <a:gd name="connsiteY7" fmla="*/ 50800 h 136144"/>
                  <a:gd name="connsiteX8" fmla="*/ 6693408 w 6693408"/>
                  <a:gd name="connsiteY8" fmla="*/ 56896 h 136144"/>
                  <a:gd name="connsiteX0" fmla="*/ 0 w 6693408"/>
                  <a:gd name="connsiteY0" fmla="*/ 56896 h 136144"/>
                  <a:gd name="connsiteX1" fmla="*/ 1189736 w 6693408"/>
                  <a:gd name="connsiteY1" fmla="*/ 46736 h 136144"/>
                  <a:gd name="connsiteX2" fmla="*/ 1363472 w 6693408"/>
                  <a:gd name="connsiteY2" fmla="*/ 81280 h 136144"/>
                  <a:gd name="connsiteX3" fmla="*/ 1454912 w 6693408"/>
                  <a:gd name="connsiteY3" fmla="*/ 60960 h 136144"/>
                  <a:gd name="connsiteX4" fmla="*/ 1517904 w 6693408"/>
                  <a:gd name="connsiteY4" fmla="*/ 125984 h 136144"/>
                  <a:gd name="connsiteX5" fmla="*/ 1689608 w 6693408"/>
                  <a:gd name="connsiteY5" fmla="*/ 0 h 136144"/>
                  <a:gd name="connsiteX6" fmla="*/ 1900936 w 6693408"/>
                  <a:gd name="connsiteY6" fmla="*/ 57912 h 136144"/>
                  <a:gd name="connsiteX7" fmla="*/ 3901440 w 6693408"/>
                  <a:gd name="connsiteY7" fmla="*/ 50800 h 136144"/>
                  <a:gd name="connsiteX8" fmla="*/ 6693408 w 6693408"/>
                  <a:gd name="connsiteY8" fmla="*/ 56896 h 136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693408" h="136144">
                    <a:moveTo>
                      <a:pt x="0" y="56896"/>
                    </a:moveTo>
                    <a:lnTo>
                      <a:pt x="1189736" y="46736"/>
                    </a:lnTo>
                    <a:cubicBezTo>
                      <a:pt x="1428835" y="46567"/>
                      <a:pt x="1308777" y="68072"/>
                      <a:pt x="1363472" y="81280"/>
                    </a:cubicBezTo>
                    <a:cubicBezTo>
                      <a:pt x="1403435" y="87884"/>
                      <a:pt x="1429173" y="53509"/>
                      <a:pt x="1454912" y="60960"/>
                    </a:cubicBezTo>
                    <a:cubicBezTo>
                      <a:pt x="1480651" y="68411"/>
                      <a:pt x="1478788" y="136144"/>
                      <a:pt x="1517904" y="125984"/>
                    </a:cubicBezTo>
                    <a:cubicBezTo>
                      <a:pt x="1557020" y="115824"/>
                      <a:pt x="1545336" y="339"/>
                      <a:pt x="1689608" y="0"/>
                    </a:cubicBezTo>
                    <a:lnTo>
                      <a:pt x="1900936" y="57912"/>
                    </a:lnTo>
                    <a:lnTo>
                      <a:pt x="3901440" y="50800"/>
                    </a:lnTo>
                    <a:lnTo>
                      <a:pt x="6693408" y="56896"/>
                    </a:lnTo>
                  </a:path>
                </a:pathLst>
              </a:cu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19" name="Figura a mano libera 18"/>
              <p:cNvSpPr/>
              <p:nvPr/>
            </p:nvSpPr>
            <p:spPr>
              <a:xfrm flipV="1">
                <a:off x="1847088" y="5525854"/>
                <a:ext cx="6693408" cy="115316"/>
              </a:xfrm>
              <a:custGeom>
                <a:avLst/>
                <a:gdLst>
                  <a:gd name="connsiteX0" fmla="*/ 0 w 7290816"/>
                  <a:gd name="connsiteY0" fmla="*/ 192024 h 235712"/>
                  <a:gd name="connsiteX1" fmla="*/ 2566416 w 7290816"/>
                  <a:gd name="connsiteY1" fmla="*/ 204216 h 235712"/>
                  <a:gd name="connsiteX2" fmla="*/ 2791968 w 7290816"/>
                  <a:gd name="connsiteY2" fmla="*/ 3048 h 235712"/>
                  <a:gd name="connsiteX3" fmla="*/ 3102864 w 7290816"/>
                  <a:gd name="connsiteY3" fmla="*/ 185928 h 235712"/>
                  <a:gd name="connsiteX4" fmla="*/ 6693408 w 7290816"/>
                  <a:gd name="connsiteY4" fmla="*/ 192024 h 235712"/>
                  <a:gd name="connsiteX5" fmla="*/ 6687312 w 7290816"/>
                  <a:gd name="connsiteY5" fmla="*/ 198120 h 235712"/>
                  <a:gd name="connsiteX0" fmla="*/ 0 w 7290816"/>
                  <a:gd name="connsiteY0" fmla="*/ 194056 h 249936"/>
                  <a:gd name="connsiteX1" fmla="*/ 2377440 w 7290816"/>
                  <a:gd name="connsiteY1" fmla="*/ 218440 h 249936"/>
                  <a:gd name="connsiteX2" fmla="*/ 2791968 w 7290816"/>
                  <a:gd name="connsiteY2" fmla="*/ 5080 h 249936"/>
                  <a:gd name="connsiteX3" fmla="*/ 3102864 w 7290816"/>
                  <a:gd name="connsiteY3" fmla="*/ 187960 h 249936"/>
                  <a:gd name="connsiteX4" fmla="*/ 6693408 w 7290816"/>
                  <a:gd name="connsiteY4" fmla="*/ 194056 h 249936"/>
                  <a:gd name="connsiteX5" fmla="*/ 6687312 w 7290816"/>
                  <a:gd name="connsiteY5" fmla="*/ 200152 h 249936"/>
                  <a:gd name="connsiteX0" fmla="*/ 0 w 7243064"/>
                  <a:gd name="connsiteY0" fmla="*/ 192024 h 266192"/>
                  <a:gd name="connsiteX1" fmla="*/ 2377440 w 7243064"/>
                  <a:gd name="connsiteY1" fmla="*/ 216408 h 266192"/>
                  <a:gd name="connsiteX2" fmla="*/ 2791968 w 7243064"/>
                  <a:gd name="connsiteY2" fmla="*/ 3048 h 266192"/>
                  <a:gd name="connsiteX3" fmla="*/ 3389376 w 7243064"/>
                  <a:gd name="connsiteY3" fmla="*/ 234696 h 266192"/>
                  <a:gd name="connsiteX4" fmla="*/ 6693408 w 7243064"/>
                  <a:gd name="connsiteY4" fmla="*/ 192024 h 266192"/>
                  <a:gd name="connsiteX5" fmla="*/ 6687312 w 7243064"/>
                  <a:gd name="connsiteY5" fmla="*/ 198120 h 266192"/>
                  <a:gd name="connsiteX0" fmla="*/ 0 w 7105904"/>
                  <a:gd name="connsiteY0" fmla="*/ 192024 h 268224"/>
                  <a:gd name="connsiteX1" fmla="*/ 2377440 w 7105904"/>
                  <a:gd name="connsiteY1" fmla="*/ 216408 h 268224"/>
                  <a:gd name="connsiteX2" fmla="*/ 2791968 w 7105904"/>
                  <a:gd name="connsiteY2" fmla="*/ 3048 h 268224"/>
                  <a:gd name="connsiteX3" fmla="*/ 3389376 w 7105904"/>
                  <a:gd name="connsiteY3" fmla="*/ 234696 h 268224"/>
                  <a:gd name="connsiteX4" fmla="*/ 4212336 w 7105904"/>
                  <a:gd name="connsiteY4" fmla="*/ 204216 h 268224"/>
                  <a:gd name="connsiteX5" fmla="*/ 6693408 w 7105904"/>
                  <a:gd name="connsiteY5" fmla="*/ 192024 h 268224"/>
                  <a:gd name="connsiteX6" fmla="*/ 6687312 w 7105904"/>
                  <a:gd name="connsiteY6" fmla="*/ 198120 h 268224"/>
                  <a:gd name="connsiteX0" fmla="*/ 0 w 7105904"/>
                  <a:gd name="connsiteY0" fmla="*/ 192024 h 247904"/>
                  <a:gd name="connsiteX1" fmla="*/ 2377440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2328672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1621536 w 7105904"/>
                  <a:gd name="connsiteY1" fmla="*/ 192024 h 247904"/>
                  <a:gd name="connsiteX2" fmla="*/ 2328672 w 7105904"/>
                  <a:gd name="connsiteY2" fmla="*/ 216408 h 247904"/>
                  <a:gd name="connsiteX3" fmla="*/ 2791968 w 7105904"/>
                  <a:gd name="connsiteY3" fmla="*/ 3048 h 247904"/>
                  <a:gd name="connsiteX4" fmla="*/ 3084576 w 7105904"/>
                  <a:gd name="connsiteY4" fmla="*/ 198120 h 247904"/>
                  <a:gd name="connsiteX5" fmla="*/ 4212336 w 7105904"/>
                  <a:gd name="connsiteY5" fmla="*/ 204216 h 247904"/>
                  <a:gd name="connsiteX6" fmla="*/ 6693408 w 7105904"/>
                  <a:gd name="connsiteY6" fmla="*/ 192024 h 247904"/>
                  <a:gd name="connsiteX7" fmla="*/ 6687312 w 7105904"/>
                  <a:gd name="connsiteY7" fmla="*/ 198120 h 247904"/>
                  <a:gd name="connsiteX0" fmla="*/ 0 w 7105904"/>
                  <a:gd name="connsiteY0" fmla="*/ 192024 h 231648"/>
                  <a:gd name="connsiteX1" fmla="*/ 1621536 w 7105904"/>
                  <a:gd name="connsiteY1" fmla="*/ 192024 h 231648"/>
                  <a:gd name="connsiteX2" fmla="*/ 2523744 w 7105904"/>
                  <a:gd name="connsiteY2" fmla="*/ 179832 h 231648"/>
                  <a:gd name="connsiteX3" fmla="*/ 2791968 w 7105904"/>
                  <a:gd name="connsiteY3" fmla="*/ 3048 h 231648"/>
                  <a:gd name="connsiteX4" fmla="*/ 3084576 w 7105904"/>
                  <a:gd name="connsiteY4" fmla="*/ 198120 h 231648"/>
                  <a:gd name="connsiteX5" fmla="*/ 4212336 w 7105904"/>
                  <a:gd name="connsiteY5" fmla="*/ 204216 h 231648"/>
                  <a:gd name="connsiteX6" fmla="*/ 6693408 w 7105904"/>
                  <a:gd name="connsiteY6" fmla="*/ 192024 h 231648"/>
                  <a:gd name="connsiteX7" fmla="*/ 6687312 w 7105904"/>
                  <a:gd name="connsiteY7" fmla="*/ 198120 h 231648"/>
                  <a:gd name="connsiteX0" fmla="*/ 0 w 7105904"/>
                  <a:gd name="connsiteY0" fmla="*/ 192024 h 228600"/>
                  <a:gd name="connsiteX1" fmla="*/ 1621536 w 7105904"/>
                  <a:gd name="connsiteY1" fmla="*/ 192024 h 228600"/>
                  <a:gd name="connsiteX2" fmla="*/ 2523744 w 7105904"/>
                  <a:gd name="connsiteY2" fmla="*/ 179832 h 228600"/>
                  <a:gd name="connsiteX3" fmla="*/ 2791968 w 7105904"/>
                  <a:gd name="connsiteY3" fmla="*/ 3048 h 228600"/>
                  <a:gd name="connsiteX4" fmla="*/ 3084576 w 7105904"/>
                  <a:gd name="connsiteY4" fmla="*/ 198120 h 228600"/>
                  <a:gd name="connsiteX5" fmla="*/ 3901440 w 7105904"/>
                  <a:gd name="connsiteY5" fmla="*/ 185928 h 228600"/>
                  <a:gd name="connsiteX6" fmla="*/ 6693408 w 7105904"/>
                  <a:gd name="connsiteY6" fmla="*/ 192024 h 228600"/>
                  <a:gd name="connsiteX7" fmla="*/ 6687312 w 7105904"/>
                  <a:gd name="connsiteY7" fmla="*/ 198120 h 228600"/>
                  <a:gd name="connsiteX0" fmla="*/ 0 w 6693408"/>
                  <a:gd name="connsiteY0" fmla="*/ 192024 h 228600"/>
                  <a:gd name="connsiteX1" fmla="*/ 162153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100584 h 121920"/>
                  <a:gd name="connsiteX1" fmla="*/ 1621536 w 6693408"/>
                  <a:gd name="connsiteY1" fmla="*/ 100584 h 121920"/>
                  <a:gd name="connsiteX2" fmla="*/ 2523744 w 6693408"/>
                  <a:gd name="connsiteY2" fmla="*/ 88392 h 121920"/>
                  <a:gd name="connsiteX3" fmla="*/ 2781808 w 6693408"/>
                  <a:gd name="connsiteY3" fmla="*/ 3048 h 121920"/>
                  <a:gd name="connsiteX4" fmla="*/ 3084576 w 6693408"/>
                  <a:gd name="connsiteY4" fmla="*/ 106680 h 121920"/>
                  <a:gd name="connsiteX5" fmla="*/ 3901440 w 6693408"/>
                  <a:gd name="connsiteY5" fmla="*/ 94488 h 121920"/>
                  <a:gd name="connsiteX6" fmla="*/ 6693408 w 6693408"/>
                  <a:gd name="connsiteY6" fmla="*/ 100584 h 121920"/>
                  <a:gd name="connsiteX0" fmla="*/ 0 w 6693408"/>
                  <a:gd name="connsiteY0" fmla="*/ 97875 h 98891"/>
                  <a:gd name="connsiteX1" fmla="*/ 1621536 w 6693408"/>
                  <a:gd name="connsiteY1" fmla="*/ 97875 h 98891"/>
                  <a:gd name="connsiteX2" fmla="*/ 2523744 w 6693408"/>
                  <a:gd name="connsiteY2" fmla="*/ 85683 h 98891"/>
                  <a:gd name="connsiteX3" fmla="*/ 2781808 w 6693408"/>
                  <a:gd name="connsiteY3" fmla="*/ 339 h 98891"/>
                  <a:gd name="connsiteX4" fmla="*/ 3089656 w 6693408"/>
                  <a:gd name="connsiteY4" fmla="*/ 83651 h 98891"/>
                  <a:gd name="connsiteX5" fmla="*/ 3901440 w 6693408"/>
                  <a:gd name="connsiteY5" fmla="*/ 91779 h 98891"/>
                  <a:gd name="connsiteX6" fmla="*/ 6693408 w 6693408"/>
                  <a:gd name="connsiteY6" fmla="*/ 97875 h 98891"/>
                  <a:gd name="connsiteX0" fmla="*/ 0 w 6693408"/>
                  <a:gd name="connsiteY0" fmla="*/ 102108 h 115316"/>
                  <a:gd name="connsiteX1" fmla="*/ 1621536 w 6693408"/>
                  <a:gd name="connsiteY1" fmla="*/ 102108 h 115316"/>
                  <a:gd name="connsiteX2" fmla="*/ 2361184 w 6693408"/>
                  <a:gd name="connsiteY2" fmla="*/ 115316 h 115316"/>
                  <a:gd name="connsiteX3" fmla="*/ 2781808 w 6693408"/>
                  <a:gd name="connsiteY3" fmla="*/ 4572 h 115316"/>
                  <a:gd name="connsiteX4" fmla="*/ 3089656 w 6693408"/>
                  <a:gd name="connsiteY4" fmla="*/ 87884 h 115316"/>
                  <a:gd name="connsiteX5" fmla="*/ 3901440 w 6693408"/>
                  <a:gd name="connsiteY5" fmla="*/ 96012 h 115316"/>
                  <a:gd name="connsiteX6" fmla="*/ 6693408 w 6693408"/>
                  <a:gd name="connsiteY6" fmla="*/ 102108 h 115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693408" h="115316">
                    <a:moveTo>
                      <a:pt x="0" y="102108"/>
                    </a:moveTo>
                    <a:lnTo>
                      <a:pt x="1621536" y="102108"/>
                    </a:lnTo>
                    <a:lnTo>
                      <a:pt x="2361184" y="115316"/>
                    </a:lnTo>
                    <a:cubicBezTo>
                      <a:pt x="2554563" y="99060"/>
                      <a:pt x="2660396" y="9144"/>
                      <a:pt x="2781808" y="4572"/>
                    </a:cubicBezTo>
                    <a:cubicBezTo>
                      <a:pt x="2903220" y="0"/>
                      <a:pt x="2903051" y="72644"/>
                      <a:pt x="3089656" y="87884"/>
                    </a:cubicBezTo>
                    <a:cubicBezTo>
                      <a:pt x="3276261" y="103124"/>
                      <a:pt x="3350768" y="103124"/>
                      <a:pt x="3901440" y="96012"/>
                    </a:cubicBezTo>
                    <a:lnTo>
                      <a:pt x="6693408" y="102108"/>
                    </a:lnTo>
                  </a:path>
                </a:pathLst>
              </a:cu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20" name="Figura a mano libera 19"/>
              <p:cNvSpPr/>
              <p:nvPr/>
            </p:nvSpPr>
            <p:spPr>
              <a:xfrm flipV="1">
                <a:off x="1847088" y="5185834"/>
                <a:ext cx="6693408" cy="230124"/>
              </a:xfrm>
              <a:custGeom>
                <a:avLst/>
                <a:gdLst>
                  <a:gd name="connsiteX0" fmla="*/ 0 w 7290816"/>
                  <a:gd name="connsiteY0" fmla="*/ 192024 h 235712"/>
                  <a:gd name="connsiteX1" fmla="*/ 2566416 w 7290816"/>
                  <a:gd name="connsiteY1" fmla="*/ 204216 h 235712"/>
                  <a:gd name="connsiteX2" fmla="*/ 2791968 w 7290816"/>
                  <a:gd name="connsiteY2" fmla="*/ 3048 h 235712"/>
                  <a:gd name="connsiteX3" fmla="*/ 3102864 w 7290816"/>
                  <a:gd name="connsiteY3" fmla="*/ 185928 h 235712"/>
                  <a:gd name="connsiteX4" fmla="*/ 6693408 w 7290816"/>
                  <a:gd name="connsiteY4" fmla="*/ 192024 h 235712"/>
                  <a:gd name="connsiteX5" fmla="*/ 6687312 w 7290816"/>
                  <a:gd name="connsiteY5" fmla="*/ 198120 h 235712"/>
                  <a:gd name="connsiteX0" fmla="*/ 0 w 7290816"/>
                  <a:gd name="connsiteY0" fmla="*/ 194056 h 249936"/>
                  <a:gd name="connsiteX1" fmla="*/ 2377440 w 7290816"/>
                  <a:gd name="connsiteY1" fmla="*/ 218440 h 249936"/>
                  <a:gd name="connsiteX2" fmla="*/ 2791968 w 7290816"/>
                  <a:gd name="connsiteY2" fmla="*/ 5080 h 249936"/>
                  <a:gd name="connsiteX3" fmla="*/ 3102864 w 7290816"/>
                  <a:gd name="connsiteY3" fmla="*/ 187960 h 249936"/>
                  <a:gd name="connsiteX4" fmla="*/ 6693408 w 7290816"/>
                  <a:gd name="connsiteY4" fmla="*/ 194056 h 249936"/>
                  <a:gd name="connsiteX5" fmla="*/ 6687312 w 7290816"/>
                  <a:gd name="connsiteY5" fmla="*/ 200152 h 249936"/>
                  <a:gd name="connsiteX0" fmla="*/ 0 w 7243064"/>
                  <a:gd name="connsiteY0" fmla="*/ 192024 h 266192"/>
                  <a:gd name="connsiteX1" fmla="*/ 2377440 w 7243064"/>
                  <a:gd name="connsiteY1" fmla="*/ 216408 h 266192"/>
                  <a:gd name="connsiteX2" fmla="*/ 2791968 w 7243064"/>
                  <a:gd name="connsiteY2" fmla="*/ 3048 h 266192"/>
                  <a:gd name="connsiteX3" fmla="*/ 3389376 w 7243064"/>
                  <a:gd name="connsiteY3" fmla="*/ 234696 h 266192"/>
                  <a:gd name="connsiteX4" fmla="*/ 6693408 w 7243064"/>
                  <a:gd name="connsiteY4" fmla="*/ 192024 h 266192"/>
                  <a:gd name="connsiteX5" fmla="*/ 6687312 w 7243064"/>
                  <a:gd name="connsiteY5" fmla="*/ 198120 h 266192"/>
                  <a:gd name="connsiteX0" fmla="*/ 0 w 7105904"/>
                  <a:gd name="connsiteY0" fmla="*/ 192024 h 268224"/>
                  <a:gd name="connsiteX1" fmla="*/ 2377440 w 7105904"/>
                  <a:gd name="connsiteY1" fmla="*/ 216408 h 268224"/>
                  <a:gd name="connsiteX2" fmla="*/ 2791968 w 7105904"/>
                  <a:gd name="connsiteY2" fmla="*/ 3048 h 268224"/>
                  <a:gd name="connsiteX3" fmla="*/ 3389376 w 7105904"/>
                  <a:gd name="connsiteY3" fmla="*/ 234696 h 268224"/>
                  <a:gd name="connsiteX4" fmla="*/ 4212336 w 7105904"/>
                  <a:gd name="connsiteY4" fmla="*/ 204216 h 268224"/>
                  <a:gd name="connsiteX5" fmla="*/ 6693408 w 7105904"/>
                  <a:gd name="connsiteY5" fmla="*/ 192024 h 268224"/>
                  <a:gd name="connsiteX6" fmla="*/ 6687312 w 7105904"/>
                  <a:gd name="connsiteY6" fmla="*/ 198120 h 268224"/>
                  <a:gd name="connsiteX0" fmla="*/ 0 w 7105904"/>
                  <a:gd name="connsiteY0" fmla="*/ 192024 h 247904"/>
                  <a:gd name="connsiteX1" fmla="*/ 2377440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2328672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1621536 w 7105904"/>
                  <a:gd name="connsiteY1" fmla="*/ 192024 h 247904"/>
                  <a:gd name="connsiteX2" fmla="*/ 2328672 w 7105904"/>
                  <a:gd name="connsiteY2" fmla="*/ 216408 h 247904"/>
                  <a:gd name="connsiteX3" fmla="*/ 2791968 w 7105904"/>
                  <a:gd name="connsiteY3" fmla="*/ 3048 h 247904"/>
                  <a:gd name="connsiteX4" fmla="*/ 3084576 w 7105904"/>
                  <a:gd name="connsiteY4" fmla="*/ 198120 h 247904"/>
                  <a:gd name="connsiteX5" fmla="*/ 4212336 w 7105904"/>
                  <a:gd name="connsiteY5" fmla="*/ 204216 h 247904"/>
                  <a:gd name="connsiteX6" fmla="*/ 6693408 w 7105904"/>
                  <a:gd name="connsiteY6" fmla="*/ 192024 h 247904"/>
                  <a:gd name="connsiteX7" fmla="*/ 6687312 w 7105904"/>
                  <a:gd name="connsiteY7" fmla="*/ 198120 h 247904"/>
                  <a:gd name="connsiteX0" fmla="*/ 0 w 7105904"/>
                  <a:gd name="connsiteY0" fmla="*/ 192024 h 231648"/>
                  <a:gd name="connsiteX1" fmla="*/ 1621536 w 7105904"/>
                  <a:gd name="connsiteY1" fmla="*/ 192024 h 231648"/>
                  <a:gd name="connsiteX2" fmla="*/ 2523744 w 7105904"/>
                  <a:gd name="connsiteY2" fmla="*/ 179832 h 231648"/>
                  <a:gd name="connsiteX3" fmla="*/ 2791968 w 7105904"/>
                  <a:gd name="connsiteY3" fmla="*/ 3048 h 231648"/>
                  <a:gd name="connsiteX4" fmla="*/ 3084576 w 7105904"/>
                  <a:gd name="connsiteY4" fmla="*/ 198120 h 231648"/>
                  <a:gd name="connsiteX5" fmla="*/ 4212336 w 7105904"/>
                  <a:gd name="connsiteY5" fmla="*/ 204216 h 231648"/>
                  <a:gd name="connsiteX6" fmla="*/ 6693408 w 7105904"/>
                  <a:gd name="connsiteY6" fmla="*/ 192024 h 231648"/>
                  <a:gd name="connsiteX7" fmla="*/ 6687312 w 7105904"/>
                  <a:gd name="connsiteY7" fmla="*/ 198120 h 231648"/>
                  <a:gd name="connsiteX0" fmla="*/ 0 w 7105904"/>
                  <a:gd name="connsiteY0" fmla="*/ 192024 h 228600"/>
                  <a:gd name="connsiteX1" fmla="*/ 1621536 w 7105904"/>
                  <a:gd name="connsiteY1" fmla="*/ 192024 h 228600"/>
                  <a:gd name="connsiteX2" fmla="*/ 2523744 w 7105904"/>
                  <a:gd name="connsiteY2" fmla="*/ 179832 h 228600"/>
                  <a:gd name="connsiteX3" fmla="*/ 2791968 w 7105904"/>
                  <a:gd name="connsiteY3" fmla="*/ 3048 h 228600"/>
                  <a:gd name="connsiteX4" fmla="*/ 3084576 w 7105904"/>
                  <a:gd name="connsiteY4" fmla="*/ 198120 h 228600"/>
                  <a:gd name="connsiteX5" fmla="*/ 3901440 w 7105904"/>
                  <a:gd name="connsiteY5" fmla="*/ 185928 h 228600"/>
                  <a:gd name="connsiteX6" fmla="*/ 6693408 w 7105904"/>
                  <a:gd name="connsiteY6" fmla="*/ 192024 h 228600"/>
                  <a:gd name="connsiteX7" fmla="*/ 6687312 w 7105904"/>
                  <a:gd name="connsiteY7" fmla="*/ 198120 h 228600"/>
                  <a:gd name="connsiteX0" fmla="*/ 0 w 6693408"/>
                  <a:gd name="connsiteY0" fmla="*/ 192024 h 228600"/>
                  <a:gd name="connsiteX1" fmla="*/ 162153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209635 h 371179"/>
                  <a:gd name="connsiteX1" fmla="*/ 1621536 w 6693408"/>
                  <a:gd name="connsiteY1" fmla="*/ 209635 h 371179"/>
                  <a:gd name="connsiteX2" fmla="*/ 2254504 w 6693408"/>
                  <a:gd name="connsiteY2" fmla="*/ 339683 h 371179"/>
                  <a:gd name="connsiteX3" fmla="*/ 2791968 w 6693408"/>
                  <a:gd name="connsiteY3" fmla="*/ 20659 h 371179"/>
                  <a:gd name="connsiteX4" fmla="*/ 3084576 w 6693408"/>
                  <a:gd name="connsiteY4" fmla="*/ 215731 h 371179"/>
                  <a:gd name="connsiteX5" fmla="*/ 3901440 w 6693408"/>
                  <a:gd name="connsiteY5" fmla="*/ 203539 h 371179"/>
                  <a:gd name="connsiteX6" fmla="*/ 6693408 w 6693408"/>
                  <a:gd name="connsiteY6" fmla="*/ 209635 h 371179"/>
                  <a:gd name="connsiteX0" fmla="*/ 0 w 6693408"/>
                  <a:gd name="connsiteY0" fmla="*/ 245195 h 412666"/>
                  <a:gd name="connsiteX1" fmla="*/ 1621536 w 6693408"/>
                  <a:gd name="connsiteY1" fmla="*/ 245195 h 412666"/>
                  <a:gd name="connsiteX2" fmla="*/ 2254504 w 6693408"/>
                  <a:gd name="connsiteY2" fmla="*/ 375243 h 412666"/>
                  <a:gd name="connsiteX3" fmla="*/ 2649728 w 6693408"/>
                  <a:gd name="connsiteY3" fmla="*/ 20659 h 412666"/>
                  <a:gd name="connsiteX4" fmla="*/ 3084576 w 6693408"/>
                  <a:gd name="connsiteY4" fmla="*/ 251291 h 412666"/>
                  <a:gd name="connsiteX5" fmla="*/ 3901440 w 6693408"/>
                  <a:gd name="connsiteY5" fmla="*/ 239099 h 412666"/>
                  <a:gd name="connsiteX6" fmla="*/ 6693408 w 6693408"/>
                  <a:gd name="connsiteY6" fmla="*/ 245195 h 412666"/>
                  <a:gd name="connsiteX0" fmla="*/ 0 w 6693408"/>
                  <a:gd name="connsiteY0" fmla="*/ 230801 h 311912"/>
                  <a:gd name="connsiteX1" fmla="*/ 1621536 w 6693408"/>
                  <a:gd name="connsiteY1" fmla="*/ 230801 h 311912"/>
                  <a:gd name="connsiteX2" fmla="*/ 2279904 w 6693408"/>
                  <a:gd name="connsiteY2" fmla="*/ 274489 h 311912"/>
                  <a:gd name="connsiteX3" fmla="*/ 2649728 w 6693408"/>
                  <a:gd name="connsiteY3" fmla="*/ 6265 h 311912"/>
                  <a:gd name="connsiteX4" fmla="*/ 3084576 w 6693408"/>
                  <a:gd name="connsiteY4" fmla="*/ 236897 h 311912"/>
                  <a:gd name="connsiteX5" fmla="*/ 3901440 w 6693408"/>
                  <a:gd name="connsiteY5" fmla="*/ 224705 h 311912"/>
                  <a:gd name="connsiteX6" fmla="*/ 6693408 w 6693408"/>
                  <a:gd name="connsiteY6" fmla="*/ 230801 h 311912"/>
                  <a:gd name="connsiteX0" fmla="*/ 0 w 6693408"/>
                  <a:gd name="connsiteY0" fmla="*/ 230801 h 305787"/>
                  <a:gd name="connsiteX1" fmla="*/ 1621536 w 6693408"/>
                  <a:gd name="connsiteY1" fmla="*/ 230801 h 305787"/>
                  <a:gd name="connsiteX2" fmla="*/ 1983232 w 6693408"/>
                  <a:gd name="connsiteY2" fmla="*/ 194055 h 305787"/>
                  <a:gd name="connsiteX3" fmla="*/ 2279904 w 6693408"/>
                  <a:gd name="connsiteY3" fmla="*/ 274489 h 305787"/>
                  <a:gd name="connsiteX4" fmla="*/ 2649728 w 6693408"/>
                  <a:gd name="connsiteY4" fmla="*/ 6265 h 305787"/>
                  <a:gd name="connsiteX5" fmla="*/ 3084576 w 6693408"/>
                  <a:gd name="connsiteY5" fmla="*/ 236897 h 305787"/>
                  <a:gd name="connsiteX6" fmla="*/ 3901440 w 6693408"/>
                  <a:gd name="connsiteY6" fmla="*/ 224705 h 305787"/>
                  <a:gd name="connsiteX7" fmla="*/ 6693408 w 6693408"/>
                  <a:gd name="connsiteY7" fmla="*/ 230801 h 305787"/>
                  <a:gd name="connsiteX0" fmla="*/ 0 w 6693408"/>
                  <a:gd name="connsiteY0" fmla="*/ 169841 h 234667"/>
                  <a:gd name="connsiteX1" fmla="*/ 1621536 w 6693408"/>
                  <a:gd name="connsiteY1" fmla="*/ 169841 h 234667"/>
                  <a:gd name="connsiteX2" fmla="*/ 1983232 w 6693408"/>
                  <a:gd name="connsiteY2" fmla="*/ 133095 h 234667"/>
                  <a:gd name="connsiteX3" fmla="*/ 2279904 w 6693408"/>
                  <a:gd name="connsiteY3" fmla="*/ 213529 h 234667"/>
                  <a:gd name="connsiteX4" fmla="*/ 2649728 w 6693408"/>
                  <a:gd name="connsiteY4" fmla="*/ 6265 h 234667"/>
                  <a:gd name="connsiteX5" fmla="*/ 3084576 w 6693408"/>
                  <a:gd name="connsiteY5" fmla="*/ 175937 h 234667"/>
                  <a:gd name="connsiteX6" fmla="*/ 3901440 w 6693408"/>
                  <a:gd name="connsiteY6" fmla="*/ 163745 h 234667"/>
                  <a:gd name="connsiteX7" fmla="*/ 6693408 w 6693408"/>
                  <a:gd name="connsiteY7" fmla="*/ 169841 h 234667"/>
                  <a:gd name="connsiteX0" fmla="*/ 0 w 6693408"/>
                  <a:gd name="connsiteY0" fmla="*/ 176615 h 241441"/>
                  <a:gd name="connsiteX1" fmla="*/ 1621536 w 6693408"/>
                  <a:gd name="connsiteY1" fmla="*/ 176615 h 241441"/>
                  <a:gd name="connsiteX2" fmla="*/ 1983232 w 6693408"/>
                  <a:gd name="connsiteY2" fmla="*/ 139869 h 241441"/>
                  <a:gd name="connsiteX3" fmla="*/ 2279904 w 6693408"/>
                  <a:gd name="connsiteY3" fmla="*/ 220303 h 241441"/>
                  <a:gd name="connsiteX4" fmla="*/ 2649728 w 6693408"/>
                  <a:gd name="connsiteY4" fmla="*/ 13039 h 241441"/>
                  <a:gd name="connsiteX5" fmla="*/ 3064256 w 6693408"/>
                  <a:gd name="connsiteY5" fmla="*/ 142071 h 241441"/>
                  <a:gd name="connsiteX6" fmla="*/ 3901440 w 6693408"/>
                  <a:gd name="connsiteY6" fmla="*/ 170519 h 241441"/>
                  <a:gd name="connsiteX7" fmla="*/ 6693408 w 6693408"/>
                  <a:gd name="connsiteY7" fmla="*/ 176615 h 241441"/>
                  <a:gd name="connsiteX0" fmla="*/ 0 w 6693408"/>
                  <a:gd name="connsiteY0" fmla="*/ 181215 h 246041"/>
                  <a:gd name="connsiteX1" fmla="*/ 1621536 w 6693408"/>
                  <a:gd name="connsiteY1" fmla="*/ 181215 h 246041"/>
                  <a:gd name="connsiteX2" fmla="*/ 1983232 w 6693408"/>
                  <a:gd name="connsiteY2" fmla="*/ 144469 h 246041"/>
                  <a:gd name="connsiteX3" fmla="*/ 2279904 w 6693408"/>
                  <a:gd name="connsiteY3" fmla="*/ 224903 h 246041"/>
                  <a:gd name="connsiteX4" fmla="*/ 2649728 w 6693408"/>
                  <a:gd name="connsiteY4" fmla="*/ 17639 h 246041"/>
                  <a:gd name="connsiteX5" fmla="*/ 2856992 w 6693408"/>
                  <a:gd name="connsiteY5" fmla="*/ 119069 h 246041"/>
                  <a:gd name="connsiteX6" fmla="*/ 3064256 w 6693408"/>
                  <a:gd name="connsiteY6" fmla="*/ 146671 h 246041"/>
                  <a:gd name="connsiteX7" fmla="*/ 3901440 w 6693408"/>
                  <a:gd name="connsiteY7" fmla="*/ 175119 h 246041"/>
                  <a:gd name="connsiteX8" fmla="*/ 6693408 w 6693408"/>
                  <a:gd name="connsiteY8" fmla="*/ 181215 h 246041"/>
                  <a:gd name="connsiteX0" fmla="*/ 0 w 6693408"/>
                  <a:gd name="connsiteY0" fmla="*/ 178675 h 228261"/>
                  <a:gd name="connsiteX1" fmla="*/ 1621536 w 6693408"/>
                  <a:gd name="connsiteY1" fmla="*/ 178675 h 228261"/>
                  <a:gd name="connsiteX2" fmla="*/ 1983232 w 6693408"/>
                  <a:gd name="connsiteY2" fmla="*/ 141929 h 228261"/>
                  <a:gd name="connsiteX3" fmla="*/ 2259584 w 6693408"/>
                  <a:gd name="connsiteY3" fmla="*/ 207123 h 228261"/>
                  <a:gd name="connsiteX4" fmla="*/ 2649728 w 6693408"/>
                  <a:gd name="connsiteY4" fmla="*/ 15099 h 228261"/>
                  <a:gd name="connsiteX5" fmla="*/ 2856992 w 6693408"/>
                  <a:gd name="connsiteY5" fmla="*/ 116529 h 228261"/>
                  <a:gd name="connsiteX6" fmla="*/ 3064256 w 6693408"/>
                  <a:gd name="connsiteY6" fmla="*/ 144131 h 228261"/>
                  <a:gd name="connsiteX7" fmla="*/ 3901440 w 6693408"/>
                  <a:gd name="connsiteY7" fmla="*/ 172579 h 228261"/>
                  <a:gd name="connsiteX8" fmla="*/ 6693408 w 6693408"/>
                  <a:gd name="connsiteY8" fmla="*/ 178675 h 228261"/>
                  <a:gd name="connsiteX0" fmla="*/ 0 w 6693408"/>
                  <a:gd name="connsiteY0" fmla="*/ 169503 h 199644"/>
                  <a:gd name="connsiteX1" fmla="*/ 1621536 w 6693408"/>
                  <a:gd name="connsiteY1" fmla="*/ 169503 h 199644"/>
                  <a:gd name="connsiteX2" fmla="*/ 1983232 w 6693408"/>
                  <a:gd name="connsiteY2" fmla="*/ 132757 h 199644"/>
                  <a:gd name="connsiteX3" fmla="*/ 2259584 w 6693408"/>
                  <a:gd name="connsiteY3" fmla="*/ 197951 h 199644"/>
                  <a:gd name="connsiteX4" fmla="*/ 2430272 w 6693408"/>
                  <a:gd name="connsiteY4" fmla="*/ 142917 h 199644"/>
                  <a:gd name="connsiteX5" fmla="*/ 2649728 w 6693408"/>
                  <a:gd name="connsiteY5" fmla="*/ 5927 h 199644"/>
                  <a:gd name="connsiteX6" fmla="*/ 2856992 w 6693408"/>
                  <a:gd name="connsiteY6" fmla="*/ 107357 h 199644"/>
                  <a:gd name="connsiteX7" fmla="*/ 3064256 w 6693408"/>
                  <a:gd name="connsiteY7" fmla="*/ 134959 h 199644"/>
                  <a:gd name="connsiteX8" fmla="*/ 3901440 w 6693408"/>
                  <a:gd name="connsiteY8" fmla="*/ 163407 h 199644"/>
                  <a:gd name="connsiteX9" fmla="*/ 6693408 w 6693408"/>
                  <a:gd name="connsiteY9" fmla="*/ 169503 h 199644"/>
                  <a:gd name="connsiteX0" fmla="*/ 0 w 6693408"/>
                  <a:gd name="connsiteY0" fmla="*/ 169503 h 230124"/>
                  <a:gd name="connsiteX1" fmla="*/ 1621536 w 6693408"/>
                  <a:gd name="connsiteY1" fmla="*/ 169503 h 230124"/>
                  <a:gd name="connsiteX2" fmla="*/ 1983232 w 6693408"/>
                  <a:gd name="connsiteY2" fmla="*/ 132757 h 230124"/>
                  <a:gd name="connsiteX3" fmla="*/ 2203704 w 6693408"/>
                  <a:gd name="connsiteY3" fmla="*/ 228431 h 230124"/>
                  <a:gd name="connsiteX4" fmla="*/ 2430272 w 6693408"/>
                  <a:gd name="connsiteY4" fmla="*/ 142917 h 230124"/>
                  <a:gd name="connsiteX5" fmla="*/ 2649728 w 6693408"/>
                  <a:gd name="connsiteY5" fmla="*/ 5927 h 230124"/>
                  <a:gd name="connsiteX6" fmla="*/ 2856992 w 6693408"/>
                  <a:gd name="connsiteY6" fmla="*/ 107357 h 230124"/>
                  <a:gd name="connsiteX7" fmla="*/ 3064256 w 6693408"/>
                  <a:gd name="connsiteY7" fmla="*/ 134959 h 230124"/>
                  <a:gd name="connsiteX8" fmla="*/ 3901440 w 6693408"/>
                  <a:gd name="connsiteY8" fmla="*/ 163407 h 230124"/>
                  <a:gd name="connsiteX9" fmla="*/ 6693408 w 6693408"/>
                  <a:gd name="connsiteY9" fmla="*/ 169503 h 230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693408" h="230124">
                    <a:moveTo>
                      <a:pt x="0" y="169503"/>
                    </a:moveTo>
                    <a:lnTo>
                      <a:pt x="1621536" y="169503"/>
                    </a:lnTo>
                    <a:cubicBezTo>
                      <a:pt x="1943608" y="170999"/>
                      <a:pt x="1886204" y="122936"/>
                      <a:pt x="1983232" y="132757"/>
                    </a:cubicBezTo>
                    <a:cubicBezTo>
                      <a:pt x="2080260" y="142578"/>
                      <a:pt x="2129197" y="226738"/>
                      <a:pt x="2203704" y="228431"/>
                    </a:cubicBezTo>
                    <a:cubicBezTo>
                      <a:pt x="2278211" y="230124"/>
                      <a:pt x="2355935" y="180001"/>
                      <a:pt x="2430272" y="142917"/>
                    </a:cubicBezTo>
                    <a:cubicBezTo>
                      <a:pt x="2504609" y="105833"/>
                      <a:pt x="2578608" y="11854"/>
                      <a:pt x="2649728" y="5927"/>
                    </a:cubicBezTo>
                    <a:cubicBezTo>
                      <a:pt x="2720848" y="0"/>
                      <a:pt x="2787904" y="85852"/>
                      <a:pt x="2856992" y="107357"/>
                    </a:cubicBezTo>
                    <a:cubicBezTo>
                      <a:pt x="2926080" y="128862"/>
                      <a:pt x="2890181" y="125617"/>
                      <a:pt x="3064256" y="134959"/>
                    </a:cubicBezTo>
                    <a:cubicBezTo>
                      <a:pt x="3238331" y="144301"/>
                      <a:pt x="3350768" y="170519"/>
                      <a:pt x="3901440" y="163407"/>
                    </a:cubicBezTo>
                    <a:lnTo>
                      <a:pt x="6693408" y="169503"/>
                    </a:lnTo>
                  </a:path>
                </a:pathLst>
              </a:cu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21" name="Figura a mano libera 20"/>
              <p:cNvSpPr/>
              <p:nvPr/>
            </p:nvSpPr>
            <p:spPr>
              <a:xfrm flipV="1">
                <a:off x="1847088" y="4769274"/>
                <a:ext cx="6693408" cy="468178"/>
              </a:xfrm>
              <a:custGeom>
                <a:avLst/>
                <a:gdLst>
                  <a:gd name="connsiteX0" fmla="*/ 0 w 7290816"/>
                  <a:gd name="connsiteY0" fmla="*/ 192024 h 235712"/>
                  <a:gd name="connsiteX1" fmla="*/ 2566416 w 7290816"/>
                  <a:gd name="connsiteY1" fmla="*/ 204216 h 235712"/>
                  <a:gd name="connsiteX2" fmla="*/ 2791968 w 7290816"/>
                  <a:gd name="connsiteY2" fmla="*/ 3048 h 235712"/>
                  <a:gd name="connsiteX3" fmla="*/ 3102864 w 7290816"/>
                  <a:gd name="connsiteY3" fmla="*/ 185928 h 235712"/>
                  <a:gd name="connsiteX4" fmla="*/ 6693408 w 7290816"/>
                  <a:gd name="connsiteY4" fmla="*/ 192024 h 235712"/>
                  <a:gd name="connsiteX5" fmla="*/ 6687312 w 7290816"/>
                  <a:gd name="connsiteY5" fmla="*/ 198120 h 235712"/>
                  <a:gd name="connsiteX0" fmla="*/ 0 w 7290816"/>
                  <a:gd name="connsiteY0" fmla="*/ 194056 h 249936"/>
                  <a:gd name="connsiteX1" fmla="*/ 2377440 w 7290816"/>
                  <a:gd name="connsiteY1" fmla="*/ 218440 h 249936"/>
                  <a:gd name="connsiteX2" fmla="*/ 2791968 w 7290816"/>
                  <a:gd name="connsiteY2" fmla="*/ 5080 h 249936"/>
                  <a:gd name="connsiteX3" fmla="*/ 3102864 w 7290816"/>
                  <a:gd name="connsiteY3" fmla="*/ 187960 h 249936"/>
                  <a:gd name="connsiteX4" fmla="*/ 6693408 w 7290816"/>
                  <a:gd name="connsiteY4" fmla="*/ 194056 h 249936"/>
                  <a:gd name="connsiteX5" fmla="*/ 6687312 w 7290816"/>
                  <a:gd name="connsiteY5" fmla="*/ 200152 h 249936"/>
                  <a:gd name="connsiteX0" fmla="*/ 0 w 7243064"/>
                  <a:gd name="connsiteY0" fmla="*/ 192024 h 266192"/>
                  <a:gd name="connsiteX1" fmla="*/ 2377440 w 7243064"/>
                  <a:gd name="connsiteY1" fmla="*/ 216408 h 266192"/>
                  <a:gd name="connsiteX2" fmla="*/ 2791968 w 7243064"/>
                  <a:gd name="connsiteY2" fmla="*/ 3048 h 266192"/>
                  <a:gd name="connsiteX3" fmla="*/ 3389376 w 7243064"/>
                  <a:gd name="connsiteY3" fmla="*/ 234696 h 266192"/>
                  <a:gd name="connsiteX4" fmla="*/ 6693408 w 7243064"/>
                  <a:gd name="connsiteY4" fmla="*/ 192024 h 266192"/>
                  <a:gd name="connsiteX5" fmla="*/ 6687312 w 7243064"/>
                  <a:gd name="connsiteY5" fmla="*/ 198120 h 266192"/>
                  <a:gd name="connsiteX0" fmla="*/ 0 w 7105904"/>
                  <a:gd name="connsiteY0" fmla="*/ 192024 h 268224"/>
                  <a:gd name="connsiteX1" fmla="*/ 2377440 w 7105904"/>
                  <a:gd name="connsiteY1" fmla="*/ 216408 h 268224"/>
                  <a:gd name="connsiteX2" fmla="*/ 2791968 w 7105904"/>
                  <a:gd name="connsiteY2" fmla="*/ 3048 h 268224"/>
                  <a:gd name="connsiteX3" fmla="*/ 3389376 w 7105904"/>
                  <a:gd name="connsiteY3" fmla="*/ 234696 h 268224"/>
                  <a:gd name="connsiteX4" fmla="*/ 4212336 w 7105904"/>
                  <a:gd name="connsiteY4" fmla="*/ 204216 h 268224"/>
                  <a:gd name="connsiteX5" fmla="*/ 6693408 w 7105904"/>
                  <a:gd name="connsiteY5" fmla="*/ 192024 h 268224"/>
                  <a:gd name="connsiteX6" fmla="*/ 6687312 w 7105904"/>
                  <a:gd name="connsiteY6" fmla="*/ 198120 h 268224"/>
                  <a:gd name="connsiteX0" fmla="*/ 0 w 7105904"/>
                  <a:gd name="connsiteY0" fmla="*/ 192024 h 247904"/>
                  <a:gd name="connsiteX1" fmla="*/ 2377440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2328672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1621536 w 7105904"/>
                  <a:gd name="connsiteY1" fmla="*/ 192024 h 247904"/>
                  <a:gd name="connsiteX2" fmla="*/ 2328672 w 7105904"/>
                  <a:gd name="connsiteY2" fmla="*/ 216408 h 247904"/>
                  <a:gd name="connsiteX3" fmla="*/ 2791968 w 7105904"/>
                  <a:gd name="connsiteY3" fmla="*/ 3048 h 247904"/>
                  <a:gd name="connsiteX4" fmla="*/ 3084576 w 7105904"/>
                  <a:gd name="connsiteY4" fmla="*/ 198120 h 247904"/>
                  <a:gd name="connsiteX5" fmla="*/ 4212336 w 7105904"/>
                  <a:gd name="connsiteY5" fmla="*/ 204216 h 247904"/>
                  <a:gd name="connsiteX6" fmla="*/ 6693408 w 7105904"/>
                  <a:gd name="connsiteY6" fmla="*/ 192024 h 247904"/>
                  <a:gd name="connsiteX7" fmla="*/ 6687312 w 7105904"/>
                  <a:gd name="connsiteY7" fmla="*/ 198120 h 247904"/>
                  <a:gd name="connsiteX0" fmla="*/ 0 w 7105904"/>
                  <a:gd name="connsiteY0" fmla="*/ 192024 h 231648"/>
                  <a:gd name="connsiteX1" fmla="*/ 1621536 w 7105904"/>
                  <a:gd name="connsiteY1" fmla="*/ 192024 h 231648"/>
                  <a:gd name="connsiteX2" fmla="*/ 2523744 w 7105904"/>
                  <a:gd name="connsiteY2" fmla="*/ 179832 h 231648"/>
                  <a:gd name="connsiteX3" fmla="*/ 2791968 w 7105904"/>
                  <a:gd name="connsiteY3" fmla="*/ 3048 h 231648"/>
                  <a:gd name="connsiteX4" fmla="*/ 3084576 w 7105904"/>
                  <a:gd name="connsiteY4" fmla="*/ 198120 h 231648"/>
                  <a:gd name="connsiteX5" fmla="*/ 4212336 w 7105904"/>
                  <a:gd name="connsiteY5" fmla="*/ 204216 h 231648"/>
                  <a:gd name="connsiteX6" fmla="*/ 6693408 w 7105904"/>
                  <a:gd name="connsiteY6" fmla="*/ 192024 h 231648"/>
                  <a:gd name="connsiteX7" fmla="*/ 6687312 w 7105904"/>
                  <a:gd name="connsiteY7" fmla="*/ 198120 h 231648"/>
                  <a:gd name="connsiteX0" fmla="*/ 0 w 7105904"/>
                  <a:gd name="connsiteY0" fmla="*/ 192024 h 228600"/>
                  <a:gd name="connsiteX1" fmla="*/ 1621536 w 7105904"/>
                  <a:gd name="connsiteY1" fmla="*/ 192024 h 228600"/>
                  <a:gd name="connsiteX2" fmla="*/ 2523744 w 7105904"/>
                  <a:gd name="connsiteY2" fmla="*/ 179832 h 228600"/>
                  <a:gd name="connsiteX3" fmla="*/ 2791968 w 7105904"/>
                  <a:gd name="connsiteY3" fmla="*/ 3048 h 228600"/>
                  <a:gd name="connsiteX4" fmla="*/ 3084576 w 7105904"/>
                  <a:gd name="connsiteY4" fmla="*/ 198120 h 228600"/>
                  <a:gd name="connsiteX5" fmla="*/ 3901440 w 7105904"/>
                  <a:gd name="connsiteY5" fmla="*/ 185928 h 228600"/>
                  <a:gd name="connsiteX6" fmla="*/ 6693408 w 7105904"/>
                  <a:gd name="connsiteY6" fmla="*/ 192024 h 228600"/>
                  <a:gd name="connsiteX7" fmla="*/ 6687312 w 7105904"/>
                  <a:gd name="connsiteY7" fmla="*/ 198120 h 228600"/>
                  <a:gd name="connsiteX0" fmla="*/ 0 w 6693408"/>
                  <a:gd name="connsiteY0" fmla="*/ 192024 h 228600"/>
                  <a:gd name="connsiteX1" fmla="*/ 162153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217424 h 258233"/>
                  <a:gd name="connsiteX1" fmla="*/ 1621536 w 6693408"/>
                  <a:gd name="connsiteY1" fmla="*/ 217424 h 258233"/>
                  <a:gd name="connsiteX2" fmla="*/ 2523744 w 6693408"/>
                  <a:gd name="connsiteY2" fmla="*/ 205232 h 258233"/>
                  <a:gd name="connsiteX3" fmla="*/ 2461768 w 6693408"/>
                  <a:gd name="connsiteY3" fmla="*/ 3048 h 258233"/>
                  <a:gd name="connsiteX4" fmla="*/ 3084576 w 6693408"/>
                  <a:gd name="connsiteY4" fmla="*/ 223520 h 258233"/>
                  <a:gd name="connsiteX5" fmla="*/ 3901440 w 6693408"/>
                  <a:gd name="connsiteY5" fmla="*/ 211328 h 258233"/>
                  <a:gd name="connsiteX6" fmla="*/ 6693408 w 6693408"/>
                  <a:gd name="connsiteY6" fmla="*/ 217424 h 258233"/>
                  <a:gd name="connsiteX0" fmla="*/ 0 w 6693408"/>
                  <a:gd name="connsiteY0" fmla="*/ 233341 h 388958"/>
                  <a:gd name="connsiteX1" fmla="*/ 1621536 w 6693408"/>
                  <a:gd name="connsiteY1" fmla="*/ 233341 h 388958"/>
                  <a:gd name="connsiteX2" fmla="*/ 2142744 w 6693408"/>
                  <a:gd name="connsiteY2" fmla="*/ 353229 h 388958"/>
                  <a:gd name="connsiteX3" fmla="*/ 2461768 w 6693408"/>
                  <a:gd name="connsiteY3" fmla="*/ 18965 h 388958"/>
                  <a:gd name="connsiteX4" fmla="*/ 3084576 w 6693408"/>
                  <a:gd name="connsiteY4" fmla="*/ 239437 h 388958"/>
                  <a:gd name="connsiteX5" fmla="*/ 3901440 w 6693408"/>
                  <a:gd name="connsiteY5" fmla="*/ 227245 h 388958"/>
                  <a:gd name="connsiteX6" fmla="*/ 6693408 w 6693408"/>
                  <a:gd name="connsiteY6" fmla="*/ 233341 h 388958"/>
                  <a:gd name="connsiteX0" fmla="*/ 0 w 6693408"/>
                  <a:gd name="connsiteY0" fmla="*/ 243501 h 399118"/>
                  <a:gd name="connsiteX1" fmla="*/ 1621536 w 6693408"/>
                  <a:gd name="connsiteY1" fmla="*/ 243501 h 399118"/>
                  <a:gd name="connsiteX2" fmla="*/ 2142744 w 6693408"/>
                  <a:gd name="connsiteY2" fmla="*/ 363389 h 399118"/>
                  <a:gd name="connsiteX3" fmla="*/ 2461768 w 6693408"/>
                  <a:gd name="connsiteY3" fmla="*/ 29125 h 399118"/>
                  <a:gd name="connsiteX4" fmla="*/ 2759456 w 6693408"/>
                  <a:gd name="connsiteY4" fmla="*/ 188637 h 399118"/>
                  <a:gd name="connsiteX5" fmla="*/ 3901440 w 6693408"/>
                  <a:gd name="connsiteY5" fmla="*/ 237405 h 399118"/>
                  <a:gd name="connsiteX6" fmla="*/ 6693408 w 6693408"/>
                  <a:gd name="connsiteY6" fmla="*/ 243501 h 399118"/>
                  <a:gd name="connsiteX0" fmla="*/ 0 w 6693408"/>
                  <a:gd name="connsiteY0" fmla="*/ 231648 h 387265"/>
                  <a:gd name="connsiteX1" fmla="*/ 1621536 w 6693408"/>
                  <a:gd name="connsiteY1" fmla="*/ 231648 h 387265"/>
                  <a:gd name="connsiteX2" fmla="*/ 2142744 w 6693408"/>
                  <a:gd name="connsiteY2" fmla="*/ 351536 h 387265"/>
                  <a:gd name="connsiteX3" fmla="*/ 2461768 w 6693408"/>
                  <a:gd name="connsiteY3" fmla="*/ 17272 h 387265"/>
                  <a:gd name="connsiteX4" fmla="*/ 2947416 w 6693408"/>
                  <a:gd name="connsiteY4" fmla="*/ 247904 h 387265"/>
                  <a:gd name="connsiteX5" fmla="*/ 3901440 w 6693408"/>
                  <a:gd name="connsiteY5" fmla="*/ 225552 h 387265"/>
                  <a:gd name="connsiteX6" fmla="*/ 6693408 w 6693408"/>
                  <a:gd name="connsiteY6" fmla="*/ 231648 h 387265"/>
                  <a:gd name="connsiteX0" fmla="*/ 0 w 6693408"/>
                  <a:gd name="connsiteY0" fmla="*/ 247396 h 403013"/>
                  <a:gd name="connsiteX1" fmla="*/ 1621536 w 6693408"/>
                  <a:gd name="connsiteY1" fmla="*/ 247396 h 403013"/>
                  <a:gd name="connsiteX2" fmla="*/ 2142744 w 6693408"/>
                  <a:gd name="connsiteY2" fmla="*/ 367284 h 403013"/>
                  <a:gd name="connsiteX3" fmla="*/ 2461768 w 6693408"/>
                  <a:gd name="connsiteY3" fmla="*/ 33020 h 403013"/>
                  <a:gd name="connsiteX4" fmla="*/ 2669032 w 6693408"/>
                  <a:gd name="connsiteY4" fmla="*/ 169164 h 403013"/>
                  <a:gd name="connsiteX5" fmla="*/ 2947416 w 6693408"/>
                  <a:gd name="connsiteY5" fmla="*/ 263652 h 403013"/>
                  <a:gd name="connsiteX6" fmla="*/ 3901440 w 6693408"/>
                  <a:gd name="connsiteY6" fmla="*/ 241300 h 403013"/>
                  <a:gd name="connsiteX7" fmla="*/ 6693408 w 6693408"/>
                  <a:gd name="connsiteY7" fmla="*/ 247396 h 403013"/>
                  <a:gd name="connsiteX0" fmla="*/ 0 w 6693408"/>
                  <a:gd name="connsiteY0" fmla="*/ 247396 h 403013"/>
                  <a:gd name="connsiteX1" fmla="*/ 1621536 w 6693408"/>
                  <a:gd name="connsiteY1" fmla="*/ 247396 h 403013"/>
                  <a:gd name="connsiteX2" fmla="*/ 2142744 w 6693408"/>
                  <a:gd name="connsiteY2" fmla="*/ 367284 h 403013"/>
                  <a:gd name="connsiteX3" fmla="*/ 2461768 w 6693408"/>
                  <a:gd name="connsiteY3" fmla="*/ 33020 h 403013"/>
                  <a:gd name="connsiteX4" fmla="*/ 2669032 w 6693408"/>
                  <a:gd name="connsiteY4" fmla="*/ 169164 h 403013"/>
                  <a:gd name="connsiteX5" fmla="*/ 2836672 w 6693408"/>
                  <a:gd name="connsiteY5" fmla="*/ 204724 h 403013"/>
                  <a:gd name="connsiteX6" fmla="*/ 2947416 w 6693408"/>
                  <a:gd name="connsiteY6" fmla="*/ 263652 h 403013"/>
                  <a:gd name="connsiteX7" fmla="*/ 3901440 w 6693408"/>
                  <a:gd name="connsiteY7" fmla="*/ 241300 h 403013"/>
                  <a:gd name="connsiteX8" fmla="*/ 6693408 w 6693408"/>
                  <a:gd name="connsiteY8" fmla="*/ 247396 h 403013"/>
                  <a:gd name="connsiteX0" fmla="*/ 0 w 6693408"/>
                  <a:gd name="connsiteY0" fmla="*/ 247396 h 403013"/>
                  <a:gd name="connsiteX1" fmla="*/ 1621536 w 6693408"/>
                  <a:gd name="connsiteY1" fmla="*/ 247396 h 403013"/>
                  <a:gd name="connsiteX2" fmla="*/ 2142744 w 6693408"/>
                  <a:gd name="connsiteY2" fmla="*/ 367284 h 403013"/>
                  <a:gd name="connsiteX3" fmla="*/ 2461768 w 6693408"/>
                  <a:gd name="connsiteY3" fmla="*/ 33020 h 403013"/>
                  <a:gd name="connsiteX4" fmla="*/ 2669032 w 6693408"/>
                  <a:gd name="connsiteY4" fmla="*/ 169164 h 403013"/>
                  <a:gd name="connsiteX5" fmla="*/ 2836672 w 6693408"/>
                  <a:gd name="connsiteY5" fmla="*/ 204724 h 403013"/>
                  <a:gd name="connsiteX6" fmla="*/ 3084576 w 6693408"/>
                  <a:gd name="connsiteY6" fmla="*/ 268732 h 403013"/>
                  <a:gd name="connsiteX7" fmla="*/ 3901440 w 6693408"/>
                  <a:gd name="connsiteY7" fmla="*/ 241300 h 403013"/>
                  <a:gd name="connsiteX8" fmla="*/ 6693408 w 6693408"/>
                  <a:gd name="connsiteY8" fmla="*/ 247396 h 403013"/>
                  <a:gd name="connsiteX0" fmla="*/ 0 w 6693408"/>
                  <a:gd name="connsiteY0" fmla="*/ 253323 h 444500"/>
                  <a:gd name="connsiteX1" fmla="*/ 1621536 w 6693408"/>
                  <a:gd name="connsiteY1" fmla="*/ 253323 h 444500"/>
                  <a:gd name="connsiteX2" fmla="*/ 2097024 w 6693408"/>
                  <a:gd name="connsiteY2" fmla="*/ 408771 h 444500"/>
                  <a:gd name="connsiteX3" fmla="*/ 2461768 w 6693408"/>
                  <a:gd name="connsiteY3" fmla="*/ 38947 h 444500"/>
                  <a:gd name="connsiteX4" fmla="*/ 2669032 w 6693408"/>
                  <a:gd name="connsiteY4" fmla="*/ 175091 h 444500"/>
                  <a:gd name="connsiteX5" fmla="*/ 2836672 w 6693408"/>
                  <a:gd name="connsiteY5" fmla="*/ 210651 h 444500"/>
                  <a:gd name="connsiteX6" fmla="*/ 3084576 w 6693408"/>
                  <a:gd name="connsiteY6" fmla="*/ 274659 h 444500"/>
                  <a:gd name="connsiteX7" fmla="*/ 3901440 w 6693408"/>
                  <a:gd name="connsiteY7" fmla="*/ 247227 h 444500"/>
                  <a:gd name="connsiteX8" fmla="*/ 6693408 w 6693408"/>
                  <a:gd name="connsiteY8" fmla="*/ 253323 h 444500"/>
                  <a:gd name="connsiteX0" fmla="*/ 0 w 6693408"/>
                  <a:gd name="connsiteY0" fmla="*/ 253323 h 435836"/>
                  <a:gd name="connsiteX1" fmla="*/ 1621536 w 6693408"/>
                  <a:gd name="connsiteY1" fmla="*/ 253323 h 435836"/>
                  <a:gd name="connsiteX2" fmla="*/ 1815592 w 6693408"/>
                  <a:gd name="connsiteY2" fmla="*/ 201338 h 435836"/>
                  <a:gd name="connsiteX3" fmla="*/ 2097024 w 6693408"/>
                  <a:gd name="connsiteY3" fmla="*/ 408771 h 435836"/>
                  <a:gd name="connsiteX4" fmla="*/ 2461768 w 6693408"/>
                  <a:gd name="connsiteY4" fmla="*/ 38947 h 435836"/>
                  <a:gd name="connsiteX5" fmla="*/ 2669032 w 6693408"/>
                  <a:gd name="connsiteY5" fmla="*/ 175091 h 435836"/>
                  <a:gd name="connsiteX6" fmla="*/ 2836672 w 6693408"/>
                  <a:gd name="connsiteY6" fmla="*/ 210651 h 435836"/>
                  <a:gd name="connsiteX7" fmla="*/ 3084576 w 6693408"/>
                  <a:gd name="connsiteY7" fmla="*/ 274659 h 435836"/>
                  <a:gd name="connsiteX8" fmla="*/ 3901440 w 6693408"/>
                  <a:gd name="connsiteY8" fmla="*/ 247227 h 435836"/>
                  <a:gd name="connsiteX9" fmla="*/ 6693408 w 6693408"/>
                  <a:gd name="connsiteY9" fmla="*/ 253323 h 435836"/>
                  <a:gd name="connsiteX0" fmla="*/ 0 w 6693408"/>
                  <a:gd name="connsiteY0" fmla="*/ 253323 h 435836"/>
                  <a:gd name="connsiteX1" fmla="*/ 1509776 w 6693408"/>
                  <a:gd name="connsiteY1" fmla="*/ 258403 h 435836"/>
                  <a:gd name="connsiteX2" fmla="*/ 1815592 w 6693408"/>
                  <a:gd name="connsiteY2" fmla="*/ 201338 h 435836"/>
                  <a:gd name="connsiteX3" fmla="*/ 2097024 w 6693408"/>
                  <a:gd name="connsiteY3" fmla="*/ 408771 h 435836"/>
                  <a:gd name="connsiteX4" fmla="*/ 2461768 w 6693408"/>
                  <a:gd name="connsiteY4" fmla="*/ 38947 h 435836"/>
                  <a:gd name="connsiteX5" fmla="*/ 2669032 w 6693408"/>
                  <a:gd name="connsiteY5" fmla="*/ 175091 h 435836"/>
                  <a:gd name="connsiteX6" fmla="*/ 2836672 w 6693408"/>
                  <a:gd name="connsiteY6" fmla="*/ 210651 h 435836"/>
                  <a:gd name="connsiteX7" fmla="*/ 3084576 w 6693408"/>
                  <a:gd name="connsiteY7" fmla="*/ 274659 h 435836"/>
                  <a:gd name="connsiteX8" fmla="*/ 3901440 w 6693408"/>
                  <a:gd name="connsiteY8" fmla="*/ 247227 h 435836"/>
                  <a:gd name="connsiteX9" fmla="*/ 6693408 w 6693408"/>
                  <a:gd name="connsiteY9" fmla="*/ 253323 h 435836"/>
                  <a:gd name="connsiteX0" fmla="*/ 0 w 6693408"/>
                  <a:gd name="connsiteY0" fmla="*/ 253323 h 431603"/>
                  <a:gd name="connsiteX1" fmla="*/ 1509776 w 6693408"/>
                  <a:gd name="connsiteY1" fmla="*/ 258403 h 431603"/>
                  <a:gd name="connsiteX2" fmla="*/ 1790192 w 6693408"/>
                  <a:gd name="connsiteY2" fmla="*/ 175938 h 431603"/>
                  <a:gd name="connsiteX3" fmla="*/ 2097024 w 6693408"/>
                  <a:gd name="connsiteY3" fmla="*/ 408771 h 431603"/>
                  <a:gd name="connsiteX4" fmla="*/ 2461768 w 6693408"/>
                  <a:gd name="connsiteY4" fmla="*/ 38947 h 431603"/>
                  <a:gd name="connsiteX5" fmla="*/ 2669032 w 6693408"/>
                  <a:gd name="connsiteY5" fmla="*/ 175091 h 431603"/>
                  <a:gd name="connsiteX6" fmla="*/ 2836672 w 6693408"/>
                  <a:gd name="connsiteY6" fmla="*/ 210651 h 431603"/>
                  <a:gd name="connsiteX7" fmla="*/ 3084576 w 6693408"/>
                  <a:gd name="connsiteY7" fmla="*/ 274659 h 431603"/>
                  <a:gd name="connsiteX8" fmla="*/ 3901440 w 6693408"/>
                  <a:gd name="connsiteY8" fmla="*/ 247227 h 431603"/>
                  <a:gd name="connsiteX9" fmla="*/ 6693408 w 6693408"/>
                  <a:gd name="connsiteY9" fmla="*/ 253323 h 431603"/>
                  <a:gd name="connsiteX0" fmla="*/ 0 w 6693408"/>
                  <a:gd name="connsiteY0" fmla="*/ 309203 h 496796"/>
                  <a:gd name="connsiteX1" fmla="*/ 1509776 w 6693408"/>
                  <a:gd name="connsiteY1" fmla="*/ 314283 h 496796"/>
                  <a:gd name="connsiteX2" fmla="*/ 1790192 w 6693408"/>
                  <a:gd name="connsiteY2" fmla="*/ 231818 h 496796"/>
                  <a:gd name="connsiteX3" fmla="*/ 2097024 w 6693408"/>
                  <a:gd name="connsiteY3" fmla="*/ 464651 h 496796"/>
                  <a:gd name="connsiteX4" fmla="*/ 2471928 w 6693408"/>
                  <a:gd name="connsiteY4" fmla="*/ 38947 h 496796"/>
                  <a:gd name="connsiteX5" fmla="*/ 2669032 w 6693408"/>
                  <a:gd name="connsiteY5" fmla="*/ 230971 h 496796"/>
                  <a:gd name="connsiteX6" fmla="*/ 2836672 w 6693408"/>
                  <a:gd name="connsiteY6" fmla="*/ 266531 h 496796"/>
                  <a:gd name="connsiteX7" fmla="*/ 3084576 w 6693408"/>
                  <a:gd name="connsiteY7" fmla="*/ 330539 h 496796"/>
                  <a:gd name="connsiteX8" fmla="*/ 3901440 w 6693408"/>
                  <a:gd name="connsiteY8" fmla="*/ 303107 h 496796"/>
                  <a:gd name="connsiteX9" fmla="*/ 6693408 w 6693408"/>
                  <a:gd name="connsiteY9" fmla="*/ 309203 h 496796"/>
                  <a:gd name="connsiteX0" fmla="*/ 0 w 6693408"/>
                  <a:gd name="connsiteY0" fmla="*/ 287330 h 459711"/>
                  <a:gd name="connsiteX1" fmla="*/ 1509776 w 6693408"/>
                  <a:gd name="connsiteY1" fmla="*/ 292410 h 459711"/>
                  <a:gd name="connsiteX2" fmla="*/ 1790192 w 6693408"/>
                  <a:gd name="connsiteY2" fmla="*/ 209945 h 459711"/>
                  <a:gd name="connsiteX3" fmla="*/ 2097024 w 6693408"/>
                  <a:gd name="connsiteY3" fmla="*/ 442778 h 459711"/>
                  <a:gd name="connsiteX4" fmla="*/ 2282952 w 6693408"/>
                  <a:gd name="connsiteY4" fmla="*/ 311545 h 459711"/>
                  <a:gd name="connsiteX5" fmla="*/ 2471928 w 6693408"/>
                  <a:gd name="connsiteY5" fmla="*/ 17074 h 459711"/>
                  <a:gd name="connsiteX6" fmla="*/ 2669032 w 6693408"/>
                  <a:gd name="connsiteY6" fmla="*/ 209098 h 459711"/>
                  <a:gd name="connsiteX7" fmla="*/ 2836672 w 6693408"/>
                  <a:gd name="connsiteY7" fmla="*/ 244658 h 459711"/>
                  <a:gd name="connsiteX8" fmla="*/ 3084576 w 6693408"/>
                  <a:gd name="connsiteY8" fmla="*/ 308666 h 459711"/>
                  <a:gd name="connsiteX9" fmla="*/ 3901440 w 6693408"/>
                  <a:gd name="connsiteY9" fmla="*/ 281234 h 459711"/>
                  <a:gd name="connsiteX10" fmla="*/ 6693408 w 6693408"/>
                  <a:gd name="connsiteY10" fmla="*/ 287330 h 459711"/>
                  <a:gd name="connsiteX0" fmla="*/ 0 w 6693408"/>
                  <a:gd name="connsiteY0" fmla="*/ 292411 h 464792"/>
                  <a:gd name="connsiteX1" fmla="*/ 1509776 w 6693408"/>
                  <a:gd name="connsiteY1" fmla="*/ 297491 h 464792"/>
                  <a:gd name="connsiteX2" fmla="*/ 1790192 w 6693408"/>
                  <a:gd name="connsiteY2" fmla="*/ 215026 h 464792"/>
                  <a:gd name="connsiteX3" fmla="*/ 2097024 w 6693408"/>
                  <a:gd name="connsiteY3" fmla="*/ 447859 h 464792"/>
                  <a:gd name="connsiteX4" fmla="*/ 2282952 w 6693408"/>
                  <a:gd name="connsiteY4" fmla="*/ 316626 h 464792"/>
                  <a:gd name="connsiteX5" fmla="*/ 2471928 w 6693408"/>
                  <a:gd name="connsiteY5" fmla="*/ 22155 h 464792"/>
                  <a:gd name="connsiteX6" fmla="*/ 2719832 w 6693408"/>
                  <a:gd name="connsiteY6" fmla="*/ 183699 h 464792"/>
                  <a:gd name="connsiteX7" fmla="*/ 2836672 w 6693408"/>
                  <a:gd name="connsiteY7" fmla="*/ 249739 h 464792"/>
                  <a:gd name="connsiteX8" fmla="*/ 3084576 w 6693408"/>
                  <a:gd name="connsiteY8" fmla="*/ 313747 h 464792"/>
                  <a:gd name="connsiteX9" fmla="*/ 3901440 w 6693408"/>
                  <a:gd name="connsiteY9" fmla="*/ 286315 h 464792"/>
                  <a:gd name="connsiteX10" fmla="*/ 6693408 w 6693408"/>
                  <a:gd name="connsiteY10" fmla="*/ 292411 h 464792"/>
                  <a:gd name="connsiteX0" fmla="*/ 0 w 6693408"/>
                  <a:gd name="connsiteY0" fmla="*/ 292411 h 464792"/>
                  <a:gd name="connsiteX1" fmla="*/ 1509776 w 6693408"/>
                  <a:gd name="connsiteY1" fmla="*/ 297491 h 464792"/>
                  <a:gd name="connsiteX2" fmla="*/ 1790192 w 6693408"/>
                  <a:gd name="connsiteY2" fmla="*/ 215026 h 464792"/>
                  <a:gd name="connsiteX3" fmla="*/ 2097024 w 6693408"/>
                  <a:gd name="connsiteY3" fmla="*/ 447859 h 464792"/>
                  <a:gd name="connsiteX4" fmla="*/ 2282952 w 6693408"/>
                  <a:gd name="connsiteY4" fmla="*/ 316626 h 464792"/>
                  <a:gd name="connsiteX5" fmla="*/ 2471928 w 6693408"/>
                  <a:gd name="connsiteY5" fmla="*/ 22155 h 464792"/>
                  <a:gd name="connsiteX6" fmla="*/ 2719832 w 6693408"/>
                  <a:gd name="connsiteY6" fmla="*/ 183699 h 464792"/>
                  <a:gd name="connsiteX7" fmla="*/ 2923032 w 6693408"/>
                  <a:gd name="connsiteY7" fmla="*/ 264979 h 464792"/>
                  <a:gd name="connsiteX8" fmla="*/ 3084576 w 6693408"/>
                  <a:gd name="connsiteY8" fmla="*/ 313747 h 464792"/>
                  <a:gd name="connsiteX9" fmla="*/ 3901440 w 6693408"/>
                  <a:gd name="connsiteY9" fmla="*/ 286315 h 464792"/>
                  <a:gd name="connsiteX10" fmla="*/ 6693408 w 6693408"/>
                  <a:gd name="connsiteY10" fmla="*/ 292411 h 464792"/>
                  <a:gd name="connsiteX0" fmla="*/ 0 w 6693408"/>
                  <a:gd name="connsiteY0" fmla="*/ 295797 h 468178"/>
                  <a:gd name="connsiteX1" fmla="*/ 1509776 w 6693408"/>
                  <a:gd name="connsiteY1" fmla="*/ 300877 h 468178"/>
                  <a:gd name="connsiteX2" fmla="*/ 1790192 w 6693408"/>
                  <a:gd name="connsiteY2" fmla="*/ 218412 h 468178"/>
                  <a:gd name="connsiteX3" fmla="*/ 2097024 w 6693408"/>
                  <a:gd name="connsiteY3" fmla="*/ 451245 h 468178"/>
                  <a:gd name="connsiteX4" fmla="*/ 2282952 w 6693408"/>
                  <a:gd name="connsiteY4" fmla="*/ 320012 h 468178"/>
                  <a:gd name="connsiteX5" fmla="*/ 2471928 w 6693408"/>
                  <a:gd name="connsiteY5" fmla="*/ 25541 h 468178"/>
                  <a:gd name="connsiteX6" fmla="*/ 2714752 w 6693408"/>
                  <a:gd name="connsiteY6" fmla="*/ 166765 h 468178"/>
                  <a:gd name="connsiteX7" fmla="*/ 2923032 w 6693408"/>
                  <a:gd name="connsiteY7" fmla="*/ 268365 h 468178"/>
                  <a:gd name="connsiteX8" fmla="*/ 3084576 w 6693408"/>
                  <a:gd name="connsiteY8" fmla="*/ 317133 h 468178"/>
                  <a:gd name="connsiteX9" fmla="*/ 3901440 w 6693408"/>
                  <a:gd name="connsiteY9" fmla="*/ 289701 h 468178"/>
                  <a:gd name="connsiteX10" fmla="*/ 6693408 w 6693408"/>
                  <a:gd name="connsiteY10" fmla="*/ 295797 h 468178"/>
                  <a:gd name="connsiteX0" fmla="*/ 0 w 6693408"/>
                  <a:gd name="connsiteY0" fmla="*/ 295797 h 468178"/>
                  <a:gd name="connsiteX1" fmla="*/ 1334516 w 6693408"/>
                  <a:gd name="connsiteY1" fmla="*/ 293257 h 468178"/>
                  <a:gd name="connsiteX2" fmla="*/ 1790192 w 6693408"/>
                  <a:gd name="connsiteY2" fmla="*/ 218412 h 468178"/>
                  <a:gd name="connsiteX3" fmla="*/ 2097024 w 6693408"/>
                  <a:gd name="connsiteY3" fmla="*/ 451245 h 468178"/>
                  <a:gd name="connsiteX4" fmla="*/ 2282952 w 6693408"/>
                  <a:gd name="connsiteY4" fmla="*/ 320012 h 468178"/>
                  <a:gd name="connsiteX5" fmla="*/ 2471928 w 6693408"/>
                  <a:gd name="connsiteY5" fmla="*/ 25541 h 468178"/>
                  <a:gd name="connsiteX6" fmla="*/ 2714752 w 6693408"/>
                  <a:gd name="connsiteY6" fmla="*/ 166765 h 468178"/>
                  <a:gd name="connsiteX7" fmla="*/ 2923032 w 6693408"/>
                  <a:gd name="connsiteY7" fmla="*/ 268365 h 468178"/>
                  <a:gd name="connsiteX8" fmla="*/ 3084576 w 6693408"/>
                  <a:gd name="connsiteY8" fmla="*/ 317133 h 468178"/>
                  <a:gd name="connsiteX9" fmla="*/ 3901440 w 6693408"/>
                  <a:gd name="connsiteY9" fmla="*/ 289701 h 468178"/>
                  <a:gd name="connsiteX10" fmla="*/ 6693408 w 6693408"/>
                  <a:gd name="connsiteY10" fmla="*/ 295797 h 468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693408" h="468178">
                    <a:moveTo>
                      <a:pt x="0" y="295797"/>
                    </a:moveTo>
                    <a:lnTo>
                      <a:pt x="1334516" y="293257"/>
                    </a:lnTo>
                    <a:cubicBezTo>
                      <a:pt x="1632881" y="295599"/>
                      <a:pt x="1663107" y="192081"/>
                      <a:pt x="1790192" y="218412"/>
                    </a:cubicBezTo>
                    <a:cubicBezTo>
                      <a:pt x="1917277" y="244743"/>
                      <a:pt x="2014897" y="434312"/>
                      <a:pt x="2097024" y="451245"/>
                    </a:cubicBezTo>
                    <a:cubicBezTo>
                      <a:pt x="2179151" y="468178"/>
                      <a:pt x="2220468" y="390963"/>
                      <a:pt x="2282952" y="320012"/>
                    </a:cubicBezTo>
                    <a:cubicBezTo>
                      <a:pt x="2345436" y="249061"/>
                      <a:pt x="2399961" y="51082"/>
                      <a:pt x="2471928" y="25541"/>
                    </a:cubicBezTo>
                    <a:cubicBezTo>
                      <a:pt x="2543895" y="0"/>
                      <a:pt x="2639568" y="126294"/>
                      <a:pt x="2714752" y="166765"/>
                    </a:cubicBezTo>
                    <a:cubicBezTo>
                      <a:pt x="2789936" y="207236"/>
                      <a:pt x="2861395" y="243304"/>
                      <a:pt x="2923032" y="268365"/>
                    </a:cubicBezTo>
                    <a:cubicBezTo>
                      <a:pt x="2984669" y="293426"/>
                      <a:pt x="2921508" y="313577"/>
                      <a:pt x="3084576" y="317133"/>
                    </a:cubicBezTo>
                    <a:cubicBezTo>
                      <a:pt x="3247644" y="320689"/>
                      <a:pt x="3350768" y="296813"/>
                      <a:pt x="3901440" y="289701"/>
                    </a:cubicBezTo>
                    <a:lnTo>
                      <a:pt x="6693408" y="295797"/>
                    </a:lnTo>
                  </a:path>
                </a:pathLst>
              </a:cu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22" name="Figura a mano libera 21"/>
              <p:cNvSpPr/>
              <p:nvPr/>
            </p:nvSpPr>
            <p:spPr>
              <a:xfrm flipV="1">
                <a:off x="1847088" y="4411135"/>
                <a:ext cx="6693408" cy="618066"/>
              </a:xfrm>
              <a:custGeom>
                <a:avLst/>
                <a:gdLst>
                  <a:gd name="connsiteX0" fmla="*/ 0 w 7290816"/>
                  <a:gd name="connsiteY0" fmla="*/ 192024 h 235712"/>
                  <a:gd name="connsiteX1" fmla="*/ 2566416 w 7290816"/>
                  <a:gd name="connsiteY1" fmla="*/ 204216 h 235712"/>
                  <a:gd name="connsiteX2" fmla="*/ 2791968 w 7290816"/>
                  <a:gd name="connsiteY2" fmla="*/ 3048 h 235712"/>
                  <a:gd name="connsiteX3" fmla="*/ 3102864 w 7290816"/>
                  <a:gd name="connsiteY3" fmla="*/ 185928 h 235712"/>
                  <a:gd name="connsiteX4" fmla="*/ 6693408 w 7290816"/>
                  <a:gd name="connsiteY4" fmla="*/ 192024 h 235712"/>
                  <a:gd name="connsiteX5" fmla="*/ 6687312 w 7290816"/>
                  <a:gd name="connsiteY5" fmla="*/ 198120 h 235712"/>
                  <a:gd name="connsiteX0" fmla="*/ 0 w 7290816"/>
                  <a:gd name="connsiteY0" fmla="*/ 194056 h 249936"/>
                  <a:gd name="connsiteX1" fmla="*/ 2377440 w 7290816"/>
                  <a:gd name="connsiteY1" fmla="*/ 218440 h 249936"/>
                  <a:gd name="connsiteX2" fmla="*/ 2791968 w 7290816"/>
                  <a:gd name="connsiteY2" fmla="*/ 5080 h 249936"/>
                  <a:gd name="connsiteX3" fmla="*/ 3102864 w 7290816"/>
                  <a:gd name="connsiteY3" fmla="*/ 187960 h 249936"/>
                  <a:gd name="connsiteX4" fmla="*/ 6693408 w 7290816"/>
                  <a:gd name="connsiteY4" fmla="*/ 194056 h 249936"/>
                  <a:gd name="connsiteX5" fmla="*/ 6687312 w 7290816"/>
                  <a:gd name="connsiteY5" fmla="*/ 200152 h 249936"/>
                  <a:gd name="connsiteX0" fmla="*/ 0 w 7243064"/>
                  <a:gd name="connsiteY0" fmla="*/ 192024 h 266192"/>
                  <a:gd name="connsiteX1" fmla="*/ 2377440 w 7243064"/>
                  <a:gd name="connsiteY1" fmla="*/ 216408 h 266192"/>
                  <a:gd name="connsiteX2" fmla="*/ 2791968 w 7243064"/>
                  <a:gd name="connsiteY2" fmla="*/ 3048 h 266192"/>
                  <a:gd name="connsiteX3" fmla="*/ 3389376 w 7243064"/>
                  <a:gd name="connsiteY3" fmla="*/ 234696 h 266192"/>
                  <a:gd name="connsiteX4" fmla="*/ 6693408 w 7243064"/>
                  <a:gd name="connsiteY4" fmla="*/ 192024 h 266192"/>
                  <a:gd name="connsiteX5" fmla="*/ 6687312 w 7243064"/>
                  <a:gd name="connsiteY5" fmla="*/ 198120 h 266192"/>
                  <a:gd name="connsiteX0" fmla="*/ 0 w 7105904"/>
                  <a:gd name="connsiteY0" fmla="*/ 192024 h 268224"/>
                  <a:gd name="connsiteX1" fmla="*/ 2377440 w 7105904"/>
                  <a:gd name="connsiteY1" fmla="*/ 216408 h 268224"/>
                  <a:gd name="connsiteX2" fmla="*/ 2791968 w 7105904"/>
                  <a:gd name="connsiteY2" fmla="*/ 3048 h 268224"/>
                  <a:gd name="connsiteX3" fmla="*/ 3389376 w 7105904"/>
                  <a:gd name="connsiteY3" fmla="*/ 234696 h 268224"/>
                  <a:gd name="connsiteX4" fmla="*/ 4212336 w 7105904"/>
                  <a:gd name="connsiteY4" fmla="*/ 204216 h 268224"/>
                  <a:gd name="connsiteX5" fmla="*/ 6693408 w 7105904"/>
                  <a:gd name="connsiteY5" fmla="*/ 192024 h 268224"/>
                  <a:gd name="connsiteX6" fmla="*/ 6687312 w 7105904"/>
                  <a:gd name="connsiteY6" fmla="*/ 198120 h 268224"/>
                  <a:gd name="connsiteX0" fmla="*/ 0 w 7105904"/>
                  <a:gd name="connsiteY0" fmla="*/ 192024 h 247904"/>
                  <a:gd name="connsiteX1" fmla="*/ 2377440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2328672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1621536 w 7105904"/>
                  <a:gd name="connsiteY1" fmla="*/ 192024 h 247904"/>
                  <a:gd name="connsiteX2" fmla="*/ 2328672 w 7105904"/>
                  <a:gd name="connsiteY2" fmla="*/ 216408 h 247904"/>
                  <a:gd name="connsiteX3" fmla="*/ 2791968 w 7105904"/>
                  <a:gd name="connsiteY3" fmla="*/ 3048 h 247904"/>
                  <a:gd name="connsiteX4" fmla="*/ 3084576 w 7105904"/>
                  <a:gd name="connsiteY4" fmla="*/ 198120 h 247904"/>
                  <a:gd name="connsiteX5" fmla="*/ 4212336 w 7105904"/>
                  <a:gd name="connsiteY5" fmla="*/ 204216 h 247904"/>
                  <a:gd name="connsiteX6" fmla="*/ 6693408 w 7105904"/>
                  <a:gd name="connsiteY6" fmla="*/ 192024 h 247904"/>
                  <a:gd name="connsiteX7" fmla="*/ 6687312 w 7105904"/>
                  <a:gd name="connsiteY7" fmla="*/ 198120 h 247904"/>
                  <a:gd name="connsiteX0" fmla="*/ 0 w 7105904"/>
                  <a:gd name="connsiteY0" fmla="*/ 192024 h 231648"/>
                  <a:gd name="connsiteX1" fmla="*/ 1621536 w 7105904"/>
                  <a:gd name="connsiteY1" fmla="*/ 192024 h 231648"/>
                  <a:gd name="connsiteX2" fmla="*/ 2523744 w 7105904"/>
                  <a:gd name="connsiteY2" fmla="*/ 179832 h 231648"/>
                  <a:gd name="connsiteX3" fmla="*/ 2791968 w 7105904"/>
                  <a:gd name="connsiteY3" fmla="*/ 3048 h 231648"/>
                  <a:gd name="connsiteX4" fmla="*/ 3084576 w 7105904"/>
                  <a:gd name="connsiteY4" fmla="*/ 198120 h 231648"/>
                  <a:gd name="connsiteX5" fmla="*/ 4212336 w 7105904"/>
                  <a:gd name="connsiteY5" fmla="*/ 204216 h 231648"/>
                  <a:gd name="connsiteX6" fmla="*/ 6693408 w 7105904"/>
                  <a:gd name="connsiteY6" fmla="*/ 192024 h 231648"/>
                  <a:gd name="connsiteX7" fmla="*/ 6687312 w 7105904"/>
                  <a:gd name="connsiteY7" fmla="*/ 198120 h 231648"/>
                  <a:gd name="connsiteX0" fmla="*/ 0 w 7105904"/>
                  <a:gd name="connsiteY0" fmla="*/ 192024 h 228600"/>
                  <a:gd name="connsiteX1" fmla="*/ 1621536 w 7105904"/>
                  <a:gd name="connsiteY1" fmla="*/ 192024 h 228600"/>
                  <a:gd name="connsiteX2" fmla="*/ 2523744 w 7105904"/>
                  <a:gd name="connsiteY2" fmla="*/ 179832 h 228600"/>
                  <a:gd name="connsiteX3" fmla="*/ 2791968 w 7105904"/>
                  <a:gd name="connsiteY3" fmla="*/ 3048 h 228600"/>
                  <a:gd name="connsiteX4" fmla="*/ 3084576 w 7105904"/>
                  <a:gd name="connsiteY4" fmla="*/ 198120 h 228600"/>
                  <a:gd name="connsiteX5" fmla="*/ 3901440 w 7105904"/>
                  <a:gd name="connsiteY5" fmla="*/ 185928 h 228600"/>
                  <a:gd name="connsiteX6" fmla="*/ 6693408 w 7105904"/>
                  <a:gd name="connsiteY6" fmla="*/ 192024 h 228600"/>
                  <a:gd name="connsiteX7" fmla="*/ 6687312 w 7105904"/>
                  <a:gd name="connsiteY7" fmla="*/ 198120 h 228600"/>
                  <a:gd name="connsiteX0" fmla="*/ 0 w 6693408"/>
                  <a:gd name="connsiteY0" fmla="*/ 192024 h 228600"/>
                  <a:gd name="connsiteX1" fmla="*/ 162153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207941 h 359325"/>
                  <a:gd name="connsiteX1" fmla="*/ 1621536 w 6693408"/>
                  <a:gd name="connsiteY1" fmla="*/ 207941 h 359325"/>
                  <a:gd name="connsiteX2" fmla="*/ 1975104 w 6693408"/>
                  <a:gd name="connsiteY2" fmla="*/ 327829 h 359325"/>
                  <a:gd name="connsiteX3" fmla="*/ 2791968 w 6693408"/>
                  <a:gd name="connsiteY3" fmla="*/ 18965 h 359325"/>
                  <a:gd name="connsiteX4" fmla="*/ 3084576 w 6693408"/>
                  <a:gd name="connsiteY4" fmla="*/ 214037 h 359325"/>
                  <a:gd name="connsiteX5" fmla="*/ 3901440 w 6693408"/>
                  <a:gd name="connsiteY5" fmla="*/ 201845 h 359325"/>
                  <a:gd name="connsiteX6" fmla="*/ 6693408 w 6693408"/>
                  <a:gd name="connsiteY6" fmla="*/ 207941 h 359325"/>
                  <a:gd name="connsiteX0" fmla="*/ 0 w 6693408"/>
                  <a:gd name="connsiteY0" fmla="*/ 279061 h 442298"/>
                  <a:gd name="connsiteX1" fmla="*/ 1621536 w 6693408"/>
                  <a:gd name="connsiteY1" fmla="*/ 279061 h 442298"/>
                  <a:gd name="connsiteX2" fmla="*/ 1975104 w 6693408"/>
                  <a:gd name="connsiteY2" fmla="*/ 398949 h 442298"/>
                  <a:gd name="connsiteX3" fmla="*/ 2329688 w 6693408"/>
                  <a:gd name="connsiteY3" fmla="*/ 18965 h 442298"/>
                  <a:gd name="connsiteX4" fmla="*/ 3084576 w 6693408"/>
                  <a:gd name="connsiteY4" fmla="*/ 285157 h 442298"/>
                  <a:gd name="connsiteX5" fmla="*/ 3901440 w 6693408"/>
                  <a:gd name="connsiteY5" fmla="*/ 272965 h 442298"/>
                  <a:gd name="connsiteX6" fmla="*/ 6693408 w 6693408"/>
                  <a:gd name="connsiteY6" fmla="*/ 279061 h 442298"/>
                  <a:gd name="connsiteX0" fmla="*/ 0 w 6693408"/>
                  <a:gd name="connsiteY0" fmla="*/ 283295 h 471932"/>
                  <a:gd name="connsiteX1" fmla="*/ 1621536 w 6693408"/>
                  <a:gd name="connsiteY1" fmla="*/ 283295 h 471932"/>
                  <a:gd name="connsiteX2" fmla="*/ 1985264 w 6693408"/>
                  <a:gd name="connsiteY2" fmla="*/ 428583 h 471932"/>
                  <a:gd name="connsiteX3" fmla="*/ 2329688 w 6693408"/>
                  <a:gd name="connsiteY3" fmla="*/ 23199 h 471932"/>
                  <a:gd name="connsiteX4" fmla="*/ 3084576 w 6693408"/>
                  <a:gd name="connsiteY4" fmla="*/ 289391 h 471932"/>
                  <a:gd name="connsiteX5" fmla="*/ 3901440 w 6693408"/>
                  <a:gd name="connsiteY5" fmla="*/ 277199 h 471932"/>
                  <a:gd name="connsiteX6" fmla="*/ 6693408 w 6693408"/>
                  <a:gd name="connsiteY6" fmla="*/ 283295 h 471932"/>
                  <a:gd name="connsiteX0" fmla="*/ 0 w 6693408"/>
                  <a:gd name="connsiteY0" fmla="*/ 263821 h 452458"/>
                  <a:gd name="connsiteX1" fmla="*/ 1621536 w 6693408"/>
                  <a:gd name="connsiteY1" fmla="*/ 263821 h 452458"/>
                  <a:gd name="connsiteX2" fmla="*/ 1985264 w 6693408"/>
                  <a:gd name="connsiteY2" fmla="*/ 409109 h 452458"/>
                  <a:gd name="connsiteX3" fmla="*/ 2166112 w 6693408"/>
                  <a:gd name="connsiteY3" fmla="*/ 247565 h 452458"/>
                  <a:gd name="connsiteX4" fmla="*/ 2329688 w 6693408"/>
                  <a:gd name="connsiteY4" fmla="*/ 3725 h 452458"/>
                  <a:gd name="connsiteX5" fmla="*/ 3084576 w 6693408"/>
                  <a:gd name="connsiteY5" fmla="*/ 269917 h 452458"/>
                  <a:gd name="connsiteX6" fmla="*/ 3901440 w 6693408"/>
                  <a:gd name="connsiteY6" fmla="*/ 257725 h 452458"/>
                  <a:gd name="connsiteX7" fmla="*/ 6693408 w 6693408"/>
                  <a:gd name="connsiteY7" fmla="*/ 263821 h 452458"/>
                  <a:gd name="connsiteX0" fmla="*/ 0 w 6693408"/>
                  <a:gd name="connsiteY0" fmla="*/ 269409 h 458046"/>
                  <a:gd name="connsiteX1" fmla="*/ 1621536 w 6693408"/>
                  <a:gd name="connsiteY1" fmla="*/ 269409 h 458046"/>
                  <a:gd name="connsiteX2" fmla="*/ 1985264 w 6693408"/>
                  <a:gd name="connsiteY2" fmla="*/ 414697 h 458046"/>
                  <a:gd name="connsiteX3" fmla="*/ 2166112 w 6693408"/>
                  <a:gd name="connsiteY3" fmla="*/ 253153 h 458046"/>
                  <a:gd name="connsiteX4" fmla="*/ 2329688 w 6693408"/>
                  <a:gd name="connsiteY4" fmla="*/ 9313 h 458046"/>
                  <a:gd name="connsiteX5" fmla="*/ 2801112 w 6693408"/>
                  <a:gd name="connsiteY5" fmla="*/ 309033 h 458046"/>
                  <a:gd name="connsiteX6" fmla="*/ 3084576 w 6693408"/>
                  <a:gd name="connsiteY6" fmla="*/ 275505 h 458046"/>
                  <a:gd name="connsiteX7" fmla="*/ 3901440 w 6693408"/>
                  <a:gd name="connsiteY7" fmla="*/ 263313 h 458046"/>
                  <a:gd name="connsiteX8" fmla="*/ 6693408 w 6693408"/>
                  <a:gd name="connsiteY8" fmla="*/ 269409 h 458046"/>
                  <a:gd name="connsiteX0" fmla="*/ 0 w 6693408"/>
                  <a:gd name="connsiteY0" fmla="*/ 272796 h 461433"/>
                  <a:gd name="connsiteX1" fmla="*/ 1621536 w 6693408"/>
                  <a:gd name="connsiteY1" fmla="*/ 272796 h 461433"/>
                  <a:gd name="connsiteX2" fmla="*/ 1985264 w 6693408"/>
                  <a:gd name="connsiteY2" fmla="*/ 418084 h 461433"/>
                  <a:gd name="connsiteX3" fmla="*/ 2166112 w 6693408"/>
                  <a:gd name="connsiteY3" fmla="*/ 256540 h 461433"/>
                  <a:gd name="connsiteX4" fmla="*/ 2329688 w 6693408"/>
                  <a:gd name="connsiteY4" fmla="*/ 12700 h 461433"/>
                  <a:gd name="connsiteX5" fmla="*/ 2506472 w 6693408"/>
                  <a:gd name="connsiteY5" fmla="*/ 180340 h 461433"/>
                  <a:gd name="connsiteX6" fmla="*/ 2801112 w 6693408"/>
                  <a:gd name="connsiteY6" fmla="*/ 312420 h 461433"/>
                  <a:gd name="connsiteX7" fmla="*/ 3084576 w 6693408"/>
                  <a:gd name="connsiteY7" fmla="*/ 278892 h 461433"/>
                  <a:gd name="connsiteX8" fmla="*/ 3901440 w 6693408"/>
                  <a:gd name="connsiteY8" fmla="*/ 266700 h 461433"/>
                  <a:gd name="connsiteX9" fmla="*/ 6693408 w 6693408"/>
                  <a:gd name="connsiteY9" fmla="*/ 272796 h 461433"/>
                  <a:gd name="connsiteX0" fmla="*/ 0 w 6693408"/>
                  <a:gd name="connsiteY0" fmla="*/ 282956 h 471593"/>
                  <a:gd name="connsiteX1" fmla="*/ 1621536 w 6693408"/>
                  <a:gd name="connsiteY1" fmla="*/ 282956 h 471593"/>
                  <a:gd name="connsiteX2" fmla="*/ 1985264 w 6693408"/>
                  <a:gd name="connsiteY2" fmla="*/ 428244 h 471593"/>
                  <a:gd name="connsiteX3" fmla="*/ 2166112 w 6693408"/>
                  <a:gd name="connsiteY3" fmla="*/ 266700 h 471593"/>
                  <a:gd name="connsiteX4" fmla="*/ 2299208 w 6693408"/>
                  <a:gd name="connsiteY4" fmla="*/ 12700 h 471593"/>
                  <a:gd name="connsiteX5" fmla="*/ 2506472 w 6693408"/>
                  <a:gd name="connsiteY5" fmla="*/ 190500 h 471593"/>
                  <a:gd name="connsiteX6" fmla="*/ 2801112 w 6693408"/>
                  <a:gd name="connsiteY6" fmla="*/ 322580 h 471593"/>
                  <a:gd name="connsiteX7" fmla="*/ 3084576 w 6693408"/>
                  <a:gd name="connsiteY7" fmla="*/ 289052 h 471593"/>
                  <a:gd name="connsiteX8" fmla="*/ 3901440 w 6693408"/>
                  <a:gd name="connsiteY8" fmla="*/ 276860 h 471593"/>
                  <a:gd name="connsiteX9" fmla="*/ 6693408 w 6693408"/>
                  <a:gd name="connsiteY9" fmla="*/ 282956 h 471593"/>
                  <a:gd name="connsiteX0" fmla="*/ 0 w 6693408"/>
                  <a:gd name="connsiteY0" fmla="*/ 282956 h 552873"/>
                  <a:gd name="connsiteX1" fmla="*/ 1621536 w 6693408"/>
                  <a:gd name="connsiteY1" fmla="*/ 282956 h 552873"/>
                  <a:gd name="connsiteX2" fmla="*/ 1893824 w 6693408"/>
                  <a:gd name="connsiteY2" fmla="*/ 509524 h 552873"/>
                  <a:gd name="connsiteX3" fmla="*/ 2166112 w 6693408"/>
                  <a:gd name="connsiteY3" fmla="*/ 266700 h 552873"/>
                  <a:gd name="connsiteX4" fmla="*/ 2299208 w 6693408"/>
                  <a:gd name="connsiteY4" fmla="*/ 12700 h 552873"/>
                  <a:gd name="connsiteX5" fmla="*/ 2506472 w 6693408"/>
                  <a:gd name="connsiteY5" fmla="*/ 190500 h 552873"/>
                  <a:gd name="connsiteX6" fmla="*/ 2801112 w 6693408"/>
                  <a:gd name="connsiteY6" fmla="*/ 322580 h 552873"/>
                  <a:gd name="connsiteX7" fmla="*/ 3084576 w 6693408"/>
                  <a:gd name="connsiteY7" fmla="*/ 289052 h 552873"/>
                  <a:gd name="connsiteX8" fmla="*/ 3901440 w 6693408"/>
                  <a:gd name="connsiteY8" fmla="*/ 276860 h 552873"/>
                  <a:gd name="connsiteX9" fmla="*/ 6693408 w 6693408"/>
                  <a:gd name="connsiteY9" fmla="*/ 282956 h 552873"/>
                  <a:gd name="connsiteX0" fmla="*/ 0 w 6693408"/>
                  <a:gd name="connsiteY0" fmla="*/ 282956 h 552873"/>
                  <a:gd name="connsiteX1" fmla="*/ 1484376 w 6693408"/>
                  <a:gd name="connsiteY1" fmla="*/ 277876 h 552873"/>
                  <a:gd name="connsiteX2" fmla="*/ 1893824 w 6693408"/>
                  <a:gd name="connsiteY2" fmla="*/ 509524 h 552873"/>
                  <a:gd name="connsiteX3" fmla="*/ 2166112 w 6693408"/>
                  <a:gd name="connsiteY3" fmla="*/ 266700 h 552873"/>
                  <a:gd name="connsiteX4" fmla="*/ 2299208 w 6693408"/>
                  <a:gd name="connsiteY4" fmla="*/ 12700 h 552873"/>
                  <a:gd name="connsiteX5" fmla="*/ 2506472 w 6693408"/>
                  <a:gd name="connsiteY5" fmla="*/ 190500 h 552873"/>
                  <a:gd name="connsiteX6" fmla="*/ 2801112 w 6693408"/>
                  <a:gd name="connsiteY6" fmla="*/ 322580 h 552873"/>
                  <a:gd name="connsiteX7" fmla="*/ 3084576 w 6693408"/>
                  <a:gd name="connsiteY7" fmla="*/ 289052 h 552873"/>
                  <a:gd name="connsiteX8" fmla="*/ 3901440 w 6693408"/>
                  <a:gd name="connsiteY8" fmla="*/ 276860 h 552873"/>
                  <a:gd name="connsiteX9" fmla="*/ 6693408 w 6693408"/>
                  <a:gd name="connsiteY9" fmla="*/ 282956 h 552873"/>
                  <a:gd name="connsiteX0" fmla="*/ 0 w 6693408"/>
                  <a:gd name="connsiteY0" fmla="*/ 293963 h 563880"/>
                  <a:gd name="connsiteX1" fmla="*/ 1484376 w 6693408"/>
                  <a:gd name="connsiteY1" fmla="*/ 288883 h 563880"/>
                  <a:gd name="connsiteX2" fmla="*/ 1893824 w 6693408"/>
                  <a:gd name="connsiteY2" fmla="*/ 520531 h 563880"/>
                  <a:gd name="connsiteX3" fmla="*/ 2089912 w 6693408"/>
                  <a:gd name="connsiteY3" fmla="*/ 343747 h 563880"/>
                  <a:gd name="connsiteX4" fmla="*/ 2299208 w 6693408"/>
                  <a:gd name="connsiteY4" fmla="*/ 23707 h 563880"/>
                  <a:gd name="connsiteX5" fmla="*/ 2506472 w 6693408"/>
                  <a:gd name="connsiteY5" fmla="*/ 201507 h 563880"/>
                  <a:gd name="connsiteX6" fmla="*/ 2801112 w 6693408"/>
                  <a:gd name="connsiteY6" fmla="*/ 333587 h 563880"/>
                  <a:gd name="connsiteX7" fmla="*/ 3084576 w 6693408"/>
                  <a:gd name="connsiteY7" fmla="*/ 300059 h 563880"/>
                  <a:gd name="connsiteX8" fmla="*/ 3901440 w 6693408"/>
                  <a:gd name="connsiteY8" fmla="*/ 287867 h 563880"/>
                  <a:gd name="connsiteX9" fmla="*/ 6693408 w 6693408"/>
                  <a:gd name="connsiteY9" fmla="*/ 293963 h 563880"/>
                  <a:gd name="connsiteX0" fmla="*/ 0 w 6693408"/>
                  <a:gd name="connsiteY0" fmla="*/ 380323 h 650240"/>
                  <a:gd name="connsiteX1" fmla="*/ 1484376 w 6693408"/>
                  <a:gd name="connsiteY1" fmla="*/ 375243 h 650240"/>
                  <a:gd name="connsiteX2" fmla="*/ 1893824 w 6693408"/>
                  <a:gd name="connsiteY2" fmla="*/ 606891 h 650240"/>
                  <a:gd name="connsiteX3" fmla="*/ 2089912 w 6693408"/>
                  <a:gd name="connsiteY3" fmla="*/ 430107 h 650240"/>
                  <a:gd name="connsiteX4" fmla="*/ 2299208 w 6693408"/>
                  <a:gd name="connsiteY4" fmla="*/ 23707 h 650240"/>
                  <a:gd name="connsiteX5" fmla="*/ 2506472 w 6693408"/>
                  <a:gd name="connsiteY5" fmla="*/ 287867 h 650240"/>
                  <a:gd name="connsiteX6" fmla="*/ 2801112 w 6693408"/>
                  <a:gd name="connsiteY6" fmla="*/ 419947 h 650240"/>
                  <a:gd name="connsiteX7" fmla="*/ 3084576 w 6693408"/>
                  <a:gd name="connsiteY7" fmla="*/ 386419 h 650240"/>
                  <a:gd name="connsiteX8" fmla="*/ 3901440 w 6693408"/>
                  <a:gd name="connsiteY8" fmla="*/ 374227 h 650240"/>
                  <a:gd name="connsiteX9" fmla="*/ 6693408 w 6693408"/>
                  <a:gd name="connsiteY9" fmla="*/ 380323 h 650240"/>
                  <a:gd name="connsiteX0" fmla="*/ 0 w 6693408"/>
                  <a:gd name="connsiteY0" fmla="*/ 380323 h 650240"/>
                  <a:gd name="connsiteX1" fmla="*/ 1484376 w 6693408"/>
                  <a:gd name="connsiteY1" fmla="*/ 375243 h 650240"/>
                  <a:gd name="connsiteX2" fmla="*/ 1893824 w 6693408"/>
                  <a:gd name="connsiteY2" fmla="*/ 606891 h 650240"/>
                  <a:gd name="connsiteX3" fmla="*/ 2089912 w 6693408"/>
                  <a:gd name="connsiteY3" fmla="*/ 430107 h 650240"/>
                  <a:gd name="connsiteX4" fmla="*/ 2299208 w 6693408"/>
                  <a:gd name="connsiteY4" fmla="*/ 23707 h 650240"/>
                  <a:gd name="connsiteX5" fmla="*/ 2506472 w 6693408"/>
                  <a:gd name="connsiteY5" fmla="*/ 287867 h 650240"/>
                  <a:gd name="connsiteX6" fmla="*/ 2643632 w 6693408"/>
                  <a:gd name="connsiteY6" fmla="*/ 303955 h 650240"/>
                  <a:gd name="connsiteX7" fmla="*/ 2801112 w 6693408"/>
                  <a:gd name="connsiteY7" fmla="*/ 419947 h 650240"/>
                  <a:gd name="connsiteX8" fmla="*/ 3084576 w 6693408"/>
                  <a:gd name="connsiteY8" fmla="*/ 386419 h 650240"/>
                  <a:gd name="connsiteX9" fmla="*/ 3901440 w 6693408"/>
                  <a:gd name="connsiteY9" fmla="*/ 374227 h 650240"/>
                  <a:gd name="connsiteX10" fmla="*/ 6693408 w 6693408"/>
                  <a:gd name="connsiteY10" fmla="*/ 380323 h 650240"/>
                  <a:gd name="connsiteX0" fmla="*/ 0 w 6693408"/>
                  <a:gd name="connsiteY0" fmla="*/ 386249 h 656166"/>
                  <a:gd name="connsiteX1" fmla="*/ 1484376 w 6693408"/>
                  <a:gd name="connsiteY1" fmla="*/ 381169 h 656166"/>
                  <a:gd name="connsiteX2" fmla="*/ 1893824 w 6693408"/>
                  <a:gd name="connsiteY2" fmla="*/ 612817 h 656166"/>
                  <a:gd name="connsiteX3" fmla="*/ 2089912 w 6693408"/>
                  <a:gd name="connsiteY3" fmla="*/ 436033 h 656166"/>
                  <a:gd name="connsiteX4" fmla="*/ 2299208 w 6693408"/>
                  <a:gd name="connsiteY4" fmla="*/ 29633 h 656166"/>
                  <a:gd name="connsiteX5" fmla="*/ 2506472 w 6693408"/>
                  <a:gd name="connsiteY5" fmla="*/ 258233 h 656166"/>
                  <a:gd name="connsiteX6" fmla="*/ 2643632 w 6693408"/>
                  <a:gd name="connsiteY6" fmla="*/ 309881 h 656166"/>
                  <a:gd name="connsiteX7" fmla="*/ 2801112 w 6693408"/>
                  <a:gd name="connsiteY7" fmla="*/ 425873 h 656166"/>
                  <a:gd name="connsiteX8" fmla="*/ 3084576 w 6693408"/>
                  <a:gd name="connsiteY8" fmla="*/ 392345 h 656166"/>
                  <a:gd name="connsiteX9" fmla="*/ 3901440 w 6693408"/>
                  <a:gd name="connsiteY9" fmla="*/ 380153 h 656166"/>
                  <a:gd name="connsiteX10" fmla="*/ 6693408 w 6693408"/>
                  <a:gd name="connsiteY10" fmla="*/ 386249 h 656166"/>
                  <a:gd name="connsiteX0" fmla="*/ 0 w 6693408"/>
                  <a:gd name="connsiteY0" fmla="*/ 386249 h 656166"/>
                  <a:gd name="connsiteX1" fmla="*/ 1438656 w 6693408"/>
                  <a:gd name="connsiteY1" fmla="*/ 358309 h 656166"/>
                  <a:gd name="connsiteX2" fmla="*/ 1893824 w 6693408"/>
                  <a:gd name="connsiteY2" fmla="*/ 612817 h 656166"/>
                  <a:gd name="connsiteX3" fmla="*/ 2089912 w 6693408"/>
                  <a:gd name="connsiteY3" fmla="*/ 436033 h 656166"/>
                  <a:gd name="connsiteX4" fmla="*/ 2299208 w 6693408"/>
                  <a:gd name="connsiteY4" fmla="*/ 29633 h 656166"/>
                  <a:gd name="connsiteX5" fmla="*/ 2506472 w 6693408"/>
                  <a:gd name="connsiteY5" fmla="*/ 258233 h 656166"/>
                  <a:gd name="connsiteX6" fmla="*/ 2643632 w 6693408"/>
                  <a:gd name="connsiteY6" fmla="*/ 309881 h 656166"/>
                  <a:gd name="connsiteX7" fmla="*/ 2801112 w 6693408"/>
                  <a:gd name="connsiteY7" fmla="*/ 425873 h 656166"/>
                  <a:gd name="connsiteX8" fmla="*/ 3084576 w 6693408"/>
                  <a:gd name="connsiteY8" fmla="*/ 392345 h 656166"/>
                  <a:gd name="connsiteX9" fmla="*/ 3901440 w 6693408"/>
                  <a:gd name="connsiteY9" fmla="*/ 380153 h 656166"/>
                  <a:gd name="connsiteX10" fmla="*/ 6693408 w 6693408"/>
                  <a:gd name="connsiteY10" fmla="*/ 386249 h 656166"/>
                  <a:gd name="connsiteX0" fmla="*/ 0 w 6693408"/>
                  <a:gd name="connsiteY0" fmla="*/ 386249 h 618066"/>
                  <a:gd name="connsiteX1" fmla="*/ 1438656 w 6693408"/>
                  <a:gd name="connsiteY1" fmla="*/ 358309 h 618066"/>
                  <a:gd name="connsiteX2" fmla="*/ 1893824 w 6693408"/>
                  <a:gd name="connsiteY2" fmla="*/ 612817 h 618066"/>
                  <a:gd name="connsiteX3" fmla="*/ 2089912 w 6693408"/>
                  <a:gd name="connsiteY3" fmla="*/ 436033 h 618066"/>
                  <a:gd name="connsiteX4" fmla="*/ 2299208 w 6693408"/>
                  <a:gd name="connsiteY4" fmla="*/ 29633 h 618066"/>
                  <a:gd name="connsiteX5" fmla="*/ 2506472 w 6693408"/>
                  <a:gd name="connsiteY5" fmla="*/ 258233 h 618066"/>
                  <a:gd name="connsiteX6" fmla="*/ 2643632 w 6693408"/>
                  <a:gd name="connsiteY6" fmla="*/ 309881 h 618066"/>
                  <a:gd name="connsiteX7" fmla="*/ 2801112 w 6693408"/>
                  <a:gd name="connsiteY7" fmla="*/ 425873 h 618066"/>
                  <a:gd name="connsiteX8" fmla="*/ 3084576 w 6693408"/>
                  <a:gd name="connsiteY8" fmla="*/ 392345 h 618066"/>
                  <a:gd name="connsiteX9" fmla="*/ 3901440 w 6693408"/>
                  <a:gd name="connsiteY9" fmla="*/ 380153 h 618066"/>
                  <a:gd name="connsiteX10" fmla="*/ 6693408 w 6693408"/>
                  <a:gd name="connsiteY10" fmla="*/ 386249 h 618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693408" h="618066">
                    <a:moveTo>
                      <a:pt x="0" y="386249"/>
                    </a:moveTo>
                    <a:lnTo>
                      <a:pt x="1438656" y="358309"/>
                    </a:lnTo>
                    <a:cubicBezTo>
                      <a:pt x="1826768" y="362373"/>
                      <a:pt x="1812375" y="618066"/>
                      <a:pt x="1893824" y="612817"/>
                    </a:cubicBezTo>
                    <a:cubicBezTo>
                      <a:pt x="1975273" y="607568"/>
                      <a:pt x="2022348" y="533230"/>
                      <a:pt x="2089912" y="436033"/>
                    </a:cubicBezTo>
                    <a:cubicBezTo>
                      <a:pt x="2157476" y="338836"/>
                      <a:pt x="2229781" y="59266"/>
                      <a:pt x="2299208" y="29633"/>
                    </a:cubicBezTo>
                    <a:cubicBezTo>
                      <a:pt x="2368635" y="0"/>
                      <a:pt x="2449068" y="211525"/>
                      <a:pt x="2506472" y="258233"/>
                    </a:cubicBezTo>
                    <a:cubicBezTo>
                      <a:pt x="2563876" y="304941"/>
                      <a:pt x="2594525" y="281941"/>
                      <a:pt x="2643632" y="309881"/>
                    </a:cubicBezTo>
                    <a:cubicBezTo>
                      <a:pt x="2692739" y="337821"/>
                      <a:pt x="2727621" y="412129"/>
                      <a:pt x="2801112" y="425873"/>
                    </a:cubicBezTo>
                    <a:cubicBezTo>
                      <a:pt x="2874603" y="439617"/>
                      <a:pt x="2901188" y="399965"/>
                      <a:pt x="3084576" y="392345"/>
                    </a:cubicBezTo>
                    <a:cubicBezTo>
                      <a:pt x="3267964" y="384725"/>
                      <a:pt x="3350768" y="387265"/>
                      <a:pt x="3901440" y="380153"/>
                    </a:cubicBezTo>
                    <a:lnTo>
                      <a:pt x="6693408" y="386249"/>
                    </a:lnTo>
                  </a:path>
                </a:pathLst>
              </a:cu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23" name="Figura a mano libera 22"/>
              <p:cNvSpPr/>
              <p:nvPr/>
            </p:nvSpPr>
            <p:spPr>
              <a:xfrm flipV="1">
                <a:off x="1847088" y="4149007"/>
                <a:ext cx="6693408" cy="457030"/>
              </a:xfrm>
              <a:custGeom>
                <a:avLst/>
                <a:gdLst>
                  <a:gd name="connsiteX0" fmla="*/ 0 w 7290816"/>
                  <a:gd name="connsiteY0" fmla="*/ 192024 h 235712"/>
                  <a:gd name="connsiteX1" fmla="*/ 2566416 w 7290816"/>
                  <a:gd name="connsiteY1" fmla="*/ 204216 h 235712"/>
                  <a:gd name="connsiteX2" fmla="*/ 2791968 w 7290816"/>
                  <a:gd name="connsiteY2" fmla="*/ 3048 h 235712"/>
                  <a:gd name="connsiteX3" fmla="*/ 3102864 w 7290816"/>
                  <a:gd name="connsiteY3" fmla="*/ 185928 h 235712"/>
                  <a:gd name="connsiteX4" fmla="*/ 6693408 w 7290816"/>
                  <a:gd name="connsiteY4" fmla="*/ 192024 h 235712"/>
                  <a:gd name="connsiteX5" fmla="*/ 6687312 w 7290816"/>
                  <a:gd name="connsiteY5" fmla="*/ 198120 h 235712"/>
                  <a:gd name="connsiteX0" fmla="*/ 0 w 7290816"/>
                  <a:gd name="connsiteY0" fmla="*/ 194056 h 249936"/>
                  <a:gd name="connsiteX1" fmla="*/ 2377440 w 7290816"/>
                  <a:gd name="connsiteY1" fmla="*/ 218440 h 249936"/>
                  <a:gd name="connsiteX2" fmla="*/ 2791968 w 7290816"/>
                  <a:gd name="connsiteY2" fmla="*/ 5080 h 249936"/>
                  <a:gd name="connsiteX3" fmla="*/ 3102864 w 7290816"/>
                  <a:gd name="connsiteY3" fmla="*/ 187960 h 249936"/>
                  <a:gd name="connsiteX4" fmla="*/ 6693408 w 7290816"/>
                  <a:gd name="connsiteY4" fmla="*/ 194056 h 249936"/>
                  <a:gd name="connsiteX5" fmla="*/ 6687312 w 7290816"/>
                  <a:gd name="connsiteY5" fmla="*/ 200152 h 249936"/>
                  <a:gd name="connsiteX0" fmla="*/ 0 w 7243064"/>
                  <a:gd name="connsiteY0" fmla="*/ 192024 h 266192"/>
                  <a:gd name="connsiteX1" fmla="*/ 2377440 w 7243064"/>
                  <a:gd name="connsiteY1" fmla="*/ 216408 h 266192"/>
                  <a:gd name="connsiteX2" fmla="*/ 2791968 w 7243064"/>
                  <a:gd name="connsiteY2" fmla="*/ 3048 h 266192"/>
                  <a:gd name="connsiteX3" fmla="*/ 3389376 w 7243064"/>
                  <a:gd name="connsiteY3" fmla="*/ 234696 h 266192"/>
                  <a:gd name="connsiteX4" fmla="*/ 6693408 w 7243064"/>
                  <a:gd name="connsiteY4" fmla="*/ 192024 h 266192"/>
                  <a:gd name="connsiteX5" fmla="*/ 6687312 w 7243064"/>
                  <a:gd name="connsiteY5" fmla="*/ 198120 h 266192"/>
                  <a:gd name="connsiteX0" fmla="*/ 0 w 7105904"/>
                  <a:gd name="connsiteY0" fmla="*/ 192024 h 268224"/>
                  <a:gd name="connsiteX1" fmla="*/ 2377440 w 7105904"/>
                  <a:gd name="connsiteY1" fmla="*/ 216408 h 268224"/>
                  <a:gd name="connsiteX2" fmla="*/ 2791968 w 7105904"/>
                  <a:gd name="connsiteY2" fmla="*/ 3048 h 268224"/>
                  <a:gd name="connsiteX3" fmla="*/ 3389376 w 7105904"/>
                  <a:gd name="connsiteY3" fmla="*/ 234696 h 268224"/>
                  <a:gd name="connsiteX4" fmla="*/ 4212336 w 7105904"/>
                  <a:gd name="connsiteY4" fmla="*/ 204216 h 268224"/>
                  <a:gd name="connsiteX5" fmla="*/ 6693408 w 7105904"/>
                  <a:gd name="connsiteY5" fmla="*/ 192024 h 268224"/>
                  <a:gd name="connsiteX6" fmla="*/ 6687312 w 7105904"/>
                  <a:gd name="connsiteY6" fmla="*/ 198120 h 268224"/>
                  <a:gd name="connsiteX0" fmla="*/ 0 w 7105904"/>
                  <a:gd name="connsiteY0" fmla="*/ 192024 h 247904"/>
                  <a:gd name="connsiteX1" fmla="*/ 2377440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2328672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1621536 w 7105904"/>
                  <a:gd name="connsiteY1" fmla="*/ 192024 h 247904"/>
                  <a:gd name="connsiteX2" fmla="*/ 2328672 w 7105904"/>
                  <a:gd name="connsiteY2" fmla="*/ 216408 h 247904"/>
                  <a:gd name="connsiteX3" fmla="*/ 2791968 w 7105904"/>
                  <a:gd name="connsiteY3" fmla="*/ 3048 h 247904"/>
                  <a:gd name="connsiteX4" fmla="*/ 3084576 w 7105904"/>
                  <a:gd name="connsiteY4" fmla="*/ 198120 h 247904"/>
                  <a:gd name="connsiteX5" fmla="*/ 4212336 w 7105904"/>
                  <a:gd name="connsiteY5" fmla="*/ 204216 h 247904"/>
                  <a:gd name="connsiteX6" fmla="*/ 6693408 w 7105904"/>
                  <a:gd name="connsiteY6" fmla="*/ 192024 h 247904"/>
                  <a:gd name="connsiteX7" fmla="*/ 6687312 w 7105904"/>
                  <a:gd name="connsiteY7" fmla="*/ 198120 h 247904"/>
                  <a:gd name="connsiteX0" fmla="*/ 0 w 7105904"/>
                  <a:gd name="connsiteY0" fmla="*/ 192024 h 231648"/>
                  <a:gd name="connsiteX1" fmla="*/ 1621536 w 7105904"/>
                  <a:gd name="connsiteY1" fmla="*/ 192024 h 231648"/>
                  <a:gd name="connsiteX2" fmla="*/ 2523744 w 7105904"/>
                  <a:gd name="connsiteY2" fmla="*/ 179832 h 231648"/>
                  <a:gd name="connsiteX3" fmla="*/ 2791968 w 7105904"/>
                  <a:gd name="connsiteY3" fmla="*/ 3048 h 231648"/>
                  <a:gd name="connsiteX4" fmla="*/ 3084576 w 7105904"/>
                  <a:gd name="connsiteY4" fmla="*/ 198120 h 231648"/>
                  <a:gd name="connsiteX5" fmla="*/ 4212336 w 7105904"/>
                  <a:gd name="connsiteY5" fmla="*/ 204216 h 231648"/>
                  <a:gd name="connsiteX6" fmla="*/ 6693408 w 7105904"/>
                  <a:gd name="connsiteY6" fmla="*/ 192024 h 231648"/>
                  <a:gd name="connsiteX7" fmla="*/ 6687312 w 7105904"/>
                  <a:gd name="connsiteY7" fmla="*/ 198120 h 231648"/>
                  <a:gd name="connsiteX0" fmla="*/ 0 w 7105904"/>
                  <a:gd name="connsiteY0" fmla="*/ 192024 h 228600"/>
                  <a:gd name="connsiteX1" fmla="*/ 1621536 w 7105904"/>
                  <a:gd name="connsiteY1" fmla="*/ 192024 h 228600"/>
                  <a:gd name="connsiteX2" fmla="*/ 2523744 w 7105904"/>
                  <a:gd name="connsiteY2" fmla="*/ 179832 h 228600"/>
                  <a:gd name="connsiteX3" fmla="*/ 2791968 w 7105904"/>
                  <a:gd name="connsiteY3" fmla="*/ 3048 h 228600"/>
                  <a:gd name="connsiteX4" fmla="*/ 3084576 w 7105904"/>
                  <a:gd name="connsiteY4" fmla="*/ 198120 h 228600"/>
                  <a:gd name="connsiteX5" fmla="*/ 3901440 w 7105904"/>
                  <a:gd name="connsiteY5" fmla="*/ 185928 h 228600"/>
                  <a:gd name="connsiteX6" fmla="*/ 6693408 w 7105904"/>
                  <a:gd name="connsiteY6" fmla="*/ 192024 h 228600"/>
                  <a:gd name="connsiteX7" fmla="*/ 6687312 w 7105904"/>
                  <a:gd name="connsiteY7" fmla="*/ 198120 h 228600"/>
                  <a:gd name="connsiteX0" fmla="*/ 0 w 6693408"/>
                  <a:gd name="connsiteY0" fmla="*/ 192024 h 228600"/>
                  <a:gd name="connsiteX1" fmla="*/ 162153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205401 h 341545"/>
                  <a:gd name="connsiteX1" fmla="*/ 1621536 w 6693408"/>
                  <a:gd name="connsiteY1" fmla="*/ 205401 h 341545"/>
                  <a:gd name="connsiteX2" fmla="*/ 1837944 w 6693408"/>
                  <a:gd name="connsiteY2" fmla="*/ 310049 h 341545"/>
                  <a:gd name="connsiteX3" fmla="*/ 2791968 w 6693408"/>
                  <a:gd name="connsiteY3" fmla="*/ 16425 h 341545"/>
                  <a:gd name="connsiteX4" fmla="*/ 3084576 w 6693408"/>
                  <a:gd name="connsiteY4" fmla="*/ 211497 h 341545"/>
                  <a:gd name="connsiteX5" fmla="*/ 3901440 w 6693408"/>
                  <a:gd name="connsiteY5" fmla="*/ 199305 h 341545"/>
                  <a:gd name="connsiteX6" fmla="*/ 6693408 w 6693408"/>
                  <a:gd name="connsiteY6" fmla="*/ 205401 h 341545"/>
                  <a:gd name="connsiteX0" fmla="*/ 0 w 6693408"/>
                  <a:gd name="connsiteY0" fmla="*/ 205401 h 336465"/>
                  <a:gd name="connsiteX1" fmla="*/ 1392936 w 6693408"/>
                  <a:gd name="connsiteY1" fmla="*/ 174921 h 336465"/>
                  <a:gd name="connsiteX2" fmla="*/ 1837944 w 6693408"/>
                  <a:gd name="connsiteY2" fmla="*/ 310049 h 336465"/>
                  <a:gd name="connsiteX3" fmla="*/ 2791968 w 6693408"/>
                  <a:gd name="connsiteY3" fmla="*/ 16425 h 336465"/>
                  <a:gd name="connsiteX4" fmla="*/ 3084576 w 6693408"/>
                  <a:gd name="connsiteY4" fmla="*/ 211497 h 336465"/>
                  <a:gd name="connsiteX5" fmla="*/ 3901440 w 6693408"/>
                  <a:gd name="connsiteY5" fmla="*/ 199305 h 336465"/>
                  <a:gd name="connsiteX6" fmla="*/ 6693408 w 6693408"/>
                  <a:gd name="connsiteY6" fmla="*/ 205401 h 336465"/>
                  <a:gd name="connsiteX0" fmla="*/ 0 w 6693408"/>
                  <a:gd name="connsiteY0" fmla="*/ 251121 h 389805"/>
                  <a:gd name="connsiteX1" fmla="*/ 1392936 w 6693408"/>
                  <a:gd name="connsiteY1" fmla="*/ 220641 h 389805"/>
                  <a:gd name="connsiteX2" fmla="*/ 1837944 w 6693408"/>
                  <a:gd name="connsiteY2" fmla="*/ 355769 h 389805"/>
                  <a:gd name="connsiteX3" fmla="*/ 2187448 w 6693408"/>
                  <a:gd name="connsiteY3" fmla="*/ 16425 h 389805"/>
                  <a:gd name="connsiteX4" fmla="*/ 3084576 w 6693408"/>
                  <a:gd name="connsiteY4" fmla="*/ 257217 h 389805"/>
                  <a:gd name="connsiteX5" fmla="*/ 3901440 w 6693408"/>
                  <a:gd name="connsiteY5" fmla="*/ 245025 h 389805"/>
                  <a:gd name="connsiteX6" fmla="*/ 6693408 w 6693408"/>
                  <a:gd name="connsiteY6" fmla="*/ 251121 h 389805"/>
                  <a:gd name="connsiteX0" fmla="*/ 0 w 6693408"/>
                  <a:gd name="connsiteY0" fmla="*/ 252815 h 401659"/>
                  <a:gd name="connsiteX1" fmla="*/ 1392936 w 6693408"/>
                  <a:gd name="connsiteY1" fmla="*/ 222335 h 401659"/>
                  <a:gd name="connsiteX2" fmla="*/ 1853184 w 6693408"/>
                  <a:gd name="connsiteY2" fmla="*/ 367623 h 401659"/>
                  <a:gd name="connsiteX3" fmla="*/ 2187448 w 6693408"/>
                  <a:gd name="connsiteY3" fmla="*/ 18119 h 401659"/>
                  <a:gd name="connsiteX4" fmla="*/ 3084576 w 6693408"/>
                  <a:gd name="connsiteY4" fmla="*/ 258911 h 401659"/>
                  <a:gd name="connsiteX5" fmla="*/ 3901440 w 6693408"/>
                  <a:gd name="connsiteY5" fmla="*/ 246719 h 401659"/>
                  <a:gd name="connsiteX6" fmla="*/ 6693408 w 6693408"/>
                  <a:gd name="connsiteY6" fmla="*/ 252815 h 401659"/>
                  <a:gd name="connsiteX0" fmla="*/ 0 w 6693408"/>
                  <a:gd name="connsiteY0" fmla="*/ 245025 h 393869"/>
                  <a:gd name="connsiteX1" fmla="*/ 1392936 w 6693408"/>
                  <a:gd name="connsiteY1" fmla="*/ 214545 h 393869"/>
                  <a:gd name="connsiteX2" fmla="*/ 1853184 w 6693408"/>
                  <a:gd name="connsiteY2" fmla="*/ 359833 h 393869"/>
                  <a:gd name="connsiteX3" fmla="*/ 2044192 w 6693408"/>
                  <a:gd name="connsiteY3" fmla="*/ 189146 h 393869"/>
                  <a:gd name="connsiteX4" fmla="*/ 2187448 w 6693408"/>
                  <a:gd name="connsiteY4" fmla="*/ 10329 h 393869"/>
                  <a:gd name="connsiteX5" fmla="*/ 3084576 w 6693408"/>
                  <a:gd name="connsiteY5" fmla="*/ 251121 h 393869"/>
                  <a:gd name="connsiteX6" fmla="*/ 3901440 w 6693408"/>
                  <a:gd name="connsiteY6" fmla="*/ 238929 h 393869"/>
                  <a:gd name="connsiteX7" fmla="*/ 6693408 w 6693408"/>
                  <a:gd name="connsiteY7" fmla="*/ 245025 h 393869"/>
                  <a:gd name="connsiteX0" fmla="*/ 0 w 6693408"/>
                  <a:gd name="connsiteY0" fmla="*/ 238083 h 386927"/>
                  <a:gd name="connsiteX1" fmla="*/ 1392936 w 6693408"/>
                  <a:gd name="connsiteY1" fmla="*/ 207603 h 386927"/>
                  <a:gd name="connsiteX2" fmla="*/ 1853184 w 6693408"/>
                  <a:gd name="connsiteY2" fmla="*/ 352891 h 386927"/>
                  <a:gd name="connsiteX3" fmla="*/ 2044192 w 6693408"/>
                  <a:gd name="connsiteY3" fmla="*/ 182204 h 386927"/>
                  <a:gd name="connsiteX4" fmla="*/ 2187448 w 6693408"/>
                  <a:gd name="connsiteY4" fmla="*/ 3387 h 386927"/>
                  <a:gd name="connsiteX5" fmla="*/ 2440432 w 6693408"/>
                  <a:gd name="connsiteY5" fmla="*/ 161884 h 386927"/>
                  <a:gd name="connsiteX6" fmla="*/ 3084576 w 6693408"/>
                  <a:gd name="connsiteY6" fmla="*/ 244179 h 386927"/>
                  <a:gd name="connsiteX7" fmla="*/ 3901440 w 6693408"/>
                  <a:gd name="connsiteY7" fmla="*/ 231987 h 386927"/>
                  <a:gd name="connsiteX8" fmla="*/ 6693408 w 6693408"/>
                  <a:gd name="connsiteY8" fmla="*/ 238083 h 386927"/>
                  <a:gd name="connsiteX0" fmla="*/ 0 w 6693408"/>
                  <a:gd name="connsiteY0" fmla="*/ 238083 h 386927"/>
                  <a:gd name="connsiteX1" fmla="*/ 1392936 w 6693408"/>
                  <a:gd name="connsiteY1" fmla="*/ 207603 h 386927"/>
                  <a:gd name="connsiteX2" fmla="*/ 1853184 w 6693408"/>
                  <a:gd name="connsiteY2" fmla="*/ 352891 h 386927"/>
                  <a:gd name="connsiteX3" fmla="*/ 2044192 w 6693408"/>
                  <a:gd name="connsiteY3" fmla="*/ 182204 h 386927"/>
                  <a:gd name="connsiteX4" fmla="*/ 2187448 w 6693408"/>
                  <a:gd name="connsiteY4" fmla="*/ 3387 h 386927"/>
                  <a:gd name="connsiteX5" fmla="*/ 2440432 w 6693408"/>
                  <a:gd name="connsiteY5" fmla="*/ 161884 h 386927"/>
                  <a:gd name="connsiteX6" fmla="*/ 2729992 w 6693408"/>
                  <a:gd name="connsiteY6" fmla="*/ 258404 h 386927"/>
                  <a:gd name="connsiteX7" fmla="*/ 3084576 w 6693408"/>
                  <a:gd name="connsiteY7" fmla="*/ 244179 h 386927"/>
                  <a:gd name="connsiteX8" fmla="*/ 3901440 w 6693408"/>
                  <a:gd name="connsiteY8" fmla="*/ 231987 h 386927"/>
                  <a:gd name="connsiteX9" fmla="*/ 6693408 w 6693408"/>
                  <a:gd name="connsiteY9" fmla="*/ 238083 h 386927"/>
                  <a:gd name="connsiteX0" fmla="*/ 0 w 6693408"/>
                  <a:gd name="connsiteY0" fmla="*/ 238083 h 463127"/>
                  <a:gd name="connsiteX1" fmla="*/ 1392936 w 6693408"/>
                  <a:gd name="connsiteY1" fmla="*/ 207603 h 463127"/>
                  <a:gd name="connsiteX2" fmla="*/ 1710944 w 6693408"/>
                  <a:gd name="connsiteY2" fmla="*/ 429091 h 463127"/>
                  <a:gd name="connsiteX3" fmla="*/ 2044192 w 6693408"/>
                  <a:gd name="connsiteY3" fmla="*/ 182204 h 463127"/>
                  <a:gd name="connsiteX4" fmla="*/ 2187448 w 6693408"/>
                  <a:gd name="connsiteY4" fmla="*/ 3387 h 463127"/>
                  <a:gd name="connsiteX5" fmla="*/ 2440432 w 6693408"/>
                  <a:gd name="connsiteY5" fmla="*/ 161884 h 463127"/>
                  <a:gd name="connsiteX6" fmla="*/ 2729992 w 6693408"/>
                  <a:gd name="connsiteY6" fmla="*/ 258404 h 463127"/>
                  <a:gd name="connsiteX7" fmla="*/ 3084576 w 6693408"/>
                  <a:gd name="connsiteY7" fmla="*/ 244179 h 463127"/>
                  <a:gd name="connsiteX8" fmla="*/ 3901440 w 6693408"/>
                  <a:gd name="connsiteY8" fmla="*/ 231987 h 463127"/>
                  <a:gd name="connsiteX9" fmla="*/ 6693408 w 6693408"/>
                  <a:gd name="connsiteY9" fmla="*/ 238083 h 463127"/>
                  <a:gd name="connsiteX0" fmla="*/ 0 w 6693408"/>
                  <a:gd name="connsiteY0" fmla="*/ 238083 h 463127"/>
                  <a:gd name="connsiteX1" fmla="*/ 1311656 w 6693408"/>
                  <a:gd name="connsiteY1" fmla="*/ 192363 h 463127"/>
                  <a:gd name="connsiteX2" fmla="*/ 1710944 w 6693408"/>
                  <a:gd name="connsiteY2" fmla="*/ 429091 h 463127"/>
                  <a:gd name="connsiteX3" fmla="*/ 2044192 w 6693408"/>
                  <a:gd name="connsiteY3" fmla="*/ 182204 h 463127"/>
                  <a:gd name="connsiteX4" fmla="*/ 2187448 w 6693408"/>
                  <a:gd name="connsiteY4" fmla="*/ 3387 h 463127"/>
                  <a:gd name="connsiteX5" fmla="*/ 2440432 w 6693408"/>
                  <a:gd name="connsiteY5" fmla="*/ 161884 h 463127"/>
                  <a:gd name="connsiteX6" fmla="*/ 2729992 w 6693408"/>
                  <a:gd name="connsiteY6" fmla="*/ 258404 h 463127"/>
                  <a:gd name="connsiteX7" fmla="*/ 3084576 w 6693408"/>
                  <a:gd name="connsiteY7" fmla="*/ 244179 h 463127"/>
                  <a:gd name="connsiteX8" fmla="*/ 3901440 w 6693408"/>
                  <a:gd name="connsiteY8" fmla="*/ 231987 h 463127"/>
                  <a:gd name="connsiteX9" fmla="*/ 6693408 w 6693408"/>
                  <a:gd name="connsiteY9" fmla="*/ 238083 h 463127"/>
                  <a:gd name="connsiteX0" fmla="*/ 0 w 6693408"/>
                  <a:gd name="connsiteY0" fmla="*/ 244009 h 469053"/>
                  <a:gd name="connsiteX1" fmla="*/ 1311656 w 6693408"/>
                  <a:gd name="connsiteY1" fmla="*/ 198289 h 469053"/>
                  <a:gd name="connsiteX2" fmla="*/ 1710944 w 6693408"/>
                  <a:gd name="connsiteY2" fmla="*/ 435017 h 469053"/>
                  <a:gd name="connsiteX3" fmla="*/ 1983232 w 6693408"/>
                  <a:gd name="connsiteY3" fmla="*/ 223690 h 469053"/>
                  <a:gd name="connsiteX4" fmla="*/ 2187448 w 6693408"/>
                  <a:gd name="connsiteY4" fmla="*/ 9313 h 469053"/>
                  <a:gd name="connsiteX5" fmla="*/ 2440432 w 6693408"/>
                  <a:gd name="connsiteY5" fmla="*/ 167810 h 469053"/>
                  <a:gd name="connsiteX6" fmla="*/ 2729992 w 6693408"/>
                  <a:gd name="connsiteY6" fmla="*/ 264330 h 469053"/>
                  <a:gd name="connsiteX7" fmla="*/ 3084576 w 6693408"/>
                  <a:gd name="connsiteY7" fmla="*/ 250105 h 469053"/>
                  <a:gd name="connsiteX8" fmla="*/ 3901440 w 6693408"/>
                  <a:gd name="connsiteY8" fmla="*/ 237913 h 469053"/>
                  <a:gd name="connsiteX9" fmla="*/ 6693408 w 6693408"/>
                  <a:gd name="connsiteY9" fmla="*/ 244009 h 469053"/>
                  <a:gd name="connsiteX0" fmla="*/ 0 w 6693408"/>
                  <a:gd name="connsiteY0" fmla="*/ 264329 h 489373"/>
                  <a:gd name="connsiteX1" fmla="*/ 1311656 w 6693408"/>
                  <a:gd name="connsiteY1" fmla="*/ 218609 h 489373"/>
                  <a:gd name="connsiteX2" fmla="*/ 1710944 w 6693408"/>
                  <a:gd name="connsiteY2" fmla="*/ 455337 h 489373"/>
                  <a:gd name="connsiteX3" fmla="*/ 1983232 w 6693408"/>
                  <a:gd name="connsiteY3" fmla="*/ 244010 h 489373"/>
                  <a:gd name="connsiteX4" fmla="*/ 2111248 w 6693408"/>
                  <a:gd name="connsiteY4" fmla="*/ 9313 h 489373"/>
                  <a:gd name="connsiteX5" fmla="*/ 2440432 w 6693408"/>
                  <a:gd name="connsiteY5" fmla="*/ 188130 h 489373"/>
                  <a:gd name="connsiteX6" fmla="*/ 2729992 w 6693408"/>
                  <a:gd name="connsiteY6" fmla="*/ 284650 h 489373"/>
                  <a:gd name="connsiteX7" fmla="*/ 3084576 w 6693408"/>
                  <a:gd name="connsiteY7" fmla="*/ 270425 h 489373"/>
                  <a:gd name="connsiteX8" fmla="*/ 3901440 w 6693408"/>
                  <a:gd name="connsiteY8" fmla="*/ 258233 h 489373"/>
                  <a:gd name="connsiteX9" fmla="*/ 6693408 w 6693408"/>
                  <a:gd name="connsiteY9" fmla="*/ 264329 h 489373"/>
                  <a:gd name="connsiteX0" fmla="*/ 0 w 6693408"/>
                  <a:gd name="connsiteY0" fmla="*/ 275336 h 500380"/>
                  <a:gd name="connsiteX1" fmla="*/ 1311656 w 6693408"/>
                  <a:gd name="connsiteY1" fmla="*/ 229616 h 500380"/>
                  <a:gd name="connsiteX2" fmla="*/ 1710944 w 6693408"/>
                  <a:gd name="connsiteY2" fmla="*/ 466344 h 500380"/>
                  <a:gd name="connsiteX3" fmla="*/ 1927352 w 6693408"/>
                  <a:gd name="connsiteY3" fmla="*/ 321057 h 500380"/>
                  <a:gd name="connsiteX4" fmla="*/ 2111248 w 6693408"/>
                  <a:gd name="connsiteY4" fmla="*/ 20320 h 500380"/>
                  <a:gd name="connsiteX5" fmla="*/ 2440432 w 6693408"/>
                  <a:gd name="connsiteY5" fmla="*/ 199137 h 500380"/>
                  <a:gd name="connsiteX6" fmla="*/ 2729992 w 6693408"/>
                  <a:gd name="connsiteY6" fmla="*/ 295657 h 500380"/>
                  <a:gd name="connsiteX7" fmla="*/ 3084576 w 6693408"/>
                  <a:gd name="connsiteY7" fmla="*/ 281432 h 500380"/>
                  <a:gd name="connsiteX8" fmla="*/ 3901440 w 6693408"/>
                  <a:gd name="connsiteY8" fmla="*/ 269240 h 500380"/>
                  <a:gd name="connsiteX9" fmla="*/ 6693408 w 6693408"/>
                  <a:gd name="connsiteY9" fmla="*/ 275336 h 500380"/>
                  <a:gd name="connsiteX0" fmla="*/ 0 w 6693408"/>
                  <a:gd name="connsiteY0" fmla="*/ 261789 h 486833"/>
                  <a:gd name="connsiteX1" fmla="*/ 1311656 w 6693408"/>
                  <a:gd name="connsiteY1" fmla="*/ 216069 h 486833"/>
                  <a:gd name="connsiteX2" fmla="*/ 1710944 w 6693408"/>
                  <a:gd name="connsiteY2" fmla="*/ 452797 h 486833"/>
                  <a:gd name="connsiteX3" fmla="*/ 1927352 w 6693408"/>
                  <a:gd name="connsiteY3" fmla="*/ 307510 h 486833"/>
                  <a:gd name="connsiteX4" fmla="*/ 2111248 w 6693408"/>
                  <a:gd name="connsiteY4" fmla="*/ 6773 h 486833"/>
                  <a:gd name="connsiteX5" fmla="*/ 2323592 w 6693408"/>
                  <a:gd name="connsiteY5" fmla="*/ 266870 h 486833"/>
                  <a:gd name="connsiteX6" fmla="*/ 2729992 w 6693408"/>
                  <a:gd name="connsiteY6" fmla="*/ 282110 h 486833"/>
                  <a:gd name="connsiteX7" fmla="*/ 3084576 w 6693408"/>
                  <a:gd name="connsiteY7" fmla="*/ 267885 h 486833"/>
                  <a:gd name="connsiteX8" fmla="*/ 3901440 w 6693408"/>
                  <a:gd name="connsiteY8" fmla="*/ 255693 h 486833"/>
                  <a:gd name="connsiteX9" fmla="*/ 6693408 w 6693408"/>
                  <a:gd name="connsiteY9" fmla="*/ 261789 h 486833"/>
                  <a:gd name="connsiteX0" fmla="*/ 0 w 6693408"/>
                  <a:gd name="connsiteY0" fmla="*/ 261789 h 457030"/>
                  <a:gd name="connsiteX1" fmla="*/ 1311656 w 6693408"/>
                  <a:gd name="connsiteY1" fmla="*/ 216069 h 457030"/>
                  <a:gd name="connsiteX2" fmla="*/ 1710944 w 6693408"/>
                  <a:gd name="connsiteY2" fmla="*/ 452797 h 457030"/>
                  <a:gd name="connsiteX3" fmla="*/ 1927352 w 6693408"/>
                  <a:gd name="connsiteY3" fmla="*/ 307510 h 457030"/>
                  <a:gd name="connsiteX4" fmla="*/ 2111248 w 6693408"/>
                  <a:gd name="connsiteY4" fmla="*/ 6773 h 457030"/>
                  <a:gd name="connsiteX5" fmla="*/ 2323592 w 6693408"/>
                  <a:gd name="connsiteY5" fmla="*/ 266870 h 457030"/>
                  <a:gd name="connsiteX6" fmla="*/ 2729992 w 6693408"/>
                  <a:gd name="connsiteY6" fmla="*/ 282110 h 457030"/>
                  <a:gd name="connsiteX7" fmla="*/ 3084576 w 6693408"/>
                  <a:gd name="connsiteY7" fmla="*/ 267885 h 457030"/>
                  <a:gd name="connsiteX8" fmla="*/ 3901440 w 6693408"/>
                  <a:gd name="connsiteY8" fmla="*/ 255693 h 457030"/>
                  <a:gd name="connsiteX9" fmla="*/ 6693408 w 6693408"/>
                  <a:gd name="connsiteY9" fmla="*/ 261789 h 4570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693408" h="457030">
                    <a:moveTo>
                      <a:pt x="0" y="261789"/>
                    </a:moveTo>
                    <a:lnTo>
                      <a:pt x="1311656" y="216069"/>
                    </a:lnTo>
                    <a:cubicBezTo>
                      <a:pt x="1699768" y="220133"/>
                      <a:pt x="1610868" y="457030"/>
                      <a:pt x="1710944" y="452797"/>
                    </a:cubicBezTo>
                    <a:cubicBezTo>
                      <a:pt x="1811020" y="448564"/>
                      <a:pt x="1860635" y="381847"/>
                      <a:pt x="1927352" y="307510"/>
                    </a:cubicBezTo>
                    <a:cubicBezTo>
                      <a:pt x="1994069" y="233173"/>
                      <a:pt x="2045208" y="13546"/>
                      <a:pt x="2111248" y="6773"/>
                    </a:cubicBezTo>
                    <a:cubicBezTo>
                      <a:pt x="2177288" y="0"/>
                      <a:pt x="2220468" y="220981"/>
                      <a:pt x="2323592" y="266870"/>
                    </a:cubicBezTo>
                    <a:cubicBezTo>
                      <a:pt x="2426716" y="312759"/>
                      <a:pt x="2603161" y="281941"/>
                      <a:pt x="2729992" y="282110"/>
                    </a:cubicBezTo>
                    <a:cubicBezTo>
                      <a:pt x="2856823" y="282279"/>
                      <a:pt x="2889335" y="272288"/>
                      <a:pt x="3084576" y="267885"/>
                    </a:cubicBezTo>
                    <a:lnTo>
                      <a:pt x="3901440" y="255693"/>
                    </a:lnTo>
                    <a:lnTo>
                      <a:pt x="6693408" y="261789"/>
                    </a:lnTo>
                  </a:path>
                </a:pathLst>
              </a:cu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24" name="Figura a mano libera 23"/>
              <p:cNvSpPr/>
              <p:nvPr/>
            </p:nvSpPr>
            <p:spPr>
              <a:xfrm flipV="1">
                <a:off x="1847088" y="3806783"/>
                <a:ext cx="6693408" cy="496655"/>
              </a:xfrm>
              <a:custGeom>
                <a:avLst/>
                <a:gdLst>
                  <a:gd name="connsiteX0" fmla="*/ 0 w 7290816"/>
                  <a:gd name="connsiteY0" fmla="*/ 192024 h 235712"/>
                  <a:gd name="connsiteX1" fmla="*/ 2566416 w 7290816"/>
                  <a:gd name="connsiteY1" fmla="*/ 204216 h 235712"/>
                  <a:gd name="connsiteX2" fmla="*/ 2791968 w 7290816"/>
                  <a:gd name="connsiteY2" fmla="*/ 3048 h 235712"/>
                  <a:gd name="connsiteX3" fmla="*/ 3102864 w 7290816"/>
                  <a:gd name="connsiteY3" fmla="*/ 185928 h 235712"/>
                  <a:gd name="connsiteX4" fmla="*/ 6693408 w 7290816"/>
                  <a:gd name="connsiteY4" fmla="*/ 192024 h 235712"/>
                  <a:gd name="connsiteX5" fmla="*/ 6687312 w 7290816"/>
                  <a:gd name="connsiteY5" fmla="*/ 198120 h 235712"/>
                  <a:gd name="connsiteX0" fmla="*/ 0 w 7290816"/>
                  <a:gd name="connsiteY0" fmla="*/ 194056 h 249936"/>
                  <a:gd name="connsiteX1" fmla="*/ 2377440 w 7290816"/>
                  <a:gd name="connsiteY1" fmla="*/ 218440 h 249936"/>
                  <a:gd name="connsiteX2" fmla="*/ 2791968 w 7290816"/>
                  <a:gd name="connsiteY2" fmla="*/ 5080 h 249936"/>
                  <a:gd name="connsiteX3" fmla="*/ 3102864 w 7290816"/>
                  <a:gd name="connsiteY3" fmla="*/ 187960 h 249936"/>
                  <a:gd name="connsiteX4" fmla="*/ 6693408 w 7290816"/>
                  <a:gd name="connsiteY4" fmla="*/ 194056 h 249936"/>
                  <a:gd name="connsiteX5" fmla="*/ 6687312 w 7290816"/>
                  <a:gd name="connsiteY5" fmla="*/ 200152 h 249936"/>
                  <a:gd name="connsiteX0" fmla="*/ 0 w 7243064"/>
                  <a:gd name="connsiteY0" fmla="*/ 192024 h 266192"/>
                  <a:gd name="connsiteX1" fmla="*/ 2377440 w 7243064"/>
                  <a:gd name="connsiteY1" fmla="*/ 216408 h 266192"/>
                  <a:gd name="connsiteX2" fmla="*/ 2791968 w 7243064"/>
                  <a:gd name="connsiteY2" fmla="*/ 3048 h 266192"/>
                  <a:gd name="connsiteX3" fmla="*/ 3389376 w 7243064"/>
                  <a:gd name="connsiteY3" fmla="*/ 234696 h 266192"/>
                  <a:gd name="connsiteX4" fmla="*/ 6693408 w 7243064"/>
                  <a:gd name="connsiteY4" fmla="*/ 192024 h 266192"/>
                  <a:gd name="connsiteX5" fmla="*/ 6687312 w 7243064"/>
                  <a:gd name="connsiteY5" fmla="*/ 198120 h 266192"/>
                  <a:gd name="connsiteX0" fmla="*/ 0 w 7105904"/>
                  <a:gd name="connsiteY0" fmla="*/ 192024 h 268224"/>
                  <a:gd name="connsiteX1" fmla="*/ 2377440 w 7105904"/>
                  <a:gd name="connsiteY1" fmla="*/ 216408 h 268224"/>
                  <a:gd name="connsiteX2" fmla="*/ 2791968 w 7105904"/>
                  <a:gd name="connsiteY2" fmla="*/ 3048 h 268224"/>
                  <a:gd name="connsiteX3" fmla="*/ 3389376 w 7105904"/>
                  <a:gd name="connsiteY3" fmla="*/ 234696 h 268224"/>
                  <a:gd name="connsiteX4" fmla="*/ 4212336 w 7105904"/>
                  <a:gd name="connsiteY4" fmla="*/ 204216 h 268224"/>
                  <a:gd name="connsiteX5" fmla="*/ 6693408 w 7105904"/>
                  <a:gd name="connsiteY5" fmla="*/ 192024 h 268224"/>
                  <a:gd name="connsiteX6" fmla="*/ 6687312 w 7105904"/>
                  <a:gd name="connsiteY6" fmla="*/ 198120 h 268224"/>
                  <a:gd name="connsiteX0" fmla="*/ 0 w 7105904"/>
                  <a:gd name="connsiteY0" fmla="*/ 192024 h 247904"/>
                  <a:gd name="connsiteX1" fmla="*/ 2377440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2328672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1621536 w 7105904"/>
                  <a:gd name="connsiteY1" fmla="*/ 192024 h 247904"/>
                  <a:gd name="connsiteX2" fmla="*/ 2328672 w 7105904"/>
                  <a:gd name="connsiteY2" fmla="*/ 216408 h 247904"/>
                  <a:gd name="connsiteX3" fmla="*/ 2791968 w 7105904"/>
                  <a:gd name="connsiteY3" fmla="*/ 3048 h 247904"/>
                  <a:gd name="connsiteX4" fmla="*/ 3084576 w 7105904"/>
                  <a:gd name="connsiteY4" fmla="*/ 198120 h 247904"/>
                  <a:gd name="connsiteX5" fmla="*/ 4212336 w 7105904"/>
                  <a:gd name="connsiteY5" fmla="*/ 204216 h 247904"/>
                  <a:gd name="connsiteX6" fmla="*/ 6693408 w 7105904"/>
                  <a:gd name="connsiteY6" fmla="*/ 192024 h 247904"/>
                  <a:gd name="connsiteX7" fmla="*/ 6687312 w 7105904"/>
                  <a:gd name="connsiteY7" fmla="*/ 198120 h 247904"/>
                  <a:gd name="connsiteX0" fmla="*/ 0 w 7105904"/>
                  <a:gd name="connsiteY0" fmla="*/ 192024 h 231648"/>
                  <a:gd name="connsiteX1" fmla="*/ 1621536 w 7105904"/>
                  <a:gd name="connsiteY1" fmla="*/ 192024 h 231648"/>
                  <a:gd name="connsiteX2" fmla="*/ 2523744 w 7105904"/>
                  <a:gd name="connsiteY2" fmla="*/ 179832 h 231648"/>
                  <a:gd name="connsiteX3" fmla="*/ 2791968 w 7105904"/>
                  <a:gd name="connsiteY3" fmla="*/ 3048 h 231648"/>
                  <a:gd name="connsiteX4" fmla="*/ 3084576 w 7105904"/>
                  <a:gd name="connsiteY4" fmla="*/ 198120 h 231648"/>
                  <a:gd name="connsiteX5" fmla="*/ 4212336 w 7105904"/>
                  <a:gd name="connsiteY5" fmla="*/ 204216 h 231648"/>
                  <a:gd name="connsiteX6" fmla="*/ 6693408 w 7105904"/>
                  <a:gd name="connsiteY6" fmla="*/ 192024 h 231648"/>
                  <a:gd name="connsiteX7" fmla="*/ 6687312 w 7105904"/>
                  <a:gd name="connsiteY7" fmla="*/ 198120 h 231648"/>
                  <a:gd name="connsiteX0" fmla="*/ 0 w 7105904"/>
                  <a:gd name="connsiteY0" fmla="*/ 192024 h 228600"/>
                  <a:gd name="connsiteX1" fmla="*/ 1621536 w 7105904"/>
                  <a:gd name="connsiteY1" fmla="*/ 192024 h 228600"/>
                  <a:gd name="connsiteX2" fmla="*/ 2523744 w 7105904"/>
                  <a:gd name="connsiteY2" fmla="*/ 179832 h 228600"/>
                  <a:gd name="connsiteX3" fmla="*/ 2791968 w 7105904"/>
                  <a:gd name="connsiteY3" fmla="*/ 3048 h 228600"/>
                  <a:gd name="connsiteX4" fmla="*/ 3084576 w 7105904"/>
                  <a:gd name="connsiteY4" fmla="*/ 198120 h 228600"/>
                  <a:gd name="connsiteX5" fmla="*/ 3901440 w 7105904"/>
                  <a:gd name="connsiteY5" fmla="*/ 185928 h 228600"/>
                  <a:gd name="connsiteX6" fmla="*/ 6693408 w 7105904"/>
                  <a:gd name="connsiteY6" fmla="*/ 192024 h 228600"/>
                  <a:gd name="connsiteX7" fmla="*/ 6687312 w 7105904"/>
                  <a:gd name="connsiteY7" fmla="*/ 198120 h 228600"/>
                  <a:gd name="connsiteX0" fmla="*/ 0 w 6693408"/>
                  <a:gd name="connsiteY0" fmla="*/ 192024 h 228600"/>
                  <a:gd name="connsiteX1" fmla="*/ 162153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192024 h 228600"/>
                  <a:gd name="connsiteX1" fmla="*/ 110337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192024 h 311912"/>
                  <a:gd name="connsiteX1" fmla="*/ 1103376 w 6693408"/>
                  <a:gd name="connsiteY1" fmla="*/ 192024 h 311912"/>
                  <a:gd name="connsiteX2" fmla="*/ 1668272 w 6693408"/>
                  <a:gd name="connsiteY2" fmla="*/ 311912 h 311912"/>
                  <a:gd name="connsiteX3" fmla="*/ 2523744 w 6693408"/>
                  <a:gd name="connsiteY3" fmla="*/ 179832 h 311912"/>
                  <a:gd name="connsiteX4" fmla="*/ 2791968 w 6693408"/>
                  <a:gd name="connsiteY4" fmla="*/ 3048 h 311912"/>
                  <a:gd name="connsiteX5" fmla="*/ 3084576 w 6693408"/>
                  <a:gd name="connsiteY5" fmla="*/ 198120 h 311912"/>
                  <a:gd name="connsiteX6" fmla="*/ 3901440 w 6693408"/>
                  <a:gd name="connsiteY6" fmla="*/ 185928 h 311912"/>
                  <a:gd name="connsiteX7" fmla="*/ 6693408 w 6693408"/>
                  <a:gd name="connsiteY7" fmla="*/ 192024 h 311912"/>
                  <a:gd name="connsiteX0" fmla="*/ 0 w 6693408"/>
                  <a:gd name="connsiteY0" fmla="*/ 193717 h 313605"/>
                  <a:gd name="connsiteX1" fmla="*/ 1103376 w 6693408"/>
                  <a:gd name="connsiteY1" fmla="*/ 193717 h 313605"/>
                  <a:gd name="connsiteX2" fmla="*/ 1668272 w 6693408"/>
                  <a:gd name="connsiteY2" fmla="*/ 313605 h 313605"/>
                  <a:gd name="connsiteX3" fmla="*/ 2523744 w 6693408"/>
                  <a:gd name="connsiteY3" fmla="*/ 181525 h 313605"/>
                  <a:gd name="connsiteX4" fmla="*/ 1815592 w 6693408"/>
                  <a:gd name="connsiteY4" fmla="*/ 171365 h 313605"/>
                  <a:gd name="connsiteX5" fmla="*/ 2791968 w 6693408"/>
                  <a:gd name="connsiteY5" fmla="*/ 4741 h 313605"/>
                  <a:gd name="connsiteX6" fmla="*/ 3084576 w 6693408"/>
                  <a:gd name="connsiteY6" fmla="*/ 199813 h 313605"/>
                  <a:gd name="connsiteX7" fmla="*/ 3901440 w 6693408"/>
                  <a:gd name="connsiteY7" fmla="*/ 187621 h 313605"/>
                  <a:gd name="connsiteX8" fmla="*/ 6693408 w 6693408"/>
                  <a:gd name="connsiteY8" fmla="*/ 193717 h 313605"/>
                  <a:gd name="connsiteX0" fmla="*/ 0 w 6693408"/>
                  <a:gd name="connsiteY0" fmla="*/ 193717 h 313605"/>
                  <a:gd name="connsiteX1" fmla="*/ 1103376 w 6693408"/>
                  <a:gd name="connsiteY1" fmla="*/ 193717 h 313605"/>
                  <a:gd name="connsiteX2" fmla="*/ 1668272 w 6693408"/>
                  <a:gd name="connsiteY2" fmla="*/ 313605 h 313605"/>
                  <a:gd name="connsiteX3" fmla="*/ 1815592 w 6693408"/>
                  <a:gd name="connsiteY3" fmla="*/ 171365 h 313605"/>
                  <a:gd name="connsiteX4" fmla="*/ 2791968 w 6693408"/>
                  <a:gd name="connsiteY4" fmla="*/ 4741 h 313605"/>
                  <a:gd name="connsiteX5" fmla="*/ 3084576 w 6693408"/>
                  <a:gd name="connsiteY5" fmla="*/ 199813 h 313605"/>
                  <a:gd name="connsiteX6" fmla="*/ 3901440 w 6693408"/>
                  <a:gd name="connsiteY6" fmla="*/ 187621 h 313605"/>
                  <a:gd name="connsiteX7" fmla="*/ 6693408 w 6693408"/>
                  <a:gd name="connsiteY7" fmla="*/ 193717 h 313605"/>
                  <a:gd name="connsiteX0" fmla="*/ 0 w 6693408"/>
                  <a:gd name="connsiteY0" fmla="*/ 229277 h 349165"/>
                  <a:gd name="connsiteX1" fmla="*/ 1103376 w 6693408"/>
                  <a:gd name="connsiteY1" fmla="*/ 229277 h 349165"/>
                  <a:gd name="connsiteX2" fmla="*/ 1668272 w 6693408"/>
                  <a:gd name="connsiteY2" fmla="*/ 349165 h 349165"/>
                  <a:gd name="connsiteX3" fmla="*/ 1815592 w 6693408"/>
                  <a:gd name="connsiteY3" fmla="*/ 206925 h 349165"/>
                  <a:gd name="connsiteX4" fmla="*/ 1994408 w 6693408"/>
                  <a:gd name="connsiteY4" fmla="*/ 4741 h 349165"/>
                  <a:gd name="connsiteX5" fmla="*/ 3084576 w 6693408"/>
                  <a:gd name="connsiteY5" fmla="*/ 235373 h 349165"/>
                  <a:gd name="connsiteX6" fmla="*/ 3901440 w 6693408"/>
                  <a:gd name="connsiteY6" fmla="*/ 223181 h 349165"/>
                  <a:gd name="connsiteX7" fmla="*/ 6693408 w 6693408"/>
                  <a:gd name="connsiteY7" fmla="*/ 229277 h 349165"/>
                  <a:gd name="connsiteX0" fmla="*/ 0 w 6693408"/>
                  <a:gd name="connsiteY0" fmla="*/ 224536 h 344424"/>
                  <a:gd name="connsiteX1" fmla="*/ 1103376 w 6693408"/>
                  <a:gd name="connsiteY1" fmla="*/ 224536 h 344424"/>
                  <a:gd name="connsiteX2" fmla="*/ 1668272 w 6693408"/>
                  <a:gd name="connsiteY2" fmla="*/ 344424 h 344424"/>
                  <a:gd name="connsiteX3" fmla="*/ 1994408 w 6693408"/>
                  <a:gd name="connsiteY3" fmla="*/ 0 h 344424"/>
                  <a:gd name="connsiteX4" fmla="*/ 3084576 w 6693408"/>
                  <a:gd name="connsiteY4" fmla="*/ 230632 h 344424"/>
                  <a:gd name="connsiteX5" fmla="*/ 3901440 w 6693408"/>
                  <a:gd name="connsiteY5" fmla="*/ 218440 h 344424"/>
                  <a:gd name="connsiteX6" fmla="*/ 6693408 w 6693408"/>
                  <a:gd name="connsiteY6" fmla="*/ 224536 h 344424"/>
                  <a:gd name="connsiteX0" fmla="*/ 0 w 6693408"/>
                  <a:gd name="connsiteY0" fmla="*/ 224536 h 267039"/>
                  <a:gd name="connsiteX1" fmla="*/ 1103376 w 6693408"/>
                  <a:gd name="connsiteY1" fmla="*/ 224536 h 267039"/>
                  <a:gd name="connsiteX2" fmla="*/ 1994408 w 6693408"/>
                  <a:gd name="connsiteY2" fmla="*/ 0 h 267039"/>
                  <a:gd name="connsiteX3" fmla="*/ 3084576 w 6693408"/>
                  <a:gd name="connsiteY3" fmla="*/ 230632 h 267039"/>
                  <a:gd name="connsiteX4" fmla="*/ 3901440 w 6693408"/>
                  <a:gd name="connsiteY4" fmla="*/ 218440 h 267039"/>
                  <a:gd name="connsiteX5" fmla="*/ 6693408 w 6693408"/>
                  <a:gd name="connsiteY5" fmla="*/ 224536 h 267039"/>
                  <a:gd name="connsiteX0" fmla="*/ 0 w 6693408"/>
                  <a:gd name="connsiteY0" fmla="*/ 224536 h 267039"/>
                  <a:gd name="connsiteX1" fmla="*/ 1994408 w 6693408"/>
                  <a:gd name="connsiteY1" fmla="*/ 0 h 267039"/>
                  <a:gd name="connsiteX2" fmla="*/ 3084576 w 6693408"/>
                  <a:gd name="connsiteY2" fmla="*/ 230632 h 267039"/>
                  <a:gd name="connsiteX3" fmla="*/ 3901440 w 6693408"/>
                  <a:gd name="connsiteY3" fmla="*/ 218440 h 267039"/>
                  <a:gd name="connsiteX4" fmla="*/ 6693408 w 6693408"/>
                  <a:gd name="connsiteY4" fmla="*/ 224536 h 267039"/>
                  <a:gd name="connsiteX0" fmla="*/ 0 w 6693408"/>
                  <a:gd name="connsiteY0" fmla="*/ 224536 h 267039"/>
                  <a:gd name="connsiteX1" fmla="*/ 1424432 w 6693408"/>
                  <a:gd name="connsiteY1" fmla="*/ 232665 h 267039"/>
                  <a:gd name="connsiteX2" fmla="*/ 1994408 w 6693408"/>
                  <a:gd name="connsiteY2" fmla="*/ 0 h 267039"/>
                  <a:gd name="connsiteX3" fmla="*/ 3084576 w 6693408"/>
                  <a:gd name="connsiteY3" fmla="*/ 230632 h 267039"/>
                  <a:gd name="connsiteX4" fmla="*/ 3901440 w 6693408"/>
                  <a:gd name="connsiteY4" fmla="*/ 218440 h 267039"/>
                  <a:gd name="connsiteX5" fmla="*/ 6693408 w 6693408"/>
                  <a:gd name="connsiteY5" fmla="*/ 224536 h 267039"/>
                  <a:gd name="connsiteX0" fmla="*/ 0 w 6693408"/>
                  <a:gd name="connsiteY0" fmla="*/ 224536 h 270088"/>
                  <a:gd name="connsiteX1" fmla="*/ 1424432 w 6693408"/>
                  <a:gd name="connsiteY1" fmla="*/ 232665 h 270088"/>
                  <a:gd name="connsiteX2" fmla="*/ 1994408 w 6693408"/>
                  <a:gd name="connsiteY2" fmla="*/ 0 h 270088"/>
                  <a:gd name="connsiteX3" fmla="*/ 3084576 w 6693408"/>
                  <a:gd name="connsiteY3" fmla="*/ 230632 h 270088"/>
                  <a:gd name="connsiteX4" fmla="*/ 3901440 w 6693408"/>
                  <a:gd name="connsiteY4" fmla="*/ 218440 h 270088"/>
                  <a:gd name="connsiteX5" fmla="*/ 6693408 w 6693408"/>
                  <a:gd name="connsiteY5" fmla="*/ 224536 h 270088"/>
                  <a:gd name="connsiteX0" fmla="*/ 0 w 6693408"/>
                  <a:gd name="connsiteY0" fmla="*/ 240284 h 409109"/>
                  <a:gd name="connsiteX1" fmla="*/ 1424432 w 6693408"/>
                  <a:gd name="connsiteY1" fmla="*/ 248413 h 409109"/>
                  <a:gd name="connsiteX2" fmla="*/ 1693672 w 6693408"/>
                  <a:gd name="connsiteY2" fmla="*/ 370332 h 409109"/>
                  <a:gd name="connsiteX3" fmla="*/ 1994408 w 6693408"/>
                  <a:gd name="connsiteY3" fmla="*/ 15748 h 409109"/>
                  <a:gd name="connsiteX4" fmla="*/ 3084576 w 6693408"/>
                  <a:gd name="connsiteY4" fmla="*/ 246380 h 409109"/>
                  <a:gd name="connsiteX5" fmla="*/ 3901440 w 6693408"/>
                  <a:gd name="connsiteY5" fmla="*/ 234188 h 409109"/>
                  <a:gd name="connsiteX6" fmla="*/ 6693408 w 6693408"/>
                  <a:gd name="connsiteY6" fmla="*/ 240284 h 409109"/>
                  <a:gd name="connsiteX0" fmla="*/ 0 w 6693408"/>
                  <a:gd name="connsiteY0" fmla="*/ 240284 h 404876"/>
                  <a:gd name="connsiteX1" fmla="*/ 1266952 w 6693408"/>
                  <a:gd name="connsiteY1" fmla="*/ 223013 h 404876"/>
                  <a:gd name="connsiteX2" fmla="*/ 1693672 w 6693408"/>
                  <a:gd name="connsiteY2" fmla="*/ 370332 h 404876"/>
                  <a:gd name="connsiteX3" fmla="*/ 1994408 w 6693408"/>
                  <a:gd name="connsiteY3" fmla="*/ 15748 h 404876"/>
                  <a:gd name="connsiteX4" fmla="*/ 3084576 w 6693408"/>
                  <a:gd name="connsiteY4" fmla="*/ 246380 h 404876"/>
                  <a:gd name="connsiteX5" fmla="*/ 3901440 w 6693408"/>
                  <a:gd name="connsiteY5" fmla="*/ 234188 h 404876"/>
                  <a:gd name="connsiteX6" fmla="*/ 6693408 w 6693408"/>
                  <a:gd name="connsiteY6" fmla="*/ 240284 h 404876"/>
                  <a:gd name="connsiteX0" fmla="*/ 0 w 6693408"/>
                  <a:gd name="connsiteY0" fmla="*/ 260943 h 425535"/>
                  <a:gd name="connsiteX1" fmla="*/ 1266952 w 6693408"/>
                  <a:gd name="connsiteY1" fmla="*/ 243672 h 425535"/>
                  <a:gd name="connsiteX2" fmla="*/ 1693672 w 6693408"/>
                  <a:gd name="connsiteY2" fmla="*/ 390991 h 425535"/>
                  <a:gd name="connsiteX3" fmla="*/ 1994408 w 6693408"/>
                  <a:gd name="connsiteY3" fmla="*/ 36407 h 425535"/>
                  <a:gd name="connsiteX4" fmla="*/ 2267712 w 6693408"/>
                  <a:gd name="connsiteY4" fmla="*/ 172551 h 425535"/>
                  <a:gd name="connsiteX5" fmla="*/ 3084576 w 6693408"/>
                  <a:gd name="connsiteY5" fmla="*/ 267039 h 425535"/>
                  <a:gd name="connsiteX6" fmla="*/ 3901440 w 6693408"/>
                  <a:gd name="connsiteY6" fmla="*/ 254847 h 425535"/>
                  <a:gd name="connsiteX7" fmla="*/ 6693408 w 6693408"/>
                  <a:gd name="connsiteY7" fmla="*/ 260943 h 425535"/>
                  <a:gd name="connsiteX0" fmla="*/ 0 w 6693408"/>
                  <a:gd name="connsiteY0" fmla="*/ 260943 h 425535"/>
                  <a:gd name="connsiteX1" fmla="*/ 1266952 w 6693408"/>
                  <a:gd name="connsiteY1" fmla="*/ 243672 h 425535"/>
                  <a:gd name="connsiteX2" fmla="*/ 1693672 w 6693408"/>
                  <a:gd name="connsiteY2" fmla="*/ 390991 h 425535"/>
                  <a:gd name="connsiteX3" fmla="*/ 1994408 w 6693408"/>
                  <a:gd name="connsiteY3" fmla="*/ 36407 h 425535"/>
                  <a:gd name="connsiteX4" fmla="*/ 2267712 w 6693408"/>
                  <a:gd name="connsiteY4" fmla="*/ 172551 h 425535"/>
                  <a:gd name="connsiteX5" fmla="*/ 2557272 w 6693408"/>
                  <a:gd name="connsiteY5" fmla="*/ 294472 h 425535"/>
                  <a:gd name="connsiteX6" fmla="*/ 3084576 w 6693408"/>
                  <a:gd name="connsiteY6" fmla="*/ 267039 h 425535"/>
                  <a:gd name="connsiteX7" fmla="*/ 3901440 w 6693408"/>
                  <a:gd name="connsiteY7" fmla="*/ 254847 h 425535"/>
                  <a:gd name="connsiteX8" fmla="*/ 6693408 w 6693408"/>
                  <a:gd name="connsiteY8" fmla="*/ 260943 h 425535"/>
                  <a:gd name="connsiteX0" fmla="*/ 0 w 6693408"/>
                  <a:gd name="connsiteY0" fmla="*/ 240623 h 401828"/>
                  <a:gd name="connsiteX1" fmla="*/ 1266952 w 6693408"/>
                  <a:gd name="connsiteY1" fmla="*/ 223352 h 401828"/>
                  <a:gd name="connsiteX2" fmla="*/ 1693672 w 6693408"/>
                  <a:gd name="connsiteY2" fmla="*/ 370671 h 401828"/>
                  <a:gd name="connsiteX3" fmla="*/ 1958848 w 6693408"/>
                  <a:gd name="connsiteY3" fmla="*/ 36407 h 401828"/>
                  <a:gd name="connsiteX4" fmla="*/ 2267712 w 6693408"/>
                  <a:gd name="connsiteY4" fmla="*/ 152231 h 401828"/>
                  <a:gd name="connsiteX5" fmla="*/ 2557272 w 6693408"/>
                  <a:gd name="connsiteY5" fmla="*/ 274152 h 401828"/>
                  <a:gd name="connsiteX6" fmla="*/ 3084576 w 6693408"/>
                  <a:gd name="connsiteY6" fmla="*/ 246719 h 401828"/>
                  <a:gd name="connsiteX7" fmla="*/ 3901440 w 6693408"/>
                  <a:gd name="connsiteY7" fmla="*/ 234527 h 401828"/>
                  <a:gd name="connsiteX8" fmla="*/ 6693408 w 6693408"/>
                  <a:gd name="connsiteY8" fmla="*/ 240623 h 401828"/>
                  <a:gd name="connsiteX0" fmla="*/ 0 w 6693408"/>
                  <a:gd name="connsiteY0" fmla="*/ 240623 h 401828"/>
                  <a:gd name="connsiteX1" fmla="*/ 1266952 w 6693408"/>
                  <a:gd name="connsiteY1" fmla="*/ 223352 h 401828"/>
                  <a:gd name="connsiteX2" fmla="*/ 1693672 w 6693408"/>
                  <a:gd name="connsiteY2" fmla="*/ 370671 h 401828"/>
                  <a:gd name="connsiteX3" fmla="*/ 1958848 w 6693408"/>
                  <a:gd name="connsiteY3" fmla="*/ 36407 h 401828"/>
                  <a:gd name="connsiteX4" fmla="*/ 2267712 w 6693408"/>
                  <a:gd name="connsiteY4" fmla="*/ 152231 h 401828"/>
                  <a:gd name="connsiteX5" fmla="*/ 2547112 w 6693408"/>
                  <a:gd name="connsiteY5" fmla="*/ 294472 h 401828"/>
                  <a:gd name="connsiteX6" fmla="*/ 3084576 w 6693408"/>
                  <a:gd name="connsiteY6" fmla="*/ 246719 h 401828"/>
                  <a:gd name="connsiteX7" fmla="*/ 3901440 w 6693408"/>
                  <a:gd name="connsiteY7" fmla="*/ 234527 h 401828"/>
                  <a:gd name="connsiteX8" fmla="*/ 6693408 w 6693408"/>
                  <a:gd name="connsiteY8" fmla="*/ 240623 h 401828"/>
                  <a:gd name="connsiteX0" fmla="*/ 0 w 6693408"/>
                  <a:gd name="connsiteY0" fmla="*/ 244009 h 425534"/>
                  <a:gd name="connsiteX1" fmla="*/ 1266952 w 6693408"/>
                  <a:gd name="connsiteY1" fmla="*/ 226738 h 425534"/>
                  <a:gd name="connsiteX2" fmla="*/ 1673352 w 6693408"/>
                  <a:gd name="connsiteY2" fmla="*/ 394377 h 425534"/>
                  <a:gd name="connsiteX3" fmla="*/ 1958848 w 6693408"/>
                  <a:gd name="connsiteY3" fmla="*/ 39793 h 425534"/>
                  <a:gd name="connsiteX4" fmla="*/ 2267712 w 6693408"/>
                  <a:gd name="connsiteY4" fmla="*/ 155617 h 425534"/>
                  <a:gd name="connsiteX5" fmla="*/ 2547112 w 6693408"/>
                  <a:gd name="connsiteY5" fmla="*/ 297858 h 425534"/>
                  <a:gd name="connsiteX6" fmla="*/ 3084576 w 6693408"/>
                  <a:gd name="connsiteY6" fmla="*/ 250105 h 425534"/>
                  <a:gd name="connsiteX7" fmla="*/ 3901440 w 6693408"/>
                  <a:gd name="connsiteY7" fmla="*/ 237913 h 425534"/>
                  <a:gd name="connsiteX8" fmla="*/ 6693408 w 6693408"/>
                  <a:gd name="connsiteY8" fmla="*/ 244009 h 425534"/>
                  <a:gd name="connsiteX0" fmla="*/ 0 w 6693408"/>
                  <a:gd name="connsiteY0" fmla="*/ 241469 h 407754"/>
                  <a:gd name="connsiteX1" fmla="*/ 1266952 w 6693408"/>
                  <a:gd name="connsiteY1" fmla="*/ 224198 h 407754"/>
                  <a:gd name="connsiteX2" fmla="*/ 1663192 w 6693408"/>
                  <a:gd name="connsiteY2" fmla="*/ 376597 h 407754"/>
                  <a:gd name="connsiteX3" fmla="*/ 1958848 w 6693408"/>
                  <a:gd name="connsiteY3" fmla="*/ 37253 h 407754"/>
                  <a:gd name="connsiteX4" fmla="*/ 2267712 w 6693408"/>
                  <a:gd name="connsiteY4" fmla="*/ 153077 h 407754"/>
                  <a:gd name="connsiteX5" fmla="*/ 2547112 w 6693408"/>
                  <a:gd name="connsiteY5" fmla="*/ 295318 h 407754"/>
                  <a:gd name="connsiteX6" fmla="*/ 3084576 w 6693408"/>
                  <a:gd name="connsiteY6" fmla="*/ 247565 h 407754"/>
                  <a:gd name="connsiteX7" fmla="*/ 3901440 w 6693408"/>
                  <a:gd name="connsiteY7" fmla="*/ 235373 h 407754"/>
                  <a:gd name="connsiteX8" fmla="*/ 6693408 w 6693408"/>
                  <a:gd name="connsiteY8" fmla="*/ 241469 h 407754"/>
                  <a:gd name="connsiteX0" fmla="*/ 0 w 6693408"/>
                  <a:gd name="connsiteY0" fmla="*/ 255863 h 508508"/>
                  <a:gd name="connsiteX1" fmla="*/ 1266952 w 6693408"/>
                  <a:gd name="connsiteY1" fmla="*/ 238592 h 508508"/>
                  <a:gd name="connsiteX2" fmla="*/ 1566672 w 6693408"/>
                  <a:gd name="connsiteY2" fmla="*/ 477351 h 508508"/>
                  <a:gd name="connsiteX3" fmla="*/ 1958848 w 6693408"/>
                  <a:gd name="connsiteY3" fmla="*/ 51647 h 508508"/>
                  <a:gd name="connsiteX4" fmla="*/ 2267712 w 6693408"/>
                  <a:gd name="connsiteY4" fmla="*/ 167471 h 508508"/>
                  <a:gd name="connsiteX5" fmla="*/ 2547112 w 6693408"/>
                  <a:gd name="connsiteY5" fmla="*/ 309712 h 508508"/>
                  <a:gd name="connsiteX6" fmla="*/ 3084576 w 6693408"/>
                  <a:gd name="connsiteY6" fmla="*/ 261959 h 508508"/>
                  <a:gd name="connsiteX7" fmla="*/ 3901440 w 6693408"/>
                  <a:gd name="connsiteY7" fmla="*/ 249767 h 508508"/>
                  <a:gd name="connsiteX8" fmla="*/ 6693408 w 6693408"/>
                  <a:gd name="connsiteY8" fmla="*/ 255863 h 508508"/>
                  <a:gd name="connsiteX0" fmla="*/ 0 w 6693408"/>
                  <a:gd name="connsiteY0" fmla="*/ 255863 h 506815"/>
                  <a:gd name="connsiteX1" fmla="*/ 1195832 w 6693408"/>
                  <a:gd name="connsiteY1" fmla="*/ 228432 h 506815"/>
                  <a:gd name="connsiteX2" fmla="*/ 1566672 w 6693408"/>
                  <a:gd name="connsiteY2" fmla="*/ 477351 h 506815"/>
                  <a:gd name="connsiteX3" fmla="*/ 1958848 w 6693408"/>
                  <a:gd name="connsiteY3" fmla="*/ 51647 h 506815"/>
                  <a:gd name="connsiteX4" fmla="*/ 2267712 w 6693408"/>
                  <a:gd name="connsiteY4" fmla="*/ 167471 h 506815"/>
                  <a:gd name="connsiteX5" fmla="*/ 2547112 w 6693408"/>
                  <a:gd name="connsiteY5" fmla="*/ 309712 h 506815"/>
                  <a:gd name="connsiteX6" fmla="*/ 3084576 w 6693408"/>
                  <a:gd name="connsiteY6" fmla="*/ 261959 h 506815"/>
                  <a:gd name="connsiteX7" fmla="*/ 3901440 w 6693408"/>
                  <a:gd name="connsiteY7" fmla="*/ 249767 h 506815"/>
                  <a:gd name="connsiteX8" fmla="*/ 6693408 w 6693408"/>
                  <a:gd name="connsiteY8" fmla="*/ 255863 h 506815"/>
                  <a:gd name="connsiteX0" fmla="*/ 0 w 6693408"/>
                  <a:gd name="connsiteY0" fmla="*/ 255863 h 506815"/>
                  <a:gd name="connsiteX1" fmla="*/ 1195832 w 6693408"/>
                  <a:gd name="connsiteY1" fmla="*/ 228432 h 506815"/>
                  <a:gd name="connsiteX2" fmla="*/ 1566672 w 6693408"/>
                  <a:gd name="connsiteY2" fmla="*/ 477351 h 506815"/>
                  <a:gd name="connsiteX3" fmla="*/ 1887728 w 6693408"/>
                  <a:gd name="connsiteY3" fmla="*/ 51647 h 506815"/>
                  <a:gd name="connsiteX4" fmla="*/ 2267712 w 6693408"/>
                  <a:gd name="connsiteY4" fmla="*/ 167471 h 506815"/>
                  <a:gd name="connsiteX5" fmla="*/ 2547112 w 6693408"/>
                  <a:gd name="connsiteY5" fmla="*/ 309712 h 506815"/>
                  <a:gd name="connsiteX6" fmla="*/ 3084576 w 6693408"/>
                  <a:gd name="connsiteY6" fmla="*/ 261959 h 506815"/>
                  <a:gd name="connsiteX7" fmla="*/ 3901440 w 6693408"/>
                  <a:gd name="connsiteY7" fmla="*/ 249767 h 506815"/>
                  <a:gd name="connsiteX8" fmla="*/ 6693408 w 6693408"/>
                  <a:gd name="connsiteY8" fmla="*/ 255863 h 506815"/>
                  <a:gd name="connsiteX0" fmla="*/ 0 w 6693408"/>
                  <a:gd name="connsiteY0" fmla="*/ 245703 h 496655"/>
                  <a:gd name="connsiteX1" fmla="*/ 1195832 w 6693408"/>
                  <a:gd name="connsiteY1" fmla="*/ 218272 h 496655"/>
                  <a:gd name="connsiteX2" fmla="*/ 1566672 w 6693408"/>
                  <a:gd name="connsiteY2" fmla="*/ 467191 h 496655"/>
                  <a:gd name="connsiteX3" fmla="*/ 1887728 w 6693408"/>
                  <a:gd name="connsiteY3" fmla="*/ 41487 h 496655"/>
                  <a:gd name="connsiteX4" fmla="*/ 2125472 w 6693408"/>
                  <a:gd name="connsiteY4" fmla="*/ 218271 h 496655"/>
                  <a:gd name="connsiteX5" fmla="*/ 2547112 w 6693408"/>
                  <a:gd name="connsiteY5" fmla="*/ 299552 h 496655"/>
                  <a:gd name="connsiteX6" fmla="*/ 3084576 w 6693408"/>
                  <a:gd name="connsiteY6" fmla="*/ 251799 h 496655"/>
                  <a:gd name="connsiteX7" fmla="*/ 3901440 w 6693408"/>
                  <a:gd name="connsiteY7" fmla="*/ 239607 h 496655"/>
                  <a:gd name="connsiteX8" fmla="*/ 6693408 w 6693408"/>
                  <a:gd name="connsiteY8" fmla="*/ 245703 h 496655"/>
                  <a:gd name="connsiteX0" fmla="*/ 0 w 6693408"/>
                  <a:gd name="connsiteY0" fmla="*/ 245703 h 496655"/>
                  <a:gd name="connsiteX1" fmla="*/ 1195832 w 6693408"/>
                  <a:gd name="connsiteY1" fmla="*/ 218272 h 496655"/>
                  <a:gd name="connsiteX2" fmla="*/ 1566672 w 6693408"/>
                  <a:gd name="connsiteY2" fmla="*/ 467191 h 496655"/>
                  <a:gd name="connsiteX3" fmla="*/ 1887728 w 6693408"/>
                  <a:gd name="connsiteY3" fmla="*/ 41487 h 496655"/>
                  <a:gd name="connsiteX4" fmla="*/ 2125472 w 6693408"/>
                  <a:gd name="connsiteY4" fmla="*/ 218271 h 496655"/>
                  <a:gd name="connsiteX5" fmla="*/ 2521712 w 6693408"/>
                  <a:gd name="connsiteY5" fmla="*/ 350352 h 496655"/>
                  <a:gd name="connsiteX6" fmla="*/ 3084576 w 6693408"/>
                  <a:gd name="connsiteY6" fmla="*/ 251799 h 496655"/>
                  <a:gd name="connsiteX7" fmla="*/ 3901440 w 6693408"/>
                  <a:gd name="connsiteY7" fmla="*/ 239607 h 496655"/>
                  <a:gd name="connsiteX8" fmla="*/ 6693408 w 6693408"/>
                  <a:gd name="connsiteY8" fmla="*/ 245703 h 496655"/>
                  <a:gd name="connsiteX0" fmla="*/ 0 w 6693408"/>
                  <a:gd name="connsiteY0" fmla="*/ 245703 h 496655"/>
                  <a:gd name="connsiteX1" fmla="*/ 1195832 w 6693408"/>
                  <a:gd name="connsiteY1" fmla="*/ 218272 h 496655"/>
                  <a:gd name="connsiteX2" fmla="*/ 1566672 w 6693408"/>
                  <a:gd name="connsiteY2" fmla="*/ 467191 h 496655"/>
                  <a:gd name="connsiteX3" fmla="*/ 1887728 w 6693408"/>
                  <a:gd name="connsiteY3" fmla="*/ 41487 h 496655"/>
                  <a:gd name="connsiteX4" fmla="*/ 2125472 w 6693408"/>
                  <a:gd name="connsiteY4" fmla="*/ 218271 h 496655"/>
                  <a:gd name="connsiteX5" fmla="*/ 2308352 w 6693408"/>
                  <a:gd name="connsiteY5" fmla="*/ 229278 h 496655"/>
                  <a:gd name="connsiteX6" fmla="*/ 2521712 w 6693408"/>
                  <a:gd name="connsiteY6" fmla="*/ 350352 h 496655"/>
                  <a:gd name="connsiteX7" fmla="*/ 3084576 w 6693408"/>
                  <a:gd name="connsiteY7" fmla="*/ 251799 h 496655"/>
                  <a:gd name="connsiteX8" fmla="*/ 3901440 w 6693408"/>
                  <a:gd name="connsiteY8" fmla="*/ 239607 h 496655"/>
                  <a:gd name="connsiteX9" fmla="*/ 6693408 w 6693408"/>
                  <a:gd name="connsiteY9" fmla="*/ 245703 h 496655"/>
                  <a:gd name="connsiteX0" fmla="*/ 0 w 6693408"/>
                  <a:gd name="connsiteY0" fmla="*/ 245703 h 496655"/>
                  <a:gd name="connsiteX1" fmla="*/ 1195832 w 6693408"/>
                  <a:gd name="connsiteY1" fmla="*/ 218272 h 496655"/>
                  <a:gd name="connsiteX2" fmla="*/ 1566672 w 6693408"/>
                  <a:gd name="connsiteY2" fmla="*/ 467191 h 496655"/>
                  <a:gd name="connsiteX3" fmla="*/ 1887728 w 6693408"/>
                  <a:gd name="connsiteY3" fmla="*/ 41487 h 496655"/>
                  <a:gd name="connsiteX4" fmla="*/ 2125472 w 6693408"/>
                  <a:gd name="connsiteY4" fmla="*/ 218271 h 496655"/>
                  <a:gd name="connsiteX5" fmla="*/ 2308352 w 6693408"/>
                  <a:gd name="connsiteY5" fmla="*/ 229278 h 496655"/>
                  <a:gd name="connsiteX6" fmla="*/ 2521712 w 6693408"/>
                  <a:gd name="connsiteY6" fmla="*/ 350352 h 496655"/>
                  <a:gd name="connsiteX7" fmla="*/ 2679192 w 6693408"/>
                  <a:gd name="connsiteY7" fmla="*/ 269918 h 496655"/>
                  <a:gd name="connsiteX8" fmla="*/ 3084576 w 6693408"/>
                  <a:gd name="connsiteY8" fmla="*/ 251799 h 496655"/>
                  <a:gd name="connsiteX9" fmla="*/ 3901440 w 6693408"/>
                  <a:gd name="connsiteY9" fmla="*/ 239607 h 496655"/>
                  <a:gd name="connsiteX10" fmla="*/ 6693408 w 6693408"/>
                  <a:gd name="connsiteY10" fmla="*/ 245703 h 496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693408" h="496655">
                    <a:moveTo>
                      <a:pt x="0" y="245703"/>
                    </a:moveTo>
                    <a:lnTo>
                      <a:pt x="1195832" y="218272"/>
                    </a:lnTo>
                    <a:cubicBezTo>
                      <a:pt x="1478111" y="203540"/>
                      <a:pt x="1451356" y="496655"/>
                      <a:pt x="1566672" y="467191"/>
                    </a:cubicBezTo>
                    <a:cubicBezTo>
                      <a:pt x="1681988" y="437727"/>
                      <a:pt x="1794595" y="82974"/>
                      <a:pt x="1887728" y="41487"/>
                    </a:cubicBezTo>
                    <a:cubicBezTo>
                      <a:pt x="1980861" y="0"/>
                      <a:pt x="2055368" y="186973"/>
                      <a:pt x="2125472" y="218271"/>
                    </a:cubicBezTo>
                    <a:cubicBezTo>
                      <a:pt x="2195576" y="249569"/>
                      <a:pt x="2242312" y="207265"/>
                      <a:pt x="2308352" y="229278"/>
                    </a:cubicBezTo>
                    <a:cubicBezTo>
                      <a:pt x="2374392" y="251292"/>
                      <a:pt x="2459905" y="343579"/>
                      <a:pt x="2521712" y="350352"/>
                    </a:cubicBezTo>
                    <a:cubicBezTo>
                      <a:pt x="2583519" y="357125"/>
                      <a:pt x="2585381" y="286343"/>
                      <a:pt x="2679192" y="269918"/>
                    </a:cubicBezTo>
                    <a:cubicBezTo>
                      <a:pt x="2773003" y="253493"/>
                      <a:pt x="2880868" y="256851"/>
                      <a:pt x="3084576" y="251799"/>
                    </a:cubicBezTo>
                    <a:lnTo>
                      <a:pt x="3901440" y="239607"/>
                    </a:lnTo>
                    <a:lnTo>
                      <a:pt x="6693408" y="245703"/>
                    </a:lnTo>
                  </a:path>
                </a:pathLst>
              </a:cu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25" name="Figura a mano libera 24"/>
              <p:cNvSpPr/>
              <p:nvPr/>
            </p:nvSpPr>
            <p:spPr>
              <a:xfrm flipV="1">
                <a:off x="1847088" y="3499302"/>
                <a:ext cx="6693408" cy="516269"/>
              </a:xfrm>
              <a:custGeom>
                <a:avLst/>
                <a:gdLst>
                  <a:gd name="connsiteX0" fmla="*/ 0 w 7290816"/>
                  <a:gd name="connsiteY0" fmla="*/ 192024 h 235712"/>
                  <a:gd name="connsiteX1" fmla="*/ 2566416 w 7290816"/>
                  <a:gd name="connsiteY1" fmla="*/ 204216 h 235712"/>
                  <a:gd name="connsiteX2" fmla="*/ 2791968 w 7290816"/>
                  <a:gd name="connsiteY2" fmla="*/ 3048 h 235712"/>
                  <a:gd name="connsiteX3" fmla="*/ 3102864 w 7290816"/>
                  <a:gd name="connsiteY3" fmla="*/ 185928 h 235712"/>
                  <a:gd name="connsiteX4" fmla="*/ 6693408 w 7290816"/>
                  <a:gd name="connsiteY4" fmla="*/ 192024 h 235712"/>
                  <a:gd name="connsiteX5" fmla="*/ 6687312 w 7290816"/>
                  <a:gd name="connsiteY5" fmla="*/ 198120 h 235712"/>
                  <a:gd name="connsiteX0" fmla="*/ 0 w 7290816"/>
                  <a:gd name="connsiteY0" fmla="*/ 194056 h 249936"/>
                  <a:gd name="connsiteX1" fmla="*/ 2377440 w 7290816"/>
                  <a:gd name="connsiteY1" fmla="*/ 218440 h 249936"/>
                  <a:gd name="connsiteX2" fmla="*/ 2791968 w 7290816"/>
                  <a:gd name="connsiteY2" fmla="*/ 5080 h 249936"/>
                  <a:gd name="connsiteX3" fmla="*/ 3102864 w 7290816"/>
                  <a:gd name="connsiteY3" fmla="*/ 187960 h 249936"/>
                  <a:gd name="connsiteX4" fmla="*/ 6693408 w 7290816"/>
                  <a:gd name="connsiteY4" fmla="*/ 194056 h 249936"/>
                  <a:gd name="connsiteX5" fmla="*/ 6687312 w 7290816"/>
                  <a:gd name="connsiteY5" fmla="*/ 200152 h 249936"/>
                  <a:gd name="connsiteX0" fmla="*/ 0 w 7243064"/>
                  <a:gd name="connsiteY0" fmla="*/ 192024 h 266192"/>
                  <a:gd name="connsiteX1" fmla="*/ 2377440 w 7243064"/>
                  <a:gd name="connsiteY1" fmla="*/ 216408 h 266192"/>
                  <a:gd name="connsiteX2" fmla="*/ 2791968 w 7243064"/>
                  <a:gd name="connsiteY2" fmla="*/ 3048 h 266192"/>
                  <a:gd name="connsiteX3" fmla="*/ 3389376 w 7243064"/>
                  <a:gd name="connsiteY3" fmla="*/ 234696 h 266192"/>
                  <a:gd name="connsiteX4" fmla="*/ 6693408 w 7243064"/>
                  <a:gd name="connsiteY4" fmla="*/ 192024 h 266192"/>
                  <a:gd name="connsiteX5" fmla="*/ 6687312 w 7243064"/>
                  <a:gd name="connsiteY5" fmla="*/ 198120 h 266192"/>
                  <a:gd name="connsiteX0" fmla="*/ 0 w 7105904"/>
                  <a:gd name="connsiteY0" fmla="*/ 192024 h 268224"/>
                  <a:gd name="connsiteX1" fmla="*/ 2377440 w 7105904"/>
                  <a:gd name="connsiteY1" fmla="*/ 216408 h 268224"/>
                  <a:gd name="connsiteX2" fmla="*/ 2791968 w 7105904"/>
                  <a:gd name="connsiteY2" fmla="*/ 3048 h 268224"/>
                  <a:gd name="connsiteX3" fmla="*/ 3389376 w 7105904"/>
                  <a:gd name="connsiteY3" fmla="*/ 234696 h 268224"/>
                  <a:gd name="connsiteX4" fmla="*/ 4212336 w 7105904"/>
                  <a:gd name="connsiteY4" fmla="*/ 204216 h 268224"/>
                  <a:gd name="connsiteX5" fmla="*/ 6693408 w 7105904"/>
                  <a:gd name="connsiteY5" fmla="*/ 192024 h 268224"/>
                  <a:gd name="connsiteX6" fmla="*/ 6687312 w 7105904"/>
                  <a:gd name="connsiteY6" fmla="*/ 198120 h 268224"/>
                  <a:gd name="connsiteX0" fmla="*/ 0 w 7105904"/>
                  <a:gd name="connsiteY0" fmla="*/ 192024 h 247904"/>
                  <a:gd name="connsiteX1" fmla="*/ 2377440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2328672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1621536 w 7105904"/>
                  <a:gd name="connsiteY1" fmla="*/ 192024 h 247904"/>
                  <a:gd name="connsiteX2" fmla="*/ 2328672 w 7105904"/>
                  <a:gd name="connsiteY2" fmla="*/ 216408 h 247904"/>
                  <a:gd name="connsiteX3" fmla="*/ 2791968 w 7105904"/>
                  <a:gd name="connsiteY3" fmla="*/ 3048 h 247904"/>
                  <a:gd name="connsiteX4" fmla="*/ 3084576 w 7105904"/>
                  <a:gd name="connsiteY4" fmla="*/ 198120 h 247904"/>
                  <a:gd name="connsiteX5" fmla="*/ 4212336 w 7105904"/>
                  <a:gd name="connsiteY5" fmla="*/ 204216 h 247904"/>
                  <a:gd name="connsiteX6" fmla="*/ 6693408 w 7105904"/>
                  <a:gd name="connsiteY6" fmla="*/ 192024 h 247904"/>
                  <a:gd name="connsiteX7" fmla="*/ 6687312 w 7105904"/>
                  <a:gd name="connsiteY7" fmla="*/ 198120 h 247904"/>
                  <a:gd name="connsiteX0" fmla="*/ 0 w 7105904"/>
                  <a:gd name="connsiteY0" fmla="*/ 192024 h 231648"/>
                  <a:gd name="connsiteX1" fmla="*/ 1621536 w 7105904"/>
                  <a:gd name="connsiteY1" fmla="*/ 192024 h 231648"/>
                  <a:gd name="connsiteX2" fmla="*/ 2523744 w 7105904"/>
                  <a:gd name="connsiteY2" fmla="*/ 179832 h 231648"/>
                  <a:gd name="connsiteX3" fmla="*/ 2791968 w 7105904"/>
                  <a:gd name="connsiteY3" fmla="*/ 3048 h 231648"/>
                  <a:gd name="connsiteX4" fmla="*/ 3084576 w 7105904"/>
                  <a:gd name="connsiteY4" fmla="*/ 198120 h 231648"/>
                  <a:gd name="connsiteX5" fmla="*/ 4212336 w 7105904"/>
                  <a:gd name="connsiteY5" fmla="*/ 204216 h 231648"/>
                  <a:gd name="connsiteX6" fmla="*/ 6693408 w 7105904"/>
                  <a:gd name="connsiteY6" fmla="*/ 192024 h 231648"/>
                  <a:gd name="connsiteX7" fmla="*/ 6687312 w 7105904"/>
                  <a:gd name="connsiteY7" fmla="*/ 198120 h 231648"/>
                  <a:gd name="connsiteX0" fmla="*/ 0 w 7105904"/>
                  <a:gd name="connsiteY0" fmla="*/ 192024 h 228600"/>
                  <a:gd name="connsiteX1" fmla="*/ 1621536 w 7105904"/>
                  <a:gd name="connsiteY1" fmla="*/ 192024 h 228600"/>
                  <a:gd name="connsiteX2" fmla="*/ 2523744 w 7105904"/>
                  <a:gd name="connsiteY2" fmla="*/ 179832 h 228600"/>
                  <a:gd name="connsiteX3" fmla="*/ 2791968 w 7105904"/>
                  <a:gd name="connsiteY3" fmla="*/ 3048 h 228600"/>
                  <a:gd name="connsiteX4" fmla="*/ 3084576 w 7105904"/>
                  <a:gd name="connsiteY4" fmla="*/ 198120 h 228600"/>
                  <a:gd name="connsiteX5" fmla="*/ 3901440 w 7105904"/>
                  <a:gd name="connsiteY5" fmla="*/ 185928 h 228600"/>
                  <a:gd name="connsiteX6" fmla="*/ 6693408 w 7105904"/>
                  <a:gd name="connsiteY6" fmla="*/ 192024 h 228600"/>
                  <a:gd name="connsiteX7" fmla="*/ 6687312 w 7105904"/>
                  <a:gd name="connsiteY7" fmla="*/ 198120 h 228600"/>
                  <a:gd name="connsiteX0" fmla="*/ 0 w 6693408"/>
                  <a:gd name="connsiteY0" fmla="*/ 192024 h 228600"/>
                  <a:gd name="connsiteX1" fmla="*/ 162153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192024 h 228600"/>
                  <a:gd name="connsiteX1" fmla="*/ 128625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219795 h 410803"/>
                  <a:gd name="connsiteX1" fmla="*/ 1286256 w 6693408"/>
                  <a:gd name="connsiteY1" fmla="*/ 219795 h 410803"/>
                  <a:gd name="connsiteX2" fmla="*/ 1543304 w 6693408"/>
                  <a:gd name="connsiteY2" fmla="*/ 410803 h 410803"/>
                  <a:gd name="connsiteX3" fmla="*/ 2791968 w 6693408"/>
                  <a:gd name="connsiteY3" fmla="*/ 30819 h 410803"/>
                  <a:gd name="connsiteX4" fmla="*/ 3084576 w 6693408"/>
                  <a:gd name="connsiteY4" fmla="*/ 225891 h 410803"/>
                  <a:gd name="connsiteX5" fmla="*/ 3901440 w 6693408"/>
                  <a:gd name="connsiteY5" fmla="*/ 213699 h 410803"/>
                  <a:gd name="connsiteX6" fmla="*/ 6693408 w 6693408"/>
                  <a:gd name="connsiteY6" fmla="*/ 219795 h 410803"/>
                  <a:gd name="connsiteX0" fmla="*/ 0 w 6693408"/>
                  <a:gd name="connsiteY0" fmla="*/ 280755 h 471763"/>
                  <a:gd name="connsiteX1" fmla="*/ 1286256 w 6693408"/>
                  <a:gd name="connsiteY1" fmla="*/ 280755 h 471763"/>
                  <a:gd name="connsiteX2" fmla="*/ 1543304 w 6693408"/>
                  <a:gd name="connsiteY2" fmla="*/ 471763 h 471763"/>
                  <a:gd name="connsiteX3" fmla="*/ 1791208 w 6693408"/>
                  <a:gd name="connsiteY3" fmla="*/ 30819 h 471763"/>
                  <a:gd name="connsiteX4" fmla="*/ 3084576 w 6693408"/>
                  <a:gd name="connsiteY4" fmla="*/ 286851 h 471763"/>
                  <a:gd name="connsiteX5" fmla="*/ 3901440 w 6693408"/>
                  <a:gd name="connsiteY5" fmla="*/ 274659 h 471763"/>
                  <a:gd name="connsiteX6" fmla="*/ 6693408 w 6693408"/>
                  <a:gd name="connsiteY6" fmla="*/ 280755 h 471763"/>
                  <a:gd name="connsiteX0" fmla="*/ 0 w 6693408"/>
                  <a:gd name="connsiteY0" fmla="*/ 280755 h 513419"/>
                  <a:gd name="connsiteX1" fmla="*/ 1286256 w 6693408"/>
                  <a:gd name="connsiteY1" fmla="*/ 280755 h 513419"/>
                  <a:gd name="connsiteX2" fmla="*/ 1543304 w 6693408"/>
                  <a:gd name="connsiteY2" fmla="*/ 471763 h 513419"/>
                  <a:gd name="connsiteX3" fmla="*/ 1791208 w 6693408"/>
                  <a:gd name="connsiteY3" fmla="*/ 30819 h 513419"/>
                  <a:gd name="connsiteX4" fmla="*/ 3084576 w 6693408"/>
                  <a:gd name="connsiteY4" fmla="*/ 286851 h 513419"/>
                  <a:gd name="connsiteX5" fmla="*/ 3901440 w 6693408"/>
                  <a:gd name="connsiteY5" fmla="*/ 274659 h 513419"/>
                  <a:gd name="connsiteX6" fmla="*/ 6693408 w 6693408"/>
                  <a:gd name="connsiteY6" fmla="*/ 280755 h 513419"/>
                  <a:gd name="connsiteX0" fmla="*/ 0 w 6693408"/>
                  <a:gd name="connsiteY0" fmla="*/ 280755 h 503259"/>
                  <a:gd name="connsiteX1" fmla="*/ 1286256 w 6693408"/>
                  <a:gd name="connsiteY1" fmla="*/ 280755 h 503259"/>
                  <a:gd name="connsiteX2" fmla="*/ 1543304 w 6693408"/>
                  <a:gd name="connsiteY2" fmla="*/ 471763 h 503259"/>
                  <a:gd name="connsiteX3" fmla="*/ 1791208 w 6693408"/>
                  <a:gd name="connsiteY3" fmla="*/ 30819 h 503259"/>
                  <a:gd name="connsiteX4" fmla="*/ 3084576 w 6693408"/>
                  <a:gd name="connsiteY4" fmla="*/ 286851 h 503259"/>
                  <a:gd name="connsiteX5" fmla="*/ 3901440 w 6693408"/>
                  <a:gd name="connsiteY5" fmla="*/ 274659 h 503259"/>
                  <a:gd name="connsiteX6" fmla="*/ 6693408 w 6693408"/>
                  <a:gd name="connsiteY6" fmla="*/ 280755 h 503259"/>
                  <a:gd name="connsiteX0" fmla="*/ 0 w 6693408"/>
                  <a:gd name="connsiteY0" fmla="*/ 280755 h 515112"/>
                  <a:gd name="connsiteX1" fmla="*/ 1215136 w 6693408"/>
                  <a:gd name="connsiteY1" fmla="*/ 290915 h 515112"/>
                  <a:gd name="connsiteX2" fmla="*/ 1543304 w 6693408"/>
                  <a:gd name="connsiteY2" fmla="*/ 471763 h 515112"/>
                  <a:gd name="connsiteX3" fmla="*/ 1791208 w 6693408"/>
                  <a:gd name="connsiteY3" fmla="*/ 30819 h 515112"/>
                  <a:gd name="connsiteX4" fmla="*/ 3084576 w 6693408"/>
                  <a:gd name="connsiteY4" fmla="*/ 286851 h 515112"/>
                  <a:gd name="connsiteX5" fmla="*/ 3901440 w 6693408"/>
                  <a:gd name="connsiteY5" fmla="*/ 274659 h 515112"/>
                  <a:gd name="connsiteX6" fmla="*/ 6693408 w 6693408"/>
                  <a:gd name="connsiteY6" fmla="*/ 280755 h 515112"/>
                  <a:gd name="connsiteX0" fmla="*/ 0 w 6693408"/>
                  <a:gd name="connsiteY0" fmla="*/ 294640 h 528997"/>
                  <a:gd name="connsiteX1" fmla="*/ 1215136 w 6693408"/>
                  <a:gd name="connsiteY1" fmla="*/ 304800 h 528997"/>
                  <a:gd name="connsiteX2" fmla="*/ 1543304 w 6693408"/>
                  <a:gd name="connsiteY2" fmla="*/ 485648 h 528997"/>
                  <a:gd name="connsiteX3" fmla="*/ 1791208 w 6693408"/>
                  <a:gd name="connsiteY3" fmla="*/ 44704 h 528997"/>
                  <a:gd name="connsiteX4" fmla="*/ 2034032 w 6693408"/>
                  <a:gd name="connsiteY4" fmla="*/ 217424 h 528997"/>
                  <a:gd name="connsiteX5" fmla="*/ 3084576 w 6693408"/>
                  <a:gd name="connsiteY5" fmla="*/ 300736 h 528997"/>
                  <a:gd name="connsiteX6" fmla="*/ 3901440 w 6693408"/>
                  <a:gd name="connsiteY6" fmla="*/ 288544 h 528997"/>
                  <a:gd name="connsiteX7" fmla="*/ 6693408 w 6693408"/>
                  <a:gd name="connsiteY7" fmla="*/ 294640 h 528997"/>
                  <a:gd name="connsiteX0" fmla="*/ 0 w 6693408"/>
                  <a:gd name="connsiteY0" fmla="*/ 294640 h 528997"/>
                  <a:gd name="connsiteX1" fmla="*/ 1215136 w 6693408"/>
                  <a:gd name="connsiteY1" fmla="*/ 304800 h 528997"/>
                  <a:gd name="connsiteX2" fmla="*/ 1543304 w 6693408"/>
                  <a:gd name="connsiteY2" fmla="*/ 485648 h 528997"/>
                  <a:gd name="connsiteX3" fmla="*/ 1791208 w 6693408"/>
                  <a:gd name="connsiteY3" fmla="*/ 44704 h 528997"/>
                  <a:gd name="connsiteX4" fmla="*/ 2034032 w 6693408"/>
                  <a:gd name="connsiteY4" fmla="*/ 217424 h 528997"/>
                  <a:gd name="connsiteX5" fmla="*/ 2191512 w 6693408"/>
                  <a:gd name="connsiteY5" fmla="*/ 197105 h 528997"/>
                  <a:gd name="connsiteX6" fmla="*/ 3084576 w 6693408"/>
                  <a:gd name="connsiteY6" fmla="*/ 300736 h 528997"/>
                  <a:gd name="connsiteX7" fmla="*/ 3901440 w 6693408"/>
                  <a:gd name="connsiteY7" fmla="*/ 288544 h 528997"/>
                  <a:gd name="connsiteX8" fmla="*/ 6693408 w 6693408"/>
                  <a:gd name="connsiteY8" fmla="*/ 294640 h 528997"/>
                  <a:gd name="connsiteX0" fmla="*/ 0 w 6693408"/>
                  <a:gd name="connsiteY0" fmla="*/ 294640 h 528997"/>
                  <a:gd name="connsiteX1" fmla="*/ 1215136 w 6693408"/>
                  <a:gd name="connsiteY1" fmla="*/ 304800 h 528997"/>
                  <a:gd name="connsiteX2" fmla="*/ 1543304 w 6693408"/>
                  <a:gd name="connsiteY2" fmla="*/ 485648 h 528997"/>
                  <a:gd name="connsiteX3" fmla="*/ 1791208 w 6693408"/>
                  <a:gd name="connsiteY3" fmla="*/ 44704 h 528997"/>
                  <a:gd name="connsiteX4" fmla="*/ 2034032 w 6693408"/>
                  <a:gd name="connsiteY4" fmla="*/ 217424 h 528997"/>
                  <a:gd name="connsiteX5" fmla="*/ 2191512 w 6693408"/>
                  <a:gd name="connsiteY5" fmla="*/ 197105 h 528997"/>
                  <a:gd name="connsiteX6" fmla="*/ 2394712 w 6693408"/>
                  <a:gd name="connsiteY6" fmla="*/ 319025 h 528997"/>
                  <a:gd name="connsiteX7" fmla="*/ 3084576 w 6693408"/>
                  <a:gd name="connsiteY7" fmla="*/ 300736 h 528997"/>
                  <a:gd name="connsiteX8" fmla="*/ 3901440 w 6693408"/>
                  <a:gd name="connsiteY8" fmla="*/ 288544 h 528997"/>
                  <a:gd name="connsiteX9" fmla="*/ 6693408 w 6693408"/>
                  <a:gd name="connsiteY9" fmla="*/ 294640 h 528997"/>
                  <a:gd name="connsiteX0" fmla="*/ 0 w 6693408"/>
                  <a:gd name="connsiteY0" fmla="*/ 297180 h 546777"/>
                  <a:gd name="connsiteX1" fmla="*/ 1215136 w 6693408"/>
                  <a:gd name="connsiteY1" fmla="*/ 307340 h 546777"/>
                  <a:gd name="connsiteX2" fmla="*/ 1563624 w 6693408"/>
                  <a:gd name="connsiteY2" fmla="*/ 503428 h 546777"/>
                  <a:gd name="connsiteX3" fmla="*/ 1791208 w 6693408"/>
                  <a:gd name="connsiteY3" fmla="*/ 47244 h 546777"/>
                  <a:gd name="connsiteX4" fmla="*/ 2034032 w 6693408"/>
                  <a:gd name="connsiteY4" fmla="*/ 219964 h 546777"/>
                  <a:gd name="connsiteX5" fmla="*/ 2191512 w 6693408"/>
                  <a:gd name="connsiteY5" fmla="*/ 199645 h 546777"/>
                  <a:gd name="connsiteX6" fmla="*/ 2394712 w 6693408"/>
                  <a:gd name="connsiteY6" fmla="*/ 321565 h 546777"/>
                  <a:gd name="connsiteX7" fmla="*/ 3084576 w 6693408"/>
                  <a:gd name="connsiteY7" fmla="*/ 303276 h 546777"/>
                  <a:gd name="connsiteX8" fmla="*/ 3901440 w 6693408"/>
                  <a:gd name="connsiteY8" fmla="*/ 291084 h 546777"/>
                  <a:gd name="connsiteX9" fmla="*/ 6693408 w 6693408"/>
                  <a:gd name="connsiteY9" fmla="*/ 297180 h 546777"/>
                  <a:gd name="connsiteX0" fmla="*/ 0 w 6693408"/>
                  <a:gd name="connsiteY0" fmla="*/ 297180 h 546777"/>
                  <a:gd name="connsiteX1" fmla="*/ 962152 w 6693408"/>
                  <a:gd name="connsiteY1" fmla="*/ 311405 h 546777"/>
                  <a:gd name="connsiteX2" fmla="*/ 1215136 w 6693408"/>
                  <a:gd name="connsiteY2" fmla="*/ 307340 h 546777"/>
                  <a:gd name="connsiteX3" fmla="*/ 1563624 w 6693408"/>
                  <a:gd name="connsiteY3" fmla="*/ 503428 h 546777"/>
                  <a:gd name="connsiteX4" fmla="*/ 1791208 w 6693408"/>
                  <a:gd name="connsiteY4" fmla="*/ 47244 h 546777"/>
                  <a:gd name="connsiteX5" fmla="*/ 2034032 w 6693408"/>
                  <a:gd name="connsiteY5" fmla="*/ 219964 h 546777"/>
                  <a:gd name="connsiteX6" fmla="*/ 2191512 w 6693408"/>
                  <a:gd name="connsiteY6" fmla="*/ 199645 h 546777"/>
                  <a:gd name="connsiteX7" fmla="*/ 2394712 w 6693408"/>
                  <a:gd name="connsiteY7" fmla="*/ 321565 h 546777"/>
                  <a:gd name="connsiteX8" fmla="*/ 3084576 w 6693408"/>
                  <a:gd name="connsiteY8" fmla="*/ 303276 h 546777"/>
                  <a:gd name="connsiteX9" fmla="*/ 3901440 w 6693408"/>
                  <a:gd name="connsiteY9" fmla="*/ 291084 h 546777"/>
                  <a:gd name="connsiteX10" fmla="*/ 6693408 w 6693408"/>
                  <a:gd name="connsiteY10" fmla="*/ 297180 h 546777"/>
                  <a:gd name="connsiteX0" fmla="*/ 0 w 6693408"/>
                  <a:gd name="connsiteY0" fmla="*/ 297180 h 540851"/>
                  <a:gd name="connsiteX1" fmla="*/ 962152 w 6693408"/>
                  <a:gd name="connsiteY1" fmla="*/ 311405 h 540851"/>
                  <a:gd name="connsiteX2" fmla="*/ 1250696 w 6693408"/>
                  <a:gd name="connsiteY2" fmla="*/ 271780 h 540851"/>
                  <a:gd name="connsiteX3" fmla="*/ 1563624 w 6693408"/>
                  <a:gd name="connsiteY3" fmla="*/ 503428 h 540851"/>
                  <a:gd name="connsiteX4" fmla="*/ 1791208 w 6693408"/>
                  <a:gd name="connsiteY4" fmla="*/ 47244 h 540851"/>
                  <a:gd name="connsiteX5" fmla="*/ 2034032 w 6693408"/>
                  <a:gd name="connsiteY5" fmla="*/ 219964 h 540851"/>
                  <a:gd name="connsiteX6" fmla="*/ 2191512 w 6693408"/>
                  <a:gd name="connsiteY6" fmla="*/ 199645 h 540851"/>
                  <a:gd name="connsiteX7" fmla="*/ 2394712 w 6693408"/>
                  <a:gd name="connsiteY7" fmla="*/ 321565 h 540851"/>
                  <a:gd name="connsiteX8" fmla="*/ 3084576 w 6693408"/>
                  <a:gd name="connsiteY8" fmla="*/ 303276 h 540851"/>
                  <a:gd name="connsiteX9" fmla="*/ 3901440 w 6693408"/>
                  <a:gd name="connsiteY9" fmla="*/ 291084 h 540851"/>
                  <a:gd name="connsiteX10" fmla="*/ 6693408 w 6693408"/>
                  <a:gd name="connsiteY10" fmla="*/ 297180 h 540851"/>
                  <a:gd name="connsiteX0" fmla="*/ 0 w 6693408"/>
                  <a:gd name="connsiteY0" fmla="*/ 297180 h 540851"/>
                  <a:gd name="connsiteX1" fmla="*/ 962152 w 6693408"/>
                  <a:gd name="connsiteY1" fmla="*/ 311405 h 540851"/>
                  <a:gd name="connsiteX2" fmla="*/ 1250696 w 6693408"/>
                  <a:gd name="connsiteY2" fmla="*/ 271780 h 540851"/>
                  <a:gd name="connsiteX3" fmla="*/ 1563624 w 6693408"/>
                  <a:gd name="connsiteY3" fmla="*/ 503428 h 540851"/>
                  <a:gd name="connsiteX4" fmla="*/ 1791208 w 6693408"/>
                  <a:gd name="connsiteY4" fmla="*/ 47244 h 540851"/>
                  <a:gd name="connsiteX5" fmla="*/ 2003552 w 6693408"/>
                  <a:gd name="connsiteY5" fmla="*/ 219964 h 540851"/>
                  <a:gd name="connsiteX6" fmla="*/ 2191512 w 6693408"/>
                  <a:gd name="connsiteY6" fmla="*/ 199645 h 540851"/>
                  <a:gd name="connsiteX7" fmla="*/ 2394712 w 6693408"/>
                  <a:gd name="connsiteY7" fmla="*/ 321565 h 540851"/>
                  <a:gd name="connsiteX8" fmla="*/ 3084576 w 6693408"/>
                  <a:gd name="connsiteY8" fmla="*/ 303276 h 540851"/>
                  <a:gd name="connsiteX9" fmla="*/ 3901440 w 6693408"/>
                  <a:gd name="connsiteY9" fmla="*/ 291084 h 540851"/>
                  <a:gd name="connsiteX10" fmla="*/ 6693408 w 6693408"/>
                  <a:gd name="connsiteY10" fmla="*/ 297180 h 540851"/>
                  <a:gd name="connsiteX0" fmla="*/ 0 w 6693408"/>
                  <a:gd name="connsiteY0" fmla="*/ 297180 h 540851"/>
                  <a:gd name="connsiteX1" fmla="*/ 962152 w 6693408"/>
                  <a:gd name="connsiteY1" fmla="*/ 311405 h 540851"/>
                  <a:gd name="connsiteX2" fmla="*/ 1250696 w 6693408"/>
                  <a:gd name="connsiteY2" fmla="*/ 271780 h 540851"/>
                  <a:gd name="connsiteX3" fmla="*/ 1563624 w 6693408"/>
                  <a:gd name="connsiteY3" fmla="*/ 503428 h 540851"/>
                  <a:gd name="connsiteX4" fmla="*/ 1791208 w 6693408"/>
                  <a:gd name="connsiteY4" fmla="*/ 47244 h 540851"/>
                  <a:gd name="connsiteX5" fmla="*/ 2003552 w 6693408"/>
                  <a:gd name="connsiteY5" fmla="*/ 219964 h 540851"/>
                  <a:gd name="connsiteX6" fmla="*/ 2201672 w 6693408"/>
                  <a:gd name="connsiteY6" fmla="*/ 219965 h 540851"/>
                  <a:gd name="connsiteX7" fmla="*/ 2394712 w 6693408"/>
                  <a:gd name="connsiteY7" fmla="*/ 321565 h 540851"/>
                  <a:gd name="connsiteX8" fmla="*/ 3084576 w 6693408"/>
                  <a:gd name="connsiteY8" fmla="*/ 303276 h 540851"/>
                  <a:gd name="connsiteX9" fmla="*/ 3901440 w 6693408"/>
                  <a:gd name="connsiteY9" fmla="*/ 291084 h 540851"/>
                  <a:gd name="connsiteX10" fmla="*/ 6693408 w 6693408"/>
                  <a:gd name="connsiteY10" fmla="*/ 297180 h 540851"/>
                  <a:gd name="connsiteX0" fmla="*/ 0 w 6693408"/>
                  <a:gd name="connsiteY0" fmla="*/ 266700 h 505291"/>
                  <a:gd name="connsiteX1" fmla="*/ 962152 w 6693408"/>
                  <a:gd name="connsiteY1" fmla="*/ 280925 h 505291"/>
                  <a:gd name="connsiteX2" fmla="*/ 1250696 w 6693408"/>
                  <a:gd name="connsiteY2" fmla="*/ 241300 h 505291"/>
                  <a:gd name="connsiteX3" fmla="*/ 1563624 w 6693408"/>
                  <a:gd name="connsiteY3" fmla="*/ 472948 h 505291"/>
                  <a:gd name="connsiteX4" fmla="*/ 1750568 w 6693408"/>
                  <a:gd name="connsiteY4" fmla="*/ 47244 h 505291"/>
                  <a:gd name="connsiteX5" fmla="*/ 2003552 w 6693408"/>
                  <a:gd name="connsiteY5" fmla="*/ 189484 h 505291"/>
                  <a:gd name="connsiteX6" fmla="*/ 2201672 w 6693408"/>
                  <a:gd name="connsiteY6" fmla="*/ 189485 h 505291"/>
                  <a:gd name="connsiteX7" fmla="*/ 2394712 w 6693408"/>
                  <a:gd name="connsiteY7" fmla="*/ 291085 h 505291"/>
                  <a:gd name="connsiteX8" fmla="*/ 3084576 w 6693408"/>
                  <a:gd name="connsiteY8" fmla="*/ 272796 h 505291"/>
                  <a:gd name="connsiteX9" fmla="*/ 3901440 w 6693408"/>
                  <a:gd name="connsiteY9" fmla="*/ 260604 h 505291"/>
                  <a:gd name="connsiteX10" fmla="*/ 6693408 w 6693408"/>
                  <a:gd name="connsiteY10" fmla="*/ 266700 h 505291"/>
                  <a:gd name="connsiteX0" fmla="*/ 0 w 6693408"/>
                  <a:gd name="connsiteY0" fmla="*/ 256540 h 495131"/>
                  <a:gd name="connsiteX1" fmla="*/ 962152 w 6693408"/>
                  <a:gd name="connsiteY1" fmla="*/ 270765 h 495131"/>
                  <a:gd name="connsiteX2" fmla="*/ 1250696 w 6693408"/>
                  <a:gd name="connsiteY2" fmla="*/ 231140 h 495131"/>
                  <a:gd name="connsiteX3" fmla="*/ 1563624 w 6693408"/>
                  <a:gd name="connsiteY3" fmla="*/ 462788 h 495131"/>
                  <a:gd name="connsiteX4" fmla="*/ 1750568 w 6693408"/>
                  <a:gd name="connsiteY4" fmla="*/ 37084 h 495131"/>
                  <a:gd name="connsiteX5" fmla="*/ 1988312 w 6693408"/>
                  <a:gd name="connsiteY5" fmla="*/ 240284 h 495131"/>
                  <a:gd name="connsiteX6" fmla="*/ 2201672 w 6693408"/>
                  <a:gd name="connsiteY6" fmla="*/ 179325 h 495131"/>
                  <a:gd name="connsiteX7" fmla="*/ 2394712 w 6693408"/>
                  <a:gd name="connsiteY7" fmla="*/ 280925 h 495131"/>
                  <a:gd name="connsiteX8" fmla="*/ 3084576 w 6693408"/>
                  <a:gd name="connsiteY8" fmla="*/ 262636 h 495131"/>
                  <a:gd name="connsiteX9" fmla="*/ 3901440 w 6693408"/>
                  <a:gd name="connsiteY9" fmla="*/ 250444 h 495131"/>
                  <a:gd name="connsiteX10" fmla="*/ 6693408 w 6693408"/>
                  <a:gd name="connsiteY10" fmla="*/ 256540 h 495131"/>
                  <a:gd name="connsiteX0" fmla="*/ 0 w 6693408"/>
                  <a:gd name="connsiteY0" fmla="*/ 256540 h 495131"/>
                  <a:gd name="connsiteX1" fmla="*/ 962152 w 6693408"/>
                  <a:gd name="connsiteY1" fmla="*/ 270765 h 495131"/>
                  <a:gd name="connsiteX2" fmla="*/ 1250696 w 6693408"/>
                  <a:gd name="connsiteY2" fmla="*/ 231140 h 495131"/>
                  <a:gd name="connsiteX3" fmla="*/ 1563624 w 6693408"/>
                  <a:gd name="connsiteY3" fmla="*/ 462788 h 495131"/>
                  <a:gd name="connsiteX4" fmla="*/ 1750568 w 6693408"/>
                  <a:gd name="connsiteY4" fmla="*/ 37084 h 495131"/>
                  <a:gd name="connsiteX5" fmla="*/ 1988312 w 6693408"/>
                  <a:gd name="connsiteY5" fmla="*/ 240284 h 495131"/>
                  <a:gd name="connsiteX6" fmla="*/ 2394712 w 6693408"/>
                  <a:gd name="connsiteY6" fmla="*/ 280925 h 495131"/>
                  <a:gd name="connsiteX7" fmla="*/ 3084576 w 6693408"/>
                  <a:gd name="connsiteY7" fmla="*/ 262636 h 495131"/>
                  <a:gd name="connsiteX8" fmla="*/ 3901440 w 6693408"/>
                  <a:gd name="connsiteY8" fmla="*/ 250444 h 495131"/>
                  <a:gd name="connsiteX9" fmla="*/ 6693408 w 6693408"/>
                  <a:gd name="connsiteY9" fmla="*/ 256540 h 495131"/>
                  <a:gd name="connsiteX0" fmla="*/ 0 w 6693408"/>
                  <a:gd name="connsiteY0" fmla="*/ 256540 h 495131"/>
                  <a:gd name="connsiteX1" fmla="*/ 962152 w 6693408"/>
                  <a:gd name="connsiteY1" fmla="*/ 270765 h 495131"/>
                  <a:gd name="connsiteX2" fmla="*/ 1250696 w 6693408"/>
                  <a:gd name="connsiteY2" fmla="*/ 231140 h 495131"/>
                  <a:gd name="connsiteX3" fmla="*/ 1543304 w 6693408"/>
                  <a:gd name="connsiteY3" fmla="*/ 462788 h 495131"/>
                  <a:gd name="connsiteX4" fmla="*/ 1750568 w 6693408"/>
                  <a:gd name="connsiteY4" fmla="*/ 37084 h 495131"/>
                  <a:gd name="connsiteX5" fmla="*/ 1988312 w 6693408"/>
                  <a:gd name="connsiteY5" fmla="*/ 240284 h 495131"/>
                  <a:gd name="connsiteX6" fmla="*/ 2394712 w 6693408"/>
                  <a:gd name="connsiteY6" fmla="*/ 280925 h 495131"/>
                  <a:gd name="connsiteX7" fmla="*/ 3084576 w 6693408"/>
                  <a:gd name="connsiteY7" fmla="*/ 262636 h 495131"/>
                  <a:gd name="connsiteX8" fmla="*/ 3901440 w 6693408"/>
                  <a:gd name="connsiteY8" fmla="*/ 250444 h 495131"/>
                  <a:gd name="connsiteX9" fmla="*/ 6693408 w 6693408"/>
                  <a:gd name="connsiteY9" fmla="*/ 256540 h 495131"/>
                  <a:gd name="connsiteX0" fmla="*/ 0 w 6693408"/>
                  <a:gd name="connsiteY0" fmla="*/ 256540 h 494284"/>
                  <a:gd name="connsiteX1" fmla="*/ 962152 w 6693408"/>
                  <a:gd name="connsiteY1" fmla="*/ 270765 h 494284"/>
                  <a:gd name="connsiteX2" fmla="*/ 1220216 w 6693408"/>
                  <a:gd name="connsiteY2" fmla="*/ 226060 h 494284"/>
                  <a:gd name="connsiteX3" fmla="*/ 1543304 w 6693408"/>
                  <a:gd name="connsiteY3" fmla="*/ 462788 h 494284"/>
                  <a:gd name="connsiteX4" fmla="*/ 1750568 w 6693408"/>
                  <a:gd name="connsiteY4" fmla="*/ 37084 h 494284"/>
                  <a:gd name="connsiteX5" fmla="*/ 1988312 w 6693408"/>
                  <a:gd name="connsiteY5" fmla="*/ 240284 h 494284"/>
                  <a:gd name="connsiteX6" fmla="*/ 2394712 w 6693408"/>
                  <a:gd name="connsiteY6" fmla="*/ 280925 h 494284"/>
                  <a:gd name="connsiteX7" fmla="*/ 3084576 w 6693408"/>
                  <a:gd name="connsiteY7" fmla="*/ 262636 h 494284"/>
                  <a:gd name="connsiteX8" fmla="*/ 3901440 w 6693408"/>
                  <a:gd name="connsiteY8" fmla="*/ 250444 h 494284"/>
                  <a:gd name="connsiteX9" fmla="*/ 6693408 w 6693408"/>
                  <a:gd name="connsiteY9" fmla="*/ 256540 h 494284"/>
                  <a:gd name="connsiteX0" fmla="*/ 0 w 6693408"/>
                  <a:gd name="connsiteY0" fmla="*/ 256540 h 516269"/>
                  <a:gd name="connsiteX1" fmla="*/ 962152 w 6693408"/>
                  <a:gd name="connsiteY1" fmla="*/ 270765 h 516269"/>
                  <a:gd name="connsiteX2" fmla="*/ 1220216 w 6693408"/>
                  <a:gd name="connsiteY2" fmla="*/ 226060 h 516269"/>
                  <a:gd name="connsiteX3" fmla="*/ 1449832 w 6693408"/>
                  <a:gd name="connsiteY3" fmla="*/ 357972 h 516269"/>
                  <a:gd name="connsiteX4" fmla="*/ 1543304 w 6693408"/>
                  <a:gd name="connsiteY4" fmla="*/ 462788 h 516269"/>
                  <a:gd name="connsiteX5" fmla="*/ 1750568 w 6693408"/>
                  <a:gd name="connsiteY5" fmla="*/ 37084 h 516269"/>
                  <a:gd name="connsiteX6" fmla="*/ 1988312 w 6693408"/>
                  <a:gd name="connsiteY6" fmla="*/ 240284 h 516269"/>
                  <a:gd name="connsiteX7" fmla="*/ 2394712 w 6693408"/>
                  <a:gd name="connsiteY7" fmla="*/ 280925 h 516269"/>
                  <a:gd name="connsiteX8" fmla="*/ 3084576 w 6693408"/>
                  <a:gd name="connsiteY8" fmla="*/ 262636 h 516269"/>
                  <a:gd name="connsiteX9" fmla="*/ 3901440 w 6693408"/>
                  <a:gd name="connsiteY9" fmla="*/ 250444 h 516269"/>
                  <a:gd name="connsiteX10" fmla="*/ 6693408 w 6693408"/>
                  <a:gd name="connsiteY10" fmla="*/ 256540 h 516269"/>
                  <a:gd name="connsiteX0" fmla="*/ 0 w 6693408"/>
                  <a:gd name="connsiteY0" fmla="*/ 256540 h 516269"/>
                  <a:gd name="connsiteX1" fmla="*/ 962152 w 6693408"/>
                  <a:gd name="connsiteY1" fmla="*/ 270765 h 516269"/>
                  <a:gd name="connsiteX2" fmla="*/ 1220216 w 6693408"/>
                  <a:gd name="connsiteY2" fmla="*/ 226060 h 516269"/>
                  <a:gd name="connsiteX3" fmla="*/ 1353312 w 6693408"/>
                  <a:gd name="connsiteY3" fmla="*/ 363051 h 516269"/>
                  <a:gd name="connsiteX4" fmla="*/ 1449832 w 6693408"/>
                  <a:gd name="connsiteY4" fmla="*/ 357972 h 516269"/>
                  <a:gd name="connsiteX5" fmla="*/ 1543304 w 6693408"/>
                  <a:gd name="connsiteY5" fmla="*/ 462788 h 516269"/>
                  <a:gd name="connsiteX6" fmla="*/ 1750568 w 6693408"/>
                  <a:gd name="connsiteY6" fmla="*/ 37084 h 516269"/>
                  <a:gd name="connsiteX7" fmla="*/ 1988312 w 6693408"/>
                  <a:gd name="connsiteY7" fmla="*/ 240284 h 516269"/>
                  <a:gd name="connsiteX8" fmla="*/ 2394712 w 6693408"/>
                  <a:gd name="connsiteY8" fmla="*/ 280925 h 516269"/>
                  <a:gd name="connsiteX9" fmla="*/ 3084576 w 6693408"/>
                  <a:gd name="connsiteY9" fmla="*/ 262636 h 516269"/>
                  <a:gd name="connsiteX10" fmla="*/ 3901440 w 6693408"/>
                  <a:gd name="connsiteY10" fmla="*/ 250444 h 516269"/>
                  <a:gd name="connsiteX11" fmla="*/ 6693408 w 6693408"/>
                  <a:gd name="connsiteY11" fmla="*/ 256540 h 516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693408" h="516269">
                    <a:moveTo>
                      <a:pt x="0" y="256540"/>
                    </a:moveTo>
                    <a:lnTo>
                      <a:pt x="962152" y="270765"/>
                    </a:lnTo>
                    <a:cubicBezTo>
                      <a:pt x="1164675" y="272458"/>
                      <a:pt x="1123357" y="194056"/>
                      <a:pt x="1220216" y="226060"/>
                    </a:cubicBezTo>
                    <a:cubicBezTo>
                      <a:pt x="1287103" y="229588"/>
                      <a:pt x="1315043" y="341066"/>
                      <a:pt x="1353312" y="363051"/>
                    </a:cubicBezTo>
                    <a:cubicBezTo>
                      <a:pt x="1391581" y="385036"/>
                      <a:pt x="1418167" y="341349"/>
                      <a:pt x="1449832" y="357972"/>
                    </a:cubicBezTo>
                    <a:cubicBezTo>
                      <a:pt x="1481497" y="374595"/>
                      <a:pt x="1493181" y="516269"/>
                      <a:pt x="1543304" y="462788"/>
                    </a:cubicBezTo>
                    <a:cubicBezTo>
                      <a:pt x="1593427" y="409307"/>
                      <a:pt x="1676400" y="74168"/>
                      <a:pt x="1750568" y="37084"/>
                    </a:cubicBezTo>
                    <a:cubicBezTo>
                      <a:pt x="1824736" y="0"/>
                      <a:pt x="1880955" y="199644"/>
                      <a:pt x="1988312" y="240284"/>
                    </a:cubicBezTo>
                    <a:cubicBezTo>
                      <a:pt x="2095669" y="280924"/>
                      <a:pt x="2212001" y="277200"/>
                      <a:pt x="2394712" y="280925"/>
                    </a:cubicBezTo>
                    <a:cubicBezTo>
                      <a:pt x="2541863" y="294810"/>
                      <a:pt x="2833455" y="267716"/>
                      <a:pt x="3084576" y="262636"/>
                    </a:cubicBezTo>
                    <a:lnTo>
                      <a:pt x="3901440" y="250444"/>
                    </a:lnTo>
                    <a:lnTo>
                      <a:pt x="6693408" y="256540"/>
                    </a:lnTo>
                  </a:path>
                </a:pathLst>
              </a:cu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</p:grpSp>
        <p:grpSp>
          <p:nvGrpSpPr>
            <p:cNvPr id="6" name="Gruppo 150"/>
            <p:cNvGrpSpPr/>
            <p:nvPr/>
          </p:nvGrpSpPr>
          <p:grpSpPr>
            <a:xfrm>
              <a:off x="3901603" y="1422401"/>
              <a:ext cx="1128645" cy="3870959"/>
              <a:chOff x="3683917" y="1422401"/>
              <a:chExt cx="1174901" cy="3870959"/>
            </a:xfrm>
          </p:grpSpPr>
          <p:cxnSp>
            <p:nvCxnSpPr>
              <p:cNvPr id="7" name="Connettore 2 6"/>
              <p:cNvCxnSpPr>
                <a:cxnSpLocks/>
              </p:cNvCxnSpPr>
              <p:nvPr/>
            </p:nvCxnSpPr>
            <p:spPr>
              <a:xfrm flipV="1">
                <a:off x="3683920" y="1422401"/>
                <a:ext cx="1174898" cy="2130382"/>
              </a:xfrm>
              <a:prstGeom prst="straightConnector1">
                <a:avLst/>
              </a:prstGeom>
              <a:ln w="57150">
                <a:solidFill>
                  <a:srgbClr val="00B050"/>
                </a:solidFill>
                <a:tailEnd type="arrow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" name="Connettore 2 7"/>
              <p:cNvCxnSpPr>
                <a:cxnSpLocks/>
              </p:cNvCxnSpPr>
              <p:nvPr/>
            </p:nvCxnSpPr>
            <p:spPr>
              <a:xfrm>
                <a:off x="3683917" y="3552783"/>
                <a:ext cx="941218" cy="1740577"/>
              </a:xfrm>
              <a:prstGeom prst="straightConnector1">
                <a:avLst/>
              </a:prstGeom>
              <a:ln w="57150">
                <a:solidFill>
                  <a:srgbClr val="00B050"/>
                </a:solidFill>
                <a:tailEnd type="arrow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6" name="Gruppo 25"/>
          <p:cNvGrpSpPr/>
          <p:nvPr/>
        </p:nvGrpSpPr>
        <p:grpSpPr>
          <a:xfrm>
            <a:off x="1991544" y="1219410"/>
            <a:ext cx="11460480" cy="4467690"/>
            <a:chOff x="2052320" y="1173480"/>
            <a:chExt cx="6488176" cy="4467690"/>
          </a:xfrm>
        </p:grpSpPr>
        <p:grpSp>
          <p:nvGrpSpPr>
            <p:cNvPr id="27" name="Gruppo 127"/>
            <p:cNvGrpSpPr/>
            <p:nvPr/>
          </p:nvGrpSpPr>
          <p:grpSpPr>
            <a:xfrm>
              <a:off x="2052320" y="1173480"/>
              <a:ext cx="6488176" cy="4467690"/>
              <a:chOff x="1847088" y="1173480"/>
              <a:chExt cx="6693408" cy="4467690"/>
            </a:xfrm>
          </p:grpSpPr>
          <p:sp>
            <p:nvSpPr>
              <p:cNvPr id="31" name="Figura a mano libera 30"/>
              <p:cNvSpPr/>
              <p:nvPr/>
            </p:nvSpPr>
            <p:spPr>
              <a:xfrm>
                <a:off x="1847088" y="1173480"/>
                <a:ext cx="6693408" cy="228600"/>
              </a:xfrm>
              <a:custGeom>
                <a:avLst/>
                <a:gdLst>
                  <a:gd name="connsiteX0" fmla="*/ 0 w 7290816"/>
                  <a:gd name="connsiteY0" fmla="*/ 192024 h 235712"/>
                  <a:gd name="connsiteX1" fmla="*/ 2566416 w 7290816"/>
                  <a:gd name="connsiteY1" fmla="*/ 204216 h 235712"/>
                  <a:gd name="connsiteX2" fmla="*/ 2791968 w 7290816"/>
                  <a:gd name="connsiteY2" fmla="*/ 3048 h 235712"/>
                  <a:gd name="connsiteX3" fmla="*/ 3102864 w 7290816"/>
                  <a:gd name="connsiteY3" fmla="*/ 185928 h 235712"/>
                  <a:gd name="connsiteX4" fmla="*/ 6693408 w 7290816"/>
                  <a:gd name="connsiteY4" fmla="*/ 192024 h 235712"/>
                  <a:gd name="connsiteX5" fmla="*/ 6687312 w 7290816"/>
                  <a:gd name="connsiteY5" fmla="*/ 198120 h 235712"/>
                  <a:gd name="connsiteX0" fmla="*/ 0 w 7290816"/>
                  <a:gd name="connsiteY0" fmla="*/ 194056 h 249936"/>
                  <a:gd name="connsiteX1" fmla="*/ 2377440 w 7290816"/>
                  <a:gd name="connsiteY1" fmla="*/ 218440 h 249936"/>
                  <a:gd name="connsiteX2" fmla="*/ 2791968 w 7290816"/>
                  <a:gd name="connsiteY2" fmla="*/ 5080 h 249936"/>
                  <a:gd name="connsiteX3" fmla="*/ 3102864 w 7290816"/>
                  <a:gd name="connsiteY3" fmla="*/ 187960 h 249936"/>
                  <a:gd name="connsiteX4" fmla="*/ 6693408 w 7290816"/>
                  <a:gd name="connsiteY4" fmla="*/ 194056 h 249936"/>
                  <a:gd name="connsiteX5" fmla="*/ 6687312 w 7290816"/>
                  <a:gd name="connsiteY5" fmla="*/ 200152 h 249936"/>
                  <a:gd name="connsiteX0" fmla="*/ 0 w 7243064"/>
                  <a:gd name="connsiteY0" fmla="*/ 192024 h 266192"/>
                  <a:gd name="connsiteX1" fmla="*/ 2377440 w 7243064"/>
                  <a:gd name="connsiteY1" fmla="*/ 216408 h 266192"/>
                  <a:gd name="connsiteX2" fmla="*/ 2791968 w 7243064"/>
                  <a:gd name="connsiteY2" fmla="*/ 3048 h 266192"/>
                  <a:gd name="connsiteX3" fmla="*/ 3389376 w 7243064"/>
                  <a:gd name="connsiteY3" fmla="*/ 234696 h 266192"/>
                  <a:gd name="connsiteX4" fmla="*/ 6693408 w 7243064"/>
                  <a:gd name="connsiteY4" fmla="*/ 192024 h 266192"/>
                  <a:gd name="connsiteX5" fmla="*/ 6687312 w 7243064"/>
                  <a:gd name="connsiteY5" fmla="*/ 198120 h 266192"/>
                  <a:gd name="connsiteX0" fmla="*/ 0 w 7105904"/>
                  <a:gd name="connsiteY0" fmla="*/ 192024 h 268224"/>
                  <a:gd name="connsiteX1" fmla="*/ 2377440 w 7105904"/>
                  <a:gd name="connsiteY1" fmla="*/ 216408 h 268224"/>
                  <a:gd name="connsiteX2" fmla="*/ 2791968 w 7105904"/>
                  <a:gd name="connsiteY2" fmla="*/ 3048 h 268224"/>
                  <a:gd name="connsiteX3" fmla="*/ 3389376 w 7105904"/>
                  <a:gd name="connsiteY3" fmla="*/ 234696 h 268224"/>
                  <a:gd name="connsiteX4" fmla="*/ 4212336 w 7105904"/>
                  <a:gd name="connsiteY4" fmla="*/ 204216 h 268224"/>
                  <a:gd name="connsiteX5" fmla="*/ 6693408 w 7105904"/>
                  <a:gd name="connsiteY5" fmla="*/ 192024 h 268224"/>
                  <a:gd name="connsiteX6" fmla="*/ 6687312 w 7105904"/>
                  <a:gd name="connsiteY6" fmla="*/ 198120 h 268224"/>
                  <a:gd name="connsiteX0" fmla="*/ 0 w 7105904"/>
                  <a:gd name="connsiteY0" fmla="*/ 192024 h 247904"/>
                  <a:gd name="connsiteX1" fmla="*/ 2377440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2328672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1621536 w 7105904"/>
                  <a:gd name="connsiteY1" fmla="*/ 192024 h 247904"/>
                  <a:gd name="connsiteX2" fmla="*/ 2328672 w 7105904"/>
                  <a:gd name="connsiteY2" fmla="*/ 216408 h 247904"/>
                  <a:gd name="connsiteX3" fmla="*/ 2791968 w 7105904"/>
                  <a:gd name="connsiteY3" fmla="*/ 3048 h 247904"/>
                  <a:gd name="connsiteX4" fmla="*/ 3084576 w 7105904"/>
                  <a:gd name="connsiteY4" fmla="*/ 198120 h 247904"/>
                  <a:gd name="connsiteX5" fmla="*/ 4212336 w 7105904"/>
                  <a:gd name="connsiteY5" fmla="*/ 204216 h 247904"/>
                  <a:gd name="connsiteX6" fmla="*/ 6693408 w 7105904"/>
                  <a:gd name="connsiteY6" fmla="*/ 192024 h 247904"/>
                  <a:gd name="connsiteX7" fmla="*/ 6687312 w 7105904"/>
                  <a:gd name="connsiteY7" fmla="*/ 198120 h 247904"/>
                  <a:gd name="connsiteX0" fmla="*/ 0 w 7105904"/>
                  <a:gd name="connsiteY0" fmla="*/ 192024 h 231648"/>
                  <a:gd name="connsiteX1" fmla="*/ 1621536 w 7105904"/>
                  <a:gd name="connsiteY1" fmla="*/ 192024 h 231648"/>
                  <a:gd name="connsiteX2" fmla="*/ 2523744 w 7105904"/>
                  <a:gd name="connsiteY2" fmla="*/ 179832 h 231648"/>
                  <a:gd name="connsiteX3" fmla="*/ 2791968 w 7105904"/>
                  <a:gd name="connsiteY3" fmla="*/ 3048 h 231648"/>
                  <a:gd name="connsiteX4" fmla="*/ 3084576 w 7105904"/>
                  <a:gd name="connsiteY4" fmla="*/ 198120 h 231648"/>
                  <a:gd name="connsiteX5" fmla="*/ 4212336 w 7105904"/>
                  <a:gd name="connsiteY5" fmla="*/ 204216 h 231648"/>
                  <a:gd name="connsiteX6" fmla="*/ 6693408 w 7105904"/>
                  <a:gd name="connsiteY6" fmla="*/ 192024 h 231648"/>
                  <a:gd name="connsiteX7" fmla="*/ 6687312 w 7105904"/>
                  <a:gd name="connsiteY7" fmla="*/ 198120 h 231648"/>
                  <a:gd name="connsiteX0" fmla="*/ 0 w 7105904"/>
                  <a:gd name="connsiteY0" fmla="*/ 192024 h 228600"/>
                  <a:gd name="connsiteX1" fmla="*/ 1621536 w 7105904"/>
                  <a:gd name="connsiteY1" fmla="*/ 192024 h 228600"/>
                  <a:gd name="connsiteX2" fmla="*/ 2523744 w 7105904"/>
                  <a:gd name="connsiteY2" fmla="*/ 179832 h 228600"/>
                  <a:gd name="connsiteX3" fmla="*/ 2791968 w 7105904"/>
                  <a:gd name="connsiteY3" fmla="*/ 3048 h 228600"/>
                  <a:gd name="connsiteX4" fmla="*/ 3084576 w 7105904"/>
                  <a:gd name="connsiteY4" fmla="*/ 198120 h 228600"/>
                  <a:gd name="connsiteX5" fmla="*/ 3901440 w 7105904"/>
                  <a:gd name="connsiteY5" fmla="*/ 185928 h 228600"/>
                  <a:gd name="connsiteX6" fmla="*/ 6693408 w 7105904"/>
                  <a:gd name="connsiteY6" fmla="*/ 192024 h 228600"/>
                  <a:gd name="connsiteX7" fmla="*/ 6687312 w 7105904"/>
                  <a:gd name="connsiteY7" fmla="*/ 198120 h 228600"/>
                  <a:gd name="connsiteX0" fmla="*/ 0 w 6693408"/>
                  <a:gd name="connsiteY0" fmla="*/ 192024 h 228600"/>
                  <a:gd name="connsiteX1" fmla="*/ 162153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693408" h="228600">
                    <a:moveTo>
                      <a:pt x="0" y="192024"/>
                    </a:moveTo>
                    <a:lnTo>
                      <a:pt x="1621536" y="192024"/>
                    </a:lnTo>
                    <a:cubicBezTo>
                      <a:pt x="2009648" y="196088"/>
                      <a:pt x="2328672" y="211328"/>
                      <a:pt x="2523744" y="179832"/>
                    </a:cubicBezTo>
                    <a:cubicBezTo>
                      <a:pt x="2718816" y="148336"/>
                      <a:pt x="2698496" y="0"/>
                      <a:pt x="2791968" y="3048"/>
                    </a:cubicBezTo>
                    <a:cubicBezTo>
                      <a:pt x="2885440" y="6096"/>
                      <a:pt x="2899664" y="167640"/>
                      <a:pt x="3084576" y="198120"/>
                    </a:cubicBezTo>
                    <a:cubicBezTo>
                      <a:pt x="3269488" y="228600"/>
                      <a:pt x="3350768" y="193040"/>
                      <a:pt x="3901440" y="185928"/>
                    </a:cubicBezTo>
                    <a:lnTo>
                      <a:pt x="6693408" y="192024"/>
                    </a:lnTo>
                  </a:path>
                </a:pathLst>
              </a:cu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32" name="Figura a mano libera 31"/>
              <p:cNvSpPr/>
              <p:nvPr/>
            </p:nvSpPr>
            <p:spPr>
              <a:xfrm>
                <a:off x="1847088" y="1412917"/>
                <a:ext cx="6693408" cy="412666"/>
              </a:xfrm>
              <a:custGeom>
                <a:avLst/>
                <a:gdLst>
                  <a:gd name="connsiteX0" fmla="*/ 0 w 7290816"/>
                  <a:gd name="connsiteY0" fmla="*/ 192024 h 235712"/>
                  <a:gd name="connsiteX1" fmla="*/ 2566416 w 7290816"/>
                  <a:gd name="connsiteY1" fmla="*/ 204216 h 235712"/>
                  <a:gd name="connsiteX2" fmla="*/ 2791968 w 7290816"/>
                  <a:gd name="connsiteY2" fmla="*/ 3048 h 235712"/>
                  <a:gd name="connsiteX3" fmla="*/ 3102864 w 7290816"/>
                  <a:gd name="connsiteY3" fmla="*/ 185928 h 235712"/>
                  <a:gd name="connsiteX4" fmla="*/ 6693408 w 7290816"/>
                  <a:gd name="connsiteY4" fmla="*/ 192024 h 235712"/>
                  <a:gd name="connsiteX5" fmla="*/ 6687312 w 7290816"/>
                  <a:gd name="connsiteY5" fmla="*/ 198120 h 235712"/>
                  <a:gd name="connsiteX0" fmla="*/ 0 w 7290816"/>
                  <a:gd name="connsiteY0" fmla="*/ 194056 h 249936"/>
                  <a:gd name="connsiteX1" fmla="*/ 2377440 w 7290816"/>
                  <a:gd name="connsiteY1" fmla="*/ 218440 h 249936"/>
                  <a:gd name="connsiteX2" fmla="*/ 2791968 w 7290816"/>
                  <a:gd name="connsiteY2" fmla="*/ 5080 h 249936"/>
                  <a:gd name="connsiteX3" fmla="*/ 3102864 w 7290816"/>
                  <a:gd name="connsiteY3" fmla="*/ 187960 h 249936"/>
                  <a:gd name="connsiteX4" fmla="*/ 6693408 w 7290816"/>
                  <a:gd name="connsiteY4" fmla="*/ 194056 h 249936"/>
                  <a:gd name="connsiteX5" fmla="*/ 6687312 w 7290816"/>
                  <a:gd name="connsiteY5" fmla="*/ 200152 h 249936"/>
                  <a:gd name="connsiteX0" fmla="*/ 0 w 7243064"/>
                  <a:gd name="connsiteY0" fmla="*/ 192024 h 266192"/>
                  <a:gd name="connsiteX1" fmla="*/ 2377440 w 7243064"/>
                  <a:gd name="connsiteY1" fmla="*/ 216408 h 266192"/>
                  <a:gd name="connsiteX2" fmla="*/ 2791968 w 7243064"/>
                  <a:gd name="connsiteY2" fmla="*/ 3048 h 266192"/>
                  <a:gd name="connsiteX3" fmla="*/ 3389376 w 7243064"/>
                  <a:gd name="connsiteY3" fmla="*/ 234696 h 266192"/>
                  <a:gd name="connsiteX4" fmla="*/ 6693408 w 7243064"/>
                  <a:gd name="connsiteY4" fmla="*/ 192024 h 266192"/>
                  <a:gd name="connsiteX5" fmla="*/ 6687312 w 7243064"/>
                  <a:gd name="connsiteY5" fmla="*/ 198120 h 266192"/>
                  <a:gd name="connsiteX0" fmla="*/ 0 w 7105904"/>
                  <a:gd name="connsiteY0" fmla="*/ 192024 h 268224"/>
                  <a:gd name="connsiteX1" fmla="*/ 2377440 w 7105904"/>
                  <a:gd name="connsiteY1" fmla="*/ 216408 h 268224"/>
                  <a:gd name="connsiteX2" fmla="*/ 2791968 w 7105904"/>
                  <a:gd name="connsiteY2" fmla="*/ 3048 h 268224"/>
                  <a:gd name="connsiteX3" fmla="*/ 3389376 w 7105904"/>
                  <a:gd name="connsiteY3" fmla="*/ 234696 h 268224"/>
                  <a:gd name="connsiteX4" fmla="*/ 4212336 w 7105904"/>
                  <a:gd name="connsiteY4" fmla="*/ 204216 h 268224"/>
                  <a:gd name="connsiteX5" fmla="*/ 6693408 w 7105904"/>
                  <a:gd name="connsiteY5" fmla="*/ 192024 h 268224"/>
                  <a:gd name="connsiteX6" fmla="*/ 6687312 w 7105904"/>
                  <a:gd name="connsiteY6" fmla="*/ 198120 h 268224"/>
                  <a:gd name="connsiteX0" fmla="*/ 0 w 7105904"/>
                  <a:gd name="connsiteY0" fmla="*/ 192024 h 247904"/>
                  <a:gd name="connsiteX1" fmla="*/ 2377440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2328672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1621536 w 7105904"/>
                  <a:gd name="connsiteY1" fmla="*/ 192024 h 247904"/>
                  <a:gd name="connsiteX2" fmla="*/ 2328672 w 7105904"/>
                  <a:gd name="connsiteY2" fmla="*/ 216408 h 247904"/>
                  <a:gd name="connsiteX3" fmla="*/ 2791968 w 7105904"/>
                  <a:gd name="connsiteY3" fmla="*/ 3048 h 247904"/>
                  <a:gd name="connsiteX4" fmla="*/ 3084576 w 7105904"/>
                  <a:gd name="connsiteY4" fmla="*/ 198120 h 247904"/>
                  <a:gd name="connsiteX5" fmla="*/ 4212336 w 7105904"/>
                  <a:gd name="connsiteY5" fmla="*/ 204216 h 247904"/>
                  <a:gd name="connsiteX6" fmla="*/ 6693408 w 7105904"/>
                  <a:gd name="connsiteY6" fmla="*/ 192024 h 247904"/>
                  <a:gd name="connsiteX7" fmla="*/ 6687312 w 7105904"/>
                  <a:gd name="connsiteY7" fmla="*/ 198120 h 247904"/>
                  <a:gd name="connsiteX0" fmla="*/ 0 w 7105904"/>
                  <a:gd name="connsiteY0" fmla="*/ 192024 h 231648"/>
                  <a:gd name="connsiteX1" fmla="*/ 1621536 w 7105904"/>
                  <a:gd name="connsiteY1" fmla="*/ 192024 h 231648"/>
                  <a:gd name="connsiteX2" fmla="*/ 2523744 w 7105904"/>
                  <a:gd name="connsiteY2" fmla="*/ 179832 h 231648"/>
                  <a:gd name="connsiteX3" fmla="*/ 2791968 w 7105904"/>
                  <a:gd name="connsiteY3" fmla="*/ 3048 h 231648"/>
                  <a:gd name="connsiteX4" fmla="*/ 3084576 w 7105904"/>
                  <a:gd name="connsiteY4" fmla="*/ 198120 h 231648"/>
                  <a:gd name="connsiteX5" fmla="*/ 4212336 w 7105904"/>
                  <a:gd name="connsiteY5" fmla="*/ 204216 h 231648"/>
                  <a:gd name="connsiteX6" fmla="*/ 6693408 w 7105904"/>
                  <a:gd name="connsiteY6" fmla="*/ 192024 h 231648"/>
                  <a:gd name="connsiteX7" fmla="*/ 6687312 w 7105904"/>
                  <a:gd name="connsiteY7" fmla="*/ 198120 h 231648"/>
                  <a:gd name="connsiteX0" fmla="*/ 0 w 7105904"/>
                  <a:gd name="connsiteY0" fmla="*/ 192024 h 228600"/>
                  <a:gd name="connsiteX1" fmla="*/ 1621536 w 7105904"/>
                  <a:gd name="connsiteY1" fmla="*/ 192024 h 228600"/>
                  <a:gd name="connsiteX2" fmla="*/ 2523744 w 7105904"/>
                  <a:gd name="connsiteY2" fmla="*/ 179832 h 228600"/>
                  <a:gd name="connsiteX3" fmla="*/ 2791968 w 7105904"/>
                  <a:gd name="connsiteY3" fmla="*/ 3048 h 228600"/>
                  <a:gd name="connsiteX4" fmla="*/ 3084576 w 7105904"/>
                  <a:gd name="connsiteY4" fmla="*/ 198120 h 228600"/>
                  <a:gd name="connsiteX5" fmla="*/ 3901440 w 7105904"/>
                  <a:gd name="connsiteY5" fmla="*/ 185928 h 228600"/>
                  <a:gd name="connsiteX6" fmla="*/ 6693408 w 7105904"/>
                  <a:gd name="connsiteY6" fmla="*/ 192024 h 228600"/>
                  <a:gd name="connsiteX7" fmla="*/ 6687312 w 7105904"/>
                  <a:gd name="connsiteY7" fmla="*/ 198120 h 228600"/>
                  <a:gd name="connsiteX0" fmla="*/ 0 w 6693408"/>
                  <a:gd name="connsiteY0" fmla="*/ 192024 h 228600"/>
                  <a:gd name="connsiteX1" fmla="*/ 162153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209635 h 371179"/>
                  <a:gd name="connsiteX1" fmla="*/ 1621536 w 6693408"/>
                  <a:gd name="connsiteY1" fmla="*/ 209635 h 371179"/>
                  <a:gd name="connsiteX2" fmla="*/ 2254504 w 6693408"/>
                  <a:gd name="connsiteY2" fmla="*/ 339683 h 371179"/>
                  <a:gd name="connsiteX3" fmla="*/ 2791968 w 6693408"/>
                  <a:gd name="connsiteY3" fmla="*/ 20659 h 371179"/>
                  <a:gd name="connsiteX4" fmla="*/ 3084576 w 6693408"/>
                  <a:gd name="connsiteY4" fmla="*/ 215731 h 371179"/>
                  <a:gd name="connsiteX5" fmla="*/ 3901440 w 6693408"/>
                  <a:gd name="connsiteY5" fmla="*/ 203539 h 371179"/>
                  <a:gd name="connsiteX6" fmla="*/ 6693408 w 6693408"/>
                  <a:gd name="connsiteY6" fmla="*/ 209635 h 371179"/>
                  <a:gd name="connsiteX0" fmla="*/ 0 w 6693408"/>
                  <a:gd name="connsiteY0" fmla="*/ 245195 h 412666"/>
                  <a:gd name="connsiteX1" fmla="*/ 1621536 w 6693408"/>
                  <a:gd name="connsiteY1" fmla="*/ 245195 h 412666"/>
                  <a:gd name="connsiteX2" fmla="*/ 2254504 w 6693408"/>
                  <a:gd name="connsiteY2" fmla="*/ 375243 h 412666"/>
                  <a:gd name="connsiteX3" fmla="*/ 2649728 w 6693408"/>
                  <a:gd name="connsiteY3" fmla="*/ 20659 h 412666"/>
                  <a:gd name="connsiteX4" fmla="*/ 3084576 w 6693408"/>
                  <a:gd name="connsiteY4" fmla="*/ 251291 h 412666"/>
                  <a:gd name="connsiteX5" fmla="*/ 3901440 w 6693408"/>
                  <a:gd name="connsiteY5" fmla="*/ 239099 h 412666"/>
                  <a:gd name="connsiteX6" fmla="*/ 6693408 w 6693408"/>
                  <a:gd name="connsiteY6" fmla="*/ 245195 h 4126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693408" h="412666">
                    <a:moveTo>
                      <a:pt x="0" y="245195"/>
                    </a:moveTo>
                    <a:lnTo>
                      <a:pt x="1621536" y="245195"/>
                    </a:lnTo>
                    <a:cubicBezTo>
                      <a:pt x="2009648" y="249259"/>
                      <a:pt x="2083139" y="412666"/>
                      <a:pt x="2254504" y="375243"/>
                    </a:cubicBezTo>
                    <a:cubicBezTo>
                      <a:pt x="2425869" y="337820"/>
                      <a:pt x="2511383" y="41318"/>
                      <a:pt x="2649728" y="20659"/>
                    </a:cubicBezTo>
                    <a:cubicBezTo>
                      <a:pt x="2788073" y="0"/>
                      <a:pt x="2875957" y="214884"/>
                      <a:pt x="3084576" y="251291"/>
                    </a:cubicBezTo>
                    <a:cubicBezTo>
                      <a:pt x="3293195" y="287698"/>
                      <a:pt x="3350768" y="246211"/>
                      <a:pt x="3901440" y="239099"/>
                    </a:cubicBezTo>
                    <a:lnTo>
                      <a:pt x="6693408" y="245195"/>
                    </a:lnTo>
                  </a:path>
                </a:pathLst>
              </a:cu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33" name="Figura a mano libera 32"/>
              <p:cNvSpPr/>
              <p:nvPr/>
            </p:nvSpPr>
            <p:spPr>
              <a:xfrm>
                <a:off x="1847088" y="1715516"/>
                <a:ext cx="6693408" cy="403013"/>
              </a:xfrm>
              <a:custGeom>
                <a:avLst/>
                <a:gdLst>
                  <a:gd name="connsiteX0" fmla="*/ 0 w 7290816"/>
                  <a:gd name="connsiteY0" fmla="*/ 192024 h 235712"/>
                  <a:gd name="connsiteX1" fmla="*/ 2566416 w 7290816"/>
                  <a:gd name="connsiteY1" fmla="*/ 204216 h 235712"/>
                  <a:gd name="connsiteX2" fmla="*/ 2791968 w 7290816"/>
                  <a:gd name="connsiteY2" fmla="*/ 3048 h 235712"/>
                  <a:gd name="connsiteX3" fmla="*/ 3102864 w 7290816"/>
                  <a:gd name="connsiteY3" fmla="*/ 185928 h 235712"/>
                  <a:gd name="connsiteX4" fmla="*/ 6693408 w 7290816"/>
                  <a:gd name="connsiteY4" fmla="*/ 192024 h 235712"/>
                  <a:gd name="connsiteX5" fmla="*/ 6687312 w 7290816"/>
                  <a:gd name="connsiteY5" fmla="*/ 198120 h 235712"/>
                  <a:gd name="connsiteX0" fmla="*/ 0 w 7290816"/>
                  <a:gd name="connsiteY0" fmla="*/ 194056 h 249936"/>
                  <a:gd name="connsiteX1" fmla="*/ 2377440 w 7290816"/>
                  <a:gd name="connsiteY1" fmla="*/ 218440 h 249936"/>
                  <a:gd name="connsiteX2" fmla="*/ 2791968 w 7290816"/>
                  <a:gd name="connsiteY2" fmla="*/ 5080 h 249936"/>
                  <a:gd name="connsiteX3" fmla="*/ 3102864 w 7290816"/>
                  <a:gd name="connsiteY3" fmla="*/ 187960 h 249936"/>
                  <a:gd name="connsiteX4" fmla="*/ 6693408 w 7290816"/>
                  <a:gd name="connsiteY4" fmla="*/ 194056 h 249936"/>
                  <a:gd name="connsiteX5" fmla="*/ 6687312 w 7290816"/>
                  <a:gd name="connsiteY5" fmla="*/ 200152 h 249936"/>
                  <a:gd name="connsiteX0" fmla="*/ 0 w 7243064"/>
                  <a:gd name="connsiteY0" fmla="*/ 192024 h 266192"/>
                  <a:gd name="connsiteX1" fmla="*/ 2377440 w 7243064"/>
                  <a:gd name="connsiteY1" fmla="*/ 216408 h 266192"/>
                  <a:gd name="connsiteX2" fmla="*/ 2791968 w 7243064"/>
                  <a:gd name="connsiteY2" fmla="*/ 3048 h 266192"/>
                  <a:gd name="connsiteX3" fmla="*/ 3389376 w 7243064"/>
                  <a:gd name="connsiteY3" fmla="*/ 234696 h 266192"/>
                  <a:gd name="connsiteX4" fmla="*/ 6693408 w 7243064"/>
                  <a:gd name="connsiteY4" fmla="*/ 192024 h 266192"/>
                  <a:gd name="connsiteX5" fmla="*/ 6687312 w 7243064"/>
                  <a:gd name="connsiteY5" fmla="*/ 198120 h 266192"/>
                  <a:gd name="connsiteX0" fmla="*/ 0 w 7105904"/>
                  <a:gd name="connsiteY0" fmla="*/ 192024 h 268224"/>
                  <a:gd name="connsiteX1" fmla="*/ 2377440 w 7105904"/>
                  <a:gd name="connsiteY1" fmla="*/ 216408 h 268224"/>
                  <a:gd name="connsiteX2" fmla="*/ 2791968 w 7105904"/>
                  <a:gd name="connsiteY2" fmla="*/ 3048 h 268224"/>
                  <a:gd name="connsiteX3" fmla="*/ 3389376 w 7105904"/>
                  <a:gd name="connsiteY3" fmla="*/ 234696 h 268224"/>
                  <a:gd name="connsiteX4" fmla="*/ 4212336 w 7105904"/>
                  <a:gd name="connsiteY4" fmla="*/ 204216 h 268224"/>
                  <a:gd name="connsiteX5" fmla="*/ 6693408 w 7105904"/>
                  <a:gd name="connsiteY5" fmla="*/ 192024 h 268224"/>
                  <a:gd name="connsiteX6" fmla="*/ 6687312 w 7105904"/>
                  <a:gd name="connsiteY6" fmla="*/ 198120 h 268224"/>
                  <a:gd name="connsiteX0" fmla="*/ 0 w 7105904"/>
                  <a:gd name="connsiteY0" fmla="*/ 192024 h 247904"/>
                  <a:gd name="connsiteX1" fmla="*/ 2377440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2328672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1621536 w 7105904"/>
                  <a:gd name="connsiteY1" fmla="*/ 192024 h 247904"/>
                  <a:gd name="connsiteX2" fmla="*/ 2328672 w 7105904"/>
                  <a:gd name="connsiteY2" fmla="*/ 216408 h 247904"/>
                  <a:gd name="connsiteX3" fmla="*/ 2791968 w 7105904"/>
                  <a:gd name="connsiteY3" fmla="*/ 3048 h 247904"/>
                  <a:gd name="connsiteX4" fmla="*/ 3084576 w 7105904"/>
                  <a:gd name="connsiteY4" fmla="*/ 198120 h 247904"/>
                  <a:gd name="connsiteX5" fmla="*/ 4212336 w 7105904"/>
                  <a:gd name="connsiteY5" fmla="*/ 204216 h 247904"/>
                  <a:gd name="connsiteX6" fmla="*/ 6693408 w 7105904"/>
                  <a:gd name="connsiteY6" fmla="*/ 192024 h 247904"/>
                  <a:gd name="connsiteX7" fmla="*/ 6687312 w 7105904"/>
                  <a:gd name="connsiteY7" fmla="*/ 198120 h 247904"/>
                  <a:gd name="connsiteX0" fmla="*/ 0 w 7105904"/>
                  <a:gd name="connsiteY0" fmla="*/ 192024 h 231648"/>
                  <a:gd name="connsiteX1" fmla="*/ 1621536 w 7105904"/>
                  <a:gd name="connsiteY1" fmla="*/ 192024 h 231648"/>
                  <a:gd name="connsiteX2" fmla="*/ 2523744 w 7105904"/>
                  <a:gd name="connsiteY2" fmla="*/ 179832 h 231648"/>
                  <a:gd name="connsiteX3" fmla="*/ 2791968 w 7105904"/>
                  <a:gd name="connsiteY3" fmla="*/ 3048 h 231648"/>
                  <a:gd name="connsiteX4" fmla="*/ 3084576 w 7105904"/>
                  <a:gd name="connsiteY4" fmla="*/ 198120 h 231648"/>
                  <a:gd name="connsiteX5" fmla="*/ 4212336 w 7105904"/>
                  <a:gd name="connsiteY5" fmla="*/ 204216 h 231648"/>
                  <a:gd name="connsiteX6" fmla="*/ 6693408 w 7105904"/>
                  <a:gd name="connsiteY6" fmla="*/ 192024 h 231648"/>
                  <a:gd name="connsiteX7" fmla="*/ 6687312 w 7105904"/>
                  <a:gd name="connsiteY7" fmla="*/ 198120 h 231648"/>
                  <a:gd name="connsiteX0" fmla="*/ 0 w 7105904"/>
                  <a:gd name="connsiteY0" fmla="*/ 192024 h 228600"/>
                  <a:gd name="connsiteX1" fmla="*/ 1621536 w 7105904"/>
                  <a:gd name="connsiteY1" fmla="*/ 192024 h 228600"/>
                  <a:gd name="connsiteX2" fmla="*/ 2523744 w 7105904"/>
                  <a:gd name="connsiteY2" fmla="*/ 179832 h 228600"/>
                  <a:gd name="connsiteX3" fmla="*/ 2791968 w 7105904"/>
                  <a:gd name="connsiteY3" fmla="*/ 3048 h 228600"/>
                  <a:gd name="connsiteX4" fmla="*/ 3084576 w 7105904"/>
                  <a:gd name="connsiteY4" fmla="*/ 198120 h 228600"/>
                  <a:gd name="connsiteX5" fmla="*/ 3901440 w 7105904"/>
                  <a:gd name="connsiteY5" fmla="*/ 185928 h 228600"/>
                  <a:gd name="connsiteX6" fmla="*/ 6693408 w 7105904"/>
                  <a:gd name="connsiteY6" fmla="*/ 192024 h 228600"/>
                  <a:gd name="connsiteX7" fmla="*/ 6687312 w 7105904"/>
                  <a:gd name="connsiteY7" fmla="*/ 198120 h 228600"/>
                  <a:gd name="connsiteX0" fmla="*/ 0 w 6693408"/>
                  <a:gd name="connsiteY0" fmla="*/ 192024 h 228600"/>
                  <a:gd name="connsiteX1" fmla="*/ 162153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217424 h 258233"/>
                  <a:gd name="connsiteX1" fmla="*/ 1621536 w 6693408"/>
                  <a:gd name="connsiteY1" fmla="*/ 217424 h 258233"/>
                  <a:gd name="connsiteX2" fmla="*/ 2523744 w 6693408"/>
                  <a:gd name="connsiteY2" fmla="*/ 205232 h 258233"/>
                  <a:gd name="connsiteX3" fmla="*/ 2461768 w 6693408"/>
                  <a:gd name="connsiteY3" fmla="*/ 3048 h 258233"/>
                  <a:gd name="connsiteX4" fmla="*/ 3084576 w 6693408"/>
                  <a:gd name="connsiteY4" fmla="*/ 223520 h 258233"/>
                  <a:gd name="connsiteX5" fmla="*/ 3901440 w 6693408"/>
                  <a:gd name="connsiteY5" fmla="*/ 211328 h 258233"/>
                  <a:gd name="connsiteX6" fmla="*/ 6693408 w 6693408"/>
                  <a:gd name="connsiteY6" fmla="*/ 217424 h 258233"/>
                  <a:gd name="connsiteX0" fmla="*/ 0 w 6693408"/>
                  <a:gd name="connsiteY0" fmla="*/ 233341 h 388958"/>
                  <a:gd name="connsiteX1" fmla="*/ 1621536 w 6693408"/>
                  <a:gd name="connsiteY1" fmla="*/ 233341 h 388958"/>
                  <a:gd name="connsiteX2" fmla="*/ 2142744 w 6693408"/>
                  <a:gd name="connsiteY2" fmla="*/ 353229 h 388958"/>
                  <a:gd name="connsiteX3" fmla="*/ 2461768 w 6693408"/>
                  <a:gd name="connsiteY3" fmla="*/ 18965 h 388958"/>
                  <a:gd name="connsiteX4" fmla="*/ 3084576 w 6693408"/>
                  <a:gd name="connsiteY4" fmla="*/ 239437 h 388958"/>
                  <a:gd name="connsiteX5" fmla="*/ 3901440 w 6693408"/>
                  <a:gd name="connsiteY5" fmla="*/ 227245 h 388958"/>
                  <a:gd name="connsiteX6" fmla="*/ 6693408 w 6693408"/>
                  <a:gd name="connsiteY6" fmla="*/ 233341 h 388958"/>
                  <a:gd name="connsiteX0" fmla="*/ 0 w 6693408"/>
                  <a:gd name="connsiteY0" fmla="*/ 243501 h 399118"/>
                  <a:gd name="connsiteX1" fmla="*/ 1621536 w 6693408"/>
                  <a:gd name="connsiteY1" fmla="*/ 243501 h 399118"/>
                  <a:gd name="connsiteX2" fmla="*/ 2142744 w 6693408"/>
                  <a:gd name="connsiteY2" fmla="*/ 363389 h 399118"/>
                  <a:gd name="connsiteX3" fmla="*/ 2461768 w 6693408"/>
                  <a:gd name="connsiteY3" fmla="*/ 29125 h 399118"/>
                  <a:gd name="connsiteX4" fmla="*/ 2759456 w 6693408"/>
                  <a:gd name="connsiteY4" fmla="*/ 188637 h 399118"/>
                  <a:gd name="connsiteX5" fmla="*/ 3901440 w 6693408"/>
                  <a:gd name="connsiteY5" fmla="*/ 237405 h 399118"/>
                  <a:gd name="connsiteX6" fmla="*/ 6693408 w 6693408"/>
                  <a:gd name="connsiteY6" fmla="*/ 243501 h 399118"/>
                  <a:gd name="connsiteX0" fmla="*/ 0 w 6693408"/>
                  <a:gd name="connsiteY0" fmla="*/ 231648 h 387265"/>
                  <a:gd name="connsiteX1" fmla="*/ 1621536 w 6693408"/>
                  <a:gd name="connsiteY1" fmla="*/ 231648 h 387265"/>
                  <a:gd name="connsiteX2" fmla="*/ 2142744 w 6693408"/>
                  <a:gd name="connsiteY2" fmla="*/ 351536 h 387265"/>
                  <a:gd name="connsiteX3" fmla="*/ 2461768 w 6693408"/>
                  <a:gd name="connsiteY3" fmla="*/ 17272 h 387265"/>
                  <a:gd name="connsiteX4" fmla="*/ 2947416 w 6693408"/>
                  <a:gd name="connsiteY4" fmla="*/ 247904 h 387265"/>
                  <a:gd name="connsiteX5" fmla="*/ 3901440 w 6693408"/>
                  <a:gd name="connsiteY5" fmla="*/ 225552 h 387265"/>
                  <a:gd name="connsiteX6" fmla="*/ 6693408 w 6693408"/>
                  <a:gd name="connsiteY6" fmla="*/ 231648 h 387265"/>
                  <a:gd name="connsiteX0" fmla="*/ 0 w 6693408"/>
                  <a:gd name="connsiteY0" fmla="*/ 247396 h 403013"/>
                  <a:gd name="connsiteX1" fmla="*/ 1621536 w 6693408"/>
                  <a:gd name="connsiteY1" fmla="*/ 247396 h 403013"/>
                  <a:gd name="connsiteX2" fmla="*/ 2142744 w 6693408"/>
                  <a:gd name="connsiteY2" fmla="*/ 367284 h 403013"/>
                  <a:gd name="connsiteX3" fmla="*/ 2461768 w 6693408"/>
                  <a:gd name="connsiteY3" fmla="*/ 33020 h 403013"/>
                  <a:gd name="connsiteX4" fmla="*/ 2669032 w 6693408"/>
                  <a:gd name="connsiteY4" fmla="*/ 169164 h 403013"/>
                  <a:gd name="connsiteX5" fmla="*/ 2947416 w 6693408"/>
                  <a:gd name="connsiteY5" fmla="*/ 263652 h 403013"/>
                  <a:gd name="connsiteX6" fmla="*/ 3901440 w 6693408"/>
                  <a:gd name="connsiteY6" fmla="*/ 241300 h 403013"/>
                  <a:gd name="connsiteX7" fmla="*/ 6693408 w 6693408"/>
                  <a:gd name="connsiteY7" fmla="*/ 247396 h 403013"/>
                  <a:gd name="connsiteX0" fmla="*/ 0 w 6693408"/>
                  <a:gd name="connsiteY0" fmla="*/ 247396 h 403013"/>
                  <a:gd name="connsiteX1" fmla="*/ 1621536 w 6693408"/>
                  <a:gd name="connsiteY1" fmla="*/ 247396 h 403013"/>
                  <a:gd name="connsiteX2" fmla="*/ 2142744 w 6693408"/>
                  <a:gd name="connsiteY2" fmla="*/ 367284 h 403013"/>
                  <a:gd name="connsiteX3" fmla="*/ 2461768 w 6693408"/>
                  <a:gd name="connsiteY3" fmla="*/ 33020 h 403013"/>
                  <a:gd name="connsiteX4" fmla="*/ 2669032 w 6693408"/>
                  <a:gd name="connsiteY4" fmla="*/ 169164 h 403013"/>
                  <a:gd name="connsiteX5" fmla="*/ 2836672 w 6693408"/>
                  <a:gd name="connsiteY5" fmla="*/ 204724 h 403013"/>
                  <a:gd name="connsiteX6" fmla="*/ 2947416 w 6693408"/>
                  <a:gd name="connsiteY6" fmla="*/ 263652 h 403013"/>
                  <a:gd name="connsiteX7" fmla="*/ 3901440 w 6693408"/>
                  <a:gd name="connsiteY7" fmla="*/ 241300 h 403013"/>
                  <a:gd name="connsiteX8" fmla="*/ 6693408 w 6693408"/>
                  <a:gd name="connsiteY8" fmla="*/ 247396 h 403013"/>
                  <a:gd name="connsiteX0" fmla="*/ 0 w 6693408"/>
                  <a:gd name="connsiteY0" fmla="*/ 247396 h 403013"/>
                  <a:gd name="connsiteX1" fmla="*/ 1621536 w 6693408"/>
                  <a:gd name="connsiteY1" fmla="*/ 247396 h 403013"/>
                  <a:gd name="connsiteX2" fmla="*/ 2142744 w 6693408"/>
                  <a:gd name="connsiteY2" fmla="*/ 367284 h 403013"/>
                  <a:gd name="connsiteX3" fmla="*/ 2461768 w 6693408"/>
                  <a:gd name="connsiteY3" fmla="*/ 33020 h 403013"/>
                  <a:gd name="connsiteX4" fmla="*/ 2669032 w 6693408"/>
                  <a:gd name="connsiteY4" fmla="*/ 169164 h 403013"/>
                  <a:gd name="connsiteX5" fmla="*/ 2836672 w 6693408"/>
                  <a:gd name="connsiteY5" fmla="*/ 204724 h 403013"/>
                  <a:gd name="connsiteX6" fmla="*/ 3084576 w 6693408"/>
                  <a:gd name="connsiteY6" fmla="*/ 268732 h 403013"/>
                  <a:gd name="connsiteX7" fmla="*/ 3901440 w 6693408"/>
                  <a:gd name="connsiteY7" fmla="*/ 241300 h 403013"/>
                  <a:gd name="connsiteX8" fmla="*/ 6693408 w 6693408"/>
                  <a:gd name="connsiteY8" fmla="*/ 247396 h 403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693408" h="403013">
                    <a:moveTo>
                      <a:pt x="0" y="247396"/>
                    </a:moveTo>
                    <a:lnTo>
                      <a:pt x="1621536" y="247396"/>
                    </a:lnTo>
                    <a:cubicBezTo>
                      <a:pt x="2009648" y="251460"/>
                      <a:pt x="2002705" y="403013"/>
                      <a:pt x="2142744" y="367284"/>
                    </a:cubicBezTo>
                    <a:cubicBezTo>
                      <a:pt x="2282783" y="331555"/>
                      <a:pt x="2374053" y="66040"/>
                      <a:pt x="2461768" y="33020"/>
                    </a:cubicBezTo>
                    <a:cubicBezTo>
                      <a:pt x="2549483" y="0"/>
                      <a:pt x="2606548" y="140547"/>
                      <a:pt x="2669032" y="169164"/>
                    </a:cubicBezTo>
                    <a:cubicBezTo>
                      <a:pt x="2731516" y="197781"/>
                      <a:pt x="2767415" y="188129"/>
                      <a:pt x="2836672" y="204724"/>
                    </a:cubicBezTo>
                    <a:cubicBezTo>
                      <a:pt x="2905929" y="221319"/>
                      <a:pt x="2907115" y="262636"/>
                      <a:pt x="3084576" y="268732"/>
                    </a:cubicBezTo>
                    <a:cubicBezTo>
                      <a:pt x="3262037" y="274828"/>
                      <a:pt x="3350768" y="248412"/>
                      <a:pt x="3901440" y="241300"/>
                    </a:cubicBezTo>
                    <a:lnTo>
                      <a:pt x="6693408" y="247396"/>
                    </a:lnTo>
                  </a:path>
                </a:pathLst>
              </a:cu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34" name="Figura a mano libera 33"/>
              <p:cNvSpPr/>
              <p:nvPr/>
            </p:nvSpPr>
            <p:spPr>
              <a:xfrm>
                <a:off x="1847088" y="1978659"/>
                <a:ext cx="6693408" cy="430953"/>
              </a:xfrm>
              <a:custGeom>
                <a:avLst/>
                <a:gdLst>
                  <a:gd name="connsiteX0" fmla="*/ 0 w 7290816"/>
                  <a:gd name="connsiteY0" fmla="*/ 192024 h 235712"/>
                  <a:gd name="connsiteX1" fmla="*/ 2566416 w 7290816"/>
                  <a:gd name="connsiteY1" fmla="*/ 204216 h 235712"/>
                  <a:gd name="connsiteX2" fmla="*/ 2791968 w 7290816"/>
                  <a:gd name="connsiteY2" fmla="*/ 3048 h 235712"/>
                  <a:gd name="connsiteX3" fmla="*/ 3102864 w 7290816"/>
                  <a:gd name="connsiteY3" fmla="*/ 185928 h 235712"/>
                  <a:gd name="connsiteX4" fmla="*/ 6693408 w 7290816"/>
                  <a:gd name="connsiteY4" fmla="*/ 192024 h 235712"/>
                  <a:gd name="connsiteX5" fmla="*/ 6687312 w 7290816"/>
                  <a:gd name="connsiteY5" fmla="*/ 198120 h 235712"/>
                  <a:gd name="connsiteX0" fmla="*/ 0 w 7290816"/>
                  <a:gd name="connsiteY0" fmla="*/ 194056 h 249936"/>
                  <a:gd name="connsiteX1" fmla="*/ 2377440 w 7290816"/>
                  <a:gd name="connsiteY1" fmla="*/ 218440 h 249936"/>
                  <a:gd name="connsiteX2" fmla="*/ 2791968 w 7290816"/>
                  <a:gd name="connsiteY2" fmla="*/ 5080 h 249936"/>
                  <a:gd name="connsiteX3" fmla="*/ 3102864 w 7290816"/>
                  <a:gd name="connsiteY3" fmla="*/ 187960 h 249936"/>
                  <a:gd name="connsiteX4" fmla="*/ 6693408 w 7290816"/>
                  <a:gd name="connsiteY4" fmla="*/ 194056 h 249936"/>
                  <a:gd name="connsiteX5" fmla="*/ 6687312 w 7290816"/>
                  <a:gd name="connsiteY5" fmla="*/ 200152 h 249936"/>
                  <a:gd name="connsiteX0" fmla="*/ 0 w 7243064"/>
                  <a:gd name="connsiteY0" fmla="*/ 192024 h 266192"/>
                  <a:gd name="connsiteX1" fmla="*/ 2377440 w 7243064"/>
                  <a:gd name="connsiteY1" fmla="*/ 216408 h 266192"/>
                  <a:gd name="connsiteX2" fmla="*/ 2791968 w 7243064"/>
                  <a:gd name="connsiteY2" fmla="*/ 3048 h 266192"/>
                  <a:gd name="connsiteX3" fmla="*/ 3389376 w 7243064"/>
                  <a:gd name="connsiteY3" fmla="*/ 234696 h 266192"/>
                  <a:gd name="connsiteX4" fmla="*/ 6693408 w 7243064"/>
                  <a:gd name="connsiteY4" fmla="*/ 192024 h 266192"/>
                  <a:gd name="connsiteX5" fmla="*/ 6687312 w 7243064"/>
                  <a:gd name="connsiteY5" fmla="*/ 198120 h 266192"/>
                  <a:gd name="connsiteX0" fmla="*/ 0 w 7105904"/>
                  <a:gd name="connsiteY0" fmla="*/ 192024 h 268224"/>
                  <a:gd name="connsiteX1" fmla="*/ 2377440 w 7105904"/>
                  <a:gd name="connsiteY1" fmla="*/ 216408 h 268224"/>
                  <a:gd name="connsiteX2" fmla="*/ 2791968 w 7105904"/>
                  <a:gd name="connsiteY2" fmla="*/ 3048 h 268224"/>
                  <a:gd name="connsiteX3" fmla="*/ 3389376 w 7105904"/>
                  <a:gd name="connsiteY3" fmla="*/ 234696 h 268224"/>
                  <a:gd name="connsiteX4" fmla="*/ 4212336 w 7105904"/>
                  <a:gd name="connsiteY4" fmla="*/ 204216 h 268224"/>
                  <a:gd name="connsiteX5" fmla="*/ 6693408 w 7105904"/>
                  <a:gd name="connsiteY5" fmla="*/ 192024 h 268224"/>
                  <a:gd name="connsiteX6" fmla="*/ 6687312 w 7105904"/>
                  <a:gd name="connsiteY6" fmla="*/ 198120 h 268224"/>
                  <a:gd name="connsiteX0" fmla="*/ 0 w 7105904"/>
                  <a:gd name="connsiteY0" fmla="*/ 192024 h 247904"/>
                  <a:gd name="connsiteX1" fmla="*/ 2377440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2328672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1621536 w 7105904"/>
                  <a:gd name="connsiteY1" fmla="*/ 192024 h 247904"/>
                  <a:gd name="connsiteX2" fmla="*/ 2328672 w 7105904"/>
                  <a:gd name="connsiteY2" fmla="*/ 216408 h 247904"/>
                  <a:gd name="connsiteX3" fmla="*/ 2791968 w 7105904"/>
                  <a:gd name="connsiteY3" fmla="*/ 3048 h 247904"/>
                  <a:gd name="connsiteX4" fmla="*/ 3084576 w 7105904"/>
                  <a:gd name="connsiteY4" fmla="*/ 198120 h 247904"/>
                  <a:gd name="connsiteX5" fmla="*/ 4212336 w 7105904"/>
                  <a:gd name="connsiteY5" fmla="*/ 204216 h 247904"/>
                  <a:gd name="connsiteX6" fmla="*/ 6693408 w 7105904"/>
                  <a:gd name="connsiteY6" fmla="*/ 192024 h 247904"/>
                  <a:gd name="connsiteX7" fmla="*/ 6687312 w 7105904"/>
                  <a:gd name="connsiteY7" fmla="*/ 198120 h 247904"/>
                  <a:gd name="connsiteX0" fmla="*/ 0 w 7105904"/>
                  <a:gd name="connsiteY0" fmla="*/ 192024 h 231648"/>
                  <a:gd name="connsiteX1" fmla="*/ 1621536 w 7105904"/>
                  <a:gd name="connsiteY1" fmla="*/ 192024 h 231648"/>
                  <a:gd name="connsiteX2" fmla="*/ 2523744 w 7105904"/>
                  <a:gd name="connsiteY2" fmla="*/ 179832 h 231648"/>
                  <a:gd name="connsiteX3" fmla="*/ 2791968 w 7105904"/>
                  <a:gd name="connsiteY3" fmla="*/ 3048 h 231648"/>
                  <a:gd name="connsiteX4" fmla="*/ 3084576 w 7105904"/>
                  <a:gd name="connsiteY4" fmla="*/ 198120 h 231648"/>
                  <a:gd name="connsiteX5" fmla="*/ 4212336 w 7105904"/>
                  <a:gd name="connsiteY5" fmla="*/ 204216 h 231648"/>
                  <a:gd name="connsiteX6" fmla="*/ 6693408 w 7105904"/>
                  <a:gd name="connsiteY6" fmla="*/ 192024 h 231648"/>
                  <a:gd name="connsiteX7" fmla="*/ 6687312 w 7105904"/>
                  <a:gd name="connsiteY7" fmla="*/ 198120 h 231648"/>
                  <a:gd name="connsiteX0" fmla="*/ 0 w 7105904"/>
                  <a:gd name="connsiteY0" fmla="*/ 192024 h 228600"/>
                  <a:gd name="connsiteX1" fmla="*/ 1621536 w 7105904"/>
                  <a:gd name="connsiteY1" fmla="*/ 192024 h 228600"/>
                  <a:gd name="connsiteX2" fmla="*/ 2523744 w 7105904"/>
                  <a:gd name="connsiteY2" fmla="*/ 179832 h 228600"/>
                  <a:gd name="connsiteX3" fmla="*/ 2791968 w 7105904"/>
                  <a:gd name="connsiteY3" fmla="*/ 3048 h 228600"/>
                  <a:gd name="connsiteX4" fmla="*/ 3084576 w 7105904"/>
                  <a:gd name="connsiteY4" fmla="*/ 198120 h 228600"/>
                  <a:gd name="connsiteX5" fmla="*/ 3901440 w 7105904"/>
                  <a:gd name="connsiteY5" fmla="*/ 185928 h 228600"/>
                  <a:gd name="connsiteX6" fmla="*/ 6693408 w 7105904"/>
                  <a:gd name="connsiteY6" fmla="*/ 192024 h 228600"/>
                  <a:gd name="connsiteX7" fmla="*/ 6687312 w 7105904"/>
                  <a:gd name="connsiteY7" fmla="*/ 198120 h 228600"/>
                  <a:gd name="connsiteX0" fmla="*/ 0 w 6693408"/>
                  <a:gd name="connsiteY0" fmla="*/ 192024 h 228600"/>
                  <a:gd name="connsiteX1" fmla="*/ 162153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207941 h 359325"/>
                  <a:gd name="connsiteX1" fmla="*/ 1621536 w 6693408"/>
                  <a:gd name="connsiteY1" fmla="*/ 207941 h 359325"/>
                  <a:gd name="connsiteX2" fmla="*/ 1975104 w 6693408"/>
                  <a:gd name="connsiteY2" fmla="*/ 327829 h 359325"/>
                  <a:gd name="connsiteX3" fmla="*/ 2791968 w 6693408"/>
                  <a:gd name="connsiteY3" fmla="*/ 18965 h 359325"/>
                  <a:gd name="connsiteX4" fmla="*/ 3084576 w 6693408"/>
                  <a:gd name="connsiteY4" fmla="*/ 214037 h 359325"/>
                  <a:gd name="connsiteX5" fmla="*/ 3901440 w 6693408"/>
                  <a:gd name="connsiteY5" fmla="*/ 201845 h 359325"/>
                  <a:gd name="connsiteX6" fmla="*/ 6693408 w 6693408"/>
                  <a:gd name="connsiteY6" fmla="*/ 207941 h 359325"/>
                  <a:gd name="connsiteX0" fmla="*/ 0 w 6693408"/>
                  <a:gd name="connsiteY0" fmla="*/ 279061 h 442298"/>
                  <a:gd name="connsiteX1" fmla="*/ 1621536 w 6693408"/>
                  <a:gd name="connsiteY1" fmla="*/ 279061 h 442298"/>
                  <a:gd name="connsiteX2" fmla="*/ 1975104 w 6693408"/>
                  <a:gd name="connsiteY2" fmla="*/ 398949 h 442298"/>
                  <a:gd name="connsiteX3" fmla="*/ 2329688 w 6693408"/>
                  <a:gd name="connsiteY3" fmla="*/ 18965 h 442298"/>
                  <a:gd name="connsiteX4" fmla="*/ 3084576 w 6693408"/>
                  <a:gd name="connsiteY4" fmla="*/ 285157 h 442298"/>
                  <a:gd name="connsiteX5" fmla="*/ 3901440 w 6693408"/>
                  <a:gd name="connsiteY5" fmla="*/ 272965 h 442298"/>
                  <a:gd name="connsiteX6" fmla="*/ 6693408 w 6693408"/>
                  <a:gd name="connsiteY6" fmla="*/ 279061 h 442298"/>
                  <a:gd name="connsiteX0" fmla="*/ 0 w 6693408"/>
                  <a:gd name="connsiteY0" fmla="*/ 283295 h 471932"/>
                  <a:gd name="connsiteX1" fmla="*/ 1621536 w 6693408"/>
                  <a:gd name="connsiteY1" fmla="*/ 283295 h 471932"/>
                  <a:gd name="connsiteX2" fmla="*/ 1985264 w 6693408"/>
                  <a:gd name="connsiteY2" fmla="*/ 428583 h 471932"/>
                  <a:gd name="connsiteX3" fmla="*/ 2329688 w 6693408"/>
                  <a:gd name="connsiteY3" fmla="*/ 23199 h 471932"/>
                  <a:gd name="connsiteX4" fmla="*/ 3084576 w 6693408"/>
                  <a:gd name="connsiteY4" fmla="*/ 289391 h 471932"/>
                  <a:gd name="connsiteX5" fmla="*/ 3901440 w 6693408"/>
                  <a:gd name="connsiteY5" fmla="*/ 277199 h 471932"/>
                  <a:gd name="connsiteX6" fmla="*/ 6693408 w 6693408"/>
                  <a:gd name="connsiteY6" fmla="*/ 283295 h 471932"/>
                  <a:gd name="connsiteX0" fmla="*/ 0 w 6693408"/>
                  <a:gd name="connsiteY0" fmla="*/ 263821 h 452458"/>
                  <a:gd name="connsiteX1" fmla="*/ 1621536 w 6693408"/>
                  <a:gd name="connsiteY1" fmla="*/ 263821 h 452458"/>
                  <a:gd name="connsiteX2" fmla="*/ 1985264 w 6693408"/>
                  <a:gd name="connsiteY2" fmla="*/ 409109 h 452458"/>
                  <a:gd name="connsiteX3" fmla="*/ 2166112 w 6693408"/>
                  <a:gd name="connsiteY3" fmla="*/ 247565 h 452458"/>
                  <a:gd name="connsiteX4" fmla="*/ 2329688 w 6693408"/>
                  <a:gd name="connsiteY4" fmla="*/ 3725 h 452458"/>
                  <a:gd name="connsiteX5" fmla="*/ 3084576 w 6693408"/>
                  <a:gd name="connsiteY5" fmla="*/ 269917 h 452458"/>
                  <a:gd name="connsiteX6" fmla="*/ 3901440 w 6693408"/>
                  <a:gd name="connsiteY6" fmla="*/ 257725 h 452458"/>
                  <a:gd name="connsiteX7" fmla="*/ 6693408 w 6693408"/>
                  <a:gd name="connsiteY7" fmla="*/ 263821 h 452458"/>
                  <a:gd name="connsiteX0" fmla="*/ 0 w 6693408"/>
                  <a:gd name="connsiteY0" fmla="*/ 269409 h 458046"/>
                  <a:gd name="connsiteX1" fmla="*/ 1621536 w 6693408"/>
                  <a:gd name="connsiteY1" fmla="*/ 269409 h 458046"/>
                  <a:gd name="connsiteX2" fmla="*/ 1985264 w 6693408"/>
                  <a:gd name="connsiteY2" fmla="*/ 414697 h 458046"/>
                  <a:gd name="connsiteX3" fmla="*/ 2166112 w 6693408"/>
                  <a:gd name="connsiteY3" fmla="*/ 253153 h 458046"/>
                  <a:gd name="connsiteX4" fmla="*/ 2329688 w 6693408"/>
                  <a:gd name="connsiteY4" fmla="*/ 9313 h 458046"/>
                  <a:gd name="connsiteX5" fmla="*/ 2801112 w 6693408"/>
                  <a:gd name="connsiteY5" fmla="*/ 309033 h 458046"/>
                  <a:gd name="connsiteX6" fmla="*/ 3084576 w 6693408"/>
                  <a:gd name="connsiteY6" fmla="*/ 275505 h 458046"/>
                  <a:gd name="connsiteX7" fmla="*/ 3901440 w 6693408"/>
                  <a:gd name="connsiteY7" fmla="*/ 263313 h 458046"/>
                  <a:gd name="connsiteX8" fmla="*/ 6693408 w 6693408"/>
                  <a:gd name="connsiteY8" fmla="*/ 269409 h 458046"/>
                  <a:gd name="connsiteX0" fmla="*/ 0 w 6693408"/>
                  <a:gd name="connsiteY0" fmla="*/ 272796 h 461433"/>
                  <a:gd name="connsiteX1" fmla="*/ 1621536 w 6693408"/>
                  <a:gd name="connsiteY1" fmla="*/ 272796 h 461433"/>
                  <a:gd name="connsiteX2" fmla="*/ 1985264 w 6693408"/>
                  <a:gd name="connsiteY2" fmla="*/ 418084 h 461433"/>
                  <a:gd name="connsiteX3" fmla="*/ 2166112 w 6693408"/>
                  <a:gd name="connsiteY3" fmla="*/ 256540 h 461433"/>
                  <a:gd name="connsiteX4" fmla="*/ 2329688 w 6693408"/>
                  <a:gd name="connsiteY4" fmla="*/ 12700 h 461433"/>
                  <a:gd name="connsiteX5" fmla="*/ 2506472 w 6693408"/>
                  <a:gd name="connsiteY5" fmla="*/ 180340 h 461433"/>
                  <a:gd name="connsiteX6" fmla="*/ 2801112 w 6693408"/>
                  <a:gd name="connsiteY6" fmla="*/ 312420 h 461433"/>
                  <a:gd name="connsiteX7" fmla="*/ 3084576 w 6693408"/>
                  <a:gd name="connsiteY7" fmla="*/ 278892 h 461433"/>
                  <a:gd name="connsiteX8" fmla="*/ 3901440 w 6693408"/>
                  <a:gd name="connsiteY8" fmla="*/ 266700 h 461433"/>
                  <a:gd name="connsiteX9" fmla="*/ 6693408 w 6693408"/>
                  <a:gd name="connsiteY9" fmla="*/ 272796 h 461433"/>
                  <a:gd name="connsiteX0" fmla="*/ 0 w 6693408"/>
                  <a:gd name="connsiteY0" fmla="*/ 282956 h 471593"/>
                  <a:gd name="connsiteX1" fmla="*/ 1621536 w 6693408"/>
                  <a:gd name="connsiteY1" fmla="*/ 282956 h 471593"/>
                  <a:gd name="connsiteX2" fmla="*/ 1985264 w 6693408"/>
                  <a:gd name="connsiteY2" fmla="*/ 428244 h 471593"/>
                  <a:gd name="connsiteX3" fmla="*/ 2166112 w 6693408"/>
                  <a:gd name="connsiteY3" fmla="*/ 266700 h 471593"/>
                  <a:gd name="connsiteX4" fmla="*/ 2299208 w 6693408"/>
                  <a:gd name="connsiteY4" fmla="*/ 12700 h 471593"/>
                  <a:gd name="connsiteX5" fmla="*/ 2506472 w 6693408"/>
                  <a:gd name="connsiteY5" fmla="*/ 190500 h 471593"/>
                  <a:gd name="connsiteX6" fmla="*/ 2801112 w 6693408"/>
                  <a:gd name="connsiteY6" fmla="*/ 322580 h 471593"/>
                  <a:gd name="connsiteX7" fmla="*/ 3084576 w 6693408"/>
                  <a:gd name="connsiteY7" fmla="*/ 289052 h 471593"/>
                  <a:gd name="connsiteX8" fmla="*/ 3901440 w 6693408"/>
                  <a:gd name="connsiteY8" fmla="*/ 276860 h 471593"/>
                  <a:gd name="connsiteX9" fmla="*/ 6693408 w 6693408"/>
                  <a:gd name="connsiteY9" fmla="*/ 282956 h 471593"/>
                  <a:gd name="connsiteX0" fmla="*/ 0 w 6693408"/>
                  <a:gd name="connsiteY0" fmla="*/ 282956 h 433493"/>
                  <a:gd name="connsiteX1" fmla="*/ 1621536 w 6693408"/>
                  <a:gd name="connsiteY1" fmla="*/ 282956 h 433493"/>
                  <a:gd name="connsiteX2" fmla="*/ 1985264 w 6693408"/>
                  <a:gd name="connsiteY2" fmla="*/ 428244 h 433493"/>
                  <a:gd name="connsiteX3" fmla="*/ 2166112 w 6693408"/>
                  <a:gd name="connsiteY3" fmla="*/ 266700 h 433493"/>
                  <a:gd name="connsiteX4" fmla="*/ 2299208 w 6693408"/>
                  <a:gd name="connsiteY4" fmla="*/ 12700 h 433493"/>
                  <a:gd name="connsiteX5" fmla="*/ 2506472 w 6693408"/>
                  <a:gd name="connsiteY5" fmla="*/ 190500 h 433493"/>
                  <a:gd name="connsiteX6" fmla="*/ 2801112 w 6693408"/>
                  <a:gd name="connsiteY6" fmla="*/ 322580 h 433493"/>
                  <a:gd name="connsiteX7" fmla="*/ 3084576 w 6693408"/>
                  <a:gd name="connsiteY7" fmla="*/ 289052 h 433493"/>
                  <a:gd name="connsiteX8" fmla="*/ 3901440 w 6693408"/>
                  <a:gd name="connsiteY8" fmla="*/ 276860 h 433493"/>
                  <a:gd name="connsiteX9" fmla="*/ 6693408 w 6693408"/>
                  <a:gd name="connsiteY9" fmla="*/ 282956 h 433493"/>
                  <a:gd name="connsiteX0" fmla="*/ 0 w 6693408"/>
                  <a:gd name="connsiteY0" fmla="*/ 282956 h 430953"/>
                  <a:gd name="connsiteX1" fmla="*/ 1560576 w 6693408"/>
                  <a:gd name="connsiteY1" fmla="*/ 282956 h 430953"/>
                  <a:gd name="connsiteX2" fmla="*/ 1985264 w 6693408"/>
                  <a:gd name="connsiteY2" fmla="*/ 428244 h 430953"/>
                  <a:gd name="connsiteX3" fmla="*/ 2166112 w 6693408"/>
                  <a:gd name="connsiteY3" fmla="*/ 266700 h 430953"/>
                  <a:gd name="connsiteX4" fmla="*/ 2299208 w 6693408"/>
                  <a:gd name="connsiteY4" fmla="*/ 12700 h 430953"/>
                  <a:gd name="connsiteX5" fmla="*/ 2506472 w 6693408"/>
                  <a:gd name="connsiteY5" fmla="*/ 190500 h 430953"/>
                  <a:gd name="connsiteX6" fmla="*/ 2801112 w 6693408"/>
                  <a:gd name="connsiteY6" fmla="*/ 322580 h 430953"/>
                  <a:gd name="connsiteX7" fmla="*/ 3084576 w 6693408"/>
                  <a:gd name="connsiteY7" fmla="*/ 289052 h 430953"/>
                  <a:gd name="connsiteX8" fmla="*/ 3901440 w 6693408"/>
                  <a:gd name="connsiteY8" fmla="*/ 276860 h 430953"/>
                  <a:gd name="connsiteX9" fmla="*/ 6693408 w 6693408"/>
                  <a:gd name="connsiteY9" fmla="*/ 282956 h 430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693408" h="430953">
                    <a:moveTo>
                      <a:pt x="0" y="282956"/>
                    </a:moveTo>
                    <a:lnTo>
                      <a:pt x="1560576" y="282956"/>
                    </a:lnTo>
                    <a:cubicBezTo>
                      <a:pt x="1948688" y="287020"/>
                      <a:pt x="1884341" y="430953"/>
                      <a:pt x="1985264" y="428244"/>
                    </a:cubicBezTo>
                    <a:cubicBezTo>
                      <a:pt x="2086187" y="425535"/>
                      <a:pt x="2113788" y="335957"/>
                      <a:pt x="2166112" y="266700"/>
                    </a:cubicBezTo>
                    <a:cubicBezTo>
                      <a:pt x="2218436" y="197443"/>
                      <a:pt x="2242481" y="25400"/>
                      <a:pt x="2299208" y="12700"/>
                    </a:cubicBezTo>
                    <a:cubicBezTo>
                      <a:pt x="2355935" y="0"/>
                      <a:pt x="2422822" y="138853"/>
                      <a:pt x="2506472" y="190500"/>
                    </a:cubicBezTo>
                    <a:cubicBezTo>
                      <a:pt x="2590122" y="242147"/>
                      <a:pt x="2704761" y="306155"/>
                      <a:pt x="2801112" y="322580"/>
                    </a:cubicBezTo>
                    <a:cubicBezTo>
                      <a:pt x="2897463" y="339005"/>
                      <a:pt x="2901188" y="296672"/>
                      <a:pt x="3084576" y="289052"/>
                    </a:cubicBezTo>
                    <a:cubicBezTo>
                      <a:pt x="3267964" y="281432"/>
                      <a:pt x="3350768" y="283972"/>
                      <a:pt x="3901440" y="276860"/>
                    </a:cubicBezTo>
                    <a:lnTo>
                      <a:pt x="6693408" y="282956"/>
                    </a:lnTo>
                  </a:path>
                </a:pathLst>
              </a:cu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35" name="Figura a mano libera 34"/>
              <p:cNvSpPr/>
              <p:nvPr/>
            </p:nvSpPr>
            <p:spPr>
              <a:xfrm>
                <a:off x="1847088" y="2322236"/>
                <a:ext cx="6693408" cy="386927"/>
              </a:xfrm>
              <a:custGeom>
                <a:avLst/>
                <a:gdLst>
                  <a:gd name="connsiteX0" fmla="*/ 0 w 7290816"/>
                  <a:gd name="connsiteY0" fmla="*/ 192024 h 235712"/>
                  <a:gd name="connsiteX1" fmla="*/ 2566416 w 7290816"/>
                  <a:gd name="connsiteY1" fmla="*/ 204216 h 235712"/>
                  <a:gd name="connsiteX2" fmla="*/ 2791968 w 7290816"/>
                  <a:gd name="connsiteY2" fmla="*/ 3048 h 235712"/>
                  <a:gd name="connsiteX3" fmla="*/ 3102864 w 7290816"/>
                  <a:gd name="connsiteY3" fmla="*/ 185928 h 235712"/>
                  <a:gd name="connsiteX4" fmla="*/ 6693408 w 7290816"/>
                  <a:gd name="connsiteY4" fmla="*/ 192024 h 235712"/>
                  <a:gd name="connsiteX5" fmla="*/ 6687312 w 7290816"/>
                  <a:gd name="connsiteY5" fmla="*/ 198120 h 235712"/>
                  <a:gd name="connsiteX0" fmla="*/ 0 w 7290816"/>
                  <a:gd name="connsiteY0" fmla="*/ 194056 h 249936"/>
                  <a:gd name="connsiteX1" fmla="*/ 2377440 w 7290816"/>
                  <a:gd name="connsiteY1" fmla="*/ 218440 h 249936"/>
                  <a:gd name="connsiteX2" fmla="*/ 2791968 w 7290816"/>
                  <a:gd name="connsiteY2" fmla="*/ 5080 h 249936"/>
                  <a:gd name="connsiteX3" fmla="*/ 3102864 w 7290816"/>
                  <a:gd name="connsiteY3" fmla="*/ 187960 h 249936"/>
                  <a:gd name="connsiteX4" fmla="*/ 6693408 w 7290816"/>
                  <a:gd name="connsiteY4" fmla="*/ 194056 h 249936"/>
                  <a:gd name="connsiteX5" fmla="*/ 6687312 w 7290816"/>
                  <a:gd name="connsiteY5" fmla="*/ 200152 h 249936"/>
                  <a:gd name="connsiteX0" fmla="*/ 0 w 7243064"/>
                  <a:gd name="connsiteY0" fmla="*/ 192024 h 266192"/>
                  <a:gd name="connsiteX1" fmla="*/ 2377440 w 7243064"/>
                  <a:gd name="connsiteY1" fmla="*/ 216408 h 266192"/>
                  <a:gd name="connsiteX2" fmla="*/ 2791968 w 7243064"/>
                  <a:gd name="connsiteY2" fmla="*/ 3048 h 266192"/>
                  <a:gd name="connsiteX3" fmla="*/ 3389376 w 7243064"/>
                  <a:gd name="connsiteY3" fmla="*/ 234696 h 266192"/>
                  <a:gd name="connsiteX4" fmla="*/ 6693408 w 7243064"/>
                  <a:gd name="connsiteY4" fmla="*/ 192024 h 266192"/>
                  <a:gd name="connsiteX5" fmla="*/ 6687312 w 7243064"/>
                  <a:gd name="connsiteY5" fmla="*/ 198120 h 266192"/>
                  <a:gd name="connsiteX0" fmla="*/ 0 w 7105904"/>
                  <a:gd name="connsiteY0" fmla="*/ 192024 h 268224"/>
                  <a:gd name="connsiteX1" fmla="*/ 2377440 w 7105904"/>
                  <a:gd name="connsiteY1" fmla="*/ 216408 h 268224"/>
                  <a:gd name="connsiteX2" fmla="*/ 2791968 w 7105904"/>
                  <a:gd name="connsiteY2" fmla="*/ 3048 h 268224"/>
                  <a:gd name="connsiteX3" fmla="*/ 3389376 w 7105904"/>
                  <a:gd name="connsiteY3" fmla="*/ 234696 h 268224"/>
                  <a:gd name="connsiteX4" fmla="*/ 4212336 w 7105904"/>
                  <a:gd name="connsiteY4" fmla="*/ 204216 h 268224"/>
                  <a:gd name="connsiteX5" fmla="*/ 6693408 w 7105904"/>
                  <a:gd name="connsiteY5" fmla="*/ 192024 h 268224"/>
                  <a:gd name="connsiteX6" fmla="*/ 6687312 w 7105904"/>
                  <a:gd name="connsiteY6" fmla="*/ 198120 h 268224"/>
                  <a:gd name="connsiteX0" fmla="*/ 0 w 7105904"/>
                  <a:gd name="connsiteY0" fmla="*/ 192024 h 247904"/>
                  <a:gd name="connsiteX1" fmla="*/ 2377440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2328672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1621536 w 7105904"/>
                  <a:gd name="connsiteY1" fmla="*/ 192024 h 247904"/>
                  <a:gd name="connsiteX2" fmla="*/ 2328672 w 7105904"/>
                  <a:gd name="connsiteY2" fmla="*/ 216408 h 247904"/>
                  <a:gd name="connsiteX3" fmla="*/ 2791968 w 7105904"/>
                  <a:gd name="connsiteY3" fmla="*/ 3048 h 247904"/>
                  <a:gd name="connsiteX4" fmla="*/ 3084576 w 7105904"/>
                  <a:gd name="connsiteY4" fmla="*/ 198120 h 247904"/>
                  <a:gd name="connsiteX5" fmla="*/ 4212336 w 7105904"/>
                  <a:gd name="connsiteY5" fmla="*/ 204216 h 247904"/>
                  <a:gd name="connsiteX6" fmla="*/ 6693408 w 7105904"/>
                  <a:gd name="connsiteY6" fmla="*/ 192024 h 247904"/>
                  <a:gd name="connsiteX7" fmla="*/ 6687312 w 7105904"/>
                  <a:gd name="connsiteY7" fmla="*/ 198120 h 247904"/>
                  <a:gd name="connsiteX0" fmla="*/ 0 w 7105904"/>
                  <a:gd name="connsiteY0" fmla="*/ 192024 h 231648"/>
                  <a:gd name="connsiteX1" fmla="*/ 1621536 w 7105904"/>
                  <a:gd name="connsiteY1" fmla="*/ 192024 h 231648"/>
                  <a:gd name="connsiteX2" fmla="*/ 2523744 w 7105904"/>
                  <a:gd name="connsiteY2" fmla="*/ 179832 h 231648"/>
                  <a:gd name="connsiteX3" fmla="*/ 2791968 w 7105904"/>
                  <a:gd name="connsiteY3" fmla="*/ 3048 h 231648"/>
                  <a:gd name="connsiteX4" fmla="*/ 3084576 w 7105904"/>
                  <a:gd name="connsiteY4" fmla="*/ 198120 h 231648"/>
                  <a:gd name="connsiteX5" fmla="*/ 4212336 w 7105904"/>
                  <a:gd name="connsiteY5" fmla="*/ 204216 h 231648"/>
                  <a:gd name="connsiteX6" fmla="*/ 6693408 w 7105904"/>
                  <a:gd name="connsiteY6" fmla="*/ 192024 h 231648"/>
                  <a:gd name="connsiteX7" fmla="*/ 6687312 w 7105904"/>
                  <a:gd name="connsiteY7" fmla="*/ 198120 h 231648"/>
                  <a:gd name="connsiteX0" fmla="*/ 0 w 7105904"/>
                  <a:gd name="connsiteY0" fmla="*/ 192024 h 228600"/>
                  <a:gd name="connsiteX1" fmla="*/ 1621536 w 7105904"/>
                  <a:gd name="connsiteY1" fmla="*/ 192024 h 228600"/>
                  <a:gd name="connsiteX2" fmla="*/ 2523744 w 7105904"/>
                  <a:gd name="connsiteY2" fmla="*/ 179832 h 228600"/>
                  <a:gd name="connsiteX3" fmla="*/ 2791968 w 7105904"/>
                  <a:gd name="connsiteY3" fmla="*/ 3048 h 228600"/>
                  <a:gd name="connsiteX4" fmla="*/ 3084576 w 7105904"/>
                  <a:gd name="connsiteY4" fmla="*/ 198120 h 228600"/>
                  <a:gd name="connsiteX5" fmla="*/ 3901440 w 7105904"/>
                  <a:gd name="connsiteY5" fmla="*/ 185928 h 228600"/>
                  <a:gd name="connsiteX6" fmla="*/ 6693408 w 7105904"/>
                  <a:gd name="connsiteY6" fmla="*/ 192024 h 228600"/>
                  <a:gd name="connsiteX7" fmla="*/ 6687312 w 7105904"/>
                  <a:gd name="connsiteY7" fmla="*/ 198120 h 228600"/>
                  <a:gd name="connsiteX0" fmla="*/ 0 w 6693408"/>
                  <a:gd name="connsiteY0" fmla="*/ 192024 h 228600"/>
                  <a:gd name="connsiteX1" fmla="*/ 162153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205401 h 341545"/>
                  <a:gd name="connsiteX1" fmla="*/ 1621536 w 6693408"/>
                  <a:gd name="connsiteY1" fmla="*/ 205401 h 341545"/>
                  <a:gd name="connsiteX2" fmla="*/ 1837944 w 6693408"/>
                  <a:gd name="connsiteY2" fmla="*/ 310049 h 341545"/>
                  <a:gd name="connsiteX3" fmla="*/ 2791968 w 6693408"/>
                  <a:gd name="connsiteY3" fmla="*/ 16425 h 341545"/>
                  <a:gd name="connsiteX4" fmla="*/ 3084576 w 6693408"/>
                  <a:gd name="connsiteY4" fmla="*/ 211497 h 341545"/>
                  <a:gd name="connsiteX5" fmla="*/ 3901440 w 6693408"/>
                  <a:gd name="connsiteY5" fmla="*/ 199305 h 341545"/>
                  <a:gd name="connsiteX6" fmla="*/ 6693408 w 6693408"/>
                  <a:gd name="connsiteY6" fmla="*/ 205401 h 341545"/>
                  <a:gd name="connsiteX0" fmla="*/ 0 w 6693408"/>
                  <a:gd name="connsiteY0" fmla="*/ 205401 h 336465"/>
                  <a:gd name="connsiteX1" fmla="*/ 1392936 w 6693408"/>
                  <a:gd name="connsiteY1" fmla="*/ 174921 h 336465"/>
                  <a:gd name="connsiteX2" fmla="*/ 1837944 w 6693408"/>
                  <a:gd name="connsiteY2" fmla="*/ 310049 h 336465"/>
                  <a:gd name="connsiteX3" fmla="*/ 2791968 w 6693408"/>
                  <a:gd name="connsiteY3" fmla="*/ 16425 h 336465"/>
                  <a:gd name="connsiteX4" fmla="*/ 3084576 w 6693408"/>
                  <a:gd name="connsiteY4" fmla="*/ 211497 h 336465"/>
                  <a:gd name="connsiteX5" fmla="*/ 3901440 w 6693408"/>
                  <a:gd name="connsiteY5" fmla="*/ 199305 h 336465"/>
                  <a:gd name="connsiteX6" fmla="*/ 6693408 w 6693408"/>
                  <a:gd name="connsiteY6" fmla="*/ 205401 h 336465"/>
                  <a:gd name="connsiteX0" fmla="*/ 0 w 6693408"/>
                  <a:gd name="connsiteY0" fmla="*/ 251121 h 389805"/>
                  <a:gd name="connsiteX1" fmla="*/ 1392936 w 6693408"/>
                  <a:gd name="connsiteY1" fmla="*/ 220641 h 389805"/>
                  <a:gd name="connsiteX2" fmla="*/ 1837944 w 6693408"/>
                  <a:gd name="connsiteY2" fmla="*/ 355769 h 389805"/>
                  <a:gd name="connsiteX3" fmla="*/ 2187448 w 6693408"/>
                  <a:gd name="connsiteY3" fmla="*/ 16425 h 389805"/>
                  <a:gd name="connsiteX4" fmla="*/ 3084576 w 6693408"/>
                  <a:gd name="connsiteY4" fmla="*/ 257217 h 389805"/>
                  <a:gd name="connsiteX5" fmla="*/ 3901440 w 6693408"/>
                  <a:gd name="connsiteY5" fmla="*/ 245025 h 389805"/>
                  <a:gd name="connsiteX6" fmla="*/ 6693408 w 6693408"/>
                  <a:gd name="connsiteY6" fmla="*/ 251121 h 389805"/>
                  <a:gd name="connsiteX0" fmla="*/ 0 w 6693408"/>
                  <a:gd name="connsiteY0" fmla="*/ 252815 h 401659"/>
                  <a:gd name="connsiteX1" fmla="*/ 1392936 w 6693408"/>
                  <a:gd name="connsiteY1" fmla="*/ 222335 h 401659"/>
                  <a:gd name="connsiteX2" fmla="*/ 1853184 w 6693408"/>
                  <a:gd name="connsiteY2" fmla="*/ 367623 h 401659"/>
                  <a:gd name="connsiteX3" fmla="*/ 2187448 w 6693408"/>
                  <a:gd name="connsiteY3" fmla="*/ 18119 h 401659"/>
                  <a:gd name="connsiteX4" fmla="*/ 3084576 w 6693408"/>
                  <a:gd name="connsiteY4" fmla="*/ 258911 h 401659"/>
                  <a:gd name="connsiteX5" fmla="*/ 3901440 w 6693408"/>
                  <a:gd name="connsiteY5" fmla="*/ 246719 h 401659"/>
                  <a:gd name="connsiteX6" fmla="*/ 6693408 w 6693408"/>
                  <a:gd name="connsiteY6" fmla="*/ 252815 h 401659"/>
                  <a:gd name="connsiteX0" fmla="*/ 0 w 6693408"/>
                  <a:gd name="connsiteY0" fmla="*/ 245025 h 393869"/>
                  <a:gd name="connsiteX1" fmla="*/ 1392936 w 6693408"/>
                  <a:gd name="connsiteY1" fmla="*/ 214545 h 393869"/>
                  <a:gd name="connsiteX2" fmla="*/ 1853184 w 6693408"/>
                  <a:gd name="connsiteY2" fmla="*/ 359833 h 393869"/>
                  <a:gd name="connsiteX3" fmla="*/ 2044192 w 6693408"/>
                  <a:gd name="connsiteY3" fmla="*/ 189146 h 393869"/>
                  <a:gd name="connsiteX4" fmla="*/ 2187448 w 6693408"/>
                  <a:gd name="connsiteY4" fmla="*/ 10329 h 393869"/>
                  <a:gd name="connsiteX5" fmla="*/ 3084576 w 6693408"/>
                  <a:gd name="connsiteY5" fmla="*/ 251121 h 393869"/>
                  <a:gd name="connsiteX6" fmla="*/ 3901440 w 6693408"/>
                  <a:gd name="connsiteY6" fmla="*/ 238929 h 393869"/>
                  <a:gd name="connsiteX7" fmla="*/ 6693408 w 6693408"/>
                  <a:gd name="connsiteY7" fmla="*/ 245025 h 393869"/>
                  <a:gd name="connsiteX0" fmla="*/ 0 w 6693408"/>
                  <a:gd name="connsiteY0" fmla="*/ 238083 h 386927"/>
                  <a:gd name="connsiteX1" fmla="*/ 1392936 w 6693408"/>
                  <a:gd name="connsiteY1" fmla="*/ 207603 h 386927"/>
                  <a:gd name="connsiteX2" fmla="*/ 1853184 w 6693408"/>
                  <a:gd name="connsiteY2" fmla="*/ 352891 h 386927"/>
                  <a:gd name="connsiteX3" fmla="*/ 2044192 w 6693408"/>
                  <a:gd name="connsiteY3" fmla="*/ 182204 h 386927"/>
                  <a:gd name="connsiteX4" fmla="*/ 2187448 w 6693408"/>
                  <a:gd name="connsiteY4" fmla="*/ 3387 h 386927"/>
                  <a:gd name="connsiteX5" fmla="*/ 2440432 w 6693408"/>
                  <a:gd name="connsiteY5" fmla="*/ 161884 h 386927"/>
                  <a:gd name="connsiteX6" fmla="*/ 3084576 w 6693408"/>
                  <a:gd name="connsiteY6" fmla="*/ 244179 h 386927"/>
                  <a:gd name="connsiteX7" fmla="*/ 3901440 w 6693408"/>
                  <a:gd name="connsiteY7" fmla="*/ 231987 h 386927"/>
                  <a:gd name="connsiteX8" fmla="*/ 6693408 w 6693408"/>
                  <a:gd name="connsiteY8" fmla="*/ 238083 h 386927"/>
                  <a:gd name="connsiteX0" fmla="*/ 0 w 6693408"/>
                  <a:gd name="connsiteY0" fmla="*/ 238083 h 386927"/>
                  <a:gd name="connsiteX1" fmla="*/ 1392936 w 6693408"/>
                  <a:gd name="connsiteY1" fmla="*/ 207603 h 386927"/>
                  <a:gd name="connsiteX2" fmla="*/ 1853184 w 6693408"/>
                  <a:gd name="connsiteY2" fmla="*/ 352891 h 386927"/>
                  <a:gd name="connsiteX3" fmla="*/ 2044192 w 6693408"/>
                  <a:gd name="connsiteY3" fmla="*/ 182204 h 386927"/>
                  <a:gd name="connsiteX4" fmla="*/ 2187448 w 6693408"/>
                  <a:gd name="connsiteY4" fmla="*/ 3387 h 386927"/>
                  <a:gd name="connsiteX5" fmla="*/ 2440432 w 6693408"/>
                  <a:gd name="connsiteY5" fmla="*/ 161884 h 386927"/>
                  <a:gd name="connsiteX6" fmla="*/ 2729992 w 6693408"/>
                  <a:gd name="connsiteY6" fmla="*/ 258404 h 386927"/>
                  <a:gd name="connsiteX7" fmla="*/ 3084576 w 6693408"/>
                  <a:gd name="connsiteY7" fmla="*/ 244179 h 386927"/>
                  <a:gd name="connsiteX8" fmla="*/ 3901440 w 6693408"/>
                  <a:gd name="connsiteY8" fmla="*/ 231987 h 386927"/>
                  <a:gd name="connsiteX9" fmla="*/ 6693408 w 6693408"/>
                  <a:gd name="connsiteY9" fmla="*/ 238083 h 386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693408" h="386927">
                    <a:moveTo>
                      <a:pt x="0" y="238083"/>
                    </a:moveTo>
                    <a:lnTo>
                      <a:pt x="1392936" y="207603"/>
                    </a:lnTo>
                    <a:cubicBezTo>
                      <a:pt x="1781048" y="211667"/>
                      <a:pt x="1720765" y="386927"/>
                      <a:pt x="1853184" y="352891"/>
                    </a:cubicBezTo>
                    <a:cubicBezTo>
                      <a:pt x="1953260" y="348658"/>
                      <a:pt x="1988481" y="240455"/>
                      <a:pt x="2044192" y="182204"/>
                    </a:cubicBezTo>
                    <a:cubicBezTo>
                      <a:pt x="2099903" y="123953"/>
                      <a:pt x="2121408" y="6774"/>
                      <a:pt x="2187448" y="3387"/>
                    </a:cubicBezTo>
                    <a:cubicBezTo>
                      <a:pt x="2253488" y="0"/>
                      <a:pt x="2350008" y="119381"/>
                      <a:pt x="2440432" y="161884"/>
                    </a:cubicBezTo>
                    <a:cubicBezTo>
                      <a:pt x="2530856" y="204387"/>
                      <a:pt x="2622635" y="244688"/>
                      <a:pt x="2729992" y="258404"/>
                    </a:cubicBezTo>
                    <a:cubicBezTo>
                      <a:pt x="2837349" y="272120"/>
                      <a:pt x="2889335" y="248582"/>
                      <a:pt x="3084576" y="244179"/>
                    </a:cubicBezTo>
                    <a:lnTo>
                      <a:pt x="3901440" y="231987"/>
                    </a:lnTo>
                    <a:lnTo>
                      <a:pt x="6693408" y="238083"/>
                    </a:lnTo>
                  </a:path>
                </a:pathLst>
              </a:cu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36" name="Figura a mano libera 35"/>
              <p:cNvSpPr/>
              <p:nvPr/>
            </p:nvSpPr>
            <p:spPr>
              <a:xfrm>
                <a:off x="1847088" y="2605362"/>
                <a:ext cx="6693408" cy="407754"/>
              </a:xfrm>
              <a:custGeom>
                <a:avLst/>
                <a:gdLst>
                  <a:gd name="connsiteX0" fmla="*/ 0 w 7290816"/>
                  <a:gd name="connsiteY0" fmla="*/ 192024 h 235712"/>
                  <a:gd name="connsiteX1" fmla="*/ 2566416 w 7290816"/>
                  <a:gd name="connsiteY1" fmla="*/ 204216 h 235712"/>
                  <a:gd name="connsiteX2" fmla="*/ 2791968 w 7290816"/>
                  <a:gd name="connsiteY2" fmla="*/ 3048 h 235712"/>
                  <a:gd name="connsiteX3" fmla="*/ 3102864 w 7290816"/>
                  <a:gd name="connsiteY3" fmla="*/ 185928 h 235712"/>
                  <a:gd name="connsiteX4" fmla="*/ 6693408 w 7290816"/>
                  <a:gd name="connsiteY4" fmla="*/ 192024 h 235712"/>
                  <a:gd name="connsiteX5" fmla="*/ 6687312 w 7290816"/>
                  <a:gd name="connsiteY5" fmla="*/ 198120 h 235712"/>
                  <a:gd name="connsiteX0" fmla="*/ 0 w 7290816"/>
                  <a:gd name="connsiteY0" fmla="*/ 194056 h 249936"/>
                  <a:gd name="connsiteX1" fmla="*/ 2377440 w 7290816"/>
                  <a:gd name="connsiteY1" fmla="*/ 218440 h 249936"/>
                  <a:gd name="connsiteX2" fmla="*/ 2791968 w 7290816"/>
                  <a:gd name="connsiteY2" fmla="*/ 5080 h 249936"/>
                  <a:gd name="connsiteX3" fmla="*/ 3102864 w 7290816"/>
                  <a:gd name="connsiteY3" fmla="*/ 187960 h 249936"/>
                  <a:gd name="connsiteX4" fmla="*/ 6693408 w 7290816"/>
                  <a:gd name="connsiteY4" fmla="*/ 194056 h 249936"/>
                  <a:gd name="connsiteX5" fmla="*/ 6687312 w 7290816"/>
                  <a:gd name="connsiteY5" fmla="*/ 200152 h 249936"/>
                  <a:gd name="connsiteX0" fmla="*/ 0 w 7243064"/>
                  <a:gd name="connsiteY0" fmla="*/ 192024 h 266192"/>
                  <a:gd name="connsiteX1" fmla="*/ 2377440 w 7243064"/>
                  <a:gd name="connsiteY1" fmla="*/ 216408 h 266192"/>
                  <a:gd name="connsiteX2" fmla="*/ 2791968 w 7243064"/>
                  <a:gd name="connsiteY2" fmla="*/ 3048 h 266192"/>
                  <a:gd name="connsiteX3" fmla="*/ 3389376 w 7243064"/>
                  <a:gd name="connsiteY3" fmla="*/ 234696 h 266192"/>
                  <a:gd name="connsiteX4" fmla="*/ 6693408 w 7243064"/>
                  <a:gd name="connsiteY4" fmla="*/ 192024 h 266192"/>
                  <a:gd name="connsiteX5" fmla="*/ 6687312 w 7243064"/>
                  <a:gd name="connsiteY5" fmla="*/ 198120 h 266192"/>
                  <a:gd name="connsiteX0" fmla="*/ 0 w 7105904"/>
                  <a:gd name="connsiteY0" fmla="*/ 192024 h 268224"/>
                  <a:gd name="connsiteX1" fmla="*/ 2377440 w 7105904"/>
                  <a:gd name="connsiteY1" fmla="*/ 216408 h 268224"/>
                  <a:gd name="connsiteX2" fmla="*/ 2791968 w 7105904"/>
                  <a:gd name="connsiteY2" fmla="*/ 3048 h 268224"/>
                  <a:gd name="connsiteX3" fmla="*/ 3389376 w 7105904"/>
                  <a:gd name="connsiteY3" fmla="*/ 234696 h 268224"/>
                  <a:gd name="connsiteX4" fmla="*/ 4212336 w 7105904"/>
                  <a:gd name="connsiteY4" fmla="*/ 204216 h 268224"/>
                  <a:gd name="connsiteX5" fmla="*/ 6693408 w 7105904"/>
                  <a:gd name="connsiteY5" fmla="*/ 192024 h 268224"/>
                  <a:gd name="connsiteX6" fmla="*/ 6687312 w 7105904"/>
                  <a:gd name="connsiteY6" fmla="*/ 198120 h 268224"/>
                  <a:gd name="connsiteX0" fmla="*/ 0 w 7105904"/>
                  <a:gd name="connsiteY0" fmla="*/ 192024 h 247904"/>
                  <a:gd name="connsiteX1" fmla="*/ 2377440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2328672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1621536 w 7105904"/>
                  <a:gd name="connsiteY1" fmla="*/ 192024 h 247904"/>
                  <a:gd name="connsiteX2" fmla="*/ 2328672 w 7105904"/>
                  <a:gd name="connsiteY2" fmla="*/ 216408 h 247904"/>
                  <a:gd name="connsiteX3" fmla="*/ 2791968 w 7105904"/>
                  <a:gd name="connsiteY3" fmla="*/ 3048 h 247904"/>
                  <a:gd name="connsiteX4" fmla="*/ 3084576 w 7105904"/>
                  <a:gd name="connsiteY4" fmla="*/ 198120 h 247904"/>
                  <a:gd name="connsiteX5" fmla="*/ 4212336 w 7105904"/>
                  <a:gd name="connsiteY5" fmla="*/ 204216 h 247904"/>
                  <a:gd name="connsiteX6" fmla="*/ 6693408 w 7105904"/>
                  <a:gd name="connsiteY6" fmla="*/ 192024 h 247904"/>
                  <a:gd name="connsiteX7" fmla="*/ 6687312 w 7105904"/>
                  <a:gd name="connsiteY7" fmla="*/ 198120 h 247904"/>
                  <a:gd name="connsiteX0" fmla="*/ 0 w 7105904"/>
                  <a:gd name="connsiteY0" fmla="*/ 192024 h 231648"/>
                  <a:gd name="connsiteX1" fmla="*/ 1621536 w 7105904"/>
                  <a:gd name="connsiteY1" fmla="*/ 192024 h 231648"/>
                  <a:gd name="connsiteX2" fmla="*/ 2523744 w 7105904"/>
                  <a:gd name="connsiteY2" fmla="*/ 179832 h 231648"/>
                  <a:gd name="connsiteX3" fmla="*/ 2791968 w 7105904"/>
                  <a:gd name="connsiteY3" fmla="*/ 3048 h 231648"/>
                  <a:gd name="connsiteX4" fmla="*/ 3084576 w 7105904"/>
                  <a:gd name="connsiteY4" fmla="*/ 198120 h 231648"/>
                  <a:gd name="connsiteX5" fmla="*/ 4212336 w 7105904"/>
                  <a:gd name="connsiteY5" fmla="*/ 204216 h 231648"/>
                  <a:gd name="connsiteX6" fmla="*/ 6693408 w 7105904"/>
                  <a:gd name="connsiteY6" fmla="*/ 192024 h 231648"/>
                  <a:gd name="connsiteX7" fmla="*/ 6687312 w 7105904"/>
                  <a:gd name="connsiteY7" fmla="*/ 198120 h 231648"/>
                  <a:gd name="connsiteX0" fmla="*/ 0 w 7105904"/>
                  <a:gd name="connsiteY0" fmla="*/ 192024 h 228600"/>
                  <a:gd name="connsiteX1" fmla="*/ 1621536 w 7105904"/>
                  <a:gd name="connsiteY1" fmla="*/ 192024 h 228600"/>
                  <a:gd name="connsiteX2" fmla="*/ 2523744 w 7105904"/>
                  <a:gd name="connsiteY2" fmla="*/ 179832 h 228600"/>
                  <a:gd name="connsiteX3" fmla="*/ 2791968 w 7105904"/>
                  <a:gd name="connsiteY3" fmla="*/ 3048 h 228600"/>
                  <a:gd name="connsiteX4" fmla="*/ 3084576 w 7105904"/>
                  <a:gd name="connsiteY4" fmla="*/ 198120 h 228600"/>
                  <a:gd name="connsiteX5" fmla="*/ 3901440 w 7105904"/>
                  <a:gd name="connsiteY5" fmla="*/ 185928 h 228600"/>
                  <a:gd name="connsiteX6" fmla="*/ 6693408 w 7105904"/>
                  <a:gd name="connsiteY6" fmla="*/ 192024 h 228600"/>
                  <a:gd name="connsiteX7" fmla="*/ 6687312 w 7105904"/>
                  <a:gd name="connsiteY7" fmla="*/ 198120 h 228600"/>
                  <a:gd name="connsiteX0" fmla="*/ 0 w 6693408"/>
                  <a:gd name="connsiteY0" fmla="*/ 192024 h 228600"/>
                  <a:gd name="connsiteX1" fmla="*/ 162153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192024 h 228600"/>
                  <a:gd name="connsiteX1" fmla="*/ 110337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192024 h 311912"/>
                  <a:gd name="connsiteX1" fmla="*/ 1103376 w 6693408"/>
                  <a:gd name="connsiteY1" fmla="*/ 192024 h 311912"/>
                  <a:gd name="connsiteX2" fmla="*/ 1668272 w 6693408"/>
                  <a:gd name="connsiteY2" fmla="*/ 311912 h 311912"/>
                  <a:gd name="connsiteX3" fmla="*/ 2523744 w 6693408"/>
                  <a:gd name="connsiteY3" fmla="*/ 179832 h 311912"/>
                  <a:gd name="connsiteX4" fmla="*/ 2791968 w 6693408"/>
                  <a:gd name="connsiteY4" fmla="*/ 3048 h 311912"/>
                  <a:gd name="connsiteX5" fmla="*/ 3084576 w 6693408"/>
                  <a:gd name="connsiteY5" fmla="*/ 198120 h 311912"/>
                  <a:gd name="connsiteX6" fmla="*/ 3901440 w 6693408"/>
                  <a:gd name="connsiteY6" fmla="*/ 185928 h 311912"/>
                  <a:gd name="connsiteX7" fmla="*/ 6693408 w 6693408"/>
                  <a:gd name="connsiteY7" fmla="*/ 192024 h 311912"/>
                  <a:gd name="connsiteX0" fmla="*/ 0 w 6693408"/>
                  <a:gd name="connsiteY0" fmla="*/ 193717 h 313605"/>
                  <a:gd name="connsiteX1" fmla="*/ 1103376 w 6693408"/>
                  <a:gd name="connsiteY1" fmla="*/ 193717 h 313605"/>
                  <a:gd name="connsiteX2" fmla="*/ 1668272 w 6693408"/>
                  <a:gd name="connsiteY2" fmla="*/ 313605 h 313605"/>
                  <a:gd name="connsiteX3" fmla="*/ 2523744 w 6693408"/>
                  <a:gd name="connsiteY3" fmla="*/ 181525 h 313605"/>
                  <a:gd name="connsiteX4" fmla="*/ 1815592 w 6693408"/>
                  <a:gd name="connsiteY4" fmla="*/ 171365 h 313605"/>
                  <a:gd name="connsiteX5" fmla="*/ 2791968 w 6693408"/>
                  <a:gd name="connsiteY5" fmla="*/ 4741 h 313605"/>
                  <a:gd name="connsiteX6" fmla="*/ 3084576 w 6693408"/>
                  <a:gd name="connsiteY6" fmla="*/ 199813 h 313605"/>
                  <a:gd name="connsiteX7" fmla="*/ 3901440 w 6693408"/>
                  <a:gd name="connsiteY7" fmla="*/ 187621 h 313605"/>
                  <a:gd name="connsiteX8" fmla="*/ 6693408 w 6693408"/>
                  <a:gd name="connsiteY8" fmla="*/ 193717 h 313605"/>
                  <a:gd name="connsiteX0" fmla="*/ 0 w 6693408"/>
                  <a:gd name="connsiteY0" fmla="*/ 193717 h 313605"/>
                  <a:gd name="connsiteX1" fmla="*/ 1103376 w 6693408"/>
                  <a:gd name="connsiteY1" fmla="*/ 193717 h 313605"/>
                  <a:gd name="connsiteX2" fmla="*/ 1668272 w 6693408"/>
                  <a:gd name="connsiteY2" fmla="*/ 313605 h 313605"/>
                  <a:gd name="connsiteX3" fmla="*/ 1815592 w 6693408"/>
                  <a:gd name="connsiteY3" fmla="*/ 171365 h 313605"/>
                  <a:gd name="connsiteX4" fmla="*/ 2791968 w 6693408"/>
                  <a:gd name="connsiteY4" fmla="*/ 4741 h 313605"/>
                  <a:gd name="connsiteX5" fmla="*/ 3084576 w 6693408"/>
                  <a:gd name="connsiteY5" fmla="*/ 199813 h 313605"/>
                  <a:gd name="connsiteX6" fmla="*/ 3901440 w 6693408"/>
                  <a:gd name="connsiteY6" fmla="*/ 187621 h 313605"/>
                  <a:gd name="connsiteX7" fmla="*/ 6693408 w 6693408"/>
                  <a:gd name="connsiteY7" fmla="*/ 193717 h 313605"/>
                  <a:gd name="connsiteX0" fmla="*/ 0 w 6693408"/>
                  <a:gd name="connsiteY0" fmla="*/ 229277 h 349165"/>
                  <a:gd name="connsiteX1" fmla="*/ 1103376 w 6693408"/>
                  <a:gd name="connsiteY1" fmla="*/ 229277 h 349165"/>
                  <a:gd name="connsiteX2" fmla="*/ 1668272 w 6693408"/>
                  <a:gd name="connsiteY2" fmla="*/ 349165 h 349165"/>
                  <a:gd name="connsiteX3" fmla="*/ 1815592 w 6693408"/>
                  <a:gd name="connsiteY3" fmla="*/ 206925 h 349165"/>
                  <a:gd name="connsiteX4" fmla="*/ 1994408 w 6693408"/>
                  <a:gd name="connsiteY4" fmla="*/ 4741 h 349165"/>
                  <a:gd name="connsiteX5" fmla="*/ 3084576 w 6693408"/>
                  <a:gd name="connsiteY5" fmla="*/ 235373 h 349165"/>
                  <a:gd name="connsiteX6" fmla="*/ 3901440 w 6693408"/>
                  <a:gd name="connsiteY6" fmla="*/ 223181 h 349165"/>
                  <a:gd name="connsiteX7" fmla="*/ 6693408 w 6693408"/>
                  <a:gd name="connsiteY7" fmla="*/ 229277 h 349165"/>
                  <a:gd name="connsiteX0" fmla="*/ 0 w 6693408"/>
                  <a:gd name="connsiteY0" fmla="*/ 224536 h 344424"/>
                  <a:gd name="connsiteX1" fmla="*/ 1103376 w 6693408"/>
                  <a:gd name="connsiteY1" fmla="*/ 224536 h 344424"/>
                  <a:gd name="connsiteX2" fmla="*/ 1668272 w 6693408"/>
                  <a:gd name="connsiteY2" fmla="*/ 344424 h 344424"/>
                  <a:gd name="connsiteX3" fmla="*/ 1994408 w 6693408"/>
                  <a:gd name="connsiteY3" fmla="*/ 0 h 344424"/>
                  <a:gd name="connsiteX4" fmla="*/ 3084576 w 6693408"/>
                  <a:gd name="connsiteY4" fmla="*/ 230632 h 344424"/>
                  <a:gd name="connsiteX5" fmla="*/ 3901440 w 6693408"/>
                  <a:gd name="connsiteY5" fmla="*/ 218440 h 344424"/>
                  <a:gd name="connsiteX6" fmla="*/ 6693408 w 6693408"/>
                  <a:gd name="connsiteY6" fmla="*/ 224536 h 344424"/>
                  <a:gd name="connsiteX0" fmla="*/ 0 w 6693408"/>
                  <a:gd name="connsiteY0" fmla="*/ 224536 h 267039"/>
                  <a:gd name="connsiteX1" fmla="*/ 1103376 w 6693408"/>
                  <a:gd name="connsiteY1" fmla="*/ 224536 h 267039"/>
                  <a:gd name="connsiteX2" fmla="*/ 1994408 w 6693408"/>
                  <a:gd name="connsiteY2" fmla="*/ 0 h 267039"/>
                  <a:gd name="connsiteX3" fmla="*/ 3084576 w 6693408"/>
                  <a:gd name="connsiteY3" fmla="*/ 230632 h 267039"/>
                  <a:gd name="connsiteX4" fmla="*/ 3901440 w 6693408"/>
                  <a:gd name="connsiteY4" fmla="*/ 218440 h 267039"/>
                  <a:gd name="connsiteX5" fmla="*/ 6693408 w 6693408"/>
                  <a:gd name="connsiteY5" fmla="*/ 224536 h 267039"/>
                  <a:gd name="connsiteX0" fmla="*/ 0 w 6693408"/>
                  <a:gd name="connsiteY0" fmla="*/ 224536 h 267039"/>
                  <a:gd name="connsiteX1" fmla="*/ 1994408 w 6693408"/>
                  <a:gd name="connsiteY1" fmla="*/ 0 h 267039"/>
                  <a:gd name="connsiteX2" fmla="*/ 3084576 w 6693408"/>
                  <a:gd name="connsiteY2" fmla="*/ 230632 h 267039"/>
                  <a:gd name="connsiteX3" fmla="*/ 3901440 w 6693408"/>
                  <a:gd name="connsiteY3" fmla="*/ 218440 h 267039"/>
                  <a:gd name="connsiteX4" fmla="*/ 6693408 w 6693408"/>
                  <a:gd name="connsiteY4" fmla="*/ 224536 h 267039"/>
                  <a:gd name="connsiteX0" fmla="*/ 0 w 6693408"/>
                  <a:gd name="connsiteY0" fmla="*/ 224536 h 267039"/>
                  <a:gd name="connsiteX1" fmla="*/ 1424432 w 6693408"/>
                  <a:gd name="connsiteY1" fmla="*/ 232665 h 267039"/>
                  <a:gd name="connsiteX2" fmla="*/ 1994408 w 6693408"/>
                  <a:gd name="connsiteY2" fmla="*/ 0 h 267039"/>
                  <a:gd name="connsiteX3" fmla="*/ 3084576 w 6693408"/>
                  <a:gd name="connsiteY3" fmla="*/ 230632 h 267039"/>
                  <a:gd name="connsiteX4" fmla="*/ 3901440 w 6693408"/>
                  <a:gd name="connsiteY4" fmla="*/ 218440 h 267039"/>
                  <a:gd name="connsiteX5" fmla="*/ 6693408 w 6693408"/>
                  <a:gd name="connsiteY5" fmla="*/ 224536 h 267039"/>
                  <a:gd name="connsiteX0" fmla="*/ 0 w 6693408"/>
                  <a:gd name="connsiteY0" fmla="*/ 224536 h 270088"/>
                  <a:gd name="connsiteX1" fmla="*/ 1424432 w 6693408"/>
                  <a:gd name="connsiteY1" fmla="*/ 232665 h 270088"/>
                  <a:gd name="connsiteX2" fmla="*/ 1994408 w 6693408"/>
                  <a:gd name="connsiteY2" fmla="*/ 0 h 270088"/>
                  <a:gd name="connsiteX3" fmla="*/ 3084576 w 6693408"/>
                  <a:gd name="connsiteY3" fmla="*/ 230632 h 270088"/>
                  <a:gd name="connsiteX4" fmla="*/ 3901440 w 6693408"/>
                  <a:gd name="connsiteY4" fmla="*/ 218440 h 270088"/>
                  <a:gd name="connsiteX5" fmla="*/ 6693408 w 6693408"/>
                  <a:gd name="connsiteY5" fmla="*/ 224536 h 270088"/>
                  <a:gd name="connsiteX0" fmla="*/ 0 w 6693408"/>
                  <a:gd name="connsiteY0" fmla="*/ 240284 h 409109"/>
                  <a:gd name="connsiteX1" fmla="*/ 1424432 w 6693408"/>
                  <a:gd name="connsiteY1" fmla="*/ 248413 h 409109"/>
                  <a:gd name="connsiteX2" fmla="*/ 1693672 w 6693408"/>
                  <a:gd name="connsiteY2" fmla="*/ 370332 h 409109"/>
                  <a:gd name="connsiteX3" fmla="*/ 1994408 w 6693408"/>
                  <a:gd name="connsiteY3" fmla="*/ 15748 h 409109"/>
                  <a:gd name="connsiteX4" fmla="*/ 3084576 w 6693408"/>
                  <a:gd name="connsiteY4" fmla="*/ 246380 h 409109"/>
                  <a:gd name="connsiteX5" fmla="*/ 3901440 w 6693408"/>
                  <a:gd name="connsiteY5" fmla="*/ 234188 h 409109"/>
                  <a:gd name="connsiteX6" fmla="*/ 6693408 w 6693408"/>
                  <a:gd name="connsiteY6" fmla="*/ 240284 h 409109"/>
                  <a:gd name="connsiteX0" fmla="*/ 0 w 6693408"/>
                  <a:gd name="connsiteY0" fmla="*/ 240284 h 404876"/>
                  <a:gd name="connsiteX1" fmla="*/ 1266952 w 6693408"/>
                  <a:gd name="connsiteY1" fmla="*/ 223013 h 404876"/>
                  <a:gd name="connsiteX2" fmla="*/ 1693672 w 6693408"/>
                  <a:gd name="connsiteY2" fmla="*/ 370332 h 404876"/>
                  <a:gd name="connsiteX3" fmla="*/ 1994408 w 6693408"/>
                  <a:gd name="connsiteY3" fmla="*/ 15748 h 404876"/>
                  <a:gd name="connsiteX4" fmla="*/ 3084576 w 6693408"/>
                  <a:gd name="connsiteY4" fmla="*/ 246380 h 404876"/>
                  <a:gd name="connsiteX5" fmla="*/ 3901440 w 6693408"/>
                  <a:gd name="connsiteY5" fmla="*/ 234188 h 404876"/>
                  <a:gd name="connsiteX6" fmla="*/ 6693408 w 6693408"/>
                  <a:gd name="connsiteY6" fmla="*/ 240284 h 404876"/>
                  <a:gd name="connsiteX0" fmla="*/ 0 w 6693408"/>
                  <a:gd name="connsiteY0" fmla="*/ 260943 h 425535"/>
                  <a:gd name="connsiteX1" fmla="*/ 1266952 w 6693408"/>
                  <a:gd name="connsiteY1" fmla="*/ 243672 h 425535"/>
                  <a:gd name="connsiteX2" fmla="*/ 1693672 w 6693408"/>
                  <a:gd name="connsiteY2" fmla="*/ 390991 h 425535"/>
                  <a:gd name="connsiteX3" fmla="*/ 1994408 w 6693408"/>
                  <a:gd name="connsiteY3" fmla="*/ 36407 h 425535"/>
                  <a:gd name="connsiteX4" fmla="*/ 2267712 w 6693408"/>
                  <a:gd name="connsiteY4" fmla="*/ 172551 h 425535"/>
                  <a:gd name="connsiteX5" fmla="*/ 3084576 w 6693408"/>
                  <a:gd name="connsiteY5" fmla="*/ 267039 h 425535"/>
                  <a:gd name="connsiteX6" fmla="*/ 3901440 w 6693408"/>
                  <a:gd name="connsiteY6" fmla="*/ 254847 h 425535"/>
                  <a:gd name="connsiteX7" fmla="*/ 6693408 w 6693408"/>
                  <a:gd name="connsiteY7" fmla="*/ 260943 h 425535"/>
                  <a:gd name="connsiteX0" fmla="*/ 0 w 6693408"/>
                  <a:gd name="connsiteY0" fmla="*/ 260943 h 425535"/>
                  <a:gd name="connsiteX1" fmla="*/ 1266952 w 6693408"/>
                  <a:gd name="connsiteY1" fmla="*/ 243672 h 425535"/>
                  <a:gd name="connsiteX2" fmla="*/ 1693672 w 6693408"/>
                  <a:gd name="connsiteY2" fmla="*/ 390991 h 425535"/>
                  <a:gd name="connsiteX3" fmla="*/ 1994408 w 6693408"/>
                  <a:gd name="connsiteY3" fmla="*/ 36407 h 425535"/>
                  <a:gd name="connsiteX4" fmla="*/ 2267712 w 6693408"/>
                  <a:gd name="connsiteY4" fmla="*/ 172551 h 425535"/>
                  <a:gd name="connsiteX5" fmla="*/ 2557272 w 6693408"/>
                  <a:gd name="connsiteY5" fmla="*/ 294472 h 425535"/>
                  <a:gd name="connsiteX6" fmla="*/ 3084576 w 6693408"/>
                  <a:gd name="connsiteY6" fmla="*/ 267039 h 425535"/>
                  <a:gd name="connsiteX7" fmla="*/ 3901440 w 6693408"/>
                  <a:gd name="connsiteY7" fmla="*/ 254847 h 425535"/>
                  <a:gd name="connsiteX8" fmla="*/ 6693408 w 6693408"/>
                  <a:gd name="connsiteY8" fmla="*/ 260943 h 425535"/>
                  <a:gd name="connsiteX0" fmla="*/ 0 w 6693408"/>
                  <a:gd name="connsiteY0" fmla="*/ 240623 h 401828"/>
                  <a:gd name="connsiteX1" fmla="*/ 1266952 w 6693408"/>
                  <a:gd name="connsiteY1" fmla="*/ 223352 h 401828"/>
                  <a:gd name="connsiteX2" fmla="*/ 1693672 w 6693408"/>
                  <a:gd name="connsiteY2" fmla="*/ 370671 h 401828"/>
                  <a:gd name="connsiteX3" fmla="*/ 1958848 w 6693408"/>
                  <a:gd name="connsiteY3" fmla="*/ 36407 h 401828"/>
                  <a:gd name="connsiteX4" fmla="*/ 2267712 w 6693408"/>
                  <a:gd name="connsiteY4" fmla="*/ 152231 h 401828"/>
                  <a:gd name="connsiteX5" fmla="*/ 2557272 w 6693408"/>
                  <a:gd name="connsiteY5" fmla="*/ 274152 h 401828"/>
                  <a:gd name="connsiteX6" fmla="*/ 3084576 w 6693408"/>
                  <a:gd name="connsiteY6" fmla="*/ 246719 h 401828"/>
                  <a:gd name="connsiteX7" fmla="*/ 3901440 w 6693408"/>
                  <a:gd name="connsiteY7" fmla="*/ 234527 h 401828"/>
                  <a:gd name="connsiteX8" fmla="*/ 6693408 w 6693408"/>
                  <a:gd name="connsiteY8" fmla="*/ 240623 h 401828"/>
                  <a:gd name="connsiteX0" fmla="*/ 0 w 6693408"/>
                  <a:gd name="connsiteY0" fmla="*/ 240623 h 401828"/>
                  <a:gd name="connsiteX1" fmla="*/ 1266952 w 6693408"/>
                  <a:gd name="connsiteY1" fmla="*/ 223352 h 401828"/>
                  <a:gd name="connsiteX2" fmla="*/ 1693672 w 6693408"/>
                  <a:gd name="connsiteY2" fmla="*/ 370671 h 401828"/>
                  <a:gd name="connsiteX3" fmla="*/ 1958848 w 6693408"/>
                  <a:gd name="connsiteY3" fmla="*/ 36407 h 401828"/>
                  <a:gd name="connsiteX4" fmla="*/ 2267712 w 6693408"/>
                  <a:gd name="connsiteY4" fmla="*/ 152231 h 401828"/>
                  <a:gd name="connsiteX5" fmla="*/ 2547112 w 6693408"/>
                  <a:gd name="connsiteY5" fmla="*/ 294472 h 401828"/>
                  <a:gd name="connsiteX6" fmla="*/ 3084576 w 6693408"/>
                  <a:gd name="connsiteY6" fmla="*/ 246719 h 401828"/>
                  <a:gd name="connsiteX7" fmla="*/ 3901440 w 6693408"/>
                  <a:gd name="connsiteY7" fmla="*/ 234527 h 401828"/>
                  <a:gd name="connsiteX8" fmla="*/ 6693408 w 6693408"/>
                  <a:gd name="connsiteY8" fmla="*/ 240623 h 401828"/>
                  <a:gd name="connsiteX0" fmla="*/ 0 w 6693408"/>
                  <a:gd name="connsiteY0" fmla="*/ 244009 h 425534"/>
                  <a:gd name="connsiteX1" fmla="*/ 1266952 w 6693408"/>
                  <a:gd name="connsiteY1" fmla="*/ 226738 h 425534"/>
                  <a:gd name="connsiteX2" fmla="*/ 1673352 w 6693408"/>
                  <a:gd name="connsiteY2" fmla="*/ 394377 h 425534"/>
                  <a:gd name="connsiteX3" fmla="*/ 1958848 w 6693408"/>
                  <a:gd name="connsiteY3" fmla="*/ 39793 h 425534"/>
                  <a:gd name="connsiteX4" fmla="*/ 2267712 w 6693408"/>
                  <a:gd name="connsiteY4" fmla="*/ 155617 h 425534"/>
                  <a:gd name="connsiteX5" fmla="*/ 2547112 w 6693408"/>
                  <a:gd name="connsiteY5" fmla="*/ 297858 h 425534"/>
                  <a:gd name="connsiteX6" fmla="*/ 3084576 w 6693408"/>
                  <a:gd name="connsiteY6" fmla="*/ 250105 h 425534"/>
                  <a:gd name="connsiteX7" fmla="*/ 3901440 w 6693408"/>
                  <a:gd name="connsiteY7" fmla="*/ 237913 h 425534"/>
                  <a:gd name="connsiteX8" fmla="*/ 6693408 w 6693408"/>
                  <a:gd name="connsiteY8" fmla="*/ 244009 h 425534"/>
                  <a:gd name="connsiteX0" fmla="*/ 0 w 6693408"/>
                  <a:gd name="connsiteY0" fmla="*/ 241469 h 407754"/>
                  <a:gd name="connsiteX1" fmla="*/ 1266952 w 6693408"/>
                  <a:gd name="connsiteY1" fmla="*/ 224198 h 407754"/>
                  <a:gd name="connsiteX2" fmla="*/ 1663192 w 6693408"/>
                  <a:gd name="connsiteY2" fmla="*/ 376597 h 407754"/>
                  <a:gd name="connsiteX3" fmla="*/ 1958848 w 6693408"/>
                  <a:gd name="connsiteY3" fmla="*/ 37253 h 407754"/>
                  <a:gd name="connsiteX4" fmla="*/ 2267712 w 6693408"/>
                  <a:gd name="connsiteY4" fmla="*/ 153077 h 407754"/>
                  <a:gd name="connsiteX5" fmla="*/ 2547112 w 6693408"/>
                  <a:gd name="connsiteY5" fmla="*/ 295318 h 407754"/>
                  <a:gd name="connsiteX6" fmla="*/ 3084576 w 6693408"/>
                  <a:gd name="connsiteY6" fmla="*/ 247565 h 407754"/>
                  <a:gd name="connsiteX7" fmla="*/ 3901440 w 6693408"/>
                  <a:gd name="connsiteY7" fmla="*/ 235373 h 407754"/>
                  <a:gd name="connsiteX8" fmla="*/ 6693408 w 6693408"/>
                  <a:gd name="connsiteY8" fmla="*/ 241469 h 407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693408" h="407754">
                    <a:moveTo>
                      <a:pt x="0" y="241469"/>
                    </a:moveTo>
                    <a:lnTo>
                      <a:pt x="1266952" y="224198"/>
                    </a:lnTo>
                    <a:cubicBezTo>
                      <a:pt x="1549231" y="209466"/>
                      <a:pt x="1547876" y="407754"/>
                      <a:pt x="1663192" y="376597"/>
                    </a:cubicBezTo>
                    <a:cubicBezTo>
                      <a:pt x="1778508" y="345440"/>
                      <a:pt x="1858095" y="74506"/>
                      <a:pt x="1958848" y="37253"/>
                    </a:cubicBezTo>
                    <a:cubicBezTo>
                      <a:pt x="2059601" y="0"/>
                      <a:pt x="2169668" y="110066"/>
                      <a:pt x="2267712" y="153077"/>
                    </a:cubicBezTo>
                    <a:cubicBezTo>
                      <a:pt x="2365756" y="196088"/>
                      <a:pt x="2410968" y="279570"/>
                      <a:pt x="2547112" y="295318"/>
                    </a:cubicBezTo>
                    <a:cubicBezTo>
                      <a:pt x="2683256" y="311066"/>
                      <a:pt x="2858855" y="257556"/>
                      <a:pt x="3084576" y="247565"/>
                    </a:cubicBezTo>
                    <a:cubicBezTo>
                      <a:pt x="3310297" y="237574"/>
                      <a:pt x="3350768" y="242485"/>
                      <a:pt x="3901440" y="235373"/>
                    </a:cubicBezTo>
                    <a:lnTo>
                      <a:pt x="6693408" y="241469"/>
                    </a:lnTo>
                  </a:path>
                </a:pathLst>
              </a:cu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37" name="Figura a mano libera 36"/>
              <p:cNvSpPr/>
              <p:nvPr/>
            </p:nvSpPr>
            <p:spPr>
              <a:xfrm>
                <a:off x="1847088" y="2848355"/>
                <a:ext cx="6693408" cy="540851"/>
              </a:xfrm>
              <a:custGeom>
                <a:avLst/>
                <a:gdLst>
                  <a:gd name="connsiteX0" fmla="*/ 0 w 7290816"/>
                  <a:gd name="connsiteY0" fmla="*/ 192024 h 235712"/>
                  <a:gd name="connsiteX1" fmla="*/ 2566416 w 7290816"/>
                  <a:gd name="connsiteY1" fmla="*/ 204216 h 235712"/>
                  <a:gd name="connsiteX2" fmla="*/ 2791968 w 7290816"/>
                  <a:gd name="connsiteY2" fmla="*/ 3048 h 235712"/>
                  <a:gd name="connsiteX3" fmla="*/ 3102864 w 7290816"/>
                  <a:gd name="connsiteY3" fmla="*/ 185928 h 235712"/>
                  <a:gd name="connsiteX4" fmla="*/ 6693408 w 7290816"/>
                  <a:gd name="connsiteY4" fmla="*/ 192024 h 235712"/>
                  <a:gd name="connsiteX5" fmla="*/ 6687312 w 7290816"/>
                  <a:gd name="connsiteY5" fmla="*/ 198120 h 235712"/>
                  <a:gd name="connsiteX0" fmla="*/ 0 w 7290816"/>
                  <a:gd name="connsiteY0" fmla="*/ 194056 h 249936"/>
                  <a:gd name="connsiteX1" fmla="*/ 2377440 w 7290816"/>
                  <a:gd name="connsiteY1" fmla="*/ 218440 h 249936"/>
                  <a:gd name="connsiteX2" fmla="*/ 2791968 w 7290816"/>
                  <a:gd name="connsiteY2" fmla="*/ 5080 h 249936"/>
                  <a:gd name="connsiteX3" fmla="*/ 3102864 w 7290816"/>
                  <a:gd name="connsiteY3" fmla="*/ 187960 h 249936"/>
                  <a:gd name="connsiteX4" fmla="*/ 6693408 w 7290816"/>
                  <a:gd name="connsiteY4" fmla="*/ 194056 h 249936"/>
                  <a:gd name="connsiteX5" fmla="*/ 6687312 w 7290816"/>
                  <a:gd name="connsiteY5" fmla="*/ 200152 h 249936"/>
                  <a:gd name="connsiteX0" fmla="*/ 0 w 7243064"/>
                  <a:gd name="connsiteY0" fmla="*/ 192024 h 266192"/>
                  <a:gd name="connsiteX1" fmla="*/ 2377440 w 7243064"/>
                  <a:gd name="connsiteY1" fmla="*/ 216408 h 266192"/>
                  <a:gd name="connsiteX2" fmla="*/ 2791968 w 7243064"/>
                  <a:gd name="connsiteY2" fmla="*/ 3048 h 266192"/>
                  <a:gd name="connsiteX3" fmla="*/ 3389376 w 7243064"/>
                  <a:gd name="connsiteY3" fmla="*/ 234696 h 266192"/>
                  <a:gd name="connsiteX4" fmla="*/ 6693408 w 7243064"/>
                  <a:gd name="connsiteY4" fmla="*/ 192024 h 266192"/>
                  <a:gd name="connsiteX5" fmla="*/ 6687312 w 7243064"/>
                  <a:gd name="connsiteY5" fmla="*/ 198120 h 266192"/>
                  <a:gd name="connsiteX0" fmla="*/ 0 w 7105904"/>
                  <a:gd name="connsiteY0" fmla="*/ 192024 h 268224"/>
                  <a:gd name="connsiteX1" fmla="*/ 2377440 w 7105904"/>
                  <a:gd name="connsiteY1" fmla="*/ 216408 h 268224"/>
                  <a:gd name="connsiteX2" fmla="*/ 2791968 w 7105904"/>
                  <a:gd name="connsiteY2" fmla="*/ 3048 h 268224"/>
                  <a:gd name="connsiteX3" fmla="*/ 3389376 w 7105904"/>
                  <a:gd name="connsiteY3" fmla="*/ 234696 h 268224"/>
                  <a:gd name="connsiteX4" fmla="*/ 4212336 w 7105904"/>
                  <a:gd name="connsiteY4" fmla="*/ 204216 h 268224"/>
                  <a:gd name="connsiteX5" fmla="*/ 6693408 w 7105904"/>
                  <a:gd name="connsiteY5" fmla="*/ 192024 h 268224"/>
                  <a:gd name="connsiteX6" fmla="*/ 6687312 w 7105904"/>
                  <a:gd name="connsiteY6" fmla="*/ 198120 h 268224"/>
                  <a:gd name="connsiteX0" fmla="*/ 0 w 7105904"/>
                  <a:gd name="connsiteY0" fmla="*/ 192024 h 247904"/>
                  <a:gd name="connsiteX1" fmla="*/ 2377440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2328672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1621536 w 7105904"/>
                  <a:gd name="connsiteY1" fmla="*/ 192024 h 247904"/>
                  <a:gd name="connsiteX2" fmla="*/ 2328672 w 7105904"/>
                  <a:gd name="connsiteY2" fmla="*/ 216408 h 247904"/>
                  <a:gd name="connsiteX3" fmla="*/ 2791968 w 7105904"/>
                  <a:gd name="connsiteY3" fmla="*/ 3048 h 247904"/>
                  <a:gd name="connsiteX4" fmla="*/ 3084576 w 7105904"/>
                  <a:gd name="connsiteY4" fmla="*/ 198120 h 247904"/>
                  <a:gd name="connsiteX5" fmla="*/ 4212336 w 7105904"/>
                  <a:gd name="connsiteY5" fmla="*/ 204216 h 247904"/>
                  <a:gd name="connsiteX6" fmla="*/ 6693408 w 7105904"/>
                  <a:gd name="connsiteY6" fmla="*/ 192024 h 247904"/>
                  <a:gd name="connsiteX7" fmla="*/ 6687312 w 7105904"/>
                  <a:gd name="connsiteY7" fmla="*/ 198120 h 247904"/>
                  <a:gd name="connsiteX0" fmla="*/ 0 w 7105904"/>
                  <a:gd name="connsiteY0" fmla="*/ 192024 h 231648"/>
                  <a:gd name="connsiteX1" fmla="*/ 1621536 w 7105904"/>
                  <a:gd name="connsiteY1" fmla="*/ 192024 h 231648"/>
                  <a:gd name="connsiteX2" fmla="*/ 2523744 w 7105904"/>
                  <a:gd name="connsiteY2" fmla="*/ 179832 h 231648"/>
                  <a:gd name="connsiteX3" fmla="*/ 2791968 w 7105904"/>
                  <a:gd name="connsiteY3" fmla="*/ 3048 h 231648"/>
                  <a:gd name="connsiteX4" fmla="*/ 3084576 w 7105904"/>
                  <a:gd name="connsiteY4" fmla="*/ 198120 h 231648"/>
                  <a:gd name="connsiteX5" fmla="*/ 4212336 w 7105904"/>
                  <a:gd name="connsiteY5" fmla="*/ 204216 h 231648"/>
                  <a:gd name="connsiteX6" fmla="*/ 6693408 w 7105904"/>
                  <a:gd name="connsiteY6" fmla="*/ 192024 h 231648"/>
                  <a:gd name="connsiteX7" fmla="*/ 6687312 w 7105904"/>
                  <a:gd name="connsiteY7" fmla="*/ 198120 h 231648"/>
                  <a:gd name="connsiteX0" fmla="*/ 0 w 7105904"/>
                  <a:gd name="connsiteY0" fmla="*/ 192024 h 228600"/>
                  <a:gd name="connsiteX1" fmla="*/ 1621536 w 7105904"/>
                  <a:gd name="connsiteY1" fmla="*/ 192024 h 228600"/>
                  <a:gd name="connsiteX2" fmla="*/ 2523744 w 7105904"/>
                  <a:gd name="connsiteY2" fmla="*/ 179832 h 228600"/>
                  <a:gd name="connsiteX3" fmla="*/ 2791968 w 7105904"/>
                  <a:gd name="connsiteY3" fmla="*/ 3048 h 228600"/>
                  <a:gd name="connsiteX4" fmla="*/ 3084576 w 7105904"/>
                  <a:gd name="connsiteY4" fmla="*/ 198120 h 228600"/>
                  <a:gd name="connsiteX5" fmla="*/ 3901440 w 7105904"/>
                  <a:gd name="connsiteY5" fmla="*/ 185928 h 228600"/>
                  <a:gd name="connsiteX6" fmla="*/ 6693408 w 7105904"/>
                  <a:gd name="connsiteY6" fmla="*/ 192024 h 228600"/>
                  <a:gd name="connsiteX7" fmla="*/ 6687312 w 7105904"/>
                  <a:gd name="connsiteY7" fmla="*/ 198120 h 228600"/>
                  <a:gd name="connsiteX0" fmla="*/ 0 w 6693408"/>
                  <a:gd name="connsiteY0" fmla="*/ 192024 h 228600"/>
                  <a:gd name="connsiteX1" fmla="*/ 162153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192024 h 228600"/>
                  <a:gd name="connsiteX1" fmla="*/ 128625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219795 h 410803"/>
                  <a:gd name="connsiteX1" fmla="*/ 1286256 w 6693408"/>
                  <a:gd name="connsiteY1" fmla="*/ 219795 h 410803"/>
                  <a:gd name="connsiteX2" fmla="*/ 1543304 w 6693408"/>
                  <a:gd name="connsiteY2" fmla="*/ 410803 h 410803"/>
                  <a:gd name="connsiteX3" fmla="*/ 2791968 w 6693408"/>
                  <a:gd name="connsiteY3" fmla="*/ 30819 h 410803"/>
                  <a:gd name="connsiteX4" fmla="*/ 3084576 w 6693408"/>
                  <a:gd name="connsiteY4" fmla="*/ 225891 h 410803"/>
                  <a:gd name="connsiteX5" fmla="*/ 3901440 w 6693408"/>
                  <a:gd name="connsiteY5" fmla="*/ 213699 h 410803"/>
                  <a:gd name="connsiteX6" fmla="*/ 6693408 w 6693408"/>
                  <a:gd name="connsiteY6" fmla="*/ 219795 h 410803"/>
                  <a:gd name="connsiteX0" fmla="*/ 0 w 6693408"/>
                  <a:gd name="connsiteY0" fmla="*/ 280755 h 471763"/>
                  <a:gd name="connsiteX1" fmla="*/ 1286256 w 6693408"/>
                  <a:gd name="connsiteY1" fmla="*/ 280755 h 471763"/>
                  <a:gd name="connsiteX2" fmla="*/ 1543304 w 6693408"/>
                  <a:gd name="connsiteY2" fmla="*/ 471763 h 471763"/>
                  <a:gd name="connsiteX3" fmla="*/ 1791208 w 6693408"/>
                  <a:gd name="connsiteY3" fmla="*/ 30819 h 471763"/>
                  <a:gd name="connsiteX4" fmla="*/ 3084576 w 6693408"/>
                  <a:gd name="connsiteY4" fmla="*/ 286851 h 471763"/>
                  <a:gd name="connsiteX5" fmla="*/ 3901440 w 6693408"/>
                  <a:gd name="connsiteY5" fmla="*/ 274659 h 471763"/>
                  <a:gd name="connsiteX6" fmla="*/ 6693408 w 6693408"/>
                  <a:gd name="connsiteY6" fmla="*/ 280755 h 471763"/>
                  <a:gd name="connsiteX0" fmla="*/ 0 w 6693408"/>
                  <a:gd name="connsiteY0" fmla="*/ 280755 h 513419"/>
                  <a:gd name="connsiteX1" fmla="*/ 1286256 w 6693408"/>
                  <a:gd name="connsiteY1" fmla="*/ 280755 h 513419"/>
                  <a:gd name="connsiteX2" fmla="*/ 1543304 w 6693408"/>
                  <a:gd name="connsiteY2" fmla="*/ 471763 h 513419"/>
                  <a:gd name="connsiteX3" fmla="*/ 1791208 w 6693408"/>
                  <a:gd name="connsiteY3" fmla="*/ 30819 h 513419"/>
                  <a:gd name="connsiteX4" fmla="*/ 3084576 w 6693408"/>
                  <a:gd name="connsiteY4" fmla="*/ 286851 h 513419"/>
                  <a:gd name="connsiteX5" fmla="*/ 3901440 w 6693408"/>
                  <a:gd name="connsiteY5" fmla="*/ 274659 h 513419"/>
                  <a:gd name="connsiteX6" fmla="*/ 6693408 w 6693408"/>
                  <a:gd name="connsiteY6" fmla="*/ 280755 h 513419"/>
                  <a:gd name="connsiteX0" fmla="*/ 0 w 6693408"/>
                  <a:gd name="connsiteY0" fmla="*/ 280755 h 503259"/>
                  <a:gd name="connsiteX1" fmla="*/ 1286256 w 6693408"/>
                  <a:gd name="connsiteY1" fmla="*/ 280755 h 503259"/>
                  <a:gd name="connsiteX2" fmla="*/ 1543304 w 6693408"/>
                  <a:gd name="connsiteY2" fmla="*/ 471763 h 503259"/>
                  <a:gd name="connsiteX3" fmla="*/ 1791208 w 6693408"/>
                  <a:gd name="connsiteY3" fmla="*/ 30819 h 503259"/>
                  <a:gd name="connsiteX4" fmla="*/ 3084576 w 6693408"/>
                  <a:gd name="connsiteY4" fmla="*/ 286851 h 503259"/>
                  <a:gd name="connsiteX5" fmla="*/ 3901440 w 6693408"/>
                  <a:gd name="connsiteY5" fmla="*/ 274659 h 503259"/>
                  <a:gd name="connsiteX6" fmla="*/ 6693408 w 6693408"/>
                  <a:gd name="connsiteY6" fmla="*/ 280755 h 503259"/>
                  <a:gd name="connsiteX0" fmla="*/ 0 w 6693408"/>
                  <a:gd name="connsiteY0" fmla="*/ 280755 h 515112"/>
                  <a:gd name="connsiteX1" fmla="*/ 1215136 w 6693408"/>
                  <a:gd name="connsiteY1" fmla="*/ 290915 h 515112"/>
                  <a:gd name="connsiteX2" fmla="*/ 1543304 w 6693408"/>
                  <a:gd name="connsiteY2" fmla="*/ 471763 h 515112"/>
                  <a:gd name="connsiteX3" fmla="*/ 1791208 w 6693408"/>
                  <a:gd name="connsiteY3" fmla="*/ 30819 h 515112"/>
                  <a:gd name="connsiteX4" fmla="*/ 3084576 w 6693408"/>
                  <a:gd name="connsiteY4" fmla="*/ 286851 h 515112"/>
                  <a:gd name="connsiteX5" fmla="*/ 3901440 w 6693408"/>
                  <a:gd name="connsiteY5" fmla="*/ 274659 h 515112"/>
                  <a:gd name="connsiteX6" fmla="*/ 6693408 w 6693408"/>
                  <a:gd name="connsiteY6" fmla="*/ 280755 h 515112"/>
                  <a:gd name="connsiteX0" fmla="*/ 0 w 6693408"/>
                  <a:gd name="connsiteY0" fmla="*/ 294640 h 528997"/>
                  <a:gd name="connsiteX1" fmla="*/ 1215136 w 6693408"/>
                  <a:gd name="connsiteY1" fmla="*/ 304800 h 528997"/>
                  <a:gd name="connsiteX2" fmla="*/ 1543304 w 6693408"/>
                  <a:gd name="connsiteY2" fmla="*/ 485648 h 528997"/>
                  <a:gd name="connsiteX3" fmla="*/ 1791208 w 6693408"/>
                  <a:gd name="connsiteY3" fmla="*/ 44704 h 528997"/>
                  <a:gd name="connsiteX4" fmla="*/ 2034032 w 6693408"/>
                  <a:gd name="connsiteY4" fmla="*/ 217424 h 528997"/>
                  <a:gd name="connsiteX5" fmla="*/ 3084576 w 6693408"/>
                  <a:gd name="connsiteY5" fmla="*/ 300736 h 528997"/>
                  <a:gd name="connsiteX6" fmla="*/ 3901440 w 6693408"/>
                  <a:gd name="connsiteY6" fmla="*/ 288544 h 528997"/>
                  <a:gd name="connsiteX7" fmla="*/ 6693408 w 6693408"/>
                  <a:gd name="connsiteY7" fmla="*/ 294640 h 528997"/>
                  <a:gd name="connsiteX0" fmla="*/ 0 w 6693408"/>
                  <a:gd name="connsiteY0" fmla="*/ 294640 h 528997"/>
                  <a:gd name="connsiteX1" fmla="*/ 1215136 w 6693408"/>
                  <a:gd name="connsiteY1" fmla="*/ 304800 h 528997"/>
                  <a:gd name="connsiteX2" fmla="*/ 1543304 w 6693408"/>
                  <a:gd name="connsiteY2" fmla="*/ 485648 h 528997"/>
                  <a:gd name="connsiteX3" fmla="*/ 1791208 w 6693408"/>
                  <a:gd name="connsiteY3" fmla="*/ 44704 h 528997"/>
                  <a:gd name="connsiteX4" fmla="*/ 2034032 w 6693408"/>
                  <a:gd name="connsiteY4" fmla="*/ 217424 h 528997"/>
                  <a:gd name="connsiteX5" fmla="*/ 2191512 w 6693408"/>
                  <a:gd name="connsiteY5" fmla="*/ 197105 h 528997"/>
                  <a:gd name="connsiteX6" fmla="*/ 3084576 w 6693408"/>
                  <a:gd name="connsiteY6" fmla="*/ 300736 h 528997"/>
                  <a:gd name="connsiteX7" fmla="*/ 3901440 w 6693408"/>
                  <a:gd name="connsiteY7" fmla="*/ 288544 h 528997"/>
                  <a:gd name="connsiteX8" fmla="*/ 6693408 w 6693408"/>
                  <a:gd name="connsiteY8" fmla="*/ 294640 h 528997"/>
                  <a:gd name="connsiteX0" fmla="*/ 0 w 6693408"/>
                  <a:gd name="connsiteY0" fmla="*/ 294640 h 528997"/>
                  <a:gd name="connsiteX1" fmla="*/ 1215136 w 6693408"/>
                  <a:gd name="connsiteY1" fmla="*/ 304800 h 528997"/>
                  <a:gd name="connsiteX2" fmla="*/ 1543304 w 6693408"/>
                  <a:gd name="connsiteY2" fmla="*/ 485648 h 528997"/>
                  <a:gd name="connsiteX3" fmla="*/ 1791208 w 6693408"/>
                  <a:gd name="connsiteY3" fmla="*/ 44704 h 528997"/>
                  <a:gd name="connsiteX4" fmla="*/ 2034032 w 6693408"/>
                  <a:gd name="connsiteY4" fmla="*/ 217424 h 528997"/>
                  <a:gd name="connsiteX5" fmla="*/ 2191512 w 6693408"/>
                  <a:gd name="connsiteY5" fmla="*/ 197105 h 528997"/>
                  <a:gd name="connsiteX6" fmla="*/ 2394712 w 6693408"/>
                  <a:gd name="connsiteY6" fmla="*/ 319025 h 528997"/>
                  <a:gd name="connsiteX7" fmla="*/ 3084576 w 6693408"/>
                  <a:gd name="connsiteY7" fmla="*/ 300736 h 528997"/>
                  <a:gd name="connsiteX8" fmla="*/ 3901440 w 6693408"/>
                  <a:gd name="connsiteY8" fmla="*/ 288544 h 528997"/>
                  <a:gd name="connsiteX9" fmla="*/ 6693408 w 6693408"/>
                  <a:gd name="connsiteY9" fmla="*/ 294640 h 528997"/>
                  <a:gd name="connsiteX0" fmla="*/ 0 w 6693408"/>
                  <a:gd name="connsiteY0" fmla="*/ 297180 h 546777"/>
                  <a:gd name="connsiteX1" fmla="*/ 1215136 w 6693408"/>
                  <a:gd name="connsiteY1" fmla="*/ 307340 h 546777"/>
                  <a:gd name="connsiteX2" fmla="*/ 1563624 w 6693408"/>
                  <a:gd name="connsiteY2" fmla="*/ 503428 h 546777"/>
                  <a:gd name="connsiteX3" fmla="*/ 1791208 w 6693408"/>
                  <a:gd name="connsiteY3" fmla="*/ 47244 h 546777"/>
                  <a:gd name="connsiteX4" fmla="*/ 2034032 w 6693408"/>
                  <a:gd name="connsiteY4" fmla="*/ 219964 h 546777"/>
                  <a:gd name="connsiteX5" fmla="*/ 2191512 w 6693408"/>
                  <a:gd name="connsiteY5" fmla="*/ 199645 h 546777"/>
                  <a:gd name="connsiteX6" fmla="*/ 2394712 w 6693408"/>
                  <a:gd name="connsiteY6" fmla="*/ 321565 h 546777"/>
                  <a:gd name="connsiteX7" fmla="*/ 3084576 w 6693408"/>
                  <a:gd name="connsiteY7" fmla="*/ 303276 h 546777"/>
                  <a:gd name="connsiteX8" fmla="*/ 3901440 w 6693408"/>
                  <a:gd name="connsiteY8" fmla="*/ 291084 h 546777"/>
                  <a:gd name="connsiteX9" fmla="*/ 6693408 w 6693408"/>
                  <a:gd name="connsiteY9" fmla="*/ 297180 h 546777"/>
                  <a:gd name="connsiteX0" fmla="*/ 0 w 6693408"/>
                  <a:gd name="connsiteY0" fmla="*/ 297180 h 546777"/>
                  <a:gd name="connsiteX1" fmla="*/ 962152 w 6693408"/>
                  <a:gd name="connsiteY1" fmla="*/ 311405 h 546777"/>
                  <a:gd name="connsiteX2" fmla="*/ 1215136 w 6693408"/>
                  <a:gd name="connsiteY2" fmla="*/ 307340 h 546777"/>
                  <a:gd name="connsiteX3" fmla="*/ 1563624 w 6693408"/>
                  <a:gd name="connsiteY3" fmla="*/ 503428 h 546777"/>
                  <a:gd name="connsiteX4" fmla="*/ 1791208 w 6693408"/>
                  <a:gd name="connsiteY4" fmla="*/ 47244 h 546777"/>
                  <a:gd name="connsiteX5" fmla="*/ 2034032 w 6693408"/>
                  <a:gd name="connsiteY5" fmla="*/ 219964 h 546777"/>
                  <a:gd name="connsiteX6" fmla="*/ 2191512 w 6693408"/>
                  <a:gd name="connsiteY6" fmla="*/ 199645 h 546777"/>
                  <a:gd name="connsiteX7" fmla="*/ 2394712 w 6693408"/>
                  <a:gd name="connsiteY7" fmla="*/ 321565 h 546777"/>
                  <a:gd name="connsiteX8" fmla="*/ 3084576 w 6693408"/>
                  <a:gd name="connsiteY8" fmla="*/ 303276 h 546777"/>
                  <a:gd name="connsiteX9" fmla="*/ 3901440 w 6693408"/>
                  <a:gd name="connsiteY9" fmla="*/ 291084 h 546777"/>
                  <a:gd name="connsiteX10" fmla="*/ 6693408 w 6693408"/>
                  <a:gd name="connsiteY10" fmla="*/ 297180 h 546777"/>
                  <a:gd name="connsiteX0" fmla="*/ 0 w 6693408"/>
                  <a:gd name="connsiteY0" fmla="*/ 297180 h 540851"/>
                  <a:gd name="connsiteX1" fmla="*/ 962152 w 6693408"/>
                  <a:gd name="connsiteY1" fmla="*/ 311405 h 540851"/>
                  <a:gd name="connsiteX2" fmla="*/ 1250696 w 6693408"/>
                  <a:gd name="connsiteY2" fmla="*/ 271780 h 540851"/>
                  <a:gd name="connsiteX3" fmla="*/ 1563624 w 6693408"/>
                  <a:gd name="connsiteY3" fmla="*/ 503428 h 540851"/>
                  <a:gd name="connsiteX4" fmla="*/ 1791208 w 6693408"/>
                  <a:gd name="connsiteY4" fmla="*/ 47244 h 540851"/>
                  <a:gd name="connsiteX5" fmla="*/ 2034032 w 6693408"/>
                  <a:gd name="connsiteY5" fmla="*/ 219964 h 540851"/>
                  <a:gd name="connsiteX6" fmla="*/ 2191512 w 6693408"/>
                  <a:gd name="connsiteY6" fmla="*/ 199645 h 540851"/>
                  <a:gd name="connsiteX7" fmla="*/ 2394712 w 6693408"/>
                  <a:gd name="connsiteY7" fmla="*/ 321565 h 540851"/>
                  <a:gd name="connsiteX8" fmla="*/ 3084576 w 6693408"/>
                  <a:gd name="connsiteY8" fmla="*/ 303276 h 540851"/>
                  <a:gd name="connsiteX9" fmla="*/ 3901440 w 6693408"/>
                  <a:gd name="connsiteY9" fmla="*/ 291084 h 540851"/>
                  <a:gd name="connsiteX10" fmla="*/ 6693408 w 6693408"/>
                  <a:gd name="connsiteY10" fmla="*/ 297180 h 540851"/>
                  <a:gd name="connsiteX0" fmla="*/ 0 w 6693408"/>
                  <a:gd name="connsiteY0" fmla="*/ 297180 h 540851"/>
                  <a:gd name="connsiteX1" fmla="*/ 962152 w 6693408"/>
                  <a:gd name="connsiteY1" fmla="*/ 311405 h 540851"/>
                  <a:gd name="connsiteX2" fmla="*/ 1250696 w 6693408"/>
                  <a:gd name="connsiteY2" fmla="*/ 271780 h 540851"/>
                  <a:gd name="connsiteX3" fmla="*/ 1563624 w 6693408"/>
                  <a:gd name="connsiteY3" fmla="*/ 503428 h 540851"/>
                  <a:gd name="connsiteX4" fmla="*/ 1791208 w 6693408"/>
                  <a:gd name="connsiteY4" fmla="*/ 47244 h 540851"/>
                  <a:gd name="connsiteX5" fmla="*/ 2003552 w 6693408"/>
                  <a:gd name="connsiteY5" fmla="*/ 219964 h 540851"/>
                  <a:gd name="connsiteX6" fmla="*/ 2191512 w 6693408"/>
                  <a:gd name="connsiteY6" fmla="*/ 199645 h 540851"/>
                  <a:gd name="connsiteX7" fmla="*/ 2394712 w 6693408"/>
                  <a:gd name="connsiteY7" fmla="*/ 321565 h 540851"/>
                  <a:gd name="connsiteX8" fmla="*/ 3084576 w 6693408"/>
                  <a:gd name="connsiteY8" fmla="*/ 303276 h 540851"/>
                  <a:gd name="connsiteX9" fmla="*/ 3901440 w 6693408"/>
                  <a:gd name="connsiteY9" fmla="*/ 291084 h 540851"/>
                  <a:gd name="connsiteX10" fmla="*/ 6693408 w 6693408"/>
                  <a:gd name="connsiteY10" fmla="*/ 297180 h 540851"/>
                  <a:gd name="connsiteX0" fmla="*/ 0 w 6693408"/>
                  <a:gd name="connsiteY0" fmla="*/ 297180 h 540851"/>
                  <a:gd name="connsiteX1" fmla="*/ 962152 w 6693408"/>
                  <a:gd name="connsiteY1" fmla="*/ 311405 h 540851"/>
                  <a:gd name="connsiteX2" fmla="*/ 1250696 w 6693408"/>
                  <a:gd name="connsiteY2" fmla="*/ 271780 h 540851"/>
                  <a:gd name="connsiteX3" fmla="*/ 1563624 w 6693408"/>
                  <a:gd name="connsiteY3" fmla="*/ 503428 h 540851"/>
                  <a:gd name="connsiteX4" fmla="*/ 1791208 w 6693408"/>
                  <a:gd name="connsiteY4" fmla="*/ 47244 h 540851"/>
                  <a:gd name="connsiteX5" fmla="*/ 2003552 w 6693408"/>
                  <a:gd name="connsiteY5" fmla="*/ 219964 h 540851"/>
                  <a:gd name="connsiteX6" fmla="*/ 2201672 w 6693408"/>
                  <a:gd name="connsiteY6" fmla="*/ 219965 h 540851"/>
                  <a:gd name="connsiteX7" fmla="*/ 2394712 w 6693408"/>
                  <a:gd name="connsiteY7" fmla="*/ 321565 h 540851"/>
                  <a:gd name="connsiteX8" fmla="*/ 3084576 w 6693408"/>
                  <a:gd name="connsiteY8" fmla="*/ 303276 h 540851"/>
                  <a:gd name="connsiteX9" fmla="*/ 3901440 w 6693408"/>
                  <a:gd name="connsiteY9" fmla="*/ 291084 h 540851"/>
                  <a:gd name="connsiteX10" fmla="*/ 6693408 w 6693408"/>
                  <a:gd name="connsiteY10" fmla="*/ 297180 h 540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693408" h="540851">
                    <a:moveTo>
                      <a:pt x="0" y="297180"/>
                    </a:moveTo>
                    <a:lnTo>
                      <a:pt x="962152" y="311405"/>
                    </a:lnTo>
                    <a:cubicBezTo>
                      <a:pt x="1164675" y="313098"/>
                      <a:pt x="1150451" y="239776"/>
                      <a:pt x="1250696" y="271780"/>
                    </a:cubicBezTo>
                    <a:cubicBezTo>
                      <a:pt x="1350941" y="303784"/>
                      <a:pt x="1473539" y="540851"/>
                      <a:pt x="1563624" y="503428"/>
                    </a:cubicBezTo>
                    <a:cubicBezTo>
                      <a:pt x="1653709" y="466005"/>
                      <a:pt x="1717887" y="94488"/>
                      <a:pt x="1791208" y="47244"/>
                    </a:cubicBezTo>
                    <a:cubicBezTo>
                      <a:pt x="1864529" y="0"/>
                      <a:pt x="1935141" y="191177"/>
                      <a:pt x="2003552" y="219964"/>
                    </a:cubicBezTo>
                    <a:cubicBezTo>
                      <a:pt x="2071963" y="248751"/>
                      <a:pt x="2136479" y="203032"/>
                      <a:pt x="2201672" y="219965"/>
                    </a:cubicBezTo>
                    <a:cubicBezTo>
                      <a:pt x="2266865" y="236898"/>
                      <a:pt x="2247561" y="307680"/>
                      <a:pt x="2394712" y="321565"/>
                    </a:cubicBezTo>
                    <a:cubicBezTo>
                      <a:pt x="2541863" y="335450"/>
                      <a:pt x="2833455" y="308356"/>
                      <a:pt x="3084576" y="303276"/>
                    </a:cubicBezTo>
                    <a:lnTo>
                      <a:pt x="3901440" y="291084"/>
                    </a:lnTo>
                    <a:lnTo>
                      <a:pt x="6693408" y="297180"/>
                    </a:lnTo>
                  </a:path>
                </a:pathLst>
              </a:cu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38" name="Figura a mano libera 37"/>
              <p:cNvSpPr/>
              <p:nvPr/>
            </p:nvSpPr>
            <p:spPr>
              <a:xfrm>
                <a:off x="1847088" y="3393440"/>
                <a:ext cx="6693408" cy="136144"/>
              </a:xfrm>
              <a:custGeom>
                <a:avLst/>
                <a:gdLst>
                  <a:gd name="connsiteX0" fmla="*/ 0 w 7290816"/>
                  <a:gd name="connsiteY0" fmla="*/ 192024 h 235712"/>
                  <a:gd name="connsiteX1" fmla="*/ 2566416 w 7290816"/>
                  <a:gd name="connsiteY1" fmla="*/ 204216 h 235712"/>
                  <a:gd name="connsiteX2" fmla="*/ 2791968 w 7290816"/>
                  <a:gd name="connsiteY2" fmla="*/ 3048 h 235712"/>
                  <a:gd name="connsiteX3" fmla="*/ 3102864 w 7290816"/>
                  <a:gd name="connsiteY3" fmla="*/ 185928 h 235712"/>
                  <a:gd name="connsiteX4" fmla="*/ 6693408 w 7290816"/>
                  <a:gd name="connsiteY4" fmla="*/ 192024 h 235712"/>
                  <a:gd name="connsiteX5" fmla="*/ 6687312 w 7290816"/>
                  <a:gd name="connsiteY5" fmla="*/ 198120 h 235712"/>
                  <a:gd name="connsiteX0" fmla="*/ 0 w 7290816"/>
                  <a:gd name="connsiteY0" fmla="*/ 194056 h 249936"/>
                  <a:gd name="connsiteX1" fmla="*/ 2377440 w 7290816"/>
                  <a:gd name="connsiteY1" fmla="*/ 218440 h 249936"/>
                  <a:gd name="connsiteX2" fmla="*/ 2791968 w 7290816"/>
                  <a:gd name="connsiteY2" fmla="*/ 5080 h 249936"/>
                  <a:gd name="connsiteX3" fmla="*/ 3102864 w 7290816"/>
                  <a:gd name="connsiteY3" fmla="*/ 187960 h 249936"/>
                  <a:gd name="connsiteX4" fmla="*/ 6693408 w 7290816"/>
                  <a:gd name="connsiteY4" fmla="*/ 194056 h 249936"/>
                  <a:gd name="connsiteX5" fmla="*/ 6687312 w 7290816"/>
                  <a:gd name="connsiteY5" fmla="*/ 200152 h 249936"/>
                  <a:gd name="connsiteX0" fmla="*/ 0 w 7243064"/>
                  <a:gd name="connsiteY0" fmla="*/ 192024 h 266192"/>
                  <a:gd name="connsiteX1" fmla="*/ 2377440 w 7243064"/>
                  <a:gd name="connsiteY1" fmla="*/ 216408 h 266192"/>
                  <a:gd name="connsiteX2" fmla="*/ 2791968 w 7243064"/>
                  <a:gd name="connsiteY2" fmla="*/ 3048 h 266192"/>
                  <a:gd name="connsiteX3" fmla="*/ 3389376 w 7243064"/>
                  <a:gd name="connsiteY3" fmla="*/ 234696 h 266192"/>
                  <a:gd name="connsiteX4" fmla="*/ 6693408 w 7243064"/>
                  <a:gd name="connsiteY4" fmla="*/ 192024 h 266192"/>
                  <a:gd name="connsiteX5" fmla="*/ 6687312 w 7243064"/>
                  <a:gd name="connsiteY5" fmla="*/ 198120 h 266192"/>
                  <a:gd name="connsiteX0" fmla="*/ 0 w 7105904"/>
                  <a:gd name="connsiteY0" fmla="*/ 192024 h 268224"/>
                  <a:gd name="connsiteX1" fmla="*/ 2377440 w 7105904"/>
                  <a:gd name="connsiteY1" fmla="*/ 216408 h 268224"/>
                  <a:gd name="connsiteX2" fmla="*/ 2791968 w 7105904"/>
                  <a:gd name="connsiteY2" fmla="*/ 3048 h 268224"/>
                  <a:gd name="connsiteX3" fmla="*/ 3389376 w 7105904"/>
                  <a:gd name="connsiteY3" fmla="*/ 234696 h 268224"/>
                  <a:gd name="connsiteX4" fmla="*/ 4212336 w 7105904"/>
                  <a:gd name="connsiteY4" fmla="*/ 204216 h 268224"/>
                  <a:gd name="connsiteX5" fmla="*/ 6693408 w 7105904"/>
                  <a:gd name="connsiteY5" fmla="*/ 192024 h 268224"/>
                  <a:gd name="connsiteX6" fmla="*/ 6687312 w 7105904"/>
                  <a:gd name="connsiteY6" fmla="*/ 198120 h 268224"/>
                  <a:gd name="connsiteX0" fmla="*/ 0 w 7105904"/>
                  <a:gd name="connsiteY0" fmla="*/ 192024 h 247904"/>
                  <a:gd name="connsiteX1" fmla="*/ 2377440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2328672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1621536 w 7105904"/>
                  <a:gd name="connsiteY1" fmla="*/ 192024 h 247904"/>
                  <a:gd name="connsiteX2" fmla="*/ 2328672 w 7105904"/>
                  <a:gd name="connsiteY2" fmla="*/ 216408 h 247904"/>
                  <a:gd name="connsiteX3" fmla="*/ 2791968 w 7105904"/>
                  <a:gd name="connsiteY3" fmla="*/ 3048 h 247904"/>
                  <a:gd name="connsiteX4" fmla="*/ 3084576 w 7105904"/>
                  <a:gd name="connsiteY4" fmla="*/ 198120 h 247904"/>
                  <a:gd name="connsiteX5" fmla="*/ 4212336 w 7105904"/>
                  <a:gd name="connsiteY5" fmla="*/ 204216 h 247904"/>
                  <a:gd name="connsiteX6" fmla="*/ 6693408 w 7105904"/>
                  <a:gd name="connsiteY6" fmla="*/ 192024 h 247904"/>
                  <a:gd name="connsiteX7" fmla="*/ 6687312 w 7105904"/>
                  <a:gd name="connsiteY7" fmla="*/ 198120 h 247904"/>
                  <a:gd name="connsiteX0" fmla="*/ 0 w 7105904"/>
                  <a:gd name="connsiteY0" fmla="*/ 192024 h 231648"/>
                  <a:gd name="connsiteX1" fmla="*/ 1621536 w 7105904"/>
                  <a:gd name="connsiteY1" fmla="*/ 192024 h 231648"/>
                  <a:gd name="connsiteX2" fmla="*/ 2523744 w 7105904"/>
                  <a:gd name="connsiteY2" fmla="*/ 179832 h 231648"/>
                  <a:gd name="connsiteX3" fmla="*/ 2791968 w 7105904"/>
                  <a:gd name="connsiteY3" fmla="*/ 3048 h 231648"/>
                  <a:gd name="connsiteX4" fmla="*/ 3084576 w 7105904"/>
                  <a:gd name="connsiteY4" fmla="*/ 198120 h 231648"/>
                  <a:gd name="connsiteX5" fmla="*/ 4212336 w 7105904"/>
                  <a:gd name="connsiteY5" fmla="*/ 204216 h 231648"/>
                  <a:gd name="connsiteX6" fmla="*/ 6693408 w 7105904"/>
                  <a:gd name="connsiteY6" fmla="*/ 192024 h 231648"/>
                  <a:gd name="connsiteX7" fmla="*/ 6687312 w 7105904"/>
                  <a:gd name="connsiteY7" fmla="*/ 198120 h 231648"/>
                  <a:gd name="connsiteX0" fmla="*/ 0 w 7105904"/>
                  <a:gd name="connsiteY0" fmla="*/ 192024 h 228600"/>
                  <a:gd name="connsiteX1" fmla="*/ 1621536 w 7105904"/>
                  <a:gd name="connsiteY1" fmla="*/ 192024 h 228600"/>
                  <a:gd name="connsiteX2" fmla="*/ 2523744 w 7105904"/>
                  <a:gd name="connsiteY2" fmla="*/ 179832 h 228600"/>
                  <a:gd name="connsiteX3" fmla="*/ 2791968 w 7105904"/>
                  <a:gd name="connsiteY3" fmla="*/ 3048 h 228600"/>
                  <a:gd name="connsiteX4" fmla="*/ 3084576 w 7105904"/>
                  <a:gd name="connsiteY4" fmla="*/ 198120 h 228600"/>
                  <a:gd name="connsiteX5" fmla="*/ 3901440 w 7105904"/>
                  <a:gd name="connsiteY5" fmla="*/ 185928 h 228600"/>
                  <a:gd name="connsiteX6" fmla="*/ 6693408 w 7105904"/>
                  <a:gd name="connsiteY6" fmla="*/ 192024 h 228600"/>
                  <a:gd name="connsiteX7" fmla="*/ 6687312 w 7105904"/>
                  <a:gd name="connsiteY7" fmla="*/ 198120 h 228600"/>
                  <a:gd name="connsiteX0" fmla="*/ 0 w 6693408"/>
                  <a:gd name="connsiteY0" fmla="*/ 192024 h 228600"/>
                  <a:gd name="connsiteX1" fmla="*/ 162153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192024 h 228600"/>
                  <a:gd name="connsiteX1" fmla="*/ 1204976 w 6693408"/>
                  <a:gd name="connsiteY1" fmla="*/ 19710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199475 h 268563"/>
                  <a:gd name="connsiteX1" fmla="*/ 1204976 w 6693408"/>
                  <a:gd name="connsiteY1" fmla="*/ 204555 h 268563"/>
                  <a:gd name="connsiteX2" fmla="*/ 1517904 w 6693408"/>
                  <a:gd name="connsiteY2" fmla="*/ 268563 h 268563"/>
                  <a:gd name="connsiteX3" fmla="*/ 2791968 w 6693408"/>
                  <a:gd name="connsiteY3" fmla="*/ 10499 h 268563"/>
                  <a:gd name="connsiteX4" fmla="*/ 3084576 w 6693408"/>
                  <a:gd name="connsiteY4" fmla="*/ 205571 h 268563"/>
                  <a:gd name="connsiteX5" fmla="*/ 3901440 w 6693408"/>
                  <a:gd name="connsiteY5" fmla="*/ 193379 h 268563"/>
                  <a:gd name="connsiteX6" fmla="*/ 6693408 w 6693408"/>
                  <a:gd name="connsiteY6" fmla="*/ 199475 h 268563"/>
                  <a:gd name="connsiteX0" fmla="*/ 0 w 6693408"/>
                  <a:gd name="connsiteY0" fmla="*/ 56896 h 125984"/>
                  <a:gd name="connsiteX1" fmla="*/ 1204976 w 6693408"/>
                  <a:gd name="connsiteY1" fmla="*/ 61976 h 125984"/>
                  <a:gd name="connsiteX2" fmla="*/ 1517904 w 6693408"/>
                  <a:gd name="connsiteY2" fmla="*/ 125984 h 125984"/>
                  <a:gd name="connsiteX3" fmla="*/ 1638808 w 6693408"/>
                  <a:gd name="connsiteY3" fmla="*/ 0 h 125984"/>
                  <a:gd name="connsiteX4" fmla="*/ 3084576 w 6693408"/>
                  <a:gd name="connsiteY4" fmla="*/ 62992 h 125984"/>
                  <a:gd name="connsiteX5" fmla="*/ 3901440 w 6693408"/>
                  <a:gd name="connsiteY5" fmla="*/ 50800 h 125984"/>
                  <a:gd name="connsiteX6" fmla="*/ 6693408 w 6693408"/>
                  <a:gd name="connsiteY6" fmla="*/ 56896 h 125984"/>
                  <a:gd name="connsiteX0" fmla="*/ 0 w 6693408"/>
                  <a:gd name="connsiteY0" fmla="*/ 56896 h 125984"/>
                  <a:gd name="connsiteX1" fmla="*/ 1204976 w 6693408"/>
                  <a:gd name="connsiteY1" fmla="*/ 61976 h 125984"/>
                  <a:gd name="connsiteX2" fmla="*/ 1517904 w 6693408"/>
                  <a:gd name="connsiteY2" fmla="*/ 125984 h 125984"/>
                  <a:gd name="connsiteX3" fmla="*/ 1638808 w 6693408"/>
                  <a:gd name="connsiteY3" fmla="*/ 0 h 125984"/>
                  <a:gd name="connsiteX4" fmla="*/ 1900936 w 6693408"/>
                  <a:gd name="connsiteY4" fmla="*/ 57912 h 125984"/>
                  <a:gd name="connsiteX5" fmla="*/ 3901440 w 6693408"/>
                  <a:gd name="connsiteY5" fmla="*/ 50800 h 125984"/>
                  <a:gd name="connsiteX6" fmla="*/ 6693408 w 6693408"/>
                  <a:gd name="connsiteY6" fmla="*/ 56896 h 125984"/>
                  <a:gd name="connsiteX0" fmla="*/ 0 w 6693408"/>
                  <a:gd name="connsiteY0" fmla="*/ 56896 h 125984"/>
                  <a:gd name="connsiteX1" fmla="*/ 1204976 w 6693408"/>
                  <a:gd name="connsiteY1" fmla="*/ 61976 h 125984"/>
                  <a:gd name="connsiteX2" fmla="*/ 1434592 w 6693408"/>
                  <a:gd name="connsiteY2" fmla="*/ 55880 h 125984"/>
                  <a:gd name="connsiteX3" fmla="*/ 1517904 w 6693408"/>
                  <a:gd name="connsiteY3" fmla="*/ 125984 h 125984"/>
                  <a:gd name="connsiteX4" fmla="*/ 1638808 w 6693408"/>
                  <a:gd name="connsiteY4" fmla="*/ 0 h 125984"/>
                  <a:gd name="connsiteX5" fmla="*/ 1900936 w 6693408"/>
                  <a:gd name="connsiteY5" fmla="*/ 57912 h 125984"/>
                  <a:gd name="connsiteX6" fmla="*/ 3901440 w 6693408"/>
                  <a:gd name="connsiteY6" fmla="*/ 50800 h 125984"/>
                  <a:gd name="connsiteX7" fmla="*/ 6693408 w 6693408"/>
                  <a:gd name="connsiteY7" fmla="*/ 56896 h 125984"/>
                  <a:gd name="connsiteX0" fmla="*/ 0 w 6693408"/>
                  <a:gd name="connsiteY0" fmla="*/ 56896 h 158327"/>
                  <a:gd name="connsiteX1" fmla="*/ 1204976 w 6693408"/>
                  <a:gd name="connsiteY1" fmla="*/ 61976 h 158327"/>
                  <a:gd name="connsiteX2" fmla="*/ 1434592 w 6693408"/>
                  <a:gd name="connsiteY2" fmla="*/ 55880 h 158327"/>
                  <a:gd name="connsiteX3" fmla="*/ 1517904 w 6693408"/>
                  <a:gd name="connsiteY3" fmla="*/ 125984 h 158327"/>
                  <a:gd name="connsiteX4" fmla="*/ 1638808 w 6693408"/>
                  <a:gd name="connsiteY4" fmla="*/ 0 h 158327"/>
                  <a:gd name="connsiteX5" fmla="*/ 1900936 w 6693408"/>
                  <a:gd name="connsiteY5" fmla="*/ 57912 h 158327"/>
                  <a:gd name="connsiteX6" fmla="*/ 3901440 w 6693408"/>
                  <a:gd name="connsiteY6" fmla="*/ 50800 h 158327"/>
                  <a:gd name="connsiteX7" fmla="*/ 6693408 w 6693408"/>
                  <a:gd name="connsiteY7" fmla="*/ 56896 h 158327"/>
                  <a:gd name="connsiteX0" fmla="*/ 0 w 6693408"/>
                  <a:gd name="connsiteY0" fmla="*/ 56896 h 158327"/>
                  <a:gd name="connsiteX1" fmla="*/ 1204976 w 6693408"/>
                  <a:gd name="connsiteY1" fmla="*/ 61976 h 158327"/>
                  <a:gd name="connsiteX2" fmla="*/ 1434592 w 6693408"/>
                  <a:gd name="connsiteY2" fmla="*/ 55880 h 158327"/>
                  <a:gd name="connsiteX3" fmla="*/ 1517904 w 6693408"/>
                  <a:gd name="connsiteY3" fmla="*/ 125984 h 158327"/>
                  <a:gd name="connsiteX4" fmla="*/ 1638808 w 6693408"/>
                  <a:gd name="connsiteY4" fmla="*/ 0 h 158327"/>
                  <a:gd name="connsiteX5" fmla="*/ 1900936 w 6693408"/>
                  <a:gd name="connsiteY5" fmla="*/ 57912 h 158327"/>
                  <a:gd name="connsiteX6" fmla="*/ 3901440 w 6693408"/>
                  <a:gd name="connsiteY6" fmla="*/ 50800 h 158327"/>
                  <a:gd name="connsiteX7" fmla="*/ 6693408 w 6693408"/>
                  <a:gd name="connsiteY7" fmla="*/ 56896 h 158327"/>
                  <a:gd name="connsiteX0" fmla="*/ 0 w 6693408"/>
                  <a:gd name="connsiteY0" fmla="*/ 56896 h 158327"/>
                  <a:gd name="connsiteX1" fmla="*/ 1204976 w 6693408"/>
                  <a:gd name="connsiteY1" fmla="*/ 61976 h 158327"/>
                  <a:gd name="connsiteX2" fmla="*/ 1434592 w 6693408"/>
                  <a:gd name="connsiteY2" fmla="*/ 55880 h 158327"/>
                  <a:gd name="connsiteX3" fmla="*/ 1517904 w 6693408"/>
                  <a:gd name="connsiteY3" fmla="*/ 125984 h 158327"/>
                  <a:gd name="connsiteX4" fmla="*/ 1638808 w 6693408"/>
                  <a:gd name="connsiteY4" fmla="*/ 0 h 158327"/>
                  <a:gd name="connsiteX5" fmla="*/ 1900936 w 6693408"/>
                  <a:gd name="connsiteY5" fmla="*/ 57912 h 158327"/>
                  <a:gd name="connsiteX6" fmla="*/ 3901440 w 6693408"/>
                  <a:gd name="connsiteY6" fmla="*/ 50800 h 158327"/>
                  <a:gd name="connsiteX7" fmla="*/ 6693408 w 6693408"/>
                  <a:gd name="connsiteY7" fmla="*/ 56896 h 158327"/>
                  <a:gd name="connsiteX0" fmla="*/ 0 w 6693408"/>
                  <a:gd name="connsiteY0" fmla="*/ 56896 h 158327"/>
                  <a:gd name="connsiteX1" fmla="*/ 1189736 w 6693408"/>
                  <a:gd name="connsiteY1" fmla="*/ 46736 h 158327"/>
                  <a:gd name="connsiteX2" fmla="*/ 1434592 w 6693408"/>
                  <a:gd name="connsiteY2" fmla="*/ 55880 h 158327"/>
                  <a:gd name="connsiteX3" fmla="*/ 1517904 w 6693408"/>
                  <a:gd name="connsiteY3" fmla="*/ 125984 h 158327"/>
                  <a:gd name="connsiteX4" fmla="*/ 1638808 w 6693408"/>
                  <a:gd name="connsiteY4" fmla="*/ 0 h 158327"/>
                  <a:gd name="connsiteX5" fmla="*/ 1900936 w 6693408"/>
                  <a:gd name="connsiteY5" fmla="*/ 57912 h 158327"/>
                  <a:gd name="connsiteX6" fmla="*/ 3901440 w 6693408"/>
                  <a:gd name="connsiteY6" fmla="*/ 50800 h 158327"/>
                  <a:gd name="connsiteX7" fmla="*/ 6693408 w 6693408"/>
                  <a:gd name="connsiteY7" fmla="*/ 56896 h 158327"/>
                  <a:gd name="connsiteX0" fmla="*/ 0 w 6693408"/>
                  <a:gd name="connsiteY0" fmla="*/ 56896 h 133604"/>
                  <a:gd name="connsiteX1" fmla="*/ 1189736 w 6693408"/>
                  <a:gd name="connsiteY1" fmla="*/ 46736 h 133604"/>
                  <a:gd name="connsiteX2" fmla="*/ 1348232 w 6693408"/>
                  <a:gd name="connsiteY2" fmla="*/ 45720 h 133604"/>
                  <a:gd name="connsiteX3" fmla="*/ 1517904 w 6693408"/>
                  <a:gd name="connsiteY3" fmla="*/ 125984 h 133604"/>
                  <a:gd name="connsiteX4" fmla="*/ 1638808 w 6693408"/>
                  <a:gd name="connsiteY4" fmla="*/ 0 h 133604"/>
                  <a:gd name="connsiteX5" fmla="*/ 1900936 w 6693408"/>
                  <a:gd name="connsiteY5" fmla="*/ 57912 h 133604"/>
                  <a:gd name="connsiteX6" fmla="*/ 3901440 w 6693408"/>
                  <a:gd name="connsiteY6" fmla="*/ 50800 h 133604"/>
                  <a:gd name="connsiteX7" fmla="*/ 6693408 w 6693408"/>
                  <a:gd name="connsiteY7" fmla="*/ 56896 h 133604"/>
                  <a:gd name="connsiteX0" fmla="*/ 0 w 6693408"/>
                  <a:gd name="connsiteY0" fmla="*/ 56896 h 133604"/>
                  <a:gd name="connsiteX1" fmla="*/ 1189736 w 6693408"/>
                  <a:gd name="connsiteY1" fmla="*/ 46736 h 133604"/>
                  <a:gd name="connsiteX2" fmla="*/ 1348232 w 6693408"/>
                  <a:gd name="connsiteY2" fmla="*/ 45720 h 133604"/>
                  <a:gd name="connsiteX3" fmla="*/ 1517904 w 6693408"/>
                  <a:gd name="connsiteY3" fmla="*/ 125984 h 133604"/>
                  <a:gd name="connsiteX4" fmla="*/ 1689608 w 6693408"/>
                  <a:gd name="connsiteY4" fmla="*/ 0 h 133604"/>
                  <a:gd name="connsiteX5" fmla="*/ 1900936 w 6693408"/>
                  <a:gd name="connsiteY5" fmla="*/ 57912 h 133604"/>
                  <a:gd name="connsiteX6" fmla="*/ 3901440 w 6693408"/>
                  <a:gd name="connsiteY6" fmla="*/ 50800 h 133604"/>
                  <a:gd name="connsiteX7" fmla="*/ 6693408 w 6693408"/>
                  <a:gd name="connsiteY7" fmla="*/ 56896 h 133604"/>
                  <a:gd name="connsiteX0" fmla="*/ 0 w 6693408"/>
                  <a:gd name="connsiteY0" fmla="*/ 56896 h 133604"/>
                  <a:gd name="connsiteX1" fmla="*/ 1189736 w 6693408"/>
                  <a:gd name="connsiteY1" fmla="*/ 46736 h 133604"/>
                  <a:gd name="connsiteX2" fmla="*/ 1348232 w 6693408"/>
                  <a:gd name="connsiteY2" fmla="*/ 45720 h 133604"/>
                  <a:gd name="connsiteX3" fmla="*/ 1517904 w 6693408"/>
                  <a:gd name="connsiteY3" fmla="*/ 125984 h 133604"/>
                  <a:gd name="connsiteX4" fmla="*/ 1689608 w 6693408"/>
                  <a:gd name="connsiteY4" fmla="*/ 0 h 133604"/>
                  <a:gd name="connsiteX5" fmla="*/ 1900936 w 6693408"/>
                  <a:gd name="connsiteY5" fmla="*/ 57912 h 133604"/>
                  <a:gd name="connsiteX6" fmla="*/ 3901440 w 6693408"/>
                  <a:gd name="connsiteY6" fmla="*/ 50800 h 133604"/>
                  <a:gd name="connsiteX7" fmla="*/ 6693408 w 6693408"/>
                  <a:gd name="connsiteY7" fmla="*/ 56896 h 133604"/>
                  <a:gd name="connsiteX0" fmla="*/ 0 w 6693408"/>
                  <a:gd name="connsiteY0" fmla="*/ 56896 h 136144"/>
                  <a:gd name="connsiteX1" fmla="*/ 1189736 w 6693408"/>
                  <a:gd name="connsiteY1" fmla="*/ 46736 h 136144"/>
                  <a:gd name="connsiteX2" fmla="*/ 1348232 w 6693408"/>
                  <a:gd name="connsiteY2" fmla="*/ 45720 h 136144"/>
                  <a:gd name="connsiteX3" fmla="*/ 1454912 w 6693408"/>
                  <a:gd name="connsiteY3" fmla="*/ 60960 h 136144"/>
                  <a:gd name="connsiteX4" fmla="*/ 1517904 w 6693408"/>
                  <a:gd name="connsiteY4" fmla="*/ 125984 h 136144"/>
                  <a:gd name="connsiteX5" fmla="*/ 1689608 w 6693408"/>
                  <a:gd name="connsiteY5" fmla="*/ 0 h 136144"/>
                  <a:gd name="connsiteX6" fmla="*/ 1900936 w 6693408"/>
                  <a:gd name="connsiteY6" fmla="*/ 57912 h 136144"/>
                  <a:gd name="connsiteX7" fmla="*/ 3901440 w 6693408"/>
                  <a:gd name="connsiteY7" fmla="*/ 50800 h 136144"/>
                  <a:gd name="connsiteX8" fmla="*/ 6693408 w 6693408"/>
                  <a:gd name="connsiteY8" fmla="*/ 56896 h 136144"/>
                  <a:gd name="connsiteX0" fmla="*/ 0 w 6693408"/>
                  <a:gd name="connsiteY0" fmla="*/ 56896 h 136144"/>
                  <a:gd name="connsiteX1" fmla="*/ 1189736 w 6693408"/>
                  <a:gd name="connsiteY1" fmla="*/ 46736 h 136144"/>
                  <a:gd name="connsiteX2" fmla="*/ 1363472 w 6693408"/>
                  <a:gd name="connsiteY2" fmla="*/ 81280 h 136144"/>
                  <a:gd name="connsiteX3" fmla="*/ 1454912 w 6693408"/>
                  <a:gd name="connsiteY3" fmla="*/ 60960 h 136144"/>
                  <a:gd name="connsiteX4" fmla="*/ 1517904 w 6693408"/>
                  <a:gd name="connsiteY4" fmla="*/ 125984 h 136144"/>
                  <a:gd name="connsiteX5" fmla="*/ 1689608 w 6693408"/>
                  <a:gd name="connsiteY5" fmla="*/ 0 h 136144"/>
                  <a:gd name="connsiteX6" fmla="*/ 1900936 w 6693408"/>
                  <a:gd name="connsiteY6" fmla="*/ 57912 h 136144"/>
                  <a:gd name="connsiteX7" fmla="*/ 3901440 w 6693408"/>
                  <a:gd name="connsiteY7" fmla="*/ 50800 h 136144"/>
                  <a:gd name="connsiteX8" fmla="*/ 6693408 w 6693408"/>
                  <a:gd name="connsiteY8" fmla="*/ 56896 h 136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693408" h="136144">
                    <a:moveTo>
                      <a:pt x="0" y="56896"/>
                    </a:moveTo>
                    <a:lnTo>
                      <a:pt x="1189736" y="46736"/>
                    </a:lnTo>
                    <a:cubicBezTo>
                      <a:pt x="1428835" y="46567"/>
                      <a:pt x="1308777" y="68072"/>
                      <a:pt x="1363472" y="81280"/>
                    </a:cubicBezTo>
                    <a:cubicBezTo>
                      <a:pt x="1403435" y="87884"/>
                      <a:pt x="1429173" y="53509"/>
                      <a:pt x="1454912" y="60960"/>
                    </a:cubicBezTo>
                    <a:cubicBezTo>
                      <a:pt x="1480651" y="68411"/>
                      <a:pt x="1478788" y="136144"/>
                      <a:pt x="1517904" y="125984"/>
                    </a:cubicBezTo>
                    <a:cubicBezTo>
                      <a:pt x="1557020" y="115824"/>
                      <a:pt x="1545336" y="339"/>
                      <a:pt x="1689608" y="0"/>
                    </a:cubicBezTo>
                    <a:lnTo>
                      <a:pt x="1900936" y="57912"/>
                    </a:lnTo>
                    <a:lnTo>
                      <a:pt x="3901440" y="50800"/>
                    </a:lnTo>
                    <a:lnTo>
                      <a:pt x="6693408" y="56896"/>
                    </a:lnTo>
                  </a:path>
                </a:pathLst>
              </a:cu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39" name="Figura a mano libera 38"/>
              <p:cNvSpPr/>
              <p:nvPr/>
            </p:nvSpPr>
            <p:spPr>
              <a:xfrm flipV="1">
                <a:off x="1847088" y="5525854"/>
                <a:ext cx="6693408" cy="115316"/>
              </a:xfrm>
              <a:custGeom>
                <a:avLst/>
                <a:gdLst>
                  <a:gd name="connsiteX0" fmla="*/ 0 w 7290816"/>
                  <a:gd name="connsiteY0" fmla="*/ 192024 h 235712"/>
                  <a:gd name="connsiteX1" fmla="*/ 2566416 w 7290816"/>
                  <a:gd name="connsiteY1" fmla="*/ 204216 h 235712"/>
                  <a:gd name="connsiteX2" fmla="*/ 2791968 w 7290816"/>
                  <a:gd name="connsiteY2" fmla="*/ 3048 h 235712"/>
                  <a:gd name="connsiteX3" fmla="*/ 3102864 w 7290816"/>
                  <a:gd name="connsiteY3" fmla="*/ 185928 h 235712"/>
                  <a:gd name="connsiteX4" fmla="*/ 6693408 w 7290816"/>
                  <a:gd name="connsiteY4" fmla="*/ 192024 h 235712"/>
                  <a:gd name="connsiteX5" fmla="*/ 6687312 w 7290816"/>
                  <a:gd name="connsiteY5" fmla="*/ 198120 h 235712"/>
                  <a:gd name="connsiteX0" fmla="*/ 0 w 7290816"/>
                  <a:gd name="connsiteY0" fmla="*/ 194056 h 249936"/>
                  <a:gd name="connsiteX1" fmla="*/ 2377440 w 7290816"/>
                  <a:gd name="connsiteY1" fmla="*/ 218440 h 249936"/>
                  <a:gd name="connsiteX2" fmla="*/ 2791968 w 7290816"/>
                  <a:gd name="connsiteY2" fmla="*/ 5080 h 249936"/>
                  <a:gd name="connsiteX3" fmla="*/ 3102864 w 7290816"/>
                  <a:gd name="connsiteY3" fmla="*/ 187960 h 249936"/>
                  <a:gd name="connsiteX4" fmla="*/ 6693408 w 7290816"/>
                  <a:gd name="connsiteY4" fmla="*/ 194056 h 249936"/>
                  <a:gd name="connsiteX5" fmla="*/ 6687312 w 7290816"/>
                  <a:gd name="connsiteY5" fmla="*/ 200152 h 249936"/>
                  <a:gd name="connsiteX0" fmla="*/ 0 w 7243064"/>
                  <a:gd name="connsiteY0" fmla="*/ 192024 h 266192"/>
                  <a:gd name="connsiteX1" fmla="*/ 2377440 w 7243064"/>
                  <a:gd name="connsiteY1" fmla="*/ 216408 h 266192"/>
                  <a:gd name="connsiteX2" fmla="*/ 2791968 w 7243064"/>
                  <a:gd name="connsiteY2" fmla="*/ 3048 h 266192"/>
                  <a:gd name="connsiteX3" fmla="*/ 3389376 w 7243064"/>
                  <a:gd name="connsiteY3" fmla="*/ 234696 h 266192"/>
                  <a:gd name="connsiteX4" fmla="*/ 6693408 w 7243064"/>
                  <a:gd name="connsiteY4" fmla="*/ 192024 h 266192"/>
                  <a:gd name="connsiteX5" fmla="*/ 6687312 w 7243064"/>
                  <a:gd name="connsiteY5" fmla="*/ 198120 h 266192"/>
                  <a:gd name="connsiteX0" fmla="*/ 0 w 7105904"/>
                  <a:gd name="connsiteY0" fmla="*/ 192024 h 268224"/>
                  <a:gd name="connsiteX1" fmla="*/ 2377440 w 7105904"/>
                  <a:gd name="connsiteY1" fmla="*/ 216408 h 268224"/>
                  <a:gd name="connsiteX2" fmla="*/ 2791968 w 7105904"/>
                  <a:gd name="connsiteY2" fmla="*/ 3048 h 268224"/>
                  <a:gd name="connsiteX3" fmla="*/ 3389376 w 7105904"/>
                  <a:gd name="connsiteY3" fmla="*/ 234696 h 268224"/>
                  <a:gd name="connsiteX4" fmla="*/ 4212336 w 7105904"/>
                  <a:gd name="connsiteY4" fmla="*/ 204216 h 268224"/>
                  <a:gd name="connsiteX5" fmla="*/ 6693408 w 7105904"/>
                  <a:gd name="connsiteY5" fmla="*/ 192024 h 268224"/>
                  <a:gd name="connsiteX6" fmla="*/ 6687312 w 7105904"/>
                  <a:gd name="connsiteY6" fmla="*/ 198120 h 268224"/>
                  <a:gd name="connsiteX0" fmla="*/ 0 w 7105904"/>
                  <a:gd name="connsiteY0" fmla="*/ 192024 h 247904"/>
                  <a:gd name="connsiteX1" fmla="*/ 2377440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2328672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1621536 w 7105904"/>
                  <a:gd name="connsiteY1" fmla="*/ 192024 h 247904"/>
                  <a:gd name="connsiteX2" fmla="*/ 2328672 w 7105904"/>
                  <a:gd name="connsiteY2" fmla="*/ 216408 h 247904"/>
                  <a:gd name="connsiteX3" fmla="*/ 2791968 w 7105904"/>
                  <a:gd name="connsiteY3" fmla="*/ 3048 h 247904"/>
                  <a:gd name="connsiteX4" fmla="*/ 3084576 w 7105904"/>
                  <a:gd name="connsiteY4" fmla="*/ 198120 h 247904"/>
                  <a:gd name="connsiteX5" fmla="*/ 4212336 w 7105904"/>
                  <a:gd name="connsiteY5" fmla="*/ 204216 h 247904"/>
                  <a:gd name="connsiteX6" fmla="*/ 6693408 w 7105904"/>
                  <a:gd name="connsiteY6" fmla="*/ 192024 h 247904"/>
                  <a:gd name="connsiteX7" fmla="*/ 6687312 w 7105904"/>
                  <a:gd name="connsiteY7" fmla="*/ 198120 h 247904"/>
                  <a:gd name="connsiteX0" fmla="*/ 0 w 7105904"/>
                  <a:gd name="connsiteY0" fmla="*/ 192024 h 231648"/>
                  <a:gd name="connsiteX1" fmla="*/ 1621536 w 7105904"/>
                  <a:gd name="connsiteY1" fmla="*/ 192024 h 231648"/>
                  <a:gd name="connsiteX2" fmla="*/ 2523744 w 7105904"/>
                  <a:gd name="connsiteY2" fmla="*/ 179832 h 231648"/>
                  <a:gd name="connsiteX3" fmla="*/ 2791968 w 7105904"/>
                  <a:gd name="connsiteY3" fmla="*/ 3048 h 231648"/>
                  <a:gd name="connsiteX4" fmla="*/ 3084576 w 7105904"/>
                  <a:gd name="connsiteY4" fmla="*/ 198120 h 231648"/>
                  <a:gd name="connsiteX5" fmla="*/ 4212336 w 7105904"/>
                  <a:gd name="connsiteY5" fmla="*/ 204216 h 231648"/>
                  <a:gd name="connsiteX6" fmla="*/ 6693408 w 7105904"/>
                  <a:gd name="connsiteY6" fmla="*/ 192024 h 231648"/>
                  <a:gd name="connsiteX7" fmla="*/ 6687312 w 7105904"/>
                  <a:gd name="connsiteY7" fmla="*/ 198120 h 231648"/>
                  <a:gd name="connsiteX0" fmla="*/ 0 w 7105904"/>
                  <a:gd name="connsiteY0" fmla="*/ 192024 h 228600"/>
                  <a:gd name="connsiteX1" fmla="*/ 1621536 w 7105904"/>
                  <a:gd name="connsiteY1" fmla="*/ 192024 h 228600"/>
                  <a:gd name="connsiteX2" fmla="*/ 2523744 w 7105904"/>
                  <a:gd name="connsiteY2" fmla="*/ 179832 h 228600"/>
                  <a:gd name="connsiteX3" fmla="*/ 2791968 w 7105904"/>
                  <a:gd name="connsiteY3" fmla="*/ 3048 h 228600"/>
                  <a:gd name="connsiteX4" fmla="*/ 3084576 w 7105904"/>
                  <a:gd name="connsiteY4" fmla="*/ 198120 h 228600"/>
                  <a:gd name="connsiteX5" fmla="*/ 3901440 w 7105904"/>
                  <a:gd name="connsiteY5" fmla="*/ 185928 h 228600"/>
                  <a:gd name="connsiteX6" fmla="*/ 6693408 w 7105904"/>
                  <a:gd name="connsiteY6" fmla="*/ 192024 h 228600"/>
                  <a:gd name="connsiteX7" fmla="*/ 6687312 w 7105904"/>
                  <a:gd name="connsiteY7" fmla="*/ 198120 h 228600"/>
                  <a:gd name="connsiteX0" fmla="*/ 0 w 6693408"/>
                  <a:gd name="connsiteY0" fmla="*/ 192024 h 228600"/>
                  <a:gd name="connsiteX1" fmla="*/ 162153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100584 h 121920"/>
                  <a:gd name="connsiteX1" fmla="*/ 1621536 w 6693408"/>
                  <a:gd name="connsiteY1" fmla="*/ 100584 h 121920"/>
                  <a:gd name="connsiteX2" fmla="*/ 2523744 w 6693408"/>
                  <a:gd name="connsiteY2" fmla="*/ 88392 h 121920"/>
                  <a:gd name="connsiteX3" fmla="*/ 2781808 w 6693408"/>
                  <a:gd name="connsiteY3" fmla="*/ 3048 h 121920"/>
                  <a:gd name="connsiteX4" fmla="*/ 3084576 w 6693408"/>
                  <a:gd name="connsiteY4" fmla="*/ 106680 h 121920"/>
                  <a:gd name="connsiteX5" fmla="*/ 3901440 w 6693408"/>
                  <a:gd name="connsiteY5" fmla="*/ 94488 h 121920"/>
                  <a:gd name="connsiteX6" fmla="*/ 6693408 w 6693408"/>
                  <a:gd name="connsiteY6" fmla="*/ 100584 h 121920"/>
                  <a:gd name="connsiteX0" fmla="*/ 0 w 6693408"/>
                  <a:gd name="connsiteY0" fmla="*/ 97875 h 98891"/>
                  <a:gd name="connsiteX1" fmla="*/ 1621536 w 6693408"/>
                  <a:gd name="connsiteY1" fmla="*/ 97875 h 98891"/>
                  <a:gd name="connsiteX2" fmla="*/ 2523744 w 6693408"/>
                  <a:gd name="connsiteY2" fmla="*/ 85683 h 98891"/>
                  <a:gd name="connsiteX3" fmla="*/ 2781808 w 6693408"/>
                  <a:gd name="connsiteY3" fmla="*/ 339 h 98891"/>
                  <a:gd name="connsiteX4" fmla="*/ 3089656 w 6693408"/>
                  <a:gd name="connsiteY4" fmla="*/ 83651 h 98891"/>
                  <a:gd name="connsiteX5" fmla="*/ 3901440 w 6693408"/>
                  <a:gd name="connsiteY5" fmla="*/ 91779 h 98891"/>
                  <a:gd name="connsiteX6" fmla="*/ 6693408 w 6693408"/>
                  <a:gd name="connsiteY6" fmla="*/ 97875 h 98891"/>
                  <a:gd name="connsiteX0" fmla="*/ 0 w 6693408"/>
                  <a:gd name="connsiteY0" fmla="*/ 102108 h 115316"/>
                  <a:gd name="connsiteX1" fmla="*/ 1621536 w 6693408"/>
                  <a:gd name="connsiteY1" fmla="*/ 102108 h 115316"/>
                  <a:gd name="connsiteX2" fmla="*/ 2361184 w 6693408"/>
                  <a:gd name="connsiteY2" fmla="*/ 115316 h 115316"/>
                  <a:gd name="connsiteX3" fmla="*/ 2781808 w 6693408"/>
                  <a:gd name="connsiteY3" fmla="*/ 4572 h 115316"/>
                  <a:gd name="connsiteX4" fmla="*/ 3089656 w 6693408"/>
                  <a:gd name="connsiteY4" fmla="*/ 87884 h 115316"/>
                  <a:gd name="connsiteX5" fmla="*/ 3901440 w 6693408"/>
                  <a:gd name="connsiteY5" fmla="*/ 96012 h 115316"/>
                  <a:gd name="connsiteX6" fmla="*/ 6693408 w 6693408"/>
                  <a:gd name="connsiteY6" fmla="*/ 102108 h 115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693408" h="115316">
                    <a:moveTo>
                      <a:pt x="0" y="102108"/>
                    </a:moveTo>
                    <a:lnTo>
                      <a:pt x="1621536" y="102108"/>
                    </a:lnTo>
                    <a:lnTo>
                      <a:pt x="2361184" y="115316"/>
                    </a:lnTo>
                    <a:cubicBezTo>
                      <a:pt x="2554563" y="99060"/>
                      <a:pt x="2660396" y="9144"/>
                      <a:pt x="2781808" y="4572"/>
                    </a:cubicBezTo>
                    <a:cubicBezTo>
                      <a:pt x="2903220" y="0"/>
                      <a:pt x="2903051" y="72644"/>
                      <a:pt x="3089656" y="87884"/>
                    </a:cubicBezTo>
                    <a:cubicBezTo>
                      <a:pt x="3276261" y="103124"/>
                      <a:pt x="3350768" y="103124"/>
                      <a:pt x="3901440" y="96012"/>
                    </a:cubicBezTo>
                    <a:lnTo>
                      <a:pt x="6693408" y="102108"/>
                    </a:lnTo>
                  </a:path>
                </a:pathLst>
              </a:cu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40" name="Figura a mano libera 39"/>
              <p:cNvSpPr/>
              <p:nvPr/>
            </p:nvSpPr>
            <p:spPr>
              <a:xfrm flipV="1">
                <a:off x="1847088" y="5185834"/>
                <a:ext cx="6693408" cy="230124"/>
              </a:xfrm>
              <a:custGeom>
                <a:avLst/>
                <a:gdLst>
                  <a:gd name="connsiteX0" fmla="*/ 0 w 7290816"/>
                  <a:gd name="connsiteY0" fmla="*/ 192024 h 235712"/>
                  <a:gd name="connsiteX1" fmla="*/ 2566416 w 7290816"/>
                  <a:gd name="connsiteY1" fmla="*/ 204216 h 235712"/>
                  <a:gd name="connsiteX2" fmla="*/ 2791968 w 7290816"/>
                  <a:gd name="connsiteY2" fmla="*/ 3048 h 235712"/>
                  <a:gd name="connsiteX3" fmla="*/ 3102864 w 7290816"/>
                  <a:gd name="connsiteY3" fmla="*/ 185928 h 235712"/>
                  <a:gd name="connsiteX4" fmla="*/ 6693408 w 7290816"/>
                  <a:gd name="connsiteY4" fmla="*/ 192024 h 235712"/>
                  <a:gd name="connsiteX5" fmla="*/ 6687312 w 7290816"/>
                  <a:gd name="connsiteY5" fmla="*/ 198120 h 235712"/>
                  <a:gd name="connsiteX0" fmla="*/ 0 w 7290816"/>
                  <a:gd name="connsiteY0" fmla="*/ 194056 h 249936"/>
                  <a:gd name="connsiteX1" fmla="*/ 2377440 w 7290816"/>
                  <a:gd name="connsiteY1" fmla="*/ 218440 h 249936"/>
                  <a:gd name="connsiteX2" fmla="*/ 2791968 w 7290816"/>
                  <a:gd name="connsiteY2" fmla="*/ 5080 h 249936"/>
                  <a:gd name="connsiteX3" fmla="*/ 3102864 w 7290816"/>
                  <a:gd name="connsiteY3" fmla="*/ 187960 h 249936"/>
                  <a:gd name="connsiteX4" fmla="*/ 6693408 w 7290816"/>
                  <a:gd name="connsiteY4" fmla="*/ 194056 h 249936"/>
                  <a:gd name="connsiteX5" fmla="*/ 6687312 w 7290816"/>
                  <a:gd name="connsiteY5" fmla="*/ 200152 h 249936"/>
                  <a:gd name="connsiteX0" fmla="*/ 0 w 7243064"/>
                  <a:gd name="connsiteY0" fmla="*/ 192024 h 266192"/>
                  <a:gd name="connsiteX1" fmla="*/ 2377440 w 7243064"/>
                  <a:gd name="connsiteY1" fmla="*/ 216408 h 266192"/>
                  <a:gd name="connsiteX2" fmla="*/ 2791968 w 7243064"/>
                  <a:gd name="connsiteY2" fmla="*/ 3048 h 266192"/>
                  <a:gd name="connsiteX3" fmla="*/ 3389376 w 7243064"/>
                  <a:gd name="connsiteY3" fmla="*/ 234696 h 266192"/>
                  <a:gd name="connsiteX4" fmla="*/ 6693408 w 7243064"/>
                  <a:gd name="connsiteY4" fmla="*/ 192024 h 266192"/>
                  <a:gd name="connsiteX5" fmla="*/ 6687312 w 7243064"/>
                  <a:gd name="connsiteY5" fmla="*/ 198120 h 266192"/>
                  <a:gd name="connsiteX0" fmla="*/ 0 w 7105904"/>
                  <a:gd name="connsiteY0" fmla="*/ 192024 h 268224"/>
                  <a:gd name="connsiteX1" fmla="*/ 2377440 w 7105904"/>
                  <a:gd name="connsiteY1" fmla="*/ 216408 h 268224"/>
                  <a:gd name="connsiteX2" fmla="*/ 2791968 w 7105904"/>
                  <a:gd name="connsiteY2" fmla="*/ 3048 h 268224"/>
                  <a:gd name="connsiteX3" fmla="*/ 3389376 w 7105904"/>
                  <a:gd name="connsiteY3" fmla="*/ 234696 h 268224"/>
                  <a:gd name="connsiteX4" fmla="*/ 4212336 w 7105904"/>
                  <a:gd name="connsiteY4" fmla="*/ 204216 h 268224"/>
                  <a:gd name="connsiteX5" fmla="*/ 6693408 w 7105904"/>
                  <a:gd name="connsiteY5" fmla="*/ 192024 h 268224"/>
                  <a:gd name="connsiteX6" fmla="*/ 6687312 w 7105904"/>
                  <a:gd name="connsiteY6" fmla="*/ 198120 h 268224"/>
                  <a:gd name="connsiteX0" fmla="*/ 0 w 7105904"/>
                  <a:gd name="connsiteY0" fmla="*/ 192024 h 247904"/>
                  <a:gd name="connsiteX1" fmla="*/ 2377440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2328672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1621536 w 7105904"/>
                  <a:gd name="connsiteY1" fmla="*/ 192024 h 247904"/>
                  <a:gd name="connsiteX2" fmla="*/ 2328672 w 7105904"/>
                  <a:gd name="connsiteY2" fmla="*/ 216408 h 247904"/>
                  <a:gd name="connsiteX3" fmla="*/ 2791968 w 7105904"/>
                  <a:gd name="connsiteY3" fmla="*/ 3048 h 247904"/>
                  <a:gd name="connsiteX4" fmla="*/ 3084576 w 7105904"/>
                  <a:gd name="connsiteY4" fmla="*/ 198120 h 247904"/>
                  <a:gd name="connsiteX5" fmla="*/ 4212336 w 7105904"/>
                  <a:gd name="connsiteY5" fmla="*/ 204216 h 247904"/>
                  <a:gd name="connsiteX6" fmla="*/ 6693408 w 7105904"/>
                  <a:gd name="connsiteY6" fmla="*/ 192024 h 247904"/>
                  <a:gd name="connsiteX7" fmla="*/ 6687312 w 7105904"/>
                  <a:gd name="connsiteY7" fmla="*/ 198120 h 247904"/>
                  <a:gd name="connsiteX0" fmla="*/ 0 w 7105904"/>
                  <a:gd name="connsiteY0" fmla="*/ 192024 h 231648"/>
                  <a:gd name="connsiteX1" fmla="*/ 1621536 w 7105904"/>
                  <a:gd name="connsiteY1" fmla="*/ 192024 h 231648"/>
                  <a:gd name="connsiteX2" fmla="*/ 2523744 w 7105904"/>
                  <a:gd name="connsiteY2" fmla="*/ 179832 h 231648"/>
                  <a:gd name="connsiteX3" fmla="*/ 2791968 w 7105904"/>
                  <a:gd name="connsiteY3" fmla="*/ 3048 h 231648"/>
                  <a:gd name="connsiteX4" fmla="*/ 3084576 w 7105904"/>
                  <a:gd name="connsiteY4" fmla="*/ 198120 h 231648"/>
                  <a:gd name="connsiteX5" fmla="*/ 4212336 w 7105904"/>
                  <a:gd name="connsiteY5" fmla="*/ 204216 h 231648"/>
                  <a:gd name="connsiteX6" fmla="*/ 6693408 w 7105904"/>
                  <a:gd name="connsiteY6" fmla="*/ 192024 h 231648"/>
                  <a:gd name="connsiteX7" fmla="*/ 6687312 w 7105904"/>
                  <a:gd name="connsiteY7" fmla="*/ 198120 h 231648"/>
                  <a:gd name="connsiteX0" fmla="*/ 0 w 7105904"/>
                  <a:gd name="connsiteY0" fmla="*/ 192024 h 228600"/>
                  <a:gd name="connsiteX1" fmla="*/ 1621536 w 7105904"/>
                  <a:gd name="connsiteY1" fmla="*/ 192024 h 228600"/>
                  <a:gd name="connsiteX2" fmla="*/ 2523744 w 7105904"/>
                  <a:gd name="connsiteY2" fmla="*/ 179832 h 228600"/>
                  <a:gd name="connsiteX3" fmla="*/ 2791968 w 7105904"/>
                  <a:gd name="connsiteY3" fmla="*/ 3048 h 228600"/>
                  <a:gd name="connsiteX4" fmla="*/ 3084576 w 7105904"/>
                  <a:gd name="connsiteY4" fmla="*/ 198120 h 228600"/>
                  <a:gd name="connsiteX5" fmla="*/ 3901440 w 7105904"/>
                  <a:gd name="connsiteY5" fmla="*/ 185928 h 228600"/>
                  <a:gd name="connsiteX6" fmla="*/ 6693408 w 7105904"/>
                  <a:gd name="connsiteY6" fmla="*/ 192024 h 228600"/>
                  <a:gd name="connsiteX7" fmla="*/ 6687312 w 7105904"/>
                  <a:gd name="connsiteY7" fmla="*/ 198120 h 228600"/>
                  <a:gd name="connsiteX0" fmla="*/ 0 w 6693408"/>
                  <a:gd name="connsiteY0" fmla="*/ 192024 h 228600"/>
                  <a:gd name="connsiteX1" fmla="*/ 162153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209635 h 371179"/>
                  <a:gd name="connsiteX1" fmla="*/ 1621536 w 6693408"/>
                  <a:gd name="connsiteY1" fmla="*/ 209635 h 371179"/>
                  <a:gd name="connsiteX2" fmla="*/ 2254504 w 6693408"/>
                  <a:gd name="connsiteY2" fmla="*/ 339683 h 371179"/>
                  <a:gd name="connsiteX3" fmla="*/ 2791968 w 6693408"/>
                  <a:gd name="connsiteY3" fmla="*/ 20659 h 371179"/>
                  <a:gd name="connsiteX4" fmla="*/ 3084576 w 6693408"/>
                  <a:gd name="connsiteY4" fmla="*/ 215731 h 371179"/>
                  <a:gd name="connsiteX5" fmla="*/ 3901440 w 6693408"/>
                  <a:gd name="connsiteY5" fmla="*/ 203539 h 371179"/>
                  <a:gd name="connsiteX6" fmla="*/ 6693408 w 6693408"/>
                  <a:gd name="connsiteY6" fmla="*/ 209635 h 371179"/>
                  <a:gd name="connsiteX0" fmla="*/ 0 w 6693408"/>
                  <a:gd name="connsiteY0" fmla="*/ 245195 h 412666"/>
                  <a:gd name="connsiteX1" fmla="*/ 1621536 w 6693408"/>
                  <a:gd name="connsiteY1" fmla="*/ 245195 h 412666"/>
                  <a:gd name="connsiteX2" fmla="*/ 2254504 w 6693408"/>
                  <a:gd name="connsiteY2" fmla="*/ 375243 h 412666"/>
                  <a:gd name="connsiteX3" fmla="*/ 2649728 w 6693408"/>
                  <a:gd name="connsiteY3" fmla="*/ 20659 h 412666"/>
                  <a:gd name="connsiteX4" fmla="*/ 3084576 w 6693408"/>
                  <a:gd name="connsiteY4" fmla="*/ 251291 h 412666"/>
                  <a:gd name="connsiteX5" fmla="*/ 3901440 w 6693408"/>
                  <a:gd name="connsiteY5" fmla="*/ 239099 h 412666"/>
                  <a:gd name="connsiteX6" fmla="*/ 6693408 w 6693408"/>
                  <a:gd name="connsiteY6" fmla="*/ 245195 h 412666"/>
                  <a:gd name="connsiteX0" fmla="*/ 0 w 6693408"/>
                  <a:gd name="connsiteY0" fmla="*/ 230801 h 311912"/>
                  <a:gd name="connsiteX1" fmla="*/ 1621536 w 6693408"/>
                  <a:gd name="connsiteY1" fmla="*/ 230801 h 311912"/>
                  <a:gd name="connsiteX2" fmla="*/ 2279904 w 6693408"/>
                  <a:gd name="connsiteY2" fmla="*/ 274489 h 311912"/>
                  <a:gd name="connsiteX3" fmla="*/ 2649728 w 6693408"/>
                  <a:gd name="connsiteY3" fmla="*/ 6265 h 311912"/>
                  <a:gd name="connsiteX4" fmla="*/ 3084576 w 6693408"/>
                  <a:gd name="connsiteY4" fmla="*/ 236897 h 311912"/>
                  <a:gd name="connsiteX5" fmla="*/ 3901440 w 6693408"/>
                  <a:gd name="connsiteY5" fmla="*/ 224705 h 311912"/>
                  <a:gd name="connsiteX6" fmla="*/ 6693408 w 6693408"/>
                  <a:gd name="connsiteY6" fmla="*/ 230801 h 311912"/>
                  <a:gd name="connsiteX0" fmla="*/ 0 w 6693408"/>
                  <a:gd name="connsiteY0" fmla="*/ 230801 h 305787"/>
                  <a:gd name="connsiteX1" fmla="*/ 1621536 w 6693408"/>
                  <a:gd name="connsiteY1" fmla="*/ 230801 h 305787"/>
                  <a:gd name="connsiteX2" fmla="*/ 1983232 w 6693408"/>
                  <a:gd name="connsiteY2" fmla="*/ 194055 h 305787"/>
                  <a:gd name="connsiteX3" fmla="*/ 2279904 w 6693408"/>
                  <a:gd name="connsiteY3" fmla="*/ 274489 h 305787"/>
                  <a:gd name="connsiteX4" fmla="*/ 2649728 w 6693408"/>
                  <a:gd name="connsiteY4" fmla="*/ 6265 h 305787"/>
                  <a:gd name="connsiteX5" fmla="*/ 3084576 w 6693408"/>
                  <a:gd name="connsiteY5" fmla="*/ 236897 h 305787"/>
                  <a:gd name="connsiteX6" fmla="*/ 3901440 w 6693408"/>
                  <a:gd name="connsiteY6" fmla="*/ 224705 h 305787"/>
                  <a:gd name="connsiteX7" fmla="*/ 6693408 w 6693408"/>
                  <a:gd name="connsiteY7" fmla="*/ 230801 h 305787"/>
                  <a:gd name="connsiteX0" fmla="*/ 0 w 6693408"/>
                  <a:gd name="connsiteY0" fmla="*/ 169841 h 234667"/>
                  <a:gd name="connsiteX1" fmla="*/ 1621536 w 6693408"/>
                  <a:gd name="connsiteY1" fmla="*/ 169841 h 234667"/>
                  <a:gd name="connsiteX2" fmla="*/ 1983232 w 6693408"/>
                  <a:gd name="connsiteY2" fmla="*/ 133095 h 234667"/>
                  <a:gd name="connsiteX3" fmla="*/ 2279904 w 6693408"/>
                  <a:gd name="connsiteY3" fmla="*/ 213529 h 234667"/>
                  <a:gd name="connsiteX4" fmla="*/ 2649728 w 6693408"/>
                  <a:gd name="connsiteY4" fmla="*/ 6265 h 234667"/>
                  <a:gd name="connsiteX5" fmla="*/ 3084576 w 6693408"/>
                  <a:gd name="connsiteY5" fmla="*/ 175937 h 234667"/>
                  <a:gd name="connsiteX6" fmla="*/ 3901440 w 6693408"/>
                  <a:gd name="connsiteY6" fmla="*/ 163745 h 234667"/>
                  <a:gd name="connsiteX7" fmla="*/ 6693408 w 6693408"/>
                  <a:gd name="connsiteY7" fmla="*/ 169841 h 234667"/>
                  <a:gd name="connsiteX0" fmla="*/ 0 w 6693408"/>
                  <a:gd name="connsiteY0" fmla="*/ 176615 h 241441"/>
                  <a:gd name="connsiteX1" fmla="*/ 1621536 w 6693408"/>
                  <a:gd name="connsiteY1" fmla="*/ 176615 h 241441"/>
                  <a:gd name="connsiteX2" fmla="*/ 1983232 w 6693408"/>
                  <a:gd name="connsiteY2" fmla="*/ 139869 h 241441"/>
                  <a:gd name="connsiteX3" fmla="*/ 2279904 w 6693408"/>
                  <a:gd name="connsiteY3" fmla="*/ 220303 h 241441"/>
                  <a:gd name="connsiteX4" fmla="*/ 2649728 w 6693408"/>
                  <a:gd name="connsiteY4" fmla="*/ 13039 h 241441"/>
                  <a:gd name="connsiteX5" fmla="*/ 3064256 w 6693408"/>
                  <a:gd name="connsiteY5" fmla="*/ 142071 h 241441"/>
                  <a:gd name="connsiteX6" fmla="*/ 3901440 w 6693408"/>
                  <a:gd name="connsiteY6" fmla="*/ 170519 h 241441"/>
                  <a:gd name="connsiteX7" fmla="*/ 6693408 w 6693408"/>
                  <a:gd name="connsiteY7" fmla="*/ 176615 h 241441"/>
                  <a:gd name="connsiteX0" fmla="*/ 0 w 6693408"/>
                  <a:gd name="connsiteY0" fmla="*/ 181215 h 246041"/>
                  <a:gd name="connsiteX1" fmla="*/ 1621536 w 6693408"/>
                  <a:gd name="connsiteY1" fmla="*/ 181215 h 246041"/>
                  <a:gd name="connsiteX2" fmla="*/ 1983232 w 6693408"/>
                  <a:gd name="connsiteY2" fmla="*/ 144469 h 246041"/>
                  <a:gd name="connsiteX3" fmla="*/ 2279904 w 6693408"/>
                  <a:gd name="connsiteY3" fmla="*/ 224903 h 246041"/>
                  <a:gd name="connsiteX4" fmla="*/ 2649728 w 6693408"/>
                  <a:gd name="connsiteY4" fmla="*/ 17639 h 246041"/>
                  <a:gd name="connsiteX5" fmla="*/ 2856992 w 6693408"/>
                  <a:gd name="connsiteY5" fmla="*/ 119069 h 246041"/>
                  <a:gd name="connsiteX6" fmla="*/ 3064256 w 6693408"/>
                  <a:gd name="connsiteY6" fmla="*/ 146671 h 246041"/>
                  <a:gd name="connsiteX7" fmla="*/ 3901440 w 6693408"/>
                  <a:gd name="connsiteY7" fmla="*/ 175119 h 246041"/>
                  <a:gd name="connsiteX8" fmla="*/ 6693408 w 6693408"/>
                  <a:gd name="connsiteY8" fmla="*/ 181215 h 246041"/>
                  <a:gd name="connsiteX0" fmla="*/ 0 w 6693408"/>
                  <a:gd name="connsiteY0" fmla="*/ 178675 h 228261"/>
                  <a:gd name="connsiteX1" fmla="*/ 1621536 w 6693408"/>
                  <a:gd name="connsiteY1" fmla="*/ 178675 h 228261"/>
                  <a:gd name="connsiteX2" fmla="*/ 1983232 w 6693408"/>
                  <a:gd name="connsiteY2" fmla="*/ 141929 h 228261"/>
                  <a:gd name="connsiteX3" fmla="*/ 2259584 w 6693408"/>
                  <a:gd name="connsiteY3" fmla="*/ 207123 h 228261"/>
                  <a:gd name="connsiteX4" fmla="*/ 2649728 w 6693408"/>
                  <a:gd name="connsiteY4" fmla="*/ 15099 h 228261"/>
                  <a:gd name="connsiteX5" fmla="*/ 2856992 w 6693408"/>
                  <a:gd name="connsiteY5" fmla="*/ 116529 h 228261"/>
                  <a:gd name="connsiteX6" fmla="*/ 3064256 w 6693408"/>
                  <a:gd name="connsiteY6" fmla="*/ 144131 h 228261"/>
                  <a:gd name="connsiteX7" fmla="*/ 3901440 w 6693408"/>
                  <a:gd name="connsiteY7" fmla="*/ 172579 h 228261"/>
                  <a:gd name="connsiteX8" fmla="*/ 6693408 w 6693408"/>
                  <a:gd name="connsiteY8" fmla="*/ 178675 h 228261"/>
                  <a:gd name="connsiteX0" fmla="*/ 0 w 6693408"/>
                  <a:gd name="connsiteY0" fmla="*/ 169503 h 199644"/>
                  <a:gd name="connsiteX1" fmla="*/ 1621536 w 6693408"/>
                  <a:gd name="connsiteY1" fmla="*/ 169503 h 199644"/>
                  <a:gd name="connsiteX2" fmla="*/ 1983232 w 6693408"/>
                  <a:gd name="connsiteY2" fmla="*/ 132757 h 199644"/>
                  <a:gd name="connsiteX3" fmla="*/ 2259584 w 6693408"/>
                  <a:gd name="connsiteY3" fmla="*/ 197951 h 199644"/>
                  <a:gd name="connsiteX4" fmla="*/ 2430272 w 6693408"/>
                  <a:gd name="connsiteY4" fmla="*/ 142917 h 199644"/>
                  <a:gd name="connsiteX5" fmla="*/ 2649728 w 6693408"/>
                  <a:gd name="connsiteY5" fmla="*/ 5927 h 199644"/>
                  <a:gd name="connsiteX6" fmla="*/ 2856992 w 6693408"/>
                  <a:gd name="connsiteY6" fmla="*/ 107357 h 199644"/>
                  <a:gd name="connsiteX7" fmla="*/ 3064256 w 6693408"/>
                  <a:gd name="connsiteY7" fmla="*/ 134959 h 199644"/>
                  <a:gd name="connsiteX8" fmla="*/ 3901440 w 6693408"/>
                  <a:gd name="connsiteY8" fmla="*/ 163407 h 199644"/>
                  <a:gd name="connsiteX9" fmla="*/ 6693408 w 6693408"/>
                  <a:gd name="connsiteY9" fmla="*/ 169503 h 199644"/>
                  <a:gd name="connsiteX0" fmla="*/ 0 w 6693408"/>
                  <a:gd name="connsiteY0" fmla="*/ 169503 h 230124"/>
                  <a:gd name="connsiteX1" fmla="*/ 1621536 w 6693408"/>
                  <a:gd name="connsiteY1" fmla="*/ 169503 h 230124"/>
                  <a:gd name="connsiteX2" fmla="*/ 1983232 w 6693408"/>
                  <a:gd name="connsiteY2" fmla="*/ 132757 h 230124"/>
                  <a:gd name="connsiteX3" fmla="*/ 2203704 w 6693408"/>
                  <a:gd name="connsiteY3" fmla="*/ 228431 h 230124"/>
                  <a:gd name="connsiteX4" fmla="*/ 2430272 w 6693408"/>
                  <a:gd name="connsiteY4" fmla="*/ 142917 h 230124"/>
                  <a:gd name="connsiteX5" fmla="*/ 2649728 w 6693408"/>
                  <a:gd name="connsiteY5" fmla="*/ 5927 h 230124"/>
                  <a:gd name="connsiteX6" fmla="*/ 2856992 w 6693408"/>
                  <a:gd name="connsiteY6" fmla="*/ 107357 h 230124"/>
                  <a:gd name="connsiteX7" fmla="*/ 3064256 w 6693408"/>
                  <a:gd name="connsiteY7" fmla="*/ 134959 h 230124"/>
                  <a:gd name="connsiteX8" fmla="*/ 3901440 w 6693408"/>
                  <a:gd name="connsiteY8" fmla="*/ 163407 h 230124"/>
                  <a:gd name="connsiteX9" fmla="*/ 6693408 w 6693408"/>
                  <a:gd name="connsiteY9" fmla="*/ 169503 h 230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693408" h="230124">
                    <a:moveTo>
                      <a:pt x="0" y="169503"/>
                    </a:moveTo>
                    <a:lnTo>
                      <a:pt x="1621536" y="169503"/>
                    </a:lnTo>
                    <a:cubicBezTo>
                      <a:pt x="1943608" y="170999"/>
                      <a:pt x="1886204" y="122936"/>
                      <a:pt x="1983232" y="132757"/>
                    </a:cubicBezTo>
                    <a:cubicBezTo>
                      <a:pt x="2080260" y="142578"/>
                      <a:pt x="2129197" y="226738"/>
                      <a:pt x="2203704" y="228431"/>
                    </a:cubicBezTo>
                    <a:cubicBezTo>
                      <a:pt x="2278211" y="230124"/>
                      <a:pt x="2355935" y="180001"/>
                      <a:pt x="2430272" y="142917"/>
                    </a:cubicBezTo>
                    <a:cubicBezTo>
                      <a:pt x="2504609" y="105833"/>
                      <a:pt x="2578608" y="11854"/>
                      <a:pt x="2649728" y="5927"/>
                    </a:cubicBezTo>
                    <a:cubicBezTo>
                      <a:pt x="2720848" y="0"/>
                      <a:pt x="2787904" y="85852"/>
                      <a:pt x="2856992" y="107357"/>
                    </a:cubicBezTo>
                    <a:cubicBezTo>
                      <a:pt x="2926080" y="128862"/>
                      <a:pt x="2890181" y="125617"/>
                      <a:pt x="3064256" y="134959"/>
                    </a:cubicBezTo>
                    <a:cubicBezTo>
                      <a:pt x="3238331" y="144301"/>
                      <a:pt x="3350768" y="170519"/>
                      <a:pt x="3901440" y="163407"/>
                    </a:cubicBezTo>
                    <a:lnTo>
                      <a:pt x="6693408" y="169503"/>
                    </a:lnTo>
                  </a:path>
                </a:pathLst>
              </a:cu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41" name="Figura a mano libera 40"/>
              <p:cNvSpPr/>
              <p:nvPr/>
            </p:nvSpPr>
            <p:spPr>
              <a:xfrm flipV="1">
                <a:off x="1847088" y="4769274"/>
                <a:ext cx="6693408" cy="468178"/>
              </a:xfrm>
              <a:custGeom>
                <a:avLst/>
                <a:gdLst>
                  <a:gd name="connsiteX0" fmla="*/ 0 w 7290816"/>
                  <a:gd name="connsiteY0" fmla="*/ 192024 h 235712"/>
                  <a:gd name="connsiteX1" fmla="*/ 2566416 w 7290816"/>
                  <a:gd name="connsiteY1" fmla="*/ 204216 h 235712"/>
                  <a:gd name="connsiteX2" fmla="*/ 2791968 w 7290816"/>
                  <a:gd name="connsiteY2" fmla="*/ 3048 h 235712"/>
                  <a:gd name="connsiteX3" fmla="*/ 3102864 w 7290816"/>
                  <a:gd name="connsiteY3" fmla="*/ 185928 h 235712"/>
                  <a:gd name="connsiteX4" fmla="*/ 6693408 w 7290816"/>
                  <a:gd name="connsiteY4" fmla="*/ 192024 h 235712"/>
                  <a:gd name="connsiteX5" fmla="*/ 6687312 w 7290816"/>
                  <a:gd name="connsiteY5" fmla="*/ 198120 h 235712"/>
                  <a:gd name="connsiteX0" fmla="*/ 0 w 7290816"/>
                  <a:gd name="connsiteY0" fmla="*/ 194056 h 249936"/>
                  <a:gd name="connsiteX1" fmla="*/ 2377440 w 7290816"/>
                  <a:gd name="connsiteY1" fmla="*/ 218440 h 249936"/>
                  <a:gd name="connsiteX2" fmla="*/ 2791968 w 7290816"/>
                  <a:gd name="connsiteY2" fmla="*/ 5080 h 249936"/>
                  <a:gd name="connsiteX3" fmla="*/ 3102864 w 7290816"/>
                  <a:gd name="connsiteY3" fmla="*/ 187960 h 249936"/>
                  <a:gd name="connsiteX4" fmla="*/ 6693408 w 7290816"/>
                  <a:gd name="connsiteY4" fmla="*/ 194056 h 249936"/>
                  <a:gd name="connsiteX5" fmla="*/ 6687312 w 7290816"/>
                  <a:gd name="connsiteY5" fmla="*/ 200152 h 249936"/>
                  <a:gd name="connsiteX0" fmla="*/ 0 w 7243064"/>
                  <a:gd name="connsiteY0" fmla="*/ 192024 h 266192"/>
                  <a:gd name="connsiteX1" fmla="*/ 2377440 w 7243064"/>
                  <a:gd name="connsiteY1" fmla="*/ 216408 h 266192"/>
                  <a:gd name="connsiteX2" fmla="*/ 2791968 w 7243064"/>
                  <a:gd name="connsiteY2" fmla="*/ 3048 h 266192"/>
                  <a:gd name="connsiteX3" fmla="*/ 3389376 w 7243064"/>
                  <a:gd name="connsiteY3" fmla="*/ 234696 h 266192"/>
                  <a:gd name="connsiteX4" fmla="*/ 6693408 w 7243064"/>
                  <a:gd name="connsiteY4" fmla="*/ 192024 h 266192"/>
                  <a:gd name="connsiteX5" fmla="*/ 6687312 w 7243064"/>
                  <a:gd name="connsiteY5" fmla="*/ 198120 h 266192"/>
                  <a:gd name="connsiteX0" fmla="*/ 0 w 7105904"/>
                  <a:gd name="connsiteY0" fmla="*/ 192024 h 268224"/>
                  <a:gd name="connsiteX1" fmla="*/ 2377440 w 7105904"/>
                  <a:gd name="connsiteY1" fmla="*/ 216408 h 268224"/>
                  <a:gd name="connsiteX2" fmla="*/ 2791968 w 7105904"/>
                  <a:gd name="connsiteY2" fmla="*/ 3048 h 268224"/>
                  <a:gd name="connsiteX3" fmla="*/ 3389376 w 7105904"/>
                  <a:gd name="connsiteY3" fmla="*/ 234696 h 268224"/>
                  <a:gd name="connsiteX4" fmla="*/ 4212336 w 7105904"/>
                  <a:gd name="connsiteY4" fmla="*/ 204216 h 268224"/>
                  <a:gd name="connsiteX5" fmla="*/ 6693408 w 7105904"/>
                  <a:gd name="connsiteY5" fmla="*/ 192024 h 268224"/>
                  <a:gd name="connsiteX6" fmla="*/ 6687312 w 7105904"/>
                  <a:gd name="connsiteY6" fmla="*/ 198120 h 268224"/>
                  <a:gd name="connsiteX0" fmla="*/ 0 w 7105904"/>
                  <a:gd name="connsiteY0" fmla="*/ 192024 h 247904"/>
                  <a:gd name="connsiteX1" fmla="*/ 2377440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2328672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1621536 w 7105904"/>
                  <a:gd name="connsiteY1" fmla="*/ 192024 h 247904"/>
                  <a:gd name="connsiteX2" fmla="*/ 2328672 w 7105904"/>
                  <a:gd name="connsiteY2" fmla="*/ 216408 h 247904"/>
                  <a:gd name="connsiteX3" fmla="*/ 2791968 w 7105904"/>
                  <a:gd name="connsiteY3" fmla="*/ 3048 h 247904"/>
                  <a:gd name="connsiteX4" fmla="*/ 3084576 w 7105904"/>
                  <a:gd name="connsiteY4" fmla="*/ 198120 h 247904"/>
                  <a:gd name="connsiteX5" fmla="*/ 4212336 w 7105904"/>
                  <a:gd name="connsiteY5" fmla="*/ 204216 h 247904"/>
                  <a:gd name="connsiteX6" fmla="*/ 6693408 w 7105904"/>
                  <a:gd name="connsiteY6" fmla="*/ 192024 h 247904"/>
                  <a:gd name="connsiteX7" fmla="*/ 6687312 w 7105904"/>
                  <a:gd name="connsiteY7" fmla="*/ 198120 h 247904"/>
                  <a:gd name="connsiteX0" fmla="*/ 0 w 7105904"/>
                  <a:gd name="connsiteY0" fmla="*/ 192024 h 231648"/>
                  <a:gd name="connsiteX1" fmla="*/ 1621536 w 7105904"/>
                  <a:gd name="connsiteY1" fmla="*/ 192024 h 231648"/>
                  <a:gd name="connsiteX2" fmla="*/ 2523744 w 7105904"/>
                  <a:gd name="connsiteY2" fmla="*/ 179832 h 231648"/>
                  <a:gd name="connsiteX3" fmla="*/ 2791968 w 7105904"/>
                  <a:gd name="connsiteY3" fmla="*/ 3048 h 231648"/>
                  <a:gd name="connsiteX4" fmla="*/ 3084576 w 7105904"/>
                  <a:gd name="connsiteY4" fmla="*/ 198120 h 231648"/>
                  <a:gd name="connsiteX5" fmla="*/ 4212336 w 7105904"/>
                  <a:gd name="connsiteY5" fmla="*/ 204216 h 231648"/>
                  <a:gd name="connsiteX6" fmla="*/ 6693408 w 7105904"/>
                  <a:gd name="connsiteY6" fmla="*/ 192024 h 231648"/>
                  <a:gd name="connsiteX7" fmla="*/ 6687312 w 7105904"/>
                  <a:gd name="connsiteY7" fmla="*/ 198120 h 231648"/>
                  <a:gd name="connsiteX0" fmla="*/ 0 w 7105904"/>
                  <a:gd name="connsiteY0" fmla="*/ 192024 h 228600"/>
                  <a:gd name="connsiteX1" fmla="*/ 1621536 w 7105904"/>
                  <a:gd name="connsiteY1" fmla="*/ 192024 h 228600"/>
                  <a:gd name="connsiteX2" fmla="*/ 2523744 w 7105904"/>
                  <a:gd name="connsiteY2" fmla="*/ 179832 h 228600"/>
                  <a:gd name="connsiteX3" fmla="*/ 2791968 w 7105904"/>
                  <a:gd name="connsiteY3" fmla="*/ 3048 h 228600"/>
                  <a:gd name="connsiteX4" fmla="*/ 3084576 w 7105904"/>
                  <a:gd name="connsiteY4" fmla="*/ 198120 h 228600"/>
                  <a:gd name="connsiteX5" fmla="*/ 3901440 w 7105904"/>
                  <a:gd name="connsiteY5" fmla="*/ 185928 h 228600"/>
                  <a:gd name="connsiteX6" fmla="*/ 6693408 w 7105904"/>
                  <a:gd name="connsiteY6" fmla="*/ 192024 h 228600"/>
                  <a:gd name="connsiteX7" fmla="*/ 6687312 w 7105904"/>
                  <a:gd name="connsiteY7" fmla="*/ 198120 h 228600"/>
                  <a:gd name="connsiteX0" fmla="*/ 0 w 6693408"/>
                  <a:gd name="connsiteY0" fmla="*/ 192024 h 228600"/>
                  <a:gd name="connsiteX1" fmla="*/ 162153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217424 h 258233"/>
                  <a:gd name="connsiteX1" fmla="*/ 1621536 w 6693408"/>
                  <a:gd name="connsiteY1" fmla="*/ 217424 h 258233"/>
                  <a:gd name="connsiteX2" fmla="*/ 2523744 w 6693408"/>
                  <a:gd name="connsiteY2" fmla="*/ 205232 h 258233"/>
                  <a:gd name="connsiteX3" fmla="*/ 2461768 w 6693408"/>
                  <a:gd name="connsiteY3" fmla="*/ 3048 h 258233"/>
                  <a:gd name="connsiteX4" fmla="*/ 3084576 w 6693408"/>
                  <a:gd name="connsiteY4" fmla="*/ 223520 h 258233"/>
                  <a:gd name="connsiteX5" fmla="*/ 3901440 w 6693408"/>
                  <a:gd name="connsiteY5" fmla="*/ 211328 h 258233"/>
                  <a:gd name="connsiteX6" fmla="*/ 6693408 w 6693408"/>
                  <a:gd name="connsiteY6" fmla="*/ 217424 h 258233"/>
                  <a:gd name="connsiteX0" fmla="*/ 0 w 6693408"/>
                  <a:gd name="connsiteY0" fmla="*/ 233341 h 388958"/>
                  <a:gd name="connsiteX1" fmla="*/ 1621536 w 6693408"/>
                  <a:gd name="connsiteY1" fmla="*/ 233341 h 388958"/>
                  <a:gd name="connsiteX2" fmla="*/ 2142744 w 6693408"/>
                  <a:gd name="connsiteY2" fmla="*/ 353229 h 388958"/>
                  <a:gd name="connsiteX3" fmla="*/ 2461768 w 6693408"/>
                  <a:gd name="connsiteY3" fmla="*/ 18965 h 388958"/>
                  <a:gd name="connsiteX4" fmla="*/ 3084576 w 6693408"/>
                  <a:gd name="connsiteY4" fmla="*/ 239437 h 388958"/>
                  <a:gd name="connsiteX5" fmla="*/ 3901440 w 6693408"/>
                  <a:gd name="connsiteY5" fmla="*/ 227245 h 388958"/>
                  <a:gd name="connsiteX6" fmla="*/ 6693408 w 6693408"/>
                  <a:gd name="connsiteY6" fmla="*/ 233341 h 388958"/>
                  <a:gd name="connsiteX0" fmla="*/ 0 w 6693408"/>
                  <a:gd name="connsiteY0" fmla="*/ 243501 h 399118"/>
                  <a:gd name="connsiteX1" fmla="*/ 1621536 w 6693408"/>
                  <a:gd name="connsiteY1" fmla="*/ 243501 h 399118"/>
                  <a:gd name="connsiteX2" fmla="*/ 2142744 w 6693408"/>
                  <a:gd name="connsiteY2" fmla="*/ 363389 h 399118"/>
                  <a:gd name="connsiteX3" fmla="*/ 2461768 w 6693408"/>
                  <a:gd name="connsiteY3" fmla="*/ 29125 h 399118"/>
                  <a:gd name="connsiteX4" fmla="*/ 2759456 w 6693408"/>
                  <a:gd name="connsiteY4" fmla="*/ 188637 h 399118"/>
                  <a:gd name="connsiteX5" fmla="*/ 3901440 w 6693408"/>
                  <a:gd name="connsiteY5" fmla="*/ 237405 h 399118"/>
                  <a:gd name="connsiteX6" fmla="*/ 6693408 w 6693408"/>
                  <a:gd name="connsiteY6" fmla="*/ 243501 h 399118"/>
                  <a:gd name="connsiteX0" fmla="*/ 0 w 6693408"/>
                  <a:gd name="connsiteY0" fmla="*/ 231648 h 387265"/>
                  <a:gd name="connsiteX1" fmla="*/ 1621536 w 6693408"/>
                  <a:gd name="connsiteY1" fmla="*/ 231648 h 387265"/>
                  <a:gd name="connsiteX2" fmla="*/ 2142744 w 6693408"/>
                  <a:gd name="connsiteY2" fmla="*/ 351536 h 387265"/>
                  <a:gd name="connsiteX3" fmla="*/ 2461768 w 6693408"/>
                  <a:gd name="connsiteY3" fmla="*/ 17272 h 387265"/>
                  <a:gd name="connsiteX4" fmla="*/ 2947416 w 6693408"/>
                  <a:gd name="connsiteY4" fmla="*/ 247904 h 387265"/>
                  <a:gd name="connsiteX5" fmla="*/ 3901440 w 6693408"/>
                  <a:gd name="connsiteY5" fmla="*/ 225552 h 387265"/>
                  <a:gd name="connsiteX6" fmla="*/ 6693408 w 6693408"/>
                  <a:gd name="connsiteY6" fmla="*/ 231648 h 387265"/>
                  <a:gd name="connsiteX0" fmla="*/ 0 w 6693408"/>
                  <a:gd name="connsiteY0" fmla="*/ 247396 h 403013"/>
                  <a:gd name="connsiteX1" fmla="*/ 1621536 w 6693408"/>
                  <a:gd name="connsiteY1" fmla="*/ 247396 h 403013"/>
                  <a:gd name="connsiteX2" fmla="*/ 2142744 w 6693408"/>
                  <a:gd name="connsiteY2" fmla="*/ 367284 h 403013"/>
                  <a:gd name="connsiteX3" fmla="*/ 2461768 w 6693408"/>
                  <a:gd name="connsiteY3" fmla="*/ 33020 h 403013"/>
                  <a:gd name="connsiteX4" fmla="*/ 2669032 w 6693408"/>
                  <a:gd name="connsiteY4" fmla="*/ 169164 h 403013"/>
                  <a:gd name="connsiteX5" fmla="*/ 2947416 w 6693408"/>
                  <a:gd name="connsiteY5" fmla="*/ 263652 h 403013"/>
                  <a:gd name="connsiteX6" fmla="*/ 3901440 w 6693408"/>
                  <a:gd name="connsiteY6" fmla="*/ 241300 h 403013"/>
                  <a:gd name="connsiteX7" fmla="*/ 6693408 w 6693408"/>
                  <a:gd name="connsiteY7" fmla="*/ 247396 h 403013"/>
                  <a:gd name="connsiteX0" fmla="*/ 0 w 6693408"/>
                  <a:gd name="connsiteY0" fmla="*/ 247396 h 403013"/>
                  <a:gd name="connsiteX1" fmla="*/ 1621536 w 6693408"/>
                  <a:gd name="connsiteY1" fmla="*/ 247396 h 403013"/>
                  <a:gd name="connsiteX2" fmla="*/ 2142744 w 6693408"/>
                  <a:gd name="connsiteY2" fmla="*/ 367284 h 403013"/>
                  <a:gd name="connsiteX3" fmla="*/ 2461768 w 6693408"/>
                  <a:gd name="connsiteY3" fmla="*/ 33020 h 403013"/>
                  <a:gd name="connsiteX4" fmla="*/ 2669032 w 6693408"/>
                  <a:gd name="connsiteY4" fmla="*/ 169164 h 403013"/>
                  <a:gd name="connsiteX5" fmla="*/ 2836672 w 6693408"/>
                  <a:gd name="connsiteY5" fmla="*/ 204724 h 403013"/>
                  <a:gd name="connsiteX6" fmla="*/ 2947416 w 6693408"/>
                  <a:gd name="connsiteY6" fmla="*/ 263652 h 403013"/>
                  <a:gd name="connsiteX7" fmla="*/ 3901440 w 6693408"/>
                  <a:gd name="connsiteY7" fmla="*/ 241300 h 403013"/>
                  <a:gd name="connsiteX8" fmla="*/ 6693408 w 6693408"/>
                  <a:gd name="connsiteY8" fmla="*/ 247396 h 403013"/>
                  <a:gd name="connsiteX0" fmla="*/ 0 w 6693408"/>
                  <a:gd name="connsiteY0" fmla="*/ 247396 h 403013"/>
                  <a:gd name="connsiteX1" fmla="*/ 1621536 w 6693408"/>
                  <a:gd name="connsiteY1" fmla="*/ 247396 h 403013"/>
                  <a:gd name="connsiteX2" fmla="*/ 2142744 w 6693408"/>
                  <a:gd name="connsiteY2" fmla="*/ 367284 h 403013"/>
                  <a:gd name="connsiteX3" fmla="*/ 2461768 w 6693408"/>
                  <a:gd name="connsiteY3" fmla="*/ 33020 h 403013"/>
                  <a:gd name="connsiteX4" fmla="*/ 2669032 w 6693408"/>
                  <a:gd name="connsiteY4" fmla="*/ 169164 h 403013"/>
                  <a:gd name="connsiteX5" fmla="*/ 2836672 w 6693408"/>
                  <a:gd name="connsiteY5" fmla="*/ 204724 h 403013"/>
                  <a:gd name="connsiteX6" fmla="*/ 3084576 w 6693408"/>
                  <a:gd name="connsiteY6" fmla="*/ 268732 h 403013"/>
                  <a:gd name="connsiteX7" fmla="*/ 3901440 w 6693408"/>
                  <a:gd name="connsiteY7" fmla="*/ 241300 h 403013"/>
                  <a:gd name="connsiteX8" fmla="*/ 6693408 w 6693408"/>
                  <a:gd name="connsiteY8" fmla="*/ 247396 h 403013"/>
                  <a:gd name="connsiteX0" fmla="*/ 0 w 6693408"/>
                  <a:gd name="connsiteY0" fmla="*/ 253323 h 444500"/>
                  <a:gd name="connsiteX1" fmla="*/ 1621536 w 6693408"/>
                  <a:gd name="connsiteY1" fmla="*/ 253323 h 444500"/>
                  <a:gd name="connsiteX2" fmla="*/ 2097024 w 6693408"/>
                  <a:gd name="connsiteY2" fmla="*/ 408771 h 444500"/>
                  <a:gd name="connsiteX3" fmla="*/ 2461768 w 6693408"/>
                  <a:gd name="connsiteY3" fmla="*/ 38947 h 444500"/>
                  <a:gd name="connsiteX4" fmla="*/ 2669032 w 6693408"/>
                  <a:gd name="connsiteY4" fmla="*/ 175091 h 444500"/>
                  <a:gd name="connsiteX5" fmla="*/ 2836672 w 6693408"/>
                  <a:gd name="connsiteY5" fmla="*/ 210651 h 444500"/>
                  <a:gd name="connsiteX6" fmla="*/ 3084576 w 6693408"/>
                  <a:gd name="connsiteY6" fmla="*/ 274659 h 444500"/>
                  <a:gd name="connsiteX7" fmla="*/ 3901440 w 6693408"/>
                  <a:gd name="connsiteY7" fmla="*/ 247227 h 444500"/>
                  <a:gd name="connsiteX8" fmla="*/ 6693408 w 6693408"/>
                  <a:gd name="connsiteY8" fmla="*/ 253323 h 444500"/>
                  <a:gd name="connsiteX0" fmla="*/ 0 w 6693408"/>
                  <a:gd name="connsiteY0" fmla="*/ 253323 h 435836"/>
                  <a:gd name="connsiteX1" fmla="*/ 1621536 w 6693408"/>
                  <a:gd name="connsiteY1" fmla="*/ 253323 h 435836"/>
                  <a:gd name="connsiteX2" fmla="*/ 1815592 w 6693408"/>
                  <a:gd name="connsiteY2" fmla="*/ 201338 h 435836"/>
                  <a:gd name="connsiteX3" fmla="*/ 2097024 w 6693408"/>
                  <a:gd name="connsiteY3" fmla="*/ 408771 h 435836"/>
                  <a:gd name="connsiteX4" fmla="*/ 2461768 w 6693408"/>
                  <a:gd name="connsiteY4" fmla="*/ 38947 h 435836"/>
                  <a:gd name="connsiteX5" fmla="*/ 2669032 w 6693408"/>
                  <a:gd name="connsiteY5" fmla="*/ 175091 h 435836"/>
                  <a:gd name="connsiteX6" fmla="*/ 2836672 w 6693408"/>
                  <a:gd name="connsiteY6" fmla="*/ 210651 h 435836"/>
                  <a:gd name="connsiteX7" fmla="*/ 3084576 w 6693408"/>
                  <a:gd name="connsiteY7" fmla="*/ 274659 h 435836"/>
                  <a:gd name="connsiteX8" fmla="*/ 3901440 w 6693408"/>
                  <a:gd name="connsiteY8" fmla="*/ 247227 h 435836"/>
                  <a:gd name="connsiteX9" fmla="*/ 6693408 w 6693408"/>
                  <a:gd name="connsiteY9" fmla="*/ 253323 h 435836"/>
                  <a:gd name="connsiteX0" fmla="*/ 0 w 6693408"/>
                  <a:gd name="connsiteY0" fmla="*/ 253323 h 435836"/>
                  <a:gd name="connsiteX1" fmla="*/ 1509776 w 6693408"/>
                  <a:gd name="connsiteY1" fmla="*/ 258403 h 435836"/>
                  <a:gd name="connsiteX2" fmla="*/ 1815592 w 6693408"/>
                  <a:gd name="connsiteY2" fmla="*/ 201338 h 435836"/>
                  <a:gd name="connsiteX3" fmla="*/ 2097024 w 6693408"/>
                  <a:gd name="connsiteY3" fmla="*/ 408771 h 435836"/>
                  <a:gd name="connsiteX4" fmla="*/ 2461768 w 6693408"/>
                  <a:gd name="connsiteY4" fmla="*/ 38947 h 435836"/>
                  <a:gd name="connsiteX5" fmla="*/ 2669032 w 6693408"/>
                  <a:gd name="connsiteY5" fmla="*/ 175091 h 435836"/>
                  <a:gd name="connsiteX6" fmla="*/ 2836672 w 6693408"/>
                  <a:gd name="connsiteY6" fmla="*/ 210651 h 435836"/>
                  <a:gd name="connsiteX7" fmla="*/ 3084576 w 6693408"/>
                  <a:gd name="connsiteY7" fmla="*/ 274659 h 435836"/>
                  <a:gd name="connsiteX8" fmla="*/ 3901440 w 6693408"/>
                  <a:gd name="connsiteY8" fmla="*/ 247227 h 435836"/>
                  <a:gd name="connsiteX9" fmla="*/ 6693408 w 6693408"/>
                  <a:gd name="connsiteY9" fmla="*/ 253323 h 435836"/>
                  <a:gd name="connsiteX0" fmla="*/ 0 w 6693408"/>
                  <a:gd name="connsiteY0" fmla="*/ 253323 h 431603"/>
                  <a:gd name="connsiteX1" fmla="*/ 1509776 w 6693408"/>
                  <a:gd name="connsiteY1" fmla="*/ 258403 h 431603"/>
                  <a:gd name="connsiteX2" fmla="*/ 1790192 w 6693408"/>
                  <a:gd name="connsiteY2" fmla="*/ 175938 h 431603"/>
                  <a:gd name="connsiteX3" fmla="*/ 2097024 w 6693408"/>
                  <a:gd name="connsiteY3" fmla="*/ 408771 h 431603"/>
                  <a:gd name="connsiteX4" fmla="*/ 2461768 w 6693408"/>
                  <a:gd name="connsiteY4" fmla="*/ 38947 h 431603"/>
                  <a:gd name="connsiteX5" fmla="*/ 2669032 w 6693408"/>
                  <a:gd name="connsiteY5" fmla="*/ 175091 h 431603"/>
                  <a:gd name="connsiteX6" fmla="*/ 2836672 w 6693408"/>
                  <a:gd name="connsiteY6" fmla="*/ 210651 h 431603"/>
                  <a:gd name="connsiteX7" fmla="*/ 3084576 w 6693408"/>
                  <a:gd name="connsiteY7" fmla="*/ 274659 h 431603"/>
                  <a:gd name="connsiteX8" fmla="*/ 3901440 w 6693408"/>
                  <a:gd name="connsiteY8" fmla="*/ 247227 h 431603"/>
                  <a:gd name="connsiteX9" fmla="*/ 6693408 w 6693408"/>
                  <a:gd name="connsiteY9" fmla="*/ 253323 h 431603"/>
                  <a:gd name="connsiteX0" fmla="*/ 0 w 6693408"/>
                  <a:gd name="connsiteY0" fmla="*/ 309203 h 496796"/>
                  <a:gd name="connsiteX1" fmla="*/ 1509776 w 6693408"/>
                  <a:gd name="connsiteY1" fmla="*/ 314283 h 496796"/>
                  <a:gd name="connsiteX2" fmla="*/ 1790192 w 6693408"/>
                  <a:gd name="connsiteY2" fmla="*/ 231818 h 496796"/>
                  <a:gd name="connsiteX3" fmla="*/ 2097024 w 6693408"/>
                  <a:gd name="connsiteY3" fmla="*/ 464651 h 496796"/>
                  <a:gd name="connsiteX4" fmla="*/ 2471928 w 6693408"/>
                  <a:gd name="connsiteY4" fmla="*/ 38947 h 496796"/>
                  <a:gd name="connsiteX5" fmla="*/ 2669032 w 6693408"/>
                  <a:gd name="connsiteY5" fmla="*/ 230971 h 496796"/>
                  <a:gd name="connsiteX6" fmla="*/ 2836672 w 6693408"/>
                  <a:gd name="connsiteY6" fmla="*/ 266531 h 496796"/>
                  <a:gd name="connsiteX7" fmla="*/ 3084576 w 6693408"/>
                  <a:gd name="connsiteY7" fmla="*/ 330539 h 496796"/>
                  <a:gd name="connsiteX8" fmla="*/ 3901440 w 6693408"/>
                  <a:gd name="connsiteY8" fmla="*/ 303107 h 496796"/>
                  <a:gd name="connsiteX9" fmla="*/ 6693408 w 6693408"/>
                  <a:gd name="connsiteY9" fmla="*/ 309203 h 496796"/>
                  <a:gd name="connsiteX0" fmla="*/ 0 w 6693408"/>
                  <a:gd name="connsiteY0" fmla="*/ 287330 h 459711"/>
                  <a:gd name="connsiteX1" fmla="*/ 1509776 w 6693408"/>
                  <a:gd name="connsiteY1" fmla="*/ 292410 h 459711"/>
                  <a:gd name="connsiteX2" fmla="*/ 1790192 w 6693408"/>
                  <a:gd name="connsiteY2" fmla="*/ 209945 h 459711"/>
                  <a:gd name="connsiteX3" fmla="*/ 2097024 w 6693408"/>
                  <a:gd name="connsiteY3" fmla="*/ 442778 h 459711"/>
                  <a:gd name="connsiteX4" fmla="*/ 2282952 w 6693408"/>
                  <a:gd name="connsiteY4" fmla="*/ 311545 h 459711"/>
                  <a:gd name="connsiteX5" fmla="*/ 2471928 w 6693408"/>
                  <a:gd name="connsiteY5" fmla="*/ 17074 h 459711"/>
                  <a:gd name="connsiteX6" fmla="*/ 2669032 w 6693408"/>
                  <a:gd name="connsiteY6" fmla="*/ 209098 h 459711"/>
                  <a:gd name="connsiteX7" fmla="*/ 2836672 w 6693408"/>
                  <a:gd name="connsiteY7" fmla="*/ 244658 h 459711"/>
                  <a:gd name="connsiteX8" fmla="*/ 3084576 w 6693408"/>
                  <a:gd name="connsiteY8" fmla="*/ 308666 h 459711"/>
                  <a:gd name="connsiteX9" fmla="*/ 3901440 w 6693408"/>
                  <a:gd name="connsiteY9" fmla="*/ 281234 h 459711"/>
                  <a:gd name="connsiteX10" fmla="*/ 6693408 w 6693408"/>
                  <a:gd name="connsiteY10" fmla="*/ 287330 h 459711"/>
                  <a:gd name="connsiteX0" fmla="*/ 0 w 6693408"/>
                  <a:gd name="connsiteY0" fmla="*/ 292411 h 464792"/>
                  <a:gd name="connsiteX1" fmla="*/ 1509776 w 6693408"/>
                  <a:gd name="connsiteY1" fmla="*/ 297491 h 464792"/>
                  <a:gd name="connsiteX2" fmla="*/ 1790192 w 6693408"/>
                  <a:gd name="connsiteY2" fmla="*/ 215026 h 464792"/>
                  <a:gd name="connsiteX3" fmla="*/ 2097024 w 6693408"/>
                  <a:gd name="connsiteY3" fmla="*/ 447859 h 464792"/>
                  <a:gd name="connsiteX4" fmla="*/ 2282952 w 6693408"/>
                  <a:gd name="connsiteY4" fmla="*/ 316626 h 464792"/>
                  <a:gd name="connsiteX5" fmla="*/ 2471928 w 6693408"/>
                  <a:gd name="connsiteY5" fmla="*/ 22155 h 464792"/>
                  <a:gd name="connsiteX6" fmla="*/ 2719832 w 6693408"/>
                  <a:gd name="connsiteY6" fmla="*/ 183699 h 464792"/>
                  <a:gd name="connsiteX7" fmla="*/ 2836672 w 6693408"/>
                  <a:gd name="connsiteY7" fmla="*/ 249739 h 464792"/>
                  <a:gd name="connsiteX8" fmla="*/ 3084576 w 6693408"/>
                  <a:gd name="connsiteY8" fmla="*/ 313747 h 464792"/>
                  <a:gd name="connsiteX9" fmla="*/ 3901440 w 6693408"/>
                  <a:gd name="connsiteY9" fmla="*/ 286315 h 464792"/>
                  <a:gd name="connsiteX10" fmla="*/ 6693408 w 6693408"/>
                  <a:gd name="connsiteY10" fmla="*/ 292411 h 464792"/>
                  <a:gd name="connsiteX0" fmla="*/ 0 w 6693408"/>
                  <a:gd name="connsiteY0" fmla="*/ 292411 h 464792"/>
                  <a:gd name="connsiteX1" fmla="*/ 1509776 w 6693408"/>
                  <a:gd name="connsiteY1" fmla="*/ 297491 h 464792"/>
                  <a:gd name="connsiteX2" fmla="*/ 1790192 w 6693408"/>
                  <a:gd name="connsiteY2" fmla="*/ 215026 h 464792"/>
                  <a:gd name="connsiteX3" fmla="*/ 2097024 w 6693408"/>
                  <a:gd name="connsiteY3" fmla="*/ 447859 h 464792"/>
                  <a:gd name="connsiteX4" fmla="*/ 2282952 w 6693408"/>
                  <a:gd name="connsiteY4" fmla="*/ 316626 h 464792"/>
                  <a:gd name="connsiteX5" fmla="*/ 2471928 w 6693408"/>
                  <a:gd name="connsiteY5" fmla="*/ 22155 h 464792"/>
                  <a:gd name="connsiteX6" fmla="*/ 2719832 w 6693408"/>
                  <a:gd name="connsiteY6" fmla="*/ 183699 h 464792"/>
                  <a:gd name="connsiteX7" fmla="*/ 2923032 w 6693408"/>
                  <a:gd name="connsiteY7" fmla="*/ 264979 h 464792"/>
                  <a:gd name="connsiteX8" fmla="*/ 3084576 w 6693408"/>
                  <a:gd name="connsiteY8" fmla="*/ 313747 h 464792"/>
                  <a:gd name="connsiteX9" fmla="*/ 3901440 w 6693408"/>
                  <a:gd name="connsiteY9" fmla="*/ 286315 h 464792"/>
                  <a:gd name="connsiteX10" fmla="*/ 6693408 w 6693408"/>
                  <a:gd name="connsiteY10" fmla="*/ 292411 h 464792"/>
                  <a:gd name="connsiteX0" fmla="*/ 0 w 6693408"/>
                  <a:gd name="connsiteY0" fmla="*/ 295797 h 468178"/>
                  <a:gd name="connsiteX1" fmla="*/ 1509776 w 6693408"/>
                  <a:gd name="connsiteY1" fmla="*/ 300877 h 468178"/>
                  <a:gd name="connsiteX2" fmla="*/ 1790192 w 6693408"/>
                  <a:gd name="connsiteY2" fmla="*/ 218412 h 468178"/>
                  <a:gd name="connsiteX3" fmla="*/ 2097024 w 6693408"/>
                  <a:gd name="connsiteY3" fmla="*/ 451245 h 468178"/>
                  <a:gd name="connsiteX4" fmla="*/ 2282952 w 6693408"/>
                  <a:gd name="connsiteY4" fmla="*/ 320012 h 468178"/>
                  <a:gd name="connsiteX5" fmla="*/ 2471928 w 6693408"/>
                  <a:gd name="connsiteY5" fmla="*/ 25541 h 468178"/>
                  <a:gd name="connsiteX6" fmla="*/ 2714752 w 6693408"/>
                  <a:gd name="connsiteY6" fmla="*/ 166765 h 468178"/>
                  <a:gd name="connsiteX7" fmla="*/ 2923032 w 6693408"/>
                  <a:gd name="connsiteY7" fmla="*/ 268365 h 468178"/>
                  <a:gd name="connsiteX8" fmla="*/ 3084576 w 6693408"/>
                  <a:gd name="connsiteY8" fmla="*/ 317133 h 468178"/>
                  <a:gd name="connsiteX9" fmla="*/ 3901440 w 6693408"/>
                  <a:gd name="connsiteY9" fmla="*/ 289701 h 468178"/>
                  <a:gd name="connsiteX10" fmla="*/ 6693408 w 6693408"/>
                  <a:gd name="connsiteY10" fmla="*/ 295797 h 468178"/>
                  <a:gd name="connsiteX0" fmla="*/ 0 w 6693408"/>
                  <a:gd name="connsiteY0" fmla="*/ 295797 h 468178"/>
                  <a:gd name="connsiteX1" fmla="*/ 1334516 w 6693408"/>
                  <a:gd name="connsiteY1" fmla="*/ 293257 h 468178"/>
                  <a:gd name="connsiteX2" fmla="*/ 1790192 w 6693408"/>
                  <a:gd name="connsiteY2" fmla="*/ 218412 h 468178"/>
                  <a:gd name="connsiteX3" fmla="*/ 2097024 w 6693408"/>
                  <a:gd name="connsiteY3" fmla="*/ 451245 h 468178"/>
                  <a:gd name="connsiteX4" fmla="*/ 2282952 w 6693408"/>
                  <a:gd name="connsiteY4" fmla="*/ 320012 h 468178"/>
                  <a:gd name="connsiteX5" fmla="*/ 2471928 w 6693408"/>
                  <a:gd name="connsiteY5" fmla="*/ 25541 h 468178"/>
                  <a:gd name="connsiteX6" fmla="*/ 2714752 w 6693408"/>
                  <a:gd name="connsiteY6" fmla="*/ 166765 h 468178"/>
                  <a:gd name="connsiteX7" fmla="*/ 2923032 w 6693408"/>
                  <a:gd name="connsiteY7" fmla="*/ 268365 h 468178"/>
                  <a:gd name="connsiteX8" fmla="*/ 3084576 w 6693408"/>
                  <a:gd name="connsiteY8" fmla="*/ 317133 h 468178"/>
                  <a:gd name="connsiteX9" fmla="*/ 3901440 w 6693408"/>
                  <a:gd name="connsiteY9" fmla="*/ 289701 h 468178"/>
                  <a:gd name="connsiteX10" fmla="*/ 6693408 w 6693408"/>
                  <a:gd name="connsiteY10" fmla="*/ 295797 h 468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693408" h="468178">
                    <a:moveTo>
                      <a:pt x="0" y="295797"/>
                    </a:moveTo>
                    <a:lnTo>
                      <a:pt x="1334516" y="293257"/>
                    </a:lnTo>
                    <a:cubicBezTo>
                      <a:pt x="1632881" y="295599"/>
                      <a:pt x="1663107" y="192081"/>
                      <a:pt x="1790192" y="218412"/>
                    </a:cubicBezTo>
                    <a:cubicBezTo>
                      <a:pt x="1917277" y="244743"/>
                      <a:pt x="2014897" y="434312"/>
                      <a:pt x="2097024" y="451245"/>
                    </a:cubicBezTo>
                    <a:cubicBezTo>
                      <a:pt x="2179151" y="468178"/>
                      <a:pt x="2220468" y="390963"/>
                      <a:pt x="2282952" y="320012"/>
                    </a:cubicBezTo>
                    <a:cubicBezTo>
                      <a:pt x="2345436" y="249061"/>
                      <a:pt x="2399961" y="51082"/>
                      <a:pt x="2471928" y="25541"/>
                    </a:cubicBezTo>
                    <a:cubicBezTo>
                      <a:pt x="2543895" y="0"/>
                      <a:pt x="2639568" y="126294"/>
                      <a:pt x="2714752" y="166765"/>
                    </a:cubicBezTo>
                    <a:cubicBezTo>
                      <a:pt x="2789936" y="207236"/>
                      <a:pt x="2861395" y="243304"/>
                      <a:pt x="2923032" y="268365"/>
                    </a:cubicBezTo>
                    <a:cubicBezTo>
                      <a:pt x="2984669" y="293426"/>
                      <a:pt x="2921508" y="313577"/>
                      <a:pt x="3084576" y="317133"/>
                    </a:cubicBezTo>
                    <a:cubicBezTo>
                      <a:pt x="3247644" y="320689"/>
                      <a:pt x="3350768" y="296813"/>
                      <a:pt x="3901440" y="289701"/>
                    </a:cubicBezTo>
                    <a:lnTo>
                      <a:pt x="6693408" y="295797"/>
                    </a:lnTo>
                  </a:path>
                </a:pathLst>
              </a:cu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42" name="Figura a mano libera 41"/>
              <p:cNvSpPr/>
              <p:nvPr/>
            </p:nvSpPr>
            <p:spPr>
              <a:xfrm flipV="1">
                <a:off x="1847088" y="4411135"/>
                <a:ext cx="6693408" cy="618066"/>
              </a:xfrm>
              <a:custGeom>
                <a:avLst/>
                <a:gdLst>
                  <a:gd name="connsiteX0" fmla="*/ 0 w 7290816"/>
                  <a:gd name="connsiteY0" fmla="*/ 192024 h 235712"/>
                  <a:gd name="connsiteX1" fmla="*/ 2566416 w 7290816"/>
                  <a:gd name="connsiteY1" fmla="*/ 204216 h 235712"/>
                  <a:gd name="connsiteX2" fmla="*/ 2791968 w 7290816"/>
                  <a:gd name="connsiteY2" fmla="*/ 3048 h 235712"/>
                  <a:gd name="connsiteX3" fmla="*/ 3102864 w 7290816"/>
                  <a:gd name="connsiteY3" fmla="*/ 185928 h 235712"/>
                  <a:gd name="connsiteX4" fmla="*/ 6693408 w 7290816"/>
                  <a:gd name="connsiteY4" fmla="*/ 192024 h 235712"/>
                  <a:gd name="connsiteX5" fmla="*/ 6687312 w 7290816"/>
                  <a:gd name="connsiteY5" fmla="*/ 198120 h 235712"/>
                  <a:gd name="connsiteX0" fmla="*/ 0 w 7290816"/>
                  <a:gd name="connsiteY0" fmla="*/ 194056 h 249936"/>
                  <a:gd name="connsiteX1" fmla="*/ 2377440 w 7290816"/>
                  <a:gd name="connsiteY1" fmla="*/ 218440 h 249936"/>
                  <a:gd name="connsiteX2" fmla="*/ 2791968 w 7290816"/>
                  <a:gd name="connsiteY2" fmla="*/ 5080 h 249936"/>
                  <a:gd name="connsiteX3" fmla="*/ 3102864 w 7290816"/>
                  <a:gd name="connsiteY3" fmla="*/ 187960 h 249936"/>
                  <a:gd name="connsiteX4" fmla="*/ 6693408 w 7290816"/>
                  <a:gd name="connsiteY4" fmla="*/ 194056 h 249936"/>
                  <a:gd name="connsiteX5" fmla="*/ 6687312 w 7290816"/>
                  <a:gd name="connsiteY5" fmla="*/ 200152 h 249936"/>
                  <a:gd name="connsiteX0" fmla="*/ 0 w 7243064"/>
                  <a:gd name="connsiteY0" fmla="*/ 192024 h 266192"/>
                  <a:gd name="connsiteX1" fmla="*/ 2377440 w 7243064"/>
                  <a:gd name="connsiteY1" fmla="*/ 216408 h 266192"/>
                  <a:gd name="connsiteX2" fmla="*/ 2791968 w 7243064"/>
                  <a:gd name="connsiteY2" fmla="*/ 3048 h 266192"/>
                  <a:gd name="connsiteX3" fmla="*/ 3389376 w 7243064"/>
                  <a:gd name="connsiteY3" fmla="*/ 234696 h 266192"/>
                  <a:gd name="connsiteX4" fmla="*/ 6693408 w 7243064"/>
                  <a:gd name="connsiteY4" fmla="*/ 192024 h 266192"/>
                  <a:gd name="connsiteX5" fmla="*/ 6687312 w 7243064"/>
                  <a:gd name="connsiteY5" fmla="*/ 198120 h 266192"/>
                  <a:gd name="connsiteX0" fmla="*/ 0 w 7105904"/>
                  <a:gd name="connsiteY0" fmla="*/ 192024 h 268224"/>
                  <a:gd name="connsiteX1" fmla="*/ 2377440 w 7105904"/>
                  <a:gd name="connsiteY1" fmla="*/ 216408 h 268224"/>
                  <a:gd name="connsiteX2" fmla="*/ 2791968 w 7105904"/>
                  <a:gd name="connsiteY2" fmla="*/ 3048 h 268224"/>
                  <a:gd name="connsiteX3" fmla="*/ 3389376 w 7105904"/>
                  <a:gd name="connsiteY3" fmla="*/ 234696 h 268224"/>
                  <a:gd name="connsiteX4" fmla="*/ 4212336 w 7105904"/>
                  <a:gd name="connsiteY4" fmla="*/ 204216 h 268224"/>
                  <a:gd name="connsiteX5" fmla="*/ 6693408 w 7105904"/>
                  <a:gd name="connsiteY5" fmla="*/ 192024 h 268224"/>
                  <a:gd name="connsiteX6" fmla="*/ 6687312 w 7105904"/>
                  <a:gd name="connsiteY6" fmla="*/ 198120 h 268224"/>
                  <a:gd name="connsiteX0" fmla="*/ 0 w 7105904"/>
                  <a:gd name="connsiteY0" fmla="*/ 192024 h 247904"/>
                  <a:gd name="connsiteX1" fmla="*/ 2377440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2328672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1621536 w 7105904"/>
                  <a:gd name="connsiteY1" fmla="*/ 192024 h 247904"/>
                  <a:gd name="connsiteX2" fmla="*/ 2328672 w 7105904"/>
                  <a:gd name="connsiteY2" fmla="*/ 216408 h 247904"/>
                  <a:gd name="connsiteX3" fmla="*/ 2791968 w 7105904"/>
                  <a:gd name="connsiteY3" fmla="*/ 3048 h 247904"/>
                  <a:gd name="connsiteX4" fmla="*/ 3084576 w 7105904"/>
                  <a:gd name="connsiteY4" fmla="*/ 198120 h 247904"/>
                  <a:gd name="connsiteX5" fmla="*/ 4212336 w 7105904"/>
                  <a:gd name="connsiteY5" fmla="*/ 204216 h 247904"/>
                  <a:gd name="connsiteX6" fmla="*/ 6693408 w 7105904"/>
                  <a:gd name="connsiteY6" fmla="*/ 192024 h 247904"/>
                  <a:gd name="connsiteX7" fmla="*/ 6687312 w 7105904"/>
                  <a:gd name="connsiteY7" fmla="*/ 198120 h 247904"/>
                  <a:gd name="connsiteX0" fmla="*/ 0 w 7105904"/>
                  <a:gd name="connsiteY0" fmla="*/ 192024 h 231648"/>
                  <a:gd name="connsiteX1" fmla="*/ 1621536 w 7105904"/>
                  <a:gd name="connsiteY1" fmla="*/ 192024 h 231648"/>
                  <a:gd name="connsiteX2" fmla="*/ 2523744 w 7105904"/>
                  <a:gd name="connsiteY2" fmla="*/ 179832 h 231648"/>
                  <a:gd name="connsiteX3" fmla="*/ 2791968 w 7105904"/>
                  <a:gd name="connsiteY3" fmla="*/ 3048 h 231648"/>
                  <a:gd name="connsiteX4" fmla="*/ 3084576 w 7105904"/>
                  <a:gd name="connsiteY4" fmla="*/ 198120 h 231648"/>
                  <a:gd name="connsiteX5" fmla="*/ 4212336 w 7105904"/>
                  <a:gd name="connsiteY5" fmla="*/ 204216 h 231648"/>
                  <a:gd name="connsiteX6" fmla="*/ 6693408 w 7105904"/>
                  <a:gd name="connsiteY6" fmla="*/ 192024 h 231648"/>
                  <a:gd name="connsiteX7" fmla="*/ 6687312 w 7105904"/>
                  <a:gd name="connsiteY7" fmla="*/ 198120 h 231648"/>
                  <a:gd name="connsiteX0" fmla="*/ 0 w 7105904"/>
                  <a:gd name="connsiteY0" fmla="*/ 192024 h 228600"/>
                  <a:gd name="connsiteX1" fmla="*/ 1621536 w 7105904"/>
                  <a:gd name="connsiteY1" fmla="*/ 192024 h 228600"/>
                  <a:gd name="connsiteX2" fmla="*/ 2523744 w 7105904"/>
                  <a:gd name="connsiteY2" fmla="*/ 179832 h 228600"/>
                  <a:gd name="connsiteX3" fmla="*/ 2791968 w 7105904"/>
                  <a:gd name="connsiteY3" fmla="*/ 3048 h 228600"/>
                  <a:gd name="connsiteX4" fmla="*/ 3084576 w 7105904"/>
                  <a:gd name="connsiteY4" fmla="*/ 198120 h 228600"/>
                  <a:gd name="connsiteX5" fmla="*/ 3901440 w 7105904"/>
                  <a:gd name="connsiteY5" fmla="*/ 185928 h 228600"/>
                  <a:gd name="connsiteX6" fmla="*/ 6693408 w 7105904"/>
                  <a:gd name="connsiteY6" fmla="*/ 192024 h 228600"/>
                  <a:gd name="connsiteX7" fmla="*/ 6687312 w 7105904"/>
                  <a:gd name="connsiteY7" fmla="*/ 198120 h 228600"/>
                  <a:gd name="connsiteX0" fmla="*/ 0 w 6693408"/>
                  <a:gd name="connsiteY0" fmla="*/ 192024 h 228600"/>
                  <a:gd name="connsiteX1" fmla="*/ 162153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207941 h 359325"/>
                  <a:gd name="connsiteX1" fmla="*/ 1621536 w 6693408"/>
                  <a:gd name="connsiteY1" fmla="*/ 207941 h 359325"/>
                  <a:gd name="connsiteX2" fmla="*/ 1975104 w 6693408"/>
                  <a:gd name="connsiteY2" fmla="*/ 327829 h 359325"/>
                  <a:gd name="connsiteX3" fmla="*/ 2791968 w 6693408"/>
                  <a:gd name="connsiteY3" fmla="*/ 18965 h 359325"/>
                  <a:gd name="connsiteX4" fmla="*/ 3084576 w 6693408"/>
                  <a:gd name="connsiteY4" fmla="*/ 214037 h 359325"/>
                  <a:gd name="connsiteX5" fmla="*/ 3901440 w 6693408"/>
                  <a:gd name="connsiteY5" fmla="*/ 201845 h 359325"/>
                  <a:gd name="connsiteX6" fmla="*/ 6693408 w 6693408"/>
                  <a:gd name="connsiteY6" fmla="*/ 207941 h 359325"/>
                  <a:gd name="connsiteX0" fmla="*/ 0 w 6693408"/>
                  <a:gd name="connsiteY0" fmla="*/ 279061 h 442298"/>
                  <a:gd name="connsiteX1" fmla="*/ 1621536 w 6693408"/>
                  <a:gd name="connsiteY1" fmla="*/ 279061 h 442298"/>
                  <a:gd name="connsiteX2" fmla="*/ 1975104 w 6693408"/>
                  <a:gd name="connsiteY2" fmla="*/ 398949 h 442298"/>
                  <a:gd name="connsiteX3" fmla="*/ 2329688 w 6693408"/>
                  <a:gd name="connsiteY3" fmla="*/ 18965 h 442298"/>
                  <a:gd name="connsiteX4" fmla="*/ 3084576 w 6693408"/>
                  <a:gd name="connsiteY4" fmla="*/ 285157 h 442298"/>
                  <a:gd name="connsiteX5" fmla="*/ 3901440 w 6693408"/>
                  <a:gd name="connsiteY5" fmla="*/ 272965 h 442298"/>
                  <a:gd name="connsiteX6" fmla="*/ 6693408 w 6693408"/>
                  <a:gd name="connsiteY6" fmla="*/ 279061 h 442298"/>
                  <a:gd name="connsiteX0" fmla="*/ 0 w 6693408"/>
                  <a:gd name="connsiteY0" fmla="*/ 283295 h 471932"/>
                  <a:gd name="connsiteX1" fmla="*/ 1621536 w 6693408"/>
                  <a:gd name="connsiteY1" fmla="*/ 283295 h 471932"/>
                  <a:gd name="connsiteX2" fmla="*/ 1985264 w 6693408"/>
                  <a:gd name="connsiteY2" fmla="*/ 428583 h 471932"/>
                  <a:gd name="connsiteX3" fmla="*/ 2329688 w 6693408"/>
                  <a:gd name="connsiteY3" fmla="*/ 23199 h 471932"/>
                  <a:gd name="connsiteX4" fmla="*/ 3084576 w 6693408"/>
                  <a:gd name="connsiteY4" fmla="*/ 289391 h 471932"/>
                  <a:gd name="connsiteX5" fmla="*/ 3901440 w 6693408"/>
                  <a:gd name="connsiteY5" fmla="*/ 277199 h 471932"/>
                  <a:gd name="connsiteX6" fmla="*/ 6693408 w 6693408"/>
                  <a:gd name="connsiteY6" fmla="*/ 283295 h 471932"/>
                  <a:gd name="connsiteX0" fmla="*/ 0 w 6693408"/>
                  <a:gd name="connsiteY0" fmla="*/ 263821 h 452458"/>
                  <a:gd name="connsiteX1" fmla="*/ 1621536 w 6693408"/>
                  <a:gd name="connsiteY1" fmla="*/ 263821 h 452458"/>
                  <a:gd name="connsiteX2" fmla="*/ 1985264 w 6693408"/>
                  <a:gd name="connsiteY2" fmla="*/ 409109 h 452458"/>
                  <a:gd name="connsiteX3" fmla="*/ 2166112 w 6693408"/>
                  <a:gd name="connsiteY3" fmla="*/ 247565 h 452458"/>
                  <a:gd name="connsiteX4" fmla="*/ 2329688 w 6693408"/>
                  <a:gd name="connsiteY4" fmla="*/ 3725 h 452458"/>
                  <a:gd name="connsiteX5" fmla="*/ 3084576 w 6693408"/>
                  <a:gd name="connsiteY5" fmla="*/ 269917 h 452458"/>
                  <a:gd name="connsiteX6" fmla="*/ 3901440 w 6693408"/>
                  <a:gd name="connsiteY6" fmla="*/ 257725 h 452458"/>
                  <a:gd name="connsiteX7" fmla="*/ 6693408 w 6693408"/>
                  <a:gd name="connsiteY7" fmla="*/ 263821 h 452458"/>
                  <a:gd name="connsiteX0" fmla="*/ 0 w 6693408"/>
                  <a:gd name="connsiteY0" fmla="*/ 269409 h 458046"/>
                  <a:gd name="connsiteX1" fmla="*/ 1621536 w 6693408"/>
                  <a:gd name="connsiteY1" fmla="*/ 269409 h 458046"/>
                  <a:gd name="connsiteX2" fmla="*/ 1985264 w 6693408"/>
                  <a:gd name="connsiteY2" fmla="*/ 414697 h 458046"/>
                  <a:gd name="connsiteX3" fmla="*/ 2166112 w 6693408"/>
                  <a:gd name="connsiteY3" fmla="*/ 253153 h 458046"/>
                  <a:gd name="connsiteX4" fmla="*/ 2329688 w 6693408"/>
                  <a:gd name="connsiteY4" fmla="*/ 9313 h 458046"/>
                  <a:gd name="connsiteX5" fmla="*/ 2801112 w 6693408"/>
                  <a:gd name="connsiteY5" fmla="*/ 309033 h 458046"/>
                  <a:gd name="connsiteX6" fmla="*/ 3084576 w 6693408"/>
                  <a:gd name="connsiteY6" fmla="*/ 275505 h 458046"/>
                  <a:gd name="connsiteX7" fmla="*/ 3901440 w 6693408"/>
                  <a:gd name="connsiteY7" fmla="*/ 263313 h 458046"/>
                  <a:gd name="connsiteX8" fmla="*/ 6693408 w 6693408"/>
                  <a:gd name="connsiteY8" fmla="*/ 269409 h 458046"/>
                  <a:gd name="connsiteX0" fmla="*/ 0 w 6693408"/>
                  <a:gd name="connsiteY0" fmla="*/ 272796 h 461433"/>
                  <a:gd name="connsiteX1" fmla="*/ 1621536 w 6693408"/>
                  <a:gd name="connsiteY1" fmla="*/ 272796 h 461433"/>
                  <a:gd name="connsiteX2" fmla="*/ 1985264 w 6693408"/>
                  <a:gd name="connsiteY2" fmla="*/ 418084 h 461433"/>
                  <a:gd name="connsiteX3" fmla="*/ 2166112 w 6693408"/>
                  <a:gd name="connsiteY3" fmla="*/ 256540 h 461433"/>
                  <a:gd name="connsiteX4" fmla="*/ 2329688 w 6693408"/>
                  <a:gd name="connsiteY4" fmla="*/ 12700 h 461433"/>
                  <a:gd name="connsiteX5" fmla="*/ 2506472 w 6693408"/>
                  <a:gd name="connsiteY5" fmla="*/ 180340 h 461433"/>
                  <a:gd name="connsiteX6" fmla="*/ 2801112 w 6693408"/>
                  <a:gd name="connsiteY6" fmla="*/ 312420 h 461433"/>
                  <a:gd name="connsiteX7" fmla="*/ 3084576 w 6693408"/>
                  <a:gd name="connsiteY7" fmla="*/ 278892 h 461433"/>
                  <a:gd name="connsiteX8" fmla="*/ 3901440 w 6693408"/>
                  <a:gd name="connsiteY8" fmla="*/ 266700 h 461433"/>
                  <a:gd name="connsiteX9" fmla="*/ 6693408 w 6693408"/>
                  <a:gd name="connsiteY9" fmla="*/ 272796 h 461433"/>
                  <a:gd name="connsiteX0" fmla="*/ 0 w 6693408"/>
                  <a:gd name="connsiteY0" fmla="*/ 282956 h 471593"/>
                  <a:gd name="connsiteX1" fmla="*/ 1621536 w 6693408"/>
                  <a:gd name="connsiteY1" fmla="*/ 282956 h 471593"/>
                  <a:gd name="connsiteX2" fmla="*/ 1985264 w 6693408"/>
                  <a:gd name="connsiteY2" fmla="*/ 428244 h 471593"/>
                  <a:gd name="connsiteX3" fmla="*/ 2166112 w 6693408"/>
                  <a:gd name="connsiteY3" fmla="*/ 266700 h 471593"/>
                  <a:gd name="connsiteX4" fmla="*/ 2299208 w 6693408"/>
                  <a:gd name="connsiteY4" fmla="*/ 12700 h 471593"/>
                  <a:gd name="connsiteX5" fmla="*/ 2506472 w 6693408"/>
                  <a:gd name="connsiteY5" fmla="*/ 190500 h 471593"/>
                  <a:gd name="connsiteX6" fmla="*/ 2801112 w 6693408"/>
                  <a:gd name="connsiteY6" fmla="*/ 322580 h 471593"/>
                  <a:gd name="connsiteX7" fmla="*/ 3084576 w 6693408"/>
                  <a:gd name="connsiteY7" fmla="*/ 289052 h 471593"/>
                  <a:gd name="connsiteX8" fmla="*/ 3901440 w 6693408"/>
                  <a:gd name="connsiteY8" fmla="*/ 276860 h 471593"/>
                  <a:gd name="connsiteX9" fmla="*/ 6693408 w 6693408"/>
                  <a:gd name="connsiteY9" fmla="*/ 282956 h 471593"/>
                  <a:gd name="connsiteX0" fmla="*/ 0 w 6693408"/>
                  <a:gd name="connsiteY0" fmla="*/ 282956 h 552873"/>
                  <a:gd name="connsiteX1" fmla="*/ 1621536 w 6693408"/>
                  <a:gd name="connsiteY1" fmla="*/ 282956 h 552873"/>
                  <a:gd name="connsiteX2" fmla="*/ 1893824 w 6693408"/>
                  <a:gd name="connsiteY2" fmla="*/ 509524 h 552873"/>
                  <a:gd name="connsiteX3" fmla="*/ 2166112 w 6693408"/>
                  <a:gd name="connsiteY3" fmla="*/ 266700 h 552873"/>
                  <a:gd name="connsiteX4" fmla="*/ 2299208 w 6693408"/>
                  <a:gd name="connsiteY4" fmla="*/ 12700 h 552873"/>
                  <a:gd name="connsiteX5" fmla="*/ 2506472 w 6693408"/>
                  <a:gd name="connsiteY5" fmla="*/ 190500 h 552873"/>
                  <a:gd name="connsiteX6" fmla="*/ 2801112 w 6693408"/>
                  <a:gd name="connsiteY6" fmla="*/ 322580 h 552873"/>
                  <a:gd name="connsiteX7" fmla="*/ 3084576 w 6693408"/>
                  <a:gd name="connsiteY7" fmla="*/ 289052 h 552873"/>
                  <a:gd name="connsiteX8" fmla="*/ 3901440 w 6693408"/>
                  <a:gd name="connsiteY8" fmla="*/ 276860 h 552873"/>
                  <a:gd name="connsiteX9" fmla="*/ 6693408 w 6693408"/>
                  <a:gd name="connsiteY9" fmla="*/ 282956 h 552873"/>
                  <a:gd name="connsiteX0" fmla="*/ 0 w 6693408"/>
                  <a:gd name="connsiteY0" fmla="*/ 282956 h 552873"/>
                  <a:gd name="connsiteX1" fmla="*/ 1484376 w 6693408"/>
                  <a:gd name="connsiteY1" fmla="*/ 277876 h 552873"/>
                  <a:gd name="connsiteX2" fmla="*/ 1893824 w 6693408"/>
                  <a:gd name="connsiteY2" fmla="*/ 509524 h 552873"/>
                  <a:gd name="connsiteX3" fmla="*/ 2166112 w 6693408"/>
                  <a:gd name="connsiteY3" fmla="*/ 266700 h 552873"/>
                  <a:gd name="connsiteX4" fmla="*/ 2299208 w 6693408"/>
                  <a:gd name="connsiteY4" fmla="*/ 12700 h 552873"/>
                  <a:gd name="connsiteX5" fmla="*/ 2506472 w 6693408"/>
                  <a:gd name="connsiteY5" fmla="*/ 190500 h 552873"/>
                  <a:gd name="connsiteX6" fmla="*/ 2801112 w 6693408"/>
                  <a:gd name="connsiteY6" fmla="*/ 322580 h 552873"/>
                  <a:gd name="connsiteX7" fmla="*/ 3084576 w 6693408"/>
                  <a:gd name="connsiteY7" fmla="*/ 289052 h 552873"/>
                  <a:gd name="connsiteX8" fmla="*/ 3901440 w 6693408"/>
                  <a:gd name="connsiteY8" fmla="*/ 276860 h 552873"/>
                  <a:gd name="connsiteX9" fmla="*/ 6693408 w 6693408"/>
                  <a:gd name="connsiteY9" fmla="*/ 282956 h 552873"/>
                  <a:gd name="connsiteX0" fmla="*/ 0 w 6693408"/>
                  <a:gd name="connsiteY0" fmla="*/ 293963 h 563880"/>
                  <a:gd name="connsiteX1" fmla="*/ 1484376 w 6693408"/>
                  <a:gd name="connsiteY1" fmla="*/ 288883 h 563880"/>
                  <a:gd name="connsiteX2" fmla="*/ 1893824 w 6693408"/>
                  <a:gd name="connsiteY2" fmla="*/ 520531 h 563880"/>
                  <a:gd name="connsiteX3" fmla="*/ 2089912 w 6693408"/>
                  <a:gd name="connsiteY3" fmla="*/ 343747 h 563880"/>
                  <a:gd name="connsiteX4" fmla="*/ 2299208 w 6693408"/>
                  <a:gd name="connsiteY4" fmla="*/ 23707 h 563880"/>
                  <a:gd name="connsiteX5" fmla="*/ 2506472 w 6693408"/>
                  <a:gd name="connsiteY5" fmla="*/ 201507 h 563880"/>
                  <a:gd name="connsiteX6" fmla="*/ 2801112 w 6693408"/>
                  <a:gd name="connsiteY6" fmla="*/ 333587 h 563880"/>
                  <a:gd name="connsiteX7" fmla="*/ 3084576 w 6693408"/>
                  <a:gd name="connsiteY7" fmla="*/ 300059 h 563880"/>
                  <a:gd name="connsiteX8" fmla="*/ 3901440 w 6693408"/>
                  <a:gd name="connsiteY8" fmla="*/ 287867 h 563880"/>
                  <a:gd name="connsiteX9" fmla="*/ 6693408 w 6693408"/>
                  <a:gd name="connsiteY9" fmla="*/ 293963 h 563880"/>
                  <a:gd name="connsiteX0" fmla="*/ 0 w 6693408"/>
                  <a:gd name="connsiteY0" fmla="*/ 380323 h 650240"/>
                  <a:gd name="connsiteX1" fmla="*/ 1484376 w 6693408"/>
                  <a:gd name="connsiteY1" fmla="*/ 375243 h 650240"/>
                  <a:gd name="connsiteX2" fmla="*/ 1893824 w 6693408"/>
                  <a:gd name="connsiteY2" fmla="*/ 606891 h 650240"/>
                  <a:gd name="connsiteX3" fmla="*/ 2089912 w 6693408"/>
                  <a:gd name="connsiteY3" fmla="*/ 430107 h 650240"/>
                  <a:gd name="connsiteX4" fmla="*/ 2299208 w 6693408"/>
                  <a:gd name="connsiteY4" fmla="*/ 23707 h 650240"/>
                  <a:gd name="connsiteX5" fmla="*/ 2506472 w 6693408"/>
                  <a:gd name="connsiteY5" fmla="*/ 287867 h 650240"/>
                  <a:gd name="connsiteX6" fmla="*/ 2801112 w 6693408"/>
                  <a:gd name="connsiteY6" fmla="*/ 419947 h 650240"/>
                  <a:gd name="connsiteX7" fmla="*/ 3084576 w 6693408"/>
                  <a:gd name="connsiteY7" fmla="*/ 386419 h 650240"/>
                  <a:gd name="connsiteX8" fmla="*/ 3901440 w 6693408"/>
                  <a:gd name="connsiteY8" fmla="*/ 374227 h 650240"/>
                  <a:gd name="connsiteX9" fmla="*/ 6693408 w 6693408"/>
                  <a:gd name="connsiteY9" fmla="*/ 380323 h 650240"/>
                  <a:gd name="connsiteX0" fmla="*/ 0 w 6693408"/>
                  <a:gd name="connsiteY0" fmla="*/ 380323 h 650240"/>
                  <a:gd name="connsiteX1" fmla="*/ 1484376 w 6693408"/>
                  <a:gd name="connsiteY1" fmla="*/ 375243 h 650240"/>
                  <a:gd name="connsiteX2" fmla="*/ 1893824 w 6693408"/>
                  <a:gd name="connsiteY2" fmla="*/ 606891 h 650240"/>
                  <a:gd name="connsiteX3" fmla="*/ 2089912 w 6693408"/>
                  <a:gd name="connsiteY3" fmla="*/ 430107 h 650240"/>
                  <a:gd name="connsiteX4" fmla="*/ 2299208 w 6693408"/>
                  <a:gd name="connsiteY4" fmla="*/ 23707 h 650240"/>
                  <a:gd name="connsiteX5" fmla="*/ 2506472 w 6693408"/>
                  <a:gd name="connsiteY5" fmla="*/ 287867 h 650240"/>
                  <a:gd name="connsiteX6" fmla="*/ 2643632 w 6693408"/>
                  <a:gd name="connsiteY6" fmla="*/ 303955 h 650240"/>
                  <a:gd name="connsiteX7" fmla="*/ 2801112 w 6693408"/>
                  <a:gd name="connsiteY7" fmla="*/ 419947 h 650240"/>
                  <a:gd name="connsiteX8" fmla="*/ 3084576 w 6693408"/>
                  <a:gd name="connsiteY8" fmla="*/ 386419 h 650240"/>
                  <a:gd name="connsiteX9" fmla="*/ 3901440 w 6693408"/>
                  <a:gd name="connsiteY9" fmla="*/ 374227 h 650240"/>
                  <a:gd name="connsiteX10" fmla="*/ 6693408 w 6693408"/>
                  <a:gd name="connsiteY10" fmla="*/ 380323 h 650240"/>
                  <a:gd name="connsiteX0" fmla="*/ 0 w 6693408"/>
                  <a:gd name="connsiteY0" fmla="*/ 386249 h 656166"/>
                  <a:gd name="connsiteX1" fmla="*/ 1484376 w 6693408"/>
                  <a:gd name="connsiteY1" fmla="*/ 381169 h 656166"/>
                  <a:gd name="connsiteX2" fmla="*/ 1893824 w 6693408"/>
                  <a:gd name="connsiteY2" fmla="*/ 612817 h 656166"/>
                  <a:gd name="connsiteX3" fmla="*/ 2089912 w 6693408"/>
                  <a:gd name="connsiteY3" fmla="*/ 436033 h 656166"/>
                  <a:gd name="connsiteX4" fmla="*/ 2299208 w 6693408"/>
                  <a:gd name="connsiteY4" fmla="*/ 29633 h 656166"/>
                  <a:gd name="connsiteX5" fmla="*/ 2506472 w 6693408"/>
                  <a:gd name="connsiteY5" fmla="*/ 258233 h 656166"/>
                  <a:gd name="connsiteX6" fmla="*/ 2643632 w 6693408"/>
                  <a:gd name="connsiteY6" fmla="*/ 309881 h 656166"/>
                  <a:gd name="connsiteX7" fmla="*/ 2801112 w 6693408"/>
                  <a:gd name="connsiteY7" fmla="*/ 425873 h 656166"/>
                  <a:gd name="connsiteX8" fmla="*/ 3084576 w 6693408"/>
                  <a:gd name="connsiteY8" fmla="*/ 392345 h 656166"/>
                  <a:gd name="connsiteX9" fmla="*/ 3901440 w 6693408"/>
                  <a:gd name="connsiteY9" fmla="*/ 380153 h 656166"/>
                  <a:gd name="connsiteX10" fmla="*/ 6693408 w 6693408"/>
                  <a:gd name="connsiteY10" fmla="*/ 386249 h 656166"/>
                  <a:gd name="connsiteX0" fmla="*/ 0 w 6693408"/>
                  <a:gd name="connsiteY0" fmla="*/ 386249 h 656166"/>
                  <a:gd name="connsiteX1" fmla="*/ 1438656 w 6693408"/>
                  <a:gd name="connsiteY1" fmla="*/ 358309 h 656166"/>
                  <a:gd name="connsiteX2" fmla="*/ 1893824 w 6693408"/>
                  <a:gd name="connsiteY2" fmla="*/ 612817 h 656166"/>
                  <a:gd name="connsiteX3" fmla="*/ 2089912 w 6693408"/>
                  <a:gd name="connsiteY3" fmla="*/ 436033 h 656166"/>
                  <a:gd name="connsiteX4" fmla="*/ 2299208 w 6693408"/>
                  <a:gd name="connsiteY4" fmla="*/ 29633 h 656166"/>
                  <a:gd name="connsiteX5" fmla="*/ 2506472 w 6693408"/>
                  <a:gd name="connsiteY5" fmla="*/ 258233 h 656166"/>
                  <a:gd name="connsiteX6" fmla="*/ 2643632 w 6693408"/>
                  <a:gd name="connsiteY6" fmla="*/ 309881 h 656166"/>
                  <a:gd name="connsiteX7" fmla="*/ 2801112 w 6693408"/>
                  <a:gd name="connsiteY7" fmla="*/ 425873 h 656166"/>
                  <a:gd name="connsiteX8" fmla="*/ 3084576 w 6693408"/>
                  <a:gd name="connsiteY8" fmla="*/ 392345 h 656166"/>
                  <a:gd name="connsiteX9" fmla="*/ 3901440 w 6693408"/>
                  <a:gd name="connsiteY9" fmla="*/ 380153 h 656166"/>
                  <a:gd name="connsiteX10" fmla="*/ 6693408 w 6693408"/>
                  <a:gd name="connsiteY10" fmla="*/ 386249 h 656166"/>
                  <a:gd name="connsiteX0" fmla="*/ 0 w 6693408"/>
                  <a:gd name="connsiteY0" fmla="*/ 386249 h 618066"/>
                  <a:gd name="connsiteX1" fmla="*/ 1438656 w 6693408"/>
                  <a:gd name="connsiteY1" fmla="*/ 358309 h 618066"/>
                  <a:gd name="connsiteX2" fmla="*/ 1893824 w 6693408"/>
                  <a:gd name="connsiteY2" fmla="*/ 612817 h 618066"/>
                  <a:gd name="connsiteX3" fmla="*/ 2089912 w 6693408"/>
                  <a:gd name="connsiteY3" fmla="*/ 436033 h 618066"/>
                  <a:gd name="connsiteX4" fmla="*/ 2299208 w 6693408"/>
                  <a:gd name="connsiteY4" fmla="*/ 29633 h 618066"/>
                  <a:gd name="connsiteX5" fmla="*/ 2506472 w 6693408"/>
                  <a:gd name="connsiteY5" fmla="*/ 258233 h 618066"/>
                  <a:gd name="connsiteX6" fmla="*/ 2643632 w 6693408"/>
                  <a:gd name="connsiteY6" fmla="*/ 309881 h 618066"/>
                  <a:gd name="connsiteX7" fmla="*/ 2801112 w 6693408"/>
                  <a:gd name="connsiteY7" fmla="*/ 425873 h 618066"/>
                  <a:gd name="connsiteX8" fmla="*/ 3084576 w 6693408"/>
                  <a:gd name="connsiteY8" fmla="*/ 392345 h 618066"/>
                  <a:gd name="connsiteX9" fmla="*/ 3901440 w 6693408"/>
                  <a:gd name="connsiteY9" fmla="*/ 380153 h 618066"/>
                  <a:gd name="connsiteX10" fmla="*/ 6693408 w 6693408"/>
                  <a:gd name="connsiteY10" fmla="*/ 386249 h 618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693408" h="618066">
                    <a:moveTo>
                      <a:pt x="0" y="386249"/>
                    </a:moveTo>
                    <a:lnTo>
                      <a:pt x="1438656" y="358309"/>
                    </a:lnTo>
                    <a:cubicBezTo>
                      <a:pt x="1826768" y="362373"/>
                      <a:pt x="1812375" y="618066"/>
                      <a:pt x="1893824" y="612817"/>
                    </a:cubicBezTo>
                    <a:cubicBezTo>
                      <a:pt x="1975273" y="607568"/>
                      <a:pt x="2022348" y="533230"/>
                      <a:pt x="2089912" y="436033"/>
                    </a:cubicBezTo>
                    <a:cubicBezTo>
                      <a:pt x="2157476" y="338836"/>
                      <a:pt x="2229781" y="59266"/>
                      <a:pt x="2299208" y="29633"/>
                    </a:cubicBezTo>
                    <a:cubicBezTo>
                      <a:pt x="2368635" y="0"/>
                      <a:pt x="2449068" y="211525"/>
                      <a:pt x="2506472" y="258233"/>
                    </a:cubicBezTo>
                    <a:cubicBezTo>
                      <a:pt x="2563876" y="304941"/>
                      <a:pt x="2594525" y="281941"/>
                      <a:pt x="2643632" y="309881"/>
                    </a:cubicBezTo>
                    <a:cubicBezTo>
                      <a:pt x="2692739" y="337821"/>
                      <a:pt x="2727621" y="412129"/>
                      <a:pt x="2801112" y="425873"/>
                    </a:cubicBezTo>
                    <a:cubicBezTo>
                      <a:pt x="2874603" y="439617"/>
                      <a:pt x="2901188" y="399965"/>
                      <a:pt x="3084576" y="392345"/>
                    </a:cubicBezTo>
                    <a:cubicBezTo>
                      <a:pt x="3267964" y="384725"/>
                      <a:pt x="3350768" y="387265"/>
                      <a:pt x="3901440" y="380153"/>
                    </a:cubicBezTo>
                    <a:lnTo>
                      <a:pt x="6693408" y="386249"/>
                    </a:lnTo>
                  </a:path>
                </a:pathLst>
              </a:cu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43" name="Figura a mano libera 42"/>
              <p:cNvSpPr/>
              <p:nvPr/>
            </p:nvSpPr>
            <p:spPr>
              <a:xfrm flipV="1">
                <a:off x="1847088" y="4149007"/>
                <a:ext cx="6693408" cy="457030"/>
              </a:xfrm>
              <a:custGeom>
                <a:avLst/>
                <a:gdLst>
                  <a:gd name="connsiteX0" fmla="*/ 0 w 7290816"/>
                  <a:gd name="connsiteY0" fmla="*/ 192024 h 235712"/>
                  <a:gd name="connsiteX1" fmla="*/ 2566416 w 7290816"/>
                  <a:gd name="connsiteY1" fmla="*/ 204216 h 235712"/>
                  <a:gd name="connsiteX2" fmla="*/ 2791968 w 7290816"/>
                  <a:gd name="connsiteY2" fmla="*/ 3048 h 235712"/>
                  <a:gd name="connsiteX3" fmla="*/ 3102864 w 7290816"/>
                  <a:gd name="connsiteY3" fmla="*/ 185928 h 235712"/>
                  <a:gd name="connsiteX4" fmla="*/ 6693408 w 7290816"/>
                  <a:gd name="connsiteY4" fmla="*/ 192024 h 235712"/>
                  <a:gd name="connsiteX5" fmla="*/ 6687312 w 7290816"/>
                  <a:gd name="connsiteY5" fmla="*/ 198120 h 235712"/>
                  <a:gd name="connsiteX0" fmla="*/ 0 w 7290816"/>
                  <a:gd name="connsiteY0" fmla="*/ 194056 h 249936"/>
                  <a:gd name="connsiteX1" fmla="*/ 2377440 w 7290816"/>
                  <a:gd name="connsiteY1" fmla="*/ 218440 h 249936"/>
                  <a:gd name="connsiteX2" fmla="*/ 2791968 w 7290816"/>
                  <a:gd name="connsiteY2" fmla="*/ 5080 h 249936"/>
                  <a:gd name="connsiteX3" fmla="*/ 3102864 w 7290816"/>
                  <a:gd name="connsiteY3" fmla="*/ 187960 h 249936"/>
                  <a:gd name="connsiteX4" fmla="*/ 6693408 w 7290816"/>
                  <a:gd name="connsiteY4" fmla="*/ 194056 h 249936"/>
                  <a:gd name="connsiteX5" fmla="*/ 6687312 w 7290816"/>
                  <a:gd name="connsiteY5" fmla="*/ 200152 h 249936"/>
                  <a:gd name="connsiteX0" fmla="*/ 0 w 7243064"/>
                  <a:gd name="connsiteY0" fmla="*/ 192024 h 266192"/>
                  <a:gd name="connsiteX1" fmla="*/ 2377440 w 7243064"/>
                  <a:gd name="connsiteY1" fmla="*/ 216408 h 266192"/>
                  <a:gd name="connsiteX2" fmla="*/ 2791968 w 7243064"/>
                  <a:gd name="connsiteY2" fmla="*/ 3048 h 266192"/>
                  <a:gd name="connsiteX3" fmla="*/ 3389376 w 7243064"/>
                  <a:gd name="connsiteY3" fmla="*/ 234696 h 266192"/>
                  <a:gd name="connsiteX4" fmla="*/ 6693408 w 7243064"/>
                  <a:gd name="connsiteY4" fmla="*/ 192024 h 266192"/>
                  <a:gd name="connsiteX5" fmla="*/ 6687312 w 7243064"/>
                  <a:gd name="connsiteY5" fmla="*/ 198120 h 266192"/>
                  <a:gd name="connsiteX0" fmla="*/ 0 w 7105904"/>
                  <a:gd name="connsiteY0" fmla="*/ 192024 h 268224"/>
                  <a:gd name="connsiteX1" fmla="*/ 2377440 w 7105904"/>
                  <a:gd name="connsiteY1" fmla="*/ 216408 h 268224"/>
                  <a:gd name="connsiteX2" fmla="*/ 2791968 w 7105904"/>
                  <a:gd name="connsiteY2" fmla="*/ 3048 h 268224"/>
                  <a:gd name="connsiteX3" fmla="*/ 3389376 w 7105904"/>
                  <a:gd name="connsiteY3" fmla="*/ 234696 h 268224"/>
                  <a:gd name="connsiteX4" fmla="*/ 4212336 w 7105904"/>
                  <a:gd name="connsiteY4" fmla="*/ 204216 h 268224"/>
                  <a:gd name="connsiteX5" fmla="*/ 6693408 w 7105904"/>
                  <a:gd name="connsiteY5" fmla="*/ 192024 h 268224"/>
                  <a:gd name="connsiteX6" fmla="*/ 6687312 w 7105904"/>
                  <a:gd name="connsiteY6" fmla="*/ 198120 h 268224"/>
                  <a:gd name="connsiteX0" fmla="*/ 0 w 7105904"/>
                  <a:gd name="connsiteY0" fmla="*/ 192024 h 247904"/>
                  <a:gd name="connsiteX1" fmla="*/ 2377440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2328672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1621536 w 7105904"/>
                  <a:gd name="connsiteY1" fmla="*/ 192024 h 247904"/>
                  <a:gd name="connsiteX2" fmla="*/ 2328672 w 7105904"/>
                  <a:gd name="connsiteY2" fmla="*/ 216408 h 247904"/>
                  <a:gd name="connsiteX3" fmla="*/ 2791968 w 7105904"/>
                  <a:gd name="connsiteY3" fmla="*/ 3048 h 247904"/>
                  <a:gd name="connsiteX4" fmla="*/ 3084576 w 7105904"/>
                  <a:gd name="connsiteY4" fmla="*/ 198120 h 247904"/>
                  <a:gd name="connsiteX5" fmla="*/ 4212336 w 7105904"/>
                  <a:gd name="connsiteY5" fmla="*/ 204216 h 247904"/>
                  <a:gd name="connsiteX6" fmla="*/ 6693408 w 7105904"/>
                  <a:gd name="connsiteY6" fmla="*/ 192024 h 247904"/>
                  <a:gd name="connsiteX7" fmla="*/ 6687312 w 7105904"/>
                  <a:gd name="connsiteY7" fmla="*/ 198120 h 247904"/>
                  <a:gd name="connsiteX0" fmla="*/ 0 w 7105904"/>
                  <a:gd name="connsiteY0" fmla="*/ 192024 h 231648"/>
                  <a:gd name="connsiteX1" fmla="*/ 1621536 w 7105904"/>
                  <a:gd name="connsiteY1" fmla="*/ 192024 h 231648"/>
                  <a:gd name="connsiteX2" fmla="*/ 2523744 w 7105904"/>
                  <a:gd name="connsiteY2" fmla="*/ 179832 h 231648"/>
                  <a:gd name="connsiteX3" fmla="*/ 2791968 w 7105904"/>
                  <a:gd name="connsiteY3" fmla="*/ 3048 h 231648"/>
                  <a:gd name="connsiteX4" fmla="*/ 3084576 w 7105904"/>
                  <a:gd name="connsiteY4" fmla="*/ 198120 h 231648"/>
                  <a:gd name="connsiteX5" fmla="*/ 4212336 w 7105904"/>
                  <a:gd name="connsiteY5" fmla="*/ 204216 h 231648"/>
                  <a:gd name="connsiteX6" fmla="*/ 6693408 w 7105904"/>
                  <a:gd name="connsiteY6" fmla="*/ 192024 h 231648"/>
                  <a:gd name="connsiteX7" fmla="*/ 6687312 w 7105904"/>
                  <a:gd name="connsiteY7" fmla="*/ 198120 h 231648"/>
                  <a:gd name="connsiteX0" fmla="*/ 0 w 7105904"/>
                  <a:gd name="connsiteY0" fmla="*/ 192024 h 228600"/>
                  <a:gd name="connsiteX1" fmla="*/ 1621536 w 7105904"/>
                  <a:gd name="connsiteY1" fmla="*/ 192024 h 228600"/>
                  <a:gd name="connsiteX2" fmla="*/ 2523744 w 7105904"/>
                  <a:gd name="connsiteY2" fmla="*/ 179832 h 228600"/>
                  <a:gd name="connsiteX3" fmla="*/ 2791968 w 7105904"/>
                  <a:gd name="connsiteY3" fmla="*/ 3048 h 228600"/>
                  <a:gd name="connsiteX4" fmla="*/ 3084576 w 7105904"/>
                  <a:gd name="connsiteY4" fmla="*/ 198120 h 228600"/>
                  <a:gd name="connsiteX5" fmla="*/ 3901440 w 7105904"/>
                  <a:gd name="connsiteY5" fmla="*/ 185928 h 228600"/>
                  <a:gd name="connsiteX6" fmla="*/ 6693408 w 7105904"/>
                  <a:gd name="connsiteY6" fmla="*/ 192024 h 228600"/>
                  <a:gd name="connsiteX7" fmla="*/ 6687312 w 7105904"/>
                  <a:gd name="connsiteY7" fmla="*/ 198120 h 228600"/>
                  <a:gd name="connsiteX0" fmla="*/ 0 w 6693408"/>
                  <a:gd name="connsiteY0" fmla="*/ 192024 h 228600"/>
                  <a:gd name="connsiteX1" fmla="*/ 162153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205401 h 341545"/>
                  <a:gd name="connsiteX1" fmla="*/ 1621536 w 6693408"/>
                  <a:gd name="connsiteY1" fmla="*/ 205401 h 341545"/>
                  <a:gd name="connsiteX2" fmla="*/ 1837944 w 6693408"/>
                  <a:gd name="connsiteY2" fmla="*/ 310049 h 341545"/>
                  <a:gd name="connsiteX3" fmla="*/ 2791968 w 6693408"/>
                  <a:gd name="connsiteY3" fmla="*/ 16425 h 341545"/>
                  <a:gd name="connsiteX4" fmla="*/ 3084576 w 6693408"/>
                  <a:gd name="connsiteY4" fmla="*/ 211497 h 341545"/>
                  <a:gd name="connsiteX5" fmla="*/ 3901440 w 6693408"/>
                  <a:gd name="connsiteY5" fmla="*/ 199305 h 341545"/>
                  <a:gd name="connsiteX6" fmla="*/ 6693408 w 6693408"/>
                  <a:gd name="connsiteY6" fmla="*/ 205401 h 341545"/>
                  <a:gd name="connsiteX0" fmla="*/ 0 w 6693408"/>
                  <a:gd name="connsiteY0" fmla="*/ 205401 h 336465"/>
                  <a:gd name="connsiteX1" fmla="*/ 1392936 w 6693408"/>
                  <a:gd name="connsiteY1" fmla="*/ 174921 h 336465"/>
                  <a:gd name="connsiteX2" fmla="*/ 1837944 w 6693408"/>
                  <a:gd name="connsiteY2" fmla="*/ 310049 h 336465"/>
                  <a:gd name="connsiteX3" fmla="*/ 2791968 w 6693408"/>
                  <a:gd name="connsiteY3" fmla="*/ 16425 h 336465"/>
                  <a:gd name="connsiteX4" fmla="*/ 3084576 w 6693408"/>
                  <a:gd name="connsiteY4" fmla="*/ 211497 h 336465"/>
                  <a:gd name="connsiteX5" fmla="*/ 3901440 w 6693408"/>
                  <a:gd name="connsiteY5" fmla="*/ 199305 h 336465"/>
                  <a:gd name="connsiteX6" fmla="*/ 6693408 w 6693408"/>
                  <a:gd name="connsiteY6" fmla="*/ 205401 h 336465"/>
                  <a:gd name="connsiteX0" fmla="*/ 0 w 6693408"/>
                  <a:gd name="connsiteY0" fmla="*/ 251121 h 389805"/>
                  <a:gd name="connsiteX1" fmla="*/ 1392936 w 6693408"/>
                  <a:gd name="connsiteY1" fmla="*/ 220641 h 389805"/>
                  <a:gd name="connsiteX2" fmla="*/ 1837944 w 6693408"/>
                  <a:gd name="connsiteY2" fmla="*/ 355769 h 389805"/>
                  <a:gd name="connsiteX3" fmla="*/ 2187448 w 6693408"/>
                  <a:gd name="connsiteY3" fmla="*/ 16425 h 389805"/>
                  <a:gd name="connsiteX4" fmla="*/ 3084576 w 6693408"/>
                  <a:gd name="connsiteY4" fmla="*/ 257217 h 389805"/>
                  <a:gd name="connsiteX5" fmla="*/ 3901440 w 6693408"/>
                  <a:gd name="connsiteY5" fmla="*/ 245025 h 389805"/>
                  <a:gd name="connsiteX6" fmla="*/ 6693408 w 6693408"/>
                  <a:gd name="connsiteY6" fmla="*/ 251121 h 389805"/>
                  <a:gd name="connsiteX0" fmla="*/ 0 w 6693408"/>
                  <a:gd name="connsiteY0" fmla="*/ 252815 h 401659"/>
                  <a:gd name="connsiteX1" fmla="*/ 1392936 w 6693408"/>
                  <a:gd name="connsiteY1" fmla="*/ 222335 h 401659"/>
                  <a:gd name="connsiteX2" fmla="*/ 1853184 w 6693408"/>
                  <a:gd name="connsiteY2" fmla="*/ 367623 h 401659"/>
                  <a:gd name="connsiteX3" fmla="*/ 2187448 w 6693408"/>
                  <a:gd name="connsiteY3" fmla="*/ 18119 h 401659"/>
                  <a:gd name="connsiteX4" fmla="*/ 3084576 w 6693408"/>
                  <a:gd name="connsiteY4" fmla="*/ 258911 h 401659"/>
                  <a:gd name="connsiteX5" fmla="*/ 3901440 w 6693408"/>
                  <a:gd name="connsiteY5" fmla="*/ 246719 h 401659"/>
                  <a:gd name="connsiteX6" fmla="*/ 6693408 w 6693408"/>
                  <a:gd name="connsiteY6" fmla="*/ 252815 h 401659"/>
                  <a:gd name="connsiteX0" fmla="*/ 0 w 6693408"/>
                  <a:gd name="connsiteY0" fmla="*/ 245025 h 393869"/>
                  <a:gd name="connsiteX1" fmla="*/ 1392936 w 6693408"/>
                  <a:gd name="connsiteY1" fmla="*/ 214545 h 393869"/>
                  <a:gd name="connsiteX2" fmla="*/ 1853184 w 6693408"/>
                  <a:gd name="connsiteY2" fmla="*/ 359833 h 393869"/>
                  <a:gd name="connsiteX3" fmla="*/ 2044192 w 6693408"/>
                  <a:gd name="connsiteY3" fmla="*/ 189146 h 393869"/>
                  <a:gd name="connsiteX4" fmla="*/ 2187448 w 6693408"/>
                  <a:gd name="connsiteY4" fmla="*/ 10329 h 393869"/>
                  <a:gd name="connsiteX5" fmla="*/ 3084576 w 6693408"/>
                  <a:gd name="connsiteY5" fmla="*/ 251121 h 393869"/>
                  <a:gd name="connsiteX6" fmla="*/ 3901440 w 6693408"/>
                  <a:gd name="connsiteY6" fmla="*/ 238929 h 393869"/>
                  <a:gd name="connsiteX7" fmla="*/ 6693408 w 6693408"/>
                  <a:gd name="connsiteY7" fmla="*/ 245025 h 393869"/>
                  <a:gd name="connsiteX0" fmla="*/ 0 w 6693408"/>
                  <a:gd name="connsiteY0" fmla="*/ 238083 h 386927"/>
                  <a:gd name="connsiteX1" fmla="*/ 1392936 w 6693408"/>
                  <a:gd name="connsiteY1" fmla="*/ 207603 h 386927"/>
                  <a:gd name="connsiteX2" fmla="*/ 1853184 w 6693408"/>
                  <a:gd name="connsiteY2" fmla="*/ 352891 h 386927"/>
                  <a:gd name="connsiteX3" fmla="*/ 2044192 w 6693408"/>
                  <a:gd name="connsiteY3" fmla="*/ 182204 h 386927"/>
                  <a:gd name="connsiteX4" fmla="*/ 2187448 w 6693408"/>
                  <a:gd name="connsiteY4" fmla="*/ 3387 h 386927"/>
                  <a:gd name="connsiteX5" fmla="*/ 2440432 w 6693408"/>
                  <a:gd name="connsiteY5" fmla="*/ 161884 h 386927"/>
                  <a:gd name="connsiteX6" fmla="*/ 3084576 w 6693408"/>
                  <a:gd name="connsiteY6" fmla="*/ 244179 h 386927"/>
                  <a:gd name="connsiteX7" fmla="*/ 3901440 w 6693408"/>
                  <a:gd name="connsiteY7" fmla="*/ 231987 h 386927"/>
                  <a:gd name="connsiteX8" fmla="*/ 6693408 w 6693408"/>
                  <a:gd name="connsiteY8" fmla="*/ 238083 h 386927"/>
                  <a:gd name="connsiteX0" fmla="*/ 0 w 6693408"/>
                  <a:gd name="connsiteY0" fmla="*/ 238083 h 386927"/>
                  <a:gd name="connsiteX1" fmla="*/ 1392936 w 6693408"/>
                  <a:gd name="connsiteY1" fmla="*/ 207603 h 386927"/>
                  <a:gd name="connsiteX2" fmla="*/ 1853184 w 6693408"/>
                  <a:gd name="connsiteY2" fmla="*/ 352891 h 386927"/>
                  <a:gd name="connsiteX3" fmla="*/ 2044192 w 6693408"/>
                  <a:gd name="connsiteY3" fmla="*/ 182204 h 386927"/>
                  <a:gd name="connsiteX4" fmla="*/ 2187448 w 6693408"/>
                  <a:gd name="connsiteY4" fmla="*/ 3387 h 386927"/>
                  <a:gd name="connsiteX5" fmla="*/ 2440432 w 6693408"/>
                  <a:gd name="connsiteY5" fmla="*/ 161884 h 386927"/>
                  <a:gd name="connsiteX6" fmla="*/ 2729992 w 6693408"/>
                  <a:gd name="connsiteY6" fmla="*/ 258404 h 386927"/>
                  <a:gd name="connsiteX7" fmla="*/ 3084576 w 6693408"/>
                  <a:gd name="connsiteY7" fmla="*/ 244179 h 386927"/>
                  <a:gd name="connsiteX8" fmla="*/ 3901440 w 6693408"/>
                  <a:gd name="connsiteY8" fmla="*/ 231987 h 386927"/>
                  <a:gd name="connsiteX9" fmla="*/ 6693408 w 6693408"/>
                  <a:gd name="connsiteY9" fmla="*/ 238083 h 386927"/>
                  <a:gd name="connsiteX0" fmla="*/ 0 w 6693408"/>
                  <a:gd name="connsiteY0" fmla="*/ 238083 h 463127"/>
                  <a:gd name="connsiteX1" fmla="*/ 1392936 w 6693408"/>
                  <a:gd name="connsiteY1" fmla="*/ 207603 h 463127"/>
                  <a:gd name="connsiteX2" fmla="*/ 1710944 w 6693408"/>
                  <a:gd name="connsiteY2" fmla="*/ 429091 h 463127"/>
                  <a:gd name="connsiteX3" fmla="*/ 2044192 w 6693408"/>
                  <a:gd name="connsiteY3" fmla="*/ 182204 h 463127"/>
                  <a:gd name="connsiteX4" fmla="*/ 2187448 w 6693408"/>
                  <a:gd name="connsiteY4" fmla="*/ 3387 h 463127"/>
                  <a:gd name="connsiteX5" fmla="*/ 2440432 w 6693408"/>
                  <a:gd name="connsiteY5" fmla="*/ 161884 h 463127"/>
                  <a:gd name="connsiteX6" fmla="*/ 2729992 w 6693408"/>
                  <a:gd name="connsiteY6" fmla="*/ 258404 h 463127"/>
                  <a:gd name="connsiteX7" fmla="*/ 3084576 w 6693408"/>
                  <a:gd name="connsiteY7" fmla="*/ 244179 h 463127"/>
                  <a:gd name="connsiteX8" fmla="*/ 3901440 w 6693408"/>
                  <a:gd name="connsiteY8" fmla="*/ 231987 h 463127"/>
                  <a:gd name="connsiteX9" fmla="*/ 6693408 w 6693408"/>
                  <a:gd name="connsiteY9" fmla="*/ 238083 h 463127"/>
                  <a:gd name="connsiteX0" fmla="*/ 0 w 6693408"/>
                  <a:gd name="connsiteY0" fmla="*/ 238083 h 463127"/>
                  <a:gd name="connsiteX1" fmla="*/ 1311656 w 6693408"/>
                  <a:gd name="connsiteY1" fmla="*/ 192363 h 463127"/>
                  <a:gd name="connsiteX2" fmla="*/ 1710944 w 6693408"/>
                  <a:gd name="connsiteY2" fmla="*/ 429091 h 463127"/>
                  <a:gd name="connsiteX3" fmla="*/ 2044192 w 6693408"/>
                  <a:gd name="connsiteY3" fmla="*/ 182204 h 463127"/>
                  <a:gd name="connsiteX4" fmla="*/ 2187448 w 6693408"/>
                  <a:gd name="connsiteY4" fmla="*/ 3387 h 463127"/>
                  <a:gd name="connsiteX5" fmla="*/ 2440432 w 6693408"/>
                  <a:gd name="connsiteY5" fmla="*/ 161884 h 463127"/>
                  <a:gd name="connsiteX6" fmla="*/ 2729992 w 6693408"/>
                  <a:gd name="connsiteY6" fmla="*/ 258404 h 463127"/>
                  <a:gd name="connsiteX7" fmla="*/ 3084576 w 6693408"/>
                  <a:gd name="connsiteY7" fmla="*/ 244179 h 463127"/>
                  <a:gd name="connsiteX8" fmla="*/ 3901440 w 6693408"/>
                  <a:gd name="connsiteY8" fmla="*/ 231987 h 463127"/>
                  <a:gd name="connsiteX9" fmla="*/ 6693408 w 6693408"/>
                  <a:gd name="connsiteY9" fmla="*/ 238083 h 463127"/>
                  <a:gd name="connsiteX0" fmla="*/ 0 w 6693408"/>
                  <a:gd name="connsiteY0" fmla="*/ 244009 h 469053"/>
                  <a:gd name="connsiteX1" fmla="*/ 1311656 w 6693408"/>
                  <a:gd name="connsiteY1" fmla="*/ 198289 h 469053"/>
                  <a:gd name="connsiteX2" fmla="*/ 1710944 w 6693408"/>
                  <a:gd name="connsiteY2" fmla="*/ 435017 h 469053"/>
                  <a:gd name="connsiteX3" fmla="*/ 1983232 w 6693408"/>
                  <a:gd name="connsiteY3" fmla="*/ 223690 h 469053"/>
                  <a:gd name="connsiteX4" fmla="*/ 2187448 w 6693408"/>
                  <a:gd name="connsiteY4" fmla="*/ 9313 h 469053"/>
                  <a:gd name="connsiteX5" fmla="*/ 2440432 w 6693408"/>
                  <a:gd name="connsiteY5" fmla="*/ 167810 h 469053"/>
                  <a:gd name="connsiteX6" fmla="*/ 2729992 w 6693408"/>
                  <a:gd name="connsiteY6" fmla="*/ 264330 h 469053"/>
                  <a:gd name="connsiteX7" fmla="*/ 3084576 w 6693408"/>
                  <a:gd name="connsiteY7" fmla="*/ 250105 h 469053"/>
                  <a:gd name="connsiteX8" fmla="*/ 3901440 w 6693408"/>
                  <a:gd name="connsiteY8" fmla="*/ 237913 h 469053"/>
                  <a:gd name="connsiteX9" fmla="*/ 6693408 w 6693408"/>
                  <a:gd name="connsiteY9" fmla="*/ 244009 h 469053"/>
                  <a:gd name="connsiteX0" fmla="*/ 0 w 6693408"/>
                  <a:gd name="connsiteY0" fmla="*/ 264329 h 489373"/>
                  <a:gd name="connsiteX1" fmla="*/ 1311656 w 6693408"/>
                  <a:gd name="connsiteY1" fmla="*/ 218609 h 489373"/>
                  <a:gd name="connsiteX2" fmla="*/ 1710944 w 6693408"/>
                  <a:gd name="connsiteY2" fmla="*/ 455337 h 489373"/>
                  <a:gd name="connsiteX3" fmla="*/ 1983232 w 6693408"/>
                  <a:gd name="connsiteY3" fmla="*/ 244010 h 489373"/>
                  <a:gd name="connsiteX4" fmla="*/ 2111248 w 6693408"/>
                  <a:gd name="connsiteY4" fmla="*/ 9313 h 489373"/>
                  <a:gd name="connsiteX5" fmla="*/ 2440432 w 6693408"/>
                  <a:gd name="connsiteY5" fmla="*/ 188130 h 489373"/>
                  <a:gd name="connsiteX6" fmla="*/ 2729992 w 6693408"/>
                  <a:gd name="connsiteY6" fmla="*/ 284650 h 489373"/>
                  <a:gd name="connsiteX7" fmla="*/ 3084576 w 6693408"/>
                  <a:gd name="connsiteY7" fmla="*/ 270425 h 489373"/>
                  <a:gd name="connsiteX8" fmla="*/ 3901440 w 6693408"/>
                  <a:gd name="connsiteY8" fmla="*/ 258233 h 489373"/>
                  <a:gd name="connsiteX9" fmla="*/ 6693408 w 6693408"/>
                  <a:gd name="connsiteY9" fmla="*/ 264329 h 489373"/>
                  <a:gd name="connsiteX0" fmla="*/ 0 w 6693408"/>
                  <a:gd name="connsiteY0" fmla="*/ 275336 h 500380"/>
                  <a:gd name="connsiteX1" fmla="*/ 1311656 w 6693408"/>
                  <a:gd name="connsiteY1" fmla="*/ 229616 h 500380"/>
                  <a:gd name="connsiteX2" fmla="*/ 1710944 w 6693408"/>
                  <a:gd name="connsiteY2" fmla="*/ 466344 h 500380"/>
                  <a:gd name="connsiteX3" fmla="*/ 1927352 w 6693408"/>
                  <a:gd name="connsiteY3" fmla="*/ 321057 h 500380"/>
                  <a:gd name="connsiteX4" fmla="*/ 2111248 w 6693408"/>
                  <a:gd name="connsiteY4" fmla="*/ 20320 h 500380"/>
                  <a:gd name="connsiteX5" fmla="*/ 2440432 w 6693408"/>
                  <a:gd name="connsiteY5" fmla="*/ 199137 h 500380"/>
                  <a:gd name="connsiteX6" fmla="*/ 2729992 w 6693408"/>
                  <a:gd name="connsiteY6" fmla="*/ 295657 h 500380"/>
                  <a:gd name="connsiteX7" fmla="*/ 3084576 w 6693408"/>
                  <a:gd name="connsiteY7" fmla="*/ 281432 h 500380"/>
                  <a:gd name="connsiteX8" fmla="*/ 3901440 w 6693408"/>
                  <a:gd name="connsiteY8" fmla="*/ 269240 h 500380"/>
                  <a:gd name="connsiteX9" fmla="*/ 6693408 w 6693408"/>
                  <a:gd name="connsiteY9" fmla="*/ 275336 h 500380"/>
                  <a:gd name="connsiteX0" fmla="*/ 0 w 6693408"/>
                  <a:gd name="connsiteY0" fmla="*/ 261789 h 486833"/>
                  <a:gd name="connsiteX1" fmla="*/ 1311656 w 6693408"/>
                  <a:gd name="connsiteY1" fmla="*/ 216069 h 486833"/>
                  <a:gd name="connsiteX2" fmla="*/ 1710944 w 6693408"/>
                  <a:gd name="connsiteY2" fmla="*/ 452797 h 486833"/>
                  <a:gd name="connsiteX3" fmla="*/ 1927352 w 6693408"/>
                  <a:gd name="connsiteY3" fmla="*/ 307510 h 486833"/>
                  <a:gd name="connsiteX4" fmla="*/ 2111248 w 6693408"/>
                  <a:gd name="connsiteY4" fmla="*/ 6773 h 486833"/>
                  <a:gd name="connsiteX5" fmla="*/ 2323592 w 6693408"/>
                  <a:gd name="connsiteY5" fmla="*/ 266870 h 486833"/>
                  <a:gd name="connsiteX6" fmla="*/ 2729992 w 6693408"/>
                  <a:gd name="connsiteY6" fmla="*/ 282110 h 486833"/>
                  <a:gd name="connsiteX7" fmla="*/ 3084576 w 6693408"/>
                  <a:gd name="connsiteY7" fmla="*/ 267885 h 486833"/>
                  <a:gd name="connsiteX8" fmla="*/ 3901440 w 6693408"/>
                  <a:gd name="connsiteY8" fmla="*/ 255693 h 486833"/>
                  <a:gd name="connsiteX9" fmla="*/ 6693408 w 6693408"/>
                  <a:gd name="connsiteY9" fmla="*/ 261789 h 486833"/>
                  <a:gd name="connsiteX0" fmla="*/ 0 w 6693408"/>
                  <a:gd name="connsiteY0" fmla="*/ 261789 h 457030"/>
                  <a:gd name="connsiteX1" fmla="*/ 1311656 w 6693408"/>
                  <a:gd name="connsiteY1" fmla="*/ 216069 h 457030"/>
                  <a:gd name="connsiteX2" fmla="*/ 1710944 w 6693408"/>
                  <a:gd name="connsiteY2" fmla="*/ 452797 h 457030"/>
                  <a:gd name="connsiteX3" fmla="*/ 1927352 w 6693408"/>
                  <a:gd name="connsiteY3" fmla="*/ 307510 h 457030"/>
                  <a:gd name="connsiteX4" fmla="*/ 2111248 w 6693408"/>
                  <a:gd name="connsiteY4" fmla="*/ 6773 h 457030"/>
                  <a:gd name="connsiteX5" fmla="*/ 2323592 w 6693408"/>
                  <a:gd name="connsiteY5" fmla="*/ 266870 h 457030"/>
                  <a:gd name="connsiteX6" fmla="*/ 2729992 w 6693408"/>
                  <a:gd name="connsiteY6" fmla="*/ 282110 h 457030"/>
                  <a:gd name="connsiteX7" fmla="*/ 3084576 w 6693408"/>
                  <a:gd name="connsiteY7" fmla="*/ 267885 h 457030"/>
                  <a:gd name="connsiteX8" fmla="*/ 3901440 w 6693408"/>
                  <a:gd name="connsiteY8" fmla="*/ 255693 h 457030"/>
                  <a:gd name="connsiteX9" fmla="*/ 6693408 w 6693408"/>
                  <a:gd name="connsiteY9" fmla="*/ 261789 h 4570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693408" h="457030">
                    <a:moveTo>
                      <a:pt x="0" y="261789"/>
                    </a:moveTo>
                    <a:lnTo>
                      <a:pt x="1311656" y="216069"/>
                    </a:lnTo>
                    <a:cubicBezTo>
                      <a:pt x="1699768" y="220133"/>
                      <a:pt x="1610868" y="457030"/>
                      <a:pt x="1710944" y="452797"/>
                    </a:cubicBezTo>
                    <a:cubicBezTo>
                      <a:pt x="1811020" y="448564"/>
                      <a:pt x="1860635" y="381847"/>
                      <a:pt x="1927352" y="307510"/>
                    </a:cubicBezTo>
                    <a:cubicBezTo>
                      <a:pt x="1994069" y="233173"/>
                      <a:pt x="2045208" y="13546"/>
                      <a:pt x="2111248" y="6773"/>
                    </a:cubicBezTo>
                    <a:cubicBezTo>
                      <a:pt x="2177288" y="0"/>
                      <a:pt x="2220468" y="220981"/>
                      <a:pt x="2323592" y="266870"/>
                    </a:cubicBezTo>
                    <a:cubicBezTo>
                      <a:pt x="2426716" y="312759"/>
                      <a:pt x="2603161" y="281941"/>
                      <a:pt x="2729992" y="282110"/>
                    </a:cubicBezTo>
                    <a:cubicBezTo>
                      <a:pt x="2856823" y="282279"/>
                      <a:pt x="2889335" y="272288"/>
                      <a:pt x="3084576" y="267885"/>
                    </a:cubicBezTo>
                    <a:lnTo>
                      <a:pt x="3901440" y="255693"/>
                    </a:lnTo>
                    <a:lnTo>
                      <a:pt x="6693408" y="261789"/>
                    </a:lnTo>
                  </a:path>
                </a:pathLst>
              </a:cu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44" name="Figura a mano libera 43"/>
              <p:cNvSpPr/>
              <p:nvPr/>
            </p:nvSpPr>
            <p:spPr>
              <a:xfrm flipV="1">
                <a:off x="1847088" y="3806783"/>
                <a:ext cx="6693408" cy="496655"/>
              </a:xfrm>
              <a:custGeom>
                <a:avLst/>
                <a:gdLst>
                  <a:gd name="connsiteX0" fmla="*/ 0 w 7290816"/>
                  <a:gd name="connsiteY0" fmla="*/ 192024 h 235712"/>
                  <a:gd name="connsiteX1" fmla="*/ 2566416 w 7290816"/>
                  <a:gd name="connsiteY1" fmla="*/ 204216 h 235712"/>
                  <a:gd name="connsiteX2" fmla="*/ 2791968 w 7290816"/>
                  <a:gd name="connsiteY2" fmla="*/ 3048 h 235712"/>
                  <a:gd name="connsiteX3" fmla="*/ 3102864 w 7290816"/>
                  <a:gd name="connsiteY3" fmla="*/ 185928 h 235712"/>
                  <a:gd name="connsiteX4" fmla="*/ 6693408 w 7290816"/>
                  <a:gd name="connsiteY4" fmla="*/ 192024 h 235712"/>
                  <a:gd name="connsiteX5" fmla="*/ 6687312 w 7290816"/>
                  <a:gd name="connsiteY5" fmla="*/ 198120 h 235712"/>
                  <a:gd name="connsiteX0" fmla="*/ 0 w 7290816"/>
                  <a:gd name="connsiteY0" fmla="*/ 194056 h 249936"/>
                  <a:gd name="connsiteX1" fmla="*/ 2377440 w 7290816"/>
                  <a:gd name="connsiteY1" fmla="*/ 218440 h 249936"/>
                  <a:gd name="connsiteX2" fmla="*/ 2791968 w 7290816"/>
                  <a:gd name="connsiteY2" fmla="*/ 5080 h 249936"/>
                  <a:gd name="connsiteX3" fmla="*/ 3102864 w 7290816"/>
                  <a:gd name="connsiteY3" fmla="*/ 187960 h 249936"/>
                  <a:gd name="connsiteX4" fmla="*/ 6693408 w 7290816"/>
                  <a:gd name="connsiteY4" fmla="*/ 194056 h 249936"/>
                  <a:gd name="connsiteX5" fmla="*/ 6687312 w 7290816"/>
                  <a:gd name="connsiteY5" fmla="*/ 200152 h 249936"/>
                  <a:gd name="connsiteX0" fmla="*/ 0 w 7243064"/>
                  <a:gd name="connsiteY0" fmla="*/ 192024 h 266192"/>
                  <a:gd name="connsiteX1" fmla="*/ 2377440 w 7243064"/>
                  <a:gd name="connsiteY1" fmla="*/ 216408 h 266192"/>
                  <a:gd name="connsiteX2" fmla="*/ 2791968 w 7243064"/>
                  <a:gd name="connsiteY2" fmla="*/ 3048 h 266192"/>
                  <a:gd name="connsiteX3" fmla="*/ 3389376 w 7243064"/>
                  <a:gd name="connsiteY3" fmla="*/ 234696 h 266192"/>
                  <a:gd name="connsiteX4" fmla="*/ 6693408 w 7243064"/>
                  <a:gd name="connsiteY4" fmla="*/ 192024 h 266192"/>
                  <a:gd name="connsiteX5" fmla="*/ 6687312 w 7243064"/>
                  <a:gd name="connsiteY5" fmla="*/ 198120 h 266192"/>
                  <a:gd name="connsiteX0" fmla="*/ 0 w 7105904"/>
                  <a:gd name="connsiteY0" fmla="*/ 192024 h 268224"/>
                  <a:gd name="connsiteX1" fmla="*/ 2377440 w 7105904"/>
                  <a:gd name="connsiteY1" fmla="*/ 216408 h 268224"/>
                  <a:gd name="connsiteX2" fmla="*/ 2791968 w 7105904"/>
                  <a:gd name="connsiteY2" fmla="*/ 3048 h 268224"/>
                  <a:gd name="connsiteX3" fmla="*/ 3389376 w 7105904"/>
                  <a:gd name="connsiteY3" fmla="*/ 234696 h 268224"/>
                  <a:gd name="connsiteX4" fmla="*/ 4212336 w 7105904"/>
                  <a:gd name="connsiteY4" fmla="*/ 204216 h 268224"/>
                  <a:gd name="connsiteX5" fmla="*/ 6693408 w 7105904"/>
                  <a:gd name="connsiteY5" fmla="*/ 192024 h 268224"/>
                  <a:gd name="connsiteX6" fmla="*/ 6687312 w 7105904"/>
                  <a:gd name="connsiteY6" fmla="*/ 198120 h 268224"/>
                  <a:gd name="connsiteX0" fmla="*/ 0 w 7105904"/>
                  <a:gd name="connsiteY0" fmla="*/ 192024 h 247904"/>
                  <a:gd name="connsiteX1" fmla="*/ 2377440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2328672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1621536 w 7105904"/>
                  <a:gd name="connsiteY1" fmla="*/ 192024 h 247904"/>
                  <a:gd name="connsiteX2" fmla="*/ 2328672 w 7105904"/>
                  <a:gd name="connsiteY2" fmla="*/ 216408 h 247904"/>
                  <a:gd name="connsiteX3" fmla="*/ 2791968 w 7105904"/>
                  <a:gd name="connsiteY3" fmla="*/ 3048 h 247904"/>
                  <a:gd name="connsiteX4" fmla="*/ 3084576 w 7105904"/>
                  <a:gd name="connsiteY4" fmla="*/ 198120 h 247904"/>
                  <a:gd name="connsiteX5" fmla="*/ 4212336 w 7105904"/>
                  <a:gd name="connsiteY5" fmla="*/ 204216 h 247904"/>
                  <a:gd name="connsiteX6" fmla="*/ 6693408 w 7105904"/>
                  <a:gd name="connsiteY6" fmla="*/ 192024 h 247904"/>
                  <a:gd name="connsiteX7" fmla="*/ 6687312 w 7105904"/>
                  <a:gd name="connsiteY7" fmla="*/ 198120 h 247904"/>
                  <a:gd name="connsiteX0" fmla="*/ 0 w 7105904"/>
                  <a:gd name="connsiteY0" fmla="*/ 192024 h 231648"/>
                  <a:gd name="connsiteX1" fmla="*/ 1621536 w 7105904"/>
                  <a:gd name="connsiteY1" fmla="*/ 192024 h 231648"/>
                  <a:gd name="connsiteX2" fmla="*/ 2523744 w 7105904"/>
                  <a:gd name="connsiteY2" fmla="*/ 179832 h 231648"/>
                  <a:gd name="connsiteX3" fmla="*/ 2791968 w 7105904"/>
                  <a:gd name="connsiteY3" fmla="*/ 3048 h 231648"/>
                  <a:gd name="connsiteX4" fmla="*/ 3084576 w 7105904"/>
                  <a:gd name="connsiteY4" fmla="*/ 198120 h 231648"/>
                  <a:gd name="connsiteX5" fmla="*/ 4212336 w 7105904"/>
                  <a:gd name="connsiteY5" fmla="*/ 204216 h 231648"/>
                  <a:gd name="connsiteX6" fmla="*/ 6693408 w 7105904"/>
                  <a:gd name="connsiteY6" fmla="*/ 192024 h 231648"/>
                  <a:gd name="connsiteX7" fmla="*/ 6687312 w 7105904"/>
                  <a:gd name="connsiteY7" fmla="*/ 198120 h 231648"/>
                  <a:gd name="connsiteX0" fmla="*/ 0 w 7105904"/>
                  <a:gd name="connsiteY0" fmla="*/ 192024 h 228600"/>
                  <a:gd name="connsiteX1" fmla="*/ 1621536 w 7105904"/>
                  <a:gd name="connsiteY1" fmla="*/ 192024 h 228600"/>
                  <a:gd name="connsiteX2" fmla="*/ 2523744 w 7105904"/>
                  <a:gd name="connsiteY2" fmla="*/ 179832 h 228600"/>
                  <a:gd name="connsiteX3" fmla="*/ 2791968 w 7105904"/>
                  <a:gd name="connsiteY3" fmla="*/ 3048 h 228600"/>
                  <a:gd name="connsiteX4" fmla="*/ 3084576 w 7105904"/>
                  <a:gd name="connsiteY4" fmla="*/ 198120 h 228600"/>
                  <a:gd name="connsiteX5" fmla="*/ 3901440 w 7105904"/>
                  <a:gd name="connsiteY5" fmla="*/ 185928 h 228600"/>
                  <a:gd name="connsiteX6" fmla="*/ 6693408 w 7105904"/>
                  <a:gd name="connsiteY6" fmla="*/ 192024 h 228600"/>
                  <a:gd name="connsiteX7" fmla="*/ 6687312 w 7105904"/>
                  <a:gd name="connsiteY7" fmla="*/ 198120 h 228600"/>
                  <a:gd name="connsiteX0" fmla="*/ 0 w 6693408"/>
                  <a:gd name="connsiteY0" fmla="*/ 192024 h 228600"/>
                  <a:gd name="connsiteX1" fmla="*/ 162153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192024 h 228600"/>
                  <a:gd name="connsiteX1" fmla="*/ 110337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192024 h 311912"/>
                  <a:gd name="connsiteX1" fmla="*/ 1103376 w 6693408"/>
                  <a:gd name="connsiteY1" fmla="*/ 192024 h 311912"/>
                  <a:gd name="connsiteX2" fmla="*/ 1668272 w 6693408"/>
                  <a:gd name="connsiteY2" fmla="*/ 311912 h 311912"/>
                  <a:gd name="connsiteX3" fmla="*/ 2523744 w 6693408"/>
                  <a:gd name="connsiteY3" fmla="*/ 179832 h 311912"/>
                  <a:gd name="connsiteX4" fmla="*/ 2791968 w 6693408"/>
                  <a:gd name="connsiteY4" fmla="*/ 3048 h 311912"/>
                  <a:gd name="connsiteX5" fmla="*/ 3084576 w 6693408"/>
                  <a:gd name="connsiteY5" fmla="*/ 198120 h 311912"/>
                  <a:gd name="connsiteX6" fmla="*/ 3901440 w 6693408"/>
                  <a:gd name="connsiteY6" fmla="*/ 185928 h 311912"/>
                  <a:gd name="connsiteX7" fmla="*/ 6693408 w 6693408"/>
                  <a:gd name="connsiteY7" fmla="*/ 192024 h 311912"/>
                  <a:gd name="connsiteX0" fmla="*/ 0 w 6693408"/>
                  <a:gd name="connsiteY0" fmla="*/ 193717 h 313605"/>
                  <a:gd name="connsiteX1" fmla="*/ 1103376 w 6693408"/>
                  <a:gd name="connsiteY1" fmla="*/ 193717 h 313605"/>
                  <a:gd name="connsiteX2" fmla="*/ 1668272 w 6693408"/>
                  <a:gd name="connsiteY2" fmla="*/ 313605 h 313605"/>
                  <a:gd name="connsiteX3" fmla="*/ 2523744 w 6693408"/>
                  <a:gd name="connsiteY3" fmla="*/ 181525 h 313605"/>
                  <a:gd name="connsiteX4" fmla="*/ 1815592 w 6693408"/>
                  <a:gd name="connsiteY4" fmla="*/ 171365 h 313605"/>
                  <a:gd name="connsiteX5" fmla="*/ 2791968 w 6693408"/>
                  <a:gd name="connsiteY5" fmla="*/ 4741 h 313605"/>
                  <a:gd name="connsiteX6" fmla="*/ 3084576 w 6693408"/>
                  <a:gd name="connsiteY6" fmla="*/ 199813 h 313605"/>
                  <a:gd name="connsiteX7" fmla="*/ 3901440 w 6693408"/>
                  <a:gd name="connsiteY7" fmla="*/ 187621 h 313605"/>
                  <a:gd name="connsiteX8" fmla="*/ 6693408 w 6693408"/>
                  <a:gd name="connsiteY8" fmla="*/ 193717 h 313605"/>
                  <a:gd name="connsiteX0" fmla="*/ 0 w 6693408"/>
                  <a:gd name="connsiteY0" fmla="*/ 193717 h 313605"/>
                  <a:gd name="connsiteX1" fmla="*/ 1103376 w 6693408"/>
                  <a:gd name="connsiteY1" fmla="*/ 193717 h 313605"/>
                  <a:gd name="connsiteX2" fmla="*/ 1668272 w 6693408"/>
                  <a:gd name="connsiteY2" fmla="*/ 313605 h 313605"/>
                  <a:gd name="connsiteX3" fmla="*/ 1815592 w 6693408"/>
                  <a:gd name="connsiteY3" fmla="*/ 171365 h 313605"/>
                  <a:gd name="connsiteX4" fmla="*/ 2791968 w 6693408"/>
                  <a:gd name="connsiteY4" fmla="*/ 4741 h 313605"/>
                  <a:gd name="connsiteX5" fmla="*/ 3084576 w 6693408"/>
                  <a:gd name="connsiteY5" fmla="*/ 199813 h 313605"/>
                  <a:gd name="connsiteX6" fmla="*/ 3901440 w 6693408"/>
                  <a:gd name="connsiteY6" fmla="*/ 187621 h 313605"/>
                  <a:gd name="connsiteX7" fmla="*/ 6693408 w 6693408"/>
                  <a:gd name="connsiteY7" fmla="*/ 193717 h 313605"/>
                  <a:gd name="connsiteX0" fmla="*/ 0 w 6693408"/>
                  <a:gd name="connsiteY0" fmla="*/ 229277 h 349165"/>
                  <a:gd name="connsiteX1" fmla="*/ 1103376 w 6693408"/>
                  <a:gd name="connsiteY1" fmla="*/ 229277 h 349165"/>
                  <a:gd name="connsiteX2" fmla="*/ 1668272 w 6693408"/>
                  <a:gd name="connsiteY2" fmla="*/ 349165 h 349165"/>
                  <a:gd name="connsiteX3" fmla="*/ 1815592 w 6693408"/>
                  <a:gd name="connsiteY3" fmla="*/ 206925 h 349165"/>
                  <a:gd name="connsiteX4" fmla="*/ 1994408 w 6693408"/>
                  <a:gd name="connsiteY4" fmla="*/ 4741 h 349165"/>
                  <a:gd name="connsiteX5" fmla="*/ 3084576 w 6693408"/>
                  <a:gd name="connsiteY5" fmla="*/ 235373 h 349165"/>
                  <a:gd name="connsiteX6" fmla="*/ 3901440 w 6693408"/>
                  <a:gd name="connsiteY6" fmla="*/ 223181 h 349165"/>
                  <a:gd name="connsiteX7" fmla="*/ 6693408 w 6693408"/>
                  <a:gd name="connsiteY7" fmla="*/ 229277 h 349165"/>
                  <a:gd name="connsiteX0" fmla="*/ 0 w 6693408"/>
                  <a:gd name="connsiteY0" fmla="*/ 224536 h 344424"/>
                  <a:gd name="connsiteX1" fmla="*/ 1103376 w 6693408"/>
                  <a:gd name="connsiteY1" fmla="*/ 224536 h 344424"/>
                  <a:gd name="connsiteX2" fmla="*/ 1668272 w 6693408"/>
                  <a:gd name="connsiteY2" fmla="*/ 344424 h 344424"/>
                  <a:gd name="connsiteX3" fmla="*/ 1994408 w 6693408"/>
                  <a:gd name="connsiteY3" fmla="*/ 0 h 344424"/>
                  <a:gd name="connsiteX4" fmla="*/ 3084576 w 6693408"/>
                  <a:gd name="connsiteY4" fmla="*/ 230632 h 344424"/>
                  <a:gd name="connsiteX5" fmla="*/ 3901440 w 6693408"/>
                  <a:gd name="connsiteY5" fmla="*/ 218440 h 344424"/>
                  <a:gd name="connsiteX6" fmla="*/ 6693408 w 6693408"/>
                  <a:gd name="connsiteY6" fmla="*/ 224536 h 344424"/>
                  <a:gd name="connsiteX0" fmla="*/ 0 w 6693408"/>
                  <a:gd name="connsiteY0" fmla="*/ 224536 h 267039"/>
                  <a:gd name="connsiteX1" fmla="*/ 1103376 w 6693408"/>
                  <a:gd name="connsiteY1" fmla="*/ 224536 h 267039"/>
                  <a:gd name="connsiteX2" fmla="*/ 1994408 w 6693408"/>
                  <a:gd name="connsiteY2" fmla="*/ 0 h 267039"/>
                  <a:gd name="connsiteX3" fmla="*/ 3084576 w 6693408"/>
                  <a:gd name="connsiteY3" fmla="*/ 230632 h 267039"/>
                  <a:gd name="connsiteX4" fmla="*/ 3901440 w 6693408"/>
                  <a:gd name="connsiteY4" fmla="*/ 218440 h 267039"/>
                  <a:gd name="connsiteX5" fmla="*/ 6693408 w 6693408"/>
                  <a:gd name="connsiteY5" fmla="*/ 224536 h 267039"/>
                  <a:gd name="connsiteX0" fmla="*/ 0 w 6693408"/>
                  <a:gd name="connsiteY0" fmla="*/ 224536 h 267039"/>
                  <a:gd name="connsiteX1" fmla="*/ 1994408 w 6693408"/>
                  <a:gd name="connsiteY1" fmla="*/ 0 h 267039"/>
                  <a:gd name="connsiteX2" fmla="*/ 3084576 w 6693408"/>
                  <a:gd name="connsiteY2" fmla="*/ 230632 h 267039"/>
                  <a:gd name="connsiteX3" fmla="*/ 3901440 w 6693408"/>
                  <a:gd name="connsiteY3" fmla="*/ 218440 h 267039"/>
                  <a:gd name="connsiteX4" fmla="*/ 6693408 w 6693408"/>
                  <a:gd name="connsiteY4" fmla="*/ 224536 h 267039"/>
                  <a:gd name="connsiteX0" fmla="*/ 0 w 6693408"/>
                  <a:gd name="connsiteY0" fmla="*/ 224536 h 267039"/>
                  <a:gd name="connsiteX1" fmla="*/ 1424432 w 6693408"/>
                  <a:gd name="connsiteY1" fmla="*/ 232665 h 267039"/>
                  <a:gd name="connsiteX2" fmla="*/ 1994408 w 6693408"/>
                  <a:gd name="connsiteY2" fmla="*/ 0 h 267039"/>
                  <a:gd name="connsiteX3" fmla="*/ 3084576 w 6693408"/>
                  <a:gd name="connsiteY3" fmla="*/ 230632 h 267039"/>
                  <a:gd name="connsiteX4" fmla="*/ 3901440 w 6693408"/>
                  <a:gd name="connsiteY4" fmla="*/ 218440 h 267039"/>
                  <a:gd name="connsiteX5" fmla="*/ 6693408 w 6693408"/>
                  <a:gd name="connsiteY5" fmla="*/ 224536 h 267039"/>
                  <a:gd name="connsiteX0" fmla="*/ 0 w 6693408"/>
                  <a:gd name="connsiteY0" fmla="*/ 224536 h 270088"/>
                  <a:gd name="connsiteX1" fmla="*/ 1424432 w 6693408"/>
                  <a:gd name="connsiteY1" fmla="*/ 232665 h 270088"/>
                  <a:gd name="connsiteX2" fmla="*/ 1994408 w 6693408"/>
                  <a:gd name="connsiteY2" fmla="*/ 0 h 270088"/>
                  <a:gd name="connsiteX3" fmla="*/ 3084576 w 6693408"/>
                  <a:gd name="connsiteY3" fmla="*/ 230632 h 270088"/>
                  <a:gd name="connsiteX4" fmla="*/ 3901440 w 6693408"/>
                  <a:gd name="connsiteY4" fmla="*/ 218440 h 270088"/>
                  <a:gd name="connsiteX5" fmla="*/ 6693408 w 6693408"/>
                  <a:gd name="connsiteY5" fmla="*/ 224536 h 270088"/>
                  <a:gd name="connsiteX0" fmla="*/ 0 w 6693408"/>
                  <a:gd name="connsiteY0" fmla="*/ 240284 h 409109"/>
                  <a:gd name="connsiteX1" fmla="*/ 1424432 w 6693408"/>
                  <a:gd name="connsiteY1" fmla="*/ 248413 h 409109"/>
                  <a:gd name="connsiteX2" fmla="*/ 1693672 w 6693408"/>
                  <a:gd name="connsiteY2" fmla="*/ 370332 h 409109"/>
                  <a:gd name="connsiteX3" fmla="*/ 1994408 w 6693408"/>
                  <a:gd name="connsiteY3" fmla="*/ 15748 h 409109"/>
                  <a:gd name="connsiteX4" fmla="*/ 3084576 w 6693408"/>
                  <a:gd name="connsiteY4" fmla="*/ 246380 h 409109"/>
                  <a:gd name="connsiteX5" fmla="*/ 3901440 w 6693408"/>
                  <a:gd name="connsiteY5" fmla="*/ 234188 h 409109"/>
                  <a:gd name="connsiteX6" fmla="*/ 6693408 w 6693408"/>
                  <a:gd name="connsiteY6" fmla="*/ 240284 h 409109"/>
                  <a:gd name="connsiteX0" fmla="*/ 0 w 6693408"/>
                  <a:gd name="connsiteY0" fmla="*/ 240284 h 404876"/>
                  <a:gd name="connsiteX1" fmla="*/ 1266952 w 6693408"/>
                  <a:gd name="connsiteY1" fmla="*/ 223013 h 404876"/>
                  <a:gd name="connsiteX2" fmla="*/ 1693672 w 6693408"/>
                  <a:gd name="connsiteY2" fmla="*/ 370332 h 404876"/>
                  <a:gd name="connsiteX3" fmla="*/ 1994408 w 6693408"/>
                  <a:gd name="connsiteY3" fmla="*/ 15748 h 404876"/>
                  <a:gd name="connsiteX4" fmla="*/ 3084576 w 6693408"/>
                  <a:gd name="connsiteY4" fmla="*/ 246380 h 404876"/>
                  <a:gd name="connsiteX5" fmla="*/ 3901440 w 6693408"/>
                  <a:gd name="connsiteY5" fmla="*/ 234188 h 404876"/>
                  <a:gd name="connsiteX6" fmla="*/ 6693408 w 6693408"/>
                  <a:gd name="connsiteY6" fmla="*/ 240284 h 404876"/>
                  <a:gd name="connsiteX0" fmla="*/ 0 w 6693408"/>
                  <a:gd name="connsiteY0" fmla="*/ 260943 h 425535"/>
                  <a:gd name="connsiteX1" fmla="*/ 1266952 w 6693408"/>
                  <a:gd name="connsiteY1" fmla="*/ 243672 h 425535"/>
                  <a:gd name="connsiteX2" fmla="*/ 1693672 w 6693408"/>
                  <a:gd name="connsiteY2" fmla="*/ 390991 h 425535"/>
                  <a:gd name="connsiteX3" fmla="*/ 1994408 w 6693408"/>
                  <a:gd name="connsiteY3" fmla="*/ 36407 h 425535"/>
                  <a:gd name="connsiteX4" fmla="*/ 2267712 w 6693408"/>
                  <a:gd name="connsiteY4" fmla="*/ 172551 h 425535"/>
                  <a:gd name="connsiteX5" fmla="*/ 3084576 w 6693408"/>
                  <a:gd name="connsiteY5" fmla="*/ 267039 h 425535"/>
                  <a:gd name="connsiteX6" fmla="*/ 3901440 w 6693408"/>
                  <a:gd name="connsiteY6" fmla="*/ 254847 h 425535"/>
                  <a:gd name="connsiteX7" fmla="*/ 6693408 w 6693408"/>
                  <a:gd name="connsiteY7" fmla="*/ 260943 h 425535"/>
                  <a:gd name="connsiteX0" fmla="*/ 0 w 6693408"/>
                  <a:gd name="connsiteY0" fmla="*/ 260943 h 425535"/>
                  <a:gd name="connsiteX1" fmla="*/ 1266952 w 6693408"/>
                  <a:gd name="connsiteY1" fmla="*/ 243672 h 425535"/>
                  <a:gd name="connsiteX2" fmla="*/ 1693672 w 6693408"/>
                  <a:gd name="connsiteY2" fmla="*/ 390991 h 425535"/>
                  <a:gd name="connsiteX3" fmla="*/ 1994408 w 6693408"/>
                  <a:gd name="connsiteY3" fmla="*/ 36407 h 425535"/>
                  <a:gd name="connsiteX4" fmla="*/ 2267712 w 6693408"/>
                  <a:gd name="connsiteY4" fmla="*/ 172551 h 425535"/>
                  <a:gd name="connsiteX5" fmla="*/ 2557272 w 6693408"/>
                  <a:gd name="connsiteY5" fmla="*/ 294472 h 425535"/>
                  <a:gd name="connsiteX6" fmla="*/ 3084576 w 6693408"/>
                  <a:gd name="connsiteY6" fmla="*/ 267039 h 425535"/>
                  <a:gd name="connsiteX7" fmla="*/ 3901440 w 6693408"/>
                  <a:gd name="connsiteY7" fmla="*/ 254847 h 425535"/>
                  <a:gd name="connsiteX8" fmla="*/ 6693408 w 6693408"/>
                  <a:gd name="connsiteY8" fmla="*/ 260943 h 425535"/>
                  <a:gd name="connsiteX0" fmla="*/ 0 w 6693408"/>
                  <a:gd name="connsiteY0" fmla="*/ 240623 h 401828"/>
                  <a:gd name="connsiteX1" fmla="*/ 1266952 w 6693408"/>
                  <a:gd name="connsiteY1" fmla="*/ 223352 h 401828"/>
                  <a:gd name="connsiteX2" fmla="*/ 1693672 w 6693408"/>
                  <a:gd name="connsiteY2" fmla="*/ 370671 h 401828"/>
                  <a:gd name="connsiteX3" fmla="*/ 1958848 w 6693408"/>
                  <a:gd name="connsiteY3" fmla="*/ 36407 h 401828"/>
                  <a:gd name="connsiteX4" fmla="*/ 2267712 w 6693408"/>
                  <a:gd name="connsiteY4" fmla="*/ 152231 h 401828"/>
                  <a:gd name="connsiteX5" fmla="*/ 2557272 w 6693408"/>
                  <a:gd name="connsiteY5" fmla="*/ 274152 h 401828"/>
                  <a:gd name="connsiteX6" fmla="*/ 3084576 w 6693408"/>
                  <a:gd name="connsiteY6" fmla="*/ 246719 h 401828"/>
                  <a:gd name="connsiteX7" fmla="*/ 3901440 w 6693408"/>
                  <a:gd name="connsiteY7" fmla="*/ 234527 h 401828"/>
                  <a:gd name="connsiteX8" fmla="*/ 6693408 w 6693408"/>
                  <a:gd name="connsiteY8" fmla="*/ 240623 h 401828"/>
                  <a:gd name="connsiteX0" fmla="*/ 0 w 6693408"/>
                  <a:gd name="connsiteY0" fmla="*/ 240623 h 401828"/>
                  <a:gd name="connsiteX1" fmla="*/ 1266952 w 6693408"/>
                  <a:gd name="connsiteY1" fmla="*/ 223352 h 401828"/>
                  <a:gd name="connsiteX2" fmla="*/ 1693672 w 6693408"/>
                  <a:gd name="connsiteY2" fmla="*/ 370671 h 401828"/>
                  <a:gd name="connsiteX3" fmla="*/ 1958848 w 6693408"/>
                  <a:gd name="connsiteY3" fmla="*/ 36407 h 401828"/>
                  <a:gd name="connsiteX4" fmla="*/ 2267712 w 6693408"/>
                  <a:gd name="connsiteY4" fmla="*/ 152231 h 401828"/>
                  <a:gd name="connsiteX5" fmla="*/ 2547112 w 6693408"/>
                  <a:gd name="connsiteY5" fmla="*/ 294472 h 401828"/>
                  <a:gd name="connsiteX6" fmla="*/ 3084576 w 6693408"/>
                  <a:gd name="connsiteY6" fmla="*/ 246719 h 401828"/>
                  <a:gd name="connsiteX7" fmla="*/ 3901440 w 6693408"/>
                  <a:gd name="connsiteY7" fmla="*/ 234527 h 401828"/>
                  <a:gd name="connsiteX8" fmla="*/ 6693408 w 6693408"/>
                  <a:gd name="connsiteY8" fmla="*/ 240623 h 401828"/>
                  <a:gd name="connsiteX0" fmla="*/ 0 w 6693408"/>
                  <a:gd name="connsiteY0" fmla="*/ 244009 h 425534"/>
                  <a:gd name="connsiteX1" fmla="*/ 1266952 w 6693408"/>
                  <a:gd name="connsiteY1" fmla="*/ 226738 h 425534"/>
                  <a:gd name="connsiteX2" fmla="*/ 1673352 w 6693408"/>
                  <a:gd name="connsiteY2" fmla="*/ 394377 h 425534"/>
                  <a:gd name="connsiteX3" fmla="*/ 1958848 w 6693408"/>
                  <a:gd name="connsiteY3" fmla="*/ 39793 h 425534"/>
                  <a:gd name="connsiteX4" fmla="*/ 2267712 w 6693408"/>
                  <a:gd name="connsiteY4" fmla="*/ 155617 h 425534"/>
                  <a:gd name="connsiteX5" fmla="*/ 2547112 w 6693408"/>
                  <a:gd name="connsiteY5" fmla="*/ 297858 h 425534"/>
                  <a:gd name="connsiteX6" fmla="*/ 3084576 w 6693408"/>
                  <a:gd name="connsiteY6" fmla="*/ 250105 h 425534"/>
                  <a:gd name="connsiteX7" fmla="*/ 3901440 w 6693408"/>
                  <a:gd name="connsiteY7" fmla="*/ 237913 h 425534"/>
                  <a:gd name="connsiteX8" fmla="*/ 6693408 w 6693408"/>
                  <a:gd name="connsiteY8" fmla="*/ 244009 h 425534"/>
                  <a:gd name="connsiteX0" fmla="*/ 0 w 6693408"/>
                  <a:gd name="connsiteY0" fmla="*/ 241469 h 407754"/>
                  <a:gd name="connsiteX1" fmla="*/ 1266952 w 6693408"/>
                  <a:gd name="connsiteY1" fmla="*/ 224198 h 407754"/>
                  <a:gd name="connsiteX2" fmla="*/ 1663192 w 6693408"/>
                  <a:gd name="connsiteY2" fmla="*/ 376597 h 407754"/>
                  <a:gd name="connsiteX3" fmla="*/ 1958848 w 6693408"/>
                  <a:gd name="connsiteY3" fmla="*/ 37253 h 407754"/>
                  <a:gd name="connsiteX4" fmla="*/ 2267712 w 6693408"/>
                  <a:gd name="connsiteY4" fmla="*/ 153077 h 407754"/>
                  <a:gd name="connsiteX5" fmla="*/ 2547112 w 6693408"/>
                  <a:gd name="connsiteY5" fmla="*/ 295318 h 407754"/>
                  <a:gd name="connsiteX6" fmla="*/ 3084576 w 6693408"/>
                  <a:gd name="connsiteY6" fmla="*/ 247565 h 407754"/>
                  <a:gd name="connsiteX7" fmla="*/ 3901440 w 6693408"/>
                  <a:gd name="connsiteY7" fmla="*/ 235373 h 407754"/>
                  <a:gd name="connsiteX8" fmla="*/ 6693408 w 6693408"/>
                  <a:gd name="connsiteY8" fmla="*/ 241469 h 407754"/>
                  <a:gd name="connsiteX0" fmla="*/ 0 w 6693408"/>
                  <a:gd name="connsiteY0" fmla="*/ 255863 h 508508"/>
                  <a:gd name="connsiteX1" fmla="*/ 1266952 w 6693408"/>
                  <a:gd name="connsiteY1" fmla="*/ 238592 h 508508"/>
                  <a:gd name="connsiteX2" fmla="*/ 1566672 w 6693408"/>
                  <a:gd name="connsiteY2" fmla="*/ 477351 h 508508"/>
                  <a:gd name="connsiteX3" fmla="*/ 1958848 w 6693408"/>
                  <a:gd name="connsiteY3" fmla="*/ 51647 h 508508"/>
                  <a:gd name="connsiteX4" fmla="*/ 2267712 w 6693408"/>
                  <a:gd name="connsiteY4" fmla="*/ 167471 h 508508"/>
                  <a:gd name="connsiteX5" fmla="*/ 2547112 w 6693408"/>
                  <a:gd name="connsiteY5" fmla="*/ 309712 h 508508"/>
                  <a:gd name="connsiteX6" fmla="*/ 3084576 w 6693408"/>
                  <a:gd name="connsiteY6" fmla="*/ 261959 h 508508"/>
                  <a:gd name="connsiteX7" fmla="*/ 3901440 w 6693408"/>
                  <a:gd name="connsiteY7" fmla="*/ 249767 h 508508"/>
                  <a:gd name="connsiteX8" fmla="*/ 6693408 w 6693408"/>
                  <a:gd name="connsiteY8" fmla="*/ 255863 h 508508"/>
                  <a:gd name="connsiteX0" fmla="*/ 0 w 6693408"/>
                  <a:gd name="connsiteY0" fmla="*/ 255863 h 506815"/>
                  <a:gd name="connsiteX1" fmla="*/ 1195832 w 6693408"/>
                  <a:gd name="connsiteY1" fmla="*/ 228432 h 506815"/>
                  <a:gd name="connsiteX2" fmla="*/ 1566672 w 6693408"/>
                  <a:gd name="connsiteY2" fmla="*/ 477351 h 506815"/>
                  <a:gd name="connsiteX3" fmla="*/ 1958848 w 6693408"/>
                  <a:gd name="connsiteY3" fmla="*/ 51647 h 506815"/>
                  <a:gd name="connsiteX4" fmla="*/ 2267712 w 6693408"/>
                  <a:gd name="connsiteY4" fmla="*/ 167471 h 506815"/>
                  <a:gd name="connsiteX5" fmla="*/ 2547112 w 6693408"/>
                  <a:gd name="connsiteY5" fmla="*/ 309712 h 506815"/>
                  <a:gd name="connsiteX6" fmla="*/ 3084576 w 6693408"/>
                  <a:gd name="connsiteY6" fmla="*/ 261959 h 506815"/>
                  <a:gd name="connsiteX7" fmla="*/ 3901440 w 6693408"/>
                  <a:gd name="connsiteY7" fmla="*/ 249767 h 506815"/>
                  <a:gd name="connsiteX8" fmla="*/ 6693408 w 6693408"/>
                  <a:gd name="connsiteY8" fmla="*/ 255863 h 506815"/>
                  <a:gd name="connsiteX0" fmla="*/ 0 w 6693408"/>
                  <a:gd name="connsiteY0" fmla="*/ 255863 h 506815"/>
                  <a:gd name="connsiteX1" fmla="*/ 1195832 w 6693408"/>
                  <a:gd name="connsiteY1" fmla="*/ 228432 h 506815"/>
                  <a:gd name="connsiteX2" fmla="*/ 1566672 w 6693408"/>
                  <a:gd name="connsiteY2" fmla="*/ 477351 h 506815"/>
                  <a:gd name="connsiteX3" fmla="*/ 1887728 w 6693408"/>
                  <a:gd name="connsiteY3" fmla="*/ 51647 h 506815"/>
                  <a:gd name="connsiteX4" fmla="*/ 2267712 w 6693408"/>
                  <a:gd name="connsiteY4" fmla="*/ 167471 h 506815"/>
                  <a:gd name="connsiteX5" fmla="*/ 2547112 w 6693408"/>
                  <a:gd name="connsiteY5" fmla="*/ 309712 h 506815"/>
                  <a:gd name="connsiteX6" fmla="*/ 3084576 w 6693408"/>
                  <a:gd name="connsiteY6" fmla="*/ 261959 h 506815"/>
                  <a:gd name="connsiteX7" fmla="*/ 3901440 w 6693408"/>
                  <a:gd name="connsiteY7" fmla="*/ 249767 h 506815"/>
                  <a:gd name="connsiteX8" fmla="*/ 6693408 w 6693408"/>
                  <a:gd name="connsiteY8" fmla="*/ 255863 h 506815"/>
                  <a:gd name="connsiteX0" fmla="*/ 0 w 6693408"/>
                  <a:gd name="connsiteY0" fmla="*/ 245703 h 496655"/>
                  <a:gd name="connsiteX1" fmla="*/ 1195832 w 6693408"/>
                  <a:gd name="connsiteY1" fmla="*/ 218272 h 496655"/>
                  <a:gd name="connsiteX2" fmla="*/ 1566672 w 6693408"/>
                  <a:gd name="connsiteY2" fmla="*/ 467191 h 496655"/>
                  <a:gd name="connsiteX3" fmla="*/ 1887728 w 6693408"/>
                  <a:gd name="connsiteY3" fmla="*/ 41487 h 496655"/>
                  <a:gd name="connsiteX4" fmla="*/ 2125472 w 6693408"/>
                  <a:gd name="connsiteY4" fmla="*/ 218271 h 496655"/>
                  <a:gd name="connsiteX5" fmla="*/ 2547112 w 6693408"/>
                  <a:gd name="connsiteY5" fmla="*/ 299552 h 496655"/>
                  <a:gd name="connsiteX6" fmla="*/ 3084576 w 6693408"/>
                  <a:gd name="connsiteY6" fmla="*/ 251799 h 496655"/>
                  <a:gd name="connsiteX7" fmla="*/ 3901440 w 6693408"/>
                  <a:gd name="connsiteY7" fmla="*/ 239607 h 496655"/>
                  <a:gd name="connsiteX8" fmla="*/ 6693408 w 6693408"/>
                  <a:gd name="connsiteY8" fmla="*/ 245703 h 496655"/>
                  <a:gd name="connsiteX0" fmla="*/ 0 w 6693408"/>
                  <a:gd name="connsiteY0" fmla="*/ 245703 h 496655"/>
                  <a:gd name="connsiteX1" fmla="*/ 1195832 w 6693408"/>
                  <a:gd name="connsiteY1" fmla="*/ 218272 h 496655"/>
                  <a:gd name="connsiteX2" fmla="*/ 1566672 w 6693408"/>
                  <a:gd name="connsiteY2" fmla="*/ 467191 h 496655"/>
                  <a:gd name="connsiteX3" fmla="*/ 1887728 w 6693408"/>
                  <a:gd name="connsiteY3" fmla="*/ 41487 h 496655"/>
                  <a:gd name="connsiteX4" fmla="*/ 2125472 w 6693408"/>
                  <a:gd name="connsiteY4" fmla="*/ 218271 h 496655"/>
                  <a:gd name="connsiteX5" fmla="*/ 2521712 w 6693408"/>
                  <a:gd name="connsiteY5" fmla="*/ 350352 h 496655"/>
                  <a:gd name="connsiteX6" fmla="*/ 3084576 w 6693408"/>
                  <a:gd name="connsiteY6" fmla="*/ 251799 h 496655"/>
                  <a:gd name="connsiteX7" fmla="*/ 3901440 w 6693408"/>
                  <a:gd name="connsiteY7" fmla="*/ 239607 h 496655"/>
                  <a:gd name="connsiteX8" fmla="*/ 6693408 w 6693408"/>
                  <a:gd name="connsiteY8" fmla="*/ 245703 h 496655"/>
                  <a:gd name="connsiteX0" fmla="*/ 0 w 6693408"/>
                  <a:gd name="connsiteY0" fmla="*/ 245703 h 496655"/>
                  <a:gd name="connsiteX1" fmla="*/ 1195832 w 6693408"/>
                  <a:gd name="connsiteY1" fmla="*/ 218272 h 496655"/>
                  <a:gd name="connsiteX2" fmla="*/ 1566672 w 6693408"/>
                  <a:gd name="connsiteY2" fmla="*/ 467191 h 496655"/>
                  <a:gd name="connsiteX3" fmla="*/ 1887728 w 6693408"/>
                  <a:gd name="connsiteY3" fmla="*/ 41487 h 496655"/>
                  <a:gd name="connsiteX4" fmla="*/ 2125472 w 6693408"/>
                  <a:gd name="connsiteY4" fmla="*/ 218271 h 496655"/>
                  <a:gd name="connsiteX5" fmla="*/ 2308352 w 6693408"/>
                  <a:gd name="connsiteY5" fmla="*/ 229278 h 496655"/>
                  <a:gd name="connsiteX6" fmla="*/ 2521712 w 6693408"/>
                  <a:gd name="connsiteY6" fmla="*/ 350352 h 496655"/>
                  <a:gd name="connsiteX7" fmla="*/ 3084576 w 6693408"/>
                  <a:gd name="connsiteY7" fmla="*/ 251799 h 496655"/>
                  <a:gd name="connsiteX8" fmla="*/ 3901440 w 6693408"/>
                  <a:gd name="connsiteY8" fmla="*/ 239607 h 496655"/>
                  <a:gd name="connsiteX9" fmla="*/ 6693408 w 6693408"/>
                  <a:gd name="connsiteY9" fmla="*/ 245703 h 496655"/>
                  <a:gd name="connsiteX0" fmla="*/ 0 w 6693408"/>
                  <a:gd name="connsiteY0" fmla="*/ 245703 h 496655"/>
                  <a:gd name="connsiteX1" fmla="*/ 1195832 w 6693408"/>
                  <a:gd name="connsiteY1" fmla="*/ 218272 h 496655"/>
                  <a:gd name="connsiteX2" fmla="*/ 1566672 w 6693408"/>
                  <a:gd name="connsiteY2" fmla="*/ 467191 h 496655"/>
                  <a:gd name="connsiteX3" fmla="*/ 1887728 w 6693408"/>
                  <a:gd name="connsiteY3" fmla="*/ 41487 h 496655"/>
                  <a:gd name="connsiteX4" fmla="*/ 2125472 w 6693408"/>
                  <a:gd name="connsiteY4" fmla="*/ 218271 h 496655"/>
                  <a:gd name="connsiteX5" fmla="*/ 2308352 w 6693408"/>
                  <a:gd name="connsiteY5" fmla="*/ 229278 h 496655"/>
                  <a:gd name="connsiteX6" fmla="*/ 2521712 w 6693408"/>
                  <a:gd name="connsiteY6" fmla="*/ 350352 h 496655"/>
                  <a:gd name="connsiteX7" fmla="*/ 2679192 w 6693408"/>
                  <a:gd name="connsiteY7" fmla="*/ 269918 h 496655"/>
                  <a:gd name="connsiteX8" fmla="*/ 3084576 w 6693408"/>
                  <a:gd name="connsiteY8" fmla="*/ 251799 h 496655"/>
                  <a:gd name="connsiteX9" fmla="*/ 3901440 w 6693408"/>
                  <a:gd name="connsiteY9" fmla="*/ 239607 h 496655"/>
                  <a:gd name="connsiteX10" fmla="*/ 6693408 w 6693408"/>
                  <a:gd name="connsiteY10" fmla="*/ 245703 h 496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693408" h="496655">
                    <a:moveTo>
                      <a:pt x="0" y="245703"/>
                    </a:moveTo>
                    <a:lnTo>
                      <a:pt x="1195832" y="218272"/>
                    </a:lnTo>
                    <a:cubicBezTo>
                      <a:pt x="1478111" y="203540"/>
                      <a:pt x="1451356" y="496655"/>
                      <a:pt x="1566672" y="467191"/>
                    </a:cubicBezTo>
                    <a:cubicBezTo>
                      <a:pt x="1681988" y="437727"/>
                      <a:pt x="1794595" y="82974"/>
                      <a:pt x="1887728" y="41487"/>
                    </a:cubicBezTo>
                    <a:cubicBezTo>
                      <a:pt x="1980861" y="0"/>
                      <a:pt x="2055368" y="186973"/>
                      <a:pt x="2125472" y="218271"/>
                    </a:cubicBezTo>
                    <a:cubicBezTo>
                      <a:pt x="2195576" y="249569"/>
                      <a:pt x="2242312" y="207265"/>
                      <a:pt x="2308352" y="229278"/>
                    </a:cubicBezTo>
                    <a:cubicBezTo>
                      <a:pt x="2374392" y="251292"/>
                      <a:pt x="2459905" y="343579"/>
                      <a:pt x="2521712" y="350352"/>
                    </a:cubicBezTo>
                    <a:cubicBezTo>
                      <a:pt x="2583519" y="357125"/>
                      <a:pt x="2585381" y="286343"/>
                      <a:pt x="2679192" y="269918"/>
                    </a:cubicBezTo>
                    <a:cubicBezTo>
                      <a:pt x="2773003" y="253493"/>
                      <a:pt x="2880868" y="256851"/>
                      <a:pt x="3084576" y="251799"/>
                    </a:cubicBezTo>
                    <a:lnTo>
                      <a:pt x="3901440" y="239607"/>
                    </a:lnTo>
                    <a:lnTo>
                      <a:pt x="6693408" y="245703"/>
                    </a:lnTo>
                  </a:path>
                </a:pathLst>
              </a:cu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45" name="Figura a mano libera 44"/>
              <p:cNvSpPr/>
              <p:nvPr/>
            </p:nvSpPr>
            <p:spPr>
              <a:xfrm flipV="1">
                <a:off x="1847088" y="3499302"/>
                <a:ext cx="6693408" cy="516269"/>
              </a:xfrm>
              <a:custGeom>
                <a:avLst/>
                <a:gdLst>
                  <a:gd name="connsiteX0" fmla="*/ 0 w 7290816"/>
                  <a:gd name="connsiteY0" fmla="*/ 192024 h 235712"/>
                  <a:gd name="connsiteX1" fmla="*/ 2566416 w 7290816"/>
                  <a:gd name="connsiteY1" fmla="*/ 204216 h 235712"/>
                  <a:gd name="connsiteX2" fmla="*/ 2791968 w 7290816"/>
                  <a:gd name="connsiteY2" fmla="*/ 3048 h 235712"/>
                  <a:gd name="connsiteX3" fmla="*/ 3102864 w 7290816"/>
                  <a:gd name="connsiteY3" fmla="*/ 185928 h 235712"/>
                  <a:gd name="connsiteX4" fmla="*/ 6693408 w 7290816"/>
                  <a:gd name="connsiteY4" fmla="*/ 192024 h 235712"/>
                  <a:gd name="connsiteX5" fmla="*/ 6687312 w 7290816"/>
                  <a:gd name="connsiteY5" fmla="*/ 198120 h 235712"/>
                  <a:gd name="connsiteX0" fmla="*/ 0 w 7290816"/>
                  <a:gd name="connsiteY0" fmla="*/ 194056 h 249936"/>
                  <a:gd name="connsiteX1" fmla="*/ 2377440 w 7290816"/>
                  <a:gd name="connsiteY1" fmla="*/ 218440 h 249936"/>
                  <a:gd name="connsiteX2" fmla="*/ 2791968 w 7290816"/>
                  <a:gd name="connsiteY2" fmla="*/ 5080 h 249936"/>
                  <a:gd name="connsiteX3" fmla="*/ 3102864 w 7290816"/>
                  <a:gd name="connsiteY3" fmla="*/ 187960 h 249936"/>
                  <a:gd name="connsiteX4" fmla="*/ 6693408 w 7290816"/>
                  <a:gd name="connsiteY4" fmla="*/ 194056 h 249936"/>
                  <a:gd name="connsiteX5" fmla="*/ 6687312 w 7290816"/>
                  <a:gd name="connsiteY5" fmla="*/ 200152 h 249936"/>
                  <a:gd name="connsiteX0" fmla="*/ 0 w 7243064"/>
                  <a:gd name="connsiteY0" fmla="*/ 192024 h 266192"/>
                  <a:gd name="connsiteX1" fmla="*/ 2377440 w 7243064"/>
                  <a:gd name="connsiteY1" fmla="*/ 216408 h 266192"/>
                  <a:gd name="connsiteX2" fmla="*/ 2791968 w 7243064"/>
                  <a:gd name="connsiteY2" fmla="*/ 3048 h 266192"/>
                  <a:gd name="connsiteX3" fmla="*/ 3389376 w 7243064"/>
                  <a:gd name="connsiteY3" fmla="*/ 234696 h 266192"/>
                  <a:gd name="connsiteX4" fmla="*/ 6693408 w 7243064"/>
                  <a:gd name="connsiteY4" fmla="*/ 192024 h 266192"/>
                  <a:gd name="connsiteX5" fmla="*/ 6687312 w 7243064"/>
                  <a:gd name="connsiteY5" fmla="*/ 198120 h 266192"/>
                  <a:gd name="connsiteX0" fmla="*/ 0 w 7105904"/>
                  <a:gd name="connsiteY0" fmla="*/ 192024 h 268224"/>
                  <a:gd name="connsiteX1" fmla="*/ 2377440 w 7105904"/>
                  <a:gd name="connsiteY1" fmla="*/ 216408 h 268224"/>
                  <a:gd name="connsiteX2" fmla="*/ 2791968 w 7105904"/>
                  <a:gd name="connsiteY2" fmla="*/ 3048 h 268224"/>
                  <a:gd name="connsiteX3" fmla="*/ 3389376 w 7105904"/>
                  <a:gd name="connsiteY3" fmla="*/ 234696 h 268224"/>
                  <a:gd name="connsiteX4" fmla="*/ 4212336 w 7105904"/>
                  <a:gd name="connsiteY4" fmla="*/ 204216 h 268224"/>
                  <a:gd name="connsiteX5" fmla="*/ 6693408 w 7105904"/>
                  <a:gd name="connsiteY5" fmla="*/ 192024 h 268224"/>
                  <a:gd name="connsiteX6" fmla="*/ 6687312 w 7105904"/>
                  <a:gd name="connsiteY6" fmla="*/ 198120 h 268224"/>
                  <a:gd name="connsiteX0" fmla="*/ 0 w 7105904"/>
                  <a:gd name="connsiteY0" fmla="*/ 192024 h 247904"/>
                  <a:gd name="connsiteX1" fmla="*/ 2377440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2328672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1621536 w 7105904"/>
                  <a:gd name="connsiteY1" fmla="*/ 192024 h 247904"/>
                  <a:gd name="connsiteX2" fmla="*/ 2328672 w 7105904"/>
                  <a:gd name="connsiteY2" fmla="*/ 216408 h 247904"/>
                  <a:gd name="connsiteX3" fmla="*/ 2791968 w 7105904"/>
                  <a:gd name="connsiteY3" fmla="*/ 3048 h 247904"/>
                  <a:gd name="connsiteX4" fmla="*/ 3084576 w 7105904"/>
                  <a:gd name="connsiteY4" fmla="*/ 198120 h 247904"/>
                  <a:gd name="connsiteX5" fmla="*/ 4212336 w 7105904"/>
                  <a:gd name="connsiteY5" fmla="*/ 204216 h 247904"/>
                  <a:gd name="connsiteX6" fmla="*/ 6693408 w 7105904"/>
                  <a:gd name="connsiteY6" fmla="*/ 192024 h 247904"/>
                  <a:gd name="connsiteX7" fmla="*/ 6687312 w 7105904"/>
                  <a:gd name="connsiteY7" fmla="*/ 198120 h 247904"/>
                  <a:gd name="connsiteX0" fmla="*/ 0 w 7105904"/>
                  <a:gd name="connsiteY0" fmla="*/ 192024 h 231648"/>
                  <a:gd name="connsiteX1" fmla="*/ 1621536 w 7105904"/>
                  <a:gd name="connsiteY1" fmla="*/ 192024 h 231648"/>
                  <a:gd name="connsiteX2" fmla="*/ 2523744 w 7105904"/>
                  <a:gd name="connsiteY2" fmla="*/ 179832 h 231648"/>
                  <a:gd name="connsiteX3" fmla="*/ 2791968 w 7105904"/>
                  <a:gd name="connsiteY3" fmla="*/ 3048 h 231648"/>
                  <a:gd name="connsiteX4" fmla="*/ 3084576 w 7105904"/>
                  <a:gd name="connsiteY4" fmla="*/ 198120 h 231648"/>
                  <a:gd name="connsiteX5" fmla="*/ 4212336 w 7105904"/>
                  <a:gd name="connsiteY5" fmla="*/ 204216 h 231648"/>
                  <a:gd name="connsiteX6" fmla="*/ 6693408 w 7105904"/>
                  <a:gd name="connsiteY6" fmla="*/ 192024 h 231648"/>
                  <a:gd name="connsiteX7" fmla="*/ 6687312 w 7105904"/>
                  <a:gd name="connsiteY7" fmla="*/ 198120 h 231648"/>
                  <a:gd name="connsiteX0" fmla="*/ 0 w 7105904"/>
                  <a:gd name="connsiteY0" fmla="*/ 192024 h 228600"/>
                  <a:gd name="connsiteX1" fmla="*/ 1621536 w 7105904"/>
                  <a:gd name="connsiteY1" fmla="*/ 192024 h 228600"/>
                  <a:gd name="connsiteX2" fmla="*/ 2523744 w 7105904"/>
                  <a:gd name="connsiteY2" fmla="*/ 179832 h 228600"/>
                  <a:gd name="connsiteX3" fmla="*/ 2791968 w 7105904"/>
                  <a:gd name="connsiteY3" fmla="*/ 3048 h 228600"/>
                  <a:gd name="connsiteX4" fmla="*/ 3084576 w 7105904"/>
                  <a:gd name="connsiteY4" fmla="*/ 198120 h 228600"/>
                  <a:gd name="connsiteX5" fmla="*/ 3901440 w 7105904"/>
                  <a:gd name="connsiteY5" fmla="*/ 185928 h 228600"/>
                  <a:gd name="connsiteX6" fmla="*/ 6693408 w 7105904"/>
                  <a:gd name="connsiteY6" fmla="*/ 192024 h 228600"/>
                  <a:gd name="connsiteX7" fmla="*/ 6687312 w 7105904"/>
                  <a:gd name="connsiteY7" fmla="*/ 198120 h 228600"/>
                  <a:gd name="connsiteX0" fmla="*/ 0 w 6693408"/>
                  <a:gd name="connsiteY0" fmla="*/ 192024 h 228600"/>
                  <a:gd name="connsiteX1" fmla="*/ 162153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192024 h 228600"/>
                  <a:gd name="connsiteX1" fmla="*/ 128625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219795 h 410803"/>
                  <a:gd name="connsiteX1" fmla="*/ 1286256 w 6693408"/>
                  <a:gd name="connsiteY1" fmla="*/ 219795 h 410803"/>
                  <a:gd name="connsiteX2" fmla="*/ 1543304 w 6693408"/>
                  <a:gd name="connsiteY2" fmla="*/ 410803 h 410803"/>
                  <a:gd name="connsiteX3" fmla="*/ 2791968 w 6693408"/>
                  <a:gd name="connsiteY3" fmla="*/ 30819 h 410803"/>
                  <a:gd name="connsiteX4" fmla="*/ 3084576 w 6693408"/>
                  <a:gd name="connsiteY4" fmla="*/ 225891 h 410803"/>
                  <a:gd name="connsiteX5" fmla="*/ 3901440 w 6693408"/>
                  <a:gd name="connsiteY5" fmla="*/ 213699 h 410803"/>
                  <a:gd name="connsiteX6" fmla="*/ 6693408 w 6693408"/>
                  <a:gd name="connsiteY6" fmla="*/ 219795 h 410803"/>
                  <a:gd name="connsiteX0" fmla="*/ 0 w 6693408"/>
                  <a:gd name="connsiteY0" fmla="*/ 280755 h 471763"/>
                  <a:gd name="connsiteX1" fmla="*/ 1286256 w 6693408"/>
                  <a:gd name="connsiteY1" fmla="*/ 280755 h 471763"/>
                  <a:gd name="connsiteX2" fmla="*/ 1543304 w 6693408"/>
                  <a:gd name="connsiteY2" fmla="*/ 471763 h 471763"/>
                  <a:gd name="connsiteX3" fmla="*/ 1791208 w 6693408"/>
                  <a:gd name="connsiteY3" fmla="*/ 30819 h 471763"/>
                  <a:gd name="connsiteX4" fmla="*/ 3084576 w 6693408"/>
                  <a:gd name="connsiteY4" fmla="*/ 286851 h 471763"/>
                  <a:gd name="connsiteX5" fmla="*/ 3901440 w 6693408"/>
                  <a:gd name="connsiteY5" fmla="*/ 274659 h 471763"/>
                  <a:gd name="connsiteX6" fmla="*/ 6693408 w 6693408"/>
                  <a:gd name="connsiteY6" fmla="*/ 280755 h 471763"/>
                  <a:gd name="connsiteX0" fmla="*/ 0 w 6693408"/>
                  <a:gd name="connsiteY0" fmla="*/ 280755 h 513419"/>
                  <a:gd name="connsiteX1" fmla="*/ 1286256 w 6693408"/>
                  <a:gd name="connsiteY1" fmla="*/ 280755 h 513419"/>
                  <a:gd name="connsiteX2" fmla="*/ 1543304 w 6693408"/>
                  <a:gd name="connsiteY2" fmla="*/ 471763 h 513419"/>
                  <a:gd name="connsiteX3" fmla="*/ 1791208 w 6693408"/>
                  <a:gd name="connsiteY3" fmla="*/ 30819 h 513419"/>
                  <a:gd name="connsiteX4" fmla="*/ 3084576 w 6693408"/>
                  <a:gd name="connsiteY4" fmla="*/ 286851 h 513419"/>
                  <a:gd name="connsiteX5" fmla="*/ 3901440 w 6693408"/>
                  <a:gd name="connsiteY5" fmla="*/ 274659 h 513419"/>
                  <a:gd name="connsiteX6" fmla="*/ 6693408 w 6693408"/>
                  <a:gd name="connsiteY6" fmla="*/ 280755 h 513419"/>
                  <a:gd name="connsiteX0" fmla="*/ 0 w 6693408"/>
                  <a:gd name="connsiteY0" fmla="*/ 280755 h 503259"/>
                  <a:gd name="connsiteX1" fmla="*/ 1286256 w 6693408"/>
                  <a:gd name="connsiteY1" fmla="*/ 280755 h 503259"/>
                  <a:gd name="connsiteX2" fmla="*/ 1543304 w 6693408"/>
                  <a:gd name="connsiteY2" fmla="*/ 471763 h 503259"/>
                  <a:gd name="connsiteX3" fmla="*/ 1791208 w 6693408"/>
                  <a:gd name="connsiteY3" fmla="*/ 30819 h 503259"/>
                  <a:gd name="connsiteX4" fmla="*/ 3084576 w 6693408"/>
                  <a:gd name="connsiteY4" fmla="*/ 286851 h 503259"/>
                  <a:gd name="connsiteX5" fmla="*/ 3901440 w 6693408"/>
                  <a:gd name="connsiteY5" fmla="*/ 274659 h 503259"/>
                  <a:gd name="connsiteX6" fmla="*/ 6693408 w 6693408"/>
                  <a:gd name="connsiteY6" fmla="*/ 280755 h 503259"/>
                  <a:gd name="connsiteX0" fmla="*/ 0 w 6693408"/>
                  <a:gd name="connsiteY0" fmla="*/ 280755 h 515112"/>
                  <a:gd name="connsiteX1" fmla="*/ 1215136 w 6693408"/>
                  <a:gd name="connsiteY1" fmla="*/ 290915 h 515112"/>
                  <a:gd name="connsiteX2" fmla="*/ 1543304 w 6693408"/>
                  <a:gd name="connsiteY2" fmla="*/ 471763 h 515112"/>
                  <a:gd name="connsiteX3" fmla="*/ 1791208 w 6693408"/>
                  <a:gd name="connsiteY3" fmla="*/ 30819 h 515112"/>
                  <a:gd name="connsiteX4" fmla="*/ 3084576 w 6693408"/>
                  <a:gd name="connsiteY4" fmla="*/ 286851 h 515112"/>
                  <a:gd name="connsiteX5" fmla="*/ 3901440 w 6693408"/>
                  <a:gd name="connsiteY5" fmla="*/ 274659 h 515112"/>
                  <a:gd name="connsiteX6" fmla="*/ 6693408 w 6693408"/>
                  <a:gd name="connsiteY6" fmla="*/ 280755 h 515112"/>
                  <a:gd name="connsiteX0" fmla="*/ 0 w 6693408"/>
                  <a:gd name="connsiteY0" fmla="*/ 294640 h 528997"/>
                  <a:gd name="connsiteX1" fmla="*/ 1215136 w 6693408"/>
                  <a:gd name="connsiteY1" fmla="*/ 304800 h 528997"/>
                  <a:gd name="connsiteX2" fmla="*/ 1543304 w 6693408"/>
                  <a:gd name="connsiteY2" fmla="*/ 485648 h 528997"/>
                  <a:gd name="connsiteX3" fmla="*/ 1791208 w 6693408"/>
                  <a:gd name="connsiteY3" fmla="*/ 44704 h 528997"/>
                  <a:gd name="connsiteX4" fmla="*/ 2034032 w 6693408"/>
                  <a:gd name="connsiteY4" fmla="*/ 217424 h 528997"/>
                  <a:gd name="connsiteX5" fmla="*/ 3084576 w 6693408"/>
                  <a:gd name="connsiteY5" fmla="*/ 300736 h 528997"/>
                  <a:gd name="connsiteX6" fmla="*/ 3901440 w 6693408"/>
                  <a:gd name="connsiteY6" fmla="*/ 288544 h 528997"/>
                  <a:gd name="connsiteX7" fmla="*/ 6693408 w 6693408"/>
                  <a:gd name="connsiteY7" fmla="*/ 294640 h 528997"/>
                  <a:gd name="connsiteX0" fmla="*/ 0 w 6693408"/>
                  <a:gd name="connsiteY0" fmla="*/ 294640 h 528997"/>
                  <a:gd name="connsiteX1" fmla="*/ 1215136 w 6693408"/>
                  <a:gd name="connsiteY1" fmla="*/ 304800 h 528997"/>
                  <a:gd name="connsiteX2" fmla="*/ 1543304 w 6693408"/>
                  <a:gd name="connsiteY2" fmla="*/ 485648 h 528997"/>
                  <a:gd name="connsiteX3" fmla="*/ 1791208 w 6693408"/>
                  <a:gd name="connsiteY3" fmla="*/ 44704 h 528997"/>
                  <a:gd name="connsiteX4" fmla="*/ 2034032 w 6693408"/>
                  <a:gd name="connsiteY4" fmla="*/ 217424 h 528997"/>
                  <a:gd name="connsiteX5" fmla="*/ 2191512 w 6693408"/>
                  <a:gd name="connsiteY5" fmla="*/ 197105 h 528997"/>
                  <a:gd name="connsiteX6" fmla="*/ 3084576 w 6693408"/>
                  <a:gd name="connsiteY6" fmla="*/ 300736 h 528997"/>
                  <a:gd name="connsiteX7" fmla="*/ 3901440 w 6693408"/>
                  <a:gd name="connsiteY7" fmla="*/ 288544 h 528997"/>
                  <a:gd name="connsiteX8" fmla="*/ 6693408 w 6693408"/>
                  <a:gd name="connsiteY8" fmla="*/ 294640 h 528997"/>
                  <a:gd name="connsiteX0" fmla="*/ 0 w 6693408"/>
                  <a:gd name="connsiteY0" fmla="*/ 294640 h 528997"/>
                  <a:gd name="connsiteX1" fmla="*/ 1215136 w 6693408"/>
                  <a:gd name="connsiteY1" fmla="*/ 304800 h 528997"/>
                  <a:gd name="connsiteX2" fmla="*/ 1543304 w 6693408"/>
                  <a:gd name="connsiteY2" fmla="*/ 485648 h 528997"/>
                  <a:gd name="connsiteX3" fmla="*/ 1791208 w 6693408"/>
                  <a:gd name="connsiteY3" fmla="*/ 44704 h 528997"/>
                  <a:gd name="connsiteX4" fmla="*/ 2034032 w 6693408"/>
                  <a:gd name="connsiteY4" fmla="*/ 217424 h 528997"/>
                  <a:gd name="connsiteX5" fmla="*/ 2191512 w 6693408"/>
                  <a:gd name="connsiteY5" fmla="*/ 197105 h 528997"/>
                  <a:gd name="connsiteX6" fmla="*/ 2394712 w 6693408"/>
                  <a:gd name="connsiteY6" fmla="*/ 319025 h 528997"/>
                  <a:gd name="connsiteX7" fmla="*/ 3084576 w 6693408"/>
                  <a:gd name="connsiteY7" fmla="*/ 300736 h 528997"/>
                  <a:gd name="connsiteX8" fmla="*/ 3901440 w 6693408"/>
                  <a:gd name="connsiteY8" fmla="*/ 288544 h 528997"/>
                  <a:gd name="connsiteX9" fmla="*/ 6693408 w 6693408"/>
                  <a:gd name="connsiteY9" fmla="*/ 294640 h 528997"/>
                  <a:gd name="connsiteX0" fmla="*/ 0 w 6693408"/>
                  <a:gd name="connsiteY0" fmla="*/ 297180 h 546777"/>
                  <a:gd name="connsiteX1" fmla="*/ 1215136 w 6693408"/>
                  <a:gd name="connsiteY1" fmla="*/ 307340 h 546777"/>
                  <a:gd name="connsiteX2" fmla="*/ 1563624 w 6693408"/>
                  <a:gd name="connsiteY2" fmla="*/ 503428 h 546777"/>
                  <a:gd name="connsiteX3" fmla="*/ 1791208 w 6693408"/>
                  <a:gd name="connsiteY3" fmla="*/ 47244 h 546777"/>
                  <a:gd name="connsiteX4" fmla="*/ 2034032 w 6693408"/>
                  <a:gd name="connsiteY4" fmla="*/ 219964 h 546777"/>
                  <a:gd name="connsiteX5" fmla="*/ 2191512 w 6693408"/>
                  <a:gd name="connsiteY5" fmla="*/ 199645 h 546777"/>
                  <a:gd name="connsiteX6" fmla="*/ 2394712 w 6693408"/>
                  <a:gd name="connsiteY6" fmla="*/ 321565 h 546777"/>
                  <a:gd name="connsiteX7" fmla="*/ 3084576 w 6693408"/>
                  <a:gd name="connsiteY7" fmla="*/ 303276 h 546777"/>
                  <a:gd name="connsiteX8" fmla="*/ 3901440 w 6693408"/>
                  <a:gd name="connsiteY8" fmla="*/ 291084 h 546777"/>
                  <a:gd name="connsiteX9" fmla="*/ 6693408 w 6693408"/>
                  <a:gd name="connsiteY9" fmla="*/ 297180 h 546777"/>
                  <a:gd name="connsiteX0" fmla="*/ 0 w 6693408"/>
                  <a:gd name="connsiteY0" fmla="*/ 297180 h 546777"/>
                  <a:gd name="connsiteX1" fmla="*/ 962152 w 6693408"/>
                  <a:gd name="connsiteY1" fmla="*/ 311405 h 546777"/>
                  <a:gd name="connsiteX2" fmla="*/ 1215136 w 6693408"/>
                  <a:gd name="connsiteY2" fmla="*/ 307340 h 546777"/>
                  <a:gd name="connsiteX3" fmla="*/ 1563624 w 6693408"/>
                  <a:gd name="connsiteY3" fmla="*/ 503428 h 546777"/>
                  <a:gd name="connsiteX4" fmla="*/ 1791208 w 6693408"/>
                  <a:gd name="connsiteY4" fmla="*/ 47244 h 546777"/>
                  <a:gd name="connsiteX5" fmla="*/ 2034032 w 6693408"/>
                  <a:gd name="connsiteY5" fmla="*/ 219964 h 546777"/>
                  <a:gd name="connsiteX6" fmla="*/ 2191512 w 6693408"/>
                  <a:gd name="connsiteY6" fmla="*/ 199645 h 546777"/>
                  <a:gd name="connsiteX7" fmla="*/ 2394712 w 6693408"/>
                  <a:gd name="connsiteY7" fmla="*/ 321565 h 546777"/>
                  <a:gd name="connsiteX8" fmla="*/ 3084576 w 6693408"/>
                  <a:gd name="connsiteY8" fmla="*/ 303276 h 546777"/>
                  <a:gd name="connsiteX9" fmla="*/ 3901440 w 6693408"/>
                  <a:gd name="connsiteY9" fmla="*/ 291084 h 546777"/>
                  <a:gd name="connsiteX10" fmla="*/ 6693408 w 6693408"/>
                  <a:gd name="connsiteY10" fmla="*/ 297180 h 546777"/>
                  <a:gd name="connsiteX0" fmla="*/ 0 w 6693408"/>
                  <a:gd name="connsiteY0" fmla="*/ 297180 h 540851"/>
                  <a:gd name="connsiteX1" fmla="*/ 962152 w 6693408"/>
                  <a:gd name="connsiteY1" fmla="*/ 311405 h 540851"/>
                  <a:gd name="connsiteX2" fmla="*/ 1250696 w 6693408"/>
                  <a:gd name="connsiteY2" fmla="*/ 271780 h 540851"/>
                  <a:gd name="connsiteX3" fmla="*/ 1563624 w 6693408"/>
                  <a:gd name="connsiteY3" fmla="*/ 503428 h 540851"/>
                  <a:gd name="connsiteX4" fmla="*/ 1791208 w 6693408"/>
                  <a:gd name="connsiteY4" fmla="*/ 47244 h 540851"/>
                  <a:gd name="connsiteX5" fmla="*/ 2034032 w 6693408"/>
                  <a:gd name="connsiteY5" fmla="*/ 219964 h 540851"/>
                  <a:gd name="connsiteX6" fmla="*/ 2191512 w 6693408"/>
                  <a:gd name="connsiteY6" fmla="*/ 199645 h 540851"/>
                  <a:gd name="connsiteX7" fmla="*/ 2394712 w 6693408"/>
                  <a:gd name="connsiteY7" fmla="*/ 321565 h 540851"/>
                  <a:gd name="connsiteX8" fmla="*/ 3084576 w 6693408"/>
                  <a:gd name="connsiteY8" fmla="*/ 303276 h 540851"/>
                  <a:gd name="connsiteX9" fmla="*/ 3901440 w 6693408"/>
                  <a:gd name="connsiteY9" fmla="*/ 291084 h 540851"/>
                  <a:gd name="connsiteX10" fmla="*/ 6693408 w 6693408"/>
                  <a:gd name="connsiteY10" fmla="*/ 297180 h 540851"/>
                  <a:gd name="connsiteX0" fmla="*/ 0 w 6693408"/>
                  <a:gd name="connsiteY0" fmla="*/ 297180 h 540851"/>
                  <a:gd name="connsiteX1" fmla="*/ 962152 w 6693408"/>
                  <a:gd name="connsiteY1" fmla="*/ 311405 h 540851"/>
                  <a:gd name="connsiteX2" fmla="*/ 1250696 w 6693408"/>
                  <a:gd name="connsiteY2" fmla="*/ 271780 h 540851"/>
                  <a:gd name="connsiteX3" fmla="*/ 1563624 w 6693408"/>
                  <a:gd name="connsiteY3" fmla="*/ 503428 h 540851"/>
                  <a:gd name="connsiteX4" fmla="*/ 1791208 w 6693408"/>
                  <a:gd name="connsiteY4" fmla="*/ 47244 h 540851"/>
                  <a:gd name="connsiteX5" fmla="*/ 2003552 w 6693408"/>
                  <a:gd name="connsiteY5" fmla="*/ 219964 h 540851"/>
                  <a:gd name="connsiteX6" fmla="*/ 2191512 w 6693408"/>
                  <a:gd name="connsiteY6" fmla="*/ 199645 h 540851"/>
                  <a:gd name="connsiteX7" fmla="*/ 2394712 w 6693408"/>
                  <a:gd name="connsiteY7" fmla="*/ 321565 h 540851"/>
                  <a:gd name="connsiteX8" fmla="*/ 3084576 w 6693408"/>
                  <a:gd name="connsiteY8" fmla="*/ 303276 h 540851"/>
                  <a:gd name="connsiteX9" fmla="*/ 3901440 w 6693408"/>
                  <a:gd name="connsiteY9" fmla="*/ 291084 h 540851"/>
                  <a:gd name="connsiteX10" fmla="*/ 6693408 w 6693408"/>
                  <a:gd name="connsiteY10" fmla="*/ 297180 h 540851"/>
                  <a:gd name="connsiteX0" fmla="*/ 0 w 6693408"/>
                  <a:gd name="connsiteY0" fmla="*/ 297180 h 540851"/>
                  <a:gd name="connsiteX1" fmla="*/ 962152 w 6693408"/>
                  <a:gd name="connsiteY1" fmla="*/ 311405 h 540851"/>
                  <a:gd name="connsiteX2" fmla="*/ 1250696 w 6693408"/>
                  <a:gd name="connsiteY2" fmla="*/ 271780 h 540851"/>
                  <a:gd name="connsiteX3" fmla="*/ 1563624 w 6693408"/>
                  <a:gd name="connsiteY3" fmla="*/ 503428 h 540851"/>
                  <a:gd name="connsiteX4" fmla="*/ 1791208 w 6693408"/>
                  <a:gd name="connsiteY4" fmla="*/ 47244 h 540851"/>
                  <a:gd name="connsiteX5" fmla="*/ 2003552 w 6693408"/>
                  <a:gd name="connsiteY5" fmla="*/ 219964 h 540851"/>
                  <a:gd name="connsiteX6" fmla="*/ 2201672 w 6693408"/>
                  <a:gd name="connsiteY6" fmla="*/ 219965 h 540851"/>
                  <a:gd name="connsiteX7" fmla="*/ 2394712 w 6693408"/>
                  <a:gd name="connsiteY7" fmla="*/ 321565 h 540851"/>
                  <a:gd name="connsiteX8" fmla="*/ 3084576 w 6693408"/>
                  <a:gd name="connsiteY8" fmla="*/ 303276 h 540851"/>
                  <a:gd name="connsiteX9" fmla="*/ 3901440 w 6693408"/>
                  <a:gd name="connsiteY9" fmla="*/ 291084 h 540851"/>
                  <a:gd name="connsiteX10" fmla="*/ 6693408 w 6693408"/>
                  <a:gd name="connsiteY10" fmla="*/ 297180 h 540851"/>
                  <a:gd name="connsiteX0" fmla="*/ 0 w 6693408"/>
                  <a:gd name="connsiteY0" fmla="*/ 266700 h 505291"/>
                  <a:gd name="connsiteX1" fmla="*/ 962152 w 6693408"/>
                  <a:gd name="connsiteY1" fmla="*/ 280925 h 505291"/>
                  <a:gd name="connsiteX2" fmla="*/ 1250696 w 6693408"/>
                  <a:gd name="connsiteY2" fmla="*/ 241300 h 505291"/>
                  <a:gd name="connsiteX3" fmla="*/ 1563624 w 6693408"/>
                  <a:gd name="connsiteY3" fmla="*/ 472948 h 505291"/>
                  <a:gd name="connsiteX4" fmla="*/ 1750568 w 6693408"/>
                  <a:gd name="connsiteY4" fmla="*/ 47244 h 505291"/>
                  <a:gd name="connsiteX5" fmla="*/ 2003552 w 6693408"/>
                  <a:gd name="connsiteY5" fmla="*/ 189484 h 505291"/>
                  <a:gd name="connsiteX6" fmla="*/ 2201672 w 6693408"/>
                  <a:gd name="connsiteY6" fmla="*/ 189485 h 505291"/>
                  <a:gd name="connsiteX7" fmla="*/ 2394712 w 6693408"/>
                  <a:gd name="connsiteY7" fmla="*/ 291085 h 505291"/>
                  <a:gd name="connsiteX8" fmla="*/ 3084576 w 6693408"/>
                  <a:gd name="connsiteY8" fmla="*/ 272796 h 505291"/>
                  <a:gd name="connsiteX9" fmla="*/ 3901440 w 6693408"/>
                  <a:gd name="connsiteY9" fmla="*/ 260604 h 505291"/>
                  <a:gd name="connsiteX10" fmla="*/ 6693408 w 6693408"/>
                  <a:gd name="connsiteY10" fmla="*/ 266700 h 505291"/>
                  <a:gd name="connsiteX0" fmla="*/ 0 w 6693408"/>
                  <a:gd name="connsiteY0" fmla="*/ 256540 h 495131"/>
                  <a:gd name="connsiteX1" fmla="*/ 962152 w 6693408"/>
                  <a:gd name="connsiteY1" fmla="*/ 270765 h 495131"/>
                  <a:gd name="connsiteX2" fmla="*/ 1250696 w 6693408"/>
                  <a:gd name="connsiteY2" fmla="*/ 231140 h 495131"/>
                  <a:gd name="connsiteX3" fmla="*/ 1563624 w 6693408"/>
                  <a:gd name="connsiteY3" fmla="*/ 462788 h 495131"/>
                  <a:gd name="connsiteX4" fmla="*/ 1750568 w 6693408"/>
                  <a:gd name="connsiteY4" fmla="*/ 37084 h 495131"/>
                  <a:gd name="connsiteX5" fmla="*/ 1988312 w 6693408"/>
                  <a:gd name="connsiteY5" fmla="*/ 240284 h 495131"/>
                  <a:gd name="connsiteX6" fmla="*/ 2201672 w 6693408"/>
                  <a:gd name="connsiteY6" fmla="*/ 179325 h 495131"/>
                  <a:gd name="connsiteX7" fmla="*/ 2394712 w 6693408"/>
                  <a:gd name="connsiteY7" fmla="*/ 280925 h 495131"/>
                  <a:gd name="connsiteX8" fmla="*/ 3084576 w 6693408"/>
                  <a:gd name="connsiteY8" fmla="*/ 262636 h 495131"/>
                  <a:gd name="connsiteX9" fmla="*/ 3901440 w 6693408"/>
                  <a:gd name="connsiteY9" fmla="*/ 250444 h 495131"/>
                  <a:gd name="connsiteX10" fmla="*/ 6693408 w 6693408"/>
                  <a:gd name="connsiteY10" fmla="*/ 256540 h 495131"/>
                  <a:gd name="connsiteX0" fmla="*/ 0 w 6693408"/>
                  <a:gd name="connsiteY0" fmla="*/ 256540 h 495131"/>
                  <a:gd name="connsiteX1" fmla="*/ 962152 w 6693408"/>
                  <a:gd name="connsiteY1" fmla="*/ 270765 h 495131"/>
                  <a:gd name="connsiteX2" fmla="*/ 1250696 w 6693408"/>
                  <a:gd name="connsiteY2" fmla="*/ 231140 h 495131"/>
                  <a:gd name="connsiteX3" fmla="*/ 1563624 w 6693408"/>
                  <a:gd name="connsiteY3" fmla="*/ 462788 h 495131"/>
                  <a:gd name="connsiteX4" fmla="*/ 1750568 w 6693408"/>
                  <a:gd name="connsiteY4" fmla="*/ 37084 h 495131"/>
                  <a:gd name="connsiteX5" fmla="*/ 1988312 w 6693408"/>
                  <a:gd name="connsiteY5" fmla="*/ 240284 h 495131"/>
                  <a:gd name="connsiteX6" fmla="*/ 2394712 w 6693408"/>
                  <a:gd name="connsiteY6" fmla="*/ 280925 h 495131"/>
                  <a:gd name="connsiteX7" fmla="*/ 3084576 w 6693408"/>
                  <a:gd name="connsiteY7" fmla="*/ 262636 h 495131"/>
                  <a:gd name="connsiteX8" fmla="*/ 3901440 w 6693408"/>
                  <a:gd name="connsiteY8" fmla="*/ 250444 h 495131"/>
                  <a:gd name="connsiteX9" fmla="*/ 6693408 w 6693408"/>
                  <a:gd name="connsiteY9" fmla="*/ 256540 h 495131"/>
                  <a:gd name="connsiteX0" fmla="*/ 0 w 6693408"/>
                  <a:gd name="connsiteY0" fmla="*/ 256540 h 495131"/>
                  <a:gd name="connsiteX1" fmla="*/ 962152 w 6693408"/>
                  <a:gd name="connsiteY1" fmla="*/ 270765 h 495131"/>
                  <a:gd name="connsiteX2" fmla="*/ 1250696 w 6693408"/>
                  <a:gd name="connsiteY2" fmla="*/ 231140 h 495131"/>
                  <a:gd name="connsiteX3" fmla="*/ 1543304 w 6693408"/>
                  <a:gd name="connsiteY3" fmla="*/ 462788 h 495131"/>
                  <a:gd name="connsiteX4" fmla="*/ 1750568 w 6693408"/>
                  <a:gd name="connsiteY4" fmla="*/ 37084 h 495131"/>
                  <a:gd name="connsiteX5" fmla="*/ 1988312 w 6693408"/>
                  <a:gd name="connsiteY5" fmla="*/ 240284 h 495131"/>
                  <a:gd name="connsiteX6" fmla="*/ 2394712 w 6693408"/>
                  <a:gd name="connsiteY6" fmla="*/ 280925 h 495131"/>
                  <a:gd name="connsiteX7" fmla="*/ 3084576 w 6693408"/>
                  <a:gd name="connsiteY7" fmla="*/ 262636 h 495131"/>
                  <a:gd name="connsiteX8" fmla="*/ 3901440 w 6693408"/>
                  <a:gd name="connsiteY8" fmla="*/ 250444 h 495131"/>
                  <a:gd name="connsiteX9" fmla="*/ 6693408 w 6693408"/>
                  <a:gd name="connsiteY9" fmla="*/ 256540 h 495131"/>
                  <a:gd name="connsiteX0" fmla="*/ 0 w 6693408"/>
                  <a:gd name="connsiteY0" fmla="*/ 256540 h 494284"/>
                  <a:gd name="connsiteX1" fmla="*/ 962152 w 6693408"/>
                  <a:gd name="connsiteY1" fmla="*/ 270765 h 494284"/>
                  <a:gd name="connsiteX2" fmla="*/ 1220216 w 6693408"/>
                  <a:gd name="connsiteY2" fmla="*/ 226060 h 494284"/>
                  <a:gd name="connsiteX3" fmla="*/ 1543304 w 6693408"/>
                  <a:gd name="connsiteY3" fmla="*/ 462788 h 494284"/>
                  <a:gd name="connsiteX4" fmla="*/ 1750568 w 6693408"/>
                  <a:gd name="connsiteY4" fmla="*/ 37084 h 494284"/>
                  <a:gd name="connsiteX5" fmla="*/ 1988312 w 6693408"/>
                  <a:gd name="connsiteY5" fmla="*/ 240284 h 494284"/>
                  <a:gd name="connsiteX6" fmla="*/ 2394712 w 6693408"/>
                  <a:gd name="connsiteY6" fmla="*/ 280925 h 494284"/>
                  <a:gd name="connsiteX7" fmla="*/ 3084576 w 6693408"/>
                  <a:gd name="connsiteY7" fmla="*/ 262636 h 494284"/>
                  <a:gd name="connsiteX8" fmla="*/ 3901440 w 6693408"/>
                  <a:gd name="connsiteY8" fmla="*/ 250444 h 494284"/>
                  <a:gd name="connsiteX9" fmla="*/ 6693408 w 6693408"/>
                  <a:gd name="connsiteY9" fmla="*/ 256540 h 494284"/>
                  <a:gd name="connsiteX0" fmla="*/ 0 w 6693408"/>
                  <a:gd name="connsiteY0" fmla="*/ 256540 h 516269"/>
                  <a:gd name="connsiteX1" fmla="*/ 962152 w 6693408"/>
                  <a:gd name="connsiteY1" fmla="*/ 270765 h 516269"/>
                  <a:gd name="connsiteX2" fmla="*/ 1220216 w 6693408"/>
                  <a:gd name="connsiteY2" fmla="*/ 226060 h 516269"/>
                  <a:gd name="connsiteX3" fmla="*/ 1449832 w 6693408"/>
                  <a:gd name="connsiteY3" fmla="*/ 357972 h 516269"/>
                  <a:gd name="connsiteX4" fmla="*/ 1543304 w 6693408"/>
                  <a:gd name="connsiteY4" fmla="*/ 462788 h 516269"/>
                  <a:gd name="connsiteX5" fmla="*/ 1750568 w 6693408"/>
                  <a:gd name="connsiteY5" fmla="*/ 37084 h 516269"/>
                  <a:gd name="connsiteX6" fmla="*/ 1988312 w 6693408"/>
                  <a:gd name="connsiteY6" fmla="*/ 240284 h 516269"/>
                  <a:gd name="connsiteX7" fmla="*/ 2394712 w 6693408"/>
                  <a:gd name="connsiteY7" fmla="*/ 280925 h 516269"/>
                  <a:gd name="connsiteX8" fmla="*/ 3084576 w 6693408"/>
                  <a:gd name="connsiteY8" fmla="*/ 262636 h 516269"/>
                  <a:gd name="connsiteX9" fmla="*/ 3901440 w 6693408"/>
                  <a:gd name="connsiteY9" fmla="*/ 250444 h 516269"/>
                  <a:gd name="connsiteX10" fmla="*/ 6693408 w 6693408"/>
                  <a:gd name="connsiteY10" fmla="*/ 256540 h 516269"/>
                  <a:gd name="connsiteX0" fmla="*/ 0 w 6693408"/>
                  <a:gd name="connsiteY0" fmla="*/ 256540 h 516269"/>
                  <a:gd name="connsiteX1" fmla="*/ 962152 w 6693408"/>
                  <a:gd name="connsiteY1" fmla="*/ 270765 h 516269"/>
                  <a:gd name="connsiteX2" fmla="*/ 1220216 w 6693408"/>
                  <a:gd name="connsiteY2" fmla="*/ 226060 h 516269"/>
                  <a:gd name="connsiteX3" fmla="*/ 1353312 w 6693408"/>
                  <a:gd name="connsiteY3" fmla="*/ 363051 h 516269"/>
                  <a:gd name="connsiteX4" fmla="*/ 1449832 w 6693408"/>
                  <a:gd name="connsiteY4" fmla="*/ 357972 h 516269"/>
                  <a:gd name="connsiteX5" fmla="*/ 1543304 w 6693408"/>
                  <a:gd name="connsiteY5" fmla="*/ 462788 h 516269"/>
                  <a:gd name="connsiteX6" fmla="*/ 1750568 w 6693408"/>
                  <a:gd name="connsiteY6" fmla="*/ 37084 h 516269"/>
                  <a:gd name="connsiteX7" fmla="*/ 1988312 w 6693408"/>
                  <a:gd name="connsiteY7" fmla="*/ 240284 h 516269"/>
                  <a:gd name="connsiteX8" fmla="*/ 2394712 w 6693408"/>
                  <a:gd name="connsiteY8" fmla="*/ 280925 h 516269"/>
                  <a:gd name="connsiteX9" fmla="*/ 3084576 w 6693408"/>
                  <a:gd name="connsiteY9" fmla="*/ 262636 h 516269"/>
                  <a:gd name="connsiteX10" fmla="*/ 3901440 w 6693408"/>
                  <a:gd name="connsiteY10" fmla="*/ 250444 h 516269"/>
                  <a:gd name="connsiteX11" fmla="*/ 6693408 w 6693408"/>
                  <a:gd name="connsiteY11" fmla="*/ 256540 h 516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693408" h="516269">
                    <a:moveTo>
                      <a:pt x="0" y="256540"/>
                    </a:moveTo>
                    <a:lnTo>
                      <a:pt x="962152" y="270765"/>
                    </a:lnTo>
                    <a:cubicBezTo>
                      <a:pt x="1164675" y="272458"/>
                      <a:pt x="1123357" y="194056"/>
                      <a:pt x="1220216" y="226060"/>
                    </a:cubicBezTo>
                    <a:cubicBezTo>
                      <a:pt x="1287103" y="229588"/>
                      <a:pt x="1315043" y="341066"/>
                      <a:pt x="1353312" y="363051"/>
                    </a:cubicBezTo>
                    <a:cubicBezTo>
                      <a:pt x="1391581" y="385036"/>
                      <a:pt x="1418167" y="341349"/>
                      <a:pt x="1449832" y="357972"/>
                    </a:cubicBezTo>
                    <a:cubicBezTo>
                      <a:pt x="1481497" y="374595"/>
                      <a:pt x="1493181" y="516269"/>
                      <a:pt x="1543304" y="462788"/>
                    </a:cubicBezTo>
                    <a:cubicBezTo>
                      <a:pt x="1593427" y="409307"/>
                      <a:pt x="1676400" y="74168"/>
                      <a:pt x="1750568" y="37084"/>
                    </a:cubicBezTo>
                    <a:cubicBezTo>
                      <a:pt x="1824736" y="0"/>
                      <a:pt x="1880955" y="199644"/>
                      <a:pt x="1988312" y="240284"/>
                    </a:cubicBezTo>
                    <a:cubicBezTo>
                      <a:pt x="2095669" y="280924"/>
                      <a:pt x="2212001" y="277200"/>
                      <a:pt x="2394712" y="280925"/>
                    </a:cubicBezTo>
                    <a:cubicBezTo>
                      <a:pt x="2541863" y="294810"/>
                      <a:pt x="2833455" y="267716"/>
                      <a:pt x="3084576" y="262636"/>
                    </a:cubicBezTo>
                    <a:lnTo>
                      <a:pt x="3901440" y="250444"/>
                    </a:lnTo>
                    <a:lnTo>
                      <a:pt x="6693408" y="256540"/>
                    </a:lnTo>
                  </a:path>
                </a:pathLst>
              </a:cu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</p:grpSp>
        <p:grpSp>
          <p:nvGrpSpPr>
            <p:cNvPr id="28" name="Gruppo 150"/>
            <p:cNvGrpSpPr/>
            <p:nvPr/>
          </p:nvGrpSpPr>
          <p:grpSpPr>
            <a:xfrm>
              <a:off x="3789044" y="1422400"/>
              <a:ext cx="1209675" cy="3870960"/>
              <a:chOff x="3566748" y="1422400"/>
              <a:chExt cx="1259252" cy="3870960"/>
            </a:xfrm>
          </p:grpSpPr>
          <p:cxnSp>
            <p:nvCxnSpPr>
              <p:cNvPr id="29" name="Connettore 2 28"/>
              <p:cNvCxnSpPr/>
              <p:nvPr/>
            </p:nvCxnSpPr>
            <p:spPr>
              <a:xfrm flipV="1">
                <a:off x="3568731" y="1422400"/>
                <a:ext cx="1257269" cy="2128520"/>
              </a:xfrm>
              <a:prstGeom prst="straightConnector1">
                <a:avLst/>
              </a:prstGeom>
              <a:ln w="57150">
                <a:solidFill>
                  <a:srgbClr val="00B050"/>
                </a:solidFill>
                <a:tailEnd type="arrow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Connettore 2 29"/>
              <p:cNvCxnSpPr/>
              <p:nvPr/>
            </p:nvCxnSpPr>
            <p:spPr>
              <a:xfrm>
                <a:off x="3566748" y="3543300"/>
                <a:ext cx="1025572" cy="1750060"/>
              </a:xfrm>
              <a:prstGeom prst="straightConnector1">
                <a:avLst/>
              </a:prstGeom>
              <a:ln w="57150">
                <a:solidFill>
                  <a:srgbClr val="00B050"/>
                </a:solidFill>
                <a:tailEnd type="arrow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6" name="Gruppo 45"/>
          <p:cNvGrpSpPr/>
          <p:nvPr/>
        </p:nvGrpSpPr>
        <p:grpSpPr>
          <a:xfrm>
            <a:off x="1343472" y="1219410"/>
            <a:ext cx="13959840" cy="4467690"/>
            <a:chOff x="2052320" y="1173480"/>
            <a:chExt cx="6488176" cy="4467690"/>
          </a:xfrm>
        </p:grpSpPr>
        <p:grpSp>
          <p:nvGrpSpPr>
            <p:cNvPr id="47" name="Gruppo 127"/>
            <p:cNvGrpSpPr/>
            <p:nvPr/>
          </p:nvGrpSpPr>
          <p:grpSpPr>
            <a:xfrm>
              <a:off x="2052320" y="1173480"/>
              <a:ext cx="6488176" cy="4467690"/>
              <a:chOff x="1847088" y="1173480"/>
              <a:chExt cx="6693408" cy="4467690"/>
            </a:xfrm>
          </p:grpSpPr>
          <p:sp>
            <p:nvSpPr>
              <p:cNvPr id="51" name="Figura a mano libera 50"/>
              <p:cNvSpPr/>
              <p:nvPr/>
            </p:nvSpPr>
            <p:spPr>
              <a:xfrm>
                <a:off x="1847088" y="1173480"/>
                <a:ext cx="6693408" cy="228600"/>
              </a:xfrm>
              <a:custGeom>
                <a:avLst/>
                <a:gdLst>
                  <a:gd name="connsiteX0" fmla="*/ 0 w 7290816"/>
                  <a:gd name="connsiteY0" fmla="*/ 192024 h 235712"/>
                  <a:gd name="connsiteX1" fmla="*/ 2566416 w 7290816"/>
                  <a:gd name="connsiteY1" fmla="*/ 204216 h 235712"/>
                  <a:gd name="connsiteX2" fmla="*/ 2791968 w 7290816"/>
                  <a:gd name="connsiteY2" fmla="*/ 3048 h 235712"/>
                  <a:gd name="connsiteX3" fmla="*/ 3102864 w 7290816"/>
                  <a:gd name="connsiteY3" fmla="*/ 185928 h 235712"/>
                  <a:gd name="connsiteX4" fmla="*/ 6693408 w 7290816"/>
                  <a:gd name="connsiteY4" fmla="*/ 192024 h 235712"/>
                  <a:gd name="connsiteX5" fmla="*/ 6687312 w 7290816"/>
                  <a:gd name="connsiteY5" fmla="*/ 198120 h 235712"/>
                  <a:gd name="connsiteX0" fmla="*/ 0 w 7290816"/>
                  <a:gd name="connsiteY0" fmla="*/ 194056 h 249936"/>
                  <a:gd name="connsiteX1" fmla="*/ 2377440 w 7290816"/>
                  <a:gd name="connsiteY1" fmla="*/ 218440 h 249936"/>
                  <a:gd name="connsiteX2" fmla="*/ 2791968 w 7290816"/>
                  <a:gd name="connsiteY2" fmla="*/ 5080 h 249936"/>
                  <a:gd name="connsiteX3" fmla="*/ 3102864 w 7290816"/>
                  <a:gd name="connsiteY3" fmla="*/ 187960 h 249936"/>
                  <a:gd name="connsiteX4" fmla="*/ 6693408 w 7290816"/>
                  <a:gd name="connsiteY4" fmla="*/ 194056 h 249936"/>
                  <a:gd name="connsiteX5" fmla="*/ 6687312 w 7290816"/>
                  <a:gd name="connsiteY5" fmla="*/ 200152 h 249936"/>
                  <a:gd name="connsiteX0" fmla="*/ 0 w 7243064"/>
                  <a:gd name="connsiteY0" fmla="*/ 192024 h 266192"/>
                  <a:gd name="connsiteX1" fmla="*/ 2377440 w 7243064"/>
                  <a:gd name="connsiteY1" fmla="*/ 216408 h 266192"/>
                  <a:gd name="connsiteX2" fmla="*/ 2791968 w 7243064"/>
                  <a:gd name="connsiteY2" fmla="*/ 3048 h 266192"/>
                  <a:gd name="connsiteX3" fmla="*/ 3389376 w 7243064"/>
                  <a:gd name="connsiteY3" fmla="*/ 234696 h 266192"/>
                  <a:gd name="connsiteX4" fmla="*/ 6693408 w 7243064"/>
                  <a:gd name="connsiteY4" fmla="*/ 192024 h 266192"/>
                  <a:gd name="connsiteX5" fmla="*/ 6687312 w 7243064"/>
                  <a:gd name="connsiteY5" fmla="*/ 198120 h 266192"/>
                  <a:gd name="connsiteX0" fmla="*/ 0 w 7105904"/>
                  <a:gd name="connsiteY0" fmla="*/ 192024 h 268224"/>
                  <a:gd name="connsiteX1" fmla="*/ 2377440 w 7105904"/>
                  <a:gd name="connsiteY1" fmla="*/ 216408 h 268224"/>
                  <a:gd name="connsiteX2" fmla="*/ 2791968 w 7105904"/>
                  <a:gd name="connsiteY2" fmla="*/ 3048 h 268224"/>
                  <a:gd name="connsiteX3" fmla="*/ 3389376 w 7105904"/>
                  <a:gd name="connsiteY3" fmla="*/ 234696 h 268224"/>
                  <a:gd name="connsiteX4" fmla="*/ 4212336 w 7105904"/>
                  <a:gd name="connsiteY4" fmla="*/ 204216 h 268224"/>
                  <a:gd name="connsiteX5" fmla="*/ 6693408 w 7105904"/>
                  <a:gd name="connsiteY5" fmla="*/ 192024 h 268224"/>
                  <a:gd name="connsiteX6" fmla="*/ 6687312 w 7105904"/>
                  <a:gd name="connsiteY6" fmla="*/ 198120 h 268224"/>
                  <a:gd name="connsiteX0" fmla="*/ 0 w 7105904"/>
                  <a:gd name="connsiteY0" fmla="*/ 192024 h 247904"/>
                  <a:gd name="connsiteX1" fmla="*/ 2377440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2328672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1621536 w 7105904"/>
                  <a:gd name="connsiteY1" fmla="*/ 192024 h 247904"/>
                  <a:gd name="connsiteX2" fmla="*/ 2328672 w 7105904"/>
                  <a:gd name="connsiteY2" fmla="*/ 216408 h 247904"/>
                  <a:gd name="connsiteX3" fmla="*/ 2791968 w 7105904"/>
                  <a:gd name="connsiteY3" fmla="*/ 3048 h 247904"/>
                  <a:gd name="connsiteX4" fmla="*/ 3084576 w 7105904"/>
                  <a:gd name="connsiteY4" fmla="*/ 198120 h 247904"/>
                  <a:gd name="connsiteX5" fmla="*/ 4212336 w 7105904"/>
                  <a:gd name="connsiteY5" fmla="*/ 204216 h 247904"/>
                  <a:gd name="connsiteX6" fmla="*/ 6693408 w 7105904"/>
                  <a:gd name="connsiteY6" fmla="*/ 192024 h 247904"/>
                  <a:gd name="connsiteX7" fmla="*/ 6687312 w 7105904"/>
                  <a:gd name="connsiteY7" fmla="*/ 198120 h 247904"/>
                  <a:gd name="connsiteX0" fmla="*/ 0 w 7105904"/>
                  <a:gd name="connsiteY0" fmla="*/ 192024 h 231648"/>
                  <a:gd name="connsiteX1" fmla="*/ 1621536 w 7105904"/>
                  <a:gd name="connsiteY1" fmla="*/ 192024 h 231648"/>
                  <a:gd name="connsiteX2" fmla="*/ 2523744 w 7105904"/>
                  <a:gd name="connsiteY2" fmla="*/ 179832 h 231648"/>
                  <a:gd name="connsiteX3" fmla="*/ 2791968 w 7105904"/>
                  <a:gd name="connsiteY3" fmla="*/ 3048 h 231648"/>
                  <a:gd name="connsiteX4" fmla="*/ 3084576 w 7105904"/>
                  <a:gd name="connsiteY4" fmla="*/ 198120 h 231648"/>
                  <a:gd name="connsiteX5" fmla="*/ 4212336 w 7105904"/>
                  <a:gd name="connsiteY5" fmla="*/ 204216 h 231648"/>
                  <a:gd name="connsiteX6" fmla="*/ 6693408 w 7105904"/>
                  <a:gd name="connsiteY6" fmla="*/ 192024 h 231648"/>
                  <a:gd name="connsiteX7" fmla="*/ 6687312 w 7105904"/>
                  <a:gd name="connsiteY7" fmla="*/ 198120 h 231648"/>
                  <a:gd name="connsiteX0" fmla="*/ 0 w 7105904"/>
                  <a:gd name="connsiteY0" fmla="*/ 192024 h 228600"/>
                  <a:gd name="connsiteX1" fmla="*/ 1621536 w 7105904"/>
                  <a:gd name="connsiteY1" fmla="*/ 192024 h 228600"/>
                  <a:gd name="connsiteX2" fmla="*/ 2523744 w 7105904"/>
                  <a:gd name="connsiteY2" fmla="*/ 179832 h 228600"/>
                  <a:gd name="connsiteX3" fmla="*/ 2791968 w 7105904"/>
                  <a:gd name="connsiteY3" fmla="*/ 3048 h 228600"/>
                  <a:gd name="connsiteX4" fmla="*/ 3084576 w 7105904"/>
                  <a:gd name="connsiteY4" fmla="*/ 198120 h 228600"/>
                  <a:gd name="connsiteX5" fmla="*/ 3901440 w 7105904"/>
                  <a:gd name="connsiteY5" fmla="*/ 185928 h 228600"/>
                  <a:gd name="connsiteX6" fmla="*/ 6693408 w 7105904"/>
                  <a:gd name="connsiteY6" fmla="*/ 192024 h 228600"/>
                  <a:gd name="connsiteX7" fmla="*/ 6687312 w 7105904"/>
                  <a:gd name="connsiteY7" fmla="*/ 198120 h 228600"/>
                  <a:gd name="connsiteX0" fmla="*/ 0 w 6693408"/>
                  <a:gd name="connsiteY0" fmla="*/ 192024 h 228600"/>
                  <a:gd name="connsiteX1" fmla="*/ 162153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693408" h="228600">
                    <a:moveTo>
                      <a:pt x="0" y="192024"/>
                    </a:moveTo>
                    <a:lnTo>
                      <a:pt x="1621536" y="192024"/>
                    </a:lnTo>
                    <a:cubicBezTo>
                      <a:pt x="2009648" y="196088"/>
                      <a:pt x="2328672" y="211328"/>
                      <a:pt x="2523744" y="179832"/>
                    </a:cubicBezTo>
                    <a:cubicBezTo>
                      <a:pt x="2718816" y="148336"/>
                      <a:pt x="2698496" y="0"/>
                      <a:pt x="2791968" y="3048"/>
                    </a:cubicBezTo>
                    <a:cubicBezTo>
                      <a:pt x="2885440" y="6096"/>
                      <a:pt x="2899664" y="167640"/>
                      <a:pt x="3084576" y="198120"/>
                    </a:cubicBezTo>
                    <a:cubicBezTo>
                      <a:pt x="3269488" y="228600"/>
                      <a:pt x="3350768" y="193040"/>
                      <a:pt x="3901440" y="185928"/>
                    </a:cubicBezTo>
                    <a:lnTo>
                      <a:pt x="6693408" y="192024"/>
                    </a:lnTo>
                  </a:path>
                </a:pathLst>
              </a:cu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52" name="Figura a mano libera 51"/>
              <p:cNvSpPr/>
              <p:nvPr/>
            </p:nvSpPr>
            <p:spPr>
              <a:xfrm>
                <a:off x="1847088" y="1412917"/>
                <a:ext cx="6693408" cy="412666"/>
              </a:xfrm>
              <a:custGeom>
                <a:avLst/>
                <a:gdLst>
                  <a:gd name="connsiteX0" fmla="*/ 0 w 7290816"/>
                  <a:gd name="connsiteY0" fmla="*/ 192024 h 235712"/>
                  <a:gd name="connsiteX1" fmla="*/ 2566416 w 7290816"/>
                  <a:gd name="connsiteY1" fmla="*/ 204216 h 235712"/>
                  <a:gd name="connsiteX2" fmla="*/ 2791968 w 7290816"/>
                  <a:gd name="connsiteY2" fmla="*/ 3048 h 235712"/>
                  <a:gd name="connsiteX3" fmla="*/ 3102864 w 7290816"/>
                  <a:gd name="connsiteY3" fmla="*/ 185928 h 235712"/>
                  <a:gd name="connsiteX4" fmla="*/ 6693408 w 7290816"/>
                  <a:gd name="connsiteY4" fmla="*/ 192024 h 235712"/>
                  <a:gd name="connsiteX5" fmla="*/ 6687312 w 7290816"/>
                  <a:gd name="connsiteY5" fmla="*/ 198120 h 235712"/>
                  <a:gd name="connsiteX0" fmla="*/ 0 w 7290816"/>
                  <a:gd name="connsiteY0" fmla="*/ 194056 h 249936"/>
                  <a:gd name="connsiteX1" fmla="*/ 2377440 w 7290816"/>
                  <a:gd name="connsiteY1" fmla="*/ 218440 h 249936"/>
                  <a:gd name="connsiteX2" fmla="*/ 2791968 w 7290816"/>
                  <a:gd name="connsiteY2" fmla="*/ 5080 h 249936"/>
                  <a:gd name="connsiteX3" fmla="*/ 3102864 w 7290816"/>
                  <a:gd name="connsiteY3" fmla="*/ 187960 h 249936"/>
                  <a:gd name="connsiteX4" fmla="*/ 6693408 w 7290816"/>
                  <a:gd name="connsiteY4" fmla="*/ 194056 h 249936"/>
                  <a:gd name="connsiteX5" fmla="*/ 6687312 w 7290816"/>
                  <a:gd name="connsiteY5" fmla="*/ 200152 h 249936"/>
                  <a:gd name="connsiteX0" fmla="*/ 0 w 7243064"/>
                  <a:gd name="connsiteY0" fmla="*/ 192024 h 266192"/>
                  <a:gd name="connsiteX1" fmla="*/ 2377440 w 7243064"/>
                  <a:gd name="connsiteY1" fmla="*/ 216408 h 266192"/>
                  <a:gd name="connsiteX2" fmla="*/ 2791968 w 7243064"/>
                  <a:gd name="connsiteY2" fmla="*/ 3048 h 266192"/>
                  <a:gd name="connsiteX3" fmla="*/ 3389376 w 7243064"/>
                  <a:gd name="connsiteY3" fmla="*/ 234696 h 266192"/>
                  <a:gd name="connsiteX4" fmla="*/ 6693408 w 7243064"/>
                  <a:gd name="connsiteY4" fmla="*/ 192024 h 266192"/>
                  <a:gd name="connsiteX5" fmla="*/ 6687312 w 7243064"/>
                  <a:gd name="connsiteY5" fmla="*/ 198120 h 266192"/>
                  <a:gd name="connsiteX0" fmla="*/ 0 w 7105904"/>
                  <a:gd name="connsiteY0" fmla="*/ 192024 h 268224"/>
                  <a:gd name="connsiteX1" fmla="*/ 2377440 w 7105904"/>
                  <a:gd name="connsiteY1" fmla="*/ 216408 h 268224"/>
                  <a:gd name="connsiteX2" fmla="*/ 2791968 w 7105904"/>
                  <a:gd name="connsiteY2" fmla="*/ 3048 h 268224"/>
                  <a:gd name="connsiteX3" fmla="*/ 3389376 w 7105904"/>
                  <a:gd name="connsiteY3" fmla="*/ 234696 h 268224"/>
                  <a:gd name="connsiteX4" fmla="*/ 4212336 w 7105904"/>
                  <a:gd name="connsiteY4" fmla="*/ 204216 h 268224"/>
                  <a:gd name="connsiteX5" fmla="*/ 6693408 w 7105904"/>
                  <a:gd name="connsiteY5" fmla="*/ 192024 h 268224"/>
                  <a:gd name="connsiteX6" fmla="*/ 6687312 w 7105904"/>
                  <a:gd name="connsiteY6" fmla="*/ 198120 h 268224"/>
                  <a:gd name="connsiteX0" fmla="*/ 0 w 7105904"/>
                  <a:gd name="connsiteY0" fmla="*/ 192024 h 247904"/>
                  <a:gd name="connsiteX1" fmla="*/ 2377440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2328672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1621536 w 7105904"/>
                  <a:gd name="connsiteY1" fmla="*/ 192024 h 247904"/>
                  <a:gd name="connsiteX2" fmla="*/ 2328672 w 7105904"/>
                  <a:gd name="connsiteY2" fmla="*/ 216408 h 247904"/>
                  <a:gd name="connsiteX3" fmla="*/ 2791968 w 7105904"/>
                  <a:gd name="connsiteY3" fmla="*/ 3048 h 247904"/>
                  <a:gd name="connsiteX4" fmla="*/ 3084576 w 7105904"/>
                  <a:gd name="connsiteY4" fmla="*/ 198120 h 247904"/>
                  <a:gd name="connsiteX5" fmla="*/ 4212336 w 7105904"/>
                  <a:gd name="connsiteY5" fmla="*/ 204216 h 247904"/>
                  <a:gd name="connsiteX6" fmla="*/ 6693408 w 7105904"/>
                  <a:gd name="connsiteY6" fmla="*/ 192024 h 247904"/>
                  <a:gd name="connsiteX7" fmla="*/ 6687312 w 7105904"/>
                  <a:gd name="connsiteY7" fmla="*/ 198120 h 247904"/>
                  <a:gd name="connsiteX0" fmla="*/ 0 w 7105904"/>
                  <a:gd name="connsiteY0" fmla="*/ 192024 h 231648"/>
                  <a:gd name="connsiteX1" fmla="*/ 1621536 w 7105904"/>
                  <a:gd name="connsiteY1" fmla="*/ 192024 h 231648"/>
                  <a:gd name="connsiteX2" fmla="*/ 2523744 w 7105904"/>
                  <a:gd name="connsiteY2" fmla="*/ 179832 h 231648"/>
                  <a:gd name="connsiteX3" fmla="*/ 2791968 w 7105904"/>
                  <a:gd name="connsiteY3" fmla="*/ 3048 h 231648"/>
                  <a:gd name="connsiteX4" fmla="*/ 3084576 w 7105904"/>
                  <a:gd name="connsiteY4" fmla="*/ 198120 h 231648"/>
                  <a:gd name="connsiteX5" fmla="*/ 4212336 w 7105904"/>
                  <a:gd name="connsiteY5" fmla="*/ 204216 h 231648"/>
                  <a:gd name="connsiteX6" fmla="*/ 6693408 w 7105904"/>
                  <a:gd name="connsiteY6" fmla="*/ 192024 h 231648"/>
                  <a:gd name="connsiteX7" fmla="*/ 6687312 w 7105904"/>
                  <a:gd name="connsiteY7" fmla="*/ 198120 h 231648"/>
                  <a:gd name="connsiteX0" fmla="*/ 0 w 7105904"/>
                  <a:gd name="connsiteY0" fmla="*/ 192024 h 228600"/>
                  <a:gd name="connsiteX1" fmla="*/ 1621536 w 7105904"/>
                  <a:gd name="connsiteY1" fmla="*/ 192024 h 228600"/>
                  <a:gd name="connsiteX2" fmla="*/ 2523744 w 7105904"/>
                  <a:gd name="connsiteY2" fmla="*/ 179832 h 228600"/>
                  <a:gd name="connsiteX3" fmla="*/ 2791968 w 7105904"/>
                  <a:gd name="connsiteY3" fmla="*/ 3048 h 228600"/>
                  <a:gd name="connsiteX4" fmla="*/ 3084576 w 7105904"/>
                  <a:gd name="connsiteY4" fmla="*/ 198120 h 228600"/>
                  <a:gd name="connsiteX5" fmla="*/ 3901440 w 7105904"/>
                  <a:gd name="connsiteY5" fmla="*/ 185928 h 228600"/>
                  <a:gd name="connsiteX6" fmla="*/ 6693408 w 7105904"/>
                  <a:gd name="connsiteY6" fmla="*/ 192024 h 228600"/>
                  <a:gd name="connsiteX7" fmla="*/ 6687312 w 7105904"/>
                  <a:gd name="connsiteY7" fmla="*/ 198120 h 228600"/>
                  <a:gd name="connsiteX0" fmla="*/ 0 w 6693408"/>
                  <a:gd name="connsiteY0" fmla="*/ 192024 h 228600"/>
                  <a:gd name="connsiteX1" fmla="*/ 162153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209635 h 371179"/>
                  <a:gd name="connsiteX1" fmla="*/ 1621536 w 6693408"/>
                  <a:gd name="connsiteY1" fmla="*/ 209635 h 371179"/>
                  <a:gd name="connsiteX2" fmla="*/ 2254504 w 6693408"/>
                  <a:gd name="connsiteY2" fmla="*/ 339683 h 371179"/>
                  <a:gd name="connsiteX3" fmla="*/ 2791968 w 6693408"/>
                  <a:gd name="connsiteY3" fmla="*/ 20659 h 371179"/>
                  <a:gd name="connsiteX4" fmla="*/ 3084576 w 6693408"/>
                  <a:gd name="connsiteY4" fmla="*/ 215731 h 371179"/>
                  <a:gd name="connsiteX5" fmla="*/ 3901440 w 6693408"/>
                  <a:gd name="connsiteY5" fmla="*/ 203539 h 371179"/>
                  <a:gd name="connsiteX6" fmla="*/ 6693408 w 6693408"/>
                  <a:gd name="connsiteY6" fmla="*/ 209635 h 371179"/>
                  <a:gd name="connsiteX0" fmla="*/ 0 w 6693408"/>
                  <a:gd name="connsiteY0" fmla="*/ 245195 h 412666"/>
                  <a:gd name="connsiteX1" fmla="*/ 1621536 w 6693408"/>
                  <a:gd name="connsiteY1" fmla="*/ 245195 h 412666"/>
                  <a:gd name="connsiteX2" fmla="*/ 2254504 w 6693408"/>
                  <a:gd name="connsiteY2" fmla="*/ 375243 h 412666"/>
                  <a:gd name="connsiteX3" fmla="*/ 2649728 w 6693408"/>
                  <a:gd name="connsiteY3" fmla="*/ 20659 h 412666"/>
                  <a:gd name="connsiteX4" fmla="*/ 3084576 w 6693408"/>
                  <a:gd name="connsiteY4" fmla="*/ 251291 h 412666"/>
                  <a:gd name="connsiteX5" fmla="*/ 3901440 w 6693408"/>
                  <a:gd name="connsiteY5" fmla="*/ 239099 h 412666"/>
                  <a:gd name="connsiteX6" fmla="*/ 6693408 w 6693408"/>
                  <a:gd name="connsiteY6" fmla="*/ 245195 h 4126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693408" h="412666">
                    <a:moveTo>
                      <a:pt x="0" y="245195"/>
                    </a:moveTo>
                    <a:lnTo>
                      <a:pt x="1621536" y="245195"/>
                    </a:lnTo>
                    <a:cubicBezTo>
                      <a:pt x="2009648" y="249259"/>
                      <a:pt x="2083139" y="412666"/>
                      <a:pt x="2254504" y="375243"/>
                    </a:cubicBezTo>
                    <a:cubicBezTo>
                      <a:pt x="2425869" y="337820"/>
                      <a:pt x="2511383" y="41318"/>
                      <a:pt x="2649728" y="20659"/>
                    </a:cubicBezTo>
                    <a:cubicBezTo>
                      <a:pt x="2788073" y="0"/>
                      <a:pt x="2875957" y="214884"/>
                      <a:pt x="3084576" y="251291"/>
                    </a:cubicBezTo>
                    <a:cubicBezTo>
                      <a:pt x="3293195" y="287698"/>
                      <a:pt x="3350768" y="246211"/>
                      <a:pt x="3901440" y="239099"/>
                    </a:cubicBezTo>
                    <a:lnTo>
                      <a:pt x="6693408" y="245195"/>
                    </a:lnTo>
                  </a:path>
                </a:pathLst>
              </a:cu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53" name="Figura a mano libera 52"/>
              <p:cNvSpPr/>
              <p:nvPr/>
            </p:nvSpPr>
            <p:spPr>
              <a:xfrm>
                <a:off x="1847088" y="1715516"/>
                <a:ext cx="6693408" cy="403013"/>
              </a:xfrm>
              <a:custGeom>
                <a:avLst/>
                <a:gdLst>
                  <a:gd name="connsiteX0" fmla="*/ 0 w 7290816"/>
                  <a:gd name="connsiteY0" fmla="*/ 192024 h 235712"/>
                  <a:gd name="connsiteX1" fmla="*/ 2566416 w 7290816"/>
                  <a:gd name="connsiteY1" fmla="*/ 204216 h 235712"/>
                  <a:gd name="connsiteX2" fmla="*/ 2791968 w 7290816"/>
                  <a:gd name="connsiteY2" fmla="*/ 3048 h 235712"/>
                  <a:gd name="connsiteX3" fmla="*/ 3102864 w 7290816"/>
                  <a:gd name="connsiteY3" fmla="*/ 185928 h 235712"/>
                  <a:gd name="connsiteX4" fmla="*/ 6693408 w 7290816"/>
                  <a:gd name="connsiteY4" fmla="*/ 192024 h 235712"/>
                  <a:gd name="connsiteX5" fmla="*/ 6687312 w 7290816"/>
                  <a:gd name="connsiteY5" fmla="*/ 198120 h 235712"/>
                  <a:gd name="connsiteX0" fmla="*/ 0 w 7290816"/>
                  <a:gd name="connsiteY0" fmla="*/ 194056 h 249936"/>
                  <a:gd name="connsiteX1" fmla="*/ 2377440 w 7290816"/>
                  <a:gd name="connsiteY1" fmla="*/ 218440 h 249936"/>
                  <a:gd name="connsiteX2" fmla="*/ 2791968 w 7290816"/>
                  <a:gd name="connsiteY2" fmla="*/ 5080 h 249936"/>
                  <a:gd name="connsiteX3" fmla="*/ 3102864 w 7290816"/>
                  <a:gd name="connsiteY3" fmla="*/ 187960 h 249936"/>
                  <a:gd name="connsiteX4" fmla="*/ 6693408 w 7290816"/>
                  <a:gd name="connsiteY4" fmla="*/ 194056 h 249936"/>
                  <a:gd name="connsiteX5" fmla="*/ 6687312 w 7290816"/>
                  <a:gd name="connsiteY5" fmla="*/ 200152 h 249936"/>
                  <a:gd name="connsiteX0" fmla="*/ 0 w 7243064"/>
                  <a:gd name="connsiteY0" fmla="*/ 192024 h 266192"/>
                  <a:gd name="connsiteX1" fmla="*/ 2377440 w 7243064"/>
                  <a:gd name="connsiteY1" fmla="*/ 216408 h 266192"/>
                  <a:gd name="connsiteX2" fmla="*/ 2791968 w 7243064"/>
                  <a:gd name="connsiteY2" fmla="*/ 3048 h 266192"/>
                  <a:gd name="connsiteX3" fmla="*/ 3389376 w 7243064"/>
                  <a:gd name="connsiteY3" fmla="*/ 234696 h 266192"/>
                  <a:gd name="connsiteX4" fmla="*/ 6693408 w 7243064"/>
                  <a:gd name="connsiteY4" fmla="*/ 192024 h 266192"/>
                  <a:gd name="connsiteX5" fmla="*/ 6687312 w 7243064"/>
                  <a:gd name="connsiteY5" fmla="*/ 198120 h 266192"/>
                  <a:gd name="connsiteX0" fmla="*/ 0 w 7105904"/>
                  <a:gd name="connsiteY0" fmla="*/ 192024 h 268224"/>
                  <a:gd name="connsiteX1" fmla="*/ 2377440 w 7105904"/>
                  <a:gd name="connsiteY1" fmla="*/ 216408 h 268224"/>
                  <a:gd name="connsiteX2" fmla="*/ 2791968 w 7105904"/>
                  <a:gd name="connsiteY2" fmla="*/ 3048 h 268224"/>
                  <a:gd name="connsiteX3" fmla="*/ 3389376 w 7105904"/>
                  <a:gd name="connsiteY3" fmla="*/ 234696 h 268224"/>
                  <a:gd name="connsiteX4" fmla="*/ 4212336 w 7105904"/>
                  <a:gd name="connsiteY4" fmla="*/ 204216 h 268224"/>
                  <a:gd name="connsiteX5" fmla="*/ 6693408 w 7105904"/>
                  <a:gd name="connsiteY5" fmla="*/ 192024 h 268224"/>
                  <a:gd name="connsiteX6" fmla="*/ 6687312 w 7105904"/>
                  <a:gd name="connsiteY6" fmla="*/ 198120 h 268224"/>
                  <a:gd name="connsiteX0" fmla="*/ 0 w 7105904"/>
                  <a:gd name="connsiteY0" fmla="*/ 192024 h 247904"/>
                  <a:gd name="connsiteX1" fmla="*/ 2377440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2328672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1621536 w 7105904"/>
                  <a:gd name="connsiteY1" fmla="*/ 192024 h 247904"/>
                  <a:gd name="connsiteX2" fmla="*/ 2328672 w 7105904"/>
                  <a:gd name="connsiteY2" fmla="*/ 216408 h 247904"/>
                  <a:gd name="connsiteX3" fmla="*/ 2791968 w 7105904"/>
                  <a:gd name="connsiteY3" fmla="*/ 3048 h 247904"/>
                  <a:gd name="connsiteX4" fmla="*/ 3084576 w 7105904"/>
                  <a:gd name="connsiteY4" fmla="*/ 198120 h 247904"/>
                  <a:gd name="connsiteX5" fmla="*/ 4212336 w 7105904"/>
                  <a:gd name="connsiteY5" fmla="*/ 204216 h 247904"/>
                  <a:gd name="connsiteX6" fmla="*/ 6693408 w 7105904"/>
                  <a:gd name="connsiteY6" fmla="*/ 192024 h 247904"/>
                  <a:gd name="connsiteX7" fmla="*/ 6687312 w 7105904"/>
                  <a:gd name="connsiteY7" fmla="*/ 198120 h 247904"/>
                  <a:gd name="connsiteX0" fmla="*/ 0 w 7105904"/>
                  <a:gd name="connsiteY0" fmla="*/ 192024 h 231648"/>
                  <a:gd name="connsiteX1" fmla="*/ 1621536 w 7105904"/>
                  <a:gd name="connsiteY1" fmla="*/ 192024 h 231648"/>
                  <a:gd name="connsiteX2" fmla="*/ 2523744 w 7105904"/>
                  <a:gd name="connsiteY2" fmla="*/ 179832 h 231648"/>
                  <a:gd name="connsiteX3" fmla="*/ 2791968 w 7105904"/>
                  <a:gd name="connsiteY3" fmla="*/ 3048 h 231648"/>
                  <a:gd name="connsiteX4" fmla="*/ 3084576 w 7105904"/>
                  <a:gd name="connsiteY4" fmla="*/ 198120 h 231648"/>
                  <a:gd name="connsiteX5" fmla="*/ 4212336 w 7105904"/>
                  <a:gd name="connsiteY5" fmla="*/ 204216 h 231648"/>
                  <a:gd name="connsiteX6" fmla="*/ 6693408 w 7105904"/>
                  <a:gd name="connsiteY6" fmla="*/ 192024 h 231648"/>
                  <a:gd name="connsiteX7" fmla="*/ 6687312 w 7105904"/>
                  <a:gd name="connsiteY7" fmla="*/ 198120 h 231648"/>
                  <a:gd name="connsiteX0" fmla="*/ 0 w 7105904"/>
                  <a:gd name="connsiteY0" fmla="*/ 192024 h 228600"/>
                  <a:gd name="connsiteX1" fmla="*/ 1621536 w 7105904"/>
                  <a:gd name="connsiteY1" fmla="*/ 192024 h 228600"/>
                  <a:gd name="connsiteX2" fmla="*/ 2523744 w 7105904"/>
                  <a:gd name="connsiteY2" fmla="*/ 179832 h 228600"/>
                  <a:gd name="connsiteX3" fmla="*/ 2791968 w 7105904"/>
                  <a:gd name="connsiteY3" fmla="*/ 3048 h 228600"/>
                  <a:gd name="connsiteX4" fmla="*/ 3084576 w 7105904"/>
                  <a:gd name="connsiteY4" fmla="*/ 198120 h 228600"/>
                  <a:gd name="connsiteX5" fmla="*/ 3901440 w 7105904"/>
                  <a:gd name="connsiteY5" fmla="*/ 185928 h 228600"/>
                  <a:gd name="connsiteX6" fmla="*/ 6693408 w 7105904"/>
                  <a:gd name="connsiteY6" fmla="*/ 192024 h 228600"/>
                  <a:gd name="connsiteX7" fmla="*/ 6687312 w 7105904"/>
                  <a:gd name="connsiteY7" fmla="*/ 198120 h 228600"/>
                  <a:gd name="connsiteX0" fmla="*/ 0 w 6693408"/>
                  <a:gd name="connsiteY0" fmla="*/ 192024 h 228600"/>
                  <a:gd name="connsiteX1" fmla="*/ 162153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217424 h 258233"/>
                  <a:gd name="connsiteX1" fmla="*/ 1621536 w 6693408"/>
                  <a:gd name="connsiteY1" fmla="*/ 217424 h 258233"/>
                  <a:gd name="connsiteX2" fmla="*/ 2523744 w 6693408"/>
                  <a:gd name="connsiteY2" fmla="*/ 205232 h 258233"/>
                  <a:gd name="connsiteX3" fmla="*/ 2461768 w 6693408"/>
                  <a:gd name="connsiteY3" fmla="*/ 3048 h 258233"/>
                  <a:gd name="connsiteX4" fmla="*/ 3084576 w 6693408"/>
                  <a:gd name="connsiteY4" fmla="*/ 223520 h 258233"/>
                  <a:gd name="connsiteX5" fmla="*/ 3901440 w 6693408"/>
                  <a:gd name="connsiteY5" fmla="*/ 211328 h 258233"/>
                  <a:gd name="connsiteX6" fmla="*/ 6693408 w 6693408"/>
                  <a:gd name="connsiteY6" fmla="*/ 217424 h 258233"/>
                  <a:gd name="connsiteX0" fmla="*/ 0 w 6693408"/>
                  <a:gd name="connsiteY0" fmla="*/ 233341 h 388958"/>
                  <a:gd name="connsiteX1" fmla="*/ 1621536 w 6693408"/>
                  <a:gd name="connsiteY1" fmla="*/ 233341 h 388958"/>
                  <a:gd name="connsiteX2" fmla="*/ 2142744 w 6693408"/>
                  <a:gd name="connsiteY2" fmla="*/ 353229 h 388958"/>
                  <a:gd name="connsiteX3" fmla="*/ 2461768 w 6693408"/>
                  <a:gd name="connsiteY3" fmla="*/ 18965 h 388958"/>
                  <a:gd name="connsiteX4" fmla="*/ 3084576 w 6693408"/>
                  <a:gd name="connsiteY4" fmla="*/ 239437 h 388958"/>
                  <a:gd name="connsiteX5" fmla="*/ 3901440 w 6693408"/>
                  <a:gd name="connsiteY5" fmla="*/ 227245 h 388958"/>
                  <a:gd name="connsiteX6" fmla="*/ 6693408 w 6693408"/>
                  <a:gd name="connsiteY6" fmla="*/ 233341 h 388958"/>
                  <a:gd name="connsiteX0" fmla="*/ 0 w 6693408"/>
                  <a:gd name="connsiteY0" fmla="*/ 243501 h 399118"/>
                  <a:gd name="connsiteX1" fmla="*/ 1621536 w 6693408"/>
                  <a:gd name="connsiteY1" fmla="*/ 243501 h 399118"/>
                  <a:gd name="connsiteX2" fmla="*/ 2142744 w 6693408"/>
                  <a:gd name="connsiteY2" fmla="*/ 363389 h 399118"/>
                  <a:gd name="connsiteX3" fmla="*/ 2461768 w 6693408"/>
                  <a:gd name="connsiteY3" fmla="*/ 29125 h 399118"/>
                  <a:gd name="connsiteX4" fmla="*/ 2759456 w 6693408"/>
                  <a:gd name="connsiteY4" fmla="*/ 188637 h 399118"/>
                  <a:gd name="connsiteX5" fmla="*/ 3901440 w 6693408"/>
                  <a:gd name="connsiteY5" fmla="*/ 237405 h 399118"/>
                  <a:gd name="connsiteX6" fmla="*/ 6693408 w 6693408"/>
                  <a:gd name="connsiteY6" fmla="*/ 243501 h 399118"/>
                  <a:gd name="connsiteX0" fmla="*/ 0 w 6693408"/>
                  <a:gd name="connsiteY0" fmla="*/ 231648 h 387265"/>
                  <a:gd name="connsiteX1" fmla="*/ 1621536 w 6693408"/>
                  <a:gd name="connsiteY1" fmla="*/ 231648 h 387265"/>
                  <a:gd name="connsiteX2" fmla="*/ 2142744 w 6693408"/>
                  <a:gd name="connsiteY2" fmla="*/ 351536 h 387265"/>
                  <a:gd name="connsiteX3" fmla="*/ 2461768 w 6693408"/>
                  <a:gd name="connsiteY3" fmla="*/ 17272 h 387265"/>
                  <a:gd name="connsiteX4" fmla="*/ 2947416 w 6693408"/>
                  <a:gd name="connsiteY4" fmla="*/ 247904 h 387265"/>
                  <a:gd name="connsiteX5" fmla="*/ 3901440 w 6693408"/>
                  <a:gd name="connsiteY5" fmla="*/ 225552 h 387265"/>
                  <a:gd name="connsiteX6" fmla="*/ 6693408 w 6693408"/>
                  <a:gd name="connsiteY6" fmla="*/ 231648 h 387265"/>
                  <a:gd name="connsiteX0" fmla="*/ 0 w 6693408"/>
                  <a:gd name="connsiteY0" fmla="*/ 247396 h 403013"/>
                  <a:gd name="connsiteX1" fmla="*/ 1621536 w 6693408"/>
                  <a:gd name="connsiteY1" fmla="*/ 247396 h 403013"/>
                  <a:gd name="connsiteX2" fmla="*/ 2142744 w 6693408"/>
                  <a:gd name="connsiteY2" fmla="*/ 367284 h 403013"/>
                  <a:gd name="connsiteX3" fmla="*/ 2461768 w 6693408"/>
                  <a:gd name="connsiteY3" fmla="*/ 33020 h 403013"/>
                  <a:gd name="connsiteX4" fmla="*/ 2669032 w 6693408"/>
                  <a:gd name="connsiteY4" fmla="*/ 169164 h 403013"/>
                  <a:gd name="connsiteX5" fmla="*/ 2947416 w 6693408"/>
                  <a:gd name="connsiteY5" fmla="*/ 263652 h 403013"/>
                  <a:gd name="connsiteX6" fmla="*/ 3901440 w 6693408"/>
                  <a:gd name="connsiteY6" fmla="*/ 241300 h 403013"/>
                  <a:gd name="connsiteX7" fmla="*/ 6693408 w 6693408"/>
                  <a:gd name="connsiteY7" fmla="*/ 247396 h 403013"/>
                  <a:gd name="connsiteX0" fmla="*/ 0 w 6693408"/>
                  <a:gd name="connsiteY0" fmla="*/ 247396 h 403013"/>
                  <a:gd name="connsiteX1" fmla="*/ 1621536 w 6693408"/>
                  <a:gd name="connsiteY1" fmla="*/ 247396 h 403013"/>
                  <a:gd name="connsiteX2" fmla="*/ 2142744 w 6693408"/>
                  <a:gd name="connsiteY2" fmla="*/ 367284 h 403013"/>
                  <a:gd name="connsiteX3" fmla="*/ 2461768 w 6693408"/>
                  <a:gd name="connsiteY3" fmla="*/ 33020 h 403013"/>
                  <a:gd name="connsiteX4" fmla="*/ 2669032 w 6693408"/>
                  <a:gd name="connsiteY4" fmla="*/ 169164 h 403013"/>
                  <a:gd name="connsiteX5" fmla="*/ 2836672 w 6693408"/>
                  <a:gd name="connsiteY5" fmla="*/ 204724 h 403013"/>
                  <a:gd name="connsiteX6" fmla="*/ 2947416 w 6693408"/>
                  <a:gd name="connsiteY6" fmla="*/ 263652 h 403013"/>
                  <a:gd name="connsiteX7" fmla="*/ 3901440 w 6693408"/>
                  <a:gd name="connsiteY7" fmla="*/ 241300 h 403013"/>
                  <a:gd name="connsiteX8" fmla="*/ 6693408 w 6693408"/>
                  <a:gd name="connsiteY8" fmla="*/ 247396 h 403013"/>
                  <a:gd name="connsiteX0" fmla="*/ 0 w 6693408"/>
                  <a:gd name="connsiteY0" fmla="*/ 247396 h 403013"/>
                  <a:gd name="connsiteX1" fmla="*/ 1621536 w 6693408"/>
                  <a:gd name="connsiteY1" fmla="*/ 247396 h 403013"/>
                  <a:gd name="connsiteX2" fmla="*/ 2142744 w 6693408"/>
                  <a:gd name="connsiteY2" fmla="*/ 367284 h 403013"/>
                  <a:gd name="connsiteX3" fmla="*/ 2461768 w 6693408"/>
                  <a:gd name="connsiteY3" fmla="*/ 33020 h 403013"/>
                  <a:gd name="connsiteX4" fmla="*/ 2669032 w 6693408"/>
                  <a:gd name="connsiteY4" fmla="*/ 169164 h 403013"/>
                  <a:gd name="connsiteX5" fmla="*/ 2836672 w 6693408"/>
                  <a:gd name="connsiteY5" fmla="*/ 204724 h 403013"/>
                  <a:gd name="connsiteX6" fmla="*/ 3084576 w 6693408"/>
                  <a:gd name="connsiteY6" fmla="*/ 268732 h 403013"/>
                  <a:gd name="connsiteX7" fmla="*/ 3901440 w 6693408"/>
                  <a:gd name="connsiteY7" fmla="*/ 241300 h 403013"/>
                  <a:gd name="connsiteX8" fmla="*/ 6693408 w 6693408"/>
                  <a:gd name="connsiteY8" fmla="*/ 247396 h 403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693408" h="403013">
                    <a:moveTo>
                      <a:pt x="0" y="247396"/>
                    </a:moveTo>
                    <a:lnTo>
                      <a:pt x="1621536" y="247396"/>
                    </a:lnTo>
                    <a:cubicBezTo>
                      <a:pt x="2009648" y="251460"/>
                      <a:pt x="2002705" y="403013"/>
                      <a:pt x="2142744" y="367284"/>
                    </a:cubicBezTo>
                    <a:cubicBezTo>
                      <a:pt x="2282783" y="331555"/>
                      <a:pt x="2374053" y="66040"/>
                      <a:pt x="2461768" y="33020"/>
                    </a:cubicBezTo>
                    <a:cubicBezTo>
                      <a:pt x="2549483" y="0"/>
                      <a:pt x="2606548" y="140547"/>
                      <a:pt x="2669032" y="169164"/>
                    </a:cubicBezTo>
                    <a:cubicBezTo>
                      <a:pt x="2731516" y="197781"/>
                      <a:pt x="2767415" y="188129"/>
                      <a:pt x="2836672" y="204724"/>
                    </a:cubicBezTo>
                    <a:cubicBezTo>
                      <a:pt x="2905929" y="221319"/>
                      <a:pt x="2907115" y="262636"/>
                      <a:pt x="3084576" y="268732"/>
                    </a:cubicBezTo>
                    <a:cubicBezTo>
                      <a:pt x="3262037" y="274828"/>
                      <a:pt x="3350768" y="248412"/>
                      <a:pt x="3901440" y="241300"/>
                    </a:cubicBezTo>
                    <a:lnTo>
                      <a:pt x="6693408" y="247396"/>
                    </a:lnTo>
                  </a:path>
                </a:pathLst>
              </a:cu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54" name="Figura a mano libera 53"/>
              <p:cNvSpPr/>
              <p:nvPr/>
            </p:nvSpPr>
            <p:spPr>
              <a:xfrm>
                <a:off x="1847088" y="1978659"/>
                <a:ext cx="6693408" cy="430953"/>
              </a:xfrm>
              <a:custGeom>
                <a:avLst/>
                <a:gdLst>
                  <a:gd name="connsiteX0" fmla="*/ 0 w 7290816"/>
                  <a:gd name="connsiteY0" fmla="*/ 192024 h 235712"/>
                  <a:gd name="connsiteX1" fmla="*/ 2566416 w 7290816"/>
                  <a:gd name="connsiteY1" fmla="*/ 204216 h 235712"/>
                  <a:gd name="connsiteX2" fmla="*/ 2791968 w 7290816"/>
                  <a:gd name="connsiteY2" fmla="*/ 3048 h 235712"/>
                  <a:gd name="connsiteX3" fmla="*/ 3102864 w 7290816"/>
                  <a:gd name="connsiteY3" fmla="*/ 185928 h 235712"/>
                  <a:gd name="connsiteX4" fmla="*/ 6693408 w 7290816"/>
                  <a:gd name="connsiteY4" fmla="*/ 192024 h 235712"/>
                  <a:gd name="connsiteX5" fmla="*/ 6687312 w 7290816"/>
                  <a:gd name="connsiteY5" fmla="*/ 198120 h 235712"/>
                  <a:gd name="connsiteX0" fmla="*/ 0 w 7290816"/>
                  <a:gd name="connsiteY0" fmla="*/ 194056 h 249936"/>
                  <a:gd name="connsiteX1" fmla="*/ 2377440 w 7290816"/>
                  <a:gd name="connsiteY1" fmla="*/ 218440 h 249936"/>
                  <a:gd name="connsiteX2" fmla="*/ 2791968 w 7290816"/>
                  <a:gd name="connsiteY2" fmla="*/ 5080 h 249936"/>
                  <a:gd name="connsiteX3" fmla="*/ 3102864 w 7290816"/>
                  <a:gd name="connsiteY3" fmla="*/ 187960 h 249936"/>
                  <a:gd name="connsiteX4" fmla="*/ 6693408 w 7290816"/>
                  <a:gd name="connsiteY4" fmla="*/ 194056 h 249936"/>
                  <a:gd name="connsiteX5" fmla="*/ 6687312 w 7290816"/>
                  <a:gd name="connsiteY5" fmla="*/ 200152 h 249936"/>
                  <a:gd name="connsiteX0" fmla="*/ 0 w 7243064"/>
                  <a:gd name="connsiteY0" fmla="*/ 192024 h 266192"/>
                  <a:gd name="connsiteX1" fmla="*/ 2377440 w 7243064"/>
                  <a:gd name="connsiteY1" fmla="*/ 216408 h 266192"/>
                  <a:gd name="connsiteX2" fmla="*/ 2791968 w 7243064"/>
                  <a:gd name="connsiteY2" fmla="*/ 3048 h 266192"/>
                  <a:gd name="connsiteX3" fmla="*/ 3389376 w 7243064"/>
                  <a:gd name="connsiteY3" fmla="*/ 234696 h 266192"/>
                  <a:gd name="connsiteX4" fmla="*/ 6693408 w 7243064"/>
                  <a:gd name="connsiteY4" fmla="*/ 192024 h 266192"/>
                  <a:gd name="connsiteX5" fmla="*/ 6687312 w 7243064"/>
                  <a:gd name="connsiteY5" fmla="*/ 198120 h 266192"/>
                  <a:gd name="connsiteX0" fmla="*/ 0 w 7105904"/>
                  <a:gd name="connsiteY0" fmla="*/ 192024 h 268224"/>
                  <a:gd name="connsiteX1" fmla="*/ 2377440 w 7105904"/>
                  <a:gd name="connsiteY1" fmla="*/ 216408 h 268224"/>
                  <a:gd name="connsiteX2" fmla="*/ 2791968 w 7105904"/>
                  <a:gd name="connsiteY2" fmla="*/ 3048 h 268224"/>
                  <a:gd name="connsiteX3" fmla="*/ 3389376 w 7105904"/>
                  <a:gd name="connsiteY3" fmla="*/ 234696 h 268224"/>
                  <a:gd name="connsiteX4" fmla="*/ 4212336 w 7105904"/>
                  <a:gd name="connsiteY4" fmla="*/ 204216 h 268224"/>
                  <a:gd name="connsiteX5" fmla="*/ 6693408 w 7105904"/>
                  <a:gd name="connsiteY5" fmla="*/ 192024 h 268224"/>
                  <a:gd name="connsiteX6" fmla="*/ 6687312 w 7105904"/>
                  <a:gd name="connsiteY6" fmla="*/ 198120 h 268224"/>
                  <a:gd name="connsiteX0" fmla="*/ 0 w 7105904"/>
                  <a:gd name="connsiteY0" fmla="*/ 192024 h 247904"/>
                  <a:gd name="connsiteX1" fmla="*/ 2377440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2328672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1621536 w 7105904"/>
                  <a:gd name="connsiteY1" fmla="*/ 192024 h 247904"/>
                  <a:gd name="connsiteX2" fmla="*/ 2328672 w 7105904"/>
                  <a:gd name="connsiteY2" fmla="*/ 216408 h 247904"/>
                  <a:gd name="connsiteX3" fmla="*/ 2791968 w 7105904"/>
                  <a:gd name="connsiteY3" fmla="*/ 3048 h 247904"/>
                  <a:gd name="connsiteX4" fmla="*/ 3084576 w 7105904"/>
                  <a:gd name="connsiteY4" fmla="*/ 198120 h 247904"/>
                  <a:gd name="connsiteX5" fmla="*/ 4212336 w 7105904"/>
                  <a:gd name="connsiteY5" fmla="*/ 204216 h 247904"/>
                  <a:gd name="connsiteX6" fmla="*/ 6693408 w 7105904"/>
                  <a:gd name="connsiteY6" fmla="*/ 192024 h 247904"/>
                  <a:gd name="connsiteX7" fmla="*/ 6687312 w 7105904"/>
                  <a:gd name="connsiteY7" fmla="*/ 198120 h 247904"/>
                  <a:gd name="connsiteX0" fmla="*/ 0 w 7105904"/>
                  <a:gd name="connsiteY0" fmla="*/ 192024 h 231648"/>
                  <a:gd name="connsiteX1" fmla="*/ 1621536 w 7105904"/>
                  <a:gd name="connsiteY1" fmla="*/ 192024 h 231648"/>
                  <a:gd name="connsiteX2" fmla="*/ 2523744 w 7105904"/>
                  <a:gd name="connsiteY2" fmla="*/ 179832 h 231648"/>
                  <a:gd name="connsiteX3" fmla="*/ 2791968 w 7105904"/>
                  <a:gd name="connsiteY3" fmla="*/ 3048 h 231648"/>
                  <a:gd name="connsiteX4" fmla="*/ 3084576 w 7105904"/>
                  <a:gd name="connsiteY4" fmla="*/ 198120 h 231648"/>
                  <a:gd name="connsiteX5" fmla="*/ 4212336 w 7105904"/>
                  <a:gd name="connsiteY5" fmla="*/ 204216 h 231648"/>
                  <a:gd name="connsiteX6" fmla="*/ 6693408 w 7105904"/>
                  <a:gd name="connsiteY6" fmla="*/ 192024 h 231648"/>
                  <a:gd name="connsiteX7" fmla="*/ 6687312 w 7105904"/>
                  <a:gd name="connsiteY7" fmla="*/ 198120 h 231648"/>
                  <a:gd name="connsiteX0" fmla="*/ 0 w 7105904"/>
                  <a:gd name="connsiteY0" fmla="*/ 192024 h 228600"/>
                  <a:gd name="connsiteX1" fmla="*/ 1621536 w 7105904"/>
                  <a:gd name="connsiteY1" fmla="*/ 192024 h 228600"/>
                  <a:gd name="connsiteX2" fmla="*/ 2523744 w 7105904"/>
                  <a:gd name="connsiteY2" fmla="*/ 179832 h 228600"/>
                  <a:gd name="connsiteX3" fmla="*/ 2791968 w 7105904"/>
                  <a:gd name="connsiteY3" fmla="*/ 3048 h 228600"/>
                  <a:gd name="connsiteX4" fmla="*/ 3084576 w 7105904"/>
                  <a:gd name="connsiteY4" fmla="*/ 198120 h 228600"/>
                  <a:gd name="connsiteX5" fmla="*/ 3901440 w 7105904"/>
                  <a:gd name="connsiteY5" fmla="*/ 185928 h 228600"/>
                  <a:gd name="connsiteX6" fmla="*/ 6693408 w 7105904"/>
                  <a:gd name="connsiteY6" fmla="*/ 192024 h 228600"/>
                  <a:gd name="connsiteX7" fmla="*/ 6687312 w 7105904"/>
                  <a:gd name="connsiteY7" fmla="*/ 198120 h 228600"/>
                  <a:gd name="connsiteX0" fmla="*/ 0 w 6693408"/>
                  <a:gd name="connsiteY0" fmla="*/ 192024 h 228600"/>
                  <a:gd name="connsiteX1" fmla="*/ 162153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207941 h 359325"/>
                  <a:gd name="connsiteX1" fmla="*/ 1621536 w 6693408"/>
                  <a:gd name="connsiteY1" fmla="*/ 207941 h 359325"/>
                  <a:gd name="connsiteX2" fmla="*/ 1975104 w 6693408"/>
                  <a:gd name="connsiteY2" fmla="*/ 327829 h 359325"/>
                  <a:gd name="connsiteX3" fmla="*/ 2791968 w 6693408"/>
                  <a:gd name="connsiteY3" fmla="*/ 18965 h 359325"/>
                  <a:gd name="connsiteX4" fmla="*/ 3084576 w 6693408"/>
                  <a:gd name="connsiteY4" fmla="*/ 214037 h 359325"/>
                  <a:gd name="connsiteX5" fmla="*/ 3901440 w 6693408"/>
                  <a:gd name="connsiteY5" fmla="*/ 201845 h 359325"/>
                  <a:gd name="connsiteX6" fmla="*/ 6693408 w 6693408"/>
                  <a:gd name="connsiteY6" fmla="*/ 207941 h 359325"/>
                  <a:gd name="connsiteX0" fmla="*/ 0 w 6693408"/>
                  <a:gd name="connsiteY0" fmla="*/ 279061 h 442298"/>
                  <a:gd name="connsiteX1" fmla="*/ 1621536 w 6693408"/>
                  <a:gd name="connsiteY1" fmla="*/ 279061 h 442298"/>
                  <a:gd name="connsiteX2" fmla="*/ 1975104 w 6693408"/>
                  <a:gd name="connsiteY2" fmla="*/ 398949 h 442298"/>
                  <a:gd name="connsiteX3" fmla="*/ 2329688 w 6693408"/>
                  <a:gd name="connsiteY3" fmla="*/ 18965 h 442298"/>
                  <a:gd name="connsiteX4" fmla="*/ 3084576 w 6693408"/>
                  <a:gd name="connsiteY4" fmla="*/ 285157 h 442298"/>
                  <a:gd name="connsiteX5" fmla="*/ 3901440 w 6693408"/>
                  <a:gd name="connsiteY5" fmla="*/ 272965 h 442298"/>
                  <a:gd name="connsiteX6" fmla="*/ 6693408 w 6693408"/>
                  <a:gd name="connsiteY6" fmla="*/ 279061 h 442298"/>
                  <a:gd name="connsiteX0" fmla="*/ 0 w 6693408"/>
                  <a:gd name="connsiteY0" fmla="*/ 283295 h 471932"/>
                  <a:gd name="connsiteX1" fmla="*/ 1621536 w 6693408"/>
                  <a:gd name="connsiteY1" fmla="*/ 283295 h 471932"/>
                  <a:gd name="connsiteX2" fmla="*/ 1985264 w 6693408"/>
                  <a:gd name="connsiteY2" fmla="*/ 428583 h 471932"/>
                  <a:gd name="connsiteX3" fmla="*/ 2329688 w 6693408"/>
                  <a:gd name="connsiteY3" fmla="*/ 23199 h 471932"/>
                  <a:gd name="connsiteX4" fmla="*/ 3084576 w 6693408"/>
                  <a:gd name="connsiteY4" fmla="*/ 289391 h 471932"/>
                  <a:gd name="connsiteX5" fmla="*/ 3901440 w 6693408"/>
                  <a:gd name="connsiteY5" fmla="*/ 277199 h 471932"/>
                  <a:gd name="connsiteX6" fmla="*/ 6693408 w 6693408"/>
                  <a:gd name="connsiteY6" fmla="*/ 283295 h 471932"/>
                  <a:gd name="connsiteX0" fmla="*/ 0 w 6693408"/>
                  <a:gd name="connsiteY0" fmla="*/ 263821 h 452458"/>
                  <a:gd name="connsiteX1" fmla="*/ 1621536 w 6693408"/>
                  <a:gd name="connsiteY1" fmla="*/ 263821 h 452458"/>
                  <a:gd name="connsiteX2" fmla="*/ 1985264 w 6693408"/>
                  <a:gd name="connsiteY2" fmla="*/ 409109 h 452458"/>
                  <a:gd name="connsiteX3" fmla="*/ 2166112 w 6693408"/>
                  <a:gd name="connsiteY3" fmla="*/ 247565 h 452458"/>
                  <a:gd name="connsiteX4" fmla="*/ 2329688 w 6693408"/>
                  <a:gd name="connsiteY4" fmla="*/ 3725 h 452458"/>
                  <a:gd name="connsiteX5" fmla="*/ 3084576 w 6693408"/>
                  <a:gd name="connsiteY5" fmla="*/ 269917 h 452458"/>
                  <a:gd name="connsiteX6" fmla="*/ 3901440 w 6693408"/>
                  <a:gd name="connsiteY6" fmla="*/ 257725 h 452458"/>
                  <a:gd name="connsiteX7" fmla="*/ 6693408 w 6693408"/>
                  <a:gd name="connsiteY7" fmla="*/ 263821 h 452458"/>
                  <a:gd name="connsiteX0" fmla="*/ 0 w 6693408"/>
                  <a:gd name="connsiteY0" fmla="*/ 269409 h 458046"/>
                  <a:gd name="connsiteX1" fmla="*/ 1621536 w 6693408"/>
                  <a:gd name="connsiteY1" fmla="*/ 269409 h 458046"/>
                  <a:gd name="connsiteX2" fmla="*/ 1985264 w 6693408"/>
                  <a:gd name="connsiteY2" fmla="*/ 414697 h 458046"/>
                  <a:gd name="connsiteX3" fmla="*/ 2166112 w 6693408"/>
                  <a:gd name="connsiteY3" fmla="*/ 253153 h 458046"/>
                  <a:gd name="connsiteX4" fmla="*/ 2329688 w 6693408"/>
                  <a:gd name="connsiteY4" fmla="*/ 9313 h 458046"/>
                  <a:gd name="connsiteX5" fmla="*/ 2801112 w 6693408"/>
                  <a:gd name="connsiteY5" fmla="*/ 309033 h 458046"/>
                  <a:gd name="connsiteX6" fmla="*/ 3084576 w 6693408"/>
                  <a:gd name="connsiteY6" fmla="*/ 275505 h 458046"/>
                  <a:gd name="connsiteX7" fmla="*/ 3901440 w 6693408"/>
                  <a:gd name="connsiteY7" fmla="*/ 263313 h 458046"/>
                  <a:gd name="connsiteX8" fmla="*/ 6693408 w 6693408"/>
                  <a:gd name="connsiteY8" fmla="*/ 269409 h 458046"/>
                  <a:gd name="connsiteX0" fmla="*/ 0 w 6693408"/>
                  <a:gd name="connsiteY0" fmla="*/ 272796 h 461433"/>
                  <a:gd name="connsiteX1" fmla="*/ 1621536 w 6693408"/>
                  <a:gd name="connsiteY1" fmla="*/ 272796 h 461433"/>
                  <a:gd name="connsiteX2" fmla="*/ 1985264 w 6693408"/>
                  <a:gd name="connsiteY2" fmla="*/ 418084 h 461433"/>
                  <a:gd name="connsiteX3" fmla="*/ 2166112 w 6693408"/>
                  <a:gd name="connsiteY3" fmla="*/ 256540 h 461433"/>
                  <a:gd name="connsiteX4" fmla="*/ 2329688 w 6693408"/>
                  <a:gd name="connsiteY4" fmla="*/ 12700 h 461433"/>
                  <a:gd name="connsiteX5" fmla="*/ 2506472 w 6693408"/>
                  <a:gd name="connsiteY5" fmla="*/ 180340 h 461433"/>
                  <a:gd name="connsiteX6" fmla="*/ 2801112 w 6693408"/>
                  <a:gd name="connsiteY6" fmla="*/ 312420 h 461433"/>
                  <a:gd name="connsiteX7" fmla="*/ 3084576 w 6693408"/>
                  <a:gd name="connsiteY7" fmla="*/ 278892 h 461433"/>
                  <a:gd name="connsiteX8" fmla="*/ 3901440 w 6693408"/>
                  <a:gd name="connsiteY8" fmla="*/ 266700 h 461433"/>
                  <a:gd name="connsiteX9" fmla="*/ 6693408 w 6693408"/>
                  <a:gd name="connsiteY9" fmla="*/ 272796 h 461433"/>
                  <a:gd name="connsiteX0" fmla="*/ 0 w 6693408"/>
                  <a:gd name="connsiteY0" fmla="*/ 282956 h 471593"/>
                  <a:gd name="connsiteX1" fmla="*/ 1621536 w 6693408"/>
                  <a:gd name="connsiteY1" fmla="*/ 282956 h 471593"/>
                  <a:gd name="connsiteX2" fmla="*/ 1985264 w 6693408"/>
                  <a:gd name="connsiteY2" fmla="*/ 428244 h 471593"/>
                  <a:gd name="connsiteX3" fmla="*/ 2166112 w 6693408"/>
                  <a:gd name="connsiteY3" fmla="*/ 266700 h 471593"/>
                  <a:gd name="connsiteX4" fmla="*/ 2299208 w 6693408"/>
                  <a:gd name="connsiteY4" fmla="*/ 12700 h 471593"/>
                  <a:gd name="connsiteX5" fmla="*/ 2506472 w 6693408"/>
                  <a:gd name="connsiteY5" fmla="*/ 190500 h 471593"/>
                  <a:gd name="connsiteX6" fmla="*/ 2801112 w 6693408"/>
                  <a:gd name="connsiteY6" fmla="*/ 322580 h 471593"/>
                  <a:gd name="connsiteX7" fmla="*/ 3084576 w 6693408"/>
                  <a:gd name="connsiteY7" fmla="*/ 289052 h 471593"/>
                  <a:gd name="connsiteX8" fmla="*/ 3901440 w 6693408"/>
                  <a:gd name="connsiteY8" fmla="*/ 276860 h 471593"/>
                  <a:gd name="connsiteX9" fmla="*/ 6693408 w 6693408"/>
                  <a:gd name="connsiteY9" fmla="*/ 282956 h 471593"/>
                  <a:gd name="connsiteX0" fmla="*/ 0 w 6693408"/>
                  <a:gd name="connsiteY0" fmla="*/ 282956 h 433493"/>
                  <a:gd name="connsiteX1" fmla="*/ 1621536 w 6693408"/>
                  <a:gd name="connsiteY1" fmla="*/ 282956 h 433493"/>
                  <a:gd name="connsiteX2" fmla="*/ 1985264 w 6693408"/>
                  <a:gd name="connsiteY2" fmla="*/ 428244 h 433493"/>
                  <a:gd name="connsiteX3" fmla="*/ 2166112 w 6693408"/>
                  <a:gd name="connsiteY3" fmla="*/ 266700 h 433493"/>
                  <a:gd name="connsiteX4" fmla="*/ 2299208 w 6693408"/>
                  <a:gd name="connsiteY4" fmla="*/ 12700 h 433493"/>
                  <a:gd name="connsiteX5" fmla="*/ 2506472 w 6693408"/>
                  <a:gd name="connsiteY5" fmla="*/ 190500 h 433493"/>
                  <a:gd name="connsiteX6" fmla="*/ 2801112 w 6693408"/>
                  <a:gd name="connsiteY6" fmla="*/ 322580 h 433493"/>
                  <a:gd name="connsiteX7" fmla="*/ 3084576 w 6693408"/>
                  <a:gd name="connsiteY7" fmla="*/ 289052 h 433493"/>
                  <a:gd name="connsiteX8" fmla="*/ 3901440 w 6693408"/>
                  <a:gd name="connsiteY8" fmla="*/ 276860 h 433493"/>
                  <a:gd name="connsiteX9" fmla="*/ 6693408 w 6693408"/>
                  <a:gd name="connsiteY9" fmla="*/ 282956 h 433493"/>
                  <a:gd name="connsiteX0" fmla="*/ 0 w 6693408"/>
                  <a:gd name="connsiteY0" fmla="*/ 282956 h 430953"/>
                  <a:gd name="connsiteX1" fmla="*/ 1560576 w 6693408"/>
                  <a:gd name="connsiteY1" fmla="*/ 282956 h 430953"/>
                  <a:gd name="connsiteX2" fmla="*/ 1985264 w 6693408"/>
                  <a:gd name="connsiteY2" fmla="*/ 428244 h 430953"/>
                  <a:gd name="connsiteX3" fmla="*/ 2166112 w 6693408"/>
                  <a:gd name="connsiteY3" fmla="*/ 266700 h 430953"/>
                  <a:gd name="connsiteX4" fmla="*/ 2299208 w 6693408"/>
                  <a:gd name="connsiteY4" fmla="*/ 12700 h 430953"/>
                  <a:gd name="connsiteX5" fmla="*/ 2506472 w 6693408"/>
                  <a:gd name="connsiteY5" fmla="*/ 190500 h 430953"/>
                  <a:gd name="connsiteX6" fmla="*/ 2801112 w 6693408"/>
                  <a:gd name="connsiteY6" fmla="*/ 322580 h 430953"/>
                  <a:gd name="connsiteX7" fmla="*/ 3084576 w 6693408"/>
                  <a:gd name="connsiteY7" fmla="*/ 289052 h 430953"/>
                  <a:gd name="connsiteX8" fmla="*/ 3901440 w 6693408"/>
                  <a:gd name="connsiteY8" fmla="*/ 276860 h 430953"/>
                  <a:gd name="connsiteX9" fmla="*/ 6693408 w 6693408"/>
                  <a:gd name="connsiteY9" fmla="*/ 282956 h 430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693408" h="430953">
                    <a:moveTo>
                      <a:pt x="0" y="282956"/>
                    </a:moveTo>
                    <a:lnTo>
                      <a:pt x="1560576" y="282956"/>
                    </a:lnTo>
                    <a:cubicBezTo>
                      <a:pt x="1948688" y="287020"/>
                      <a:pt x="1884341" y="430953"/>
                      <a:pt x="1985264" y="428244"/>
                    </a:cubicBezTo>
                    <a:cubicBezTo>
                      <a:pt x="2086187" y="425535"/>
                      <a:pt x="2113788" y="335957"/>
                      <a:pt x="2166112" y="266700"/>
                    </a:cubicBezTo>
                    <a:cubicBezTo>
                      <a:pt x="2218436" y="197443"/>
                      <a:pt x="2242481" y="25400"/>
                      <a:pt x="2299208" y="12700"/>
                    </a:cubicBezTo>
                    <a:cubicBezTo>
                      <a:pt x="2355935" y="0"/>
                      <a:pt x="2422822" y="138853"/>
                      <a:pt x="2506472" y="190500"/>
                    </a:cubicBezTo>
                    <a:cubicBezTo>
                      <a:pt x="2590122" y="242147"/>
                      <a:pt x="2704761" y="306155"/>
                      <a:pt x="2801112" y="322580"/>
                    </a:cubicBezTo>
                    <a:cubicBezTo>
                      <a:pt x="2897463" y="339005"/>
                      <a:pt x="2901188" y="296672"/>
                      <a:pt x="3084576" y="289052"/>
                    </a:cubicBezTo>
                    <a:cubicBezTo>
                      <a:pt x="3267964" y="281432"/>
                      <a:pt x="3350768" y="283972"/>
                      <a:pt x="3901440" y="276860"/>
                    </a:cubicBezTo>
                    <a:lnTo>
                      <a:pt x="6693408" y="282956"/>
                    </a:lnTo>
                  </a:path>
                </a:pathLst>
              </a:cu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55" name="Figura a mano libera 54"/>
              <p:cNvSpPr/>
              <p:nvPr/>
            </p:nvSpPr>
            <p:spPr>
              <a:xfrm>
                <a:off x="1847088" y="2322236"/>
                <a:ext cx="6693408" cy="386927"/>
              </a:xfrm>
              <a:custGeom>
                <a:avLst/>
                <a:gdLst>
                  <a:gd name="connsiteX0" fmla="*/ 0 w 7290816"/>
                  <a:gd name="connsiteY0" fmla="*/ 192024 h 235712"/>
                  <a:gd name="connsiteX1" fmla="*/ 2566416 w 7290816"/>
                  <a:gd name="connsiteY1" fmla="*/ 204216 h 235712"/>
                  <a:gd name="connsiteX2" fmla="*/ 2791968 w 7290816"/>
                  <a:gd name="connsiteY2" fmla="*/ 3048 h 235712"/>
                  <a:gd name="connsiteX3" fmla="*/ 3102864 w 7290816"/>
                  <a:gd name="connsiteY3" fmla="*/ 185928 h 235712"/>
                  <a:gd name="connsiteX4" fmla="*/ 6693408 w 7290816"/>
                  <a:gd name="connsiteY4" fmla="*/ 192024 h 235712"/>
                  <a:gd name="connsiteX5" fmla="*/ 6687312 w 7290816"/>
                  <a:gd name="connsiteY5" fmla="*/ 198120 h 235712"/>
                  <a:gd name="connsiteX0" fmla="*/ 0 w 7290816"/>
                  <a:gd name="connsiteY0" fmla="*/ 194056 h 249936"/>
                  <a:gd name="connsiteX1" fmla="*/ 2377440 w 7290816"/>
                  <a:gd name="connsiteY1" fmla="*/ 218440 h 249936"/>
                  <a:gd name="connsiteX2" fmla="*/ 2791968 w 7290816"/>
                  <a:gd name="connsiteY2" fmla="*/ 5080 h 249936"/>
                  <a:gd name="connsiteX3" fmla="*/ 3102864 w 7290816"/>
                  <a:gd name="connsiteY3" fmla="*/ 187960 h 249936"/>
                  <a:gd name="connsiteX4" fmla="*/ 6693408 w 7290816"/>
                  <a:gd name="connsiteY4" fmla="*/ 194056 h 249936"/>
                  <a:gd name="connsiteX5" fmla="*/ 6687312 w 7290816"/>
                  <a:gd name="connsiteY5" fmla="*/ 200152 h 249936"/>
                  <a:gd name="connsiteX0" fmla="*/ 0 w 7243064"/>
                  <a:gd name="connsiteY0" fmla="*/ 192024 h 266192"/>
                  <a:gd name="connsiteX1" fmla="*/ 2377440 w 7243064"/>
                  <a:gd name="connsiteY1" fmla="*/ 216408 h 266192"/>
                  <a:gd name="connsiteX2" fmla="*/ 2791968 w 7243064"/>
                  <a:gd name="connsiteY2" fmla="*/ 3048 h 266192"/>
                  <a:gd name="connsiteX3" fmla="*/ 3389376 w 7243064"/>
                  <a:gd name="connsiteY3" fmla="*/ 234696 h 266192"/>
                  <a:gd name="connsiteX4" fmla="*/ 6693408 w 7243064"/>
                  <a:gd name="connsiteY4" fmla="*/ 192024 h 266192"/>
                  <a:gd name="connsiteX5" fmla="*/ 6687312 w 7243064"/>
                  <a:gd name="connsiteY5" fmla="*/ 198120 h 266192"/>
                  <a:gd name="connsiteX0" fmla="*/ 0 w 7105904"/>
                  <a:gd name="connsiteY0" fmla="*/ 192024 h 268224"/>
                  <a:gd name="connsiteX1" fmla="*/ 2377440 w 7105904"/>
                  <a:gd name="connsiteY1" fmla="*/ 216408 h 268224"/>
                  <a:gd name="connsiteX2" fmla="*/ 2791968 w 7105904"/>
                  <a:gd name="connsiteY2" fmla="*/ 3048 h 268224"/>
                  <a:gd name="connsiteX3" fmla="*/ 3389376 w 7105904"/>
                  <a:gd name="connsiteY3" fmla="*/ 234696 h 268224"/>
                  <a:gd name="connsiteX4" fmla="*/ 4212336 w 7105904"/>
                  <a:gd name="connsiteY4" fmla="*/ 204216 h 268224"/>
                  <a:gd name="connsiteX5" fmla="*/ 6693408 w 7105904"/>
                  <a:gd name="connsiteY5" fmla="*/ 192024 h 268224"/>
                  <a:gd name="connsiteX6" fmla="*/ 6687312 w 7105904"/>
                  <a:gd name="connsiteY6" fmla="*/ 198120 h 268224"/>
                  <a:gd name="connsiteX0" fmla="*/ 0 w 7105904"/>
                  <a:gd name="connsiteY0" fmla="*/ 192024 h 247904"/>
                  <a:gd name="connsiteX1" fmla="*/ 2377440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2328672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1621536 w 7105904"/>
                  <a:gd name="connsiteY1" fmla="*/ 192024 h 247904"/>
                  <a:gd name="connsiteX2" fmla="*/ 2328672 w 7105904"/>
                  <a:gd name="connsiteY2" fmla="*/ 216408 h 247904"/>
                  <a:gd name="connsiteX3" fmla="*/ 2791968 w 7105904"/>
                  <a:gd name="connsiteY3" fmla="*/ 3048 h 247904"/>
                  <a:gd name="connsiteX4" fmla="*/ 3084576 w 7105904"/>
                  <a:gd name="connsiteY4" fmla="*/ 198120 h 247904"/>
                  <a:gd name="connsiteX5" fmla="*/ 4212336 w 7105904"/>
                  <a:gd name="connsiteY5" fmla="*/ 204216 h 247904"/>
                  <a:gd name="connsiteX6" fmla="*/ 6693408 w 7105904"/>
                  <a:gd name="connsiteY6" fmla="*/ 192024 h 247904"/>
                  <a:gd name="connsiteX7" fmla="*/ 6687312 w 7105904"/>
                  <a:gd name="connsiteY7" fmla="*/ 198120 h 247904"/>
                  <a:gd name="connsiteX0" fmla="*/ 0 w 7105904"/>
                  <a:gd name="connsiteY0" fmla="*/ 192024 h 231648"/>
                  <a:gd name="connsiteX1" fmla="*/ 1621536 w 7105904"/>
                  <a:gd name="connsiteY1" fmla="*/ 192024 h 231648"/>
                  <a:gd name="connsiteX2" fmla="*/ 2523744 w 7105904"/>
                  <a:gd name="connsiteY2" fmla="*/ 179832 h 231648"/>
                  <a:gd name="connsiteX3" fmla="*/ 2791968 w 7105904"/>
                  <a:gd name="connsiteY3" fmla="*/ 3048 h 231648"/>
                  <a:gd name="connsiteX4" fmla="*/ 3084576 w 7105904"/>
                  <a:gd name="connsiteY4" fmla="*/ 198120 h 231648"/>
                  <a:gd name="connsiteX5" fmla="*/ 4212336 w 7105904"/>
                  <a:gd name="connsiteY5" fmla="*/ 204216 h 231648"/>
                  <a:gd name="connsiteX6" fmla="*/ 6693408 w 7105904"/>
                  <a:gd name="connsiteY6" fmla="*/ 192024 h 231648"/>
                  <a:gd name="connsiteX7" fmla="*/ 6687312 w 7105904"/>
                  <a:gd name="connsiteY7" fmla="*/ 198120 h 231648"/>
                  <a:gd name="connsiteX0" fmla="*/ 0 w 7105904"/>
                  <a:gd name="connsiteY0" fmla="*/ 192024 h 228600"/>
                  <a:gd name="connsiteX1" fmla="*/ 1621536 w 7105904"/>
                  <a:gd name="connsiteY1" fmla="*/ 192024 h 228600"/>
                  <a:gd name="connsiteX2" fmla="*/ 2523744 w 7105904"/>
                  <a:gd name="connsiteY2" fmla="*/ 179832 h 228600"/>
                  <a:gd name="connsiteX3" fmla="*/ 2791968 w 7105904"/>
                  <a:gd name="connsiteY3" fmla="*/ 3048 h 228600"/>
                  <a:gd name="connsiteX4" fmla="*/ 3084576 w 7105904"/>
                  <a:gd name="connsiteY4" fmla="*/ 198120 h 228600"/>
                  <a:gd name="connsiteX5" fmla="*/ 3901440 w 7105904"/>
                  <a:gd name="connsiteY5" fmla="*/ 185928 h 228600"/>
                  <a:gd name="connsiteX6" fmla="*/ 6693408 w 7105904"/>
                  <a:gd name="connsiteY6" fmla="*/ 192024 h 228600"/>
                  <a:gd name="connsiteX7" fmla="*/ 6687312 w 7105904"/>
                  <a:gd name="connsiteY7" fmla="*/ 198120 h 228600"/>
                  <a:gd name="connsiteX0" fmla="*/ 0 w 6693408"/>
                  <a:gd name="connsiteY0" fmla="*/ 192024 h 228600"/>
                  <a:gd name="connsiteX1" fmla="*/ 162153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205401 h 341545"/>
                  <a:gd name="connsiteX1" fmla="*/ 1621536 w 6693408"/>
                  <a:gd name="connsiteY1" fmla="*/ 205401 h 341545"/>
                  <a:gd name="connsiteX2" fmla="*/ 1837944 w 6693408"/>
                  <a:gd name="connsiteY2" fmla="*/ 310049 h 341545"/>
                  <a:gd name="connsiteX3" fmla="*/ 2791968 w 6693408"/>
                  <a:gd name="connsiteY3" fmla="*/ 16425 h 341545"/>
                  <a:gd name="connsiteX4" fmla="*/ 3084576 w 6693408"/>
                  <a:gd name="connsiteY4" fmla="*/ 211497 h 341545"/>
                  <a:gd name="connsiteX5" fmla="*/ 3901440 w 6693408"/>
                  <a:gd name="connsiteY5" fmla="*/ 199305 h 341545"/>
                  <a:gd name="connsiteX6" fmla="*/ 6693408 w 6693408"/>
                  <a:gd name="connsiteY6" fmla="*/ 205401 h 341545"/>
                  <a:gd name="connsiteX0" fmla="*/ 0 w 6693408"/>
                  <a:gd name="connsiteY0" fmla="*/ 205401 h 336465"/>
                  <a:gd name="connsiteX1" fmla="*/ 1392936 w 6693408"/>
                  <a:gd name="connsiteY1" fmla="*/ 174921 h 336465"/>
                  <a:gd name="connsiteX2" fmla="*/ 1837944 w 6693408"/>
                  <a:gd name="connsiteY2" fmla="*/ 310049 h 336465"/>
                  <a:gd name="connsiteX3" fmla="*/ 2791968 w 6693408"/>
                  <a:gd name="connsiteY3" fmla="*/ 16425 h 336465"/>
                  <a:gd name="connsiteX4" fmla="*/ 3084576 w 6693408"/>
                  <a:gd name="connsiteY4" fmla="*/ 211497 h 336465"/>
                  <a:gd name="connsiteX5" fmla="*/ 3901440 w 6693408"/>
                  <a:gd name="connsiteY5" fmla="*/ 199305 h 336465"/>
                  <a:gd name="connsiteX6" fmla="*/ 6693408 w 6693408"/>
                  <a:gd name="connsiteY6" fmla="*/ 205401 h 336465"/>
                  <a:gd name="connsiteX0" fmla="*/ 0 w 6693408"/>
                  <a:gd name="connsiteY0" fmla="*/ 251121 h 389805"/>
                  <a:gd name="connsiteX1" fmla="*/ 1392936 w 6693408"/>
                  <a:gd name="connsiteY1" fmla="*/ 220641 h 389805"/>
                  <a:gd name="connsiteX2" fmla="*/ 1837944 w 6693408"/>
                  <a:gd name="connsiteY2" fmla="*/ 355769 h 389805"/>
                  <a:gd name="connsiteX3" fmla="*/ 2187448 w 6693408"/>
                  <a:gd name="connsiteY3" fmla="*/ 16425 h 389805"/>
                  <a:gd name="connsiteX4" fmla="*/ 3084576 w 6693408"/>
                  <a:gd name="connsiteY4" fmla="*/ 257217 h 389805"/>
                  <a:gd name="connsiteX5" fmla="*/ 3901440 w 6693408"/>
                  <a:gd name="connsiteY5" fmla="*/ 245025 h 389805"/>
                  <a:gd name="connsiteX6" fmla="*/ 6693408 w 6693408"/>
                  <a:gd name="connsiteY6" fmla="*/ 251121 h 389805"/>
                  <a:gd name="connsiteX0" fmla="*/ 0 w 6693408"/>
                  <a:gd name="connsiteY0" fmla="*/ 252815 h 401659"/>
                  <a:gd name="connsiteX1" fmla="*/ 1392936 w 6693408"/>
                  <a:gd name="connsiteY1" fmla="*/ 222335 h 401659"/>
                  <a:gd name="connsiteX2" fmla="*/ 1853184 w 6693408"/>
                  <a:gd name="connsiteY2" fmla="*/ 367623 h 401659"/>
                  <a:gd name="connsiteX3" fmla="*/ 2187448 w 6693408"/>
                  <a:gd name="connsiteY3" fmla="*/ 18119 h 401659"/>
                  <a:gd name="connsiteX4" fmla="*/ 3084576 w 6693408"/>
                  <a:gd name="connsiteY4" fmla="*/ 258911 h 401659"/>
                  <a:gd name="connsiteX5" fmla="*/ 3901440 w 6693408"/>
                  <a:gd name="connsiteY5" fmla="*/ 246719 h 401659"/>
                  <a:gd name="connsiteX6" fmla="*/ 6693408 w 6693408"/>
                  <a:gd name="connsiteY6" fmla="*/ 252815 h 401659"/>
                  <a:gd name="connsiteX0" fmla="*/ 0 w 6693408"/>
                  <a:gd name="connsiteY0" fmla="*/ 245025 h 393869"/>
                  <a:gd name="connsiteX1" fmla="*/ 1392936 w 6693408"/>
                  <a:gd name="connsiteY1" fmla="*/ 214545 h 393869"/>
                  <a:gd name="connsiteX2" fmla="*/ 1853184 w 6693408"/>
                  <a:gd name="connsiteY2" fmla="*/ 359833 h 393869"/>
                  <a:gd name="connsiteX3" fmla="*/ 2044192 w 6693408"/>
                  <a:gd name="connsiteY3" fmla="*/ 189146 h 393869"/>
                  <a:gd name="connsiteX4" fmla="*/ 2187448 w 6693408"/>
                  <a:gd name="connsiteY4" fmla="*/ 10329 h 393869"/>
                  <a:gd name="connsiteX5" fmla="*/ 3084576 w 6693408"/>
                  <a:gd name="connsiteY5" fmla="*/ 251121 h 393869"/>
                  <a:gd name="connsiteX6" fmla="*/ 3901440 w 6693408"/>
                  <a:gd name="connsiteY6" fmla="*/ 238929 h 393869"/>
                  <a:gd name="connsiteX7" fmla="*/ 6693408 w 6693408"/>
                  <a:gd name="connsiteY7" fmla="*/ 245025 h 393869"/>
                  <a:gd name="connsiteX0" fmla="*/ 0 w 6693408"/>
                  <a:gd name="connsiteY0" fmla="*/ 238083 h 386927"/>
                  <a:gd name="connsiteX1" fmla="*/ 1392936 w 6693408"/>
                  <a:gd name="connsiteY1" fmla="*/ 207603 h 386927"/>
                  <a:gd name="connsiteX2" fmla="*/ 1853184 w 6693408"/>
                  <a:gd name="connsiteY2" fmla="*/ 352891 h 386927"/>
                  <a:gd name="connsiteX3" fmla="*/ 2044192 w 6693408"/>
                  <a:gd name="connsiteY3" fmla="*/ 182204 h 386927"/>
                  <a:gd name="connsiteX4" fmla="*/ 2187448 w 6693408"/>
                  <a:gd name="connsiteY4" fmla="*/ 3387 h 386927"/>
                  <a:gd name="connsiteX5" fmla="*/ 2440432 w 6693408"/>
                  <a:gd name="connsiteY5" fmla="*/ 161884 h 386927"/>
                  <a:gd name="connsiteX6" fmla="*/ 3084576 w 6693408"/>
                  <a:gd name="connsiteY6" fmla="*/ 244179 h 386927"/>
                  <a:gd name="connsiteX7" fmla="*/ 3901440 w 6693408"/>
                  <a:gd name="connsiteY7" fmla="*/ 231987 h 386927"/>
                  <a:gd name="connsiteX8" fmla="*/ 6693408 w 6693408"/>
                  <a:gd name="connsiteY8" fmla="*/ 238083 h 386927"/>
                  <a:gd name="connsiteX0" fmla="*/ 0 w 6693408"/>
                  <a:gd name="connsiteY0" fmla="*/ 238083 h 386927"/>
                  <a:gd name="connsiteX1" fmla="*/ 1392936 w 6693408"/>
                  <a:gd name="connsiteY1" fmla="*/ 207603 h 386927"/>
                  <a:gd name="connsiteX2" fmla="*/ 1853184 w 6693408"/>
                  <a:gd name="connsiteY2" fmla="*/ 352891 h 386927"/>
                  <a:gd name="connsiteX3" fmla="*/ 2044192 w 6693408"/>
                  <a:gd name="connsiteY3" fmla="*/ 182204 h 386927"/>
                  <a:gd name="connsiteX4" fmla="*/ 2187448 w 6693408"/>
                  <a:gd name="connsiteY4" fmla="*/ 3387 h 386927"/>
                  <a:gd name="connsiteX5" fmla="*/ 2440432 w 6693408"/>
                  <a:gd name="connsiteY5" fmla="*/ 161884 h 386927"/>
                  <a:gd name="connsiteX6" fmla="*/ 2729992 w 6693408"/>
                  <a:gd name="connsiteY6" fmla="*/ 258404 h 386927"/>
                  <a:gd name="connsiteX7" fmla="*/ 3084576 w 6693408"/>
                  <a:gd name="connsiteY7" fmla="*/ 244179 h 386927"/>
                  <a:gd name="connsiteX8" fmla="*/ 3901440 w 6693408"/>
                  <a:gd name="connsiteY8" fmla="*/ 231987 h 386927"/>
                  <a:gd name="connsiteX9" fmla="*/ 6693408 w 6693408"/>
                  <a:gd name="connsiteY9" fmla="*/ 238083 h 386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693408" h="386927">
                    <a:moveTo>
                      <a:pt x="0" y="238083"/>
                    </a:moveTo>
                    <a:lnTo>
                      <a:pt x="1392936" y="207603"/>
                    </a:lnTo>
                    <a:cubicBezTo>
                      <a:pt x="1781048" y="211667"/>
                      <a:pt x="1720765" y="386927"/>
                      <a:pt x="1853184" y="352891"/>
                    </a:cubicBezTo>
                    <a:cubicBezTo>
                      <a:pt x="1953260" y="348658"/>
                      <a:pt x="1988481" y="240455"/>
                      <a:pt x="2044192" y="182204"/>
                    </a:cubicBezTo>
                    <a:cubicBezTo>
                      <a:pt x="2099903" y="123953"/>
                      <a:pt x="2121408" y="6774"/>
                      <a:pt x="2187448" y="3387"/>
                    </a:cubicBezTo>
                    <a:cubicBezTo>
                      <a:pt x="2253488" y="0"/>
                      <a:pt x="2350008" y="119381"/>
                      <a:pt x="2440432" y="161884"/>
                    </a:cubicBezTo>
                    <a:cubicBezTo>
                      <a:pt x="2530856" y="204387"/>
                      <a:pt x="2622635" y="244688"/>
                      <a:pt x="2729992" y="258404"/>
                    </a:cubicBezTo>
                    <a:cubicBezTo>
                      <a:pt x="2837349" y="272120"/>
                      <a:pt x="2889335" y="248582"/>
                      <a:pt x="3084576" y="244179"/>
                    </a:cubicBezTo>
                    <a:lnTo>
                      <a:pt x="3901440" y="231987"/>
                    </a:lnTo>
                    <a:lnTo>
                      <a:pt x="6693408" y="238083"/>
                    </a:lnTo>
                  </a:path>
                </a:pathLst>
              </a:cu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56" name="Figura a mano libera 55"/>
              <p:cNvSpPr/>
              <p:nvPr/>
            </p:nvSpPr>
            <p:spPr>
              <a:xfrm>
                <a:off x="1847088" y="2605362"/>
                <a:ext cx="6693408" cy="407754"/>
              </a:xfrm>
              <a:custGeom>
                <a:avLst/>
                <a:gdLst>
                  <a:gd name="connsiteX0" fmla="*/ 0 w 7290816"/>
                  <a:gd name="connsiteY0" fmla="*/ 192024 h 235712"/>
                  <a:gd name="connsiteX1" fmla="*/ 2566416 w 7290816"/>
                  <a:gd name="connsiteY1" fmla="*/ 204216 h 235712"/>
                  <a:gd name="connsiteX2" fmla="*/ 2791968 w 7290816"/>
                  <a:gd name="connsiteY2" fmla="*/ 3048 h 235712"/>
                  <a:gd name="connsiteX3" fmla="*/ 3102864 w 7290816"/>
                  <a:gd name="connsiteY3" fmla="*/ 185928 h 235712"/>
                  <a:gd name="connsiteX4" fmla="*/ 6693408 w 7290816"/>
                  <a:gd name="connsiteY4" fmla="*/ 192024 h 235712"/>
                  <a:gd name="connsiteX5" fmla="*/ 6687312 w 7290816"/>
                  <a:gd name="connsiteY5" fmla="*/ 198120 h 235712"/>
                  <a:gd name="connsiteX0" fmla="*/ 0 w 7290816"/>
                  <a:gd name="connsiteY0" fmla="*/ 194056 h 249936"/>
                  <a:gd name="connsiteX1" fmla="*/ 2377440 w 7290816"/>
                  <a:gd name="connsiteY1" fmla="*/ 218440 h 249936"/>
                  <a:gd name="connsiteX2" fmla="*/ 2791968 w 7290816"/>
                  <a:gd name="connsiteY2" fmla="*/ 5080 h 249936"/>
                  <a:gd name="connsiteX3" fmla="*/ 3102864 w 7290816"/>
                  <a:gd name="connsiteY3" fmla="*/ 187960 h 249936"/>
                  <a:gd name="connsiteX4" fmla="*/ 6693408 w 7290816"/>
                  <a:gd name="connsiteY4" fmla="*/ 194056 h 249936"/>
                  <a:gd name="connsiteX5" fmla="*/ 6687312 w 7290816"/>
                  <a:gd name="connsiteY5" fmla="*/ 200152 h 249936"/>
                  <a:gd name="connsiteX0" fmla="*/ 0 w 7243064"/>
                  <a:gd name="connsiteY0" fmla="*/ 192024 h 266192"/>
                  <a:gd name="connsiteX1" fmla="*/ 2377440 w 7243064"/>
                  <a:gd name="connsiteY1" fmla="*/ 216408 h 266192"/>
                  <a:gd name="connsiteX2" fmla="*/ 2791968 w 7243064"/>
                  <a:gd name="connsiteY2" fmla="*/ 3048 h 266192"/>
                  <a:gd name="connsiteX3" fmla="*/ 3389376 w 7243064"/>
                  <a:gd name="connsiteY3" fmla="*/ 234696 h 266192"/>
                  <a:gd name="connsiteX4" fmla="*/ 6693408 w 7243064"/>
                  <a:gd name="connsiteY4" fmla="*/ 192024 h 266192"/>
                  <a:gd name="connsiteX5" fmla="*/ 6687312 w 7243064"/>
                  <a:gd name="connsiteY5" fmla="*/ 198120 h 266192"/>
                  <a:gd name="connsiteX0" fmla="*/ 0 w 7105904"/>
                  <a:gd name="connsiteY0" fmla="*/ 192024 h 268224"/>
                  <a:gd name="connsiteX1" fmla="*/ 2377440 w 7105904"/>
                  <a:gd name="connsiteY1" fmla="*/ 216408 h 268224"/>
                  <a:gd name="connsiteX2" fmla="*/ 2791968 w 7105904"/>
                  <a:gd name="connsiteY2" fmla="*/ 3048 h 268224"/>
                  <a:gd name="connsiteX3" fmla="*/ 3389376 w 7105904"/>
                  <a:gd name="connsiteY3" fmla="*/ 234696 h 268224"/>
                  <a:gd name="connsiteX4" fmla="*/ 4212336 w 7105904"/>
                  <a:gd name="connsiteY4" fmla="*/ 204216 h 268224"/>
                  <a:gd name="connsiteX5" fmla="*/ 6693408 w 7105904"/>
                  <a:gd name="connsiteY5" fmla="*/ 192024 h 268224"/>
                  <a:gd name="connsiteX6" fmla="*/ 6687312 w 7105904"/>
                  <a:gd name="connsiteY6" fmla="*/ 198120 h 268224"/>
                  <a:gd name="connsiteX0" fmla="*/ 0 w 7105904"/>
                  <a:gd name="connsiteY0" fmla="*/ 192024 h 247904"/>
                  <a:gd name="connsiteX1" fmla="*/ 2377440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2328672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1621536 w 7105904"/>
                  <a:gd name="connsiteY1" fmla="*/ 192024 h 247904"/>
                  <a:gd name="connsiteX2" fmla="*/ 2328672 w 7105904"/>
                  <a:gd name="connsiteY2" fmla="*/ 216408 h 247904"/>
                  <a:gd name="connsiteX3" fmla="*/ 2791968 w 7105904"/>
                  <a:gd name="connsiteY3" fmla="*/ 3048 h 247904"/>
                  <a:gd name="connsiteX4" fmla="*/ 3084576 w 7105904"/>
                  <a:gd name="connsiteY4" fmla="*/ 198120 h 247904"/>
                  <a:gd name="connsiteX5" fmla="*/ 4212336 w 7105904"/>
                  <a:gd name="connsiteY5" fmla="*/ 204216 h 247904"/>
                  <a:gd name="connsiteX6" fmla="*/ 6693408 w 7105904"/>
                  <a:gd name="connsiteY6" fmla="*/ 192024 h 247904"/>
                  <a:gd name="connsiteX7" fmla="*/ 6687312 w 7105904"/>
                  <a:gd name="connsiteY7" fmla="*/ 198120 h 247904"/>
                  <a:gd name="connsiteX0" fmla="*/ 0 w 7105904"/>
                  <a:gd name="connsiteY0" fmla="*/ 192024 h 231648"/>
                  <a:gd name="connsiteX1" fmla="*/ 1621536 w 7105904"/>
                  <a:gd name="connsiteY1" fmla="*/ 192024 h 231648"/>
                  <a:gd name="connsiteX2" fmla="*/ 2523744 w 7105904"/>
                  <a:gd name="connsiteY2" fmla="*/ 179832 h 231648"/>
                  <a:gd name="connsiteX3" fmla="*/ 2791968 w 7105904"/>
                  <a:gd name="connsiteY3" fmla="*/ 3048 h 231648"/>
                  <a:gd name="connsiteX4" fmla="*/ 3084576 w 7105904"/>
                  <a:gd name="connsiteY4" fmla="*/ 198120 h 231648"/>
                  <a:gd name="connsiteX5" fmla="*/ 4212336 w 7105904"/>
                  <a:gd name="connsiteY5" fmla="*/ 204216 h 231648"/>
                  <a:gd name="connsiteX6" fmla="*/ 6693408 w 7105904"/>
                  <a:gd name="connsiteY6" fmla="*/ 192024 h 231648"/>
                  <a:gd name="connsiteX7" fmla="*/ 6687312 w 7105904"/>
                  <a:gd name="connsiteY7" fmla="*/ 198120 h 231648"/>
                  <a:gd name="connsiteX0" fmla="*/ 0 w 7105904"/>
                  <a:gd name="connsiteY0" fmla="*/ 192024 h 228600"/>
                  <a:gd name="connsiteX1" fmla="*/ 1621536 w 7105904"/>
                  <a:gd name="connsiteY1" fmla="*/ 192024 h 228600"/>
                  <a:gd name="connsiteX2" fmla="*/ 2523744 w 7105904"/>
                  <a:gd name="connsiteY2" fmla="*/ 179832 h 228600"/>
                  <a:gd name="connsiteX3" fmla="*/ 2791968 w 7105904"/>
                  <a:gd name="connsiteY3" fmla="*/ 3048 h 228600"/>
                  <a:gd name="connsiteX4" fmla="*/ 3084576 w 7105904"/>
                  <a:gd name="connsiteY4" fmla="*/ 198120 h 228600"/>
                  <a:gd name="connsiteX5" fmla="*/ 3901440 w 7105904"/>
                  <a:gd name="connsiteY5" fmla="*/ 185928 h 228600"/>
                  <a:gd name="connsiteX6" fmla="*/ 6693408 w 7105904"/>
                  <a:gd name="connsiteY6" fmla="*/ 192024 h 228600"/>
                  <a:gd name="connsiteX7" fmla="*/ 6687312 w 7105904"/>
                  <a:gd name="connsiteY7" fmla="*/ 198120 h 228600"/>
                  <a:gd name="connsiteX0" fmla="*/ 0 w 6693408"/>
                  <a:gd name="connsiteY0" fmla="*/ 192024 h 228600"/>
                  <a:gd name="connsiteX1" fmla="*/ 162153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192024 h 228600"/>
                  <a:gd name="connsiteX1" fmla="*/ 110337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192024 h 311912"/>
                  <a:gd name="connsiteX1" fmla="*/ 1103376 w 6693408"/>
                  <a:gd name="connsiteY1" fmla="*/ 192024 h 311912"/>
                  <a:gd name="connsiteX2" fmla="*/ 1668272 w 6693408"/>
                  <a:gd name="connsiteY2" fmla="*/ 311912 h 311912"/>
                  <a:gd name="connsiteX3" fmla="*/ 2523744 w 6693408"/>
                  <a:gd name="connsiteY3" fmla="*/ 179832 h 311912"/>
                  <a:gd name="connsiteX4" fmla="*/ 2791968 w 6693408"/>
                  <a:gd name="connsiteY4" fmla="*/ 3048 h 311912"/>
                  <a:gd name="connsiteX5" fmla="*/ 3084576 w 6693408"/>
                  <a:gd name="connsiteY5" fmla="*/ 198120 h 311912"/>
                  <a:gd name="connsiteX6" fmla="*/ 3901440 w 6693408"/>
                  <a:gd name="connsiteY6" fmla="*/ 185928 h 311912"/>
                  <a:gd name="connsiteX7" fmla="*/ 6693408 w 6693408"/>
                  <a:gd name="connsiteY7" fmla="*/ 192024 h 311912"/>
                  <a:gd name="connsiteX0" fmla="*/ 0 w 6693408"/>
                  <a:gd name="connsiteY0" fmla="*/ 193717 h 313605"/>
                  <a:gd name="connsiteX1" fmla="*/ 1103376 w 6693408"/>
                  <a:gd name="connsiteY1" fmla="*/ 193717 h 313605"/>
                  <a:gd name="connsiteX2" fmla="*/ 1668272 w 6693408"/>
                  <a:gd name="connsiteY2" fmla="*/ 313605 h 313605"/>
                  <a:gd name="connsiteX3" fmla="*/ 2523744 w 6693408"/>
                  <a:gd name="connsiteY3" fmla="*/ 181525 h 313605"/>
                  <a:gd name="connsiteX4" fmla="*/ 1815592 w 6693408"/>
                  <a:gd name="connsiteY4" fmla="*/ 171365 h 313605"/>
                  <a:gd name="connsiteX5" fmla="*/ 2791968 w 6693408"/>
                  <a:gd name="connsiteY5" fmla="*/ 4741 h 313605"/>
                  <a:gd name="connsiteX6" fmla="*/ 3084576 w 6693408"/>
                  <a:gd name="connsiteY6" fmla="*/ 199813 h 313605"/>
                  <a:gd name="connsiteX7" fmla="*/ 3901440 w 6693408"/>
                  <a:gd name="connsiteY7" fmla="*/ 187621 h 313605"/>
                  <a:gd name="connsiteX8" fmla="*/ 6693408 w 6693408"/>
                  <a:gd name="connsiteY8" fmla="*/ 193717 h 313605"/>
                  <a:gd name="connsiteX0" fmla="*/ 0 w 6693408"/>
                  <a:gd name="connsiteY0" fmla="*/ 193717 h 313605"/>
                  <a:gd name="connsiteX1" fmla="*/ 1103376 w 6693408"/>
                  <a:gd name="connsiteY1" fmla="*/ 193717 h 313605"/>
                  <a:gd name="connsiteX2" fmla="*/ 1668272 w 6693408"/>
                  <a:gd name="connsiteY2" fmla="*/ 313605 h 313605"/>
                  <a:gd name="connsiteX3" fmla="*/ 1815592 w 6693408"/>
                  <a:gd name="connsiteY3" fmla="*/ 171365 h 313605"/>
                  <a:gd name="connsiteX4" fmla="*/ 2791968 w 6693408"/>
                  <a:gd name="connsiteY4" fmla="*/ 4741 h 313605"/>
                  <a:gd name="connsiteX5" fmla="*/ 3084576 w 6693408"/>
                  <a:gd name="connsiteY5" fmla="*/ 199813 h 313605"/>
                  <a:gd name="connsiteX6" fmla="*/ 3901440 w 6693408"/>
                  <a:gd name="connsiteY6" fmla="*/ 187621 h 313605"/>
                  <a:gd name="connsiteX7" fmla="*/ 6693408 w 6693408"/>
                  <a:gd name="connsiteY7" fmla="*/ 193717 h 313605"/>
                  <a:gd name="connsiteX0" fmla="*/ 0 w 6693408"/>
                  <a:gd name="connsiteY0" fmla="*/ 229277 h 349165"/>
                  <a:gd name="connsiteX1" fmla="*/ 1103376 w 6693408"/>
                  <a:gd name="connsiteY1" fmla="*/ 229277 h 349165"/>
                  <a:gd name="connsiteX2" fmla="*/ 1668272 w 6693408"/>
                  <a:gd name="connsiteY2" fmla="*/ 349165 h 349165"/>
                  <a:gd name="connsiteX3" fmla="*/ 1815592 w 6693408"/>
                  <a:gd name="connsiteY3" fmla="*/ 206925 h 349165"/>
                  <a:gd name="connsiteX4" fmla="*/ 1994408 w 6693408"/>
                  <a:gd name="connsiteY4" fmla="*/ 4741 h 349165"/>
                  <a:gd name="connsiteX5" fmla="*/ 3084576 w 6693408"/>
                  <a:gd name="connsiteY5" fmla="*/ 235373 h 349165"/>
                  <a:gd name="connsiteX6" fmla="*/ 3901440 w 6693408"/>
                  <a:gd name="connsiteY6" fmla="*/ 223181 h 349165"/>
                  <a:gd name="connsiteX7" fmla="*/ 6693408 w 6693408"/>
                  <a:gd name="connsiteY7" fmla="*/ 229277 h 349165"/>
                  <a:gd name="connsiteX0" fmla="*/ 0 w 6693408"/>
                  <a:gd name="connsiteY0" fmla="*/ 224536 h 344424"/>
                  <a:gd name="connsiteX1" fmla="*/ 1103376 w 6693408"/>
                  <a:gd name="connsiteY1" fmla="*/ 224536 h 344424"/>
                  <a:gd name="connsiteX2" fmla="*/ 1668272 w 6693408"/>
                  <a:gd name="connsiteY2" fmla="*/ 344424 h 344424"/>
                  <a:gd name="connsiteX3" fmla="*/ 1994408 w 6693408"/>
                  <a:gd name="connsiteY3" fmla="*/ 0 h 344424"/>
                  <a:gd name="connsiteX4" fmla="*/ 3084576 w 6693408"/>
                  <a:gd name="connsiteY4" fmla="*/ 230632 h 344424"/>
                  <a:gd name="connsiteX5" fmla="*/ 3901440 w 6693408"/>
                  <a:gd name="connsiteY5" fmla="*/ 218440 h 344424"/>
                  <a:gd name="connsiteX6" fmla="*/ 6693408 w 6693408"/>
                  <a:gd name="connsiteY6" fmla="*/ 224536 h 344424"/>
                  <a:gd name="connsiteX0" fmla="*/ 0 w 6693408"/>
                  <a:gd name="connsiteY0" fmla="*/ 224536 h 267039"/>
                  <a:gd name="connsiteX1" fmla="*/ 1103376 w 6693408"/>
                  <a:gd name="connsiteY1" fmla="*/ 224536 h 267039"/>
                  <a:gd name="connsiteX2" fmla="*/ 1994408 w 6693408"/>
                  <a:gd name="connsiteY2" fmla="*/ 0 h 267039"/>
                  <a:gd name="connsiteX3" fmla="*/ 3084576 w 6693408"/>
                  <a:gd name="connsiteY3" fmla="*/ 230632 h 267039"/>
                  <a:gd name="connsiteX4" fmla="*/ 3901440 w 6693408"/>
                  <a:gd name="connsiteY4" fmla="*/ 218440 h 267039"/>
                  <a:gd name="connsiteX5" fmla="*/ 6693408 w 6693408"/>
                  <a:gd name="connsiteY5" fmla="*/ 224536 h 267039"/>
                  <a:gd name="connsiteX0" fmla="*/ 0 w 6693408"/>
                  <a:gd name="connsiteY0" fmla="*/ 224536 h 267039"/>
                  <a:gd name="connsiteX1" fmla="*/ 1994408 w 6693408"/>
                  <a:gd name="connsiteY1" fmla="*/ 0 h 267039"/>
                  <a:gd name="connsiteX2" fmla="*/ 3084576 w 6693408"/>
                  <a:gd name="connsiteY2" fmla="*/ 230632 h 267039"/>
                  <a:gd name="connsiteX3" fmla="*/ 3901440 w 6693408"/>
                  <a:gd name="connsiteY3" fmla="*/ 218440 h 267039"/>
                  <a:gd name="connsiteX4" fmla="*/ 6693408 w 6693408"/>
                  <a:gd name="connsiteY4" fmla="*/ 224536 h 267039"/>
                  <a:gd name="connsiteX0" fmla="*/ 0 w 6693408"/>
                  <a:gd name="connsiteY0" fmla="*/ 224536 h 267039"/>
                  <a:gd name="connsiteX1" fmla="*/ 1424432 w 6693408"/>
                  <a:gd name="connsiteY1" fmla="*/ 232665 h 267039"/>
                  <a:gd name="connsiteX2" fmla="*/ 1994408 w 6693408"/>
                  <a:gd name="connsiteY2" fmla="*/ 0 h 267039"/>
                  <a:gd name="connsiteX3" fmla="*/ 3084576 w 6693408"/>
                  <a:gd name="connsiteY3" fmla="*/ 230632 h 267039"/>
                  <a:gd name="connsiteX4" fmla="*/ 3901440 w 6693408"/>
                  <a:gd name="connsiteY4" fmla="*/ 218440 h 267039"/>
                  <a:gd name="connsiteX5" fmla="*/ 6693408 w 6693408"/>
                  <a:gd name="connsiteY5" fmla="*/ 224536 h 267039"/>
                  <a:gd name="connsiteX0" fmla="*/ 0 w 6693408"/>
                  <a:gd name="connsiteY0" fmla="*/ 224536 h 270088"/>
                  <a:gd name="connsiteX1" fmla="*/ 1424432 w 6693408"/>
                  <a:gd name="connsiteY1" fmla="*/ 232665 h 270088"/>
                  <a:gd name="connsiteX2" fmla="*/ 1994408 w 6693408"/>
                  <a:gd name="connsiteY2" fmla="*/ 0 h 270088"/>
                  <a:gd name="connsiteX3" fmla="*/ 3084576 w 6693408"/>
                  <a:gd name="connsiteY3" fmla="*/ 230632 h 270088"/>
                  <a:gd name="connsiteX4" fmla="*/ 3901440 w 6693408"/>
                  <a:gd name="connsiteY4" fmla="*/ 218440 h 270088"/>
                  <a:gd name="connsiteX5" fmla="*/ 6693408 w 6693408"/>
                  <a:gd name="connsiteY5" fmla="*/ 224536 h 270088"/>
                  <a:gd name="connsiteX0" fmla="*/ 0 w 6693408"/>
                  <a:gd name="connsiteY0" fmla="*/ 240284 h 409109"/>
                  <a:gd name="connsiteX1" fmla="*/ 1424432 w 6693408"/>
                  <a:gd name="connsiteY1" fmla="*/ 248413 h 409109"/>
                  <a:gd name="connsiteX2" fmla="*/ 1693672 w 6693408"/>
                  <a:gd name="connsiteY2" fmla="*/ 370332 h 409109"/>
                  <a:gd name="connsiteX3" fmla="*/ 1994408 w 6693408"/>
                  <a:gd name="connsiteY3" fmla="*/ 15748 h 409109"/>
                  <a:gd name="connsiteX4" fmla="*/ 3084576 w 6693408"/>
                  <a:gd name="connsiteY4" fmla="*/ 246380 h 409109"/>
                  <a:gd name="connsiteX5" fmla="*/ 3901440 w 6693408"/>
                  <a:gd name="connsiteY5" fmla="*/ 234188 h 409109"/>
                  <a:gd name="connsiteX6" fmla="*/ 6693408 w 6693408"/>
                  <a:gd name="connsiteY6" fmla="*/ 240284 h 409109"/>
                  <a:gd name="connsiteX0" fmla="*/ 0 w 6693408"/>
                  <a:gd name="connsiteY0" fmla="*/ 240284 h 404876"/>
                  <a:gd name="connsiteX1" fmla="*/ 1266952 w 6693408"/>
                  <a:gd name="connsiteY1" fmla="*/ 223013 h 404876"/>
                  <a:gd name="connsiteX2" fmla="*/ 1693672 w 6693408"/>
                  <a:gd name="connsiteY2" fmla="*/ 370332 h 404876"/>
                  <a:gd name="connsiteX3" fmla="*/ 1994408 w 6693408"/>
                  <a:gd name="connsiteY3" fmla="*/ 15748 h 404876"/>
                  <a:gd name="connsiteX4" fmla="*/ 3084576 w 6693408"/>
                  <a:gd name="connsiteY4" fmla="*/ 246380 h 404876"/>
                  <a:gd name="connsiteX5" fmla="*/ 3901440 w 6693408"/>
                  <a:gd name="connsiteY5" fmla="*/ 234188 h 404876"/>
                  <a:gd name="connsiteX6" fmla="*/ 6693408 w 6693408"/>
                  <a:gd name="connsiteY6" fmla="*/ 240284 h 404876"/>
                  <a:gd name="connsiteX0" fmla="*/ 0 w 6693408"/>
                  <a:gd name="connsiteY0" fmla="*/ 260943 h 425535"/>
                  <a:gd name="connsiteX1" fmla="*/ 1266952 w 6693408"/>
                  <a:gd name="connsiteY1" fmla="*/ 243672 h 425535"/>
                  <a:gd name="connsiteX2" fmla="*/ 1693672 w 6693408"/>
                  <a:gd name="connsiteY2" fmla="*/ 390991 h 425535"/>
                  <a:gd name="connsiteX3" fmla="*/ 1994408 w 6693408"/>
                  <a:gd name="connsiteY3" fmla="*/ 36407 h 425535"/>
                  <a:gd name="connsiteX4" fmla="*/ 2267712 w 6693408"/>
                  <a:gd name="connsiteY4" fmla="*/ 172551 h 425535"/>
                  <a:gd name="connsiteX5" fmla="*/ 3084576 w 6693408"/>
                  <a:gd name="connsiteY5" fmla="*/ 267039 h 425535"/>
                  <a:gd name="connsiteX6" fmla="*/ 3901440 w 6693408"/>
                  <a:gd name="connsiteY6" fmla="*/ 254847 h 425535"/>
                  <a:gd name="connsiteX7" fmla="*/ 6693408 w 6693408"/>
                  <a:gd name="connsiteY7" fmla="*/ 260943 h 425535"/>
                  <a:gd name="connsiteX0" fmla="*/ 0 w 6693408"/>
                  <a:gd name="connsiteY0" fmla="*/ 260943 h 425535"/>
                  <a:gd name="connsiteX1" fmla="*/ 1266952 w 6693408"/>
                  <a:gd name="connsiteY1" fmla="*/ 243672 h 425535"/>
                  <a:gd name="connsiteX2" fmla="*/ 1693672 w 6693408"/>
                  <a:gd name="connsiteY2" fmla="*/ 390991 h 425535"/>
                  <a:gd name="connsiteX3" fmla="*/ 1994408 w 6693408"/>
                  <a:gd name="connsiteY3" fmla="*/ 36407 h 425535"/>
                  <a:gd name="connsiteX4" fmla="*/ 2267712 w 6693408"/>
                  <a:gd name="connsiteY4" fmla="*/ 172551 h 425535"/>
                  <a:gd name="connsiteX5" fmla="*/ 2557272 w 6693408"/>
                  <a:gd name="connsiteY5" fmla="*/ 294472 h 425535"/>
                  <a:gd name="connsiteX6" fmla="*/ 3084576 w 6693408"/>
                  <a:gd name="connsiteY6" fmla="*/ 267039 h 425535"/>
                  <a:gd name="connsiteX7" fmla="*/ 3901440 w 6693408"/>
                  <a:gd name="connsiteY7" fmla="*/ 254847 h 425535"/>
                  <a:gd name="connsiteX8" fmla="*/ 6693408 w 6693408"/>
                  <a:gd name="connsiteY8" fmla="*/ 260943 h 425535"/>
                  <a:gd name="connsiteX0" fmla="*/ 0 w 6693408"/>
                  <a:gd name="connsiteY0" fmla="*/ 240623 h 401828"/>
                  <a:gd name="connsiteX1" fmla="*/ 1266952 w 6693408"/>
                  <a:gd name="connsiteY1" fmla="*/ 223352 h 401828"/>
                  <a:gd name="connsiteX2" fmla="*/ 1693672 w 6693408"/>
                  <a:gd name="connsiteY2" fmla="*/ 370671 h 401828"/>
                  <a:gd name="connsiteX3" fmla="*/ 1958848 w 6693408"/>
                  <a:gd name="connsiteY3" fmla="*/ 36407 h 401828"/>
                  <a:gd name="connsiteX4" fmla="*/ 2267712 w 6693408"/>
                  <a:gd name="connsiteY4" fmla="*/ 152231 h 401828"/>
                  <a:gd name="connsiteX5" fmla="*/ 2557272 w 6693408"/>
                  <a:gd name="connsiteY5" fmla="*/ 274152 h 401828"/>
                  <a:gd name="connsiteX6" fmla="*/ 3084576 w 6693408"/>
                  <a:gd name="connsiteY6" fmla="*/ 246719 h 401828"/>
                  <a:gd name="connsiteX7" fmla="*/ 3901440 w 6693408"/>
                  <a:gd name="connsiteY7" fmla="*/ 234527 h 401828"/>
                  <a:gd name="connsiteX8" fmla="*/ 6693408 w 6693408"/>
                  <a:gd name="connsiteY8" fmla="*/ 240623 h 401828"/>
                  <a:gd name="connsiteX0" fmla="*/ 0 w 6693408"/>
                  <a:gd name="connsiteY0" fmla="*/ 240623 h 401828"/>
                  <a:gd name="connsiteX1" fmla="*/ 1266952 w 6693408"/>
                  <a:gd name="connsiteY1" fmla="*/ 223352 h 401828"/>
                  <a:gd name="connsiteX2" fmla="*/ 1693672 w 6693408"/>
                  <a:gd name="connsiteY2" fmla="*/ 370671 h 401828"/>
                  <a:gd name="connsiteX3" fmla="*/ 1958848 w 6693408"/>
                  <a:gd name="connsiteY3" fmla="*/ 36407 h 401828"/>
                  <a:gd name="connsiteX4" fmla="*/ 2267712 w 6693408"/>
                  <a:gd name="connsiteY4" fmla="*/ 152231 h 401828"/>
                  <a:gd name="connsiteX5" fmla="*/ 2547112 w 6693408"/>
                  <a:gd name="connsiteY5" fmla="*/ 294472 h 401828"/>
                  <a:gd name="connsiteX6" fmla="*/ 3084576 w 6693408"/>
                  <a:gd name="connsiteY6" fmla="*/ 246719 h 401828"/>
                  <a:gd name="connsiteX7" fmla="*/ 3901440 w 6693408"/>
                  <a:gd name="connsiteY7" fmla="*/ 234527 h 401828"/>
                  <a:gd name="connsiteX8" fmla="*/ 6693408 w 6693408"/>
                  <a:gd name="connsiteY8" fmla="*/ 240623 h 401828"/>
                  <a:gd name="connsiteX0" fmla="*/ 0 w 6693408"/>
                  <a:gd name="connsiteY0" fmla="*/ 244009 h 425534"/>
                  <a:gd name="connsiteX1" fmla="*/ 1266952 w 6693408"/>
                  <a:gd name="connsiteY1" fmla="*/ 226738 h 425534"/>
                  <a:gd name="connsiteX2" fmla="*/ 1673352 w 6693408"/>
                  <a:gd name="connsiteY2" fmla="*/ 394377 h 425534"/>
                  <a:gd name="connsiteX3" fmla="*/ 1958848 w 6693408"/>
                  <a:gd name="connsiteY3" fmla="*/ 39793 h 425534"/>
                  <a:gd name="connsiteX4" fmla="*/ 2267712 w 6693408"/>
                  <a:gd name="connsiteY4" fmla="*/ 155617 h 425534"/>
                  <a:gd name="connsiteX5" fmla="*/ 2547112 w 6693408"/>
                  <a:gd name="connsiteY5" fmla="*/ 297858 h 425534"/>
                  <a:gd name="connsiteX6" fmla="*/ 3084576 w 6693408"/>
                  <a:gd name="connsiteY6" fmla="*/ 250105 h 425534"/>
                  <a:gd name="connsiteX7" fmla="*/ 3901440 w 6693408"/>
                  <a:gd name="connsiteY7" fmla="*/ 237913 h 425534"/>
                  <a:gd name="connsiteX8" fmla="*/ 6693408 w 6693408"/>
                  <a:gd name="connsiteY8" fmla="*/ 244009 h 425534"/>
                  <a:gd name="connsiteX0" fmla="*/ 0 w 6693408"/>
                  <a:gd name="connsiteY0" fmla="*/ 241469 h 407754"/>
                  <a:gd name="connsiteX1" fmla="*/ 1266952 w 6693408"/>
                  <a:gd name="connsiteY1" fmla="*/ 224198 h 407754"/>
                  <a:gd name="connsiteX2" fmla="*/ 1663192 w 6693408"/>
                  <a:gd name="connsiteY2" fmla="*/ 376597 h 407754"/>
                  <a:gd name="connsiteX3" fmla="*/ 1958848 w 6693408"/>
                  <a:gd name="connsiteY3" fmla="*/ 37253 h 407754"/>
                  <a:gd name="connsiteX4" fmla="*/ 2267712 w 6693408"/>
                  <a:gd name="connsiteY4" fmla="*/ 153077 h 407754"/>
                  <a:gd name="connsiteX5" fmla="*/ 2547112 w 6693408"/>
                  <a:gd name="connsiteY5" fmla="*/ 295318 h 407754"/>
                  <a:gd name="connsiteX6" fmla="*/ 3084576 w 6693408"/>
                  <a:gd name="connsiteY6" fmla="*/ 247565 h 407754"/>
                  <a:gd name="connsiteX7" fmla="*/ 3901440 w 6693408"/>
                  <a:gd name="connsiteY7" fmla="*/ 235373 h 407754"/>
                  <a:gd name="connsiteX8" fmla="*/ 6693408 w 6693408"/>
                  <a:gd name="connsiteY8" fmla="*/ 241469 h 407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693408" h="407754">
                    <a:moveTo>
                      <a:pt x="0" y="241469"/>
                    </a:moveTo>
                    <a:lnTo>
                      <a:pt x="1266952" y="224198"/>
                    </a:lnTo>
                    <a:cubicBezTo>
                      <a:pt x="1549231" y="209466"/>
                      <a:pt x="1547876" y="407754"/>
                      <a:pt x="1663192" y="376597"/>
                    </a:cubicBezTo>
                    <a:cubicBezTo>
                      <a:pt x="1778508" y="345440"/>
                      <a:pt x="1858095" y="74506"/>
                      <a:pt x="1958848" y="37253"/>
                    </a:cubicBezTo>
                    <a:cubicBezTo>
                      <a:pt x="2059601" y="0"/>
                      <a:pt x="2169668" y="110066"/>
                      <a:pt x="2267712" y="153077"/>
                    </a:cubicBezTo>
                    <a:cubicBezTo>
                      <a:pt x="2365756" y="196088"/>
                      <a:pt x="2410968" y="279570"/>
                      <a:pt x="2547112" y="295318"/>
                    </a:cubicBezTo>
                    <a:cubicBezTo>
                      <a:pt x="2683256" y="311066"/>
                      <a:pt x="2858855" y="257556"/>
                      <a:pt x="3084576" y="247565"/>
                    </a:cubicBezTo>
                    <a:cubicBezTo>
                      <a:pt x="3310297" y="237574"/>
                      <a:pt x="3350768" y="242485"/>
                      <a:pt x="3901440" y="235373"/>
                    </a:cubicBezTo>
                    <a:lnTo>
                      <a:pt x="6693408" y="241469"/>
                    </a:lnTo>
                  </a:path>
                </a:pathLst>
              </a:cu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57" name="Figura a mano libera 56"/>
              <p:cNvSpPr/>
              <p:nvPr/>
            </p:nvSpPr>
            <p:spPr>
              <a:xfrm>
                <a:off x="1847088" y="2848355"/>
                <a:ext cx="6693408" cy="540851"/>
              </a:xfrm>
              <a:custGeom>
                <a:avLst/>
                <a:gdLst>
                  <a:gd name="connsiteX0" fmla="*/ 0 w 7290816"/>
                  <a:gd name="connsiteY0" fmla="*/ 192024 h 235712"/>
                  <a:gd name="connsiteX1" fmla="*/ 2566416 w 7290816"/>
                  <a:gd name="connsiteY1" fmla="*/ 204216 h 235712"/>
                  <a:gd name="connsiteX2" fmla="*/ 2791968 w 7290816"/>
                  <a:gd name="connsiteY2" fmla="*/ 3048 h 235712"/>
                  <a:gd name="connsiteX3" fmla="*/ 3102864 w 7290816"/>
                  <a:gd name="connsiteY3" fmla="*/ 185928 h 235712"/>
                  <a:gd name="connsiteX4" fmla="*/ 6693408 w 7290816"/>
                  <a:gd name="connsiteY4" fmla="*/ 192024 h 235712"/>
                  <a:gd name="connsiteX5" fmla="*/ 6687312 w 7290816"/>
                  <a:gd name="connsiteY5" fmla="*/ 198120 h 235712"/>
                  <a:gd name="connsiteX0" fmla="*/ 0 w 7290816"/>
                  <a:gd name="connsiteY0" fmla="*/ 194056 h 249936"/>
                  <a:gd name="connsiteX1" fmla="*/ 2377440 w 7290816"/>
                  <a:gd name="connsiteY1" fmla="*/ 218440 h 249936"/>
                  <a:gd name="connsiteX2" fmla="*/ 2791968 w 7290816"/>
                  <a:gd name="connsiteY2" fmla="*/ 5080 h 249936"/>
                  <a:gd name="connsiteX3" fmla="*/ 3102864 w 7290816"/>
                  <a:gd name="connsiteY3" fmla="*/ 187960 h 249936"/>
                  <a:gd name="connsiteX4" fmla="*/ 6693408 w 7290816"/>
                  <a:gd name="connsiteY4" fmla="*/ 194056 h 249936"/>
                  <a:gd name="connsiteX5" fmla="*/ 6687312 w 7290816"/>
                  <a:gd name="connsiteY5" fmla="*/ 200152 h 249936"/>
                  <a:gd name="connsiteX0" fmla="*/ 0 w 7243064"/>
                  <a:gd name="connsiteY0" fmla="*/ 192024 h 266192"/>
                  <a:gd name="connsiteX1" fmla="*/ 2377440 w 7243064"/>
                  <a:gd name="connsiteY1" fmla="*/ 216408 h 266192"/>
                  <a:gd name="connsiteX2" fmla="*/ 2791968 w 7243064"/>
                  <a:gd name="connsiteY2" fmla="*/ 3048 h 266192"/>
                  <a:gd name="connsiteX3" fmla="*/ 3389376 w 7243064"/>
                  <a:gd name="connsiteY3" fmla="*/ 234696 h 266192"/>
                  <a:gd name="connsiteX4" fmla="*/ 6693408 w 7243064"/>
                  <a:gd name="connsiteY4" fmla="*/ 192024 h 266192"/>
                  <a:gd name="connsiteX5" fmla="*/ 6687312 w 7243064"/>
                  <a:gd name="connsiteY5" fmla="*/ 198120 h 266192"/>
                  <a:gd name="connsiteX0" fmla="*/ 0 w 7105904"/>
                  <a:gd name="connsiteY0" fmla="*/ 192024 h 268224"/>
                  <a:gd name="connsiteX1" fmla="*/ 2377440 w 7105904"/>
                  <a:gd name="connsiteY1" fmla="*/ 216408 h 268224"/>
                  <a:gd name="connsiteX2" fmla="*/ 2791968 w 7105904"/>
                  <a:gd name="connsiteY2" fmla="*/ 3048 h 268224"/>
                  <a:gd name="connsiteX3" fmla="*/ 3389376 w 7105904"/>
                  <a:gd name="connsiteY3" fmla="*/ 234696 h 268224"/>
                  <a:gd name="connsiteX4" fmla="*/ 4212336 w 7105904"/>
                  <a:gd name="connsiteY4" fmla="*/ 204216 h 268224"/>
                  <a:gd name="connsiteX5" fmla="*/ 6693408 w 7105904"/>
                  <a:gd name="connsiteY5" fmla="*/ 192024 h 268224"/>
                  <a:gd name="connsiteX6" fmla="*/ 6687312 w 7105904"/>
                  <a:gd name="connsiteY6" fmla="*/ 198120 h 268224"/>
                  <a:gd name="connsiteX0" fmla="*/ 0 w 7105904"/>
                  <a:gd name="connsiteY0" fmla="*/ 192024 h 247904"/>
                  <a:gd name="connsiteX1" fmla="*/ 2377440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2328672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1621536 w 7105904"/>
                  <a:gd name="connsiteY1" fmla="*/ 192024 h 247904"/>
                  <a:gd name="connsiteX2" fmla="*/ 2328672 w 7105904"/>
                  <a:gd name="connsiteY2" fmla="*/ 216408 h 247904"/>
                  <a:gd name="connsiteX3" fmla="*/ 2791968 w 7105904"/>
                  <a:gd name="connsiteY3" fmla="*/ 3048 h 247904"/>
                  <a:gd name="connsiteX4" fmla="*/ 3084576 w 7105904"/>
                  <a:gd name="connsiteY4" fmla="*/ 198120 h 247904"/>
                  <a:gd name="connsiteX5" fmla="*/ 4212336 w 7105904"/>
                  <a:gd name="connsiteY5" fmla="*/ 204216 h 247904"/>
                  <a:gd name="connsiteX6" fmla="*/ 6693408 w 7105904"/>
                  <a:gd name="connsiteY6" fmla="*/ 192024 h 247904"/>
                  <a:gd name="connsiteX7" fmla="*/ 6687312 w 7105904"/>
                  <a:gd name="connsiteY7" fmla="*/ 198120 h 247904"/>
                  <a:gd name="connsiteX0" fmla="*/ 0 w 7105904"/>
                  <a:gd name="connsiteY0" fmla="*/ 192024 h 231648"/>
                  <a:gd name="connsiteX1" fmla="*/ 1621536 w 7105904"/>
                  <a:gd name="connsiteY1" fmla="*/ 192024 h 231648"/>
                  <a:gd name="connsiteX2" fmla="*/ 2523744 w 7105904"/>
                  <a:gd name="connsiteY2" fmla="*/ 179832 h 231648"/>
                  <a:gd name="connsiteX3" fmla="*/ 2791968 w 7105904"/>
                  <a:gd name="connsiteY3" fmla="*/ 3048 h 231648"/>
                  <a:gd name="connsiteX4" fmla="*/ 3084576 w 7105904"/>
                  <a:gd name="connsiteY4" fmla="*/ 198120 h 231648"/>
                  <a:gd name="connsiteX5" fmla="*/ 4212336 w 7105904"/>
                  <a:gd name="connsiteY5" fmla="*/ 204216 h 231648"/>
                  <a:gd name="connsiteX6" fmla="*/ 6693408 w 7105904"/>
                  <a:gd name="connsiteY6" fmla="*/ 192024 h 231648"/>
                  <a:gd name="connsiteX7" fmla="*/ 6687312 w 7105904"/>
                  <a:gd name="connsiteY7" fmla="*/ 198120 h 231648"/>
                  <a:gd name="connsiteX0" fmla="*/ 0 w 7105904"/>
                  <a:gd name="connsiteY0" fmla="*/ 192024 h 228600"/>
                  <a:gd name="connsiteX1" fmla="*/ 1621536 w 7105904"/>
                  <a:gd name="connsiteY1" fmla="*/ 192024 h 228600"/>
                  <a:gd name="connsiteX2" fmla="*/ 2523744 w 7105904"/>
                  <a:gd name="connsiteY2" fmla="*/ 179832 h 228600"/>
                  <a:gd name="connsiteX3" fmla="*/ 2791968 w 7105904"/>
                  <a:gd name="connsiteY3" fmla="*/ 3048 h 228600"/>
                  <a:gd name="connsiteX4" fmla="*/ 3084576 w 7105904"/>
                  <a:gd name="connsiteY4" fmla="*/ 198120 h 228600"/>
                  <a:gd name="connsiteX5" fmla="*/ 3901440 w 7105904"/>
                  <a:gd name="connsiteY5" fmla="*/ 185928 h 228600"/>
                  <a:gd name="connsiteX6" fmla="*/ 6693408 w 7105904"/>
                  <a:gd name="connsiteY6" fmla="*/ 192024 h 228600"/>
                  <a:gd name="connsiteX7" fmla="*/ 6687312 w 7105904"/>
                  <a:gd name="connsiteY7" fmla="*/ 198120 h 228600"/>
                  <a:gd name="connsiteX0" fmla="*/ 0 w 6693408"/>
                  <a:gd name="connsiteY0" fmla="*/ 192024 h 228600"/>
                  <a:gd name="connsiteX1" fmla="*/ 162153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192024 h 228600"/>
                  <a:gd name="connsiteX1" fmla="*/ 128625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219795 h 410803"/>
                  <a:gd name="connsiteX1" fmla="*/ 1286256 w 6693408"/>
                  <a:gd name="connsiteY1" fmla="*/ 219795 h 410803"/>
                  <a:gd name="connsiteX2" fmla="*/ 1543304 w 6693408"/>
                  <a:gd name="connsiteY2" fmla="*/ 410803 h 410803"/>
                  <a:gd name="connsiteX3" fmla="*/ 2791968 w 6693408"/>
                  <a:gd name="connsiteY3" fmla="*/ 30819 h 410803"/>
                  <a:gd name="connsiteX4" fmla="*/ 3084576 w 6693408"/>
                  <a:gd name="connsiteY4" fmla="*/ 225891 h 410803"/>
                  <a:gd name="connsiteX5" fmla="*/ 3901440 w 6693408"/>
                  <a:gd name="connsiteY5" fmla="*/ 213699 h 410803"/>
                  <a:gd name="connsiteX6" fmla="*/ 6693408 w 6693408"/>
                  <a:gd name="connsiteY6" fmla="*/ 219795 h 410803"/>
                  <a:gd name="connsiteX0" fmla="*/ 0 w 6693408"/>
                  <a:gd name="connsiteY0" fmla="*/ 280755 h 471763"/>
                  <a:gd name="connsiteX1" fmla="*/ 1286256 w 6693408"/>
                  <a:gd name="connsiteY1" fmla="*/ 280755 h 471763"/>
                  <a:gd name="connsiteX2" fmla="*/ 1543304 w 6693408"/>
                  <a:gd name="connsiteY2" fmla="*/ 471763 h 471763"/>
                  <a:gd name="connsiteX3" fmla="*/ 1791208 w 6693408"/>
                  <a:gd name="connsiteY3" fmla="*/ 30819 h 471763"/>
                  <a:gd name="connsiteX4" fmla="*/ 3084576 w 6693408"/>
                  <a:gd name="connsiteY4" fmla="*/ 286851 h 471763"/>
                  <a:gd name="connsiteX5" fmla="*/ 3901440 w 6693408"/>
                  <a:gd name="connsiteY5" fmla="*/ 274659 h 471763"/>
                  <a:gd name="connsiteX6" fmla="*/ 6693408 w 6693408"/>
                  <a:gd name="connsiteY6" fmla="*/ 280755 h 471763"/>
                  <a:gd name="connsiteX0" fmla="*/ 0 w 6693408"/>
                  <a:gd name="connsiteY0" fmla="*/ 280755 h 513419"/>
                  <a:gd name="connsiteX1" fmla="*/ 1286256 w 6693408"/>
                  <a:gd name="connsiteY1" fmla="*/ 280755 h 513419"/>
                  <a:gd name="connsiteX2" fmla="*/ 1543304 w 6693408"/>
                  <a:gd name="connsiteY2" fmla="*/ 471763 h 513419"/>
                  <a:gd name="connsiteX3" fmla="*/ 1791208 w 6693408"/>
                  <a:gd name="connsiteY3" fmla="*/ 30819 h 513419"/>
                  <a:gd name="connsiteX4" fmla="*/ 3084576 w 6693408"/>
                  <a:gd name="connsiteY4" fmla="*/ 286851 h 513419"/>
                  <a:gd name="connsiteX5" fmla="*/ 3901440 w 6693408"/>
                  <a:gd name="connsiteY5" fmla="*/ 274659 h 513419"/>
                  <a:gd name="connsiteX6" fmla="*/ 6693408 w 6693408"/>
                  <a:gd name="connsiteY6" fmla="*/ 280755 h 513419"/>
                  <a:gd name="connsiteX0" fmla="*/ 0 w 6693408"/>
                  <a:gd name="connsiteY0" fmla="*/ 280755 h 503259"/>
                  <a:gd name="connsiteX1" fmla="*/ 1286256 w 6693408"/>
                  <a:gd name="connsiteY1" fmla="*/ 280755 h 503259"/>
                  <a:gd name="connsiteX2" fmla="*/ 1543304 w 6693408"/>
                  <a:gd name="connsiteY2" fmla="*/ 471763 h 503259"/>
                  <a:gd name="connsiteX3" fmla="*/ 1791208 w 6693408"/>
                  <a:gd name="connsiteY3" fmla="*/ 30819 h 503259"/>
                  <a:gd name="connsiteX4" fmla="*/ 3084576 w 6693408"/>
                  <a:gd name="connsiteY4" fmla="*/ 286851 h 503259"/>
                  <a:gd name="connsiteX5" fmla="*/ 3901440 w 6693408"/>
                  <a:gd name="connsiteY5" fmla="*/ 274659 h 503259"/>
                  <a:gd name="connsiteX6" fmla="*/ 6693408 w 6693408"/>
                  <a:gd name="connsiteY6" fmla="*/ 280755 h 503259"/>
                  <a:gd name="connsiteX0" fmla="*/ 0 w 6693408"/>
                  <a:gd name="connsiteY0" fmla="*/ 280755 h 515112"/>
                  <a:gd name="connsiteX1" fmla="*/ 1215136 w 6693408"/>
                  <a:gd name="connsiteY1" fmla="*/ 290915 h 515112"/>
                  <a:gd name="connsiteX2" fmla="*/ 1543304 w 6693408"/>
                  <a:gd name="connsiteY2" fmla="*/ 471763 h 515112"/>
                  <a:gd name="connsiteX3" fmla="*/ 1791208 w 6693408"/>
                  <a:gd name="connsiteY3" fmla="*/ 30819 h 515112"/>
                  <a:gd name="connsiteX4" fmla="*/ 3084576 w 6693408"/>
                  <a:gd name="connsiteY4" fmla="*/ 286851 h 515112"/>
                  <a:gd name="connsiteX5" fmla="*/ 3901440 w 6693408"/>
                  <a:gd name="connsiteY5" fmla="*/ 274659 h 515112"/>
                  <a:gd name="connsiteX6" fmla="*/ 6693408 w 6693408"/>
                  <a:gd name="connsiteY6" fmla="*/ 280755 h 515112"/>
                  <a:gd name="connsiteX0" fmla="*/ 0 w 6693408"/>
                  <a:gd name="connsiteY0" fmla="*/ 294640 h 528997"/>
                  <a:gd name="connsiteX1" fmla="*/ 1215136 w 6693408"/>
                  <a:gd name="connsiteY1" fmla="*/ 304800 h 528997"/>
                  <a:gd name="connsiteX2" fmla="*/ 1543304 w 6693408"/>
                  <a:gd name="connsiteY2" fmla="*/ 485648 h 528997"/>
                  <a:gd name="connsiteX3" fmla="*/ 1791208 w 6693408"/>
                  <a:gd name="connsiteY3" fmla="*/ 44704 h 528997"/>
                  <a:gd name="connsiteX4" fmla="*/ 2034032 w 6693408"/>
                  <a:gd name="connsiteY4" fmla="*/ 217424 h 528997"/>
                  <a:gd name="connsiteX5" fmla="*/ 3084576 w 6693408"/>
                  <a:gd name="connsiteY5" fmla="*/ 300736 h 528997"/>
                  <a:gd name="connsiteX6" fmla="*/ 3901440 w 6693408"/>
                  <a:gd name="connsiteY6" fmla="*/ 288544 h 528997"/>
                  <a:gd name="connsiteX7" fmla="*/ 6693408 w 6693408"/>
                  <a:gd name="connsiteY7" fmla="*/ 294640 h 528997"/>
                  <a:gd name="connsiteX0" fmla="*/ 0 w 6693408"/>
                  <a:gd name="connsiteY0" fmla="*/ 294640 h 528997"/>
                  <a:gd name="connsiteX1" fmla="*/ 1215136 w 6693408"/>
                  <a:gd name="connsiteY1" fmla="*/ 304800 h 528997"/>
                  <a:gd name="connsiteX2" fmla="*/ 1543304 w 6693408"/>
                  <a:gd name="connsiteY2" fmla="*/ 485648 h 528997"/>
                  <a:gd name="connsiteX3" fmla="*/ 1791208 w 6693408"/>
                  <a:gd name="connsiteY3" fmla="*/ 44704 h 528997"/>
                  <a:gd name="connsiteX4" fmla="*/ 2034032 w 6693408"/>
                  <a:gd name="connsiteY4" fmla="*/ 217424 h 528997"/>
                  <a:gd name="connsiteX5" fmla="*/ 2191512 w 6693408"/>
                  <a:gd name="connsiteY5" fmla="*/ 197105 h 528997"/>
                  <a:gd name="connsiteX6" fmla="*/ 3084576 w 6693408"/>
                  <a:gd name="connsiteY6" fmla="*/ 300736 h 528997"/>
                  <a:gd name="connsiteX7" fmla="*/ 3901440 w 6693408"/>
                  <a:gd name="connsiteY7" fmla="*/ 288544 h 528997"/>
                  <a:gd name="connsiteX8" fmla="*/ 6693408 w 6693408"/>
                  <a:gd name="connsiteY8" fmla="*/ 294640 h 528997"/>
                  <a:gd name="connsiteX0" fmla="*/ 0 w 6693408"/>
                  <a:gd name="connsiteY0" fmla="*/ 294640 h 528997"/>
                  <a:gd name="connsiteX1" fmla="*/ 1215136 w 6693408"/>
                  <a:gd name="connsiteY1" fmla="*/ 304800 h 528997"/>
                  <a:gd name="connsiteX2" fmla="*/ 1543304 w 6693408"/>
                  <a:gd name="connsiteY2" fmla="*/ 485648 h 528997"/>
                  <a:gd name="connsiteX3" fmla="*/ 1791208 w 6693408"/>
                  <a:gd name="connsiteY3" fmla="*/ 44704 h 528997"/>
                  <a:gd name="connsiteX4" fmla="*/ 2034032 w 6693408"/>
                  <a:gd name="connsiteY4" fmla="*/ 217424 h 528997"/>
                  <a:gd name="connsiteX5" fmla="*/ 2191512 w 6693408"/>
                  <a:gd name="connsiteY5" fmla="*/ 197105 h 528997"/>
                  <a:gd name="connsiteX6" fmla="*/ 2394712 w 6693408"/>
                  <a:gd name="connsiteY6" fmla="*/ 319025 h 528997"/>
                  <a:gd name="connsiteX7" fmla="*/ 3084576 w 6693408"/>
                  <a:gd name="connsiteY7" fmla="*/ 300736 h 528997"/>
                  <a:gd name="connsiteX8" fmla="*/ 3901440 w 6693408"/>
                  <a:gd name="connsiteY8" fmla="*/ 288544 h 528997"/>
                  <a:gd name="connsiteX9" fmla="*/ 6693408 w 6693408"/>
                  <a:gd name="connsiteY9" fmla="*/ 294640 h 528997"/>
                  <a:gd name="connsiteX0" fmla="*/ 0 w 6693408"/>
                  <a:gd name="connsiteY0" fmla="*/ 297180 h 546777"/>
                  <a:gd name="connsiteX1" fmla="*/ 1215136 w 6693408"/>
                  <a:gd name="connsiteY1" fmla="*/ 307340 h 546777"/>
                  <a:gd name="connsiteX2" fmla="*/ 1563624 w 6693408"/>
                  <a:gd name="connsiteY2" fmla="*/ 503428 h 546777"/>
                  <a:gd name="connsiteX3" fmla="*/ 1791208 w 6693408"/>
                  <a:gd name="connsiteY3" fmla="*/ 47244 h 546777"/>
                  <a:gd name="connsiteX4" fmla="*/ 2034032 w 6693408"/>
                  <a:gd name="connsiteY4" fmla="*/ 219964 h 546777"/>
                  <a:gd name="connsiteX5" fmla="*/ 2191512 w 6693408"/>
                  <a:gd name="connsiteY5" fmla="*/ 199645 h 546777"/>
                  <a:gd name="connsiteX6" fmla="*/ 2394712 w 6693408"/>
                  <a:gd name="connsiteY6" fmla="*/ 321565 h 546777"/>
                  <a:gd name="connsiteX7" fmla="*/ 3084576 w 6693408"/>
                  <a:gd name="connsiteY7" fmla="*/ 303276 h 546777"/>
                  <a:gd name="connsiteX8" fmla="*/ 3901440 w 6693408"/>
                  <a:gd name="connsiteY8" fmla="*/ 291084 h 546777"/>
                  <a:gd name="connsiteX9" fmla="*/ 6693408 w 6693408"/>
                  <a:gd name="connsiteY9" fmla="*/ 297180 h 546777"/>
                  <a:gd name="connsiteX0" fmla="*/ 0 w 6693408"/>
                  <a:gd name="connsiteY0" fmla="*/ 297180 h 546777"/>
                  <a:gd name="connsiteX1" fmla="*/ 962152 w 6693408"/>
                  <a:gd name="connsiteY1" fmla="*/ 311405 h 546777"/>
                  <a:gd name="connsiteX2" fmla="*/ 1215136 w 6693408"/>
                  <a:gd name="connsiteY2" fmla="*/ 307340 h 546777"/>
                  <a:gd name="connsiteX3" fmla="*/ 1563624 w 6693408"/>
                  <a:gd name="connsiteY3" fmla="*/ 503428 h 546777"/>
                  <a:gd name="connsiteX4" fmla="*/ 1791208 w 6693408"/>
                  <a:gd name="connsiteY4" fmla="*/ 47244 h 546777"/>
                  <a:gd name="connsiteX5" fmla="*/ 2034032 w 6693408"/>
                  <a:gd name="connsiteY5" fmla="*/ 219964 h 546777"/>
                  <a:gd name="connsiteX6" fmla="*/ 2191512 w 6693408"/>
                  <a:gd name="connsiteY6" fmla="*/ 199645 h 546777"/>
                  <a:gd name="connsiteX7" fmla="*/ 2394712 w 6693408"/>
                  <a:gd name="connsiteY7" fmla="*/ 321565 h 546777"/>
                  <a:gd name="connsiteX8" fmla="*/ 3084576 w 6693408"/>
                  <a:gd name="connsiteY8" fmla="*/ 303276 h 546777"/>
                  <a:gd name="connsiteX9" fmla="*/ 3901440 w 6693408"/>
                  <a:gd name="connsiteY9" fmla="*/ 291084 h 546777"/>
                  <a:gd name="connsiteX10" fmla="*/ 6693408 w 6693408"/>
                  <a:gd name="connsiteY10" fmla="*/ 297180 h 546777"/>
                  <a:gd name="connsiteX0" fmla="*/ 0 w 6693408"/>
                  <a:gd name="connsiteY0" fmla="*/ 297180 h 540851"/>
                  <a:gd name="connsiteX1" fmla="*/ 962152 w 6693408"/>
                  <a:gd name="connsiteY1" fmla="*/ 311405 h 540851"/>
                  <a:gd name="connsiteX2" fmla="*/ 1250696 w 6693408"/>
                  <a:gd name="connsiteY2" fmla="*/ 271780 h 540851"/>
                  <a:gd name="connsiteX3" fmla="*/ 1563624 w 6693408"/>
                  <a:gd name="connsiteY3" fmla="*/ 503428 h 540851"/>
                  <a:gd name="connsiteX4" fmla="*/ 1791208 w 6693408"/>
                  <a:gd name="connsiteY4" fmla="*/ 47244 h 540851"/>
                  <a:gd name="connsiteX5" fmla="*/ 2034032 w 6693408"/>
                  <a:gd name="connsiteY5" fmla="*/ 219964 h 540851"/>
                  <a:gd name="connsiteX6" fmla="*/ 2191512 w 6693408"/>
                  <a:gd name="connsiteY6" fmla="*/ 199645 h 540851"/>
                  <a:gd name="connsiteX7" fmla="*/ 2394712 w 6693408"/>
                  <a:gd name="connsiteY7" fmla="*/ 321565 h 540851"/>
                  <a:gd name="connsiteX8" fmla="*/ 3084576 w 6693408"/>
                  <a:gd name="connsiteY8" fmla="*/ 303276 h 540851"/>
                  <a:gd name="connsiteX9" fmla="*/ 3901440 w 6693408"/>
                  <a:gd name="connsiteY9" fmla="*/ 291084 h 540851"/>
                  <a:gd name="connsiteX10" fmla="*/ 6693408 w 6693408"/>
                  <a:gd name="connsiteY10" fmla="*/ 297180 h 540851"/>
                  <a:gd name="connsiteX0" fmla="*/ 0 w 6693408"/>
                  <a:gd name="connsiteY0" fmla="*/ 297180 h 540851"/>
                  <a:gd name="connsiteX1" fmla="*/ 962152 w 6693408"/>
                  <a:gd name="connsiteY1" fmla="*/ 311405 h 540851"/>
                  <a:gd name="connsiteX2" fmla="*/ 1250696 w 6693408"/>
                  <a:gd name="connsiteY2" fmla="*/ 271780 h 540851"/>
                  <a:gd name="connsiteX3" fmla="*/ 1563624 w 6693408"/>
                  <a:gd name="connsiteY3" fmla="*/ 503428 h 540851"/>
                  <a:gd name="connsiteX4" fmla="*/ 1791208 w 6693408"/>
                  <a:gd name="connsiteY4" fmla="*/ 47244 h 540851"/>
                  <a:gd name="connsiteX5" fmla="*/ 2003552 w 6693408"/>
                  <a:gd name="connsiteY5" fmla="*/ 219964 h 540851"/>
                  <a:gd name="connsiteX6" fmla="*/ 2191512 w 6693408"/>
                  <a:gd name="connsiteY6" fmla="*/ 199645 h 540851"/>
                  <a:gd name="connsiteX7" fmla="*/ 2394712 w 6693408"/>
                  <a:gd name="connsiteY7" fmla="*/ 321565 h 540851"/>
                  <a:gd name="connsiteX8" fmla="*/ 3084576 w 6693408"/>
                  <a:gd name="connsiteY8" fmla="*/ 303276 h 540851"/>
                  <a:gd name="connsiteX9" fmla="*/ 3901440 w 6693408"/>
                  <a:gd name="connsiteY9" fmla="*/ 291084 h 540851"/>
                  <a:gd name="connsiteX10" fmla="*/ 6693408 w 6693408"/>
                  <a:gd name="connsiteY10" fmla="*/ 297180 h 540851"/>
                  <a:gd name="connsiteX0" fmla="*/ 0 w 6693408"/>
                  <a:gd name="connsiteY0" fmla="*/ 297180 h 540851"/>
                  <a:gd name="connsiteX1" fmla="*/ 962152 w 6693408"/>
                  <a:gd name="connsiteY1" fmla="*/ 311405 h 540851"/>
                  <a:gd name="connsiteX2" fmla="*/ 1250696 w 6693408"/>
                  <a:gd name="connsiteY2" fmla="*/ 271780 h 540851"/>
                  <a:gd name="connsiteX3" fmla="*/ 1563624 w 6693408"/>
                  <a:gd name="connsiteY3" fmla="*/ 503428 h 540851"/>
                  <a:gd name="connsiteX4" fmla="*/ 1791208 w 6693408"/>
                  <a:gd name="connsiteY4" fmla="*/ 47244 h 540851"/>
                  <a:gd name="connsiteX5" fmla="*/ 2003552 w 6693408"/>
                  <a:gd name="connsiteY5" fmla="*/ 219964 h 540851"/>
                  <a:gd name="connsiteX6" fmla="*/ 2201672 w 6693408"/>
                  <a:gd name="connsiteY6" fmla="*/ 219965 h 540851"/>
                  <a:gd name="connsiteX7" fmla="*/ 2394712 w 6693408"/>
                  <a:gd name="connsiteY7" fmla="*/ 321565 h 540851"/>
                  <a:gd name="connsiteX8" fmla="*/ 3084576 w 6693408"/>
                  <a:gd name="connsiteY8" fmla="*/ 303276 h 540851"/>
                  <a:gd name="connsiteX9" fmla="*/ 3901440 w 6693408"/>
                  <a:gd name="connsiteY9" fmla="*/ 291084 h 540851"/>
                  <a:gd name="connsiteX10" fmla="*/ 6693408 w 6693408"/>
                  <a:gd name="connsiteY10" fmla="*/ 297180 h 540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693408" h="540851">
                    <a:moveTo>
                      <a:pt x="0" y="297180"/>
                    </a:moveTo>
                    <a:lnTo>
                      <a:pt x="962152" y="311405"/>
                    </a:lnTo>
                    <a:cubicBezTo>
                      <a:pt x="1164675" y="313098"/>
                      <a:pt x="1150451" y="239776"/>
                      <a:pt x="1250696" y="271780"/>
                    </a:cubicBezTo>
                    <a:cubicBezTo>
                      <a:pt x="1350941" y="303784"/>
                      <a:pt x="1473539" y="540851"/>
                      <a:pt x="1563624" y="503428"/>
                    </a:cubicBezTo>
                    <a:cubicBezTo>
                      <a:pt x="1653709" y="466005"/>
                      <a:pt x="1717887" y="94488"/>
                      <a:pt x="1791208" y="47244"/>
                    </a:cubicBezTo>
                    <a:cubicBezTo>
                      <a:pt x="1864529" y="0"/>
                      <a:pt x="1935141" y="191177"/>
                      <a:pt x="2003552" y="219964"/>
                    </a:cubicBezTo>
                    <a:cubicBezTo>
                      <a:pt x="2071963" y="248751"/>
                      <a:pt x="2136479" y="203032"/>
                      <a:pt x="2201672" y="219965"/>
                    </a:cubicBezTo>
                    <a:cubicBezTo>
                      <a:pt x="2266865" y="236898"/>
                      <a:pt x="2247561" y="307680"/>
                      <a:pt x="2394712" y="321565"/>
                    </a:cubicBezTo>
                    <a:cubicBezTo>
                      <a:pt x="2541863" y="335450"/>
                      <a:pt x="2833455" y="308356"/>
                      <a:pt x="3084576" y="303276"/>
                    </a:cubicBezTo>
                    <a:lnTo>
                      <a:pt x="3901440" y="291084"/>
                    </a:lnTo>
                    <a:lnTo>
                      <a:pt x="6693408" y="297180"/>
                    </a:lnTo>
                  </a:path>
                </a:pathLst>
              </a:cu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58" name="Figura a mano libera 57"/>
              <p:cNvSpPr/>
              <p:nvPr/>
            </p:nvSpPr>
            <p:spPr>
              <a:xfrm>
                <a:off x="1847088" y="3393440"/>
                <a:ext cx="6693408" cy="136144"/>
              </a:xfrm>
              <a:custGeom>
                <a:avLst/>
                <a:gdLst>
                  <a:gd name="connsiteX0" fmla="*/ 0 w 7290816"/>
                  <a:gd name="connsiteY0" fmla="*/ 192024 h 235712"/>
                  <a:gd name="connsiteX1" fmla="*/ 2566416 w 7290816"/>
                  <a:gd name="connsiteY1" fmla="*/ 204216 h 235712"/>
                  <a:gd name="connsiteX2" fmla="*/ 2791968 w 7290816"/>
                  <a:gd name="connsiteY2" fmla="*/ 3048 h 235712"/>
                  <a:gd name="connsiteX3" fmla="*/ 3102864 w 7290816"/>
                  <a:gd name="connsiteY3" fmla="*/ 185928 h 235712"/>
                  <a:gd name="connsiteX4" fmla="*/ 6693408 w 7290816"/>
                  <a:gd name="connsiteY4" fmla="*/ 192024 h 235712"/>
                  <a:gd name="connsiteX5" fmla="*/ 6687312 w 7290816"/>
                  <a:gd name="connsiteY5" fmla="*/ 198120 h 235712"/>
                  <a:gd name="connsiteX0" fmla="*/ 0 w 7290816"/>
                  <a:gd name="connsiteY0" fmla="*/ 194056 h 249936"/>
                  <a:gd name="connsiteX1" fmla="*/ 2377440 w 7290816"/>
                  <a:gd name="connsiteY1" fmla="*/ 218440 h 249936"/>
                  <a:gd name="connsiteX2" fmla="*/ 2791968 w 7290816"/>
                  <a:gd name="connsiteY2" fmla="*/ 5080 h 249936"/>
                  <a:gd name="connsiteX3" fmla="*/ 3102864 w 7290816"/>
                  <a:gd name="connsiteY3" fmla="*/ 187960 h 249936"/>
                  <a:gd name="connsiteX4" fmla="*/ 6693408 w 7290816"/>
                  <a:gd name="connsiteY4" fmla="*/ 194056 h 249936"/>
                  <a:gd name="connsiteX5" fmla="*/ 6687312 w 7290816"/>
                  <a:gd name="connsiteY5" fmla="*/ 200152 h 249936"/>
                  <a:gd name="connsiteX0" fmla="*/ 0 w 7243064"/>
                  <a:gd name="connsiteY0" fmla="*/ 192024 h 266192"/>
                  <a:gd name="connsiteX1" fmla="*/ 2377440 w 7243064"/>
                  <a:gd name="connsiteY1" fmla="*/ 216408 h 266192"/>
                  <a:gd name="connsiteX2" fmla="*/ 2791968 w 7243064"/>
                  <a:gd name="connsiteY2" fmla="*/ 3048 h 266192"/>
                  <a:gd name="connsiteX3" fmla="*/ 3389376 w 7243064"/>
                  <a:gd name="connsiteY3" fmla="*/ 234696 h 266192"/>
                  <a:gd name="connsiteX4" fmla="*/ 6693408 w 7243064"/>
                  <a:gd name="connsiteY4" fmla="*/ 192024 h 266192"/>
                  <a:gd name="connsiteX5" fmla="*/ 6687312 w 7243064"/>
                  <a:gd name="connsiteY5" fmla="*/ 198120 h 266192"/>
                  <a:gd name="connsiteX0" fmla="*/ 0 w 7105904"/>
                  <a:gd name="connsiteY0" fmla="*/ 192024 h 268224"/>
                  <a:gd name="connsiteX1" fmla="*/ 2377440 w 7105904"/>
                  <a:gd name="connsiteY1" fmla="*/ 216408 h 268224"/>
                  <a:gd name="connsiteX2" fmla="*/ 2791968 w 7105904"/>
                  <a:gd name="connsiteY2" fmla="*/ 3048 h 268224"/>
                  <a:gd name="connsiteX3" fmla="*/ 3389376 w 7105904"/>
                  <a:gd name="connsiteY3" fmla="*/ 234696 h 268224"/>
                  <a:gd name="connsiteX4" fmla="*/ 4212336 w 7105904"/>
                  <a:gd name="connsiteY4" fmla="*/ 204216 h 268224"/>
                  <a:gd name="connsiteX5" fmla="*/ 6693408 w 7105904"/>
                  <a:gd name="connsiteY5" fmla="*/ 192024 h 268224"/>
                  <a:gd name="connsiteX6" fmla="*/ 6687312 w 7105904"/>
                  <a:gd name="connsiteY6" fmla="*/ 198120 h 268224"/>
                  <a:gd name="connsiteX0" fmla="*/ 0 w 7105904"/>
                  <a:gd name="connsiteY0" fmla="*/ 192024 h 247904"/>
                  <a:gd name="connsiteX1" fmla="*/ 2377440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2328672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1621536 w 7105904"/>
                  <a:gd name="connsiteY1" fmla="*/ 192024 h 247904"/>
                  <a:gd name="connsiteX2" fmla="*/ 2328672 w 7105904"/>
                  <a:gd name="connsiteY2" fmla="*/ 216408 h 247904"/>
                  <a:gd name="connsiteX3" fmla="*/ 2791968 w 7105904"/>
                  <a:gd name="connsiteY3" fmla="*/ 3048 h 247904"/>
                  <a:gd name="connsiteX4" fmla="*/ 3084576 w 7105904"/>
                  <a:gd name="connsiteY4" fmla="*/ 198120 h 247904"/>
                  <a:gd name="connsiteX5" fmla="*/ 4212336 w 7105904"/>
                  <a:gd name="connsiteY5" fmla="*/ 204216 h 247904"/>
                  <a:gd name="connsiteX6" fmla="*/ 6693408 w 7105904"/>
                  <a:gd name="connsiteY6" fmla="*/ 192024 h 247904"/>
                  <a:gd name="connsiteX7" fmla="*/ 6687312 w 7105904"/>
                  <a:gd name="connsiteY7" fmla="*/ 198120 h 247904"/>
                  <a:gd name="connsiteX0" fmla="*/ 0 w 7105904"/>
                  <a:gd name="connsiteY0" fmla="*/ 192024 h 231648"/>
                  <a:gd name="connsiteX1" fmla="*/ 1621536 w 7105904"/>
                  <a:gd name="connsiteY1" fmla="*/ 192024 h 231648"/>
                  <a:gd name="connsiteX2" fmla="*/ 2523744 w 7105904"/>
                  <a:gd name="connsiteY2" fmla="*/ 179832 h 231648"/>
                  <a:gd name="connsiteX3" fmla="*/ 2791968 w 7105904"/>
                  <a:gd name="connsiteY3" fmla="*/ 3048 h 231648"/>
                  <a:gd name="connsiteX4" fmla="*/ 3084576 w 7105904"/>
                  <a:gd name="connsiteY4" fmla="*/ 198120 h 231648"/>
                  <a:gd name="connsiteX5" fmla="*/ 4212336 w 7105904"/>
                  <a:gd name="connsiteY5" fmla="*/ 204216 h 231648"/>
                  <a:gd name="connsiteX6" fmla="*/ 6693408 w 7105904"/>
                  <a:gd name="connsiteY6" fmla="*/ 192024 h 231648"/>
                  <a:gd name="connsiteX7" fmla="*/ 6687312 w 7105904"/>
                  <a:gd name="connsiteY7" fmla="*/ 198120 h 231648"/>
                  <a:gd name="connsiteX0" fmla="*/ 0 w 7105904"/>
                  <a:gd name="connsiteY0" fmla="*/ 192024 h 228600"/>
                  <a:gd name="connsiteX1" fmla="*/ 1621536 w 7105904"/>
                  <a:gd name="connsiteY1" fmla="*/ 192024 h 228600"/>
                  <a:gd name="connsiteX2" fmla="*/ 2523744 w 7105904"/>
                  <a:gd name="connsiteY2" fmla="*/ 179832 h 228600"/>
                  <a:gd name="connsiteX3" fmla="*/ 2791968 w 7105904"/>
                  <a:gd name="connsiteY3" fmla="*/ 3048 h 228600"/>
                  <a:gd name="connsiteX4" fmla="*/ 3084576 w 7105904"/>
                  <a:gd name="connsiteY4" fmla="*/ 198120 h 228600"/>
                  <a:gd name="connsiteX5" fmla="*/ 3901440 w 7105904"/>
                  <a:gd name="connsiteY5" fmla="*/ 185928 h 228600"/>
                  <a:gd name="connsiteX6" fmla="*/ 6693408 w 7105904"/>
                  <a:gd name="connsiteY6" fmla="*/ 192024 h 228600"/>
                  <a:gd name="connsiteX7" fmla="*/ 6687312 w 7105904"/>
                  <a:gd name="connsiteY7" fmla="*/ 198120 h 228600"/>
                  <a:gd name="connsiteX0" fmla="*/ 0 w 6693408"/>
                  <a:gd name="connsiteY0" fmla="*/ 192024 h 228600"/>
                  <a:gd name="connsiteX1" fmla="*/ 162153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192024 h 228600"/>
                  <a:gd name="connsiteX1" fmla="*/ 1204976 w 6693408"/>
                  <a:gd name="connsiteY1" fmla="*/ 19710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199475 h 268563"/>
                  <a:gd name="connsiteX1" fmla="*/ 1204976 w 6693408"/>
                  <a:gd name="connsiteY1" fmla="*/ 204555 h 268563"/>
                  <a:gd name="connsiteX2" fmla="*/ 1517904 w 6693408"/>
                  <a:gd name="connsiteY2" fmla="*/ 268563 h 268563"/>
                  <a:gd name="connsiteX3" fmla="*/ 2791968 w 6693408"/>
                  <a:gd name="connsiteY3" fmla="*/ 10499 h 268563"/>
                  <a:gd name="connsiteX4" fmla="*/ 3084576 w 6693408"/>
                  <a:gd name="connsiteY4" fmla="*/ 205571 h 268563"/>
                  <a:gd name="connsiteX5" fmla="*/ 3901440 w 6693408"/>
                  <a:gd name="connsiteY5" fmla="*/ 193379 h 268563"/>
                  <a:gd name="connsiteX6" fmla="*/ 6693408 w 6693408"/>
                  <a:gd name="connsiteY6" fmla="*/ 199475 h 268563"/>
                  <a:gd name="connsiteX0" fmla="*/ 0 w 6693408"/>
                  <a:gd name="connsiteY0" fmla="*/ 56896 h 125984"/>
                  <a:gd name="connsiteX1" fmla="*/ 1204976 w 6693408"/>
                  <a:gd name="connsiteY1" fmla="*/ 61976 h 125984"/>
                  <a:gd name="connsiteX2" fmla="*/ 1517904 w 6693408"/>
                  <a:gd name="connsiteY2" fmla="*/ 125984 h 125984"/>
                  <a:gd name="connsiteX3" fmla="*/ 1638808 w 6693408"/>
                  <a:gd name="connsiteY3" fmla="*/ 0 h 125984"/>
                  <a:gd name="connsiteX4" fmla="*/ 3084576 w 6693408"/>
                  <a:gd name="connsiteY4" fmla="*/ 62992 h 125984"/>
                  <a:gd name="connsiteX5" fmla="*/ 3901440 w 6693408"/>
                  <a:gd name="connsiteY5" fmla="*/ 50800 h 125984"/>
                  <a:gd name="connsiteX6" fmla="*/ 6693408 w 6693408"/>
                  <a:gd name="connsiteY6" fmla="*/ 56896 h 125984"/>
                  <a:gd name="connsiteX0" fmla="*/ 0 w 6693408"/>
                  <a:gd name="connsiteY0" fmla="*/ 56896 h 125984"/>
                  <a:gd name="connsiteX1" fmla="*/ 1204976 w 6693408"/>
                  <a:gd name="connsiteY1" fmla="*/ 61976 h 125984"/>
                  <a:gd name="connsiteX2" fmla="*/ 1517904 w 6693408"/>
                  <a:gd name="connsiteY2" fmla="*/ 125984 h 125984"/>
                  <a:gd name="connsiteX3" fmla="*/ 1638808 w 6693408"/>
                  <a:gd name="connsiteY3" fmla="*/ 0 h 125984"/>
                  <a:gd name="connsiteX4" fmla="*/ 1900936 w 6693408"/>
                  <a:gd name="connsiteY4" fmla="*/ 57912 h 125984"/>
                  <a:gd name="connsiteX5" fmla="*/ 3901440 w 6693408"/>
                  <a:gd name="connsiteY5" fmla="*/ 50800 h 125984"/>
                  <a:gd name="connsiteX6" fmla="*/ 6693408 w 6693408"/>
                  <a:gd name="connsiteY6" fmla="*/ 56896 h 125984"/>
                  <a:gd name="connsiteX0" fmla="*/ 0 w 6693408"/>
                  <a:gd name="connsiteY0" fmla="*/ 56896 h 125984"/>
                  <a:gd name="connsiteX1" fmla="*/ 1204976 w 6693408"/>
                  <a:gd name="connsiteY1" fmla="*/ 61976 h 125984"/>
                  <a:gd name="connsiteX2" fmla="*/ 1434592 w 6693408"/>
                  <a:gd name="connsiteY2" fmla="*/ 55880 h 125984"/>
                  <a:gd name="connsiteX3" fmla="*/ 1517904 w 6693408"/>
                  <a:gd name="connsiteY3" fmla="*/ 125984 h 125984"/>
                  <a:gd name="connsiteX4" fmla="*/ 1638808 w 6693408"/>
                  <a:gd name="connsiteY4" fmla="*/ 0 h 125984"/>
                  <a:gd name="connsiteX5" fmla="*/ 1900936 w 6693408"/>
                  <a:gd name="connsiteY5" fmla="*/ 57912 h 125984"/>
                  <a:gd name="connsiteX6" fmla="*/ 3901440 w 6693408"/>
                  <a:gd name="connsiteY6" fmla="*/ 50800 h 125984"/>
                  <a:gd name="connsiteX7" fmla="*/ 6693408 w 6693408"/>
                  <a:gd name="connsiteY7" fmla="*/ 56896 h 125984"/>
                  <a:gd name="connsiteX0" fmla="*/ 0 w 6693408"/>
                  <a:gd name="connsiteY0" fmla="*/ 56896 h 158327"/>
                  <a:gd name="connsiteX1" fmla="*/ 1204976 w 6693408"/>
                  <a:gd name="connsiteY1" fmla="*/ 61976 h 158327"/>
                  <a:gd name="connsiteX2" fmla="*/ 1434592 w 6693408"/>
                  <a:gd name="connsiteY2" fmla="*/ 55880 h 158327"/>
                  <a:gd name="connsiteX3" fmla="*/ 1517904 w 6693408"/>
                  <a:gd name="connsiteY3" fmla="*/ 125984 h 158327"/>
                  <a:gd name="connsiteX4" fmla="*/ 1638808 w 6693408"/>
                  <a:gd name="connsiteY4" fmla="*/ 0 h 158327"/>
                  <a:gd name="connsiteX5" fmla="*/ 1900936 w 6693408"/>
                  <a:gd name="connsiteY5" fmla="*/ 57912 h 158327"/>
                  <a:gd name="connsiteX6" fmla="*/ 3901440 w 6693408"/>
                  <a:gd name="connsiteY6" fmla="*/ 50800 h 158327"/>
                  <a:gd name="connsiteX7" fmla="*/ 6693408 w 6693408"/>
                  <a:gd name="connsiteY7" fmla="*/ 56896 h 158327"/>
                  <a:gd name="connsiteX0" fmla="*/ 0 w 6693408"/>
                  <a:gd name="connsiteY0" fmla="*/ 56896 h 158327"/>
                  <a:gd name="connsiteX1" fmla="*/ 1204976 w 6693408"/>
                  <a:gd name="connsiteY1" fmla="*/ 61976 h 158327"/>
                  <a:gd name="connsiteX2" fmla="*/ 1434592 w 6693408"/>
                  <a:gd name="connsiteY2" fmla="*/ 55880 h 158327"/>
                  <a:gd name="connsiteX3" fmla="*/ 1517904 w 6693408"/>
                  <a:gd name="connsiteY3" fmla="*/ 125984 h 158327"/>
                  <a:gd name="connsiteX4" fmla="*/ 1638808 w 6693408"/>
                  <a:gd name="connsiteY4" fmla="*/ 0 h 158327"/>
                  <a:gd name="connsiteX5" fmla="*/ 1900936 w 6693408"/>
                  <a:gd name="connsiteY5" fmla="*/ 57912 h 158327"/>
                  <a:gd name="connsiteX6" fmla="*/ 3901440 w 6693408"/>
                  <a:gd name="connsiteY6" fmla="*/ 50800 h 158327"/>
                  <a:gd name="connsiteX7" fmla="*/ 6693408 w 6693408"/>
                  <a:gd name="connsiteY7" fmla="*/ 56896 h 158327"/>
                  <a:gd name="connsiteX0" fmla="*/ 0 w 6693408"/>
                  <a:gd name="connsiteY0" fmla="*/ 56896 h 158327"/>
                  <a:gd name="connsiteX1" fmla="*/ 1204976 w 6693408"/>
                  <a:gd name="connsiteY1" fmla="*/ 61976 h 158327"/>
                  <a:gd name="connsiteX2" fmla="*/ 1434592 w 6693408"/>
                  <a:gd name="connsiteY2" fmla="*/ 55880 h 158327"/>
                  <a:gd name="connsiteX3" fmla="*/ 1517904 w 6693408"/>
                  <a:gd name="connsiteY3" fmla="*/ 125984 h 158327"/>
                  <a:gd name="connsiteX4" fmla="*/ 1638808 w 6693408"/>
                  <a:gd name="connsiteY4" fmla="*/ 0 h 158327"/>
                  <a:gd name="connsiteX5" fmla="*/ 1900936 w 6693408"/>
                  <a:gd name="connsiteY5" fmla="*/ 57912 h 158327"/>
                  <a:gd name="connsiteX6" fmla="*/ 3901440 w 6693408"/>
                  <a:gd name="connsiteY6" fmla="*/ 50800 h 158327"/>
                  <a:gd name="connsiteX7" fmla="*/ 6693408 w 6693408"/>
                  <a:gd name="connsiteY7" fmla="*/ 56896 h 158327"/>
                  <a:gd name="connsiteX0" fmla="*/ 0 w 6693408"/>
                  <a:gd name="connsiteY0" fmla="*/ 56896 h 158327"/>
                  <a:gd name="connsiteX1" fmla="*/ 1189736 w 6693408"/>
                  <a:gd name="connsiteY1" fmla="*/ 46736 h 158327"/>
                  <a:gd name="connsiteX2" fmla="*/ 1434592 w 6693408"/>
                  <a:gd name="connsiteY2" fmla="*/ 55880 h 158327"/>
                  <a:gd name="connsiteX3" fmla="*/ 1517904 w 6693408"/>
                  <a:gd name="connsiteY3" fmla="*/ 125984 h 158327"/>
                  <a:gd name="connsiteX4" fmla="*/ 1638808 w 6693408"/>
                  <a:gd name="connsiteY4" fmla="*/ 0 h 158327"/>
                  <a:gd name="connsiteX5" fmla="*/ 1900936 w 6693408"/>
                  <a:gd name="connsiteY5" fmla="*/ 57912 h 158327"/>
                  <a:gd name="connsiteX6" fmla="*/ 3901440 w 6693408"/>
                  <a:gd name="connsiteY6" fmla="*/ 50800 h 158327"/>
                  <a:gd name="connsiteX7" fmla="*/ 6693408 w 6693408"/>
                  <a:gd name="connsiteY7" fmla="*/ 56896 h 158327"/>
                  <a:gd name="connsiteX0" fmla="*/ 0 w 6693408"/>
                  <a:gd name="connsiteY0" fmla="*/ 56896 h 133604"/>
                  <a:gd name="connsiteX1" fmla="*/ 1189736 w 6693408"/>
                  <a:gd name="connsiteY1" fmla="*/ 46736 h 133604"/>
                  <a:gd name="connsiteX2" fmla="*/ 1348232 w 6693408"/>
                  <a:gd name="connsiteY2" fmla="*/ 45720 h 133604"/>
                  <a:gd name="connsiteX3" fmla="*/ 1517904 w 6693408"/>
                  <a:gd name="connsiteY3" fmla="*/ 125984 h 133604"/>
                  <a:gd name="connsiteX4" fmla="*/ 1638808 w 6693408"/>
                  <a:gd name="connsiteY4" fmla="*/ 0 h 133604"/>
                  <a:gd name="connsiteX5" fmla="*/ 1900936 w 6693408"/>
                  <a:gd name="connsiteY5" fmla="*/ 57912 h 133604"/>
                  <a:gd name="connsiteX6" fmla="*/ 3901440 w 6693408"/>
                  <a:gd name="connsiteY6" fmla="*/ 50800 h 133604"/>
                  <a:gd name="connsiteX7" fmla="*/ 6693408 w 6693408"/>
                  <a:gd name="connsiteY7" fmla="*/ 56896 h 133604"/>
                  <a:gd name="connsiteX0" fmla="*/ 0 w 6693408"/>
                  <a:gd name="connsiteY0" fmla="*/ 56896 h 133604"/>
                  <a:gd name="connsiteX1" fmla="*/ 1189736 w 6693408"/>
                  <a:gd name="connsiteY1" fmla="*/ 46736 h 133604"/>
                  <a:gd name="connsiteX2" fmla="*/ 1348232 w 6693408"/>
                  <a:gd name="connsiteY2" fmla="*/ 45720 h 133604"/>
                  <a:gd name="connsiteX3" fmla="*/ 1517904 w 6693408"/>
                  <a:gd name="connsiteY3" fmla="*/ 125984 h 133604"/>
                  <a:gd name="connsiteX4" fmla="*/ 1689608 w 6693408"/>
                  <a:gd name="connsiteY4" fmla="*/ 0 h 133604"/>
                  <a:gd name="connsiteX5" fmla="*/ 1900936 w 6693408"/>
                  <a:gd name="connsiteY5" fmla="*/ 57912 h 133604"/>
                  <a:gd name="connsiteX6" fmla="*/ 3901440 w 6693408"/>
                  <a:gd name="connsiteY6" fmla="*/ 50800 h 133604"/>
                  <a:gd name="connsiteX7" fmla="*/ 6693408 w 6693408"/>
                  <a:gd name="connsiteY7" fmla="*/ 56896 h 133604"/>
                  <a:gd name="connsiteX0" fmla="*/ 0 w 6693408"/>
                  <a:gd name="connsiteY0" fmla="*/ 56896 h 133604"/>
                  <a:gd name="connsiteX1" fmla="*/ 1189736 w 6693408"/>
                  <a:gd name="connsiteY1" fmla="*/ 46736 h 133604"/>
                  <a:gd name="connsiteX2" fmla="*/ 1348232 w 6693408"/>
                  <a:gd name="connsiteY2" fmla="*/ 45720 h 133604"/>
                  <a:gd name="connsiteX3" fmla="*/ 1517904 w 6693408"/>
                  <a:gd name="connsiteY3" fmla="*/ 125984 h 133604"/>
                  <a:gd name="connsiteX4" fmla="*/ 1689608 w 6693408"/>
                  <a:gd name="connsiteY4" fmla="*/ 0 h 133604"/>
                  <a:gd name="connsiteX5" fmla="*/ 1900936 w 6693408"/>
                  <a:gd name="connsiteY5" fmla="*/ 57912 h 133604"/>
                  <a:gd name="connsiteX6" fmla="*/ 3901440 w 6693408"/>
                  <a:gd name="connsiteY6" fmla="*/ 50800 h 133604"/>
                  <a:gd name="connsiteX7" fmla="*/ 6693408 w 6693408"/>
                  <a:gd name="connsiteY7" fmla="*/ 56896 h 133604"/>
                  <a:gd name="connsiteX0" fmla="*/ 0 w 6693408"/>
                  <a:gd name="connsiteY0" fmla="*/ 56896 h 136144"/>
                  <a:gd name="connsiteX1" fmla="*/ 1189736 w 6693408"/>
                  <a:gd name="connsiteY1" fmla="*/ 46736 h 136144"/>
                  <a:gd name="connsiteX2" fmla="*/ 1348232 w 6693408"/>
                  <a:gd name="connsiteY2" fmla="*/ 45720 h 136144"/>
                  <a:gd name="connsiteX3" fmla="*/ 1454912 w 6693408"/>
                  <a:gd name="connsiteY3" fmla="*/ 60960 h 136144"/>
                  <a:gd name="connsiteX4" fmla="*/ 1517904 w 6693408"/>
                  <a:gd name="connsiteY4" fmla="*/ 125984 h 136144"/>
                  <a:gd name="connsiteX5" fmla="*/ 1689608 w 6693408"/>
                  <a:gd name="connsiteY5" fmla="*/ 0 h 136144"/>
                  <a:gd name="connsiteX6" fmla="*/ 1900936 w 6693408"/>
                  <a:gd name="connsiteY6" fmla="*/ 57912 h 136144"/>
                  <a:gd name="connsiteX7" fmla="*/ 3901440 w 6693408"/>
                  <a:gd name="connsiteY7" fmla="*/ 50800 h 136144"/>
                  <a:gd name="connsiteX8" fmla="*/ 6693408 w 6693408"/>
                  <a:gd name="connsiteY8" fmla="*/ 56896 h 136144"/>
                  <a:gd name="connsiteX0" fmla="*/ 0 w 6693408"/>
                  <a:gd name="connsiteY0" fmla="*/ 56896 h 136144"/>
                  <a:gd name="connsiteX1" fmla="*/ 1189736 w 6693408"/>
                  <a:gd name="connsiteY1" fmla="*/ 46736 h 136144"/>
                  <a:gd name="connsiteX2" fmla="*/ 1363472 w 6693408"/>
                  <a:gd name="connsiteY2" fmla="*/ 81280 h 136144"/>
                  <a:gd name="connsiteX3" fmla="*/ 1454912 w 6693408"/>
                  <a:gd name="connsiteY3" fmla="*/ 60960 h 136144"/>
                  <a:gd name="connsiteX4" fmla="*/ 1517904 w 6693408"/>
                  <a:gd name="connsiteY4" fmla="*/ 125984 h 136144"/>
                  <a:gd name="connsiteX5" fmla="*/ 1689608 w 6693408"/>
                  <a:gd name="connsiteY5" fmla="*/ 0 h 136144"/>
                  <a:gd name="connsiteX6" fmla="*/ 1900936 w 6693408"/>
                  <a:gd name="connsiteY6" fmla="*/ 57912 h 136144"/>
                  <a:gd name="connsiteX7" fmla="*/ 3901440 w 6693408"/>
                  <a:gd name="connsiteY7" fmla="*/ 50800 h 136144"/>
                  <a:gd name="connsiteX8" fmla="*/ 6693408 w 6693408"/>
                  <a:gd name="connsiteY8" fmla="*/ 56896 h 136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693408" h="136144">
                    <a:moveTo>
                      <a:pt x="0" y="56896"/>
                    </a:moveTo>
                    <a:lnTo>
                      <a:pt x="1189736" y="46736"/>
                    </a:lnTo>
                    <a:cubicBezTo>
                      <a:pt x="1428835" y="46567"/>
                      <a:pt x="1308777" y="68072"/>
                      <a:pt x="1363472" y="81280"/>
                    </a:cubicBezTo>
                    <a:cubicBezTo>
                      <a:pt x="1403435" y="87884"/>
                      <a:pt x="1429173" y="53509"/>
                      <a:pt x="1454912" y="60960"/>
                    </a:cubicBezTo>
                    <a:cubicBezTo>
                      <a:pt x="1480651" y="68411"/>
                      <a:pt x="1478788" y="136144"/>
                      <a:pt x="1517904" y="125984"/>
                    </a:cubicBezTo>
                    <a:cubicBezTo>
                      <a:pt x="1557020" y="115824"/>
                      <a:pt x="1545336" y="339"/>
                      <a:pt x="1689608" y="0"/>
                    </a:cubicBezTo>
                    <a:lnTo>
                      <a:pt x="1900936" y="57912"/>
                    </a:lnTo>
                    <a:lnTo>
                      <a:pt x="3901440" y="50800"/>
                    </a:lnTo>
                    <a:lnTo>
                      <a:pt x="6693408" y="56896"/>
                    </a:lnTo>
                  </a:path>
                </a:pathLst>
              </a:cu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59" name="Figura a mano libera 58"/>
              <p:cNvSpPr/>
              <p:nvPr/>
            </p:nvSpPr>
            <p:spPr>
              <a:xfrm flipV="1">
                <a:off x="1847088" y="5525854"/>
                <a:ext cx="6693408" cy="115316"/>
              </a:xfrm>
              <a:custGeom>
                <a:avLst/>
                <a:gdLst>
                  <a:gd name="connsiteX0" fmla="*/ 0 w 7290816"/>
                  <a:gd name="connsiteY0" fmla="*/ 192024 h 235712"/>
                  <a:gd name="connsiteX1" fmla="*/ 2566416 w 7290816"/>
                  <a:gd name="connsiteY1" fmla="*/ 204216 h 235712"/>
                  <a:gd name="connsiteX2" fmla="*/ 2791968 w 7290816"/>
                  <a:gd name="connsiteY2" fmla="*/ 3048 h 235712"/>
                  <a:gd name="connsiteX3" fmla="*/ 3102864 w 7290816"/>
                  <a:gd name="connsiteY3" fmla="*/ 185928 h 235712"/>
                  <a:gd name="connsiteX4" fmla="*/ 6693408 w 7290816"/>
                  <a:gd name="connsiteY4" fmla="*/ 192024 h 235712"/>
                  <a:gd name="connsiteX5" fmla="*/ 6687312 w 7290816"/>
                  <a:gd name="connsiteY5" fmla="*/ 198120 h 235712"/>
                  <a:gd name="connsiteX0" fmla="*/ 0 w 7290816"/>
                  <a:gd name="connsiteY0" fmla="*/ 194056 h 249936"/>
                  <a:gd name="connsiteX1" fmla="*/ 2377440 w 7290816"/>
                  <a:gd name="connsiteY1" fmla="*/ 218440 h 249936"/>
                  <a:gd name="connsiteX2" fmla="*/ 2791968 w 7290816"/>
                  <a:gd name="connsiteY2" fmla="*/ 5080 h 249936"/>
                  <a:gd name="connsiteX3" fmla="*/ 3102864 w 7290816"/>
                  <a:gd name="connsiteY3" fmla="*/ 187960 h 249936"/>
                  <a:gd name="connsiteX4" fmla="*/ 6693408 w 7290816"/>
                  <a:gd name="connsiteY4" fmla="*/ 194056 h 249936"/>
                  <a:gd name="connsiteX5" fmla="*/ 6687312 w 7290816"/>
                  <a:gd name="connsiteY5" fmla="*/ 200152 h 249936"/>
                  <a:gd name="connsiteX0" fmla="*/ 0 w 7243064"/>
                  <a:gd name="connsiteY0" fmla="*/ 192024 h 266192"/>
                  <a:gd name="connsiteX1" fmla="*/ 2377440 w 7243064"/>
                  <a:gd name="connsiteY1" fmla="*/ 216408 h 266192"/>
                  <a:gd name="connsiteX2" fmla="*/ 2791968 w 7243064"/>
                  <a:gd name="connsiteY2" fmla="*/ 3048 h 266192"/>
                  <a:gd name="connsiteX3" fmla="*/ 3389376 w 7243064"/>
                  <a:gd name="connsiteY3" fmla="*/ 234696 h 266192"/>
                  <a:gd name="connsiteX4" fmla="*/ 6693408 w 7243064"/>
                  <a:gd name="connsiteY4" fmla="*/ 192024 h 266192"/>
                  <a:gd name="connsiteX5" fmla="*/ 6687312 w 7243064"/>
                  <a:gd name="connsiteY5" fmla="*/ 198120 h 266192"/>
                  <a:gd name="connsiteX0" fmla="*/ 0 w 7105904"/>
                  <a:gd name="connsiteY0" fmla="*/ 192024 h 268224"/>
                  <a:gd name="connsiteX1" fmla="*/ 2377440 w 7105904"/>
                  <a:gd name="connsiteY1" fmla="*/ 216408 h 268224"/>
                  <a:gd name="connsiteX2" fmla="*/ 2791968 w 7105904"/>
                  <a:gd name="connsiteY2" fmla="*/ 3048 h 268224"/>
                  <a:gd name="connsiteX3" fmla="*/ 3389376 w 7105904"/>
                  <a:gd name="connsiteY3" fmla="*/ 234696 h 268224"/>
                  <a:gd name="connsiteX4" fmla="*/ 4212336 w 7105904"/>
                  <a:gd name="connsiteY4" fmla="*/ 204216 h 268224"/>
                  <a:gd name="connsiteX5" fmla="*/ 6693408 w 7105904"/>
                  <a:gd name="connsiteY5" fmla="*/ 192024 h 268224"/>
                  <a:gd name="connsiteX6" fmla="*/ 6687312 w 7105904"/>
                  <a:gd name="connsiteY6" fmla="*/ 198120 h 268224"/>
                  <a:gd name="connsiteX0" fmla="*/ 0 w 7105904"/>
                  <a:gd name="connsiteY0" fmla="*/ 192024 h 247904"/>
                  <a:gd name="connsiteX1" fmla="*/ 2377440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2328672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1621536 w 7105904"/>
                  <a:gd name="connsiteY1" fmla="*/ 192024 h 247904"/>
                  <a:gd name="connsiteX2" fmla="*/ 2328672 w 7105904"/>
                  <a:gd name="connsiteY2" fmla="*/ 216408 h 247904"/>
                  <a:gd name="connsiteX3" fmla="*/ 2791968 w 7105904"/>
                  <a:gd name="connsiteY3" fmla="*/ 3048 h 247904"/>
                  <a:gd name="connsiteX4" fmla="*/ 3084576 w 7105904"/>
                  <a:gd name="connsiteY4" fmla="*/ 198120 h 247904"/>
                  <a:gd name="connsiteX5" fmla="*/ 4212336 w 7105904"/>
                  <a:gd name="connsiteY5" fmla="*/ 204216 h 247904"/>
                  <a:gd name="connsiteX6" fmla="*/ 6693408 w 7105904"/>
                  <a:gd name="connsiteY6" fmla="*/ 192024 h 247904"/>
                  <a:gd name="connsiteX7" fmla="*/ 6687312 w 7105904"/>
                  <a:gd name="connsiteY7" fmla="*/ 198120 h 247904"/>
                  <a:gd name="connsiteX0" fmla="*/ 0 w 7105904"/>
                  <a:gd name="connsiteY0" fmla="*/ 192024 h 231648"/>
                  <a:gd name="connsiteX1" fmla="*/ 1621536 w 7105904"/>
                  <a:gd name="connsiteY1" fmla="*/ 192024 h 231648"/>
                  <a:gd name="connsiteX2" fmla="*/ 2523744 w 7105904"/>
                  <a:gd name="connsiteY2" fmla="*/ 179832 h 231648"/>
                  <a:gd name="connsiteX3" fmla="*/ 2791968 w 7105904"/>
                  <a:gd name="connsiteY3" fmla="*/ 3048 h 231648"/>
                  <a:gd name="connsiteX4" fmla="*/ 3084576 w 7105904"/>
                  <a:gd name="connsiteY4" fmla="*/ 198120 h 231648"/>
                  <a:gd name="connsiteX5" fmla="*/ 4212336 w 7105904"/>
                  <a:gd name="connsiteY5" fmla="*/ 204216 h 231648"/>
                  <a:gd name="connsiteX6" fmla="*/ 6693408 w 7105904"/>
                  <a:gd name="connsiteY6" fmla="*/ 192024 h 231648"/>
                  <a:gd name="connsiteX7" fmla="*/ 6687312 w 7105904"/>
                  <a:gd name="connsiteY7" fmla="*/ 198120 h 231648"/>
                  <a:gd name="connsiteX0" fmla="*/ 0 w 7105904"/>
                  <a:gd name="connsiteY0" fmla="*/ 192024 h 228600"/>
                  <a:gd name="connsiteX1" fmla="*/ 1621536 w 7105904"/>
                  <a:gd name="connsiteY1" fmla="*/ 192024 h 228600"/>
                  <a:gd name="connsiteX2" fmla="*/ 2523744 w 7105904"/>
                  <a:gd name="connsiteY2" fmla="*/ 179832 h 228600"/>
                  <a:gd name="connsiteX3" fmla="*/ 2791968 w 7105904"/>
                  <a:gd name="connsiteY3" fmla="*/ 3048 h 228600"/>
                  <a:gd name="connsiteX4" fmla="*/ 3084576 w 7105904"/>
                  <a:gd name="connsiteY4" fmla="*/ 198120 h 228600"/>
                  <a:gd name="connsiteX5" fmla="*/ 3901440 w 7105904"/>
                  <a:gd name="connsiteY5" fmla="*/ 185928 h 228600"/>
                  <a:gd name="connsiteX6" fmla="*/ 6693408 w 7105904"/>
                  <a:gd name="connsiteY6" fmla="*/ 192024 h 228600"/>
                  <a:gd name="connsiteX7" fmla="*/ 6687312 w 7105904"/>
                  <a:gd name="connsiteY7" fmla="*/ 198120 h 228600"/>
                  <a:gd name="connsiteX0" fmla="*/ 0 w 6693408"/>
                  <a:gd name="connsiteY0" fmla="*/ 192024 h 228600"/>
                  <a:gd name="connsiteX1" fmla="*/ 162153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100584 h 121920"/>
                  <a:gd name="connsiteX1" fmla="*/ 1621536 w 6693408"/>
                  <a:gd name="connsiteY1" fmla="*/ 100584 h 121920"/>
                  <a:gd name="connsiteX2" fmla="*/ 2523744 w 6693408"/>
                  <a:gd name="connsiteY2" fmla="*/ 88392 h 121920"/>
                  <a:gd name="connsiteX3" fmla="*/ 2781808 w 6693408"/>
                  <a:gd name="connsiteY3" fmla="*/ 3048 h 121920"/>
                  <a:gd name="connsiteX4" fmla="*/ 3084576 w 6693408"/>
                  <a:gd name="connsiteY4" fmla="*/ 106680 h 121920"/>
                  <a:gd name="connsiteX5" fmla="*/ 3901440 w 6693408"/>
                  <a:gd name="connsiteY5" fmla="*/ 94488 h 121920"/>
                  <a:gd name="connsiteX6" fmla="*/ 6693408 w 6693408"/>
                  <a:gd name="connsiteY6" fmla="*/ 100584 h 121920"/>
                  <a:gd name="connsiteX0" fmla="*/ 0 w 6693408"/>
                  <a:gd name="connsiteY0" fmla="*/ 97875 h 98891"/>
                  <a:gd name="connsiteX1" fmla="*/ 1621536 w 6693408"/>
                  <a:gd name="connsiteY1" fmla="*/ 97875 h 98891"/>
                  <a:gd name="connsiteX2" fmla="*/ 2523744 w 6693408"/>
                  <a:gd name="connsiteY2" fmla="*/ 85683 h 98891"/>
                  <a:gd name="connsiteX3" fmla="*/ 2781808 w 6693408"/>
                  <a:gd name="connsiteY3" fmla="*/ 339 h 98891"/>
                  <a:gd name="connsiteX4" fmla="*/ 3089656 w 6693408"/>
                  <a:gd name="connsiteY4" fmla="*/ 83651 h 98891"/>
                  <a:gd name="connsiteX5" fmla="*/ 3901440 w 6693408"/>
                  <a:gd name="connsiteY5" fmla="*/ 91779 h 98891"/>
                  <a:gd name="connsiteX6" fmla="*/ 6693408 w 6693408"/>
                  <a:gd name="connsiteY6" fmla="*/ 97875 h 98891"/>
                  <a:gd name="connsiteX0" fmla="*/ 0 w 6693408"/>
                  <a:gd name="connsiteY0" fmla="*/ 102108 h 115316"/>
                  <a:gd name="connsiteX1" fmla="*/ 1621536 w 6693408"/>
                  <a:gd name="connsiteY1" fmla="*/ 102108 h 115316"/>
                  <a:gd name="connsiteX2" fmla="*/ 2361184 w 6693408"/>
                  <a:gd name="connsiteY2" fmla="*/ 115316 h 115316"/>
                  <a:gd name="connsiteX3" fmla="*/ 2781808 w 6693408"/>
                  <a:gd name="connsiteY3" fmla="*/ 4572 h 115316"/>
                  <a:gd name="connsiteX4" fmla="*/ 3089656 w 6693408"/>
                  <a:gd name="connsiteY4" fmla="*/ 87884 h 115316"/>
                  <a:gd name="connsiteX5" fmla="*/ 3901440 w 6693408"/>
                  <a:gd name="connsiteY5" fmla="*/ 96012 h 115316"/>
                  <a:gd name="connsiteX6" fmla="*/ 6693408 w 6693408"/>
                  <a:gd name="connsiteY6" fmla="*/ 102108 h 115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693408" h="115316">
                    <a:moveTo>
                      <a:pt x="0" y="102108"/>
                    </a:moveTo>
                    <a:lnTo>
                      <a:pt x="1621536" y="102108"/>
                    </a:lnTo>
                    <a:lnTo>
                      <a:pt x="2361184" y="115316"/>
                    </a:lnTo>
                    <a:cubicBezTo>
                      <a:pt x="2554563" y="99060"/>
                      <a:pt x="2660396" y="9144"/>
                      <a:pt x="2781808" y="4572"/>
                    </a:cubicBezTo>
                    <a:cubicBezTo>
                      <a:pt x="2903220" y="0"/>
                      <a:pt x="2903051" y="72644"/>
                      <a:pt x="3089656" y="87884"/>
                    </a:cubicBezTo>
                    <a:cubicBezTo>
                      <a:pt x="3276261" y="103124"/>
                      <a:pt x="3350768" y="103124"/>
                      <a:pt x="3901440" y="96012"/>
                    </a:cubicBezTo>
                    <a:lnTo>
                      <a:pt x="6693408" y="102108"/>
                    </a:lnTo>
                  </a:path>
                </a:pathLst>
              </a:cu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60" name="Figura a mano libera 59"/>
              <p:cNvSpPr/>
              <p:nvPr/>
            </p:nvSpPr>
            <p:spPr>
              <a:xfrm flipV="1">
                <a:off x="1847088" y="5185834"/>
                <a:ext cx="6693408" cy="230124"/>
              </a:xfrm>
              <a:custGeom>
                <a:avLst/>
                <a:gdLst>
                  <a:gd name="connsiteX0" fmla="*/ 0 w 7290816"/>
                  <a:gd name="connsiteY0" fmla="*/ 192024 h 235712"/>
                  <a:gd name="connsiteX1" fmla="*/ 2566416 w 7290816"/>
                  <a:gd name="connsiteY1" fmla="*/ 204216 h 235712"/>
                  <a:gd name="connsiteX2" fmla="*/ 2791968 w 7290816"/>
                  <a:gd name="connsiteY2" fmla="*/ 3048 h 235712"/>
                  <a:gd name="connsiteX3" fmla="*/ 3102864 w 7290816"/>
                  <a:gd name="connsiteY3" fmla="*/ 185928 h 235712"/>
                  <a:gd name="connsiteX4" fmla="*/ 6693408 w 7290816"/>
                  <a:gd name="connsiteY4" fmla="*/ 192024 h 235712"/>
                  <a:gd name="connsiteX5" fmla="*/ 6687312 w 7290816"/>
                  <a:gd name="connsiteY5" fmla="*/ 198120 h 235712"/>
                  <a:gd name="connsiteX0" fmla="*/ 0 w 7290816"/>
                  <a:gd name="connsiteY0" fmla="*/ 194056 h 249936"/>
                  <a:gd name="connsiteX1" fmla="*/ 2377440 w 7290816"/>
                  <a:gd name="connsiteY1" fmla="*/ 218440 h 249936"/>
                  <a:gd name="connsiteX2" fmla="*/ 2791968 w 7290816"/>
                  <a:gd name="connsiteY2" fmla="*/ 5080 h 249936"/>
                  <a:gd name="connsiteX3" fmla="*/ 3102864 w 7290816"/>
                  <a:gd name="connsiteY3" fmla="*/ 187960 h 249936"/>
                  <a:gd name="connsiteX4" fmla="*/ 6693408 w 7290816"/>
                  <a:gd name="connsiteY4" fmla="*/ 194056 h 249936"/>
                  <a:gd name="connsiteX5" fmla="*/ 6687312 w 7290816"/>
                  <a:gd name="connsiteY5" fmla="*/ 200152 h 249936"/>
                  <a:gd name="connsiteX0" fmla="*/ 0 w 7243064"/>
                  <a:gd name="connsiteY0" fmla="*/ 192024 h 266192"/>
                  <a:gd name="connsiteX1" fmla="*/ 2377440 w 7243064"/>
                  <a:gd name="connsiteY1" fmla="*/ 216408 h 266192"/>
                  <a:gd name="connsiteX2" fmla="*/ 2791968 w 7243064"/>
                  <a:gd name="connsiteY2" fmla="*/ 3048 h 266192"/>
                  <a:gd name="connsiteX3" fmla="*/ 3389376 w 7243064"/>
                  <a:gd name="connsiteY3" fmla="*/ 234696 h 266192"/>
                  <a:gd name="connsiteX4" fmla="*/ 6693408 w 7243064"/>
                  <a:gd name="connsiteY4" fmla="*/ 192024 h 266192"/>
                  <a:gd name="connsiteX5" fmla="*/ 6687312 w 7243064"/>
                  <a:gd name="connsiteY5" fmla="*/ 198120 h 266192"/>
                  <a:gd name="connsiteX0" fmla="*/ 0 w 7105904"/>
                  <a:gd name="connsiteY0" fmla="*/ 192024 h 268224"/>
                  <a:gd name="connsiteX1" fmla="*/ 2377440 w 7105904"/>
                  <a:gd name="connsiteY1" fmla="*/ 216408 h 268224"/>
                  <a:gd name="connsiteX2" fmla="*/ 2791968 w 7105904"/>
                  <a:gd name="connsiteY2" fmla="*/ 3048 h 268224"/>
                  <a:gd name="connsiteX3" fmla="*/ 3389376 w 7105904"/>
                  <a:gd name="connsiteY3" fmla="*/ 234696 h 268224"/>
                  <a:gd name="connsiteX4" fmla="*/ 4212336 w 7105904"/>
                  <a:gd name="connsiteY4" fmla="*/ 204216 h 268224"/>
                  <a:gd name="connsiteX5" fmla="*/ 6693408 w 7105904"/>
                  <a:gd name="connsiteY5" fmla="*/ 192024 h 268224"/>
                  <a:gd name="connsiteX6" fmla="*/ 6687312 w 7105904"/>
                  <a:gd name="connsiteY6" fmla="*/ 198120 h 268224"/>
                  <a:gd name="connsiteX0" fmla="*/ 0 w 7105904"/>
                  <a:gd name="connsiteY0" fmla="*/ 192024 h 247904"/>
                  <a:gd name="connsiteX1" fmla="*/ 2377440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2328672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1621536 w 7105904"/>
                  <a:gd name="connsiteY1" fmla="*/ 192024 h 247904"/>
                  <a:gd name="connsiteX2" fmla="*/ 2328672 w 7105904"/>
                  <a:gd name="connsiteY2" fmla="*/ 216408 h 247904"/>
                  <a:gd name="connsiteX3" fmla="*/ 2791968 w 7105904"/>
                  <a:gd name="connsiteY3" fmla="*/ 3048 h 247904"/>
                  <a:gd name="connsiteX4" fmla="*/ 3084576 w 7105904"/>
                  <a:gd name="connsiteY4" fmla="*/ 198120 h 247904"/>
                  <a:gd name="connsiteX5" fmla="*/ 4212336 w 7105904"/>
                  <a:gd name="connsiteY5" fmla="*/ 204216 h 247904"/>
                  <a:gd name="connsiteX6" fmla="*/ 6693408 w 7105904"/>
                  <a:gd name="connsiteY6" fmla="*/ 192024 h 247904"/>
                  <a:gd name="connsiteX7" fmla="*/ 6687312 w 7105904"/>
                  <a:gd name="connsiteY7" fmla="*/ 198120 h 247904"/>
                  <a:gd name="connsiteX0" fmla="*/ 0 w 7105904"/>
                  <a:gd name="connsiteY0" fmla="*/ 192024 h 231648"/>
                  <a:gd name="connsiteX1" fmla="*/ 1621536 w 7105904"/>
                  <a:gd name="connsiteY1" fmla="*/ 192024 h 231648"/>
                  <a:gd name="connsiteX2" fmla="*/ 2523744 w 7105904"/>
                  <a:gd name="connsiteY2" fmla="*/ 179832 h 231648"/>
                  <a:gd name="connsiteX3" fmla="*/ 2791968 w 7105904"/>
                  <a:gd name="connsiteY3" fmla="*/ 3048 h 231648"/>
                  <a:gd name="connsiteX4" fmla="*/ 3084576 w 7105904"/>
                  <a:gd name="connsiteY4" fmla="*/ 198120 h 231648"/>
                  <a:gd name="connsiteX5" fmla="*/ 4212336 w 7105904"/>
                  <a:gd name="connsiteY5" fmla="*/ 204216 h 231648"/>
                  <a:gd name="connsiteX6" fmla="*/ 6693408 w 7105904"/>
                  <a:gd name="connsiteY6" fmla="*/ 192024 h 231648"/>
                  <a:gd name="connsiteX7" fmla="*/ 6687312 w 7105904"/>
                  <a:gd name="connsiteY7" fmla="*/ 198120 h 231648"/>
                  <a:gd name="connsiteX0" fmla="*/ 0 w 7105904"/>
                  <a:gd name="connsiteY0" fmla="*/ 192024 h 228600"/>
                  <a:gd name="connsiteX1" fmla="*/ 1621536 w 7105904"/>
                  <a:gd name="connsiteY1" fmla="*/ 192024 h 228600"/>
                  <a:gd name="connsiteX2" fmla="*/ 2523744 w 7105904"/>
                  <a:gd name="connsiteY2" fmla="*/ 179832 h 228600"/>
                  <a:gd name="connsiteX3" fmla="*/ 2791968 w 7105904"/>
                  <a:gd name="connsiteY3" fmla="*/ 3048 h 228600"/>
                  <a:gd name="connsiteX4" fmla="*/ 3084576 w 7105904"/>
                  <a:gd name="connsiteY4" fmla="*/ 198120 h 228600"/>
                  <a:gd name="connsiteX5" fmla="*/ 3901440 w 7105904"/>
                  <a:gd name="connsiteY5" fmla="*/ 185928 h 228600"/>
                  <a:gd name="connsiteX6" fmla="*/ 6693408 w 7105904"/>
                  <a:gd name="connsiteY6" fmla="*/ 192024 h 228600"/>
                  <a:gd name="connsiteX7" fmla="*/ 6687312 w 7105904"/>
                  <a:gd name="connsiteY7" fmla="*/ 198120 h 228600"/>
                  <a:gd name="connsiteX0" fmla="*/ 0 w 6693408"/>
                  <a:gd name="connsiteY0" fmla="*/ 192024 h 228600"/>
                  <a:gd name="connsiteX1" fmla="*/ 162153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209635 h 371179"/>
                  <a:gd name="connsiteX1" fmla="*/ 1621536 w 6693408"/>
                  <a:gd name="connsiteY1" fmla="*/ 209635 h 371179"/>
                  <a:gd name="connsiteX2" fmla="*/ 2254504 w 6693408"/>
                  <a:gd name="connsiteY2" fmla="*/ 339683 h 371179"/>
                  <a:gd name="connsiteX3" fmla="*/ 2791968 w 6693408"/>
                  <a:gd name="connsiteY3" fmla="*/ 20659 h 371179"/>
                  <a:gd name="connsiteX4" fmla="*/ 3084576 w 6693408"/>
                  <a:gd name="connsiteY4" fmla="*/ 215731 h 371179"/>
                  <a:gd name="connsiteX5" fmla="*/ 3901440 w 6693408"/>
                  <a:gd name="connsiteY5" fmla="*/ 203539 h 371179"/>
                  <a:gd name="connsiteX6" fmla="*/ 6693408 w 6693408"/>
                  <a:gd name="connsiteY6" fmla="*/ 209635 h 371179"/>
                  <a:gd name="connsiteX0" fmla="*/ 0 w 6693408"/>
                  <a:gd name="connsiteY0" fmla="*/ 245195 h 412666"/>
                  <a:gd name="connsiteX1" fmla="*/ 1621536 w 6693408"/>
                  <a:gd name="connsiteY1" fmla="*/ 245195 h 412666"/>
                  <a:gd name="connsiteX2" fmla="*/ 2254504 w 6693408"/>
                  <a:gd name="connsiteY2" fmla="*/ 375243 h 412666"/>
                  <a:gd name="connsiteX3" fmla="*/ 2649728 w 6693408"/>
                  <a:gd name="connsiteY3" fmla="*/ 20659 h 412666"/>
                  <a:gd name="connsiteX4" fmla="*/ 3084576 w 6693408"/>
                  <a:gd name="connsiteY4" fmla="*/ 251291 h 412666"/>
                  <a:gd name="connsiteX5" fmla="*/ 3901440 w 6693408"/>
                  <a:gd name="connsiteY5" fmla="*/ 239099 h 412666"/>
                  <a:gd name="connsiteX6" fmla="*/ 6693408 w 6693408"/>
                  <a:gd name="connsiteY6" fmla="*/ 245195 h 412666"/>
                  <a:gd name="connsiteX0" fmla="*/ 0 w 6693408"/>
                  <a:gd name="connsiteY0" fmla="*/ 230801 h 311912"/>
                  <a:gd name="connsiteX1" fmla="*/ 1621536 w 6693408"/>
                  <a:gd name="connsiteY1" fmla="*/ 230801 h 311912"/>
                  <a:gd name="connsiteX2" fmla="*/ 2279904 w 6693408"/>
                  <a:gd name="connsiteY2" fmla="*/ 274489 h 311912"/>
                  <a:gd name="connsiteX3" fmla="*/ 2649728 w 6693408"/>
                  <a:gd name="connsiteY3" fmla="*/ 6265 h 311912"/>
                  <a:gd name="connsiteX4" fmla="*/ 3084576 w 6693408"/>
                  <a:gd name="connsiteY4" fmla="*/ 236897 h 311912"/>
                  <a:gd name="connsiteX5" fmla="*/ 3901440 w 6693408"/>
                  <a:gd name="connsiteY5" fmla="*/ 224705 h 311912"/>
                  <a:gd name="connsiteX6" fmla="*/ 6693408 w 6693408"/>
                  <a:gd name="connsiteY6" fmla="*/ 230801 h 311912"/>
                  <a:gd name="connsiteX0" fmla="*/ 0 w 6693408"/>
                  <a:gd name="connsiteY0" fmla="*/ 230801 h 305787"/>
                  <a:gd name="connsiteX1" fmla="*/ 1621536 w 6693408"/>
                  <a:gd name="connsiteY1" fmla="*/ 230801 h 305787"/>
                  <a:gd name="connsiteX2" fmla="*/ 1983232 w 6693408"/>
                  <a:gd name="connsiteY2" fmla="*/ 194055 h 305787"/>
                  <a:gd name="connsiteX3" fmla="*/ 2279904 w 6693408"/>
                  <a:gd name="connsiteY3" fmla="*/ 274489 h 305787"/>
                  <a:gd name="connsiteX4" fmla="*/ 2649728 w 6693408"/>
                  <a:gd name="connsiteY4" fmla="*/ 6265 h 305787"/>
                  <a:gd name="connsiteX5" fmla="*/ 3084576 w 6693408"/>
                  <a:gd name="connsiteY5" fmla="*/ 236897 h 305787"/>
                  <a:gd name="connsiteX6" fmla="*/ 3901440 w 6693408"/>
                  <a:gd name="connsiteY6" fmla="*/ 224705 h 305787"/>
                  <a:gd name="connsiteX7" fmla="*/ 6693408 w 6693408"/>
                  <a:gd name="connsiteY7" fmla="*/ 230801 h 305787"/>
                  <a:gd name="connsiteX0" fmla="*/ 0 w 6693408"/>
                  <a:gd name="connsiteY0" fmla="*/ 169841 h 234667"/>
                  <a:gd name="connsiteX1" fmla="*/ 1621536 w 6693408"/>
                  <a:gd name="connsiteY1" fmla="*/ 169841 h 234667"/>
                  <a:gd name="connsiteX2" fmla="*/ 1983232 w 6693408"/>
                  <a:gd name="connsiteY2" fmla="*/ 133095 h 234667"/>
                  <a:gd name="connsiteX3" fmla="*/ 2279904 w 6693408"/>
                  <a:gd name="connsiteY3" fmla="*/ 213529 h 234667"/>
                  <a:gd name="connsiteX4" fmla="*/ 2649728 w 6693408"/>
                  <a:gd name="connsiteY4" fmla="*/ 6265 h 234667"/>
                  <a:gd name="connsiteX5" fmla="*/ 3084576 w 6693408"/>
                  <a:gd name="connsiteY5" fmla="*/ 175937 h 234667"/>
                  <a:gd name="connsiteX6" fmla="*/ 3901440 w 6693408"/>
                  <a:gd name="connsiteY6" fmla="*/ 163745 h 234667"/>
                  <a:gd name="connsiteX7" fmla="*/ 6693408 w 6693408"/>
                  <a:gd name="connsiteY7" fmla="*/ 169841 h 234667"/>
                  <a:gd name="connsiteX0" fmla="*/ 0 w 6693408"/>
                  <a:gd name="connsiteY0" fmla="*/ 176615 h 241441"/>
                  <a:gd name="connsiteX1" fmla="*/ 1621536 w 6693408"/>
                  <a:gd name="connsiteY1" fmla="*/ 176615 h 241441"/>
                  <a:gd name="connsiteX2" fmla="*/ 1983232 w 6693408"/>
                  <a:gd name="connsiteY2" fmla="*/ 139869 h 241441"/>
                  <a:gd name="connsiteX3" fmla="*/ 2279904 w 6693408"/>
                  <a:gd name="connsiteY3" fmla="*/ 220303 h 241441"/>
                  <a:gd name="connsiteX4" fmla="*/ 2649728 w 6693408"/>
                  <a:gd name="connsiteY4" fmla="*/ 13039 h 241441"/>
                  <a:gd name="connsiteX5" fmla="*/ 3064256 w 6693408"/>
                  <a:gd name="connsiteY5" fmla="*/ 142071 h 241441"/>
                  <a:gd name="connsiteX6" fmla="*/ 3901440 w 6693408"/>
                  <a:gd name="connsiteY6" fmla="*/ 170519 h 241441"/>
                  <a:gd name="connsiteX7" fmla="*/ 6693408 w 6693408"/>
                  <a:gd name="connsiteY7" fmla="*/ 176615 h 241441"/>
                  <a:gd name="connsiteX0" fmla="*/ 0 w 6693408"/>
                  <a:gd name="connsiteY0" fmla="*/ 181215 h 246041"/>
                  <a:gd name="connsiteX1" fmla="*/ 1621536 w 6693408"/>
                  <a:gd name="connsiteY1" fmla="*/ 181215 h 246041"/>
                  <a:gd name="connsiteX2" fmla="*/ 1983232 w 6693408"/>
                  <a:gd name="connsiteY2" fmla="*/ 144469 h 246041"/>
                  <a:gd name="connsiteX3" fmla="*/ 2279904 w 6693408"/>
                  <a:gd name="connsiteY3" fmla="*/ 224903 h 246041"/>
                  <a:gd name="connsiteX4" fmla="*/ 2649728 w 6693408"/>
                  <a:gd name="connsiteY4" fmla="*/ 17639 h 246041"/>
                  <a:gd name="connsiteX5" fmla="*/ 2856992 w 6693408"/>
                  <a:gd name="connsiteY5" fmla="*/ 119069 h 246041"/>
                  <a:gd name="connsiteX6" fmla="*/ 3064256 w 6693408"/>
                  <a:gd name="connsiteY6" fmla="*/ 146671 h 246041"/>
                  <a:gd name="connsiteX7" fmla="*/ 3901440 w 6693408"/>
                  <a:gd name="connsiteY7" fmla="*/ 175119 h 246041"/>
                  <a:gd name="connsiteX8" fmla="*/ 6693408 w 6693408"/>
                  <a:gd name="connsiteY8" fmla="*/ 181215 h 246041"/>
                  <a:gd name="connsiteX0" fmla="*/ 0 w 6693408"/>
                  <a:gd name="connsiteY0" fmla="*/ 178675 h 228261"/>
                  <a:gd name="connsiteX1" fmla="*/ 1621536 w 6693408"/>
                  <a:gd name="connsiteY1" fmla="*/ 178675 h 228261"/>
                  <a:gd name="connsiteX2" fmla="*/ 1983232 w 6693408"/>
                  <a:gd name="connsiteY2" fmla="*/ 141929 h 228261"/>
                  <a:gd name="connsiteX3" fmla="*/ 2259584 w 6693408"/>
                  <a:gd name="connsiteY3" fmla="*/ 207123 h 228261"/>
                  <a:gd name="connsiteX4" fmla="*/ 2649728 w 6693408"/>
                  <a:gd name="connsiteY4" fmla="*/ 15099 h 228261"/>
                  <a:gd name="connsiteX5" fmla="*/ 2856992 w 6693408"/>
                  <a:gd name="connsiteY5" fmla="*/ 116529 h 228261"/>
                  <a:gd name="connsiteX6" fmla="*/ 3064256 w 6693408"/>
                  <a:gd name="connsiteY6" fmla="*/ 144131 h 228261"/>
                  <a:gd name="connsiteX7" fmla="*/ 3901440 w 6693408"/>
                  <a:gd name="connsiteY7" fmla="*/ 172579 h 228261"/>
                  <a:gd name="connsiteX8" fmla="*/ 6693408 w 6693408"/>
                  <a:gd name="connsiteY8" fmla="*/ 178675 h 228261"/>
                  <a:gd name="connsiteX0" fmla="*/ 0 w 6693408"/>
                  <a:gd name="connsiteY0" fmla="*/ 169503 h 199644"/>
                  <a:gd name="connsiteX1" fmla="*/ 1621536 w 6693408"/>
                  <a:gd name="connsiteY1" fmla="*/ 169503 h 199644"/>
                  <a:gd name="connsiteX2" fmla="*/ 1983232 w 6693408"/>
                  <a:gd name="connsiteY2" fmla="*/ 132757 h 199644"/>
                  <a:gd name="connsiteX3" fmla="*/ 2259584 w 6693408"/>
                  <a:gd name="connsiteY3" fmla="*/ 197951 h 199644"/>
                  <a:gd name="connsiteX4" fmla="*/ 2430272 w 6693408"/>
                  <a:gd name="connsiteY4" fmla="*/ 142917 h 199644"/>
                  <a:gd name="connsiteX5" fmla="*/ 2649728 w 6693408"/>
                  <a:gd name="connsiteY5" fmla="*/ 5927 h 199644"/>
                  <a:gd name="connsiteX6" fmla="*/ 2856992 w 6693408"/>
                  <a:gd name="connsiteY6" fmla="*/ 107357 h 199644"/>
                  <a:gd name="connsiteX7" fmla="*/ 3064256 w 6693408"/>
                  <a:gd name="connsiteY7" fmla="*/ 134959 h 199644"/>
                  <a:gd name="connsiteX8" fmla="*/ 3901440 w 6693408"/>
                  <a:gd name="connsiteY8" fmla="*/ 163407 h 199644"/>
                  <a:gd name="connsiteX9" fmla="*/ 6693408 w 6693408"/>
                  <a:gd name="connsiteY9" fmla="*/ 169503 h 199644"/>
                  <a:gd name="connsiteX0" fmla="*/ 0 w 6693408"/>
                  <a:gd name="connsiteY0" fmla="*/ 169503 h 230124"/>
                  <a:gd name="connsiteX1" fmla="*/ 1621536 w 6693408"/>
                  <a:gd name="connsiteY1" fmla="*/ 169503 h 230124"/>
                  <a:gd name="connsiteX2" fmla="*/ 1983232 w 6693408"/>
                  <a:gd name="connsiteY2" fmla="*/ 132757 h 230124"/>
                  <a:gd name="connsiteX3" fmla="*/ 2203704 w 6693408"/>
                  <a:gd name="connsiteY3" fmla="*/ 228431 h 230124"/>
                  <a:gd name="connsiteX4" fmla="*/ 2430272 w 6693408"/>
                  <a:gd name="connsiteY4" fmla="*/ 142917 h 230124"/>
                  <a:gd name="connsiteX5" fmla="*/ 2649728 w 6693408"/>
                  <a:gd name="connsiteY5" fmla="*/ 5927 h 230124"/>
                  <a:gd name="connsiteX6" fmla="*/ 2856992 w 6693408"/>
                  <a:gd name="connsiteY6" fmla="*/ 107357 h 230124"/>
                  <a:gd name="connsiteX7" fmla="*/ 3064256 w 6693408"/>
                  <a:gd name="connsiteY7" fmla="*/ 134959 h 230124"/>
                  <a:gd name="connsiteX8" fmla="*/ 3901440 w 6693408"/>
                  <a:gd name="connsiteY8" fmla="*/ 163407 h 230124"/>
                  <a:gd name="connsiteX9" fmla="*/ 6693408 w 6693408"/>
                  <a:gd name="connsiteY9" fmla="*/ 169503 h 230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693408" h="230124">
                    <a:moveTo>
                      <a:pt x="0" y="169503"/>
                    </a:moveTo>
                    <a:lnTo>
                      <a:pt x="1621536" y="169503"/>
                    </a:lnTo>
                    <a:cubicBezTo>
                      <a:pt x="1943608" y="170999"/>
                      <a:pt x="1886204" y="122936"/>
                      <a:pt x="1983232" y="132757"/>
                    </a:cubicBezTo>
                    <a:cubicBezTo>
                      <a:pt x="2080260" y="142578"/>
                      <a:pt x="2129197" y="226738"/>
                      <a:pt x="2203704" y="228431"/>
                    </a:cubicBezTo>
                    <a:cubicBezTo>
                      <a:pt x="2278211" y="230124"/>
                      <a:pt x="2355935" y="180001"/>
                      <a:pt x="2430272" y="142917"/>
                    </a:cubicBezTo>
                    <a:cubicBezTo>
                      <a:pt x="2504609" y="105833"/>
                      <a:pt x="2578608" y="11854"/>
                      <a:pt x="2649728" y="5927"/>
                    </a:cubicBezTo>
                    <a:cubicBezTo>
                      <a:pt x="2720848" y="0"/>
                      <a:pt x="2787904" y="85852"/>
                      <a:pt x="2856992" y="107357"/>
                    </a:cubicBezTo>
                    <a:cubicBezTo>
                      <a:pt x="2926080" y="128862"/>
                      <a:pt x="2890181" y="125617"/>
                      <a:pt x="3064256" y="134959"/>
                    </a:cubicBezTo>
                    <a:cubicBezTo>
                      <a:pt x="3238331" y="144301"/>
                      <a:pt x="3350768" y="170519"/>
                      <a:pt x="3901440" y="163407"/>
                    </a:cubicBezTo>
                    <a:lnTo>
                      <a:pt x="6693408" y="169503"/>
                    </a:lnTo>
                  </a:path>
                </a:pathLst>
              </a:cu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61" name="Figura a mano libera 60"/>
              <p:cNvSpPr/>
              <p:nvPr/>
            </p:nvSpPr>
            <p:spPr>
              <a:xfrm flipV="1">
                <a:off x="1847088" y="4769274"/>
                <a:ext cx="6693408" cy="468178"/>
              </a:xfrm>
              <a:custGeom>
                <a:avLst/>
                <a:gdLst>
                  <a:gd name="connsiteX0" fmla="*/ 0 w 7290816"/>
                  <a:gd name="connsiteY0" fmla="*/ 192024 h 235712"/>
                  <a:gd name="connsiteX1" fmla="*/ 2566416 w 7290816"/>
                  <a:gd name="connsiteY1" fmla="*/ 204216 h 235712"/>
                  <a:gd name="connsiteX2" fmla="*/ 2791968 w 7290816"/>
                  <a:gd name="connsiteY2" fmla="*/ 3048 h 235712"/>
                  <a:gd name="connsiteX3" fmla="*/ 3102864 w 7290816"/>
                  <a:gd name="connsiteY3" fmla="*/ 185928 h 235712"/>
                  <a:gd name="connsiteX4" fmla="*/ 6693408 w 7290816"/>
                  <a:gd name="connsiteY4" fmla="*/ 192024 h 235712"/>
                  <a:gd name="connsiteX5" fmla="*/ 6687312 w 7290816"/>
                  <a:gd name="connsiteY5" fmla="*/ 198120 h 235712"/>
                  <a:gd name="connsiteX0" fmla="*/ 0 w 7290816"/>
                  <a:gd name="connsiteY0" fmla="*/ 194056 h 249936"/>
                  <a:gd name="connsiteX1" fmla="*/ 2377440 w 7290816"/>
                  <a:gd name="connsiteY1" fmla="*/ 218440 h 249936"/>
                  <a:gd name="connsiteX2" fmla="*/ 2791968 w 7290816"/>
                  <a:gd name="connsiteY2" fmla="*/ 5080 h 249936"/>
                  <a:gd name="connsiteX3" fmla="*/ 3102864 w 7290816"/>
                  <a:gd name="connsiteY3" fmla="*/ 187960 h 249936"/>
                  <a:gd name="connsiteX4" fmla="*/ 6693408 w 7290816"/>
                  <a:gd name="connsiteY4" fmla="*/ 194056 h 249936"/>
                  <a:gd name="connsiteX5" fmla="*/ 6687312 w 7290816"/>
                  <a:gd name="connsiteY5" fmla="*/ 200152 h 249936"/>
                  <a:gd name="connsiteX0" fmla="*/ 0 w 7243064"/>
                  <a:gd name="connsiteY0" fmla="*/ 192024 h 266192"/>
                  <a:gd name="connsiteX1" fmla="*/ 2377440 w 7243064"/>
                  <a:gd name="connsiteY1" fmla="*/ 216408 h 266192"/>
                  <a:gd name="connsiteX2" fmla="*/ 2791968 w 7243064"/>
                  <a:gd name="connsiteY2" fmla="*/ 3048 h 266192"/>
                  <a:gd name="connsiteX3" fmla="*/ 3389376 w 7243064"/>
                  <a:gd name="connsiteY3" fmla="*/ 234696 h 266192"/>
                  <a:gd name="connsiteX4" fmla="*/ 6693408 w 7243064"/>
                  <a:gd name="connsiteY4" fmla="*/ 192024 h 266192"/>
                  <a:gd name="connsiteX5" fmla="*/ 6687312 w 7243064"/>
                  <a:gd name="connsiteY5" fmla="*/ 198120 h 266192"/>
                  <a:gd name="connsiteX0" fmla="*/ 0 w 7105904"/>
                  <a:gd name="connsiteY0" fmla="*/ 192024 h 268224"/>
                  <a:gd name="connsiteX1" fmla="*/ 2377440 w 7105904"/>
                  <a:gd name="connsiteY1" fmla="*/ 216408 h 268224"/>
                  <a:gd name="connsiteX2" fmla="*/ 2791968 w 7105904"/>
                  <a:gd name="connsiteY2" fmla="*/ 3048 h 268224"/>
                  <a:gd name="connsiteX3" fmla="*/ 3389376 w 7105904"/>
                  <a:gd name="connsiteY3" fmla="*/ 234696 h 268224"/>
                  <a:gd name="connsiteX4" fmla="*/ 4212336 w 7105904"/>
                  <a:gd name="connsiteY4" fmla="*/ 204216 h 268224"/>
                  <a:gd name="connsiteX5" fmla="*/ 6693408 w 7105904"/>
                  <a:gd name="connsiteY5" fmla="*/ 192024 h 268224"/>
                  <a:gd name="connsiteX6" fmla="*/ 6687312 w 7105904"/>
                  <a:gd name="connsiteY6" fmla="*/ 198120 h 268224"/>
                  <a:gd name="connsiteX0" fmla="*/ 0 w 7105904"/>
                  <a:gd name="connsiteY0" fmla="*/ 192024 h 247904"/>
                  <a:gd name="connsiteX1" fmla="*/ 2377440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2328672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1621536 w 7105904"/>
                  <a:gd name="connsiteY1" fmla="*/ 192024 h 247904"/>
                  <a:gd name="connsiteX2" fmla="*/ 2328672 w 7105904"/>
                  <a:gd name="connsiteY2" fmla="*/ 216408 h 247904"/>
                  <a:gd name="connsiteX3" fmla="*/ 2791968 w 7105904"/>
                  <a:gd name="connsiteY3" fmla="*/ 3048 h 247904"/>
                  <a:gd name="connsiteX4" fmla="*/ 3084576 w 7105904"/>
                  <a:gd name="connsiteY4" fmla="*/ 198120 h 247904"/>
                  <a:gd name="connsiteX5" fmla="*/ 4212336 w 7105904"/>
                  <a:gd name="connsiteY5" fmla="*/ 204216 h 247904"/>
                  <a:gd name="connsiteX6" fmla="*/ 6693408 w 7105904"/>
                  <a:gd name="connsiteY6" fmla="*/ 192024 h 247904"/>
                  <a:gd name="connsiteX7" fmla="*/ 6687312 w 7105904"/>
                  <a:gd name="connsiteY7" fmla="*/ 198120 h 247904"/>
                  <a:gd name="connsiteX0" fmla="*/ 0 w 7105904"/>
                  <a:gd name="connsiteY0" fmla="*/ 192024 h 231648"/>
                  <a:gd name="connsiteX1" fmla="*/ 1621536 w 7105904"/>
                  <a:gd name="connsiteY1" fmla="*/ 192024 h 231648"/>
                  <a:gd name="connsiteX2" fmla="*/ 2523744 w 7105904"/>
                  <a:gd name="connsiteY2" fmla="*/ 179832 h 231648"/>
                  <a:gd name="connsiteX3" fmla="*/ 2791968 w 7105904"/>
                  <a:gd name="connsiteY3" fmla="*/ 3048 h 231648"/>
                  <a:gd name="connsiteX4" fmla="*/ 3084576 w 7105904"/>
                  <a:gd name="connsiteY4" fmla="*/ 198120 h 231648"/>
                  <a:gd name="connsiteX5" fmla="*/ 4212336 w 7105904"/>
                  <a:gd name="connsiteY5" fmla="*/ 204216 h 231648"/>
                  <a:gd name="connsiteX6" fmla="*/ 6693408 w 7105904"/>
                  <a:gd name="connsiteY6" fmla="*/ 192024 h 231648"/>
                  <a:gd name="connsiteX7" fmla="*/ 6687312 w 7105904"/>
                  <a:gd name="connsiteY7" fmla="*/ 198120 h 231648"/>
                  <a:gd name="connsiteX0" fmla="*/ 0 w 7105904"/>
                  <a:gd name="connsiteY0" fmla="*/ 192024 h 228600"/>
                  <a:gd name="connsiteX1" fmla="*/ 1621536 w 7105904"/>
                  <a:gd name="connsiteY1" fmla="*/ 192024 h 228600"/>
                  <a:gd name="connsiteX2" fmla="*/ 2523744 w 7105904"/>
                  <a:gd name="connsiteY2" fmla="*/ 179832 h 228600"/>
                  <a:gd name="connsiteX3" fmla="*/ 2791968 w 7105904"/>
                  <a:gd name="connsiteY3" fmla="*/ 3048 h 228600"/>
                  <a:gd name="connsiteX4" fmla="*/ 3084576 w 7105904"/>
                  <a:gd name="connsiteY4" fmla="*/ 198120 h 228600"/>
                  <a:gd name="connsiteX5" fmla="*/ 3901440 w 7105904"/>
                  <a:gd name="connsiteY5" fmla="*/ 185928 h 228600"/>
                  <a:gd name="connsiteX6" fmla="*/ 6693408 w 7105904"/>
                  <a:gd name="connsiteY6" fmla="*/ 192024 h 228600"/>
                  <a:gd name="connsiteX7" fmla="*/ 6687312 w 7105904"/>
                  <a:gd name="connsiteY7" fmla="*/ 198120 h 228600"/>
                  <a:gd name="connsiteX0" fmla="*/ 0 w 6693408"/>
                  <a:gd name="connsiteY0" fmla="*/ 192024 h 228600"/>
                  <a:gd name="connsiteX1" fmla="*/ 162153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217424 h 258233"/>
                  <a:gd name="connsiteX1" fmla="*/ 1621536 w 6693408"/>
                  <a:gd name="connsiteY1" fmla="*/ 217424 h 258233"/>
                  <a:gd name="connsiteX2" fmla="*/ 2523744 w 6693408"/>
                  <a:gd name="connsiteY2" fmla="*/ 205232 h 258233"/>
                  <a:gd name="connsiteX3" fmla="*/ 2461768 w 6693408"/>
                  <a:gd name="connsiteY3" fmla="*/ 3048 h 258233"/>
                  <a:gd name="connsiteX4" fmla="*/ 3084576 w 6693408"/>
                  <a:gd name="connsiteY4" fmla="*/ 223520 h 258233"/>
                  <a:gd name="connsiteX5" fmla="*/ 3901440 w 6693408"/>
                  <a:gd name="connsiteY5" fmla="*/ 211328 h 258233"/>
                  <a:gd name="connsiteX6" fmla="*/ 6693408 w 6693408"/>
                  <a:gd name="connsiteY6" fmla="*/ 217424 h 258233"/>
                  <a:gd name="connsiteX0" fmla="*/ 0 w 6693408"/>
                  <a:gd name="connsiteY0" fmla="*/ 233341 h 388958"/>
                  <a:gd name="connsiteX1" fmla="*/ 1621536 w 6693408"/>
                  <a:gd name="connsiteY1" fmla="*/ 233341 h 388958"/>
                  <a:gd name="connsiteX2" fmla="*/ 2142744 w 6693408"/>
                  <a:gd name="connsiteY2" fmla="*/ 353229 h 388958"/>
                  <a:gd name="connsiteX3" fmla="*/ 2461768 w 6693408"/>
                  <a:gd name="connsiteY3" fmla="*/ 18965 h 388958"/>
                  <a:gd name="connsiteX4" fmla="*/ 3084576 w 6693408"/>
                  <a:gd name="connsiteY4" fmla="*/ 239437 h 388958"/>
                  <a:gd name="connsiteX5" fmla="*/ 3901440 w 6693408"/>
                  <a:gd name="connsiteY5" fmla="*/ 227245 h 388958"/>
                  <a:gd name="connsiteX6" fmla="*/ 6693408 w 6693408"/>
                  <a:gd name="connsiteY6" fmla="*/ 233341 h 388958"/>
                  <a:gd name="connsiteX0" fmla="*/ 0 w 6693408"/>
                  <a:gd name="connsiteY0" fmla="*/ 243501 h 399118"/>
                  <a:gd name="connsiteX1" fmla="*/ 1621536 w 6693408"/>
                  <a:gd name="connsiteY1" fmla="*/ 243501 h 399118"/>
                  <a:gd name="connsiteX2" fmla="*/ 2142744 w 6693408"/>
                  <a:gd name="connsiteY2" fmla="*/ 363389 h 399118"/>
                  <a:gd name="connsiteX3" fmla="*/ 2461768 w 6693408"/>
                  <a:gd name="connsiteY3" fmla="*/ 29125 h 399118"/>
                  <a:gd name="connsiteX4" fmla="*/ 2759456 w 6693408"/>
                  <a:gd name="connsiteY4" fmla="*/ 188637 h 399118"/>
                  <a:gd name="connsiteX5" fmla="*/ 3901440 w 6693408"/>
                  <a:gd name="connsiteY5" fmla="*/ 237405 h 399118"/>
                  <a:gd name="connsiteX6" fmla="*/ 6693408 w 6693408"/>
                  <a:gd name="connsiteY6" fmla="*/ 243501 h 399118"/>
                  <a:gd name="connsiteX0" fmla="*/ 0 w 6693408"/>
                  <a:gd name="connsiteY0" fmla="*/ 231648 h 387265"/>
                  <a:gd name="connsiteX1" fmla="*/ 1621536 w 6693408"/>
                  <a:gd name="connsiteY1" fmla="*/ 231648 h 387265"/>
                  <a:gd name="connsiteX2" fmla="*/ 2142744 w 6693408"/>
                  <a:gd name="connsiteY2" fmla="*/ 351536 h 387265"/>
                  <a:gd name="connsiteX3" fmla="*/ 2461768 w 6693408"/>
                  <a:gd name="connsiteY3" fmla="*/ 17272 h 387265"/>
                  <a:gd name="connsiteX4" fmla="*/ 2947416 w 6693408"/>
                  <a:gd name="connsiteY4" fmla="*/ 247904 h 387265"/>
                  <a:gd name="connsiteX5" fmla="*/ 3901440 w 6693408"/>
                  <a:gd name="connsiteY5" fmla="*/ 225552 h 387265"/>
                  <a:gd name="connsiteX6" fmla="*/ 6693408 w 6693408"/>
                  <a:gd name="connsiteY6" fmla="*/ 231648 h 387265"/>
                  <a:gd name="connsiteX0" fmla="*/ 0 w 6693408"/>
                  <a:gd name="connsiteY0" fmla="*/ 247396 h 403013"/>
                  <a:gd name="connsiteX1" fmla="*/ 1621536 w 6693408"/>
                  <a:gd name="connsiteY1" fmla="*/ 247396 h 403013"/>
                  <a:gd name="connsiteX2" fmla="*/ 2142744 w 6693408"/>
                  <a:gd name="connsiteY2" fmla="*/ 367284 h 403013"/>
                  <a:gd name="connsiteX3" fmla="*/ 2461768 w 6693408"/>
                  <a:gd name="connsiteY3" fmla="*/ 33020 h 403013"/>
                  <a:gd name="connsiteX4" fmla="*/ 2669032 w 6693408"/>
                  <a:gd name="connsiteY4" fmla="*/ 169164 h 403013"/>
                  <a:gd name="connsiteX5" fmla="*/ 2947416 w 6693408"/>
                  <a:gd name="connsiteY5" fmla="*/ 263652 h 403013"/>
                  <a:gd name="connsiteX6" fmla="*/ 3901440 w 6693408"/>
                  <a:gd name="connsiteY6" fmla="*/ 241300 h 403013"/>
                  <a:gd name="connsiteX7" fmla="*/ 6693408 w 6693408"/>
                  <a:gd name="connsiteY7" fmla="*/ 247396 h 403013"/>
                  <a:gd name="connsiteX0" fmla="*/ 0 w 6693408"/>
                  <a:gd name="connsiteY0" fmla="*/ 247396 h 403013"/>
                  <a:gd name="connsiteX1" fmla="*/ 1621536 w 6693408"/>
                  <a:gd name="connsiteY1" fmla="*/ 247396 h 403013"/>
                  <a:gd name="connsiteX2" fmla="*/ 2142744 w 6693408"/>
                  <a:gd name="connsiteY2" fmla="*/ 367284 h 403013"/>
                  <a:gd name="connsiteX3" fmla="*/ 2461768 w 6693408"/>
                  <a:gd name="connsiteY3" fmla="*/ 33020 h 403013"/>
                  <a:gd name="connsiteX4" fmla="*/ 2669032 w 6693408"/>
                  <a:gd name="connsiteY4" fmla="*/ 169164 h 403013"/>
                  <a:gd name="connsiteX5" fmla="*/ 2836672 w 6693408"/>
                  <a:gd name="connsiteY5" fmla="*/ 204724 h 403013"/>
                  <a:gd name="connsiteX6" fmla="*/ 2947416 w 6693408"/>
                  <a:gd name="connsiteY6" fmla="*/ 263652 h 403013"/>
                  <a:gd name="connsiteX7" fmla="*/ 3901440 w 6693408"/>
                  <a:gd name="connsiteY7" fmla="*/ 241300 h 403013"/>
                  <a:gd name="connsiteX8" fmla="*/ 6693408 w 6693408"/>
                  <a:gd name="connsiteY8" fmla="*/ 247396 h 403013"/>
                  <a:gd name="connsiteX0" fmla="*/ 0 w 6693408"/>
                  <a:gd name="connsiteY0" fmla="*/ 247396 h 403013"/>
                  <a:gd name="connsiteX1" fmla="*/ 1621536 w 6693408"/>
                  <a:gd name="connsiteY1" fmla="*/ 247396 h 403013"/>
                  <a:gd name="connsiteX2" fmla="*/ 2142744 w 6693408"/>
                  <a:gd name="connsiteY2" fmla="*/ 367284 h 403013"/>
                  <a:gd name="connsiteX3" fmla="*/ 2461768 w 6693408"/>
                  <a:gd name="connsiteY3" fmla="*/ 33020 h 403013"/>
                  <a:gd name="connsiteX4" fmla="*/ 2669032 w 6693408"/>
                  <a:gd name="connsiteY4" fmla="*/ 169164 h 403013"/>
                  <a:gd name="connsiteX5" fmla="*/ 2836672 w 6693408"/>
                  <a:gd name="connsiteY5" fmla="*/ 204724 h 403013"/>
                  <a:gd name="connsiteX6" fmla="*/ 3084576 w 6693408"/>
                  <a:gd name="connsiteY6" fmla="*/ 268732 h 403013"/>
                  <a:gd name="connsiteX7" fmla="*/ 3901440 w 6693408"/>
                  <a:gd name="connsiteY7" fmla="*/ 241300 h 403013"/>
                  <a:gd name="connsiteX8" fmla="*/ 6693408 w 6693408"/>
                  <a:gd name="connsiteY8" fmla="*/ 247396 h 403013"/>
                  <a:gd name="connsiteX0" fmla="*/ 0 w 6693408"/>
                  <a:gd name="connsiteY0" fmla="*/ 253323 h 444500"/>
                  <a:gd name="connsiteX1" fmla="*/ 1621536 w 6693408"/>
                  <a:gd name="connsiteY1" fmla="*/ 253323 h 444500"/>
                  <a:gd name="connsiteX2" fmla="*/ 2097024 w 6693408"/>
                  <a:gd name="connsiteY2" fmla="*/ 408771 h 444500"/>
                  <a:gd name="connsiteX3" fmla="*/ 2461768 w 6693408"/>
                  <a:gd name="connsiteY3" fmla="*/ 38947 h 444500"/>
                  <a:gd name="connsiteX4" fmla="*/ 2669032 w 6693408"/>
                  <a:gd name="connsiteY4" fmla="*/ 175091 h 444500"/>
                  <a:gd name="connsiteX5" fmla="*/ 2836672 w 6693408"/>
                  <a:gd name="connsiteY5" fmla="*/ 210651 h 444500"/>
                  <a:gd name="connsiteX6" fmla="*/ 3084576 w 6693408"/>
                  <a:gd name="connsiteY6" fmla="*/ 274659 h 444500"/>
                  <a:gd name="connsiteX7" fmla="*/ 3901440 w 6693408"/>
                  <a:gd name="connsiteY7" fmla="*/ 247227 h 444500"/>
                  <a:gd name="connsiteX8" fmla="*/ 6693408 w 6693408"/>
                  <a:gd name="connsiteY8" fmla="*/ 253323 h 444500"/>
                  <a:gd name="connsiteX0" fmla="*/ 0 w 6693408"/>
                  <a:gd name="connsiteY0" fmla="*/ 253323 h 435836"/>
                  <a:gd name="connsiteX1" fmla="*/ 1621536 w 6693408"/>
                  <a:gd name="connsiteY1" fmla="*/ 253323 h 435836"/>
                  <a:gd name="connsiteX2" fmla="*/ 1815592 w 6693408"/>
                  <a:gd name="connsiteY2" fmla="*/ 201338 h 435836"/>
                  <a:gd name="connsiteX3" fmla="*/ 2097024 w 6693408"/>
                  <a:gd name="connsiteY3" fmla="*/ 408771 h 435836"/>
                  <a:gd name="connsiteX4" fmla="*/ 2461768 w 6693408"/>
                  <a:gd name="connsiteY4" fmla="*/ 38947 h 435836"/>
                  <a:gd name="connsiteX5" fmla="*/ 2669032 w 6693408"/>
                  <a:gd name="connsiteY5" fmla="*/ 175091 h 435836"/>
                  <a:gd name="connsiteX6" fmla="*/ 2836672 w 6693408"/>
                  <a:gd name="connsiteY6" fmla="*/ 210651 h 435836"/>
                  <a:gd name="connsiteX7" fmla="*/ 3084576 w 6693408"/>
                  <a:gd name="connsiteY7" fmla="*/ 274659 h 435836"/>
                  <a:gd name="connsiteX8" fmla="*/ 3901440 w 6693408"/>
                  <a:gd name="connsiteY8" fmla="*/ 247227 h 435836"/>
                  <a:gd name="connsiteX9" fmla="*/ 6693408 w 6693408"/>
                  <a:gd name="connsiteY9" fmla="*/ 253323 h 435836"/>
                  <a:gd name="connsiteX0" fmla="*/ 0 w 6693408"/>
                  <a:gd name="connsiteY0" fmla="*/ 253323 h 435836"/>
                  <a:gd name="connsiteX1" fmla="*/ 1509776 w 6693408"/>
                  <a:gd name="connsiteY1" fmla="*/ 258403 h 435836"/>
                  <a:gd name="connsiteX2" fmla="*/ 1815592 w 6693408"/>
                  <a:gd name="connsiteY2" fmla="*/ 201338 h 435836"/>
                  <a:gd name="connsiteX3" fmla="*/ 2097024 w 6693408"/>
                  <a:gd name="connsiteY3" fmla="*/ 408771 h 435836"/>
                  <a:gd name="connsiteX4" fmla="*/ 2461768 w 6693408"/>
                  <a:gd name="connsiteY4" fmla="*/ 38947 h 435836"/>
                  <a:gd name="connsiteX5" fmla="*/ 2669032 w 6693408"/>
                  <a:gd name="connsiteY5" fmla="*/ 175091 h 435836"/>
                  <a:gd name="connsiteX6" fmla="*/ 2836672 w 6693408"/>
                  <a:gd name="connsiteY6" fmla="*/ 210651 h 435836"/>
                  <a:gd name="connsiteX7" fmla="*/ 3084576 w 6693408"/>
                  <a:gd name="connsiteY7" fmla="*/ 274659 h 435836"/>
                  <a:gd name="connsiteX8" fmla="*/ 3901440 w 6693408"/>
                  <a:gd name="connsiteY8" fmla="*/ 247227 h 435836"/>
                  <a:gd name="connsiteX9" fmla="*/ 6693408 w 6693408"/>
                  <a:gd name="connsiteY9" fmla="*/ 253323 h 435836"/>
                  <a:gd name="connsiteX0" fmla="*/ 0 w 6693408"/>
                  <a:gd name="connsiteY0" fmla="*/ 253323 h 431603"/>
                  <a:gd name="connsiteX1" fmla="*/ 1509776 w 6693408"/>
                  <a:gd name="connsiteY1" fmla="*/ 258403 h 431603"/>
                  <a:gd name="connsiteX2" fmla="*/ 1790192 w 6693408"/>
                  <a:gd name="connsiteY2" fmla="*/ 175938 h 431603"/>
                  <a:gd name="connsiteX3" fmla="*/ 2097024 w 6693408"/>
                  <a:gd name="connsiteY3" fmla="*/ 408771 h 431603"/>
                  <a:gd name="connsiteX4" fmla="*/ 2461768 w 6693408"/>
                  <a:gd name="connsiteY4" fmla="*/ 38947 h 431603"/>
                  <a:gd name="connsiteX5" fmla="*/ 2669032 w 6693408"/>
                  <a:gd name="connsiteY5" fmla="*/ 175091 h 431603"/>
                  <a:gd name="connsiteX6" fmla="*/ 2836672 w 6693408"/>
                  <a:gd name="connsiteY6" fmla="*/ 210651 h 431603"/>
                  <a:gd name="connsiteX7" fmla="*/ 3084576 w 6693408"/>
                  <a:gd name="connsiteY7" fmla="*/ 274659 h 431603"/>
                  <a:gd name="connsiteX8" fmla="*/ 3901440 w 6693408"/>
                  <a:gd name="connsiteY8" fmla="*/ 247227 h 431603"/>
                  <a:gd name="connsiteX9" fmla="*/ 6693408 w 6693408"/>
                  <a:gd name="connsiteY9" fmla="*/ 253323 h 431603"/>
                  <a:gd name="connsiteX0" fmla="*/ 0 w 6693408"/>
                  <a:gd name="connsiteY0" fmla="*/ 309203 h 496796"/>
                  <a:gd name="connsiteX1" fmla="*/ 1509776 w 6693408"/>
                  <a:gd name="connsiteY1" fmla="*/ 314283 h 496796"/>
                  <a:gd name="connsiteX2" fmla="*/ 1790192 w 6693408"/>
                  <a:gd name="connsiteY2" fmla="*/ 231818 h 496796"/>
                  <a:gd name="connsiteX3" fmla="*/ 2097024 w 6693408"/>
                  <a:gd name="connsiteY3" fmla="*/ 464651 h 496796"/>
                  <a:gd name="connsiteX4" fmla="*/ 2471928 w 6693408"/>
                  <a:gd name="connsiteY4" fmla="*/ 38947 h 496796"/>
                  <a:gd name="connsiteX5" fmla="*/ 2669032 w 6693408"/>
                  <a:gd name="connsiteY5" fmla="*/ 230971 h 496796"/>
                  <a:gd name="connsiteX6" fmla="*/ 2836672 w 6693408"/>
                  <a:gd name="connsiteY6" fmla="*/ 266531 h 496796"/>
                  <a:gd name="connsiteX7" fmla="*/ 3084576 w 6693408"/>
                  <a:gd name="connsiteY7" fmla="*/ 330539 h 496796"/>
                  <a:gd name="connsiteX8" fmla="*/ 3901440 w 6693408"/>
                  <a:gd name="connsiteY8" fmla="*/ 303107 h 496796"/>
                  <a:gd name="connsiteX9" fmla="*/ 6693408 w 6693408"/>
                  <a:gd name="connsiteY9" fmla="*/ 309203 h 496796"/>
                  <a:gd name="connsiteX0" fmla="*/ 0 w 6693408"/>
                  <a:gd name="connsiteY0" fmla="*/ 287330 h 459711"/>
                  <a:gd name="connsiteX1" fmla="*/ 1509776 w 6693408"/>
                  <a:gd name="connsiteY1" fmla="*/ 292410 h 459711"/>
                  <a:gd name="connsiteX2" fmla="*/ 1790192 w 6693408"/>
                  <a:gd name="connsiteY2" fmla="*/ 209945 h 459711"/>
                  <a:gd name="connsiteX3" fmla="*/ 2097024 w 6693408"/>
                  <a:gd name="connsiteY3" fmla="*/ 442778 h 459711"/>
                  <a:gd name="connsiteX4" fmla="*/ 2282952 w 6693408"/>
                  <a:gd name="connsiteY4" fmla="*/ 311545 h 459711"/>
                  <a:gd name="connsiteX5" fmla="*/ 2471928 w 6693408"/>
                  <a:gd name="connsiteY5" fmla="*/ 17074 h 459711"/>
                  <a:gd name="connsiteX6" fmla="*/ 2669032 w 6693408"/>
                  <a:gd name="connsiteY6" fmla="*/ 209098 h 459711"/>
                  <a:gd name="connsiteX7" fmla="*/ 2836672 w 6693408"/>
                  <a:gd name="connsiteY7" fmla="*/ 244658 h 459711"/>
                  <a:gd name="connsiteX8" fmla="*/ 3084576 w 6693408"/>
                  <a:gd name="connsiteY8" fmla="*/ 308666 h 459711"/>
                  <a:gd name="connsiteX9" fmla="*/ 3901440 w 6693408"/>
                  <a:gd name="connsiteY9" fmla="*/ 281234 h 459711"/>
                  <a:gd name="connsiteX10" fmla="*/ 6693408 w 6693408"/>
                  <a:gd name="connsiteY10" fmla="*/ 287330 h 459711"/>
                  <a:gd name="connsiteX0" fmla="*/ 0 w 6693408"/>
                  <a:gd name="connsiteY0" fmla="*/ 292411 h 464792"/>
                  <a:gd name="connsiteX1" fmla="*/ 1509776 w 6693408"/>
                  <a:gd name="connsiteY1" fmla="*/ 297491 h 464792"/>
                  <a:gd name="connsiteX2" fmla="*/ 1790192 w 6693408"/>
                  <a:gd name="connsiteY2" fmla="*/ 215026 h 464792"/>
                  <a:gd name="connsiteX3" fmla="*/ 2097024 w 6693408"/>
                  <a:gd name="connsiteY3" fmla="*/ 447859 h 464792"/>
                  <a:gd name="connsiteX4" fmla="*/ 2282952 w 6693408"/>
                  <a:gd name="connsiteY4" fmla="*/ 316626 h 464792"/>
                  <a:gd name="connsiteX5" fmla="*/ 2471928 w 6693408"/>
                  <a:gd name="connsiteY5" fmla="*/ 22155 h 464792"/>
                  <a:gd name="connsiteX6" fmla="*/ 2719832 w 6693408"/>
                  <a:gd name="connsiteY6" fmla="*/ 183699 h 464792"/>
                  <a:gd name="connsiteX7" fmla="*/ 2836672 w 6693408"/>
                  <a:gd name="connsiteY7" fmla="*/ 249739 h 464792"/>
                  <a:gd name="connsiteX8" fmla="*/ 3084576 w 6693408"/>
                  <a:gd name="connsiteY8" fmla="*/ 313747 h 464792"/>
                  <a:gd name="connsiteX9" fmla="*/ 3901440 w 6693408"/>
                  <a:gd name="connsiteY9" fmla="*/ 286315 h 464792"/>
                  <a:gd name="connsiteX10" fmla="*/ 6693408 w 6693408"/>
                  <a:gd name="connsiteY10" fmla="*/ 292411 h 464792"/>
                  <a:gd name="connsiteX0" fmla="*/ 0 w 6693408"/>
                  <a:gd name="connsiteY0" fmla="*/ 292411 h 464792"/>
                  <a:gd name="connsiteX1" fmla="*/ 1509776 w 6693408"/>
                  <a:gd name="connsiteY1" fmla="*/ 297491 h 464792"/>
                  <a:gd name="connsiteX2" fmla="*/ 1790192 w 6693408"/>
                  <a:gd name="connsiteY2" fmla="*/ 215026 h 464792"/>
                  <a:gd name="connsiteX3" fmla="*/ 2097024 w 6693408"/>
                  <a:gd name="connsiteY3" fmla="*/ 447859 h 464792"/>
                  <a:gd name="connsiteX4" fmla="*/ 2282952 w 6693408"/>
                  <a:gd name="connsiteY4" fmla="*/ 316626 h 464792"/>
                  <a:gd name="connsiteX5" fmla="*/ 2471928 w 6693408"/>
                  <a:gd name="connsiteY5" fmla="*/ 22155 h 464792"/>
                  <a:gd name="connsiteX6" fmla="*/ 2719832 w 6693408"/>
                  <a:gd name="connsiteY6" fmla="*/ 183699 h 464792"/>
                  <a:gd name="connsiteX7" fmla="*/ 2923032 w 6693408"/>
                  <a:gd name="connsiteY7" fmla="*/ 264979 h 464792"/>
                  <a:gd name="connsiteX8" fmla="*/ 3084576 w 6693408"/>
                  <a:gd name="connsiteY8" fmla="*/ 313747 h 464792"/>
                  <a:gd name="connsiteX9" fmla="*/ 3901440 w 6693408"/>
                  <a:gd name="connsiteY9" fmla="*/ 286315 h 464792"/>
                  <a:gd name="connsiteX10" fmla="*/ 6693408 w 6693408"/>
                  <a:gd name="connsiteY10" fmla="*/ 292411 h 464792"/>
                  <a:gd name="connsiteX0" fmla="*/ 0 w 6693408"/>
                  <a:gd name="connsiteY0" fmla="*/ 295797 h 468178"/>
                  <a:gd name="connsiteX1" fmla="*/ 1509776 w 6693408"/>
                  <a:gd name="connsiteY1" fmla="*/ 300877 h 468178"/>
                  <a:gd name="connsiteX2" fmla="*/ 1790192 w 6693408"/>
                  <a:gd name="connsiteY2" fmla="*/ 218412 h 468178"/>
                  <a:gd name="connsiteX3" fmla="*/ 2097024 w 6693408"/>
                  <a:gd name="connsiteY3" fmla="*/ 451245 h 468178"/>
                  <a:gd name="connsiteX4" fmla="*/ 2282952 w 6693408"/>
                  <a:gd name="connsiteY4" fmla="*/ 320012 h 468178"/>
                  <a:gd name="connsiteX5" fmla="*/ 2471928 w 6693408"/>
                  <a:gd name="connsiteY5" fmla="*/ 25541 h 468178"/>
                  <a:gd name="connsiteX6" fmla="*/ 2714752 w 6693408"/>
                  <a:gd name="connsiteY6" fmla="*/ 166765 h 468178"/>
                  <a:gd name="connsiteX7" fmla="*/ 2923032 w 6693408"/>
                  <a:gd name="connsiteY7" fmla="*/ 268365 h 468178"/>
                  <a:gd name="connsiteX8" fmla="*/ 3084576 w 6693408"/>
                  <a:gd name="connsiteY8" fmla="*/ 317133 h 468178"/>
                  <a:gd name="connsiteX9" fmla="*/ 3901440 w 6693408"/>
                  <a:gd name="connsiteY9" fmla="*/ 289701 h 468178"/>
                  <a:gd name="connsiteX10" fmla="*/ 6693408 w 6693408"/>
                  <a:gd name="connsiteY10" fmla="*/ 295797 h 468178"/>
                  <a:gd name="connsiteX0" fmla="*/ 0 w 6693408"/>
                  <a:gd name="connsiteY0" fmla="*/ 295797 h 468178"/>
                  <a:gd name="connsiteX1" fmla="*/ 1334516 w 6693408"/>
                  <a:gd name="connsiteY1" fmla="*/ 293257 h 468178"/>
                  <a:gd name="connsiteX2" fmla="*/ 1790192 w 6693408"/>
                  <a:gd name="connsiteY2" fmla="*/ 218412 h 468178"/>
                  <a:gd name="connsiteX3" fmla="*/ 2097024 w 6693408"/>
                  <a:gd name="connsiteY3" fmla="*/ 451245 h 468178"/>
                  <a:gd name="connsiteX4" fmla="*/ 2282952 w 6693408"/>
                  <a:gd name="connsiteY4" fmla="*/ 320012 h 468178"/>
                  <a:gd name="connsiteX5" fmla="*/ 2471928 w 6693408"/>
                  <a:gd name="connsiteY5" fmla="*/ 25541 h 468178"/>
                  <a:gd name="connsiteX6" fmla="*/ 2714752 w 6693408"/>
                  <a:gd name="connsiteY6" fmla="*/ 166765 h 468178"/>
                  <a:gd name="connsiteX7" fmla="*/ 2923032 w 6693408"/>
                  <a:gd name="connsiteY7" fmla="*/ 268365 h 468178"/>
                  <a:gd name="connsiteX8" fmla="*/ 3084576 w 6693408"/>
                  <a:gd name="connsiteY8" fmla="*/ 317133 h 468178"/>
                  <a:gd name="connsiteX9" fmla="*/ 3901440 w 6693408"/>
                  <a:gd name="connsiteY9" fmla="*/ 289701 h 468178"/>
                  <a:gd name="connsiteX10" fmla="*/ 6693408 w 6693408"/>
                  <a:gd name="connsiteY10" fmla="*/ 295797 h 468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693408" h="468178">
                    <a:moveTo>
                      <a:pt x="0" y="295797"/>
                    </a:moveTo>
                    <a:lnTo>
                      <a:pt x="1334516" y="293257"/>
                    </a:lnTo>
                    <a:cubicBezTo>
                      <a:pt x="1632881" y="295599"/>
                      <a:pt x="1663107" y="192081"/>
                      <a:pt x="1790192" y="218412"/>
                    </a:cubicBezTo>
                    <a:cubicBezTo>
                      <a:pt x="1917277" y="244743"/>
                      <a:pt x="2014897" y="434312"/>
                      <a:pt x="2097024" y="451245"/>
                    </a:cubicBezTo>
                    <a:cubicBezTo>
                      <a:pt x="2179151" y="468178"/>
                      <a:pt x="2220468" y="390963"/>
                      <a:pt x="2282952" y="320012"/>
                    </a:cubicBezTo>
                    <a:cubicBezTo>
                      <a:pt x="2345436" y="249061"/>
                      <a:pt x="2399961" y="51082"/>
                      <a:pt x="2471928" y="25541"/>
                    </a:cubicBezTo>
                    <a:cubicBezTo>
                      <a:pt x="2543895" y="0"/>
                      <a:pt x="2639568" y="126294"/>
                      <a:pt x="2714752" y="166765"/>
                    </a:cubicBezTo>
                    <a:cubicBezTo>
                      <a:pt x="2789936" y="207236"/>
                      <a:pt x="2861395" y="243304"/>
                      <a:pt x="2923032" y="268365"/>
                    </a:cubicBezTo>
                    <a:cubicBezTo>
                      <a:pt x="2984669" y="293426"/>
                      <a:pt x="2921508" y="313577"/>
                      <a:pt x="3084576" y="317133"/>
                    </a:cubicBezTo>
                    <a:cubicBezTo>
                      <a:pt x="3247644" y="320689"/>
                      <a:pt x="3350768" y="296813"/>
                      <a:pt x="3901440" y="289701"/>
                    </a:cubicBezTo>
                    <a:lnTo>
                      <a:pt x="6693408" y="295797"/>
                    </a:lnTo>
                  </a:path>
                </a:pathLst>
              </a:cu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62" name="Figura a mano libera 61"/>
              <p:cNvSpPr/>
              <p:nvPr/>
            </p:nvSpPr>
            <p:spPr>
              <a:xfrm flipV="1">
                <a:off x="1847088" y="4411135"/>
                <a:ext cx="6693408" cy="618066"/>
              </a:xfrm>
              <a:custGeom>
                <a:avLst/>
                <a:gdLst>
                  <a:gd name="connsiteX0" fmla="*/ 0 w 7290816"/>
                  <a:gd name="connsiteY0" fmla="*/ 192024 h 235712"/>
                  <a:gd name="connsiteX1" fmla="*/ 2566416 w 7290816"/>
                  <a:gd name="connsiteY1" fmla="*/ 204216 h 235712"/>
                  <a:gd name="connsiteX2" fmla="*/ 2791968 w 7290816"/>
                  <a:gd name="connsiteY2" fmla="*/ 3048 h 235712"/>
                  <a:gd name="connsiteX3" fmla="*/ 3102864 w 7290816"/>
                  <a:gd name="connsiteY3" fmla="*/ 185928 h 235712"/>
                  <a:gd name="connsiteX4" fmla="*/ 6693408 w 7290816"/>
                  <a:gd name="connsiteY4" fmla="*/ 192024 h 235712"/>
                  <a:gd name="connsiteX5" fmla="*/ 6687312 w 7290816"/>
                  <a:gd name="connsiteY5" fmla="*/ 198120 h 235712"/>
                  <a:gd name="connsiteX0" fmla="*/ 0 w 7290816"/>
                  <a:gd name="connsiteY0" fmla="*/ 194056 h 249936"/>
                  <a:gd name="connsiteX1" fmla="*/ 2377440 w 7290816"/>
                  <a:gd name="connsiteY1" fmla="*/ 218440 h 249936"/>
                  <a:gd name="connsiteX2" fmla="*/ 2791968 w 7290816"/>
                  <a:gd name="connsiteY2" fmla="*/ 5080 h 249936"/>
                  <a:gd name="connsiteX3" fmla="*/ 3102864 w 7290816"/>
                  <a:gd name="connsiteY3" fmla="*/ 187960 h 249936"/>
                  <a:gd name="connsiteX4" fmla="*/ 6693408 w 7290816"/>
                  <a:gd name="connsiteY4" fmla="*/ 194056 h 249936"/>
                  <a:gd name="connsiteX5" fmla="*/ 6687312 w 7290816"/>
                  <a:gd name="connsiteY5" fmla="*/ 200152 h 249936"/>
                  <a:gd name="connsiteX0" fmla="*/ 0 w 7243064"/>
                  <a:gd name="connsiteY0" fmla="*/ 192024 h 266192"/>
                  <a:gd name="connsiteX1" fmla="*/ 2377440 w 7243064"/>
                  <a:gd name="connsiteY1" fmla="*/ 216408 h 266192"/>
                  <a:gd name="connsiteX2" fmla="*/ 2791968 w 7243064"/>
                  <a:gd name="connsiteY2" fmla="*/ 3048 h 266192"/>
                  <a:gd name="connsiteX3" fmla="*/ 3389376 w 7243064"/>
                  <a:gd name="connsiteY3" fmla="*/ 234696 h 266192"/>
                  <a:gd name="connsiteX4" fmla="*/ 6693408 w 7243064"/>
                  <a:gd name="connsiteY4" fmla="*/ 192024 h 266192"/>
                  <a:gd name="connsiteX5" fmla="*/ 6687312 w 7243064"/>
                  <a:gd name="connsiteY5" fmla="*/ 198120 h 266192"/>
                  <a:gd name="connsiteX0" fmla="*/ 0 w 7105904"/>
                  <a:gd name="connsiteY0" fmla="*/ 192024 h 268224"/>
                  <a:gd name="connsiteX1" fmla="*/ 2377440 w 7105904"/>
                  <a:gd name="connsiteY1" fmla="*/ 216408 h 268224"/>
                  <a:gd name="connsiteX2" fmla="*/ 2791968 w 7105904"/>
                  <a:gd name="connsiteY2" fmla="*/ 3048 h 268224"/>
                  <a:gd name="connsiteX3" fmla="*/ 3389376 w 7105904"/>
                  <a:gd name="connsiteY3" fmla="*/ 234696 h 268224"/>
                  <a:gd name="connsiteX4" fmla="*/ 4212336 w 7105904"/>
                  <a:gd name="connsiteY4" fmla="*/ 204216 h 268224"/>
                  <a:gd name="connsiteX5" fmla="*/ 6693408 w 7105904"/>
                  <a:gd name="connsiteY5" fmla="*/ 192024 h 268224"/>
                  <a:gd name="connsiteX6" fmla="*/ 6687312 w 7105904"/>
                  <a:gd name="connsiteY6" fmla="*/ 198120 h 268224"/>
                  <a:gd name="connsiteX0" fmla="*/ 0 w 7105904"/>
                  <a:gd name="connsiteY0" fmla="*/ 192024 h 247904"/>
                  <a:gd name="connsiteX1" fmla="*/ 2377440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2328672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1621536 w 7105904"/>
                  <a:gd name="connsiteY1" fmla="*/ 192024 h 247904"/>
                  <a:gd name="connsiteX2" fmla="*/ 2328672 w 7105904"/>
                  <a:gd name="connsiteY2" fmla="*/ 216408 h 247904"/>
                  <a:gd name="connsiteX3" fmla="*/ 2791968 w 7105904"/>
                  <a:gd name="connsiteY3" fmla="*/ 3048 h 247904"/>
                  <a:gd name="connsiteX4" fmla="*/ 3084576 w 7105904"/>
                  <a:gd name="connsiteY4" fmla="*/ 198120 h 247904"/>
                  <a:gd name="connsiteX5" fmla="*/ 4212336 w 7105904"/>
                  <a:gd name="connsiteY5" fmla="*/ 204216 h 247904"/>
                  <a:gd name="connsiteX6" fmla="*/ 6693408 w 7105904"/>
                  <a:gd name="connsiteY6" fmla="*/ 192024 h 247904"/>
                  <a:gd name="connsiteX7" fmla="*/ 6687312 w 7105904"/>
                  <a:gd name="connsiteY7" fmla="*/ 198120 h 247904"/>
                  <a:gd name="connsiteX0" fmla="*/ 0 w 7105904"/>
                  <a:gd name="connsiteY0" fmla="*/ 192024 h 231648"/>
                  <a:gd name="connsiteX1" fmla="*/ 1621536 w 7105904"/>
                  <a:gd name="connsiteY1" fmla="*/ 192024 h 231648"/>
                  <a:gd name="connsiteX2" fmla="*/ 2523744 w 7105904"/>
                  <a:gd name="connsiteY2" fmla="*/ 179832 h 231648"/>
                  <a:gd name="connsiteX3" fmla="*/ 2791968 w 7105904"/>
                  <a:gd name="connsiteY3" fmla="*/ 3048 h 231648"/>
                  <a:gd name="connsiteX4" fmla="*/ 3084576 w 7105904"/>
                  <a:gd name="connsiteY4" fmla="*/ 198120 h 231648"/>
                  <a:gd name="connsiteX5" fmla="*/ 4212336 w 7105904"/>
                  <a:gd name="connsiteY5" fmla="*/ 204216 h 231648"/>
                  <a:gd name="connsiteX6" fmla="*/ 6693408 w 7105904"/>
                  <a:gd name="connsiteY6" fmla="*/ 192024 h 231648"/>
                  <a:gd name="connsiteX7" fmla="*/ 6687312 w 7105904"/>
                  <a:gd name="connsiteY7" fmla="*/ 198120 h 231648"/>
                  <a:gd name="connsiteX0" fmla="*/ 0 w 7105904"/>
                  <a:gd name="connsiteY0" fmla="*/ 192024 h 228600"/>
                  <a:gd name="connsiteX1" fmla="*/ 1621536 w 7105904"/>
                  <a:gd name="connsiteY1" fmla="*/ 192024 h 228600"/>
                  <a:gd name="connsiteX2" fmla="*/ 2523744 w 7105904"/>
                  <a:gd name="connsiteY2" fmla="*/ 179832 h 228600"/>
                  <a:gd name="connsiteX3" fmla="*/ 2791968 w 7105904"/>
                  <a:gd name="connsiteY3" fmla="*/ 3048 h 228600"/>
                  <a:gd name="connsiteX4" fmla="*/ 3084576 w 7105904"/>
                  <a:gd name="connsiteY4" fmla="*/ 198120 h 228600"/>
                  <a:gd name="connsiteX5" fmla="*/ 3901440 w 7105904"/>
                  <a:gd name="connsiteY5" fmla="*/ 185928 h 228600"/>
                  <a:gd name="connsiteX6" fmla="*/ 6693408 w 7105904"/>
                  <a:gd name="connsiteY6" fmla="*/ 192024 h 228600"/>
                  <a:gd name="connsiteX7" fmla="*/ 6687312 w 7105904"/>
                  <a:gd name="connsiteY7" fmla="*/ 198120 h 228600"/>
                  <a:gd name="connsiteX0" fmla="*/ 0 w 6693408"/>
                  <a:gd name="connsiteY0" fmla="*/ 192024 h 228600"/>
                  <a:gd name="connsiteX1" fmla="*/ 162153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207941 h 359325"/>
                  <a:gd name="connsiteX1" fmla="*/ 1621536 w 6693408"/>
                  <a:gd name="connsiteY1" fmla="*/ 207941 h 359325"/>
                  <a:gd name="connsiteX2" fmla="*/ 1975104 w 6693408"/>
                  <a:gd name="connsiteY2" fmla="*/ 327829 h 359325"/>
                  <a:gd name="connsiteX3" fmla="*/ 2791968 w 6693408"/>
                  <a:gd name="connsiteY3" fmla="*/ 18965 h 359325"/>
                  <a:gd name="connsiteX4" fmla="*/ 3084576 w 6693408"/>
                  <a:gd name="connsiteY4" fmla="*/ 214037 h 359325"/>
                  <a:gd name="connsiteX5" fmla="*/ 3901440 w 6693408"/>
                  <a:gd name="connsiteY5" fmla="*/ 201845 h 359325"/>
                  <a:gd name="connsiteX6" fmla="*/ 6693408 w 6693408"/>
                  <a:gd name="connsiteY6" fmla="*/ 207941 h 359325"/>
                  <a:gd name="connsiteX0" fmla="*/ 0 w 6693408"/>
                  <a:gd name="connsiteY0" fmla="*/ 279061 h 442298"/>
                  <a:gd name="connsiteX1" fmla="*/ 1621536 w 6693408"/>
                  <a:gd name="connsiteY1" fmla="*/ 279061 h 442298"/>
                  <a:gd name="connsiteX2" fmla="*/ 1975104 w 6693408"/>
                  <a:gd name="connsiteY2" fmla="*/ 398949 h 442298"/>
                  <a:gd name="connsiteX3" fmla="*/ 2329688 w 6693408"/>
                  <a:gd name="connsiteY3" fmla="*/ 18965 h 442298"/>
                  <a:gd name="connsiteX4" fmla="*/ 3084576 w 6693408"/>
                  <a:gd name="connsiteY4" fmla="*/ 285157 h 442298"/>
                  <a:gd name="connsiteX5" fmla="*/ 3901440 w 6693408"/>
                  <a:gd name="connsiteY5" fmla="*/ 272965 h 442298"/>
                  <a:gd name="connsiteX6" fmla="*/ 6693408 w 6693408"/>
                  <a:gd name="connsiteY6" fmla="*/ 279061 h 442298"/>
                  <a:gd name="connsiteX0" fmla="*/ 0 w 6693408"/>
                  <a:gd name="connsiteY0" fmla="*/ 283295 h 471932"/>
                  <a:gd name="connsiteX1" fmla="*/ 1621536 w 6693408"/>
                  <a:gd name="connsiteY1" fmla="*/ 283295 h 471932"/>
                  <a:gd name="connsiteX2" fmla="*/ 1985264 w 6693408"/>
                  <a:gd name="connsiteY2" fmla="*/ 428583 h 471932"/>
                  <a:gd name="connsiteX3" fmla="*/ 2329688 w 6693408"/>
                  <a:gd name="connsiteY3" fmla="*/ 23199 h 471932"/>
                  <a:gd name="connsiteX4" fmla="*/ 3084576 w 6693408"/>
                  <a:gd name="connsiteY4" fmla="*/ 289391 h 471932"/>
                  <a:gd name="connsiteX5" fmla="*/ 3901440 w 6693408"/>
                  <a:gd name="connsiteY5" fmla="*/ 277199 h 471932"/>
                  <a:gd name="connsiteX6" fmla="*/ 6693408 w 6693408"/>
                  <a:gd name="connsiteY6" fmla="*/ 283295 h 471932"/>
                  <a:gd name="connsiteX0" fmla="*/ 0 w 6693408"/>
                  <a:gd name="connsiteY0" fmla="*/ 263821 h 452458"/>
                  <a:gd name="connsiteX1" fmla="*/ 1621536 w 6693408"/>
                  <a:gd name="connsiteY1" fmla="*/ 263821 h 452458"/>
                  <a:gd name="connsiteX2" fmla="*/ 1985264 w 6693408"/>
                  <a:gd name="connsiteY2" fmla="*/ 409109 h 452458"/>
                  <a:gd name="connsiteX3" fmla="*/ 2166112 w 6693408"/>
                  <a:gd name="connsiteY3" fmla="*/ 247565 h 452458"/>
                  <a:gd name="connsiteX4" fmla="*/ 2329688 w 6693408"/>
                  <a:gd name="connsiteY4" fmla="*/ 3725 h 452458"/>
                  <a:gd name="connsiteX5" fmla="*/ 3084576 w 6693408"/>
                  <a:gd name="connsiteY5" fmla="*/ 269917 h 452458"/>
                  <a:gd name="connsiteX6" fmla="*/ 3901440 w 6693408"/>
                  <a:gd name="connsiteY6" fmla="*/ 257725 h 452458"/>
                  <a:gd name="connsiteX7" fmla="*/ 6693408 w 6693408"/>
                  <a:gd name="connsiteY7" fmla="*/ 263821 h 452458"/>
                  <a:gd name="connsiteX0" fmla="*/ 0 w 6693408"/>
                  <a:gd name="connsiteY0" fmla="*/ 269409 h 458046"/>
                  <a:gd name="connsiteX1" fmla="*/ 1621536 w 6693408"/>
                  <a:gd name="connsiteY1" fmla="*/ 269409 h 458046"/>
                  <a:gd name="connsiteX2" fmla="*/ 1985264 w 6693408"/>
                  <a:gd name="connsiteY2" fmla="*/ 414697 h 458046"/>
                  <a:gd name="connsiteX3" fmla="*/ 2166112 w 6693408"/>
                  <a:gd name="connsiteY3" fmla="*/ 253153 h 458046"/>
                  <a:gd name="connsiteX4" fmla="*/ 2329688 w 6693408"/>
                  <a:gd name="connsiteY4" fmla="*/ 9313 h 458046"/>
                  <a:gd name="connsiteX5" fmla="*/ 2801112 w 6693408"/>
                  <a:gd name="connsiteY5" fmla="*/ 309033 h 458046"/>
                  <a:gd name="connsiteX6" fmla="*/ 3084576 w 6693408"/>
                  <a:gd name="connsiteY6" fmla="*/ 275505 h 458046"/>
                  <a:gd name="connsiteX7" fmla="*/ 3901440 w 6693408"/>
                  <a:gd name="connsiteY7" fmla="*/ 263313 h 458046"/>
                  <a:gd name="connsiteX8" fmla="*/ 6693408 w 6693408"/>
                  <a:gd name="connsiteY8" fmla="*/ 269409 h 458046"/>
                  <a:gd name="connsiteX0" fmla="*/ 0 w 6693408"/>
                  <a:gd name="connsiteY0" fmla="*/ 272796 h 461433"/>
                  <a:gd name="connsiteX1" fmla="*/ 1621536 w 6693408"/>
                  <a:gd name="connsiteY1" fmla="*/ 272796 h 461433"/>
                  <a:gd name="connsiteX2" fmla="*/ 1985264 w 6693408"/>
                  <a:gd name="connsiteY2" fmla="*/ 418084 h 461433"/>
                  <a:gd name="connsiteX3" fmla="*/ 2166112 w 6693408"/>
                  <a:gd name="connsiteY3" fmla="*/ 256540 h 461433"/>
                  <a:gd name="connsiteX4" fmla="*/ 2329688 w 6693408"/>
                  <a:gd name="connsiteY4" fmla="*/ 12700 h 461433"/>
                  <a:gd name="connsiteX5" fmla="*/ 2506472 w 6693408"/>
                  <a:gd name="connsiteY5" fmla="*/ 180340 h 461433"/>
                  <a:gd name="connsiteX6" fmla="*/ 2801112 w 6693408"/>
                  <a:gd name="connsiteY6" fmla="*/ 312420 h 461433"/>
                  <a:gd name="connsiteX7" fmla="*/ 3084576 w 6693408"/>
                  <a:gd name="connsiteY7" fmla="*/ 278892 h 461433"/>
                  <a:gd name="connsiteX8" fmla="*/ 3901440 w 6693408"/>
                  <a:gd name="connsiteY8" fmla="*/ 266700 h 461433"/>
                  <a:gd name="connsiteX9" fmla="*/ 6693408 w 6693408"/>
                  <a:gd name="connsiteY9" fmla="*/ 272796 h 461433"/>
                  <a:gd name="connsiteX0" fmla="*/ 0 w 6693408"/>
                  <a:gd name="connsiteY0" fmla="*/ 282956 h 471593"/>
                  <a:gd name="connsiteX1" fmla="*/ 1621536 w 6693408"/>
                  <a:gd name="connsiteY1" fmla="*/ 282956 h 471593"/>
                  <a:gd name="connsiteX2" fmla="*/ 1985264 w 6693408"/>
                  <a:gd name="connsiteY2" fmla="*/ 428244 h 471593"/>
                  <a:gd name="connsiteX3" fmla="*/ 2166112 w 6693408"/>
                  <a:gd name="connsiteY3" fmla="*/ 266700 h 471593"/>
                  <a:gd name="connsiteX4" fmla="*/ 2299208 w 6693408"/>
                  <a:gd name="connsiteY4" fmla="*/ 12700 h 471593"/>
                  <a:gd name="connsiteX5" fmla="*/ 2506472 w 6693408"/>
                  <a:gd name="connsiteY5" fmla="*/ 190500 h 471593"/>
                  <a:gd name="connsiteX6" fmla="*/ 2801112 w 6693408"/>
                  <a:gd name="connsiteY6" fmla="*/ 322580 h 471593"/>
                  <a:gd name="connsiteX7" fmla="*/ 3084576 w 6693408"/>
                  <a:gd name="connsiteY7" fmla="*/ 289052 h 471593"/>
                  <a:gd name="connsiteX8" fmla="*/ 3901440 w 6693408"/>
                  <a:gd name="connsiteY8" fmla="*/ 276860 h 471593"/>
                  <a:gd name="connsiteX9" fmla="*/ 6693408 w 6693408"/>
                  <a:gd name="connsiteY9" fmla="*/ 282956 h 471593"/>
                  <a:gd name="connsiteX0" fmla="*/ 0 w 6693408"/>
                  <a:gd name="connsiteY0" fmla="*/ 282956 h 552873"/>
                  <a:gd name="connsiteX1" fmla="*/ 1621536 w 6693408"/>
                  <a:gd name="connsiteY1" fmla="*/ 282956 h 552873"/>
                  <a:gd name="connsiteX2" fmla="*/ 1893824 w 6693408"/>
                  <a:gd name="connsiteY2" fmla="*/ 509524 h 552873"/>
                  <a:gd name="connsiteX3" fmla="*/ 2166112 w 6693408"/>
                  <a:gd name="connsiteY3" fmla="*/ 266700 h 552873"/>
                  <a:gd name="connsiteX4" fmla="*/ 2299208 w 6693408"/>
                  <a:gd name="connsiteY4" fmla="*/ 12700 h 552873"/>
                  <a:gd name="connsiteX5" fmla="*/ 2506472 w 6693408"/>
                  <a:gd name="connsiteY5" fmla="*/ 190500 h 552873"/>
                  <a:gd name="connsiteX6" fmla="*/ 2801112 w 6693408"/>
                  <a:gd name="connsiteY6" fmla="*/ 322580 h 552873"/>
                  <a:gd name="connsiteX7" fmla="*/ 3084576 w 6693408"/>
                  <a:gd name="connsiteY7" fmla="*/ 289052 h 552873"/>
                  <a:gd name="connsiteX8" fmla="*/ 3901440 w 6693408"/>
                  <a:gd name="connsiteY8" fmla="*/ 276860 h 552873"/>
                  <a:gd name="connsiteX9" fmla="*/ 6693408 w 6693408"/>
                  <a:gd name="connsiteY9" fmla="*/ 282956 h 552873"/>
                  <a:gd name="connsiteX0" fmla="*/ 0 w 6693408"/>
                  <a:gd name="connsiteY0" fmla="*/ 282956 h 552873"/>
                  <a:gd name="connsiteX1" fmla="*/ 1484376 w 6693408"/>
                  <a:gd name="connsiteY1" fmla="*/ 277876 h 552873"/>
                  <a:gd name="connsiteX2" fmla="*/ 1893824 w 6693408"/>
                  <a:gd name="connsiteY2" fmla="*/ 509524 h 552873"/>
                  <a:gd name="connsiteX3" fmla="*/ 2166112 w 6693408"/>
                  <a:gd name="connsiteY3" fmla="*/ 266700 h 552873"/>
                  <a:gd name="connsiteX4" fmla="*/ 2299208 w 6693408"/>
                  <a:gd name="connsiteY4" fmla="*/ 12700 h 552873"/>
                  <a:gd name="connsiteX5" fmla="*/ 2506472 w 6693408"/>
                  <a:gd name="connsiteY5" fmla="*/ 190500 h 552873"/>
                  <a:gd name="connsiteX6" fmla="*/ 2801112 w 6693408"/>
                  <a:gd name="connsiteY6" fmla="*/ 322580 h 552873"/>
                  <a:gd name="connsiteX7" fmla="*/ 3084576 w 6693408"/>
                  <a:gd name="connsiteY7" fmla="*/ 289052 h 552873"/>
                  <a:gd name="connsiteX8" fmla="*/ 3901440 w 6693408"/>
                  <a:gd name="connsiteY8" fmla="*/ 276860 h 552873"/>
                  <a:gd name="connsiteX9" fmla="*/ 6693408 w 6693408"/>
                  <a:gd name="connsiteY9" fmla="*/ 282956 h 552873"/>
                  <a:gd name="connsiteX0" fmla="*/ 0 w 6693408"/>
                  <a:gd name="connsiteY0" fmla="*/ 293963 h 563880"/>
                  <a:gd name="connsiteX1" fmla="*/ 1484376 w 6693408"/>
                  <a:gd name="connsiteY1" fmla="*/ 288883 h 563880"/>
                  <a:gd name="connsiteX2" fmla="*/ 1893824 w 6693408"/>
                  <a:gd name="connsiteY2" fmla="*/ 520531 h 563880"/>
                  <a:gd name="connsiteX3" fmla="*/ 2089912 w 6693408"/>
                  <a:gd name="connsiteY3" fmla="*/ 343747 h 563880"/>
                  <a:gd name="connsiteX4" fmla="*/ 2299208 w 6693408"/>
                  <a:gd name="connsiteY4" fmla="*/ 23707 h 563880"/>
                  <a:gd name="connsiteX5" fmla="*/ 2506472 w 6693408"/>
                  <a:gd name="connsiteY5" fmla="*/ 201507 h 563880"/>
                  <a:gd name="connsiteX6" fmla="*/ 2801112 w 6693408"/>
                  <a:gd name="connsiteY6" fmla="*/ 333587 h 563880"/>
                  <a:gd name="connsiteX7" fmla="*/ 3084576 w 6693408"/>
                  <a:gd name="connsiteY7" fmla="*/ 300059 h 563880"/>
                  <a:gd name="connsiteX8" fmla="*/ 3901440 w 6693408"/>
                  <a:gd name="connsiteY8" fmla="*/ 287867 h 563880"/>
                  <a:gd name="connsiteX9" fmla="*/ 6693408 w 6693408"/>
                  <a:gd name="connsiteY9" fmla="*/ 293963 h 563880"/>
                  <a:gd name="connsiteX0" fmla="*/ 0 w 6693408"/>
                  <a:gd name="connsiteY0" fmla="*/ 380323 h 650240"/>
                  <a:gd name="connsiteX1" fmla="*/ 1484376 w 6693408"/>
                  <a:gd name="connsiteY1" fmla="*/ 375243 h 650240"/>
                  <a:gd name="connsiteX2" fmla="*/ 1893824 w 6693408"/>
                  <a:gd name="connsiteY2" fmla="*/ 606891 h 650240"/>
                  <a:gd name="connsiteX3" fmla="*/ 2089912 w 6693408"/>
                  <a:gd name="connsiteY3" fmla="*/ 430107 h 650240"/>
                  <a:gd name="connsiteX4" fmla="*/ 2299208 w 6693408"/>
                  <a:gd name="connsiteY4" fmla="*/ 23707 h 650240"/>
                  <a:gd name="connsiteX5" fmla="*/ 2506472 w 6693408"/>
                  <a:gd name="connsiteY5" fmla="*/ 287867 h 650240"/>
                  <a:gd name="connsiteX6" fmla="*/ 2801112 w 6693408"/>
                  <a:gd name="connsiteY6" fmla="*/ 419947 h 650240"/>
                  <a:gd name="connsiteX7" fmla="*/ 3084576 w 6693408"/>
                  <a:gd name="connsiteY7" fmla="*/ 386419 h 650240"/>
                  <a:gd name="connsiteX8" fmla="*/ 3901440 w 6693408"/>
                  <a:gd name="connsiteY8" fmla="*/ 374227 h 650240"/>
                  <a:gd name="connsiteX9" fmla="*/ 6693408 w 6693408"/>
                  <a:gd name="connsiteY9" fmla="*/ 380323 h 650240"/>
                  <a:gd name="connsiteX0" fmla="*/ 0 w 6693408"/>
                  <a:gd name="connsiteY0" fmla="*/ 380323 h 650240"/>
                  <a:gd name="connsiteX1" fmla="*/ 1484376 w 6693408"/>
                  <a:gd name="connsiteY1" fmla="*/ 375243 h 650240"/>
                  <a:gd name="connsiteX2" fmla="*/ 1893824 w 6693408"/>
                  <a:gd name="connsiteY2" fmla="*/ 606891 h 650240"/>
                  <a:gd name="connsiteX3" fmla="*/ 2089912 w 6693408"/>
                  <a:gd name="connsiteY3" fmla="*/ 430107 h 650240"/>
                  <a:gd name="connsiteX4" fmla="*/ 2299208 w 6693408"/>
                  <a:gd name="connsiteY4" fmla="*/ 23707 h 650240"/>
                  <a:gd name="connsiteX5" fmla="*/ 2506472 w 6693408"/>
                  <a:gd name="connsiteY5" fmla="*/ 287867 h 650240"/>
                  <a:gd name="connsiteX6" fmla="*/ 2643632 w 6693408"/>
                  <a:gd name="connsiteY6" fmla="*/ 303955 h 650240"/>
                  <a:gd name="connsiteX7" fmla="*/ 2801112 w 6693408"/>
                  <a:gd name="connsiteY7" fmla="*/ 419947 h 650240"/>
                  <a:gd name="connsiteX8" fmla="*/ 3084576 w 6693408"/>
                  <a:gd name="connsiteY8" fmla="*/ 386419 h 650240"/>
                  <a:gd name="connsiteX9" fmla="*/ 3901440 w 6693408"/>
                  <a:gd name="connsiteY9" fmla="*/ 374227 h 650240"/>
                  <a:gd name="connsiteX10" fmla="*/ 6693408 w 6693408"/>
                  <a:gd name="connsiteY10" fmla="*/ 380323 h 650240"/>
                  <a:gd name="connsiteX0" fmla="*/ 0 w 6693408"/>
                  <a:gd name="connsiteY0" fmla="*/ 386249 h 656166"/>
                  <a:gd name="connsiteX1" fmla="*/ 1484376 w 6693408"/>
                  <a:gd name="connsiteY1" fmla="*/ 381169 h 656166"/>
                  <a:gd name="connsiteX2" fmla="*/ 1893824 w 6693408"/>
                  <a:gd name="connsiteY2" fmla="*/ 612817 h 656166"/>
                  <a:gd name="connsiteX3" fmla="*/ 2089912 w 6693408"/>
                  <a:gd name="connsiteY3" fmla="*/ 436033 h 656166"/>
                  <a:gd name="connsiteX4" fmla="*/ 2299208 w 6693408"/>
                  <a:gd name="connsiteY4" fmla="*/ 29633 h 656166"/>
                  <a:gd name="connsiteX5" fmla="*/ 2506472 w 6693408"/>
                  <a:gd name="connsiteY5" fmla="*/ 258233 h 656166"/>
                  <a:gd name="connsiteX6" fmla="*/ 2643632 w 6693408"/>
                  <a:gd name="connsiteY6" fmla="*/ 309881 h 656166"/>
                  <a:gd name="connsiteX7" fmla="*/ 2801112 w 6693408"/>
                  <a:gd name="connsiteY7" fmla="*/ 425873 h 656166"/>
                  <a:gd name="connsiteX8" fmla="*/ 3084576 w 6693408"/>
                  <a:gd name="connsiteY8" fmla="*/ 392345 h 656166"/>
                  <a:gd name="connsiteX9" fmla="*/ 3901440 w 6693408"/>
                  <a:gd name="connsiteY9" fmla="*/ 380153 h 656166"/>
                  <a:gd name="connsiteX10" fmla="*/ 6693408 w 6693408"/>
                  <a:gd name="connsiteY10" fmla="*/ 386249 h 656166"/>
                  <a:gd name="connsiteX0" fmla="*/ 0 w 6693408"/>
                  <a:gd name="connsiteY0" fmla="*/ 386249 h 656166"/>
                  <a:gd name="connsiteX1" fmla="*/ 1438656 w 6693408"/>
                  <a:gd name="connsiteY1" fmla="*/ 358309 h 656166"/>
                  <a:gd name="connsiteX2" fmla="*/ 1893824 w 6693408"/>
                  <a:gd name="connsiteY2" fmla="*/ 612817 h 656166"/>
                  <a:gd name="connsiteX3" fmla="*/ 2089912 w 6693408"/>
                  <a:gd name="connsiteY3" fmla="*/ 436033 h 656166"/>
                  <a:gd name="connsiteX4" fmla="*/ 2299208 w 6693408"/>
                  <a:gd name="connsiteY4" fmla="*/ 29633 h 656166"/>
                  <a:gd name="connsiteX5" fmla="*/ 2506472 w 6693408"/>
                  <a:gd name="connsiteY5" fmla="*/ 258233 h 656166"/>
                  <a:gd name="connsiteX6" fmla="*/ 2643632 w 6693408"/>
                  <a:gd name="connsiteY6" fmla="*/ 309881 h 656166"/>
                  <a:gd name="connsiteX7" fmla="*/ 2801112 w 6693408"/>
                  <a:gd name="connsiteY7" fmla="*/ 425873 h 656166"/>
                  <a:gd name="connsiteX8" fmla="*/ 3084576 w 6693408"/>
                  <a:gd name="connsiteY8" fmla="*/ 392345 h 656166"/>
                  <a:gd name="connsiteX9" fmla="*/ 3901440 w 6693408"/>
                  <a:gd name="connsiteY9" fmla="*/ 380153 h 656166"/>
                  <a:gd name="connsiteX10" fmla="*/ 6693408 w 6693408"/>
                  <a:gd name="connsiteY10" fmla="*/ 386249 h 656166"/>
                  <a:gd name="connsiteX0" fmla="*/ 0 w 6693408"/>
                  <a:gd name="connsiteY0" fmla="*/ 386249 h 618066"/>
                  <a:gd name="connsiteX1" fmla="*/ 1438656 w 6693408"/>
                  <a:gd name="connsiteY1" fmla="*/ 358309 h 618066"/>
                  <a:gd name="connsiteX2" fmla="*/ 1893824 w 6693408"/>
                  <a:gd name="connsiteY2" fmla="*/ 612817 h 618066"/>
                  <a:gd name="connsiteX3" fmla="*/ 2089912 w 6693408"/>
                  <a:gd name="connsiteY3" fmla="*/ 436033 h 618066"/>
                  <a:gd name="connsiteX4" fmla="*/ 2299208 w 6693408"/>
                  <a:gd name="connsiteY4" fmla="*/ 29633 h 618066"/>
                  <a:gd name="connsiteX5" fmla="*/ 2506472 w 6693408"/>
                  <a:gd name="connsiteY5" fmla="*/ 258233 h 618066"/>
                  <a:gd name="connsiteX6" fmla="*/ 2643632 w 6693408"/>
                  <a:gd name="connsiteY6" fmla="*/ 309881 h 618066"/>
                  <a:gd name="connsiteX7" fmla="*/ 2801112 w 6693408"/>
                  <a:gd name="connsiteY7" fmla="*/ 425873 h 618066"/>
                  <a:gd name="connsiteX8" fmla="*/ 3084576 w 6693408"/>
                  <a:gd name="connsiteY8" fmla="*/ 392345 h 618066"/>
                  <a:gd name="connsiteX9" fmla="*/ 3901440 w 6693408"/>
                  <a:gd name="connsiteY9" fmla="*/ 380153 h 618066"/>
                  <a:gd name="connsiteX10" fmla="*/ 6693408 w 6693408"/>
                  <a:gd name="connsiteY10" fmla="*/ 386249 h 618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693408" h="618066">
                    <a:moveTo>
                      <a:pt x="0" y="386249"/>
                    </a:moveTo>
                    <a:lnTo>
                      <a:pt x="1438656" y="358309"/>
                    </a:lnTo>
                    <a:cubicBezTo>
                      <a:pt x="1826768" y="362373"/>
                      <a:pt x="1812375" y="618066"/>
                      <a:pt x="1893824" y="612817"/>
                    </a:cubicBezTo>
                    <a:cubicBezTo>
                      <a:pt x="1975273" y="607568"/>
                      <a:pt x="2022348" y="533230"/>
                      <a:pt x="2089912" y="436033"/>
                    </a:cubicBezTo>
                    <a:cubicBezTo>
                      <a:pt x="2157476" y="338836"/>
                      <a:pt x="2229781" y="59266"/>
                      <a:pt x="2299208" y="29633"/>
                    </a:cubicBezTo>
                    <a:cubicBezTo>
                      <a:pt x="2368635" y="0"/>
                      <a:pt x="2449068" y="211525"/>
                      <a:pt x="2506472" y="258233"/>
                    </a:cubicBezTo>
                    <a:cubicBezTo>
                      <a:pt x="2563876" y="304941"/>
                      <a:pt x="2594525" y="281941"/>
                      <a:pt x="2643632" y="309881"/>
                    </a:cubicBezTo>
                    <a:cubicBezTo>
                      <a:pt x="2692739" y="337821"/>
                      <a:pt x="2727621" y="412129"/>
                      <a:pt x="2801112" y="425873"/>
                    </a:cubicBezTo>
                    <a:cubicBezTo>
                      <a:pt x="2874603" y="439617"/>
                      <a:pt x="2901188" y="399965"/>
                      <a:pt x="3084576" y="392345"/>
                    </a:cubicBezTo>
                    <a:cubicBezTo>
                      <a:pt x="3267964" y="384725"/>
                      <a:pt x="3350768" y="387265"/>
                      <a:pt x="3901440" y="380153"/>
                    </a:cubicBezTo>
                    <a:lnTo>
                      <a:pt x="6693408" y="386249"/>
                    </a:lnTo>
                  </a:path>
                </a:pathLst>
              </a:cu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63" name="Figura a mano libera 62"/>
              <p:cNvSpPr/>
              <p:nvPr/>
            </p:nvSpPr>
            <p:spPr>
              <a:xfrm flipV="1">
                <a:off x="1847088" y="4149007"/>
                <a:ext cx="6693408" cy="457030"/>
              </a:xfrm>
              <a:custGeom>
                <a:avLst/>
                <a:gdLst>
                  <a:gd name="connsiteX0" fmla="*/ 0 w 7290816"/>
                  <a:gd name="connsiteY0" fmla="*/ 192024 h 235712"/>
                  <a:gd name="connsiteX1" fmla="*/ 2566416 w 7290816"/>
                  <a:gd name="connsiteY1" fmla="*/ 204216 h 235712"/>
                  <a:gd name="connsiteX2" fmla="*/ 2791968 w 7290816"/>
                  <a:gd name="connsiteY2" fmla="*/ 3048 h 235712"/>
                  <a:gd name="connsiteX3" fmla="*/ 3102864 w 7290816"/>
                  <a:gd name="connsiteY3" fmla="*/ 185928 h 235712"/>
                  <a:gd name="connsiteX4" fmla="*/ 6693408 w 7290816"/>
                  <a:gd name="connsiteY4" fmla="*/ 192024 h 235712"/>
                  <a:gd name="connsiteX5" fmla="*/ 6687312 w 7290816"/>
                  <a:gd name="connsiteY5" fmla="*/ 198120 h 235712"/>
                  <a:gd name="connsiteX0" fmla="*/ 0 w 7290816"/>
                  <a:gd name="connsiteY0" fmla="*/ 194056 h 249936"/>
                  <a:gd name="connsiteX1" fmla="*/ 2377440 w 7290816"/>
                  <a:gd name="connsiteY1" fmla="*/ 218440 h 249936"/>
                  <a:gd name="connsiteX2" fmla="*/ 2791968 w 7290816"/>
                  <a:gd name="connsiteY2" fmla="*/ 5080 h 249936"/>
                  <a:gd name="connsiteX3" fmla="*/ 3102864 w 7290816"/>
                  <a:gd name="connsiteY3" fmla="*/ 187960 h 249936"/>
                  <a:gd name="connsiteX4" fmla="*/ 6693408 w 7290816"/>
                  <a:gd name="connsiteY4" fmla="*/ 194056 h 249936"/>
                  <a:gd name="connsiteX5" fmla="*/ 6687312 w 7290816"/>
                  <a:gd name="connsiteY5" fmla="*/ 200152 h 249936"/>
                  <a:gd name="connsiteX0" fmla="*/ 0 w 7243064"/>
                  <a:gd name="connsiteY0" fmla="*/ 192024 h 266192"/>
                  <a:gd name="connsiteX1" fmla="*/ 2377440 w 7243064"/>
                  <a:gd name="connsiteY1" fmla="*/ 216408 h 266192"/>
                  <a:gd name="connsiteX2" fmla="*/ 2791968 w 7243064"/>
                  <a:gd name="connsiteY2" fmla="*/ 3048 h 266192"/>
                  <a:gd name="connsiteX3" fmla="*/ 3389376 w 7243064"/>
                  <a:gd name="connsiteY3" fmla="*/ 234696 h 266192"/>
                  <a:gd name="connsiteX4" fmla="*/ 6693408 w 7243064"/>
                  <a:gd name="connsiteY4" fmla="*/ 192024 h 266192"/>
                  <a:gd name="connsiteX5" fmla="*/ 6687312 w 7243064"/>
                  <a:gd name="connsiteY5" fmla="*/ 198120 h 266192"/>
                  <a:gd name="connsiteX0" fmla="*/ 0 w 7105904"/>
                  <a:gd name="connsiteY0" fmla="*/ 192024 h 268224"/>
                  <a:gd name="connsiteX1" fmla="*/ 2377440 w 7105904"/>
                  <a:gd name="connsiteY1" fmla="*/ 216408 h 268224"/>
                  <a:gd name="connsiteX2" fmla="*/ 2791968 w 7105904"/>
                  <a:gd name="connsiteY2" fmla="*/ 3048 h 268224"/>
                  <a:gd name="connsiteX3" fmla="*/ 3389376 w 7105904"/>
                  <a:gd name="connsiteY3" fmla="*/ 234696 h 268224"/>
                  <a:gd name="connsiteX4" fmla="*/ 4212336 w 7105904"/>
                  <a:gd name="connsiteY4" fmla="*/ 204216 h 268224"/>
                  <a:gd name="connsiteX5" fmla="*/ 6693408 w 7105904"/>
                  <a:gd name="connsiteY5" fmla="*/ 192024 h 268224"/>
                  <a:gd name="connsiteX6" fmla="*/ 6687312 w 7105904"/>
                  <a:gd name="connsiteY6" fmla="*/ 198120 h 268224"/>
                  <a:gd name="connsiteX0" fmla="*/ 0 w 7105904"/>
                  <a:gd name="connsiteY0" fmla="*/ 192024 h 247904"/>
                  <a:gd name="connsiteX1" fmla="*/ 2377440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2328672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1621536 w 7105904"/>
                  <a:gd name="connsiteY1" fmla="*/ 192024 h 247904"/>
                  <a:gd name="connsiteX2" fmla="*/ 2328672 w 7105904"/>
                  <a:gd name="connsiteY2" fmla="*/ 216408 h 247904"/>
                  <a:gd name="connsiteX3" fmla="*/ 2791968 w 7105904"/>
                  <a:gd name="connsiteY3" fmla="*/ 3048 h 247904"/>
                  <a:gd name="connsiteX4" fmla="*/ 3084576 w 7105904"/>
                  <a:gd name="connsiteY4" fmla="*/ 198120 h 247904"/>
                  <a:gd name="connsiteX5" fmla="*/ 4212336 w 7105904"/>
                  <a:gd name="connsiteY5" fmla="*/ 204216 h 247904"/>
                  <a:gd name="connsiteX6" fmla="*/ 6693408 w 7105904"/>
                  <a:gd name="connsiteY6" fmla="*/ 192024 h 247904"/>
                  <a:gd name="connsiteX7" fmla="*/ 6687312 w 7105904"/>
                  <a:gd name="connsiteY7" fmla="*/ 198120 h 247904"/>
                  <a:gd name="connsiteX0" fmla="*/ 0 w 7105904"/>
                  <a:gd name="connsiteY0" fmla="*/ 192024 h 231648"/>
                  <a:gd name="connsiteX1" fmla="*/ 1621536 w 7105904"/>
                  <a:gd name="connsiteY1" fmla="*/ 192024 h 231648"/>
                  <a:gd name="connsiteX2" fmla="*/ 2523744 w 7105904"/>
                  <a:gd name="connsiteY2" fmla="*/ 179832 h 231648"/>
                  <a:gd name="connsiteX3" fmla="*/ 2791968 w 7105904"/>
                  <a:gd name="connsiteY3" fmla="*/ 3048 h 231648"/>
                  <a:gd name="connsiteX4" fmla="*/ 3084576 w 7105904"/>
                  <a:gd name="connsiteY4" fmla="*/ 198120 h 231648"/>
                  <a:gd name="connsiteX5" fmla="*/ 4212336 w 7105904"/>
                  <a:gd name="connsiteY5" fmla="*/ 204216 h 231648"/>
                  <a:gd name="connsiteX6" fmla="*/ 6693408 w 7105904"/>
                  <a:gd name="connsiteY6" fmla="*/ 192024 h 231648"/>
                  <a:gd name="connsiteX7" fmla="*/ 6687312 w 7105904"/>
                  <a:gd name="connsiteY7" fmla="*/ 198120 h 231648"/>
                  <a:gd name="connsiteX0" fmla="*/ 0 w 7105904"/>
                  <a:gd name="connsiteY0" fmla="*/ 192024 h 228600"/>
                  <a:gd name="connsiteX1" fmla="*/ 1621536 w 7105904"/>
                  <a:gd name="connsiteY1" fmla="*/ 192024 h 228600"/>
                  <a:gd name="connsiteX2" fmla="*/ 2523744 w 7105904"/>
                  <a:gd name="connsiteY2" fmla="*/ 179832 h 228600"/>
                  <a:gd name="connsiteX3" fmla="*/ 2791968 w 7105904"/>
                  <a:gd name="connsiteY3" fmla="*/ 3048 h 228600"/>
                  <a:gd name="connsiteX4" fmla="*/ 3084576 w 7105904"/>
                  <a:gd name="connsiteY4" fmla="*/ 198120 h 228600"/>
                  <a:gd name="connsiteX5" fmla="*/ 3901440 w 7105904"/>
                  <a:gd name="connsiteY5" fmla="*/ 185928 h 228600"/>
                  <a:gd name="connsiteX6" fmla="*/ 6693408 w 7105904"/>
                  <a:gd name="connsiteY6" fmla="*/ 192024 h 228600"/>
                  <a:gd name="connsiteX7" fmla="*/ 6687312 w 7105904"/>
                  <a:gd name="connsiteY7" fmla="*/ 198120 h 228600"/>
                  <a:gd name="connsiteX0" fmla="*/ 0 w 6693408"/>
                  <a:gd name="connsiteY0" fmla="*/ 192024 h 228600"/>
                  <a:gd name="connsiteX1" fmla="*/ 162153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205401 h 341545"/>
                  <a:gd name="connsiteX1" fmla="*/ 1621536 w 6693408"/>
                  <a:gd name="connsiteY1" fmla="*/ 205401 h 341545"/>
                  <a:gd name="connsiteX2" fmla="*/ 1837944 w 6693408"/>
                  <a:gd name="connsiteY2" fmla="*/ 310049 h 341545"/>
                  <a:gd name="connsiteX3" fmla="*/ 2791968 w 6693408"/>
                  <a:gd name="connsiteY3" fmla="*/ 16425 h 341545"/>
                  <a:gd name="connsiteX4" fmla="*/ 3084576 w 6693408"/>
                  <a:gd name="connsiteY4" fmla="*/ 211497 h 341545"/>
                  <a:gd name="connsiteX5" fmla="*/ 3901440 w 6693408"/>
                  <a:gd name="connsiteY5" fmla="*/ 199305 h 341545"/>
                  <a:gd name="connsiteX6" fmla="*/ 6693408 w 6693408"/>
                  <a:gd name="connsiteY6" fmla="*/ 205401 h 341545"/>
                  <a:gd name="connsiteX0" fmla="*/ 0 w 6693408"/>
                  <a:gd name="connsiteY0" fmla="*/ 205401 h 336465"/>
                  <a:gd name="connsiteX1" fmla="*/ 1392936 w 6693408"/>
                  <a:gd name="connsiteY1" fmla="*/ 174921 h 336465"/>
                  <a:gd name="connsiteX2" fmla="*/ 1837944 w 6693408"/>
                  <a:gd name="connsiteY2" fmla="*/ 310049 h 336465"/>
                  <a:gd name="connsiteX3" fmla="*/ 2791968 w 6693408"/>
                  <a:gd name="connsiteY3" fmla="*/ 16425 h 336465"/>
                  <a:gd name="connsiteX4" fmla="*/ 3084576 w 6693408"/>
                  <a:gd name="connsiteY4" fmla="*/ 211497 h 336465"/>
                  <a:gd name="connsiteX5" fmla="*/ 3901440 w 6693408"/>
                  <a:gd name="connsiteY5" fmla="*/ 199305 h 336465"/>
                  <a:gd name="connsiteX6" fmla="*/ 6693408 w 6693408"/>
                  <a:gd name="connsiteY6" fmla="*/ 205401 h 336465"/>
                  <a:gd name="connsiteX0" fmla="*/ 0 w 6693408"/>
                  <a:gd name="connsiteY0" fmla="*/ 251121 h 389805"/>
                  <a:gd name="connsiteX1" fmla="*/ 1392936 w 6693408"/>
                  <a:gd name="connsiteY1" fmla="*/ 220641 h 389805"/>
                  <a:gd name="connsiteX2" fmla="*/ 1837944 w 6693408"/>
                  <a:gd name="connsiteY2" fmla="*/ 355769 h 389805"/>
                  <a:gd name="connsiteX3" fmla="*/ 2187448 w 6693408"/>
                  <a:gd name="connsiteY3" fmla="*/ 16425 h 389805"/>
                  <a:gd name="connsiteX4" fmla="*/ 3084576 w 6693408"/>
                  <a:gd name="connsiteY4" fmla="*/ 257217 h 389805"/>
                  <a:gd name="connsiteX5" fmla="*/ 3901440 w 6693408"/>
                  <a:gd name="connsiteY5" fmla="*/ 245025 h 389805"/>
                  <a:gd name="connsiteX6" fmla="*/ 6693408 w 6693408"/>
                  <a:gd name="connsiteY6" fmla="*/ 251121 h 389805"/>
                  <a:gd name="connsiteX0" fmla="*/ 0 w 6693408"/>
                  <a:gd name="connsiteY0" fmla="*/ 252815 h 401659"/>
                  <a:gd name="connsiteX1" fmla="*/ 1392936 w 6693408"/>
                  <a:gd name="connsiteY1" fmla="*/ 222335 h 401659"/>
                  <a:gd name="connsiteX2" fmla="*/ 1853184 w 6693408"/>
                  <a:gd name="connsiteY2" fmla="*/ 367623 h 401659"/>
                  <a:gd name="connsiteX3" fmla="*/ 2187448 w 6693408"/>
                  <a:gd name="connsiteY3" fmla="*/ 18119 h 401659"/>
                  <a:gd name="connsiteX4" fmla="*/ 3084576 w 6693408"/>
                  <a:gd name="connsiteY4" fmla="*/ 258911 h 401659"/>
                  <a:gd name="connsiteX5" fmla="*/ 3901440 w 6693408"/>
                  <a:gd name="connsiteY5" fmla="*/ 246719 h 401659"/>
                  <a:gd name="connsiteX6" fmla="*/ 6693408 w 6693408"/>
                  <a:gd name="connsiteY6" fmla="*/ 252815 h 401659"/>
                  <a:gd name="connsiteX0" fmla="*/ 0 w 6693408"/>
                  <a:gd name="connsiteY0" fmla="*/ 245025 h 393869"/>
                  <a:gd name="connsiteX1" fmla="*/ 1392936 w 6693408"/>
                  <a:gd name="connsiteY1" fmla="*/ 214545 h 393869"/>
                  <a:gd name="connsiteX2" fmla="*/ 1853184 w 6693408"/>
                  <a:gd name="connsiteY2" fmla="*/ 359833 h 393869"/>
                  <a:gd name="connsiteX3" fmla="*/ 2044192 w 6693408"/>
                  <a:gd name="connsiteY3" fmla="*/ 189146 h 393869"/>
                  <a:gd name="connsiteX4" fmla="*/ 2187448 w 6693408"/>
                  <a:gd name="connsiteY4" fmla="*/ 10329 h 393869"/>
                  <a:gd name="connsiteX5" fmla="*/ 3084576 w 6693408"/>
                  <a:gd name="connsiteY5" fmla="*/ 251121 h 393869"/>
                  <a:gd name="connsiteX6" fmla="*/ 3901440 w 6693408"/>
                  <a:gd name="connsiteY6" fmla="*/ 238929 h 393869"/>
                  <a:gd name="connsiteX7" fmla="*/ 6693408 w 6693408"/>
                  <a:gd name="connsiteY7" fmla="*/ 245025 h 393869"/>
                  <a:gd name="connsiteX0" fmla="*/ 0 w 6693408"/>
                  <a:gd name="connsiteY0" fmla="*/ 238083 h 386927"/>
                  <a:gd name="connsiteX1" fmla="*/ 1392936 w 6693408"/>
                  <a:gd name="connsiteY1" fmla="*/ 207603 h 386927"/>
                  <a:gd name="connsiteX2" fmla="*/ 1853184 w 6693408"/>
                  <a:gd name="connsiteY2" fmla="*/ 352891 h 386927"/>
                  <a:gd name="connsiteX3" fmla="*/ 2044192 w 6693408"/>
                  <a:gd name="connsiteY3" fmla="*/ 182204 h 386927"/>
                  <a:gd name="connsiteX4" fmla="*/ 2187448 w 6693408"/>
                  <a:gd name="connsiteY4" fmla="*/ 3387 h 386927"/>
                  <a:gd name="connsiteX5" fmla="*/ 2440432 w 6693408"/>
                  <a:gd name="connsiteY5" fmla="*/ 161884 h 386927"/>
                  <a:gd name="connsiteX6" fmla="*/ 3084576 w 6693408"/>
                  <a:gd name="connsiteY6" fmla="*/ 244179 h 386927"/>
                  <a:gd name="connsiteX7" fmla="*/ 3901440 w 6693408"/>
                  <a:gd name="connsiteY7" fmla="*/ 231987 h 386927"/>
                  <a:gd name="connsiteX8" fmla="*/ 6693408 w 6693408"/>
                  <a:gd name="connsiteY8" fmla="*/ 238083 h 386927"/>
                  <a:gd name="connsiteX0" fmla="*/ 0 w 6693408"/>
                  <a:gd name="connsiteY0" fmla="*/ 238083 h 386927"/>
                  <a:gd name="connsiteX1" fmla="*/ 1392936 w 6693408"/>
                  <a:gd name="connsiteY1" fmla="*/ 207603 h 386927"/>
                  <a:gd name="connsiteX2" fmla="*/ 1853184 w 6693408"/>
                  <a:gd name="connsiteY2" fmla="*/ 352891 h 386927"/>
                  <a:gd name="connsiteX3" fmla="*/ 2044192 w 6693408"/>
                  <a:gd name="connsiteY3" fmla="*/ 182204 h 386927"/>
                  <a:gd name="connsiteX4" fmla="*/ 2187448 w 6693408"/>
                  <a:gd name="connsiteY4" fmla="*/ 3387 h 386927"/>
                  <a:gd name="connsiteX5" fmla="*/ 2440432 w 6693408"/>
                  <a:gd name="connsiteY5" fmla="*/ 161884 h 386927"/>
                  <a:gd name="connsiteX6" fmla="*/ 2729992 w 6693408"/>
                  <a:gd name="connsiteY6" fmla="*/ 258404 h 386927"/>
                  <a:gd name="connsiteX7" fmla="*/ 3084576 w 6693408"/>
                  <a:gd name="connsiteY7" fmla="*/ 244179 h 386927"/>
                  <a:gd name="connsiteX8" fmla="*/ 3901440 w 6693408"/>
                  <a:gd name="connsiteY8" fmla="*/ 231987 h 386927"/>
                  <a:gd name="connsiteX9" fmla="*/ 6693408 w 6693408"/>
                  <a:gd name="connsiteY9" fmla="*/ 238083 h 386927"/>
                  <a:gd name="connsiteX0" fmla="*/ 0 w 6693408"/>
                  <a:gd name="connsiteY0" fmla="*/ 238083 h 463127"/>
                  <a:gd name="connsiteX1" fmla="*/ 1392936 w 6693408"/>
                  <a:gd name="connsiteY1" fmla="*/ 207603 h 463127"/>
                  <a:gd name="connsiteX2" fmla="*/ 1710944 w 6693408"/>
                  <a:gd name="connsiteY2" fmla="*/ 429091 h 463127"/>
                  <a:gd name="connsiteX3" fmla="*/ 2044192 w 6693408"/>
                  <a:gd name="connsiteY3" fmla="*/ 182204 h 463127"/>
                  <a:gd name="connsiteX4" fmla="*/ 2187448 w 6693408"/>
                  <a:gd name="connsiteY4" fmla="*/ 3387 h 463127"/>
                  <a:gd name="connsiteX5" fmla="*/ 2440432 w 6693408"/>
                  <a:gd name="connsiteY5" fmla="*/ 161884 h 463127"/>
                  <a:gd name="connsiteX6" fmla="*/ 2729992 w 6693408"/>
                  <a:gd name="connsiteY6" fmla="*/ 258404 h 463127"/>
                  <a:gd name="connsiteX7" fmla="*/ 3084576 w 6693408"/>
                  <a:gd name="connsiteY7" fmla="*/ 244179 h 463127"/>
                  <a:gd name="connsiteX8" fmla="*/ 3901440 w 6693408"/>
                  <a:gd name="connsiteY8" fmla="*/ 231987 h 463127"/>
                  <a:gd name="connsiteX9" fmla="*/ 6693408 w 6693408"/>
                  <a:gd name="connsiteY9" fmla="*/ 238083 h 463127"/>
                  <a:gd name="connsiteX0" fmla="*/ 0 w 6693408"/>
                  <a:gd name="connsiteY0" fmla="*/ 238083 h 463127"/>
                  <a:gd name="connsiteX1" fmla="*/ 1311656 w 6693408"/>
                  <a:gd name="connsiteY1" fmla="*/ 192363 h 463127"/>
                  <a:gd name="connsiteX2" fmla="*/ 1710944 w 6693408"/>
                  <a:gd name="connsiteY2" fmla="*/ 429091 h 463127"/>
                  <a:gd name="connsiteX3" fmla="*/ 2044192 w 6693408"/>
                  <a:gd name="connsiteY3" fmla="*/ 182204 h 463127"/>
                  <a:gd name="connsiteX4" fmla="*/ 2187448 w 6693408"/>
                  <a:gd name="connsiteY4" fmla="*/ 3387 h 463127"/>
                  <a:gd name="connsiteX5" fmla="*/ 2440432 w 6693408"/>
                  <a:gd name="connsiteY5" fmla="*/ 161884 h 463127"/>
                  <a:gd name="connsiteX6" fmla="*/ 2729992 w 6693408"/>
                  <a:gd name="connsiteY6" fmla="*/ 258404 h 463127"/>
                  <a:gd name="connsiteX7" fmla="*/ 3084576 w 6693408"/>
                  <a:gd name="connsiteY7" fmla="*/ 244179 h 463127"/>
                  <a:gd name="connsiteX8" fmla="*/ 3901440 w 6693408"/>
                  <a:gd name="connsiteY8" fmla="*/ 231987 h 463127"/>
                  <a:gd name="connsiteX9" fmla="*/ 6693408 w 6693408"/>
                  <a:gd name="connsiteY9" fmla="*/ 238083 h 463127"/>
                  <a:gd name="connsiteX0" fmla="*/ 0 w 6693408"/>
                  <a:gd name="connsiteY0" fmla="*/ 244009 h 469053"/>
                  <a:gd name="connsiteX1" fmla="*/ 1311656 w 6693408"/>
                  <a:gd name="connsiteY1" fmla="*/ 198289 h 469053"/>
                  <a:gd name="connsiteX2" fmla="*/ 1710944 w 6693408"/>
                  <a:gd name="connsiteY2" fmla="*/ 435017 h 469053"/>
                  <a:gd name="connsiteX3" fmla="*/ 1983232 w 6693408"/>
                  <a:gd name="connsiteY3" fmla="*/ 223690 h 469053"/>
                  <a:gd name="connsiteX4" fmla="*/ 2187448 w 6693408"/>
                  <a:gd name="connsiteY4" fmla="*/ 9313 h 469053"/>
                  <a:gd name="connsiteX5" fmla="*/ 2440432 w 6693408"/>
                  <a:gd name="connsiteY5" fmla="*/ 167810 h 469053"/>
                  <a:gd name="connsiteX6" fmla="*/ 2729992 w 6693408"/>
                  <a:gd name="connsiteY6" fmla="*/ 264330 h 469053"/>
                  <a:gd name="connsiteX7" fmla="*/ 3084576 w 6693408"/>
                  <a:gd name="connsiteY7" fmla="*/ 250105 h 469053"/>
                  <a:gd name="connsiteX8" fmla="*/ 3901440 w 6693408"/>
                  <a:gd name="connsiteY8" fmla="*/ 237913 h 469053"/>
                  <a:gd name="connsiteX9" fmla="*/ 6693408 w 6693408"/>
                  <a:gd name="connsiteY9" fmla="*/ 244009 h 469053"/>
                  <a:gd name="connsiteX0" fmla="*/ 0 w 6693408"/>
                  <a:gd name="connsiteY0" fmla="*/ 264329 h 489373"/>
                  <a:gd name="connsiteX1" fmla="*/ 1311656 w 6693408"/>
                  <a:gd name="connsiteY1" fmla="*/ 218609 h 489373"/>
                  <a:gd name="connsiteX2" fmla="*/ 1710944 w 6693408"/>
                  <a:gd name="connsiteY2" fmla="*/ 455337 h 489373"/>
                  <a:gd name="connsiteX3" fmla="*/ 1983232 w 6693408"/>
                  <a:gd name="connsiteY3" fmla="*/ 244010 h 489373"/>
                  <a:gd name="connsiteX4" fmla="*/ 2111248 w 6693408"/>
                  <a:gd name="connsiteY4" fmla="*/ 9313 h 489373"/>
                  <a:gd name="connsiteX5" fmla="*/ 2440432 w 6693408"/>
                  <a:gd name="connsiteY5" fmla="*/ 188130 h 489373"/>
                  <a:gd name="connsiteX6" fmla="*/ 2729992 w 6693408"/>
                  <a:gd name="connsiteY6" fmla="*/ 284650 h 489373"/>
                  <a:gd name="connsiteX7" fmla="*/ 3084576 w 6693408"/>
                  <a:gd name="connsiteY7" fmla="*/ 270425 h 489373"/>
                  <a:gd name="connsiteX8" fmla="*/ 3901440 w 6693408"/>
                  <a:gd name="connsiteY8" fmla="*/ 258233 h 489373"/>
                  <a:gd name="connsiteX9" fmla="*/ 6693408 w 6693408"/>
                  <a:gd name="connsiteY9" fmla="*/ 264329 h 489373"/>
                  <a:gd name="connsiteX0" fmla="*/ 0 w 6693408"/>
                  <a:gd name="connsiteY0" fmla="*/ 275336 h 500380"/>
                  <a:gd name="connsiteX1" fmla="*/ 1311656 w 6693408"/>
                  <a:gd name="connsiteY1" fmla="*/ 229616 h 500380"/>
                  <a:gd name="connsiteX2" fmla="*/ 1710944 w 6693408"/>
                  <a:gd name="connsiteY2" fmla="*/ 466344 h 500380"/>
                  <a:gd name="connsiteX3" fmla="*/ 1927352 w 6693408"/>
                  <a:gd name="connsiteY3" fmla="*/ 321057 h 500380"/>
                  <a:gd name="connsiteX4" fmla="*/ 2111248 w 6693408"/>
                  <a:gd name="connsiteY4" fmla="*/ 20320 h 500380"/>
                  <a:gd name="connsiteX5" fmla="*/ 2440432 w 6693408"/>
                  <a:gd name="connsiteY5" fmla="*/ 199137 h 500380"/>
                  <a:gd name="connsiteX6" fmla="*/ 2729992 w 6693408"/>
                  <a:gd name="connsiteY6" fmla="*/ 295657 h 500380"/>
                  <a:gd name="connsiteX7" fmla="*/ 3084576 w 6693408"/>
                  <a:gd name="connsiteY7" fmla="*/ 281432 h 500380"/>
                  <a:gd name="connsiteX8" fmla="*/ 3901440 w 6693408"/>
                  <a:gd name="connsiteY8" fmla="*/ 269240 h 500380"/>
                  <a:gd name="connsiteX9" fmla="*/ 6693408 w 6693408"/>
                  <a:gd name="connsiteY9" fmla="*/ 275336 h 500380"/>
                  <a:gd name="connsiteX0" fmla="*/ 0 w 6693408"/>
                  <a:gd name="connsiteY0" fmla="*/ 261789 h 486833"/>
                  <a:gd name="connsiteX1" fmla="*/ 1311656 w 6693408"/>
                  <a:gd name="connsiteY1" fmla="*/ 216069 h 486833"/>
                  <a:gd name="connsiteX2" fmla="*/ 1710944 w 6693408"/>
                  <a:gd name="connsiteY2" fmla="*/ 452797 h 486833"/>
                  <a:gd name="connsiteX3" fmla="*/ 1927352 w 6693408"/>
                  <a:gd name="connsiteY3" fmla="*/ 307510 h 486833"/>
                  <a:gd name="connsiteX4" fmla="*/ 2111248 w 6693408"/>
                  <a:gd name="connsiteY4" fmla="*/ 6773 h 486833"/>
                  <a:gd name="connsiteX5" fmla="*/ 2323592 w 6693408"/>
                  <a:gd name="connsiteY5" fmla="*/ 266870 h 486833"/>
                  <a:gd name="connsiteX6" fmla="*/ 2729992 w 6693408"/>
                  <a:gd name="connsiteY6" fmla="*/ 282110 h 486833"/>
                  <a:gd name="connsiteX7" fmla="*/ 3084576 w 6693408"/>
                  <a:gd name="connsiteY7" fmla="*/ 267885 h 486833"/>
                  <a:gd name="connsiteX8" fmla="*/ 3901440 w 6693408"/>
                  <a:gd name="connsiteY8" fmla="*/ 255693 h 486833"/>
                  <a:gd name="connsiteX9" fmla="*/ 6693408 w 6693408"/>
                  <a:gd name="connsiteY9" fmla="*/ 261789 h 486833"/>
                  <a:gd name="connsiteX0" fmla="*/ 0 w 6693408"/>
                  <a:gd name="connsiteY0" fmla="*/ 261789 h 457030"/>
                  <a:gd name="connsiteX1" fmla="*/ 1311656 w 6693408"/>
                  <a:gd name="connsiteY1" fmla="*/ 216069 h 457030"/>
                  <a:gd name="connsiteX2" fmla="*/ 1710944 w 6693408"/>
                  <a:gd name="connsiteY2" fmla="*/ 452797 h 457030"/>
                  <a:gd name="connsiteX3" fmla="*/ 1927352 w 6693408"/>
                  <a:gd name="connsiteY3" fmla="*/ 307510 h 457030"/>
                  <a:gd name="connsiteX4" fmla="*/ 2111248 w 6693408"/>
                  <a:gd name="connsiteY4" fmla="*/ 6773 h 457030"/>
                  <a:gd name="connsiteX5" fmla="*/ 2323592 w 6693408"/>
                  <a:gd name="connsiteY5" fmla="*/ 266870 h 457030"/>
                  <a:gd name="connsiteX6" fmla="*/ 2729992 w 6693408"/>
                  <a:gd name="connsiteY6" fmla="*/ 282110 h 457030"/>
                  <a:gd name="connsiteX7" fmla="*/ 3084576 w 6693408"/>
                  <a:gd name="connsiteY7" fmla="*/ 267885 h 457030"/>
                  <a:gd name="connsiteX8" fmla="*/ 3901440 w 6693408"/>
                  <a:gd name="connsiteY8" fmla="*/ 255693 h 457030"/>
                  <a:gd name="connsiteX9" fmla="*/ 6693408 w 6693408"/>
                  <a:gd name="connsiteY9" fmla="*/ 261789 h 4570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693408" h="457030">
                    <a:moveTo>
                      <a:pt x="0" y="261789"/>
                    </a:moveTo>
                    <a:lnTo>
                      <a:pt x="1311656" y="216069"/>
                    </a:lnTo>
                    <a:cubicBezTo>
                      <a:pt x="1699768" y="220133"/>
                      <a:pt x="1610868" y="457030"/>
                      <a:pt x="1710944" y="452797"/>
                    </a:cubicBezTo>
                    <a:cubicBezTo>
                      <a:pt x="1811020" y="448564"/>
                      <a:pt x="1860635" y="381847"/>
                      <a:pt x="1927352" y="307510"/>
                    </a:cubicBezTo>
                    <a:cubicBezTo>
                      <a:pt x="1994069" y="233173"/>
                      <a:pt x="2045208" y="13546"/>
                      <a:pt x="2111248" y="6773"/>
                    </a:cubicBezTo>
                    <a:cubicBezTo>
                      <a:pt x="2177288" y="0"/>
                      <a:pt x="2220468" y="220981"/>
                      <a:pt x="2323592" y="266870"/>
                    </a:cubicBezTo>
                    <a:cubicBezTo>
                      <a:pt x="2426716" y="312759"/>
                      <a:pt x="2603161" y="281941"/>
                      <a:pt x="2729992" y="282110"/>
                    </a:cubicBezTo>
                    <a:cubicBezTo>
                      <a:pt x="2856823" y="282279"/>
                      <a:pt x="2889335" y="272288"/>
                      <a:pt x="3084576" y="267885"/>
                    </a:cubicBezTo>
                    <a:lnTo>
                      <a:pt x="3901440" y="255693"/>
                    </a:lnTo>
                    <a:lnTo>
                      <a:pt x="6693408" y="261789"/>
                    </a:lnTo>
                  </a:path>
                </a:pathLst>
              </a:cu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64" name="Figura a mano libera 63"/>
              <p:cNvSpPr/>
              <p:nvPr/>
            </p:nvSpPr>
            <p:spPr>
              <a:xfrm flipV="1">
                <a:off x="1847088" y="3806783"/>
                <a:ext cx="6693408" cy="496655"/>
              </a:xfrm>
              <a:custGeom>
                <a:avLst/>
                <a:gdLst>
                  <a:gd name="connsiteX0" fmla="*/ 0 w 7290816"/>
                  <a:gd name="connsiteY0" fmla="*/ 192024 h 235712"/>
                  <a:gd name="connsiteX1" fmla="*/ 2566416 w 7290816"/>
                  <a:gd name="connsiteY1" fmla="*/ 204216 h 235712"/>
                  <a:gd name="connsiteX2" fmla="*/ 2791968 w 7290816"/>
                  <a:gd name="connsiteY2" fmla="*/ 3048 h 235712"/>
                  <a:gd name="connsiteX3" fmla="*/ 3102864 w 7290816"/>
                  <a:gd name="connsiteY3" fmla="*/ 185928 h 235712"/>
                  <a:gd name="connsiteX4" fmla="*/ 6693408 w 7290816"/>
                  <a:gd name="connsiteY4" fmla="*/ 192024 h 235712"/>
                  <a:gd name="connsiteX5" fmla="*/ 6687312 w 7290816"/>
                  <a:gd name="connsiteY5" fmla="*/ 198120 h 235712"/>
                  <a:gd name="connsiteX0" fmla="*/ 0 w 7290816"/>
                  <a:gd name="connsiteY0" fmla="*/ 194056 h 249936"/>
                  <a:gd name="connsiteX1" fmla="*/ 2377440 w 7290816"/>
                  <a:gd name="connsiteY1" fmla="*/ 218440 h 249936"/>
                  <a:gd name="connsiteX2" fmla="*/ 2791968 w 7290816"/>
                  <a:gd name="connsiteY2" fmla="*/ 5080 h 249936"/>
                  <a:gd name="connsiteX3" fmla="*/ 3102864 w 7290816"/>
                  <a:gd name="connsiteY3" fmla="*/ 187960 h 249936"/>
                  <a:gd name="connsiteX4" fmla="*/ 6693408 w 7290816"/>
                  <a:gd name="connsiteY4" fmla="*/ 194056 h 249936"/>
                  <a:gd name="connsiteX5" fmla="*/ 6687312 w 7290816"/>
                  <a:gd name="connsiteY5" fmla="*/ 200152 h 249936"/>
                  <a:gd name="connsiteX0" fmla="*/ 0 w 7243064"/>
                  <a:gd name="connsiteY0" fmla="*/ 192024 h 266192"/>
                  <a:gd name="connsiteX1" fmla="*/ 2377440 w 7243064"/>
                  <a:gd name="connsiteY1" fmla="*/ 216408 h 266192"/>
                  <a:gd name="connsiteX2" fmla="*/ 2791968 w 7243064"/>
                  <a:gd name="connsiteY2" fmla="*/ 3048 h 266192"/>
                  <a:gd name="connsiteX3" fmla="*/ 3389376 w 7243064"/>
                  <a:gd name="connsiteY3" fmla="*/ 234696 h 266192"/>
                  <a:gd name="connsiteX4" fmla="*/ 6693408 w 7243064"/>
                  <a:gd name="connsiteY4" fmla="*/ 192024 h 266192"/>
                  <a:gd name="connsiteX5" fmla="*/ 6687312 w 7243064"/>
                  <a:gd name="connsiteY5" fmla="*/ 198120 h 266192"/>
                  <a:gd name="connsiteX0" fmla="*/ 0 w 7105904"/>
                  <a:gd name="connsiteY0" fmla="*/ 192024 h 268224"/>
                  <a:gd name="connsiteX1" fmla="*/ 2377440 w 7105904"/>
                  <a:gd name="connsiteY1" fmla="*/ 216408 h 268224"/>
                  <a:gd name="connsiteX2" fmla="*/ 2791968 w 7105904"/>
                  <a:gd name="connsiteY2" fmla="*/ 3048 h 268224"/>
                  <a:gd name="connsiteX3" fmla="*/ 3389376 w 7105904"/>
                  <a:gd name="connsiteY3" fmla="*/ 234696 h 268224"/>
                  <a:gd name="connsiteX4" fmla="*/ 4212336 w 7105904"/>
                  <a:gd name="connsiteY4" fmla="*/ 204216 h 268224"/>
                  <a:gd name="connsiteX5" fmla="*/ 6693408 w 7105904"/>
                  <a:gd name="connsiteY5" fmla="*/ 192024 h 268224"/>
                  <a:gd name="connsiteX6" fmla="*/ 6687312 w 7105904"/>
                  <a:gd name="connsiteY6" fmla="*/ 198120 h 268224"/>
                  <a:gd name="connsiteX0" fmla="*/ 0 w 7105904"/>
                  <a:gd name="connsiteY0" fmla="*/ 192024 h 247904"/>
                  <a:gd name="connsiteX1" fmla="*/ 2377440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2328672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1621536 w 7105904"/>
                  <a:gd name="connsiteY1" fmla="*/ 192024 h 247904"/>
                  <a:gd name="connsiteX2" fmla="*/ 2328672 w 7105904"/>
                  <a:gd name="connsiteY2" fmla="*/ 216408 h 247904"/>
                  <a:gd name="connsiteX3" fmla="*/ 2791968 w 7105904"/>
                  <a:gd name="connsiteY3" fmla="*/ 3048 h 247904"/>
                  <a:gd name="connsiteX4" fmla="*/ 3084576 w 7105904"/>
                  <a:gd name="connsiteY4" fmla="*/ 198120 h 247904"/>
                  <a:gd name="connsiteX5" fmla="*/ 4212336 w 7105904"/>
                  <a:gd name="connsiteY5" fmla="*/ 204216 h 247904"/>
                  <a:gd name="connsiteX6" fmla="*/ 6693408 w 7105904"/>
                  <a:gd name="connsiteY6" fmla="*/ 192024 h 247904"/>
                  <a:gd name="connsiteX7" fmla="*/ 6687312 w 7105904"/>
                  <a:gd name="connsiteY7" fmla="*/ 198120 h 247904"/>
                  <a:gd name="connsiteX0" fmla="*/ 0 w 7105904"/>
                  <a:gd name="connsiteY0" fmla="*/ 192024 h 231648"/>
                  <a:gd name="connsiteX1" fmla="*/ 1621536 w 7105904"/>
                  <a:gd name="connsiteY1" fmla="*/ 192024 h 231648"/>
                  <a:gd name="connsiteX2" fmla="*/ 2523744 w 7105904"/>
                  <a:gd name="connsiteY2" fmla="*/ 179832 h 231648"/>
                  <a:gd name="connsiteX3" fmla="*/ 2791968 w 7105904"/>
                  <a:gd name="connsiteY3" fmla="*/ 3048 h 231648"/>
                  <a:gd name="connsiteX4" fmla="*/ 3084576 w 7105904"/>
                  <a:gd name="connsiteY4" fmla="*/ 198120 h 231648"/>
                  <a:gd name="connsiteX5" fmla="*/ 4212336 w 7105904"/>
                  <a:gd name="connsiteY5" fmla="*/ 204216 h 231648"/>
                  <a:gd name="connsiteX6" fmla="*/ 6693408 w 7105904"/>
                  <a:gd name="connsiteY6" fmla="*/ 192024 h 231648"/>
                  <a:gd name="connsiteX7" fmla="*/ 6687312 w 7105904"/>
                  <a:gd name="connsiteY7" fmla="*/ 198120 h 231648"/>
                  <a:gd name="connsiteX0" fmla="*/ 0 w 7105904"/>
                  <a:gd name="connsiteY0" fmla="*/ 192024 h 228600"/>
                  <a:gd name="connsiteX1" fmla="*/ 1621536 w 7105904"/>
                  <a:gd name="connsiteY1" fmla="*/ 192024 h 228600"/>
                  <a:gd name="connsiteX2" fmla="*/ 2523744 w 7105904"/>
                  <a:gd name="connsiteY2" fmla="*/ 179832 h 228600"/>
                  <a:gd name="connsiteX3" fmla="*/ 2791968 w 7105904"/>
                  <a:gd name="connsiteY3" fmla="*/ 3048 h 228600"/>
                  <a:gd name="connsiteX4" fmla="*/ 3084576 w 7105904"/>
                  <a:gd name="connsiteY4" fmla="*/ 198120 h 228600"/>
                  <a:gd name="connsiteX5" fmla="*/ 3901440 w 7105904"/>
                  <a:gd name="connsiteY5" fmla="*/ 185928 h 228600"/>
                  <a:gd name="connsiteX6" fmla="*/ 6693408 w 7105904"/>
                  <a:gd name="connsiteY6" fmla="*/ 192024 h 228600"/>
                  <a:gd name="connsiteX7" fmla="*/ 6687312 w 7105904"/>
                  <a:gd name="connsiteY7" fmla="*/ 198120 h 228600"/>
                  <a:gd name="connsiteX0" fmla="*/ 0 w 6693408"/>
                  <a:gd name="connsiteY0" fmla="*/ 192024 h 228600"/>
                  <a:gd name="connsiteX1" fmla="*/ 162153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192024 h 228600"/>
                  <a:gd name="connsiteX1" fmla="*/ 110337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192024 h 311912"/>
                  <a:gd name="connsiteX1" fmla="*/ 1103376 w 6693408"/>
                  <a:gd name="connsiteY1" fmla="*/ 192024 h 311912"/>
                  <a:gd name="connsiteX2" fmla="*/ 1668272 w 6693408"/>
                  <a:gd name="connsiteY2" fmla="*/ 311912 h 311912"/>
                  <a:gd name="connsiteX3" fmla="*/ 2523744 w 6693408"/>
                  <a:gd name="connsiteY3" fmla="*/ 179832 h 311912"/>
                  <a:gd name="connsiteX4" fmla="*/ 2791968 w 6693408"/>
                  <a:gd name="connsiteY4" fmla="*/ 3048 h 311912"/>
                  <a:gd name="connsiteX5" fmla="*/ 3084576 w 6693408"/>
                  <a:gd name="connsiteY5" fmla="*/ 198120 h 311912"/>
                  <a:gd name="connsiteX6" fmla="*/ 3901440 w 6693408"/>
                  <a:gd name="connsiteY6" fmla="*/ 185928 h 311912"/>
                  <a:gd name="connsiteX7" fmla="*/ 6693408 w 6693408"/>
                  <a:gd name="connsiteY7" fmla="*/ 192024 h 311912"/>
                  <a:gd name="connsiteX0" fmla="*/ 0 w 6693408"/>
                  <a:gd name="connsiteY0" fmla="*/ 193717 h 313605"/>
                  <a:gd name="connsiteX1" fmla="*/ 1103376 w 6693408"/>
                  <a:gd name="connsiteY1" fmla="*/ 193717 h 313605"/>
                  <a:gd name="connsiteX2" fmla="*/ 1668272 w 6693408"/>
                  <a:gd name="connsiteY2" fmla="*/ 313605 h 313605"/>
                  <a:gd name="connsiteX3" fmla="*/ 2523744 w 6693408"/>
                  <a:gd name="connsiteY3" fmla="*/ 181525 h 313605"/>
                  <a:gd name="connsiteX4" fmla="*/ 1815592 w 6693408"/>
                  <a:gd name="connsiteY4" fmla="*/ 171365 h 313605"/>
                  <a:gd name="connsiteX5" fmla="*/ 2791968 w 6693408"/>
                  <a:gd name="connsiteY5" fmla="*/ 4741 h 313605"/>
                  <a:gd name="connsiteX6" fmla="*/ 3084576 w 6693408"/>
                  <a:gd name="connsiteY6" fmla="*/ 199813 h 313605"/>
                  <a:gd name="connsiteX7" fmla="*/ 3901440 w 6693408"/>
                  <a:gd name="connsiteY7" fmla="*/ 187621 h 313605"/>
                  <a:gd name="connsiteX8" fmla="*/ 6693408 w 6693408"/>
                  <a:gd name="connsiteY8" fmla="*/ 193717 h 313605"/>
                  <a:gd name="connsiteX0" fmla="*/ 0 w 6693408"/>
                  <a:gd name="connsiteY0" fmla="*/ 193717 h 313605"/>
                  <a:gd name="connsiteX1" fmla="*/ 1103376 w 6693408"/>
                  <a:gd name="connsiteY1" fmla="*/ 193717 h 313605"/>
                  <a:gd name="connsiteX2" fmla="*/ 1668272 w 6693408"/>
                  <a:gd name="connsiteY2" fmla="*/ 313605 h 313605"/>
                  <a:gd name="connsiteX3" fmla="*/ 1815592 w 6693408"/>
                  <a:gd name="connsiteY3" fmla="*/ 171365 h 313605"/>
                  <a:gd name="connsiteX4" fmla="*/ 2791968 w 6693408"/>
                  <a:gd name="connsiteY4" fmla="*/ 4741 h 313605"/>
                  <a:gd name="connsiteX5" fmla="*/ 3084576 w 6693408"/>
                  <a:gd name="connsiteY5" fmla="*/ 199813 h 313605"/>
                  <a:gd name="connsiteX6" fmla="*/ 3901440 w 6693408"/>
                  <a:gd name="connsiteY6" fmla="*/ 187621 h 313605"/>
                  <a:gd name="connsiteX7" fmla="*/ 6693408 w 6693408"/>
                  <a:gd name="connsiteY7" fmla="*/ 193717 h 313605"/>
                  <a:gd name="connsiteX0" fmla="*/ 0 w 6693408"/>
                  <a:gd name="connsiteY0" fmla="*/ 229277 h 349165"/>
                  <a:gd name="connsiteX1" fmla="*/ 1103376 w 6693408"/>
                  <a:gd name="connsiteY1" fmla="*/ 229277 h 349165"/>
                  <a:gd name="connsiteX2" fmla="*/ 1668272 w 6693408"/>
                  <a:gd name="connsiteY2" fmla="*/ 349165 h 349165"/>
                  <a:gd name="connsiteX3" fmla="*/ 1815592 w 6693408"/>
                  <a:gd name="connsiteY3" fmla="*/ 206925 h 349165"/>
                  <a:gd name="connsiteX4" fmla="*/ 1994408 w 6693408"/>
                  <a:gd name="connsiteY4" fmla="*/ 4741 h 349165"/>
                  <a:gd name="connsiteX5" fmla="*/ 3084576 w 6693408"/>
                  <a:gd name="connsiteY5" fmla="*/ 235373 h 349165"/>
                  <a:gd name="connsiteX6" fmla="*/ 3901440 w 6693408"/>
                  <a:gd name="connsiteY6" fmla="*/ 223181 h 349165"/>
                  <a:gd name="connsiteX7" fmla="*/ 6693408 w 6693408"/>
                  <a:gd name="connsiteY7" fmla="*/ 229277 h 349165"/>
                  <a:gd name="connsiteX0" fmla="*/ 0 w 6693408"/>
                  <a:gd name="connsiteY0" fmla="*/ 224536 h 344424"/>
                  <a:gd name="connsiteX1" fmla="*/ 1103376 w 6693408"/>
                  <a:gd name="connsiteY1" fmla="*/ 224536 h 344424"/>
                  <a:gd name="connsiteX2" fmla="*/ 1668272 w 6693408"/>
                  <a:gd name="connsiteY2" fmla="*/ 344424 h 344424"/>
                  <a:gd name="connsiteX3" fmla="*/ 1994408 w 6693408"/>
                  <a:gd name="connsiteY3" fmla="*/ 0 h 344424"/>
                  <a:gd name="connsiteX4" fmla="*/ 3084576 w 6693408"/>
                  <a:gd name="connsiteY4" fmla="*/ 230632 h 344424"/>
                  <a:gd name="connsiteX5" fmla="*/ 3901440 w 6693408"/>
                  <a:gd name="connsiteY5" fmla="*/ 218440 h 344424"/>
                  <a:gd name="connsiteX6" fmla="*/ 6693408 w 6693408"/>
                  <a:gd name="connsiteY6" fmla="*/ 224536 h 344424"/>
                  <a:gd name="connsiteX0" fmla="*/ 0 w 6693408"/>
                  <a:gd name="connsiteY0" fmla="*/ 224536 h 267039"/>
                  <a:gd name="connsiteX1" fmla="*/ 1103376 w 6693408"/>
                  <a:gd name="connsiteY1" fmla="*/ 224536 h 267039"/>
                  <a:gd name="connsiteX2" fmla="*/ 1994408 w 6693408"/>
                  <a:gd name="connsiteY2" fmla="*/ 0 h 267039"/>
                  <a:gd name="connsiteX3" fmla="*/ 3084576 w 6693408"/>
                  <a:gd name="connsiteY3" fmla="*/ 230632 h 267039"/>
                  <a:gd name="connsiteX4" fmla="*/ 3901440 w 6693408"/>
                  <a:gd name="connsiteY4" fmla="*/ 218440 h 267039"/>
                  <a:gd name="connsiteX5" fmla="*/ 6693408 w 6693408"/>
                  <a:gd name="connsiteY5" fmla="*/ 224536 h 267039"/>
                  <a:gd name="connsiteX0" fmla="*/ 0 w 6693408"/>
                  <a:gd name="connsiteY0" fmla="*/ 224536 h 267039"/>
                  <a:gd name="connsiteX1" fmla="*/ 1994408 w 6693408"/>
                  <a:gd name="connsiteY1" fmla="*/ 0 h 267039"/>
                  <a:gd name="connsiteX2" fmla="*/ 3084576 w 6693408"/>
                  <a:gd name="connsiteY2" fmla="*/ 230632 h 267039"/>
                  <a:gd name="connsiteX3" fmla="*/ 3901440 w 6693408"/>
                  <a:gd name="connsiteY3" fmla="*/ 218440 h 267039"/>
                  <a:gd name="connsiteX4" fmla="*/ 6693408 w 6693408"/>
                  <a:gd name="connsiteY4" fmla="*/ 224536 h 267039"/>
                  <a:gd name="connsiteX0" fmla="*/ 0 w 6693408"/>
                  <a:gd name="connsiteY0" fmla="*/ 224536 h 267039"/>
                  <a:gd name="connsiteX1" fmla="*/ 1424432 w 6693408"/>
                  <a:gd name="connsiteY1" fmla="*/ 232665 h 267039"/>
                  <a:gd name="connsiteX2" fmla="*/ 1994408 w 6693408"/>
                  <a:gd name="connsiteY2" fmla="*/ 0 h 267039"/>
                  <a:gd name="connsiteX3" fmla="*/ 3084576 w 6693408"/>
                  <a:gd name="connsiteY3" fmla="*/ 230632 h 267039"/>
                  <a:gd name="connsiteX4" fmla="*/ 3901440 w 6693408"/>
                  <a:gd name="connsiteY4" fmla="*/ 218440 h 267039"/>
                  <a:gd name="connsiteX5" fmla="*/ 6693408 w 6693408"/>
                  <a:gd name="connsiteY5" fmla="*/ 224536 h 267039"/>
                  <a:gd name="connsiteX0" fmla="*/ 0 w 6693408"/>
                  <a:gd name="connsiteY0" fmla="*/ 224536 h 270088"/>
                  <a:gd name="connsiteX1" fmla="*/ 1424432 w 6693408"/>
                  <a:gd name="connsiteY1" fmla="*/ 232665 h 270088"/>
                  <a:gd name="connsiteX2" fmla="*/ 1994408 w 6693408"/>
                  <a:gd name="connsiteY2" fmla="*/ 0 h 270088"/>
                  <a:gd name="connsiteX3" fmla="*/ 3084576 w 6693408"/>
                  <a:gd name="connsiteY3" fmla="*/ 230632 h 270088"/>
                  <a:gd name="connsiteX4" fmla="*/ 3901440 w 6693408"/>
                  <a:gd name="connsiteY4" fmla="*/ 218440 h 270088"/>
                  <a:gd name="connsiteX5" fmla="*/ 6693408 w 6693408"/>
                  <a:gd name="connsiteY5" fmla="*/ 224536 h 270088"/>
                  <a:gd name="connsiteX0" fmla="*/ 0 w 6693408"/>
                  <a:gd name="connsiteY0" fmla="*/ 240284 h 409109"/>
                  <a:gd name="connsiteX1" fmla="*/ 1424432 w 6693408"/>
                  <a:gd name="connsiteY1" fmla="*/ 248413 h 409109"/>
                  <a:gd name="connsiteX2" fmla="*/ 1693672 w 6693408"/>
                  <a:gd name="connsiteY2" fmla="*/ 370332 h 409109"/>
                  <a:gd name="connsiteX3" fmla="*/ 1994408 w 6693408"/>
                  <a:gd name="connsiteY3" fmla="*/ 15748 h 409109"/>
                  <a:gd name="connsiteX4" fmla="*/ 3084576 w 6693408"/>
                  <a:gd name="connsiteY4" fmla="*/ 246380 h 409109"/>
                  <a:gd name="connsiteX5" fmla="*/ 3901440 w 6693408"/>
                  <a:gd name="connsiteY5" fmla="*/ 234188 h 409109"/>
                  <a:gd name="connsiteX6" fmla="*/ 6693408 w 6693408"/>
                  <a:gd name="connsiteY6" fmla="*/ 240284 h 409109"/>
                  <a:gd name="connsiteX0" fmla="*/ 0 w 6693408"/>
                  <a:gd name="connsiteY0" fmla="*/ 240284 h 404876"/>
                  <a:gd name="connsiteX1" fmla="*/ 1266952 w 6693408"/>
                  <a:gd name="connsiteY1" fmla="*/ 223013 h 404876"/>
                  <a:gd name="connsiteX2" fmla="*/ 1693672 w 6693408"/>
                  <a:gd name="connsiteY2" fmla="*/ 370332 h 404876"/>
                  <a:gd name="connsiteX3" fmla="*/ 1994408 w 6693408"/>
                  <a:gd name="connsiteY3" fmla="*/ 15748 h 404876"/>
                  <a:gd name="connsiteX4" fmla="*/ 3084576 w 6693408"/>
                  <a:gd name="connsiteY4" fmla="*/ 246380 h 404876"/>
                  <a:gd name="connsiteX5" fmla="*/ 3901440 w 6693408"/>
                  <a:gd name="connsiteY5" fmla="*/ 234188 h 404876"/>
                  <a:gd name="connsiteX6" fmla="*/ 6693408 w 6693408"/>
                  <a:gd name="connsiteY6" fmla="*/ 240284 h 404876"/>
                  <a:gd name="connsiteX0" fmla="*/ 0 w 6693408"/>
                  <a:gd name="connsiteY0" fmla="*/ 260943 h 425535"/>
                  <a:gd name="connsiteX1" fmla="*/ 1266952 w 6693408"/>
                  <a:gd name="connsiteY1" fmla="*/ 243672 h 425535"/>
                  <a:gd name="connsiteX2" fmla="*/ 1693672 w 6693408"/>
                  <a:gd name="connsiteY2" fmla="*/ 390991 h 425535"/>
                  <a:gd name="connsiteX3" fmla="*/ 1994408 w 6693408"/>
                  <a:gd name="connsiteY3" fmla="*/ 36407 h 425535"/>
                  <a:gd name="connsiteX4" fmla="*/ 2267712 w 6693408"/>
                  <a:gd name="connsiteY4" fmla="*/ 172551 h 425535"/>
                  <a:gd name="connsiteX5" fmla="*/ 3084576 w 6693408"/>
                  <a:gd name="connsiteY5" fmla="*/ 267039 h 425535"/>
                  <a:gd name="connsiteX6" fmla="*/ 3901440 w 6693408"/>
                  <a:gd name="connsiteY6" fmla="*/ 254847 h 425535"/>
                  <a:gd name="connsiteX7" fmla="*/ 6693408 w 6693408"/>
                  <a:gd name="connsiteY7" fmla="*/ 260943 h 425535"/>
                  <a:gd name="connsiteX0" fmla="*/ 0 w 6693408"/>
                  <a:gd name="connsiteY0" fmla="*/ 260943 h 425535"/>
                  <a:gd name="connsiteX1" fmla="*/ 1266952 w 6693408"/>
                  <a:gd name="connsiteY1" fmla="*/ 243672 h 425535"/>
                  <a:gd name="connsiteX2" fmla="*/ 1693672 w 6693408"/>
                  <a:gd name="connsiteY2" fmla="*/ 390991 h 425535"/>
                  <a:gd name="connsiteX3" fmla="*/ 1994408 w 6693408"/>
                  <a:gd name="connsiteY3" fmla="*/ 36407 h 425535"/>
                  <a:gd name="connsiteX4" fmla="*/ 2267712 w 6693408"/>
                  <a:gd name="connsiteY4" fmla="*/ 172551 h 425535"/>
                  <a:gd name="connsiteX5" fmla="*/ 2557272 w 6693408"/>
                  <a:gd name="connsiteY5" fmla="*/ 294472 h 425535"/>
                  <a:gd name="connsiteX6" fmla="*/ 3084576 w 6693408"/>
                  <a:gd name="connsiteY6" fmla="*/ 267039 h 425535"/>
                  <a:gd name="connsiteX7" fmla="*/ 3901440 w 6693408"/>
                  <a:gd name="connsiteY7" fmla="*/ 254847 h 425535"/>
                  <a:gd name="connsiteX8" fmla="*/ 6693408 w 6693408"/>
                  <a:gd name="connsiteY8" fmla="*/ 260943 h 425535"/>
                  <a:gd name="connsiteX0" fmla="*/ 0 w 6693408"/>
                  <a:gd name="connsiteY0" fmla="*/ 240623 h 401828"/>
                  <a:gd name="connsiteX1" fmla="*/ 1266952 w 6693408"/>
                  <a:gd name="connsiteY1" fmla="*/ 223352 h 401828"/>
                  <a:gd name="connsiteX2" fmla="*/ 1693672 w 6693408"/>
                  <a:gd name="connsiteY2" fmla="*/ 370671 h 401828"/>
                  <a:gd name="connsiteX3" fmla="*/ 1958848 w 6693408"/>
                  <a:gd name="connsiteY3" fmla="*/ 36407 h 401828"/>
                  <a:gd name="connsiteX4" fmla="*/ 2267712 w 6693408"/>
                  <a:gd name="connsiteY4" fmla="*/ 152231 h 401828"/>
                  <a:gd name="connsiteX5" fmla="*/ 2557272 w 6693408"/>
                  <a:gd name="connsiteY5" fmla="*/ 274152 h 401828"/>
                  <a:gd name="connsiteX6" fmla="*/ 3084576 w 6693408"/>
                  <a:gd name="connsiteY6" fmla="*/ 246719 h 401828"/>
                  <a:gd name="connsiteX7" fmla="*/ 3901440 w 6693408"/>
                  <a:gd name="connsiteY7" fmla="*/ 234527 h 401828"/>
                  <a:gd name="connsiteX8" fmla="*/ 6693408 w 6693408"/>
                  <a:gd name="connsiteY8" fmla="*/ 240623 h 401828"/>
                  <a:gd name="connsiteX0" fmla="*/ 0 w 6693408"/>
                  <a:gd name="connsiteY0" fmla="*/ 240623 h 401828"/>
                  <a:gd name="connsiteX1" fmla="*/ 1266952 w 6693408"/>
                  <a:gd name="connsiteY1" fmla="*/ 223352 h 401828"/>
                  <a:gd name="connsiteX2" fmla="*/ 1693672 w 6693408"/>
                  <a:gd name="connsiteY2" fmla="*/ 370671 h 401828"/>
                  <a:gd name="connsiteX3" fmla="*/ 1958848 w 6693408"/>
                  <a:gd name="connsiteY3" fmla="*/ 36407 h 401828"/>
                  <a:gd name="connsiteX4" fmla="*/ 2267712 w 6693408"/>
                  <a:gd name="connsiteY4" fmla="*/ 152231 h 401828"/>
                  <a:gd name="connsiteX5" fmla="*/ 2547112 w 6693408"/>
                  <a:gd name="connsiteY5" fmla="*/ 294472 h 401828"/>
                  <a:gd name="connsiteX6" fmla="*/ 3084576 w 6693408"/>
                  <a:gd name="connsiteY6" fmla="*/ 246719 h 401828"/>
                  <a:gd name="connsiteX7" fmla="*/ 3901440 w 6693408"/>
                  <a:gd name="connsiteY7" fmla="*/ 234527 h 401828"/>
                  <a:gd name="connsiteX8" fmla="*/ 6693408 w 6693408"/>
                  <a:gd name="connsiteY8" fmla="*/ 240623 h 401828"/>
                  <a:gd name="connsiteX0" fmla="*/ 0 w 6693408"/>
                  <a:gd name="connsiteY0" fmla="*/ 244009 h 425534"/>
                  <a:gd name="connsiteX1" fmla="*/ 1266952 w 6693408"/>
                  <a:gd name="connsiteY1" fmla="*/ 226738 h 425534"/>
                  <a:gd name="connsiteX2" fmla="*/ 1673352 w 6693408"/>
                  <a:gd name="connsiteY2" fmla="*/ 394377 h 425534"/>
                  <a:gd name="connsiteX3" fmla="*/ 1958848 w 6693408"/>
                  <a:gd name="connsiteY3" fmla="*/ 39793 h 425534"/>
                  <a:gd name="connsiteX4" fmla="*/ 2267712 w 6693408"/>
                  <a:gd name="connsiteY4" fmla="*/ 155617 h 425534"/>
                  <a:gd name="connsiteX5" fmla="*/ 2547112 w 6693408"/>
                  <a:gd name="connsiteY5" fmla="*/ 297858 h 425534"/>
                  <a:gd name="connsiteX6" fmla="*/ 3084576 w 6693408"/>
                  <a:gd name="connsiteY6" fmla="*/ 250105 h 425534"/>
                  <a:gd name="connsiteX7" fmla="*/ 3901440 w 6693408"/>
                  <a:gd name="connsiteY7" fmla="*/ 237913 h 425534"/>
                  <a:gd name="connsiteX8" fmla="*/ 6693408 w 6693408"/>
                  <a:gd name="connsiteY8" fmla="*/ 244009 h 425534"/>
                  <a:gd name="connsiteX0" fmla="*/ 0 w 6693408"/>
                  <a:gd name="connsiteY0" fmla="*/ 241469 h 407754"/>
                  <a:gd name="connsiteX1" fmla="*/ 1266952 w 6693408"/>
                  <a:gd name="connsiteY1" fmla="*/ 224198 h 407754"/>
                  <a:gd name="connsiteX2" fmla="*/ 1663192 w 6693408"/>
                  <a:gd name="connsiteY2" fmla="*/ 376597 h 407754"/>
                  <a:gd name="connsiteX3" fmla="*/ 1958848 w 6693408"/>
                  <a:gd name="connsiteY3" fmla="*/ 37253 h 407754"/>
                  <a:gd name="connsiteX4" fmla="*/ 2267712 w 6693408"/>
                  <a:gd name="connsiteY4" fmla="*/ 153077 h 407754"/>
                  <a:gd name="connsiteX5" fmla="*/ 2547112 w 6693408"/>
                  <a:gd name="connsiteY5" fmla="*/ 295318 h 407754"/>
                  <a:gd name="connsiteX6" fmla="*/ 3084576 w 6693408"/>
                  <a:gd name="connsiteY6" fmla="*/ 247565 h 407754"/>
                  <a:gd name="connsiteX7" fmla="*/ 3901440 w 6693408"/>
                  <a:gd name="connsiteY7" fmla="*/ 235373 h 407754"/>
                  <a:gd name="connsiteX8" fmla="*/ 6693408 w 6693408"/>
                  <a:gd name="connsiteY8" fmla="*/ 241469 h 407754"/>
                  <a:gd name="connsiteX0" fmla="*/ 0 w 6693408"/>
                  <a:gd name="connsiteY0" fmla="*/ 255863 h 508508"/>
                  <a:gd name="connsiteX1" fmla="*/ 1266952 w 6693408"/>
                  <a:gd name="connsiteY1" fmla="*/ 238592 h 508508"/>
                  <a:gd name="connsiteX2" fmla="*/ 1566672 w 6693408"/>
                  <a:gd name="connsiteY2" fmla="*/ 477351 h 508508"/>
                  <a:gd name="connsiteX3" fmla="*/ 1958848 w 6693408"/>
                  <a:gd name="connsiteY3" fmla="*/ 51647 h 508508"/>
                  <a:gd name="connsiteX4" fmla="*/ 2267712 w 6693408"/>
                  <a:gd name="connsiteY4" fmla="*/ 167471 h 508508"/>
                  <a:gd name="connsiteX5" fmla="*/ 2547112 w 6693408"/>
                  <a:gd name="connsiteY5" fmla="*/ 309712 h 508508"/>
                  <a:gd name="connsiteX6" fmla="*/ 3084576 w 6693408"/>
                  <a:gd name="connsiteY6" fmla="*/ 261959 h 508508"/>
                  <a:gd name="connsiteX7" fmla="*/ 3901440 w 6693408"/>
                  <a:gd name="connsiteY7" fmla="*/ 249767 h 508508"/>
                  <a:gd name="connsiteX8" fmla="*/ 6693408 w 6693408"/>
                  <a:gd name="connsiteY8" fmla="*/ 255863 h 508508"/>
                  <a:gd name="connsiteX0" fmla="*/ 0 w 6693408"/>
                  <a:gd name="connsiteY0" fmla="*/ 255863 h 506815"/>
                  <a:gd name="connsiteX1" fmla="*/ 1195832 w 6693408"/>
                  <a:gd name="connsiteY1" fmla="*/ 228432 h 506815"/>
                  <a:gd name="connsiteX2" fmla="*/ 1566672 w 6693408"/>
                  <a:gd name="connsiteY2" fmla="*/ 477351 h 506815"/>
                  <a:gd name="connsiteX3" fmla="*/ 1958848 w 6693408"/>
                  <a:gd name="connsiteY3" fmla="*/ 51647 h 506815"/>
                  <a:gd name="connsiteX4" fmla="*/ 2267712 w 6693408"/>
                  <a:gd name="connsiteY4" fmla="*/ 167471 h 506815"/>
                  <a:gd name="connsiteX5" fmla="*/ 2547112 w 6693408"/>
                  <a:gd name="connsiteY5" fmla="*/ 309712 h 506815"/>
                  <a:gd name="connsiteX6" fmla="*/ 3084576 w 6693408"/>
                  <a:gd name="connsiteY6" fmla="*/ 261959 h 506815"/>
                  <a:gd name="connsiteX7" fmla="*/ 3901440 w 6693408"/>
                  <a:gd name="connsiteY7" fmla="*/ 249767 h 506815"/>
                  <a:gd name="connsiteX8" fmla="*/ 6693408 w 6693408"/>
                  <a:gd name="connsiteY8" fmla="*/ 255863 h 506815"/>
                  <a:gd name="connsiteX0" fmla="*/ 0 w 6693408"/>
                  <a:gd name="connsiteY0" fmla="*/ 255863 h 506815"/>
                  <a:gd name="connsiteX1" fmla="*/ 1195832 w 6693408"/>
                  <a:gd name="connsiteY1" fmla="*/ 228432 h 506815"/>
                  <a:gd name="connsiteX2" fmla="*/ 1566672 w 6693408"/>
                  <a:gd name="connsiteY2" fmla="*/ 477351 h 506815"/>
                  <a:gd name="connsiteX3" fmla="*/ 1887728 w 6693408"/>
                  <a:gd name="connsiteY3" fmla="*/ 51647 h 506815"/>
                  <a:gd name="connsiteX4" fmla="*/ 2267712 w 6693408"/>
                  <a:gd name="connsiteY4" fmla="*/ 167471 h 506815"/>
                  <a:gd name="connsiteX5" fmla="*/ 2547112 w 6693408"/>
                  <a:gd name="connsiteY5" fmla="*/ 309712 h 506815"/>
                  <a:gd name="connsiteX6" fmla="*/ 3084576 w 6693408"/>
                  <a:gd name="connsiteY6" fmla="*/ 261959 h 506815"/>
                  <a:gd name="connsiteX7" fmla="*/ 3901440 w 6693408"/>
                  <a:gd name="connsiteY7" fmla="*/ 249767 h 506815"/>
                  <a:gd name="connsiteX8" fmla="*/ 6693408 w 6693408"/>
                  <a:gd name="connsiteY8" fmla="*/ 255863 h 506815"/>
                  <a:gd name="connsiteX0" fmla="*/ 0 w 6693408"/>
                  <a:gd name="connsiteY0" fmla="*/ 245703 h 496655"/>
                  <a:gd name="connsiteX1" fmla="*/ 1195832 w 6693408"/>
                  <a:gd name="connsiteY1" fmla="*/ 218272 h 496655"/>
                  <a:gd name="connsiteX2" fmla="*/ 1566672 w 6693408"/>
                  <a:gd name="connsiteY2" fmla="*/ 467191 h 496655"/>
                  <a:gd name="connsiteX3" fmla="*/ 1887728 w 6693408"/>
                  <a:gd name="connsiteY3" fmla="*/ 41487 h 496655"/>
                  <a:gd name="connsiteX4" fmla="*/ 2125472 w 6693408"/>
                  <a:gd name="connsiteY4" fmla="*/ 218271 h 496655"/>
                  <a:gd name="connsiteX5" fmla="*/ 2547112 w 6693408"/>
                  <a:gd name="connsiteY5" fmla="*/ 299552 h 496655"/>
                  <a:gd name="connsiteX6" fmla="*/ 3084576 w 6693408"/>
                  <a:gd name="connsiteY6" fmla="*/ 251799 h 496655"/>
                  <a:gd name="connsiteX7" fmla="*/ 3901440 w 6693408"/>
                  <a:gd name="connsiteY7" fmla="*/ 239607 h 496655"/>
                  <a:gd name="connsiteX8" fmla="*/ 6693408 w 6693408"/>
                  <a:gd name="connsiteY8" fmla="*/ 245703 h 496655"/>
                  <a:gd name="connsiteX0" fmla="*/ 0 w 6693408"/>
                  <a:gd name="connsiteY0" fmla="*/ 245703 h 496655"/>
                  <a:gd name="connsiteX1" fmla="*/ 1195832 w 6693408"/>
                  <a:gd name="connsiteY1" fmla="*/ 218272 h 496655"/>
                  <a:gd name="connsiteX2" fmla="*/ 1566672 w 6693408"/>
                  <a:gd name="connsiteY2" fmla="*/ 467191 h 496655"/>
                  <a:gd name="connsiteX3" fmla="*/ 1887728 w 6693408"/>
                  <a:gd name="connsiteY3" fmla="*/ 41487 h 496655"/>
                  <a:gd name="connsiteX4" fmla="*/ 2125472 w 6693408"/>
                  <a:gd name="connsiteY4" fmla="*/ 218271 h 496655"/>
                  <a:gd name="connsiteX5" fmla="*/ 2521712 w 6693408"/>
                  <a:gd name="connsiteY5" fmla="*/ 350352 h 496655"/>
                  <a:gd name="connsiteX6" fmla="*/ 3084576 w 6693408"/>
                  <a:gd name="connsiteY6" fmla="*/ 251799 h 496655"/>
                  <a:gd name="connsiteX7" fmla="*/ 3901440 w 6693408"/>
                  <a:gd name="connsiteY7" fmla="*/ 239607 h 496655"/>
                  <a:gd name="connsiteX8" fmla="*/ 6693408 w 6693408"/>
                  <a:gd name="connsiteY8" fmla="*/ 245703 h 496655"/>
                  <a:gd name="connsiteX0" fmla="*/ 0 w 6693408"/>
                  <a:gd name="connsiteY0" fmla="*/ 245703 h 496655"/>
                  <a:gd name="connsiteX1" fmla="*/ 1195832 w 6693408"/>
                  <a:gd name="connsiteY1" fmla="*/ 218272 h 496655"/>
                  <a:gd name="connsiteX2" fmla="*/ 1566672 w 6693408"/>
                  <a:gd name="connsiteY2" fmla="*/ 467191 h 496655"/>
                  <a:gd name="connsiteX3" fmla="*/ 1887728 w 6693408"/>
                  <a:gd name="connsiteY3" fmla="*/ 41487 h 496655"/>
                  <a:gd name="connsiteX4" fmla="*/ 2125472 w 6693408"/>
                  <a:gd name="connsiteY4" fmla="*/ 218271 h 496655"/>
                  <a:gd name="connsiteX5" fmla="*/ 2308352 w 6693408"/>
                  <a:gd name="connsiteY5" fmla="*/ 229278 h 496655"/>
                  <a:gd name="connsiteX6" fmla="*/ 2521712 w 6693408"/>
                  <a:gd name="connsiteY6" fmla="*/ 350352 h 496655"/>
                  <a:gd name="connsiteX7" fmla="*/ 3084576 w 6693408"/>
                  <a:gd name="connsiteY7" fmla="*/ 251799 h 496655"/>
                  <a:gd name="connsiteX8" fmla="*/ 3901440 w 6693408"/>
                  <a:gd name="connsiteY8" fmla="*/ 239607 h 496655"/>
                  <a:gd name="connsiteX9" fmla="*/ 6693408 w 6693408"/>
                  <a:gd name="connsiteY9" fmla="*/ 245703 h 496655"/>
                  <a:gd name="connsiteX0" fmla="*/ 0 w 6693408"/>
                  <a:gd name="connsiteY0" fmla="*/ 245703 h 496655"/>
                  <a:gd name="connsiteX1" fmla="*/ 1195832 w 6693408"/>
                  <a:gd name="connsiteY1" fmla="*/ 218272 h 496655"/>
                  <a:gd name="connsiteX2" fmla="*/ 1566672 w 6693408"/>
                  <a:gd name="connsiteY2" fmla="*/ 467191 h 496655"/>
                  <a:gd name="connsiteX3" fmla="*/ 1887728 w 6693408"/>
                  <a:gd name="connsiteY3" fmla="*/ 41487 h 496655"/>
                  <a:gd name="connsiteX4" fmla="*/ 2125472 w 6693408"/>
                  <a:gd name="connsiteY4" fmla="*/ 218271 h 496655"/>
                  <a:gd name="connsiteX5" fmla="*/ 2308352 w 6693408"/>
                  <a:gd name="connsiteY5" fmla="*/ 229278 h 496655"/>
                  <a:gd name="connsiteX6" fmla="*/ 2521712 w 6693408"/>
                  <a:gd name="connsiteY6" fmla="*/ 350352 h 496655"/>
                  <a:gd name="connsiteX7" fmla="*/ 2679192 w 6693408"/>
                  <a:gd name="connsiteY7" fmla="*/ 269918 h 496655"/>
                  <a:gd name="connsiteX8" fmla="*/ 3084576 w 6693408"/>
                  <a:gd name="connsiteY8" fmla="*/ 251799 h 496655"/>
                  <a:gd name="connsiteX9" fmla="*/ 3901440 w 6693408"/>
                  <a:gd name="connsiteY9" fmla="*/ 239607 h 496655"/>
                  <a:gd name="connsiteX10" fmla="*/ 6693408 w 6693408"/>
                  <a:gd name="connsiteY10" fmla="*/ 245703 h 496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693408" h="496655">
                    <a:moveTo>
                      <a:pt x="0" y="245703"/>
                    </a:moveTo>
                    <a:lnTo>
                      <a:pt x="1195832" y="218272"/>
                    </a:lnTo>
                    <a:cubicBezTo>
                      <a:pt x="1478111" y="203540"/>
                      <a:pt x="1451356" y="496655"/>
                      <a:pt x="1566672" y="467191"/>
                    </a:cubicBezTo>
                    <a:cubicBezTo>
                      <a:pt x="1681988" y="437727"/>
                      <a:pt x="1794595" y="82974"/>
                      <a:pt x="1887728" y="41487"/>
                    </a:cubicBezTo>
                    <a:cubicBezTo>
                      <a:pt x="1980861" y="0"/>
                      <a:pt x="2055368" y="186973"/>
                      <a:pt x="2125472" y="218271"/>
                    </a:cubicBezTo>
                    <a:cubicBezTo>
                      <a:pt x="2195576" y="249569"/>
                      <a:pt x="2242312" y="207265"/>
                      <a:pt x="2308352" y="229278"/>
                    </a:cubicBezTo>
                    <a:cubicBezTo>
                      <a:pt x="2374392" y="251292"/>
                      <a:pt x="2459905" y="343579"/>
                      <a:pt x="2521712" y="350352"/>
                    </a:cubicBezTo>
                    <a:cubicBezTo>
                      <a:pt x="2583519" y="357125"/>
                      <a:pt x="2585381" y="286343"/>
                      <a:pt x="2679192" y="269918"/>
                    </a:cubicBezTo>
                    <a:cubicBezTo>
                      <a:pt x="2773003" y="253493"/>
                      <a:pt x="2880868" y="256851"/>
                      <a:pt x="3084576" y="251799"/>
                    </a:cubicBezTo>
                    <a:lnTo>
                      <a:pt x="3901440" y="239607"/>
                    </a:lnTo>
                    <a:lnTo>
                      <a:pt x="6693408" y="245703"/>
                    </a:lnTo>
                  </a:path>
                </a:pathLst>
              </a:cu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65" name="Figura a mano libera 64"/>
              <p:cNvSpPr/>
              <p:nvPr/>
            </p:nvSpPr>
            <p:spPr>
              <a:xfrm flipV="1">
                <a:off x="1847088" y="3499302"/>
                <a:ext cx="6693408" cy="516269"/>
              </a:xfrm>
              <a:custGeom>
                <a:avLst/>
                <a:gdLst>
                  <a:gd name="connsiteX0" fmla="*/ 0 w 7290816"/>
                  <a:gd name="connsiteY0" fmla="*/ 192024 h 235712"/>
                  <a:gd name="connsiteX1" fmla="*/ 2566416 w 7290816"/>
                  <a:gd name="connsiteY1" fmla="*/ 204216 h 235712"/>
                  <a:gd name="connsiteX2" fmla="*/ 2791968 w 7290816"/>
                  <a:gd name="connsiteY2" fmla="*/ 3048 h 235712"/>
                  <a:gd name="connsiteX3" fmla="*/ 3102864 w 7290816"/>
                  <a:gd name="connsiteY3" fmla="*/ 185928 h 235712"/>
                  <a:gd name="connsiteX4" fmla="*/ 6693408 w 7290816"/>
                  <a:gd name="connsiteY4" fmla="*/ 192024 h 235712"/>
                  <a:gd name="connsiteX5" fmla="*/ 6687312 w 7290816"/>
                  <a:gd name="connsiteY5" fmla="*/ 198120 h 235712"/>
                  <a:gd name="connsiteX0" fmla="*/ 0 w 7290816"/>
                  <a:gd name="connsiteY0" fmla="*/ 194056 h 249936"/>
                  <a:gd name="connsiteX1" fmla="*/ 2377440 w 7290816"/>
                  <a:gd name="connsiteY1" fmla="*/ 218440 h 249936"/>
                  <a:gd name="connsiteX2" fmla="*/ 2791968 w 7290816"/>
                  <a:gd name="connsiteY2" fmla="*/ 5080 h 249936"/>
                  <a:gd name="connsiteX3" fmla="*/ 3102864 w 7290816"/>
                  <a:gd name="connsiteY3" fmla="*/ 187960 h 249936"/>
                  <a:gd name="connsiteX4" fmla="*/ 6693408 w 7290816"/>
                  <a:gd name="connsiteY4" fmla="*/ 194056 h 249936"/>
                  <a:gd name="connsiteX5" fmla="*/ 6687312 w 7290816"/>
                  <a:gd name="connsiteY5" fmla="*/ 200152 h 249936"/>
                  <a:gd name="connsiteX0" fmla="*/ 0 w 7243064"/>
                  <a:gd name="connsiteY0" fmla="*/ 192024 h 266192"/>
                  <a:gd name="connsiteX1" fmla="*/ 2377440 w 7243064"/>
                  <a:gd name="connsiteY1" fmla="*/ 216408 h 266192"/>
                  <a:gd name="connsiteX2" fmla="*/ 2791968 w 7243064"/>
                  <a:gd name="connsiteY2" fmla="*/ 3048 h 266192"/>
                  <a:gd name="connsiteX3" fmla="*/ 3389376 w 7243064"/>
                  <a:gd name="connsiteY3" fmla="*/ 234696 h 266192"/>
                  <a:gd name="connsiteX4" fmla="*/ 6693408 w 7243064"/>
                  <a:gd name="connsiteY4" fmla="*/ 192024 h 266192"/>
                  <a:gd name="connsiteX5" fmla="*/ 6687312 w 7243064"/>
                  <a:gd name="connsiteY5" fmla="*/ 198120 h 266192"/>
                  <a:gd name="connsiteX0" fmla="*/ 0 w 7105904"/>
                  <a:gd name="connsiteY0" fmla="*/ 192024 h 268224"/>
                  <a:gd name="connsiteX1" fmla="*/ 2377440 w 7105904"/>
                  <a:gd name="connsiteY1" fmla="*/ 216408 h 268224"/>
                  <a:gd name="connsiteX2" fmla="*/ 2791968 w 7105904"/>
                  <a:gd name="connsiteY2" fmla="*/ 3048 h 268224"/>
                  <a:gd name="connsiteX3" fmla="*/ 3389376 w 7105904"/>
                  <a:gd name="connsiteY3" fmla="*/ 234696 h 268224"/>
                  <a:gd name="connsiteX4" fmla="*/ 4212336 w 7105904"/>
                  <a:gd name="connsiteY4" fmla="*/ 204216 h 268224"/>
                  <a:gd name="connsiteX5" fmla="*/ 6693408 w 7105904"/>
                  <a:gd name="connsiteY5" fmla="*/ 192024 h 268224"/>
                  <a:gd name="connsiteX6" fmla="*/ 6687312 w 7105904"/>
                  <a:gd name="connsiteY6" fmla="*/ 198120 h 268224"/>
                  <a:gd name="connsiteX0" fmla="*/ 0 w 7105904"/>
                  <a:gd name="connsiteY0" fmla="*/ 192024 h 247904"/>
                  <a:gd name="connsiteX1" fmla="*/ 2377440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2328672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1621536 w 7105904"/>
                  <a:gd name="connsiteY1" fmla="*/ 192024 h 247904"/>
                  <a:gd name="connsiteX2" fmla="*/ 2328672 w 7105904"/>
                  <a:gd name="connsiteY2" fmla="*/ 216408 h 247904"/>
                  <a:gd name="connsiteX3" fmla="*/ 2791968 w 7105904"/>
                  <a:gd name="connsiteY3" fmla="*/ 3048 h 247904"/>
                  <a:gd name="connsiteX4" fmla="*/ 3084576 w 7105904"/>
                  <a:gd name="connsiteY4" fmla="*/ 198120 h 247904"/>
                  <a:gd name="connsiteX5" fmla="*/ 4212336 w 7105904"/>
                  <a:gd name="connsiteY5" fmla="*/ 204216 h 247904"/>
                  <a:gd name="connsiteX6" fmla="*/ 6693408 w 7105904"/>
                  <a:gd name="connsiteY6" fmla="*/ 192024 h 247904"/>
                  <a:gd name="connsiteX7" fmla="*/ 6687312 w 7105904"/>
                  <a:gd name="connsiteY7" fmla="*/ 198120 h 247904"/>
                  <a:gd name="connsiteX0" fmla="*/ 0 w 7105904"/>
                  <a:gd name="connsiteY0" fmla="*/ 192024 h 231648"/>
                  <a:gd name="connsiteX1" fmla="*/ 1621536 w 7105904"/>
                  <a:gd name="connsiteY1" fmla="*/ 192024 h 231648"/>
                  <a:gd name="connsiteX2" fmla="*/ 2523744 w 7105904"/>
                  <a:gd name="connsiteY2" fmla="*/ 179832 h 231648"/>
                  <a:gd name="connsiteX3" fmla="*/ 2791968 w 7105904"/>
                  <a:gd name="connsiteY3" fmla="*/ 3048 h 231648"/>
                  <a:gd name="connsiteX4" fmla="*/ 3084576 w 7105904"/>
                  <a:gd name="connsiteY4" fmla="*/ 198120 h 231648"/>
                  <a:gd name="connsiteX5" fmla="*/ 4212336 w 7105904"/>
                  <a:gd name="connsiteY5" fmla="*/ 204216 h 231648"/>
                  <a:gd name="connsiteX6" fmla="*/ 6693408 w 7105904"/>
                  <a:gd name="connsiteY6" fmla="*/ 192024 h 231648"/>
                  <a:gd name="connsiteX7" fmla="*/ 6687312 w 7105904"/>
                  <a:gd name="connsiteY7" fmla="*/ 198120 h 231648"/>
                  <a:gd name="connsiteX0" fmla="*/ 0 w 7105904"/>
                  <a:gd name="connsiteY0" fmla="*/ 192024 h 228600"/>
                  <a:gd name="connsiteX1" fmla="*/ 1621536 w 7105904"/>
                  <a:gd name="connsiteY1" fmla="*/ 192024 h 228600"/>
                  <a:gd name="connsiteX2" fmla="*/ 2523744 w 7105904"/>
                  <a:gd name="connsiteY2" fmla="*/ 179832 h 228600"/>
                  <a:gd name="connsiteX3" fmla="*/ 2791968 w 7105904"/>
                  <a:gd name="connsiteY3" fmla="*/ 3048 h 228600"/>
                  <a:gd name="connsiteX4" fmla="*/ 3084576 w 7105904"/>
                  <a:gd name="connsiteY4" fmla="*/ 198120 h 228600"/>
                  <a:gd name="connsiteX5" fmla="*/ 3901440 w 7105904"/>
                  <a:gd name="connsiteY5" fmla="*/ 185928 h 228600"/>
                  <a:gd name="connsiteX6" fmla="*/ 6693408 w 7105904"/>
                  <a:gd name="connsiteY6" fmla="*/ 192024 h 228600"/>
                  <a:gd name="connsiteX7" fmla="*/ 6687312 w 7105904"/>
                  <a:gd name="connsiteY7" fmla="*/ 198120 h 228600"/>
                  <a:gd name="connsiteX0" fmla="*/ 0 w 6693408"/>
                  <a:gd name="connsiteY0" fmla="*/ 192024 h 228600"/>
                  <a:gd name="connsiteX1" fmla="*/ 162153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192024 h 228600"/>
                  <a:gd name="connsiteX1" fmla="*/ 128625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219795 h 410803"/>
                  <a:gd name="connsiteX1" fmla="*/ 1286256 w 6693408"/>
                  <a:gd name="connsiteY1" fmla="*/ 219795 h 410803"/>
                  <a:gd name="connsiteX2" fmla="*/ 1543304 w 6693408"/>
                  <a:gd name="connsiteY2" fmla="*/ 410803 h 410803"/>
                  <a:gd name="connsiteX3" fmla="*/ 2791968 w 6693408"/>
                  <a:gd name="connsiteY3" fmla="*/ 30819 h 410803"/>
                  <a:gd name="connsiteX4" fmla="*/ 3084576 w 6693408"/>
                  <a:gd name="connsiteY4" fmla="*/ 225891 h 410803"/>
                  <a:gd name="connsiteX5" fmla="*/ 3901440 w 6693408"/>
                  <a:gd name="connsiteY5" fmla="*/ 213699 h 410803"/>
                  <a:gd name="connsiteX6" fmla="*/ 6693408 w 6693408"/>
                  <a:gd name="connsiteY6" fmla="*/ 219795 h 410803"/>
                  <a:gd name="connsiteX0" fmla="*/ 0 w 6693408"/>
                  <a:gd name="connsiteY0" fmla="*/ 280755 h 471763"/>
                  <a:gd name="connsiteX1" fmla="*/ 1286256 w 6693408"/>
                  <a:gd name="connsiteY1" fmla="*/ 280755 h 471763"/>
                  <a:gd name="connsiteX2" fmla="*/ 1543304 w 6693408"/>
                  <a:gd name="connsiteY2" fmla="*/ 471763 h 471763"/>
                  <a:gd name="connsiteX3" fmla="*/ 1791208 w 6693408"/>
                  <a:gd name="connsiteY3" fmla="*/ 30819 h 471763"/>
                  <a:gd name="connsiteX4" fmla="*/ 3084576 w 6693408"/>
                  <a:gd name="connsiteY4" fmla="*/ 286851 h 471763"/>
                  <a:gd name="connsiteX5" fmla="*/ 3901440 w 6693408"/>
                  <a:gd name="connsiteY5" fmla="*/ 274659 h 471763"/>
                  <a:gd name="connsiteX6" fmla="*/ 6693408 w 6693408"/>
                  <a:gd name="connsiteY6" fmla="*/ 280755 h 471763"/>
                  <a:gd name="connsiteX0" fmla="*/ 0 w 6693408"/>
                  <a:gd name="connsiteY0" fmla="*/ 280755 h 513419"/>
                  <a:gd name="connsiteX1" fmla="*/ 1286256 w 6693408"/>
                  <a:gd name="connsiteY1" fmla="*/ 280755 h 513419"/>
                  <a:gd name="connsiteX2" fmla="*/ 1543304 w 6693408"/>
                  <a:gd name="connsiteY2" fmla="*/ 471763 h 513419"/>
                  <a:gd name="connsiteX3" fmla="*/ 1791208 w 6693408"/>
                  <a:gd name="connsiteY3" fmla="*/ 30819 h 513419"/>
                  <a:gd name="connsiteX4" fmla="*/ 3084576 w 6693408"/>
                  <a:gd name="connsiteY4" fmla="*/ 286851 h 513419"/>
                  <a:gd name="connsiteX5" fmla="*/ 3901440 w 6693408"/>
                  <a:gd name="connsiteY5" fmla="*/ 274659 h 513419"/>
                  <a:gd name="connsiteX6" fmla="*/ 6693408 w 6693408"/>
                  <a:gd name="connsiteY6" fmla="*/ 280755 h 513419"/>
                  <a:gd name="connsiteX0" fmla="*/ 0 w 6693408"/>
                  <a:gd name="connsiteY0" fmla="*/ 280755 h 503259"/>
                  <a:gd name="connsiteX1" fmla="*/ 1286256 w 6693408"/>
                  <a:gd name="connsiteY1" fmla="*/ 280755 h 503259"/>
                  <a:gd name="connsiteX2" fmla="*/ 1543304 w 6693408"/>
                  <a:gd name="connsiteY2" fmla="*/ 471763 h 503259"/>
                  <a:gd name="connsiteX3" fmla="*/ 1791208 w 6693408"/>
                  <a:gd name="connsiteY3" fmla="*/ 30819 h 503259"/>
                  <a:gd name="connsiteX4" fmla="*/ 3084576 w 6693408"/>
                  <a:gd name="connsiteY4" fmla="*/ 286851 h 503259"/>
                  <a:gd name="connsiteX5" fmla="*/ 3901440 w 6693408"/>
                  <a:gd name="connsiteY5" fmla="*/ 274659 h 503259"/>
                  <a:gd name="connsiteX6" fmla="*/ 6693408 w 6693408"/>
                  <a:gd name="connsiteY6" fmla="*/ 280755 h 503259"/>
                  <a:gd name="connsiteX0" fmla="*/ 0 w 6693408"/>
                  <a:gd name="connsiteY0" fmla="*/ 280755 h 515112"/>
                  <a:gd name="connsiteX1" fmla="*/ 1215136 w 6693408"/>
                  <a:gd name="connsiteY1" fmla="*/ 290915 h 515112"/>
                  <a:gd name="connsiteX2" fmla="*/ 1543304 w 6693408"/>
                  <a:gd name="connsiteY2" fmla="*/ 471763 h 515112"/>
                  <a:gd name="connsiteX3" fmla="*/ 1791208 w 6693408"/>
                  <a:gd name="connsiteY3" fmla="*/ 30819 h 515112"/>
                  <a:gd name="connsiteX4" fmla="*/ 3084576 w 6693408"/>
                  <a:gd name="connsiteY4" fmla="*/ 286851 h 515112"/>
                  <a:gd name="connsiteX5" fmla="*/ 3901440 w 6693408"/>
                  <a:gd name="connsiteY5" fmla="*/ 274659 h 515112"/>
                  <a:gd name="connsiteX6" fmla="*/ 6693408 w 6693408"/>
                  <a:gd name="connsiteY6" fmla="*/ 280755 h 515112"/>
                  <a:gd name="connsiteX0" fmla="*/ 0 w 6693408"/>
                  <a:gd name="connsiteY0" fmla="*/ 294640 h 528997"/>
                  <a:gd name="connsiteX1" fmla="*/ 1215136 w 6693408"/>
                  <a:gd name="connsiteY1" fmla="*/ 304800 h 528997"/>
                  <a:gd name="connsiteX2" fmla="*/ 1543304 w 6693408"/>
                  <a:gd name="connsiteY2" fmla="*/ 485648 h 528997"/>
                  <a:gd name="connsiteX3" fmla="*/ 1791208 w 6693408"/>
                  <a:gd name="connsiteY3" fmla="*/ 44704 h 528997"/>
                  <a:gd name="connsiteX4" fmla="*/ 2034032 w 6693408"/>
                  <a:gd name="connsiteY4" fmla="*/ 217424 h 528997"/>
                  <a:gd name="connsiteX5" fmla="*/ 3084576 w 6693408"/>
                  <a:gd name="connsiteY5" fmla="*/ 300736 h 528997"/>
                  <a:gd name="connsiteX6" fmla="*/ 3901440 w 6693408"/>
                  <a:gd name="connsiteY6" fmla="*/ 288544 h 528997"/>
                  <a:gd name="connsiteX7" fmla="*/ 6693408 w 6693408"/>
                  <a:gd name="connsiteY7" fmla="*/ 294640 h 528997"/>
                  <a:gd name="connsiteX0" fmla="*/ 0 w 6693408"/>
                  <a:gd name="connsiteY0" fmla="*/ 294640 h 528997"/>
                  <a:gd name="connsiteX1" fmla="*/ 1215136 w 6693408"/>
                  <a:gd name="connsiteY1" fmla="*/ 304800 h 528997"/>
                  <a:gd name="connsiteX2" fmla="*/ 1543304 w 6693408"/>
                  <a:gd name="connsiteY2" fmla="*/ 485648 h 528997"/>
                  <a:gd name="connsiteX3" fmla="*/ 1791208 w 6693408"/>
                  <a:gd name="connsiteY3" fmla="*/ 44704 h 528997"/>
                  <a:gd name="connsiteX4" fmla="*/ 2034032 w 6693408"/>
                  <a:gd name="connsiteY4" fmla="*/ 217424 h 528997"/>
                  <a:gd name="connsiteX5" fmla="*/ 2191512 w 6693408"/>
                  <a:gd name="connsiteY5" fmla="*/ 197105 h 528997"/>
                  <a:gd name="connsiteX6" fmla="*/ 3084576 w 6693408"/>
                  <a:gd name="connsiteY6" fmla="*/ 300736 h 528997"/>
                  <a:gd name="connsiteX7" fmla="*/ 3901440 w 6693408"/>
                  <a:gd name="connsiteY7" fmla="*/ 288544 h 528997"/>
                  <a:gd name="connsiteX8" fmla="*/ 6693408 w 6693408"/>
                  <a:gd name="connsiteY8" fmla="*/ 294640 h 528997"/>
                  <a:gd name="connsiteX0" fmla="*/ 0 w 6693408"/>
                  <a:gd name="connsiteY0" fmla="*/ 294640 h 528997"/>
                  <a:gd name="connsiteX1" fmla="*/ 1215136 w 6693408"/>
                  <a:gd name="connsiteY1" fmla="*/ 304800 h 528997"/>
                  <a:gd name="connsiteX2" fmla="*/ 1543304 w 6693408"/>
                  <a:gd name="connsiteY2" fmla="*/ 485648 h 528997"/>
                  <a:gd name="connsiteX3" fmla="*/ 1791208 w 6693408"/>
                  <a:gd name="connsiteY3" fmla="*/ 44704 h 528997"/>
                  <a:gd name="connsiteX4" fmla="*/ 2034032 w 6693408"/>
                  <a:gd name="connsiteY4" fmla="*/ 217424 h 528997"/>
                  <a:gd name="connsiteX5" fmla="*/ 2191512 w 6693408"/>
                  <a:gd name="connsiteY5" fmla="*/ 197105 h 528997"/>
                  <a:gd name="connsiteX6" fmla="*/ 2394712 w 6693408"/>
                  <a:gd name="connsiteY6" fmla="*/ 319025 h 528997"/>
                  <a:gd name="connsiteX7" fmla="*/ 3084576 w 6693408"/>
                  <a:gd name="connsiteY7" fmla="*/ 300736 h 528997"/>
                  <a:gd name="connsiteX8" fmla="*/ 3901440 w 6693408"/>
                  <a:gd name="connsiteY8" fmla="*/ 288544 h 528997"/>
                  <a:gd name="connsiteX9" fmla="*/ 6693408 w 6693408"/>
                  <a:gd name="connsiteY9" fmla="*/ 294640 h 528997"/>
                  <a:gd name="connsiteX0" fmla="*/ 0 w 6693408"/>
                  <a:gd name="connsiteY0" fmla="*/ 297180 h 546777"/>
                  <a:gd name="connsiteX1" fmla="*/ 1215136 w 6693408"/>
                  <a:gd name="connsiteY1" fmla="*/ 307340 h 546777"/>
                  <a:gd name="connsiteX2" fmla="*/ 1563624 w 6693408"/>
                  <a:gd name="connsiteY2" fmla="*/ 503428 h 546777"/>
                  <a:gd name="connsiteX3" fmla="*/ 1791208 w 6693408"/>
                  <a:gd name="connsiteY3" fmla="*/ 47244 h 546777"/>
                  <a:gd name="connsiteX4" fmla="*/ 2034032 w 6693408"/>
                  <a:gd name="connsiteY4" fmla="*/ 219964 h 546777"/>
                  <a:gd name="connsiteX5" fmla="*/ 2191512 w 6693408"/>
                  <a:gd name="connsiteY5" fmla="*/ 199645 h 546777"/>
                  <a:gd name="connsiteX6" fmla="*/ 2394712 w 6693408"/>
                  <a:gd name="connsiteY6" fmla="*/ 321565 h 546777"/>
                  <a:gd name="connsiteX7" fmla="*/ 3084576 w 6693408"/>
                  <a:gd name="connsiteY7" fmla="*/ 303276 h 546777"/>
                  <a:gd name="connsiteX8" fmla="*/ 3901440 w 6693408"/>
                  <a:gd name="connsiteY8" fmla="*/ 291084 h 546777"/>
                  <a:gd name="connsiteX9" fmla="*/ 6693408 w 6693408"/>
                  <a:gd name="connsiteY9" fmla="*/ 297180 h 546777"/>
                  <a:gd name="connsiteX0" fmla="*/ 0 w 6693408"/>
                  <a:gd name="connsiteY0" fmla="*/ 297180 h 546777"/>
                  <a:gd name="connsiteX1" fmla="*/ 962152 w 6693408"/>
                  <a:gd name="connsiteY1" fmla="*/ 311405 h 546777"/>
                  <a:gd name="connsiteX2" fmla="*/ 1215136 w 6693408"/>
                  <a:gd name="connsiteY2" fmla="*/ 307340 h 546777"/>
                  <a:gd name="connsiteX3" fmla="*/ 1563624 w 6693408"/>
                  <a:gd name="connsiteY3" fmla="*/ 503428 h 546777"/>
                  <a:gd name="connsiteX4" fmla="*/ 1791208 w 6693408"/>
                  <a:gd name="connsiteY4" fmla="*/ 47244 h 546777"/>
                  <a:gd name="connsiteX5" fmla="*/ 2034032 w 6693408"/>
                  <a:gd name="connsiteY5" fmla="*/ 219964 h 546777"/>
                  <a:gd name="connsiteX6" fmla="*/ 2191512 w 6693408"/>
                  <a:gd name="connsiteY6" fmla="*/ 199645 h 546777"/>
                  <a:gd name="connsiteX7" fmla="*/ 2394712 w 6693408"/>
                  <a:gd name="connsiteY7" fmla="*/ 321565 h 546777"/>
                  <a:gd name="connsiteX8" fmla="*/ 3084576 w 6693408"/>
                  <a:gd name="connsiteY8" fmla="*/ 303276 h 546777"/>
                  <a:gd name="connsiteX9" fmla="*/ 3901440 w 6693408"/>
                  <a:gd name="connsiteY9" fmla="*/ 291084 h 546777"/>
                  <a:gd name="connsiteX10" fmla="*/ 6693408 w 6693408"/>
                  <a:gd name="connsiteY10" fmla="*/ 297180 h 546777"/>
                  <a:gd name="connsiteX0" fmla="*/ 0 w 6693408"/>
                  <a:gd name="connsiteY0" fmla="*/ 297180 h 540851"/>
                  <a:gd name="connsiteX1" fmla="*/ 962152 w 6693408"/>
                  <a:gd name="connsiteY1" fmla="*/ 311405 h 540851"/>
                  <a:gd name="connsiteX2" fmla="*/ 1250696 w 6693408"/>
                  <a:gd name="connsiteY2" fmla="*/ 271780 h 540851"/>
                  <a:gd name="connsiteX3" fmla="*/ 1563624 w 6693408"/>
                  <a:gd name="connsiteY3" fmla="*/ 503428 h 540851"/>
                  <a:gd name="connsiteX4" fmla="*/ 1791208 w 6693408"/>
                  <a:gd name="connsiteY4" fmla="*/ 47244 h 540851"/>
                  <a:gd name="connsiteX5" fmla="*/ 2034032 w 6693408"/>
                  <a:gd name="connsiteY5" fmla="*/ 219964 h 540851"/>
                  <a:gd name="connsiteX6" fmla="*/ 2191512 w 6693408"/>
                  <a:gd name="connsiteY6" fmla="*/ 199645 h 540851"/>
                  <a:gd name="connsiteX7" fmla="*/ 2394712 w 6693408"/>
                  <a:gd name="connsiteY7" fmla="*/ 321565 h 540851"/>
                  <a:gd name="connsiteX8" fmla="*/ 3084576 w 6693408"/>
                  <a:gd name="connsiteY8" fmla="*/ 303276 h 540851"/>
                  <a:gd name="connsiteX9" fmla="*/ 3901440 w 6693408"/>
                  <a:gd name="connsiteY9" fmla="*/ 291084 h 540851"/>
                  <a:gd name="connsiteX10" fmla="*/ 6693408 w 6693408"/>
                  <a:gd name="connsiteY10" fmla="*/ 297180 h 540851"/>
                  <a:gd name="connsiteX0" fmla="*/ 0 w 6693408"/>
                  <a:gd name="connsiteY0" fmla="*/ 297180 h 540851"/>
                  <a:gd name="connsiteX1" fmla="*/ 962152 w 6693408"/>
                  <a:gd name="connsiteY1" fmla="*/ 311405 h 540851"/>
                  <a:gd name="connsiteX2" fmla="*/ 1250696 w 6693408"/>
                  <a:gd name="connsiteY2" fmla="*/ 271780 h 540851"/>
                  <a:gd name="connsiteX3" fmla="*/ 1563624 w 6693408"/>
                  <a:gd name="connsiteY3" fmla="*/ 503428 h 540851"/>
                  <a:gd name="connsiteX4" fmla="*/ 1791208 w 6693408"/>
                  <a:gd name="connsiteY4" fmla="*/ 47244 h 540851"/>
                  <a:gd name="connsiteX5" fmla="*/ 2003552 w 6693408"/>
                  <a:gd name="connsiteY5" fmla="*/ 219964 h 540851"/>
                  <a:gd name="connsiteX6" fmla="*/ 2191512 w 6693408"/>
                  <a:gd name="connsiteY6" fmla="*/ 199645 h 540851"/>
                  <a:gd name="connsiteX7" fmla="*/ 2394712 w 6693408"/>
                  <a:gd name="connsiteY7" fmla="*/ 321565 h 540851"/>
                  <a:gd name="connsiteX8" fmla="*/ 3084576 w 6693408"/>
                  <a:gd name="connsiteY8" fmla="*/ 303276 h 540851"/>
                  <a:gd name="connsiteX9" fmla="*/ 3901440 w 6693408"/>
                  <a:gd name="connsiteY9" fmla="*/ 291084 h 540851"/>
                  <a:gd name="connsiteX10" fmla="*/ 6693408 w 6693408"/>
                  <a:gd name="connsiteY10" fmla="*/ 297180 h 540851"/>
                  <a:gd name="connsiteX0" fmla="*/ 0 w 6693408"/>
                  <a:gd name="connsiteY0" fmla="*/ 297180 h 540851"/>
                  <a:gd name="connsiteX1" fmla="*/ 962152 w 6693408"/>
                  <a:gd name="connsiteY1" fmla="*/ 311405 h 540851"/>
                  <a:gd name="connsiteX2" fmla="*/ 1250696 w 6693408"/>
                  <a:gd name="connsiteY2" fmla="*/ 271780 h 540851"/>
                  <a:gd name="connsiteX3" fmla="*/ 1563624 w 6693408"/>
                  <a:gd name="connsiteY3" fmla="*/ 503428 h 540851"/>
                  <a:gd name="connsiteX4" fmla="*/ 1791208 w 6693408"/>
                  <a:gd name="connsiteY4" fmla="*/ 47244 h 540851"/>
                  <a:gd name="connsiteX5" fmla="*/ 2003552 w 6693408"/>
                  <a:gd name="connsiteY5" fmla="*/ 219964 h 540851"/>
                  <a:gd name="connsiteX6" fmla="*/ 2201672 w 6693408"/>
                  <a:gd name="connsiteY6" fmla="*/ 219965 h 540851"/>
                  <a:gd name="connsiteX7" fmla="*/ 2394712 w 6693408"/>
                  <a:gd name="connsiteY7" fmla="*/ 321565 h 540851"/>
                  <a:gd name="connsiteX8" fmla="*/ 3084576 w 6693408"/>
                  <a:gd name="connsiteY8" fmla="*/ 303276 h 540851"/>
                  <a:gd name="connsiteX9" fmla="*/ 3901440 w 6693408"/>
                  <a:gd name="connsiteY9" fmla="*/ 291084 h 540851"/>
                  <a:gd name="connsiteX10" fmla="*/ 6693408 w 6693408"/>
                  <a:gd name="connsiteY10" fmla="*/ 297180 h 540851"/>
                  <a:gd name="connsiteX0" fmla="*/ 0 w 6693408"/>
                  <a:gd name="connsiteY0" fmla="*/ 266700 h 505291"/>
                  <a:gd name="connsiteX1" fmla="*/ 962152 w 6693408"/>
                  <a:gd name="connsiteY1" fmla="*/ 280925 h 505291"/>
                  <a:gd name="connsiteX2" fmla="*/ 1250696 w 6693408"/>
                  <a:gd name="connsiteY2" fmla="*/ 241300 h 505291"/>
                  <a:gd name="connsiteX3" fmla="*/ 1563624 w 6693408"/>
                  <a:gd name="connsiteY3" fmla="*/ 472948 h 505291"/>
                  <a:gd name="connsiteX4" fmla="*/ 1750568 w 6693408"/>
                  <a:gd name="connsiteY4" fmla="*/ 47244 h 505291"/>
                  <a:gd name="connsiteX5" fmla="*/ 2003552 w 6693408"/>
                  <a:gd name="connsiteY5" fmla="*/ 189484 h 505291"/>
                  <a:gd name="connsiteX6" fmla="*/ 2201672 w 6693408"/>
                  <a:gd name="connsiteY6" fmla="*/ 189485 h 505291"/>
                  <a:gd name="connsiteX7" fmla="*/ 2394712 w 6693408"/>
                  <a:gd name="connsiteY7" fmla="*/ 291085 h 505291"/>
                  <a:gd name="connsiteX8" fmla="*/ 3084576 w 6693408"/>
                  <a:gd name="connsiteY8" fmla="*/ 272796 h 505291"/>
                  <a:gd name="connsiteX9" fmla="*/ 3901440 w 6693408"/>
                  <a:gd name="connsiteY9" fmla="*/ 260604 h 505291"/>
                  <a:gd name="connsiteX10" fmla="*/ 6693408 w 6693408"/>
                  <a:gd name="connsiteY10" fmla="*/ 266700 h 505291"/>
                  <a:gd name="connsiteX0" fmla="*/ 0 w 6693408"/>
                  <a:gd name="connsiteY0" fmla="*/ 256540 h 495131"/>
                  <a:gd name="connsiteX1" fmla="*/ 962152 w 6693408"/>
                  <a:gd name="connsiteY1" fmla="*/ 270765 h 495131"/>
                  <a:gd name="connsiteX2" fmla="*/ 1250696 w 6693408"/>
                  <a:gd name="connsiteY2" fmla="*/ 231140 h 495131"/>
                  <a:gd name="connsiteX3" fmla="*/ 1563624 w 6693408"/>
                  <a:gd name="connsiteY3" fmla="*/ 462788 h 495131"/>
                  <a:gd name="connsiteX4" fmla="*/ 1750568 w 6693408"/>
                  <a:gd name="connsiteY4" fmla="*/ 37084 h 495131"/>
                  <a:gd name="connsiteX5" fmla="*/ 1988312 w 6693408"/>
                  <a:gd name="connsiteY5" fmla="*/ 240284 h 495131"/>
                  <a:gd name="connsiteX6" fmla="*/ 2201672 w 6693408"/>
                  <a:gd name="connsiteY6" fmla="*/ 179325 h 495131"/>
                  <a:gd name="connsiteX7" fmla="*/ 2394712 w 6693408"/>
                  <a:gd name="connsiteY7" fmla="*/ 280925 h 495131"/>
                  <a:gd name="connsiteX8" fmla="*/ 3084576 w 6693408"/>
                  <a:gd name="connsiteY8" fmla="*/ 262636 h 495131"/>
                  <a:gd name="connsiteX9" fmla="*/ 3901440 w 6693408"/>
                  <a:gd name="connsiteY9" fmla="*/ 250444 h 495131"/>
                  <a:gd name="connsiteX10" fmla="*/ 6693408 w 6693408"/>
                  <a:gd name="connsiteY10" fmla="*/ 256540 h 495131"/>
                  <a:gd name="connsiteX0" fmla="*/ 0 w 6693408"/>
                  <a:gd name="connsiteY0" fmla="*/ 256540 h 495131"/>
                  <a:gd name="connsiteX1" fmla="*/ 962152 w 6693408"/>
                  <a:gd name="connsiteY1" fmla="*/ 270765 h 495131"/>
                  <a:gd name="connsiteX2" fmla="*/ 1250696 w 6693408"/>
                  <a:gd name="connsiteY2" fmla="*/ 231140 h 495131"/>
                  <a:gd name="connsiteX3" fmla="*/ 1563624 w 6693408"/>
                  <a:gd name="connsiteY3" fmla="*/ 462788 h 495131"/>
                  <a:gd name="connsiteX4" fmla="*/ 1750568 w 6693408"/>
                  <a:gd name="connsiteY4" fmla="*/ 37084 h 495131"/>
                  <a:gd name="connsiteX5" fmla="*/ 1988312 w 6693408"/>
                  <a:gd name="connsiteY5" fmla="*/ 240284 h 495131"/>
                  <a:gd name="connsiteX6" fmla="*/ 2394712 w 6693408"/>
                  <a:gd name="connsiteY6" fmla="*/ 280925 h 495131"/>
                  <a:gd name="connsiteX7" fmla="*/ 3084576 w 6693408"/>
                  <a:gd name="connsiteY7" fmla="*/ 262636 h 495131"/>
                  <a:gd name="connsiteX8" fmla="*/ 3901440 w 6693408"/>
                  <a:gd name="connsiteY8" fmla="*/ 250444 h 495131"/>
                  <a:gd name="connsiteX9" fmla="*/ 6693408 w 6693408"/>
                  <a:gd name="connsiteY9" fmla="*/ 256540 h 495131"/>
                  <a:gd name="connsiteX0" fmla="*/ 0 w 6693408"/>
                  <a:gd name="connsiteY0" fmla="*/ 256540 h 495131"/>
                  <a:gd name="connsiteX1" fmla="*/ 962152 w 6693408"/>
                  <a:gd name="connsiteY1" fmla="*/ 270765 h 495131"/>
                  <a:gd name="connsiteX2" fmla="*/ 1250696 w 6693408"/>
                  <a:gd name="connsiteY2" fmla="*/ 231140 h 495131"/>
                  <a:gd name="connsiteX3" fmla="*/ 1543304 w 6693408"/>
                  <a:gd name="connsiteY3" fmla="*/ 462788 h 495131"/>
                  <a:gd name="connsiteX4" fmla="*/ 1750568 w 6693408"/>
                  <a:gd name="connsiteY4" fmla="*/ 37084 h 495131"/>
                  <a:gd name="connsiteX5" fmla="*/ 1988312 w 6693408"/>
                  <a:gd name="connsiteY5" fmla="*/ 240284 h 495131"/>
                  <a:gd name="connsiteX6" fmla="*/ 2394712 w 6693408"/>
                  <a:gd name="connsiteY6" fmla="*/ 280925 h 495131"/>
                  <a:gd name="connsiteX7" fmla="*/ 3084576 w 6693408"/>
                  <a:gd name="connsiteY7" fmla="*/ 262636 h 495131"/>
                  <a:gd name="connsiteX8" fmla="*/ 3901440 w 6693408"/>
                  <a:gd name="connsiteY8" fmla="*/ 250444 h 495131"/>
                  <a:gd name="connsiteX9" fmla="*/ 6693408 w 6693408"/>
                  <a:gd name="connsiteY9" fmla="*/ 256540 h 495131"/>
                  <a:gd name="connsiteX0" fmla="*/ 0 w 6693408"/>
                  <a:gd name="connsiteY0" fmla="*/ 256540 h 494284"/>
                  <a:gd name="connsiteX1" fmla="*/ 962152 w 6693408"/>
                  <a:gd name="connsiteY1" fmla="*/ 270765 h 494284"/>
                  <a:gd name="connsiteX2" fmla="*/ 1220216 w 6693408"/>
                  <a:gd name="connsiteY2" fmla="*/ 226060 h 494284"/>
                  <a:gd name="connsiteX3" fmla="*/ 1543304 w 6693408"/>
                  <a:gd name="connsiteY3" fmla="*/ 462788 h 494284"/>
                  <a:gd name="connsiteX4" fmla="*/ 1750568 w 6693408"/>
                  <a:gd name="connsiteY4" fmla="*/ 37084 h 494284"/>
                  <a:gd name="connsiteX5" fmla="*/ 1988312 w 6693408"/>
                  <a:gd name="connsiteY5" fmla="*/ 240284 h 494284"/>
                  <a:gd name="connsiteX6" fmla="*/ 2394712 w 6693408"/>
                  <a:gd name="connsiteY6" fmla="*/ 280925 h 494284"/>
                  <a:gd name="connsiteX7" fmla="*/ 3084576 w 6693408"/>
                  <a:gd name="connsiteY7" fmla="*/ 262636 h 494284"/>
                  <a:gd name="connsiteX8" fmla="*/ 3901440 w 6693408"/>
                  <a:gd name="connsiteY8" fmla="*/ 250444 h 494284"/>
                  <a:gd name="connsiteX9" fmla="*/ 6693408 w 6693408"/>
                  <a:gd name="connsiteY9" fmla="*/ 256540 h 494284"/>
                  <a:gd name="connsiteX0" fmla="*/ 0 w 6693408"/>
                  <a:gd name="connsiteY0" fmla="*/ 256540 h 516269"/>
                  <a:gd name="connsiteX1" fmla="*/ 962152 w 6693408"/>
                  <a:gd name="connsiteY1" fmla="*/ 270765 h 516269"/>
                  <a:gd name="connsiteX2" fmla="*/ 1220216 w 6693408"/>
                  <a:gd name="connsiteY2" fmla="*/ 226060 h 516269"/>
                  <a:gd name="connsiteX3" fmla="*/ 1449832 w 6693408"/>
                  <a:gd name="connsiteY3" fmla="*/ 357972 h 516269"/>
                  <a:gd name="connsiteX4" fmla="*/ 1543304 w 6693408"/>
                  <a:gd name="connsiteY4" fmla="*/ 462788 h 516269"/>
                  <a:gd name="connsiteX5" fmla="*/ 1750568 w 6693408"/>
                  <a:gd name="connsiteY5" fmla="*/ 37084 h 516269"/>
                  <a:gd name="connsiteX6" fmla="*/ 1988312 w 6693408"/>
                  <a:gd name="connsiteY6" fmla="*/ 240284 h 516269"/>
                  <a:gd name="connsiteX7" fmla="*/ 2394712 w 6693408"/>
                  <a:gd name="connsiteY7" fmla="*/ 280925 h 516269"/>
                  <a:gd name="connsiteX8" fmla="*/ 3084576 w 6693408"/>
                  <a:gd name="connsiteY8" fmla="*/ 262636 h 516269"/>
                  <a:gd name="connsiteX9" fmla="*/ 3901440 w 6693408"/>
                  <a:gd name="connsiteY9" fmla="*/ 250444 h 516269"/>
                  <a:gd name="connsiteX10" fmla="*/ 6693408 w 6693408"/>
                  <a:gd name="connsiteY10" fmla="*/ 256540 h 516269"/>
                  <a:gd name="connsiteX0" fmla="*/ 0 w 6693408"/>
                  <a:gd name="connsiteY0" fmla="*/ 256540 h 516269"/>
                  <a:gd name="connsiteX1" fmla="*/ 962152 w 6693408"/>
                  <a:gd name="connsiteY1" fmla="*/ 270765 h 516269"/>
                  <a:gd name="connsiteX2" fmla="*/ 1220216 w 6693408"/>
                  <a:gd name="connsiteY2" fmla="*/ 226060 h 516269"/>
                  <a:gd name="connsiteX3" fmla="*/ 1353312 w 6693408"/>
                  <a:gd name="connsiteY3" fmla="*/ 363051 h 516269"/>
                  <a:gd name="connsiteX4" fmla="*/ 1449832 w 6693408"/>
                  <a:gd name="connsiteY4" fmla="*/ 357972 h 516269"/>
                  <a:gd name="connsiteX5" fmla="*/ 1543304 w 6693408"/>
                  <a:gd name="connsiteY5" fmla="*/ 462788 h 516269"/>
                  <a:gd name="connsiteX6" fmla="*/ 1750568 w 6693408"/>
                  <a:gd name="connsiteY6" fmla="*/ 37084 h 516269"/>
                  <a:gd name="connsiteX7" fmla="*/ 1988312 w 6693408"/>
                  <a:gd name="connsiteY7" fmla="*/ 240284 h 516269"/>
                  <a:gd name="connsiteX8" fmla="*/ 2394712 w 6693408"/>
                  <a:gd name="connsiteY8" fmla="*/ 280925 h 516269"/>
                  <a:gd name="connsiteX9" fmla="*/ 3084576 w 6693408"/>
                  <a:gd name="connsiteY9" fmla="*/ 262636 h 516269"/>
                  <a:gd name="connsiteX10" fmla="*/ 3901440 w 6693408"/>
                  <a:gd name="connsiteY10" fmla="*/ 250444 h 516269"/>
                  <a:gd name="connsiteX11" fmla="*/ 6693408 w 6693408"/>
                  <a:gd name="connsiteY11" fmla="*/ 256540 h 516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693408" h="516269">
                    <a:moveTo>
                      <a:pt x="0" y="256540"/>
                    </a:moveTo>
                    <a:lnTo>
                      <a:pt x="962152" y="270765"/>
                    </a:lnTo>
                    <a:cubicBezTo>
                      <a:pt x="1164675" y="272458"/>
                      <a:pt x="1123357" y="194056"/>
                      <a:pt x="1220216" y="226060"/>
                    </a:cubicBezTo>
                    <a:cubicBezTo>
                      <a:pt x="1287103" y="229588"/>
                      <a:pt x="1315043" y="341066"/>
                      <a:pt x="1353312" y="363051"/>
                    </a:cubicBezTo>
                    <a:cubicBezTo>
                      <a:pt x="1391581" y="385036"/>
                      <a:pt x="1418167" y="341349"/>
                      <a:pt x="1449832" y="357972"/>
                    </a:cubicBezTo>
                    <a:cubicBezTo>
                      <a:pt x="1481497" y="374595"/>
                      <a:pt x="1493181" y="516269"/>
                      <a:pt x="1543304" y="462788"/>
                    </a:cubicBezTo>
                    <a:cubicBezTo>
                      <a:pt x="1593427" y="409307"/>
                      <a:pt x="1676400" y="74168"/>
                      <a:pt x="1750568" y="37084"/>
                    </a:cubicBezTo>
                    <a:cubicBezTo>
                      <a:pt x="1824736" y="0"/>
                      <a:pt x="1880955" y="199644"/>
                      <a:pt x="1988312" y="240284"/>
                    </a:cubicBezTo>
                    <a:cubicBezTo>
                      <a:pt x="2095669" y="280924"/>
                      <a:pt x="2212001" y="277200"/>
                      <a:pt x="2394712" y="280925"/>
                    </a:cubicBezTo>
                    <a:cubicBezTo>
                      <a:pt x="2541863" y="294810"/>
                      <a:pt x="2833455" y="267716"/>
                      <a:pt x="3084576" y="262636"/>
                    </a:cubicBezTo>
                    <a:lnTo>
                      <a:pt x="3901440" y="250444"/>
                    </a:lnTo>
                    <a:lnTo>
                      <a:pt x="6693408" y="256540"/>
                    </a:lnTo>
                  </a:path>
                </a:pathLst>
              </a:cu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</p:grpSp>
        <p:grpSp>
          <p:nvGrpSpPr>
            <p:cNvPr id="48" name="Gruppo 150"/>
            <p:cNvGrpSpPr/>
            <p:nvPr/>
          </p:nvGrpSpPr>
          <p:grpSpPr>
            <a:xfrm>
              <a:off x="3789044" y="1422400"/>
              <a:ext cx="1209675" cy="3870960"/>
              <a:chOff x="3566748" y="1422400"/>
              <a:chExt cx="1259252" cy="3870960"/>
            </a:xfrm>
          </p:grpSpPr>
          <p:cxnSp>
            <p:nvCxnSpPr>
              <p:cNvPr id="49" name="Connettore 2 48"/>
              <p:cNvCxnSpPr/>
              <p:nvPr/>
            </p:nvCxnSpPr>
            <p:spPr>
              <a:xfrm flipV="1">
                <a:off x="3568731" y="1422400"/>
                <a:ext cx="1257269" cy="2128520"/>
              </a:xfrm>
              <a:prstGeom prst="straightConnector1">
                <a:avLst/>
              </a:prstGeom>
              <a:ln w="57150">
                <a:solidFill>
                  <a:srgbClr val="00B050"/>
                </a:solidFill>
                <a:tailEnd type="arrow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Connettore 2 49"/>
              <p:cNvCxnSpPr/>
              <p:nvPr/>
            </p:nvCxnSpPr>
            <p:spPr>
              <a:xfrm>
                <a:off x="3566748" y="3543300"/>
                <a:ext cx="1025572" cy="1750060"/>
              </a:xfrm>
              <a:prstGeom prst="straightConnector1">
                <a:avLst/>
              </a:prstGeom>
              <a:ln w="57150">
                <a:solidFill>
                  <a:srgbClr val="00B050"/>
                </a:solidFill>
                <a:tailEnd type="arrow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6" name="Rettangolo 65"/>
          <p:cNvSpPr/>
          <p:nvPr/>
        </p:nvSpPr>
        <p:spPr>
          <a:xfrm>
            <a:off x="74480" y="731730"/>
            <a:ext cx="3463814" cy="5405120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CH"/>
          </a:p>
        </p:txBody>
      </p:sp>
      <p:grpSp>
        <p:nvGrpSpPr>
          <p:cNvPr id="68" name="Gruppo 61"/>
          <p:cNvGrpSpPr/>
          <p:nvPr/>
        </p:nvGrpSpPr>
        <p:grpSpPr>
          <a:xfrm>
            <a:off x="1792257" y="1069838"/>
            <a:ext cx="767299" cy="5599523"/>
            <a:chOff x="1112365" y="1008667"/>
            <a:chExt cx="707008" cy="6117628"/>
          </a:xfrm>
        </p:grpSpPr>
        <p:sp>
          <p:nvSpPr>
            <p:cNvPr id="69" name="Figura a mano libera 68"/>
            <p:cNvSpPr/>
            <p:nvPr/>
          </p:nvSpPr>
          <p:spPr>
            <a:xfrm flipH="1">
              <a:off x="1470581" y="6344238"/>
              <a:ext cx="348792" cy="782057"/>
            </a:xfrm>
            <a:custGeom>
              <a:avLst/>
              <a:gdLst>
                <a:gd name="connsiteX0" fmla="*/ 339365 w 339365"/>
                <a:gd name="connsiteY0" fmla="*/ 0 h 452487"/>
                <a:gd name="connsiteX1" fmla="*/ 273378 w 339365"/>
                <a:gd name="connsiteY1" fmla="*/ 301658 h 452487"/>
                <a:gd name="connsiteX2" fmla="*/ 56561 w 339365"/>
                <a:gd name="connsiteY2" fmla="*/ 358219 h 452487"/>
                <a:gd name="connsiteX3" fmla="*/ 0 w 339365"/>
                <a:gd name="connsiteY3" fmla="*/ 452487 h 452487"/>
                <a:gd name="connsiteX0" fmla="*/ 339365 w 339366"/>
                <a:gd name="connsiteY0" fmla="*/ 0 h 452487"/>
                <a:gd name="connsiteX1" fmla="*/ 292232 w 339366"/>
                <a:gd name="connsiteY1" fmla="*/ 200358 h 452487"/>
                <a:gd name="connsiteX2" fmla="*/ 56561 w 339366"/>
                <a:gd name="connsiteY2" fmla="*/ 358219 h 452487"/>
                <a:gd name="connsiteX3" fmla="*/ 0 w 339366"/>
                <a:gd name="connsiteY3" fmla="*/ 452487 h 452487"/>
                <a:gd name="connsiteX0" fmla="*/ 339365 w 339365"/>
                <a:gd name="connsiteY0" fmla="*/ 0 h 452487"/>
                <a:gd name="connsiteX1" fmla="*/ 292232 w 339365"/>
                <a:gd name="connsiteY1" fmla="*/ 200358 h 452487"/>
                <a:gd name="connsiteX2" fmla="*/ 150829 w 339365"/>
                <a:gd name="connsiteY2" fmla="*/ 298630 h 452487"/>
                <a:gd name="connsiteX3" fmla="*/ 0 w 339365"/>
                <a:gd name="connsiteY3" fmla="*/ 452487 h 452487"/>
                <a:gd name="connsiteX0" fmla="*/ 273377 w 273377"/>
                <a:gd name="connsiteY0" fmla="*/ 0 h 452487"/>
                <a:gd name="connsiteX1" fmla="*/ 226244 w 273377"/>
                <a:gd name="connsiteY1" fmla="*/ 200358 h 452487"/>
                <a:gd name="connsiteX2" fmla="*/ 84841 w 273377"/>
                <a:gd name="connsiteY2" fmla="*/ 298630 h 452487"/>
                <a:gd name="connsiteX3" fmla="*/ 0 w 273377"/>
                <a:gd name="connsiteY3" fmla="*/ 452487 h 452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3377" h="452487">
                  <a:moveTo>
                    <a:pt x="273377" y="0"/>
                  </a:moveTo>
                  <a:cubicBezTo>
                    <a:pt x="263950" y="120977"/>
                    <a:pt x="257667" y="150586"/>
                    <a:pt x="226244" y="200358"/>
                  </a:cubicBezTo>
                  <a:cubicBezTo>
                    <a:pt x="194821" y="250130"/>
                    <a:pt x="122548" y="256609"/>
                    <a:pt x="84841" y="298630"/>
                  </a:cubicBezTo>
                  <a:cubicBezTo>
                    <a:pt x="47134" y="340651"/>
                    <a:pt x="5499" y="417922"/>
                    <a:pt x="0" y="452487"/>
                  </a:cubicBezTo>
                </a:path>
              </a:pathLst>
            </a:custGeom>
            <a:ln w="76200">
              <a:solidFill>
                <a:srgbClr val="91A917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sp>
          <p:nvSpPr>
            <p:cNvPr id="70" name="Rettangolo arrotondato 69"/>
            <p:cNvSpPr/>
            <p:nvPr/>
          </p:nvSpPr>
          <p:spPr>
            <a:xfrm>
              <a:off x="1376313" y="6268825"/>
              <a:ext cx="179110" cy="207389"/>
            </a:xfrm>
            <a:prstGeom prst="roundRect">
              <a:avLst/>
            </a:prstGeom>
            <a:solidFill>
              <a:schemeClr val="tx1">
                <a:lumMod val="75000"/>
                <a:lumOff val="25000"/>
              </a:schemeClr>
            </a:solidFill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CH"/>
            </a:p>
          </p:txBody>
        </p:sp>
        <p:grpSp>
          <p:nvGrpSpPr>
            <p:cNvPr id="71" name="Gruppo 58"/>
            <p:cNvGrpSpPr/>
            <p:nvPr/>
          </p:nvGrpSpPr>
          <p:grpSpPr>
            <a:xfrm>
              <a:off x="1112365" y="1008667"/>
              <a:ext cx="678729" cy="5326144"/>
              <a:chOff x="6297107" y="1114369"/>
              <a:chExt cx="678729" cy="5310033"/>
            </a:xfrm>
          </p:grpSpPr>
          <p:sp>
            <p:nvSpPr>
              <p:cNvPr id="72" name="Rettangolo arrotondato 71"/>
              <p:cNvSpPr/>
              <p:nvPr/>
            </p:nvSpPr>
            <p:spPr>
              <a:xfrm>
                <a:off x="6297107" y="1114369"/>
                <a:ext cx="678729" cy="5310033"/>
              </a:xfrm>
              <a:prstGeom prst="roundRect">
                <a:avLst>
                  <a:gd name="adj" fmla="val 27778"/>
                </a:avLst>
              </a:prstGeom>
              <a:solidFill>
                <a:schemeClr val="tx1">
                  <a:lumMod val="75000"/>
                  <a:lumOff val="25000"/>
                </a:schemeClr>
              </a:solidFill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73" name="Rettangolo arrotondato 42"/>
              <p:cNvSpPr/>
              <p:nvPr/>
            </p:nvSpPr>
            <p:spPr>
              <a:xfrm>
                <a:off x="6504496" y="1329180"/>
                <a:ext cx="263950" cy="84841"/>
              </a:xfrm>
              <a:prstGeom prst="roundRect">
                <a:avLst/>
              </a:prstGeom>
              <a:gradFill>
                <a:gsLst>
                  <a:gs pos="0">
                    <a:schemeClr val="bg1"/>
                  </a:gs>
                  <a:gs pos="100000">
                    <a:schemeClr val="bg1">
                      <a:lumMod val="85000"/>
                    </a:schemeClr>
                  </a:gs>
                </a:gsLst>
              </a:gradFill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74" name="Rettangolo arrotondato 43"/>
              <p:cNvSpPr/>
              <p:nvPr/>
            </p:nvSpPr>
            <p:spPr>
              <a:xfrm>
                <a:off x="6504496" y="1649063"/>
                <a:ext cx="263950" cy="84841"/>
              </a:xfrm>
              <a:prstGeom prst="roundRect">
                <a:avLst/>
              </a:prstGeom>
              <a:gradFill>
                <a:gsLst>
                  <a:gs pos="0">
                    <a:schemeClr val="bg1"/>
                  </a:gs>
                  <a:gs pos="100000">
                    <a:schemeClr val="bg1">
                      <a:lumMod val="85000"/>
                    </a:schemeClr>
                  </a:gs>
                </a:gsLst>
              </a:gradFill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75" name="Rettangolo arrotondato 74"/>
              <p:cNvSpPr/>
              <p:nvPr/>
            </p:nvSpPr>
            <p:spPr>
              <a:xfrm>
                <a:off x="6504496" y="1968946"/>
                <a:ext cx="263950" cy="84841"/>
              </a:xfrm>
              <a:prstGeom prst="roundRect">
                <a:avLst/>
              </a:prstGeom>
              <a:gradFill>
                <a:gsLst>
                  <a:gs pos="0">
                    <a:schemeClr val="bg1"/>
                  </a:gs>
                  <a:gs pos="100000">
                    <a:schemeClr val="bg1">
                      <a:lumMod val="85000"/>
                    </a:schemeClr>
                  </a:gs>
                </a:gsLst>
              </a:gradFill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76" name="Rettangolo arrotondato 75"/>
              <p:cNvSpPr/>
              <p:nvPr/>
            </p:nvSpPr>
            <p:spPr>
              <a:xfrm>
                <a:off x="6504496" y="2288829"/>
                <a:ext cx="263950" cy="84841"/>
              </a:xfrm>
              <a:prstGeom prst="roundRect">
                <a:avLst/>
              </a:prstGeom>
              <a:gradFill>
                <a:gsLst>
                  <a:gs pos="0">
                    <a:schemeClr val="bg1"/>
                  </a:gs>
                  <a:gs pos="100000">
                    <a:schemeClr val="bg1">
                      <a:lumMod val="85000"/>
                    </a:schemeClr>
                  </a:gs>
                </a:gsLst>
              </a:gradFill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77" name="Rettangolo arrotondato 76"/>
              <p:cNvSpPr/>
              <p:nvPr/>
            </p:nvSpPr>
            <p:spPr>
              <a:xfrm>
                <a:off x="6504496" y="2608712"/>
                <a:ext cx="263950" cy="84841"/>
              </a:xfrm>
              <a:prstGeom prst="roundRect">
                <a:avLst/>
              </a:prstGeom>
              <a:gradFill>
                <a:gsLst>
                  <a:gs pos="0">
                    <a:schemeClr val="bg1"/>
                  </a:gs>
                  <a:gs pos="100000">
                    <a:schemeClr val="bg1">
                      <a:lumMod val="85000"/>
                    </a:schemeClr>
                  </a:gs>
                </a:gsLst>
              </a:gradFill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78" name="Rettangolo arrotondato 77"/>
              <p:cNvSpPr/>
              <p:nvPr/>
            </p:nvSpPr>
            <p:spPr>
              <a:xfrm>
                <a:off x="6504496" y="2928595"/>
                <a:ext cx="263950" cy="84841"/>
              </a:xfrm>
              <a:prstGeom prst="roundRect">
                <a:avLst/>
              </a:prstGeom>
              <a:gradFill>
                <a:gsLst>
                  <a:gs pos="0">
                    <a:schemeClr val="bg1"/>
                  </a:gs>
                  <a:gs pos="100000">
                    <a:schemeClr val="bg1">
                      <a:lumMod val="85000"/>
                    </a:schemeClr>
                  </a:gs>
                </a:gsLst>
              </a:gradFill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79" name="Rettangolo arrotondato 78"/>
              <p:cNvSpPr/>
              <p:nvPr/>
            </p:nvSpPr>
            <p:spPr>
              <a:xfrm>
                <a:off x="6504496" y="3248478"/>
                <a:ext cx="263950" cy="84841"/>
              </a:xfrm>
              <a:prstGeom prst="roundRect">
                <a:avLst/>
              </a:prstGeom>
              <a:gradFill>
                <a:gsLst>
                  <a:gs pos="0">
                    <a:schemeClr val="bg1"/>
                  </a:gs>
                  <a:gs pos="100000">
                    <a:schemeClr val="bg1">
                      <a:lumMod val="85000"/>
                    </a:schemeClr>
                  </a:gs>
                </a:gsLst>
              </a:gradFill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80" name="Rettangolo arrotondato 79"/>
              <p:cNvSpPr/>
              <p:nvPr/>
            </p:nvSpPr>
            <p:spPr>
              <a:xfrm>
                <a:off x="6504496" y="3568361"/>
                <a:ext cx="263950" cy="84841"/>
              </a:xfrm>
              <a:prstGeom prst="roundRect">
                <a:avLst/>
              </a:prstGeom>
              <a:gradFill>
                <a:gsLst>
                  <a:gs pos="0">
                    <a:schemeClr val="bg1"/>
                  </a:gs>
                  <a:gs pos="100000">
                    <a:schemeClr val="bg1">
                      <a:lumMod val="85000"/>
                    </a:schemeClr>
                  </a:gs>
                </a:gsLst>
              </a:gradFill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81" name="Rettangolo arrotondato 80"/>
              <p:cNvSpPr/>
              <p:nvPr/>
            </p:nvSpPr>
            <p:spPr>
              <a:xfrm>
                <a:off x="6504496" y="3888244"/>
                <a:ext cx="263950" cy="84841"/>
              </a:xfrm>
              <a:prstGeom prst="roundRect">
                <a:avLst/>
              </a:prstGeom>
              <a:gradFill>
                <a:gsLst>
                  <a:gs pos="0">
                    <a:schemeClr val="bg1"/>
                  </a:gs>
                  <a:gs pos="100000">
                    <a:schemeClr val="bg1">
                      <a:lumMod val="85000"/>
                    </a:schemeClr>
                  </a:gs>
                </a:gsLst>
              </a:gradFill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82" name="Rettangolo arrotondato 81"/>
              <p:cNvSpPr/>
              <p:nvPr/>
            </p:nvSpPr>
            <p:spPr>
              <a:xfrm>
                <a:off x="6504496" y="4208127"/>
                <a:ext cx="263950" cy="84841"/>
              </a:xfrm>
              <a:prstGeom prst="roundRect">
                <a:avLst/>
              </a:prstGeom>
              <a:gradFill>
                <a:gsLst>
                  <a:gs pos="0">
                    <a:schemeClr val="bg1"/>
                  </a:gs>
                  <a:gs pos="100000">
                    <a:schemeClr val="bg1">
                      <a:lumMod val="85000"/>
                    </a:schemeClr>
                  </a:gs>
                </a:gsLst>
              </a:gradFill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83" name="Rettangolo arrotondato 82"/>
              <p:cNvSpPr/>
              <p:nvPr/>
            </p:nvSpPr>
            <p:spPr>
              <a:xfrm>
                <a:off x="6504496" y="4528010"/>
                <a:ext cx="263950" cy="84841"/>
              </a:xfrm>
              <a:prstGeom prst="roundRect">
                <a:avLst/>
              </a:prstGeom>
              <a:gradFill>
                <a:gsLst>
                  <a:gs pos="0">
                    <a:schemeClr val="bg1"/>
                  </a:gs>
                  <a:gs pos="100000">
                    <a:schemeClr val="bg1">
                      <a:lumMod val="85000"/>
                    </a:schemeClr>
                  </a:gs>
                </a:gsLst>
              </a:gradFill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84" name="Rettangolo arrotondato 83"/>
              <p:cNvSpPr/>
              <p:nvPr/>
            </p:nvSpPr>
            <p:spPr>
              <a:xfrm>
                <a:off x="6504496" y="4847893"/>
                <a:ext cx="263950" cy="84841"/>
              </a:xfrm>
              <a:prstGeom prst="roundRect">
                <a:avLst/>
              </a:prstGeom>
              <a:gradFill>
                <a:gsLst>
                  <a:gs pos="0">
                    <a:schemeClr val="bg1"/>
                  </a:gs>
                  <a:gs pos="100000">
                    <a:schemeClr val="bg1">
                      <a:lumMod val="85000"/>
                    </a:schemeClr>
                  </a:gs>
                </a:gsLst>
              </a:gradFill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85" name="Rettangolo arrotondato 84"/>
              <p:cNvSpPr/>
              <p:nvPr/>
            </p:nvSpPr>
            <p:spPr>
              <a:xfrm>
                <a:off x="6504496" y="5167776"/>
                <a:ext cx="263950" cy="84841"/>
              </a:xfrm>
              <a:prstGeom prst="roundRect">
                <a:avLst/>
              </a:prstGeom>
              <a:gradFill>
                <a:gsLst>
                  <a:gs pos="0">
                    <a:schemeClr val="bg1"/>
                  </a:gs>
                  <a:gs pos="100000">
                    <a:schemeClr val="bg1">
                      <a:lumMod val="85000"/>
                    </a:schemeClr>
                  </a:gs>
                </a:gsLst>
              </a:gradFill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86" name="Rettangolo arrotondato 85"/>
              <p:cNvSpPr/>
              <p:nvPr/>
            </p:nvSpPr>
            <p:spPr>
              <a:xfrm>
                <a:off x="6504496" y="5487659"/>
                <a:ext cx="263950" cy="84841"/>
              </a:xfrm>
              <a:prstGeom prst="roundRect">
                <a:avLst/>
              </a:prstGeom>
              <a:gradFill>
                <a:gsLst>
                  <a:gs pos="0">
                    <a:schemeClr val="bg1"/>
                  </a:gs>
                  <a:gs pos="100000">
                    <a:schemeClr val="bg1">
                      <a:lumMod val="85000"/>
                    </a:schemeClr>
                  </a:gs>
                </a:gsLst>
              </a:gradFill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87" name="Rettangolo arrotondato 86"/>
              <p:cNvSpPr/>
              <p:nvPr/>
            </p:nvSpPr>
            <p:spPr>
              <a:xfrm>
                <a:off x="6504496" y="5807542"/>
                <a:ext cx="263950" cy="84841"/>
              </a:xfrm>
              <a:prstGeom prst="roundRect">
                <a:avLst/>
              </a:prstGeom>
              <a:gradFill>
                <a:gsLst>
                  <a:gs pos="0">
                    <a:schemeClr val="bg1"/>
                  </a:gs>
                  <a:gs pos="100000">
                    <a:schemeClr val="bg1">
                      <a:lumMod val="85000"/>
                    </a:schemeClr>
                  </a:gs>
                </a:gsLst>
              </a:gradFill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88" name="Rettangolo arrotondato 87"/>
              <p:cNvSpPr/>
              <p:nvPr/>
            </p:nvSpPr>
            <p:spPr>
              <a:xfrm>
                <a:off x="6504496" y="6127423"/>
                <a:ext cx="263950" cy="84841"/>
              </a:xfrm>
              <a:prstGeom prst="roundRect">
                <a:avLst/>
              </a:prstGeom>
              <a:gradFill>
                <a:gsLst>
                  <a:gs pos="0">
                    <a:schemeClr val="bg1"/>
                  </a:gs>
                  <a:gs pos="100000">
                    <a:schemeClr val="bg1">
                      <a:lumMod val="85000"/>
                    </a:schemeClr>
                  </a:gs>
                </a:gsLst>
              </a:gradFill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</p:grpSp>
      </p:grpSp>
      <p:grpSp>
        <p:nvGrpSpPr>
          <p:cNvPr id="89" name="Gruppo 88"/>
          <p:cNvGrpSpPr/>
          <p:nvPr/>
        </p:nvGrpSpPr>
        <p:grpSpPr>
          <a:xfrm>
            <a:off x="3568264" y="1219410"/>
            <a:ext cx="6488176" cy="4467690"/>
            <a:chOff x="2052320" y="1173480"/>
            <a:chExt cx="6488176" cy="4467690"/>
          </a:xfrm>
        </p:grpSpPr>
        <p:grpSp>
          <p:nvGrpSpPr>
            <p:cNvPr id="90" name="Gruppo 127"/>
            <p:cNvGrpSpPr/>
            <p:nvPr/>
          </p:nvGrpSpPr>
          <p:grpSpPr>
            <a:xfrm>
              <a:off x="2052320" y="1173480"/>
              <a:ext cx="6488176" cy="4467690"/>
              <a:chOff x="1847088" y="1173480"/>
              <a:chExt cx="6693408" cy="4467690"/>
            </a:xfrm>
          </p:grpSpPr>
          <p:sp>
            <p:nvSpPr>
              <p:cNvPr id="94" name="Figura a mano libera 93"/>
              <p:cNvSpPr/>
              <p:nvPr/>
            </p:nvSpPr>
            <p:spPr>
              <a:xfrm>
                <a:off x="1847088" y="1173480"/>
                <a:ext cx="6693408" cy="228600"/>
              </a:xfrm>
              <a:custGeom>
                <a:avLst/>
                <a:gdLst>
                  <a:gd name="connsiteX0" fmla="*/ 0 w 7290816"/>
                  <a:gd name="connsiteY0" fmla="*/ 192024 h 235712"/>
                  <a:gd name="connsiteX1" fmla="*/ 2566416 w 7290816"/>
                  <a:gd name="connsiteY1" fmla="*/ 204216 h 235712"/>
                  <a:gd name="connsiteX2" fmla="*/ 2791968 w 7290816"/>
                  <a:gd name="connsiteY2" fmla="*/ 3048 h 235712"/>
                  <a:gd name="connsiteX3" fmla="*/ 3102864 w 7290816"/>
                  <a:gd name="connsiteY3" fmla="*/ 185928 h 235712"/>
                  <a:gd name="connsiteX4" fmla="*/ 6693408 w 7290816"/>
                  <a:gd name="connsiteY4" fmla="*/ 192024 h 235712"/>
                  <a:gd name="connsiteX5" fmla="*/ 6687312 w 7290816"/>
                  <a:gd name="connsiteY5" fmla="*/ 198120 h 235712"/>
                  <a:gd name="connsiteX0" fmla="*/ 0 w 7290816"/>
                  <a:gd name="connsiteY0" fmla="*/ 194056 h 249936"/>
                  <a:gd name="connsiteX1" fmla="*/ 2377440 w 7290816"/>
                  <a:gd name="connsiteY1" fmla="*/ 218440 h 249936"/>
                  <a:gd name="connsiteX2" fmla="*/ 2791968 w 7290816"/>
                  <a:gd name="connsiteY2" fmla="*/ 5080 h 249936"/>
                  <a:gd name="connsiteX3" fmla="*/ 3102864 w 7290816"/>
                  <a:gd name="connsiteY3" fmla="*/ 187960 h 249936"/>
                  <a:gd name="connsiteX4" fmla="*/ 6693408 w 7290816"/>
                  <a:gd name="connsiteY4" fmla="*/ 194056 h 249936"/>
                  <a:gd name="connsiteX5" fmla="*/ 6687312 w 7290816"/>
                  <a:gd name="connsiteY5" fmla="*/ 200152 h 249936"/>
                  <a:gd name="connsiteX0" fmla="*/ 0 w 7243064"/>
                  <a:gd name="connsiteY0" fmla="*/ 192024 h 266192"/>
                  <a:gd name="connsiteX1" fmla="*/ 2377440 w 7243064"/>
                  <a:gd name="connsiteY1" fmla="*/ 216408 h 266192"/>
                  <a:gd name="connsiteX2" fmla="*/ 2791968 w 7243064"/>
                  <a:gd name="connsiteY2" fmla="*/ 3048 h 266192"/>
                  <a:gd name="connsiteX3" fmla="*/ 3389376 w 7243064"/>
                  <a:gd name="connsiteY3" fmla="*/ 234696 h 266192"/>
                  <a:gd name="connsiteX4" fmla="*/ 6693408 w 7243064"/>
                  <a:gd name="connsiteY4" fmla="*/ 192024 h 266192"/>
                  <a:gd name="connsiteX5" fmla="*/ 6687312 w 7243064"/>
                  <a:gd name="connsiteY5" fmla="*/ 198120 h 266192"/>
                  <a:gd name="connsiteX0" fmla="*/ 0 w 7105904"/>
                  <a:gd name="connsiteY0" fmla="*/ 192024 h 268224"/>
                  <a:gd name="connsiteX1" fmla="*/ 2377440 w 7105904"/>
                  <a:gd name="connsiteY1" fmla="*/ 216408 h 268224"/>
                  <a:gd name="connsiteX2" fmla="*/ 2791968 w 7105904"/>
                  <a:gd name="connsiteY2" fmla="*/ 3048 h 268224"/>
                  <a:gd name="connsiteX3" fmla="*/ 3389376 w 7105904"/>
                  <a:gd name="connsiteY3" fmla="*/ 234696 h 268224"/>
                  <a:gd name="connsiteX4" fmla="*/ 4212336 w 7105904"/>
                  <a:gd name="connsiteY4" fmla="*/ 204216 h 268224"/>
                  <a:gd name="connsiteX5" fmla="*/ 6693408 w 7105904"/>
                  <a:gd name="connsiteY5" fmla="*/ 192024 h 268224"/>
                  <a:gd name="connsiteX6" fmla="*/ 6687312 w 7105904"/>
                  <a:gd name="connsiteY6" fmla="*/ 198120 h 268224"/>
                  <a:gd name="connsiteX0" fmla="*/ 0 w 7105904"/>
                  <a:gd name="connsiteY0" fmla="*/ 192024 h 247904"/>
                  <a:gd name="connsiteX1" fmla="*/ 2377440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2328672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1621536 w 7105904"/>
                  <a:gd name="connsiteY1" fmla="*/ 192024 h 247904"/>
                  <a:gd name="connsiteX2" fmla="*/ 2328672 w 7105904"/>
                  <a:gd name="connsiteY2" fmla="*/ 216408 h 247904"/>
                  <a:gd name="connsiteX3" fmla="*/ 2791968 w 7105904"/>
                  <a:gd name="connsiteY3" fmla="*/ 3048 h 247904"/>
                  <a:gd name="connsiteX4" fmla="*/ 3084576 w 7105904"/>
                  <a:gd name="connsiteY4" fmla="*/ 198120 h 247904"/>
                  <a:gd name="connsiteX5" fmla="*/ 4212336 w 7105904"/>
                  <a:gd name="connsiteY5" fmla="*/ 204216 h 247904"/>
                  <a:gd name="connsiteX6" fmla="*/ 6693408 w 7105904"/>
                  <a:gd name="connsiteY6" fmla="*/ 192024 h 247904"/>
                  <a:gd name="connsiteX7" fmla="*/ 6687312 w 7105904"/>
                  <a:gd name="connsiteY7" fmla="*/ 198120 h 247904"/>
                  <a:gd name="connsiteX0" fmla="*/ 0 w 7105904"/>
                  <a:gd name="connsiteY0" fmla="*/ 192024 h 231648"/>
                  <a:gd name="connsiteX1" fmla="*/ 1621536 w 7105904"/>
                  <a:gd name="connsiteY1" fmla="*/ 192024 h 231648"/>
                  <a:gd name="connsiteX2" fmla="*/ 2523744 w 7105904"/>
                  <a:gd name="connsiteY2" fmla="*/ 179832 h 231648"/>
                  <a:gd name="connsiteX3" fmla="*/ 2791968 w 7105904"/>
                  <a:gd name="connsiteY3" fmla="*/ 3048 h 231648"/>
                  <a:gd name="connsiteX4" fmla="*/ 3084576 w 7105904"/>
                  <a:gd name="connsiteY4" fmla="*/ 198120 h 231648"/>
                  <a:gd name="connsiteX5" fmla="*/ 4212336 w 7105904"/>
                  <a:gd name="connsiteY5" fmla="*/ 204216 h 231648"/>
                  <a:gd name="connsiteX6" fmla="*/ 6693408 w 7105904"/>
                  <a:gd name="connsiteY6" fmla="*/ 192024 h 231648"/>
                  <a:gd name="connsiteX7" fmla="*/ 6687312 w 7105904"/>
                  <a:gd name="connsiteY7" fmla="*/ 198120 h 231648"/>
                  <a:gd name="connsiteX0" fmla="*/ 0 w 7105904"/>
                  <a:gd name="connsiteY0" fmla="*/ 192024 h 228600"/>
                  <a:gd name="connsiteX1" fmla="*/ 1621536 w 7105904"/>
                  <a:gd name="connsiteY1" fmla="*/ 192024 h 228600"/>
                  <a:gd name="connsiteX2" fmla="*/ 2523744 w 7105904"/>
                  <a:gd name="connsiteY2" fmla="*/ 179832 h 228600"/>
                  <a:gd name="connsiteX3" fmla="*/ 2791968 w 7105904"/>
                  <a:gd name="connsiteY3" fmla="*/ 3048 h 228600"/>
                  <a:gd name="connsiteX4" fmla="*/ 3084576 w 7105904"/>
                  <a:gd name="connsiteY4" fmla="*/ 198120 h 228600"/>
                  <a:gd name="connsiteX5" fmla="*/ 3901440 w 7105904"/>
                  <a:gd name="connsiteY5" fmla="*/ 185928 h 228600"/>
                  <a:gd name="connsiteX6" fmla="*/ 6693408 w 7105904"/>
                  <a:gd name="connsiteY6" fmla="*/ 192024 h 228600"/>
                  <a:gd name="connsiteX7" fmla="*/ 6687312 w 7105904"/>
                  <a:gd name="connsiteY7" fmla="*/ 198120 h 228600"/>
                  <a:gd name="connsiteX0" fmla="*/ 0 w 6693408"/>
                  <a:gd name="connsiteY0" fmla="*/ 192024 h 228600"/>
                  <a:gd name="connsiteX1" fmla="*/ 162153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693408" h="228600">
                    <a:moveTo>
                      <a:pt x="0" y="192024"/>
                    </a:moveTo>
                    <a:lnTo>
                      <a:pt x="1621536" y="192024"/>
                    </a:lnTo>
                    <a:cubicBezTo>
                      <a:pt x="2009648" y="196088"/>
                      <a:pt x="2328672" y="211328"/>
                      <a:pt x="2523744" y="179832"/>
                    </a:cubicBezTo>
                    <a:cubicBezTo>
                      <a:pt x="2718816" y="148336"/>
                      <a:pt x="2698496" y="0"/>
                      <a:pt x="2791968" y="3048"/>
                    </a:cubicBezTo>
                    <a:cubicBezTo>
                      <a:pt x="2885440" y="6096"/>
                      <a:pt x="2899664" y="167640"/>
                      <a:pt x="3084576" y="198120"/>
                    </a:cubicBezTo>
                    <a:cubicBezTo>
                      <a:pt x="3269488" y="228600"/>
                      <a:pt x="3350768" y="193040"/>
                      <a:pt x="3901440" y="185928"/>
                    </a:cubicBezTo>
                    <a:lnTo>
                      <a:pt x="6693408" y="192024"/>
                    </a:lnTo>
                  </a:path>
                </a:pathLst>
              </a:cu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95" name="Figura a mano libera 94"/>
              <p:cNvSpPr/>
              <p:nvPr/>
            </p:nvSpPr>
            <p:spPr>
              <a:xfrm>
                <a:off x="1847088" y="1412917"/>
                <a:ext cx="6693408" cy="412666"/>
              </a:xfrm>
              <a:custGeom>
                <a:avLst/>
                <a:gdLst>
                  <a:gd name="connsiteX0" fmla="*/ 0 w 7290816"/>
                  <a:gd name="connsiteY0" fmla="*/ 192024 h 235712"/>
                  <a:gd name="connsiteX1" fmla="*/ 2566416 w 7290816"/>
                  <a:gd name="connsiteY1" fmla="*/ 204216 h 235712"/>
                  <a:gd name="connsiteX2" fmla="*/ 2791968 w 7290816"/>
                  <a:gd name="connsiteY2" fmla="*/ 3048 h 235712"/>
                  <a:gd name="connsiteX3" fmla="*/ 3102864 w 7290816"/>
                  <a:gd name="connsiteY3" fmla="*/ 185928 h 235712"/>
                  <a:gd name="connsiteX4" fmla="*/ 6693408 w 7290816"/>
                  <a:gd name="connsiteY4" fmla="*/ 192024 h 235712"/>
                  <a:gd name="connsiteX5" fmla="*/ 6687312 w 7290816"/>
                  <a:gd name="connsiteY5" fmla="*/ 198120 h 235712"/>
                  <a:gd name="connsiteX0" fmla="*/ 0 w 7290816"/>
                  <a:gd name="connsiteY0" fmla="*/ 194056 h 249936"/>
                  <a:gd name="connsiteX1" fmla="*/ 2377440 w 7290816"/>
                  <a:gd name="connsiteY1" fmla="*/ 218440 h 249936"/>
                  <a:gd name="connsiteX2" fmla="*/ 2791968 w 7290816"/>
                  <a:gd name="connsiteY2" fmla="*/ 5080 h 249936"/>
                  <a:gd name="connsiteX3" fmla="*/ 3102864 w 7290816"/>
                  <a:gd name="connsiteY3" fmla="*/ 187960 h 249936"/>
                  <a:gd name="connsiteX4" fmla="*/ 6693408 w 7290816"/>
                  <a:gd name="connsiteY4" fmla="*/ 194056 h 249936"/>
                  <a:gd name="connsiteX5" fmla="*/ 6687312 w 7290816"/>
                  <a:gd name="connsiteY5" fmla="*/ 200152 h 249936"/>
                  <a:gd name="connsiteX0" fmla="*/ 0 w 7243064"/>
                  <a:gd name="connsiteY0" fmla="*/ 192024 h 266192"/>
                  <a:gd name="connsiteX1" fmla="*/ 2377440 w 7243064"/>
                  <a:gd name="connsiteY1" fmla="*/ 216408 h 266192"/>
                  <a:gd name="connsiteX2" fmla="*/ 2791968 w 7243064"/>
                  <a:gd name="connsiteY2" fmla="*/ 3048 h 266192"/>
                  <a:gd name="connsiteX3" fmla="*/ 3389376 w 7243064"/>
                  <a:gd name="connsiteY3" fmla="*/ 234696 h 266192"/>
                  <a:gd name="connsiteX4" fmla="*/ 6693408 w 7243064"/>
                  <a:gd name="connsiteY4" fmla="*/ 192024 h 266192"/>
                  <a:gd name="connsiteX5" fmla="*/ 6687312 w 7243064"/>
                  <a:gd name="connsiteY5" fmla="*/ 198120 h 266192"/>
                  <a:gd name="connsiteX0" fmla="*/ 0 w 7105904"/>
                  <a:gd name="connsiteY0" fmla="*/ 192024 h 268224"/>
                  <a:gd name="connsiteX1" fmla="*/ 2377440 w 7105904"/>
                  <a:gd name="connsiteY1" fmla="*/ 216408 h 268224"/>
                  <a:gd name="connsiteX2" fmla="*/ 2791968 w 7105904"/>
                  <a:gd name="connsiteY2" fmla="*/ 3048 h 268224"/>
                  <a:gd name="connsiteX3" fmla="*/ 3389376 w 7105904"/>
                  <a:gd name="connsiteY3" fmla="*/ 234696 h 268224"/>
                  <a:gd name="connsiteX4" fmla="*/ 4212336 w 7105904"/>
                  <a:gd name="connsiteY4" fmla="*/ 204216 h 268224"/>
                  <a:gd name="connsiteX5" fmla="*/ 6693408 w 7105904"/>
                  <a:gd name="connsiteY5" fmla="*/ 192024 h 268224"/>
                  <a:gd name="connsiteX6" fmla="*/ 6687312 w 7105904"/>
                  <a:gd name="connsiteY6" fmla="*/ 198120 h 268224"/>
                  <a:gd name="connsiteX0" fmla="*/ 0 w 7105904"/>
                  <a:gd name="connsiteY0" fmla="*/ 192024 h 247904"/>
                  <a:gd name="connsiteX1" fmla="*/ 2377440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2328672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1621536 w 7105904"/>
                  <a:gd name="connsiteY1" fmla="*/ 192024 h 247904"/>
                  <a:gd name="connsiteX2" fmla="*/ 2328672 w 7105904"/>
                  <a:gd name="connsiteY2" fmla="*/ 216408 h 247904"/>
                  <a:gd name="connsiteX3" fmla="*/ 2791968 w 7105904"/>
                  <a:gd name="connsiteY3" fmla="*/ 3048 h 247904"/>
                  <a:gd name="connsiteX4" fmla="*/ 3084576 w 7105904"/>
                  <a:gd name="connsiteY4" fmla="*/ 198120 h 247904"/>
                  <a:gd name="connsiteX5" fmla="*/ 4212336 w 7105904"/>
                  <a:gd name="connsiteY5" fmla="*/ 204216 h 247904"/>
                  <a:gd name="connsiteX6" fmla="*/ 6693408 w 7105904"/>
                  <a:gd name="connsiteY6" fmla="*/ 192024 h 247904"/>
                  <a:gd name="connsiteX7" fmla="*/ 6687312 w 7105904"/>
                  <a:gd name="connsiteY7" fmla="*/ 198120 h 247904"/>
                  <a:gd name="connsiteX0" fmla="*/ 0 w 7105904"/>
                  <a:gd name="connsiteY0" fmla="*/ 192024 h 231648"/>
                  <a:gd name="connsiteX1" fmla="*/ 1621536 w 7105904"/>
                  <a:gd name="connsiteY1" fmla="*/ 192024 h 231648"/>
                  <a:gd name="connsiteX2" fmla="*/ 2523744 w 7105904"/>
                  <a:gd name="connsiteY2" fmla="*/ 179832 h 231648"/>
                  <a:gd name="connsiteX3" fmla="*/ 2791968 w 7105904"/>
                  <a:gd name="connsiteY3" fmla="*/ 3048 h 231648"/>
                  <a:gd name="connsiteX4" fmla="*/ 3084576 w 7105904"/>
                  <a:gd name="connsiteY4" fmla="*/ 198120 h 231648"/>
                  <a:gd name="connsiteX5" fmla="*/ 4212336 w 7105904"/>
                  <a:gd name="connsiteY5" fmla="*/ 204216 h 231648"/>
                  <a:gd name="connsiteX6" fmla="*/ 6693408 w 7105904"/>
                  <a:gd name="connsiteY6" fmla="*/ 192024 h 231648"/>
                  <a:gd name="connsiteX7" fmla="*/ 6687312 w 7105904"/>
                  <a:gd name="connsiteY7" fmla="*/ 198120 h 231648"/>
                  <a:gd name="connsiteX0" fmla="*/ 0 w 7105904"/>
                  <a:gd name="connsiteY0" fmla="*/ 192024 h 228600"/>
                  <a:gd name="connsiteX1" fmla="*/ 1621536 w 7105904"/>
                  <a:gd name="connsiteY1" fmla="*/ 192024 h 228600"/>
                  <a:gd name="connsiteX2" fmla="*/ 2523744 w 7105904"/>
                  <a:gd name="connsiteY2" fmla="*/ 179832 h 228600"/>
                  <a:gd name="connsiteX3" fmla="*/ 2791968 w 7105904"/>
                  <a:gd name="connsiteY3" fmla="*/ 3048 h 228600"/>
                  <a:gd name="connsiteX4" fmla="*/ 3084576 w 7105904"/>
                  <a:gd name="connsiteY4" fmla="*/ 198120 h 228600"/>
                  <a:gd name="connsiteX5" fmla="*/ 3901440 w 7105904"/>
                  <a:gd name="connsiteY5" fmla="*/ 185928 h 228600"/>
                  <a:gd name="connsiteX6" fmla="*/ 6693408 w 7105904"/>
                  <a:gd name="connsiteY6" fmla="*/ 192024 h 228600"/>
                  <a:gd name="connsiteX7" fmla="*/ 6687312 w 7105904"/>
                  <a:gd name="connsiteY7" fmla="*/ 198120 h 228600"/>
                  <a:gd name="connsiteX0" fmla="*/ 0 w 6693408"/>
                  <a:gd name="connsiteY0" fmla="*/ 192024 h 228600"/>
                  <a:gd name="connsiteX1" fmla="*/ 162153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209635 h 371179"/>
                  <a:gd name="connsiteX1" fmla="*/ 1621536 w 6693408"/>
                  <a:gd name="connsiteY1" fmla="*/ 209635 h 371179"/>
                  <a:gd name="connsiteX2" fmla="*/ 2254504 w 6693408"/>
                  <a:gd name="connsiteY2" fmla="*/ 339683 h 371179"/>
                  <a:gd name="connsiteX3" fmla="*/ 2791968 w 6693408"/>
                  <a:gd name="connsiteY3" fmla="*/ 20659 h 371179"/>
                  <a:gd name="connsiteX4" fmla="*/ 3084576 w 6693408"/>
                  <a:gd name="connsiteY4" fmla="*/ 215731 h 371179"/>
                  <a:gd name="connsiteX5" fmla="*/ 3901440 w 6693408"/>
                  <a:gd name="connsiteY5" fmla="*/ 203539 h 371179"/>
                  <a:gd name="connsiteX6" fmla="*/ 6693408 w 6693408"/>
                  <a:gd name="connsiteY6" fmla="*/ 209635 h 371179"/>
                  <a:gd name="connsiteX0" fmla="*/ 0 w 6693408"/>
                  <a:gd name="connsiteY0" fmla="*/ 245195 h 412666"/>
                  <a:gd name="connsiteX1" fmla="*/ 1621536 w 6693408"/>
                  <a:gd name="connsiteY1" fmla="*/ 245195 h 412666"/>
                  <a:gd name="connsiteX2" fmla="*/ 2254504 w 6693408"/>
                  <a:gd name="connsiteY2" fmla="*/ 375243 h 412666"/>
                  <a:gd name="connsiteX3" fmla="*/ 2649728 w 6693408"/>
                  <a:gd name="connsiteY3" fmla="*/ 20659 h 412666"/>
                  <a:gd name="connsiteX4" fmla="*/ 3084576 w 6693408"/>
                  <a:gd name="connsiteY4" fmla="*/ 251291 h 412666"/>
                  <a:gd name="connsiteX5" fmla="*/ 3901440 w 6693408"/>
                  <a:gd name="connsiteY5" fmla="*/ 239099 h 412666"/>
                  <a:gd name="connsiteX6" fmla="*/ 6693408 w 6693408"/>
                  <a:gd name="connsiteY6" fmla="*/ 245195 h 4126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693408" h="412666">
                    <a:moveTo>
                      <a:pt x="0" y="245195"/>
                    </a:moveTo>
                    <a:lnTo>
                      <a:pt x="1621536" y="245195"/>
                    </a:lnTo>
                    <a:cubicBezTo>
                      <a:pt x="2009648" y="249259"/>
                      <a:pt x="2083139" y="412666"/>
                      <a:pt x="2254504" y="375243"/>
                    </a:cubicBezTo>
                    <a:cubicBezTo>
                      <a:pt x="2425869" y="337820"/>
                      <a:pt x="2511383" y="41318"/>
                      <a:pt x="2649728" y="20659"/>
                    </a:cubicBezTo>
                    <a:cubicBezTo>
                      <a:pt x="2788073" y="0"/>
                      <a:pt x="2875957" y="214884"/>
                      <a:pt x="3084576" y="251291"/>
                    </a:cubicBezTo>
                    <a:cubicBezTo>
                      <a:pt x="3293195" y="287698"/>
                      <a:pt x="3350768" y="246211"/>
                      <a:pt x="3901440" y="239099"/>
                    </a:cubicBezTo>
                    <a:lnTo>
                      <a:pt x="6693408" y="245195"/>
                    </a:lnTo>
                  </a:path>
                </a:pathLst>
              </a:cu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96" name="Figura a mano libera 95"/>
              <p:cNvSpPr/>
              <p:nvPr/>
            </p:nvSpPr>
            <p:spPr>
              <a:xfrm>
                <a:off x="1847088" y="1715516"/>
                <a:ext cx="6693408" cy="403013"/>
              </a:xfrm>
              <a:custGeom>
                <a:avLst/>
                <a:gdLst>
                  <a:gd name="connsiteX0" fmla="*/ 0 w 7290816"/>
                  <a:gd name="connsiteY0" fmla="*/ 192024 h 235712"/>
                  <a:gd name="connsiteX1" fmla="*/ 2566416 w 7290816"/>
                  <a:gd name="connsiteY1" fmla="*/ 204216 h 235712"/>
                  <a:gd name="connsiteX2" fmla="*/ 2791968 w 7290816"/>
                  <a:gd name="connsiteY2" fmla="*/ 3048 h 235712"/>
                  <a:gd name="connsiteX3" fmla="*/ 3102864 w 7290816"/>
                  <a:gd name="connsiteY3" fmla="*/ 185928 h 235712"/>
                  <a:gd name="connsiteX4" fmla="*/ 6693408 w 7290816"/>
                  <a:gd name="connsiteY4" fmla="*/ 192024 h 235712"/>
                  <a:gd name="connsiteX5" fmla="*/ 6687312 w 7290816"/>
                  <a:gd name="connsiteY5" fmla="*/ 198120 h 235712"/>
                  <a:gd name="connsiteX0" fmla="*/ 0 w 7290816"/>
                  <a:gd name="connsiteY0" fmla="*/ 194056 h 249936"/>
                  <a:gd name="connsiteX1" fmla="*/ 2377440 w 7290816"/>
                  <a:gd name="connsiteY1" fmla="*/ 218440 h 249936"/>
                  <a:gd name="connsiteX2" fmla="*/ 2791968 w 7290816"/>
                  <a:gd name="connsiteY2" fmla="*/ 5080 h 249936"/>
                  <a:gd name="connsiteX3" fmla="*/ 3102864 w 7290816"/>
                  <a:gd name="connsiteY3" fmla="*/ 187960 h 249936"/>
                  <a:gd name="connsiteX4" fmla="*/ 6693408 w 7290816"/>
                  <a:gd name="connsiteY4" fmla="*/ 194056 h 249936"/>
                  <a:gd name="connsiteX5" fmla="*/ 6687312 w 7290816"/>
                  <a:gd name="connsiteY5" fmla="*/ 200152 h 249936"/>
                  <a:gd name="connsiteX0" fmla="*/ 0 w 7243064"/>
                  <a:gd name="connsiteY0" fmla="*/ 192024 h 266192"/>
                  <a:gd name="connsiteX1" fmla="*/ 2377440 w 7243064"/>
                  <a:gd name="connsiteY1" fmla="*/ 216408 h 266192"/>
                  <a:gd name="connsiteX2" fmla="*/ 2791968 w 7243064"/>
                  <a:gd name="connsiteY2" fmla="*/ 3048 h 266192"/>
                  <a:gd name="connsiteX3" fmla="*/ 3389376 w 7243064"/>
                  <a:gd name="connsiteY3" fmla="*/ 234696 h 266192"/>
                  <a:gd name="connsiteX4" fmla="*/ 6693408 w 7243064"/>
                  <a:gd name="connsiteY4" fmla="*/ 192024 h 266192"/>
                  <a:gd name="connsiteX5" fmla="*/ 6687312 w 7243064"/>
                  <a:gd name="connsiteY5" fmla="*/ 198120 h 266192"/>
                  <a:gd name="connsiteX0" fmla="*/ 0 w 7105904"/>
                  <a:gd name="connsiteY0" fmla="*/ 192024 h 268224"/>
                  <a:gd name="connsiteX1" fmla="*/ 2377440 w 7105904"/>
                  <a:gd name="connsiteY1" fmla="*/ 216408 h 268224"/>
                  <a:gd name="connsiteX2" fmla="*/ 2791968 w 7105904"/>
                  <a:gd name="connsiteY2" fmla="*/ 3048 h 268224"/>
                  <a:gd name="connsiteX3" fmla="*/ 3389376 w 7105904"/>
                  <a:gd name="connsiteY3" fmla="*/ 234696 h 268224"/>
                  <a:gd name="connsiteX4" fmla="*/ 4212336 w 7105904"/>
                  <a:gd name="connsiteY4" fmla="*/ 204216 h 268224"/>
                  <a:gd name="connsiteX5" fmla="*/ 6693408 w 7105904"/>
                  <a:gd name="connsiteY5" fmla="*/ 192024 h 268224"/>
                  <a:gd name="connsiteX6" fmla="*/ 6687312 w 7105904"/>
                  <a:gd name="connsiteY6" fmla="*/ 198120 h 268224"/>
                  <a:gd name="connsiteX0" fmla="*/ 0 w 7105904"/>
                  <a:gd name="connsiteY0" fmla="*/ 192024 h 247904"/>
                  <a:gd name="connsiteX1" fmla="*/ 2377440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2328672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1621536 w 7105904"/>
                  <a:gd name="connsiteY1" fmla="*/ 192024 h 247904"/>
                  <a:gd name="connsiteX2" fmla="*/ 2328672 w 7105904"/>
                  <a:gd name="connsiteY2" fmla="*/ 216408 h 247904"/>
                  <a:gd name="connsiteX3" fmla="*/ 2791968 w 7105904"/>
                  <a:gd name="connsiteY3" fmla="*/ 3048 h 247904"/>
                  <a:gd name="connsiteX4" fmla="*/ 3084576 w 7105904"/>
                  <a:gd name="connsiteY4" fmla="*/ 198120 h 247904"/>
                  <a:gd name="connsiteX5" fmla="*/ 4212336 w 7105904"/>
                  <a:gd name="connsiteY5" fmla="*/ 204216 h 247904"/>
                  <a:gd name="connsiteX6" fmla="*/ 6693408 w 7105904"/>
                  <a:gd name="connsiteY6" fmla="*/ 192024 h 247904"/>
                  <a:gd name="connsiteX7" fmla="*/ 6687312 w 7105904"/>
                  <a:gd name="connsiteY7" fmla="*/ 198120 h 247904"/>
                  <a:gd name="connsiteX0" fmla="*/ 0 w 7105904"/>
                  <a:gd name="connsiteY0" fmla="*/ 192024 h 231648"/>
                  <a:gd name="connsiteX1" fmla="*/ 1621536 w 7105904"/>
                  <a:gd name="connsiteY1" fmla="*/ 192024 h 231648"/>
                  <a:gd name="connsiteX2" fmla="*/ 2523744 w 7105904"/>
                  <a:gd name="connsiteY2" fmla="*/ 179832 h 231648"/>
                  <a:gd name="connsiteX3" fmla="*/ 2791968 w 7105904"/>
                  <a:gd name="connsiteY3" fmla="*/ 3048 h 231648"/>
                  <a:gd name="connsiteX4" fmla="*/ 3084576 w 7105904"/>
                  <a:gd name="connsiteY4" fmla="*/ 198120 h 231648"/>
                  <a:gd name="connsiteX5" fmla="*/ 4212336 w 7105904"/>
                  <a:gd name="connsiteY5" fmla="*/ 204216 h 231648"/>
                  <a:gd name="connsiteX6" fmla="*/ 6693408 w 7105904"/>
                  <a:gd name="connsiteY6" fmla="*/ 192024 h 231648"/>
                  <a:gd name="connsiteX7" fmla="*/ 6687312 w 7105904"/>
                  <a:gd name="connsiteY7" fmla="*/ 198120 h 231648"/>
                  <a:gd name="connsiteX0" fmla="*/ 0 w 7105904"/>
                  <a:gd name="connsiteY0" fmla="*/ 192024 h 228600"/>
                  <a:gd name="connsiteX1" fmla="*/ 1621536 w 7105904"/>
                  <a:gd name="connsiteY1" fmla="*/ 192024 h 228600"/>
                  <a:gd name="connsiteX2" fmla="*/ 2523744 w 7105904"/>
                  <a:gd name="connsiteY2" fmla="*/ 179832 h 228600"/>
                  <a:gd name="connsiteX3" fmla="*/ 2791968 w 7105904"/>
                  <a:gd name="connsiteY3" fmla="*/ 3048 h 228600"/>
                  <a:gd name="connsiteX4" fmla="*/ 3084576 w 7105904"/>
                  <a:gd name="connsiteY4" fmla="*/ 198120 h 228600"/>
                  <a:gd name="connsiteX5" fmla="*/ 3901440 w 7105904"/>
                  <a:gd name="connsiteY5" fmla="*/ 185928 h 228600"/>
                  <a:gd name="connsiteX6" fmla="*/ 6693408 w 7105904"/>
                  <a:gd name="connsiteY6" fmla="*/ 192024 h 228600"/>
                  <a:gd name="connsiteX7" fmla="*/ 6687312 w 7105904"/>
                  <a:gd name="connsiteY7" fmla="*/ 198120 h 228600"/>
                  <a:gd name="connsiteX0" fmla="*/ 0 w 6693408"/>
                  <a:gd name="connsiteY0" fmla="*/ 192024 h 228600"/>
                  <a:gd name="connsiteX1" fmla="*/ 162153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217424 h 258233"/>
                  <a:gd name="connsiteX1" fmla="*/ 1621536 w 6693408"/>
                  <a:gd name="connsiteY1" fmla="*/ 217424 h 258233"/>
                  <a:gd name="connsiteX2" fmla="*/ 2523744 w 6693408"/>
                  <a:gd name="connsiteY2" fmla="*/ 205232 h 258233"/>
                  <a:gd name="connsiteX3" fmla="*/ 2461768 w 6693408"/>
                  <a:gd name="connsiteY3" fmla="*/ 3048 h 258233"/>
                  <a:gd name="connsiteX4" fmla="*/ 3084576 w 6693408"/>
                  <a:gd name="connsiteY4" fmla="*/ 223520 h 258233"/>
                  <a:gd name="connsiteX5" fmla="*/ 3901440 w 6693408"/>
                  <a:gd name="connsiteY5" fmla="*/ 211328 h 258233"/>
                  <a:gd name="connsiteX6" fmla="*/ 6693408 w 6693408"/>
                  <a:gd name="connsiteY6" fmla="*/ 217424 h 258233"/>
                  <a:gd name="connsiteX0" fmla="*/ 0 w 6693408"/>
                  <a:gd name="connsiteY0" fmla="*/ 233341 h 388958"/>
                  <a:gd name="connsiteX1" fmla="*/ 1621536 w 6693408"/>
                  <a:gd name="connsiteY1" fmla="*/ 233341 h 388958"/>
                  <a:gd name="connsiteX2" fmla="*/ 2142744 w 6693408"/>
                  <a:gd name="connsiteY2" fmla="*/ 353229 h 388958"/>
                  <a:gd name="connsiteX3" fmla="*/ 2461768 w 6693408"/>
                  <a:gd name="connsiteY3" fmla="*/ 18965 h 388958"/>
                  <a:gd name="connsiteX4" fmla="*/ 3084576 w 6693408"/>
                  <a:gd name="connsiteY4" fmla="*/ 239437 h 388958"/>
                  <a:gd name="connsiteX5" fmla="*/ 3901440 w 6693408"/>
                  <a:gd name="connsiteY5" fmla="*/ 227245 h 388958"/>
                  <a:gd name="connsiteX6" fmla="*/ 6693408 w 6693408"/>
                  <a:gd name="connsiteY6" fmla="*/ 233341 h 388958"/>
                  <a:gd name="connsiteX0" fmla="*/ 0 w 6693408"/>
                  <a:gd name="connsiteY0" fmla="*/ 243501 h 399118"/>
                  <a:gd name="connsiteX1" fmla="*/ 1621536 w 6693408"/>
                  <a:gd name="connsiteY1" fmla="*/ 243501 h 399118"/>
                  <a:gd name="connsiteX2" fmla="*/ 2142744 w 6693408"/>
                  <a:gd name="connsiteY2" fmla="*/ 363389 h 399118"/>
                  <a:gd name="connsiteX3" fmla="*/ 2461768 w 6693408"/>
                  <a:gd name="connsiteY3" fmla="*/ 29125 h 399118"/>
                  <a:gd name="connsiteX4" fmla="*/ 2759456 w 6693408"/>
                  <a:gd name="connsiteY4" fmla="*/ 188637 h 399118"/>
                  <a:gd name="connsiteX5" fmla="*/ 3901440 w 6693408"/>
                  <a:gd name="connsiteY5" fmla="*/ 237405 h 399118"/>
                  <a:gd name="connsiteX6" fmla="*/ 6693408 w 6693408"/>
                  <a:gd name="connsiteY6" fmla="*/ 243501 h 399118"/>
                  <a:gd name="connsiteX0" fmla="*/ 0 w 6693408"/>
                  <a:gd name="connsiteY0" fmla="*/ 231648 h 387265"/>
                  <a:gd name="connsiteX1" fmla="*/ 1621536 w 6693408"/>
                  <a:gd name="connsiteY1" fmla="*/ 231648 h 387265"/>
                  <a:gd name="connsiteX2" fmla="*/ 2142744 w 6693408"/>
                  <a:gd name="connsiteY2" fmla="*/ 351536 h 387265"/>
                  <a:gd name="connsiteX3" fmla="*/ 2461768 w 6693408"/>
                  <a:gd name="connsiteY3" fmla="*/ 17272 h 387265"/>
                  <a:gd name="connsiteX4" fmla="*/ 2947416 w 6693408"/>
                  <a:gd name="connsiteY4" fmla="*/ 247904 h 387265"/>
                  <a:gd name="connsiteX5" fmla="*/ 3901440 w 6693408"/>
                  <a:gd name="connsiteY5" fmla="*/ 225552 h 387265"/>
                  <a:gd name="connsiteX6" fmla="*/ 6693408 w 6693408"/>
                  <a:gd name="connsiteY6" fmla="*/ 231648 h 387265"/>
                  <a:gd name="connsiteX0" fmla="*/ 0 w 6693408"/>
                  <a:gd name="connsiteY0" fmla="*/ 247396 h 403013"/>
                  <a:gd name="connsiteX1" fmla="*/ 1621536 w 6693408"/>
                  <a:gd name="connsiteY1" fmla="*/ 247396 h 403013"/>
                  <a:gd name="connsiteX2" fmla="*/ 2142744 w 6693408"/>
                  <a:gd name="connsiteY2" fmla="*/ 367284 h 403013"/>
                  <a:gd name="connsiteX3" fmla="*/ 2461768 w 6693408"/>
                  <a:gd name="connsiteY3" fmla="*/ 33020 h 403013"/>
                  <a:gd name="connsiteX4" fmla="*/ 2669032 w 6693408"/>
                  <a:gd name="connsiteY4" fmla="*/ 169164 h 403013"/>
                  <a:gd name="connsiteX5" fmla="*/ 2947416 w 6693408"/>
                  <a:gd name="connsiteY5" fmla="*/ 263652 h 403013"/>
                  <a:gd name="connsiteX6" fmla="*/ 3901440 w 6693408"/>
                  <a:gd name="connsiteY6" fmla="*/ 241300 h 403013"/>
                  <a:gd name="connsiteX7" fmla="*/ 6693408 w 6693408"/>
                  <a:gd name="connsiteY7" fmla="*/ 247396 h 403013"/>
                  <a:gd name="connsiteX0" fmla="*/ 0 w 6693408"/>
                  <a:gd name="connsiteY0" fmla="*/ 247396 h 403013"/>
                  <a:gd name="connsiteX1" fmla="*/ 1621536 w 6693408"/>
                  <a:gd name="connsiteY1" fmla="*/ 247396 h 403013"/>
                  <a:gd name="connsiteX2" fmla="*/ 2142744 w 6693408"/>
                  <a:gd name="connsiteY2" fmla="*/ 367284 h 403013"/>
                  <a:gd name="connsiteX3" fmla="*/ 2461768 w 6693408"/>
                  <a:gd name="connsiteY3" fmla="*/ 33020 h 403013"/>
                  <a:gd name="connsiteX4" fmla="*/ 2669032 w 6693408"/>
                  <a:gd name="connsiteY4" fmla="*/ 169164 h 403013"/>
                  <a:gd name="connsiteX5" fmla="*/ 2836672 w 6693408"/>
                  <a:gd name="connsiteY5" fmla="*/ 204724 h 403013"/>
                  <a:gd name="connsiteX6" fmla="*/ 2947416 w 6693408"/>
                  <a:gd name="connsiteY6" fmla="*/ 263652 h 403013"/>
                  <a:gd name="connsiteX7" fmla="*/ 3901440 w 6693408"/>
                  <a:gd name="connsiteY7" fmla="*/ 241300 h 403013"/>
                  <a:gd name="connsiteX8" fmla="*/ 6693408 w 6693408"/>
                  <a:gd name="connsiteY8" fmla="*/ 247396 h 403013"/>
                  <a:gd name="connsiteX0" fmla="*/ 0 w 6693408"/>
                  <a:gd name="connsiteY0" fmla="*/ 247396 h 403013"/>
                  <a:gd name="connsiteX1" fmla="*/ 1621536 w 6693408"/>
                  <a:gd name="connsiteY1" fmla="*/ 247396 h 403013"/>
                  <a:gd name="connsiteX2" fmla="*/ 2142744 w 6693408"/>
                  <a:gd name="connsiteY2" fmla="*/ 367284 h 403013"/>
                  <a:gd name="connsiteX3" fmla="*/ 2461768 w 6693408"/>
                  <a:gd name="connsiteY3" fmla="*/ 33020 h 403013"/>
                  <a:gd name="connsiteX4" fmla="*/ 2669032 w 6693408"/>
                  <a:gd name="connsiteY4" fmla="*/ 169164 h 403013"/>
                  <a:gd name="connsiteX5" fmla="*/ 2836672 w 6693408"/>
                  <a:gd name="connsiteY5" fmla="*/ 204724 h 403013"/>
                  <a:gd name="connsiteX6" fmla="*/ 3084576 w 6693408"/>
                  <a:gd name="connsiteY6" fmla="*/ 268732 h 403013"/>
                  <a:gd name="connsiteX7" fmla="*/ 3901440 w 6693408"/>
                  <a:gd name="connsiteY7" fmla="*/ 241300 h 403013"/>
                  <a:gd name="connsiteX8" fmla="*/ 6693408 w 6693408"/>
                  <a:gd name="connsiteY8" fmla="*/ 247396 h 403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693408" h="403013">
                    <a:moveTo>
                      <a:pt x="0" y="247396"/>
                    </a:moveTo>
                    <a:lnTo>
                      <a:pt x="1621536" y="247396"/>
                    </a:lnTo>
                    <a:cubicBezTo>
                      <a:pt x="2009648" y="251460"/>
                      <a:pt x="2002705" y="403013"/>
                      <a:pt x="2142744" y="367284"/>
                    </a:cubicBezTo>
                    <a:cubicBezTo>
                      <a:pt x="2282783" y="331555"/>
                      <a:pt x="2374053" y="66040"/>
                      <a:pt x="2461768" y="33020"/>
                    </a:cubicBezTo>
                    <a:cubicBezTo>
                      <a:pt x="2549483" y="0"/>
                      <a:pt x="2606548" y="140547"/>
                      <a:pt x="2669032" y="169164"/>
                    </a:cubicBezTo>
                    <a:cubicBezTo>
                      <a:pt x="2731516" y="197781"/>
                      <a:pt x="2767415" y="188129"/>
                      <a:pt x="2836672" y="204724"/>
                    </a:cubicBezTo>
                    <a:cubicBezTo>
                      <a:pt x="2905929" y="221319"/>
                      <a:pt x="2907115" y="262636"/>
                      <a:pt x="3084576" y="268732"/>
                    </a:cubicBezTo>
                    <a:cubicBezTo>
                      <a:pt x="3262037" y="274828"/>
                      <a:pt x="3350768" y="248412"/>
                      <a:pt x="3901440" y="241300"/>
                    </a:cubicBezTo>
                    <a:lnTo>
                      <a:pt x="6693408" y="247396"/>
                    </a:lnTo>
                  </a:path>
                </a:pathLst>
              </a:cu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97" name="Figura a mano libera 96"/>
              <p:cNvSpPr/>
              <p:nvPr/>
            </p:nvSpPr>
            <p:spPr>
              <a:xfrm>
                <a:off x="1847088" y="1978659"/>
                <a:ext cx="6693408" cy="430953"/>
              </a:xfrm>
              <a:custGeom>
                <a:avLst/>
                <a:gdLst>
                  <a:gd name="connsiteX0" fmla="*/ 0 w 7290816"/>
                  <a:gd name="connsiteY0" fmla="*/ 192024 h 235712"/>
                  <a:gd name="connsiteX1" fmla="*/ 2566416 w 7290816"/>
                  <a:gd name="connsiteY1" fmla="*/ 204216 h 235712"/>
                  <a:gd name="connsiteX2" fmla="*/ 2791968 w 7290816"/>
                  <a:gd name="connsiteY2" fmla="*/ 3048 h 235712"/>
                  <a:gd name="connsiteX3" fmla="*/ 3102864 w 7290816"/>
                  <a:gd name="connsiteY3" fmla="*/ 185928 h 235712"/>
                  <a:gd name="connsiteX4" fmla="*/ 6693408 w 7290816"/>
                  <a:gd name="connsiteY4" fmla="*/ 192024 h 235712"/>
                  <a:gd name="connsiteX5" fmla="*/ 6687312 w 7290816"/>
                  <a:gd name="connsiteY5" fmla="*/ 198120 h 235712"/>
                  <a:gd name="connsiteX0" fmla="*/ 0 w 7290816"/>
                  <a:gd name="connsiteY0" fmla="*/ 194056 h 249936"/>
                  <a:gd name="connsiteX1" fmla="*/ 2377440 w 7290816"/>
                  <a:gd name="connsiteY1" fmla="*/ 218440 h 249936"/>
                  <a:gd name="connsiteX2" fmla="*/ 2791968 w 7290816"/>
                  <a:gd name="connsiteY2" fmla="*/ 5080 h 249936"/>
                  <a:gd name="connsiteX3" fmla="*/ 3102864 w 7290816"/>
                  <a:gd name="connsiteY3" fmla="*/ 187960 h 249936"/>
                  <a:gd name="connsiteX4" fmla="*/ 6693408 w 7290816"/>
                  <a:gd name="connsiteY4" fmla="*/ 194056 h 249936"/>
                  <a:gd name="connsiteX5" fmla="*/ 6687312 w 7290816"/>
                  <a:gd name="connsiteY5" fmla="*/ 200152 h 249936"/>
                  <a:gd name="connsiteX0" fmla="*/ 0 w 7243064"/>
                  <a:gd name="connsiteY0" fmla="*/ 192024 h 266192"/>
                  <a:gd name="connsiteX1" fmla="*/ 2377440 w 7243064"/>
                  <a:gd name="connsiteY1" fmla="*/ 216408 h 266192"/>
                  <a:gd name="connsiteX2" fmla="*/ 2791968 w 7243064"/>
                  <a:gd name="connsiteY2" fmla="*/ 3048 h 266192"/>
                  <a:gd name="connsiteX3" fmla="*/ 3389376 w 7243064"/>
                  <a:gd name="connsiteY3" fmla="*/ 234696 h 266192"/>
                  <a:gd name="connsiteX4" fmla="*/ 6693408 w 7243064"/>
                  <a:gd name="connsiteY4" fmla="*/ 192024 h 266192"/>
                  <a:gd name="connsiteX5" fmla="*/ 6687312 w 7243064"/>
                  <a:gd name="connsiteY5" fmla="*/ 198120 h 266192"/>
                  <a:gd name="connsiteX0" fmla="*/ 0 w 7105904"/>
                  <a:gd name="connsiteY0" fmla="*/ 192024 h 268224"/>
                  <a:gd name="connsiteX1" fmla="*/ 2377440 w 7105904"/>
                  <a:gd name="connsiteY1" fmla="*/ 216408 h 268224"/>
                  <a:gd name="connsiteX2" fmla="*/ 2791968 w 7105904"/>
                  <a:gd name="connsiteY2" fmla="*/ 3048 h 268224"/>
                  <a:gd name="connsiteX3" fmla="*/ 3389376 w 7105904"/>
                  <a:gd name="connsiteY3" fmla="*/ 234696 h 268224"/>
                  <a:gd name="connsiteX4" fmla="*/ 4212336 w 7105904"/>
                  <a:gd name="connsiteY4" fmla="*/ 204216 h 268224"/>
                  <a:gd name="connsiteX5" fmla="*/ 6693408 w 7105904"/>
                  <a:gd name="connsiteY5" fmla="*/ 192024 h 268224"/>
                  <a:gd name="connsiteX6" fmla="*/ 6687312 w 7105904"/>
                  <a:gd name="connsiteY6" fmla="*/ 198120 h 268224"/>
                  <a:gd name="connsiteX0" fmla="*/ 0 w 7105904"/>
                  <a:gd name="connsiteY0" fmla="*/ 192024 h 247904"/>
                  <a:gd name="connsiteX1" fmla="*/ 2377440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2328672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1621536 w 7105904"/>
                  <a:gd name="connsiteY1" fmla="*/ 192024 h 247904"/>
                  <a:gd name="connsiteX2" fmla="*/ 2328672 w 7105904"/>
                  <a:gd name="connsiteY2" fmla="*/ 216408 h 247904"/>
                  <a:gd name="connsiteX3" fmla="*/ 2791968 w 7105904"/>
                  <a:gd name="connsiteY3" fmla="*/ 3048 h 247904"/>
                  <a:gd name="connsiteX4" fmla="*/ 3084576 w 7105904"/>
                  <a:gd name="connsiteY4" fmla="*/ 198120 h 247904"/>
                  <a:gd name="connsiteX5" fmla="*/ 4212336 w 7105904"/>
                  <a:gd name="connsiteY5" fmla="*/ 204216 h 247904"/>
                  <a:gd name="connsiteX6" fmla="*/ 6693408 w 7105904"/>
                  <a:gd name="connsiteY6" fmla="*/ 192024 h 247904"/>
                  <a:gd name="connsiteX7" fmla="*/ 6687312 w 7105904"/>
                  <a:gd name="connsiteY7" fmla="*/ 198120 h 247904"/>
                  <a:gd name="connsiteX0" fmla="*/ 0 w 7105904"/>
                  <a:gd name="connsiteY0" fmla="*/ 192024 h 231648"/>
                  <a:gd name="connsiteX1" fmla="*/ 1621536 w 7105904"/>
                  <a:gd name="connsiteY1" fmla="*/ 192024 h 231648"/>
                  <a:gd name="connsiteX2" fmla="*/ 2523744 w 7105904"/>
                  <a:gd name="connsiteY2" fmla="*/ 179832 h 231648"/>
                  <a:gd name="connsiteX3" fmla="*/ 2791968 w 7105904"/>
                  <a:gd name="connsiteY3" fmla="*/ 3048 h 231648"/>
                  <a:gd name="connsiteX4" fmla="*/ 3084576 w 7105904"/>
                  <a:gd name="connsiteY4" fmla="*/ 198120 h 231648"/>
                  <a:gd name="connsiteX5" fmla="*/ 4212336 w 7105904"/>
                  <a:gd name="connsiteY5" fmla="*/ 204216 h 231648"/>
                  <a:gd name="connsiteX6" fmla="*/ 6693408 w 7105904"/>
                  <a:gd name="connsiteY6" fmla="*/ 192024 h 231648"/>
                  <a:gd name="connsiteX7" fmla="*/ 6687312 w 7105904"/>
                  <a:gd name="connsiteY7" fmla="*/ 198120 h 231648"/>
                  <a:gd name="connsiteX0" fmla="*/ 0 w 7105904"/>
                  <a:gd name="connsiteY0" fmla="*/ 192024 h 228600"/>
                  <a:gd name="connsiteX1" fmla="*/ 1621536 w 7105904"/>
                  <a:gd name="connsiteY1" fmla="*/ 192024 h 228600"/>
                  <a:gd name="connsiteX2" fmla="*/ 2523744 w 7105904"/>
                  <a:gd name="connsiteY2" fmla="*/ 179832 h 228600"/>
                  <a:gd name="connsiteX3" fmla="*/ 2791968 w 7105904"/>
                  <a:gd name="connsiteY3" fmla="*/ 3048 h 228600"/>
                  <a:gd name="connsiteX4" fmla="*/ 3084576 w 7105904"/>
                  <a:gd name="connsiteY4" fmla="*/ 198120 h 228600"/>
                  <a:gd name="connsiteX5" fmla="*/ 3901440 w 7105904"/>
                  <a:gd name="connsiteY5" fmla="*/ 185928 h 228600"/>
                  <a:gd name="connsiteX6" fmla="*/ 6693408 w 7105904"/>
                  <a:gd name="connsiteY6" fmla="*/ 192024 h 228600"/>
                  <a:gd name="connsiteX7" fmla="*/ 6687312 w 7105904"/>
                  <a:gd name="connsiteY7" fmla="*/ 198120 h 228600"/>
                  <a:gd name="connsiteX0" fmla="*/ 0 w 6693408"/>
                  <a:gd name="connsiteY0" fmla="*/ 192024 h 228600"/>
                  <a:gd name="connsiteX1" fmla="*/ 162153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207941 h 359325"/>
                  <a:gd name="connsiteX1" fmla="*/ 1621536 w 6693408"/>
                  <a:gd name="connsiteY1" fmla="*/ 207941 h 359325"/>
                  <a:gd name="connsiteX2" fmla="*/ 1975104 w 6693408"/>
                  <a:gd name="connsiteY2" fmla="*/ 327829 h 359325"/>
                  <a:gd name="connsiteX3" fmla="*/ 2791968 w 6693408"/>
                  <a:gd name="connsiteY3" fmla="*/ 18965 h 359325"/>
                  <a:gd name="connsiteX4" fmla="*/ 3084576 w 6693408"/>
                  <a:gd name="connsiteY4" fmla="*/ 214037 h 359325"/>
                  <a:gd name="connsiteX5" fmla="*/ 3901440 w 6693408"/>
                  <a:gd name="connsiteY5" fmla="*/ 201845 h 359325"/>
                  <a:gd name="connsiteX6" fmla="*/ 6693408 w 6693408"/>
                  <a:gd name="connsiteY6" fmla="*/ 207941 h 359325"/>
                  <a:gd name="connsiteX0" fmla="*/ 0 w 6693408"/>
                  <a:gd name="connsiteY0" fmla="*/ 279061 h 442298"/>
                  <a:gd name="connsiteX1" fmla="*/ 1621536 w 6693408"/>
                  <a:gd name="connsiteY1" fmla="*/ 279061 h 442298"/>
                  <a:gd name="connsiteX2" fmla="*/ 1975104 w 6693408"/>
                  <a:gd name="connsiteY2" fmla="*/ 398949 h 442298"/>
                  <a:gd name="connsiteX3" fmla="*/ 2329688 w 6693408"/>
                  <a:gd name="connsiteY3" fmla="*/ 18965 h 442298"/>
                  <a:gd name="connsiteX4" fmla="*/ 3084576 w 6693408"/>
                  <a:gd name="connsiteY4" fmla="*/ 285157 h 442298"/>
                  <a:gd name="connsiteX5" fmla="*/ 3901440 w 6693408"/>
                  <a:gd name="connsiteY5" fmla="*/ 272965 h 442298"/>
                  <a:gd name="connsiteX6" fmla="*/ 6693408 w 6693408"/>
                  <a:gd name="connsiteY6" fmla="*/ 279061 h 442298"/>
                  <a:gd name="connsiteX0" fmla="*/ 0 w 6693408"/>
                  <a:gd name="connsiteY0" fmla="*/ 283295 h 471932"/>
                  <a:gd name="connsiteX1" fmla="*/ 1621536 w 6693408"/>
                  <a:gd name="connsiteY1" fmla="*/ 283295 h 471932"/>
                  <a:gd name="connsiteX2" fmla="*/ 1985264 w 6693408"/>
                  <a:gd name="connsiteY2" fmla="*/ 428583 h 471932"/>
                  <a:gd name="connsiteX3" fmla="*/ 2329688 w 6693408"/>
                  <a:gd name="connsiteY3" fmla="*/ 23199 h 471932"/>
                  <a:gd name="connsiteX4" fmla="*/ 3084576 w 6693408"/>
                  <a:gd name="connsiteY4" fmla="*/ 289391 h 471932"/>
                  <a:gd name="connsiteX5" fmla="*/ 3901440 w 6693408"/>
                  <a:gd name="connsiteY5" fmla="*/ 277199 h 471932"/>
                  <a:gd name="connsiteX6" fmla="*/ 6693408 w 6693408"/>
                  <a:gd name="connsiteY6" fmla="*/ 283295 h 471932"/>
                  <a:gd name="connsiteX0" fmla="*/ 0 w 6693408"/>
                  <a:gd name="connsiteY0" fmla="*/ 263821 h 452458"/>
                  <a:gd name="connsiteX1" fmla="*/ 1621536 w 6693408"/>
                  <a:gd name="connsiteY1" fmla="*/ 263821 h 452458"/>
                  <a:gd name="connsiteX2" fmla="*/ 1985264 w 6693408"/>
                  <a:gd name="connsiteY2" fmla="*/ 409109 h 452458"/>
                  <a:gd name="connsiteX3" fmla="*/ 2166112 w 6693408"/>
                  <a:gd name="connsiteY3" fmla="*/ 247565 h 452458"/>
                  <a:gd name="connsiteX4" fmla="*/ 2329688 w 6693408"/>
                  <a:gd name="connsiteY4" fmla="*/ 3725 h 452458"/>
                  <a:gd name="connsiteX5" fmla="*/ 3084576 w 6693408"/>
                  <a:gd name="connsiteY5" fmla="*/ 269917 h 452458"/>
                  <a:gd name="connsiteX6" fmla="*/ 3901440 w 6693408"/>
                  <a:gd name="connsiteY6" fmla="*/ 257725 h 452458"/>
                  <a:gd name="connsiteX7" fmla="*/ 6693408 w 6693408"/>
                  <a:gd name="connsiteY7" fmla="*/ 263821 h 452458"/>
                  <a:gd name="connsiteX0" fmla="*/ 0 w 6693408"/>
                  <a:gd name="connsiteY0" fmla="*/ 269409 h 458046"/>
                  <a:gd name="connsiteX1" fmla="*/ 1621536 w 6693408"/>
                  <a:gd name="connsiteY1" fmla="*/ 269409 h 458046"/>
                  <a:gd name="connsiteX2" fmla="*/ 1985264 w 6693408"/>
                  <a:gd name="connsiteY2" fmla="*/ 414697 h 458046"/>
                  <a:gd name="connsiteX3" fmla="*/ 2166112 w 6693408"/>
                  <a:gd name="connsiteY3" fmla="*/ 253153 h 458046"/>
                  <a:gd name="connsiteX4" fmla="*/ 2329688 w 6693408"/>
                  <a:gd name="connsiteY4" fmla="*/ 9313 h 458046"/>
                  <a:gd name="connsiteX5" fmla="*/ 2801112 w 6693408"/>
                  <a:gd name="connsiteY5" fmla="*/ 309033 h 458046"/>
                  <a:gd name="connsiteX6" fmla="*/ 3084576 w 6693408"/>
                  <a:gd name="connsiteY6" fmla="*/ 275505 h 458046"/>
                  <a:gd name="connsiteX7" fmla="*/ 3901440 w 6693408"/>
                  <a:gd name="connsiteY7" fmla="*/ 263313 h 458046"/>
                  <a:gd name="connsiteX8" fmla="*/ 6693408 w 6693408"/>
                  <a:gd name="connsiteY8" fmla="*/ 269409 h 458046"/>
                  <a:gd name="connsiteX0" fmla="*/ 0 w 6693408"/>
                  <a:gd name="connsiteY0" fmla="*/ 272796 h 461433"/>
                  <a:gd name="connsiteX1" fmla="*/ 1621536 w 6693408"/>
                  <a:gd name="connsiteY1" fmla="*/ 272796 h 461433"/>
                  <a:gd name="connsiteX2" fmla="*/ 1985264 w 6693408"/>
                  <a:gd name="connsiteY2" fmla="*/ 418084 h 461433"/>
                  <a:gd name="connsiteX3" fmla="*/ 2166112 w 6693408"/>
                  <a:gd name="connsiteY3" fmla="*/ 256540 h 461433"/>
                  <a:gd name="connsiteX4" fmla="*/ 2329688 w 6693408"/>
                  <a:gd name="connsiteY4" fmla="*/ 12700 h 461433"/>
                  <a:gd name="connsiteX5" fmla="*/ 2506472 w 6693408"/>
                  <a:gd name="connsiteY5" fmla="*/ 180340 h 461433"/>
                  <a:gd name="connsiteX6" fmla="*/ 2801112 w 6693408"/>
                  <a:gd name="connsiteY6" fmla="*/ 312420 h 461433"/>
                  <a:gd name="connsiteX7" fmla="*/ 3084576 w 6693408"/>
                  <a:gd name="connsiteY7" fmla="*/ 278892 h 461433"/>
                  <a:gd name="connsiteX8" fmla="*/ 3901440 w 6693408"/>
                  <a:gd name="connsiteY8" fmla="*/ 266700 h 461433"/>
                  <a:gd name="connsiteX9" fmla="*/ 6693408 w 6693408"/>
                  <a:gd name="connsiteY9" fmla="*/ 272796 h 461433"/>
                  <a:gd name="connsiteX0" fmla="*/ 0 w 6693408"/>
                  <a:gd name="connsiteY0" fmla="*/ 282956 h 471593"/>
                  <a:gd name="connsiteX1" fmla="*/ 1621536 w 6693408"/>
                  <a:gd name="connsiteY1" fmla="*/ 282956 h 471593"/>
                  <a:gd name="connsiteX2" fmla="*/ 1985264 w 6693408"/>
                  <a:gd name="connsiteY2" fmla="*/ 428244 h 471593"/>
                  <a:gd name="connsiteX3" fmla="*/ 2166112 w 6693408"/>
                  <a:gd name="connsiteY3" fmla="*/ 266700 h 471593"/>
                  <a:gd name="connsiteX4" fmla="*/ 2299208 w 6693408"/>
                  <a:gd name="connsiteY4" fmla="*/ 12700 h 471593"/>
                  <a:gd name="connsiteX5" fmla="*/ 2506472 w 6693408"/>
                  <a:gd name="connsiteY5" fmla="*/ 190500 h 471593"/>
                  <a:gd name="connsiteX6" fmla="*/ 2801112 w 6693408"/>
                  <a:gd name="connsiteY6" fmla="*/ 322580 h 471593"/>
                  <a:gd name="connsiteX7" fmla="*/ 3084576 w 6693408"/>
                  <a:gd name="connsiteY7" fmla="*/ 289052 h 471593"/>
                  <a:gd name="connsiteX8" fmla="*/ 3901440 w 6693408"/>
                  <a:gd name="connsiteY8" fmla="*/ 276860 h 471593"/>
                  <a:gd name="connsiteX9" fmla="*/ 6693408 w 6693408"/>
                  <a:gd name="connsiteY9" fmla="*/ 282956 h 471593"/>
                  <a:gd name="connsiteX0" fmla="*/ 0 w 6693408"/>
                  <a:gd name="connsiteY0" fmla="*/ 282956 h 433493"/>
                  <a:gd name="connsiteX1" fmla="*/ 1621536 w 6693408"/>
                  <a:gd name="connsiteY1" fmla="*/ 282956 h 433493"/>
                  <a:gd name="connsiteX2" fmla="*/ 1985264 w 6693408"/>
                  <a:gd name="connsiteY2" fmla="*/ 428244 h 433493"/>
                  <a:gd name="connsiteX3" fmla="*/ 2166112 w 6693408"/>
                  <a:gd name="connsiteY3" fmla="*/ 266700 h 433493"/>
                  <a:gd name="connsiteX4" fmla="*/ 2299208 w 6693408"/>
                  <a:gd name="connsiteY4" fmla="*/ 12700 h 433493"/>
                  <a:gd name="connsiteX5" fmla="*/ 2506472 w 6693408"/>
                  <a:gd name="connsiteY5" fmla="*/ 190500 h 433493"/>
                  <a:gd name="connsiteX6" fmla="*/ 2801112 w 6693408"/>
                  <a:gd name="connsiteY6" fmla="*/ 322580 h 433493"/>
                  <a:gd name="connsiteX7" fmla="*/ 3084576 w 6693408"/>
                  <a:gd name="connsiteY7" fmla="*/ 289052 h 433493"/>
                  <a:gd name="connsiteX8" fmla="*/ 3901440 w 6693408"/>
                  <a:gd name="connsiteY8" fmla="*/ 276860 h 433493"/>
                  <a:gd name="connsiteX9" fmla="*/ 6693408 w 6693408"/>
                  <a:gd name="connsiteY9" fmla="*/ 282956 h 433493"/>
                  <a:gd name="connsiteX0" fmla="*/ 0 w 6693408"/>
                  <a:gd name="connsiteY0" fmla="*/ 282956 h 430953"/>
                  <a:gd name="connsiteX1" fmla="*/ 1560576 w 6693408"/>
                  <a:gd name="connsiteY1" fmla="*/ 282956 h 430953"/>
                  <a:gd name="connsiteX2" fmla="*/ 1985264 w 6693408"/>
                  <a:gd name="connsiteY2" fmla="*/ 428244 h 430953"/>
                  <a:gd name="connsiteX3" fmla="*/ 2166112 w 6693408"/>
                  <a:gd name="connsiteY3" fmla="*/ 266700 h 430953"/>
                  <a:gd name="connsiteX4" fmla="*/ 2299208 w 6693408"/>
                  <a:gd name="connsiteY4" fmla="*/ 12700 h 430953"/>
                  <a:gd name="connsiteX5" fmla="*/ 2506472 w 6693408"/>
                  <a:gd name="connsiteY5" fmla="*/ 190500 h 430953"/>
                  <a:gd name="connsiteX6" fmla="*/ 2801112 w 6693408"/>
                  <a:gd name="connsiteY6" fmla="*/ 322580 h 430953"/>
                  <a:gd name="connsiteX7" fmla="*/ 3084576 w 6693408"/>
                  <a:gd name="connsiteY7" fmla="*/ 289052 h 430953"/>
                  <a:gd name="connsiteX8" fmla="*/ 3901440 w 6693408"/>
                  <a:gd name="connsiteY8" fmla="*/ 276860 h 430953"/>
                  <a:gd name="connsiteX9" fmla="*/ 6693408 w 6693408"/>
                  <a:gd name="connsiteY9" fmla="*/ 282956 h 430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693408" h="430953">
                    <a:moveTo>
                      <a:pt x="0" y="282956"/>
                    </a:moveTo>
                    <a:lnTo>
                      <a:pt x="1560576" y="282956"/>
                    </a:lnTo>
                    <a:cubicBezTo>
                      <a:pt x="1948688" y="287020"/>
                      <a:pt x="1884341" y="430953"/>
                      <a:pt x="1985264" y="428244"/>
                    </a:cubicBezTo>
                    <a:cubicBezTo>
                      <a:pt x="2086187" y="425535"/>
                      <a:pt x="2113788" y="335957"/>
                      <a:pt x="2166112" y="266700"/>
                    </a:cubicBezTo>
                    <a:cubicBezTo>
                      <a:pt x="2218436" y="197443"/>
                      <a:pt x="2242481" y="25400"/>
                      <a:pt x="2299208" y="12700"/>
                    </a:cubicBezTo>
                    <a:cubicBezTo>
                      <a:pt x="2355935" y="0"/>
                      <a:pt x="2422822" y="138853"/>
                      <a:pt x="2506472" y="190500"/>
                    </a:cubicBezTo>
                    <a:cubicBezTo>
                      <a:pt x="2590122" y="242147"/>
                      <a:pt x="2704761" y="306155"/>
                      <a:pt x="2801112" y="322580"/>
                    </a:cubicBezTo>
                    <a:cubicBezTo>
                      <a:pt x="2897463" y="339005"/>
                      <a:pt x="2901188" y="296672"/>
                      <a:pt x="3084576" y="289052"/>
                    </a:cubicBezTo>
                    <a:cubicBezTo>
                      <a:pt x="3267964" y="281432"/>
                      <a:pt x="3350768" y="283972"/>
                      <a:pt x="3901440" y="276860"/>
                    </a:cubicBezTo>
                    <a:lnTo>
                      <a:pt x="6693408" y="282956"/>
                    </a:lnTo>
                  </a:path>
                </a:pathLst>
              </a:cu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98" name="Figura a mano libera 97"/>
              <p:cNvSpPr/>
              <p:nvPr/>
            </p:nvSpPr>
            <p:spPr>
              <a:xfrm>
                <a:off x="1847088" y="2322236"/>
                <a:ext cx="6693408" cy="386927"/>
              </a:xfrm>
              <a:custGeom>
                <a:avLst/>
                <a:gdLst>
                  <a:gd name="connsiteX0" fmla="*/ 0 w 7290816"/>
                  <a:gd name="connsiteY0" fmla="*/ 192024 h 235712"/>
                  <a:gd name="connsiteX1" fmla="*/ 2566416 w 7290816"/>
                  <a:gd name="connsiteY1" fmla="*/ 204216 h 235712"/>
                  <a:gd name="connsiteX2" fmla="*/ 2791968 w 7290816"/>
                  <a:gd name="connsiteY2" fmla="*/ 3048 h 235712"/>
                  <a:gd name="connsiteX3" fmla="*/ 3102864 w 7290816"/>
                  <a:gd name="connsiteY3" fmla="*/ 185928 h 235712"/>
                  <a:gd name="connsiteX4" fmla="*/ 6693408 w 7290816"/>
                  <a:gd name="connsiteY4" fmla="*/ 192024 h 235712"/>
                  <a:gd name="connsiteX5" fmla="*/ 6687312 w 7290816"/>
                  <a:gd name="connsiteY5" fmla="*/ 198120 h 235712"/>
                  <a:gd name="connsiteX0" fmla="*/ 0 w 7290816"/>
                  <a:gd name="connsiteY0" fmla="*/ 194056 h 249936"/>
                  <a:gd name="connsiteX1" fmla="*/ 2377440 w 7290816"/>
                  <a:gd name="connsiteY1" fmla="*/ 218440 h 249936"/>
                  <a:gd name="connsiteX2" fmla="*/ 2791968 w 7290816"/>
                  <a:gd name="connsiteY2" fmla="*/ 5080 h 249936"/>
                  <a:gd name="connsiteX3" fmla="*/ 3102864 w 7290816"/>
                  <a:gd name="connsiteY3" fmla="*/ 187960 h 249936"/>
                  <a:gd name="connsiteX4" fmla="*/ 6693408 w 7290816"/>
                  <a:gd name="connsiteY4" fmla="*/ 194056 h 249936"/>
                  <a:gd name="connsiteX5" fmla="*/ 6687312 w 7290816"/>
                  <a:gd name="connsiteY5" fmla="*/ 200152 h 249936"/>
                  <a:gd name="connsiteX0" fmla="*/ 0 w 7243064"/>
                  <a:gd name="connsiteY0" fmla="*/ 192024 h 266192"/>
                  <a:gd name="connsiteX1" fmla="*/ 2377440 w 7243064"/>
                  <a:gd name="connsiteY1" fmla="*/ 216408 h 266192"/>
                  <a:gd name="connsiteX2" fmla="*/ 2791968 w 7243064"/>
                  <a:gd name="connsiteY2" fmla="*/ 3048 h 266192"/>
                  <a:gd name="connsiteX3" fmla="*/ 3389376 w 7243064"/>
                  <a:gd name="connsiteY3" fmla="*/ 234696 h 266192"/>
                  <a:gd name="connsiteX4" fmla="*/ 6693408 w 7243064"/>
                  <a:gd name="connsiteY4" fmla="*/ 192024 h 266192"/>
                  <a:gd name="connsiteX5" fmla="*/ 6687312 w 7243064"/>
                  <a:gd name="connsiteY5" fmla="*/ 198120 h 266192"/>
                  <a:gd name="connsiteX0" fmla="*/ 0 w 7105904"/>
                  <a:gd name="connsiteY0" fmla="*/ 192024 h 268224"/>
                  <a:gd name="connsiteX1" fmla="*/ 2377440 w 7105904"/>
                  <a:gd name="connsiteY1" fmla="*/ 216408 h 268224"/>
                  <a:gd name="connsiteX2" fmla="*/ 2791968 w 7105904"/>
                  <a:gd name="connsiteY2" fmla="*/ 3048 h 268224"/>
                  <a:gd name="connsiteX3" fmla="*/ 3389376 w 7105904"/>
                  <a:gd name="connsiteY3" fmla="*/ 234696 h 268224"/>
                  <a:gd name="connsiteX4" fmla="*/ 4212336 w 7105904"/>
                  <a:gd name="connsiteY4" fmla="*/ 204216 h 268224"/>
                  <a:gd name="connsiteX5" fmla="*/ 6693408 w 7105904"/>
                  <a:gd name="connsiteY5" fmla="*/ 192024 h 268224"/>
                  <a:gd name="connsiteX6" fmla="*/ 6687312 w 7105904"/>
                  <a:gd name="connsiteY6" fmla="*/ 198120 h 268224"/>
                  <a:gd name="connsiteX0" fmla="*/ 0 w 7105904"/>
                  <a:gd name="connsiteY0" fmla="*/ 192024 h 247904"/>
                  <a:gd name="connsiteX1" fmla="*/ 2377440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2328672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1621536 w 7105904"/>
                  <a:gd name="connsiteY1" fmla="*/ 192024 h 247904"/>
                  <a:gd name="connsiteX2" fmla="*/ 2328672 w 7105904"/>
                  <a:gd name="connsiteY2" fmla="*/ 216408 h 247904"/>
                  <a:gd name="connsiteX3" fmla="*/ 2791968 w 7105904"/>
                  <a:gd name="connsiteY3" fmla="*/ 3048 h 247904"/>
                  <a:gd name="connsiteX4" fmla="*/ 3084576 w 7105904"/>
                  <a:gd name="connsiteY4" fmla="*/ 198120 h 247904"/>
                  <a:gd name="connsiteX5" fmla="*/ 4212336 w 7105904"/>
                  <a:gd name="connsiteY5" fmla="*/ 204216 h 247904"/>
                  <a:gd name="connsiteX6" fmla="*/ 6693408 w 7105904"/>
                  <a:gd name="connsiteY6" fmla="*/ 192024 h 247904"/>
                  <a:gd name="connsiteX7" fmla="*/ 6687312 w 7105904"/>
                  <a:gd name="connsiteY7" fmla="*/ 198120 h 247904"/>
                  <a:gd name="connsiteX0" fmla="*/ 0 w 7105904"/>
                  <a:gd name="connsiteY0" fmla="*/ 192024 h 231648"/>
                  <a:gd name="connsiteX1" fmla="*/ 1621536 w 7105904"/>
                  <a:gd name="connsiteY1" fmla="*/ 192024 h 231648"/>
                  <a:gd name="connsiteX2" fmla="*/ 2523744 w 7105904"/>
                  <a:gd name="connsiteY2" fmla="*/ 179832 h 231648"/>
                  <a:gd name="connsiteX3" fmla="*/ 2791968 w 7105904"/>
                  <a:gd name="connsiteY3" fmla="*/ 3048 h 231648"/>
                  <a:gd name="connsiteX4" fmla="*/ 3084576 w 7105904"/>
                  <a:gd name="connsiteY4" fmla="*/ 198120 h 231648"/>
                  <a:gd name="connsiteX5" fmla="*/ 4212336 w 7105904"/>
                  <a:gd name="connsiteY5" fmla="*/ 204216 h 231648"/>
                  <a:gd name="connsiteX6" fmla="*/ 6693408 w 7105904"/>
                  <a:gd name="connsiteY6" fmla="*/ 192024 h 231648"/>
                  <a:gd name="connsiteX7" fmla="*/ 6687312 w 7105904"/>
                  <a:gd name="connsiteY7" fmla="*/ 198120 h 231648"/>
                  <a:gd name="connsiteX0" fmla="*/ 0 w 7105904"/>
                  <a:gd name="connsiteY0" fmla="*/ 192024 h 228600"/>
                  <a:gd name="connsiteX1" fmla="*/ 1621536 w 7105904"/>
                  <a:gd name="connsiteY1" fmla="*/ 192024 h 228600"/>
                  <a:gd name="connsiteX2" fmla="*/ 2523744 w 7105904"/>
                  <a:gd name="connsiteY2" fmla="*/ 179832 h 228600"/>
                  <a:gd name="connsiteX3" fmla="*/ 2791968 w 7105904"/>
                  <a:gd name="connsiteY3" fmla="*/ 3048 h 228600"/>
                  <a:gd name="connsiteX4" fmla="*/ 3084576 w 7105904"/>
                  <a:gd name="connsiteY4" fmla="*/ 198120 h 228600"/>
                  <a:gd name="connsiteX5" fmla="*/ 3901440 w 7105904"/>
                  <a:gd name="connsiteY5" fmla="*/ 185928 h 228600"/>
                  <a:gd name="connsiteX6" fmla="*/ 6693408 w 7105904"/>
                  <a:gd name="connsiteY6" fmla="*/ 192024 h 228600"/>
                  <a:gd name="connsiteX7" fmla="*/ 6687312 w 7105904"/>
                  <a:gd name="connsiteY7" fmla="*/ 198120 h 228600"/>
                  <a:gd name="connsiteX0" fmla="*/ 0 w 6693408"/>
                  <a:gd name="connsiteY0" fmla="*/ 192024 h 228600"/>
                  <a:gd name="connsiteX1" fmla="*/ 162153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205401 h 341545"/>
                  <a:gd name="connsiteX1" fmla="*/ 1621536 w 6693408"/>
                  <a:gd name="connsiteY1" fmla="*/ 205401 h 341545"/>
                  <a:gd name="connsiteX2" fmla="*/ 1837944 w 6693408"/>
                  <a:gd name="connsiteY2" fmla="*/ 310049 h 341545"/>
                  <a:gd name="connsiteX3" fmla="*/ 2791968 w 6693408"/>
                  <a:gd name="connsiteY3" fmla="*/ 16425 h 341545"/>
                  <a:gd name="connsiteX4" fmla="*/ 3084576 w 6693408"/>
                  <a:gd name="connsiteY4" fmla="*/ 211497 h 341545"/>
                  <a:gd name="connsiteX5" fmla="*/ 3901440 w 6693408"/>
                  <a:gd name="connsiteY5" fmla="*/ 199305 h 341545"/>
                  <a:gd name="connsiteX6" fmla="*/ 6693408 w 6693408"/>
                  <a:gd name="connsiteY6" fmla="*/ 205401 h 341545"/>
                  <a:gd name="connsiteX0" fmla="*/ 0 w 6693408"/>
                  <a:gd name="connsiteY0" fmla="*/ 205401 h 336465"/>
                  <a:gd name="connsiteX1" fmla="*/ 1392936 w 6693408"/>
                  <a:gd name="connsiteY1" fmla="*/ 174921 h 336465"/>
                  <a:gd name="connsiteX2" fmla="*/ 1837944 w 6693408"/>
                  <a:gd name="connsiteY2" fmla="*/ 310049 h 336465"/>
                  <a:gd name="connsiteX3" fmla="*/ 2791968 w 6693408"/>
                  <a:gd name="connsiteY3" fmla="*/ 16425 h 336465"/>
                  <a:gd name="connsiteX4" fmla="*/ 3084576 w 6693408"/>
                  <a:gd name="connsiteY4" fmla="*/ 211497 h 336465"/>
                  <a:gd name="connsiteX5" fmla="*/ 3901440 w 6693408"/>
                  <a:gd name="connsiteY5" fmla="*/ 199305 h 336465"/>
                  <a:gd name="connsiteX6" fmla="*/ 6693408 w 6693408"/>
                  <a:gd name="connsiteY6" fmla="*/ 205401 h 336465"/>
                  <a:gd name="connsiteX0" fmla="*/ 0 w 6693408"/>
                  <a:gd name="connsiteY0" fmla="*/ 251121 h 389805"/>
                  <a:gd name="connsiteX1" fmla="*/ 1392936 w 6693408"/>
                  <a:gd name="connsiteY1" fmla="*/ 220641 h 389805"/>
                  <a:gd name="connsiteX2" fmla="*/ 1837944 w 6693408"/>
                  <a:gd name="connsiteY2" fmla="*/ 355769 h 389805"/>
                  <a:gd name="connsiteX3" fmla="*/ 2187448 w 6693408"/>
                  <a:gd name="connsiteY3" fmla="*/ 16425 h 389805"/>
                  <a:gd name="connsiteX4" fmla="*/ 3084576 w 6693408"/>
                  <a:gd name="connsiteY4" fmla="*/ 257217 h 389805"/>
                  <a:gd name="connsiteX5" fmla="*/ 3901440 w 6693408"/>
                  <a:gd name="connsiteY5" fmla="*/ 245025 h 389805"/>
                  <a:gd name="connsiteX6" fmla="*/ 6693408 w 6693408"/>
                  <a:gd name="connsiteY6" fmla="*/ 251121 h 389805"/>
                  <a:gd name="connsiteX0" fmla="*/ 0 w 6693408"/>
                  <a:gd name="connsiteY0" fmla="*/ 252815 h 401659"/>
                  <a:gd name="connsiteX1" fmla="*/ 1392936 w 6693408"/>
                  <a:gd name="connsiteY1" fmla="*/ 222335 h 401659"/>
                  <a:gd name="connsiteX2" fmla="*/ 1853184 w 6693408"/>
                  <a:gd name="connsiteY2" fmla="*/ 367623 h 401659"/>
                  <a:gd name="connsiteX3" fmla="*/ 2187448 w 6693408"/>
                  <a:gd name="connsiteY3" fmla="*/ 18119 h 401659"/>
                  <a:gd name="connsiteX4" fmla="*/ 3084576 w 6693408"/>
                  <a:gd name="connsiteY4" fmla="*/ 258911 h 401659"/>
                  <a:gd name="connsiteX5" fmla="*/ 3901440 w 6693408"/>
                  <a:gd name="connsiteY5" fmla="*/ 246719 h 401659"/>
                  <a:gd name="connsiteX6" fmla="*/ 6693408 w 6693408"/>
                  <a:gd name="connsiteY6" fmla="*/ 252815 h 401659"/>
                  <a:gd name="connsiteX0" fmla="*/ 0 w 6693408"/>
                  <a:gd name="connsiteY0" fmla="*/ 245025 h 393869"/>
                  <a:gd name="connsiteX1" fmla="*/ 1392936 w 6693408"/>
                  <a:gd name="connsiteY1" fmla="*/ 214545 h 393869"/>
                  <a:gd name="connsiteX2" fmla="*/ 1853184 w 6693408"/>
                  <a:gd name="connsiteY2" fmla="*/ 359833 h 393869"/>
                  <a:gd name="connsiteX3" fmla="*/ 2044192 w 6693408"/>
                  <a:gd name="connsiteY3" fmla="*/ 189146 h 393869"/>
                  <a:gd name="connsiteX4" fmla="*/ 2187448 w 6693408"/>
                  <a:gd name="connsiteY4" fmla="*/ 10329 h 393869"/>
                  <a:gd name="connsiteX5" fmla="*/ 3084576 w 6693408"/>
                  <a:gd name="connsiteY5" fmla="*/ 251121 h 393869"/>
                  <a:gd name="connsiteX6" fmla="*/ 3901440 w 6693408"/>
                  <a:gd name="connsiteY6" fmla="*/ 238929 h 393869"/>
                  <a:gd name="connsiteX7" fmla="*/ 6693408 w 6693408"/>
                  <a:gd name="connsiteY7" fmla="*/ 245025 h 393869"/>
                  <a:gd name="connsiteX0" fmla="*/ 0 w 6693408"/>
                  <a:gd name="connsiteY0" fmla="*/ 238083 h 386927"/>
                  <a:gd name="connsiteX1" fmla="*/ 1392936 w 6693408"/>
                  <a:gd name="connsiteY1" fmla="*/ 207603 h 386927"/>
                  <a:gd name="connsiteX2" fmla="*/ 1853184 w 6693408"/>
                  <a:gd name="connsiteY2" fmla="*/ 352891 h 386927"/>
                  <a:gd name="connsiteX3" fmla="*/ 2044192 w 6693408"/>
                  <a:gd name="connsiteY3" fmla="*/ 182204 h 386927"/>
                  <a:gd name="connsiteX4" fmla="*/ 2187448 w 6693408"/>
                  <a:gd name="connsiteY4" fmla="*/ 3387 h 386927"/>
                  <a:gd name="connsiteX5" fmla="*/ 2440432 w 6693408"/>
                  <a:gd name="connsiteY5" fmla="*/ 161884 h 386927"/>
                  <a:gd name="connsiteX6" fmla="*/ 3084576 w 6693408"/>
                  <a:gd name="connsiteY6" fmla="*/ 244179 h 386927"/>
                  <a:gd name="connsiteX7" fmla="*/ 3901440 w 6693408"/>
                  <a:gd name="connsiteY7" fmla="*/ 231987 h 386927"/>
                  <a:gd name="connsiteX8" fmla="*/ 6693408 w 6693408"/>
                  <a:gd name="connsiteY8" fmla="*/ 238083 h 386927"/>
                  <a:gd name="connsiteX0" fmla="*/ 0 w 6693408"/>
                  <a:gd name="connsiteY0" fmla="*/ 238083 h 386927"/>
                  <a:gd name="connsiteX1" fmla="*/ 1392936 w 6693408"/>
                  <a:gd name="connsiteY1" fmla="*/ 207603 h 386927"/>
                  <a:gd name="connsiteX2" fmla="*/ 1853184 w 6693408"/>
                  <a:gd name="connsiteY2" fmla="*/ 352891 h 386927"/>
                  <a:gd name="connsiteX3" fmla="*/ 2044192 w 6693408"/>
                  <a:gd name="connsiteY3" fmla="*/ 182204 h 386927"/>
                  <a:gd name="connsiteX4" fmla="*/ 2187448 w 6693408"/>
                  <a:gd name="connsiteY4" fmla="*/ 3387 h 386927"/>
                  <a:gd name="connsiteX5" fmla="*/ 2440432 w 6693408"/>
                  <a:gd name="connsiteY5" fmla="*/ 161884 h 386927"/>
                  <a:gd name="connsiteX6" fmla="*/ 2729992 w 6693408"/>
                  <a:gd name="connsiteY6" fmla="*/ 258404 h 386927"/>
                  <a:gd name="connsiteX7" fmla="*/ 3084576 w 6693408"/>
                  <a:gd name="connsiteY7" fmla="*/ 244179 h 386927"/>
                  <a:gd name="connsiteX8" fmla="*/ 3901440 w 6693408"/>
                  <a:gd name="connsiteY8" fmla="*/ 231987 h 386927"/>
                  <a:gd name="connsiteX9" fmla="*/ 6693408 w 6693408"/>
                  <a:gd name="connsiteY9" fmla="*/ 238083 h 386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693408" h="386927">
                    <a:moveTo>
                      <a:pt x="0" y="238083"/>
                    </a:moveTo>
                    <a:lnTo>
                      <a:pt x="1392936" y="207603"/>
                    </a:lnTo>
                    <a:cubicBezTo>
                      <a:pt x="1781048" y="211667"/>
                      <a:pt x="1720765" y="386927"/>
                      <a:pt x="1853184" y="352891"/>
                    </a:cubicBezTo>
                    <a:cubicBezTo>
                      <a:pt x="1953260" y="348658"/>
                      <a:pt x="1988481" y="240455"/>
                      <a:pt x="2044192" y="182204"/>
                    </a:cubicBezTo>
                    <a:cubicBezTo>
                      <a:pt x="2099903" y="123953"/>
                      <a:pt x="2121408" y="6774"/>
                      <a:pt x="2187448" y="3387"/>
                    </a:cubicBezTo>
                    <a:cubicBezTo>
                      <a:pt x="2253488" y="0"/>
                      <a:pt x="2350008" y="119381"/>
                      <a:pt x="2440432" y="161884"/>
                    </a:cubicBezTo>
                    <a:cubicBezTo>
                      <a:pt x="2530856" y="204387"/>
                      <a:pt x="2622635" y="244688"/>
                      <a:pt x="2729992" y="258404"/>
                    </a:cubicBezTo>
                    <a:cubicBezTo>
                      <a:pt x="2837349" y="272120"/>
                      <a:pt x="2889335" y="248582"/>
                      <a:pt x="3084576" y="244179"/>
                    </a:cubicBezTo>
                    <a:lnTo>
                      <a:pt x="3901440" y="231987"/>
                    </a:lnTo>
                    <a:lnTo>
                      <a:pt x="6693408" y="238083"/>
                    </a:lnTo>
                  </a:path>
                </a:pathLst>
              </a:cu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99" name="Figura a mano libera 98"/>
              <p:cNvSpPr/>
              <p:nvPr/>
            </p:nvSpPr>
            <p:spPr>
              <a:xfrm>
                <a:off x="1847088" y="2605362"/>
                <a:ext cx="6693408" cy="407754"/>
              </a:xfrm>
              <a:custGeom>
                <a:avLst/>
                <a:gdLst>
                  <a:gd name="connsiteX0" fmla="*/ 0 w 7290816"/>
                  <a:gd name="connsiteY0" fmla="*/ 192024 h 235712"/>
                  <a:gd name="connsiteX1" fmla="*/ 2566416 w 7290816"/>
                  <a:gd name="connsiteY1" fmla="*/ 204216 h 235712"/>
                  <a:gd name="connsiteX2" fmla="*/ 2791968 w 7290816"/>
                  <a:gd name="connsiteY2" fmla="*/ 3048 h 235712"/>
                  <a:gd name="connsiteX3" fmla="*/ 3102864 w 7290816"/>
                  <a:gd name="connsiteY3" fmla="*/ 185928 h 235712"/>
                  <a:gd name="connsiteX4" fmla="*/ 6693408 w 7290816"/>
                  <a:gd name="connsiteY4" fmla="*/ 192024 h 235712"/>
                  <a:gd name="connsiteX5" fmla="*/ 6687312 w 7290816"/>
                  <a:gd name="connsiteY5" fmla="*/ 198120 h 235712"/>
                  <a:gd name="connsiteX0" fmla="*/ 0 w 7290816"/>
                  <a:gd name="connsiteY0" fmla="*/ 194056 h 249936"/>
                  <a:gd name="connsiteX1" fmla="*/ 2377440 w 7290816"/>
                  <a:gd name="connsiteY1" fmla="*/ 218440 h 249936"/>
                  <a:gd name="connsiteX2" fmla="*/ 2791968 w 7290816"/>
                  <a:gd name="connsiteY2" fmla="*/ 5080 h 249936"/>
                  <a:gd name="connsiteX3" fmla="*/ 3102864 w 7290816"/>
                  <a:gd name="connsiteY3" fmla="*/ 187960 h 249936"/>
                  <a:gd name="connsiteX4" fmla="*/ 6693408 w 7290816"/>
                  <a:gd name="connsiteY4" fmla="*/ 194056 h 249936"/>
                  <a:gd name="connsiteX5" fmla="*/ 6687312 w 7290816"/>
                  <a:gd name="connsiteY5" fmla="*/ 200152 h 249936"/>
                  <a:gd name="connsiteX0" fmla="*/ 0 w 7243064"/>
                  <a:gd name="connsiteY0" fmla="*/ 192024 h 266192"/>
                  <a:gd name="connsiteX1" fmla="*/ 2377440 w 7243064"/>
                  <a:gd name="connsiteY1" fmla="*/ 216408 h 266192"/>
                  <a:gd name="connsiteX2" fmla="*/ 2791968 w 7243064"/>
                  <a:gd name="connsiteY2" fmla="*/ 3048 h 266192"/>
                  <a:gd name="connsiteX3" fmla="*/ 3389376 w 7243064"/>
                  <a:gd name="connsiteY3" fmla="*/ 234696 h 266192"/>
                  <a:gd name="connsiteX4" fmla="*/ 6693408 w 7243064"/>
                  <a:gd name="connsiteY4" fmla="*/ 192024 h 266192"/>
                  <a:gd name="connsiteX5" fmla="*/ 6687312 w 7243064"/>
                  <a:gd name="connsiteY5" fmla="*/ 198120 h 266192"/>
                  <a:gd name="connsiteX0" fmla="*/ 0 w 7105904"/>
                  <a:gd name="connsiteY0" fmla="*/ 192024 h 268224"/>
                  <a:gd name="connsiteX1" fmla="*/ 2377440 w 7105904"/>
                  <a:gd name="connsiteY1" fmla="*/ 216408 h 268224"/>
                  <a:gd name="connsiteX2" fmla="*/ 2791968 w 7105904"/>
                  <a:gd name="connsiteY2" fmla="*/ 3048 h 268224"/>
                  <a:gd name="connsiteX3" fmla="*/ 3389376 w 7105904"/>
                  <a:gd name="connsiteY3" fmla="*/ 234696 h 268224"/>
                  <a:gd name="connsiteX4" fmla="*/ 4212336 w 7105904"/>
                  <a:gd name="connsiteY4" fmla="*/ 204216 h 268224"/>
                  <a:gd name="connsiteX5" fmla="*/ 6693408 w 7105904"/>
                  <a:gd name="connsiteY5" fmla="*/ 192024 h 268224"/>
                  <a:gd name="connsiteX6" fmla="*/ 6687312 w 7105904"/>
                  <a:gd name="connsiteY6" fmla="*/ 198120 h 268224"/>
                  <a:gd name="connsiteX0" fmla="*/ 0 w 7105904"/>
                  <a:gd name="connsiteY0" fmla="*/ 192024 h 247904"/>
                  <a:gd name="connsiteX1" fmla="*/ 2377440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2328672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1621536 w 7105904"/>
                  <a:gd name="connsiteY1" fmla="*/ 192024 h 247904"/>
                  <a:gd name="connsiteX2" fmla="*/ 2328672 w 7105904"/>
                  <a:gd name="connsiteY2" fmla="*/ 216408 h 247904"/>
                  <a:gd name="connsiteX3" fmla="*/ 2791968 w 7105904"/>
                  <a:gd name="connsiteY3" fmla="*/ 3048 h 247904"/>
                  <a:gd name="connsiteX4" fmla="*/ 3084576 w 7105904"/>
                  <a:gd name="connsiteY4" fmla="*/ 198120 h 247904"/>
                  <a:gd name="connsiteX5" fmla="*/ 4212336 w 7105904"/>
                  <a:gd name="connsiteY5" fmla="*/ 204216 h 247904"/>
                  <a:gd name="connsiteX6" fmla="*/ 6693408 w 7105904"/>
                  <a:gd name="connsiteY6" fmla="*/ 192024 h 247904"/>
                  <a:gd name="connsiteX7" fmla="*/ 6687312 w 7105904"/>
                  <a:gd name="connsiteY7" fmla="*/ 198120 h 247904"/>
                  <a:gd name="connsiteX0" fmla="*/ 0 w 7105904"/>
                  <a:gd name="connsiteY0" fmla="*/ 192024 h 231648"/>
                  <a:gd name="connsiteX1" fmla="*/ 1621536 w 7105904"/>
                  <a:gd name="connsiteY1" fmla="*/ 192024 h 231648"/>
                  <a:gd name="connsiteX2" fmla="*/ 2523744 w 7105904"/>
                  <a:gd name="connsiteY2" fmla="*/ 179832 h 231648"/>
                  <a:gd name="connsiteX3" fmla="*/ 2791968 w 7105904"/>
                  <a:gd name="connsiteY3" fmla="*/ 3048 h 231648"/>
                  <a:gd name="connsiteX4" fmla="*/ 3084576 w 7105904"/>
                  <a:gd name="connsiteY4" fmla="*/ 198120 h 231648"/>
                  <a:gd name="connsiteX5" fmla="*/ 4212336 w 7105904"/>
                  <a:gd name="connsiteY5" fmla="*/ 204216 h 231648"/>
                  <a:gd name="connsiteX6" fmla="*/ 6693408 w 7105904"/>
                  <a:gd name="connsiteY6" fmla="*/ 192024 h 231648"/>
                  <a:gd name="connsiteX7" fmla="*/ 6687312 w 7105904"/>
                  <a:gd name="connsiteY7" fmla="*/ 198120 h 231648"/>
                  <a:gd name="connsiteX0" fmla="*/ 0 w 7105904"/>
                  <a:gd name="connsiteY0" fmla="*/ 192024 h 228600"/>
                  <a:gd name="connsiteX1" fmla="*/ 1621536 w 7105904"/>
                  <a:gd name="connsiteY1" fmla="*/ 192024 h 228600"/>
                  <a:gd name="connsiteX2" fmla="*/ 2523744 w 7105904"/>
                  <a:gd name="connsiteY2" fmla="*/ 179832 h 228600"/>
                  <a:gd name="connsiteX3" fmla="*/ 2791968 w 7105904"/>
                  <a:gd name="connsiteY3" fmla="*/ 3048 h 228600"/>
                  <a:gd name="connsiteX4" fmla="*/ 3084576 w 7105904"/>
                  <a:gd name="connsiteY4" fmla="*/ 198120 h 228600"/>
                  <a:gd name="connsiteX5" fmla="*/ 3901440 w 7105904"/>
                  <a:gd name="connsiteY5" fmla="*/ 185928 h 228600"/>
                  <a:gd name="connsiteX6" fmla="*/ 6693408 w 7105904"/>
                  <a:gd name="connsiteY6" fmla="*/ 192024 h 228600"/>
                  <a:gd name="connsiteX7" fmla="*/ 6687312 w 7105904"/>
                  <a:gd name="connsiteY7" fmla="*/ 198120 h 228600"/>
                  <a:gd name="connsiteX0" fmla="*/ 0 w 6693408"/>
                  <a:gd name="connsiteY0" fmla="*/ 192024 h 228600"/>
                  <a:gd name="connsiteX1" fmla="*/ 162153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192024 h 228600"/>
                  <a:gd name="connsiteX1" fmla="*/ 110337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192024 h 311912"/>
                  <a:gd name="connsiteX1" fmla="*/ 1103376 w 6693408"/>
                  <a:gd name="connsiteY1" fmla="*/ 192024 h 311912"/>
                  <a:gd name="connsiteX2" fmla="*/ 1668272 w 6693408"/>
                  <a:gd name="connsiteY2" fmla="*/ 311912 h 311912"/>
                  <a:gd name="connsiteX3" fmla="*/ 2523744 w 6693408"/>
                  <a:gd name="connsiteY3" fmla="*/ 179832 h 311912"/>
                  <a:gd name="connsiteX4" fmla="*/ 2791968 w 6693408"/>
                  <a:gd name="connsiteY4" fmla="*/ 3048 h 311912"/>
                  <a:gd name="connsiteX5" fmla="*/ 3084576 w 6693408"/>
                  <a:gd name="connsiteY5" fmla="*/ 198120 h 311912"/>
                  <a:gd name="connsiteX6" fmla="*/ 3901440 w 6693408"/>
                  <a:gd name="connsiteY6" fmla="*/ 185928 h 311912"/>
                  <a:gd name="connsiteX7" fmla="*/ 6693408 w 6693408"/>
                  <a:gd name="connsiteY7" fmla="*/ 192024 h 311912"/>
                  <a:gd name="connsiteX0" fmla="*/ 0 w 6693408"/>
                  <a:gd name="connsiteY0" fmla="*/ 193717 h 313605"/>
                  <a:gd name="connsiteX1" fmla="*/ 1103376 w 6693408"/>
                  <a:gd name="connsiteY1" fmla="*/ 193717 h 313605"/>
                  <a:gd name="connsiteX2" fmla="*/ 1668272 w 6693408"/>
                  <a:gd name="connsiteY2" fmla="*/ 313605 h 313605"/>
                  <a:gd name="connsiteX3" fmla="*/ 2523744 w 6693408"/>
                  <a:gd name="connsiteY3" fmla="*/ 181525 h 313605"/>
                  <a:gd name="connsiteX4" fmla="*/ 1815592 w 6693408"/>
                  <a:gd name="connsiteY4" fmla="*/ 171365 h 313605"/>
                  <a:gd name="connsiteX5" fmla="*/ 2791968 w 6693408"/>
                  <a:gd name="connsiteY5" fmla="*/ 4741 h 313605"/>
                  <a:gd name="connsiteX6" fmla="*/ 3084576 w 6693408"/>
                  <a:gd name="connsiteY6" fmla="*/ 199813 h 313605"/>
                  <a:gd name="connsiteX7" fmla="*/ 3901440 w 6693408"/>
                  <a:gd name="connsiteY7" fmla="*/ 187621 h 313605"/>
                  <a:gd name="connsiteX8" fmla="*/ 6693408 w 6693408"/>
                  <a:gd name="connsiteY8" fmla="*/ 193717 h 313605"/>
                  <a:gd name="connsiteX0" fmla="*/ 0 w 6693408"/>
                  <a:gd name="connsiteY0" fmla="*/ 193717 h 313605"/>
                  <a:gd name="connsiteX1" fmla="*/ 1103376 w 6693408"/>
                  <a:gd name="connsiteY1" fmla="*/ 193717 h 313605"/>
                  <a:gd name="connsiteX2" fmla="*/ 1668272 w 6693408"/>
                  <a:gd name="connsiteY2" fmla="*/ 313605 h 313605"/>
                  <a:gd name="connsiteX3" fmla="*/ 1815592 w 6693408"/>
                  <a:gd name="connsiteY3" fmla="*/ 171365 h 313605"/>
                  <a:gd name="connsiteX4" fmla="*/ 2791968 w 6693408"/>
                  <a:gd name="connsiteY4" fmla="*/ 4741 h 313605"/>
                  <a:gd name="connsiteX5" fmla="*/ 3084576 w 6693408"/>
                  <a:gd name="connsiteY5" fmla="*/ 199813 h 313605"/>
                  <a:gd name="connsiteX6" fmla="*/ 3901440 w 6693408"/>
                  <a:gd name="connsiteY6" fmla="*/ 187621 h 313605"/>
                  <a:gd name="connsiteX7" fmla="*/ 6693408 w 6693408"/>
                  <a:gd name="connsiteY7" fmla="*/ 193717 h 313605"/>
                  <a:gd name="connsiteX0" fmla="*/ 0 w 6693408"/>
                  <a:gd name="connsiteY0" fmla="*/ 229277 h 349165"/>
                  <a:gd name="connsiteX1" fmla="*/ 1103376 w 6693408"/>
                  <a:gd name="connsiteY1" fmla="*/ 229277 h 349165"/>
                  <a:gd name="connsiteX2" fmla="*/ 1668272 w 6693408"/>
                  <a:gd name="connsiteY2" fmla="*/ 349165 h 349165"/>
                  <a:gd name="connsiteX3" fmla="*/ 1815592 w 6693408"/>
                  <a:gd name="connsiteY3" fmla="*/ 206925 h 349165"/>
                  <a:gd name="connsiteX4" fmla="*/ 1994408 w 6693408"/>
                  <a:gd name="connsiteY4" fmla="*/ 4741 h 349165"/>
                  <a:gd name="connsiteX5" fmla="*/ 3084576 w 6693408"/>
                  <a:gd name="connsiteY5" fmla="*/ 235373 h 349165"/>
                  <a:gd name="connsiteX6" fmla="*/ 3901440 w 6693408"/>
                  <a:gd name="connsiteY6" fmla="*/ 223181 h 349165"/>
                  <a:gd name="connsiteX7" fmla="*/ 6693408 w 6693408"/>
                  <a:gd name="connsiteY7" fmla="*/ 229277 h 349165"/>
                  <a:gd name="connsiteX0" fmla="*/ 0 w 6693408"/>
                  <a:gd name="connsiteY0" fmla="*/ 224536 h 344424"/>
                  <a:gd name="connsiteX1" fmla="*/ 1103376 w 6693408"/>
                  <a:gd name="connsiteY1" fmla="*/ 224536 h 344424"/>
                  <a:gd name="connsiteX2" fmla="*/ 1668272 w 6693408"/>
                  <a:gd name="connsiteY2" fmla="*/ 344424 h 344424"/>
                  <a:gd name="connsiteX3" fmla="*/ 1994408 w 6693408"/>
                  <a:gd name="connsiteY3" fmla="*/ 0 h 344424"/>
                  <a:gd name="connsiteX4" fmla="*/ 3084576 w 6693408"/>
                  <a:gd name="connsiteY4" fmla="*/ 230632 h 344424"/>
                  <a:gd name="connsiteX5" fmla="*/ 3901440 w 6693408"/>
                  <a:gd name="connsiteY5" fmla="*/ 218440 h 344424"/>
                  <a:gd name="connsiteX6" fmla="*/ 6693408 w 6693408"/>
                  <a:gd name="connsiteY6" fmla="*/ 224536 h 344424"/>
                  <a:gd name="connsiteX0" fmla="*/ 0 w 6693408"/>
                  <a:gd name="connsiteY0" fmla="*/ 224536 h 267039"/>
                  <a:gd name="connsiteX1" fmla="*/ 1103376 w 6693408"/>
                  <a:gd name="connsiteY1" fmla="*/ 224536 h 267039"/>
                  <a:gd name="connsiteX2" fmla="*/ 1994408 w 6693408"/>
                  <a:gd name="connsiteY2" fmla="*/ 0 h 267039"/>
                  <a:gd name="connsiteX3" fmla="*/ 3084576 w 6693408"/>
                  <a:gd name="connsiteY3" fmla="*/ 230632 h 267039"/>
                  <a:gd name="connsiteX4" fmla="*/ 3901440 w 6693408"/>
                  <a:gd name="connsiteY4" fmla="*/ 218440 h 267039"/>
                  <a:gd name="connsiteX5" fmla="*/ 6693408 w 6693408"/>
                  <a:gd name="connsiteY5" fmla="*/ 224536 h 267039"/>
                  <a:gd name="connsiteX0" fmla="*/ 0 w 6693408"/>
                  <a:gd name="connsiteY0" fmla="*/ 224536 h 267039"/>
                  <a:gd name="connsiteX1" fmla="*/ 1994408 w 6693408"/>
                  <a:gd name="connsiteY1" fmla="*/ 0 h 267039"/>
                  <a:gd name="connsiteX2" fmla="*/ 3084576 w 6693408"/>
                  <a:gd name="connsiteY2" fmla="*/ 230632 h 267039"/>
                  <a:gd name="connsiteX3" fmla="*/ 3901440 w 6693408"/>
                  <a:gd name="connsiteY3" fmla="*/ 218440 h 267039"/>
                  <a:gd name="connsiteX4" fmla="*/ 6693408 w 6693408"/>
                  <a:gd name="connsiteY4" fmla="*/ 224536 h 267039"/>
                  <a:gd name="connsiteX0" fmla="*/ 0 w 6693408"/>
                  <a:gd name="connsiteY0" fmla="*/ 224536 h 267039"/>
                  <a:gd name="connsiteX1" fmla="*/ 1424432 w 6693408"/>
                  <a:gd name="connsiteY1" fmla="*/ 232665 h 267039"/>
                  <a:gd name="connsiteX2" fmla="*/ 1994408 w 6693408"/>
                  <a:gd name="connsiteY2" fmla="*/ 0 h 267039"/>
                  <a:gd name="connsiteX3" fmla="*/ 3084576 w 6693408"/>
                  <a:gd name="connsiteY3" fmla="*/ 230632 h 267039"/>
                  <a:gd name="connsiteX4" fmla="*/ 3901440 w 6693408"/>
                  <a:gd name="connsiteY4" fmla="*/ 218440 h 267039"/>
                  <a:gd name="connsiteX5" fmla="*/ 6693408 w 6693408"/>
                  <a:gd name="connsiteY5" fmla="*/ 224536 h 267039"/>
                  <a:gd name="connsiteX0" fmla="*/ 0 w 6693408"/>
                  <a:gd name="connsiteY0" fmla="*/ 224536 h 270088"/>
                  <a:gd name="connsiteX1" fmla="*/ 1424432 w 6693408"/>
                  <a:gd name="connsiteY1" fmla="*/ 232665 h 270088"/>
                  <a:gd name="connsiteX2" fmla="*/ 1994408 w 6693408"/>
                  <a:gd name="connsiteY2" fmla="*/ 0 h 270088"/>
                  <a:gd name="connsiteX3" fmla="*/ 3084576 w 6693408"/>
                  <a:gd name="connsiteY3" fmla="*/ 230632 h 270088"/>
                  <a:gd name="connsiteX4" fmla="*/ 3901440 w 6693408"/>
                  <a:gd name="connsiteY4" fmla="*/ 218440 h 270088"/>
                  <a:gd name="connsiteX5" fmla="*/ 6693408 w 6693408"/>
                  <a:gd name="connsiteY5" fmla="*/ 224536 h 270088"/>
                  <a:gd name="connsiteX0" fmla="*/ 0 w 6693408"/>
                  <a:gd name="connsiteY0" fmla="*/ 240284 h 409109"/>
                  <a:gd name="connsiteX1" fmla="*/ 1424432 w 6693408"/>
                  <a:gd name="connsiteY1" fmla="*/ 248413 h 409109"/>
                  <a:gd name="connsiteX2" fmla="*/ 1693672 w 6693408"/>
                  <a:gd name="connsiteY2" fmla="*/ 370332 h 409109"/>
                  <a:gd name="connsiteX3" fmla="*/ 1994408 w 6693408"/>
                  <a:gd name="connsiteY3" fmla="*/ 15748 h 409109"/>
                  <a:gd name="connsiteX4" fmla="*/ 3084576 w 6693408"/>
                  <a:gd name="connsiteY4" fmla="*/ 246380 h 409109"/>
                  <a:gd name="connsiteX5" fmla="*/ 3901440 w 6693408"/>
                  <a:gd name="connsiteY5" fmla="*/ 234188 h 409109"/>
                  <a:gd name="connsiteX6" fmla="*/ 6693408 w 6693408"/>
                  <a:gd name="connsiteY6" fmla="*/ 240284 h 409109"/>
                  <a:gd name="connsiteX0" fmla="*/ 0 w 6693408"/>
                  <a:gd name="connsiteY0" fmla="*/ 240284 h 404876"/>
                  <a:gd name="connsiteX1" fmla="*/ 1266952 w 6693408"/>
                  <a:gd name="connsiteY1" fmla="*/ 223013 h 404876"/>
                  <a:gd name="connsiteX2" fmla="*/ 1693672 w 6693408"/>
                  <a:gd name="connsiteY2" fmla="*/ 370332 h 404876"/>
                  <a:gd name="connsiteX3" fmla="*/ 1994408 w 6693408"/>
                  <a:gd name="connsiteY3" fmla="*/ 15748 h 404876"/>
                  <a:gd name="connsiteX4" fmla="*/ 3084576 w 6693408"/>
                  <a:gd name="connsiteY4" fmla="*/ 246380 h 404876"/>
                  <a:gd name="connsiteX5" fmla="*/ 3901440 w 6693408"/>
                  <a:gd name="connsiteY5" fmla="*/ 234188 h 404876"/>
                  <a:gd name="connsiteX6" fmla="*/ 6693408 w 6693408"/>
                  <a:gd name="connsiteY6" fmla="*/ 240284 h 404876"/>
                  <a:gd name="connsiteX0" fmla="*/ 0 w 6693408"/>
                  <a:gd name="connsiteY0" fmla="*/ 260943 h 425535"/>
                  <a:gd name="connsiteX1" fmla="*/ 1266952 w 6693408"/>
                  <a:gd name="connsiteY1" fmla="*/ 243672 h 425535"/>
                  <a:gd name="connsiteX2" fmla="*/ 1693672 w 6693408"/>
                  <a:gd name="connsiteY2" fmla="*/ 390991 h 425535"/>
                  <a:gd name="connsiteX3" fmla="*/ 1994408 w 6693408"/>
                  <a:gd name="connsiteY3" fmla="*/ 36407 h 425535"/>
                  <a:gd name="connsiteX4" fmla="*/ 2267712 w 6693408"/>
                  <a:gd name="connsiteY4" fmla="*/ 172551 h 425535"/>
                  <a:gd name="connsiteX5" fmla="*/ 3084576 w 6693408"/>
                  <a:gd name="connsiteY5" fmla="*/ 267039 h 425535"/>
                  <a:gd name="connsiteX6" fmla="*/ 3901440 w 6693408"/>
                  <a:gd name="connsiteY6" fmla="*/ 254847 h 425535"/>
                  <a:gd name="connsiteX7" fmla="*/ 6693408 w 6693408"/>
                  <a:gd name="connsiteY7" fmla="*/ 260943 h 425535"/>
                  <a:gd name="connsiteX0" fmla="*/ 0 w 6693408"/>
                  <a:gd name="connsiteY0" fmla="*/ 260943 h 425535"/>
                  <a:gd name="connsiteX1" fmla="*/ 1266952 w 6693408"/>
                  <a:gd name="connsiteY1" fmla="*/ 243672 h 425535"/>
                  <a:gd name="connsiteX2" fmla="*/ 1693672 w 6693408"/>
                  <a:gd name="connsiteY2" fmla="*/ 390991 h 425535"/>
                  <a:gd name="connsiteX3" fmla="*/ 1994408 w 6693408"/>
                  <a:gd name="connsiteY3" fmla="*/ 36407 h 425535"/>
                  <a:gd name="connsiteX4" fmla="*/ 2267712 w 6693408"/>
                  <a:gd name="connsiteY4" fmla="*/ 172551 h 425535"/>
                  <a:gd name="connsiteX5" fmla="*/ 2557272 w 6693408"/>
                  <a:gd name="connsiteY5" fmla="*/ 294472 h 425535"/>
                  <a:gd name="connsiteX6" fmla="*/ 3084576 w 6693408"/>
                  <a:gd name="connsiteY6" fmla="*/ 267039 h 425535"/>
                  <a:gd name="connsiteX7" fmla="*/ 3901440 w 6693408"/>
                  <a:gd name="connsiteY7" fmla="*/ 254847 h 425535"/>
                  <a:gd name="connsiteX8" fmla="*/ 6693408 w 6693408"/>
                  <a:gd name="connsiteY8" fmla="*/ 260943 h 425535"/>
                  <a:gd name="connsiteX0" fmla="*/ 0 w 6693408"/>
                  <a:gd name="connsiteY0" fmla="*/ 240623 h 401828"/>
                  <a:gd name="connsiteX1" fmla="*/ 1266952 w 6693408"/>
                  <a:gd name="connsiteY1" fmla="*/ 223352 h 401828"/>
                  <a:gd name="connsiteX2" fmla="*/ 1693672 w 6693408"/>
                  <a:gd name="connsiteY2" fmla="*/ 370671 h 401828"/>
                  <a:gd name="connsiteX3" fmla="*/ 1958848 w 6693408"/>
                  <a:gd name="connsiteY3" fmla="*/ 36407 h 401828"/>
                  <a:gd name="connsiteX4" fmla="*/ 2267712 w 6693408"/>
                  <a:gd name="connsiteY4" fmla="*/ 152231 h 401828"/>
                  <a:gd name="connsiteX5" fmla="*/ 2557272 w 6693408"/>
                  <a:gd name="connsiteY5" fmla="*/ 274152 h 401828"/>
                  <a:gd name="connsiteX6" fmla="*/ 3084576 w 6693408"/>
                  <a:gd name="connsiteY6" fmla="*/ 246719 h 401828"/>
                  <a:gd name="connsiteX7" fmla="*/ 3901440 w 6693408"/>
                  <a:gd name="connsiteY7" fmla="*/ 234527 h 401828"/>
                  <a:gd name="connsiteX8" fmla="*/ 6693408 w 6693408"/>
                  <a:gd name="connsiteY8" fmla="*/ 240623 h 401828"/>
                  <a:gd name="connsiteX0" fmla="*/ 0 w 6693408"/>
                  <a:gd name="connsiteY0" fmla="*/ 240623 h 401828"/>
                  <a:gd name="connsiteX1" fmla="*/ 1266952 w 6693408"/>
                  <a:gd name="connsiteY1" fmla="*/ 223352 h 401828"/>
                  <a:gd name="connsiteX2" fmla="*/ 1693672 w 6693408"/>
                  <a:gd name="connsiteY2" fmla="*/ 370671 h 401828"/>
                  <a:gd name="connsiteX3" fmla="*/ 1958848 w 6693408"/>
                  <a:gd name="connsiteY3" fmla="*/ 36407 h 401828"/>
                  <a:gd name="connsiteX4" fmla="*/ 2267712 w 6693408"/>
                  <a:gd name="connsiteY4" fmla="*/ 152231 h 401828"/>
                  <a:gd name="connsiteX5" fmla="*/ 2547112 w 6693408"/>
                  <a:gd name="connsiteY5" fmla="*/ 294472 h 401828"/>
                  <a:gd name="connsiteX6" fmla="*/ 3084576 w 6693408"/>
                  <a:gd name="connsiteY6" fmla="*/ 246719 h 401828"/>
                  <a:gd name="connsiteX7" fmla="*/ 3901440 w 6693408"/>
                  <a:gd name="connsiteY7" fmla="*/ 234527 h 401828"/>
                  <a:gd name="connsiteX8" fmla="*/ 6693408 w 6693408"/>
                  <a:gd name="connsiteY8" fmla="*/ 240623 h 401828"/>
                  <a:gd name="connsiteX0" fmla="*/ 0 w 6693408"/>
                  <a:gd name="connsiteY0" fmla="*/ 244009 h 425534"/>
                  <a:gd name="connsiteX1" fmla="*/ 1266952 w 6693408"/>
                  <a:gd name="connsiteY1" fmla="*/ 226738 h 425534"/>
                  <a:gd name="connsiteX2" fmla="*/ 1673352 w 6693408"/>
                  <a:gd name="connsiteY2" fmla="*/ 394377 h 425534"/>
                  <a:gd name="connsiteX3" fmla="*/ 1958848 w 6693408"/>
                  <a:gd name="connsiteY3" fmla="*/ 39793 h 425534"/>
                  <a:gd name="connsiteX4" fmla="*/ 2267712 w 6693408"/>
                  <a:gd name="connsiteY4" fmla="*/ 155617 h 425534"/>
                  <a:gd name="connsiteX5" fmla="*/ 2547112 w 6693408"/>
                  <a:gd name="connsiteY5" fmla="*/ 297858 h 425534"/>
                  <a:gd name="connsiteX6" fmla="*/ 3084576 w 6693408"/>
                  <a:gd name="connsiteY6" fmla="*/ 250105 h 425534"/>
                  <a:gd name="connsiteX7" fmla="*/ 3901440 w 6693408"/>
                  <a:gd name="connsiteY7" fmla="*/ 237913 h 425534"/>
                  <a:gd name="connsiteX8" fmla="*/ 6693408 w 6693408"/>
                  <a:gd name="connsiteY8" fmla="*/ 244009 h 425534"/>
                  <a:gd name="connsiteX0" fmla="*/ 0 w 6693408"/>
                  <a:gd name="connsiteY0" fmla="*/ 241469 h 407754"/>
                  <a:gd name="connsiteX1" fmla="*/ 1266952 w 6693408"/>
                  <a:gd name="connsiteY1" fmla="*/ 224198 h 407754"/>
                  <a:gd name="connsiteX2" fmla="*/ 1663192 w 6693408"/>
                  <a:gd name="connsiteY2" fmla="*/ 376597 h 407754"/>
                  <a:gd name="connsiteX3" fmla="*/ 1958848 w 6693408"/>
                  <a:gd name="connsiteY3" fmla="*/ 37253 h 407754"/>
                  <a:gd name="connsiteX4" fmla="*/ 2267712 w 6693408"/>
                  <a:gd name="connsiteY4" fmla="*/ 153077 h 407754"/>
                  <a:gd name="connsiteX5" fmla="*/ 2547112 w 6693408"/>
                  <a:gd name="connsiteY5" fmla="*/ 295318 h 407754"/>
                  <a:gd name="connsiteX6" fmla="*/ 3084576 w 6693408"/>
                  <a:gd name="connsiteY6" fmla="*/ 247565 h 407754"/>
                  <a:gd name="connsiteX7" fmla="*/ 3901440 w 6693408"/>
                  <a:gd name="connsiteY7" fmla="*/ 235373 h 407754"/>
                  <a:gd name="connsiteX8" fmla="*/ 6693408 w 6693408"/>
                  <a:gd name="connsiteY8" fmla="*/ 241469 h 407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693408" h="407754">
                    <a:moveTo>
                      <a:pt x="0" y="241469"/>
                    </a:moveTo>
                    <a:lnTo>
                      <a:pt x="1266952" y="224198"/>
                    </a:lnTo>
                    <a:cubicBezTo>
                      <a:pt x="1549231" y="209466"/>
                      <a:pt x="1547876" y="407754"/>
                      <a:pt x="1663192" y="376597"/>
                    </a:cubicBezTo>
                    <a:cubicBezTo>
                      <a:pt x="1778508" y="345440"/>
                      <a:pt x="1858095" y="74506"/>
                      <a:pt x="1958848" y="37253"/>
                    </a:cubicBezTo>
                    <a:cubicBezTo>
                      <a:pt x="2059601" y="0"/>
                      <a:pt x="2169668" y="110066"/>
                      <a:pt x="2267712" y="153077"/>
                    </a:cubicBezTo>
                    <a:cubicBezTo>
                      <a:pt x="2365756" y="196088"/>
                      <a:pt x="2410968" y="279570"/>
                      <a:pt x="2547112" y="295318"/>
                    </a:cubicBezTo>
                    <a:cubicBezTo>
                      <a:pt x="2683256" y="311066"/>
                      <a:pt x="2858855" y="257556"/>
                      <a:pt x="3084576" y="247565"/>
                    </a:cubicBezTo>
                    <a:cubicBezTo>
                      <a:pt x="3310297" y="237574"/>
                      <a:pt x="3350768" y="242485"/>
                      <a:pt x="3901440" y="235373"/>
                    </a:cubicBezTo>
                    <a:lnTo>
                      <a:pt x="6693408" y="241469"/>
                    </a:lnTo>
                  </a:path>
                </a:pathLst>
              </a:cu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100" name="Figura a mano libera 99"/>
              <p:cNvSpPr/>
              <p:nvPr/>
            </p:nvSpPr>
            <p:spPr>
              <a:xfrm>
                <a:off x="1847088" y="2848355"/>
                <a:ext cx="6693408" cy="540851"/>
              </a:xfrm>
              <a:custGeom>
                <a:avLst/>
                <a:gdLst>
                  <a:gd name="connsiteX0" fmla="*/ 0 w 7290816"/>
                  <a:gd name="connsiteY0" fmla="*/ 192024 h 235712"/>
                  <a:gd name="connsiteX1" fmla="*/ 2566416 w 7290816"/>
                  <a:gd name="connsiteY1" fmla="*/ 204216 h 235712"/>
                  <a:gd name="connsiteX2" fmla="*/ 2791968 w 7290816"/>
                  <a:gd name="connsiteY2" fmla="*/ 3048 h 235712"/>
                  <a:gd name="connsiteX3" fmla="*/ 3102864 w 7290816"/>
                  <a:gd name="connsiteY3" fmla="*/ 185928 h 235712"/>
                  <a:gd name="connsiteX4" fmla="*/ 6693408 w 7290816"/>
                  <a:gd name="connsiteY4" fmla="*/ 192024 h 235712"/>
                  <a:gd name="connsiteX5" fmla="*/ 6687312 w 7290816"/>
                  <a:gd name="connsiteY5" fmla="*/ 198120 h 235712"/>
                  <a:gd name="connsiteX0" fmla="*/ 0 w 7290816"/>
                  <a:gd name="connsiteY0" fmla="*/ 194056 h 249936"/>
                  <a:gd name="connsiteX1" fmla="*/ 2377440 w 7290816"/>
                  <a:gd name="connsiteY1" fmla="*/ 218440 h 249936"/>
                  <a:gd name="connsiteX2" fmla="*/ 2791968 w 7290816"/>
                  <a:gd name="connsiteY2" fmla="*/ 5080 h 249936"/>
                  <a:gd name="connsiteX3" fmla="*/ 3102864 w 7290816"/>
                  <a:gd name="connsiteY3" fmla="*/ 187960 h 249936"/>
                  <a:gd name="connsiteX4" fmla="*/ 6693408 w 7290816"/>
                  <a:gd name="connsiteY4" fmla="*/ 194056 h 249936"/>
                  <a:gd name="connsiteX5" fmla="*/ 6687312 w 7290816"/>
                  <a:gd name="connsiteY5" fmla="*/ 200152 h 249936"/>
                  <a:gd name="connsiteX0" fmla="*/ 0 w 7243064"/>
                  <a:gd name="connsiteY0" fmla="*/ 192024 h 266192"/>
                  <a:gd name="connsiteX1" fmla="*/ 2377440 w 7243064"/>
                  <a:gd name="connsiteY1" fmla="*/ 216408 h 266192"/>
                  <a:gd name="connsiteX2" fmla="*/ 2791968 w 7243064"/>
                  <a:gd name="connsiteY2" fmla="*/ 3048 h 266192"/>
                  <a:gd name="connsiteX3" fmla="*/ 3389376 w 7243064"/>
                  <a:gd name="connsiteY3" fmla="*/ 234696 h 266192"/>
                  <a:gd name="connsiteX4" fmla="*/ 6693408 w 7243064"/>
                  <a:gd name="connsiteY4" fmla="*/ 192024 h 266192"/>
                  <a:gd name="connsiteX5" fmla="*/ 6687312 w 7243064"/>
                  <a:gd name="connsiteY5" fmla="*/ 198120 h 266192"/>
                  <a:gd name="connsiteX0" fmla="*/ 0 w 7105904"/>
                  <a:gd name="connsiteY0" fmla="*/ 192024 h 268224"/>
                  <a:gd name="connsiteX1" fmla="*/ 2377440 w 7105904"/>
                  <a:gd name="connsiteY1" fmla="*/ 216408 h 268224"/>
                  <a:gd name="connsiteX2" fmla="*/ 2791968 w 7105904"/>
                  <a:gd name="connsiteY2" fmla="*/ 3048 h 268224"/>
                  <a:gd name="connsiteX3" fmla="*/ 3389376 w 7105904"/>
                  <a:gd name="connsiteY3" fmla="*/ 234696 h 268224"/>
                  <a:gd name="connsiteX4" fmla="*/ 4212336 w 7105904"/>
                  <a:gd name="connsiteY4" fmla="*/ 204216 h 268224"/>
                  <a:gd name="connsiteX5" fmla="*/ 6693408 w 7105904"/>
                  <a:gd name="connsiteY5" fmla="*/ 192024 h 268224"/>
                  <a:gd name="connsiteX6" fmla="*/ 6687312 w 7105904"/>
                  <a:gd name="connsiteY6" fmla="*/ 198120 h 268224"/>
                  <a:gd name="connsiteX0" fmla="*/ 0 w 7105904"/>
                  <a:gd name="connsiteY0" fmla="*/ 192024 h 247904"/>
                  <a:gd name="connsiteX1" fmla="*/ 2377440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2328672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1621536 w 7105904"/>
                  <a:gd name="connsiteY1" fmla="*/ 192024 h 247904"/>
                  <a:gd name="connsiteX2" fmla="*/ 2328672 w 7105904"/>
                  <a:gd name="connsiteY2" fmla="*/ 216408 h 247904"/>
                  <a:gd name="connsiteX3" fmla="*/ 2791968 w 7105904"/>
                  <a:gd name="connsiteY3" fmla="*/ 3048 h 247904"/>
                  <a:gd name="connsiteX4" fmla="*/ 3084576 w 7105904"/>
                  <a:gd name="connsiteY4" fmla="*/ 198120 h 247904"/>
                  <a:gd name="connsiteX5" fmla="*/ 4212336 w 7105904"/>
                  <a:gd name="connsiteY5" fmla="*/ 204216 h 247904"/>
                  <a:gd name="connsiteX6" fmla="*/ 6693408 w 7105904"/>
                  <a:gd name="connsiteY6" fmla="*/ 192024 h 247904"/>
                  <a:gd name="connsiteX7" fmla="*/ 6687312 w 7105904"/>
                  <a:gd name="connsiteY7" fmla="*/ 198120 h 247904"/>
                  <a:gd name="connsiteX0" fmla="*/ 0 w 7105904"/>
                  <a:gd name="connsiteY0" fmla="*/ 192024 h 231648"/>
                  <a:gd name="connsiteX1" fmla="*/ 1621536 w 7105904"/>
                  <a:gd name="connsiteY1" fmla="*/ 192024 h 231648"/>
                  <a:gd name="connsiteX2" fmla="*/ 2523744 w 7105904"/>
                  <a:gd name="connsiteY2" fmla="*/ 179832 h 231648"/>
                  <a:gd name="connsiteX3" fmla="*/ 2791968 w 7105904"/>
                  <a:gd name="connsiteY3" fmla="*/ 3048 h 231648"/>
                  <a:gd name="connsiteX4" fmla="*/ 3084576 w 7105904"/>
                  <a:gd name="connsiteY4" fmla="*/ 198120 h 231648"/>
                  <a:gd name="connsiteX5" fmla="*/ 4212336 w 7105904"/>
                  <a:gd name="connsiteY5" fmla="*/ 204216 h 231648"/>
                  <a:gd name="connsiteX6" fmla="*/ 6693408 w 7105904"/>
                  <a:gd name="connsiteY6" fmla="*/ 192024 h 231648"/>
                  <a:gd name="connsiteX7" fmla="*/ 6687312 w 7105904"/>
                  <a:gd name="connsiteY7" fmla="*/ 198120 h 231648"/>
                  <a:gd name="connsiteX0" fmla="*/ 0 w 7105904"/>
                  <a:gd name="connsiteY0" fmla="*/ 192024 h 228600"/>
                  <a:gd name="connsiteX1" fmla="*/ 1621536 w 7105904"/>
                  <a:gd name="connsiteY1" fmla="*/ 192024 h 228600"/>
                  <a:gd name="connsiteX2" fmla="*/ 2523744 w 7105904"/>
                  <a:gd name="connsiteY2" fmla="*/ 179832 h 228600"/>
                  <a:gd name="connsiteX3" fmla="*/ 2791968 w 7105904"/>
                  <a:gd name="connsiteY3" fmla="*/ 3048 h 228600"/>
                  <a:gd name="connsiteX4" fmla="*/ 3084576 w 7105904"/>
                  <a:gd name="connsiteY4" fmla="*/ 198120 h 228600"/>
                  <a:gd name="connsiteX5" fmla="*/ 3901440 w 7105904"/>
                  <a:gd name="connsiteY5" fmla="*/ 185928 h 228600"/>
                  <a:gd name="connsiteX6" fmla="*/ 6693408 w 7105904"/>
                  <a:gd name="connsiteY6" fmla="*/ 192024 h 228600"/>
                  <a:gd name="connsiteX7" fmla="*/ 6687312 w 7105904"/>
                  <a:gd name="connsiteY7" fmla="*/ 198120 h 228600"/>
                  <a:gd name="connsiteX0" fmla="*/ 0 w 6693408"/>
                  <a:gd name="connsiteY0" fmla="*/ 192024 h 228600"/>
                  <a:gd name="connsiteX1" fmla="*/ 162153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192024 h 228600"/>
                  <a:gd name="connsiteX1" fmla="*/ 128625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219795 h 410803"/>
                  <a:gd name="connsiteX1" fmla="*/ 1286256 w 6693408"/>
                  <a:gd name="connsiteY1" fmla="*/ 219795 h 410803"/>
                  <a:gd name="connsiteX2" fmla="*/ 1543304 w 6693408"/>
                  <a:gd name="connsiteY2" fmla="*/ 410803 h 410803"/>
                  <a:gd name="connsiteX3" fmla="*/ 2791968 w 6693408"/>
                  <a:gd name="connsiteY3" fmla="*/ 30819 h 410803"/>
                  <a:gd name="connsiteX4" fmla="*/ 3084576 w 6693408"/>
                  <a:gd name="connsiteY4" fmla="*/ 225891 h 410803"/>
                  <a:gd name="connsiteX5" fmla="*/ 3901440 w 6693408"/>
                  <a:gd name="connsiteY5" fmla="*/ 213699 h 410803"/>
                  <a:gd name="connsiteX6" fmla="*/ 6693408 w 6693408"/>
                  <a:gd name="connsiteY6" fmla="*/ 219795 h 410803"/>
                  <a:gd name="connsiteX0" fmla="*/ 0 w 6693408"/>
                  <a:gd name="connsiteY0" fmla="*/ 280755 h 471763"/>
                  <a:gd name="connsiteX1" fmla="*/ 1286256 w 6693408"/>
                  <a:gd name="connsiteY1" fmla="*/ 280755 h 471763"/>
                  <a:gd name="connsiteX2" fmla="*/ 1543304 w 6693408"/>
                  <a:gd name="connsiteY2" fmla="*/ 471763 h 471763"/>
                  <a:gd name="connsiteX3" fmla="*/ 1791208 w 6693408"/>
                  <a:gd name="connsiteY3" fmla="*/ 30819 h 471763"/>
                  <a:gd name="connsiteX4" fmla="*/ 3084576 w 6693408"/>
                  <a:gd name="connsiteY4" fmla="*/ 286851 h 471763"/>
                  <a:gd name="connsiteX5" fmla="*/ 3901440 w 6693408"/>
                  <a:gd name="connsiteY5" fmla="*/ 274659 h 471763"/>
                  <a:gd name="connsiteX6" fmla="*/ 6693408 w 6693408"/>
                  <a:gd name="connsiteY6" fmla="*/ 280755 h 471763"/>
                  <a:gd name="connsiteX0" fmla="*/ 0 w 6693408"/>
                  <a:gd name="connsiteY0" fmla="*/ 280755 h 513419"/>
                  <a:gd name="connsiteX1" fmla="*/ 1286256 w 6693408"/>
                  <a:gd name="connsiteY1" fmla="*/ 280755 h 513419"/>
                  <a:gd name="connsiteX2" fmla="*/ 1543304 w 6693408"/>
                  <a:gd name="connsiteY2" fmla="*/ 471763 h 513419"/>
                  <a:gd name="connsiteX3" fmla="*/ 1791208 w 6693408"/>
                  <a:gd name="connsiteY3" fmla="*/ 30819 h 513419"/>
                  <a:gd name="connsiteX4" fmla="*/ 3084576 w 6693408"/>
                  <a:gd name="connsiteY4" fmla="*/ 286851 h 513419"/>
                  <a:gd name="connsiteX5" fmla="*/ 3901440 w 6693408"/>
                  <a:gd name="connsiteY5" fmla="*/ 274659 h 513419"/>
                  <a:gd name="connsiteX6" fmla="*/ 6693408 w 6693408"/>
                  <a:gd name="connsiteY6" fmla="*/ 280755 h 513419"/>
                  <a:gd name="connsiteX0" fmla="*/ 0 w 6693408"/>
                  <a:gd name="connsiteY0" fmla="*/ 280755 h 503259"/>
                  <a:gd name="connsiteX1" fmla="*/ 1286256 w 6693408"/>
                  <a:gd name="connsiteY1" fmla="*/ 280755 h 503259"/>
                  <a:gd name="connsiteX2" fmla="*/ 1543304 w 6693408"/>
                  <a:gd name="connsiteY2" fmla="*/ 471763 h 503259"/>
                  <a:gd name="connsiteX3" fmla="*/ 1791208 w 6693408"/>
                  <a:gd name="connsiteY3" fmla="*/ 30819 h 503259"/>
                  <a:gd name="connsiteX4" fmla="*/ 3084576 w 6693408"/>
                  <a:gd name="connsiteY4" fmla="*/ 286851 h 503259"/>
                  <a:gd name="connsiteX5" fmla="*/ 3901440 w 6693408"/>
                  <a:gd name="connsiteY5" fmla="*/ 274659 h 503259"/>
                  <a:gd name="connsiteX6" fmla="*/ 6693408 w 6693408"/>
                  <a:gd name="connsiteY6" fmla="*/ 280755 h 503259"/>
                  <a:gd name="connsiteX0" fmla="*/ 0 w 6693408"/>
                  <a:gd name="connsiteY0" fmla="*/ 280755 h 515112"/>
                  <a:gd name="connsiteX1" fmla="*/ 1215136 w 6693408"/>
                  <a:gd name="connsiteY1" fmla="*/ 290915 h 515112"/>
                  <a:gd name="connsiteX2" fmla="*/ 1543304 w 6693408"/>
                  <a:gd name="connsiteY2" fmla="*/ 471763 h 515112"/>
                  <a:gd name="connsiteX3" fmla="*/ 1791208 w 6693408"/>
                  <a:gd name="connsiteY3" fmla="*/ 30819 h 515112"/>
                  <a:gd name="connsiteX4" fmla="*/ 3084576 w 6693408"/>
                  <a:gd name="connsiteY4" fmla="*/ 286851 h 515112"/>
                  <a:gd name="connsiteX5" fmla="*/ 3901440 w 6693408"/>
                  <a:gd name="connsiteY5" fmla="*/ 274659 h 515112"/>
                  <a:gd name="connsiteX6" fmla="*/ 6693408 w 6693408"/>
                  <a:gd name="connsiteY6" fmla="*/ 280755 h 515112"/>
                  <a:gd name="connsiteX0" fmla="*/ 0 w 6693408"/>
                  <a:gd name="connsiteY0" fmla="*/ 294640 h 528997"/>
                  <a:gd name="connsiteX1" fmla="*/ 1215136 w 6693408"/>
                  <a:gd name="connsiteY1" fmla="*/ 304800 h 528997"/>
                  <a:gd name="connsiteX2" fmla="*/ 1543304 w 6693408"/>
                  <a:gd name="connsiteY2" fmla="*/ 485648 h 528997"/>
                  <a:gd name="connsiteX3" fmla="*/ 1791208 w 6693408"/>
                  <a:gd name="connsiteY3" fmla="*/ 44704 h 528997"/>
                  <a:gd name="connsiteX4" fmla="*/ 2034032 w 6693408"/>
                  <a:gd name="connsiteY4" fmla="*/ 217424 h 528997"/>
                  <a:gd name="connsiteX5" fmla="*/ 3084576 w 6693408"/>
                  <a:gd name="connsiteY5" fmla="*/ 300736 h 528997"/>
                  <a:gd name="connsiteX6" fmla="*/ 3901440 w 6693408"/>
                  <a:gd name="connsiteY6" fmla="*/ 288544 h 528997"/>
                  <a:gd name="connsiteX7" fmla="*/ 6693408 w 6693408"/>
                  <a:gd name="connsiteY7" fmla="*/ 294640 h 528997"/>
                  <a:gd name="connsiteX0" fmla="*/ 0 w 6693408"/>
                  <a:gd name="connsiteY0" fmla="*/ 294640 h 528997"/>
                  <a:gd name="connsiteX1" fmla="*/ 1215136 w 6693408"/>
                  <a:gd name="connsiteY1" fmla="*/ 304800 h 528997"/>
                  <a:gd name="connsiteX2" fmla="*/ 1543304 w 6693408"/>
                  <a:gd name="connsiteY2" fmla="*/ 485648 h 528997"/>
                  <a:gd name="connsiteX3" fmla="*/ 1791208 w 6693408"/>
                  <a:gd name="connsiteY3" fmla="*/ 44704 h 528997"/>
                  <a:gd name="connsiteX4" fmla="*/ 2034032 w 6693408"/>
                  <a:gd name="connsiteY4" fmla="*/ 217424 h 528997"/>
                  <a:gd name="connsiteX5" fmla="*/ 2191512 w 6693408"/>
                  <a:gd name="connsiteY5" fmla="*/ 197105 h 528997"/>
                  <a:gd name="connsiteX6" fmla="*/ 3084576 w 6693408"/>
                  <a:gd name="connsiteY6" fmla="*/ 300736 h 528997"/>
                  <a:gd name="connsiteX7" fmla="*/ 3901440 w 6693408"/>
                  <a:gd name="connsiteY7" fmla="*/ 288544 h 528997"/>
                  <a:gd name="connsiteX8" fmla="*/ 6693408 w 6693408"/>
                  <a:gd name="connsiteY8" fmla="*/ 294640 h 528997"/>
                  <a:gd name="connsiteX0" fmla="*/ 0 w 6693408"/>
                  <a:gd name="connsiteY0" fmla="*/ 294640 h 528997"/>
                  <a:gd name="connsiteX1" fmla="*/ 1215136 w 6693408"/>
                  <a:gd name="connsiteY1" fmla="*/ 304800 h 528997"/>
                  <a:gd name="connsiteX2" fmla="*/ 1543304 w 6693408"/>
                  <a:gd name="connsiteY2" fmla="*/ 485648 h 528997"/>
                  <a:gd name="connsiteX3" fmla="*/ 1791208 w 6693408"/>
                  <a:gd name="connsiteY3" fmla="*/ 44704 h 528997"/>
                  <a:gd name="connsiteX4" fmla="*/ 2034032 w 6693408"/>
                  <a:gd name="connsiteY4" fmla="*/ 217424 h 528997"/>
                  <a:gd name="connsiteX5" fmla="*/ 2191512 w 6693408"/>
                  <a:gd name="connsiteY5" fmla="*/ 197105 h 528997"/>
                  <a:gd name="connsiteX6" fmla="*/ 2394712 w 6693408"/>
                  <a:gd name="connsiteY6" fmla="*/ 319025 h 528997"/>
                  <a:gd name="connsiteX7" fmla="*/ 3084576 w 6693408"/>
                  <a:gd name="connsiteY7" fmla="*/ 300736 h 528997"/>
                  <a:gd name="connsiteX8" fmla="*/ 3901440 w 6693408"/>
                  <a:gd name="connsiteY8" fmla="*/ 288544 h 528997"/>
                  <a:gd name="connsiteX9" fmla="*/ 6693408 w 6693408"/>
                  <a:gd name="connsiteY9" fmla="*/ 294640 h 528997"/>
                  <a:gd name="connsiteX0" fmla="*/ 0 w 6693408"/>
                  <a:gd name="connsiteY0" fmla="*/ 297180 h 546777"/>
                  <a:gd name="connsiteX1" fmla="*/ 1215136 w 6693408"/>
                  <a:gd name="connsiteY1" fmla="*/ 307340 h 546777"/>
                  <a:gd name="connsiteX2" fmla="*/ 1563624 w 6693408"/>
                  <a:gd name="connsiteY2" fmla="*/ 503428 h 546777"/>
                  <a:gd name="connsiteX3" fmla="*/ 1791208 w 6693408"/>
                  <a:gd name="connsiteY3" fmla="*/ 47244 h 546777"/>
                  <a:gd name="connsiteX4" fmla="*/ 2034032 w 6693408"/>
                  <a:gd name="connsiteY4" fmla="*/ 219964 h 546777"/>
                  <a:gd name="connsiteX5" fmla="*/ 2191512 w 6693408"/>
                  <a:gd name="connsiteY5" fmla="*/ 199645 h 546777"/>
                  <a:gd name="connsiteX6" fmla="*/ 2394712 w 6693408"/>
                  <a:gd name="connsiteY6" fmla="*/ 321565 h 546777"/>
                  <a:gd name="connsiteX7" fmla="*/ 3084576 w 6693408"/>
                  <a:gd name="connsiteY7" fmla="*/ 303276 h 546777"/>
                  <a:gd name="connsiteX8" fmla="*/ 3901440 w 6693408"/>
                  <a:gd name="connsiteY8" fmla="*/ 291084 h 546777"/>
                  <a:gd name="connsiteX9" fmla="*/ 6693408 w 6693408"/>
                  <a:gd name="connsiteY9" fmla="*/ 297180 h 546777"/>
                  <a:gd name="connsiteX0" fmla="*/ 0 w 6693408"/>
                  <a:gd name="connsiteY0" fmla="*/ 297180 h 546777"/>
                  <a:gd name="connsiteX1" fmla="*/ 962152 w 6693408"/>
                  <a:gd name="connsiteY1" fmla="*/ 311405 h 546777"/>
                  <a:gd name="connsiteX2" fmla="*/ 1215136 w 6693408"/>
                  <a:gd name="connsiteY2" fmla="*/ 307340 h 546777"/>
                  <a:gd name="connsiteX3" fmla="*/ 1563624 w 6693408"/>
                  <a:gd name="connsiteY3" fmla="*/ 503428 h 546777"/>
                  <a:gd name="connsiteX4" fmla="*/ 1791208 w 6693408"/>
                  <a:gd name="connsiteY4" fmla="*/ 47244 h 546777"/>
                  <a:gd name="connsiteX5" fmla="*/ 2034032 w 6693408"/>
                  <a:gd name="connsiteY5" fmla="*/ 219964 h 546777"/>
                  <a:gd name="connsiteX6" fmla="*/ 2191512 w 6693408"/>
                  <a:gd name="connsiteY6" fmla="*/ 199645 h 546777"/>
                  <a:gd name="connsiteX7" fmla="*/ 2394712 w 6693408"/>
                  <a:gd name="connsiteY7" fmla="*/ 321565 h 546777"/>
                  <a:gd name="connsiteX8" fmla="*/ 3084576 w 6693408"/>
                  <a:gd name="connsiteY8" fmla="*/ 303276 h 546777"/>
                  <a:gd name="connsiteX9" fmla="*/ 3901440 w 6693408"/>
                  <a:gd name="connsiteY9" fmla="*/ 291084 h 546777"/>
                  <a:gd name="connsiteX10" fmla="*/ 6693408 w 6693408"/>
                  <a:gd name="connsiteY10" fmla="*/ 297180 h 546777"/>
                  <a:gd name="connsiteX0" fmla="*/ 0 w 6693408"/>
                  <a:gd name="connsiteY0" fmla="*/ 297180 h 540851"/>
                  <a:gd name="connsiteX1" fmla="*/ 962152 w 6693408"/>
                  <a:gd name="connsiteY1" fmla="*/ 311405 h 540851"/>
                  <a:gd name="connsiteX2" fmla="*/ 1250696 w 6693408"/>
                  <a:gd name="connsiteY2" fmla="*/ 271780 h 540851"/>
                  <a:gd name="connsiteX3" fmla="*/ 1563624 w 6693408"/>
                  <a:gd name="connsiteY3" fmla="*/ 503428 h 540851"/>
                  <a:gd name="connsiteX4" fmla="*/ 1791208 w 6693408"/>
                  <a:gd name="connsiteY4" fmla="*/ 47244 h 540851"/>
                  <a:gd name="connsiteX5" fmla="*/ 2034032 w 6693408"/>
                  <a:gd name="connsiteY5" fmla="*/ 219964 h 540851"/>
                  <a:gd name="connsiteX6" fmla="*/ 2191512 w 6693408"/>
                  <a:gd name="connsiteY6" fmla="*/ 199645 h 540851"/>
                  <a:gd name="connsiteX7" fmla="*/ 2394712 w 6693408"/>
                  <a:gd name="connsiteY7" fmla="*/ 321565 h 540851"/>
                  <a:gd name="connsiteX8" fmla="*/ 3084576 w 6693408"/>
                  <a:gd name="connsiteY8" fmla="*/ 303276 h 540851"/>
                  <a:gd name="connsiteX9" fmla="*/ 3901440 w 6693408"/>
                  <a:gd name="connsiteY9" fmla="*/ 291084 h 540851"/>
                  <a:gd name="connsiteX10" fmla="*/ 6693408 w 6693408"/>
                  <a:gd name="connsiteY10" fmla="*/ 297180 h 540851"/>
                  <a:gd name="connsiteX0" fmla="*/ 0 w 6693408"/>
                  <a:gd name="connsiteY0" fmla="*/ 297180 h 540851"/>
                  <a:gd name="connsiteX1" fmla="*/ 962152 w 6693408"/>
                  <a:gd name="connsiteY1" fmla="*/ 311405 h 540851"/>
                  <a:gd name="connsiteX2" fmla="*/ 1250696 w 6693408"/>
                  <a:gd name="connsiteY2" fmla="*/ 271780 h 540851"/>
                  <a:gd name="connsiteX3" fmla="*/ 1563624 w 6693408"/>
                  <a:gd name="connsiteY3" fmla="*/ 503428 h 540851"/>
                  <a:gd name="connsiteX4" fmla="*/ 1791208 w 6693408"/>
                  <a:gd name="connsiteY4" fmla="*/ 47244 h 540851"/>
                  <a:gd name="connsiteX5" fmla="*/ 2003552 w 6693408"/>
                  <a:gd name="connsiteY5" fmla="*/ 219964 h 540851"/>
                  <a:gd name="connsiteX6" fmla="*/ 2191512 w 6693408"/>
                  <a:gd name="connsiteY6" fmla="*/ 199645 h 540851"/>
                  <a:gd name="connsiteX7" fmla="*/ 2394712 w 6693408"/>
                  <a:gd name="connsiteY7" fmla="*/ 321565 h 540851"/>
                  <a:gd name="connsiteX8" fmla="*/ 3084576 w 6693408"/>
                  <a:gd name="connsiteY8" fmla="*/ 303276 h 540851"/>
                  <a:gd name="connsiteX9" fmla="*/ 3901440 w 6693408"/>
                  <a:gd name="connsiteY9" fmla="*/ 291084 h 540851"/>
                  <a:gd name="connsiteX10" fmla="*/ 6693408 w 6693408"/>
                  <a:gd name="connsiteY10" fmla="*/ 297180 h 540851"/>
                  <a:gd name="connsiteX0" fmla="*/ 0 w 6693408"/>
                  <a:gd name="connsiteY0" fmla="*/ 297180 h 540851"/>
                  <a:gd name="connsiteX1" fmla="*/ 962152 w 6693408"/>
                  <a:gd name="connsiteY1" fmla="*/ 311405 h 540851"/>
                  <a:gd name="connsiteX2" fmla="*/ 1250696 w 6693408"/>
                  <a:gd name="connsiteY2" fmla="*/ 271780 h 540851"/>
                  <a:gd name="connsiteX3" fmla="*/ 1563624 w 6693408"/>
                  <a:gd name="connsiteY3" fmla="*/ 503428 h 540851"/>
                  <a:gd name="connsiteX4" fmla="*/ 1791208 w 6693408"/>
                  <a:gd name="connsiteY4" fmla="*/ 47244 h 540851"/>
                  <a:gd name="connsiteX5" fmla="*/ 2003552 w 6693408"/>
                  <a:gd name="connsiteY5" fmla="*/ 219964 h 540851"/>
                  <a:gd name="connsiteX6" fmla="*/ 2201672 w 6693408"/>
                  <a:gd name="connsiteY6" fmla="*/ 219965 h 540851"/>
                  <a:gd name="connsiteX7" fmla="*/ 2394712 w 6693408"/>
                  <a:gd name="connsiteY7" fmla="*/ 321565 h 540851"/>
                  <a:gd name="connsiteX8" fmla="*/ 3084576 w 6693408"/>
                  <a:gd name="connsiteY8" fmla="*/ 303276 h 540851"/>
                  <a:gd name="connsiteX9" fmla="*/ 3901440 w 6693408"/>
                  <a:gd name="connsiteY9" fmla="*/ 291084 h 540851"/>
                  <a:gd name="connsiteX10" fmla="*/ 6693408 w 6693408"/>
                  <a:gd name="connsiteY10" fmla="*/ 297180 h 540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693408" h="540851">
                    <a:moveTo>
                      <a:pt x="0" y="297180"/>
                    </a:moveTo>
                    <a:lnTo>
                      <a:pt x="962152" y="311405"/>
                    </a:lnTo>
                    <a:cubicBezTo>
                      <a:pt x="1164675" y="313098"/>
                      <a:pt x="1150451" y="239776"/>
                      <a:pt x="1250696" y="271780"/>
                    </a:cubicBezTo>
                    <a:cubicBezTo>
                      <a:pt x="1350941" y="303784"/>
                      <a:pt x="1473539" y="540851"/>
                      <a:pt x="1563624" y="503428"/>
                    </a:cubicBezTo>
                    <a:cubicBezTo>
                      <a:pt x="1653709" y="466005"/>
                      <a:pt x="1717887" y="94488"/>
                      <a:pt x="1791208" y="47244"/>
                    </a:cubicBezTo>
                    <a:cubicBezTo>
                      <a:pt x="1864529" y="0"/>
                      <a:pt x="1935141" y="191177"/>
                      <a:pt x="2003552" y="219964"/>
                    </a:cubicBezTo>
                    <a:cubicBezTo>
                      <a:pt x="2071963" y="248751"/>
                      <a:pt x="2136479" y="203032"/>
                      <a:pt x="2201672" y="219965"/>
                    </a:cubicBezTo>
                    <a:cubicBezTo>
                      <a:pt x="2266865" y="236898"/>
                      <a:pt x="2247561" y="307680"/>
                      <a:pt x="2394712" y="321565"/>
                    </a:cubicBezTo>
                    <a:cubicBezTo>
                      <a:pt x="2541863" y="335450"/>
                      <a:pt x="2833455" y="308356"/>
                      <a:pt x="3084576" y="303276"/>
                    </a:cubicBezTo>
                    <a:lnTo>
                      <a:pt x="3901440" y="291084"/>
                    </a:lnTo>
                    <a:lnTo>
                      <a:pt x="6693408" y="297180"/>
                    </a:lnTo>
                  </a:path>
                </a:pathLst>
              </a:cu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101" name="Figura a mano libera 100"/>
              <p:cNvSpPr/>
              <p:nvPr/>
            </p:nvSpPr>
            <p:spPr>
              <a:xfrm>
                <a:off x="1847088" y="3393440"/>
                <a:ext cx="6693408" cy="136144"/>
              </a:xfrm>
              <a:custGeom>
                <a:avLst/>
                <a:gdLst>
                  <a:gd name="connsiteX0" fmla="*/ 0 w 7290816"/>
                  <a:gd name="connsiteY0" fmla="*/ 192024 h 235712"/>
                  <a:gd name="connsiteX1" fmla="*/ 2566416 w 7290816"/>
                  <a:gd name="connsiteY1" fmla="*/ 204216 h 235712"/>
                  <a:gd name="connsiteX2" fmla="*/ 2791968 w 7290816"/>
                  <a:gd name="connsiteY2" fmla="*/ 3048 h 235712"/>
                  <a:gd name="connsiteX3" fmla="*/ 3102864 w 7290816"/>
                  <a:gd name="connsiteY3" fmla="*/ 185928 h 235712"/>
                  <a:gd name="connsiteX4" fmla="*/ 6693408 w 7290816"/>
                  <a:gd name="connsiteY4" fmla="*/ 192024 h 235712"/>
                  <a:gd name="connsiteX5" fmla="*/ 6687312 w 7290816"/>
                  <a:gd name="connsiteY5" fmla="*/ 198120 h 235712"/>
                  <a:gd name="connsiteX0" fmla="*/ 0 w 7290816"/>
                  <a:gd name="connsiteY0" fmla="*/ 194056 h 249936"/>
                  <a:gd name="connsiteX1" fmla="*/ 2377440 w 7290816"/>
                  <a:gd name="connsiteY1" fmla="*/ 218440 h 249936"/>
                  <a:gd name="connsiteX2" fmla="*/ 2791968 w 7290816"/>
                  <a:gd name="connsiteY2" fmla="*/ 5080 h 249936"/>
                  <a:gd name="connsiteX3" fmla="*/ 3102864 w 7290816"/>
                  <a:gd name="connsiteY3" fmla="*/ 187960 h 249936"/>
                  <a:gd name="connsiteX4" fmla="*/ 6693408 w 7290816"/>
                  <a:gd name="connsiteY4" fmla="*/ 194056 h 249936"/>
                  <a:gd name="connsiteX5" fmla="*/ 6687312 w 7290816"/>
                  <a:gd name="connsiteY5" fmla="*/ 200152 h 249936"/>
                  <a:gd name="connsiteX0" fmla="*/ 0 w 7243064"/>
                  <a:gd name="connsiteY0" fmla="*/ 192024 h 266192"/>
                  <a:gd name="connsiteX1" fmla="*/ 2377440 w 7243064"/>
                  <a:gd name="connsiteY1" fmla="*/ 216408 h 266192"/>
                  <a:gd name="connsiteX2" fmla="*/ 2791968 w 7243064"/>
                  <a:gd name="connsiteY2" fmla="*/ 3048 h 266192"/>
                  <a:gd name="connsiteX3" fmla="*/ 3389376 w 7243064"/>
                  <a:gd name="connsiteY3" fmla="*/ 234696 h 266192"/>
                  <a:gd name="connsiteX4" fmla="*/ 6693408 w 7243064"/>
                  <a:gd name="connsiteY4" fmla="*/ 192024 h 266192"/>
                  <a:gd name="connsiteX5" fmla="*/ 6687312 w 7243064"/>
                  <a:gd name="connsiteY5" fmla="*/ 198120 h 266192"/>
                  <a:gd name="connsiteX0" fmla="*/ 0 w 7105904"/>
                  <a:gd name="connsiteY0" fmla="*/ 192024 h 268224"/>
                  <a:gd name="connsiteX1" fmla="*/ 2377440 w 7105904"/>
                  <a:gd name="connsiteY1" fmla="*/ 216408 h 268224"/>
                  <a:gd name="connsiteX2" fmla="*/ 2791968 w 7105904"/>
                  <a:gd name="connsiteY2" fmla="*/ 3048 h 268224"/>
                  <a:gd name="connsiteX3" fmla="*/ 3389376 w 7105904"/>
                  <a:gd name="connsiteY3" fmla="*/ 234696 h 268224"/>
                  <a:gd name="connsiteX4" fmla="*/ 4212336 w 7105904"/>
                  <a:gd name="connsiteY4" fmla="*/ 204216 h 268224"/>
                  <a:gd name="connsiteX5" fmla="*/ 6693408 w 7105904"/>
                  <a:gd name="connsiteY5" fmla="*/ 192024 h 268224"/>
                  <a:gd name="connsiteX6" fmla="*/ 6687312 w 7105904"/>
                  <a:gd name="connsiteY6" fmla="*/ 198120 h 268224"/>
                  <a:gd name="connsiteX0" fmla="*/ 0 w 7105904"/>
                  <a:gd name="connsiteY0" fmla="*/ 192024 h 247904"/>
                  <a:gd name="connsiteX1" fmla="*/ 2377440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2328672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1621536 w 7105904"/>
                  <a:gd name="connsiteY1" fmla="*/ 192024 h 247904"/>
                  <a:gd name="connsiteX2" fmla="*/ 2328672 w 7105904"/>
                  <a:gd name="connsiteY2" fmla="*/ 216408 h 247904"/>
                  <a:gd name="connsiteX3" fmla="*/ 2791968 w 7105904"/>
                  <a:gd name="connsiteY3" fmla="*/ 3048 h 247904"/>
                  <a:gd name="connsiteX4" fmla="*/ 3084576 w 7105904"/>
                  <a:gd name="connsiteY4" fmla="*/ 198120 h 247904"/>
                  <a:gd name="connsiteX5" fmla="*/ 4212336 w 7105904"/>
                  <a:gd name="connsiteY5" fmla="*/ 204216 h 247904"/>
                  <a:gd name="connsiteX6" fmla="*/ 6693408 w 7105904"/>
                  <a:gd name="connsiteY6" fmla="*/ 192024 h 247904"/>
                  <a:gd name="connsiteX7" fmla="*/ 6687312 w 7105904"/>
                  <a:gd name="connsiteY7" fmla="*/ 198120 h 247904"/>
                  <a:gd name="connsiteX0" fmla="*/ 0 w 7105904"/>
                  <a:gd name="connsiteY0" fmla="*/ 192024 h 231648"/>
                  <a:gd name="connsiteX1" fmla="*/ 1621536 w 7105904"/>
                  <a:gd name="connsiteY1" fmla="*/ 192024 h 231648"/>
                  <a:gd name="connsiteX2" fmla="*/ 2523744 w 7105904"/>
                  <a:gd name="connsiteY2" fmla="*/ 179832 h 231648"/>
                  <a:gd name="connsiteX3" fmla="*/ 2791968 w 7105904"/>
                  <a:gd name="connsiteY3" fmla="*/ 3048 h 231648"/>
                  <a:gd name="connsiteX4" fmla="*/ 3084576 w 7105904"/>
                  <a:gd name="connsiteY4" fmla="*/ 198120 h 231648"/>
                  <a:gd name="connsiteX5" fmla="*/ 4212336 w 7105904"/>
                  <a:gd name="connsiteY5" fmla="*/ 204216 h 231648"/>
                  <a:gd name="connsiteX6" fmla="*/ 6693408 w 7105904"/>
                  <a:gd name="connsiteY6" fmla="*/ 192024 h 231648"/>
                  <a:gd name="connsiteX7" fmla="*/ 6687312 w 7105904"/>
                  <a:gd name="connsiteY7" fmla="*/ 198120 h 231648"/>
                  <a:gd name="connsiteX0" fmla="*/ 0 w 7105904"/>
                  <a:gd name="connsiteY0" fmla="*/ 192024 h 228600"/>
                  <a:gd name="connsiteX1" fmla="*/ 1621536 w 7105904"/>
                  <a:gd name="connsiteY1" fmla="*/ 192024 h 228600"/>
                  <a:gd name="connsiteX2" fmla="*/ 2523744 w 7105904"/>
                  <a:gd name="connsiteY2" fmla="*/ 179832 h 228600"/>
                  <a:gd name="connsiteX3" fmla="*/ 2791968 w 7105904"/>
                  <a:gd name="connsiteY3" fmla="*/ 3048 h 228600"/>
                  <a:gd name="connsiteX4" fmla="*/ 3084576 w 7105904"/>
                  <a:gd name="connsiteY4" fmla="*/ 198120 h 228600"/>
                  <a:gd name="connsiteX5" fmla="*/ 3901440 w 7105904"/>
                  <a:gd name="connsiteY5" fmla="*/ 185928 h 228600"/>
                  <a:gd name="connsiteX6" fmla="*/ 6693408 w 7105904"/>
                  <a:gd name="connsiteY6" fmla="*/ 192024 h 228600"/>
                  <a:gd name="connsiteX7" fmla="*/ 6687312 w 7105904"/>
                  <a:gd name="connsiteY7" fmla="*/ 198120 h 228600"/>
                  <a:gd name="connsiteX0" fmla="*/ 0 w 6693408"/>
                  <a:gd name="connsiteY0" fmla="*/ 192024 h 228600"/>
                  <a:gd name="connsiteX1" fmla="*/ 162153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192024 h 228600"/>
                  <a:gd name="connsiteX1" fmla="*/ 1204976 w 6693408"/>
                  <a:gd name="connsiteY1" fmla="*/ 19710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199475 h 268563"/>
                  <a:gd name="connsiteX1" fmla="*/ 1204976 w 6693408"/>
                  <a:gd name="connsiteY1" fmla="*/ 204555 h 268563"/>
                  <a:gd name="connsiteX2" fmla="*/ 1517904 w 6693408"/>
                  <a:gd name="connsiteY2" fmla="*/ 268563 h 268563"/>
                  <a:gd name="connsiteX3" fmla="*/ 2791968 w 6693408"/>
                  <a:gd name="connsiteY3" fmla="*/ 10499 h 268563"/>
                  <a:gd name="connsiteX4" fmla="*/ 3084576 w 6693408"/>
                  <a:gd name="connsiteY4" fmla="*/ 205571 h 268563"/>
                  <a:gd name="connsiteX5" fmla="*/ 3901440 w 6693408"/>
                  <a:gd name="connsiteY5" fmla="*/ 193379 h 268563"/>
                  <a:gd name="connsiteX6" fmla="*/ 6693408 w 6693408"/>
                  <a:gd name="connsiteY6" fmla="*/ 199475 h 268563"/>
                  <a:gd name="connsiteX0" fmla="*/ 0 w 6693408"/>
                  <a:gd name="connsiteY0" fmla="*/ 56896 h 125984"/>
                  <a:gd name="connsiteX1" fmla="*/ 1204976 w 6693408"/>
                  <a:gd name="connsiteY1" fmla="*/ 61976 h 125984"/>
                  <a:gd name="connsiteX2" fmla="*/ 1517904 w 6693408"/>
                  <a:gd name="connsiteY2" fmla="*/ 125984 h 125984"/>
                  <a:gd name="connsiteX3" fmla="*/ 1638808 w 6693408"/>
                  <a:gd name="connsiteY3" fmla="*/ 0 h 125984"/>
                  <a:gd name="connsiteX4" fmla="*/ 3084576 w 6693408"/>
                  <a:gd name="connsiteY4" fmla="*/ 62992 h 125984"/>
                  <a:gd name="connsiteX5" fmla="*/ 3901440 w 6693408"/>
                  <a:gd name="connsiteY5" fmla="*/ 50800 h 125984"/>
                  <a:gd name="connsiteX6" fmla="*/ 6693408 w 6693408"/>
                  <a:gd name="connsiteY6" fmla="*/ 56896 h 125984"/>
                  <a:gd name="connsiteX0" fmla="*/ 0 w 6693408"/>
                  <a:gd name="connsiteY0" fmla="*/ 56896 h 125984"/>
                  <a:gd name="connsiteX1" fmla="*/ 1204976 w 6693408"/>
                  <a:gd name="connsiteY1" fmla="*/ 61976 h 125984"/>
                  <a:gd name="connsiteX2" fmla="*/ 1517904 w 6693408"/>
                  <a:gd name="connsiteY2" fmla="*/ 125984 h 125984"/>
                  <a:gd name="connsiteX3" fmla="*/ 1638808 w 6693408"/>
                  <a:gd name="connsiteY3" fmla="*/ 0 h 125984"/>
                  <a:gd name="connsiteX4" fmla="*/ 1900936 w 6693408"/>
                  <a:gd name="connsiteY4" fmla="*/ 57912 h 125984"/>
                  <a:gd name="connsiteX5" fmla="*/ 3901440 w 6693408"/>
                  <a:gd name="connsiteY5" fmla="*/ 50800 h 125984"/>
                  <a:gd name="connsiteX6" fmla="*/ 6693408 w 6693408"/>
                  <a:gd name="connsiteY6" fmla="*/ 56896 h 125984"/>
                  <a:gd name="connsiteX0" fmla="*/ 0 w 6693408"/>
                  <a:gd name="connsiteY0" fmla="*/ 56896 h 125984"/>
                  <a:gd name="connsiteX1" fmla="*/ 1204976 w 6693408"/>
                  <a:gd name="connsiteY1" fmla="*/ 61976 h 125984"/>
                  <a:gd name="connsiteX2" fmla="*/ 1434592 w 6693408"/>
                  <a:gd name="connsiteY2" fmla="*/ 55880 h 125984"/>
                  <a:gd name="connsiteX3" fmla="*/ 1517904 w 6693408"/>
                  <a:gd name="connsiteY3" fmla="*/ 125984 h 125984"/>
                  <a:gd name="connsiteX4" fmla="*/ 1638808 w 6693408"/>
                  <a:gd name="connsiteY4" fmla="*/ 0 h 125984"/>
                  <a:gd name="connsiteX5" fmla="*/ 1900936 w 6693408"/>
                  <a:gd name="connsiteY5" fmla="*/ 57912 h 125984"/>
                  <a:gd name="connsiteX6" fmla="*/ 3901440 w 6693408"/>
                  <a:gd name="connsiteY6" fmla="*/ 50800 h 125984"/>
                  <a:gd name="connsiteX7" fmla="*/ 6693408 w 6693408"/>
                  <a:gd name="connsiteY7" fmla="*/ 56896 h 125984"/>
                  <a:gd name="connsiteX0" fmla="*/ 0 w 6693408"/>
                  <a:gd name="connsiteY0" fmla="*/ 56896 h 158327"/>
                  <a:gd name="connsiteX1" fmla="*/ 1204976 w 6693408"/>
                  <a:gd name="connsiteY1" fmla="*/ 61976 h 158327"/>
                  <a:gd name="connsiteX2" fmla="*/ 1434592 w 6693408"/>
                  <a:gd name="connsiteY2" fmla="*/ 55880 h 158327"/>
                  <a:gd name="connsiteX3" fmla="*/ 1517904 w 6693408"/>
                  <a:gd name="connsiteY3" fmla="*/ 125984 h 158327"/>
                  <a:gd name="connsiteX4" fmla="*/ 1638808 w 6693408"/>
                  <a:gd name="connsiteY4" fmla="*/ 0 h 158327"/>
                  <a:gd name="connsiteX5" fmla="*/ 1900936 w 6693408"/>
                  <a:gd name="connsiteY5" fmla="*/ 57912 h 158327"/>
                  <a:gd name="connsiteX6" fmla="*/ 3901440 w 6693408"/>
                  <a:gd name="connsiteY6" fmla="*/ 50800 h 158327"/>
                  <a:gd name="connsiteX7" fmla="*/ 6693408 w 6693408"/>
                  <a:gd name="connsiteY7" fmla="*/ 56896 h 158327"/>
                  <a:gd name="connsiteX0" fmla="*/ 0 w 6693408"/>
                  <a:gd name="connsiteY0" fmla="*/ 56896 h 158327"/>
                  <a:gd name="connsiteX1" fmla="*/ 1204976 w 6693408"/>
                  <a:gd name="connsiteY1" fmla="*/ 61976 h 158327"/>
                  <a:gd name="connsiteX2" fmla="*/ 1434592 w 6693408"/>
                  <a:gd name="connsiteY2" fmla="*/ 55880 h 158327"/>
                  <a:gd name="connsiteX3" fmla="*/ 1517904 w 6693408"/>
                  <a:gd name="connsiteY3" fmla="*/ 125984 h 158327"/>
                  <a:gd name="connsiteX4" fmla="*/ 1638808 w 6693408"/>
                  <a:gd name="connsiteY4" fmla="*/ 0 h 158327"/>
                  <a:gd name="connsiteX5" fmla="*/ 1900936 w 6693408"/>
                  <a:gd name="connsiteY5" fmla="*/ 57912 h 158327"/>
                  <a:gd name="connsiteX6" fmla="*/ 3901440 w 6693408"/>
                  <a:gd name="connsiteY6" fmla="*/ 50800 h 158327"/>
                  <a:gd name="connsiteX7" fmla="*/ 6693408 w 6693408"/>
                  <a:gd name="connsiteY7" fmla="*/ 56896 h 158327"/>
                  <a:gd name="connsiteX0" fmla="*/ 0 w 6693408"/>
                  <a:gd name="connsiteY0" fmla="*/ 56896 h 158327"/>
                  <a:gd name="connsiteX1" fmla="*/ 1204976 w 6693408"/>
                  <a:gd name="connsiteY1" fmla="*/ 61976 h 158327"/>
                  <a:gd name="connsiteX2" fmla="*/ 1434592 w 6693408"/>
                  <a:gd name="connsiteY2" fmla="*/ 55880 h 158327"/>
                  <a:gd name="connsiteX3" fmla="*/ 1517904 w 6693408"/>
                  <a:gd name="connsiteY3" fmla="*/ 125984 h 158327"/>
                  <a:gd name="connsiteX4" fmla="*/ 1638808 w 6693408"/>
                  <a:gd name="connsiteY4" fmla="*/ 0 h 158327"/>
                  <a:gd name="connsiteX5" fmla="*/ 1900936 w 6693408"/>
                  <a:gd name="connsiteY5" fmla="*/ 57912 h 158327"/>
                  <a:gd name="connsiteX6" fmla="*/ 3901440 w 6693408"/>
                  <a:gd name="connsiteY6" fmla="*/ 50800 h 158327"/>
                  <a:gd name="connsiteX7" fmla="*/ 6693408 w 6693408"/>
                  <a:gd name="connsiteY7" fmla="*/ 56896 h 158327"/>
                  <a:gd name="connsiteX0" fmla="*/ 0 w 6693408"/>
                  <a:gd name="connsiteY0" fmla="*/ 56896 h 158327"/>
                  <a:gd name="connsiteX1" fmla="*/ 1189736 w 6693408"/>
                  <a:gd name="connsiteY1" fmla="*/ 46736 h 158327"/>
                  <a:gd name="connsiteX2" fmla="*/ 1434592 w 6693408"/>
                  <a:gd name="connsiteY2" fmla="*/ 55880 h 158327"/>
                  <a:gd name="connsiteX3" fmla="*/ 1517904 w 6693408"/>
                  <a:gd name="connsiteY3" fmla="*/ 125984 h 158327"/>
                  <a:gd name="connsiteX4" fmla="*/ 1638808 w 6693408"/>
                  <a:gd name="connsiteY4" fmla="*/ 0 h 158327"/>
                  <a:gd name="connsiteX5" fmla="*/ 1900936 w 6693408"/>
                  <a:gd name="connsiteY5" fmla="*/ 57912 h 158327"/>
                  <a:gd name="connsiteX6" fmla="*/ 3901440 w 6693408"/>
                  <a:gd name="connsiteY6" fmla="*/ 50800 h 158327"/>
                  <a:gd name="connsiteX7" fmla="*/ 6693408 w 6693408"/>
                  <a:gd name="connsiteY7" fmla="*/ 56896 h 158327"/>
                  <a:gd name="connsiteX0" fmla="*/ 0 w 6693408"/>
                  <a:gd name="connsiteY0" fmla="*/ 56896 h 133604"/>
                  <a:gd name="connsiteX1" fmla="*/ 1189736 w 6693408"/>
                  <a:gd name="connsiteY1" fmla="*/ 46736 h 133604"/>
                  <a:gd name="connsiteX2" fmla="*/ 1348232 w 6693408"/>
                  <a:gd name="connsiteY2" fmla="*/ 45720 h 133604"/>
                  <a:gd name="connsiteX3" fmla="*/ 1517904 w 6693408"/>
                  <a:gd name="connsiteY3" fmla="*/ 125984 h 133604"/>
                  <a:gd name="connsiteX4" fmla="*/ 1638808 w 6693408"/>
                  <a:gd name="connsiteY4" fmla="*/ 0 h 133604"/>
                  <a:gd name="connsiteX5" fmla="*/ 1900936 w 6693408"/>
                  <a:gd name="connsiteY5" fmla="*/ 57912 h 133604"/>
                  <a:gd name="connsiteX6" fmla="*/ 3901440 w 6693408"/>
                  <a:gd name="connsiteY6" fmla="*/ 50800 h 133604"/>
                  <a:gd name="connsiteX7" fmla="*/ 6693408 w 6693408"/>
                  <a:gd name="connsiteY7" fmla="*/ 56896 h 133604"/>
                  <a:gd name="connsiteX0" fmla="*/ 0 w 6693408"/>
                  <a:gd name="connsiteY0" fmla="*/ 56896 h 133604"/>
                  <a:gd name="connsiteX1" fmla="*/ 1189736 w 6693408"/>
                  <a:gd name="connsiteY1" fmla="*/ 46736 h 133604"/>
                  <a:gd name="connsiteX2" fmla="*/ 1348232 w 6693408"/>
                  <a:gd name="connsiteY2" fmla="*/ 45720 h 133604"/>
                  <a:gd name="connsiteX3" fmla="*/ 1517904 w 6693408"/>
                  <a:gd name="connsiteY3" fmla="*/ 125984 h 133604"/>
                  <a:gd name="connsiteX4" fmla="*/ 1689608 w 6693408"/>
                  <a:gd name="connsiteY4" fmla="*/ 0 h 133604"/>
                  <a:gd name="connsiteX5" fmla="*/ 1900936 w 6693408"/>
                  <a:gd name="connsiteY5" fmla="*/ 57912 h 133604"/>
                  <a:gd name="connsiteX6" fmla="*/ 3901440 w 6693408"/>
                  <a:gd name="connsiteY6" fmla="*/ 50800 h 133604"/>
                  <a:gd name="connsiteX7" fmla="*/ 6693408 w 6693408"/>
                  <a:gd name="connsiteY7" fmla="*/ 56896 h 133604"/>
                  <a:gd name="connsiteX0" fmla="*/ 0 w 6693408"/>
                  <a:gd name="connsiteY0" fmla="*/ 56896 h 133604"/>
                  <a:gd name="connsiteX1" fmla="*/ 1189736 w 6693408"/>
                  <a:gd name="connsiteY1" fmla="*/ 46736 h 133604"/>
                  <a:gd name="connsiteX2" fmla="*/ 1348232 w 6693408"/>
                  <a:gd name="connsiteY2" fmla="*/ 45720 h 133604"/>
                  <a:gd name="connsiteX3" fmla="*/ 1517904 w 6693408"/>
                  <a:gd name="connsiteY3" fmla="*/ 125984 h 133604"/>
                  <a:gd name="connsiteX4" fmla="*/ 1689608 w 6693408"/>
                  <a:gd name="connsiteY4" fmla="*/ 0 h 133604"/>
                  <a:gd name="connsiteX5" fmla="*/ 1900936 w 6693408"/>
                  <a:gd name="connsiteY5" fmla="*/ 57912 h 133604"/>
                  <a:gd name="connsiteX6" fmla="*/ 3901440 w 6693408"/>
                  <a:gd name="connsiteY6" fmla="*/ 50800 h 133604"/>
                  <a:gd name="connsiteX7" fmla="*/ 6693408 w 6693408"/>
                  <a:gd name="connsiteY7" fmla="*/ 56896 h 133604"/>
                  <a:gd name="connsiteX0" fmla="*/ 0 w 6693408"/>
                  <a:gd name="connsiteY0" fmla="*/ 56896 h 136144"/>
                  <a:gd name="connsiteX1" fmla="*/ 1189736 w 6693408"/>
                  <a:gd name="connsiteY1" fmla="*/ 46736 h 136144"/>
                  <a:gd name="connsiteX2" fmla="*/ 1348232 w 6693408"/>
                  <a:gd name="connsiteY2" fmla="*/ 45720 h 136144"/>
                  <a:gd name="connsiteX3" fmla="*/ 1454912 w 6693408"/>
                  <a:gd name="connsiteY3" fmla="*/ 60960 h 136144"/>
                  <a:gd name="connsiteX4" fmla="*/ 1517904 w 6693408"/>
                  <a:gd name="connsiteY4" fmla="*/ 125984 h 136144"/>
                  <a:gd name="connsiteX5" fmla="*/ 1689608 w 6693408"/>
                  <a:gd name="connsiteY5" fmla="*/ 0 h 136144"/>
                  <a:gd name="connsiteX6" fmla="*/ 1900936 w 6693408"/>
                  <a:gd name="connsiteY6" fmla="*/ 57912 h 136144"/>
                  <a:gd name="connsiteX7" fmla="*/ 3901440 w 6693408"/>
                  <a:gd name="connsiteY7" fmla="*/ 50800 h 136144"/>
                  <a:gd name="connsiteX8" fmla="*/ 6693408 w 6693408"/>
                  <a:gd name="connsiteY8" fmla="*/ 56896 h 136144"/>
                  <a:gd name="connsiteX0" fmla="*/ 0 w 6693408"/>
                  <a:gd name="connsiteY0" fmla="*/ 56896 h 136144"/>
                  <a:gd name="connsiteX1" fmla="*/ 1189736 w 6693408"/>
                  <a:gd name="connsiteY1" fmla="*/ 46736 h 136144"/>
                  <a:gd name="connsiteX2" fmla="*/ 1363472 w 6693408"/>
                  <a:gd name="connsiteY2" fmla="*/ 81280 h 136144"/>
                  <a:gd name="connsiteX3" fmla="*/ 1454912 w 6693408"/>
                  <a:gd name="connsiteY3" fmla="*/ 60960 h 136144"/>
                  <a:gd name="connsiteX4" fmla="*/ 1517904 w 6693408"/>
                  <a:gd name="connsiteY4" fmla="*/ 125984 h 136144"/>
                  <a:gd name="connsiteX5" fmla="*/ 1689608 w 6693408"/>
                  <a:gd name="connsiteY5" fmla="*/ 0 h 136144"/>
                  <a:gd name="connsiteX6" fmla="*/ 1900936 w 6693408"/>
                  <a:gd name="connsiteY6" fmla="*/ 57912 h 136144"/>
                  <a:gd name="connsiteX7" fmla="*/ 3901440 w 6693408"/>
                  <a:gd name="connsiteY7" fmla="*/ 50800 h 136144"/>
                  <a:gd name="connsiteX8" fmla="*/ 6693408 w 6693408"/>
                  <a:gd name="connsiteY8" fmla="*/ 56896 h 136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693408" h="136144">
                    <a:moveTo>
                      <a:pt x="0" y="56896"/>
                    </a:moveTo>
                    <a:lnTo>
                      <a:pt x="1189736" y="46736"/>
                    </a:lnTo>
                    <a:cubicBezTo>
                      <a:pt x="1428835" y="46567"/>
                      <a:pt x="1308777" y="68072"/>
                      <a:pt x="1363472" y="81280"/>
                    </a:cubicBezTo>
                    <a:cubicBezTo>
                      <a:pt x="1403435" y="87884"/>
                      <a:pt x="1429173" y="53509"/>
                      <a:pt x="1454912" y="60960"/>
                    </a:cubicBezTo>
                    <a:cubicBezTo>
                      <a:pt x="1480651" y="68411"/>
                      <a:pt x="1478788" y="136144"/>
                      <a:pt x="1517904" y="125984"/>
                    </a:cubicBezTo>
                    <a:cubicBezTo>
                      <a:pt x="1557020" y="115824"/>
                      <a:pt x="1545336" y="339"/>
                      <a:pt x="1689608" y="0"/>
                    </a:cubicBezTo>
                    <a:lnTo>
                      <a:pt x="1900936" y="57912"/>
                    </a:lnTo>
                    <a:lnTo>
                      <a:pt x="3901440" y="50800"/>
                    </a:lnTo>
                    <a:lnTo>
                      <a:pt x="6693408" y="56896"/>
                    </a:lnTo>
                  </a:path>
                </a:pathLst>
              </a:cu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102" name="Figura a mano libera 101"/>
              <p:cNvSpPr/>
              <p:nvPr/>
            </p:nvSpPr>
            <p:spPr>
              <a:xfrm flipV="1">
                <a:off x="1847088" y="5525854"/>
                <a:ext cx="6693408" cy="115316"/>
              </a:xfrm>
              <a:custGeom>
                <a:avLst/>
                <a:gdLst>
                  <a:gd name="connsiteX0" fmla="*/ 0 w 7290816"/>
                  <a:gd name="connsiteY0" fmla="*/ 192024 h 235712"/>
                  <a:gd name="connsiteX1" fmla="*/ 2566416 w 7290816"/>
                  <a:gd name="connsiteY1" fmla="*/ 204216 h 235712"/>
                  <a:gd name="connsiteX2" fmla="*/ 2791968 w 7290816"/>
                  <a:gd name="connsiteY2" fmla="*/ 3048 h 235712"/>
                  <a:gd name="connsiteX3" fmla="*/ 3102864 w 7290816"/>
                  <a:gd name="connsiteY3" fmla="*/ 185928 h 235712"/>
                  <a:gd name="connsiteX4" fmla="*/ 6693408 w 7290816"/>
                  <a:gd name="connsiteY4" fmla="*/ 192024 h 235712"/>
                  <a:gd name="connsiteX5" fmla="*/ 6687312 w 7290816"/>
                  <a:gd name="connsiteY5" fmla="*/ 198120 h 235712"/>
                  <a:gd name="connsiteX0" fmla="*/ 0 w 7290816"/>
                  <a:gd name="connsiteY0" fmla="*/ 194056 h 249936"/>
                  <a:gd name="connsiteX1" fmla="*/ 2377440 w 7290816"/>
                  <a:gd name="connsiteY1" fmla="*/ 218440 h 249936"/>
                  <a:gd name="connsiteX2" fmla="*/ 2791968 w 7290816"/>
                  <a:gd name="connsiteY2" fmla="*/ 5080 h 249936"/>
                  <a:gd name="connsiteX3" fmla="*/ 3102864 w 7290816"/>
                  <a:gd name="connsiteY3" fmla="*/ 187960 h 249936"/>
                  <a:gd name="connsiteX4" fmla="*/ 6693408 w 7290816"/>
                  <a:gd name="connsiteY4" fmla="*/ 194056 h 249936"/>
                  <a:gd name="connsiteX5" fmla="*/ 6687312 w 7290816"/>
                  <a:gd name="connsiteY5" fmla="*/ 200152 h 249936"/>
                  <a:gd name="connsiteX0" fmla="*/ 0 w 7243064"/>
                  <a:gd name="connsiteY0" fmla="*/ 192024 h 266192"/>
                  <a:gd name="connsiteX1" fmla="*/ 2377440 w 7243064"/>
                  <a:gd name="connsiteY1" fmla="*/ 216408 h 266192"/>
                  <a:gd name="connsiteX2" fmla="*/ 2791968 w 7243064"/>
                  <a:gd name="connsiteY2" fmla="*/ 3048 h 266192"/>
                  <a:gd name="connsiteX3" fmla="*/ 3389376 w 7243064"/>
                  <a:gd name="connsiteY3" fmla="*/ 234696 h 266192"/>
                  <a:gd name="connsiteX4" fmla="*/ 6693408 w 7243064"/>
                  <a:gd name="connsiteY4" fmla="*/ 192024 h 266192"/>
                  <a:gd name="connsiteX5" fmla="*/ 6687312 w 7243064"/>
                  <a:gd name="connsiteY5" fmla="*/ 198120 h 266192"/>
                  <a:gd name="connsiteX0" fmla="*/ 0 w 7105904"/>
                  <a:gd name="connsiteY0" fmla="*/ 192024 h 268224"/>
                  <a:gd name="connsiteX1" fmla="*/ 2377440 w 7105904"/>
                  <a:gd name="connsiteY1" fmla="*/ 216408 h 268224"/>
                  <a:gd name="connsiteX2" fmla="*/ 2791968 w 7105904"/>
                  <a:gd name="connsiteY2" fmla="*/ 3048 h 268224"/>
                  <a:gd name="connsiteX3" fmla="*/ 3389376 w 7105904"/>
                  <a:gd name="connsiteY3" fmla="*/ 234696 h 268224"/>
                  <a:gd name="connsiteX4" fmla="*/ 4212336 w 7105904"/>
                  <a:gd name="connsiteY4" fmla="*/ 204216 h 268224"/>
                  <a:gd name="connsiteX5" fmla="*/ 6693408 w 7105904"/>
                  <a:gd name="connsiteY5" fmla="*/ 192024 h 268224"/>
                  <a:gd name="connsiteX6" fmla="*/ 6687312 w 7105904"/>
                  <a:gd name="connsiteY6" fmla="*/ 198120 h 268224"/>
                  <a:gd name="connsiteX0" fmla="*/ 0 w 7105904"/>
                  <a:gd name="connsiteY0" fmla="*/ 192024 h 247904"/>
                  <a:gd name="connsiteX1" fmla="*/ 2377440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2328672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1621536 w 7105904"/>
                  <a:gd name="connsiteY1" fmla="*/ 192024 h 247904"/>
                  <a:gd name="connsiteX2" fmla="*/ 2328672 w 7105904"/>
                  <a:gd name="connsiteY2" fmla="*/ 216408 h 247904"/>
                  <a:gd name="connsiteX3" fmla="*/ 2791968 w 7105904"/>
                  <a:gd name="connsiteY3" fmla="*/ 3048 h 247904"/>
                  <a:gd name="connsiteX4" fmla="*/ 3084576 w 7105904"/>
                  <a:gd name="connsiteY4" fmla="*/ 198120 h 247904"/>
                  <a:gd name="connsiteX5" fmla="*/ 4212336 w 7105904"/>
                  <a:gd name="connsiteY5" fmla="*/ 204216 h 247904"/>
                  <a:gd name="connsiteX6" fmla="*/ 6693408 w 7105904"/>
                  <a:gd name="connsiteY6" fmla="*/ 192024 h 247904"/>
                  <a:gd name="connsiteX7" fmla="*/ 6687312 w 7105904"/>
                  <a:gd name="connsiteY7" fmla="*/ 198120 h 247904"/>
                  <a:gd name="connsiteX0" fmla="*/ 0 w 7105904"/>
                  <a:gd name="connsiteY0" fmla="*/ 192024 h 231648"/>
                  <a:gd name="connsiteX1" fmla="*/ 1621536 w 7105904"/>
                  <a:gd name="connsiteY1" fmla="*/ 192024 h 231648"/>
                  <a:gd name="connsiteX2" fmla="*/ 2523744 w 7105904"/>
                  <a:gd name="connsiteY2" fmla="*/ 179832 h 231648"/>
                  <a:gd name="connsiteX3" fmla="*/ 2791968 w 7105904"/>
                  <a:gd name="connsiteY3" fmla="*/ 3048 h 231648"/>
                  <a:gd name="connsiteX4" fmla="*/ 3084576 w 7105904"/>
                  <a:gd name="connsiteY4" fmla="*/ 198120 h 231648"/>
                  <a:gd name="connsiteX5" fmla="*/ 4212336 w 7105904"/>
                  <a:gd name="connsiteY5" fmla="*/ 204216 h 231648"/>
                  <a:gd name="connsiteX6" fmla="*/ 6693408 w 7105904"/>
                  <a:gd name="connsiteY6" fmla="*/ 192024 h 231648"/>
                  <a:gd name="connsiteX7" fmla="*/ 6687312 w 7105904"/>
                  <a:gd name="connsiteY7" fmla="*/ 198120 h 231648"/>
                  <a:gd name="connsiteX0" fmla="*/ 0 w 7105904"/>
                  <a:gd name="connsiteY0" fmla="*/ 192024 h 228600"/>
                  <a:gd name="connsiteX1" fmla="*/ 1621536 w 7105904"/>
                  <a:gd name="connsiteY1" fmla="*/ 192024 h 228600"/>
                  <a:gd name="connsiteX2" fmla="*/ 2523744 w 7105904"/>
                  <a:gd name="connsiteY2" fmla="*/ 179832 h 228600"/>
                  <a:gd name="connsiteX3" fmla="*/ 2791968 w 7105904"/>
                  <a:gd name="connsiteY3" fmla="*/ 3048 h 228600"/>
                  <a:gd name="connsiteX4" fmla="*/ 3084576 w 7105904"/>
                  <a:gd name="connsiteY4" fmla="*/ 198120 h 228600"/>
                  <a:gd name="connsiteX5" fmla="*/ 3901440 w 7105904"/>
                  <a:gd name="connsiteY5" fmla="*/ 185928 h 228600"/>
                  <a:gd name="connsiteX6" fmla="*/ 6693408 w 7105904"/>
                  <a:gd name="connsiteY6" fmla="*/ 192024 h 228600"/>
                  <a:gd name="connsiteX7" fmla="*/ 6687312 w 7105904"/>
                  <a:gd name="connsiteY7" fmla="*/ 198120 h 228600"/>
                  <a:gd name="connsiteX0" fmla="*/ 0 w 6693408"/>
                  <a:gd name="connsiteY0" fmla="*/ 192024 h 228600"/>
                  <a:gd name="connsiteX1" fmla="*/ 162153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100584 h 121920"/>
                  <a:gd name="connsiteX1" fmla="*/ 1621536 w 6693408"/>
                  <a:gd name="connsiteY1" fmla="*/ 100584 h 121920"/>
                  <a:gd name="connsiteX2" fmla="*/ 2523744 w 6693408"/>
                  <a:gd name="connsiteY2" fmla="*/ 88392 h 121920"/>
                  <a:gd name="connsiteX3" fmla="*/ 2781808 w 6693408"/>
                  <a:gd name="connsiteY3" fmla="*/ 3048 h 121920"/>
                  <a:gd name="connsiteX4" fmla="*/ 3084576 w 6693408"/>
                  <a:gd name="connsiteY4" fmla="*/ 106680 h 121920"/>
                  <a:gd name="connsiteX5" fmla="*/ 3901440 w 6693408"/>
                  <a:gd name="connsiteY5" fmla="*/ 94488 h 121920"/>
                  <a:gd name="connsiteX6" fmla="*/ 6693408 w 6693408"/>
                  <a:gd name="connsiteY6" fmla="*/ 100584 h 121920"/>
                  <a:gd name="connsiteX0" fmla="*/ 0 w 6693408"/>
                  <a:gd name="connsiteY0" fmla="*/ 97875 h 98891"/>
                  <a:gd name="connsiteX1" fmla="*/ 1621536 w 6693408"/>
                  <a:gd name="connsiteY1" fmla="*/ 97875 h 98891"/>
                  <a:gd name="connsiteX2" fmla="*/ 2523744 w 6693408"/>
                  <a:gd name="connsiteY2" fmla="*/ 85683 h 98891"/>
                  <a:gd name="connsiteX3" fmla="*/ 2781808 w 6693408"/>
                  <a:gd name="connsiteY3" fmla="*/ 339 h 98891"/>
                  <a:gd name="connsiteX4" fmla="*/ 3089656 w 6693408"/>
                  <a:gd name="connsiteY4" fmla="*/ 83651 h 98891"/>
                  <a:gd name="connsiteX5" fmla="*/ 3901440 w 6693408"/>
                  <a:gd name="connsiteY5" fmla="*/ 91779 h 98891"/>
                  <a:gd name="connsiteX6" fmla="*/ 6693408 w 6693408"/>
                  <a:gd name="connsiteY6" fmla="*/ 97875 h 98891"/>
                  <a:gd name="connsiteX0" fmla="*/ 0 w 6693408"/>
                  <a:gd name="connsiteY0" fmla="*/ 102108 h 115316"/>
                  <a:gd name="connsiteX1" fmla="*/ 1621536 w 6693408"/>
                  <a:gd name="connsiteY1" fmla="*/ 102108 h 115316"/>
                  <a:gd name="connsiteX2" fmla="*/ 2361184 w 6693408"/>
                  <a:gd name="connsiteY2" fmla="*/ 115316 h 115316"/>
                  <a:gd name="connsiteX3" fmla="*/ 2781808 w 6693408"/>
                  <a:gd name="connsiteY3" fmla="*/ 4572 h 115316"/>
                  <a:gd name="connsiteX4" fmla="*/ 3089656 w 6693408"/>
                  <a:gd name="connsiteY4" fmla="*/ 87884 h 115316"/>
                  <a:gd name="connsiteX5" fmla="*/ 3901440 w 6693408"/>
                  <a:gd name="connsiteY5" fmla="*/ 96012 h 115316"/>
                  <a:gd name="connsiteX6" fmla="*/ 6693408 w 6693408"/>
                  <a:gd name="connsiteY6" fmla="*/ 102108 h 115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693408" h="115316">
                    <a:moveTo>
                      <a:pt x="0" y="102108"/>
                    </a:moveTo>
                    <a:lnTo>
                      <a:pt x="1621536" y="102108"/>
                    </a:lnTo>
                    <a:lnTo>
                      <a:pt x="2361184" y="115316"/>
                    </a:lnTo>
                    <a:cubicBezTo>
                      <a:pt x="2554563" y="99060"/>
                      <a:pt x="2660396" y="9144"/>
                      <a:pt x="2781808" y="4572"/>
                    </a:cubicBezTo>
                    <a:cubicBezTo>
                      <a:pt x="2903220" y="0"/>
                      <a:pt x="2903051" y="72644"/>
                      <a:pt x="3089656" y="87884"/>
                    </a:cubicBezTo>
                    <a:cubicBezTo>
                      <a:pt x="3276261" y="103124"/>
                      <a:pt x="3350768" y="103124"/>
                      <a:pt x="3901440" y="96012"/>
                    </a:cubicBezTo>
                    <a:lnTo>
                      <a:pt x="6693408" y="102108"/>
                    </a:lnTo>
                  </a:path>
                </a:pathLst>
              </a:cu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103" name="Figura a mano libera 102"/>
              <p:cNvSpPr/>
              <p:nvPr/>
            </p:nvSpPr>
            <p:spPr>
              <a:xfrm flipV="1">
                <a:off x="1847088" y="5185834"/>
                <a:ext cx="6693408" cy="230124"/>
              </a:xfrm>
              <a:custGeom>
                <a:avLst/>
                <a:gdLst>
                  <a:gd name="connsiteX0" fmla="*/ 0 w 7290816"/>
                  <a:gd name="connsiteY0" fmla="*/ 192024 h 235712"/>
                  <a:gd name="connsiteX1" fmla="*/ 2566416 w 7290816"/>
                  <a:gd name="connsiteY1" fmla="*/ 204216 h 235712"/>
                  <a:gd name="connsiteX2" fmla="*/ 2791968 w 7290816"/>
                  <a:gd name="connsiteY2" fmla="*/ 3048 h 235712"/>
                  <a:gd name="connsiteX3" fmla="*/ 3102864 w 7290816"/>
                  <a:gd name="connsiteY3" fmla="*/ 185928 h 235712"/>
                  <a:gd name="connsiteX4" fmla="*/ 6693408 w 7290816"/>
                  <a:gd name="connsiteY4" fmla="*/ 192024 h 235712"/>
                  <a:gd name="connsiteX5" fmla="*/ 6687312 w 7290816"/>
                  <a:gd name="connsiteY5" fmla="*/ 198120 h 235712"/>
                  <a:gd name="connsiteX0" fmla="*/ 0 w 7290816"/>
                  <a:gd name="connsiteY0" fmla="*/ 194056 h 249936"/>
                  <a:gd name="connsiteX1" fmla="*/ 2377440 w 7290816"/>
                  <a:gd name="connsiteY1" fmla="*/ 218440 h 249936"/>
                  <a:gd name="connsiteX2" fmla="*/ 2791968 w 7290816"/>
                  <a:gd name="connsiteY2" fmla="*/ 5080 h 249936"/>
                  <a:gd name="connsiteX3" fmla="*/ 3102864 w 7290816"/>
                  <a:gd name="connsiteY3" fmla="*/ 187960 h 249936"/>
                  <a:gd name="connsiteX4" fmla="*/ 6693408 w 7290816"/>
                  <a:gd name="connsiteY4" fmla="*/ 194056 h 249936"/>
                  <a:gd name="connsiteX5" fmla="*/ 6687312 w 7290816"/>
                  <a:gd name="connsiteY5" fmla="*/ 200152 h 249936"/>
                  <a:gd name="connsiteX0" fmla="*/ 0 w 7243064"/>
                  <a:gd name="connsiteY0" fmla="*/ 192024 h 266192"/>
                  <a:gd name="connsiteX1" fmla="*/ 2377440 w 7243064"/>
                  <a:gd name="connsiteY1" fmla="*/ 216408 h 266192"/>
                  <a:gd name="connsiteX2" fmla="*/ 2791968 w 7243064"/>
                  <a:gd name="connsiteY2" fmla="*/ 3048 h 266192"/>
                  <a:gd name="connsiteX3" fmla="*/ 3389376 w 7243064"/>
                  <a:gd name="connsiteY3" fmla="*/ 234696 h 266192"/>
                  <a:gd name="connsiteX4" fmla="*/ 6693408 w 7243064"/>
                  <a:gd name="connsiteY4" fmla="*/ 192024 h 266192"/>
                  <a:gd name="connsiteX5" fmla="*/ 6687312 w 7243064"/>
                  <a:gd name="connsiteY5" fmla="*/ 198120 h 266192"/>
                  <a:gd name="connsiteX0" fmla="*/ 0 w 7105904"/>
                  <a:gd name="connsiteY0" fmla="*/ 192024 h 268224"/>
                  <a:gd name="connsiteX1" fmla="*/ 2377440 w 7105904"/>
                  <a:gd name="connsiteY1" fmla="*/ 216408 h 268224"/>
                  <a:gd name="connsiteX2" fmla="*/ 2791968 w 7105904"/>
                  <a:gd name="connsiteY2" fmla="*/ 3048 h 268224"/>
                  <a:gd name="connsiteX3" fmla="*/ 3389376 w 7105904"/>
                  <a:gd name="connsiteY3" fmla="*/ 234696 h 268224"/>
                  <a:gd name="connsiteX4" fmla="*/ 4212336 w 7105904"/>
                  <a:gd name="connsiteY4" fmla="*/ 204216 h 268224"/>
                  <a:gd name="connsiteX5" fmla="*/ 6693408 w 7105904"/>
                  <a:gd name="connsiteY5" fmla="*/ 192024 h 268224"/>
                  <a:gd name="connsiteX6" fmla="*/ 6687312 w 7105904"/>
                  <a:gd name="connsiteY6" fmla="*/ 198120 h 268224"/>
                  <a:gd name="connsiteX0" fmla="*/ 0 w 7105904"/>
                  <a:gd name="connsiteY0" fmla="*/ 192024 h 247904"/>
                  <a:gd name="connsiteX1" fmla="*/ 2377440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2328672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1621536 w 7105904"/>
                  <a:gd name="connsiteY1" fmla="*/ 192024 h 247904"/>
                  <a:gd name="connsiteX2" fmla="*/ 2328672 w 7105904"/>
                  <a:gd name="connsiteY2" fmla="*/ 216408 h 247904"/>
                  <a:gd name="connsiteX3" fmla="*/ 2791968 w 7105904"/>
                  <a:gd name="connsiteY3" fmla="*/ 3048 h 247904"/>
                  <a:gd name="connsiteX4" fmla="*/ 3084576 w 7105904"/>
                  <a:gd name="connsiteY4" fmla="*/ 198120 h 247904"/>
                  <a:gd name="connsiteX5" fmla="*/ 4212336 w 7105904"/>
                  <a:gd name="connsiteY5" fmla="*/ 204216 h 247904"/>
                  <a:gd name="connsiteX6" fmla="*/ 6693408 w 7105904"/>
                  <a:gd name="connsiteY6" fmla="*/ 192024 h 247904"/>
                  <a:gd name="connsiteX7" fmla="*/ 6687312 w 7105904"/>
                  <a:gd name="connsiteY7" fmla="*/ 198120 h 247904"/>
                  <a:gd name="connsiteX0" fmla="*/ 0 w 7105904"/>
                  <a:gd name="connsiteY0" fmla="*/ 192024 h 231648"/>
                  <a:gd name="connsiteX1" fmla="*/ 1621536 w 7105904"/>
                  <a:gd name="connsiteY1" fmla="*/ 192024 h 231648"/>
                  <a:gd name="connsiteX2" fmla="*/ 2523744 w 7105904"/>
                  <a:gd name="connsiteY2" fmla="*/ 179832 h 231648"/>
                  <a:gd name="connsiteX3" fmla="*/ 2791968 w 7105904"/>
                  <a:gd name="connsiteY3" fmla="*/ 3048 h 231648"/>
                  <a:gd name="connsiteX4" fmla="*/ 3084576 w 7105904"/>
                  <a:gd name="connsiteY4" fmla="*/ 198120 h 231648"/>
                  <a:gd name="connsiteX5" fmla="*/ 4212336 w 7105904"/>
                  <a:gd name="connsiteY5" fmla="*/ 204216 h 231648"/>
                  <a:gd name="connsiteX6" fmla="*/ 6693408 w 7105904"/>
                  <a:gd name="connsiteY6" fmla="*/ 192024 h 231648"/>
                  <a:gd name="connsiteX7" fmla="*/ 6687312 w 7105904"/>
                  <a:gd name="connsiteY7" fmla="*/ 198120 h 231648"/>
                  <a:gd name="connsiteX0" fmla="*/ 0 w 7105904"/>
                  <a:gd name="connsiteY0" fmla="*/ 192024 h 228600"/>
                  <a:gd name="connsiteX1" fmla="*/ 1621536 w 7105904"/>
                  <a:gd name="connsiteY1" fmla="*/ 192024 h 228600"/>
                  <a:gd name="connsiteX2" fmla="*/ 2523744 w 7105904"/>
                  <a:gd name="connsiteY2" fmla="*/ 179832 h 228600"/>
                  <a:gd name="connsiteX3" fmla="*/ 2791968 w 7105904"/>
                  <a:gd name="connsiteY3" fmla="*/ 3048 h 228600"/>
                  <a:gd name="connsiteX4" fmla="*/ 3084576 w 7105904"/>
                  <a:gd name="connsiteY4" fmla="*/ 198120 h 228600"/>
                  <a:gd name="connsiteX5" fmla="*/ 3901440 w 7105904"/>
                  <a:gd name="connsiteY5" fmla="*/ 185928 h 228600"/>
                  <a:gd name="connsiteX6" fmla="*/ 6693408 w 7105904"/>
                  <a:gd name="connsiteY6" fmla="*/ 192024 h 228600"/>
                  <a:gd name="connsiteX7" fmla="*/ 6687312 w 7105904"/>
                  <a:gd name="connsiteY7" fmla="*/ 198120 h 228600"/>
                  <a:gd name="connsiteX0" fmla="*/ 0 w 6693408"/>
                  <a:gd name="connsiteY0" fmla="*/ 192024 h 228600"/>
                  <a:gd name="connsiteX1" fmla="*/ 162153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209635 h 371179"/>
                  <a:gd name="connsiteX1" fmla="*/ 1621536 w 6693408"/>
                  <a:gd name="connsiteY1" fmla="*/ 209635 h 371179"/>
                  <a:gd name="connsiteX2" fmla="*/ 2254504 w 6693408"/>
                  <a:gd name="connsiteY2" fmla="*/ 339683 h 371179"/>
                  <a:gd name="connsiteX3" fmla="*/ 2791968 w 6693408"/>
                  <a:gd name="connsiteY3" fmla="*/ 20659 h 371179"/>
                  <a:gd name="connsiteX4" fmla="*/ 3084576 w 6693408"/>
                  <a:gd name="connsiteY4" fmla="*/ 215731 h 371179"/>
                  <a:gd name="connsiteX5" fmla="*/ 3901440 w 6693408"/>
                  <a:gd name="connsiteY5" fmla="*/ 203539 h 371179"/>
                  <a:gd name="connsiteX6" fmla="*/ 6693408 w 6693408"/>
                  <a:gd name="connsiteY6" fmla="*/ 209635 h 371179"/>
                  <a:gd name="connsiteX0" fmla="*/ 0 w 6693408"/>
                  <a:gd name="connsiteY0" fmla="*/ 245195 h 412666"/>
                  <a:gd name="connsiteX1" fmla="*/ 1621536 w 6693408"/>
                  <a:gd name="connsiteY1" fmla="*/ 245195 h 412666"/>
                  <a:gd name="connsiteX2" fmla="*/ 2254504 w 6693408"/>
                  <a:gd name="connsiteY2" fmla="*/ 375243 h 412666"/>
                  <a:gd name="connsiteX3" fmla="*/ 2649728 w 6693408"/>
                  <a:gd name="connsiteY3" fmla="*/ 20659 h 412666"/>
                  <a:gd name="connsiteX4" fmla="*/ 3084576 w 6693408"/>
                  <a:gd name="connsiteY4" fmla="*/ 251291 h 412666"/>
                  <a:gd name="connsiteX5" fmla="*/ 3901440 w 6693408"/>
                  <a:gd name="connsiteY5" fmla="*/ 239099 h 412666"/>
                  <a:gd name="connsiteX6" fmla="*/ 6693408 w 6693408"/>
                  <a:gd name="connsiteY6" fmla="*/ 245195 h 412666"/>
                  <a:gd name="connsiteX0" fmla="*/ 0 w 6693408"/>
                  <a:gd name="connsiteY0" fmla="*/ 230801 h 311912"/>
                  <a:gd name="connsiteX1" fmla="*/ 1621536 w 6693408"/>
                  <a:gd name="connsiteY1" fmla="*/ 230801 h 311912"/>
                  <a:gd name="connsiteX2" fmla="*/ 2279904 w 6693408"/>
                  <a:gd name="connsiteY2" fmla="*/ 274489 h 311912"/>
                  <a:gd name="connsiteX3" fmla="*/ 2649728 w 6693408"/>
                  <a:gd name="connsiteY3" fmla="*/ 6265 h 311912"/>
                  <a:gd name="connsiteX4" fmla="*/ 3084576 w 6693408"/>
                  <a:gd name="connsiteY4" fmla="*/ 236897 h 311912"/>
                  <a:gd name="connsiteX5" fmla="*/ 3901440 w 6693408"/>
                  <a:gd name="connsiteY5" fmla="*/ 224705 h 311912"/>
                  <a:gd name="connsiteX6" fmla="*/ 6693408 w 6693408"/>
                  <a:gd name="connsiteY6" fmla="*/ 230801 h 311912"/>
                  <a:gd name="connsiteX0" fmla="*/ 0 w 6693408"/>
                  <a:gd name="connsiteY0" fmla="*/ 230801 h 305787"/>
                  <a:gd name="connsiteX1" fmla="*/ 1621536 w 6693408"/>
                  <a:gd name="connsiteY1" fmla="*/ 230801 h 305787"/>
                  <a:gd name="connsiteX2" fmla="*/ 1983232 w 6693408"/>
                  <a:gd name="connsiteY2" fmla="*/ 194055 h 305787"/>
                  <a:gd name="connsiteX3" fmla="*/ 2279904 w 6693408"/>
                  <a:gd name="connsiteY3" fmla="*/ 274489 h 305787"/>
                  <a:gd name="connsiteX4" fmla="*/ 2649728 w 6693408"/>
                  <a:gd name="connsiteY4" fmla="*/ 6265 h 305787"/>
                  <a:gd name="connsiteX5" fmla="*/ 3084576 w 6693408"/>
                  <a:gd name="connsiteY5" fmla="*/ 236897 h 305787"/>
                  <a:gd name="connsiteX6" fmla="*/ 3901440 w 6693408"/>
                  <a:gd name="connsiteY6" fmla="*/ 224705 h 305787"/>
                  <a:gd name="connsiteX7" fmla="*/ 6693408 w 6693408"/>
                  <a:gd name="connsiteY7" fmla="*/ 230801 h 305787"/>
                  <a:gd name="connsiteX0" fmla="*/ 0 w 6693408"/>
                  <a:gd name="connsiteY0" fmla="*/ 169841 h 234667"/>
                  <a:gd name="connsiteX1" fmla="*/ 1621536 w 6693408"/>
                  <a:gd name="connsiteY1" fmla="*/ 169841 h 234667"/>
                  <a:gd name="connsiteX2" fmla="*/ 1983232 w 6693408"/>
                  <a:gd name="connsiteY2" fmla="*/ 133095 h 234667"/>
                  <a:gd name="connsiteX3" fmla="*/ 2279904 w 6693408"/>
                  <a:gd name="connsiteY3" fmla="*/ 213529 h 234667"/>
                  <a:gd name="connsiteX4" fmla="*/ 2649728 w 6693408"/>
                  <a:gd name="connsiteY4" fmla="*/ 6265 h 234667"/>
                  <a:gd name="connsiteX5" fmla="*/ 3084576 w 6693408"/>
                  <a:gd name="connsiteY5" fmla="*/ 175937 h 234667"/>
                  <a:gd name="connsiteX6" fmla="*/ 3901440 w 6693408"/>
                  <a:gd name="connsiteY6" fmla="*/ 163745 h 234667"/>
                  <a:gd name="connsiteX7" fmla="*/ 6693408 w 6693408"/>
                  <a:gd name="connsiteY7" fmla="*/ 169841 h 234667"/>
                  <a:gd name="connsiteX0" fmla="*/ 0 w 6693408"/>
                  <a:gd name="connsiteY0" fmla="*/ 176615 h 241441"/>
                  <a:gd name="connsiteX1" fmla="*/ 1621536 w 6693408"/>
                  <a:gd name="connsiteY1" fmla="*/ 176615 h 241441"/>
                  <a:gd name="connsiteX2" fmla="*/ 1983232 w 6693408"/>
                  <a:gd name="connsiteY2" fmla="*/ 139869 h 241441"/>
                  <a:gd name="connsiteX3" fmla="*/ 2279904 w 6693408"/>
                  <a:gd name="connsiteY3" fmla="*/ 220303 h 241441"/>
                  <a:gd name="connsiteX4" fmla="*/ 2649728 w 6693408"/>
                  <a:gd name="connsiteY4" fmla="*/ 13039 h 241441"/>
                  <a:gd name="connsiteX5" fmla="*/ 3064256 w 6693408"/>
                  <a:gd name="connsiteY5" fmla="*/ 142071 h 241441"/>
                  <a:gd name="connsiteX6" fmla="*/ 3901440 w 6693408"/>
                  <a:gd name="connsiteY6" fmla="*/ 170519 h 241441"/>
                  <a:gd name="connsiteX7" fmla="*/ 6693408 w 6693408"/>
                  <a:gd name="connsiteY7" fmla="*/ 176615 h 241441"/>
                  <a:gd name="connsiteX0" fmla="*/ 0 w 6693408"/>
                  <a:gd name="connsiteY0" fmla="*/ 181215 h 246041"/>
                  <a:gd name="connsiteX1" fmla="*/ 1621536 w 6693408"/>
                  <a:gd name="connsiteY1" fmla="*/ 181215 h 246041"/>
                  <a:gd name="connsiteX2" fmla="*/ 1983232 w 6693408"/>
                  <a:gd name="connsiteY2" fmla="*/ 144469 h 246041"/>
                  <a:gd name="connsiteX3" fmla="*/ 2279904 w 6693408"/>
                  <a:gd name="connsiteY3" fmla="*/ 224903 h 246041"/>
                  <a:gd name="connsiteX4" fmla="*/ 2649728 w 6693408"/>
                  <a:gd name="connsiteY4" fmla="*/ 17639 h 246041"/>
                  <a:gd name="connsiteX5" fmla="*/ 2856992 w 6693408"/>
                  <a:gd name="connsiteY5" fmla="*/ 119069 h 246041"/>
                  <a:gd name="connsiteX6" fmla="*/ 3064256 w 6693408"/>
                  <a:gd name="connsiteY6" fmla="*/ 146671 h 246041"/>
                  <a:gd name="connsiteX7" fmla="*/ 3901440 w 6693408"/>
                  <a:gd name="connsiteY7" fmla="*/ 175119 h 246041"/>
                  <a:gd name="connsiteX8" fmla="*/ 6693408 w 6693408"/>
                  <a:gd name="connsiteY8" fmla="*/ 181215 h 246041"/>
                  <a:gd name="connsiteX0" fmla="*/ 0 w 6693408"/>
                  <a:gd name="connsiteY0" fmla="*/ 178675 h 228261"/>
                  <a:gd name="connsiteX1" fmla="*/ 1621536 w 6693408"/>
                  <a:gd name="connsiteY1" fmla="*/ 178675 h 228261"/>
                  <a:gd name="connsiteX2" fmla="*/ 1983232 w 6693408"/>
                  <a:gd name="connsiteY2" fmla="*/ 141929 h 228261"/>
                  <a:gd name="connsiteX3" fmla="*/ 2259584 w 6693408"/>
                  <a:gd name="connsiteY3" fmla="*/ 207123 h 228261"/>
                  <a:gd name="connsiteX4" fmla="*/ 2649728 w 6693408"/>
                  <a:gd name="connsiteY4" fmla="*/ 15099 h 228261"/>
                  <a:gd name="connsiteX5" fmla="*/ 2856992 w 6693408"/>
                  <a:gd name="connsiteY5" fmla="*/ 116529 h 228261"/>
                  <a:gd name="connsiteX6" fmla="*/ 3064256 w 6693408"/>
                  <a:gd name="connsiteY6" fmla="*/ 144131 h 228261"/>
                  <a:gd name="connsiteX7" fmla="*/ 3901440 w 6693408"/>
                  <a:gd name="connsiteY7" fmla="*/ 172579 h 228261"/>
                  <a:gd name="connsiteX8" fmla="*/ 6693408 w 6693408"/>
                  <a:gd name="connsiteY8" fmla="*/ 178675 h 228261"/>
                  <a:gd name="connsiteX0" fmla="*/ 0 w 6693408"/>
                  <a:gd name="connsiteY0" fmla="*/ 169503 h 199644"/>
                  <a:gd name="connsiteX1" fmla="*/ 1621536 w 6693408"/>
                  <a:gd name="connsiteY1" fmla="*/ 169503 h 199644"/>
                  <a:gd name="connsiteX2" fmla="*/ 1983232 w 6693408"/>
                  <a:gd name="connsiteY2" fmla="*/ 132757 h 199644"/>
                  <a:gd name="connsiteX3" fmla="*/ 2259584 w 6693408"/>
                  <a:gd name="connsiteY3" fmla="*/ 197951 h 199644"/>
                  <a:gd name="connsiteX4" fmla="*/ 2430272 w 6693408"/>
                  <a:gd name="connsiteY4" fmla="*/ 142917 h 199644"/>
                  <a:gd name="connsiteX5" fmla="*/ 2649728 w 6693408"/>
                  <a:gd name="connsiteY5" fmla="*/ 5927 h 199644"/>
                  <a:gd name="connsiteX6" fmla="*/ 2856992 w 6693408"/>
                  <a:gd name="connsiteY6" fmla="*/ 107357 h 199644"/>
                  <a:gd name="connsiteX7" fmla="*/ 3064256 w 6693408"/>
                  <a:gd name="connsiteY7" fmla="*/ 134959 h 199644"/>
                  <a:gd name="connsiteX8" fmla="*/ 3901440 w 6693408"/>
                  <a:gd name="connsiteY8" fmla="*/ 163407 h 199644"/>
                  <a:gd name="connsiteX9" fmla="*/ 6693408 w 6693408"/>
                  <a:gd name="connsiteY9" fmla="*/ 169503 h 199644"/>
                  <a:gd name="connsiteX0" fmla="*/ 0 w 6693408"/>
                  <a:gd name="connsiteY0" fmla="*/ 169503 h 230124"/>
                  <a:gd name="connsiteX1" fmla="*/ 1621536 w 6693408"/>
                  <a:gd name="connsiteY1" fmla="*/ 169503 h 230124"/>
                  <a:gd name="connsiteX2" fmla="*/ 1983232 w 6693408"/>
                  <a:gd name="connsiteY2" fmla="*/ 132757 h 230124"/>
                  <a:gd name="connsiteX3" fmla="*/ 2203704 w 6693408"/>
                  <a:gd name="connsiteY3" fmla="*/ 228431 h 230124"/>
                  <a:gd name="connsiteX4" fmla="*/ 2430272 w 6693408"/>
                  <a:gd name="connsiteY4" fmla="*/ 142917 h 230124"/>
                  <a:gd name="connsiteX5" fmla="*/ 2649728 w 6693408"/>
                  <a:gd name="connsiteY5" fmla="*/ 5927 h 230124"/>
                  <a:gd name="connsiteX6" fmla="*/ 2856992 w 6693408"/>
                  <a:gd name="connsiteY6" fmla="*/ 107357 h 230124"/>
                  <a:gd name="connsiteX7" fmla="*/ 3064256 w 6693408"/>
                  <a:gd name="connsiteY7" fmla="*/ 134959 h 230124"/>
                  <a:gd name="connsiteX8" fmla="*/ 3901440 w 6693408"/>
                  <a:gd name="connsiteY8" fmla="*/ 163407 h 230124"/>
                  <a:gd name="connsiteX9" fmla="*/ 6693408 w 6693408"/>
                  <a:gd name="connsiteY9" fmla="*/ 169503 h 230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693408" h="230124">
                    <a:moveTo>
                      <a:pt x="0" y="169503"/>
                    </a:moveTo>
                    <a:lnTo>
                      <a:pt x="1621536" y="169503"/>
                    </a:lnTo>
                    <a:cubicBezTo>
                      <a:pt x="1943608" y="170999"/>
                      <a:pt x="1886204" y="122936"/>
                      <a:pt x="1983232" y="132757"/>
                    </a:cubicBezTo>
                    <a:cubicBezTo>
                      <a:pt x="2080260" y="142578"/>
                      <a:pt x="2129197" y="226738"/>
                      <a:pt x="2203704" y="228431"/>
                    </a:cubicBezTo>
                    <a:cubicBezTo>
                      <a:pt x="2278211" y="230124"/>
                      <a:pt x="2355935" y="180001"/>
                      <a:pt x="2430272" y="142917"/>
                    </a:cubicBezTo>
                    <a:cubicBezTo>
                      <a:pt x="2504609" y="105833"/>
                      <a:pt x="2578608" y="11854"/>
                      <a:pt x="2649728" y="5927"/>
                    </a:cubicBezTo>
                    <a:cubicBezTo>
                      <a:pt x="2720848" y="0"/>
                      <a:pt x="2787904" y="85852"/>
                      <a:pt x="2856992" y="107357"/>
                    </a:cubicBezTo>
                    <a:cubicBezTo>
                      <a:pt x="2926080" y="128862"/>
                      <a:pt x="2890181" y="125617"/>
                      <a:pt x="3064256" y="134959"/>
                    </a:cubicBezTo>
                    <a:cubicBezTo>
                      <a:pt x="3238331" y="144301"/>
                      <a:pt x="3350768" y="170519"/>
                      <a:pt x="3901440" y="163407"/>
                    </a:cubicBezTo>
                    <a:lnTo>
                      <a:pt x="6693408" y="169503"/>
                    </a:lnTo>
                  </a:path>
                </a:pathLst>
              </a:cu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104" name="Figura a mano libera 103"/>
              <p:cNvSpPr/>
              <p:nvPr/>
            </p:nvSpPr>
            <p:spPr>
              <a:xfrm flipV="1">
                <a:off x="1847088" y="4769274"/>
                <a:ext cx="6693408" cy="468178"/>
              </a:xfrm>
              <a:custGeom>
                <a:avLst/>
                <a:gdLst>
                  <a:gd name="connsiteX0" fmla="*/ 0 w 7290816"/>
                  <a:gd name="connsiteY0" fmla="*/ 192024 h 235712"/>
                  <a:gd name="connsiteX1" fmla="*/ 2566416 w 7290816"/>
                  <a:gd name="connsiteY1" fmla="*/ 204216 h 235712"/>
                  <a:gd name="connsiteX2" fmla="*/ 2791968 w 7290816"/>
                  <a:gd name="connsiteY2" fmla="*/ 3048 h 235712"/>
                  <a:gd name="connsiteX3" fmla="*/ 3102864 w 7290816"/>
                  <a:gd name="connsiteY3" fmla="*/ 185928 h 235712"/>
                  <a:gd name="connsiteX4" fmla="*/ 6693408 w 7290816"/>
                  <a:gd name="connsiteY4" fmla="*/ 192024 h 235712"/>
                  <a:gd name="connsiteX5" fmla="*/ 6687312 w 7290816"/>
                  <a:gd name="connsiteY5" fmla="*/ 198120 h 235712"/>
                  <a:gd name="connsiteX0" fmla="*/ 0 w 7290816"/>
                  <a:gd name="connsiteY0" fmla="*/ 194056 h 249936"/>
                  <a:gd name="connsiteX1" fmla="*/ 2377440 w 7290816"/>
                  <a:gd name="connsiteY1" fmla="*/ 218440 h 249936"/>
                  <a:gd name="connsiteX2" fmla="*/ 2791968 w 7290816"/>
                  <a:gd name="connsiteY2" fmla="*/ 5080 h 249936"/>
                  <a:gd name="connsiteX3" fmla="*/ 3102864 w 7290816"/>
                  <a:gd name="connsiteY3" fmla="*/ 187960 h 249936"/>
                  <a:gd name="connsiteX4" fmla="*/ 6693408 w 7290816"/>
                  <a:gd name="connsiteY4" fmla="*/ 194056 h 249936"/>
                  <a:gd name="connsiteX5" fmla="*/ 6687312 w 7290816"/>
                  <a:gd name="connsiteY5" fmla="*/ 200152 h 249936"/>
                  <a:gd name="connsiteX0" fmla="*/ 0 w 7243064"/>
                  <a:gd name="connsiteY0" fmla="*/ 192024 h 266192"/>
                  <a:gd name="connsiteX1" fmla="*/ 2377440 w 7243064"/>
                  <a:gd name="connsiteY1" fmla="*/ 216408 h 266192"/>
                  <a:gd name="connsiteX2" fmla="*/ 2791968 w 7243064"/>
                  <a:gd name="connsiteY2" fmla="*/ 3048 h 266192"/>
                  <a:gd name="connsiteX3" fmla="*/ 3389376 w 7243064"/>
                  <a:gd name="connsiteY3" fmla="*/ 234696 h 266192"/>
                  <a:gd name="connsiteX4" fmla="*/ 6693408 w 7243064"/>
                  <a:gd name="connsiteY4" fmla="*/ 192024 h 266192"/>
                  <a:gd name="connsiteX5" fmla="*/ 6687312 w 7243064"/>
                  <a:gd name="connsiteY5" fmla="*/ 198120 h 266192"/>
                  <a:gd name="connsiteX0" fmla="*/ 0 w 7105904"/>
                  <a:gd name="connsiteY0" fmla="*/ 192024 h 268224"/>
                  <a:gd name="connsiteX1" fmla="*/ 2377440 w 7105904"/>
                  <a:gd name="connsiteY1" fmla="*/ 216408 h 268224"/>
                  <a:gd name="connsiteX2" fmla="*/ 2791968 w 7105904"/>
                  <a:gd name="connsiteY2" fmla="*/ 3048 h 268224"/>
                  <a:gd name="connsiteX3" fmla="*/ 3389376 w 7105904"/>
                  <a:gd name="connsiteY3" fmla="*/ 234696 h 268224"/>
                  <a:gd name="connsiteX4" fmla="*/ 4212336 w 7105904"/>
                  <a:gd name="connsiteY4" fmla="*/ 204216 h 268224"/>
                  <a:gd name="connsiteX5" fmla="*/ 6693408 w 7105904"/>
                  <a:gd name="connsiteY5" fmla="*/ 192024 h 268224"/>
                  <a:gd name="connsiteX6" fmla="*/ 6687312 w 7105904"/>
                  <a:gd name="connsiteY6" fmla="*/ 198120 h 268224"/>
                  <a:gd name="connsiteX0" fmla="*/ 0 w 7105904"/>
                  <a:gd name="connsiteY0" fmla="*/ 192024 h 247904"/>
                  <a:gd name="connsiteX1" fmla="*/ 2377440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2328672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1621536 w 7105904"/>
                  <a:gd name="connsiteY1" fmla="*/ 192024 h 247904"/>
                  <a:gd name="connsiteX2" fmla="*/ 2328672 w 7105904"/>
                  <a:gd name="connsiteY2" fmla="*/ 216408 h 247904"/>
                  <a:gd name="connsiteX3" fmla="*/ 2791968 w 7105904"/>
                  <a:gd name="connsiteY3" fmla="*/ 3048 h 247904"/>
                  <a:gd name="connsiteX4" fmla="*/ 3084576 w 7105904"/>
                  <a:gd name="connsiteY4" fmla="*/ 198120 h 247904"/>
                  <a:gd name="connsiteX5" fmla="*/ 4212336 w 7105904"/>
                  <a:gd name="connsiteY5" fmla="*/ 204216 h 247904"/>
                  <a:gd name="connsiteX6" fmla="*/ 6693408 w 7105904"/>
                  <a:gd name="connsiteY6" fmla="*/ 192024 h 247904"/>
                  <a:gd name="connsiteX7" fmla="*/ 6687312 w 7105904"/>
                  <a:gd name="connsiteY7" fmla="*/ 198120 h 247904"/>
                  <a:gd name="connsiteX0" fmla="*/ 0 w 7105904"/>
                  <a:gd name="connsiteY0" fmla="*/ 192024 h 231648"/>
                  <a:gd name="connsiteX1" fmla="*/ 1621536 w 7105904"/>
                  <a:gd name="connsiteY1" fmla="*/ 192024 h 231648"/>
                  <a:gd name="connsiteX2" fmla="*/ 2523744 w 7105904"/>
                  <a:gd name="connsiteY2" fmla="*/ 179832 h 231648"/>
                  <a:gd name="connsiteX3" fmla="*/ 2791968 w 7105904"/>
                  <a:gd name="connsiteY3" fmla="*/ 3048 h 231648"/>
                  <a:gd name="connsiteX4" fmla="*/ 3084576 w 7105904"/>
                  <a:gd name="connsiteY4" fmla="*/ 198120 h 231648"/>
                  <a:gd name="connsiteX5" fmla="*/ 4212336 w 7105904"/>
                  <a:gd name="connsiteY5" fmla="*/ 204216 h 231648"/>
                  <a:gd name="connsiteX6" fmla="*/ 6693408 w 7105904"/>
                  <a:gd name="connsiteY6" fmla="*/ 192024 h 231648"/>
                  <a:gd name="connsiteX7" fmla="*/ 6687312 w 7105904"/>
                  <a:gd name="connsiteY7" fmla="*/ 198120 h 231648"/>
                  <a:gd name="connsiteX0" fmla="*/ 0 w 7105904"/>
                  <a:gd name="connsiteY0" fmla="*/ 192024 h 228600"/>
                  <a:gd name="connsiteX1" fmla="*/ 1621536 w 7105904"/>
                  <a:gd name="connsiteY1" fmla="*/ 192024 h 228600"/>
                  <a:gd name="connsiteX2" fmla="*/ 2523744 w 7105904"/>
                  <a:gd name="connsiteY2" fmla="*/ 179832 h 228600"/>
                  <a:gd name="connsiteX3" fmla="*/ 2791968 w 7105904"/>
                  <a:gd name="connsiteY3" fmla="*/ 3048 h 228600"/>
                  <a:gd name="connsiteX4" fmla="*/ 3084576 w 7105904"/>
                  <a:gd name="connsiteY4" fmla="*/ 198120 h 228600"/>
                  <a:gd name="connsiteX5" fmla="*/ 3901440 w 7105904"/>
                  <a:gd name="connsiteY5" fmla="*/ 185928 h 228600"/>
                  <a:gd name="connsiteX6" fmla="*/ 6693408 w 7105904"/>
                  <a:gd name="connsiteY6" fmla="*/ 192024 h 228600"/>
                  <a:gd name="connsiteX7" fmla="*/ 6687312 w 7105904"/>
                  <a:gd name="connsiteY7" fmla="*/ 198120 h 228600"/>
                  <a:gd name="connsiteX0" fmla="*/ 0 w 6693408"/>
                  <a:gd name="connsiteY0" fmla="*/ 192024 h 228600"/>
                  <a:gd name="connsiteX1" fmla="*/ 162153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217424 h 258233"/>
                  <a:gd name="connsiteX1" fmla="*/ 1621536 w 6693408"/>
                  <a:gd name="connsiteY1" fmla="*/ 217424 h 258233"/>
                  <a:gd name="connsiteX2" fmla="*/ 2523744 w 6693408"/>
                  <a:gd name="connsiteY2" fmla="*/ 205232 h 258233"/>
                  <a:gd name="connsiteX3" fmla="*/ 2461768 w 6693408"/>
                  <a:gd name="connsiteY3" fmla="*/ 3048 h 258233"/>
                  <a:gd name="connsiteX4" fmla="*/ 3084576 w 6693408"/>
                  <a:gd name="connsiteY4" fmla="*/ 223520 h 258233"/>
                  <a:gd name="connsiteX5" fmla="*/ 3901440 w 6693408"/>
                  <a:gd name="connsiteY5" fmla="*/ 211328 h 258233"/>
                  <a:gd name="connsiteX6" fmla="*/ 6693408 w 6693408"/>
                  <a:gd name="connsiteY6" fmla="*/ 217424 h 258233"/>
                  <a:gd name="connsiteX0" fmla="*/ 0 w 6693408"/>
                  <a:gd name="connsiteY0" fmla="*/ 233341 h 388958"/>
                  <a:gd name="connsiteX1" fmla="*/ 1621536 w 6693408"/>
                  <a:gd name="connsiteY1" fmla="*/ 233341 h 388958"/>
                  <a:gd name="connsiteX2" fmla="*/ 2142744 w 6693408"/>
                  <a:gd name="connsiteY2" fmla="*/ 353229 h 388958"/>
                  <a:gd name="connsiteX3" fmla="*/ 2461768 w 6693408"/>
                  <a:gd name="connsiteY3" fmla="*/ 18965 h 388958"/>
                  <a:gd name="connsiteX4" fmla="*/ 3084576 w 6693408"/>
                  <a:gd name="connsiteY4" fmla="*/ 239437 h 388958"/>
                  <a:gd name="connsiteX5" fmla="*/ 3901440 w 6693408"/>
                  <a:gd name="connsiteY5" fmla="*/ 227245 h 388958"/>
                  <a:gd name="connsiteX6" fmla="*/ 6693408 w 6693408"/>
                  <a:gd name="connsiteY6" fmla="*/ 233341 h 388958"/>
                  <a:gd name="connsiteX0" fmla="*/ 0 w 6693408"/>
                  <a:gd name="connsiteY0" fmla="*/ 243501 h 399118"/>
                  <a:gd name="connsiteX1" fmla="*/ 1621536 w 6693408"/>
                  <a:gd name="connsiteY1" fmla="*/ 243501 h 399118"/>
                  <a:gd name="connsiteX2" fmla="*/ 2142744 w 6693408"/>
                  <a:gd name="connsiteY2" fmla="*/ 363389 h 399118"/>
                  <a:gd name="connsiteX3" fmla="*/ 2461768 w 6693408"/>
                  <a:gd name="connsiteY3" fmla="*/ 29125 h 399118"/>
                  <a:gd name="connsiteX4" fmla="*/ 2759456 w 6693408"/>
                  <a:gd name="connsiteY4" fmla="*/ 188637 h 399118"/>
                  <a:gd name="connsiteX5" fmla="*/ 3901440 w 6693408"/>
                  <a:gd name="connsiteY5" fmla="*/ 237405 h 399118"/>
                  <a:gd name="connsiteX6" fmla="*/ 6693408 w 6693408"/>
                  <a:gd name="connsiteY6" fmla="*/ 243501 h 399118"/>
                  <a:gd name="connsiteX0" fmla="*/ 0 w 6693408"/>
                  <a:gd name="connsiteY0" fmla="*/ 231648 h 387265"/>
                  <a:gd name="connsiteX1" fmla="*/ 1621536 w 6693408"/>
                  <a:gd name="connsiteY1" fmla="*/ 231648 h 387265"/>
                  <a:gd name="connsiteX2" fmla="*/ 2142744 w 6693408"/>
                  <a:gd name="connsiteY2" fmla="*/ 351536 h 387265"/>
                  <a:gd name="connsiteX3" fmla="*/ 2461768 w 6693408"/>
                  <a:gd name="connsiteY3" fmla="*/ 17272 h 387265"/>
                  <a:gd name="connsiteX4" fmla="*/ 2947416 w 6693408"/>
                  <a:gd name="connsiteY4" fmla="*/ 247904 h 387265"/>
                  <a:gd name="connsiteX5" fmla="*/ 3901440 w 6693408"/>
                  <a:gd name="connsiteY5" fmla="*/ 225552 h 387265"/>
                  <a:gd name="connsiteX6" fmla="*/ 6693408 w 6693408"/>
                  <a:gd name="connsiteY6" fmla="*/ 231648 h 387265"/>
                  <a:gd name="connsiteX0" fmla="*/ 0 w 6693408"/>
                  <a:gd name="connsiteY0" fmla="*/ 247396 h 403013"/>
                  <a:gd name="connsiteX1" fmla="*/ 1621536 w 6693408"/>
                  <a:gd name="connsiteY1" fmla="*/ 247396 h 403013"/>
                  <a:gd name="connsiteX2" fmla="*/ 2142744 w 6693408"/>
                  <a:gd name="connsiteY2" fmla="*/ 367284 h 403013"/>
                  <a:gd name="connsiteX3" fmla="*/ 2461768 w 6693408"/>
                  <a:gd name="connsiteY3" fmla="*/ 33020 h 403013"/>
                  <a:gd name="connsiteX4" fmla="*/ 2669032 w 6693408"/>
                  <a:gd name="connsiteY4" fmla="*/ 169164 h 403013"/>
                  <a:gd name="connsiteX5" fmla="*/ 2947416 w 6693408"/>
                  <a:gd name="connsiteY5" fmla="*/ 263652 h 403013"/>
                  <a:gd name="connsiteX6" fmla="*/ 3901440 w 6693408"/>
                  <a:gd name="connsiteY6" fmla="*/ 241300 h 403013"/>
                  <a:gd name="connsiteX7" fmla="*/ 6693408 w 6693408"/>
                  <a:gd name="connsiteY7" fmla="*/ 247396 h 403013"/>
                  <a:gd name="connsiteX0" fmla="*/ 0 w 6693408"/>
                  <a:gd name="connsiteY0" fmla="*/ 247396 h 403013"/>
                  <a:gd name="connsiteX1" fmla="*/ 1621536 w 6693408"/>
                  <a:gd name="connsiteY1" fmla="*/ 247396 h 403013"/>
                  <a:gd name="connsiteX2" fmla="*/ 2142744 w 6693408"/>
                  <a:gd name="connsiteY2" fmla="*/ 367284 h 403013"/>
                  <a:gd name="connsiteX3" fmla="*/ 2461768 w 6693408"/>
                  <a:gd name="connsiteY3" fmla="*/ 33020 h 403013"/>
                  <a:gd name="connsiteX4" fmla="*/ 2669032 w 6693408"/>
                  <a:gd name="connsiteY4" fmla="*/ 169164 h 403013"/>
                  <a:gd name="connsiteX5" fmla="*/ 2836672 w 6693408"/>
                  <a:gd name="connsiteY5" fmla="*/ 204724 h 403013"/>
                  <a:gd name="connsiteX6" fmla="*/ 2947416 w 6693408"/>
                  <a:gd name="connsiteY6" fmla="*/ 263652 h 403013"/>
                  <a:gd name="connsiteX7" fmla="*/ 3901440 w 6693408"/>
                  <a:gd name="connsiteY7" fmla="*/ 241300 h 403013"/>
                  <a:gd name="connsiteX8" fmla="*/ 6693408 w 6693408"/>
                  <a:gd name="connsiteY8" fmla="*/ 247396 h 403013"/>
                  <a:gd name="connsiteX0" fmla="*/ 0 w 6693408"/>
                  <a:gd name="connsiteY0" fmla="*/ 247396 h 403013"/>
                  <a:gd name="connsiteX1" fmla="*/ 1621536 w 6693408"/>
                  <a:gd name="connsiteY1" fmla="*/ 247396 h 403013"/>
                  <a:gd name="connsiteX2" fmla="*/ 2142744 w 6693408"/>
                  <a:gd name="connsiteY2" fmla="*/ 367284 h 403013"/>
                  <a:gd name="connsiteX3" fmla="*/ 2461768 w 6693408"/>
                  <a:gd name="connsiteY3" fmla="*/ 33020 h 403013"/>
                  <a:gd name="connsiteX4" fmla="*/ 2669032 w 6693408"/>
                  <a:gd name="connsiteY4" fmla="*/ 169164 h 403013"/>
                  <a:gd name="connsiteX5" fmla="*/ 2836672 w 6693408"/>
                  <a:gd name="connsiteY5" fmla="*/ 204724 h 403013"/>
                  <a:gd name="connsiteX6" fmla="*/ 3084576 w 6693408"/>
                  <a:gd name="connsiteY6" fmla="*/ 268732 h 403013"/>
                  <a:gd name="connsiteX7" fmla="*/ 3901440 w 6693408"/>
                  <a:gd name="connsiteY7" fmla="*/ 241300 h 403013"/>
                  <a:gd name="connsiteX8" fmla="*/ 6693408 w 6693408"/>
                  <a:gd name="connsiteY8" fmla="*/ 247396 h 403013"/>
                  <a:gd name="connsiteX0" fmla="*/ 0 w 6693408"/>
                  <a:gd name="connsiteY0" fmla="*/ 253323 h 444500"/>
                  <a:gd name="connsiteX1" fmla="*/ 1621536 w 6693408"/>
                  <a:gd name="connsiteY1" fmla="*/ 253323 h 444500"/>
                  <a:gd name="connsiteX2" fmla="*/ 2097024 w 6693408"/>
                  <a:gd name="connsiteY2" fmla="*/ 408771 h 444500"/>
                  <a:gd name="connsiteX3" fmla="*/ 2461768 w 6693408"/>
                  <a:gd name="connsiteY3" fmla="*/ 38947 h 444500"/>
                  <a:gd name="connsiteX4" fmla="*/ 2669032 w 6693408"/>
                  <a:gd name="connsiteY4" fmla="*/ 175091 h 444500"/>
                  <a:gd name="connsiteX5" fmla="*/ 2836672 w 6693408"/>
                  <a:gd name="connsiteY5" fmla="*/ 210651 h 444500"/>
                  <a:gd name="connsiteX6" fmla="*/ 3084576 w 6693408"/>
                  <a:gd name="connsiteY6" fmla="*/ 274659 h 444500"/>
                  <a:gd name="connsiteX7" fmla="*/ 3901440 w 6693408"/>
                  <a:gd name="connsiteY7" fmla="*/ 247227 h 444500"/>
                  <a:gd name="connsiteX8" fmla="*/ 6693408 w 6693408"/>
                  <a:gd name="connsiteY8" fmla="*/ 253323 h 444500"/>
                  <a:gd name="connsiteX0" fmla="*/ 0 w 6693408"/>
                  <a:gd name="connsiteY0" fmla="*/ 253323 h 435836"/>
                  <a:gd name="connsiteX1" fmla="*/ 1621536 w 6693408"/>
                  <a:gd name="connsiteY1" fmla="*/ 253323 h 435836"/>
                  <a:gd name="connsiteX2" fmla="*/ 1815592 w 6693408"/>
                  <a:gd name="connsiteY2" fmla="*/ 201338 h 435836"/>
                  <a:gd name="connsiteX3" fmla="*/ 2097024 w 6693408"/>
                  <a:gd name="connsiteY3" fmla="*/ 408771 h 435836"/>
                  <a:gd name="connsiteX4" fmla="*/ 2461768 w 6693408"/>
                  <a:gd name="connsiteY4" fmla="*/ 38947 h 435836"/>
                  <a:gd name="connsiteX5" fmla="*/ 2669032 w 6693408"/>
                  <a:gd name="connsiteY5" fmla="*/ 175091 h 435836"/>
                  <a:gd name="connsiteX6" fmla="*/ 2836672 w 6693408"/>
                  <a:gd name="connsiteY6" fmla="*/ 210651 h 435836"/>
                  <a:gd name="connsiteX7" fmla="*/ 3084576 w 6693408"/>
                  <a:gd name="connsiteY7" fmla="*/ 274659 h 435836"/>
                  <a:gd name="connsiteX8" fmla="*/ 3901440 w 6693408"/>
                  <a:gd name="connsiteY8" fmla="*/ 247227 h 435836"/>
                  <a:gd name="connsiteX9" fmla="*/ 6693408 w 6693408"/>
                  <a:gd name="connsiteY9" fmla="*/ 253323 h 435836"/>
                  <a:gd name="connsiteX0" fmla="*/ 0 w 6693408"/>
                  <a:gd name="connsiteY0" fmla="*/ 253323 h 435836"/>
                  <a:gd name="connsiteX1" fmla="*/ 1509776 w 6693408"/>
                  <a:gd name="connsiteY1" fmla="*/ 258403 h 435836"/>
                  <a:gd name="connsiteX2" fmla="*/ 1815592 w 6693408"/>
                  <a:gd name="connsiteY2" fmla="*/ 201338 h 435836"/>
                  <a:gd name="connsiteX3" fmla="*/ 2097024 w 6693408"/>
                  <a:gd name="connsiteY3" fmla="*/ 408771 h 435836"/>
                  <a:gd name="connsiteX4" fmla="*/ 2461768 w 6693408"/>
                  <a:gd name="connsiteY4" fmla="*/ 38947 h 435836"/>
                  <a:gd name="connsiteX5" fmla="*/ 2669032 w 6693408"/>
                  <a:gd name="connsiteY5" fmla="*/ 175091 h 435836"/>
                  <a:gd name="connsiteX6" fmla="*/ 2836672 w 6693408"/>
                  <a:gd name="connsiteY6" fmla="*/ 210651 h 435836"/>
                  <a:gd name="connsiteX7" fmla="*/ 3084576 w 6693408"/>
                  <a:gd name="connsiteY7" fmla="*/ 274659 h 435836"/>
                  <a:gd name="connsiteX8" fmla="*/ 3901440 w 6693408"/>
                  <a:gd name="connsiteY8" fmla="*/ 247227 h 435836"/>
                  <a:gd name="connsiteX9" fmla="*/ 6693408 w 6693408"/>
                  <a:gd name="connsiteY9" fmla="*/ 253323 h 435836"/>
                  <a:gd name="connsiteX0" fmla="*/ 0 w 6693408"/>
                  <a:gd name="connsiteY0" fmla="*/ 253323 h 431603"/>
                  <a:gd name="connsiteX1" fmla="*/ 1509776 w 6693408"/>
                  <a:gd name="connsiteY1" fmla="*/ 258403 h 431603"/>
                  <a:gd name="connsiteX2" fmla="*/ 1790192 w 6693408"/>
                  <a:gd name="connsiteY2" fmla="*/ 175938 h 431603"/>
                  <a:gd name="connsiteX3" fmla="*/ 2097024 w 6693408"/>
                  <a:gd name="connsiteY3" fmla="*/ 408771 h 431603"/>
                  <a:gd name="connsiteX4" fmla="*/ 2461768 w 6693408"/>
                  <a:gd name="connsiteY4" fmla="*/ 38947 h 431603"/>
                  <a:gd name="connsiteX5" fmla="*/ 2669032 w 6693408"/>
                  <a:gd name="connsiteY5" fmla="*/ 175091 h 431603"/>
                  <a:gd name="connsiteX6" fmla="*/ 2836672 w 6693408"/>
                  <a:gd name="connsiteY6" fmla="*/ 210651 h 431603"/>
                  <a:gd name="connsiteX7" fmla="*/ 3084576 w 6693408"/>
                  <a:gd name="connsiteY7" fmla="*/ 274659 h 431603"/>
                  <a:gd name="connsiteX8" fmla="*/ 3901440 w 6693408"/>
                  <a:gd name="connsiteY8" fmla="*/ 247227 h 431603"/>
                  <a:gd name="connsiteX9" fmla="*/ 6693408 w 6693408"/>
                  <a:gd name="connsiteY9" fmla="*/ 253323 h 431603"/>
                  <a:gd name="connsiteX0" fmla="*/ 0 w 6693408"/>
                  <a:gd name="connsiteY0" fmla="*/ 309203 h 496796"/>
                  <a:gd name="connsiteX1" fmla="*/ 1509776 w 6693408"/>
                  <a:gd name="connsiteY1" fmla="*/ 314283 h 496796"/>
                  <a:gd name="connsiteX2" fmla="*/ 1790192 w 6693408"/>
                  <a:gd name="connsiteY2" fmla="*/ 231818 h 496796"/>
                  <a:gd name="connsiteX3" fmla="*/ 2097024 w 6693408"/>
                  <a:gd name="connsiteY3" fmla="*/ 464651 h 496796"/>
                  <a:gd name="connsiteX4" fmla="*/ 2471928 w 6693408"/>
                  <a:gd name="connsiteY4" fmla="*/ 38947 h 496796"/>
                  <a:gd name="connsiteX5" fmla="*/ 2669032 w 6693408"/>
                  <a:gd name="connsiteY5" fmla="*/ 230971 h 496796"/>
                  <a:gd name="connsiteX6" fmla="*/ 2836672 w 6693408"/>
                  <a:gd name="connsiteY6" fmla="*/ 266531 h 496796"/>
                  <a:gd name="connsiteX7" fmla="*/ 3084576 w 6693408"/>
                  <a:gd name="connsiteY7" fmla="*/ 330539 h 496796"/>
                  <a:gd name="connsiteX8" fmla="*/ 3901440 w 6693408"/>
                  <a:gd name="connsiteY8" fmla="*/ 303107 h 496796"/>
                  <a:gd name="connsiteX9" fmla="*/ 6693408 w 6693408"/>
                  <a:gd name="connsiteY9" fmla="*/ 309203 h 496796"/>
                  <a:gd name="connsiteX0" fmla="*/ 0 w 6693408"/>
                  <a:gd name="connsiteY0" fmla="*/ 287330 h 459711"/>
                  <a:gd name="connsiteX1" fmla="*/ 1509776 w 6693408"/>
                  <a:gd name="connsiteY1" fmla="*/ 292410 h 459711"/>
                  <a:gd name="connsiteX2" fmla="*/ 1790192 w 6693408"/>
                  <a:gd name="connsiteY2" fmla="*/ 209945 h 459711"/>
                  <a:gd name="connsiteX3" fmla="*/ 2097024 w 6693408"/>
                  <a:gd name="connsiteY3" fmla="*/ 442778 h 459711"/>
                  <a:gd name="connsiteX4" fmla="*/ 2282952 w 6693408"/>
                  <a:gd name="connsiteY4" fmla="*/ 311545 h 459711"/>
                  <a:gd name="connsiteX5" fmla="*/ 2471928 w 6693408"/>
                  <a:gd name="connsiteY5" fmla="*/ 17074 h 459711"/>
                  <a:gd name="connsiteX6" fmla="*/ 2669032 w 6693408"/>
                  <a:gd name="connsiteY6" fmla="*/ 209098 h 459711"/>
                  <a:gd name="connsiteX7" fmla="*/ 2836672 w 6693408"/>
                  <a:gd name="connsiteY7" fmla="*/ 244658 h 459711"/>
                  <a:gd name="connsiteX8" fmla="*/ 3084576 w 6693408"/>
                  <a:gd name="connsiteY8" fmla="*/ 308666 h 459711"/>
                  <a:gd name="connsiteX9" fmla="*/ 3901440 w 6693408"/>
                  <a:gd name="connsiteY9" fmla="*/ 281234 h 459711"/>
                  <a:gd name="connsiteX10" fmla="*/ 6693408 w 6693408"/>
                  <a:gd name="connsiteY10" fmla="*/ 287330 h 459711"/>
                  <a:gd name="connsiteX0" fmla="*/ 0 w 6693408"/>
                  <a:gd name="connsiteY0" fmla="*/ 292411 h 464792"/>
                  <a:gd name="connsiteX1" fmla="*/ 1509776 w 6693408"/>
                  <a:gd name="connsiteY1" fmla="*/ 297491 h 464792"/>
                  <a:gd name="connsiteX2" fmla="*/ 1790192 w 6693408"/>
                  <a:gd name="connsiteY2" fmla="*/ 215026 h 464792"/>
                  <a:gd name="connsiteX3" fmla="*/ 2097024 w 6693408"/>
                  <a:gd name="connsiteY3" fmla="*/ 447859 h 464792"/>
                  <a:gd name="connsiteX4" fmla="*/ 2282952 w 6693408"/>
                  <a:gd name="connsiteY4" fmla="*/ 316626 h 464792"/>
                  <a:gd name="connsiteX5" fmla="*/ 2471928 w 6693408"/>
                  <a:gd name="connsiteY5" fmla="*/ 22155 h 464792"/>
                  <a:gd name="connsiteX6" fmla="*/ 2719832 w 6693408"/>
                  <a:gd name="connsiteY6" fmla="*/ 183699 h 464792"/>
                  <a:gd name="connsiteX7" fmla="*/ 2836672 w 6693408"/>
                  <a:gd name="connsiteY7" fmla="*/ 249739 h 464792"/>
                  <a:gd name="connsiteX8" fmla="*/ 3084576 w 6693408"/>
                  <a:gd name="connsiteY8" fmla="*/ 313747 h 464792"/>
                  <a:gd name="connsiteX9" fmla="*/ 3901440 w 6693408"/>
                  <a:gd name="connsiteY9" fmla="*/ 286315 h 464792"/>
                  <a:gd name="connsiteX10" fmla="*/ 6693408 w 6693408"/>
                  <a:gd name="connsiteY10" fmla="*/ 292411 h 464792"/>
                  <a:gd name="connsiteX0" fmla="*/ 0 w 6693408"/>
                  <a:gd name="connsiteY0" fmla="*/ 292411 h 464792"/>
                  <a:gd name="connsiteX1" fmla="*/ 1509776 w 6693408"/>
                  <a:gd name="connsiteY1" fmla="*/ 297491 h 464792"/>
                  <a:gd name="connsiteX2" fmla="*/ 1790192 w 6693408"/>
                  <a:gd name="connsiteY2" fmla="*/ 215026 h 464792"/>
                  <a:gd name="connsiteX3" fmla="*/ 2097024 w 6693408"/>
                  <a:gd name="connsiteY3" fmla="*/ 447859 h 464792"/>
                  <a:gd name="connsiteX4" fmla="*/ 2282952 w 6693408"/>
                  <a:gd name="connsiteY4" fmla="*/ 316626 h 464792"/>
                  <a:gd name="connsiteX5" fmla="*/ 2471928 w 6693408"/>
                  <a:gd name="connsiteY5" fmla="*/ 22155 h 464792"/>
                  <a:gd name="connsiteX6" fmla="*/ 2719832 w 6693408"/>
                  <a:gd name="connsiteY6" fmla="*/ 183699 h 464792"/>
                  <a:gd name="connsiteX7" fmla="*/ 2923032 w 6693408"/>
                  <a:gd name="connsiteY7" fmla="*/ 264979 h 464792"/>
                  <a:gd name="connsiteX8" fmla="*/ 3084576 w 6693408"/>
                  <a:gd name="connsiteY8" fmla="*/ 313747 h 464792"/>
                  <a:gd name="connsiteX9" fmla="*/ 3901440 w 6693408"/>
                  <a:gd name="connsiteY9" fmla="*/ 286315 h 464792"/>
                  <a:gd name="connsiteX10" fmla="*/ 6693408 w 6693408"/>
                  <a:gd name="connsiteY10" fmla="*/ 292411 h 464792"/>
                  <a:gd name="connsiteX0" fmla="*/ 0 w 6693408"/>
                  <a:gd name="connsiteY0" fmla="*/ 295797 h 468178"/>
                  <a:gd name="connsiteX1" fmla="*/ 1509776 w 6693408"/>
                  <a:gd name="connsiteY1" fmla="*/ 300877 h 468178"/>
                  <a:gd name="connsiteX2" fmla="*/ 1790192 w 6693408"/>
                  <a:gd name="connsiteY2" fmla="*/ 218412 h 468178"/>
                  <a:gd name="connsiteX3" fmla="*/ 2097024 w 6693408"/>
                  <a:gd name="connsiteY3" fmla="*/ 451245 h 468178"/>
                  <a:gd name="connsiteX4" fmla="*/ 2282952 w 6693408"/>
                  <a:gd name="connsiteY4" fmla="*/ 320012 h 468178"/>
                  <a:gd name="connsiteX5" fmla="*/ 2471928 w 6693408"/>
                  <a:gd name="connsiteY5" fmla="*/ 25541 h 468178"/>
                  <a:gd name="connsiteX6" fmla="*/ 2714752 w 6693408"/>
                  <a:gd name="connsiteY6" fmla="*/ 166765 h 468178"/>
                  <a:gd name="connsiteX7" fmla="*/ 2923032 w 6693408"/>
                  <a:gd name="connsiteY7" fmla="*/ 268365 h 468178"/>
                  <a:gd name="connsiteX8" fmla="*/ 3084576 w 6693408"/>
                  <a:gd name="connsiteY8" fmla="*/ 317133 h 468178"/>
                  <a:gd name="connsiteX9" fmla="*/ 3901440 w 6693408"/>
                  <a:gd name="connsiteY9" fmla="*/ 289701 h 468178"/>
                  <a:gd name="connsiteX10" fmla="*/ 6693408 w 6693408"/>
                  <a:gd name="connsiteY10" fmla="*/ 295797 h 468178"/>
                  <a:gd name="connsiteX0" fmla="*/ 0 w 6693408"/>
                  <a:gd name="connsiteY0" fmla="*/ 295797 h 468178"/>
                  <a:gd name="connsiteX1" fmla="*/ 1334516 w 6693408"/>
                  <a:gd name="connsiteY1" fmla="*/ 293257 h 468178"/>
                  <a:gd name="connsiteX2" fmla="*/ 1790192 w 6693408"/>
                  <a:gd name="connsiteY2" fmla="*/ 218412 h 468178"/>
                  <a:gd name="connsiteX3" fmla="*/ 2097024 w 6693408"/>
                  <a:gd name="connsiteY3" fmla="*/ 451245 h 468178"/>
                  <a:gd name="connsiteX4" fmla="*/ 2282952 w 6693408"/>
                  <a:gd name="connsiteY4" fmla="*/ 320012 h 468178"/>
                  <a:gd name="connsiteX5" fmla="*/ 2471928 w 6693408"/>
                  <a:gd name="connsiteY5" fmla="*/ 25541 h 468178"/>
                  <a:gd name="connsiteX6" fmla="*/ 2714752 w 6693408"/>
                  <a:gd name="connsiteY6" fmla="*/ 166765 h 468178"/>
                  <a:gd name="connsiteX7" fmla="*/ 2923032 w 6693408"/>
                  <a:gd name="connsiteY7" fmla="*/ 268365 h 468178"/>
                  <a:gd name="connsiteX8" fmla="*/ 3084576 w 6693408"/>
                  <a:gd name="connsiteY8" fmla="*/ 317133 h 468178"/>
                  <a:gd name="connsiteX9" fmla="*/ 3901440 w 6693408"/>
                  <a:gd name="connsiteY9" fmla="*/ 289701 h 468178"/>
                  <a:gd name="connsiteX10" fmla="*/ 6693408 w 6693408"/>
                  <a:gd name="connsiteY10" fmla="*/ 295797 h 468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693408" h="468178">
                    <a:moveTo>
                      <a:pt x="0" y="295797"/>
                    </a:moveTo>
                    <a:lnTo>
                      <a:pt x="1334516" y="293257"/>
                    </a:lnTo>
                    <a:cubicBezTo>
                      <a:pt x="1632881" y="295599"/>
                      <a:pt x="1663107" y="192081"/>
                      <a:pt x="1790192" y="218412"/>
                    </a:cubicBezTo>
                    <a:cubicBezTo>
                      <a:pt x="1917277" y="244743"/>
                      <a:pt x="2014897" y="434312"/>
                      <a:pt x="2097024" y="451245"/>
                    </a:cubicBezTo>
                    <a:cubicBezTo>
                      <a:pt x="2179151" y="468178"/>
                      <a:pt x="2220468" y="390963"/>
                      <a:pt x="2282952" y="320012"/>
                    </a:cubicBezTo>
                    <a:cubicBezTo>
                      <a:pt x="2345436" y="249061"/>
                      <a:pt x="2399961" y="51082"/>
                      <a:pt x="2471928" y="25541"/>
                    </a:cubicBezTo>
                    <a:cubicBezTo>
                      <a:pt x="2543895" y="0"/>
                      <a:pt x="2639568" y="126294"/>
                      <a:pt x="2714752" y="166765"/>
                    </a:cubicBezTo>
                    <a:cubicBezTo>
                      <a:pt x="2789936" y="207236"/>
                      <a:pt x="2861395" y="243304"/>
                      <a:pt x="2923032" y="268365"/>
                    </a:cubicBezTo>
                    <a:cubicBezTo>
                      <a:pt x="2984669" y="293426"/>
                      <a:pt x="2921508" y="313577"/>
                      <a:pt x="3084576" y="317133"/>
                    </a:cubicBezTo>
                    <a:cubicBezTo>
                      <a:pt x="3247644" y="320689"/>
                      <a:pt x="3350768" y="296813"/>
                      <a:pt x="3901440" y="289701"/>
                    </a:cubicBezTo>
                    <a:lnTo>
                      <a:pt x="6693408" y="295797"/>
                    </a:lnTo>
                  </a:path>
                </a:pathLst>
              </a:cu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105" name="Figura a mano libera 104"/>
              <p:cNvSpPr/>
              <p:nvPr/>
            </p:nvSpPr>
            <p:spPr>
              <a:xfrm flipV="1">
                <a:off x="1847088" y="4411135"/>
                <a:ext cx="6693408" cy="618066"/>
              </a:xfrm>
              <a:custGeom>
                <a:avLst/>
                <a:gdLst>
                  <a:gd name="connsiteX0" fmla="*/ 0 w 7290816"/>
                  <a:gd name="connsiteY0" fmla="*/ 192024 h 235712"/>
                  <a:gd name="connsiteX1" fmla="*/ 2566416 w 7290816"/>
                  <a:gd name="connsiteY1" fmla="*/ 204216 h 235712"/>
                  <a:gd name="connsiteX2" fmla="*/ 2791968 w 7290816"/>
                  <a:gd name="connsiteY2" fmla="*/ 3048 h 235712"/>
                  <a:gd name="connsiteX3" fmla="*/ 3102864 w 7290816"/>
                  <a:gd name="connsiteY3" fmla="*/ 185928 h 235712"/>
                  <a:gd name="connsiteX4" fmla="*/ 6693408 w 7290816"/>
                  <a:gd name="connsiteY4" fmla="*/ 192024 h 235712"/>
                  <a:gd name="connsiteX5" fmla="*/ 6687312 w 7290816"/>
                  <a:gd name="connsiteY5" fmla="*/ 198120 h 235712"/>
                  <a:gd name="connsiteX0" fmla="*/ 0 w 7290816"/>
                  <a:gd name="connsiteY0" fmla="*/ 194056 h 249936"/>
                  <a:gd name="connsiteX1" fmla="*/ 2377440 w 7290816"/>
                  <a:gd name="connsiteY1" fmla="*/ 218440 h 249936"/>
                  <a:gd name="connsiteX2" fmla="*/ 2791968 w 7290816"/>
                  <a:gd name="connsiteY2" fmla="*/ 5080 h 249936"/>
                  <a:gd name="connsiteX3" fmla="*/ 3102864 w 7290816"/>
                  <a:gd name="connsiteY3" fmla="*/ 187960 h 249936"/>
                  <a:gd name="connsiteX4" fmla="*/ 6693408 w 7290816"/>
                  <a:gd name="connsiteY4" fmla="*/ 194056 h 249936"/>
                  <a:gd name="connsiteX5" fmla="*/ 6687312 w 7290816"/>
                  <a:gd name="connsiteY5" fmla="*/ 200152 h 249936"/>
                  <a:gd name="connsiteX0" fmla="*/ 0 w 7243064"/>
                  <a:gd name="connsiteY0" fmla="*/ 192024 h 266192"/>
                  <a:gd name="connsiteX1" fmla="*/ 2377440 w 7243064"/>
                  <a:gd name="connsiteY1" fmla="*/ 216408 h 266192"/>
                  <a:gd name="connsiteX2" fmla="*/ 2791968 w 7243064"/>
                  <a:gd name="connsiteY2" fmla="*/ 3048 h 266192"/>
                  <a:gd name="connsiteX3" fmla="*/ 3389376 w 7243064"/>
                  <a:gd name="connsiteY3" fmla="*/ 234696 h 266192"/>
                  <a:gd name="connsiteX4" fmla="*/ 6693408 w 7243064"/>
                  <a:gd name="connsiteY4" fmla="*/ 192024 h 266192"/>
                  <a:gd name="connsiteX5" fmla="*/ 6687312 w 7243064"/>
                  <a:gd name="connsiteY5" fmla="*/ 198120 h 266192"/>
                  <a:gd name="connsiteX0" fmla="*/ 0 w 7105904"/>
                  <a:gd name="connsiteY0" fmla="*/ 192024 h 268224"/>
                  <a:gd name="connsiteX1" fmla="*/ 2377440 w 7105904"/>
                  <a:gd name="connsiteY1" fmla="*/ 216408 h 268224"/>
                  <a:gd name="connsiteX2" fmla="*/ 2791968 w 7105904"/>
                  <a:gd name="connsiteY2" fmla="*/ 3048 h 268224"/>
                  <a:gd name="connsiteX3" fmla="*/ 3389376 w 7105904"/>
                  <a:gd name="connsiteY3" fmla="*/ 234696 h 268224"/>
                  <a:gd name="connsiteX4" fmla="*/ 4212336 w 7105904"/>
                  <a:gd name="connsiteY4" fmla="*/ 204216 h 268224"/>
                  <a:gd name="connsiteX5" fmla="*/ 6693408 w 7105904"/>
                  <a:gd name="connsiteY5" fmla="*/ 192024 h 268224"/>
                  <a:gd name="connsiteX6" fmla="*/ 6687312 w 7105904"/>
                  <a:gd name="connsiteY6" fmla="*/ 198120 h 268224"/>
                  <a:gd name="connsiteX0" fmla="*/ 0 w 7105904"/>
                  <a:gd name="connsiteY0" fmla="*/ 192024 h 247904"/>
                  <a:gd name="connsiteX1" fmla="*/ 2377440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2328672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1621536 w 7105904"/>
                  <a:gd name="connsiteY1" fmla="*/ 192024 h 247904"/>
                  <a:gd name="connsiteX2" fmla="*/ 2328672 w 7105904"/>
                  <a:gd name="connsiteY2" fmla="*/ 216408 h 247904"/>
                  <a:gd name="connsiteX3" fmla="*/ 2791968 w 7105904"/>
                  <a:gd name="connsiteY3" fmla="*/ 3048 h 247904"/>
                  <a:gd name="connsiteX4" fmla="*/ 3084576 w 7105904"/>
                  <a:gd name="connsiteY4" fmla="*/ 198120 h 247904"/>
                  <a:gd name="connsiteX5" fmla="*/ 4212336 w 7105904"/>
                  <a:gd name="connsiteY5" fmla="*/ 204216 h 247904"/>
                  <a:gd name="connsiteX6" fmla="*/ 6693408 w 7105904"/>
                  <a:gd name="connsiteY6" fmla="*/ 192024 h 247904"/>
                  <a:gd name="connsiteX7" fmla="*/ 6687312 w 7105904"/>
                  <a:gd name="connsiteY7" fmla="*/ 198120 h 247904"/>
                  <a:gd name="connsiteX0" fmla="*/ 0 w 7105904"/>
                  <a:gd name="connsiteY0" fmla="*/ 192024 h 231648"/>
                  <a:gd name="connsiteX1" fmla="*/ 1621536 w 7105904"/>
                  <a:gd name="connsiteY1" fmla="*/ 192024 h 231648"/>
                  <a:gd name="connsiteX2" fmla="*/ 2523744 w 7105904"/>
                  <a:gd name="connsiteY2" fmla="*/ 179832 h 231648"/>
                  <a:gd name="connsiteX3" fmla="*/ 2791968 w 7105904"/>
                  <a:gd name="connsiteY3" fmla="*/ 3048 h 231648"/>
                  <a:gd name="connsiteX4" fmla="*/ 3084576 w 7105904"/>
                  <a:gd name="connsiteY4" fmla="*/ 198120 h 231648"/>
                  <a:gd name="connsiteX5" fmla="*/ 4212336 w 7105904"/>
                  <a:gd name="connsiteY5" fmla="*/ 204216 h 231648"/>
                  <a:gd name="connsiteX6" fmla="*/ 6693408 w 7105904"/>
                  <a:gd name="connsiteY6" fmla="*/ 192024 h 231648"/>
                  <a:gd name="connsiteX7" fmla="*/ 6687312 w 7105904"/>
                  <a:gd name="connsiteY7" fmla="*/ 198120 h 231648"/>
                  <a:gd name="connsiteX0" fmla="*/ 0 w 7105904"/>
                  <a:gd name="connsiteY0" fmla="*/ 192024 h 228600"/>
                  <a:gd name="connsiteX1" fmla="*/ 1621536 w 7105904"/>
                  <a:gd name="connsiteY1" fmla="*/ 192024 h 228600"/>
                  <a:gd name="connsiteX2" fmla="*/ 2523744 w 7105904"/>
                  <a:gd name="connsiteY2" fmla="*/ 179832 h 228600"/>
                  <a:gd name="connsiteX3" fmla="*/ 2791968 w 7105904"/>
                  <a:gd name="connsiteY3" fmla="*/ 3048 h 228600"/>
                  <a:gd name="connsiteX4" fmla="*/ 3084576 w 7105904"/>
                  <a:gd name="connsiteY4" fmla="*/ 198120 h 228600"/>
                  <a:gd name="connsiteX5" fmla="*/ 3901440 w 7105904"/>
                  <a:gd name="connsiteY5" fmla="*/ 185928 h 228600"/>
                  <a:gd name="connsiteX6" fmla="*/ 6693408 w 7105904"/>
                  <a:gd name="connsiteY6" fmla="*/ 192024 h 228600"/>
                  <a:gd name="connsiteX7" fmla="*/ 6687312 w 7105904"/>
                  <a:gd name="connsiteY7" fmla="*/ 198120 h 228600"/>
                  <a:gd name="connsiteX0" fmla="*/ 0 w 6693408"/>
                  <a:gd name="connsiteY0" fmla="*/ 192024 h 228600"/>
                  <a:gd name="connsiteX1" fmla="*/ 162153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207941 h 359325"/>
                  <a:gd name="connsiteX1" fmla="*/ 1621536 w 6693408"/>
                  <a:gd name="connsiteY1" fmla="*/ 207941 h 359325"/>
                  <a:gd name="connsiteX2" fmla="*/ 1975104 w 6693408"/>
                  <a:gd name="connsiteY2" fmla="*/ 327829 h 359325"/>
                  <a:gd name="connsiteX3" fmla="*/ 2791968 w 6693408"/>
                  <a:gd name="connsiteY3" fmla="*/ 18965 h 359325"/>
                  <a:gd name="connsiteX4" fmla="*/ 3084576 w 6693408"/>
                  <a:gd name="connsiteY4" fmla="*/ 214037 h 359325"/>
                  <a:gd name="connsiteX5" fmla="*/ 3901440 w 6693408"/>
                  <a:gd name="connsiteY5" fmla="*/ 201845 h 359325"/>
                  <a:gd name="connsiteX6" fmla="*/ 6693408 w 6693408"/>
                  <a:gd name="connsiteY6" fmla="*/ 207941 h 359325"/>
                  <a:gd name="connsiteX0" fmla="*/ 0 w 6693408"/>
                  <a:gd name="connsiteY0" fmla="*/ 279061 h 442298"/>
                  <a:gd name="connsiteX1" fmla="*/ 1621536 w 6693408"/>
                  <a:gd name="connsiteY1" fmla="*/ 279061 h 442298"/>
                  <a:gd name="connsiteX2" fmla="*/ 1975104 w 6693408"/>
                  <a:gd name="connsiteY2" fmla="*/ 398949 h 442298"/>
                  <a:gd name="connsiteX3" fmla="*/ 2329688 w 6693408"/>
                  <a:gd name="connsiteY3" fmla="*/ 18965 h 442298"/>
                  <a:gd name="connsiteX4" fmla="*/ 3084576 w 6693408"/>
                  <a:gd name="connsiteY4" fmla="*/ 285157 h 442298"/>
                  <a:gd name="connsiteX5" fmla="*/ 3901440 w 6693408"/>
                  <a:gd name="connsiteY5" fmla="*/ 272965 h 442298"/>
                  <a:gd name="connsiteX6" fmla="*/ 6693408 w 6693408"/>
                  <a:gd name="connsiteY6" fmla="*/ 279061 h 442298"/>
                  <a:gd name="connsiteX0" fmla="*/ 0 w 6693408"/>
                  <a:gd name="connsiteY0" fmla="*/ 283295 h 471932"/>
                  <a:gd name="connsiteX1" fmla="*/ 1621536 w 6693408"/>
                  <a:gd name="connsiteY1" fmla="*/ 283295 h 471932"/>
                  <a:gd name="connsiteX2" fmla="*/ 1985264 w 6693408"/>
                  <a:gd name="connsiteY2" fmla="*/ 428583 h 471932"/>
                  <a:gd name="connsiteX3" fmla="*/ 2329688 w 6693408"/>
                  <a:gd name="connsiteY3" fmla="*/ 23199 h 471932"/>
                  <a:gd name="connsiteX4" fmla="*/ 3084576 w 6693408"/>
                  <a:gd name="connsiteY4" fmla="*/ 289391 h 471932"/>
                  <a:gd name="connsiteX5" fmla="*/ 3901440 w 6693408"/>
                  <a:gd name="connsiteY5" fmla="*/ 277199 h 471932"/>
                  <a:gd name="connsiteX6" fmla="*/ 6693408 w 6693408"/>
                  <a:gd name="connsiteY6" fmla="*/ 283295 h 471932"/>
                  <a:gd name="connsiteX0" fmla="*/ 0 w 6693408"/>
                  <a:gd name="connsiteY0" fmla="*/ 263821 h 452458"/>
                  <a:gd name="connsiteX1" fmla="*/ 1621536 w 6693408"/>
                  <a:gd name="connsiteY1" fmla="*/ 263821 h 452458"/>
                  <a:gd name="connsiteX2" fmla="*/ 1985264 w 6693408"/>
                  <a:gd name="connsiteY2" fmla="*/ 409109 h 452458"/>
                  <a:gd name="connsiteX3" fmla="*/ 2166112 w 6693408"/>
                  <a:gd name="connsiteY3" fmla="*/ 247565 h 452458"/>
                  <a:gd name="connsiteX4" fmla="*/ 2329688 w 6693408"/>
                  <a:gd name="connsiteY4" fmla="*/ 3725 h 452458"/>
                  <a:gd name="connsiteX5" fmla="*/ 3084576 w 6693408"/>
                  <a:gd name="connsiteY5" fmla="*/ 269917 h 452458"/>
                  <a:gd name="connsiteX6" fmla="*/ 3901440 w 6693408"/>
                  <a:gd name="connsiteY6" fmla="*/ 257725 h 452458"/>
                  <a:gd name="connsiteX7" fmla="*/ 6693408 w 6693408"/>
                  <a:gd name="connsiteY7" fmla="*/ 263821 h 452458"/>
                  <a:gd name="connsiteX0" fmla="*/ 0 w 6693408"/>
                  <a:gd name="connsiteY0" fmla="*/ 269409 h 458046"/>
                  <a:gd name="connsiteX1" fmla="*/ 1621536 w 6693408"/>
                  <a:gd name="connsiteY1" fmla="*/ 269409 h 458046"/>
                  <a:gd name="connsiteX2" fmla="*/ 1985264 w 6693408"/>
                  <a:gd name="connsiteY2" fmla="*/ 414697 h 458046"/>
                  <a:gd name="connsiteX3" fmla="*/ 2166112 w 6693408"/>
                  <a:gd name="connsiteY3" fmla="*/ 253153 h 458046"/>
                  <a:gd name="connsiteX4" fmla="*/ 2329688 w 6693408"/>
                  <a:gd name="connsiteY4" fmla="*/ 9313 h 458046"/>
                  <a:gd name="connsiteX5" fmla="*/ 2801112 w 6693408"/>
                  <a:gd name="connsiteY5" fmla="*/ 309033 h 458046"/>
                  <a:gd name="connsiteX6" fmla="*/ 3084576 w 6693408"/>
                  <a:gd name="connsiteY6" fmla="*/ 275505 h 458046"/>
                  <a:gd name="connsiteX7" fmla="*/ 3901440 w 6693408"/>
                  <a:gd name="connsiteY7" fmla="*/ 263313 h 458046"/>
                  <a:gd name="connsiteX8" fmla="*/ 6693408 w 6693408"/>
                  <a:gd name="connsiteY8" fmla="*/ 269409 h 458046"/>
                  <a:gd name="connsiteX0" fmla="*/ 0 w 6693408"/>
                  <a:gd name="connsiteY0" fmla="*/ 272796 h 461433"/>
                  <a:gd name="connsiteX1" fmla="*/ 1621536 w 6693408"/>
                  <a:gd name="connsiteY1" fmla="*/ 272796 h 461433"/>
                  <a:gd name="connsiteX2" fmla="*/ 1985264 w 6693408"/>
                  <a:gd name="connsiteY2" fmla="*/ 418084 h 461433"/>
                  <a:gd name="connsiteX3" fmla="*/ 2166112 w 6693408"/>
                  <a:gd name="connsiteY3" fmla="*/ 256540 h 461433"/>
                  <a:gd name="connsiteX4" fmla="*/ 2329688 w 6693408"/>
                  <a:gd name="connsiteY4" fmla="*/ 12700 h 461433"/>
                  <a:gd name="connsiteX5" fmla="*/ 2506472 w 6693408"/>
                  <a:gd name="connsiteY5" fmla="*/ 180340 h 461433"/>
                  <a:gd name="connsiteX6" fmla="*/ 2801112 w 6693408"/>
                  <a:gd name="connsiteY6" fmla="*/ 312420 h 461433"/>
                  <a:gd name="connsiteX7" fmla="*/ 3084576 w 6693408"/>
                  <a:gd name="connsiteY7" fmla="*/ 278892 h 461433"/>
                  <a:gd name="connsiteX8" fmla="*/ 3901440 w 6693408"/>
                  <a:gd name="connsiteY8" fmla="*/ 266700 h 461433"/>
                  <a:gd name="connsiteX9" fmla="*/ 6693408 w 6693408"/>
                  <a:gd name="connsiteY9" fmla="*/ 272796 h 461433"/>
                  <a:gd name="connsiteX0" fmla="*/ 0 w 6693408"/>
                  <a:gd name="connsiteY0" fmla="*/ 282956 h 471593"/>
                  <a:gd name="connsiteX1" fmla="*/ 1621536 w 6693408"/>
                  <a:gd name="connsiteY1" fmla="*/ 282956 h 471593"/>
                  <a:gd name="connsiteX2" fmla="*/ 1985264 w 6693408"/>
                  <a:gd name="connsiteY2" fmla="*/ 428244 h 471593"/>
                  <a:gd name="connsiteX3" fmla="*/ 2166112 w 6693408"/>
                  <a:gd name="connsiteY3" fmla="*/ 266700 h 471593"/>
                  <a:gd name="connsiteX4" fmla="*/ 2299208 w 6693408"/>
                  <a:gd name="connsiteY4" fmla="*/ 12700 h 471593"/>
                  <a:gd name="connsiteX5" fmla="*/ 2506472 w 6693408"/>
                  <a:gd name="connsiteY5" fmla="*/ 190500 h 471593"/>
                  <a:gd name="connsiteX6" fmla="*/ 2801112 w 6693408"/>
                  <a:gd name="connsiteY6" fmla="*/ 322580 h 471593"/>
                  <a:gd name="connsiteX7" fmla="*/ 3084576 w 6693408"/>
                  <a:gd name="connsiteY7" fmla="*/ 289052 h 471593"/>
                  <a:gd name="connsiteX8" fmla="*/ 3901440 w 6693408"/>
                  <a:gd name="connsiteY8" fmla="*/ 276860 h 471593"/>
                  <a:gd name="connsiteX9" fmla="*/ 6693408 w 6693408"/>
                  <a:gd name="connsiteY9" fmla="*/ 282956 h 471593"/>
                  <a:gd name="connsiteX0" fmla="*/ 0 w 6693408"/>
                  <a:gd name="connsiteY0" fmla="*/ 282956 h 552873"/>
                  <a:gd name="connsiteX1" fmla="*/ 1621536 w 6693408"/>
                  <a:gd name="connsiteY1" fmla="*/ 282956 h 552873"/>
                  <a:gd name="connsiteX2" fmla="*/ 1893824 w 6693408"/>
                  <a:gd name="connsiteY2" fmla="*/ 509524 h 552873"/>
                  <a:gd name="connsiteX3" fmla="*/ 2166112 w 6693408"/>
                  <a:gd name="connsiteY3" fmla="*/ 266700 h 552873"/>
                  <a:gd name="connsiteX4" fmla="*/ 2299208 w 6693408"/>
                  <a:gd name="connsiteY4" fmla="*/ 12700 h 552873"/>
                  <a:gd name="connsiteX5" fmla="*/ 2506472 w 6693408"/>
                  <a:gd name="connsiteY5" fmla="*/ 190500 h 552873"/>
                  <a:gd name="connsiteX6" fmla="*/ 2801112 w 6693408"/>
                  <a:gd name="connsiteY6" fmla="*/ 322580 h 552873"/>
                  <a:gd name="connsiteX7" fmla="*/ 3084576 w 6693408"/>
                  <a:gd name="connsiteY7" fmla="*/ 289052 h 552873"/>
                  <a:gd name="connsiteX8" fmla="*/ 3901440 w 6693408"/>
                  <a:gd name="connsiteY8" fmla="*/ 276860 h 552873"/>
                  <a:gd name="connsiteX9" fmla="*/ 6693408 w 6693408"/>
                  <a:gd name="connsiteY9" fmla="*/ 282956 h 552873"/>
                  <a:gd name="connsiteX0" fmla="*/ 0 w 6693408"/>
                  <a:gd name="connsiteY0" fmla="*/ 282956 h 552873"/>
                  <a:gd name="connsiteX1" fmla="*/ 1484376 w 6693408"/>
                  <a:gd name="connsiteY1" fmla="*/ 277876 h 552873"/>
                  <a:gd name="connsiteX2" fmla="*/ 1893824 w 6693408"/>
                  <a:gd name="connsiteY2" fmla="*/ 509524 h 552873"/>
                  <a:gd name="connsiteX3" fmla="*/ 2166112 w 6693408"/>
                  <a:gd name="connsiteY3" fmla="*/ 266700 h 552873"/>
                  <a:gd name="connsiteX4" fmla="*/ 2299208 w 6693408"/>
                  <a:gd name="connsiteY4" fmla="*/ 12700 h 552873"/>
                  <a:gd name="connsiteX5" fmla="*/ 2506472 w 6693408"/>
                  <a:gd name="connsiteY5" fmla="*/ 190500 h 552873"/>
                  <a:gd name="connsiteX6" fmla="*/ 2801112 w 6693408"/>
                  <a:gd name="connsiteY6" fmla="*/ 322580 h 552873"/>
                  <a:gd name="connsiteX7" fmla="*/ 3084576 w 6693408"/>
                  <a:gd name="connsiteY7" fmla="*/ 289052 h 552873"/>
                  <a:gd name="connsiteX8" fmla="*/ 3901440 w 6693408"/>
                  <a:gd name="connsiteY8" fmla="*/ 276860 h 552873"/>
                  <a:gd name="connsiteX9" fmla="*/ 6693408 w 6693408"/>
                  <a:gd name="connsiteY9" fmla="*/ 282956 h 552873"/>
                  <a:gd name="connsiteX0" fmla="*/ 0 w 6693408"/>
                  <a:gd name="connsiteY0" fmla="*/ 293963 h 563880"/>
                  <a:gd name="connsiteX1" fmla="*/ 1484376 w 6693408"/>
                  <a:gd name="connsiteY1" fmla="*/ 288883 h 563880"/>
                  <a:gd name="connsiteX2" fmla="*/ 1893824 w 6693408"/>
                  <a:gd name="connsiteY2" fmla="*/ 520531 h 563880"/>
                  <a:gd name="connsiteX3" fmla="*/ 2089912 w 6693408"/>
                  <a:gd name="connsiteY3" fmla="*/ 343747 h 563880"/>
                  <a:gd name="connsiteX4" fmla="*/ 2299208 w 6693408"/>
                  <a:gd name="connsiteY4" fmla="*/ 23707 h 563880"/>
                  <a:gd name="connsiteX5" fmla="*/ 2506472 w 6693408"/>
                  <a:gd name="connsiteY5" fmla="*/ 201507 h 563880"/>
                  <a:gd name="connsiteX6" fmla="*/ 2801112 w 6693408"/>
                  <a:gd name="connsiteY6" fmla="*/ 333587 h 563880"/>
                  <a:gd name="connsiteX7" fmla="*/ 3084576 w 6693408"/>
                  <a:gd name="connsiteY7" fmla="*/ 300059 h 563880"/>
                  <a:gd name="connsiteX8" fmla="*/ 3901440 w 6693408"/>
                  <a:gd name="connsiteY8" fmla="*/ 287867 h 563880"/>
                  <a:gd name="connsiteX9" fmla="*/ 6693408 w 6693408"/>
                  <a:gd name="connsiteY9" fmla="*/ 293963 h 563880"/>
                  <a:gd name="connsiteX0" fmla="*/ 0 w 6693408"/>
                  <a:gd name="connsiteY0" fmla="*/ 380323 h 650240"/>
                  <a:gd name="connsiteX1" fmla="*/ 1484376 w 6693408"/>
                  <a:gd name="connsiteY1" fmla="*/ 375243 h 650240"/>
                  <a:gd name="connsiteX2" fmla="*/ 1893824 w 6693408"/>
                  <a:gd name="connsiteY2" fmla="*/ 606891 h 650240"/>
                  <a:gd name="connsiteX3" fmla="*/ 2089912 w 6693408"/>
                  <a:gd name="connsiteY3" fmla="*/ 430107 h 650240"/>
                  <a:gd name="connsiteX4" fmla="*/ 2299208 w 6693408"/>
                  <a:gd name="connsiteY4" fmla="*/ 23707 h 650240"/>
                  <a:gd name="connsiteX5" fmla="*/ 2506472 w 6693408"/>
                  <a:gd name="connsiteY5" fmla="*/ 287867 h 650240"/>
                  <a:gd name="connsiteX6" fmla="*/ 2801112 w 6693408"/>
                  <a:gd name="connsiteY6" fmla="*/ 419947 h 650240"/>
                  <a:gd name="connsiteX7" fmla="*/ 3084576 w 6693408"/>
                  <a:gd name="connsiteY7" fmla="*/ 386419 h 650240"/>
                  <a:gd name="connsiteX8" fmla="*/ 3901440 w 6693408"/>
                  <a:gd name="connsiteY8" fmla="*/ 374227 h 650240"/>
                  <a:gd name="connsiteX9" fmla="*/ 6693408 w 6693408"/>
                  <a:gd name="connsiteY9" fmla="*/ 380323 h 650240"/>
                  <a:gd name="connsiteX0" fmla="*/ 0 w 6693408"/>
                  <a:gd name="connsiteY0" fmla="*/ 380323 h 650240"/>
                  <a:gd name="connsiteX1" fmla="*/ 1484376 w 6693408"/>
                  <a:gd name="connsiteY1" fmla="*/ 375243 h 650240"/>
                  <a:gd name="connsiteX2" fmla="*/ 1893824 w 6693408"/>
                  <a:gd name="connsiteY2" fmla="*/ 606891 h 650240"/>
                  <a:gd name="connsiteX3" fmla="*/ 2089912 w 6693408"/>
                  <a:gd name="connsiteY3" fmla="*/ 430107 h 650240"/>
                  <a:gd name="connsiteX4" fmla="*/ 2299208 w 6693408"/>
                  <a:gd name="connsiteY4" fmla="*/ 23707 h 650240"/>
                  <a:gd name="connsiteX5" fmla="*/ 2506472 w 6693408"/>
                  <a:gd name="connsiteY5" fmla="*/ 287867 h 650240"/>
                  <a:gd name="connsiteX6" fmla="*/ 2643632 w 6693408"/>
                  <a:gd name="connsiteY6" fmla="*/ 303955 h 650240"/>
                  <a:gd name="connsiteX7" fmla="*/ 2801112 w 6693408"/>
                  <a:gd name="connsiteY7" fmla="*/ 419947 h 650240"/>
                  <a:gd name="connsiteX8" fmla="*/ 3084576 w 6693408"/>
                  <a:gd name="connsiteY8" fmla="*/ 386419 h 650240"/>
                  <a:gd name="connsiteX9" fmla="*/ 3901440 w 6693408"/>
                  <a:gd name="connsiteY9" fmla="*/ 374227 h 650240"/>
                  <a:gd name="connsiteX10" fmla="*/ 6693408 w 6693408"/>
                  <a:gd name="connsiteY10" fmla="*/ 380323 h 650240"/>
                  <a:gd name="connsiteX0" fmla="*/ 0 w 6693408"/>
                  <a:gd name="connsiteY0" fmla="*/ 386249 h 656166"/>
                  <a:gd name="connsiteX1" fmla="*/ 1484376 w 6693408"/>
                  <a:gd name="connsiteY1" fmla="*/ 381169 h 656166"/>
                  <a:gd name="connsiteX2" fmla="*/ 1893824 w 6693408"/>
                  <a:gd name="connsiteY2" fmla="*/ 612817 h 656166"/>
                  <a:gd name="connsiteX3" fmla="*/ 2089912 w 6693408"/>
                  <a:gd name="connsiteY3" fmla="*/ 436033 h 656166"/>
                  <a:gd name="connsiteX4" fmla="*/ 2299208 w 6693408"/>
                  <a:gd name="connsiteY4" fmla="*/ 29633 h 656166"/>
                  <a:gd name="connsiteX5" fmla="*/ 2506472 w 6693408"/>
                  <a:gd name="connsiteY5" fmla="*/ 258233 h 656166"/>
                  <a:gd name="connsiteX6" fmla="*/ 2643632 w 6693408"/>
                  <a:gd name="connsiteY6" fmla="*/ 309881 h 656166"/>
                  <a:gd name="connsiteX7" fmla="*/ 2801112 w 6693408"/>
                  <a:gd name="connsiteY7" fmla="*/ 425873 h 656166"/>
                  <a:gd name="connsiteX8" fmla="*/ 3084576 w 6693408"/>
                  <a:gd name="connsiteY8" fmla="*/ 392345 h 656166"/>
                  <a:gd name="connsiteX9" fmla="*/ 3901440 w 6693408"/>
                  <a:gd name="connsiteY9" fmla="*/ 380153 h 656166"/>
                  <a:gd name="connsiteX10" fmla="*/ 6693408 w 6693408"/>
                  <a:gd name="connsiteY10" fmla="*/ 386249 h 656166"/>
                  <a:gd name="connsiteX0" fmla="*/ 0 w 6693408"/>
                  <a:gd name="connsiteY0" fmla="*/ 386249 h 656166"/>
                  <a:gd name="connsiteX1" fmla="*/ 1438656 w 6693408"/>
                  <a:gd name="connsiteY1" fmla="*/ 358309 h 656166"/>
                  <a:gd name="connsiteX2" fmla="*/ 1893824 w 6693408"/>
                  <a:gd name="connsiteY2" fmla="*/ 612817 h 656166"/>
                  <a:gd name="connsiteX3" fmla="*/ 2089912 w 6693408"/>
                  <a:gd name="connsiteY3" fmla="*/ 436033 h 656166"/>
                  <a:gd name="connsiteX4" fmla="*/ 2299208 w 6693408"/>
                  <a:gd name="connsiteY4" fmla="*/ 29633 h 656166"/>
                  <a:gd name="connsiteX5" fmla="*/ 2506472 w 6693408"/>
                  <a:gd name="connsiteY5" fmla="*/ 258233 h 656166"/>
                  <a:gd name="connsiteX6" fmla="*/ 2643632 w 6693408"/>
                  <a:gd name="connsiteY6" fmla="*/ 309881 h 656166"/>
                  <a:gd name="connsiteX7" fmla="*/ 2801112 w 6693408"/>
                  <a:gd name="connsiteY7" fmla="*/ 425873 h 656166"/>
                  <a:gd name="connsiteX8" fmla="*/ 3084576 w 6693408"/>
                  <a:gd name="connsiteY8" fmla="*/ 392345 h 656166"/>
                  <a:gd name="connsiteX9" fmla="*/ 3901440 w 6693408"/>
                  <a:gd name="connsiteY9" fmla="*/ 380153 h 656166"/>
                  <a:gd name="connsiteX10" fmla="*/ 6693408 w 6693408"/>
                  <a:gd name="connsiteY10" fmla="*/ 386249 h 656166"/>
                  <a:gd name="connsiteX0" fmla="*/ 0 w 6693408"/>
                  <a:gd name="connsiteY0" fmla="*/ 386249 h 618066"/>
                  <a:gd name="connsiteX1" fmla="*/ 1438656 w 6693408"/>
                  <a:gd name="connsiteY1" fmla="*/ 358309 h 618066"/>
                  <a:gd name="connsiteX2" fmla="*/ 1893824 w 6693408"/>
                  <a:gd name="connsiteY2" fmla="*/ 612817 h 618066"/>
                  <a:gd name="connsiteX3" fmla="*/ 2089912 w 6693408"/>
                  <a:gd name="connsiteY3" fmla="*/ 436033 h 618066"/>
                  <a:gd name="connsiteX4" fmla="*/ 2299208 w 6693408"/>
                  <a:gd name="connsiteY4" fmla="*/ 29633 h 618066"/>
                  <a:gd name="connsiteX5" fmla="*/ 2506472 w 6693408"/>
                  <a:gd name="connsiteY5" fmla="*/ 258233 h 618066"/>
                  <a:gd name="connsiteX6" fmla="*/ 2643632 w 6693408"/>
                  <a:gd name="connsiteY6" fmla="*/ 309881 h 618066"/>
                  <a:gd name="connsiteX7" fmla="*/ 2801112 w 6693408"/>
                  <a:gd name="connsiteY7" fmla="*/ 425873 h 618066"/>
                  <a:gd name="connsiteX8" fmla="*/ 3084576 w 6693408"/>
                  <a:gd name="connsiteY8" fmla="*/ 392345 h 618066"/>
                  <a:gd name="connsiteX9" fmla="*/ 3901440 w 6693408"/>
                  <a:gd name="connsiteY9" fmla="*/ 380153 h 618066"/>
                  <a:gd name="connsiteX10" fmla="*/ 6693408 w 6693408"/>
                  <a:gd name="connsiteY10" fmla="*/ 386249 h 618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693408" h="618066">
                    <a:moveTo>
                      <a:pt x="0" y="386249"/>
                    </a:moveTo>
                    <a:lnTo>
                      <a:pt x="1438656" y="358309"/>
                    </a:lnTo>
                    <a:cubicBezTo>
                      <a:pt x="1826768" y="362373"/>
                      <a:pt x="1812375" y="618066"/>
                      <a:pt x="1893824" y="612817"/>
                    </a:cubicBezTo>
                    <a:cubicBezTo>
                      <a:pt x="1975273" y="607568"/>
                      <a:pt x="2022348" y="533230"/>
                      <a:pt x="2089912" y="436033"/>
                    </a:cubicBezTo>
                    <a:cubicBezTo>
                      <a:pt x="2157476" y="338836"/>
                      <a:pt x="2229781" y="59266"/>
                      <a:pt x="2299208" y="29633"/>
                    </a:cubicBezTo>
                    <a:cubicBezTo>
                      <a:pt x="2368635" y="0"/>
                      <a:pt x="2449068" y="211525"/>
                      <a:pt x="2506472" y="258233"/>
                    </a:cubicBezTo>
                    <a:cubicBezTo>
                      <a:pt x="2563876" y="304941"/>
                      <a:pt x="2594525" y="281941"/>
                      <a:pt x="2643632" y="309881"/>
                    </a:cubicBezTo>
                    <a:cubicBezTo>
                      <a:pt x="2692739" y="337821"/>
                      <a:pt x="2727621" y="412129"/>
                      <a:pt x="2801112" y="425873"/>
                    </a:cubicBezTo>
                    <a:cubicBezTo>
                      <a:pt x="2874603" y="439617"/>
                      <a:pt x="2901188" y="399965"/>
                      <a:pt x="3084576" y="392345"/>
                    </a:cubicBezTo>
                    <a:cubicBezTo>
                      <a:pt x="3267964" y="384725"/>
                      <a:pt x="3350768" y="387265"/>
                      <a:pt x="3901440" y="380153"/>
                    </a:cubicBezTo>
                    <a:lnTo>
                      <a:pt x="6693408" y="386249"/>
                    </a:lnTo>
                  </a:path>
                </a:pathLst>
              </a:cu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106" name="Figura a mano libera 105"/>
              <p:cNvSpPr/>
              <p:nvPr/>
            </p:nvSpPr>
            <p:spPr>
              <a:xfrm flipV="1">
                <a:off x="1847088" y="4149007"/>
                <a:ext cx="6693408" cy="457030"/>
              </a:xfrm>
              <a:custGeom>
                <a:avLst/>
                <a:gdLst>
                  <a:gd name="connsiteX0" fmla="*/ 0 w 7290816"/>
                  <a:gd name="connsiteY0" fmla="*/ 192024 h 235712"/>
                  <a:gd name="connsiteX1" fmla="*/ 2566416 w 7290816"/>
                  <a:gd name="connsiteY1" fmla="*/ 204216 h 235712"/>
                  <a:gd name="connsiteX2" fmla="*/ 2791968 w 7290816"/>
                  <a:gd name="connsiteY2" fmla="*/ 3048 h 235712"/>
                  <a:gd name="connsiteX3" fmla="*/ 3102864 w 7290816"/>
                  <a:gd name="connsiteY3" fmla="*/ 185928 h 235712"/>
                  <a:gd name="connsiteX4" fmla="*/ 6693408 w 7290816"/>
                  <a:gd name="connsiteY4" fmla="*/ 192024 h 235712"/>
                  <a:gd name="connsiteX5" fmla="*/ 6687312 w 7290816"/>
                  <a:gd name="connsiteY5" fmla="*/ 198120 h 235712"/>
                  <a:gd name="connsiteX0" fmla="*/ 0 w 7290816"/>
                  <a:gd name="connsiteY0" fmla="*/ 194056 h 249936"/>
                  <a:gd name="connsiteX1" fmla="*/ 2377440 w 7290816"/>
                  <a:gd name="connsiteY1" fmla="*/ 218440 h 249936"/>
                  <a:gd name="connsiteX2" fmla="*/ 2791968 w 7290816"/>
                  <a:gd name="connsiteY2" fmla="*/ 5080 h 249936"/>
                  <a:gd name="connsiteX3" fmla="*/ 3102864 w 7290816"/>
                  <a:gd name="connsiteY3" fmla="*/ 187960 h 249936"/>
                  <a:gd name="connsiteX4" fmla="*/ 6693408 w 7290816"/>
                  <a:gd name="connsiteY4" fmla="*/ 194056 h 249936"/>
                  <a:gd name="connsiteX5" fmla="*/ 6687312 w 7290816"/>
                  <a:gd name="connsiteY5" fmla="*/ 200152 h 249936"/>
                  <a:gd name="connsiteX0" fmla="*/ 0 w 7243064"/>
                  <a:gd name="connsiteY0" fmla="*/ 192024 h 266192"/>
                  <a:gd name="connsiteX1" fmla="*/ 2377440 w 7243064"/>
                  <a:gd name="connsiteY1" fmla="*/ 216408 h 266192"/>
                  <a:gd name="connsiteX2" fmla="*/ 2791968 w 7243064"/>
                  <a:gd name="connsiteY2" fmla="*/ 3048 h 266192"/>
                  <a:gd name="connsiteX3" fmla="*/ 3389376 w 7243064"/>
                  <a:gd name="connsiteY3" fmla="*/ 234696 h 266192"/>
                  <a:gd name="connsiteX4" fmla="*/ 6693408 w 7243064"/>
                  <a:gd name="connsiteY4" fmla="*/ 192024 h 266192"/>
                  <a:gd name="connsiteX5" fmla="*/ 6687312 w 7243064"/>
                  <a:gd name="connsiteY5" fmla="*/ 198120 h 266192"/>
                  <a:gd name="connsiteX0" fmla="*/ 0 w 7105904"/>
                  <a:gd name="connsiteY0" fmla="*/ 192024 h 268224"/>
                  <a:gd name="connsiteX1" fmla="*/ 2377440 w 7105904"/>
                  <a:gd name="connsiteY1" fmla="*/ 216408 h 268224"/>
                  <a:gd name="connsiteX2" fmla="*/ 2791968 w 7105904"/>
                  <a:gd name="connsiteY2" fmla="*/ 3048 h 268224"/>
                  <a:gd name="connsiteX3" fmla="*/ 3389376 w 7105904"/>
                  <a:gd name="connsiteY3" fmla="*/ 234696 h 268224"/>
                  <a:gd name="connsiteX4" fmla="*/ 4212336 w 7105904"/>
                  <a:gd name="connsiteY4" fmla="*/ 204216 h 268224"/>
                  <a:gd name="connsiteX5" fmla="*/ 6693408 w 7105904"/>
                  <a:gd name="connsiteY5" fmla="*/ 192024 h 268224"/>
                  <a:gd name="connsiteX6" fmla="*/ 6687312 w 7105904"/>
                  <a:gd name="connsiteY6" fmla="*/ 198120 h 268224"/>
                  <a:gd name="connsiteX0" fmla="*/ 0 w 7105904"/>
                  <a:gd name="connsiteY0" fmla="*/ 192024 h 247904"/>
                  <a:gd name="connsiteX1" fmla="*/ 2377440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2328672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1621536 w 7105904"/>
                  <a:gd name="connsiteY1" fmla="*/ 192024 h 247904"/>
                  <a:gd name="connsiteX2" fmla="*/ 2328672 w 7105904"/>
                  <a:gd name="connsiteY2" fmla="*/ 216408 h 247904"/>
                  <a:gd name="connsiteX3" fmla="*/ 2791968 w 7105904"/>
                  <a:gd name="connsiteY3" fmla="*/ 3048 h 247904"/>
                  <a:gd name="connsiteX4" fmla="*/ 3084576 w 7105904"/>
                  <a:gd name="connsiteY4" fmla="*/ 198120 h 247904"/>
                  <a:gd name="connsiteX5" fmla="*/ 4212336 w 7105904"/>
                  <a:gd name="connsiteY5" fmla="*/ 204216 h 247904"/>
                  <a:gd name="connsiteX6" fmla="*/ 6693408 w 7105904"/>
                  <a:gd name="connsiteY6" fmla="*/ 192024 h 247904"/>
                  <a:gd name="connsiteX7" fmla="*/ 6687312 w 7105904"/>
                  <a:gd name="connsiteY7" fmla="*/ 198120 h 247904"/>
                  <a:gd name="connsiteX0" fmla="*/ 0 w 7105904"/>
                  <a:gd name="connsiteY0" fmla="*/ 192024 h 231648"/>
                  <a:gd name="connsiteX1" fmla="*/ 1621536 w 7105904"/>
                  <a:gd name="connsiteY1" fmla="*/ 192024 h 231648"/>
                  <a:gd name="connsiteX2" fmla="*/ 2523744 w 7105904"/>
                  <a:gd name="connsiteY2" fmla="*/ 179832 h 231648"/>
                  <a:gd name="connsiteX3" fmla="*/ 2791968 w 7105904"/>
                  <a:gd name="connsiteY3" fmla="*/ 3048 h 231648"/>
                  <a:gd name="connsiteX4" fmla="*/ 3084576 w 7105904"/>
                  <a:gd name="connsiteY4" fmla="*/ 198120 h 231648"/>
                  <a:gd name="connsiteX5" fmla="*/ 4212336 w 7105904"/>
                  <a:gd name="connsiteY5" fmla="*/ 204216 h 231648"/>
                  <a:gd name="connsiteX6" fmla="*/ 6693408 w 7105904"/>
                  <a:gd name="connsiteY6" fmla="*/ 192024 h 231648"/>
                  <a:gd name="connsiteX7" fmla="*/ 6687312 w 7105904"/>
                  <a:gd name="connsiteY7" fmla="*/ 198120 h 231648"/>
                  <a:gd name="connsiteX0" fmla="*/ 0 w 7105904"/>
                  <a:gd name="connsiteY0" fmla="*/ 192024 h 228600"/>
                  <a:gd name="connsiteX1" fmla="*/ 1621536 w 7105904"/>
                  <a:gd name="connsiteY1" fmla="*/ 192024 h 228600"/>
                  <a:gd name="connsiteX2" fmla="*/ 2523744 w 7105904"/>
                  <a:gd name="connsiteY2" fmla="*/ 179832 h 228600"/>
                  <a:gd name="connsiteX3" fmla="*/ 2791968 w 7105904"/>
                  <a:gd name="connsiteY3" fmla="*/ 3048 h 228600"/>
                  <a:gd name="connsiteX4" fmla="*/ 3084576 w 7105904"/>
                  <a:gd name="connsiteY4" fmla="*/ 198120 h 228600"/>
                  <a:gd name="connsiteX5" fmla="*/ 3901440 w 7105904"/>
                  <a:gd name="connsiteY5" fmla="*/ 185928 h 228600"/>
                  <a:gd name="connsiteX6" fmla="*/ 6693408 w 7105904"/>
                  <a:gd name="connsiteY6" fmla="*/ 192024 h 228600"/>
                  <a:gd name="connsiteX7" fmla="*/ 6687312 w 7105904"/>
                  <a:gd name="connsiteY7" fmla="*/ 198120 h 228600"/>
                  <a:gd name="connsiteX0" fmla="*/ 0 w 6693408"/>
                  <a:gd name="connsiteY0" fmla="*/ 192024 h 228600"/>
                  <a:gd name="connsiteX1" fmla="*/ 162153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205401 h 341545"/>
                  <a:gd name="connsiteX1" fmla="*/ 1621536 w 6693408"/>
                  <a:gd name="connsiteY1" fmla="*/ 205401 h 341545"/>
                  <a:gd name="connsiteX2" fmla="*/ 1837944 w 6693408"/>
                  <a:gd name="connsiteY2" fmla="*/ 310049 h 341545"/>
                  <a:gd name="connsiteX3" fmla="*/ 2791968 w 6693408"/>
                  <a:gd name="connsiteY3" fmla="*/ 16425 h 341545"/>
                  <a:gd name="connsiteX4" fmla="*/ 3084576 w 6693408"/>
                  <a:gd name="connsiteY4" fmla="*/ 211497 h 341545"/>
                  <a:gd name="connsiteX5" fmla="*/ 3901440 w 6693408"/>
                  <a:gd name="connsiteY5" fmla="*/ 199305 h 341545"/>
                  <a:gd name="connsiteX6" fmla="*/ 6693408 w 6693408"/>
                  <a:gd name="connsiteY6" fmla="*/ 205401 h 341545"/>
                  <a:gd name="connsiteX0" fmla="*/ 0 w 6693408"/>
                  <a:gd name="connsiteY0" fmla="*/ 205401 h 336465"/>
                  <a:gd name="connsiteX1" fmla="*/ 1392936 w 6693408"/>
                  <a:gd name="connsiteY1" fmla="*/ 174921 h 336465"/>
                  <a:gd name="connsiteX2" fmla="*/ 1837944 w 6693408"/>
                  <a:gd name="connsiteY2" fmla="*/ 310049 h 336465"/>
                  <a:gd name="connsiteX3" fmla="*/ 2791968 w 6693408"/>
                  <a:gd name="connsiteY3" fmla="*/ 16425 h 336465"/>
                  <a:gd name="connsiteX4" fmla="*/ 3084576 w 6693408"/>
                  <a:gd name="connsiteY4" fmla="*/ 211497 h 336465"/>
                  <a:gd name="connsiteX5" fmla="*/ 3901440 w 6693408"/>
                  <a:gd name="connsiteY5" fmla="*/ 199305 h 336465"/>
                  <a:gd name="connsiteX6" fmla="*/ 6693408 w 6693408"/>
                  <a:gd name="connsiteY6" fmla="*/ 205401 h 336465"/>
                  <a:gd name="connsiteX0" fmla="*/ 0 w 6693408"/>
                  <a:gd name="connsiteY0" fmla="*/ 251121 h 389805"/>
                  <a:gd name="connsiteX1" fmla="*/ 1392936 w 6693408"/>
                  <a:gd name="connsiteY1" fmla="*/ 220641 h 389805"/>
                  <a:gd name="connsiteX2" fmla="*/ 1837944 w 6693408"/>
                  <a:gd name="connsiteY2" fmla="*/ 355769 h 389805"/>
                  <a:gd name="connsiteX3" fmla="*/ 2187448 w 6693408"/>
                  <a:gd name="connsiteY3" fmla="*/ 16425 h 389805"/>
                  <a:gd name="connsiteX4" fmla="*/ 3084576 w 6693408"/>
                  <a:gd name="connsiteY4" fmla="*/ 257217 h 389805"/>
                  <a:gd name="connsiteX5" fmla="*/ 3901440 w 6693408"/>
                  <a:gd name="connsiteY5" fmla="*/ 245025 h 389805"/>
                  <a:gd name="connsiteX6" fmla="*/ 6693408 w 6693408"/>
                  <a:gd name="connsiteY6" fmla="*/ 251121 h 389805"/>
                  <a:gd name="connsiteX0" fmla="*/ 0 w 6693408"/>
                  <a:gd name="connsiteY0" fmla="*/ 252815 h 401659"/>
                  <a:gd name="connsiteX1" fmla="*/ 1392936 w 6693408"/>
                  <a:gd name="connsiteY1" fmla="*/ 222335 h 401659"/>
                  <a:gd name="connsiteX2" fmla="*/ 1853184 w 6693408"/>
                  <a:gd name="connsiteY2" fmla="*/ 367623 h 401659"/>
                  <a:gd name="connsiteX3" fmla="*/ 2187448 w 6693408"/>
                  <a:gd name="connsiteY3" fmla="*/ 18119 h 401659"/>
                  <a:gd name="connsiteX4" fmla="*/ 3084576 w 6693408"/>
                  <a:gd name="connsiteY4" fmla="*/ 258911 h 401659"/>
                  <a:gd name="connsiteX5" fmla="*/ 3901440 w 6693408"/>
                  <a:gd name="connsiteY5" fmla="*/ 246719 h 401659"/>
                  <a:gd name="connsiteX6" fmla="*/ 6693408 w 6693408"/>
                  <a:gd name="connsiteY6" fmla="*/ 252815 h 401659"/>
                  <a:gd name="connsiteX0" fmla="*/ 0 w 6693408"/>
                  <a:gd name="connsiteY0" fmla="*/ 245025 h 393869"/>
                  <a:gd name="connsiteX1" fmla="*/ 1392936 w 6693408"/>
                  <a:gd name="connsiteY1" fmla="*/ 214545 h 393869"/>
                  <a:gd name="connsiteX2" fmla="*/ 1853184 w 6693408"/>
                  <a:gd name="connsiteY2" fmla="*/ 359833 h 393869"/>
                  <a:gd name="connsiteX3" fmla="*/ 2044192 w 6693408"/>
                  <a:gd name="connsiteY3" fmla="*/ 189146 h 393869"/>
                  <a:gd name="connsiteX4" fmla="*/ 2187448 w 6693408"/>
                  <a:gd name="connsiteY4" fmla="*/ 10329 h 393869"/>
                  <a:gd name="connsiteX5" fmla="*/ 3084576 w 6693408"/>
                  <a:gd name="connsiteY5" fmla="*/ 251121 h 393869"/>
                  <a:gd name="connsiteX6" fmla="*/ 3901440 w 6693408"/>
                  <a:gd name="connsiteY6" fmla="*/ 238929 h 393869"/>
                  <a:gd name="connsiteX7" fmla="*/ 6693408 w 6693408"/>
                  <a:gd name="connsiteY7" fmla="*/ 245025 h 393869"/>
                  <a:gd name="connsiteX0" fmla="*/ 0 w 6693408"/>
                  <a:gd name="connsiteY0" fmla="*/ 238083 h 386927"/>
                  <a:gd name="connsiteX1" fmla="*/ 1392936 w 6693408"/>
                  <a:gd name="connsiteY1" fmla="*/ 207603 h 386927"/>
                  <a:gd name="connsiteX2" fmla="*/ 1853184 w 6693408"/>
                  <a:gd name="connsiteY2" fmla="*/ 352891 h 386927"/>
                  <a:gd name="connsiteX3" fmla="*/ 2044192 w 6693408"/>
                  <a:gd name="connsiteY3" fmla="*/ 182204 h 386927"/>
                  <a:gd name="connsiteX4" fmla="*/ 2187448 w 6693408"/>
                  <a:gd name="connsiteY4" fmla="*/ 3387 h 386927"/>
                  <a:gd name="connsiteX5" fmla="*/ 2440432 w 6693408"/>
                  <a:gd name="connsiteY5" fmla="*/ 161884 h 386927"/>
                  <a:gd name="connsiteX6" fmla="*/ 3084576 w 6693408"/>
                  <a:gd name="connsiteY6" fmla="*/ 244179 h 386927"/>
                  <a:gd name="connsiteX7" fmla="*/ 3901440 w 6693408"/>
                  <a:gd name="connsiteY7" fmla="*/ 231987 h 386927"/>
                  <a:gd name="connsiteX8" fmla="*/ 6693408 w 6693408"/>
                  <a:gd name="connsiteY8" fmla="*/ 238083 h 386927"/>
                  <a:gd name="connsiteX0" fmla="*/ 0 w 6693408"/>
                  <a:gd name="connsiteY0" fmla="*/ 238083 h 386927"/>
                  <a:gd name="connsiteX1" fmla="*/ 1392936 w 6693408"/>
                  <a:gd name="connsiteY1" fmla="*/ 207603 h 386927"/>
                  <a:gd name="connsiteX2" fmla="*/ 1853184 w 6693408"/>
                  <a:gd name="connsiteY2" fmla="*/ 352891 h 386927"/>
                  <a:gd name="connsiteX3" fmla="*/ 2044192 w 6693408"/>
                  <a:gd name="connsiteY3" fmla="*/ 182204 h 386927"/>
                  <a:gd name="connsiteX4" fmla="*/ 2187448 w 6693408"/>
                  <a:gd name="connsiteY4" fmla="*/ 3387 h 386927"/>
                  <a:gd name="connsiteX5" fmla="*/ 2440432 w 6693408"/>
                  <a:gd name="connsiteY5" fmla="*/ 161884 h 386927"/>
                  <a:gd name="connsiteX6" fmla="*/ 2729992 w 6693408"/>
                  <a:gd name="connsiteY6" fmla="*/ 258404 h 386927"/>
                  <a:gd name="connsiteX7" fmla="*/ 3084576 w 6693408"/>
                  <a:gd name="connsiteY7" fmla="*/ 244179 h 386927"/>
                  <a:gd name="connsiteX8" fmla="*/ 3901440 w 6693408"/>
                  <a:gd name="connsiteY8" fmla="*/ 231987 h 386927"/>
                  <a:gd name="connsiteX9" fmla="*/ 6693408 w 6693408"/>
                  <a:gd name="connsiteY9" fmla="*/ 238083 h 386927"/>
                  <a:gd name="connsiteX0" fmla="*/ 0 w 6693408"/>
                  <a:gd name="connsiteY0" fmla="*/ 238083 h 463127"/>
                  <a:gd name="connsiteX1" fmla="*/ 1392936 w 6693408"/>
                  <a:gd name="connsiteY1" fmla="*/ 207603 h 463127"/>
                  <a:gd name="connsiteX2" fmla="*/ 1710944 w 6693408"/>
                  <a:gd name="connsiteY2" fmla="*/ 429091 h 463127"/>
                  <a:gd name="connsiteX3" fmla="*/ 2044192 w 6693408"/>
                  <a:gd name="connsiteY3" fmla="*/ 182204 h 463127"/>
                  <a:gd name="connsiteX4" fmla="*/ 2187448 w 6693408"/>
                  <a:gd name="connsiteY4" fmla="*/ 3387 h 463127"/>
                  <a:gd name="connsiteX5" fmla="*/ 2440432 w 6693408"/>
                  <a:gd name="connsiteY5" fmla="*/ 161884 h 463127"/>
                  <a:gd name="connsiteX6" fmla="*/ 2729992 w 6693408"/>
                  <a:gd name="connsiteY6" fmla="*/ 258404 h 463127"/>
                  <a:gd name="connsiteX7" fmla="*/ 3084576 w 6693408"/>
                  <a:gd name="connsiteY7" fmla="*/ 244179 h 463127"/>
                  <a:gd name="connsiteX8" fmla="*/ 3901440 w 6693408"/>
                  <a:gd name="connsiteY8" fmla="*/ 231987 h 463127"/>
                  <a:gd name="connsiteX9" fmla="*/ 6693408 w 6693408"/>
                  <a:gd name="connsiteY9" fmla="*/ 238083 h 463127"/>
                  <a:gd name="connsiteX0" fmla="*/ 0 w 6693408"/>
                  <a:gd name="connsiteY0" fmla="*/ 238083 h 463127"/>
                  <a:gd name="connsiteX1" fmla="*/ 1311656 w 6693408"/>
                  <a:gd name="connsiteY1" fmla="*/ 192363 h 463127"/>
                  <a:gd name="connsiteX2" fmla="*/ 1710944 w 6693408"/>
                  <a:gd name="connsiteY2" fmla="*/ 429091 h 463127"/>
                  <a:gd name="connsiteX3" fmla="*/ 2044192 w 6693408"/>
                  <a:gd name="connsiteY3" fmla="*/ 182204 h 463127"/>
                  <a:gd name="connsiteX4" fmla="*/ 2187448 w 6693408"/>
                  <a:gd name="connsiteY4" fmla="*/ 3387 h 463127"/>
                  <a:gd name="connsiteX5" fmla="*/ 2440432 w 6693408"/>
                  <a:gd name="connsiteY5" fmla="*/ 161884 h 463127"/>
                  <a:gd name="connsiteX6" fmla="*/ 2729992 w 6693408"/>
                  <a:gd name="connsiteY6" fmla="*/ 258404 h 463127"/>
                  <a:gd name="connsiteX7" fmla="*/ 3084576 w 6693408"/>
                  <a:gd name="connsiteY7" fmla="*/ 244179 h 463127"/>
                  <a:gd name="connsiteX8" fmla="*/ 3901440 w 6693408"/>
                  <a:gd name="connsiteY8" fmla="*/ 231987 h 463127"/>
                  <a:gd name="connsiteX9" fmla="*/ 6693408 w 6693408"/>
                  <a:gd name="connsiteY9" fmla="*/ 238083 h 463127"/>
                  <a:gd name="connsiteX0" fmla="*/ 0 w 6693408"/>
                  <a:gd name="connsiteY0" fmla="*/ 244009 h 469053"/>
                  <a:gd name="connsiteX1" fmla="*/ 1311656 w 6693408"/>
                  <a:gd name="connsiteY1" fmla="*/ 198289 h 469053"/>
                  <a:gd name="connsiteX2" fmla="*/ 1710944 w 6693408"/>
                  <a:gd name="connsiteY2" fmla="*/ 435017 h 469053"/>
                  <a:gd name="connsiteX3" fmla="*/ 1983232 w 6693408"/>
                  <a:gd name="connsiteY3" fmla="*/ 223690 h 469053"/>
                  <a:gd name="connsiteX4" fmla="*/ 2187448 w 6693408"/>
                  <a:gd name="connsiteY4" fmla="*/ 9313 h 469053"/>
                  <a:gd name="connsiteX5" fmla="*/ 2440432 w 6693408"/>
                  <a:gd name="connsiteY5" fmla="*/ 167810 h 469053"/>
                  <a:gd name="connsiteX6" fmla="*/ 2729992 w 6693408"/>
                  <a:gd name="connsiteY6" fmla="*/ 264330 h 469053"/>
                  <a:gd name="connsiteX7" fmla="*/ 3084576 w 6693408"/>
                  <a:gd name="connsiteY7" fmla="*/ 250105 h 469053"/>
                  <a:gd name="connsiteX8" fmla="*/ 3901440 w 6693408"/>
                  <a:gd name="connsiteY8" fmla="*/ 237913 h 469053"/>
                  <a:gd name="connsiteX9" fmla="*/ 6693408 w 6693408"/>
                  <a:gd name="connsiteY9" fmla="*/ 244009 h 469053"/>
                  <a:gd name="connsiteX0" fmla="*/ 0 w 6693408"/>
                  <a:gd name="connsiteY0" fmla="*/ 264329 h 489373"/>
                  <a:gd name="connsiteX1" fmla="*/ 1311656 w 6693408"/>
                  <a:gd name="connsiteY1" fmla="*/ 218609 h 489373"/>
                  <a:gd name="connsiteX2" fmla="*/ 1710944 w 6693408"/>
                  <a:gd name="connsiteY2" fmla="*/ 455337 h 489373"/>
                  <a:gd name="connsiteX3" fmla="*/ 1983232 w 6693408"/>
                  <a:gd name="connsiteY3" fmla="*/ 244010 h 489373"/>
                  <a:gd name="connsiteX4" fmla="*/ 2111248 w 6693408"/>
                  <a:gd name="connsiteY4" fmla="*/ 9313 h 489373"/>
                  <a:gd name="connsiteX5" fmla="*/ 2440432 w 6693408"/>
                  <a:gd name="connsiteY5" fmla="*/ 188130 h 489373"/>
                  <a:gd name="connsiteX6" fmla="*/ 2729992 w 6693408"/>
                  <a:gd name="connsiteY6" fmla="*/ 284650 h 489373"/>
                  <a:gd name="connsiteX7" fmla="*/ 3084576 w 6693408"/>
                  <a:gd name="connsiteY7" fmla="*/ 270425 h 489373"/>
                  <a:gd name="connsiteX8" fmla="*/ 3901440 w 6693408"/>
                  <a:gd name="connsiteY8" fmla="*/ 258233 h 489373"/>
                  <a:gd name="connsiteX9" fmla="*/ 6693408 w 6693408"/>
                  <a:gd name="connsiteY9" fmla="*/ 264329 h 489373"/>
                  <a:gd name="connsiteX0" fmla="*/ 0 w 6693408"/>
                  <a:gd name="connsiteY0" fmla="*/ 275336 h 500380"/>
                  <a:gd name="connsiteX1" fmla="*/ 1311656 w 6693408"/>
                  <a:gd name="connsiteY1" fmla="*/ 229616 h 500380"/>
                  <a:gd name="connsiteX2" fmla="*/ 1710944 w 6693408"/>
                  <a:gd name="connsiteY2" fmla="*/ 466344 h 500380"/>
                  <a:gd name="connsiteX3" fmla="*/ 1927352 w 6693408"/>
                  <a:gd name="connsiteY3" fmla="*/ 321057 h 500380"/>
                  <a:gd name="connsiteX4" fmla="*/ 2111248 w 6693408"/>
                  <a:gd name="connsiteY4" fmla="*/ 20320 h 500380"/>
                  <a:gd name="connsiteX5" fmla="*/ 2440432 w 6693408"/>
                  <a:gd name="connsiteY5" fmla="*/ 199137 h 500380"/>
                  <a:gd name="connsiteX6" fmla="*/ 2729992 w 6693408"/>
                  <a:gd name="connsiteY6" fmla="*/ 295657 h 500380"/>
                  <a:gd name="connsiteX7" fmla="*/ 3084576 w 6693408"/>
                  <a:gd name="connsiteY7" fmla="*/ 281432 h 500380"/>
                  <a:gd name="connsiteX8" fmla="*/ 3901440 w 6693408"/>
                  <a:gd name="connsiteY8" fmla="*/ 269240 h 500380"/>
                  <a:gd name="connsiteX9" fmla="*/ 6693408 w 6693408"/>
                  <a:gd name="connsiteY9" fmla="*/ 275336 h 500380"/>
                  <a:gd name="connsiteX0" fmla="*/ 0 w 6693408"/>
                  <a:gd name="connsiteY0" fmla="*/ 261789 h 486833"/>
                  <a:gd name="connsiteX1" fmla="*/ 1311656 w 6693408"/>
                  <a:gd name="connsiteY1" fmla="*/ 216069 h 486833"/>
                  <a:gd name="connsiteX2" fmla="*/ 1710944 w 6693408"/>
                  <a:gd name="connsiteY2" fmla="*/ 452797 h 486833"/>
                  <a:gd name="connsiteX3" fmla="*/ 1927352 w 6693408"/>
                  <a:gd name="connsiteY3" fmla="*/ 307510 h 486833"/>
                  <a:gd name="connsiteX4" fmla="*/ 2111248 w 6693408"/>
                  <a:gd name="connsiteY4" fmla="*/ 6773 h 486833"/>
                  <a:gd name="connsiteX5" fmla="*/ 2323592 w 6693408"/>
                  <a:gd name="connsiteY5" fmla="*/ 266870 h 486833"/>
                  <a:gd name="connsiteX6" fmla="*/ 2729992 w 6693408"/>
                  <a:gd name="connsiteY6" fmla="*/ 282110 h 486833"/>
                  <a:gd name="connsiteX7" fmla="*/ 3084576 w 6693408"/>
                  <a:gd name="connsiteY7" fmla="*/ 267885 h 486833"/>
                  <a:gd name="connsiteX8" fmla="*/ 3901440 w 6693408"/>
                  <a:gd name="connsiteY8" fmla="*/ 255693 h 486833"/>
                  <a:gd name="connsiteX9" fmla="*/ 6693408 w 6693408"/>
                  <a:gd name="connsiteY9" fmla="*/ 261789 h 486833"/>
                  <a:gd name="connsiteX0" fmla="*/ 0 w 6693408"/>
                  <a:gd name="connsiteY0" fmla="*/ 261789 h 457030"/>
                  <a:gd name="connsiteX1" fmla="*/ 1311656 w 6693408"/>
                  <a:gd name="connsiteY1" fmla="*/ 216069 h 457030"/>
                  <a:gd name="connsiteX2" fmla="*/ 1710944 w 6693408"/>
                  <a:gd name="connsiteY2" fmla="*/ 452797 h 457030"/>
                  <a:gd name="connsiteX3" fmla="*/ 1927352 w 6693408"/>
                  <a:gd name="connsiteY3" fmla="*/ 307510 h 457030"/>
                  <a:gd name="connsiteX4" fmla="*/ 2111248 w 6693408"/>
                  <a:gd name="connsiteY4" fmla="*/ 6773 h 457030"/>
                  <a:gd name="connsiteX5" fmla="*/ 2323592 w 6693408"/>
                  <a:gd name="connsiteY5" fmla="*/ 266870 h 457030"/>
                  <a:gd name="connsiteX6" fmla="*/ 2729992 w 6693408"/>
                  <a:gd name="connsiteY6" fmla="*/ 282110 h 457030"/>
                  <a:gd name="connsiteX7" fmla="*/ 3084576 w 6693408"/>
                  <a:gd name="connsiteY7" fmla="*/ 267885 h 457030"/>
                  <a:gd name="connsiteX8" fmla="*/ 3901440 w 6693408"/>
                  <a:gd name="connsiteY8" fmla="*/ 255693 h 457030"/>
                  <a:gd name="connsiteX9" fmla="*/ 6693408 w 6693408"/>
                  <a:gd name="connsiteY9" fmla="*/ 261789 h 4570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693408" h="457030">
                    <a:moveTo>
                      <a:pt x="0" y="261789"/>
                    </a:moveTo>
                    <a:lnTo>
                      <a:pt x="1311656" y="216069"/>
                    </a:lnTo>
                    <a:cubicBezTo>
                      <a:pt x="1699768" y="220133"/>
                      <a:pt x="1610868" y="457030"/>
                      <a:pt x="1710944" y="452797"/>
                    </a:cubicBezTo>
                    <a:cubicBezTo>
                      <a:pt x="1811020" y="448564"/>
                      <a:pt x="1860635" y="381847"/>
                      <a:pt x="1927352" y="307510"/>
                    </a:cubicBezTo>
                    <a:cubicBezTo>
                      <a:pt x="1994069" y="233173"/>
                      <a:pt x="2045208" y="13546"/>
                      <a:pt x="2111248" y="6773"/>
                    </a:cubicBezTo>
                    <a:cubicBezTo>
                      <a:pt x="2177288" y="0"/>
                      <a:pt x="2220468" y="220981"/>
                      <a:pt x="2323592" y="266870"/>
                    </a:cubicBezTo>
                    <a:cubicBezTo>
                      <a:pt x="2426716" y="312759"/>
                      <a:pt x="2603161" y="281941"/>
                      <a:pt x="2729992" y="282110"/>
                    </a:cubicBezTo>
                    <a:cubicBezTo>
                      <a:pt x="2856823" y="282279"/>
                      <a:pt x="2889335" y="272288"/>
                      <a:pt x="3084576" y="267885"/>
                    </a:cubicBezTo>
                    <a:lnTo>
                      <a:pt x="3901440" y="255693"/>
                    </a:lnTo>
                    <a:lnTo>
                      <a:pt x="6693408" y="261789"/>
                    </a:lnTo>
                  </a:path>
                </a:pathLst>
              </a:cu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107" name="Figura a mano libera 106"/>
              <p:cNvSpPr/>
              <p:nvPr/>
            </p:nvSpPr>
            <p:spPr>
              <a:xfrm flipV="1">
                <a:off x="1847088" y="3806783"/>
                <a:ext cx="6693408" cy="496655"/>
              </a:xfrm>
              <a:custGeom>
                <a:avLst/>
                <a:gdLst>
                  <a:gd name="connsiteX0" fmla="*/ 0 w 7290816"/>
                  <a:gd name="connsiteY0" fmla="*/ 192024 h 235712"/>
                  <a:gd name="connsiteX1" fmla="*/ 2566416 w 7290816"/>
                  <a:gd name="connsiteY1" fmla="*/ 204216 h 235712"/>
                  <a:gd name="connsiteX2" fmla="*/ 2791968 w 7290816"/>
                  <a:gd name="connsiteY2" fmla="*/ 3048 h 235712"/>
                  <a:gd name="connsiteX3" fmla="*/ 3102864 w 7290816"/>
                  <a:gd name="connsiteY3" fmla="*/ 185928 h 235712"/>
                  <a:gd name="connsiteX4" fmla="*/ 6693408 w 7290816"/>
                  <a:gd name="connsiteY4" fmla="*/ 192024 h 235712"/>
                  <a:gd name="connsiteX5" fmla="*/ 6687312 w 7290816"/>
                  <a:gd name="connsiteY5" fmla="*/ 198120 h 235712"/>
                  <a:gd name="connsiteX0" fmla="*/ 0 w 7290816"/>
                  <a:gd name="connsiteY0" fmla="*/ 194056 h 249936"/>
                  <a:gd name="connsiteX1" fmla="*/ 2377440 w 7290816"/>
                  <a:gd name="connsiteY1" fmla="*/ 218440 h 249936"/>
                  <a:gd name="connsiteX2" fmla="*/ 2791968 w 7290816"/>
                  <a:gd name="connsiteY2" fmla="*/ 5080 h 249936"/>
                  <a:gd name="connsiteX3" fmla="*/ 3102864 w 7290816"/>
                  <a:gd name="connsiteY3" fmla="*/ 187960 h 249936"/>
                  <a:gd name="connsiteX4" fmla="*/ 6693408 w 7290816"/>
                  <a:gd name="connsiteY4" fmla="*/ 194056 h 249936"/>
                  <a:gd name="connsiteX5" fmla="*/ 6687312 w 7290816"/>
                  <a:gd name="connsiteY5" fmla="*/ 200152 h 249936"/>
                  <a:gd name="connsiteX0" fmla="*/ 0 w 7243064"/>
                  <a:gd name="connsiteY0" fmla="*/ 192024 h 266192"/>
                  <a:gd name="connsiteX1" fmla="*/ 2377440 w 7243064"/>
                  <a:gd name="connsiteY1" fmla="*/ 216408 h 266192"/>
                  <a:gd name="connsiteX2" fmla="*/ 2791968 w 7243064"/>
                  <a:gd name="connsiteY2" fmla="*/ 3048 h 266192"/>
                  <a:gd name="connsiteX3" fmla="*/ 3389376 w 7243064"/>
                  <a:gd name="connsiteY3" fmla="*/ 234696 h 266192"/>
                  <a:gd name="connsiteX4" fmla="*/ 6693408 w 7243064"/>
                  <a:gd name="connsiteY4" fmla="*/ 192024 h 266192"/>
                  <a:gd name="connsiteX5" fmla="*/ 6687312 w 7243064"/>
                  <a:gd name="connsiteY5" fmla="*/ 198120 h 266192"/>
                  <a:gd name="connsiteX0" fmla="*/ 0 w 7105904"/>
                  <a:gd name="connsiteY0" fmla="*/ 192024 h 268224"/>
                  <a:gd name="connsiteX1" fmla="*/ 2377440 w 7105904"/>
                  <a:gd name="connsiteY1" fmla="*/ 216408 h 268224"/>
                  <a:gd name="connsiteX2" fmla="*/ 2791968 w 7105904"/>
                  <a:gd name="connsiteY2" fmla="*/ 3048 h 268224"/>
                  <a:gd name="connsiteX3" fmla="*/ 3389376 w 7105904"/>
                  <a:gd name="connsiteY3" fmla="*/ 234696 h 268224"/>
                  <a:gd name="connsiteX4" fmla="*/ 4212336 w 7105904"/>
                  <a:gd name="connsiteY4" fmla="*/ 204216 h 268224"/>
                  <a:gd name="connsiteX5" fmla="*/ 6693408 w 7105904"/>
                  <a:gd name="connsiteY5" fmla="*/ 192024 h 268224"/>
                  <a:gd name="connsiteX6" fmla="*/ 6687312 w 7105904"/>
                  <a:gd name="connsiteY6" fmla="*/ 198120 h 268224"/>
                  <a:gd name="connsiteX0" fmla="*/ 0 w 7105904"/>
                  <a:gd name="connsiteY0" fmla="*/ 192024 h 247904"/>
                  <a:gd name="connsiteX1" fmla="*/ 2377440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2328672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1621536 w 7105904"/>
                  <a:gd name="connsiteY1" fmla="*/ 192024 h 247904"/>
                  <a:gd name="connsiteX2" fmla="*/ 2328672 w 7105904"/>
                  <a:gd name="connsiteY2" fmla="*/ 216408 h 247904"/>
                  <a:gd name="connsiteX3" fmla="*/ 2791968 w 7105904"/>
                  <a:gd name="connsiteY3" fmla="*/ 3048 h 247904"/>
                  <a:gd name="connsiteX4" fmla="*/ 3084576 w 7105904"/>
                  <a:gd name="connsiteY4" fmla="*/ 198120 h 247904"/>
                  <a:gd name="connsiteX5" fmla="*/ 4212336 w 7105904"/>
                  <a:gd name="connsiteY5" fmla="*/ 204216 h 247904"/>
                  <a:gd name="connsiteX6" fmla="*/ 6693408 w 7105904"/>
                  <a:gd name="connsiteY6" fmla="*/ 192024 h 247904"/>
                  <a:gd name="connsiteX7" fmla="*/ 6687312 w 7105904"/>
                  <a:gd name="connsiteY7" fmla="*/ 198120 h 247904"/>
                  <a:gd name="connsiteX0" fmla="*/ 0 w 7105904"/>
                  <a:gd name="connsiteY0" fmla="*/ 192024 h 231648"/>
                  <a:gd name="connsiteX1" fmla="*/ 1621536 w 7105904"/>
                  <a:gd name="connsiteY1" fmla="*/ 192024 h 231648"/>
                  <a:gd name="connsiteX2" fmla="*/ 2523744 w 7105904"/>
                  <a:gd name="connsiteY2" fmla="*/ 179832 h 231648"/>
                  <a:gd name="connsiteX3" fmla="*/ 2791968 w 7105904"/>
                  <a:gd name="connsiteY3" fmla="*/ 3048 h 231648"/>
                  <a:gd name="connsiteX4" fmla="*/ 3084576 w 7105904"/>
                  <a:gd name="connsiteY4" fmla="*/ 198120 h 231648"/>
                  <a:gd name="connsiteX5" fmla="*/ 4212336 w 7105904"/>
                  <a:gd name="connsiteY5" fmla="*/ 204216 h 231648"/>
                  <a:gd name="connsiteX6" fmla="*/ 6693408 w 7105904"/>
                  <a:gd name="connsiteY6" fmla="*/ 192024 h 231648"/>
                  <a:gd name="connsiteX7" fmla="*/ 6687312 w 7105904"/>
                  <a:gd name="connsiteY7" fmla="*/ 198120 h 231648"/>
                  <a:gd name="connsiteX0" fmla="*/ 0 w 7105904"/>
                  <a:gd name="connsiteY0" fmla="*/ 192024 h 228600"/>
                  <a:gd name="connsiteX1" fmla="*/ 1621536 w 7105904"/>
                  <a:gd name="connsiteY1" fmla="*/ 192024 h 228600"/>
                  <a:gd name="connsiteX2" fmla="*/ 2523744 w 7105904"/>
                  <a:gd name="connsiteY2" fmla="*/ 179832 h 228600"/>
                  <a:gd name="connsiteX3" fmla="*/ 2791968 w 7105904"/>
                  <a:gd name="connsiteY3" fmla="*/ 3048 h 228600"/>
                  <a:gd name="connsiteX4" fmla="*/ 3084576 w 7105904"/>
                  <a:gd name="connsiteY4" fmla="*/ 198120 h 228600"/>
                  <a:gd name="connsiteX5" fmla="*/ 3901440 w 7105904"/>
                  <a:gd name="connsiteY5" fmla="*/ 185928 h 228600"/>
                  <a:gd name="connsiteX6" fmla="*/ 6693408 w 7105904"/>
                  <a:gd name="connsiteY6" fmla="*/ 192024 h 228600"/>
                  <a:gd name="connsiteX7" fmla="*/ 6687312 w 7105904"/>
                  <a:gd name="connsiteY7" fmla="*/ 198120 h 228600"/>
                  <a:gd name="connsiteX0" fmla="*/ 0 w 6693408"/>
                  <a:gd name="connsiteY0" fmla="*/ 192024 h 228600"/>
                  <a:gd name="connsiteX1" fmla="*/ 162153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192024 h 228600"/>
                  <a:gd name="connsiteX1" fmla="*/ 110337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192024 h 311912"/>
                  <a:gd name="connsiteX1" fmla="*/ 1103376 w 6693408"/>
                  <a:gd name="connsiteY1" fmla="*/ 192024 h 311912"/>
                  <a:gd name="connsiteX2" fmla="*/ 1668272 w 6693408"/>
                  <a:gd name="connsiteY2" fmla="*/ 311912 h 311912"/>
                  <a:gd name="connsiteX3" fmla="*/ 2523744 w 6693408"/>
                  <a:gd name="connsiteY3" fmla="*/ 179832 h 311912"/>
                  <a:gd name="connsiteX4" fmla="*/ 2791968 w 6693408"/>
                  <a:gd name="connsiteY4" fmla="*/ 3048 h 311912"/>
                  <a:gd name="connsiteX5" fmla="*/ 3084576 w 6693408"/>
                  <a:gd name="connsiteY5" fmla="*/ 198120 h 311912"/>
                  <a:gd name="connsiteX6" fmla="*/ 3901440 w 6693408"/>
                  <a:gd name="connsiteY6" fmla="*/ 185928 h 311912"/>
                  <a:gd name="connsiteX7" fmla="*/ 6693408 w 6693408"/>
                  <a:gd name="connsiteY7" fmla="*/ 192024 h 311912"/>
                  <a:gd name="connsiteX0" fmla="*/ 0 w 6693408"/>
                  <a:gd name="connsiteY0" fmla="*/ 193717 h 313605"/>
                  <a:gd name="connsiteX1" fmla="*/ 1103376 w 6693408"/>
                  <a:gd name="connsiteY1" fmla="*/ 193717 h 313605"/>
                  <a:gd name="connsiteX2" fmla="*/ 1668272 w 6693408"/>
                  <a:gd name="connsiteY2" fmla="*/ 313605 h 313605"/>
                  <a:gd name="connsiteX3" fmla="*/ 2523744 w 6693408"/>
                  <a:gd name="connsiteY3" fmla="*/ 181525 h 313605"/>
                  <a:gd name="connsiteX4" fmla="*/ 1815592 w 6693408"/>
                  <a:gd name="connsiteY4" fmla="*/ 171365 h 313605"/>
                  <a:gd name="connsiteX5" fmla="*/ 2791968 w 6693408"/>
                  <a:gd name="connsiteY5" fmla="*/ 4741 h 313605"/>
                  <a:gd name="connsiteX6" fmla="*/ 3084576 w 6693408"/>
                  <a:gd name="connsiteY6" fmla="*/ 199813 h 313605"/>
                  <a:gd name="connsiteX7" fmla="*/ 3901440 w 6693408"/>
                  <a:gd name="connsiteY7" fmla="*/ 187621 h 313605"/>
                  <a:gd name="connsiteX8" fmla="*/ 6693408 w 6693408"/>
                  <a:gd name="connsiteY8" fmla="*/ 193717 h 313605"/>
                  <a:gd name="connsiteX0" fmla="*/ 0 w 6693408"/>
                  <a:gd name="connsiteY0" fmla="*/ 193717 h 313605"/>
                  <a:gd name="connsiteX1" fmla="*/ 1103376 w 6693408"/>
                  <a:gd name="connsiteY1" fmla="*/ 193717 h 313605"/>
                  <a:gd name="connsiteX2" fmla="*/ 1668272 w 6693408"/>
                  <a:gd name="connsiteY2" fmla="*/ 313605 h 313605"/>
                  <a:gd name="connsiteX3" fmla="*/ 1815592 w 6693408"/>
                  <a:gd name="connsiteY3" fmla="*/ 171365 h 313605"/>
                  <a:gd name="connsiteX4" fmla="*/ 2791968 w 6693408"/>
                  <a:gd name="connsiteY4" fmla="*/ 4741 h 313605"/>
                  <a:gd name="connsiteX5" fmla="*/ 3084576 w 6693408"/>
                  <a:gd name="connsiteY5" fmla="*/ 199813 h 313605"/>
                  <a:gd name="connsiteX6" fmla="*/ 3901440 w 6693408"/>
                  <a:gd name="connsiteY6" fmla="*/ 187621 h 313605"/>
                  <a:gd name="connsiteX7" fmla="*/ 6693408 w 6693408"/>
                  <a:gd name="connsiteY7" fmla="*/ 193717 h 313605"/>
                  <a:gd name="connsiteX0" fmla="*/ 0 w 6693408"/>
                  <a:gd name="connsiteY0" fmla="*/ 229277 h 349165"/>
                  <a:gd name="connsiteX1" fmla="*/ 1103376 w 6693408"/>
                  <a:gd name="connsiteY1" fmla="*/ 229277 h 349165"/>
                  <a:gd name="connsiteX2" fmla="*/ 1668272 w 6693408"/>
                  <a:gd name="connsiteY2" fmla="*/ 349165 h 349165"/>
                  <a:gd name="connsiteX3" fmla="*/ 1815592 w 6693408"/>
                  <a:gd name="connsiteY3" fmla="*/ 206925 h 349165"/>
                  <a:gd name="connsiteX4" fmla="*/ 1994408 w 6693408"/>
                  <a:gd name="connsiteY4" fmla="*/ 4741 h 349165"/>
                  <a:gd name="connsiteX5" fmla="*/ 3084576 w 6693408"/>
                  <a:gd name="connsiteY5" fmla="*/ 235373 h 349165"/>
                  <a:gd name="connsiteX6" fmla="*/ 3901440 w 6693408"/>
                  <a:gd name="connsiteY6" fmla="*/ 223181 h 349165"/>
                  <a:gd name="connsiteX7" fmla="*/ 6693408 w 6693408"/>
                  <a:gd name="connsiteY7" fmla="*/ 229277 h 349165"/>
                  <a:gd name="connsiteX0" fmla="*/ 0 w 6693408"/>
                  <a:gd name="connsiteY0" fmla="*/ 224536 h 344424"/>
                  <a:gd name="connsiteX1" fmla="*/ 1103376 w 6693408"/>
                  <a:gd name="connsiteY1" fmla="*/ 224536 h 344424"/>
                  <a:gd name="connsiteX2" fmla="*/ 1668272 w 6693408"/>
                  <a:gd name="connsiteY2" fmla="*/ 344424 h 344424"/>
                  <a:gd name="connsiteX3" fmla="*/ 1994408 w 6693408"/>
                  <a:gd name="connsiteY3" fmla="*/ 0 h 344424"/>
                  <a:gd name="connsiteX4" fmla="*/ 3084576 w 6693408"/>
                  <a:gd name="connsiteY4" fmla="*/ 230632 h 344424"/>
                  <a:gd name="connsiteX5" fmla="*/ 3901440 w 6693408"/>
                  <a:gd name="connsiteY5" fmla="*/ 218440 h 344424"/>
                  <a:gd name="connsiteX6" fmla="*/ 6693408 w 6693408"/>
                  <a:gd name="connsiteY6" fmla="*/ 224536 h 344424"/>
                  <a:gd name="connsiteX0" fmla="*/ 0 w 6693408"/>
                  <a:gd name="connsiteY0" fmla="*/ 224536 h 267039"/>
                  <a:gd name="connsiteX1" fmla="*/ 1103376 w 6693408"/>
                  <a:gd name="connsiteY1" fmla="*/ 224536 h 267039"/>
                  <a:gd name="connsiteX2" fmla="*/ 1994408 w 6693408"/>
                  <a:gd name="connsiteY2" fmla="*/ 0 h 267039"/>
                  <a:gd name="connsiteX3" fmla="*/ 3084576 w 6693408"/>
                  <a:gd name="connsiteY3" fmla="*/ 230632 h 267039"/>
                  <a:gd name="connsiteX4" fmla="*/ 3901440 w 6693408"/>
                  <a:gd name="connsiteY4" fmla="*/ 218440 h 267039"/>
                  <a:gd name="connsiteX5" fmla="*/ 6693408 w 6693408"/>
                  <a:gd name="connsiteY5" fmla="*/ 224536 h 267039"/>
                  <a:gd name="connsiteX0" fmla="*/ 0 w 6693408"/>
                  <a:gd name="connsiteY0" fmla="*/ 224536 h 267039"/>
                  <a:gd name="connsiteX1" fmla="*/ 1994408 w 6693408"/>
                  <a:gd name="connsiteY1" fmla="*/ 0 h 267039"/>
                  <a:gd name="connsiteX2" fmla="*/ 3084576 w 6693408"/>
                  <a:gd name="connsiteY2" fmla="*/ 230632 h 267039"/>
                  <a:gd name="connsiteX3" fmla="*/ 3901440 w 6693408"/>
                  <a:gd name="connsiteY3" fmla="*/ 218440 h 267039"/>
                  <a:gd name="connsiteX4" fmla="*/ 6693408 w 6693408"/>
                  <a:gd name="connsiteY4" fmla="*/ 224536 h 267039"/>
                  <a:gd name="connsiteX0" fmla="*/ 0 w 6693408"/>
                  <a:gd name="connsiteY0" fmla="*/ 224536 h 267039"/>
                  <a:gd name="connsiteX1" fmla="*/ 1424432 w 6693408"/>
                  <a:gd name="connsiteY1" fmla="*/ 232665 h 267039"/>
                  <a:gd name="connsiteX2" fmla="*/ 1994408 w 6693408"/>
                  <a:gd name="connsiteY2" fmla="*/ 0 h 267039"/>
                  <a:gd name="connsiteX3" fmla="*/ 3084576 w 6693408"/>
                  <a:gd name="connsiteY3" fmla="*/ 230632 h 267039"/>
                  <a:gd name="connsiteX4" fmla="*/ 3901440 w 6693408"/>
                  <a:gd name="connsiteY4" fmla="*/ 218440 h 267039"/>
                  <a:gd name="connsiteX5" fmla="*/ 6693408 w 6693408"/>
                  <a:gd name="connsiteY5" fmla="*/ 224536 h 267039"/>
                  <a:gd name="connsiteX0" fmla="*/ 0 w 6693408"/>
                  <a:gd name="connsiteY0" fmla="*/ 224536 h 270088"/>
                  <a:gd name="connsiteX1" fmla="*/ 1424432 w 6693408"/>
                  <a:gd name="connsiteY1" fmla="*/ 232665 h 270088"/>
                  <a:gd name="connsiteX2" fmla="*/ 1994408 w 6693408"/>
                  <a:gd name="connsiteY2" fmla="*/ 0 h 270088"/>
                  <a:gd name="connsiteX3" fmla="*/ 3084576 w 6693408"/>
                  <a:gd name="connsiteY3" fmla="*/ 230632 h 270088"/>
                  <a:gd name="connsiteX4" fmla="*/ 3901440 w 6693408"/>
                  <a:gd name="connsiteY4" fmla="*/ 218440 h 270088"/>
                  <a:gd name="connsiteX5" fmla="*/ 6693408 w 6693408"/>
                  <a:gd name="connsiteY5" fmla="*/ 224536 h 270088"/>
                  <a:gd name="connsiteX0" fmla="*/ 0 w 6693408"/>
                  <a:gd name="connsiteY0" fmla="*/ 240284 h 409109"/>
                  <a:gd name="connsiteX1" fmla="*/ 1424432 w 6693408"/>
                  <a:gd name="connsiteY1" fmla="*/ 248413 h 409109"/>
                  <a:gd name="connsiteX2" fmla="*/ 1693672 w 6693408"/>
                  <a:gd name="connsiteY2" fmla="*/ 370332 h 409109"/>
                  <a:gd name="connsiteX3" fmla="*/ 1994408 w 6693408"/>
                  <a:gd name="connsiteY3" fmla="*/ 15748 h 409109"/>
                  <a:gd name="connsiteX4" fmla="*/ 3084576 w 6693408"/>
                  <a:gd name="connsiteY4" fmla="*/ 246380 h 409109"/>
                  <a:gd name="connsiteX5" fmla="*/ 3901440 w 6693408"/>
                  <a:gd name="connsiteY5" fmla="*/ 234188 h 409109"/>
                  <a:gd name="connsiteX6" fmla="*/ 6693408 w 6693408"/>
                  <a:gd name="connsiteY6" fmla="*/ 240284 h 409109"/>
                  <a:gd name="connsiteX0" fmla="*/ 0 w 6693408"/>
                  <a:gd name="connsiteY0" fmla="*/ 240284 h 404876"/>
                  <a:gd name="connsiteX1" fmla="*/ 1266952 w 6693408"/>
                  <a:gd name="connsiteY1" fmla="*/ 223013 h 404876"/>
                  <a:gd name="connsiteX2" fmla="*/ 1693672 w 6693408"/>
                  <a:gd name="connsiteY2" fmla="*/ 370332 h 404876"/>
                  <a:gd name="connsiteX3" fmla="*/ 1994408 w 6693408"/>
                  <a:gd name="connsiteY3" fmla="*/ 15748 h 404876"/>
                  <a:gd name="connsiteX4" fmla="*/ 3084576 w 6693408"/>
                  <a:gd name="connsiteY4" fmla="*/ 246380 h 404876"/>
                  <a:gd name="connsiteX5" fmla="*/ 3901440 w 6693408"/>
                  <a:gd name="connsiteY5" fmla="*/ 234188 h 404876"/>
                  <a:gd name="connsiteX6" fmla="*/ 6693408 w 6693408"/>
                  <a:gd name="connsiteY6" fmla="*/ 240284 h 404876"/>
                  <a:gd name="connsiteX0" fmla="*/ 0 w 6693408"/>
                  <a:gd name="connsiteY0" fmla="*/ 260943 h 425535"/>
                  <a:gd name="connsiteX1" fmla="*/ 1266952 w 6693408"/>
                  <a:gd name="connsiteY1" fmla="*/ 243672 h 425535"/>
                  <a:gd name="connsiteX2" fmla="*/ 1693672 w 6693408"/>
                  <a:gd name="connsiteY2" fmla="*/ 390991 h 425535"/>
                  <a:gd name="connsiteX3" fmla="*/ 1994408 w 6693408"/>
                  <a:gd name="connsiteY3" fmla="*/ 36407 h 425535"/>
                  <a:gd name="connsiteX4" fmla="*/ 2267712 w 6693408"/>
                  <a:gd name="connsiteY4" fmla="*/ 172551 h 425535"/>
                  <a:gd name="connsiteX5" fmla="*/ 3084576 w 6693408"/>
                  <a:gd name="connsiteY5" fmla="*/ 267039 h 425535"/>
                  <a:gd name="connsiteX6" fmla="*/ 3901440 w 6693408"/>
                  <a:gd name="connsiteY6" fmla="*/ 254847 h 425535"/>
                  <a:gd name="connsiteX7" fmla="*/ 6693408 w 6693408"/>
                  <a:gd name="connsiteY7" fmla="*/ 260943 h 425535"/>
                  <a:gd name="connsiteX0" fmla="*/ 0 w 6693408"/>
                  <a:gd name="connsiteY0" fmla="*/ 260943 h 425535"/>
                  <a:gd name="connsiteX1" fmla="*/ 1266952 w 6693408"/>
                  <a:gd name="connsiteY1" fmla="*/ 243672 h 425535"/>
                  <a:gd name="connsiteX2" fmla="*/ 1693672 w 6693408"/>
                  <a:gd name="connsiteY2" fmla="*/ 390991 h 425535"/>
                  <a:gd name="connsiteX3" fmla="*/ 1994408 w 6693408"/>
                  <a:gd name="connsiteY3" fmla="*/ 36407 h 425535"/>
                  <a:gd name="connsiteX4" fmla="*/ 2267712 w 6693408"/>
                  <a:gd name="connsiteY4" fmla="*/ 172551 h 425535"/>
                  <a:gd name="connsiteX5" fmla="*/ 2557272 w 6693408"/>
                  <a:gd name="connsiteY5" fmla="*/ 294472 h 425535"/>
                  <a:gd name="connsiteX6" fmla="*/ 3084576 w 6693408"/>
                  <a:gd name="connsiteY6" fmla="*/ 267039 h 425535"/>
                  <a:gd name="connsiteX7" fmla="*/ 3901440 w 6693408"/>
                  <a:gd name="connsiteY7" fmla="*/ 254847 h 425535"/>
                  <a:gd name="connsiteX8" fmla="*/ 6693408 w 6693408"/>
                  <a:gd name="connsiteY8" fmla="*/ 260943 h 425535"/>
                  <a:gd name="connsiteX0" fmla="*/ 0 w 6693408"/>
                  <a:gd name="connsiteY0" fmla="*/ 240623 h 401828"/>
                  <a:gd name="connsiteX1" fmla="*/ 1266952 w 6693408"/>
                  <a:gd name="connsiteY1" fmla="*/ 223352 h 401828"/>
                  <a:gd name="connsiteX2" fmla="*/ 1693672 w 6693408"/>
                  <a:gd name="connsiteY2" fmla="*/ 370671 h 401828"/>
                  <a:gd name="connsiteX3" fmla="*/ 1958848 w 6693408"/>
                  <a:gd name="connsiteY3" fmla="*/ 36407 h 401828"/>
                  <a:gd name="connsiteX4" fmla="*/ 2267712 w 6693408"/>
                  <a:gd name="connsiteY4" fmla="*/ 152231 h 401828"/>
                  <a:gd name="connsiteX5" fmla="*/ 2557272 w 6693408"/>
                  <a:gd name="connsiteY5" fmla="*/ 274152 h 401828"/>
                  <a:gd name="connsiteX6" fmla="*/ 3084576 w 6693408"/>
                  <a:gd name="connsiteY6" fmla="*/ 246719 h 401828"/>
                  <a:gd name="connsiteX7" fmla="*/ 3901440 w 6693408"/>
                  <a:gd name="connsiteY7" fmla="*/ 234527 h 401828"/>
                  <a:gd name="connsiteX8" fmla="*/ 6693408 w 6693408"/>
                  <a:gd name="connsiteY8" fmla="*/ 240623 h 401828"/>
                  <a:gd name="connsiteX0" fmla="*/ 0 w 6693408"/>
                  <a:gd name="connsiteY0" fmla="*/ 240623 h 401828"/>
                  <a:gd name="connsiteX1" fmla="*/ 1266952 w 6693408"/>
                  <a:gd name="connsiteY1" fmla="*/ 223352 h 401828"/>
                  <a:gd name="connsiteX2" fmla="*/ 1693672 w 6693408"/>
                  <a:gd name="connsiteY2" fmla="*/ 370671 h 401828"/>
                  <a:gd name="connsiteX3" fmla="*/ 1958848 w 6693408"/>
                  <a:gd name="connsiteY3" fmla="*/ 36407 h 401828"/>
                  <a:gd name="connsiteX4" fmla="*/ 2267712 w 6693408"/>
                  <a:gd name="connsiteY4" fmla="*/ 152231 h 401828"/>
                  <a:gd name="connsiteX5" fmla="*/ 2547112 w 6693408"/>
                  <a:gd name="connsiteY5" fmla="*/ 294472 h 401828"/>
                  <a:gd name="connsiteX6" fmla="*/ 3084576 w 6693408"/>
                  <a:gd name="connsiteY6" fmla="*/ 246719 h 401828"/>
                  <a:gd name="connsiteX7" fmla="*/ 3901440 w 6693408"/>
                  <a:gd name="connsiteY7" fmla="*/ 234527 h 401828"/>
                  <a:gd name="connsiteX8" fmla="*/ 6693408 w 6693408"/>
                  <a:gd name="connsiteY8" fmla="*/ 240623 h 401828"/>
                  <a:gd name="connsiteX0" fmla="*/ 0 w 6693408"/>
                  <a:gd name="connsiteY0" fmla="*/ 244009 h 425534"/>
                  <a:gd name="connsiteX1" fmla="*/ 1266952 w 6693408"/>
                  <a:gd name="connsiteY1" fmla="*/ 226738 h 425534"/>
                  <a:gd name="connsiteX2" fmla="*/ 1673352 w 6693408"/>
                  <a:gd name="connsiteY2" fmla="*/ 394377 h 425534"/>
                  <a:gd name="connsiteX3" fmla="*/ 1958848 w 6693408"/>
                  <a:gd name="connsiteY3" fmla="*/ 39793 h 425534"/>
                  <a:gd name="connsiteX4" fmla="*/ 2267712 w 6693408"/>
                  <a:gd name="connsiteY4" fmla="*/ 155617 h 425534"/>
                  <a:gd name="connsiteX5" fmla="*/ 2547112 w 6693408"/>
                  <a:gd name="connsiteY5" fmla="*/ 297858 h 425534"/>
                  <a:gd name="connsiteX6" fmla="*/ 3084576 w 6693408"/>
                  <a:gd name="connsiteY6" fmla="*/ 250105 h 425534"/>
                  <a:gd name="connsiteX7" fmla="*/ 3901440 w 6693408"/>
                  <a:gd name="connsiteY7" fmla="*/ 237913 h 425534"/>
                  <a:gd name="connsiteX8" fmla="*/ 6693408 w 6693408"/>
                  <a:gd name="connsiteY8" fmla="*/ 244009 h 425534"/>
                  <a:gd name="connsiteX0" fmla="*/ 0 w 6693408"/>
                  <a:gd name="connsiteY0" fmla="*/ 241469 h 407754"/>
                  <a:gd name="connsiteX1" fmla="*/ 1266952 w 6693408"/>
                  <a:gd name="connsiteY1" fmla="*/ 224198 h 407754"/>
                  <a:gd name="connsiteX2" fmla="*/ 1663192 w 6693408"/>
                  <a:gd name="connsiteY2" fmla="*/ 376597 h 407754"/>
                  <a:gd name="connsiteX3" fmla="*/ 1958848 w 6693408"/>
                  <a:gd name="connsiteY3" fmla="*/ 37253 h 407754"/>
                  <a:gd name="connsiteX4" fmla="*/ 2267712 w 6693408"/>
                  <a:gd name="connsiteY4" fmla="*/ 153077 h 407754"/>
                  <a:gd name="connsiteX5" fmla="*/ 2547112 w 6693408"/>
                  <a:gd name="connsiteY5" fmla="*/ 295318 h 407754"/>
                  <a:gd name="connsiteX6" fmla="*/ 3084576 w 6693408"/>
                  <a:gd name="connsiteY6" fmla="*/ 247565 h 407754"/>
                  <a:gd name="connsiteX7" fmla="*/ 3901440 w 6693408"/>
                  <a:gd name="connsiteY7" fmla="*/ 235373 h 407754"/>
                  <a:gd name="connsiteX8" fmla="*/ 6693408 w 6693408"/>
                  <a:gd name="connsiteY8" fmla="*/ 241469 h 407754"/>
                  <a:gd name="connsiteX0" fmla="*/ 0 w 6693408"/>
                  <a:gd name="connsiteY0" fmla="*/ 255863 h 508508"/>
                  <a:gd name="connsiteX1" fmla="*/ 1266952 w 6693408"/>
                  <a:gd name="connsiteY1" fmla="*/ 238592 h 508508"/>
                  <a:gd name="connsiteX2" fmla="*/ 1566672 w 6693408"/>
                  <a:gd name="connsiteY2" fmla="*/ 477351 h 508508"/>
                  <a:gd name="connsiteX3" fmla="*/ 1958848 w 6693408"/>
                  <a:gd name="connsiteY3" fmla="*/ 51647 h 508508"/>
                  <a:gd name="connsiteX4" fmla="*/ 2267712 w 6693408"/>
                  <a:gd name="connsiteY4" fmla="*/ 167471 h 508508"/>
                  <a:gd name="connsiteX5" fmla="*/ 2547112 w 6693408"/>
                  <a:gd name="connsiteY5" fmla="*/ 309712 h 508508"/>
                  <a:gd name="connsiteX6" fmla="*/ 3084576 w 6693408"/>
                  <a:gd name="connsiteY6" fmla="*/ 261959 h 508508"/>
                  <a:gd name="connsiteX7" fmla="*/ 3901440 w 6693408"/>
                  <a:gd name="connsiteY7" fmla="*/ 249767 h 508508"/>
                  <a:gd name="connsiteX8" fmla="*/ 6693408 w 6693408"/>
                  <a:gd name="connsiteY8" fmla="*/ 255863 h 508508"/>
                  <a:gd name="connsiteX0" fmla="*/ 0 w 6693408"/>
                  <a:gd name="connsiteY0" fmla="*/ 255863 h 506815"/>
                  <a:gd name="connsiteX1" fmla="*/ 1195832 w 6693408"/>
                  <a:gd name="connsiteY1" fmla="*/ 228432 h 506815"/>
                  <a:gd name="connsiteX2" fmla="*/ 1566672 w 6693408"/>
                  <a:gd name="connsiteY2" fmla="*/ 477351 h 506815"/>
                  <a:gd name="connsiteX3" fmla="*/ 1958848 w 6693408"/>
                  <a:gd name="connsiteY3" fmla="*/ 51647 h 506815"/>
                  <a:gd name="connsiteX4" fmla="*/ 2267712 w 6693408"/>
                  <a:gd name="connsiteY4" fmla="*/ 167471 h 506815"/>
                  <a:gd name="connsiteX5" fmla="*/ 2547112 w 6693408"/>
                  <a:gd name="connsiteY5" fmla="*/ 309712 h 506815"/>
                  <a:gd name="connsiteX6" fmla="*/ 3084576 w 6693408"/>
                  <a:gd name="connsiteY6" fmla="*/ 261959 h 506815"/>
                  <a:gd name="connsiteX7" fmla="*/ 3901440 w 6693408"/>
                  <a:gd name="connsiteY7" fmla="*/ 249767 h 506815"/>
                  <a:gd name="connsiteX8" fmla="*/ 6693408 w 6693408"/>
                  <a:gd name="connsiteY8" fmla="*/ 255863 h 506815"/>
                  <a:gd name="connsiteX0" fmla="*/ 0 w 6693408"/>
                  <a:gd name="connsiteY0" fmla="*/ 255863 h 506815"/>
                  <a:gd name="connsiteX1" fmla="*/ 1195832 w 6693408"/>
                  <a:gd name="connsiteY1" fmla="*/ 228432 h 506815"/>
                  <a:gd name="connsiteX2" fmla="*/ 1566672 w 6693408"/>
                  <a:gd name="connsiteY2" fmla="*/ 477351 h 506815"/>
                  <a:gd name="connsiteX3" fmla="*/ 1887728 w 6693408"/>
                  <a:gd name="connsiteY3" fmla="*/ 51647 h 506815"/>
                  <a:gd name="connsiteX4" fmla="*/ 2267712 w 6693408"/>
                  <a:gd name="connsiteY4" fmla="*/ 167471 h 506815"/>
                  <a:gd name="connsiteX5" fmla="*/ 2547112 w 6693408"/>
                  <a:gd name="connsiteY5" fmla="*/ 309712 h 506815"/>
                  <a:gd name="connsiteX6" fmla="*/ 3084576 w 6693408"/>
                  <a:gd name="connsiteY6" fmla="*/ 261959 h 506815"/>
                  <a:gd name="connsiteX7" fmla="*/ 3901440 w 6693408"/>
                  <a:gd name="connsiteY7" fmla="*/ 249767 h 506815"/>
                  <a:gd name="connsiteX8" fmla="*/ 6693408 w 6693408"/>
                  <a:gd name="connsiteY8" fmla="*/ 255863 h 506815"/>
                  <a:gd name="connsiteX0" fmla="*/ 0 w 6693408"/>
                  <a:gd name="connsiteY0" fmla="*/ 245703 h 496655"/>
                  <a:gd name="connsiteX1" fmla="*/ 1195832 w 6693408"/>
                  <a:gd name="connsiteY1" fmla="*/ 218272 h 496655"/>
                  <a:gd name="connsiteX2" fmla="*/ 1566672 w 6693408"/>
                  <a:gd name="connsiteY2" fmla="*/ 467191 h 496655"/>
                  <a:gd name="connsiteX3" fmla="*/ 1887728 w 6693408"/>
                  <a:gd name="connsiteY3" fmla="*/ 41487 h 496655"/>
                  <a:gd name="connsiteX4" fmla="*/ 2125472 w 6693408"/>
                  <a:gd name="connsiteY4" fmla="*/ 218271 h 496655"/>
                  <a:gd name="connsiteX5" fmla="*/ 2547112 w 6693408"/>
                  <a:gd name="connsiteY5" fmla="*/ 299552 h 496655"/>
                  <a:gd name="connsiteX6" fmla="*/ 3084576 w 6693408"/>
                  <a:gd name="connsiteY6" fmla="*/ 251799 h 496655"/>
                  <a:gd name="connsiteX7" fmla="*/ 3901440 w 6693408"/>
                  <a:gd name="connsiteY7" fmla="*/ 239607 h 496655"/>
                  <a:gd name="connsiteX8" fmla="*/ 6693408 w 6693408"/>
                  <a:gd name="connsiteY8" fmla="*/ 245703 h 496655"/>
                  <a:gd name="connsiteX0" fmla="*/ 0 w 6693408"/>
                  <a:gd name="connsiteY0" fmla="*/ 245703 h 496655"/>
                  <a:gd name="connsiteX1" fmla="*/ 1195832 w 6693408"/>
                  <a:gd name="connsiteY1" fmla="*/ 218272 h 496655"/>
                  <a:gd name="connsiteX2" fmla="*/ 1566672 w 6693408"/>
                  <a:gd name="connsiteY2" fmla="*/ 467191 h 496655"/>
                  <a:gd name="connsiteX3" fmla="*/ 1887728 w 6693408"/>
                  <a:gd name="connsiteY3" fmla="*/ 41487 h 496655"/>
                  <a:gd name="connsiteX4" fmla="*/ 2125472 w 6693408"/>
                  <a:gd name="connsiteY4" fmla="*/ 218271 h 496655"/>
                  <a:gd name="connsiteX5" fmla="*/ 2521712 w 6693408"/>
                  <a:gd name="connsiteY5" fmla="*/ 350352 h 496655"/>
                  <a:gd name="connsiteX6" fmla="*/ 3084576 w 6693408"/>
                  <a:gd name="connsiteY6" fmla="*/ 251799 h 496655"/>
                  <a:gd name="connsiteX7" fmla="*/ 3901440 w 6693408"/>
                  <a:gd name="connsiteY7" fmla="*/ 239607 h 496655"/>
                  <a:gd name="connsiteX8" fmla="*/ 6693408 w 6693408"/>
                  <a:gd name="connsiteY8" fmla="*/ 245703 h 496655"/>
                  <a:gd name="connsiteX0" fmla="*/ 0 w 6693408"/>
                  <a:gd name="connsiteY0" fmla="*/ 245703 h 496655"/>
                  <a:gd name="connsiteX1" fmla="*/ 1195832 w 6693408"/>
                  <a:gd name="connsiteY1" fmla="*/ 218272 h 496655"/>
                  <a:gd name="connsiteX2" fmla="*/ 1566672 w 6693408"/>
                  <a:gd name="connsiteY2" fmla="*/ 467191 h 496655"/>
                  <a:gd name="connsiteX3" fmla="*/ 1887728 w 6693408"/>
                  <a:gd name="connsiteY3" fmla="*/ 41487 h 496655"/>
                  <a:gd name="connsiteX4" fmla="*/ 2125472 w 6693408"/>
                  <a:gd name="connsiteY4" fmla="*/ 218271 h 496655"/>
                  <a:gd name="connsiteX5" fmla="*/ 2308352 w 6693408"/>
                  <a:gd name="connsiteY5" fmla="*/ 229278 h 496655"/>
                  <a:gd name="connsiteX6" fmla="*/ 2521712 w 6693408"/>
                  <a:gd name="connsiteY6" fmla="*/ 350352 h 496655"/>
                  <a:gd name="connsiteX7" fmla="*/ 3084576 w 6693408"/>
                  <a:gd name="connsiteY7" fmla="*/ 251799 h 496655"/>
                  <a:gd name="connsiteX8" fmla="*/ 3901440 w 6693408"/>
                  <a:gd name="connsiteY8" fmla="*/ 239607 h 496655"/>
                  <a:gd name="connsiteX9" fmla="*/ 6693408 w 6693408"/>
                  <a:gd name="connsiteY9" fmla="*/ 245703 h 496655"/>
                  <a:gd name="connsiteX0" fmla="*/ 0 w 6693408"/>
                  <a:gd name="connsiteY0" fmla="*/ 245703 h 496655"/>
                  <a:gd name="connsiteX1" fmla="*/ 1195832 w 6693408"/>
                  <a:gd name="connsiteY1" fmla="*/ 218272 h 496655"/>
                  <a:gd name="connsiteX2" fmla="*/ 1566672 w 6693408"/>
                  <a:gd name="connsiteY2" fmla="*/ 467191 h 496655"/>
                  <a:gd name="connsiteX3" fmla="*/ 1887728 w 6693408"/>
                  <a:gd name="connsiteY3" fmla="*/ 41487 h 496655"/>
                  <a:gd name="connsiteX4" fmla="*/ 2125472 w 6693408"/>
                  <a:gd name="connsiteY4" fmla="*/ 218271 h 496655"/>
                  <a:gd name="connsiteX5" fmla="*/ 2308352 w 6693408"/>
                  <a:gd name="connsiteY5" fmla="*/ 229278 h 496655"/>
                  <a:gd name="connsiteX6" fmla="*/ 2521712 w 6693408"/>
                  <a:gd name="connsiteY6" fmla="*/ 350352 h 496655"/>
                  <a:gd name="connsiteX7" fmla="*/ 2679192 w 6693408"/>
                  <a:gd name="connsiteY7" fmla="*/ 269918 h 496655"/>
                  <a:gd name="connsiteX8" fmla="*/ 3084576 w 6693408"/>
                  <a:gd name="connsiteY8" fmla="*/ 251799 h 496655"/>
                  <a:gd name="connsiteX9" fmla="*/ 3901440 w 6693408"/>
                  <a:gd name="connsiteY9" fmla="*/ 239607 h 496655"/>
                  <a:gd name="connsiteX10" fmla="*/ 6693408 w 6693408"/>
                  <a:gd name="connsiteY10" fmla="*/ 245703 h 496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693408" h="496655">
                    <a:moveTo>
                      <a:pt x="0" y="245703"/>
                    </a:moveTo>
                    <a:lnTo>
                      <a:pt x="1195832" y="218272"/>
                    </a:lnTo>
                    <a:cubicBezTo>
                      <a:pt x="1478111" y="203540"/>
                      <a:pt x="1451356" y="496655"/>
                      <a:pt x="1566672" y="467191"/>
                    </a:cubicBezTo>
                    <a:cubicBezTo>
                      <a:pt x="1681988" y="437727"/>
                      <a:pt x="1794595" y="82974"/>
                      <a:pt x="1887728" y="41487"/>
                    </a:cubicBezTo>
                    <a:cubicBezTo>
                      <a:pt x="1980861" y="0"/>
                      <a:pt x="2055368" y="186973"/>
                      <a:pt x="2125472" y="218271"/>
                    </a:cubicBezTo>
                    <a:cubicBezTo>
                      <a:pt x="2195576" y="249569"/>
                      <a:pt x="2242312" y="207265"/>
                      <a:pt x="2308352" y="229278"/>
                    </a:cubicBezTo>
                    <a:cubicBezTo>
                      <a:pt x="2374392" y="251292"/>
                      <a:pt x="2459905" y="343579"/>
                      <a:pt x="2521712" y="350352"/>
                    </a:cubicBezTo>
                    <a:cubicBezTo>
                      <a:pt x="2583519" y="357125"/>
                      <a:pt x="2585381" y="286343"/>
                      <a:pt x="2679192" y="269918"/>
                    </a:cubicBezTo>
                    <a:cubicBezTo>
                      <a:pt x="2773003" y="253493"/>
                      <a:pt x="2880868" y="256851"/>
                      <a:pt x="3084576" y="251799"/>
                    </a:cubicBezTo>
                    <a:lnTo>
                      <a:pt x="3901440" y="239607"/>
                    </a:lnTo>
                    <a:lnTo>
                      <a:pt x="6693408" y="245703"/>
                    </a:lnTo>
                  </a:path>
                </a:pathLst>
              </a:cu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  <p:sp>
            <p:nvSpPr>
              <p:cNvPr id="108" name="Figura a mano libera 107"/>
              <p:cNvSpPr/>
              <p:nvPr/>
            </p:nvSpPr>
            <p:spPr>
              <a:xfrm flipV="1">
                <a:off x="1847088" y="3499302"/>
                <a:ext cx="6693408" cy="516269"/>
              </a:xfrm>
              <a:custGeom>
                <a:avLst/>
                <a:gdLst>
                  <a:gd name="connsiteX0" fmla="*/ 0 w 7290816"/>
                  <a:gd name="connsiteY0" fmla="*/ 192024 h 235712"/>
                  <a:gd name="connsiteX1" fmla="*/ 2566416 w 7290816"/>
                  <a:gd name="connsiteY1" fmla="*/ 204216 h 235712"/>
                  <a:gd name="connsiteX2" fmla="*/ 2791968 w 7290816"/>
                  <a:gd name="connsiteY2" fmla="*/ 3048 h 235712"/>
                  <a:gd name="connsiteX3" fmla="*/ 3102864 w 7290816"/>
                  <a:gd name="connsiteY3" fmla="*/ 185928 h 235712"/>
                  <a:gd name="connsiteX4" fmla="*/ 6693408 w 7290816"/>
                  <a:gd name="connsiteY4" fmla="*/ 192024 h 235712"/>
                  <a:gd name="connsiteX5" fmla="*/ 6687312 w 7290816"/>
                  <a:gd name="connsiteY5" fmla="*/ 198120 h 235712"/>
                  <a:gd name="connsiteX0" fmla="*/ 0 w 7290816"/>
                  <a:gd name="connsiteY0" fmla="*/ 194056 h 249936"/>
                  <a:gd name="connsiteX1" fmla="*/ 2377440 w 7290816"/>
                  <a:gd name="connsiteY1" fmla="*/ 218440 h 249936"/>
                  <a:gd name="connsiteX2" fmla="*/ 2791968 w 7290816"/>
                  <a:gd name="connsiteY2" fmla="*/ 5080 h 249936"/>
                  <a:gd name="connsiteX3" fmla="*/ 3102864 w 7290816"/>
                  <a:gd name="connsiteY3" fmla="*/ 187960 h 249936"/>
                  <a:gd name="connsiteX4" fmla="*/ 6693408 w 7290816"/>
                  <a:gd name="connsiteY4" fmla="*/ 194056 h 249936"/>
                  <a:gd name="connsiteX5" fmla="*/ 6687312 w 7290816"/>
                  <a:gd name="connsiteY5" fmla="*/ 200152 h 249936"/>
                  <a:gd name="connsiteX0" fmla="*/ 0 w 7243064"/>
                  <a:gd name="connsiteY0" fmla="*/ 192024 h 266192"/>
                  <a:gd name="connsiteX1" fmla="*/ 2377440 w 7243064"/>
                  <a:gd name="connsiteY1" fmla="*/ 216408 h 266192"/>
                  <a:gd name="connsiteX2" fmla="*/ 2791968 w 7243064"/>
                  <a:gd name="connsiteY2" fmla="*/ 3048 h 266192"/>
                  <a:gd name="connsiteX3" fmla="*/ 3389376 w 7243064"/>
                  <a:gd name="connsiteY3" fmla="*/ 234696 h 266192"/>
                  <a:gd name="connsiteX4" fmla="*/ 6693408 w 7243064"/>
                  <a:gd name="connsiteY4" fmla="*/ 192024 h 266192"/>
                  <a:gd name="connsiteX5" fmla="*/ 6687312 w 7243064"/>
                  <a:gd name="connsiteY5" fmla="*/ 198120 h 266192"/>
                  <a:gd name="connsiteX0" fmla="*/ 0 w 7105904"/>
                  <a:gd name="connsiteY0" fmla="*/ 192024 h 268224"/>
                  <a:gd name="connsiteX1" fmla="*/ 2377440 w 7105904"/>
                  <a:gd name="connsiteY1" fmla="*/ 216408 h 268224"/>
                  <a:gd name="connsiteX2" fmla="*/ 2791968 w 7105904"/>
                  <a:gd name="connsiteY2" fmla="*/ 3048 h 268224"/>
                  <a:gd name="connsiteX3" fmla="*/ 3389376 w 7105904"/>
                  <a:gd name="connsiteY3" fmla="*/ 234696 h 268224"/>
                  <a:gd name="connsiteX4" fmla="*/ 4212336 w 7105904"/>
                  <a:gd name="connsiteY4" fmla="*/ 204216 h 268224"/>
                  <a:gd name="connsiteX5" fmla="*/ 6693408 w 7105904"/>
                  <a:gd name="connsiteY5" fmla="*/ 192024 h 268224"/>
                  <a:gd name="connsiteX6" fmla="*/ 6687312 w 7105904"/>
                  <a:gd name="connsiteY6" fmla="*/ 198120 h 268224"/>
                  <a:gd name="connsiteX0" fmla="*/ 0 w 7105904"/>
                  <a:gd name="connsiteY0" fmla="*/ 192024 h 247904"/>
                  <a:gd name="connsiteX1" fmla="*/ 2377440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2328672 w 7105904"/>
                  <a:gd name="connsiteY1" fmla="*/ 216408 h 247904"/>
                  <a:gd name="connsiteX2" fmla="*/ 2791968 w 7105904"/>
                  <a:gd name="connsiteY2" fmla="*/ 3048 h 247904"/>
                  <a:gd name="connsiteX3" fmla="*/ 3084576 w 7105904"/>
                  <a:gd name="connsiteY3" fmla="*/ 198120 h 247904"/>
                  <a:gd name="connsiteX4" fmla="*/ 4212336 w 7105904"/>
                  <a:gd name="connsiteY4" fmla="*/ 204216 h 247904"/>
                  <a:gd name="connsiteX5" fmla="*/ 6693408 w 7105904"/>
                  <a:gd name="connsiteY5" fmla="*/ 192024 h 247904"/>
                  <a:gd name="connsiteX6" fmla="*/ 6687312 w 7105904"/>
                  <a:gd name="connsiteY6" fmla="*/ 198120 h 247904"/>
                  <a:gd name="connsiteX0" fmla="*/ 0 w 7105904"/>
                  <a:gd name="connsiteY0" fmla="*/ 192024 h 247904"/>
                  <a:gd name="connsiteX1" fmla="*/ 1621536 w 7105904"/>
                  <a:gd name="connsiteY1" fmla="*/ 192024 h 247904"/>
                  <a:gd name="connsiteX2" fmla="*/ 2328672 w 7105904"/>
                  <a:gd name="connsiteY2" fmla="*/ 216408 h 247904"/>
                  <a:gd name="connsiteX3" fmla="*/ 2791968 w 7105904"/>
                  <a:gd name="connsiteY3" fmla="*/ 3048 h 247904"/>
                  <a:gd name="connsiteX4" fmla="*/ 3084576 w 7105904"/>
                  <a:gd name="connsiteY4" fmla="*/ 198120 h 247904"/>
                  <a:gd name="connsiteX5" fmla="*/ 4212336 w 7105904"/>
                  <a:gd name="connsiteY5" fmla="*/ 204216 h 247904"/>
                  <a:gd name="connsiteX6" fmla="*/ 6693408 w 7105904"/>
                  <a:gd name="connsiteY6" fmla="*/ 192024 h 247904"/>
                  <a:gd name="connsiteX7" fmla="*/ 6687312 w 7105904"/>
                  <a:gd name="connsiteY7" fmla="*/ 198120 h 247904"/>
                  <a:gd name="connsiteX0" fmla="*/ 0 w 7105904"/>
                  <a:gd name="connsiteY0" fmla="*/ 192024 h 231648"/>
                  <a:gd name="connsiteX1" fmla="*/ 1621536 w 7105904"/>
                  <a:gd name="connsiteY1" fmla="*/ 192024 h 231648"/>
                  <a:gd name="connsiteX2" fmla="*/ 2523744 w 7105904"/>
                  <a:gd name="connsiteY2" fmla="*/ 179832 h 231648"/>
                  <a:gd name="connsiteX3" fmla="*/ 2791968 w 7105904"/>
                  <a:gd name="connsiteY3" fmla="*/ 3048 h 231648"/>
                  <a:gd name="connsiteX4" fmla="*/ 3084576 w 7105904"/>
                  <a:gd name="connsiteY4" fmla="*/ 198120 h 231648"/>
                  <a:gd name="connsiteX5" fmla="*/ 4212336 w 7105904"/>
                  <a:gd name="connsiteY5" fmla="*/ 204216 h 231648"/>
                  <a:gd name="connsiteX6" fmla="*/ 6693408 w 7105904"/>
                  <a:gd name="connsiteY6" fmla="*/ 192024 h 231648"/>
                  <a:gd name="connsiteX7" fmla="*/ 6687312 w 7105904"/>
                  <a:gd name="connsiteY7" fmla="*/ 198120 h 231648"/>
                  <a:gd name="connsiteX0" fmla="*/ 0 w 7105904"/>
                  <a:gd name="connsiteY0" fmla="*/ 192024 h 228600"/>
                  <a:gd name="connsiteX1" fmla="*/ 1621536 w 7105904"/>
                  <a:gd name="connsiteY1" fmla="*/ 192024 h 228600"/>
                  <a:gd name="connsiteX2" fmla="*/ 2523744 w 7105904"/>
                  <a:gd name="connsiteY2" fmla="*/ 179832 h 228600"/>
                  <a:gd name="connsiteX3" fmla="*/ 2791968 w 7105904"/>
                  <a:gd name="connsiteY3" fmla="*/ 3048 h 228600"/>
                  <a:gd name="connsiteX4" fmla="*/ 3084576 w 7105904"/>
                  <a:gd name="connsiteY4" fmla="*/ 198120 h 228600"/>
                  <a:gd name="connsiteX5" fmla="*/ 3901440 w 7105904"/>
                  <a:gd name="connsiteY5" fmla="*/ 185928 h 228600"/>
                  <a:gd name="connsiteX6" fmla="*/ 6693408 w 7105904"/>
                  <a:gd name="connsiteY6" fmla="*/ 192024 h 228600"/>
                  <a:gd name="connsiteX7" fmla="*/ 6687312 w 7105904"/>
                  <a:gd name="connsiteY7" fmla="*/ 198120 h 228600"/>
                  <a:gd name="connsiteX0" fmla="*/ 0 w 6693408"/>
                  <a:gd name="connsiteY0" fmla="*/ 192024 h 228600"/>
                  <a:gd name="connsiteX1" fmla="*/ 162153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192024 h 228600"/>
                  <a:gd name="connsiteX1" fmla="*/ 1286256 w 6693408"/>
                  <a:gd name="connsiteY1" fmla="*/ 192024 h 228600"/>
                  <a:gd name="connsiteX2" fmla="*/ 2523744 w 6693408"/>
                  <a:gd name="connsiteY2" fmla="*/ 179832 h 228600"/>
                  <a:gd name="connsiteX3" fmla="*/ 2791968 w 6693408"/>
                  <a:gd name="connsiteY3" fmla="*/ 3048 h 228600"/>
                  <a:gd name="connsiteX4" fmla="*/ 3084576 w 6693408"/>
                  <a:gd name="connsiteY4" fmla="*/ 198120 h 228600"/>
                  <a:gd name="connsiteX5" fmla="*/ 3901440 w 6693408"/>
                  <a:gd name="connsiteY5" fmla="*/ 185928 h 228600"/>
                  <a:gd name="connsiteX6" fmla="*/ 6693408 w 6693408"/>
                  <a:gd name="connsiteY6" fmla="*/ 192024 h 228600"/>
                  <a:gd name="connsiteX0" fmla="*/ 0 w 6693408"/>
                  <a:gd name="connsiteY0" fmla="*/ 219795 h 410803"/>
                  <a:gd name="connsiteX1" fmla="*/ 1286256 w 6693408"/>
                  <a:gd name="connsiteY1" fmla="*/ 219795 h 410803"/>
                  <a:gd name="connsiteX2" fmla="*/ 1543304 w 6693408"/>
                  <a:gd name="connsiteY2" fmla="*/ 410803 h 410803"/>
                  <a:gd name="connsiteX3" fmla="*/ 2791968 w 6693408"/>
                  <a:gd name="connsiteY3" fmla="*/ 30819 h 410803"/>
                  <a:gd name="connsiteX4" fmla="*/ 3084576 w 6693408"/>
                  <a:gd name="connsiteY4" fmla="*/ 225891 h 410803"/>
                  <a:gd name="connsiteX5" fmla="*/ 3901440 w 6693408"/>
                  <a:gd name="connsiteY5" fmla="*/ 213699 h 410803"/>
                  <a:gd name="connsiteX6" fmla="*/ 6693408 w 6693408"/>
                  <a:gd name="connsiteY6" fmla="*/ 219795 h 410803"/>
                  <a:gd name="connsiteX0" fmla="*/ 0 w 6693408"/>
                  <a:gd name="connsiteY0" fmla="*/ 280755 h 471763"/>
                  <a:gd name="connsiteX1" fmla="*/ 1286256 w 6693408"/>
                  <a:gd name="connsiteY1" fmla="*/ 280755 h 471763"/>
                  <a:gd name="connsiteX2" fmla="*/ 1543304 w 6693408"/>
                  <a:gd name="connsiteY2" fmla="*/ 471763 h 471763"/>
                  <a:gd name="connsiteX3" fmla="*/ 1791208 w 6693408"/>
                  <a:gd name="connsiteY3" fmla="*/ 30819 h 471763"/>
                  <a:gd name="connsiteX4" fmla="*/ 3084576 w 6693408"/>
                  <a:gd name="connsiteY4" fmla="*/ 286851 h 471763"/>
                  <a:gd name="connsiteX5" fmla="*/ 3901440 w 6693408"/>
                  <a:gd name="connsiteY5" fmla="*/ 274659 h 471763"/>
                  <a:gd name="connsiteX6" fmla="*/ 6693408 w 6693408"/>
                  <a:gd name="connsiteY6" fmla="*/ 280755 h 471763"/>
                  <a:gd name="connsiteX0" fmla="*/ 0 w 6693408"/>
                  <a:gd name="connsiteY0" fmla="*/ 280755 h 513419"/>
                  <a:gd name="connsiteX1" fmla="*/ 1286256 w 6693408"/>
                  <a:gd name="connsiteY1" fmla="*/ 280755 h 513419"/>
                  <a:gd name="connsiteX2" fmla="*/ 1543304 w 6693408"/>
                  <a:gd name="connsiteY2" fmla="*/ 471763 h 513419"/>
                  <a:gd name="connsiteX3" fmla="*/ 1791208 w 6693408"/>
                  <a:gd name="connsiteY3" fmla="*/ 30819 h 513419"/>
                  <a:gd name="connsiteX4" fmla="*/ 3084576 w 6693408"/>
                  <a:gd name="connsiteY4" fmla="*/ 286851 h 513419"/>
                  <a:gd name="connsiteX5" fmla="*/ 3901440 w 6693408"/>
                  <a:gd name="connsiteY5" fmla="*/ 274659 h 513419"/>
                  <a:gd name="connsiteX6" fmla="*/ 6693408 w 6693408"/>
                  <a:gd name="connsiteY6" fmla="*/ 280755 h 513419"/>
                  <a:gd name="connsiteX0" fmla="*/ 0 w 6693408"/>
                  <a:gd name="connsiteY0" fmla="*/ 280755 h 503259"/>
                  <a:gd name="connsiteX1" fmla="*/ 1286256 w 6693408"/>
                  <a:gd name="connsiteY1" fmla="*/ 280755 h 503259"/>
                  <a:gd name="connsiteX2" fmla="*/ 1543304 w 6693408"/>
                  <a:gd name="connsiteY2" fmla="*/ 471763 h 503259"/>
                  <a:gd name="connsiteX3" fmla="*/ 1791208 w 6693408"/>
                  <a:gd name="connsiteY3" fmla="*/ 30819 h 503259"/>
                  <a:gd name="connsiteX4" fmla="*/ 3084576 w 6693408"/>
                  <a:gd name="connsiteY4" fmla="*/ 286851 h 503259"/>
                  <a:gd name="connsiteX5" fmla="*/ 3901440 w 6693408"/>
                  <a:gd name="connsiteY5" fmla="*/ 274659 h 503259"/>
                  <a:gd name="connsiteX6" fmla="*/ 6693408 w 6693408"/>
                  <a:gd name="connsiteY6" fmla="*/ 280755 h 503259"/>
                  <a:gd name="connsiteX0" fmla="*/ 0 w 6693408"/>
                  <a:gd name="connsiteY0" fmla="*/ 280755 h 515112"/>
                  <a:gd name="connsiteX1" fmla="*/ 1215136 w 6693408"/>
                  <a:gd name="connsiteY1" fmla="*/ 290915 h 515112"/>
                  <a:gd name="connsiteX2" fmla="*/ 1543304 w 6693408"/>
                  <a:gd name="connsiteY2" fmla="*/ 471763 h 515112"/>
                  <a:gd name="connsiteX3" fmla="*/ 1791208 w 6693408"/>
                  <a:gd name="connsiteY3" fmla="*/ 30819 h 515112"/>
                  <a:gd name="connsiteX4" fmla="*/ 3084576 w 6693408"/>
                  <a:gd name="connsiteY4" fmla="*/ 286851 h 515112"/>
                  <a:gd name="connsiteX5" fmla="*/ 3901440 w 6693408"/>
                  <a:gd name="connsiteY5" fmla="*/ 274659 h 515112"/>
                  <a:gd name="connsiteX6" fmla="*/ 6693408 w 6693408"/>
                  <a:gd name="connsiteY6" fmla="*/ 280755 h 515112"/>
                  <a:gd name="connsiteX0" fmla="*/ 0 w 6693408"/>
                  <a:gd name="connsiteY0" fmla="*/ 294640 h 528997"/>
                  <a:gd name="connsiteX1" fmla="*/ 1215136 w 6693408"/>
                  <a:gd name="connsiteY1" fmla="*/ 304800 h 528997"/>
                  <a:gd name="connsiteX2" fmla="*/ 1543304 w 6693408"/>
                  <a:gd name="connsiteY2" fmla="*/ 485648 h 528997"/>
                  <a:gd name="connsiteX3" fmla="*/ 1791208 w 6693408"/>
                  <a:gd name="connsiteY3" fmla="*/ 44704 h 528997"/>
                  <a:gd name="connsiteX4" fmla="*/ 2034032 w 6693408"/>
                  <a:gd name="connsiteY4" fmla="*/ 217424 h 528997"/>
                  <a:gd name="connsiteX5" fmla="*/ 3084576 w 6693408"/>
                  <a:gd name="connsiteY5" fmla="*/ 300736 h 528997"/>
                  <a:gd name="connsiteX6" fmla="*/ 3901440 w 6693408"/>
                  <a:gd name="connsiteY6" fmla="*/ 288544 h 528997"/>
                  <a:gd name="connsiteX7" fmla="*/ 6693408 w 6693408"/>
                  <a:gd name="connsiteY7" fmla="*/ 294640 h 528997"/>
                  <a:gd name="connsiteX0" fmla="*/ 0 w 6693408"/>
                  <a:gd name="connsiteY0" fmla="*/ 294640 h 528997"/>
                  <a:gd name="connsiteX1" fmla="*/ 1215136 w 6693408"/>
                  <a:gd name="connsiteY1" fmla="*/ 304800 h 528997"/>
                  <a:gd name="connsiteX2" fmla="*/ 1543304 w 6693408"/>
                  <a:gd name="connsiteY2" fmla="*/ 485648 h 528997"/>
                  <a:gd name="connsiteX3" fmla="*/ 1791208 w 6693408"/>
                  <a:gd name="connsiteY3" fmla="*/ 44704 h 528997"/>
                  <a:gd name="connsiteX4" fmla="*/ 2034032 w 6693408"/>
                  <a:gd name="connsiteY4" fmla="*/ 217424 h 528997"/>
                  <a:gd name="connsiteX5" fmla="*/ 2191512 w 6693408"/>
                  <a:gd name="connsiteY5" fmla="*/ 197105 h 528997"/>
                  <a:gd name="connsiteX6" fmla="*/ 3084576 w 6693408"/>
                  <a:gd name="connsiteY6" fmla="*/ 300736 h 528997"/>
                  <a:gd name="connsiteX7" fmla="*/ 3901440 w 6693408"/>
                  <a:gd name="connsiteY7" fmla="*/ 288544 h 528997"/>
                  <a:gd name="connsiteX8" fmla="*/ 6693408 w 6693408"/>
                  <a:gd name="connsiteY8" fmla="*/ 294640 h 528997"/>
                  <a:gd name="connsiteX0" fmla="*/ 0 w 6693408"/>
                  <a:gd name="connsiteY0" fmla="*/ 294640 h 528997"/>
                  <a:gd name="connsiteX1" fmla="*/ 1215136 w 6693408"/>
                  <a:gd name="connsiteY1" fmla="*/ 304800 h 528997"/>
                  <a:gd name="connsiteX2" fmla="*/ 1543304 w 6693408"/>
                  <a:gd name="connsiteY2" fmla="*/ 485648 h 528997"/>
                  <a:gd name="connsiteX3" fmla="*/ 1791208 w 6693408"/>
                  <a:gd name="connsiteY3" fmla="*/ 44704 h 528997"/>
                  <a:gd name="connsiteX4" fmla="*/ 2034032 w 6693408"/>
                  <a:gd name="connsiteY4" fmla="*/ 217424 h 528997"/>
                  <a:gd name="connsiteX5" fmla="*/ 2191512 w 6693408"/>
                  <a:gd name="connsiteY5" fmla="*/ 197105 h 528997"/>
                  <a:gd name="connsiteX6" fmla="*/ 2394712 w 6693408"/>
                  <a:gd name="connsiteY6" fmla="*/ 319025 h 528997"/>
                  <a:gd name="connsiteX7" fmla="*/ 3084576 w 6693408"/>
                  <a:gd name="connsiteY7" fmla="*/ 300736 h 528997"/>
                  <a:gd name="connsiteX8" fmla="*/ 3901440 w 6693408"/>
                  <a:gd name="connsiteY8" fmla="*/ 288544 h 528997"/>
                  <a:gd name="connsiteX9" fmla="*/ 6693408 w 6693408"/>
                  <a:gd name="connsiteY9" fmla="*/ 294640 h 528997"/>
                  <a:gd name="connsiteX0" fmla="*/ 0 w 6693408"/>
                  <a:gd name="connsiteY0" fmla="*/ 297180 h 546777"/>
                  <a:gd name="connsiteX1" fmla="*/ 1215136 w 6693408"/>
                  <a:gd name="connsiteY1" fmla="*/ 307340 h 546777"/>
                  <a:gd name="connsiteX2" fmla="*/ 1563624 w 6693408"/>
                  <a:gd name="connsiteY2" fmla="*/ 503428 h 546777"/>
                  <a:gd name="connsiteX3" fmla="*/ 1791208 w 6693408"/>
                  <a:gd name="connsiteY3" fmla="*/ 47244 h 546777"/>
                  <a:gd name="connsiteX4" fmla="*/ 2034032 w 6693408"/>
                  <a:gd name="connsiteY4" fmla="*/ 219964 h 546777"/>
                  <a:gd name="connsiteX5" fmla="*/ 2191512 w 6693408"/>
                  <a:gd name="connsiteY5" fmla="*/ 199645 h 546777"/>
                  <a:gd name="connsiteX6" fmla="*/ 2394712 w 6693408"/>
                  <a:gd name="connsiteY6" fmla="*/ 321565 h 546777"/>
                  <a:gd name="connsiteX7" fmla="*/ 3084576 w 6693408"/>
                  <a:gd name="connsiteY7" fmla="*/ 303276 h 546777"/>
                  <a:gd name="connsiteX8" fmla="*/ 3901440 w 6693408"/>
                  <a:gd name="connsiteY8" fmla="*/ 291084 h 546777"/>
                  <a:gd name="connsiteX9" fmla="*/ 6693408 w 6693408"/>
                  <a:gd name="connsiteY9" fmla="*/ 297180 h 546777"/>
                  <a:gd name="connsiteX0" fmla="*/ 0 w 6693408"/>
                  <a:gd name="connsiteY0" fmla="*/ 297180 h 546777"/>
                  <a:gd name="connsiteX1" fmla="*/ 962152 w 6693408"/>
                  <a:gd name="connsiteY1" fmla="*/ 311405 h 546777"/>
                  <a:gd name="connsiteX2" fmla="*/ 1215136 w 6693408"/>
                  <a:gd name="connsiteY2" fmla="*/ 307340 h 546777"/>
                  <a:gd name="connsiteX3" fmla="*/ 1563624 w 6693408"/>
                  <a:gd name="connsiteY3" fmla="*/ 503428 h 546777"/>
                  <a:gd name="connsiteX4" fmla="*/ 1791208 w 6693408"/>
                  <a:gd name="connsiteY4" fmla="*/ 47244 h 546777"/>
                  <a:gd name="connsiteX5" fmla="*/ 2034032 w 6693408"/>
                  <a:gd name="connsiteY5" fmla="*/ 219964 h 546777"/>
                  <a:gd name="connsiteX6" fmla="*/ 2191512 w 6693408"/>
                  <a:gd name="connsiteY6" fmla="*/ 199645 h 546777"/>
                  <a:gd name="connsiteX7" fmla="*/ 2394712 w 6693408"/>
                  <a:gd name="connsiteY7" fmla="*/ 321565 h 546777"/>
                  <a:gd name="connsiteX8" fmla="*/ 3084576 w 6693408"/>
                  <a:gd name="connsiteY8" fmla="*/ 303276 h 546777"/>
                  <a:gd name="connsiteX9" fmla="*/ 3901440 w 6693408"/>
                  <a:gd name="connsiteY9" fmla="*/ 291084 h 546777"/>
                  <a:gd name="connsiteX10" fmla="*/ 6693408 w 6693408"/>
                  <a:gd name="connsiteY10" fmla="*/ 297180 h 546777"/>
                  <a:gd name="connsiteX0" fmla="*/ 0 w 6693408"/>
                  <a:gd name="connsiteY0" fmla="*/ 297180 h 540851"/>
                  <a:gd name="connsiteX1" fmla="*/ 962152 w 6693408"/>
                  <a:gd name="connsiteY1" fmla="*/ 311405 h 540851"/>
                  <a:gd name="connsiteX2" fmla="*/ 1250696 w 6693408"/>
                  <a:gd name="connsiteY2" fmla="*/ 271780 h 540851"/>
                  <a:gd name="connsiteX3" fmla="*/ 1563624 w 6693408"/>
                  <a:gd name="connsiteY3" fmla="*/ 503428 h 540851"/>
                  <a:gd name="connsiteX4" fmla="*/ 1791208 w 6693408"/>
                  <a:gd name="connsiteY4" fmla="*/ 47244 h 540851"/>
                  <a:gd name="connsiteX5" fmla="*/ 2034032 w 6693408"/>
                  <a:gd name="connsiteY5" fmla="*/ 219964 h 540851"/>
                  <a:gd name="connsiteX6" fmla="*/ 2191512 w 6693408"/>
                  <a:gd name="connsiteY6" fmla="*/ 199645 h 540851"/>
                  <a:gd name="connsiteX7" fmla="*/ 2394712 w 6693408"/>
                  <a:gd name="connsiteY7" fmla="*/ 321565 h 540851"/>
                  <a:gd name="connsiteX8" fmla="*/ 3084576 w 6693408"/>
                  <a:gd name="connsiteY8" fmla="*/ 303276 h 540851"/>
                  <a:gd name="connsiteX9" fmla="*/ 3901440 w 6693408"/>
                  <a:gd name="connsiteY9" fmla="*/ 291084 h 540851"/>
                  <a:gd name="connsiteX10" fmla="*/ 6693408 w 6693408"/>
                  <a:gd name="connsiteY10" fmla="*/ 297180 h 540851"/>
                  <a:gd name="connsiteX0" fmla="*/ 0 w 6693408"/>
                  <a:gd name="connsiteY0" fmla="*/ 297180 h 540851"/>
                  <a:gd name="connsiteX1" fmla="*/ 962152 w 6693408"/>
                  <a:gd name="connsiteY1" fmla="*/ 311405 h 540851"/>
                  <a:gd name="connsiteX2" fmla="*/ 1250696 w 6693408"/>
                  <a:gd name="connsiteY2" fmla="*/ 271780 h 540851"/>
                  <a:gd name="connsiteX3" fmla="*/ 1563624 w 6693408"/>
                  <a:gd name="connsiteY3" fmla="*/ 503428 h 540851"/>
                  <a:gd name="connsiteX4" fmla="*/ 1791208 w 6693408"/>
                  <a:gd name="connsiteY4" fmla="*/ 47244 h 540851"/>
                  <a:gd name="connsiteX5" fmla="*/ 2003552 w 6693408"/>
                  <a:gd name="connsiteY5" fmla="*/ 219964 h 540851"/>
                  <a:gd name="connsiteX6" fmla="*/ 2191512 w 6693408"/>
                  <a:gd name="connsiteY6" fmla="*/ 199645 h 540851"/>
                  <a:gd name="connsiteX7" fmla="*/ 2394712 w 6693408"/>
                  <a:gd name="connsiteY7" fmla="*/ 321565 h 540851"/>
                  <a:gd name="connsiteX8" fmla="*/ 3084576 w 6693408"/>
                  <a:gd name="connsiteY8" fmla="*/ 303276 h 540851"/>
                  <a:gd name="connsiteX9" fmla="*/ 3901440 w 6693408"/>
                  <a:gd name="connsiteY9" fmla="*/ 291084 h 540851"/>
                  <a:gd name="connsiteX10" fmla="*/ 6693408 w 6693408"/>
                  <a:gd name="connsiteY10" fmla="*/ 297180 h 540851"/>
                  <a:gd name="connsiteX0" fmla="*/ 0 w 6693408"/>
                  <a:gd name="connsiteY0" fmla="*/ 297180 h 540851"/>
                  <a:gd name="connsiteX1" fmla="*/ 962152 w 6693408"/>
                  <a:gd name="connsiteY1" fmla="*/ 311405 h 540851"/>
                  <a:gd name="connsiteX2" fmla="*/ 1250696 w 6693408"/>
                  <a:gd name="connsiteY2" fmla="*/ 271780 h 540851"/>
                  <a:gd name="connsiteX3" fmla="*/ 1563624 w 6693408"/>
                  <a:gd name="connsiteY3" fmla="*/ 503428 h 540851"/>
                  <a:gd name="connsiteX4" fmla="*/ 1791208 w 6693408"/>
                  <a:gd name="connsiteY4" fmla="*/ 47244 h 540851"/>
                  <a:gd name="connsiteX5" fmla="*/ 2003552 w 6693408"/>
                  <a:gd name="connsiteY5" fmla="*/ 219964 h 540851"/>
                  <a:gd name="connsiteX6" fmla="*/ 2201672 w 6693408"/>
                  <a:gd name="connsiteY6" fmla="*/ 219965 h 540851"/>
                  <a:gd name="connsiteX7" fmla="*/ 2394712 w 6693408"/>
                  <a:gd name="connsiteY7" fmla="*/ 321565 h 540851"/>
                  <a:gd name="connsiteX8" fmla="*/ 3084576 w 6693408"/>
                  <a:gd name="connsiteY8" fmla="*/ 303276 h 540851"/>
                  <a:gd name="connsiteX9" fmla="*/ 3901440 w 6693408"/>
                  <a:gd name="connsiteY9" fmla="*/ 291084 h 540851"/>
                  <a:gd name="connsiteX10" fmla="*/ 6693408 w 6693408"/>
                  <a:gd name="connsiteY10" fmla="*/ 297180 h 540851"/>
                  <a:gd name="connsiteX0" fmla="*/ 0 w 6693408"/>
                  <a:gd name="connsiteY0" fmla="*/ 266700 h 505291"/>
                  <a:gd name="connsiteX1" fmla="*/ 962152 w 6693408"/>
                  <a:gd name="connsiteY1" fmla="*/ 280925 h 505291"/>
                  <a:gd name="connsiteX2" fmla="*/ 1250696 w 6693408"/>
                  <a:gd name="connsiteY2" fmla="*/ 241300 h 505291"/>
                  <a:gd name="connsiteX3" fmla="*/ 1563624 w 6693408"/>
                  <a:gd name="connsiteY3" fmla="*/ 472948 h 505291"/>
                  <a:gd name="connsiteX4" fmla="*/ 1750568 w 6693408"/>
                  <a:gd name="connsiteY4" fmla="*/ 47244 h 505291"/>
                  <a:gd name="connsiteX5" fmla="*/ 2003552 w 6693408"/>
                  <a:gd name="connsiteY5" fmla="*/ 189484 h 505291"/>
                  <a:gd name="connsiteX6" fmla="*/ 2201672 w 6693408"/>
                  <a:gd name="connsiteY6" fmla="*/ 189485 h 505291"/>
                  <a:gd name="connsiteX7" fmla="*/ 2394712 w 6693408"/>
                  <a:gd name="connsiteY7" fmla="*/ 291085 h 505291"/>
                  <a:gd name="connsiteX8" fmla="*/ 3084576 w 6693408"/>
                  <a:gd name="connsiteY8" fmla="*/ 272796 h 505291"/>
                  <a:gd name="connsiteX9" fmla="*/ 3901440 w 6693408"/>
                  <a:gd name="connsiteY9" fmla="*/ 260604 h 505291"/>
                  <a:gd name="connsiteX10" fmla="*/ 6693408 w 6693408"/>
                  <a:gd name="connsiteY10" fmla="*/ 266700 h 505291"/>
                  <a:gd name="connsiteX0" fmla="*/ 0 w 6693408"/>
                  <a:gd name="connsiteY0" fmla="*/ 256540 h 495131"/>
                  <a:gd name="connsiteX1" fmla="*/ 962152 w 6693408"/>
                  <a:gd name="connsiteY1" fmla="*/ 270765 h 495131"/>
                  <a:gd name="connsiteX2" fmla="*/ 1250696 w 6693408"/>
                  <a:gd name="connsiteY2" fmla="*/ 231140 h 495131"/>
                  <a:gd name="connsiteX3" fmla="*/ 1563624 w 6693408"/>
                  <a:gd name="connsiteY3" fmla="*/ 462788 h 495131"/>
                  <a:gd name="connsiteX4" fmla="*/ 1750568 w 6693408"/>
                  <a:gd name="connsiteY4" fmla="*/ 37084 h 495131"/>
                  <a:gd name="connsiteX5" fmla="*/ 1988312 w 6693408"/>
                  <a:gd name="connsiteY5" fmla="*/ 240284 h 495131"/>
                  <a:gd name="connsiteX6" fmla="*/ 2201672 w 6693408"/>
                  <a:gd name="connsiteY6" fmla="*/ 179325 h 495131"/>
                  <a:gd name="connsiteX7" fmla="*/ 2394712 w 6693408"/>
                  <a:gd name="connsiteY7" fmla="*/ 280925 h 495131"/>
                  <a:gd name="connsiteX8" fmla="*/ 3084576 w 6693408"/>
                  <a:gd name="connsiteY8" fmla="*/ 262636 h 495131"/>
                  <a:gd name="connsiteX9" fmla="*/ 3901440 w 6693408"/>
                  <a:gd name="connsiteY9" fmla="*/ 250444 h 495131"/>
                  <a:gd name="connsiteX10" fmla="*/ 6693408 w 6693408"/>
                  <a:gd name="connsiteY10" fmla="*/ 256540 h 495131"/>
                  <a:gd name="connsiteX0" fmla="*/ 0 w 6693408"/>
                  <a:gd name="connsiteY0" fmla="*/ 256540 h 495131"/>
                  <a:gd name="connsiteX1" fmla="*/ 962152 w 6693408"/>
                  <a:gd name="connsiteY1" fmla="*/ 270765 h 495131"/>
                  <a:gd name="connsiteX2" fmla="*/ 1250696 w 6693408"/>
                  <a:gd name="connsiteY2" fmla="*/ 231140 h 495131"/>
                  <a:gd name="connsiteX3" fmla="*/ 1563624 w 6693408"/>
                  <a:gd name="connsiteY3" fmla="*/ 462788 h 495131"/>
                  <a:gd name="connsiteX4" fmla="*/ 1750568 w 6693408"/>
                  <a:gd name="connsiteY4" fmla="*/ 37084 h 495131"/>
                  <a:gd name="connsiteX5" fmla="*/ 1988312 w 6693408"/>
                  <a:gd name="connsiteY5" fmla="*/ 240284 h 495131"/>
                  <a:gd name="connsiteX6" fmla="*/ 2394712 w 6693408"/>
                  <a:gd name="connsiteY6" fmla="*/ 280925 h 495131"/>
                  <a:gd name="connsiteX7" fmla="*/ 3084576 w 6693408"/>
                  <a:gd name="connsiteY7" fmla="*/ 262636 h 495131"/>
                  <a:gd name="connsiteX8" fmla="*/ 3901440 w 6693408"/>
                  <a:gd name="connsiteY8" fmla="*/ 250444 h 495131"/>
                  <a:gd name="connsiteX9" fmla="*/ 6693408 w 6693408"/>
                  <a:gd name="connsiteY9" fmla="*/ 256540 h 495131"/>
                  <a:gd name="connsiteX0" fmla="*/ 0 w 6693408"/>
                  <a:gd name="connsiteY0" fmla="*/ 256540 h 495131"/>
                  <a:gd name="connsiteX1" fmla="*/ 962152 w 6693408"/>
                  <a:gd name="connsiteY1" fmla="*/ 270765 h 495131"/>
                  <a:gd name="connsiteX2" fmla="*/ 1250696 w 6693408"/>
                  <a:gd name="connsiteY2" fmla="*/ 231140 h 495131"/>
                  <a:gd name="connsiteX3" fmla="*/ 1543304 w 6693408"/>
                  <a:gd name="connsiteY3" fmla="*/ 462788 h 495131"/>
                  <a:gd name="connsiteX4" fmla="*/ 1750568 w 6693408"/>
                  <a:gd name="connsiteY4" fmla="*/ 37084 h 495131"/>
                  <a:gd name="connsiteX5" fmla="*/ 1988312 w 6693408"/>
                  <a:gd name="connsiteY5" fmla="*/ 240284 h 495131"/>
                  <a:gd name="connsiteX6" fmla="*/ 2394712 w 6693408"/>
                  <a:gd name="connsiteY6" fmla="*/ 280925 h 495131"/>
                  <a:gd name="connsiteX7" fmla="*/ 3084576 w 6693408"/>
                  <a:gd name="connsiteY7" fmla="*/ 262636 h 495131"/>
                  <a:gd name="connsiteX8" fmla="*/ 3901440 w 6693408"/>
                  <a:gd name="connsiteY8" fmla="*/ 250444 h 495131"/>
                  <a:gd name="connsiteX9" fmla="*/ 6693408 w 6693408"/>
                  <a:gd name="connsiteY9" fmla="*/ 256540 h 495131"/>
                  <a:gd name="connsiteX0" fmla="*/ 0 w 6693408"/>
                  <a:gd name="connsiteY0" fmla="*/ 256540 h 494284"/>
                  <a:gd name="connsiteX1" fmla="*/ 962152 w 6693408"/>
                  <a:gd name="connsiteY1" fmla="*/ 270765 h 494284"/>
                  <a:gd name="connsiteX2" fmla="*/ 1220216 w 6693408"/>
                  <a:gd name="connsiteY2" fmla="*/ 226060 h 494284"/>
                  <a:gd name="connsiteX3" fmla="*/ 1543304 w 6693408"/>
                  <a:gd name="connsiteY3" fmla="*/ 462788 h 494284"/>
                  <a:gd name="connsiteX4" fmla="*/ 1750568 w 6693408"/>
                  <a:gd name="connsiteY4" fmla="*/ 37084 h 494284"/>
                  <a:gd name="connsiteX5" fmla="*/ 1988312 w 6693408"/>
                  <a:gd name="connsiteY5" fmla="*/ 240284 h 494284"/>
                  <a:gd name="connsiteX6" fmla="*/ 2394712 w 6693408"/>
                  <a:gd name="connsiteY6" fmla="*/ 280925 h 494284"/>
                  <a:gd name="connsiteX7" fmla="*/ 3084576 w 6693408"/>
                  <a:gd name="connsiteY7" fmla="*/ 262636 h 494284"/>
                  <a:gd name="connsiteX8" fmla="*/ 3901440 w 6693408"/>
                  <a:gd name="connsiteY8" fmla="*/ 250444 h 494284"/>
                  <a:gd name="connsiteX9" fmla="*/ 6693408 w 6693408"/>
                  <a:gd name="connsiteY9" fmla="*/ 256540 h 494284"/>
                  <a:gd name="connsiteX0" fmla="*/ 0 w 6693408"/>
                  <a:gd name="connsiteY0" fmla="*/ 256540 h 516269"/>
                  <a:gd name="connsiteX1" fmla="*/ 962152 w 6693408"/>
                  <a:gd name="connsiteY1" fmla="*/ 270765 h 516269"/>
                  <a:gd name="connsiteX2" fmla="*/ 1220216 w 6693408"/>
                  <a:gd name="connsiteY2" fmla="*/ 226060 h 516269"/>
                  <a:gd name="connsiteX3" fmla="*/ 1449832 w 6693408"/>
                  <a:gd name="connsiteY3" fmla="*/ 357972 h 516269"/>
                  <a:gd name="connsiteX4" fmla="*/ 1543304 w 6693408"/>
                  <a:gd name="connsiteY4" fmla="*/ 462788 h 516269"/>
                  <a:gd name="connsiteX5" fmla="*/ 1750568 w 6693408"/>
                  <a:gd name="connsiteY5" fmla="*/ 37084 h 516269"/>
                  <a:gd name="connsiteX6" fmla="*/ 1988312 w 6693408"/>
                  <a:gd name="connsiteY6" fmla="*/ 240284 h 516269"/>
                  <a:gd name="connsiteX7" fmla="*/ 2394712 w 6693408"/>
                  <a:gd name="connsiteY7" fmla="*/ 280925 h 516269"/>
                  <a:gd name="connsiteX8" fmla="*/ 3084576 w 6693408"/>
                  <a:gd name="connsiteY8" fmla="*/ 262636 h 516269"/>
                  <a:gd name="connsiteX9" fmla="*/ 3901440 w 6693408"/>
                  <a:gd name="connsiteY9" fmla="*/ 250444 h 516269"/>
                  <a:gd name="connsiteX10" fmla="*/ 6693408 w 6693408"/>
                  <a:gd name="connsiteY10" fmla="*/ 256540 h 516269"/>
                  <a:gd name="connsiteX0" fmla="*/ 0 w 6693408"/>
                  <a:gd name="connsiteY0" fmla="*/ 256540 h 516269"/>
                  <a:gd name="connsiteX1" fmla="*/ 962152 w 6693408"/>
                  <a:gd name="connsiteY1" fmla="*/ 270765 h 516269"/>
                  <a:gd name="connsiteX2" fmla="*/ 1220216 w 6693408"/>
                  <a:gd name="connsiteY2" fmla="*/ 226060 h 516269"/>
                  <a:gd name="connsiteX3" fmla="*/ 1353312 w 6693408"/>
                  <a:gd name="connsiteY3" fmla="*/ 363051 h 516269"/>
                  <a:gd name="connsiteX4" fmla="*/ 1449832 w 6693408"/>
                  <a:gd name="connsiteY4" fmla="*/ 357972 h 516269"/>
                  <a:gd name="connsiteX5" fmla="*/ 1543304 w 6693408"/>
                  <a:gd name="connsiteY5" fmla="*/ 462788 h 516269"/>
                  <a:gd name="connsiteX6" fmla="*/ 1750568 w 6693408"/>
                  <a:gd name="connsiteY6" fmla="*/ 37084 h 516269"/>
                  <a:gd name="connsiteX7" fmla="*/ 1988312 w 6693408"/>
                  <a:gd name="connsiteY7" fmla="*/ 240284 h 516269"/>
                  <a:gd name="connsiteX8" fmla="*/ 2394712 w 6693408"/>
                  <a:gd name="connsiteY8" fmla="*/ 280925 h 516269"/>
                  <a:gd name="connsiteX9" fmla="*/ 3084576 w 6693408"/>
                  <a:gd name="connsiteY9" fmla="*/ 262636 h 516269"/>
                  <a:gd name="connsiteX10" fmla="*/ 3901440 w 6693408"/>
                  <a:gd name="connsiteY10" fmla="*/ 250444 h 516269"/>
                  <a:gd name="connsiteX11" fmla="*/ 6693408 w 6693408"/>
                  <a:gd name="connsiteY11" fmla="*/ 256540 h 516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693408" h="516269">
                    <a:moveTo>
                      <a:pt x="0" y="256540"/>
                    </a:moveTo>
                    <a:lnTo>
                      <a:pt x="962152" y="270765"/>
                    </a:lnTo>
                    <a:cubicBezTo>
                      <a:pt x="1164675" y="272458"/>
                      <a:pt x="1123357" y="194056"/>
                      <a:pt x="1220216" y="226060"/>
                    </a:cubicBezTo>
                    <a:cubicBezTo>
                      <a:pt x="1287103" y="229588"/>
                      <a:pt x="1315043" y="341066"/>
                      <a:pt x="1353312" y="363051"/>
                    </a:cubicBezTo>
                    <a:cubicBezTo>
                      <a:pt x="1391581" y="385036"/>
                      <a:pt x="1418167" y="341349"/>
                      <a:pt x="1449832" y="357972"/>
                    </a:cubicBezTo>
                    <a:cubicBezTo>
                      <a:pt x="1481497" y="374595"/>
                      <a:pt x="1493181" y="516269"/>
                      <a:pt x="1543304" y="462788"/>
                    </a:cubicBezTo>
                    <a:cubicBezTo>
                      <a:pt x="1593427" y="409307"/>
                      <a:pt x="1676400" y="74168"/>
                      <a:pt x="1750568" y="37084"/>
                    </a:cubicBezTo>
                    <a:cubicBezTo>
                      <a:pt x="1824736" y="0"/>
                      <a:pt x="1880955" y="199644"/>
                      <a:pt x="1988312" y="240284"/>
                    </a:cubicBezTo>
                    <a:cubicBezTo>
                      <a:pt x="2095669" y="280924"/>
                      <a:pt x="2212001" y="277200"/>
                      <a:pt x="2394712" y="280925"/>
                    </a:cubicBezTo>
                    <a:cubicBezTo>
                      <a:pt x="2541863" y="294810"/>
                      <a:pt x="2833455" y="267716"/>
                      <a:pt x="3084576" y="262636"/>
                    </a:cubicBezTo>
                    <a:lnTo>
                      <a:pt x="3901440" y="250444"/>
                    </a:lnTo>
                    <a:lnTo>
                      <a:pt x="6693408" y="256540"/>
                    </a:lnTo>
                  </a:path>
                </a:pathLst>
              </a:cu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it-CH"/>
              </a:p>
            </p:txBody>
          </p:sp>
        </p:grpSp>
        <p:grpSp>
          <p:nvGrpSpPr>
            <p:cNvPr id="91" name="Gruppo 150"/>
            <p:cNvGrpSpPr/>
            <p:nvPr/>
          </p:nvGrpSpPr>
          <p:grpSpPr>
            <a:xfrm>
              <a:off x="3701230" y="1422401"/>
              <a:ext cx="1159402" cy="3870959"/>
              <a:chOff x="3475334" y="1422401"/>
              <a:chExt cx="1206919" cy="3870959"/>
            </a:xfrm>
          </p:grpSpPr>
          <p:cxnSp>
            <p:nvCxnSpPr>
              <p:cNvPr id="92" name="Connettore 2 91"/>
              <p:cNvCxnSpPr>
                <a:cxnSpLocks/>
              </p:cNvCxnSpPr>
              <p:nvPr/>
            </p:nvCxnSpPr>
            <p:spPr>
              <a:xfrm flipV="1">
                <a:off x="3475334" y="1422401"/>
                <a:ext cx="1206919" cy="2130382"/>
              </a:xfrm>
              <a:prstGeom prst="straightConnector1">
                <a:avLst/>
              </a:prstGeom>
              <a:ln w="57150">
                <a:solidFill>
                  <a:srgbClr val="00B050"/>
                </a:solidFill>
                <a:tailEnd type="arrow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Connettore 2 92"/>
              <p:cNvCxnSpPr>
                <a:cxnSpLocks/>
              </p:cNvCxnSpPr>
              <p:nvPr/>
            </p:nvCxnSpPr>
            <p:spPr>
              <a:xfrm>
                <a:off x="3475335" y="3552783"/>
                <a:ext cx="975220" cy="1740577"/>
              </a:xfrm>
              <a:prstGeom prst="straightConnector1">
                <a:avLst/>
              </a:prstGeom>
              <a:ln w="57150">
                <a:solidFill>
                  <a:srgbClr val="00B050"/>
                </a:solidFill>
                <a:tailEnd type="arrow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09" name="CasellaDiTesto 108"/>
          <p:cNvSpPr txBox="1"/>
          <p:nvPr/>
        </p:nvSpPr>
        <p:spPr bwMode="auto">
          <a:xfrm>
            <a:off x="5751096" y="5811731"/>
            <a:ext cx="1422400" cy="4308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 rtlCol="0">
            <a:prstTxWarp prst="textNoShape">
              <a:avLst/>
            </a:prstTxWarp>
            <a:spAutoFit/>
          </a:bodyPr>
          <a:lstStyle/>
          <a:p>
            <a:pPr algn="ctr" eaLnBrk="0" hangingPunct="0">
              <a:spcBef>
                <a:spcPct val="20000"/>
              </a:spcBef>
            </a:pPr>
            <a:r>
              <a:rPr lang="it-CH" sz="2800" kern="0" dirty="0" err="1">
                <a:ea typeface="ＭＳ Ｐゴシック" pitchFamily="-112" charset="-128"/>
                <a:cs typeface="ＭＳ Ｐゴシック" pitchFamily="-112" charset="-128"/>
              </a:rPr>
              <a:t>Time</a:t>
            </a:r>
            <a:endParaRPr lang="it-CH" sz="2800" kern="0" dirty="0">
              <a:ea typeface="ＭＳ Ｐゴシック" pitchFamily="-112" charset="-128"/>
              <a:cs typeface="ＭＳ Ｐゴシック" pitchFamily="-112" charset="-128"/>
            </a:endParaRPr>
          </a:p>
        </p:txBody>
      </p:sp>
      <p:cxnSp>
        <p:nvCxnSpPr>
          <p:cNvPr id="110" name="Connettore 2 109"/>
          <p:cNvCxnSpPr/>
          <p:nvPr/>
        </p:nvCxnSpPr>
        <p:spPr>
          <a:xfrm flipV="1">
            <a:off x="4897656" y="6207970"/>
            <a:ext cx="3383280" cy="20320"/>
          </a:xfrm>
          <a:prstGeom prst="straightConnector1">
            <a:avLst/>
          </a:prstGeom>
          <a:ln>
            <a:tailEnd type="arrow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1" name="Connettore 2 110"/>
          <p:cNvCxnSpPr/>
          <p:nvPr/>
        </p:nvCxnSpPr>
        <p:spPr>
          <a:xfrm flipV="1">
            <a:off x="1627369" y="3353010"/>
            <a:ext cx="0" cy="2357120"/>
          </a:xfrm>
          <a:prstGeom prst="straightConnector1">
            <a:avLst/>
          </a:prstGeom>
          <a:ln>
            <a:tailEnd type="arrow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2" name="CasellaDiTesto 111"/>
          <p:cNvSpPr txBox="1"/>
          <p:nvPr/>
        </p:nvSpPr>
        <p:spPr bwMode="auto">
          <a:xfrm rot="16200000">
            <a:off x="631692" y="4308053"/>
            <a:ext cx="1422400" cy="4308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 rtlCol="0">
            <a:prstTxWarp prst="textNoShape">
              <a:avLst/>
            </a:prstTxWarp>
            <a:spAutoFit/>
          </a:bodyPr>
          <a:lstStyle/>
          <a:p>
            <a:pPr algn="ctr" eaLnBrk="0" hangingPunct="0">
              <a:spcBef>
                <a:spcPct val="20000"/>
              </a:spcBef>
            </a:pPr>
            <a:r>
              <a:rPr lang="it-CH" sz="2800" kern="0" dirty="0" err="1">
                <a:ea typeface="ＭＳ Ｐゴシック" pitchFamily="-112" charset="-128"/>
                <a:cs typeface="ＭＳ Ｐゴシック" pitchFamily="-112" charset="-128"/>
              </a:rPr>
              <a:t>Space</a:t>
            </a:r>
            <a:endParaRPr lang="it-CH" sz="2800" kern="0" dirty="0">
              <a:ea typeface="ＭＳ Ｐゴシック" pitchFamily="-112" charset="-128"/>
              <a:cs typeface="ＭＳ Ｐゴシック" pitchFamily="-112" charset="-128"/>
            </a:endParaRPr>
          </a:p>
        </p:txBody>
      </p:sp>
      <p:sp>
        <p:nvSpPr>
          <p:cNvPr id="113" name="Rettangolo 86"/>
          <p:cNvSpPr/>
          <p:nvPr/>
        </p:nvSpPr>
        <p:spPr>
          <a:xfrm>
            <a:off x="10083731" y="906329"/>
            <a:ext cx="2108269" cy="5405120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CH"/>
          </a:p>
        </p:txBody>
      </p:sp>
      <p:grpSp>
        <p:nvGrpSpPr>
          <p:cNvPr id="114" name="Gruppo 113"/>
          <p:cNvGrpSpPr/>
          <p:nvPr/>
        </p:nvGrpSpPr>
        <p:grpSpPr>
          <a:xfrm>
            <a:off x="5872520" y="1859490"/>
            <a:ext cx="1249680" cy="1615440"/>
            <a:chOff x="4683760" y="1798320"/>
            <a:chExt cx="1249680" cy="1615440"/>
          </a:xfrm>
        </p:grpSpPr>
        <p:cxnSp>
          <p:nvCxnSpPr>
            <p:cNvPr id="115" name="Connettore 2 114"/>
            <p:cNvCxnSpPr/>
            <p:nvPr/>
          </p:nvCxnSpPr>
          <p:spPr>
            <a:xfrm flipH="1" flipV="1">
              <a:off x="5252720" y="1798320"/>
              <a:ext cx="10160" cy="1249680"/>
            </a:xfrm>
            <a:prstGeom prst="straightConnector1">
              <a:avLst/>
            </a:prstGeom>
            <a:ln>
              <a:solidFill>
                <a:srgbClr val="FF0000"/>
              </a:solidFill>
              <a:headEnd type="triangle" w="med" len="med"/>
              <a:tailEnd type="triangle" w="med" len="med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Connettore 2 115"/>
            <p:cNvCxnSpPr/>
            <p:nvPr/>
          </p:nvCxnSpPr>
          <p:spPr>
            <a:xfrm>
              <a:off x="4683760" y="3058160"/>
              <a:ext cx="568960" cy="0"/>
            </a:xfrm>
            <a:prstGeom prst="straightConnector1">
              <a:avLst/>
            </a:prstGeom>
            <a:ln>
              <a:solidFill>
                <a:srgbClr val="FF0000"/>
              </a:solidFill>
              <a:headEnd type="triangle" w="med" len="med"/>
              <a:tailEnd type="triangle" w="med" len="med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17" name="CasellaDiTesto 116"/>
            <p:cNvSpPr txBox="1"/>
            <p:nvPr/>
          </p:nvSpPr>
          <p:spPr bwMode="auto">
            <a:xfrm>
              <a:off x="5405120" y="2306320"/>
              <a:ext cx="528320" cy="213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 lIns="0" tIns="0" rIns="0" bIns="0" rtlCol="0">
              <a:prstTxWarp prst="textNoShape">
                <a:avLst/>
              </a:prstTxWarp>
              <a:spAutoFit/>
            </a:bodyPr>
            <a:lstStyle/>
            <a:p>
              <a:pPr eaLnBrk="0" hangingPunct="0">
                <a:spcBef>
                  <a:spcPct val="20000"/>
                </a:spcBef>
              </a:pPr>
              <a:r>
                <a:rPr lang="it-CH" sz="1400" b="1" kern="0" dirty="0">
                  <a:solidFill>
                    <a:srgbClr val="7E0000"/>
                  </a:solidFill>
                  <a:ea typeface="ＭＳ Ｐゴシック" pitchFamily="-112" charset="-128"/>
                  <a:cs typeface="ＭＳ Ｐゴシック" pitchFamily="-112" charset="-128"/>
                </a:rPr>
                <a:t>4cm</a:t>
              </a:r>
            </a:p>
          </p:txBody>
        </p:sp>
        <p:sp>
          <p:nvSpPr>
            <p:cNvPr id="118" name="CasellaDiTesto 117"/>
            <p:cNvSpPr txBox="1"/>
            <p:nvPr/>
          </p:nvSpPr>
          <p:spPr bwMode="auto">
            <a:xfrm>
              <a:off x="4744720" y="3200400"/>
              <a:ext cx="528320" cy="213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 lIns="0" tIns="0" rIns="0" bIns="0" rtlCol="0">
              <a:prstTxWarp prst="textNoShape">
                <a:avLst/>
              </a:prstTxWarp>
              <a:spAutoFit/>
            </a:bodyPr>
            <a:lstStyle/>
            <a:p>
              <a:pPr eaLnBrk="0" hangingPunct="0">
                <a:spcBef>
                  <a:spcPct val="20000"/>
                </a:spcBef>
              </a:pPr>
              <a:r>
                <a:rPr lang="it-CH" sz="1400" b="1" kern="0" dirty="0">
                  <a:solidFill>
                    <a:srgbClr val="7E0000"/>
                  </a:solidFill>
                  <a:ea typeface="ＭＳ Ｐゴシック" pitchFamily="-112" charset="-128"/>
                  <a:cs typeface="ＭＳ Ｐゴシック" pitchFamily="-112" charset="-128"/>
                </a:rPr>
                <a:t>10ms</a:t>
              </a:r>
            </a:p>
          </p:txBody>
        </p:sp>
      </p:grpSp>
      <p:grpSp>
        <p:nvGrpSpPr>
          <p:cNvPr id="119" name="Gruppo 118"/>
          <p:cNvGrpSpPr/>
          <p:nvPr/>
        </p:nvGrpSpPr>
        <p:grpSpPr>
          <a:xfrm>
            <a:off x="6107270" y="1867515"/>
            <a:ext cx="2428233" cy="1615440"/>
            <a:chOff x="3505207" y="1798320"/>
            <a:chExt cx="2428233" cy="1615440"/>
          </a:xfrm>
        </p:grpSpPr>
        <p:cxnSp>
          <p:nvCxnSpPr>
            <p:cNvPr id="120" name="Connettore 2 119"/>
            <p:cNvCxnSpPr/>
            <p:nvPr/>
          </p:nvCxnSpPr>
          <p:spPr>
            <a:xfrm flipH="1" flipV="1">
              <a:off x="5252720" y="1798320"/>
              <a:ext cx="10160" cy="1249680"/>
            </a:xfrm>
            <a:prstGeom prst="straightConnector1">
              <a:avLst/>
            </a:prstGeom>
            <a:ln>
              <a:solidFill>
                <a:srgbClr val="FF0000"/>
              </a:solidFill>
              <a:headEnd type="triangle" w="med" len="med"/>
              <a:tailEnd type="triangle" w="med" len="med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Connettore 2 120"/>
            <p:cNvCxnSpPr/>
            <p:nvPr/>
          </p:nvCxnSpPr>
          <p:spPr>
            <a:xfrm>
              <a:off x="3505207" y="3058160"/>
              <a:ext cx="1747513" cy="0"/>
            </a:xfrm>
            <a:prstGeom prst="straightConnector1">
              <a:avLst/>
            </a:prstGeom>
            <a:ln>
              <a:solidFill>
                <a:srgbClr val="FF0000"/>
              </a:solidFill>
              <a:headEnd type="triangle" w="med" len="med"/>
              <a:tailEnd type="triangle" w="med" len="med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22" name="CasellaDiTesto 121"/>
            <p:cNvSpPr txBox="1"/>
            <p:nvPr/>
          </p:nvSpPr>
          <p:spPr bwMode="auto">
            <a:xfrm>
              <a:off x="5405120" y="2306320"/>
              <a:ext cx="528320" cy="213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 lIns="0" tIns="0" rIns="0" bIns="0" rtlCol="0">
              <a:prstTxWarp prst="textNoShape">
                <a:avLst/>
              </a:prstTxWarp>
              <a:spAutoFit/>
            </a:bodyPr>
            <a:lstStyle/>
            <a:p>
              <a:pPr eaLnBrk="0" hangingPunct="0">
                <a:spcBef>
                  <a:spcPct val="20000"/>
                </a:spcBef>
              </a:pPr>
              <a:r>
                <a:rPr lang="it-CH" sz="1400" b="1" kern="0" dirty="0">
                  <a:solidFill>
                    <a:srgbClr val="7E0000"/>
                  </a:solidFill>
                  <a:ea typeface="ＭＳ Ｐゴシック" pitchFamily="-112" charset="-128"/>
                  <a:cs typeface="ＭＳ Ｐゴシック" pitchFamily="-112" charset="-128"/>
                </a:rPr>
                <a:t>4cm</a:t>
              </a:r>
            </a:p>
          </p:txBody>
        </p:sp>
        <p:sp>
          <p:nvSpPr>
            <p:cNvPr id="123" name="CasellaDiTesto 122"/>
            <p:cNvSpPr txBox="1"/>
            <p:nvPr/>
          </p:nvSpPr>
          <p:spPr bwMode="auto">
            <a:xfrm>
              <a:off x="4744720" y="3200400"/>
              <a:ext cx="528320" cy="213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 lIns="0" tIns="0" rIns="0" bIns="0" rtlCol="0">
              <a:prstTxWarp prst="textNoShape">
                <a:avLst/>
              </a:prstTxWarp>
              <a:spAutoFit/>
            </a:bodyPr>
            <a:lstStyle/>
            <a:p>
              <a:pPr eaLnBrk="0" hangingPunct="0">
                <a:spcBef>
                  <a:spcPct val="20000"/>
                </a:spcBef>
              </a:pPr>
              <a:r>
                <a:rPr lang="it-CH" sz="1400" b="1" kern="0" dirty="0">
                  <a:solidFill>
                    <a:srgbClr val="7E0000"/>
                  </a:solidFill>
                  <a:ea typeface="ＭＳ Ｐゴシック" pitchFamily="-112" charset="-128"/>
                  <a:cs typeface="ＭＳ Ｐゴシック" pitchFamily="-112" charset="-128"/>
                </a:rPr>
                <a:t>18ms</a:t>
              </a:r>
            </a:p>
          </p:txBody>
        </p:sp>
      </p:grpSp>
      <p:grpSp>
        <p:nvGrpSpPr>
          <p:cNvPr id="124" name="Gruppo 123"/>
          <p:cNvGrpSpPr/>
          <p:nvPr/>
        </p:nvGrpSpPr>
        <p:grpSpPr>
          <a:xfrm>
            <a:off x="6033176" y="1867515"/>
            <a:ext cx="2001813" cy="1615440"/>
            <a:chOff x="3931627" y="1798320"/>
            <a:chExt cx="2001813" cy="1615440"/>
          </a:xfrm>
        </p:grpSpPr>
        <p:cxnSp>
          <p:nvCxnSpPr>
            <p:cNvPr id="125" name="Connettore 2 124"/>
            <p:cNvCxnSpPr/>
            <p:nvPr/>
          </p:nvCxnSpPr>
          <p:spPr>
            <a:xfrm flipH="1" flipV="1">
              <a:off x="5252720" y="1798320"/>
              <a:ext cx="10160" cy="1249680"/>
            </a:xfrm>
            <a:prstGeom prst="straightConnector1">
              <a:avLst/>
            </a:prstGeom>
            <a:ln>
              <a:solidFill>
                <a:srgbClr val="FF0000"/>
              </a:solidFill>
              <a:headEnd type="triangle" w="med" len="med"/>
              <a:tailEnd type="triangle" w="med" len="med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Connettore 2 125"/>
            <p:cNvCxnSpPr/>
            <p:nvPr/>
          </p:nvCxnSpPr>
          <p:spPr>
            <a:xfrm>
              <a:off x="3931627" y="3058160"/>
              <a:ext cx="1321093" cy="0"/>
            </a:xfrm>
            <a:prstGeom prst="straightConnector1">
              <a:avLst/>
            </a:prstGeom>
            <a:ln>
              <a:solidFill>
                <a:srgbClr val="FF0000"/>
              </a:solidFill>
              <a:headEnd type="triangle" w="med" len="med"/>
              <a:tailEnd type="triangle" w="med" len="med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27" name="CasellaDiTesto 126"/>
            <p:cNvSpPr txBox="1"/>
            <p:nvPr/>
          </p:nvSpPr>
          <p:spPr bwMode="auto">
            <a:xfrm>
              <a:off x="5405120" y="2306320"/>
              <a:ext cx="528320" cy="213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 lIns="0" tIns="0" rIns="0" bIns="0" rtlCol="0">
              <a:prstTxWarp prst="textNoShape">
                <a:avLst/>
              </a:prstTxWarp>
              <a:spAutoFit/>
            </a:bodyPr>
            <a:lstStyle/>
            <a:p>
              <a:pPr eaLnBrk="0" hangingPunct="0">
                <a:spcBef>
                  <a:spcPct val="20000"/>
                </a:spcBef>
              </a:pPr>
              <a:r>
                <a:rPr lang="it-CH" sz="1400" b="1" kern="0" dirty="0">
                  <a:solidFill>
                    <a:srgbClr val="7E0000"/>
                  </a:solidFill>
                  <a:ea typeface="ＭＳ Ｐゴシック" pitchFamily="-112" charset="-128"/>
                  <a:cs typeface="ＭＳ Ｐゴシック" pitchFamily="-112" charset="-128"/>
                </a:rPr>
                <a:t>4cm</a:t>
              </a:r>
            </a:p>
          </p:txBody>
        </p:sp>
        <p:sp>
          <p:nvSpPr>
            <p:cNvPr id="128" name="CasellaDiTesto 127"/>
            <p:cNvSpPr txBox="1"/>
            <p:nvPr/>
          </p:nvSpPr>
          <p:spPr bwMode="auto">
            <a:xfrm>
              <a:off x="4744720" y="3200400"/>
              <a:ext cx="528320" cy="213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 lIns="0" tIns="0" rIns="0" bIns="0" rtlCol="0">
              <a:prstTxWarp prst="textNoShape">
                <a:avLst/>
              </a:prstTxWarp>
              <a:spAutoFit/>
            </a:bodyPr>
            <a:lstStyle/>
            <a:p>
              <a:pPr eaLnBrk="0" hangingPunct="0">
                <a:spcBef>
                  <a:spcPct val="20000"/>
                </a:spcBef>
              </a:pPr>
              <a:r>
                <a:rPr lang="it-CH" sz="1400" b="1" kern="0" dirty="0">
                  <a:solidFill>
                    <a:srgbClr val="7E0000"/>
                  </a:solidFill>
                  <a:ea typeface="ＭＳ Ｐゴシック" pitchFamily="-112" charset="-128"/>
                  <a:cs typeface="ＭＳ Ｐゴシック" pitchFamily="-112" charset="-128"/>
                </a:rPr>
                <a:t>15ms</a:t>
              </a:r>
            </a:p>
          </p:txBody>
        </p:sp>
      </p:grpSp>
      <p:grpSp>
        <p:nvGrpSpPr>
          <p:cNvPr id="129" name="Gruppo 128"/>
          <p:cNvGrpSpPr/>
          <p:nvPr/>
        </p:nvGrpSpPr>
        <p:grpSpPr>
          <a:xfrm>
            <a:off x="5970311" y="1867515"/>
            <a:ext cx="1564165" cy="1615440"/>
            <a:chOff x="4369275" y="1798320"/>
            <a:chExt cx="1564165" cy="1615440"/>
          </a:xfrm>
        </p:grpSpPr>
        <p:cxnSp>
          <p:nvCxnSpPr>
            <p:cNvPr id="130" name="Connettore 2 129"/>
            <p:cNvCxnSpPr/>
            <p:nvPr/>
          </p:nvCxnSpPr>
          <p:spPr>
            <a:xfrm flipH="1" flipV="1">
              <a:off x="5252720" y="1798320"/>
              <a:ext cx="10160" cy="1249680"/>
            </a:xfrm>
            <a:prstGeom prst="straightConnector1">
              <a:avLst/>
            </a:prstGeom>
            <a:ln>
              <a:solidFill>
                <a:srgbClr val="FF0000"/>
              </a:solidFill>
              <a:headEnd type="triangle" w="med" len="med"/>
              <a:tailEnd type="triangle" w="med" len="med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Connettore 2 130"/>
            <p:cNvCxnSpPr/>
            <p:nvPr/>
          </p:nvCxnSpPr>
          <p:spPr>
            <a:xfrm>
              <a:off x="4369275" y="3058160"/>
              <a:ext cx="883445" cy="0"/>
            </a:xfrm>
            <a:prstGeom prst="straightConnector1">
              <a:avLst/>
            </a:prstGeom>
            <a:ln>
              <a:solidFill>
                <a:srgbClr val="FF0000"/>
              </a:solidFill>
              <a:headEnd type="triangle" w="med" len="med"/>
              <a:tailEnd type="triangle" w="med" len="med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32" name="CasellaDiTesto 131"/>
            <p:cNvSpPr txBox="1"/>
            <p:nvPr/>
          </p:nvSpPr>
          <p:spPr bwMode="auto">
            <a:xfrm>
              <a:off x="5405120" y="2306320"/>
              <a:ext cx="528320" cy="213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 lIns="0" tIns="0" rIns="0" bIns="0" rtlCol="0">
              <a:prstTxWarp prst="textNoShape">
                <a:avLst/>
              </a:prstTxWarp>
              <a:spAutoFit/>
            </a:bodyPr>
            <a:lstStyle/>
            <a:p>
              <a:pPr eaLnBrk="0" hangingPunct="0">
                <a:spcBef>
                  <a:spcPct val="20000"/>
                </a:spcBef>
              </a:pPr>
              <a:r>
                <a:rPr lang="it-CH" sz="1400" b="1" kern="0" dirty="0">
                  <a:solidFill>
                    <a:srgbClr val="7E0000"/>
                  </a:solidFill>
                  <a:ea typeface="ＭＳ Ｐゴシック" pitchFamily="-112" charset="-128"/>
                  <a:cs typeface="ＭＳ Ｐゴシック" pitchFamily="-112" charset="-128"/>
                </a:rPr>
                <a:t>4cm</a:t>
              </a:r>
            </a:p>
          </p:txBody>
        </p:sp>
        <p:sp>
          <p:nvSpPr>
            <p:cNvPr id="133" name="CasellaDiTesto 132"/>
            <p:cNvSpPr txBox="1"/>
            <p:nvPr/>
          </p:nvSpPr>
          <p:spPr bwMode="auto">
            <a:xfrm>
              <a:off x="4744720" y="3200400"/>
              <a:ext cx="528320" cy="2133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 lIns="0" tIns="0" rIns="0" bIns="0" rtlCol="0">
              <a:prstTxWarp prst="textNoShape">
                <a:avLst/>
              </a:prstTxWarp>
              <a:spAutoFit/>
            </a:bodyPr>
            <a:lstStyle/>
            <a:p>
              <a:pPr eaLnBrk="0" hangingPunct="0">
                <a:spcBef>
                  <a:spcPct val="20000"/>
                </a:spcBef>
              </a:pPr>
              <a:r>
                <a:rPr lang="it-CH" sz="1400" b="1" kern="0" dirty="0">
                  <a:solidFill>
                    <a:srgbClr val="7E0000"/>
                  </a:solidFill>
                  <a:ea typeface="ＭＳ Ｐゴシック" pitchFamily="-112" charset="-128"/>
                  <a:cs typeface="ＭＳ Ｐゴシック" pitchFamily="-112" charset="-128"/>
                </a:rPr>
                <a:t>12ms</a:t>
              </a:r>
            </a:p>
          </p:txBody>
        </p:sp>
      </p:grpSp>
      <p:pic>
        <p:nvPicPr>
          <p:cNvPr id="11" name="Picture 8"/>
          <p:cNvPicPr>
            <a:picLocks noChangeAspect="1" noChangeArrowheads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4680" y="0"/>
            <a:ext cx="808038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2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2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2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Picture 8"/>
          <p:cNvPicPr>
            <a:picLocks noChangeAspect="1" noChangeArrowheads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4680" y="0"/>
            <a:ext cx="808038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2" name="Titolo 1"/>
          <p:cNvSpPr txBox="1">
            <a:spLocks/>
          </p:cNvSpPr>
          <p:nvPr/>
        </p:nvSpPr>
        <p:spPr>
          <a:xfrm>
            <a:off x="2351584" y="0"/>
            <a:ext cx="8316416" cy="764704"/>
          </a:xfrm>
          <a:prstGeom prst="rect">
            <a:avLst/>
          </a:prstGeom>
        </p:spPr>
        <p:txBody>
          <a:bodyPr vert="horz" lIns="91440" tIns="45720" rIns="91440" bIns="45720" rtlCol="0" anchor="ctr">
            <a:normAutofit fontScale="85000" lnSpcReduction="10000"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r>
              <a:rPr lang="cy-GB" sz="3200" b="1" dirty="0">
                <a:solidFill>
                  <a:schemeClr val="accent1">
                    <a:lumMod val="75000"/>
                  </a:schemeClr>
                </a:solidFill>
                <a:latin typeface="Arial" charset="0"/>
                <a:cs typeface="Arial" charset="0"/>
              </a:rPr>
              <a:t>EMG VARIABLES DURING MUSCLE FATIGUE</a:t>
            </a:r>
          </a:p>
        </p:txBody>
      </p:sp>
      <p:sp>
        <p:nvSpPr>
          <p:cNvPr id="16" name="Freeform 123"/>
          <p:cNvSpPr>
            <a:spLocks/>
          </p:cNvSpPr>
          <p:nvPr/>
        </p:nvSpPr>
        <p:spPr bwMode="auto">
          <a:xfrm>
            <a:off x="7241741" y="840809"/>
            <a:ext cx="4323691" cy="792126"/>
          </a:xfrm>
          <a:custGeom>
            <a:avLst/>
            <a:gdLst>
              <a:gd name="connsiteX0" fmla="*/ 0 w 10000"/>
              <a:gd name="connsiteY0" fmla="*/ 668 h 10000"/>
              <a:gd name="connsiteX1" fmla="*/ 83 w 10000"/>
              <a:gd name="connsiteY1" fmla="*/ 0 h 10000"/>
              <a:gd name="connsiteX2" fmla="*/ 172 w 10000"/>
              <a:gd name="connsiteY2" fmla="*/ 632 h 10000"/>
              <a:gd name="connsiteX3" fmla="*/ 255 w 10000"/>
              <a:gd name="connsiteY3" fmla="*/ 740 h 10000"/>
              <a:gd name="connsiteX4" fmla="*/ 333 w 10000"/>
              <a:gd name="connsiteY4" fmla="*/ 776 h 10000"/>
              <a:gd name="connsiteX5" fmla="*/ 416 w 10000"/>
              <a:gd name="connsiteY5" fmla="*/ 704 h 10000"/>
              <a:gd name="connsiteX6" fmla="*/ 500 w 10000"/>
              <a:gd name="connsiteY6" fmla="*/ 704 h 10000"/>
              <a:gd name="connsiteX7" fmla="*/ 588 w 10000"/>
              <a:gd name="connsiteY7" fmla="*/ 379 h 10000"/>
              <a:gd name="connsiteX8" fmla="*/ 672 w 10000"/>
              <a:gd name="connsiteY8" fmla="*/ 740 h 10000"/>
              <a:gd name="connsiteX9" fmla="*/ 760 w 10000"/>
              <a:gd name="connsiteY9" fmla="*/ 1227 h 10000"/>
              <a:gd name="connsiteX10" fmla="*/ 843 w 10000"/>
              <a:gd name="connsiteY10" fmla="*/ 1083 h 10000"/>
              <a:gd name="connsiteX11" fmla="*/ 927 w 10000"/>
              <a:gd name="connsiteY11" fmla="*/ 632 h 10000"/>
              <a:gd name="connsiteX12" fmla="*/ 1005 w 10000"/>
              <a:gd name="connsiteY12" fmla="*/ 704 h 10000"/>
              <a:gd name="connsiteX13" fmla="*/ 1088 w 10000"/>
              <a:gd name="connsiteY13" fmla="*/ 903 h 10000"/>
              <a:gd name="connsiteX14" fmla="*/ 1171 w 10000"/>
              <a:gd name="connsiteY14" fmla="*/ 866 h 10000"/>
              <a:gd name="connsiteX15" fmla="*/ 1260 w 10000"/>
              <a:gd name="connsiteY15" fmla="*/ 668 h 10000"/>
              <a:gd name="connsiteX16" fmla="*/ 1343 w 10000"/>
              <a:gd name="connsiteY16" fmla="*/ 451 h 10000"/>
              <a:gd name="connsiteX17" fmla="*/ 1432 w 10000"/>
              <a:gd name="connsiteY17" fmla="*/ 523 h 10000"/>
              <a:gd name="connsiteX18" fmla="*/ 1515 w 10000"/>
              <a:gd name="connsiteY18" fmla="*/ 343 h 10000"/>
              <a:gd name="connsiteX19" fmla="*/ 1598 w 10000"/>
              <a:gd name="connsiteY19" fmla="*/ 704 h 10000"/>
              <a:gd name="connsiteX20" fmla="*/ 1676 w 10000"/>
              <a:gd name="connsiteY20" fmla="*/ 704 h 10000"/>
              <a:gd name="connsiteX21" fmla="*/ 1760 w 10000"/>
              <a:gd name="connsiteY21" fmla="*/ 776 h 10000"/>
              <a:gd name="connsiteX22" fmla="*/ 1848 w 10000"/>
              <a:gd name="connsiteY22" fmla="*/ 1227 h 10000"/>
              <a:gd name="connsiteX23" fmla="*/ 1931 w 10000"/>
              <a:gd name="connsiteY23" fmla="*/ 776 h 10000"/>
              <a:gd name="connsiteX24" fmla="*/ 2015 w 10000"/>
              <a:gd name="connsiteY24" fmla="*/ 199 h 10000"/>
              <a:gd name="connsiteX25" fmla="*/ 2103 w 10000"/>
              <a:gd name="connsiteY25" fmla="*/ 379 h 10000"/>
              <a:gd name="connsiteX26" fmla="*/ 2186 w 10000"/>
              <a:gd name="connsiteY26" fmla="*/ 0 h 10000"/>
              <a:gd name="connsiteX27" fmla="*/ 2275 w 10000"/>
              <a:gd name="connsiteY27" fmla="*/ 632 h 10000"/>
              <a:gd name="connsiteX28" fmla="*/ 2348 w 10000"/>
              <a:gd name="connsiteY28" fmla="*/ 235 h 10000"/>
              <a:gd name="connsiteX29" fmla="*/ 2431 w 10000"/>
              <a:gd name="connsiteY29" fmla="*/ 632 h 10000"/>
              <a:gd name="connsiteX30" fmla="*/ 2520 w 10000"/>
              <a:gd name="connsiteY30" fmla="*/ 704 h 10000"/>
              <a:gd name="connsiteX31" fmla="*/ 2603 w 10000"/>
              <a:gd name="connsiteY31" fmla="*/ 487 h 10000"/>
              <a:gd name="connsiteX32" fmla="*/ 2691 w 10000"/>
              <a:gd name="connsiteY32" fmla="*/ 415 h 10000"/>
              <a:gd name="connsiteX33" fmla="*/ 2775 w 10000"/>
              <a:gd name="connsiteY33" fmla="*/ 523 h 10000"/>
              <a:gd name="connsiteX34" fmla="*/ 2858 w 10000"/>
              <a:gd name="connsiteY34" fmla="*/ 740 h 10000"/>
              <a:gd name="connsiteX35" fmla="*/ 2946 w 10000"/>
              <a:gd name="connsiteY35" fmla="*/ 632 h 10000"/>
              <a:gd name="connsiteX36" fmla="*/ 3019 w 10000"/>
              <a:gd name="connsiteY36" fmla="*/ 1047 h 10000"/>
              <a:gd name="connsiteX37" fmla="*/ 3108 w 10000"/>
              <a:gd name="connsiteY37" fmla="*/ 975 h 10000"/>
              <a:gd name="connsiteX38" fmla="*/ 3191 w 10000"/>
              <a:gd name="connsiteY38" fmla="*/ 866 h 10000"/>
              <a:gd name="connsiteX39" fmla="*/ 3274 w 10000"/>
              <a:gd name="connsiteY39" fmla="*/ 1155 h 10000"/>
              <a:gd name="connsiteX40" fmla="*/ 3363 w 10000"/>
              <a:gd name="connsiteY40" fmla="*/ 1715 h 10000"/>
              <a:gd name="connsiteX41" fmla="*/ 3446 w 10000"/>
              <a:gd name="connsiteY41" fmla="*/ 1606 h 10000"/>
              <a:gd name="connsiteX42" fmla="*/ 3535 w 10000"/>
              <a:gd name="connsiteY42" fmla="*/ 1751 h 10000"/>
              <a:gd name="connsiteX43" fmla="*/ 3612 w 10000"/>
              <a:gd name="connsiteY43" fmla="*/ 2195 h 10000"/>
              <a:gd name="connsiteX44" fmla="*/ 3691 w 10000"/>
              <a:gd name="connsiteY44" fmla="*/ 1895 h 10000"/>
              <a:gd name="connsiteX45" fmla="*/ 3779 w 10000"/>
              <a:gd name="connsiteY45" fmla="*/ 2347 h 10000"/>
              <a:gd name="connsiteX46" fmla="*/ 3863 w 10000"/>
              <a:gd name="connsiteY46" fmla="*/ 2491 h 10000"/>
              <a:gd name="connsiteX47" fmla="*/ 3951 w 10000"/>
              <a:gd name="connsiteY47" fmla="*/ 2491 h 10000"/>
              <a:gd name="connsiteX48" fmla="*/ 4034 w 10000"/>
              <a:gd name="connsiteY48" fmla="*/ 2184 h 10000"/>
              <a:gd name="connsiteX49" fmla="*/ 4118 w 10000"/>
              <a:gd name="connsiteY49" fmla="*/ 2852 h 10000"/>
              <a:gd name="connsiteX50" fmla="*/ 4206 w 10000"/>
              <a:gd name="connsiteY50" fmla="*/ 3195 h 10000"/>
              <a:gd name="connsiteX51" fmla="*/ 4289 w 10000"/>
              <a:gd name="connsiteY51" fmla="*/ 3664 h 10000"/>
              <a:gd name="connsiteX52" fmla="*/ 4362 w 10000"/>
              <a:gd name="connsiteY52" fmla="*/ 2708 h 10000"/>
              <a:gd name="connsiteX53" fmla="*/ 4451 w 10000"/>
              <a:gd name="connsiteY53" fmla="*/ 3375 h 10000"/>
              <a:gd name="connsiteX54" fmla="*/ 4534 w 10000"/>
              <a:gd name="connsiteY54" fmla="*/ 3303 h 10000"/>
              <a:gd name="connsiteX55" fmla="*/ 4623 w 10000"/>
              <a:gd name="connsiteY55" fmla="*/ 3412 h 10000"/>
              <a:gd name="connsiteX56" fmla="*/ 4706 w 10000"/>
              <a:gd name="connsiteY56" fmla="*/ 3448 h 10000"/>
              <a:gd name="connsiteX57" fmla="*/ 4789 w 10000"/>
              <a:gd name="connsiteY57" fmla="*/ 3863 h 10000"/>
              <a:gd name="connsiteX58" fmla="*/ 4878 w 10000"/>
              <a:gd name="connsiteY58" fmla="*/ 4260 h 10000"/>
              <a:gd name="connsiteX59" fmla="*/ 4961 w 10000"/>
              <a:gd name="connsiteY59" fmla="*/ 4043 h 10000"/>
              <a:gd name="connsiteX60" fmla="*/ 5039 w 10000"/>
              <a:gd name="connsiteY60" fmla="*/ 4440 h 10000"/>
              <a:gd name="connsiteX61" fmla="*/ 5122 w 10000"/>
              <a:gd name="connsiteY61" fmla="*/ 4531 h 10000"/>
              <a:gd name="connsiteX62" fmla="*/ 5206 w 10000"/>
              <a:gd name="connsiteY62" fmla="*/ 4928 h 10000"/>
              <a:gd name="connsiteX63" fmla="*/ 5294 w 10000"/>
              <a:gd name="connsiteY63" fmla="*/ 5271 h 10000"/>
              <a:gd name="connsiteX64" fmla="*/ 5377 w 10000"/>
              <a:gd name="connsiteY64" fmla="*/ 4928 h 10000"/>
              <a:gd name="connsiteX65" fmla="*/ 5466 w 10000"/>
              <a:gd name="connsiteY65" fmla="*/ 5235 h 10000"/>
              <a:gd name="connsiteX66" fmla="*/ 5549 w 10000"/>
              <a:gd name="connsiteY66" fmla="*/ 4964 h 10000"/>
              <a:gd name="connsiteX67" fmla="*/ 5632 w 10000"/>
              <a:gd name="connsiteY67" fmla="*/ 5271 h 10000"/>
              <a:gd name="connsiteX68" fmla="*/ 5711 w 10000"/>
              <a:gd name="connsiteY68" fmla="*/ 5523 h 10000"/>
              <a:gd name="connsiteX69" fmla="*/ 5794 w 10000"/>
              <a:gd name="connsiteY69" fmla="*/ 5487 h 10000"/>
              <a:gd name="connsiteX70" fmla="*/ 5882 w 10000"/>
              <a:gd name="connsiteY70" fmla="*/ 5812 h 10000"/>
              <a:gd name="connsiteX71" fmla="*/ 5966 w 10000"/>
              <a:gd name="connsiteY71" fmla="*/ 6119 h 10000"/>
              <a:gd name="connsiteX72" fmla="*/ 6049 w 10000"/>
              <a:gd name="connsiteY72" fmla="*/ 5848 h 10000"/>
              <a:gd name="connsiteX73" fmla="*/ 6137 w 10000"/>
              <a:gd name="connsiteY73" fmla="*/ 6119 h 10000"/>
              <a:gd name="connsiteX74" fmla="*/ 6221 w 10000"/>
              <a:gd name="connsiteY74" fmla="*/ 6119 h 10000"/>
              <a:gd name="connsiteX75" fmla="*/ 6309 w 10000"/>
              <a:gd name="connsiteY75" fmla="*/ 6119 h 10000"/>
              <a:gd name="connsiteX76" fmla="*/ 6382 w 10000"/>
              <a:gd name="connsiteY76" fmla="*/ 6155 h 10000"/>
              <a:gd name="connsiteX77" fmla="*/ 6465 w 10000"/>
              <a:gd name="connsiteY77" fmla="*/ 6155 h 10000"/>
              <a:gd name="connsiteX78" fmla="*/ 6554 w 10000"/>
              <a:gd name="connsiteY78" fmla="*/ 6119 h 10000"/>
              <a:gd name="connsiteX79" fmla="*/ 6637 w 10000"/>
              <a:gd name="connsiteY79" fmla="*/ 6372 h 10000"/>
              <a:gd name="connsiteX80" fmla="*/ 6726 w 10000"/>
              <a:gd name="connsiteY80" fmla="*/ 6155 h 10000"/>
              <a:gd name="connsiteX81" fmla="*/ 6809 w 10000"/>
              <a:gd name="connsiteY81" fmla="*/ 6336 h 10000"/>
              <a:gd name="connsiteX82" fmla="*/ 6892 w 10000"/>
              <a:gd name="connsiteY82" fmla="*/ 6715 h 10000"/>
              <a:gd name="connsiteX83" fmla="*/ 6981 w 10000"/>
              <a:gd name="connsiteY83" fmla="*/ 6859 h 10000"/>
              <a:gd name="connsiteX84" fmla="*/ 7054 w 10000"/>
              <a:gd name="connsiteY84" fmla="*/ 7220 h 10000"/>
              <a:gd name="connsiteX85" fmla="*/ 7142 w 10000"/>
              <a:gd name="connsiteY85" fmla="*/ 7527 h 10000"/>
              <a:gd name="connsiteX86" fmla="*/ 7225 w 10000"/>
              <a:gd name="connsiteY86" fmla="*/ 7635 h 10000"/>
              <a:gd name="connsiteX87" fmla="*/ 7309 w 10000"/>
              <a:gd name="connsiteY87" fmla="*/ 7780 h 10000"/>
              <a:gd name="connsiteX88" fmla="*/ 7397 w 10000"/>
              <a:gd name="connsiteY88" fmla="*/ 8267 h 10000"/>
              <a:gd name="connsiteX89" fmla="*/ 7480 w 10000"/>
              <a:gd name="connsiteY89" fmla="*/ 8303 h 10000"/>
              <a:gd name="connsiteX90" fmla="*/ 7569 w 10000"/>
              <a:gd name="connsiteY90" fmla="*/ 8773 h 10000"/>
              <a:gd name="connsiteX91" fmla="*/ 7652 w 10000"/>
              <a:gd name="connsiteY91" fmla="*/ 9007 h 10000"/>
              <a:gd name="connsiteX92" fmla="*/ 7725 w 10000"/>
              <a:gd name="connsiteY92" fmla="*/ 9513 h 10000"/>
              <a:gd name="connsiteX93" fmla="*/ 7814 w 10000"/>
              <a:gd name="connsiteY93" fmla="*/ 9513 h 10000"/>
              <a:gd name="connsiteX94" fmla="*/ 7897 w 10000"/>
              <a:gd name="connsiteY94" fmla="*/ 9152 h 10000"/>
              <a:gd name="connsiteX95" fmla="*/ 7980 w 10000"/>
              <a:gd name="connsiteY95" fmla="*/ 8899 h 10000"/>
              <a:gd name="connsiteX96" fmla="*/ 8069 w 10000"/>
              <a:gd name="connsiteY96" fmla="*/ 9296 h 10000"/>
              <a:gd name="connsiteX97" fmla="*/ 8152 w 10000"/>
              <a:gd name="connsiteY97" fmla="*/ 8773 h 10000"/>
              <a:gd name="connsiteX98" fmla="*/ 8240 w 10000"/>
              <a:gd name="connsiteY98" fmla="*/ 8700 h 10000"/>
              <a:gd name="connsiteX99" fmla="*/ 8324 w 10000"/>
              <a:gd name="connsiteY99" fmla="*/ 9007 h 10000"/>
              <a:gd name="connsiteX100" fmla="*/ 8397 w 10000"/>
              <a:gd name="connsiteY100" fmla="*/ 9513 h 10000"/>
              <a:gd name="connsiteX101" fmla="*/ 8485 w 10000"/>
              <a:gd name="connsiteY101" fmla="*/ 9368 h 10000"/>
              <a:gd name="connsiteX102" fmla="*/ 8568 w 10000"/>
              <a:gd name="connsiteY102" fmla="*/ 9116 h 10000"/>
              <a:gd name="connsiteX103" fmla="*/ 8657 w 10000"/>
              <a:gd name="connsiteY103" fmla="*/ 9639 h 10000"/>
              <a:gd name="connsiteX104" fmla="*/ 8740 w 10000"/>
              <a:gd name="connsiteY104" fmla="*/ 9585 h 10000"/>
              <a:gd name="connsiteX105" fmla="*/ 8824 w 10000"/>
              <a:gd name="connsiteY105" fmla="*/ 9260 h 10000"/>
              <a:gd name="connsiteX106" fmla="*/ 8912 w 10000"/>
              <a:gd name="connsiteY106" fmla="*/ 9477 h 10000"/>
              <a:gd name="connsiteX107" fmla="*/ 8995 w 10000"/>
              <a:gd name="connsiteY107" fmla="*/ 9260 h 10000"/>
              <a:gd name="connsiteX108" fmla="*/ 9073 w 10000"/>
              <a:gd name="connsiteY108" fmla="*/ 9260 h 10000"/>
              <a:gd name="connsiteX109" fmla="*/ 9157 w 10000"/>
              <a:gd name="connsiteY109" fmla="*/ 9404 h 10000"/>
              <a:gd name="connsiteX110" fmla="*/ 9240 w 10000"/>
              <a:gd name="connsiteY110" fmla="*/ 9440 h 10000"/>
              <a:gd name="connsiteX111" fmla="*/ 9328 w 10000"/>
              <a:gd name="connsiteY111" fmla="*/ 10000 h 10000"/>
              <a:gd name="connsiteX112" fmla="*/ 9412 w 10000"/>
              <a:gd name="connsiteY112" fmla="*/ 8971 h 10000"/>
              <a:gd name="connsiteX113" fmla="*/ 9500 w 10000"/>
              <a:gd name="connsiteY113" fmla="*/ 9296 h 10000"/>
              <a:gd name="connsiteX114" fmla="*/ 9584 w 10000"/>
              <a:gd name="connsiteY114" fmla="*/ 9711 h 10000"/>
              <a:gd name="connsiteX115" fmla="*/ 9667 w 10000"/>
              <a:gd name="connsiteY115" fmla="*/ 9188 h 10000"/>
              <a:gd name="connsiteX116" fmla="*/ 9745 w 10000"/>
              <a:gd name="connsiteY116" fmla="*/ 9440 h 10000"/>
              <a:gd name="connsiteX117" fmla="*/ 9828 w 10000"/>
              <a:gd name="connsiteY117" fmla="*/ 7671 h 10000"/>
              <a:gd name="connsiteX118" fmla="*/ 9917 w 10000"/>
              <a:gd name="connsiteY118" fmla="*/ 8736 h 10000"/>
              <a:gd name="connsiteX119" fmla="*/ 10000 w 10000"/>
              <a:gd name="connsiteY119" fmla="*/ 8809 h 10000"/>
              <a:gd name="connsiteX0" fmla="*/ 0 w 10000"/>
              <a:gd name="connsiteY0" fmla="*/ 668 h 10000"/>
              <a:gd name="connsiteX1" fmla="*/ 83 w 10000"/>
              <a:gd name="connsiteY1" fmla="*/ 0 h 10000"/>
              <a:gd name="connsiteX2" fmla="*/ 172 w 10000"/>
              <a:gd name="connsiteY2" fmla="*/ 632 h 10000"/>
              <a:gd name="connsiteX3" fmla="*/ 255 w 10000"/>
              <a:gd name="connsiteY3" fmla="*/ 740 h 10000"/>
              <a:gd name="connsiteX4" fmla="*/ 333 w 10000"/>
              <a:gd name="connsiteY4" fmla="*/ 776 h 10000"/>
              <a:gd name="connsiteX5" fmla="*/ 416 w 10000"/>
              <a:gd name="connsiteY5" fmla="*/ 704 h 10000"/>
              <a:gd name="connsiteX6" fmla="*/ 500 w 10000"/>
              <a:gd name="connsiteY6" fmla="*/ 704 h 10000"/>
              <a:gd name="connsiteX7" fmla="*/ 588 w 10000"/>
              <a:gd name="connsiteY7" fmla="*/ 379 h 10000"/>
              <a:gd name="connsiteX8" fmla="*/ 672 w 10000"/>
              <a:gd name="connsiteY8" fmla="*/ 740 h 10000"/>
              <a:gd name="connsiteX9" fmla="*/ 760 w 10000"/>
              <a:gd name="connsiteY9" fmla="*/ 1227 h 10000"/>
              <a:gd name="connsiteX10" fmla="*/ 843 w 10000"/>
              <a:gd name="connsiteY10" fmla="*/ 1083 h 10000"/>
              <a:gd name="connsiteX11" fmla="*/ 927 w 10000"/>
              <a:gd name="connsiteY11" fmla="*/ 632 h 10000"/>
              <a:gd name="connsiteX12" fmla="*/ 1005 w 10000"/>
              <a:gd name="connsiteY12" fmla="*/ 704 h 10000"/>
              <a:gd name="connsiteX13" fmla="*/ 1088 w 10000"/>
              <a:gd name="connsiteY13" fmla="*/ 903 h 10000"/>
              <a:gd name="connsiteX14" fmla="*/ 1171 w 10000"/>
              <a:gd name="connsiteY14" fmla="*/ 866 h 10000"/>
              <a:gd name="connsiteX15" fmla="*/ 1260 w 10000"/>
              <a:gd name="connsiteY15" fmla="*/ 668 h 10000"/>
              <a:gd name="connsiteX16" fmla="*/ 1343 w 10000"/>
              <a:gd name="connsiteY16" fmla="*/ 451 h 10000"/>
              <a:gd name="connsiteX17" fmla="*/ 1432 w 10000"/>
              <a:gd name="connsiteY17" fmla="*/ 523 h 10000"/>
              <a:gd name="connsiteX18" fmla="*/ 1515 w 10000"/>
              <a:gd name="connsiteY18" fmla="*/ 343 h 10000"/>
              <a:gd name="connsiteX19" fmla="*/ 1598 w 10000"/>
              <a:gd name="connsiteY19" fmla="*/ 704 h 10000"/>
              <a:gd name="connsiteX20" fmla="*/ 1676 w 10000"/>
              <a:gd name="connsiteY20" fmla="*/ 704 h 10000"/>
              <a:gd name="connsiteX21" fmla="*/ 1760 w 10000"/>
              <a:gd name="connsiteY21" fmla="*/ 776 h 10000"/>
              <a:gd name="connsiteX22" fmla="*/ 1848 w 10000"/>
              <a:gd name="connsiteY22" fmla="*/ 1227 h 10000"/>
              <a:gd name="connsiteX23" fmla="*/ 1931 w 10000"/>
              <a:gd name="connsiteY23" fmla="*/ 776 h 10000"/>
              <a:gd name="connsiteX24" fmla="*/ 2015 w 10000"/>
              <a:gd name="connsiteY24" fmla="*/ 199 h 10000"/>
              <a:gd name="connsiteX25" fmla="*/ 2103 w 10000"/>
              <a:gd name="connsiteY25" fmla="*/ 379 h 10000"/>
              <a:gd name="connsiteX26" fmla="*/ 2186 w 10000"/>
              <a:gd name="connsiteY26" fmla="*/ 0 h 10000"/>
              <a:gd name="connsiteX27" fmla="*/ 2275 w 10000"/>
              <a:gd name="connsiteY27" fmla="*/ 632 h 10000"/>
              <a:gd name="connsiteX28" fmla="*/ 2348 w 10000"/>
              <a:gd name="connsiteY28" fmla="*/ 235 h 10000"/>
              <a:gd name="connsiteX29" fmla="*/ 2431 w 10000"/>
              <a:gd name="connsiteY29" fmla="*/ 632 h 10000"/>
              <a:gd name="connsiteX30" fmla="*/ 2520 w 10000"/>
              <a:gd name="connsiteY30" fmla="*/ 704 h 10000"/>
              <a:gd name="connsiteX31" fmla="*/ 2603 w 10000"/>
              <a:gd name="connsiteY31" fmla="*/ 487 h 10000"/>
              <a:gd name="connsiteX32" fmla="*/ 2691 w 10000"/>
              <a:gd name="connsiteY32" fmla="*/ 415 h 10000"/>
              <a:gd name="connsiteX33" fmla="*/ 2775 w 10000"/>
              <a:gd name="connsiteY33" fmla="*/ 523 h 10000"/>
              <a:gd name="connsiteX34" fmla="*/ 2858 w 10000"/>
              <a:gd name="connsiteY34" fmla="*/ 740 h 10000"/>
              <a:gd name="connsiteX35" fmla="*/ 2946 w 10000"/>
              <a:gd name="connsiteY35" fmla="*/ 632 h 10000"/>
              <a:gd name="connsiteX36" fmla="*/ 3019 w 10000"/>
              <a:gd name="connsiteY36" fmla="*/ 1047 h 10000"/>
              <a:gd name="connsiteX37" fmla="*/ 3108 w 10000"/>
              <a:gd name="connsiteY37" fmla="*/ 975 h 10000"/>
              <a:gd name="connsiteX38" fmla="*/ 3191 w 10000"/>
              <a:gd name="connsiteY38" fmla="*/ 866 h 10000"/>
              <a:gd name="connsiteX39" fmla="*/ 3274 w 10000"/>
              <a:gd name="connsiteY39" fmla="*/ 1155 h 10000"/>
              <a:gd name="connsiteX40" fmla="*/ 3363 w 10000"/>
              <a:gd name="connsiteY40" fmla="*/ 1715 h 10000"/>
              <a:gd name="connsiteX41" fmla="*/ 3446 w 10000"/>
              <a:gd name="connsiteY41" fmla="*/ 2256 h 10000"/>
              <a:gd name="connsiteX42" fmla="*/ 3535 w 10000"/>
              <a:gd name="connsiteY42" fmla="*/ 1751 h 10000"/>
              <a:gd name="connsiteX43" fmla="*/ 3612 w 10000"/>
              <a:gd name="connsiteY43" fmla="*/ 2195 h 10000"/>
              <a:gd name="connsiteX44" fmla="*/ 3691 w 10000"/>
              <a:gd name="connsiteY44" fmla="*/ 1895 h 10000"/>
              <a:gd name="connsiteX45" fmla="*/ 3779 w 10000"/>
              <a:gd name="connsiteY45" fmla="*/ 2347 h 10000"/>
              <a:gd name="connsiteX46" fmla="*/ 3863 w 10000"/>
              <a:gd name="connsiteY46" fmla="*/ 2491 h 10000"/>
              <a:gd name="connsiteX47" fmla="*/ 3951 w 10000"/>
              <a:gd name="connsiteY47" fmla="*/ 2491 h 10000"/>
              <a:gd name="connsiteX48" fmla="*/ 4034 w 10000"/>
              <a:gd name="connsiteY48" fmla="*/ 2184 h 10000"/>
              <a:gd name="connsiteX49" fmla="*/ 4118 w 10000"/>
              <a:gd name="connsiteY49" fmla="*/ 2852 h 10000"/>
              <a:gd name="connsiteX50" fmla="*/ 4206 w 10000"/>
              <a:gd name="connsiteY50" fmla="*/ 3195 h 10000"/>
              <a:gd name="connsiteX51" fmla="*/ 4289 w 10000"/>
              <a:gd name="connsiteY51" fmla="*/ 3664 h 10000"/>
              <a:gd name="connsiteX52" fmla="*/ 4362 w 10000"/>
              <a:gd name="connsiteY52" fmla="*/ 2708 h 10000"/>
              <a:gd name="connsiteX53" fmla="*/ 4451 w 10000"/>
              <a:gd name="connsiteY53" fmla="*/ 3375 h 10000"/>
              <a:gd name="connsiteX54" fmla="*/ 4534 w 10000"/>
              <a:gd name="connsiteY54" fmla="*/ 3303 h 10000"/>
              <a:gd name="connsiteX55" fmla="*/ 4623 w 10000"/>
              <a:gd name="connsiteY55" fmla="*/ 3412 h 10000"/>
              <a:gd name="connsiteX56" fmla="*/ 4706 w 10000"/>
              <a:gd name="connsiteY56" fmla="*/ 3448 h 10000"/>
              <a:gd name="connsiteX57" fmla="*/ 4789 w 10000"/>
              <a:gd name="connsiteY57" fmla="*/ 3863 h 10000"/>
              <a:gd name="connsiteX58" fmla="*/ 4878 w 10000"/>
              <a:gd name="connsiteY58" fmla="*/ 4260 h 10000"/>
              <a:gd name="connsiteX59" fmla="*/ 4961 w 10000"/>
              <a:gd name="connsiteY59" fmla="*/ 4043 h 10000"/>
              <a:gd name="connsiteX60" fmla="*/ 5039 w 10000"/>
              <a:gd name="connsiteY60" fmla="*/ 4440 h 10000"/>
              <a:gd name="connsiteX61" fmla="*/ 5122 w 10000"/>
              <a:gd name="connsiteY61" fmla="*/ 4531 h 10000"/>
              <a:gd name="connsiteX62" fmla="*/ 5206 w 10000"/>
              <a:gd name="connsiteY62" fmla="*/ 4928 h 10000"/>
              <a:gd name="connsiteX63" fmla="*/ 5294 w 10000"/>
              <a:gd name="connsiteY63" fmla="*/ 5271 h 10000"/>
              <a:gd name="connsiteX64" fmla="*/ 5377 w 10000"/>
              <a:gd name="connsiteY64" fmla="*/ 4928 h 10000"/>
              <a:gd name="connsiteX65" fmla="*/ 5466 w 10000"/>
              <a:gd name="connsiteY65" fmla="*/ 5235 h 10000"/>
              <a:gd name="connsiteX66" fmla="*/ 5549 w 10000"/>
              <a:gd name="connsiteY66" fmla="*/ 4964 h 10000"/>
              <a:gd name="connsiteX67" fmla="*/ 5632 w 10000"/>
              <a:gd name="connsiteY67" fmla="*/ 5271 h 10000"/>
              <a:gd name="connsiteX68" fmla="*/ 5711 w 10000"/>
              <a:gd name="connsiteY68" fmla="*/ 5523 h 10000"/>
              <a:gd name="connsiteX69" fmla="*/ 5794 w 10000"/>
              <a:gd name="connsiteY69" fmla="*/ 5487 h 10000"/>
              <a:gd name="connsiteX70" fmla="*/ 5882 w 10000"/>
              <a:gd name="connsiteY70" fmla="*/ 5812 h 10000"/>
              <a:gd name="connsiteX71" fmla="*/ 5966 w 10000"/>
              <a:gd name="connsiteY71" fmla="*/ 6119 h 10000"/>
              <a:gd name="connsiteX72" fmla="*/ 6049 w 10000"/>
              <a:gd name="connsiteY72" fmla="*/ 5848 h 10000"/>
              <a:gd name="connsiteX73" fmla="*/ 6137 w 10000"/>
              <a:gd name="connsiteY73" fmla="*/ 6119 h 10000"/>
              <a:gd name="connsiteX74" fmla="*/ 6221 w 10000"/>
              <a:gd name="connsiteY74" fmla="*/ 6119 h 10000"/>
              <a:gd name="connsiteX75" fmla="*/ 6309 w 10000"/>
              <a:gd name="connsiteY75" fmla="*/ 6119 h 10000"/>
              <a:gd name="connsiteX76" fmla="*/ 6382 w 10000"/>
              <a:gd name="connsiteY76" fmla="*/ 6155 h 10000"/>
              <a:gd name="connsiteX77" fmla="*/ 6465 w 10000"/>
              <a:gd name="connsiteY77" fmla="*/ 6155 h 10000"/>
              <a:gd name="connsiteX78" fmla="*/ 6554 w 10000"/>
              <a:gd name="connsiteY78" fmla="*/ 6119 h 10000"/>
              <a:gd name="connsiteX79" fmla="*/ 6637 w 10000"/>
              <a:gd name="connsiteY79" fmla="*/ 6372 h 10000"/>
              <a:gd name="connsiteX80" fmla="*/ 6726 w 10000"/>
              <a:gd name="connsiteY80" fmla="*/ 6155 h 10000"/>
              <a:gd name="connsiteX81" fmla="*/ 6809 w 10000"/>
              <a:gd name="connsiteY81" fmla="*/ 6336 h 10000"/>
              <a:gd name="connsiteX82" fmla="*/ 6892 w 10000"/>
              <a:gd name="connsiteY82" fmla="*/ 6715 h 10000"/>
              <a:gd name="connsiteX83" fmla="*/ 6981 w 10000"/>
              <a:gd name="connsiteY83" fmla="*/ 6859 h 10000"/>
              <a:gd name="connsiteX84" fmla="*/ 7054 w 10000"/>
              <a:gd name="connsiteY84" fmla="*/ 7220 h 10000"/>
              <a:gd name="connsiteX85" fmla="*/ 7142 w 10000"/>
              <a:gd name="connsiteY85" fmla="*/ 7527 h 10000"/>
              <a:gd name="connsiteX86" fmla="*/ 7225 w 10000"/>
              <a:gd name="connsiteY86" fmla="*/ 7635 h 10000"/>
              <a:gd name="connsiteX87" fmla="*/ 7309 w 10000"/>
              <a:gd name="connsiteY87" fmla="*/ 7780 h 10000"/>
              <a:gd name="connsiteX88" fmla="*/ 7397 w 10000"/>
              <a:gd name="connsiteY88" fmla="*/ 8267 h 10000"/>
              <a:gd name="connsiteX89" fmla="*/ 7480 w 10000"/>
              <a:gd name="connsiteY89" fmla="*/ 8303 h 10000"/>
              <a:gd name="connsiteX90" fmla="*/ 7569 w 10000"/>
              <a:gd name="connsiteY90" fmla="*/ 8773 h 10000"/>
              <a:gd name="connsiteX91" fmla="*/ 7652 w 10000"/>
              <a:gd name="connsiteY91" fmla="*/ 9007 h 10000"/>
              <a:gd name="connsiteX92" fmla="*/ 7725 w 10000"/>
              <a:gd name="connsiteY92" fmla="*/ 9513 h 10000"/>
              <a:gd name="connsiteX93" fmla="*/ 7814 w 10000"/>
              <a:gd name="connsiteY93" fmla="*/ 9513 h 10000"/>
              <a:gd name="connsiteX94" fmla="*/ 7897 w 10000"/>
              <a:gd name="connsiteY94" fmla="*/ 9152 h 10000"/>
              <a:gd name="connsiteX95" fmla="*/ 7980 w 10000"/>
              <a:gd name="connsiteY95" fmla="*/ 8899 h 10000"/>
              <a:gd name="connsiteX96" fmla="*/ 8069 w 10000"/>
              <a:gd name="connsiteY96" fmla="*/ 9296 h 10000"/>
              <a:gd name="connsiteX97" fmla="*/ 8152 w 10000"/>
              <a:gd name="connsiteY97" fmla="*/ 8773 h 10000"/>
              <a:gd name="connsiteX98" fmla="*/ 8240 w 10000"/>
              <a:gd name="connsiteY98" fmla="*/ 8700 h 10000"/>
              <a:gd name="connsiteX99" fmla="*/ 8324 w 10000"/>
              <a:gd name="connsiteY99" fmla="*/ 9007 h 10000"/>
              <a:gd name="connsiteX100" fmla="*/ 8397 w 10000"/>
              <a:gd name="connsiteY100" fmla="*/ 9513 h 10000"/>
              <a:gd name="connsiteX101" fmla="*/ 8485 w 10000"/>
              <a:gd name="connsiteY101" fmla="*/ 9368 h 10000"/>
              <a:gd name="connsiteX102" fmla="*/ 8568 w 10000"/>
              <a:gd name="connsiteY102" fmla="*/ 9116 h 10000"/>
              <a:gd name="connsiteX103" fmla="*/ 8657 w 10000"/>
              <a:gd name="connsiteY103" fmla="*/ 9639 h 10000"/>
              <a:gd name="connsiteX104" fmla="*/ 8740 w 10000"/>
              <a:gd name="connsiteY104" fmla="*/ 9585 h 10000"/>
              <a:gd name="connsiteX105" fmla="*/ 8824 w 10000"/>
              <a:gd name="connsiteY105" fmla="*/ 9260 h 10000"/>
              <a:gd name="connsiteX106" fmla="*/ 8912 w 10000"/>
              <a:gd name="connsiteY106" fmla="*/ 9477 h 10000"/>
              <a:gd name="connsiteX107" fmla="*/ 8995 w 10000"/>
              <a:gd name="connsiteY107" fmla="*/ 9260 h 10000"/>
              <a:gd name="connsiteX108" fmla="*/ 9073 w 10000"/>
              <a:gd name="connsiteY108" fmla="*/ 9260 h 10000"/>
              <a:gd name="connsiteX109" fmla="*/ 9157 w 10000"/>
              <a:gd name="connsiteY109" fmla="*/ 9404 h 10000"/>
              <a:gd name="connsiteX110" fmla="*/ 9240 w 10000"/>
              <a:gd name="connsiteY110" fmla="*/ 9440 h 10000"/>
              <a:gd name="connsiteX111" fmla="*/ 9328 w 10000"/>
              <a:gd name="connsiteY111" fmla="*/ 10000 h 10000"/>
              <a:gd name="connsiteX112" fmla="*/ 9412 w 10000"/>
              <a:gd name="connsiteY112" fmla="*/ 8971 h 10000"/>
              <a:gd name="connsiteX113" fmla="*/ 9500 w 10000"/>
              <a:gd name="connsiteY113" fmla="*/ 9296 h 10000"/>
              <a:gd name="connsiteX114" fmla="*/ 9584 w 10000"/>
              <a:gd name="connsiteY114" fmla="*/ 9711 h 10000"/>
              <a:gd name="connsiteX115" fmla="*/ 9667 w 10000"/>
              <a:gd name="connsiteY115" fmla="*/ 9188 h 10000"/>
              <a:gd name="connsiteX116" fmla="*/ 9745 w 10000"/>
              <a:gd name="connsiteY116" fmla="*/ 9440 h 10000"/>
              <a:gd name="connsiteX117" fmla="*/ 9828 w 10000"/>
              <a:gd name="connsiteY117" fmla="*/ 7671 h 10000"/>
              <a:gd name="connsiteX118" fmla="*/ 9917 w 10000"/>
              <a:gd name="connsiteY118" fmla="*/ 8736 h 10000"/>
              <a:gd name="connsiteX119" fmla="*/ 10000 w 10000"/>
              <a:gd name="connsiteY119" fmla="*/ 8809 h 10000"/>
              <a:gd name="connsiteX0" fmla="*/ 0 w 10000"/>
              <a:gd name="connsiteY0" fmla="*/ 668 h 10000"/>
              <a:gd name="connsiteX1" fmla="*/ 83 w 10000"/>
              <a:gd name="connsiteY1" fmla="*/ 0 h 10000"/>
              <a:gd name="connsiteX2" fmla="*/ 172 w 10000"/>
              <a:gd name="connsiteY2" fmla="*/ 632 h 10000"/>
              <a:gd name="connsiteX3" fmla="*/ 255 w 10000"/>
              <a:gd name="connsiteY3" fmla="*/ 740 h 10000"/>
              <a:gd name="connsiteX4" fmla="*/ 333 w 10000"/>
              <a:gd name="connsiteY4" fmla="*/ 776 h 10000"/>
              <a:gd name="connsiteX5" fmla="*/ 416 w 10000"/>
              <a:gd name="connsiteY5" fmla="*/ 704 h 10000"/>
              <a:gd name="connsiteX6" fmla="*/ 500 w 10000"/>
              <a:gd name="connsiteY6" fmla="*/ 704 h 10000"/>
              <a:gd name="connsiteX7" fmla="*/ 588 w 10000"/>
              <a:gd name="connsiteY7" fmla="*/ 379 h 10000"/>
              <a:gd name="connsiteX8" fmla="*/ 672 w 10000"/>
              <a:gd name="connsiteY8" fmla="*/ 740 h 10000"/>
              <a:gd name="connsiteX9" fmla="*/ 760 w 10000"/>
              <a:gd name="connsiteY9" fmla="*/ 1227 h 10000"/>
              <a:gd name="connsiteX10" fmla="*/ 843 w 10000"/>
              <a:gd name="connsiteY10" fmla="*/ 1083 h 10000"/>
              <a:gd name="connsiteX11" fmla="*/ 927 w 10000"/>
              <a:gd name="connsiteY11" fmla="*/ 632 h 10000"/>
              <a:gd name="connsiteX12" fmla="*/ 1005 w 10000"/>
              <a:gd name="connsiteY12" fmla="*/ 704 h 10000"/>
              <a:gd name="connsiteX13" fmla="*/ 1088 w 10000"/>
              <a:gd name="connsiteY13" fmla="*/ 903 h 10000"/>
              <a:gd name="connsiteX14" fmla="*/ 1171 w 10000"/>
              <a:gd name="connsiteY14" fmla="*/ 866 h 10000"/>
              <a:gd name="connsiteX15" fmla="*/ 1260 w 10000"/>
              <a:gd name="connsiteY15" fmla="*/ 668 h 10000"/>
              <a:gd name="connsiteX16" fmla="*/ 1343 w 10000"/>
              <a:gd name="connsiteY16" fmla="*/ 451 h 10000"/>
              <a:gd name="connsiteX17" fmla="*/ 1432 w 10000"/>
              <a:gd name="connsiteY17" fmla="*/ 523 h 10000"/>
              <a:gd name="connsiteX18" fmla="*/ 1515 w 10000"/>
              <a:gd name="connsiteY18" fmla="*/ 343 h 10000"/>
              <a:gd name="connsiteX19" fmla="*/ 1598 w 10000"/>
              <a:gd name="connsiteY19" fmla="*/ 704 h 10000"/>
              <a:gd name="connsiteX20" fmla="*/ 1676 w 10000"/>
              <a:gd name="connsiteY20" fmla="*/ 704 h 10000"/>
              <a:gd name="connsiteX21" fmla="*/ 1760 w 10000"/>
              <a:gd name="connsiteY21" fmla="*/ 776 h 10000"/>
              <a:gd name="connsiteX22" fmla="*/ 1848 w 10000"/>
              <a:gd name="connsiteY22" fmla="*/ 1227 h 10000"/>
              <a:gd name="connsiteX23" fmla="*/ 1931 w 10000"/>
              <a:gd name="connsiteY23" fmla="*/ 776 h 10000"/>
              <a:gd name="connsiteX24" fmla="*/ 2015 w 10000"/>
              <a:gd name="connsiteY24" fmla="*/ 199 h 10000"/>
              <a:gd name="connsiteX25" fmla="*/ 2103 w 10000"/>
              <a:gd name="connsiteY25" fmla="*/ 379 h 10000"/>
              <a:gd name="connsiteX26" fmla="*/ 2186 w 10000"/>
              <a:gd name="connsiteY26" fmla="*/ 0 h 10000"/>
              <a:gd name="connsiteX27" fmla="*/ 2275 w 10000"/>
              <a:gd name="connsiteY27" fmla="*/ 632 h 10000"/>
              <a:gd name="connsiteX28" fmla="*/ 2348 w 10000"/>
              <a:gd name="connsiteY28" fmla="*/ 235 h 10000"/>
              <a:gd name="connsiteX29" fmla="*/ 2431 w 10000"/>
              <a:gd name="connsiteY29" fmla="*/ 632 h 10000"/>
              <a:gd name="connsiteX30" fmla="*/ 2520 w 10000"/>
              <a:gd name="connsiteY30" fmla="*/ 704 h 10000"/>
              <a:gd name="connsiteX31" fmla="*/ 2603 w 10000"/>
              <a:gd name="connsiteY31" fmla="*/ 487 h 10000"/>
              <a:gd name="connsiteX32" fmla="*/ 2691 w 10000"/>
              <a:gd name="connsiteY32" fmla="*/ 415 h 10000"/>
              <a:gd name="connsiteX33" fmla="*/ 2775 w 10000"/>
              <a:gd name="connsiteY33" fmla="*/ 523 h 10000"/>
              <a:gd name="connsiteX34" fmla="*/ 2858 w 10000"/>
              <a:gd name="connsiteY34" fmla="*/ 740 h 10000"/>
              <a:gd name="connsiteX35" fmla="*/ 2946 w 10000"/>
              <a:gd name="connsiteY35" fmla="*/ 632 h 10000"/>
              <a:gd name="connsiteX36" fmla="*/ 3019 w 10000"/>
              <a:gd name="connsiteY36" fmla="*/ 1047 h 10000"/>
              <a:gd name="connsiteX37" fmla="*/ 3108 w 10000"/>
              <a:gd name="connsiteY37" fmla="*/ 975 h 10000"/>
              <a:gd name="connsiteX38" fmla="*/ 3191 w 10000"/>
              <a:gd name="connsiteY38" fmla="*/ 866 h 10000"/>
              <a:gd name="connsiteX39" fmla="*/ 3274 w 10000"/>
              <a:gd name="connsiteY39" fmla="*/ 1155 h 10000"/>
              <a:gd name="connsiteX40" fmla="*/ 3363 w 10000"/>
              <a:gd name="connsiteY40" fmla="*/ 1715 h 10000"/>
              <a:gd name="connsiteX41" fmla="*/ 3446 w 10000"/>
              <a:gd name="connsiteY41" fmla="*/ 2256 h 10000"/>
              <a:gd name="connsiteX42" fmla="*/ 3535 w 10000"/>
              <a:gd name="connsiteY42" fmla="*/ 2011 h 10000"/>
              <a:gd name="connsiteX43" fmla="*/ 3612 w 10000"/>
              <a:gd name="connsiteY43" fmla="*/ 2195 h 10000"/>
              <a:gd name="connsiteX44" fmla="*/ 3691 w 10000"/>
              <a:gd name="connsiteY44" fmla="*/ 1895 h 10000"/>
              <a:gd name="connsiteX45" fmla="*/ 3779 w 10000"/>
              <a:gd name="connsiteY45" fmla="*/ 2347 h 10000"/>
              <a:gd name="connsiteX46" fmla="*/ 3863 w 10000"/>
              <a:gd name="connsiteY46" fmla="*/ 2491 h 10000"/>
              <a:gd name="connsiteX47" fmla="*/ 3951 w 10000"/>
              <a:gd name="connsiteY47" fmla="*/ 2491 h 10000"/>
              <a:gd name="connsiteX48" fmla="*/ 4034 w 10000"/>
              <a:gd name="connsiteY48" fmla="*/ 2184 h 10000"/>
              <a:gd name="connsiteX49" fmla="*/ 4118 w 10000"/>
              <a:gd name="connsiteY49" fmla="*/ 2852 h 10000"/>
              <a:gd name="connsiteX50" fmla="*/ 4206 w 10000"/>
              <a:gd name="connsiteY50" fmla="*/ 3195 h 10000"/>
              <a:gd name="connsiteX51" fmla="*/ 4289 w 10000"/>
              <a:gd name="connsiteY51" fmla="*/ 3664 h 10000"/>
              <a:gd name="connsiteX52" fmla="*/ 4362 w 10000"/>
              <a:gd name="connsiteY52" fmla="*/ 2708 h 10000"/>
              <a:gd name="connsiteX53" fmla="*/ 4451 w 10000"/>
              <a:gd name="connsiteY53" fmla="*/ 3375 h 10000"/>
              <a:gd name="connsiteX54" fmla="*/ 4534 w 10000"/>
              <a:gd name="connsiteY54" fmla="*/ 3303 h 10000"/>
              <a:gd name="connsiteX55" fmla="*/ 4623 w 10000"/>
              <a:gd name="connsiteY55" fmla="*/ 3412 h 10000"/>
              <a:gd name="connsiteX56" fmla="*/ 4706 w 10000"/>
              <a:gd name="connsiteY56" fmla="*/ 3448 h 10000"/>
              <a:gd name="connsiteX57" fmla="*/ 4789 w 10000"/>
              <a:gd name="connsiteY57" fmla="*/ 3863 h 10000"/>
              <a:gd name="connsiteX58" fmla="*/ 4878 w 10000"/>
              <a:gd name="connsiteY58" fmla="*/ 4260 h 10000"/>
              <a:gd name="connsiteX59" fmla="*/ 4961 w 10000"/>
              <a:gd name="connsiteY59" fmla="*/ 4043 h 10000"/>
              <a:gd name="connsiteX60" fmla="*/ 5039 w 10000"/>
              <a:gd name="connsiteY60" fmla="*/ 4440 h 10000"/>
              <a:gd name="connsiteX61" fmla="*/ 5122 w 10000"/>
              <a:gd name="connsiteY61" fmla="*/ 4531 h 10000"/>
              <a:gd name="connsiteX62" fmla="*/ 5206 w 10000"/>
              <a:gd name="connsiteY62" fmla="*/ 4928 h 10000"/>
              <a:gd name="connsiteX63" fmla="*/ 5294 w 10000"/>
              <a:gd name="connsiteY63" fmla="*/ 5271 h 10000"/>
              <a:gd name="connsiteX64" fmla="*/ 5377 w 10000"/>
              <a:gd name="connsiteY64" fmla="*/ 4928 h 10000"/>
              <a:gd name="connsiteX65" fmla="*/ 5466 w 10000"/>
              <a:gd name="connsiteY65" fmla="*/ 5235 h 10000"/>
              <a:gd name="connsiteX66" fmla="*/ 5549 w 10000"/>
              <a:gd name="connsiteY66" fmla="*/ 4964 h 10000"/>
              <a:gd name="connsiteX67" fmla="*/ 5632 w 10000"/>
              <a:gd name="connsiteY67" fmla="*/ 5271 h 10000"/>
              <a:gd name="connsiteX68" fmla="*/ 5711 w 10000"/>
              <a:gd name="connsiteY68" fmla="*/ 5523 h 10000"/>
              <a:gd name="connsiteX69" fmla="*/ 5794 w 10000"/>
              <a:gd name="connsiteY69" fmla="*/ 5487 h 10000"/>
              <a:gd name="connsiteX70" fmla="*/ 5882 w 10000"/>
              <a:gd name="connsiteY70" fmla="*/ 5812 h 10000"/>
              <a:gd name="connsiteX71" fmla="*/ 5966 w 10000"/>
              <a:gd name="connsiteY71" fmla="*/ 6119 h 10000"/>
              <a:gd name="connsiteX72" fmla="*/ 6049 w 10000"/>
              <a:gd name="connsiteY72" fmla="*/ 5848 h 10000"/>
              <a:gd name="connsiteX73" fmla="*/ 6137 w 10000"/>
              <a:gd name="connsiteY73" fmla="*/ 6119 h 10000"/>
              <a:gd name="connsiteX74" fmla="*/ 6221 w 10000"/>
              <a:gd name="connsiteY74" fmla="*/ 6119 h 10000"/>
              <a:gd name="connsiteX75" fmla="*/ 6309 w 10000"/>
              <a:gd name="connsiteY75" fmla="*/ 6119 h 10000"/>
              <a:gd name="connsiteX76" fmla="*/ 6382 w 10000"/>
              <a:gd name="connsiteY76" fmla="*/ 6155 h 10000"/>
              <a:gd name="connsiteX77" fmla="*/ 6465 w 10000"/>
              <a:gd name="connsiteY77" fmla="*/ 6155 h 10000"/>
              <a:gd name="connsiteX78" fmla="*/ 6554 w 10000"/>
              <a:gd name="connsiteY78" fmla="*/ 6119 h 10000"/>
              <a:gd name="connsiteX79" fmla="*/ 6637 w 10000"/>
              <a:gd name="connsiteY79" fmla="*/ 6372 h 10000"/>
              <a:gd name="connsiteX80" fmla="*/ 6726 w 10000"/>
              <a:gd name="connsiteY80" fmla="*/ 6155 h 10000"/>
              <a:gd name="connsiteX81" fmla="*/ 6809 w 10000"/>
              <a:gd name="connsiteY81" fmla="*/ 6336 h 10000"/>
              <a:gd name="connsiteX82" fmla="*/ 6892 w 10000"/>
              <a:gd name="connsiteY82" fmla="*/ 6715 h 10000"/>
              <a:gd name="connsiteX83" fmla="*/ 6981 w 10000"/>
              <a:gd name="connsiteY83" fmla="*/ 6859 h 10000"/>
              <a:gd name="connsiteX84" fmla="*/ 7054 w 10000"/>
              <a:gd name="connsiteY84" fmla="*/ 7220 h 10000"/>
              <a:gd name="connsiteX85" fmla="*/ 7142 w 10000"/>
              <a:gd name="connsiteY85" fmla="*/ 7527 h 10000"/>
              <a:gd name="connsiteX86" fmla="*/ 7225 w 10000"/>
              <a:gd name="connsiteY86" fmla="*/ 7635 h 10000"/>
              <a:gd name="connsiteX87" fmla="*/ 7309 w 10000"/>
              <a:gd name="connsiteY87" fmla="*/ 7780 h 10000"/>
              <a:gd name="connsiteX88" fmla="*/ 7397 w 10000"/>
              <a:gd name="connsiteY88" fmla="*/ 8267 h 10000"/>
              <a:gd name="connsiteX89" fmla="*/ 7480 w 10000"/>
              <a:gd name="connsiteY89" fmla="*/ 8303 h 10000"/>
              <a:gd name="connsiteX90" fmla="*/ 7569 w 10000"/>
              <a:gd name="connsiteY90" fmla="*/ 8773 h 10000"/>
              <a:gd name="connsiteX91" fmla="*/ 7652 w 10000"/>
              <a:gd name="connsiteY91" fmla="*/ 9007 h 10000"/>
              <a:gd name="connsiteX92" fmla="*/ 7725 w 10000"/>
              <a:gd name="connsiteY92" fmla="*/ 9513 h 10000"/>
              <a:gd name="connsiteX93" fmla="*/ 7814 w 10000"/>
              <a:gd name="connsiteY93" fmla="*/ 9513 h 10000"/>
              <a:gd name="connsiteX94" fmla="*/ 7897 w 10000"/>
              <a:gd name="connsiteY94" fmla="*/ 9152 h 10000"/>
              <a:gd name="connsiteX95" fmla="*/ 7980 w 10000"/>
              <a:gd name="connsiteY95" fmla="*/ 8899 h 10000"/>
              <a:gd name="connsiteX96" fmla="*/ 8069 w 10000"/>
              <a:gd name="connsiteY96" fmla="*/ 9296 h 10000"/>
              <a:gd name="connsiteX97" fmla="*/ 8152 w 10000"/>
              <a:gd name="connsiteY97" fmla="*/ 8773 h 10000"/>
              <a:gd name="connsiteX98" fmla="*/ 8240 w 10000"/>
              <a:gd name="connsiteY98" fmla="*/ 8700 h 10000"/>
              <a:gd name="connsiteX99" fmla="*/ 8324 w 10000"/>
              <a:gd name="connsiteY99" fmla="*/ 9007 h 10000"/>
              <a:gd name="connsiteX100" fmla="*/ 8397 w 10000"/>
              <a:gd name="connsiteY100" fmla="*/ 9513 h 10000"/>
              <a:gd name="connsiteX101" fmla="*/ 8485 w 10000"/>
              <a:gd name="connsiteY101" fmla="*/ 9368 h 10000"/>
              <a:gd name="connsiteX102" fmla="*/ 8568 w 10000"/>
              <a:gd name="connsiteY102" fmla="*/ 9116 h 10000"/>
              <a:gd name="connsiteX103" fmla="*/ 8657 w 10000"/>
              <a:gd name="connsiteY103" fmla="*/ 9639 h 10000"/>
              <a:gd name="connsiteX104" fmla="*/ 8740 w 10000"/>
              <a:gd name="connsiteY104" fmla="*/ 9585 h 10000"/>
              <a:gd name="connsiteX105" fmla="*/ 8824 w 10000"/>
              <a:gd name="connsiteY105" fmla="*/ 9260 h 10000"/>
              <a:gd name="connsiteX106" fmla="*/ 8912 w 10000"/>
              <a:gd name="connsiteY106" fmla="*/ 9477 h 10000"/>
              <a:gd name="connsiteX107" fmla="*/ 8995 w 10000"/>
              <a:gd name="connsiteY107" fmla="*/ 9260 h 10000"/>
              <a:gd name="connsiteX108" fmla="*/ 9073 w 10000"/>
              <a:gd name="connsiteY108" fmla="*/ 9260 h 10000"/>
              <a:gd name="connsiteX109" fmla="*/ 9157 w 10000"/>
              <a:gd name="connsiteY109" fmla="*/ 9404 h 10000"/>
              <a:gd name="connsiteX110" fmla="*/ 9240 w 10000"/>
              <a:gd name="connsiteY110" fmla="*/ 9440 h 10000"/>
              <a:gd name="connsiteX111" fmla="*/ 9328 w 10000"/>
              <a:gd name="connsiteY111" fmla="*/ 10000 h 10000"/>
              <a:gd name="connsiteX112" fmla="*/ 9412 w 10000"/>
              <a:gd name="connsiteY112" fmla="*/ 8971 h 10000"/>
              <a:gd name="connsiteX113" fmla="*/ 9500 w 10000"/>
              <a:gd name="connsiteY113" fmla="*/ 9296 h 10000"/>
              <a:gd name="connsiteX114" fmla="*/ 9584 w 10000"/>
              <a:gd name="connsiteY114" fmla="*/ 9711 h 10000"/>
              <a:gd name="connsiteX115" fmla="*/ 9667 w 10000"/>
              <a:gd name="connsiteY115" fmla="*/ 9188 h 10000"/>
              <a:gd name="connsiteX116" fmla="*/ 9745 w 10000"/>
              <a:gd name="connsiteY116" fmla="*/ 9440 h 10000"/>
              <a:gd name="connsiteX117" fmla="*/ 9828 w 10000"/>
              <a:gd name="connsiteY117" fmla="*/ 7671 h 10000"/>
              <a:gd name="connsiteX118" fmla="*/ 9917 w 10000"/>
              <a:gd name="connsiteY118" fmla="*/ 8736 h 10000"/>
              <a:gd name="connsiteX119" fmla="*/ 10000 w 10000"/>
              <a:gd name="connsiteY119" fmla="*/ 8809 h 10000"/>
              <a:gd name="connsiteX0" fmla="*/ 0 w 10000"/>
              <a:gd name="connsiteY0" fmla="*/ 668 h 10000"/>
              <a:gd name="connsiteX1" fmla="*/ 83 w 10000"/>
              <a:gd name="connsiteY1" fmla="*/ 0 h 10000"/>
              <a:gd name="connsiteX2" fmla="*/ 172 w 10000"/>
              <a:gd name="connsiteY2" fmla="*/ 632 h 10000"/>
              <a:gd name="connsiteX3" fmla="*/ 255 w 10000"/>
              <a:gd name="connsiteY3" fmla="*/ 740 h 10000"/>
              <a:gd name="connsiteX4" fmla="*/ 333 w 10000"/>
              <a:gd name="connsiteY4" fmla="*/ 776 h 10000"/>
              <a:gd name="connsiteX5" fmla="*/ 416 w 10000"/>
              <a:gd name="connsiteY5" fmla="*/ 704 h 10000"/>
              <a:gd name="connsiteX6" fmla="*/ 500 w 10000"/>
              <a:gd name="connsiteY6" fmla="*/ 704 h 10000"/>
              <a:gd name="connsiteX7" fmla="*/ 588 w 10000"/>
              <a:gd name="connsiteY7" fmla="*/ 379 h 10000"/>
              <a:gd name="connsiteX8" fmla="*/ 672 w 10000"/>
              <a:gd name="connsiteY8" fmla="*/ 740 h 10000"/>
              <a:gd name="connsiteX9" fmla="*/ 760 w 10000"/>
              <a:gd name="connsiteY9" fmla="*/ 1227 h 10000"/>
              <a:gd name="connsiteX10" fmla="*/ 843 w 10000"/>
              <a:gd name="connsiteY10" fmla="*/ 1083 h 10000"/>
              <a:gd name="connsiteX11" fmla="*/ 927 w 10000"/>
              <a:gd name="connsiteY11" fmla="*/ 632 h 10000"/>
              <a:gd name="connsiteX12" fmla="*/ 1005 w 10000"/>
              <a:gd name="connsiteY12" fmla="*/ 704 h 10000"/>
              <a:gd name="connsiteX13" fmla="*/ 1088 w 10000"/>
              <a:gd name="connsiteY13" fmla="*/ 903 h 10000"/>
              <a:gd name="connsiteX14" fmla="*/ 1171 w 10000"/>
              <a:gd name="connsiteY14" fmla="*/ 866 h 10000"/>
              <a:gd name="connsiteX15" fmla="*/ 1260 w 10000"/>
              <a:gd name="connsiteY15" fmla="*/ 668 h 10000"/>
              <a:gd name="connsiteX16" fmla="*/ 1343 w 10000"/>
              <a:gd name="connsiteY16" fmla="*/ 451 h 10000"/>
              <a:gd name="connsiteX17" fmla="*/ 1432 w 10000"/>
              <a:gd name="connsiteY17" fmla="*/ 523 h 10000"/>
              <a:gd name="connsiteX18" fmla="*/ 1515 w 10000"/>
              <a:gd name="connsiteY18" fmla="*/ 343 h 10000"/>
              <a:gd name="connsiteX19" fmla="*/ 1598 w 10000"/>
              <a:gd name="connsiteY19" fmla="*/ 704 h 10000"/>
              <a:gd name="connsiteX20" fmla="*/ 1676 w 10000"/>
              <a:gd name="connsiteY20" fmla="*/ 704 h 10000"/>
              <a:gd name="connsiteX21" fmla="*/ 1760 w 10000"/>
              <a:gd name="connsiteY21" fmla="*/ 776 h 10000"/>
              <a:gd name="connsiteX22" fmla="*/ 1848 w 10000"/>
              <a:gd name="connsiteY22" fmla="*/ 1227 h 10000"/>
              <a:gd name="connsiteX23" fmla="*/ 1931 w 10000"/>
              <a:gd name="connsiteY23" fmla="*/ 776 h 10000"/>
              <a:gd name="connsiteX24" fmla="*/ 2015 w 10000"/>
              <a:gd name="connsiteY24" fmla="*/ 199 h 10000"/>
              <a:gd name="connsiteX25" fmla="*/ 2103 w 10000"/>
              <a:gd name="connsiteY25" fmla="*/ 379 h 10000"/>
              <a:gd name="connsiteX26" fmla="*/ 2186 w 10000"/>
              <a:gd name="connsiteY26" fmla="*/ 0 h 10000"/>
              <a:gd name="connsiteX27" fmla="*/ 2275 w 10000"/>
              <a:gd name="connsiteY27" fmla="*/ 632 h 10000"/>
              <a:gd name="connsiteX28" fmla="*/ 2348 w 10000"/>
              <a:gd name="connsiteY28" fmla="*/ 235 h 10000"/>
              <a:gd name="connsiteX29" fmla="*/ 2431 w 10000"/>
              <a:gd name="connsiteY29" fmla="*/ 632 h 10000"/>
              <a:gd name="connsiteX30" fmla="*/ 2520 w 10000"/>
              <a:gd name="connsiteY30" fmla="*/ 704 h 10000"/>
              <a:gd name="connsiteX31" fmla="*/ 2603 w 10000"/>
              <a:gd name="connsiteY31" fmla="*/ 487 h 10000"/>
              <a:gd name="connsiteX32" fmla="*/ 2691 w 10000"/>
              <a:gd name="connsiteY32" fmla="*/ 415 h 10000"/>
              <a:gd name="connsiteX33" fmla="*/ 2775 w 10000"/>
              <a:gd name="connsiteY33" fmla="*/ 523 h 10000"/>
              <a:gd name="connsiteX34" fmla="*/ 2858 w 10000"/>
              <a:gd name="connsiteY34" fmla="*/ 740 h 10000"/>
              <a:gd name="connsiteX35" fmla="*/ 2946 w 10000"/>
              <a:gd name="connsiteY35" fmla="*/ 632 h 10000"/>
              <a:gd name="connsiteX36" fmla="*/ 3019 w 10000"/>
              <a:gd name="connsiteY36" fmla="*/ 1047 h 10000"/>
              <a:gd name="connsiteX37" fmla="*/ 3108 w 10000"/>
              <a:gd name="connsiteY37" fmla="*/ 975 h 10000"/>
              <a:gd name="connsiteX38" fmla="*/ 3191 w 10000"/>
              <a:gd name="connsiteY38" fmla="*/ 866 h 10000"/>
              <a:gd name="connsiteX39" fmla="*/ 3274 w 10000"/>
              <a:gd name="connsiteY39" fmla="*/ 1155 h 10000"/>
              <a:gd name="connsiteX40" fmla="*/ 3363 w 10000"/>
              <a:gd name="connsiteY40" fmla="*/ 1715 h 10000"/>
              <a:gd name="connsiteX41" fmla="*/ 3446 w 10000"/>
              <a:gd name="connsiteY41" fmla="*/ 2256 h 10000"/>
              <a:gd name="connsiteX42" fmla="*/ 3535 w 10000"/>
              <a:gd name="connsiteY42" fmla="*/ 2011 h 10000"/>
              <a:gd name="connsiteX43" fmla="*/ 3612 w 10000"/>
              <a:gd name="connsiteY43" fmla="*/ 2195 h 10000"/>
              <a:gd name="connsiteX44" fmla="*/ 3697 w 10000"/>
              <a:gd name="connsiteY44" fmla="*/ 2458 h 10000"/>
              <a:gd name="connsiteX45" fmla="*/ 3779 w 10000"/>
              <a:gd name="connsiteY45" fmla="*/ 2347 h 10000"/>
              <a:gd name="connsiteX46" fmla="*/ 3863 w 10000"/>
              <a:gd name="connsiteY46" fmla="*/ 2491 h 10000"/>
              <a:gd name="connsiteX47" fmla="*/ 3951 w 10000"/>
              <a:gd name="connsiteY47" fmla="*/ 2491 h 10000"/>
              <a:gd name="connsiteX48" fmla="*/ 4034 w 10000"/>
              <a:gd name="connsiteY48" fmla="*/ 2184 h 10000"/>
              <a:gd name="connsiteX49" fmla="*/ 4118 w 10000"/>
              <a:gd name="connsiteY49" fmla="*/ 2852 h 10000"/>
              <a:gd name="connsiteX50" fmla="*/ 4206 w 10000"/>
              <a:gd name="connsiteY50" fmla="*/ 3195 h 10000"/>
              <a:gd name="connsiteX51" fmla="*/ 4289 w 10000"/>
              <a:gd name="connsiteY51" fmla="*/ 3664 h 10000"/>
              <a:gd name="connsiteX52" fmla="*/ 4362 w 10000"/>
              <a:gd name="connsiteY52" fmla="*/ 2708 h 10000"/>
              <a:gd name="connsiteX53" fmla="*/ 4451 w 10000"/>
              <a:gd name="connsiteY53" fmla="*/ 3375 h 10000"/>
              <a:gd name="connsiteX54" fmla="*/ 4534 w 10000"/>
              <a:gd name="connsiteY54" fmla="*/ 3303 h 10000"/>
              <a:gd name="connsiteX55" fmla="*/ 4623 w 10000"/>
              <a:gd name="connsiteY55" fmla="*/ 3412 h 10000"/>
              <a:gd name="connsiteX56" fmla="*/ 4706 w 10000"/>
              <a:gd name="connsiteY56" fmla="*/ 3448 h 10000"/>
              <a:gd name="connsiteX57" fmla="*/ 4789 w 10000"/>
              <a:gd name="connsiteY57" fmla="*/ 3863 h 10000"/>
              <a:gd name="connsiteX58" fmla="*/ 4878 w 10000"/>
              <a:gd name="connsiteY58" fmla="*/ 4260 h 10000"/>
              <a:gd name="connsiteX59" fmla="*/ 4961 w 10000"/>
              <a:gd name="connsiteY59" fmla="*/ 4043 h 10000"/>
              <a:gd name="connsiteX60" fmla="*/ 5039 w 10000"/>
              <a:gd name="connsiteY60" fmla="*/ 4440 h 10000"/>
              <a:gd name="connsiteX61" fmla="*/ 5122 w 10000"/>
              <a:gd name="connsiteY61" fmla="*/ 4531 h 10000"/>
              <a:gd name="connsiteX62" fmla="*/ 5206 w 10000"/>
              <a:gd name="connsiteY62" fmla="*/ 4928 h 10000"/>
              <a:gd name="connsiteX63" fmla="*/ 5294 w 10000"/>
              <a:gd name="connsiteY63" fmla="*/ 5271 h 10000"/>
              <a:gd name="connsiteX64" fmla="*/ 5377 w 10000"/>
              <a:gd name="connsiteY64" fmla="*/ 4928 h 10000"/>
              <a:gd name="connsiteX65" fmla="*/ 5466 w 10000"/>
              <a:gd name="connsiteY65" fmla="*/ 5235 h 10000"/>
              <a:gd name="connsiteX66" fmla="*/ 5549 w 10000"/>
              <a:gd name="connsiteY66" fmla="*/ 4964 h 10000"/>
              <a:gd name="connsiteX67" fmla="*/ 5632 w 10000"/>
              <a:gd name="connsiteY67" fmla="*/ 5271 h 10000"/>
              <a:gd name="connsiteX68" fmla="*/ 5711 w 10000"/>
              <a:gd name="connsiteY68" fmla="*/ 5523 h 10000"/>
              <a:gd name="connsiteX69" fmla="*/ 5794 w 10000"/>
              <a:gd name="connsiteY69" fmla="*/ 5487 h 10000"/>
              <a:gd name="connsiteX70" fmla="*/ 5882 w 10000"/>
              <a:gd name="connsiteY70" fmla="*/ 5812 h 10000"/>
              <a:gd name="connsiteX71" fmla="*/ 5966 w 10000"/>
              <a:gd name="connsiteY71" fmla="*/ 6119 h 10000"/>
              <a:gd name="connsiteX72" fmla="*/ 6049 w 10000"/>
              <a:gd name="connsiteY72" fmla="*/ 5848 h 10000"/>
              <a:gd name="connsiteX73" fmla="*/ 6137 w 10000"/>
              <a:gd name="connsiteY73" fmla="*/ 6119 h 10000"/>
              <a:gd name="connsiteX74" fmla="*/ 6221 w 10000"/>
              <a:gd name="connsiteY74" fmla="*/ 6119 h 10000"/>
              <a:gd name="connsiteX75" fmla="*/ 6309 w 10000"/>
              <a:gd name="connsiteY75" fmla="*/ 6119 h 10000"/>
              <a:gd name="connsiteX76" fmla="*/ 6382 w 10000"/>
              <a:gd name="connsiteY76" fmla="*/ 6155 h 10000"/>
              <a:gd name="connsiteX77" fmla="*/ 6465 w 10000"/>
              <a:gd name="connsiteY77" fmla="*/ 6155 h 10000"/>
              <a:gd name="connsiteX78" fmla="*/ 6554 w 10000"/>
              <a:gd name="connsiteY78" fmla="*/ 6119 h 10000"/>
              <a:gd name="connsiteX79" fmla="*/ 6637 w 10000"/>
              <a:gd name="connsiteY79" fmla="*/ 6372 h 10000"/>
              <a:gd name="connsiteX80" fmla="*/ 6726 w 10000"/>
              <a:gd name="connsiteY80" fmla="*/ 6155 h 10000"/>
              <a:gd name="connsiteX81" fmla="*/ 6809 w 10000"/>
              <a:gd name="connsiteY81" fmla="*/ 6336 h 10000"/>
              <a:gd name="connsiteX82" fmla="*/ 6892 w 10000"/>
              <a:gd name="connsiteY82" fmla="*/ 6715 h 10000"/>
              <a:gd name="connsiteX83" fmla="*/ 6981 w 10000"/>
              <a:gd name="connsiteY83" fmla="*/ 6859 h 10000"/>
              <a:gd name="connsiteX84" fmla="*/ 7054 w 10000"/>
              <a:gd name="connsiteY84" fmla="*/ 7220 h 10000"/>
              <a:gd name="connsiteX85" fmla="*/ 7142 w 10000"/>
              <a:gd name="connsiteY85" fmla="*/ 7527 h 10000"/>
              <a:gd name="connsiteX86" fmla="*/ 7225 w 10000"/>
              <a:gd name="connsiteY86" fmla="*/ 7635 h 10000"/>
              <a:gd name="connsiteX87" fmla="*/ 7309 w 10000"/>
              <a:gd name="connsiteY87" fmla="*/ 7780 h 10000"/>
              <a:gd name="connsiteX88" fmla="*/ 7397 w 10000"/>
              <a:gd name="connsiteY88" fmla="*/ 8267 h 10000"/>
              <a:gd name="connsiteX89" fmla="*/ 7480 w 10000"/>
              <a:gd name="connsiteY89" fmla="*/ 8303 h 10000"/>
              <a:gd name="connsiteX90" fmla="*/ 7569 w 10000"/>
              <a:gd name="connsiteY90" fmla="*/ 8773 h 10000"/>
              <a:gd name="connsiteX91" fmla="*/ 7652 w 10000"/>
              <a:gd name="connsiteY91" fmla="*/ 9007 h 10000"/>
              <a:gd name="connsiteX92" fmla="*/ 7725 w 10000"/>
              <a:gd name="connsiteY92" fmla="*/ 9513 h 10000"/>
              <a:gd name="connsiteX93" fmla="*/ 7814 w 10000"/>
              <a:gd name="connsiteY93" fmla="*/ 9513 h 10000"/>
              <a:gd name="connsiteX94" fmla="*/ 7897 w 10000"/>
              <a:gd name="connsiteY94" fmla="*/ 9152 h 10000"/>
              <a:gd name="connsiteX95" fmla="*/ 7980 w 10000"/>
              <a:gd name="connsiteY95" fmla="*/ 8899 h 10000"/>
              <a:gd name="connsiteX96" fmla="*/ 8069 w 10000"/>
              <a:gd name="connsiteY96" fmla="*/ 9296 h 10000"/>
              <a:gd name="connsiteX97" fmla="*/ 8152 w 10000"/>
              <a:gd name="connsiteY97" fmla="*/ 8773 h 10000"/>
              <a:gd name="connsiteX98" fmla="*/ 8240 w 10000"/>
              <a:gd name="connsiteY98" fmla="*/ 8700 h 10000"/>
              <a:gd name="connsiteX99" fmla="*/ 8324 w 10000"/>
              <a:gd name="connsiteY99" fmla="*/ 9007 h 10000"/>
              <a:gd name="connsiteX100" fmla="*/ 8397 w 10000"/>
              <a:gd name="connsiteY100" fmla="*/ 9513 h 10000"/>
              <a:gd name="connsiteX101" fmla="*/ 8485 w 10000"/>
              <a:gd name="connsiteY101" fmla="*/ 9368 h 10000"/>
              <a:gd name="connsiteX102" fmla="*/ 8568 w 10000"/>
              <a:gd name="connsiteY102" fmla="*/ 9116 h 10000"/>
              <a:gd name="connsiteX103" fmla="*/ 8657 w 10000"/>
              <a:gd name="connsiteY103" fmla="*/ 9639 h 10000"/>
              <a:gd name="connsiteX104" fmla="*/ 8740 w 10000"/>
              <a:gd name="connsiteY104" fmla="*/ 9585 h 10000"/>
              <a:gd name="connsiteX105" fmla="*/ 8824 w 10000"/>
              <a:gd name="connsiteY105" fmla="*/ 9260 h 10000"/>
              <a:gd name="connsiteX106" fmla="*/ 8912 w 10000"/>
              <a:gd name="connsiteY106" fmla="*/ 9477 h 10000"/>
              <a:gd name="connsiteX107" fmla="*/ 8995 w 10000"/>
              <a:gd name="connsiteY107" fmla="*/ 9260 h 10000"/>
              <a:gd name="connsiteX108" fmla="*/ 9073 w 10000"/>
              <a:gd name="connsiteY108" fmla="*/ 9260 h 10000"/>
              <a:gd name="connsiteX109" fmla="*/ 9157 w 10000"/>
              <a:gd name="connsiteY109" fmla="*/ 9404 h 10000"/>
              <a:gd name="connsiteX110" fmla="*/ 9240 w 10000"/>
              <a:gd name="connsiteY110" fmla="*/ 9440 h 10000"/>
              <a:gd name="connsiteX111" fmla="*/ 9328 w 10000"/>
              <a:gd name="connsiteY111" fmla="*/ 10000 h 10000"/>
              <a:gd name="connsiteX112" fmla="*/ 9412 w 10000"/>
              <a:gd name="connsiteY112" fmla="*/ 8971 h 10000"/>
              <a:gd name="connsiteX113" fmla="*/ 9500 w 10000"/>
              <a:gd name="connsiteY113" fmla="*/ 9296 h 10000"/>
              <a:gd name="connsiteX114" fmla="*/ 9584 w 10000"/>
              <a:gd name="connsiteY114" fmla="*/ 9711 h 10000"/>
              <a:gd name="connsiteX115" fmla="*/ 9667 w 10000"/>
              <a:gd name="connsiteY115" fmla="*/ 9188 h 10000"/>
              <a:gd name="connsiteX116" fmla="*/ 9745 w 10000"/>
              <a:gd name="connsiteY116" fmla="*/ 9440 h 10000"/>
              <a:gd name="connsiteX117" fmla="*/ 9828 w 10000"/>
              <a:gd name="connsiteY117" fmla="*/ 7671 h 10000"/>
              <a:gd name="connsiteX118" fmla="*/ 9917 w 10000"/>
              <a:gd name="connsiteY118" fmla="*/ 8736 h 10000"/>
              <a:gd name="connsiteX119" fmla="*/ 10000 w 10000"/>
              <a:gd name="connsiteY119" fmla="*/ 8809 h 10000"/>
              <a:gd name="connsiteX0" fmla="*/ 0 w 10000"/>
              <a:gd name="connsiteY0" fmla="*/ 668 h 10000"/>
              <a:gd name="connsiteX1" fmla="*/ 83 w 10000"/>
              <a:gd name="connsiteY1" fmla="*/ 0 h 10000"/>
              <a:gd name="connsiteX2" fmla="*/ 172 w 10000"/>
              <a:gd name="connsiteY2" fmla="*/ 632 h 10000"/>
              <a:gd name="connsiteX3" fmla="*/ 255 w 10000"/>
              <a:gd name="connsiteY3" fmla="*/ 740 h 10000"/>
              <a:gd name="connsiteX4" fmla="*/ 333 w 10000"/>
              <a:gd name="connsiteY4" fmla="*/ 776 h 10000"/>
              <a:gd name="connsiteX5" fmla="*/ 416 w 10000"/>
              <a:gd name="connsiteY5" fmla="*/ 704 h 10000"/>
              <a:gd name="connsiteX6" fmla="*/ 500 w 10000"/>
              <a:gd name="connsiteY6" fmla="*/ 704 h 10000"/>
              <a:gd name="connsiteX7" fmla="*/ 588 w 10000"/>
              <a:gd name="connsiteY7" fmla="*/ 379 h 10000"/>
              <a:gd name="connsiteX8" fmla="*/ 672 w 10000"/>
              <a:gd name="connsiteY8" fmla="*/ 740 h 10000"/>
              <a:gd name="connsiteX9" fmla="*/ 760 w 10000"/>
              <a:gd name="connsiteY9" fmla="*/ 1227 h 10000"/>
              <a:gd name="connsiteX10" fmla="*/ 843 w 10000"/>
              <a:gd name="connsiteY10" fmla="*/ 1083 h 10000"/>
              <a:gd name="connsiteX11" fmla="*/ 927 w 10000"/>
              <a:gd name="connsiteY11" fmla="*/ 632 h 10000"/>
              <a:gd name="connsiteX12" fmla="*/ 1005 w 10000"/>
              <a:gd name="connsiteY12" fmla="*/ 704 h 10000"/>
              <a:gd name="connsiteX13" fmla="*/ 1088 w 10000"/>
              <a:gd name="connsiteY13" fmla="*/ 903 h 10000"/>
              <a:gd name="connsiteX14" fmla="*/ 1171 w 10000"/>
              <a:gd name="connsiteY14" fmla="*/ 866 h 10000"/>
              <a:gd name="connsiteX15" fmla="*/ 1260 w 10000"/>
              <a:gd name="connsiteY15" fmla="*/ 668 h 10000"/>
              <a:gd name="connsiteX16" fmla="*/ 1343 w 10000"/>
              <a:gd name="connsiteY16" fmla="*/ 451 h 10000"/>
              <a:gd name="connsiteX17" fmla="*/ 1432 w 10000"/>
              <a:gd name="connsiteY17" fmla="*/ 523 h 10000"/>
              <a:gd name="connsiteX18" fmla="*/ 1515 w 10000"/>
              <a:gd name="connsiteY18" fmla="*/ 343 h 10000"/>
              <a:gd name="connsiteX19" fmla="*/ 1598 w 10000"/>
              <a:gd name="connsiteY19" fmla="*/ 704 h 10000"/>
              <a:gd name="connsiteX20" fmla="*/ 1676 w 10000"/>
              <a:gd name="connsiteY20" fmla="*/ 704 h 10000"/>
              <a:gd name="connsiteX21" fmla="*/ 1760 w 10000"/>
              <a:gd name="connsiteY21" fmla="*/ 776 h 10000"/>
              <a:gd name="connsiteX22" fmla="*/ 1848 w 10000"/>
              <a:gd name="connsiteY22" fmla="*/ 1227 h 10000"/>
              <a:gd name="connsiteX23" fmla="*/ 1931 w 10000"/>
              <a:gd name="connsiteY23" fmla="*/ 776 h 10000"/>
              <a:gd name="connsiteX24" fmla="*/ 2015 w 10000"/>
              <a:gd name="connsiteY24" fmla="*/ 199 h 10000"/>
              <a:gd name="connsiteX25" fmla="*/ 2103 w 10000"/>
              <a:gd name="connsiteY25" fmla="*/ 379 h 10000"/>
              <a:gd name="connsiteX26" fmla="*/ 2186 w 10000"/>
              <a:gd name="connsiteY26" fmla="*/ 0 h 10000"/>
              <a:gd name="connsiteX27" fmla="*/ 2275 w 10000"/>
              <a:gd name="connsiteY27" fmla="*/ 632 h 10000"/>
              <a:gd name="connsiteX28" fmla="*/ 2348 w 10000"/>
              <a:gd name="connsiteY28" fmla="*/ 235 h 10000"/>
              <a:gd name="connsiteX29" fmla="*/ 2431 w 10000"/>
              <a:gd name="connsiteY29" fmla="*/ 632 h 10000"/>
              <a:gd name="connsiteX30" fmla="*/ 2520 w 10000"/>
              <a:gd name="connsiteY30" fmla="*/ 704 h 10000"/>
              <a:gd name="connsiteX31" fmla="*/ 2603 w 10000"/>
              <a:gd name="connsiteY31" fmla="*/ 487 h 10000"/>
              <a:gd name="connsiteX32" fmla="*/ 2691 w 10000"/>
              <a:gd name="connsiteY32" fmla="*/ 415 h 10000"/>
              <a:gd name="connsiteX33" fmla="*/ 2775 w 10000"/>
              <a:gd name="connsiteY33" fmla="*/ 523 h 10000"/>
              <a:gd name="connsiteX34" fmla="*/ 2858 w 10000"/>
              <a:gd name="connsiteY34" fmla="*/ 740 h 10000"/>
              <a:gd name="connsiteX35" fmla="*/ 2946 w 10000"/>
              <a:gd name="connsiteY35" fmla="*/ 632 h 10000"/>
              <a:gd name="connsiteX36" fmla="*/ 3019 w 10000"/>
              <a:gd name="connsiteY36" fmla="*/ 1047 h 10000"/>
              <a:gd name="connsiteX37" fmla="*/ 3108 w 10000"/>
              <a:gd name="connsiteY37" fmla="*/ 975 h 10000"/>
              <a:gd name="connsiteX38" fmla="*/ 3191 w 10000"/>
              <a:gd name="connsiteY38" fmla="*/ 866 h 10000"/>
              <a:gd name="connsiteX39" fmla="*/ 3274 w 10000"/>
              <a:gd name="connsiteY39" fmla="*/ 1155 h 10000"/>
              <a:gd name="connsiteX40" fmla="*/ 3363 w 10000"/>
              <a:gd name="connsiteY40" fmla="*/ 1715 h 10000"/>
              <a:gd name="connsiteX41" fmla="*/ 3446 w 10000"/>
              <a:gd name="connsiteY41" fmla="*/ 2256 h 10000"/>
              <a:gd name="connsiteX42" fmla="*/ 3535 w 10000"/>
              <a:gd name="connsiteY42" fmla="*/ 2011 h 10000"/>
              <a:gd name="connsiteX43" fmla="*/ 3612 w 10000"/>
              <a:gd name="connsiteY43" fmla="*/ 2195 h 10000"/>
              <a:gd name="connsiteX44" fmla="*/ 3697 w 10000"/>
              <a:gd name="connsiteY44" fmla="*/ 2458 h 10000"/>
              <a:gd name="connsiteX45" fmla="*/ 3779 w 10000"/>
              <a:gd name="connsiteY45" fmla="*/ 2347 h 10000"/>
              <a:gd name="connsiteX46" fmla="*/ 3863 w 10000"/>
              <a:gd name="connsiteY46" fmla="*/ 2491 h 10000"/>
              <a:gd name="connsiteX47" fmla="*/ 3951 w 10000"/>
              <a:gd name="connsiteY47" fmla="*/ 2491 h 10000"/>
              <a:gd name="connsiteX48" fmla="*/ 4034 w 10000"/>
              <a:gd name="connsiteY48" fmla="*/ 2184 h 10000"/>
              <a:gd name="connsiteX49" fmla="*/ 4118 w 10000"/>
              <a:gd name="connsiteY49" fmla="*/ 2852 h 10000"/>
              <a:gd name="connsiteX50" fmla="*/ 4206 w 10000"/>
              <a:gd name="connsiteY50" fmla="*/ 3195 h 10000"/>
              <a:gd name="connsiteX51" fmla="*/ 4289 w 10000"/>
              <a:gd name="connsiteY51" fmla="*/ 3664 h 10000"/>
              <a:gd name="connsiteX52" fmla="*/ 4362 w 10000"/>
              <a:gd name="connsiteY52" fmla="*/ 2708 h 10000"/>
              <a:gd name="connsiteX53" fmla="*/ 4451 w 10000"/>
              <a:gd name="connsiteY53" fmla="*/ 3375 h 10000"/>
              <a:gd name="connsiteX54" fmla="*/ 4534 w 10000"/>
              <a:gd name="connsiteY54" fmla="*/ 3303 h 10000"/>
              <a:gd name="connsiteX55" fmla="*/ 4623 w 10000"/>
              <a:gd name="connsiteY55" fmla="*/ 3412 h 10000"/>
              <a:gd name="connsiteX56" fmla="*/ 4706 w 10000"/>
              <a:gd name="connsiteY56" fmla="*/ 3448 h 10000"/>
              <a:gd name="connsiteX57" fmla="*/ 4789 w 10000"/>
              <a:gd name="connsiteY57" fmla="*/ 3863 h 10000"/>
              <a:gd name="connsiteX58" fmla="*/ 4878 w 10000"/>
              <a:gd name="connsiteY58" fmla="*/ 4260 h 10000"/>
              <a:gd name="connsiteX59" fmla="*/ 4961 w 10000"/>
              <a:gd name="connsiteY59" fmla="*/ 4043 h 10000"/>
              <a:gd name="connsiteX60" fmla="*/ 5039 w 10000"/>
              <a:gd name="connsiteY60" fmla="*/ 4440 h 10000"/>
              <a:gd name="connsiteX61" fmla="*/ 5122 w 10000"/>
              <a:gd name="connsiteY61" fmla="*/ 4531 h 10000"/>
              <a:gd name="connsiteX62" fmla="*/ 5206 w 10000"/>
              <a:gd name="connsiteY62" fmla="*/ 4928 h 10000"/>
              <a:gd name="connsiteX63" fmla="*/ 5294 w 10000"/>
              <a:gd name="connsiteY63" fmla="*/ 5271 h 10000"/>
              <a:gd name="connsiteX64" fmla="*/ 5377 w 10000"/>
              <a:gd name="connsiteY64" fmla="*/ 4928 h 10000"/>
              <a:gd name="connsiteX65" fmla="*/ 5466 w 10000"/>
              <a:gd name="connsiteY65" fmla="*/ 5235 h 10000"/>
              <a:gd name="connsiteX66" fmla="*/ 5549 w 10000"/>
              <a:gd name="connsiteY66" fmla="*/ 4964 h 10000"/>
              <a:gd name="connsiteX67" fmla="*/ 5632 w 10000"/>
              <a:gd name="connsiteY67" fmla="*/ 5271 h 10000"/>
              <a:gd name="connsiteX68" fmla="*/ 5711 w 10000"/>
              <a:gd name="connsiteY68" fmla="*/ 5523 h 10000"/>
              <a:gd name="connsiteX69" fmla="*/ 5794 w 10000"/>
              <a:gd name="connsiteY69" fmla="*/ 5487 h 10000"/>
              <a:gd name="connsiteX70" fmla="*/ 5882 w 10000"/>
              <a:gd name="connsiteY70" fmla="*/ 5812 h 10000"/>
              <a:gd name="connsiteX71" fmla="*/ 5966 w 10000"/>
              <a:gd name="connsiteY71" fmla="*/ 6119 h 10000"/>
              <a:gd name="connsiteX72" fmla="*/ 6049 w 10000"/>
              <a:gd name="connsiteY72" fmla="*/ 5848 h 10000"/>
              <a:gd name="connsiteX73" fmla="*/ 6137 w 10000"/>
              <a:gd name="connsiteY73" fmla="*/ 6119 h 10000"/>
              <a:gd name="connsiteX74" fmla="*/ 6221 w 10000"/>
              <a:gd name="connsiteY74" fmla="*/ 6119 h 10000"/>
              <a:gd name="connsiteX75" fmla="*/ 6309 w 10000"/>
              <a:gd name="connsiteY75" fmla="*/ 6119 h 10000"/>
              <a:gd name="connsiteX76" fmla="*/ 6382 w 10000"/>
              <a:gd name="connsiteY76" fmla="*/ 6155 h 10000"/>
              <a:gd name="connsiteX77" fmla="*/ 6465 w 10000"/>
              <a:gd name="connsiteY77" fmla="*/ 6155 h 10000"/>
              <a:gd name="connsiteX78" fmla="*/ 6554 w 10000"/>
              <a:gd name="connsiteY78" fmla="*/ 6119 h 10000"/>
              <a:gd name="connsiteX79" fmla="*/ 6637 w 10000"/>
              <a:gd name="connsiteY79" fmla="*/ 6372 h 10000"/>
              <a:gd name="connsiteX80" fmla="*/ 6726 w 10000"/>
              <a:gd name="connsiteY80" fmla="*/ 6155 h 10000"/>
              <a:gd name="connsiteX81" fmla="*/ 6809 w 10000"/>
              <a:gd name="connsiteY81" fmla="*/ 6336 h 10000"/>
              <a:gd name="connsiteX82" fmla="*/ 6892 w 10000"/>
              <a:gd name="connsiteY82" fmla="*/ 6715 h 10000"/>
              <a:gd name="connsiteX83" fmla="*/ 6981 w 10000"/>
              <a:gd name="connsiteY83" fmla="*/ 6859 h 10000"/>
              <a:gd name="connsiteX84" fmla="*/ 7054 w 10000"/>
              <a:gd name="connsiteY84" fmla="*/ 7220 h 10000"/>
              <a:gd name="connsiteX85" fmla="*/ 7142 w 10000"/>
              <a:gd name="connsiteY85" fmla="*/ 7527 h 10000"/>
              <a:gd name="connsiteX86" fmla="*/ 7225 w 10000"/>
              <a:gd name="connsiteY86" fmla="*/ 7635 h 10000"/>
              <a:gd name="connsiteX87" fmla="*/ 7309 w 10000"/>
              <a:gd name="connsiteY87" fmla="*/ 7780 h 10000"/>
              <a:gd name="connsiteX88" fmla="*/ 7397 w 10000"/>
              <a:gd name="connsiteY88" fmla="*/ 8267 h 10000"/>
              <a:gd name="connsiteX89" fmla="*/ 7480 w 10000"/>
              <a:gd name="connsiteY89" fmla="*/ 8303 h 10000"/>
              <a:gd name="connsiteX90" fmla="*/ 7569 w 10000"/>
              <a:gd name="connsiteY90" fmla="*/ 8773 h 10000"/>
              <a:gd name="connsiteX91" fmla="*/ 7652 w 10000"/>
              <a:gd name="connsiteY91" fmla="*/ 9007 h 10000"/>
              <a:gd name="connsiteX92" fmla="*/ 7725 w 10000"/>
              <a:gd name="connsiteY92" fmla="*/ 9513 h 10000"/>
              <a:gd name="connsiteX93" fmla="*/ 7814 w 10000"/>
              <a:gd name="connsiteY93" fmla="*/ 9513 h 10000"/>
              <a:gd name="connsiteX94" fmla="*/ 7897 w 10000"/>
              <a:gd name="connsiteY94" fmla="*/ 9152 h 10000"/>
              <a:gd name="connsiteX95" fmla="*/ 7980 w 10000"/>
              <a:gd name="connsiteY95" fmla="*/ 8899 h 10000"/>
              <a:gd name="connsiteX96" fmla="*/ 8152 w 10000"/>
              <a:gd name="connsiteY96" fmla="*/ 8773 h 10000"/>
              <a:gd name="connsiteX97" fmla="*/ 8240 w 10000"/>
              <a:gd name="connsiteY97" fmla="*/ 8700 h 10000"/>
              <a:gd name="connsiteX98" fmla="*/ 8324 w 10000"/>
              <a:gd name="connsiteY98" fmla="*/ 9007 h 10000"/>
              <a:gd name="connsiteX99" fmla="*/ 8397 w 10000"/>
              <a:gd name="connsiteY99" fmla="*/ 9513 h 10000"/>
              <a:gd name="connsiteX100" fmla="*/ 8485 w 10000"/>
              <a:gd name="connsiteY100" fmla="*/ 9368 h 10000"/>
              <a:gd name="connsiteX101" fmla="*/ 8568 w 10000"/>
              <a:gd name="connsiteY101" fmla="*/ 9116 h 10000"/>
              <a:gd name="connsiteX102" fmla="*/ 8657 w 10000"/>
              <a:gd name="connsiteY102" fmla="*/ 9639 h 10000"/>
              <a:gd name="connsiteX103" fmla="*/ 8740 w 10000"/>
              <a:gd name="connsiteY103" fmla="*/ 9585 h 10000"/>
              <a:gd name="connsiteX104" fmla="*/ 8824 w 10000"/>
              <a:gd name="connsiteY104" fmla="*/ 9260 h 10000"/>
              <a:gd name="connsiteX105" fmla="*/ 8912 w 10000"/>
              <a:gd name="connsiteY105" fmla="*/ 9477 h 10000"/>
              <a:gd name="connsiteX106" fmla="*/ 8995 w 10000"/>
              <a:gd name="connsiteY106" fmla="*/ 9260 h 10000"/>
              <a:gd name="connsiteX107" fmla="*/ 9073 w 10000"/>
              <a:gd name="connsiteY107" fmla="*/ 9260 h 10000"/>
              <a:gd name="connsiteX108" fmla="*/ 9157 w 10000"/>
              <a:gd name="connsiteY108" fmla="*/ 9404 h 10000"/>
              <a:gd name="connsiteX109" fmla="*/ 9240 w 10000"/>
              <a:gd name="connsiteY109" fmla="*/ 9440 h 10000"/>
              <a:gd name="connsiteX110" fmla="*/ 9328 w 10000"/>
              <a:gd name="connsiteY110" fmla="*/ 10000 h 10000"/>
              <a:gd name="connsiteX111" fmla="*/ 9412 w 10000"/>
              <a:gd name="connsiteY111" fmla="*/ 8971 h 10000"/>
              <a:gd name="connsiteX112" fmla="*/ 9500 w 10000"/>
              <a:gd name="connsiteY112" fmla="*/ 9296 h 10000"/>
              <a:gd name="connsiteX113" fmla="*/ 9584 w 10000"/>
              <a:gd name="connsiteY113" fmla="*/ 9711 h 10000"/>
              <a:gd name="connsiteX114" fmla="*/ 9667 w 10000"/>
              <a:gd name="connsiteY114" fmla="*/ 9188 h 10000"/>
              <a:gd name="connsiteX115" fmla="*/ 9745 w 10000"/>
              <a:gd name="connsiteY115" fmla="*/ 9440 h 10000"/>
              <a:gd name="connsiteX116" fmla="*/ 9828 w 10000"/>
              <a:gd name="connsiteY116" fmla="*/ 7671 h 10000"/>
              <a:gd name="connsiteX117" fmla="*/ 9917 w 10000"/>
              <a:gd name="connsiteY117" fmla="*/ 8736 h 10000"/>
              <a:gd name="connsiteX118" fmla="*/ 10000 w 10000"/>
              <a:gd name="connsiteY118" fmla="*/ 8809 h 10000"/>
              <a:gd name="connsiteX0" fmla="*/ 0 w 10000"/>
              <a:gd name="connsiteY0" fmla="*/ 668 h 10000"/>
              <a:gd name="connsiteX1" fmla="*/ 83 w 10000"/>
              <a:gd name="connsiteY1" fmla="*/ 0 h 10000"/>
              <a:gd name="connsiteX2" fmla="*/ 172 w 10000"/>
              <a:gd name="connsiteY2" fmla="*/ 632 h 10000"/>
              <a:gd name="connsiteX3" fmla="*/ 255 w 10000"/>
              <a:gd name="connsiteY3" fmla="*/ 740 h 10000"/>
              <a:gd name="connsiteX4" fmla="*/ 333 w 10000"/>
              <a:gd name="connsiteY4" fmla="*/ 776 h 10000"/>
              <a:gd name="connsiteX5" fmla="*/ 416 w 10000"/>
              <a:gd name="connsiteY5" fmla="*/ 704 h 10000"/>
              <a:gd name="connsiteX6" fmla="*/ 500 w 10000"/>
              <a:gd name="connsiteY6" fmla="*/ 704 h 10000"/>
              <a:gd name="connsiteX7" fmla="*/ 588 w 10000"/>
              <a:gd name="connsiteY7" fmla="*/ 379 h 10000"/>
              <a:gd name="connsiteX8" fmla="*/ 672 w 10000"/>
              <a:gd name="connsiteY8" fmla="*/ 740 h 10000"/>
              <a:gd name="connsiteX9" fmla="*/ 760 w 10000"/>
              <a:gd name="connsiteY9" fmla="*/ 1227 h 10000"/>
              <a:gd name="connsiteX10" fmla="*/ 843 w 10000"/>
              <a:gd name="connsiteY10" fmla="*/ 1083 h 10000"/>
              <a:gd name="connsiteX11" fmla="*/ 927 w 10000"/>
              <a:gd name="connsiteY11" fmla="*/ 632 h 10000"/>
              <a:gd name="connsiteX12" fmla="*/ 1005 w 10000"/>
              <a:gd name="connsiteY12" fmla="*/ 704 h 10000"/>
              <a:gd name="connsiteX13" fmla="*/ 1088 w 10000"/>
              <a:gd name="connsiteY13" fmla="*/ 903 h 10000"/>
              <a:gd name="connsiteX14" fmla="*/ 1171 w 10000"/>
              <a:gd name="connsiteY14" fmla="*/ 866 h 10000"/>
              <a:gd name="connsiteX15" fmla="*/ 1260 w 10000"/>
              <a:gd name="connsiteY15" fmla="*/ 668 h 10000"/>
              <a:gd name="connsiteX16" fmla="*/ 1343 w 10000"/>
              <a:gd name="connsiteY16" fmla="*/ 451 h 10000"/>
              <a:gd name="connsiteX17" fmla="*/ 1432 w 10000"/>
              <a:gd name="connsiteY17" fmla="*/ 523 h 10000"/>
              <a:gd name="connsiteX18" fmla="*/ 1515 w 10000"/>
              <a:gd name="connsiteY18" fmla="*/ 343 h 10000"/>
              <a:gd name="connsiteX19" fmla="*/ 1598 w 10000"/>
              <a:gd name="connsiteY19" fmla="*/ 704 h 10000"/>
              <a:gd name="connsiteX20" fmla="*/ 1676 w 10000"/>
              <a:gd name="connsiteY20" fmla="*/ 704 h 10000"/>
              <a:gd name="connsiteX21" fmla="*/ 1760 w 10000"/>
              <a:gd name="connsiteY21" fmla="*/ 776 h 10000"/>
              <a:gd name="connsiteX22" fmla="*/ 1848 w 10000"/>
              <a:gd name="connsiteY22" fmla="*/ 1227 h 10000"/>
              <a:gd name="connsiteX23" fmla="*/ 1931 w 10000"/>
              <a:gd name="connsiteY23" fmla="*/ 776 h 10000"/>
              <a:gd name="connsiteX24" fmla="*/ 2015 w 10000"/>
              <a:gd name="connsiteY24" fmla="*/ 199 h 10000"/>
              <a:gd name="connsiteX25" fmla="*/ 2103 w 10000"/>
              <a:gd name="connsiteY25" fmla="*/ 379 h 10000"/>
              <a:gd name="connsiteX26" fmla="*/ 2186 w 10000"/>
              <a:gd name="connsiteY26" fmla="*/ 0 h 10000"/>
              <a:gd name="connsiteX27" fmla="*/ 2275 w 10000"/>
              <a:gd name="connsiteY27" fmla="*/ 632 h 10000"/>
              <a:gd name="connsiteX28" fmla="*/ 2348 w 10000"/>
              <a:gd name="connsiteY28" fmla="*/ 235 h 10000"/>
              <a:gd name="connsiteX29" fmla="*/ 2431 w 10000"/>
              <a:gd name="connsiteY29" fmla="*/ 632 h 10000"/>
              <a:gd name="connsiteX30" fmla="*/ 2520 w 10000"/>
              <a:gd name="connsiteY30" fmla="*/ 704 h 10000"/>
              <a:gd name="connsiteX31" fmla="*/ 2603 w 10000"/>
              <a:gd name="connsiteY31" fmla="*/ 487 h 10000"/>
              <a:gd name="connsiteX32" fmla="*/ 2691 w 10000"/>
              <a:gd name="connsiteY32" fmla="*/ 415 h 10000"/>
              <a:gd name="connsiteX33" fmla="*/ 2775 w 10000"/>
              <a:gd name="connsiteY33" fmla="*/ 523 h 10000"/>
              <a:gd name="connsiteX34" fmla="*/ 2858 w 10000"/>
              <a:gd name="connsiteY34" fmla="*/ 740 h 10000"/>
              <a:gd name="connsiteX35" fmla="*/ 2946 w 10000"/>
              <a:gd name="connsiteY35" fmla="*/ 632 h 10000"/>
              <a:gd name="connsiteX36" fmla="*/ 3019 w 10000"/>
              <a:gd name="connsiteY36" fmla="*/ 1047 h 10000"/>
              <a:gd name="connsiteX37" fmla="*/ 3108 w 10000"/>
              <a:gd name="connsiteY37" fmla="*/ 975 h 10000"/>
              <a:gd name="connsiteX38" fmla="*/ 3191 w 10000"/>
              <a:gd name="connsiteY38" fmla="*/ 866 h 10000"/>
              <a:gd name="connsiteX39" fmla="*/ 3274 w 10000"/>
              <a:gd name="connsiteY39" fmla="*/ 1155 h 10000"/>
              <a:gd name="connsiteX40" fmla="*/ 3363 w 10000"/>
              <a:gd name="connsiteY40" fmla="*/ 1715 h 10000"/>
              <a:gd name="connsiteX41" fmla="*/ 3446 w 10000"/>
              <a:gd name="connsiteY41" fmla="*/ 2256 h 10000"/>
              <a:gd name="connsiteX42" fmla="*/ 3535 w 10000"/>
              <a:gd name="connsiteY42" fmla="*/ 2011 h 10000"/>
              <a:gd name="connsiteX43" fmla="*/ 3612 w 10000"/>
              <a:gd name="connsiteY43" fmla="*/ 2195 h 10000"/>
              <a:gd name="connsiteX44" fmla="*/ 3697 w 10000"/>
              <a:gd name="connsiteY44" fmla="*/ 2458 h 10000"/>
              <a:gd name="connsiteX45" fmla="*/ 3779 w 10000"/>
              <a:gd name="connsiteY45" fmla="*/ 2347 h 10000"/>
              <a:gd name="connsiteX46" fmla="*/ 3863 w 10000"/>
              <a:gd name="connsiteY46" fmla="*/ 2491 h 10000"/>
              <a:gd name="connsiteX47" fmla="*/ 3951 w 10000"/>
              <a:gd name="connsiteY47" fmla="*/ 2491 h 10000"/>
              <a:gd name="connsiteX48" fmla="*/ 4034 w 10000"/>
              <a:gd name="connsiteY48" fmla="*/ 2184 h 10000"/>
              <a:gd name="connsiteX49" fmla="*/ 4118 w 10000"/>
              <a:gd name="connsiteY49" fmla="*/ 2852 h 10000"/>
              <a:gd name="connsiteX50" fmla="*/ 4206 w 10000"/>
              <a:gd name="connsiteY50" fmla="*/ 3195 h 10000"/>
              <a:gd name="connsiteX51" fmla="*/ 4289 w 10000"/>
              <a:gd name="connsiteY51" fmla="*/ 3664 h 10000"/>
              <a:gd name="connsiteX52" fmla="*/ 4362 w 10000"/>
              <a:gd name="connsiteY52" fmla="*/ 2708 h 10000"/>
              <a:gd name="connsiteX53" fmla="*/ 4451 w 10000"/>
              <a:gd name="connsiteY53" fmla="*/ 3375 h 10000"/>
              <a:gd name="connsiteX54" fmla="*/ 4534 w 10000"/>
              <a:gd name="connsiteY54" fmla="*/ 3303 h 10000"/>
              <a:gd name="connsiteX55" fmla="*/ 4623 w 10000"/>
              <a:gd name="connsiteY55" fmla="*/ 3412 h 10000"/>
              <a:gd name="connsiteX56" fmla="*/ 4706 w 10000"/>
              <a:gd name="connsiteY56" fmla="*/ 3448 h 10000"/>
              <a:gd name="connsiteX57" fmla="*/ 4789 w 10000"/>
              <a:gd name="connsiteY57" fmla="*/ 3863 h 10000"/>
              <a:gd name="connsiteX58" fmla="*/ 4878 w 10000"/>
              <a:gd name="connsiteY58" fmla="*/ 4260 h 10000"/>
              <a:gd name="connsiteX59" fmla="*/ 4961 w 10000"/>
              <a:gd name="connsiteY59" fmla="*/ 4043 h 10000"/>
              <a:gd name="connsiteX60" fmla="*/ 5039 w 10000"/>
              <a:gd name="connsiteY60" fmla="*/ 4440 h 10000"/>
              <a:gd name="connsiteX61" fmla="*/ 5122 w 10000"/>
              <a:gd name="connsiteY61" fmla="*/ 4531 h 10000"/>
              <a:gd name="connsiteX62" fmla="*/ 5206 w 10000"/>
              <a:gd name="connsiteY62" fmla="*/ 4928 h 10000"/>
              <a:gd name="connsiteX63" fmla="*/ 5294 w 10000"/>
              <a:gd name="connsiteY63" fmla="*/ 5271 h 10000"/>
              <a:gd name="connsiteX64" fmla="*/ 5377 w 10000"/>
              <a:gd name="connsiteY64" fmla="*/ 4928 h 10000"/>
              <a:gd name="connsiteX65" fmla="*/ 5466 w 10000"/>
              <a:gd name="connsiteY65" fmla="*/ 5235 h 10000"/>
              <a:gd name="connsiteX66" fmla="*/ 5549 w 10000"/>
              <a:gd name="connsiteY66" fmla="*/ 4964 h 10000"/>
              <a:gd name="connsiteX67" fmla="*/ 5632 w 10000"/>
              <a:gd name="connsiteY67" fmla="*/ 5271 h 10000"/>
              <a:gd name="connsiteX68" fmla="*/ 5711 w 10000"/>
              <a:gd name="connsiteY68" fmla="*/ 5523 h 10000"/>
              <a:gd name="connsiteX69" fmla="*/ 5794 w 10000"/>
              <a:gd name="connsiteY69" fmla="*/ 5487 h 10000"/>
              <a:gd name="connsiteX70" fmla="*/ 5882 w 10000"/>
              <a:gd name="connsiteY70" fmla="*/ 5812 h 10000"/>
              <a:gd name="connsiteX71" fmla="*/ 5966 w 10000"/>
              <a:gd name="connsiteY71" fmla="*/ 6119 h 10000"/>
              <a:gd name="connsiteX72" fmla="*/ 6049 w 10000"/>
              <a:gd name="connsiteY72" fmla="*/ 5848 h 10000"/>
              <a:gd name="connsiteX73" fmla="*/ 6137 w 10000"/>
              <a:gd name="connsiteY73" fmla="*/ 6119 h 10000"/>
              <a:gd name="connsiteX74" fmla="*/ 6221 w 10000"/>
              <a:gd name="connsiteY74" fmla="*/ 6119 h 10000"/>
              <a:gd name="connsiteX75" fmla="*/ 6309 w 10000"/>
              <a:gd name="connsiteY75" fmla="*/ 6119 h 10000"/>
              <a:gd name="connsiteX76" fmla="*/ 6382 w 10000"/>
              <a:gd name="connsiteY76" fmla="*/ 6155 h 10000"/>
              <a:gd name="connsiteX77" fmla="*/ 6465 w 10000"/>
              <a:gd name="connsiteY77" fmla="*/ 6155 h 10000"/>
              <a:gd name="connsiteX78" fmla="*/ 6554 w 10000"/>
              <a:gd name="connsiteY78" fmla="*/ 6119 h 10000"/>
              <a:gd name="connsiteX79" fmla="*/ 6637 w 10000"/>
              <a:gd name="connsiteY79" fmla="*/ 6372 h 10000"/>
              <a:gd name="connsiteX80" fmla="*/ 6726 w 10000"/>
              <a:gd name="connsiteY80" fmla="*/ 6155 h 10000"/>
              <a:gd name="connsiteX81" fmla="*/ 6809 w 10000"/>
              <a:gd name="connsiteY81" fmla="*/ 6336 h 10000"/>
              <a:gd name="connsiteX82" fmla="*/ 6892 w 10000"/>
              <a:gd name="connsiteY82" fmla="*/ 6715 h 10000"/>
              <a:gd name="connsiteX83" fmla="*/ 6981 w 10000"/>
              <a:gd name="connsiteY83" fmla="*/ 6859 h 10000"/>
              <a:gd name="connsiteX84" fmla="*/ 7054 w 10000"/>
              <a:gd name="connsiteY84" fmla="*/ 7220 h 10000"/>
              <a:gd name="connsiteX85" fmla="*/ 7142 w 10000"/>
              <a:gd name="connsiteY85" fmla="*/ 7527 h 10000"/>
              <a:gd name="connsiteX86" fmla="*/ 7225 w 10000"/>
              <a:gd name="connsiteY86" fmla="*/ 7635 h 10000"/>
              <a:gd name="connsiteX87" fmla="*/ 7309 w 10000"/>
              <a:gd name="connsiteY87" fmla="*/ 7780 h 10000"/>
              <a:gd name="connsiteX88" fmla="*/ 7397 w 10000"/>
              <a:gd name="connsiteY88" fmla="*/ 8267 h 10000"/>
              <a:gd name="connsiteX89" fmla="*/ 7480 w 10000"/>
              <a:gd name="connsiteY89" fmla="*/ 8303 h 10000"/>
              <a:gd name="connsiteX90" fmla="*/ 7569 w 10000"/>
              <a:gd name="connsiteY90" fmla="*/ 8773 h 10000"/>
              <a:gd name="connsiteX91" fmla="*/ 7652 w 10000"/>
              <a:gd name="connsiteY91" fmla="*/ 9007 h 10000"/>
              <a:gd name="connsiteX92" fmla="*/ 7725 w 10000"/>
              <a:gd name="connsiteY92" fmla="*/ 9513 h 10000"/>
              <a:gd name="connsiteX93" fmla="*/ 7814 w 10000"/>
              <a:gd name="connsiteY93" fmla="*/ 9513 h 10000"/>
              <a:gd name="connsiteX94" fmla="*/ 7897 w 10000"/>
              <a:gd name="connsiteY94" fmla="*/ 9152 h 10000"/>
              <a:gd name="connsiteX95" fmla="*/ 8152 w 10000"/>
              <a:gd name="connsiteY95" fmla="*/ 8773 h 10000"/>
              <a:gd name="connsiteX96" fmla="*/ 8240 w 10000"/>
              <a:gd name="connsiteY96" fmla="*/ 8700 h 10000"/>
              <a:gd name="connsiteX97" fmla="*/ 8324 w 10000"/>
              <a:gd name="connsiteY97" fmla="*/ 9007 h 10000"/>
              <a:gd name="connsiteX98" fmla="*/ 8397 w 10000"/>
              <a:gd name="connsiteY98" fmla="*/ 9513 h 10000"/>
              <a:gd name="connsiteX99" fmla="*/ 8485 w 10000"/>
              <a:gd name="connsiteY99" fmla="*/ 9368 h 10000"/>
              <a:gd name="connsiteX100" fmla="*/ 8568 w 10000"/>
              <a:gd name="connsiteY100" fmla="*/ 9116 h 10000"/>
              <a:gd name="connsiteX101" fmla="*/ 8657 w 10000"/>
              <a:gd name="connsiteY101" fmla="*/ 9639 h 10000"/>
              <a:gd name="connsiteX102" fmla="*/ 8740 w 10000"/>
              <a:gd name="connsiteY102" fmla="*/ 9585 h 10000"/>
              <a:gd name="connsiteX103" fmla="*/ 8824 w 10000"/>
              <a:gd name="connsiteY103" fmla="*/ 9260 h 10000"/>
              <a:gd name="connsiteX104" fmla="*/ 8912 w 10000"/>
              <a:gd name="connsiteY104" fmla="*/ 9477 h 10000"/>
              <a:gd name="connsiteX105" fmla="*/ 8995 w 10000"/>
              <a:gd name="connsiteY105" fmla="*/ 9260 h 10000"/>
              <a:gd name="connsiteX106" fmla="*/ 9073 w 10000"/>
              <a:gd name="connsiteY106" fmla="*/ 9260 h 10000"/>
              <a:gd name="connsiteX107" fmla="*/ 9157 w 10000"/>
              <a:gd name="connsiteY107" fmla="*/ 9404 h 10000"/>
              <a:gd name="connsiteX108" fmla="*/ 9240 w 10000"/>
              <a:gd name="connsiteY108" fmla="*/ 9440 h 10000"/>
              <a:gd name="connsiteX109" fmla="*/ 9328 w 10000"/>
              <a:gd name="connsiteY109" fmla="*/ 10000 h 10000"/>
              <a:gd name="connsiteX110" fmla="*/ 9412 w 10000"/>
              <a:gd name="connsiteY110" fmla="*/ 8971 h 10000"/>
              <a:gd name="connsiteX111" fmla="*/ 9500 w 10000"/>
              <a:gd name="connsiteY111" fmla="*/ 9296 h 10000"/>
              <a:gd name="connsiteX112" fmla="*/ 9584 w 10000"/>
              <a:gd name="connsiteY112" fmla="*/ 9711 h 10000"/>
              <a:gd name="connsiteX113" fmla="*/ 9667 w 10000"/>
              <a:gd name="connsiteY113" fmla="*/ 9188 h 10000"/>
              <a:gd name="connsiteX114" fmla="*/ 9745 w 10000"/>
              <a:gd name="connsiteY114" fmla="*/ 9440 h 10000"/>
              <a:gd name="connsiteX115" fmla="*/ 9828 w 10000"/>
              <a:gd name="connsiteY115" fmla="*/ 7671 h 10000"/>
              <a:gd name="connsiteX116" fmla="*/ 9917 w 10000"/>
              <a:gd name="connsiteY116" fmla="*/ 8736 h 10000"/>
              <a:gd name="connsiteX117" fmla="*/ 10000 w 10000"/>
              <a:gd name="connsiteY117" fmla="*/ 8809 h 10000"/>
              <a:gd name="connsiteX0" fmla="*/ 0 w 10000"/>
              <a:gd name="connsiteY0" fmla="*/ 668 h 10000"/>
              <a:gd name="connsiteX1" fmla="*/ 83 w 10000"/>
              <a:gd name="connsiteY1" fmla="*/ 0 h 10000"/>
              <a:gd name="connsiteX2" fmla="*/ 172 w 10000"/>
              <a:gd name="connsiteY2" fmla="*/ 632 h 10000"/>
              <a:gd name="connsiteX3" fmla="*/ 255 w 10000"/>
              <a:gd name="connsiteY3" fmla="*/ 740 h 10000"/>
              <a:gd name="connsiteX4" fmla="*/ 333 w 10000"/>
              <a:gd name="connsiteY4" fmla="*/ 776 h 10000"/>
              <a:gd name="connsiteX5" fmla="*/ 416 w 10000"/>
              <a:gd name="connsiteY5" fmla="*/ 704 h 10000"/>
              <a:gd name="connsiteX6" fmla="*/ 500 w 10000"/>
              <a:gd name="connsiteY6" fmla="*/ 704 h 10000"/>
              <a:gd name="connsiteX7" fmla="*/ 588 w 10000"/>
              <a:gd name="connsiteY7" fmla="*/ 379 h 10000"/>
              <a:gd name="connsiteX8" fmla="*/ 672 w 10000"/>
              <a:gd name="connsiteY8" fmla="*/ 740 h 10000"/>
              <a:gd name="connsiteX9" fmla="*/ 760 w 10000"/>
              <a:gd name="connsiteY9" fmla="*/ 1227 h 10000"/>
              <a:gd name="connsiteX10" fmla="*/ 843 w 10000"/>
              <a:gd name="connsiteY10" fmla="*/ 1083 h 10000"/>
              <a:gd name="connsiteX11" fmla="*/ 927 w 10000"/>
              <a:gd name="connsiteY11" fmla="*/ 632 h 10000"/>
              <a:gd name="connsiteX12" fmla="*/ 1005 w 10000"/>
              <a:gd name="connsiteY12" fmla="*/ 704 h 10000"/>
              <a:gd name="connsiteX13" fmla="*/ 1088 w 10000"/>
              <a:gd name="connsiteY13" fmla="*/ 903 h 10000"/>
              <a:gd name="connsiteX14" fmla="*/ 1171 w 10000"/>
              <a:gd name="connsiteY14" fmla="*/ 866 h 10000"/>
              <a:gd name="connsiteX15" fmla="*/ 1260 w 10000"/>
              <a:gd name="connsiteY15" fmla="*/ 668 h 10000"/>
              <a:gd name="connsiteX16" fmla="*/ 1343 w 10000"/>
              <a:gd name="connsiteY16" fmla="*/ 451 h 10000"/>
              <a:gd name="connsiteX17" fmla="*/ 1432 w 10000"/>
              <a:gd name="connsiteY17" fmla="*/ 523 h 10000"/>
              <a:gd name="connsiteX18" fmla="*/ 1515 w 10000"/>
              <a:gd name="connsiteY18" fmla="*/ 343 h 10000"/>
              <a:gd name="connsiteX19" fmla="*/ 1598 w 10000"/>
              <a:gd name="connsiteY19" fmla="*/ 704 h 10000"/>
              <a:gd name="connsiteX20" fmla="*/ 1676 w 10000"/>
              <a:gd name="connsiteY20" fmla="*/ 704 h 10000"/>
              <a:gd name="connsiteX21" fmla="*/ 1760 w 10000"/>
              <a:gd name="connsiteY21" fmla="*/ 776 h 10000"/>
              <a:gd name="connsiteX22" fmla="*/ 1848 w 10000"/>
              <a:gd name="connsiteY22" fmla="*/ 1227 h 10000"/>
              <a:gd name="connsiteX23" fmla="*/ 1931 w 10000"/>
              <a:gd name="connsiteY23" fmla="*/ 776 h 10000"/>
              <a:gd name="connsiteX24" fmla="*/ 2015 w 10000"/>
              <a:gd name="connsiteY24" fmla="*/ 199 h 10000"/>
              <a:gd name="connsiteX25" fmla="*/ 2103 w 10000"/>
              <a:gd name="connsiteY25" fmla="*/ 379 h 10000"/>
              <a:gd name="connsiteX26" fmla="*/ 2186 w 10000"/>
              <a:gd name="connsiteY26" fmla="*/ 0 h 10000"/>
              <a:gd name="connsiteX27" fmla="*/ 2275 w 10000"/>
              <a:gd name="connsiteY27" fmla="*/ 632 h 10000"/>
              <a:gd name="connsiteX28" fmla="*/ 2348 w 10000"/>
              <a:gd name="connsiteY28" fmla="*/ 235 h 10000"/>
              <a:gd name="connsiteX29" fmla="*/ 2431 w 10000"/>
              <a:gd name="connsiteY29" fmla="*/ 632 h 10000"/>
              <a:gd name="connsiteX30" fmla="*/ 2520 w 10000"/>
              <a:gd name="connsiteY30" fmla="*/ 704 h 10000"/>
              <a:gd name="connsiteX31" fmla="*/ 2603 w 10000"/>
              <a:gd name="connsiteY31" fmla="*/ 487 h 10000"/>
              <a:gd name="connsiteX32" fmla="*/ 2691 w 10000"/>
              <a:gd name="connsiteY32" fmla="*/ 415 h 10000"/>
              <a:gd name="connsiteX33" fmla="*/ 2775 w 10000"/>
              <a:gd name="connsiteY33" fmla="*/ 523 h 10000"/>
              <a:gd name="connsiteX34" fmla="*/ 2858 w 10000"/>
              <a:gd name="connsiteY34" fmla="*/ 740 h 10000"/>
              <a:gd name="connsiteX35" fmla="*/ 2946 w 10000"/>
              <a:gd name="connsiteY35" fmla="*/ 632 h 10000"/>
              <a:gd name="connsiteX36" fmla="*/ 3019 w 10000"/>
              <a:gd name="connsiteY36" fmla="*/ 1047 h 10000"/>
              <a:gd name="connsiteX37" fmla="*/ 3108 w 10000"/>
              <a:gd name="connsiteY37" fmla="*/ 975 h 10000"/>
              <a:gd name="connsiteX38" fmla="*/ 3191 w 10000"/>
              <a:gd name="connsiteY38" fmla="*/ 866 h 10000"/>
              <a:gd name="connsiteX39" fmla="*/ 3274 w 10000"/>
              <a:gd name="connsiteY39" fmla="*/ 1155 h 10000"/>
              <a:gd name="connsiteX40" fmla="*/ 3363 w 10000"/>
              <a:gd name="connsiteY40" fmla="*/ 1715 h 10000"/>
              <a:gd name="connsiteX41" fmla="*/ 3446 w 10000"/>
              <a:gd name="connsiteY41" fmla="*/ 2256 h 10000"/>
              <a:gd name="connsiteX42" fmla="*/ 3535 w 10000"/>
              <a:gd name="connsiteY42" fmla="*/ 2011 h 10000"/>
              <a:gd name="connsiteX43" fmla="*/ 3612 w 10000"/>
              <a:gd name="connsiteY43" fmla="*/ 2195 h 10000"/>
              <a:gd name="connsiteX44" fmla="*/ 3697 w 10000"/>
              <a:gd name="connsiteY44" fmla="*/ 2458 h 10000"/>
              <a:gd name="connsiteX45" fmla="*/ 3779 w 10000"/>
              <a:gd name="connsiteY45" fmla="*/ 2347 h 10000"/>
              <a:gd name="connsiteX46" fmla="*/ 3863 w 10000"/>
              <a:gd name="connsiteY46" fmla="*/ 2491 h 10000"/>
              <a:gd name="connsiteX47" fmla="*/ 3951 w 10000"/>
              <a:gd name="connsiteY47" fmla="*/ 2491 h 10000"/>
              <a:gd name="connsiteX48" fmla="*/ 4034 w 10000"/>
              <a:gd name="connsiteY48" fmla="*/ 2184 h 10000"/>
              <a:gd name="connsiteX49" fmla="*/ 4118 w 10000"/>
              <a:gd name="connsiteY49" fmla="*/ 2852 h 10000"/>
              <a:gd name="connsiteX50" fmla="*/ 4206 w 10000"/>
              <a:gd name="connsiteY50" fmla="*/ 3195 h 10000"/>
              <a:gd name="connsiteX51" fmla="*/ 4289 w 10000"/>
              <a:gd name="connsiteY51" fmla="*/ 3664 h 10000"/>
              <a:gd name="connsiteX52" fmla="*/ 4362 w 10000"/>
              <a:gd name="connsiteY52" fmla="*/ 2708 h 10000"/>
              <a:gd name="connsiteX53" fmla="*/ 4451 w 10000"/>
              <a:gd name="connsiteY53" fmla="*/ 3375 h 10000"/>
              <a:gd name="connsiteX54" fmla="*/ 4534 w 10000"/>
              <a:gd name="connsiteY54" fmla="*/ 3303 h 10000"/>
              <a:gd name="connsiteX55" fmla="*/ 4623 w 10000"/>
              <a:gd name="connsiteY55" fmla="*/ 3412 h 10000"/>
              <a:gd name="connsiteX56" fmla="*/ 4706 w 10000"/>
              <a:gd name="connsiteY56" fmla="*/ 3448 h 10000"/>
              <a:gd name="connsiteX57" fmla="*/ 4789 w 10000"/>
              <a:gd name="connsiteY57" fmla="*/ 3863 h 10000"/>
              <a:gd name="connsiteX58" fmla="*/ 4878 w 10000"/>
              <a:gd name="connsiteY58" fmla="*/ 4260 h 10000"/>
              <a:gd name="connsiteX59" fmla="*/ 4961 w 10000"/>
              <a:gd name="connsiteY59" fmla="*/ 4043 h 10000"/>
              <a:gd name="connsiteX60" fmla="*/ 5039 w 10000"/>
              <a:gd name="connsiteY60" fmla="*/ 4440 h 10000"/>
              <a:gd name="connsiteX61" fmla="*/ 5122 w 10000"/>
              <a:gd name="connsiteY61" fmla="*/ 4531 h 10000"/>
              <a:gd name="connsiteX62" fmla="*/ 5206 w 10000"/>
              <a:gd name="connsiteY62" fmla="*/ 4928 h 10000"/>
              <a:gd name="connsiteX63" fmla="*/ 5294 w 10000"/>
              <a:gd name="connsiteY63" fmla="*/ 5271 h 10000"/>
              <a:gd name="connsiteX64" fmla="*/ 5377 w 10000"/>
              <a:gd name="connsiteY64" fmla="*/ 4928 h 10000"/>
              <a:gd name="connsiteX65" fmla="*/ 5466 w 10000"/>
              <a:gd name="connsiteY65" fmla="*/ 5235 h 10000"/>
              <a:gd name="connsiteX66" fmla="*/ 5549 w 10000"/>
              <a:gd name="connsiteY66" fmla="*/ 4964 h 10000"/>
              <a:gd name="connsiteX67" fmla="*/ 5632 w 10000"/>
              <a:gd name="connsiteY67" fmla="*/ 5271 h 10000"/>
              <a:gd name="connsiteX68" fmla="*/ 5711 w 10000"/>
              <a:gd name="connsiteY68" fmla="*/ 5523 h 10000"/>
              <a:gd name="connsiteX69" fmla="*/ 5794 w 10000"/>
              <a:gd name="connsiteY69" fmla="*/ 5487 h 10000"/>
              <a:gd name="connsiteX70" fmla="*/ 5882 w 10000"/>
              <a:gd name="connsiteY70" fmla="*/ 5812 h 10000"/>
              <a:gd name="connsiteX71" fmla="*/ 5966 w 10000"/>
              <a:gd name="connsiteY71" fmla="*/ 6119 h 10000"/>
              <a:gd name="connsiteX72" fmla="*/ 6049 w 10000"/>
              <a:gd name="connsiteY72" fmla="*/ 5848 h 10000"/>
              <a:gd name="connsiteX73" fmla="*/ 6137 w 10000"/>
              <a:gd name="connsiteY73" fmla="*/ 6119 h 10000"/>
              <a:gd name="connsiteX74" fmla="*/ 6221 w 10000"/>
              <a:gd name="connsiteY74" fmla="*/ 6119 h 10000"/>
              <a:gd name="connsiteX75" fmla="*/ 6309 w 10000"/>
              <a:gd name="connsiteY75" fmla="*/ 6119 h 10000"/>
              <a:gd name="connsiteX76" fmla="*/ 6382 w 10000"/>
              <a:gd name="connsiteY76" fmla="*/ 6155 h 10000"/>
              <a:gd name="connsiteX77" fmla="*/ 6465 w 10000"/>
              <a:gd name="connsiteY77" fmla="*/ 6155 h 10000"/>
              <a:gd name="connsiteX78" fmla="*/ 6554 w 10000"/>
              <a:gd name="connsiteY78" fmla="*/ 6119 h 10000"/>
              <a:gd name="connsiteX79" fmla="*/ 6637 w 10000"/>
              <a:gd name="connsiteY79" fmla="*/ 6372 h 10000"/>
              <a:gd name="connsiteX80" fmla="*/ 6726 w 10000"/>
              <a:gd name="connsiteY80" fmla="*/ 6155 h 10000"/>
              <a:gd name="connsiteX81" fmla="*/ 6809 w 10000"/>
              <a:gd name="connsiteY81" fmla="*/ 6336 h 10000"/>
              <a:gd name="connsiteX82" fmla="*/ 6892 w 10000"/>
              <a:gd name="connsiteY82" fmla="*/ 6715 h 10000"/>
              <a:gd name="connsiteX83" fmla="*/ 6981 w 10000"/>
              <a:gd name="connsiteY83" fmla="*/ 6859 h 10000"/>
              <a:gd name="connsiteX84" fmla="*/ 7054 w 10000"/>
              <a:gd name="connsiteY84" fmla="*/ 7220 h 10000"/>
              <a:gd name="connsiteX85" fmla="*/ 7142 w 10000"/>
              <a:gd name="connsiteY85" fmla="*/ 7527 h 10000"/>
              <a:gd name="connsiteX86" fmla="*/ 7225 w 10000"/>
              <a:gd name="connsiteY86" fmla="*/ 7635 h 10000"/>
              <a:gd name="connsiteX87" fmla="*/ 7309 w 10000"/>
              <a:gd name="connsiteY87" fmla="*/ 7780 h 10000"/>
              <a:gd name="connsiteX88" fmla="*/ 7397 w 10000"/>
              <a:gd name="connsiteY88" fmla="*/ 8267 h 10000"/>
              <a:gd name="connsiteX89" fmla="*/ 7480 w 10000"/>
              <a:gd name="connsiteY89" fmla="*/ 8303 h 10000"/>
              <a:gd name="connsiteX90" fmla="*/ 7569 w 10000"/>
              <a:gd name="connsiteY90" fmla="*/ 8773 h 10000"/>
              <a:gd name="connsiteX91" fmla="*/ 7652 w 10000"/>
              <a:gd name="connsiteY91" fmla="*/ 9007 h 10000"/>
              <a:gd name="connsiteX92" fmla="*/ 7725 w 10000"/>
              <a:gd name="connsiteY92" fmla="*/ 9513 h 10000"/>
              <a:gd name="connsiteX93" fmla="*/ 7814 w 10000"/>
              <a:gd name="connsiteY93" fmla="*/ 9513 h 10000"/>
              <a:gd name="connsiteX94" fmla="*/ 7897 w 10000"/>
              <a:gd name="connsiteY94" fmla="*/ 9152 h 10000"/>
              <a:gd name="connsiteX95" fmla="*/ 8152 w 10000"/>
              <a:gd name="connsiteY95" fmla="*/ 8773 h 10000"/>
              <a:gd name="connsiteX96" fmla="*/ 8324 w 10000"/>
              <a:gd name="connsiteY96" fmla="*/ 9007 h 10000"/>
              <a:gd name="connsiteX97" fmla="*/ 8397 w 10000"/>
              <a:gd name="connsiteY97" fmla="*/ 9513 h 10000"/>
              <a:gd name="connsiteX98" fmla="*/ 8485 w 10000"/>
              <a:gd name="connsiteY98" fmla="*/ 9368 h 10000"/>
              <a:gd name="connsiteX99" fmla="*/ 8568 w 10000"/>
              <a:gd name="connsiteY99" fmla="*/ 9116 h 10000"/>
              <a:gd name="connsiteX100" fmla="*/ 8657 w 10000"/>
              <a:gd name="connsiteY100" fmla="*/ 9639 h 10000"/>
              <a:gd name="connsiteX101" fmla="*/ 8740 w 10000"/>
              <a:gd name="connsiteY101" fmla="*/ 9585 h 10000"/>
              <a:gd name="connsiteX102" fmla="*/ 8824 w 10000"/>
              <a:gd name="connsiteY102" fmla="*/ 9260 h 10000"/>
              <a:gd name="connsiteX103" fmla="*/ 8912 w 10000"/>
              <a:gd name="connsiteY103" fmla="*/ 9477 h 10000"/>
              <a:gd name="connsiteX104" fmla="*/ 8995 w 10000"/>
              <a:gd name="connsiteY104" fmla="*/ 9260 h 10000"/>
              <a:gd name="connsiteX105" fmla="*/ 9073 w 10000"/>
              <a:gd name="connsiteY105" fmla="*/ 9260 h 10000"/>
              <a:gd name="connsiteX106" fmla="*/ 9157 w 10000"/>
              <a:gd name="connsiteY106" fmla="*/ 9404 h 10000"/>
              <a:gd name="connsiteX107" fmla="*/ 9240 w 10000"/>
              <a:gd name="connsiteY107" fmla="*/ 9440 h 10000"/>
              <a:gd name="connsiteX108" fmla="*/ 9328 w 10000"/>
              <a:gd name="connsiteY108" fmla="*/ 10000 h 10000"/>
              <a:gd name="connsiteX109" fmla="*/ 9412 w 10000"/>
              <a:gd name="connsiteY109" fmla="*/ 8971 h 10000"/>
              <a:gd name="connsiteX110" fmla="*/ 9500 w 10000"/>
              <a:gd name="connsiteY110" fmla="*/ 9296 h 10000"/>
              <a:gd name="connsiteX111" fmla="*/ 9584 w 10000"/>
              <a:gd name="connsiteY111" fmla="*/ 9711 h 10000"/>
              <a:gd name="connsiteX112" fmla="*/ 9667 w 10000"/>
              <a:gd name="connsiteY112" fmla="*/ 9188 h 10000"/>
              <a:gd name="connsiteX113" fmla="*/ 9745 w 10000"/>
              <a:gd name="connsiteY113" fmla="*/ 9440 h 10000"/>
              <a:gd name="connsiteX114" fmla="*/ 9828 w 10000"/>
              <a:gd name="connsiteY114" fmla="*/ 7671 h 10000"/>
              <a:gd name="connsiteX115" fmla="*/ 9917 w 10000"/>
              <a:gd name="connsiteY115" fmla="*/ 8736 h 10000"/>
              <a:gd name="connsiteX116" fmla="*/ 10000 w 10000"/>
              <a:gd name="connsiteY116" fmla="*/ 8809 h 10000"/>
              <a:gd name="connsiteX0" fmla="*/ 0 w 10000"/>
              <a:gd name="connsiteY0" fmla="*/ 668 h 10000"/>
              <a:gd name="connsiteX1" fmla="*/ 83 w 10000"/>
              <a:gd name="connsiteY1" fmla="*/ 0 h 10000"/>
              <a:gd name="connsiteX2" fmla="*/ 172 w 10000"/>
              <a:gd name="connsiteY2" fmla="*/ 632 h 10000"/>
              <a:gd name="connsiteX3" fmla="*/ 255 w 10000"/>
              <a:gd name="connsiteY3" fmla="*/ 740 h 10000"/>
              <a:gd name="connsiteX4" fmla="*/ 333 w 10000"/>
              <a:gd name="connsiteY4" fmla="*/ 776 h 10000"/>
              <a:gd name="connsiteX5" fmla="*/ 416 w 10000"/>
              <a:gd name="connsiteY5" fmla="*/ 704 h 10000"/>
              <a:gd name="connsiteX6" fmla="*/ 500 w 10000"/>
              <a:gd name="connsiteY6" fmla="*/ 704 h 10000"/>
              <a:gd name="connsiteX7" fmla="*/ 588 w 10000"/>
              <a:gd name="connsiteY7" fmla="*/ 379 h 10000"/>
              <a:gd name="connsiteX8" fmla="*/ 672 w 10000"/>
              <a:gd name="connsiteY8" fmla="*/ 740 h 10000"/>
              <a:gd name="connsiteX9" fmla="*/ 760 w 10000"/>
              <a:gd name="connsiteY9" fmla="*/ 1227 h 10000"/>
              <a:gd name="connsiteX10" fmla="*/ 843 w 10000"/>
              <a:gd name="connsiteY10" fmla="*/ 1083 h 10000"/>
              <a:gd name="connsiteX11" fmla="*/ 927 w 10000"/>
              <a:gd name="connsiteY11" fmla="*/ 632 h 10000"/>
              <a:gd name="connsiteX12" fmla="*/ 1005 w 10000"/>
              <a:gd name="connsiteY12" fmla="*/ 704 h 10000"/>
              <a:gd name="connsiteX13" fmla="*/ 1088 w 10000"/>
              <a:gd name="connsiteY13" fmla="*/ 903 h 10000"/>
              <a:gd name="connsiteX14" fmla="*/ 1171 w 10000"/>
              <a:gd name="connsiteY14" fmla="*/ 866 h 10000"/>
              <a:gd name="connsiteX15" fmla="*/ 1260 w 10000"/>
              <a:gd name="connsiteY15" fmla="*/ 668 h 10000"/>
              <a:gd name="connsiteX16" fmla="*/ 1343 w 10000"/>
              <a:gd name="connsiteY16" fmla="*/ 451 h 10000"/>
              <a:gd name="connsiteX17" fmla="*/ 1432 w 10000"/>
              <a:gd name="connsiteY17" fmla="*/ 523 h 10000"/>
              <a:gd name="connsiteX18" fmla="*/ 1515 w 10000"/>
              <a:gd name="connsiteY18" fmla="*/ 343 h 10000"/>
              <a:gd name="connsiteX19" fmla="*/ 1598 w 10000"/>
              <a:gd name="connsiteY19" fmla="*/ 704 h 10000"/>
              <a:gd name="connsiteX20" fmla="*/ 1676 w 10000"/>
              <a:gd name="connsiteY20" fmla="*/ 704 h 10000"/>
              <a:gd name="connsiteX21" fmla="*/ 1760 w 10000"/>
              <a:gd name="connsiteY21" fmla="*/ 776 h 10000"/>
              <a:gd name="connsiteX22" fmla="*/ 1848 w 10000"/>
              <a:gd name="connsiteY22" fmla="*/ 1227 h 10000"/>
              <a:gd name="connsiteX23" fmla="*/ 1931 w 10000"/>
              <a:gd name="connsiteY23" fmla="*/ 776 h 10000"/>
              <a:gd name="connsiteX24" fmla="*/ 2015 w 10000"/>
              <a:gd name="connsiteY24" fmla="*/ 199 h 10000"/>
              <a:gd name="connsiteX25" fmla="*/ 2103 w 10000"/>
              <a:gd name="connsiteY25" fmla="*/ 379 h 10000"/>
              <a:gd name="connsiteX26" fmla="*/ 2186 w 10000"/>
              <a:gd name="connsiteY26" fmla="*/ 0 h 10000"/>
              <a:gd name="connsiteX27" fmla="*/ 2275 w 10000"/>
              <a:gd name="connsiteY27" fmla="*/ 632 h 10000"/>
              <a:gd name="connsiteX28" fmla="*/ 2348 w 10000"/>
              <a:gd name="connsiteY28" fmla="*/ 235 h 10000"/>
              <a:gd name="connsiteX29" fmla="*/ 2431 w 10000"/>
              <a:gd name="connsiteY29" fmla="*/ 632 h 10000"/>
              <a:gd name="connsiteX30" fmla="*/ 2520 w 10000"/>
              <a:gd name="connsiteY30" fmla="*/ 704 h 10000"/>
              <a:gd name="connsiteX31" fmla="*/ 2603 w 10000"/>
              <a:gd name="connsiteY31" fmla="*/ 487 h 10000"/>
              <a:gd name="connsiteX32" fmla="*/ 2691 w 10000"/>
              <a:gd name="connsiteY32" fmla="*/ 415 h 10000"/>
              <a:gd name="connsiteX33" fmla="*/ 2775 w 10000"/>
              <a:gd name="connsiteY33" fmla="*/ 523 h 10000"/>
              <a:gd name="connsiteX34" fmla="*/ 2858 w 10000"/>
              <a:gd name="connsiteY34" fmla="*/ 740 h 10000"/>
              <a:gd name="connsiteX35" fmla="*/ 2946 w 10000"/>
              <a:gd name="connsiteY35" fmla="*/ 632 h 10000"/>
              <a:gd name="connsiteX36" fmla="*/ 3019 w 10000"/>
              <a:gd name="connsiteY36" fmla="*/ 1047 h 10000"/>
              <a:gd name="connsiteX37" fmla="*/ 3108 w 10000"/>
              <a:gd name="connsiteY37" fmla="*/ 975 h 10000"/>
              <a:gd name="connsiteX38" fmla="*/ 3191 w 10000"/>
              <a:gd name="connsiteY38" fmla="*/ 866 h 10000"/>
              <a:gd name="connsiteX39" fmla="*/ 3274 w 10000"/>
              <a:gd name="connsiteY39" fmla="*/ 1155 h 10000"/>
              <a:gd name="connsiteX40" fmla="*/ 3363 w 10000"/>
              <a:gd name="connsiteY40" fmla="*/ 1715 h 10000"/>
              <a:gd name="connsiteX41" fmla="*/ 3446 w 10000"/>
              <a:gd name="connsiteY41" fmla="*/ 2256 h 10000"/>
              <a:gd name="connsiteX42" fmla="*/ 3535 w 10000"/>
              <a:gd name="connsiteY42" fmla="*/ 2011 h 10000"/>
              <a:gd name="connsiteX43" fmla="*/ 3612 w 10000"/>
              <a:gd name="connsiteY43" fmla="*/ 2195 h 10000"/>
              <a:gd name="connsiteX44" fmla="*/ 3697 w 10000"/>
              <a:gd name="connsiteY44" fmla="*/ 2458 h 10000"/>
              <a:gd name="connsiteX45" fmla="*/ 3779 w 10000"/>
              <a:gd name="connsiteY45" fmla="*/ 2347 h 10000"/>
              <a:gd name="connsiteX46" fmla="*/ 3863 w 10000"/>
              <a:gd name="connsiteY46" fmla="*/ 2491 h 10000"/>
              <a:gd name="connsiteX47" fmla="*/ 3951 w 10000"/>
              <a:gd name="connsiteY47" fmla="*/ 2491 h 10000"/>
              <a:gd name="connsiteX48" fmla="*/ 4034 w 10000"/>
              <a:gd name="connsiteY48" fmla="*/ 2184 h 10000"/>
              <a:gd name="connsiteX49" fmla="*/ 4118 w 10000"/>
              <a:gd name="connsiteY49" fmla="*/ 2852 h 10000"/>
              <a:gd name="connsiteX50" fmla="*/ 4206 w 10000"/>
              <a:gd name="connsiteY50" fmla="*/ 3195 h 10000"/>
              <a:gd name="connsiteX51" fmla="*/ 4289 w 10000"/>
              <a:gd name="connsiteY51" fmla="*/ 3664 h 10000"/>
              <a:gd name="connsiteX52" fmla="*/ 4362 w 10000"/>
              <a:gd name="connsiteY52" fmla="*/ 2708 h 10000"/>
              <a:gd name="connsiteX53" fmla="*/ 4451 w 10000"/>
              <a:gd name="connsiteY53" fmla="*/ 3375 h 10000"/>
              <a:gd name="connsiteX54" fmla="*/ 4534 w 10000"/>
              <a:gd name="connsiteY54" fmla="*/ 3303 h 10000"/>
              <a:gd name="connsiteX55" fmla="*/ 4623 w 10000"/>
              <a:gd name="connsiteY55" fmla="*/ 3412 h 10000"/>
              <a:gd name="connsiteX56" fmla="*/ 4706 w 10000"/>
              <a:gd name="connsiteY56" fmla="*/ 3448 h 10000"/>
              <a:gd name="connsiteX57" fmla="*/ 4789 w 10000"/>
              <a:gd name="connsiteY57" fmla="*/ 3863 h 10000"/>
              <a:gd name="connsiteX58" fmla="*/ 4878 w 10000"/>
              <a:gd name="connsiteY58" fmla="*/ 4260 h 10000"/>
              <a:gd name="connsiteX59" fmla="*/ 4961 w 10000"/>
              <a:gd name="connsiteY59" fmla="*/ 4043 h 10000"/>
              <a:gd name="connsiteX60" fmla="*/ 5039 w 10000"/>
              <a:gd name="connsiteY60" fmla="*/ 4440 h 10000"/>
              <a:gd name="connsiteX61" fmla="*/ 5122 w 10000"/>
              <a:gd name="connsiteY61" fmla="*/ 4531 h 10000"/>
              <a:gd name="connsiteX62" fmla="*/ 5206 w 10000"/>
              <a:gd name="connsiteY62" fmla="*/ 4928 h 10000"/>
              <a:gd name="connsiteX63" fmla="*/ 5294 w 10000"/>
              <a:gd name="connsiteY63" fmla="*/ 5271 h 10000"/>
              <a:gd name="connsiteX64" fmla="*/ 5377 w 10000"/>
              <a:gd name="connsiteY64" fmla="*/ 4928 h 10000"/>
              <a:gd name="connsiteX65" fmla="*/ 5466 w 10000"/>
              <a:gd name="connsiteY65" fmla="*/ 5235 h 10000"/>
              <a:gd name="connsiteX66" fmla="*/ 5549 w 10000"/>
              <a:gd name="connsiteY66" fmla="*/ 4964 h 10000"/>
              <a:gd name="connsiteX67" fmla="*/ 5632 w 10000"/>
              <a:gd name="connsiteY67" fmla="*/ 5271 h 10000"/>
              <a:gd name="connsiteX68" fmla="*/ 5711 w 10000"/>
              <a:gd name="connsiteY68" fmla="*/ 5523 h 10000"/>
              <a:gd name="connsiteX69" fmla="*/ 5794 w 10000"/>
              <a:gd name="connsiteY69" fmla="*/ 5487 h 10000"/>
              <a:gd name="connsiteX70" fmla="*/ 5882 w 10000"/>
              <a:gd name="connsiteY70" fmla="*/ 5812 h 10000"/>
              <a:gd name="connsiteX71" fmla="*/ 5966 w 10000"/>
              <a:gd name="connsiteY71" fmla="*/ 6119 h 10000"/>
              <a:gd name="connsiteX72" fmla="*/ 6049 w 10000"/>
              <a:gd name="connsiteY72" fmla="*/ 5848 h 10000"/>
              <a:gd name="connsiteX73" fmla="*/ 6137 w 10000"/>
              <a:gd name="connsiteY73" fmla="*/ 6119 h 10000"/>
              <a:gd name="connsiteX74" fmla="*/ 6221 w 10000"/>
              <a:gd name="connsiteY74" fmla="*/ 6119 h 10000"/>
              <a:gd name="connsiteX75" fmla="*/ 6309 w 10000"/>
              <a:gd name="connsiteY75" fmla="*/ 6119 h 10000"/>
              <a:gd name="connsiteX76" fmla="*/ 6382 w 10000"/>
              <a:gd name="connsiteY76" fmla="*/ 6155 h 10000"/>
              <a:gd name="connsiteX77" fmla="*/ 6465 w 10000"/>
              <a:gd name="connsiteY77" fmla="*/ 6155 h 10000"/>
              <a:gd name="connsiteX78" fmla="*/ 6554 w 10000"/>
              <a:gd name="connsiteY78" fmla="*/ 6119 h 10000"/>
              <a:gd name="connsiteX79" fmla="*/ 6637 w 10000"/>
              <a:gd name="connsiteY79" fmla="*/ 6372 h 10000"/>
              <a:gd name="connsiteX80" fmla="*/ 6726 w 10000"/>
              <a:gd name="connsiteY80" fmla="*/ 6155 h 10000"/>
              <a:gd name="connsiteX81" fmla="*/ 6809 w 10000"/>
              <a:gd name="connsiteY81" fmla="*/ 6336 h 10000"/>
              <a:gd name="connsiteX82" fmla="*/ 6892 w 10000"/>
              <a:gd name="connsiteY82" fmla="*/ 6715 h 10000"/>
              <a:gd name="connsiteX83" fmla="*/ 6981 w 10000"/>
              <a:gd name="connsiteY83" fmla="*/ 6859 h 10000"/>
              <a:gd name="connsiteX84" fmla="*/ 7054 w 10000"/>
              <a:gd name="connsiteY84" fmla="*/ 7220 h 10000"/>
              <a:gd name="connsiteX85" fmla="*/ 7142 w 10000"/>
              <a:gd name="connsiteY85" fmla="*/ 7527 h 10000"/>
              <a:gd name="connsiteX86" fmla="*/ 7225 w 10000"/>
              <a:gd name="connsiteY86" fmla="*/ 7635 h 10000"/>
              <a:gd name="connsiteX87" fmla="*/ 7309 w 10000"/>
              <a:gd name="connsiteY87" fmla="*/ 7780 h 10000"/>
              <a:gd name="connsiteX88" fmla="*/ 7397 w 10000"/>
              <a:gd name="connsiteY88" fmla="*/ 8267 h 10000"/>
              <a:gd name="connsiteX89" fmla="*/ 7480 w 10000"/>
              <a:gd name="connsiteY89" fmla="*/ 8303 h 10000"/>
              <a:gd name="connsiteX90" fmla="*/ 7569 w 10000"/>
              <a:gd name="connsiteY90" fmla="*/ 8773 h 10000"/>
              <a:gd name="connsiteX91" fmla="*/ 7652 w 10000"/>
              <a:gd name="connsiteY91" fmla="*/ 9007 h 10000"/>
              <a:gd name="connsiteX92" fmla="*/ 7725 w 10000"/>
              <a:gd name="connsiteY92" fmla="*/ 9513 h 10000"/>
              <a:gd name="connsiteX93" fmla="*/ 7814 w 10000"/>
              <a:gd name="connsiteY93" fmla="*/ 9513 h 10000"/>
              <a:gd name="connsiteX94" fmla="*/ 7897 w 10000"/>
              <a:gd name="connsiteY94" fmla="*/ 9152 h 10000"/>
              <a:gd name="connsiteX95" fmla="*/ 8324 w 10000"/>
              <a:gd name="connsiteY95" fmla="*/ 9007 h 10000"/>
              <a:gd name="connsiteX96" fmla="*/ 8397 w 10000"/>
              <a:gd name="connsiteY96" fmla="*/ 9513 h 10000"/>
              <a:gd name="connsiteX97" fmla="*/ 8485 w 10000"/>
              <a:gd name="connsiteY97" fmla="*/ 9368 h 10000"/>
              <a:gd name="connsiteX98" fmla="*/ 8568 w 10000"/>
              <a:gd name="connsiteY98" fmla="*/ 9116 h 10000"/>
              <a:gd name="connsiteX99" fmla="*/ 8657 w 10000"/>
              <a:gd name="connsiteY99" fmla="*/ 9639 h 10000"/>
              <a:gd name="connsiteX100" fmla="*/ 8740 w 10000"/>
              <a:gd name="connsiteY100" fmla="*/ 9585 h 10000"/>
              <a:gd name="connsiteX101" fmla="*/ 8824 w 10000"/>
              <a:gd name="connsiteY101" fmla="*/ 9260 h 10000"/>
              <a:gd name="connsiteX102" fmla="*/ 8912 w 10000"/>
              <a:gd name="connsiteY102" fmla="*/ 9477 h 10000"/>
              <a:gd name="connsiteX103" fmla="*/ 8995 w 10000"/>
              <a:gd name="connsiteY103" fmla="*/ 9260 h 10000"/>
              <a:gd name="connsiteX104" fmla="*/ 9073 w 10000"/>
              <a:gd name="connsiteY104" fmla="*/ 9260 h 10000"/>
              <a:gd name="connsiteX105" fmla="*/ 9157 w 10000"/>
              <a:gd name="connsiteY105" fmla="*/ 9404 h 10000"/>
              <a:gd name="connsiteX106" fmla="*/ 9240 w 10000"/>
              <a:gd name="connsiteY106" fmla="*/ 9440 h 10000"/>
              <a:gd name="connsiteX107" fmla="*/ 9328 w 10000"/>
              <a:gd name="connsiteY107" fmla="*/ 10000 h 10000"/>
              <a:gd name="connsiteX108" fmla="*/ 9412 w 10000"/>
              <a:gd name="connsiteY108" fmla="*/ 8971 h 10000"/>
              <a:gd name="connsiteX109" fmla="*/ 9500 w 10000"/>
              <a:gd name="connsiteY109" fmla="*/ 9296 h 10000"/>
              <a:gd name="connsiteX110" fmla="*/ 9584 w 10000"/>
              <a:gd name="connsiteY110" fmla="*/ 9711 h 10000"/>
              <a:gd name="connsiteX111" fmla="*/ 9667 w 10000"/>
              <a:gd name="connsiteY111" fmla="*/ 9188 h 10000"/>
              <a:gd name="connsiteX112" fmla="*/ 9745 w 10000"/>
              <a:gd name="connsiteY112" fmla="*/ 9440 h 10000"/>
              <a:gd name="connsiteX113" fmla="*/ 9828 w 10000"/>
              <a:gd name="connsiteY113" fmla="*/ 7671 h 10000"/>
              <a:gd name="connsiteX114" fmla="*/ 9917 w 10000"/>
              <a:gd name="connsiteY114" fmla="*/ 8736 h 10000"/>
              <a:gd name="connsiteX115" fmla="*/ 10000 w 10000"/>
              <a:gd name="connsiteY115" fmla="*/ 8809 h 10000"/>
              <a:gd name="connsiteX0" fmla="*/ 0 w 10000"/>
              <a:gd name="connsiteY0" fmla="*/ 668 h 10000"/>
              <a:gd name="connsiteX1" fmla="*/ 83 w 10000"/>
              <a:gd name="connsiteY1" fmla="*/ 0 h 10000"/>
              <a:gd name="connsiteX2" fmla="*/ 172 w 10000"/>
              <a:gd name="connsiteY2" fmla="*/ 632 h 10000"/>
              <a:gd name="connsiteX3" fmla="*/ 255 w 10000"/>
              <a:gd name="connsiteY3" fmla="*/ 740 h 10000"/>
              <a:gd name="connsiteX4" fmla="*/ 333 w 10000"/>
              <a:gd name="connsiteY4" fmla="*/ 776 h 10000"/>
              <a:gd name="connsiteX5" fmla="*/ 416 w 10000"/>
              <a:gd name="connsiteY5" fmla="*/ 704 h 10000"/>
              <a:gd name="connsiteX6" fmla="*/ 500 w 10000"/>
              <a:gd name="connsiteY6" fmla="*/ 704 h 10000"/>
              <a:gd name="connsiteX7" fmla="*/ 588 w 10000"/>
              <a:gd name="connsiteY7" fmla="*/ 379 h 10000"/>
              <a:gd name="connsiteX8" fmla="*/ 672 w 10000"/>
              <a:gd name="connsiteY8" fmla="*/ 740 h 10000"/>
              <a:gd name="connsiteX9" fmla="*/ 760 w 10000"/>
              <a:gd name="connsiteY9" fmla="*/ 1227 h 10000"/>
              <a:gd name="connsiteX10" fmla="*/ 843 w 10000"/>
              <a:gd name="connsiteY10" fmla="*/ 1083 h 10000"/>
              <a:gd name="connsiteX11" fmla="*/ 927 w 10000"/>
              <a:gd name="connsiteY11" fmla="*/ 632 h 10000"/>
              <a:gd name="connsiteX12" fmla="*/ 1005 w 10000"/>
              <a:gd name="connsiteY12" fmla="*/ 704 h 10000"/>
              <a:gd name="connsiteX13" fmla="*/ 1088 w 10000"/>
              <a:gd name="connsiteY13" fmla="*/ 903 h 10000"/>
              <a:gd name="connsiteX14" fmla="*/ 1171 w 10000"/>
              <a:gd name="connsiteY14" fmla="*/ 866 h 10000"/>
              <a:gd name="connsiteX15" fmla="*/ 1260 w 10000"/>
              <a:gd name="connsiteY15" fmla="*/ 668 h 10000"/>
              <a:gd name="connsiteX16" fmla="*/ 1343 w 10000"/>
              <a:gd name="connsiteY16" fmla="*/ 451 h 10000"/>
              <a:gd name="connsiteX17" fmla="*/ 1432 w 10000"/>
              <a:gd name="connsiteY17" fmla="*/ 523 h 10000"/>
              <a:gd name="connsiteX18" fmla="*/ 1515 w 10000"/>
              <a:gd name="connsiteY18" fmla="*/ 343 h 10000"/>
              <a:gd name="connsiteX19" fmla="*/ 1598 w 10000"/>
              <a:gd name="connsiteY19" fmla="*/ 704 h 10000"/>
              <a:gd name="connsiteX20" fmla="*/ 1676 w 10000"/>
              <a:gd name="connsiteY20" fmla="*/ 704 h 10000"/>
              <a:gd name="connsiteX21" fmla="*/ 1760 w 10000"/>
              <a:gd name="connsiteY21" fmla="*/ 776 h 10000"/>
              <a:gd name="connsiteX22" fmla="*/ 1848 w 10000"/>
              <a:gd name="connsiteY22" fmla="*/ 1227 h 10000"/>
              <a:gd name="connsiteX23" fmla="*/ 1931 w 10000"/>
              <a:gd name="connsiteY23" fmla="*/ 776 h 10000"/>
              <a:gd name="connsiteX24" fmla="*/ 2015 w 10000"/>
              <a:gd name="connsiteY24" fmla="*/ 199 h 10000"/>
              <a:gd name="connsiteX25" fmla="*/ 2103 w 10000"/>
              <a:gd name="connsiteY25" fmla="*/ 379 h 10000"/>
              <a:gd name="connsiteX26" fmla="*/ 2186 w 10000"/>
              <a:gd name="connsiteY26" fmla="*/ 0 h 10000"/>
              <a:gd name="connsiteX27" fmla="*/ 2275 w 10000"/>
              <a:gd name="connsiteY27" fmla="*/ 632 h 10000"/>
              <a:gd name="connsiteX28" fmla="*/ 2348 w 10000"/>
              <a:gd name="connsiteY28" fmla="*/ 235 h 10000"/>
              <a:gd name="connsiteX29" fmla="*/ 2431 w 10000"/>
              <a:gd name="connsiteY29" fmla="*/ 632 h 10000"/>
              <a:gd name="connsiteX30" fmla="*/ 2520 w 10000"/>
              <a:gd name="connsiteY30" fmla="*/ 704 h 10000"/>
              <a:gd name="connsiteX31" fmla="*/ 2603 w 10000"/>
              <a:gd name="connsiteY31" fmla="*/ 487 h 10000"/>
              <a:gd name="connsiteX32" fmla="*/ 2691 w 10000"/>
              <a:gd name="connsiteY32" fmla="*/ 415 h 10000"/>
              <a:gd name="connsiteX33" fmla="*/ 2775 w 10000"/>
              <a:gd name="connsiteY33" fmla="*/ 523 h 10000"/>
              <a:gd name="connsiteX34" fmla="*/ 2858 w 10000"/>
              <a:gd name="connsiteY34" fmla="*/ 740 h 10000"/>
              <a:gd name="connsiteX35" fmla="*/ 2946 w 10000"/>
              <a:gd name="connsiteY35" fmla="*/ 632 h 10000"/>
              <a:gd name="connsiteX36" fmla="*/ 3019 w 10000"/>
              <a:gd name="connsiteY36" fmla="*/ 1047 h 10000"/>
              <a:gd name="connsiteX37" fmla="*/ 3108 w 10000"/>
              <a:gd name="connsiteY37" fmla="*/ 975 h 10000"/>
              <a:gd name="connsiteX38" fmla="*/ 3191 w 10000"/>
              <a:gd name="connsiteY38" fmla="*/ 866 h 10000"/>
              <a:gd name="connsiteX39" fmla="*/ 3274 w 10000"/>
              <a:gd name="connsiteY39" fmla="*/ 1155 h 10000"/>
              <a:gd name="connsiteX40" fmla="*/ 3363 w 10000"/>
              <a:gd name="connsiteY40" fmla="*/ 1715 h 10000"/>
              <a:gd name="connsiteX41" fmla="*/ 3446 w 10000"/>
              <a:gd name="connsiteY41" fmla="*/ 2256 h 10000"/>
              <a:gd name="connsiteX42" fmla="*/ 3535 w 10000"/>
              <a:gd name="connsiteY42" fmla="*/ 2011 h 10000"/>
              <a:gd name="connsiteX43" fmla="*/ 3612 w 10000"/>
              <a:gd name="connsiteY43" fmla="*/ 2195 h 10000"/>
              <a:gd name="connsiteX44" fmla="*/ 3697 w 10000"/>
              <a:gd name="connsiteY44" fmla="*/ 2458 h 10000"/>
              <a:gd name="connsiteX45" fmla="*/ 3779 w 10000"/>
              <a:gd name="connsiteY45" fmla="*/ 2347 h 10000"/>
              <a:gd name="connsiteX46" fmla="*/ 3863 w 10000"/>
              <a:gd name="connsiteY46" fmla="*/ 2491 h 10000"/>
              <a:gd name="connsiteX47" fmla="*/ 3951 w 10000"/>
              <a:gd name="connsiteY47" fmla="*/ 2491 h 10000"/>
              <a:gd name="connsiteX48" fmla="*/ 4034 w 10000"/>
              <a:gd name="connsiteY48" fmla="*/ 2184 h 10000"/>
              <a:gd name="connsiteX49" fmla="*/ 4118 w 10000"/>
              <a:gd name="connsiteY49" fmla="*/ 2852 h 10000"/>
              <a:gd name="connsiteX50" fmla="*/ 4206 w 10000"/>
              <a:gd name="connsiteY50" fmla="*/ 3195 h 10000"/>
              <a:gd name="connsiteX51" fmla="*/ 4289 w 10000"/>
              <a:gd name="connsiteY51" fmla="*/ 3664 h 10000"/>
              <a:gd name="connsiteX52" fmla="*/ 4362 w 10000"/>
              <a:gd name="connsiteY52" fmla="*/ 2708 h 10000"/>
              <a:gd name="connsiteX53" fmla="*/ 4451 w 10000"/>
              <a:gd name="connsiteY53" fmla="*/ 3375 h 10000"/>
              <a:gd name="connsiteX54" fmla="*/ 4534 w 10000"/>
              <a:gd name="connsiteY54" fmla="*/ 3303 h 10000"/>
              <a:gd name="connsiteX55" fmla="*/ 4623 w 10000"/>
              <a:gd name="connsiteY55" fmla="*/ 3412 h 10000"/>
              <a:gd name="connsiteX56" fmla="*/ 4706 w 10000"/>
              <a:gd name="connsiteY56" fmla="*/ 3448 h 10000"/>
              <a:gd name="connsiteX57" fmla="*/ 4789 w 10000"/>
              <a:gd name="connsiteY57" fmla="*/ 3863 h 10000"/>
              <a:gd name="connsiteX58" fmla="*/ 4878 w 10000"/>
              <a:gd name="connsiteY58" fmla="*/ 4260 h 10000"/>
              <a:gd name="connsiteX59" fmla="*/ 4961 w 10000"/>
              <a:gd name="connsiteY59" fmla="*/ 4043 h 10000"/>
              <a:gd name="connsiteX60" fmla="*/ 5039 w 10000"/>
              <a:gd name="connsiteY60" fmla="*/ 4440 h 10000"/>
              <a:gd name="connsiteX61" fmla="*/ 5122 w 10000"/>
              <a:gd name="connsiteY61" fmla="*/ 4531 h 10000"/>
              <a:gd name="connsiteX62" fmla="*/ 5206 w 10000"/>
              <a:gd name="connsiteY62" fmla="*/ 4928 h 10000"/>
              <a:gd name="connsiteX63" fmla="*/ 5294 w 10000"/>
              <a:gd name="connsiteY63" fmla="*/ 5271 h 10000"/>
              <a:gd name="connsiteX64" fmla="*/ 5377 w 10000"/>
              <a:gd name="connsiteY64" fmla="*/ 4928 h 10000"/>
              <a:gd name="connsiteX65" fmla="*/ 5466 w 10000"/>
              <a:gd name="connsiteY65" fmla="*/ 5235 h 10000"/>
              <a:gd name="connsiteX66" fmla="*/ 5549 w 10000"/>
              <a:gd name="connsiteY66" fmla="*/ 4964 h 10000"/>
              <a:gd name="connsiteX67" fmla="*/ 5632 w 10000"/>
              <a:gd name="connsiteY67" fmla="*/ 5271 h 10000"/>
              <a:gd name="connsiteX68" fmla="*/ 5711 w 10000"/>
              <a:gd name="connsiteY68" fmla="*/ 5523 h 10000"/>
              <a:gd name="connsiteX69" fmla="*/ 5794 w 10000"/>
              <a:gd name="connsiteY69" fmla="*/ 5487 h 10000"/>
              <a:gd name="connsiteX70" fmla="*/ 5882 w 10000"/>
              <a:gd name="connsiteY70" fmla="*/ 5812 h 10000"/>
              <a:gd name="connsiteX71" fmla="*/ 5966 w 10000"/>
              <a:gd name="connsiteY71" fmla="*/ 6119 h 10000"/>
              <a:gd name="connsiteX72" fmla="*/ 6049 w 10000"/>
              <a:gd name="connsiteY72" fmla="*/ 5848 h 10000"/>
              <a:gd name="connsiteX73" fmla="*/ 6137 w 10000"/>
              <a:gd name="connsiteY73" fmla="*/ 6119 h 10000"/>
              <a:gd name="connsiteX74" fmla="*/ 6221 w 10000"/>
              <a:gd name="connsiteY74" fmla="*/ 6119 h 10000"/>
              <a:gd name="connsiteX75" fmla="*/ 6309 w 10000"/>
              <a:gd name="connsiteY75" fmla="*/ 6119 h 10000"/>
              <a:gd name="connsiteX76" fmla="*/ 6382 w 10000"/>
              <a:gd name="connsiteY76" fmla="*/ 6155 h 10000"/>
              <a:gd name="connsiteX77" fmla="*/ 6465 w 10000"/>
              <a:gd name="connsiteY77" fmla="*/ 6155 h 10000"/>
              <a:gd name="connsiteX78" fmla="*/ 6554 w 10000"/>
              <a:gd name="connsiteY78" fmla="*/ 6119 h 10000"/>
              <a:gd name="connsiteX79" fmla="*/ 6637 w 10000"/>
              <a:gd name="connsiteY79" fmla="*/ 6372 h 10000"/>
              <a:gd name="connsiteX80" fmla="*/ 6726 w 10000"/>
              <a:gd name="connsiteY80" fmla="*/ 6155 h 10000"/>
              <a:gd name="connsiteX81" fmla="*/ 6809 w 10000"/>
              <a:gd name="connsiteY81" fmla="*/ 6336 h 10000"/>
              <a:gd name="connsiteX82" fmla="*/ 6892 w 10000"/>
              <a:gd name="connsiteY82" fmla="*/ 6715 h 10000"/>
              <a:gd name="connsiteX83" fmla="*/ 6981 w 10000"/>
              <a:gd name="connsiteY83" fmla="*/ 6859 h 10000"/>
              <a:gd name="connsiteX84" fmla="*/ 7054 w 10000"/>
              <a:gd name="connsiteY84" fmla="*/ 7220 h 10000"/>
              <a:gd name="connsiteX85" fmla="*/ 7142 w 10000"/>
              <a:gd name="connsiteY85" fmla="*/ 7527 h 10000"/>
              <a:gd name="connsiteX86" fmla="*/ 7225 w 10000"/>
              <a:gd name="connsiteY86" fmla="*/ 7635 h 10000"/>
              <a:gd name="connsiteX87" fmla="*/ 7309 w 10000"/>
              <a:gd name="connsiteY87" fmla="*/ 7780 h 10000"/>
              <a:gd name="connsiteX88" fmla="*/ 7397 w 10000"/>
              <a:gd name="connsiteY88" fmla="*/ 8267 h 10000"/>
              <a:gd name="connsiteX89" fmla="*/ 7480 w 10000"/>
              <a:gd name="connsiteY89" fmla="*/ 8303 h 10000"/>
              <a:gd name="connsiteX90" fmla="*/ 7569 w 10000"/>
              <a:gd name="connsiteY90" fmla="*/ 8773 h 10000"/>
              <a:gd name="connsiteX91" fmla="*/ 7652 w 10000"/>
              <a:gd name="connsiteY91" fmla="*/ 9007 h 10000"/>
              <a:gd name="connsiteX92" fmla="*/ 7725 w 10000"/>
              <a:gd name="connsiteY92" fmla="*/ 9513 h 10000"/>
              <a:gd name="connsiteX93" fmla="*/ 7814 w 10000"/>
              <a:gd name="connsiteY93" fmla="*/ 9513 h 10000"/>
              <a:gd name="connsiteX94" fmla="*/ 7897 w 10000"/>
              <a:gd name="connsiteY94" fmla="*/ 9152 h 10000"/>
              <a:gd name="connsiteX95" fmla="*/ 8397 w 10000"/>
              <a:gd name="connsiteY95" fmla="*/ 9513 h 10000"/>
              <a:gd name="connsiteX96" fmla="*/ 8485 w 10000"/>
              <a:gd name="connsiteY96" fmla="*/ 9368 h 10000"/>
              <a:gd name="connsiteX97" fmla="*/ 8568 w 10000"/>
              <a:gd name="connsiteY97" fmla="*/ 9116 h 10000"/>
              <a:gd name="connsiteX98" fmla="*/ 8657 w 10000"/>
              <a:gd name="connsiteY98" fmla="*/ 9639 h 10000"/>
              <a:gd name="connsiteX99" fmla="*/ 8740 w 10000"/>
              <a:gd name="connsiteY99" fmla="*/ 9585 h 10000"/>
              <a:gd name="connsiteX100" fmla="*/ 8824 w 10000"/>
              <a:gd name="connsiteY100" fmla="*/ 9260 h 10000"/>
              <a:gd name="connsiteX101" fmla="*/ 8912 w 10000"/>
              <a:gd name="connsiteY101" fmla="*/ 9477 h 10000"/>
              <a:gd name="connsiteX102" fmla="*/ 8995 w 10000"/>
              <a:gd name="connsiteY102" fmla="*/ 9260 h 10000"/>
              <a:gd name="connsiteX103" fmla="*/ 9073 w 10000"/>
              <a:gd name="connsiteY103" fmla="*/ 9260 h 10000"/>
              <a:gd name="connsiteX104" fmla="*/ 9157 w 10000"/>
              <a:gd name="connsiteY104" fmla="*/ 9404 h 10000"/>
              <a:gd name="connsiteX105" fmla="*/ 9240 w 10000"/>
              <a:gd name="connsiteY105" fmla="*/ 9440 h 10000"/>
              <a:gd name="connsiteX106" fmla="*/ 9328 w 10000"/>
              <a:gd name="connsiteY106" fmla="*/ 10000 h 10000"/>
              <a:gd name="connsiteX107" fmla="*/ 9412 w 10000"/>
              <a:gd name="connsiteY107" fmla="*/ 8971 h 10000"/>
              <a:gd name="connsiteX108" fmla="*/ 9500 w 10000"/>
              <a:gd name="connsiteY108" fmla="*/ 9296 h 10000"/>
              <a:gd name="connsiteX109" fmla="*/ 9584 w 10000"/>
              <a:gd name="connsiteY109" fmla="*/ 9711 h 10000"/>
              <a:gd name="connsiteX110" fmla="*/ 9667 w 10000"/>
              <a:gd name="connsiteY110" fmla="*/ 9188 h 10000"/>
              <a:gd name="connsiteX111" fmla="*/ 9745 w 10000"/>
              <a:gd name="connsiteY111" fmla="*/ 9440 h 10000"/>
              <a:gd name="connsiteX112" fmla="*/ 9828 w 10000"/>
              <a:gd name="connsiteY112" fmla="*/ 7671 h 10000"/>
              <a:gd name="connsiteX113" fmla="*/ 9917 w 10000"/>
              <a:gd name="connsiteY113" fmla="*/ 8736 h 10000"/>
              <a:gd name="connsiteX114" fmla="*/ 10000 w 10000"/>
              <a:gd name="connsiteY114" fmla="*/ 8809 h 10000"/>
              <a:gd name="connsiteX0" fmla="*/ 0 w 10000"/>
              <a:gd name="connsiteY0" fmla="*/ 668 h 10000"/>
              <a:gd name="connsiteX1" fmla="*/ 83 w 10000"/>
              <a:gd name="connsiteY1" fmla="*/ 0 h 10000"/>
              <a:gd name="connsiteX2" fmla="*/ 172 w 10000"/>
              <a:gd name="connsiteY2" fmla="*/ 632 h 10000"/>
              <a:gd name="connsiteX3" fmla="*/ 255 w 10000"/>
              <a:gd name="connsiteY3" fmla="*/ 740 h 10000"/>
              <a:gd name="connsiteX4" fmla="*/ 333 w 10000"/>
              <a:gd name="connsiteY4" fmla="*/ 776 h 10000"/>
              <a:gd name="connsiteX5" fmla="*/ 416 w 10000"/>
              <a:gd name="connsiteY5" fmla="*/ 704 h 10000"/>
              <a:gd name="connsiteX6" fmla="*/ 500 w 10000"/>
              <a:gd name="connsiteY6" fmla="*/ 704 h 10000"/>
              <a:gd name="connsiteX7" fmla="*/ 588 w 10000"/>
              <a:gd name="connsiteY7" fmla="*/ 379 h 10000"/>
              <a:gd name="connsiteX8" fmla="*/ 672 w 10000"/>
              <a:gd name="connsiteY8" fmla="*/ 740 h 10000"/>
              <a:gd name="connsiteX9" fmla="*/ 760 w 10000"/>
              <a:gd name="connsiteY9" fmla="*/ 1227 h 10000"/>
              <a:gd name="connsiteX10" fmla="*/ 843 w 10000"/>
              <a:gd name="connsiteY10" fmla="*/ 1083 h 10000"/>
              <a:gd name="connsiteX11" fmla="*/ 927 w 10000"/>
              <a:gd name="connsiteY11" fmla="*/ 632 h 10000"/>
              <a:gd name="connsiteX12" fmla="*/ 1005 w 10000"/>
              <a:gd name="connsiteY12" fmla="*/ 704 h 10000"/>
              <a:gd name="connsiteX13" fmla="*/ 1088 w 10000"/>
              <a:gd name="connsiteY13" fmla="*/ 903 h 10000"/>
              <a:gd name="connsiteX14" fmla="*/ 1171 w 10000"/>
              <a:gd name="connsiteY14" fmla="*/ 866 h 10000"/>
              <a:gd name="connsiteX15" fmla="*/ 1260 w 10000"/>
              <a:gd name="connsiteY15" fmla="*/ 668 h 10000"/>
              <a:gd name="connsiteX16" fmla="*/ 1343 w 10000"/>
              <a:gd name="connsiteY16" fmla="*/ 451 h 10000"/>
              <a:gd name="connsiteX17" fmla="*/ 1432 w 10000"/>
              <a:gd name="connsiteY17" fmla="*/ 523 h 10000"/>
              <a:gd name="connsiteX18" fmla="*/ 1515 w 10000"/>
              <a:gd name="connsiteY18" fmla="*/ 343 h 10000"/>
              <a:gd name="connsiteX19" fmla="*/ 1598 w 10000"/>
              <a:gd name="connsiteY19" fmla="*/ 704 h 10000"/>
              <a:gd name="connsiteX20" fmla="*/ 1676 w 10000"/>
              <a:gd name="connsiteY20" fmla="*/ 704 h 10000"/>
              <a:gd name="connsiteX21" fmla="*/ 1760 w 10000"/>
              <a:gd name="connsiteY21" fmla="*/ 776 h 10000"/>
              <a:gd name="connsiteX22" fmla="*/ 1848 w 10000"/>
              <a:gd name="connsiteY22" fmla="*/ 1227 h 10000"/>
              <a:gd name="connsiteX23" fmla="*/ 1931 w 10000"/>
              <a:gd name="connsiteY23" fmla="*/ 776 h 10000"/>
              <a:gd name="connsiteX24" fmla="*/ 2015 w 10000"/>
              <a:gd name="connsiteY24" fmla="*/ 199 h 10000"/>
              <a:gd name="connsiteX25" fmla="*/ 2103 w 10000"/>
              <a:gd name="connsiteY25" fmla="*/ 379 h 10000"/>
              <a:gd name="connsiteX26" fmla="*/ 2186 w 10000"/>
              <a:gd name="connsiteY26" fmla="*/ 0 h 10000"/>
              <a:gd name="connsiteX27" fmla="*/ 2275 w 10000"/>
              <a:gd name="connsiteY27" fmla="*/ 632 h 10000"/>
              <a:gd name="connsiteX28" fmla="*/ 2348 w 10000"/>
              <a:gd name="connsiteY28" fmla="*/ 235 h 10000"/>
              <a:gd name="connsiteX29" fmla="*/ 2431 w 10000"/>
              <a:gd name="connsiteY29" fmla="*/ 632 h 10000"/>
              <a:gd name="connsiteX30" fmla="*/ 2520 w 10000"/>
              <a:gd name="connsiteY30" fmla="*/ 704 h 10000"/>
              <a:gd name="connsiteX31" fmla="*/ 2603 w 10000"/>
              <a:gd name="connsiteY31" fmla="*/ 487 h 10000"/>
              <a:gd name="connsiteX32" fmla="*/ 2691 w 10000"/>
              <a:gd name="connsiteY32" fmla="*/ 415 h 10000"/>
              <a:gd name="connsiteX33" fmla="*/ 2775 w 10000"/>
              <a:gd name="connsiteY33" fmla="*/ 523 h 10000"/>
              <a:gd name="connsiteX34" fmla="*/ 2858 w 10000"/>
              <a:gd name="connsiteY34" fmla="*/ 740 h 10000"/>
              <a:gd name="connsiteX35" fmla="*/ 2946 w 10000"/>
              <a:gd name="connsiteY35" fmla="*/ 632 h 10000"/>
              <a:gd name="connsiteX36" fmla="*/ 3019 w 10000"/>
              <a:gd name="connsiteY36" fmla="*/ 1047 h 10000"/>
              <a:gd name="connsiteX37" fmla="*/ 3108 w 10000"/>
              <a:gd name="connsiteY37" fmla="*/ 975 h 10000"/>
              <a:gd name="connsiteX38" fmla="*/ 3191 w 10000"/>
              <a:gd name="connsiteY38" fmla="*/ 866 h 10000"/>
              <a:gd name="connsiteX39" fmla="*/ 3274 w 10000"/>
              <a:gd name="connsiteY39" fmla="*/ 1155 h 10000"/>
              <a:gd name="connsiteX40" fmla="*/ 3363 w 10000"/>
              <a:gd name="connsiteY40" fmla="*/ 1715 h 10000"/>
              <a:gd name="connsiteX41" fmla="*/ 3446 w 10000"/>
              <a:gd name="connsiteY41" fmla="*/ 2256 h 10000"/>
              <a:gd name="connsiteX42" fmla="*/ 3535 w 10000"/>
              <a:gd name="connsiteY42" fmla="*/ 2011 h 10000"/>
              <a:gd name="connsiteX43" fmla="*/ 3612 w 10000"/>
              <a:gd name="connsiteY43" fmla="*/ 2195 h 10000"/>
              <a:gd name="connsiteX44" fmla="*/ 3697 w 10000"/>
              <a:gd name="connsiteY44" fmla="*/ 2458 h 10000"/>
              <a:gd name="connsiteX45" fmla="*/ 3779 w 10000"/>
              <a:gd name="connsiteY45" fmla="*/ 2347 h 10000"/>
              <a:gd name="connsiteX46" fmla="*/ 3863 w 10000"/>
              <a:gd name="connsiteY46" fmla="*/ 2491 h 10000"/>
              <a:gd name="connsiteX47" fmla="*/ 3951 w 10000"/>
              <a:gd name="connsiteY47" fmla="*/ 2491 h 10000"/>
              <a:gd name="connsiteX48" fmla="*/ 4034 w 10000"/>
              <a:gd name="connsiteY48" fmla="*/ 2184 h 10000"/>
              <a:gd name="connsiteX49" fmla="*/ 4118 w 10000"/>
              <a:gd name="connsiteY49" fmla="*/ 2852 h 10000"/>
              <a:gd name="connsiteX50" fmla="*/ 4206 w 10000"/>
              <a:gd name="connsiteY50" fmla="*/ 3195 h 10000"/>
              <a:gd name="connsiteX51" fmla="*/ 4289 w 10000"/>
              <a:gd name="connsiteY51" fmla="*/ 3664 h 10000"/>
              <a:gd name="connsiteX52" fmla="*/ 4362 w 10000"/>
              <a:gd name="connsiteY52" fmla="*/ 2708 h 10000"/>
              <a:gd name="connsiteX53" fmla="*/ 4451 w 10000"/>
              <a:gd name="connsiteY53" fmla="*/ 3375 h 10000"/>
              <a:gd name="connsiteX54" fmla="*/ 4534 w 10000"/>
              <a:gd name="connsiteY54" fmla="*/ 3303 h 10000"/>
              <a:gd name="connsiteX55" fmla="*/ 4623 w 10000"/>
              <a:gd name="connsiteY55" fmla="*/ 3412 h 10000"/>
              <a:gd name="connsiteX56" fmla="*/ 4706 w 10000"/>
              <a:gd name="connsiteY56" fmla="*/ 3448 h 10000"/>
              <a:gd name="connsiteX57" fmla="*/ 4789 w 10000"/>
              <a:gd name="connsiteY57" fmla="*/ 3863 h 10000"/>
              <a:gd name="connsiteX58" fmla="*/ 4878 w 10000"/>
              <a:gd name="connsiteY58" fmla="*/ 4260 h 10000"/>
              <a:gd name="connsiteX59" fmla="*/ 4961 w 10000"/>
              <a:gd name="connsiteY59" fmla="*/ 4043 h 10000"/>
              <a:gd name="connsiteX60" fmla="*/ 5039 w 10000"/>
              <a:gd name="connsiteY60" fmla="*/ 4440 h 10000"/>
              <a:gd name="connsiteX61" fmla="*/ 5122 w 10000"/>
              <a:gd name="connsiteY61" fmla="*/ 4531 h 10000"/>
              <a:gd name="connsiteX62" fmla="*/ 5206 w 10000"/>
              <a:gd name="connsiteY62" fmla="*/ 4928 h 10000"/>
              <a:gd name="connsiteX63" fmla="*/ 5294 w 10000"/>
              <a:gd name="connsiteY63" fmla="*/ 5271 h 10000"/>
              <a:gd name="connsiteX64" fmla="*/ 5377 w 10000"/>
              <a:gd name="connsiteY64" fmla="*/ 4928 h 10000"/>
              <a:gd name="connsiteX65" fmla="*/ 5466 w 10000"/>
              <a:gd name="connsiteY65" fmla="*/ 5235 h 10000"/>
              <a:gd name="connsiteX66" fmla="*/ 5549 w 10000"/>
              <a:gd name="connsiteY66" fmla="*/ 4964 h 10000"/>
              <a:gd name="connsiteX67" fmla="*/ 5632 w 10000"/>
              <a:gd name="connsiteY67" fmla="*/ 5271 h 10000"/>
              <a:gd name="connsiteX68" fmla="*/ 5711 w 10000"/>
              <a:gd name="connsiteY68" fmla="*/ 5523 h 10000"/>
              <a:gd name="connsiteX69" fmla="*/ 5794 w 10000"/>
              <a:gd name="connsiteY69" fmla="*/ 5487 h 10000"/>
              <a:gd name="connsiteX70" fmla="*/ 5882 w 10000"/>
              <a:gd name="connsiteY70" fmla="*/ 5812 h 10000"/>
              <a:gd name="connsiteX71" fmla="*/ 5966 w 10000"/>
              <a:gd name="connsiteY71" fmla="*/ 6119 h 10000"/>
              <a:gd name="connsiteX72" fmla="*/ 6049 w 10000"/>
              <a:gd name="connsiteY72" fmla="*/ 5848 h 10000"/>
              <a:gd name="connsiteX73" fmla="*/ 6137 w 10000"/>
              <a:gd name="connsiteY73" fmla="*/ 6119 h 10000"/>
              <a:gd name="connsiteX74" fmla="*/ 6221 w 10000"/>
              <a:gd name="connsiteY74" fmla="*/ 6119 h 10000"/>
              <a:gd name="connsiteX75" fmla="*/ 6309 w 10000"/>
              <a:gd name="connsiteY75" fmla="*/ 6119 h 10000"/>
              <a:gd name="connsiteX76" fmla="*/ 6382 w 10000"/>
              <a:gd name="connsiteY76" fmla="*/ 6155 h 10000"/>
              <a:gd name="connsiteX77" fmla="*/ 6465 w 10000"/>
              <a:gd name="connsiteY77" fmla="*/ 6155 h 10000"/>
              <a:gd name="connsiteX78" fmla="*/ 6554 w 10000"/>
              <a:gd name="connsiteY78" fmla="*/ 6119 h 10000"/>
              <a:gd name="connsiteX79" fmla="*/ 6637 w 10000"/>
              <a:gd name="connsiteY79" fmla="*/ 6372 h 10000"/>
              <a:gd name="connsiteX80" fmla="*/ 6726 w 10000"/>
              <a:gd name="connsiteY80" fmla="*/ 6155 h 10000"/>
              <a:gd name="connsiteX81" fmla="*/ 6809 w 10000"/>
              <a:gd name="connsiteY81" fmla="*/ 6336 h 10000"/>
              <a:gd name="connsiteX82" fmla="*/ 6892 w 10000"/>
              <a:gd name="connsiteY82" fmla="*/ 6715 h 10000"/>
              <a:gd name="connsiteX83" fmla="*/ 6981 w 10000"/>
              <a:gd name="connsiteY83" fmla="*/ 6859 h 10000"/>
              <a:gd name="connsiteX84" fmla="*/ 7054 w 10000"/>
              <a:gd name="connsiteY84" fmla="*/ 7220 h 10000"/>
              <a:gd name="connsiteX85" fmla="*/ 7142 w 10000"/>
              <a:gd name="connsiteY85" fmla="*/ 7527 h 10000"/>
              <a:gd name="connsiteX86" fmla="*/ 7225 w 10000"/>
              <a:gd name="connsiteY86" fmla="*/ 7635 h 10000"/>
              <a:gd name="connsiteX87" fmla="*/ 7309 w 10000"/>
              <a:gd name="connsiteY87" fmla="*/ 7780 h 10000"/>
              <a:gd name="connsiteX88" fmla="*/ 7397 w 10000"/>
              <a:gd name="connsiteY88" fmla="*/ 8267 h 10000"/>
              <a:gd name="connsiteX89" fmla="*/ 7480 w 10000"/>
              <a:gd name="connsiteY89" fmla="*/ 8303 h 10000"/>
              <a:gd name="connsiteX90" fmla="*/ 7569 w 10000"/>
              <a:gd name="connsiteY90" fmla="*/ 8773 h 10000"/>
              <a:gd name="connsiteX91" fmla="*/ 7652 w 10000"/>
              <a:gd name="connsiteY91" fmla="*/ 9007 h 10000"/>
              <a:gd name="connsiteX92" fmla="*/ 7725 w 10000"/>
              <a:gd name="connsiteY92" fmla="*/ 9513 h 10000"/>
              <a:gd name="connsiteX93" fmla="*/ 7814 w 10000"/>
              <a:gd name="connsiteY93" fmla="*/ 9513 h 10000"/>
              <a:gd name="connsiteX94" fmla="*/ 7897 w 10000"/>
              <a:gd name="connsiteY94" fmla="*/ 9152 h 10000"/>
              <a:gd name="connsiteX95" fmla="*/ 8397 w 10000"/>
              <a:gd name="connsiteY95" fmla="*/ 9513 h 10000"/>
              <a:gd name="connsiteX96" fmla="*/ 8568 w 10000"/>
              <a:gd name="connsiteY96" fmla="*/ 9116 h 10000"/>
              <a:gd name="connsiteX97" fmla="*/ 8657 w 10000"/>
              <a:gd name="connsiteY97" fmla="*/ 9639 h 10000"/>
              <a:gd name="connsiteX98" fmla="*/ 8740 w 10000"/>
              <a:gd name="connsiteY98" fmla="*/ 9585 h 10000"/>
              <a:gd name="connsiteX99" fmla="*/ 8824 w 10000"/>
              <a:gd name="connsiteY99" fmla="*/ 9260 h 10000"/>
              <a:gd name="connsiteX100" fmla="*/ 8912 w 10000"/>
              <a:gd name="connsiteY100" fmla="*/ 9477 h 10000"/>
              <a:gd name="connsiteX101" fmla="*/ 8995 w 10000"/>
              <a:gd name="connsiteY101" fmla="*/ 9260 h 10000"/>
              <a:gd name="connsiteX102" fmla="*/ 9073 w 10000"/>
              <a:gd name="connsiteY102" fmla="*/ 9260 h 10000"/>
              <a:gd name="connsiteX103" fmla="*/ 9157 w 10000"/>
              <a:gd name="connsiteY103" fmla="*/ 9404 h 10000"/>
              <a:gd name="connsiteX104" fmla="*/ 9240 w 10000"/>
              <a:gd name="connsiteY104" fmla="*/ 9440 h 10000"/>
              <a:gd name="connsiteX105" fmla="*/ 9328 w 10000"/>
              <a:gd name="connsiteY105" fmla="*/ 10000 h 10000"/>
              <a:gd name="connsiteX106" fmla="*/ 9412 w 10000"/>
              <a:gd name="connsiteY106" fmla="*/ 8971 h 10000"/>
              <a:gd name="connsiteX107" fmla="*/ 9500 w 10000"/>
              <a:gd name="connsiteY107" fmla="*/ 9296 h 10000"/>
              <a:gd name="connsiteX108" fmla="*/ 9584 w 10000"/>
              <a:gd name="connsiteY108" fmla="*/ 9711 h 10000"/>
              <a:gd name="connsiteX109" fmla="*/ 9667 w 10000"/>
              <a:gd name="connsiteY109" fmla="*/ 9188 h 10000"/>
              <a:gd name="connsiteX110" fmla="*/ 9745 w 10000"/>
              <a:gd name="connsiteY110" fmla="*/ 9440 h 10000"/>
              <a:gd name="connsiteX111" fmla="*/ 9828 w 10000"/>
              <a:gd name="connsiteY111" fmla="*/ 7671 h 10000"/>
              <a:gd name="connsiteX112" fmla="*/ 9917 w 10000"/>
              <a:gd name="connsiteY112" fmla="*/ 8736 h 10000"/>
              <a:gd name="connsiteX113" fmla="*/ 10000 w 10000"/>
              <a:gd name="connsiteY113" fmla="*/ 8809 h 10000"/>
              <a:gd name="connsiteX0" fmla="*/ 0 w 10000"/>
              <a:gd name="connsiteY0" fmla="*/ 668 h 10000"/>
              <a:gd name="connsiteX1" fmla="*/ 83 w 10000"/>
              <a:gd name="connsiteY1" fmla="*/ 0 h 10000"/>
              <a:gd name="connsiteX2" fmla="*/ 172 w 10000"/>
              <a:gd name="connsiteY2" fmla="*/ 632 h 10000"/>
              <a:gd name="connsiteX3" fmla="*/ 255 w 10000"/>
              <a:gd name="connsiteY3" fmla="*/ 740 h 10000"/>
              <a:gd name="connsiteX4" fmla="*/ 333 w 10000"/>
              <a:gd name="connsiteY4" fmla="*/ 776 h 10000"/>
              <a:gd name="connsiteX5" fmla="*/ 416 w 10000"/>
              <a:gd name="connsiteY5" fmla="*/ 704 h 10000"/>
              <a:gd name="connsiteX6" fmla="*/ 500 w 10000"/>
              <a:gd name="connsiteY6" fmla="*/ 704 h 10000"/>
              <a:gd name="connsiteX7" fmla="*/ 588 w 10000"/>
              <a:gd name="connsiteY7" fmla="*/ 379 h 10000"/>
              <a:gd name="connsiteX8" fmla="*/ 672 w 10000"/>
              <a:gd name="connsiteY8" fmla="*/ 740 h 10000"/>
              <a:gd name="connsiteX9" fmla="*/ 760 w 10000"/>
              <a:gd name="connsiteY9" fmla="*/ 1227 h 10000"/>
              <a:gd name="connsiteX10" fmla="*/ 843 w 10000"/>
              <a:gd name="connsiteY10" fmla="*/ 1083 h 10000"/>
              <a:gd name="connsiteX11" fmla="*/ 927 w 10000"/>
              <a:gd name="connsiteY11" fmla="*/ 632 h 10000"/>
              <a:gd name="connsiteX12" fmla="*/ 1005 w 10000"/>
              <a:gd name="connsiteY12" fmla="*/ 704 h 10000"/>
              <a:gd name="connsiteX13" fmla="*/ 1088 w 10000"/>
              <a:gd name="connsiteY13" fmla="*/ 903 h 10000"/>
              <a:gd name="connsiteX14" fmla="*/ 1171 w 10000"/>
              <a:gd name="connsiteY14" fmla="*/ 866 h 10000"/>
              <a:gd name="connsiteX15" fmla="*/ 1260 w 10000"/>
              <a:gd name="connsiteY15" fmla="*/ 668 h 10000"/>
              <a:gd name="connsiteX16" fmla="*/ 1343 w 10000"/>
              <a:gd name="connsiteY16" fmla="*/ 451 h 10000"/>
              <a:gd name="connsiteX17" fmla="*/ 1432 w 10000"/>
              <a:gd name="connsiteY17" fmla="*/ 523 h 10000"/>
              <a:gd name="connsiteX18" fmla="*/ 1515 w 10000"/>
              <a:gd name="connsiteY18" fmla="*/ 343 h 10000"/>
              <a:gd name="connsiteX19" fmla="*/ 1598 w 10000"/>
              <a:gd name="connsiteY19" fmla="*/ 704 h 10000"/>
              <a:gd name="connsiteX20" fmla="*/ 1676 w 10000"/>
              <a:gd name="connsiteY20" fmla="*/ 704 h 10000"/>
              <a:gd name="connsiteX21" fmla="*/ 1760 w 10000"/>
              <a:gd name="connsiteY21" fmla="*/ 776 h 10000"/>
              <a:gd name="connsiteX22" fmla="*/ 1848 w 10000"/>
              <a:gd name="connsiteY22" fmla="*/ 1227 h 10000"/>
              <a:gd name="connsiteX23" fmla="*/ 1931 w 10000"/>
              <a:gd name="connsiteY23" fmla="*/ 776 h 10000"/>
              <a:gd name="connsiteX24" fmla="*/ 2015 w 10000"/>
              <a:gd name="connsiteY24" fmla="*/ 199 h 10000"/>
              <a:gd name="connsiteX25" fmla="*/ 2103 w 10000"/>
              <a:gd name="connsiteY25" fmla="*/ 379 h 10000"/>
              <a:gd name="connsiteX26" fmla="*/ 2186 w 10000"/>
              <a:gd name="connsiteY26" fmla="*/ 0 h 10000"/>
              <a:gd name="connsiteX27" fmla="*/ 2275 w 10000"/>
              <a:gd name="connsiteY27" fmla="*/ 632 h 10000"/>
              <a:gd name="connsiteX28" fmla="*/ 2348 w 10000"/>
              <a:gd name="connsiteY28" fmla="*/ 235 h 10000"/>
              <a:gd name="connsiteX29" fmla="*/ 2431 w 10000"/>
              <a:gd name="connsiteY29" fmla="*/ 632 h 10000"/>
              <a:gd name="connsiteX30" fmla="*/ 2520 w 10000"/>
              <a:gd name="connsiteY30" fmla="*/ 704 h 10000"/>
              <a:gd name="connsiteX31" fmla="*/ 2603 w 10000"/>
              <a:gd name="connsiteY31" fmla="*/ 487 h 10000"/>
              <a:gd name="connsiteX32" fmla="*/ 2691 w 10000"/>
              <a:gd name="connsiteY32" fmla="*/ 415 h 10000"/>
              <a:gd name="connsiteX33" fmla="*/ 2775 w 10000"/>
              <a:gd name="connsiteY33" fmla="*/ 523 h 10000"/>
              <a:gd name="connsiteX34" fmla="*/ 2858 w 10000"/>
              <a:gd name="connsiteY34" fmla="*/ 740 h 10000"/>
              <a:gd name="connsiteX35" fmla="*/ 2946 w 10000"/>
              <a:gd name="connsiteY35" fmla="*/ 632 h 10000"/>
              <a:gd name="connsiteX36" fmla="*/ 3019 w 10000"/>
              <a:gd name="connsiteY36" fmla="*/ 1047 h 10000"/>
              <a:gd name="connsiteX37" fmla="*/ 3108 w 10000"/>
              <a:gd name="connsiteY37" fmla="*/ 975 h 10000"/>
              <a:gd name="connsiteX38" fmla="*/ 3191 w 10000"/>
              <a:gd name="connsiteY38" fmla="*/ 866 h 10000"/>
              <a:gd name="connsiteX39" fmla="*/ 3274 w 10000"/>
              <a:gd name="connsiteY39" fmla="*/ 1155 h 10000"/>
              <a:gd name="connsiteX40" fmla="*/ 3363 w 10000"/>
              <a:gd name="connsiteY40" fmla="*/ 1715 h 10000"/>
              <a:gd name="connsiteX41" fmla="*/ 3446 w 10000"/>
              <a:gd name="connsiteY41" fmla="*/ 2256 h 10000"/>
              <a:gd name="connsiteX42" fmla="*/ 3535 w 10000"/>
              <a:gd name="connsiteY42" fmla="*/ 2011 h 10000"/>
              <a:gd name="connsiteX43" fmla="*/ 3612 w 10000"/>
              <a:gd name="connsiteY43" fmla="*/ 2195 h 10000"/>
              <a:gd name="connsiteX44" fmla="*/ 3697 w 10000"/>
              <a:gd name="connsiteY44" fmla="*/ 2458 h 10000"/>
              <a:gd name="connsiteX45" fmla="*/ 3779 w 10000"/>
              <a:gd name="connsiteY45" fmla="*/ 2347 h 10000"/>
              <a:gd name="connsiteX46" fmla="*/ 3863 w 10000"/>
              <a:gd name="connsiteY46" fmla="*/ 2491 h 10000"/>
              <a:gd name="connsiteX47" fmla="*/ 3951 w 10000"/>
              <a:gd name="connsiteY47" fmla="*/ 2491 h 10000"/>
              <a:gd name="connsiteX48" fmla="*/ 4034 w 10000"/>
              <a:gd name="connsiteY48" fmla="*/ 2184 h 10000"/>
              <a:gd name="connsiteX49" fmla="*/ 4118 w 10000"/>
              <a:gd name="connsiteY49" fmla="*/ 2852 h 10000"/>
              <a:gd name="connsiteX50" fmla="*/ 4206 w 10000"/>
              <a:gd name="connsiteY50" fmla="*/ 3195 h 10000"/>
              <a:gd name="connsiteX51" fmla="*/ 4289 w 10000"/>
              <a:gd name="connsiteY51" fmla="*/ 3664 h 10000"/>
              <a:gd name="connsiteX52" fmla="*/ 4362 w 10000"/>
              <a:gd name="connsiteY52" fmla="*/ 2708 h 10000"/>
              <a:gd name="connsiteX53" fmla="*/ 4451 w 10000"/>
              <a:gd name="connsiteY53" fmla="*/ 3375 h 10000"/>
              <a:gd name="connsiteX54" fmla="*/ 4534 w 10000"/>
              <a:gd name="connsiteY54" fmla="*/ 3303 h 10000"/>
              <a:gd name="connsiteX55" fmla="*/ 4623 w 10000"/>
              <a:gd name="connsiteY55" fmla="*/ 3412 h 10000"/>
              <a:gd name="connsiteX56" fmla="*/ 4706 w 10000"/>
              <a:gd name="connsiteY56" fmla="*/ 3448 h 10000"/>
              <a:gd name="connsiteX57" fmla="*/ 4789 w 10000"/>
              <a:gd name="connsiteY57" fmla="*/ 3863 h 10000"/>
              <a:gd name="connsiteX58" fmla="*/ 4878 w 10000"/>
              <a:gd name="connsiteY58" fmla="*/ 4260 h 10000"/>
              <a:gd name="connsiteX59" fmla="*/ 4961 w 10000"/>
              <a:gd name="connsiteY59" fmla="*/ 4043 h 10000"/>
              <a:gd name="connsiteX60" fmla="*/ 5039 w 10000"/>
              <a:gd name="connsiteY60" fmla="*/ 4440 h 10000"/>
              <a:gd name="connsiteX61" fmla="*/ 5122 w 10000"/>
              <a:gd name="connsiteY61" fmla="*/ 4531 h 10000"/>
              <a:gd name="connsiteX62" fmla="*/ 5206 w 10000"/>
              <a:gd name="connsiteY62" fmla="*/ 4928 h 10000"/>
              <a:gd name="connsiteX63" fmla="*/ 5294 w 10000"/>
              <a:gd name="connsiteY63" fmla="*/ 5271 h 10000"/>
              <a:gd name="connsiteX64" fmla="*/ 5377 w 10000"/>
              <a:gd name="connsiteY64" fmla="*/ 4928 h 10000"/>
              <a:gd name="connsiteX65" fmla="*/ 5466 w 10000"/>
              <a:gd name="connsiteY65" fmla="*/ 5235 h 10000"/>
              <a:gd name="connsiteX66" fmla="*/ 5549 w 10000"/>
              <a:gd name="connsiteY66" fmla="*/ 4964 h 10000"/>
              <a:gd name="connsiteX67" fmla="*/ 5632 w 10000"/>
              <a:gd name="connsiteY67" fmla="*/ 5271 h 10000"/>
              <a:gd name="connsiteX68" fmla="*/ 5711 w 10000"/>
              <a:gd name="connsiteY68" fmla="*/ 5523 h 10000"/>
              <a:gd name="connsiteX69" fmla="*/ 5794 w 10000"/>
              <a:gd name="connsiteY69" fmla="*/ 5487 h 10000"/>
              <a:gd name="connsiteX70" fmla="*/ 5882 w 10000"/>
              <a:gd name="connsiteY70" fmla="*/ 5812 h 10000"/>
              <a:gd name="connsiteX71" fmla="*/ 5966 w 10000"/>
              <a:gd name="connsiteY71" fmla="*/ 6119 h 10000"/>
              <a:gd name="connsiteX72" fmla="*/ 6049 w 10000"/>
              <a:gd name="connsiteY72" fmla="*/ 5848 h 10000"/>
              <a:gd name="connsiteX73" fmla="*/ 6137 w 10000"/>
              <a:gd name="connsiteY73" fmla="*/ 6119 h 10000"/>
              <a:gd name="connsiteX74" fmla="*/ 6221 w 10000"/>
              <a:gd name="connsiteY74" fmla="*/ 6119 h 10000"/>
              <a:gd name="connsiteX75" fmla="*/ 6309 w 10000"/>
              <a:gd name="connsiteY75" fmla="*/ 6119 h 10000"/>
              <a:gd name="connsiteX76" fmla="*/ 6382 w 10000"/>
              <a:gd name="connsiteY76" fmla="*/ 6155 h 10000"/>
              <a:gd name="connsiteX77" fmla="*/ 6465 w 10000"/>
              <a:gd name="connsiteY77" fmla="*/ 6155 h 10000"/>
              <a:gd name="connsiteX78" fmla="*/ 6554 w 10000"/>
              <a:gd name="connsiteY78" fmla="*/ 6119 h 10000"/>
              <a:gd name="connsiteX79" fmla="*/ 6637 w 10000"/>
              <a:gd name="connsiteY79" fmla="*/ 6372 h 10000"/>
              <a:gd name="connsiteX80" fmla="*/ 6726 w 10000"/>
              <a:gd name="connsiteY80" fmla="*/ 6155 h 10000"/>
              <a:gd name="connsiteX81" fmla="*/ 6809 w 10000"/>
              <a:gd name="connsiteY81" fmla="*/ 6336 h 10000"/>
              <a:gd name="connsiteX82" fmla="*/ 6892 w 10000"/>
              <a:gd name="connsiteY82" fmla="*/ 6715 h 10000"/>
              <a:gd name="connsiteX83" fmla="*/ 6981 w 10000"/>
              <a:gd name="connsiteY83" fmla="*/ 6859 h 10000"/>
              <a:gd name="connsiteX84" fmla="*/ 7054 w 10000"/>
              <a:gd name="connsiteY84" fmla="*/ 7220 h 10000"/>
              <a:gd name="connsiteX85" fmla="*/ 7142 w 10000"/>
              <a:gd name="connsiteY85" fmla="*/ 7527 h 10000"/>
              <a:gd name="connsiteX86" fmla="*/ 7225 w 10000"/>
              <a:gd name="connsiteY86" fmla="*/ 7635 h 10000"/>
              <a:gd name="connsiteX87" fmla="*/ 7309 w 10000"/>
              <a:gd name="connsiteY87" fmla="*/ 7780 h 10000"/>
              <a:gd name="connsiteX88" fmla="*/ 7397 w 10000"/>
              <a:gd name="connsiteY88" fmla="*/ 8267 h 10000"/>
              <a:gd name="connsiteX89" fmla="*/ 7480 w 10000"/>
              <a:gd name="connsiteY89" fmla="*/ 8303 h 10000"/>
              <a:gd name="connsiteX90" fmla="*/ 7569 w 10000"/>
              <a:gd name="connsiteY90" fmla="*/ 8773 h 10000"/>
              <a:gd name="connsiteX91" fmla="*/ 7652 w 10000"/>
              <a:gd name="connsiteY91" fmla="*/ 9007 h 10000"/>
              <a:gd name="connsiteX92" fmla="*/ 7725 w 10000"/>
              <a:gd name="connsiteY92" fmla="*/ 9513 h 10000"/>
              <a:gd name="connsiteX93" fmla="*/ 7814 w 10000"/>
              <a:gd name="connsiteY93" fmla="*/ 9513 h 10000"/>
              <a:gd name="connsiteX94" fmla="*/ 7897 w 10000"/>
              <a:gd name="connsiteY94" fmla="*/ 9152 h 10000"/>
              <a:gd name="connsiteX95" fmla="*/ 8568 w 10000"/>
              <a:gd name="connsiteY95" fmla="*/ 9116 h 10000"/>
              <a:gd name="connsiteX96" fmla="*/ 8657 w 10000"/>
              <a:gd name="connsiteY96" fmla="*/ 9639 h 10000"/>
              <a:gd name="connsiteX97" fmla="*/ 8740 w 10000"/>
              <a:gd name="connsiteY97" fmla="*/ 9585 h 10000"/>
              <a:gd name="connsiteX98" fmla="*/ 8824 w 10000"/>
              <a:gd name="connsiteY98" fmla="*/ 9260 h 10000"/>
              <a:gd name="connsiteX99" fmla="*/ 8912 w 10000"/>
              <a:gd name="connsiteY99" fmla="*/ 9477 h 10000"/>
              <a:gd name="connsiteX100" fmla="*/ 8995 w 10000"/>
              <a:gd name="connsiteY100" fmla="*/ 9260 h 10000"/>
              <a:gd name="connsiteX101" fmla="*/ 9073 w 10000"/>
              <a:gd name="connsiteY101" fmla="*/ 9260 h 10000"/>
              <a:gd name="connsiteX102" fmla="*/ 9157 w 10000"/>
              <a:gd name="connsiteY102" fmla="*/ 9404 h 10000"/>
              <a:gd name="connsiteX103" fmla="*/ 9240 w 10000"/>
              <a:gd name="connsiteY103" fmla="*/ 9440 h 10000"/>
              <a:gd name="connsiteX104" fmla="*/ 9328 w 10000"/>
              <a:gd name="connsiteY104" fmla="*/ 10000 h 10000"/>
              <a:gd name="connsiteX105" fmla="*/ 9412 w 10000"/>
              <a:gd name="connsiteY105" fmla="*/ 8971 h 10000"/>
              <a:gd name="connsiteX106" fmla="*/ 9500 w 10000"/>
              <a:gd name="connsiteY106" fmla="*/ 9296 h 10000"/>
              <a:gd name="connsiteX107" fmla="*/ 9584 w 10000"/>
              <a:gd name="connsiteY107" fmla="*/ 9711 h 10000"/>
              <a:gd name="connsiteX108" fmla="*/ 9667 w 10000"/>
              <a:gd name="connsiteY108" fmla="*/ 9188 h 10000"/>
              <a:gd name="connsiteX109" fmla="*/ 9745 w 10000"/>
              <a:gd name="connsiteY109" fmla="*/ 9440 h 10000"/>
              <a:gd name="connsiteX110" fmla="*/ 9828 w 10000"/>
              <a:gd name="connsiteY110" fmla="*/ 7671 h 10000"/>
              <a:gd name="connsiteX111" fmla="*/ 9917 w 10000"/>
              <a:gd name="connsiteY111" fmla="*/ 8736 h 10000"/>
              <a:gd name="connsiteX112" fmla="*/ 10000 w 10000"/>
              <a:gd name="connsiteY112" fmla="*/ 8809 h 10000"/>
              <a:gd name="connsiteX0" fmla="*/ 0 w 10000"/>
              <a:gd name="connsiteY0" fmla="*/ 668 h 10000"/>
              <a:gd name="connsiteX1" fmla="*/ 83 w 10000"/>
              <a:gd name="connsiteY1" fmla="*/ 0 h 10000"/>
              <a:gd name="connsiteX2" fmla="*/ 172 w 10000"/>
              <a:gd name="connsiteY2" fmla="*/ 632 h 10000"/>
              <a:gd name="connsiteX3" fmla="*/ 255 w 10000"/>
              <a:gd name="connsiteY3" fmla="*/ 740 h 10000"/>
              <a:gd name="connsiteX4" fmla="*/ 333 w 10000"/>
              <a:gd name="connsiteY4" fmla="*/ 776 h 10000"/>
              <a:gd name="connsiteX5" fmla="*/ 416 w 10000"/>
              <a:gd name="connsiteY5" fmla="*/ 704 h 10000"/>
              <a:gd name="connsiteX6" fmla="*/ 500 w 10000"/>
              <a:gd name="connsiteY6" fmla="*/ 704 h 10000"/>
              <a:gd name="connsiteX7" fmla="*/ 588 w 10000"/>
              <a:gd name="connsiteY7" fmla="*/ 379 h 10000"/>
              <a:gd name="connsiteX8" fmla="*/ 672 w 10000"/>
              <a:gd name="connsiteY8" fmla="*/ 740 h 10000"/>
              <a:gd name="connsiteX9" fmla="*/ 760 w 10000"/>
              <a:gd name="connsiteY9" fmla="*/ 1227 h 10000"/>
              <a:gd name="connsiteX10" fmla="*/ 843 w 10000"/>
              <a:gd name="connsiteY10" fmla="*/ 1083 h 10000"/>
              <a:gd name="connsiteX11" fmla="*/ 927 w 10000"/>
              <a:gd name="connsiteY11" fmla="*/ 632 h 10000"/>
              <a:gd name="connsiteX12" fmla="*/ 1005 w 10000"/>
              <a:gd name="connsiteY12" fmla="*/ 704 h 10000"/>
              <a:gd name="connsiteX13" fmla="*/ 1088 w 10000"/>
              <a:gd name="connsiteY13" fmla="*/ 903 h 10000"/>
              <a:gd name="connsiteX14" fmla="*/ 1171 w 10000"/>
              <a:gd name="connsiteY14" fmla="*/ 866 h 10000"/>
              <a:gd name="connsiteX15" fmla="*/ 1260 w 10000"/>
              <a:gd name="connsiteY15" fmla="*/ 668 h 10000"/>
              <a:gd name="connsiteX16" fmla="*/ 1343 w 10000"/>
              <a:gd name="connsiteY16" fmla="*/ 451 h 10000"/>
              <a:gd name="connsiteX17" fmla="*/ 1432 w 10000"/>
              <a:gd name="connsiteY17" fmla="*/ 523 h 10000"/>
              <a:gd name="connsiteX18" fmla="*/ 1515 w 10000"/>
              <a:gd name="connsiteY18" fmla="*/ 343 h 10000"/>
              <a:gd name="connsiteX19" fmla="*/ 1598 w 10000"/>
              <a:gd name="connsiteY19" fmla="*/ 704 h 10000"/>
              <a:gd name="connsiteX20" fmla="*/ 1676 w 10000"/>
              <a:gd name="connsiteY20" fmla="*/ 704 h 10000"/>
              <a:gd name="connsiteX21" fmla="*/ 1760 w 10000"/>
              <a:gd name="connsiteY21" fmla="*/ 776 h 10000"/>
              <a:gd name="connsiteX22" fmla="*/ 1848 w 10000"/>
              <a:gd name="connsiteY22" fmla="*/ 1227 h 10000"/>
              <a:gd name="connsiteX23" fmla="*/ 1931 w 10000"/>
              <a:gd name="connsiteY23" fmla="*/ 776 h 10000"/>
              <a:gd name="connsiteX24" fmla="*/ 2015 w 10000"/>
              <a:gd name="connsiteY24" fmla="*/ 199 h 10000"/>
              <a:gd name="connsiteX25" fmla="*/ 2103 w 10000"/>
              <a:gd name="connsiteY25" fmla="*/ 379 h 10000"/>
              <a:gd name="connsiteX26" fmla="*/ 2186 w 10000"/>
              <a:gd name="connsiteY26" fmla="*/ 0 h 10000"/>
              <a:gd name="connsiteX27" fmla="*/ 2275 w 10000"/>
              <a:gd name="connsiteY27" fmla="*/ 632 h 10000"/>
              <a:gd name="connsiteX28" fmla="*/ 2348 w 10000"/>
              <a:gd name="connsiteY28" fmla="*/ 235 h 10000"/>
              <a:gd name="connsiteX29" fmla="*/ 2431 w 10000"/>
              <a:gd name="connsiteY29" fmla="*/ 632 h 10000"/>
              <a:gd name="connsiteX30" fmla="*/ 2520 w 10000"/>
              <a:gd name="connsiteY30" fmla="*/ 704 h 10000"/>
              <a:gd name="connsiteX31" fmla="*/ 2603 w 10000"/>
              <a:gd name="connsiteY31" fmla="*/ 487 h 10000"/>
              <a:gd name="connsiteX32" fmla="*/ 2691 w 10000"/>
              <a:gd name="connsiteY32" fmla="*/ 415 h 10000"/>
              <a:gd name="connsiteX33" fmla="*/ 2775 w 10000"/>
              <a:gd name="connsiteY33" fmla="*/ 523 h 10000"/>
              <a:gd name="connsiteX34" fmla="*/ 2858 w 10000"/>
              <a:gd name="connsiteY34" fmla="*/ 740 h 10000"/>
              <a:gd name="connsiteX35" fmla="*/ 2946 w 10000"/>
              <a:gd name="connsiteY35" fmla="*/ 632 h 10000"/>
              <a:gd name="connsiteX36" fmla="*/ 3019 w 10000"/>
              <a:gd name="connsiteY36" fmla="*/ 1047 h 10000"/>
              <a:gd name="connsiteX37" fmla="*/ 3108 w 10000"/>
              <a:gd name="connsiteY37" fmla="*/ 975 h 10000"/>
              <a:gd name="connsiteX38" fmla="*/ 3191 w 10000"/>
              <a:gd name="connsiteY38" fmla="*/ 866 h 10000"/>
              <a:gd name="connsiteX39" fmla="*/ 3274 w 10000"/>
              <a:gd name="connsiteY39" fmla="*/ 1155 h 10000"/>
              <a:gd name="connsiteX40" fmla="*/ 3363 w 10000"/>
              <a:gd name="connsiteY40" fmla="*/ 1715 h 10000"/>
              <a:gd name="connsiteX41" fmla="*/ 3446 w 10000"/>
              <a:gd name="connsiteY41" fmla="*/ 2256 h 10000"/>
              <a:gd name="connsiteX42" fmla="*/ 3535 w 10000"/>
              <a:gd name="connsiteY42" fmla="*/ 2011 h 10000"/>
              <a:gd name="connsiteX43" fmla="*/ 3612 w 10000"/>
              <a:gd name="connsiteY43" fmla="*/ 2195 h 10000"/>
              <a:gd name="connsiteX44" fmla="*/ 3697 w 10000"/>
              <a:gd name="connsiteY44" fmla="*/ 2458 h 10000"/>
              <a:gd name="connsiteX45" fmla="*/ 3779 w 10000"/>
              <a:gd name="connsiteY45" fmla="*/ 2347 h 10000"/>
              <a:gd name="connsiteX46" fmla="*/ 3863 w 10000"/>
              <a:gd name="connsiteY46" fmla="*/ 2491 h 10000"/>
              <a:gd name="connsiteX47" fmla="*/ 3951 w 10000"/>
              <a:gd name="connsiteY47" fmla="*/ 2491 h 10000"/>
              <a:gd name="connsiteX48" fmla="*/ 4034 w 10000"/>
              <a:gd name="connsiteY48" fmla="*/ 2184 h 10000"/>
              <a:gd name="connsiteX49" fmla="*/ 4118 w 10000"/>
              <a:gd name="connsiteY49" fmla="*/ 2852 h 10000"/>
              <a:gd name="connsiteX50" fmla="*/ 4206 w 10000"/>
              <a:gd name="connsiteY50" fmla="*/ 3195 h 10000"/>
              <a:gd name="connsiteX51" fmla="*/ 4289 w 10000"/>
              <a:gd name="connsiteY51" fmla="*/ 3664 h 10000"/>
              <a:gd name="connsiteX52" fmla="*/ 4362 w 10000"/>
              <a:gd name="connsiteY52" fmla="*/ 2708 h 10000"/>
              <a:gd name="connsiteX53" fmla="*/ 4451 w 10000"/>
              <a:gd name="connsiteY53" fmla="*/ 3375 h 10000"/>
              <a:gd name="connsiteX54" fmla="*/ 4534 w 10000"/>
              <a:gd name="connsiteY54" fmla="*/ 3303 h 10000"/>
              <a:gd name="connsiteX55" fmla="*/ 4623 w 10000"/>
              <a:gd name="connsiteY55" fmla="*/ 3412 h 10000"/>
              <a:gd name="connsiteX56" fmla="*/ 4706 w 10000"/>
              <a:gd name="connsiteY56" fmla="*/ 3448 h 10000"/>
              <a:gd name="connsiteX57" fmla="*/ 4789 w 10000"/>
              <a:gd name="connsiteY57" fmla="*/ 3863 h 10000"/>
              <a:gd name="connsiteX58" fmla="*/ 4878 w 10000"/>
              <a:gd name="connsiteY58" fmla="*/ 4260 h 10000"/>
              <a:gd name="connsiteX59" fmla="*/ 4961 w 10000"/>
              <a:gd name="connsiteY59" fmla="*/ 4043 h 10000"/>
              <a:gd name="connsiteX60" fmla="*/ 5039 w 10000"/>
              <a:gd name="connsiteY60" fmla="*/ 4440 h 10000"/>
              <a:gd name="connsiteX61" fmla="*/ 5122 w 10000"/>
              <a:gd name="connsiteY61" fmla="*/ 4531 h 10000"/>
              <a:gd name="connsiteX62" fmla="*/ 5206 w 10000"/>
              <a:gd name="connsiteY62" fmla="*/ 4928 h 10000"/>
              <a:gd name="connsiteX63" fmla="*/ 5294 w 10000"/>
              <a:gd name="connsiteY63" fmla="*/ 5271 h 10000"/>
              <a:gd name="connsiteX64" fmla="*/ 5377 w 10000"/>
              <a:gd name="connsiteY64" fmla="*/ 4928 h 10000"/>
              <a:gd name="connsiteX65" fmla="*/ 5466 w 10000"/>
              <a:gd name="connsiteY65" fmla="*/ 5235 h 10000"/>
              <a:gd name="connsiteX66" fmla="*/ 5549 w 10000"/>
              <a:gd name="connsiteY66" fmla="*/ 4964 h 10000"/>
              <a:gd name="connsiteX67" fmla="*/ 5632 w 10000"/>
              <a:gd name="connsiteY67" fmla="*/ 5271 h 10000"/>
              <a:gd name="connsiteX68" fmla="*/ 5711 w 10000"/>
              <a:gd name="connsiteY68" fmla="*/ 5523 h 10000"/>
              <a:gd name="connsiteX69" fmla="*/ 5794 w 10000"/>
              <a:gd name="connsiteY69" fmla="*/ 5487 h 10000"/>
              <a:gd name="connsiteX70" fmla="*/ 5882 w 10000"/>
              <a:gd name="connsiteY70" fmla="*/ 5812 h 10000"/>
              <a:gd name="connsiteX71" fmla="*/ 5966 w 10000"/>
              <a:gd name="connsiteY71" fmla="*/ 6119 h 10000"/>
              <a:gd name="connsiteX72" fmla="*/ 6049 w 10000"/>
              <a:gd name="connsiteY72" fmla="*/ 5848 h 10000"/>
              <a:gd name="connsiteX73" fmla="*/ 6137 w 10000"/>
              <a:gd name="connsiteY73" fmla="*/ 6119 h 10000"/>
              <a:gd name="connsiteX74" fmla="*/ 6221 w 10000"/>
              <a:gd name="connsiteY74" fmla="*/ 6119 h 10000"/>
              <a:gd name="connsiteX75" fmla="*/ 6309 w 10000"/>
              <a:gd name="connsiteY75" fmla="*/ 6119 h 10000"/>
              <a:gd name="connsiteX76" fmla="*/ 6382 w 10000"/>
              <a:gd name="connsiteY76" fmla="*/ 6155 h 10000"/>
              <a:gd name="connsiteX77" fmla="*/ 6465 w 10000"/>
              <a:gd name="connsiteY77" fmla="*/ 6155 h 10000"/>
              <a:gd name="connsiteX78" fmla="*/ 6554 w 10000"/>
              <a:gd name="connsiteY78" fmla="*/ 6119 h 10000"/>
              <a:gd name="connsiteX79" fmla="*/ 6637 w 10000"/>
              <a:gd name="connsiteY79" fmla="*/ 6372 h 10000"/>
              <a:gd name="connsiteX80" fmla="*/ 6726 w 10000"/>
              <a:gd name="connsiteY80" fmla="*/ 6155 h 10000"/>
              <a:gd name="connsiteX81" fmla="*/ 6809 w 10000"/>
              <a:gd name="connsiteY81" fmla="*/ 6336 h 10000"/>
              <a:gd name="connsiteX82" fmla="*/ 6892 w 10000"/>
              <a:gd name="connsiteY82" fmla="*/ 6715 h 10000"/>
              <a:gd name="connsiteX83" fmla="*/ 6981 w 10000"/>
              <a:gd name="connsiteY83" fmla="*/ 6859 h 10000"/>
              <a:gd name="connsiteX84" fmla="*/ 7054 w 10000"/>
              <a:gd name="connsiteY84" fmla="*/ 7220 h 10000"/>
              <a:gd name="connsiteX85" fmla="*/ 7142 w 10000"/>
              <a:gd name="connsiteY85" fmla="*/ 7527 h 10000"/>
              <a:gd name="connsiteX86" fmla="*/ 7225 w 10000"/>
              <a:gd name="connsiteY86" fmla="*/ 7635 h 10000"/>
              <a:gd name="connsiteX87" fmla="*/ 7309 w 10000"/>
              <a:gd name="connsiteY87" fmla="*/ 7780 h 10000"/>
              <a:gd name="connsiteX88" fmla="*/ 7397 w 10000"/>
              <a:gd name="connsiteY88" fmla="*/ 8267 h 10000"/>
              <a:gd name="connsiteX89" fmla="*/ 7480 w 10000"/>
              <a:gd name="connsiteY89" fmla="*/ 8303 h 10000"/>
              <a:gd name="connsiteX90" fmla="*/ 7569 w 10000"/>
              <a:gd name="connsiteY90" fmla="*/ 8773 h 10000"/>
              <a:gd name="connsiteX91" fmla="*/ 7652 w 10000"/>
              <a:gd name="connsiteY91" fmla="*/ 9007 h 10000"/>
              <a:gd name="connsiteX92" fmla="*/ 7725 w 10000"/>
              <a:gd name="connsiteY92" fmla="*/ 9513 h 10000"/>
              <a:gd name="connsiteX93" fmla="*/ 7814 w 10000"/>
              <a:gd name="connsiteY93" fmla="*/ 9513 h 10000"/>
              <a:gd name="connsiteX94" fmla="*/ 7897 w 10000"/>
              <a:gd name="connsiteY94" fmla="*/ 9152 h 10000"/>
              <a:gd name="connsiteX95" fmla="*/ 8657 w 10000"/>
              <a:gd name="connsiteY95" fmla="*/ 9639 h 10000"/>
              <a:gd name="connsiteX96" fmla="*/ 8740 w 10000"/>
              <a:gd name="connsiteY96" fmla="*/ 9585 h 10000"/>
              <a:gd name="connsiteX97" fmla="*/ 8824 w 10000"/>
              <a:gd name="connsiteY97" fmla="*/ 9260 h 10000"/>
              <a:gd name="connsiteX98" fmla="*/ 8912 w 10000"/>
              <a:gd name="connsiteY98" fmla="*/ 9477 h 10000"/>
              <a:gd name="connsiteX99" fmla="*/ 8995 w 10000"/>
              <a:gd name="connsiteY99" fmla="*/ 9260 h 10000"/>
              <a:gd name="connsiteX100" fmla="*/ 9073 w 10000"/>
              <a:gd name="connsiteY100" fmla="*/ 9260 h 10000"/>
              <a:gd name="connsiteX101" fmla="*/ 9157 w 10000"/>
              <a:gd name="connsiteY101" fmla="*/ 9404 h 10000"/>
              <a:gd name="connsiteX102" fmla="*/ 9240 w 10000"/>
              <a:gd name="connsiteY102" fmla="*/ 9440 h 10000"/>
              <a:gd name="connsiteX103" fmla="*/ 9328 w 10000"/>
              <a:gd name="connsiteY103" fmla="*/ 10000 h 10000"/>
              <a:gd name="connsiteX104" fmla="*/ 9412 w 10000"/>
              <a:gd name="connsiteY104" fmla="*/ 8971 h 10000"/>
              <a:gd name="connsiteX105" fmla="*/ 9500 w 10000"/>
              <a:gd name="connsiteY105" fmla="*/ 9296 h 10000"/>
              <a:gd name="connsiteX106" fmla="*/ 9584 w 10000"/>
              <a:gd name="connsiteY106" fmla="*/ 9711 h 10000"/>
              <a:gd name="connsiteX107" fmla="*/ 9667 w 10000"/>
              <a:gd name="connsiteY107" fmla="*/ 9188 h 10000"/>
              <a:gd name="connsiteX108" fmla="*/ 9745 w 10000"/>
              <a:gd name="connsiteY108" fmla="*/ 9440 h 10000"/>
              <a:gd name="connsiteX109" fmla="*/ 9828 w 10000"/>
              <a:gd name="connsiteY109" fmla="*/ 7671 h 10000"/>
              <a:gd name="connsiteX110" fmla="*/ 9917 w 10000"/>
              <a:gd name="connsiteY110" fmla="*/ 8736 h 10000"/>
              <a:gd name="connsiteX111" fmla="*/ 10000 w 10000"/>
              <a:gd name="connsiteY111" fmla="*/ 8809 h 10000"/>
              <a:gd name="connsiteX0" fmla="*/ 0 w 10000"/>
              <a:gd name="connsiteY0" fmla="*/ 668 h 10000"/>
              <a:gd name="connsiteX1" fmla="*/ 83 w 10000"/>
              <a:gd name="connsiteY1" fmla="*/ 0 h 10000"/>
              <a:gd name="connsiteX2" fmla="*/ 172 w 10000"/>
              <a:gd name="connsiteY2" fmla="*/ 632 h 10000"/>
              <a:gd name="connsiteX3" fmla="*/ 255 w 10000"/>
              <a:gd name="connsiteY3" fmla="*/ 740 h 10000"/>
              <a:gd name="connsiteX4" fmla="*/ 333 w 10000"/>
              <a:gd name="connsiteY4" fmla="*/ 776 h 10000"/>
              <a:gd name="connsiteX5" fmla="*/ 416 w 10000"/>
              <a:gd name="connsiteY5" fmla="*/ 704 h 10000"/>
              <a:gd name="connsiteX6" fmla="*/ 500 w 10000"/>
              <a:gd name="connsiteY6" fmla="*/ 704 h 10000"/>
              <a:gd name="connsiteX7" fmla="*/ 588 w 10000"/>
              <a:gd name="connsiteY7" fmla="*/ 379 h 10000"/>
              <a:gd name="connsiteX8" fmla="*/ 672 w 10000"/>
              <a:gd name="connsiteY8" fmla="*/ 740 h 10000"/>
              <a:gd name="connsiteX9" fmla="*/ 760 w 10000"/>
              <a:gd name="connsiteY9" fmla="*/ 1227 h 10000"/>
              <a:gd name="connsiteX10" fmla="*/ 843 w 10000"/>
              <a:gd name="connsiteY10" fmla="*/ 1083 h 10000"/>
              <a:gd name="connsiteX11" fmla="*/ 927 w 10000"/>
              <a:gd name="connsiteY11" fmla="*/ 632 h 10000"/>
              <a:gd name="connsiteX12" fmla="*/ 1005 w 10000"/>
              <a:gd name="connsiteY12" fmla="*/ 704 h 10000"/>
              <a:gd name="connsiteX13" fmla="*/ 1088 w 10000"/>
              <a:gd name="connsiteY13" fmla="*/ 903 h 10000"/>
              <a:gd name="connsiteX14" fmla="*/ 1171 w 10000"/>
              <a:gd name="connsiteY14" fmla="*/ 866 h 10000"/>
              <a:gd name="connsiteX15" fmla="*/ 1260 w 10000"/>
              <a:gd name="connsiteY15" fmla="*/ 668 h 10000"/>
              <a:gd name="connsiteX16" fmla="*/ 1343 w 10000"/>
              <a:gd name="connsiteY16" fmla="*/ 451 h 10000"/>
              <a:gd name="connsiteX17" fmla="*/ 1432 w 10000"/>
              <a:gd name="connsiteY17" fmla="*/ 523 h 10000"/>
              <a:gd name="connsiteX18" fmla="*/ 1515 w 10000"/>
              <a:gd name="connsiteY18" fmla="*/ 343 h 10000"/>
              <a:gd name="connsiteX19" fmla="*/ 1598 w 10000"/>
              <a:gd name="connsiteY19" fmla="*/ 704 h 10000"/>
              <a:gd name="connsiteX20" fmla="*/ 1676 w 10000"/>
              <a:gd name="connsiteY20" fmla="*/ 704 h 10000"/>
              <a:gd name="connsiteX21" fmla="*/ 1760 w 10000"/>
              <a:gd name="connsiteY21" fmla="*/ 776 h 10000"/>
              <a:gd name="connsiteX22" fmla="*/ 1848 w 10000"/>
              <a:gd name="connsiteY22" fmla="*/ 1227 h 10000"/>
              <a:gd name="connsiteX23" fmla="*/ 1931 w 10000"/>
              <a:gd name="connsiteY23" fmla="*/ 776 h 10000"/>
              <a:gd name="connsiteX24" fmla="*/ 2015 w 10000"/>
              <a:gd name="connsiteY24" fmla="*/ 199 h 10000"/>
              <a:gd name="connsiteX25" fmla="*/ 2103 w 10000"/>
              <a:gd name="connsiteY25" fmla="*/ 379 h 10000"/>
              <a:gd name="connsiteX26" fmla="*/ 2186 w 10000"/>
              <a:gd name="connsiteY26" fmla="*/ 0 h 10000"/>
              <a:gd name="connsiteX27" fmla="*/ 2275 w 10000"/>
              <a:gd name="connsiteY27" fmla="*/ 632 h 10000"/>
              <a:gd name="connsiteX28" fmla="*/ 2348 w 10000"/>
              <a:gd name="connsiteY28" fmla="*/ 235 h 10000"/>
              <a:gd name="connsiteX29" fmla="*/ 2431 w 10000"/>
              <a:gd name="connsiteY29" fmla="*/ 632 h 10000"/>
              <a:gd name="connsiteX30" fmla="*/ 2520 w 10000"/>
              <a:gd name="connsiteY30" fmla="*/ 704 h 10000"/>
              <a:gd name="connsiteX31" fmla="*/ 2603 w 10000"/>
              <a:gd name="connsiteY31" fmla="*/ 487 h 10000"/>
              <a:gd name="connsiteX32" fmla="*/ 2691 w 10000"/>
              <a:gd name="connsiteY32" fmla="*/ 415 h 10000"/>
              <a:gd name="connsiteX33" fmla="*/ 2775 w 10000"/>
              <a:gd name="connsiteY33" fmla="*/ 523 h 10000"/>
              <a:gd name="connsiteX34" fmla="*/ 2858 w 10000"/>
              <a:gd name="connsiteY34" fmla="*/ 740 h 10000"/>
              <a:gd name="connsiteX35" fmla="*/ 2946 w 10000"/>
              <a:gd name="connsiteY35" fmla="*/ 632 h 10000"/>
              <a:gd name="connsiteX36" fmla="*/ 3019 w 10000"/>
              <a:gd name="connsiteY36" fmla="*/ 1047 h 10000"/>
              <a:gd name="connsiteX37" fmla="*/ 3108 w 10000"/>
              <a:gd name="connsiteY37" fmla="*/ 975 h 10000"/>
              <a:gd name="connsiteX38" fmla="*/ 3191 w 10000"/>
              <a:gd name="connsiteY38" fmla="*/ 866 h 10000"/>
              <a:gd name="connsiteX39" fmla="*/ 3274 w 10000"/>
              <a:gd name="connsiteY39" fmla="*/ 1155 h 10000"/>
              <a:gd name="connsiteX40" fmla="*/ 3363 w 10000"/>
              <a:gd name="connsiteY40" fmla="*/ 1715 h 10000"/>
              <a:gd name="connsiteX41" fmla="*/ 3446 w 10000"/>
              <a:gd name="connsiteY41" fmla="*/ 2256 h 10000"/>
              <a:gd name="connsiteX42" fmla="*/ 3535 w 10000"/>
              <a:gd name="connsiteY42" fmla="*/ 2011 h 10000"/>
              <a:gd name="connsiteX43" fmla="*/ 3612 w 10000"/>
              <a:gd name="connsiteY43" fmla="*/ 2195 h 10000"/>
              <a:gd name="connsiteX44" fmla="*/ 3697 w 10000"/>
              <a:gd name="connsiteY44" fmla="*/ 2458 h 10000"/>
              <a:gd name="connsiteX45" fmla="*/ 3779 w 10000"/>
              <a:gd name="connsiteY45" fmla="*/ 2347 h 10000"/>
              <a:gd name="connsiteX46" fmla="*/ 3863 w 10000"/>
              <a:gd name="connsiteY46" fmla="*/ 2491 h 10000"/>
              <a:gd name="connsiteX47" fmla="*/ 3951 w 10000"/>
              <a:gd name="connsiteY47" fmla="*/ 2491 h 10000"/>
              <a:gd name="connsiteX48" fmla="*/ 4034 w 10000"/>
              <a:gd name="connsiteY48" fmla="*/ 2184 h 10000"/>
              <a:gd name="connsiteX49" fmla="*/ 4118 w 10000"/>
              <a:gd name="connsiteY49" fmla="*/ 2852 h 10000"/>
              <a:gd name="connsiteX50" fmla="*/ 4206 w 10000"/>
              <a:gd name="connsiteY50" fmla="*/ 3195 h 10000"/>
              <a:gd name="connsiteX51" fmla="*/ 4289 w 10000"/>
              <a:gd name="connsiteY51" fmla="*/ 3664 h 10000"/>
              <a:gd name="connsiteX52" fmla="*/ 4362 w 10000"/>
              <a:gd name="connsiteY52" fmla="*/ 2708 h 10000"/>
              <a:gd name="connsiteX53" fmla="*/ 4451 w 10000"/>
              <a:gd name="connsiteY53" fmla="*/ 3375 h 10000"/>
              <a:gd name="connsiteX54" fmla="*/ 4534 w 10000"/>
              <a:gd name="connsiteY54" fmla="*/ 3303 h 10000"/>
              <a:gd name="connsiteX55" fmla="*/ 4623 w 10000"/>
              <a:gd name="connsiteY55" fmla="*/ 3412 h 10000"/>
              <a:gd name="connsiteX56" fmla="*/ 4706 w 10000"/>
              <a:gd name="connsiteY56" fmla="*/ 3448 h 10000"/>
              <a:gd name="connsiteX57" fmla="*/ 4789 w 10000"/>
              <a:gd name="connsiteY57" fmla="*/ 3863 h 10000"/>
              <a:gd name="connsiteX58" fmla="*/ 4878 w 10000"/>
              <a:gd name="connsiteY58" fmla="*/ 4260 h 10000"/>
              <a:gd name="connsiteX59" fmla="*/ 4961 w 10000"/>
              <a:gd name="connsiteY59" fmla="*/ 4043 h 10000"/>
              <a:gd name="connsiteX60" fmla="*/ 5039 w 10000"/>
              <a:gd name="connsiteY60" fmla="*/ 4440 h 10000"/>
              <a:gd name="connsiteX61" fmla="*/ 5122 w 10000"/>
              <a:gd name="connsiteY61" fmla="*/ 4531 h 10000"/>
              <a:gd name="connsiteX62" fmla="*/ 5206 w 10000"/>
              <a:gd name="connsiteY62" fmla="*/ 4928 h 10000"/>
              <a:gd name="connsiteX63" fmla="*/ 5294 w 10000"/>
              <a:gd name="connsiteY63" fmla="*/ 5271 h 10000"/>
              <a:gd name="connsiteX64" fmla="*/ 5377 w 10000"/>
              <a:gd name="connsiteY64" fmla="*/ 4928 h 10000"/>
              <a:gd name="connsiteX65" fmla="*/ 5466 w 10000"/>
              <a:gd name="connsiteY65" fmla="*/ 5235 h 10000"/>
              <a:gd name="connsiteX66" fmla="*/ 5549 w 10000"/>
              <a:gd name="connsiteY66" fmla="*/ 4964 h 10000"/>
              <a:gd name="connsiteX67" fmla="*/ 5632 w 10000"/>
              <a:gd name="connsiteY67" fmla="*/ 5271 h 10000"/>
              <a:gd name="connsiteX68" fmla="*/ 5711 w 10000"/>
              <a:gd name="connsiteY68" fmla="*/ 5523 h 10000"/>
              <a:gd name="connsiteX69" fmla="*/ 5794 w 10000"/>
              <a:gd name="connsiteY69" fmla="*/ 5487 h 10000"/>
              <a:gd name="connsiteX70" fmla="*/ 5882 w 10000"/>
              <a:gd name="connsiteY70" fmla="*/ 5812 h 10000"/>
              <a:gd name="connsiteX71" fmla="*/ 5966 w 10000"/>
              <a:gd name="connsiteY71" fmla="*/ 6119 h 10000"/>
              <a:gd name="connsiteX72" fmla="*/ 6049 w 10000"/>
              <a:gd name="connsiteY72" fmla="*/ 5848 h 10000"/>
              <a:gd name="connsiteX73" fmla="*/ 6137 w 10000"/>
              <a:gd name="connsiteY73" fmla="*/ 6119 h 10000"/>
              <a:gd name="connsiteX74" fmla="*/ 6221 w 10000"/>
              <a:gd name="connsiteY74" fmla="*/ 6119 h 10000"/>
              <a:gd name="connsiteX75" fmla="*/ 6309 w 10000"/>
              <a:gd name="connsiteY75" fmla="*/ 6119 h 10000"/>
              <a:gd name="connsiteX76" fmla="*/ 6382 w 10000"/>
              <a:gd name="connsiteY76" fmla="*/ 6155 h 10000"/>
              <a:gd name="connsiteX77" fmla="*/ 6465 w 10000"/>
              <a:gd name="connsiteY77" fmla="*/ 6155 h 10000"/>
              <a:gd name="connsiteX78" fmla="*/ 6554 w 10000"/>
              <a:gd name="connsiteY78" fmla="*/ 6119 h 10000"/>
              <a:gd name="connsiteX79" fmla="*/ 6637 w 10000"/>
              <a:gd name="connsiteY79" fmla="*/ 6372 h 10000"/>
              <a:gd name="connsiteX80" fmla="*/ 6726 w 10000"/>
              <a:gd name="connsiteY80" fmla="*/ 6155 h 10000"/>
              <a:gd name="connsiteX81" fmla="*/ 6809 w 10000"/>
              <a:gd name="connsiteY81" fmla="*/ 6336 h 10000"/>
              <a:gd name="connsiteX82" fmla="*/ 6892 w 10000"/>
              <a:gd name="connsiteY82" fmla="*/ 6715 h 10000"/>
              <a:gd name="connsiteX83" fmla="*/ 6981 w 10000"/>
              <a:gd name="connsiteY83" fmla="*/ 6859 h 10000"/>
              <a:gd name="connsiteX84" fmla="*/ 7054 w 10000"/>
              <a:gd name="connsiteY84" fmla="*/ 7220 h 10000"/>
              <a:gd name="connsiteX85" fmla="*/ 7142 w 10000"/>
              <a:gd name="connsiteY85" fmla="*/ 7527 h 10000"/>
              <a:gd name="connsiteX86" fmla="*/ 7225 w 10000"/>
              <a:gd name="connsiteY86" fmla="*/ 7635 h 10000"/>
              <a:gd name="connsiteX87" fmla="*/ 7309 w 10000"/>
              <a:gd name="connsiteY87" fmla="*/ 7780 h 10000"/>
              <a:gd name="connsiteX88" fmla="*/ 7397 w 10000"/>
              <a:gd name="connsiteY88" fmla="*/ 8267 h 10000"/>
              <a:gd name="connsiteX89" fmla="*/ 7480 w 10000"/>
              <a:gd name="connsiteY89" fmla="*/ 8303 h 10000"/>
              <a:gd name="connsiteX90" fmla="*/ 7569 w 10000"/>
              <a:gd name="connsiteY90" fmla="*/ 8773 h 10000"/>
              <a:gd name="connsiteX91" fmla="*/ 7652 w 10000"/>
              <a:gd name="connsiteY91" fmla="*/ 9007 h 10000"/>
              <a:gd name="connsiteX92" fmla="*/ 7725 w 10000"/>
              <a:gd name="connsiteY92" fmla="*/ 9513 h 10000"/>
              <a:gd name="connsiteX93" fmla="*/ 7814 w 10000"/>
              <a:gd name="connsiteY93" fmla="*/ 9513 h 10000"/>
              <a:gd name="connsiteX94" fmla="*/ 7897 w 10000"/>
              <a:gd name="connsiteY94" fmla="*/ 9152 h 10000"/>
              <a:gd name="connsiteX95" fmla="*/ 8740 w 10000"/>
              <a:gd name="connsiteY95" fmla="*/ 9585 h 10000"/>
              <a:gd name="connsiteX96" fmla="*/ 8824 w 10000"/>
              <a:gd name="connsiteY96" fmla="*/ 9260 h 10000"/>
              <a:gd name="connsiteX97" fmla="*/ 8912 w 10000"/>
              <a:gd name="connsiteY97" fmla="*/ 9477 h 10000"/>
              <a:gd name="connsiteX98" fmla="*/ 8995 w 10000"/>
              <a:gd name="connsiteY98" fmla="*/ 9260 h 10000"/>
              <a:gd name="connsiteX99" fmla="*/ 9073 w 10000"/>
              <a:gd name="connsiteY99" fmla="*/ 9260 h 10000"/>
              <a:gd name="connsiteX100" fmla="*/ 9157 w 10000"/>
              <a:gd name="connsiteY100" fmla="*/ 9404 h 10000"/>
              <a:gd name="connsiteX101" fmla="*/ 9240 w 10000"/>
              <a:gd name="connsiteY101" fmla="*/ 9440 h 10000"/>
              <a:gd name="connsiteX102" fmla="*/ 9328 w 10000"/>
              <a:gd name="connsiteY102" fmla="*/ 10000 h 10000"/>
              <a:gd name="connsiteX103" fmla="*/ 9412 w 10000"/>
              <a:gd name="connsiteY103" fmla="*/ 8971 h 10000"/>
              <a:gd name="connsiteX104" fmla="*/ 9500 w 10000"/>
              <a:gd name="connsiteY104" fmla="*/ 9296 h 10000"/>
              <a:gd name="connsiteX105" fmla="*/ 9584 w 10000"/>
              <a:gd name="connsiteY105" fmla="*/ 9711 h 10000"/>
              <a:gd name="connsiteX106" fmla="*/ 9667 w 10000"/>
              <a:gd name="connsiteY106" fmla="*/ 9188 h 10000"/>
              <a:gd name="connsiteX107" fmla="*/ 9745 w 10000"/>
              <a:gd name="connsiteY107" fmla="*/ 9440 h 10000"/>
              <a:gd name="connsiteX108" fmla="*/ 9828 w 10000"/>
              <a:gd name="connsiteY108" fmla="*/ 7671 h 10000"/>
              <a:gd name="connsiteX109" fmla="*/ 9917 w 10000"/>
              <a:gd name="connsiteY109" fmla="*/ 8736 h 10000"/>
              <a:gd name="connsiteX110" fmla="*/ 10000 w 10000"/>
              <a:gd name="connsiteY110" fmla="*/ 8809 h 10000"/>
              <a:gd name="connsiteX0" fmla="*/ 0 w 10000"/>
              <a:gd name="connsiteY0" fmla="*/ 668 h 10000"/>
              <a:gd name="connsiteX1" fmla="*/ 83 w 10000"/>
              <a:gd name="connsiteY1" fmla="*/ 0 h 10000"/>
              <a:gd name="connsiteX2" fmla="*/ 172 w 10000"/>
              <a:gd name="connsiteY2" fmla="*/ 632 h 10000"/>
              <a:gd name="connsiteX3" fmla="*/ 255 w 10000"/>
              <a:gd name="connsiteY3" fmla="*/ 740 h 10000"/>
              <a:gd name="connsiteX4" fmla="*/ 333 w 10000"/>
              <a:gd name="connsiteY4" fmla="*/ 776 h 10000"/>
              <a:gd name="connsiteX5" fmla="*/ 416 w 10000"/>
              <a:gd name="connsiteY5" fmla="*/ 704 h 10000"/>
              <a:gd name="connsiteX6" fmla="*/ 500 w 10000"/>
              <a:gd name="connsiteY6" fmla="*/ 704 h 10000"/>
              <a:gd name="connsiteX7" fmla="*/ 588 w 10000"/>
              <a:gd name="connsiteY7" fmla="*/ 379 h 10000"/>
              <a:gd name="connsiteX8" fmla="*/ 672 w 10000"/>
              <a:gd name="connsiteY8" fmla="*/ 740 h 10000"/>
              <a:gd name="connsiteX9" fmla="*/ 760 w 10000"/>
              <a:gd name="connsiteY9" fmla="*/ 1227 h 10000"/>
              <a:gd name="connsiteX10" fmla="*/ 843 w 10000"/>
              <a:gd name="connsiteY10" fmla="*/ 1083 h 10000"/>
              <a:gd name="connsiteX11" fmla="*/ 927 w 10000"/>
              <a:gd name="connsiteY11" fmla="*/ 632 h 10000"/>
              <a:gd name="connsiteX12" fmla="*/ 1005 w 10000"/>
              <a:gd name="connsiteY12" fmla="*/ 704 h 10000"/>
              <a:gd name="connsiteX13" fmla="*/ 1088 w 10000"/>
              <a:gd name="connsiteY13" fmla="*/ 903 h 10000"/>
              <a:gd name="connsiteX14" fmla="*/ 1171 w 10000"/>
              <a:gd name="connsiteY14" fmla="*/ 866 h 10000"/>
              <a:gd name="connsiteX15" fmla="*/ 1260 w 10000"/>
              <a:gd name="connsiteY15" fmla="*/ 668 h 10000"/>
              <a:gd name="connsiteX16" fmla="*/ 1343 w 10000"/>
              <a:gd name="connsiteY16" fmla="*/ 451 h 10000"/>
              <a:gd name="connsiteX17" fmla="*/ 1432 w 10000"/>
              <a:gd name="connsiteY17" fmla="*/ 523 h 10000"/>
              <a:gd name="connsiteX18" fmla="*/ 1515 w 10000"/>
              <a:gd name="connsiteY18" fmla="*/ 343 h 10000"/>
              <a:gd name="connsiteX19" fmla="*/ 1598 w 10000"/>
              <a:gd name="connsiteY19" fmla="*/ 704 h 10000"/>
              <a:gd name="connsiteX20" fmla="*/ 1676 w 10000"/>
              <a:gd name="connsiteY20" fmla="*/ 704 h 10000"/>
              <a:gd name="connsiteX21" fmla="*/ 1760 w 10000"/>
              <a:gd name="connsiteY21" fmla="*/ 776 h 10000"/>
              <a:gd name="connsiteX22" fmla="*/ 1848 w 10000"/>
              <a:gd name="connsiteY22" fmla="*/ 1227 h 10000"/>
              <a:gd name="connsiteX23" fmla="*/ 1931 w 10000"/>
              <a:gd name="connsiteY23" fmla="*/ 776 h 10000"/>
              <a:gd name="connsiteX24" fmla="*/ 2015 w 10000"/>
              <a:gd name="connsiteY24" fmla="*/ 199 h 10000"/>
              <a:gd name="connsiteX25" fmla="*/ 2103 w 10000"/>
              <a:gd name="connsiteY25" fmla="*/ 379 h 10000"/>
              <a:gd name="connsiteX26" fmla="*/ 2186 w 10000"/>
              <a:gd name="connsiteY26" fmla="*/ 0 h 10000"/>
              <a:gd name="connsiteX27" fmla="*/ 2275 w 10000"/>
              <a:gd name="connsiteY27" fmla="*/ 632 h 10000"/>
              <a:gd name="connsiteX28" fmla="*/ 2348 w 10000"/>
              <a:gd name="connsiteY28" fmla="*/ 235 h 10000"/>
              <a:gd name="connsiteX29" fmla="*/ 2431 w 10000"/>
              <a:gd name="connsiteY29" fmla="*/ 632 h 10000"/>
              <a:gd name="connsiteX30" fmla="*/ 2520 w 10000"/>
              <a:gd name="connsiteY30" fmla="*/ 704 h 10000"/>
              <a:gd name="connsiteX31" fmla="*/ 2603 w 10000"/>
              <a:gd name="connsiteY31" fmla="*/ 487 h 10000"/>
              <a:gd name="connsiteX32" fmla="*/ 2691 w 10000"/>
              <a:gd name="connsiteY32" fmla="*/ 415 h 10000"/>
              <a:gd name="connsiteX33" fmla="*/ 2775 w 10000"/>
              <a:gd name="connsiteY33" fmla="*/ 523 h 10000"/>
              <a:gd name="connsiteX34" fmla="*/ 2858 w 10000"/>
              <a:gd name="connsiteY34" fmla="*/ 740 h 10000"/>
              <a:gd name="connsiteX35" fmla="*/ 2946 w 10000"/>
              <a:gd name="connsiteY35" fmla="*/ 632 h 10000"/>
              <a:gd name="connsiteX36" fmla="*/ 3019 w 10000"/>
              <a:gd name="connsiteY36" fmla="*/ 1047 h 10000"/>
              <a:gd name="connsiteX37" fmla="*/ 3108 w 10000"/>
              <a:gd name="connsiteY37" fmla="*/ 975 h 10000"/>
              <a:gd name="connsiteX38" fmla="*/ 3191 w 10000"/>
              <a:gd name="connsiteY38" fmla="*/ 866 h 10000"/>
              <a:gd name="connsiteX39" fmla="*/ 3274 w 10000"/>
              <a:gd name="connsiteY39" fmla="*/ 1155 h 10000"/>
              <a:gd name="connsiteX40" fmla="*/ 3363 w 10000"/>
              <a:gd name="connsiteY40" fmla="*/ 1715 h 10000"/>
              <a:gd name="connsiteX41" fmla="*/ 3446 w 10000"/>
              <a:gd name="connsiteY41" fmla="*/ 2256 h 10000"/>
              <a:gd name="connsiteX42" fmla="*/ 3535 w 10000"/>
              <a:gd name="connsiteY42" fmla="*/ 2011 h 10000"/>
              <a:gd name="connsiteX43" fmla="*/ 3612 w 10000"/>
              <a:gd name="connsiteY43" fmla="*/ 2195 h 10000"/>
              <a:gd name="connsiteX44" fmla="*/ 3697 w 10000"/>
              <a:gd name="connsiteY44" fmla="*/ 2458 h 10000"/>
              <a:gd name="connsiteX45" fmla="*/ 3779 w 10000"/>
              <a:gd name="connsiteY45" fmla="*/ 2347 h 10000"/>
              <a:gd name="connsiteX46" fmla="*/ 3863 w 10000"/>
              <a:gd name="connsiteY46" fmla="*/ 2491 h 10000"/>
              <a:gd name="connsiteX47" fmla="*/ 3951 w 10000"/>
              <a:gd name="connsiteY47" fmla="*/ 2491 h 10000"/>
              <a:gd name="connsiteX48" fmla="*/ 4034 w 10000"/>
              <a:gd name="connsiteY48" fmla="*/ 2184 h 10000"/>
              <a:gd name="connsiteX49" fmla="*/ 4118 w 10000"/>
              <a:gd name="connsiteY49" fmla="*/ 2852 h 10000"/>
              <a:gd name="connsiteX50" fmla="*/ 4206 w 10000"/>
              <a:gd name="connsiteY50" fmla="*/ 3195 h 10000"/>
              <a:gd name="connsiteX51" fmla="*/ 4289 w 10000"/>
              <a:gd name="connsiteY51" fmla="*/ 3664 h 10000"/>
              <a:gd name="connsiteX52" fmla="*/ 4362 w 10000"/>
              <a:gd name="connsiteY52" fmla="*/ 2708 h 10000"/>
              <a:gd name="connsiteX53" fmla="*/ 4451 w 10000"/>
              <a:gd name="connsiteY53" fmla="*/ 3375 h 10000"/>
              <a:gd name="connsiteX54" fmla="*/ 4534 w 10000"/>
              <a:gd name="connsiteY54" fmla="*/ 3303 h 10000"/>
              <a:gd name="connsiteX55" fmla="*/ 4623 w 10000"/>
              <a:gd name="connsiteY55" fmla="*/ 3412 h 10000"/>
              <a:gd name="connsiteX56" fmla="*/ 4706 w 10000"/>
              <a:gd name="connsiteY56" fmla="*/ 3448 h 10000"/>
              <a:gd name="connsiteX57" fmla="*/ 4789 w 10000"/>
              <a:gd name="connsiteY57" fmla="*/ 3863 h 10000"/>
              <a:gd name="connsiteX58" fmla="*/ 4878 w 10000"/>
              <a:gd name="connsiteY58" fmla="*/ 4260 h 10000"/>
              <a:gd name="connsiteX59" fmla="*/ 4961 w 10000"/>
              <a:gd name="connsiteY59" fmla="*/ 4043 h 10000"/>
              <a:gd name="connsiteX60" fmla="*/ 5039 w 10000"/>
              <a:gd name="connsiteY60" fmla="*/ 4440 h 10000"/>
              <a:gd name="connsiteX61" fmla="*/ 5122 w 10000"/>
              <a:gd name="connsiteY61" fmla="*/ 4531 h 10000"/>
              <a:gd name="connsiteX62" fmla="*/ 5206 w 10000"/>
              <a:gd name="connsiteY62" fmla="*/ 4928 h 10000"/>
              <a:gd name="connsiteX63" fmla="*/ 5294 w 10000"/>
              <a:gd name="connsiteY63" fmla="*/ 5271 h 10000"/>
              <a:gd name="connsiteX64" fmla="*/ 5377 w 10000"/>
              <a:gd name="connsiteY64" fmla="*/ 4928 h 10000"/>
              <a:gd name="connsiteX65" fmla="*/ 5466 w 10000"/>
              <a:gd name="connsiteY65" fmla="*/ 5235 h 10000"/>
              <a:gd name="connsiteX66" fmla="*/ 5549 w 10000"/>
              <a:gd name="connsiteY66" fmla="*/ 4964 h 10000"/>
              <a:gd name="connsiteX67" fmla="*/ 5632 w 10000"/>
              <a:gd name="connsiteY67" fmla="*/ 5271 h 10000"/>
              <a:gd name="connsiteX68" fmla="*/ 5711 w 10000"/>
              <a:gd name="connsiteY68" fmla="*/ 5523 h 10000"/>
              <a:gd name="connsiteX69" fmla="*/ 5794 w 10000"/>
              <a:gd name="connsiteY69" fmla="*/ 5487 h 10000"/>
              <a:gd name="connsiteX70" fmla="*/ 5882 w 10000"/>
              <a:gd name="connsiteY70" fmla="*/ 5812 h 10000"/>
              <a:gd name="connsiteX71" fmla="*/ 5966 w 10000"/>
              <a:gd name="connsiteY71" fmla="*/ 6119 h 10000"/>
              <a:gd name="connsiteX72" fmla="*/ 6049 w 10000"/>
              <a:gd name="connsiteY72" fmla="*/ 5848 h 10000"/>
              <a:gd name="connsiteX73" fmla="*/ 6137 w 10000"/>
              <a:gd name="connsiteY73" fmla="*/ 6119 h 10000"/>
              <a:gd name="connsiteX74" fmla="*/ 6221 w 10000"/>
              <a:gd name="connsiteY74" fmla="*/ 6119 h 10000"/>
              <a:gd name="connsiteX75" fmla="*/ 6309 w 10000"/>
              <a:gd name="connsiteY75" fmla="*/ 6119 h 10000"/>
              <a:gd name="connsiteX76" fmla="*/ 6382 w 10000"/>
              <a:gd name="connsiteY76" fmla="*/ 6155 h 10000"/>
              <a:gd name="connsiteX77" fmla="*/ 6465 w 10000"/>
              <a:gd name="connsiteY77" fmla="*/ 6155 h 10000"/>
              <a:gd name="connsiteX78" fmla="*/ 6554 w 10000"/>
              <a:gd name="connsiteY78" fmla="*/ 6119 h 10000"/>
              <a:gd name="connsiteX79" fmla="*/ 6637 w 10000"/>
              <a:gd name="connsiteY79" fmla="*/ 6372 h 10000"/>
              <a:gd name="connsiteX80" fmla="*/ 6726 w 10000"/>
              <a:gd name="connsiteY80" fmla="*/ 6155 h 10000"/>
              <a:gd name="connsiteX81" fmla="*/ 6809 w 10000"/>
              <a:gd name="connsiteY81" fmla="*/ 6336 h 10000"/>
              <a:gd name="connsiteX82" fmla="*/ 6892 w 10000"/>
              <a:gd name="connsiteY82" fmla="*/ 6715 h 10000"/>
              <a:gd name="connsiteX83" fmla="*/ 6981 w 10000"/>
              <a:gd name="connsiteY83" fmla="*/ 6859 h 10000"/>
              <a:gd name="connsiteX84" fmla="*/ 7054 w 10000"/>
              <a:gd name="connsiteY84" fmla="*/ 7220 h 10000"/>
              <a:gd name="connsiteX85" fmla="*/ 7142 w 10000"/>
              <a:gd name="connsiteY85" fmla="*/ 7527 h 10000"/>
              <a:gd name="connsiteX86" fmla="*/ 7225 w 10000"/>
              <a:gd name="connsiteY86" fmla="*/ 7635 h 10000"/>
              <a:gd name="connsiteX87" fmla="*/ 7309 w 10000"/>
              <a:gd name="connsiteY87" fmla="*/ 7780 h 10000"/>
              <a:gd name="connsiteX88" fmla="*/ 7397 w 10000"/>
              <a:gd name="connsiteY88" fmla="*/ 8267 h 10000"/>
              <a:gd name="connsiteX89" fmla="*/ 7480 w 10000"/>
              <a:gd name="connsiteY89" fmla="*/ 8303 h 10000"/>
              <a:gd name="connsiteX90" fmla="*/ 7569 w 10000"/>
              <a:gd name="connsiteY90" fmla="*/ 8773 h 10000"/>
              <a:gd name="connsiteX91" fmla="*/ 7652 w 10000"/>
              <a:gd name="connsiteY91" fmla="*/ 9007 h 10000"/>
              <a:gd name="connsiteX92" fmla="*/ 7725 w 10000"/>
              <a:gd name="connsiteY92" fmla="*/ 9513 h 10000"/>
              <a:gd name="connsiteX93" fmla="*/ 7814 w 10000"/>
              <a:gd name="connsiteY93" fmla="*/ 9513 h 10000"/>
              <a:gd name="connsiteX94" fmla="*/ 7897 w 10000"/>
              <a:gd name="connsiteY94" fmla="*/ 9152 h 10000"/>
              <a:gd name="connsiteX95" fmla="*/ 8824 w 10000"/>
              <a:gd name="connsiteY95" fmla="*/ 9260 h 10000"/>
              <a:gd name="connsiteX96" fmla="*/ 8912 w 10000"/>
              <a:gd name="connsiteY96" fmla="*/ 9477 h 10000"/>
              <a:gd name="connsiteX97" fmla="*/ 8995 w 10000"/>
              <a:gd name="connsiteY97" fmla="*/ 9260 h 10000"/>
              <a:gd name="connsiteX98" fmla="*/ 9073 w 10000"/>
              <a:gd name="connsiteY98" fmla="*/ 9260 h 10000"/>
              <a:gd name="connsiteX99" fmla="*/ 9157 w 10000"/>
              <a:gd name="connsiteY99" fmla="*/ 9404 h 10000"/>
              <a:gd name="connsiteX100" fmla="*/ 9240 w 10000"/>
              <a:gd name="connsiteY100" fmla="*/ 9440 h 10000"/>
              <a:gd name="connsiteX101" fmla="*/ 9328 w 10000"/>
              <a:gd name="connsiteY101" fmla="*/ 10000 h 10000"/>
              <a:gd name="connsiteX102" fmla="*/ 9412 w 10000"/>
              <a:gd name="connsiteY102" fmla="*/ 8971 h 10000"/>
              <a:gd name="connsiteX103" fmla="*/ 9500 w 10000"/>
              <a:gd name="connsiteY103" fmla="*/ 9296 h 10000"/>
              <a:gd name="connsiteX104" fmla="*/ 9584 w 10000"/>
              <a:gd name="connsiteY104" fmla="*/ 9711 h 10000"/>
              <a:gd name="connsiteX105" fmla="*/ 9667 w 10000"/>
              <a:gd name="connsiteY105" fmla="*/ 9188 h 10000"/>
              <a:gd name="connsiteX106" fmla="*/ 9745 w 10000"/>
              <a:gd name="connsiteY106" fmla="*/ 9440 h 10000"/>
              <a:gd name="connsiteX107" fmla="*/ 9828 w 10000"/>
              <a:gd name="connsiteY107" fmla="*/ 7671 h 10000"/>
              <a:gd name="connsiteX108" fmla="*/ 9917 w 10000"/>
              <a:gd name="connsiteY108" fmla="*/ 8736 h 10000"/>
              <a:gd name="connsiteX109" fmla="*/ 10000 w 10000"/>
              <a:gd name="connsiteY109" fmla="*/ 8809 h 10000"/>
              <a:gd name="connsiteX0" fmla="*/ 0 w 10000"/>
              <a:gd name="connsiteY0" fmla="*/ 668 h 10000"/>
              <a:gd name="connsiteX1" fmla="*/ 83 w 10000"/>
              <a:gd name="connsiteY1" fmla="*/ 0 h 10000"/>
              <a:gd name="connsiteX2" fmla="*/ 172 w 10000"/>
              <a:gd name="connsiteY2" fmla="*/ 632 h 10000"/>
              <a:gd name="connsiteX3" fmla="*/ 255 w 10000"/>
              <a:gd name="connsiteY3" fmla="*/ 740 h 10000"/>
              <a:gd name="connsiteX4" fmla="*/ 333 w 10000"/>
              <a:gd name="connsiteY4" fmla="*/ 776 h 10000"/>
              <a:gd name="connsiteX5" fmla="*/ 416 w 10000"/>
              <a:gd name="connsiteY5" fmla="*/ 704 h 10000"/>
              <a:gd name="connsiteX6" fmla="*/ 500 w 10000"/>
              <a:gd name="connsiteY6" fmla="*/ 704 h 10000"/>
              <a:gd name="connsiteX7" fmla="*/ 588 w 10000"/>
              <a:gd name="connsiteY7" fmla="*/ 379 h 10000"/>
              <a:gd name="connsiteX8" fmla="*/ 672 w 10000"/>
              <a:gd name="connsiteY8" fmla="*/ 740 h 10000"/>
              <a:gd name="connsiteX9" fmla="*/ 760 w 10000"/>
              <a:gd name="connsiteY9" fmla="*/ 1227 h 10000"/>
              <a:gd name="connsiteX10" fmla="*/ 843 w 10000"/>
              <a:gd name="connsiteY10" fmla="*/ 1083 h 10000"/>
              <a:gd name="connsiteX11" fmla="*/ 927 w 10000"/>
              <a:gd name="connsiteY11" fmla="*/ 632 h 10000"/>
              <a:gd name="connsiteX12" fmla="*/ 1005 w 10000"/>
              <a:gd name="connsiteY12" fmla="*/ 704 h 10000"/>
              <a:gd name="connsiteX13" fmla="*/ 1088 w 10000"/>
              <a:gd name="connsiteY13" fmla="*/ 903 h 10000"/>
              <a:gd name="connsiteX14" fmla="*/ 1171 w 10000"/>
              <a:gd name="connsiteY14" fmla="*/ 866 h 10000"/>
              <a:gd name="connsiteX15" fmla="*/ 1260 w 10000"/>
              <a:gd name="connsiteY15" fmla="*/ 668 h 10000"/>
              <a:gd name="connsiteX16" fmla="*/ 1343 w 10000"/>
              <a:gd name="connsiteY16" fmla="*/ 451 h 10000"/>
              <a:gd name="connsiteX17" fmla="*/ 1432 w 10000"/>
              <a:gd name="connsiteY17" fmla="*/ 523 h 10000"/>
              <a:gd name="connsiteX18" fmla="*/ 1515 w 10000"/>
              <a:gd name="connsiteY18" fmla="*/ 343 h 10000"/>
              <a:gd name="connsiteX19" fmla="*/ 1598 w 10000"/>
              <a:gd name="connsiteY19" fmla="*/ 704 h 10000"/>
              <a:gd name="connsiteX20" fmla="*/ 1676 w 10000"/>
              <a:gd name="connsiteY20" fmla="*/ 704 h 10000"/>
              <a:gd name="connsiteX21" fmla="*/ 1760 w 10000"/>
              <a:gd name="connsiteY21" fmla="*/ 776 h 10000"/>
              <a:gd name="connsiteX22" fmla="*/ 1848 w 10000"/>
              <a:gd name="connsiteY22" fmla="*/ 1227 h 10000"/>
              <a:gd name="connsiteX23" fmla="*/ 1931 w 10000"/>
              <a:gd name="connsiteY23" fmla="*/ 776 h 10000"/>
              <a:gd name="connsiteX24" fmla="*/ 2015 w 10000"/>
              <a:gd name="connsiteY24" fmla="*/ 199 h 10000"/>
              <a:gd name="connsiteX25" fmla="*/ 2103 w 10000"/>
              <a:gd name="connsiteY25" fmla="*/ 379 h 10000"/>
              <a:gd name="connsiteX26" fmla="*/ 2186 w 10000"/>
              <a:gd name="connsiteY26" fmla="*/ 0 h 10000"/>
              <a:gd name="connsiteX27" fmla="*/ 2275 w 10000"/>
              <a:gd name="connsiteY27" fmla="*/ 632 h 10000"/>
              <a:gd name="connsiteX28" fmla="*/ 2348 w 10000"/>
              <a:gd name="connsiteY28" fmla="*/ 235 h 10000"/>
              <a:gd name="connsiteX29" fmla="*/ 2431 w 10000"/>
              <a:gd name="connsiteY29" fmla="*/ 632 h 10000"/>
              <a:gd name="connsiteX30" fmla="*/ 2520 w 10000"/>
              <a:gd name="connsiteY30" fmla="*/ 704 h 10000"/>
              <a:gd name="connsiteX31" fmla="*/ 2603 w 10000"/>
              <a:gd name="connsiteY31" fmla="*/ 487 h 10000"/>
              <a:gd name="connsiteX32" fmla="*/ 2691 w 10000"/>
              <a:gd name="connsiteY32" fmla="*/ 415 h 10000"/>
              <a:gd name="connsiteX33" fmla="*/ 2775 w 10000"/>
              <a:gd name="connsiteY33" fmla="*/ 523 h 10000"/>
              <a:gd name="connsiteX34" fmla="*/ 2858 w 10000"/>
              <a:gd name="connsiteY34" fmla="*/ 740 h 10000"/>
              <a:gd name="connsiteX35" fmla="*/ 2946 w 10000"/>
              <a:gd name="connsiteY35" fmla="*/ 632 h 10000"/>
              <a:gd name="connsiteX36" fmla="*/ 3019 w 10000"/>
              <a:gd name="connsiteY36" fmla="*/ 1047 h 10000"/>
              <a:gd name="connsiteX37" fmla="*/ 3108 w 10000"/>
              <a:gd name="connsiteY37" fmla="*/ 975 h 10000"/>
              <a:gd name="connsiteX38" fmla="*/ 3191 w 10000"/>
              <a:gd name="connsiteY38" fmla="*/ 866 h 10000"/>
              <a:gd name="connsiteX39" fmla="*/ 3274 w 10000"/>
              <a:gd name="connsiteY39" fmla="*/ 1155 h 10000"/>
              <a:gd name="connsiteX40" fmla="*/ 3363 w 10000"/>
              <a:gd name="connsiteY40" fmla="*/ 1715 h 10000"/>
              <a:gd name="connsiteX41" fmla="*/ 3446 w 10000"/>
              <a:gd name="connsiteY41" fmla="*/ 2256 h 10000"/>
              <a:gd name="connsiteX42" fmla="*/ 3535 w 10000"/>
              <a:gd name="connsiteY42" fmla="*/ 2011 h 10000"/>
              <a:gd name="connsiteX43" fmla="*/ 3612 w 10000"/>
              <a:gd name="connsiteY43" fmla="*/ 2195 h 10000"/>
              <a:gd name="connsiteX44" fmla="*/ 3697 w 10000"/>
              <a:gd name="connsiteY44" fmla="*/ 2458 h 10000"/>
              <a:gd name="connsiteX45" fmla="*/ 3779 w 10000"/>
              <a:gd name="connsiteY45" fmla="*/ 2347 h 10000"/>
              <a:gd name="connsiteX46" fmla="*/ 3863 w 10000"/>
              <a:gd name="connsiteY46" fmla="*/ 2491 h 10000"/>
              <a:gd name="connsiteX47" fmla="*/ 3951 w 10000"/>
              <a:gd name="connsiteY47" fmla="*/ 2491 h 10000"/>
              <a:gd name="connsiteX48" fmla="*/ 4034 w 10000"/>
              <a:gd name="connsiteY48" fmla="*/ 2184 h 10000"/>
              <a:gd name="connsiteX49" fmla="*/ 4118 w 10000"/>
              <a:gd name="connsiteY49" fmla="*/ 2852 h 10000"/>
              <a:gd name="connsiteX50" fmla="*/ 4206 w 10000"/>
              <a:gd name="connsiteY50" fmla="*/ 3195 h 10000"/>
              <a:gd name="connsiteX51" fmla="*/ 4289 w 10000"/>
              <a:gd name="connsiteY51" fmla="*/ 3664 h 10000"/>
              <a:gd name="connsiteX52" fmla="*/ 4362 w 10000"/>
              <a:gd name="connsiteY52" fmla="*/ 2708 h 10000"/>
              <a:gd name="connsiteX53" fmla="*/ 4451 w 10000"/>
              <a:gd name="connsiteY53" fmla="*/ 3375 h 10000"/>
              <a:gd name="connsiteX54" fmla="*/ 4534 w 10000"/>
              <a:gd name="connsiteY54" fmla="*/ 3303 h 10000"/>
              <a:gd name="connsiteX55" fmla="*/ 4623 w 10000"/>
              <a:gd name="connsiteY55" fmla="*/ 3412 h 10000"/>
              <a:gd name="connsiteX56" fmla="*/ 4706 w 10000"/>
              <a:gd name="connsiteY56" fmla="*/ 3448 h 10000"/>
              <a:gd name="connsiteX57" fmla="*/ 4789 w 10000"/>
              <a:gd name="connsiteY57" fmla="*/ 3863 h 10000"/>
              <a:gd name="connsiteX58" fmla="*/ 4878 w 10000"/>
              <a:gd name="connsiteY58" fmla="*/ 4260 h 10000"/>
              <a:gd name="connsiteX59" fmla="*/ 4961 w 10000"/>
              <a:gd name="connsiteY59" fmla="*/ 4043 h 10000"/>
              <a:gd name="connsiteX60" fmla="*/ 5039 w 10000"/>
              <a:gd name="connsiteY60" fmla="*/ 4440 h 10000"/>
              <a:gd name="connsiteX61" fmla="*/ 5122 w 10000"/>
              <a:gd name="connsiteY61" fmla="*/ 4531 h 10000"/>
              <a:gd name="connsiteX62" fmla="*/ 5206 w 10000"/>
              <a:gd name="connsiteY62" fmla="*/ 4928 h 10000"/>
              <a:gd name="connsiteX63" fmla="*/ 5294 w 10000"/>
              <a:gd name="connsiteY63" fmla="*/ 5271 h 10000"/>
              <a:gd name="connsiteX64" fmla="*/ 5377 w 10000"/>
              <a:gd name="connsiteY64" fmla="*/ 4928 h 10000"/>
              <a:gd name="connsiteX65" fmla="*/ 5466 w 10000"/>
              <a:gd name="connsiteY65" fmla="*/ 5235 h 10000"/>
              <a:gd name="connsiteX66" fmla="*/ 5549 w 10000"/>
              <a:gd name="connsiteY66" fmla="*/ 4964 h 10000"/>
              <a:gd name="connsiteX67" fmla="*/ 5632 w 10000"/>
              <a:gd name="connsiteY67" fmla="*/ 5271 h 10000"/>
              <a:gd name="connsiteX68" fmla="*/ 5711 w 10000"/>
              <a:gd name="connsiteY68" fmla="*/ 5523 h 10000"/>
              <a:gd name="connsiteX69" fmla="*/ 5794 w 10000"/>
              <a:gd name="connsiteY69" fmla="*/ 5487 h 10000"/>
              <a:gd name="connsiteX70" fmla="*/ 5882 w 10000"/>
              <a:gd name="connsiteY70" fmla="*/ 5812 h 10000"/>
              <a:gd name="connsiteX71" fmla="*/ 5966 w 10000"/>
              <a:gd name="connsiteY71" fmla="*/ 6119 h 10000"/>
              <a:gd name="connsiteX72" fmla="*/ 6049 w 10000"/>
              <a:gd name="connsiteY72" fmla="*/ 5848 h 10000"/>
              <a:gd name="connsiteX73" fmla="*/ 6137 w 10000"/>
              <a:gd name="connsiteY73" fmla="*/ 6119 h 10000"/>
              <a:gd name="connsiteX74" fmla="*/ 6221 w 10000"/>
              <a:gd name="connsiteY74" fmla="*/ 6119 h 10000"/>
              <a:gd name="connsiteX75" fmla="*/ 6309 w 10000"/>
              <a:gd name="connsiteY75" fmla="*/ 6119 h 10000"/>
              <a:gd name="connsiteX76" fmla="*/ 6382 w 10000"/>
              <a:gd name="connsiteY76" fmla="*/ 6155 h 10000"/>
              <a:gd name="connsiteX77" fmla="*/ 6465 w 10000"/>
              <a:gd name="connsiteY77" fmla="*/ 6155 h 10000"/>
              <a:gd name="connsiteX78" fmla="*/ 6554 w 10000"/>
              <a:gd name="connsiteY78" fmla="*/ 6119 h 10000"/>
              <a:gd name="connsiteX79" fmla="*/ 6637 w 10000"/>
              <a:gd name="connsiteY79" fmla="*/ 6372 h 10000"/>
              <a:gd name="connsiteX80" fmla="*/ 6726 w 10000"/>
              <a:gd name="connsiteY80" fmla="*/ 6155 h 10000"/>
              <a:gd name="connsiteX81" fmla="*/ 6809 w 10000"/>
              <a:gd name="connsiteY81" fmla="*/ 6336 h 10000"/>
              <a:gd name="connsiteX82" fmla="*/ 6892 w 10000"/>
              <a:gd name="connsiteY82" fmla="*/ 6715 h 10000"/>
              <a:gd name="connsiteX83" fmla="*/ 6981 w 10000"/>
              <a:gd name="connsiteY83" fmla="*/ 6859 h 10000"/>
              <a:gd name="connsiteX84" fmla="*/ 7054 w 10000"/>
              <a:gd name="connsiteY84" fmla="*/ 7220 h 10000"/>
              <a:gd name="connsiteX85" fmla="*/ 7142 w 10000"/>
              <a:gd name="connsiteY85" fmla="*/ 7527 h 10000"/>
              <a:gd name="connsiteX86" fmla="*/ 7225 w 10000"/>
              <a:gd name="connsiteY86" fmla="*/ 7635 h 10000"/>
              <a:gd name="connsiteX87" fmla="*/ 7309 w 10000"/>
              <a:gd name="connsiteY87" fmla="*/ 7780 h 10000"/>
              <a:gd name="connsiteX88" fmla="*/ 7397 w 10000"/>
              <a:gd name="connsiteY88" fmla="*/ 8267 h 10000"/>
              <a:gd name="connsiteX89" fmla="*/ 7480 w 10000"/>
              <a:gd name="connsiteY89" fmla="*/ 8303 h 10000"/>
              <a:gd name="connsiteX90" fmla="*/ 7569 w 10000"/>
              <a:gd name="connsiteY90" fmla="*/ 8773 h 10000"/>
              <a:gd name="connsiteX91" fmla="*/ 7652 w 10000"/>
              <a:gd name="connsiteY91" fmla="*/ 9007 h 10000"/>
              <a:gd name="connsiteX92" fmla="*/ 7725 w 10000"/>
              <a:gd name="connsiteY92" fmla="*/ 9513 h 10000"/>
              <a:gd name="connsiteX93" fmla="*/ 7814 w 10000"/>
              <a:gd name="connsiteY93" fmla="*/ 9513 h 10000"/>
              <a:gd name="connsiteX94" fmla="*/ 7897 w 10000"/>
              <a:gd name="connsiteY94" fmla="*/ 9152 h 10000"/>
              <a:gd name="connsiteX95" fmla="*/ 8912 w 10000"/>
              <a:gd name="connsiteY95" fmla="*/ 9477 h 10000"/>
              <a:gd name="connsiteX96" fmla="*/ 8995 w 10000"/>
              <a:gd name="connsiteY96" fmla="*/ 9260 h 10000"/>
              <a:gd name="connsiteX97" fmla="*/ 9073 w 10000"/>
              <a:gd name="connsiteY97" fmla="*/ 9260 h 10000"/>
              <a:gd name="connsiteX98" fmla="*/ 9157 w 10000"/>
              <a:gd name="connsiteY98" fmla="*/ 9404 h 10000"/>
              <a:gd name="connsiteX99" fmla="*/ 9240 w 10000"/>
              <a:gd name="connsiteY99" fmla="*/ 9440 h 10000"/>
              <a:gd name="connsiteX100" fmla="*/ 9328 w 10000"/>
              <a:gd name="connsiteY100" fmla="*/ 10000 h 10000"/>
              <a:gd name="connsiteX101" fmla="*/ 9412 w 10000"/>
              <a:gd name="connsiteY101" fmla="*/ 8971 h 10000"/>
              <a:gd name="connsiteX102" fmla="*/ 9500 w 10000"/>
              <a:gd name="connsiteY102" fmla="*/ 9296 h 10000"/>
              <a:gd name="connsiteX103" fmla="*/ 9584 w 10000"/>
              <a:gd name="connsiteY103" fmla="*/ 9711 h 10000"/>
              <a:gd name="connsiteX104" fmla="*/ 9667 w 10000"/>
              <a:gd name="connsiteY104" fmla="*/ 9188 h 10000"/>
              <a:gd name="connsiteX105" fmla="*/ 9745 w 10000"/>
              <a:gd name="connsiteY105" fmla="*/ 9440 h 10000"/>
              <a:gd name="connsiteX106" fmla="*/ 9828 w 10000"/>
              <a:gd name="connsiteY106" fmla="*/ 7671 h 10000"/>
              <a:gd name="connsiteX107" fmla="*/ 9917 w 10000"/>
              <a:gd name="connsiteY107" fmla="*/ 8736 h 10000"/>
              <a:gd name="connsiteX108" fmla="*/ 10000 w 10000"/>
              <a:gd name="connsiteY108" fmla="*/ 8809 h 10000"/>
              <a:gd name="connsiteX0" fmla="*/ 0 w 10000"/>
              <a:gd name="connsiteY0" fmla="*/ 668 h 10000"/>
              <a:gd name="connsiteX1" fmla="*/ 83 w 10000"/>
              <a:gd name="connsiteY1" fmla="*/ 0 h 10000"/>
              <a:gd name="connsiteX2" fmla="*/ 172 w 10000"/>
              <a:gd name="connsiteY2" fmla="*/ 632 h 10000"/>
              <a:gd name="connsiteX3" fmla="*/ 255 w 10000"/>
              <a:gd name="connsiteY3" fmla="*/ 740 h 10000"/>
              <a:gd name="connsiteX4" fmla="*/ 333 w 10000"/>
              <a:gd name="connsiteY4" fmla="*/ 776 h 10000"/>
              <a:gd name="connsiteX5" fmla="*/ 416 w 10000"/>
              <a:gd name="connsiteY5" fmla="*/ 704 h 10000"/>
              <a:gd name="connsiteX6" fmla="*/ 500 w 10000"/>
              <a:gd name="connsiteY6" fmla="*/ 704 h 10000"/>
              <a:gd name="connsiteX7" fmla="*/ 588 w 10000"/>
              <a:gd name="connsiteY7" fmla="*/ 379 h 10000"/>
              <a:gd name="connsiteX8" fmla="*/ 672 w 10000"/>
              <a:gd name="connsiteY8" fmla="*/ 740 h 10000"/>
              <a:gd name="connsiteX9" fmla="*/ 760 w 10000"/>
              <a:gd name="connsiteY9" fmla="*/ 1227 h 10000"/>
              <a:gd name="connsiteX10" fmla="*/ 843 w 10000"/>
              <a:gd name="connsiteY10" fmla="*/ 1083 h 10000"/>
              <a:gd name="connsiteX11" fmla="*/ 927 w 10000"/>
              <a:gd name="connsiteY11" fmla="*/ 632 h 10000"/>
              <a:gd name="connsiteX12" fmla="*/ 1005 w 10000"/>
              <a:gd name="connsiteY12" fmla="*/ 704 h 10000"/>
              <a:gd name="connsiteX13" fmla="*/ 1088 w 10000"/>
              <a:gd name="connsiteY13" fmla="*/ 903 h 10000"/>
              <a:gd name="connsiteX14" fmla="*/ 1171 w 10000"/>
              <a:gd name="connsiteY14" fmla="*/ 866 h 10000"/>
              <a:gd name="connsiteX15" fmla="*/ 1260 w 10000"/>
              <a:gd name="connsiteY15" fmla="*/ 668 h 10000"/>
              <a:gd name="connsiteX16" fmla="*/ 1343 w 10000"/>
              <a:gd name="connsiteY16" fmla="*/ 451 h 10000"/>
              <a:gd name="connsiteX17" fmla="*/ 1432 w 10000"/>
              <a:gd name="connsiteY17" fmla="*/ 523 h 10000"/>
              <a:gd name="connsiteX18" fmla="*/ 1515 w 10000"/>
              <a:gd name="connsiteY18" fmla="*/ 343 h 10000"/>
              <a:gd name="connsiteX19" fmla="*/ 1598 w 10000"/>
              <a:gd name="connsiteY19" fmla="*/ 704 h 10000"/>
              <a:gd name="connsiteX20" fmla="*/ 1676 w 10000"/>
              <a:gd name="connsiteY20" fmla="*/ 704 h 10000"/>
              <a:gd name="connsiteX21" fmla="*/ 1760 w 10000"/>
              <a:gd name="connsiteY21" fmla="*/ 776 h 10000"/>
              <a:gd name="connsiteX22" fmla="*/ 1848 w 10000"/>
              <a:gd name="connsiteY22" fmla="*/ 1227 h 10000"/>
              <a:gd name="connsiteX23" fmla="*/ 1931 w 10000"/>
              <a:gd name="connsiteY23" fmla="*/ 776 h 10000"/>
              <a:gd name="connsiteX24" fmla="*/ 2015 w 10000"/>
              <a:gd name="connsiteY24" fmla="*/ 199 h 10000"/>
              <a:gd name="connsiteX25" fmla="*/ 2103 w 10000"/>
              <a:gd name="connsiteY25" fmla="*/ 379 h 10000"/>
              <a:gd name="connsiteX26" fmla="*/ 2186 w 10000"/>
              <a:gd name="connsiteY26" fmla="*/ 0 h 10000"/>
              <a:gd name="connsiteX27" fmla="*/ 2275 w 10000"/>
              <a:gd name="connsiteY27" fmla="*/ 632 h 10000"/>
              <a:gd name="connsiteX28" fmla="*/ 2348 w 10000"/>
              <a:gd name="connsiteY28" fmla="*/ 235 h 10000"/>
              <a:gd name="connsiteX29" fmla="*/ 2431 w 10000"/>
              <a:gd name="connsiteY29" fmla="*/ 632 h 10000"/>
              <a:gd name="connsiteX30" fmla="*/ 2520 w 10000"/>
              <a:gd name="connsiteY30" fmla="*/ 704 h 10000"/>
              <a:gd name="connsiteX31" fmla="*/ 2603 w 10000"/>
              <a:gd name="connsiteY31" fmla="*/ 487 h 10000"/>
              <a:gd name="connsiteX32" fmla="*/ 2691 w 10000"/>
              <a:gd name="connsiteY32" fmla="*/ 415 h 10000"/>
              <a:gd name="connsiteX33" fmla="*/ 2775 w 10000"/>
              <a:gd name="connsiteY33" fmla="*/ 523 h 10000"/>
              <a:gd name="connsiteX34" fmla="*/ 2858 w 10000"/>
              <a:gd name="connsiteY34" fmla="*/ 740 h 10000"/>
              <a:gd name="connsiteX35" fmla="*/ 2946 w 10000"/>
              <a:gd name="connsiteY35" fmla="*/ 632 h 10000"/>
              <a:gd name="connsiteX36" fmla="*/ 3019 w 10000"/>
              <a:gd name="connsiteY36" fmla="*/ 1047 h 10000"/>
              <a:gd name="connsiteX37" fmla="*/ 3108 w 10000"/>
              <a:gd name="connsiteY37" fmla="*/ 975 h 10000"/>
              <a:gd name="connsiteX38" fmla="*/ 3191 w 10000"/>
              <a:gd name="connsiteY38" fmla="*/ 866 h 10000"/>
              <a:gd name="connsiteX39" fmla="*/ 3274 w 10000"/>
              <a:gd name="connsiteY39" fmla="*/ 1155 h 10000"/>
              <a:gd name="connsiteX40" fmla="*/ 3363 w 10000"/>
              <a:gd name="connsiteY40" fmla="*/ 1715 h 10000"/>
              <a:gd name="connsiteX41" fmla="*/ 3446 w 10000"/>
              <a:gd name="connsiteY41" fmla="*/ 2256 h 10000"/>
              <a:gd name="connsiteX42" fmla="*/ 3535 w 10000"/>
              <a:gd name="connsiteY42" fmla="*/ 2011 h 10000"/>
              <a:gd name="connsiteX43" fmla="*/ 3612 w 10000"/>
              <a:gd name="connsiteY43" fmla="*/ 2195 h 10000"/>
              <a:gd name="connsiteX44" fmla="*/ 3697 w 10000"/>
              <a:gd name="connsiteY44" fmla="*/ 2458 h 10000"/>
              <a:gd name="connsiteX45" fmla="*/ 3779 w 10000"/>
              <a:gd name="connsiteY45" fmla="*/ 2347 h 10000"/>
              <a:gd name="connsiteX46" fmla="*/ 3863 w 10000"/>
              <a:gd name="connsiteY46" fmla="*/ 2491 h 10000"/>
              <a:gd name="connsiteX47" fmla="*/ 3951 w 10000"/>
              <a:gd name="connsiteY47" fmla="*/ 2491 h 10000"/>
              <a:gd name="connsiteX48" fmla="*/ 4034 w 10000"/>
              <a:gd name="connsiteY48" fmla="*/ 2184 h 10000"/>
              <a:gd name="connsiteX49" fmla="*/ 4118 w 10000"/>
              <a:gd name="connsiteY49" fmla="*/ 2852 h 10000"/>
              <a:gd name="connsiteX50" fmla="*/ 4206 w 10000"/>
              <a:gd name="connsiteY50" fmla="*/ 3195 h 10000"/>
              <a:gd name="connsiteX51" fmla="*/ 4289 w 10000"/>
              <a:gd name="connsiteY51" fmla="*/ 3664 h 10000"/>
              <a:gd name="connsiteX52" fmla="*/ 4362 w 10000"/>
              <a:gd name="connsiteY52" fmla="*/ 2708 h 10000"/>
              <a:gd name="connsiteX53" fmla="*/ 4451 w 10000"/>
              <a:gd name="connsiteY53" fmla="*/ 3375 h 10000"/>
              <a:gd name="connsiteX54" fmla="*/ 4534 w 10000"/>
              <a:gd name="connsiteY54" fmla="*/ 3303 h 10000"/>
              <a:gd name="connsiteX55" fmla="*/ 4623 w 10000"/>
              <a:gd name="connsiteY55" fmla="*/ 3412 h 10000"/>
              <a:gd name="connsiteX56" fmla="*/ 4706 w 10000"/>
              <a:gd name="connsiteY56" fmla="*/ 3448 h 10000"/>
              <a:gd name="connsiteX57" fmla="*/ 4789 w 10000"/>
              <a:gd name="connsiteY57" fmla="*/ 3863 h 10000"/>
              <a:gd name="connsiteX58" fmla="*/ 4878 w 10000"/>
              <a:gd name="connsiteY58" fmla="*/ 4260 h 10000"/>
              <a:gd name="connsiteX59" fmla="*/ 4961 w 10000"/>
              <a:gd name="connsiteY59" fmla="*/ 4043 h 10000"/>
              <a:gd name="connsiteX60" fmla="*/ 5039 w 10000"/>
              <a:gd name="connsiteY60" fmla="*/ 4440 h 10000"/>
              <a:gd name="connsiteX61" fmla="*/ 5122 w 10000"/>
              <a:gd name="connsiteY61" fmla="*/ 4531 h 10000"/>
              <a:gd name="connsiteX62" fmla="*/ 5206 w 10000"/>
              <a:gd name="connsiteY62" fmla="*/ 4928 h 10000"/>
              <a:gd name="connsiteX63" fmla="*/ 5294 w 10000"/>
              <a:gd name="connsiteY63" fmla="*/ 5271 h 10000"/>
              <a:gd name="connsiteX64" fmla="*/ 5377 w 10000"/>
              <a:gd name="connsiteY64" fmla="*/ 4928 h 10000"/>
              <a:gd name="connsiteX65" fmla="*/ 5466 w 10000"/>
              <a:gd name="connsiteY65" fmla="*/ 5235 h 10000"/>
              <a:gd name="connsiteX66" fmla="*/ 5549 w 10000"/>
              <a:gd name="connsiteY66" fmla="*/ 4964 h 10000"/>
              <a:gd name="connsiteX67" fmla="*/ 5632 w 10000"/>
              <a:gd name="connsiteY67" fmla="*/ 5271 h 10000"/>
              <a:gd name="connsiteX68" fmla="*/ 5711 w 10000"/>
              <a:gd name="connsiteY68" fmla="*/ 5523 h 10000"/>
              <a:gd name="connsiteX69" fmla="*/ 5794 w 10000"/>
              <a:gd name="connsiteY69" fmla="*/ 5487 h 10000"/>
              <a:gd name="connsiteX70" fmla="*/ 5882 w 10000"/>
              <a:gd name="connsiteY70" fmla="*/ 5812 h 10000"/>
              <a:gd name="connsiteX71" fmla="*/ 5966 w 10000"/>
              <a:gd name="connsiteY71" fmla="*/ 6119 h 10000"/>
              <a:gd name="connsiteX72" fmla="*/ 6049 w 10000"/>
              <a:gd name="connsiteY72" fmla="*/ 5848 h 10000"/>
              <a:gd name="connsiteX73" fmla="*/ 6137 w 10000"/>
              <a:gd name="connsiteY73" fmla="*/ 6119 h 10000"/>
              <a:gd name="connsiteX74" fmla="*/ 6221 w 10000"/>
              <a:gd name="connsiteY74" fmla="*/ 6119 h 10000"/>
              <a:gd name="connsiteX75" fmla="*/ 6309 w 10000"/>
              <a:gd name="connsiteY75" fmla="*/ 6119 h 10000"/>
              <a:gd name="connsiteX76" fmla="*/ 6382 w 10000"/>
              <a:gd name="connsiteY76" fmla="*/ 6155 h 10000"/>
              <a:gd name="connsiteX77" fmla="*/ 6465 w 10000"/>
              <a:gd name="connsiteY77" fmla="*/ 6155 h 10000"/>
              <a:gd name="connsiteX78" fmla="*/ 6554 w 10000"/>
              <a:gd name="connsiteY78" fmla="*/ 6119 h 10000"/>
              <a:gd name="connsiteX79" fmla="*/ 6637 w 10000"/>
              <a:gd name="connsiteY79" fmla="*/ 6372 h 10000"/>
              <a:gd name="connsiteX80" fmla="*/ 6726 w 10000"/>
              <a:gd name="connsiteY80" fmla="*/ 6155 h 10000"/>
              <a:gd name="connsiteX81" fmla="*/ 6809 w 10000"/>
              <a:gd name="connsiteY81" fmla="*/ 6336 h 10000"/>
              <a:gd name="connsiteX82" fmla="*/ 6892 w 10000"/>
              <a:gd name="connsiteY82" fmla="*/ 6715 h 10000"/>
              <a:gd name="connsiteX83" fmla="*/ 6981 w 10000"/>
              <a:gd name="connsiteY83" fmla="*/ 6859 h 10000"/>
              <a:gd name="connsiteX84" fmla="*/ 7054 w 10000"/>
              <a:gd name="connsiteY84" fmla="*/ 7220 h 10000"/>
              <a:gd name="connsiteX85" fmla="*/ 7142 w 10000"/>
              <a:gd name="connsiteY85" fmla="*/ 7527 h 10000"/>
              <a:gd name="connsiteX86" fmla="*/ 7225 w 10000"/>
              <a:gd name="connsiteY86" fmla="*/ 7635 h 10000"/>
              <a:gd name="connsiteX87" fmla="*/ 7309 w 10000"/>
              <a:gd name="connsiteY87" fmla="*/ 7780 h 10000"/>
              <a:gd name="connsiteX88" fmla="*/ 7397 w 10000"/>
              <a:gd name="connsiteY88" fmla="*/ 8267 h 10000"/>
              <a:gd name="connsiteX89" fmla="*/ 7480 w 10000"/>
              <a:gd name="connsiteY89" fmla="*/ 8303 h 10000"/>
              <a:gd name="connsiteX90" fmla="*/ 7569 w 10000"/>
              <a:gd name="connsiteY90" fmla="*/ 8773 h 10000"/>
              <a:gd name="connsiteX91" fmla="*/ 7652 w 10000"/>
              <a:gd name="connsiteY91" fmla="*/ 9007 h 10000"/>
              <a:gd name="connsiteX92" fmla="*/ 7725 w 10000"/>
              <a:gd name="connsiteY92" fmla="*/ 9513 h 10000"/>
              <a:gd name="connsiteX93" fmla="*/ 7814 w 10000"/>
              <a:gd name="connsiteY93" fmla="*/ 9513 h 10000"/>
              <a:gd name="connsiteX94" fmla="*/ 7897 w 10000"/>
              <a:gd name="connsiteY94" fmla="*/ 9152 h 10000"/>
              <a:gd name="connsiteX95" fmla="*/ 8995 w 10000"/>
              <a:gd name="connsiteY95" fmla="*/ 9260 h 10000"/>
              <a:gd name="connsiteX96" fmla="*/ 9073 w 10000"/>
              <a:gd name="connsiteY96" fmla="*/ 9260 h 10000"/>
              <a:gd name="connsiteX97" fmla="*/ 9157 w 10000"/>
              <a:gd name="connsiteY97" fmla="*/ 9404 h 10000"/>
              <a:gd name="connsiteX98" fmla="*/ 9240 w 10000"/>
              <a:gd name="connsiteY98" fmla="*/ 9440 h 10000"/>
              <a:gd name="connsiteX99" fmla="*/ 9328 w 10000"/>
              <a:gd name="connsiteY99" fmla="*/ 10000 h 10000"/>
              <a:gd name="connsiteX100" fmla="*/ 9412 w 10000"/>
              <a:gd name="connsiteY100" fmla="*/ 8971 h 10000"/>
              <a:gd name="connsiteX101" fmla="*/ 9500 w 10000"/>
              <a:gd name="connsiteY101" fmla="*/ 9296 h 10000"/>
              <a:gd name="connsiteX102" fmla="*/ 9584 w 10000"/>
              <a:gd name="connsiteY102" fmla="*/ 9711 h 10000"/>
              <a:gd name="connsiteX103" fmla="*/ 9667 w 10000"/>
              <a:gd name="connsiteY103" fmla="*/ 9188 h 10000"/>
              <a:gd name="connsiteX104" fmla="*/ 9745 w 10000"/>
              <a:gd name="connsiteY104" fmla="*/ 9440 h 10000"/>
              <a:gd name="connsiteX105" fmla="*/ 9828 w 10000"/>
              <a:gd name="connsiteY105" fmla="*/ 7671 h 10000"/>
              <a:gd name="connsiteX106" fmla="*/ 9917 w 10000"/>
              <a:gd name="connsiteY106" fmla="*/ 8736 h 10000"/>
              <a:gd name="connsiteX107" fmla="*/ 10000 w 10000"/>
              <a:gd name="connsiteY107" fmla="*/ 8809 h 10000"/>
              <a:gd name="connsiteX0" fmla="*/ 0 w 10000"/>
              <a:gd name="connsiteY0" fmla="*/ 668 h 10000"/>
              <a:gd name="connsiteX1" fmla="*/ 83 w 10000"/>
              <a:gd name="connsiteY1" fmla="*/ 0 h 10000"/>
              <a:gd name="connsiteX2" fmla="*/ 172 w 10000"/>
              <a:gd name="connsiteY2" fmla="*/ 632 h 10000"/>
              <a:gd name="connsiteX3" fmla="*/ 255 w 10000"/>
              <a:gd name="connsiteY3" fmla="*/ 740 h 10000"/>
              <a:gd name="connsiteX4" fmla="*/ 333 w 10000"/>
              <a:gd name="connsiteY4" fmla="*/ 776 h 10000"/>
              <a:gd name="connsiteX5" fmla="*/ 416 w 10000"/>
              <a:gd name="connsiteY5" fmla="*/ 704 h 10000"/>
              <a:gd name="connsiteX6" fmla="*/ 500 w 10000"/>
              <a:gd name="connsiteY6" fmla="*/ 704 h 10000"/>
              <a:gd name="connsiteX7" fmla="*/ 588 w 10000"/>
              <a:gd name="connsiteY7" fmla="*/ 379 h 10000"/>
              <a:gd name="connsiteX8" fmla="*/ 672 w 10000"/>
              <a:gd name="connsiteY8" fmla="*/ 740 h 10000"/>
              <a:gd name="connsiteX9" fmla="*/ 760 w 10000"/>
              <a:gd name="connsiteY9" fmla="*/ 1227 h 10000"/>
              <a:gd name="connsiteX10" fmla="*/ 843 w 10000"/>
              <a:gd name="connsiteY10" fmla="*/ 1083 h 10000"/>
              <a:gd name="connsiteX11" fmla="*/ 927 w 10000"/>
              <a:gd name="connsiteY11" fmla="*/ 632 h 10000"/>
              <a:gd name="connsiteX12" fmla="*/ 1005 w 10000"/>
              <a:gd name="connsiteY12" fmla="*/ 704 h 10000"/>
              <a:gd name="connsiteX13" fmla="*/ 1088 w 10000"/>
              <a:gd name="connsiteY13" fmla="*/ 903 h 10000"/>
              <a:gd name="connsiteX14" fmla="*/ 1171 w 10000"/>
              <a:gd name="connsiteY14" fmla="*/ 866 h 10000"/>
              <a:gd name="connsiteX15" fmla="*/ 1260 w 10000"/>
              <a:gd name="connsiteY15" fmla="*/ 668 h 10000"/>
              <a:gd name="connsiteX16" fmla="*/ 1343 w 10000"/>
              <a:gd name="connsiteY16" fmla="*/ 451 h 10000"/>
              <a:gd name="connsiteX17" fmla="*/ 1432 w 10000"/>
              <a:gd name="connsiteY17" fmla="*/ 523 h 10000"/>
              <a:gd name="connsiteX18" fmla="*/ 1515 w 10000"/>
              <a:gd name="connsiteY18" fmla="*/ 343 h 10000"/>
              <a:gd name="connsiteX19" fmla="*/ 1598 w 10000"/>
              <a:gd name="connsiteY19" fmla="*/ 704 h 10000"/>
              <a:gd name="connsiteX20" fmla="*/ 1676 w 10000"/>
              <a:gd name="connsiteY20" fmla="*/ 704 h 10000"/>
              <a:gd name="connsiteX21" fmla="*/ 1760 w 10000"/>
              <a:gd name="connsiteY21" fmla="*/ 776 h 10000"/>
              <a:gd name="connsiteX22" fmla="*/ 1848 w 10000"/>
              <a:gd name="connsiteY22" fmla="*/ 1227 h 10000"/>
              <a:gd name="connsiteX23" fmla="*/ 1931 w 10000"/>
              <a:gd name="connsiteY23" fmla="*/ 776 h 10000"/>
              <a:gd name="connsiteX24" fmla="*/ 2015 w 10000"/>
              <a:gd name="connsiteY24" fmla="*/ 199 h 10000"/>
              <a:gd name="connsiteX25" fmla="*/ 2103 w 10000"/>
              <a:gd name="connsiteY25" fmla="*/ 379 h 10000"/>
              <a:gd name="connsiteX26" fmla="*/ 2186 w 10000"/>
              <a:gd name="connsiteY26" fmla="*/ 0 h 10000"/>
              <a:gd name="connsiteX27" fmla="*/ 2275 w 10000"/>
              <a:gd name="connsiteY27" fmla="*/ 632 h 10000"/>
              <a:gd name="connsiteX28" fmla="*/ 2348 w 10000"/>
              <a:gd name="connsiteY28" fmla="*/ 235 h 10000"/>
              <a:gd name="connsiteX29" fmla="*/ 2431 w 10000"/>
              <a:gd name="connsiteY29" fmla="*/ 632 h 10000"/>
              <a:gd name="connsiteX30" fmla="*/ 2520 w 10000"/>
              <a:gd name="connsiteY30" fmla="*/ 704 h 10000"/>
              <a:gd name="connsiteX31" fmla="*/ 2603 w 10000"/>
              <a:gd name="connsiteY31" fmla="*/ 487 h 10000"/>
              <a:gd name="connsiteX32" fmla="*/ 2691 w 10000"/>
              <a:gd name="connsiteY32" fmla="*/ 415 h 10000"/>
              <a:gd name="connsiteX33" fmla="*/ 2775 w 10000"/>
              <a:gd name="connsiteY33" fmla="*/ 523 h 10000"/>
              <a:gd name="connsiteX34" fmla="*/ 2858 w 10000"/>
              <a:gd name="connsiteY34" fmla="*/ 740 h 10000"/>
              <a:gd name="connsiteX35" fmla="*/ 2946 w 10000"/>
              <a:gd name="connsiteY35" fmla="*/ 632 h 10000"/>
              <a:gd name="connsiteX36" fmla="*/ 3019 w 10000"/>
              <a:gd name="connsiteY36" fmla="*/ 1047 h 10000"/>
              <a:gd name="connsiteX37" fmla="*/ 3108 w 10000"/>
              <a:gd name="connsiteY37" fmla="*/ 975 h 10000"/>
              <a:gd name="connsiteX38" fmla="*/ 3191 w 10000"/>
              <a:gd name="connsiteY38" fmla="*/ 866 h 10000"/>
              <a:gd name="connsiteX39" fmla="*/ 3274 w 10000"/>
              <a:gd name="connsiteY39" fmla="*/ 1155 h 10000"/>
              <a:gd name="connsiteX40" fmla="*/ 3363 w 10000"/>
              <a:gd name="connsiteY40" fmla="*/ 1715 h 10000"/>
              <a:gd name="connsiteX41" fmla="*/ 3446 w 10000"/>
              <a:gd name="connsiteY41" fmla="*/ 2256 h 10000"/>
              <a:gd name="connsiteX42" fmla="*/ 3535 w 10000"/>
              <a:gd name="connsiteY42" fmla="*/ 2011 h 10000"/>
              <a:gd name="connsiteX43" fmla="*/ 3612 w 10000"/>
              <a:gd name="connsiteY43" fmla="*/ 2195 h 10000"/>
              <a:gd name="connsiteX44" fmla="*/ 3697 w 10000"/>
              <a:gd name="connsiteY44" fmla="*/ 2458 h 10000"/>
              <a:gd name="connsiteX45" fmla="*/ 3779 w 10000"/>
              <a:gd name="connsiteY45" fmla="*/ 2347 h 10000"/>
              <a:gd name="connsiteX46" fmla="*/ 3863 w 10000"/>
              <a:gd name="connsiteY46" fmla="*/ 2491 h 10000"/>
              <a:gd name="connsiteX47" fmla="*/ 3951 w 10000"/>
              <a:gd name="connsiteY47" fmla="*/ 2491 h 10000"/>
              <a:gd name="connsiteX48" fmla="*/ 4034 w 10000"/>
              <a:gd name="connsiteY48" fmla="*/ 2184 h 10000"/>
              <a:gd name="connsiteX49" fmla="*/ 4118 w 10000"/>
              <a:gd name="connsiteY49" fmla="*/ 2852 h 10000"/>
              <a:gd name="connsiteX50" fmla="*/ 4206 w 10000"/>
              <a:gd name="connsiteY50" fmla="*/ 3195 h 10000"/>
              <a:gd name="connsiteX51" fmla="*/ 4289 w 10000"/>
              <a:gd name="connsiteY51" fmla="*/ 3664 h 10000"/>
              <a:gd name="connsiteX52" fmla="*/ 4362 w 10000"/>
              <a:gd name="connsiteY52" fmla="*/ 2708 h 10000"/>
              <a:gd name="connsiteX53" fmla="*/ 4451 w 10000"/>
              <a:gd name="connsiteY53" fmla="*/ 3375 h 10000"/>
              <a:gd name="connsiteX54" fmla="*/ 4534 w 10000"/>
              <a:gd name="connsiteY54" fmla="*/ 3303 h 10000"/>
              <a:gd name="connsiteX55" fmla="*/ 4623 w 10000"/>
              <a:gd name="connsiteY55" fmla="*/ 3412 h 10000"/>
              <a:gd name="connsiteX56" fmla="*/ 4706 w 10000"/>
              <a:gd name="connsiteY56" fmla="*/ 3448 h 10000"/>
              <a:gd name="connsiteX57" fmla="*/ 4789 w 10000"/>
              <a:gd name="connsiteY57" fmla="*/ 3863 h 10000"/>
              <a:gd name="connsiteX58" fmla="*/ 4878 w 10000"/>
              <a:gd name="connsiteY58" fmla="*/ 4260 h 10000"/>
              <a:gd name="connsiteX59" fmla="*/ 4961 w 10000"/>
              <a:gd name="connsiteY59" fmla="*/ 4043 h 10000"/>
              <a:gd name="connsiteX60" fmla="*/ 5039 w 10000"/>
              <a:gd name="connsiteY60" fmla="*/ 4440 h 10000"/>
              <a:gd name="connsiteX61" fmla="*/ 5122 w 10000"/>
              <a:gd name="connsiteY61" fmla="*/ 4531 h 10000"/>
              <a:gd name="connsiteX62" fmla="*/ 5206 w 10000"/>
              <a:gd name="connsiteY62" fmla="*/ 4928 h 10000"/>
              <a:gd name="connsiteX63" fmla="*/ 5294 w 10000"/>
              <a:gd name="connsiteY63" fmla="*/ 5271 h 10000"/>
              <a:gd name="connsiteX64" fmla="*/ 5377 w 10000"/>
              <a:gd name="connsiteY64" fmla="*/ 4928 h 10000"/>
              <a:gd name="connsiteX65" fmla="*/ 5466 w 10000"/>
              <a:gd name="connsiteY65" fmla="*/ 5235 h 10000"/>
              <a:gd name="connsiteX66" fmla="*/ 5549 w 10000"/>
              <a:gd name="connsiteY66" fmla="*/ 4964 h 10000"/>
              <a:gd name="connsiteX67" fmla="*/ 5632 w 10000"/>
              <a:gd name="connsiteY67" fmla="*/ 5271 h 10000"/>
              <a:gd name="connsiteX68" fmla="*/ 5711 w 10000"/>
              <a:gd name="connsiteY68" fmla="*/ 5523 h 10000"/>
              <a:gd name="connsiteX69" fmla="*/ 5794 w 10000"/>
              <a:gd name="connsiteY69" fmla="*/ 5487 h 10000"/>
              <a:gd name="connsiteX70" fmla="*/ 5882 w 10000"/>
              <a:gd name="connsiteY70" fmla="*/ 5812 h 10000"/>
              <a:gd name="connsiteX71" fmla="*/ 5966 w 10000"/>
              <a:gd name="connsiteY71" fmla="*/ 6119 h 10000"/>
              <a:gd name="connsiteX72" fmla="*/ 6049 w 10000"/>
              <a:gd name="connsiteY72" fmla="*/ 5848 h 10000"/>
              <a:gd name="connsiteX73" fmla="*/ 6137 w 10000"/>
              <a:gd name="connsiteY73" fmla="*/ 6119 h 10000"/>
              <a:gd name="connsiteX74" fmla="*/ 6221 w 10000"/>
              <a:gd name="connsiteY74" fmla="*/ 6119 h 10000"/>
              <a:gd name="connsiteX75" fmla="*/ 6309 w 10000"/>
              <a:gd name="connsiteY75" fmla="*/ 6119 h 10000"/>
              <a:gd name="connsiteX76" fmla="*/ 6382 w 10000"/>
              <a:gd name="connsiteY76" fmla="*/ 6155 h 10000"/>
              <a:gd name="connsiteX77" fmla="*/ 6465 w 10000"/>
              <a:gd name="connsiteY77" fmla="*/ 6155 h 10000"/>
              <a:gd name="connsiteX78" fmla="*/ 6554 w 10000"/>
              <a:gd name="connsiteY78" fmla="*/ 6119 h 10000"/>
              <a:gd name="connsiteX79" fmla="*/ 6637 w 10000"/>
              <a:gd name="connsiteY79" fmla="*/ 6372 h 10000"/>
              <a:gd name="connsiteX80" fmla="*/ 6726 w 10000"/>
              <a:gd name="connsiteY80" fmla="*/ 6155 h 10000"/>
              <a:gd name="connsiteX81" fmla="*/ 6809 w 10000"/>
              <a:gd name="connsiteY81" fmla="*/ 6336 h 10000"/>
              <a:gd name="connsiteX82" fmla="*/ 6892 w 10000"/>
              <a:gd name="connsiteY82" fmla="*/ 6715 h 10000"/>
              <a:gd name="connsiteX83" fmla="*/ 6981 w 10000"/>
              <a:gd name="connsiteY83" fmla="*/ 6859 h 10000"/>
              <a:gd name="connsiteX84" fmla="*/ 7054 w 10000"/>
              <a:gd name="connsiteY84" fmla="*/ 7220 h 10000"/>
              <a:gd name="connsiteX85" fmla="*/ 7142 w 10000"/>
              <a:gd name="connsiteY85" fmla="*/ 7527 h 10000"/>
              <a:gd name="connsiteX86" fmla="*/ 7225 w 10000"/>
              <a:gd name="connsiteY86" fmla="*/ 7635 h 10000"/>
              <a:gd name="connsiteX87" fmla="*/ 7309 w 10000"/>
              <a:gd name="connsiteY87" fmla="*/ 7780 h 10000"/>
              <a:gd name="connsiteX88" fmla="*/ 7397 w 10000"/>
              <a:gd name="connsiteY88" fmla="*/ 8267 h 10000"/>
              <a:gd name="connsiteX89" fmla="*/ 7480 w 10000"/>
              <a:gd name="connsiteY89" fmla="*/ 8303 h 10000"/>
              <a:gd name="connsiteX90" fmla="*/ 7569 w 10000"/>
              <a:gd name="connsiteY90" fmla="*/ 8773 h 10000"/>
              <a:gd name="connsiteX91" fmla="*/ 7652 w 10000"/>
              <a:gd name="connsiteY91" fmla="*/ 9007 h 10000"/>
              <a:gd name="connsiteX92" fmla="*/ 7725 w 10000"/>
              <a:gd name="connsiteY92" fmla="*/ 9513 h 10000"/>
              <a:gd name="connsiteX93" fmla="*/ 7814 w 10000"/>
              <a:gd name="connsiteY93" fmla="*/ 9513 h 10000"/>
              <a:gd name="connsiteX94" fmla="*/ 7897 w 10000"/>
              <a:gd name="connsiteY94" fmla="*/ 9152 h 10000"/>
              <a:gd name="connsiteX95" fmla="*/ 8995 w 10000"/>
              <a:gd name="connsiteY95" fmla="*/ 9260 h 10000"/>
              <a:gd name="connsiteX96" fmla="*/ 9157 w 10000"/>
              <a:gd name="connsiteY96" fmla="*/ 9404 h 10000"/>
              <a:gd name="connsiteX97" fmla="*/ 9240 w 10000"/>
              <a:gd name="connsiteY97" fmla="*/ 9440 h 10000"/>
              <a:gd name="connsiteX98" fmla="*/ 9328 w 10000"/>
              <a:gd name="connsiteY98" fmla="*/ 10000 h 10000"/>
              <a:gd name="connsiteX99" fmla="*/ 9412 w 10000"/>
              <a:gd name="connsiteY99" fmla="*/ 8971 h 10000"/>
              <a:gd name="connsiteX100" fmla="*/ 9500 w 10000"/>
              <a:gd name="connsiteY100" fmla="*/ 9296 h 10000"/>
              <a:gd name="connsiteX101" fmla="*/ 9584 w 10000"/>
              <a:gd name="connsiteY101" fmla="*/ 9711 h 10000"/>
              <a:gd name="connsiteX102" fmla="*/ 9667 w 10000"/>
              <a:gd name="connsiteY102" fmla="*/ 9188 h 10000"/>
              <a:gd name="connsiteX103" fmla="*/ 9745 w 10000"/>
              <a:gd name="connsiteY103" fmla="*/ 9440 h 10000"/>
              <a:gd name="connsiteX104" fmla="*/ 9828 w 10000"/>
              <a:gd name="connsiteY104" fmla="*/ 7671 h 10000"/>
              <a:gd name="connsiteX105" fmla="*/ 9917 w 10000"/>
              <a:gd name="connsiteY105" fmla="*/ 8736 h 10000"/>
              <a:gd name="connsiteX106" fmla="*/ 10000 w 10000"/>
              <a:gd name="connsiteY106" fmla="*/ 8809 h 10000"/>
              <a:gd name="connsiteX0" fmla="*/ 0 w 10000"/>
              <a:gd name="connsiteY0" fmla="*/ 668 h 10000"/>
              <a:gd name="connsiteX1" fmla="*/ 83 w 10000"/>
              <a:gd name="connsiteY1" fmla="*/ 0 h 10000"/>
              <a:gd name="connsiteX2" fmla="*/ 172 w 10000"/>
              <a:gd name="connsiteY2" fmla="*/ 632 h 10000"/>
              <a:gd name="connsiteX3" fmla="*/ 255 w 10000"/>
              <a:gd name="connsiteY3" fmla="*/ 740 h 10000"/>
              <a:gd name="connsiteX4" fmla="*/ 333 w 10000"/>
              <a:gd name="connsiteY4" fmla="*/ 776 h 10000"/>
              <a:gd name="connsiteX5" fmla="*/ 416 w 10000"/>
              <a:gd name="connsiteY5" fmla="*/ 704 h 10000"/>
              <a:gd name="connsiteX6" fmla="*/ 500 w 10000"/>
              <a:gd name="connsiteY6" fmla="*/ 704 h 10000"/>
              <a:gd name="connsiteX7" fmla="*/ 588 w 10000"/>
              <a:gd name="connsiteY7" fmla="*/ 379 h 10000"/>
              <a:gd name="connsiteX8" fmla="*/ 672 w 10000"/>
              <a:gd name="connsiteY8" fmla="*/ 740 h 10000"/>
              <a:gd name="connsiteX9" fmla="*/ 760 w 10000"/>
              <a:gd name="connsiteY9" fmla="*/ 1227 h 10000"/>
              <a:gd name="connsiteX10" fmla="*/ 843 w 10000"/>
              <a:gd name="connsiteY10" fmla="*/ 1083 h 10000"/>
              <a:gd name="connsiteX11" fmla="*/ 927 w 10000"/>
              <a:gd name="connsiteY11" fmla="*/ 632 h 10000"/>
              <a:gd name="connsiteX12" fmla="*/ 1005 w 10000"/>
              <a:gd name="connsiteY12" fmla="*/ 704 h 10000"/>
              <a:gd name="connsiteX13" fmla="*/ 1088 w 10000"/>
              <a:gd name="connsiteY13" fmla="*/ 903 h 10000"/>
              <a:gd name="connsiteX14" fmla="*/ 1171 w 10000"/>
              <a:gd name="connsiteY14" fmla="*/ 866 h 10000"/>
              <a:gd name="connsiteX15" fmla="*/ 1260 w 10000"/>
              <a:gd name="connsiteY15" fmla="*/ 668 h 10000"/>
              <a:gd name="connsiteX16" fmla="*/ 1343 w 10000"/>
              <a:gd name="connsiteY16" fmla="*/ 451 h 10000"/>
              <a:gd name="connsiteX17" fmla="*/ 1432 w 10000"/>
              <a:gd name="connsiteY17" fmla="*/ 523 h 10000"/>
              <a:gd name="connsiteX18" fmla="*/ 1515 w 10000"/>
              <a:gd name="connsiteY18" fmla="*/ 343 h 10000"/>
              <a:gd name="connsiteX19" fmla="*/ 1598 w 10000"/>
              <a:gd name="connsiteY19" fmla="*/ 704 h 10000"/>
              <a:gd name="connsiteX20" fmla="*/ 1676 w 10000"/>
              <a:gd name="connsiteY20" fmla="*/ 704 h 10000"/>
              <a:gd name="connsiteX21" fmla="*/ 1760 w 10000"/>
              <a:gd name="connsiteY21" fmla="*/ 776 h 10000"/>
              <a:gd name="connsiteX22" fmla="*/ 1848 w 10000"/>
              <a:gd name="connsiteY22" fmla="*/ 1227 h 10000"/>
              <a:gd name="connsiteX23" fmla="*/ 1931 w 10000"/>
              <a:gd name="connsiteY23" fmla="*/ 776 h 10000"/>
              <a:gd name="connsiteX24" fmla="*/ 2015 w 10000"/>
              <a:gd name="connsiteY24" fmla="*/ 199 h 10000"/>
              <a:gd name="connsiteX25" fmla="*/ 2103 w 10000"/>
              <a:gd name="connsiteY25" fmla="*/ 379 h 10000"/>
              <a:gd name="connsiteX26" fmla="*/ 2186 w 10000"/>
              <a:gd name="connsiteY26" fmla="*/ 0 h 10000"/>
              <a:gd name="connsiteX27" fmla="*/ 2275 w 10000"/>
              <a:gd name="connsiteY27" fmla="*/ 632 h 10000"/>
              <a:gd name="connsiteX28" fmla="*/ 2348 w 10000"/>
              <a:gd name="connsiteY28" fmla="*/ 235 h 10000"/>
              <a:gd name="connsiteX29" fmla="*/ 2431 w 10000"/>
              <a:gd name="connsiteY29" fmla="*/ 632 h 10000"/>
              <a:gd name="connsiteX30" fmla="*/ 2520 w 10000"/>
              <a:gd name="connsiteY30" fmla="*/ 704 h 10000"/>
              <a:gd name="connsiteX31" fmla="*/ 2603 w 10000"/>
              <a:gd name="connsiteY31" fmla="*/ 487 h 10000"/>
              <a:gd name="connsiteX32" fmla="*/ 2691 w 10000"/>
              <a:gd name="connsiteY32" fmla="*/ 415 h 10000"/>
              <a:gd name="connsiteX33" fmla="*/ 2775 w 10000"/>
              <a:gd name="connsiteY33" fmla="*/ 523 h 10000"/>
              <a:gd name="connsiteX34" fmla="*/ 2858 w 10000"/>
              <a:gd name="connsiteY34" fmla="*/ 740 h 10000"/>
              <a:gd name="connsiteX35" fmla="*/ 2946 w 10000"/>
              <a:gd name="connsiteY35" fmla="*/ 632 h 10000"/>
              <a:gd name="connsiteX36" fmla="*/ 3019 w 10000"/>
              <a:gd name="connsiteY36" fmla="*/ 1047 h 10000"/>
              <a:gd name="connsiteX37" fmla="*/ 3108 w 10000"/>
              <a:gd name="connsiteY37" fmla="*/ 975 h 10000"/>
              <a:gd name="connsiteX38" fmla="*/ 3191 w 10000"/>
              <a:gd name="connsiteY38" fmla="*/ 866 h 10000"/>
              <a:gd name="connsiteX39" fmla="*/ 3274 w 10000"/>
              <a:gd name="connsiteY39" fmla="*/ 1155 h 10000"/>
              <a:gd name="connsiteX40" fmla="*/ 3363 w 10000"/>
              <a:gd name="connsiteY40" fmla="*/ 1715 h 10000"/>
              <a:gd name="connsiteX41" fmla="*/ 3446 w 10000"/>
              <a:gd name="connsiteY41" fmla="*/ 2256 h 10000"/>
              <a:gd name="connsiteX42" fmla="*/ 3535 w 10000"/>
              <a:gd name="connsiteY42" fmla="*/ 2011 h 10000"/>
              <a:gd name="connsiteX43" fmla="*/ 3612 w 10000"/>
              <a:gd name="connsiteY43" fmla="*/ 2195 h 10000"/>
              <a:gd name="connsiteX44" fmla="*/ 3697 w 10000"/>
              <a:gd name="connsiteY44" fmla="*/ 2458 h 10000"/>
              <a:gd name="connsiteX45" fmla="*/ 3779 w 10000"/>
              <a:gd name="connsiteY45" fmla="*/ 2347 h 10000"/>
              <a:gd name="connsiteX46" fmla="*/ 3863 w 10000"/>
              <a:gd name="connsiteY46" fmla="*/ 2491 h 10000"/>
              <a:gd name="connsiteX47" fmla="*/ 3951 w 10000"/>
              <a:gd name="connsiteY47" fmla="*/ 2491 h 10000"/>
              <a:gd name="connsiteX48" fmla="*/ 4034 w 10000"/>
              <a:gd name="connsiteY48" fmla="*/ 2184 h 10000"/>
              <a:gd name="connsiteX49" fmla="*/ 4118 w 10000"/>
              <a:gd name="connsiteY49" fmla="*/ 2852 h 10000"/>
              <a:gd name="connsiteX50" fmla="*/ 4206 w 10000"/>
              <a:gd name="connsiteY50" fmla="*/ 3195 h 10000"/>
              <a:gd name="connsiteX51" fmla="*/ 4289 w 10000"/>
              <a:gd name="connsiteY51" fmla="*/ 3664 h 10000"/>
              <a:gd name="connsiteX52" fmla="*/ 4362 w 10000"/>
              <a:gd name="connsiteY52" fmla="*/ 2708 h 10000"/>
              <a:gd name="connsiteX53" fmla="*/ 4451 w 10000"/>
              <a:gd name="connsiteY53" fmla="*/ 3375 h 10000"/>
              <a:gd name="connsiteX54" fmla="*/ 4534 w 10000"/>
              <a:gd name="connsiteY54" fmla="*/ 3303 h 10000"/>
              <a:gd name="connsiteX55" fmla="*/ 4623 w 10000"/>
              <a:gd name="connsiteY55" fmla="*/ 3412 h 10000"/>
              <a:gd name="connsiteX56" fmla="*/ 4706 w 10000"/>
              <a:gd name="connsiteY56" fmla="*/ 3448 h 10000"/>
              <a:gd name="connsiteX57" fmla="*/ 4789 w 10000"/>
              <a:gd name="connsiteY57" fmla="*/ 3863 h 10000"/>
              <a:gd name="connsiteX58" fmla="*/ 4878 w 10000"/>
              <a:gd name="connsiteY58" fmla="*/ 4260 h 10000"/>
              <a:gd name="connsiteX59" fmla="*/ 4961 w 10000"/>
              <a:gd name="connsiteY59" fmla="*/ 4043 h 10000"/>
              <a:gd name="connsiteX60" fmla="*/ 5039 w 10000"/>
              <a:gd name="connsiteY60" fmla="*/ 4440 h 10000"/>
              <a:gd name="connsiteX61" fmla="*/ 5122 w 10000"/>
              <a:gd name="connsiteY61" fmla="*/ 4531 h 10000"/>
              <a:gd name="connsiteX62" fmla="*/ 5206 w 10000"/>
              <a:gd name="connsiteY62" fmla="*/ 4928 h 10000"/>
              <a:gd name="connsiteX63" fmla="*/ 5294 w 10000"/>
              <a:gd name="connsiteY63" fmla="*/ 5271 h 10000"/>
              <a:gd name="connsiteX64" fmla="*/ 5377 w 10000"/>
              <a:gd name="connsiteY64" fmla="*/ 4928 h 10000"/>
              <a:gd name="connsiteX65" fmla="*/ 5466 w 10000"/>
              <a:gd name="connsiteY65" fmla="*/ 5235 h 10000"/>
              <a:gd name="connsiteX66" fmla="*/ 5549 w 10000"/>
              <a:gd name="connsiteY66" fmla="*/ 4964 h 10000"/>
              <a:gd name="connsiteX67" fmla="*/ 5632 w 10000"/>
              <a:gd name="connsiteY67" fmla="*/ 5271 h 10000"/>
              <a:gd name="connsiteX68" fmla="*/ 5711 w 10000"/>
              <a:gd name="connsiteY68" fmla="*/ 5523 h 10000"/>
              <a:gd name="connsiteX69" fmla="*/ 5794 w 10000"/>
              <a:gd name="connsiteY69" fmla="*/ 5487 h 10000"/>
              <a:gd name="connsiteX70" fmla="*/ 5882 w 10000"/>
              <a:gd name="connsiteY70" fmla="*/ 5812 h 10000"/>
              <a:gd name="connsiteX71" fmla="*/ 5966 w 10000"/>
              <a:gd name="connsiteY71" fmla="*/ 6119 h 10000"/>
              <a:gd name="connsiteX72" fmla="*/ 6049 w 10000"/>
              <a:gd name="connsiteY72" fmla="*/ 5848 h 10000"/>
              <a:gd name="connsiteX73" fmla="*/ 6137 w 10000"/>
              <a:gd name="connsiteY73" fmla="*/ 6119 h 10000"/>
              <a:gd name="connsiteX74" fmla="*/ 6221 w 10000"/>
              <a:gd name="connsiteY74" fmla="*/ 6119 h 10000"/>
              <a:gd name="connsiteX75" fmla="*/ 6309 w 10000"/>
              <a:gd name="connsiteY75" fmla="*/ 6119 h 10000"/>
              <a:gd name="connsiteX76" fmla="*/ 6382 w 10000"/>
              <a:gd name="connsiteY76" fmla="*/ 6155 h 10000"/>
              <a:gd name="connsiteX77" fmla="*/ 6465 w 10000"/>
              <a:gd name="connsiteY77" fmla="*/ 6155 h 10000"/>
              <a:gd name="connsiteX78" fmla="*/ 6554 w 10000"/>
              <a:gd name="connsiteY78" fmla="*/ 6119 h 10000"/>
              <a:gd name="connsiteX79" fmla="*/ 6637 w 10000"/>
              <a:gd name="connsiteY79" fmla="*/ 6372 h 10000"/>
              <a:gd name="connsiteX80" fmla="*/ 6726 w 10000"/>
              <a:gd name="connsiteY80" fmla="*/ 6155 h 10000"/>
              <a:gd name="connsiteX81" fmla="*/ 6809 w 10000"/>
              <a:gd name="connsiteY81" fmla="*/ 6336 h 10000"/>
              <a:gd name="connsiteX82" fmla="*/ 6892 w 10000"/>
              <a:gd name="connsiteY82" fmla="*/ 6715 h 10000"/>
              <a:gd name="connsiteX83" fmla="*/ 6981 w 10000"/>
              <a:gd name="connsiteY83" fmla="*/ 6859 h 10000"/>
              <a:gd name="connsiteX84" fmla="*/ 7054 w 10000"/>
              <a:gd name="connsiteY84" fmla="*/ 7220 h 10000"/>
              <a:gd name="connsiteX85" fmla="*/ 7142 w 10000"/>
              <a:gd name="connsiteY85" fmla="*/ 7527 h 10000"/>
              <a:gd name="connsiteX86" fmla="*/ 7225 w 10000"/>
              <a:gd name="connsiteY86" fmla="*/ 7635 h 10000"/>
              <a:gd name="connsiteX87" fmla="*/ 7309 w 10000"/>
              <a:gd name="connsiteY87" fmla="*/ 7780 h 10000"/>
              <a:gd name="connsiteX88" fmla="*/ 7397 w 10000"/>
              <a:gd name="connsiteY88" fmla="*/ 8267 h 10000"/>
              <a:gd name="connsiteX89" fmla="*/ 7480 w 10000"/>
              <a:gd name="connsiteY89" fmla="*/ 8303 h 10000"/>
              <a:gd name="connsiteX90" fmla="*/ 7569 w 10000"/>
              <a:gd name="connsiteY90" fmla="*/ 8773 h 10000"/>
              <a:gd name="connsiteX91" fmla="*/ 7652 w 10000"/>
              <a:gd name="connsiteY91" fmla="*/ 9007 h 10000"/>
              <a:gd name="connsiteX92" fmla="*/ 7725 w 10000"/>
              <a:gd name="connsiteY92" fmla="*/ 9513 h 10000"/>
              <a:gd name="connsiteX93" fmla="*/ 7814 w 10000"/>
              <a:gd name="connsiteY93" fmla="*/ 9513 h 10000"/>
              <a:gd name="connsiteX94" fmla="*/ 7897 w 10000"/>
              <a:gd name="connsiteY94" fmla="*/ 9152 h 10000"/>
              <a:gd name="connsiteX95" fmla="*/ 8995 w 10000"/>
              <a:gd name="connsiteY95" fmla="*/ 9260 h 10000"/>
              <a:gd name="connsiteX96" fmla="*/ 9240 w 10000"/>
              <a:gd name="connsiteY96" fmla="*/ 9440 h 10000"/>
              <a:gd name="connsiteX97" fmla="*/ 9328 w 10000"/>
              <a:gd name="connsiteY97" fmla="*/ 10000 h 10000"/>
              <a:gd name="connsiteX98" fmla="*/ 9412 w 10000"/>
              <a:gd name="connsiteY98" fmla="*/ 8971 h 10000"/>
              <a:gd name="connsiteX99" fmla="*/ 9500 w 10000"/>
              <a:gd name="connsiteY99" fmla="*/ 9296 h 10000"/>
              <a:gd name="connsiteX100" fmla="*/ 9584 w 10000"/>
              <a:gd name="connsiteY100" fmla="*/ 9711 h 10000"/>
              <a:gd name="connsiteX101" fmla="*/ 9667 w 10000"/>
              <a:gd name="connsiteY101" fmla="*/ 9188 h 10000"/>
              <a:gd name="connsiteX102" fmla="*/ 9745 w 10000"/>
              <a:gd name="connsiteY102" fmla="*/ 9440 h 10000"/>
              <a:gd name="connsiteX103" fmla="*/ 9828 w 10000"/>
              <a:gd name="connsiteY103" fmla="*/ 7671 h 10000"/>
              <a:gd name="connsiteX104" fmla="*/ 9917 w 10000"/>
              <a:gd name="connsiteY104" fmla="*/ 8736 h 10000"/>
              <a:gd name="connsiteX105" fmla="*/ 10000 w 10000"/>
              <a:gd name="connsiteY105" fmla="*/ 8809 h 10000"/>
              <a:gd name="connsiteX0" fmla="*/ 0 w 10000"/>
              <a:gd name="connsiteY0" fmla="*/ 668 h 10000"/>
              <a:gd name="connsiteX1" fmla="*/ 83 w 10000"/>
              <a:gd name="connsiteY1" fmla="*/ 0 h 10000"/>
              <a:gd name="connsiteX2" fmla="*/ 172 w 10000"/>
              <a:gd name="connsiteY2" fmla="*/ 632 h 10000"/>
              <a:gd name="connsiteX3" fmla="*/ 255 w 10000"/>
              <a:gd name="connsiteY3" fmla="*/ 740 h 10000"/>
              <a:gd name="connsiteX4" fmla="*/ 333 w 10000"/>
              <a:gd name="connsiteY4" fmla="*/ 776 h 10000"/>
              <a:gd name="connsiteX5" fmla="*/ 416 w 10000"/>
              <a:gd name="connsiteY5" fmla="*/ 704 h 10000"/>
              <a:gd name="connsiteX6" fmla="*/ 500 w 10000"/>
              <a:gd name="connsiteY6" fmla="*/ 704 h 10000"/>
              <a:gd name="connsiteX7" fmla="*/ 588 w 10000"/>
              <a:gd name="connsiteY7" fmla="*/ 379 h 10000"/>
              <a:gd name="connsiteX8" fmla="*/ 672 w 10000"/>
              <a:gd name="connsiteY8" fmla="*/ 740 h 10000"/>
              <a:gd name="connsiteX9" fmla="*/ 760 w 10000"/>
              <a:gd name="connsiteY9" fmla="*/ 1227 h 10000"/>
              <a:gd name="connsiteX10" fmla="*/ 843 w 10000"/>
              <a:gd name="connsiteY10" fmla="*/ 1083 h 10000"/>
              <a:gd name="connsiteX11" fmla="*/ 927 w 10000"/>
              <a:gd name="connsiteY11" fmla="*/ 632 h 10000"/>
              <a:gd name="connsiteX12" fmla="*/ 1005 w 10000"/>
              <a:gd name="connsiteY12" fmla="*/ 704 h 10000"/>
              <a:gd name="connsiteX13" fmla="*/ 1088 w 10000"/>
              <a:gd name="connsiteY13" fmla="*/ 903 h 10000"/>
              <a:gd name="connsiteX14" fmla="*/ 1171 w 10000"/>
              <a:gd name="connsiteY14" fmla="*/ 866 h 10000"/>
              <a:gd name="connsiteX15" fmla="*/ 1260 w 10000"/>
              <a:gd name="connsiteY15" fmla="*/ 668 h 10000"/>
              <a:gd name="connsiteX16" fmla="*/ 1343 w 10000"/>
              <a:gd name="connsiteY16" fmla="*/ 451 h 10000"/>
              <a:gd name="connsiteX17" fmla="*/ 1432 w 10000"/>
              <a:gd name="connsiteY17" fmla="*/ 523 h 10000"/>
              <a:gd name="connsiteX18" fmla="*/ 1515 w 10000"/>
              <a:gd name="connsiteY18" fmla="*/ 343 h 10000"/>
              <a:gd name="connsiteX19" fmla="*/ 1598 w 10000"/>
              <a:gd name="connsiteY19" fmla="*/ 704 h 10000"/>
              <a:gd name="connsiteX20" fmla="*/ 1676 w 10000"/>
              <a:gd name="connsiteY20" fmla="*/ 704 h 10000"/>
              <a:gd name="connsiteX21" fmla="*/ 1760 w 10000"/>
              <a:gd name="connsiteY21" fmla="*/ 776 h 10000"/>
              <a:gd name="connsiteX22" fmla="*/ 1848 w 10000"/>
              <a:gd name="connsiteY22" fmla="*/ 1227 h 10000"/>
              <a:gd name="connsiteX23" fmla="*/ 1931 w 10000"/>
              <a:gd name="connsiteY23" fmla="*/ 776 h 10000"/>
              <a:gd name="connsiteX24" fmla="*/ 2015 w 10000"/>
              <a:gd name="connsiteY24" fmla="*/ 199 h 10000"/>
              <a:gd name="connsiteX25" fmla="*/ 2103 w 10000"/>
              <a:gd name="connsiteY25" fmla="*/ 379 h 10000"/>
              <a:gd name="connsiteX26" fmla="*/ 2186 w 10000"/>
              <a:gd name="connsiteY26" fmla="*/ 0 h 10000"/>
              <a:gd name="connsiteX27" fmla="*/ 2275 w 10000"/>
              <a:gd name="connsiteY27" fmla="*/ 632 h 10000"/>
              <a:gd name="connsiteX28" fmla="*/ 2348 w 10000"/>
              <a:gd name="connsiteY28" fmla="*/ 235 h 10000"/>
              <a:gd name="connsiteX29" fmla="*/ 2431 w 10000"/>
              <a:gd name="connsiteY29" fmla="*/ 632 h 10000"/>
              <a:gd name="connsiteX30" fmla="*/ 2520 w 10000"/>
              <a:gd name="connsiteY30" fmla="*/ 704 h 10000"/>
              <a:gd name="connsiteX31" fmla="*/ 2603 w 10000"/>
              <a:gd name="connsiteY31" fmla="*/ 487 h 10000"/>
              <a:gd name="connsiteX32" fmla="*/ 2691 w 10000"/>
              <a:gd name="connsiteY32" fmla="*/ 415 h 10000"/>
              <a:gd name="connsiteX33" fmla="*/ 2775 w 10000"/>
              <a:gd name="connsiteY33" fmla="*/ 523 h 10000"/>
              <a:gd name="connsiteX34" fmla="*/ 2858 w 10000"/>
              <a:gd name="connsiteY34" fmla="*/ 740 h 10000"/>
              <a:gd name="connsiteX35" fmla="*/ 2946 w 10000"/>
              <a:gd name="connsiteY35" fmla="*/ 632 h 10000"/>
              <a:gd name="connsiteX36" fmla="*/ 3019 w 10000"/>
              <a:gd name="connsiteY36" fmla="*/ 1047 h 10000"/>
              <a:gd name="connsiteX37" fmla="*/ 3108 w 10000"/>
              <a:gd name="connsiteY37" fmla="*/ 975 h 10000"/>
              <a:gd name="connsiteX38" fmla="*/ 3191 w 10000"/>
              <a:gd name="connsiteY38" fmla="*/ 866 h 10000"/>
              <a:gd name="connsiteX39" fmla="*/ 3274 w 10000"/>
              <a:gd name="connsiteY39" fmla="*/ 1155 h 10000"/>
              <a:gd name="connsiteX40" fmla="*/ 3363 w 10000"/>
              <a:gd name="connsiteY40" fmla="*/ 1715 h 10000"/>
              <a:gd name="connsiteX41" fmla="*/ 3446 w 10000"/>
              <a:gd name="connsiteY41" fmla="*/ 2256 h 10000"/>
              <a:gd name="connsiteX42" fmla="*/ 3535 w 10000"/>
              <a:gd name="connsiteY42" fmla="*/ 2011 h 10000"/>
              <a:gd name="connsiteX43" fmla="*/ 3612 w 10000"/>
              <a:gd name="connsiteY43" fmla="*/ 2195 h 10000"/>
              <a:gd name="connsiteX44" fmla="*/ 3697 w 10000"/>
              <a:gd name="connsiteY44" fmla="*/ 2458 h 10000"/>
              <a:gd name="connsiteX45" fmla="*/ 3779 w 10000"/>
              <a:gd name="connsiteY45" fmla="*/ 2347 h 10000"/>
              <a:gd name="connsiteX46" fmla="*/ 3863 w 10000"/>
              <a:gd name="connsiteY46" fmla="*/ 2491 h 10000"/>
              <a:gd name="connsiteX47" fmla="*/ 3951 w 10000"/>
              <a:gd name="connsiteY47" fmla="*/ 2491 h 10000"/>
              <a:gd name="connsiteX48" fmla="*/ 4034 w 10000"/>
              <a:gd name="connsiteY48" fmla="*/ 2184 h 10000"/>
              <a:gd name="connsiteX49" fmla="*/ 4118 w 10000"/>
              <a:gd name="connsiteY49" fmla="*/ 2852 h 10000"/>
              <a:gd name="connsiteX50" fmla="*/ 4206 w 10000"/>
              <a:gd name="connsiteY50" fmla="*/ 3195 h 10000"/>
              <a:gd name="connsiteX51" fmla="*/ 4289 w 10000"/>
              <a:gd name="connsiteY51" fmla="*/ 3664 h 10000"/>
              <a:gd name="connsiteX52" fmla="*/ 4362 w 10000"/>
              <a:gd name="connsiteY52" fmla="*/ 2708 h 10000"/>
              <a:gd name="connsiteX53" fmla="*/ 4451 w 10000"/>
              <a:gd name="connsiteY53" fmla="*/ 3375 h 10000"/>
              <a:gd name="connsiteX54" fmla="*/ 4534 w 10000"/>
              <a:gd name="connsiteY54" fmla="*/ 3303 h 10000"/>
              <a:gd name="connsiteX55" fmla="*/ 4623 w 10000"/>
              <a:gd name="connsiteY55" fmla="*/ 3412 h 10000"/>
              <a:gd name="connsiteX56" fmla="*/ 4706 w 10000"/>
              <a:gd name="connsiteY56" fmla="*/ 3448 h 10000"/>
              <a:gd name="connsiteX57" fmla="*/ 4789 w 10000"/>
              <a:gd name="connsiteY57" fmla="*/ 3863 h 10000"/>
              <a:gd name="connsiteX58" fmla="*/ 4878 w 10000"/>
              <a:gd name="connsiteY58" fmla="*/ 4260 h 10000"/>
              <a:gd name="connsiteX59" fmla="*/ 4961 w 10000"/>
              <a:gd name="connsiteY59" fmla="*/ 4043 h 10000"/>
              <a:gd name="connsiteX60" fmla="*/ 5039 w 10000"/>
              <a:gd name="connsiteY60" fmla="*/ 4440 h 10000"/>
              <a:gd name="connsiteX61" fmla="*/ 5122 w 10000"/>
              <a:gd name="connsiteY61" fmla="*/ 4531 h 10000"/>
              <a:gd name="connsiteX62" fmla="*/ 5206 w 10000"/>
              <a:gd name="connsiteY62" fmla="*/ 4928 h 10000"/>
              <a:gd name="connsiteX63" fmla="*/ 5294 w 10000"/>
              <a:gd name="connsiteY63" fmla="*/ 5271 h 10000"/>
              <a:gd name="connsiteX64" fmla="*/ 5377 w 10000"/>
              <a:gd name="connsiteY64" fmla="*/ 4928 h 10000"/>
              <a:gd name="connsiteX65" fmla="*/ 5466 w 10000"/>
              <a:gd name="connsiteY65" fmla="*/ 5235 h 10000"/>
              <a:gd name="connsiteX66" fmla="*/ 5549 w 10000"/>
              <a:gd name="connsiteY66" fmla="*/ 4964 h 10000"/>
              <a:gd name="connsiteX67" fmla="*/ 5632 w 10000"/>
              <a:gd name="connsiteY67" fmla="*/ 5271 h 10000"/>
              <a:gd name="connsiteX68" fmla="*/ 5711 w 10000"/>
              <a:gd name="connsiteY68" fmla="*/ 5523 h 10000"/>
              <a:gd name="connsiteX69" fmla="*/ 5794 w 10000"/>
              <a:gd name="connsiteY69" fmla="*/ 5487 h 10000"/>
              <a:gd name="connsiteX70" fmla="*/ 5882 w 10000"/>
              <a:gd name="connsiteY70" fmla="*/ 5812 h 10000"/>
              <a:gd name="connsiteX71" fmla="*/ 5966 w 10000"/>
              <a:gd name="connsiteY71" fmla="*/ 6119 h 10000"/>
              <a:gd name="connsiteX72" fmla="*/ 6049 w 10000"/>
              <a:gd name="connsiteY72" fmla="*/ 5848 h 10000"/>
              <a:gd name="connsiteX73" fmla="*/ 6137 w 10000"/>
              <a:gd name="connsiteY73" fmla="*/ 6119 h 10000"/>
              <a:gd name="connsiteX74" fmla="*/ 6221 w 10000"/>
              <a:gd name="connsiteY74" fmla="*/ 6119 h 10000"/>
              <a:gd name="connsiteX75" fmla="*/ 6309 w 10000"/>
              <a:gd name="connsiteY75" fmla="*/ 6119 h 10000"/>
              <a:gd name="connsiteX76" fmla="*/ 6382 w 10000"/>
              <a:gd name="connsiteY76" fmla="*/ 6155 h 10000"/>
              <a:gd name="connsiteX77" fmla="*/ 6465 w 10000"/>
              <a:gd name="connsiteY77" fmla="*/ 6155 h 10000"/>
              <a:gd name="connsiteX78" fmla="*/ 6554 w 10000"/>
              <a:gd name="connsiteY78" fmla="*/ 6119 h 10000"/>
              <a:gd name="connsiteX79" fmla="*/ 6637 w 10000"/>
              <a:gd name="connsiteY79" fmla="*/ 6372 h 10000"/>
              <a:gd name="connsiteX80" fmla="*/ 6726 w 10000"/>
              <a:gd name="connsiteY80" fmla="*/ 6155 h 10000"/>
              <a:gd name="connsiteX81" fmla="*/ 6809 w 10000"/>
              <a:gd name="connsiteY81" fmla="*/ 6336 h 10000"/>
              <a:gd name="connsiteX82" fmla="*/ 6892 w 10000"/>
              <a:gd name="connsiteY82" fmla="*/ 6715 h 10000"/>
              <a:gd name="connsiteX83" fmla="*/ 6981 w 10000"/>
              <a:gd name="connsiteY83" fmla="*/ 6859 h 10000"/>
              <a:gd name="connsiteX84" fmla="*/ 7054 w 10000"/>
              <a:gd name="connsiteY84" fmla="*/ 7220 h 10000"/>
              <a:gd name="connsiteX85" fmla="*/ 7142 w 10000"/>
              <a:gd name="connsiteY85" fmla="*/ 7527 h 10000"/>
              <a:gd name="connsiteX86" fmla="*/ 7225 w 10000"/>
              <a:gd name="connsiteY86" fmla="*/ 7635 h 10000"/>
              <a:gd name="connsiteX87" fmla="*/ 7309 w 10000"/>
              <a:gd name="connsiteY87" fmla="*/ 7780 h 10000"/>
              <a:gd name="connsiteX88" fmla="*/ 7397 w 10000"/>
              <a:gd name="connsiteY88" fmla="*/ 8267 h 10000"/>
              <a:gd name="connsiteX89" fmla="*/ 7480 w 10000"/>
              <a:gd name="connsiteY89" fmla="*/ 8303 h 10000"/>
              <a:gd name="connsiteX90" fmla="*/ 7569 w 10000"/>
              <a:gd name="connsiteY90" fmla="*/ 8773 h 10000"/>
              <a:gd name="connsiteX91" fmla="*/ 7652 w 10000"/>
              <a:gd name="connsiteY91" fmla="*/ 9007 h 10000"/>
              <a:gd name="connsiteX92" fmla="*/ 7725 w 10000"/>
              <a:gd name="connsiteY92" fmla="*/ 9513 h 10000"/>
              <a:gd name="connsiteX93" fmla="*/ 7814 w 10000"/>
              <a:gd name="connsiteY93" fmla="*/ 9513 h 10000"/>
              <a:gd name="connsiteX94" fmla="*/ 7897 w 10000"/>
              <a:gd name="connsiteY94" fmla="*/ 9152 h 10000"/>
              <a:gd name="connsiteX95" fmla="*/ 9240 w 10000"/>
              <a:gd name="connsiteY95" fmla="*/ 9440 h 10000"/>
              <a:gd name="connsiteX96" fmla="*/ 9328 w 10000"/>
              <a:gd name="connsiteY96" fmla="*/ 10000 h 10000"/>
              <a:gd name="connsiteX97" fmla="*/ 9412 w 10000"/>
              <a:gd name="connsiteY97" fmla="*/ 8971 h 10000"/>
              <a:gd name="connsiteX98" fmla="*/ 9500 w 10000"/>
              <a:gd name="connsiteY98" fmla="*/ 9296 h 10000"/>
              <a:gd name="connsiteX99" fmla="*/ 9584 w 10000"/>
              <a:gd name="connsiteY99" fmla="*/ 9711 h 10000"/>
              <a:gd name="connsiteX100" fmla="*/ 9667 w 10000"/>
              <a:gd name="connsiteY100" fmla="*/ 9188 h 10000"/>
              <a:gd name="connsiteX101" fmla="*/ 9745 w 10000"/>
              <a:gd name="connsiteY101" fmla="*/ 9440 h 10000"/>
              <a:gd name="connsiteX102" fmla="*/ 9828 w 10000"/>
              <a:gd name="connsiteY102" fmla="*/ 7671 h 10000"/>
              <a:gd name="connsiteX103" fmla="*/ 9917 w 10000"/>
              <a:gd name="connsiteY103" fmla="*/ 8736 h 10000"/>
              <a:gd name="connsiteX104" fmla="*/ 10000 w 10000"/>
              <a:gd name="connsiteY104" fmla="*/ 8809 h 10000"/>
              <a:gd name="connsiteX0" fmla="*/ 0 w 10000"/>
              <a:gd name="connsiteY0" fmla="*/ 668 h 10030"/>
              <a:gd name="connsiteX1" fmla="*/ 83 w 10000"/>
              <a:gd name="connsiteY1" fmla="*/ 0 h 10030"/>
              <a:gd name="connsiteX2" fmla="*/ 172 w 10000"/>
              <a:gd name="connsiteY2" fmla="*/ 632 h 10030"/>
              <a:gd name="connsiteX3" fmla="*/ 255 w 10000"/>
              <a:gd name="connsiteY3" fmla="*/ 740 h 10030"/>
              <a:gd name="connsiteX4" fmla="*/ 333 w 10000"/>
              <a:gd name="connsiteY4" fmla="*/ 776 h 10030"/>
              <a:gd name="connsiteX5" fmla="*/ 416 w 10000"/>
              <a:gd name="connsiteY5" fmla="*/ 704 h 10030"/>
              <a:gd name="connsiteX6" fmla="*/ 500 w 10000"/>
              <a:gd name="connsiteY6" fmla="*/ 704 h 10030"/>
              <a:gd name="connsiteX7" fmla="*/ 588 w 10000"/>
              <a:gd name="connsiteY7" fmla="*/ 379 h 10030"/>
              <a:gd name="connsiteX8" fmla="*/ 672 w 10000"/>
              <a:gd name="connsiteY8" fmla="*/ 740 h 10030"/>
              <a:gd name="connsiteX9" fmla="*/ 760 w 10000"/>
              <a:gd name="connsiteY9" fmla="*/ 1227 h 10030"/>
              <a:gd name="connsiteX10" fmla="*/ 843 w 10000"/>
              <a:gd name="connsiteY10" fmla="*/ 1083 h 10030"/>
              <a:gd name="connsiteX11" fmla="*/ 927 w 10000"/>
              <a:gd name="connsiteY11" fmla="*/ 632 h 10030"/>
              <a:gd name="connsiteX12" fmla="*/ 1005 w 10000"/>
              <a:gd name="connsiteY12" fmla="*/ 704 h 10030"/>
              <a:gd name="connsiteX13" fmla="*/ 1088 w 10000"/>
              <a:gd name="connsiteY13" fmla="*/ 903 h 10030"/>
              <a:gd name="connsiteX14" fmla="*/ 1171 w 10000"/>
              <a:gd name="connsiteY14" fmla="*/ 866 h 10030"/>
              <a:gd name="connsiteX15" fmla="*/ 1260 w 10000"/>
              <a:gd name="connsiteY15" fmla="*/ 668 h 10030"/>
              <a:gd name="connsiteX16" fmla="*/ 1343 w 10000"/>
              <a:gd name="connsiteY16" fmla="*/ 451 h 10030"/>
              <a:gd name="connsiteX17" fmla="*/ 1432 w 10000"/>
              <a:gd name="connsiteY17" fmla="*/ 523 h 10030"/>
              <a:gd name="connsiteX18" fmla="*/ 1515 w 10000"/>
              <a:gd name="connsiteY18" fmla="*/ 343 h 10030"/>
              <a:gd name="connsiteX19" fmla="*/ 1598 w 10000"/>
              <a:gd name="connsiteY19" fmla="*/ 704 h 10030"/>
              <a:gd name="connsiteX20" fmla="*/ 1676 w 10000"/>
              <a:gd name="connsiteY20" fmla="*/ 704 h 10030"/>
              <a:gd name="connsiteX21" fmla="*/ 1760 w 10000"/>
              <a:gd name="connsiteY21" fmla="*/ 776 h 10030"/>
              <a:gd name="connsiteX22" fmla="*/ 1848 w 10000"/>
              <a:gd name="connsiteY22" fmla="*/ 1227 h 10030"/>
              <a:gd name="connsiteX23" fmla="*/ 1931 w 10000"/>
              <a:gd name="connsiteY23" fmla="*/ 776 h 10030"/>
              <a:gd name="connsiteX24" fmla="*/ 2015 w 10000"/>
              <a:gd name="connsiteY24" fmla="*/ 199 h 10030"/>
              <a:gd name="connsiteX25" fmla="*/ 2103 w 10000"/>
              <a:gd name="connsiteY25" fmla="*/ 379 h 10030"/>
              <a:gd name="connsiteX26" fmla="*/ 2186 w 10000"/>
              <a:gd name="connsiteY26" fmla="*/ 0 h 10030"/>
              <a:gd name="connsiteX27" fmla="*/ 2275 w 10000"/>
              <a:gd name="connsiteY27" fmla="*/ 632 h 10030"/>
              <a:gd name="connsiteX28" fmla="*/ 2348 w 10000"/>
              <a:gd name="connsiteY28" fmla="*/ 235 h 10030"/>
              <a:gd name="connsiteX29" fmla="*/ 2431 w 10000"/>
              <a:gd name="connsiteY29" fmla="*/ 632 h 10030"/>
              <a:gd name="connsiteX30" fmla="*/ 2520 w 10000"/>
              <a:gd name="connsiteY30" fmla="*/ 704 h 10030"/>
              <a:gd name="connsiteX31" fmla="*/ 2603 w 10000"/>
              <a:gd name="connsiteY31" fmla="*/ 487 h 10030"/>
              <a:gd name="connsiteX32" fmla="*/ 2691 w 10000"/>
              <a:gd name="connsiteY32" fmla="*/ 415 h 10030"/>
              <a:gd name="connsiteX33" fmla="*/ 2775 w 10000"/>
              <a:gd name="connsiteY33" fmla="*/ 523 h 10030"/>
              <a:gd name="connsiteX34" fmla="*/ 2858 w 10000"/>
              <a:gd name="connsiteY34" fmla="*/ 740 h 10030"/>
              <a:gd name="connsiteX35" fmla="*/ 2946 w 10000"/>
              <a:gd name="connsiteY35" fmla="*/ 632 h 10030"/>
              <a:gd name="connsiteX36" fmla="*/ 3019 w 10000"/>
              <a:gd name="connsiteY36" fmla="*/ 1047 h 10030"/>
              <a:gd name="connsiteX37" fmla="*/ 3108 w 10000"/>
              <a:gd name="connsiteY37" fmla="*/ 975 h 10030"/>
              <a:gd name="connsiteX38" fmla="*/ 3191 w 10000"/>
              <a:gd name="connsiteY38" fmla="*/ 866 h 10030"/>
              <a:gd name="connsiteX39" fmla="*/ 3274 w 10000"/>
              <a:gd name="connsiteY39" fmla="*/ 1155 h 10030"/>
              <a:gd name="connsiteX40" fmla="*/ 3363 w 10000"/>
              <a:gd name="connsiteY40" fmla="*/ 1715 h 10030"/>
              <a:gd name="connsiteX41" fmla="*/ 3446 w 10000"/>
              <a:gd name="connsiteY41" fmla="*/ 2256 h 10030"/>
              <a:gd name="connsiteX42" fmla="*/ 3535 w 10000"/>
              <a:gd name="connsiteY42" fmla="*/ 2011 h 10030"/>
              <a:gd name="connsiteX43" fmla="*/ 3612 w 10000"/>
              <a:gd name="connsiteY43" fmla="*/ 2195 h 10030"/>
              <a:gd name="connsiteX44" fmla="*/ 3697 w 10000"/>
              <a:gd name="connsiteY44" fmla="*/ 2458 h 10030"/>
              <a:gd name="connsiteX45" fmla="*/ 3779 w 10000"/>
              <a:gd name="connsiteY45" fmla="*/ 2347 h 10030"/>
              <a:gd name="connsiteX46" fmla="*/ 3863 w 10000"/>
              <a:gd name="connsiteY46" fmla="*/ 2491 h 10030"/>
              <a:gd name="connsiteX47" fmla="*/ 3951 w 10000"/>
              <a:gd name="connsiteY47" fmla="*/ 2491 h 10030"/>
              <a:gd name="connsiteX48" fmla="*/ 4034 w 10000"/>
              <a:gd name="connsiteY48" fmla="*/ 2184 h 10030"/>
              <a:gd name="connsiteX49" fmla="*/ 4118 w 10000"/>
              <a:gd name="connsiteY49" fmla="*/ 2852 h 10030"/>
              <a:gd name="connsiteX50" fmla="*/ 4206 w 10000"/>
              <a:gd name="connsiteY50" fmla="*/ 3195 h 10030"/>
              <a:gd name="connsiteX51" fmla="*/ 4289 w 10000"/>
              <a:gd name="connsiteY51" fmla="*/ 3664 h 10030"/>
              <a:gd name="connsiteX52" fmla="*/ 4362 w 10000"/>
              <a:gd name="connsiteY52" fmla="*/ 2708 h 10030"/>
              <a:gd name="connsiteX53" fmla="*/ 4451 w 10000"/>
              <a:gd name="connsiteY53" fmla="*/ 3375 h 10030"/>
              <a:gd name="connsiteX54" fmla="*/ 4534 w 10000"/>
              <a:gd name="connsiteY54" fmla="*/ 3303 h 10030"/>
              <a:gd name="connsiteX55" fmla="*/ 4623 w 10000"/>
              <a:gd name="connsiteY55" fmla="*/ 3412 h 10030"/>
              <a:gd name="connsiteX56" fmla="*/ 4706 w 10000"/>
              <a:gd name="connsiteY56" fmla="*/ 3448 h 10030"/>
              <a:gd name="connsiteX57" fmla="*/ 4789 w 10000"/>
              <a:gd name="connsiteY57" fmla="*/ 3863 h 10030"/>
              <a:gd name="connsiteX58" fmla="*/ 4878 w 10000"/>
              <a:gd name="connsiteY58" fmla="*/ 4260 h 10030"/>
              <a:gd name="connsiteX59" fmla="*/ 4961 w 10000"/>
              <a:gd name="connsiteY59" fmla="*/ 4043 h 10030"/>
              <a:gd name="connsiteX60" fmla="*/ 5039 w 10000"/>
              <a:gd name="connsiteY60" fmla="*/ 4440 h 10030"/>
              <a:gd name="connsiteX61" fmla="*/ 5122 w 10000"/>
              <a:gd name="connsiteY61" fmla="*/ 4531 h 10030"/>
              <a:gd name="connsiteX62" fmla="*/ 5206 w 10000"/>
              <a:gd name="connsiteY62" fmla="*/ 4928 h 10030"/>
              <a:gd name="connsiteX63" fmla="*/ 5294 w 10000"/>
              <a:gd name="connsiteY63" fmla="*/ 5271 h 10030"/>
              <a:gd name="connsiteX64" fmla="*/ 5377 w 10000"/>
              <a:gd name="connsiteY64" fmla="*/ 4928 h 10030"/>
              <a:gd name="connsiteX65" fmla="*/ 5466 w 10000"/>
              <a:gd name="connsiteY65" fmla="*/ 5235 h 10030"/>
              <a:gd name="connsiteX66" fmla="*/ 5549 w 10000"/>
              <a:gd name="connsiteY66" fmla="*/ 4964 h 10030"/>
              <a:gd name="connsiteX67" fmla="*/ 5632 w 10000"/>
              <a:gd name="connsiteY67" fmla="*/ 5271 h 10030"/>
              <a:gd name="connsiteX68" fmla="*/ 5711 w 10000"/>
              <a:gd name="connsiteY68" fmla="*/ 5523 h 10030"/>
              <a:gd name="connsiteX69" fmla="*/ 5794 w 10000"/>
              <a:gd name="connsiteY69" fmla="*/ 5487 h 10030"/>
              <a:gd name="connsiteX70" fmla="*/ 5882 w 10000"/>
              <a:gd name="connsiteY70" fmla="*/ 5812 h 10030"/>
              <a:gd name="connsiteX71" fmla="*/ 5966 w 10000"/>
              <a:gd name="connsiteY71" fmla="*/ 6119 h 10030"/>
              <a:gd name="connsiteX72" fmla="*/ 6049 w 10000"/>
              <a:gd name="connsiteY72" fmla="*/ 5848 h 10030"/>
              <a:gd name="connsiteX73" fmla="*/ 6137 w 10000"/>
              <a:gd name="connsiteY73" fmla="*/ 6119 h 10030"/>
              <a:gd name="connsiteX74" fmla="*/ 6221 w 10000"/>
              <a:gd name="connsiteY74" fmla="*/ 6119 h 10030"/>
              <a:gd name="connsiteX75" fmla="*/ 6309 w 10000"/>
              <a:gd name="connsiteY75" fmla="*/ 6119 h 10030"/>
              <a:gd name="connsiteX76" fmla="*/ 6382 w 10000"/>
              <a:gd name="connsiteY76" fmla="*/ 6155 h 10030"/>
              <a:gd name="connsiteX77" fmla="*/ 6465 w 10000"/>
              <a:gd name="connsiteY77" fmla="*/ 6155 h 10030"/>
              <a:gd name="connsiteX78" fmla="*/ 6554 w 10000"/>
              <a:gd name="connsiteY78" fmla="*/ 6119 h 10030"/>
              <a:gd name="connsiteX79" fmla="*/ 6637 w 10000"/>
              <a:gd name="connsiteY79" fmla="*/ 6372 h 10030"/>
              <a:gd name="connsiteX80" fmla="*/ 6726 w 10000"/>
              <a:gd name="connsiteY80" fmla="*/ 6155 h 10030"/>
              <a:gd name="connsiteX81" fmla="*/ 6809 w 10000"/>
              <a:gd name="connsiteY81" fmla="*/ 6336 h 10030"/>
              <a:gd name="connsiteX82" fmla="*/ 6892 w 10000"/>
              <a:gd name="connsiteY82" fmla="*/ 6715 h 10030"/>
              <a:gd name="connsiteX83" fmla="*/ 6981 w 10000"/>
              <a:gd name="connsiteY83" fmla="*/ 6859 h 10030"/>
              <a:gd name="connsiteX84" fmla="*/ 7054 w 10000"/>
              <a:gd name="connsiteY84" fmla="*/ 7220 h 10030"/>
              <a:gd name="connsiteX85" fmla="*/ 7142 w 10000"/>
              <a:gd name="connsiteY85" fmla="*/ 7527 h 10030"/>
              <a:gd name="connsiteX86" fmla="*/ 7225 w 10000"/>
              <a:gd name="connsiteY86" fmla="*/ 7635 h 10030"/>
              <a:gd name="connsiteX87" fmla="*/ 7309 w 10000"/>
              <a:gd name="connsiteY87" fmla="*/ 7780 h 10030"/>
              <a:gd name="connsiteX88" fmla="*/ 7397 w 10000"/>
              <a:gd name="connsiteY88" fmla="*/ 8267 h 10030"/>
              <a:gd name="connsiteX89" fmla="*/ 7480 w 10000"/>
              <a:gd name="connsiteY89" fmla="*/ 8303 h 10030"/>
              <a:gd name="connsiteX90" fmla="*/ 7569 w 10000"/>
              <a:gd name="connsiteY90" fmla="*/ 8773 h 10030"/>
              <a:gd name="connsiteX91" fmla="*/ 7652 w 10000"/>
              <a:gd name="connsiteY91" fmla="*/ 9007 h 10030"/>
              <a:gd name="connsiteX92" fmla="*/ 7725 w 10000"/>
              <a:gd name="connsiteY92" fmla="*/ 9513 h 10030"/>
              <a:gd name="connsiteX93" fmla="*/ 7814 w 10000"/>
              <a:gd name="connsiteY93" fmla="*/ 9513 h 10030"/>
              <a:gd name="connsiteX94" fmla="*/ 7897 w 10000"/>
              <a:gd name="connsiteY94" fmla="*/ 9152 h 10030"/>
              <a:gd name="connsiteX95" fmla="*/ 9328 w 10000"/>
              <a:gd name="connsiteY95" fmla="*/ 10000 h 10030"/>
              <a:gd name="connsiteX96" fmla="*/ 9412 w 10000"/>
              <a:gd name="connsiteY96" fmla="*/ 8971 h 10030"/>
              <a:gd name="connsiteX97" fmla="*/ 9500 w 10000"/>
              <a:gd name="connsiteY97" fmla="*/ 9296 h 10030"/>
              <a:gd name="connsiteX98" fmla="*/ 9584 w 10000"/>
              <a:gd name="connsiteY98" fmla="*/ 9711 h 10030"/>
              <a:gd name="connsiteX99" fmla="*/ 9667 w 10000"/>
              <a:gd name="connsiteY99" fmla="*/ 9188 h 10030"/>
              <a:gd name="connsiteX100" fmla="*/ 9745 w 10000"/>
              <a:gd name="connsiteY100" fmla="*/ 9440 h 10030"/>
              <a:gd name="connsiteX101" fmla="*/ 9828 w 10000"/>
              <a:gd name="connsiteY101" fmla="*/ 7671 h 10030"/>
              <a:gd name="connsiteX102" fmla="*/ 9917 w 10000"/>
              <a:gd name="connsiteY102" fmla="*/ 8736 h 10030"/>
              <a:gd name="connsiteX103" fmla="*/ 10000 w 10000"/>
              <a:gd name="connsiteY103" fmla="*/ 8809 h 10030"/>
              <a:gd name="connsiteX0" fmla="*/ 0 w 10000"/>
              <a:gd name="connsiteY0" fmla="*/ 668 h 9711"/>
              <a:gd name="connsiteX1" fmla="*/ 83 w 10000"/>
              <a:gd name="connsiteY1" fmla="*/ 0 h 9711"/>
              <a:gd name="connsiteX2" fmla="*/ 172 w 10000"/>
              <a:gd name="connsiteY2" fmla="*/ 632 h 9711"/>
              <a:gd name="connsiteX3" fmla="*/ 255 w 10000"/>
              <a:gd name="connsiteY3" fmla="*/ 740 h 9711"/>
              <a:gd name="connsiteX4" fmla="*/ 333 w 10000"/>
              <a:gd name="connsiteY4" fmla="*/ 776 h 9711"/>
              <a:gd name="connsiteX5" fmla="*/ 416 w 10000"/>
              <a:gd name="connsiteY5" fmla="*/ 704 h 9711"/>
              <a:gd name="connsiteX6" fmla="*/ 500 w 10000"/>
              <a:gd name="connsiteY6" fmla="*/ 704 h 9711"/>
              <a:gd name="connsiteX7" fmla="*/ 588 w 10000"/>
              <a:gd name="connsiteY7" fmla="*/ 379 h 9711"/>
              <a:gd name="connsiteX8" fmla="*/ 672 w 10000"/>
              <a:gd name="connsiteY8" fmla="*/ 740 h 9711"/>
              <a:gd name="connsiteX9" fmla="*/ 760 w 10000"/>
              <a:gd name="connsiteY9" fmla="*/ 1227 h 9711"/>
              <a:gd name="connsiteX10" fmla="*/ 843 w 10000"/>
              <a:gd name="connsiteY10" fmla="*/ 1083 h 9711"/>
              <a:gd name="connsiteX11" fmla="*/ 927 w 10000"/>
              <a:gd name="connsiteY11" fmla="*/ 632 h 9711"/>
              <a:gd name="connsiteX12" fmla="*/ 1005 w 10000"/>
              <a:gd name="connsiteY12" fmla="*/ 704 h 9711"/>
              <a:gd name="connsiteX13" fmla="*/ 1088 w 10000"/>
              <a:gd name="connsiteY13" fmla="*/ 903 h 9711"/>
              <a:gd name="connsiteX14" fmla="*/ 1171 w 10000"/>
              <a:gd name="connsiteY14" fmla="*/ 866 h 9711"/>
              <a:gd name="connsiteX15" fmla="*/ 1260 w 10000"/>
              <a:gd name="connsiteY15" fmla="*/ 668 h 9711"/>
              <a:gd name="connsiteX16" fmla="*/ 1343 w 10000"/>
              <a:gd name="connsiteY16" fmla="*/ 451 h 9711"/>
              <a:gd name="connsiteX17" fmla="*/ 1432 w 10000"/>
              <a:gd name="connsiteY17" fmla="*/ 523 h 9711"/>
              <a:gd name="connsiteX18" fmla="*/ 1515 w 10000"/>
              <a:gd name="connsiteY18" fmla="*/ 343 h 9711"/>
              <a:gd name="connsiteX19" fmla="*/ 1598 w 10000"/>
              <a:gd name="connsiteY19" fmla="*/ 704 h 9711"/>
              <a:gd name="connsiteX20" fmla="*/ 1676 w 10000"/>
              <a:gd name="connsiteY20" fmla="*/ 704 h 9711"/>
              <a:gd name="connsiteX21" fmla="*/ 1760 w 10000"/>
              <a:gd name="connsiteY21" fmla="*/ 776 h 9711"/>
              <a:gd name="connsiteX22" fmla="*/ 1848 w 10000"/>
              <a:gd name="connsiteY22" fmla="*/ 1227 h 9711"/>
              <a:gd name="connsiteX23" fmla="*/ 1931 w 10000"/>
              <a:gd name="connsiteY23" fmla="*/ 776 h 9711"/>
              <a:gd name="connsiteX24" fmla="*/ 2015 w 10000"/>
              <a:gd name="connsiteY24" fmla="*/ 199 h 9711"/>
              <a:gd name="connsiteX25" fmla="*/ 2103 w 10000"/>
              <a:gd name="connsiteY25" fmla="*/ 379 h 9711"/>
              <a:gd name="connsiteX26" fmla="*/ 2186 w 10000"/>
              <a:gd name="connsiteY26" fmla="*/ 0 h 9711"/>
              <a:gd name="connsiteX27" fmla="*/ 2275 w 10000"/>
              <a:gd name="connsiteY27" fmla="*/ 632 h 9711"/>
              <a:gd name="connsiteX28" fmla="*/ 2348 w 10000"/>
              <a:gd name="connsiteY28" fmla="*/ 235 h 9711"/>
              <a:gd name="connsiteX29" fmla="*/ 2431 w 10000"/>
              <a:gd name="connsiteY29" fmla="*/ 632 h 9711"/>
              <a:gd name="connsiteX30" fmla="*/ 2520 w 10000"/>
              <a:gd name="connsiteY30" fmla="*/ 704 h 9711"/>
              <a:gd name="connsiteX31" fmla="*/ 2603 w 10000"/>
              <a:gd name="connsiteY31" fmla="*/ 487 h 9711"/>
              <a:gd name="connsiteX32" fmla="*/ 2691 w 10000"/>
              <a:gd name="connsiteY32" fmla="*/ 415 h 9711"/>
              <a:gd name="connsiteX33" fmla="*/ 2775 w 10000"/>
              <a:gd name="connsiteY33" fmla="*/ 523 h 9711"/>
              <a:gd name="connsiteX34" fmla="*/ 2858 w 10000"/>
              <a:gd name="connsiteY34" fmla="*/ 740 h 9711"/>
              <a:gd name="connsiteX35" fmla="*/ 2946 w 10000"/>
              <a:gd name="connsiteY35" fmla="*/ 632 h 9711"/>
              <a:gd name="connsiteX36" fmla="*/ 3019 w 10000"/>
              <a:gd name="connsiteY36" fmla="*/ 1047 h 9711"/>
              <a:gd name="connsiteX37" fmla="*/ 3108 w 10000"/>
              <a:gd name="connsiteY37" fmla="*/ 975 h 9711"/>
              <a:gd name="connsiteX38" fmla="*/ 3191 w 10000"/>
              <a:gd name="connsiteY38" fmla="*/ 866 h 9711"/>
              <a:gd name="connsiteX39" fmla="*/ 3274 w 10000"/>
              <a:gd name="connsiteY39" fmla="*/ 1155 h 9711"/>
              <a:gd name="connsiteX40" fmla="*/ 3363 w 10000"/>
              <a:gd name="connsiteY40" fmla="*/ 1715 h 9711"/>
              <a:gd name="connsiteX41" fmla="*/ 3446 w 10000"/>
              <a:gd name="connsiteY41" fmla="*/ 2256 h 9711"/>
              <a:gd name="connsiteX42" fmla="*/ 3535 w 10000"/>
              <a:gd name="connsiteY42" fmla="*/ 2011 h 9711"/>
              <a:gd name="connsiteX43" fmla="*/ 3612 w 10000"/>
              <a:gd name="connsiteY43" fmla="*/ 2195 h 9711"/>
              <a:gd name="connsiteX44" fmla="*/ 3697 w 10000"/>
              <a:gd name="connsiteY44" fmla="*/ 2458 h 9711"/>
              <a:gd name="connsiteX45" fmla="*/ 3779 w 10000"/>
              <a:gd name="connsiteY45" fmla="*/ 2347 h 9711"/>
              <a:gd name="connsiteX46" fmla="*/ 3863 w 10000"/>
              <a:gd name="connsiteY46" fmla="*/ 2491 h 9711"/>
              <a:gd name="connsiteX47" fmla="*/ 3951 w 10000"/>
              <a:gd name="connsiteY47" fmla="*/ 2491 h 9711"/>
              <a:gd name="connsiteX48" fmla="*/ 4034 w 10000"/>
              <a:gd name="connsiteY48" fmla="*/ 2184 h 9711"/>
              <a:gd name="connsiteX49" fmla="*/ 4118 w 10000"/>
              <a:gd name="connsiteY49" fmla="*/ 2852 h 9711"/>
              <a:gd name="connsiteX50" fmla="*/ 4206 w 10000"/>
              <a:gd name="connsiteY50" fmla="*/ 3195 h 9711"/>
              <a:gd name="connsiteX51" fmla="*/ 4289 w 10000"/>
              <a:gd name="connsiteY51" fmla="*/ 3664 h 9711"/>
              <a:gd name="connsiteX52" fmla="*/ 4362 w 10000"/>
              <a:gd name="connsiteY52" fmla="*/ 2708 h 9711"/>
              <a:gd name="connsiteX53" fmla="*/ 4451 w 10000"/>
              <a:gd name="connsiteY53" fmla="*/ 3375 h 9711"/>
              <a:gd name="connsiteX54" fmla="*/ 4534 w 10000"/>
              <a:gd name="connsiteY54" fmla="*/ 3303 h 9711"/>
              <a:gd name="connsiteX55" fmla="*/ 4623 w 10000"/>
              <a:gd name="connsiteY55" fmla="*/ 3412 h 9711"/>
              <a:gd name="connsiteX56" fmla="*/ 4706 w 10000"/>
              <a:gd name="connsiteY56" fmla="*/ 3448 h 9711"/>
              <a:gd name="connsiteX57" fmla="*/ 4789 w 10000"/>
              <a:gd name="connsiteY57" fmla="*/ 3863 h 9711"/>
              <a:gd name="connsiteX58" fmla="*/ 4878 w 10000"/>
              <a:gd name="connsiteY58" fmla="*/ 4260 h 9711"/>
              <a:gd name="connsiteX59" fmla="*/ 4961 w 10000"/>
              <a:gd name="connsiteY59" fmla="*/ 4043 h 9711"/>
              <a:gd name="connsiteX60" fmla="*/ 5039 w 10000"/>
              <a:gd name="connsiteY60" fmla="*/ 4440 h 9711"/>
              <a:gd name="connsiteX61" fmla="*/ 5122 w 10000"/>
              <a:gd name="connsiteY61" fmla="*/ 4531 h 9711"/>
              <a:gd name="connsiteX62" fmla="*/ 5206 w 10000"/>
              <a:gd name="connsiteY62" fmla="*/ 4928 h 9711"/>
              <a:gd name="connsiteX63" fmla="*/ 5294 w 10000"/>
              <a:gd name="connsiteY63" fmla="*/ 5271 h 9711"/>
              <a:gd name="connsiteX64" fmla="*/ 5377 w 10000"/>
              <a:gd name="connsiteY64" fmla="*/ 4928 h 9711"/>
              <a:gd name="connsiteX65" fmla="*/ 5466 w 10000"/>
              <a:gd name="connsiteY65" fmla="*/ 5235 h 9711"/>
              <a:gd name="connsiteX66" fmla="*/ 5549 w 10000"/>
              <a:gd name="connsiteY66" fmla="*/ 4964 h 9711"/>
              <a:gd name="connsiteX67" fmla="*/ 5632 w 10000"/>
              <a:gd name="connsiteY67" fmla="*/ 5271 h 9711"/>
              <a:gd name="connsiteX68" fmla="*/ 5711 w 10000"/>
              <a:gd name="connsiteY68" fmla="*/ 5523 h 9711"/>
              <a:gd name="connsiteX69" fmla="*/ 5794 w 10000"/>
              <a:gd name="connsiteY69" fmla="*/ 5487 h 9711"/>
              <a:gd name="connsiteX70" fmla="*/ 5882 w 10000"/>
              <a:gd name="connsiteY70" fmla="*/ 5812 h 9711"/>
              <a:gd name="connsiteX71" fmla="*/ 5966 w 10000"/>
              <a:gd name="connsiteY71" fmla="*/ 6119 h 9711"/>
              <a:gd name="connsiteX72" fmla="*/ 6049 w 10000"/>
              <a:gd name="connsiteY72" fmla="*/ 5848 h 9711"/>
              <a:gd name="connsiteX73" fmla="*/ 6137 w 10000"/>
              <a:gd name="connsiteY73" fmla="*/ 6119 h 9711"/>
              <a:gd name="connsiteX74" fmla="*/ 6221 w 10000"/>
              <a:gd name="connsiteY74" fmla="*/ 6119 h 9711"/>
              <a:gd name="connsiteX75" fmla="*/ 6309 w 10000"/>
              <a:gd name="connsiteY75" fmla="*/ 6119 h 9711"/>
              <a:gd name="connsiteX76" fmla="*/ 6382 w 10000"/>
              <a:gd name="connsiteY76" fmla="*/ 6155 h 9711"/>
              <a:gd name="connsiteX77" fmla="*/ 6465 w 10000"/>
              <a:gd name="connsiteY77" fmla="*/ 6155 h 9711"/>
              <a:gd name="connsiteX78" fmla="*/ 6554 w 10000"/>
              <a:gd name="connsiteY78" fmla="*/ 6119 h 9711"/>
              <a:gd name="connsiteX79" fmla="*/ 6637 w 10000"/>
              <a:gd name="connsiteY79" fmla="*/ 6372 h 9711"/>
              <a:gd name="connsiteX80" fmla="*/ 6726 w 10000"/>
              <a:gd name="connsiteY80" fmla="*/ 6155 h 9711"/>
              <a:gd name="connsiteX81" fmla="*/ 6809 w 10000"/>
              <a:gd name="connsiteY81" fmla="*/ 6336 h 9711"/>
              <a:gd name="connsiteX82" fmla="*/ 6892 w 10000"/>
              <a:gd name="connsiteY82" fmla="*/ 6715 h 9711"/>
              <a:gd name="connsiteX83" fmla="*/ 6981 w 10000"/>
              <a:gd name="connsiteY83" fmla="*/ 6859 h 9711"/>
              <a:gd name="connsiteX84" fmla="*/ 7054 w 10000"/>
              <a:gd name="connsiteY84" fmla="*/ 7220 h 9711"/>
              <a:gd name="connsiteX85" fmla="*/ 7142 w 10000"/>
              <a:gd name="connsiteY85" fmla="*/ 7527 h 9711"/>
              <a:gd name="connsiteX86" fmla="*/ 7225 w 10000"/>
              <a:gd name="connsiteY86" fmla="*/ 7635 h 9711"/>
              <a:gd name="connsiteX87" fmla="*/ 7309 w 10000"/>
              <a:gd name="connsiteY87" fmla="*/ 7780 h 9711"/>
              <a:gd name="connsiteX88" fmla="*/ 7397 w 10000"/>
              <a:gd name="connsiteY88" fmla="*/ 8267 h 9711"/>
              <a:gd name="connsiteX89" fmla="*/ 7480 w 10000"/>
              <a:gd name="connsiteY89" fmla="*/ 8303 h 9711"/>
              <a:gd name="connsiteX90" fmla="*/ 7569 w 10000"/>
              <a:gd name="connsiteY90" fmla="*/ 8773 h 9711"/>
              <a:gd name="connsiteX91" fmla="*/ 7652 w 10000"/>
              <a:gd name="connsiteY91" fmla="*/ 9007 h 9711"/>
              <a:gd name="connsiteX92" fmla="*/ 7725 w 10000"/>
              <a:gd name="connsiteY92" fmla="*/ 9513 h 9711"/>
              <a:gd name="connsiteX93" fmla="*/ 7814 w 10000"/>
              <a:gd name="connsiteY93" fmla="*/ 9513 h 9711"/>
              <a:gd name="connsiteX94" fmla="*/ 7897 w 10000"/>
              <a:gd name="connsiteY94" fmla="*/ 9152 h 9711"/>
              <a:gd name="connsiteX95" fmla="*/ 9412 w 10000"/>
              <a:gd name="connsiteY95" fmla="*/ 8971 h 9711"/>
              <a:gd name="connsiteX96" fmla="*/ 9500 w 10000"/>
              <a:gd name="connsiteY96" fmla="*/ 9296 h 9711"/>
              <a:gd name="connsiteX97" fmla="*/ 9584 w 10000"/>
              <a:gd name="connsiteY97" fmla="*/ 9711 h 9711"/>
              <a:gd name="connsiteX98" fmla="*/ 9667 w 10000"/>
              <a:gd name="connsiteY98" fmla="*/ 9188 h 9711"/>
              <a:gd name="connsiteX99" fmla="*/ 9745 w 10000"/>
              <a:gd name="connsiteY99" fmla="*/ 9440 h 9711"/>
              <a:gd name="connsiteX100" fmla="*/ 9828 w 10000"/>
              <a:gd name="connsiteY100" fmla="*/ 7671 h 9711"/>
              <a:gd name="connsiteX101" fmla="*/ 9917 w 10000"/>
              <a:gd name="connsiteY101" fmla="*/ 8736 h 9711"/>
              <a:gd name="connsiteX102" fmla="*/ 10000 w 10000"/>
              <a:gd name="connsiteY102" fmla="*/ 8809 h 9711"/>
              <a:gd name="connsiteX0" fmla="*/ 0 w 10000"/>
              <a:gd name="connsiteY0" fmla="*/ 688 h 10000"/>
              <a:gd name="connsiteX1" fmla="*/ 83 w 10000"/>
              <a:gd name="connsiteY1" fmla="*/ 0 h 10000"/>
              <a:gd name="connsiteX2" fmla="*/ 172 w 10000"/>
              <a:gd name="connsiteY2" fmla="*/ 651 h 10000"/>
              <a:gd name="connsiteX3" fmla="*/ 255 w 10000"/>
              <a:gd name="connsiteY3" fmla="*/ 762 h 10000"/>
              <a:gd name="connsiteX4" fmla="*/ 333 w 10000"/>
              <a:gd name="connsiteY4" fmla="*/ 799 h 10000"/>
              <a:gd name="connsiteX5" fmla="*/ 416 w 10000"/>
              <a:gd name="connsiteY5" fmla="*/ 725 h 10000"/>
              <a:gd name="connsiteX6" fmla="*/ 500 w 10000"/>
              <a:gd name="connsiteY6" fmla="*/ 725 h 10000"/>
              <a:gd name="connsiteX7" fmla="*/ 588 w 10000"/>
              <a:gd name="connsiteY7" fmla="*/ 390 h 10000"/>
              <a:gd name="connsiteX8" fmla="*/ 672 w 10000"/>
              <a:gd name="connsiteY8" fmla="*/ 762 h 10000"/>
              <a:gd name="connsiteX9" fmla="*/ 760 w 10000"/>
              <a:gd name="connsiteY9" fmla="*/ 1264 h 10000"/>
              <a:gd name="connsiteX10" fmla="*/ 843 w 10000"/>
              <a:gd name="connsiteY10" fmla="*/ 1115 h 10000"/>
              <a:gd name="connsiteX11" fmla="*/ 927 w 10000"/>
              <a:gd name="connsiteY11" fmla="*/ 651 h 10000"/>
              <a:gd name="connsiteX12" fmla="*/ 1005 w 10000"/>
              <a:gd name="connsiteY12" fmla="*/ 725 h 10000"/>
              <a:gd name="connsiteX13" fmla="*/ 1088 w 10000"/>
              <a:gd name="connsiteY13" fmla="*/ 930 h 10000"/>
              <a:gd name="connsiteX14" fmla="*/ 1171 w 10000"/>
              <a:gd name="connsiteY14" fmla="*/ 892 h 10000"/>
              <a:gd name="connsiteX15" fmla="*/ 1260 w 10000"/>
              <a:gd name="connsiteY15" fmla="*/ 688 h 10000"/>
              <a:gd name="connsiteX16" fmla="*/ 1343 w 10000"/>
              <a:gd name="connsiteY16" fmla="*/ 464 h 10000"/>
              <a:gd name="connsiteX17" fmla="*/ 1432 w 10000"/>
              <a:gd name="connsiteY17" fmla="*/ 539 h 10000"/>
              <a:gd name="connsiteX18" fmla="*/ 1515 w 10000"/>
              <a:gd name="connsiteY18" fmla="*/ 353 h 10000"/>
              <a:gd name="connsiteX19" fmla="*/ 1598 w 10000"/>
              <a:gd name="connsiteY19" fmla="*/ 725 h 10000"/>
              <a:gd name="connsiteX20" fmla="*/ 1676 w 10000"/>
              <a:gd name="connsiteY20" fmla="*/ 725 h 10000"/>
              <a:gd name="connsiteX21" fmla="*/ 1760 w 10000"/>
              <a:gd name="connsiteY21" fmla="*/ 799 h 10000"/>
              <a:gd name="connsiteX22" fmla="*/ 1848 w 10000"/>
              <a:gd name="connsiteY22" fmla="*/ 1264 h 10000"/>
              <a:gd name="connsiteX23" fmla="*/ 1931 w 10000"/>
              <a:gd name="connsiteY23" fmla="*/ 799 h 10000"/>
              <a:gd name="connsiteX24" fmla="*/ 2015 w 10000"/>
              <a:gd name="connsiteY24" fmla="*/ 205 h 10000"/>
              <a:gd name="connsiteX25" fmla="*/ 2103 w 10000"/>
              <a:gd name="connsiteY25" fmla="*/ 390 h 10000"/>
              <a:gd name="connsiteX26" fmla="*/ 2186 w 10000"/>
              <a:gd name="connsiteY26" fmla="*/ 0 h 10000"/>
              <a:gd name="connsiteX27" fmla="*/ 2275 w 10000"/>
              <a:gd name="connsiteY27" fmla="*/ 651 h 10000"/>
              <a:gd name="connsiteX28" fmla="*/ 2348 w 10000"/>
              <a:gd name="connsiteY28" fmla="*/ 242 h 10000"/>
              <a:gd name="connsiteX29" fmla="*/ 2431 w 10000"/>
              <a:gd name="connsiteY29" fmla="*/ 651 h 10000"/>
              <a:gd name="connsiteX30" fmla="*/ 2520 w 10000"/>
              <a:gd name="connsiteY30" fmla="*/ 725 h 10000"/>
              <a:gd name="connsiteX31" fmla="*/ 2603 w 10000"/>
              <a:gd name="connsiteY31" fmla="*/ 501 h 10000"/>
              <a:gd name="connsiteX32" fmla="*/ 2691 w 10000"/>
              <a:gd name="connsiteY32" fmla="*/ 427 h 10000"/>
              <a:gd name="connsiteX33" fmla="*/ 2775 w 10000"/>
              <a:gd name="connsiteY33" fmla="*/ 539 h 10000"/>
              <a:gd name="connsiteX34" fmla="*/ 2858 w 10000"/>
              <a:gd name="connsiteY34" fmla="*/ 762 h 10000"/>
              <a:gd name="connsiteX35" fmla="*/ 2946 w 10000"/>
              <a:gd name="connsiteY35" fmla="*/ 651 h 10000"/>
              <a:gd name="connsiteX36" fmla="*/ 3019 w 10000"/>
              <a:gd name="connsiteY36" fmla="*/ 1078 h 10000"/>
              <a:gd name="connsiteX37" fmla="*/ 3108 w 10000"/>
              <a:gd name="connsiteY37" fmla="*/ 1004 h 10000"/>
              <a:gd name="connsiteX38" fmla="*/ 3191 w 10000"/>
              <a:gd name="connsiteY38" fmla="*/ 892 h 10000"/>
              <a:gd name="connsiteX39" fmla="*/ 3274 w 10000"/>
              <a:gd name="connsiteY39" fmla="*/ 1189 h 10000"/>
              <a:gd name="connsiteX40" fmla="*/ 3363 w 10000"/>
              <a:gd name="connsiteY40" fmla="*/ 1766 h 10000"/>
              <a:gd name="connsiteX41" fmla="*/ 3446 w 10000"/>
              <a:gd name="connsiteY41" fmla="*/ 2323 h 10000"/>
              <a:gd name="connsiteX42" fmla="*/ 3535 w 10000"/>
              <a:gd name="connsiteY42" fmla="*/ 2071 h 10000"/>
              <a:gd name="connsiteX43" fmla="*/ 3612 w 10000"/>
              <a:gd name="connsiteY43" fmla="*/ 2260 h 10000"/>
              <a:gd name="connsiteX44" fmla="*/ 3697 w 10000"/>
              <a:gd name="connsiteY44" fmla="*/ 2531 h 10000"/>
              <a:gd name="connsiteX45" fmla="*/ 3779 w 10000"/>
              <a:gd name="connsiteY45" fmla="*/ 2417 h 10000"/>
              <a:gd name="connsiteX46" fmla="*/ 3863 w 10000"/>
              <a:gd name="connsiteY46" fmla="*/ 2565 h 10000"/>
              <a:gd name="connsiteX47" fmla="*/ 3951 w 10000"/>
              <a:gd name="connsiteY47" fmla="*/ 2565 h 10000"/>
              <a:gd name="connsiteX48" fmla="*/ 4034 w 10000"/>
              <a:gd name="connsiteY48" fmla="*/ 2249 h 10000"/>
              <a:gd name="connsiteX49" fmla="*/ 4118 w 10000"/>
              <a:gd name="connsiteY49" fmla="*/ 2937 h 10000"/>
              <a:gd name="connsiteX50" fmla="*/ 4206 w 10000"/>
              <a:gd name="connsiteY50" fmla="*/ 3290 h 10000"/>
              <a:gd name="connsiteX51" fmla="*/ 4289 w 10000"/>
              <a:gd name="connsiteY51" fmla="*/ 3773 h 10000"/>
              <a:gd name="connsiteX52" fmla="*/ 4362 w 10000"/>
              <a:gd name="connsiteY52" fmla="*/ 2789 h 10000"/>
              <a:gd name="connsiteX53" fmla="*/ 4451 w 10000"/>
              <a:gd name="connsiteY53" fmla="*/ 3475 h 10000"/>
              <a:gd name="connsiteX54" fmla="*/ 4534 w 10000"/>
              <a:gd name="connsiteY54" fmla="*/ 3401 h 10000"/>
              <a:gd name="connsiteX55" fmla="*/ 4623 w 10000"/>
              <a:gd name="connsiteY55" fmla="*/ 3514 h 10000"/>
              <a:gd name="connsiteX56" fmla="*/ 4706 w 10000"/>
              <a:gd name="connsiteY56" fmla="*/ 3551 h 10000"/>
              <a:gd name="connsiteX57" fmla="*/ 4789 w 10000"/>
              <a:gd name="connsiteY57" fmla="*/ 3978 h 10000"/>
              <a:gd name="connsiteX58" fmla="*/ 4878 w 10000"/>
              <a:gd name="connsiteY58" fmla="*/ 4387 h 10000"/>
              <a:gd name="connsiteX59" fmla="*/ 4961 w 10000"/>
              <a:gd name="connsiteY59" fmla="*/ 4163 h 10000"/>
              <a:gd name="connsiteX60" fmla="*/ 5039 w 10000"/>
              <a:gd name="connsiteY60" fmla="*/ 4572 h 10000"/>
              <a:gd name="connsiteX61" fmla="*/ 5122 w 10000"/>
              <a:gd name="connsiteY61" fmla="*/ 4666 h 10000"/>
              <a:gd name="connsiteX62" fmla="*/ 5206 w 10000"/>
              <a:gd name="connsiteY62" fmla="*/ 5075 h 10000"/>
              <a:gd name="connsiteX63" fmla="*/ 5294 w 10000"/>
              <a:gd name="connsiteY63" fmla="*/ 5428 h 10000"/>
              <a:gd name="connsiteX64" fmla="*/ 5377 w 10000"/>
              <a:gd name="connsiteY64" fmla="*/ 5075 h 10000"/>
              <a:gd name="connsiteX65" fmla="*/ 5466 w 10000"/>
              <a:gd name="connsiteY65" fmla="*/ 5391 h 10000"/>
              <a:gd name="connsiteX66" fmla="*/ 5549 w 10000"/>
              <a:gd name="connsiteY66" fmla="*/ 5112 h 10000"/>
              <a:gd name="connsiteX67" fmla="*/ 5632 w 10000"/>
              <a:gd name="connsiteY67" fmla="*/ 5428 h 10000"/>
              <a:gd name="connsiteX68" fmla="*/ 5711 w 10000"/>
              <a:gd name="connsiteY68" fmla="*/ 5687 h 10000"/>
              <a:gd name="connsiteX69" fmla="*/ 5794 w 10000"/>
              <a:gd name="connsiteY69" fmla="*/ 5650 h 10000"/>
              <a:gd name="connsiteX70" fmla="*/ 5882 w 10000"/>
              <a:gd name="connsiteY70" fmla="*/ 5985 h 10000"/>
              <a:gd name="connsiteX71" fmla="*/ 5966 w 10000"/>
              <a:gd name="connsiteY71" fmla="*/ 6301 h 10000"/>
              <a:gd name="connsiteX72" fmla="*/ 6049 w 10000"/>
              <a:gd name="connsiteY72" fmla="*/ 6022 h 10000"/>
              <a:gd name="connsiteX73" fmla="*/ 6137 w 10000"/>
              <a:gd name="connsiteY73" fmla="*/ 6301 h 10000"/>
              <a:gd name="connsiteX74" fmla="*/ 6221 w 10000"/>
              <a:gd name="connsiteY74" fmla="*/ 6301 h 10000"/>
              <a:gd name="connsiteX75" fmla="*/ 6309 w 10000"/>
              <a:gd name="connsiteY75" fmla="*/ 6301 h 10000"/>
              <a:gd name="connsiteX76" fmla="*/ 6382 w 10000"/>
              <a:gd name="connsiteY76" fmla="*/ 6338 h 10000"/>
              <a:gd name="connsiteX77" fmla="*/ 6465 w 10000"/>
              <a:gd name="connsiteY77" fmla="*/ 6338 h 10000"/>
              <a:gd name="connsiteX78" fmla="*/ 6554 w 10000"/>
              <a:gd name="connsiteY78" fmla="*/ 6301 h 10000"/>
              <a:gd name="connsiteX79" fmla="*/ 6637 w 10000"/>
              <a:gd name="connsiteY79" fmla="*/ 6562 h 10000"/>
              <a:gd name="connsiteX80" fmla="*/ 6726 w 10000"/>
              <a:gd name="connsiteY80" fmla="*/ 6338 h 10000"/>
              <a:gd name="connsiteX81" fmla="*/ 6809 w 10000"/>
              <a:gd name="connsiteY81" fmla="*/ 6525 h 10000"/>
              <a:gd name="connsiteX82" fmla="*/ 6892 w 10000"/>
              <a:gd name="connsiteY82" fmla="*/ 6915 h 10000"/>
              <a:gd name="connsiteX83" fmla="*/ 6981 w 10000"/>
              <a:gd name="connsiteY83" fmla="*/ 7063 h 10000"/>
              <a:gd name="connsiteX84" fmla="*/ 7054 w 10000"/>
              <a:gd name="connsiteY84" fmla="*/ 7435 h 10000"/>
              <a:gd name="connsiteX85" fmla="*/ 7142 w 10000"/>
              <a:gd name="connsiteY85" fmla="*/ 7751 h 10000"/>
              <a:gd name="connsiteX86" fmla="*/ 7225 w 10000"/>
              <a:gd name="connsiteY86" fmla="*/ 7862 h 10000"/>
              <a:gd name="connsiteX87" fmla="*/ 7309 w 10000"/>
              <a:gd name="connsiteY87" fmla="*/ 8012 h 10000"/>
              <a:gd name="connsiteX88" fmla="*/ 7397 w 10000"/>
              <a:gd name="connsiteY88" fmla="*/ 8513 h 10000"/>
              <a:gd name="connsiteX89" fmla="*/ 7480 w 10000"/>
              <a:gd name="connsiteY89" fmla="*/ 8550 h 10000"/>
              <a:gd name="connsiteX90" fmla="*/ 7569 w 10000"/>
              <a:gd name="connsiteY90" fmla="*/ 9034 h 10000"/>
              <a:gd name="connsiteX91" fmla="*/ 7652 w 10000"/>
              <a:gd name="connsiteY91" fmla="*/ 9275 h 10000"/>
              <a:gd name="connsiteX92" fmla="*/ 7725 w 10000"/>
              <a:gd name="connsiteY92" fmla="*/ 9796 h 10000"/>
              <a:gd name="connsiteX93" fmla="*/ 7814 w 10000"/>
              <a:gd name="connsiteY93" fmla="*/ 9796 h 10000"/>
              <a:gd name="connsiteX94" fmla="*/ 7897 w 10000"/>
              <a:gd name="connsiteY94" fmla="*/ 9424 h 10000"/>
              <a:gd name="connsiteX95" fmla="*/ 9500 w 10000"/>
              <a:gd name="connsiteY95" fmla="*/ 9573 h 10000"/>
              <a:gd name="connsiteX96" fmla="*/ 9584 w 10000"/>
              <a:gd name="connsiteY96" fmla="*/ 10000 h 10000"/>
              <a:gd name="connsiteX97" fmla="*/ 9667 w 10000"/>
              <a:gd name="connsiteY97" fmla="*/ 9461 h 10000"/>
              <a:gd name="connsiteX98" fmla="*/ 9745 w 10000"/>
              <a:gd name="connsiteY98" fmla="*/ 9721 h 10000"/>
              <a:gd name="connsiteX99" fmla="*/ 9828 w 10000"/>
              <a:gd name="connsiteY99" fmla="*/ 7899 h 10000"/>
              <a:gd name="connsiteX100" fmla="*/ 9917 w 10000"/>
              <a:gd name="connsiteY100" fmla="*/ 8996 h 10000"/>
              <a:gd name="connsiteX101" fmla="*/ 10000 w 10000"/>
              <a:gd name="connsiteY101" fmla="*/ 9071 h 10000"/>
              <a:gd name="connsiteX0" fmla="*/ 0 w 10000"/>
              <a:gd name="connsiteY0" fmla="*/ 688 h 10000"/>
              <a:gd name="connsiteX1" fmla="*/ 83 w 10000"/>
              <a:gd name="connsiteY1" fmla="*/ 0 h 10000"/>
              <a:gd name="connsiteX2" fmla="*/ 172 w 10000"/>
              <a:gd name="connsiteY2" fmla="*/ 651 h 10000"/>
              <a:gd name="connsiteX3" fmla="*/ 255 w 10000"/>
              <a:gd name="connsiteY3" fmla="*/ 762 h 10000"/>
              <a:gd name="connsiteX4" fmla="*/ 333 w 10000"/>
              <a:gd name="connsiteY4" fmla="*/ 799 h 10000"/>
              <a:gd name="connsiteX5" fmla="*/ 416 w 10000"/>
              <a:gd name="connsiteY5" fmla="*/ 725 h 10000"/>
              <a:gd name="connsiteX6" fmla="*/ 500 w 10000"/>
              <a:gd name="connsiteY6" fmla="*/ 725 h 10000"/>
              <a:gd name="connsiteX7" fmla="*/ 588 w 10000"/>
              <a:gd name="connsiteY7" fmla="*/ 390 h 10000"/>
              <a:gd name="connsiteX8" fmla="*/ 672 w 10000"/>
              <a:gd name="connsiteY8" fmla="*/ 762 h 10000"/>
              <a:gd name="connsiteX9" fmla="*/ 760 w 10000"/>
              <a:gd name="connsiteY9" fmla="*/ 1264 h 10000"/>
              <a:gd name="connsiteX10" fmla="*/ 843 w 10000"/>
              <a:gd name="connsiteY10" fmla="*/ 1115 h 10000"/>
              <a:gd name="connsiteX11" fmla="*/ 927 w 10000"/>
              <a:gd name="connsiteY11" fmla="*/ 651 h 10000"/>
              <a:gd name="connsiteX12" fmla="*/ 1005 w 10000"/>
              <a:gd name="connsiteY12" fmla="*/ 725 h 10000"/>
              <a:gd name="connsiteX13" fmla="*/ 1088 w 10000"/>
              <a:gd name="connsiteY13" fmla="*/ 930 h 10000"/>
              <a:gd name="connsiteX14" fmla="*/ 1171 w 10000"/>
              <a:gd name="connsiteY14" fmla="*/ 892 h 10000"/>
              <a:gd name="connsiteX15" fmla="*/ 1260 w 10000"/>
              <a:gd name="connsiteY15" fmla="*/ 688 h 10000"/>
              <a:gd name="connsiteX16" fmla="*/ 1343 w 10000"/>
              <a:gd name="connsiteY16" fmla="*/ 464 h 10000"/>
              <a:gd name="connsiteX17" fmla="*/ 1432 w 10000"/>
              <a:gd name="connsiteY17" fmla="*/ 539 h 10000"/>
              <a:gd name="connsiteX18" fmla="*/ 1515 w 10000"/>
              <a:gd name="connsiteY18" fmla="*/ 353 h 10000"/>
              <a:gd name="connsiteX19" fmla="*/ 1598 w 10000"/>
              <a:gd name="connsiteY19" fmla="*/ 725 h 10000"/>
              <a:gd name="connsiteX20" fmla="*/ 1676 w 10000"/>
              <a:gd name="connsiteY20" fmla="*/ 725 h 10000"/>
              <a:gd name="connsiteX21" fmla="*/ 1760 w 10000"/>
              <a:gd name="connsiteY21" fmla="*/ 799 h 10000"/>
              <a:gd name="connsiteX22" fmla="*/ 1848 w 10000"/>
              <a:gd name="connsiteY22" fmla="*/ 1264 h 10000"/>
              <a:gd name="connsiteX23" fmla="*/ 1931 w 10000"/>
              <a:gd name="connsiteY23" fmla="*/ 799 h 10000"/>
              <a:gd name="connsiteX24" fmla="*/ 2015 w 10000"/>
              <a:gd name="connsiteY24" fmla="*/ 205 h 10000"/>
              <a:gd name="connsiteX25" fmla="*/ 2103 w 10000"/>
              <a:gd name="connsiteY25" fmla="*/ 390 h 10000"/>
              <a:gd name="connsiteX26" fmla="*/ 2186 w 10000"/>
              <a:gd name="connsiteY26" fmla="*/ 0 h 10000"/>
              <a:gd name="connsiteX27" fmla="*/ 2275 w 10000"/>
              <a:gd name="connsiteY27" fmla="*/ 651 h 10000"/>
              <a:gd name="connsiteX28" fmla="*/ 2348 w 10000"/>
              <a:gd name="connsiteY28" fmla="*/ 242 h 10000"/>
              <a:gd name="connsiteX29" fmla="*/ 2431 w 10000"/>
              <a:gd name="connsiteY29" fmla="*/ 651 h 10000"/>
              <a:gd name="connsiteX30" fmla="*/ 2520 w 10000"/>
              <a:gd name="connsiteY30" fmla="*/ 725 h 10000"/>
              <a:gd name="connsiteX31" fmla="*/ 2603 w 10000"/>
              <a:gd name="connsiteY31" fmla="*/ 501 h 10000"/>
              <a:gd name="connsiteX32" fmla="*/ 2691 w 10000"/>
              <a:gd name="connsiteY32" fmla="*/ 427 h 10000"/>
              <a:gd name="connsiteX33" fmla="*/ 2775 w 10000"/>
              <a:gd name="connsiteY33" fmla="*/ 539 h 10000"/>
              <a:gd name="connsiteX34" fmla="*/ 2858 w 10000"/>
              <a:gd name="connsiteY34" fmla="*/ 762 h 10000"/>
              <a:gd name="connsiteX35" fmla="*/ 2946 w 10000"/>
              <a:gd name="connsiteY35" fmla="*/ 651 h 10000"/>
              <a:gd name="connsiteX36" fmla="*/ 3019 w 10000"/>
              <a:gd name="connsiteY36" fmla="*/ 1078 h 10000"/>
              <a:gd name="connsiteX37" fmla="*/ 3108 w 10000"/>
              <a:gd name="connsiteY37" fmla="*/ 1004 h 10000"/>
              <a:gd name="connsiteX38" fmla="*/ 3191 w 10000"/>
              <a:gd name="connsiteY38" fmla="*/ 892 h 10000"/>
              <a:gd name="connsiteX39" fmla="*/ 3274 w 10000"/>
              <a:gd name="connsiteY39" fmla="*/ 1189 h 10000"/>
              <a:gd name="connsiteX40" fmla="*/ 3363 w 10000"/>
              <a:gd name="connsiteY40" fmla="*/ 1766 h 10000"/>
              <a:gd name="connsiteX41" fmla="*/ 3446 w 10000"/>
              <a:gd name="connsiteY41" fmla="*/ 2323 h 10000"/>
              <a:gd name="connsiteX42" fmla="*/ 3535 w 10000"/>
              <a:gd name="connsiteY42" fmla="*/ 2071 h 10000"/>
              <a:gd name="connsiteX43" fmla="*/ 3612 w 10000"/>
              <a:gd name="connsiteY43" fmla="*/ 2260 h 10000"/>
              <a:gd name="connsiteX44" fmla="*/ 3697 w 10000"/>
              <a:gd name="connsiteY44" fmla="*/ 2531 h 10000"/>
              <a:gd name="connsiteX45" fmla="*/ 3779 w 10000"/>
              <a:gd name="connsiteY45" fmla="*/ 2417 h 10000"/>
              <a:gd name="connsiteX46" fmla="*/ 3863 w 10000"/>
              <a:gd name="connsiteY46" fmla="*/ 2565 h 10000"/>
              <a:gd name="connsiteX47" fmla="*/ 3951 w 10000"/>
              <a:gd name="connsiteY47" fmla="*/ 2565 h 10000"/>
              <a:gd name="connsiteX48" fmla="*/ 4034 w 10000"/>
              <a:gd name="connsiteY48" fmla="*/ 2249 h 10000"/>
              <a:gd name="connsiteX49" fmla="*/ 4118 w 10000"/>
              <a:gd name="connsiteY49" fmla="*/ 2937 h 10000"/>
              <a:gd name="connsiteX50" fmla="*/ 4206 w 10000"/>
              <a:gd name="connsiteY50" fmla="*/ 3290 h 10000"/>
              <a:gd name="connsiteX51" fmla="*/ 4289 w 10000"/>
              <a:gd name="connsiteY51" fmla="*/ 3773 h 10000"/>
              <a:gd name="connsiteX52" fmla="*/ 4362 w 10000"/>
              <a:gd name="connsiteY52" fmla="*/ 2789 h 10000"/>
              <a:gd name="connsiteX53" fmla="*/ 4451 w 10000"/>
              <a:gd name="connsiteY53" fmla="*/ 3475 h 10000"/>
              <a:gd name="connsiteX54" fmla="*/ 4534 w 10000"/>
              <a:gd name="connsiteY54" fmla="*/ 3401 h 10000"/>
              <a:gd name="connsiteX55" fmla="*/ 4623 w 10000"/>
              <a:gd name="connsiteY55" fmla="*/ 3514 h 10000"/>
              <a:gd name="connsiteX56" fmla="*/ 4706 w 10000"/>
              <a:gd name="connsiteY56" fmla="*/ 3551 h 10000"/>
              <a:gd name="connsiteX57" fmla="*/ 4789 w 10000"/>
              <a:gd name="connsiteY57" fmla="*/ 3978 h 10000"/>
              <a:gd name="connsiteX58" fmla="*/ 4878 w 10000"/>
              <a:gd name="connsiteY58" fmla="*/ 4387 h 10000"/>
              <a:gd name="connsiteX59" fmla="*/ 4961 w 10000"/>
              <a:gd name="connsiteY59" fmla="*/ 4163 h 10000"/>
              <a:gd name="connsiteX60" fmla="*/ 5039 w 10000"/>
              <a:gd name="connsiteY60" fmla="*/ 4572 h 10000"/>
              <a:gd name="connsiteX61" fmla="*/ 5122 w 10000"/>
              <a:gd name="connsiteY61" fmla="*/ 4666 h 10000"/>
              <a:gd name="connsiteX62" fmla="*/ 5206 w 10000"/>
              <a:gd name="connsiteY62" fmla="*/ 5075 h 10000"/>
              <a:gd name="connsiteX63" fmla="*/ 5294 w 10000"/>
              <a:gd name="connsiteY63" fmla="*/ 5428 h 10000"/>
              <a:gd name="connsiteX64" fmla="*/ 5377 w 10000"/>
              <a:gd name="connsiteY64" fmla="*/ 5075 h 10000"/>
              <a:gd name="connsiteX65" fmla="*/ 5466 w 10000"/>
              <a:gd name="connsiteY65" fmla="*/ 5391 h 10000"/>
              <a:gd name="connsiteX66" fmla="*/ 5549 w 10000"/>
              <a:gd name="connsiteY66" fmla="*/ 5112 h 10000"/>
              <a:gd name="connsiteX67" fmla="*/ 5632 w 10000"/>
              <a:gd name="connsiteY67" fmla="*/ 5428 h 10000"/>
              <a:gd name="connsiteX68" fmla="*/ 5711 w 10000"/>
              <a:gd name="connsiteY68" fmla="*/ 5687 h 10000"/>
              <a:gd name="connsiteX69" fmla="*/ 5794 w 10000"/>
              <a:gd name="connsiteY69" fmla="*/ 5650 h 10000"/>
              <a:gd name="connsiteX70" fmla="*/ 5882 w 10000"/>
              <a:gd name="connsiteY70" fmla="*/ 5985 h 10000"/>
              <a:gd name="connsiteX71" fmla="*/ 5966 w 10000"/>
              <a:gd name="connsiteY71" fmla="*/ 6301 h 10000"/>
              <a:gd name="connsiteX72" fmla="*/ 6049 w 10000"/>
              <a:gd name="connsiteY72" fmla="*/ 6022 h 10000"/>
              <a:gd name="connsiteX73" fmla="*/ 6137 w 10000"/>
              <a:gd name="connsiteY73" fmla="*/ 6301 h 10000"/>
              <a:gd name="connsiteX74" fmla="*/ 6221 w 10000"/>
              <a:gd name="connsiteY74" fmla="*/ 6301 h 10000"/>
              <a:gd name="connsiteX75" fmla="*/ 6309 w 10000"/>
              <a:gd name="connsiteY75" fmla="*/ 6301 h 10000"/>
              <a:gd name="connsiteX76" fmla="*/ 6382 w 10000"/>
              <a:gd name="connsiteY76" fmla="*/ 6338 h 10000"/>
              <a:gd name="connsiteX77" fmla="*/ 6465 w 10000"/>
              <a:gd name="connsiteY77" fmla="*/ 6338 h 10000"/>
              <a:gd name="connsiteX78" fmla="*/ 6554 w 10000"/>
              <a:gd name="connsiteY78" fmla="*/ 6301 h 10000"/>
              <a:gd name="connsiteX79" fmla="*/ 6637 w 10000"/>
              <a:gd name="connsiteY79" fmla="*/ 6562 h 10000"/>
              <a:gd name="connsiteX80" fmla="*/ 6726 w 10000"/>
              <a:gd name="connsiteY80" fmla="*/ 6338 h 10000"/>
              <a:gd name="connsiteX81" fmla="*/ 6809 w 10000"/>
              <a:gd name="connsiteY81" fmla="*/ 6525 h 10000"/>
              <a:gd name="connsiteX82" fmla="*/ 6892 w 10000"/>
              <a:gd name="connsiteY82" fmla="*/ 6915 h 10000"/>
              <a:gd name="connsiteX83" fmla="*/ 6981 w 10000"/>
              <a:gd name="connsiteY83" fmla="*/ 7063 h 10000"/>
              <a:gd name="connsiteX84" fmla="*/ 7054 w 10000"/>
              <a:gd name="connsiteY84" fmla="*/ 7435 h 10000"/>
              <a:gd name="connsiteX85" fmla="*/ 7142 w 10000"/>
              <a:gd name="connsiteY85" fmla="*/ 7751 h 10000"/>
              <a:gd name="connsiteX86" fmla="*/ 7225 w 10000"/>
              <a:gd name="connsiteY86" fmla="*/ 7862 h 10000"/>
              <a:gd name="connsiteX87" fmla="*/ 7309 w 10000"/>
              <a:gd name="connsiteY87" fmla="*/ 8012 h 10000"/>
              <a:gd name="connsiteX88" fmla="*/ 7397 w 10000"/>
              <a:gd name="connsiteY88" fmla="*/ 8513 h 10000"/>
              <a:gd name="connsiteX89" fmla="*/ 7480 w 10000"/>
              <a:gd name="connsiteY89" fmla="*/ 8550 h 10000"/>
              <a:gd name="connsiteX90" fmla="*/ 7569 w 10000"/>
              <a:gd name="connsiteY90" fmla="*/ 9034 h 10000"/>
              <a:gd name="connsiteX91" fmla="*/ 7652 w 10000"/>
              <a:gd name="connsiteY91" fmla="*/ 9275 h 10000"/>
              <a:gd name="connsiteX92" fmla="*/ 7725 w 10000"/>
              <a:gd name="connsiteY92" fmla="*/ 9796 h 10000"/>
              <a:gd name="connsiteX93" fmla="*/ 7814 w 10000"/>
              <a:gd name="connsiteY93" fmla="*/ 9796 h 10000"/>
              <a:gd name="connsiteX94" fmla="*/ 7897 w 10000"/>
              <a:gd name="connsiteY94" fmla="*/ 9424 h 10000"/>
              <a:gd name="connsiteX95" fmla="*/ 9584 w 10000"/>
              <a:gd name="connsiteY95" fmla="*/ 10000 h 10000"/>
              <a:gd name="connsiteX96" fmla="*/ 9667 w 10000"/>
              <a:gd name="connsiteY96" fmla="*/ 9461 h 10000"/>
              <a:gd name="connsiteX97" fmla="*/ 9745 w 10000"/>
              <a:gd name="connsiteY97" fmla="*/ 9721 h 10000"/>
              <a:gd name="connsiteX98" fmla="*/ 9828 w 10000"/>
              <a:gd name="connsiteY98" fmla="*/ 7899 h 10000"/>
              <a:gd name="connsiteX99" fmla="*/ 9917 w 10000"/>
              <a:gd name="connsiteY99" fmla="*/ 8996 h 10000"/>
              <a:gd name="connsiteX100" fmla="*/ 10000 w 10000"/>
              <a:gd name="connsiteY100" fmla="*/ 9071 h 10000"/>
              <a:gd name="connsiteX0" fmla="*/ 0 w 10000"/>
              <a:gd name="connsiteY0" fmla="*/ 688 h 9796"/>
              <a:gd name="connsiteX1" fmla="*/ 83 w 10000"/>
              <a:gd name="connsiteY1" fmla="*/ 0 h 9796"/>
              <a:gd name="connsiteX2" fmla="*/ 172 w 10000"/>
              <a:gd name="connsiteY2" fmla="*/ 651 h 9796"/>
              <a:gd name="connsiteX3" fmla="*/ 255 w 10000"/>
              <a:gd name="connsiteY3" fmla="*/ 762 h 9796"/>
              <a:gd name="connsiteX4" fmla="*/ 333 w 10000"/>
              <a:gd name="connsiteY4" fmla="*/ 799 h 9796"/>
              <a:gd name="connsiteX5" fmla="*/ 416 w 10000"/>
              <a:gd name="connsiteY5" fmla="*/ 725 h 9796"/>
              <a:gd name="connsiteX6" fmla="*/ 500 w 10000"/>
              <a:gd name="connsiteY6" fmla="*/ 725 h 9796"/>
              <a:gd name="connsiteX7" fmla="*/ 588 w 10000"/>
              <a:gd name="connsiteY7" fmla="*/ 390 h 9796"/>
              <a:gd name="connsiteX8" fmla="*/ 672 w 10000"/>
              <a:gd name="connsiteY8" fmla="*/ 762 h 9796"/>
              <a:gd name="connsiteX9" fmla="*/ 760 w 10000"/>
              <a:gd name="connsiteY9" fmla="*/ 1264 h 9796"/>
              <a:gd name="connsiteX10" fmla="*/ 843 w 10000"/>
              <a:gd name="connsiteY10" fmla="*/ 1115 h 9796"/>
              <a:gd name="connsiteX11" fmla="*/ 927 w 10000"/>
              <a:gd name="connsiteY11" fmla="*/ 651 h 9796"/>
              <a:gd name="connsiteX12" fmla="*/ 1005 w 10000"/>
              <a:gd name="connsiteY12" fmla="*/ 725 h 9796"/>
              <a:gd name="connsiteX13" fmla="*/ 1088 w 10000"/>
              <a:gd name="connsiteY13" fmla="*/ 930 h 9796"/>
              <a:gd name="connsiteX14" fmla="*/ 1171 w 10000"/>
              <a:gd name="connsiteY14" fmla="*/ 892 h 9796"/>
              <a:gd name="connsiteX15" fmla="*/ 1260 w 10000"/>
              <a:gd name="connsiteY15" fmla="*/ 688 h 9796"/>
              <a:gd name="connsiteX16" fmla="*/ 1343 w 10000"/>
              <a:gd name="connsiteY16" fmla="*/ 464 h 9796"/>
              <a:gd name="connsiteX17" fmla="*/ 1432 w 10000"/>
              <a:gd name="connsiteY17" fmla="*/ 539 h 9796"/>
              <a:gd name="connsiteX18" fmla="*/ 1515 w 10000"/>
              <a:gd name="connsiteY18" fmla="*/ 353 h 9796"/>
              <a:gd name="connsiteX19" fmla="*/ 1598 w 10000"/>
              <a:gd name="connsiteY19" fmla="*/ 725 h 9796"/>
              <a:gd name="connsiteX20" fmla="*/ 1676 w 10000"/>
              <a:gd name="connsiteY20" fmla="*/ 725 h 9796"/>
              <a:gd name="connsiteX21" fmla="*/ 1760 w 10000"/>
              <a:gd name="connsiteY21" fmla="*/ 799 h 9796"/>
              <a:gd name="connsiteX22" fmla="*/ 1848 w 10000"/>
              <a:gd name="connsiteY22" fmla="*/ 1264 h 9796"/>
              <a:gd name="connsiteX23" fmla="*/ 1931 w 10000"/>
              <a:gd name="connsiteY23" fmla="*/ 799 h 9796"/>
              <a:gd name="connsiteX24" fmla="*/ 2015 w 10000"/>
              <a:gd name="connsiteY24" fmla="*/ 205 h 9796"/>
              <a:gd name="connsiteX25" fmla="*/ 2103 w 10000"/>
              <a:gd name="connsiteY25" fmla="*/ 390 h 9796"/>
              <a:gd name="connsiteX26" fmla="*/ 2186 w 10000"/>
              <a:gd name="connsiteY26" fmla="*/ 0 h 9796"/>
              <a:gd name="connsiteX27" fmla="*/ 2275 w 10000"/>
              <a:gd name="connsiteY27" fmla="*/ 651 h 9796"/>
              <a:gd name="connsiteX28" fmla="*/ 2348 w 10000"/>
              <a:gd name="connsiteY28" fmla="*/ 242 h 9796"/>
              <a:gd name="connsiteX29" fmla="*/ 2431 w 10000"/>
              <a:gd name="connsiteY29" fmla="*/ 651 h 9796"/>
              <a:gd name="connsiteX30" fmla="*/ 2520 w 10000"/>
              <a:gd name="connsiteY30" fmla="*/ 725 h 9796"/>
              <a:gd name="connsiteX31" fmla="*/ 2603 w 10000"/>
              <a:gd name="connsiteY31" fmla="*/ 501 h 9796"/>
              <a:gd name="connsiteX32" fmla="*/ 2691 w 10000"/>
              <a:gd name="connsiteY32" fmla="*/ 427 h 9796"/>
              <a:gd name="connsiteX33" fmla="*/ 2775 w 10000"/>
              <a:gd name="connsiteY33" fmla="*/ 539 h 9796"/>
              <a:gd name="connsiteX34" fmla="*/ 2858 w 10000"/>
              <a:gd name="connsiteY34" fmla="*/ 762 h 9796"/>
              <a:gd name="connsiteX35" fmla="*/ 2946 w 10000"/>
              <a:gd name="connsiteY35" fmla="*/ 651 h 9796"/>
              <a:gd name="connsiteX36" fmla="*/ 3019 w 10000"/>
              <a:gd name="connsiteY36" fmla="*/ 1078 h 9796"/>
              <a:gd name="connsiteX37" fmla="*/ 3108 w 10000"/>
              <a:gd name="connsiteY37" fmla="*/ 1004 h 9796"/>
              <a:gd name="connsiteX38" fmla="*/ 3191 w 10000"/>
              <a:gd name="connsiteY38" fmla="*/ 892 h 9796"/>
              <a:gd name="connsiteX39" fmla="*/ 3274 w 10000"/>
              <a:gd name="connsiteY39" fmla="*/ 1189 h 9796"/>
              <a:gd name="connsiteX40" fmla="*/ 3363 w 10000"/>
              <a:gd name="connsiteY40" fmla="*/ 1766 h 9796"/>
              <a:gd name="connsiteX41" fmla="*/ 3446 w 10000"/>
              <a:gd name="connsiteY41" fmla="*/ 2323 h 9796"/>
              <a:gd name="connsiteX42" fmla="*/ 3535 w 10000"/>
              <a:gd name="connsiteY42" fmla="*/ 2071 h 9796"/>
              <a:gd name="connsiteX43" fmla="*/ 3612 w 10000"/>
              <a:gd name="connsiteY43" fmla="*/ 2260 h 9796"/>
              <a:gd name="connsiteX44" fmla="*/ 3697 w 10000"/>
              <a:gd name="connsiteY44" fmla="*/ 2531 h 9796"/>
              <a:gd name="connsiteX45" fmla="*/ 3779 w 10000"/>
              <a:gd name="connsiteY45" fmla="*/ 2417 h 9796"/>
              <a:gd name="connsiteX46" fmla="*/ 3863 w 10000"/>
              <a:gd name="connsiteY46" fmla="*/ 2565 h 9796"/>
              <a:gd name="connsiteX47" fmla="*/ 3951 w 10000"/>
              <a:gd name="connsiteY47" fmla="*/ 2565 h 9796"/>
              <a:gd name="connsiteX48" fmla="*/ 4034 w 10000"/>
              <a:gd name="connsiteY48" fmla="*/ 2249 h 9796"/>
              <a:gd name="connsiteX49" fmla="*/ 4118 w 10000"/>
              <a:gd name="connsiteY49" fmla="*/ 2937 h 9796"/>
              <a:gd name="connsiteX50" fmla="*/ 4206 w 10000"/>
              <a:gd name="connsiteY50" fmla="*/ 3290 h 9796"/>
              <a:gd name="connsiteX51" fmla="*/ 4289 w 10000"/>
              <a:gd name="connsiteY51" fmla="*/ 3773 h 9796"/>
              <a:gd name="connsiteX52" fmla="*/ 4362 w 10000"/>
              <a:gd name="connsiteY52" fmla="*/ 2789 h 9796"/>
              <a:gd name="connsiteX53" fmla="*/ 4451 w 10000"/>
              <a:gd name="connsiteY53" fmla="*/ 3475 h 9796"/>
              <a:gd name="connsiteX54" fmla="*/ 4534 w 10000"/>
              <a:gd name="connsiteY54" fmla="*/ 3401 h 9796"/>
              <a:gd name="connsiteX55" fmla="*/ 4623 w 10000"/>
              <a:gd name="connsiteY55" fmla="*/ 3514 h 9796"/>
              <a:gd name="connsiteX56" fmla="*/ 4706 w 10000"/>
              <a:gd name="connsiteY56" fmla="*/ 3551 h 9796"/>
              <a:gd name="connsiteX57" fmla="*/ 4789 w 10000"/>
              <a:gd name="connsiteY57" fmla="*/ 3978 h 9796"/>
              <a:gd name="connsiteX58" fmla="*/ 4878 w 10000"/>
              <a:gd name="connsiteY58" fmla="*/ 4387 h 9796"/>
              <a:gd name="connsiteX59" fmla="*/ 4961 w 10000"/>
              <a:gd name="connsiteY59" fmla="*/ 4163 h 9796"/>
              <a:gd name="connsiteX60" fmla="*/ 5039 w 10000"/>
              <a:gd name="connsiteY60" fmla="*/ 4572 h 9796"/>
              <a:gd name="connsiteX61" fmla="*/ 5122 w 10000"/>
              <a:gd name="connsiteY61" fmla="*/ 4666 h 9796"/>
              <a:gd name="connsiteX62" fmla="*/ 5206 w 10000"/>
              <a:gd name="connsiteY62" fmla="*/ 5075 h 9796"/>
              <a:gd name="connsiteX63" fmla="*/ 5294 w 10000"/>
              <a:gd name="connsiteY63" fmla="*/ 5428 h 9796"/>
              <a:gd name="connsiteX64" fmla="*/ 5377 w 10000"/>
              <a:gd name="connsiteY64" fmla="*/ 5075 h 9796"/>
              <a:gd name="connsiteX65" fmla="*/ 5466 w 10000"/>
              <a:gd name="connsiteY65" fmla="*/ 5391 h 9796"/>
              <a:gd name="connsiteX66" fmla="*/ 5549 w 10000"/>
              <a:gd name="connsiteY66" fmla="*/ 5112 h 9796"/>
              <a:gd name="connsiteX67" fmla="*/ 5632 w 10000"/>
              <a:gd name="connsiteY67" fmla="*/ 5428 h 9796"/>
              <a:gd name="connsiteX68" fmla="*/ 5711 w 10000"/>
              <a:gd name="connsiteY68" fmla="*/ 5687 h 9796"/>
              <a:gd name="connsiteX69" fmla="*/ 5794 w 10000"/>
              <a:gd name="connsiteY69" fmla="*/ 5650 h 9796"/>
              <a:gd name="connsiteX70" fmla="*/ 5882 w 10000"/>
              <a:gd name="connsiteY70" fmla="*/ 5985 h 9796"/>
              <a:gd name="connsiteX71" fmla="*/ 5966 w 10000"/>
              <a:gd name="connsiteY71" fmla="*/ 6301 h 9796"/>
              <a:gd name="connsiteX72" fmla="*/ 6049 w 10000"/>
              <a:gd name="connsiteY72" fmla="*/ 6022 h 9796"/>
              <a:gd name="connsiteX73" fmla="*/ 6137 w 10000"/>
              <a:gd name="connsiteY73" fmla="*/ 6301 h 9796"/>
              <a:gd name="connsiteX74" fmla="*/ 6221 w 10000"/>
              <a:gd name="connsiteY74" fmla="*/ 6301 h 9796"/>
              <a:gd name="connsiteX75" fmla="*/ 6309 w 10000"/>
              <a:gd name="connsiteY75" fmla="*/ 6301 h 9796"/>
              <a:gd name="connsiteX76" fmla="*/ 6382 w 10000"/>
              <a:gd name="connsiteY76" fmla="*/ 6338 h 9796"/>
              <a:gd name="connsiteX77" fmla="*/ 6465 w 10000"/>
              <a:gd name="connsiteY77" fmla="*/ 6338 h 9796"/>
              <a:gd name="connsiteX78" fmla="*/ 6554 w 10000"/>
              <a:gd name="connsiteY78" fmla="*/ 6301 h 9796"/>
              <a:gd name="connsiteX79" fmla="*/ 6637 w 10000"/>
              <a:gd name="connsiteY79" fmla="*/ 6562 h 9796"/>
              <a:gd name="connsiteX80" fmla="*/ 6726 w 10000"/>
              <a:gd name="connsiteY80" fmla="*/ 6338 h 9796"/>
              <a:gd name="connsiteX81" fmla="*/ 6809 w 10000"/>
              <a:gd name="connsiteY81" fmla="*/ 6525 h 9796"/>
              <a:gd name="connsiteX82" fmla="*/ 6892 w 10000"/>
              <a:gd name="connsiteY82" fmla="*/ 6915 h 9796"/>
              <a:gd name="connsiteX83" fmla="*/ 6981 w 10000"/>
              <a:gd name="connsiteY83" fmla="*/ 7063 h 9796"/>
              <a:gd name="connsiteX84" fmla="*/ 7054 w 10000"/>
              <a:gd name="connsiteY84" fmla="*/ 7435 h 9796"/>
              <a:gd name="connsiteX85" fmla="*/ 7142 w 10000"/>
              <a:gd name="connsiteY85" fmla="*/ 7751 h 9796"/>
              <a:gd name="connsiteX86" fmla="*/ 7225 w 10000"/>
              <a:gd name="connsiteY86" fmla="*/ 7862 h 9796"/>
              <a:gd name="connsiteX87" fmla="*/ 7309 w 10000"/>
              <a:gd name="connsiteY87" fmla="*/ 8012 h 9796"/>
              <a:gd name="connsiteX88" fmla="*/ 7397 w 10000"/>
              <a:gd name="connsiteY88" fmla="*/ 8513 h 9796"/>
              <a:gd name="connsiteX89" fmla="*/ 7480 w 10000"/>
              <a:gd name="connsiteY89" fmla="*/ 8550 h 9796"/>
              <a:gd name="connsiteX90" fmla="*/ 7569 w 10000"/>
              <a:gd name="connsiteY90" fmla="*/ 9034 h 9796"/>
              <a:gd name="connsiteX91" fmla="*/ 7652 w 10000"/>
              <a:gd name="connsiteY91" fmla="*/ 9275 h 9796"/>
              <a:gd name="connsiteX92" fmla="*/ 7725 w 10000"/>
              <a:gd name="connsiteY92" fmla="*/ 9796 h 9796"/>
              <a:gd name="connsiteX93" fmla="*/ 7814 w 10000"/>
              <a:gd name="connsiteY93" fmla="*/ 9796 h 9796"/>
              <a:gd name="connsiteX94" fmla="*/ 7897 w 10000"/>
              <a:gd name="connsiteY94" fmla="*/ 9424 h 9796"/>
              <a:gd name="connsiteX95" fmla="*/ 9667 w 10000"/>
              <a:gd name="connsiteY95" fmla="*/ 9461 h 9796"/>
              <a:gd name="connsiteX96" fmla="*/ 9745 w 10000"/>
              <a:gd name="connsiteY96" fmla="*/ 9721 h 9796"/>
              <a:gd name="connsiteX97" fmla="*/ 9828 w 10000"/>
              <a:gd name="connsiteY97" fmla="*/ 7899 h 9796"/>
              <a:gd name="connsiteX98" fmla="*/ 9917 w 10000"/>
              <a:gd name="connsiteY98" fmla="*/ 8996 h 9796"/>
              <a:gd name="connsiteX99" fmla="*/ 10000 w 10000"/>
              <a:gd name="connsiteY99" fmla="*/ 9071 h 9796"/>
              <a:gd name="connsiteX0" fmla="*/ 0 w 10000"/>
              <a:gd name="connsiteY0" fmla="*/ 702 h 10183"/>
              <a:gd name="connsiteX1" fmla="*/ 83 w 10000"/>
              <a:gd name="connsiteY1" fmla="*/ 0 h 10183"/>
              <a:gd name="connsiteX2" fmla="*/ 172 w 10000"/>
              <a:gd name="connsiteY2" fmla="*/ 665 h 10183"/>
              <a:gd name="connsiteX3" fmla="*/ 255 w 10000"/>
              <a:gd name="connsiteY3" fmla="*/ 778 h 10183"/>
              <a:gd name="connsiteX4" fmla="*/ 333 w 10000"/>
              <a:gd name="connsiteY4" fmla="*/ 816 h 10183"/>
              <a:gd name="connsiteX5" fmla="*/ 416 w 10000"/>
              <a:gd name="connsiteY5" fmla="*/ 740 h 10183"/>
              <a:gd name="connsiteX6" fmla="*/ 500 w 10000"/>
              <a:gd name="connsiteY6" fmla="*/ 740 h 10183"/>
              <a:gd name="connsiteX7" fmla="*/ 588 w 10000"/>
              <a:gd name="connsiteY7" fmla="*/ 398 h 10183"/>
              <a:gd name="connsiteX8" fmla="*/ 672 w 10000"/>
              <a:gd name="connsiteY8" fmla="*/ 778 h 10183"/>
              <a:gd name="connsiteX9" fmla="*/ 760 w 10000"/>
              <a:gd name="connsiteY9" fmla="*/ 1290 h 10183"/>
              <a:gd name="connsiteX10" fmla="*/ 843 w 10000"/>
              <a:gd name="connsiteY10" fmla="*/ 1138 h 10183"/>
              <a:gd name="connsiteX11" fmla="*/ 927 w 10000"/>
              <a:gd name="connsiteY11" fmla="*/ 665 h 10183"/>
              <a:gd name="connsiteX12" fmla="*/ 1005 w 10000"/>
              <a:gd name="connsiteY12" fmla="*/ 740 h 10183"/>
              <a:gd name="connsiteX13" fmla="*/ 1088 w 10000"/>
              <a:gd name="connsiteY13" fmla="*/ 949 h 10183"/>
              <a:gd name="connsiteX14" fmla="*/ 1171 w 10000"/>
              <a:gd name="connsiteY14" fmla="*/ 911 h 10183"/>
              <a:gd name="connsiteX15" fmla="*/ 1260 w 10000"/>
              <a:gd name="connsiteY15" fmla="*/ 702 h 10183"/>
              <a:gd name="connsiteX16" fmla="*/ 1343 w 10000"/>
              <a:gd name="connsiteY16" fmla="*/ 474 h 10183"/>
              <a:gd name="connsiteX17" fmla="*/ 1432 w 10000"/>
              <a:gd name="connsiteY17" fmla="*/ 550 h 10183"/>
              <a:gd name="connsiteX18" fmla="*/ 1515 w 10000"/>
              <a:gd name="connsiteY18" fmla="*/ 360 h 10183"/>
              <a:gd name="connsiteX19" fmla="*/ 1598 w 10000"/>
              <a:gd name="connsiteY19" fmla="*/ 740 h 10183"/>
              <a:gd name="connsiteX20" fmla="*/ 1676 w 10000"/>
              <a:gd name="connsiteY20" fmla="*/ 740 h 10183"/>
              <a:gd name="connsiteX21" fmla="*/ 1760 w 10000"/>
              <a:gd name="connsiteY21" fmla="*/ 816 h 10183"/>
              <a:gd name="connsiteX22" fmla="*/ 1848 w 10000"/>
              <a:gd name="connsiteY22" fmla="*/ 1290 h 10183"/>
              <a:gd name="connsiteX23" fmla="*/ 1931 w 10000"/>
              <a:gd name="connsiteY23" fmla="*/ 816 h 10183"/>
              <a:gd name="connsiteX24" fmla="*/ 2015 w 10000"/>
              <a:gd name="connsiteY24" fmla="*/ 209 h 10183"/>
              <a:gd name="connsiteX25" fmla="*/ 2103 w 10000"/>
              <a:gd name="connsiteY25" fmla="*/ 398 h 10183"/>
              <a:gd name="connsiteX26" fmla="*/ 2186 w 10000"/>
              <a:gd name="connsiteY26" fmla="*/ 0 h 10183"/>
              <a:gd name="connsiteX27" fmla="*/ 2275 w 10000"/>
              <a:gd name="connsiteY27" fmla="*/ 665 h 10183"/>
              <a:gd name="connsiteX28" fmla="*/ 2348 w 10000"/>
              <a:gd name="connsiteY28" fmla="*/ 247 h 10183"/>
              <a:gd name="connsiteX29" fmla="*/ 2431 w 10000"/>
              <a:gd name="connsiteY29" fmla="*/ 665 h 10183"/>
              <a:gd name="connsiteX30" fmla="*/ 2520 w 10000"/>
              <a:gd name="connsiteY30" fmla="*/ 740 h 10183"/>
              <a:gd name="connsiteX31" fmla="*/ 2603 w 10000"/>
              <a:gd name="connsiteY31" fmla="*/ 511 h 10183"/>
              <a:gd name="connsiteX32" fmla="*/ 2691 w 10000"/>
              <a:gd name="connsiteY32" fmla="*/ 436 h 10183"/>
              <a:gd name="connsiteX33" fmla="*/ 2775 w 10000"/>
              <a:gd name="connsiteY33" fmla="*/ 550 h 10183"/>
              <a:gd name="connsiteX34" fmla="*/ 2858 w 10000"/>
              <a:gd name="connsiteY34" fmla="*/ 778 h 10183"/>
              <a:gd name="connsiteX35" fmla="*/ 2946 w 10000"/>
              <a:gd name="connsiteY35" fmla="*/ 665 h 10183"/>
              <a:gd name="connsiteX36" fmla="*/ 3019 w 10000"/>
              <a:gd name="connsiteY36" fmla="*/ 1100 h 10183"/>
              <a:gd name="connsiteX37" fmla="*/ 3108 w 10000"/>
              <a:gd name="connsiteY37" fmla="*/ 1025 h 10183"/>
              <a:gd name="connsiteX38" fmla="*/ 3191 w 10000"/>
              <a:gd name="connsiteY38" fmla="*/ 911 h 10183"/>
              <a:gd name="connsiteX39" fmla="*/ 3274 w 10000"/>
              <a:gd name="connsiteY39" fmla="*/ 1214 h 10183"/>
              <a:gd name="connsiteX40" fmla="*/ 3363 w 10000"/>
              <a:gd name="connsiteY40" fmla="*/ 1803 h 10183"/>
              <a:gd name="connsiteX41" fmla="*/ 3446 w 10000"/>
              <a:gd name="connsiteY41" fmla="*/ 2371 h 10183"/>
              <a:gd name="connsiteX42" fmla="*/ 3535 w 10000"/>
              <a:gd name="connsiteY42" fmla="*/ 2114 h 10183"/>
              <a:gd name="connsiteX43" fmla="*/ 3612 w 10000"/>
              <a:gd name="connsiteY43" fmla="*/ 2307 h 10183"/>
              <a:gd name="connsiteX44" fmla="*/ 3697 w 10000"/>
              <a:gd name="connsiteY44" fmla="*/ 2584 h 10183"/>
              <a:gd name="connsiteX45" fmla="*/ 3779 w 10000"/>
              <a:gd name="connsiteY45" fmla="*/ 2467 h 10183"/>
              <a:gd name="connsiteX46" fmla="*/ 3863 w 10000"/>
              <a:gd name="connsiteY46" fmla="*/ 2618 h 10183"/>
              <a:gd name="connsiteX47" fmla="*/ 3951 w 10000"/>
              <a:gd name="connsiteY47" fmla="*/ 2618 h 10183"/>
              <a:gd name="connsiteX48" fmla="*/ 4034 w 10000"/>
              <a:gd name="connsiteY48" fmla="*/ 2296 h 10183"/>
              <a:gd name="connsiteX49" fmla="*/ 4118 w 10000"/>
              <a:gd name="connsiteY49" fmla="*/ 2998 h 10183"/>
              <a:gd name="connsiteX50" fmla="*/ 4206 w 10000"/>
              <a:gd name="connsiteY50" fmla="*/ 3359 h 10183"/>
              <a:gd name="connsiteX51" fmla="*/ 4289 w 10000"/>
              <a:gd name="connsiteY51" fmla="*/ 3852 h 10183"/>
              <a:gd name="connsiteX52" fmla="*/ 4362 w 10000"/>
              <a:gd name="connsiteY52" fmla="*/ 2847 h 10183"/>
              <a:gd name="connsiteX53" fmla="*/ 4451 w 10000"/>
              <a:gd name="connsiteY53" fmla="*/ 3547 h 10183"/>
              <a:gd name="connsiteX54" fmla="*/ 4534 w 10000"/>
              <a:gd name="connsiteY54" fmla="*/ 3472 h 10183"/>
              <a:gd name="connsiteX55" fmla="*/ 4623 w 10000"/>
              <a:gd name="connsiteY55" fmla="*/ 3587 h 10183"/>
              <a:gd name="connsiteX56" fmla="*/ 4706 w 10000"/>
              <a:gd name="connsiteY56" fmla="*/ 3625 h 10183"/>
              <a:gd name="connsiteX57" fmla="*/ 4789 w 10000"/>
              <a:gd name="connsiteY57" fmla="*/ 4061 h 10183"/>
              <a:gd name="connsiteX58" fmla="*/ 4878 w 10000"/>
              <a:gd name="connsiteY58" fmla="*/ 4478 h 10183"/>
              <a:gd name="connsiteX59" fmla="*/ 4961 w 10000"/>
              <a:gd name="connsiteY59" fmla="*/ 4250 h 10183"/>
              <a:gd name="connsiteX60" fmla="*/ 5039 w 10000"/>
              <a:gd name="connsiteY60" fmla="*/ 4667 h 10183"/>
              <a:gd name="connsiteX61" fmla="*/ 5122 w 10000"/>
              <a:gd name="connsiteY61" fmla="*/ 4763 h 10183"/>
              <a:gd name="connsiteX62" fmla="*/ 5206 w 10000"/>
              <a:gd name="connsiteY62" fmla="*/ 5181 h 10183"/>
              <a:gd name="connsiteX63" fmla="*/ 5294 w 10000"/>
              <a:gd name="connsiteY63" fmla="*/ 5541 h 10183"/>
              <a:gd name="connsiteX64" fmla="*/ 5377 w 10000"/>
              <a:gd name="connsiteY64" fmla="*/ 5181 h 10183"/>
              <a:gd name="connsiteX65" fmla="*/ 5466 w 10000"/>
              <a:gd name="connsiteY65" fmla="*/ 5503 h 10183"/>
              <a:gd name="connsiteX66" fmla="*/ 5549 w 10000"/>
              <a:gd name="connsiteY66" fmla="*/ 5218 h 10183"/>
              <a:gd name="connsiteX67" fmla="*/ 5632 w 10000"/>
              <a:gd name="connsiteY67" fmla="*/ 5541 h 10183"/>
              <a:gd name="connsiteX68" fmla="*/ 5711 w 10000"/>
              <a:gd name="connsiteY68" fmla="*/ 5805 h 10183"/>
              <a:gd name="connsiteX69" fmla="*/ 5794 w 10000"/>
              <a:gd name="connsiteY69" fmla="*/ 5768 h 10183"/>
              <a:gd name="connsiteX70" fmla="*/ 5882 w 10000"/>
              <a:gd name="connsiteY70" fmla="*/ 6110 h 10183"/>
              <a:gd name="connsiteX71" fmla="*/ 5966 w 10000"/>
              <a:gd name="connsiteY71" fmla="*/ 6432 h 10183"/>
              <a:gd name="connsiteX72" fmla="*/ 6049 w 10000"/>
              <a:gd name="connsiteY72" fmla="*/ 6147 h 10183"/>
              <a:gd name="connsiteX73" fmla="*/ 6137 w 10000"/>
              <a:gd name="connsiteY73" fmla="*/ 6432 h 10183"/>
              <a:gd name="connsiteX74" fmla="*/ 6221 w 10000"/>
              <a:gd name="connsiteY74" fmla="*/ 6432 h 10183"/>
              <a:gd name="connsiteX75" fmla="*/ 6309 w 10000"/>
              <a:gd name="connsiteY75" fmla="*/ 6432 h 10183"/>
              <a:gd name="connsiteX76" fmla="*/ 6382 w 10000"/>
              <a:gd name="connsiteY76" fmla="*/ 6470 h 10183"/>
              <a:gd name="connsiteX77" fmla="*/ 6465 w 10000"/>
              <a:gd name="connsiteY77" fmla="*/ 6470 h 10183"/>
              <a:gd name="connsiteX78" fmla="*/ 6554 w 10000"/>
              <a:gd name="connsiteY78" fmla="*/ 6432 h 10183"/>
              <a:gd name="connsiteX79" fmla="*/ 6637 w 10000"/>
              <a:gd name="connsiteY79" fmla="*/ 6699 h 10183"/>
              <a:gd name="connsiteX80" fmla="*/ 6726 w 10000"/>
              <a:gd name="connsiteY80" fmla="*/ 6470 h 10183"/>
              <a:gd name="connsiteX81" fmla="*/ 6809 w 10000"/>
              <a:gd name="connsiteY81" fmla="*/ 6661 h 10183"/>
              <a:gd name="connsiteX82" fmla="*/ 6892 w 10000"/>
              <a:gd name="connsiteY82" fmla="*/ 7059 h 10183"/>
              <a:gd name="connsiteX83" fmla="*/ 6981 w 10000"/>
              <a:gd name="connsiteY83" fmla="*/ 7210 h 10183"/>
              <a:gd name="connsiteX84" fmla="*/ 7054 w 10000"/>
              <a:gd name="connsiteY84" fmla="*/ 7590 h 10183"/>
              <a:gd name="connsiteX85" fmla="*/ 7142 w 10000"/>
              <a:gd name="connsiteY85" fmla="*/ 7912 h 10183"/>
              <a:gd name="connsiteX86" fmla="*/ 7225 w 10000"/>
              <a:gd name="connsiteY86" fmla="*/ 8026 h 10183"/>
              <a:gd name="connsiteX87" fmla="*/ 7309 w 10000"/>
              <a:gd name="connsiteY87" fmla="*/ 8179 h 10183"/>
              <a:gd name="connsiteX88" fmla="*/ 7397 w 10000"/>
              <a:gd name="connsiteY88" fmla="*/ 8690 h 10183"/>
              <a:gd name="connsiteX89" fmla="*/ 7480 w 10000"/>
              <a:gd name="connsiteY89" fmla="*/ 8728 h 10183"/>
              <a:gd name="connsiteX90" fmla="*/ 7569 w 10000"/>
              <a:gd name="connsiteY90" fmla="*/ 9222 h 10183"/>
              <a:gd name="connsiteX91" fmla="*/ 7652 w 10000"/>
              <a:gd name="connsiteY91" fmla="*/ 9468 h 10183"/>
              <a:gd name="connsiteX92" fmla="*/ 7725 w 10000"/>
              <a:gd name="connsiteY92" fmla="*/ 10000 h 10183"/>
              <a:gd name="connsiteX93" fmla="*/ 7814 w 10000"/>
              <a:gd name="connsiteY93" fmla="*/ 10000 h 10183"/>
              <a:gd name="connsiteX94" fmla="*/ 7897 w 10000"/>
              <a:gd name="connsiteY94" fmla="*/ 9620 h 10183"/>
              <a:gd name="connsiteX95" fmla="*/ 9745 w 10000"/>
              <a:gd name="connsiteY95" fmla="*/ 9923 h 10183"/>
              <a:gd name="connsiteX96" fmla="*/ 9828 w 10000"/>
              <a:gd name="connsiteY96" fmla="*/ 8063 h 10183"/>
              <a:gd name="connsiteX97" fmla="*/ 9917 w 10000"/>
              <a:gd name="connsiteY97" fmla="*/ 9183 h 10183"/>
              <a:gd name="connsiteX98" fmla="*/ 10000 w 10000"/>
              <a:gd name="connsiteY98" fmla="*/ 9260 h 10183"/>
              <a:gd name="connsiteX0" fmla="*/ 0 w 10000"/>
              <a:gd name="connsiteY0" fmla="*/ 702 h 10000"/>
              <a:gd name="connsiteX1" fmla="*/ 83 w 10000"/>
              <a:gd name="connsiteY1" fmla="*/ 0 h 10000"/>
              <a:gd name="connsiteX2" fmla="*/ 172 w 10000"/>
              <a:gd name="connsiteY2" fmla="*/ 665 h 10000"/>
              <a:gd name="connsiteX3" fmla="*/ 255 w 10000"/>
              <a:gd name="connsiteY3" fmla="*/ 778 h 10000"/>
              <a:gd name="connsiteX4" fmla="*/ 333 w 10000"/>
              <a:gd name="connsiteY4" fmla="*/ 816 h 10000"/>
              <a:gd name="connsiteX5" fmla="*/ 416 w 10000"/>
              <a:gd name="connsiteY5" fmla="*/ 740 h 10000"/>
              <a:gd name="connsiteX6" fmla="*/ 500 w 10000"/>
              <a:gd name="connsiteY6" fmla="*/ 740 h 10000"/>
              <a:gd name="connsiteX7" fmla="*/ 588 w 10000"/>
              <a:gd name="connsiteY7" fmla="*/ 398 h 10000"/>
              <a:gd name="connsiteX8" fmla="*/ 672 w 10000"/>
              <a:gd name="connsiteY8" fmla="*/ 778 h 10000"/>
              <a:gd name="connsiteX9" fmla="*/ 760 w 10000"/>
              <a:gd name="connsiteY9" fmla="*/ 1290 h 10000"/>
              <a:gd name="connsiteX10" fmla="*/ 843 w 10000"/>
              <a:gd name="connsiteY10" fmla="*/ 1138 h 10000"/>
              <a:gd name="connsiteX11" fmla="*/ 927 w 10000"/>
              <a:gd name="connsiteY11" fmla="*/ 665 h 10000"/>
              <a:gd name="connsiteX12" fmla="*/ 1005 w 10000"/>
              <a:gd name="connsiteY12" fmla="*/ 740 h 10000"/>
              <a:gd name="connsiteX13" fmla="*/ 1088 w 10000"/>
              <a:gd name="connsiteY13" fmla="*/ 949 h 10000"/>
              <a:gd name="connsiteX14" fmla="*/ 1171 w 10000"/>
              <a:gd name="connsiteY14" fmla="*/ 911 h 10000"/>
              <a:gd name="connsiteX15" fmla="*/ 1260 w 10000"/>
              <a:gd name="connsiteY15" fmla="*/ 702 h 10000"/>
              <a:gd name="connsiteX16" fmla="*/ 1343 w 10000"/>
              <a:gd name="connsiteY16" fmla="*/ 474 h 10000"/>
              <a:gd name="connsiteX17" fmla="*/ 1432 w 10000"/>
              <a:gd name="connsiteY17" fmla="*/ 550 h 10000"/>
              <a:gd name="connsiteX18" fmla="*/ 1515 w 10000"/>
              <a:gd name="connsiteY18" fmla="*/ 360 h 10000"/>
              <a:gd name="connsiteX19" fmla="*/ 1598 w 10000"/>
              <a:gd name="connsiteY19" fmla="*/ 740 h 10000"/>
              <a:gd name="connsiteX20" fmla="*/ 1676 w 10000"/>
              <a:gd name="connsiteY20" fmla="*/ 740 h 10000"/>
              <a:gd name="connsiteX21" fmla="*/ 1760 w 10000"/>
              <a:gd name="connsiteY21" fmla="*/ 816 h 10000"/>
              <a:gd name="connsiteX22" fmla="*/ 1848 w 10000"/>
              <a:gd name="connsiteY22" fmla="*/ 1290 h 10000"/>
              <a:gd name="connsiteX23" fmla="*/ 1931 w 10000"/>
              <a:gd name="connsiteY23" fmla="*/ 816 h 10000"/>
              <a:gd name="connsiteX24" fmla="*/ 2015 w 10000"/>
              <a:gd name="connsiteY24" fmla="*/ 209 h 10000"/>
              <a:gd name="connsiteX25" fmla="*/ 2103 w 10000"/>
              <a:gd name="connsiteY25" fmla="*/ 398 h 10000"/>
              <a:gd name="connsiteX26" fmla="*/ 2186 w 10000"/>
              <a:gd name="connsiteY26" fmla="*/ 0 h 10000"/>
              <a:gd name="connsiteX27" fmla="*/ 2275 w 10000"/>
              <a:gd name="connsiteY27" fmla="*/ 665 h 10000"/>
              <a:gd name="connsiteX28" fmla="*/ 2348 w 10000"/>
              <a:gd name="connsiteY28" fmla="*/ 247 h 10000"/>
              <a:gd name="connsiteX29" fmla="*/ 2431 w 10000"/>
              <a:gd name="connsiteY29" fmla="*/ 665 h 10000"/>
              <a:gd name="connsiteX30" fmla="*/ 2520 w 10000"/>
              <a:gd name="connsiteY30" fmla="*/ 740 h 10000"/>
              <a:gd name="connsiteX31" fmla="*/ 2603 w 10000"/>
              <a:gd name="connsiteY31" fmla="*/ 511 h 10000"/>
              <a:gd name="connsiteX32" fmla="*/ 2691 w 10000"/>
              <a:gd name="connsiteY32" fmla="*/ 436 h 10000"/>
              <a:gd name="connsiteX33" fmla="*/ 2775 w 10000"/>
              <a:gd name="connsiteY33" fmla="*/ 550 h 10000"/>
              <a:gd name="connsiteX34" fmla="*/ 2858 w 10000"/>
              <a:gd name="connsiteY34" fmla="*/ 778 h 10000"/>
              <a:gd name="connsiteX35" fmla="*/ 2946 w 10000"/>
              <a:gd name="connsiteY35" fmla="*/ 665 h 10000"/>
              <a:gd name="connsiteX36" fmla="*/ 3019 w 10000"/>
              <a:gd name="connsiteY36" fmla="*/ 1100 h 10000"/>
              <a:gd name="connsiteX37" fmla="*/ 3108 w 10000"/>
              <a:gd name="connsiteY37" fmla="*/ 1025 h 10000"/>
              <a:gd name="connsiteX38" fmla="*/ 3191 w 10000"/>
              <a:gd name="connsiteY38" fmla="*/ 911 h 10000"/>
              <a:gd name="connsiteX39" fmla="*/ 3274 w 10000"/>
              <a:gd name="connsiteY39" fmla="*/ 1214 h 10000"/>
              <a:gd name="connsiteX40" fmla="*/ 3363 w 10000"/>
              <a:gd name="connsiteY40" fmla="*/ 1803 h 10000"/>
              <a:gd name="connsiteX41" fmla="*/ 3446 w 10000"/>
              <a:gd name="connsiteY41" fmla="*/ 2371 h 10000"/>
              <a:gd name="connsiteX42" fmla="*/ 3535 w 10000"/>
              <a:gd name="connsiteY42" fmla="*/ 2114 h 10000"/>
              <a:gd name="connsiteX43" fmla="*/ 3612 w 10000"/>
              <a:gd name="connsiteY43" fmla="*/ 2307 h 10000"/>
              <a:gd name="connsiteX44" fmla="*/ 3697 w 10000"/>
              <a:gd name="connsiteY44" fmla="*/ 2584 h 10000"/>
              <a:gd name="connsiteX45" fmla="*/ 3779 w 10000"/>
              <a:gd name="connsiteY45" fmla="*/ 2467 h 10000"/>
              <a:gd name="connsiteX46" fmla="*/ 3863 w 10000"/>
              <a:gd name="connsiteY46" fmla="*/ 2618 h 10000"/>
              <a:gd name="connsiteX47" fmla="*/ 3951 w 10000"/>
              <a:gd name="connsiteY47" fmla="*/ 2618 h 10000"/>
              <a:gd name="connsiteX48" fmla="*/ 4034 w 10000"/>
              <a:gd name="connsiteY48" fmla="*/ 2296 h 10000"/>
              <a:gd name="connsiteX49" fmla="*/ 4118 w 10000"/>
              <a:gd name="connsiteY49" fmla="*/ 2998 h 10000"/>
              <a:gd name="connsiteX50" fmla="*/ 4206 w 10000"/>
              <a:gd name="connsiteY50" fmla="*/ 3359 h 10000"/>
              <a:gd name="connsiteX51" fmla="*/ 4289 w 10000"/>
              <a:gd name="connsiteY51" fmla="*/ 3852 h 10000"/>
              <a:gd name="connsiteX52" fmla="*/ 4362 w 10000"/>
              <a:gd name="connsiteY52" fmla="*/ 2847 h 10000"/>
              <a:gd name="connsiteX53" fmla="*/ 4451 w 10000"/>
              <a:gd name="connsiteY53" fmla="*/ 3547 h 10000"/>
              <a:gd name="connsiteX54" fmla="*/ 4534 w 10000"/>
              <a:gd name="connsiteY54" fmla="*/ 3472 h 10000"/>
              <a:gd name="connsiteX55" fmla="*/ 4623 w 10000"/>
              <a:gd name="connsiteY55" fmla="*/ 3587 h 10000"/>
              <a:gd name="connsiteX56" fmla="*/ 4706 w 10000"/>
              <a:gd name="connsiteY56" fmla="*/ 3625 h 10000"/>
              <a:gd name="connsiteX57" fmla="*/ 4789 w 10000"/>
              <a:gd name="connsiteY57" fmla="*/ 4061 h 10000"/>
              <a:gd name="connsiteX58" fmla="*/ 4878 w 10000"/>
              <a:gd name="connsiteY58" fmla="*/ 4478 h 10000"/>
              <a:gd name="connsiteX59" fmla="*/ 4961 w 10000"/>
              <a:gd name="connsiteY59" fmla="*/ 4250 h 10000"/>
              <a:gd name="connsiteX60" fmla="*/ 5039 w 10000"/>
              <a:gd name="connsiteY60" fmla="*/ 4667 h 10000"/>
              <a:gd name="connsiteX61" fmla="*/ 5122 w 10000"/>
              <a:gd name="connsiteY61" fmla="*/ 4763 h 10000"/>
              <a:gd name="connsiteX62" fmla="*/ 5206 w 10000"/>
              <a:gd name="connsiteY62" fmla="*/ 5181 h 10000"/>
              <a:gd name="connsiteX63" fmla="*/ 5294 w 10000"/>
              <a:gd name="connsiteY63" fmla="*/ 5541 h 10000"/>
              <a:gd name="connsiteX64" fmla="*/ 5377 w 10000"/>
              <a:gd name="connsiteY64" fmla="*/ 5181 h 10000"/>
              <a:gd name="connsiteX65" fmla="*/ 5466 w 10000"/>
              <a:gd name="connsiteY65" fmla="*/ 5503 h 10000"/>
              <a:gd name="connsiteX66" fmla="*/ 5549 w 10000"/>
              <a:gd name="connsiteY66" fmla="*/ 5218 h 10000"/>
              <a:gd name="connsiteX67" fmla="*/ 5632 w 10000"/>
              <a:gd name="connsiteY67" fmla="*/ 5541 h 10000"/>
              <a:gd name="connsiteX68" fmla="*/ 5711 w 10000"/>
              <a:gd name="connsiteY68" fmla="*/ 5805 h 10000"/>
              <a:gd name="connsiteX69" fmla="*/ 5794 w 10000"/>
              <a:gd name="connsiteY69" fmla="*/ 5768 h 10000"/>
              <a:gd name="connsiteX70" fmla="*/ 5882 w 10000"/>
              <a:gd name="connsiteY70" fmla="*/ 6110 h 10000"/>
              <a:gd name="connsiteX71" fmla="*/ 5966 w 10000"/>
              <a:gd name="connsiteY71" fmla="*/ 6432 h 10000"/>
              <a:gd name="connsiteX72" fmla="*/ 6049 w 10000"/>
              <a:gd name="connsiteY72" fmla="*/ 6147 h 10000"/>
              <a:gd name="connsiteX73" fmla="*/ 6137 w 10000"/>
              <a:gd name="connsiteY73" fmla="*/ 6432 h 10000"/>
              <a:gd name="connsiteX74" fmla="*/ 6221 w 10000"/>
              <a:gd name="connsiteY74" fmla="*/ 6432 h 10000"/>
              <a:gd name="connsiteX75" fmla="*/ 6309 w 10000"/>
              <a:gd name="connsiteY75" fmla="*/ 6432 h 10000"/>
              <a:gd name="connsiteX76" fmla="*/ 6382 w 10000"/>
              <a:gd name="connsiteY76" fmla="*/ 6470 h 10000"/>
              <a:gd name="connsiteX77" fmla="*/ 6465 w 10000"/>
              <a:gd name="connsiteY77" fmla="*/ 6470 h 10000"/>
              <a:gd name="connsiteX78" fmla="*/ 6554 w 10000"/>
              <a:gd name="connsiteY78" fmla="*/ 6432 h 10000"/>
              <a:gd name="connsiteX79" fmla="*/ 6637 w 10000"/>
              <a:gd name="connsiteY79" fmla="*/ 6699 h 10000"/>
              <a:gd name="connsiteX80" fmla="*/ 6726 w 10000"/>
              <a:gd name="connsiteY80" fmla="*/ 6470 h 10000"/>
              <a:gd name="connsiteX81" fmla="*/ 6809 w 10000"/>
              <a:gd name="connsiteY81" fmla="*/ 6661 h 10000"/>
              <a:gd name="connsiteX82" fmla="*/ 6892 w 10000"/>
              <a:gd name="connsiteY82" fmla="*/ 7059 h 10000"/>
              <a:gd name="connsiteX83" fmla="*/ 6981 w 10000"/>
              <a:gd name="connsiteY83" fmla="*/ 7210 h 10000"/>
              <a:gd name="connsiteX84" fmla="*/ 7054 w 10000"/>
              <a:gd name="connsiteY84" fmla="*/ 7590 h 10000"/>
              <a:gd name="connsiteX85" fmla="*/ 7142 w 10000"/>
              <a:gd name="connsiteY85" fmla="*/ 7912 h 10000"/>
              <a:gd name="connsiteX86" fmla="*/ 7225 w 10000"/>
              <a:gd name="connsiteY86" fmla="*/ 8026 h 10000"/>
              <a:gd name="connsiteX87" fmla="*/ 7309 w 10000"/>
              <a:gd name="connsiteY87" fmla="*/ 8179 h 10000"/>
              <a:gd name="connsiteX88" fmla="*/ 7397 w 10000"/>
              <a:gd name="connsiteY88" fmla="*/ 8690 h 10000"/>
              <a:gd name="connsiteX89" fmla="*/ 7480 w 10000"/>
              <a:gd name="connsiteY89" fmla="*/ 8728 h 10000"/>
              <a:gd name="connsiteX90" fmla="*/ 7569 w 10000"/>
              <a:gd name="connsiteY90" fmla="*/ 9222 h 10000"/>
              <a:gd name="connsiteX91" fmla="*/ 7652 w 10000"/>
              <a:gd name="connsiteY91" fmla="*/ 9468 h 10000"/>
              <a:gd name="connsiteX92" fmla="*/ 7725 w 10000"/>
              <a:gd name="connsiteY92" fmla="*/ 10000 h 10000"/>
              <a:gd name="connsiteX93" fmla="*/ 7814 w 10000"/>
              <a:gd name="connsiteY93" fmla="*/ 10000 h 10000"/>
              <a:gd name="connsiteX94" fmla="*/ 7897 w 10000"/>
              <a:gd name="connsiteY94" fmla="*/ 9620 h 10000"/>
              <a:gd name="connsiteX95" fmla="*/ 9828 w 10000"/>
              <a:gd name="connsiteY95" fmla="*/ 8063 h 10000"/>
              <a:gd name="connsiteX96" fmla="*/ 9917 w 10000"/>
              <a:gd name="connsiteY96" fmla="*/ 9183 h 10000"/>
              <a:gd name="connsiteX97" fmla="*/ 10000 w 10000"/>
              <a:gd name="connsiteY97" fmla="*/ 9260 h 10000"/>
              <a:gd name="connsiteX0" fmla="*/ 0 w 10178"/>
              <a:gd name="connsiteY0" fmla="*/ 702 h 10000"/>
              <a:gd name="connsiteX1" fmla="*/ 83 w 10178"/>
              <a:gd name="connsiteY1" fmla="*/ 0 h 10000"/>
              <a:gd name="connsiteX2" fmla="*/ 172 w 10178"/>
              <a:gd name="connsiteY2" fmla="*/ 665 h 10000"/>
              <a:gd name="connsiteX3" fmla="*/ 255 w 10178"/>
              <a:gd name="connsiteY3" fmla="*/ 778 h 10000"/>
              <a:gd name="connsiteX4" fmla="*/ 333 w 10178"/>
              <a:gd name="connsiteY4" fmla="*/ 816 h 10000"/>
              <a:gd name="connsiteX5" fmla="*/ 416 w 10178"/>
              <a:gd name="connsiteY5" fmla="*/ 740 h 10000"/>
              <a:gd name="connsiteX6" fmla="*/ 500 w 10178"/>
              <a:gd name="connsiteY6" fmla="*/ 740 h 10000"/>
              <a:gd name="connsiteX7" fmla="*/ 588 w 10178"/>
              <a:gd name="connsiteY7" fmla="*/ 398 h 10000"/>
              <a:gd name="connsiteX8" fmla="*/ 672 w 10178"/>
              <a:gd name="connsiteY8" fmla="*/ 778 h 10000"/>
              <a:gd name="connsiteX9" fmla="*/ 760 w 10178"/>
              <a:gd name="connsiteY9" fmla="*/ 1290 h 10000"/>
              <a:gd name="connsiteX10" fmla="*/ 843 w 10178"/>
              <a:gd name="connsiteY10" fmla="*/ 1138 h 10000"/>
              <a:gd name="connsiteX11" fmla="*/ 927 w 10178"/>
              <a:gd name="connsiteY11" fmla="*/ 665 h 10000"/>
              <a:gd name="connsiteX12" fmla="*/ 1005 w 10178"/>
              <a:gd name="connsiteY12" fmla="*/ 740 h 10000"/>
              <a:gd name="connsiteX13" fmla="*/ 1088 w 10178"/>
              <a:gd name="connsiteY13" fmla="*/ 949 h 10000"/>
              <a:gd name="connsiteX14" fmla="*/ 1171 w 10178"/>
              <a:gd name="connsiteY14" fmla="*/ 911 h 10000"/>
              <a:gd name="connsiteX15" fmla="*/ 1260 w 10178"/>
              <a:gd name="connsiteY15" fmla="*/ 702 h 10000"/>
              <a:gd name="connsiteX16" fmla="*/ 1343 w 10178"/>
              <a:gd name="connsiteY16" fmla="*/ 474 h 10000"/>
              <a:gd name="connsiteX17" fmla="*/ 1432 w 10178"/>
              <a:gd name="connsiteY17" fmla="*/ 550 h 10000"/>
              <a:gd name="connsiteX18" fmla="*/ 1515 w 10178"/>
              <a:gd name="connsiteY18" fmla="*/ 360 h 10000"/>
              <a:gd name="connsiteX19" fmla="*/ 1598 w 10178"/>
              <a:gd name="connsiteY19" fmla="*/ 740 h 10000"/>
              <a:gd name="connsiteX20" fmla="*/ 1676 w 10178"/>
              <a:gd name="connsiteY20" fmla="*/ 740 h 10000"/>
              <a:gd name="connsiteX21" fmla="*/ 1760 w 10178"/>
              <a:gd name="connsiteY21" fmla="*/ 816 h 10000"/>
              <a:gd name="connsiteX22" fmla="*/ 1848 w 10178"/>
              <a:gd name="connsiteY22" fmla="*/ 1290 h 10000"/>
              <a:gd name="connsiteX23" fmla="*/ 1931 w 10178"/>
              <a:gd name="connsiteY23" fmla="*/ 816 h 10000"/>
              <a:gd name="connsiteX24" fmla="*/ 2015 w 10178"/>
              <a:gd name="connsiteY24" fmla="*/ 209 h 10000"/>
              <a:gd name="connsiteX25" fmla="*/ 2103 w 10178"/>
              <a:gd name="connsiteY25" fmla="*/ 398 h 10000"/>
              <a:gd name="connsiteX26" fmla="*/ 2186 w 10178"/>
              <a:gd name="connsiteY26" fmla="*/ 0 h 10000"/>
              <a:gd name="connsiteX27" fmla="*/ 2275 w 10178"/>
              <a:gd name="connsiteY27" fmla="*/ 665 h 10000"/>
              <a:gd name="connsiteX28" fmla="*/ 2348 w 10178"/>
              <a:gd name="connsiteY28" fmla="*/ 247 h 10000"/>
              <a:gd name="connsiteX29" fmla="*/ 2431 w 10178"/>
              <a:gd name="connsiteY29" fmla="*/ 665 h 10000"/>
              <a:gd name="connsiteX30" fmla="*/ 2520 w 10178"/>
              <a:gd name="connsiteY30" fmla="*/ 740 h 10000"/>
              <a:gd name="connsiteX31" fmla="*/ 2603 w 10178"/>
              <a:gd name="connsiteY31" fmla="*/ 511 h 10000"/>
              <a:gd name="connsiteX32" fmla="*/ 2691 w 10178"/>
              <a:gd name="connsiteY32" fmla="*/ 436 h 10000"/>
              <a:gd name="connsiteX33" fmla="*/ 2775 w 10178"/>
              <a:gd name="connsiteY33" fmla="*/ 550 h 10000"/>
              <a:gd name="connsiteX34" fmla="*/ 2858 w 10178"/>
              <a:gd name="connsiteY34" fmla="*/ 778 h 10000"/>
              <a:gd name="connsiteX35" fmla="*/ 2946 w 10178"/>
              <a:gd name="connsiteY35" fmla="*/ 665 h 10000"/>
              <a:gd name="connsiteX36" fmla="*/ 3019 w 10178"/>
              <a:gd name="connsiteY36" fmla="*/ 1100 h 10000"/>
              <a:gd name="connsiteX37" fmla="*/ 3108 w 10178"/>
              <a:gd name="connsiteY37" fmla="*/ 1025 h 10000"/>
              <a:gd name="connsiteX38" fmla="*/ 3191 w 10178"/>
              <a:gd name="connsiteY38" fmla="*/ 911 h 10000"/>
              <a:gd name="connsiteX39" fmla="*/ 3274 w 10178"/>
              <a:gd name="connsiteY39" fmla="*/ 1214 h 10000"/>
              <a:gd name="connsiteX40" fmla="*/ 3363 w 10178"/>
              <a:gd name="connsiteY40" fmla="*/ 1803 h 10000"/>
              <a:gd name="connsiteX41" fmla="*/ 3446 w 10178"/>
              <a:gd name="connsiteY41" fmla="*/ 2371 h 10000"/>
              <a:gd name="connsiteX42" fmla="*/ 3535 w 10178"/>
              <a:gd name="connsiteY42" fmla="*/ 2114 h 10000"/>
              <a:gd name="connsiteX43" fmla="*/ 3612 w 10178"/>
              <a:gd name="connsiteY43" fmla="*/ 2307 h 10000"/>
              <a:gd name="connsiteX44" fmla="*/ 3697 w 10178"/>
              <a:gd name="connsiteY44" fmla="*/ 2584 h 10000"/>
              <a:gd name="connsiteX45" fmla="*/ 3779 w 10178"/>
              <a:gd name="connsiteY45" fmla="*/ 2467 h 10000"/>
              <a:gd name="connsiteX46" fmla="*/ 3863 w 10178"/>
              <a:gd name="connsiteY46" fmla="*/ 2618 h 10000"/>
              <a:gd name="connsiteX47" fmla="*/ 3951 w 10178"/>
              <a:gd name="connsiteY47" fmla="*/ 2618 h 10000"/>
              <a:gd name="connsiteX48" fmla="*/ 4034 w 10178"/>
              <a:gd name="connsiteY48" fmla="*/ 2296 h 10000"/>
              <a:gd name="connsiteX49" fmla="*/ 4118 w 10178"/>
              <a:gd name="connsiteY49" fmla="*/ 2998 h 10000"/>
              <a:gd name="connsiteX50" fmla="*/ 4206 w 10178"/>
              <a:gd name="connsiteY50" fmla="*/ 3359 h 10000"/>
              <a:gd name="connsiteX51" fmla="*/ 4289 w 10178"/>
              <a:gd name="connsiteY51" fmla="*/ 3852 h 10000"/>
              <a:gd name="connsiteX52" fmla="*/ 4362 w 10178"/>
              <a:gd name="connsiteY52" fmla="*/ 2847 h 10000"/>
              <a:gd name="connsiteX53" fmla="*/ 4451 w 10178"/>
              <a:gd name="connsiteY53" fmla="*/ 3547 h 10000"/>
              <a:gd name="connsiteX54" fmla="*/ 4534 w 10178"/>
              <a:gd name="connsiteY54" fmla="*/ 3472 h 10000"/>
              <a:gd name="connsiteX55" fmla="*/ 4623 w 10178"/>
              <a:gd name="connsiteY55" fmla="*/ 3587 h 10000"/>
              <a:gd name="connsiteX56" fmla="*/ 4706 w 10178"/>
              <a:gd name="connsiteY56" fmla="*/ 3625 h 10000"/>
              <a:gd name="connsiteX57" fmla="*/ 4789 w 10178"/>
              <a:gd name="connsiteY57" fmla="*/ 4061 h 10000"/>
              <a:gd name="connsiteX58" fmla="*/ 4878 w 10178"/>
              <a:gd name="connsiteY58" fmla="*/ 4478 h 10000"/>
              <a:gd name="connsiteX59" fmla="*/ 4961 w 10178"/>
              <a:gd name="connsiteY59" fmla="*/ 4250 h 10000"/>
              <a:gd name="connsiteX60" fmla="*/ 5039 w 10178"/>
              <a:gd name="connsiteY60" fmla="*/ 4667 h 10000"/>
              <a:gd name="connsiteX61" fmla="*/ 5122 w 10178"/>
              <a:gd name="connsiteY61" fmla="*/ 4763 h 10000"/>
              <a:gd name="connsiteX62" fmla="*/ 5206 w 10178"/>
              <a:gd name="connsiteY62" fmla="*/ 5181 h 10000"/>
              <a:gd name="connsiteX63" fmla="*/ 5294 w 10178"/>
              <a:gd name="connsiteY63" fmla="*/ 5541 h 10000"/>
              <a:gd name="connsiteX64" fmla="*/ 5377 w 10178"/>
              <a:gd name="connsiteY64" fmla="*/ 5181 h 10000"/>
              <a:gd name="connsiteX65" fmla="*/ 5466 w 10178"/>
              <a:gd name="connsiteY65" fmla="*/ 5503 h 10000"/>
              <a:gd name="connsiteX66" fmla="*/ 5549 w 10178"/>
              <a:gd name="connsiteY66" fmla="*/ 5218 h 10000"/>
              <a:gd name="connsiteX67" fmla="*/ 5632 w 10178"/>
              <a:gd name="connsiteY67" fmla="*/ 5541 h 10000"/>
              <a:gd name="connsiteX68" fmla="*/ 5711 w 10178"/>
              <a:gd name="connsiteY68" fmla="*/ 5805 h 10000"/>
              <a:gd name="connsiteX69" fmla="*/ 5794 w 10178"/>
              <a:gd name="connsiteY69" fmla="*/ 5768 h 10000"/>
              <a:gd name="connsiteX70" fmla="*/ 5882 w 10178"/>
              <a:gd name="connsiteY70" fmla="*/ 6110 h 10000"/>
              <a:gd name="connsiteX71" fmla="*/ 5966 w 10178"/>
              <a:gd name="connsiteY71" fmla="*/ 6432 h 10000"/>
              <a:gd name="connsiteX72" fmla="*/ 6049 w 10178"/>
              <a:gd name="connsiteY72" fmla="*/ 6147 h 10000"/>
              <a:gd name="connsiteX73" fmla="*/ 6137 w 10178"/>
              <a:gd name="connsiteY73" fmla="*/ 6432 h 10000"/>
              <a:gd name="connsiteX74" fmla="*/ 6221 w 10178"/>
              <a:gd name="connsiteY74" fmla="*/ 6432 h 10000"/>
              <a:gd name="connsiteX75" fmla="*/ 6309 w 10178"/>
              <a:gd name="connsiteY75" fmla="*/ 6432 h 10000"/>
              <a:gd name="connsiteX76" fmla="*/ 6382 w 10178"/>
              <a:gd name="connsiteY76" fmla="*/ 6470 h 10000"/>
              <a:gd name="connsiteX77" fmla="*/ 6465 w 10178"/>
              <a:gd name="connsiteY77" fmla="*/ 6470 h 10000"/>
              <a:gd name="connsiteX78" fmla="*/ 6554 w 10178"/>
              <a:gd name="connsiteY78" fmla="*/ 6432 h 10000"/>
              <a:gd name="connsiteX79" fmla="*/ 6637 w 10178"/>
              <a:gd name="connsiteY79" fmla="*/ 6699 h 10000"/>
              <a:gd name="connsiteX80" fmla="*/ 6726 w 10178"/>
              <a:gd name="connsiteY80" fmla="*/ 6470 h 10000"/>
              <a:gd name="connsiteX81" fmla="*/ 6809 w 10178"/>
              <a:gd name="connsiteY81" fmla="*/ 6661 h 10000"/>
              <a:gd name="connsiteX82" fmla="*/ 6892 w 10178"/>
              <a:gd name="connsiteY82" fmla="*/ 7059 h 10000"/>
              <a:gd name="connsiteX83" fmla="*/ 6981 w 10178"/>
              <a:gd name="connsiteY83" fmla="*/ 7210 h 10000"/>
              <a:gd name="connsiteX84" fmla="*/ 7054 w 10178"/>
              <a:gd name="connsiteY84" fmla="*/ 7590 h 10000"/>
              <a:gd name="connsiteX85" fmla="*/ 7142 w 10178"/>
              <a:gd name="connsiteY85" fmla="*/ 7912 h 10000"/>
              <a:gd name="connsiteX86" fmla="*/ 7225 w 10178"/>
              <a:gd name="connsiteY86" fmla="*/ 8026 h 10000"/>
              <a:gd name="connsiteX87" fmla="*/ 7309 w 10178"/>
              <a:gd name="connsiteY87" fmla="*/ 8179 h 10000"/>
              <a:gd name="connsiteX88" fmla="*/ 7397 w 10178"/>
              <a:gd name="connsiteY88" fmla="*/ 8690 h 10000"/>
              <a:gd name="connsiteX89" fmla="*/ 7480 w 10178"/>
              <a:gd name="connsiteY89" fmla="*/ 8728 h 10000"/>
              <a:gd name="connsiteX90" fmla="*/ 7569 w 10178"/>
              <a:gd name="connsiteY90" fmla="*/ 9222 h 10000"/>
              <a:gd name="connsiteX91" fmla="*/ 7652 w 10178"/>
              <a:gd name="connsiteY91" fmla="*/ 9468 h 10000"/>
              <a:gd name="connsiteX92" fmla="*/ 7725 w 10178"/>
              <a:gd name="connsiteY92" fmla="*/ 10000 h 10000"/>
              <a:gd name="connsiteX93" fmla="*/ 7814 w 10178"/>
              <a:gd name="connsiteY93" fmla="*/ 10000 h 10000"/>
              <a:gd name="connsiteX94" fmla="*/ 7897 w 10178"/>
              <a:gd name="connsiteY94" fmla="*/ 9620 h 10000"/>
              <a:gd name="connsiteX95" fmla="*/ 9828 w 10178"/>
              <a:gd name="connsiteY95" fmla="*/ 8063 h 10000"/>
              <a:gd name="connsiteX96" fmla="*/ 10000 w 10178"/>
              <a:gd name="connsiteY96" fmla="*/ 9260 h 10000"/>
              <a:gd name="connsiteX0" fmla="*/ 0 w 9828"/>
              <a:gd name="connsiteY0" fmla="*/ 702 h 10000"/>
              <a:gd name="connsiteX1" fmla="*/ 83 w 9828"/>
              <a:gd name="connsiteY1" fmla="*/ 0 h 10000"/>
              <a:gd name="connsiteX2" fmla="*/ 172 w 9828"/>
              <a:gd name="connsiteY2" fmla="*/ 665 h 10000"/>
              <a:gd name="connsiteX3" fmla="*/ 255 w 9828"/>
              <a:gd name="connsiteY3" fmla="*/ 778 h 10000"/>
              <a:gd name="connsiteX4" fmla="*/ 333 w 9828"/>
              <a:gd name="connsiteY4" fmla="*/ 816 h 10000"/>
              <a:gd name="connsiteX5" fmla="*/ 416 w 9828"/>
              <a:gd name="connsiteY5" fmla="*/ 740 h 10000"/>
              <a:gd name="connsiteX6" fmla="*/ 500 w 9828"/>
              <a:gd name="connsiteY6" fmla="*/ 740 h 10000"/>
              <a:gd name="connsiteX7" fmla="*/ 588 w 9828"/>
              <a:gd name="connsiteY7" fmla="*/ 398 h 10000"/>
              <a:gd name="connsiteX8" fmla="*/ 672 w 9828"/>
              <a:gd name="connsiteY8" fmla="*/ 778 h 10000"/>
              <a:gd name="connsiteX9" fmla="*/ 760 w 9828"/>
              <a:gd name="connsiteY9" fmla="*/ 1290 h 10000"/>
              <a:gd name="connsiteX10" fmla="*/ 843 w 9828"/>
              <a:gd name="connsiteY10" fmla="*/ 1138 h 10000"/>
              <a:gd name="connsiteX11" fmla="*/ 927 w 9828"/>
              <a:gd name="connsiteY11" fmla="*/ 665 h 10000"/>
              <a:gd name="connsiteX12" fmla="*/ 1005 w 9828"/>
              <a:gd name="connsiteY12" fmla="*/ 740 h 10000"/>
              <a:gd name="connsiteX13" fmla="*/ 1088 w 9828"/>
              <a:gd name="connsiteY13" fmla="*/ 949 h 10000"/>
              <a:gd name="connsiteX14" fmla="*/ 1171 w 9828"/>
              <a:gd name="connsiteY14" fmla="*/ 911 h 10000"/>
              <a:gd name="connsiteX15" fmla="*/ 1260 w 9828"/>
              <a:gd name="connsiteY15" fmla="*/ 702 h 10000"/>
              <a:gd name="connsiteX16" fmla="*/ 1343 w 9828"/>
              <a:gd name="connsiteY16" fmla="*/ 474 h 10000"/>
              <a:gd name="connsiteX17" fmla="*/ 1432 w 9828"/>
              <a:gd name="connsiteY17" fmla="*/ 550 h 10000"/>
              <a:gd name="connsiteX18" fmla="*/ 1515 w 9828"/>
              <a:gd name="connsiteY18" fmla="*/ 360 h 10000"/>
              <a:gd name="connsiteX19" fmla="*/ 1598 w 9828"/>
              <a:gd name="connsiteY19" fmla="*/ 740 h 10000"/>
              <a:gd name="connsiteX20" fmla="*/ 1676 w 9828"/>
              <a:gd name="connsiteY20" fmla="*/ 740 h 10000"/>
              <a:gd name="connsiteX21" fmla="*/ 1760 w 9828"/>
              <a:gd name="connsiteY21" fmla="*/ 816 h 10000"/>
              <a:gd name="connsiteX22" fmla="*/ 1848 w 9828"/>
              <a:gd name="connsiteY22" fmla="*/ 1290 h 10000"/>
              <a:gd name="connsiteX23" fmla="*/ 1931 w 9828"/>
              <a:gd name="connsiteY23" fmla="*/ 816 h 10000"/>
              <a:gd name="connsiteX24" fmla="*/ 2015 w 9828"/>
              <a:gd name="connsiteY24" fmla="*/ 209 h 10000"/>
              <a:gd name="connsiteX25" fmla="*/ 2103 w 9828"/>
              <a:gd name="connsiteY25" fmla="*/ 398 h 10000"/>
              <a:gd name="connsiteX26" fmla="*/ 2186 w 9828"/>
              <a:gd name="connsiteY26" fmla="*/ 0 h 10000"/>
              <a:gd name="connsiteX27" fmla="*/ 2275 w 9828"/>
              <a:gd name="connsiteY27" fmla="*/ 665 h 10000"/>
              <a:gd name="connsiteX28" fmla="*/ 2348 w 9828"/>
              <a:gd name="connsiteY28" fmla="*/ 247 h 10000"/>
              <a:gd name="connsiteX29" fmla="*/ 2431 w 9828"/>
              <a:gd name="connsiteY29" fmla="*/ 665 h 10000"/>
              <a:gd name="connsiteX30" fmla="*/ 2520 w 9828"/>
              <a:gd name="connsiteY30" fmla="*/ 740 h 10000"/>
              <a:gd name="connsiteX31" fmla="*/ 2603 w 9828"/>
              <a:gd name="connsiteY31" fmla="*/ 511 h 10000"/>
              <a:gd name="connsiteX32" fmla="*/ 2691 w 9828"/>
              <a:gd name="connsiteY32" fmla="*/ 436 h 10000"/>
              <a:gd name="connsiteX33" fmla="*/ 2775 w 9828"/>
              <a:gd name="connsiteY33" fmla="*/ 550 h 10000"/>
              <a:gd name="connsiteX34" fmla="*/ 2858 w 9828"/>
              <a:gd name="connsiteY34" fmla="*/ 778 h 10000"/>
              <a:gd name="connsiteX35" fmla="*/ 2946 w 9828"/>
              <a:gd name="connsiteY35" fmla="*/ 665 h 10000"/>
              <a:gd name="connsiteX36" fmla="*/ 3019 w 9828"/>
              <a:gd name="connsiteY36" fmla="*/ 1100 h 10000"/>
              <a:gd name="connsiteX37" fmla="*/ 3108 w 9828"/>
              <a:gd name="connsiteY37" fmla="*/ 1025 h 10000"/>
              <a:gd name="connsiteX38" fmla="*/ 3191 w 9828"/>
              <a:gd name="connsiteY38" fmla="*/ 911 h 10000"/>
              <a:gd name="connsiteX39" fmla="*/ 3274 w 9828"/>
              <a:gd name="connsiteY39" fmla="*/ 1214 h 10000"/>
              <a:gd name="connsiteX40" fmla="*/ 3363 w 9828"/>
              <a:gd name="connsiteY40" fmla="*/ 1803 h 10000"/>
              <a:gd name="connsiteX41" fmla="*/ 3446 w 9828"/>
              <a:gd name="connsiteY41" fmla="*/ 2371 h 10000"/>
              <a:gd name="connsiteX42" fmla="*/ 3535 w 9828"/>
              <a:gd name="connsiteY42" fmla="*/ 2114 h 10000"/>
              <a:gd name="connsiteX43" fmla="*/ 3612 w 9828"/>
              <a:gd name="connsiteY43" fmla="*/ 2307 h 10000"/>
              <a:gd name="connsiteX44" fmla="*/ 3697 w 9828"/>
              <a:gd name="connsiteY44" fmla="*/ 2584 h 10000"/>
              <a:gd name="connsiteX45" fmla="*/ 3779 w 9828"/>
              <a:gd name="connsiteY45" fmla="*/ 2467 h 10000"/>
              <a:gd name="connsiteX46" fmla="*/ 3863 w 9828"/>
              <a:gd name="connsiteY46" fmla="*/ 2618 h 10000"/>
              <a:gd name="connsiteX47" fmla="*/ 3951 w 9828"/>
              <a:gd name="connsiteY47" fmla="*/ 2618 h 10000"/>
              <a:gd name="connsiteX48" fmla="*/ 4034 w 9828"/>
              <a:gd name="connsiteY48" fmla="*/ 2296 h 10000"/>
              <a:gd name="connsiteX49" fmla="*/ 4118 w 9828"/>
              <a:gd name="connsiteY49" fmla="*/ 2998 h 10000"/>
              <a:gd name="connsiteX50" fmla="*/ 4206 w 9828"/>
              <a:gd name="connsiteY50" fmla="*/ 3359 h 10000"/>
              <a:gd name="connsiteX51" fmla="*/ 4289 w 9828"/>
              <a:gd name="connsiteY51" fmla="*/ 3852 h 10000"/>
              <a:gd name="connsiteX52" fmla="*/ 4362 w 9828"/>
              <a:gd name="connsiteY52" fmla="*/ 2847 h 10000"/>
              <a:gd name="connsiteX53" fmla="*/ 4451 w 9828"/>
              <a:gd name="connsiteY53" fmla="*/ 3547 h 10000"/>
              <a:gd name="connsiteX54" fmla="*/ 4534 w 9828"/>
              <a:gd name="connsiteY54" fmla="*/ 3472 h 10000"/>
              <a:gd name="connsiteX55" fmla="*/ 4623 w 9828"/>
              <a:gd name="connsiteY55" fmla="*/ 3587 h 10000"/>
              <a:gd name="connsiteX56" fmla="*/ 4706 w 9828"/>
              <a:gd name="connsiteY56" fmla="*/ 3625 h 10000"/>
              <a:gd name="connsiteX57" fmla="*/ 4789 w 9828"/>
              <a:gd name="connsiteY57" fmla="*/ 4061 h 10000"/>
              <a:gd name="connsiteX58" fmla="*/ 4878 w 9828"/>
              <a:gd name="connsiteY58" fmla="*/ 4478 h 10000"/>
              <a:gd name="connsiteX59" fmla="*/ 4961 w 9828"/>
              <a:gd name="connsiteY59" fmla="*/ 4250 h 10000"/>
              <a:gd name="connsiteX60" fmla="*/ 5039 w 9828"/>
              <a:gd name="connsiteY60" fmla="*/ 4667 h 10000"/>
              <a:gd name="connsiteX61" fmla="*/ 5122 w 9828"/>
              <a:gd name="connsiteY61" fmla="*/ 4763 h 10000"/>
              <a:gd name="connsiteX62" fmla="*/ 5206 w 9828"/>
              <a:gd name="connsiteY62" fmla="*/ 5181 h 10000"/>
              <a:gd name="connsiteX63" fmla="*/ 5294 w 9828"/>
              <a:gd name="connsiteY63" fmla="*/ 5541 h 10000"/>
              <a:gd name="connsiteX64" fmla="*/ 5377 w 9828"/>
              <a:gd name="connsiteY64" fmla="*/ 5181 h 10000"/>
              <a:gd name="connsiteX65" fmla="*/ 5466 w 9828"/>
              <a:gd name="connsiteY65" fmla="*/ 5503 h 10000"/>
              <a:gd name="connsiteX66" fmla="*/ 5549 w 9828"/>
              <a:gd name="connsiteY66" fmla="*/ 5218 h 10000"/>
              <a:gd name="connsiteX67" fmla="*/ 5632 w 9828"/>
              <a:gd name="connsiteY67" fmla="*/ 5541 h 10000"/>
              <a:gd name="connsiteX68" fmla="*/ 5711 w 9828"/>
              <a:gd name="connsiteY68" fmla="*/ 5805 h 10000"/>
              <a:gd name="connsiteX69" fmla="*/ 5794 w 9828"/>
              <a:gd name="connsiteY69" fmla="*/ 5768 h 10000"/>
              <a:gd name="connsiteX70" fmla="*/ 5882 w 9828"/>
              <a:gd name="connsiteY70" fmla="*/ 6110 h 10000"/>
              <a:gd name="connsiteX71" fmla="*/ 5966 w 9828"/>
              <a:gd name="connsiteY71" fmla="*/ 6432 h 10000"/>
              <a:gd name="connsiteX72" fmla="*/ 6049 w 9828"/>
              <a:gd name="connsiteY72" fmla="*/ 6147 h 10000"/>
              <a:gd name="connsiteX73" fmla="*/ 6137 w 9828"/>
              <a:gd name="connsiteY73" fmla="*/ 6432 h 10000"/>
              <a:gd name="connsiteX74" fmla="*/ 6221 w 9828"/>
              <a:gd name="connsiteY74" fmla="*/ 6432 h 10000"/>
              <a:gd name="connsiteX75" fmla="*/ 6309 w 9828"/>
              <a:gd name="connsiteY75" fmla="*/ 6432 h 10000"/>
              <a:gd name="connsiteX76" fmla="*/ 6382 w 9828"/>
              <a:gd name="connsiteY76" fmla="*/ 6470 h 10000"/>
              <a:gd name="connsiteX77" fmla="*/ 6465 w 9828"/>
              <a:gd name="connsiteY77" fmla="*/ 6470 h 10000"/>
              <a:gd name="connsiteX78" fmla="*/ 6554 w 9828"/>
              <a:gd name="connsiteY78" fmla="*/ 6432 h 10000"/>
              <a:gd name="connsiteX79" fmla="*/ 6637 w 9828"/>
              <a:gd name="connsiteY79" fmla="*/ 6699 h 10000"/>
              <a:gd name="connsiteX80" fmla="*/ 6726 w 9828"/>
              <a:gd name="connsiteY80" fmla="*/ 6470 h 10000"/>
              <a:gd name="connsiteX81" fmla="*/ 6809 w 9828"/>
              <a:gd name="connsiteY81" fmla="*/ 6661 h 10000"/>
              <a:gd name="connsiteX82" fmla="*/ 6892 w 9828"/>
              <a:gd name="connsiteY82" fmla="*/ 7059 h 10000"/>
              <a:gd name="connsiteX83" fmla="*/ 6981 w 9828"/>
              <a:gd name="connsiteY83" fmla="*/ 7210 h 10000"/>
              <a:gd name="connsiteX84" fmla="*/ 7054 w 9828"/>
              <a:gd name="connsiteY84" fmla="*/ 7590 h 10000"/>
              <a:gd name="connsiteX85" fmla="*/ 7142 w 9828"/>
              <a:gd name="connsiteY85" fmla="*/ 7912 h 10000"/>
              <a:gd name="connsiteX86" fmla="*/ 7225 w 9828"/>
              <a:gd name="connsiteY86" fmla="*/ 8026 h 10000"/>
              <a:gd name="connsiteX87" fmla="*/ 7309 w 9828"/>
              <a:gd name="connsiteY87" fmla="*/ 8179 h 10000"/>
              <a:gd name="connsiteX88" fmla="*/ 7397 w 9828"/>
              <a:gd name="connsiteY88" fmla="*/ 8690 h 10000"/>
              <a:gd name="connsiteX89" fmla="*/ 7480 w 9828"/>
              <a:gd name="connsiteY89" fmla="*/ 8728 h 10000"/>
              <a:gd name="connsiteX90" fmla="*/ 7569 w 9828"/>
              <a:gd name="connsiteY90" fmla="*/ 9222 h 10000"/>
              <a:gd name="connsiteX91" fmla="*/ 7652 w 9828"/>
              <a:gd name="connsiteY91" fmla="*/ 9468 h 10000"/>
              <a:gd name="connsiteX92" fmla="*/ 7725 w 9828"/>
              <a:gd name="connsiteY92" fmla="*/ 10000 h 10000"/>
              <a:gd name="connsiteX93" fmla="*/ 7814 w 9828"/>
              <a:gd name="connsiteY93" fmla="*/ 10000 h 10000"/>
              <a:gd name="connsiteX94" fmla="*/ 7897 w 9828"/>
              <a:gd name="connsiteY94" fmla="*/ 9620 h 10000"/>
              <a:gd name="connsiteX95" fmla="*/ 9828 w 9828"/>
              <a:gd name="connsiteY95" fmla="*/ 8063 h 10000"/>
              <a:gd name="connsiteX0" fmla="*/ 0 w 8035"/>
              <a:gd name="connsiteY0" fmla="*/ 702 h 10000"/>
              <a:gd name="connsiteX1" fmla="*/ 84 w 8035"/>
              <a:gd name="connsiteY1" fmla="*/ 0 h 10000"/>
              <a:gd name="connsiteX2" fmla="*/ 175 w 8035"/>
              <a:gd name="connsiteY2" fmla="*/ 665 h 10000"/>
              <a:gd name="connsiteX3" fmla="*/ 259 w 8035"/>
              <a:gd name="connsiteY3" fmla="*/ 778 h 10000"/>
              <a:gd name="connsiteX4" fmla="*/ 339 w 8035"/>
              <a:gd name="connsiteY4" fmla="*/ 816 h 10000"/>
              <a:gd name="connsiteX5" fmla="*/ 423 w 8035"/>
              <a:gd name="connsiteY5" fmla="*/ 740 h 10000"/>
              <a:gd name="connsiteX6" fmla="*/ 509 w 8035"/>
              <a:gd name="connsiteY6" fmla="*/ 740 h 10000"/>
              <a:gd name="connsiteX7" fmla="*/ 598 w 8035"/>
              <a:gd name="connsiteY7" fmla="*/ 398 h 10000"/>
              <a:gd name="connsiteX8" fmla="*/ 684 w 8035"/>
              <a:gd name="connsiteY8" fmla="*/ 778 h 10000"/>
              <a:gd name="connsiteX9" fmla="*/ 773 w 8035"/>
              <a:gd name="connsiteY9" fmla="*/ 1290 h 10000"/>
              <a:gd name="connsiteX10" fmla="*/ 858 w 8035"/>
              <a:gd name="connsiteY10" fmla="*/ 1138 h 10000"/>
              <a:gd name="connsiteX11" fmla="*/ 943 w 8035"/>
              <a:gd name="connsiteY11" fmla="*/ 665 h 10000"/>
              <a:gd name="connsiteX12" fmla="*/ 1023 w 8035"/>
              <a:gd name="connsiteY12" fmla="*/ 740 h 10000"/>
              <a:gd name="connsiteX13" fmla="*/ 1107 w 8035"/>
              <a:gd name="connsiteY13" fmla="*/ 949 h 10000"/>
              <a:gd name="connsiteX14" fmla="*/ 1191 w 8035"/>
              <a:gd name="connsiteY14" fmla="*/ 911 h 10000"/>
              <a:gd name="connsiteX15" fmla="*/ 1282 w 8035"/>
              <a:gd name="connsiteY15" fmla="*/ 702 h 10000"/>
              <a:gd name="connsiteX16" fmla="*/ 1367 w 8035"/>
              <a:gd name="connsiteY16" fmla="*/ 474 h 10000"/>
              <a:gd name="connsiteX17" fmla="*/ 1457 w 8035"/>
              <a:gd name="connsiteY17" fmla="*/ 550 h 10000"/>
              <a:gd name="connsiteX18" fmla="*/ 1542 w 8035"/>
              <a:gd name="connsiteY18" fmla="*/ 360 h 10000"/>
              <a:gd name="connsiteX19" fmla="*/ 1626 w 8035"/>
              <a:gd name="connsiteY19" fmla="*/ 740 h 10000"/>
              <a:gd name="connsiteX20" fmla="*/ 1705 w 8035"/>
              <a:gd name="connsiteY20" fmla="*/ 740 h 10000"/>
              <a:gd name="connsiteX21" fmla="*/ 1791 w 8035"/>
              <a:gd name="connsiteY21" fmla="*/ 816 h 10000"/>
              <a:gd name="connsiteX22" fmla="*/ 1880 w 8035"/>
              <a:gd name="connsiteY22" fmla="*/ 1290 h 10000"/>
              <a:gd name="connsiteX23" fmla="*/ 1965 w 8035"/>
              <a:gd name="connsiteY23" fmla="*/ 816 h 10000"/>
              <a:gd name="connsiteX24" fmla="*/ 2050 w 8035"/>
              <a:gd name="connsiteY24" fmla="*/ 209 h 10000"/>
              <a:gd name="connsiteX25" fmla="*/ 2140 w 8035"/>
              <a:gd name="connsiteY25" fmla="*/ 398 h 10000"/>
              <a:gd name="connsiteX26" fmla="*/ 2224 w 8035"/>
              <a:gd name="connsiteY26" fmla="*/ 0 h 10000"/>
              <a:gd name="connsiteX27" fmla="*/ 2315 w 8035"/>
              <a:gd name="connsiteY27" fmla="*/ 665 h 10000"/>
              <a:gd name="connsiteX28" fmla="*/ 2389 w 8035"/>
              <a:gd name="connsiteY28" fmla="*/ 247 h 10000"/>
              <a:gd name="connsiteX29" fmla="*/ 2474 w 8035"/>
              <a:gd name="connsiteY29" fmla="*/ 665 h 10000"/>
              <a:gd name="connsiteX30" fmla="*/ 2564 w 8035"/>
              <a:gd name="connsiteY30" fmla="*/ 740 h 10000"/>
              <a:gd name="connsiteX31" fmla="*/ 2649 w 8035"/>
              <a:gd name="connsiteY31" fmla="*/ 511 h 10000"/>
              <a:gd name="connsiteX32" fmla="*/ 2738 w 8035"/>
              <a:gd name="connsiteY32" fmla="*/ 436 h 10000"/>
              <a:gd name="connsiteX33" fmla="*/ 2824 w 8035"/>
              <a:gd name="connsiteY33" fmla="*/ 550 h 10000"/>
              <a:gd name="connsiteX34" fmla="*/ 2908 w 8035"/>
              <a:gd name="connsiteY34" fmla="*/ 778 h 10000"/>
              <a:gd name="connsiteX35" fmla="*/ 2998 w 8035"/>
              <a:gd name="connsiteY35" fmla="*/ 665 h 10000"/>
              <a:gd name="connsiteX36" fmla="*/ 3072 w 8035"/>
              <a:gd name="connsiteY36" fmla="*/ 1100 h 10000"/>
              <a:gd name="connsiteX37" fmla="*/ 3162 w 8035"/>
              <a:gd name="connsiteY37" fmla="*/ 1025 h 10000"/>
              <a:gd name="connsiteX38" fmla="*/ 3247 w 8035"/>
              <a:gd name="connsiteY38" fmla="*/ 911 h 10000"/>
              <a:gd name="connsiteX39" fmla="*/ 3331 w 8035"/>
              <a:gd name="connsiteY39" fmla="*/ 1214 h 10000"/>
              <a:gd name="connsiteX40" fmla="*/ 3422 w 8035"/>
              <a:gd name="connsiteY40" fmla="*/ 1803 h 10000"/>
              <a:gd name="connsiteX41" fmla="*/ 3506 w 8035"/>
              <a:gd name="connsiteY41" fmla="*/ 2371 h 10000"/>
              <a:gd name="connsiteX42" fmla="*/ 3597 w 8035"/>
              <a:gd name="connsiteY42" fmla="*/ 2114 h 10000"/>
              <a:gd name="connsiteX43" fmla="*/ 3675 w 8035"/>
              <a:gd name="connsiteY43" fmla="*/ 2307 h 10000"/>
              <a:gd name="connsiteX44" fmla="*/ 3762 w 8035"/>
              <a:gd name="connsiteY44" fmla="*/ 2584 h 10000"/>
              <a:gd name="connsiteX45" fmla="*/ 3845 w 8035"/>
              <a:gd name="connsiteY45" fmla="*/ 2467 h 10000"/>
              <a:gd name="connsiteX46" fmla="*/ 3931 w 8035"/>
              <a:gd name="connsiteY46" fmla="*/ 2618 h 10000"/>
              <a:gd name="connsiteX47" fmla="*/ 4020 w 8035"/>
              <a:gd name="connsiteY47" fmla="*/ 2618 h 10000"/>
              <a:gd name="connsiteX48" fmla="*/ 4105 w 8035"/>
              <a:gd name="connsiteY48" fmla="*/ 2296 h 10000"/>
              <a:gd name="connsiteX49" fmla="*/ 4190 w 8035"/>
              <a:gd name="connsiteY49" fmla="*/ 2998 h 10000"/>
              <a:gd name="connsiteX50" fmla="*/ 4280 w 8035"/>
              <a:gd name="connsiteY50" fmla="*/ 3359 h 10000"/>
              <a:gd name="connsiteX51" fmla="*/ 4364 w 8035"/>
              <a:gd name="connsiteY51" fmla="*/ 3852 h 10000"/>
              <a:gd name="connsiteX52" fmla="*/ 4438 w 8035"/>
              <a:gd name="connsiteY52" fmla="*/ 2847 h 10000"/>
              <a:gd name="connsiteX53" fmla="*/ 4529 w 8035"/>
              <a:gd name="connsiteY53" fmla="*/ 3547 h 10000"/>
              <a:gd name="connsiteX54" fmla="*/ 4613 w 8035"/>
              <a:gd name="connsiteY54" fmla="*/ 3472 h 10000"/>
              <a:gd name="connsiteX55" fmla="*/ 4704 w 8035"/>
              <a:gd name="connsiteY55" fmla="*/ 3587 h 10000"/>
              <a:gd name="connsiteX56" fmla="*/ 4788 w 8035"/>
              <a:gd name="connsiteY56" fmla="*/ 3625 h 10000"/>
              <a:gd name="connsiteX57" fmla="*/ 4873 w 8035"/>
              <a:gd name="connsiteY57" fmla="*/ 4061 h 10000"/>
              <a:gd name="connsiteX58" fmla="*/ 4963 w 8035"/>
              <a:gd name="connsiteY58" fmla="*/ 4478 h 10000"/>
              <a:gd name="connsiteX59" fmla="*/ 5048 w 8035"/>
              <a:gd name="connsiteY59" fmla="*/ 4250 h 10000"/>
              <a:gd name="connsiteX60" fmla="*/ 5127 w 8035"/>
              <a:gd name="connsiteY60" fmla="*/ 4667 h 10000"/>
              <a:gd name="connsiteX61" fmla="*/ 5212 w 8035"/>
              <a:gd name="connsiteY61" fmla="*/ 4763 h 10000"/>
              <a:gd name="connsiteX62" fmla="*/ 5297 w 8035"/>
              <a:gd name="connsiteY62" fmla="*/ 5181 h 10000"/>
              <a:gd name="connsiteX63" fmla="*/ 5387 w 8035"/>
              <a:gd name="connsiteY63" fmla="*/ 5541 h 10000"/>
              <a:gd name="connsiteX64" fmla="*/ 5471 w 8035"/>
              <a:gd name="connsiteY64" fmla="*/ 5181 h 10000"/>
              <a:gd name="connsiteX65" fmla="*/ 5562 w 8035"/>
              <a:gd name="connsiteY65" fmla="*/ 5503 h 10000"/>
              <a:gd name="connsiteX66" fmla="*/ 5646 w 8035"/>
              <a:gd name="connsiteY66" fmla="*/ 5218 h 10000"/>
              <a:gd name="connsiteX67" fmla="*/ 5731 w 8035"/>
              <a:gd name="connsiteY67" fmla="*/ 5541 h 10000"/>
              <a:gd name="connsiteX68" fmla="*/ 5811 w 8035"/>
              <a:gd name="connsiteY68" fmla="*/ 5805 h 10000"/>
              <a:gd name="connsiteX69" fmla="*/ 5895 w 8035"/>
              <a:gd name="connsiteY69" fmla="*/ 5768 h 10000"/>
              <a:gd name="connsiteX70" fmla="*/ 5985 w 8035"/>
              <a:gd name="connsiteY70" fmla="*/ 6110 h 10000"/>
              <a:gd name="connsiteX71" fmla="*/ 6070 w 8035"/>
              <a:gd name="connsiteY71" fmla="*/ 6432 h 10000"/>
              <a:gd name="connsiteX72" fmla="*/ 6155 w 8035"/>
              <a:gd name="connsiteY72" fmla="*/ 6147 h 10000"/>
              <a:gd name="connsiteX73" fmla="*/ 6244 w 8035"/>
              <a:gd name="connsiteY73" fmla="*/ 6432 h 10000"/>
              <a:gd name="connsiteX74" fmla="*/ 6330 w 8035"/>
              <a:gd name="connsiteY74" fmla="*/ 6432 h 10000"/>
              <a:gd name="connsiteX75" fmla="*/ 6419 w 8035"/>
              <a:gd name="connsiteY75" fmla="*/ 6432 h 10000"/>
              <a:gd name="connsiteX76" fmla="*/ 6494 w 8035"/>
              <a:gd name="connsiteY76" fmla="*/ 6470 h 10000"/>
              <a:gd name="connsiteX77" fmla="*/ 6578 w 8035"/>
              <a:gd name="connsiteY77" fmla="*/ 6470 h 10000"/>
              <a:gd name="connsiteX78" fmla="*/ 6669 w 8035"/>
              <a:gd name="connsiteY78" fmla="*/ 6432 h 10000"/>
              <a:gd name="connsiteX79" fmla="*/ 6753 w 8035"/>
              <a:gd name="connsiteY79" fmla="*/ 6699 h 10000"/>
              <a:gd name="connsiteX80" fmla="*/ 6844 w 8035"/>
              <a:gd name="connsiteY80" fmla="*/ 6470 h 10000"/>
              <a:gd name="connsiteX81" fmla="*/ 6928 w 8035"/>
              <a:gd name="connsiteY81" fmla="*/ 6661 h 10000"/>
              <a:gd name="connsiteX82" fmla="*/ 7013 w 8035"/>
              <a:gd name="connsiteY82" fmla="*/ 7059 h 10000"/>
              <a:gd name="connsiteX83" fmla="*/ 7103 w 8035"/>
              <a:gd name="connsiteY83" fmla="*/ 7210 h 10000"/>
              <a:gd name="connsiteX84" fmla="*/ 7177 w 8035"/>
              <a:gd name="connsiteY84" fmla="*/ 7590 h 10000"/>
              <a:gd name="connsiteX85" fmla="*/ 7267 w 8035"/>
              <a:gd name="connsiteY85" fmla="*/ 7912 h 10000"/>
              <a:gd name="connsiteX86" fmla="*/ 7351 w 8035"/>
              <a:gd name="connsiteY86" fmla="*/ 8026 h 10000"/>
              <a:gd name="connsiteX87" fmla="*/ 7437 w 8035"/>
              <a:gd name="connsiteY87" fmla="*/ 8179 h 10000"/>
              <a:gd name="connsiteX88" fmla="*/ 7526 w 8035"/>
              <a:gd name="connsiteY88" fmla="*/ 8690 h 10000"/>
              <a:gd name="connsiteX89" fmla="*/ 7611 w 8035"/>
              <a:gd name="connsiteY89" fmla="*/ 8728 h 10000"/>
              <a:gd name="connsiteX90" fmla="*/ 7701 w 8035"/>
              <a:gd name="connsiteY90" fmla="*/ 9222 h 10000"/>
              <a:gd name="connsiteX91" fmla="*/ 7786 w 8035"/>
              <a:gd name="connsiteY91" fmla="*/ 9468 h 10000"/>
              <a:gd name="connsiteX92" fmla="*/ 7860 w 8035"/>
              <a:gd name="connsiteY92" fmla="*/ 10000 h 10000"/>
              <a:gd name="connsiteX93" fmla="*/ 7951 w 8035"/>
              <a:gd name="connsiteY93" fmla="*/ 10000 h 10000"/>
              <a:gd name="connsiteX94" fmla="*/ 8035 w 8035"/>
              <a:gd name="connsiteY94" fmla="*/ 9620 h 10000"/>
              <a:gd name="connsiteX0" fmla="*/ 0 w 9895"/>
              <a:gd name="connsiteY0" fmla="*/ 702 h 10000"/>
              <a:gd name="connsiteX1" fmla="*/ 105 w 9895"/>
              <a:gd name="connsiteY1" fmla="*/ 0 h 10000"/>
              <a:gd name="connsiteX2" fmla="*/ 218 w 9895"/>
              <a:gd name="connsiteY2" fmla="*/ 665 h 10000"/>
              <a:gd name="connsiteX3" fmla="*/ 322 w 9895"/>
              <a:gd name="connsiteY3" fmla="*/ 778 h 10000"/>
              <a:gd name="connsiteX4" fmla="*/ 422 w 9895"/>
              <a:gd name="connsiteY4" fmla="*/ 816 h 10000"/>
              <a:gd name="connsiteX5" fmla="*/ 526 w 9895"/>
              <a:gd name="connsiteY5" fmla="*/ 740 h 10000"/>
              <a:gd name="connsiteX6" fmla="*/ 633 w 9895"/>
              <a:gd name="connsiteY6" fmla="*/ 740 h 10000"/>
              <a:gd name="connsiteX7" fmla="*/ 744 w 9895"/>
              <a:gd name="connsiteY7" fmla="*/ 398 h 10000"/>
              <a:gd name="connsiteX8" fmla="*/ 851 w 9895"/>
              <a:gd name="connsiteY8" fmla="*/ 778 h 10000"/>
              <a:gd name="connsiteX9" fmla="*/ 962 w 9895"/>
              <a:gd name="connsiteY9" fmla="*/ 1290 h 10000"/>
              <a:gd name="connsiteX10" fmla="*/ 1068 w 9895"/>
              <a:gd name="connsiteY10" fmla="*/ 1138 h 10000"/>
              <a:gd name="connsiteX11" fmla="*/ 1174 w 9895"/>
              <a:gd name="connsiteY11" fmla="*/ 665 h 10000"/>
              <a:gd name="connsiteX12" fmla="*/ 1273 w 9895"/>
              <a:gd name="connsiteY12" fmla="*/ 740 h 10000"/>
              <a:gd name="connsiteX13" fmla="*/ 1378 w 9895"/>
              <a:gd name="connsiteY13" fmla="*/ 949 h 10000"/>
              <a:gd name="connsiteX14" fmla="*/ 1482 w 9895"/>
              <a:gd name="connsiteY14" fmla="*/ 911 h 10000"/>
              <a:gd name="connsiteX15" fmla="*/ 1596 w 9895"/>
              <a:gd name="connsiteY15" fmla="*/ 702 h 10000"/>
              <a:gd name="connsiteX16" fmla="*/ 1701 w 9895"/>
              <a:gd name="connsiteY16" fmla="*/ 474 h 10000"/>
              <a:gd name="connsiteX17" fmla="*/ 1813 w 9895"/>
              <a:gd name="connsiteY17" fmla="*/ 550 h 10000"/>
              <a:gd name="connsiteX18" fmla="*/ 1919 w 9895"/>
              <a:gd name="connsiteY18" fmla="*/ 360 h 10000"/>
              <a:gd name="connsiteX19" fmla="*/ 2024 w 9895"/>
              <a:gd name="connsiteY19" fmla="*/ 740 h 10000"/>
              <a:gd name="connsiteX20" fmla="*/ 2122 w 9895"/>
              <a:gd name="connsiteY20" fmla="*/ 740 h 10000"/>
              <a:gd name="connsiteX21" fmla="*/ 2229 w 9895"/>
              <a:gd name="connsiteY21" fmla="*/ 816 h 10000"/>
              <a:gd name="connsiteX22" fmla="*/ 2340 w 9895"/>
              <a:gd name="connsiteY22" fmla="*/ 1290 h 10000"/>
              <a:gd name="connsiteX23" fmla="*/ 2446 w 9895"/>
              <a:gd name="connsiteY23" fmla="*/ 816 h 10000"/>
              <a:gd name="connsiteX24" fmla="*/ 2551 w 9895"/>
              <a:gd name="connsiteY24" fmla="*/ 209 h 10000"/>
              <a:gd name="connsiteX25" fmla="*/ 2663 w 9895"/>
              <a:gd name="connsiteY25" fmla="*/ 398 h 10000"/>
              <a:gd name="connsiteX26" fmla="*/ 2768 w 9895"/>
              <a:gd name="connsiteY26" fmla="*/ 0 h 10000"/>
              <a:gd name="connsiteX27" fmla="*/ 2881 w 9895"/>
              <a:gd name="connsiteY27" fmla="*/ 665 h 10000"/>
              <a:gd name="connsiteX28" fmla="*/ 2973 w 9895"/>
              <a:gd name="connsiteY28" fmla="*/ 247 h 10000"/>
              <a:gd name="connsiteX29" fmla="*/ 3079 w 9895"/>
              <a:gd name="connsiteY29" fmla="*/ 665 h 10000"/>
              <a:gd name="connsiteX30" fmla="*/ 3191 w 9895"/>
              <a:gd name="connsiteY30" fmla="*/ 740 h 10000"/>
              <a:gd name="connsiteX31" fmla="*/ 3297 w 9895"/>
              <a:gd name="connsiteY31" fmla="*/ 511 h 10000"/>
              <a:gd name="connsiteX32" fmla="*/ 3408 w 9895"/>
              <a:gd name="connsiteY32" fmla="*/ 436 h 10000"/>
              <a:gd name="connsiteX33" fmla="*/ 3515 w 9895"/>
              <a:gd name="connsiteY33" fmla="*/ 550 h 10000"/>
              <a:gd name="connsiteX34" fmla="*/ 3619 w 9895"/>
              <a:gd name="connsiteY34" fmla="*/ 778 h 10000"/>
              <a:gd name="connsiteX35" fmla="*/ 3731 w 9895"/>
              <a:gd name="connsiteY35" fmla="*/ 665 h 10000"/>
              <a:gd name="connsiteX36" fmla="*/ 3823 w 9895"/>
              <a:gd name="connsiteY36" fmla="*/ 1100 h 10000"/>
              <a:gd name="connsiteX37" fmla="*/ 3935 w 9895"/>
              <a:gd name="connsiteY37" fmla="*/ 1025 h 10000"/>
              <a:gd name="connsiteX38" fmla="*/ 4041 w 9895"/>
              <a:gd name="connsiteY38" fmla="*/ 911 h 10000"/>
              <a:gd name="connsiteX39" fmla="*/ 4146 w 9895"/>
              <a:gd name="connsiteY39" fmla="*/ 1214 h 10000"/>
              <a:gd name="connsiteX40" fmla="*/ 4259 w 9895"/>
              <a:gd name="connsiteY40" fmla="*/ 1803 h 10000"/>
              <a:gd name="connsiteX41" fmla="*/ 4363 w 9895"/>
              <a:gd name="connsiteY41" fmla="*/ 2371 h 10000"/>
              <a:gd name="connsiteX42" fmla="*/ 4477 w 9895"/>
              <a:gd name="connsiteY42" fmla="*/ 2114 h 10000"/>
              <a:gd name="connsiteX43" fmla="*/ 4574 w 9895"/>
              <a:gd name="connsiteY43" fmla="*/ 2307 h 10000"/>
              <a:gd name="connsiteX44" fmla="*/ 4682 w 9895"/>
              <a:gd name="connsiteY44" fmla="*/ 2584 h 10000"/>
              <a:gd name="connsiteX45" fmla="*/ 4785 w 9895"/>
              <a:gd name="connsiteY45" fmla="*/ 2467 h 10000"/>
              <a:gd name="connsiteX46" fmla="*/ 4892 w 9895"/>
              <a:gd name="connsiteY46" fmla="*/ 2618 h 10000"/>
              <a:gd name="connsiteX47" fmla="*/ 5003 w 9895"/>
              <a:gd name="connsiteY47" fmla="*/ 2618 h 10000"/>
              <a:gd name="connsiteX48" fmla="*/ 5109 w 9895"/>
              <a:gd name="connsiteY48" fmla="*/ 2296 h 10000"/>
              <a:gd name="connsiteX49" fmla="*/ 5215 w 9895"/>
              <a:gd name="connsiteY49" fmla="*/ 2998 h 10000"/>
              <a:gd name="connsiteX50" fmla="*/ 5327 w 9895"/>
              <a:gd name="connsiteY50" fmla="*/ 3359 h 10000"/>
              <a:gd name="connsiteX51" fmla="*/ 5431 w 9895"/>
              <a:gd name="connsiteY51" fmla="*/ 3852 h 10000"/>
              <a:gd name="connsiteX52" fmla="*/ 5523 w 9895"/>
              <a:gd name="connsiteY52" fmla="*/ 2847 h 10000"/>
              <a:gd name="connsiteX53" fmla="*/ 5637 w 9895"/>
              <a:gd name="connsiteY53" fmla="*/ 3547 h 10000"/>
              <a:gd name="connsiteX54" fmla="*/ 5741 w 9895"/>
              <a:gd name="connsiteY54" fmla="*/ 3472 h 10000"/>
              <a:gd name="connsiteX55" fmla="*/ 5854 w 9895"/>
              <a:gd name="connsiteY55" fmla="*/ 3587 h 10000"/>
              <a:gd name="connsiteX56" fmla="*/ 5959 w 9895"/>
              <a:gd name="connsiteY56" fmla="*/ 3625 h 10000"/>
              <a:gd name="connsiteX57" fmla="*/ 6065 w 9895"/>
              <a:gd name="connsiteY57" fmla="*/ 4061 h 10000"/>
              <a:gd name="connsiteX58" fmla="*/ 6177 w 9895"/>
              <a:gd name="connsiteY58" fmla="*/ 4478 h 10000"/>
              <a:gd name="connsiteX59" fmla="*/ 6283 w 9895"/>
              <a:gd name="connsiteY59" fmla="*/ 4250 h 10000"/>
              <a:gd name="connsiteX60" fmla="*/ 6381 w 9895"/>
              <a:gd name="connsiteY60" fmla="*/ 4667 h 10000"/>
              <a:gd name="connsiteX61" fmla="*/ 6487 w 9895"/>
              <a:gd name="connsiteY61" fmla="*/ 4763 h 10000"/>
              <a:gd name="connsiteX62" fmla="*/ 6592 w 9895"/>
              <a:gd name="connsiteY62" fmla="*/ 5181 h 10000"/>
              <a:gd name="connsiteX63" fmla="*/ 6704 w 9895"/>
              <a:gd name="connsiteY63" fmla="*/ 5541 h 10000"/>
              <a:gd name="connsiteX64" fmla="*/ 6809 w 9895"/>
              <a:gd name="connsiteY64" fmla="*/ 5181 h 10000"/>
              <a:gd name="connsiteX65" fmla="*/ 6922 w 9895"/>
              <a:gd name="connsiteY65" fmla="*/ 5503 h 10000"/>
              <a:gd name="connsiteX66" fmla="*/ 7027 w 9895"/>
              <a:gd name="connsiteY66" fmla="*/ 5218 h 10000"/>
              <a:gd name="connsiteX67" fmla="*/ 7133 w 9895"/>
              <a:gd name="connsiteY67" fmla="*/ 5541 h 10000"/>
              <a:gd name="connsiteX68" fmla="*/ 7232 w 9895"/>
              <a:gd name="connsiteY68" fmla="*/ 5805 h 10000"/>
              <a:gd name="connsiteX69" fmla="*/ 7337 w 9895"/>
              <a:gd name="connsiteY69" fmla="*/ 5768 h 10000"/>
              <a:gd name="connsiteX70" fmla="*/ 7449 w 9895"/>
              <a:gd name="connsiteY70" fmla="*/ 6110 h 10000"/>
              <a:gd name="connsiteX71" fmla="*/ 7554 w 9895"/>
              <a:gd name="connsiteY71" fmla="*/ 6432 h 10000"/>
              <a:gd name="connsiteX72" fmla="*/ 7660 w 9895"/>
              <a:gd name="connsiteY72" fmla="*/ 6147 h 10000"/>
              <a:gd name="connsiteX73" fmla="*/ 7771 w 9895"/>
              <a:gd name="connsiteY73" fmla="*/ 6432 h 10000"/>
              <a:gd name="connsiteX74" fmla="*/ 7878 w 9895"/>
              <a:gd name="connsiteY74" fmla="*/ 6432 h 10000"/>
              <a:gd name="connsiteX75" fmla="*/ 7989 w 9895"/>
              <a:gd name="connsiteY75" fmla="*/ 6432 h 10000"/>
              <a:gd name="connsiteX76" fmla="*/ 8082 w 9895"/>
              <a:gd name="connsiteY76" fmla="*/ 6470 h 10000"/>
              <a:gd name="connsiteX77" fmla="*/ 8187 w 9895"/>
              <a:gd name="connsiteY77" fmla="*/ 6470 h 10000"/>
              <a:gd name="connsiteX78" fmla="*/ 8300 w 9895"/>
              <a:gd name="connsiteY78" fmla="*/ 6432 h 10000"/>
              <a:gd name="connsiteX79" fmla="*/ 8404 w 9895"/>
              <a:gd name="connsiteY79" fmla="*/ 6699 h 10000"/>
              <a:gd name="connsiteX80" fmla="*/ 8518 w 9895"/>
              <a:gd name="connsiteY80" fmla="*/ 6470 h 10000"/>
              <a:gd name="connsiteX81" fmla="*/ 8622 w 9895"/>
              <a:gd name="connsiteY81" fmla="*/ 6661 h 10000"/>
              <a:gd name="connsiteX82" fmla="*/ 8728 w 9895"/>
              <a:gd name="connsiteY82" fmla="*/ 7059 h 10000"/>
              <a:gd name="connsiteX83" fmla="*/ 8840 w 9895"/>
              <a:gd name="connsiteY83" fmla="*/ 7210 h 10000"/>
              <a:gd name="connsiteX84" fmla="*/ 8932 w 9895"/>
              <a:gd name="connsiteY84" fmla="*/ 7590 h 10000"/>
              <a:gd name="connsiteX85" fmla="*/ 9044 w 9895"/>
              <a:gd name="connsiteY85" fmla="*/ 7912 h 10000"/>
              <a:gd name="connsiteX86" fmla="*/ 9149 w 9895"/>
              <a:gd name="connsiteY86" fmla="*/ 8026 h 10000"/>
              <a:gd name="connsiteX87" fmla="*/ 9256 w 9895"/>
              <a:gd name="connsiteY87" fmla="*/ 8179 h 10000"/>
              <a:gd name="connsiteX88" fmla="*/ 9367 w 9895"/>
              <a:gd name="connsiteY88" fmla="*/ 8690 h 10000"/>
              <a:gd name="connsiteX89" fmla="*/ 9472 w 9895"/>
              <a:gd name="connsiteY89" fmla="*/ 8728 h 10000"/>
              <a:gd name="connsiteX90" fmla="*/ 9584 w 9895"/>
              <a:gd name="connsiteY90" fmla="*/ 9222 h 10000"/>
              <a:gd name="connsiteX91" fmla="*/ 9690 w 9895"/>
              <a:gd name="connsiteY91" fmla="*/ 9468 h 10000"/>
              <a:gd name="connsiteX92" fmla="*/ 9782 w 9895"/>
              <a:gd name="connsiteY92" fmla="*/ 10000 h 10000"/>
              <a:gd name="connsiteX93" fmla="*/ 9895 w 9895"/>
              <a:gd name="connsiteY93" fmla="*/ 10000 h 10000"/>
              <a:gd name="connsiteX0" fmla="*/ 0 w 9886"/>
              <a:gd name="connsiteY0" fmla="*/ 702 h 10000"/>
              <a:gd name="connsiteX1" fmla="*/ 106 w 9886"/>
              <a:gd name="connsiteY1" fmla="*/ 0 h 10000"/>
              <a:gd name="connsiteX2" fmla="*/ 220 w 9886"/>
              <a:gd name="connsiteY2" fmla="*/ 665 h 10000"/>
              <a:gd name="connsiteX3" fmla="*/ 325 w 9886"/>
              <a:gd name="connsiteY3" fmla="*/ 778 h 10000"/>
              <a:gd name="connsiteX4" fmla="*/ 426 w 9886"/>
              <a:gd name="connsiteY4" fmla="*/ 816 h 10000"/>
              <a:gd name="connsiteX5" fmla="*/ 532 w 9886"/>
              <a:gd name="connsiteY5" fmla="*/ 740 h 10000"/>
              <a:gd name="connsiteX6" fmla="*/ 640 w 9886"/>
              <a:gd name="connsiteY6" fmla="*/ 740 h 10000"/>
              <a:gd name="connsiteX7" fmla="*/ 752 w 9886"/>
              <a:gd name="connsiteY7" fmla="*/ 398 h 10000"/>
              <a:gd name="connsiteX8" fmla="*/ 860 w 9886"/>
              <a:gd name="connsiteY8" fmla="*/ 778 h 10000"/>
              <a:gd name="connsiteX9" fmla="*/ 972 w 9886"/>
              <a:gd name="connsiteY9" fmla="*/ 1290 h 10000"/>
              <a:gd name="connsiteX10" fmla="*/ 1079 w 9886"/>
              <a:gd name="connsiteY10" fmla="*/ 1138 h 10000"/>
              <a:gd name="connsiteX11" fmla="*/ 1186 w 9886"/>
              <a:gd name="connsiteY11" fmla="*/ 665 h 10000"/>
              <a:gd name="connsiteX12" fmla="*/ 1287 w 9886"/>
              <a:gd name="connsiteY12" fmla="*/ 740 h 10000"/>
              <a:gd name="connsiteX13" fmla="*/ 1393 w 9886"/>
              <a:gd name="connsiteY13" fmla="*/ 949 h 10000"/>
              <a:gd name="connsiteX14" fmla="*/ 1498 w 9886"/>
              <a:gd name="connsiteY14" fmla="*/ 911 h 10000"/>
              <a:gd name="connsiteX15" fmla="*/ 1613 w 9886"/>
              <a:gd name="connsiteY15" fmla="*/ 702 h 10000"/>
              <a:gd name="connsiteX16" fmla="*/ 1719 w 9886"/>
              <a:gd name="connsiteY16" fmla="*/ 474 h 10000"/>
              <a:gd name="connsiteX17" fmla="*/ 1832 w 9886"/>
              <a:gd name="connsiteY17" fmla="*/ 550 h 10000"/>
              <a:gd name="connsiteX18" fmla="*/ 1939 w 9886"/>
              <a:gd name="connsiteY18" fmla="*/ 360 h 10000"/>
              <a:gd name="connsiteX19" fmla="*/ 2045 w 9886"/>
              <a:gd name="connsiteY19" fmla="*/ 740 h 10000"/>
              <a:gd name="connsiteX20" fmla="*/ 2145 w 9886"/>
              <a:gd name="connsiteY20" fmla="*/ 740 h 10000"/>
              <a:gd name="connsiteX21" fmla="*/ 2253 w 9886"/>
              <a:gd name="connsiteY21" fmla="*/ 816 h 10000"/>
              <a:gd name="connsiteX22" fmla="*/ 2365 w 9886"/>
              <a:gd name="connsiteY22" fmla="*/ 1290 h 10000"/>
              <a:gd name="connsiteX23" fmla="*/ 2472 w 9886"/>
              <a:gd name="connsiteY23" fmla="*/ 816 h 10000"/>
              <a:gd name="connsiteX24" fmla="*/ 2578 w 9886"/>
              <a:gd name="connsiteY24" fmla="*/ 209 h 10000"/>
              <a:gd name="connsiteX25" fmla="*/ 2691 w 9886"/>
              <a:gd name="connsiteY25" fmla="*/ 398 h 10000"/>
              <a:gd name="connsiteX26" fmla="*/ 2797 w 9886"/>
              <a:gd name="connsiteY26" fmla="*/ 0 h 10000"/>
              <a:gd name="connsiteX27" fmla="*/ 2912 w 9886"/>
              <a:gd name="connsiteY27" fmla="*/ 665 h 10000"/>
              <a:gd name="connsiteX28" fmla="*/ 3005 w 9886"/>
              <a:gd name="connsiteY28" fmla="*/ 247 h 10000"/>
              <a:gd name="connsiteX29" fmla="*/ 3112 w 9886"/>
              <a:gd name="connsiteY29" fmla="*/ 665 h 10000"/>
              <a:gd name="connsiteX30" fmla="*/ 3225 w 9886"/>
              <a:gd name="connsiteY30" fmla="*/ 740 h 10000"/>
              <a:gd name="connsiteX31" fmla="*/ 3332 w 9886"/>
              <a:gd name="connsiteY31" fmla="*/ 511 h 10000"/>
              <a:gd name="connsiteX32" fmla="*/ 3444 w 9886"/>
              <a:gd name="connsiteY32" fmla="*/ 436 h 10000"/>
              <a:gd name="connsiteX33" fmla="*/ 3552 w 9886"/>
              <a:gd name="connsiteY33" fmla="*/ 550 h 10000"/>
              <a:gd name="connsiteX34" fmla="*/ 3657 w 9886"/>
              <a:gd name="connsiteY34" fmla="*/ 778 h 10000"/>
              <a:gd name="connsiteX35" fmla="*/ 3771 w 9886"/>
              <a:gd name="connsiteY35" fmla="*/ 665 h 10000"/>
              <a:gd name="connsiteX36" fmla="*/ 3864 w 9886"/>
              <a:gd name="connsiteY36" fmla="*/ 1100 h 10000"/>
              <a:gd name="connsiteX37" fmla="*/ 3977 w 9886"/>
              <a:gd name="connsiteY37" fmla="*/ 1025 h 10000"/>
              <a:gd name="connsiteX38" fmla="*/ 4084 w 9886"/>
              <a:gd name="connsiteY38" fmla="*/ 911 h 10000"/>
              <a:gd name="connsiteX39" fmla="*/ 4190 w 9886"/>
              <a:gd name="connsiteY39" fmla="*/ 1214 h 10000"/>
              <a:gd name="connsiteX40" fmla="*/ 4304 w 9886"/>
              <a:gd name="connsiteY40" fmla="*/ 1803 h 10000"/>
              <a:gd name="connsiteX41" fmla="*/ 4409 w 9886"/>
              <a:gd name="connsiteY41" fmla="*/ 2371 h 10000"/>
              <a:gd name="connsiteX42" fmla="*/ 4525 w 9886"/>
              <a:gd name="connsiteY42" fmla="*/ 2114 h 10000"/>
              <a:gd name="connsiteX43" fmla="*/ 4623 w 9886"/>
              <a:gd name="connsiteY43" fmla="*/ 2307 h 10000"/>
              <a:gd name="connsiteX44" fmla="*/ 4732 w 9886"/>
              <a:gd name="connsiteY44" fmla="*/ 2584 h 10000"/>
              <a:gd name="connsiteX45" fmla="*/ 4836 w 9886"/>
              <a:gd name="connsiteY45" fmla="*/ 2467 h 10000"/>
              <a:gd name="connsiteX46" fmla="*/ 4944 w 9886"/>
              <a:gd name="connsiteY46" fmla="*/ 2618 h 10000"/>
              <a:gd name="connsiteX47" fmla="*/ 5056 w 9886"/>
              <a:gd name="connsiteY47" fmla="*/ 2618 h 10000"/>
              <a:gd name="connsiteX48" fmla="*/ 5163 w 9886"/>
              <a:gd name="connsiteY48" fmla="*/ 2296 h 10000"/>
              <a:gd name="connsiteX49" fmla="*/ 5270 w 9886"/>
              <a:gd name="connsiteY49" fmla="*/ 2998 h 10000"/>
              <a:gd name="connsiteX50" fmla="*/ 5384 w 9886"/>
              <a:gd name="connsiteY50" fmla="*/ 3359 h 10000"/>
              <a:gd name="connsiteX51" fmla="*/ 5489 w 9886"/>
              <a:gd name="connsiteY51" fmla="*/ 3852 h 10000"/>
              <a:gd name="connsiteX52" fmla="*/ 5582 w 9886"/>
              <a:gd name="connsiteY52" fmla="*/ 2847 h 10000"/>
              <a:gd name="connsiteX53" fmla="*/ 5697 w 9886"/>
              <a:gd name="connsiteY53" fmla="*/ 3547 h 10000"/>
              <a:gd name="connsiteX54" fmla="*/ 5802 w 9886"/>
              <a:gd name="connsiteY54" fmla="*/ 3472 h 10000"/>
              <a:gd name="connsiteX55" fmla="*/ 5916 w 9886"/>
              <a:gd name="connsiteY55" fmla="*/ 3587 h 10000"/>
              <a:gd name="connsiteX56" fmla="*/ 6022 w 9886"/>
              <a:gd name="connsiteY56" fmla="*/ 3625 h 10000"/>
              <a:gd name="connsiteX57" fmla="*/ 6129 w 9886"/>
              <a:gd name="connsiteY57" fmla="*/ 4061 h 10000"/>
              <a:gd name="connsiteX58" fmla="*/ 6243 w 9886"/>
              <a:gd name="connsiteY58" fmla="*/ 4478 h 10000"/>
              <a:gd name="connsiteX59" fmla="*/ 6350 w 9886"/>
              <a:gd name="connsiteY59" fmla="*/ 4250 h 10000"/>
              <a:gd name="connsiteX60" fmla="*/ 6449 w 9886"/>
              <a:gd name="connsiteY60" fmla="*/ 4667 h 10000"/>
              <a:gd name="connsiteX61" fmla="*/ 6556 w 9886"/>
              <a:gd name="connsiteY61" fmla="*/ 4763 h 10000"/>
              <a:gd name="connsiteX62" fmla="*/ 6662 w 9886"/>
              <a:gd name="connsiteY62" fmla="*/ 5181 h 10000"/>
              <a:gd name="connsiteX63" fmla="*/ 6775 w 9886"/>
              <a:gd name="connsiteY63" fmla="*/ 5541 h 10000"/>
              <a:gd name="connsiteX64" fmla="*/ 6881 w 9886"/>
              <a:gd name="connsiteY64" fmla="*/ 5181 h 10000"/>
              <a:gd name="connsiteX65" fmla="*/ 6995 w 9886"/>
              <a:gd name="connsiteY65" fmla="*/ 5503 h 10000"/>
              <a:gd name="connsiteX66" fmla="*/ 7102 w 9886"/>
              <a:gd name="connsiteY66" fmla="*/ 5218 h 10000"/>
              <a:gd name="connsiteX67" fmla="*/ 7209 w 9886"/>
              <a:gd name="connsiteY67" fmla="*/ 5541 h 10000"/>
              <a:gd name="connsiteX68" fmla="*/ 7309 w 9886"/>
              <a:gd name="connsiteY68" fmla="*/ 5805 h 10000"/>
              <a:gd name="connsiteX69" fmla="*/ 7415 w 9886"/>
              <a:gd name="connsiteY69" fmla="*/ 5768 h 10000"/>
              <a:gd name="connsiteX70" fmla="*/ 7528 w 9886"/>
              <a:gd name="connsiteY70" fmla="*/ 6110 h 10000"/>
              <a:gd name="connsiteX71" fmla="*/ 7634 w 9886"/>
              <a:gd name="connsiteY71" fmla="*/ 6432 h 10000"/>
              <a:gd name="connsiteX72" fmla="*/ 7741 w 9886"/>
              <a:gd name="connsiteY72" fmla="*/ 6147 h 10000"/>
              <a:gd name="connsiteX73" fmla="*/ 7853 w 9886"/>
              <a:gd name="connsiteY73" fmla="*/ 6432 h 10000"/>
              <a:gd name="connsiteX74" fmla="*/ 7962 w 9886"/>
              <a:gd name="connsiteY74" fmla="*/ 6432 h 10000"/>
              <a:gd name="connsiteX75" fmla="*/ 8074 w 9886"/>
              <a:gd name="connsiteY75" fmla="*/ 6432 h 10000"/>
              <a:gd name="connsiteX76" fmla="*/ 8168 w 9886"/>
              <a:gd name="connsiteY76" fmla="*/ 6470 h 10000"/>
              <a:gd name="connsiteX77" fmla="*/ 8274 w 9886"/>
              <a:gd name="connsiteY77" fmla="*/ 6470 h 10000"/>
              <a:gd name="connsiteX78" fmla="*/ 8388 w 9886"/>
              <a:gd name="connsiteY78" fmla="*/ 6432 h 10000"/>
              <a:gd name="connsiteX79" fmla="*/ 8493 w 9886"/>
              <a:gd name="connsiteY79" fmla="*/ 6699 h 10000"/>
              <a:gd name="connsiteX80" fmla="*/ 8608 w 9886"/>
              <a:gd name="connsiteY80" fmla="*/ 6470 h 10000"/>
              <a:gd name="connsiteX81" fmla="*/ 8713 w 9886"/>
              <a:gd name="connsiteY81" fmla="*/ 6661 h 10000"/>
              <a:gd name="connsiteX82" fmla="*/ 8821 w 9886"/>
              <a:gd name="connsiteY82" fmla="*/ 7059 h 10000"/>
              <a:gd name="connsiteX83" fmla="*/ 8934 w 9886"/>
              <a:gd name="connsiteY83" fmla="*/ 7210 h 10000"/>
              <a:gd name="connsiteX84" fmla="*/ 9027 w 9886"/>
              <a:gd name="connsiteY84" fmla="*/ 7590 h 10000"/>
              <a:gd name="connsiteX85" fmla="*/ 9140 w 9886"/>
              <a:gd name="connsiteY85" fmla="*/ 7912 h 10000"/>
              <a:gd name="connsiteX86" fmla="*/ 9246 w 9886"/>
              <a:gd name="connsiteY86" fmla="*/ 8026 h 10000"/>
              <a:gd name="connsiteX87" fmla="*/ 9354 w 9886"/>
              <a:gd name="connsiteY87" fmla="*/ 8179 h 10000"/>
              <a:gd name="connsiteX88" fmla="*/ 9466 w 9886"/>
              <a:gd name="connsiteY88" fmla="*/ 8690 h 10000"/>
              <a:gd name="connsiteX89" fmla="*/ 9573 w 9886"/>
              <a:gd name="connsiteY89" fmla="*/ 8728 h 10000"/>
              <a:gd name="connsiteX90" fmla="*/ 9686 w 9886"/>
              <a:gd name="connsiteY90" fmla="*/ 9222 h 10000"/>
              <a:gd name="connsiteX91" fmla="*/ 9793 w 9886"/>
              <a:gd name="connsiteY91" fmla="*/ 9468 h 10000"/>
              <a:gd name="connsiteX92" fmla="*/ 9886 w 9886"/>
              <a:gd name="connsiteY92" fmla="*/ 10000 h 10000"/>
              <a:gd name="connsiteX0" fmla="*/ 0 w 9906"/>
              <a:gd name="connsiteY0" fmla="*/ 702 h 9468"/>
              <a:gd name="connsiteX1" fmla="*/ 107 w 9906"/>
              <a:gd name="connsiteY1" fmla="*/ 0 h 9468"/>
              <a:gd name="connsiteX2" fmla="*/ 223 w 9906"/>
              <a:gd name="connsiteY2" fmla="*/ 665 h 9468"/>
              <a:gd name="connsiteX3" fmla="*/ 329 w 9906"/>
              <a:gd name="connsiteY3" fmla="*/ 778 h 9468"/>
              <a:gd name="connsiteX4" fmla="*/ 431 w 9906"/>
              <a:gd name="connsiteY4" fmla="*/ 816 h 9468"/>
              <a:gd name="connsiteX5" fmla="*/ 538 w 9906"/>
              <a:gd name="connsiteY5" fmla="*/ 740 h 9468"/>
              <a:gd name="connsiteX6" fmla="*/ 647 w 9906"/>
              <a:gd name="connsiteY6" fmla="*/ 740 h 9468"/>
              <a:gd name="connsiteX7" fmla="*/ 761 w 9906"/>
              <a:gd name="connsiteY7" fmla="*/ 398 h 9468"/>
              <a:gd name="connsiteX8" fmla="*/ 870 w 9906"/>
              <a:gd name="connsiteY8" fmla="*/ 778 h 9468"/>
              <a:gd name="connsiteX9" fmla="*/ 983 w 9906"/>
              <a:gd name="connsiteY9" fmla="*/ 1290 h 9468"/>
              <a:gd name="connsiteX10" fmla="*/ 1091 w 9906"/>
              <a:gd name="connsiteY10" fmla="*/ 1138 h 9468"/>
              <a:gd name="connsiteX11" fmla="*/ 1200 w 9906"/>
              <a:gd name="connsiteY11" fmla="*/ 665 h 9468"/>
              <a:gd name="connsiteX12" fmla="*/ 1302 w 9906"/>
              <a:gd name="connsiteY12" fmla="*/ 740 h 9468"/>
              <a:gd name="connsiteX13" fmla="*/ 1409 w 9906"/>
              <a:gd name="connsiteY13" fmla="*/ 949 h 9468"/>
              <a:gd name="connsiteX14" fmla="*/ 1515 w 9906"/>
              <a:gd name="connsiteY14" fmla="*/ 911 h 9468"/>
              <a:gd name="connsiteX15" fmla="*/ 1632 w 9906"/>
              <a:gd name="connsiteY15" fmla="*/ 702 h 9468"/>
              <a:gd name="connsiteX16" fmla="*/ 1739 w 9906"/>
              <a:gd name="connsiteY16" fmla="*/ 474 h 9468"/>
              <a:gd name="connsiteX17" fmla="*/ 1853 w 9906"/>
              <a:gd name="connsiteY17" fmla="*/ 550 h 9468"/>
              <a:gd name="connsiteX18" fmla="*/ 1961 w 9906"/>
              <a:gd name="connsiteY18" fmla="*/ 360 h 9468"/>
              <a:gd name="connsiteX19" fmla="*/ 2069 w 9906"/>
              <a:gd name="connsiteY19" fmla="*/ 740 h 9468"/>
              <a:gd name="connsiteX20" fmla="*/ 2170 w 9906"/>
              <a:gd name="connsiteY20" fmla="*/ 740 h 9468"/>
              <a:gd name="connsiteX21" fmla="*/ 2279 w 9906"/>
              <a:gd name="connsiteY21" fmla="*/ 816 h 9468"/>
              <a:gd name="connsiteX22" fmla="*/ 2392 w 9906"/>
              <a:gd name="connsiteY22" fmla="*/ 1290 h 9468"/>
              <a:gd name="connsiteX23" fmla="*/ 2501 w 9906"/>
              <a:gd name="connsiteY23" fmla="*/ 816 h 9468"/>
              <a:gd name="connsiteX24" fmla="*/ 2608 w 9906"/>
              <a:gd name="connsiteY24" fmla="*/ 209 h 9468"/>
              <a:gd name="connsiteX25" fmla="*/ 2722 w 9906"/>
              <a:gd name="connsiteY25" fmla="*/ 398 h 9468"/>
              <a:gd name="connsiteX26" fmla="*/ 2829 w 9906"/>
              <a:gd name="connsiteY26" fmla="*/ 0 h 9468"/>
              <a:gd name="connsiteX27" fmla="*/ 2946 w 9906"/>
              <a:gd name="connsiteY27" fmla="*/ 665 h 9468"/>
              <a:gd name="connsiteX28" fmla="*/ 3040 w 9906"/>
              <a:gd name="connsiteY28" fmla="*/ 247 h 9468"/>
              <a:gd name="connsiteX29" fmla="*/ 3148 w 9906"/>
              <a:gd name="connsiteY29" fmla="*/ 665 h 9468"/>
              <a:gd name="connsiteX30" fmla="*/ 3262 w 9906"/>
              <a:gd name="connsiteY30" fmla="*/ 740 h 9468"/>
              <a:gd name="connsiteX31" fmla="*/ 3370 w 9906"/>
              <a:gd name="connsiteY31" fmla="*/ 511 h 9468"/>
              <a:gd name="connsiteX32" fmla="*/ 3484 w 9906"/>
              <a:gd name="connsiteY32" fmla="*/ 436 h 9468"/>
              <a:gd name="connsiteX33" fmla="*/ 3593 w 9906"/>
              <a:gd name="connsiteY33" fmla="*/ 550 h 9468"/>
              <a:gd name="connsiteX34" fmla="*/ 3699 w 9906"/>
              <a:gd name="connsiteY34" fmla="*/ 778 h 9468"/>
              <a:gd name="connsiteX35" fmla="*/ 3814 w 9906"/>
              <a:gd name="connsiteY35" fmla="*/ 665 h 9468"/>
              <a:gd name="connsiteX36" fmla="*/ 3909 w 9906"/>
              <a:gd name="connsiteY36" fmla="*/ 1100 h 9468"/>
              <a:gd name="connsiteX37" fmla="*/ 4023 w 9906"/>
              <a:gd name="connsiteY37" fmla="*/ 1025 h 9468"/>
              <a:gd name="connsiteX38" fmla="*/ 4131 w 9906"/>
              <a:gd name="connsiteY38" fmla="*/ 911 h 9468"/>
              <a:gd name="connsiteX39" fmla="*/ 4238 w 9906"/>
              <a:gd name="connsiteY39" fmla="*/ 1214 h 9468"/>
              <a:gd name="connsiteX40" fmla="*/ 4354 w 9906"/>
              <a:gd name="connsiteY40" fmla="*/ 1803 h 9468"/>
              <a:gd name="connsiteX41" fmla="*/ 4460 w 9906"/>
              <a:gd name="connsiteY41" fmla="*/ 2371 h 9468"/>
              <a:gd name="connsiteX42" fmla="*/ 4577 w 9906"/>
              <a:gd name="connsiteY42" fmla="*/ 2114 h 9468"/>
              <a:gd name="connsiteX43" fmla="*/ 4676 w 9906"/>
              <a:gd name="connsiteY43" fmla="*/ 2307 h 9468"/>
              <a:gd name="connsiteX44" fmla="*/ 4787 w 9906"/>
              <a:gd name="connsiteY44" fmla="*/ 2584 h 9468"/>
              <a:gd name="connsiteX45" fmla="*/ 4892 w 9906"/>
              <a:gd name="connsiteY45" fmla="*/ 2467 h 9468"/>
              <a:gd name="connsiteX46" fmla="*/ 5001 w 9906"/>
              <a:gd name="connsiteY46" fmla="*/ 2618 h 9468"/>
              <a:gd name="connsiteX47" fmla="*/ 5114 w 9906"/>
              <a:gd name="connsiteY47" fmla="*/ 2618 h 9468"/>
              <a:gd name="connsiteX48" fmla="*/ 5223 w 9906"/>
              <a:gd name="connsiteY48" fmla="*/ 2296 h 9468"/>
              <a:gd name="connsiteX49" fmla="*/ 5331 w 9906"/>
              <a:gd name="connsiteY49" fmla="*/ 2998 h 9468"/>
              <a:gd name="connsiteX50" fmla="*/ 5446 w 9906"/>
              <a:gd name="connsiteY50" fmla="*/ 3359 h 9468"/>
              <a:gd name="connsiteX51" fmla="*/ 5552 w 9906"/>
              <a:gd name="connsiteY51" fmla="*/ 3852 h 9468"/>
              <a:gd name="connsiteX52" fmla="*/ 5646 w 9906"/>
              <a:gd name="connsiteY52" fmla="*/ 2847 h 9468"/>
              <a:gd name="connsiteX53" fmla="*/ 5763 w 9906"/>
              <a:gd name="connsiteY53" fmla="*/ 3547 h 9468"/>
              <a:gd name="connsiteX54" fmla="*/ 5869 w 9906"/>
              <a:gd name="connsiteY54" fmla="*/ 3472 h 9468"/>
              <a:gd name="connsiteX55" fmla="*/ 5984 w 9906"/>
              <a:gd name="connsiteY55" fmla="*/ 3587 h 9468"/>
              <a:gd name="connsiteX56" fmla="*/ 6091 w 9906"/>
              <a:gd name="connsiteY56" fmla="*/ 3625 h 9468"/>
              <a:gd name="connsiteX57" fmla="*/ 6200 w 9906"/>
              <a:gd name="connsiteY57" fmla="*/ 4061 h 9468"/>
              <a:gd name="connsiteX58" fmla="*/ 6315 w 9906"/>
              <a:gd name="connsiteY58" fmla="*/ 4478 h 9468"/>
              <a:gd name="connsiteX59" fmla="*/ 6423 w 9906"/>
              <a:gd name="connsiteY59" fmla="*/ 4250 h 9468"/>
              <a:gd name="connsiteX60" fmla="*/ 6523 w 9906"/>
              <a:gd name="connsiteY60" fmla="*/ 4667 h 9468"/>
              <a:gd name="connsiteX61" fmla="*/ 6632 w 9906"/>
              <a:gd name="connsiteY61" fmla="*/ 4763 h 9468"/>
              <a:gd name="connsiteX62" fmla="*/ 6739 w 9906"/>
              <a:gd name="connsiteY62" fmla="*/ 5181 h 9468"/>
              <a:gd name="connsiteX63" fmla="*/ 6853 w 9906"/>
              <a:gd name="connsiteY63" fmla="*/ 5541 h 9468"/>
              <a:gd name="connsiteX64" fmla="*/ 6960 w 9906"/>
              <a:gd name="connsiteY64" fmla="*/ 5181 h 9468"/>
              <a:gd name="connsiteX65" fmla="*/ 7076 w 9906"/>
              <a:gd name="connsiteY65" fmla="*/ 5503 h 9468"/>
              <a:gd name="connsiteX66" fmla="*/ 7184 w 9906"/>
              <a:gd name="connsiteY66" fmla="*/ 5218 h 9468"/>
              <a:gd name="connsiteX67" fmla="*/ 7292 w 9906"/>
              <a:gd name="connsiteY67" fmla="*/ 5541 h 9468"/>
              <a:gd name="connsiteX68" fmla="*/ 7393 w 9906"/>
              <a:gd name="connsiteY68" fmla="*/ 5805 h 9468"/>
              <a:gd name="connsiteX69" fmla="*/ 7501 w 9906"/>
              <a:gd name="connsiteY69" fmla="*/ 5768 h 9468"/>
              <a:gd name="connsiteX70" fmla="*/ 7615 w 9906"/>
              <a:gd name="connsiteY70" fmla="*/ 6110 h 9468"/>
              <a:gd name="connsiteX71" fmla="*/ 7722 w 9906"/>
              <a:gd name="connsiteY71" fmla="*/ 6432 h 9468"/>
              <a:gd name="connsiteX72" fmla="*/ 7830 w 9906"/>
              <a:gd name="connsiteY72" fmla="*/ 6147 h 9468"/>
              <a:gd name="connsiteX73" fmla="*/ 7944 w 9906"/>
              <a:gd name="connsiteY73" fmla="*/ 6432 h 9468"/>
              <a:gd name="connsiteX74" fmla="*/ 8054 w 9906"/>
              <a:gd name="connsiteY74" fmla="*/ 6432 h 9468"/>
              <a:gd name="connsiteX75" fmla="*/ 8167 w 9906"/>
              <a:gd name="connsiteY75" fmla="*/ 6432 h 9468"/>
              <a:gd name="connsiteX76" fmla="*/ 8262 w 9906"/>
              <a:gd name="connsiteY76" fmla="*/ 6470 h 9468"/>
              <a:gd name="connsiteX77" fmla="*/ 8369 w 9906"/>
              <a:gd name="connsiteY77" fmla="*/ 6470 h 9468"/>
              <a:gd name="connsiteX78" fmla="*/ 8485 w 9906"/>
              <a:gd name="connsiteY78" fmla="*/ 6432 h 9468"/>
              <a:gd name="connsiteX79" fmla="*/ 8591 w 9906"/>
              <a:gd name="connsiteY79" fmla="*/ 6699 h 9468"/>
              <a:gd name="connsiteX80" fmla="*/ 8707 w 9906"/>
              <a:gd name="connsiteY80" fmla="*/ 6470 h 9468"/>
              <a:gd name="connsiteX81" fmla="*/ 8813 w 9906"/>
              <a:gd name="connsiteY81" fmla="*/ 6661 h 9468"/>
              <a:gd name="connsiteX82" fmla="*/ 8923 w 9906"/>
              <a:gd name="connsiteY82" fmla="*/ 7059 h 9468"/>
              <a:gd name="connsiteX83" fmla="*/ 9037 w 9906"/>
              <a:gd name="connsiteY83" fmla="*/ 7210 h 9468"/>
              <a:gd name="connsiteX84" fmla="*/ 9131 w 9906"/>
              <a:gd name="connsiteY84" fmla="*/ 7590 h 9468"/>
              <a:gd name="connsiteX85" fmla="*/ 9245 w 9906"/>
              <a:gd name="connsiteY85" fmla="*/ 7912 h 9468"/>
              <a:gd name="connsiteX86" fmla="*/ 9353 w 9906"/>
              <a:gd name="connsiteY86" fmla="*/ 8026 h 9468"/>
              <a:gd name="connsiteX87" fmla="*/ 9462 w 9906"/>
              <a:gd name="connsiteY87" fmla="*/ 8179 h 9468"/>
              <a:gd name="connsiteX88" fmla="*/ 9575 w 9906"/>
              <a:gd name="connsiteY88" fmla="*/ 8690 h 9468"/>
              <a:gd name="connsiteX89" fmla="*/ 9683 w 9906"/>
              <a:gd name="connsiteY89" fmla="*/ 8728 h 9468"/>
              <a:gd name="connsiteX90" fmla="*/ 9798 w 9906"/>
              <a:gd name="connsiteY90" fmla="*/ 9222 h 9468"/>
              <a:gd name="connsiteX91" fmla="*/ 9906 w 9906"/>
              <a:gd name="connsiteY91" fmla="*/ 9468 h 94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9906" h="9468">
                <a:moveTo>
                  <a:pt x="0" y="702"/>
                </a:moveTo>
                <a:cubicBezTo>
                  <a:pt x="35" y="468"/>
                  <a:pt x="72" y="235"/>
                  <a:pt x="107" y="0"/>
                </a:cubicBezTo>
                <a:cubicBezTo>
                  <a:pt x="147" y="222"/>
                  <a:pt x="183" y="443"/>
                  <a:pt x="223" y="665"/>
                </a:cubicBezTo>
                <a:cubicBezTo>
                  <a:pt x="260" y="702"/>
                  <a:pt x="293" y="740"/>
                  <a:pt x="329" y="778"/>
                </a:cubicBezTo>
                <a:cubicBezTo>
                  <a:pt x="364" y="790"/>
                  <a:pt x="397" y="803"/>
                  <a:pt x="431" y="816"/>
                </a:cubicBezTo>
                <a:cubicBezTo>
                  <a:pt x="467" y="791"/>
                  <a:pt x="503" y="765"/>
                  <a:pt x="538" y="740"/>
                </a:cubicBezTo>
                <a:lnTo>
                  <a:pt x="647" y="740"/>
                </a:lnTo>
                <a:cubicBezTo>
                  <a:pt x="685" y="627"/>
                  <a:pt x="724" y="511"/>
                  <a:pt x="761" y="398"/>
                </a:cubicBezTo>
                <a:cubicBezTo>
                  <a:pt x="797" y="525"/>
                  <a:pt x="834" y="651"/>
                  <a:pt x="870" y="778"/>
                </a:cubicBezTo>
                <a:cubicBezTo>
                  <a:pt x="906" y="948"/>
                  <a:pt x="947" y="1120"/>
                  <a:pt x="983" y="1290"/>
                </a:cubicBezTo>
                <a:cubicBezTo>
                  <a:pt x="1020" y="1239"/>
                  <a:pt x="1056" y="1189"/>
                  <a:pt x="1091" y="1138"/>
                </a:cubicBezTo>
                <a:cubicBezTo>
                  <a:pt x="1128" y="981"/>
                  <a:pt x="1164" y="822"/>
                  <a:pt x="1200" y="665"/>
                </a:cubicBezTo>
                <a:lnTo>
                  <a:pt x="1302" y="740"/>
                </a:lnTo>
                <a:cubicBezTo>
                  <a:pt x="1337" y="810"/>
                  <a:pt x="1374" y="879"/>
                  <a:pt x="1409" y="949"/>
                </a:cubicBezTo>
                <a:cubicBezTo>
                  <a:pt x="1445" y="937"/>
                  <a:pt x="1479" y="923"/>
                  <a:pt x="1515" y="911"/>
                </a:cubicBezTo>
                <a:cubicBezTo>
                  <a:pt x="1555" y="841"/>
                  <a:pt x="1593" y="772"/>
                  <a:pt x="1632" y="702"/>
                </a:cubicBezTo>
                <a:cubicBezTo>
                  <a:pt x="1668" y="627"/>
                  <a:pt x="1702" y="550"/>
                  <a:pt x="1739" y="474"/>
                </a:cubicBezTo>
                <a:lnTo>
                  <a:pt x="1853" y="550"/>
                </a:lnTo>
                <a:cubicBezTo>
                  <a:pt x="1891" y="487"/>
                  <a:pt x="1925" y="424"/>
                  <a:pt x="1961" y="360"/>
                </a:cubicBezTo>
                <a:cubicBezTo>
                  <a:pt x="1998" y="487"/>
                  <a:pt x="2032" y="614"/>
                  <a:pt x="2069" y="740"/>
                </a:cubicBezTo>
                <a:lnTo>
                  <a:pt x="2170" y="740"/>
                </a:lnTo>
                <a:cubicBezTo>
                  <a:pt x="2206" y="766"/>
                  <a:pt x="2242" y="790"/>
                  <a:pt x="2279" y="816"/>
                </a:cubicBezTo>
                <a:cubicBezTo>
                  <a:pt x="2315" y="974"/>
                  <a:pt x="2355" y="1132"/>
                  <a:pt x="2392" y="1290"/>
                </a:cubicBezTo>
                <a:cubicBezTo>
                  <a:pt x="2429" y="1132"/>
                  <a:pt x="2463" y="974"/>
                  <a:pt x="2501" y="816"/>
                </a:cubicBezTo>
                <a:cubicBezTo>
                  <a:pt x="2535" y="614"/>
                  <a:pt x="2572" y="411"/>
                  <a:pt x="2608" y="209"/>
                </a:cubicBezTo>
                <a:lnTo>
                  <a:pt x="2722" y="398"/>
                </a:lnTo>
                <a:cubicBezTo>
                  <a:pt x="2758" y="266"/>
                  <a:pt x="2794" y="133"/>
                  <a:pt x="2829" y="0"/>
                </a:cubicBezTo>
                <a:cubicBezTo>
                  <a:pt x="2869" y="222"/>
                  <a:pt x="2906" y="443"/>
                  <a:pt x="2946" y="665"/>
                </a:cubicBezTo>
                <a:cubicBezTo>
                  <a:pt x="2976" y="526"/>
                  <a:pt x="3008" y="386"/>
                  <a:pt x="3040" y="247"/>
                </a:cubicBezTo>
                <a:cubicBezTo>
                  <a:pt x="3076" y="386"/>
                  <a:pt x="3110" y="526"/>
                  <a:pt x="3148" y="665"/>
                </a:cubicBezTo>
                <a:lnTo>
                  <a:pt x="3262" y="740"/>
                </a:lnTo>
                <a:cubicBezTo>
                  <a:pt x="3299" y="665"/>
                  <a:pt x="3334" y="588"/>
                  <a:pt x="3370" y="511"/>
                </a:cubicBezTo>
                <a:lnTo>
                  <a:pt x="3484" y="436"/>
                </a:lnTo>
                <a:lnTo>
                  <a:pt x="3593" y="550"/>
                </a:lnTo>
                <a:cubicBezTo>
                  <a:pt x="3629" y="626"/>
                  <a:pt x="3664" y="702"/>
                  <a:pt x="3699" y="778"/>
                </a:cubicBezTo>
                <a:cubicBezTo>
                  <a:pt x="3737" y="740"/>
                  <a:pt x="3776" y="703"/>
                  <a:pt x="3814" y="665"/>
                </a:cubicBezTo>
                <a:cubicBezTo>
                  <a:pt x="3845" y="810"/>
                  <a:pt x="3876" y="955"/>
                  <a:pt x="3909" y="1100"/>
                </a:cubicBezTo>
                <a:lnTo>
                  <a:pt x="4023" y="1025"/>
                </a:lnTo>
                <a:cubicBezTo>
                  <a:pt x="4059" y="987"/>
                  <a:pt x="4094" y="948"/>
                  <a:pt x="4131" y="911"/>
                </a:cubicBezTo>
                <a:cubicBezTo>
                  <a:pt x="4166" y="1012"/>
                  <a:pt x="4203" y="1114"/>
                  <a:pt x="4238" y="1214"/>
                </a:cubicBezTo>
                <a:cubicBezTo>
                  <a:pt x="4277" y="1411"/>
                  <a:pt x="4314" y="1606"/>
                  <a:pt x="4354" y="1803"/>
                </a:cubicBezTo>
                <a:cubicBezTo>
                  <a:pt x="4390" y="1765"/>
                  <a:pt x="4425" y="2409"/>
                  <a:pt x="4460" y="2371"/>
                </a:cubicBezTo>
                <a:cubicBezTo>
                  <a:pt x="4500" y="2422"/>
                  <a:pt x="4537" y="2063"/>
                  <a:pt x="4577" y="2114"/>
                </a:cubicBezTo>
                <a:cubicBezTo>
                  <a:pt x="4613" y="1944"/>
                  <a:pt x="4640" y="2478"/>
                  <a:pt x="4676" y="2307"/>
                </a:cubicBezTo>
                <a:cubicBezTo>
                  <a:pt x="4708" y="2529"/>
                  <a:pt x="4754" y="2363"/>
                  <a:pt x="4787" y="2584"/>
                </a:cubicBezTo>
                <a:cubicBezTo>
                  <a:pt x="4823" y="2743"/>
                  <a:pt x="4854" y="2308"/>
                  <a:pt x="4892" y="2467"/>
                </a:cubicBezTo>
                <a:lnTo>
                  <a:pt x="5001" y="2618"/>
                </a:lnTo>
                <a:lnTo>
                  <a:pt x="5114" y="2618"/>
                </a:lnTo>
                <a:cubicBezTo>
                  <a:pt x="5151" y="2511"/>
                  <a:pt x="5186" y="2403"/>
                  <a:pt x="5223" y="2296"/>
                </a:cubicBezTo>
                <a:cubicBezTo>
                  <a:pt x="5259" y="2531"/>
                  <a:pt x="5295" y="2763"/>
                  <a:pt x="5331" y="2998"/>
                </a:cubicBezTo>
                <a:cubicBezTo>
                  <a:pt x="5369" y="3118"/>
                  <a:pt x="5407" y="3239"/>
                  <a:pt x="5446" y="3359"/>
                </a:cubicBezTo>
                <a:cubicBezTo>
                  <a:pt x="5481" y="3523"/>
                  <a:pt x="5516" y="3687"/>
                  <a:pt x="5552" y="3852"/>
                </a:cubicBezTo>
                <a:cubicBezTo>
                  <a:pt x="5583" y="3517"/>
                  <a:pt x="5615" y="3182"/>
                  <a:pt x="5646" y="2847"/>
                </a:cubicBezTo>
                <a:cubicBezTo>
                  <a:pt x="5686" y="3080"/>
                  <a:pt x="5722" y="3315"/>
                  <a:pt x="5763" y="3547"/>
                </a:cubicBezTo>
                <a:lnTo>
                  <a:pt x="5869" y="3472"/>
                </a:lnTo>
                <a:cubicBezTo>
                  <a:pt x="5908" y="3510"/>
                  <a:pt x="5946" y="3548"/>
                  <a:pt x="5984" y="3587"/>
                </a:cubicBezTo>
                <a:cubicBezTo>
                  <a:pt x="6020" y="3599"/>
                  <a:pt x="6056" y="3613"/>
                  <a:pt x="6091" y="3625"/>
                </a:cubicBezTo>
                <a:cubicBezTo>
                  <a:pt x="6129" y="3770"/>
                  <a:pt x="6163" y="3916"/>
                  <a:pt x="6200" y="4061"/>
                </a:cubicBezTo>
                <a:cubicBezTo>
                  <a:pt x="6238" y="4200"/>
                  <a:pt x="6276" y="4340"/>
                  <a:pt x="6315" y="4478"/>
                </a:cubicBezTo>
                <a:cubicBezTo>
                  <a:pt x="6351" y="4403"/>
                  <a:pt x="6385" y="4325"/>
                  <a:pt x="6423" y="4250"/>
                </a:cubicBezTo>
                <a:cubicBezTo>
                  <a:pt x="6456" y="4389"/>
                  <a:pt x="6489" y="4528"/>
                  <a:pt x="6523" y="4667"/>
                </a:cubicBezTo>
                <a:cubicBezTo>
                  <a:pt x="6560" y="4699"/>
                  <a:pt x="6594" y="4732"/>
                  <a:pt x="6632" y="4763"/>
                </a:cubicBezTo>
                <a:cubicBezTo>
                  <a:pt x="6666" y="4902"/>
                  <a:pt x="6704" y="5042"/>
                  <a:pt x="6739" y="5181"/>
                </a:cubicBezTo>
                <a:cubicBezTo>
                  <a:pt x="6777" y="5300"/>
                  <a:pt x="6816" y="5421"/>
                  <a:pt x="6853" y="5541"/>
                </a:cubicBezTo>
                <a:cubicBezTo>
                  <a:pt x="6890" y="5421"/>
                  <a:pt x="6925" y="5300"/>
                  <a:pt x="6960" y="5181"/>
                </a:cubicBezTo>
                <a:cubicBezTo>
                  <a:pt x="7001" y="5288"/>
                  <a:pt x="7037" y="5396"/>
                  <a:pt x="7076" y="5503"/>
                </a:cubicBezTo>
                <a:cubicBezTo>
                  <a:pt x="7112" y="5408"/>
                  <a:pt x="7147" y="5312"/>
                  <a:pt x="7184" y="5218"/>
                </a:cubicBezTo>
                <a:cubicBezTo>
                  <a:pt x="7220" y="5326"/>
                  <a:pt x="7254" y="5434"/>
                  <a:pt x="7292" y="5541"/>
                </a:cubicBezTo>
                <a:cubicBezTo>
                  <a:pt x="7324" y="5629"/>
                  <a:pt x="7359" y="5718"/>
                  <a:pt x="7393" y="5805"/>
                </a:cubicBezTo>
                <a:lnTo>
                  <a:pt x="7501" y="5768"/>
                </a:lnTo>
                <a:cubicBezTo>
                  <a:pt x="7538" y="5882"/>
                  <a:pt x="7577" y="5996"/>
                  <a:pt x="7615" y="6110"/>
                </a:cubicBezTo>
                <a:cubicBezTo>
                  <a:pt x="7650" y="6217"/>
                  <a:pt x="7688" y="6325"/>
                  <a:pt x="7722" y="6432"/>
                </a:cubicBezTo>
                <a:cubicBezTo>
                  <a:pt x="7760" y="6337"/>
                  <a:pt x="7794" y="6242"/>
                  <a:pt x="7830" y="6147"/>
                </a:cubicBezTo>
                <a:cubicBezTo>
                  <a:pt x="7868" y="6242"/>
                  <a:pt x="7907" y="6337"/>
                  <a:pt x="7944" y="6432"/>
                </a:cubicBezTo>
                <a:lnTo>
                  <a:pt x="8054" y="6432"/>
                </a:lnTo>
                <a:lnTo>
                  <a:pt x="8167" y="6432"/>
                </a:lnTo>
                <a:cubicBezTo>
                  <a:pt x="8198" y="6445"/>
                  <a:pt x="8230" y="6457"/>
                  <a:pt x="8262" y="6470"/>
                </a:cubicBezTo>
                <a:lnTo>
                  <a:pt x="8369" y="6470"/>
                </a:lnTo>
                <a:cubicBezTo>
                  <a:pt x="8408" y="6458"/>
                  <a:pt x="8445" y="6444"/>
                  <a:pt x="8485" y="6432"/>
                </a:cubicBezTo>
                <a:cubicBezTo>
                  <a:pt x="8520" y="6521"/>
                  <a:pt x="8556" y="6610"/>
                  <a:pt x="8591" y="6699"/>
                </a:cubicBezTo>
                <a:cubicBezTo>
                  <a:pt x="8631" y="6622"/>
                  <a:pt x="8668" y="6546"/>
                  <a:pt x="8707" y="6470"/>
                </a:cubicBezTo>
                <a:cubicBezTo>
                  <a:pt x="8744" y="6533"/>
                  <a:pt x="8778" y="6598"/>
                  <a:pt x="8813" y="6661"/>
                </a:cubicBezTo>
                <a:cubicBezTo>
                  <a:pt x="8851" y="6793"/>
                  <a:pt x="8885" y="6926"/>
                  <a:pt x="8923" y="7059"/>
                </a:cubicBezTo>
                <a:lnTo>
                  <a:pt x="9037" y="7210"/>
                </a:lnTo>
                <a:cubicBezTo>
                  <a:pt x="9068" y="7337"/>
                  <a:pt x="9100" y="7463"/>
                  <a:pt x="9131" y="7590"/>
                </a:cubicBezTo>
                <a:cubicBezTo>
                  <a:pt x="9170" y="7697"/>
                  <a:pt x="9208" y="7805"/>
                  <a:pt x="9245" y="7912"/>
                </a:cubicBezTo>
                <a:lnTo>
                  <a:pt x="9353" y="8026"/>
                </a:lnTo>
                <a:cubicBezTo>
                  <a:pt x="9389" y="8077"/>
                  <a:pt x="9426" y="8128"/>
                  <a:pt x="9462" y="8179"/>
                </a:cubicBezTo>
                <a:cubicBezTo>
                  <a:pt x="9499" y="8348"/>
                  <a:pt x="9538" y="8520"/>
                  <a:pt x="9575" y="8690"/>
                </a:cubicBezTo>
                <a:cubicBezTo>
                  <a:pt x="9613" y="8703"/>
                  <a:pt x="9646" y="8716"/>
                  <a:pt x="9683" y="8728"/>
                </a:cubicBezTo>
                <a:cubicBezTo>
                  <a:pt x="9722" y="8893"/>
                  <a:pt x="9759" y="9057"/>
                  <a:pt x="9798" y="9222"/>
                </a:cubicBezTo>
                <a:cubicBezTo>
                  <a:pt x="9834" y="9304"/>
                  <a:pt x="9869" y="9386"/>
                  <a:pt x="9906" y="9468"/>
                </a:cubicBezTo>
              </a:path>
            </a:pathLst>
          </a:custGeom>
          <a:noFill/>
          <a:ln w="28575">
            <a:solidFill>
              <a:srgbClr val="80008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it-CH"/>
          </a:p>
        </p:txBody>
      </p:sp>
      <p:sp>
        <p:nvSpPr>
          <p:cNvPr id="17" name="Rectangle 128"/>
          <p:cNvSpPr>
            <a:spLocks noChangeArrowheads="1"/>
          </p:cNvSpPr>
          <p:nvPr/>
        </p:nvSpPr>
        <p:spPr bwMode="auto">
          <a:xfrm>
            <a:off x="6983807" y="1748860"/>
            <a:ext cx="157094" cy="1846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ctr"/>
            <a:r>
              <a:rPr lang="it-IT" sz="1200" dirty="0">
                <a:solidFill>
                  <a:srgbClr val="000000"/>
                </a:solidFill>
              </a:rPr>
              <a:t>30</a:t>
            </a:r>
            <a:endParaRPr lang="it-IT" sz="1200" dirty="0">
              <a:solidFill>
                <a:srgbClr val="FF9900"/>
              </a:solidFill>
              <a:latin typeface="Times New Roman" pitchFamily="18" charset="0"/>
            </a:endParaRPr>
          </a:p>
        </p:txBody>
      </p:sp>
      <p:sp>
        <p:nvSpPr>
          <p:cNvPr id="18" name="Rectangle 129"/>
          <p:cNvSpPr>
            <a:spLocks noChangeArrowheads="1"/>
          </p:cNvSpPr>
          <p:nvPr/>
        </p:nvSpPr>
        <p:spPr bwMode="auto">
          <a:xfrm>
            <a:off x="6983807" y="1518673"/>
            <a:ext cx="157094" cy="1846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ctr"/>
            <a:r>
              <a:rPr lang="it-IT" sz="1200">
                <a:solidFill>
                  <a:srgbClr val="000000"/>
                </a:solidFill>
              </a:rPr>
              <a:t>40</a:t>
            </a:r>
            <a:endParaRPr lang="it-IT" sz="1200">
              <a:solidFill>
                <a:srgbClr val="FF9900"/>
              </a:solidFill>
              <a:latin typeface="Times New Roman" pitchFamily="18" charset="0"/>
            </a:endParaRPr>
          </a:p>
        </p:txBody>
      </p:sp>
      <p:sp>
        <p:nvSpPr>
          <p:cNvPr id="19" name="Rectangle 130"/>
          <p:cNvSpPr>
            <a:spLocks noChangeArrowheads="1"/>
          </p:cNvSpPr>
          <p:nvPr/>
        </p:nvSpPr>
        <p:spPr bwMode="auto">
          <a:xfrm>
            <a:off x="6983807" y="1286898"/>
            <a:ext cx="157094" cy="1846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ctr"/>
            <a:r>
              <a:rPr lang="it-IT" sz="1200">
                <a:solidFill>
                  <a:srgbClr val="000000"/>
                </a:solidFill>
              </a:rPr>
              <a:t>50</a:t>
            </a:r>
            <a:endParaRPr lang="it-IT" sz="1200">
              <a:solidFill>
                <a:srgbClr val="FF9900"/>
              </a:solidFill>
              <a:latin typeface="Times New Roman" pitchFamily="18" charset="0"/>
            </a:endParaRPr>
          </a:p>
        </p:txBody>
      </p:sp>
      <p:sp>
        <p:nvSpPr>
          <p:cNvPr id="20" name="Rectangle 131"/>
          <p:cNvSpPr>
            <a:spLocks noChangeArrowheads="1"/>
          </p:cNvSpPr>
          <p:nvPr/>
        </p:nvSpPr>
        <p:spPr bwMode="auto">
          <a:xfrm>
            <a:off x="6983807" y="1059885"/>
            <a:ext cx="157094" cy="1846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ctr"/>
            <a:r>
              <a:rPr lang="it-IT" sz="1200">
                <a:solidFill>
                  <a:srgbClr val="000000"/>
                </a:solidFill>
              </a:rPr>
              <a:t>60</a:t>
            </a:r>
            <a:endParaRPr lang="it-IT" sz="1200">
              <a:solidFill>
                <a:srgbClr val="FF9900"/>
              </a:solidFill>
              <a:latin typeface="Times New Roman" pitchFamily="18" charset="0"/>
            </a:endParaRPr>
          </a:p>
        </p:txBody>
      </p:sp>
      <p:sp>
        <p:nvSpPr>
          <p:cNvPr id="21" name="Rectangle 132"/>
          <p:cNvSpPr>
            <a:spLocks noChangeArrowheads="1"/>
          </p:cNvSpPr>
          <p:nvPr/>
        </p:nvSpPr>
        <p:spPr bwMode="auto">
          <a:xfrm>
            <a:off x="6983807" y="828110"/>
            <a:ext cx="157094" cy="1846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ctr"/>
            <a:r>
              <a:rPr lang="it-IT" sz="1200" dirty="0">
                <a:solidFill>
                  <a:srgbClr val="000000"/>
                </a:solidFill>
              </a:rPr>
              <a:t>70</a:t>
            </a:r>
            <a:endParaRPr lang="it-IT" sz="1200" dirty="0">
              <a:solidFill>
                <a:srgbClr val="FF9900"/>
              </a:solidFill>
              <a:latin typeface="Times New Roman" pitchFamily="18" charset="0"/>
            </a:endParaRPr>
          </a:p>
        </p:txBody>
      </p:sp>
      <p:sp>
        <p:nvSpPr>
          <p:cNvPr id="22" name="Line 165"/>
          <p:cNvSpPr>
            <a:spLocks noChangeShapeType="1"/>
          </p:cNvSpPr>
          <p:nvPr/>
        </p:nvSpPr>
        <p:spPr bwMode="auto">
          <a:xfrm>
            <a:off x="7209324" y="840607"/>
            <a:ext cx="2374900" cy="10160"/>
          </a:xfrm>
          <a:prstGeom prst="line">
            <a:avLst/>
          </a:prstGeom>
          <a:noFill/>
          <a:ln w="158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/>
          <a:lstStyle/>
          <a:p>
            <a:endParaRPr lang="it-CH"/>
          </a:p>
        </p:txBody>
      </p:sp>
      <p:sp>
        <p:nvSpPr>
          <p:cNvPr id="23" name="Line 166"/>
          <p:cNvSpPr>
            <a:spLocks noChangeShapeType="1"/>
          </p:cNvSpPr>
          <p:nvPr/>
        </p:nvSpPr>
        <p:spPr bwMode="auto">
          <a:xfrm flipH="1" flipV="1">
            <a:off x="7234120" y="983050"/>
            <a:ext cx="2350103" cy="1066"/>
          </a:xfrm>
          <a:prstGeom prst="line">
            <a:avLst/>
          </a:prstGeom>
          <a:noFill/>
          <a:ln w="15875">
            <a:solidFill>
              <a:schemeClr val="bg1">
                <a:lumMod val="75000"/>
              </a:schemeClr>
            </a:solidFill>
            <a:round/>
            <a:headEnd/>
            <a:tailEnd/>
          </a:ln>
        </p:spPr>
        <p:txBody>
          <a:bodyPr/>
          <a:lstStyle/>
          <a:p>
            <a:endParaRPr lang="it-CH"/>
          </a:p>
        </p:txBody>
      </p:sp>
      <p:sp>
        <p:nvSpPr>
          <p:cNvPr id="24" name="Rectangle 177"/>
          <p:cNvSpPr>
            <a:spLocks noChangeArrowheads="1"/>
          </p:cNvSpPr>
          <p:nvPr/>
        </p:nvSpPr>
        <p:spPr bwMode="auto">
          <a:xfrm>
            <a:off x="5807968" y="1310565"/>
            <a:ext cx="1025784" cy="4924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/>
          <a:p>
            <a:pPr algn="ctr"/>
            <a:r>
              <a:rPr lang="it-IT" sz="1600" b="1" dirty="0" err="1">
                <a:solidFill>
                  <a:srgbClr val="800080"/>
                </a:solidFill>
              </a:rPr>
              <a:t>Torque</a:t>
            </a:r>
            <a:r>
              <a:rPr lang="it-IT" sz="1600" b="1" dirty="0">
                <a:solidFill>
                  <a:srgbClr val="800080"/>
                </a:solidFill>
              </a:rPr>
              <a:t> </a:t>
            </a:r>
          </a:p>
          <a:p>
            <a:pPr algn="ctr"/>
            <a:r>
              <a:rPr lang="it-IT" sz="1600" b="1" dirty="0">
                <a:solidFill>
                  <a:srgbClr val="800080"/>
                </a:solidFill>
              </a:rPr>
              <a:t>(</a:t>
            </a:r>
            <a:r>
              <a:rPr lang="it-IT" sz="1600" b="1" dirty="0" err="1">
                <a:solidFill>
                  <a:srgbClr val="800080"/>
                </a:solidFill>
              </a:rPr>
              <a:t>%MVC</a:t>
            </a:r>
            <a:r>
              <a:rPr lang="it-IT" sz="1600" b="1" dirty="0">
                <a:solidFill>
                  <a:srgbClr val="800080"/>
                </a:solidFill>
              </a:rPr>
              <a:t>)</a:t>
            </a:r>
            <a:endParaRPr lang="it-IT" sz="2800" dirty="0">
              <a:solidFill>
                <a:srgbClr val="FF9900"/>
              </a:solidFill>
              <a:latin typeface="Times New Roman" pitchFamily="18" charset="0"/>
            </a:endParaRPr>
          </a:p>
        </p:txBody>
      </p:sp>
      <p:sp>
        <p:nvSpPr>
          <p:cNvPr id="25" name="Line 143"/>
          <p:cNvSpPr>
            <a:spLocks noChangeShapeType="1"/>
          </p:cNvSpPr>
          <p:nvPr/>
        </p:nvSpPr>
        <p:spPr bwMode="auto">
          <a:xfrm>
            <a:off x="7229041" y="1636149"/>
            <a:ext cx="50800" cy="158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/>
            <a:endParaRPr lang="it-CH" sz="1200"/>
          </a:p>
        </p:txBody>
      </p:sp>
      <p:sp>
        <p:nvSpPr>
          <p:cNvPr id="26" name="Line 145"/>
          <p:cNvSpPr>
            <a:spLocks noChangeShapeType="1"/>
          </p:cNvSpPr>
          <p:nvPr/>
        </p:nvSpPr>
        <p:spPr bwMode="auto">
          <a:xfrm>
            <a:off x="7229041" y="1404374"/>
            <a:ext cx="50800" cy="158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/>
            <a:endParaRPr lang="it-CH" sz="1200"/>
          </a:p>
        </p:txBody>
      </p:sp>
      <p:sp>
        <p:nvSpPr>
          <p:cNvPr id="27" name="Line 147"/>
          <p:cNvSpPr>
            <a:spLocks noChangeShapeType="1"/>
          </p:cNvSpPr>
          <p:nvPr/>
        </p:nvSpPr>
        <p:spPr bwMode="auto">
          <a:xfrm>
            <a:off x="7229041" y="1177360"/>
            <a:ext cx="50800" cy="15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/>
            <a:endParaRPr lang="it-CH" sz="1200"/>
          </a:p>
        </p:txBody>
      </p:sp>
      <p:sp>
        <p:nvSpPr>
          <p:cNvPr id="28" name="Line 149"/>
          <p:cNvSpPr>
            <a:spLocks noChangeShapeType="1"/>
          </p:cNvSpPr>
          <p:nvPr/>
        </p:nvSpPr>
        <p:spPr bwMode="auto">
          <a:xfrm>
            <a:off x="7229041" y="922725"/>
            <a:ext cx="50800" cy="15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/>
            <a:endParaRPr lang="it-CH" sz="1200"/>
          </a:p>
        </p:txBody>
      </p:sp>
      <p:sp>
        <p:nvSpPr>
          <p:cNvPr id="29" name="Line 145"/>
          <p:cNvSpPr>
            <a:spLocks noChangeShapeType="1"/>
          </p:cNvSpPr>
          <p:nvPr/>
        </p:nvSpPr>
        <p:spPr bwMode="auto">
          <a:xfrm>
            <a:off x="7229041" y="1865384"/>
            <a:ext cx="50800" cy="158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/>
            <a:endParaRPr lang="it-CH" sz="1200"/>
          </a:p>
        </p:txBody>
      </p:sp>
      <p:sp>
        <p:nvSpPr>
          <p:cNvPr id="30" name="Line 147"/>
          <p:cNvSpPr>
            <a:spLocks noChangeShapeType="1"/>
          </p:cNvSpPr>
          <p:nvPr/>
        </p:nvSpPr>
        <p:spPr bwMode="auto">
          <a:xfrm>
            <a:off x="7229041" y="1638370"/>
            <a:ext cx="50800" cy="15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/>
            <a:endParaRPr lang="it-CH" sz="1200"/>
          </a:p>
        </p:txBody>
      </p:sp>
      <p:sp>
        <p:nvSpPr>
          <p:cNvPr id="31" name="Freeform 55"/>
          <p:cNvSpPr>
            <a:spLocks/>
          </p:cNvSpPr>
          <p:nvPr/>
        </p:nvSpPr>
        <p:spPr bwMode="auto">
          <a:xfrm>
            <a:off x="7241740" y="3868287"/>
            <a:ext cx="1900080" cy="545835"/>
          </a:xfrm>
          <a:custGeom>
            <a:avLst/>
            <a:gdLst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3535 w 10000"/>
              <a:gd name="connsiteY41" fmla="*/ 6483 h 10000"/>
              <a:gd name="connsiteX42" fmla="*/ 3618 w 10000"/>
              <a:gd name="connsiteY42" fmla="*/ 6483 h 10000"/>
              <a:gd name="connsiteX43" fmla="*/ 3691 w 10000"/>
              <a:gd name="connsiteY43" fmla="*/ 8182 h 10000"/>
              <a:gd name="connsiteX44" fmla="*/ 3779 w 10000"/>
              <a:gd name="connsiteY44" fmla="*/ 7703 h 10000"/>
              <a:gd name="connsiteX45" fmla="*/ 3863 w 10000"/>
              <a:gd name="connsiteY45" fmla="*/ 6483 h 10000"/>
              <a:gd name="connsiteX46" fmla="*/ 3951 w 10000"/>
              <a:gd name="connsiteY46" fmla="*/ 5742 h 10000"/>
              <a:gd name="connsiteX47" fmla="*/ 4034 w 10000"/>
              <a:gd name="connsiteY47" fmla="*/ 6770 h 10000"/>
              <a:gd name="connsiteX48" fmla="*/ 4118 w 10000"/>
              <a:gd name="connsiteY48" fmla="*/ 6722 h 10000"/>
              <a:gd name="connsiteX49" fmla="*/ 4206 w 10000"/>
              <a:gd name="connsiteY49" fmla="*/ 8182 h 10000"/>
              <a:gd name="connsiteX50" fmla="*/ 4289 w 10000"/>
              <a:gd name="connsiteY50" fmla="*/ 6962 h 10000"/>
              <a:gd name="connsiteX51" fmla="*/ 4362 w 10000"/>
              <a:gd name="connsiteY51" fmla="*/ 7943 h 10000"/>
              <a:gd name="connsiteX52" fmla="*/ 4451 w 10000"/>
              <a:gd name="connsiteY52" fmla="*/ 6962 h 10000"/>
              <a:gd name="connsiteX53" fmla="*/ 4534 w 10000"/>
              <a:gd name="connsiteY53" fmla="*/ 7703 h 10000"/>
              <a:gd name="connsiteX54" fmla="*/ 4623 w 10000"/>
              <a:gd name="connsiteY54" fmla="*/ 7656 h 10000"/>
              <a:gd name="connsiteX55" fmla="*/ 4706 w 10000"/>
              <a:gd name="connsiteY55" fmla="*/ 7943 h 10000"/>
              <a:gd name="connsiteX56" fmla="*/ 4789 w 10000"/>
              <a:gd name="connsiteY56" fmla="*/ 8182 h 10000"/>
              <a:gd name="connsiteX57" fmla="*/ 4878 w 10000"/>
              <a:gd name="connsiteY57" fmla="*/ 7703 h 10000"/>
              <a:gd name="connsiteX58" fmla="*/ 4961 w 10000"/>
              <a:gd name="connsiteY58" fmla="*/ 8086 h 10000"/>
              <a:gd name="connsiteX59" fmla="*/ 5039 w 10000"/>
              <a:gd name="connsiteY59" fmla="*/ 7943 h 10000"/>
              <a:gd name="connsiteX60" fmla="*/ 5122 w 10000"/>
              <a:gd name="connsiteY60" fmla="*/ 7201 h 10000"/>
              <a:gd name="connsiteX61" fmla="*/ 5206 w 10000"/>
              <a:gd name="connsiteY61" fmla="*/ 7105 h 10000"/>
              <a:gd name="connsiteX62" fmla="*/ 5294 w 10000"/>
              <a:gd name="connsiteY62" fmla="*/ 8182 h 10000"/>
              <a:gd name="connsiteX63" fmla="*/ 5377 w 10000"/>
              <a:gd name="connsiteY63" fmla="*/ 8038 h 10000"/>
              <a:gd name="connsiteX64" fmla="*/ 5466 w 10000"/>
              <a:gd name="connsiteY64" fmla="*/ 8684 h 10000"/>
              <a:gd name="connsiteX65" fmla="*/ 5549 w 10000"/>
              <a:gd name="connsiteY65" fmla="*/ 8445 h 10000"/>
              <a:gd name="connsiteX66" fmla="*/ 5632 w 10000"/>
              <a:gd name="connsiteY66" fmla="*/ 8445 h 10000"/>
              <a:gd name="connsiteX67" fmla="*/ 5711 w 10000"/>
              <a:gd name="connsiteY67" fmla="*/ 8684 h 10000"/>
              <a:gd name="connsiteX68" fmla="*/ 5794 w 10000"/>
              <a:gd name="connsiteY68" fmla="*/ 7656 h 10000"/>
              <a:gd name="connsiteX69" fmla="*/ 5882 w 10000"/>
              <a:gd name="connsiteY69" fmla="*/ 8684 h 10000"/>
              <a:gd name="connsiteX70" fmla="*/ 5966 w 10000"/>
              <a:gd name="connsiteY70" fmla="*/ 7560 h 10000"/>
              <a:gd name="connsiteX71" fmla="*/ 6049 w 10000"/>
              <a:gd name="connsiteY71" fmla="*/ 8684 h 10000"/>
              <a:gd name="connsiteX72" fmla="*/ 6137 w 10000"/>
              <a:gd name="connsiteY72" fmla="*/ 8182 h 10000"/>
              <a:gd name="connsiteX73" fmla="*/ 6221 w 10000"/>
              <a:gd name="connsiteY73" fmla="*/ 8397 h 10000"/>
              <a:gd name="connsiteX74" fmla="*/ 6309 w 10000"/>
              <a:gd name="connsiteY74" fmla="*/ 8445 h 10000"/>
              <a:gd name="connsiteX75" fmla="*/ 6382 w 10000"/>
              <a:gd name="connsiteY75" fmla="*/ 6627 h 10000"/>
              <a:gd name="connsiteX76" fmla="*/ 6465 w 10000"/>
              <a:gd name="connsiteY76" fmla="*/ 7464 h 10000"/>
              <a:gd name="connsiteX77" fmla="*/ 6554 w 10000"/>
              <a:gd name="connsiteY77" fmla="*/ 8923 h 10000"/>
              <a:gd name="connsiteX78" fmla="*/ 6637 w 10000"/>
              <a:gd name="connsiteY78" fmla="*/ 7703 h 10000"/>
              <a:gd name="connsiteX79" fmla="*/ 6726 w 10000"/>
              <a:gd name="connsiteY79" fmla="*/ 8182 h 10000"/>
              <a:gd name="connsiteX80" fmla="*/ 6809 w 10000"/>
              <a:gd name="connsiteY80" fmla="*/ 7560 h 10000"/>
              <a:gd name="connsiteX81" fmla="*/ 6892 w 10000"/>
              <a:gd name="connsiteY81" fmla="*/ 7847 h 10000"/>
              <a:gd name="connsiteX82" fmla="*/ 6981 w 10000"/>
              <a:gd name="connsiteY82" fmla="*/ 8086 h 10000"/>
              <a:gd name="connsiteX83" fmla="*/ 7054 w 10000"/>
              <a:gd name="connsiteY83" fmla="*/ 8182 h 10000"/>
              <a:gd name="connsiteX84" fmla="*/ 7142 w 10000"/>
              <a:gd name="connsiteY84" fmla="*/ 8445 h 10000"/>
              <a:gd name="connsiteX85" fmla="*/ 7225 w 10000"/>
              <a:gd name="connsiteY85" fmla="*/ 8923 h 10000"/>
              <a:gd name="connsiteX86" fmla="*/ 7309 w 10000"/>
              <a:gd name="connsiteY86" fmla="*/ 8445 h 10000"/>
              <a:gd name="connsiteX87" fmla="*/ 7397 w 10000"/>
              <a:gd name="connsiteY87" fmla="*/ 8732 h 10000"/>
              <a:gd name="connsiteX88" fmla="*/ 7480 w 10000"/>
              <a:gd name="connsiteY88" fmla="*/ 8445 h 10000"/>
              <a:gd name="connsiteX89" fmla="*/ 7569 w 10000"/>
              <a:gd name="connsiteY89" fmla="*/ 8684 h 10000"/>
              <a:gd name="connsiteX90" fmla="*/ 7652 w 10000"/>
              <a:gd name="connsiteY90" fmla="*/ 7201 h 10000"/>
              <a:gd name="connsiteX91" fmla="*/ 7725 w 10000"/>
              <a:gd name="connsiteY91" fmla="*/ 8684 h 10000"/>
              <a:gd name="connsiteX92" fmla="*/ 7814 w 10000"/>
              <a:gd name="connsiteY92" fmla="*/ 7703 h 10000"/>
              <a:gd name="connsiteX93" fmla="*/ 7897 w 10000"/>
              <a:gd name="connsiteY93" fmla="*/ 7895 h 10000"/>
              <a:gd name="connsiteX94" fmla="*/ 7980 w 10000"/>
              <a:gd name="connsiteY94" fmla="*/ 8684 h 10000"/>
              <a:gd name="connsiteX95" fmla="*/ 8069 w 10000"/>
              <a:gd name="connsiteY95" fmla="*/ 7703 h 10000"/>
              <a:gd name="connsiteX96" fmla="*/ 8152 w 10000"/>
              <a:gd name="connsiteY96" fmla="*/ 8182 h 10000"/>
              <a:gd name="connsiteX97" fmla="*/ 8240 w 10000"/>
              <a:gd name="connsiteY97" fmla="*/ 8445 h 10000"/>
              <a:gd name="connsiteX98" fmla="*/ 8324 w 10000"/>
              <a:gd name="connsiteY98" fmla="*/ 7464 h 10000"/>
              <a:gd name="connsiteX99" fmla="*/ 8397 w 10000"/>
              <a:gd name="connsiteY99" fmla="*/ 6316 h 10000"/>
              <a:gd name="connsiteX100" fmla="*/ 8485 w 10000"/>
              <a:gd name="connsiteY100" fmla="*/ 6483 h 10000"/>
              <a:gd name="connsiteX101" fmla="*/ 8568 w 10000"/>
              <a:gd name="connsiteY101" fmla="*/ 6220 h 10000"/>
              <a:gd name="connsiteX102" fmla="*/ 8657 w 10000"/>
              <a:gd name="connsiteY102" fmla="*/ 6818 h 10000"/>
              <a:gd name="connsiteX103" fmla="*/ 8740 w 10000"/>
              <a:gd name="connsiteY103" fmla="*/ 7656 h 10000"/>
              <a:gd name="connsiteX104" fmla="*/ 8824 w 10000"/>
              <a:gd name="connsiteY104" fmla="*/ 7416 h 10000"/>
              <a:gd name="connsiteX105" fmla="*/ 8912 w 10000"/>
              <a:gd name="connsiteY105" fmla="*/ 7895 h 10000"/>
              <a:gd name="connsiteX106" fmla="*/ 8995 w 10000"/>
              <a:gd name="connsiteY106" fmla="*/ 6722 h 10000"/>
              <a:gd name="connsiteX107" fmla="*/ 9073 w 10000"/>
              <a:gd name="connsiteY107" fmla="*/ 8182 h 10000"/>
              <a:gd name="connsiteX108" fmla="*/ 9157 w 10000"/>
              <a:gd name="connsiteY108" fmla="*/ 7943 h 10000"/>
              <a:gd name="connsiteX109" fmla="*/ 9240 w 10000"/>
              <a:gd name="connsiteY109" fmla="*/ 8445 h 10000"/>
              <a:gd name="connsiteX110" fmla="*/ 9328 w 10000"/>
              <a:gd name="connsiteY110" fmla="*/ 7703 h 10000"/>
              <a:gd name="connsiteX111" fmla="*/ 9412 w 10000"/>
              <a:gd name="connsiteY111" fmla="*/ 7560 h 10000"/>
              <a:gd name="connsiteX112" fmla="*/ 9500 w 10000"/>
              <a:gd name="connsiteY112" fmla="*/ 6962 h 10000"/>
              <a:gd name="connsiteX113" fmla="*/ 9584 w 10000"/>
              <a:gd name="connsiteY113" fmla="*/ 7464 h 10000"/>
              <a:gd name="connsiteX114" fmla="*/ 9667 w 10000"/>
              <a:gd name="connsiteY114" fmla="*/ 8445 h 10000"/>
              <a:gd name="connsiteX115" fmla="*/ 9745 w 10000"/>
              <a:gd name="connsiteY115" fmla="*/ 8445 h 10000"/>
              <a:gd name="connsiteX116" fmla="*/ 9828 w 10000"/>
              <a:gd name="connsiteY116" fmla="*/ 9163 h 10000"/>
              <a:gd name="connsiteX117" fmla="*/ 9917 w 10000"/>
              <a:gd name="connsiteY117" fmla="*/ 8923 h 10000"/>
              <a:gd name="connsiteX118" fmla="*/ 10000 w 10000"/>
              <a:gd name="connsiteY118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3618 w 10000"/>
              <a:gd name="connsiteY41" fmla="*/ 6483 h 10000"/>
              <a:gd name="connsiteX42" fmla="*/ 3691 w 10000"/>
              <a:gd name="connsiteY42" fmla="*/ 8182 h 10000"/>
              <a:gd name="connsiteX43" fmla="*/ 3779 w 10000"/>
              <a:gd name="connsiteY43" fmla="*/ 7703 h 10000"/>
              <a:gd name="connsiteX44" fmla="*/ 3863 w 10000"/>
              <a:gd name="connsiteY44" fmla="*/ 6483 h 10000"/>
              <a:gd name="connsiteX45" fmla="*/ 3951 w 10000"/>
              <a:gd name="connsiteY45" fmla="*/ 5742 h 10000"/>
              <a:gd name="connsiteX46" fmla="*/ 4034 w 10000"/>
              <a:gd name="connsiteY46" fmla="*/ 6770 h 10000"/>
              <a:gd name="connsiteX47" fmla="*/ 4118 w 10000"/>
              <a:gd name="connsiteY47" fmla="*/ 6722 h 10000"/>
              <a:gd name="connsiteX48" fmla="*/ 4206 w 10000"/>
              <a:gd name="connsiteY48" fmla="*/ 8182 h 10000"/>
              <a:gd name="connsiteX49" fmla="*/ 4289 w 10000"/>
              <a:gd name="connsiteY49" fmla="*/ 6962 h 10000"/>
              <a:gd name="connsiteX50" fmla="*/ 4362 w 10000"/>
              <a:gd name="connsiteY50" fmla="*/ 7943 h 10000"/>
              <a:gd name="connsiteX51" fmla="*/ 4451 w 10000"/>
              <a:gd name="connsiteY51" fmla="*/ 6962 h 10000"/>
              <a:gd name="connsiteX52" fmla="*/ 4534 w 10000"/>
              <a:gd name="connsiteY52" fmla="*/ 7703 h 10000"/>
              <a:gd name="connsiteX53" fmla="*/ 4623 w 10000"/>
              <a:gd name="connsiteY53" fmla="*/ 7656 h 10000"/>
              <a:gd name="connsiteX54" fmla="*/ 4706 w 10000"/>
              <a:gd name="connsiteY54" fmla="*/ 7943 h 10000"/>
              <a:gd name="connsiteX55" fmla="*/ 4789 w 10000"/>
              <a:gd name="connsiteY55" fmla="*/ 8182 h 10000"/>
              <a:gd name="connsiteX56" fmla="*/ 4878 w 10000"/>
              <a:gd name="connsiteY56" fmla="*/ 7703 h 10000"/>
              <a:gd name="connsiteX57" fmla="*/ 4961 w 10000"/>
              <a:gd name="connsiteY57" fmla="*/ 8086 h 10000"/>
              <a:gd name="connsiteX58" fmla="*/ 5039 w 10000"/>
              <a:gd name="connsiteY58" fmla="*/ 7943 h 10000"/>
              <a:gd name="connsiteX59" fmla="*/ 5122 w 10000"/>
              <a:gd name="connsiteY59" fmla="*/ 7201 h 10000"/>
              <a:gd name="connsiteX60" fmla="*/ 5206 w 10000"/>
              <a:gd name="connsiteY60" fmla="*/ 7105 h 10000"/>
              <a:gd name="connsiteX61" fmla="*/ 5294 w 10000"/>
              <a:gd name="connsiteY61" fmla="*/ 8182 h 10000"/>
              <a:gd name="connsiteX62" fmla="*/ 5377 w 10000"/>
              <a:gd name="connsiteY62" fmla="*/ 8038 h 10000"/>
              <a:gd name="connsiteX63" fmla="*/ 5466 w 10000"/>
              <a:gd name="connsiteY63" fmla="*/ 8684 h 10000"/>
              <a:gd name="connsiteX64" fmla="*/ 5549 w 10000"/>
              <a:gd name="connsiteY64" fmla="*/ 8445 h 10000"/>
              <a:gd name="connsiteX65" fmla="*/ 5632 w 10000"/>
              <a:gd name="connsiteY65" fmla="*/ 8445 h 10000"/>
              <a:gd name="connsiteX66" fmla="*/ 5711 w 10000"/>
              <a:gd name="connsiteY66" fmla="*/ 8684 h 10000"/>
              <a:gd name="connsiteX67" fmla="*/ 5794 w 10000"/>
              <a:gd name="connsiteY67" fmla="*/ 7656 h 10000"/>
              <a:gd name="connsiteX68" fmla="*/ 5882 w 10000"/>
              <a:gd name="connsiteY68" fmla="*/ 8684 h 10000"/>
              <a:gd name="connsiteX69" fmla="*/ 5966 w 10000"/>
              <a:gd name="connsiteY69" fmla="*/ 7560 h 10000"/>
              <a:gd name="connsiteX70" fmla="*/ 6049 w 10000"/>
              <a:gd name="connsiteY70" fmla="*/ 8684 h 10000"/>
              <a:gd name="connsiteX71" fmla="*/ 6137 w 10000"/>
              <a:gd name="connsiteY71" fmla="*/ 8182 h 10000"/>
              <a:gd name="connsiteX72" fmla="*/ 6221 w 10000"/>
              <a:gd name="connsiteY72" fmla="*/ 8397 h 10000"/>
              <a:gd name="connsiteX73" fmla="*/ 6309 w 10000"/>
              <a:gd name="connsiteY73" fmla="*/ 8445 h 10000"/>
              <a:gd name="connsiteX74" fmla="*/ 6382 w 10000"/>
              <a:gd name="connsiteY74" fmla="*/ 6627 h 10000"/>
              <a:gd name="connsiteX75" fmla="*/ 6465 w 10000"/>
              <a:gd name="connsiteY75" fmla="*/ 7464 h 10000"/>
              <a:gd name="connsiteX76" fmla="*/ 6554 w 10000"/>
              <a:gd name="connsiteY76" fmla="*/ 8923 h 10000"/>
              <a:gd name="connsiteX77" fmla="*/ 6637 w 10000"/>
              <a:gd name="connsiteY77" fmla="*/ 7703 h 10000"/>
              <a:gd name="connsiteX78" fmla="*/ 6726 w 10000"/>
              <a:gd name="connsiteY78" fmla="*/ 8182 h 10000"/>
              <a:gd name="connsiteX79" fmla="*/ 6809 w 10000"/>
              <a:gd name="connsiteY79" fmla="*/ 7560 h 10000"/>
              <a:gd name="connsiteX80" fmla="*/ 6892 w 10000"/>
              <a:gd name="connsiteY80" fmla="*/ 7847 h 10000"/>
              <a:gd name="connsiteX81" fmla="*/ 6981 w 10000"/>
              <a:gd name="connsiteY81" fmla="*/ 8086 h 10000"/>
              <a:gd name="connsiteX82" fmla="*/ 7054 w 10000"/>
              <a:gd name="connsiteY82" fmla="*/ 8182 h 10000"/>
              <a:gd name="connsiteX83" fmla="*/ 7142 w 10000"/>
              <a:gd name="connsiteY83" fmla="*/ 8445 h 10000"/>
              <a:gd name="connsiteX84" fmla="*/ 7225 w 10000"/>
              <a:gd name="connsiteY84" fmla="*/ 8923 h 10000"/>
              <a:gd name="connsiteX85" fmla="*/ 7309 w 10000"/>
              <a:gd name="connsiteY85" fmla="*/ 8445 h 10000"/>
              <a:gd name="connsiteX86" fmla="*/ 7397 w 10000"/>
              <a:gd name="connsiteY86" fmla="*/ 8732 h 10000"/>
              <a:gd name="connsiteX87" fmla="*/ 7480 w 10000"/>
              <a:gd name="connsiteY87" fmla="*/ 8445 h 10000"/>
              <a:gd name="connsiteX88" fmla="*/ 7569 w 10000"/>
              <a:gd name="connsiteY88" fmla="*/ 8684 h 10000"/>
              <a:gd name="connsiteX89" fmla="*/ 7652 w 10000"/>
              <a:gd name="connsiteY89" fmla="*/ 7201 h 10000"/>
              <a:gd name="connsiteX90" fmla="*/ 7725 w 10000"/>
              <a:gd name="connsiteY90" fmla="*/ 8684 h 10000"/>
              <a:gd name="connsiteX91" fmla="*/ 7814 w 10000"/>
              <a:gd name="connsiteY91" fmla="*/ 7703 h 10000"/>
              <a:gd name="connsiteX92" fmla="*/ 7897 w 10000"/>
              <a:gd name="connsiteY92" fmla="*/ 7895 h 10000"/>
              <a:gd name="connsiteX93" fmla="*/ 7980 w 10000"/>
              <a:gd name="connsiteY93" fmla="*/ 8684 h 10000"/>
              <a:gd name="connsiteX94" fmla="*/ 8069 w 10000"/>
              <a:gd name="connsiteY94" fmla="*/ 7703 h 10000"/>
              <a:gd name="connsiteX95" fmla="*/ 8152 w 10000"/>
              <a:gd name="connsiteY95" fmla="*/ 8182 h 10000"/>
              <a:gd name="connsiteX96" fmla="*/ 8240 w 10000"/>
              <a:gd name="connsiteY96" fmla="*/ 8445 h 10000"/>
              <a:gd name="connsiteX97" fmla="*/ 8324 w 10000"/>
              <a:gd name="connsiteY97" fmla="*/ 7464 h 10000"/>
              <a:gd name="connsiteX98" fmla="*/ 8397 w 10000"/>
              <a:gd name="connsiteY98" fmla="*/ 6316 h 10000"/>
              <a:gd name="connsiteX99" fmla="*/ 8485 w 10000"/>
              <a:gd name="connsiteY99" fmla="*/ 6483 h 10000"/>
              <a:gd name="connsiteX100" fmla="*/ 8568 w 10000"/>
              <a:gd name="connsiteY100" fmla="*/ 6220 h 10000"/>
              <a:gd name="connsiteX101" fmla="*/ 8657 w 10000"/>
              <a:gd name="connsiteY101" fmla="*/ 6818 h 10000"/>
              <a:gd name="connsiteX102" fmla="*/ 8740 w 10000"/>
              <a:gd name="connsiteY102" fmla="*/ 7656 h 10000"/>
              <a:gd name="connsiteX103" fmla="*/ 8824 w 10000"/>
              <a:gd name="connsiteY103" fmla="*/ 7416 h 10000"/>
              <a:gd name="connsiteX104" fmla="*/ 8912 w 10000"/>
              <a:gd name="connsiteY104" fmla="*/ 7895 h 10000"/>
              <a:gd name="connsiteX105" fmla="*/ 8995 w 10000"/>
              <a:gd name="connsiteY105" fmla="*/ 6722 h 10000"/>
              <a:gd name="connsiteX106" fmla="*/ 9073 w 10000"/>
              <a:gd name="connsiteY106" fmla="*/ 8182 h 10000"/>
              <a:gd name="connsiteX107" fmla="*/ 9157 w 10000"/>
              <a:gd name="connsiteY107" fmla="*/ 7943 h 10000"/>
              <a:gd name="connsiteX108" fmla="*/ 9240 w 10000"/>
              <a:gd name="connsiteY108" fmla="*/ 8445 h 10000"/>
              <a:gd name="connsiteX109" fmla="*/ 9328 w 10000"/>
              <a:gd name="connsiteY109" fmla="*/ 7703 h 10000"/>
              <a:gd name="connsiteX110" fmla="*/ 9412 w 10000"/>
              <a:gd name="connsiteY110" fmla="*/ 7560 h 10000"/>
              <a:gd name="connsiteX111" fmla="*/ 9500 w 10000"/>
              <a:gd name="connsiteY111" fmla="*/ 6962 h 10000"/>
              <a:gd name="connsiteX112" fmla="*/ 9584 w 10000"/>
              <a:gd name="connsiteY112" fmla="*/ 7464 h 10000"/>
              <a:gd name="connsiteX113" fmla="*/ 9667 w 10000"/>
              <a:gd name="connsiteY113" fmla="*/ 8445 h 10000"/>
              <a:gd name="connsiteX114" fmla="*/ 9745 w 10000"/>
              <a:gd name="connsiteY114" fmla="*/ 8445 h 10000"/>
              <a:gd name="connsiteX115" fmla="*/ 9828 w 10000"/>
              <a:gd name="connsiteY115" fmla="*/ 9163 h 10000"/>
              <a:gd name="connsiteX116" fmla="*/ 9917 w 10000"/>
              <a:gd name="connsiteY116" fmla="*/ 8923 h 10000"/>
              <a:gd name="connsiteX117" fmla="*/ 10000 w 10000"/>
              <a:gd name="connsiteY117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3691 w 10000"/>
              <a:gd name="connsiteY41" fmla="*/ 8182 h 10000"/>
              <a:gd name="connsiteX42" fmla="*/ 3779 w 10000"/>
              <a:gd name="connsiteY42" fmla="*/ 7703 h 10000"/>
              <a:gd name="connsiteX43" fmla="*/ 3863 w 10000"/>
              <a:gd name="connsiteY43" fmla="*/ 6483 h 10000"/>
              <a:gd name="connsiteX44" fmla="*/ 3951 w 10000"/>
              <a:gd name="connsiteY44" fmla="*/ 5742 h 10000"/>
              <a:gd name="connsiteX45" fmla="*/ 4034 w 10000"/>
              <a:gd name="connsiteY45" fmla="*/ 6770 h 10000"/>
              <a:gd name="connsiteX46" fmla="*/ 4118 w 10000"/>
              <a:gd name="connsiteY46" fmla="*/ 6722 h 10000"/>
              <a:gd name="connsiteX47" fmla="*/ 4206 w 10000"/>
              <a:gd name="connsiteY47" fmla="*/ 8182 h 10000"/>
              <a:gd name="connsiteX48" fmla="*/ 4289 w 10000"/>
              <a:gd name="connsiteY48" fmla="*/ 6962 h 10000"/>
              <a:gd name="connsiteX49" fmla="*/ 4362 w 10000"/>
              <a:gd name="connsiteY49" fmla="*/ 7943 h 10000"/>
              <a:gd name="connsiteX50" fmla="*/ 4451 w 10000"/>
              <a:gd name="connsiteY50" fmla="*/ 6962 h 10000"/>
              <a:gd name="connsiteX51" fmla="*/ 4534 w 10000"/>
              <a:gd name="connsiteY51" fmla="*/ 7703 h 10000"/>
              <a:gd name="connsiteX52" fmla="*/ 4623 w 10000"/>
              <a:gd name="connsiteY52" fmla="*/ 7656 h 10000"/>
              <a:gd name="connsiteX53" fmla="*/ 4706 w 10000"/>
              <a:gd name="connsiteY53" fmla="*/ 7943 h 10000"/>
              <a:gd name="connsiteX54" fmla="*/ 4789 w 10000"/>
              <a:gd name="connsiteY54" fmla="*/ 8182 h 10000"/>
              <a:gd name="connsiteX55" fmla="*/ 4878 w 10000"/>
              <a:gd name="connsiteY55" fmla="*/ 7703 h 10000"/>
              <a:gd name="connsiteX56" fmla="*/ 4961 w 10000"/>
              <a:gd name="connsiteY56" fmla="*/ 8086 h 10000"/>
              <a:gd name="connsiteX57" fmla="*/ 5039 w 10000"/>
              <a:gd name="connsiteY57" fmla="*/ 7943 h 10000"/>
              <a:gd name="connsiteX58" fmla="*/ 5122 w 10000"/>
              <a:gd name="connsiteY58" fmla="*/ 7201 h 10000"/>
              <a:gd name="connsiteX59" fmla="*/ 5206 w 10000"/>
              <a:gd name="connsiteY59" fmla="*/ 7105 h 10000"/>
              <a:gd name="connsiteX60" fmla="*/ 5294 w 10000"/>
              <a:gd name="connsiteY60" fmla="*/ 8182 h 10000"/>
              <a:gd name="connsiteX61" fmla="*/ 5377 w 10000"/>
              <a:gd name="connsiteY61" fmla="*/ 8038 h 10000"/>
              <a:gd name="connsiteX62" fmla="*/ 5466 w 10000"/>
              <a:gd name="connsiteY62" fmla="*/ 8684 h 10000"/>
              <a:gd name="connsiteX63" fmla="*/ 5549 w 10000"/>
              <a:gd name="connsiteY63" fmla="*/ 8445 h 10000"/>
              <a:gd name="connsiteX64" fmla="*/ 5632 w 10000"/>
              <a:gd name="connsiteY64" fmla="*/ 8445 h 10000"/>
              <a:gd name="connsiteX65" fmla="*/ 5711 w 10000"/>
              <a:gd name="connsiteY65" fmla="*/ 8684 h 10000"/>
              <a:gd name="connsiteX66" fmla="*/ 5794 w 10000"/>
              <a:gd name="connsiteY66" fmla="*/ 7656 h 10000"/>
              <a:gd name="connsiteX67" fmla="*/ 5882 w 10000"/>
              <a:gd name="connsiteY67" fmla="*/ 8684 h 10000"/>
              <a:gd name="connsiteX68" fmla="*/ 5966 w 10000"/>
              <a:gd name="connsiteY68" fmla="*/ 7560 h 10000"/>
              <a:gd name="connsiteX69" fmla="*/ 6049 w 10000"/>
              <a:gd name="connsiteY69" fmla="*/ 8684 h 10000"/>
              <a:gd name="connsiteX70" fmla="*/ 6137 w 10000"/>
              <a:gd name="connsiteY70" fmla="*/ 8182 h 10000"/>
              <a:gd name="connsiteX71" fmla="*/ 6221 w 10000"/>
              <a:gd name="connsiteY71" fmla="*/ 8397 h 10000"/>
              <a:gd name="connsiteX72" fmla="*/ 6309 w 10000"/>
              <a:gd name="connsiteY72" fmla="*/ 8445 h 10000"/>
              <a:gd name="connsiteX73" fmla="*/ 6382 w 10000"/>
              <a:gd name="connsiteY73" fmla="*/ 6627 h 10000"/>
              <a:gd name="connsiteX74" fmla="*/ 6465 w 10000"/>
              <a:gd name="connsiteY74" fmla="*/ 7464 h 10000"/>
              <a:gd name="connsiteX75" fmla="*/ 6554 w 10000"/>
              <a:gd name="connsiteY75" fmla="*/ 8923 h 10000"/>
              <a:gd name="connsiteX76" fmla="*/ 6637 w 10000"/>
              <a:gd name="connsiteY76" fmla="*/ 7703 h 10000"/>
              <a:gd name="connsiteX77" fmla="*/ 6726 w 10000"/>
              <a:gd name="connsiteY77" fmla="*/ 8182 h 10000"/>
              <a:gd name="connsiteX78" fmla="*/ 6809 w 10000"/>
              <a:gd name="connsiteY78" fmla="*/ 7560 h 10000"/>
              <a:gd name="connsiteX79" fmla="*/ 6892 w 10000"/>
              <a:gd name="connsiteY79" fmla="*/ 7847 h 10000"/>
              <a:gd name="connsiteX80" fmla="*/ 6981 w 10000"/>
              <a:gd name="connsiteY80" fmla="*/ 8086 h 10000"/>
              <a:gd name="connsiteX81" fmla="*/ 7054 w 10000"/>
              <a:gd name="connsiteY81" fmla="*/ 8182 h 10000"/>
              <a:gd name="connsiteX82" fmla="*/ 7142 w 10000"/>
              <a:gd name="connsiteY82" fmla="*/ 8445 h 10000"/>
              <a:gd name="connsiteX83" fmla="*/ 7225 w 10000"/>
              <a:gd name="connsiteY83" fmla="*/ 8923 h 10000"/>
              <a:gd name="connsiteX84" fmla="*/ 7309 w 10000"/>
              <a:gd name="connsiteY84" fmla="*/ 8445 h 10000"/>
              <a:gd name="connsiteX85" fmla="*/ 7397 w 10000"/>
              <a:gd name="connsiteY85" fmla="*/ 8732 h 10000"/>
              <a:gd name="connsiteX86" fmla="*/ 7480 w 10000"/>
              <a:gd name="connsiteY86" fmla="*/ 8445 h 10000"/>
              <a:gd name="connsiteX87" fmla="*/ 7569 w 10000"/>
              <a:gd name="connsiteY87" fmla="*/ 8684 h 10000"/>
              <a:gd name="connsiteX88" fmla="*/ 7652 w 10000"/>
              <a:gd name="connsiteY88" fmla="*/ 7201 h 10000"/>
              <a:gd name="connsiteX89" fmla="*/ 7725 w 10000"/>
              <a:gd name="connsiteY89" fmla="*/ 8684 h 10000"/>
              <a:gd name="connsiteX90" fmla="*/ 7814 w 10000"/>
              <a:gd name="connsiteY90" fmla="*/ 7703 h 10000"/>
              <a:gd name="connsiteX91" fmla="*/ 7897 w 10000"/>
              <a:gd name="connsiteY91" fmla="*/ 7895 h 10000"/>
              <a:gd name="connsiteX92" fmla="*/ 7980 w 10000"/>
              <a:gd name="connsiteY92" fmla="*/ 8684 h 10000"/>
              <a:gd name="connsiteX93" fmla="*/ 8069 w 10000"/>
              <a:gd name="connsiteY93" fmla="*/ 7703 h 10000"/>
              <a:gd name="connsiteX94" fmla="*/ 8152 w 10000"/>
              <a:gd name="connsiteY94" fmla="*/ 8182 h 10000"/>
              <a:gd name="connsiteX95" fmla="*/ 8240 w 10000"/>
              <a:gd name="connsiteY95" fmla="*/ 8445 h 10000"/>
              <a:gd name="connsiteX96" fmla="*/ 8324 w 10000"/>
              <a:gd name="connsiteY96" fmla="*/ 7464 h 10000"/>
              <a:gd name="connsiteX97" fmla="*/ 8397 w 10000"/>
              <a:gd name="connsiteY97" fmla="*/ 6316 h 10000"/>
              <a:gd name="connsiteX98" fmla="*/ 8485 w 10000"/>
              <a:gd name="connsiteY98" fmla="*/ 6483 h 10000"/>
              <a:gd name="connsiteX99" fmla="*/ 8568 w 10000"/>
              <a:gd name="connsiteY99" fmla="*/ 6220 h 10000"/>
              <a:gd name="connsiteX100" fmla="*/ 8657 w 10000"/>
              <a:gd name="connsiteY100" fmla="*/ 6818 h 10000"/>
              <a:gd name="connsiteX101" fmla="*/ 8740 w 10000"/>
              <a:gd name="connsiteY101" fmla="*/ 7656 h 10000"/>
              <a:gd name="connsiteX102" fmla="*/ 8824 w 10000"/>
              <a:gd name="connsiteY102" fmla="*/ 7416 h 10000"/>
              <a:gd name="connsiteX103" fmla="*/ 8912 w 10000"/>
              <a:gd name="connsiteY103" fmla="*/ 7895 h 10000"/>
              <a:gd name="connsiteX104" fmla="*/ 8995 w 10000"/>
              <a:gd name="connsiteY104" fmla="*/ 6722 h 10000"/>
              <a:gd name="connsiteX105" fmla="*/ 9073 w 10000"/>
              <a:gd name="connsiteY105" fmla="*/ 8182 h 10000"/>
              <a:gd name="connsiteX106" fmla="*/ 9157 w 10000"/>
              <a:gd name="connsiteY106" fmla="*/ 7943 h 10000"/>
              <a:gd name="connsiteX107" fmla="*/ 9240 w 10000"/>
              <a:gd name="connsiteY107" fmla="*/ 8445 h 10000"/>
              <a:gd name="connsiteX108" fmla="*/ 9328 w 10000"/>
              <a:gd name="connsiteY108" fmla="*/ 7703 h 10000"/>
              <a:gd name="connsiteX109" fmla="*/ 9412 w 10000"/>
              <a:gd name="connsiteY109" fmla="*/ 7560 h 10000"/>
              <a:gd name="connsiteX110" fmla="*/ 9500 w 10000"/>
              <a:gd name="connsiteY110" fmla="*/ 6962 h 10000"/>
              <a:gd name="connsiteX111" fmla="*/ 9584 w 10000"/>
              <a:gd name="connsiteY111" fmla="*/ 7464 h 10000"/>
              <a:gd name="connsiteX112" fmla="*/ 9667 w 10000"/>
              <a:gd name="connsiteY112" fmla="*/ 8445 h 10000"/>
              <a:gd name="connsiteX113" fmla="*/ 9745 w 10000"/>
              <a:gd name="connsiteY113" fmla="*/ 8445 h 10000"/>
              <a:gd name="connsiteX114" fmla="*/ 9828 w 10000"/>
              <a:gd name="connsiteY114" fmla="*/ 9163 h 10000"/>
              <a:gd name="connsiteX115" fmla="*/ 9917 w 10000"/>
              <a:gd name="connsiteY115" fmla="*/ 8923 h 10000"/>
              <a:gd name="connsiteX116" fmla="*/ 10000 w 10000"/>
              <a:gd name="connsiteY116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3779 w 10000"/>
              <a:gd name="connsiteY41" fmla="*/ 7703 h 10000"/>
              <a:gd name="connsiteX42" fmla="*/ 3863 w 10000"/>
              <a:gd name="connsiteY42" fmla="*/ 6483 h 10000"/>
              <a:gd name="connsiteX43" fmla="*/ 3951 w 10000"/>
              <a:gd name="connsiteY43" fmla="*/ 5742 h 10000"/>
              <a:gd name="connsiteX44" fmla="*/ 4034 w 10000"/>
              <a:gd name="connsiteY44" fmla="*/ 6770 h 10000"/>
              <a:gd name="connsiteX45" fmla="*/ 4118 w 10000"/>
              <a:gd name="connsiteY45" fmla="*/ 6722 h 10000"/>
              <a:gd name="connsiteX46" fmla="*/ 4206 w 10000"/>
              <a:gd name="connsiteY46" fmla="*/ 8182 h 10000"/>
              <a:gd name="connsiteX47" fmla="*/ 4289 w 10000"/>
              <a:gd name="connsiteY47" fmla="*/ 6962 h 10000"/>
              <a:gd name="connsiteX48" fmla="*/ 4362 w 10000"/>
              <a:gd name="connsiteY48" fmla="*/ 7943 h 10000"/>
              <a:gd name="connsiteX49" fmla="*/ 4451 w 10000"/>
              <a:gd name="connsiteY49" fmla="*/ 6962 h 10000"/>
              <a:gd name="connsiteX50" fmla="*/ 4534 w 10000"/>
              <a:gd name="connsiteY50" fmla="*/ 7703 h 10000"/>
              <a:gd name="connsiteX51" fmla="*/ 4623 w 10000"/>
              <a:gd name="connsiteY51" fmla="*/ 7656 h 10000"/>
              <a:gd name="connsiteX52" fmla="*/ 4706 w 10000"/>
              <a:gd name="connsiteY52" fmla="*/ 7943 h 10000"/>
              <a:gd name="connsiteX53" fmla="*/ 4789 w 10000"/>
              <a:gd name="connsiteY53" fmla="*/ 8182 h 10000"/>
              <a:gd name="connsiteX54" fmla="*/ 4878 w 10000"/>
              <a:gd name="connsiteY54" fmla="*/ 7703 h 10000"/>
              <a:gd name="connsiteX55" fmla="*/ 4961 w 10000"/>
              <a:gd name="connsiteY55" fmla="*/ 8086 h 10000"/>
              <a:gd name="connsiteX56" fmla="*/ 5039 w 10000"/>
              <a:gd name="connsiteY56" fmla="*/ 7943 h 10000"/>
              <a:gd name="connsiteX57" fmla="*/ 5122 w 10000"/>
              <a:gd name="connsiteY57" fmla="*/ 7201 h 10000"/>
              <a:gd name="connsiteX58" fmla="*/ 5206 w 10000"/>
              <a:gd name="connsiteY58" fmla="*/ 7105 h 10000"/>
              <a:gd name="connsiteX59" fmla="*/ 5294 w 10000"/>
              <a:gd name="connsiteY59" fmla="*/ 8182 h 10000"/>
              <a:gd name="connsiteX60" fmla="*/ 5377 w 10000"/>
              <a:gd name="connsiteY60" fmla="*/ 8038 h 10000"/>
              <a:gd name="connsiteX61" fmla="*/ 5466 w 10000"/>
              <a:gd name="connsiteY61" fmla="*/ 8684 h 10000"/>
              <a:gd name="connsiteX62" fmla="*/ 5549 w 10000"/>
              <a:gd name="connsiteY62" fmla="*/ 8445 h 10000"/>
              <a:gd name="connsiteX63" fmla="*/ 5632 w 10000"/>
              <a:gd name="connsiteY63" fmla="*/ 8445 h 10000"/>
              <a:gd name="connsiteX64" fmla="*/ 5711 w 10000"/>
              <a:gd name="connsiteY64" fmla="*/ 8684 h 10000"/>
              <a:gd name="connsiteX65" fmla="*/ 5794 w 10000"/>
              <a:gd name="connsiteY65" fmla="*/ 7656 h 10000"/>
              <a:gd name="connsiteX66" fmla="*/ 5882 w 10000"/>
              <a:gd name="connsiteY66" fmla="*/ 8684 h 10000"/>
              <a:gd name="connsiteX67" fmla="*/ 5966 w 10000"/>
              <a:gd name="connsiteY67" fmla="*/ 7560 h 10000"/>
              <a:gd name="connsiteX68" fmla="*/ 6049 w 10000"/>
              <a:gd name="connsiteY68" fmla="*/ 8684 h 10000"/>
              <a:gd name="connsiteX69" fmla="*/ 6137 w 10000"/>
              <a:gd name="connsiteY69" fmla="*/ 8182 h 10000"/>
              <a:gd name="connsiteX70" fmla="*/ 6221 w 10000"/>
              <a:gd name="connsiteY70" fmla="*/ 8397 h 10000"/>
              <a:gd name="connsiteX71" fmla="*/ 6309 w 10000"/>
              <a:gd name="connsiteY71" fmla="*/ 8445 h 10000"/>
              <a:gd name="connsiteX72" fmla="*/ 6382 w 10000"/>
              <a:gd name="connsiteY72" fmla="*/ 6627 h 10000"/>
              <a:gd name="connsiteX73" fmla="*/ 6465 w 10000"/>
              <a:gd name="connsiteY73" fmla="*/ 7464 h 10000"/>
              <a:gd name="connsiteX74" fmla="*/ 6554 w 10000"/>
              <a:gd name="connsiteY74" fmla="*/ 8923 h 10000"/>
              <a:gd name="connsiteX75" fmla="*/ 6637 w 10000"/>
              <a:gd name="connsiteY75" fmla="*/ 7703 h 10000"/>
              <a:gd name="connsiteX76" fmla="*/ 6726 w 10000"/>
              <a:gd name="connsiteY76" fmla="*/ 8182 h 10000"/>
              <a:gd name="connsiteX77" fmla="*/ 6809 w 10000"/>
              <a:gd name="connsiteY77" fmla="*/ 7560 h 10000"/>
              <a:gd name="connsiteX78" fmla="*/ 6892 w 10000"/>
              <a:gd name="connsiteY78" fmla="*/ 7847 h 10000"/>
              <a:gd name="connsiteX79" fmla="*/ 6981 w 10000"/>
              <a:gd name="connsiteY79" fmla="*/ 8086 h 10000"/>
              <a:gd name="connsiteX80" fmla="*/ 7054 w 10000"/>
              <a:gd name="connsiteY80" fmla="*/ 8182 h 10000"/>
              <a:gd name="connsiteX81" fmla="*/ 7142 w 10000"/>
              <a:gd name="connsiteY81" fmla="*/ 8445 h 10000"/>
              <a:gd name="connsiteX82" fmla="*/ 7225 w 10000"/>
              <a:gd name="connsiteY82" fmla="*/ 8923 h 10000"/>
              <a:gd name="connsiteX83" fmla="*/ 7309 w 10000"/>
              <a:gd name="connsiteY83" fmla="*/ 8445 h 10000"/>
              <a:gd name="connsiteX84" fmla="*/ 7397 w 10000"/>
              <a:gd name="connsiteY84" fmla="*/ 8732 h 10000"/>
              <a:gd name="connsiteX85" fmla="*/ 7480 w 10000"/>
              <a:gd name="connsiteY85" fmla="*/ 8445 h 10000"/>
              <a:gd name="connsiteX86" fmla="*/ 7569 w 10000"/>
              <a:gd name="connsiteY86" fmla="*/ 8684 h 10000"/>
              <a:gd name="connsiteX87" fmla="*/ 7652 w 10000"/>
              <a:gd name="connsiteY87" fmla="*/ 7201 h 10000"/>
              <a:gd name="connsiteX88" fmla="*/ 7725 w 10000"/>
              <a:gd name="connsiteY88" fmla="*/ 8684 h 10000"/>
              <a:gd name="connsiteX89" fmla="*/ 7814 w 10000"/>
              <a:gd name="connsiteY89" fmla="*/ 7703 h 10000"/>
              <a:gd name="connsiteX90" fmla="*/ 7897 w 10000"/>
              <a:gd name="connsiteY90" fmla="*/ 7895 h 10000"/>
              <a:gd name="connsiteX91" fmla="*/ 7980 w 10000"/>
              <a:gd name="connsiteY91" fmla="*/ 8684 h 10000"/>
              <a:gd name="connsiteX92" fmla="*/ 8069 w 10000"/>
              <a:gd name="connsiteY92" fmla="*/ 7703 h 10000"/>
              <a:gd name="connsiteX93" fmla="*/ 8152 w 10000"/>
              <a:gd name="connsiteY93" fmla="*/ 8182 h 10000"/>
              <a:gd name="connsiteX94" fmla="*/ 8240 w 10000"/>
              <a:gd name="connsiteY94" fmla="*/ 8445 h 10000"/>
              <a:gd name="connsiteX95" fmla="*/ 8324 w 10000"/>
              <a:gd name="connsiteY95" fmla="*/ 7464 h 10000"/>
              <a:gd name="connsiteX96" fmla="*/ 8397 w 10000"/>
              <a:gd name="connsiteY96" fmla="*/ 6316 h 10000"/>
              <a:gd name="connsiteX97" fmla="*/ 8485 w 10000"/>
              <a:gd name="connsiteY97" fmla="*/ 6483 h 10000"/>
              <a:gd name="connsiteX98" fmla="*/ 8568 w 10000"/>
              <a:gd name="connsiteY98" fmla="*/ 6220 h 10000"/>
              <a:gd name="connsiteX99" fmla="*/ 8657 w 10000"/>
              <a:gd name="connsiteY99" fmla="*/ 6818 h 10000"/>
              <a:gd name="connsiteX100" fmla="*/ 8740 w 10000"/>
              <a:gd name="connsiteY100" fmla="*/ 7656 h 10000"/>
              <a:gd name="connsiteX101" fmla="*/ 8824 w 10000"/>
              <a:gd name="connsiteY101" fmla="*/ 7416 h 10000"/>
              <a:gd name="connsiteX102" fmla="*/ 8912 w 10000"/>
              <a:gd name="connsiteY102" fmla="*/ 7895 h 10000"/>
              <a:gd name="connsiteX103" fmla="*/ 8995 w 10000"/>
              <a:gd name="connsiteY103" fmla="*/ 6722 h 10000"/>
              <a:gd name="connsiteX104" fmla="*/ 9073 w 10000"/>
              <a:gd name="connsiteY104" fmla="*/ 8182 h 10000"/>
              <a:gd name="connsiteX105" fmla="*/ 9157 w 10000"/>
              <a:gd name="connsiteY105" fmla="*/ 7943 h 10000"/>
              <a:gd name="connsiteX106" fmla="*/ 9240 w 10000"/>
              <a:gd name="connsiteY106" fmla="*/ 8445 h 10000"/>
              <a:gd name="connsiteX107" fmla="*/ 9328 w 10000"/>
              <a:gd name="connsiteY107" fmla="*/ 7703 h 10000"/>
              <a:gd name="connsiteX108" fmla="*/ 9412 w 10000"/>
              <a:gd name="connsiteY108" fmla="*/ 7560 h 10000"/>
              <a:gd name="connsiteX109" fmla="*/ 9500 w 10000"/>
              <a:gd name="connsiteY109" fmla="*/ 6962 h 10000"/>
              <a:gd name="connsiteX110" fmla="*/ 9584 w 10000"/>
              <a:gd name="connsiteY110" fmla="*/ 7464 h 10000"/>
              <a:gd name="connsiteX111" fmla="*/ 9667 w 10000"/>
              <a:gd name="connsiteY111" fmla="*/ 8445 h 10000"/>
              <a:gd name="connsiteX112" fmla="*/ 9745 w 10000"/>
              <a:gd name="connsiteY112" fmla="*/ 8445 h 10000"/>
              <a:gd name="connsiteX113" fmla="*/ 9828 w 10000"/>
              <a:gd name="connsiteY113" fmla="*/ 9163 h 10000"/>
              <a:gd name="connsiteX114" fmla="*/ 9917 w 10000"/>
              <a:gd name="connsiteY114" fmla="*/ 8923 h 10000"/>
              <a:gd name="connsiteX115" fmla="*/ 10000 w 10000"/>
              <a:gd name="connsiteY115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3863 w 10000"/>
              <a:gd name="connsiteY41" fmla="*/ 6483 h 10000"/>
              <a:gd name="connsiteX42" fmla="*/ 3951 w 10000"/>
              <a:gd name="connsiteY42" fmla="*/ 5742 h 10000"/>
              <a:gd name="connsiteX43" fmla="*/ 4034 w 10000"/>
              <a:gd name="connsiteY43" fmla="*/ 6770 h 10000"/>
              <a:gd name="connsiteX44" fmla="*/ 4118 w 10000"/>
              <a:gd name="connsiteY44" fmla="*/ 6722 h 10000"/>
              <a:gd name="connsiteX45" fmla="*/ 4206 w 10000"/>
              <a:gd name="connsiteY45" fmla="*/ 8182 h 10000"/>
              <a:gd name="connsiteX46" fmla="*/ 4289 w 10000"/>
              <a:gd name="connsiteY46" fmla="*/ 6962 h 10000"/>
              <a:gd name="connsiteX47" fmla="*/ 4362 w 10000"/>
              <a:gd name="connsiteY47" fmla="*/ 7943 h 10000"/>
              <a:gd name="connsiteX48" fmla="*/ 4451 w 10000"/>
              <a:gd name="connsiteY48" fmla="*/ 6962 h 10000"/>
              <a:gd name="connsiteX49" fmla="*/ 4534 w 10000"/>
              <a:gd name="connsiteY49" fmla="*/ 7703 h 10000"/>
              <a:gd name="connsiteX50" fmla="*/ 4623 w 10000"/>
              <a:gd name="connsiteY50" fmla="*/ 7656 h 10000"/>
              <a:gd name="connsiteX51" fmla="*/ 4706 w 10000"/>
              <a:gd name="connsiteY51" fmla="*/ 7943 h 10000"/>
              <a:gd name="connsiteX52" fmla="*/ 4789 w 10000"/>
              <a:gd name="connsiteY52" fmla="*/ 8182 h 10000"/>
              <a:gd name="connsiteX53" fmla="*/ 4878 w 10000"/>
              <a:gd name="connsiteY53" fmla="*/ 7703 h 10000"/>
              <a:gd name="connsiteX54" fmla="*/ 4961 w 10000"/>
              <a:gd name="connsiteY54" fmla="*/ 8086 h 10000"/>
              <a:gd name="connsiteX55" fmla="*/ 5039 w 10000"/>
              <a:gd name="connsiteY55" fmla="*/ 7943 h 10000"/>
              <a:gd name="connsiteX56" fmla="*/ 5122 w 10000"/>
              <a:gd name="connsiteY56" fmla="*/ 7201 h 10000"/>
              <a:gd name="connsiteX57" fmla="*/ 5206 w 10000"/>
              <a:gd name="connsiteY57" fmla="*/ 7105 h 10000"/>
              <a:gd name="connsiteX58" fmla="*/ 5294 w 10000"/>
              <a:gd name="connsiteY58" fmla="*/ 8182 h 10000"/>
              <a:gd name="connsiteX59" fmla="*/ 5377 w 10000"/>
              <a:gd name="connsiteY59" fmla="*/ 8038 h 10000"/>
              <a:gd name="connsiteX60" fmla="*/ 5466 w 10000"/>
              <a:gd name="connsiteY60" fmla="*/ 8684 h 10000"/>
              <a:gd name="connsiteX61" fmla="*/ 5549 w 10000"/>
              <a:gd name="connsiteY61" fmla="*/ 8445 h 10000"/>
              <a:gd name="connsiteX62" fmla="*/ 5632 w 10000"/>
              <a:gd name="connsiteY62" fmla="*/ 8445 h 10000"/>
              <a:gd name="connsiteX63" fmla="*/ 5711 w 10000"/>
              <a:gd name="connsiteY63" fmla="*/ 8684 h 10000"/>
              <a:gd name="connsiteX64" fmla="*/ 5794 w 10000"/>
              <a:gd name="connsiteY64" fmla="*/ 7656 h 10000"/>
              <a:gd name="connsiteX65" fmla="*/ 5882 w 10000"/>
              <a:gd name="connsiteY65" fmla="*/ 8684 h 10000"/>
              <a:gd name="connsiteX66" fmla="*/ 5966 w 10000"/>
              <a:gd name="connsiteY66" fmla="*/ 7560 h 10000"/>
              <a:gd name="connsiteX67" fmla="*/ 6049 w 10000"/>
              <a:gd name="connsiteY67" fmla="*/ 8684 h 10000"/>
              <a:gd name="connsiteX68" fmla="*/ 6137 w 10000"/>
              <a:gd name="connsiteY68" fmla="*/ 8182 h 10000"/>
              <a:gd name="connsiteX69" fmla="*/ 6221 w 10000"/>
              <a:gd name="connsiteY69" fmla="*/ 8397 h 10000"/>
              <a:gd name="connsiteX70" fmla="*/ 6309 w 10000"/>
              <a:gd name="connsiteY70" fmla="*/ 8445 h 10000"/>
              <a:gd name="connsiteX71" fmla="*/ 6382 w 10000"/>
              <a:gd name="connsiteY71" fmla="*/ 6627 h 10000"/>
              <a:gd name="connsiteX72" fmla="*/ 6465 w 10000"/>
              <a:gd name="connsiteY72" fmla="*/ 7464 h 10000"/>
              <a:gd name="connsiteX73" fmla="*/ 6554 w 10000"/>
              <a:gd name="connsiteY73" fmla="*/ 8923 h 10000"/>
              <a:gd name="connsiteX74" fmla="*/ 6637 w 10000"/>
              <a:gd name="connsiteY74" fmla="*/ 7703 h 10000"/>
              <a:gd name="connsiteX75" fmla="*/ 6726 w 10000"/>
              <a:gd name="connsiteY75" fmla="*/ 8182 h 10000"/>
              <a:gd name="connsiteX76" fmla="*/ 6809 w 10000"/>
              <a:gd name="connsiteY76" fmla="*/ 7560 h 10000"/>
              <a:gd name="connsiteX77" fmla="*/ 6892 w 10000"/>
              <a:gd name="connsiteY77" fmla="*/ 7847 h 10000"/>
              <a:gd name="connsiteX78" fmla="*/ 6981 w 10000"/>
              <a:gd name="connsiteY78" fmla="*/ 8086 h 10000"/>
              <a:gd name="connsiteX79" fmla="*/ 7054 w 10000"/>
              <a:gd name="connsiteY79" fmla="*/ 8182 h 10000"/>
              <a:gd name="connsiteX80" fmla="*/ 7142 w 10000"/>
              <a:gd name="connsiteY80" fmla="*/ 8445 h 10000"/>
              <a:gd name="connsiteX81" fmla="*/ 7225 w 10000"/>
              <a:gd name="connsiteY81" fmla="*/ 8923 h 10000"/>
              <a:gd name="connsiteX82" fmla="*/ 7309 w 10000"/>
              <a:gd name="connsiteY82" fmla="*/ 8445 h 10000"/>
              <a:gd name="connsiteX83" fmla="*/ 7397 w 10000"/>
              <a:gd name="connsiteY83" fmla="*/ 8732 h 10000"/>
              <a:gd name="connsiteX84" fmla="*/ 7480 w 10000"/>
              <a:gd name="connsiteY84" fmla="*/ 8445 h 10000"/>
              <a:gd name="connsiteX85" fmla="*/ 7569 w 10000"/>
              <a:gd name="connsiteY85" fmla="*/ 8684 h 10000"/>
              <a:gd name="connsiteX86" fmla="*/ 7652 w 10000"/>
              <a:gd name="connsiteY86" fmla="*/ 7201 h 10000"/>
              <a:gd name="connsiteX87" fmla="*/ 7725 w 10000"/>
              <a:gd name="connsiteY87" fmla="*/ 8684 h 10000"/>
              <a:gd name="connsiteX88" fmla="*/ 7814 w 10000"/>
              <a:gd name="connsiteY88" fmla="*/ 7703 h 10000"/>
              <a:gd name="connsiteX89" fmla="*/ 7897 w 10000"/>
              <a:gd name="connsiteY89" fmla="*/ 7895 h 10000"/>
              <a:gd name="connsiteX90" fmla="*/ 7980 w 10000"/>
              <a:gd name="connsiteY90" fmla="*/ 8684 h 10000"/>
              <a:gd name="connsiteX91" fmla="*/ 8069 w 10000"/>
              <a:gd name="connsiteY91" fmla="*/ 7703 h 10000"/>
              <a:gd name="connsiteX92" fmla="*/ 8152 w 10000"/>
              <a:gd name="connsiteY92" fmla="*/ 8182 h 10000"/>
              <a:gd name="connsiteX93" fmla="*/ 8240 w 10000"/>
              <a:gd name="connsiteY93" fmla="*/ 8445 h 10000"/>
              <a:gd name="connsiteX94" fmla="*/ 8324 w 10000"/>
              <a:gd name="connsiteY94" fmla="*/ 7464 h 10000"/>
              <a:gd name="connsiteX95" fmla="*/ 8397 w 10000"/>
              <a:gd name="connsiteY95" fmla="*/ 6316 h 10000"/>
              <a:gd name="connsiteX96" fmla="*/ 8485 w 10000"/>
              <a:gd name="connsiteY96" fmla="*/ 6483 h 10000"/>
              <a:gd name="connsiteX97" fmla="*/ 8568 w 10000"/>
              <a:gd name="connsiteY97" fmla="*/ 6220 h 10000"/>
              <a:gd name="connsiteX98" fmla="*/ 8657 w 10000"/>
              <a:gd name="connsiteY98" fmla="*/ 6818 h 10000"/>
              <a:gd name="connsiteX99" fmla="*/ 8740 w 10000"/>
              <a:gd name="connsiteY99" fmla="*/ 7656 h 10000"/>
              <a:gd name="connsiteX100" fmla="*/ 8824 w 10000"/>
              <a:gd name="connsiteY100" fmla="*/ 7416 h 10000"/>
              <a:gd name="connsiteX101" fmla="*/ 8912 w 10000"/>
              <a:gd name="connsiteY101" fmla="*/ 7895 h 10000"/>
              <a:gd name="connsiteX102" fmla="*/ 8995 w 10000"/>
              <a:gd name="connsiteY102" fmla="*/ 6722 h 10000"/>
              <a:gd name="connsiteX103" fmla="*/ 9073 w 10000"/>
              <a:gd name="connsiteY103" fmla="*/ 8182 h 10000"/>
              <a:gd name="connsiteX104" fmla="*/ 9157 w 10000"/>
              <a:gd name="connsiteY104" fmla="*/ 7943 h 10000"/>
              <a:gd name="connsiteX105" fmla="*/ 9240 w 10000"/>
              <a:gd name="connsiteY105" fmla="*/ 8445 h 10000"/>
              <a:gd name="connsiteX106" fmla="*/ 9328 w 10000"/>
              <a:gd name="connsiteY106" fmla="*/ 7703 h 10000"/>
              <a:gd name="connsiteX107" fmla="*/ 9412 w 10000"/>
              <a:gd name="connsiteY107" fmla="*/ 7560 h 10000"/>
              <a:gd name="connsiteX108" fmla="*/ 9500 w 10000"/>
              <a:gd name="connsiteY108" fmla="*/ 6962 h 10000"/>
              <a:gd name="connsiteX109" fmla="*/ 9584 w 10000"/>
              <a:gd name="connsiteY109" fmla="*/ 7464 h 10000"/>
              <a:gd name="connsiteX110" fmla="*/ 9667 w 10000"/>
              <a:gd name="connsiteY110" fmla="*/ 8445 h 10000"/>
              <a:gd name="connsiteX111" fmla="*/ 9745 w 10000"/>
              <a:gd name="connsiteY111" fmla="*/ 8445 h 10000"/>
              <a:gd name="connsiteX112" fmla="*/ 9828 w 10000"/>
              <a:gd name="connsiteY112" fmla="*/ 9163 h 10000"/>
              <a:gd name="connsiteX113" fmla="*/ 9917 w 10000"/>
              <a:gd name="connsiteY113" fmla="*/ 8923 h 10000"/>
              <a:gd name="connsiteX114" fmla="*/ 10000 w 10000"/>
              <a:gd name="connsiteY114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3951 w 10000"/>
              <a:gd name="connsiteY41" fmla="*/ 5742 h 10000"/>
              <a:gd name="connsiteX42" fmla="*/ 4034 w 10000"/>
              <a:gd name="connsiteY42" fmla="*/ 6770 h 10000"/>
              <a:gd name="connsiteX43" fmla="*/ 4118 w 10000"/>
              <a:gd name="connsiteY43" fmla="*/ 6722 h 10000"/>
              <a:gd name="connsiteX44" fmla="*/ 4206 w 10000"/>
              <a:gd name="connsiteY44" fmla="*/ 8182 h 10000"/>
              <a:gd name="connsiteX45" fmla="*/ 4289 w 10000"/>
              <a:gd name="connsiteY45" fmla="*/ 6962 h 10000"/>
              <a:gd name="connsiteX46" fmla="*/ 4362 w 10000"/>
              <a:gd name="connsiteY46" fmla="*/ 7943 h 10000"/>
              <a:gd name="connsiteX47" fmla="*/ 4451 w 10000"/>
              <a:gd name="connsiteY47" fmla="*/ 6962 h 10000"/>
              <a:gd name="connsiteX48" fmla="*/ 4534 w 10000"/>
              <a:gd name="connsiteY48" fmla="*/ 7703 h 10000"/>
              <a:gd name="connsiteX49" fmla="*/ 4623 w 10000"/>
              <a:gd name="connsiteY49" fmla="*/ 7656 h 10000"/>
              <a:gd name="connsiteX50" fmla="*/ 4706 w 10000"/>
              <a:gd name="connsiteY50" fmla="*/ 7943 h 10000"/>
              <a:gd name="connsiteX51" fmla="*/ 4789 w 10000"/>
              <a:gd name="connsiteY51" fmla="*/ 8182 h 10000"/>
              <a:gd name="connsiteX52" fmla="*/ 4878 w 10000"/>
              <a:gd name="connsiteY52" fmla="*/ 7703 h 10000"/>
              <a:gd name="connsiteX53" fmla="*/ 4961 w 10000"/>
              <a:gd name="connsiteY53" fmla="*/ 8086 h 10000"/>
              <a:gd name="connsiteX54" fmla="*/ 5039 w 10000"/>
              <a:gd name="connsiteY54" fmla="*/ 7943 h 10000"/>
              <a:gd name="connsiteX55" fmla="*/ 5122 w 10000"/>
              <a:gd name="connsiteY55" fmla="*/ 7201 h 10000"/>
              <a:gd name="connsiteX56" fmla="*/ 5206 w 10000"/>
              <a:gd name="connsiteY56" fmla="*/ 7105 h 10000"/>
              <a:gd name="connsiteX57" fmla="*/ 5294 w 10000"/>
              <a:gd name="connsiteY57" fmla="*/ 8182 h 10000"/>
              <a:gd name="connsiteX58" fmla="*/ 5377 w 10000"/>
              <a:gd name="connsiteY58" fmla="*/ 8038 h 10000"/>
              <a:gd name="connsiteX59" fmla="*/ 5466 w 10000"/>
              <a:gd name="connsiteY59" fmla="*/ 8684 h 10000"/>
              <a:gd name="connsiteX60" fmla="*/ 5549 w 10000"/>
              <a:gd name="connsiteY60" fmla="*/ 8445 h 10000"/>
              <a:gd name="connsiteX61" fmla="*/ 5632 w 10000"/>
              <a:gd name="connsiteY61" fmla="*/ 8445 h 10000"/>
              <a:gd name="connsiteX62" fmla="*/ 5711 w 10000"/>
              <a:gd name="connsiteY62" fmla="*/ 8684 h 10000"/>
              <a:gd name="connsiteX63" fmla="*/ 5794 w 10000"/>
              <a:gd name="connsiteY63" fmla="*/ 7656 h 10000"/>
              <a:gd name="connsiteX64" fmla="*/ 5882 w 10000"/>
              <a:gd name="connsiteY64" fmla="*/ 8684 h 10000"/>
              <a:gd name="connsiteX65" fmla="*/ 5966 w 10000"/>
              <a:gd name="connsiteY65" fmla="*/ 7560 h 10000"/>
              <a:gd name="connsiteX66" fmla="*/ 6049 w 10000"/>
              <a:gd name="connsiteY66" fmla="*/ 8684 h 10000"/>
              <a:gd name="connsiteX67" fmla="*/ 6137 w 10000"/>
              <a:gd name="connsiteY67" fmla="*/ 8182 h 10000"/>
              <a:gd name="connsiteX68" fmla="*/ 6221 w 10000"/>
              <a:gd name="connsiteY68" fmla="*/ 8397 h 10000"/>
              <a:gd name="connsiteX69" fmla="*/ 6309 w 10000"/>
              <a:gd name="connsiteY69" fmla="*/ 8445 h 10000"/>
              <a:gd name="connsiteX70" fmla="*/ 6382 w 10000"/>
              <a:gd name="connsiteY70" fmla="*/ 6627 h 10000"/>
              <a:gd name="connsiteX71" fmla="*/ 6465 w 10000"/>
              <a:gd name="connsiteY71" fmla="*/ 7464 h 10000"/>
              <a:gd name="connsiteX72" fmla="*/ 6554 w 10000"/>
              <a:gd name="connsiteY72" fmla="*/ 8923 h 10000"/>
              <a:gd name="connsiteX73" fmla="*/ 6637 w 10000"/>
              <a:gd name="connsiteY73" fmla="*/ 7703 h 10000"/>
              <a:gd name="connsiteX74" fmla="*/ 6726 w 10000"/>
              <a:gd name="connsiteY74" fmla="*/ 8182 h 10000"/>
              <a:gd name="connsiteX75" fmla="*/ 6809 w 10000"/>
              <a:gd name="connsiteY75" fmla="*/ 7560 h 10000"/>
              <a:gd name="connsiteX76" fmla="*/ 6892 w 10000"/>
              <a:gd name="connsiteY76" fmla="*/ 7847 h 10000"/>
              <a:gd name="connsiteX77" fmla="*/ 6981 w 10000"/>
              <a:gd name="connsiteY77" fmla="*/ 8086 h 10000"/>
              <a:gd name="connsiteX78" fmla="*/ 7054 w 10000"/>
              <a:gd name="connsiteY78" fmla="*/ 8182 h 10000"/>
              <a:gd name="connsiteX79" fmla="*/ 7142 w 10000"/>
              <a:gd name="connsiteY79" fmla="*/ 8445 h 10000"/>
              <a:gd name="connsiteX80" fmla="*/ 7225 w 10000"/>
              <a:gd name="connsiteY80" fmla="*/ 8923 h 10000"/>
              <a:gd name="connsiteX81" fmla="*/ 7309 w 10000"/>
              <a:gd name="connsiteY81" fmla="*/ 8445 h 10000"/>
              <a:gd name="connsiteX82" fmla="*/ 7397 w 10000"/>
              <a:gd name="connsiteY82" fmla="*/ 8732 h 10000"/>
              <a:gd name="connsiteX83" fmla="*/ 7480 w 10000"/>
              <a:gd name="connsiteY83" fmla="*/ 8445 h 10000"/>
              <a:gd name="connsiteX84" fmla="*/ 7569 w 10000"/>
              <a:gd name="connsiteY84" fmla="*/ 8684 h 10000"/>
              <a:gd name="connsiteX85" fmla="*/ 7652 w 10000"/>
              <a:gd name="connsiteY85" fmla="*/ 7201 h 10000"/>
              <a:gd name="connsiteX86" fmla="*/ 7725 w 10000"/>
              <a:gd name="connsiteY86" fmla="*/ 8684 h 10000"/>
              <a:gd name="connsiteX87" fmla="*/ 7814 w 10000"/>
              <a:gd name="connsiteY87" fmla="*/ 7703 h 10000"/>
              <a:gd name="connsiteX88" fmla="*/ 7897 w 10000"/>
              <a:gd name="connsiteY88" fmla="*/ 7895 h 10000"/>
              <a:gd name="connsiteX89" fmla="*/ 7980 w 10000"/>
              <a:gd name="connsiteY89" fmla="*/ 8684 h 10000"/>
              <a:gd name="connsiteX90" fmla="*/ 8069 w 10000"/>
              <a:gd name="connsiteY90" fmla="*/ 7703 h 10000"/>
              <a:gd name="connsiteX91" fmla="*/ 8152 w 10000"/>
              <a:gd name="connsiteY91" fmla="*/ 8182 h 10000"/>
              <a:gd name="connsiteX92" fmla="*/ 8240 w 10000"/>
              <a:gd name="connsiteY92" fmla="*/ 8445 h 10000"/>
              <a:gd name="connsiteX93" fmla="*/ 8324 w 10000"/>
              <a:gd name="connsiteY93" fmla="*/ 7464 h 10000"/>
              <a:gd name="connsiteX94" fmla="*/ 8397 w 10000"/>
              <a:gd name="connsiteY94" fmla="*/ 6316 h 10000"/>
              <a:gd name="connsiteX95" fmla="*/ 8485 w 10000"/>
              <a:gd name="connsiteY95" fmla="*/ 6483 h 10000"/>
              <a:gd name="connsiteX96" fmla="*/ 8568 w 10000"/>
              <a:gd name="connsiteY96" fmla="*/ 6220 h 10000"/>
              <a:gd name="connsiteX97" fmla="*/ 8657 w 10000"/>
              <a:gd name="connsiteY97" fmla="*/ 6818 h 10000"/>
              <a:gd name="connsiteX98" fmla="*/ 8740 w 10000"/>
              <a:gd name="connsiteY98" fmla="*/ 7656 h 10000"/>
              <a:gd name="connsiteX99" fmla="*/ 8824 w 10000"/>
              <a:gd name="connsiteY99" fmla="*/ 7416 h 10000"/>
              <a:gd name="connsiteX100" fmla="*/ 8912 w 10000"/>
              <a:gd name="connsiteY100" fmla="*/ 7895 h 10000"/>
              <a:gd name="connsiteX101" fmla="*/ 8995 w 10000"/>
              <a:gd name="connsiteY101" fmla="*/ 6722 h 10000"/>
              <a:gd name="connsiteX102" fmla="*/ 9073 w 10000"/>
              <a:gd name="connsiteY102" fmla="*/ 8182 h 10000"/>
              <a:gd name="connsiteX103" fmla="*/ 9157 w 10000"/>
              <a:gd name="connsiteY103" fmla="*/ 7943 h 10000"/>
              <a:gd name="connsiteX104" fmla="*/ 9240 w 10000"/>
              <a:gd name="connsiteY104" fmla="*/ 8445 h 10000"/>
              <a:gd name="connsiteX105" fmla="*/ 9328 w 10000"/>
              <a:gd name="connsiteY105" fmla="*/ 7703 h 10000"/>
              <a:gd name="connsiteX106" fmla="*/ 9412 w 10000"/>
              <a:gd name="connsiteY106" fmla="*/ 7560 h 10000"/>
              <a:gd name="connsiteX107" fmla="*/ 9500 w 10000"/>
              <a:gd name="connsiteY107" fmla="*/ 6962 h 10000"/>
              <a:gd name="connsiteX108" fmla="*/ 9584 w 10000"/>
              <a:gd name="connsiteY108" fmla="*/ 7464 h 10000"/>
              <a:gd name="connsiteX109" fmla="*/ 9667 w 10000"/>
              <a:gd name="connsiteY109" fmla="*/ 8445 h 10000"/>
              <a:gd name="connsiteX110" fmla="*/ 9745 w 10000"/>
              <a:gd name="connsiteY110" fmla="*/ 8445 h 10000"/>
              <a:gd name="connsiteX111" fmla="*/ 9828 w 10000"/>
              <a:gd name="connsiteY111" fmla="*/ 9163 h 10000"/>
              <a:gd name="connsiteX112" fmla="*/ 9917 w 10000"/>
              <a:gd name="connsiteY112" fmla="*/ 8923 h 10000"/>
              <a:gd name="connsiteX113" fmla="*/ 10000 w 10000"/>
              <a:gd name="connsiteY113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034 w 10000"/>
              <a:gd name="connsiteY41" fmla="*/ 6770 h 10000"/>
              <a:gd name="connsiteX42" fmla="*/ 4118 w 10000"/>
              <a:gd name="connsiteY42" fmla="*/ 6722 h 10000"/>
              <a:gd name="connsiteX43" fmla="*/ 4206 w 10000"/>
              <a:gd name="connsiteY43" fmla="*/ 8182 h 10000"/>
              <a:gd name="connsiteX44" fmla="*/ 4289 w 10000"/>
              <a:gd name="connsiteY44" fmla="*/ 6962 h 10000"/>
              <a:gd name="connsiteX45" fmla="*/ 4362 w 10000"/>
              <a:gd name="connsiteY45" fmla="*/ 7943 h 10000"/>
              <a:gd name="connsiteX46" fmla="*/ 4451 w 10000"/>
              <a:gd name="connsiteY46" fmla="*/ 6962 h 10000"/>
              <a:gd name="connsiteX47" fmla="*/ 4534 w 10000"/>
              <a:gd name="connsiteY47" fmla="*/ 7703 h 10000"/>
              <a:gd name="connsiteX48" fmla="*/ 4623 w 10000"/>
              <a:gd name="connsiteY48" fmla="*/ 7656 h 10000"/>
              <a:gd name="connsiteX49" fmla="*/ 4706 w 10000"/>
              <a:gd name="connsiteY49" fmla="*/ 7943 h 10000"/>
              <a:gd name="connsiteX50" fmla="*/ 4789 w 10000"/>
              <a:gd name="connsiteY50" fmla="*/ 8182 h 10000"/>
              <a:gd name="connsiteX51" fmla="*/ 4878 w 10000"/>
              <a:gd name="connsiteY51" fmla="*/ 7703 h 10000"/>
              <a:gd name="connsiteX52" fmla="*/ 4961 w 10000"/>
              <a:gd name="connsiteY52" fmla="*/ 8086 h 10000"/>
              <a:gd name="connsiteX53" fmla="*/ 5039 w 10000"/>
              <a:gd name="connsiteY53" fmla="*/ 7943 h 10000"/>
              <a:gd name="connsiteX54" fmla="*/ 5122 w 10000"/>
              <a:gd name="connsiteY54" fmla="*/ 7201 h 10000"/>
              <a:gd name="connsiteX55" fmla="*/ 5206 w 10000"/>
              <a:gd name="connsiteY55" fmla="*/ 7105 h 10000"/>
              <a:gd name="connsiteX56" fmla="*/ 5294 w 10000"/>
              <a:gd name="connsiteY56" fmla="*/ 8182 h 10000"/>
              <a:gd name="connsiteX57" fmla="*/ 5377 w 10000"/>
              <a:gd name="connsiteY57" fmla="*/ 8038 h 10000"/>
              <a:gd name="connsiteX58" fmla="*/ 5466 w 10000"/>
              <a:gd name="connsiteY58" fmla="*/ 8684 h 10000"/>
              <a:gd name="connsiteX59" fmla="*/ 5549 w 10000"/>
              <a:gd name="connsiteY59" fmla="*/ 8445 h 10000"/>
              <a:gd name="connsiteX60" fmla="*/ 5632 w 10000"/>
              <a:gd name="connsiteY60" fmla="*/ 8445 h 10000"/>
              <a:gd name="connsiteX61" fmla="*/ 5711 w 10000"/>
              <a:gd name="connsiteY61" fmla="*/ 8684 h 10000"/>
              <a:gd name="connsiteX62" fmla="*/ 5794 w 10000"/>
              <a:gd name="connsiteY62" fmla="*/ 7656 h 10000"/>
              <a:gd name="connsiteX63" fmla="*/ 5882 w 10000"/>
              <a:gd name="connsiteY63" fmla="*/ 8684 h 10000"/>
              <a:gd name="connsiteX64" fmla="*/ 5966 w 10000"/>
              <a:gd name="connsiteY64" fmla="*/ 7560 h 10000"/>
              <a:gd name="connsiteX65" fmla="*/ 6049 w 10000"/>
              <a:gd name="connsiteY65" fmla="*/ 8684 h 10000"/>
              <a:gd name="connsiteX66" fmla="*/ 6137 w 10000"/>
              <a:gd name="connsiteY66" fmla="*/ 8182 h 10000"/>
              <a:gd name="connsiteX67" fmla="*/ 6221 w 10000"/>
              <a:gd name="connsiteY67" fmla="*/ 8397 h 10000"/>
              <a:gd name="connsiteX68" fmla="*/ 6309 w 10000"/>
              <a:gd name="connsiteY68" fmla="*/ 8445 h 10000"/>
              <a:gd name="connsiteX69" fmla="*/ 6382 w 10000"/>
              <a:gd name="connsiteY69" fmla="*/ 6627 h 10000"/>
              <a:gd name="connsiteX70" fmla="*/ 6465 w 10000"/>
              <a:gd name="connsiteY70" fmla="*/ 7464 h 10000"/>
              <a:gd name="connsiteX71" fmla="*/ 6554 w 10000"/>
              <a:gd name="connsiteY71" fmla="*/ 8923 h 10000"/>
              <a:gd name="connsiteX72" fmla="*/ 6637 w 10000"/>
              <a:gd name="connsiteY72" fmla="*/ 7703 h 10000"/>
              <a:gd name="connsiteX73" fmla="*/ 6726 w 10000"/>
              <a:gd name="connsiteY73" fmla="*/ 8182 h 10000"/>
              <a:gd name="connsiteX74" fmla="*/ 6809 w 10000"/>
              <a:gd name="connsiteY74" fmla="*/ 7560 h 10000"/>
              <a:gd name="connsiteX75" fmla="*/ 6892 w 10000"/>
              <a:gd name="connsiteY75" fmla="*/ 7847 h 10000"/>
              <a:gd name="connsiteX76" fmla="*/ 6981 w 10000"/>
              <a:gd name="connsiteY76" fmla="*/ 8086 h 10000"/>
              <a:gd name="connsiteX77" fmla="*/ 7054 w 10000"/>
              <a:gd name="connsiteY77" fmla="*/ 8182 h 10000"/>
              <a:gd name="connsiteX78" fmla="*/ 7142 w 10000"/>
              <a:gd name="connsiteY78" fmla="*/ 8445 h 10000"/>
              <a:gd name="connsiteX79" fmla="*/ 7225 w 10000"/>
              <a:gd name="connsiteY79" fmla="*/ 8923 h 10000"/>
              <a:gd name="connsiteX80" fmla="*/ 7309 w 10000"/>
              <a:gd name="connsiteY80" fmla="*/ 8445 h 10000"/>
              <a:gd name="connsiteX81" fmla="*/ 7397 w 10000"/>
              <a:gd name="connsiteY81" fmla="*/ 8732 h 10000"/>
              <a:gd name="connsiteX82" fmla="*/ 7480 w 10000"/>
              <a:gd name="connsiteY82" fmla="*/ 8445 h 10000"/>
              <a:gd name="connsiteX83" fmla="*/ 7569 w 10000"/>
              <a:gd name="connsiteY83" fmla="*/ 8684 h 10000"/>
              <a:gd name="connsiteX84" fmla="*/ 7652 w 10000"/>
              <a:gd name="connsiteY84" fmla="*/ 7201 h 10000"/>
              <a:gd name="connsiteX85" fmla="*/ 7725 w 10000"/>
              <a:gd name="connsiteY85" fmla="*/ 8684 h 10000"/>
              <a:gd name="connsiteX86" fmla="*/ 7814 w 10000"/>
              <a:gd name="connsiteY86" fmla="*/ 7703 h 10000"/>
              <a:gd name="connsiteX87" fmla="*/ 7897 w 10000"/>
              <a:gd name="connsiteY87" fmla="*/ 7895 h 10000"/>
              <a:gd name="connsiteX88" fmla="*/ 7980 w 10000"/>
              <a:gd name="connsiteY88" fmla="*/ 8684 h 10000"/>
              <a:gd name="connsiteX89" fmla="*/ 8069 w 10000"/>
              <a:gd name="connsiteY89" fmla="*/ 7703 h 10000"/>
              <a:gd name="connsiteX90" fmla="*/ 8152 w 10000"/>
              <a:gd name="connsiteY90" fmla="*/ 8182 h 10000"/>
              <a:gd name="connsiteX91" fmla="*/ 8240 w 10000"/>
              <a:gd name="connsiteY91" fmla="*/ 8445 h 10000"/>
              <a:gd name="connsiteX92" fmla="*/ 8324 w 10000"/>
              <a:gd name="connsiteY92" fmla="*/ 7464 h 10000"/>
              <a:gd name="connsiteX93" fmla="*/ 8397 w 10000"/>
              <a:gd name="connsiteY93" fmla="*/ 6316 h 10000"/>
              <a:gd name="connsiteX94" fmla="*/ 8485 w 10000"/>
              <a:gd name="connsiteY94" fmla="*/ 6483 h 10000"/>
              <a:gd name="connsiteX95" fmla="*/ 8568 w 10000"/>
              <a:gd name="connsiteY95" fmla="*/ 6220 h 10000"/>
              <a:gd name="connsiteX96" fmla="*/ 8657 w 10000"/>
              <a:gd name="connsiteY96" fmla="*/ 6818 h 10000"/>
              <a:gd name="connsiteX97" fmla="*/ 8740 w 10000"/>
              <a:gd name="connsiteY97" fmla="*/ 7656 h 10000"/>
              <a:gd name="connsiteX98" fmla="*/ 8824 w 10000"/>
              <a:gd name="connsiteY98" fmla="*/ 7416 h 10000"/>
              <a:gd name="connsiteX99" fmla="*/ 8912 w 10000"/>
              <a:gd name="connsiteY99" fmla="*/ 7895 h 10000"/>
              <a:gd name="connsiteX100" fmla="*/ 8995 w 10000"/>
              <a:gd name="connsiteY100" fmla="*/ 6722 h 10000"/>
              <a:gd name="connsiteX101" fmla="*/ 9073 w 10000"/>
              <a:gd name="connsiteY101" fmla="*/ 8182 h 10000"/>
              <a:gd name="connsiteX102" fmla="*/ 9157 w 10000"/>
              <a:gd name="connsiteY102" fmla="*/ 7943 h 10000"/>
              <a:gd name="connsiteX103" fmla="*/ 9240 w 10000"/>
              <a:gd name="connsiteY103" fmla="*/ 8445 h 10000"/>
              <a:gd name="connsiteX104" fmla="*/ 9328 w 10000"/>
              <a:gd name="connsiteY104" fmla="*/ 7703 h 10000"/>
              <a:gd name="connsiteX105" fmla="*/ 9412 w 10000"/>
              <a:gd name="connsiteY105" fmla="*/ 7560 h 10000"/>
              <a:gd name="connsiteX106" fmla="*/ 9500 w 10000"/>
              <a:gd name="connsiteY106" fmla="*/ 6962 h 10000"/>
              <a:gd name="connsiteX107" fmla="*/ 9584 w 10000"/>
              <a:gd name="connsiteY107" fmla="*/ 7464 h 10000"/>
              <a:gd name="connsiteX108" fmla="*/ 9667 w 10000"/>
              <a:gd name="connsiteY108" fmla="*/ 8445 h 10000"/>
              <a:gd name="connsiteX109" fmla="*/ 9745 w 10000"/>
              <a:gd name="connsiteY109" fmla="*/ 8445 h 10000"/>
              <a:gd name="connsiteX110" fmla="*/ 9828 w 10000"/>
              <a:gd name="connsiteY110" fmla="*/ 9163 h 10000"/>
              <a:gd name="connsiteX111" fmla="*/ 9917 w 10000"/>
              <a:gd name="connsiteY111" fmla="*/ 8923 h 10000"/>
              <a:gd name="connsiteX112" fmla="*/ 10000 w 10000"/>
              <a:gd name="connsiteY112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118 w 10000"/>
              <a:gd name="connsiteY41" fmla="*/ 6722 h 10000"/>
              <a:gd name="connsiteX42" fmla="*/ 4206 w 10000"/>
              <a:gd name="connsiteY42" fmla="*/ 8182 h 10000"/>
              <a:gd name="connsiteX43" fmla="*/ 4289 w 10000"/>
              <a:gd name="connsiteY43" fmla="*/ 6962 h 10000"/>
              <a:gd name="connsiteX44" fmla="*/ 4362 w 10000"/>
              <a:gd name="connsiteY44" fmla="*/ 7943 h 10000"/>
              <a:gd name="connsiteX45" fmla="*/ 4451 w 10000"/>
              <a:gd name="connsiteY45" fmla="*/ 6962 h 10000"/>
              <a:gd name="connsiteX46" fmla="*/ 4534 w 10000"/>
              <a:gd name="connsiteY46" fmla="*/ 7703 h 10000"/>
              <a:gd name="connsiteX47" fmla="*/ 4623 w 10000"/>
              <a:gd name="connsiteY47" fmla="*/ 7656 h 10000"/>
              <a:gd name="connsiteX48" fmla="*/ 4706 w 10000"/>
              <a:gd name="connsiteY48" fmla="*/ 7943 h 10000"/>
              <a:gd name="connsiteX49" fmla="*/ 4789 w 10000"/>
              <a:gd name="connsiteY49" fmla="*/ 8182 h 10000"/>
              <a:gd name="connsiteX50" fmla="*/ 4878 w 10000"/>
              <a:gd name="connsiteY50" fmla="*/ 7703 h 10000"/>
              <a:gd name="connsiteX51" fmla="*/ 4961 w 10000"/>
              <a:gd name="connsiteY51" fmla="*/ 8086 h 10000"/>
              <a:gd name="connsiteX52" fmla="*/ 5039 w 10000"/>
              <a:gd name="connsiteY52" fmla="*/ 7943 h 10000"/>
              <a:gd name="connsiteX53" fmla="*/ 5122 w 10000"/>
              <a:gd name="connsiteY53" fmla="*/ 7201 h 10000"/>
              <a:gd name="connsiteX54" fmla="*/ 5206 w 10000"/>
              <a:gd name="connsiteY54" fmla="*/ 7105 h 10000"/>
              <a:gd name="connsiteX55" fmla="*/ 5294 w 10000"/>
              <a:gd name="connsiteY55" fmla="*/ 8182 h 10000"/>
              <a:gd name="connsiteX56" fmla="*/ 5377 w 10000"/>
              <a:gd name="connsiteY56" fmla="*/ 8038 h 10000"/>
              <a:gd name="connsiteX57" fmla="*/ 5466 w 10000"/>
              <a:gd name="connsiteY57" fmla="*/ 8684 h 10000"/>
              <a:gd name="connsiteX58" fmla="*/ 5549 w 10000"/>
              <a:gd name="connsiteY58" fmla="*/ 8445 h 10000"/>
              <a:gd name="connsiteX59" fmla="*/ 5632 w 10000"/>
              <a:gd name="connsiteY59" fmla="*/ 8445 h 10000"/>
              <a:gd name="connsiteX60" fmla="*/ 5711 w 10000"/>
              <a:gd name="connsiteY60" fmla="*/ 8684 h 10000"/>
              <a:gd name="connsiteX61" fmla="*/ 5794 w 10000"/>
              <a:gd name="connsiteY61" fmla="*/ 7656 h 10000"/>
              <a:gd name="connsiteX62" fmla="*/ 5882 w 10000"/>
              <a:gd name="connsiteY62" fmla="*/ 8684 h 10000"/>
              <a:gd name="connsiteX63" fmla="*/ 5966 w 10000"/>
              <a:gd name="connsiteY63" fmla="*/ 7560 h 10000"/>
              <a:gd name="connsiteX64" fmla="*/ 6049 w 10000"/>
              <a:gd name="connsiteY64" fmla="*/ 8684 h 10000"/>
              <a:gd name="connsiteX65" fmla="*/ 6137 w 10000"/>
              <a:gd name="connsiteY65" fmla="*/ 8182 h 10000"/>
              <a:gd name="connsiteX66" fmla="*/ 6221 w 10000"/>
              <a:gd name="connsiteY66" fmla="*/ 8397 h 10000"/>
              <a:gd name="connsiteX67" fmla="*/ 6309 w 10000"/>
              <a:gd name="connsiteY67" fmla="*/ 8445 h 10000"/>
              <a:gd name="connsiteX68" fmla="*/ 6382 w 10000"/>
              <a:gd name="connsiteY68" fmla="*/ 6627 h 10000"/>
              <a:gd name="connsiteX69" fmla="*/ 6465 w 10000"/>
              <a:gd name="connsiteY69" fmla="*/ 7464 h 10000"/>
              <a:gd name="connsiteX70" fmla="*/ 6554 w 10000"/>
              <a:gd name="connsiteY70" fmla="*/ 8923 h 10000"/>
              <a:gd name="connsiteX71" fmla="*/ 6637 w 10000"/>
              <a:gd name="connsiteY71" fmla="*/ 7703 h 10000"/>
              <a:gd name="connsiteX72" fmla="*/ 6726 w 10000"/>
              <a:gd name="connsiteY72" fmla="*/ 8182 h 10000"/>
              <a:gd name="connsiteX73" fmla="*/ 6809 w 10000"/>
              <a:gd name="connsiteY73" fmla="*/ 7560 h 10000"/>
              <a:gd name="connsiteX74" fmla="*/ 6892 w 10000"/>
              <a:gd name="connsiteY74" fmla="*/ 7847 h 10000"/>
              <a:gd name="connsiteX75" fmla="*/ 6981 w 10000"/>
              <a:gd name="connsiteY75" fmla="*/ 8086 h 10000"/>
              <a:gd name="connsiteX76" fmla="*/ 7054 w 10000"/>
              <a:gd name="connsiteY76" fmla="*/ 8182 h 10000"/>
              <a:gd name="connsiteX77" fmla="*/ 7142 w 10000"/>
              <a:gd name="connsiteY77" fmla="*/ 8445 h 10000"/>
              <a:gd name="connsiteX78" fmla="*/ 7225 w 10000"/>
              <a:gd name="connsiteY78" fmla="*/ 8923 h 10000"/>
              <a:gd name="connsiteX79" fmla="*/ 7309 w 10000"/>
              <a:gd name="connsiteY79" fmla="*/ 8445 h 10000"/>
              <a:gd name="connsiteX80" fmla="*/ 7397 w 10000"/>
              <a:gd name="connsiteY80" fmla="*/ 8732 h 10000"/>
              <a:gd name="connsiteX81" fmla="*/ 7480 w 10000"/>
              <a:gd name="connsiteY81" fmla="*/ 8445 h 10000"/>
              <a:gd name="connsiteX82" fmla="*/ 7569 w 10000"/>
              <a:gd name="connsiteY82" fmla="*/ 8684 h 10000"/>
              <a:gd name="connsiteX83" fmla="*/ 7652 w 10000"/>
              <a:gd name="connsiteY83" fmla="*/ 7201 h 10000"/>
              <a:gd name="connsiteX84" fmla="*/ 7725 w 10000"/>
              <a:gd name="connsiteY84" fmla="*/ 8684 h 10000"/>
              <a:gd name="connsiteX85" fmla="*/ 7814 w 10000"/>
              <a:gd name="connsiteY85" fmla="*/ 7703 h 10000"/>
              <a:gd name="connsiteX86" fmla="*/ 7897 w 10000"/>
              <a:gd name="connsiteY86" fmla="*/ 7895 h 10000"/>
              <a:gd name="connsiteX87" fmla="*/ 7980 w 10000"/>
              <a:gd name="connsiteY87" fmla="*/ 8684 h 10000"/>
              <a:gd name="connsiteX88" fmla="*/ 8069 w 10000"/>
              <a:gd name="connsiteY88" fmla="*/ 7703 h 10000"/>
              <a:gd name="connsiteX89" fmla="*/ 8152 w 10000"/>
              <a:gd name="connsiteY89" fmla="*/ 8182 h 10000"/>
              <a:gd name="connsiteX90" fmla="*/ 8240 w 10000"/>
              <a:gd name="connsiteY90" fmla="*/ 8445 h 10000"/>
              <a:gd name="connsiteX91" fmla="*/ 8324 w 10000"/>
              <a:gd name="connsiteY91" fmla="*/ 7464 h 10000"/>
              <a:gd name="connsiteX92" fmla="*/ 8397 w 10000"/>
              <a:gd name="connsiteY92" fmla="*/ 6316 h 10000"/>
              <a:gd name="connsiteX93" fmla="*/ 8485 w 10000"/>
              <a:gd name="connsiteY93" fmla="*/ 6483 h 10000"/>
              <a:gd name="connsiteX94" fmla="*/ 8568 w 10000"/>
              <a:gd name="connsiteY94" fmla="*/ 6220 h 10000"/>
              <a:gd name="connsiteX95" fmla="*/ 8657 w 10000"/>
              <a:gd name="connsiteY95" fmla="*/ 6818 h 10000"/>
              <a:gd name="connsiteX96" fmla="*/ 8740 w 10000"/>
              <a:gd name="connsiteY96" fmla="*/ 7656 h 10000"/>
              <a:gd name="connsiteX97" fmla="*/ 8824 w 10000"/>
              <a:gd name="connsiteY97" fmla="*/ 7416 h 10000"/>
              <a:gd name="connsiteX98" fmla="*/ 8912 w 10000"/>
              <a:gd name="connsiteY98" fmla="*/ 7895 h 10000"/>
              <a:gd name="connsiteX99" fmla="*/ 8995 w 10000"/>
              <a:gd name="connsiteY99" fmla="*/ 6722 h 10000"/>
              <a:gd name="connsiteX100" fmla="*/ 9073 w 10000"/>
              <a:gd name="connsiteY100" fmla="*/ 8182 h 10000"/>
              <a:gd name="connsiteX101" fmla="*/ 9157 w 10000"/>
              <a:gd name="connsiteY101" fmla="*/ 7943 h 10000"/>
              <a:gd name="connsiteX102" fmla="*/ 9240 w 10000"/>
              <a:gd name="connsiteY102" fmla="*/ 8445 h 10000"/>
              <a:gd name="connsiteX103" fmla="*/ 9328 w 10000"/>
              <a:gd name="connsiteY103" fmla="*/ 7703 h 10000"/>
              <a:gd name="connsiteX104" fmla="*/ 9412 w 10000"/>
              <a:gd name="connsiteY104" fmla="*/ 7560 h 10000"/>
              <a:gd name="connsiteX105" fmla="*/ 9500 w 10000"/>
              <a:gd name="connsiteY105" fmla="*/ 6962 h 10000"/>
              <a:gd name="connsiteX106" fmla="*/ 9584 w 10000"/>
              <a:gd name="connsiteY106" fmla="*/ 7464 h 10000"/>
              <a:gd name="connsiteX107" fmla="*/ 9667 w 10000"/>
              <a:gd name="connsiteY107" fmla="*/ 8445 h 10000"/>
              <a:gd name="connsiteX108" fmla="*/ 9745 w 10000"/>
              <a:gd name="connsiteY108" fmla="*/ 8445 h 10000"/>
              <a:gd name="connsiteX109" fmla="*/ 9828 w 10000"/>
              <a:gd name="connsiteY109" fmla="*/ 9163 h 10000"/>
              <a:gd name="connsiteX110" fmla="*/ 9917 w 10000"/>
              <a:gd name="connsiteY110" fmla="*/ 8923 h 10000"/>
              <a:gd name="connsiteX111" fmla="*/ 10000 w 10000"/>
              <a:gd name="connsiteY111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206 w 10000"/>
              <a:gd name="connsiteY41" fmla="*/ 8182 h 10000"/>
              <a:gd name="connsiteX42" fmla="*/ 4289 w 10000"/>
              <a:gd name="connsiteY42" fmla="*/ 6962 h 10000"/>
              <a:gd name="connsiteX43" fmla="*/ 4362 w 10000"/>
              <a:gd name="connsiteY43" fmla="*/ 7943 h 10000"/>
              <a:gd name="connsiteX44" fmla="*/ 4451 w 10000"/>
              <a:gd name="connsiteY44" fmla="*/ 6962 h 10000"/>
              <a:gd name="connsiteX45" fmla="*/ 4534 w 10000"/>
              <a:gd name="connsiteY45" fmla="*/ 7703 h 10000"/>
              <a:gd name="connsiteX46" fmla="*/ 4623 w 10000"/>
              <a:gd name="connsiteY46" fmla="*/ 7656 h 10000"/>
              <a:gd name="connsiteX47" fmla="*/ 4706 w 10000"/>
              <a:gd name="connsiteY47" fmla="*/ 7943 h 10000"/>
              <a:gd name="connsiteX48" fmla="*/ 4789 w 10000"/>
              <a:gd name="connsiteY48" fmla="*/ 8182 h 10000"/>
              <a:gd name="connsiteX49" fmla="*/ 4878 w 10000"/>
              <a:gd name="connsiteY49" fmla="*/ 7703 h 10000"/>
              <a:gd name="connsiteX50" fmla="*/ 4961 w 10000"/>
              <a:gd name="connsiteY50" fmla="*/ 8086 h 10000"/>
              <a:gd name="connsiteX51" fmla="*/ 5039 w 10000"/>
              <a:gd name="connsiteY51" fmla="*/ 7943 h 10000"/>
              <a:gd name="connsiteX52" fmla="*/ 5122 w 10000"/>
              <a:gd name="connsiteY52" fmla="*/ 7201 h 10000"/>
              <a:gd name="connsiteX53" fmla="*/ 5206 w 10000"/>
              <a:gd name="connsiteY53" fmla="*/ 7105 h 10000"/>
              <a:gd name="connsiteX54" fmla="*/ 5294 w 10000"/>
              <a:gd name="connsiteY54" fmla="*/ 8182 h 10000"/>
              <a:gd name="connsiteX55" fmla="*/ 5377 w 10000"/>
              <a:gd name="connsiteY55" fmla="*/ 8038 h 10000"/>
              <a:gd name="connsiteX56" fmla="*/ 5466 w 10000"/>
              <a:gd name="connsiteY56" fmla="*/ 8684 h 10000"/>
              <a:gd name="connsiteX57" fmla="*/ 5549 w 10000"/>
              <a:gd name="connsiteY57" fmla="*/ 8445 h 10000"/>
              <a:gd name="connsiteX58" fmla="*/ 5632 w 10000"/>
              <a:gd name="connsiteY58" fmla="*/ 8445 h 10000"/>
              <a:gd name="connsiteX59" fmla="*/ 5711 w 10000"/>
              <a:gd name="connsiteY59" fmla="*/ 8684 h 10000"/>
              <a:gd name="connsiteX60" fmla="*/ 5794 w 10000"/>
              <a:gd name="connsiteY60" fmla="*/ 7656 h 10000"/>
              <a:gd name="connsiteX61" fmla="*/ 5882 w 10000"/>
              <a:gd name="connsiteY61" fmla="*/ 8684 h 10000"/>
              <a:gd name="connsiteX62" fmla="*/ 5966 w 10000"/>
              <a:gd name="connsiteY62" fmla="*/ 7560 h 10000"/>
              <a:gd name="connsiteX63" fmla="*/ 6049 w 10000"/>
              <a:gd name="connsiteY63" fmla="*/ 8684 h 10000"/>
              <a:gd name="connsiteX64" fmla="*/ 6137 w 10000"/>
              <a:gd name="connsiteY64" fmla="*/ 8182 h 10000"/>
              <a:gd name="connsiteX65" fmla="*/ 6221 w 10000"/>
              <a:gd name="connsiteY65" fmla="*/ 8397 h 10000"/>
              <a:gd name="connsiteX66" fmla="*/ 6309 w 10000"/>
              <a:gd name="connsiteY66" fmla="*/ 8445 h 10000"/>
              <a:gd name="connsiteX67" fmla="*/ 6382 w 10000"/>
              <a:gd name="connsiteY67" fmla="*/ 6627 h 10000"/>
              <a:gd name="connsiteX68" fmla="*/ 6465 w 10000"/>
              <a:gd name="connsiteY68" fmla="*/ 7464 h 10000"/>
              <a:gd name="connsiteX69" fmla="*/ 6554 w 10000"/>
              <a:gd name="connsiteY69" fmla="*/ 8923 h 10000"/>
              <a:gd name="connsiteX70" fmla="*/ 6637 w 10000"/>
              <a:gd name="connsiteY70" fmla="*/ 7703 h 10000"/>
              <a:gd name="connsiteX71" fmla="*/ 6726 w 10000"/>
              <a:gd name="connsiteY71" fmla="*/ 8182 h 10000"/>
              <a:gd name="connsiteX72" fmla="*/ 6809 w 10000"/>
              <a:gd name="connsiteY72" fmla="*/ 7560 h 10000"/>
              <a:gd name="connsiteX73" fmla="*/ 6892 w 10000"/>
              <a:gd name="connsiteY73" fmla="*/ 7847 h 10000"/>
              <a:gd name="connsiteX74" fmla="*/ 6981 w 10000"/>
              <a:gd name="connsiteY74" fmla="*/ 8086 h 10000"/>
              <a:gd name="connsiteX75" fmla="*/ 7054 w 10000"/>
              <a:gd name="connsiteY75" fmla="*/ 8182 h 10000"/>
              <a:gd name="connsiteX76" fmla="*/ 7142 w 10000"/>
              <a:gd name="connsiteY76" fmla="*/ 8445 h 10000"/>
              <a:gd name="connsiteX77" fmla="*/ 7225 w 10000"/>
              <a:gd name="connsiteY77" fmla="*/ 8923 h 10000"/>
              <a:gd name="connsiteX78" fmla="*/ 7309 w 10000"/>
              <a:gd name="connsiteY78" fmla="*/ 8445 h 10000"/>
              <a:gd name="connsiteX79" fmla="*/ 7397 w 10000"/>
              <a:gd name="connsiteY79" fmla="*/ 8732 h 10000"/>
              <a:gd name="connsiteX80" fmla="*/ 7480 w 10000"/>
              <a:gd name="connsiteY80" fmla="*/ 8445 h 10000"/>
              <a:gd name="connsiteX81" fmla="*/ 7569 w 10000"/>
              <a:gd name="connsiteY81" fmla="*/ 8684 h 10000"/>
              <a:gd name="connsiteX82" fmla="*/ 7652 w 10000"/>
              <a:gd name="connsiteY82" fmla="*/ 7201 h 10000"/>
              <a:gd name="connsiteX83" fmla="*/ 7725 w 10000"/>
              <a:gd name="connsiteY83" fmla="*/ 8684 h 10000"/>
              <a:gd name="connsiteX84" fmla="*/ 7814 w 10000"/>
              <a:gd name="connsiteY84" fmla="*/ 7703 h 10000"/>
              <a:gd name="connsiteX85" fmla="*/ 7897 w 10000"/>
              <a:gd name="connsiteY85" fmla="*/ 7895 h 10000"/>
              <a:gd name="connsiteX86" fmla="*/ 7980 w 10000"/>
              <a:gd name="connsiteY86" fmla="*/ 8684 h 10000"/>
              <a:gd name="connsiteX87" fmla="*/ 8069 w 10000"/>
              <a:gd name="connsiteY87" fmla="*/ 7703 h 10000"/>
              <a:gd name="connsiteX88" fmla="*/ 8152 w 10000"/>
              <a:gd name="connsiteY88" fmla="*/ 8182 h 10000"/>
              <a:gd name="connsiteX89" fmla="*/ 8240 w 10000"/>
              <a:gd name="connsiteY89" fmla="*/ 8445 h 10000"/>
              <a:gd name="connsiteX90" fmla="*/ 8324 w 10000"/>
              <a:gd name="connsiteY90" fmla="*/ 7464 h 10000"/>
              <a:gd name="connsiteX91" fmla="*/ 8397 w 10000"/>
              <a:gd name="connsiteY91" fmla="*/ 6316 h 10000"/>
              <a:gd name="connsiteX92" fmla="*/ 8485 w 10000"/>
              <a:gd name="connsiteY92" fmla="*/ 6483 h 10000"/>
              <a:gd name="connsiteX93" fmla="*/ 8568 w 10000"/>
              <a:gd name="connsiteY93" fmla="*/ 6220 h 10000"/>
              <a:gd name="connsiteX94" fmla="*/ 8657 w 10000"/>
              <a:gd name="connsiteY94" fmla="*/ 6818 h 10000"/>
              <a:gd name="connsiteX95" fmla="*/ 8740 w 10000"/>
              <a:gd name="connsiteY95" fmla="*/ 7656 h 10000"/>
              <a:gd name="connsiteX96" fmla="*/ 8824 w 10000"/>
              <a:gd name="connsiteY96" fmla="*/ 7416 h 10000"/>
              <a:gd name="connsiteX97" fmla="*/ 8912 w 10000"/>
              <a:gd name="connsiteY97" fmla="*/ 7895 h 10000"/>
              <a:gd name="connsiteX98" fmla="*/ 8995 w 10000"/>
              <a:gd name="connsiteY98" fmla="*/ 6722 h 10000"/>
              <a:gd name="connsiteX99" fmla="*/ 9073 w 10000"/>
              <a:gd name="connsiteY99" fmla="*/ 8182 h 10000"/>
              <a:gd name="connsiteX100" fmla="*/ 9157 w 10000"/>
              <a:gd name="connsiteY100" fmla="*/ 7943 h 10000"/>
              <a:gd name="connsiteX101" fmla="*/ 9240 w 10000"/>
              <a:gd name="connsiteY101" fmla="*/ 8445 h 10000"/>
              <a:gd name="connsiteX102" fmla="*/ 9328 w 10000"/>
              <a:gd name="connsiteY102" fmla="*/ 7703 h 10000"/>
              <a:gd name="connsiteX103" fmla="*/ 9412 w 10000"/>
              <a:gd name="connsiteY103" fmla="*/ 7560 h 10000"/>
              <a:gd name="connsiteX104" fmla="*/ 9500 w 10000"/>
              <a:gd name="connsiteY104" fmla="*/ 6962 h 10000"/>
              <a:gd name="connsiteX105" fmla="*/ 9584 w 10000"/>
              <a:gd name="connsiteY105" fmla="*/ 7464 h 10000"/>
              <a:gd name="connsiteX106" fmla="*/ 9667 w 10000"/>
              <a:gd name="connsiteY106" fmla="*/ 8445 h 10000"/>
              <a:gd name="connsiteX107" fmla="*/ 9745 w 10000"/>
              <a:gd name="connsiteY107" fmla="*/ 8445 h 10000"/>
              <a:gd name="connsiteX108" fmla="*/ 9828 w 10000"/>
              <a:gd name="connsiteY108" fmla="*/ 9163 h 10000"/>
              <a:gd name="connsiteX109" fmla="*/ 9917 w 10000"/>
              <a:gd name="connsiteY109" fmla="*/ 8923 h 10000"/>
              <a:gd name="connsiteX110" fmla="*/ 10000 w 10000"/>
              <a:gd name="connsiteY110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289 w 10000"/>
              <a:gd name="connsiteY41" fmla="*/ 6962 h 10000"/>
              <a:gd name="connsiteX42" fmla="*/ 4362 w 10000"/>
              <a:gd name="connsiteY42" fmla="*/ 7943 h 10000"/>
              <a:gd name="connsiteX43" fmla="*/ 4451 w 10000"/>
              <a:gd name="connsiteY43" fmla="*/ 6962 h 10000"/>
              <a:gd name="connsiteX44" fmla="*/ 4534 w 10000"/>
              <a:gd name="connsiteY44" fmla="*/ 7703 h 10000"/>
              <a:gd name="connsiteX45" fmla="*/ 4623 w 10000"/>
              <a:gd name="connsiteY45" fmla="*/ 7656 h 10000"/>
              <a:gd name="connsiteX46" fmla="*/ 4706 w 10000"/>
              <a:gd name="connsiteY46" fmla="*/ 7943 h 10000"/>
              <a:gd name="connsiteX47" fmla="*/ 4789 w 10000"/>
              <a:gd name="connsiteY47" fmla="*/ 8182 h 10000"/>
              <a:gd name="connsiteX48" fmla="*/ 4878 w 10000"/>
              <a:gd name="connsiteY48" fmla="*/ 7703 h 10000"/>
              <a:gd name="connsiteX49" fmla="*/ 4961 w 10000"/>
              <a:gd name="connsiteY49" fmla="*/ 8086 h 10000"/>
              <a:gd name="connsiteX50" fmla="*/ 5039 w 10000"/>
              <a:gd name="connsiteY50" fmla="*/ 7943 h 10000"/>
              <a:gd name="connsiteX51" fmla="*/ 5122 w 10000"/>
              <a:gd name="connsiteY51" fmla="*/ 7201 h 10000"/>
              <a:gd name="connsiteX52" fmla="*/ 5206 w 10000"/>
              <a:gd name="connsiteY52" fmla="*/ 7105 h 10000"/>
              <a:gd name="connsiteX53" fmla="*/ 5294 w 10000"/>
              <a:gd name="connsiteY53" fmla="*/ 8182 h 10000"/>
              <a:gd name="connsiteX54" fmla="*/ 5377 w 10000"/>
              <a:gd name="connsiteY54" fmla="*/ 8038 h 10000"/>
              <a:gd name="connsiteX55" fmla="*/ 5466 w 10000"/>
              <a:gd name="connsiteY55" fmla="*/ 8684 h 10000"/>
              <a:gd name="connsiteX56" fmla="*/ 5549 w 10000"/>
              <a:gd name="connsiteY56" fmla="*/ 8445 h 10000"/>
              <a:gd name="connsiteX57" fmla="*/ 5632 w 10000"/>
              <a:gd name="connsiteY57" fmla="*/ 8445 h 10000"/>
              <a:gd name="connsiteX58" fmla="*/ 5711 w 10000"/>
              <a:gd name="connsiteY58" fmla="*/ 8684 h 10000"/>
              <a:gd name="connsiteX59" fmla="*/ 5794 w 10000"/>
              <a:gd name="connsiteY59" fmla="*/ 7656 h 10000"/>
              <a:gd name="connsiteX60" fmla="*/ 5882 w 10000"/>
              <a:gd name="connsiteY60" fmla="*/ 8684 h 10000"/>
              <a:gd name="connsiteX61" fmla="*/ 5966 w 10000"/>
              <a:gd name="connsiteY61" fmla="*/ 7560 h 10000"/>
              <a:gd name="connsiteX62" fmla="*/ 6049 w 10000"/>
              <a:gd name="connsiteY62" fmla="*/ 8684 h 10000"/>
              <a:gd name="connsiteX63" fmla="*/ 6137 w 10000"/>
              <a:gd name="connsiteY63" fmla="*/ 8182 h 10000"/>
              <a:gd name="connsiteX64" fmla="*/ 6221 w 10000"/>
              <a:gd name="connsiteY64" fmla="*/ 8397 h 10000"/>
              <a:gd name="connsiteX65" fmla="*/ 6309 w 10000"/>
              <a:gd name="connsiteY65" fmla="*/ 8445 h 10000"/>
              <a:gd name="connsiteX66" fmla="*/ 6382 w 10000"/>
              <a:gd name="connsiteY66" fmla="*/ 6627 h 10000"/>
              <a:gd name="connsiteX67" fmla="*/ 6465 w 10000"/>
              <a:gd name="connsiteY67" fmla="*/ 7464 h 10000"/>
              <a:gd name="connsiteX68" fmla="*/ 6554 w 10000"/>
              <a:gd name="connsiteY68" fmla="*/ 8923 h 10000"/>
              <a:gd name="connsiteX69" fmla="*/ 6637 w 10000"/>
              <a:gd name="connsiteY69" fmla="*/ 7703 h 10000"/>
              <a:gd name="connsiteX70" fmla="*/ 6726 w 10000"/>
              <a:gd name="connsiteY70" fmla="*/ 8182 h 10000"/>
              <a:gd name="connsiteX71" fmla="*/ 6809 w 10000"/>
              <a:gd name="connsiteY71" fmla="*/ 7560 h 10000"/>
              <a:gd name="connsiteX72" fmla="*/ 6892 w 10000"/>
              <a:gd name="connsiteY72" fmla="*/ 7847 h 10000"/>
              <a:gd name="connsiteX73" fmla="*/ 6981 w 10000"/>
              <a:gd name="connsiteY73" fmla="*/ 8086 h 10000"/>
              <a:gd name="connsiteX74" fmla="*/ 7054 w 10000"/>
              <a:gd name="connsiteY74" fmla="*/ 8182 h 10000"/>
              <a:gd name="connsiteX75" fmla="*/ 7142 w 10000"/>
              <a:gd name="connsiteY75" fmla="*/ 8445 h 10000"/>
              <a:gd name="connsiteX76" fmla="*/ 7225 w 10000"/>
              <a:gd name="connsiteY76" fmla="*/ 8923 h 10000"/>
              <a:gd name="connsiteX77" fmla="*/ 7309 w 10000"/>
              <a:gd name="connsiteY77" fmla="*/ 8445 h 10000"/>
              <a:gd name="connsiteX78" fmla="*/ 7397 w 10000"/>
              <a:gd name="connsiteY78" fmla="*/ 8732 h 10000"/>
              <a:gd name="connsiteX79" fmla="*/ 7480 w 10000"/>
              <a:gd name="connsiteY79" fmla="*/ 8445 h 10000"/>
              <a:gd name="connsiteX80" fmla="*/ 7569 w 10000"/>
              <a:gd name="connsiteY80" fmla="*/ 8684 h 10000"/>
              <a:gd name="connsiteX81" fmla="*/ 7652 w 10000"/>
              <a:gd name="connsiteY81" fmla="*/ 7201 h 10000"/>
              <a:gd name="connsiteX82" fmla="*/ 7725 w 10000"/>
              <a:gd name="connsiteY82" fmla="*/ 8684 h 10000"/>
              <a:gd name="connsiteX83" fmla="*/ 7814 w 10000"/>
              <a:gd name="connsiteY83" fmla="*/ 7703 h 10000"/>
              <a:gd name="connsiteX84" fmla="*/ 7897 w 10000"/>
              <a:gd name="connsiteY84" fmla="*/ 7895 h 10000"/>
              <a:gd name="connsiteX85" fmla="*/ 7980 w 10000"/>
              <a:gd name="connsiteY85" fmla="*/ 8684 h 10000"/>
              <a:gd name="connsiteX86" fmla="*/ 8069 w 10000"/>
              <a:gd name="connsiteY86" fmla="*/ 7703 h 10000"/>
              <a:gd name="connsiteX87" fmla="*/ 8152 w 10000"/>
              <a:gd name="connsiteY87" fmla="*/ 8182 h 10000"/>
              <a:gd name="connsiteX88" fmla="*/ 8240 w 10000"/>
              <a:gd name="connsiteY88" fmla="*/ 8445 h 10000"/>
              <a:gd name="connsiteX89" fmla="*/ 8324 w 10000"/>
              <a:gd name="connsiteY89" fmla="*/ 7464 h 10000"/>
              <a:gd name="connsiteX90" fmla="*/ 8397 w 10000"/>
              <a:gd name="connsiteY90" fmla="*/ 6316 h 10000"/>
              <a:gd name="connsiteX91" fmla="*/ 8485 w 10000"/>
              <a:gd name="connsiteY91" fmla="*/ 6483 h 10000"/>
              <a:gd name="connsiteX92" fmla="*/ 8568 w 10000"/>
              <a:gd name="connsiteY92" fmla="*/ 6220 h 10000"/>
              <a:gd name="connsiteX93" fmla="*/ 8657 w 10000"/>
              <a:gd name="connsiteY93" fmla="*/ 6818 h 10000"/>
              <a:gd name="connsiteX94" fmla="*/ 8740 w 10000"/>
              <a:gd name="connsiteY94" fmla="*/ 7656 h 10000"/>
              <a:gd name="connsiteX95" fmla="*/ 8824 w 10000"/>
              <a:gd name="connsiteY95" fmla="*/ 7416 h 10000"/>
              <a:gd name="connsiteX96" fmla="*/ 8912 w 10000"/>
              <a:gd name="connsiteY96" fmla="*/ 7895 h 10000"/>
              <a:gd name="connsiteX97" fmla="*/ 8995 w 10000"/>
              <a:gd name="connsiteY97" fmla="*/ 6722 h 10000"/>
              <a:gd name="connsiteX98" fmla="*/ 9073 w 10000"/>
              <a:gd name="connsiteY98" fmla="*/ 8182 h 10000"/>
              <a:gd name="connsiteX99" fmla="*/ 9157 w 10000"/>
              <a:gd name="connsiteY99" fmla="*/ 7943 h 10000"/>
              <a:gd name="connsiteX100" fmla="*/ 9240 w 10000"/>
              <a:gd name="connsiteY100" fmla="*/ 8445 h 10000"/>
              <a:gd name="connsiteX101" fmla="*/ 9328 w 10000"/>
              <a:gd name="connsiteY101" fmla="*/ 7703 h 10000"/>
              <a:gd name="connsiteX102" fmla="*/ 9412 w 10000"/>
              <a:gd name="connsiteY102" fmla="*/ 7560 h 10000"/>
              <a:gd name="connsiteX103" fmla="*/ 9500 w 10000"/>
              <a:gd name="connsiteY103" fmla="*/ 6962 h 10000"/>
              <a:gd name="connsiteX104" fmla="*/ 9584 w 10000"/>
              <a:gd name="connsiteY104" fmla="*/ 7464 h 10000"/>
              <a:gd name="connsiteX105" fmla="*/ 9667 w 10000"/>
              <a:gd name="connsiteY105" fmla="*/ 8445 h 10000"/>
              <a:gd name="connsiteX106" fmla="*/ 9745 w 10000"/>
              <a:gd name="connsiteY106" fmla="*/ 8445 h 10000"/>
              <a:gd name="connsiteX107" fmla="*/ 9828 w 10000"/>
              <a:gd name="connsiteY107" fmla="*/ 9163 h 10000"/>
              <a:gd name="connsiteX108" fmla="*/ 9917 w 10000"/>
              <a:gd name="connsiteY108" fmla="*/ 8923 h 10000"/>
              <a:gd name="connsiteX109" fmla="*/ 10000 w 10000"/>
              <a:gd name="connsiteY109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451 w 10000"/>
              <a:gd name="connsiteY42" fmla="*/ 6962 h 10000"/>
              <a:gd name="connsiteX43" fmla="*/ 4534 w 10000"/>
              <a:gd name="connsiteY43" fmla="*/ 7703 h 10000"/>
              <a:gd name="connsiteX44" fmla="*/ 4623 w 10000"/>
              <a:gd name="connsiteY44" fmla="*/ 7656 h 10000"/>
              <a:gd name="connsiteX45" fmla="*/ 4706 w 10000"/>
              <a:gd name="connsiteY45" fmla="*/ 7943 h 10000"/>
              <a:gd name="connsiteX46" fmla="*/ 4789 w 10000"/>
              <a:gd name="connsiteY46" fmla="*/ 8182 h 10000"/>
              <a:gd name="connsiteX47" fmla="*/ 4878 w 10000"/>
              <a:gd name="connsiteY47" fmla="*/ 7703 h 10000"/>
              <a:gd name="connsiteX48" fmla="*/ 4961 w 10000"/>
              <a:gd name="connsiteY48" fmla="*/ 8086 h 10000"/>
              <a:gd name="connsiteX49" fmla="*/ 5039 w 10000"/>
              <a:gd name="connsiteY49" fmla="*/ 7943 h 10000"/>
              <a:gd name="connsiteX50" fmla="*/ 5122 w 10000"/>
              <a:gd name="connsiteY50" fmla="*/ 7201 h 10000"/>
              <a:gd name="connsiteX51" fmla="*/ 5206 w 10000"/>
              <a:gd name="connsiteY51" fmla="*/ 7105 h 10000"/>
              <a:gd name="connsiteX52" fmla="*/ 5294 w 10000"/>
              <a:gd name="connsiteY52" fmla="*/ 8182 h 10000"/>
              <a:gd name="connsiteX53" fmla="*/ 5377 w 10000"/>
              <a:gd name="connsiteY53" fmla="*/ 8038 h 10000"/>
              <a:gd name="connsiteX54" fmla="*/ 5466 w 10000"/>
              <a:gd name="connsiteY54" fmla="*/ 8684 h 10000"/>
              <a:gd name="connsiteX55" fmla="*/ 5549 w 10000"/>
              <a:gd name="connsiteY55" fmla="*/ 8445 h 10000"/>
              <a:gd name="connsiteX56" fmla="*/ 5632 w 10000"/>
              <a:gd name="connsiteY56" fmla="*/ 8445 h 10000"/>
              <a:gd name="connsiteX57" fmla="*/ 5711 w 10000"/>
              <a:gd name="connsiteY57" fmla="*/ 8684 h 10000"/>
              <a:gd name="connsiteX58" fmla="*/ 5794 w 10000"/>
              <a:gd name="connsiteY58" fmla="*/ 7656 h 10000"/>
              <a:gd name="connsiteX59" fmla="*/ 5882 w 10000"/>
              <a:gd name="connsiteY59" fmla="*/ 8684 h 10000"/>
              <a:gd name="connsiteX60" fmla="*/ 5966 w 10000"/>
              <a:gd name="connsiteY60" fmla="*/ 7560 h 10000"/>
              <a:gd name="connsiteX61" fmla="*/ 6049 w 10000"/>
              <a:gd name="connsiteY61" fmla="*/ 8684 h 10000"/>
              <a:gd name="connsiteX62" fmla="*/ 6137 w 10000"/>
              <a:gd name="connsiteY62" fmla="*/ 8182 h 10000"/>
              <a:gd name="connsiteX63" fmla="*/ 6221 w 10000"/>
              <a:gd name="connsiteY63" fmla="*/ 8397 h 10000"/>
              <a:gd name="connsiteX64" fmla="*/ 6309 w 10000"/>
              <a:gd name="connsiteY64" fmla="*/ 8445 h 10000"/>
              <a:gd name="connsiteX65" fmla="*/ 6382 w 10000"/>
              <a:gd name="connsiteY65" fmla="*/ 6627 h 10000"/>
              <a:gd name="connsiteX66" fmla="*/ 6465 w 10000"/>
              <a:gd name="connsiteY66" fmla="*/ 7464 h 10000"/>
              <a:gd name="connsiteX67" fmla="*/ 6554 w 10000"/>
              <a:gd name="connsiteY67" fmla="*/ 8923 h 10000"/>
              <a:gd name="connsiteX68" fmla="*/ 6637 w 10000"/>
              <a:gd name="connsiteY68" fmla="*/ 7703 h 10000"/>
              <a:gd name="connsiteX69" fmla="*/ 6726 w 10000"/>
              <a:gd name="connsiteY69" fmla="*/ 8182 h 10000"/>
              <a:gd name="connsiteX70" fmla="*/ 6809 w 10000"/>
              <a:gd name="connsiteY70" fmla="*/ 7560 h 10000"/>
              <a:gd name="connsiteX71" fmla="*/ 6892 w 10000"/>
              <a:gd name="connsiteY71" fmla="*/ 7847 h 10000"/>
              <a:gd name="connsiteX72" fmla="*/ 6981 w 10000"/>
              <a:gd name="connsiteY72" fmla="*/ 8086 h 10000"/>
              <a:gd name="connsiteX73" fmla="*/ 7054 w 10000"/>
              <a:gd name="connsiteY73" fmla="*/ 8182 h 10000"/>
              <a:gd name="connsiteX74" fmla="*/ 7142 w 10000"/>
              <a:gd name="connsiteY74" fmla="*/ 8445 h 10000"/>
              <a:gd name="connsiteX75" fmla="*/ 7225 w 10000"/>
              <a:gd name="connsiteY75" fmla="*/ 8923 h 10000"/>
              <a:gd name="connsiteX76" fmla="*/ 7309 w 10000"/>
              <a:gd name="connsiteY76" fmla="*/ 8445 h 10000"/>
              <a:gd name="connsiteX77" fmla="*/ 7397 w 10000"/>
              <a:gd name="connsiteY77" fmla="*/ 8732 h 10000"/>
              <a:gd name="connsiteX78" fmla="*/ 7480 w 10000"/>
              <a:gd name="connsiteY78" fmla="*/ 8445 h 10000"/>
              <a:gd name="connsiteX79" fmla="*/ 7569 w 10000"/>
              <a:gd name="connsiteY79" fmla="*/ 8684 h 10000"/>
              <a:gd name="connsiteX80" fmla="*/ 7652 w 10000"/>
              <a:gd name="connsiteY80" fmla="*/ 7201 h 10000"/>
              <a:gd name="connsiteX81" fmla="*/ 7725 w 10000"/>
              <a:gd name="connsiteY81" fmla="*/ 8684 h 10000"/>
              <a:gd name="connsiteX82" fmla="*/ 7814 w 10000"/>
              <a:gd name="connsiteY82" fmla="*/ 7703 h 10000"/>
              <a:gd name="connsiteX83" fmla="*/ 7897 w 10000"/>
              <a:gd name="connsiteY83" fmla="*/ 7895 h 10000"/>
              <a:gd name="connsiteX84" fmla="*/ 7980 w 10000"/>
              <a:gd name="connsiteY84" fmla="*/ 8684 h 10000"/>
              <a:gd name="connsiteX85" fmla="*/ 8069 w 10000"/>
              <a:gd name="connsiteY85" fmla="*/ 7703 h 10000"/>
              <a:gd name="connsiteX86" fmla="*/ 8152 w 10000"/>
              <a:gd name="connsiteY86" fmla="*/ 8182 h 10000"/>
              <a:gd name="connsiteX87" fmla="*/ 8240 w 10000"/>
              <a:gd name="connsiteY87" fmla="*/ 8445 h 10000"/>
              <a:gd name="connsiteX88" fmla="*/ 8324 w 10000"/>
              <a:gd name="connsiteY88" fmla="*/ 7464 h 10000"/>
              <a:gd name="connsiteX89" fmla="*/ 8397 w 10000"/>
              <a:gd name="connsiteY89" fmla="*/ 6316 h 10000"/>
              <a:gd name="connsiteX90" fmla="*/ 8485 w 10000"/>
              <a:gd name="connsiteY90" fmla="*/ 6483 h 10000"/>
              <a:gd name="connsiteX91" fmla="*/ 8568 w 10000"/>
              <a:gd name="connsiteY91" fmla="*/ 6220 h 10000"/>
              <a:gd name="connsiteX92" fmla="*/ 8657 w 10000"/>
              <a:gd name="connsiteY92" fmla="*/ 6818 h 10000"/>
              <a:gd name="connsiteX93" fmla="*/ 8740 w 10000"/>
              <a:gd name="connsiteY93" fmla="*/ 7656 h 10000"/>
              <a:gd name="connsiteX94" fmla="*/ 8824 w 10000"/>
              <a:gd name="connsiteY94" fmla="*/ 7416 h 10000"/>
              <a:gd name="connsiteX95" fmla="*/ 8912 w 10000"/>
              <a:gd name="connsiteY95" fmla="*/ 7895 h 10000"/>
              <a:gd name="connsiteX96" fmla="*/ 8995 w 10000"/>
              <a:gd name="connsiteY96" fmla="*/ 6722 h 10000"/>
              <a:gd name="connsiteX97" fmla="*/ 9073 w 10000"/>
              <a:gd name="connsiteY97" fmla="*/ 8182 h 10000"/>
              <a:gd name="connsiteX98" fmla="*/ 9157 w 10000"/>
              <a:gd name="connsiteY98" fmla="*/ 7943 h 10000"/>
              <a:gd name="connsiteX99" fmla="*/ 9240 w 10000"/>
              <a:gd name="connsiteY99" fmla="*/ 8445 h 10000"/>
              <a:gd name="connsiteX100" fmla="*/ 9328 w 10000"/>
              <a:gd name="connsiteY100" fmla="*/ 7703 h 10000"/>
              <a:gd name="connsiteX101" fmla="*/ 9412 w 10000"/>
              <a:gd name="connsiteY101" fmla="*/ 7560 h 10000"/>
              <a:gd name="connsiteX102" fmla="*/ 9500 w 10000"/>
              <a:gd name="connsiteY102" fmla="*/ 6962 h 10000"/>
              <a:gd name="connsiteX103" fmla="*/ 9584 w 10000"/>
              <a:gd name="connsiteY103" fmla="*/ 7464 h 10000"/>
              <a:gd name="connsiteX104" fmla="*/ 9667 w 10000"/>
              <a:gd name="connsiteY104" fmla="*/ 8445 h 10000"/>
              <a:gd name="connsiteX105" fmla="*/ 9745 w 10000"/>
              <a:gd name="connsiteY105" fmla="*/ 8445 h 10000"/>
              <a:gd name="connsiteX106" fmla="*/ 9828 w 10000"/>
              <a:gd name="connsiteY106" fmla="*/ 9163 h 10000"/>
              <a:gd name="connsiteX107" fmla="*/ 9917 w 10000"/>
              <a:gd name="connsiteY107" fmla="*/ 8923 h 10000"/>
              <a:gd name="connsiteX108" fmla="*/ 10000 w 10000"/>
              <a:gd name="connsiteY108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4623 w 10000"/>
              <a:gd name="connsiteY43" fmla="*/ 7656 h 10000"/>
              <a:gd name="connsiteX44" fmla="*/ 4706 w 10000"/>
              <a:gd name="connsiteY44" fmla="*/ 7943 h 10000"/>
              <a:gd name="connsiteX45" fmla="*/ 4789 w 10000"/>
              <a:gd name="connsiteY45" fmla="*/ 8182 h 10000"/>
              <a:gd name="connsiteX46" fmla="*/ 4878 w 10000"/>
              <a:gd name="connsiteY46" fmla="*/ 7703 h 10000"/>
              <a:gd name="connsiteX47" fmla="*/ 4961 w 10000"/>
              <a:gd name="connsiteY47" fmla="*/ 8086 h 10000"/>
              <a:gd name="connsiteX48" fmla="*/ 5039 w 10000"/>
              <a:gd name="connsiteY48" fmla="*/ 7943 h 10000"/>
              <a:gd name="connsiteX49" fmla="*/ 5122 w 10000"/>
              <a:gd name="connsiteY49" fmla="*/ 7201 h 10000"/>
              <a:gd name="connsiteX50" fmla="*/ 5206 w 10000"/>
              <a:gd name="connsiteY50" fmla="*/ 7105 h 10000"/>
              <a:gd name="connsiteX51" fmla="*/ 5294 w 10000"/>
              <a:gd name="connsiteY51" fmla="*/ 8182 h 10000"/>
              <a:gd name="connsiteX52" fmla="*/ 5377 w 10000"/>
              <a:gd name="connsiteY52" fmla="*/ 8038 h 10000"/>
              <a:gd name="connsiteX53" fmla="*/ 5466 w 10000"/>
              <a:gd name="connsiteY53" fmla="*/ 8684 h 10000"/>
              <a:gd name="connsiteX54" fmla="*/ 5549 w 10000"/>
              <a:gd name="connsiteY54" fmla="*/ 8445 h 10000"/>
              <a:gd name="connsiteX55" fmla="*/ 5632 w 10000"/>
              <a:gd name="connsiteY55" fmla="*/ 8445 h 10000"/>
              <a:gd name="connsiteX56" fmla="*/ 5711 w 10000"/>
              <a:gd name="connsiteY56" fmla="*/ 8684 h 10000"/>
              <a:gd name="connsiteX57" fmla="*/ 5794 w 10000"/>
              <a:gd name="connsiteY57" fmla="*/ 7656 h 10000"/>
              <a:gd name="connsiteX58" fmla="*/ 5882 w 10000"/>
              <a:gd name="connsiteY58" fmla="*/ 8684 h 10000"/>
              <a:gd name="connsiteX59" fmla="*/ 5966 w 10000"/>
              <a:gd name="connsiteY59" fmla="*/ 7560 h 10000"/>
              <a:gd name="connsiteX60" fmla="*/ 6049 w 10000"/>
              <a:gd name="connsiteY60" fmla="*/ 8684 h 10000"/>
              <a:gd name="connsiteX61" fmla="*/ 6137 w 10000"/>
              <a:gd name="connsiteY61" fmla="*/ 8182 h 10000"/>
              <a:gd name="connsiteX62" fmla="*/ 6221 w 10000"/>
              <a:gd name="connsiteY62" fmla="*/ 8397 h 10000"/>
              <a:gd name="connsiteX63" fmla="*/ 6309 w 10000"/>
              <a:gd name="connsiteY63" fmla="*/ 8445 h 10000"/>
              <a:gd name="connsiteX64" fmla="*/ 6382 w 10000"/>
              <a:gd name="connsiteY64" fmla="*/ 6627 h 10000"/>
              <a:gd name="connsiteX65" fmla="*/ 6465 w 10000"/>
              <a:gd name="connsiteY65" fmla="*/ 7464 h 10000"/>
              <a:gd name="connsiteX66" fmla="*/ 6554 w 10000"/>
              <a:gd name="connsiteY66" fmla="*/ 8923 h 10000"/>
              <a:gd name="connsiteX67" fmla="*/ 6637 w 10000"/>
              <a:gd name="connsiteY67" fmla="*/ 7703 h 10000"/>
              <a:gd name="connsiteX68" fmla="*/ 6726 w 10000"/>
              <a:gd name="connsiteY68" fmla="*/ 8182 h 10000"/>
              <a:gd name="connsiteX69" fmla="*/ 6809 w 10000"/>
              <a:gd name="connsiteY69" fmla="*/ 7560 h 10000"/>
              <a:gd name="connsiteX70" fmla="*/ 6892 w 10000"/>
              <a:gd name="connsiteY70" fmla="*/ 7847 h 10000"/>
              <a:gd name="connsiteX71" fmla="*/ 6981 w 10000"/>
              <a:gd name="connsiteY71" fmla="*/ 8086 h 10000"/>
              <a:gd name="connsiteX72" fmla="*/ 7054 w 10000"/>
              <a:gd name="connsiteY72" fmla="*/ 8182 h 10000"/>
              <a:gd name="connsiteX73" fmla="*/ 7142 w 10000"/>
              <a:gd name="connsiteY73" fmla="*/ 8445 h 10000"/>
              <a:gd name="connsiteX74" fmla="*/ 7225 w 10000"/>
              <a:gd name="connsiteY74" fmla="*/ 8923 h 10000"/>
              <a:gd name="connsiteX75" fmla="*/ 7309 w 10000"/>
              <a:gd name="connsiteY75" fmla="*/ 8445 h 10000"/>
              <a:gd name="connsiteX76" fmla="*/ 7397 w 10000"/>
              <a:gd name="connsiteY76" fmla="*/ 8732 h 10000"/>
              <a:gd name="connsiteX77" fmla="*/ 7480 w 10000"/>
              <a:gd name="connsiteY77" fmla="*/ 8445 h 10000"/>
              <a:gd name="connsiteX78" fmla="*/ 7569 w 10000"/>
              <a:gd name="connsiteY78" fmla="*/ 8684 h 10000"/>
              <a:gd name="connsiteX79" fmla="*/ 7652 w 10000"/>
              <a:gd name="connsiteY79" fmla="*/ 7201 h 10000"/>
              <a:gd name="connsiteX80" fmla="*/ 7725 w 10000"/>
              <a:gd name="connsiteY80" fmla="*/ 8684 h 10000"/>
              <a:gd name="connsiteX81" fmla="*/ 7814 w 10000"/>
              <a:gd name="connsiteY81" fmla="*/ 7703 h 10000"/>
              <a:gd name="connsiteX82" fmla="*/ 7897 w 10000"/>
              <a:gd name="connsiteY82" fmla="*/ 7895 h 10000"/>
              <a:gd name="connsiteX83" fmla="*/ 7980 w 10000"/>
              <a:gd name="connsiteY83" fmla="*/ 8684 h 10000"/>
              <a:gd name="connsiteX84" fmla="*/ 8069 w 10000"/>
              <a:gd name="connsiteY84" fmla="*/ 7703 h 10000"/>
              <a:gd name="connsiteX85" fmla="*/ 8152 w 10000"/>
              <a:gd name="connsiteY85" fmla="*/ 8182 h 10000"/>
              <a:gd name="connsiteX86" fmla="*/ 8240 w 10000"/>
              <a:gd name="connsiteY86" fmla="*/ 8445 h 10000"/>
              <a:gd name="connsiteX87" fmla="*/ 8324 w 10000"/>
              <a:gd name="connsiteY87" fmla="*/ 7464 h 10000"/>
              <a:gd name="connsiteX88" fmla="*/ 8397 w 10000"/>
              <a:gd name="connsiteY88" fmla="*/ 6316 h 10000"/>
              <a:gd name="connsiteX89" fmla="*/ 8485 w 10000"/>
              <a:gd name="connsiteY89" fmla="*/ 6483 h 10000"/>
              <a:gd name="connsiteX90" fmla="*/ 8568 w 10000"/>
              <a:gd name="connsiteY90" fmla="*/ 6220 h 10000"/>
              <a:gd name="connsiteX91" fmla="*/ 8657 w 10000"/>
              <a:gd name="connsiteY91" fmla="*/ 6818 h 10000"/>
              <a:gd name="connsiteX92" fmla="*/ 8740 w 10000"/>
              <a:gd name="connsiteY92" fmla="*/ 7656 h 10000"/>
              <a:gd name="connsiteX93" fmla="*/ 8824 w 10000"/>
              <a:gd name="connsiteY93" fmla="*/ 7416 h 10000"/>
              <a:gd name="connsiteX94" fmla="*/ 8912 w 10000"/>
              <a:gd name="connsiteY94" fmla="*/ 7895 h 10000"/>
              <a:gd name="connsiteX95" fmla="*/ 8995 w 10000"/>
              <a:gd name="connsiteY95" fmla="*/ 6722 h 10000"/>
              <a:gd name="connsiteX96" fmla="*/ 9073 w 10000"/>
              <a:gd name="connsiteY96" fmla="*/ 8182 h 10000"/>
              <a:gd name="connsiteX97" fmla="*/ 9157 w 10000"/>
              <a:gd name="connsiteY97" fmla="*/ 7943 h 10000"/>
              <a:gd name="connsiteX98" fmla="*/ 9240 w 10000"/>
              <a:gd name="connsiteY98" fmla="*/ 8445 h 10000"/>
              <a:gd name="connsiteX99" fmla="*/ 9328 w 10000"/>
              <a:gd name="connsiteY99" fmla="*/ 7703 h 10000"/>
              <a:gd name="connsiteX100" fmla="*/ 9412 w 10000"/>
              <a:gd name="connsiteY100" fmla="*/ 7560 h 10000"/>
              <a:gd name="connsiteX101" fmla="*/ 9500 w 10000"/>
              <a:gd name="connsiteY101" fmla="*/ 6962 h 10000"/>
              <a:gd name="connsiteX102" fmla="*/ 9584 w 10000"/>
              <a:gd name="connsiteY102" fmla="*/ 7464 h 10000"/>
              <a:gd name="connsiteX103" fmla="*/ 9667 w 10000"/>
              <a:gd name="connsiteY103" fmla="*/ 8445 h 10000"/>
              <a:gd name="connsiteX104" fmla="*/ 9745 w 10000"/>
              <a:gd name="connsiteY104" fmla="*/ 8445 h 10000"/>
              <a:gd name="connsiteX105" fmla="*/ 9828 w 10000"/>
              <a:gd name="connsiteY105" fmla="*/ 9163 h 10000"/>
              <a:gd name="connsiteX106" fmla="*/ 9917 w 10000"/>
              <a:gd name="connsiteY106" fmla="*/ 8923 h 10000"/>
              <a:gd name="connsiteX107" fmla="*/ 10000 w 10000"/>
              <a:gd name="connsiteY107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4706 w 10000"/>
              <a:gd name="connsiteY43" fmla="*/ 7943 h 10000"/>
              <a:gd name="connsiteX44" fmla="*/ 4789 w 10000"/>
              <a:gd name="connsiteY44" fmla="*/ 8182 h 10000"/>
              <a:gd name="connsiteX45" fmla="*/ 4878 w 10000"/>
              <a:gd name="connsiteY45" fmla="*/ 7703 h 10000"/>
              <a:gd name="connsiteX46" fmla="*/ 4961 w 10000"/>
              <a:gd name="connsiteY46" fmla="*/ 8086 h 10000"/>
              <a:gd name="connsiteX47" fmla="*/ 5039 w 10000"/>
              <a:gd name="connsiteY47" fmla="*/ 7943 h 10000"/>
              <a:gd name="connsiteX48" fmla="*/ 5122 w 10000"/>
              <a:gd name="connsiteY48" fmla="*/ 7201 h 10000"/>
              <a:gd name="connsiteX49" fmla="*/ 5206 w 10000"/>
              <a:gd name="connsiteY49" fmla="*/ 7105 h 10000"/>
              <a:gd name="connsiteX50" fmla="*/ 5294 w 10000"/>
              <a:gd name="connsiteY50" fmla="*/ 8182 h 10000"/>
              <a:gd name="connsiteX51" fmla="*/ 5377 w 10000"/>
              <a:gd name="connsiteY51" fmla="*/ 8038 h 10000"/>
              <a:gd name="connsiteX52" fmla="*/ 5466 w 10000"/>
              <a:gd name="connsiteY52" fmla="*/ 8684 h 10000"/>
              <a:gd name="connsiteX53" fmla="*/ 5549 w 10000"/>
              <a:gd name="connsiteY53" fmla="*/ 8445 h 10000"/>
              <a:gd name="connsiteX54" fmla="*/ 5632 w 10000"/>
              <a:gd name="connsiteY54" fmla="*/ 8445 h 10000"/>
              <a:gd name="connsiteX55" fmla="*/ 5711 w 10000"/>
              <a:gd name="connsiteY55" fmla="*/ 8684 h 10000"/>
              <a:gd name="connsiteX56" fmla="*/ 5794 w 10000"/>
              <a:gd name="connsiteY56" fmla="*/ 7656 h 10000"/>
              <a:gd name="connsiteX57" fmla="*/ 5882 w 10000"/>
              <a:gd name="connsiteY57" fmla="*/ 8684 h 10000"/>
              <a:gd name="connsiteX58" fmla="*/ 5966 w 10000"/>
              <a:gd name="connsiteY58" fmla="*/ 7560 h 10000"/>
              <a:gd name="connsiteX59" fmla="*/ 6049 w 10000"/>
              <a:gd name="connsiteY59" fmla="*/ 8684 h 10000"/>
              <a:gd name="connsiteX60" fmla="*/ 6137 w 10000"/>
              <a:gd name="connsiteY60" fmla="*/ 8182 h 10000"/>
              <a:gd name="connsiteX61" fmla="*/ 6221 w 10000"/>
              <a:gd name="connsiteY61" fmla="*/ 8397 h 10000"/>
              <a:gd name="connsiteX62" fmla="*/ 6309 w 10000"/>
              <a:gd name="connsiteY62" fmla="*/ 8445 h 10000"/>
              <a:gd name="connsiteX63" fmla="*/ 6382 w 10000"/>
              <a:gd name="connsiteY63" fmla="*/ 6627 h 10000"/>
              <a:gd name="connsiteX64" fmla="*/ 6465 w 10000"/>
              <a:gd name="connsiteY64" fmla="*/ 7464 h 10000"/>
              <a:gd name="connsiteX65" fmla="*/ 6554 w 10000"/>
              <a:gd name="connsiteY65" fmla="*/ 8923 h 10000"/>
              <a:gd name="connsiteX66" fmla="*/ 6637 w 10000"/>
              <a:gd name="connsiteY66" fmla="*/ 7703 h 10000"/>
              <a:gd name="connsiteX67" fmla="*/ 6726 w 10000"/>
              <a:gd name="connsiteY67" fmla="*/ 8182 h 10000"/>
              <a:gd name="connsiteX68" fmla="*/ 6809 w 10000"/>
              <a:gd name="connsiteY68" fmla="*/ 7560 h 10000"/>
              <a:gd name="connsiteX69" fmla="*/ 6892 w 10000"/>
              <a:gd name="connsiteY69" fmla="*/ 7847 h 10000"/>
              <a:gd name="connsiteX70" fmla="*/ 6981 w 10000"/>
              <a:gd name="connsiteY70" fmla="*/ 8086 h 10000"/>
              <a:gd name="connsiteX71" fmla="*/ 7054 w 10000"/>
              <a:gd name="connsiteY71" fmla="*/ 8182 h 10000"/>
              <a:gd name="connsiteX72" fmla="*/ 7142 w 10000"/>
              <a:gd name="connsiteY72" fmla="*/ 8445 h 10000"/>
              <a:gd name="connsiteX73" fmla="*/ 7225 w 10000"/>
              <a:gd name="connsiteY73" fmla="*/ 8923 h 10000"/>
              <a:gd name="connsiteX74" fmla="*/ 7309 w 10000"/>
              <a:gd name="connsiteY74" fmla="*/ 8445 h 10000"/>
              <a:gd name="connsiteX75" fmla="*/ 7397 w 10000"/>
              <a:gd name="connsiteY75" fmla="*/ 8732 h 10000"/>
              <a:gd name="connsiteX76" fmla="*/ 7480 w 10000"/>
              <a:gd name="connsiteY76" fmla="*/ 8445 h 10000"/>
              <a:gd name="connsiteX77" fmla="*/ 7569 w 10000"/>
              <a:gd name="connsiteY77" fmla="*/ 8684 h 10000"/>
              <a:gd name="connsiteX78" fmla="*/ 7652 w 10000"/>
              <a:gd name="connsiteY78" fmla="*/ 7201 h 10000"/>
              <a:gd name="connsiteX79" fmla="*/ 7725 w 10000"/>
              <a:gd name="connsiteY79" fmla="*/ 8684 h 10000"/>
              <a:gd name="connsiteX80" fmla="*/ 7814 w 10000"/>
              <a:gd name="connsiteY80" fmla="*/ 7703 h 10000"/>
              <a:gd name="connsiteX81" fmla="*/ 7897 w 10000"/>
              <a:gd name="connsiteY81" fmla="*/ 7895 h 10000"/>
              <a:gd name="connsiteX82" fmla="*/ 7980 w 10000"/>
              <a:gd name="connsiteY82" fmla="*/ 8684 h 10000"/>
              <a:gd name="connsiteX83" fmla="*/ 8069 w 10000"/>
              <a:gd name="connsiteY83" fmla="*/ 7703 h 10000"/>
              <a:gd name="connsiteX84" fmla="*/ 8152 w 10000"/>
              <a:gd name="connsiteY84" fmla="*/ 8182 h 10000"/>
              <a:gd name="connsiteX85" fmla="*/ 8240 w 10000"/>
              <a:gd name="connsiteY85" fmla="*/ 8445 h 10000"/>
              <a:gd name="connsiteX86" fmla="*/ 8324 w 10000"/>
              <a:gd name="connsiteY86" fmla="*/ 7464 h 10000"/>
              <a:gd name="connsiteX87" fmla="*/ 8397 w 10000"/>
              <a:gd name="connsiteY87" fmla="*/ 6316 h 10000"/>
              <a:gd name="connsiteX88" fmla="*/ 8485 w 10000"/>
              <a:gd name="connsiteY88" fmla="*/ 6483 h 10000"/>
              <a:gd name="connsiteX89" fmla="*/ 8568 w 10000"/>
              <a:gd name="connsiteY89" fmla="*/ 6220 h 10000"/>
              <a:gd name="connsiteX90" fmla="*/ 8657 w 10000"/>
              <a:gd name="connsiteY90" fmla="*/ 6818 h 10000"/>
              <a:gd name="connsiteX91" fmla="*/ 8740 w 10000"/>
              <a:gd name="connsiteY91" fmla="*/ 7656 h 10000"/>
              <a:gd name="connsiteX92" fmla="*/ 8824 w 10000"/>
              <a:gd name="connsiteY92" fmla="*/ 7416 h 10000"/>
              <a:gd name="connsiteX93" fmla="*/ 8912 w 10000"/>
              <a:gd name="connsiteY93" fmla="*/ 7895 h 10000"/>
              <a:gd name="connsiteX94" fmla="*/ 8995 w 10000"/>
              <a:gd name="connsiteY94" fmla="*/ 6722 h 10000"/>
              <a:gd name="connsiteX95" fmla="*/ 9073 w 10000"/>
              <a:gd name="connsiteY95" fmla="*/ 8182 h 10000"/>
              <a:gd name="connsiteX96" fmla="*/ 9157 w 10000"/>
              <a:gd name="connsiteY96" fmla="*/ 7943 h 10000"/>
              <a:gd name="connsiteX97" fmla="*/ 9240 w 10000"/>
              <a:gd name="connsiteY97" fmla="*/ 8445 h 10000"/>
              <a:gd name="connsiteX98" fmla="*/ 9328 w 10000"/>
              <a:gd name="connsiteY98" fmla="*/ 7703 h 10000"/>
              <a:gd name="connsiteX99" fmla="*/ 9412 w 10000"/>
              <a:gd name="connsiteY99" fmla="*/ 7560 h 10000"/>
              <a:gd name="connsiteX100" fmla="*/ 9500 w 10000"/>
              <a:gd name="connsiteY100" fmla="*/ 6962 h 10000"/>
              <a:gd name="connsiteX101" fmla="*/ 9584 w 10000"/>
              <a:gd name="connsiteY101" fmla="*/ 7464 h 10000"/>
              <a:gd name="connsiteX102" fmla="*/ 9667 w 10000"/>
              <a:gd name="connsiteY102" fmla="*/ 8445 h 10000"/>
              <a:gd name="connsiteX103" fmla="*/ 9745 w 10000"/>
              <a:gd name="connsiteY103" fmla="*/ 8445 h 10000"/>
              <a:gd name="connsiteX104" fmla="*/ 9828 w 10000"/>
              <a:gd name="connsiteY104" fmla="*/ 9163 h 10000"/>
              <a:gd name="connsiteX105" fmla="*/ 9917 w 10000"/>
              <a:gd name="connsiteY105" fmla="*/ 8923 h 10000"/>
              <a:gd name="connsiteX106" fmla="*/ 10000 w 10000"/>
              <a:gd name="connsiteY106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4789 w 10000"/>
              <a:gd name="connsiteY43" fmla="*/ 8182 h 10000"/>
              <a:gd name="connsiteX44" fmla="*/ 4878 w 10000"/>
              <a:gd name="connsiteY44" fmla="*/ 7703 h 10000"/>
              <a:gd name="connsiteX45" fmla="*/ 4961 w 10000"/>
              <a:gd name="connsiteY45" fmla="*/ 8086 h 10000"/>
              <a:gd name="connsiteX46" fmla="*/ 5039 w 10000"/>
              <a:gd name="connsiteY46" fmla="*/ 7943 h 10000"/>
              <a:gd name="connsiteX47" fmla="*/ 5122 w 10000"/>
              <a:gd name="connsiteY47" fmla="*/ 7201 h 10000"/>
              <a:gd name="connsiteX48" fmla="*/ 5206 w 10000"/>
              <a:gd name="connsiteY48" fmla="*/ 7105 h 10000"/>
              <a:gd name="connsiteX49" fmla="*/ 5294 w 10000"/>
              <a:gd name="connsiteY49" fmla="*/ 8182 h 10000"/>
              <a:gd name="connsiteX50" fmla="*/ 5377 w 10000"/>
              <a:gd name="connsiteY50" fmla="*/ 8038 h 10000"/>
              <a:gd name="connsiteX51" fmla="*/ 5466 w 10000"/>
              <a:gd name="connsiteY51" fmla="*/ 8684 h 10000"/>
              <a:gd name="connsiteX52" fmla="*/ 5549 w 10000"/>
              <a:gd name="connsiteY52" fmla="*/ 8445 h 10000"/>
              <a:gd name="connsiteX53" fmla="*/ 5632 w 10000"/>
              <a:gd name="connsiteY53" fmla="*/ 8445 h 10000"/>
              <a:gd name="connsiteX54" fmla="*/ 5711 w 10000"/>
              <a:gd name="connsiteY54" fmla="*/ 8684 h 10000"/>
              <a:gd name="connsiteX55" fmla="*/ 5794 w 10000"/>
              <a:gd name="connsiteY55" fmla="*/ 7656 h 10000"/>
              <a:gd name="connsiteX56" fmla="*/ 5882 w 10000"/>
              <a:gd name="connsiteY56" fmla="*/ 8684 h 10000"/>
              <a:gd name="connsiteX57" fmla="*/ 5966 w 10000"/>
              <a:gd name="connsiteY57" fmla="*/ 7560 h 10000"/>
              <a:gd name="connsiteX58" fmla="*/ 6049 w 10000"/>
              <a:gd name="connsiteY58" fmla="*/ 8684 h 10000"/>
              <a:gd name="connsiteX59" fmla="*/ 6137 w 10000"/>
              <a:gd name="connsiteY59" fmla="*/ 8182 h 10000"/>
              <a:gd name="connsiteX60" fmla="*/ 6221 w 10000"/>
              <a:gd name="connsiteY60" fmla="*/ 8397 h 10000"/>
              <a:gd name="connsiteX61" fmla="*/ 6309 w 10000"/>
              <a:gd name="connsiteY61" fmla="*/ 8445 h 10000"/>
              <a:gd name="connsiteX62" fmla="*/ 6382 w 10000"/>
              <a:gd name="connsiteY62" fmla="*/ 6627 h 10000"/>
              <a:gd name="connsiteX63" fmla="*/ 6465 w 10000"/>
              <a:gd name="connsiteY63" fmla="*/ 7464 h 10000"/>
              <a:gd name="connsiteX64" fmla="*/ 6554 w 10000"/>
              <a:gd name="connsiteY64" fmla="*/ 8923 h 10000"/>
              <a:gd name="connsiteX65" fmla="*/ 6637 w 10000"/>
              <a:gd name="connsiteY65" fmla="*/ 7703 h 10000"/>
              <a:gd name="connsiteX66" fmla="*/ 6726 w 10000"/>
              <a:gd name="connsiteY66" fmla="*/ 8182 h 10000"/>
              <a:gd name="connsiteX67" fmla="*/ 6809 w 10000"/>
              <a:gd name="connsiteY67" fmla="*/ 7560 h 10000"/>
              <a:gd name="connsiteX68" fmla="*/ 6892 w 10000"/>
              <a:gd name="connsiteY68" fmla="*/ 7847 h 10000"/>
              <a:gd name="connsiteX69" fmla="*/ 6981 w 10000"/>
              <a:gd name="connsiteY69" fmla="*/ 8086 h 10000"/>
              <a:gd name="connsiteX70" fmla="*/ 7054 w 10000"/>
              <a:gd name="connsiteY70" fmla="*/ 8182 h 10000"/>
              <a:gd name="connsiteX71" fmla="*/ 7142 w 10000"/>
              <a:gd name="connsiteY71" fmla="*/ 8445 h 10000"/>
              <a:gd name="connsiteX72" fmla="*/ 7225 w 10000"/>
              <a:gd name="connsiteY72" fmla="*/ 8923 h 10000"/>
              <a:gd name="connsiteX73" fmla="*/ 7309 w 10000"/>
              <a:gd name="connsiteY73" fmla="*/ 8445 h 10000"/>
              <a:gd name="connsiteX74" fmla="*/ 7397 w 10000"/>
              <a:gd name="connsiteY74" fmla="*/ 8732 h 10000"/>
              <a:gd name="connsiteX75" fmla="*/ 7480 w 10000"/>
              <a:gd name="connsiteY75" fmla="*/ 8445 h 10000"/>
              <a:gd name="connsiteX76" fmla="*/ 7569 w 10000"/>
              <a:gd name="connsiteY76" fmla="*/ 8684 h 10000"/>
              <a:gd name="connsiteX77" fmla="*/ 7652 w 10000"/>
              <a:gd name="connsiteY77" fmla="*/ 7201 h 10000"/>
              <a:gd name="connsiteX78" fmla="*/ 7725 w 10000"/>
              <a:gd name="connsiteY78" fmla="*/ 8684 h 10000"/>
              <a:gd name="connsiteX79" fmla="*/ 7814 w 10000"/>
              <a:gd name="connsiteY79" fmla="*/ 7703 h 10000"/>
              <a:gd name="connsiteX80" fmla="*/ 7897 w 10000"/>
              <a:gd name="connsiteY80" fmla="*/ 7895 h 10000"/>
              <a:gd name="connsiteX81" fmla="*/ 7980 w 10000"/>
              <a:gd name="connsiteY81" fmla="*/ 8684 h 10000"/>
              <a:gd name="connsiteX82" fmla="*/ 8069 w 10000"/>
              <a:gd name="connsiteY82" fmla="*/ 7703 h 10000"/>
              <a:gd name="connsiteX83" fmla="*/ 8152 w 10000"/>
              <a:gd name="connsiteY83" fmla="*/ 8182 h 10000"/>
              <a:gd name="connsiteX84" fmla="*/ 8240 w 10000"/>
              <a:gd name="connsiteY84" fmla="*/ 8445 h 10000"/>
              <a:gd name="connsiteX85" fmla="*/ 8324 w 10000"/>
              <a:gd name="connsiteY85" fmla="*/ 7464 h 10000"/>
              <a:gd name="connsiteX86" fmla="*/ 8397 w 10000"/>
              <a:gd name="connsiteY86" fmla="*/ 6316 h 10000"/>
              <a:gd name="connsiteX87" fmla="*/ 8485 w 10000"/>
              <a:gd name="connsiteY87" fmla="*/ 6483 h 10000"/>
              <a:gd name="connsiteX88" fmla="*/ 8568 w 10000"/>
              <a:gd name="connsiteY88" fmla="*/ 6220 h 10000"/>
              <a:gd name="connsiteX89" fmla="*/ 8657 w 10000"/>
              <a:gd name="connsiteY89" fmla="*/ 6818 h 10000"/>
              <a:gd name="connsiteX90" fmla="*/ 8740 w 10000"/>
              <a:gd name="connsiteY90" fmla="*/ 7656 h 10000"/>
              <a:gd name="connsiteX91" fmla="*/ 8824 w 10000"/>
              <a:gd name="connsiteY91" fmla="*/ 7416 h 10000"/>
              <a:gd name="connsiteX92" fmla="*/ 8912 w 10000"/>
              <a:gd name="connsiteY92" fmla="*/ 7895 h 10000"/>
              <a:gd name="connsiteX93" fmla="*/ 8995 w 10000"/>
              <a:gd name="connsiteY93" fmla="*/ 6722 h 10000"/>
              <a:gd name="connsiteX94" fmla="*/ 9073 w 10000"/>
              <a:gd name="connsiteY94" fmla="*/ 8182 h 10000"/>
              <a:gd name="connsiteX95" fmla="*/ 9157 w 10000"/>
              <a:gd name="connsiteY95" fmla="*/ 7943 h 10000"/>
              <a:gd name="connsiteX96" fmla="*/ 9240 w 10000"/>
              <a:gd name="connsiteY96" fmla="*/ 8445 h 10000"/>
              <a:gd name="connsiteX97" fmla="*/ 9328 w 10000"/>
              <a:gd name="connsiteY97" fmla="*/ 7703 h 10000"/>
              <a:gd name="connsiteX98" fmla="*/ 9412 w 10000"/>
              <a:gd name="connsiteY98" fmla="*/ 7560 h 10000"/>
              <a:gd name="connsiteX99" fmla="*/ 9500 w 10000"/>
              <a:gd name="connsiteY99" fmla="*/ 6962 h 10000"/>
              <a:gd name="connsiteX100" fmla="*/ 9584 w 10000"/>
              <a:gd name="connsiteY100" fmla="*/ 7464 h 10000"/>
              <a:gd name="connsiteX101" fmla="*/ 9667 w 10000"/>
              <a:gd name="connsiteY101" fmla="*/ 8445 h 10000"/>
              <a:gd name="connsiteX102" fmla="*/ 9745 w 10000"/>
              <a:gd name="connsiteY102" fmla="*/ 8445 h 10000"/>
              <a:gd name="connsiteX103" fmla="*/ 9828 w 10000"/>
              <a:gd name="connsiteY103" fmla="*/ 9163 h 10000"/>
              <a:gd name="connsiteX104" fmla="*/ 9917 w 10000"/>
              <a:gd name="connsiteY104" fmla="*/ 8923 h 10000"/>
              <a:gd name="connsiteX105" fmla="*/ 10000 w 10000"/>
              <a:gd name="connsiteY105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4878 w 10000"/>
              <a:gd name="connsiteY43" fmla="*/ 7703 h 10000"/>
              <a:gd name="connsiteX44" fmla="*/ 4961 w 10000"/>
              <a:gd name="connsiteY44" fmla="*/ 8086 h 10000"/>
              <a:gd name="connsiteX45" fmla="*/ 5039 w 10000"/>
              <a:gd name="connsiteY45" fmla="*/ 7943 h 10000"/>
              <a:gd name="connsiteX46" fmla="*/ 5122 w 10000"/>
              <a:gd name="connsiteY46" fmla="*/ 7201 h 10000"/>
              <a:gd name="connsiteX47" fmla="*/ 5206 w 10000"/>
              <a:gd name="connsiteY47" fmla="*/ 7105 h 10000"/>
              <a:gd name="connsiteX48" fmla="*/ 5294 w 10000"/>
              <a:gd name="connsiteY48" fmla="*/ 8182 h 10000"/>
              <a:gd name="connsiteX49" fmla="*/ 5377 w 10000"/>
              <a:gd name="connsiteY49" fmla="*/ 8038 h 10000"/>
              <a:gd name="connsiteX50" fmla="*/ 5466 w 10000"/>
              <a:gd name="connsiteY50" fmla="*/ 8684 h 10000"/>
              <a:gd name="connsiteX51" fmla="*/ 5549 w 10000"/>
              <a:gd name="connsiteY51" fmla="*/ 8445 h 10000"/>
              <a:gd name="connsiteX52" fmla="*/ 5632 w 10000"/>
              <a:gd name="connsiteY52" fmla="*/ 8445 h 10000"/>
              <a:gd name="connsiteX53" fmla="*/ 5711 w 10000"/>
              <a:gd name="connsiteY53" fmla="*/ 8684 h 10000"/>
              <a:gd name="connsiteX54" fmla="*/ 5794 w 10000"/>
              <a:gd name="connsiteY54" fmla="*/ 7656 h 10000"/>
              <a:gd name="connsiteX55" fmla="*/ 5882 w 10000"/>
              <a:gd name="connsiteY55" fmla="*/ 8684 h 10000"/>
              <a:gd name="connsiteX56" fmla="*/ 5966 w 10000"/>
              <a:gd name="connsiteY56" fmla="*/ 7560 h 10000"/>
              <a:gd name="connsiteX57" fmla="*/ 6049 w 10000"/>
              <a:gd name="connsiteY57" fmla="*/ 8684 h 10000"/>
              <a:gd name="connsiteX58" fmla="*/ 6137 w 10000"/>
              <a:gd name="connsiteY58" fmla="*/ 8182 h 10000"/>
              <a:gd name="connsiteX59" fmla="*/ 6221 w 10000"/>
              <a:gd name="connsiteY59" fmla="*/ 8397 h 10000"/>
              <a:gd name="connsiteX60" fmla="*/ 6309 w 10000"/>
              <a:gd name="connsiteY60" fmla="*/ 8445 h 10000"/>
              <a:gd name="connsiteX61" fmla="*/ 6382 w 10000"/>
              <a:gd name="connsiteY61" fmla="*/ 6627 h 10000"/>
              <a:gd name="connsiteX62" fmla="*/ 6465 w 10000"/>
              <a:gd name="connsiteY62" fmla="*/ 7464 h 10000"/>
              <a:gd name="connsiteX63" fmla="*/ 6554 w 10000"/>
              <a:gd name="connsiteY63" fmla="*/ 8923 h 10000"/>
              <a:gd name="connsiteX64" fmla="*/ 6637 w 10000"/>
              <a:gd name="connsiteY64" fmla="*/ 7703 h 10000"/>
              <a:gd name="connsiteX65" fmla="*/ 6726 w 10000"/>
              <a:gd name="connsiteY65" fmla="*/ 8182 h 10000"/>
              <a:gd name="connsiteX66" fmla="*/ 6809 w 10000"/>
              <a:gd name="connsiteY66" fmla="*/ 7560 h 10000"/>
              <a:gd name="connsiteX67" fmla="*/ 6892 w 10000"/>
              <a:gd name="connsiteY67" fmla="*/ 7847 h 10000"/>
              <a:gd name="connsiteX68" fmla="*/ 6981 w 10000"/>
              <a:gd name="connsiteY68" fmla="*/ 8086 h 10000"/>
              <a:gd name="connsiteX69" fmla="*/ 7054 w 10000"/>
              <a:gd name="connsiteY69" fmla="*/ 8182 h 10000"/>
              <a:gd name="connsiteX70" fmla="*/ 7142 w 10000"/>
              <a:gd name="connsiteY70" fmla="*/ 8445 h 10000"/>
              <a:gd name="connsiteX71" fmla="*/ 7225 w 10000"/>
              <a:gd name="connsiteY71" fmla="*/ 8923 h 10000"/>
              <a:gd name="connsiteX72" fmla="*/ 7309 w 10000"/>
              <a:gd name="connsiteY72" fmla="*/ 8445 h 10000"/>
              <a:gd name="connsiteX73" fmla="*/ 7397 w 10000"/>
              <a:gd name="connsiteY73" fmla="*/ 8732 h 10000"/>
              <a:gd name="connsiteX74" fmla="*/ 7480 w 10000"/>
              <a:gd name="connsiteY74" fmla="*/ 8445 h 10000"/>
              <a:gd name="connsiteX75" fmla="*/ 7569 w 10000"/>
              <a:gd name="connsiteY75" fmla="*/ 8684 h 10000"/>
              <a:gd name="connsiteX76" fmla="*/ 7652 w 10000"/>
              <a:gd name="connsiteY76" fmla="*/ 7201 h 10000"/>
              <a:gd name="connsiteX77" fmla="*/ 7725 w 10000"/>
              <a:gd name="connsiteY77" fmla="*/ 8684 h 10000"/>
              <a:gd name="connsiteX78" fmla="*/ 7814 w 10000"/>
              <a:gd name="connsiteY78" fmla="*/ 7703 h 10000"/>
              <a:gd name="connsiteX79" fmla="*/ 7897 w 10000"/>
              <a:gd name="connsiteY79" fmla="*/ 7895 h 10000"/>
              <a:gd name="connsiteX80" fmla="*/ 7980 w 10000"/>
              <a:gd name="connsiteY80" fmla="*/ 8684 h 10000"/>
              <a:gd name="connsiteX81" fmla="*/ 8069 w 10000"/>
              <a:gd name="connsiteY81" fmla="*/ 7703 h 10000"/>
              <a:gd name="connsiteX82" fmla="*/ 8152 w 10000"/>
              <a:gd name="connsiteY82" fmla="*/ 8182 h 10000"/>
              <a:gd name="connsiteX83" fmla="*/ 8240 w 10000"/>
              <a:gd name="connsiteY83" fmla="*/ 8445 h 10000"/>
              <a:gd name="connsiteX84" fmla="*/ 8324 w 10000"/>
              <a:gd name="connsiteY84" fmla="*/ 7464 h 10000"/>
              <a:gd name="connsiteX85" fmla="*/ 8397 w 10000"/>
              <a:gd name="connsiteY85" fmla="*/ 6316 h 10000"/>
              <a:gd name="connsiteX86" fmla="*/ 8485 w 10000"/>
              <a:gd name="connsiteY86" fmla="*/ 6483 h 10000"/>
              <a:gd name="connsiteX87" fmla="*/ 8568 w 10000"/>
              <a:gd name="connsiteY87" fmla="*/ 6220 h 10000"/>
              <a:gd name="connsiteX88" fmla="*/ 8657 w 10000"/>
              <a:gd name="connsiteY88" fmla="*/ 6818 h 10000"/>
              <a:gd name="connsiteX89" fmla="*/ 8740 w 10000"/>
              <a:gd name="connsiteY89" fmla="*/ 7656 h 10000"/>
              <a:gd name="connsiteX90" fmla="*/ 8824 w 10000"/>
              <a:gd name="connsiteY90" fmla="*/ 7416 h 10000"/>
              <a:gd name="connsiteX91" fmla="*/ 8912 w 10000"/>
              <a:gd name="connsiteY91" fmla="*/ 7895 h 10000"/>
              <a:gd name="connsiteX92" fmla="*/ 8995 w 10000"/>
              <a:gd name="connsiteY92" fmla="*/ 6722 h 10000"/>
              <a:gd name="connsiteX93" fmla="*/ 9073 w 10000"/>
              <a:gd name="connsiteY93" fmla="*/ 8182 h 10000"/>
              <a:gd name="connsiteX94" fmla="*/ 9157 w 10000"/>
              <a:gd name="connsiteY94" fmla="*/ 7943 h 10000"/>
              <a:gd name="connsiteX95" fmla="*/ 9240 w 10000"/>
              <a:gd name="connsiteY95" fmla="*/ 8445 h 10000"/>
              <a:gd name="connsiteX96" fmla="*/ 9328 w 10000"/>
              <a:gd name="connsiteY96" fmla="*/ 7703 h 10000"/>
              <a:gd name="connsiteX97" fmla="*/ 9412 w 10000"/>
              <a:gd name="connsiteY97" fmla="*/ 7560 h 10000"/>
              <a:gd name="connsiteX98" fmla="*/ 9500 w 10000"/>
              <a:gd name="connsiteY98" fmla="*/ 6962 h 10000"/>
              <a:gd name="connsiteX99" fmla="*/ 9584 w 10000"/>
              <a:gd name="connsiteY99" fmla="*/ 7464 h 10000"/>
              <a:gd name="connsiteX100" fmla="*/ 9667 w 10000"/>
              <a:gd name="connsiteY100" fmla="*/ 8445 h 10000"/>
              <a:gd name="connsiteX101" fmla="*/ 9745 w 10000"/>
              <a:gd name="connsiteY101" fmla="*/ 8445 h 10000"/>
              <a:gd name="connsiteX102" fmla="*/ 9828 w 10000"/>
              <a:gd name="connsiteY102" fmla="*/ 9163 h 10000"/>
              <a:gd name="connsiteX103" fmla="*/ 9917 w 10000"/>
              <a:gd name="connsiteY103" fmla="*/ 8923 h 10000"/>
              <a:gd name="connsiteX104" fmla="*/ 10000 w 10000"/>
              <a:gd name="connsiteY104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4961 w 10000"/>
              <a:gd name="connsiteY43" fmla="*/ 8086 h 10000"/>
              <a:gd name="connsiteX44" fmla="*/ 5039 w 10000"/>
              <a:gd name="connsiteY44" fmla="*/ 7943 h 10000"/>
              <a:gd name="connsiteX45" fmla="*/ 5122 w 10000"/>
              <a:gd name="connsiteY45" fmla="*/ 7201 h 10000"/>
              <a:gd name="connsiteX46" fmla="*/ 5206 w 10000"/>
              <a:gd name="connsiteY46" fmla="*/ 7105 h 10000"/>
              <a:gd name="connsiteX47" fmla="*/ 5294 w 10000"/>
              <a:gd name="connsiteY47" fmla="*/ 8182 h 10000"/>
              <a:gd name="connsiteX48" fmla="*/ 5377 w 10000"/>
              <a:gd name="connsiteY48" fmla="*/ 8038 h 10000"/>
              <a:gd name="connsiteX49" fmla="*/ 5466 w 10000"/>
              <a:gd name="connsiteY49" fmla="*/ 8684 h 10000"/>
              <a:gd name="connsiteX50" fmla="*/ 5549 w 10000"/>
              <a:gd name="connsiteY50" fmla="*/ 8445 h 10000"/>
              <a:gd name="connsiteX51" fmla="*/ 5632 w 10000"/>
              <a:gd name="connsiteY51" fmla="*/ 8445 h 10000"/>
              <a:gd name="connsiteX52" fmla="*/ 5711 w 10000"/>
              <a:gd name="connsiteY52" fmla="*/ 8684 h 10000"/>
              <a:gd name="connsiteX53" fmla="*/ 5794 w 10000"/>
              <a:gd name="connsiteY53" fmla="*/ 7656 h 10000"/>
              <a:gd name="connsiteX54" fmla="*/ 5882 w 10000"/>
              <a:gd name="connsiteY54" fmla="*/ 8684 h 10000"/>
              <a:gd name="connsiteX55" fmla="*/ 5966 w 10000"/>
              <a:gd name="connsiteY55" fmla="*/ 7560 h 10000"/>
              <a:gd name="connsiteX56" fmla="*/ 6049 w 10000"/>
              <a:gd name="connsiteY56" fmla="*/ 8684 h 10000"/>
              <a:gd name="connsiteX57" fmla="*/ 6137 w 10000"/>
              <a:gd name="connsiteY57" fmla="*/ 8182 h 10000"/>
              <a:gd name="connsiteX58" fmla="*/ 6221 w 10000"/>
              <a:gd name="connsiteY58" fmla="*/ 8397 h 10000"/>
              <a:gd name="connsiteX59" fmla="*/ 6309 w 10000"/>
              <a:gd name="connsiteY59" fmla="*/ 8445 h 10000"/>
              <a:gd name="connsiteX60" fmla="*/ 6382 w 10000"/>
              <a:gd name="connsiteY60" fmla="*/ 6627 h 10000"/>
              <a:gd name="connsiteX61" fmla="*/ 6465 w 10000"/>
              <a:gd name="connsiteY61" fmla="*/ 7464 h 10000"/>
              <a:gd name="connsiteX62" fmla="*/ 6554 w 10000"/>
              <a:gd name="connsiteY62" fmla="*/ 8923 h 10000"/>
              <a:gd name="connsiteX63" fmla="*/ 6637 w 10000"/>
              <a:gd name="connsiteY63" fmla="*/ 7703 h 10000"/>
              <a:gd name="connsiteX64" fmla="*/ 6726 w 10000"/>
              <a:gd name="connsiteY64" fmla="*/ 8182 h 10000"/>
              <a:gd name="connsiteX65" fmla="*/ 6809 w 10000"/>
              <a:gd name="connsiteY65" fmla="*/ 7560 h 10000"/>
              <a:gd name="connsiteX66" fmla="*/ 6892 w 10000"/>
              <a:gd name="connsiteY66" fmla="*/ 7847 h 10000"/>
              <a:gd name="connsiteX67" fmla="*/ 6981 w 10000"/>
              <a:gd name="connsiteY67" fmla="*/ 8086 h 10000"/>
              <a:gd name="connsiteX68" fmla="*/ 7054 w 10000"/>
              <a:gd name="connsiteY68" fmla="*/ 8182 h 10000"/>
              <a:gd name="connsiteX69" fmla="*/ 7142 w 10000"/>
              <a:gd name="connsiteY69" fmla="*/ 8445 h 10000"/>
              <a:gd name="connsiteX70" fmla="*/ 7225 w 10000"/>
              <a:gd name="connsiteY70" fmla="*/ 8923 h 10000"/>
              <a:gd name="connsiteX71" fmla="*/ 7309 w 10000"/>
              <a:gd name="connsiteY71" fmla="*/ 8445 h 10000"/>
              <a:gd name="connsiteX72" fmla="*/ 7397 w 10000"/>
              <a:gd name="connsiteY72" fmla="*/ 8732 h 10000"/>
              <a:gd name="connsiteX73" fmla="*/ 7480 w 10000"/>
              <a:gd name="connsiteY73" fmla="*/ 8445 h 10000"/>
              <a:gd name="connsiteX74" fmla="*/ 7569 w 10000"/>
              <a:gd name="connsiteY74" fmla="*/ 8684 h 10000"/>
              <a:gd name="connsiteX75" fmla="*/ 7652 w 10000"/>
              <a:gd name="connsiteY75" fmla="*/ 7201 h 10000"/>
              <a:gd name="connsiteX76" fmla="*/ 7725 w 10000"/>
              <a:gd name="connsiteY76" fmla="*/ 8684 h 10000"/>
              <a:gd name="connsiteX77" fmla="*/ 7814 w 10000"/>
              <a:gd name="connsiteY77" fmla="*/ 7703 h 10000"/>
              <a:gd name="connsiteX78" fmla="*/ 7897 w 10000"/>
              <a:gd name="connsiteY78" fmla="*/ 7895 h 10000"/>
              <a:gd name="connsiteX79" fmla="*/ 7980 w 10000"/>
              <a:gd name="connsiteY79" fmla="*/ 8684 h 10000"/>
              <a:gd name="connsiteX80" fmla="*/ 8069 w 10000"/>
              <a:gd name="connsiteY80" fmla="*/ 7703 h 10000"/>
              <a:gd name="connsiteX81" fmla="*/ 8152 w 10000"/>
              <a:gd name="connsiteY81" fmla="*/ 8182 h 10000"/>
              <a:gd name="connsiteX82" fmla="*/ 8240 w 10000"/>
              <a:gd name="connsiteY82" fmla="*/ 8445 h 10000"/>
              <a:gd name="connsiteX83" fmla="*/ 8324 w 10000"/>
              <a:gd name="connsiteY83" fmla="*/ 7464 h 10000"/>
              <a:gd name="connsiteX84" fmla="*/ 8397 w 10000"/>
              <a:gd name="connsiteY84" fmla="*/ 6316 h 10000"/>
              <a:gd name="connsiteX85" fmla="*/ 8485 w 10000"/>
              <a:gd name="connsiteY85" fmla="*/ 6483 h 10000"/>
              <a:gd name="connsiteX86" fmla="*/ 8568 w 10000"/>
              <a:gd name="connsiteY86" fmla="*/ 6220 h 10000"/>
              <a:gd name="connsiteX87" fmla="*/ 8657 w 10000"/>
              <a:gd name="connsiteY87" fmla="*/ 6818 h 10000"/>
              <a:gd name="connsiteX88" fmla="*/ 8740 w 10000"/>
              <a:gd name="connsiteY88" fmla="*/ 7656 h 10000"/>
              <a:gd name="connsiteX89" fmla="*/ 8824 w 10000"/>
              <a:gd name="connsiteY89" fmla="*/ 7416 h 10000"/>
              <a:gd name="connsiteX90" fmla="*/ 8912 w 10000"/>
              <a:gd name="connsiteY90" fmla="*/ 7895 h 10000"/>
              <a:gd name="connsiteX91" fmla="*/ 8995 w 10000"/>
              <a:gd name="connsiteY91" fmla="*/ 6722 h 10000"/>
              <a:gd name="connsiteX92" fmla="*/ 9073 w 10000"/>
              <a:gd name="connsiteY92" fmla="*/ 8182 h 10000"/>
              <a:gd name="connsiteX93" fmla="*/ 9157 w 10000"/>
              <a:gd name="connsiteY93" fmla="*/ 7943 h 10000"/>
              <a:gd name="connsiteX94" fmla="*/ 9240 w 10000"/>
              <a:gd name="connsiteY94" fmla="*/ 8445 h 10000"/>
              <a:gd name="connsiteX95" fmla="*/ 9328 w 10000"/>
              <a:gd name="connsiteY95" fmla="*/ 7703 h 10000"/>
              <a:gd name="connsiteX96" fmla="*/ 9412 w 10000"/>
              <a:gd name="connsiteY96" fmla="*/ 7560 h 10000"/>
              <a:gd name="connsiteX97" fmla="*/ 9500 w 10000"/>
              <a:gd name="connsiteY97" fmla="*/ 6962 h 10000"/>
              <a:gd name="connsiteX98" fmla="*/ 9584 w 10000"/>
              <a:gd name="connsiteY98" fmla="*/ 7464 h 10000"/>
              <a:gd name="connsiteX99" fmla="*/ 9667 w 10000"/>
              <a:gd name="connsiteY99" fmla="*/ 8445 h 10000"/>
              <a:gd name="connsiteX100" fmla="*/ 9745 w 10000"/>
              <a:gd name="connsiteY100" fmla="*/ 8445 h 10000"/>
              <a:gd name="connsiteX101" fmla="*/ 9828 w 10000"/>
              <a:gd name="connsiteY101" fmla="*/ 9163 h 10000"/>
              <a:gd name="connsiteX102" fmla="*/ 9917 w 10000"/>
              <a:gd name="connsiteY102" fmla="*/ 8923 h 10000"/>
              <a:gd name="connsiteX103" fmla="*/ 10000 w 10000"/>
              <a:gd name="connsiteY103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5039 w 10000"/>
              <a:gd name="connsiteY43" fmla="*/ 7943 h 10000"/>
              <a:gd name="connsiteX44" fmla="*/ 5122 w 10000"/>
              <a:gd name="connsiteY44" fmla="*/ 7201 h 10000"/>
              <a:gd name="connsiteX45" fmla="*/ 5206 w 10000"/>
              <a:gd name="connsiteY45" fmla="*/ 7105 h 10000"/>
              <a:gd name="connsiteX46" fmla="*/ 5294 w 10000"/>
              <a:gd name="connsiteY46" fmla="*/ 8182 h 10000"/>
              <a:gd name="connsiteX47" fmla="*/ 5377 w 10000"/>
              <a:gd name="connsiteY47" fmla="*/ 8038 h 10000"/>
              <a:gd name="connsiteX48" fmla="*/ 5466 w 10000"/>
              <a:gd name="connsiteY48" fmla="*/ 8684 h 10000"/>
              <a:gd name="connsiteX49" fmla="*/ 5549 w 10000"/>
              <a:gd name="connsiteY49" fmla="*/ 8445 h 10000"/>
              <a:gd name="connsiteX50" fmla="*/ 5632 w 10000"/>
              <a:gd name="connsiteY50" fmla="*/ 8445 h 10000"/>
              <a:gd name="connsiteX51" fmla="*/ 5711 w 10000"/>
              <a:gd name="connsiteY51" fmla="*/ 8684 h 10000"/>
              <a:gd name="connsiteX52" fmla="*/ 5794 w 10000"/>
              <a:gd name="connsiteY52" fmla="*/ 7656 h 10000"/>
              <a:gd name="connsiteX53" fmla="*/ 5882 w 10000"/>
              <a:gd name="connsiteY53" fmla="*/ 8684 h 10000"/>
              <a:gd name="connsiteX54" fmla="*/ 5966 w 10000"/>
              <a:gd name="connsiteY54" fmla="*/ 7560 h 10000"/>
              <a:gd name="connsiteX55" fmla="*/ 6049 w 10000"/>
              <a:gd name="connsiteY55" fmla="*/ 8684 h 10000"/>
              <a:gd name="connsiteX56" fmla="*/ 6137 w 10000"/>
              <a:gd name="connsiteY56" fmla="*/ 8182 h 10000"/>
              <a:gd name="connsiteX57" fmla="*/ 6221 w 10000"/>
              <a:gd name="connsiteY57" fmla="*/ 8397 h 10000"/>
              <a:gd name="connsiteX58" fmla="*/ 6309 w 10000"/>
              <a:gd name="connsiteY58" fmla="*/ 8445 h 10000"/>
              <a:gd name="connsiteX59" fmla="*/ 6382 w 10000"/>
              <a:gd name="connsiteY59" fmla="*/ 6627 h 10000"/>
              <a:gd name="connsiteX60" fmla="*/ 6465 w 10000"/>
              <a:gd name="connsiteY60" fmla="*/ 7464 h 10000"/>
              <a:gd name="connsiteX61" fmla="*/ 6554 w 10000"/>
              <a:gd name="connsiteY61" fmla="*/ 8923 h 10000"/>
              <a:gd name="connsiteX62" fmla="*/ 6637 w 10000"/>
              <a:gd name="connsiteY62" fmla="*/ 7703 h 10000"/>
              <a:gd name="connsiteX63" fmla="*/ 6726 w 10000"/>
              <a:gd name="connsiteY63" fmla="*/ 8182 h 10000"/>
              <a:gd name="connsiteX64" fmla="*/ 6809 w 10000"/>
              <a:gd name="connsiteY64" fmla="*/ 7560 h 10000"/>
              <a:gd name="connsiteX65" fmla="*/ 6892 w 10000"/>
              <a:gd name="connsiteY65" fmla="*/ 7847 h 10000"/>
              <a:gd name="connsiteX66" fmla="*/ 6981 w 10000"/>
              <a:gd name="connsiteY66" fmla="*/ 8086 h 10000"/>
              <a:gd name="connsiteX67" fmla="*/ 7054 w 10000"/>
              <a:gd name="connsiteY67" fmla="*/ 8182 h 10000"/>
              <a:gd name="connsiteX68" fmla="*/ 7142 w 10000"/>
              <a:gd name="connsiteY68" fmla="*/ 8445 h 10000"/>
              <a:gd name="connsiteX69" fmla="*/ 7225 w 10000"/>
              <a:gd name="connsiteY69" fmla="*/ 8923 h 10000"/>
              <a:gd name="connsiteX70" fmla="*/ 7309 w 10000"/>
              <a:gd name="connsiteY70" fmla="*/ 8445 h 10000"/>
              <a:gd name="connsiteX71" fmla="*/ 7397 w 10000"/>
              <a:gd name="connsiteY71" fmla="*/ 8732 h 10000"/>
              <a:gd name="connsiteX72" fmla="*/ 7480 w 10000"/>
              <a:gd name="connsiteY72" fmla="*/ 8445 h 10000"/>
              <a:gd name="connsiteX73" fmla="*/ 7569 w 10000"/>
              <a:gd name="connsiteY73" fmla="*/ 8684 h 10000"/>
              <a:gd name="connsiteX74" fmla="*/ 7652 w 10000"/>
              <a:gd name="connsiteY74" fmla="*/ 7201 h 10000"/>
              <a:gd name="connsiteX75" fmla="*/ 7725 w 10000"/>
              <a:gd name="connsiteY75" fmla="*/ 8684 h 10000"/>
              <a:gd name="connsiteX76" fmla="*/ 7814 w 10000"/>
              <a:gd name="connsiteY76" fmla="*/ 7703 h 10000"/>
              <a:gd name="connsiteX77" fmla="*/ 7897 w 10000"/>
              <a:gd name="connsiteY77" fmla="*/ 7895 h 10000"/>
              <a:gd name="connsiteX78" fmla="*/ 7980 w 10000"/>
              <a:gd name="connsiteY78" fmla="*/ 8684 h 10000"/>
              <a:gd name="connsiteX79" fmla="*/ 8069 w 10000"/>
              <a:gd name="connsiteY79" fmla="*/ 7703 h 10000"/>
              <a:gd name="connsiteX80" fmla="*/ 8152 w 10000"/>
              <a:gd name="connsiteY80" fmla="*/ 8182 h 10000"/>
              <a:gd name="connsiteX81" fmla="*/ 8240 w 10000"/>
              <a:gd name="connsiteY81" fmla="*/ 8445 h 10000"/>
              <a:gd name="connsiteX82" fmla="*/ 8324 w 10000"/>
              <a:gd name="connsiteY82" fmla="*/ 7464 h 10000"/>
              <a:gd name="connsiteX83" fmla="*/ 8397 w 10000"/>
              <a:gd name="connsiteY83" fmla="*/ 6316 h 10000"/>
              <a:gd name="connsiteX84" fmla="*/ 8485 w 10000"/>
              <a:gd name="connsiteY84" fmla="*/ 6483 h 10000"/>
              <a:gd name="connsiteX85" fmla="*/ 8568 w 10000"/>
              <a:gd name="connsiteY85" fmla="*/ 6220 h 10000"/>
              <a:gd name="connsiteX86" fmla="*/ 8657 w 10000"/>
              <a:gd name="connsiteY86" fmla="*/ 6818 h 10000"/>
              <a:gd name="connsiteX87" fmla="*/ 8740 w 10000"/>
              <a:gd name="connsiteY87" fmla="*/ 7656 h 10000"/>
              <a:gd name="connsiteX88" fmla="*/ 8824 w 10000"/>
              <a:gd name="connsiteY88" fmla="*/ 7416 h 10000"/>
              <a:gd name="connsiteX89" fmla="*/ 8912 w 10000"/>
              <a:gd name="connsiteY89" fmla="*/ 7895 h 10000"/>
              <a:gd name="connsiteX90" fmla="*/ 8995 w 10000"/>
              <a:gd name="connsiteY90" fmla="*/ 6722 h 10000"/>
              <a:gd name="connsiteX91" fmla="*/ 9073 w 10000"/>
              <a:gd name="connsiteY91" fmla="*/ 8182 h 10000"/>
              <a:gd name="connsiteX92" fmla="*/ 9157 w 10000"/>
              <a:gd name="connsiteY92" fmla="*/ 7943 h 10000"/>
              <a:gd name="connsiteX93" fmla="*/ 9240 w 10000"/>
              <a:gd name="connsiteY93" fmla="*/ 8445 h 10000"/>
              <a:gd name="connsiteX94" fmla="*/ 9328 w 10000"/>
              <a:gd name="connsiteY94" fmla="*/ 7703 h 10000"/>
              <a:gd name="connsiteX95" fmla="*/ 9412 w 10000"/>
              <a:gd name="connsiteY95" fmla="*/ 7560 h 10000"/>
              <a:gd name="connsiteX96" fmla="*/ 9500 w 10000"/>
              <a:gd name="connsiteY96" fmla="*/ 6962 h 10000"/>
              <a:gd name="connsiteX97" fmla="*/ 9584 w 10000"/>
              <a:gd name="connsiteY97" fmla="*/ 7464 h 10000"/>
              <a:gd name="connsiteX98" fmla="*/ 9667 w 10000"/>
              <a:gd name="connsiteY98" fmla="*/ 8445 h 10000"/>
              <a:gd name="connsiteX99" fmla="*/ 9745 w 10000"/>
              <a:gd name="connsiteY99" fmla="*/ 8445 h 10000"/>
              <a:gd name="connsiteX100" fmla="*/ 9828 w 10000"/>
              <a:gd name="connsiteY100" fmla="*/ 9163 h 10000"/>
              <a:gd name="connsiteX101" fmla="*/ 9917 w 10000"/>
              <a:gd name="connsiteY101" fmla="*/ 8923 h 10000"/>
              <a:gd name="connsiteX102" fmla="*/ 10000 w 10000"/>
              <a:gd name="connsiteY102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5122 w 10000"/>
              <a:gd name="connsiteY43" fmla="*/ 7201 h 10000"/>
              <a:gd name="connsiteX44" fmla="*/ 5206 w 10000"/>
              <a:gd name="connsiteY44" fmla="*/ 7105 h 10000"/>
              <a:gd name="connsiteX45" fmla="*/ 5294 w 10000"/>
              <a:gd name="connsiteY45" fmla="*/ 8182 h 10000"/>
              <a:gd name="connsiteX46" fmla="*/ 5377 w 10000"/>
              <a:gd name="connsiteY46" fmla="*/ 8038 h 10000"/>
              <a:gd name="connsiteX47" fmla="*/ 5466 w 10000"/>
              <a:gd name="connsiteY47" fmla="*/ 8684 h 10000"/>
              <a:gd name="connsiteX48" fmla="*/ 5549 w 10000"/>
              <a:gd name="connsiteY48" fmla="*/ 8445 h 10000"/>
              <a:gd name="connsiteX49" fmla="*/ 5632 w 10000"/>
              <a:gd name="connsiteY49" fmla="*/ 8445 h 10000"/>
              <a:gd name="connsiteX50" fmla="*/ 5711 w 10000"/>
              <a:gd name="connsiteY50" fmla="*/ 8684 h 10000"/>
              <a:gd name="connsiteX51" fmla="*/ 5794 w 10000"/>
              <a:gd name="connsiteY51" fmla="*/ 7656 h 10000"/>
              <a:gd name="connsiteX52" fmla="*/ 5882 w 10000"/>
              <a:gd name="connsiteY52" fmla="*/ 8684 h 10000"/>
              <a:gd name="connsiteX53" fmla="*/ 5966 w 10000"/>
              <a:gd name="connsiteY53" fmla="*/ 7560 h 10000"/>
              <a:gd name="connsiteX54" fmla="*/ 6049 w 10000"/>
              <a:gd name="connsiteY54" fmla="*/ 8684 h 10000"/>
              <a:gd name="connsiteX55" fmla="*/ 6137 w 10000"/>
              <a:gd name="connsiteY55" fmla="*/ 8182 h 10000"/>
              <a:gd name="connsiteX56" fmla="*/ 6221 w 10000"/>
              <a:gd name="connsiteY56" fmla="*/ 8397 h 10000"/>
              <a:gd name="connsiteX57" fmla="*/ 6309 w 10000"/>
              <a:gd name="connsiteY57" fmla="*/ 8445 h 10000"/>
              <a:gd name="connsiteX58" fmla="*/ 6382 w 10000"/>
              <a:gd name="connsiteY58" fmla="*/ 6627 h 10000"/>
              <a:gd name="connsiteX59" fmla="*/ 6465 w 10000"/>
              <a:gd name="connsiteY59" fmla="*/ 7464 h 10000"/>
              <a:gd name="connsiteX60" fmla="*/ 6554 w 10000"/>
              <a:gd name="connsiteY60" fmla="*/ 8923 h 10000"/>
              <a:gd name="connsiteX61" fmla="*/ 6637 w 10000"/>
              <a:gd name="connsiteY61" fmla="*/ 7703 h 10000"/>
              <a:gd name="connsiteX62" fmla="*/ 6726 w 10000"/>
              <a:gd name="connsiteY62" fmla="*/ 8182 h 10000"/>
              <a:gd name="connsiteX63" fmla="*/ 6809 w 10000"/>
              <a:gd name="connsiteY63" fmla="*/ 7560 h 10000"/>
              <a:gd name="connsiteX64" fmla="*/ 6892 w 10000"/>
              <a:gd name="connsiteY64" fmla="*/ 7847 h 10000"/>
              <a:gd name="connsiteX65" fmla="*/ 6981 w 10000"/>
              <a:gd name="connsiteY65" fmla="*/ 8086 h 10000"/>
              <a:gd name="connsiteX66" fmla="*/ 7054 w 10000"/>
              <a:gd name="connsiteY66" fmla="*/ 8182 h 10000"/>
              <a:gd name="connsiteX67" fmla="*/ 7142 w 10000"/>
              <a:gd name="connsiteY67" fmla="*/ 8445 h 10000"/>
              <a:gd name="connsiteX68" fmla="*/ 7225 w 10000"/>
              <a:gd name="connsiteY68" fmla="*/ 8923 h 10000"/>
              <a:gd name="connsiteX69" fmla="*/ 7309 w 10000"/>
              <a:gd name="connsiteY69" fmla="*/ 8445 h 10000"/>
              <a:gd name="connsiteX70" fmla="*/ 7397 w 10000"/>
              <a:gd name="connsiteY70" fmla="*/ 8732 h 10000"/>
              <a:gd name="connsiteX71" fmla="*/ 7480 w 10000"/>
              <a:gd name="connsiteY71" fmla="*/ 8445 h 10000"/>
              <a:gd name="connsiteX72" fmla="*/ 7569 w 10000"/>
              <a:gd name="connsiteY72" fmla="*/ 8684 h 10000"/>
              <a:gd name="connsiteX73" fmla="*/ 7652 w 10000"/>
              <a:gd name="connsiteY73" fmla="*/ 7201 h 10000"/>
              <a:gd name="connsiteX74" fmla="*/ 7725 w 10000"/>
              <a:gd name="connsiteY74" fmla="*/ 8684 h 10000"/>
              <a:gd name="connsiteX75" fmla="*/ 7814 w 10000"/>
              <a:gd name="connsiteY75" fmla="*/ 7703 h 10000"/>
              <a:gd name="connsiteX76" fmla="*/ 7897 w 10000"/>
              <a:gd name="connsiteY76" fmla="*/ 7895 h 10000"/>
              <a:gd name="connsiteX77" fmla="*/ 7980 w 10000"/>
              <a:gd name="connsiteY77" fmla="*/ 8684 h 10000"/>
              <a:gd name="connsiteX78" fmla="*/ 8069 w 10000"/>
              <a:gd name="connsiteY78" fmla="*/ 7703 h 10000"/>
              <a:gd name="connsiteX79" fmla="*/ 8152 w 10000"/>
              <a:gd name="connsiteY79" fmla="*/ 8182 h 10000"/>
              <a:gd name="connsiteX80" fmla="*/ 8240 w 10000"/>
              <a:gd name="connsiteY80" fmla="*/ 8445 h 10000"/>
              <a:gd name="connsiteX81" fmla="*/ 8324 w 10000"/>
              <a:gd name="connsiteY81" fmla="*/ 7464 h 10000"/>
              <a:gd name="connsiteX82" fmla="*/ 8397 w 10000"/>
              <a:gd name="connsiteY82" fmla="*/ 6316 h 10000"/>
              <a:gd name="connsiteX83" fmla="*/ 8485 w 10000"/>
              <a:gd name="connsiteY83" fmla="*/ 6483 h 10000"/>
              <a:gd name="connsiteX84" fmla="*/ 8568 w 10000"/>
              <a:gd name="connsiteY84" fmla="*/ 6220 h 10000"/>
              <a:gd name="connsiteX85" fmla="*/ 8657 w 10000"/>
              <a:gd name="connsiteY85" fmla="*/ 6818 h 10000"/>
              <a:gd name="connsiteX86" fmla="*/ 8740 w 10000"/>
              <a:gd name="connsiteY86" fmla="*/ 7656 h 10000"/>
              <a:gd name="connsiteX87" fmla="*/ 8824 w 10000"/>
              <a:gd name="connsiteY87" fmla="*/ 7416 h 10000"/>
              <a:gd name="connsiteX88" fmla="*/ 8912 w 10000"/>
              <a:gd name="connsiteY88" fmla="*/ 7895 h 10000"/>
              <a:gd name="connsiteX89" fmla="*/ 8995 w 10000"/>
              <a:gd name="connsiteY89" fmla="*/ 6722 h 10000"/>
              <a:gd name="connsiteX90" fmla="*/ 9073 w 10000"/>
              <a:gd name="connsiteY90" fmla="*/ 8182 h 10000"/>
              <a:gd name="connsiteX91" fmla="*/ 9157 w 10000"/>
              <a:gd name="connsiteY91" fmla="*/ 7943 h 10000"/>
              <a:gd name="connsiteX92" fmla="*/ 9240 w 10000"/>
              <a:gd name="connsiteY92" fmla="*/ 8445 h 10000"/>
              <a:gd name="connsiteX93" fmla="*/ 9328 w 10000"/>
              <a:gd name="connsiteY93" fmla="*/ 7703 h 10000"/>
              <a:gd name="connsiteX94" fmla="*/ 9412 w 10000"/>
              <a:gd name="connsiteY94" fmla="*/ 7560 h 10000"/>
              <a:gd name="connsiteX95" fmla="*/ 9500 w 10000"/>
              <a:gd name="connsiteY95" fmla="*/ 6962 h 10000"/>
              <a:gd name="connsiteX96" fmla="*/ 9584 w 10000"/>
              <a:gd name="connsiteY96" fmla="*/ 7464 h 10000"/>
              <a:gd name="connsiteX97" fmla="*/ 9667 w 10000"/>
              <a:gd name="connsiteY97" fmla="*/ 8445 h 10000"/>
              <a:gd name="connsiteX98" fmla="*/ 9745 w 10000"/>
              <a:gd name="connsiteY98" fmla="*/ 8445 h 10000"/>
              <a:gd name="connsiteX99" fmla="*/ 9828 w 10000"/>
              <a:gd name="connsiteY99" fmla="*/ 9163 h 10000"/>
              <a:gd name="connsiteX100" fmla="*/ 9917 w 10000"/>
              <a:gd name="connsiteY100" fmla="*/ 8923 h 10000"/>
              <a:gd name="connsiteX101" fmla="*/ 10000 w 10000"/>
              <a:gd name="connsiteY101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5206 w 10000"/>
              <a:gd name="connsiteY43" fmla="*/ 7105 h 10000"/>
              <a:gd name="connsiteX44" fmla="*/ 5294 w 10000"/>
              <a:gd name="connsiteY44" fmla="*/ 8182 h 10000"/>
              <a:gd name="connsiteX45" fmla="*/ 5377 w 10000"/>
              <a:gd name="connsiteY45" fmla="*/ 8038 h 10000"/>
              <a:gd name="connsiteX46" fmla="*/ 5466 w 10000"/>
              <a:gd name="connsiteY46" fmla="*/ 8684 h 10000"/>
              <a:gd name="connsiteX47" fmla="*/ 5549 w 10000"/>
              <a:gd name="connsiteY47" fmla="*/ 8445 h 10000"/>
              <a:gd name="connsiteX48" fmla="*/ 5632 w 10000"/>
              <a:gd name="connsiteY48" fmla="*/ 8445 h 10000"/>
              <a:gd name="connsiteX49" fmla="*/ 5711 w 10000"/>
              <a:gd name="connsiteY49" fmla="*/ 8684 h 10000"/>
              <a:gd name="connsiteX50" fmla="*/ 5794 w 10000"/>
              <a:gd name="connsiteY50" fmla="*/ 7656 h 10000"/>
              <a:gd name="connsiteX51" fmla="*/ 5882 w 10000"/>
              <a:gd name="connsiteY51" fmla="*/ 8684 h 10000"/>
              <a:gd name="connsiteX52" fmla="*/ 5966 w 10000"/>
              <a:gd name="connsiteY52" fmla="*/ 7560 h 10000"/>
              <a:gd name="connsiteX53" fmla="*/ 6049 w 10000"/>
              <a:gd name="connsiteY53" fmla="*/ 8684 h 10000"/>
              <a:gd name="connsiteX54" fmla="*/ 6137 w 10000"/>
              <a:gd name="connsiteY54" fmla="*/ 8182 h 10000"/>
              <a:gd name="connsiteX55" fmla="*/ 6221 w 10000"/>
              <a:gd name="connsiteY55" fmla="*/ 8397 h 10000"/>
              <a:gd name="connsiteX56" fmla="*/ 6309 w 10000"/>
              <a:gd name="connsiteY56" fmla="*/ 8445 h 10000"/>
              <a:gd name="connsiteX57" fmla="*/ 6382 w 10000"/>
              <a:gd name="connsiteY57" fmla="*/ 6627 h 10000"/>
              <a:gd name="connsiteX58" fmla="*/ 6465 w 10000"/>
              <a:gd name="connsiteY58" fmla="*/ 7464 h 10000"/>
              <a:gd name="connsiteX59" fmla="*/ 6554 w 10000"/>
              <a:gd name="connsiteY59" fmla="*/ 8923 h 10000"/>
              <a:gd name="connsiteX60" fmla="*/ 6637 w 10000"/>
              <a:gd name="connsiteY60" fmla="*/ 7703 h 10000"/>
              <a:gd name="connsiteX61" fmla="*/ 6726 w 10000"/>
              <a:gd name="connsiteY61" fmla="*/ 8182 h 10000"/>
              <a:gd name="connsiteX62" fmla="*/ 6809 w 10000"/>
              <a:gd name="connsiteY62" fmla="*/ 7560 h 10000"/>
              <a:gd name="connsiteX63" fmla="*/ 6892 w 10000"/>
              <a:gd name="connsiteY63" fmla="*/ 7847 h 10000"/>
              <a:gd name="connsiteX64" fmla="*/ 6981 w 10000"/>
              <a:gd name="connsiteY64" fmla="*/ 8086 h 10000"/>
              <a:gd name="connsiteX65" fmla="*/ 7054 w 10000"/>
              <a:gd name="connsiteY65" fmla="*/ 8182 h 10000"/>
              <a:gd name="connsiteX66" fmla="*/ 7142 w 10000"/>
              <a:gd name="connsiteY66" fmla="*/ 8445 h 10000"/>
              <a:gd name="connsiteX67" fmla="*/ 7225 w 10000"/>
              <a:gd name="connsiteY67" fmla="*/ 8923 h 10000"/>
              <a:gd name="connsiteX68" fmla="*/ 7309 w 10000"/>
              <a:gd name="connsiteY68" fmla="*/ 8445 h 10000"/>
              <a:gd name="connsiteX69" fmla="*/ 7397 w 10000"/>
              <a:gd name="connsiteY69" fmla="*/ 8732 h 10000"/>
              <a:gd name="connsiteX70" fmla="*/ 7480 w 10000"/>
              <a:gd name="connsiteY70" fmla="*/ 8445 h 10000"/>
              <a:gd name="connsiteX71" fmla="*/ 7569 w 10000"/>
              <a:gd name="connsiteY71" fmla="*/ 8684 h 10000"/>
              <a:gd name="connsiteX72" fmla="*/ 7652 w 10000"/>
              <a:gd name="connsiteY72" fmla="*/ 7201 h 10000"/>
              <a:gd name="connsiteX73" fmla="*/ 7725 w 10000"/>
              <a:gd name="connsiteY73" fmla="*/ 8684 h 10000"/>
              <a:gd name="connsiteX74" fmla="*/ 7814 w 10000"/>
              <a:gd name="connsiteY74" fmla="*/ 7703 h 10000"/>
              <a:gd name="connsiteX75" fmla="*/ 7897 w 10000"/>
              <a:gd name="connsiteY75" fmla="*/ 7895 h 10000"/>
              <a:gd name="connsiteX76" fmla="*/ 7980 w 10000"/>
              <a:gd name="connsiteY76" fmla="*/ 8684 h 10000"/>
              <a:gd name="connsiteX77" fmla="*/ 8069 w 10000"/>
              <a:gd name="connsiteY77" fmla="*/ 7703 h 10000"/>
              <a:gd name="connsiteX78" fmla="*/ 8152 w 10000"/>
              <a:gd name="connsiteY78" fmla="*/ 8182 h 10000"/>
              <a:gd name="connsiteX79" fmla="*/ 8240 w 10000"/>
              <a:gd name="connsiteY79" fmla="*/ 8445 h 10000"/>
              <a:gd name="connsiteX80" fmla="*/ 8324 w 10000"/>
              <a:gd name="connsiteY80" fmla="*/ 7464 h 10000"/>
              <a:gd name="connsiteX81" fmla="*/ 8397 w 10000"/>
              <a:gd name="connsiteY81" fmla="*/ 6316 h 10000"/>
              <a:gd name="connsiteX82" fmla="*/ 8485 w 10000"/>
              <a:gd name="connsiteY82" fmla="*/ 6483 h 10000"/>
              <a:gd name="connsiteX83" fmla="*/ 8568 w 10000"/>
              <a:gd name="connsiteY83" fmla="*/ 6220 h 10000"/>
              <a:gd name="connsiteX84" fmla="*/ 8657 w 10000"/>
              <a:gd name="connsiteY84" fmla="*/ 6818 h 10000"/>
              <a:gd name="connsiteX85" fmla="*/ 8740 w 10000"/>
              <a:gd name="connsiteY85" fmla="*/ 7656 h 10000"/>
              <a:gd name="connsiteX86" fmla="*/ 8824 w 10000"/>
              <a:gd name="connsiteY86" fmla="*/ 7416 h 10000"/>
              <a:gd name="connsiteX87" fmla="*/ 8912 w 10000"/>
              <a:gd name="connsiteY87" fmla="*/ 7895 h 10000"/>
              <a:gd name="connsiteX88" fmla="*/ 8995 w 10000"/>
              <a:gd name="connsiteY88" fmla="*/ 6722 h 10000"/>
              <a:gd name="connsiteX89" fmla="*/ 9073 w 10000"/>
              <a:gd name="connsiteY89" fmla="*/ 8182 h 10000"/>
              <a:gd name="connsiteX90" fmla="*/ 9157 w 10000"/>
              <a:gd name="connsiteY90" fmla="*/ 7943 h 10000"/>
              <a:gd name="connsiteX91" fmla="*/ 9240 w 10000"/>
              <a:gd name="connsiteY91" fmla="*/ 8445 h 10000"/>
              <a:gd name="connsiteX92" fmla="*/ 9328 w 10000"/>
              <a:gd name="connsiteY92" fmla="*/ 7703 h 10000"/>
              <a:gd name="connsiteX93" fmla="*/ 9412 w 10000"/>
              <a:gd name="connsiteY93" fmla="*/ 7560 h 10000"/>
              <a:gd name="connsiteX94" fmla="*/ 9500 w 10000"/>
              <a:gd name="connsiteY94" fmla="*/ 6962 h 10000"/>
              <a:gd name="connsiteX95" fmla="*/ 9584 w 10000"/>
              <a:gd name="connsiteY95" fmla="*/ 7464 h 10000"/>
              <a:gd name="connsiteX96" fmla="*/ 9667 w 10000"/>
              <a:gd name="connsiteY96" fmla="*/ 8445 h 10000"/>
              <a:gd name="connsiteX97" fmla="*/ 9745 w 10000"/>
              <a:gd name="connsiteY97" fmla="*/ 8445 h 10000"/>
              <a:gd name="connsiteX98" fmla="*/ 9828 w 10000"/>
              <a:gd name="connsiteY98" fmla="*/ 9163 h 10000"/>
              <a:gd name="connsiteX99" fmla="*/ 9917 w 10000"/>
              <a:gd name="connsiteY99" fmla="*/ 8923 h 10000"/>
              <a:gd name="connsiteX100" fmla="*/ 10000 w 10000"/>
              <a:gd name="connsiteY100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5294 w 10000"/>
              <a:gd name="connsiteY43" fmla="*/ 8182 h 10000"/>
              <a:gd name="connsiteX44" fmla="*/ 5377 w 10000"/>
              <a:gd name="connsiteY44" fmla="*/ 8038 h 10000"/>
              <a:gd name="connsiteX45" fmla="*/ 5466 w 10000"/>
              <a:gd name="connsiteY45" fmla="*/ 8684 h 10000"/>
              <a:gd name="connsiteX46" fmla="*/ 5549 w 10000"/>
              <a:gd name="connsiteY46" fmla="*/ 8445 h 10000"/>
              <a:gd name="connsiteX47" fmla="*/ 5632 w 10000"/>
              <a:gd name="connsiteY47" fmla="*/ 8445 h 10000"/>
              <a:gd name="connsiteX48" fmla="*/ 5711 w 10000"/>
              <a:gd name="connsiteY48" fmla="*/ 8684 h 10000"/>
              <a:gd name="connsiteX49" fmla="*/ 5794 w 10000"/>
              <a:gd name="connsiteY49" fmla="*/ 7656 h 10000"/>
              <a:gd name="connsiteX50" fmla="*/ 5882 w 10000"/>
              <a:gd name="connsiteY50" fmla="*/ 8684 h 10000"/>
              <a:gd name="connsiteX51" fmla="*/ 5966 w 10000"/>
              <a:gd name="connsiteY51" fmla="*/ 7560 h 10000"/>
              <a:gd name="connsiteX52" fmla="*/ 6049 w 10000"/>
              <a:gd name="connsiteY52" fmla="*/ 8684 h 10000"/>
              <a:gd name="connsiteX53" fmla="*/ 6137 w 10000"/>
              <a:gd name="connsiteY53" fmla="*/ 8182 h 10000"/>
              <a:gd name="connsiteX54" fmla="*/ 6221 w 10000"/>
              <a:gd name="connsiteY54" fmla="*/ 8397 h 10000"/>
              <a:gd name="connsiteX55" fmla="*/ 6309 w 10000"/>
              <a:gd name="connsiteY55" fmla="*/ 8445 h 10000"/>
              <a:gd name="connsiteX56" fmla="*/ 6382 w 10000"/>
              <a:gd name="connsiteY56" fmla="*/ 6627 h 10000"/>
              <a:gd name="connsiteX57" fmla="*/ 6465 w 10000"/>
              <a:gd name="connsiteY57" fmla="*/ 7464 h 10000"/>
              <a:gd name="connsiteX58" fmla="*/ 6554 w 10000"/>
              <a:gd name="connsiteY58" fmla="*/ 8923 h 10000"/>
              <a:gd name="connsiteX59" fmla="*/ 6637 w 10000"/>
              <a:gd name="connsiteY59" fmla="*/ 7703 h 10000"/>
              <a:gd name="connsiteX60" fmla="*/ 6726 w 10000"/>
              <a:gd name="connsiteY60" fmla="*/ 8182 h 10000"/>
              <a:gd name="connsiteX61" fmla="*/ 6809 w 10000"/>
              <a:gd name="connsiteY61" fmla="*/ 7560 h 10000"/>
              <a:gd name="connsiteX62" fmla="*/ 6892 w 10000"/>
              <a:gd name="connsiteY62" fmla="*/ 7847 h 10000"/>
              <a:gd name="connsiteX63" fmla="*/ 6981 w 10000"/>
              <a:gd name="connsiteY63" fmla="*/ 8086 h 10000"/>
              <a:gd name="connsiteX64" fmla="*/ 7054 w 10000"/>
              <a:gd name="connsiteY64" fmla="*/ 8182 h 10000"/>
              <a:gd name="connsiteX65" fmla="*/ 7142 w 10000"/>
              <a:gd name="connsiteY65" fmla="*/ 8445 h 10000"/>
              <a:gd name="connsiteX66" fmla="*/ 7225 w 10000"/>
              <a:gd name="connsiteY66" fmla="*/ 8923 h 10000"/>
              <a:gd name="connsiteX67" fmla="*/ 7309 w 10000"/>
              <a:gd name="connsiteY67" fmla="*/ 8445 h 10000"/>
              <a:gd name="connsiteX68" fmla="*/ 7397 w 10000"/>
              <a:gd name="connsiteY68" fmla="*/ 8732 h 10000"/>
              <a:gd name="connsiteX69" fmla="*/ 7480 w 10000"/>
              <a:gd name="connsiteY69" fmla="*/ 8445 h 10000"/>
              <a:gd name="connsiteX70" fmla="*/ 7569 w 10000"/>
              <a:gd name="connsiteY70" fmla="*/ 8684 h 10000"/>
              <a:gd name="connsiteX71" fmla="*/ 7652 w 10000"/>
              <a:gd name="connsiteY71" fmla="*/ 7201 h 10000"/>
              <a:gd name="connsiteX72" fmla="*/ 7725 w 10000"/>
              <a:gd name="connsiteY72" fmla="*/ 8684 h 10000"/>
              <a:gd name="connsiteX73" fmla="*/ 7814 w 10000"/>
              <a:gd name="connsiteY73" fmla="*/ 7703 h 10000"/>
              <a:gd name="connsiteX74" fmla="*/ 7897 w 10000"/>
              <a:gd name="connsiteY74" fmla="*/ 7895 h 10000"/>
              <a:gd name="connsiteX75" fmla="*/ 7980 w 10000"/>
              <a:gd name="connsiteY75" fmla="*/ 8684 h 10000"/>
              <a:gd name="connsiteX76" fmla="*/ 8069 w 10000"/>
              <a:gd name="connsiteY76" fmla="*/ 7703 h 10000"/>
              <a:gd name="connsiteX77" fmla="*/ 8152 w 10000"/>
              <a:gd name="connsiteY77" fmla="*/ 8182 h 10000"/>
              <a:gd name="connsiteX78" fmla="*/ 8240 w 10000"/>
              <a:gd name="connsiteY78" fmla="*/ 8445 h 10000"/>
              <a:gd name="connsiteX79" fmla="*/ 8324 w 10000"/>
              <a:gd name="connsiteY79" fmla="*/ 7464 h 10000"/>
              <a:gd name="connsiteX80" fmla="*/ 8397 w 10000"/>
              <a:gd name="connsiteY80" fmla="*/ 6316 h 10000"/>
              <a:gd name="connsiteX81" fmla="*/ 8485 w 10000"/>
              <a:gd name="connsiteY81" fmla="*/ 6483 h 10000"/>
              <a:gd name="connsiteX82" fmla="*/ 8568 w 10000"/>
              <a:gd name="connsiteY82" fmla="*/ 6220 h 10000"/>
              <a:gd name="connsiteX83" fmla="*/ 8657 w 10000"/>
              <a:gd name="connsiteY83" fmla="*/ 6818 h 10000"/>
              <a:gd name="connsiteX84" fmla="*/ 8740 w 10000"/>
              <a:gd name="connsiteY84" fmla="*/ 7656 h 10000"/>
              <a:gd name="connsiteX85" fmla="*/ 8824 w 10000"/>
              <a:gd name="connsiteY85" fmla="*/ 7416 h 10000"/>
              <a:gd name="connsiteX86" fmla="*/ 8912 w 10000"/>
              <a:gd name="connsiteY86" fmla="*/ 7895 h 10000"/>
              <a:gd name="connsiteX87" fmla="*/ 8995 w 10000"/>
              <a:gd name="connsiteY87" fmla="*/ 6722 h 10000"/>
              <a:gd name="connsiteX88" fmla="*/ 9073 w 10000"/>
              <a:gd name="connsiteY88" fmla="*/ 8182 h 10000"/>
              <a:gd name="connsiteX89" fmla="*/ 9157 w 10000"/>
              <a:gd name="connsiteY89" fmla="*/ 7943 h 10000"/>
              <a:gd name="connsiteX90" fmla="*/ 9240 w 10000"/>
              <a:gd name="connsiteY90" fmla="*/ 8445 h 10000"/>
              <a:gd name="connsiteX91" fmla="*/ 9328 w 10000"/>
              <a:gd name="connsiteY91" fmla="*/ 7703 h 10000"/>
              <a:gd name="connsiteX92" fmla="*/ 9412 w 10000"/>
              <a:gd name="connsiteY92" fmla="*/ 7560 h 10000"/>
              <a:gd name="connsiteX93" fmla="*/ 9500 w 10000"/>
              <a:gd name="connsiteY93" fmla="*/ 6962 h 10000"/>
              <a:gd name="connsiteX94" fmla="*/ 9584 w 10000"/>
              <a:gd name="connsiteY94" fmla="*/ 7464 h 10000"/>
              <a:gd name="connsiteX95" fmla="*/ 9667 w 10000"/>
              <a:gd name="connsiteY95" fmla="*/ 8445 h 10000"/>
              <a:gd name="connsiteX96" fmla="*/ 9745 w 10000"/>
              <a:gd name="connsiteY96" fmla="*/ 8445 h 10000"/>
              <a:gd name="connsiteX97" fmla="*/ 9828 w 10000"/>
              <a:gd name="connsiteY97" fmla="*/ 9163 h 10000"/>
              <a:gd name="connsiteX98" fmla="*/ 9917 w 10000"/>
              <a:gd name="connsiteY98" fmla="*/ 8923 h 10000"/>
              <a:gd name="connsiteX99" fmla="*/ 10000 w 10000"/>
              <a:gd name="connsiteY99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5377 w 10000"/>
              <a:gd name="connsiteY43" fmla="*/ 8038 h 10000"/>
              <a:gd name="connsiteX44" fmla="*/ 5466 w 10000"/>
              <a:gd name="connsiteY44" fmla="*/ 8684 h 10000"/>
              <a:gd name="connsiteX45" fmla="*/ 5549 w 10000"/>
              <a:gd name="connsiteY45" fmla="*/ 8445 h 10000"/>
              <a:gd name="connsiteX46" fmla="*/ 5632 w 10000"/>
              <a:gd name="connsiteY46" fmla="*/ 8445 h 10000"/>
              <a:gd name="connsiteX47" fmla="*/ 5711 w 10000"/>
              <a:gd name="connsiteY47" fmla="*/ 8684 h 10000"/>
              <a:gd name="connsiteX48" fmla="*/ 5794 w 10000"/>
              <a:gd name="connsiteY48" fmla="*/ 7656 h 10000"/>
              <a:gd name="connsiteX49" fmla="*/ 5882 w 10000"/>
              <a:gd name="connsiteY49" fmla="*/ 8684 h 10000"/>
              <a:gd name="connsiteX50" fmla="*/ 5966 w 10000"/>
              <a:gd name="connsiteY50" fmla="*/ 7560 h 10000"/>
              <a:gd name="connsiteX51" fmla="*/ 6049 w 10000"/>
              <a:gd name="connsiteY51" fmla="*/ 8684 h 10000"/>
              <a:gd name="connsiteX52" fmla="*/ 6137 w 10000"/>
              <a:gd name="connsiteY52" fmla="*/ 8182 h 10000"/>
              <a:gd name="connsiteX53" fmla="*/ 6221 w 10000"/>
              <a:gd name="connsiteY53" fmla="*/ 8397 h 10000"/>
              <a:gd name="connsiteX54" fmla="*/ 6309 w 10000"/>
              <a:gd name="connsiteY54" fmla="*/ 8445 h 10000"/>
              <a:gd name="connsiteX55" fmla="*/ 6382 w 10000"/>
              <a:gd name="connsiteY55" fmla="*/ 6627 h 10000"/>
              <a:gd name="connsiteX56" fmla="*/ 6465 w 10000"/>
              <a:gd name="connsiteY56" fmla="*/ 7464 h 10000"/>
              <a:gd name="connsiteX57" fmla="*/ 6554 w 10000"/>
              <a:gd name="connsiteY57" fmla="*/ 8923 h 10000"/>
              <a:gd name="connsiteX58" fmla="*/ 6637 w 10000"/>
              <a:gd name="connsiteY58" fmla="*/ 7703 h 10000"/>
              <a:gd name="connsiteX59" fmla="*/ 6726 w 10000"/>
              <a:gd name="connsiteY59" fmla="*/ 8182 h 10000"/>
              <a:gd name="connsiteX60" fmla="*/ 6809 w 10000"/>
              <a:gd name="connsiteY60" fmla="*/ 7560 h 10000"/>
              <a:gd name="connsiteX61" fmla="*/ 6892 w 10000"/>
              <a:gd name="connsiteY61" fmla="*/ 7847 h 10000"/>
              <a:gd name="connsiteX62" fmla="*/ 6981 w 10000"/>
              <a:gd name="connsiteY62" fmla="*/ 8086 h 10000"/>
              <a:gd name="connsiteX63" fmla="*/ 7054 w 10000"/>
              <a:gd name="connsiteY63" fmla="*/ 8182 h 10000"/>
              <a:gd name="connsiteX64" fmla="*/ 7142 w 10000"/>
              <a:gd name="connsiteY64" fmla="*/ 8445 h 10000"/>
              <a:gd name="connsiteX65" fmla="*/ 7225 w 10000"/>
              <a:gd name="connsiteY65" fmla="*/ 8923 h 10000"/>
              <a:gd name="connsiteX66" fmla="*/ 7309 w 10000"/>
              <a:gd name="connsiteY66" fmla="*/ 8445 h 10000"/>
              <a:gd name="connsiteX67" fmla="*/ 7397 w 10000"/>
              <a:gd name="connsiteY67" fmla="*/ 8732 h 10000"/>
              <a:gd name="connsiteX68" fmla="*/ 7480 w 10000"/>
              <a:gd name="connsiteY68" fmla="*/ 8445 h 10000"/>
              <a:gd name="connsiteX69" fmla="*/ 7569 w 10000"/>
              <a:gd name="connsiteY69" fmla="*/ 8684 h 10000"/>
              <a:gd name="connsiteX70" fmla="*/ 7652 w 10000"/>
              <a:gd name="connsiteY70" fmla="*/ 7201 h 10000"/>
              <a:gd name="connsiteX71" fmla="*/ 7725 w 10000"/>
              <a:gd name="connsiteY71" fmla="*/ 8684 h 10000"/>
              <a:gd name="connsiteX72" fmla="*/ 7814 w 10000"/>
              <a:gd name="connsiteY72" fmla="*/ 7703 h 10000"/>
              <a:gd name="connsiteX73" fmla="*/ 7897 w 10000"/>
              <a:gd name="connsiteY73" fmla="*/ 7895 h 10000"/>
              <a:gd name="connsiteX74" fmla="*/ 7980 w 10000"/>
              <a:gd name="connsiteY74" fmla="*/ 8684 h 10000"/>
              <a:gd name="connsiteX75" fmla="*/ 8069 w 10000"/>
              <a:gd name="connsiteY75" fmla="*/ 7703 h 10000"/>
              <a:gd name="connsiteX76" fmla="*/ 8152 w 10000"/>
              <a:gd name="connsiteY76" fmla="*/ 8182 h 10000"/>
              <a:gd name="connsiteX77" fmla="*/ 8240 w 10000"/>
              <a:gd name="connsiteY77" fmla="*/ 8445 h 10000"/>
              <a:gd name="connsiteX78" fmla="*/ 8324 w 10000"/>
              <a:gd name="connsiteY78" fmla="*/ 7464 h 10000"/>
              <a:gd name="connsiteX79" fmla="*/ 8397 w 10000"/>
              <a:gd name="connsiteY79" fmla="*/ 6316 h 10000"/>
              <a:gd name="connsiteX80" fmla="*/ 8485 w 10000"/>
              <a:gd name="connsiteY80" fmla="*/ 6483 h 10000"/>
              <a:gd name="connsiteX81" fmla="*/ 8568 w 10000"/>
              <a:gd name="connsiteY81" fmla="*/ 6220 h 10000"/>
              <a:gd name="connsiteX82" fmla="*/ 8657 w 10000"/>
              <a:gd name="connsiteY82" fmla="*/ 6818 h 10000"/>
              <a:gd name="connsiteX83" fmla="*/ 8740 w 10000"/>
              <a:gd name="connsiteY83" fmla="*/ 7656 h 10000"/>
              <a:gd name="connsiteX84" fmla="*/ 8824 w 10000"/>
              <a:gd name="connsiteY84" fmla="*/ 7416 h 10000"/>
              <a:gd name="connsiteX85" fmla="*/ 8912 w 10000"/>
              <a:gd name="connsiteY85" fmla="*/ 7895 h 10000"/>
              <a:gd name="connsiteX86" fmla="*/ 8995 w 10000"/>
              <a:gd name="connsiteY86" fmla="*/ 6722 h 10000"/>
              <a:gd name="connsiteX87" fmla="*/ 9073 w 10000"/>
              <a:gd name="connsiteY87" fmla="*/ 8182 h 10000"/>
              <a:gd name="connsiteX88" fmla="*/ 9157 w 10000"/>
              <a:gd name="connsiteY88" fmla="*/ 7943 h 10000"/>
              <a:gd name="connsiteX89" fmla="*/ 9240 w 10000"/>
              <a:gd name="connsiteY89" fmla="*/ 8445 h 10000"/>
              <a:gd name="connsiteX90" fmla="*/ 9328 w 10000"/>
              <a:gd name="connsiteY90" fmla="*/ 7703 h 10000"/>
              <a:gd name="connsiteX91" fmla="*/ 9412 w 10000"/>
              <a:gd name="connsiteY91" fmla="*/ 7560 h 10000"/>
              <a:gd name="connsiteX92" fmla="*/ 9500 w 10000"/>
              <a:gd name="connsiteY92" fmla="*/ 6962 h 10000"/>
              <a:gd name="connsiteX93" fmla="*/ 9584 w 10000"/>
              <a:gd name="connsiteY93" fmla="*/ 7464 h 10000"/>
              <a:gd name="connsiteX94" fmla="*/ 9667 w 10000"/>
              <a:gd name="connsiteY94" fmla="*/ 8445 h 10000"/>
              <a:gd name="connsiteX95" fmla="*/ 9745 w 10000"/>
              <a:gd name="connsiteY95" fmla="*/ 8445 h 10000"/>
              <a:gd name="connsiteX96" fmla="*/ 9828 w 10000"/>
              <a:gd name="connsiteY96" fmla="*/ 9163 h 10000"/>
              <a:gd name="connsiteX97" fmla="*/ 9917 w 10000"/>
              <a:gd name="connsiteY97" fmla="*/ 8923 h 10000"/>
              <a:gd name="connsiteX98" fmla="*/ 10000 w 10000"/>
              <a:gd name="connsiteY98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5466 w 10000"/>
              <a:gd name="connsiteY43" fmla="*/ 8684 h 10000"/>
              <a:gd name="connsiteX44" fmla="*/ 5549 w 10000"/>
              <a:gd name="connsiteY44" fmla="*/ 8445 h 10000"/>
              <a:gd name="connsiteX45" fmla="*/ 5632 w 10000"/>
              <a:gd name="connsiteY45" fmla="*/ 8445 h 10000"/>
              <a:gd name="connsiteX46" fmla="*/ 5711 w 10000"/>
              <a:gd name="connsiteY46" fmla="*/ 8684 h 10000"/>
              <a:gd name="connsiteX47" fmla="*/ 5794 w 10000"/>
              <a:gd name="connsiteY47" fmla="*/ 7656 h 10000"/>
              <a:gd name="connsiteX48" fmla="*/ 5882 w 10000"/>
              <a:gd name="connsiteY48" fmla="*/ 8684 h 10000"/>
              <a:gd name="connsiteX49" fmla="*/ 5966 w 10000"/>
              <a:gd name="connsiteY49" fmla="*/ 7560 h 10000"/>
              <a:gd name="connsiteX50" fmla="*/ 6049 w 10000"/>
              <a:gd name="connsiteY50" fmla="*/ 8684 h 10000"/>
              <a:gd name="connsiteX51" fmla="*/ 6137 w 10000"/>
              <a:gd name="connsiteY51" fmla="*/ 8182 h 10000"/>
              <a:gd name="connsiteX52" fmla="*/ 6221 w 10000"/>
              <a:gd name="connsiteY52" fmla="*/ 8397 h 10000"/>
              <a:gd name="connsiteX53" fmla="*/ 6309 w 10000"/>
              <a:gd name="connsiteY53" fmla="*/ 8445 h 10000"/>
              <a:gd name="connsiteX54" fmla="*/ 6382 w 10000"/>
              <a:gd name="connsiteY54" fmla="*/ 6627 h 10000"/>
              <a:gd name="connsiteX55" fmla="*/ 6465 w 10000"/>
              <a:gd name="connsiteY55" fmla="*/ 7464 h 10000"/>
              <a:gd name="connsiteX56" fmla="*/ 6554 w 10000"/>
              <a:gd name="connsiteY56" fmla="*/ 8923 h 10000"/>
              <a:gd name="connsiteX57" fmla="*/ 6637 w 10000"/>
              <a:gd name="connsiteY57" fmla="*/ 7703 h 10000"/>
              <a:gd name="connsiteX58" fmla="*/ 6726 w 10000"/>
              <a:gd name="connsiteY58" fmla="*/ 8182 h 10000"/>
              <a:gd name="connsiteX59" fmla="*/ 6809 w 10000"/>
              <a:gd name="connsiteY59" fmla="*/ 7560 h 10000"/>
              <a:gd name="connsiteX60" fmla="*/ 6892 w 10000"/>
              <a:gd name="connsiteY60" fmla="*/ 7847 h 10000"/>
              <a:gd name="connsiteX61" fmla="*/ 6981 w 10000"/>
              <a:gd name="connsiteY61" fmla="*/ 8086 h 10000"/>
              <a:gd name="connsiteX62" fmla="*/ 7054 w 10000"/>
              <a:gd name="connsiteY62" fmla="*/ 8182 h 10000"/>
              <a:gd name="connsiteX63" fmla="*/ 7142 w 10000"/>
              <a:gd name="connsiteY63" fmla="*/ 8445 h 10000"/>
              <a:gd name="connsiteX64" fmla="*/ 7225 w 10000"/>
              <a:gd name="connsiteY64" fmla="*/ 8923 h 10000"/>
              <a:gd name="connsiteX65" fmla="*/ 7309 w 10000"/>
              <a:gd name="connsiteY65" fmla="*/ 8445 h 10000"/>
              <a:gd name="connsiteX66" fmla="*/ 7397 w 10000"/>
              <a:gd name="connsiteY66" fmla="*/ 8732 h 10000"/>
              <a:gd name="connsiteX67" fmla="*/ 7480 w 10000"/>
              <a:gd name="connsiteY67" fmla="*/ 8445 h 10000"/>
              <a:gd name="connsiteX68" fmla="*/ 7569 w 10000"/>
              <a:gd name="connsiteY68" fmla="*/ 8684 h 10000"/>
              <a:gd name="connsiteX69" fmla="*/ 7652 w 10000"/>
              <a:gd name="connsiteY69" fmla="*/ 7201 h 10000"/>
              <a:gd name="connsiteX70" fmla="*/ 7725 w 10000"/>
              <a:gd name="connsiteY70" fmla="*/ 8684 h 10000"/>
              <a:gd name="connsiteX71" fmla="*/ 7814 w 10000"/>
              <a:gd name="connsiteY71" fmla="*/ 7703 h 10000"/>
              <a:gd name="connsiteX72" fmla="*/ 7897 w 10000"/>
              <a:gd name="connsiteY72" fmla="*/ 7895 h 10000"/>
              <a:gd name="connsiteX73" fmla="*/ 7980 w 10000"/>
              <a:gd name="connsiteY73" fmla="*/ 8684 h 10000"/>
              <a:gd name="connsiteX74" fmla="*/ 8069 w 10000"/>
              <a:gd name="connsiteY74" fmla="*/ 7703 h 10000"/>
              <a:gd name="connsiteX75" fmla="*/ 8152 w 10000"/>
              <a:gd name="connsiteY75" fmla="*/ 8182 h 10000"/>
              <a:gd name="connsiteX76" fmla="*/ 8240 w 10000"/>
              <a:gd name="connsiteY76" fmla="*/ 8445 h 10000"/>
              <a:gd name="connsiteX77" fmla="*/ 8324 w 10000"/>
              <a:gd name="connsiteY77" fmla="*/ 7464 h 10000"/>
              <a:gd name="connsiteX78" fmla="*/ 8397 w 10000"/>
              <a:gd name="connsiteY78" fmla="*/ 6316 h 10000"/>
              <a:gd name="connsiteX79" fmla="*/ 8485 w 10000"/>
              <a:gd name="connsiteY79" fmla="*/ 6483 h 10000"/>
              <a:gd name="connsiteX80" fmla="*/ 8568 w 10000"/>
              <a:gd name="connsiteY80" fmla="*/ 6220 h 10000"/>
              <a:gd name="connsiteX81" fmla="*/ 8657 w 10000"/>
              <a:gd name="connsiteY81" fmla="*/ 6818 h 10000"/>
              <a:gd name="connsiteX82" fmla="*/ 8740 w 10000"/>
              <a:gd name="connsiteY82" fmla="*/ 7656 h 10000"/>
              <a:gd name="connsiteX83" fmla="*/ 8824 w 10000"/>
              <a:gd name="connsiteY83" fmla="*/ 7416 h 10000"/>
              <a:gd name="connsiteX84" fmla="*/ 8912 w 10000"/>
              <a:gd name="connsiteY84" fmla="*/ 7895 h 10000"/>
              <a:gd name="connsiteX85" fmla="*/ 8995 w 10000"/>
              <a:gd name="connsiteY85" fmla="*/ 6722 h 10000"/>
              <a:gd name="connsiteX86" fmla="*/ 9073 w 10000"/>
              <a:gd name="connsiteY86" fmla="*/ 8182 h 10000"/>
              <a:gd name="connsiteX87" fmla="*/ 9157 w 10000"/>
              <a:gd name="connsiteY87" fmla="*/ 7943 h 10000"/>
              <a:gd name="connsiteX88" fmla="*/ 9240 w 10000"/>
              <a:gd name="connsiteY88" fmla="*/ 8445 h 10000"/>
              <a:gd name="connsiteX89" fmla="*/ 9328 w 10000"/>
              <a:gd name="connsiteY89" fmla="*/ 7703 h 10000"/>
              <a:gd name="connsiteX90" fmla="*/ 9412 w 10000"/>
              <a:gd name="connsiteY90" fmla="*/ 7560 h 10000"/>
              <a:gd name="connsiteX91" fmla="*/ 9500 w 10000"/>
              <a:gd name="connsiteY91" fmla="*/ 6962 h 10000"/>
              <a:gd name="connsiteX92" fmla="*/ 9584 w 10000"/>
              <a:gd name="connsiteY92" fmla="*/ 7464 h 10000"/>
              <a:gd name="connsiteX93" fmla="*/ 9667 w 10000"/>
              <a:gd name="connsiteY93" fmla="*/ 8445 h 10000"/>
              <a:gd name="connsiteX94" fmla="*/ 9745 w 10000"/>
              <a:gd name="connsiteY94" fmla="*/ 8445 h 10000"/>
              <a:gd name="connsiteX95" fmla="*/ 9828 w 10000"/>
              <a:gd name="connsiteY95" fmla="*/ 9163 h 10000"/>
              <a:gd name="connsiteX96" fmla="*/ 9917 w 10000"/>
              <a:gd name="connsiteY96" fmla="*/ 8923 h 10000"/>
              <a:gd name="connsiteX97" fmla="*/ 10000 w 10000"/>
              <a:gd name="connsiteY97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5549 w 10000"/>
              <a:gd name="connsiteY43" fmla="*/ 8445 h 10000"/>
              <a:gd name="connsiteX44" fmla="*/ 5632 w 10000"/>
              <a:gd name="connsiteY44" fmla="*/ 8445 h 10000"/>
              <a:gd name="connsiteX45" fmla="*/ 5711 w 10000"/>
              <a:gd name="connsiteY45" fmla="*/ 8684 h 10000"/>
              <a:gd name="connsiteX46" fmla="*/ 5794 w 10000"/>
              <a:gd name="connsiteY46" fmla="*/ 7656 h 10000"/>
              <a:gd name="connsiteX47" fmla="*/ 5882 w 10000"/>
              <a:gd name="connsiteY47" fmla="*/ 8684 h 10000"/>
              <a:gd name="connsiteX48" fmla="*/ 5966 w 10000"/>
              <a:gd name="connsiteY48" fmla="*/ 7560 h 10000"/>
              <a:gd name="connsiteX49" fmla="*/ 6049 w 10000"/>
              <a:gd name="connsiteY49" fmla="*/ 8684 h 10000"/>
              <a:gd name="connsiteX50" fmla="*/ 6137 w 10000"/>
              <a:gd name="connsiteY50" fmla="*/ 8182 h 10000"/>
              <a:gd name="connsiteX51" fmla="*/ 6221 w 10000"/>
              <a:gd name="connsiteY51" fmla="*/ 8397 h 10000"/>
              <a:gd name="connsiteX52" fmla="*/ 6309 w 10000"/>
              <a:gd name="connsiteY52" fmla="*/ 8445 h 10000"/>
              <a:gd name="connsiteX53" fmla="*/ 6382 w 10000"/>
              <a:gd name="connsiteY53" fmla="*/ 6627 h 10000"/>
              <a:gd name="connsiteX54" fmla="*/ 6465 w 10000"/>
              <a:gd name="connsiteY54" fmla="*/ 7464 h 10000"/>
              <a:gd name="connsiteX55" fmla="*/ 6554 w 10000"/>
              <a:gd name="connsiteY55" fmla="*/ 8923 h 10000"/>
              <a:gd name="connsiteX56" fmla="*/ 6637 w 10000"/>
              <a:gd name="connsiteY56" fmla="*/ 7703 h 10000"/>
              <a:gd name="connsiteX57" fmla="*/ 6726 w 10000"/>
              <a:gd name="connsiteY57" fmla="*/ 8182 h 10000"/>
              <a:gd name="connsiteX58" fmla="*/ 6809 w 10000"/>
              <a:gd name="connsiteY58" fmla="*/ 7560 h 10000"/>
              <a:gd name="connsiteX59" fmla="*/ 6892 w 10000"/>
              <a:gd name="connsiteY59" fmla="*/ 7847 h 10000"/>
              <a:gd name="connsiteX60" fmla="*/ 6981 w 10000"/>
              <a:gd name="connsiteY60" fmla="*/ 8086 h 10000"/>
              <a:gd name="connsiteX61" fmla="*/ 7054 w 10000"/>
              <a:gd name="connsiteY61" fmla="*/ 8182 h 10000"/>
              <a:gd name="connsiteX62" fmla="*/ 7142 w 10000"/>
              <a:gd name="connsiteY62" fmla="*/ 8445 h 10000"/>
              <a:gd name="connsiteX63" fmla="*/ 7225 w 10000"/>
              <a:gd name="connsiteY63" fmla="*/ 8923 h 10000"/>
              <a:gd name="connsiteX64" fmla="*/ 7309 w 10000"/>
              <a:gd name="connsiteY64" fmla="*/ 8445 h 10000"/>
              <a:gd name="connsiteX65" fmla="*/ 7397 w 10000"/>
              <a:gd name="connsiteY65" fmla="*/ 8732 h 10000"/>
              <a:gd name="connsiteX66" fmla="*/ 7480 w 10000"/>
              <a:gd name="connsiteY66" fmla="*/ 8445 h 10000"/>
              <a:gd name="connsiteX67" fmla="*/ 7569 w 10000"/>
              <a:gd name="connsiteY67" fmla="*/ 8684 h 10000"/>
              <a:gd name="connsiteX68" fmla="*/ 7652 w 10000"/>
              <a:gd name="connsiteY68" fmla="*/ 7201 h 10000"/>
              <a:gd name="connsiteX69" fmla="*/ 7725 w 10000"/>
              <a:gd name="connsiteY69" fmla="*/ 8684 h 10000"/>
              <a:gd name="connsiteX70" fmla="*/ 7814 w 10000"/>
              <a:gd name="connsiteY70" fmla="*/ 7703 h 10000"/>
              <a:gd name="connsiteX71" fmla="*/ 7897 w 10000"/>
              <a:gd name="connsiteY71" fmla="*/ 7895 h 10000"/>
              <a:gd name="connsiteX72" fmla="*/ 7980 w 10000"/>
              <a:gd name="connsiteY72" fmla="*/ 8684 h 10000"/>
              <a:gd name="connsiteX73" fmla="*/ 8069 w 10000"/>
              <a:gd name="connsiteY73" fmla="*/ 7703 h 10000"/>
              <a:gd name="connsiteX74" fmla="*/ 8152 w 10000"/>
              <a:gd name="connsiteY74" fmla="*/ 8182 h 10000"/>
              <a:gd name="connsiteX75" fmla="*/ 8240 w 10000"/>
              <a:gd name="connsiteY75" fmla="*/ 8445 h 10000"/>
              <a:gd name="connsiteX76" fmla="*/ 8324 w 10000"/>
              <a:gd name="connsiteY76" fmla="*/ 7464 h 10000"/>
              <a:gd name="connsiteX77" fmla="*/ 8397 w 10000"/>
              <a:gd name="connsiteY77" fmla="*/ 6316 h 10000"/>
              <a:gd name="connsiteX78" fmla="*/ 8485 w 10000"/>
              <a:gd name="connsiteY78" fmla="*/ 6483 h 10000"/>
              <a:gd name="connsiteX79" fmla="*/ 8568 w 10000"/>
              <a:gd name="connsiteY79" fmla="*/ 6220 h 10000"/>
              <a:gd name="connsiteX80" fmla="*/ 8657 w 10000"/>
              <a:gd name="connsiteY80" fmla="*/ 6818 h 10000"/>
              <a:gd name="connsiteX81" fmla="*/ 8740 w 10000"/>
              <a:gd name="connsiteY81" fmla="*/ 7656 h 10000"/>
              <a:gd name="connsiteX82" fmla="*/ 8824 w 10000"/>
              <a:gd name="connsiteY82" fmla="*/ 7416 h 10000"/>
              <a:gd name="connsiteX83" fmla="*/ 8912 w 10000"/>
              <a:gd name="connsiteY83" fmla="*/ 7895 h 10000"/>
              <a:gd name="connsiteX84" fmla="*/ 8995 w 10000"/>
              <a:gd name="connsiteY84" fmla="*/ 6722 h 10000"/>
              <a:gd name="connsiteX85" fmla="*/ 9073 w 10000"/>
              <a:gd name="connsiteY85" fmla="*/ 8182 h 10000"/>
              <a:gd name="connsiteX86" fmla="*/ 9157 w 10000"/>
              <a:gd name="connsiteY86" fmla="*/ 7943 h 10000"/>
              <a:gd name="connsiteX87" fmla="*/ 9240 w 10000"/>
              <a:gd name="connsiteY87" fmla="*/ 8445 h 10000"/>
              <a:gd name="connsiteX88" fmla="*/ 9328 w 10000"/>
              <a:gd name="connsiteY88" fmla="*/ 7703 h 10000"/>
              <a:gd name="connsiteX89" fmla="*/ 9412 w 10000"/>
              <a:gd name="connsiteY89" fmla="*/ 7560 h 10000"/>
              <a:gd name="connsiteX90" fmla="*/ 9500 w 10000"/>
              <a:gd name="connsiteY90" fmla="*/ 6962 h 10000"/>
              <a:gd name="connsiteX91" fmla="*/ 9584 w 10000"/>
              <a:gd name="connsiteY91" fmla="*/ 7464 h 10000"/>
              <a:gd name="connsiteX92" fmla="*/ 9667 w 10000"/>
              <a:gd name="connsiteY92" fmla="*/ 8445 h 10000"/>
              <a:gd name="connsiteX93" fmla="*/ 9745 w 10000"/>
              <a:gd name="connsiteY93" fmla="*/ 8445 h 10000"/>
              <a:gd name="connsiteX94" fmla="*/ 9828 w 10000"/>
              <a:gd name="connsiteY94" fmla="*/ 9163 h 10000"/>
              <a:gd name="connsiteX95" fmla="*/ 9917 w 10000"/>
              <a:gd name="connsiteY95" fmla="*/ 8923 h 10000"/>
              <a:gd name="connsiteX96" fmla="*/ 10000 w 10000"/>
              <a:gd name="connsiteY96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5632 w 10000"/>
              <a:gd name="connsiteY43" fmla="*/ 8445 h 10000"/>
              <a:gd name="connsiteX44" fmla="*/ 5711 w 10000"/>
              <a:gd name="connsiteY44" fmla="*/ 8684 h 10000"/>
              <a:gd name="connsiteX45" fmla="*/ 5794 w 10000"/>
              <a:gd name="connsiteY45" fmla="*/ 7656 h 10000"/>
              <a:gd name="connsiteX46" fmla="*/ 5882 w 10000"/>
              <a:gd name="connsiteY46" fmla="*/ 8684 h 10000"/>
              <a:gd name="connsiteX47" fmla="*/ 5966 w 10000"/>
              <a:gd name="connsiteY47" fmla="*/ 7560 h 10000"/>
              <a:gd name="connsiteX48" fmla="*/ 6049 w 10000"/>
              <a:gd name="connsiteY48" fmla="*/ 8684 h 10000"/>
              <a:gd name="connsiteX49" fmla="*/ 6137 w 10000"/>
              <a:gd name="connsiteY49" fmla="*/ 8182 h 10000"/>
              <a:gd name="connsiteX50" fmla="*/ 6221 w 10000"/>
              <a:gd name="connsiteY50" fmla="*/ 8397 h 10000"/>
              <a:gd name="connsiteX51" fmla="*/ 6309 w 10000"/>
              <a:gd name="connsiteY51" fmla="*/ 8445 h 10000"/>
              <a:gd name="connsiteX52" fmla="*/ 6382 w 10000"/>
              <a:gd name="connsiteY52" fmla="*/ 6627 h 10000"/>
              <a:gd name="connsiteX53" fmla="*/ 6465 w 10000"/>
              <a:gd name="connsiteY53" fmla="*/ 7464 h 10000"/>
              <a:gd name="connsiteX54" fmla="*/ 6554 w 10000"/>
              <a:gd name="connsiteY54" fmla="*/ 8923 h 10000"/>
              <a:gd name="connsiteX55" fmla="*/ 6637 w 10000"/>
              <a:gd name="connsiteY55" fmla="*/ 7703 h 10000"/>
              <a:gd name="connsiteX56" fmla="*/ 6726 w 10000"/>
              <a:gd name="connsiteY56" fmla="*/ 8182 h 10000"/>
              <a:gd name="connsiteX57" fmla="*/ 6809 w 10000"/>
              <a:gd name="connsiteY57" fmla="*/ 7560 h 10000"/>
              <a:gd name="connsiteX58" fmla="*/ 6892 w 10000"/>
              <a:gd name="connsiteY58" fmla="*/ 7847 h 10000"/>
              <a:gd name="connsiteX59" fmla="*/ 6981 w 10000"/>
              <a:gd name="connsiteY59" fmla="*/ 8086 h 10000"/>
              <a:gd name="connsiteX60" fmla="*/ 7054 w 10000"/>
              <a:gd name="connsiteY60" fmla="*/ 8182 h 10000"/>
              <a:gd name="connsiteX61" fmla="*/ 7142 w 10000"/>
              <a:gd name="connsiteY61" fmla="*/ 8445 h 10000"/>
              <a:gd name="connsiteX62" fmla="*/ 7225 w 10000"/>
              <a:gd name="connsiteY62" fmla="*/ 8923 h 10000"/>
              <a:gd name="connsiteX63" fmla="*/ 7309 w 10000"/>
              <a:gd name="connsiteY63" fmla="*/ 8445 h 10000"/>
              <a:gd name="connsiteX64" fmla="*/ 7397 w 10000"/>
              <a:gd name="connsiteY64" fmla="*/ 8732 h 10000"/>
              <a:gd name="connsiteX65" fmla="*/ 7480 w 10000"/>
              <a:gd name="connsiteY65" fmla="*/ 8445 h 10000"/>
              <a:gd name="connsiteX66" fmla="*/ 7569 w 10000"/>
              <a:gd name="connsiteY66" fmla="*/ 8684 h 10000"/>
              <a:gd name="connsiteX67" fmla="*/ 7652 w 10000"/>
              <a:gd name="connsiteY67" fmla="*/ 7201 h 10000"/>
              <a:gd name="connsiteX68" fmla="*/ 7725 w 10000"/>
              <a:gd name="connsiteY68" fmla="*/ 8684 h 10000"/>
              <a:gd name="connsiteX69" fmla="*/ 7814 w 10000"/>
              <a:gd name="connsiteY69" fmla="*/ 7703 h 10000"/>
              <a:gd name="connsiteX70" fmla="*/ 7897 w 10000"/>
              <a:gd name="connsiteY70" fmla="*/ 7895 h 10000"/>
              <a:gd name="connsiteX71" fmla="*/ 7980 w 10000"/>
              <a:gd name="connsiteY71" fmla="*/ 8684 h 10000"/>
              <a:gd name="connsiteX72" fmla="*/ 8069 w 10000"/>
              <a:gd name="connsiteY72" fmla="*/ 7703 h 10000"/>
              <a:gd name="connsiteX73" fmla="*/ 8152 w 10000"/>
              <a:gd name="connsiteY73" fmla="*/ 8182 h 10000"/>
              <a:gd name="connsiteX74" fmla="*/ 8240 w 10000"/>
              <a:gd name="connsiteY74" fmla="*/ 8445 h 10000"/>
              <a:gd name="connsiteX75" fmla="*/ 8324 w 10000"/>
              <a:gd name="connsiteY75" fmla="*/ 7464 h 10000"/>
              <a:gd name="connsiteX76" fmla="*/ 8397 w 10000"/>
              <a:gd name="connsiteY76" fmla="*/ 6316 h 10000"/>
              <a:gd name="connsiteX77" fmla="*/ 8485 w 10000"/>
              <a:gd name="connsiteY77" fmla="*/ 6483 h 10000"/>
              <a:gd name="connsiteX78" fmla="*/ 8568 w 10000"/>
              <a:gd name="connsiteY78" fmla="*/ 6220 h 10000"/>
              <a:gd name="connsiteX79" fmla="*/ 8657 w 10000"/>
              <a:gd name="connsiteY79" fmla="*/ 6818 h 10000"/>
              <a:gd name="connsiteX80" fmla="*/ 8740 w 10000"/>
              <a:gd name="connsiteY80" fmla="*/ 7656 h 10000"/>
              <a:gd name="connsiteX81" fmla="*/ 8824 w 10000"/>
              <a:gd name="connsiteY81" fmla="*/ 7416 h 10000"/>
              <a:gd name="connsiteX82" fmla="*/ 8912 w 10000"/>
              <a:gd name="connsiteY82" fmla="*/ 7895 h 10000"/>
              <a:gd name="connsiteX83" fmla="*/ 8995 w 10000"/>
              <a:gd name="connsiteY83" fmla="*/ 6722 h 10000"/>
              <a:gd name="connsiteX84" fmla="*/ 9073 w 10000"/>
              <a:gd name="connsiteY84" fmla="*/ 8182 h 10000"/>
              <a:gd name="connsiteX85" fmla="*/ 9157 w 10000"/>
              <a:gd name="connsiteY85" fmla="*/ 7943 h 10000"/>
              <a:gd name="connsiteX86" fmla="*/ 9240 w 10000"/>
              <a:gd name="connsiteY86" fmla="*/ 8445 h 10000"/>
              <a:gd name="connsiteX87" fmla="*/ 9328 w 10000"/>
              <a:gd name="connsiteY87" fmla="*/ 7703 h 10000"/>
              <a:gd name="connsiteX88" fmla="*/ 9412 w 10000"/>
              <a:gd name="connsiteY88" fmla="*/ 7560 h 10000"/>
              <a:gd name="connsiteX89" fmla="*/ 9500 w 10000"/>
              <a:gd name="connsiteY89" fmla="*/ 6962 h 10000"/>
              <a:gd name="connsiteX90" fmla="*/ 9584 w 10000"/>
              <a:gd name="connsiteY90" fmla="*/ 7464 h 10000"/>
              <a:gd name="connsiteX91" fmla="*/ 9667 w 10000"/>
              <a:gd name="connsiteY91" fmla="*/ 8445 h 10000"/>
              <a:gd name="connsiteX92" fmla="*/ 9745 w 10000"/>
              <a:gd name="connsiteY92" fmla="*/ 8445 h 10000"/>
              <a:gd name="connsiteX93" fmla="*/ 9828 w 10000"/>
              <a:gd name="connsiteY93" fmla="*/ 9163 h 10000"/>
              <a:gd name="connsiteX94" fmla="*/ 9917 w 10000"/>
              <a:gd name="connsiteY94" fmla="*/ 8923 h 10000"/>
              <a:gd name="connsiteX95" fmla="*/ 10000 w 10000"/>
              <a:gd name="connsiteY95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5632 w 10000"/>
              <a:gd name="connsiteY43" fmla="*/ 8445 h 10000"/>
              <a:gd name="connsiteX44" fmla="*/ 5794 w 10000"/>
              <a:gd name="connsiteY44" fmla="*/ 7656 h 10000"/>
              <a:gd name="connsiteX45" fmla="*/ 5882 w 10000"/>
              <a:gd name="connsiteY45" fmla="*/ 8684 h 10000"/>
              <a:gd name="connsiteX46" fmla="*/ 5966 w 10000"/>
              <a:gd name="connsiteY46" fmla="*/ 7560 h 10000"/>
              <a:gd name="connsiteX47" fmla="*/ 6049 w 10000"/>
              <a:gd name="connsiteY47" fmla="*/ 8684 h 10000"/>
              <a:gd name="connsiteX48" fmla="*/ 6137 w 10000"/>
              <a:gd name="connsiteY48" fmla="*/ 8182 h 10000"/>
              <a:gd name="connsiteX49" fmla="*/ 6221 w 10000"/>
              <a:gd name="connsiteY49" fmla="*/ 8397 h 10000"/>
              <a:gd name="connsiteX50" fmla="*/ 6309 w 10000"/>
              <a:gd name="connsiteY50" fmla="*/ 8445 h 10000"/>
              <a:gd name="connsiteX51" fmla="*/ 6382 w 10000"/>
              <a:gd name="connsiteY51" fmla="*/ 6627 h 10000"/>
              <a:gd name="connsiteX52" fmla="*/ 6465 w 10000"/>
              <a:gd name="connsiteY52" fmla="*/ 7464 h 10000"/>
              <a:gd name="connsiteX53" fmla="*/ 6554 w 10000"/>
              <a:gd name="connsiteY53" fmla="*/ 8923 h 10000"/>
              <a:gd name="connsiteX54" fmla="*/ 6637 w 10000"/>
              <a:gd name="connsiteY54" fmla="*/ 7703 h 10000"/>
              <a:gd name="connsiteX55" fmla="*/ 6726 w 10000"/>
              <a:gd name="connsiteY55" fmla="*/ 8182 h 10000"/>
              <a:gd name="connsiteX56" fmla="*/ 6809 w 10000"/>
              <a:gd name="connsiteY56" fmla="*/ 7560 h 10000"/>
              <a:gd name="connsiteX57" fmla="*/ 6892 w 10000"/>
              <a:gd name="connsiteY57" fmla="*/ 7847 h 10000"/>
              <a:gd name="connsiteX58" fmla="*/ 6981 w 10000"/>
              <a:gd name="connsiteY58" fmla="*/ 8086 h 10000"/>
              <a:gd name="connsiteX59" fmla="*/ 7054 w 10000"/>
              <a:gd name="connsiteY59" fmla="*/ 8182 h 10000"/>
              <a:gd name="connsiteX60" fmla="*/ 7142 w 10000"/>
              <a:gd name="connsiteY60" fmla="*/ 8445 h 10000"/>
              <a:gd name="connsiteX61" fmla="*/ 7225 w 10000"/>
              <a:gd name="connsiteY61" fmla="*/ 8923 h 10000"/>
              <a:gd name="connsiteX62" fmla="*/ 7309 w 10000"/>
              <a:gd name="connsiteY62" fmla="*/ 8445 h 10000"/>
              <a:gd name="connsiteX63" fmla="*/ 7397 w 10000"/>
              <a:gd name="connsiteY63" fmla="*/ 8732 h 10000"/>
              <a:gd name="connsiteX64" fmla="*/ 7480 w 10000"/>
              <a:gd name="connsiteY64" fmla="*/ 8445 h 10000"/>
              <a:gd name="connsiteX65" fmla="*/ 7569 w 10000"/>
              <a:gd name="connsiteY65" fmla="*/ 8684 h 10000"/>
              <a:gd name="connsiteX66" fmla="*/ 7652 w 10000"/>
              <a:gd name="connsiteY66" fmla="*/ 7201 h 10000"/>
              <a:gd name="connsiteX67" fmla="*/ 7725 w 10000"/>
              <a:gd name="connsiteY67" fmla="*/ 8684 h 10000"/>
              <a:gd name="connsiteX68" fmla="*/ 7814 w 10000"/>
              <a:gd name="connsiteY68" fmla="*/ 7703 h 10000"/>
              <a:gd name="connsiteX69" fmla="*/ 7897 w 10000"/>
              <a:gd name="connsiteY69" fmla="*/ 7895 h 10000"/>
              <a:gd name="connsiteX70" fmla="*/ 7980 w 10000"/>
              <a:gd name="connsiteY70" fmla="*/ 8684 h 10000"/>
              <a:gd name="connsiteX71" fmla="*/ 8069 w 10000"/>
              <a:gd name="connsiteY71" fmla="*/ 7703 h 10000"/>
              <a:gd name="connsiteX72" fmla="*/ 8152 w 10000"/>
              <a:gd name="connsiteY72" fmla="*/ 8182 h 10000"/>
              <a:gd name="connsiteX73" fmla="*/ 8240 w 10000"/>
              <a:gd name="connsiteY73" fmla="*/ 8445 h 10000"/>
              <a:gd name="connsiteX74" fmla="*/ 8324 w 10000"/>
              <a:gd name="connsiteY74" fmla="*/ 7464 h 10000"/>
              <a:gd name="connsiteX75" fmla="*/ 8397 w 10000"/>
              <a:gd name="connsiteY75" fmla="*/ 6316 h 10000"/>
              <a:gd name="connsiteX76" fmla="*/ 8485 w 10000"/>
              <a:gd name="connsiteY76" fmla="*/ 6483 h 10000"/>
              <a:gd name="connsiteX77" fmla="*/ 8568 w 10000"/>
              <a:gd name="connsiteY77" fmla="*/ 6220 h 10000"/>
              <a:gd name="connsiteX78" fmla="*/ 8657 w 10000"/>
              <a:gd name="connsiteY78" fmla="*/ 6818 h 10000"/>
              <a:gd name="connsiteX79" fmla="*/ 8740 w 10000"/>
              <a:gd name="connsiteY79" fmla="*/ 7656 h 10000"/>
              <a:gd name="connsiteX80" fmla="*/ 8824 w 10000"/>
              <a:gd name="connsiteY80" fmla="*/ 7416 h 10000"/>
              <a:gd name="connsiteX81" fmla="*/ 8912 w 10000"/>
              <a:gd name="connsiteY81" fmla="*/ 7895 h 10000"/>
              <a:gd name="connsiteX82" fmla="*/ 8995 w 10000"/>
              <a:gd name="connsiteY82" fmla="*/ 6722 h 10000"/>
              <a:gd name="connsiteX83" fmla="*/ 9073 w 10000"/>
              <a:gd name="connsiteY83" fmla="*/ 8182 h 10000"/>
              <a:gd name="connsiteX84" fmla="*/ 9157 w 10000"/>
              <a:gd name="connsiteY84" fmla="*/ 7943 h 10000"/>
              <a:gd name="connsiteX85" fmla="*/ 9240 w 10000"/>
              <a:gd name="connsiteY85" fmla="*/ 8445 h 10000"/>
              <a:gd name="connsiteX86" fmla="*/ 9328 w 10000"/>
              <a:gd name="connsiteY86" fmla="*/ 7703 h 10000"/>
              <a:gd name="connsiteX87" fmla="*/ 9412 w 10000"/>
              <a:gd name="connsiteY87" fmla="*/ 7560 h 10000"/>
              <a:gd name="connsiteX88" fmla="*/ 9500 w 10000"/>
              <a:gd name="connsiteY88" fmla="*/ 6962 h 10000"/>
              <a:gd name="connsiteX89" fmla="*/ 9584 w 10000"/>
              <a:gd name="connsiteY89" fmla="*/ 7464 h 10000"/>
              <a:gd name="connsiteX90" fmla="*/ 9667 w 10000"/>
              <a:gd name="connsiteY90" fmla="*/ 8445 h 10000"/>
              <a:gd name="connsiteX91" fmla="*/ 9745 w 10000"/>
              <a:gd name="connsiteY91" fmla="*/ 8445 h 10000"/>
              <a:gd name="connsiteX92" fmla="*/ 9828 w 10000"/>
              <a:gd name="connsiteY92" fmla="*/ 9163 h 10000"/>
              <a:gd name="connsiteX93" fmla="*/ 9917 w 10000"/>
              <a:gd name="connsiteY93" fmla="*/ 8923 h 10000"/>
              <a:gd name="connsiteX94" fmla="*/ 10000 w 10000"/>
              <a:gd name="connsiteY94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5794 w 10000"/>
              <a:gd name="connsiteY43" fmla="*/ 7656 h 10000"/>
              <a:gd name="connsiteX44" fmla="*/ 5882 w 10000"/>
              <a:gd name="connsiteY44" fmla="*/ 8684 h 10000"/>
              <a:gd name="connsiteX45" fmla="*/ 5966 w 10000"/>
              <a:gd name="connsiteY45" fmla="*/ 7560 h 10000"/>
              <a:gd name="connsiteX46" fmla="*/ 6049 w 10000"/>
              <a:gd name="connsiteY46" fmla="*/ 8684 h 10000"/>
              <a:gd name="connsiteX47" fmla="*/ 6137 w 10000"/>
              <a:gd name="connsiteY47" fmla="*/ 8182 h 10000"/>
              <a:gd name="connsiteX48" fmla="*/ 6221 w 10000"/>
              <a:gd name="connsiteY48" fmla="*/ 8397 h 10000"/>
              <a:gd name="connsiteX49" fmla="*/ 6309 w 10000"/>
              <a:gd name="connsiteY49" fmla="*/ 8445 h 10000"/>
              <a:gd name="connsiteX50" fmla="*/ 6382 w 10000"/>
              <a:gd name="connsiteY50" fmla="*/ 6627 h 10000"/>
              <a:gd name="connsiteX51" fmla="*/ 6465 w 10000"/>
              <a:gd name="connsiteY51" fmla="*/ 7464 h 10000"/>
              <a:gd name="connsiteX52" fmla="*/ 6554 w 10000"/>
              <a:gd name="connsiteY52" fmla="*/ 8923 h 10000"/>
              <a:gd name="connsiteX53" fmla="*/ 6637 w 10000"/>
              <a:gd name="connsiteY53" fmla="*/ 7703 h 10000"/>
              <a:gd name="connsiteX54" fmla="*/ 6726 w 10000"/>
              <a:gd name="connsiteY54" fmla="*/ 8182 h 10000"/>
              <a:gd name="connsiteX55" fmla="*/ 6809 w 10000"/>
              <a:gd name="connsiteY55" fmla="*/ 7560 h 10000"/>
              <a:gd name="connsiteX56" fmla="*/ 6892 w 10000"/>
              <a:gd name="connsiteY56" fmla="*/ 7847 h 10000"/>
              <a:gd name="connsiteX57" fmla="*/ 6981 w 10000"/>
              <a:gd name="connsiteY57" fmla="*/ 8086 h 10000"/>
              <a:gd name="connsiteX58" fmla="*/ 7054 w 10000"/>
              <a:gd name="connsiteY58" fmla="*/ 8182 h 10000"/>
              <a:gd name="connsiteX59" fmla="*/ 7142 w 10000"/>
              <a:gd name="connsiteY59" fmla="*/ 8445 h 10000"/>
              <a:gd name="connsiteX60" fmla="*/ 7225 w 10000"/>
              <a:gd name="connsiteY60" fmla="*/ 8923 h 10000"/>
              <a:gd name="connsiteX61" fmla="*/ 7309 w 10000"/>
              <a:gd name="connsiteY61" fmla="*/ 8445 h 10000"/>
              <a:gd name="connsiteX62" fmla="*/ 7397 w 10000"/>
              <a:gd name="connsiteY62" fmla="*/ 8732 h 10000"/>
              <a:gd name="connsiteX63" fmla="*/ 7480 w 10000"/>
              <a:gd name="connsiteY63" fmla="*/ 8445 h 10000"/>
              <a:gd name="connsiteX64" fmla="*/ 7569 w 10000"/>
              <a:gd name="connsiteY64" fmla="*/ 8684 h 10000"/>
              <a:gd name="connsiteX65" fmla="*/ 7652 w 10000"/>
              <a:gd name="connsiteY65" fmla="*/ 7201 h 10000"/>
              <a:gd name="connsiteX66" fmla="*/ 7725 w 10000"/>
              <a:gd name="connsiteY66" fmla="*/ 8684 h 10000"/>
              <a:gd name="connsiteX67" fmla="*/ 7814 w 10000"/>
              <a:gd name="connsiteY67" fmla="*/ 7703 h 10000"/>
              <a:gd name="connsiteX68" fmla="*/ 7897 w 10000"/>
              <a:gd name="connsiteY68" fmla="*/ 7895 h 10000"/>
              <a:gd name="connsiteX69" fmla="*/ 7980 w 10000"/>
              <a:gd name="connsiteY69" fmla="*/ 8684 h 10000"/>
              <a:gd name="connsiteX70" fmla="*/ 8069 w 10000"/>
              <a:gd name="connsiteY70" fmla="*/ 7703 h 10000"/>
              <a:gd name="connsiteX71" fmla="*/ 8152 w 10000"/>
              <a:gd name="connsiteY71" fmla="*/ 8182 h 10000"/>
              <a:gd name="connsiteX72" fmla="*/ 8240 w 10000"/>
              <a:gd name="connsiteY72" fmla="*/ 8445 h 10000"/>
              <a:gd name="connsiteX73" fmla="*/ 8324 w 10000"/>
              <a:gd name="connsiteY73" fmla="*/ 7464 h 10000"/>
              <a:gd name="connsiteX74" fmla="*/ 8397 w 10000"/>
              <a:gd name="connsiteY74" fmla="*/ 6316 h 10000"/>
              <a:gd name="connsiteX75" fmla="*/ 8485 w 10000"/>
              <a:gd name="connsiteY75" fmla="*/ 6483 h 10000"/>
              <a:gd name="connsiteX76" fmla="*/ 8568 w 10000"/>
              <a:gd name="connsiteY76" fmla="*/ 6220 h 10000"/>
              <a:gd name="connsiteX77" fmla="*/ 8657 w 10000"/>
              <a:gd name="connsiteY77" fmla="*/ 6818 h 10000"/>
              <a:gd name="connsiteX78" fmla="*/ 8740 w 10000"/>
              <a:gd name="connsiteY78" fmla="*/ 7656 h 10000"/>
              <a:gd name="connsiteX79" fmla="*/ 8824 w 10000"/>
              <a:gd name="connsiteY79" fmla="*/ 7416 h 10000"/>
              <a:gd name="connsiteX80" fmla="*/ 8912 w 10000"/>
              <a:gd name="connsiteY80" fmla="*/ 7895 h 10000"/>
              <a:gd name="connsiteX81" fmla="*/ 8995 w 10000"/>
              <a:gd name="connsiteY81" fmla="*/ 6722 h 10000"/>
              <a:gd name="connsiteX82" fmla="*/ 9073 w 10000"/>
              <a:gd name="connsiteY82" fmla="*/ 8182 h 10000"/>
              <a:gd name="connsiteX83" fmla="*/ 9157 w 10000"/>
              <a:gd name="connsiteY83" fmla="*/ 7943 h 10000"/>
              <a:gd name="connsiteX84" fmla="*/ 9240 w 10000"/>
              <a:gd name="connsiteY84" fmla="*/ 8445 h 10000"/>
              <a:gd name="connsiteX85" fmla="*/ 9328 w 10000"/>
              <a:gd name="connsiteY85" fmla="*/ 7703 h 10000"/>
              <a:gd name="connsiteX86" fmla="*/ 9412 w 10000"/>
              <a:gd name="connsiteY86" fmla="*/ 7560 h 10000"/>
              <a:gd name="connsiteX87" fmla="*/ 9500 w 10000"/>
              <a:gd name="connsiteY87" fmla="*/ 6962 h 10000"/>
              <a:gd name="connsiteX88" fmla="*/ 9584 w 10000"/>
              <a:gd name="connsiteY88" fmla="*/ 7464 h 10000"/>
              <a:gd name="connsiteX89" fmla="*/ 9667 w 10000"/>
              <a:gd name="connsiteY89" fmla="*/ 8445 h 10000"/>
              <a:gd name="connsiteX90" fmla="*/ 9745 w 10000"/>
              <a:gd name="connsiteY90" fmla="*/ 8445 h 10000"/>
              <a:gd name="connsiteX91" fmla="*/ 9828 w 10000"/>
              <a:gd name="connsiteY91" fmla="*/ 9163 h 10000"/>
              <a:gd name="connsiteX92" fmla="*/ 9917 w 10000"/>
              <a:gd name="connsiteY92" fmla="*/ 8923 h 10000"/>
              <a:gd name="connsiteX93" fmla="*/ 10000 w 10000"/>
              <a:gd name="connsiteY93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5882 w 10000"/>
              <a:gd name="connsiteY43" fmla="*/ 8684 h 10000"/>
              <a:gd name="connsiteX44" fmla="*/ 5966 w 10000"/>
              <a:gd name="connsiteY44" fmla="*/ 7560 h 10000"/>
              <a:gd name="connsiteX45" fmla="*/ 6049 w 10000"/>
              <a:gd name="connsiteY45" fmla="*/ 8684 h 10000"/>
              <a:gd name="connsiteX46" fmla="*/ 6137 w 10000"/>
              <a:gd name="connsiteY46" fmla="*/ 8182 h 10000"/>
              <a:gd name="connsiteX47" fmla="*/ 6221 w 10000"/>
              <a:gd name="connsiteY47" fmla="*/ 8397 h 10000"/>
              <a:gd name="connsiteX48" fmla="*/ 6309 w 10000"/>
              <a:gd name="connsiteY48" fmla="*/ 8445 h 10000"/>
              <a:gd name="connsiteX49" fmla="*/ 6382 w 10000"/>
              <a:gd name="connsiteY49" fmla="*/ 6627 h 10000"/>
              <a:gd name="connsiteX50" fmla="*/ 6465 w 10000"/>
              <a:gd name="connsiteY50" fmla="*/ 7464 h 10000"/>
              <a:gd name="connsiteX51" fmla="*/ 6554 w 10000"/>
              <a:gd name="connsiteY51" fmla="*/ 8923 h 10000"/>
              <a:gd name="connsiteX52" fmla="*/ 6637 w 10000"/>
              <a:gd name="connsiteY52" fmla="*/ 7703 h 10000"/>
              <a:gd name="connsiteX53" fmla="*/ 6726 w 10000"/>
              <a:gd name="connsiteY53" fmla="*/ 8182 h 10000"/>
              <a:gd name="connsiteX54" fmla="*/ 6809 w 10000"/>
              <a:gd name="connsiteY54" fmla="*/ 7560 h 10000"/>
              <a:gd name="connsiteX55" fmla="*/ 6892 w 10000"/>
              <a:gd name="connsiteY55" fmla="*/ 7847 h 10000"/>
              <a:gd name="connsiteX56" fmla="*/ 6981 w 10000"/>
              <a:gd name="connsiteY56" fmla="*/ 8086 h 10000"/>
              <a:gd name="connsiteX57" fmla="*/ 7054 w 10000"/>
              <a:gd name="connsiteY57" fmla="*/ 8182 h 10000"/>
              <a:gd name="connsiteX58" fmla="*/ 7142 w 10000"/>
              <a:gd name="connsiteY58" fmla="*/ 8445 h 10000"/>
              <a:gd name="connsiteX59" fmla="*/ 7225 w 10000"/>
              <a:gd name="connsiteY59" fmla="*/ 8923 h 10000"/>
              <a:gd name="connsiteX60" fmla="*/ 7309 w 10000"/>
              <a:gd name="connsiteY60" fmla="*/ 8445 h 10000"/>
              <a:gd name="connsiteX61" fmla="*/ 7397 w 10000"/>
              <a:gd name="connsiteY61" fmla="*/ 8732 h 10000"/>
              <a:gd name="connsiteX62" fmla="*/ 7480 w 10000"/>
              <a:gd name="connsiteY62" fmla="*/ 8445 h 10000"/>
              <a:gd name="connsiteX63" fmla="*/ 7569 w 10000"/>
              <a:gd name="connsiteY63" fmla="*/ 8684 h 10000"/>
              <a:gd name="connsiteX64" fmla="*/ 7652 w 10000"/>
              <a:gd name="connsiteY64" fmla="*/ 7201 h 10000"/>
              <a:gd name="connsiteX65" fmla="*/ 7725 w 10000"/>
              <a:gd name="connsiteY65" fmla="*/ 8684 h 10000"/>
              <a:gd name="connsiteX66" fmla="*/ 7814 w 10000"/>
              <a:gd name="connsiteY66" fmla="*/ 7703 h 10000"/>
              <a:gd name="connsiteX67" fmla="*/ 7897 w 10000"/>
              <a:gd name="connsiteY67" fmla="*/ 7895 h 10000"/>
              <a:gd name="connsiteX68" fmla="*/ 7980 w 10000"/>
              <a:gd name="connsiteY68" fmla="*/ 8684 h 10000"/>
              <a:gd name="connsiteX69" fmla="*/ 8069 w 10000"/>
              <a:gd name="connsiteY69" fmla="*/ 7703 h 10000"/>
              <a:gd name="connsiteX70" fmla="*/ 8152 w 10000"/>
              <a:gd name="connsiteY70" fmla="*/ 8182 h 10000"/>
              <a:gd name="connsiteX71" fmla="*/ 8240 w 10000"/>
              <a:gd name="connsiteY71" fmla="*/ 8445 h 10000"/>
              <a:gd name="connsiteX72" fmla="*/ 8324 w 10000"/>
              <a:gd name="connsiteY72" fmla="*/ 7464 h 10000"/>
              <a:gd name="connsiteX73" fmla="*/ 8397 w 10000"/>
              <a:gd name="connsiteY73" fmla="*/ 6316 h 10000"/>
              <a:gd name="connsiteX74" fmla="*/ 8485 w 10000"/>
              <a:gd name="connsiteY74" fmla="*/ 6483 h 10000"/>
              <a:gd name="connsiteX75" fmla="*/ 8568 w 10000"/>
              <a:gd name="connsiteY75" fmla="*/ 6220 h 10000"/>
              <a:gd name="connsiteX76" fmla="*/ 8657 w 10000"/>
              <a:gd name="connsiteY76" fmla="*/ 6818 h 10000"/>
              <a:gd name="connsiteX77" fmla="*/ 8740 w 10000"/>
              <a:gd name="connsiteY77" fmla="*/ 7656 h 10000"/>
              <a:gd name="connsiteX78" fmla="*/ 8824 w 10000"/>
              <a:gd name="connsiteY78" fmla="*/ 7416 h 10000"/>
              <a:gd name="connsiteX79" fmla="*/ 8912 w 10000"/>
              <a:gd name="connsiteY79" fmla="*/ 7895 h 10000"/>
              <a:gd name="connsiteX80" fmla="*/ 8995 w 10000"/>
              <a:gd name="connsiteY80" fmla="*/ 6722 h 10000"/>
              <a:gd name="connsiteX81" fmla="*/ 9073 w 10000"/>
              <a:gd name="connsiteY81" fmla="*/ 8182 h 10000"/>
              <a:gd name="connsiteX82" fmla="*/ 9157 w 10000"/>
              <a:gd name="connsiteY82" fmla="*/ 7943 h 10000"/>
              <a:gd name="connsiteX83" fmla="*/ 9240 w 10000"/>
              <a:gd name="connsiteY83" fmla="*/ 8445 h 10000"/>
              <a:gd name="connsiteX84" fmla="*/ 9328 w 10000"/>
              <a:gd name="connsiteY84" fmla="*/ 7703 h 10000"/>
              <a:gd name="connsiteX85" fmla="*/ 9412 w 10000"/>
              <a:gd name="connsiteY85" fmla="*/ 7560 h 10000"/>
              <a:gd name="connsiteX86" fmla="*/ 9500 w 10000"/>
              <a:gd name="connsiteY86" fmla="*/ 6962 h 10000"/>
              <a:gd name="connsiteX87" fmla="*/ 9584 w 10000"/>
              <a:gd name="connsiteY87" fmla="*/ 7464 h 10000"/>
              <a:gd name="connsiteX88" fmla="*/ 9667 w 10000"/>
              <a:gd name="connsiteY88" fmla="*/ 8445 h 10000"/>
              <a:gd name="connsiteX89" fmla="*/ 9745 w 10000"/>
              <a:gd name="connsiteY89" fmla="*/ 8445 h 10000"/>
              <a:gd name="connsiteX90" fmla="*/ 9828 w 10000"/>
              <a:gd name="connsiteY90" fmla="*/ 9163 h 10000"/>
              <a:gd name="connsiteX91" fmla="*/ 9917 w 10000"/>
              <a:gd name="connsiteY91" fmla="*/ 8923 h 10000"/>
              <a:gd name="connsiteX92" fmla="*/ 10000 w 10000"/>
              <a:gd name="connsiteY92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5966 w 10000"/>
              <a:gd name="connsiteY43" fmla="*/ 7560 h 10000"/>
              <a:gd name="connsiteX44" fmla="*/ 6049 w 10000"/>
              <a:gd name="connsiteY44" fmla="*/ 8684 h 10000"/>
              <a:gd name="connsiteX45" fmla="*/ 6137 w 10000"/>
              <a:gd name="connsiteY45" fmla="*/ 8182 h 10000"/>
              <a:gd name="connsiteX46" fmla="*/ 6221 w 10000"/>
              <a:gd name="connsiteY46" fmla="*/ 8397 h 10000"/>
              <a:gd name="connsiteX47" fmla="*/ 6309 w 10000"/>
              <a:gd name="connsiteY47" fmla="*/ 8445 h 10000"/>
              <a:gd name="connsiteX48" fmla="*/ 6382 w 10000"/>
              <a:gd name="connsiteY48" fmla="*/ 6627 h 10000"/>
              <a:gd name="connsiteX49" fmla="*/ 6465 w 10000"/>
              <a:gd name="connsiteY49" fmla="*/ 7464 h 10000"/>
              <a:gd name="connsiteX50" fmla="*/ 6554 w 10000"/>
              <a:gd name="connsiteY50" fmla="*/ 8923 h 10000"/>
              <a:gd name="connsiteX51" fmla="*/ 6637 w 10000"/>
              <a:gd name="connsiteY51" fmla="*/ 7703 h 10000"/>
              <a:gd name="connsiteX52" fmla="*/ 6726 w 10000"/>
              <a:gd name="connsiteY52" fmla="*/ 8182 h 10000"/>
              <a:gd name="connsiteX53" fmla="*/ 6809 w 10000"/>
              <a:gd name="connsiteY53" fmla="*/ 7560 h 10000"/>
              <a:gd name="connsiteX54" fmla="*/ 6892 w 10000"/>
              <a:gd name="connsiteY54" fmla="*/ 7847 h 10000"/>
              <a:gd name="connsiteX55" fmla="*/ 6981 w 10000"/>
              <a:gd name="connsiteY55" fmla="*/ 8086 h 10000"/>
              <a:gd name="connsiteX56" fmla="*/ 7054 w 10000"/>
              <a:gd name="connsiteY56" fmla="*/ 8182 h 10000"/>
              <a:gd name="connsiteX57" fmla="*/ 7142 w 10000"/>
              <a:gd name="connsiteY57" fmla="*/ 8445 h 10000"/>
              <a:gd name="connsiteX58" fmla="*/ 7225 w 10000"/>
              <a:gd name="connsiteY58" fmla="*/ 8923 h 10000"/>
              <a:gd name="connsiteX59" fmla="*/ 7309 w 10000"/>
              <a:gd name="connsiteY59" fmla="*/ 8445 h 10000"/>
              <a:gd name="connsiteX60" fmla="*/ 7397 w 10000"/>
              <a:gd name="connsiteY60" fmla="*/ 8732 h 10000"/>
              <a:gd name="connsiteX61" fmla="*/ 7480 w 10000"/>
              <a:gd name="connsiteY61" fmla="*/ 8445 h 10000"/>
              <a:gd name="connsiteX62" fmla="*/ 7569 w 10000"/>
              <a:gd name="connsiteY62" fmla="*/ 8684 h 10000"/>
              <a:gd name="connsiteX63" fmla="*/ 7652 w 10000"/>
              <a:gd name="connsiteY63" fmla="*/ 7201 h 10000"/>
              <a:gd name="connsiteX64" fmla="*/ 7725 w 10000"/>
              <a:gd name="connsiteY64" fmla="*/ 8684 h 10000"/>
              <a:gd name="connsiteX65" fmla="*/ 7814 w 10000"/>
              <a:gd name="connsiteY65" fmla="*/ 7703 h 10000"/>
              <a:gd name="connsiteX66" fmla="*/ 7897 w 10000"/>
              <a:gd name="connsiteY66" fmla="*/ 7895 h 10000"/>
              <a:gd name="connsiteX67" fmla="*/ 7980 w 10000"/>
              <a:gd name="connsiteY67" fmla="*/ 8684 h 10000"/>
              <a:gd name="connsiteX68" fmla="*/ 8069 w 10000"/>
              <a:gd name="connsiteY68" fmla="*/ 7703 h 10000"/>
              <a:gd name="connsiteX69" fmla="*/ 8152 w 10000"/>
              <a:gd name="connsiteY69" fmla="*/ 8182 h 10000"/>
              <a:gd name="connsiteX70" fmla="*/ 8240 w 10000"/>
              <a:gd name="connsiteY70" fmla="*/ 8445 h 10000"/>
              <a:gd name="connsiteX71" fmla="*/ 8324 w 10000"/>
              <a:gd name="connsiteY71" fmla="*/ 7464 h 10000"/>
              <a:gd name="connsiteX72" fmla="*/ 8397 w 10000"/>
              <a:gd name="connsiteY72" fmla="*/ 6316 h 10000"/>
              <a:gd name="connsiteX73" fmla="*/ 8485 w 10000"/>
              <a:gd name="connsiteY73" fmla="*/ 6483 h 10000"/>
              <a:gd name="connsiteX74" fmla="*/ 8568 w 10000"/>
              <a:gd name="connsiteY74" fmla="*/ 6220 h 10000"/>
              <a:gd name="connsiteX75" fmla="*/ 8657 w 10000"/>
              <a:gd name="connsiteY75" fmla="*/ 6818 h 10000"/>
              <a:gd name="connsiteX76" fmla="*/ 8740 w 10000"/>
              <a:gd name="connsiteY76" fmla="*/ 7656 h 10000"/>
              <a:gd name="connsiteX77" fmla="*/ 8824 w 10000"/>
              <a:gd name="connsiteY77" fmla="*/ 7416 h 10000"/>
              <a:gd name="connsiteX78" fmla="*/ 8912 w 10000"/>
              <a:gd name="connsiteY78" fmla="*/ 7895 h 10000"/>
              <a:gd name="connsiteX79" fmla="*/ 8995 w 10000"/>
              <a:gd name="connsiteY79" fmla="*/ 6722 h 10000"/>
              <a:gd name="connsiteX80" fmla="*/ 9073 w 10000"/>
              <a:gd name="connsiteY80" fmla="*/ 8182 h 10000"/>
              <a:gd name="connsiteX81" fmla="*/ 9157 w 10000"/>
              <a:gd name="connsiteY81" fmla="*/ 7943 h 10000"/>
              <a:gd name="connsiteX82" fmla="*/ 9240 w 10000"/>
              <a:gd name="connsiteY82" fmla="*/ 8445 h 10000"/>
              <a:gd name="connsiteX83" fmla="*/ 9328 w 10000"/>
              <a:gd name="connsiteY83" fmla="*/ 7703 h 10000"/>
              <a:gd name="connsiteX84" fmla="*/ 9412 w 10000"/>
              <a:gd name="connsiteY84" fmla="*/ 7560 h 10000"/>
              <a:gd name="connsiteX85" fmla="*/ 9500 w 10000"/>
              <a:gd name="connsiteY85" fmla="*/ 6962 h 10000"/>
              <a:gd name="connsiteX86" fmla="*/ 9584 w 10000"/>
              <a:gd name="connsiteY86" fmla="*/ 7464 h 10000"/>
              <a:gd name="connsiteX87" fmla="*/ 9667 w 10000"/>
              <a:gd name="connsiteY87" fmla="*/ 8445 h 10000"/>
              <a:gd name="connsiteX88" fmla="*/ 9745 w 10000"/>
              <a:gd name="connsiteY88" fmla="*/ 8445 h 10000"/>
              <a:gd name="connsiteX89" fmla="*/ 9828 w 10000"/>
              <a:gd name="connsiteY89" fmla="*/ 9163 h 10000"/>
              <a:gd name="connsiteX90" fmla="*/ 9917 w 10000"/>
              <a:gd name="connsiteY90" fmla="*/ 8923 h 10000"/>
              <a:gd name="connsiteX91" fmla="*/ 10000 w 10000"/>
              <a:gd name="connsiteY91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049 w 10000"/>
              <a:gd name="connsiteY43" fmla="*/ 8684 h 10000"/>
              <a:gd name="connsiteX44" fmla="*/ 6137 w 10000"/>
              <a:gd name="connsiteY44" fmla="*/ 8182 h 10000"/>
              <a:gd name="connsiteX45" fmla="*/ 6221 w 10000"/>
              <a:gd name="connsiteY45" fmla="*/ 8397 h 10000"/>
              <a:gd name="connsiteX46" fmla="*/ 6309 w 10000"/>
              <a:gd name="connsiteY46" fmla="*/ 8445 h 10000"/>
              <a:gd name="connsiteX47" fmla="*/ 6382 w 10000"/>
              <a:gd name="connsiteY47" fmla="*/ 6627 h 10000"/>
              <a:gd name="connsiteX48" fmla="*/ 6465 w 10000"/>
              <a:gd name="connsiteY48" fmla="*/ 7464 h 10000"/>
              <a:gd name="connsiteX49" fmla="*/ 6554 w 10000"/>
              <a:gd name="connsiteY49" fmla="*/ 8923 h 10000"/>
              <a:gd name="connsiteX50" fmla="*/ 6637 w 10000"/>
              <a:gd name="connsiteY50" fmla="*/ 7703 h 10000"/>
              <a:gd name="connsiteX51" fmla="*/ 6726 w 10000"/>
              <a:gd name="connsiteY51" fmla="*/ 8182 h 10000"/>
              <a:gd name="connsiteX52" fmla="*/ 6809 w 10000"/>
              <a:gd name="connsiteY52" fmla="*/ 7560 h 10000"/>
              <a:gd name="connsiteX53" fmla="*/ 6892 w 10000"/>
              <a:gd name="connsiteY53" fmla="*/ 7847 h 10000"/>
              <a:gd name="connsiteX54" fmla="*/ 6981 w 10000"/>
              <a:gd name="connsiteY54" fmla="*/ 8086 h 10000"/>
              <a:gd name="connsiteX55" fmla="*/ 7054 w 10000"/>
              <a:gd name="connsiteY55" fmla="*/ 8182 h 10000"/>
              <a:gd name="connsiteX56" fmla="*/ 7142 w 10000"/>
              <a:gd name="connsiteY56" fmla="*/ 8445 h 10000"/>
              <a:gd name="connsiteX57" fmla="*/ 7225 w 10000"/>
              <a:gd name="connsiteY57" fmla="*/ 8923 h 10000"/>
              <a:gd name="connsiteX58" fmla="*/ 7309 w 10000"/>
              <a:gd name="connsiteY58" fmla="*/ 8445 h 10000"/>
              <a:gd name="connsiteX59" fmla="*/ 7397 w 10000"/>
              <a:gd name="connsiteY59" fmla="*/ 8732 h 10000"/>
              <a:gd name="connsiteX60" fmla="*/ 7480 w 10000"/>
              <a:gd name="connsiteY60" fmla="*/ 8445 h 10000"/>
              <a:gd name="connsiteX61" fmla="*/ 7569 w 10000"/>
              <a:gd name="connsiteY61" fmla="*/ 8684 h 10000"/>
              <a:gd name="connsiteX62" fmla="*/ 7652 w 10000"/>
              <a:gd name="connsiteY62" fmla="*/ 7201 h 10000"/>
              <a:gd name="connsiteX63" fmla="*/ 7725 w 10000"/>
              <a:gd name="connsiteY63" fmla="*/ 8684 h 10000"/>
              <a:gd name="connsiteX64" fmla="*/ 7814 w 10000"/>
              <a:gd name="connsiteY64" fmla="*/ 7703 h 10000"/>
              <a:gd name="connsiteX65" fmla="*/ 7897 w 10000"/>
              <a:gd name="connsiteY65" fmla="*/ 7895 h 10000"/>
              <a:gd name="connsiteX66" fmla="*/ 7980 w 10000"/>
              <a:gd name="connsiteY66" fmla="*/ 8684 h 10000"/>
              <a:gd name="connsiteX67" fmla="*/ 8069 w 10000"/>
              <a:gd name="connsiteY67" fmla="*/ 7703 h 10000"/>
              <a:gd name="connsiteX68" fmla="*/ 8152 w 10000"/>
              <a:gd name="connsiteY68" fmla="*/ 8182 h 10000"/>
              <a:gd name="connsiteX69" fmla="*/ 8240 w 10000"/>
              <a:gd name="connsiteY69" fmla="*/ 8445 h 10000"/>
              <a:gd name="connsiteX70" fmla="*/ 8324 w 10000"/>
              <a:gd name="connsiteY70" fmla="*/ 7464 h 10000"/>
              <a:gd name="connsiteX71" fmla="*/ 8397 w 10000"/>
              <a:gd name="connsiteY71" fmla="*/ 6316 h 10000"/>
              <a:gd name="connsiteX72" fmla="*/ 8485 w 10000"/>
              <a:gd name="connsiteY72" fmla="*/ 6483 h 10000"/>
              <a:gd name="connsiteX73" fmla="*/ 8568 w 10000"/>
              <a:gd name="connsiteY73" fmla="*/ 6220 h 10000"/>
              <a:gd name="connsiteX74" fmla="*/ 8657 w 10000"/>
              <a:gd name="connsiteY74" fmla="*/ 6818 h 10000"/>
              <a:gd name="connsiteX75" fmla="*/ 8740 w 10000"/>
              <a:gd name="connsiteY75" fmla="*/ 7656 h 10000"/>
              <a:gd name="connsiteX76" fmla="*/ 8824 w 10000"/>
              <a:gd name="connsiteY76" fmla="*/ 7416 h 10000"/>
              <a:gd name="connsiteX77" fmla="*/ 8912 w 10000"/>
              <a:gd name="connsiteY77" fmla="*/ 7895 h 10000"/>
              <a:gd name="connsiteX78" fmla="*/ 8995 w 10000"/>
              <a:gd name="connsiteY78" fmla="*/ 6722 h 10000"/>
              <a:gd name="connsiteX79" fmla="*/ 9073 w 10000"/>
              <a:gd name="connsiteY79" fmla="*/ 8182 h 10000"/>
              <a:gd name="connsiteX80" fmla="*/ 9157 w 10000"/>
              <a:gd name="connsiteY80" fmla="*/ 7943 h 10000"/>
              <a:gd name="connsiteX81" fmla="*/ 9240 w 10000"/>
              <a:gd name="connsiteY81" fmla="*/ 8445 h 10000"/>
              <a:gd name="connsiteX82" fmla="*/ 9328 w 10000"/>
              <a:gd name="connsiteY82" fmla="*/ 7703 h 10000"/>
              <a:gd name="connsiteX83" fmla="*/ 9412 w 10000"/>
              <a:gd name="connsiteY83" fmla="*/ 7560 h 10000"/>
              <a:gd name="connsiteX84" fmla="*/ 9500 w 10000"/>
              <a:gd name="connsiteY84" fmla="*/ 6962 h 10000"/>
              <a:gd name="connsiteX85" fmla="*/ 9584 w 10000"/>
              <a:gd name="connsiteY85" fmla="*/ 7464 h 10000"/>
              <a:gd name="connsiteX86" fmla="*/ 9667 w 10000"/>
              <a:gd name="connsiteY86" fmla="*/ 8445 h 10000"/>
              <a:gd name="connsiteX87" fmla="*/ 9745 w 10000"/>
              <a:gd name="connsiteY87" fmla="*/ 8445 h 10000"/>
              <a:gd name="connsiteX88" fmla="*/ 9828 w 10000"/>
              <a:gd name="connsiteY88" fmla="*/ 9163 h 10000"/>
              <a:gd name="connsiteX89" fmla="*/ 9917 w 10000"/>
              <a:gd name="connsiteY89" fmla="*/ 8923 h 10000"/>
              <a:gd name="connsiteX90" fmla="*/ 10000 w 10000"/>
              <a:gd name="connsiteY90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137 w 10000"/>
              <a:gd name="connsiteY43" fmla="*/ 8182 h 10000"/>
              <a:gd name="connsiteX44" fmla="*/ 6221 w 10000"/>
              <a:gd name="connsiteY44" fmla="*/ 8397 h 10000"/>
              <a:gd name="connsiteX45" fmla="*/ 6309 w 10000"/>
              <a:gd name="connsiteY45" fmla="*/ 8445 h 10000"/>
              <a:gd name="connsiteX46" fmla="*/ 6382 w 10000"/>
              <a:gd name="connsiteY46" fmla="*/ 6627 h 10000"/>
              <a:gd name="connsiteX47" fmla="*/ 6465 w 10000"/>
              <a:gd name="connsiteY47" fmla="*/ 7464 h 10000"/>
              <a:gd name="connsiteX48" fmla="*/ 6554 w 10000"/>
              <a:gd name="connsiteY48" fmla="*/ 8923 h 10000"/>
              <a:gd name="connsiteX49" fmla="*/ 6637 w 10000"/>
              <a:gd name="connsiteY49" fmla="*/ 7703 h 10000"/>
              <a:gd name="connsiteX50" fmla="*/ 6726 w 10000"/>
              <a:gd name="connsiteY50" fmla="*/ 8182 h 10000"/>
              <a:gd name="connsiteX51" fmla="*/ 6809 w 10000"/>
              <a:gd name="connsiteY51" fmla="*/ 7560 h 10000"/>
              <a:gd name="connsiteX52" fmla="*/ 6892 w 10000"/>
              <a:gd name="connsiteY52" fmla="*/ 7847 h 10000"/>
              <a:gd name="connsiteX53" fmla="*/ 6981 w 10000"/>
              <a:gd name="connsiteY53" fmla="*/ 8086 h 10000"/>
              <a:gd name="connsiteX54" fmla="*/ 7054 w 10000"/>
              <a:gd name="connsiteY54" fmla="*/ 8182 h 10000"/>
              <a:gd name="connsiteX55" fmla="*/ 7142 w 10000"/>
              <a:gd name="connsiteY55" fmla="*/ 8445 h 10000"/>
              <a:gd name="connsiteX56" fmla="*/ 7225 w 10000"/>
              <a:gd name="connsiteY56" fmla="*/ 8923 h 10000"/>
              <a:gd name="connsiteX57" fmla="*/ 7309 w 10000"/>
              <a:gd name="connsiteY57" fmla="*/ 8445 h 10000"/>
              <a:gd name="connsiteX58" fmla="*/ 7397 w 10000"/>
              <a:gd name="connsiteY58" fmla="*/ 8732 h 10000"/>
              <a:gd name="connsiteX59" fmla="*/ 7480 w 10000"/>
              <a:gd name="connsiteY59" fmla="*/ 8445 h 10000"/>
              <a:gd name="connsiteX60" fmla="*/ 7569 w 10000"/>
              <a:gd name="connsiteY60" fmla="*/ 8684 h 10000"/>
              <a:gd name="connsiteX61" fmla="*/ 7652 w 10000"/>
              <a:gd name="connsiteY61" fmla="*/ 7201 h 10000"/>
              <a:gd name="connsiteX62" fmla="*/ 7725 w 10000"/>
              <a:gd name="connsiteY62" fmla="*/ 8684 h 10000"/>
              <a:gd name="connsiteX63" fmla="*/ 7814 w 10000"/>
              <a:gd name="connsiteY63" fmla="*/ 7703 h 10000"/>
              <a:gd name="connsiteX64" fmla="*/ 7897 w 10000"/>
              <a:gd name="connsiteY64" fmla="*/ 7895 h 10000"/>
              <a:gd name="connsiteX65" fmla="*/ 7980 w 10000"/>
              <a:gd name="connsiteY65" fmla="*/ 8684 h 10000"/>
              <a:gd name="connsiteX66" fmla="*/ 8069 w 10000"/>
              <a:gd name="connsiteY66" fmla="*/ 7703 h 10000"/>
              <a:gd name="connsiteX67" fmla="*/ 8152 w 10000"/>
              <a:gd name="connsiteY67" fmla="*/ 8182 h 10000"/>
              <a:gd name="connsiteX68" fmla="*/ 8240 w 10000"/>
              <a:gd name="connsiteY68" fmla="*/ 8445 h 10000"/>
              <a:gd name="connsiteX69" fmla="*/ 8324 w 10000"/>
              <a:gd name="connsiteY69" fmla="*/ 7464 h 10000"/>
              <a:gd name="connsiteX70" fmla="*/ 8397 w 10000"/>
              <a:gd name="connsiteY70" fmla="*/ 6316 h 10000"/>
              <a:gd name="connsiteX71" fmla="*/ 8485 w 10000"/>
              <a:gd name="connsiteY71" fmla="*/ 6483 h 10000"/>
              <a:gd name="connsiteX72" fmla="*/ 8568 w 10000"/>
              <a:gd name="connsiteY72" fmla="*/ 6220 h 10000"/>
              <a:gd name="connsiteX73" fmla="*/ 8657 w 10000"/>
              <a:gd name="connsiteY73" fmla="*/ 6818 h 10000"/>
              <a:gd name="connsiteX74" fmla="*/ 8740 w 10000"/>
              <a:gd name="connsiteY74" fmla="*/ 7656 h 10000"/>
              <a:gd name="connsiteX75" fmla="*/ 8824 w 10000"/>
              <a:gd name="connsiteY75" fmla="*/ 7416 h 10000"/>
              <a:gd name="connsiteX76" fmla="*/ 8912 w 10000"/>
              <a:gd name="connsiteY76" fmla="*/ 7895 h 10000"/>
              <a:gd name="connsiteX77" fmla="*/ 8995 w 10000"/>
              <a:gd name="connsiteY77" fmla="*/ 6722 h 10000"/>
              <a:gd name="connsiteX78" fmla="*/ 9073 w 10000"/>
              <a:gd name="connsiteY78" fmla="*/ 8182 h 10000"/>
              <a:gd name="connsiteX79" fmla="*/ 9157 w 10000"/>
              <a:gd name="connsiteY79" fmla="*/ 7943 h 10000"/>
              <a:gd name="connsiteX80" fmla="*/ 9240 w 10000"/>
              <a:gd name="connsiteY80" fmla="*/ 8445 h 10000"/>
              <a:gd name="connsiteX81" fmla="*/ 9328 w 10000"/>
              <a:gd name="connsiteY81" fmla="*/ 7703 h 10000"/>
              <a:gd name="connsiteX82" fmla="*/ 9412 w 10000"/>
              <a:gd name="connsiteY82" fmla="*/ 7560 h 10000"/>
              <a:gd name="connsiteX83" fmla="*/ 9500 w 10000"/>
              <a:gd name="connsiteY83" fmla="*/ 6962 h 10000"/>
              <a:gd name="connsiteX84" fmla="*/ 9584 w 10000"/>
              <a:gd name="connsiteY84" fmla="*/ 7464 h 10000"/>
              <a:gd name="connsiteX85" fmla="*/ 9667 w 10000"/>
              <a:gd name="connsiteY85" fmla="*/ 8445 h 10000"/>
              <a:gd name="connsiteX86" fmla="*/ 9745 w 10000"/>
              <a:gd name="connsiteY86" fmla="*/ 8445 h 10000"/>
              <a:gd name="connsiteX87" fmla="*/ 9828 w 10000"/>
              <a:gd name="connsiteY87" fmla="*/ 9163 h 10000"/>
              <a:gd name="connsiteX88" fmla="*/ 9917 w 10000"/>
              <a:gd name="connsiteY88" fmla="*/ 8923 h 10000"/>
              <a:gd name="connsiteX89" fmla="*/ 10000 w 10000"/>
              <a:gd name="connsiteY89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221 w 10000"/>
              <a:gd name="connsiteY43" fmla="*/ 8397 h 10000"/>
              <a:gd name="connsiteX44" fmla="*/ 6309 w 10000"/>
              <a:gd name="connsiteY44" fmla="*/ 8445 h 10000"/>
              <a:gd name="connsiteX45" fmla="*/ 6382 w 10000"/>
              <a:gd name="connsiteY45" fmla="*/ 6627 h 10000"/>
              <a:gd name="connsiteX46" fmla="*/ 6465 w 10000"/>
              <a:gd name="connsiteY46" fmla="*/ 7464 h 10000"/>
              <a:gd name="connsiteX47" fmla="*/ 6554 w 10000"/>
              <a:gd name="connsiteY47" fmla="*/ 8923 h 10000"/>
              <a:gd name="connsiteX48" fmla="*/ 6637 w 10000"/>
              <a:gd name="connsiteY48" fmla="*/ 7703 h 10000"/>
              <a:gd name="connsiteX49" fmla="*/ 6726 w 10000"/>
              <a:gd name="connsiteY49" fmla="*/ 8182 h 10000"/>
              <a:gd name="connsiteX50" fmla="*/ 6809 w 10000"/>
              <a:gd name="connsiteY50" fmla="*/ 7560 h 10000"/>
              <a:gd name="connsiteX51" fmla="*/ 6892 w 10000"/>
              <a:gd name="connsiteY51" fmla="*/ 7847 h 10000"/>
              <a:gd name="connsiteX52" fmla="*/ 6981 w 10000"/>
              <a:gd name="connsiteY52" fmla="*/ 8086 h 10000"/>
              <a:gd name="connsiteX53" fmla="*/ 7054 w 10000"/>
              <a:gd name="connsiteY53" fmla="*/ 8182 h 10000"/>
              <a:gd name="connsiteX54" fmla="*/ 7142 w 10000"/>
              <a:gd name="connsiteY54" fmla="*/ 8445 h 10000"/>
              <a:gd name="connsiteX55" fmla="*/ 7225 w 10000"/>
              <a:gd name="connsiteY55" fmla="*/ 8923 h 10000"/>
              <a:gd name="connsiteX56" fmla="*/ 7309 w 10000"/>
              <a:gd name="connsiteY56" fmla="*/ 8445 h 10000"/>
              <a:gd name="connsiteX57" fmla="*/ 7397 w 10000"/>
              <a:gd name="connsiteY57" fmla="*/ 8732 h 10000"/>
              <a:gd name="connsiteX58" fmla="*/ 7480 w 10000"/>
              <a:gd name="connsiteY58" fmla="*/ 8445 h 10000"/>
              <a:gd name="connsiteX59" fmla="*/ 7569 w 10000"/>
              <a:gd name="connsiteY59" fmla="*/ 8684 h 10000"/>
              <a:gd name="connsiteX60" fmla="*/ 7652 w 10000"/>
              <a:gd name="connsiteY60" fmla="*/ 7201 h 10000"/>
              <a:gd name="connsiteX61" fmla="*/ 7725 w 10000"/>
              <a:gd name="connsiteY61" fmla="*/ 8684 h 10000"/>
              <a:gd name="connsiteX62" fmla="*/ 7814 w 10000"/>
              <a:gd name="connsiteY62" fmla="*/ 7703 h 10000"/>
              <a:gd name="connsiteX63" fmla="*/ 7897 w 10000"/>
              <a:gd name="connsiteY63" fmla="*/ 7895 h 10000"/>
              <a:gd name="connsiteX64" fmla="*/ 7980 w 10000"/>
              <a:gd name="connsiteY64" fmla="*/ 8684 h 10000"/>
              <a:gd name="connsiteX65" fmla="*/ 8069 w 10000"/>
              <a:gd name="connsiteY65" fmla="*/ 7703 h 10000"/>
              <a:gd name="connsiteX66" fmla="*/ 8152 w 10000"/>
              <a:gd name="connsiteY66" fmla="*/ 8182 h 10000"/>
              <a:gd name="connsiteX67" fmla="*/ 8240 w 10000"/>
              <a:gd name="connsiteY67" fmla="*/ 8445 h 10000"/>
              <a:gd name="connsiteX68" fmla="*/ 8324 w 10000"/>
              <a:gd name="connsiteY68" fmla="*/ 7464 h 10000"/>
              <a:gd name="connsiteX69" fmla="*/ 8397 w 10000"/>
              <a:gd name="connsiteY69" fmla="*/ 6316 h 10000"/>
              <a:gd name="connsiteX70" fmla="*/ 8485 w 10000"/>
              <a:gd name="connsiteY70" fmla="*/ 6483 h 10000"/>
              <a:gd name="connsiteX71" fmla="*/ 8568 w 10000"/>
              <a:gd name="connsiteY71" fmla="*/ 6220 h 10000"/>
              <a:gd name="connsiteX72" fmla="*/ 8657 w 10000"/>
              <a:gd name="connsiteY72" fmla="*/ 6818 h 10000"/>
              <a:gd name="connsiteX73" fmla="*/ 8740 w 10000"/>
              <a:gd name="connsiteY73" fmla="*/ 7656 h 10000"/>
              <a:gd name="connsiteX74" fmla="*/ 8824 w 10000"/>
              <a:gd name="connsiteY74" fmla="*/ 7416 h 10000"/>
              <a:gd name="connsiteX75" fmla="*/ 8912 w 10000"/>
              <a:gd name="connsiteY75" fmla="*/ 7895 h 10000"/>
              <a:gd name="connsiteX76" fmla="*/ 8995 w 10000"/>
              <a:gd name="connsiteY76" fmla="*/ 6722 h 10000"/>
              <a:gd name="connsiteX77" fmla="*/ 9073 w 10000"/>
              <a:gd name="connsiteY77" fmla="*/ 8182 h 10000"/>
              <a:gd name="connsiteX78" fmla="*/ 9157 w 10000"/>
              <a:gd name="connsiteY78" fmla="*/ 7943 h 10000"/>
              <a:gd name="connsiteX79" fmla="*/ 9240 w 10000"/>
              <a:gd name="connsiteY79" fmla="*/ 8445 h 10000"/>
              <a:gd name="connsiteX80" fmla="*/ 9328 w 10000"/>
              <a:gd name="connsiteY80" fmla="*/ 7703 h 10000"/>
              <a:gd name="connsiteX81" fmla="*/ 9412 w 10000"/>
              <a:gd name="connsiteY81" fmla="*/ 7560 h 10000"/>
              <a:gd name="connsiteX82" fmla="*/ 9500 w 10000"/>
              <a:gd name="connsiteY82" fmla="*/ 6962 h 10000"/>
              <a:gd name="connsiteX83" fmla="*/ 9584 w 10000"/>
              <a:gd name="connsiteY83" fmla="*/ 7464 h 10000"/>
              <a:gd name="connsiteX84" fmla="*/ 9667 w 10000"/>
              <a:gd name="connsiteY84" fmla="*/ 8445 h 10000"/>
              <a:gd name="connsiteX85" fmla="*/ 9745 w 10000"/>
              <a:gd name="connsiteY85" fmla="*/ 8445 h 10000"/>
              <a:gd name="connsiteX86" fmla="*/ 9828 w 10000"/>
              <a:gd name="connsiteY86" fmla="*/ 9163 h 10000"/>
              <a:gd name="connsiteX87" fmla="*/ 9917 w 10000"/>
              <a:gd name="connsiteY87" fmla="*/ 8923 h 10000"/>
              <a:gd name="connsiteX88" fmla="*/ 10000 w 10000"/>
              <a:gd name="connsiteY88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09 w 10000"/>
              <a:gd name="connsiteY43" fmla="*/ 8445 h 10000"/>
              <a:gd name="connsiteX44" fmla="*/ 6382 w 10000"/>
              <a:gd name="connsiteY44" fmla="*/ 6627 h 10000"/>
              <a:gd name="connsiteX45" fmla="*/ 6465 w 10000"/>
              <a:gd name="connsiteY45" fmla="*/ 7464 h 10000"/>
              <a:gd name="connsiteX46" fmla="*/ 6554 w 10000"/>
              <a:gd name="connsiteY46" fmla="*/ 8923 h 10000"/>
              <a:gd name="connsiteX47" fmla="*/ 6637 w 10000"/>
              <a:gd name="connsiteY47" fmla="*/ 7703 h 10000"/>
              <a:gd name="connsiteX48" fmla="*/ 6726 w 10000"/>
              <a:gd name="connsiteY48" fmla="*/ 8182 h 10000"/>
              <a:gd name="connsiteX49" fmla="*/ 6809 w 10000"/>
              <a:gd name="connsiteY49" fmla="*/ 7560 h 10000"/>
              <a:gd name="connsiteX50" fmla="*/ 6892 w 10000"/>
              <a:gd name="connsiteY50" fmla="*/ 7847 h 10000"/>
              <a:gd name="connsiteX51" fmla="*/ 6981 w 10000"/>
              <a:gd name="connsiteY51" fmla="*/ 8086 h 10000"/>
              <a:gd name="connsiteX52" fmla="*/ 7054 w 10000"/>
              <a:gd name="connsiteY52" fmla="*/ 8182 h 10000"/>
              <a:gd name="connsiteX53" fmla="*/ 7142 w 10000"/>
              <a:gd name="connsiteY53" fmla="*/ 8445 h 10000"/>
              <a:gd name="connsiteX54" fmla="*/ 7225 w 10000"/>
              <a:gd name="connsiteY54" fmla="*/ 8923 h 10000"/>
              <a:gd name="connsiteX55" fmla="*/ 7309 w 10000"/>
              <a:gd name="connsiteY55" fmla="*/ 8445 h 10000"/>
              <a:gd name="connsiteX56" fmla="*/ 7397 w 10000"/>
              <a:gd name="connsiteY56" fmla="*/ 8732 h 10000"/>
              <a:gd name="connsiteX57" fmla="*/ 7480 w 10000"/>
              <a:gd name="connsiteY57" fmla="*/ 8445 h 10000"/>
              <a:gd name="connsiteX58" fmla="*/ 7569 w 10000"/>
              <a:gd name="connsiteY58" fmla="*/ 8684 h 10000"/>
              <a:gd name="connsiteX59" fmla="*/ 7652 w 10000"/>
              <a:gd name="connsiteY59" fmla="*/ 7201 h 10000"/>
              <a:gd name="connsiteX60" fmla="*/ 7725 w 10000"/>
              <a:gd name="connsiteY60" fmla="*/ 8684 h 10000"/>
              <a:gd name="connsiteX61" fmla="*/ 7814 w 10000"/>
              <a:gd name="connsiteY61" fmla="*/ 7703 h 10000"/>
              <a:gd name="connsiteX62" fmla="*/ 7897 w 10000"/>
              <a:gd name="connsiteY62" fmla="*/ 7895 h 10000"/>
              <a:gd name="connsiteX63" fmla="*/ 7980 w 10000"/>
              <a:gd name="connsiteY63" fmla="*/ 8684 h 10000"/>
              <a:gd name="connsiteX64" fmla="*/ 8069 w 10000"/>
              <a:gd name="connsiteY64" fmla="*/ 7703 h 10000"/>
              <a:gd name="connsiteX65" fmla="*/ 8152 w 10000"/>
              <a:gd name="connsiteY65" fmla="*/ 8182 h 10000"/>
              <a:gd name="connsiteX66" fmla="*/ 8240 w 10000"/>
              <a:gd name="connsiteY66" fmla="*/ 8445 h 10000"/>
              <a:gd name="connsiteX67" fmla="*/ 8324 w 10000"/>
              <a:gd name="connsiteY67" fmla="*/ 7464 h 10000"/>
              <a:gd name="connsiteX68" fmla="*/ 8397 w 10000"/>
              <a:gd name="connsiteY68" fmla="*/ 6316 h 10000"/>
              <a:gd name="connsiteX69" fmla="*/ 8485 w 10000"/>
              <a:gd name="connsiteY69" fmla="*/ 6483 h 10000"/>
              <a:gd name="connsiteX70" fmla="*/ 8568 w 10000"/>
              <a:gd name="connsiteY70" fmla="*/ 6220 h 10000"/>
              <a:gd name="connsiteX71" fmla="*/ 8657 w 10000"/>
              <a:gd name="connsiteY71" fmla="*/ 6818 h 10000"/>
              <a:gd name="connsiteX72" fmla="*/ 8740 w 10000"/>
              <a:gd name="connsiteY72" fmla="*/ 7656 h 10000"/>
              <a:gd name="connsiteX73" fmla="*/ 8824 w 10000"/>
              <a:gd name="connsiteY73" fmla="*/ 7416 h 10000"/>
              <a:gd name="connsiteX74" fmla="*/ 8912 w 10000"/>
              <a:gd name="connsiteY74" fmla="*/ 7895 h 10000"/>
              <a:gd name="connsiteX75" fmla="*/ 8995 w 10000"/>
              <a:gd name="connsiteY75" fmla="*/ 6722 h 10000"/>
              <a:gd name="connsiteX76" fmla="*/ 9073 w 10000"/>
              <a:gd name="connsiteY76" fmla="*/ 8182 h 10000"/>
              <a:gd name="connsiteX77" fmla="*/ 9157 w 10000"/>
              <a:gd name="connsiteY77" fmla="*/ 7943 h 10000"/>
              <a:gd name="connsiteX78" fmla="*/ 9240 w 10000"/>
              <a:gd name="connsiteY78" fmla="*/ 8445 h 10000"/>
              <a:gd name="connsiteX79" fmla="*/ 9328 w 10000"/>
              <a:gd name="connsiteY79" fmla="*/ 7703 h 10000"/>
              <a:gd name="connsiteX80" fmla="*/ 9412 w 10000"/>
              <a:gd name="connsiteY80" fmla="*/ 7560 h 10000"/>
              <a:gd name="connsiteX81" fmla="*/ 9500 w 10000"/>
              <a:gd name="connsiteY81" fmla="*/ 6962 h 10000"/>
              <a:gd name="connsiteX82" fmla="*/ 9584 w 10000"/>
              <a:gd name="connsiteY82" fmla="*/ 7464 h 10000"/>
              <a:gd name="connsiteX83" fmla="*/ 9667 w 10000"/>
              <a:gd name="connsiteY83" fmla="*/ 8445 h 10000"/>
              <a:gd name="connsiteX84" fmla="*/ 9745 w 10000"/>
              <a:gd name="connsiteY84" fmla="*/ 8445 h 10000"/>
              <a:gd name="connsiteX85" fmla="*/ 9828 w 10000"/>
              <a:gd name="connsiteY85" fmla="*/ 9163 h 10000"/>
              <a:gd name="connsiteX86" fmla="*/ 9917 w 10000"/>
              <a:gd name="connsiteY86" fmla="*/ 8923 h 10000"/>
              <a:gd name="connsiteX87" fmla="*/ 10000 w 10000"/>
              <a:gd name="connsiteY87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6554 w 10000"/>
              <a:gd name="connsiteY45" fmla="*/ 8923 h 10000"/>
              <a:gd name="connsiteX46" fmla="*/ 6637 w 10000"/>
              <a:gd name="connsiteY46" fmla="*/ 7703 h 10000"/>
              <a:gd name="connsiteX47" fmla="*/ 6726 w 10000"/>
              <a:gd name="connsiteY47" fmla="*/ 8182 h 10000"/>
              <a:gd name="connsiteX48" fmla="*/ 6809 w 10000"/>
              <a:gd name="connsiteY48" fmla="*/ 7560 h 10000"/>
              <a:gd name="connsiteX49" fmla="*/ 6892 w 10000"/>
              <a:gd name="connsiteY49" fmla="*/ 7847 h 10000"/>
              <a:gd name="connsiteX50" fmla="*/ 6981 w 10000"/>
              <a:gd name="connsiteY50" fmla="*/ 8086 h 10000"/>
              <a:gd name="connsiteX51" fmla="*/ 7054 w 10000"/>
              <a:gd name="connsiteY51" fmla="*/ 8182 h 10000"/>
              <a:gd name="connsiteX52" fmla="*/ 7142 w 10000"/>
              <a:gd name="connsiteY52" fmla="*/ 8445 h 10000"/>
              <a:gd name="connsiteX53" fmla="*/ 7225 w 10000"/>
              <a:gd name="connsiteY53" fmla="*/ 8923 h 10000"/>
              <a:gd name="connsiteX54" fmla="*/ 7309 w 10000"/>
              <a:gd name="connsiteY54" fmla="*/ 8445 h 10000"/>
              <a:gd name="connsiteX55" fmla="*/ 7397 w 10000"/>
              <a:gd name="connsiteY55" fmla="*/ 8732 h 10000"/>
              <a:gd name="connsiteX56" fmla="*/ 7480 w 10000"/>
              <a:gd name="connsiteY56" fmla="*/ 8445 h 10000"/>
              <a:gd name="connsiteX57" fmla="*/ 7569 w 10000"/>
              <a:gd name="connsiteY57" fmla="*/ 8684 h 10000"/>
              <a:gd name="connsiteX58" fmla="*/ 7652 w 10000"/>
              <a:gd name="connsiteY58" fmla="*/ 7201 h 10000"/>
              <a:gd name="connsiteX59" fmla="*/ 7725 w 10000"/>
              <a:gd name="connsiteY59" fmla="*/ 8684 h 10000"/>
              <a:gd name="connsiteX60" fmla="*/ 7814 w 10000"/>
              <a:gd name="connsiteY60" fmla="*/ 7703 h 10000"/>
              <a:gd name="connsiteX61" fmla="*/ 7897 w 10000"/>
              <a:gd name="connsiteY61" fmla="*/ 7895 h 10000"/>
              <a:gd name="connsiteX62" fmla="*/ 7980 w 10000"/>
              <a:gd name="connsiteY62" fmla="*/ 8684 h 10000"/>
              <a:gd name="connsiteX63" fmla="*/ 8069 w 10000"/>
              <a:gd name="connsiteY63" fmla="*/ 7703 h 10000"/>
              <a:gd name="connsiteX64" fmla="*/ 8152 w 10000"/>
              <a:gd name="connsiteY64" fmla="*/ 8182 h 10000"/>
              <a:gd name="connsiteX65" fmla="*/ 8240 w 10000"/>
              <a:gd name="connsiteY65" fmla="*/ 8445 h 10000"/>
              <a:gd name="connsiteX66" fmla="*/ 8324 w 10000"/>
              <a:gd name="connsiteY66" fmla="*/ 7464 h 10000"/>
              <a:gd name="connsiteX67" fmla="*/ 8397 w 10000"/>
              <a:gd name="connsiteY67" fmla="*/ 6316 h 10000"/>
              <a:gd name="connsiteX68" fmla="*/ 8485 w 10000"/>
              <a:gd name="connsiteY68" fmla="*/ 6483 h 10000"/>
              <a:gd name="connsiteX69" fmla="*/ 8568 w 10000"/>
              <a:gd name="connsiteY69" fmla="*/ 6220 h 10000"/>
              <a:gd name="connsiteX70" fmla="*/ 8657 w 10000"/>
              <a:gd name="connsiteY70" fmla="*/ 6818 h 10000"/>
              <a:gd name="connsiteX71" fmla="*/ 8740 w 10000"/>
              <a:gd name="connsiteY71" fmla="*/ 7656 h 10000"/>
              <a:gd name="connsiteX72" fmla="*/ 8824 w 10000"/>
              <a:gd name="connsiteY72" fmla="*/ 7416 h 10000"/>
              <a:gd name="connsiteX73" fmla="*/ 8912 w 10000"/>
              <a:gd name="connsiteY73" fmla="*/ 7895 h 10000"/>
              <a:gd name="connsiteX74" fmla="*/ 8995 w 10000"/>
              <a:gd name="connsiteY74" fmla="*/ 6722 h 10000"/>
              <a:gd name="connsiteX75" fmla="*/ 9073 w 10000"/>
              <a:gd name="connsiteY75" fmla="*/ 8182 h 10000"/>
              <a:gd name="connsiteX76" fmla="*/ 9157 w 10000"/>
              <a:gd name="connsiteY76" fmla="*/ 7943 h 10000"/>
              <a:gd name="connsiteX77" fmla="*/ 9240 w 10000"/>
              <a:gd name="connsiteY77" fmla="*/ 8445 h 10000"/>
              <a:gd name="connsiteX78" fmla="*/ 9328 w 10000"/>
              <a:gd name="connsiteY78" fmla="*/ 7703 h 10000"/>
              <a:gd name="connsiteX79" fmla="*/ 9412 w 10000"/>
              <a:gd name="connsiteY79" fmla="*/ 7560 h 10000"/>
              <a:gd name="connsiteX80" fmla="*/ 9500 w 10000"/>
              <a:gd name="connsiteY80" fmla="*/ 6962 h 10000"/>
              <a:gd name="connsiteX81" fmla="*/ 9584 w 10000"/>
              <a:gd name="connsiteY81" fmla="*/ 7464 h 10000"/>
              <a:gd name="connsiteX82" fmla="*/ 9667 w 10000"/>
              <a:gd name="connsiteY82" fmla="*/ 8445 h 10000"/>
              <a:gd name="connsiteX83" fmla="*/ 9745 w 10000"/>
              <a:gd name="connsiteY83" fmla="*/ 8445 h 10000"/>
              <a:gd name="connsiteX84" fmla="*/ 9828 w 10000"/>
              <a:gd name="connsiteY84" fmla="*/ 9163 h 10000"/>
              <a:gd name="connsiteX85" fmla="*/ 9917 w 10000"/>
              <a:gd name="connsiteY85" fmla="*/ 8923 h 10000"/>
              <a:gd name="connsiteX86" fmla="*/ 10000 w 10000"/>
              <a:gd name="connsiteY86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6637 w 10000"/>
              <a:gd name="connsiteY45" fmla="*/ 7703 h 10000"/>
              <a:gd name="connsiteX46" fmla="*/ 6726 w 10000"/>
              <a:gd name="connsiteY46" fmla="*/ 8182 h 10000"/>
              <a:gd name="connsiteX47" fmla="*/ 6809 w 10000"/>
              <a:gd name="connsiteY47" fmla="*/ 7560 h 10000"/>
              <a:gd name="connsiteX48" fmla="*/ 6892 w 10000"/>
              <a:gd name="connsiteY48" fmla="*/ 7847 h 10000"/>
              <a:gd name="connsiteX49" fmla="*/ 6981 w 10000"/>
              <a:gd name="connsiteY49" fmla="*/ 8086 h 10000"/>
              <a:gd name="connsiteX50" fmla="*/ 7054 w 10000"/>
              <a:gd name="connsiteY50" fmla="*/ 8182 h 10000"/>
              <a:gd name="connsiteX51" fmla="*/ 7142 w 10000"/>
              <a:gd name="connsiteY51" fmla="*/ 8445 h 10000"/>
              <a:gd name="connsiteX52" fmla="*/ 7225 w 10000"/>
              <a:gd name="connsiteY52" fmla="*/ 8923 h 10000"/>
              <a:gd name="connsiteX53" fmla="*/ 7309 w 10000"/>
              <a:gd name="connsiteY53" fmla="*/ 8445 h 10000"/>
              <a:gd name="connsiteX54" fmla="*/ 7397 w 10000"/>
              <a:gd name="connsiteY54" fmla="*/ 8732 h 10000"/>
              <a:gd name="connsiteX55" fmla="*/ 7480 w 10000"/>
              <a:gd name="connsiteY55" fmla="*/ 8445 h 10000"/>
              <a:gd name="connsiteX56" fmla="*/ 7569 w 10000"/>
              <a:gd name="connsiteY56" fmla="*/ 8684 h 10000"/>
              <a:gd name="connsiteX57" fmla="*/ 7652 w 10000"/>
              <a:gd name="connsiteY57" fmla="*/ 7201 h 10000"/>
              <a:gd name="connsiteX58" fmla="*/ 7725 w 10000"/>
              <a:gd name="connsiteY58" fmla="*/ 8684 h 10000"/>
              <a:gd name="connsiteX59" fmla="*/ 7814 w 10000"/>
              <a:gd name="connsiteY59" fmla="*/ 7703 h 10000"/>
              <a:gd name="connsiteX60" fmla="*/ 7897 w 10000"/>
              <a:gd name="connsiteY60" fmla="*/ 7895 h 10000"/>
              <a:gd name="connsiteX61" fmla="*/ 7980 w 10000"/>
              <a:gd name="connsiteY61" fmla="*/ 8684 h 10000"/>
              <a:gd name="connsiteX62" fmla="*/ 8069 w 10000"/>
              <a:gd name="connsiteY62" fmla="*/ 7703 h 10000"/>
              <a:gd name="connsiteX63" fmla="*/ 8152 w 10000"/>
              <a:gd name="connsiteY63" fmla="*/ 8182 h 10000"/>
              <a:gd name="connsiteX64" fmla="*/ 8240 w 10000"/>
              <a:gd name="connsiteY64" fmla="*/ 8445 h 10000"/>
              <a:gd name="connsiteX65" fmla="*/ 8324 w 10000"/>
              <a:gd name="connsiteY65" fmla="*/ 7464 h 10000"/>
              <a:gd name="connsiteX66" fmla="*/ 8397 w 10000"/>
              <a:gd name="connsiteY66" fmla="*/ 6316 h 10000"/>
              <a:gd name="connsiteX67" fmla="*/ 8485 w 10000"/>
              <a:gd name="connsiteY67" fmla="*/ 6483 h 10000"/>
              <a:gd name="connsiteX68" fmla="*/ 8568 w 10000"/>
              <a:gd name="connsiteY68" fmla="*/ 6220 h 10000"/>
              <a:gd name="connsiteX69" fmla="*/ 8657 w 10000"/>
              <a:gd name="connsiteY69" fmla="*/ 6818 h 10000"/>
              <a:gd name="connsiteX70" fmla="*/ 8740 w 10000"/>
              <a:gd name="connsiteY70" fmla="*/ 7656 h 10000"/>
              <a:gd name="connsiteX71" fmla="*/ 8824 w 10000"/>
              <a:gd name="connsiteY71" fmla="*/ 7416 h 10000"/>
              <a:gd name="connsiteX72" fmla="*/ 8912 w 10000"/>
              <a:gd name="connsiteY72" fmla="*/ 7895 h 10000"/>
              <a:gd name="connsiteX73" fmla="*/ 8995 w 10000"/>
              <a:gd name="connsiteY73" fmla="*/ 6722 h 10000"/>
              <a:gd name="connsiteX74" fmla="*/ 9073 w 10000"/>
              <a:gd name="connsiteY74" fmla="*/ 8182 h 10000"/>
              <a:gd name="connsiteX75" fmla="*/ 9157 w 10000"/>
              <a:gd name="connsiteY75" fmla="*/ 7943 h 10000"/>
              <a:gd name="connsiteX76" fmla="*/ 9240 w 10000"/>
              <a:gd name="connsiteY76" fmla="*/ 8445 h 10000"/>
              <a:gd name="connsiteX77" fmla="*/ 9328 w 10000"/>
              <a:gd name="connsiteY77" fmla="*/ 7703 h 10000"/>
              <a:gd name="connsiteX78" fmla="*/ 9412 w 10000"/>
              <a:gd name="connsiteY78" fmla="*/ 7560 h 10000"/>
              <a:gd name="connsiteX79" fmla="*/ 9500 w 10000"/>
              <a:gd name="connsiteY79" fmla="*/ 6962 h 10000"/>
              <a:gd name="connsiteX80" fmla="*/ 9584 w 10000"/>
              <a:gd name="connsiteY80" fmla="*/ 7464 h 10000"/>
              <a:gd name="connsiteX81" fmla="*/ 9667 w 10000"/>
              <a:gd name="connsiteY81" fmla="*/ 8445 h 10000"/>
              <a:gd name="connsiteX82" fmla="*/ 9745 w 10000"/>
              <a:gd name="connsiteY82" fmla="*/ 8445 h 10000"/>
              <a:gd name="connsiteX83" fmla="*/ 9828 w 10000"/>
              <a:gd name="connsiteY83" fmla="*/ 9163 h 10000"/>
              <a:gd name="connsiteX84" fmla="*/ 9917 w 10000"/>
              <a:gd name="connsiteY84" fmla="*/ 8923 h 10000"/>
              <a:gd name="connsiteX85" fmla="*/ 10000 w 10000"/>
              <a:gd name="connsiteY85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6726 w 10000"/>
              <a:gd name="connsiteY45" fmla="*/ 8182 h 10000"/>
              <a:gd name="connsiteX46" fmla="*/ 6809 w 10000"/>
              <a:gd name="connsiteY46" fmla="*/ 7560 h 10000"/>
              <a:gd name="connsiteX47" fmla="*/ 6892 w 10000"/>
              <a:gd name="connsiteY47" fmla="*/ 7847 h 10000"/>
              <a:gd name="connsiteX48" fmla="*/ 6981 w 10000"/>
              <a:gd name="connsiteY48" fmla="*/ 8086 h 10000"/>
              <a:gd name="connsiteX49" fmla="*/ 7054 w 10000"/>
              <a:gd name="connsiteY49" fmla="*/ 8182 h 10000"/>
              <a:gd name="connsiteX50" fmla="*/ 7142 w 10000"/>
              <a:gd name="connsiteY50" fmla="*/ 8445 h 10000"/>
              <a:gd name="connsiteX51" fmla="*/ 7225 w 10000"/>
              <a:gd name="connsiteY51" fmla="*/ 8923 h 10000"/>
              <a:gd name="connsiteX52" fmla="*/ 7309 w 10000"/>
              <a:gd name="connsiteY52" fmla="*/ 8445 h 10000"/>
              <a:gd name="connsiteX53" fmla="*/ 7397 w 10000"/>
              <a:gd name="connsiteY53" fmla="*/ 8732 h 10000"/>
              <a:gd name="connsiteX54" fmla="*/ 7480 w 10000"/>
              <a:gd name="connsiteY54" fmla="*/ 8445 h 10000"/>
              <a:gd name="connsiteX55" fmla="*/ 7569 w 10000"/>
              <a:gd name="connsiteY55" fmla="*/ 8684 h 10000"/>
              <a:gd name="connsiteX56" fmla="*/ 7652 w 10000"/>
              <a:gd name="connsiteY56" fmla="*/ 7201 h 10000"/>
              <a:gd name="connsiteX57" fmla="*/ 7725 w 10000"/>
              <a:gd name="connsiteY57" fmla="*/ 8684 h 10000"/>
              <a:gd name="connsiteX58" fmla="*/ 7814 w 10000"/>
              <a:gd name="connsiteY58" fmla="*/ 7703 h 10000"/>
              <a:gd name="connsiteX59" fmla="*/ 7897 w 10000"/>
              <a:gd name="connsiteY59" fmla="*/ 7895 h 10000"/>
              <a:gd name="connsiteX60" fmla="*/ 7980 w 10000"/>
              <a:gd name="connsiteY60" fmla="*/ 8684 h 10000"/>
              <a:gd name="connsiteX61" fmla="*/ 8069 w 10000"/>
              <a:gd name="connsiteY61" fmla="*/ 7703 h 10000"/>
              <a:gd name="connsiteX62" fmla="*/ 8152 w 10000"/>
              <a:gd name="connsiteY62" fmla="*/ 8182 h 10000"/>
              <a:gd name="connsiteX63" fmla="*/ 8240 w 10000"/>
              <a:gd name="connsiteY63" fmla="*/ 8445 h 10000"/>
              <a:gd name="connsiteX64" fmla="*/ 8324 w 10000"/>
              <a:gd name="connsiteY64" fmla="*/ 7464 h 10000"/>
              <a:gd name="connsiteX65" fmla="*/ 8397 w 10000"/>
              <a:gd name="connsiteY65" fmla="*/ 6316 h 10000"/>
              <a:gd name="connsiteX66" fmla="*/ 8485 w 10000"/>
              <a:gd name="connsiteY66" fmla="*/ 6483 h 10000"/>
              <a:gd name="connsiteX67" fmla="*/ 8568 w 10000"/>
              <a:gd name="connsiteY67" fmla="*/ 6220 h 10000"/>
              <a:gd name="connsiteX68" fmla="*/ 8657 w 10000"/>
              <a:gd name="connsiteY68" fmla="*/ 6818 h 10000"/>
              <a:gd name="connsiteX69" fmla="*/ 8740 w 10000"/>
              <a:gd name="connsiteY69" fmla="*/ 7656 h 10000"/>
              <a:gd name="connsiteX70" fmla="*/ 8824 w 10000"/>
              <a:gd name="connsiteY70" fmla="*/ 7416 h 10000"/>
              <a:gd name="connsiteX71" fmla="*/ 8912 w 10000"/>
              <a:gd name="connsiteY71" fmla="*/ 7895 h 10000"/>
              <a:gd name="connsiteX72" fmla="*/ 8995 w 10000"/>
              <a:gd name="connsiteY72" fmla="*/ 6722 h 10000"/>
              <a:gd name="connsiteX73" fmla="*/ 9073 w 10000"/>
              <a:gd name="connsiteY73" fmla="*/ 8182 h 10000"/>
              <a:gd name="connsiteX74" fmla="*/ 9157 w 10000"/>
              <a:gd name="connsiteY74" fmla="*/ 7943 h 10000"/>
              <a:gd name="connsiteX75" fmla="*/ 9240 w 10000"/>
              <a:gd name="connsiteY75" fmla="*/ 8445 h 10000"/>
              <a:gd name="connsiteX76" fmla="*/ 9328 w 10000"/>
              <a:gd name="connsiteY76" fmla="*/ 7703 h 10000"/>
              <a:gd name="connsiteX77" fmla="*/ 9412 w 10000"/>
              <a:gd name="connsiteY77" fmla="*/ 7560 h 10000"/>
              <a:gd name="connsiteX78" fmla="*/ 9500 w 10000"/>
              <a:gd name="connsiteY78" fmla="*/ 6962 h 10000"/>
              <a:gd name="connsiteX79" fmla="*/ 9584 w 10000"/>
              <a:gd name="connsiteY79" fmla="*/ 7464 h 10000"/>
              <a:gd name="connsiteX80" fmla="*/ 9667 w 10000"/>
              <a:gd name="connsiteY80" fmla="*/ 8445 h 10000"/>
              <a:gd name="connsiteX81" fmla="*/ 9745 w 10000"/>
              <a:gd name="connsiteY81" fmla="*/ 8445 h 10000"/>
              <a:gd name="connsiteX82" fmla="*/ 9828 w 10000"/>
              <a:gd name="connsiteY82" fmla="*/ 9163 h 10000"/>
              <a:gd name="connsiteX83" fmla="*/ 9917 w 10000"/>
              <a:gd name="connsiteY83" fmla="*/ 8923 h 10000"/>
              <a:gd name="connsiteX84" fmla="*/ 10000 w 10000"/>
              <a:gd name="connsiteY84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6809 w 10000"/>
              <a:gd name="connsiteY45" fmla="*/ 7560 h 10000"/>
              <a:gd name="connsiteX46" fmla="*/ 6892 w 10000"/>
              <a:gd name="connsiteY46" fmla="*/ 7847 h 10000"/>
              <a:gd name="connsiteX47" fmla="*/ 6981 w 10000"/>
              <a:gd name="connsiteY47" fmla="*/ 8086 h 10000"/>
              <a:gd name="connsiteX48" fmla="*/ 7054 w 10000"/>
              <a:gd name="connsiteY48" fmla="*/ 8182 h 10000"/>
              <a:gd name="connsiteX49" fmla="*/ 7142 w 10000"/>
              <a:gd name="connsiteY49" fmla="*/ 8445 h 10000"/>
              <a:gd name="connsiteX50" fmla="*/ 7225 w 10000"/>
              <a:gd name="connsiteY50" fmla="*/ 8923 h 10000"/>
              <a:gd name="connsiteX51" fmla="*/ 7309 w 10000"/>
              <a:gd name="connsiteY51" fmla="*/ 8445 h 10000"/>
              <a:gd name="connsiteX52" fmla="*/ 7397 w 10000"/>
              <a:gd name="connsiteY52" fmla="*/ 8732 h 10000"/>
              <a:gd name="connsiteX53" fmla="*/ 7480 w 10000"/>
              <a:gd name="connsiteY53" fmla="*/ 8445 h 10000"/>
              <a:gd name="connsiteX54" fmla="*/ 7569 w 10000"/>
              <a:gd name="connsiteY54" fmla="*/ 8684 h 10000"/>
              <a:gd name="connsiteX55" fmla="*/ 7652 w 10000"/>
              <a:gd name="connsiteY55" fmla="*/ 7201 h 10000"/>
              <a:gd name="connsiteX56" fmla="*/ 7725 w 10000"/>
              <a:gd name="connsiteY56" fmla="*/ 8684 h 10000"/>
              <a:gd name="connsiteX57" fmla="*/ 7814 w 10000"/>
              <a:gd name="connsiteY57" fmla="*/ 7703 h 10000"/>
              <a:gd name="connsiteX58" fmla="*/ 7897 w 10000"/>
              <a:gd name="connsiteY58" fmla="*/ 7895 h 10000"/>
              <a:gd name="connsiteX59" fmla="*/ 7980 w 10000"/>
              <a:gd name="connsiteY59" fmla="*/ 8684 h 10000"/>
              <a:gd name="connsiteX60" fmla="*/ 8069 w 10000"/>
              <a:gd name="connsiteY60" fmla="*/ 7703 h 10000"/>
              <a:gd name="connsiteX61" fmla="*/ 8152 w 10000"/>
              <a:gd name="connsiteY61" fmla="*/ 8182 h 10000"/>
              <a:gd name="connsiteX62" fmla="*/ 8240 w 10000"/>
              <a:gd name="connsiteY62" fmla="*/ 8445 h 10000"/>
              <a:gd name="connsiteX63" fmla="*/ 8324 w 10000"/>
              <a:gd name="connsiteY63" fmla="*/ 7464 h 10000"/>
              <a:gd name="connsiteX64" fmla="*/ 8397 w 10000"/>
              <a:gd name="connsiteY64" fmla="*/ 6316 h 10000"/>
              <a:gd name="connsiteX65" fmla="*/ 8485 w 10000"/>
              <a:gd name="connsiteY65" fmla="*/ 6483 h 10000"/>
              <a:gd name="connsiteX66" fmla="*/ 8568 w 10000"/>
              <a:gd name="connsiteY66" fmla="*/ 6220 h 10000"/>
              <a:gd name="connsiteX67" fmla="*/ 8657 w 10000"/>
              <a:gd name="connsiteY67" fmla="*/ 6818 h 10000"/>
              <a:gd name="connsiteX68" fmla="*/ 8740 w 10000"/>
              <a:gd name="connsiteY68" fmla="*/ 7656 h 10000"/>
              <a:gd name="connsiteX69" fmla="*/ 8824 w 10000"/>
              <a:gd name="connsiteY69" fmla="*/ 7416 h 10000"/>
              <a:gd name="connsiteX70" fmla="*/ 8912 w 10000"/>
              <a:gd name="connsiteY70" fmla="*/ 7895 h 10000"/>
              <a:gd name="connsiteX71" fmla="*/ 8995 w 10000"/>
              <a:gd name="connsiteY71" fmla="*/ 6722 h 10000"/>
              <a:gd name="connsiteX72" fmla="*/ 9073 w 10000"/>
              <a:gd name="connsiteY72" fmla="*/ 8182 h 10000"/>
              <a:gd name="connsiteX73" fmla="*/ 9157 w 10000"/>
              <a:gd name="connsiteY73" fmla="*/ 7943 h 10000"/>
              <a:gd name="connsiteX74" fmla="*/ 9240 w 10000"/>
              <a:gd name="connsiteY74" fmla="*/ 8445 h 10000"/>
              <a:gd name="connsiteX75" fmla="*/ 9328 w 10000"/>
              <a:gd name="connsiteY75" fmla="*/ 7703 h 10000"/>
              <a:gd name="connsiteX76" fmla="*/ 9412 w 10000"/>
              <a:gd name="connsiteY76" fmla="*/ 7560 h 10000"/>
              <a:gd name="connsiteX77" fmla="*/ 9500 w 10000"/>
              <a:gd name="connsiteY77" fmla="*/ 6962 h 10000"/>
              <a:gd name="connsiteX78" fmla="*/ 9584 w 10000"/>
              <a:gd name="connsiteY78" fmla="*/ 7464 h 10000"/>
              <a:gd name="connsiteX79" fmla="*/ 9667 w 10000"/>
              <a:gd name="connsiteY79" fmla="*/ 8445 h 10000"/>
              <a:gd name="connsiteX80" fmla="*/ 9745 w 10000"/>
              <a:gd name="connsiteY80" fmla="*/ 8445 h 10000"/>
              <a:gd name="connsiteX81" fmla="*/ 9828 w 10000"/>
              <a:gd name="connsiteY81" fmla="*/ 9163 h 10000"/>
              <a:gd name="connsiteX82" fmla="*/ 9917 w 10000"/>
              <a:gd name="connsiteY82" fmla="*/ 8923 h 10000"/>
              <a:gd name="connsiteX83" fmla="*/ 10000 w 10000"/>
              <a:gd name="connsiteY83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6892 w 10000"/>
              <a:gd name="connsiteY45" fmla="*/ 7847 h 10000"/>
              <a:gd name="connsiteX46" fmla="*/ 6981 w 10000"/>
              <a:gd name="connsiteY46" fmla="*/ 8086 h 10000"/>
              <a:gd name="connsiteX47" fmla="*/ 7054 w 10000"/>
              <a:gd name="connsiteY47" fmla="*/ 8182 h 10000"/>
              <a:gd name="connsiteX48" fmla="*/ 7142 w 10000"/>
              <a:gd name="connsiteY48" fmla="*/ 8445 h 10000"/>
              <a:gd name="connsiteX49" fmla="*/ 7225 w 10000"/>
              <a:gd name="connsiteY49" fmla="*/ 8923 h 10000"/>
              <a:gd name="connsiteX50" fmla="*/ 7309 w 10000"/>
              <a:gd name="connsiteY50" fmla="*/ 8445 h 10000"/>
              <a:gd name="connsiteX51" fmla="*/ 7397 w 10000"/>
              <a:gd name="connsiteY51" fmla="*/ 8732 h 10000"/>
              <a:gd name="connsiteX52" fmla="*/ 7480 w 10000"/>
              <a:gd name="connsiteY52" fmla="*/ 8445 h 10000"/>
              <a:gd name="connsiteX53" fmla="*/ 7569 w 10000"/>
              <a:gd name="connsiteY53" fmla="*/ 8684 h 10000"/>
              <a:gd name="connsiteX54" fmla="*/ 7652 w 10000"/>
              <a:gd name="connsiteY54" fmla="*/ 7201 h 10000"/>
              <a:gd name="connsiteX55" fmla="*/ 7725 w 10000"/>
              <a:gd name="connsiteY55" fmla="*/ 8684 h 10000"/>
              <a:gd name="connsiteX56" fmla="*/ 7814 w 10000"/>
              <a:gd name="connsiteY56" fmla="*/ 7703 h 10000"/>
              <a:gd name="connsiteX57" fmla="*/ 7897 w 10000"/>
              <a:gd name="connsiteY57" fmla="*/ 7895 h 10000"/>
              <a:gd name="connsiteX58" fmla="*/ 7980 w 10000"/>
              <a:gd name="connsiteY58" fmla="*/ 8684 h 10000"/>
              <a:gd name="connsiteX59" fmla="*/ 8069 w 10000"/>
              <a:gd name="connsiteY59" fmla="*/ 7703 h 10000"/>
              <a:gd name="connsiteX60" fmla="*/ 8152 w 10000"/>
              <a:gd name="connsiteY60" fmla="*/ 8182 h 10000"/>
              <a:gd name="connsiteX61" fmla="*/ 8240 w 10000"/>
              <a:gd name="connsiteY61" fmla="*/ 8445 h 10000"/>
              <a:gd name="connsiteX62" fmla="*/ 8324 w 10000"/>
              <a:gd name="connsiteY62" fmla="*/ 7464 h 10000"/>
              <a:gd name="connsiteX63" fmla="*/ 8397 w 10000"/>
              <a:gd name="connsiteY63" fmla="*/ 6316 h 10000"/>
              <a:gd name="connsiteX64" fmla="*/ 8485 w 10000"/>
              <a:gd name="connsiteY64" fmla="*/ 6483 h 10000"/>
              <a:gd name="connsiteX65" fmla="*/ 8568 w 10000"/>
              <a:gd name="connsiteY65" fmla="*/ 6220 h 10000"/>
              <a:gd name="connsiteX66" fmla="*/ 8657 w 10000"/>
              <a:gd name="connsiteY66" fmla="*/ 6818 h 10000"/>
              <a:gd name="connsiteX67" fmla="*/ 8740 w 10000"/>
              <a:gd name="connsiteY67" fmla="*/ 7656 h 10000"/>
              <a:gd name="connsiteX68" fmla="*/ 8824 w 10000"/>
              <a:gd name="connsiteY68" fmla="*/ 7416 h 10000"/>
              <a:gd name="connsiteX69" fmla="*/ 8912 w 10000"/>
              <a:gd name="connsiteY69" fmla="*/ 7895 h 10000"/>
              <a:gd name="connsiteX70" fmla="*/ 8995 w 10000"/>
              <a:gd name="connsiteY70" fmla="*/ 6722 h 10000"/>
              <a:gd name="connsiteX71" fmla="*/ 9073 w 10000"/>
              <a:gd name="connsiteY71" fmla="*/ 8182 h 10000"/>
              <a:gd name="connsiteX72" fmla="*/ 9157 w 10000"/>
              <a:gd name="connsiteY72" fmla="*/ 7943 h 10000"/>
              <a:gd name="connsiteX73" fmla="*/ 9240 w 10000"/>
              <a:gd name="connsiteY73" fmla="*/ 8445 h 10000"/>
              <a:gd name="connsiteX74" fmla="*/ 9328 w 10000"/>
              <a:gd name="connsiteY74" fmla="*/ 7703 h 10000"/>
              <a:gd name="connsiteX75" fmla="*/ 9412 w 10000"/>
              <a:gd name="connsiteY75" fmla="*/ 7560 h 10000"/>
              <a:gd name="connsiteX76" fmla="*/ 9500 w 10000"/>
              <a:gd name="connsiteY76" fmla="*/ 6962 h 10000"/>
              <a:gd name="connsiteX77" fmla="*/ 9584 w 10000"/>
              <a:gd name="connsiteY77" fmla="*/ 7464 h 10000"/>
              <a:gd name="connsiteX78" fmla="*/ 9667 w 10000"/>
              <a:gd name="connsiteY78" fmla="*/ 8445 h 10000"/>
              <a:gd name="connsiteX79" fmla="*/ 9745 w 10000"/>
              <a:gd name="connsiteY79" fmla="*/ 8445 h 10000"/>
              <a:gd name="connsiteX80" fmla="*/ 9828 w 10000"/>
              <a:gd name="connsiteY80" fmla="*/ 9163 h 10000"/>
              <a:gd name="connsiteX81" fmla="*/ 9917 w 10000"/>
              <a:gd name="connsiteY81" fmla="*/ 8923 h 10000"/>
              <a:gd name="connsiteX82" fmla="*/ 10000 w 10000"/>
              <a:gd name="connsiteY82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6981 w 10000"/>
              <a:gd name="connsiteY45" fmla="*/ 8086 h 10000"/>
              <a:gd name="connsiteX46" fmla="*/ 7054 w 10000"/>
              <a:gd name="connsiteY46" fmla="*/ 8182 h 10000"/>
              <a:gd name="connsiteX47" fmla="*/ 7142 w 10000"/>
              <a:gd name="connsiteY47" fmla="*/ 8445 h 10000"/>
              <a:gd name="connsiteX48" fmla="*/ 7225 w 10000"/>
              <a:gd name="connsiteY48" fmla="*/ 8923 h 10000"/>
              <a:gd name="connsiteX49" fmla="*/ 7309 w 10000"/>
              <a:gd name="connsiteY49" fmla="*/ 8445 h 10000"/>
              <a:gd name="connsiteX50" fmla="*/ 7397 w 10000"/>
              <a:gd name="connsiteY50" fmla="*/ 8732 h 10000"/>
              <a:gd name="connsiteX51" fmla="*/ 7480 w 10000"/>
              <a:gd name="connsiteY51" fmla="*/ 8445 h 10000"/>
              <a:gd name="connsiteX52" fmla="*/ 7569 w 10000"/>
              <a:gd name="connsiteY52" fmla="*/ 8684 h 10000"/>
              <a:gd name="connsiteX53" fmla="*/ 7652 w 10000"/>
              <a:gd name="connsiteY53" fmla="*/ 7201 h 10000"/>
              <a:gd name="connsiteX54" fmla="*/ 7725 w 10000"/>
              <a:gd name="connsiteY54" fmla="*/ 8684 h 10000"/>
              <a:gd name="connsiteX55" fmla="*/ 7814 w 10000"/>
              <a:gd name="connsiteY55" fmla="*/ 7703 h 10000"/>
              <a:gd name="connsiteX56" fmla="*/ 7897 w 10000"/>
              <a:gd name="connsiteY56" fmla="*/ 7895 h 10000"/>
              <a:gd name="connsiteX57" fmla="*/ 7980 w 10000"/>
              <a:gd name="connsiteY57" fmla="*/ 8684 h 10000"/>
              <a:gd name="connsiteX58" fmla="*/ 8069 w 10000"/>
              <a:gd name="connsiteY58" fmla="*/ 7703 h 10000"/>
              <a:gd name="connsiteX59" fmla="*/ 8152 w 10000"/>
              <a:gd name="connsiteY59" fmla="*/ 8182 h 10000"/>
              <a:gd name="connsiteX60" fmla="*/ 8240 w 10000"/>
              <a:gd name="connsiteY60" fmla="*/ 8445 h 10000"/>
              <a:gd name="connsiteX61" fmla="*/ 8324 w 10000"/>
              <a:gd name="connsiteY61" fmla="*/ 7464 h 10000"/>
              <a:gd name="connsiteX62" fmla="*/ 8397 w 10000"/>
              <a:gd name="connsiteY62" fmla="*/ 6316 h 10000"/>
              <a:gd name="connsiteX63" fmla="*/ 8485 w 10000"/>
              <a:gd name="connsiteY63" fmla="*/ 6483 h 10000"/>
              <a:gd name="connsiteX64" fmla="*/ 8568 w 10000"/>
              <a:gd name="connsiteY64" fmla="*/ 6220 h 10000"/>
              <a:gd name="connsiteX65" fmla="*/ 8657 w 10000"/>
              <a:gd name="connsiteY65" fmla="*/ 6818 h 10000"/>
              <a:gd name="connsiteX66" fmla="*/ 8740 w 10000"/>
              <a:gd name="connsiteY66" fmla="*/ 7656 h 10000"/>
              <a:gd name="connsiteX67" fmla="*/ 8824 w 10000"/>
              <a:gd name="connsiteY67" fmla="*/ 7416 h 10000"/>
              <a:gd name="connsiteX68" fmla="*/ 8912 w 10000"/>
              <a:gd name="connsiteY68" fmla="*/ 7895 h 10000"/>
              <a:gd name="connsiteX69" fmla="*/ 8995 w 10000"/>
              <a:gd name="connsiteY69" fmla="*/ 6722 h 10000"/>
              <a:gd name="connsiteX70" fmla="*/ 9073 w 10000"/>
              <a:gd name="connsiteY70" fmla="*/ 8182 h 10000"/>
              <a:gd name="connsiteX71" fmla="*/ 9157 w 10000"/>
              <a:gd name="connsiteY71" fmla="*/ 7943 h 10000"/>
              <a:gd name="connsiteX72" fmla="*/ 9240 w 10000"/>
              <a:gd name="connsiteY72" fmla="*/ 8445 h 10000"/>
              <a:gd name="connsiteX73" fmla="*/ 9328 w 10000"/>
              <a:gd name="connsiteY73" fmla="*/ 7703 h 10000"/>
              <a:gd name="connsiteX74" fmla="*/ 9412 w 10000"/>
              <a:gd name="connsiteY74" fmla="*/ 7560 h 10000"/>
              <a:gd name="connsiteX75" fmla="*/ 9500 w 10000"/>
              <a:gd name="connsiteY75" fmla="*/ 6962 h 10000"/>
              <a:gd name="connsiteX76" fmla="*/ 9584 w 10000"/>
              <a:gd name="connsiteY76" fmla="*/ 7464 h 10000"/>
              <a:gd name="connsiteX77" fmla="*/ 9667 w 10000"/>
              <a:gd name="connsiteY77" fmla="*/ 8445 h 10000"/>
              <a:gd name="connsiteX78" fmla="*/ 9745 w 10000"/>
              <a:gd name="connsiteY78" fmla="*/ 8445 h 10000"/>
              <a:gd name="connsiteX79" fmla="*/ 9828 w 10000"/>
              <a:gd name="connsiteY79" fmla="*/ 9163 h 10000"/>
              <a:gd name="connsiteX80" fmla="*/ 9917 w 10000"/>
              <a:gd name="connsiteY80" fmla="*/ 8923 h 10000"/>
              <a:gd name="connsiteX81" fmla="*/ 10000 w 10000"/>
              <a:gd name="connsiteY81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054 w 10000"/>
              <a:gd name="connsiteY45" fmla="*/ 8182 h 10000"/>
              <a:gd name="connsiteX46" fmla="*/ 7142 w 10000"/>
              <a:gd name="connsiteY46" fmla="*/ 8445 h 10000"/>
              <a:gd name="connsiteX47" fmla="*/ 7225 w 10000"/>
              <a:gd name="connsiteY47" fmla="*/ 8923 h 10000"/>
              <a:gd name="connsiteX48" fmla="*/ 7309 w 10000"/>
              <a:gd name="connsiteY48" fmla="*/ 8445 h 10000"/>
              <a:gd name="connsiteX49" fmla="*/ 7397 w 10000"/>
              <a:gd name="connsiteY49" fmla="*/ 8732 h 10000"/>
              <a:gd name="connsiteX50" fmla="*/ 7480 w 10000"/>
              <a:gd name="connsiteY50" fmla="*/ 8445 h 10000"/>
              <a:gd name="connsiteX51" fmla="*/ 7569 w 10000"/>
              <a:gd name="connsiteY51" fmla="*/ 8684 h 10000"/>
              <a:gd name="connsiteX52" fmla="*/ 7652 w 10000"/>
              <a:gd name="connsiteY52" fmla="*/ 7201 h 10000"/>
              <a:gd name="connsiteX53" fmla="*/ 7725 w 10000"/>
              <a:gd name="connsiteY53" fmla="*/ 8684 h 10000"/>
              <a:gd name="connsiteX54" fmla="*/ 7814 w 10000"/>
              <a:gd name="connsiteY54" fmla="*/ 7703 h 10000"/>
              <a:gd name="connsiteX55" fmla="*/ 7897 w 10000"/>
              <a:gd name="connsiteY55" fmla="*/ 7895 h 10000"/>
              <a:gd name="connsiteX56" fmla="*/ 7980 w 10000"/>
              <a:gd name="connsiteY56" fmla="*/ 8684 h 10000"/>
              <a:gd name="connsiteX57" fmla="*/ 8069 w 10000"/>
              <a:gd name="connsiteY57" fmla="*/ 7703 h 10000"/>
              <a:gd name="connsiteX58" fmla="*/ 8152 w 10000"/>
              <a:gd name="connsiteY58" fmla="*/ 8182 h 10000"/>
              <a:gd name="connsiteX59" fmla="*/ 8240 w 10000"/>
              <a:gd name="connsiteY59" fmla="*/ 8445 h 10000"/>
              <a:gd name="connsiteX60" fmla="*/ 8324 w 10000"/>
              <a:gd name="connsiteY60" fmla="*/ 7464 h 10000"/>
              <a:gd name="connsiteX61" fmla="*/ 8397 w 10000"/>
              <a:gd name="connsiteY61" fmla="*/ 6316 h 10000"/>
              <a:gd name="connsiteX62" fmla="*/ 8485 w 10000"/>
              <a:gd name="connsiteY62" fmla="*/ 6483 h 10000"/>
              <a:gd name="connsiteX63" fmla="*/ 8568 w 10000"/>
              <a:gd name="connsiteY63" fmla="*/ 6220 h 10000"/>
              <a:gd name="connsiteX64" fmla="*/ 8657 w 10000"/>
              <a:gd name="connsiteY64" fmla="*/ 6818 h 10000"/>
              <a:gd name="connsiteX65" fmla="*/ 8740 w 10000"/>
              <a:gd name="connsiteY65" fmla="*/ 7656 h 10000"/>
              <a:gd name="connsiteX66" fmla="*/ 8824 w 10000"/>
              <a:gd name="connsiteY66" fmla="*/ 7416 h 10000"/>
              <a:gd name="connsiteX67" fmla="*/ 8912 w 10000"/>
              <a:gd name="connsiteY67" fmla="*/ 7895 h 10000"/>
              <a:gd name="connsiteX68" fmla="*/ 8995 w 10000"/>
              <a:gd name="connsiteY68" fmla="*/ 6722 h 10000"/>
              <a:gd name="connsiteX69" fmla="*/ 9073 w 10000"/>
              <a:gd name="connsiteY69" fmla="*/ 8182 h 10000"/>
              <a:gd name="connsiteX70" fmla="*/ 9157 w 10000"/>
              <a:gd name="connsiteY70" fmla="*/ 7943 h 10000"/>
              <a:gd name="connsiteX71" fmla="*/ 9240 w 10000"/>
              <a:gd name="connsiteY71" fmla="*/ 8445 h 10000"/>
              <a:gd name="connsiteX72" fmla="*/ 9328 w 10000"/>
              <a:gd name="connsiteY72" fmla="*/ 7703 h 10000"/>
              <a:gd name="connsiteX73" fmla="*/ 9412 w 10000"/>
              <a:gd name="connsiteY73" fmla="*/ 7560 h 10000"/>
              <a:gd name="connsiteX74" fmla="*/ 9500 w 10000"/>
              <a:gd name="connsiteY74" fmla="*/ 6962 h 10000"/>
              <a:gd name="connsiteX75" fmla="*/ 9584 w 10000"/>
              <a:gd name="connsiteY75" fmla="*/ 7464 h 10000"/>
              <a:gd name="connsiteX76" fmla="*/ 9667 w 10000"/>
              <a:gd name="connsiteY76" fmla="*/ 8445 h 10000"/>
              <a:gd name="connsiteX77" fmla="*/ 9745 w 10000"/>
              <a:gd name="connsiteY77" fmla="*/ 8445 h 10000"/>
              <a:gd name="connsiteX78" fmla="*/ 9828 w 10000"/>
              <a:gd name="connsiteY78" fmla="*/ 9163 h 10000"/>
              <a:gd name="connsiteX79" fmla="*/ 9917 w 10000"/>
              <a:gd name="connsiteY79" fmla="*/ 8923 h 10000"/>
              <a:gd name="connsiteX80" fmla="*/ 10000 w 10000"/>
              <a:gd name="connsiteY80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142 w 10000"/>
              <a:gd name="connsiteY45" fmla="*/ 8445 h 10000"/>
              <a:gd name="connsiteX46" fmla="*/ 7225 w 10000"/>
              <a:gd name="connsiteY46" fmla="*/ 8923 h 10000"/>
              <a:gd name="connsiteX47" fmla="*/ 7309 w 10000"/>
              <a:gd name="connsiteY47" fmla="*/ 8445 h 10000"/>
              <a:gd name="connsiteX48" fmla="*/ 7397 w 10000"/>
              <a:gd name="connsiteY48" fmla="*/ 8732 h 10000"/>
              <a:gd name="connsiteX49" fmla="*/ 7480 w 10000"/>
              <a:gd name="connsiteY49" fmla="*/ 8445 h 10000"/>
              <a:gd name="connsiteX50" fmla="*/ 7569 w 10000"/>
              <a:gd name="connsiteY50" fmla="*/ 8684 h 10000"/>
              <a:gd name="connsiteX51" fmla="*/ 7652 w 10000"/>
              <a:gd name="connsiteY51" fmla="*/ 7201 h 10000"/>
              <a:gd name="connsiteX52" fmla="*/ 7725 w 10000"/>
              <a:gd name="connsiteY52" fmla="*/ 8684 h 10000"/>
              <a:gd name="connsiteX53" fmla="*/ 7814 w 10000"/>
              <a:gd name="connsiteY53" fmla="*/ 7703 h 10000"/>
              <a:gd name="connsiteX54" fmla="*/ 7897 w 10000"/>
              <a:gd name="connsiteY54" fmla="*/ 7895 h 10000"/>
              <a:gd name="connsiteX55" fmla="*/ 7980 w 10000"/>
              <a:gd name="connsiteY55" fmla="*/ 8684 h 10000"/>
              <a:gd name="connsiteX56" fmla="*/ 8069 w 10000"/>
              <a:gd name="connsiteY56" fmla="*/ 7703 h 10000"/>
              <a:gd name="connsiteX57" fmla="*/ 8152 w 10000"/>
              <a:gd name="connsiteY57" fmla="*/ 8182 h 10000"/>
              <a:gd name="connsiteX58" fmla="*/ 8240 w 10000"/>
              <a:gd name="connsiteY58" fmla="*/ 8445 h 10000"/>
              <a:gd name="connsiteX59" fmla="*/ 8324 w 10000"/>
              <a:gd name="connsiteY59" fmla="*/ 7464 h 10000"/>
              <a:gd name="connsiteX60" fmla="*/ 8397 w 10000"/>
              <a:gd name="connsiteY60" fmla="*/ 6316 h 10000"/>
              <a:gd name="connsiteX61" fmla="*/ 8485 w 10000"/>
              <a:gd name="connsiteY61" fmla="*/ 6483 h 10000"/>
              <a:gd name="connsiteX62" fmla="*/ 8568 w 10000"/>
              <a:gd name="connsiteY62" fmla="*/ 6220 h 10000"/>
              <a:gd name="connsiteX63" fmla="*/ 8657 w 10000"/>
              <a:gd name="connsiteY63" fmla="*/ 6818 h 10000"/>
              <a:gd name="connsiteX64" fmla="*/ 8740 w 10000"/>
              <a:gd name="connsiteY64" fmla="*/ 7656 h 10000"/>
              <a:gd name="connsiteX65" fmla="*/ 8824 w 10000"/>
              <a:gd name="connsiteY65" fmla="*/ 7416 h 10000"/>
              <a:gd name="connsiteX66" fmla="*/ 8912 w 10000"/>
              <a:gd name="connsiteY66" fmla="*/ 7895 h 10000"/>
              <a:gd name="connsiteX67" fmla="*/ 8995 w 10000"/>
              <a:gd name="connsiteY67" fmla="*/ 6722 h 10000"/>
              <a:gd name="connsiteX68" fmla="*/ 9073 w 10000"/>
              <a:gd name="connsiteY68" fmla="*/ 8182 h 10000"/>
              <a:gd name="connsiteX69" fmla="*/ 9157 w 10000"/>
              <a:gd name="connsiteY69" fmla="*/ 7943 h 10000"/>
              <a:gd name="connsiteX70" fmla="*/ 9240 w 10000"/>
              <a:gd name="connsiteY70" fmla="*/ 8445 h 10000"/>
              <a:gd name="connsiteX71" fmla="*/ 9328 w 10000"/>
              <a:gd name="connsiteY71" fmla="*/ 7703 h 10000"/>
              <a:gd name="connsiteX72" fmla="*/ 9412 w 10000"/>
              <a:gd name="connsiteY72" fmla="*/ 7560 h 10000"/>
              <a:gd name="connsiteX73" fmla="*/ 9500 w 10000"/>
              <a:gd name="connsiteY73" fmla="*/ 6962 h 10000"/>
              <a:gd name="connsiteX74" fmla="*/ 9584 w 10000"/>
              <a:gd name="connsiteY74" fmla="*/ 7464 h 10000"/>
              <a:gd name="connsiteX75" fmla="*/ 9667 w 10000"/>
              <a:gd name="connsiteY75" fmla="*/ 8445 h 10000"/>
              <a:gd name="connsiteX76" fmla="*/ 9745 w 10000"/>
              <a:gd name="connsiteY76" fmla="*/ 8445 h 10000"/>
              <a:gd name="connsiteX77" fmla="*/ 9828 w 10000"/>
              <a:gd name="connsiteY77" fmla="*/ 9163 h 10000"/>
              <a:gd name="connsiteX78" fmla="*/ 9917 w 10000"/>
              <a:gd name="connsiteY78" fmla="*/ 8923 h 10000"/>
              <a:gd name="connsiteX79" fmla="*/ 10000 w 10000"/>
              <a:gd name="connsiteY79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225 w 10000"/>
              <a:gd name="connsiteY45" fmla="*/ 8923 h 10000"/>
              <a:gd name="connsiteX46" fmla="*/ 7309 w 10000"/>
              <a:gd name="connsiteY46" fmla="*/ 8445 h 10000"/>
              <a:gd name="connsiteX47" fmla="*/ 7397 w 10000"/>
              <a:gd name="connsiteY47" fmla="*/ 8732 h 10000"/>
              <a:gd name="connsiteX48" fmla="*/ 7480 w 10000"/>
              <a:gd name="connsiteY48" fmla="*/ 8445 h 10000"/>
              <a:gd name="connsiteX49" fmla="*/ 7569 w 10000"/>
              <a:gd name="connsiteY49" fmla="*/ 8684 h 10000"/>
              <a:gd name="connsiteX50" fmla="*/ 7652 w 10000"/>
              <a:gd name="connsiteY50" fmla="*/ 7201 h 10000"/>
              <a:gd name="connsiteX51" fmla="*/ 7725 w 10000"/>
              <a:gd name="connsiteY51" fmla="*/ 8684 h 10000"/>
              <a:gd name="connsiteX52" fmla="*/ 7814 w 10000"/>
              <a:gd name="connsiteY52" fmla="*/ 7703 h 10000"/>
              <a:gd name="connsiteX53" fmla="*/ 7897 w 10000"/>
              <a:gd name="connsiteY53" fmla="*/ 7895 h 10000"/>
              <a:gd name="connsiteX54" fmla="*/ 7980 w 10000"/>
              <a:gd name="connsiteY54" fmla="*/ 8684 h 10000"/>
              <a:gd name="connsiteX55" fmla="*/ 8069 w 10000"/>
              <a:gd name="connsiteY55" fmla="*/ 7703 h 10000"/>
              <a:gd name="connsiteX56" fmla="*/ 8152 w 10000"/>
              <a:gd name="connsiteY56" fmla="*/ 8182 h 10000"/>
              <a:gd name="connsiteX57" fmla="*/ 8240 w 10000"/>
              <a:gd name="connsiteY57" fmla="*/ 8445 h 10000"/>
              <a:gd name="connsiteX58" fmla="*/ 8324 w 10000"/>
              <a:gd name="connsiteY58" fmla="*/ 7464 h 10000"/>
              <a:gd name="connsiteX59" fmla="*/ 8397 w 10000"/>
              <a:gd name="connsiteY59" fmla="*/ 6316 h 10000"/>
              <a:gd name="connsiteX60" fmla="*/ 8485 w 10000"/>
              <a:gd name="connsiteY60" fmla="*/ 6483 h 10000"/>
              <a:gd name="connsiteX61" fmla="*/ 8568 w 10000"/>
              <a:gd name="connsiteY61" fmla="*/ 6220 h 10000"/>
              <a:gd name="connsiteX62" fmla="*/ 8657 w 10000"/>
              <a:gd name="connsiteY62" fmla="*/ 6818 h 10000"/>
              <a:gd name="connsiteX63" fmla="*/ 8740 w 10000"/>
              <a:gd name="connsiteY63" fmla="*/ 7656 h 10000"/>
              <a:gd name="connsiteX64" fmla="*/ 8824 w 10000"/>
              <a:gd name="connsiteY64" fmla="*/ 7416 h 10000"/>
              <a:gd name="connsiteX65" fmla="*/ 8912 w 10000"/>
              <a:gd name="connsiteY65" fmla="*/ 7895 h 10000"/>
              <a:gd name="connsiteX66" fmla="*/ 8995 w 10000"/>
              <a:gd name="connsiteY66" fmla="*/ 6722 h 10000"/>
              <a:gd name="connsiteX67" fmla="*/ 9073 w 10000"/>
              <a:gd name="connsiteY67" fmla="*/ 8182 h 10000"/>
              <a:gd name="connsiteX68" fmla="*/ 9157 w 10000"/>
              <a:gd name="connsiteY68" fmla="*/ 7943 h 10000"/>
              <a:gd name="connsiteX69" fmla="*/ 9240 w 10000"/>
              <a:gd name="connsiteY69" fmla="*/ 8445 h 10000"/>
              <a:gd name="connsiteX70" fmla="*/ 9328 w 10000"/>
              <a:gd name="connsiteY70" fmla="*/ 7703 h 10000"/>
              <a:gd name="connsiteX71" fmla="*/ 9412 w 10000"/>
              <a:gd name="connsiteY71" fmla="*/ 7560 h 10000"/>
              <a:gd name="connsiteX72" fmla="*/ 9500 w 10000"/>
              <a:gd name="connsiteY72" fmla="*/ 6962 h 10000"/>
              <a:gd name="connsiteX73" fmla="*/ 9584 w 10000"/>
              <a:gd name="connsiteY73" fmla="*/ 7464 h 10000"/>
              <a:gd name="connsiteX74" fmla="*/ 9667 w 10000"/>
              <a:gd name="connsiteY74" fmla="*/ 8445 h 10000"/>
              <a:gd name="connsiteX75" fmla="*/ 9745 w 10000"/>
              <a:gd name="connsiteY75" fmla="*/ 8445 h 10000"/>
              <a:gd name="connsiteX76" fmla="*/ 9828 w 10000"/>
              <a:gd name="connsiteY76" fmla="*/ 9163 h 10000"/>
              <a:gd name="connsiteX77" fmla="*/ 9917 w 10000"/>
              <a:gd name="connsiteY77" fmla="*/ 8923 h 10000"/>
              <a:gd name="connsiteX78" fmla="*/ 10000 w 10000"/>
              <a:gd name="connsiteY78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309 w 10000"/>
              <a:gd name="connsiteY45" fmla="*/ 8445 h 10000"/>
              <a:gd name="connsiteX46" fmla="*/ 7397 w 10000"/>
              <a:gd name="connsiteY46" fmla="*/ 8732 h 10000"/>
              <a:gd name="connsiteX47" fmla="*/ 7480 w 10000"/>
              <a:gd name="connsiteY47" fmla="*/ 8445 h 10000"/>
              <a:gd name="connsiteX48" fmla="*/ 7569 w 10000"/>
              <a:gd name="connsiteY48" fmla="*/ 8684 h 10000"/>
              <a:gd name="connsiteX49" fmla="*/ 7652 w 10000"/>
              <a:gd name="connsiteY49" fmla="*/ 7201 h 10000"/>
              <a:gd name="connsiteX50" fmla="*/ 7725 w 10000"/>
              <a:gd name="connsiteY50" fmla="*/ 8684 h 10000"/>
              <a:gd name="connsiteX51" fmla="*/ 7814 w 10000"/>
              <a:gd name="connsiteY51" fmla="*/ 7703 h 10000"/>
              <a:gd name="connsiteX52" fmla="*/ 7897 w 10000"/>
              <a:gd name="connsiteY52" fmla="*/ 7895 h 10000"/>
              <a:gd name="connsiteX53" fmla="*/ 7980 w 10000"/>
              <a:gd name="connsiteY53" fmla="*/ 8684 h 10000"/>
              <a:gd name="connsiteX54" fmla="*/ 8069 w 10000"/>
              <a:gd name="connsiteY54" fmla="*/ 7703 h 10000"/>
              <a:gd name="connsiteX55" fmla="*/ 8152 w 10000"/>
              <a:gd name="connsiteY55" fmla="*/ 8182 h 10000"/>
              <a:gd name="connsiteX56" fmla="*/ 8240 w 10000"/>
              <a:gd name="connsiteY56" fmla="*/ 8445 h 10000"/>
              <a:gd name="connsiteX57" fmla="*/ 8324 w 10000"/>
              <a:gd name="connsiteY57" fmla="*/ 7464 h 10000"/>
              <a:gd name="connsiteX58" fmla="*/ 8397 w 10000"/>
              <a:gd name="connsiteY58" fmla="*/ 6316 h 10000"/>
              <a:gd name="connsiteX59" fmla="*/ 8485 w 10000"/>
              <a:gd name="connsiteY59" fmla="*/ 6483 h 10000"/>
              <a:gd name="connsiteX60" fmla="*/ 8568 w 10000"/>
              <a:gd name="connsiteY60" fmla="*/ 6220 h 10000"/>
              <a:gd name="connsiteX61" fmla="*/ 8657 w 10000"/>
              <a:gd name="connsiteY61" fmla="*/ 6818 h 10000"/>
              <a:gd name="connsiteX62" fmla="*/ 8740 w 10000"/>
              <a:gd name="connsiteY62" fmla="*/ 7656 h 10000"/>
              <a:gd name="connsiteX63" fmla="*/ 8824 w 10000"/>
              <a:gd name="connsiteY63" fmla="*/ 7416 h 10000"/>
              <a:gd name="connsiteX64" fmla="*/ 8912 w 10000"/>
              <a:gd name="connsiteY64" fmla="*/ 7895 h 10000"/>
              <a:gd name="connsiteX65" fmla="*/ 8995 w 10000"/>
              <a:gd name="connsiteY65" fmla="*/ 6722 h 10000"/>
              <a:gd name="connsiteX66" fmla="*/ 9073 w 10000"/>
              <a:gd name="connsiteY66" fmla="*/ 8182 h 10000"/>
              <a:gd name="connsiteX67" fmla="*/ 9157 w 10000"/>
              <a:gd name="connsiteY67" fmla="*/ 7943 h 10000"/>
              <a:gd name="connsiteX68" fmla="*/ 9240 w 10000"/>
              <a:gd name="connsiteY68" fmla="*/ 8445 h 10000"/>
              <a:gd name="connsiteX69" fmla="*/ 9328 w 10000"/>
              <a:gd name="connsiteY69" fmla="*/ 7703 h 10000"/>
              <a:gd name="connsiteX70" fmla="*/ 9412 w 10000"/>
              <a:gd name="connsiteY70" fmla="*/ 7560 h 10000"/>
              <a:gd name="connsiteX71" fmla="*/ 9500 w 10000"/>
              <a:gd name="connsiteY71" fmla="*/ 6962 h 10000"/>
              <a:gd name="connsiteX72" fmla="*/ 9584 w 10000"/>
              <a:gd name="connsiteY72" fmla="*/ 7464 h 10000"/>
              <a:gd name="connsiteX73" fmla="*/ 9667 w 10000"/>
              <a:gd name="connsiteY73" fmla="*/ 8445 h 10000"/>
              <a:gd name="connsiteX74" fmla="*/ 9745 w 10000"/>
              <a:gd name="connsiteY74" fmla="*/ 8445 h 10000"/>
              <a:gd name="connsiteX75" fmla="*/ 9828 w 10000"/>
              <a:gd name="connsiteY75" fmla="*/ 9163 h 10000"/>
              <a:gd name="connsiteX76" fmla="*/ 9917 w 10000"/>
              <a:gd name="connsiteY76" fmla="*/ 8923 h 10000"/>
              <a:gd name="connsiteX77" fmla="*/ 10000 w 10000"/>
              <a:gd name="connsiteY77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397 w 10000"/>
              <a:gd name="connsiteY45" fmla="*/ 8732 h 10000"/>
              <a:gd name="connsiteX46" fmla="*/ 7480 w 10000"/>
              <a:gd name="connsiteY46" fmla="*/ 8445 h 10000"/>
              <a:gd name="connsiteX47" fmla="*/ 7569 w 10000"/>
              <a:gd name="connsiteY47" fmla="*/ 8684 h 10000"/>
              <a:gd name="connsiteX48" fmla="*/ 7652 w 10000"/>
              <a:gd name="connsiteY48" fmla="*/ 7201 h 10000"/>
              <a:gd name="connsiteX49" fmla="*/ 7725 w 10000"/>
              <a:gd name="connsiteY49" fmla="*/ 8684 h 10000"/>
              <a:gd name="connsiteX50" fmla="*/ 7814 w 10000"/>
              <a:gd name="connsiteY50" fmla="*/ 7703 h 10000"/>
              <a:gd name="connsiteX51" fmla="*/ 7897 w 10000"/>
              <a:gd name="connsiteY51" fmla="*/ 7895 h 10000"/>
              <a:gd name="connsiteX52" fmla="*/ 7980 w 10000"/>
              <a:gd name="connsiteY52" fmla="*/ 8684 h 10000"/>
              <a:gd name="connsiteX53" fmla="*/ 8069 w 10000"/>
              <a:gd name="connsiteY53" fmla="*/ 7703 h 10000"/>
              <a:gd name="connsiteX54" fmla="*/ 8152 w 10000"/>
              <a:gd name="connsiteY54" fmla="*/ 8182 h 10000"/>
              <a:gd name="connsiteX55" fmla="*/ 8240 w 10000"/>
              <a:gd name="connsiteY55" fmla="*/ 8445 h 10000"/>
              <a:gd name="connsiteX56" fmla="*/ 8324 w 10000"/>
              <a:gd name="connsiteY56" fmla="*/ 7464 h 10000"/>
              <a:gd name="connsiteX57" fmla="*/ 8397 w 10000"/>
              <a:gd name="connsiteY57" fmla="*/ 6316 h 10000"/>
              <a:gd name="connsiteX58" fmla="*/ 8485 w 10000"/>
              <a:gd name="connsiteY58" fmla="*/ 6483 h 10000"/>
              <a:gd name="connsiteX59" fmla="*/ 8568 w 10000"/>
              <a:gd name="connsiteY59" fmla="*/ 6220 h 10000"/>
              <a:gd name="connsiteX60" fmla="*/ 8657 w 10000"/>
              <a:gd name="connsiteY60" fmla="*/ 6818 h 10000"/>
              <a:gd name="connsiteX61" fmla="*/ 8740 w 10000"/>
              <a:gd name="connsiteY61" fmla="*/ 7656 h 10000"/>
              <a:gd name="connsiteX62" fmla="*/ 8824 w 10000"/>
              <a:gd name="connsiteY62" fmla="*/ 7416 h 10000"/>
              <a:gd name="connsiteX63" fmla="*/ 8912 w 10000"/>
              <a:gd name="connsiteY63" fmla="*/ 7895 h 10000"/>
              <a:gd name="connsiteX64" fmla="*/ 8995 w 10000"/>
              <a:gd name="connsiteY64" fmla="*/ 6722 h 10000"/>
              <a:gd name="connsiteX65" fmla="*/ 9073 w 10000"/>
              <a:gd name="connsiteY65" fmla="*/ 8182 h 10000"/>
              <a:gd name="connsiteX66" fmla="*/ 9157 w 10000"/>
              <a:gd name="connsiteY66" fmla="*/ 7943 h 10000"/>
              <a:gd name="connsiteX67" fmla="*/ 9240 w 10000"/>
              <a:gd name="connsiteY67" fmla="*/ 8445 h 10000"/>
              <a:gd name="connsiteX68" fmla="*/ 9328 w 10000"/>
              <a:gd name="connsiteY68" fmla="*/ 7703 h 10000"/>
              <a:gd name="connsiteX69" fmla="*/ 9412 w 10000"/>
              <a:gd name="connsiteY69" fmla="*/ 7560 h 10000"/>
              <a:gd name="connsiteX70" fmla="*/ 9500 w 10000"/>
              <a:gd name="connsiteY70" fmla="*/ 6962 h 10000"/>
              <a:gd name="connsiteX71" fmla="*/ 9584 w 10000"/>
              <a:gd name="connsiteY71" fmla="*/ 7464 h 10000"/>
              <a:gd name="connsiteX72" fmla="*/ 9667 w 10000"/>
              <a:gd name="connsiteY72" fmla="*/ 8445 h 10000"/>
              <a:gd name="connsiteX73" fmla="*/ 9745 w 10000"/>
              <a:gd name="connsiteY73" fmla="*/ 8445 h 10000"/>
              <a:gd name="connsiteX74" fmla="*/ 9828 w 10000"/>
              <a:gd name="connsiteY74" fmla="*/ 9163 h 10000"/>
              <a:gd name="connsiteX75" fmla="*/ 9917 w 10000"/>
              <a:gd name="connsiteY75" fmla="*/ 8923 h 10000"/>
              <a:gd name="connsiteX76" fmla="*/ 10000 w 10000"/>
              <a:gd name="connsiteY76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480 w 10000"/>
              <a:gd name="connsiteY45" fmla="*/ 8445 h 10000"/>
              <a:gd name="connsiteX46" fmla="*/ 7569 w 10000"/>
              <a:gd name="connsiteY46" fmla="*/ 8684 h 10000"/>
              <a:gd name="connsiteX47" fmla="*/ 7652 w 10000"/>
              <a:gd name="connsiteY47" fmla="*/ 7201 h 10000"/>
              <a:gd name="connsiteX48" fmla="*/ 7725 w 10000"/>
              <a:gd name="connsiteY48" fmla="*/ 8684 h 10000"/>
              <a:gd name="connsiteX49" fmla="*/ 7814 w 10000"/>
              <a:gd name="connsiteY49" fmla="*/ 7703 h 10000"/>
              <a:gd name="connsiteX50" fmla="*/ 7897 w 10000"/>
              <a:gd name="connsiteY50" fmla="*/ 7895 h 10000"/>
              <a:gd name="connsiteX51" fmla="*/ 7980 w 10000"/>
              <a:gd name="connsiteY51" fmla="*/ 8684 h 10000"/>
              <a:gd name="connsiteX52" fmla="*/ 8069 w 10000"/>
              <a:gd name="connsiteY52" fmla="*/ 7703 h 10000"/>
              <a:gd name="connsiteX53" fmla="*/ 8152 w 10000"/>
              <a:gd name="connsiteY53" fmla="*/ 8182 h 10000"/>
              <a:gd name="connsiteX54" fmla="*/ 8240 w 10000"/>
              <a:gd name="connsiteY54" fmla="*/ 8445 h 10000"/>
              <a:gd name="connsiteX55" fmla="*/ 8324 w 10000"/>
              <a:gd name="connsiteY55" fmla="*/ 7464 h 10000"/>
              <a:gd name="connsiteX56" fmla="*/ 8397 w 10000"/>
              <a:gd name="connsiteY56" fmla="*/ 6316 h 10000"/>
              <a:gd name="connsiteX57" fmla="*/ 8485 w 10000"/>
              <a:gd name="connsiteY57" fmla="*/ 6483 h 10000"/>
              <a:gd name="connsiteX58" fmla="*/ 8568 w 10000"/>
              <a:gd name="connsiteY58" fmla="*/ 6220 h 10000"/>
              <a:gd name="connsiteX59" fmla="*/ 8657 w 10000"/>
              <a:gd name="connsiteY59" fmla="*/ 6818 h 10000"/>
              <a:gd name="connsiteX60" fmla="*/ 8740 w 10000"/>
              <a:gd name="connsiteY60" fmla="*/ 7656 h 10000"/>
              <a:gd name="connsiteX61" fmla="*/ 8824 w 10000"/>
              <a:gd name="connsiteY61" fmla="*/ 7416 h 10000"/>
              <a:gd name="connsiteX62" fmla="*/ 8912 w 10000"/>
              <a:gd name="connsiteY62" fmla="*/ 7895 h 10000"/>
              <a:gd name="connsiteX63" fmla="*/ 8995 w 10000"/>
              <a:gd name="connsiteY63" fmla="*/ 6722 h 10000"/>
              <a:gd name="connsiteX64" fmla="*/ 9073 w 10000"/>
              <a:gd name="connsiteY64" fmla="*/ 8182 h 10000"/>
              <a:gd name="connsiteX65" fmla="*/ 9157 w 10000"/>
              <a:gd name="connsiteY65" fmla="*/ 7943 h 10000"/>
              <a:gd name="connsiteX66" fmla="*/ 9240 w 10000"/>
              <a:gd name="connsiteY66" fmla="*/ 8445 h 10000"/>
              <a:gd name="connsiteX67" fmla="*/ 9328 w 10000"/>
              <a:gd name="connsiteY67" fmla="*/ 7703 h 10000"/>
              <a:gd name="connsiteX68" fmla="*/ 9412 w 10000"/>
              <a:gd name="connsiteY68" fmla="*/ 7560 h 10000"/>
              <a:gd name="connsiteX69" fmla="*/ 9500 w 10000"/>
              <a:gd name="connsiteY69" fmla="*/ 6962 h 10000"/>
              <a:gd name="connsiteX70" fmla="*/ 9584 w 10000"/>
              <a:gd name="connsiteY70" fmla="*/ 7464 h 10000"/>
              <a:gd name="connsiteX71" fmla="*/ 9667 w 10000"/>
              <a:gd name="connsiteY71" fmla="*/ 8445 h 10000"/>
              <a:gd name="connsiteX72" fmla="*/ 9745 w 10000"/>
              <a:gd name="connsiteY72" fmla="*/ 8445 h 10000"/>
              <a:gd name="connsiteX73" fmla="*/ 9828 w 10000"/>
              <a:gd name="connsiteY73" fmla="*/ 9163 h 10000"/>
              <a:gd name="connsiteX74" fmla="*/ 9917 w 10000"/>
              <a:gd name="connsiteY74" fmla="*/ 8923 h 10000"/>
              <a:gd name="connsiteX75" fmla="*/ 10000 w 10000"/>
              <a:gd name="connsiteY75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569 w 10000"/>
              <a:gd name="connsiteY45" fmla="*/ 8684 h 10000"/>
              <a:gd name="connsiteX46" fmla="*/ 7652 w 10000"/>
              <a:gd name="connsiteY46" fmla="*/ 7201 h 10000"/>
              <a:gd name="connsiteX47" fmla="*/ 7725 w 10000"/>
              <a:gd name="connsiteY47" fmla="*/ 8684 h 10000"/>
              <a:gd name="connsiteX48" fmla="*/ 7814 w 10000"/>
              <a:gd name="connsiteY48" fmla="*/ 7703 h 10000"/>
              <a:gd name="connsiteX49" fmla="*/ 7897 w 10000"/>
              <a:gd name="connsiteY49" fmla="*/ 7895 h 10000"/>
              <a:gd name="connsiteX50" fmla="*/ 7980 w 10000"/>
              <a:gd name="connsiteY50" fmla="*/ 8684 h 10000"/>
              <a:gd name="connsiteX51" fmla="*/ 8069 w 10000"/>
              <a:gd name="connsiteY51" fmla="*/ 7703 h 10000"/>
              <a:gd name="connsiteX52" fmla="*/ 8152 w 10000"/>
              <a:gd name="connsiteY52" fmla="*/ 8182 h 10000"/>
              <a:gd name="connsiteX53" fmla="*/ 8240 w 10000"/>
              <a:gd name="connsiteY53" fmla="*/ 8445 h 10000"/>
              <a:gd name="connsiteX54" fmla="*/ 8324 w 10000"/>
              <a:gd name="connsiteY54" fmla="*/ 7464 h 10000"/>
              <a:gd name="connsiteX55" fmla="*/ 8397 w 10000"/>
              <a:gd name="connsiteY55" fmla="*/ 6316 h 10000"/>
              <a:gd name="connsiteX56" fmla="*/ 8485 w 10000"/>
              <a:gd name="connsiteY56" fmla="*/ 6483 h 10000"/>
              <a:gd name="connsiteX57" fmla="*/ 8568 w 10000"/>
              <a:gd name="connsiteY57" fmla="*/ 6220 h 10000"/>
              <a:gd name="connsiteX58" fmla="*/ 8657 w 10000"/>
              <a:gd name="connsiteY58" fmla="*/ 6818 h 10000"/>
              <a:gd name="connsiteX59" fmla="*/ 8740 w 10000"/>
              <a:gd name="connsiteY59" fmla="*/ 7656 h 10000"/>
              <a:gd name="connsiteX60" fmla="*/ 8824 w 10000"/>
              <a:gd name="connsiteY60" fmla="*/ 7416 h 10000"/>
              <a:gd name="connsiteX61" fmla="*/ 8912 w 10000"/>
              <a:gd name="connsiteY61" fmla="*/ 7895 h 10000"/>
              <a:gd name="connsiteX62" fmla="*/ 8995 w 10000"/>
              <a:gd name="connsiteY62" fmla="*/ 6722 h 10000"/>
              <a:gd name="connsiteX63" fmla="*/ 9073 w 10000"/>
              <a:gd name="connsiteY63" fmla="*/ 8182 h 10000"/>
              <a:gd name="connsiteX64" fmla="*/ 9157 w 10000"/>
              <a:gd name="connsiteY64" fmla="*/ 7943 h 10000"/>
              <a:gd name="connsiteX65" fmla="*/ 9240 w 10000"/>
              <a:gd name="connsiteY65" fmla="*/ 8445 h 10000"/>
              <a:gd name="connsiteX66" fmla="*/ 9328 w 10000"/>
              <a:gd name="connsiteY66" fmla="*/ 7703 h 10000"/>
              <a:gd name="connsiteX67" fmla="*/ 9412 w 10000"/>
              <a:gd name="connsiteY67" fmla="*/ 7560 h 10000"/>
              <a:gd name="connsiteX68" fmla="*/ 9500 w 10000"/>
              <a:gd name="connsiteY68" fmla="*/ 6962 h 10000"/>
              <a:gd name="connsiteX69" fmla="*/ 9584 w 10000"/>
              <a:gd name="connsiteY69" fmla="*/ 7464 h 10000"/>
              <a:gd name="connsiteX70" fmla="*/ 9667 w 10000"/>
              <a:gd name="connsiteY70" fmla="*/ 8445 h 10000"/>
              <a:gd name="connsiteX71" fmla="*/ 9745 w 10000"/>
              <a:gd name="connsiteY71" fmla="*/ 8445 h 10000"/>
              <a:gd name="connsiteX72" fmla="*/ 9828 w 10000"/>
              <a:gd name="connsiteY72" fmla="*/ 9163 h 10000"/>
              <a:gd name="connsiteX73" fmla="*/ 9917 w 10000"/>
              <a:gd name="connsiteY73" fmla="*/ 8923 h 10000"/>
              <a:gd name="connsiteX74" fmla="*/ 10000 w 10000"/>
              <a:gd name="connsiteY74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652 w 10000"/>
              <a:gd name="connsiteY45" fmla="*/ 7201 h 10000"/>
              <a:gd name="connsiteX46" fmla="*/ 7725 w 10000"/>
              <a:gd name="connsiteY46" fmla="*/ 8684 h 10000"/>
              <a:gd name="connsiteX47" fmla="*/ 7814 w 10000"/>
              <a:gd name="connsiteY47" fmla="*/ 7703 h 10000"/>
              <a:gd name="connsiteX48" fmla="*/ 7897 w 10000"/>
              <a:gd name="connsiteY48" fmla="*/ 7895 h 10000"/>
              <a:gd name="connsiteX49" fmla="*/ 7980 w 10000"/>
              <a:gd name="connsiteY49" fmla="*/ 8684 h 10000"/>
              <a:gd name="connsiteX50" fmla="*/ 8069 w 10000"/>
              <a:gd name="connsiteY50" fmla="*/ 7703 h 10000"/>
              <a:gd name="connsiteX51" fmla="*/ 8152 w 10000"/>
              <a:gd name="connsiteY51" fmla="*/ 8182 h 10000"/>
              <a:gd name="connsiteX52" fmla="*/ 8240 w 10000"/>
              <a:gd name="connsiteY52" fmla="*/ 8445 h 10000"/>
              <a:gd name="connsiteX53" fmla="*/ 8324 w 10000"/>
              <a:gd name="connsiteY53" fmla="*/ 7464 h 10000"/>
              <a:gd name="connsiteX54" fmla="*/ 8397 w 10000"/>
              <a:gd name="connsiteY54" fmla="*/ 6316 h 10000"/>
              <a:gd name="connsiteX55" fmla="*/ 8485 w 10000"/>
              <a:gd name="connsiteY55" fmla="*/ 6483 h 10000"/>
              <a:gd name="connsiteX56" fmla="*/ 8568 w 10000"/>
              <a:gd name="connsiteY56" fmla="*/ 6220 h 10000"/>
              <a:gd name="connsiteX57" fmla="*/ 8657 w 10000"/>
              <a:gd name="connsiteY57" fmla="*/ 6818 h 10000"/>
              <a:gd name="connsiteX58" fmla="*/ 8740 w 10000"/>
              <a:gd name="connsiteY58" fmla="*/ 7656 h 10000"/>
              <a:gd name="connsiteX59" fmla="*/ 8824 w 10000"/>
              <a:gd name="connsiteY59" fmla="*/ 7416 h 10000"/>
              <a:gd name="connsiteX60" fmla="*/ 8912 w 10000"/>
              <a:gd name="connsiteY60" fmla="*/ 7895 h 10000"/>
              <a:gd name="connsiteX61" fmla="*/ 8995 w 10000"/>
              <a:gd name="connsiteY61" fmla="*/ 6722 h 10000"/>
              <a:gd name="connsiteX62" fmla="*/ 9073 w 10000"/>
              <a:gd name="connsiteY62" fmla="*/ 8182 h 10000"/>
              <a:gd name="connsiteX63" fmla="*/ 9157 w 10000"/>
              <a:gd name="connsiteY63" fmla="*/ 7943 h 10000"/>
              <a:gd name="connsiteX64" fmla="*/ 9240 w 10000"/>
              <a:gd name="connsiteY64" fmla="*/ 8445 h 10000"/>
              <a:gd name="connsiteX65" fmla="*/ 9328 w 10000"/>
              <a:gd name="connsiteY65" fmla="*/ 7703 h 10000"/>
              <a:gd name="connsiteX66" fmla="*/ 9412 w 10000"/>
              <a:gd name="connsiteY66" fmla="*/ 7560 h 10000"/>
              <a:gd name="connsiteX67" fmla="*/ 9500 w 10000"/>
              <a:gd name="connsiteY67" fmla="*/ 6962 h 10000"/>
              <a:gd name="connsiteX68" fmla="*/ 9584 w 10000"/>
              <a:gd name="connsiteY68" fmla="*/ 7464 h 10000"/>
              <a:gd name="connsiteX69" fmla="*/ 9667 w 10000"/>
              <a:gd name="connsiteY69" fmla="*/ 8445 h 10000"/>
              <a:gd name="connsiteX70" fmla="*/ 9745 w 10000"/>
              <a:gd name="connsiteY70" fmla="*/ 8445 h 10000"/>
              <a:gd name="connsiteX71" fmla="*/ 9828 w 10000"/>
              <a:gd name="connsiteY71" fmla="*/ 9163 h 10000"/>
              <a:gd name="connsiteX72" fmla="*/ 9917 w 10000"/>
              <a:gd name="connsiteY72" fmla="*/ 8923 h 10000"/>
              <a:gd name="connsiteX73" fmla="*/ 10000 w 10000"/>
              <a:gd name="connsiteY73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652 w 10000"/>
              <a:gd name="connsiteY45" fmla="*/ 7201 h 10000"/>
              <a:gd name="connsiteX46" fmla="*/ 7814 w 10000"/>
              <a:gd name="connsiteY46" fmla="*/ 7703 h 10000"/>
              <a:gd name="connsiteX47" fmla="*/ 7897 w 10000"/>
              <a:gd name="connsiteY47" fmla="*/ 7895 h 10000"/>
              <a:gd name="connsiteX48" fmla="*/ 7980 w 10000"/>
              <a:gd name="connsiteY48" fmla="*/ 8684 h 10000"/>
              <a:gd name="connsiteX49" fmla="*/ 8069 w 10000"/>
              <a:gd name="connsiteY49" fmla="*/ 7703 h 10000"/>
              <a:gd name="connsiteX50" fmla="*/ 8152 w 10000"/>
              <a:gd name="connsiteY50" fmla="*/ 8182 h 10000"/>
              <a:gd name="connsiteX51" fmla="*/ 8240 w 10000"/>
              <a:gd name="connsiteY51" fmla="*/ 8445 h 10000"/>
              <a:gd name="connsiteX52" fmla="*/ 8324 w 10000"/>
              <a:gd name="connsiteY52" fmla="*/ 7464 h 10000"/>
              <a:gd name="connsiteX53" fmla="*/ 8397 w 10000"/>
              <a:gd name="connsiteY53" fmla="*/ 6316 h 10000"/>
              <a:gd name="connsiteX54" fmla="*/ 8485 w 10000"/>
              <a:gd name="connsiteY54" fmla="*/ 6483 h 10000"/>
              <a:gd name="connsiteX55" fmla="*/ 8568 w 10000"/>
              <a:gd name="connsiteY55" fmla="*/ 6220 h 10000"/>
              <a:gd name="connsiteX56" fmla="*/ 8657 w 10000"/>
              <a:gd name="connsiteY56" fmla="*/ 6818 h 10000"/>
              <a:gd name="connsiteX57" fmla="*/ 8740 w 10000"/>
              <a:gd name="connsiteY57" fmla="*/ 7656 h 10000"/>
              <a:gd name="connsiteX58" fmla="*/ 8824 w 10000"/>
              <a:gd name="connsiteY58" fmla="*/ 7416 h 10000"/>
              <a:gd name="connsiteX59" fmla="*/ 8912 w 10000"/>
              <a:gd name="connsiteY59" fmla="*/ 7895 h 10000"/>
              <a:gd name="connsiteX60" fmla="*/ 8995 w 10000"/>
              <a:gd name="connsiteY60" fmla="*/ 6722 h 10000"/>
              <a:gd name="connsiteX61" fmla="*/ 9073 w 10000"/>
              <a:gd name="connsiteY61" fmla="*/ 8182 h 10000"/>
              <a:gd name="connsiteX62" fmla="*/ 9157 w 10000"/>
              <a:gd name="connsiteY62" fmla="*/ 7943 h 10000"/>
              <a:gd name="connsiteX63" fmla="*/ 9240 w 10000"/>
              <a:gd name="connsiteY63" fmla="*/ 8445 h 10000"/>
              <a:gd name="connsiteX64" fmla="*/ 9328 w 10000"/>
              <a:gd name="connsiteY64" fmla="*/ 7703 h 10000"/>
              <a:gd name="connsiteX65" fmla="*/ 9412 w 10000"/>
              <a:gd name="connsiteY65" fmla="*/ 7560 h 10000"/>
              <a:gd name="connsiteX66" fmla="*/ 9500 w 10000"/>
              <a:gd name="connsiteY66" fmla="*/ 6962 h 10000"/>
              <a:gd name="connsiteX67" fmla="*/ 9584 w 10000"/>
              <a:gd name="connsiteY67" fmla="*/ 7464 h 10000"/>
              <a:gd name="connsiteX68" fmla="*/ 9667 w 10000"/>
              <a:gd name="connsiteY68" fmla="*/ 8445 h 10000"/>
              <a:gd name="connsiteX69" fmla="*/ 9745 w 10000"/>
              <a:gd name="connsiteY69" fmla="*/ 8445 h 10000"/>
              <a:gd name="connsiteX70" fmla="*/ 9828 w 10000"/>
              <a:gd name="connsiteY70" fmla="*/ 9163 h 10000"/>
              <a:gd name="connsiteX71" fmla="*/ 9917 w 10000"/>
              <a:gd name="connsiteY71" fmla="*/ 8923 h 10000"/>
              <a:gd name="connsiteX72" fmla="*/ 10000 w 10000"/>
              <a:gd name="connsiteY72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652 w 10000"/>
              <a:gd name="connsiteY45" fmla="*/ 7201 h 10000"/>
              <a:gd name="connsiteX46" fmla="*/ 7897 w 10000"/>
              <a:gd name="connsiteY46" fmla="*/ 7895 h 10000"/>
              <a:gd name="connsiteX47" fmla="*/ 7980 w 10000"/>
              <a:gd name="connsiteY47" fmla="*/ 8684 h 10000"/>
              <a:gd name="connsiteX48" fmla="*/ 8069 w 10000"/>
              <a:gd name="connsiteY48" fmla="*/ 7703 h 10000"/>
              <a:gd name="connsiteX49" fmla="*/ 8152 w 10000"/>
              <a:gd name="connsiteY49" fmla="*/ 8182 h 10000"/>
              <a:gd name="connsiteX50" fmla="*/ 8240 w 10000"/>
              <a:gd name="connsiteY50" fmla="*/ 8445 h 10000"/>
              <a:gd name="connsiteX51" fmla="*/ 8324 w 10000"/>
              <a:gd name="connsiteY51" fmla="*/ 7464 h 10000"/>
              <a:gd name="connsiteX52" fmla="*/ 8397 w 10000"/>
              <a:gd name="connsiteY52" fmla="*/ 6316 h 10000"/>
              <a:gd name="connsiteX53" fmla="*/ 8485 w 10000"/>
              <a:gd name="connsiteY53" fmla="*/ 6483 h 10000"/>
              <a:gd name="connsiteX54" fmla="*/ 8568 w 10000"/>
              <a:gd name="connsiteY54" fmla="*/ 6220 h 10000"/>
              <a:gd name="connsiteX55" fmla="*/ 8657 w 10000"/>
              <a:gd name="connsiteY55" fmla="*/ 6818 h 10000"/>
              <a:gd name="connsiteX56" fmla="*/ 8740 w 10000"/>
              <a:gd name="connsiteY56" fmla="*/ 7656 h 10000"/>
              <a:gd name="connsiteX57" fmla="*/ 8824 w 10000"/>
              <a:gd name="connsiteY57" fmla="*/ 7416 h 10000"/>
              <a:gd name="connsiteX58" fmla="*/ 8912 w 10000"/>
              <a:gd name="connsiteY58" fmla="*/ 7895 h 10000"/>
              <a:gd name="connsiteX59" fmla="*/ 8995 w 10000"/>
              <a:gd name="connsiteY59" fmla="*/ 6722 h 10000"/>
              <a:gd name="connsiteX60" fmla="*/ 9073 w 10000"/>
              <a:gd name="connsiteY60" fmla="*/ 8182 h 10000"/>
              <a:gd name="connsiteX61" fmla="*/ 9157 w 10000"/>
              <a:gd name="connsiteY61" fmla="*/ 7943 h 10000"/>
              <a:gd name="connsiteX62" fmla="*/ 9240 w 10000"/>
              <a:gd name="connsiteY62" fmla="*/ 8445 h 10000"/>
              <a:gd name="connsiteX63" fmla="*/ 9328 w 10000"/>
              <a:gd name="connsiteY63" fmla="*/ 7703 h 10000"/>
              <a:gd name="connsiteX64" fmla="*/ 9412 w 10000"/>
              <a:gd name="connsiteY64" fmla="*/ 7560 h 10000"/>
              <a:gd name="connsiteX65" fmla="*/ 9500 w 10000"/>
              <a:gd name="connsiteY65" fmla="*/ 6962 h 10000"/>
              <a:gd name="connsiteX66" fmla="*/ 9584 w 10000"/>
              <a:gd name="connsiteY66" fmla="*/ 7464 h 10000"/>
              <a:gd name="connsiteX67" fmla="*/ 9667 w 10000"/>
              <a:gd name="connsiteY67" fmla="*/ 8445 h 10000"/>
              <a:gd name="connsiteX68" fmla="*/ 9745 w 10000"/>
              <a:gd name="connsiteY68" fmla="*/ 8445 h 10000"/>
              <a:gd name="connsiteX69" fmla="*/ 9828 w 10000"/>
              <a:gd name="connsiteY69" fmla="*/ 9163 h 10000"/>
              <a:gd name="connsiteX70" fmla="*/ 9917 w 10000"/>
              <a:gd name="connsiteY70" fmla="*/ 8923 h 10000"/>
              <a:gd name="connsiteX71" fmla="*/ 10000 w 10000"/>
              <a:gd name="connsiteY71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652 w 10000"/>
              <a:gd name="connsiteY45" fmla="*/ 7201 h 10000"/>
              <a:gd name="connsiteX46" fmla="*/ 7980 w 10000"/>
              <a:gd name="connsiteY46" fmla="*/ 8684 h 10000"/>
              <a:gd name="connsiteX47" fmla="*/ 8069 w 10000"/>
              <a:gd name="connsiteY47" fmla="*/ 7703 h 10000"/>
              <a:gd name="connsiteX48" fmla="*/ 8152 w 10000"/>
              <a:gd name="connsiteY48" fmla="*/ 8182 h 10000"/>
              <a:gd name="connsiteX49" fmla="*/ 8240 w 10000"/>
              <a:gd name="connsiteY49" fmla="*/ 8445 h 10000"/>
              <a:gd name="connsiteX50" fmla="*/ 8324 w 10000"/>
              <a:gd name="connsiteY50" fmla="*/ 7464 h 10000"/>
              <a:gd name="connsiteX51" fmla="*/ 8397 w 10000"/>
              <a:gd name="connsiteY51" fmla="*/ 6316 h 10000"/>
              <a:gd name="connsiteX52" fmla="*/ 8485 w 10000"/>
              <a:gd name="connsiteY52" fmla="*/ 6483 h 10000"/>
              <a:gd name="connsiteX53" fmla="*/ 8568 w 10000"/>
              <a:gd name="connsiteY53" fmla="*/ 6220 h 10000"/>
              <a:gd name="connsiteX54" fmla="*/ 8657 w 10000"/>
              <a:gd name="connsiteY54" fmla="*/ 6818 h 10000"/>
              <a:gd name="connsiteX55" fmla="*/ 8740 w 10000"/>
              <a:gd name="connsiteY55" fmla="*/ 7656 h 10000"/>
              <a:gd name="connsiteX56" fmla="*/ 8824 w 10000"/>
              <a:gd name="connsiteY56" fmla="*/ 7416 h 10000"/>
              <a:gd name="connsiteX57" fmla="*/ 8912 w 10000"/>
              <a:gd name="connsiteY57" fmla="*/ 7895 h 10000"/>
              <a:gd name="connsiteX58" fmla="*/ 8995 w 10000"/>
              <a:gd name="connsiteY58" fmla="*/ 6722 h 10000"/>
              <a:gd name="connsiteX59" fmla="*/ 9073 w 10000"/>
              <a:gd name="connsiteY59" fmla="*/ 8182 h 10000"/>
              <a:gd name="connsiteX60" fmla="*/ 9157 w 10000"/>
              <a:gd name="connsiteY60" fmla="*/ 7943 h 10000"/>
              <a:gd name="connsiteX61" fmla="*/ 9240 w 10000"/>
              <a:gd name="connsiteY61" fmla="*/ 8445 h 10000"/>
              <a:gd name="connsiteX62" fmla="*/ 9328 w 10000"/>
              <a:gd name="connsiteY62" fmla="*/ 7703 h 10000"/>
              <a:gd name="connsiteX63" fmla="*/ 9412 w 10000"/>
              <a:gd name="connsiteY63" fmla="*/ 7560 h 10000"/>
              <a:gd name="connsiteX64" fmla="*/ 9500 w 10000"/>
              <a:gd name="connsiteY64" fmla="*/ 6962 h 10000"/>
              <a:gd name="connsiteX65" fmla="*/ 9584 w 10000"/>
              <a:gd name="connsiteY65" fmla="*/ 7464 h 10000"/>
              <a:gd name="connsiteX66" fmla="*/ 9667 w 10000"/>
              <a:gd name="connsiteY66" fmla="*/ 8445 h 10000"/>
              <a:gd name="connsiteX67" fmla="*/ 9745 w 10000"/>
              <a:gd name="connsiteY67" fmla="*/ 8445 h 10000"/>
              <a:gd name="connsiteX68" fmla="*/ 9828 w 10000"/>
              <a:gd name="connsiteY68" fmla="*/ 9163 h 10000"/>
              <a:gd name="connsiteX69" fmla="*/ 9917 w 10000"/>
              <a:gd name="connsiteY69" fmla="*/ 8923 h 10000"/>
              <a:gd name="connsiteX70" fmla="*/ 10000 w 10000"/>
              <a:gd name="connsiteY70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652 w 10000"/>
              <a:gd name="connsiteY45" fmla="*/ 7201 h 10000"/>
              <a:gd name="connsiteX46" fmla="*/ 8069 w 10000"/>
              <a:gd name="connsiteY46" fmla="*/ 7703 h 10000"/>
              <a:gd name="connsiteX47" fmla="*/ 8152 w 10000"/>
              <a:gd name="connsiteY47" fmla="*/ 8182 h 10000"/>
              <a:gd name="connsiteX48" fmla="*/ 8240 w 10000"/>
              <a:gd name="connsiteY48" fmla="*/ 8445 h 10000"/>
              <a:gd name="connsiteX49" fmla="*/ 8324 w 10000"/>
              <a:gd name="connsiteY49" fmla="*/ 7464 h 10000"/>
              <a:gd name="connsiteX50" fmla="*/ 8397 w 10000"/>
              <a:gd name="connsiteY50" fmla="*/ 6316 h 10000"/>
              <a:gd name="connsiteX51" fmla="*/ 8485 w 10000"/>
              <a:gd name="connsiteY51" fmla="*/ 6483 h 10000"/>
              <a:gd name="connsiteX52" fmla="*/ 8568 w 10000"/>
              <a:gd name="connsiteY52" fmla="*/ 6220 h 10000"/>
              <a:gd name="connsiteX53" fmla="*/ 8657 w 10000"/>
              <a:gd name="connsiteY53" fmla="*/ 6818 h 10000"/>
              <a:gd name="connsiteX54" fmla="*/ 8740 w 10000"/>
              <a:gd name="connsiteY54" fmla="*/ 7656 h 10000"/>
              <a:gd name="connsiteX55" fmla="*/ 8824 w 10000"/>
              <a:gd name="connsiteY55" fmla="*/ 7416 h 10000"/>
              <a:gd name="connsiteX56" fmla="*/ 8912 w 10000"/>
              <a:gd name="connsiteY56" fmla="*/ 7895 h 10000"/>
              <a:gd name="connsiteX57" fmla="*/ 8995 w 10000"/>
              <a:gd name="connsiteY57" fmla="*/ 6722 h 10000"/>
              <a:gd name="connsiteX58" fmla="*/ 9073 w 10000"/>
              <a:gd name="connsiteY58" fmla="*/ 8182 h 10000"/>
              <a:gd name="connsiteX59" fmla="*/ 9157 w 10000"/>
              <a:gd name="connsiteY59" fmla="*/ 7943 h 10000"/>
              <a:gd name="connsiteX60" fmla="*/ 9240 w 10000"/>
              <a:gd name="connsiteY60" fmla="*/ 8445 h 10000"/>
              <a:gd name="connsiteX61" fmla="*/ 9328 w 10000"/>
              <a:gd name="connsiteY61" fmla="*/ 7703 h 10000"/>
              <a:gd name="connsiteX62" fmla="*/ 9412 w 10000"/>
              <a:gd name="connsiteY62" fmla="*/ 7560 h 10000"/>
              <a:gd name="connsiteX63" fmla="*/ 9500 w 10000"/>
              <a:gd name="connsiteY63" fmla="*/ 6962 h 10000"/>
              <a:gd name="connsiteX64" fmla="*/ 9584 w 10000"/>
              <a:gd name="connsiteY64" fmla="*/ 7464 h 10000"/>
              <a:gd name="connsiteX65" fmla="*/ 9667 w 10000"/>
              <a:gd name="connsiteY65" fmla="*/ 8445 h 10000"/>
              <a:gd name="connsiteX66" fmla="*/ 9745 w 10000"/>
              <a:gd name="connsiteY66" fmla="*/ 8445 h 10000"/>
              <a:gd name="connsiteX67" fmla="*/ 9828 w 10000"/>
              <a:gd name="connsiteY67" fmla="*/ 9163 h 10000"/>
              <a:gd name="connsiteX68" fmla="*/ 9917 w 10000"/>
              <a:gd name="connsiteY68" fmla="*/ 8923 h 10000"/>
              <a:gd name="connsiteX69" fmla="*/ 10000 w 10000"/>
              <a:gd name="connsiteY69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652 w 10000"/>
              <a:gd name="connsiteY45" fmla="*/ 7201 h 10000"/>
              <a:gd name="connsiteX46" fmla="*/ 8152 w 10000"/>
              <a:gd name="connsiteY46" fmla="*/ 8182 h 10000"/>
              <a:gd name="connsiteX47" fmla="*/ 8240 w 10000"/>
              <a:gd name="connsiteY47" fmla="*/ 8445 h 10000"/>
              <a:gd name="connsiteX48" fmla="*/ 8324 w 10000"/>
              <a:gd name="connsiteY48" fmla="*/ 7464 h 10000"/>
              <a:gd name="connsiteX49" fmla="*/ 8397 w 10000"/>
              <a:gd name="connsiteY49" fmla="*/ 6316 h 10000"/>
              <a:gd name="connsiteX50" fmla="*/ 8485 w 10000"/>
              <a:gd name="connsiteY50" fmla="*/ 6483 h 10000"/>
              <a:gd name="connsiteX51" fmla="*/ 8568 w 10000"/>
              <a:gd name="connsiteY51" fmla="*/ 6220 h 10000"/>
              <a:gd name="connsiteX52" fmla="*/ 8657 w 10000"/>
              <a:gd name="connsiteY52" fmla="*/ 6818 h 10000"/>
              <a:gd name="connsiteX53" fmla="*/ 8740 w 10000"/>
              <a:gd name="connsiteY53" fmla="*/ 7656 h 10000"/>
              <a:gd name="connsiteX54" fmla="*/ 8824 w 10000"/>
              <a:gd name="connsiteY54" fmla="*/ 7416 h 10000"/>
              <a:gd name="connsiteX55" fmla="*/ 8912 w 10000"/>
              <a:gd name="connsiteY55" fmla="*/ 7895 h 10000"/>
              <a:gd name="connsiteX56" fmla="*/ 8995 w 10000"/>
              <a:gd name="connsiteY56" fmla="*/ 6722 h 10000"/>
              <a:gd name="connsiteX57" fmla="*/ 9073 w 10000"/>
              <a:gd name="connsiteY57" fmla="*/ 8182 h 10000"/>
              <a:gd name="connsiteX58" fmla="*/ 9157 w 10000"/>
              <a:gd name="connsiteY58" fmla="*/ 7943 h 10000"/>
              <a:gd name="connsiteX59" fmla="*/ 9240 w 10000"/>
              <a:gd name="connsiteY59" fmla="*/ 8445 h 10000"/>
              <a:gd name="connsiteX60" fmla="*/ 9328 w 10000"/>
              <a:gd name="connsiteY60" fmla="*/ 7703 h 10000"/>
              <a:gd name="connsiteX61" fmla="*/ 9412 w 10000"/>
              <a:gd name="connsiteY61" fmla="*/ 7560 h 10000"/>
              <a:gd name="connsiteX62" fmla="*/ 9500 w 10000"/>
              <a:gd name="connsiteY62" fmla="*/ 6962 h 10000"/>
              <a:gd name="connsiteX63" fmla="*/ 9584 w 10000"/>
              <a:gd name="connsiteY63" fmla="*/ 7464 h 10000"/>
              <a:gd name="connsiteX64" fmla="*/ 9667 w 10000"/>
              <a:gd name="connsiteY64" fmla="*/ 8445 h 10000"/>
              <a:gd name="connsiteX65" fmla="*/ 9745 w 10000"/>
              <a:gd name="connsiteY65" fmla="*/ 8445 h 10000"/>
              <a:gd name="connsiteX66" fmla="*/ 9828 w 10000"/>
              <a:gd name="connsiteY66" fmla="*/ 9163 h 10000"/>
              <a:gd name="connsiteX67" fmla="*/ 9917 w 10000"/>
              <a:gd name="connsiteY67" fmla="*/ 8923 h 10000"/>
              <a:gd name="connsiteX68" fmla="*/ 10000 w 10000"/>
              <a:gd name="connsiteY68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652 w 10000"/>
              <a:gd name="connsiteY45" fmla="*/ 7201 h 10000"/>
              <a:gd name="connsiteX46" fmla="*/ 8240 w 10000"/>
              <a:gd name="connsiteY46" fmla="*/ 8445 h 10000"/>
              <a:gd name="connsiteX47" fmla="*/ 8324 w 10000"/>
              <a:gd name="connsiteY47" fmla="*/ 7464 h 10000"/>
              <a:gd name="connsiteX48" fmla="*/ 8397 w 10000"/>
              <a:gd name="connsiteY48" fmla="*/ 6316 h 10000"/>
              <a:gd name="connsiteX49" fmla="*/ 8485 w 10000"/>
              <a:gd name="connsiteY49" fmla="*/ 6483 h 10000"/>
              <a:gd name="connsiteX50" fmla="*/ 8568 w 10000"/>
              <a:gd name="connsiteY50" fmla="*/ 6220 h 10000"/>
              <a:gd name="connsiteX51" fmla="*/ 8657 w 10000"/>
              <a:gd name="connsiteY51" fmla="*/ 6818 h 10000"/>
              <a:gd name="connsiteX52" fmla="*/ 8740 w 10000"/>
              <a:gd name="connsiteY52" fmla="*/ 7656 h 10000"/>
              <a:gd name="connsiteX53" fmla="*/ 8824 w 10000"/>
              <a:gd name="connsiteY53" fmla="*/ 7416 h 10000"/>
              <a:gd name="connsiteX54" fmla="*/ 8912 w 10000"/>
              <a:gd name="connsiteY54" fmla="*/ 7895 h 10000"/>
              <a:gd name="connsiteX55" fmla="*/ 8995 w 10000"/>
              <a:gd name="connsiteY55" fmla="*/ 6722 h 10000"/>
              <a:gd name="connsiteX56" fmla="*/ 9073 w 10000"/>
              <a:gd name="connsiteY56" fmla="*/ 8182 h 10000"/>
              <a:gd name="connsiteX57" fmla="*/ 9157 w 10000"/>
              <a:gd name="connsiteY57" fmla="*/ 7943 h 10000"/>
              <a:gd name="connsiteX58" fmla="*/ 9240 w 10000"/>
              <a:gd name="connsiteY58" fmla="*/ 8445 h 10000"/>
              <a:gd name="connsiteX59" fmla="*/ 9328 w 10000"/>
              <a:gd name="connsiteY59" fmla="*/ 7703 h 10000"/>
              <a:gd name="connsiteX60" fmla="*/ 9412 w 10000"/>
              <a:gd name="connsiteY60" fmla="*/ 7560 h 10000"/>
              <a:gd name="connsiteX61" fmla="*/ 9500 w 10000"/>
              <a:gd name="connsiteY61" fmla="*/ 6962 h 10000"/>
              <a:gd name="connsiteX62" fmla="*/ 9584 w 10000"/>
              <a:gd name="connsiteY62" fmla="*/ 7464 h 10000"/>
              <a:gd name="connsiteX63" fmla="*/ 9667 w 10000"/>
              <a:gd name="connsiteY63" fmla="*/ 8445 h 10000"/>
              <a:gd name="connsiteX64" fmla="*/ 9745 w 10000"/>
              <a:gd name="connsiteY64" fmla="*/ 8445 h 10000"/>
              <a:gd name="connsiteX65" fmla="*/ 9828 w 10000"/>
              <a:gd name="connsiteY65" fmla="*/ 9163 h 10000"/>
              <a:gd name="connsiteX66" fmla="*/ 9917 w 10000"/>
              <a:gd name="connsiteY66" fmla="*/ 8923 h 10000"/>
              <a:gd name="connsiteX67" fmla="*/ 10000 w 10000"/>
              <a:gd name="connsiteY67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652 w 10000"/>
              <a:gd name="connsiteY45" fmla="*/ 7201 h 10000"/>
              <a:gd name="connsiteX46" fmla="*/ 8324 w 10000"/>
              <a:gd name="connsiteY46" fmla="*/ 7464 h 10000"/>
              <a:gd name="connsiteX47" fmla="*/ 8397 w 10000"/>
              <a:gd name="connsiteY47" fmla="*/ 6316 h 10000"/>
              <a:gd name="connsiteX48" fmla="*/ 8485 w 10000"/>
              <a:gd name="connsiteY48" fmla="*/ 6483 h 10000"/>
              <a:gd name="connsiteX49" fmla="*/ 8568 w 10000"/>
              <a:gd name="connsiteY49" fmla="*/ 6220 h 10000"/>
              <a:gd name="connsiteX50" fmla="*/ 8657 w 10000"/>
              <a:gd name="connsiteY50" fmla="*/ 6818 h 10000"/>
              <a:gd name="connsiteX51" fmla="*/ 8740 w 10000"/>
              <a:gd name="connsiteY51" fmla="*/ 7656 h 10000"/>
              <a:gd name="connsiteX52" fmla="*/ 8824 w 10000"/>
              <a:gd name="connsiteY52" fmla="*/ 7416 h 10000"/>
              <a:gd name="connsiteX53" fmla="*/ 8912 w 10000"/>
              <a:gd name="connsiteY53" fmla="*/ 7895 h 10000"/>
              <a:gd name="connsiteX54" fmla="*/ 8995 w 10000"/>
              <a:gd name="connsiteY54" fmla="*/ 6722 h 10000"/>
              <a:gd name="connsiteX55" fmla="*/ 9073 w 10000"/>
              <a:gd name="connsiteY55" fmla="*/ 8182 h 10000"/>
              <a:gd name="connsiteX56" fmla="*/ 9157 w 10000"/>
              <a:gd name="connsiteY56" fmla="*/ 7943 h 10000"/>
              <a:gd name="connsiteX57" fmla="*/ 9240 w 10000"/>
              <a:gd name="connsiteY57" fmla="*/ 8445 h 10000"/>
              <a:gd name="connsiteX58" fmla="*/ 9328 w 10000"/>
              <a:gd name="connsiteY58" fmla="*/ 7703 h 10000"/>
              <a:gd name="connsiteX59" fmla="*/ 9412 w 10000"/>
              <a:gd name="connsiteY59" fmla="*/ 7560 h 10000"/>
              <a:gd name="connsiteX60" fmla="*/ 9500 w 10000"/>
              <a:gd name="connsiteY60" fmla="*/ 6962 h 10000"/>
              <a:gd name="connsiteX61" fmla="*/ 9584 w 10000"/>
              <a:gd name="connsiteY61" fmla="*/ 7464 h 10000"/>
              <a:gd name="connsiteX62" fmla="*/ 9667 w 10000"/>
              <a:gd name="connsiteY62" fmla="*/ 8445 h 10000"/>
              <a:gd name="connsiteX63" fmla="*/ 9745 w 10000"/>
              <a:gd name="connsiteY63" fmla="*/ 8445 h 10000"/>
              <a:gd name="connsiteX64" fmla="*/ 9828 w 10000"/>
              <a:gd name="connsiteY64" fmla="*/ 9163 h 10000"/>
              <a:gd name="connsiteX65" fmla="*/ 9917 w 10000"/>
              <a:gd name="connsiteY65" fmla="*/ 8923 h 10000"/>
              <a:gd name="connsiteX66" fmla="*/ 10000 w 10000"/>
              <a:gd name="connsiteY66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652 w 10000"/>
              <a:gd name="connsiteY45" fmla="*/ 7201 h 10000"/>
              <a:gd name="connsiteX46" fmla="*/ 8397 w 10000"/>
              <a:gd name="connsiteY46" fmla="*/ 6316 h 10000"/>
              <a:gd name="connsiteX47" fmla="*/ 8485 w 10000"/>
              <a:gd name="connsiteY47" fmla="*/ 6483 h 10000"/>
              <a:gd name="connsiteX48" fmla="*/ 8568 w 10000"/>
              <a:gd name="connsiteY48" fmla="*/ 6220 h 10000"/>
              <a:gd name="connsiteX49" fmla="*/ 8657 w 10000"/>
              <a:gd name="connsiteY49" fmla="*/ 6818 h 10000"/>
              <a:gd name="connsiteX50" fmla="*/ 8740 w 10000"/>
              <a:gd name="connsiteY50" fmla="*/ 7656 h 10000"/>
              <a:gd name="connsiteX51" fmla="*/ 8824 w 10000"/>
              <a:gd name="connsiteY51" fmla="*/ 7416 h 10000"/>
              <a:gd name="connsiteX52" fmla="*/ 8912 w 10000"/>
              <a:gd name="connsiteY52" fmla="*/ 7895 h 10000"/>
              <a:gd name="connsiteX53" fmla="*/ 8995 w 10000"/>
              <a:gd name="connsiteY53" fmla="*/ 6722 h 10000"/>
              <a:gd name="connsiteX54" fmla="*/ 9073 w 10000"/>
              <a:gd name="connsiteY54" fmla="*/ 8182 h 10000"/>
              <a:gd name="connsiteX55" fmla="*/ 9157 w 10000"/>
              <a:gd name="connsiteY55" fmla="*/ 7943 h 10000"/>
              <a:gd name="connsiteX56" fmla="*/ 9240 w 10000"/>
              <a:gd name="connsiteY56" fmla="*/ 8445 h 10000"/>
              <a:gd name="connsiteX57" fmla="*/ 9328 w 10000"/>
              <a:gd name="connsiteY57" fmla="*/ 7703 h 10000"/>
              <a:gd name="connsiteX58" fmla="*/ 9412 w 10000"/>
              <a:gd name="connsiteY58" fmla="*/ 7560 h 10000"/>
              <a:gd name="connsiteX59" fmla="*/ 9500 w 10000"/>
              <a:gd name="connsiteY59" fmla="*/ 6962 h 10000"/>
              <a:gd name="connsiteX60" fmla="*/ 9584 w 10000"/>
              <a:gd name="connsiteY60" fmla="*/ 7464 h 10000"/>
              <a:gd name="connsiteX61" fmla="*/ 9667 w 10000"/>
              <a:gd name="connsiteY61" fmla="*/ 8445 h 10000"/>
              <a:gd name="connsiteX62" fmla="*/ 9745 w 10000"/>
              <a:gd name="connsiteY62" fmla="*/ 8445 h 10000"/>
              <a:gd name="connsiteX63" fmla="*/ 9828 w 10000"/>
              <a:gd name="connsiteY63" fmla="*/ 9163 h 10000"/>
              <a:gd name="connsiteX64" fmla="*/ 9917 w 10000"/>
              <a:gd name="connsiteY64" fmla="*/ 8923 h 10000"/>
              <a:gd name="connsiteX65" fmla="*/ 10000 w 10000"/>
              <a:gd name="connsiteY65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652 w 10000"/>
              <a:gd name="connsiteY45" fmla="*/ 7201 h 10000"/>
              <a:gd name="connsiteX46" fmla="*/ 8485 w 10000"/>
              <a:gd name="connsiteY46" fmla="*/ 6483 h 10000"/>
              <a:gd name="connsiteX47" fmla="*/ 8568 w 10000"/>
              <a:gd name="connsiteY47" fmla="*/ 6220 h 10000"/>
              <a:gd name="connsiteX48" fmla="*/ 8657 w 10000"/>
              <a:gd name="connsiteY48" fmla="*/ 6818 h 10000"/>
              <a:gd name="connsiteX49" fmla="*/ 8740 w 10000"/>
              <a:gd name="connsiteY49" fmla="*/ 7656 h 10000"/>
              <a:gd name="connsiteX50" fmla="*/ 8824 w 10000"/>
              <a:gd name="connsiteY50" fmla="*/ 7416 h 10000"/>
              <a:gd name="connsiteX51" fmla="*/ 8912 w 10000"/>
              <a:gd name="connsiteY51" fmla="*/ 7895 h 10000"/>
              <a:gd name="connsiteX52" fmla="*/ 8995 w 10000"/>
              <a:gd name="connsiteY52" fmla="*/ 6722 h 10000"/>
              <a:gd name="connsiteX53" fmla="*/ 9073 w 10000"/>
              <a:gd name="connsiteY53" fmla="*/ 8182 h 10000"/>
              <a:gd name="connsiteX54" fmla="*/ 9157 w 10000"/>
              <a:gd name="connsiteY54" fmla="*/ 7943 h 10000"/>
              <a:gd name="connsiteX55" fmla="*/ 9240 w 10000"/>
              <a:gd name="connsiteY55" fmla="*/ 8445 h 10000"/>
              <a:gd name="connsiteX56" fmla="*/ 9328 w 10000"/>
              <a:gd name="connsiteY56" fmla="*/ 7703 h 10000"/>
              <a:gd name="connsiteX57" fmla="*/ 9412 w 10000"/>
              <a:gd name="connsiteY57" fmla="*/ 7560 h 10000"/>
              <a:gd name="connsiteX58" fmla="*/ 9500 w 10000"/>
              <a:gd name="connsiteY58" fmla="*/ 6962 h 10000"/>
              <a:gd name="connsiteX59" fmla="*/ 9584 w 10000"/>
              <a:gd name="connsiteY59" fmla="*/ 7464 h 10000"/>
              <a:gd name="connsiteX60" fmla="*/ 9667 w 10000"/>
              <a:gd name="connsiteY60" fmla="*/ 8445 h 10000"/>
              <a:gd name="connsiteX61" fmla="*/ 9745 w 10000"/>
              <a:gd name="connsiteY61" fmla="*/ 8445 h 10000"/>
              <a:gd name="connsiteX62" fmla="*/ 9828 w 10000"/>
              <a:gd name="connsiteY62" fmla="*/ 9163 h 10000"/>
              <a:gd name="connsiteX63" fmla="*/ 9917 w 10000"/>
              <a:gd name="connsiteY63" fmla="*/ 8923 h 10000"/>
              <a:gd name="connsiteX64" fmla="*/ 10000 w 10000"/>
              <a:gd name="connsiteY64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652 w 10000"/>
              <a:gd name="connsiteY45" fmla="*/ 7201 h 10000"/>
              <a:gd name="connsiteX46" fmla="*/ 8568 w 10000"/>
              <a:gd name="connsiteY46" fmla="*/ 6220 h 10000"/>
              <a:gd name="connsiteX47" fmla="*/ 8657 w 10000"/>
              <a:gd name="connsiteY47" fmla="*/ 6818 h 10000"/>
              <a:gd name="connsiteX48" fmla="*/ 8740 w 10000"/>
              <a:gd name="connsiteY48" fmla="*/ 7656 h 10000"/>
              <a:gd name="connsiteX49" fmla="*/ 8824 w 10000"/>
              <a:gd name="connsiteY49" fmla="*/ 7416 h 10000"/>
              <a:gd name="connsiteX50" fmla="*/ 8912 w 10000"/>
              <a:gd name="connsiteY50" fmla="*/ 7895 h 10000"/>
              <a:gd name="connsiteX51" fmla="*/ 8995 w 10000"/>
              <a:gd name="connsiteY51" fmla="*/ 6722 h 10000"/>
              <a:gd name="connsiteX52" fmla="*/ 9073 w 10000"/>
              <a:gd name="connsiteY52" fmla="*/ 8182 h 10000"/>
              <a:gd name="connsiteX53" fmla="*/ 9157 w 10000"/>
              <a:gd name="connsiteY53" fmla="*/ 7943 h 10000"/>
              <a:gd name="connsiteX54" fmla="*/ 9240 w 10000"/>
              <a:gd name="connsiteY54" fmla="*/ 8445 h 10000"/>
              <a:gd name="connsiteX55" fmla="*/ 9328 w 10000"/>
              <a:gd name="connsiteY55" fmla="*/ 7703 h 10000"/>
              <a:gd name="connsiteX56" fmla="*/ 9412 w 10000"/>
              <a:gd name="connsiteY56" fmla="*/ 7560 h 10000"/>
              <a:gd name="connsiteX57" fmla="*/ 9500 w 10000"/>
              <a:gd name="connsiteY57" fmla="*/ 6962 h 10000"/>
              <a:gd name="connsiteX58" fmla="*/ 9584 w 10000"/>
              <a:gd name="connsiteY58" fmla="*/ 7464 h 10000"/>
              <a:gd name="connsiteX59" fmla="*/ 9667 w 10000"/>
              <a:gd name="connsiteY59" fmla="*/ 8445 h 10000"/>
              <a:gd name="connsiteX60" fmla="*/ 9745 w 10000"/>
              <a:gd name="connsiteY60" fmla="*/ 8445 h 10000"/>
              <a:gd name="connsiteX61" fmla="*/ 9828 w 10000"/>
              <a:gd name="connsiteY61" fmla="*/ 9163 h 10000"/>
              <a:gd name="connsiteX62" fmla="*/ 9917 w 10000"/>
              <a:gd name="connsiteY62" fmla="*/ 8923 h 10000"/>
              <a:gd name="connsiteX63" fmla="*/ 10000 w 10000"/>
              <a:gd name="connsiteY63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652 w 10000"/>
              <a:gd name="connsiteY45" fmla="*/ 7201 h 10000"/>
              <a:gd name="connsiteX46" fmla="*/ 8657 w 10000"/>
              <a:gd name="connsiteY46" fmla="*/ 6818 h 10000"/>
              <a:gd name="connsiteX47" fmla="*/ 8740 w 10000"/>
              <a:gd name="connsiteY47" fmla="*/ 7656 h 10000"/>
              <a:gd name="connsiteX48" fmla="*/ 8824 w 10000"/>
              <a:gd name="connsiteY48" fmla="*/ 7416 h 10000"/>
              <a:gd name="connsiteX49" fmla="*/ 8912 w 10000"/>
              <a:gd name="connsiteY49" fmla="*/ 7895 h 10000"/>
              <a:gd name="connsiteX50" fmla="*/ 8995 w 10000"/>
              <a:gd name="connsiteY50" fmla="*/ 6722 h 10000"/>
              <a:gd name="connsiteX51" fmla="*/ 9073 w 10000"/>
              <a:gd name="connsiteY51" fmla="*/ 8182 h 10000"/>
              <a:gd name="connsiteX52" fmla="*/ 9157 w 10000"/>
              <a:gd name="connsiteY52" fmla="*/ 7943 h 10000"/>
              <a:gd name="connsiteX53" fmla="*/ 9240 w 10000"/>
              <a:gd name="connsiteY53" fmla="*/ 8445 h 10000"/>
              <a:gd name="connsiteX54" fmla="*/ 9328 w 10000"/>
              <a:gd name="connsiteY54" fmla="*/ 7703 h 10000"/>
              <a:gd name="connsiteX55" fmla="*/ 9412 w 10000"/>
              <a:gd name="connsiteY55" fmla="*/ 7560 h 10000"/>
              <a:gd name="connsiteX56" fmla="*/ 9500 w 10000"/>
              <a:gd name="connsiteY56" fmla="*/ 6962 h 10000"/>
              <a:gd name="connsiteX57" fmla="*/ 9584 w 10000"/>
              <a:gd name="connsiteY57" fmla="*/ 7464 h 10000"/>
              <a:gd name="connsiteX58" fmla="*/ 9667 w 10000"/>
              <a:gd name="connsiteY58" fmla="*/ 8445 h 10000"/>
              <a:gd name="connsiteX59" fmla="*/ 9745 w 10000"/>
              <a:gd name="connsiteY59" fmla="*/ 8445 h 10000"/>
              <a:gd name="connsiteX60" fmla="*/ 9828 w 10000"/>
              <a:gd name="connsiteY60" fmla="*/ 9163 h 10000"/>
              <a:gd name="connsiteX61" fmla="*/ 9917 w 10000"/>
              <a:gd name="connsiteY61" fmla="*/ 8923 h 10000"/>
              <a:gd name="connsiteX62" fmla="*/ 10000 w 10000"/>
              <a:gd name="connsiteY62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652 w 10000"/>
              <a:gd name="connsiteY45" fmla="*/ 7201 h 10000"/>
              <a:gd name="connsiteX46" fmla="*/ 8740 w 10000"/>
              <a:gd name="connsiteY46" fmla="*/ 7656 h 10000"/>
              <a:gd name="connsiteX47" fmla="*/ 8824 w 10000"/>
              <a:gd name="connsiteY47" fmla="*/ 7416 h 10000"/>
              <a:gd name="connsiteX48" fmla="*/ 8912 w 10000"/>
              <a:gd name="connsiteY48" fmla="*/ 7895 h 10000"/>
              <a:gd name="connsiteX49" fmla="*/ 8995 w 10000"/>
              <a:gd name="connsiteY49" fmla="*/ 6722 h 10000"/>
              <a:gd name="connsiteX50" fmla="*/ 9073 w 10000"/>
              <a:gd name="connsiteY50" fmla="*/ 8182 h 10000"/>
              <a:gd name="connsiteX51" fmla="*/ 9157 w 10000"/>
              <a:gd name="connsiteY51" fmla="*/ 7943 h 10000"/>
              <a:gd name="connsiteX52" fmla="*/ 9240 w 10000"/>
              <a:gd name="connsiteY52" fmla="*/ 8445 h 10000"/>
              <a:gd name="connsiteX53" fmla="*/ 9328 w 10000"/>
              <a:gd name="connsiteY53" fmla="*/ 7703 h 10000"/>
              <a:gd name="connsiteX54" fmla="*/ 9412 w 10000"/>
              <a:gd name="connsiteY54" fmla="*/ 7560 h 10000"/>
              <a:gd name="connsiteX55" fmla="*/ 9500 w 10000"/>
              <a:gd name="connsiteY55" fmla="*/ 6962 h 10000"/>
              <a:gd name="connsiteX56" fmla="*/ 9584 w 10000"/>
              <a:gd name="connsiteY56" fmla="*/ 7464 h 10000"/>
              <a:gd name="connsiteX57" fmla="*/ 9667 w 10000"/>
              <a:gd name="connsiteY57" fmla="*/ 8445 h 10000"/>
              <a:gd name="connsiteX58" fmla="*/ 9745 w 10000"/>
              <a:gd name="connsiteY58" fmla="*/ 8445 h 10000"/>
              <a:gd name="connsiteX59" fmla="*/ 9828 w 10000"/>
              <a:gd name="connsiteY59" fmla="*/ 9163 h 10000"/>
              <a:gd name="connsiteX60" fmla="*/ 9917 w 10000"/>
              <a:gd name="connsiteY60" fmla="*/ 8923 h 10000"/>
              <a:gd name="connsiteX61" fmla="*/ 10000 w 10000"/>
              <a:gd name="connsiteY61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652 w 10000"/>
              <a:gd name="connsiteY45" fmla="*/ 7201 h 10000"/>
              <a:gd name="connsiteX46" fmla="*/ 8824 w 10000"/>
              <a:gd name="connsiteY46" fmla="*/ 7416 h 10000"/>
              <a:gd name="connsiteX47" fmla="*/ 8912 w 10000"/>
              <a:gd name="connsiteY47" fmla="*/ 7895 h 10000"/>
              <a:gd name="connsiteX48" fmla="*/ 8995 w 10000"/>
              <a:gd name="connsiteY48" fmla="*/ 6722 h 10000"/>
              <a:gd name="connsiteX49" fmla="*/ 9073 w 10000"/>
              <a:gd name="connsiteY49" fmla="*/ 8182 h 10000"/>
              <a:gd name="connsiteX50" fmla="*/ 9157 w 10000"/>
              <a:gd name="connsiteY50" fmla="*/ 7943 h 10000"/>
              <a:gd name="connsiteX51" fmla="*/ 9240 w 10000"/>
              <a:gd name="connsiteY51" fmla="*/ 8445 h 10000"/>
              <a:gd name="connsiteX52" fmla="*/ 9328 w 10000"/>
              <a:gd name="connsiteY52" fmla="*/ 7703 h 10000"/>
              <a:gd name="connsiteX53" fmla="*/ 9412 w 10000"/>
              <a:gd name="connsiteY53" fmla="*/ 7560 h 10000"/>
              <a:gd name="connsiteX54" fmla="*/ 9500 w 10000"/>
              <a:gd name="connsiteY54" fmla="*/ 6962 h 10000"/>
              <a:gd name="connsiteX55" fmla="*/ 9584 w 10000"/>
              <a:gd name="connsiteY55" fmla="*/ 7464 h 10000"/>
              <a:gd name="connsiteX56" fmla="*/ 9667 w 10000"/>
              <a:gd name="connsiteY56" fmla="*/ 8445 h 10000"/>
              <a:gd name="connsiteX57" fmla="*/ 9745 w 10000"/>
              <a:gd name="connsiteY57" fmla="*/ 8445 h 10000"/>
              <a:gd name="connsiteX58" fmla="*/ 9828 w 10000"/>
              <a:gd name="connsiteY58" fmla="*/ 9163 h 10000"/>
              <a:gd name="connsiteX59" fmla="*/ 9917 w 10000"/>
              <a:gd name="connsiteY59" fmla="*/ 8923 h 10000"/>
              <a:gd name="connsiteX60" fmla="*/ 10000 w 10000"/>
              <a:gd name="connsiteY60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652 w 10000"/>
              <a:gd name="connsiteY45" fmla="*/ 7201 h 10000"/>
              <a:gd name="connsiteX46" fmla="*/ 8912 w 10000"/>
              <a:gd name="connsiteY46" fmla="*/ 7895 h 10000"/>
              <a:gd name="connsiteX47" fmla="*/ 8995 w 10000"/>
              <a:gd name="connsiteY47" fmla="*/ 6722 h 10000"/>
              <a:gd name="connsiteX48" fmla="*/ 9073 w 10000"/>
              <a:gd name="connsiteY48" fmla="*/ 8182 h 10000"/>
              <a:gd name="connsiteX49" fmla="*/ 9157 w 10000"/>
              <a:gd name="connsiteY49" fmla="*/ 7943 h 10000"/>
              <a:gd name="connsiteX50" fmla="*/ 9240 w 10000"/>
              <a:gd name="connsiteY50" fmla="*/ 8445 h 10000"/>
              <a:gd name="connsiteX51" fmla="*/ 9328 w 10000"/>
              <a:gd name="connsiteY51" fmla="*/ 7703 h 10000"/>
              <a:gd name="connsiteX52" fmla="*/ 9412 w 10000"/>
              <a:gd name="connsiteY52" fmla="*/ 7560 h 10000"/>
              <a:gd name="connsiteX53" fmla="*/ 9500 w 10000"/>
              <a:gd name="connsiteY53" fmla="*/ 6962 h 10000"/>
              <a:gd name="connsiteX54" fmla="*/ 9584 w 10000"/>
              <a:gd name="connsiteY54" fmla="*/ 7464 h 10000"/>
              <a:gd name="connsiteX55" fmla="*/ 9667 w 10000"/>
              <a:gd name="connsiteY55" fmla="*/ 8445 h 10000"/>
              <a:gd name="connsiteX56" fmla="*/ 9745 w 10000"/>
              <a:gd name="connsiteY56" fmla="*/ 8445 h 10000"/>
              <a:gd name="connsiteX57" fmla="*/ 9828 w 10000"/>
              <a:gd name="connsiteY57" fmla="*/ 9163 h 10000"/>
              <a:gd name="connsiteX58" fmla="*/ 9917 w 10000"/>
              <a:gd name="connsiteY58" fmla="*/ 8923 h 10000"/>
              <a:gd name="connsiteX59" fmla="*/ 10000 w 10000"/>
              <a:gd name="connsiteY59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652 w 10000"/>
              <a:gd name="connsiteY45" fmla="*/ 7201 h 10000"/>
              <a:gd name="connsiteX46" fmla="*/ 8995 w 10000"/>
              <a:gd name="connsiteY46" fmla="*/ 6722 h 10000"/>
              <a:gd name="connsiteX47" fmla="*/ 9073 w 10000"/>
              <a:gd name="connsiteY47" fmla="*/ 8182 h 10000"/>
              <a:gd name="connsiteX48" fmla="*/ 9157 w 10000"/>
              <a:gd name="connsiteY48" fmla="*/ 7943 h 10000"/>
              <a:gd name="connsiteX49" fmla="*/ 9240 w 10000"/>
              <a:gd name="connsiteY49" fmla="*/ 8445 h 10000"/>
              <a:gd name="connsiteX50" fmla="*/ 9328 w 10000"/>
              <a:gd name="connsiteY50" fmla="*/ 7703 h 10000"/>
              <a:gd name="connsiteX51" fmla="*/ 9412 w 10000"/>
              <a:gd name="connsiteY51" fmla="*/ 7560 h 10000"/>
              <a:gd name="connsiteX52" fmla="*/ 9500 w 10000"/>
              <a:gd name="connsiteY52" fmla="*/ 6962 h 10000"/>
              <a:gd name="connsiteX53" fmla="*/ 9584 w 10000"/>
              <a:gd name="connsiteY53" fmla="*/ 7464 h 10000"/>
              <a:gd name="connsiteX54" fmla="*/ 9667 w 10000"/>
              <a:gd name="connsiteY54" fmla="*/ 8445 h 10000"/>
              <a:gd name="connsiteX55" fmla="*/ 9745 w 10000"/>
              <a:gd name="connsiteY55" fmla="*/ 8445 h 10000"/>
              <a:gd name="connsiteX56" fmla="*/ 9828 w 10000"/>
              <a:gd name="connsiteY56" fmla="*/ 9163 h 10000"/>
              <a:gd name="connsiteX57" fmla="*/ 9917 w 10000"/>
              <a:gd name="connsiteY57" fmla="*/ 8923 h 10000"/>
              <a:gd name="connsiteX58" fmla="*/ 10000 w 10000"/>
              <a:gd name="connsiteY58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652 w 10000"/>
              <a:gd name="connsiteY45" fmla="*/ 7201 h 10000"/>
              <a:gd name="connsiteX46" fmla="*/ 8995 w 10000"/>
              <a:gd name="connsiteY46" fmla="*/ 6722 h 10000"/>
              <a:gd name="connsiteX47" fmla="*/ 9157 w 10000"/>
              <a:gd name="connsiteY47" fmla="*/ 7943 h 10000"/>
              <a:gd name="connsiteX48" fmla="*/ 9240 w 10000"/>
              <a:gd name="connsiteY48" fmla="*/ 8445 h 10000"/>
              <a:gd name="connsiteX49" fmla="*/ 9328 w 10000"/>
              <a:gd name="connsiteY49" fmla="*/ 7703 h 10000"/>
              <a:gd name="connsiteX50" fmla="*/ 9412 w 10000"/>
              <a:gd name="connsiteY50" fmla="*/ 7560 h 10000"/>
              <a:gd name="connsiteX51" fmla="*/ 9500 w 10000"/>
              <a:gd name="connsiteY51" fmla="*/ 6962 h 10000"/>
              <a:gd name="connsiteX52" fmla="*/ 9584 w 10000"/>
              <a:gd name="connsiteY52" fmla="*/ 7464 h 10000"/>
              <a:gd name="connsiteX53" fmla="*/ 9667 w 10000"/>
              <a:gd name="connsiteY53" fmla="*/ 8445 h 10000"/>
              <a:gd name="connsiteX54" fmla="*/ 9745 w 10000"/>
              <a:gd name="connsiteY54" fmla="*/ 8445 h 10000"/>
              <a:gd name="connsiteX55" fmla="*/ 9828 w 10000"/>
              <a:gd name="connsiteY55" fmla="*/ 9163 h 10000"/>
              <a:gd name="connsiteX56" fmla="*/ 9917 w 10000"/>
              <a:gd name="connsiteY56" fmla="*/ 8923 h 10000"/>
              <a:gd name="connsiteX57" fmla="*/ 10000 w 10000"/>
              <a:gd name="connsiteY57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652 w 10000"/>
              <a:gd name="connsiteY45" fmla="*/ 7201 h 10000"/>
              <a:gd name="connsiteX46" fmla="*/ 8995 w 10000"/>
              <a:gd name="connsiteY46" fmla="*/ 6722 h 10000"/>
              <a:gd name="connsiteX47" fmla="*/ 9240 w 10000"/>
              <a:gd name="connsiteY47" fmla="*/ 8445 h 10000"/>
              <a:gd name="connsiteX48" fmla="*/ 9328 w 10000"/>
              <a:gd name="connsiteY48" fmla="*/ 7703 h 10000"/>
              <a:gd name="connsiteX49" fmla="*/ 9412 w 10000"/>
              <a:gd name="connsiteY49" fmla="*/ 7560 h 10000"/>
              <a:gd name="connsiteX50" fmla="*/ 9500 w 10000"/>
              <a:gd name="connsiteY50" fmla="*/ 6962 h 10000"/>
              <a:gd name="connsiteX51" fmla="*/ 9584 w 10000"/>
              <a:gd name="connsiteY51" fmla="*/ 7464 h 10000"/>
              <a:gd name="connsiteX52" fmla="*/ 9667 w 10000"/>
              <a:gd name="connsiteY52" fmla="*/ 8445 h 10000"/>
              <a:gd name="connsiteX53" fmla="*/ 9745 w 10000"/>
              <a:gd name="connsiteY53" fmla="*/ 8445 h 10000"/>
              <a:gd name="connsiteX54" fmla="*/ 9828 w 10000"/>
              <a:gd name="connsiteY54" fmla="*/ 9163 h 10000"/>
              <a:gd name="connsiteX55" fmla="*/ 9917 w 10000"/>
              <a:gd name="connsiteY55" fmla="*/ 8923 h 10000"/>
              <a:gd name="connsiteX56" fmla="*/ 10000 w 10000"/>
              <a:gd name="connsiteY56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652 w 10000"/>
              <a:gd name="connsiteY45" fmla="*/ 7201 h 10000"/>
              <a:gd name="connsiteX46" fmla="*/ 8995 w 10000"/>
              <a:gd name="connsiteY46" fmla="*/ 6722 h 10000"/>
              <a:gd name="connsiteX47" fmla="*/ 9328 w 10000"/>
              <a:gd name="connsiteY47" fmla="*/ 7703 h 10000"/>
              <a:gd name="connsiteX48" fmla="*/ 9412 w 10000"/>
              <a:gd name="connsiteY48" fmla="*/ 7560 h 10000"/>
              <a:gd name="connsiteX49" fmla="*/ 9500 w 10000"/>
              <a:gd name="connsiteY49" fmla="*/ 6962 h 10000"/>
              <a:gd name="connsiteX50" fmla="*/ 9584 w 10000"/>
              <a:gd name="connsiteY50" fmla="*/ 7464 h 10000"/>
              <a:gd name="connsiteX51" fmla="*/ 9667 w 10000"/>
              <a:gd name="connsiteY51" fmla="*/ 8445 h 10000"/>
              <a:gd name="connsiteX52" fmla="*/ 9745 w 10000"/>
              <a:gd name="connsiteY52" fmla="*/ 8445 h 10000"/>
              <a:gd name="connsiteX53" fmla="*/ 9828 w 10000"/>
              <a:gd name="connsiteY53" fmla="*/ 9163 h 10000"/>
              <a:gd name="connsiteX54" fmla="*/ 9917 w 10000"/>
              <a:gd name="connsiteY54" fmla="*/ 8923 h 10000"/>
              <a:gd name="connsiteX55" fmla="*/ 10000 w 10000"/>
              <a:gd name="connsiteY55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652 w 10000"/>
              <a:gd name="connsiteY45" fmla="*/ 7201 h 10000"/>
              <a:gd name="connsiteX46" fmla="*/ 8995 w 10000"/>
              <a:gd name="connsiteY46" fmla="*/ 6722 h 10000"/>
              <a:gd name="connsiteX47" fmla="*/ 9412 w 10000"/>
              <a:gd name="connsiteY47" fmla="*/ 7560 h 10000"/>
              <a:gd name="connsiteX48" fmla="*/ 9500 w 10000"/>
              <a:gd name="connsiteY48" fmla="*/ 6962 h 10000"/>
              <a:gd name="connsiteX49" fmla="*/ 9584 w 10000"/>
              <a:gd name="connsiteY49" fmla="*/ 7464 h 10000"/>
              <a:gd name="connsiteX50" fmla="*/ 9667 w 10000"/>
              <a:gd name="connsiteY50" fmla="*/ 8445 h 10000"/>
              <a:gd name="connsiteX51" fmla="*/ 9745 w 10000"/>
              <a:gd name="connsiteY51" fmla="*/ 8445 h 10000"/>
              <a:gd name="connsiteX52" fmla="*/ 9828 w 10000"/>
              <a:gd name="connsiteY52" fmla="*/ 9163 h 10000"/>
              <a:gd name="connsiteX53" fmla="*/ 9917 w 10000"/>
              <a:gd name="connsiteY53" fmla="*/ 8923 h 10000"/>
              <a:gd name="connsiteX54" fmla="*/ 10000 w 10000"/>
              <a:gd name="connsiteY54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652 w 10000"/>
              <a:gd name="connsiteY45" fmla="*/ 7201 h 10000"/>
              <a:gd name="connsiteX46" fmla="*/ 8995 w 10000"/>
              <a:gd name="connsiteY46" fmla="*/ 6722 h 10000"/>
              <a:gd name="connsiteX47" fmla="*/ 9500 w 10000"/>
              <a:gd name="connsiteY47" fmla="*/ 6962 h 10000"/>
              <a:gd name="connsiteX48" fmla="*/ 9584 w 10000"/>
              <a:gd name="connsiteY48" fmla="*/ 7464 h 10000"/>
              <a:gd name="connsiteX49" fmla="*/ 9667 w 10000"/>
              <a:gd name="connsiteY49" fmla="*/ 8445 h 10000"/>
              <a:gd name="connsiteX50" fmla="*/ 9745 w 10000"/>
              <a:gd name="connsiteY50" fmla="*/ 8445 h 10000"/>
              <a:gd name="connsiteX51" fmla="*/ 9828 w 10000"/>
              <a:gd name="connsiteY51" fmla="*/ 9163 h 10000"/>
              <a:gd name="connsiteX52" fmla="*/ 9917 w 10000"/>
              <a:gd name="connsiteY52" fmla="*/ 8923 h 10000"/>
              <a:gd name="connsiteX53" fmla="*/ 10000 w 10000"/>
              <a:gd name="connsiteY53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652 w 10000"/>
              <a:gd name="connsiteY45" fmla="*/ 7201 h 10000"/>
              <a:gd name="connsiteX46" fmla="*/ 8995 w 10000"/>
              <a:gd name="connsiteY46" fmla="*/ 6722 h 10000"/>
              <a:gd name="connsiteX47" fmla="*/ 9584 w 10000"/>
              <a:gd name="connsiteY47" fmla="*/ 7464 h 10000"/>
              <a:gd name="connsiteX48" fmla="*/ 9667 w 10000"/>
              <a:gd name="connsiteY48" fmla="*/ 8445 h 10000"/>
              <a:gd name="connsiteX49" fmla="*/ 9745 w 10000"/>
              <a:gd name="connsiteY49" fmla="*/ 8445 h 10000"/>
              <a:gd name="connsiteX50" fmla="*/ 9828 w 10000"/>
              <a:gd name="connsiteY50" fmla="*/ 9163 h 10000"/>
              <a:gd name="connsiteX51" fmla="*/ 9917 w 10000"/>
              <a:gd name="connsiteY51" fmla="*/ 8923 h 10000"/>
              <a:gd name="connsiteX52" fmla="*/ 10000 w 10000"/>
              <a:gd name="connsiteY52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652 w 10000"/>
              <a:gd name="connsiteY45" fmla="*/ 7201 h 10000"/>
              <a:gd name="connsiteX46" fmla="*/ 8995 w 10000"/>
              <a:gd name="connsiteY46" fmla="*/ 6722 h 10000"/>
              <a:gd name="connsiteX47" fmla="*/ 9667 w 10000"/>
              <a:gd name="connsiteY47" fmla="*/ 8445 h 10000"/>
              <a:gd name="connsiteX48" fmla="*/ 9745 w 10000"/>
              <a:gd name="connsiteY48" fmla="*/ 8445 h 10000"/>
              <a:gd name="connsiteX49" fmla="*/ 9828 w 10000"/>
              <a:gd name="connsiteY49" fmla="*/ 9163 h 10000"/>
              <a:gd name="connsiteX50" fmla="*/ 9917 w 10000"/>
              <a:gd name="connsiteY50" fmla="*/ 8923 h 10000"/>
              <a:gd name="connsiteX51" fmla="*/ 10000 w 10000"/>
              <a:gd name="connsiteY51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652 w 10000"/>
              <a:gd name="connsiteY45" fmla="*/ 7201 h 10000"/>
              <a:gd name="connsiteX46" fmla="*/ 8995 w 10000"/>
              <a:gd name="connsiteY46" fmla="*/ 6722 h 10000"/>
              <a:gd name="connsiteX47" fmla="*/ 9745 w 10000"/>
              <a:gd name="connsiteY47" fmla="*/ 8445 h 10000"/>
              <a:gd name="connsiteX48" fmla="*/ 9828 w 10000"/>
              <a:gd name="connsiteY48" fmla="*/ 9163 h 10000"/>
              <a:gd name="connsiteX49" fmla="*/ 9917 w 10000"/>
              <a:gd name="connsiteY49" fmla="*/ 8923 h 10000"/>
              <a:gd name="connsiteX50" fmla="*/ 10000 w 10000"/>
              <a:gd name="connsiteY50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652 w 10000"/>
              <a:gd name="connsiteY45" fmla="*/ 7201 h 10000"/>
              <a:gd name="connsiteX46" fmla="*/ 8995 w 10000"/>
              <a:gd name="connsiteY46" fmla="*/ 6722 h 10000"/>
              <a:gd name="connsiteX47" fmla="*/ 9828 w 10000"/>
              <a:gd name="connsiteY47" fmla="*/ 9163 h 10000"/>
              <a:gd name="connsiteX48" fmla="*/ 9917 w 10000"/>
              <a:gd name="connsiteY48" fmla="*/ 8923 h 10000"/>
              <a:gd name="connsiteX49" fmla="*/ 10000 w 10000"/>
              <a:gd name="connsiteY49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652 w 10000"/>
              <a:gd name="connsiteY45" fmla="*/ 7201 h 10000"/>
              <a:gd name="connsiteX46" fmla="*/ 8995 w 10000"/>
              <a:gd name="connsiteY46" fmla="*/ 6722 h 10000"/>
              <a:gd name="connsiteX47" fmla="*/ 9917 w 10000"/>
              <a:gd name="connsiteY47" fmla="*/ 8923 h 10000"/>
              <a:gd name="connsiteX48" fmla="*/ 10000 w 10000"/>
              <a:gd name="connsiteY48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652 w 10000"/>
              <a:gd name="connsiteY45" fmla="*/ 7201 h 10000"/>
              <a:gd name="connsiteX46" fmla="*/ 8995 w 10000"/>
              <a:gd name="connsiteY46" fmla="*/ 6722 h 10000"/>
              <a:gd name="connsiteX47" fmla="*/ 10000 w 10000"/>
              <a:gd name="connsiteY47" fmla="*/ 10000 h 10000"/>
              <a:gd name="connsiteX0" fmla="*/ 0 w 8995"/>
              <a:gd name="connsiteY0" fmla="*/ 478 h 8027"/>
              <a:gd name="connsiteX1" fmla="*/ 83 w 8995"/>
              <a:gd name="connsiteY1" fmla="*/ 239 h 8027"/>
              <a:gd name="connsiteX2" fmla="*/ 172 w 8995"/>
              <a:gd name="connsiteY2" fmla="*/ 478 h 8027"/>
              <a:gd name="connsiteX3" fmla="*/ 255 w 8995"/>
              <a:gd name="connsiteY3" fmla="*/ 0 h 8027"/>
              <a:gd name="connsiteX4" fmla="*/ 333 w 8995"/>
              <a:gd name="connsiteY4" fmla="*/ 431 h 8027"/>
              <a:gd name="connsiteX5" fmla="*/ 416 w 8995"/>
              <a:gd name="connsiteY5" fmla="*/ 1220 h 8027"/>
              <a:gd name="connsiteX6" fmla="*/ 500 w 8995"/>
              <a:gd name="connsiteY6" fmla="*/ 1531 h 8027"/>
              <a:gd name="connsiteX7" fmla="*/ 588 w 8995"/>
              <a:gd name="connsiteY7" fmla="*/ 1459 h 8027"/>
              <a:gd name="connsiteX8" fmla="*/ 672 w 8995"/>
              <a:gd name="connsiteY8" fmla="*/ 1770 h 8027"/>
              <a:gd name="connsiteX9" fmla="*/ 760 w 8995"/>
              <a:gd name="connsiteY9" fmla="*/ 1866 h 8027"/>
              <a:gd name="connsiteX10" fmla="*/ 843 w 8995"/>
              <a:gd name="connsiteY10" fmla="*/ 1364 h 8027"/>
              <a:gd name="connsiteX11" fmla="*/ 927 w 8995"/>
              <a:gd name="connsiteY11" fmla="*/ 3732 h 8027"/>
              <a:gd name="connsiteX12" fmla="*/ 1005 w 8995"/>
              <a:gd name="connsiteY12" fmla="*/ 3828 h 8027"/>
              <a:gd name="connsiteX13" fmla="*/ 1088 w 8995"/>
              <a:gd name="connsiteY13" fmla="*/ 4211 h 8027"/>
              <a:gd name="connsiteX14" fmla="*/ 1171 w 8995"/>
              <a:gd name="connsiteY14" fmla="*/ 1770 h 8027"/>
              <a:gd name="connsiteX15" fmla="*/ 1260 w 8995"/>
              <a:gd name="connsiteY15" fmla="*/ 3421 h 8027"/>
              <a:gd name="connsiteX16" fmla="*/ 1343 w 8995"/>
              <a:gd name="connsiteY16" fmla="*/ 3421 h 8027"/>
              <a:gd name="connsiteX17" fmla="*/ 1432 w 8995"/>
              <a:gd name="connsiteY17" fmla="*/ 3971 h 8027"/>
              <a:gd name="connsiteX18" fmla="*/ 1515 w 8995"/>
              <a:gd name="connsiteY18" fmla="*/ 4115 h 8027"/>
              <a:gd name="connsiteX19" fmla="*/ 1598 w 8995"/>
              <a:gd name="connsiteY19" fmla="*/ 2990 h 8027"/>
              <a:gd name="connsiteX20" fmla="*/ 1676 w 8995"/>
              <a:gd name="connsiteY20" fmla="*/ 3493 h 8027"/>
              <a:gd name="connsiteX21" fmla="*/ 1760 w 8995"/>
              <a:gd name="connsiteY21" fmla="*/ 5742 h 8027"/>
              <a:gd name="connsiteX22" fmla="*/ 1848 w 8995"/>
              <a:gd name="connsiteY22" fmla="*/ 3732 h 8027"/>
              <a:gd name="connsiteX23" fmla="*/ 1931 w 8995"/>
              <a:gd name="connsiteY23" fmla="*/ 4713 h 8027"/>
              <a:gd name="connsiteX24" fmla="*/ 2015 w 8995"/>
              <a:gd name="connsiteY24" fmla="*/ 4019 h 8027"/>
              <a:gd name="connsiteX25" fmla="*/ 2103 w 8995"/>
              <a:gd name="connsiteY25" fmla="*/ 5144 h 8027"/>
              <a:gd name="connsiteX26" fmla="*/ 2186 w 8995"/>
              <a:gd name="connsiteY26" fmla="*/ 5239 h 8027"/>
              <a:gd name="connsiteX27" fmla="*/ 2275 w 8995"/>
              <a:gd name="connsiteY27" fmla="*/ 5096 h 8027"/>
              <a:gd name="connsiteX28" fmla="*/ 2348 w 8995"/>
              <a:gd name="connsiteY28" fmla="*/ 5646 h 8027"/>
              <a:gd name="connsiteX29" fmla="*/ 2431 w 8995"/>
              <a:gd name="connsiteY29" fmla="*/ 6722 h 8027"/>
              <a:gd name="connsiteX30" fmla="*/ 2520 w 8995"/>
              <a:gd name="connsiteY30" fmla="*/ 5502 h 8027"/>
              <a:gd name="connsiteX31" fmla="*/ 2603 w 8995"/>
              <a:gd name="connsiteY31" fmla="*/ 5933 h 8027"/>
              <a:gd name="connsiteX32" fmla="*/ 2691 w 8995"/>
              <a:gd name="connsiteY32" fmla="*/ 5239 h 8027"/>
              <a:gd name="connsiteX33" fmla="*/ 2775 w 8995"/>
              <a:gd name="connsiteY33" fmla="*/ 5502 h 8027"/>
              <a:gd name="connsiteX34" fmla="*/ 2858 w 8995"/>
              <a:gd name="connsiteY34" fmla="*/ 6077 h 8027"/>
              <a:gd name="connsiteX35" fmla="*/ 2946 w 8995"/>
              <a:gd name="connsiteY35" fmla="*/ 6124 h 8027"/>
              <a:gd name="connsiteX36" fmla="*/ 3019 w 8995"/>
              <a:gd name="connsiteY36" fmla="*/ 6627 h 8027"/>
              <a:gd name="connsiteX37" fmla="*/ 3108 w 8995"/>
              <a:gd name="connsiteY37" fmla="*/ 6172 h 8027"/>
              <a:gd name="connsiteX38" fmla="*/ 3191 w 8995"/>
              <a:gd name="connsiteY38" fmla="*/ 6722 h 8027"/>
              <a:gd name="connsiteX39" fmla="*/ 3274 w 8995"/>
              <a:gd name="connsiteY39" fmla="*/ 6220 h 8027"/>
              <a:gd name="connsiteX40" fmla="*/ 3363 w 8995"/>
              <a:gd name="connsiteY40" fmla="*/ 7464 h 8027"/>
              <a:gd name="connsiteX41" fmla="*/ 4362 w 8995"/>
              <a:gd name="connsiteY41" fmla="*/ 7943 h 8027"/>
              <a:gd name="connsiteX42" fmla="*/ 4534 w 8995"/>
              <a:gd name="connsiteY42" fmla="*/ 7703 h 8027"/>
              <a:gd name="connsiteX43" fmla="*/ 6382 w 8995"/>
              <a:gd name="connsiteY43" fmla="*/ 6627 h 8027"/>
              <a:gd name="connsiteX44" fmla="*/ 6465 w 8995"/>
              <a:gd name="connsiteY44" fmla="*/ 7464 h 8027"/>
              <a:gd name="connsiteX45" fmla="*/ 7652 w 8995"/>
              <a:gd name="connsiteY45" fmla="*/ 7201 h 8027"/>
              <a:gd name="connsiteX46" fmla="*/ 8995 w 8995"/>
              <a:gd name="connsiteY46" fmla="*/ 6722 h 8027"/>
              <a:gd name="connsiteX0" fmla="*/ 0 w 8507"/>
              <a:gd name="connsiteY0" fmla="*/ 595 h 10000"/>
              <a:gd name="connsiteX1" fmla="*/ 92 w 8507"/>
              <a:gd name="connsiteY1" fmla="*/ 298 h 10000"/>
              <a:gd name="connsiteX2" fmla="*/ 191 w 8507"/>
              <a:gd name="connsiteY2" fmla="*/ 595 h 10000"/>
              <a:gd name="connsiteX3" fmla="*/ 283 w 8507"/>
              <a:gd name="connsiteY3" fmla="*/ 0 h 10000"/>
              <a:gd name="connsiteX4" fmla="*/ 370 w 8507"/>
              <a:gd name="connsiteY4" fmla="*/ 537 h 10000"/>
              <a:gd name="connsiteX5" fmla="*/ 462 w 8507"/>
              <a:gd name="connsiteY5" fmla="*/ 1520 h 10000"/>
              <a:gd name="connsiteX6" fmla="*/ 556 w 8507"/>
              <a:gd name="connsiteY6" fmla="*/ 1907 h 10000"/>
              <a:gd name="connsiteX7" fmla="*/ 654 w 8507"/>
              <a:gd name="connsiteY7" fmla="*/ 1818 h 10000"/>
              <a:gd name="connsiteX8" fmla="*/ 747 w 8507"/>
              <a:gd name="connsiteY8" fmla="*/ 2205 h 10000"/>
              <a:gd name="connsiteX9" fmla="*/ 845 w 8507"/>
              <a:gd name="connsiteY9" fmla="*/ 2325 h 10000"/>
              <a:gd name="connsiteX10" fmla="*/ 937 w 8507"/>
              <a:gd name="connsiteY10" fmla="*/ 1699 h 10000"/>
              <a:gd name="connsiteX11" fmla="*/ 1031 w 8507"/>
              <a:gd name="connsiteY11" fmla="*/ 4649 h 10000"/>
              <a:gd name="connsiteX12" fmla="*/ 1117 w 8507"/>
              <a:gd name="connsiteY12" fmla="*/ 4769 h 10000"/>
              <a:gd name="connsiteX13" fmla="*/ 1210 w 8507"/>
              <a:gd name="connsiteY13" fmla="*/ 5246 h 10000"/>
              <a:gd name="connsiteX14" fmla="*/ 1302 w 8507"/>
              <a:gd name="connsiteY14" fmla="*/ 2205 h 10000"/>
              <a:gd name="connsiteX15" fmla="*/ 1401 w 8507"/>
              <a:gd name="connsiteY15" fmla="*/ 4262 h 10000"/>
              <a:gd name="connsiteX16" fmla="*/ 1493 w 8507"/>
              <a:gd name="connsiteY16" fmla="*/ 4262 h 10000"/>
              <a:gd name="connsiteX17" fmla="*/ 1592 w 8507"/>
              <a:gd name="connsiteY17" fmla="*/ 4947 h 10000"/>
              <a:gd name="connsiteX18" fmla="*/ 1684 w 8507"/>
              <a:gd name="connsiteY18" fmla="*/ 5126 h 10000"/>
              <a:gd name="connsiteX19" fmla="*/ 1777 w 8507"/>
              <a:gd name="connsiteY19" fmla="*/ 3725 h 10000"/>
              <a:gd name="connsiteX20" fmla="*/ 1863 w 8507"/>
              <a:gd name="connsiteY20" fmla="*/ 4352 h 10000"/>
              <a:gd name="connsiteX21" fmla="*/ 1957 w 8507"/>
              <a:gd name="connsiteY21" fmla="*/ 7153 h 10000"/>
              <a:gd name="connsiteX22" fmla="*/ 2054 w 8507"/>
              <a:gd name="connsiteY22" fmla="*/ 4649 h 10000"/>
              <a:gd name="connsiteX23" fmla="*/ 2147 w 8507"/>
              <a:gd name="connsiteY23" fmla="*/ 5871 h 10000"/>
              <a:gd name="connsiteX24" fmla="*/ 2240 w 8507"/>
              <a:gd name="connsiteY24" fmla="*/ 5007 h 10000"/>
              <a:gd name="connsiteX25" fmla="*/ 2338 w 8507"/>
              <a:gd name="connsiteY25" fmla="*/ 6408 h 10000"/>
              <a:gd name="connsiteX26" fmla="*/ 2430 w 8507"/>
              <a:gd name="connsiteY26" fmla="*/ 6527 h 10000"/>
              <a:gd name="connsiteX27" fmla="*/ 2529 w 8507"/>
              <a:gd name="connsiteY27" fmla="*/ 6349 h 10000"/>
              <a:gd name="connsiteX28" fmla="*/ 2610 w 8507"/>
              <a:gd name="connsiteY28" fmla="*/ 7034 h 10000"/>
              <a:gd name="connsiteX29" fmla="*/ 2703 w 8507"/>
              <a:gd name="connsiteY29" fmla="*/ 8374 h 10000"/>
              <a:gd name="connsiteX30" fmla="*/ 2802 w 8507"/>
              <a:gd name="connsiteY30" fmla="*/ 6854 h 10000"/>
              <a:gd name="connsiteX31" fmla="*/ 2894 w 8507"/>
              <a:gd name="connsiteY31" fmla="*/ 7391 h 10000"/>
              <a:gd name="connsiteX32" fmla="*/ 2992 w 8507"/>
              <a:gd name="connsiteY32" fmla="*/ 6527 h 10000"/>
              <a:gd name="connsiteX33" fmla="*/ 3085 w 8507"/>
              <a:gd name="connsiteY33" fmla="*/ 6854 h 10000"/>
              <a:gd name="connsiteX34" fmla="*/ 3177 w 8507"/>
              <a:gd name="connsiteY34" fmla="*/ 7571 h 10000"/>
              <a:gd name="connsiteX35" fmla="*/ 3275 w 8507"/>
              <a:gd name="connsiteY35" fmla="*/ 7629 h 10000"/>
              <a:gd name="connsiteX36" fmla="*/ 3356 w 8507"/>
              <a:gd name="connsiteY36" fmla="*/ 8256 h 10000"/>
              <a:gd name="connsiteX37" fmla="*/ 3455 w 8507"/>
              <a:gd name="connsiteY37" fmla="*/ 7689 h 10000"/>
              <a:gd name="connsiteX38" fmla="*/ 3548 w 8507"/>
              <a:gd name="connsiteY38" fmla="*/ 8374 h 10000"/>
              <a:gd name="connsiteX39" fmla="*/ 3640 w 8507"/>
              <a:gd name="connsiteY39" fmla="*/ 7749 h 10000"/>
              <a:gd name="connsiteX40" fmla="*/ 3739 w 8507"/>
              <a:gd name="connsiteY40" fmla="*/ 9299 h 10000"/>
              <a:gd name="connsiteX41" fmla="*/ 4849 w 8507"/>
              <a:gd name="connsiteY41" fmla="*/ 9895 h 10000"/>
              <a:gd name="connsiteX42" fmla="*/ 5041 w 8507"/>
              <a:gd name="connsiteY42" fmla="*/ 9596 h 10000"/>
              <a:gd name="connsiteX43" fmla="*/ 7095 w 8507"/>
              <a:gd name="connsiteY43" fmla="*/ 8256 h 10000"/>
              <a:gd name="connsiteX44" fmla="*/ 7187 w 8507"/>
              <a:gd name="connsiteY44" fmla="*/ 9299 h 10000"/>
              <a:gd name="connsiteX45" fmla="*/ 8507 w 8507"/>
              <a:gd name="connsiteY45" fmla="*/ 8971 h 10000"/>
              <a:gd name="connsiteX0" fmla="*/ 0 w 8448"/>
              <a:gd name="connsiteY0" fmla="*/ 595 h 10000"/>
              <a:gd name="connsiteX1" fmla="*/ 108 w 8448"/>
              <a:gd name="connsiteY1" fmla="*/ 298 h 10000"/>
              <a:gd name="connsiteX2" fmla="*/ 225 w 8448"/>
              <a:gd name="connsiteY2" fmla="*/ 595 h 10000"/>
              <a:gd name="connsiteX3" fmla="*/ 333 w 8448"/>
              <a:gd name="connsiteY3" fmla="*/ 0 h 10000"/>
              <a:gd name="connsiteX4" fmla="*/ 435 w 8448"/>
              <a:gd name="connsiteY4" fmla="*/ 537 h 10000"/>
              <a:gd name="connsiteX5" fmla="*/ 543 w 8448"/>
              <a:gd name="connsiteY5" fmla="*/ 1520 h 10000"/>
              <a:gd name="connsiteX6" fmla="*/ 654 w 8448"/>
              <a:gd name="connsiteY6" fmla="*/ 1907 h 10000"/>
              <a:gd name="connsiteX7" fmla="*/ 769 w 8448"/>
              <a:gd name="connsiteY7" fmla="*/ 1818 h 10000"/>
              <a:gd name="connsiteX8" fmla="*/ 878 w 8448"/>
              <a:gd name="connsiteY8" fmla="*/ 2205 h 10000"/>
              <a:gd name="connsiteX9" fmla="*/ 993 w 8448"/>
              <a:gd name="connsiteY9" fmla="*/ 2325 h 10000"/>
              <a:gd name="connsiteX10" fmla="*/ 1101 w 8448"/>
              <a:gd name="connsiteY10" fmla="*/ 1699 h 10000"/>
              <a:gd name="connsiteX11" fmla="*/ 1212 w 8448"/>
              <a:gd name="connsiteY11" fmla="*/ 4649 h 10000"/>
              <a:gd name="connsiteX12" fmla="*/ 1313 w 8448"/>
              <a:gd name="connsiteY12" fmla="*/ 4769 h 10000"/>
              <a:gd name="connsiteX13" fmla="*/ 1422 w 8448"/>
              <a:gd name="connsiteY13" fmla="*/ 5246 h 10000"/>
              <a:gd name="connsiteX14" fmla="*/ 1531 w 8448"/>
              <a:gd name="connsiteY14" fmla="*/ 2205 h 10000"/>
              <a:gd name="connsiteX15" fmla="*/ 1647 w 8448"/>
              <a:gd name="connsiteY15" fmla="*/ 4262 h 10000"/>
              <a:gd name="connsiteX16" fmla="*/ 1755 w 8448"/>
              <a:gd name="connsiteY16" fmla="*/ 4262 h 10000"/>
              <a:gd name="connsiteX17" fmla="*/ 1871 w 8448"/>
              <a:gd name="connsiteY17" fmla="*/ 4947 h 10000"/>
              <a:gd name="connsiteX18" fmla="*/ 1980 w 8448"/>
              <a:gd name="connsiteY18" fmla="*/ 5126 h 10000"/>
              <a:gd name="connsiteX19" fmla="*/ 2089 w 8448"/>
              <a:gd name="connsiteY19" fmla="*/ 3725 h 10000"/>
              <a:gd name="connsiteX20" fmla="*/ 2190 w 8448"/>
              <a:gd name="connsiteY20" fmla="*/ 4352 h 10000"/>
              <a:gd name="connsiteX21" fmla="*/ 2300 w 8448"/>
              <a:gd name="connsiteY21" fmla="*/ 7153 h 10000"/>
              <a:gd name="connsiteX22" fmla="*/ 2414 w 8448"/>
              <a:gd name="connsiteY22" fmla="*/ 4649 h 10000"/>
              <a:gd name="connsiteX23" fmla="*/ 2524 w 8448"/>
              <a:gd name="connsiteY23" fmla="*/ 5871 h 10000"/>
              <a:gd name="connsiteX24" fmla="*/ 2633 w 8448"/>
              <a:gd name="connsiteY24" fmla="*/ 5007 h 10000"/>
              <a:gd name="connsiteX25" fmla="*/ 2748 w 8448"/>
              <a:gd name="connsiteY25" fmla="*/ 6408 h 10000"/>
              <a:gd name="connsiteX26" fmla="*/ 2856 w 8448"/>
              <a:gd name="connsiteY26" fmla="*/ 6527 h 10000"/>
              <a:gd name="connsiteX27" fmla="*/ 2973 w 8448"/>
              <a:gd name="connsiteY27" fmla="*/ 6349 h 10000"/>
              <a:gd name="connsiteX28" fmla="*/ 3068 w 8448"/>
              <a:gd name="connsiteY28" fmla="*/ 7034 h 10000"/>
              <a:gd name="connsiteX29" fmla="*/ 3177 w 8448"/>
              <a:gd name="connsiteY29" fmla="*/ 8374 h 10000"/>
              <a:gd name="connsiteX30" fmla="*/ 3294 w 8448"/>
              <a:gd name="connsiteY30" fmla="*/ 6854 h 10000"/>
              <a:gd name="connsiteX31" fmla="*/ 3402 w 8448"/>
              <a:gd name="connsiteY31" fmla="*/ 7391 h 10000"/>
              <a:gd name="connsiteX32" fmla="*/ 3517 w 8448"/>
              <a:gd name="connsiteY32" fmla="*/ 6527 h 10000"/>
              <a:gd name="connsiteX33" fmla="*/ 3626 w 8448"/>
              <a:gd name="connsiteY33" fmla="*/ 6854 h 10000"/>
              <a:gd name="connsiteX34" fmla="*/ 3735 w 8448"/>
              <a:gd name="connsiteY34" fmla="*/ 7571 h 10000"/>
              <a:gd name="connsiteX35" fmla="*/ 3850 w 8448"/>
              <a:gd name="connsiteY35" fmla="*/ 7629 h 10000"/>
              <a:gd name="connsiteX36" fmla="*/ 3945 w 8448"/>
              <a:gd name="connsiteY36" fmla="*/ 8256 h 10000"/>
              <a:gd name="connsiteX37" fmla="*/ 4061 w 8448"/>
              <a:gd name="connsiteY37" fmla="*/ 7689 h 10000"/>
              <a:gd name="connsiteX38" fmla="*/ 4171 w 8448"/>
              <a:gd name="connsiteY38" fmla="*/ 8374 h 10000"/>
              <a:gd name="connsiteX39" fmla="*/ 4279 w 8448"/>
              <a:gd name="connsiteY39" fmla="*/ 7749 h 10000"/>
              <a:gd name="connsiteX40" fmla="*/ 4395 w 8448"/>
              <a:gd name="connsiteY40" fmla="*/ 9299 h 10000"/>
              <a:gd name="connsiteX41" fmla="*/ 5700 w 8448"/>
              <a:gd name="connsiteY41" fmla="*/ 9895 h 10000"/>
              <a:gd name="connsiteX42" fmla="*/ 5926 w 8448"/>
              <a:gd name="connsiteY42" fmla="*/ 9596 h 10000"/>
              <a:gd name="connsiteX43" fmla="*/ 8340 w 8448"/>
              <a:gd name="connsiteY43" fmla="*/ 8256 h 10000"/>
              <a:gd name="connsiteX44" fmla="*/ 8448 w 8448"/>
              <a:gd name="connsiteY44" fmla="*/ 9299 h 10000"/>
              <a:gd name="connsiteX0" fmla="*/ 0 w 9872"/>
              <a:gd name="connsiteY0" fmla="*/ 595 h 10000"/>
              <a:gd name="connsiteX1" fmla="*/ 128 w 9872"/>
              <a:gd name="connsiteY1" fmla="*/ 298 h 10000"/>
              <a:gd name="connsiteX2" fmla="*/ 266 w 9872"/>
              <a:gd name="connsiteY2" fmla="*/ 595 h 10000"/>
              <a:gd name="connsiteX3" fmla="*/ 394 w 9872"/>
              <a:gd name="connsiteY3" fmla="*/ 0 h 10000"/>
              <a:gd name="connsiteX4" fmla="*/ 515 w 9872"/>
              <a:gd name="connsiteY4" fmla="*/ 537 h 10000"/>
              <a:gd name="connsiteX5" fmla="*/ 643 w 9872"/>
              <a:gd name="connsiteY5" fmla="*/ 1520 h 10000"/>
              <a:gd name="connsiteX6" fmla="*/ 774 w 9872"/>
              <a:gd name="connsiteY6" fmla="*/ 1907 h 10000"/>
              <a:gd name="connsiteX7" fmla="*/ 910 w 9872"/>
              <a:gd name="connsiteY7" fmla="*/ 1818 h 10000"/>
              <a:gd name="connsiteX8" fmla="*/ 1039 w 9872"/>
              <a:gd name="connsiteY8" fmla="*/ 2205 h 10000"/>
              <a:gd name="connsiteX9" fmla="*/ 1175 w 9872"/>
              <a:gd name="connsiteY9" fmla="*/ 2325 h 10000"/>
              <a:gd name="connsiteX10" fmla="*/ 1303 w 9872"/>
              <a:gd name="connsiteY10" fmla="*/ 1699 h 10000"/>
              <a:gd name="connsiteX11" fmla="*/ 1435 w 9872"/>
              <a:gd name="connsiteY11" fmla="*/ 4649 h 10000"/>
              <a:gd name="connsiteX12" fmla="*/ 1554 w 9872"/>
              <a:gd name="connsiteY12" fmla="*/ 4769 h 10000"/>
              <a:gd name="connsiteX13" fmla="*/ 1683 w 9872"/>
              <a:gd name="connsiteY13" fmla="*/ 5246 h 10000"/>
              <a:gd name="connsiteX14" fmla="*/ 1812 w 9872"/>
              <a:gd name="connsiteY14" fmla="*/ 2205 h 10000"/>
              <a:gd name="connsiteX15" fmla="*/ 1950 w 9872"/>
              <a:gd name="connsiteY15" fmla="*/ 4262 h 10000"/>
              <a:gd name="connsiteX16" fmla="*/ 2077 w 9872"/>
              <a:gd name="connsiteY16" fmla="*/ 4262 h 10000"/>
              <a:gd name="connsiteX17" fmla="*/ 2215 w 9872"/>
              <a:gd name="connsiteY17" fmla="*/ 4947 h 10000"/>
              <a:gd name="connsiteX18" fmla="*/ 2344 w 9872"/>
              <a:gd name="connsiteY18" fmla="*/ 5126 h 10000"/>
              <a:gd name="connsiteX19" fmla="*/ 2473 w 9872"/>
              <a:gd name="connsiteY19" fmla="*/ 3725 h 10000"/>
              <a:gd name="connsiteX20" fmla="*/ 2592 w 9872"/>
              <a:gd name="connsiteY20" fmla="*/ 4352 h 10000"/>
              <a:gd name="connsiteX21" fmla="*/ 2723 w 9872"/>
              <a:gd name="connsiteY21" fmla="*/ 7153 h 10000"/>
              <a:gd name="connsiteX22" fmla="*/ 2857 w 9872"/>
              <a:gd name="connsiteY22" fmla="*/ 4649 h 10000"/>
              <a:gd name="connsiteX23" fmla="*/ 2988 w 9872"/>
              <a:gd name="connsiteY23" fmla="*/ 5871 h 10000"/>
              <a:gd name="connsiteX24" fmla="*/ 3117 w 9872"/>
              <a:gd name="connsiteY24" fmla="*/ 5007 h 10000"/>
              <a:gd name="connsiteX25" fmla="*/ 3253 w 9872"/>
              <a:gd name="connsiteY25" fmla="*/ 6408 h 10000"/>
              <a:gd name="connsiteX26" fmla="*/ 3381 w 9872"/>
              <a:gd name="connsiteY26" fmla="*/ 6527 h 10000"/>
              <a:gd name="connsiteX27" fmla="*/ 3519 w 9872"/>
              <a:gd name="connsiteY27" fmla="*/ 6349 h 10000"/>
              <a:gd name="connsiteX28" fmla="*/ 3632 w 9872"/>
              <a:gd name="connsiteY28" fmla="*/ 7034 h 10000"/>
              <a:gd name="connsiteX29" fmla="*/ 3761 w 9872"/>
              <a:gd name="connsiteY29" fmla="*/ 8374 h 10000"/>
              <a:gd name="connsiteX30" fmla="*/ 3899 w 9872"/>
              <a:gd name="connsiteY30" fmla="*/ 6854 h 10000"/>
              <a:gd name="connsiteX31" fmla="*/ 4027 w 9872"/>
              <a:gd name="connsiteY31" fmla="*/ 7391 h 10000"/>
              <a:gd name="connsiteX32" fmla="*/ 4163 w 9872"/>
              <a:gd name="connsiteY32" fmla="*/ 6527 h 10000"/>
              <a:gd name="connsiteX33" fmla="*/ 4292 w 9872"/>
              <a:gd name="connsiteY33" fmla="*/ 6854 h 10000"/>
              <a:gd name="connsiteX34" fmla="*/ 4421 w 9872"/>
              <a:gd name="connsiteY34" fmla="*/ 7571 h 10000"/>
              <a:gd name="connsiteX35" fmla="*/ 4557 w 9872"/>
              <a:gd name="connsiteY35" fmla="*/ 7629 h 10000"/>
              <a:gd name="connsiteX36" fmla="*/ 4670 w 9872"/>
              <a:gd name="connsiteY36" fmla="*/ 8256 h 10000"/>
              <a:gd name="connsiteX37" fmla="*/ 4807 w 9872"/>
              <a:gd name="connsiteY37" fmla="*/ 7689 h 10000"/>
              <a:gd name="connsiteX38" fmla="*/ 4937 w 9872"/>
              <a:gd name="connsiteY38" fmla="*/ 8374 h 10000"/>
              <a:gd name="connsiteX39" fmla="*/ 5065 w 9872"/>
              <a:gd name="connsiteY39" fmla="*/ 7749 h 10000"/>
              <a:gd name="connsiteX40" fmla="*/ 5202 w 9872"/>
              <a:gd name="connsiteY40" fmla="*/ 9299 h 10000"/>
              <a:gd name="connsiteX41" fmla="*/ 6747 w 9872"/>
              <a:gd name="connsiteY41" fmla="*/ 9895 h 10000"/>
              <a:gd name="connsiteX42" fmla="*/ 7015 w 9872"/>
              <a:gd name="connsiteY42" fmla="*/ 9596 h 10000"/>
              <a:gd name="connsiteX43" fmla="*/ 9872 w 9872"/>
              <a:gd name="connsiteY43" fmla="*/ 8256 h 10000"/>
              <a:gd name="connsiteX0" fmla="*/ 0 w 7140"/>
              <a:gd name="connsiteY0" fmla="*/ 595 h 10000"/>
              <a:gd name="connsiteX1" fmla="*/ 130 w 7140"/>
              <a:gd name="connsiteY1" fmla="*/ 298 h 10000"/>
              <a:gd name="connsiteX2" fmla="*/ 269 w 7140"/>
              <a:gd name="connsiteY2" fmla="*/ 595 h 10000"/>
              <a:gd name="connsiteX3" fmla="*/ 399 w 7140"/>
              <a:gd name="connsiteY3" fmla="*/ 0 h 10000"/>
              <a:gd name="connsiteX4" fmla="*/ 522 w 7140"/>
              <a:gd name="connsiteY4" fmla="*/ 537 h 10000"/>
              <a:gd name="connsiteX5" fmla="*/ 651 w 7140"/>
              <a:gd name="connsiteY5" fmla="*/ 1520 h 10000"/>
              <a:gd name="connsiteX6" fmla="*/ 784 w 7140"/>
              <a:gd name="connsiteY6" fmla="*/ 1907 h 10000"/>
              <a:gd name="connsiteX7" fmla="*/ 922 w 7140"/>
              <a:gd name="connsiteY7" fmla="*/ 1818 h 10000"/>
              <a:gd name="connsiteX8" fmla="*/ 1052 w 7140"/>
              <a:gd name="connsiteY8" fmla="*/ 2205 h 10000"/>
              <a:gd name="connsiteX9" fmla="*/ 1190 w 7140"/>
              <a:gd name="connsiteY9" fmla="*/ 2325 h 10000"/>
              <a:gd name="connsiteX10" fmla="*/ 1320 w 7140"/>
              <a:gd name="connsiteY10" fmla="*/ 1699 h 10000"/>
              <a:gd name="connsiteX11" fmla="*/ 1454 w 7140"/>
              <a:gd name="connsiteY11" fmla="*/ 4649 h 10000"/>
              <a:gd name="connsiteX12" fmla="*/ 1574 w 7140"/>
              <a:gd name="connsiteY12" fmla="*/ 4769 h 10000"/>
              <a:gd name="connsiteX13" fmla="*/ 1705 w 7140"/>
              <a:gd name="connsiteY13" fmla="*/ 5246 h 10000"/>
              <a:gd name="connsiteX14" fmla="*/ 1835 w 7140"/>
              <a:gd name="connsiteY14" fmla="*/ 2205 h 10000"/>
              <a:gd name="connsiteX15" fmla="*/ 1975 w 7140"/>
              <a:gd name="connsiteY15" fmla="*/ 4262 h 10000"/>
              <a:gd name="connsiteX16" fmla="*/ 2104 w 7140"/>
              <a:gd name="connsiteY16" fmla="*/ 4262 h 10000"/>
              <a:gd name="connsiteX17" fmla="*/ 2244 w 7140"/>
              <a:gd name="connsiteY17" fmla="*/ 4947 h 10000"/>
              <a:gd name="connsiteX18" fmla="*/ 2374 w 7140"/>
              <a:gd name="connsiteY18" fmla="*/ 5126 h 10000"/>
              <a:gd name="connsiteX19" fmla="*/ 2505 w 7140"/>
              <a:gd name="connsiteY19" fmla="*/ 3725 h 10000"/>
              <a:gd name="connsiteX20" fmla="*/ 2626 w 7140"/>
              <a:gd name="connsiteY20" fmla="*/ 4352 h 10000"/>
              <a:gd name="connsiteX21" fmla="*/ 2758 w 7140"/>
              <a:gd name="connsiteY21" fmla="*/ 7153 h 10000"/>
              <a:gd name="connsiteX22" fmla="*/ 2894 w 7140"/>
              <a:gd name="connsiteY22" fmla="*/ 4649 h 10000"/>
              <a:gd name="connsiteX23" fmla="*/ 3027 w 7140"/>
              <a:gd name="connsiteY23" fmla="*/ 5871 h 10000"/>
              <a:gd name="connsiteX24" fmla="*/ 3157 w 7140"/>
              <a:gd name="connsiteY24" fmla="*/ 5007 h 10000"/>
              <a:gd name="connsiteX25" fmla="*/ 3295 w 7140"/>
              <a:gd name="connsiteY25" fmla="*/ 6408 h 10000"/>
              <a:gd name="connsiteX26" fmla="*/ 3425 w 7140"/>
              <a:gd name="connsiteY26" fmla="*/ 6527 h 10000"/>
              <a:gd name="connsiteX27" fmla="*/ 3565 w 7140"/>
              <a:gd name="connsiteY27" fmla="*/ 6349 h 10000"/>
              <a:gd name="connsiteX28" fmla="*/ 3679 w 7140"/>
              <a:gd name="connsiteY28" fmla="*/ 7034 h 10000"/>
              <a:gd name="connsiteX29" fmla="*/ 3810 w 7140"/>
              <a:gd name="connsiteY29" fmla="*/ 8374 h 10000"/>
              <a:gd name="connsiteX30" fmla="*/ 3950 w 7140"/>
              <a:gd name="connsiteY30" fmla="*/ 6854 h 10000"/>
              <a:gd name="connsiteX31" fmla="*/ 4079 w 7140"/>
              <a:gd name="connsiteY31" fmla="*/ 7391 h 10000"/>
              <a:gd name="connsiteX32" fmla="*/ 4217 w 7140"/>
              <a:gd name="connsiteY32" fmla="*/ 6527 h 10000"/>
              <a:gd name="connsiteX33" fmla="*/ 4348 w 7140"/>
              <a:gd name="connsiteY33" fmla="*/ 6854 h 10000"/>
              <a:gd name="connsiteX34" fmla="*/ 4478 w 7140"/>
              <a:gd name="connsiteY34" fmla="*/ 7571 h 10000"/>
              <a:gd name="connsiteX35" fmla="*/ 4616 w 7140"/>
              <a:gd name="connsiteY35" fmla="*/ 7629 h 10000"/>
              <a:gd name="connsiteX36" fmla="*/ 4731 w 7140"/>
              <a:gd name="connsiteY36" fmla="*/ 8256 h 10000"/>
              <a:gd name="connsiteX37" fmla="*/ 4869 w 7140"/>
              <a:gd name="connsiteY37" fmla="*/ 7689 h 10000"/>
              <a:gd name="connsiteX38" fmla="*/ 5001 w 7140"/>
              <a:gd name="connsiteY38" fmla="*/ 8374 h 10000"/>
              <a:gd name="connsiteX39" fmla="*/ 5131 w 7140"/>
              <a:gd name="connsiteY39" fmla="*/ 7749 h 10000"/>
              <a:gd name="connsiteX40" fmla="*/ 5269 w 7140"/>
              <a:gd name="connsiteY40" fmla="*/ 9299 h 10000"/>
              <a:gd name="connsiteX41" fmla="*/ 6834 w 7140"/>
              <a:gd name="connsiteY41" fmla="*/ 9895 h 10000"/>
              <a:gd name="connsiteX42" fmla="*/ 7106 w 7140"/>
              <a:gd name="connsiteY42" fmla="*/ 9596 h 10000"/>
              <a:gd name="connsiteX0" fmla="*/ 0 w 9571"/>
              <a:gd name="connsiteY0" fmla="*/ 595 h 10000"/>
              <a:gd name="connsiteX1" fmla="*/ 182 w 9571"/>
              <a:gd name="connsiteY1" fmla="*/ 298 h 10000"/>
              <a:gd name="connsiteX2" fmla="*/ 377 w 9571"/>
              <a:gd name="connsiteY2" fmla="*/ 595 h 10000"/>
              <a:gd name="connsiteX3" fmla="*/ 559 w 9571"/>
              <a:gd name="connsiteY3" fmla="*/ 0 h 10000"/>
              <a:gd name="connsiteX4" fmla="*/ 731 w 9571"/>
              <a:gd name="connsiteY4" fmla="*/ 537 h 10000"/>
              <a:gd name="connsiteX5" fmla="*/ 912 w 9571"/>
              <a:gd name="connsiteY5" fmla="*/ 1520 h 10000"/>
              <a:gd name="connsiteX6" fmla="*/ 1098 w 9571"/>
              <a:gd name="connsiteY6" fmla="*/ 1907 h 10000"/>
              <a:gd name="connsiteX7" fmla="*/ 1291 w 9571"/>
              <a:gd name="connsiteY7" fmla="*/ 1818 h 10000"/>
              <a:gd name="connsiteX8" fmla="*/ 1473 w 9571"/>
              <a:gd name="connsiteY8" fmla="*/ 2205 h 10000"/>
              <a:gd name="connsiteX9" fmla="*/ 1667 w 9571"/>
              <a:gd name="connsiteY9" fmla="*/ 2325 h 10000"/>
              <a:gd name="connsiteX10" fmla="*/ 1849 w 9571"/>
              <a:gd name="connsiteY10" fmla="*/ 1699 h 10000"/>
              <a:gd name="connsiteX11" fmla="*/ 2036 w 9571"/>
              <a:gd name="connsiteY11" fmla="*/ 4649 h 10000"/>
              <a:gd name="connsiteX12" fmla="*/ 2204 w 9571"/>
              <a:gd name="connsiteY12" fmla="*/ 4769 h 10000"/>
              <a:gd name="connsiteX13" fmla="*/ 2388 w 9571"/>
              <a:gd name="connsiteY13" fmla="*/ 5246 h 10000"/>
              <a:gd name="connsiteX14" fmla="*/ 2570 w 9571"/>
              <a:gd name="connsiteY14" fmla="*/ 2205 h 10000"/>
              <a:gd name="connsiteX15" fmla="*/ 2766 w 9571"/>
              <a:gd name="connsiteY15" fmla="*/ 4262 h 10000"/>
              <a:gd name="connsiteX16" fmla="*/ 2947 w 9571"/>
              <a:gd name="connsiteY16" fmla="*/ 4262 h 10000"/>
              <a:gd name="connsiteX17" fmla="*/ 3143 w 9571"/>
              <a:gd name="connsiteY17" fmla="*/ 4947 h 10000"/>
              <a:gd name="connsiteX18" fmla="*/ 3325 w 9571"/>
              <a:gd name="connsiteY18" fmla="*/ 5126 h 10000"/>
              <a:gd name="connsiteX19" fmla="*/ 3508 w 9571"/>
              <a:gd name="connsiteY19" fmla="*/ 3725 h 10000"/>
              <a:gd name="connsiteX20" fmla="*/ 3678 w 9571"/>
              <a:gd name="connsiteY20" fmla="*/ 4352 h 10000"/>
              <a:gd name="connsiteX21" fmla="*/ 3863 w 9571"/>
              <a:gd name="connsiteY21" fmla="*/ 7153 h 10000"/>
              <a:gd name="connsiteX22" fmla="*/ 4053 w 9571"/>
              <a:gd name="connsiteY22" fmla="*/ 4649 h 10000"/>
              <a:gd name="connsiteX23" fmla="*/ 4239 w 9571"/>
              <a:gd name="connsiteY23" fmla="*/ 5871 h 10000"/>
              <a:gd name="connsiteX24" fmla="*/ 4422 w 9571"/>
              <a:gd name="connsiteY24" fmla="*/ 5007 h 10000"/>
              <a:gd name="connsiteX25" fmla="*/ 4615 w 9571"/>
              <a:gd name="connsiteY25" fmla="*/ 6408 h 10000"/>
              <a:gd name="connsiteX26" fmla="*/ 4797 w 9571"/>
              <a:gd name="connsiteY26" fmla="*/ 6527 h 10000"/>
              <a:gd name="connsiteX27" fmla="*/ 4993 w 9571"/>
              <a:gd name="connsiteY27" fmla="*/ 6349 h 10000"/>
              <a:gd name="connsiteX28" fmla="*/ 5153 w 9571"/>
              <a:gd name="connsiteY28" fmla="*/ 7034 h 10000"/>
              <a:gd name="connsiteX29" fmla="*/ 5336 w 9571"/>
              <a:gd name="connsiteY29" fmla="*/ 8374 h 10000"/>
              <a:gd name="connsiteX30" fmla="*/ 5532 w 9571"/>
              <a:gd name="connsiteY30" fmla="*/ 6854 h 10000"/>
              <a:gd name="connsiteX31" fmla="*/ 5713 w 9571"/>
              <a:gd name="connsiteY31" fmla="*/ 7391 h 10000"/>
              <a:gd name="connsiteX32" fmla="*/ 5906 w 9571"/>
              <a:gd name="connsiteY32" fmla="*/ 6527 h 10000"/>
              <a:gd name="connsiteX33" fmla="*/ 6090 w 9571"/>
              <a:gd name="connsiteY33" fmla="*/ 6854 h 10000"/>
              <a:gd name="connsiteX34" fmla="*/ 6272 w 9571"/>
              <a:gd name="connsiteY34" fmla="*/ 7571 h 10000"/>
              <a:gd name="connsiteX35" fmla="*/ 6465 w 9571"/>
              <a:gd name="connsiteY35" fmla="*/ 7629 h 10000"/>
              <a:gd name="connsiteX36" fmla="*/ 6626 w 9571"/>
              <a:gd name="connsiteY36" fmla="*/ 8256 h 10000"/>
              <a:gd name="connsiteX37" fmla="*/ 6819 w 9571"/>
              <a:gd name="connsiteY37" fmla="*/ 7689 h 10000"/>
              <a:gd name="connsiteX38" fmla="*/ 7004 w 9571"/>
              <a:gd name="connsiteY38" fmla="*/ 8374 h 10000"/>
              <a:gd name="connsiteX39" fmla="*/ 7186 w 9571"/>
              <a:gd name="connsiteY39" fmla="*/ 7749 h 10000"/>
              <a:gd name="connsiteX40" fmla="*/ 7380 w 9571"/>
              <a:gd name="connsiteY40" fmla="*/ 9299 h 10000"/>
              <a:gd name="connsiteX41" fmla="*/ 9571 w 9571"/>
              <a:gd name="connsiteY41" fmla="*/ 9895 h 10000"/>
              <a:gd name="connsiteX0" fmla="*/ 0 w 7711"/>
              <a:gd name="connsiteY0" fmla="*/ 595 h 9299"/>
              <a:gd name="connsiteX1" fmla="*/ 190 w 7711"/>
              <a:gd name="connsiteY1" fmla="*/ 298 h 9299"/>
              <a:gd name="connsiteX2" fmla="*/ 394 w 7711"/>
              <a:gd name="connsiteY2" fmla="*/ 595 h 9299"/>
              <a:gd name="connsiteX3" fmla="*/ 584 w 7711"/>
              <a:gd name="connsiteY3" fmla="*/ 0 h 9299"/>
              <a:gd name="connsiteX4" fmla="*/ 764 w 7711"/>
              <a:gd name="connsiteY4" fmla="*/ 537 h 9299"/>
              <a:gd name="connsiteX5" fmla="*/ 953 w 7711"/>
              <a:gd name="connsiteY5" fmla="*/ 1520 h 9299"/>
              <a:gd name="connsiteX6" fmla="*/ 1147 w 7711"/>
              <a:gd name="connsiteY6" fmla="*/ 1907 h 9299"/>
              <a:gd name="connsiteX7" fmla="*/ 1349 w 7711"/>
              <a:gd name="connsiteY7" fmla="*/ 1818 h 9299"/>
              <a:gd name="connsiteX8" fmla="*/ 1539 w 7711"/>
              <a:gd name="connsiteY8" fmla="*/ 2205 h 9299"/>
              <a:gd name="connsiteX9" fmla="*/ 1742 w 7711"/>
              <a:gd name="connsiteY9" fmla="*/ 2325 h 9299"/>
              <a:gd name="connsiteX10" fmla="*/ 1932 w 7711"/>
              <a:gd name="connsiteY10" fmla="*/ 1699 h 9299"/>
              <a:gd name="connsiteX11" fmla="*/ 2127 w 7711"/>
              <a:gd name="connsiteY11" fmla="*/ 4649 h 9299"/>
              <a:gd name="connsiteX12" fmla="*/ 2303 w 7711"/>
              <a:gd name="connsiteY12" fmla="*/ 4769 h 9299"/>
              <a:gd name="connsiteX13" fmla="*/ 2495 w 7711"/>
              <a:gd name="connsiteY13" fmla="*/ 5246 h 9299"/>
              <a:gd name="connsiteX14" fmla="*/ 2685 w 7711"/>
              <a:gd name="connsiteY14" fmla="*/ 2205 h 9299"/>
              <a:gd name="connsiteX15" fmla="*/ 2890 w 7711"/>
              <a:gd name="connsiteY15" fmla="*/ 4262 h 9299"/>
              <a:gd name="connsiteX16" fmla="*/ 3079 w 7711"/>
              <a:gd name="connsiteY16" fmla="*/ 4262 h 9299"/>
              <a:gd name="connsiteX17" fmla="*/ 3284 w 7711"/>
              <a:gd name="connsiteY17" fmla="*/ 4947 h 9299"/>
              <a:gd name="connsiteX18" fmla="*/ 3474 w 7711"/>
              <a:gd name="connsiteY18" fmla="*/ 5126 h 9299"/>
              <a:gd name="connsiteX19" fmla="*/ 3665 w 7711"/>
              <a:gd name="connsiteY19" fmla="*/ 3725 h 9299"/>
              <a:gd name="connsiteX20" fmla="*/ 3843 w 7711"/>
              <a:gd name="connsiteY20" fmla="*/ 4352 h 9299"/>
              <a:gd name="connsiteX21" fmla="*/ 4036 w 7711"/>
              <a:gd name="connsiteY21" fmla="*/ 7153 h 9299"/>
              <a:gd name="connsiteX22" fmla="*/ 4235 w 7711"/>
              <a:gd name="connsiteY22" fmla="*/ 4649 h 9299"/>
              <a:gd name="connsiteX23" fmla="*/ 4429 w 7711"/>
              <a:gd name="connsiteY23" fmla="*/ 5871 h 9299"/>
              <a:gd name="connsiteX24" fmla="*/ 4620 w 7711"/>
              <a:gd name="connsiteY24" fmla="*/ 5007 h 9299"/>
              <a:gd name="connsiteX25" fmla="*/ 4822 w 7711"/>
              <a:gd name="connsiteY25" fmla="*/ 6408 h 9299"/>
              <a:gd name="connsiteX26" fmla="*/ 5012 w 7711"/>
              <a:gd name="connsiteY26" fmla="*/ 6527 h 9299"/>
              <a:gd name="connsiteX27" fmla="*/ 5217 w 7711"/>
              <a:gd name="connsiteY27" fmla="*/ 6349 h 9299"/>
              <a:gd name="connsiteX28" fmla="*/ 5384 w 7711"/>
              <a:gd name="connsiteY28" fmla="*/ 7034 h 9299"/>
              <a:gd name="connsiteX29" fmla="*/ 5575 w 7711"/>
              <a:gd name="connsiteY29" fmla="*/ 8374 h 9299"/>
              <a:gd name="connsiteX30" fmla="*/ 5780 w 7711"/>
              <a:gd name="connsiteY30" fmla="*/ 6854 h 9299"/>
              <a:gd name="connsiteX31" fmla="*/ 5969 w 7711"/>
              <a:gd name="connsiteY31" fmla="*/ 7391 h 9299"/>
              <a:gd name="connsiteX32" fmla="*/ 6171 w 7711"/>
              <a:gd name="connsiteY32" fmla="*/ 6527 h 9299"/>
              <a:gd name="connsiteX33" fmla="*/ 6363 w 7711"/>
              <a:gd name="connsiteY33" fmla="*/ 6854 h 9299"/>
              <a:gd name="connsiteX34" fmla="*/ 6553 w 7711"/>
              <a:gd name="connsiteY34" fmla="*/ 7571 h 9299"/>
              <a:gd name="connsiteX35" fmla="*/ 6755 w 7711"/>
              <a:gd name="connsiteY35" fmla="*/ 7629 h 9299"/>
              <a:gd name="connsiteX36" fmla="*/ 6923 w 7711"/>
              <a:gd name="connsiteY36" fmla="*/ 8256 h 9299"/>
              <a:gd name="connsiteX37" fmla="*/ 7125 w 7711"/>
              <a:gd name="connsiteY37" fmla="*/ 7689 h 9299"/>
              <a:gd name="connsiteX38" fmla="*/ 7318 w 7711"/>
              <a:gd name="connsiteY38" fmla="*/ 8374 h 9299"/>
              <a:gd name="connsiteX39" fmla="*/ 7508 w 7711"/>
              <a:gd name="connsiteY39" fmla="*/ 7749 h 9299"/>
              <a:gd name="connsiteX40" fmla="*/ 7711 w 7711"/>
              <a:gd name="connsiteY40" fmla="*/ 9299 h 92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7711" h="9299">
                <a:moveTo>
                  <a:pt x="0" y="595"/>
                </a:moveTo>
                <a:cubicBezTo>
                  <a:pt x="65" y="496"/>
                  <a:pt x="125" y="397"/>
                  <a:pt x="190" y="298"/>
                </a:cubicBezTo>
                <a:cubicBezTo>
                  <a:pt x="259" y="397"/>
                  <a:pt x="326" y="496"/>
                  <a:pt x="394" y="595"/>
                </a:cubicBezTo>
                <a:cubicBezTo>
                  <a:pt x="458" y="397"/>
                  <a:pt x="519" y="198"/>
                  <a:pt x="584" y="0"/>
                </a:cubicBezTo>
                <a:lnTo>
                  <a:pt x="764" y="537"/>
                </a:lnTo>
                <a:cubicBezTo>
                  <a:pt x="826" y="865"/>
                  <a:pt x="890" y="1192"/>
                  <a:pt x="953" y="1520"/>
                </a:cubicBezTo>
                <a:cubicBezTo>
                  <a:pt x="1020" y="1649"/>
                  <a:pt x="1081" y="1778"/>
                  <a:pt x="1147" y="1907"/>
                </a:cubicBezTo>
                <a:lnTo>
                  <a:pt x="1349" y="1818"/>
                </a:lnTo>
                <a:cubicBezTo>
                  <a:pt x="1413" y="1947"/>
                  <a:pt x="1478" y="2075"/>
                  <a:pt x="1539" y="2205"/>
                </a:cubicBezTo>
                <a:cubicBezTo>
                  <a:pt x="1607" y="2245"/>
                  <a:pt x="1678" y="2285"/>
                  <a:pt x="1742" y="2325"/>
                </a:cubicBezTo>
                <a:cubicBezTo>
                  <a:pt x="1808" y="2117"/>
                  <a:pt x="1869" y="1907"/>
                  <a:pt x="1932" y="1699"/>
                </a:cubicBezTo>
                <a:cubicBezTo>
                  <a:pt x="1996" y="2682"/>
                  <a:pt x="2060" y="3666"/>
                  <a:pt x="2127" y="4649"/>
                </a:cubicBezTo>
                <a:lnTo>
                  <a:pt x="2303" y="4769"/>
                </a:lnTo>
                <a:cubicBezTo>
                  <a:pt x="2368" y="4928"/>
                  <a:pt x="2429" y="5087"/>
                  <a:pt x="2495" y="5246"/>
                </a:cubicBezTo>
                <a:cubicBezTo>
                  <a:pt x="2560" y="4232"/>
                  <a:pt x="2620" y="3219"/>
                  <a:pt x="2685" y="2205"/>
                </a:cubicBezTo>
                <a:cubicBezTo>
                  <a:pt x="2752" y="2890"/>
                  <a:pt x="2820" y="3577"/>
                  <a:pt x="2890" y="4262"/>
                </a:cubicBezTo>
                <a:lnTo>
                  <a:pt x="3079" y="4262"/>
                </a:lnTo>
                <a:cubicBezTo>
                  <a:pt x="3149" y="4490"/>
                  <a:pt x="3216" y="4719"/>
                  <a:pt x="3284" y="4947"/>
                </a:cubicBezTo>
                <a:cubicBezTo>
                  <a:pt x="3348" y="5007"/>
                  <a:pt x="3409" y="5067"/>
                  <a:pt x="3474" y="5126"/>
                </a:cubicBezTo>
                <a:cubicBezTo>
                  <a:pt x="3537" y="4659"/>
                  <a:pt x="3598" y="4192"/>
                  <a:pt x="3665" y="3725"/>
                </a:cubicBezTo>
                <a:cubicBezTo>
                  <a:pt x="3724" y="3934"/>
                  <a:pt x="3782" y="4142"/>
                  <a:pt x="3843" y="4352"/>
                </a:cubicBezTo>
                <a:cubicBezTo>
                  <a:pt x="3906" y="5286"/>
                  <a:pt x="3973" y="6219"/>
                  <a:pt x="4036" y="7153"/>
                </a:cubicBezTo>
                <a:cubicBezTo>
                  <a:pt x="4103" y="6319"/>
                  <a:pt x="4171" y="5484"/>
                  <a:pt x="4235" y="4649"/>
                </a:cubicBezTo>
                <a:cubicBezTo>
                  <a:pt x="4303" y="5057"/>
                  <a:pt x="4363" y="5464"/>
                  <a:pt x="4429" y="5871"/>
                </a:cubicBezTo>
                <a:cubicBezTo>
                  <a:pt x="4491" y="5584"/>
                  <a:pt x="4556" y="5295"/>
                  <a:pt x="4620" y="5007"/>
                </a:cubicBezTo>
                <a:cubicBezTo>
                  <a:pt x="4687" y="5474"/>
                  <a:pt x="4757" y="5941"/>
                  <a:pt x="4822" y="6408"/>
                </a:cubicBezTo>
                <a:lnTo>
                  <a:pt x="5012" y="6527"/>
                </a:lnTo>
                <a:cubicBezTo>
                  <a:pt x="5081" y="6468"/>
                  <a:pt x="5148" y="6408"/>
                  <a:pt x="5217" y="6349"/>
                </a:cubicBezTo>
                <a:cubicBezTo>
                  <a:pt x="5272" y="6577"/>
                  <a:pt x="5330" y="6806"/>
                  <a:pt x="5384" y="7034"/>
                </a:cubicBezTo>
                <a:cubicBezTo>
                  <a:pt x="5448" y="7481"/>
                  <a:pt x="5509" y="7927"/>
                  <a:pt x="5575" y="8374"/>
                </a:cubicBezTo>
                <a:cubicBezTo>
                  <a:pt x="5643" y="7867"/>
                  <a:pt x="5710" y="7361"/>
                  <a:pt x="5780" y="6854"/>
                </a:cubicBezTo>
                <a:cubicBezTo>
                  <a:pt x="5843" y="7034"/>
                  <a:pt x="5904" y="7212"/>
                  <a:pt x="5969" y="7391"/>
                </a:cubicBezTo>
                <a:cubicBezTo>
                  <a:pt x="6036" y="7104"/>
                  <a:pt x="6102" y="6815"/>
                  <a:pt x="6171" y="6527"/>
                </a:cubicBezTo>
                <a:cubicBezTo>
                  <a:pt x="6236" y="6636"/>
                  <a:pt x="6299" y="6745"/>
                  <a:pt x="6363" y="6854"/>
                </a:cubicBezTo>
                <a:cubicBezTo>
                  <a:pt x="6427" y="7094"/>
                  <a:pt x="6488" y="7332"/>
                  <a:pt x="6553" y="7571"/>
                </a:cubicBezTo>
                <a:cubicBezTo>
                  <a:pt x="6620" y="7591"/>
                  <a:pt x="6689" y="7609"/>
                  <a:pt x="6755" y="7629"/>
                </a:cubicBezTo>
                <a:cubicBezTo>
                  <a:pt x="6812" y="7839"/>
                  <a:pt x="6868" y="8047"/>
                  <a:pt x="6923" y="8256"/>
                </a:cubicBezTo>
                <a:cubicBezTo>
                  <a:pt x="6992" y="8067"/>
                  <a:pt x="7059" y="7878"/>
                  <a:pt x="7125" y="7689"/>
                </a:cubicBezTo>
                <a:cubicBezTo>
                  <a:pt x="7190" y="7917"/>
                  <a:pt x="7251" y="8146"/>
                  <a:pt x="7318" y="8374"/>
                </a:cubicBezTo>
                <a:cubicBezTo>
                  <a:pt x="7383" y="8166"/>
                  <a:pt x="7442" y="7957"/>
                  <a:pt x="7508" y="7749"/>
                </a:cubicBezTo>
                <a:cubicBezTo>
                  <a:pt x="7576" y="8266"/>
                  <a:pt x="7642" y="8782"/>
                  <a:pt x="7711" y="9299"/>
                </a:cubicBezTo>
              </a:path>
            </a:pathLst>
          </a:custGeom>
          <a:noFill/>
          <a:ln w="28575">
            <a:solidFill>
              <a:srgbClr val="CC66FF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it-CH"/>
          </a:p>
        </p:txBody>
      </p:sp>
      <p:sp>
        <p:nvSpPr>
          <p:cNvPr id="32" name="Freeform 61"/>
          <p:cNvSpPr>
            <a:spLocks/>
          </p:cNvSpPr>
          <p:nvPr/>
        </p:nvSpPr>
        <p:spPr bwMode="auto">
          <a:xfrm>
            <a:off x="7249678" y="2850191"/>
            <a:ext cx="1885498" cy="377073"/>
          </a:xfrm>
          <a:custGeom>
            <a:avLst/>
            <a:gdLst>
              <a:gd name="connsiteX0" fmla="*/ 0 w 10000"/>
              <a:gd name="connsiteY0" fmla="*/ 0 h 9579"/>
              <a:gd name="connsiteX1" fmla="*/ 57 w 10000"/>
              <a:gd name="connsiteY1" fmla="*/ 702 h 9579"/>
              <a:gd name="connsiteX2" fmla="*/ 162 w 10000"/>
              <a:gd name="connsiteY2" fmla="*/ 947 h 9579"/>
              <a:gd name="connsiteX3" fmla="*/ 230 w 10000"/>
              <a:gd name="connsiteY3" fmla="*/ 88 h 9579"/>
              <a:gd name="connsiteX4" fmla="*/ 308 w 10000"/>
              <a:gd name="connsiteY4" fmla="*/ 18 h 9579"/>
              <a:gd name="connsiteX5" fmla="*/ 391 w 10000"/>
              <a:gd name="connsiteY5" fmla="*/ 386 h 9579"/>
              <a:gd name="connsiteX6" fmla="*/ 470 w 10000"/>
              <a:gd name="connsiteY6" fmla="*/ 912 h 9579"/>
              <a:gd name="connsiteX7" fmla="*/ 564 w 10000"/>
              <a:gd name="connsiteY7" fmla="*/ 772 h 9579"/>
              <a:gd name="connsiteX8" fmla="*/ 647 w 10000"/>
              <a:gd name="connsiteY8" fmla="*/ 1965 h 9579"/>
              <a:gd name="connsiteX9" fmla="*/ 736 w 10000"/>
              <a:gd name="connsiteY9" fmla="*/ 1667 h 9579"/>
              <a:gd name="connsiteX10" fmla="*/ 819 w 10000"/>
              <a:gd name="connsiteY10" fmla="*/ 1965 h 9579"/>
              <a:gd name="connsiteX11" fmla="*/ 903 w 10000"/>
              <a:gd name="connsiteY11" fmla="*/ 1965 h 9579"/>
              <a:gd name="connsiteX12" fmla="*/ 981 w 10000"/>
              <a:gd name="connsiteY12" fmla="*/ 2246 h 9579"/>
              <a:gd name="connsiteX13" fmla="*/ 1065 w 10000"/>
              <a:gd name="connsiteY13" fmla="*/ 1965 h 9579"/>
              <a:gd name="connsiteX14" fmla="*/ 1148 w 10000"/>
              <a:gd name="connsiteY14" fmla="*/ 1965 h 9579"/>
              <a:gd name="connsiteX15" fmla="*/ 1237 w 10000"/>
              <a:gd name="connsiteY15" fmla="*/ 1965 h 9579"/>
              <a:gd name="connsiteX16" fmla="*/ 1315 w 10000"/>
              <a:gd name="connsiteY16" fmla="*/ 2947 h 9579"/>
              <a:gd name="connsiteX17" fmla="*/ 1409 w 10000"/>
              <a:gd name="connsiteY17" fmla="*/ 1965 h 9579"/>
              <a:gd name="connsiteX18" fmla="*/ 1534 w 10000"/>
              <a:gd name="connsiteY18" fmla="*/ 2983 h 9579"/>
              <a:gd name="connsiteX19" fmla="*/ 1576 w 10000"/>
              <a:gd name="connsiteY19" fmla="*/ 1965 h 9579"/>
              <a:gd name="connsiteX20" fmla="*/ 1654 w 10000"/>
              <a:gd name="connsiteY20" fmla="*/ 4123 h 9579"/>
              <a:gd name="connsiteX21" fmla="*/ 1759 w 10000"/>
              <a:gd name="connsiteY21" fmla="*/ 3509 h 9579"/>
              <a:gd name="connsiteX22" fmla="*/ 1827 w 10000"/>
              <a:gd name="connsiteY22" fmla="*/ 1965 h 9579"/>
              <a:gd name="connsiteX23" fmla="*/ 1910 w 10000"/>
              <a:gd name="connsiteY23" fmla="*/ 3140 h 9579"/>
              <a:gd name="connsiteX24" fmla="*/ 1978 w 10000"/>
              <a:gd name="connsiteY24" fmla="*/ 4211 h 9579"/>
              <a:gd name="connsiteX25" fmla="*/ 2046 w 10000"/>
              <a:gd name="connsiteY25" fmla="*/ 3474 h 9579"/>
              <a:gd name="connsiteX26" fmla="*/ 2187 w 10000"/>
              <a:gd name="connsiteY26" fmla="*/ 4439 h 9579"/>
              <a:gd name="connsiteX27" fmla="*/ 2255 w 10000"/>
              <a:gd name="connsiteY27" fmla="*/ 3719 h 9579"/>
              <a:gd name="connsiteX28" fmla="*/ 2328 w 10000"/>
              <a:gd name="connsiteY28" fmla="*/ 3947 h 9579"/>
              <a:gd name="connsiteX29" fmla="*/ 2416 w 10000"/>
              <a:gd name="connsiteY29" fmla="*/ 3474 h 9579"/>
              <a:gd name="connsiteX30" fmla="*/ 2490 w 10000"/>
              <a:gd name="connsiteY30" fmla="*/ 4474 h 9579"/>
              <a:gd name="connsiteX31" fmla="*/ 2584 w 10000"/>
              <a:gd name="connsiteY31" fmla="*/ 4772 h 9579"/>
              <a:gd name="connsiteX32" fmla="*/ 2672 w 10000"/>
              <a:gd name="connsiteY32" fmla="*/ 6246 h 9579"/>
              <a:gd name="connsiteX33" fmla="*/ 2756 w 10000"/>
              <a:gd name="connsiteY33" fmla="*/ 4947 h 9579"/>
              <a:gd name="connsiteX34" fmla="*/ 2839 w 10000"/>
              <a:gd name="connsiteY34" fmla="*/ 4983 h 9579"/>
              <a:gd name="connsiteX35" fmla="*/ 2928 w 10000"/>
              <a:gd name="connsiteY35" fmla="*/ 7140 h 9579"/>
              <a:gd name="connsiteX36" fmla="*/ 3001 w 10000"/>
              <a:gd name="connsiteY36" fmla="*/ 3614 h 9579"/>
              <a:gd name="connsiteX37" fmla="*/ 3090 w 10000"/>
              <a:gd name="connsiteY37" fmla="*/ 5491 h 9579"/>
              <a:gd name="connsiteX38" fmla="*/ 3173 w 10000"/>
              <a:gd name="connsiteY38" fmla="*/ 4667 h 9579"/>
              <a:gd name="connsiteX39" fmla="*/ 3257 w 10000"/>
              <a:gd name="connsiteY39" fmla="*/ 6491 h 9579"/>
              <a:gd name="connsiteX40" fmla="*/ 3346 w 10000"/>
              <a:gd name="connsiteY40" fmla="*/ 6140 h 9579"/>
              <a:gd name="connsiteX41" fmla="*/ 3429 w 10000"/>
              <a:gd name="connsiteY41" fmla="*/ 5912 h 9579"/>
              <a:gd name="connsiteX42" fmla="*/ 3518 w 10000"/>
              <a:gd name="connsiteY42" fmla="*/ 4737 h 9579"/>
              <a:gd name="connsiteX43" fmla="*/ 3601 w 10000"/>
              <a:gd name="connsiteY43" fmla="*/ 7035 h 9579"/>
              <a:gd name="connsiteX44" fmla="*/ 3674 w 10000"/>
              <a:gd name="connsiteY44" fmla="*/ 5702 h 9579"/>
              <a:gd name="connsiteX45" fmla="*/ 3763 w 10000"/>
              <a:gd name="connsiteY45" fmla="*/ 5526 h 9579"/>
              <a:gd name="connsiteX46" fmla="*/ 3847 w 10000"/>
              <a:gd name="connsiteY46" fmla="*/ 6316 h 9579"/>
              <a:gd name="connsiteX47" fmla="*/ 3935 w 10000"/>
              <a:gd name="connsiteY47" fmla="*/ 5702 h 9579"/>
              <a:gd name="connsiteX48" fmla="*/ 4019 w 10000"/>
              <a:gd name="connsiteY48" fmla="*/ 6930 h 9579"/>
              <a:gd name="connsiteX49" fmla="*/ 4102 w 10000"/>
              <a:gd name="connsiteY49" fmla="*/ 7684 h 9579"/>
              <a:gd name="connsiteX50" fmla="*/ 4191 w 10000"/>
              <a:gd name="connsiteY50" fmla="*/ 5018 h 9579"/>
              <a:gd name="connsiteX51" fmla="*/ 4275 w 10000"/>
              <a:gd name="connsiteY51" fmla="*/ 9193 h 9579"/>
              <a:gd name="connsiteX52" fmla="*/ 4348 w 10000"/>
              <a:gd name="connsiteY52" fmla="*/ 7035 h 9579"/>
              <a:gd name="connsiteX53" fmla="*/ 4436 w 10000"/>
              <a:gd name="connsiteY53" fmla="*/ 6895 h 9579"/>
              <a:gd name="connsiteX54" fmla="*/ 4520 w 10000"/>
              <a:gd name="connsiteY54" fmla="*/ 8035 h 9579"/>
              <a:gd name="connsiteX55" fmla="*/ 4609 w 10000"/>
              <a:gd name="connsiteY55" fmla="*/ 8439 h 9579"/>
              <a:gd name="connsiteX56" fmla="*/ 4692 w 10000"/>
              <a:gd name="connsiteY56" fmla="*/ 8579 h 9579"/>
              <a:gd name="connsiteX57" fmla="*/ 4776 w 10000"/>
              <a:gd name="connsiteY57" fmla="*/ 6825 h 9579"/>
              <a:gd name="connsiteX58" fmla="*/ 4864 w 10000"/>
              <a:gd name="connsiteY58" fmla="*/ 9368 h 9579"/>
              <a:gd name="connsiteX59" fmla="*/ 4948 w 10000"/>
              <a:gd name="connsiteY59" fmla="*/ 8860 h 9579"/>
              <a:gd name="connsiteX60" fmla="*/ 5026 w 10000"/>
              <a:gd name="connsiteY60" fmla="*/ 6860 h 9579"/>
              <a:gd name="connsiteX61" fmla="*/ 5110 w 10000"/>
              <a:gd name="connsiteY61" fmla="*/ 9404 h 9579"/>
              <a:gd name="connsiteX62" fmla="*/ 5193 w 10000"/>
              <a:gd name="connsiteY62" fmla="*/ 6421 h 9579"/>
              <a:gd name="connsiteX63" fmla="*/ 5282 w 10000"/>
              <a:gd name="connsiteY63" fmla="*/ 6175 h 9579"/>
              <a:gd name="connsiteX64" fmla="*/ 5365 w 10000"/>
              <a:gd name="connsiteY64" fmla="*/ 7509 h 9579"/>
              <a:gd name="connsiteX65" fmla="*/ 5454 w 10000"/>
              <a:gd name="connsiteY65" fmla="*/ 7000 h 9579"/>
              <a:gd name="connsiteX66" fmla="*/ 5538 w 10000"/>
              <a:gd name="connsiteY66" fmla="*/ 6246 h 9579"/>
              <a:gd name="connsiteX67" fmla="*/ 5621 w 10000"/>
              <a:gd name="connsiteY67" fmla="*/ 7211 h 9579"/>
              <a:gd name="connsiteX68" fmla="*/ 5699 w 10000"/>
              <a:gd name="connsiteY68" fmla="*/ 6895 h 9579"/>
              <a:gd name="connsiteX69" fmla="*/ 5783 w 10000"/>
              <a:gd name="connsiteY69" fmla="*/ 6895 h 9579"/>
              <a:gd name="connsiteX70" fmla="*/ 5872 w 10000"/>
              <a:gd name="connsiteY70" fmla="*/ 7754 h 9579"/>
              <a:gd name="connsiteX71" fmla="*/ 5955 w 10000"/>
              <a:gd name="connsiteY71" fmla="*/ 8509 h 9579"/>
              <a:gd name="connsiteX72" fmla="*/ 6039 w 10000"/>
              <a:gd name="connsiteY72" fmla="*/ 6246 h 9579"/>
              <a:gd name="connsiteX73" fmla="*/ 6127 w 10000"/>
              <a:gd name="connsiteY73" fmla="*/ 5561 h 9579"/>
              <a:gd name="connsiteX74" fmla="*/ 6211 w 10000"/>
              <a:gd name="connsiteY74" fmla="*/ 7316 h 9579"/>
              <a:gd name="connsiteX75" fmla="*/ 6300 w 10000"/>
              <a:gd name="connsiteY75" fmla="*/ 6790 h 9579"/>
              <a:gd name="connsiteX76" fmla="*/ 6373 w 10000"/>
              <a:gd name="connsiteY76" fmla="*/ 7649 h 9579"/>
              <a:gd name="connsiteX77" fmla="*/ 6456 w 10000"/>
              <a:gd name="connsiteY77" fmla="*/ 7930 h 9579"/>
              <a:gd name="connsiteX78" fmla="*/ 6545 w 10000"/>
              <a:gd name="connsiteY78" fmla="*/ 8404 h 9579"/>
              <a:gd name="connsiteX79" fmla="*/ 6628 w 10000"/>
              <a:gd name="connsiteY79" fmla="*/ 7035 h 9579"/>
              <a:gd name="connsiteX80" fmla="*/ 6717 w 10000"/>
              <a:gd name="connsiteY80" fmla="*/ 5456 h 9579"/>
              <a:gd name="connsiteX81" fmla="*/ 6884 w 10000"/>
              <a:gd name="connsiteY81" fmla="*/ 3105 h 9579"/>
              <a:gd name="connsiteX82" fmla="*/ 6973 w 10000"/>
              <a:gd name="connsiteY82" fmla="*/ 6790 h 9579"/>
              <a:gd name="connsiteX83" fmla="*/ 7046 w 10000"/>
              <a:gd name="connsiteY83" fmla="*/ 7035 h 9579"/>
              <a:gd name="connsiteX84" fmla="*/ 7135 w 10000"/>
              <a:gd name="connsiteY84" fmla="*/ 9579 h 9579"/>
              <a:gd name="connsiteX85" fmla="*/ 7218 w 10000"/>
              <a:gd name="connsiteY85" fmla="*/ 6597 h 9579"/>
              <a:gd name="connsiteX86" fmla="*/ 7302 w 10000"/>
              <a:gd name="connsiteY86" fmla="*/ 6895 h 9579"/>
              <a:gd name="connsiteX87" fmla="*/ 7390 w 10000"/>
              <a:gd name="connsiteY87" fmla="*/ 5386 h 9579"/>
              <a:gd name="connsiteX88" fmla="*/ 7474 w 10000"/>
              <a:gd name="connsiteY88" fmla="*/ 7474 h 9579"/>
              <a:gd name="connsiteX89" fmla="*/ 7563 w 10000"/>
              <a:gd name="connsiteY89" fmla="*/ 8579 h 9579"/>
              <a:gd name="connsiteX90" fmla="*/ 7646 w 10000"/>
              <a:gd name="connsiteY90" fmla="*/ 8579 h 9579"/>
              <a:gd name="connsiteX91" fmla="*/ 7719 w 10000"/>
              <a:gd name="connsiteY91" fmla="*/ 4053 h 9579"/>
              <a:gd name="connsiteX92" fmla="*/ 7808 w 10000"/>
              <a:gd name="connsiteY92" fmla="*/ 5842 h 9579"/>
              <a:gd name="connsiteX93" fmla="*/ 7891 w 10000"/>
              <a:gd name="connsiteY93" fmla="*/ 5842 h 9579"/>
              <a:gd name="connsiteX94" fmla="*/ 7975 w 10000"/>
              <a:gd name="connsiteY94" fmla="*/ 8193 h 9579"/>
              <a:gd name="connsiteX95" fmla="*/ 8064 w 10000"/>
              <a:gd name="connsiteY95" fmla="*/ 9544 h 9579"/>
              <a:gd name="connsiteX96" fmla="*/ 8147 w 10000"/>
              <a:gd name="connsiteY96" fmla="*/ 5386 h 9579"/>
              <a:gd name="connsiteX97" fmla="*/ 8236 w 10000"/>
              <a:gd name="connsiteY97" fmla="*/ 8263 h 9579"/>
              <a:gd name="connsiteX98" fmla="*/ 8319 w 10000"/>
              <a:gd name="connsiteY98" fmla="*/ 4807 h 9579"/>
              <a:gd name="connsiteX99" fmla="*/ 8392 w 10000"/>
              <a:gd name="connsiteY99" fmla="*/ 7474 h 9579"/>
              <a:gd name="connsiteX100" fmla="*/ 8481 w 10000"/>
              <a:gd name="connsiteY100" fmla="*/ 6930 h 9579"/>
              <a:gd name="connsiteX101" fmla="*/ 8565 w 10000"/>
              <a:gd name="connsiteY101" fmla="*/ 8000 h 9579"/>
              <a:gd name="connsiteX102" fmla="*/ 8653 w 10000"/>
              <a:gd name="connsiteY102" fmla="*/ 6667 h 9579"/>
              <a:gd name="connsiteX103" fmla="*/ 8737 w 10000"/>
              <a:gd name="connsiteY103" fmla="*/ 5702 h 9579"/>
              <a:gd name="connsiteX104" fmla="*/ 8820 w 10000"/>
              <a:gd name="connsiteY104" fmla="*/ 3193 h 9579"/>
              <a:gd name="connsiteX105" fmla="*/ 8909 w 10000"/>
              <a:gd name="connsiteY105" fmla="*/ 5807 h 9579"/>
              <a:gd name="connsiteX106" fmla="*/ 8993 w 10000"/>
              <a:gd name="connsiteY106" fmla="*/ 7719 h 9579"/>
              <a:gd name="connsiteX107" fmla="*/ 9071 w 10000"/>
              <a:gd name="connsiteY107" fmla="*/ 9263 h 9579"/>
              <a:gd name="connsiteX108" fmla="*/ 9154 w 10000"/>
              <a:gd name="connsiteY108" fmla="*/ 7386 h 9579"/>
              <a:gd name="connsiteX109" fmla="*/ 9238 w 10000"/>
              <a:gd name="connsiteY109" fmla="*/ 6281 h 9579"/>
              <a:gd name="connsiteX110" fmla="*/ 9327 w 10000"/>
              <a:gd name="connsiteY110" fmla="*/ 5228 h 9579"/>
              <a:gd name="connsiteX111" fmla="*/ 9410 w 10000"/>
              <a:gd name="connsiteY111" fmla="*/ 7579 h 9579"/>
              <a:gd name="connsiteX112" fmla="*/ 9499 w 10000"/>
              <a:gd name="connsiteY112" fmla="*/ 7930 h 9579"/>
              <a:gd name="connsiteX113" fmla="*/ 9582 w 10000"/>
              <a:gd name="connsiteY113" fmla="*/ 8035 h 9579"/>
              <a:gd name="connsiteX114" fmla="*/ 9666 w 10000"/>
              <a:gd name="connsiteY114" fmla="*/ 7509 h 9579"/>
              <a:gd name="connsiteX115" fmla="*/ 9744 w 10000"/>
              <a:gd name="connsiteY115" fmla="*/ 6105 h 9579"/>
              <a:gd name="connsiteX116" fmla="*/ 9828 w 10000"/>
              <a:gd name="connsiteY116" fmla="*/ 9368 h 9579"/>
              <a:gd name="connsiteX117" fmla="*/ 9916 w 10000"/>
              <a:gd name="connsiteY117" fmla="*/ 8579 h 9579"/>
              <a:gd name="connsiteX118" fmla="*/ 10000 w 10000"/>
              <a:gd name="connsiteY118" fmla="*/ 7895 h 9579"/>
              <a:gd name="connsiteX0" fmla="*/ 0 w 10000"/>
              <a:gd name="connsiteY0" fmla="*/ 0 h 10000"/>
              <a:gd name="connsiteX1" fmla="*/ 57 w 10000"/>
              <a:gd name="connsiteY1" fmla="*/ 733 h 10000"/>
              <a:gd name="connsiteX2" fmla="*/ 162 w 10000"/>
              <a:gd name="connsiteY2" fmla="*/ 989 h 10000"/>
              <a:gd name="connsiteX3" fmla="*/ 230 w 10000"/>
              <a:gd name="connsiteY3" fmla="*/ 92 h 10000"/>
              <a:gd name="connsiteX4" fmla="*/ 308 w 10000"/>
              <a:gd name="connsiteY4" fmla="*/ 19 h 10000"/>
              <a:gd name="connsiteX5" fmla="*/ 391 w 10000"/>
              <a:gd name="connsiteY5" fmla="*/ 403 h 10000"/>
              <a:gd name="connsiteX6" fmla="*/ 470 w 10000"/>
              <a:gd name="connsiteY6" fmla="*/ 952 h 10000"/>
              <a:gd name="connsiteX7" fmla="*/ 564 w 10000"/>
              <a:gd name="connsiteY7" fmla="*/ 806 h 10000"/>
              <a:gd name="connsiteX8" fmla="*/ 647 w 10000"/>
              <a:gd name="connsiteY8" fmla="*/ 2051 h 10000"/>
              <a:gd name="connsiteX9" fmla="*/ 736 w 10000"/>
              <a:gd name="connsiteY9" fmla="*/ 1740 h 10000"/>
              <a:gd name="connsiteX10" fmla="*/ 819 w 10000"/>
              <a:gd name="connsiteY10" fmla="*/ 2051 h 10000"/>
              <a:gd name="connsiteX11" fmla="*/ 903 w 10000"/>
              <a:gd name="connsiteY11" fmla="*/ 2051 h 10000"/>
              <a:gd name="connsiteX12" fmla="*/ 981 w 10000"/>
              <a:gd name="connsiteY12" fmla="*/ 2345 h 10000"/>
              <a:gd name="connsiteX13" fmla="*/ 1065 w 10000"/>
              <a:gd name="connsiteY13" fmla="*/ 2051 h 10000"/>
              <a:gd name="connsiteX14" fmla="*/ 1148 w 10000"/>
              <a:gd name="connsiteY14" fmla="*/ 2051 h 10000"/>
              <a:gd name="connsiteX15" fmla="*/ 1237 w 10000"/>
              <a:gd name="connsiteY15" fmla="*/ 2051 h 10000"/>
              <a:gd name="connsiteX16" fmla="*/ 1315 w 10000"/>
              <a:gd name="connsiteY16" fmla="*/ 3077 h 10000"/>
              <a:gd name="connsiteX17" fmla="*/ 1409 w 10000"/>
              <a:gd name="connsiteY17" fmla="*/ 2051 h 10000"/>
              <a:gd name="connsiteX18" fmla="*/ 1534 w 10000"/>
              <a:gd name="connsiteY18" fmla="*/ 3114 h 10000"/>
              <a:gd name="connsiteX19" fmla="*/ 1576 w 10000"/>
              <a:gd name="connsiteY19" fmla="*/ 2051 h 10000"/>
              <a:gd name="connsiteX20" fmla="*/ 1654 w 10000"/>
              <a:gd name="connsiteY20" fmla="*/ 4304 h 10000"/>
              <a:gd name="connsiteX21" fmla="*/ 1759 w 10000"/>
              <a:gd name="connsiteY21" fmla="*/ 3663 h 10000"/>
              <a:gd name="connsiteX22" fmla="*/ 1827 w 10000"/>
              <a:gd name="connsiteY22" fmla="*/ 2051 h 10000"/>
              <a:gd name="connsiteX23" fmla="*/ 1910 w 10000"/>
              <a:gd name="connsiteY23" fmla="*/ 3278 h 10000"/>
              <a:gd name="connsiteX24" fmla="*/ 1978 w 10000"/>
              <a:gd name="connsiteY24" fmla="*/ 4396 h 10000"/>
              <a:gd name="connsiteX25" fmla="*/ 2046 w 10000"/>
              <a:gd name="connsiteY25" fmla="*/ 3627 h 10000"/>
              <a:gd name="connsiteX26" fmla="*/ 2187 w 10000"/>
              <a:gd name="connsiteY26" fmla="*/ 4634 h 10000"/>
              <a:gd name="connsiteX27" fmla="*/ 2255 w 10000"/>
              <a:gd name="connsiteY27" fmla="*/ 3882 h 10000"/>
              <a:gd name="connsiteX28" fmla="*/ 2328 w 10000"/>
              <a:gd name="connsiteY28" fmla="*/ 4120 h 10000"/>
              <a:gd name="connsiteX29" fmla="*/ 2416 w 10000"/>
              <a:gd name="connsiteY29" fmla="*/ 3627 h 10000"/>
              <a:gd name="connsiteX30" fmla="*/ 2490 w 10000"/>
              <a:gd name="connsiteY30" fmla="*/ 4671 h 10000"/>
              <a:gd name="connsiteX31" fmla="*/ 2584 w 10000"/>
              <a:gd name="connsiteY31" fmla="*/ 4982 h 10000"/>
              <a:gd name="connsiteX32" fmla="*/ 2672 w 10000"/>
              <a:gd name="connsiteY32" fmla="*/ 6521 h 10000"/>
              <a:gd name="connsiteX33" fmla="*/ 2756 w 10000"/>
              <a:gd name="connsiteY33" fmla="*/ 5164 h 10000"/>
              <a:gd name="connsiteX34" fmla="*/ 2839 w 10000"/>
              <a:gd name="connsiteY34" fmla="*/ 5202 h 10000"/>
              <a:gd name="connsiteX35" fmla="*/ 2928 w 10000"/>
              <a:gd name="connsiteY35" fmla="*/ 7454 h 10000"/>
              <a:gd name="connsiteX36" fmla="*/ 3001 w 10000"/>
              <a:gd name="connsiteY36" fmla="*/ 3773 h 10000"/>
              <a:gd name="connsiteX37" fmla="*/ 3090 w 10000"/>
              <a:gd name="connsiteY37" fmla="*/ 5732 h 10000"/>
              <a:gd name="connsiteX38" fmla="*/ 3173 w 10000"/>
              <a:gd name="connsiteY38" fmla="*/ 4872 h 10000"/>
              <a:gd name="connsiteX39" fmla="*/ 3257 w 10000"/>
              <a:gd name="connsiteY39" fmla="*/ 6776 h 10000"/>
              <a:gd name="connsiteX40" fmla="*/ 3346 w 10000"/>
              <a:gd name="connsiteY40" fmla="*/ 6410 h 10000"/>
              <a:gd name="connsiteX41" fmla="*/ 3429 w 10000"/>
              <a:gd name="connsiteY41" fmla="*/ 6172 h 10000"/>
              <a:gd name="connsiteX42" fmla="*/ 3518 w 10000"/>
              <a:gd name="connsiteY42" fmla="*/ 4945 h 10000"/>
              <a:gd name="connsiteX43" fmla="*/ 3601 w 10000"/>
              <a:gd name="connsiteY43" fmla="*/ 7344 h 10000"/>
              <a:gd name="connsiteX44" fmla="*/ 3674 w 10000"/>
              <a:gd name="connsiteY44" fmla="*/ 5953 h 10000"/>
              <a:gd name="connsiteX45" fmla="*/ 3763 w 10000"/>
              <a:gd name="connsiteY45" fmla="*/ 5769 h 10000"/>
              <a:gd name="connsiteX46" fmla="*/ 3847 w 10000"/>
              <a:gd name="connsiteY46" fmla="*/ 6594 h 10000"/>
              <a:gd name="connsiteX47" fmla="*/ 3935 w 10000"/>
              <a:gd name="connsiteY47" fmla="*/ 5953 h 10000"/>
              <a:gd name="connsiteX48" fmla="*/ 4019 w 10000"/>
              <a:gd name="connsiteY48" fmla="*/ 7235 h 10000"/>
              <a:gd name="connsiteX49" fmla="*/ 4102 w 10000"/>
              <a:gd name="connsiteY49" fmla="*/ 8022 h 10000"/>
              <a:gd name="connsiteX50" fmla="*/ 4191 w 10000"/>
              <a:gd name="connsiteY50" fmla="*/ 5239 h 10000"/>
              <a:gd name="connsiteX51" fmla="*/ 4275 w 10000"/>
              <a:gd name="connsiteY51" fmla="*/ 9597 h 10000"/>
              <a:gd name="connsiteX52" fmla="*/ 4348 w 10000"/>
              <a:gd name="connsiteY52" fmla="*/ 7344 h 10000"/>
              <a:gd name="connsiteX53" fmla="*/ 4436 w 10000"/>
              <a:gd name="connsiteY53" fmla="*/ 7198 h 10000"/>
              <a:gd name="connsiteX54" fmla="*/ 4520 w 10000"/>
              <a:gd name="connsiteY54" fmla="*/ 8388 h 10000"/>
              <a:gd name="connsiteX55" fmla="*/ 4609 w 10000"/>
              <a:gd name="connsiteY55" fmla="*/ 8810 h 10000"/>
              <a:gd name="connsiteX56" fmla="*/ 4692 w 10000"/>
              <a:gd name="connsiteY56" fmla="*/ 8956 h 10000"/>
              <a:gd name="connsiteX57" fmla="*/ 4776 w 10000"/>
              <a:gd name="connsiteY57" fmla="*/ 7125 h 10000"/>
              <a:gd name="connsiteX58" fmla="*/ 4864 w 10000"/>
              <a:gd name="connsiteY58" fmla="*/ 9780 h 10000"/>
              <a:gd name="connsiteX59" fmla="*/ 4948 w 10000"/>
              <a:gd name="connsiteY59" fmla="*/ 9249 h 10000"/>
              <a:gd name="connsiteX60" fmla="*/ 5026 w 10000"/>
              <a:gd name="connsiteY60" fmla="*/ 7161 h 10000"/>
              <a:gd name="connsiteX61" fmla="*/ 5110 w 10000"/>
              <a:gd name="connsiteY61" fmla="*/ 9817 h 10000"/>
              <a:gd name="connsiteX62" fmla="*/ 5193 w 10000"/>
              <a:gd name="connsiteY62" fmla="*/ 6703 h 10000"/>
              <a:gd name="connsiteX63" fmla="*/ 5282 w 10000"/>
              <a:gd name="connsiteY63" fmla="*/ 6446 h 10000"/>
              <a:gd name="connsiteX64" fmla="*/ 5365 w 10000"/>
              <a:gd name="connsiteY64" fmla="*/ 7839 h 10000"/>
              <a:gd name="connsiteX65" fmla="*/ 5454 w 10000"/>
              <a:gd name="connsiteY65" fmla="*/ 7308 h 10000"/>
              <a:gd name="connsiteX66" fmla="*/ 5538 w 10000"/>
              <a:gd name="connsiteY66" fmla="*/ 6521 h 10000"/>
              <a:gd name="connsiteX67" fmla="*/ 5621 w 10000"/>
              <a:gd name="connsiteY67" fmla="*/ 7528 h 10000"/>
              <a:gd name="connsiteX68" fmla="*/ 5699 w 10000"/>
              <a:gd name="connsiteY68" fmla="*/ 7198 h 10000"/>
              <a:gd name="connsiteX69" fmla="*/ 5783 w 10000"/>
              <a:gd name="connsiteY69" fmla="*/ 7198 h 10000"/>
              <a:gd name="connsiteX70" fmla="*/ 5872 w 10000"/>
              <a:gd name="connsiteY70" fmla="*/ 8095 h 10000"/>
              <a:gd name="connsiteX71" fmla="*/ 5955 w 10000"/>
              <a:gd name="connsiteY71" fmla="*/ 8883 h 10000"/>
              <a:gd name="connsiteX72" fmla="*/ 6039 w 10000"/>
              <a:gd name="connsiteY72" fmla="*/ 6521 h 10000"/>
              <a:gd name="connsiteX73" fmla="*/ 6127 w 10000"/>
              <a:gd name="connsiteY73" fmla="*/ 5805 h 10000"/>
              <a:gd name="connsiteX74" fmla="*/ 6211 w 10000"/>
              <a:gd name="connsiteY74" fmla="*/ 7638 h 10000"/>
              <a:gd name="connsiteX75" fmla="*/ 6300 w 10000"/>
              <a:gd name="connsiteY75" fmla="*/ 7088 h 10000"/>
              <a:gd name="connsiteX76" fmla="*/ 6373 w 10000"/>
              <a:gd name="connsiteY76" fmla="*/ 7985 h 10000"/>
              <a:gd name="connsiteX77" fmla="*/ 6456 w 10000"/>
              <a:gd name="connsiteY77" fmla="*/ 8279 h 10000"/>
              <a:gd name="connsiteX78" fmla="*/ 6545 w 10000"/>
              <a:gd name="connsiteY78" fmla="*/ 8773 h 10000"/>
              <a:gd name="connsiteX79" fmla="*/ 6628 w 10000"/>
              <a:gd name="connsiteY79" fmla="*/ 7344 h 10000"/>
              <a:gd name="connsiteX80" fmla="*/ 6884 w 10000"/>
              <a:gd name="connsiteY80" fmla="*/ 3241 h 10000"/>
              <a:gd name="connsiteX81" fmla="*/ 6973 w 10000"/>
              <a:gd name="connsiteY81" fmla="*/ 7088 h 10000"/>
              <a:gd name="connsiteX82" fmla="*/ 7046 w 10000"/>
              <a:gd name="connsiteY82" fmla="*/ 7344 h 10000"/>
              <a:gd name="connsiteX83" fmla="*/ 7135 w 10000"/>
              <a:gd name="connsiteY83" fmla="*/ 10000 h 10000"/>
              <a:gd name="connsiteX84" fmla="*/ 7218 w 10000"/>
              <a:gd name="connsiteY84" fmla="*/ 6887 h 10000"/>
              <a:gd name="connsiteX85" fmla="*/ 7302 w 10000"/>
              <a:gd name="connsiteY85" fmla="*/ 7198 h 10000"/>
              <a:gd name="connsiteX86" fmla="*/ 7390 w 10000"/>
              <a:gd name="connsiteY86" fmla="*/ 5623 h 10000"/>
              <a:gd name="connsiteX87" fmla="*/ 7474 w 10000"/>
              <a:gd name="connsiteY87" fmla="*/ 7802 h 10000"/>
              <a:gd name="connsiteX88" fmla="*/ 7563 w 10000"/>
              <a:gd name="connsiteY88" fmla="*/ 8956 h 10000"/>
              <a:gd name="connsiteX89" fmla="*/ 7646 w 10000"/>
              <a:gd name="connsiteY89" fmla="*/ 8956 h 10000"/>
              <a:gd name="connsiteX90" fmla="*/ 7719 w 10000"/>
              <a:gd name="connsiteY90" fmla="*/ 4231 h 10000"/>
              <a:gd name="connsiteX91" fmla="*/ 7808 w 10000"/>
              <a:gd name="connsiteY91" fmla="*/ 6099 h 10000"/>
              <a:gd name="connsiteX92" fmla="*/ 7891 w 10000"/>
              <a:gd name="connsiteY92" fmla="*/ 6099 h 10000"/>
              <a:gd name="connsiteX93" fmla="*/ 7975 w 10000"/>
              <a:gd name="connsiteY93" fmla="*/ 8553 h 10000"/>
              <a:gd name="connsiteX94" fmla="*/ 8064 w 10000"/>
              <a:gd name="connsiteY94" fmla="*/ 9963 h 10000"/>
              <a:gd name="connsiteX95" fmla="*/ 8147 w 10000"/>
              <a:gd name="connsiteY95" fmla="*/ 5623 h 10000"/>
              <a:gd name="connsiteX96" fmla="*/ 8236 w 10000"/>
              <a:gd name="connsiteY96" fmla="*/ 8626 h 10000"/>
              <a:gd name="connsiteX97" fmla="*/ 8319 w 10000"/>
              <a:gd name="connsiteY97" fmla="*/ 5018 h 10000"/>
              <a:gd name="connsiteX98" fmla="*/ 8392 w 10000"/>
              <a:gd name="connsiteY98" fmla="*/ 7802 h 10000"/>
              <a:gd name="connsiteX99" fmla="*/ 8481 w 10000"/>
              <a:gd name="connsiteY99" fmla="*/ 7235 h 10000"/>
              <a:gd name="connsiteX100" fmla="*/ 8565 w 10000"/>
              <a:gd name="connsiteY100" fmla="*/ 8352 h 10000"/>
              <a:gd name="connsiteX101" fmla="*/ 8653 w 10000"/>
              <a:gd name="connsiteY101" fmla="*/ 6960 h 10000"/>
              <a:gd name="connsiteX102" fmla="*/ 8737 w 10000"/>
              <a:gd name="connsiteY102" fmla="*/ 5953 h 10000"/>
              <a:gd name="connsiteX103" fmla="*/ 8820 w 10000"/>
              <a:gd name="connsiteY103" fmla="*/ 3333 h 10000"/>
              <a:gd name="connsiteX104" fmla="*/ 8909 w 10000"/>
              <a:gd name="connsiteY104" fmla="*/ 6062 h 10000"/>
              <a:gd name="connsiteX105" fmla="*/ 8993 w 10000"/>
              <a:gd name="connsiteY105" fmla="*/ 8058 h 10000"/>
              <a:gd name="connsiteX106" fmla="*/ 9071 w 10000"/>
              <a:gd name="connsiteY106" fmla="*/ 9670 h 10000"/>
              <a:gd name="connsiteX107" fmla="*/ 9154 w 10000"/>
              <a:gd name="connsiteY107" fmla="*/ 7711 h 10000"/>
              <a:gd name="connsiteX108" fmla="*/ 9238 w 10000"/>
              <a:gd name="connsiteY108" fmla="*/ 6557 h 10000"/>
              <a:gd name="connsiteX109" fmla="*/ 9327 w 10000"/>
              <a:gd name="connsiteY109" fmla="*/ 5458 h 10000"/>
              <a:gd name="connsiteX110" fmla="*/ 9410 w 10000"/>
              <a:gd name="connsiteY110" fmla="*/ 7912 h 10000"/>
              <a:gd name="connsiteX111" fmla="*/ 9499 w 10000"/>
              <a:gd name="connsiteY111" fmla="*/ 8279 h 10000"/>
              <a:gd name="connsiteX112" fmla="*/ 9582 w 10000"/>
              <a:gd name="connsiteY112" fmla="*/ 8388 h 10000"/>
              <a:gd name="connsiteX113" fmla="*/ 9666 w 10000"/>
              <a:gd name="connsiteY113" fmla="*/ 7839 h 10000"/>
              <a:gd name="connsiteX114" fmla="*/ 9744 w 10000"/>
              <a:gd name="connsiteY114" fmla="*/ 6373 h 10000"/>
              <a:gd name="connsiteX115" fmla="*/ 9828 w 10000"/>
              <a:gd name="connsiteY115" fmla="*/ 9780 h 10000"/>
              <a:gd name="connsiteX116" fmla="*/ 9916 w 10000"/>
              <a:gd name="connsiteY116" fmla="*/ 8956 h 10000"/>
              <a:gd name="connsiteX117" fmla="*/ 10000 w 10000"/>
              <a:gd name="connsiteY117" fmla="*/ 8242 h 10000"/>
              <a:gd name="connsiteX0" fmla="*/ 0 w 10000"/>
              <a:gd name="connsiteY0" fmla="*/ 0 h 10000"/>
              <a:gd name="connsiteX1" fmla="*/ 57 w 10000"/>
              <a:gd name="connsiteY1" fmla="*/ 733 h 10000"/>
              <a:gd name="connsiteX2" fmla="*/ 162 w 10000"/>
              <a:gd name="connsiteY2" fmla="*/ 989 h 10000"/>
              <a:gd name="connsiteX3" fmla="*/ 230 w 10000"/>
              <a:gd name="connsiteY3" fmla="*/ 92 h 10000"/>
              <a:gd name="connsiteX4" fmla="*/ 308 w 10000"/>
              <a:gd name="connsiteY4" fmla="*/ 19 h 10000"/>
              <a:gd name="connsiteX5" fmla="*/ 391 w 10000"/>
              <a:gd name="connsiteY5" fmla="*/ 403 h 10000"/>
              <a:gd name="connsiteX6" fmla="*/ 470 w 10000"/>
              <a:gd name="connsiteY6" fmla="*/ 952 h 10000"/>
              <a:gd name="connsiteX7" fmla="*/ 564 w 10000"/>
              <a:gd name="connsiteY7" fmla="*/ 806 h 10000"/>
              <a:gd name="connsiteX8" fmla="*/ 647 w 10000"/>
              <a:gd name="connsiteY8" fmla="*/ 2051 h 10000"/>
              <a:gd name="connsiteX9" fmla="*/ 736 w 10000"/>
              <a:gd name="connsiteY9" fmla="*/ 1740 h 10000"/>
              <a:gd name="connsiteX10" fmla="*/ 819 w 10000"/>
              <a:gd name="connsiteY10" fmla="*/ 2051 h 10000"/>
              <a:gd name="connsiteX11" fmla="*/ 903 w 10000"/>
              <a:gd name="connsiteY11" fmla="*/ 2051 h 10000"/>
              <a:gd name="connsiteX12" fmla="*/ 981 w 10000"/>
              <a:gd name="connsiteY12" fmla="*/ 2345 h 10000"/>
              <a:gd name="connsiteX13" fmla="*/ 1065 w 10000"/>
              <a:gd name="connsiteY13" fmla="*/ 2051 h 10000"/>
              <a:gd name="connsiteX14" fmla="*/ 1148 w 10000"/>
              <a:gd name="connsiteY14" fmla="*/ 2051 h 10000"/>
              <a:gd name="connsiteX15" fmla="*/ 1237 w 10000"/>
              <a:gd name="connsiteY15" fmla="*/ 2051 h 10000"/>
              <a:gd name="connsiteX16" fmla="*/ 1315 w 10000"/>
              <a:gd name="connsiteY16" fmla="*/ 3077 h 10000"/>
              <a:gd name="connsiteX17" fmla="*/ 1409 w 10000"/>
              <a:gd name="connsiteY17" fmla="*/ 2051 h 10000"/>
              <a:gd name="connsiteX18" fmla="*/ 1534 w 10000"/>
              <a:gd name="connsiteY18" fmla="*/ 3114 h 10000"/>
              <a:gd name="connsiteX19" fmla="*/ 1576 w 10000"/>
              <a:gd name="connsiteY19" fmla="*/ 2051 h 10000"/>
              <a:gd name="connsiteX20" fmla="*/ 1654 w 10000"/>
              <a:gd name="connsiteY20" fmla="*/ 4304 h 10000"/>
              <a:gd name="connsiteX21" fmla="*/ 1759 w 10000"/>
              <a:gd name="connsiteY21" fmla="*/ 3663 h 10000"/>
              <a:gd name="connsiteX22" fmla="*/ 1827 w 10000"/>
              <a:gd name="connsiteY22" fmla="*/ 2051 h 10000"/>
              <a:gd name="connsiteX23" fmla="*/ 1910 w 10000"/>
              <a:gd name="connsiteY23" fmla="*/ 3278 h 10000"/>
              <a:gd name="connsiteX24" fmla="*/ 1978 w 10000"/>
              <a:gd name="connsiteY24" fmla="*/ 4396 h 10000"/>
              <a:gd name="connsiteX25" fmla="*/ 2046 w 10000"/>
              <a:gd name="connsiteY25" fmla="*/ 3627 h 10000"/>
              <a:gd name="connsiteX26" fmla="*/ 2187 w 10000"/>
              <a:gd name="connsiteY26" fmla="*/ 4634 h 10000"/>
              <a:gd name="connsiteX27" fmla="*/ 2255 w 10000"/>
              <a:gd name="connsiteY27" fmla="*/ 3882 h 10000"/>
              <a:gd name="connsiteX28" fmla="*/ 2328 w 10000"/>
              <a:gd name="connsiteY28" fmla="*/ 4120 h 10000"/>
              <a:gd name="connsiteX29" fmla="*/ 2416 w 10000"/>
              <a:gd name="connsiteY29" fmla="*/ 3627 h 10000"/>
              <a:gd name="connsiteX30" fmla="*/ 2490 w 10000"/>
              <a:gd name="connsiteY30" fmla="*/ 4671 h 10000"/>
              <a:gd name="connsiteX31" fmla="*/ 2584 w 10000"/>
              <a:gd name="connsiteY31" fmla="*/ 4982 h 10000"/>
              <a:gd name="connsiteX32" fmla="*/ 2672 w 10000"/>
              <a:gd name="connsiteY32" fmla="*/ 6521 h 10000"/>
              <a:gd name="connsiteX33" fmla="*/ 2756 w 10000"/>
              <a:gd name="connsiteY33" fmla="*/ 5164 h 10000"/>
              <a:gd name="connsiteX34" fmla="*/ 2839 w 10000"/>
              <a:gd name="connsiteY34" fmla="*/ 5202 h 10000"/>
              <a:gd name="connsiteX35" fmla="*/ 2928 w 10000"/>
              <a:gd name="connsiteY35" fmla="*/ 7454 h 10000"/>
              <a:gd name="connsiteX36" fmla="*/ 3001 w 10000"/>
              <a:gd name="connsiteY36" fmla="*/ 3773 h 10000"/>
              <a:gd name="connsiteX37" fmla="*/ 3090 w 10000"/>
              <a:gd name="connsiteY37" fmla="*/ 5732 h 10000"/>
              <a:gd name="connsiteX38" fmla="*/ 3173 w 10000"/>
              <a:gd name="connsiteY38" fmla="*/ 4872 h 10000"/>
              <a:gd name="connsiteX39" fmla="*/ 3257 w 10000"/>
              <a:gd name="connsiteY39" fmla="*/ 6776 h 10000"/>
              <a:gd name="connsiteX40" fmla="*/ 3346 w 10000"/>
              <a:gd name="connsiteY40" fmla="*/ 6410 h 10000"/>
              <a:gd name="connsiteX41" fmla="*/ 3429 w 10000"/>
              <a:gd name="connsiteY41" fmla="*/ 6172 h 10000"/>
              <a:gd name="connsiteX42" fmla="*/ 3518 w 10000"/>
              <a:gd name="connsiteY42" fmla="*/ 4945 h 10000"/>
              <a:gd name="connsiteX43" fmla="*/ 3601 w 10000"/>
              <a:gd name="connsiteY43" fmla="*/ 7344 h 10000"/>
              <a:gd name="connsiteX44" fmla="*/ 3674 w 10000"/>
              <a:gd name="connsiteY44" fmla="*/ 5953 h 10000"/>
              <a:gd name="connsiteX45" fmla="*/ 3763 w 10000"/>
              <a:gd name="connsiteY45" fmla="*/ 5769 h 10000"/>
              <a:gd name="connsiteX46" fmla="*/ 3847 w 10000"/>
              <a:gd name="connsiteY46" fmla="*/ 6594 h 10000"/>
              <a:gd name="connsiteX47" fmla="*/ 3935 w 10000"/>
              <a:gd name="connsiteY47" fmla="*/ 5953 h 10000"/>
              <a:gd name="connsiteX48" fmla="*/ 4019 w 10000"/>
              <a:gd name="connsiteY48" fmla="*/ 7235 h 10000"/>
              <a:gd name="connsiteX49" fmla="*/ 4102 w 10000"/>
              <a:gd name="connsiteY49" fmla="*/ 8022 h 10000"/>
              <a:gd name="connsiteX50" fmla="*/ 4191 w 10000"/>
              <a:gd name="connsiteY50" fmla="*/ 5239 h 10000"/>
              <a:gd name="connsiteX51" fmla="*/ 4275 w 10000"/>
              <a:gd name="connsiteY51" fmla="*/ 9597 h 10000"/>
              <a:gd name="connsiteX52" fmla="*/ 4348 w 10000"/>
              <a:gd name="connsiteY52" fmla="*/ 7344 h 10000"/>
              <a:gd name="connsiteX53" fmla="*/ 4436 w 10000"/>
              <a:gd name="connsiteY53" fmla="*/ 7198 h 10000"/>
              <a:gd name="connsiteX54" fmla="*/ 4520 w 10000"/>
              <a:gd name="connsiteY54" fmla="*/ 8388 h 10000"/>
              <a:gd name="connsiteX55" fmla="*/ 4609 w 10000"/>
              <a:gd name="connsiteY55" fmla="*/ 8810 h 10000"/>
              <a:gd name="connsiteX56" fmla="*/ 4692 w 10000"/>
              <a:gd name="connsiteY56" fmla="*/ 8956 h 10000"/>
              <a:gd name="connsiteX57" fmla="*/ 4776 w 10000"/>
              <a:gd name="connsiteY57" fmla="*/ 7125 h 10000"/>
              <a:gd name="connsiteX58" fmla="*/ 4864 w 10000"/>
              <a:gd name="connsiteY58" fmla="*/ 9780 h 10000"/>
              <a:gd name="connsiteX59" fmla="*/ 4948 w 10000"/>
              <a:gd name="connsiteY59" fmla="*/ 9249 h 10000"/>
              <a:gd name="connsiteX60" fmla="*/ 5026 w 10000"/>
              <a:gd name="connsiteY60" fmla="*/ 7161 h 10000"/>
              <a:gd name="connsiteX61" fmla="*/ 5110 w 10000"/>
              <a:gd name="connsiteY61" fmla="*/ 9817 h 10000"/>
              <a:gd name="connsiteX62" fmla="*/ 5193 w 10000"/>
              <a:gd name="connsiteY62" fmla="*/ 6703 h 10000"/>
              <a:gd name="connsiteX63" fmla="*/ 5282 w 10000"/>
              <a:gd name="connsiteY63" fmla="*/ 6446 h 10000"/>
              <a:gd name="connsiteX64" fmla="*/ 5365 w 10000"/>
              <a:gd name="connsiteY64" fmla="*/ 7839 h 10000"/>
              <a:gd name="connsiteX65" fmla="*/ 5454 w 10000"/>
              <a:gd name="connsiteY65" fmla="*/ 7308 h 10000"/>
              <a:gd name="connsiteX66" fmla="*/ 5538 w 10000"/>
              <a:gd name="connsiteY66" fmla="*/ 6521 h 10000"/>
              <a:gd name="connsiteX67" fmla="*/ 5621 w 10000"/>
              <a:gd name="connsiteY67" fmla="*/ 7528 h 10000"/>
              <a:gd name="connsiteX68" fmla="*/ 5699 w 10000"/>
              <a:gd name="connsiteY68" fmla="*/ 7198 h 10000"/>
              <a:gd name="connsiteX69" fmla="*/ 5783 w 10000"/>
              <a:gd name="connsiteY69" fmla="*/ 7198 h 10000"/>
              <a:gd name="connsiteX70" fmla="*/ 5872 w 10000"/>
              <a:gd name="connsiteY70" fmla="*/ 8095 h 10000"/>
              <a:gd name="connsiteX71" fmla="*/ 5955 w 10000"/>
              <a:gd name="connsiteY71" fmla="*/ 8883 h 10000"/>
              <a:gd name="connsiteX72" fmla="*/ 6039 w 10000"/>
              <a:gd name="connsiteY72" fmla="*/ 6521 h 10000"/>
              <a:gd name="connsiteX73" fmla="*/ 6127 w 10000"/>
              <a:gd name="connsiteY73" fmla="*/ 5805 h 10000"/>
              <a:gd name="connsiteX74" fmla="*/ 6211 w 10000"/>
              <a:gd name="connsiteY74" fmla="*/ 7638 h 10000"/>
              <a:gd name="connsiteX75" fmla="*/ 6300 w 10000"/>
              <a:gd name="connsiteY75" fmla="*/ 7088 h 10000"/>
              <a:gd name="connsiteX76" fmla="*/ 6373 w 10000"/>
              <a:gd name="connsiteY76" fmla="*/ 7985 h 10000"/>
              <a:gd name="connsiteX77" fmla="*/ 6456 w 10000"/>
              <a:gd name="connsiteY77" fmla="*/ 8279 h 10000"/>
              <a:gd name="connsiteX78" fmla="*/ 6545 w 10000"/>
              <a:gd name="connsiteY78" fmla="*/ 8773 h 10000"/>
              <a:gd name="connsiteX79" fmla="*/ 6628 w 10000"/>
              <a:gd name="connsiteY79" fmla="*/ 7344 h 10000"/>
              <a:gd name="connsiteX80" fmla="*/ 6973 w 10000"/>
              <a:gd name="connsiteY80" fmla="*/ 7088 h 10000"/>
              <a:gd name="connsiteX81" fmla="*/ 7046 w 10000"/>
              <a:gd name="connsiteY81" fmla="*/ 7344 h 10000"/>
              <a:gd name="connsiteX82" fmla="*/ 7135 w 10000"/>
              <a:gd name="connsiteY82" fmla="*/ 10000 h 10000"/>
              <a:gd name="connsiteX83" fmla="*/ 7218 w 10000"/>
              <a:gd name="connsiteY83" fmla="*/ 6887 h 10000"/>
              <a:gd name="connsiteX84" fmla="*/ 7302 w 10000"/>
              <a:gd name="connsiteY84" fmla="*/ 7198 h 10000"/>
              <a:gd name="connsiteX85" fmla="*/ 7390 w 10000"/>
              <a:gd name="connsiteY85" fmla="*/ 5623 h 10000"/>
              <a:gd name="connsiteX86" fmla="*/ 7474 w 10000"/>
              <a:gd name="connsiteY86" fmla="*/ 7802 h 10000"/>
              <a:gd name="connsiteX87" fmla="*/ 7563 w 10000"/>
              <a:gd name="connsiteY87" fmla="*/ 8956 h 10000"/>
              <a:gd name="connsiteX88" fmla="*/ 7646 w 10000"/>
              <a:gd name="connsiteY88" fmla="*/ 8956 h 10000"/>
              <a:gd name="connsiteX89" fmla="*/ 7719 w 10000"/>
              <a:gd name="connsiteY89" fmla="*/ 4231 h 10000"/>
              <a:gd name="connsiteX90" fmla="*/ 7808 w 10000"/>
              <a:gd name="connsiteY90" fmla="*/ 6099 h 10000"/>
              <a:gd name="connsiteX91" fmla="*/ 7891 w 10000"/>
              <a:gd name="connsiteY91" fmla="*/ 6099 h 10000"/>
              <a:gd name="connsiteX92" fmla="*/ 7975 w 10000"/>
              <a:gd name="connsiteY92" fmla="*/ 8553 h 10000"/>
              <a:gd name="connsiteX93" fmla="*/ 8064 w 10000"/>
              <a:gd name="connsiteY93" fmla="*/ 9963 h 10000"/>
              <a:gd name="connsiteX94" fmla="*/ 8147 w 10000"/>
              <a:gd name="connsiteY94" fmla="*/ 5623 h 10000"/>
              <a:gd name="connsiteX95" fmla="*/ 8236 w 10000"/>
              <a:gd name="connsiteY95" fmla="*/ 8626 h 10000"/>
              <a:gd name="connsiteX96" fmla="*/ 8319 w 10000"/>
              <a:gd name="connsiteY96" fmla="*/ 5018 h 10000"/>
              <a:gd name="connsiteX97" fmla="*/ 8392 w 10000"/>
              <a:gd name="connsiteY97" fmla="*/ 7802 h 10000"/>
              <a:gd name="connsiteX98" fmla="*/ 8481 w 10000"/>
              <a:gd name="connsiteY98" fmla="*/ 7235 h 10000"/>
              <a:gd name="connsiteX99" fmla="*/ 8565 w 10000"/>
              <a:gd name="connsiteY99" fmla="*/ 8352 h 10000"/>
              <a:gd name="connsiteX100" fmla="*/ 8653 w 10000"/>
              <a:gd name="connsiteY100" fmla="*/ 6960 h 10000"/>
              <a:gd name="connsiteX101" fmla="*/ 8737 w 10000"/>
              <a:gd name="connsiteY101" fmla="*/ 5953 h 10000"/>
              <a:gd name="connsiteX102" fmla="*/ 8820 w 10000"/>
              <a:gd name="connsiteY102" fmla="*/ 3333 h 10000"/>
              <a:gd name="connsiteX103" fmla="*/ 8909 w 10000"/>
              <a:gd name="connsiteY103" fmla="*/ 6062 h 10000"/>
              <a:gd name="connsiteX104" fmla="*/ 8993 w 10000"/>
              <a:gd name="connsiteY104" fmla="*/ 8058 h 10000"/>
              <a:gd name="connsiteX105" fmla="*/ 9071 w 10000"/>
              <a:gd name="connsiteY105" fmla="*/ 9670 h 10000"/>
              <a:gd name="connsiteX106" fmla="*/ 9154 w 10000"/>
              <a:gd name="connsiteY106" fmla="*/ 7711 h 10000"/>
              <a:gd name="connsiteX107" fmla="*/ 9238 w 10000"/>
              <a:gd name="connsiteY107" fmla="*/ 6557 h 10000"/>
              <a:gd name="connsiteX108" fmla="*/ 9327 w 10000"/>
              <a:gd name="connsiteY108" fmla="*/ 5458 h 10000"/>
              <a:gd name="connsiteX109" fmla="*/ 9410 w 10000"/>
              <a:gd name="connsiteY109" fmla="*/ 7912 h 10000"/>
              <a:gd name="connsiteX110" fmla="*/ 9499 w 10000"/>
              <a:gd name="connsiteY110" fmla="*/ 8279 h 10000"/>
              <a:gd name="connsiteX111" fmla="*/ 9582 w 10000"/>
              <a:gd name="connsiteY111" fmla="*/ 8388 h 10000"/>
              <a:gd name="connsiteX112" fmla="*/ 9666 w 10000"/>
              <a:gd name="connsiteY112" fmla="*/ 7839 h 10000"/>
              <a:gd name="connsiteX113" fmla="*/ 9744 w 10000"/>
              <a:gd name="connsiteY113" fmla="*/ 6373 h 10000"/>
              <a:gd name="connsiteX114" fmla="*/ 9828 w 10000"/>
              <a:gd name="connsiteY114" fmla="*/ 9780 h 10000"/>
              <a:gd name="connsiteX115" fmla="*/ 9916 w 10000"/>
              <a:gd name="connsiteY115" fmla="*/ 8956 h 10000"/>
              <a:gd name="connsiteX116" fmla="*/ 10000 w 10000"/>
              <a:gd name="connsiteY116" fmla="*/ 8242 h 10000"/>
              <a:gd name="connsiteX0" fmla="*/ 0 w 10000"/>
              <a:gd name="connsiteY0" fmla="*/ 0 h 10000"/>
              <a:gd name="connsiteX1" fmla="*/ 57 w 10000"/>
              <a:gd name="connsiteY1" fmla="*/ 733 h 10000"/>
              <a:gd name="connsiteX2" fmla="*/ 162 w 10000"/>
              <a:gd name="connsiteY2" fmla="*/ 989 h 10000"/>
              <a:gd name="connsiteX3" fmla="*/ 230 w 10000"/>
              <a:gd name="connsiteY3" fmla="*/ 92 h 10000"/>
              <a:gd name="connsiteX4" fmla="*/ 308 w 10000"/>
              <a:gd name="connsiteY4" fmla="*/ 19 h 10000"/>
              <a:gd name="connsiteX5" fmla="*/ 391 w 10000"/>
              <a:gd name="connsiteY5" fmla="*/ 403 h 10000"/>
              <a:gd name="connsiteX6" fmla="*/ 470 w 10000"/>
              <a:gd name="connsiteY6" fmla="*/ 952 h 10000"/>
              <a:gd name="connsiteX7" fmla="*/ 564 w 10000"/>
              <a:gd name="connsiteY7" fmla="*/ 806 h 10000"/>
              <a:gd name="connsiteX8" fmla="*/ 647 w 10000"/>
              <a:gd name="connsiteY8" fmla="*/ 2051 h 10000"/>
              <a:gd name="connsiteX9" fmla="*/ 736 w 10000"/>
              <a:gd name="connsiteY9" fmla="*/ 1740 h 10000"/>
              <a:gd name="connsiteX10" fmla="*/ 819 w 10000"/>
              <a:gd name="connsiteY10" fmla="*/ 2051 h 10000"/>
              <a:gd name="connsiteX11" fmla="*/ 903 w 10000"/>
              <a:gd name="connsiteY11" fmla="*/ 2051 h 10000"/>
              <a:gd name="connsiteX12" fmla="*/ 981 w 10000"/>
              <a:gd name="connsiteY12" fmla="*/ 2345 h 10000"/>
              <a:gd name="connsiteX13" fmla="*/ 1065 w 10000"/>
              <a:gd name="connsiteY13" fmla="*/ 2051 h 10000"/>
              <a:gd name="connsiteX14" fmla="*/ 1148 w 10000"/>
              <a:gd name="connsiteY14" fmla="*/ 2051 h 10000"/>
              <a:gd name="connsiteX15" fmla="*/ 1237 w 10000"/>
              <a:gd name="connsiteY15" fmla="*/ 2051 h 10000"/>
              <a:gd name="connsiteX16" fmla="*/ 1315 w 10000"/>
              <a:gd name="connsiteY16" fmla="*/ 3077 h 10000"/>
              <a:gd name="connsiteX17" fmla="*/ 1409 w 10000"/>
              <a:gd name="connsiteY17" fmla="*/ 2051 h 10000"/>
              <a:gd name="connsiteX18" fmla="*/ 1534 w 10000"/>
              <a:gd name="connsiteY18" fmla="*/ 3114 h 10000"/>
              <a:gd name="connsiteX19" fmla="*/ 1576 w 10000"/>
              <a:gd name="connsiteY19" fmla="*/ 2051 h 10000"/>
              <a:gd name="connsiteX20" fmla="*/ 1654 w 10000"/>
              <a:gd name="connsiteY20" fmla="*/ 4304 h 10000"/>
              <a:gd name="connsiteX21" fmla="*/ 1759 w 10000"/>
              <a:gd name="connsiteY21" fmla="*/ 3663 h 10000"/>
              <a:gd name="connsiteX22" fmla="*/ 1827 w 10000"/>
              <a:gd name="connsiteY22" fmla="*/ 2051 h 10000"/>
              <a:gd name="connsiteX23" fmla="*/ 1910 w 10000"/>
              <a:gd name="connsiteY23" fmla="*/ 3278 h 10000"/>
              <a:gd name="connsiteX24" fmla="*/ 1978 w 10000"/>
              <a:gd name="connsiteY24" fmla="*/ 4396 h 10000"/>
              <a:gd name="connsiteX25" fmla="*/ 2046 w 10000"/>
              <a:gd name="connsiteY25" fmla="*/ 3627 h 10000"/>
              <a:gd name="connsiteX26" fmla="*/ 2187 w 10000"/>
              <a:gd name="connsiteY26" fmla="*/ 4634 h 10000"/>
              <a:gd name="connsiteX27" fmla="*/ 2255 w 10000"/>
              <a:gd name="connsiteY27" fmla="*/ 3882 h 10000"/>
              <a:gd name="connsiteX28" fmla="*/ 2328 w 10000"/>
              <a:gd name="connsiteY28" fmla="*/ 4120 h 10000"/>
              <a:gd name="connsiteX29" fmla="*/ 2416 w 10000"/>
              <a:gd name="connsiteY29" fmla="*/ 3627 h 10000"/>
              <a:gd name="connsiteX30" fmla="*/ 2490 w 10000"/>
              <a:gd name="connsiteY30" fmla="*/ 4671 h 10000"/>
              <a:gd name="connsiteX31" fmla="*/ 2584 w 10000"/>
              <a:gd name="connsiteY31" fmla="*/ 4982 h 10000"/>
              <a:gd name="connsiteX32" fmla="*/ 2672 w 10000"/>
              <a:gd name="connsiteY32" fmla="*/ 6521 h 10000"/>
              <a:gd name="connsiteX33" fmla="*/ 2756 w 10000"/>
              <a:gd name="connsiteY33" fmla="*/ 5164 h 10000"/>
              <a:gd name="connsiteX34" fmla="*/ 2839 w 10000"/>
              <a:gd name="connsiteY34" fmla="*/ 5202 h 10000"/>
              <a:gd name="connsiteX35" fmla="*/ 2928 w 10000"/>
              <a:gd name="connsiteY35" fmla="*/ 7454 h 10000"/>
              <a:gd name="connsiteX36" fmla="*/ 3001 w 10000"/>
              <a:gd name="connsiteY36" fmla="*/ 3773 h 10000"/>
              <a:gd name="connsiteX37" fmla="*/ 3090 w 10000"/>
              <a:gd name="connsiteY37" fmla="*/ 5732 h 10000"/>
              <a:gd name="connsiteX38" fmla="*/ 3173 w 10000"/>
              <a:gd name="connsiteY38" fmla="*/ 4872 h 10000"/>
              <a:gd name="connsiteX39" fmla="*/ 3257 w 10000"/>
              <a:gd name="connsiteY39" fmla="*/ 6776 h 10000"/>
              <a:gd name="connsiteX40" fmla="*/ 3346 w 10000"/>
              <a:gd name="connsiteY40" fmla="*/ 6410 h 10000"/>
              <a:gd name="connsiteX41" fmla="*/ 3429 w 10000"/>
              <a:gd name="connsiteY41" fmla="*/ 6172 h 10000"/>
              <a:gd name="connsiteX42" fmla="*/ 3518 w 10000"/>
              <a:gd name="connsiteY42" fmla="*/ 4945 h 10000"/>
              <a:gd name="connsiteX43" fmla="*/ 3601 w 10000"/>
              <a:gd name="connsiteY43" fmla="*/ 7344 h 10000"/>
              <a:gd name="connsiteX44" fmla="*/ 3674 w 10000"/>
              <a:gd name="connsiteY44" fmla="*/ 5953 h 10000"/>
              <a:gd name="connsiteX45" fmla="*/ 3763 w 10000"/>
              <a:gd name="connsiteY45" fmla="*/ 5769 h 10000"/>
              <a:gd name="connsiteX46" fmla="*/ 3847 w 10000"/>
              <a:gd name="connsiteY46" fmla="*/ 6594 h 10000"/>
              <a:gd name="connsiteX47" fmla="*/ 3935 w 10000"/>
              <a:gd name="connsiteY47" fmla="*/ 5953 h 10000"/>
              <a:gd name="connsiteX48" fmla="*/ 4019 w 10000"/>
              <a:gd name="connsiteY48" fmla="*/ 7235 h 10000"/>
              <a:gd name="connsiteX49" fmla="*/ 4102 w 10000"/>
              <a:gd name="connsiteY49" fmla="*/ 8022 h 10000"/>
              <a:gd name="connsiteX50" fmla="*/ 4191 w 10000"/>
              <a:gd name="connsiteY50" fmla="*/ 5239 h 10000"/>
              <a:gd name="connsiteX51" fmla="*/ 4275 w 10000"/>
              <a:gd name="connsiteY51" fmla="*/ 9597 h 10000"/>
              <a:gd name="connsiteX52" fmla="*/ 4348 w 10000"/>
              <a:gd name="connsiteY52" fmla="*/ 7344 h 10000"/>
              <a:gd name="connsiteX53" fmla="*/ 4436 w 10000"/>
              <a:gd name="connsiteY53" fmla="*/ 7198 h 10000"/>
              <a:gd name="connsiteX54" fmla="*/ 4520 w 10000"/>
              <a:gd name="connsiteY54" fmla="*/ 8388 h 10000"/>
              <a:gd name="connsiteX55" fmla="*/ 4609 w 10000"/>
              <a:gd name="connsiteY55" fmla="*/ 8810 h 10000"/>
              <a:gd name="connsiteX56" fmla="*/ 4692 w 10000"/>
              <a:gd name="connsiteY56" fmla="*/ 8956 h 10000"/>
              <a:gd name="connsiteX57" fmla="*/ 4776 w 10000"/>
              <a:gd name="connsiteY57" fmla="*/ 7125 h 10000"/>
              <a:gd name="connsiteX58" fmla="*/ 4864 w 10000"/>
              <a:gd name="connsiteY58" fmla="*/ 9780 h 10000"/>
              <a:gd name="connsiteX59" fmla="*/ 4948 w 10000"/>
              <a:gd name="connsiteY59" fmla="*/ 9249 h 10000"/>
              <a:gd name="connsiteX60" fmla="*/ 5026 w 10000"/>
              <a:gd name="connsiteY60" fmla="*/ 7161 h 10000"/>
              <a:gd name="connsiteX61" fmla="*/ 5110 w 10000"/>
              <a:gd name="connsiteY61" fmla="*/ 9817 h 10000"/>
              <a:gd name="connsiteX62" fmla="*/ 5193 w 10000"/>
              <a:gd name="connsiteY62" fmla="*/ 6703 h 10000"/>
              <a:gd name="connsiteX63" fmla="*/ 5282 w 10000"/>
              <a:gd name="connsiteY63" fmla="*/ 6446 h 10000"/>
              <a:gd name="connsiteX64" fmla="*/ 5365 w 10000"/>
              <a:gd name="connsiteY64" fmla="*/ 7839 h 10000"/>
              <a:gd name="connsiteX65" fmla="*/ 5454 w 10000"/>
              <a:gd name="connsiteY65" fmla="*/ 7308 h 10000"/>
              <a:gd name="connsiteX66" fmla="*/ 5538 w 10000"/>
              <a:gd name="connsiteY66" fmla="*/ 6521 h 10000"/>
              <a:gd name="connsiteX67" fmla="*/ 5621 w 10000"/>
              <a:gd name="connsiteY67" fmla="*/ 7528 h 10000"/>
              <a:gd name="connsiteX68" fmla="*/ 5699 w 10000"/>
              <a:gd name="connsiteY68" fmla="*/ 7198 h 10000"/>
              <a:gd name="connsiteX69" fmla="*/ 5783 w 10000"/>
              <a:gd name="connsiteY69" fmla="*/ 7198 h 10000"/>
              <a:gd name="connsiteX70" fmla="*/ 5872 w 10000"/>
              <a:gd name="connsiteY70" fmla="*/ 8095 h 10000"/>
              <a:gd name="connsiteX71" fmla="*/ 5955 w 10000"/>
              <a:gd name="connsiteY71" fmla="*/ 8883 h 10000"/>
              <a:gd name="connsiteX72" fmla="*/ 6039 w 10000"/>
              <a:gd name="connsiteY72" fmla="*/ 6521 h 10000"/>
              <a:gd name="connsiteX73" fmla="*/ 6127 w 10000"/>
              <a:gd name="connsiteY73" fmla="*/ 5805 h 10000"/>
              <a:gd name="connsiteX74" fmla="*/ 6211 w 10000"/>
              <a:gd name="connsiteY74" fmla="*/ 7638 h 10000"/>
              <a:gd name="connsiteX75" fmla="*/ 6300 w 10000"/>
              <a:gd name="connsiteY75" fmla="*/ 7088 h 10000"/>
              <a:gd name="connsiteX76" fmla="*/ 6373 w 10000"/>
              <a:gd name="connsiteY76" fmla="*/ 7985 h 10000"/>
              <a:gd name="connsiteX77" fmla="*/ 6456 w 10000"/>
              <a:gd name="connsiteY77" fmla="*/ 8279 h 10000"/>
              <a:gd name="connsiteX78" fmla="*/ 6628 w 10000"/>
              <a:gd name="connsiteY78" fmla="*/ 7344 h 10000"/>
              <a:gd name="connsiteX79" fmla="*/ 6973 w 10000"/>
              <a:gd name="connsiteY79" fmla="*/ 7088 h 10000"/>
              <a:gd name="connsiteX80" fmla="*/ 7046 w 10000"/>
              <a:gd name="connsiteY80" fmla="*/ 7344 h 10000"/>
              <a:gd name="connsiteX81" fmla="*/ 7135 w 10000"/>
              <a:gd name="connsiteY81" fmla="*/ 10000 h 10000"/>
              <a:gd name="connsiteX82" fmla="*/ 7218 w 10000"/>
              <a:gd name="connsiteY82" fmla="*/ 6887 h 10000"/>
              <a:gd name="connsiteX83" fmla="*/ 7302 w 10000"/>
              <a:gd name="connsiteY83" fmla="*/ 7198 h 10000"/>
              <a:gd name="connsiteX84" fmla="*/ 7390 w 10000"/>
              <a:gd name="connsiteY84" fmla="*/ 5623 h 10000"/>
              <a:gd name="connsiteX85" fmla="*/ 7474 w 10000"/>
              <a:gd name="connsiteY85" fmla="*/ 7802 h 10000"/>
              <a:gd name="connsiteX86" fmla="*/ 7563 w 10000"/>
              <a:gd name="connsiteY86" fmla="*/ 8956 h 10000"/>
              <a:gd name="connsiteX87" fmla="*/ 7646 w 10000"/>
              <a:gd name="connsiteY87" fmla="*/ 8956 h 10000"/>
              <a:gd name="connsiteX88" fmla="*/ 7719 w 10000"/>
              <a:gd name="connsiteY88" fmla="*/ 4231 h 10000"/>
              <a:gd name="connsiteX89" fmla="*/ 7808 w 10000"/>
              <a:gd name="connsiteY89" fmla="*/ 6099 h 10000"/>
              <a:gd name="connsiteX90" fmla="*/ 7891 w 10000"/>
              <a:gd name="connsiteY90" fmla="*/ 6099 h 10000"/>
              <a:gd name="connsiteX91" fmla="*/ 7975 w 10000"/>
              <a:gd name="connsiteY91" fmla="*/ 8553 h 10000"/>
              <a:gd name="connsiteX92" fmla="*/ 8064 w 10000"/>
              <a:gd name="connsiteY92" fmla="*/ 9963 h 10000"/>
              <a:gd name="connsiteX93" fmla="*/ 8147 w 10000"/>
              <a:gd name="connsiteY93" fmla="*/ 5623 h 10000"/>
              <a:gd name="connsiteX94" fmla="*/ 8236 w 10000"/>
              <a:gd name="connsiteY94" fmla="*/ 8626 h 10000"/>
              <a:gd name="connsiteX95" fmla="*/ 8319 w 10000"/>
              <a:gd name="connsiteY95" fmla="*/ 5018 h 10000"/>
              <a:gd name="connsiteX96" fmla="*/ 8392 w 10000"/>
              <a:gd name="connsiteY96" fmla="*/ 7802 h 10000"/>
              <a:gd name="connsiteX97" fmla="*/ 8481 w 10000"/>
              <a:gd name="connsiteY97" fmla="*/ 7235 h 10000"/>
              <a:gd name="connsiteX98" fmla="*/ 8565 w 10000"/>
              <a:gd name="connsiteY98" fmla="*/ 8352 h 10000"/>
              <a:gd name="connsiteX99" fmla="*/ 8653 w 10000"/>
              <a:gd name="connsiteY99" fmla="*/ 6960 h 10000"/>
              <a:gd name="connsiteX100" fmla="*/ 8737 w 10000"/>
              <a:gd name="connsiteY100" fmla="*/ 5953 h 10000"/>
              <a:gd name="connsiteX101" fmla="*/ 8820 w 10000"/>
              <a:gd name="connsiteY101" fmla="*/ 3333 h 10000"/>
              <a:gd name="connsiteX102" fmla="*/ 8909 w 10000"/>
              <a:gd name="connsiteY102" fmla="*/ 6062 h 10000"/>
              <a:gd name="connsiteX103" fmla="*/ 8993 w 10000"/>
              <a:gd name="connsiteY103" fmla="*/ 8058 h 10000"/>
              <a:gd name="connsiteX104" fmla="*/ 9071 w 10000"/>
              <a:gd name="connsiteY104" fmla="*/ 9670 h 10000"/>
              <a:gd name="connsiteX105" fmla="*/ 9154 w 10000"/>
              <a:gd name="connsiteY105" fmla="*/ 7711 h 10000"/>
              <a:gd name="connsiteX106" fmla="*/ 9238 w 10000"/>
              <a:gd name="connsiteY106" fmla="*/ 6557 h 10000"/>
              <a:gd name="connsiteX107" fmla="*/ 9327 w 10000"/>
              <a:gd name="connsiteY107" fmla="*/ 5458 h 10000"/>
              <a:gd name="connsiteX108" fmla="*/ 9410 w 10000"/>
              <a:gd name="connsiteY108" fmla="*/ 7912 h 10000"/>
              <a:gd name="connsiteX109" fmla="*/ 9499 w 10000"/>
              <a:gd name="connsiteY109" fmla="*/ 8279 h 10000"/>
              <a:gd name="connsiteX110" fmla="*/ 9582 w 10000"/>
              <a:gd name="connsiteY110" fmla="*/ 8388 h 10000"/>
              <a:gd name="connsiteX111" fmla="*/ 9666 w 10000"/>
              <a:gd name="connsiteY111" fmla="*/ 7839 h 10000"/>
              <a:gd name="connsiteX112" fmla="*/ 9744 w 10000"/>
              <a:gd name="connsiteY112" fmla="*/ 6373 h 10000"/>
              <a:gd name="connsiteX113" fmla="*/ 9828 w 10000"/>
              <a:gd name="connsiteY113" fmla="*/ 9780 h 10000"/>
              <a:gd name="connsiteX114" fmla="*/ 9916 w 10000"/>
              <a:gd name="connsiteY114" fmla="*/ 8956 h 10000"/>
              <a:gd name="connsiteX115" fmla="*/ 10000 w 10000"/>
              <a:gd name="connsiteY115" fmla="*/ 8242 h 10000"/>
              <a:gd name="connsiteX0" fmla="*/ 0 w 10000"/>
              <a:gd name="connsiteY0" fmla="*/ 0 h 10000"/>
              <a:gd name="connsiteX1" fmla="*/ 57 w 10000"/>
              <a:gd name="connsiteY1" fmla="*/ 733 h 10000"/>
              <a:gd name="connsiteX2" fmla="*/ 162 w 10000"/>
              <a:gd name="connsiteY2" fmla="*/ 989 h 10000"/>
              <a:gd name="connsiteX3" fmla="*/ 230 w 10000"/>
              <a:gd name="connsiteY3" fmla="*/ 92 h 10000"/>
              <a:gd name="connsiteX4" fmla="*/ 308 w 10000"/>
              <a:gd name="connsiteY4" fmla="*/ 19 h 10000"/>
              <a:gd name="connsiteX5" fmla="*/ 391 w 10000"/>
              <a:gd name="connsiteY5" fmla="*/ 403 h 10000"/>
              <a:gd name="connsiteX6" fmla="*/ 470 w 10000"/>
              <a:gd name="connsiteY6" fmla="*/ 952 h 10000"/>
              <a:gd name="connsiteX7" fmla="*/ 564 w 10000"/>
              <a:gd name="connsiteY7" fmla="*/ 806 h 10000"/>
              <a:gd name="connsiteX8" fmla="*/ 647 w 10000"/>
              <a:gd name="connsiteY8" fmla="*/ 2051 h 10000"/>
              <a:gd name="connsiteX9" fmla="*/ 736 w 10000"/>
              <a:gd name="connsiteY9" fmla="*/ 1740 h 10000"/>
              <a:gd name="connsiteX10" fmla="*/ 819 w 10000"/>
              <a:gd name="connsiteY10" fmla="*/ 2051 h 10000"/>
              <a:gd name="connsiteX11" fmla="*/ 903 w 10000"/>
              <a:gd name="connsiteY11" fmla="*/ 2051 h 10000"/>
              <a:gd name="connsiteX12" fmla="*/ 981 w 10000"/>
              <a:gd name="connsiteY12" fmla="*/ 2345 h 10000"/>
              <a:gd name="connsiteX13" fmla="*/ 1065 w 10000"/>
              <a:gd name="connsiteY13" fmla="*/ 2051 h 10000"/>
              <a:gd name="connsiteX14" fmla="*/ 1148 w 10000"/>
              <a:gd name="connsiteY14" fmla="*/ 2051 h 10000"/>
              <a:gd name="connsiteX15" fmla="*/ 1237 w 10000"/>
              <a:gd name="connsiteY15" fmla="*/ 2051 h 10000"/>
              <a:gd name="connsiteX16" fmla="*/ 1315 w 10000"/>
              <a:gd name="connsiteY16" fmla="*/ 3077 h 10000"/>
              <a:gd name="connsiteX17" fmla="*/ 1409 w 10000"/>
              <a:gd name="connsiteY17" fmla="*/ 2051 h 10000"/>
              <a:gd name="connsiteX18" fmla="*/ 1534 w 10000"/>
              <a:gd name="connsiteY18" fmla="*/ 3114 h 10000"/>
              <a:gd name="connsiteX19" fmla="*/ 1576 w 10000"/>
              <a:gd name="connsiteY19" fmla="*/ 2051 h 10000"/>
              <a:gd name="connsiteX20" fmla="*/ 1654 w 10000"/>
              <a:gd name="connsiteY20" fmla="*/ 4304 h 10000"/>
              <a:gd name="connsiteX21" fmla="*/ 1759 w 10000"/>
              <a:gd name="connsiteY21" fmla="*/ 3663 h 10000"/>
              <a:gd name="connsiteX22" fmla="*/ 1827 w 10000"/>
              <a:gd name="connsiteY22" fmla="*/ 2051 h 10000"/>
              <a:gd name="connsiteX23" fmla="*/ 1910 w 10000"/>
              <a:gd name="connsiteY23" fmla="*/ 3278 h 10000"/>
              <a:gd name="connsiteX24" fmla="*/ 1978 w 10000"/>
              <a:gd name="connsiteY24" fmla="*/ 4396 h 10000"/>
              <a:gd name="connsiteX25" fmla="*/ 2046 w 10000"/>
              <a:gd name="connsiteY25" fmla="*/ 3627 h 10000"/>
              <a:gd name="connsiteX26" fmla="*/ 2187 w 10000"/>
              <a:gd name="connsiteY26" fmla="*/ 4634 h 10000"/>
              <a:gd name="connsiteX27" fmla="*/ 2255 w 10000"/>
              <a:gd name="connsiteY27" fmla="*/ 3882 h 10000"/>
              <a:gd name="connsiteX28" fmla="*/ 2328 w 10000"/>
              <a:gd name="connsiteY28" fmla="*/ 4120 h 10000"/>
              <a:gd name="connsiteX29" fmla="*/ 2416 w 10000"/>
              <a:gd name="connsiteY29" fmla="*/ 3627 h 10000"/>
              <a:gd name="connsiteX30" fmla="*/ 2490 w 10000"/>
              <a:gd name="connsiteY30" fmla="*/ 4671 h 10000"/>
              <a:gd name="connsiteX31" fmla="*/ 2584 w 10000"/>
              <a:gd name="connsiteY31" fmla="*/ 4982 h 10000"/>
              <a:gd name="connsiteX32" fmla="*/ 2672 w 10000"/>
              <a:gd name="connsiteY32" fmla="*/ 6521 h 10000"/>
              <a:gd name="connsiteX33" fmla="*/ 2756 w 10000"/>
              <a:gd name="connsiteY33" fmla="*/ 5164 h 10000"/>
              <a:gd name="connsiteX34" fmla="*/ 2839 w 10000"/>
              <a:gd name="connsiteY34" fmla="*/ 5202 h 10000"/>
              <a:gd name="connsiteX35" fmla="*/ 2928 w 10000"/>
              <a:gd name="connsiteY35" fmla="*/ 7454 h 10000"/>
              <a:gd name="connsiteX36" fmla="*/ 3001 w 10000"/>
              <a:gd name="connsiteY36" fmla="*/ 3773 h 10000"/>
              <a:gd name="connsiteX37" fmla="*/ 3090 w 10000"/>
              <a:gd name="connsiteY37" fmla="*/ 5732 h 10000"/>
              <a:gd name="connsiteX38" fmla="*/ 3173 w 10000"/>
              <a:gd name="connsiteY38" fmla="*/ 4872 h 10000"/>
              <a:gd name="connsiteX39" fmla="*/ 3257 w 10000"/>
              <a:gd name="connsiteY39" fmla="*/ 6776 h 10000"/>
              <a:gd name="connsiteX40" fmla="*/ 3346 w 10000"/>
              <a:gd name="connsiteY40" fmla="*/ 6410 h 10000"/>
              <a:gd name="connsiteX41" fmla="*/ 3429 w 10000"/>
              <a:gd name="connsiteY41" fmla="*/ 6172 h 10000"/>
              <a:gd name="connsiteX42" fmla="*/ 3518 w 10000"/>
              <a:gd name="connsiteY42" fmla="*/ 4945 h 10000"/>
              <a:gd name="connsiteX43" fmla="*/ 3601 w 10000"/>
              <a:gd name="connsiteY43" fmla="*/ 7344 h 10000"/>
              <a:gd name="connsiteX44" fmla="*/ 3674 w 10000"/>
              <a:gd name="connsiteY44" fmla="*/ 5953 h 10000"/>
              <a:gd name="connsiteX45" fmla="*/ 3763 w 10000"/>
              <a:gd name="connsiteY45" fmla="*/ 5769 h 10000"/>
              <a:gd name="connsiteX46" fmla="*/ 3847 w 10000"/>
              <a:gd name="connsiteY46" fmla="*/ 6594 h 10000"/>
              <a:gd name="connsiteX47" fmla="*/ 3935 w 10000"/>
              <a:gd name="connsiteY47" fmla="*/ 5953 h 10000"/>
              <a:gd name="connsiteX48" fmla="*/ 4019 w 10000"/>
              <a:gd name="connsiteY48" fmla="*/ 7235 h 10000"/>
              <a:gd name="connsiteX49" fmla="*/ 4102 w 10000"/>
              <a:gd name="connsiteY49" fmla="*/ 8022 h 10000"/>
              <a:gd name="connsiteX50" fmla="*/ 4191 w 10000"/>
              <a:gd name="connsiteY50" fmla="*/ 5239 h 10000"/>
              <a:gd name="connsiteX51" fmla="*/ 4275 w 10000"/>
              <a:gd name="connsiteY51" fmla="*/ 9597 h 10000"/>
              <a:gd name="connsiteX52" fmla="*/ 4348 w 10000"/>
              <a:gd name="connsiteY52" fmla="*/ 7344 h 10000"/>
              <a:gd name="connsiteX53" fmla="*/ 4436 w 10000"/>
              <a:gd name="connsiteY53" fmla="*/ 7198 h 10000"/>
              <a:gd name="connsiteX54" fmla="*/ 4520 w 10000"/>
              <a:gd name="connsiteY54" fmla="*/ 8388 h 10000"/>
              <a:gd name="connsiteX55" fmla="*/ 4609 w 10000"/>
              <a:gd name="connsiteY55" fmla="*/ 8810 h 10000"/>
              <a:gd name="connsiteX56" fmla="*/ 4692 w 10000"/>
              <a:gd name="connsiteY56" fmla="*/ 8956 h 10000"/>
              <a:gd name="connsiteX57" fmla="*/ 4776 w 10000"/>
              <a:gd name="connsiteY57" fmla="*/ 7125 h 10000"/>
              <a:gd name="connsiteX58" fmla="*/ 4864 w 10000"/>
              <a:gd name="connsiteY58" fmla="*/ 9780 h 10000"/>
              <a:gd name="connsiteX59" fmla="*/ 4948 w 10000"/>
              <a:gd name="connsiteY59" fmla="*/ 9249 h 10000"/>
              <a:gd name="connsiteX60" fmla="*/ 5026 w 10000"/>
              <a:gd name="connsiteY60" fmla="*/ 7161 h 10000"/>
              <a:gd name="connsiteX61" fmla="*/ 5110 w 10000"/>
              <a:gd name="connsiteY61" fmla="*/ 9817 h 10000"/>
              <a:gd name="connsiteX62" fmla="*/ 5193 w 10000"/>
              <a:gd name="connsiteY62" fmla="*/ 6703 h 10000"/>
              <a:gd name="connsiteX63" fmla="*/ 5282 w 10000"/>
              <a:gd name="connsiteY63" fmla="*/ 6446 h 10000"/>
              <a:gd name="connsiteX64" fmla="*/ 5365 w 10000"/>
              <a:gd name="connsiteY64" fmla="*/ 7839 h 10000"/>
              <a:gd name="connsiteX65" fmla="*/ 5454 w 10000"/>
              <a:gd name="connsiteY65" fmla="*/ 7308 h 10000"/>
              <a:gd name="connsiteX66" fmla="*/ 5538 w 10000"/>
              <a:gd name="connsiteY66" fmla="*/ 6521 h 10000"/>
              <a:gd name="connsiteX67" fmla="*/ 5621 w 10000"/>
              <a:gd name="connsiteY67" fmla="*/ 7528 h 10000"/>
              <a:gd name="connsiteX68" fmla="*/ 5699 w 10000"/>
              <a:gd name="connsiteY68" fmla="*/ 7198 h 10000"/>
              <a:gd name="connsiteX69" fmla="*/ 5783 w 10000"/>
              <a:gd name="connsiteY69" fmla="*/ 7198 h 10000"/>
              <a:gd name="connsiteX70" fmla="*/ 5872 w 10000"/>
              <a:gd name="connsiteY70" fmla="*/ 8095 h 10000"/>
              <a:gd name="connsiteX71" fmla="*/ 5955 w 10000"/>
              <a:gd name="connsiteY71" fmla="*/ 8883 h 10000"/>
              <a:gd name="connsiteX72" fmla="*/ 6039 w 10000"/>
              <a:gd name="connsiteY72" fmla="*/ 6521 h 10000"/>
              <a:gd name="connsiteX73" fmla="*/ 6127 w 10000"/>
              <a:gd name="connsiteY73" fmla="*/ 5805 h 10000"/>
              <a:gd name="connsiteX74" fmla="*/ 6211 w 10000"/>
              <a:gd name="connsiteY74" fmla="*/ 7638 h 10000"/>
              <a:gd name="connsiteX75" fmla="*/ 6300 w 10000"/>
              <a:gd name="connsiteY75" fmla="*/ 7088 h 10000"/>
              <a:gd name="connsiteX76" fmla="*/ 6373 w 10000"/>
              <a:gd name="connsiteY76" fmla="*/ 7985 h 10000"/>
              <a:gd name="connsiteX77" fmla="*/ 6628 w 10000"/>
              <a:gd name="connsiteY77" fmla="*/ 7344 h 10000"/>
              <a:gd name="connsiteX78" fmla="*/ 6973 w 10000"/>
              <a:gd name="connsiteY78" fmla="*/ 7088 h 10000"/>
              <a:gd name="connsiteX79" fmla="*/ 7046 w 10000"/>
              <a:gd name="connsiteY79" fmla="*/ 7344 h 10000"/>
              <a:gd name="connsiteX80" fmla="*/ 7135 w 10000"/>
              <a:gd name="connsiteY80" fmla="*/ 10000 h 10000"/>
              <a:gd name="connsiteX81" fmla="*/ 7218 w 10000"/>
              <a:gd name="connsiteY81" fmla="*/ 6887 h 10000"/>
              <a:gd name="connsiteX82" fmla="*/ 7302 w 10000"/>
              <a:gd name="connsiteY82" fmla="*/ 7198 h 10000"/>
              <a:gd name="connsiteX83" fmla="*/ 7390 w 10000"/>
              <a:gd name="connsiteY83" fmla="*/ 5623 h 10000"/>
              <a:gd name="connsiteX84" fmla="*/ 7474 w 10000"/>
              <a:gd name="connsiteY84" fmla="*/ 7802 h 10000"/>
              <a:gd name="connsiteX85" fmla="*/ 7563 w 10000"/>
              <a:gd name="connsiteY85" fmla="*/ 8956 h 10000"/>
              <a:gd name="connsiteX86" fmla="*/ 7646 w 10000"/>
              <a:gd name="connsiteY86" fmla="*/ 8956 h 10000"/>
              <a:gd name="connsiteX87" fmla="*/ 7719 w 10000"/>
              <a:gd name="connsiteY87" fmla="*/ 4231 h 10000"/>
              <a:gd name="connsiteX88" fmla="*/ 7808 w 10000"/>
              <a:gd name="connsiteY88" fmla="*/ 6099 h 10000"/>
              <a:gd name="connsiteX89" fmla="*/ 7891 w 10000"/>
              <a:gd name="connsiteY89" fmla="*/ 6099 h 10000"/>
              <a:gd name="connsiteX90" fmla="*/ 7975 w 10000"/>
              <a:gd name="connsiteY90" fmla="*/ 8553 h 10000"/>
              <a:gd name="connsiteX91" fmla="*/ 8064 w 10000"/>
              <a:gd name="connsiteY91" fmla="*/ 9963 h 10000"/>
              <a:gd name="connsiteX92" fmla="*/ 8147 w 10000"/>
              <a:gd name="connsiteY92" fmla="*/ 5623 h 10000"/>
              <a:gd name="connsiteX93" fmla="*/ 8236 w 10000"/>
              <a:gd name="connsiteY93" fmla="*/ 8626 h 10000"/>
              <a:gd name="connsiteX94" fmla="*/ 8319 w 10000"/>
              <a:gd name="connsiteY94" fmla="*/ 5018 h 10000"/>
              <a:gd name="connsiteX95" fmla="*/ 8392 w 10000"/>
              <a:gd name="connsiteY95" fmla="*/ 7802 h 10000"/>
              <a:gd name="connsiteX96" fmla="*/ 8481 w 10000"/>
              <a:gd name="connsiteY96" fmla="*/ 7235 h 10000"/>
              <a:gd name="connsiteX97" fmla="*/ 8565 w 10000"/>
              <a:gd name="connsiteY97" fmla="*/ 8352 h 10000"/>
              <a:gd name="connsiteX98" fmla="*/ 8653 w 10000"/>
              <a:gd name="connsiteY98" fmla="*/ 6960 h 10000"/>
              <a:gd name="connsiteX99" fmla="*/ 8737 w 10000"/>
              <a:gd name="connsiteY99" fmla="*/ 5953 h 10000"/>
              <a:gd name="connsiteX100" fmla="*/ 8820 w 10000"/>
              <a:gd name="connsiteY100" fmla="*/ 3333 h 10000"/>
              <a:gd name="connsiteX101" fmla="*/ 8909 w 10000"/>
              <a:gd name="connsiteY101" fmla="*/ 6062 h 10000"/>
              <a:gd name="connsiteX102" fmla="*/ 8993 w 10000"/>
              <a:gd name="connsiteY102" fmla="*/ 8058 h 10000"/>
              <a:gd name="connsiteX103" fmla="*/ 9071 w 10000"/>
              <a:gd name="connsiteY103" fmla="*/ 9670 h 10000"/>
              <a:gd name="connsiteX104" fmla="*/ 9154 w 10000"/>
              <a:gd name="connsiteY104" fmla="*/ 7711 h 10000"/>
              <a:gd name="connsiteX105" fmla="*/ 9238 w 10000"/>
              <a:gd name="connsiteY105" fmla="*/ 6557 h 10000"/>
              <a:gd name="connsiteX106" fmla="*/ 9327 w 10000"/>
              <a:gd name="connsiteY106" fmla="*/ 5458 h 10000"/>
              <a:gd name="connsiteX107" fmla="*/ 9410 w 10000"/>
              <a:gd name="connsiteY107" fmla="*/ 7912 h 10000"/>
              <a:gd name="connsiteX108" fmla="*/ 9499 w 10000"/>
              <a:gd name="connsiteY108" fmla="*/ 8279 h 10000"/>
              <a:gd name="connsiteX109" fmla="*/ 9582 w 10000"/>
              <a:gd name="connsiteY109" fmla="*/ 8388 h 10000"/>
              <a:gd name="connsiteX110" fmla="*/ 9666 w 10000"/>
              <a:gd name="connsiteY110" fmla="*/ 7839 h 10000"/>
              <a:gd name="connsiteX111" fmla="*/ 9744 w 10000"/>
              <a:gd name="connsiteY111" fmla="*/ 6373 h 10000"/>
              <a:gd name="connsiteX112" fmla="*/ 9828 w 10000"/>
              <a:gd name="connsiteY112" fmla="*/ 9780 h 10000"/>
              <a:gd name="connsiteX113" fmla="*/ 9916 w 10000"/>
              <a:gd name="connsiteY113" fmla="*/ 8956 h 10000"/>
              <a:gd name="connsiteX114" fmla="*/ 10000 w 10000"/>
              <a:gd name="connsiteY114" fmla="*/ 8242 h 10000"/>
              <a:gd name="connsiteX0" fmla="*/ 0 w 10000"/>
              <a:gd name="connsiteY0" fmla="*/ 0 h 10000"/>
              <a:gd name="connsiteX1" fmla="*/ 57 w 10000"/>
              <a:gd name="connsiteY1" fmla="*/ 733 h 10000"/>
              <a:gd name="connsiteX2" fmla="*/ 162 w 10000"/>
              <a:gd name="connsiteY2" fmla="*/ 989 h 10000"/>
              <a:gd name="connsiteX3" fmla="*/ 230 w 10000"/>
              <a:gd name="connsiteY3" fmla="*/ 92 h 10000"/>
              <a:gd name="connsiteX4" fmla="*/ 308 w 10000"/>
              <a:gd name="connsiteY4" fmla="*/ 19 h 10000"/>
              <a:gd name="connsiteX5" fmla="*/ 391 w 10000"/>
              <a:gd name="connsiteY5" fmla="*/ 403 h 10000"/>
              <a:gd name="connsiteX6" fmla="*/ 470 w 10000"/>
              <a:gd name="connsiteY6" fmla="*/ 952 h 10000"/>
              <a:gd name="connsiteX7" fmla="*/ 564 w 10000"/>
              <a:gd name="connsiteY7" fmla="*/ 806 h 10000"/>
              <a:gd name="connsiteX8" fmla="*/ 647 w 10000"/>
              <a:gd name="connsiteY8" fmla="*/ 2051 h 10000"/>
              <a:gd name="connsiteX9" fmla="*/ 736 w 10000"/>
              <a:gd name="connsiteY9" fmla="*/ 1740 h 10000"/>
              <a:gd name="connsiteX10" fmla="*/ 819 w 10000"/>
              <a:gd name="connsiteY10" fmla="*/ 2051 h 10000"/>
              <a:gd name="connsiteX11" fmla="*/ 903 w 10000"/>
              <a:gd name="connsiteY11" fmla="*/ 2051 h 10000"/>
              <a:gd name="connsiteX12" fmla="*/ 981 w 10000"/>
              <a:gd name="connsiteY12" fmla="*/ 2345 h 10000"/>
              <a:gd name="connsiteX13" fmla="*/ 1065 w 10000"/>
              <a:gd name="connsiteY13" fmla="*/ 2051 h 10000"/>
              <a:gd name="connsiteX14" fmla="*/ 1148 w 10000"/>
              <a:gd name="connsiteY14" fmla="*/ 2051 h 10000"/>
              <a:gd name="connsiteX15" fmla="*/ 1237 w 10000"/>
              <a:gd name="connsiteY15" fmla="*/ 2051 h 10000"/>
              <a:gd name="connsiteX16" fmla="*/ 1315 w 10000"/>
              <a:gd name="connsiteY16" fmla="*/ 3077 h 10000"/>
              <a:gd name="connsiteX17" fmla="*/ 1409 w 10000"/>
              <a:gd name="connsiteY17" fmla="*/ 2051 h 10000"/>
              <a:gd name="connsiteX18" fmla="*/ 1534 w 10000"/>
              <a:gd name="connsiteY18" fmla="*/ 3114 h 10000"/>
              <a:gd name="connsiteX19" fmla="*/ 1576 w 10000"/>
              <a:gd name="connsiteY19" fmla="*/ 2051 h 10000"/>
              <a:gd name="connsiteX20" fmla="*/ 1654 w 10000"/>
              <a:gd name="connsiteY20" fmla="*/ 4304 h 10000"/>
              <a:gd name="connsiteX21" fmla="*/ 1759 w 10000"/>
              <a:gd name="connsiteY21" fmla="*/ 3663 h 10000"/>
              <a:gd name="connsiteX22" fmla="*/ 1827 w 10000"/>
              <a:gd name="connsiteY22" fmla="*/ 2051 h 10000"/>
              <a:gd name="connsiteX23" fmla="*/ 1910 w 10000"/>
              <a:gd name="connsiteY23" fmla="*/ 3278 h 10000"/>
              <a:gd name="connsiteX24" fmla="*/ 1978 w 10000"/>
              <a:gd name="connsiteY24" fmla="*/ 4396 h 10000"/>
              <a:gd name="connsiteX25" fmla="*/ 2046 w 10000"/>
              <a:gd name="connsiteY25" fmla="*/ 3627 h 10000"/>
              <a:gd name="connsiteX26" fmla="*/ 2187 w 10000"/>
              <a:gd name="connsiteY26" fmla="*/ 4634 h 10000"/>
              <a:gd name="connsiteX27" fmla="*/ 2255 w 10000"/>
              <a:gd name="connsiteY27" fmla="*/ 3882 h 10000"/>
              <a:gd name="connsiteX28" fmla="*/ 2328 w 10000"/>
              <a:gd name="connsiteY28" fmla="*/ 4120 h 10000"/>
              <a:gd name="connsiteX29" fmla="*/ 2416 w 10000"/>
              <a:gd name="connsiteY29" fmla="*/ 3627 h 10000"/>
              <a:gd name="connsiteX30" fmla="*/ 2490 w 10000"/>
              <a:gd name="connsiteY30" fmla="*/ 4671 h 10000"/>
              <a:gd name="connsiteX31" fmla="*/ 2584 w 10000"/>
              <a:gd name="connsiteY31" fmla="*/ 4982 h 10000"/>
              <a:gd name="connsiteX32" fmla="*/ 2672 w 10000"/>
              <a:gd name="connsiteY32" fmla="*/ 6521 h 10000"/>
              <a:gd name="connsiteX33" fmla="*/ 2756 w 10000"/>
              <a:gd name="connsiteY33" fmla="*/ 5164 h 10000"/>
              <a:gd name="connsiteX34" fmla="*/ 2839 w 10000"/>
              <a:gd name="connsiteY34" fmla="*/ 5202 h 10000"/>
              <a:gd name="connsiteX35" fmla="*/ 2928 w 10000"/>
              <a:gd name="connsiteY35" fmla="*/ 7454 h 10000"/>
              <a:gd name="connsiteX36" fmla="*/ 3001 w 10000"/>
              <a:gd name="connsiteY36" fmla="*/ 3773 h 10000"/>
              <a:gd name="connsiteX37" fmla="*/ 3090 w 10000"/>
              <a:gd name="connsiteY37" fmla="*/ 5732 h 10000"/>
              <a:gd name="connsiteX38" fmla="*/ 3173 w 10000"/>
              <a:gd name="connsiteY38" fmla="*/ 4872 h 10000"/>
              <a:gd name="connsiteX39" fmla="*/ 3257 w 10000"/>
              <a:gd name="connsiteY39" fmla="*/ 6776 h 10000"/>
              <a:gd name="connsiteX40" fmla="*/ 3346 w 10000"/>
              <a:gd name="connsiteY40" fmla="*/ 6410 h 10000"/>
              <a:gd name="connsiteX41" fmla="*/ 3429 w 10000"/>
              <a:gd name="connsiteY41" fmla="*/ 6172 h 10000"/>
              <a:gd name="connsiteX42" fmla="*/ 3518 w 10000"/>
              <a:gd name="connsiteY42" fmla="*/ 4945 h 10000"/>
              <a:gd name="connsiteX43" fmla="*/ 3601 w 10000"/>
              <a:gd name="connsiteY43" fmla="*/ 7344 h 10000"/>
              <a:gd name="connsiteX44" fmla="*/ 3674 w 10000"/>
              <a:gd name="connsiteY44" fmla="*/ 5953 h 10000"/>
              <a:gd name="connsiteX45" fmla="*/ 3763 w 10000"/>
              <a:gd name="connsiteY45" fmla="*/ 5769 h 10000"/>
              <a:gd name="connsiteX46" fmla="*/ 3847 w 10000"/>
              <a:gd name="connsiteY46" fmla="*/ 6594 h 10000"/>
              <a:gd name="connsiteX47" fmla="*/ 3935 w 10000"/>
              <a:gd name="connsiteY47" fmla="*/ 5953 h 10000"/>
              <a:gd name="connsiteX48" fmla="*/ 4019 w 10000"/>
              <a:gd name="connsiteY48" fmla="*/ 7235 h 10000"/>
              <a:gd name="connsiteX49" fmla="*/ 4102 w 10000"/>
              <a:gd name="connsiteY49" fmla="*/ 8022 h 10000"/>
              <a:gd name="connsiteX50" fmla="*/ 4191 w 10000"/>
              <a:gd name="connsiteY50" fmla="*/ 5239 h 10000"/>
              <a:gd name="connsiteX51" fmla="*/ 4275 w 10000"/>
              <a:gd name="connsiteY51" fmla="*/ 9597 h 10000"/>
              <a:gd name="connsiteX52" fmla="*/ 4348 w 10000"/>
              <a:gd name="connsiteY52" fmla="*/ 7344 h 10000"/>
              <a:gd name="connsiteX53" fmla="*/ 4436 w 10000"/>
              <a:gd name="connsiteY53" fmla="*/ 7198 h 10000"/>
              <a:gd name="connsiteX54" fmla="*/ 4520 w 10000"/>
              <a:gd name="connsiteY54" fmla="*/ 8388 h 10000"/>
              <a:gd name="connsiteX55" fmla="*/ 4609 w 10000"/>
              <a:gd name="connsiteY55" fmla="*/ 8810 h 10000"/>
              <a:gd name="connsiteX56" fmla="*/ 4692 w 10000"/>
              <a:gd name="connsiteY56" fmla="*/ 8956 h 10000"/>
              <a:gd name="connsiteX57" fmla="*/ 4776 w 10000"/>
              <a:gd name="connsiteY57" fmla="*/ 7125 h 10000"/>
              <a:gd name="connsiteX58" fmla="*/ 4864 w 10000"/>
              <a:gd name="connsiteY58" fmla="*/ 9780 h 10000"/>
              <a:gd name="connsiteX59" fmla="*/ 4948 w 10000"/>
              <a:gd name="connsiteY59" fmla="*/ 9249 h 10000"/>
              <a:gd name="connsiteX60" fmla="*/ 5026 w 10000"/>
              <a:gd name="connsiteY60" fmla="*/ 7161 h 10000"/>
              <a:gd name="connsiteX61" fmla="*/ 5110 w 10000"/>
              <a:gd name="connsiteY61" fmla="*/ 9817 h 10000"/>
              <a:gd name="connsiteX62" fmla="*/ 5193 w 10000"/>
              <a:gd name="connsiteY62" fmla="*/ 6703 h 10000"/>
              <a:gd name="connsiteX63" fmla="*/ 5282 w 10000"/>
              <a:gd name="connsiteY63" fmla="*/ 6446 h 10000"/>
              <a:gd name="connsiteX64" fmla="*/ 5365 w 10000"/>
              <a:gd name="connsiteY64" fmla="*/ 7839 h 10000"/>
              <a:gd name="connsiteX65" fmla="*/ 5454 w 10000"/>
              <a:gd name="connsiteY65" fmla="*/ 7308 h 10000"/>
              <a:gd name="connsiteX66" fmla="*/ 5538 w 10000"/>
              <a:gd name="connsiteY66" fmla="*/ 6521 h 10000"/>
              <a:gd name="connsiteX67" fmla="*/ 5621 w 10000"/>
              <a:gd name="connsiteY67" fmla="*/ 7528 h 10000"/>
              <a:gd name="connsiteX68" fmla="*/ 5699 w 10000"/>
              <a:gd name="connsiteY68" fmla="*/ 7198 h 10000"/>
              <a:gd name="connsiteX69" fmla="*/ 5783 w 10000"/>
              <a:gd name="connsiteY69" fmla="*/ 7198 h 10000"/>
              <a:gd name="connsiteX70" fmla="*/ 5872 w 10000"/>
              <a:gd name="connsiteY70" fmla="*/ 8095 h 10000"/>
              <a:gd name="connsiteX71" fmla="*/ 5955 w 10000"/>
              <a:gd name="connsiteY71" fmla="*/ 8883 h 10000"/>
              <a:gd name="connsiteX72" fmla="*/ 6039 w 10000"/>
              <a:gd name="connsiteY72" fmla="*/ 6521 h 10000"/>
              <a:gd name="connsiteX73" fmla="*/ 6127 w 10000"/>
              <a:gd name="connsiteY73" fmla="*/ 5805 h 10000"/>
              <a:gd name="connsiteX74" fmla="*/ 6211 w 10000"/>
              <a:gd name="connsiteY74" fmla="*/ 7638 h 10000"/>
              <a:gd name="connsiteX75" fmla="*/ 6300 w 10000"/>
              <a:gd name="connsiteY75" fmla="*/ 7088 h 10000"/>
              <a:gd name="connsiteX76" fmla="*/ 6628 w 10000"/>
              <a:gd name="connsiteY76" fmla="*/ 7344 h 10000"/>
              <a:gd name="connsiteX77" fmla="*/ 6973 w 10000"/>
              <a:gd name="connsiteY77" fmla="*/ 7088 h 10000"/>
              <a:gd name="connsiteX78" fmla="*/ 7046 w 10000"/>
              <a:gd name="connsiteY78" fmla="*/ 7344 h 10000"/>
              <a:gd name="connsiteX79" fmla="*/ 7135 w 10000"/>
              <a:gd name="connsiteY79" fmla="*/ 10000 h 10000"/>
              <a:gd name="connsiteX80" fmla="*/ 7218 w 10000"/>
              <a:gd name="connsiteY80" fmla="*/ 6887 h 10000"/>
              <a:gd name="connsiteX81" fmla="*/ 7302 w 10000"/>
              <a:gd name="connsiteY81" fmla="*/ 7198 h 10000"/>
              <a:gd name="connsiteX82" fmla="*/ 7390 w 10000"/>
              <a:gd name="connsiteY82" fmla="*/ 5623 h 10000"/>
              <a:gd name="connsiteX83" fmla="*/ 7474 w 10000"/>
              <a:gd name="connsiteY83" fmla="*/ 7802 h 10000"/>
              <a:gd name="connsiteX84" fmla="*/ 7563 w 10000"/>
              <a:gd name="connsiteY84" fmla="*/ 8956 h 10000"/>
              <a:gd name="connsiteX85" fmla="*/ 7646 w 10000"/>
              <a:gd name="connsiteY85" fmla="*/ 8956 h 10000"/>
              <a:gd name="connsiteX86" fmla="*/ 7719 w 10000"/>
              <a:gd name="connsiteY86" fmla="*/ 4231 h 10000"/>
              <a:gd name="connsiteX87" fmla="*/ 7808 w 10000"/>
              <a:gd name="connsiteY87" fmla="*/ 6099 h 10000"/>
              <a:gd name="connsiteX88" fmla="*/ 7891 w 10000"/>
              <a:gd name="connsiteY88" fmla="*/ 6099 h 10000"/>
              <a:gd name="connsiteX89" fmla="*/ 7975 w 10000"/>
              <a:gd name="connsiteY89" fmla="*/ 8553 h 10000"/>
              <a:gd name="connsiteX90" fmla="*/ 8064 w 10000"/>
              <a:gd name="connsiteY90" fmla="*/ 9963 h 10000"/>
              <a:gd name="connsiteX91" fmla="*/ 8147 w 10000"/>
              <a:gd name="connsiteY91" fmla="*/ 5623 h 10000"/>
              <a:gd name="connsiteX92" fmla="*/ 8236 w 10000"/>
              <a:gd name="connsiteY92" fmla="*/ 8626 h 10000"/>
              <a:gd name="connsiteX93" fmla="*/ 8319 w 10000"/>
              <a:gd name="connsiteY93" fmla="*/ 5018 h 10000"/>
              <a:gd name="connsiteX94" fmla="*/ 8392 w 10000"/>
              <a:gd name="connsiteY94" fmla="*/ 7802 h 10000"/>
              <a:gd name="connsiteX95" fmla="*/ 8481 w 10000"/>
              <a:gd name="connsiteY95" fmla="*/ 7235 h 10000"/>
              <a:gd name="connsiteX96" fmla="*/ 8565 w 10000"/>
              <a:gd name="connsiteY96" fmla="*/ 8352 h 10000"/>
              <a:gd name="connsiteX97" fmla="*/ 8653 w 10000"/>
              <a:gd name="connsiteY97" fmla="*/ 6960 h 10000"/>
              <a:gd name="connsiteX98" fmla="*/ 8737 w 10000"/>
              <a:gd name="connsiteY98" fmla="*/ 5953 h 10000"/>
              <a:gd name="connsiteX99" fmla="*/ 8820 w 10000"/>
              <a:gd name="connsiteY99" fmla="*/ 3333 h 10000"/>
              <a:gd name="connsiteX100" fmla="*/ 8909 w 10000"/>
              <a:gd name="connsiteY100" fmla="*/ 6062 h 10000"/>
              <a:gd name="connsiteX101" fmla="*/ 8993 w 10000"/>
              <a:gd name="connsiteY101" fmla="*/ 8058 h 10000"/>
              <a:gd name="connsiteX102" fmla="*/ 9071 w 10000"/>
              <a:gd name="connsiteY102" fmla="*/ 9670 h 10000"/>
              <a:gd name="connsiteX103" fmla="*/ 9154 w 10000"/>
              <a:gd name="connsiteY103" fmla="*/ 7711 h 10000"/>
              <a:gd name="connsiteX104" fmla="*/ 9238 w 10000"/>
              <a:gd name="connsiteY104" fmla="*/ 6557 h 10000"/>
              <a:gd name="connsiteX105" fmla="*/ 9327 w 10000"/>
              <a:gd name="connsiteY105" fmla="*/ 5458 h 10000"/>
              <a:gd name="connsiteX106" fmla="*/ 9410 w 10000"/>
              <a:gd name="connsiteY106" fmla="*/ 7912 h 10000"/>
              <a:gd name="connsiteX107" fmla="*/ 9499 w 10000"/>
              <a:gd name="connsiteY107" fmla="*/ 8279 h 10000"/>
              <a:gd name="connsiteX108" fmla="*/ 9582 w 10000"/>
              <a:gd name="connsiteY108" fmla="*/ 8388 h 10000"/>
              <a:gd name="connsiteX109" fmla="*/ 9666 w 10000"/>
              <a:gd name="connsiteY109" fmla="*/ 7839 h 10000"/>
              <a:gd name="connsiteX110" fmla="*/ 9744 w 10000"/>
              <a:gd name="connsiteY110" fmla="*/ 6373 h 10000"/>
              <a:gd name="connsiteX111" fmla="*/ 9828 w 10000"/>
              <a:gd name="connsiteY111" fmla="*/ 9780 h 10000"/>
              <a:gd name="connsiteX112" fmla="*/ 9916 w 10000"/>
              <a:gd name="connsiteY112" fmla="*/ 8956 h 10000"/>
              <a:gd name="connsiteX113" fmla="*/ 10000 w 10000"/>
              <a:gd name="connsiteY113" fmla="*/ 8242 h 10000"/>
              <a:gd name="connsiteX0" fmla="*/ 0 w 10000"/>
              <a:gd name="connsiteY0" fmla="*/ 0 h 10000"/>
              <a:gd name="connsiteX1" fmla="*/ 57 w 10000"/>
              <a:gd name="connsiteY1" fmla="*/ 733 h 10000"/>
              <a:gd name="connsiteX2" fmla="*/ 162 w 10000"/>
              <a:gd name="connsiteY2" fmla="*/ 989 h 10000"/>
              <a:gd name="connsiteX3" fmla="*/ 230 w 10000"/>
              <a:gd name="connsiteY3" fmla="*/ 92 h 10000"/>
              <a:gd name="connsiteX4" fmla="*/ 308 w 10000"/>
              <a:gd name="connsiteY4" fmla="*/ 19 h 10000"/>
              <a:gd name="connsiteX5" fmla="*/ 391 w 10000"/>
              <a:gd name="connsiteY5" fmla="*/ 403 h 10000"/>
              <a:gd name="connsiteX6" fmla="*/ 470 w 10000"/>
              <a:gd name="connsiteY6" fmla="*/ 952 h 10000"/>
              <a:gd name="connsiteX7" fmla="*/ 564 w 10000"/>
              <a:gd name="connsiteY7" fmla="*/ 806 h 10000"/>
              <a:gd name="connsiteX8" fmla="*/ 647 w 10000"/>
              <a:gd name="connsiteY8" fmla="*/ 2051 h 10000"/>
              <a:gd name="connsiteX9" fmla="*/ 736 w 10000"/>
              <a:gd name="connsiteY9" fmla="*/ 1740 h 10000"/>
              <a:gd name="connsiteX10" fmla="*/ 819 w 10000"/>
              <a:gd name="connsiteY10" fmla="*/ 2051 h 10000"/>
              <a:gd name="connsiteX11" fmla="*/ 903 w 10000"/>
              <a:gd name="connsiteY11" fmla="*/ 2051 h 10000"/>
              <a:gd name="connsiteX12" fmla="*/ 981 w 10000"/>
              <a:gd name="connsiteY12" fmla="*/ 2345 h 10000"/>
              <a:gd name="connsiteX13" fmla="*/ 1065 w 10000"/>
              <a:gd name="connsiteY13" fmla="*/ 2051 h 10000"/>
              <a:gd name="connsiteX14" fmla="*/ 1148 w 10000"/>
              <a:gd name="connsiteY14" fmla="*/ 2051 h 10000"/>
              <a:gd name="connsiteX15" fmla="*/ 1237 w 10000"/>
              <a:gd name="connsiteY15" fmla="*/ 2051 h 10000"/>
              <a:gd name="connsiteX16" fmla="*/ 1315 w 10000"/>
              <a:gd name="connsiteY16" fmla="*/ 3077 h 10000"/>
              <a:gd name="connsiteX17" fmla="*/ 1409 w 10000"/>
              <a:gd name="connsiteY17" fmla="*/ 2051 h 10000"/>
              <a:gd name="connsiteX18" fmla="*/ 1534 w 10000"/>
              <a:gd name="connsiteY18" fmla="*/ 3114 h 10000"/>
              <a:gd name="connsiteX19" fmla="*/ 1576 w 10000"/>
              <a:gd name="connsiteY19" fmla="*/ 2051 h 10000"/>
              <a:gd name="connsiteX20" fmla="*/ 1654 w 10000"/>
              <a:gd name="connsiteY20" fmla="*/ 4304 h 10000"/>
              <a:gd name="connsiteX21" fmla="*/ 1759 w 10000"/>
              <a:gd name="connsiteY21" fmla="*/ 3663 h 10000"/>
              <a:gd name="connsiteX22" fmla="*/ 1827 w 10000"/>
              <a:gd name="connsiteY22" fmla="*/ 2051 h 10000"/>
              <a:gd name="connsiteX23" fmla="*/ 1910 w 10000"/>
              <a:gd name="connsiteY23" fmla="*/ 3278 h 10000"/>
              <a:gd name="connsiteX24" fmla="*/ 1978 w 10000"/>
              <a:gd name="connsiteY24" fmla="*/ 4396 h 10000"/>
              <a:gd name="connsiteX25" fmla="*/ 2046 w 10000"/>
              <a:gd name="connsiteY25" fmla="*/ 3627 h 10000"/>
              <a:gd name="connsiteX26" fmla="*/ 2187 w 10000"/>
              <a:gd name="connsiteY26" fmla="*/ 4634 h 10000"/>
              <a:gd name="connsiteX27" fmla="*/ 2255 w 10000"/>
              <a:gd name="connsiteY27" fmla="*/ 3882 h 10000"/>
              <a:gd name="connsiteX28" fmla="*/ 2328 w 10000"/>
              <a:gd name="connsiteY28" fmla="*/ 4120 h 10000"/>
              <a:gd name="connsiteX29" fmla="*/ 2416 w 10000"/>
              <a:gd name="connsiteY29" fmla="*/ 3627 h 10000"/>
              <a:gd name="connsiteX30" fmla="*/ 2490 w 10000"/>
              <a:gd name="connsiteY30" fmla="*/ 4671 h 10000"/>
              <a:gd name="connsiteX31" fmla="*/ 2584 w 10000"/>
              <a:gd name="connsiteY31" fmla="*/ 4982 h 10000"/>
              <a:gd name="connsiteX32" fmla="*/ 2672 w 10000"/>
              <a:gd name="connsiteY32" fmla="*/ 6521 h 10000"/>
              <a:gd name="connsiteX33" fmla="*/ 2756 w 10000"/>
              <a:gd name="connsiteY33" fmla="*/ 5164 h 10000"/>
              <a:gd name="connsiteX34" fmla="*/ 2839 w 10000"/>
              <a:gd name="connsiteY34" fmla="*/ 5202 h 10000"/>
              <a:gd name="connsiteX35" fmla="*/ 2928 w 10000"/>
              <a:gd name="connsiteY35" fmla="*/ 7454 h 10000"/>
              <a:gd name="connsiteX36" fmla="*/ 3001 w 10000"/>
              <a:gd name="connsiteY36" fmla="*/ 3773 h 10000"/>
              <a:gd name="connsiteX37" fmla="*/ 3090 w 10000"/>
              <a:gd name="connsiteY37" fmla="*/ 5732 h 10000"/>
              <a:gd name="connsiteX38" fmla="*/ 3173 w 10000"/>
              <a:gd name="connsiteY38" fmla="*/ 4872 h 10000"/>
              <a:gd name="connsiteX39" fmla="*/ 3257 w 10000"/>
              <a:gd name="connsiteY39" fmla="*/ 6776 h 10000"/>
              <a:gd name="connsiteX40" fmla="*/ 3346 w 10000"/>
              <a:gd name="connsiteY40" fmla="*/ 6410 h 10000"/>
              <a:gd name="connsiteX41" fmla="*/ 3429 w 10000"/>
              <a:gd name="connsiteY41" fmla="*/ 6172 h 10000"/>
              <a:gd name="connsiteX42" fmla="*/ 3518 w 10000"/>
              <a:gd name="connsiteY42" fmla="*/ 4945 h 10000"/>
              <a:gd name="connsiteX43" fmla="*/ 3601 w 10000"/>
              <a:gd name="connsiteY43" fmla="*/ 7344 h 10000"/>
              <a:gd name="connsiteX44" fmla="*/ 3674 w 10000"/>
              <a:gd name="connsiteY44" fmla="*/ 5953 h 10000"/>
              <a:gd name="connsiteX45" fmla="*/ 3763 w 10000"/>
              <a:gd name="connsiteY45" fmla="*/ 5769 h 10000"/>
              <a:gd name="connsiteX46" fmla="*/ 3847 w 10000"/>
              <a:gd name="connsiteY46" fmla="*/ 6594 h 10000"/>
              <a:gd name="connsiteX47" fmla="*/ 3935 w 10000"/>
              <a:gd name="connsiteY47" fmla="*/ 5953 h 10000"/>
              <a:gd name="connsiteX48" fmla="*/ 4019 w 10000"/>
              <a:gd name="connsiteY48" fmla="*/ 7235 h 10000"/>
              <a:gd name="connsiteX49" fmla="*/ 4102 w 10000"/>
              <a:gd name="connsiteY49" fmla="*/ 8022 h 10000"/>
              <a:gd name="connsiteX50" fmla="*/ 4191 w 10000"/>
              <a:gd name="connsiteY50" fmla="*/ 5239 h 10000"/>
              <a:gd name="connsiteX51" fmla="*/ 4275 w 10000"/>
              <a:gd name="connsiteY51" fmla="*/ 9597 h 10000"/>
              <a:gd name="connsiteX52" fmla="*/ 4348 w 10000"/>
              <a:gd name="connsiteY52" fmla="*/ 7344 h 10000"/>
              <a:gd name="connsiteX53" fmla="*/ 4436 w 10000"/>
              <a:gd name="connsiteY53" fmla="*/ 7198 h 10000"/>
              <a:gd name="connsiteX54" fmla="*/ 4520 w 10000"/>
              <a:gd name="connsiteY54" fmla="*/ 8388 h 10000"/>
              <a:gd name="connsiteX55" fmla="*/ 4609 w 10000"/>
              <a:gd name="connsiteY55" fmla="*/ 8810 h 10000"/>
              <a:gd name="connsiteX56" fmla="*/ 4692 w 10000"/>
              <a:gd name="connsiteY56" fmla="*/ 8956 h 10000"/>
              <a:gd name="connsiteX57" fmla="*/ 4776 w 10000"/>
              <a:gd name="connsiteY57" fmla="*/ 7125 h 10000"/>
              <a:gd name="connsiteX58" fmla="*/ 4864 w 10000"/>
              <a:gd name="connsiteY58" fmla="*/ 9780 h 10000"/>
              <a:gd name="connsiteX59" fmla="*/ 4948 w 10000"/>
              <a:gd name="connsiteY59" fmla="*/ 9249 h 10000"/>
              <a:gd name="connsiteX60" fmla="*/ 5026 w 10000"/>
              <a:gd name="connsiteY60" fmla="*/ 7161 h 10000"/>
              <a:gd name="connsiteX61" fmla="*/ 5110 w 10000"/>
              <a:gd name="connsiteY61" fmla="*/ 9817 h 10000"/>
              <a:gd name="connsiteX62" fmla="*/ 5193 w 10000"/>
              <a:gd name="connsiteY62" fmla="*/ 6703 h 10000"/>
              <a:gd name="connsiteX63" fmla="*/ 5282 w 10000"/>
              <a:gd name="connsiteY63" fmla="*/ 6446 h 10000"/>
              <a:gd name="connsiteX64" fmla="*/ 5365 w 10000"/>
              <a:gd name="connsiteY64" fmla="*/ 7839 h 10000"/>
              <a:gd name="connsiteX65" fmla="*/ 5454 w 10000"/>
              <a:gd name="connsiteY65" fmla="*/ 7308 h 10000"/>
              <a:gd name="connsiteX66" fmla="*/ 5538 w 10000"/>
              <a:gd name="connsiteY66" fmla="*/ 6521 h 10000"/>
              <a:gd name="connsiteX67" fmla="*/ 5621 w 10000"/>
              <a:gd name="connsiteY67" fmla="*/ 7528 h 10000"/>
              <a:gd name="connsiteX68" fmla="*/ 5699 w 10000"/>
              <a:gd name="connsiteY68" fmla="*/ 7198 h 10000"/>
              <a:gd name="connsiteX69" fmla="*/ 5783 w 10000"/>
              <a:gd name="connsiteY69" fmla="*/ 7198 h 10000"/>
              <a:gd name="connsiteX70" fmla="*/ 5872 w 10000"/>
              <a:gd name="connsiteY70" fmla="*/ 8095 h 10000"/>
              <a:gd name="connsiteX71" fmla="*/ 5955 w 10000"/>
              <a:gd name="connsiteY71" fmla="*/ 8883 h 10000"/>
              <a:gd name="connsiteX72" fmla="*/ 6039 w 10000"/>
              <a:gd name="connsiteY72" fmla="*/ 6521 h 10000"/>
              <a:gd name="connsiteX73" fmla="*/ 6127 w 10000"/>
              <a:gd name="connsiteY73" fmla="*/ 5805 h 10000"/>
              <a:gd name="connsiteX74" fmla="*/ 6211 w 10000"/>
              <a:gd name="connsiteY74" fmla="*/ 7638 h 10000"/>
              <a:gd name="connsiteX75" fmla="*/ 6628 w 10000"/>
              <a:gd name="connsiteY75" fmla="*/ 7344 h 10000"/>
              <a:gd name="connsiteX76" fmla="*/ 6973 w 10000"/>
              <a:gd name="connsiteY76" fmla="*/ 7088 h 10000"/>
              <a:gd name="connsiteX77" fmla="*/ 7046 w 10000"/>
              <a:gd name="connsiteY77" fmla="*/ 7344 h 10000"/>
              <a:gd name="connsiteX78" fmla="*/ 7135 w 10000"/>
              <a:gd name="connsiteY78" fmla="*/ 10000 h 10000"/>
              <a:gd name="connsiteX79" fmla="*/ 7218 w 10000"/>
              <a:gd name="connsiteY79" fmla="*/ 6887 h 10000"/>
              <a:gd name="connsiteX80" fmla="*/ 7302 w 10000"/>
              <a:gd name="connsiteY80" fmla="*/ 7198 h 10000"/>
              <a:gd name="connsiteX81" fmla="*/ 7390 w 10000"/>
              <a:gd name="connsiteY81" fmla="*/ 5623 h 10000"/>
              <a:gd name="connsiteX82" fmla="*/ 7474 w 10000"/>
              <a:gd name="connsiteY82" fmla="*/ 7802 h 10000"/>
              <a:gd name="connsiteX83" fmla="*/ 7563 w 10000"/>
              <a:gd name="connsiteY83" fmla="*/ 8956 h 10000"/>
              <a:gd name="connsiteX84" fmla="*/ 7646 w 10000"/>
              <a:gd name="connsiteY84" fmla="*/ 8956 h 10000"/>
              <a:gd name="connsiteX85" fmla="*/ 7719 w 10000"/>
              <a:gd name="connsiteY85" fmla="*/ 4231 h 10000"/>
              <a:gd name="connsiteX86" fmla="*/ 7808 w 10000"/>
              <a:gd name="connsiteY86" fmla="*/ 6099 h 10000"/>
              <a:gd name="connsiteX87" fmla="*/ 7891 w 10000"/>
              <a:gd name="connsiteY87" fmla="*/ 6099 h 10000"/>
              <a:gd name="connsiteX88" fmla="*/ 7975 w 10000"/>
              <a:gd name="connsiteY88" fmla="*/ 8553 h 10000"/>
              <a:gd name="connsiteX89" fmla="*/ 8064 w 10000"/>
              <a:gd name="connsiteY89" fmla="*/ 9963 h 10000"/>
              <a:gd name="connsiteX90" fmla="*/ 8147 w 10000"/>
              <a:gd name="connsiteY90" fmla="*/ 5623 h 10000"/>
              <a:gd name="connsiteX91" fmla="*/ 8236 w 10000"/>
              <a:gd name="connsiteY91" fmla="*/ 8626 h 10000"/>
              <a:gd name="connsiteX92" fmla="*/ 8319 w 10000"/>
              <a:gd name="connsiteY92" fmla="*/ 5018 h 10000"/>
              <a:gd name="connsiteX93" fmla="*/ 8392 w 10000"/>
              <a:gd name="connsiteY93" fmla="*/ 7802 h 10000"/>
              <a:gd name="connsiteX94" fmla="*/ 8481 w 10000"/>
              <a:gd name="connsiteY94" fmla="*/ 7235 h 10000"/>
              <a:gd name="connsiteX95" fmla="*/ 8565 w 10000"/>
              <a:gd name="connsiteY95" fmla="*/ 8352 h 10000"/>
              <a:gd name="connsiteX96" fmla="*/ 8653 w 10000"/>
              <a:gd name="connsiteY96" fmla="*/ 6960 h 10000"/>
              <a:gd name="connsiteX97" fmla="*/ 8737 w 10000"/>
              <a:gd name="connsiteY97" fmla="*/ 5953 h 10000"/>
              <a:gd name="connsiteX98" fmla="*/ 8820 w 10000"/>
              <a:gd name="connsiteY98" fmla="*/ 3333 h 10000"/>
              <a:gd name="connsiteX99" fmla="*/ 8909 w 10000"/>
              <a:gd name="connsiteY99" fmla="*/ 6062 h 10000"/>
              <a:gd name="connsiteX100" fmla="*/ 8993 w 10000"/>
              <a:gd name="connsiteY100" fmla="*/ 8058 h 10000"/>
              <a:gd name="connsiteX101" fmla="*/ 9071 w 10000"/>
              <a:gd name="connsiteY101" fmla="*/ 9670 h 10000"/>
              <a:gd name="connsiteX102" fmla="*/ 9154 w 10000"/>
              <a:gd name="connsiteY102" fmla="*/ 7711 h 10000"/>
              <a:gd name="connsiteX103" fmla="*/ 9238 w 10000"/>
              <a:gd name="connsiteY103" fmla="*/ 6557 h 10000"/>
              <a:gd name="connsiteX104" fmla="*/ 9327 w 10000"/>
              <a:gd name="connsiteY104" fmla="*/ 5458 h 10000"/>
              <a:gd name="connsiteX105" fmla="*/ 9410 w 10000"/>
              <a:gd name="connsiteY105" fmla="*/ 7912 h 10000"/>
              <a:gd name="connsiteX106" fmla="*/ 9499 w 10000"/>
              <a:gd name="connsiteY106" fmla="*/ 8279 h 10000"/>
              <a:gd name="connsiteX107" fmla="*/ 9582 w 10000"/>
              <a:gd name="connsiteY107" fmla="*/ 8388 h 10000"/>
              <a:gd name="connsiteX108" fmla="*/ 9666 w 10000"/>
              <a:gd name="connsiteY108" fmla="*/ 7839 h 10000"/>
              <a:gd name="connsiteX109" fmla="*/ 9744 w 10000"/>
              <a:gd name="connsiteY109" fmla="*/ 6373 h 10000"/>
              <a:gd name="connsiteX110" fmla="*/ 9828 w 10000"/>
              <a:gd name="connsiteY110" fmla="*/ 9780 h 10000"/>
              <a:gd name="connsiteX111" fmla="*/ 9916 w 10000"/>
              <a:gd name="connsiteY111" fmla="*/ 8956 h 10000"/>
              <a:gd name="connsiteX112" fmla="*/ 10000 w 10000"/>
              <a:gd name="connsiteY112" fmla="*/ 8242 h 10000"/>
              <a:gd name="connsiteX0" fmla="*/ 0 w 10000"/>
              <a:gd name="connsiteY0" fmla="*/ 0 h 10000"/>
              <a:gd name="connsiteX1" fmla="*/ 57 w 10000"/>
              <a:gd name="connsiteY1" fmla="*/ 733 h 10000"/>
              <a:gd name="connsiteX2" fmla="*/ 162 w 10000"/>
              <a:gd name="connsiteY2" fmla="*/ 989 h 10000"/>
              <a:gd name="connsiteX3" fmla="*/ 230 w 10000"/>
              <a:gd name="connsiteY3" fmla="*/ 92 h 10000"/>
              <a:gd name="connsiteX4" fmla="*/ 308 w 10000"/>
              <a:gd name="connsiteY4" fmla="*/ 19 h 10000"/>
              <a:gd name="connsiteX5" fmla="*/ 391 w 10000"/>
              <a:gd name="connsiteY5" fmla="*/ 403 h 10000"/>
              <a:gd name="connsiteX6" fmla="*/ 470 w 10000"/>
              <a:gd name="connsiteY6" fmla="*/ 952 h 10000"/>
              <a:gd name="connsiteX7" fmla="*/ 564 w 10000"/>
              <a:gd name="connsiteY7" fmla="*/ 806 h 10000"/>
              <a:gd name="connsiteX8" fmla="*/ 647 w 10000"/>
              <a:gd name="connsiteY8" fmla="*/ 2051 h 10000"/>
              <a:gd name="connsiteX9" fmla="*/ 736 w 10000"/>
              <a:gd name="connsiteY9" fmla="*/ 1740 h 10000"/>
              <a:gd name="connsiteX10" fmla="*/ 819 w 10000"/>
              <a:gd name="connsiteY10" fmla="*/ 2051 h 10000"/>
              <a:gd name="connsiteX11" fmla="*/ 903 w 10000"/>
              <a:gd name="connsiteY11" fmla="*/ 2051 h 10000"/>
              <a:gd name="connsiteX12" fmla="*/ 981 w 10000"/>
              <a:gd name="connsiteY12" fmla="*/ 2345 h 10000"/>
              <a:gd name="connsiteX13" fmla="*/ 1065 w 10000"/>
              <a:gd name="connsiteY13" fmla="*/ 2051 h 10000"/>
              <a:gd name="connsiteX14" fmla="*/ 1148 w 10000"/>
              <a:gd name="connsiteY14" fmla="*/ 2051 h 10000"/>
              <a:gd name="connsiteX15" fmla="*/ 1237 w 10000"/>
              <a:gd name="connsiteY15" fmla="*/ 2051 h 10000"/>
              <a:gd name="connsiteX16" fmla="*/ 1315 w 10000"/>
              <a:gd name="connsiteY16" fmla="*/ 3077 h 10000"/>
              <a:gd name="connsiteX17" fmla="*/ 1409 w 10000"/>
              <a:gd name="connsiteY17" fmla="*/ 2051 h 10000"/>
              <a:gd name="connsiteX18" fmla="*/ 1534 w 10000"/>
              <a:gd name="connsiteY18" fmla="*/ 3114 h 10000"/>
              <a:gd name="connsiteX19" fmla="*/ 1576 w 10000"/>
              <a:gd name="connsiteY19" fmla="*/ 2051 h 10000"/>
              <a:gd name="connsiteX20" fmla="*/ 1654 w 10000"/>
              <a:gd name="connsiteY20" fmla="*/ 4304 h 10000"/>
              <a:gd name="connsiteX21" fmla="*/ 1759 w 10000"/>
              <a:gd name="connsiteY21" fmla="*/ 3663 h 10000"/>
              <a:gd name="connsiteX22" fmla="*/ 1827 w 10000"/>
              <a:gd name="connsiteY22" fmla="*/ 2051 h 10000"/>
              <a:gd name="connsiteX23" fmla="*/ 1910 w 10000"/>
              <a:gd name="connsiteY23" fmla="*/ 3278 h 10000"/>
              <a:gd name="connsiteX24" fmla="*/ 1978 w 10000"/>
              <a:gd name="connsiteY24" fmla="*/ 4396 h 10000"/>
              <a:gd name="connsiteX25" fmla="*/ 2046 w 10000"/>
              <a:gd name="connsiteY25" fmla="*/ 3627 h 10000"/>
              <a:gd name="connsiteX26" fmla="*/ 2187 w 10000"/>
              <a:gd name="connsiteY26" fmla="*/ 4634 h 10000"/>
              <a:gd name="connsiteX27" fmla="*/ 2255 w 10000"/>
              <a:gd name="connsiteY27" fmla="*/ 3882 h 10000"/>
              <a:gd name="connsiteX28" fmla="*/ 2328 w 10000"/>
              <a:gd name="connsiteY28" fmla="*/ 4120 h 10000"/>
              <a:gd name="connsiteX29" fmla="*/ 2416 w 10000"/>
              <a:gd name="connsiteY29" fmla="*/ 3627 h 10000"/>
              <a:gd name="connsiteX30" fmla="*/ 2490 w 10000"/>
              <a:gd name="connsiteY30" fmla="*/ 4671 h 10000"/>
              <a:gd name="connsiteX31" fmla="*/ 2584 w 10000"/>
              <a:gd name="connsiteY31" fmla="*/ 4982 h 10000"/>
              <a:gd name="connsiteX32" fmla="*/ 2672 w 10000"/>
              <a:gd name="connsiteY32" fmla="*/ 6521 h 10000"/>
              <a:gd name="connsiteX33" fmla="*/ 2756 w 10000"/>
              <a:gd name="connsiteY33" fmla="*/ 5164 h 10000"/>
              <a:gd name="connsiteX34" fmla="*/ 2839 w 10000"/>
              <a:gd name="connsiteY34" fmla="*/ 5202 h 10000"/>
              <a:gd name="connsiteX35" fmla="*/ 2928 w 10000"/>
              <a:gd name="connsiteY35" fmla="*/ 7454 h 10000"/>
              <a:gd name="connsiteX36" fmla="*/ 3001 w 10000"/>
              <a:gd name="connsiteY36" fmla="*/ 3773 h 10000"/>
              <a:gd name="connsiteX37" fmla="*/ 3090 w 10000"/>
              <a:gd name="connsiteY37" fmla="*/ 5732 h 10000"/>
              <a:gd name="connsiteX38" fmla="*/ 3173 w 10000"/>
              <a:gd name="connsiteY38" fmla="*/ 4872 h 10000"/>
              <a:gd name="connsiteX39" fmla="*/ 3257 w 10000"/>
              <a:gd name="connsiteY39" fmla="*/ 6776 h 10000"/>
              <a:gd name="connsiteX40" fmla="*/ 3346 w 10000"/>
              <a:gd name="connsiteY40" fmla="*/ 6410 h 10000"/>
              <a:gd name="connsiteX41" fmla="*/ 3429 w 10000"/>
              <a:gd name="connsiteY41" fmla="*/ 6172 h 10000"/>
              <a:gd name="connsiteX42" fmla="*/ 3518 w 10000"/>
              <a:gd name="connsiteY42" fmla="*/ 4945 h 10000"/>
              <a:gd name="connsiteX43" fmla="*/ 3601 w 10000"/>
              <a:gd name="connsiteY43" fmla="*/ 7344 h 10000"/>
              <a:gd name="connsiteX44" fmla="*/ 3674 w 10000"/>
              <a:gd name="connsiteY44" fmla="*/ 5953 h 10000"/>
              <a:gd name="connsiteX45" fmla="*/ 3763 w 10000"/>
              <a:gd name="connsiteY45" fmla="*/ 5769 h 10000"/>
              <a:gd name="connsiteX46" fmla="*/ 3847 w 10000"/>
              <a:gd name="connsiteY46" fmla="*/ 6594 h 10000"/>
              <a:gd name="connsiteX47" fmla="*/ 3935 w 10000"/>
              <a:gd name="connsiteY47" fmla="*/ 5953 h 10000"/>
              <a:gd name="connsiteX48" fmla="*/ 4019 w 10000"/>
              <a:gd name="connsiteY48" fmla="*/ 7235 h 10000"/>
              <a:gd name="connsiteX49" fmla="*/ 4102 w 10000"/>
              <a:gd name="connsiteY49" fmla="*/ 8022 h 10000"/>
              <a:gd name="connsiteX50" fmla="*/ 4191 w 10000"/>
              <a:gd name="connsiteY50" fmla="*/ 5239 h 10000"/>
              <a:gd name="connsiteX51" fmla="*/ 4275 w 10000"/>
              <a:gd name="connsiteY51" fmla="*/ 9597 h 10000"/>
              <a:gd name="connsiteX52" fmla="*/ 4348 w 10000"/>
              <a:gd name="connsiteY52" fmla="*/ 7344 h 10000"/>
              <a:gd name="connsiteX53" fmla="*/ 4436 w 10000"/>
              <a:gd name="connsiteY53" fmla="*/ 7198 h 10000"/>
              <a:gd name="connsiteX54" fmla="*/ 4520 w 10000"/>
              <a:gd name="connsiteY54" fmla="*/ 8388 h 10000"/>
              <a:gd name="connsiteX55" fmla="*/ 4609 w 10000"/>
              <a:gd name="connsiteY55" fmla="*/ 8810 h 10000"/>
              <a:gd name="connsiteX56" fmla="*/ 4692 w 10000"/>
              <a:gd name="connsiteY56" fmla="*/ 8956 h 10000"/>
              <a:gd name="connsiteX57" fmla="*/ 4776 w 10000"/>
              <a:gd name="connsiteY57" fmla="*/ 7125 h 10000"/>
              <a:gd name="connsiteX58" fmla="*/ 4864 w 10000"/>
              <a:gd name="connsiteY58" fmla="*/ 9780 h 10000"/>
              <a:gd name="connsiteX59" fmla="*/ 4948 w 10000"/>
              <a:gd name="connsiteY59" fmla="*/ 9249 h 10000"/>
              <a:gd name="connsiteX60" fmla="*/ 5026 w 10000"/>
              <a:gd name="connsiteY60" fmla="*/ 7161 h 10000"/>
              <a:gd name="connsiteX61" fmla="*/ 5110 w 10000"/>
              <a:gd name="connsiteY61" fmla="*/ 9817 h 10000"/>
              <a:gd name="connsiteX62" fmla="*/ 5193 w 10000"/>
              <a:gd name="connsiteY62" fmla="*/ 6703 h 10000"/>
              <a:gd name="connsiteX63" fmla="*/ 5282 w 10000"/>
              <a:gd name="connsiteY63" fmla="*/ 6446 h 10000"/>
              <a:gd name="connsiteX64" fmla="*/ 5365 w 10000"/>
              <a:gd name="connsiteY64" fmla="*/ 7839 h 10000"/>
              <a:gd name="connsiteX65" fmla="*/ 5454 w 10000"/>
              <a:gd name="connsiteY65" fmla="*/ 7308 h 10000"/>
              <a:gd name="connsiteX66" fmla="*/ 5538 w 10000"/>
              <a:gd name="connsiteY66" fmla="*/ 6521 h 10000"/>
              <a:gd name="connsiteX67" fmla="*/ 5621 w 10000"/>
              <a:gd name="connsiteY67" fmla="*/ 7528 h 10000"/>
              <a:gd name="connsiteX68" fmla="*/ 5699 w 10000"/>
              <a:gd name="connsiteY68" fmla="*/ 7198 h 10000"/>
              <a:gd name="connsiteX69" fmla="*/ 5783 w 10000"/>
              <a:gd name="connsiteY69" fmla="*/ 7198 h 10000"/>
              <a:gd name="connsiteX70" fmla="*/ 5872 w 10000"/>
              <a:gd name="connsiteY70" fmla="*/ 8095 h 10000"/>
              <a:gd name="connsiteX71" fmla="*/ 5955 w 10000"/>
              <a:gd name="connsiteY71" fmla="*/ 8883 h 10000"/>
              <a:gd name="connsiteX72" fmla="*/ 6039 w 10000"/>
              <a:gd name="connsiteY72" fmla="*/ 6521 h 10000"/>
              <a:gd name="connsiteX73" fmla="*/ 6127 w 10000"/>
              <a:gd name="connsiteY73" fmla="*/ 5805 h 10000"/>
              <a:gd name="connsiteX74" fmla="*/ 6628 w 10000"/>
              <a:gd name="connsiteY74" fmla="*/ 7344 h 10000"/>
              <a:gd name="connsiteX75" fmla="*/ 6973 w 10000"/>
              <a:gd name="connsiteY75" fmla="*/ 7088 h 10000"/>
              <a:gd name="connsiteX76" fmla="*/ 7046 w 10000"/>
              <a:gd name="connsiteY76" fmla="*/ 7344 h 10000"/>
              <a:gd name="connsiteX77" fmla="*/ 7135 w 10000"/>
              <a:gd name="connsiteY77" fmla="*/ 10000 h 10000"/>
              <a:gd name="connsiteX78" fmla="*/ 7218 w 10000"/>
              <a:gd name="connsiteY78" fmla="*/ 6887 h 10000"/>
              <a:gd name="connsiteX79" fmla="*/ 7302 w 10000"/>
              <a:gd name="connsiteY79" fmla="*/ 7198 h 10000"/>
              <a:gd name="connsiteX80" fmla="*/ 7390 w 10000"/>
              <a:gd name="connsiteY80" fmla="*/ 5623 h 10000"/>
              <a:gd name="connsiteX81" fmla="*/ 7474 w 10000"/>
              <a:gd name="connsiteY81" fmla="*/ 7802 h 10000"/>
              <a:gd name="connsiteX82" fmla="*/ 7563 w 10000"/>
              <a:gd name="connsiteY82" fmla="*/ 8956 h 10000"/>
              <a:gd name="connsiteX83" fmla="*/ 7646 w 10000"/>
              <a:gd name="connsiteY83" fmla="*/ 8956 h 10000"/>
              <a:gd name="connsiteX84" fmla="*/ 7719 w 10000"/>
              <a:gd name="connsiteY84" fmla="*/ 4231 h 10000"/>
              <a:gd name="connsiteX85" fmla="*/ 7808 w 10000"/>
              <a:gd name="connsiteY85" fmla="*/ 6099 h 10000"/>
              <a:gd name="connsiteX86" fmla="*/ 7891 w 10000"/>
              <a:gd name="connsiteY86" fmla="*/ 6099 h 10000"/>
              <a:gd name="connsiteX87" fmla="*/ 7975 w 10000"/>
              <a:gd name="connsiteY87" fmla="*/ 8553 h 10000"/>
              <a:gd name="connsiteX88" fmla="*/ 8064 w 10000"/>
              <a:gd name="connsiteY88" fmla="*/ 9963 h 10000"/>
              <a:gd name="connsiteX89" fmla="*/ 8147 w 10000"/>
              <a:gd name="connsiteY89" fmla="*/ 5623 h 10000"/>
              <a:gd name="connsiteX90" fmla="*/ 8236 w 10000"/>
              <a:gd name="connsiteY90" fmla="*/ 8626 h 10000"/>
              <a:gd name="connsiteX91" fmla="*/ 8319 w 10000"/>
              <a:gd name="connsiteY91" fmla="*/ 5018 h 10000"/>
              <a:gd name="connsiteX92" fmla="*/ 8392 w 10000"/>
              <a:gd name="connsiteY92" fmla="*/ 7802 h 10000"/>
              <a:gd name="connsiteX93" fmla="*/ 8481 w 10000"/>
              <a:gd name="connsiteY93" fmla="*/ 7235 h 10000"/>
              <a:gd name="connsiteX94" fmla="*/ 8565 w 10000"/>
              <a:gd name="connsiteY94" fmla="*/ 8352 h 10000"/>
              <a:gd name="connsiteX95" fmla="*/ 8653 w 10000"/>
              <a:gd name="connsiteY95" fmla="*/ 6960 h 10000"/>
              <a:gd name="connsiteX96" fmla="*/ 8737 w 10000"/>
              <a:gd name="connsiteY96" fmla="*/ 5953 h 10000"/>
              <a:gd name="connsiteX97" fmla="*/ 8820 w 10000"/>
              <a:gd name="connsiteY97" fmla="*/ 3333 h 10000"/>
              <a:gd name="connsiteX98" fmla="*/ 8909 w 10000"/>
              <a:gd name="connsiteY98" fmla="*/ 6062 h 10000"/>
              <a:gd name="connsiteX99" fmla="*/ 8993 w 10000"/>
              <a:gd name="connsiteY99" fmla="*/ 8058 h 10000"/>
              <a:gd name="connsiteX100" fmla="*/ 9071 w 10000"/>
              <a:gd name="connsiteY100" fmla="*/ 9670 h 10000"/>
              <a:gd name="connsiteX101" fmla="*/ 9154 w 10000"/>
              <a:gd name="connsiteY101" fmla="*/ 7711 h 10000"/>
              <a:gd name="connsiteX102" fmla="*/ 9238 w 10000"/>
              <a:gd name="connsiteY102" fmla="*/ 6557 h 10000"/>
              <a:gd name="connsiteX103" fmla="*/ 9327 w 10000"/>
              <a:gd name="connsiteY103" fmla="*/ 5458 h 10000"/>
              <a:gd name="connsiteX104" fmla="*/ 9410 w 10000"/>
              <a:gd name="connsiteY104" fmla="*/ 7912 h 10000"/>
              <a:gd name="connsiteX105" fmla="*/ 9499 w 10000"/>
              <a:gd name="connsiteY105" fmla="*/ 8279 h 10000"/>
              <a:gd name="connsiteX106" fmla="*/ 9582 w 10000"/>
              <a:gd name="connsiteY106" fmla="*/ 8388 h 10000"/>
              <a:gd name="connsiteX107" fmla="*/ 9666 w 10000"/>
              <a:gd name="connsiteY107" fmla="*/ 7839 h 10000"/>
              <a:gd name="connsiteX108" fmla="*/ 9744 w 10000"/>
              <a:gd name="connsiteY108" fmla="*/ 6373 h 10000"/>
              <a:gd name="connsiteX109" fmla="*/ 9828 w 10000"/>
              <a:gd name="connsiteY109" fmla="*/ 9780 h 10000"/>
              <a:gd name="connsiteX110" fmla="*/ 9916 w 10000"/>
              <a:gd name="connsiteY110" fmla="*/ 8956 h 10000"/>
              <a:gd name="connsiteX111" fmla="*/ 10000 w 10000"/>
              <a:gd name="connsiteY111" fmla="*/ 8242 h 10000"/>
              <a:gd name="connsiteX0" fmla="*/ 0 w 10000"/>
              <a:gd name="connsiteY0" fmla="*/ 0 h 10000"/>
              <a:gd name="connsiteX1" fmla="*/ 57 w 10000"/>
              <a:gd name="connsiteY1" fmla="*/ 733 h 10000"/>
              <a:gd name="connsiteX2" fmla="*/ 162 w 10000"/>
              <a:gd name="connsiteY2" fmla="*/ 989 h 10000"/>
              <a:gd name="connsiteX3" fmla="*/ 230 w 10000"/>
              <a:gd name="connsiteY3" fmla="*/ 92 h 10000"/>
              <a:gd name="connsiteX4" fmla="*/ 308 w 10000"/>
              <a:gd name="connsiteY4" fmla="*/ 19 h 10000"/>
              <a:gd name="connsiteX5" fmla="*/ 391 w 10000"/>
              <a:gd name="connsiteY5" fmla="*/ 403 h 10000"/>
              <a:gd name="connsiteX6" fmla="*/ 470 w 10000"/>
              <a:gd name="connsiteY6" fmla="*/ 952 h 10000"/>
              <a:gd name="connsiteX7" fmla="*/ 564 w 10000"/>
              <a:gd name="connsiteY7" fmla="*/ 806 h 10000"/>
              <a:gd name="connsiteX8" fmla="*/ 647 w 10000"/>
              <a:gd name="connsiteY8" fmla="*/ 2051 h 10000"/>
              <a:gd name="connsiteX9" fmla="*/ 736 w 10000"/>
              <a:gd name="connsiteY9" fmla="*/ 1740 h 10000"/>
              <a:gd name="connsiteX10" fmla="*/ 819 w 10000"/>
              <a:gd name="connsiteY10" fmla="*/ 2051 h 10000"/>
              <a:gd name="connsiteX11" fmla="*/ 903 w 10000"/>
              <a:gd name="connsiteY11" fmla="*/ 2051 h 10000"/>
              <a:gd name="connsiteX12" fmla="*/ 981 w 10000"/>
              <a:gd name="connsiteY12" fmla="*/ 2345 h 10000"/>
              <a:gd name="connsiteX13" fmla="*/ 1065 w 10000"/>
              <a:gd name="connsiteY13" fmla="*/ 2051 h 10000"/>
              <a:gd name="connsiteX14" fmla="*/ 1148 w 10000"/>
              <a:gd name="connsiteY14" fmla="*/ 2051 h 10000"/>
              <a:gd name="connsiteX15" fmla="*/ 1237 w 10000"/>
              <a:gd name="connsiteY15" fmla="*/ 2051 h 10000"/>
              <a:gd name="connsiteX16" fmla="*/ 1315 w 10000"/>
              <a:gd name="connsiteY16" fmla="*/ 3077 h 10000"/>
              <a:gd name="connsiteX17" fmla="*/ 1409 w 10000"/>
              <a:gd name="connsiteY17" fmla="*/ 2051 h 10000"/>
              <a:gd name="connsiteX18" fmla="*/ 1534 w 10000"/>
              <a:gd name="connsiteY18" fmla="*/ 3114 h 10000"/>
              <a:gd name="connsiteX19" fmla="*/ 1576 w 10000"/>
              <a:gd name="connsiteY19" fmla="*/ 2051 h 10000"/>
              <a:gd name="connsiteX20" fmla="*/ 1654 w 10000"/>
              <a:gd name="connsiteY20" fmla="*/ 4304 h 10000"/>
              <a:gd name="connsiteX21" fmla="*/ 1759 w 10000"/>
              <a:gd name="connsiteY21" fmla="*/ 3663 h 10000"/>
              <a:gd name="connsiteX22" fmla="*/ 1827 w 10000"/>
              <a:gd name="connsiteY22" fmla="*/ 2051 h 10000"/>
              <a:gd name="connsiteX23" fmla="*/ 1910 w 10000"/>
              <a:gd name="connsiteY23" fmla="*/ 3278 h 10000"/>
              <a:gd name="connsiteX24" fmla="*/ 1978 w 10000"/>
              <a:gd name="connsiteY24" fmla="*/ 4396 h 10000"/>
              <a:gd name="connsiteX25" fmla="*/ 2046 w 10000"/>
              <a:gd name="connsiteY25" fmla="*/ 3627 h 10000"/>
              <a:gd name="connsiteX26" fmla="*/ 2187 w 10000"/>
              <a:gd name="connsiteY26" fmla="*/ 4634 h 10000"/>
              <a:gd name="connsiteX27" fmla="*/ 2255 w 10000"/>
              <a:gd name="connsiteY27" fmla="*/ 3882 h 10000"/>
              <a:gd name="connsiteX28" fmla="*/ 2328 w 10000"/>
              <a:gd name="connsiteY28" fmla="*/ 4120 h 10000"/>
              <a:gd name="connsiteX29" fmla="*/ 2416 w 10000"/>
              <a:gd name="connsiteY29" fmla="*/ 3627 h 10000"/>
              <a:gd name="connsiteX30" fmla="*/ 2490 w 10000"/>
              <a:gd name="connsiteY30" fmla="*/ 4671 h 10000"/>
              <a:gd name="connsiteX31" fmla="*/ 2584 w 10000"/>
              <a:gd name="connsiteY31" fmla="*/ 4982 h 10000"/>
              <a:gd name="connsiteX32" fmla="*/ 2672 w 10000"/>
              <a:gd name="connsiteY32" fmla="*/ 6521 h 10000"/>
              <a:gd name="connsiteX33" fmla="*/ 2756 w 10000"/>
              <a:gd name="connsiteY33" fmla="*/ 5164 h 10000"/>
              <a:gd name="connsiteX34" fmla="*/ 2839 w 10000"/>
              <a:gd name="connsiteY34" fmla="*/ 5202 h 10000"/>
              <a:gd name="connsiteX35" fmla="*/ 2928 w 10000"/>
              <a:gd name="connsiteY35" fmla="*/ 7454 h 10000"/>
              <a:gd name="connsiteX36" fmla="*/ 3001 w 10000"/>
              <a:gd name="connsiteY36" fmla="*/ 3773 h 10000"/>
              <a:gd name="connsiteX37" fmla="*/ 3090 w 10000"/>
              <a:gd name="connsiteY37" fmla="*/ 5732 h 10000"/>
              <a:gd name="connsiteX38" fmla="*/ 3173 w 10000"/>
              <a:gd name="connsiteY38" fmla="*/ 4872 h 10000"/>
              <a:gd name="connsiteX39" fmla="*/ 3257 w 10000"/>
              <a:gd name="connsiteY39" fmla="*/ 6776 h 10000"/>
              <a:gd name="connsiteX40" fmla="*/ 3346 w 10000"/>
              <a:gd name="connsiteY40" fmla="*/ 6410 h 10000"/>
              <a:gd name="connsiteX41" fmla="*/ 3429 w 10000"/>
              <a:gd name="connsiteY41" fmla="*/ 6172 h 10000"/>
              <a:gd name="connsiteX42" fmla="*/ 3518 w 10000"/>
              <a:gd name="connsiteY42" fmla="*/ 4945 h 10000"/>
              <a:gd name="connsiteX43" fmla="*/ 3601 w 10000"/>
              <a:gd name="connsiteY43" fmla="*/ 7344 h 10000"/>
              <a:gd name="connsiteX44" fmla="*/ 3674 w 10000"/>
              <a:gd name="connsiteY44" fmla="*/ 5953 h 10000"/>
              <a:gd name="connsiteX45" fmla="*/ 3763 w 10000"/>
              <a:gd name="connsiteY45" fmla="*/ 5769 h 10000"/>
              <a:gd name="connsiteX46" fmla="*/ 3847 w 10000"/>
              <a:gd name="connsiteY46" fmla="*/ 6594 h 10000"/>
              <a:gd name="connsiteX47" fmla="*/ 3935 w 10000"/>
              <a:gd name="connsiteY47" fmla="*/ 5953 h 10000"/>
              <a:gd name="connsiteX48" fmla="*/ 4019 w 10000"/>
              <a:gd name="connsiteY48" fmla="*/ 7235 h 10000"/>
              <a:gd name="connsiteX49" fmla="*/ 4102 w 10000"/>
              <a:gd name="connsiteY49" fmla="*/ 8022 h 10000"/>
              <a:gd name="connsiteX50" fmla="*/ 4191 w 10000"/>
              <a:gd name="connsiteY50" fmla="*/ 5239 h 10000"/>
              <a:gd name="connsiteX51" fmla="*/ 4275 w 10000"/>
              <a:gd name="connsiteY51" fmla="*/ 9597 h 10000"/>
              <a:gd name="connsiteX52" fmla="*/ 4348 w 10000"/>
              <a:gd name="connsiteY52" fmla="*/ 7344 h 10000"/>
              <a:gd name="connsiteX53" fmla="*/ 4436 w 10000"/>
              <a:gd name="connsiteY53" fmla="*/ 7198 h 10000"/>
              <a:gd name="connsiteX54" fmla="*/ 4520 w 10000"/>
              <a:gd name="connsiteY54" fmla="*/ 8388 h 10000"/>
              <a:gd name="connsiteX55" fmla="*/ 4609 w 10000"/>
              <a:gd name="connsiteY55" fmla="*/ 8810 h 10000"/>
              <a:gd name="connsiteX56" fmla="*/ 4692 w 10000"/>
              <a:gd name="connsiteY56" fmla="*/ 8956 h 10000"/>
              <a:gd name="connsiteX57" fmla="*/ 4776 w 10000"/>
              <a:gd name="connsiteY57" fmla="*/ 7125 h 10000"/>
              <a:gd name="connsiteX58" fmla="*/ 4864 w 10000"/>
              <a:gd name="connsiteY58" fmla="*/ 9780 h 10000"/>
              <a:gd name="connsiteX59" fmla="*/ 4948 w 10000"/>
              <a:gd name="connsiteY59" fmla="*/ 9249 h 10000"/>
              <a:gd name="connsiteX60" fmla="*/ 5026 w 10000"/>
              <a:gd name="connsiteY60" fmla="*/ 7161 h 10000"/>
              <a:gd name="connsiteX61" fmla="*/ 5110 w 10000"/>
              <a:gd name="connsiteY61" fmla="*/ 9817 h 10000"/>
              <a:gd name="connsiteX62" fmla="*/ 5193 w 10000"/>
              <a:gd name="connsiteY62" fmla="*/ 6703 h 10000"/>
              <a:gd name="connsiteX63" fmla="*/ 5282 w 10000"/>
              <a:gd name="connsiteY63" fmla="*/ 6446 h 10000"/>
              <a:gd name="connsiteX64" fmla="*/ 5365 w 10000"/>
              <a:gd name="connsiteY64" fmla="*/ 7839 h 10000"/>
              <a:gd name="connsiteX65" fmla="*/ 5454 w 10000"/>
              <a:gd name="connsiteY65" fmla="*/ 7308 h 10000"/>
              <a:gd name="connsiteX66" fmla="*/ 5538 w 10000"/>
              <a:gd name="connsiteY66" fmla="*/ 6521 h 10000"/>
              <a:gd name="connsiteX67" fmla="*/ 5621 w 10000"/>
              <a:gd name="connsiteY67" fmla="*/ 7528 h 10000"/>
              <a:gd name="connsiteX68" fmla="*/ 5699 w 10000"/>
              <a:gd name="connsiteY68" fmla="*/ 7198 h 10000"/>
              <a:gd name="connsiteX69" fmla="*/ 5783 w 10000"/>
              <a:gd name="connsiteY69" fmla="*/ 7198 h 10000"/>
              <a:gd name="connsiteX70" fmla="*/ 5872 w 10000"/>
              <a:gd name="connsiteY70" fmla="*/ 8095 h 10000"/>
              <a:gd name="connsiteX71" fmla="*/ 5955 w 10000"/>
              <a:gd name="connsiteY71" fmla="*/ 8883 h 10000"/>
              <a:gd name="connsiteX72" fmla="*/ 6039 w 10000"/>
              <a:gd name="connsiteY72" fmla="*/ 6521 h 10000"/>
              <a:gd name="connsiteX73" fmla="*/ 6628 w 10000"/>
              <a:gd name="connsiteY73" fmla="*/ 7344 h 10000"/>
              <a:gd name="connsiteX74" fmla="*/ 6973 w 10000"/>
              <a:gd name="connsiteY74" fmla="*/ 7088 h 10000"/>
              <a:gd name="connsiteX75" fmla="*/ 7046 w 10000"/>
              <a:gd name="connsiteY75" fmla="*/ 7344 h 10000"/>
              <a:gd name="connsiteX76" fmla="*/ 7135 w 10000"/>
              <a:gd name="connsiteY76" fmla="*/ 10000 h 10000"/>
              <a:gd name="connsiteX77" fmla="*/ 7218 w 10000"/>
              <a:gd name="connsiteY77" fmla="*/ 6887 h 10000"/>
              <a:gd name="connsiteX78" fmla="*/ 7302 w 10000"/>
              <a:gd name="connsiteY78" fmla="*/ 7198 h 10000"/>
              <a:gd name="connsiteX79" fmla="*/ 7390 w 10000"/>
              <a:gd name="connsiteY79" fmla="*/ 5623 h 10000"/>
              <a:gd name="connsiteX80" fmla="*/ 7474 w 10000"/>
              <a:gd name="connsiteY80" fmla="*/ 7802 h 10000"/>
              <a:gd name="connsiteX81" fmla="*/ 7563 w 10000"/>
              <a:gd name="connsiteY81" fmla="*/ 8956 h 10000"/>
              <a:gd name="connsiteX82" fmla="*/ 7646 w 10000"/>
              <a:gd name="connsiteY82" fmla="*/ 8956 h 10000"/>
              <a:gd name="connsiteX83" fmla="*/ 7719 w 10000"/>
              <a:gd name="connsiteY83" fmla="*/ 4231 h 10000"/>
              <a:gd name="connsiteX84" fmla="*/ 7808 w 10000"/>
              <a:gd name="connsiteY84" fmla="*/ 6099 h 10000"/>
              <a:gd name="connsiteX85" fmla="*/ 7891 w 10000"/>
              <a:gd name="connsiteY85" fmla="*/ 6099 h 10000"/>
              <a:gd name="connsiteX86" fmla="*/ 7975 w 10000"/>
              <a:gd name="connsiteY86" fmla="*/ 8553 h 10000"/>
              <a:gd name="connsiteX87" fmla="*/ 8064 w 10000"/>
              <a:gd name="connsiteY87" fmla="*/ 9963 h 10000"/>
              <a:gd name="connsiteX88" fmla="*/ 8147 w 10000"/>
              <a:gd name="connsiteY88" fmla="*/ 5623 h 10000"/>
              <a:gd name="connsiteX89" fmla="*/ 8236 w 10000"/>
              <a:gd name="connsiteY89" fmla="*/ 8626 h 10000"/>
              <a:gd name="connsiteX90" fmla="*/ 8319 w 10000"/>
              <a:gd name="connsiteY90" fmla="*/ 5018 h 10000"/>
              <a:gd name="connsiteX91" fmla="*/ 8392 w 10000"/>
              <a:gd name="connsiteY91" fmla="*/ 7802 h 10000"/>
              <a:gd name="connsiteX92" fmla="*/ 8481 w 10000"/>
              <a:gd name="connsiteY92" fmla="*/ 7235 h 10000"/>
              <a:gd name="connsiteX93" fmla="*/ 8565 w 10000"/>
              <a:gd name="connsiteY93" fmla="*/ 8352 h 10000"/>
              <a:gd name="connsiteX94" fmla="*/ 8653 w 10000"/>
              <a:gd name="connsiteY94" fmla="*/ 6960 h 10000"/>
              <a:gd name="connsiteX95" fmla="*/ 8737 w 10000"/>
              <a:gd name="connsiteY95" fmla="*/ 5953 h 10000"/>
              <a:gd name="connsiteX96" fmla="*/ 8820 w 10000"/>
              <a:gd name="connsiteY96" fmla="*/ 3333 h 10000"/>
              <a:gd name="connsiteX97" fmla="*/ 8909 w 10000"/>
              <a:gd name="connsiteY97" fmla="*/ 6062 h 10000"/>
              <a:gd name="connsiteX98" fmla="*/ 8993 w 10000"/>
              <a:gd name="connsiteY98" fmla="*/ 8058 h 10000"/>
              <a:gd name="connsiteX99" fmla="*/ 9071 w 10000"/>
              <a:gd name="connsiteY99" fmla="*/ 9670 h 10000"/>
              <a:gd name="connsiteX100" fmla="*/ 9154 w 10000"/>
              <a:gd name="connsiteY100" fmla="*/ 7711 h 10000"/>
              <a:gd name="connsiteX101" fmla="*/ 9238 w 10000"/>
              <a:gd name="connsiteY101" fmla="*/ 6557 h 10000"/>
              <a:gd name="connsiteX102" fmla="*/ 9327 w 10000"/>
              <a:gd name="connsiteY102" fmla="*/ 5458 h 10000"/>
              <a:gd name="connsiteX103" fmla="*/ 9410 w 10000"/>
              <a:gd name="connsiteY103" fmla="*/ 7912 h 10000"/>
              <a:gd name="connsiteX104" fmla="*/ 9499 w 10000"/>
              <a:gd name="connsiteY104" fmla="*/ 8279 h 10000"/>
              <a:gd name="connsiteX105" fmla="*/ 9582 w 10000"/>
              <a:gd name="connsiteY105" fmla="*/ 8388 h 10000"/>
              <a:gd name="connsiteX106" fmla="*/ 9666 w 10000"/>
              <a:gd name="connsiteY106" fmla="*/ 7839 h 10000"/>
              <a:gd name="connsiteX107" fmla="*/ 9744 w 10000"/>
              <a:gd name="connsiteY107" fmla="*/ 6373 h 10000"/>
              <a:gd name="connsiteX108" fmla="*/ 9828 w 10000"/>
              <a:gd name="connsiteY108" fmla="*/ 9780 h 10000"/>
              <a:gd name="connsiteX109" fmla="*/ 9916 w 10000"/>
              <a:gd name="connsiteY109" fmla="*/ 8956 h 10000"/>
              <a:gd name="connsiteX110" fmla="*/ 10000 w 10000"/>
              <a:gd name="connsiteY110" fmla="*/ 8242 h 10000"/>
              <a:gd name="connsiteX0" fmla="*/ 0 w 10000"/>
              <a:gd name="connsiteY0" fmla="*/ 0 h 10000"/>
              <a:gd name="connsiteX1" fmla="*/ 57 w 10000"/>
              <a:gd name="connsiteY1" fmla="*/ 733 h 10000"/>
              <a:gd name="connsiteX2" fmla="*/ 162 w 10000"/>
              <a:gd name="connsiteY2" fmla="*/ 989 h 10000"/>
              <a:gd name="connsiteX3" fmla="*/ 230 w 10000"/>
              <a:gd name="connsiteY3" fmla="*/ 92 h 10000"/>
              <a:gd name="connsiteX4" fmla="*/ 308 w 10000"/>
              <a:gd name="connsiteY4" fmla="*/ 19 h 10000"/>
              <a:gd name="connsiteX5" fmla="*/ 391 w 10000"/>
              <a:gd name="connsiteY5" fmla="*/ 403 h 10000"/>
              <a:gd name="connsiteX6" fmla="*/ 470 w 10000"/>
              <a:gd name="connsiteY6" fmla="*/ 952 h 10000"/>
              <a:gd name="connsiteX7" fmla="*/ 564 w 10000"/>
              <a:gd name="connsiteY7" fmla="*/ 806 h 10000"/>
              <a:gd name="connsiteX8" fmla="*/ 647 w 10000"/>
              <a:gd name="connsiteY8" fmla="*/ 2051 h 10000"/>
              <a:gd name="connsiteX9" fmla="*/ 736 w 10000"/>
              <a:gd name="connsiteY9" fmla="*/ 1740 h 10000"/>
              <a:gd name="connsiteX10" fmla="*/ 819 w 10000"/>
              <a:gd name="connsiteY10" fmla="*/ 2051 h 10000"/>
              <a:gd name="connsiteX11" fmla="*/ 903 w 10000"/>
              <a:gd name="connsiteY11" fmla="*/ 2051 h 10000"/>
              <a:gd name="connsiteX12" fmla="*/ 981 w 10000"/>
              <a:gd name="connsiteY12" fmla="*/ 2345 h 10000"/>
              <a:gd name="connsiteX13" fmla="*/ 1065 w 10000"/>
              <a:gd name="connsiteY13" fmla="*/ 2051 h 10000"/>
              <a:gd name="connsiteX14" fmla="*/ 1148 w 10000"/>
              <a:gd name="connsiteY14" fmla="*/ 2051 h 10000"/>
              <a:gd name="connsiteX15" fmla="*/ 1237 w 10000"/>
              <a:gd name="connsiteY15" fmla="*/ 2051 h 10000"/>
              <a:gd name="connsiteX16" fmla="*/ 1315 w 10000"/>
              <a:gd name="connsiteY16" fmla="*/ 3077 h 10000"/>
              <a:gd name="connsiteX17" fmla="*/ 1409 w 10000"/>
              <a:gd name="connsiteY17" fmla="*/ 2051 h 10000"/>
              <a:gd name="connsiteX18" fmla="*/ 1534 w 10000"/>
              <a:gd name="connsiteY18" fmla="*/ 3114 h 10000"/>
              <a:gd name="connsiteX19" fmla="*/ 1576 w 10000"/>
              <a:gd name="connsiteY19" fmla="*/ 2051 h 10000"/>
              <a:gd name="connsiteX20" fmla="*/ 1654 w 10000"/>
              <a:gd name="connsiteY20" fmla="*/ 4304 h 10000"/>
              <a:gd name="connsiteX21" fmla="*/ 1759 w 10000"/>
              <a:gd name="connsiteY21" fmla="*/ 3663 h 10000"/>
              <a:gd name="connsiteX22" fmla="*/ 1827 w 10000"/>
              <a:gd name="connsiteY22" fmla="*/ 2051 h 10000"/>
              <a:gd name="connsiteX23" fmla="*/ 1910 w 10000"/>
              <a:gd name="connsiteY23" fmla="*/ 3278 h 10000"/>
              <a:gd name="connsiteX24" fmla="*/ 1978 w 10000"/>
              <a:gd name="connsiteY24" fmla="*/ 4396 h 10000"/>
              <a:gd name="connsiteX25" fmla="*/ 2046 w 10000"/>
              <a:gd name="connsiteY25" fmla="*/ 3627 h 10000"/>
              <a:gd name="connsiteX26" fmla="*/ 2187 w 10000"/>
              <a:gd name="connsiteY26" fmla="*/ 4634 h 10000"/>
              <a:gd name="connsiteX27" fmla="*/ 2255 w 10000"/>
              <a:gd name="connsiteY27" fmla="*/ 3882 h 10000"/>
              <a:gd name="connsiteX28" fmla="*/ 2328 w 10000"/>
              <a:gd name="connsiteY28" fmla="*/ 4120 h 10000"/>
              <a:gd name="connsiteX29" fmla="*/ 2416 w 10000"/>
              <a:gd name="connsiteY29" fmla="*/ 3627 h 10000"/>
              <a:gd name="connsiteX30" fmla="*/ 2490 w 10000"/>
              <a:gd name="connsiteY30" fmla="*/ 4671 h 10000"/>
              <a:gd name="connsiteX31" fmla="*/ 2584 w 10000"/>
              <a:gd name="connsiteY31" fmla="*/ 4982 h 10000"/>
              <a:gd name="connsiteX32" fmla="*/ 2672 w 10000"/>
              <a:gd name="connsiteY32" fmla="*/ 6521 h 10000"/>
              <a:gd name="connsiteX33" fmla="*/ 2756 w 10000"/>
              <a:gd name="connsiteY33" fmla="*/ 5164 h 10000"/>
              <a:gd name="connsiteX34" fmla="*/ 2839 w 10000"/>
              <a:gd name="connsiteY34" fmla="*/ 5202 h 10000"/>
              <a:gd name="connsiteX35" fmla="*/ 2928 w 10000"/>
              <a:gd name="connsiteY35" fmla="*/ 7454 h 10000"/>
              <a:gd name="connsiteX36" fmla="*/ 3001 w 10000"/>
              <a:gd name="connsiteY36" fmla="*/ 3773 h 10000"/>
              <a:gd name="connsiteX37" fmla="*/ 3090 w 10000"/>
              <a:gd name="connsiteY37" fmla="*/ 5732 h 10000"/>
              <a:gd name="connsiteX38" fmla="*/ 3173 w 10000"/>
              <a:gd name="connsiteY38" fmla="*/ 4872 h 10000"/>
              <a:gd name="connsiteX39" fmla="*/ 3257 w 10000"/>
              <a:gd name="connsiteY39" fmla="*/ 6776 h 10000"/>
              <a:gd name="connsiteX40" fmla="*/ 3346 w 10000"/>
              <a:gd name="connsiteY40" fmla="*/ 6410 h 10000"/>
              <a:gd name="connsiteX41" fmla="*/ 3429 w 10000"/>
              <a:gd name="connsiteY41" fmla="*/ 6172 h 10000"/>
              <a:gd name="connsiteX42" fmla="*/ 3518 w 10000"/>
              <a:gd name="connsiteY42" fmla="*/ 4945 h 10000"/>
              <a:gd name="connsiteX43" fmla="*/ 3601 w 10000"/>
              <a:gd name="connsiteY43" fmla="*/ 7344 h 10000"/>
              <a:gd name="connsiteX44" fmla="*/ 3674 w 10000"/>
              <a:gd name="connsiteY44" fmla="*/ 5953 h 10000"/>
              <a:gd name="connsiteX45" fmla="*/ 3763 w 10000"/>
              <a:gd name="connsiteY45" fmla="*/ 5769 h 10000"/>
              <a:gd name="connsiteX46" fmla="*/ 3847 w 10000"/>
              <a:gd name="connsiteY46" fmla="*/ 6594 h 10000"/>
              <a:gd name="connsiteX47" fmla="*/ 3935 w 10000"/>
              <a:gd name="connsiteY47" fmla="*/ 5953 h 10000"/>
              <a:gd name="connsiteX48" fmla="*/ 4019 w 10000"/>
              <a:gd name="connsiteY48" fmla="*/ 7235 h 10000"/>
              <a:gd name="connsiteX49" fmla="*/ 4102 w 10000"/>
              <a:gd name="connsiteY49" fmla="*/ 8022 h 10000"/>
              <a:gd name="connsiteX50" fmla="*/ 4191 w 10000"/>
              <a:gd name="connsiteY50" fmla="*/ 5239 h 10000"/>
              <a:gd name="connsiteX51" fmla="*/ 4275 w 10000"/>
              <a:gd name="connsiteY51" fmla="*/ 9597 h 10000"/>
              <a:gd name="connsiteX52" fmla="*/ 4348 w 10000"/>
              <a:gd name="connsiteY52" fmla="*/ 7344 h 10000"/>
              <a:gd name="connsiteX53" fmla="*/ 4436 w 10000"/>
              <a:gd name="connsiteY53" fmla="*/ 7198 h 10000"/>
              <a:gd name="connsiteX54" fmla="*/ 4520 w 10000"/>
              <a:gd name="connsiteY54" fmla="*/ 8388 h 10000"/>
              <a:gd name="connsiteX55" fmla="*/ 4609 w 10000"/>
              <a:gd name="connsiteY55" fmla="*/ 8810 h 10000"/>
              <a:gd name="connsiteX56" fmla="*/ 4692 w 10000"/>
              <a:gd name="connsiteY56" fmla="*/ 8956 h 10000"/>
              <a:gd name="connsiteX57" fmla="*/ 4776 w 10000"/>
              <a:gd name="connsiteY57" fmla="*/ 7125 h 10000"/>
              <a:gd name="connsiteX58" fmla="*/ 4864 w 10000"/>
              <a:gd name="connsiteY58" fmla="*/ 9780 h 10000"/>
              <a:gd name="connsiteX59" fmla="*/ 4948 w 10000"/>
              <a:gd name="connsiteY59" fmla="*/ 9249 h 10000"/>
              <a:gd name="connsiteX60" fmla="*/ 5026 w 10000"/>
              <a:gd name="connsiteY60" fmla="*/ 7161 h 10000"/>
              <a:gd name="connsiteX61" fmla="*/ 5110 w 10000"/>
              <a:gd name="connsiteY61" fmla="*/ 9817 h 10000"/>
              <a:gd name="connsiteX62" fmla="*/ 5193 w 10000"/>
              <a:gd name="connsiteY62" fmla="*/ 6703 h 10000"/>
              <a:gd name="connsiteX63" fmla="*/ 5282 w 10000"/>
              <a:gd name="connsiteY63" fmla="*/ 6446 h 10000"/>
              <a:gd name="connsiteX64" fmla="*/ 5365 w 10000"/>
              <a:gd name="connsiteY64" fmla="*/ 7839 h 10000"/>
              <a:gd name="connsiteX65" fmla="*/ 5454 w 10000"/>
              <a:gd name="connsiteY65" fmla="*/ 7308 h 10000"/>
              <a:gd name="connsiteX66" fmla="*/ 5538 w 10000"/>
              <a:gd name="connsiteY66" fmla="*/ 6521 h 10000"/>
              <a:gd name="connsiteX67" fmla="*/ 5621 w 10000"/>
              <a:gd name="connsiteY67" fmla="*/ 7528 h 10000"/>
              <a:gd name="connsiteX68" fmla="*/ 5699 w 10000"/>
              <a:gd name="connsiteY68" fmla="*/ 7198 h 10000"/>
              <a:gd name="connsiteX69" fmla="*/ 5783 w 10000"/>
              <a:gd name="connsiteY69" fmla="*/ 7198 h 10000"/>
              <a:gd name="connsiteX70" fmla="*/ 5872 w 10000"/>
              <a:gd name="connsiteY70" fmla="*/ 8095 h 10000"/>
              <a:gd name="connsiteX71" fmla="*/ 5955 w 10000"/>
              <a:gd name="connsiteY71" fmla="*/ 8883 h 10000"/>
              <a:gd name="connsiteX72" fmla="*/ 6628 w 10000"/>
              <a:gd name="connsiteY72" fmla="*/ 7344 h 10000"/>
              <a:gd name="connsiteX73" fmla="*/ 6973 w 10000"/>
              <a:gd name="connsiteY73" fmla="*/ 7088 h 10000"/>
              <a:gd name="connsiteX74" fmla="*/ 7046 w 10000"/>
              <a:gd name="connsiteY74" fmla="*/ 7344 h 10000"/>
              <a:gd name="connsiteX75" fmla="*/ 7135 w 10000"/>
              <a:gd name="connsiteY75" fmla="*/ 10000 h 10000"/>
              <a:gd name="connsiteX76" fmla="*/ 7218 w 10000"/>
              <a:gd name="connsiteY76" fmla="*/ 6887 h 10000"/>
              <a:gd name="connsiteX77" fmla="*/ 7302 w 10000"/>
              <a:gd name="connsiteY77" fmla="*/ 7198 h 10000"/>
              <a:gd name="connsiteX78" fmla="*/ 7390 w 10000"/>
              <a:gd name="connsiteY78" fmla="*/ 5623 h 10000"/>
              <a:gd name="connsiteX79" fmla="*/ 7474 w 10000"/>
              <a:gd name="connsiteY79" fmla="*/ 7802 h 10000"/>
              <a:gd name="connsiteX80" fmla="*/ 7563 w 10000"/>
              <a:gd name="connsiteY80" fmla="*/ 8956 h 10000"/>
              <a:gd name="connsiteX81" fmla="*/ 7646 w 10000"/>
              <a:gd name="connsiteY81" fmla="*/ 8956 h 10000"/>
              <a:gd name="connsiteX82" fmla="*/ 7719 w 10000"/>
              <a:gd name="connsiteY82" fmla="*/ 4231 h 10000"/>
              <a:gd name="connsiteX83" fmla="*/ 7808 w 10000"/>
              <a:gd name="connsiteY83" fmla="*/ 6099 h 10000"/>
              <a:gd name="connsiteX84" fmla="*/ 7891 w 10000"/>
              <a:gd name="connsiteY84" fmla="*/ 6099 h 10000"/>
              <a:gd name="connsiteX85" fmla="*/ 7975 w 10000"/>
              <a:gd name="connsiteY85" fmla="*/ 8553 h 10000"/>
              <a:gd name="connsiteX86" fmla="*/ 8064 w 10000"/>
              <a:gd name="connsiteY86" fmla="*/ 9963 h 10000"/>
              <a:gd name="connsiteX87" fmla="*/ 8147 w 10000"/>
              <a:gd name="connsiteY87" fmla="*/ 5623 h 10000"/>
              <a:gd name="connsiteX88" fmla="*/ 8236 w 10000"/>
              <a:gd name="connsiteY88" fmla="*/ 8626 h 10000"/>
              <a:gd name="connsiteX89" fmla="*/ 8319 w 10000"/>
              <a:gd name="connsiteY89" fmla="*/ 5018 h 10000"/>
              <a:gd name="connsiteX90" fmla="*/ 8392 w 10000"/>
              <a:gd name="connsiteY90" fmla="*/ 7802 h 10000"/>
              <a:gd name="connsiteX91" fmla="*/ 8481 w 10000"/>
              <a:gd name="connsiteY91" fmla="*/ 7235 h 10000"/>
              <a:gd name="connsiteX92" fmla="*/ 8565 w 10000"/>
              <a:gd name="connsiteY92" fmla="*/ 8352 h 10000"/>
              <a:gd name="connsiteX93" fmla="*/ 8653 w 10000"/>
              <a:gd name="connsiteY93" fmla="*/ 6960 h 10000"/>
              <a:gd name="connsiteX94" fmla="*/ 8737 w 10000"/>
              <a:gd name="connsiteY94" fmla="*/ 5953 h 10000"/>
              <a:gd name="connsiteX95" fmla="*/ 8820 w 10000"/>
              <a:gd name="connsiteY95" fmla="*/ 3333 h 10000"/>
              <a:gd name="connsiteX96" fmla="*/ 8909 w 10000"/>
              <a:gd name="connsiteY96" fmla="*/ 6062 h 10000"/>
              <a:gd name="connsiteX97" fmla="*/ 8993 w 10000"/>
              <a:gd name="connsiteY97" fmla="*/ 8058 h 10000"/>
              <a:gd name="connsiteX98" fmla="*/ 9071 w 10000"/>
              <a:gd name="connsiteY98" fmla="*/ 9670 h 10000"/>
              <a:gd name="connsiteX99" fmla="*/ 9154 w 10000"/>
              <a:gd name="connsiteY99" fmla="*/ 7711 h 10000"/>
              <a:gd name="connsiteX100" fmla="*/ 9238 w 10000"/>
              <a:gd name="connsiteY100" fmla="*/ 6557 h 10000"/>
              <a:gd name="connsiteX101" fmla="*/ 9327 w 10000"/>
              <a:gd name="connsiteY101" fmla="*/ 5458 h 10000"/>
              <a:gd name="connsiteX102" fmla="*/ 9410 w 10000"/>
              <a:gd name="connsiteY102" fmla="*/ 7912 h 10000"/>
              <a:gd name="connsiteX103" fmla="*/ 9499 w 10000"/>
              <a:gd name="connsiteY103" fmla="*/ 8279 h 10000"/>
              <a:gd name="connsiteX104" fmla="*/ 9582 w 10000"/>
              <a:gd name="connsiteY104" fmla="*/ 8388 h 10000"/>
              <a:gd name="connsiteX105" fmla="*/ 9666 w 10000"/>
              <a:gd name="connsiteY105" fmla="*/ 7839 h 10000"/>
              <a:gd name="connsiteX106" fmla="*/ 9744 w 10000"/>
              <a:gd name="connsiteY106" fmla="*/ 6373 h 10000"/>
              <a:gd name="connsiteX107" fmla="*/ 9828 w 10000"/>
              <a:gd name="connsiteY107" fmla="*/ 9780 h 10000"/>
              <a:gd name="connsiteX108" fmla="*/ 9916 w 10000"/>
              <a:gd name="connsiteY108" fmla="*/ 8956 h 10000"/>
              <a:gd name="connsiteX109" fmla="*/ 10000 w 10000"/>
              <a:gd name="connsiteY109" fmla="*/ 8242 h 10000"/>
              <a:gd name="connsiteX0" fmla="*/ 0 w 10000"/>
              <a:gd name="connsiteY0" fmla="*/ 0 h 10000"/>
              <a:gd name="connsiteX1" fmla="*/ 57 w 10000"/>
              <a:gd name="connsiteY1" fmla="*/ 733 h 10000"/>
              <a:gd name="connsiteX2" fmla="*/ 162 w 10000"/>
              <a:gd name="connsiteY2" fmla="*/ 989 h 10000"/>
              <a:gd name="connsiteX3" fmla="*/ 230 w 10000"/>
              <a:gd name="connsiteY3" fmla="*/ 92 h 10000"/>
              <a:gd name="connsiteX4" fmla="*/ 308 w 10000"/>
              <a:gd name="connsiteY4" fmla="*/ 19 h 10000"/>
              <a:gd name="connsiteX5" fmla="*/ 391 w 10000"/>
              <a:gd name="connsiteY5" fmla="*/ 403 h 10000"/>
              <a:gd name="connsiteX6" fmla="*/ 470 w 10000"/>
              <a:gd name="connsiteY6" fmla="*/ 952 h 10000"/>
              <a:gd name="connsiteX7" fmla="*/ 564 w 10000"/>
              <a:gd name="connsiteY7" fmla="*/ 806 h 10000"/>
              <a:gd name="connsiteX8" fmla="*/ 647 w 10000"/>
              <a:gd name="connsiteY8" fmla="*/ 2051 h 10000"/>
              <a:gd name="connsiteX9" fmla="*/ 736 w 10000"/>
              <a:gd name="connsiteY9" fmla="*/ 1740 h 10000"/>
              <a:gd name="connsiteX10" fmla="*/ 819 w 10000"/>
              <a:gd name="connsiteY10" fmla="*/ 2051 h 10000"/>
              <a:gd name="connsiteX11" fmla="*/ 903 w 10000"/>
              <a:gd name="connsiteY11" fmla="*/ 2051 h 10000"/>
              <a:gd name="connsiteX12" fmla="*/ 981 w 10000"/>
              <a:gd name="connsiteY12" fmla="*/ 2345 h 10000"/>
              <a:gd name="connsiteX13" fmla="*/ 1065 w 10000"/>
              <a:gd name="connsiteY13" fmla="*/ 2051 h 10000"/>
              <a:gd name="connsiteX14" fmla="*/ 1148 w 10000"/>
              <a:gd name="connsiteY14" fmla="*/ 2051 h 10000"/>
              <a:gd name="connsiteX15" fmla="*/ 1237 w 10000"/>
              <a:gd name="connsiteY15" fmla="*/ 2051 h 10000"/>
              <a:gd name="connsiteX16" fmla="*/ 1315 w 10000"/>
              <a:gd name="connsiteY16" fmla="*/ 3077 h 10000"/>
              <a:gd name="connsiteX17" fmla="*/ 1409 w 10000"/>
              <a:gd name="connsiteY17" fmla="*/ 2051 h 10000"/>
              <a:gd name="connsiteX18" fmla="*/ 1534 w 10000"/>
              <a:gd name="connsiteY18" fmla="*/ 3114 h 10000"/>
              <a:gd name="connsiteX19" fmla="*/ 1576 w 10000"/>
              <a:gd name="connsiteY19" fmla="*/ 2051 h 10000"/>
              <a:gd name="connsiteX20" fmla="*/ 1654 w 10000"/>
              <a:gd name="connsiteY20" fmla="*/ 4304 h 10000"/>
              <a:gd name="connsiteX21" fmla="*/ 1759 w 10000"/>
              <a:gd name="connsiteY21" fmla="*/ 3663 h 10000"/>
              <a:gd name="connsiteX22" fmla="*/ 1827 w 10000"/>
              <a:gd name="connsiteY22" fmla="*/ 2051 h 10000"/>
              <a:gd name="connsiteX23" fmla="*/ 1910 w 10000"/>
              <a:gd name="connsiteY23" fmla="*/ 3278 h 10000"/>
              <a:gd name="connsiteX24" fmla="*/ 1978 w 10000"/>
              <a:gd name="connsiteY24" fmla="*/ 4396 h 10000"/>
              <a:gd name="connsiteX25" fmla="*/ 2046 w 10000"/>
              <a:gd name="connsiteY25" fmla="*/ 3627 h 10000"/>
              <a:gd name="connsiteX26" fmla="*/ 2187 w 10000"/>
              <a:gd name="connsiteY26" fmla="*/ 4634 h 10000"/>
              <a:gd name="connsiteX27" fmla="*/ 2255 w 10000"/>
              <a:gd name="connsiteY27" fmla="*/ 3882 h 10000"/>
              <a:gd name="connsiteX28" fmla="*/ 2328 w 10000"/>
              <a:gd name="connsiteY28" fmla="*/ 4120 h 10000"/>
              <a:gd name="connsiteX29" fmla="*/ 2416 w 10000"/>
              <a:gd name="connsiteY29" fmla="*/ 3627 h 10000"/>
              <a:gd name="connsiteX30" fmla="*/ 2490 w 10000"/>
              <a:gd name="connsiteY30" fmla="*/ 4671 h 10000"/>
              <a:gd name="connsiteX31" fmla="*/ 2584 w 10000"/>
              <a:gd name="connsiteY31" fmla="*/ 4982 h 10000"/>
              <a:gd name="connsiteX32" fmla="*/ 2672 w 10000"/>
              <a:gd name="connsiteY32" fmla="*/ 6521 h 10000"/>
              <a:gd name="connsiteX33" fmla="*/ 2756 w 10000"/>
              <a:gd name="connsiteY33" fmla="*/ 5164 h 10000"/>
              <a:gd name="connsiteX34" fmla="*/ 2839 w 10000"/>
              <a:gd name="connsiteY34" fmla="*/ 5202 h 10000"/>
              <a:gd name="connsiteX35" fmla="*/ 2928 w 10000"/>
              <a:gd name="connsiteY35" fmla="*/ 7454 h 10000"/>
              <a:gd name="connsiteX36" fmla="*/ 3001 w 10000"/>
              <a:gd name="connsiteY36" fmla="*/ 3773 h 10000"/>
              <a:gd name="connsiteX37" fmla="*/ 3090 w 10000"/>
              <a:gd name="connsiteY37" fmla="*/ 5732 h 10000"/>
              <a:gd name="connsiteX38" fmla="*/ 3173 w 10000"/>
              <a:gd name="connsiteY38" fmla="*/ 4872 h 10000"/>
              <a:gd name="connsiteX39" fmla="*/ 3257 w 10000"/>
              <a:gd name="connsiteY39" fmla="*/ 6776 h 10000"/>
              <a:gd name="connsiteX40" fmla="*/ 3346 w 10000"/>
              <a:gd name="connsiteY40" fmla="*/ 6410 h 10000"/>
              <a:gd name="connsiteX41" fmla="*/ 3429 w 10000"/>
              <a:gd name="connsiteY41" fmla="*/ 6172 h 10000"/>
              <a:gd name="connsiteX42" fmla="*/ 3518 w 10000"/>
              <a:gd name="connsiteY42" fmla="*/ 4945 h 10000"/>
              <a:gd name="connsiteX43" fmla="*/ 3601 w 10000"/>
              <a:gd name="connsiteY43" fmla="*/ 7344 h 10000"/>
              <a:gd name="connsiteX44" fmla="*/ 3674 w 10000"/>
              <a:gd name="connsiteY44" fmla="*/ 5953 h 10000"/>
              <a:gd name="connsiteX45" fmla="*/ 3763 w 10000"/>
              <a:gd name="connsiteY45" fmla="*/ 5769 h 10000"/>
              <a:gd name="connsiteX46" fmla="*/ 3847 w 10000"/>
              <a:gd name="connsiteY46" fmla="*/ 6594 h 10000"/>
              <a:gd name="connsiteX47" fmla="*/ 3935 w 10000"/>
              <a:gd name="connsiteY47" fmla="*/ 5953 h 10000"/>
              <a:gd name="connsiteX48" fmla="*/ 4019 w 10000"/>
              <a:gd name="connsiteY48" fmla="*/ 7235 h 10000"/>
              <a:gd name="connsiteX49" fmla="*/ 4102 w 10000"/>
              <a:gd name="connsiteY49" fmla="*/ 8022 h 10000"/>
              <a:gd name="connsiteX50" fmla="*/ 4191 w 10000"/>
              <a:gd name="connsiteY50" fmla="*/ 5239 h 10000"/>
              <a:gd name="connsiteX51" fmla="*/ 4275 w 10000"/>
              <a:gd name="connsiteY51" fmla="*/ 9597 h 10000"/>
              <a:gd name="connsiteX52" fmla="*/ 4348 w 10000"/>
              <a:gd name="connsiteY52" fmla="*/ 7344 h 10000"/>
              <a:gd name="connsiteX53" fmla="*/ 4436 w 10000"/>
              <a:gd name="connsiteY53" fmla="*/ 7198 h 10000"/>
              <a:gd name="connsiteX54" fmla="*/ 4520 w 10000"/>
              <a:gd name="connsiteY54" fmla="*/ 8388 h 10000"/>
              <a:gd name="connsiteX55" fmla="*/ 4609 w 10000"/>
              <a:gd name="connsiteY55" fmla="*/ 8810 h 10000"/>
              <a:gd name="connsiteX56" fmla="*/ 4692 w 10000"/>
              <a:gd name="connsiteY56" fmla="*/ 8956 h 10000"/>
              <a:gd name="connsiteX57" fmla="*/ 4776 w 10000"/>
              <a:gd name="connsiteY57" fmla="*/ 7125 h 10000"/>
              <a:gd name="connsiteX58" fmla="*/ 4864 w 10000"/>
              <a:gd name="connsiteY58" fmla="*/ 9780 h 10000"/>
              <a:gd name="connsiteX59" fmla="*/ 4948 w 10000"/>
              <a:gd name="connsiteY59" fmla="*/ 9249 h 10000"/>
              <a:gd name="connsiteX60" fmla="*/ 5026 w 10000"/>
              <a:gd name="connsiteY60" fmla="*/ 7161 h 10000"/>
              <a:gd name="connsiteX61" fmla="*/ 5110 w 10000"/>
              <a:gd name="connsiteY61" fmla="*/ 9817 h 10000"/>
              <a:gd name="connsiteX62" fmla="*/ 5193 w 10000"/>
              <a:gd name="connsiteY62" fmla="*/ 6703 h 10000"/>
              <a:gd name="connsiteX63" fmla="*/ 5282 w 10000"/>
              <a:gd name="connsiteY63" fmla="*/ 6446 h 10000"/>
              <a:gd name="connsiteX64" fmla="*/ 5365 w 10000"/>
              <a:gd name="connsiteY64" fmla="*/ 7839 h 10000"/>
              <a:gd name="connsiteX65" fmla="*/ 5454 w 10000"/>
              <a:gd name="connsiteY65" fmla="*/ 7308 h 10000"/>
              <a:gd name="connsiteX66" fmla="*/ 5538 w 10000"/>
              <a:gd name="connsiteY66" fmla="*/ 6521 h 10000"/>
              <a:gd name="connsiteX67" fmla="*/ 5621 w 10000"/>
              <a:gd name="connsiteY67" fmla="*/ 7528 h 10000"/>
              <a:gd name="connsiteX68" fmla="*/ 5699 w 10000"/>
              <a:gd name="connsiteY68" fmla="*/ 7198 h 10000"/>
              <a:gd name="connsiteX69" fmla="*/ 5783 w 10000"/>
              <a:gd name="connsiteY69" fmla="*/ 7198 h 10000"/>
              <a:gd name="connsiteX70" fmla="*/ 5872 w 10000"/>
              <a:gd name="connsiteY70" fmla="*/ 8095 h 10000"/>
              <a:gd name="connsiteX71" fmla="*/ 6628 w 10000"/>
              <a:gd name="connsiteY71" fmla="*/ 7344 h 10000"/>
              <a:gd name="connsiteX72" fmla="*/ 6973 w 10000"/>
              <a:gd name="connsiteY72" fmla="*/ 7088 h 10000"/>
              <a:gd name="connsiteX73" fmla="*/ 7046 w 10000"/>
              <a:gd name="connsiteY73" fmla="*/ 7344 h 10000"/>
              <a:gd name="connsiteX74" fmla="*/ 7135 w 10000"/>
              <a:gd name="connsiteY74" fmla="*/ 10000 h 10000"/>
              <a:gd name="connsiteX75" fmla="*/ 7218 w 10000"/>
              <a:gd name="connsiteY75" fmla="*/ 6887 h 10000"/>
              <a:gd name="connsiteX76" fmla="*/ 7302 w 10000"/>
              <a:gd name="connsiteY76" fmla="*/ 7198 h 10000"/>
              <a:gd name="connsiteX77" fmla="*/ 7390 w 10000"/>
              <a:gd name="connsiteY77" fmla="*/ 5623 h 10000"/>
              <a:gd name="connsiteX78" fmla="*/ 7474 w 10000"/>
              <a:gd name="connsiteY78" fmla="*/ 7802 h 10000"/>
              <a:gd name="connsiteX79" fmla="*/ 7563 w 10000"/>
              <a:gd name="connsiteY79" fmla="*/ 8956 h 10000"/>
              <a:gd name="connsiteX80" fmla="*/ 7646 w 10000"/>
              <a:gd name="connsiteY80" fmla="*/ 8956 h 10000"/>
              <a:gd name="connsiteX81" fmla="*/ 7719 w 10000"/>
              <a:gd name="connsiteY81" fmla="*/ 4231 h 10000"/>
              <a:gd name="connsiteX82" fmla="*/ 7808 w 10000"/>
              <a:gd name="connsiteY82" fmla="*/ 6099 h 10000"/>
              <a:gd name="connsiteX83" fmla="*/ 7891 w 10000"/>
              <a:gd name="connsiteY83" fmla="*/ 6099 h 10000"/>
              <a:gd name="connsiteX84" fmla="*/ 7975 w 10000"/>
              <a:gd name="connsiteY84" fmla="*/ 8553 h 10000"/>
              <a:gd name="connsiteX85" fmla="*/ 8064 w 10000"/>
              <a:gd name="connsiteY85" fmla="*/ 9963 h 10000"/>
              <a:gd name="connsiteX86" fmla="*/ 8147 w 10000"/>
              <a:gd name="connsiteY86" fmla="*/ 5623 h 10000"/>
              <a:gd name="connsiteX87" fmla="*/ 8236 w 10000"/>
              <a:gd name="connsiteY87" fmla="*/ 8626 h 10000"/>
              <a:gd name="connsiteX88" fmla="*/ 8319 w 10000"/>
              <a:gd name="connsiteY88" fmla="*/ 5018 h 10000"/>
              <a:gd name="connsiteX89" fmla="*/ 8392 w 10000"/>
              <a:gd name="connsiteY89" fmla="*/ 7802 h 10000"/>
              <a:gd name="connsiteX90" fmla="*/ 8481 w 10000"/>
              <a:gd name="connsiteY90" fmla="*/ 7235 h 10000"/>
              <a:gd name="connsiteX91" fmla="*/ 8565 w 10000"/>
              <a:gd name="connsiteY91" fmla="*/ 8352 h 10000"/>
              <a:gd name="connsiteX92" fmla="*/ 8653 w 10000"/>
              <a:gd name="connsiteY92" fmla="*/ 6960 h 10000"/>
              <a:gd name="connsiteX93" fmla="*/ 8737 w 10000"/>
              <a:gd name="connsiteY93" fmla="*/ 5953 h 10000"/>
              <a:gd name="connsiteX94" fmla="*/ 8820 w 10000"/>
              <a:gd name="connsiteY94" fmla="*/ 3333 h 10000"/>
              <a:gd name="connsiteX95" fmla="*/ 8909 w 10000"/>
              <a:gd name="connsiteY95" fmla="*/ 6062 h 10000"/>
              <a:gd name="connsiteX96" fmla="*/ 8993 w 10000"/>
              <a:gd name="connsiteY96" fmla="*/ 8058 h 10000"/>
              <a:gd name="connsiteX97" fmla="*/ 9071 w 10000"/>
              <a:gd name="connsiteY97" fmla="*/ 9670 h 10000"/>
              <a:gd name="connsiteX98" fmla="*/ 9154 w 10000"/>
              <a:gd name="connsiteY98" fmla="*/ 7711 h 10000"/>
              <a:gd name="connsiteX99" fmla="*/ 9238 w 10000"/>
              <a:gd name="connsiteY99" fmla="*/ 6557 h 10000"/>
              <a:gd name="connsiteX100" fmla="*/ 9327 w 10000"/>
              <a:gd name="connsiteY100" fmla="*/ 5458 h 10000"/>
              <a:gd name="connsiteX101" fmla="*/ 9410 w 10000"/>
              <a:gd name="connsiteY101" fmla="*/ 7912 h 10000"/>
              <a:gd name="connsiteX102" fmla="*/ 9499 w 10000"/>
              <a:gd name="connsiteY102" fmla="*/ 8279 h 10000"/>
              <a:gd name="connsiteX103" fmla="*/ 9582 w 10000"/>
              <a:gd name="connsiteY103" fmla="*/ 8388 h 10000"/>
              <a:gd name="connsiteX104" fmla="*/ 9666 w 10000"/>
              <a:gd name="connsiteY104" fmla="*/ 7839 h 10000"/>
              <a:gd name="connsiteX105" fmla="*/ 9744 w 10000"/>
              <a:gd name="connsiteY105" fmla="*/ 6373 h 10000"/>
              <a:gd name="connsiteX106" fmla="*/ 9828 w 10000"/>
              <a:gd name="connsiteY106" fmla="*/ 9780 h 10000"/>
              <a:gd name="connsiteX107" fmla="*/ 9916 w 10000"/>
              <a:gd name="connsiteY107" fmla="*/ 8956 h 10000"/>
              <a:gd name="connsiteX108" fmla="*/ 10000 w 10000"/>
              <a:gd name="connsiteY108" fmla="*/ 8242 h 10000"/>
              <a:gd name="connsiteX0" fmla="*/ 0 w 10000"/>
              <a:gd name="connsiteY0" fmla="*/ 0 h 10000"/>
              <a:gd name="connsiteX1" fmla="*/ 57 w 10000"/>
              <a:gd name="connsiteY1" fmla="*/ 733 h 10000"/>
              <a:gd name="connsiteX2" fmla="*/ 162 w 10000"/>
              <a:gd name="connsiteY2" fmla="*/ 989 h 10000"/>
              <a:gd name="connsiteX3" fmla="*/ 230 w 10000"/>
              <a:gd name="connsiteY3" fmla="*/ 92 h 10000"/>
              <a:gd name="connsiteX4" fmla="*/ 308 w 10000"/>
              <a:gd name="connsiteY4" fmla="*/ 19 h 10000"/>
              <a:gd name="connsiteX5" fmla="*/ 391 w 10000"/>
              <a:gd name="connsiteY5" fmla="*/ 403 h 10000"/>
              <a:gd name="connsiteX6" fmla="*/ 470 w 10000"/>
              <a:gd name="connsiteY6" fmla="*/ 952 h 10000"/>
              <a:gd name="connsiteX7" fmla="*/ 564 w 10000"/>
              <a:gd name="connsiteY7" fmla="*/ 806 h 10000"/>
              <a:gd name="connsiteX8" fmla="*/ 647 w 10000"/>
              <a:gd name="connsiteY8" fmla="*/ 2051 h 10000"/>
              <a:gd name="connsiteX9" fmla="*/ 736 w 10000"/>
              <a:gd name="connsiteY9" fmla="*/ 1740 h 10000"/>
              <a:gd name="connsiteX10" fmla="*/ 819 w 10000"/>
              <a:gd name="connsiteY10" fmla="*/ 2051 h 10000"/>
              <a:gd name="connsiteX11" fmla="*/ 903 w 10000"/>
              <a:gd name="connsiteY11" fmla="*/ 2051 h 10000"/>
              <a:gd name="connsiteX12" fmla="*/ 981 w 10000"/>
              <a:gd name="connsiteY12" fmla="*/ 2345 h 10000"/>
              <a:gd name="connsiteX13" fmla="*/ 1065 w 10000"/>
              <a:gd name="connsiteY13" fmla="*/ 2051 h 10000"/>
              <a:gd name="connsiteX14" fmla="*/ 1148 w 10000"/>
              <a:gd name="connsiteY14" fmla="*/ 2051 h 10000"/>
              <a:gd name="connsiteX15" fmla="*/ 1237 w 10000"/>
              <a:gd name="connsiteY15" fmla="*/ 2051 h 10000"/>
              <a:gd name="connsiteX16" fmla="*/ 1315 w 10000"/>
              <a:gd name="connsiteY16" fmla="*/ 3077 h 10000"/>
              <a:gd name="connsiteX17" fmla="*/ 1409 w 10000"/>
              <a:gd name="connsiteY17" fmla="*/ 2051 h 10000"/>
              <a:gd name="connsiteX18" fmla="*/ 1534 w 10000"/>
              <a:gd name="connsiteY18" fmla="*/ 3114 h 10000"/>
              <a:gd name="connsiteX19" fmla="*/ 1576 w 10000"/>
              <a:gd name="connsiteY19" fmla="*/ 2051 h 10000"/>
              <a:gd name="connsiteX20" fmla="*/ 1654 w 10000"/>
              <a:gd name="connsiteY20" fmla="*/ 4304 h 10000"/>
              <a:gd name="connsiteX21" fmla="*/ 1759 w 10000"/>
              <a:gd name="connsiteY21" fmla="*/ 3663 h 10000"/>
              <a:gd name="connsiteX22" fmla="*/ 1827 w 10000"/>
              <a:gd name="connsiteY22" fmla="*/ 2051 h 10000"/>
              <a:gd name="connsiteX23" fmla="*/ 1910 w 10000"/>
              <a:gd name="connsiteY23" fmla="*/ 3278 h 10000"/>
              <a:gd name="connsiteX24" fmla="*/ 1978 w 10000"/>
              <a:gd name="connsiteY24" fmla="*/ 4396 h 10000"/>
              <a:gd name="connsiteX25" fmla="*/ 2046 w 10000"/>
              <a:gd name="connsiteY25" fmla="*/ 3627 h 10000"/>
              <a:gd name="connsiteX26" fmla="*/ 2187 w 10000"/>
              <a:gd name="connsiteY26" fmla="*/ 4634 h 10000"/>
              <a:gd name="connsiteX27" fmla="*/ 2255 w 10000"/>
              <a:gd name="connsiteY27" fmla="*/ 3882 h 10000"/>
              <a:gd name="connsiteX28" fmla="*/ 2328 w 10000"/>
              <a:gd name="connsiteY28" fmla="*/ 4120 h 10000"/>
              <a:gd name="connsiteX29" fmla="*/ 2416 w 10000"/>
              <a:gd name="connsiteY29" fmla="*/ 3627 h 10000"/>
              <a:gd name="connsiteX30" fmla="*/ 2490 w 10000"/>
              <a:gd name="connsiteY30" fmla="*/ 4671 h 10000"/>
              <a:gd name="connsiteX31" fmla="*/ 2584 w 10000"/>
              <a:gd name="connsiteY31" fmla="*/ 4982 h 10000"/>
              <a:gd name="connsiteX32" fmla="*/ 2672 w 10000"/>
              <a:gd name="connsiteY32" fmla="*/ 6521 h 10000"/>
              <a:gd name="connsiteX33" fmla="*/ 2756 w 10000"/>
              <a:gd name="connsiteY33" fmla="*/ 5164 h 10000"/>
              <a:gd name="connsiteX34" fmla="*/ 2839 w 10000"/>
              <a:gd name="connsiteY34" fmla="*/ 5202 h 10000"/>
              <a:gd name="connsiteX35" fmla="*/ 2928 w 10000"/>
              <a:gd name="connsiteY35" fmla="*/ 7454 h 10000"/>
              <a:gd name="connsiteX36" fmla="*/ 3001 w 10000"/>
              <a:gd name="connsiteY36" fmla="*/ 3773 h 10000"/>
              <a:gd name="connsiteX37" fmla="*/ 3090 w 10000"/>
              <a:gd name="connsiteY37" fmla="*/ 5732 h 10000"/>
              <a:gd name="connsiteX38" fmla="*/ 3173 w 10000"/>
              <a:gd name="connsiteY38" fmla="*/ 4872 h 10000"/>
              <a:gd name="connsiteX39" fmla="*/ 3257 w 10000"/>
              <a:gd name="connsiteY39" fmla="*/ 6776 h 10000"/>
              <a:gd name="connsiteX40" fmla="*/ 3346 w 10000"/>
              <a:gd name="connsiteY40" fmla="*/ 6410 h 10000"/>
              <a:gd name="connsiteX41" fmla="*/ 3429 w 10000"/>
              <a:gd name="connsiteY41" fmla="*/ 6172 h 10000"/>
              <a:gd name="connsiteX42" fmla="*/ 3518 w 10000"/>
              <a:gd name="connsiteY42" fmla="*/ 4945 h 10000"/>
              <a:gd name="connsiteX43" fmla="*/ 3674 w 10000"/>
              <a:gd name="connsiteY43" fmla="*/ 5953 h 10000"/>
              <a:gd name="connsiteX44" fmla="*/ 3763 w 10000"/>
              <a:gd name="connsiteY44" fmla="*/ 5769 h 10000"/>
              <a:gd name="connsiteX45" fmla="*/ 3847 w 10000"/>
              <a:gd name="connsiteY45" fmla="*/ 6594 h 10000"/>
              <a:gd name="connsiteX46" fmla="*/ 3935 w 10000"/>
              <a:gd name="connsiteY46" fmla="*/ 5953 h 10000"/>
              <a:gd name="connsiteX47" fmla="*/ 4019 w 10000"/>
              <a:gd name="connsiteY47" fmla="*/ 7235 h 10000"/>
              <a:gd name="connsiteX48" fmla="*/ 4102 w 10000"/>
              <a:gd name="connsiteY48" fmla="*/ 8022 h 10000"/>
              <a:gd name="connsiteX49" fmla="*/ 4191 w 10000"/>
              <a:gd name="connsiteY49" fmla="*/ 5239 h 10000"/>
              <a:gd name="connsiteX50" fmla="*/ 4275 w 10000"/>
              <a:gd name="connsiteY50" fmla="*/ 9597 h 10000"/>
              <a:gd name="connsiteX51" fmla="*/ 4348 w 10000"/>
              <a:gd name="connsiteY51" fmla="*/ 7344 h 10000"/>
              <a:gd name="connsiteX52" fmla="*/ 4436 w 10000"/>
              <a:gd name="connsiteY52" fmla="*/ 7198 h 10000"/>
              <a:gd name="connsiteX53" fmla="*/ 4520 w 10000"/>
              <a:gd name="connsiteY53" fmla="*/ 8388 h 10000"/>
              <a:gd name="connsiteX54" fmla="*/ 4609 w 10000"/>
              <a:gd name="connsiteY54" fmla="*/ 8810 h 10000"/>
              <a:gd name="connsiteX55" fmla="*/ 4692 w 10000"/>
              <a:gd name="connsiteY55" fmla="*/ 8956 h 10000"/>
              <a:gd name="connsiteX56" fmla="*/ 4776 w 10000"/>
              <a:gd name="connsiteY56" fmla="*/ 7125 h 10000"/>
              <a:gd name="connsiteX57" fmla="*/ 4864 w 10000"/>
              <a:gd name="connsiteY57" fmla="*/ 9780 h 10000"/>
              <a:gd name="connsiteX58" fmla="*/ 4948 w 10000"/>
              <a:gd name="connsiteY58" fmla="*/ 9249 h 10000"/>
              <a:gd name="connsiteX59" fmla="*/ 5026 w 10000"/>
              <a:gd name="connsiteY59" fmla="*/ 7161 h 10000"/>
              <a:gd name="connsiteX60" fmla="*/ 5110 w 10000"/>
              <a:gd name="connsiteY60" fmla="*/ 9817 h 10000"/>
              <a:gd name="connsiteX61" fmla="*/ 5193 w 10000"/>
              <a:gd name="connsiteY61" fmla="*/ 6703 h 10000"/>
              <a:gd name="connsiteX62" fmla="*/ 5282 w 10000"/>
              <a:gd name="connsiteY62" fmla="*/ 6446 h 10000"/>
              <a:gd name="connsiteX63" fmla="*/ 5365 w 10000"/>
              <a:gd name="connsiteY63" fmla="*/ 7839 h 10000"/>
              <a:gd name="connsiteX64" fmla="*/ 5454 w 10000"/>
              <a:gd name="connsiteY64" fmla="*/ 7308 h 10000"/>
              <a:gd name="connsiteX65" fmla="*/ 5538 w 10000"/>
              <a:gd name="connsiteY65" fmla="*/ 6521 h 10000"/>
              <a:gd name="connsiteX66" fmla="*/ 5621 w 10000"/>
              <a:gd name="connsiteY66" fmla="*/ 7528 h 10000"/>
              <a:gd name="connsiteX67" fmla="*/ 5699 w 10000"/>
              <a:gd name="connsiteY67" fmla="*/ 7198 h 10000"/>
              <a:gd name="connsiteX68" fmla="*/ 5783 w 10000"/>
              <a:gd name="connsiteY68" fmla="*/ 7198 h 10000"/>
              <a:gd name="connsiteX69" fmla="*/ 5872 w 10000"/>
              <a:gd name="connsiteY69" fmla="*/ 8095 h 10000"/>
              <a:gd name="connsiteX70" fmla="*/ 6628 w 10000"/>
              <a:gd name="connsiteY70" fmla="*/ 7344 h 10000"/>
              <a:gd name="connsiteX71" fmla="*/ 6973 w 10000"/>
              <a:gd name="connsiteY71" fmla="*/ 7088 h 10000"/>
              <a:gd name="connsiteX72" fmla="*/ 7046 w 10000"/>
              <a:gd name="connsiteY72" fmla="*/ 7344 h 10000"/>
              <a:gd name="connsiteX73" fmla="*/ 7135 w 10000"/>
              <a:gd name="connsiteY73" fmla="*/ 10000 h 10000"/>
              <a:gd name="connsiteX74" fmla="*/ 7218 w 10000"/>
              <a:gd name="connsiteY74" fmla="*/ 6887 h 10000"/>
              <a:gd name="connsiteX75" fmla="*/ 7302 w 10000"/>
              <a:gd name="connsiteY75" fmla="*/ 7198 h 10000"/>
              <a:gd name="connsiteX76" fmla="*/ 7390 w 10000"/>
              <a:gd name="connsiteY76" fmla="*/ 5623 h 10000"/>
              <a:gd name="connsiteX77" fmla="*/ 7474 w 10000"/>
              <a:gd name="connsiteY77" fmla="*/ 7802 h 10000"/>
              <a:gd name="connsiteX78" fmla="*/ 7563 w 10000"/>
              <a:gd name="connsiteY78" fmla="*/ 8956 h 10000"/>
              <a:gd name="connsiteX79" fmla="*/ 7646 w 10000"/>
              <a:gd name="connsiteY79" fmla="*/ 8956 h 10000"/>
              <a:gd name="connsiteX80" fmla="*/ 7719 w 10000"/>
              <a:gd name="connsiteY80" fmla="*/ 4231 h 10000"/>
              <a:gd name="connsiteX81" fmla="*/ 7808 w 10000"/>
              <a:gd name="connsiteY81" fmla="*/ 6099 h 10000"/>
              <a:gd name="connsiteX82" fmla="*/ 7891 w 10000"/>
              <a:gd name="connsiteY82" fmla="*/ 6099 h 10000"/>
              <a:gd name="connsiteX83" fmla="*/ 7975 w 10000"/>
              <a:gd name="connsiteY83" fmla="*/ 8553 h 10000"/>
              <a:gd name="connsiteX84" fmla="*/ 8064 w 10000"/>
              <a:gd name="connsiteY84" fmla="*/ 9963 h 10000"/>
              <a:gd name="connsiteX85" fmla="*/ 8147 w 10000"/>
              <a:gd name="connsiteY85" fmla="*/ 5623 h 10000"/>
              <a:gd name="connsiteX86" fmla="*/ 8236 w 10000"/>
              <a:gd name="connsiteY86" fmla="*/ 8626 h 10000"/>
              <a:gd name="connsiteX87" fmla="*/ 8319 w 10000"/>
              <a:gd name="connsiteY87" fmla="*/ 5018 h 10000"/>
              <a:gd name="connsiteX88" fmla="*/ 8392 w 10000"/>
              <a:gd name="connsiteY88" fmla="*/ 7802 h 10000"/>
              <a:gd name="connsiteX89" fmla="*/ 8481 w 10000"/>
              <a:gd name="connsiteY89" fmla="*/ 7235 h 10000"/>
              <a:gd name="connsiteX90" fmla="*/ 8565 w 10000"/>
              <a:gd name="connsiteY90" fmla="*/ 8352 h 10000"/>
              <a:gd name="connsiteX91" fmla="*/ 8653 w 10000"/>
              <a:gd name="connsiteY91" fmla="*/ 6960 h 10000"/>
              <a:gd name="connsiteX92" fmla="*/ 8737 w 10000"/>
              <a:gd name="connsiteY92" fmla="*/ 5953 h 10000"/>
              <a:gd name="connsiteX93" fmla="*/ 8820 w 10000"/>
              <a:gd name="connsiteY93" fmla="*/ 3333 h 10000"/>
              <a:gd name="connsiteX94" fmla="*/ 8909 w 10000"/>
              <a:gd name="connsiteY94" fmla="*/ 6062 h 10000"/>
              <a:gd name="connsiteX95" fmla="*/ 8993 w 10000"/>
              <a:gd name="connsiteY95" fmla="*/ 8058 h 10000"/>
              <a:gd name="connsiteX96" fmla="*/ 9071 w 10000"/>
              <a:gd name="connsiteY96" fmla="*/ 9670 h 10000"/>
              <a:gd name="connsiteX97" fmla="*/ 9154 w 10000"/>
              <a:gd name="connsiteY97" fmla="*/ 7711 h 10000"/>
              <a:gd name="connsiteX98" fmla="*/ 9238 w 10000"/>
              <a:gd name="connsiteY98" fmla="*/ 6557 h 10000"/>
              <a:gd name="connsiteX99" fmla="*/ 9327 w 10000"/>
              <a:gd name="connsiteY99" fmla="*/ 5458 h 10000"/>
              <a:gd name="connsiteX100" fmla="*/ 9410 w 10000"/>
              <a:gd name="connsiteY100" fmla="*/ 7912 h 10000"/>
              <a:gd name="connsiteX101" fmla="*/ 9499 w 10000"/>
              <a:gd name="connsiteY101" fmla="*/ 8279 h 10000"/>
              <a:gd name="connsiteX102" fmla="*/ 9582 w 10000"/>
              <a:gd name="connsiteY102" fmla="*/ 8388 h 10000"/>
              <a:gd name="connsiteX103" fmla="*/ 9666 w 10000"/>
              <a:gd name="connsiteY103" fmla="*/ 7839 h 10000"/>
              <a:gd name="connsiteX104" fmla="*/ 9744 w 10000"/>
              <a:gd name="connsiteY104" fmla="*/ 6373 h 10000"/>
              <a:gd name="connsiteX105" fmla="*/ 9828 w 10000"/>
              <a:gd name="connsiteY105" fmla="*/ 9780 h 10000"/>
              <a:gd name="connsiteX106" fmla="*/ 9916 w 10000"/>
              <a:gd name="connsiteY106" fmla="*/ 8956 h 10000"/>
              <a:gd name="connsiteX107" fmla="*/ 10000 w 10000"/>
              <a:gd name="connsiteY107" fmla="*/ 8242 h 10000"/>
              <a:gd name="connsiteX0" fmla="*/ 0 w 10000"/>
              <a:gd name="connsiteY0" fmla="*/ 0 h 10000"/>
              <a:gd name="connsiteX1" fmla="*/ 57 w 10000"/>
              <a:gd name="connsiteY1" fmla="*/ 733 h 10000"/>
              <a:gd name="connsiteX2" fmla="*/ 162 w 10000"/>
              <a:gd name="connsiteY2" fmla="*/ 989 h 10000"/>
              <a:gd name="connsiteX3" fmla="*/ 230 w 10000"/>
              <a:gd name="connsiteY3" fmla="*/ 92 h 10000"/>
              <a:gd name="connsiteX4" fmla="*/ 308 w 10000"/>
              <a:gd name="connsiteY4" fmla="*/ 19 h 10000"/>
              <a:gd name="connsiteX5" fmla="*/ 391 w 10000"/>
              <a:gd name="connsiteY5" fmla="*/ 403 h 10000"/>
              <a:gd name="connsiteX6" fmla="*/ 470 w 10000"/>
              <a:gd name="connsiteY6" fmla="*/ 952 h 10000"/>
              <a:gd name="connsiteX7" fmla="*/ 564 w 10000"/>
              <a:gd name="connsiteY7" fmla="*/ 806 h 10000"/>
              <a:gd name="connsiteX8" fmla="*/ 647 w 10000"/>
              <a:gd name="connsiteY8" fmla="*/ 2051 h 10000"/>
              <a:gd name="connsiteX9" fmla="*/ 736 w 10000"/>
              <a:gd name="connsiteY9" fmla="*/ 1740 h 10000"/>
              <a:gd name="connsiteX10" fmla="*/ 819 w 10000"/>
              <a:gd name="connsiteY10" fmla="*/ 2051 h 10000"/>
              <a:gd name="connsiteX11" fmla="*/ 903 w 10000"/>
              <a:gd name="connsiteY11" fmla="*/ 2051 h 10000"/>
              <a:gd name="connsiteX12" fmla="*/ 981 w 10000"/>
              <a:gd name="connsiteY12" fmla="*/ 2345 h 10000"/>
              <a:gd name="connsiteX13" fmla="*/ 1065 w 10000"/>
              <a:gd name="connsiteY13" fmla="*/ 2051 h 10000"/>
              <a:gd name="connsiteX14" fmla="*/ 1148 w 10000"/>
              <a:gd name="connsiteY14" fmla="*/ 2051 h 10000"/>
              <a:gd name="connsiteX15" fmla="*/ 1237 w 10000"/>
              <a:gd name="connsiteY15" fmla="*/ 2051 h 10000"/>
              <a:gd name="connsiteX16" fmla="*/ 1315 w 10000"/>
              <a:gd name="connsiteY16" fmla="*/ 3077 h 10000"/>
              <a:gd name="connsiteX17" fmla="*/ 1409 w 10000"/>
              <a:gd name="connsiteY17" fmla="*/ 2051 h 10000"/>
              <a:gd name="connsiteX18" fmla="*/ 1534 w 10000"/>
              <a:gd name="connsiteY18" fmla="*/ 3114 h 10000"/>
              <a:gd name="connsiteX19" fmla="*/ 1576 w 10000"/>
              <a:gd name="connsiteY19" fmla="*/ 2051 h 10000"/>
              <a:gd name="connsiteX20" fmla="*/ 1654 w 10000"/>
              <a:gd name="connsiteY20" fmla="*/ 4304 h 10000"/>
              <a:gd name="connsiteX21" fmla="*/ 1759 w 10000"/>
              <a:gd name="connsiteY21" fmla="*/ 3663 h 10000"/>
              <a:gd name="connsiteX22" fmla="*/ 1827 w 10000"/>
              <a:gd name="connsiteY22" fmla="*/ 2051 h 10000"/>
              <a:gd name="connsiteX23" fmla="*/ 1910 w 10000"/>
              <a:gd name="connsiteY23" fmla="*/ 3278 h 10000"/>
              <a:gd name="connsiteX24" fmla="*/ 1978 w 10000"/>
              <a:gd name="connsiteY24" fmla="*/ 4396 h 10000"/>
              <a:gd name="connsiteX25" fmla="*/ 2046 w 10000"/>
              <a:gd name="connsiteY25" fmla="*/ 3627 h 10000"/>
              <a:gd name="connsiteX26" fmla="*/ 2187 w 10000"/>
              <a:gd name="connsiteY26" fmla="*/ 4634 h 10000"/>
              <a:gd name="connsiteX27" fmla="*/ 2255 w 10000"/>
              <a:gd name="connsiteY27" fmla="*/ 3882 h 10000"/>
              <a:gd name="connsiteX28" fmla="*/ 2328 w 10000"/>
              <a:gd name="connsiteY28" fmla="*/ 4120 h 10000"/>
              <a:gd name="connsiteX29" fmla="*/ 2416 w 10000"/>
              <a:gd name="connsiteY29" fmla="*/ 3627 h 10000"/>
              <a:gd name="connsiteX30" fmla="*/ 2490 w 10000"/>
              <a:gd name="connsiteY30" fmla="*/ 4671 h 10000"/>
              <a:gd name="connsiteX31" fmla="*/ 2584 w 10000"/>
              <a:gd name="connsiteY31" fmla="*/ 4982 h 10000"/>
              <a:gd name="connsiteX32" fmla="*/ 2672 w 10000"/>
              <a:gd name="connsiteY32" fmla="*/ 6521 h 10000"/>
              <a:gd name="connsiteX33" fmla="*/ 2756 w 10000"/>
              <a:gd name="connsiteY33" fmla="*/ 5164 h 10000"/>
              <a:gd name="connsiteX34" fmla="*/ 2839 w 10000"/>
              <a:gd name="connsiteY34" fmla="*/ 5202 h 10000"/>
              <a:gd name="connsiteX35" fmla="*/ 2928 w 10000"/>
              <a:gd name="connsiteY35" fmla="*/ 7454 h 10000"/>
              <a:gd name="connsiteX36" fmla="*/ 3001 w 10000"/>
              <a:gd name="connsiteY36" fmla="*/ 3773 h 10000"/>
              <a:gd name="connsiteX37" fmla="*/ 3090 w 10000"/>
              <a:gd name="connsiteY37" fmla="*/ 5732 h 10000"/>
              <a:gd name="connsiteX38" fmla="*/ 3173 w 10000"/>
              <a:gd name="connsiteY38" fmla="*/ 4872 h 10000"/>
              <a:gd name="connsiteX39" fmla="*/ 3257 w 10000"/>
              <a:gd name="connsiteY39" fmla="*/ 6776 h 10000"/>
              <a:gd name="connsiteX40" fmla="*/ 3346 w 10000"/>
              <a:gd name="connsiteY40" fmla="*/ 6410 h 10000"/>
              <a:gd name="connsiteX41" fmla="*/ 3429 w 10000"/>
              <a:gd name="connsiteY41" fmla="*/ 6172 h 10000"/>
              <a:gd name="connsiteX42" fmla="*/ 3518 w 10000"/>
              <a:gd name="connsiteY42" fmla="*/ 4945 h 10000"/>
              <a:gd name="connsiteX43" fmla="*/ 3763 w 10000"/>
              <a:gd name="connsiteY43" fmla="*/ 5769 h 10000"/>
              <a:gd name="connsiteX44" fmla="*/ 3847 w 10000"/>
              <a:gd name="connsiteY44" fmla="*/ 6594 h 10000"/>
              <a:gd name="connsiteX45" fmla="*/ 3935 w 10000"/>
              <a:gd name="connsiteY45" fmla="*/ 5953 h 10000"/>
              <a:gd name="connsiteX46" fmla="*/ 4019 w 10000"/>
              <a:gd name="connsiteY46" fmla="*/ 7235 h 10000"/>
              <a:gd name="connsiteX47" fmla="*/ 4102 w 10000"/>
              <a:gd name="connsiteY47" fmla="*/ 8022 h 10000"/>
              <a:gd name="connsiteX48" fmla="*/ 4191 w 10000"/>
              <a:gd name="connsiteY48" fmla="*/ 5239 h 10000"/>
              <a:gd name="connsiteX49" fmla="*/ 4275 w 10000"/>
              <a:gd name="connsiteY49" fmla="*/ 9597 h 10000"/>
              <a:gd name="connsiteX50" fmla="*/ 4348 w 10000"/>
              <a:gd name="connsiteY50" fmla="*/ 7344 h 10000"/>
              <a:gd name="connsiteX51" fmla="*/ 4436 w 10000"/>
              <a:gd name="connsiteY51" fmla="*/ 7198 h 10000"/>
              <a:gd name="connsiteX52" fmla="*/ 4520 w 10000"/>
              <a:gd name="connsiteY52" fmla="*/ 8388 h 10000"/>
              <a:gd name="connsiteX53" fmla="*/ 4609 w 10000"/>
              <a:gd name="connsiteY53" fmla="*/ 8810 h 10000"/>
              <a:gd name="connsiteX54" fmla="*/ 4692 w 10000"/>
              <a:gd name="connsiteY54" fmla="*/ 8956 h 10000"/>
              <a:gd name="connsiteX55" fmla="*/ 4776 w 10000"/>
              <a:gd name="connsiteY55" fmla="*/ 7125 h 10000"/>
              <a:gd name="connsiteX56" fmla="*/ 4864 w 10000"/>
              <a:gd name="connsiteY56" fmla="*/ 9780 h 10000"/>
              <a:gd name="connsiteX57" fmla="*/ 4948 w 10000"/>
              <a:gd name="connsiteY57" fmla="*/ 9249 h 10000"/>
              <a:gd name="connsiteX58" fmla="*/ 5026 w 10000"/>
              <a:gd name="connsiteY58" fmla="*/ 7161 h 10000"/>
              <a:gd name="connsiteX59" fmla="*/ 5110 w 10000"/>
              <a:gd name="connsiteY59" fmla="*/ 9817 h 10000"/>
              <a:gd name="connsiteX60" fmla="*/ 5193 w 10000"/>
              <a:gd name="connsiteY60" fmla="*/ 6703 h 10000"/>
              <a:gd name="connsiteX61" fmla="*/ 5282 w 10000"/>
              <a:gd name="connsiteY61" fmla="*/ 6446 h 10000"/>
              <a:gd name="connsiteX62" fmla="*/ 5365 w 10000"/>
              <a:gd name="connsiteY62" fmla="*/ 7839 h 10000"/>
              <a:gd name="connsiteX63" fmla="*/ 5454 w 10000"/>
              <a:gd name="connsiteY63" fmla="*/ 7308 h 10000"/>
              <a:gd name="connsiteX64" fmla="*/ 5538 w 10000"/>
              <a:gd name="connsiteY64" fmla="*/ 6521 h 10000"/>
              <a:gd name="connsiteX65" fmla="*/ 5621 w 10000"/>
              <a:gd name="connsiteY65" fmla="*/ 7528 h 10000"/>
              <a:gd name="connsiteX66" fmla="*/ 5699 w 10000"/>
              <a:gd name="connsiteY66" fmla="*/ 7198 h 10000"/>
              <a:gd name="connsiteX67" fmla="*/ 5783 w 10000"/>
              <a:gd name="connsiteY67" fmla="*/ 7198 h 10000"/>
              <a:gd name="connsiteX68" fmla="*/ 5872 w 10000"/>
              <a:gd name="connsiteY68" fmla="*/ 8095 h 10000"/>
              <a:gd name="connsiteX69" fmla="*/ 6628 w 10000"/>
              <a:gd name="connsiteY69" fmla="*/ 7344 h 10000"/>
              <a:gd name="connsiteX70" fmla="*/ 6973 w 10000"/>
              <a:gd name="connsiteY70" fmla="*/ 7088 h 10000"/>
              <a:gd name="connsiteX71" fmla="*/ 7046 w 10000"/>
              <a:gd name="connsiteY71" fmla="*/ 7344 h 10000"/>
              <a:gd name="connsiteX72" fmla="*/ 7135 w 10000"/>
              <a:gd name="connsiteY72" fmla="*/ 10000 h 10000"/>
              <a:gd name="connsiteX73" fmla="*/ 7218 w 10000"/>
              <a:gd name="connsiteY73" fmla="*/ 6887 h 10000"/>
              <a:gd name="connsiteX74" fmla="*/ 7302 w 10000"/>
              <a:gd name="connsiteY74" fmla="*/ 7198 h 10000"/>
              <a:gd name="connsiteX75" fmla="*/ 7390 w 10000"/>
              <a:gd name="connsiteY75" fmla="*/ 5623 h 10000"/>
              <a:gd name="connsiteX76" fmla="*/ 7474 w 10000"/>
              <a:gd name="connsiteY76" fmla="*/ 7802 h 10000"/>
              <a:gd name="connsiteX77" fmla="*/ 7563 w 10000"/>
              <a:gd name="connsiteY77" fmla="*/ 8956 h 10000"/>
              <a:gd name="connsiteX78" fmla="*/ 7646 w 10000"/>
              <a:gd name="connsiteY78" fmla="*/ 8956 h 10000"/>
              <a:gd name="connsiteX79" fmla="*/ 7719 w 10000"/>
              <a:gd name="connsiteY79" fmla="*/ 4231 h 10000"/>
              <a:gd name="connsiteX80" fmla="*/ 7808 w 10000"/>
              <a:gd name="connsiteY80" fmla="*/ 6099 h 10000"/>
              <a:gd name="connsiteX81" fmla="*/ 7891 w 10000"/>
              <a:gd name="connsiteY81" fmla="*/ 6099 h 10000"/>
              <a:gd name="connsiteX82" fmla="*/ 7975 w 10000"/>
              <a:gd name="connsiteY82" fmla="*/ 8553 h 10000"/>
              <a:gd name="connsiteX83" fmla="*/ 8064 w 10000"/>
              <a:gd name="connsiteY83" fmla="*/ 9963 h 10000"/>
              <a:gd name="connsiteX84" fmla="*/ 8147 w 10000"/>
              <a:gd name="connsiteY84" fmla="*/ 5623 h 10000"/>
              <a:gd name="connsiteX85" fmla="*/ 8236 w 10000"/>
              <a:gd name="connsiteY85" fmla="*/ 8626 h 10000"/>
              <a:gd name="connsiteX86" fmla="*/ 8319 w 10000"/>
              <a:gd name="connsiteY86" fmla="*/ 5018 h 10000"/>
              <a:gd name="connsiteX87" fmla="*/ 8392 w 10000"/>
              <a:gd name="connsiteY87" fmla="*/ 7802 h 10000"/>
              <a:gd name="connsiteX88" fmla="*/ 8481 w 10000"/>
              <a:gd name="connsiteY88" fmla="*/ 7235 h 10000"/>
              <a:gd name="connsiteX89" fmla="*/ 8565 w 10000"/>
              <a:gd name="connsiteY89" fmla="*/ 8352 h 10000"/>
              <a:gd name="connsiteX90" fmla="*/ 8653 w 10000"/>
              <a:gd name="connsiteY90" fmla="*/ 6960 h 10000"/>
              <a:gd name="connsiteX91" fmla="*/ 8737 w 10000"/>
              <a:gd name="connsiteY91" fmla="*/ 5953 h 10000"/>
              <a:gd name="connsiteX92" fmla="*/ 8820 w 10000"/>
              <a:gd name="connsiteY92" fmla="*/ 3333 h 10000"/>
              <a:gd name="connsiteX93" fmla="*/ 8909 w 10000"/>
              <a:gd name="connsiteY93" fmla="*/ 6062 h 10000"/>
              <a:gd name="connsiteX94" fmla="*/ 8993 w 10000"/>
              <a:gd name="connsiteY94" fmla="*/ 8058 h 10000"/>
              <a:gd name="connsiteX95" fmla="*/ 9071 w 10000"/>
              <a:gd name="connsiteY95" fmla="*/ 9670 h 10000"/>
              <a:gd name="connsiteX96" fmla="*/ 9154 w 10000"/>
              <a:gd name="connsiteY96" fmla="*/ 7711 h 10000"/>
              <a:gd name="connsiteX97" fmla="*/ 9238 w 10000"/>
              <a:gd name="connsiteY97" fmla="*/ 6557 h 10000"/>
              <a:gd name="connsiteX98" fmla="*/ 9327 w 10000"/>
              <a:gd name="connsiteY98" fmla="*/ 5458 h 10000"/>
              <a:gd name="connsiteX99" fmla="*/ 9410 w 10000"/>
              <a:gd name="connsiteY99" fmla="*/ 7912 h 10000"/>
              <a:gd name="connsiteX100" fmla="*/ 9499 w 10000"/>
              <a:gd name="connsiteY100" fmla="*/ 8279 h 10000"/>
              <a:gd name="connsiteX101" fmla="*/ 9582 w 10000"/>
              <a:gd name="connsiteY101" fmla="*/ 8388 h 10000"/>
              <a:gd name="connsiteX102" fmla="*/ 9666 w 10000"/>
              <a:gd name="connsiteY102" fmla="*/ 7839 h 10000"/>
              <a:gd name="connsiteX103" fmla="*/ 9744 w 10000"/>
              <a:gd name="connsiteY103" fmla="*/ 6373 h 10000"/>
              <a:gd name="connsiteX104" fmla="*/ 9828 w 10000"/>
              <a:gd name="connsiteY104" fmla="*/ 9780 h 10000"/>
              <a:gd name="connsiteX105" fmla="*/ 9916 w 10000"/>
              <a:gd name="connsiteY105" fmla="*/ 8956 h 10000"/>
              <a:gd name="connsiteX106" fmla="*/ 10000 w 10000"/>
              <a:gd name="connsiteY106" fmla="*/ 8242 h 10000"/>
              <a:gd name="connsiteX0" fmla="*/ 0 w 10000"/>
              <a:gd name="connsiteY0" fmla="*/ 0 h 10000"/>
              <a:gd name="connsiteX1" fmla="*/ 57 w 10000"/>
              <a:gd name="connsiteY1" fmla="*/ 733 h 10000"/>
              <a:gd name="connsiteX2" fmla="*/ 162 w 10000"/>
              <a:gd name="connsiteY2" fmla="*/ 989 h 10000"/>
              <a:gd name="connsiteX3" fmla="*/ 230 w 10000"/>
              <a:gd name="connsiteY3" fmla="*/ 92 h 10000"/>
              <a:gd name="connsiteX4" fmla="*/ 308 w 10000"/>
              <a:gd name="connsiteY4" fmla="*/ 19 h 10000"/>
              <a:gd name="connsiteX5" fmla="*/ 391 w 10000"/>
              <a:gd name="connsiteY5" fmla="*/ 403 h 10000"/>
              <a:gd name="connsiteX6" fmla="*/ 470 w 10000"/>
              <a:gd name="connsiteY6" fmla="*/ 952 h 10000"/>
              <a:gd name="connsiteX7" fmla="*/ 564 w 10000"/>
              <a:gd name="connsiteY7" fmla="*/ 806 h 10000"/>
              <a:gd name="connsiteX8" fmla="*/ 647 w 10000"/>
              <a:gd name="connsiteY8" fmla="*/ 2051 h 10000"/>
              <a:gd name="connsiteX9" fmla="*/ 736 w 10000"/>
              <a:gd name="connsiteY9" fmla="*/ 1740 h 10000"/>
              <a:gd name="connsiteX10" fmla="*/ 819 w 10000"/>
              <a:gd name="connsiteY10" fmla="*/ 2051 h 10000"/>
              <a:gd name="connsiteX11" fmla="*/ 903 w 10000"/>
              <a:gd name="connsiteY11" fmla="*/ 2051 h 10000"/>
              <a:gd name="connsiteX12" fmla="*/ 981 w 10000"/>
              <a:gd name="connsiteY12" fmla="*/ 2345 h 10000"/>
              <a:gd name="connsiteX13" fmla="*/ 1065 w 10000"/>
              <a:gd name="connsiteY13" fmla="*/ 2051 h 10000"/>
              <a:gd name="connsiteX14" fmla="*/ 1148 w 10000"/>
              <a:gd name="connsiteY14" fmla="*/ 2051 h 10000"/>
              <a:gd name="connsiteX15" fmla="*/ 1237 w 10000"/>
              <a:gd name="connsiteY15" fmla="*/ 2051 h 10000"/>
              <a:gd name="connsiteX16" fmla="*/ 1315 w 10000"/>
              <a:gd name="connsiteY16" fmla="*/ 3077 h 10000"/>
              <a:gd name="connsiteX17" fmla="*/ 1409 w 10000"/>
              <a:gd name="connsiteY17" fmla="*/ 2051 h 10000"/>
              <a:gd name="connsiteX18" fmla="*/ 1534 w 10000"/>
              <a:gd name="connsiteY18" fmla="*/ 3114 h 10000"/>
              <a:gd name="connsiteX19" fmla="*/ 1576 w 10000"/>
              <a:gd name="connsiteY19" fmla="*/ 2051 h 10000"/>
              <a:gd name="connsiteX20" fmla="*/ 1654 w 10000"/>
              <a:gd name="connsiteY20" fmla="*/ 4304 h 10000"/>
              <a:gd name="connsiteX21" fmla="*/ 1759 w 10000"/>
              <a:gd name="connsiteY21" fmla="*/ 3663 h 10000"/>
              <a:gd name="connsiteX22" fmla="*/ 1827 w 10000"/>
              <a:gd name="connsiteY22" fmla="*/ 2051 h 10000"/>
              <a:gd name="connsiteX23" fmla="*/ 1910 w 10000"/>
              <a:gd name="connsiteY23" fmla="*/ 3278 h 10000"/>
              <a:gd name="connsiteX24" fmla="*/ 1978 w 10000"/>
              <a:gd name="connsiteY24" fmla="*/ 4396 h 10000"/>
              <a:gd name="connsiteX25" fmla="*/ 2046 w 10000"/>
              <a:gd name="connsiteY25" fmla="*/ 3627 h 10000"/>
              <a:gd name="connsiteX26" fmla="*/ 2187 w 10000"/>
              <a:gd name="connsiteY26" fmla="*/ 4634 h 10000"/>
              <a:gd name="connsiteX27" fmla="*/ 2255 w 10000"/>
              <a:gd name="connsiteY27" fmla="*/ 3882 h 10000"/>
              <a:gd name="connsiteX28" fmla="*/ 2328 w 10000"/>
              <a:gd name="connsiteY28" fmla="*/ 4120 h 10000"/>
              <a:gd name="connsiteX29" fmla="*/ 2416 w 10000"/>
              <a:gd name="connsiteY29" fmla="*/ 3627 h 10000"/>
              <a:gd name="connsiteX30" fmla="*/ 2490 w 10000"/>
              <a:gd name="connsiteY30" fmla="*/ 4671 h 10000"/>
              <a:gd name="connsiteX31" fmla="*/ 2584 w 10000"/>
              <a:gd name="connsiteY31" fmla="*/ 4982 h 10000"/>
              <a:gd name="connsiteX32" fmla="*/ 2672 w 10000"/>
              <a:gd name="connsiteY32" fmla="*/ 6521 h 10000"/>
              <a:gd name="connsiteX33" fmla="*/ 2756 w 10000"/>
              <a:gd name="connsiteY33" fmla="*/ 5164 h 10000"/>
              <a:gd name="connsiteX34" fmla="*/ 2839 w 10000"/>
              <a:gd name="connsiteY34" fmla="*/ 5202 h 10000"/>
              <a:gd name="connsiteX35" fmla="*/ 2928 w 10000"/>
              <a:gd name="connsiteY35" fmla="*/ 7454 h 10000"/>
              <a:gd name="connsiteX36" fmla="*/ 3001 w 10000"/>
              <a:gd name="connsiteY36" fmla="*/ 3773 h 10000"/>
              <a:gd name="connsiteX37" fmla="*/ 3090 w 10000"/>
              <a:gd name="connsiteY37" fmla="*/ 5732 h 10000"/>
              <a:gd name="connsiteX38" fmla="*/ 3173 w 10000"/>
              <a:gd name="connsiteY38" fmla="*/ 4872 h 10000"/>
              <a:gd name="connsiteX39" fmla="*/ 3257 w 10000"/>
              <a:gd name="connsiteY39" fmla="*/ 6776 h 10000"/>
              <a:gd name="connsiteX40" fmla="*/ 3346 w 10000"/>
              <a:gd name="connsiteY40" fmla="*/ 6410 h 10000"/>
              <a:gd name="connsiteX41" fmla="*/ 3429 w 10000"/>
              <a:gd name="connsiteY41" fmla="*/ 6172 h 10000"/>
              <a:gd name="connsiteX42" fmla="*/ 3518 w 10000"/>
              <a:gd name="connsiteY42" fmla="*/ 4945 h 10000"/>
              <a:gd name="connsiteX43" fmla="*/ 3847 w 10000"/>
              <a:gd name="connsiteY43" fmla="*/ 6594 h 10000"/>
              <a:gd name="connsiteX44" fmla="*/ 3935 w 10000"/>
              <a:gd name="connsiteY44" fmla="*/ 5953 h 10000"/>
              <a:gd name="connsiteX45" fmla="*/ 4019 w 10000"/>
              <a:gd name="connsiteY45" fmla="*/ 7235 h 10000"/>
              <a:gd name="connsiteX46" fmla="*/ 4102 w 10000"/>
              <a:gd name="connsiteY46" fmla="*/ 8022 h 10000"/>
              <a:gd name="connsiteX47" fmla="*/ 4191 w 10000"/>
              <a:gd name="connsiteY47" fmla="*/ 5239 h 10000"/>
              <a:gd name="connsiteX48" fmla="*/ 4275 w 10000"/>
              <a:gd name="connsiteY48" fmla="*/ 9597 h 10000"/>
              <a:gd name="connsiteX49" fmla="*/ 4348 w 10000"/>
              <a:gd name="connsiteY49" fmla="*/ 7344 h 10000"/>
              <a:gd name="connsiteX50" fmla="*/ 4436 w 10000"/>
              <a:gd name="connsiteY50" fmla="*/ 7198 h 10000"/>
              <a:gd name="connsiteX51" fmla="*/ 4520 w 10000"/>
              <a:gd name="connsiteY51" fmla="*/ 8388 h 10000"/>
              <a:gd name="connsiteX52" fmla="*/ 4609 w 10000"/>
              <a:gd name="connsiteY52" fmla="*/ 8810 h 10000"/>
              <a:gd name="connsiteX53" fmla="*/ 4692 w 10000"/>
              <a:gd name="connsiteY53" fmla="*/ 8956 h 10000"/>
              <a:gd name="connsiteX54" fmla="*/ 4776 w 10000"/>
              <a:gd name="connsiteY54" fmla="*/ 7125 h 10000"/>
              <a:gd name="connsiteX55" fmla="*/ 4864 w 10000"/>
              <a:gd name="connsiteY55" fmla="*/ 9780 h 10000"/>
              <a:gd name="connsiteX56" fmla="*/ 4948 w 10000"/>
              <a:gd name="connsiteY56" fmla="*/ 9249 h 10000"/>
              <a:gd name="connsiteX57" fmla="*/ 5026 w 10000"/>
              <a:gd name="connsiteY57" fmla="*/ 7161 h 10000"/>
              <a:gd name="connsiteX58" fmla="*/ 5110 w 10000"/>
              <a:gd name="connsiteY58" fmla="*/ 9817 h 10000"/>
              <a:gd name="connsiteX59" fmla="*/ 5193 w 10000"/>
              <a:gd name="connsiteY59" fmla="*/ 6703 h 10000"/>
              <a:gd name="connsiteX60" fmla="*/ 5282 w 10000"/>
              <a:gd name="connsiteY60" fmla="*/ 6446 h 10000"/>
              <a:gd name="connsiteX61" fmla="*/ 5365 w 10000"/>
              <a:gd name="connsiteY61" fmla="*/ 7839 h 10000"/>
              <a:gd name="connsiteX62" fmla="*/ 5454 w 10000"/>
              <a:gd name="connsiteY62" fmla="*/ 7308 h 10000"/>
              <a:gd name="connsiteX63" fmla="*/ 5538 w 10000"/>
              <a:gd name="connsiteY63" fmla="*/ 6521 h 10000"/>
              <a:gd name="connsiteX64" fmla="*/ 5621 w 10000"/>
              <a:gd name="connsiteY64" fmla="*/ 7528 h 10000"/>
              <a:gd name="connsiteX65" fmla="*/ 5699 w 10000"/>
              <a:gd name="connsiteY65" fmla="*/ 7198 h 10000"/>
              <a:gd name="connsiteX66" fmla="*/ 5783 w 10000"/>
              <a:gd name="connsiteY66" fmla="*/ 7198 h 10000"/>
              <a:gd name="connsiteX67" fmla="*/ 5872 w 10000"/>
              <a:gd name="connsiteY67" fmla="*/ 8095 h 10000"/>
              <a:gd name="connsiteX68" fmla="*/ 6628 w 10000"/>
              <a:gd name="connsiteY68" fmla="*/ 7344 h 10000"/>
              <a:gd name="connsiteX69" fmla="*/ 6973 w 10000"/>
              <a:gd name="connsiteY69" fmla="*/ 7088 h 10000"/>
              <a:gd name="connsiteX70" fmla="*/ 7046 w 10000"/>
              <a:gd name="connsiteY70" fmla="*/ 7344 h 10000"/>
              <a:gd name="connsiteX71" fmla="*/ 7135 w 10000"/>
              <a:gd name="connsiteY71" fmla="*/ 10000 h 10000"/>
              <a:gd name="connsiteX72" fmla="*/ 7218 w 10000"/>
              <a:gd name="connsiteY72" fmla="*/ 6887 h 10000"/>
              <a:gd name="connsiteX73" fmla="*/ 7302 w 10000"/>
              <a:gd name="connsiteY73" fmla="*/ 7198 h 10000"/>
              <a:gd name="connsiteX74" fmla="*/ 7390 w 10000"/>
              <a:gd name="connsiteY74" fmla="*/ 5623 h 10000"/>
              <a:gd name="connsiteX75" fmla="*/ 7474 w 10000"/>
              <a:gd name="connsiteY75" fmla="*/ 7802 h 10000"/>
              <a:gd name="connsiteX76" fmla="*/ 7563 w 10000"/>
              <a:gd name="connsiteY76" fmla="*/ 8956 h 10000"/>
              <a:gd name="connsiteX77" fmla="*/ 7646 w 10000"/>
              <a:gd name="connsiteY77" fmla="*/ 8956 h 10000"/>
              <a:gd name="connsiteX78" fmla="*/ 7719 w 10000"/>
              <a:gd name="connsiteY78" fmla="*/ 4231 h 10000"/>
              <a:gd name="connsiteX79" fmla="*/ 7808 w 10000"/>
              <a:gd name="connsiteY79" fmla="*/ 6099 h 10000"/>
              <a:gd name="connsiteX80" fmla="*/ 7891 w 10000"/>
              <a:gd name="connsiteY80" fmla="*/ 6099 h 10000"/>
              <a:gd name="connsiteX81" fmla="*/ 7975 w 10000"/>
              <a:gd name="connsiteY81" fmla="*/ 8553 h 10000"/>
              <a:gd name="connsiteX82" fmla="*/ 8064 w 10000"/>
              <a:gd name="connsiteY82" fmla="*/ 9963 h 10000"/>
              <a:gd name="connsiteX83" fmla="*/ 8147 w 10000"/>
              <a:gd name="connsiteY83" fmla="*/ 5623 h 10000"/>
              <a:gd name="connsiteX84" fmla="*/ 8236 w 10000"/>
              <a:gd name="connsiteY84" fmla="*/ 8626 h 10000"/>
              <a:gd name="connsiteX85" fmla="*/ 8319 w 10000"/>
              <a:gd name="connsiteY85" fmla="*/ 5018 h 10000"/>
              <a:gd name="connsiteX86" fmla="*/ 8392 w 10000"/>
              <a:gd name="connsiteY86" fmla="*/ 7802 h 10000"/>
              <a:gd name="connsiteX87" fmla="*/ 8481 w 10000"/>
              <a:gd name="connsiteY87" fmla="*/ 7235 h 10000"/>
              <a:gd name="connsiteX88" fmla="*/ 8565 w 10000"/>
              <a:gd name="connsiteY88" fmla="*/ 8352 h 10000"/>
              <a:gd name="connsiteX89" fmla="*/ 8653 w 10000"/>
              <a:gd name="connsiteY89" fmla="*/ 6960 h 10000"/>
              <a:gd name="connsiteX90" fmla="*/ 8737 w 10000"/>
              <a:gd name="connsiteY90" fmla="*/ 5953 h 10000"/>
              <a:gd name="connsiteX91" fmla="*/ 8820 w 10000"/>
              <a:gd name="connsiteY91" fmla="*/ 3333 h 10000"/>
              <a:gd name="connsiteX92" fmla="*/ 8909 w 10000"/>
              <a:gd name="connsiteY92" fmla="*/ 6062 h 10000"/>
              <a:gd name="connsiteX93" fmla="*/ 8993 w 10000"/>
              <a:gd name="connsiteY93" fmla="*/ 8058 h 10000"/>
              <a:gd name="connsiteX94" fmla="*/ 9071 w 10000"/>
              <a:gd name="connsiteY94" fmla="*/ 9670 h 10000"/>
              <a:gd name="connsiteX95" fmla="*/ 9154 w 10000"/>
              <a:gd name="connsiteY95" fmla="*/ 7711 h 10000"/>
              <a:gd name="connsiteX96" fmla="*/ 9238 w 10000"/>
              <a:gd name="connsiteY96" fmla="*/ 6557 h 10000"/>
              <a:gd name="connsiteX97" fmla="*/ 9327 w 10000"/>
              <a:gd name="connsiteY97" fmla="*/ 5458 h 10000"/>
              <a:gd name="connsiteX98" fmla="*/ 9410 w 10000"/>
              <a:gd name="connsiteY98" fmla="*/ 7912 h 10000"/>
              <a:gd name="connsiteX99" fmla="*/ 9499 w 10000"/>
              <a:gd name="connsiteY99" fmla="*/ 8279 h 10000"/>
              <a:gd name="connsiteX100" fmla="*/ 9582 w 10000"/>
              <a:gd name="connsiteY100" fmla="*/ 8388 h 10000"/>
              <a:gd name="connsiteX101" fmla="*/ 9666 w 10000"/>
              <a:gd name="connsiteY101" fmla="*/ 7839 h 10000"/>
              <a:gd name="connsiteX102" fmla="*/ 9744 w 10000"/>
              <a:gd name="connsiteY102" fmla="*/ 6373 h 10000"/>
              <a:gd name="connsiteX103" fmla="*/ 9828 w 10000"/>
              <a:gd name="connsiteY103" fmla="*/ 9780 h 10000"/>
              <a:gd name="connsiteX104" fmla="*/ 9916 w 10000"/>
              <a:gd name="connsiteY104" fmla="*/ 8956 h 10000"/>
              <a:gd name="connsiteX105" fmla="*/ 10000 w 10000"/>
              <a:gd name="connsiteY105" fmla="*/ 8242 h 10000"/>
              <a:gd name="connsiteX0" fmla="*/ 0 w 10000"/>
              <a:gd name="connsiteY0" fmla="*/ 0 h 10000"/>
              <a:gd name="connsiteX1" fmla="*/ 57 w 10000"/>
              <a:gd name="connsiteY1" fmla="*/ 733 h 10000"/>
              <a:gd name="connsiteX2" fmla="*/ 162 w 10000"/>
              <a:gd name="connsiteY2" fmla="*/ 989 h 10000"/>
              <a:gd name="connsiteX3" fmla="*/ 230 w 10000"/>
              <a:gd name="connsiteY3" fmla="*/ 92 h 10000"/>
              <a:gd name="connsiteX4" fmla="*/ 308 w 10000"/>
              <a:gd name="connsiteY4" fmla="*/ 19 h 10000"/>
              <a:gd name="connsiteX5" fmla="*/ 391 w 10000"/>
              <a:gd name="connsiteY5" fmla="*/ 403 h 10000"/>
              <a:gd name="connsiteX6" fmla="*/ 470 w 10000"/>
              <a:gd name="connsiteY6" fmla="*/ 952 h 10000"/>
              <a:gd name="connsiteX7" fmla="*/ 564 w 10000"/>
              <a:gd name="connsiteY7" fmla="*/ 806 h 10000"/>
              <a:gd name="connsiteX8" fmla="*/ 647 w 10000"/>
              <a:gd name="connsiteY8" fmla="*/ 2051 h 10000"/>
              <a:gd name="connsiteX9" fmla="*/ 736 w 10000"/>
              <a:gd name="connsiteY9" fmla="*/ 1740 h 10000"/>
              <a:gd name="connsiteX10" fmla="*/ 819 w 10000"/>
              <a:gd name="connsiteY10" fmla="*/ 2051 h 10000"/>
              <a:gd name="connsiteX11" fmla="*/ 903 w 10000"/>
              <a:gd name="connsiteY11" fmla="*/ 2051 h 10000"/>
              <a:gd name="connsiteX12" fmla="*/ 981 w 10000"/>
              <a:gd name="connsiteY12" fmla="*/ 2345 h 10000"/>
              <a:gd name="connsiteX13" fmla="*/ 1065 w 10000"/>
              <a:gd name="connsiteY13" fmla="*/ 2051 h 10000"/>
              <a:gd name="connsiteX14" fmla="*/ 1148 w 10000"/>
              <a:gd name="connsiteY14" fmla="*/ 2051 h 10000"/>
              <a:gd name="connsiteX15" fmla="*/ 1237 w 10000"/>
              <a:gd name="connsiteY15" fmla="*/ 2051 h 10000"/>
              <a:gd name="connsiteX16" fmla="*/ 1315 w 10000"/>
              <a:gd name="connsiteY16" fmla="*/ 3077 h 10000"/>
              <a:gd name="connsiteX17" fmla="*/ 1409 w 10000"/>
              <a:gd name="connsiteY17" fmla="*/ 2051 h 10000"/>
              <a:gd name="connsiteX18" fmla="*/ 1534 w 10000"/>
              <a:gd name="connsiteY18" fmla="*/ 3114 h 10000"/>
              <a:gd name="connsiteX19" fmla="*/ 1576 w 10000"/>
              <a:gd name="connsiteY19" fmla="*/ 2051 h 10000"/>
              <a:gd name="connsiteX20" fmla="*/ 1654 w 10000"/>
              <a:gd name="connsiteY20" fmla="*/ 4304 h 10000"/>
              <a:gd name="connsiteX21" fmla="*/ 1759 w 10000"/>
              <a:gd name="connsiteY21" fmla="*/ 3663 h 10000"/>
              <a:gd name="connsiteX22" fmla="*/ 1827 w 10000"/>
              <a:gd name="connsiteY22" fmla="*/ 2051 h 10000"/>
              <a:gd name="connsiteX23" fmla="*/ 1910 w 10000"/>
              <a:gd name="connsiteY23" fmla="*/ 3278 h 10000"/>
              <a:gd name="connsiteX24" fmla="*/ 1978 w 10000"/>
              <a:gd name="connsiteY24" fmla="*/ 4396 h 10000"/>
              <a:gd name="connsiteX25" fmla="*/ 2046 w 10000"/>
              <a:gd name="connsiteY25" fmla="*/ 3627 h 10000"/>
              <a:gd name="connsiteX26" fmla="*/ 2187 w 10000"/>
              <a:gd name="connsiteY26" fmla="*/ 4634 h 10000"/>
              <a:gd name="connsiteX27" fmla="*/ 2255 w 10000"/>
              <a:gd name="connsiteY27" fmla="*/ 3882 h 10000"/>
              <a:gd name="connsiteX28" fmla="*/ 2328 w 10000"/>
              <a:gd name="connsiteY28" fmla="*/ 4120 h 10000"/>
              <a:gd name="connsiteX29" fmla="*/ 2416 w 10000"/>
              <a:gd name="connsiteY29" fmla="*/ 3627 h 10000"/>
              <a:gd name="connsiteX30" fmla="*/ 2490 w 10000"/>
              <a:gd name="connsiteY30" fmla="*/ 4671 h 10000"/>
              <a:gd name="connsiteX31" fmla="*/ 2584 w 10000"/>
              <a:gd name="connsiteY31" fmla="*/ 4982 h 10000"/>
              <a:gd name="connsiteX32" fmla="*/ 2672 w 10000"/>
              <a:gd name="connsiteY32" fmla="*/ 6521 h 10000"/>
              <a:gd name="connsiteX33" fmla="*/ 2756 w 10000"/>
              <a:gd name="connsiteY33" fmla="*/ 5164 h 10000"/>
              <a:gd name="connsiteX34" fmla="*/ 2839 w 10000"/>
              <a:gd name="connsiteY34" fmla="*/ 5202 h 10000"/>
              <a:gd name="connsiteX35" fmla="*/ 2928 w 10000"/>
              <a:gd name="connsiteY35" fmla="*/ 7454 h 10000"/>
              <a:gd name="connsiteX36" fmla="*/ 3001 w 10000"/>
              <a:gd name="connsiteY36" fmla="*/ 3773 h 10000"/>
              <a:gd name="connsiteX37" fmla="*/ 3090 w 10000"/>
              <a:gd name="connsiteY37" fmla="*/ 5732 h 10000"/>
              <a:gd name="connsiteX38" fmla="*/ 3173 w 10000"/>
              <a:gd name="connsiteY38" fmla="*/ 4872 h 10000"/>
              <a:gd name="connsiteX39" fmla="*/ 3257 w 10000"/>
              <a:gd name="connsiteY39" fmla="*/ 6776 h 10000"/>
              <a:gd name="connsiteX40" fmla="*/ 3346 w 10000"/>
              <a:gd name="connsiteY40" fmla="*/ 6410 h 10000"/>
              <a:gd name="connsiteX41" fmla="*/ 3429 w 10000"/>
              <a:gd name="connsiteY41" fmla="*/ 6172 h 10000"/>
              <a:gd name="connsiteX42" fmla="*/ 3518 w 10000"/>
              <a:gd name="connsiteY42" fmla="*/ 4945 h 10000"/>
              <a:gd name="connsiteX43" fmla="*/ 3935 w 10000"/>
              <a:gd name="connsiteY43" fmla="*/ 5953 h 10000"/>
              <a:gd name="connsiteX44" fmla="*/ 4019 w 10000"/>
              <a:gd name="connsiteY44" fmla="*/ 7235 h 10000"/>
              <a:gd name="connsiteX45" fmla="*/ 4102 w 10000"/>
              <a:gd name="connsiteY45" fmla="*/ 8022 h 10000"/>
              <a:gd name="connsiteX46" fmla="*/ 4191 w 10000"/>
              <a:gd name="connsiteY46" fmla="*/ 5239 h 10000"/>
              <a:gd name="connsiteX47" fmla="*/ 4275 w 10000"/>
              <a:gd name="connsiteY47" fmla="*/ 9597 h 10000"/>
              <a:gd name="connsiteX48" fmla="*/ 4348 w 10000"/>
              <a:gd name="connsiteY48" fmla="*/ 7344 h 10000"/>
              <a:gd name="connsiteX49" fmla="*/ 4436 w 10000"/>
              <a:gd name="connsiteY49" fmla="*/ 7198 h 10000"/>
              <a:gd name="connsiteX50" fmla="*/ 4520 w 10000"/>
              <a:gd name="connsiteY50" fmla="*/ 8388 h 10000"/>
              <a:gd name="connsiteX51" fmla="*/ 4609 w 10000"/>
              <a:gd name="connsiteY51" fmla="*/ 8810 h 10000"/>
              <a:gd name="connsiteX52" fmla="*/ 4692 w 10000"/>
              <a:gd name="connsiteY52" fmla="*/ 8956 h 10000"/>
              <a:gd name="connsiteX53" fmla="*/ 4776 w 10000"/>
              <a:gd name="connsiteY53" fmla="*/ 7125 h 10000"/>
              <a:gd name="connsiteX54" fmla="*/ 4864 w 10000"/>
              <a:gd name="connsiteY54" fmla="*/ 9780 h 10000"/>
              <a:gd name="connsiteX55" fmla="*/ 4948 w 10000"/>
              <a:gd name="connsiteY55" fmla="*/ 9249 h 10000"/>
              <a:gd name="connsiteX56" fmla="*/ 5026 w 10000"/>
              <a:gd name="connsiteY56" fmla="*/ 7161 h 10000"/>
              <a:gd name="connsiteX57" fmla="*/ 5110 w 10000"/>
              <a:gd name="connsiteY57" fmla="*/ 9817 h 10000"/>
              <a:gd name="connsiteX58" fmla="*/ 5193 w 10000"/>
              <a:gd name="connsiteY58" fmla="*/ 6703 h 10000"/>
              <a:gd name="connsiteX59" fmla="*/ 5282 w 10000"/>
              <a:gd name="connsiteY59" fmla="*/ 6446 h 10000"/>
              <a:gd name="connsiteX60" fmla="*/ 5365 w 10000"/>
              <a:gd name="connsiteY60" fmla="*/ 7839 h 10000"/>
              <a:gd name="connsiteX61" fmla="*/ 5454 w 10000"/>
              <a:gd name="connsiteY61" fmla="*/ 7308 h 10000"/>
              <a:gd name="connsiteX62" fmla="*/ 5538 w 10000"/>
              <a:gd name="connsiteY62" fmla="*/ 6521 h 10000"/>
              <a:gd name="connsiteX63" fmla="*/ 5621 w 10000"/>
              <a:gd name="connsiteY63" fmla="*/ 7528 h 10000"/>
              <a:gd name="connsiteX64" fmla="*/ 5699 w 10000"/>
              <a:gd name="connsiteY64" fmla="*/ 7198 h 10000"/>
              <a:gd name="connsiteX65" fmla="*/ 5783 w 10000"/>
              <a:gd name="connsiteY65" fmla="*/ 7198 h 10000"/>
              <a:gd name="connsiteX66" fmla="*/ 5872 w 10000"/>
              <a:gd name="connsiteY66" fmla="*/ 8095 h 10000"/>
              <a:gd name="connsiteX67" fmla="*/ 6628 w 10000"/>
              <a:gd name="connsiteY67" fmla="*/ 7344 h 10000"/>
              <a:gd name="connsiteX68" fmla="*/ 6973 w 10000"/>
              <a:gd name="connsiteY68" fmla="*/ 7088 h 10000"/>
              <a:gd name="connsiteX69" fmla="*/ 7046 w 10000"/>
              <a:gd name="connsiteY69" fmla="*/ 7344 h 10000"/>
              <a:gd name="connsiteX70" fmla="*/ 7135 w 10000"/>
              <a:gd name="connsiteY70" fmla="*/ 10000 h 10000"/>
              <a:gd name="connsiteX71" fmla="*/ 7218 w 10000"/>
              <a:gd name="connsiteY71" fmla="*/ 6887 h 10000"/>
              <a:gd name="connsiteX72" fmla="*/ 7302 w 10000"/>
              <a:gd name="connsiteY72" fmla="*/ 7198 h 10000"/>
              <a:gd name="connsiteX73" fmla="*/ 7390 w 10000"/>
              <a:gd name="connsiteY73" fmla="*/ 5623 h 10000"/>
              <a:gd name="connsiteX74" fmla="*/ 7474 w 10000"/>
              <a:gd name="connsiteY74" fmla="*/ 7802 h 10000"/>
              <a:gd name="connsiteX75" fmla="*/ 7563 w 10000"/>
              <a:gd name="connsiteY75" fmla="*/ 8956 h 10000"/>
              <a:gd name="connsiteX76" fmla="*/ 7646 w 10000"/>
              <a:gd name="connsiteY76" fmla="*/ 8956 h 10000"/>
              <a:gd name="connsiteX77" fmla="*/ 7719 w 10000"/>
              <a:gd name="connsiteY77" fmla="*/ 4231 h 10000"/>
              <a:gd name="connsiteX78" fmla="*/ 7808 w 10000"/>
              <a:gd name="connsiteY78" fmla="*/ 6099 h 10000"/>
              <a:gd name="connsiteX79" fmla="*/ 7891 w 10000"/>
              <a:gd name="connsiteY79" fmla="*/ 6099 h 10000"/>
              <a:gd name="connsiteX80" fmla="*/ 7975 w 10000"/>
              <a:gd name="connsiteY80" fmla="*/ 8553 h 10000"/>
              <a:gd name="connsiteX81" fmla="*/ 8064 w 10000"/>
              <a:gd name="connsiteY81" fmla="*/ 9963 h 10000"/>
              <a:gd name="connsiteX82" fmla="*/ 8147 w 10000"/>
              <a:gd name="connsiteY82" fmla="*/ 5623 h 10000"/>
              <a:gd name="connsiteX83" fmla="*/ 8236 w 10000"/>
              <a:gd name="connsiteY83" fmla="*/ 8626 h 10000"/>
              <a:gd name="connsiteX84" fmla="*/ 8319 w 10000"/>
              <a:gd name="connsiteY84" fmla="*/ 5018 h 10000"/>
              <a:gd name="connsiteX85" fmla="*/ 8392 w 10000"/>
              <a:gd name="connsiteY85" fmla="*/ 7802 h 10000"/>
              <a:gd name="connsiteX86" fmla="*/ 8481 w 10000"/>
              <a:gd name="connsiteY86" fmla="*/ 7235 h 10000"/>
              <a:gd name="connsiteX87" fmla="*/ 8565 w 10000"/>
              <a:gd name="connsiteY87" fmla="*/ 8352 h 10000"/>
              <a:gd name="connsiteX88" fmla="*/ 8653 w 10000"/>
              <a:gd name="connsiteY88" fmla="*/ 6960 h 10000"/>
              <a:gd name="connsiteX89" fmla="*/ 8737 w 10000"/>
              <a:gd name="connsiteY89" fmla="*/ 5953 h 10000"/>
              <a:gd name="connsiteX90" fmla="*/ 8820 w 10000"/>
              <a:gd name="connsiteY90" fmla="*/ 3333 h 10000"/>
              <a:gd name="connsiteX91" fmla="*/ 8909 w 10000"/>
              <a:gd name="connsiteY91" fmla="*/ 6062 h 10000"/>
              <a:gd name="connsiteX92" fmla="*/ 8993 w 10000"/>
              <a:gd name="connsiteY92" fmla="*/ 8058 h 10000"/>
              <a:gd name="connsiteX93" fmla="*/ 9071 w 10000"/>
              <a:gd name="connsiteY93" fmla="*/ 9670 h 10000"/>
              <a:gd name="connsiteX94" fmla="*/ 9154 w 10000"/>
              <a:gd name="connsiteY94" fmla="*/ 7711 h 10000"/>
              <a:gd name="connsiteX95" fmla="*/ 9238 w 10000"/>
              <a:gd name="connsiteY95" fmla="*/ 6557 h 10000"/>
              <a:gd name="connsiteX96" fmla="*/ 9327 w 10000"/>
              <a:gd name="connsiteY96" fmla="*/ 5458 h 10000"/>
              <a:gd name="connsiteX97" fmla="*/ 9410 w 10000"/>
              <a:gd name="connsiteY97" fmla="*/ 7912 h 10000"/>
              <a:gd name="connsiteX98" fmla="*/ 9499 w 10000"/>
              <a:gd name="connsiteY98" fmla="*/ 8279 h 10000"/>
              <a:gd name="connsiteX99" fmla="*/ 9582 w 10000"/>
              <a:gd name="connsiteY99" fmla="*/ 8388 h 10000"/>
              <a:gd name="connsiteX100" fmla="*/ 9666 w 10000"/>
              <a:gd name="connsiteY100" fmla="*/ 7839 h 10000"/>
              <a:gd name="connsiteX101" fmla="*/ 9744 w 10000"/>
              <a:gd name="connsiteY101" fmla="*/ 6373 h 10000"/>
              <a:gd name="connsiteX102" fmla="*/ 9828 w 10000"/>
              <a:gd name="connsiteY102" fmla="*/ 9780 h 10000"/>
              <a:gd name="connsiteX103" fmla="*/ 9916 w 10000"/>
              <a:gd name="connsiteY103" fmla="*/ 8956 h 10000"/>
              <a:gd name="connsiteX104" fmla="*/ 10000 w 10000"/>
              <a:gd name="connsiteY104" fmla="*/ 8242 h 10000"/>
              <a:gd name="connsiteX0" fmla="*/ 0 w 10000"/>
              <a:gd name="connsiteY0" fmla="*/ 0 h 10000"/>
              <a:gd name="connsiteX1" fmla="*/ 57 w 10000"/>
              <a:gd name="connsiteY1" fmla="*/ 733 h 10000"/>
              <a:gd name="connsiteX2" fmla="*/ 162 w 10000"/>
              <a:gd name="connsiteY2" fmla="*/ 989 h 10000"/>
              <a:gd name="connsiteX3" fmla="*/ 230 w 10000"/>
              <a:gd name="connsiteY3" fmla="*/ 92 h 10000"/>
              <a:gd name="connsiteX4" fmla="*/ 308 w 10000"/>
              <a:gd name="connsiteY4" fmla="*/ 19 h 10000"/>
              <a:gd name="connsiteX5" fmla="*/ 391 w 10000"/>
              <a:gd name="connsiteY5" fmla="*/ 403 h 10000"/>
              <a:gd name="connsiteX6" fmla="*/ 470 w 10000"/>
              <a:gd name="connsiteY6" fmla="*/ 952 h 10000"/>
              <a:gd name="connsiteX7" fmla="*/ 564 w 10000"/>
              <a:gd name="connsiteY7" fmla="*/ 806 h 10000"/>
              <a:gd name="connsiteX8" fmla="*/ 647 w 10000"/>
              <a:gd name="connsiteY8" fmla="*/ 2051 h 10000"/>
              <a:gd name="connsiteX9" fmla="*/ 736 w 10000"/>
              <a:gd name="connsiteY9" fmla="*/ 1740 h 10000"/>
              <a:gd name="connsiteX10" fmla="*/ 819 w 10000"/>
              <a:gd name="connsiteY10" fmla="*/ 2051 h 10000"/>
              <a:gd name="connsiteX11" fmla="*/ 903 w 10000"/>
              <a:gd name="connsiteY11" fmla="*/ 2051 h 10000"/>
              <a:gd name="connsiteX12" fmla="*/ 981 w 10000"/>
              <a:gd name="connsiteY12" fmla="*/ 2345 h 10000"/>
              <a:gd name="connsiteX13" fmla="*/ 1065 w 10000"/>
              <a:gd name="connsiteY13" fmla="*/ 2051 h 10000"/>
              <a:gd name="connsiteX14" fmla="*/ 1148 w 10000"/>
              <a:gd name="connsiteY14" fmla="*/ 2051 h 10000"/>
              <a:gd name="connsiteX15" fmla="*/ 1237 w 10000"/>
              <a:gd name="connsiteY15" fmla="*/ 2051 h 10000"/>
              <a:gd name="connsiteX16" fmla="*/ 1315 w 10000"/>
              <a:gd name="connsiteY16" fmla="*/ 3077 h 10000"/>
              <a:gd name="connsiteX17" fmla="*/ 1409 w 10000"/>
              <a:gd name="connsiteY17" fmla="*/ 2051 h 10000"/>
              <a:gd name="connsiteX18" fmla="*/ 1534 w 10000"/>
              <a:gd name="connsiteY18" fmla="*/ 3114 h 10000"/>
              <a:gd name="connsiteX19" fmla="*/ 1576 w 10000"/>
              <a:gd name="connsiteY19" fmla="*/ 2051 h 10000"/>
              <a:gd name="connsiteX20" fmla="*/ 1654 w 10000"/>
              <a:gd name="connsiteY20" fmla="*/ 4304 h 10000"/>
              <a:gd name="connsiteX21" fmla="*/ 1759 w 10000"/>
              <a:gd name="connsiteY21" fmla="*/ 3663 h 10000"/>
              <a:gd name="connsiteX22" fmla="*/ 1827 w 10000"/>
              <a:gd name="connsiteY22" fmla="*/ 2051 h 10000"/>
              <a:gd name="connsiteX23" fmla="*/ 1910 w 10000"/>
              <a:gd name="connsiteY23" fmla="*/ 3278 h 10000"/>
              <a:gd name="connsiteX24" fmla="*/ 1978 w 10000"/>
              <a:gd name="connsiteY24" fmla="*/ 4396 h 10000"/>
              <a:gd name="connsiteX25" fmla="*/ 2046 w 10000"/>
              <a:gd name="connsiteY25" fmla="*/ 3627 h 10000"/>
              <a:gd name="connsiteX26" fmla="*/ 2187 w 10000"/>
              <a:gd name="connsiteY26" fmla="*/ 4634 h 10000"/>
              <a:gd name="connsiteX27" fmla="*/ 2255 w 10000"/>
              <a:gd name="connsiteY27" fmla="*/ 3882 h 10000"/>
              <a:gd name="connsiteX28" fmla="*/ 2328 w 10000"/>
              <a:gd name="connsiteY28" fmla="*/ 4120 h 10000"/>
              <a:gd name="connsiteX29" fmla="*/ 2416 w 10000"/>
              <a:gd name="connsiteY29" fmla="*/ 3627 h 10000"/>
              <a:gd name="connsiteX30" fmla="*/ 2490 w 10000"/>
              <a:gd name="connsiteY30" fmla="*/ 4671 h 10000"/>
              <a:gd name="connsiteX31" fmla="*/ 2584 w 10000"/>
              <a:gd name="connsiteY31" fmla="*/ 4982 h 10000"/>
              <a:gd name="connsiteX32" fmla="*/ 2672 w 10000"/>
              <a:gd name="connsiteY32" fmla="*/ 6521 h 10000"/>
              <a:gd name="connsiteX33" fmla="*/ 2756 w 10000"/>
              <a:gd name="connsiteY33" fmla="*/ 5164 h 10000"/>
              <a:gd name="connsiteX34" fmla="*/ 2839 w 10000"/>
              <a:gd name="connsiteY34" fmla="*/ 5202 h 10000"/>
              <a:gd name="connsiteX35" fmla="*/ 2928 w 10000"/>
              <a:gd name="connsiteY35" fmla="*/ 7454 h 10000"/>
              <a:gd name="connsiteX36" fmla="*/ 3001 w 10000"/>
              <a:gd name="connsiteY36" fmla="*/ 3773 h 10000"/>
              <a:gd name="connsiteX37" fmla="*/ 3090 w 10000"/>
              <a:gd name="connsiteY37" fmla="*/ 5732 h 10000"/>
              <a:gd name="connsiteX38" fmla="*/ 3173 w 10000"/>
              <a:gd name="connsiteY38" fmla="*/ 4872 h 10000"/>
              <a:gd name="connsiteX39" fmla="*/ 3257 w 10000"/>
              <a:gd name="connsiteY39" fmla="*/ 6776 h 10000"/>
              <a:gd name="connsiteX40" fmla="*/ 3346 w 10000"/>
              <a:gd name="connsiteY40" fmla="*/ 6410 h 10000"/>
              <a:gd name="connsiteX41" fmla="*/ 3429 w 10000"/>
              <a:gd name="connsiteY41" fmla="*/ 6172 h 10000"/>
              <a:gd name="connsiteX42" fmla="*/ 3518 w 10000"/>
              <a:gd name="connsiteY42" fmla="*/ 4945 h 10000"/>
              <a:gd name="connsiteX43" fmla="*/ 4019 w 10000"/>
              <a:gd name="connsiteY43" fmla="*/ 7235 h 10000"/>
              <a:gd name="connsiteX44" fmla="*/ 4102 w 10000"/>
              <a:gd name="connsiteY44" fmla="*/ 8022 h 10000"/>
              <a:gd name="connsiteX45" fmla="*/ 4191 w 10000"/>
              <a:gd name="connsiteY45" fmla="*/ 5239 h 10000"/>
              <a:gd name="connsiteX46" fmla="*/ 4275 w 10000"/>
              <a:gd name="connsiteY46" fmla="*/ 9597 h 10000"/>
              <a:gd name="connsiteX47" fmla="*/ 4348 w 10000"/>
              <a:gd name="connsiteY47" fmla="*/ 7344 h 10000"/>
              <a:gd name="connsiteX48" fmla="*/ 4436 w 10000"/>
              <a:gd name="connsiteY48" fmla="*/ 7198 h 10000"/>
              <a:gd name="connsiteX49" fmla="*/ 4520 w 10000"/>
              <a:gd name="connsiteY49" fmla="*/ 8388 h 10000"/>
              <a:gd name="connsiteX50" fmla="*/ 4609 w 10000"/>
              <a:gd name="connsiteY50" fmla="*/ 8810 h 10000"/>
              <a:gd name="connsiteX51" fmla="*/ 4692 w 10000"/>
              <a:gd name="connsiteY51" fmla="*/ 8956 h 10000"/>
              <a:gd name="connsiteX52" fmla="*/ 4776 w 10000"/>
              <a:gd name="connsiteY52" fmla="*/ 7125 h 10000"/>
              <a:gd name="connsiteX53" fmla="*/ 4864 w 10000"/>
              <a:gd name="connsiteY53" fmla="*/ 9780 h 10000"/>
              <a:gd name="connsiteX54" fmla="*/ 4948 w 10000"/>
              <a:gd name="connsiteY54" fmla="*/ 9249 h 10000"/>
              <a:gd name="connsiteX55" fmla="*/ 5026 w 10000"/>
              <a:gd name="connsiteY55" fmla="*/ 7161 h 10000"/>
              <a:gd name="connsiteX56" fmla="*/ 5110 w 10000"/>
              <a:gd name="connsiteY56" fmla="*/ 9817 h 10000"/>
              <a:gd name="connsiteX57" fmla="*/ 5193 w 10000"/>
              <a:gd name="connsiteY57" fmla="*/ 6703 h 10000"/>
              <a:gd name="connsiteX58" fmla="*/ 5282 w 10000"/>
              <a:gd name="connsiteY58" fmla="*/ 6446 h 10000"/>
              <a:gd name="connsiteX59" fmla="*/ 5365 w 10000"/>
              <a:gd name="connsiteY59" fmla="*/ 7839 h 10000"/>
              <a:gd name="connsiteX60" fmla="*/ 5454 w 10000"/>
              <a:gd name="connsiteY60" fmla="*/ 7308 h 10000"/>
              <a:gd name="connsiteX61" fmla="*/ 5538 w 10000"/>
              <a:gd name="connsiteY61" fmla="*/ 6521 h 10000"/>
              <a:gd name="connsiteX62" fmla="*/ 5621 w 10000"/>
              <a:gd name="connsiteY62" fmla="*/ 7528 h 10000"/>
              <a:gd name="connsiteX63" fmla="*/ 5699 w 10000"/>
              <a:gd name="connsiteY63" fmla="*/ 7198 h 10000"/>
              <a:gd name="connsiteX64" fmla="*/ 5783 w 10000"/>
              <a:gd name="connsiteY64" fmla="*/ 7198 h 10000"/>
              <a:gd name="connsiteX65" fmla="*/ 5872 w 10000"/>
              <a:gd name="connsiteY65" fmla="*/ 8095 h 10000"/>
              <a:gd name="connsiteX66" fmla="*/ 6628 w 10000"/>
              <a:gd name="connsiteY66" fmla="*/ 7344 h 10000"/>
              <a:gd name="connsiteX67" fmla="*/ 6973 w 10000"/>
              <a:gd name="connsiteY67" fmla="*/ 7088 h 10000"/>
              <a:gd name="connsiteX68" fmla="*/ 7046 w 10000"/>
              <a:gd name="connsiteY68" fmla="*/ 7344 h 10000"/>
              <a:gd name="connsiteX69" fmla="*/ 7135 w 10000"/>
              <a:gd name="connsiteY69" fmla="*/ 10000 h 10000"/>
              <a:gd name="connsiteX70" fmla="*/ 7218 w 10000"/>
              <a:gd name="connsiteY70" fmla="*/ 6887 h 10000"/>
              <a:gd name="connsiteX71" fmla="*/ 7302 w 10000"/>
              <a:gd name="connsiteY71" fmla="*/ 7198 h 10000"/>
              <a:gd name="connsiteX72" fmla="*/ 7390 w 10000"/>
              <a:gd name="connsiteY72" fmla="*/ 5623 h 10000"/>
              <a:gd name="connsiteX73" fmla="*/ 7474 w 10000"/>
              <a:gd name="connsiteY73" fmla="*/ 7802 h 10000"/>
              <a:gd name="connsiteX74" fmla="*/ 7563 w 10000"/>
              <a:gd name="connsiteY74" fmla="*/ 8956 h 10000"/>
              <a:gd name="connsiteX75" fmla="*/ 7646 w 10000"/>
              <a:gd name="connsiteY75" fmla="*/ 8956 h 10000"/>
              <a:gd name="connsiteX76" fmla="*/ 7719 w 10000"/>
              <a:gd name="connsiteY76" fmla="*/ 4231 h 10000"/>
              <a:gd name="connsiteX77" fmla="*/ 7808 w 10000"/>
              <a:gd name="connsiteY77" fmla="*/ 6099 h 10000"/>
              <a:gd name="connsiteX78" fmla="*/ 7891 w 10000"/>
              <a:gd name="connsiteY78" fmla="*/ 6099 h 10000"/>
              <a:gd name="connsiteX79" fmla="*/ 7975 w 10000"/>
              <a:gd name="connsiteY79" fmla="*/ 8553 h 10000"/>
              <a:gd name="connsiteX80" fmla="*/ 8064 w 10000"/>
              <a:gd name="connsiteY80" fmla="*/ 9963 h 10000"/>
              <a:gd name="connsiteX81" fmla="*/ 8147 w 10000"/>
              <a:gd name="connsiteY81" fmla="*/ 5623 h 10000"/>
              <a:gd name="connsiteX82" fmla="*/ 8236 w 10000"/>
              <a:gd name="connsiteY82" fmla="*/ 8626 h 10000"/>
              <a:gd name="connsiteX83" fmla="*/ 8319 w 10000"/>
              <a:gd name="connsiteY83" fmla="*/ 5018 h 10000"/>
              <a:gd name="connsiteX84" fmla="*/ 8392 w 10000"/>
              <a:gd name="connsiteY84" fmla="*/ 7802 h 10000"/>
              <a:gd name="connsiteX85" fmla="*/ 8481 w 10000"/>
              <a:gd name="connsiteY85" fmla="*/ 7235 h 10000"/>
              <a:gd name="connsiteX86" fmla="*/ 8565 w 10000"/>
              <a:gd name="connsiteY86" fmla="*/ 8352 h 10000"/>
              <a:gd name="connsiteX87" fmla="*/ 8653 w 10000"/>
              <a:gd name="connsiteY87" fmla="*/ 6960 h 10000"/>
              <a:gd name="connsiteX88" fmla="*/ 8737 w 10000"/>
              <a:gd name="connsiteY88" fmla="*/ 5953 h 10000"/>
              <a:gd name="connsiteX89" fmla="*/ 8820 w 10000"/>
              <a:gd name="connsiteY89" fmla="*/ 3333 h 10000"/>
              <a:gd name="connsiteX90" fmla="*/ 8909 w 10000"/>
              <a:gd name="connsiteY90" fmla="*/ 6062 h 10000"/>
              <a:gd name="connsiteX91" fmla="*/ 8993 w 10000"/>
              <a:gd name="connsiteY91" fmla="*/ 8058 h 10000"/>
              <a:gd name="connsiteX92" fmla="*/ 9071 w 10000"/>
              <a:gd name="connsiteY92" fmla="*/ 9670 h 10000"/>
              <a:gd name="connsiteX93" fmla="*/ 9154 w 10000"/>
              <a:gd name="connsiteY93" fmla="*/ 7711 h 10000"/>
              <a:gd name="connsiteX94" fmla="*/ 9238 w 10000"/>
              <a:gd name="connsiteY94" fmla="*/ 6557 h 10000"/>
              <a:gd name="connsiteX95" fmla="*/ 9327 w 10000"/>
              <a:gd name="connsiteY95" fmla="*/ 5458 h 10000"/>
              <a:gd name="connsiteX96" fmla="*/ 9410 w 10000"/>
              <a:gd name="connsiteY96" fmla="*/ 7912 h 10000"/>
              <a:gd name="connsiteX97" fmla="*/ 9499 w 10000"/>
              <a:gd name="connsiteY97" fmla="*/ 8279 h 10000"/>
              <a:gd name="connsiteX98" fmla="*/ 9582 w 10000"/>
              <a:gd name="connsiteY98" fmla="*/ 8388 h 10000"/>
              <a:gd name="connsiteX99" fmla="*/ 9666 w 10000"/>
              <a:gd name="connsiteY99" fmla="*/ 7839 h 10000"/>
              <a:gd name="connsiteX100" fmla="*/ 9744 w 10000"/>
              <a:gd name="connsiteY100" fmla="*/ 6373 h 10000"/>
              <a:gd name="connsiteX101" fmla="*/ 9828 w 10000"/>
              <a:gd name="connsiteY101" fmla="*/ 9780 h 10000"/>
              <a:gd name="connsiteX102" fmla="*/ 9916 w 10000"/>
              <a:gd name="connsiteY102" fmla="*/ 8956 h 10000"/>
              <a:gd name="connsiteX103" fmla="*/ 10000 w 10000"/>
              <a:gd name="connsiteY103" fmla="*/ 8242 h 10000"/>
              <a:gd name="connsiteX0" fmla="*/ 0 w 10000"/>
              <a:gd name="connsiteY0" fmla="*/ 0 h 10000"/>
              <a:gd name="connsiteX1" fmla="*/ 57 w 10000"/>
              <a:gd name="connsiteY1" fmla="*/ 733 h 10000"/>
              <a:gd name="connsiteX2" fmla="*/ 162 w 10000"/>
              <a:gd name="connsiteY2" fmla="*/ 989 h 10000"/>
              <a:gd name="connsiteX3" fmla="*/ 230 w 10000"/>
              <a:gd name="connsiteY3" fmla="*/ 92 h 10000"/>
              <a:gd name="connsiteX4" fmla="*/ 308 w 10000"/>
              <a:gd name="connsiteY4" fmla="*/ 19 h 10000"/>
              <a:gd name="connsiteX5" fmla="*/ 391 w 10000"/>
              <a:gd name="connsiteY5" fmla="*/ 403 h 10000"/>
              <a:gd name="connsiteX6" fmla="*/ 470 w 10000"/>
              <a:gd name="connsiteY6" fmla="*/ 952 h 10000"/>
              <a:gd name="connsiteX7" fmla="*/ 564 w 10000"/>
              <a:gd name="connsiteY7" fmla="*/ 806 h 10000"/>
              <a:gd name="connsiteX8" fmla="*/ 647 w 10000"/>
              <a:gd name="connsiteY8" fmla="*/ 2051 h 10000"/>
              <a:gd name="connsiteX9" fmla="*/ 736 w 10000"/>
              <a:gd name="connsiteY9" fmla="*/ 1740 h 10000"/>
              <a:gd name="connsiteX10" fmla="*/ 819 w 10000"/>
              <a:gd name="connsiteY10" fmla="*/ 2051 h 10000"/>
              <a:gd name="connsiteX11" fmla="*/ 903 w 10000"/>
              <a:gd name="connsiteY11" fmla="*/ 2051 h 10000"/>
              <a:gd name="connsiteX12" fmla="*/ 981 w 10000"/>
              <a:gd name="connsiteY12" fmla="*/ 2345 h 10000"/>
              <a:gd name="connsiteX13" fmla="*/ 1065 w 10000"/>
              <a:gd name="connsiteY13" fmla="*/ 2051 h 10000"/>
              <a:gd name="connsiteX14" fmla="*/ 1148 w 10000"/>
              <a:gd name="connsiteY14" fmla="*/ 2051 h 10000"/>
              <a:gd name="connsiteX15" fmla="*/ 1237 w 10000"/>
              <a:gd name="connsiteY15" fmla="*/ 2051 h 10000"/>
              <a:gd name="connsiteX16" fmla="*/ 1315 w 10000"/>
              <a:gd name="connsiteY16" fmla="*/ 3077 h 10000"/>
              <a:gd name="connsiteX17" fmla="*/ 1409 w 10000"/>
              <a:gd name="connsiteY17" fmla="*/ 2051 h 10000"/>
              <a:gd name="connsiteX18" fmla="*/ 1534 w 10000"/>
              <a:gd name="connsiteY18" fmla="*/ 3114 h 10000"/>
              <a:gd name="connsiteX19" fmla="*/ 1576 w 10000"/>
              <a:gd name="connsiteY19" fmla="*/ 2051 h 10000"/>
              <a:gd name="connsiteX20" fmla="*/ 1654 w 10000"/>
              <a:gd name="connsiteY20" fmla="*/ 4304 h 10000"/>
              <a:gd name="connsiteX21" fmla="*/ 1759 w 10000"/>
              <a:gd name="connsiteY21" fmla="*/ 3663 h 10000"/>
              <a:gd name="connsiteX22" fmla="*/ 1827 w 10000"/>
              <a:gd name="connsiteY22" fmla="*/ 2051 h 10000"/>
              <a:gd name="connsiteX23" fmla="*/ 1910 w 10000"/>
              <a:gd name="connsiteY23" fmla="*/ 3278 h 10000"/>
              <a:gd name="connsiteX24" fmla="*/ 1978 w 10000"/>
              <a:gd name="connsiteY24" fmla="*/ 4396 h 10000"/>
              <a:gd name="connsiteX25" fmla="*/ 2046 w 10000"/>
              <a:gd name="connsiteY25" fmla="*/ 3627 h 10000"/>
              <a:gd name="connsiteX26" fmla="*/ 2187 w 10000"/>
              <a:gd name="connsiteY26" fmla="*/ 4634 h 10000"/>
              <a:gd name="connsiteX27" fmla="*/ 2255 w 10000"/>
              <a:gd name="connsiteY27" fmla="*/ 3882 h 10000"/>
              <a:gd name="connsiteX28" fmla="*/ 2328 w 10000"/>
              <a:gd name="connsiteY28" fmla="*/ 4120 h 10000"/>
              <a:gd name="connsiteX29" fmla="*/ 2416 w 10000"/>
              <a:gd name="connsiteY29" fmla="*/ 3627 h 10000"/>
              <a:gd name="connsiteX30" fmla="*/ 2490 w 10000"/>
              <a:gd name="connsiteY30" fmla="*/ 4671 h 10000"/>
              <a:gd name="connsiteX31" fmla="*/ 2584 w 10000"/>
              <a:gd name="connsiteY31" fmla="*/ 4982 h 10000"/>
              <a:gd name="connsiteX32" fmla="*/ 2672 w 10000"/>
              <a:gd name="connsiteY32" fmla="*/ 6521 h 10000"/>
              <a:gd name="connsiteX33" fmla="*/ 2756 w 10000"/>
              <a:gd name="connsiteY33" fmla="*/ 5164 h 10000"/>
              <a:gd name="connsiteX34" fmla="*/ 2839 w 10000"/>
              <a:gd name="connsiteY34" fmla="*/ 5202 h 10000"/>
              <a:gd name="connsiteX35" fmla="*/ 2928 w 10000"/>
              <a:gd name="connsiteY35" fmla="*/ 7454 h 10000"/>
              <a:gd name="connsiteX36" fmla="*/ 3001 w 10000"/>
              <a:gd name="connsiteY36" fmla="*/ 3773 h 10000"/>
              <a:gd name="connsiteX37" fmla="*/ 3090 w 10000"/>
              <a:gd name="connsiteY37" fmla="*/ 5732 h 10000"/>
              <a:gd name="connsiteX38" fmla="*/ 3173 w 10000"/>
              <a:gd name="connsiteY38" fmla="*/ 4872 h 10000"/>
              <a:gd name="connsiteX39" fmla="*/ 3257 w 10000"/>
              <a:gd name="connsiteY39" fmla="*/ 6776 h 10000"/>
              <a:gd name="connsiteX40" fmla="*/ 3346 w 10000"/>
              <a:gd name="connsiteY40" fmla="*/ 6410 h 10000"/>
              <a:gd name="connsiteX41" fmla="*/ 3429 w 10000"/>
              <a:gd name="connsiteY41" fmla="*/ 6172 h 10000"/>
              <a:gd name="connsiteX42" fmla="*/ 3518 w 10000"/>
              <a:gd name="connsiteY42" fmla="*/ 4945 h 10000"/>
              <a:gd name="connsiteX43" fmla="*/ 4102 w 10000"/>
              <a:gd name="connsiteY43" fmla="*/ 8022 h 10000"/>
              <a:gd name="connsiteX44" fmla="*/ 4191 w 10000"/>
              <a:gd name="connsiteY44" fmla="*/ 5239 h 10000"/>
              <a:gd name="connsiteX45" fmla="*/ 4275 w 10000"/>
              <a:gd name="connsiteY45" fmla="*/ 9597 h 10000"/>
              <a:gd name="connsiteX46" fmla="*/ 4348 w 10000"/>
              <a:gd name="connsiteY46" fmla="*/ 7344 h 10000"/>
              <a:gd name="connsiteX47" fmla="*/ 4436 w 10000"/>
              <a:gd name="connsiteY47" fmla="*/ 7198 h 10000"/>
              <a:gd name="connsiteX48" fmla="*/ 4520 w 10000"/>
              <a:gd name="connsiteY48" fmla="*/ 8388 h 10000"/>
              <a:gd name="connsiteX49" fmla="*/ 4609 w 10000"/>
              <a:gd name="connsiteY49" fmla="*/ 8810 h 10000"/>
              <a:gd name="connsiteX50" fmla="*/ 4692 w 10000"/>
              <a:gd name="connsiteY50" fmla="*/ 8956 h 10000"/>
              <a:gd name="connsiteX51" fmla="*/ 4776 w 10000"/>
              <a:gd name="connsiteY51" fmla="*/ 7125 h 10000"/>
              <a:gd name="connsiteX52" fmla="*/ 4864 w 10000"/>
              <a:gd name="connsiteY52" fmla="*/ 9780 h 10000"/>
              <a:gd name="connsiteX53" fmla="*/ 4948 w 10000"/>
              <a:gd name="connsiteY53" fmla="*/ 9249 h 10000"/>
              <a:gd name="connsiteX54" fmla="*/ 5026 w 10000"/>
              <a:gd name="connsiteY54" fmla="*/ 7161 h 10000"/>
              <a:gd name="connsiteX55" fmla="*/ 5110 w 10000"/>
              <a:gd name="connsiteY55" fmla="*/ 9817 h 10000"/>
              <a:gd name="connsiteX56" fmla="*/ 5193 w 10000"/>
              <a:gd name="connsiteY56" fmla="*/ 6703 h 10000"/>
              <a:gd name="connsiteX57" fmla="*/ 5282 w 10000"/>
              <a:gd name="connsiteY57" fmla="*/ 6446 h 10000"/>
              <a:gd name="connsiteX58" fmla="*/ 5365 w 10000"/>
              <a:gd name="connsiteY58" fmla="*/ 7839 h 10000"/>
              <a:gd name="connsiteX59" fmla="*/ 5454 w 10000"/>
              <a:gd name="connsiteY59" fmla="*/ 7308 h 10000"/>
              <a:gd name="connsiteX60" fmla="*/ 5538 w 10000"/>
              <a:gd name="connsiteY60" fmla="*/ 6521 h 10000"/>
              <a:gd name="connsiteX61" fmla="*/ 5621 w 10000"/>
              <a:gd name="connsiteY61" fmla="*/ 7528 h 10000"/>
              <a:gd name="connsiteX62" fmla="*/ 5699 w 10000"/>
              <a:gd name="connsiteY62" fmla="*/ 7198 h 10000"/>
              <a:gd name="connsiteX63" fmla="*/ 5783 w 10000"/>
              <a:gd name="connsiteY63" fmla="*/ 7198 h 10000"/>
              <a:gd name="connsiteX64" fmla="*/ 5872 w 10000"/>
              <a:gd name="connsiteY64" fmla="*/ 8095 h 10000"/>
              <a:gd name="connsiteX65" fmla="*/ 6628 w 10000"/>
              <a:gd name="connsiteY65" fmla="*/ 7344 h 10000"/>
              <a:gd name="connsiteX66" fmla="*/ 6973 w 10000"/>
              <a:gd name="connsiteY66" fmla="*/ 7088 h 10000"/>
              <a:gd name="connsiteX67" fmla="*/ 7046 w 10000"/>
              <a:gd name="connsiteY67" fmla="*/ 7344 h 10000"/>
              <a:gd name="connsiteX68" fmla="*/ 7135 w 10000"/>
              <a:gd name="connsiteY68" fmla="*/ 10000 h 10000"/>
              <a:gd name="connsiteX69" fmla="*/ 7218 w 10000"/>
              <a:gd name="connsiteY69" fmla="*/ 6887 h 10000"/>
              <a:gd name="connsiteX70" fmla="*/ 7302 w 10000"/>
              <a:gd name="connsiteY70" fmla="*/ 7198 h 10000"/>
              <a:gd name="connsiteX71" fmla="*/ 7390 w 10000"/>
              <a:gd name="connsiteY71" fmla="*/ 5623 h 10000"/>
              <a:gd name="connsiteX72" fmla="*/ 7474 w 10000"/>
              <a:gd name="connsiteY72" fmla="*/ 7802 h 10000"/>
              <a:gd name="connsiteX73" fmla="*/ 7563 w 10000"/>
              <a:gd name="connsiteY73" fmla="*/ 8956 h 10000"/>
              <a:gd name="connsiteX74" fmla="*/ 7646 w 10000"/>
              <a:gd name="connsiteY74" fmla="*/ 8956 h 10000"/>
              <a:gd name="connsiteX75" fmla="*/ 7719 w 10000"/>
              <a:gd name="connsiteY75" fmla="*/ 4231 h 10000"/>
              <a:gd name="connsiteX76" fmla="*/ 7808 w 10000"/>
              <a:gd name="connsiteY76" fmla="*/ 6099 h 10000"/>
              <a:gd name="connsiteX77" fmla="*/ 7891 w 10000"/>
              <a:gd name="connsiteY77" fmla="*/ 6099 h 10000"/>
              <a:gd name="connsiteX78" fmla="*/ 7975 w 10000"/>
              <a:gd name="connsiteY78" fmla="*/ 8553 h 10000"/>
              <a:gd name="connsiteX79" fmla="*/ 8064 w 10000"/>
              <a:gd name="connsiteY79" fmla="*/ 9963 h 10000"/>
              <a:gd name="connsiteX80" fmla="*/ 8147 w 10000"/>
              <a:gd name="connsiteY80" fmla="*/ 5623 h 10000"/>
              <a:gd name="connsiteX81" fmla="*/ 8236 w 10000"/>
              <a:gd name="connsiteY81" fmla="*/ 8626 h 10000"/>
              <a:gd name="connsiteX82" fmla="*/ 8319 w 10000"/>
              <a:gd name="connsiteY82" fmla="*/ 5018 h 10000"/>
              <a:gd name="connsiteX83" fmla="*/ 8392 w 10000"/>
              <a:gd name="connsiteY83" fmla="*/ 7802 h 10000"/>
              <a:gd name="connsiteX84" fmla="*/ 8481 w 10000"/>
              <a:gd name="connsiteY84" fmla="*/ 7235 h 10000"/>
              <a:gd name="connsiteX85" fmla="*/ 8565 w 10000"/>
              <a:gd name="connsiteY85" fmla="*/ 8352 h 10000"/>
              <a:gd name="connsiteX86" fmla="*/ 8653 w 10000"/>
              <a:gd name="connsiteY86" fmla="*/ 6960 h 10000"/>
              <a:gd name="connsiteX87" fmla="*/ 8737 w 10000"/>
              <a:gd name="connsiteY87" fmla="*/ 5953 h 10000"/>
              <a:gd name="connsiteX88" fmla="*/ 8820 w 10000"/>
              <a:gd name="connsiteY88" fmla="*/ 3333 h 10000"/>
              <a:gd name="connsiteX89" fmla="*/ 8909 w 10000"/>
              <a:gd name="connsiteY89" fmla="*/ 6062 h 10000"/>
              <a:gd name="connsiteX90" fmla="*/ 8993 w 10000"/>
              <a:gd name="connsiteY90" fmla="*/ 8058 h 10000"/>
              <a:gd name="connsiteX91" fmla="*/ 9071 w 10000"/>
              <a:gd name="connsiteY91" fmla="*/ 9670 h 10000"/>
              <a:gd name="connsiteX92" fmla="*/ 9154 w 10000"/>
              <a:gd name="connsiteY92" fmla="*/ 7711 h 10000"/>
              <a:gd name="connsiteX93" fmla="*/ 9238 w 10000"/>
              <a:gd name="connsiteY93" fmla="*/ 6557 h 10000"/>
              <a:gd name="connsiteX94" fmla="*/ 9327 w 10000"/>
              <a:gd name="connsiteY94" fmla="*/ 5458 h 10000"/>
              <a:gd name="connsiteX95" fmla="*/ 9410 w 10000"/>
              <a:gd name="connsiteY95" fmla="*/ 7912 h 10000"/>
              <a:gd name="connsiteX96" fmla="*/ 9499 w 10000"/>
              <a:gd name="connsiteY96" fmla="*/ 8279 h 10000"/>
              <a:gd name="connsiteX97" fmla="*/ 9582 w 10000"/>
              <a:gd name="connsiteY97" fmla="*/ 8388 h 10000"/>
              <a:gd name="connsiteX98" fmla="*/ 9666 w 10000"/>
              <a:gd name="connsiteY98" fmla="*/ 7839 h 10000"/>
              <a:gd name="connsiteX99" fmla="*/ 9744 w 10000"/>
              <a:gd name="connsiteY99" fmla="*/ 6373 h 10000"/>
              <a:gd name="connsiteX100" fmla="*/ 9828 w 10000"/>
              <a:gd name="connsiteY100" fmla="*/ 9780 h 10000"/>
              <a:gd name="connsiteX101" fmla="*/ 9916 w 10000"/>
              <a:gd name="connsiteY101" fmla="*/ 8956 h 10000"/>
              <a:gd name="connsiteX102" fmla="*/ 10000 w 10000"/>
              <a:gd name="connsiteY102" fmla="*/ 8242 h 10000"/>
              <a:gd name="connsiteX0" fmla="*/ 0 w 10000"/>
              <a:gd name="connsiteY0" fmla="*/ 0 h 10000"/>
              <a:gd name="connsiteX1" fmla="*/ 57 w 10000"/>
              <a:gd name="connsiteY1" fmla="*/ 733 h 10000"/>
              <a:gd name="connsiteX2" fmla="*/ 162 w 10000"/>
              <a:gd name="connsiteY2" fmla="*/ 989 h 10000"/>
              <a:gd name="connsiteX3" fmla="*/ 230 w 10000"/>
              <a:gd name="connsiteY3" fmla="*/ 92 h 10000"/>
              <a:gd name="connsiteX4" fmla="*/ 308 w 10000"/>
              <a:gd name="connsiteY4" fmla="*/ 19 h 10000"/>
              <a:gd name="connsiteX5" fmla="*/ 391 w 10000"/>
              <a:gd name="connsiteY5" fmla="*/ 403 h 10000"/>
              <a:gd name="connsiteX6" fmla="*/ 470 w 10000"/>
              <a:gd name="connsiteY6" fmla="*/ 952 h 10000"/>
              <a:gd name="connsiteX7" fmla="*/ 564 w 10000"/>
              <a:gd name="connsiteY7" fmla="*/ 806 h 10000"/>
              <a:gd name="connsiteX8" fmla="*/ 647 w 10000"/>
              <a:gd name="connsiteY8" fmla="*/ 2051 h 10000"/>
              <a:gd name="connsiteX9" fmla="*/ 736 w 10000"/>
              <a:gd name="connsiteY9" fmla="*/ 1740 h 10000"/>
              <a:gd name="connsiteX10" fmla="*/ 819 w 10000"/>
              <a:gd name="connsiteY10" fmla="*/ 2051 h 10000"/>
              <a:gd name="connsiteX11" fmla="*/ 903 w 10000"/>
              <a:gd name="connsiteY11" fmla="*/ 2051 h 10000"/>
              <a:gd name="connsiteX12" fmla="*/ 981 w 10000"/>
              <a:gd name="connsiteY12" fmla="*/ 2345 h 10000"/>
              <a:gd name="connsiteX13" fmla="*/ 1065 w 10000"/>
              <a:gd name="connsiteY13" fmla="*/ 2051 h 10000"/>
              <a:gd name="connsiteX14" fmla="*/ 1148 w 10000"/>
              <a:gd name="connsiteY14" fmla="*/ 2051 h 10000"/>
              <a:gd name="connsiteX15" fmla="*/ 1237 w 10000"/>
              <a:gd name="connsiteY15" fmla="*/ 2051 h 10000"/>
              <a:gd name="connsiteX16" fmla="*/ 1315 w 10000"/>
              <a:gd name="connsiteY16" fmla="*/ 3077 h 10000"/>
              <a:gd name="connsiteX17" fmla="*/ 1409 w 10000"/>
              <a:gd name="connsiteY17" fmla="*/ 2051 h 10000"/>
              <a:gd name="connsiteX18" fmla="*/ 1534 w 10000"/>
              <a:gd name="connsiteY18" fmla="*/ 3114 h 10000"/>
              <a:gd name="connsiteX19" fmla="*/ 1576 w 10000"/>
              <a:gd name="connsiteY19" fmla="*/ 2051 h 10000"/>
              <a:gd name="connsiteX20" fmla="*/ 1654 w 10000"/>
              <a:gd name="connsiteY20" fmla="*/ 4304 h 10000"/>
              <a:gd name="connsiteX21" fmla="*/ 1759 w 10000"/>
              <a:gd name="connsiteY21" fmla="*/ 3663 h 10000"/>
              <a:gd name="connsiteX22" fmla="*/ 1827 w 10000"/>
              <a:gd name="connsiteY22" fmla="*/ 2051 h 10000"/>
              <a:gd name="connsiteX23" fmla="*/ 1910 w 10000"/>
              <a:gd name="connsiteY23" fmla="*/ 3278 h 10000"/>
              <a:gd name="connsiteX24" fmla="*/ 1978 w 10000"/>
              <a:gd name="connsiteY24" fmla="*/ 4396 h 10000"/>
              <a:gd name="connsiteX25" fmla="*/ 2046 w 10000"/>
              <a:gd name="connsiteY25" fmla="*/ 3627 h 10000"/>
              <a:gd name="connsiteX26" fmla="*/ 2187 w 10000"/>
              <a:gd name="connsiteY26" fmla="*/ 4634 h 10000"/>
              <a:gd name="connsiteX27" fmla="*/ 2255 w 10000"/>
              <a:gd name="connsiteY27" fmla="*/ 3882 h 10000"/>
              <a:gd name="connsiteX28" fmla="*/ 2328 w 10000"/>
              <a:gd name="connsiteY28" fmla="*/ 4120 h 10000"/>
              <a:gd name="connsiteX29" fmla="*/ 2416 w 10000"/>
              <a:gd name="connsiteY29" fmla="*/ 3627 h 10000"/>
              <a:gd name="connsiteX30" fmla="*/ 2490 w 10000"/>
              <a:gd name="connsiteY30" fmla="*/ 4671 h 10000"/>
              <a:gd name="connsiteX31" fmla="*/ 2584 w 10000"/>
              <a:gd name="connsiteY31" fmla="*/ 4982 h 10000"/>
              <a:gd name="connsiteX32" fmla="*/ 2672 w 10000"/>
              <a:gd name="connsiteY32" fmla="*/ 6521 h 10000"/>
              <a:gd name="connsiteX33" fmla="*/ 2756 w 10000"/>
              <a:gd name="connsiteY33" fmla="*/ 5164 h 10000"/>
              <a:gd name="connsiteX34" fmla="*/ 2839 w 10000"/>
              <a:gd name="connsiteY34" fmla="*/ 5202 h 10000"/>
              <a:gd name="connsiteX35" fmla="*/ 2928 w 10000"/>
              <a:gd name="connsiteY35" fmla="*/ 7454 h 10000"/>
              <a:gd name="connsiteX36" fmla="*/ 3001 w 10000"/>
              <a:gd name="connsiteY36" fmla="*/ 3773 h 10000"/>
              <a:gd name="connsiteX37" fmla="*/ 3090 w 10000"/>
              <a:gd name="connsiteY37" fmla="*/ 5732 h 10000"/>
              <a:gd name="connsiteX38" fmla="*/ 3173 w 10000"/>
              <a:gd name="connsiteY38" fmla="*/ 4872 h 10000"/>
              <a:gd name="connsiteX39" fmla="*/ 3257 w 10000"/>
              <a:gd name="connsiteY39" fmla="*/ 6776 h 10000"/>
              <a:gd name="connsiteX40" fmla="*/ 3346 w 10000"/>
              <a:gd name="connsiteY40" fmla="*/ 6410 h 10000"/>
              <a:gd name="connsiteX41" fmla="*/ 3429 w 10000"/>
              <a:gd name="connsiteY41" fmla="*/ 6172 h 10000"/>
              <a:gd name="connsiteX42" fmla="*/ 3518 w 10000"/>
              <a:gd name="connsiteY42" fmla="*/ 4945 h 10000"/>
              <a:gd name="connsiteX43" fmla="*/ 4191 w 10000"/>
              <a:gd name="connsiteY43" fmla="*/ 5239 h 10000"/>
              <a:gd name="connsiteX44" fmla="*/ 4275 w 10000"/>
              <a:gd name="connsiteY44" fmla="*/ 9597 h 10000"/>
              <a:gd name="connsiteX45" fmla="*/ 4348 w 10000"/>
              <a:gd name="connsiteY45" fmla="*/ 7344 h 10000"/>
              <a:gd name="connsiteX46" fmla="*/ 4436 w 10000"/>
              <a:gd name="connsiteY46" fmla="*/ 7198 h 10000"/>
              <a:gd name="connsiteX47" fmla="*/ 4520 w 10000"/>
              <a:gd name="connsiteY47" fmla="*/ 8388 h 10000"/>
              <a:gd name="connsiteX48" fmla="*/ 4609 w 10000"/>
              <a:gd name="connsiteY48" fmla="*/ 8810 h 10000"/>
              <a:gd name="connsiteX49" fmla="*/ 4692 w 10000"/>
              <a:gd name="connsiteY49" fmla="*/ 8956 h 10000"/>
              <a:gd name="connsiteX50" fmla="*/ 4776 w 10000"/>
              <a:gd name="connsiteY50" fmla="*/ 7125 h 10000"/>
              <a:gd name="connsiteX51" fmla="*/ 4864 w 10000"/>
              <a:gd name="connsiteY51" fmla="*/ 9780 h 10000"/>
              <a:gd name="connsiteX52" fmla="*/ 4948 w 10000"/>
              <a:gd name="connsiteY52" fmla="*/ 9249 h 10000"/>
              <a:gd name="connsiteX53" fmla="*/ 5026 w 10000"/>
              <a:gd name="connsiteY53" fmla="*/ 7161 h 10000"/>
              <a:gd name="connsiteX54" fmla="*/ 5110 w 10000"/>
              <a:gd name="connsiteY54" fmla="*/ 9817 h 10000"/>
              <a:gd name="connsiteX55" fmla="*/ 5193 w 10000"/>
              <a:gd name="connsiteY55" fmla="*/ 6703 h 10000"/>
              <a:gd name="connsiteX56" fmla="*/ 5282 w 10000"/>
              <a:gd name="connsiteY56" fmla="*/ 6446 h 10000"/>
              <a:gd name="connsiteX57" fmla="*/ 5365 w 10000"/>
              <a:gd name="connsiteY57" fmla="*/ 7839 h 10000"/>
              <a:gd name="connsiteX58" fmla="*/ 5454 w 10000"/>
              <a:gd name="connsiteY58" fmla="*/ 7308 h 10000"/>
              <a:gd name="connsiteX59" fmla="*/ 5538 w 10000"/>
              <a:gd name="connsiteY59" fmla="*/ 6521 h 10000"/>
              <a:gd name="connsiteX60" fmla="*/ 5621 w 10000"/>
              <a:gd name="connsiteY60" fmla="*/ 7528 h 10000"/>
              <a:gd name="connsiteX61" fmla="*/ 5699 w 10000"/>
              <a:gd name="connsiteY61" fmla="*/ 7198 h 10000"/>
              <a:gd name="connsiteX62" fmla="*/ 5783 w 10000"/>
              <a:gd name="connsiteY62" fmla="*/ 7198 h 10000"/>
              <a:gd name="connsiteX63" fmla="*/ 5872 w 10000"/>
              <a:gd name="connsiteY63" fmla="*/ 8095 h 10000"/>
              <a:gd name="connsiteX64" fmla="*/ 6628 w 10000"/>
              <a:gd name="connsiteY64" fmla="*/ 7344 h 10000"/>
              <a:gd name="connsiteX65" fmla="*/ 6973 w 10000"/>
              <a:gd name="connsiteY65" fmla="*/ 7088 h 10000"/>
              <a:gd name="connsiteX66" fmla="*/ 7046 w 10000"/>
              <a:gd name="connsiteY66" fmla="*/ 7344 h 10000"/>
              <a:gd name="connsiteX67" fmla="*/ 7135 w 10000"/>
              <a:gd name="connsiteY67" fmla="*/ 10000 h 10000"/>
              <a:gd name="connsiteX68" fmla="*/ 7218 w 10000"/>
              <a:gd name="connsiteY68" fmla="*/ 6887 h 10000"/>
              <a:gd name="connsiteX69" fmla="*/ 7302 w 10000"/>
              <a:gd name="connsiteY69" fmla="*/ 7198 h 10000"/>
              <a:gd name="connsiteX70" fmla="*/ 7390 w 10000"/>
              <a:gd name="connsiteY70" fmla="*/ 5623 h 10000"/>
              <a:gd name="connsiteX71" fmla="*/ 7474 w 10000"/>
              <a:gd name="connsiteY71" fmla="*/ 7802 h 10000"/>
              <a:gd name="connsiteX72" fmla="*/ 7563 w 10000"/>
              <a:gd name="connsiteY72" fmla="*/ 8956 h 10000"/>
              <a:gd name="connsiteX73" fmla="*/ 7646 w 10000"/>
              <a:gd name="connsiteY73" fmla="*/ 8956 h 10000"/>
              <a:gd name="connsiteX74" fmla="*/ 7719 w 10000"/>
              <a:gd name="connsiteY74" fmla="*/ 4231 h 10000"/>
              <a:gd name="connsiteX75" fmla="*/ 7808 w 10000"/>
              <a:gd name="connsiteY75" fmla="*/ 6099 h 10000"/>
              <a:gd name="connsiteX76" fmla="*/ 7891 w 10000"/>
              <a:gd name="connsiteY76" fmla="*/ 6099 h 10000"/>
              <a:gd name="connsiteX77" fmla="*/ 7975 w 10000"/>
              <a:gd name="connsiteY77" fmla="*/ 8553 h 10000"/>
              <a:gd name="connsiteX78" fmla="*/ 8064 w 10000"/>
              <a:gd name="connsiteY78" fmla="*/ 9963 h 10000"/>
              <a:gd name="connsiteX79" fmla="*/ 8147 w 10000"/>
              <a:gd name="connsiteY79" fmla="*/ 5623 h 10000"/>
              <a:gd name="connsiteX80" fmla="*/ 8236 w 10000"/>
              <a:gd name="connsiteY80" fmla="*/ 8626 h 10000"/>
              <a:gd name="connsiteX81" fmla="*/ 8319 w 10000"/>
              <a:gd name="connsiteY81" fmla="*/ 5018 h 10000"/>
              <a:gd name="connsiteX82" fmla="*/ 8392 w 10000"/>
              <a:gd name="connsiteY82" fmla="*/ 7802 h 10000"/>
              <a:gd name="connsiteX83" fmla="*/ 8481 w 10000"/>
              <a:gd name="connsiteY83" fmla="*/ 7235 h 10000"/>
              <a:gd name="connsiteX84" fmla="*/ 8565 w 10000"/>
              <a:gd name="connsiteY84" fmla="*/ 8352 h 10000"/>
              <a:gd name="connsiteX85" fmla="*/ 8653 w 10000"/>
              <a:gd name="connsiteY85" fmla="*/ 6960 h 10000"/>
              <a:gd name="connsiteX86" fmla="*/ 8737 w 10000"/>
              <a:gd name="connsiteY86" fmla="*/ 5953 h 10000"/>
              <a:gd name="connsiteX87" fmla="*/ 8820 w 10000"/>
              <a:gd name="connsiteY87" fmla="*/ 3333 h 10000"/>
              <a:gd name="connsiteX88" fmla="*/ 8909 w 10000"/>
              <a:gd name="connsiteY88" fmla="*/ 6062 h 10000"/>
              <a:gd name="connsiteX89" fmla="*/ 8993 w 10000"/>
              <a:gd name="connsiteY89" fmla="*/ 8058 h 10000"/>
              <a:gd name="connsiteX90" fmla="*/ 9071 w 10000"/>
              <a:gd name="connsiteY90" fmla="*/ 9670 h 10000"/>
              <a:gd name="connsiteX91" fmla="*/ 9154 w 10000"/>
              <a:gd name="connsiteY91" fmla="*/ 7711 h 10000"/>
              <a:gd name="connsiteX92" fmla="*/ 9238 w 10000"/>
              <a:gd name="connsiteY92" fmla="*/ 6557 h 10000"/>
              <a:gd name="connsiteX93" fmla="*/ 9327 w 10000"/>
              <a:gd name="connsiteY93" fmla="*/ 5458 h 10000"/>
              <a:gd name="connsiteX94" fmla="*/ 9410 w 10000"/>
              <a:gd name="connsiteY94" fmla="*/ 7912 h 10000"/>
              <a:gd name="connsiteX95" fmla="*/ 9499 w 10000"/>
              <a:gd name="connsiteY95" fmla="*/ 8279 h 10000"/>
              <a:gd name="connsiteX96" fmla="*/ 9582 w 10000"/>
              <a:gd name="connsiteY96" fmla="*/ 8388 h 10000"/>
              <a:gd name="connsiteX97" fmla="*/ 9666 w 10000"/>
              <a:gd name="connsiteY97" fmla="*/ 7839 h 10000"/>
              <a:gd name="connsiteX98" fmla="*/ 9744 w 10000"/>
              <a:gd name="connsiteY98" fmla="*/ 6373 h 10000"/>
              <a:gd name="connsiteX99" fmla="*/ 9828 w 10000"/>
              <a:gd name="connsiteY99" fmla="*/ 9780 h 10000"/>
              <a:gd name="connsiteX100" fmla="*/ 9916 w 10000"/>
              <a:gd name="connsiteY100" fmla="*/ 8956 h 10000"/>
              <a:gd name="connsiteX101" fmla="*/ 10000 w 10000"/>
              <a:gd name="connsiteY101" fmla="*/ 8242 h 10000"/>
              <a:gd name="connsiteX0" fmla="*/ 0 w 10000"/>
              <a:gd name="connsiteY0" fmla="*/ 0 h 10000"/>
              <a:gd name="connsiteX1" fmla="*/ 57 w 10000"/>
              <a:gd name="connsiteY1" fmla="*/ 733 h 10000"/>
              <a:gd name="connsiteX2" fmla="*/ 162 w 10000"/>
              <a:gd name="connsiteY2" fmla="*/ 989 h 10000"/>
              <a:gd name="connsiteX3" fmla="*/ 230 w 10000"/>
              <a:gd name="connsiteY3" fmla="*/ 92 h 10000"/>
              <a:gd name="connsiteX4" fmla="*/ 308 w 10000"/>
              <a:gd name="connsiteY4" fmla="*/ 19 h 10000"/>
              <a:gd name="connsiteX5" fmla="*/ 391 w 10000"/>
              <a:gd name="connsiteY5" fmla="*/ 403 h 10000"/>
              <a:gd name="connsiteX6" fmla="*/ 470 w 10000"/>
              <a:gd name="connsiteY6" fmla="*/ 952 h 10000"/>
              <a:gd name="connsiteX7" fmla="*/ 564 w 10000"/>
              <a:gd name="connsiteY7" fmla="*/ 806 h 10000"/>
              <a:gd name="connsiteX8" fmla="*/ 647 w 10000"/>
              <a:gd name="connsiteY8" fmla="*/ 2051 h 10000"/>
              <a:gd name="connsiteX9" fmla="*/ 736 w 10000"/>
              <a:gd name="connsiteY9" fmla="*/ 1740 h 10000"/>
              <a:gd name="connsiteX10" fmla="*/ 819 w 10000"/>
              <a:gd name="connsiteY10" fmla="*/ 2051 h 10000"/>
              <a:gd name="connsiteX11" fmla="*/ 903 w 10000"/>
              <a:gd name="connsiteY11" fmla="*/ 2051 h 10000"/>
              <a:gd name="connsiteX12" fmla="*/ 981 w 10000"/>
              <a:gd name="connsiteY12" fmla="*/ 2345 h 10000"/>
              <a:gd name="connsiteX13" fmla="*/ 1065 w 10000"/>
              <a:gd name="connsiteY13" fmla="*/ 2051 h 10000"/>
              <a:gd name="connsiteX14" fmla="*/ 1148 w 10000"/>
              <a:gd name="connsiteY14" fmla="*/ 2051 h 10000"/>
              <a:gd name="connsiteX15" fmla="*/ 1237 w 10000"/>
              <a:gd name="connsiteY15" fmla="*/ 2051 h 10000"/>
              <a:gd name="connsiteX16" fmla="*/ 1315 w 10000"/>
              <a:gd name="connsiteY16" fmla="*/ 3077 h 10000"/>
              <a:gd name="connsiteX17" fmla="*/ 1409 w 10000"/>
              <a:gd name="connsiteY17" fmla="*/ 2051 h 10000"/>
              <a:gd name="connsiteX18" fmla="*/ 1534 w 10000"/>
              <a:gd name="connsiteY18" fmla="*/ 3114 h 10000"/>
              <a:gd name="connsiteX19" fmla="*/ 1576 w 10000"/>
              <a:gd name="connsiteY19" fmla="*/ 2051 h 10000"/>
              <a:gd name="connsiteX20" fmla="*/ 1654 w 10000"/>
              <a:gd name="connsiteY20" fmla="*/ 4304 h 10000"/>
              <a:gd name="connsiteX21" fmla="*/ 1759 w 10000"/>
              <a:gd name="connsiteY21" fmla="*/ 3663 h 10000"/>
              <a:gd name="connsiteX22" fmla="*/ 1827 w 10000"/>
              <a:gd name="connsiteY22" fmla="*/ 2051 h 10000"/>
              <a:gd name="connsiteX23" fmla="*/ 1910 w 10000"/>
              <a:gd name="connsiteY23" fmla="*/ 3278 h 10000"/>
              <a:gd name="connsiteX24" fmla="*/ 1978 w 10000"/>
              <a:gd name="connsiteY24" fmla="*/ 4396 h 10000"/>
              <a:gd name="connsiteX25" fmla="*/ 2046 w 10000"/>
              <a:gd name="connsiteY25" fmla="*/ 3627 h 10000"/>
              <a:gd name="connsiteX26" fmla="*/ 2187 w 10000"/>
              <a:gd name="connsiteY26" fmla="*/ 4634 h 10000"/>
              <a:gd name="connsiteX27" fmla="*/ 2255 w 10000"/>
              <a:gd name="connsiteY27" fmla="*/ 3882 h 10000"/>
              <a:gd name="connsiteX28" fmla="*/ 2328 w 10000"/>
              <a:gd name="connsiteY28" fmla="*/ 4120 h 10000"/>
              <a:gd name="connsiteX29" fmla="*/ 2416 w 10000"/>
              <a:gd name="connsiteY29" fmla="*/ 3627 h 10000"/>
              <a:gd name="connsiteX30" fmla="*/ 2490 w 10000"/>
              <a:gd name="connsiteY30" fmla="*/ 4671 h 10000"/>
              <a:gd name="connsiteX31" fmla="*/ 2584 w 10000"/>
              <a:gd name="connsiteY31" fmla="*/ 4982 h 10000"/>
              <a:gd name="connsiteX32" fmla="*/ 2672 w 10000"/>
              <a:gd name="connsiteY32" fmla="*/ 6521 h 10000"/>
              <a:gd name="connsiteX33" fmla="*/ 2756 w 10000"/>
              <a:gd name="connsiteY33" fmla="*/ 5164 h 10000"/>
              <a:gd name="connsiteX34" fmla="*/ 2839 w 10000"/>
              <a:gd name="connsiteY34" fmla="*/ 5202 h 10000"/>
              <a:gd name="connsiteX35" fmla="*/ 2928 w 10000"/>
              <a:gd name="connsiteY35" fmla="*/ 7454 h 10000"/>
              <a:gd name="connsiteX36" fmla="*/ 3001 w 10000"/>
              <a:gd name="connsiteY36" fmla="*/ 3773 h 10000"/>
              <a:gd name="connsiteX37" fmla="*/ 3090 w 10000"/>
              <a:gd name="connsiteY37" fmla="*/ 5732 h 10000"/>
              <a:gd name="connsiteX38" fmla="*/ 3173 w 10000"/>
              <a:gd name="connsiteY38" fmla="*/ 4872 h 10000"/>
              <a:gd name="connsiteX39" fmla="*/ 3257 w 10000"/>
              <a:gd name="connsiteY39" fmla="*/ 6776 h 10000"/>
              <a:gd name="connsiteX40" fmla="*/ 3346 w 10000"/>
              <a:gd name="connsiteY40" fmla="*/ 6410 h 10000"/>
              <a:gd name="connsiteX41" fmla="*/ 3429 w 10000"/>
              <a:gd name="connsiteY41" fmla="*/ 6172 h 10000"/>
              <a:gd name="connsiteX42" fmla="*/ 3518 w 10000"/>
              <a:gd name="connsiteY42" fmla="*/ 4945 h 10000"/>
              <a:gd name="connsiteX43" fmla="*/ 4275 w 10000"/>
              <a:gd name="connsiteY43" fmla="*/ 9597 h 10000"/>
              <a:gd name="connsiteX44" fmla="*/ 4348 w 10000"/>
              <a:gd name="connsiteY44" fmla="*/ 7344 h 10000"/>
              <a:gd name="connsiteX45" fmla="*/ 4436 w 10000"/>
              <a:gd name="connsiteY45" fmla="*/ 7198 h 10000"/>
              <a:gd name="connsiteX46" fmla="*/ 4520 w 10000"/>
              <a:gd name="connsiteY46" fmla="*/ 8388 h 10000"/>
              <a:gd name="connsiteX47" fmla="*/ 4609 w 10000"/>
              <a:gd name="connsiteY47" fmla="*/ 8810 h 10000"/>
              <a:gd name="connsiteX48" fmla="*/ 4692 w 10000"/>
              <a:gd name="connsiteY48" fmla="*/ 8956 h 10000"/>
              <a:gd name="connsiteX49" fmla="*/ 4776 w 10000"/>
              <a:gd name="connsiteY49" fmla="*/ 7125 h 10000"/>
              <a:gd name="connsiteX50" fmla="*/ 4864 w 10000"/>
              <a:gd name="connsiteY50" fmla="*/ 9780 h 10000"/>
              <a:gd name="connsiteX51" fmla="*/ 4948 w 10000"/>
              <a:gd name="connsiteY51" fmla="*/ 9249 h 10000"/>
              <a:gd name="connsiteX52" fmla="*/ 5026 w 10000"/>
              <a:gd name="connsiteY52" fmla="*/ 7161 h 10000"/>
              <a:gd name="connsiteX53" fmla="*/ 5110 w 10000"/>
              <a:gd name="connsiteY53" fmla="*/ 9817 h 10000"/>
              <a:gd name="connsiteX54" fmla="*/ 5193 w 10000"/>
              <a:gd name="connsiteY54" fmla="*/ 6703 h 10000"/>
              <a:gd name="connsiteX55" fmla="*/ 5282 w 10000"/>
              <a:gd name="connsiteY55" fmla="*/ 6446 h 10000"/>
              <a:gd name="connsiteX56" fmla="*/ 5365 w 10000"/>
              <a:gd name="connsiteY56" fmla="*/ 7839 h 10000"/>
              <a:gd name="connsiteX57" fmla="*/ 5454 w 10000"/>
              <a:gd name="connsiteY57" fmla="*/ 7308 h 10000"/>
              <a:gd name="connsiteX58" fmla="*/ 5538 w 10000"/>
              <a:gd name="connsiteY58" fmla="*/ 6521 h 10000"/>
              <a:gd name="connsiteX59" fmla="*/ 5621 w 10000"/>
              <a:gd name="connsiteY59" fmla="*/ 7528 h 10000"/>
              <a:gd name="connsiteX60" fmla="*/ 5699 w 10000"/>
              <a:gd name="connsiteY60" fmla="*/ 7198 h 10000"/>
              <a:gd name="connsiteX61" fmla="*/ 5783 w 10000"/>
              <a:gd name="connsiteY61" fmla="*/ 7198 h 10000"/>
              <a:gd name="connsiteX62" fmla="*/ 5872 w 10000"/>
              <a:gd name="connsiteY62" fmla="*/ 8095 h 10000"/>
              <a:gd name="connsiteX63" fmla="*/ 6628 w 10000"/>
              <a:gd name="connsiteY63" fmla="*/ 7344 h 10000"/>
              <a:gd name="connsiteX64" fmla="*/ 6973 w 10000"/>
              <a:gd name="connsiteY64" fmla="*/ 7088 h 10000"/>
              <a:gd name="connsiteX65" fmla="*/ 7046 w 10000"/>
              <a:gd name="connsiteY65" fmla="*/ 7344 h 10000"/>
              <a:gd name="connsiteX66" fmla="*/ 7135 w 10000"/>
              <a:gd name="connsiteY66" fmla="*/ 10000 h 10000"/>
              <a:gd name="connsiteX67" fmla="*/ 7218 w 10000"/>
              <a:gd name="connsiteY67" fmla="*/ 6887 h 10000"/>
              <a:gd name="connsiteX68" fmla="*/ 7302 w 10000"/>
              <a:gd name="connsiteY68" fmla="*/ 7198 h 10000"/>
              <a:gd name="connsiteX69" fmla="*/ 7390 w 10000"/>
              <a:gd name="connsiteY69" fmla="*/ 5623 h 10000"/>
              <a:gd name="connsiteX70" fmla="*/ 7474 w 10000"/>
              <a:gd name="connsiteY70" fmla="*/ 7802 h 10000"/>
              <a:gd name="connsiteX71" fmla="*/ 7563 w 10000"/>
              <a:gd name="connsiteY71" fmla="*/ 8956 h 10000"/>
              <a:gd name="connsiteX72" fmla="*/ 7646 w 10000"/>
              <a:gd name="connsiteY72" fmla="*/ 8956 h 10000"/>
              <a:gd name="connsiteX73" fmla="*/ 7719 w 10000"/>
              <a:gd name="connsiteY73" fmla="*/ 4231 h 10000"/>
              <a:gd name="connsiteX74" fmla="*/ 7808 w 10000"/>
              <a:gd name="connsiteY74" fmla="*/ 6099 h 10000"/>
              <a:gd name="connsiteX75" fmla="*/ 7891 w 10000"/>
              <a:gd name="connsiteY75" fmla="*/ 6099 h 10000"/>
              <a:gd name="connsiteX76" fmla="*/ 7975 w 10000"/>
              <a:gd name="connsiteY76" fmla="*/ 8553 h 10000"/>
              <a:gd name="connsiteX77" fmla="*/ 8064 w 10000"/>
              <a:gd name="connsiteY77" fmla="*/ 9963 h 10000"/>
              <a:gd name="connsiteX78" fmla="*/ 8147 w 10000"/>
              <a:gd name="connsiteY78" fmla="*/ 5623 h 10000"/>
              <a:gd name="connsiteX79" fmla="*/ 8236 w 10000"/>
              <a:gd name="connsiteY79" fmla="*/ 8626 h 10000"/>
              <a:gd name="connsiteX80" fmla="*/ 8319 w 10000"/>
              <a:gd name="connsiteY80" fmla="*/ 5018 h 10000"/>
              <a:gd name="connsiteX81" fmla="*/ 8392 w 10000"/>
              <a:gd name="connsiteY81" fmla="*/ 7802 h 10000"/>
              <a:gd name="connsiteX82" fmla="*/ 8481 w 10000"/>
              <a:gd name="connsiteY82" fmla="*/ 7235 h 10000"/>
              <a:gd name="connsiteX83" fmla="*/ 8565 w 10000"/>
              <a:gd name="connsiteY83" fmla="*/ 8352 h 10000"/>
              <a:gd name="connsiteX84" fmla="*/ 8653 w 10000"/>
              <a:gd name="connsiteY84" fmla="*/ 6960 h 10000"/>
              <a:gd name="connsiteX85" fmla="*/ 8737 w 10000"/>
              <a:gd name="connsiteY85" fmla="*/ 5953 h 10000"/>
              <a:gd name="connsiteX86" fmla="*/ 8820 w 10000"/>
              <a:gd name="connsiteY86" fmla="*/ 3333 h 10000"/>
              <a:gd name="connsiteX87" fmla="*/ 8909 w 10000"/>
              <a:gd name="connsiteY87" fmla="*/ 6062 h 10000"/>
              <a:gd name="connsiteX88" fmla="*/ 8993 w 10000"/>
              <a:gd name="connsiteY88" fmla="*/ 8058 h 10000"/>
              <a:gd name="connsiteX89" fmla="*/ 9071 w 10000"/>
              <a:gd name="connsiteY89" fmla="*/ 9670 h 10000"/>
              <a:gd name="connsiteX90" fmla="*/ 9154 w 10000"/>
              <a:gd name="connsiteY90" fmla="*/ 7711 h 10000"/>
              <a:gd name="connsiteX91" fmla="*/ 9238 w 10000"/>
              <a:gd name="connsiteY91" fmla="*/ 6557 h 10000"/>
              <a:gd name="connsiteX92" fmla="*/ 9327 w 10000"/>
              <a:gd name="connsiteY92" fmla="*/ 5458 h 10000"/>
              <a:gd name="connsiteX93" fmla="*/ 9410 w 10000"/>
              <a:gd name="connsiteY93" fmla="*/ 7912 h 10000"/>
              <a:gd name="connsiteX94" fmla="*/ 9499 w 10000"/>
              <a:gd name="connsiteY94" fmla="*/ 8279 h 10000"/>
              <a:gd name="connsiteX95" fmla="*/ 9582 w 10000"/>
              <a:gd name="connsiteY95" fmla="*/ 8388 h 10000"/>
              <a:gd name="connsiteX96" fmla="*/ 9666 w 10000"/>
              <a:gd name="connsiteY96" fmla="*/ 7839 h 10000"/>
              <a:gd name="connsiteX97" fmla="*/ 9744 w 10000"/>
              <a:gd name="connsiteY97" fmla="*/ 6373 h 10000"/>
              <a:gd name="connsiteX98" fmla="*/ 9828 w 10000"/>
              <a:gd name="connsiteY98" fmla="*/ 9780 h 10000"/>
              <a:gd name="connsiteX99" fmla="*/ 9916 w 10000"/>
              <a:gd name="connsiteY99" fmla="*/ 8956 h 10000"/>
              <a:gd name="connsiteX100" fmla="*/ 10000 w 10000"/>
              <a:gd name="connsiteY100" fmla="*/ 8242 h 10000"/>
              <a:gd name="connsiteX0" fmla="*/ 0 w 10000"/>
              <a:gd name="connsiteY0" fmla="*/ 0 h 10000"/>
              <a:gd name="connsiteX1" fmla="*/ 57 w 10000"/>
              <a:gd name="connsiteY1" fmla="*/ 733 h 10000"/>
              <a:gd name="connsiteX2" fmla="*/ 162 w 10000"/>
              <a:gd name="connsiteY2" fmla="*/ 989 h 10000"/>
              <a:gd name="connsiteX3" fmla="*/ 230 w 10000"/>
              <a:gd name="connsiteY3" fmla="*/ 92 h 10000"/>
              <a:gd name="connsiteX4" fmla="*/ 308 w 10000"/>
              <a:gd name="connsiteY4" fmla="*/ 19 h 10000"/>
              <a:gd name="connsiteX5" fmla="*/ 391 w 10000"/>
              <a:gd name="connsiteY5" fmla="*/ 403 h 10000"/>
              <a:gd name="connsiteX6" fmla="*/ 470 w 10000"/>
              <a:gd name="connsiteY6" fmla="*/ 952 h 10000"/>
              <a:gd name="connsiteX7" fmla="*/ 564 w 10000"/>
              <a:gd name="connsiteY7" fmla="*/ 806 h 10000"/>
              <a:gd name="connsiteX8" fmla="*/ 647 w 10000"/>
              <a:gd name="connsiteY8" fmla="*/ 2051 h 10000"/>
              <a:gd name="connsiteX9" fmla="*/ 736 w 10000"/>
              <a:gd name="connsiteY9" fmla="*/ 1740 h 10000"/>
              <a:gd name="connsiteX10" fmla="*/ 819 w 10000"/>
              <a:gd name="connsiteY10" fmla="*/ 2051 h 10000"/>
              <a:gd name="connsiteX11" fmla="*/ 903 w 10000"/>
              <a:gd name="connsiteY11" fmla="*/ 2051 h 10000"/>
              <a:gd name="connsiteX12" fmla="*/ 981 w 10000"/>
              <a:gd name="connsiteY12" fmla="*/ 2345 h 10000"/>
              <a:gd name="connsiteX13" fmla="*/ 1065 w 10000"/>
              <a:gd name="connsiteY13" fmla="*/ 2051 h 10000"/>
              <a:gd name="connsiteX14" fmla="*/ 1148 w 10000"/>
              <a:gd name="connsiteY14" fmla="*/ 2051 h 10000"/>
              <a:gd name="connsiteX15" fmla="*/ 1237 w 10000"/>
              <a:gd name="connsiteY15" fmla="*/ 2051 h 10000"/>
              <a:gd name="connsiteX16" fmla="*/ 1315 w 10000"/>
              <a:gd name="connsiteY16" fmla="*/ 3077 h 10000"/>
              <a:gd name="connsiteX17" fmla="*/ 1409 w 10000"/>
              <a:gd name="connsiteY17" fmla="*/ 2051 h 10000"/>
              <a:gd name="connsiteX18" fmla="*/ 1534 w 10000"/>
              <a:gd name="connsiteY18" fmla="*/ 3114 h 10000"/>
              <a:gd name="connsiteX19" fmla="*/ 1576 w 10000"/>
              <a:gd name="connsiteY19" fmla="*/ 2051 h 10000"/>
              <a:gd name="connsiteX20" fmla="*/ 1654 w 10000"/>
              <a:gd name="connsiteY20" fmla="*/ 4304 h 10000"/>
              <a:gd name="connsiteX21" fmla="*/ 1759 w 10000"/>
              <a:gd name="connsiteY21" fmla="*/ 3663 h 10000"/>
              <a:gd name="connsiteX22" fmla="*/ 1827 w 10000"/>
              <a:gd name="connsiteY22" fmla="*/ 2051 h 10000"/>
              <a:gd name="connsiteX23" fmla="*/ 1910 w 10000"/>
              <a:gd name="connsiteY23" fmla="*/ 3278 h 10000"/>
              <a:gd name="connsiteX24" fmla="*/ 1978 w 10000"/>
              <a:gd name="connsiteY24" fmla="*/ 4396 h 10000"/>
              <a:gd name="connsiteX25" fmla="*/ 2046 w 10000"/>
              <a:gd name="connsiteY25" fmla="*/ 3627 h 10000"/>
              <a:gd name="connsiteX26" fmla="*/ 2187 w 10000"/>
              <a:gd name="connsiteY26" fmla="*/ 4634 h 10000"/>
              <a:gd name="connsiteX27" fmla="*/ 2255 w 10000"/>
              <a:gd name="connsiteY27" fmla="*/ 3882 h 10000"/>
              <a:gd name="connsiteX28" fmla="*/ 2328 w 10000"/>
              <a:gd name="connsiteY28" fmla="*/ 4120 h 10000"/>
              <a:gd name="connsiteX29" fmla="*/ 2416 w 10000"/>
              <a:gd name="connsiteY29" fmla="*/ 3627 h 10000"/>
              <a:gd name="connsiteX30" fmla="*/ 2490 w 10000"/>
              <a:gd name="connsiteY30" fmla="*/ 4671 h 10000"/>
              <a:gd name="connsiteX31" fmla="*/ 2584 w 10000"/>
              <a:gd name="connsiteY31" fmla="*/ 4982 h 10000"/>
              <a:gd name="connsiteX32" fmla="*/ 2672 w 10000"/>
              <a:gd name="connsiteY32" fmla="*/ 6521 h 10000"/>
              <a:gd name="connsiteX33" fmla="*/ 2756 w 10000"/>
              <a:gd name="connsiteY33" fmla="*/ 5164 h 10000"/>
              <a:gd name="connsiteX34" fmla="*/ 2839 w 10000"/>
              <a:gd name="connsiteY34" fmla="*/ 5202 h 10000"/>
              <a:gd name="connsiteX35" fmla="*/ 2928 w 10000"/>
              <a:gd name="connsiteY35" fmla="*/ 7454 h 10000"/>
              <a:gd name="connsiteX36" fmla="*/ 3001 w 10000"/>
              <a:gd name="connsiteY36" fmla="*/ 3773 h 10000"/>
              <a:gd name="connsiteX37" fmla="*/ 3090 w 10000"/>
              <a:gd name="connsiteY37" fmla="*/ 5732 h 10000"/>
              <a:gd name="connsiteX38" fmla="*/ 3173 w 10000"/>
              <a:gd name="connsiteY38" fmla="*/ 4872 h 10000"/>
              <a:gd name="connsiteX39" fmla="*/ 3257 w 10000"/>
              <a:gd name="connsiteY39" fmla="*/ 6776 h 10000"/>
              <a:gd name="connsiteX40" fmla="*/ 3346 w 10000"/>
              <a:gd name="connsiteY40" fmla="*/ 6410 h 10000"/>
              <a:gd name="connsiteX41" fmla="*/ 3429 w 10000"/>
              <a:gd name="connsiteY41" fmla="*/ 6172 h 10000"/>
              <a:gd name="connsiteX42" fmla="*/ 3518 w 10000"/>
              <a:gd name="connsiteY42" fmla="*/ 4945 h 10000"/>
              <a:gd name="connsiteX43" fmla="*/ 4348 w 10000"/>
              <a:gd name="connsiteY43" fmla="*/ 7344 h 10000"/>
              <a:gd name="connsiteX44" fmla="*/ 4436 w 10000"/>
              <a:gd name="connsiteY44" fmla="*/ 7198 h 10000"/>
              <a:gd name="connsiteX45" fmla="*/ 4520 w 10000"/>
              <a:gd name="connsiteY45" fmla="*/ 8388 h 10000"/>
              <a:gd name="connsiteX46" fmla="*/ 4609 w 10000"/>
              <a:gd name="connsiteY46" fmla="*/ 8810 h 10000"/>
              <a:gd name="connsiteX47" fmla="*/ 4692 w 10000"/>
              <a:gd name="connsiteY47" fmla="*/ 8956 h 10000"/>
              <a:gd name="connsiteX48" fmla="*/ 4776 w 10000"/>
              <a:gd name="connsiteY48" fmla="*/ 7125 h 10000"/>
              <a:gd name="connsiteX49" fmla="*/ 4864 w 10000"/>
              <a:gd name="connsiteY49" fmla="*/ 9780 h 10000"/>
              <a:gd name="connsiteX50" fmla="*/ 4948 w 10000"/>
              <a:gd name="connsiteY50" fmla="*/ 9249 h 10000"/>
              <a:gd name="connsiteX51" fmla="*/ 5026 w 10000"/>
              <a:gd name="connsiteY51" fmla="*/ 7161 h 10000"/>
              <a:gd name="connsiteX52" fmla="*/ 5110 w 10000"/>
              <a:gd name="connsiteY52" fmla="*/ 9817 h 10000"/>
              <a:gd name="connsiteX53" fmla="*/ 5193 w 10000"/>
              <a:gd name="connsiteY53" fmla="*/ 6703 h 10000"/>
              <a:gd name="connsiteX54" fmla="*/ 5282 w 10000"/>
              <a:gd name="connsiteY54" fmla="*/ 6446 h 10000"/>
              <a:gd name="connsiteX55" fmla="*/ 5365 w 10000"/>
              <a:gd name="connsiteY55" fmla="*/ 7839 h 10000"/>
              <a:gd name="connsiteX56" fmla="*/ 5454 w 10000"/>
              <a:gd name="connsiteY56" fmla="*/ 7308 h 10000"/>
              <a:gd name="connsiteX57" fmla="*/ 5538 w 10000"/>
              <a:gd name="connsiteY57" fmla="*/ 6521 h 10000"/>
              <a:gd name="connsiteX58" fmla="*/ 5621 w 10000"/>
              <a:gd name="connsiteY58" fmla="*/ 7528 h 10000"/>
              <a:gd name="connsiteX59" fmla="*/ 5699 w 10000"/>
              <a:gd name="connsiteY59" fmla="*/ 7198 h 10000"/>
              <a:gd name="connsiteX60" fmla="*/ 5783 w 10000"/>
              <a:gd name="connsiteY60" fmla="*/ 7198 h 10000"/>
              <a:gd name="connsiteX61" fmla="*/ 5872 w 10000"/>
              <a:gd name="connsiteY61" fmla="*/ 8095 h 10000"/>
              <a:gd name="connsiteX62" fmla="*/ 6628 w 10000"/>
              <a:gd name="connsiteY62" fmla="*/ 7344 h 10000"/>
              <a:gd name="connsiteX63" fmla="*/ 6973 w 10000"/>
              <a:gd name="connsiteY63" fmla="*/ 7088 h 10000"/>
              <a:gd name="connsiteX64" fmla="*/ 7046 w 10000"/>
              <a:gd name="connsiteY64" fmla="*/ 7344 h 10000"/>
              <a:gd name="connsiteX65" fmla="*/ 7135 w 10000"/>
              <a:gd name="connsiteY65" fmla="*/ 10000 h 10000"/>
              <a:gd name="connsiteX66" fmla="*/ 7218 w 10000"/>
              <a:gd name="connsiteY66" fmla="*/ 6887 h 10000"/>
              <a:gd name="connsiteX67" fmla="*/ 7302 w 10000"/>
              <a:gd name="connsiteY67" fmla="*/ 7198 h 10000"/>
              <a:gd name="connsiteX68" fmla="*/ 7390 w 10000"/>
              <a:gd name="connsiteY68" fmla="*/ 5623 h 10000"/>
              <a:gd name="connsiteX69" fmla="*/ 7474 w 10000"/>
              <a:gd name="connsiteY69" fmla="*/ 7802 h 10000"/>
              <a:gd name="connsiteX70" fmla="*/ 7563 w 10000"/>
              <a:gd name="connsiteY70" fmla="*/ 8956 h 10000"/>
              <a:gd name="connsiteX71" fmla="*/ 7646 w 10000"/>
              <a:gd name="connsiteY71" fmla="*/ 8956 h 10000"/>
              <a:gd name="connsiteX72" fmla="*/ 7719 w 10000"/>
              <a:gd name="connsiteY72" fmla="*/ 4231 h 10000"/>
              <a:gd name="connsiteX73" fmla="*/ 7808 w 10000"/>
              <a:gd name="connsiteY73" fmla="*/ 6099 h 10000"/>
              <a:gd name="connsiteX74" fmla="*/ 7891 w 10000"/>
              <a:gd name="connsiteY74" fmla="*/ 6099 h 10000"/>
              <a:gd name="connsiteX75" fmla="*/ 7975 w 10000"/>
              <a:gd name="connsiteY75" fmla="*/ 8553 h 10000"/>
              <a:gd name="connsiteX76" fmla="*/ 8064 w 10000"/>
              <a:gd name="connsiteY76" fmla="*/ 9963 h 10000"/>
              <a:gd name="connsiteX77" fmla="*/ 8147 w 10000"/>
              <a:gd name="connsiteY77" fmla="*/ 5623 h 10000"/>
              <a:gd name="connsiteX78" fmla="*/ 8236 w 10000"/>
              <a:gd name="connsiteY78" fmla="*/ 8626 h 10000"/>
              <a:gd name="connsiteX79" fmla="*/ 8319 w 10000"/>
              <a:gd name="connsiteY79" fmla="*/ 5018 h 10000"/>
              <a:gd name="connsiteX80" fmla="*/ 8392 w 10000"/>
              <a:gd name="connsiteY80" fmla="*/ 7802 h 10000"/>
              <a:gd name="connsiteX81" fmla="*/ 8481 w 10000"/>
              <a:gd name="connsiteY81" fmla="*/ 7235 h 10000"/>
              <a:gd name="connsiteX82" fmla="*/ 8565 w 10000"/>
              <a:gd name="connsiteY82" fmla="*/ 8352 h 10000"/>
              <a:gd name="connsiteX83" fmla="*/ 8653 w 10000"/>
              <a:gd name="connsiteY83" fmla="*/ 6960 h 10000"/>
              <a:gd name="connsiteX84" fmla="*/ 8737 w 10000"/>
              <a:gd name="connsiteY84" fmla="*/ 5953 h 10000"/>
              <a:gd name="connsiteX85" fmla="*/ 8820 w 10000"/>
              <a:gd name="connsiteY85" fmla="*/ 3333 h 10000"/>
              <a:gd name="connsiteX86" fmla="*/ 8909 w 10000"/>
              <a:gd name="connsiteY86" fmla="*/ 6062 h 10000"/>
              <a:gd name="connsiteX87" fmla="*/ 8993 w 10000"/>
              <a:gd name="connsiteY87" fmla="*/ 8058 h 10000"/>
              <a:gd name="connsiteX88" fmla="*/ 9071 w 10000"/>
              <a:gd name="connsiteY88" fmla="*/ 9670 h 10000"/>
              <a:gd name="connsiteX89" fmla="*/ 9154 w 10000"/>
              <a:gd name="connsiteY89" fmla="*/ 7711 h 10000"/>
              <a:gd name="connsiteX90" fmla="*/ 9238 w 10000"/>
              <a:gd name="connsiteY90" fmla="*/ 6557 h 10000"/>
              <a:gd name="connsiteX91" fmla="*/ 9327 w 10000"/>
              <a:gd name="connsiteY91" fmla="*/ 5458 h 10000"/>
              <a:gd name="connsiteX92" fmla="*/ 9410 w 10000"/>
              <a:gd name="connsiteY92" fmla="*/ 7912 h 10000"/>
              <a:gd name="connsiteX93" fmla="*/ 9499 w 10000"/>
              <a:gd name="connsiteY93" fmla="*/ 8279 h 10000"/>
              <a:gd name="connsiteX94" fmla="*/ 9582 w 10000"/>
              <a:gd name="connsiteY94" fmla="*/ 8388 h 10000"/>
              <a:gd name="connsiteX95" fmla="*/ 9666 w 10000"/>
              <a:gd name="connsiteY95" fmla="*/ 7839 h 10000"/>
              <a:gd name="connsiteX96" fmla="*/ 9744 w 10000"/>
              <a:gd name="connsiteY96" fmla="*/ 6373 h 10000"/>
              <a:gd name="connsiteX97" fmla="*/ 9828 w 10000"/>
              <a:gd name="connsiteY97" fmla="*/ 9780 h 10000"/>
              <a:gd name="connsiteX98" fmla="*/ 9916 w 10000"/>
              <a:gd name="connsiteY98" fmla="*/ 8956 h 10000"/>
              <a:gd name="connsiteX99" fmla="*/ 10000 w 10000"/>
              <a:gd name="connsiteY99" fmla="*/ 8242 h 10000"/>
              <a:gd name="connsiteX0" fmla="*/ 0 w 10000"/>
              <a:gd name="connsiteY0" fmla="*/ 0 h 10000"/>
              <a:gd name="connsiteX1" fmla="*/ 57 w 10000"/>
              <a:gd name="connsiteY1" fmla="*/ 733 h 10000"/>
              <a:gd name="connsiteX2" fmla="*/ 162 w 10000"/>
              <a:gd name="connsiteY2" fmla="*/ 989 h 10000"/>
              <a:gd name="connsiteX3" fmla="*/ 230 w 10000"/>
              <a:gd name="connsiteY3" fmla="*/ 92 h 10000"/>
              <a:gd name="connsiteX4" fmla="*/ 308 w 10000"/>
              <a:gd name="connsiteY4" fmla="*/ 19 h 10000"/>
              <a:gd name="connsiteX5" fmla="*/ 391 w 10000"/>
              <a:gd name="connsiteY5" fmla="*/ 403 h 10000"/>
              <a:gd name="connsiteX6" fmla="*/ 470 w 10000"/>
              <a:gd name="connsiteY6" fmla="*/ 952 h 10000"/>
              <a:gd name="connsiteX7" fmla="*/ 564 w 10000"/>
              <a:gd name="connsiteY7" fmla="*/ 806 h 10000"/>
              <a:gd name="connsiteX8" fmla="*/ 647 w 10000"/>
              <a:gd name="connsiteY8" fmla="*/ 2051 h 10000"/>
              <a:gd name="connsiteX9" fmla="*/ 736 w 10000"/>
              <a:gd name="connsiteY9" fmla="*/ 1740 h 10000"/>
              <a:gd name="connsiteX10" fmla="*/ 819 w 10000"/>
              <a:gd name="connsiteY10" fmla="*/ 2051 h 10000"/>
              <a:gd name="connsiteX11" fmla="*/ 903 w 10000"/>
              <a:gd name="connsiteY11" fmla="*/ 2051 h 10000"/>
              <a:gd name="connsiteX12" fmla="*/ 981 w 10000"/>
              <a:gd name="connsiteY12" fmla="*/ 2345 h 10000"/>
              <a:gd name="connsiteX13" fmla="*/ 1065 w 10000"/>
              <a:gd name="connsiteY13" fmla="*/ 2051 h 10000"/>
              <a:gd name="connsiteX14" fmla="*/ 1148 w 10000"/>
              <a:gd name="connsiteY14" fmla="*/ 2051 h 10000"/>
              <a:gd name="connsiteX15" fmla="*/ 1237 w 10000"/>
              <a:gd name="connsiteY15" fmla="*/ 2051 h 10000"/>
              <a:gd name="connsiteX16" fmla="*/ 1315 w 10000"/>
              <a:gd name="connsiteY16" fmla="*/ 3077 h 10000"/>
              <a:gd name="connsiteX17" fmla="*/ 1409 w 10000"/>
              <a:gd name="connsiteY17" fmla="*/ 2051 h 10000"/>
              <a:gd name="connsiteX18" fmla="*/ 1534 w 10000"/>
              <a:gd name="connsiteY18" fmla="*/ 3114 h 10000"/>
              <a:gd name="connsiteX19" fmla="*/ 1576 w 10000"/>
              <a:gd name="connsiteY19" fmla="*/ 2051 h 10000"/>
              <a:gd name="connsiteX20" fmla="*/ 1654 w 10000"/>
              <a:gd name="connsiteY20" fmla="*/ 4304 h 10000"/>
              <a:gd name="connsiteX21" fmla="*/ 1759 w 10000"/>
              <a:gd name="connsiteY21" fmla="*/ 3663 h 10000"/>
              <a:gd name="connsiteX22" fmla="*/ 1827 w 10000"/>
              <a:gd name="connsiteY22" fmla="*/ 2051 h 10000"/>
              <a:gd name="connsiteX23" fmla="*/ 1910 w 10000"/>
              <a:gd name="connsiteY23" fmla="*/ 3278 h 10000"/>
              <a:gd name="connsiteX24" fmla="*/ 1978 w 10000"/>
              <a:gd name="connsiteY24" fmla="*/ 4396 h 10000"/>
              <a:gd name="connsiteX25" fmla="*/ 2046 w 10000"/>
              <a:gd name="connsiteY25" fmla="*/ 3627 h 10000"/>
              <a:gd name="connsiteX26" fmla="*/ 2187 w 10000"/>
              <a:gd name="connsiteY26" fmla="*/ 4634 h 10000"/>
              <a:gd name="connsiteX27" fmla="*/ 2255 w 10000"/>
              <a:gd name="connsiteY27" fmla="*/ 3882 h 10000"/>
              <a:gd name="connsiteX28" fmla="*/ 2328 w 10000"/>
              <a:gd name="connsiteY28" fmla="*/ 4120 h 10000"/>
              <a:gd name="connsiteX29" fmla="*/ 2416 w 10000"/>
              <a:gd name="connsiteY29" fmla="*/ 3627 h 10000"/>
              <a:gd name="connsiteX30" fmla="*/ 2490 w 10000"/>
              <a:gd name="connsiteY30" fmla="*/ 4671 h 10000"/>
              <a:gd name="connsiteX31" fmla="*/ 2584 w 10000"/>
              <a:gd name="connsiteY31" fmla="*/ 4982 h 10000"/>
              <a:gd name="connsiteX32" fmla="*/ 2672 w 10000"/>
              <a:gd name="connsiteY32" fmla="*/ 6521 h 10000"/>
              <a:gd name="connsiteX33" fmla="*/ 2756 w 10000"/>
              <a:gd name="connsiteY33" fmla="*/ 5164 h 10000"/>
              <a:gd name="connsiteX34" fmla="*/ 2839 w 10000"/>
              <a:gd name="connsiteY34" fmla="*/ 5202 h 10000"/>
              <a:gd name="connsiteX35" fmla="*/ 2928 w 10000"/>
              <a:gd name="connsiteY35" fmla="*/ 7454 h 10000"/>
              <a:gd name="connsiteX36" fmla="*/ 3001 w 10000"/>
              <a:gd name="connsiteY36" fmla="*/ 3773 h 10000"/>
              <a:gd name="connsiteX37" fmla="*/ 3090 w 10000"/>
              <a:gd name="connsiteY37" fmla="*/ 5732 h 10000"/>
              <a:gd name="connsiteX38" fmla="*/ 3173 w 10000"/>
              <a:gd name="connsiteY38" fmla="*/ 4872 h 10000"/>
              <a:gd name="connsiteX39" fmla="*/ 3257 w 10000"/>
              <a:gd name="connsiteY39" fmla="*/ 6776 h 10000"/>
              <a:gd name="connsiteX40" fmla="*/ 3346 w 10000"/>
              <a:gd name="connsiteY40" fmla="*/ 6410 h 10000"/>
              <a:gd name="connsiteX41" fmla="*/ 3429 w 10000"/>
              <a:gd name="connsiteY41" fmla="*/ 6172 h 10000"/>
              <a:gd name="connsiteX42" fmla="*/ 3518 w 10000"/>
              <a:gd name="connsiteY42" fmla="*/ 4945 h 10000"/>
              <a:gd name="connsiteX43" fmla="*/ 4436 w 10000"/>
              <a:gd name="connsiteY43" fmla="*/ 7198 h 10000"/>
              <a:gd name="connsiteX44" fmla="*/ 4520 w 10000"/>
              <a:gd name="connsiteY44" fmla="*/ 8388 h 10000"/>
              <a:gd name="connsiteX45" fmla="*/ 4609 w 10000"/>
              <a:gd name="connsiteY45" fmla="*/ 8810 h 10000"/>
              <a:gd name="connsiteX46" fmla="*/ 4692 w 10000"/>
              <a:gd name="connsiteY46" fmla="*/ 8956 h 10000"/>
              <a:gd name="connsiteX47" fmla="*/ 4776 w 10000"/>
              <a:gd name="connsiteY47" fmla="*/ 7125 h 10000"/>
              <a:gd name="connsiteX48" fmla="*/ 4864 w 10000"/>
              <a:gd name="connsiteY48" fmla="*/ 9780 h 10000"/>
              <a:gd name="connsiteX49" fmla="*/ 4948 w 10000"/>
              <a:gd name="connsiteY49" fmla="*/ 9249 h 10000"/>
              <a:gd name="connsiteX50" fmla="*/ 5026 w 10000"/>
              <a:gd name="connsiteY50" fmla="*/ 7161 h 10000"/>
              <a:gd name="connsiteX51" fmla="*/ 5110 w 10000"/>
              <a:gd name="connsiteY51" fmla="*/ 9817 h 10000"/>
              <a:gd name="connsiteX52" fmla="*/ 5193 w 10000"/>
              <a:gd name="connsiteY52" fmla="*/ 6703 h 10000"/>
              <a:gd name="connsiteX53" fmla="*/ 5282 w 10000"/>
              <a:gd name="connsiteY53" fmla="*/ 6446 h 10000"/>
              <a:gd name="connsiteX54" fmla="*/ 5365 w 10000"/>
              <a:gd name="connsiteY54" fmla="*/ 7839 h 10000"/>
              <a:gd name="connsiteX55" fmla="*/ 5454 w 10000"/>
              <a:gd name="connsiteY55" fmla="*/ 7308 h 10000"/>
              <a:gd name="connsiteX56" fmla="*/ 5538 w 10000"/>
              <a:gd name="connsiteY56" fmla="*/ 6521 h 10000"/>
              <a:gd name="connsiteX57" fmla="*/ 5621 w 10000"/>
              <a:gd name="connsiteY57" fmla="*/ 7528 h 10000"/>
              <a:gd name="connsiteX58" fmla="*/ 5699 w 10000"/>
              <a:gd name="connsiteY58" fmla="*/ 7198 h 10000"/>
              <a:gd name="connsiteX59" fmla="*/ 5783 w 10000"/>
              <a:gd name="connsiteY59" fmla="*/ 7198 h 10000"/>
              <a:gd name="connsiteX60" fmla="*/ 5872 w 10000"/>
              <a:gd name="connsiteY60" fmla="*/ 8095 h 10000"/>
              <a:gd name="connsiteX61" fmla="*/ 6628 w 10000"/>
              <a:gd name="connsiteY61" fmla="*/ 7344 h 10000"/>
              <a:gd name="connsiteX62" fmla="*/ 6973 w 10000"/>
              <a:gd name="connsiteY62" fmla="*/ 7088 h 10000"/>
              <a:gd name="connsiteX63" fmla="*/ 7046 w 10000"/>
              <a:gd name="connsiteY63" fmla="*/ 7344 h 10000"/>
              <a:gd name="connsiteX64" fmla="*/ 7135 w 10000"/>
              <a:gd name="connsiteY64" fmla="*/ 10000 h 10000"/>
              <a:gd name="connsiteX65" fmla="*/ 7218 w 10000"/>
              <a:gd name="connsiteY65" fmla="*/ 6887 h 10000"/>
              <a:gd name="connsiteX66" fmla="*/ 7302 w 10000"/>
              <a:gd name="connsiteY66" fmla="*/ 7198 h 10000"/>
              <a:gd name="connsiteX67" fmla="*/ 7390 w 10000"/>
              <a:gd name="connsiteY67" fmla="*/ 5623 h 10000"/>
              <a:gd name="connsiteX68" fmla="*/ 7474 w 10000"/>
              <a:gd name="connsiteY68" fmla="*/ 7802 h 10000"/>
              <a:gd name="connsiteX69" fmla="*/ 7563 w 10000"/>
              <a:gd name="connsiteY69" fmla="*/ 8956 h 10000"/>
              <a:gd name="connsiteX70" fmla="*/ 7646 w 10000"/>
              <a:gd name="connsiteY70" fmla="*/ 8956 h 10000"/>
              <a:gd name="connsiteX71" fmla="*/ 7719 w 10000"/>
              <a:gd name="connsiteY71" fmla="*/ 4231 h 10000"/>
              <a:gd name="connsiteX72" fmla="*/ 7808 w 10000"/>
              <a:gd name="connsiteY72" fmla="*/ 6099 h 10000"/>
              <a:gd name="connsiteX73" fmla="*/ 7891 w 10000"/>
              <a:gd name="connsiteY73" fmla="*/ 6099 h 10000"/>
              <a:gd name="connsiteX74" fmla="*/ 7975 w 10000"/>
              <a:gd name="connsiteY74" fmla="*/ 8553 h 10000"/>
              <a:gd name="connsiteX75" fmla="*/ 8064 w 10000"/>
              <a:gd name="connsiteY75" fmla="*/ 9963 h 10000"/>
              <a:gd name="connsiteX76" fmla="*/ 8147 w 10000"/>
              <a:gd name="connsiteY76" fmla="*/ 5623 h 10000"/>
              <a:gd name="connsiteX77" fmla="*/ 8236 w 10000"/>
              <a:gd name="connsiteY77" fmla="*/ 8626 h 10000"/>
              <a:gd name="connsiteX78" fmla="*/ 8319 w 10000"/>
              <a:gd name="connsiteY78" fmla="*/ 5018 h 10000"/>
              <a:gd name="connsiteX79" fmla="*/ 8392 w 10000"/>
              <a:gd name="connsiteY79" fmla="*/ 7802 h 10000"/>
              <a:gd name="connsiteX80" fmla="*/ 8481 w 10000"/>
              <a:gd name="connsiteY80" fmla="*/ 7235 h 10000"/>
              <a:gd name="connsiteX81" fmla="*/ 8565 w 10000"/>
              <a:gd name="connsiteY81" fmla="*/ 8352 h 10000"/>
              <a:gd name="connsiteX82" fmla="*/ 8653 w 10000"/>
              <a:gd name="connsiteY82" fmla="*/ 6960 h 10000"/>
              <a:gd name="connsiteX83" fmla="*/ 8737 w 10000"/>
              <a:gd name="connsiteY83" fmla="*/ 5953 h 10000"/>
              <a:gd name="connsiteX84" fmla="*/ 8820 w 10000"/>
              <a:gd name="connsiteY84" fmla="*/ 3333 h 10000"/>
              <a:gd name="connsiteX85" fmla="*/ 8909 w 10000"/>
              <a:gd name="connsiteY85" fmla="*/ 6062 h 10000"/>
              <a:gd name="connsiteX86" fmla="*/ 8993 w 10000"/>
              <a:gd name="connsiteY86" fmla="*/ 8058 h 10000"/>
              <a:gd name="connsiteX87" fmla="*/ 9071 w 10000"/>
              <a:gd name="connsiteY87" fmla="*/ 9670 h 10000"/>
              <a:gd name="connsiteX88" fmla="*/ 9154 w 10000"/>
              <a:gd name="connsiteY88" fmla="*/ 7711 h 10000"/>
              <a:gd name="connsiteX89" fmla="*/ 9238 w 10000"/>
              <a:gd name="connsiteY89" fmla="*/ 6557 h 10000"/>
              <a:gd name="connsiteX90" fmla="*/ 9327 w 10000"/>
              <a:gd name="connsiteY90" fmla="*/ 5458 h 10000"/>
              <a:gd name="connsiteX91" fmla="*/ 9410 w 10000"/>
              <a:gd name="connsiteY91" fmla="*/ 7912 h 10000"/>
              <a:gd name="connsiteX92" fmla="*/ 9499 w 10000"/>
              <a:gd name="connsiteY92" fmla="*/ 8279 h 10000"/>
              <a:gd name="connsiteX93" fmla="*/ 9582 w 10000"/>
              <a:gd name="connsiteY93" fmla="*/ 8388 h 10000"/>
              <a:gd name="connsiteX94" fmla="*/ 9666 w 10000"/>
              <a:gd name="connsiteY94" fmla="*/ 7839 h 10000"/>
              <a:gd name="connsiteX95" fmla="*/ 9744 w 10000"/>
              <a:gd name="connsiteY95" fmla="*/ 6373 h 10000"/>
              <a:gd name="connsiteX96" fmla="*/ 9828 w 10000"/>
              <a:gd name="connsiteY96" fmla="*/ 9780 h 10000"/>
              <a:gd name="connsiteX97" fmla="*/ 9916 w 10000"/>
              <a:gd name="connsiteY97" fmla="*/ 8956 h 10000"/>
              <a:gd name="connsiteX98" fmla="*/ 10000 w 10000"/>
              <a:gd name="connsiteY98" fmla="*/ 8242 h 10000"/>
              <a:gd name="connsiteX0" fmla="*/ 0 w 10000"/>
              <a:gd name="connsiteY0" fmla="*/ 0 h 10000"/>
              <a:gd name="connsiteX1" fmla="*/ 57 w 10000"/>
              <a:gd name="connsiteY1" fmla="*/ 733 h 10000"/>
              <a:gd name="connsiteX2" fmla="*/ 162 w 10000"/>
              <a:gd name="connsiteY2" fmla="*/ 989 h 10000"/>
              <a:gd name="connsiteX3" fmla="*/ 230 w 10000"/>
              <a:gd name="connsiteY3" fmla="*/ 92 h 10000"/>
              <a:gd name="connsiteX4" fmla="*/ 308 w 10000"/>
              <a:gd name="connsiteY4" fmla="*/ 19 h 10000"/>
              <a:gd name="connsiteX5" fmla="*/ 391 w 10000"/>
              <a:gd name="connsiteY5" fmla="*/ 403 h 10000"/>
              <a:gd name="connsiteX6" fmla="*/ 470 w 10000"/>
              <a:gd name="connsiteY6" fmla="*/ 952 h 10000"/>
              <a:gd name="connsiteX7" fmla="*/ 564 w 10000"/>
              <a:gd name="connsiteY7" fmla="*/ 806 h 10000"/>
              <a:gd name="connsiteX8" fmla="*/ 647 w 10000"/>
              <a:gd name="connsiteY8" fmla="*/ 2051 h 10000"/>
              <a:gd name="connsiteX9" fmla="*/ 736 w 10000"/>
              <a:gd name="connsiteY9" fmla="*/ 1740 h 10000"/>
              <a:gd name="connsiteX10" fmla="*/ 819 w 10000"/>
              <a:gd name="connsiteY10" fmla="*/ 2051 h 10000"/>
              <a:gd name="connsiteX11" fmla="*/ 903 w 10000"/>
              <a:gd name="connsiteY11" fmla="*/ 2051 h 10000"/>
              <a:gd name="connsiteX12" fmla="*/ 981 w 10000"/>
              <a:gd name="connsiteY12" fmla="*/ 2345 h 10000"/>
              <a:gd name="connsiteX13" fmla="*/ 1065 w 10000"/>
              <a:gd name="connsiteY13" fmla="*/ 2051 h 10000"/>
              <a:gd name="connsiteX14" fmla="*/ 1148 w 10000"/>
              <a:gd name="connsiteY14" fmla="*/ 2051 h 10000"/>
              <a:gd name="connsiteX15" fmla="*/ 1237 w 10000"/>
              <a:gd name="connsiteY15" fmla="*/ 2051 h 10000"/>
              <a:gd name="connsiteX16" fmla="*/ 1315 w 10000"/>
              <a:gd name="connsiteY16" fmla="*/ 3077 h 10000"/>
              <a:gd name="connsiteX17" fmla="*/ 1409 w 10000"/>
              <a:gd name="connsiteY17" fmla="*/ 2051 h 10000"/>
              <a:gd name="connsiteX18" fmla="*/ 1534 w 10000"/>
              <a:gd name="connsiteY18" fmla="*/ 3114 h 10000"/>
              <a:gd name="connsiteX19" fmla="*/ 1576 w 10000"/>
              <a:gd name="connsiteY19" fmla="*/ 2051 h 10000"/>
              <a:gd name="connsiteX20" fmla="*/ 1654 w 10000"/>
              <a:gd name="connsiteY20" fmla="*/ 4304 h 10000"/>
              <a:gd name="connsiteX21" fmla="*/ 1759 w 10000"/>
              <a:gd name="connsiteY21" fmla="*/ 3663 h 10000"/>
              <a:gd name="connsiteX22" fmla="*/ 1827 w 10000"/>
              <a:gd name="connsiteY22" fmla="*/ 2051 h 10000"/>
              <a:gd name="connsiteX23" fmla="*/ 1910 w 10000"/>
              <a:gd name="connsiteY23" fmla="*/ 3278 h 10000"/>
              <a:gd name="connsiteX24" fmla="*/ 1978 w 10000"/>
              <a:gd name="connsiteY24" fmla="*/ 4396 h 10000"/>
              <a:gd name="connsiteX25" fmla="*/ 2046 w 10000"/>
              <a:gd name="connsiteY25" fmla="*/ 3627 h 10000"/>
              <a:gd name="connsiteX26" fmla="*/ 2187 w 10000"/>
              <a:gd name="connsiteY26" fmla="*/ 4634 h 10000"/>
              <a:gd name="connsiteX27" fmla="*/ 2255 w 10000"/>
              <a:gd name="connsiteY27" fmla="*/ 3882 h 10000"/>
              <a:gd name="connsiteX28" fmla="*/ 2328 w 10000"/>
              <a:gd name="connsiteY28" fmla="*/ 4120 h 10000"/>
              <a:gd name="connsiteX29" fmla="*/ 2416 w 10000"/>
              <a:gd name="connsiteY29" fmla="*/ 3627 h 10000"/>
              <a:gd name="connsiteX30" fmla="*/ 2490 w 10000"/>
              <a:gd name="connsiteY30" fmla="*/ 4671 h 10000"/>
              <a:gd name="connsiteX31" fmla="*/ 2584 w 10000"/>
              <a:gd name="connsiteY31" fmla="*/ 4982 h 10000"/>
              <a:gd name="connsiteX32" fmla="*/ 2672 w 10000"/>
              <a:gd name="connsiteY32" fmla="*/ 6521 h 10000"/>
              <a:gd name="connsiteX33" fmla="*/ 2756 w 10000"/>
              <a:gd name="connsiteY33" fmla="*/ 5164 h 10000"/>
              <a:gd name="connsiteX34" fmla="*/ 2839 w 10000"/>
              <a:gd name="connsiteY34" fmla="*/ 5202 h 10000"/>
              <a:gd name="connsiteX35" fmla="*/ 2928 w 10000"/>
              <a:gd name="connsiteY35" fmla="*/ 7454 h 10000"/>
              <a:gd name="connsiteX36" fmla="*/ 3001 w 10000"/>
              <a:gd name="connsiteY36" fmla="*/ 3773 h 10000"/>
              <a:gd name="connsiteX37" fmla="*/ 3090 w 10000"/>
              <a:gd name="connsiteY37" fmla="*/ 5732 h 10000"/>
              <a:gd name="connsiteX38" fmla="*/ 3173 w 10000"/>
              <a:gd name="connsiteY38" fmla="*/ 4872 h 10000"/>
              <a:gd name="connsiteX39" fmla="*/ 3257 w 10000"/>
              <a:gd name="connsiteY39" fmla="*/ 6776 h 10000"/>
              <a:gd name="connsiteX40" fmla="*/ 3346 w 10000"/>
              <a:gd name="connsiteY40" fmla="*/ 6410 h 10000"/>
              <a:gd name="connsiteX41" fmla="*/ 3429 w 10000"/>
              <a:gd name="connsiteY41" fmla="*/ 6172 h 10000"/>
              <a:gd name="connsiteX42" fmla="*/ 3518 w 10000"/>
              <a:gd name="connsiteY42" fmla="*/ 4945 h 10000"/>
              <a:gd name="connsiteX43" fmla="*/ 4520 w 10000"/>
              <a:gd name="connsiteY43" fmla="*/ 8388 h 10000"/>
              <a:gd name="connsiteX44" fmla="*/ 4609 w 10000"/>
              <a:gd name="connsiteY44" fmla="*/ 8810 h 10000"/>
              <a:gd name="connsiteX45" fmla="*/ 4692 w 10000"/>
              <a:gd name="connsiteY45" fmla="*/ 8956 h 10000"/>
              <a:gd name="connsiteX46" fmla="*/ 4776 w 10000"/>
              <a:gd name="connsiteY46" fmla="*/ 7125 h 10000"/>
              <a:gd name="connsiteX47" fmla="*/ 4864 w 10000"/>
              <a:gd name="connsiteY47" fmla="*/ 9780 h 10000"/>
              <a:gd name="connsiteX48" fmla="*/ 4948 w 10000"/>
              <a:gd name="connsiteY48" fmla="*/ 9249 h 10000"/>
              <a:gd name="connsiteX49" fmla="*/ 5026 w 10000"/>
              <a:gd name="connsiteY49" fmla="*/ 7161 h 10000"/>
              <a:gd name="connsiteX50" fmla="*/ 5110 w 10000"/>
              <a:gd name="connsiteY50" fmla="*/ 9817 h 10000"/>
              <a:gd name="connsiteX51" fmla="*/ 5193 w 10000"/>
              <a:gd name="connsiteY51" fmla="*/ 6703 h 10000"/>
              <a:gd name="connsiteX52" fmla="*/ 5282 w 10000"/>
              <a:gd name="connsiteY52" fmla="*/ 6446 h 10000"/>
              <a:gd name="connsiteX53" fmla="*/ 5365 w 10000"/>
              <a:gd name="connsiteY53" fmla="*/ 7839 h 10000"/>
              <a:gd name="connsiteX54" fmla="*/ 5454 w 10000"/>
              <a:gd name="connsiteY54" fmla="*/ 7308 h 10000"/>
              <a:gd name="connsiteX55" fmla="*/ 5538 w 10000"/>
              <a:gd name="connsiteY55" fmla="*/ 6521 h 10000"/>
              <a:gd name="connsiteX56" fmla="*/ 5621 w 10000"/>
              <a:gd name="connsiteY56" fmla="*/ 7528 h 10000"/>
              <a:gd name="connsiteX57" fmla="*/ 5699 w 10000"/>
              <a:gd name="connsiteY57" fmla="*/ 7198 h 10000"/>
              <a:gd name="connsiteX58" fmla="*/ 5783 w 10000"/>
              <a:gd name="connsiteY58" fmla="*/ 7198 h 10000"/>
              <a:gd name="connsiteX59" fmla="*/ 5872 w 10000"/>
              <a:gd name="connsiteY59" fmla="*/ 8095 h 10000"/>
              <a:gd name="connsiteX60" fmla="*/ 6628 w 10000"/>
              <a:gd name="connsiteY60" fmla="*/ 7344 h 10000"/>
              <a:gd name="connsiteX61" fmla="*/ 6973 w 10000"/>
              <a:gd name="connsiteY61" fmla="*/ 7088 h 10000"/>
              <a:gd name="connsiteX62" fmla="*/ 7046 w 10000"/>
              <a:gd name="connsiteY62" fmla="*/ 7344 h 10000"/>
              <a:gd name="connsiteX63" fmla="*/ 7135 w 10000"/>
              <a:gd name="connsiteY63" fmla="*/ 10000 h 10000"/>
              <a:gd name="connsiteX64" fmla="*/ 7218 w 10000"/>
              <a:gd name="connsiteY64" fmla="*/ 6887 h 10000"/>
              <a:gd name="connsiteX65" fmla="*/ 7302 w 10000"/>
              <a:gd name="connsiteY65" fmla="*/ 7198 h 10000"/>
              <a:gd name="connsiteX66" fmla="*/ 7390 w 10000"/>
              <a:gd name="connsiteY66" fmla="*/ 5623 h 10000"/>
              <a:gd name="connsiteX67" fmla="*/ 7474 w 10000"/>
              <a:gd name="connsiteY67" fmla="*/ 7802 h 10000"/>
              <a:gd name="connsiteX68" fmla="*/ 7563 w 10000"/>
              <a:gd name="connsiteY68" fmla="*/ 8956 h 10000"/>
              <a:gd name="connsiteX69" fmla="*/ 7646 w 10000"/>
              <a:gd name="connsiteY69" fmla="*/ 8956 h 10000"/>
              <a:gd name="connsiteX70" fmla="*/ 7719 w 10000"/>
              <a:gd name="connsiteY70" fmla="*/ 4231 h 10000"/>
              <a:gd name="connsiteX71" fmla="*/ 7808 w 10000"/>
              <a:gd name="connsiteY71" fmla="*/ 6099 h 10000"/>
              <a:gd name="connsiteX72" fmla="*/ 7891 w 10000"/>
              <a:gd name="connsiteY72" fmla="*/ 6099 h 10000"/>
              <a:gd name="connsiteX73" fmla="*/ 7975 w 10000"/>
              <a:gd name="connsiteY73" fmla="*/ 8553 h 10000"/>
              <a:gd name="connsiteX74" fmla="*/ 8064 w 10000"/>
              <a:gd name="connsiteY74" fmla="*/ 9963 h 10000"/>
              <a:gd name="connsiteX75" fmla="*/ 8147 w 10000"/>
              <a:gd name="connsiteY75" fmla="*/ 5623 h 10000"/>
              <a:gd name="connsiteX76" fmla="*/ 8236 w 10000"/>
              <a:gd name="connsiteY76" fmla="*/ 8626 h 10000"/>
              <a:gd name="connsiteX77" fmla="*/ 8319 w 10000"/>
              <a:gd name="connsiteY77" fmla="*/ 5018 h 10000"/>
              <a:gd name="connsiteX78" fmla="*/ 8392 w 10000"/>
              <a:gd name="connsiteY78" fmla="*/ 7802 h 10000"/>
              <a:gd name="connsiteX79" fmla="*/ 8481 w 10000"/>
              <a:gd name="connsiteY79" fmla="*/ 7235 h 10000"/>
              <a:gd name="connsiteX80" fmla="*/ 8565 w 10000"/>
              <a:gd name="connsiteY80" fmla="*/ 8352 h 10000"/>
              <a:gd name="connsiteX81" fmla="*/ 8653 w 10000"/>
              <a:gd name="connsiteY81" fmla="*/ 6960 h 10000"/>
              <a:gd name="connsiteX82" fmla="*/ 8737 w 10000"/>
              <a:gd name="connsiteY82" fmla="*/ 5953 h 10000"/>
              <a:gd name="connsiteX83" fmla="*/ 8820 w 10000"/>
              <a:gd name="connsiteY83" fmla="*/ 3333 h 10000"/>
              <a:gd name="connsiteX84" fmla="*/ 8909 w 10000"/>
              <a:gd name="connsiteY84" fmla="*/ 6062 h 10000"/>
              <a:gd name="connsiteX85" fmla="*/ 8993 w 10000"/>
              <a:gd name="connsiteY85" fmla="*/ 8058 h 10000"/>
              <a:gd name="connsiteX86" fmla="*/ 9071 w 10000"/>
              <a:gd name="connsiteY86" fmla="*/ 9670 h 10000"/>
              <a:gd name="connsiteX87" fmla="*/ 9154 w 10000"/>
              <a:gd name="connsiteY87" fmla="*/ 7711 h 10000"/>
              <a:gd name="connsiteX88" fmla="*/ 9238 w 10000"/>
              <a:gd name="connsiteY88" fmla="*/ 6557 h 10000"/>
              <a:gd name="connsiteX89" fmla="*/ 9327 w 10000"/>
              <a:gd name="connsiteY89" fmla="*/ 5458 h 10000"/>
              <a:gd name="connsiteX90" fmla="*/ 9410 w 10000"/>
              <a:gd name="connsiteY90" fmla="*/ 7912 h 10000"/>
              <a:gd name="connsiteX91" fmla="*/ 9499 w 10000"/>
              <a:gd name="connsiteY91" fmla="*/ 8279 h 10000"/>
              <a:gd name="connsiteX92" fmla="*/ 9582 w 10000"/>
              <a:gd name="connsiteY92" fmla="*/ 8388 h 10000"/>
              <a:gd name="connsiteX93" fmla="*/ 9666 w 10000"/>
              <a:gd name="connsiteY93" fmla="*/ 7839 h 10000"/>
              <a:gd name="connsiteX94" fmla="*/ 9744 w 10000"/>
              <a:gd name="connsiteY94" fmla="*/ 6373 h 10000"/>
              <a:gd name="connsiteX95" fmla="*/ 9828 w 10000"/>
              <a:gd name="connsiteY95" fmla="*/ 9780 h 10000"/>
              <a:gd name="connsiteX96" fmla="*/ 9916 w 10000"/>
              <a:gd name="connsiteY96" fmla="*/ 8956 h 10000"/>
              <a:gd name="connsiteX97" fmla="*/ 10000 w 10000"/>
              <a:gd name="connsiteY97" fmla="*/ 8242 h 10000"/>
              <a:gd name="connsiteX0" fmla="*/ 0 w 10000"/>
              <a:gd name="connsiteY0" fmla="*/ 0 h 10000"/>
              <a:gd name="connsiteX1" fmla="*/ 57 w 10000"/>
              <a:gd name="connsiteY1" fmla="*/ 733 h 10000"/>
              <a:gd name="connsiteX2" fmla="*/ 162 w 10000"/>
              <a:gd name="connsiteY2" fmla="*/ 989 h 10000"/>
              <a:gd name="connsiteX3" fmla="*/ 230 w 10000"/>
              <a:gd name="connsiteY3" fmla="*/ 92 h 10000"/>
              <a:gd name="connsiteX4" fmla="*/ 308 w 10000"/>
              <a:gd name="connsiteY4" fmla="*/ 19 h 10000"/>
              <a:gd name="connsiteX5" fmla="*/ 391 w 10000"/>
              <a:gd name="connsiteY5" fmla="*/ 403 h 10000"/>
              <a:gd name="connsiteX6" fmla="*/ 470 w 10000"/>
              <a:gd name="connsiteY6" fmla="*/ 952 h 10000"/>
              <a:gd name="connsiteX7" fmla="*/ 564 w 10000"/>
              <a:gd name="connsiteY7" fmla="*/ 806 h 10000"/>
              <a:gd name="connsiteX8" fmla="*/ 647 w 10000"/>
              <a:gd name="connsiteY8" fmla="*/ 2051 h 10000"/>
              <a:gd name="connsiteX9" fmla="*/ 736 w 10000"/>
              <a:gd name="connsiteY9" fmla="*/ 1740 h 10000"/>
              <a:gd name="connsiteX10" fmla="*/ 819 w 10000"/>
              <a:gd name="connsiteY10" fmla="*/ 2051 h 10000"/>
              <a:gd name="connsiteX11" fmla="*/ 903 w 10000"/>
              <a:gd name="connsiteY11" fmla="*/ 2051 h 10000"/>
              <a:gd name="connsiteX12" fmla="*/ 981 w 10000"/>
              <a:gd name="connsiteY12" fmla="*/ 2345 h 10000"/>
              <a:gd name="connsiteX13" fmla="*/ 1065 w 10000"/>
              <a:gd name="connsiteY13" fmla="*/ 2051 h 10000"/>
              <a:gd name="connsiteX14" fmla="*/ 1148 w 10000"/>
              <a:gd name="connsiteY14" fmla="*/ 2051 h 10000"/>
              <a:gd name="connsiteX15" fmla="*/ 1237 w 10000"/>
              <a:gd name="connsiteY15" fmla="*/ 2051 h 10000"/>
              <a:gd name="connsiteX16" fmla="*/ 1315 w 10000"/>
              <a:gd name="connsiteY16" fmla="*/ 3077 h 10000"/>
              <a:gd name="connsiteX17" fmla="*/ 1409 w 10000"/>
              <a:gd name="connsiteY17" fmla="*/ 2051 h 10000"/>
              <a:gd name="connsiteX18" fmla="*/ 1534 w 10000"/>
              <a:gd name="connsiteY18" fmla="*/ 3114 h 10000"/>
              <a:gd name="connsiteX19" fmla="*/ 1576 w 10000"/>
              <a:gd name="connsiteY19" fmla="*/ 2051 h 10000"/>
              <a:gd name="connsiteX20" fmla="*/ 1654 w 10000"/>
              <a:gd name="connsiteY20" fmla="*/ 4304 h 10000"/>
              <a:gd name="connsiteX21" fmla="*/ 1759 w 10000"/>
              <a:gd name="connsiteY21" fmla="*/ 3663 h 10000"/>
              <a:gd name="connsiteX22" fmla="*/ 1827 w 10000"/>
              <a:gd name="connsiteY22" fmla="*/ 2051 h 10000"/>
              <a:gd name="connsiteX23" fmla="*/ 1910 w 10000"/>
              <a:gd name="connsiteY23" fmla="*/ 3278 h 10000"/>
              <a:gd name="connsiteX24" fmla="*/ 1978 w 10000"/>
              <a:gd name="connsiteY24" fmla="*/ 4396 h 10000"/>
              <a:gd name="connsiteX25" fmla="*/ 2046 w 10000"/>
              <a:gd name="connsiteY25" fmla="*/ 3627 h 10000"/>
              <a:gd name="connsiteX26" fmla="*/ 2187 w 10000"/>
              <a:gd name="connsiteY26" fmla="*/ 4634 h 10000"/>
              <a:gd name="connsiteX27" fmla="*/ 2255 w 10000"/>
              <a:gd name="connsiteY27" fmla="*/ 3882 h 10000"/>
              <a:gd name="connsiteX28" fmla="*/ 2328 w 10000"/>
              <a:gd name="connsiteY28" fmla="*/ 4120 h 10000"/>
              <a:gd name="connsiteX29" fmla="*/ 2416 w 10000"/>
              <a:gd name="connsiteY29" fmla="*/ 3627 h 10000"/>
              <a:gd name="connsiteX30" fmla="*/ 2490 w 10000"/>
              <a:gd name="connsiteY30" fmla="*/ 4671 h 10000"/>
              <a:gd name="connsiteX31" fmla="*/ 2584 w 10000"/>
              <a:gd name="connsiteY31" fmla="*/ 4982 h 10000"/>
              <a:gd name="connsiteX32" fmla="*/ 2672 w 10000"/>
              <a:gd name="connsiteY32" fmla="*/ 6521 h 10000"/>
              <a:gd name="connsiteX33" fmla="*/ 2756 w 10000"/>
              <a:gd name="connsiteY33" fmla="*/ 5164 h 10000"/>
              <a:gd name="connsiteX34" fmla="*/ 2839 w 10000"/>
              <a:gd name="connsiteY34" fmla="*/ 5202 h 10000"/>
              <a:gd name="connsiteX35" fmla="*/ 2928 w 10000"/>
              <a:gd name="connsiteY35" fmla="*/ 7454 h 10000"/>
              <a:gd name="connsiteX36" fmla="*/ 3001 w 10000"/>
              <a:gd name="connsiteY36" fmla="*/ 3773 h 10000"/>
              <a:gd name="connsiteX37" fmla="*/ 3090 w 10000"/>
              <a:gd name="connsiteY37" fmla="*/ 5732 h 10000"/>
              <a:gd name="connsiteX38" fmla="*/ 3173 w 10000"/>
              <a:gd name="connsiteY38" fmla="*/ 4872 h 10000"/>
              <a:gd name="connsiteX39" fmla="*/ 3257 w 10000"/>
              <a:gd name="connsiteY39" fmla="*/ 6776 h 10000"/>
              <a:gd name="connsiteX40" fmla="*/ 3346 w 10000"/>
              <a:gd name="connsiteY40" fmla="*/ 6410 h 10000"/>
              <a:gd name="connsiteX41" fmla="*/ 3429 w 10000"/>
              <a:gd name="connsiteY41" fmla="*/ 6172 h 10000"/>
              <a:gd name="connsiteX42" fmla="*/ 3518 w 10000"/>
              <a:gd name="connsiteY42" fmla="*/ 4945 h 10000"/>
              <a:gd name="connsiteX43" fmla="*/ 4609 w 10000"/>
              <a:gd name="connsiteY43" fmla="*/ 8810 h 10000"/>
              <a:gd name="connsiteX44" fmla="*/ 4692 w 10000"/>
              <a:gd name="connsiteY44" fmla="*/ 8956 h 10000"/>
              <a:gd name="connsiteX45" fmla="*/ 4776 w 10000"/>
              <a:gd name="connsiteY45" fmla="*/ 7125 h 10000"/>
              <a:gd name="connsiteX46" fmla="*/ 4864 w 10000"/>
              <a:gd name="connsiteY46" fmla="*/ 9780 h 10000"/>
              <a:gd name="connsiteX47" fmla="*/ 4948 w 10000"/>
              <a:gd name="connsiteY47" fmla="*/ 9249 h 10000"/>
              <a:gd name="connsiteX48" fmla="*/ 5026 w 10000"/>
              <a:gd name="connsiteY48" fmla="*/ 7161 h 10000"/>
              <a:gd name="connsiteX49" fmla="*/ 5110 w 10000"/>
              <a:gd name="connsiteY49" fmla="*/ 9817 h 10000"/>
              <a:gd name="connsiteX50" fmla="*/ 5193 w 10000"/>
              <a:gd name="connsiteY50" fmla="*/ 6703 h 10000"/>
              <a:gd name="connsiteX51" fmla="*/ 5282 w 10000"/>
              <a:gd name="connsiteY51" fmla="*/ 6446 h 10000"/>
              <a:gd name="connsiteX52" fmla="*/ 5365 w 10000"/>
              <a:gd name="connsiteY52" fmla="*/ 7839 h 10000"/>
              <a:gd name="connsiteX53" fmla="*/ 5454 w 10000"/>
              <a:gd name="connsiteY53" fmla="*/ 7308 h 10000"/>
              <a:gd name="connsiteX54" fmla="*/ 5538 w 10000"/>
              <a:gd name="connsiteY54" fmla="*/ 6521 h 10000"/>
              <a:gd name="connsiteX55" fmla="*/ 5621 w 10000"/>
              <a:gd name="connsiteY55" fmla="*/ 7528 h 10000"/>
              <a:gd name="connsiteX56" fmla="*/ 5699 w 10000"/>
              <a:gd name="connsiteY56" fmla="*/ 7198 h 10000"/>
              <a:gd name="connsiteX57" fmla="*/ 5783 w 10000"/>
              <a:gd name="connsiteY57" fmla="*/ 7198 h 10000"/>
              <a:gd name="connsiteX58" fmla="*/ 5872 w 10000"/>
              <a:gd name="connsiteY58" fmla="*/ 8095 h 10000"/>
              <a:gd name="connsiteX59" fmla="*/ 6628 w 10000"/>
              <a:gd name="connsiteY59" fmla="*/ 7344 h 10000"/>
              <a:gd name="connsiteX60" fmla="*/ 6973 w 10000"/>
              <a:gd name="connsiteY60" fmla="*/ 7088 h 10000"/>
              <a:gd name="connsiteX61" fmla="*/ 7046 w 10000"/>
              <a:gd name="connsiteY61" fmla="*/ 7344 h 10000"/>
              <a:gd name="connsiteX62" fmla="*/ 7135 w 10000"/>
              <a:gd name="connsiteY62" fmla="*/ 10000 h 10000"/>
              <a:gd name="connsiteX63" fmla="*/ 7218 w 10000"/>
              <a:gd name="connsiteY63" fmla="*/ 6887 h 10000"/>
              <a:gd name="connsiteX64" fmla="*/ 7302 w 10000"/>
              <a:gd name="connsiteY64" fmla="*/ 7198 h 10000"/>
              <a:gd name="connsiteX65" fmla="*/ 7390 w 10000"/>
              <a:gd name="connsiteY65" fmla="*/ 5623 h 10000"/>
              <a:gd name="connsiteX66" fmla="*/ 7474 w 10000"/>
              <a:gd name="connsiteY66" fmla="*/ 7802 h 10000"/>
              <a:gd name="connsiteX67" fmla="*/ 7563 w 10000"/>
              <a:gd name="connsiteY67" fmla="*/ 8956 h 10000"/>
              <a:gd name="connsiteX68" fmla="*/ 7646 w 10000"/>
              <a:gd name="connsiteY68" fmla="*/ 8956 h 10000"/>
              <a:gd name="connsiteX69" fmla="*/ 7719 w 10000"/>
              <a:gd name="connsiteY69" fmla="*/ 4231 h 10000"/>
              <a:gd name="connsiteX70" fmla="*/ 7808 w 10000"/>
              <a:gd name="connsiteY70" fmla="*/ 6099 h 10000"/>
              <a:gd name="connsiteX71" fmla="*/ 7891 w 10000"/>
              <a:gd name="connsiteY71" fmla="*/ 6099 h 10000"/>
              <a:gd name="connsiteX72" fmla="*/ 7975 w 10000"/>
              <a:gd name="connsiteY72" fmla="*/ 8553 h 10000"/>
              <a:gd name="connsiteX73" fmla="*/ 8064 w 10000"/>
              <a:gd name="connsiteY73" fmla="*/ 9963 h 10000"/>
              <a:gd name="connsiteX74" fmla="*/ 8147 w 10000"/>
              <a:gd name="connsiteY74" fmla="*/ 5623 h 10000"/>
              <a:gd name="connsiteX75" fmla="*/ 8236 w 10000"/>
              <a:gd name="connsiteY75" fmla="*/ 8626 h 10000"/>
              <a:gd name="connsiteX76" fmla="*/ 8319 w 10000"/>
              <a:gd name="connsiteY76" fmla="*/ 5018 h 10000"/>
              <a:gd name="connsiteX77" fmla="*/ 8392 w 10000"/>
              <a:gd name="connsiteY77" fmla="*/ 7802 h 10000"/>
              <a:gd name="connsiteX78" fmla="*/ 8481 w 10000"/>
              <a:gd name="connsiteY78" fmla="*/ 7235 h 10000"/>
              <a:gd name="connsiteX79" fmla="*/ 8565 w 10000"/>
              <a:gd name="connsiteY79" fmla="*/ 8352 h 10000"/>
              <a:gd name="connsiteX80" fmla="*/ 8653 w 10000"/>
              <a:gd name="connsiteY80" fmla="*/ 6960 h 10000"/>
              <a:gd name="connsiteX81" fmla="*/ 8737 w 10000"/>
              <a:gd name="connsiteY81" fmla="*/ 5953 h 10000"/>
              <a:gd name="connsiteX82" fmla="*/ 8820 w 10000"/>
              <a:gd name="connsiteY82" fmla="*/ 3333 h 10000"/>
              <a:gd name="connsiteX83" fmla="*/ 8909 w 10000"/>
              <a:gd name="connsiteY83" fmla="*/ 6062 h 10000"/>
              <a:gd name="connsiteX84" fmla="*/ 8993 w 10000"/>
              <a:gd name="connsiteY84" fmla="*/ 8058 h 10000"/>
              <a:gd name="connsiteX85" fmla="*/ 9071 w 10000"/>
              <a:gd name="connsiteY85" fmla="*/ 9670 h 10000"/>
              <a:gd name="connsiteX86" fmla="*/ 9154 w 10000"/>
              <a:gd name="connsiteY86" fmla="*/ 7711 h 10000"/>
              <a:gd name="connsiteX87" fmla="*/ 9238 w 10000"/>
              <a:gd name="connsiteY87" fmla="*/ 6557 h 10000"/>
              <a:gd name="connsiteX88" fmla="*/ 9327 w 10000"/>
              <a:gd name="connsiteY88" fmla="*/ 5458 h 10000"/>
              <a:gd name="connsiteX89" fmla="*/ 9410 w 10000"/>
              <a:gd name="connsiteY89" fmla="*/ 7912 h 10000"/>
              <a:gd name="connsiteX90" fmla="*/ 9499 w 10000"/>
              <a:gd name="connsiteY90" fmla="*/ 8279 h 10000"/>
              <a:gd name="connsiteX91" fmla="*/ 9582 w 10000"/>
              <a:gd name="connsiteY91" fmla="*/ 8388 h 10000"/>
              <a:gd name="connsiteX92" fmla="*/ 9666 w 10000"/>
              <a:gd name="connsiteY92" fmla="*/ 7839 h 10000"/>
              <a:gd name="connsiteX93" fmla="*/ 9744 w 10000"/>
              <a:gd name="connsiteY93" fmla="*/ 6373 h 10000"/>
              <a:gd name="connsiteX94" fmla="*/ 9828 w 10000"/>
              <a:gd name="connsiteY94" fmla="*/ 9780 h 10000"/>
              <a:gd name="connsiteX95" fmla="*/ 9916 w 10000"/>
              <a:gd name="connsiteY95" fmla="*/ 8956 h 10000"/>
              <a:gd name="connsiteX96" fmla="*/ 10000 w 10000"/>
              <a:gd name="connsiteY96" fmla="*/ 8242 h 10000"/>
              <a:gd name="connsiteX0" fmla="*/ 0 w 10000"/>
              <a:gd name="connsiteY0" fmla="*/ 0 h 10000"/>
              <a:gd name="connsiteX1" fmla="*/ 57 w 10000"/>
              <a:gd name="connsiteY1" fmla="*/ 733 h 10000"/>
              <a:gd name="connsiteX2" fmla="*/ 162 w 10000"/>
              <a:gd name="connsiteY2" fmla="*/ 989 h 10000"/>
              <a:gd name="connsiteX3" fmla="*/ 230 w 10000"/>
              <a:gd name="connsiteY3" fmla="*/ 92 h 10000"/>
              <a:gd name="connsiteX4" fmla="*/ 308 w 10000"/>
              <a:gd name="connsiteY4" fmla="*/ 19 h 10000"/>
              <a:gd name="connsiteX5" fmla="*/ 391 w 10000"/>
              <a:gd name="connsiteY5" fmla="*/ 403 h 10000"/>
              <a:gd name="connsiteX6" fmla="*/ 470 w 10000"/>
              <a:gd name="connsiteY6" fmla="*/ 952 h 10000"/>
              <a:gd name="connsiteX7" fmla="*/ 564 w 10000"/>
              <a:gd name="connsiteY7" fmla="*/ 806 h 10000"/>
              <a:gd name="connsiteX8" fmla="*/ 647 w 10000"/>
              <a:gd name="connsiteY8" fmla="*/ 2051 h 10000"/>
              <a:gd name="connsiteX9" fmla="*/ 736 w 10000"/>
              <a:gd name="connsiteY9" fmla="*/ 1740 h 10000"/>
              <a:gd name="connsiteX10" fmla="*/ 819 w 10000"/>
              <a:gd name="connsiteY10" fmla="*/ 2051 h 10000"/>
              <a:gd name="connsiteX11" fmla="*/ 903 w 10000"/>
              <a:gd name="connsiteY11" fmla="*/ 2051 h 10000"/>
              <a:gd name="connsiteX12" fmla="*/ 981 w 10000"/>
              <a:gd name="connsiteY12" fmla="*/ 2345 h 10000"/>
              <a:gd name="connsiteX13" fmla="*/ 1065 w 10000"/>
              <a:gd name="connsiteY13" fmla="*/ 2051 h 10000"/>
              <a:gd name="connsiteX14" fmla="*/ 1148 w 10000"/>
              <a:gd name="connsiteY14" fmla="*/ 2051 h 10000"/>
              <a:gd name="connsiteX15" fmla="*/ 1237 w 10000"/>
              <a:gd name="connsiteY15" fmla="*/ 2051 h 10000"/>
              <a:gd name="connsiteX16" fmla="*/ 1315 w 10000"/>
              <a:gd name="connsiteY16" fmla="*/ 3077 h 10000"/>
              <a:gd name="connsiteX17" fmla="*/ 1409 w 10000"/>
              <a:gd name="connsiteY17" fmla="*/ 2051 h 10000"/>
              <a:gd name="connsiteX18" fmla="*/ 1534 w 10000"/>
              <a:gd name="connsiteY18" fmla="*/ 3114 h 10000"/>
              <a:gd name="connsiteX19" fmla="*/ 1576 w 10000"/>
              <a:gd name="connsiteY19" fmla="*/ 2051 h 10000"/>
              <a:gd name="connsiteX20" fmla="*/ 1654 w 10000"/>
              <a:gd name="connsiteY20" fmla="*/ 4304 h 10000"/>
              <a:gd name="connsiteX21" fmla="*/ 1759 w 10000"/>
              <a:gd name="connsiteY21" fmla="*/ 3663 h 10000"/>
              <a:gd name="connsiteX22" fmla="*/ 1827 w 10000"/>
              <a:gd name="connsiteY22" fmla="*/ 2051 h 10000"/>
              <a:gd name="connsiteX23" fmla="*/ 1910 w 10000"/>
              <a:gd name="connsiteY23" fmla="*/ 3278 h 10000"/>
              <a:gd name="connsiteX24" fmla="*/ 1978 w 10000"/>
              <a:gd name="connsiteY24" fmla="*/ 4396 h 10000"/>
              <a:gd name="connsiteX25" fmla="*/ 2046 w 10000"/>
              <a:gd name="connsiteY25" fmla="*/ 3627 h 10000"/>
              <a:gd name="connsiteX26" fmla="*/ 2187 w 10000"/>
              <a:gd name="connsiteY26" fmla="*/ 4634 h 10000"/>
              <a:gd name="connsiteX27" fmla="*/ 2255 w 10000"/>
              <a:gd name="connsiteY27" fmla="*/ 3882 h 10000"/>
              <a:gd name="connsiteX28" fmla="*/ 2328 w 10000"/>
              <a:gd name="connsiteY28" fmla="*/ 4120 h 10000"/>
              <a:gd name="connsiteX29" fmla="*/ 2416 w 10000"/>
              <a:gd name="connsiteY29" fmla="*/ 3627 h 10000"/>
              <a:gd name="connsiteX30" fmla="*/ 2490 w 10000"/>
              <a:gd name="connsiteY30" fmla="*/ 4671 h 10000"/>
              <a:gd name="connsiteX31" fmla="*/ 2584 w 10000"/>
              <a:gd name="connsiteY31" fmla="*/ 4982 h 10000"/>
              <a:gd name="connsiteX32" fmla="*/ 2672 w 10000"/>
              <a:gd name="connsiteY32" fmla="*/ 6521 h 10000"/>
              <a:gd name="connsiteX33" fmla="*/ 2756 w 10000"/>
              <a:gd name="connsiteY33" fmla="*/ 5164 h 10000"/>
              <a:gd name="connsiteX34" fmla="*/ 2839 w 10000"/>
              <a:gd name="connsiteY34" fmla="*/ 5202 h 10000"/>
              <a:gd name="connsiteX35" fmla="*/ 2928 w 10000"/>
              <a:gd name="connsiteY35" fmla="*/ 7454 h 10000"/>
              <a:gd name="connsiteX36" fmla="*/ 3001 w 10000"/>
              <a:gd name="connsiteY36" fmla="*/ 3773 h 10000"/>
              <a:gd name="connsiteX37" fmla="*/ 3090 w 10000"/>
              <a:gd name="connsiteY37" fmla="*/ 5732 h 10000"/>
              <a:gd name="connsiteX38" fmla="*/ 3173 w 10000"/>
              <a:gd name="connsiteY38" fmla="*/ 4872 h 10000"/>
              <a:gd name="connsiteX39" fmla="*/ 3257 w 10000"/>
              <a:gd name="connsiteY39" fmla="*/ 6776 h 10000"/>
              <a:gd name="connsiteX40" fmla="*/ 3346 w 10000"/>
              <a:gd name="connsiteY40" fmla="*/ 6410 h 10000"/>
              <a:gd name="connsiteX41" fmla="*/ 3429 w 10000"/>
              <a:gd name="connsiteY41" fmla="*/ 6172 h 10000"/>
              <a:gd name="connsiteX42" fmla="*/ 3518 w 10000"/>
              <a:gd name="connsiteY42" fmla="*/ 4945 h 10000"/>
              <a:gd name="connsiteX43" fmla="*/ 4692 w 10000"/>
              <a:gd name="connsiteY43" fmla="*/ 8956 h 10000"/>
              <a:gd name="connsiteX44" fmla="*/ 4776 w 10000"/>
              <a:gd name="connsiteY44" fmla="*/ 7125 h 10000"/>
              <a:gd name="connsiteX45" fmla="*/ 4864 w 10000"/>
              <a:gd name="connsiteY45" fmla="*/ 9780 h 10000"/>
              <a:gd name="connsiteX46" fmla="*/ 4948 w 10000"/>
              <a:gd name="connsiteY46" fmla="*/ 9249 h 10000"/>
              <a:gd name="connsiteX47" fmla="*/ 5026 w 10000"/>
              <a:gd name="connsiteY47" fmla="*/ 7161 h 10000"/>
              <a:gd name="connsiteX48" fmla="*/ 5110 w 10000"/>
              <a:gd name="connsiteY48" fmla="*/ 9817 h 10000"/>
              <a:gd name="connsiteX49" fmla="*/ 5193 w 10000"/>
              <a:gd name="connsiteY49" fmla="*/ 6703 h 10000"/>
              <a:gd name="connsiteX50" fmla="*/ 5282 w 10000"/>
              <a:gd name="connsiteY50" fmla="*/ 6446 h 10000"/>
              <a:gd name="connsiteX51" fmla="*/ 5365 w 10000"/>
              <a:gd name="connsiteY51" fmla="*/ 7839 h 10000"/>
              <a:gd name="connsiteX52" fmla="*/ 5454 w 10000"/>
              <a:gd name="connsiteY52" fmla="*/ 7308 h 10000"/>
              <a:gd name="connsiteX53" fmla="*/ 5538 w 10000"/>
              <a:gd name="connsiteY53" fmla="*/ 6521 h 10000"/>
              <a:gd name="connsiteX54" fmla="*/ 5621 w 10000"/>
              <a:gd name="connsiteY54" fmla="*/ 7528 h 10000"/>
              <a:gd name="connsiteX55" fmla="*/ 5699 w 10000"/>
              <a:gd name="connsiteY55" fmla="*/ 7198 h 10000"/>
              <a:gd name="connsiteX56" fmla="*/ 5783 w 10000"/>
              <a:gd name="connsiteY56" fmla="*/ 7198 h 10000"/>
              <a:gd name="connsiteX57" fmla="*/ 5872 w 10000"/>
              <a:gd name="connsiteY57" fmla="*/ 8095 h 10000"/>
              <a:gd name="connsiteX58" fmla="*/ 6628 w 10000"/>
              <a:gd name="connsiteY58" fmla="*/ 7344 h 10000"/>
              <a:gd name="connsiteX59" fmla="*/ 6973 w 10000"/>
              <a:gd name="connsiteY59" fmla="*/ 7088 h 10000"/>
              <a:gd name="connsiteX60" fmla="*/ 7046 w 10000"/>
              <a:gd name="connsiteY60" fmla="*/ 7344 h 10000"/>
              <a:gd name="connsiteX61" fmla="*/ 7135 w 10000"/>
              <a:gd name="connsiteY61" fmla="*/ 10000 h 10000"/>
              <a:gd name="connsiteX62" fmla="*/ 7218 w 10000"/>
              <a:gd name="connsiteY62" fmla="*/ 6887 h 10000"/>
              <a:gd name="connsiteX63" fmla="*/ 7302 w 10000"/>
              <a:gd name="connsiteY63" fmla="*/ 7198 h 10000"/>
              <a:gd name="connsiteX64" fmla="*/ 7390 w 10000"/>
              <a:gd name="connsiteY64" fmla="*/ 5623 h 10000"/>
              <a:gd name="connsiteX65" fmla="*/ 7474 w 10000"/>
              <a:gd name="connsiteY65" fmla="*/ 7802 h 10000"/>
              <a:gd name="connsiteX66" fmla="*/ 7563 w 10000"/>
              <a:gd name="connsiteY66" fmla="*/ 8956 h 10000"/>
              <a:gd name="connsiteX67" fmla="*/ 7646 w 10000"/>
              <a:gd name="connsiteY67" fmla="*/ 8956 h 10000"/>
              <a:gd name="connsiteX68" fmla="*/ 7719 w 10000"/>
              <a:gd name="connsiteY68" fmla="*/ 4231 h 10000"/>
              <a:gd name="connsiteX69" fmla="*/ 7808 w 10000"/>
              <a:gd name="connsiteY69" fmla="*/ 6099 h 10000"/>
              <a:gd name="connsiteX70" fmla="*/ 7891 w 10000"/>
              <a:gd name="connsiteY70" fmla="*/ 6099 h 10000"/>
              <a:gd name="connsiteX71" fmla="*/ 7975 w 10000"/>
              <a:gd name="connsiteY71" fmla="*/ 8553 h 10000"/>
              <a:gd name="connsiteX72" fmla="*/ 8064 w 10000"/>
              <a:gd name="connsiteY72" fmla="*/ 9963 h 10000"/>
              <a:gd name="connsiteX73" fmla="*/ 8147 w 10000"/>
              <a:gd name="connsiteY73" fmla="*/ 5623 h 10000"/>
              <a:gd name="connsiteX74" fmla="*/ 8236 w 10000"/>
              <a:gd name="connsiteY74" fmla="*/ 8626 h 10000"/>
              <a:gd name="connsiteX75" fmla="*/ 8319 w 10000"/>
              <a:gd name="connsiteY75" fmla="*/ 5018 h 10000"/>
              <a:gd name="connsiteX76" fmla="*/ 8392 w 10000"/>
              <a:gd name="connsiteY76" fmla="*/ 7802 h 10000"/>
              <a:gd name="connsiteX77" fmla="*/ 8481 w 10000"/>
              <a:gd name="connsiteY77" fmla="*/ 7235 h 10000"/>
              <a:gd name="connsiteX78" fmla="*/ 8565 w 10000"/>
              <a:gd name="connsiteY78" fmla="*/ 8352 h 10000"/>
              <a:gd name="connsiteX79" fmla="*/ 8653 w 10000"/>
              <a:gd name="connsiteY79" fmla="*/ 6960 h 10000"/>
              <a:gd name="connsiteX80" fmla="*/ 8737 w 10000"/>
              <a:gd name="connsiteY80" fmla="*/ 5953 h 10000"/>
              <a:gd name="connsiteX81" fmla="*/ 8820 w 10000"/>
              <a:gd name="connsiteY81" fmla="*/ 3333 h 10000"/>
              <a:gd name="connsiteX82" fmla="*/ 8909 w 10000"/>
              <a:gd name="connsiteY82" fmla="*/ 6062 h 10000"/>
              <a:gd name="connsiteX83" fmla="*/ 8993 w 10000"/>
              <a:gd name="connsiteY83" fmla="*/ 8058 h 10000"/>
              <a:gd name="connsiteX84" fmla="*/ 9071 w 10000"/>
              <a:gd name="connsiteY84" fmla="*/ 9670 h 10000"/>
              <a:gd name="connsiteX85" fmla="*/ 9154 w 10000"/>
              <a:gd name="connsiteY85" fmla="*/ 7711 h 10000"/>
              <a:gd name="connsiteX86" fmla="*/ 9238 w 10000"/>
              <a:gd name="connsiteY86" fmla="*/ 6557 h 10000"/>
              <a:gd name="connsiteX87" fmla="*/ 9327 w 10000"/>
              <a:gd name="connsiteY87" fmla="*/ 5458 h 10000"/>
              <a:gd name="connsiteX88" fmla="*/ 9410 w 10000"/>
              <a:gd name="connsiteY88" fmla="*/ 7912 h 10000"/>
              <a:gd name="connsiteX89" fmla="*/ 9499 w 10000"/>
              <a:gd name="connsiteY89" fmla="*/ 8279 h 10000"/>
              <a:gd name="connsiteX90" fmla="*/ 9582 w 10000"/>
              <a:gd name="connsiteY90" fmla="*/ 8388 h 10000"/>
              <a:gd name="connsiteX91" fmla="*/ 9666 w 10000"/>
              <a:gd name="connsiteY91" fmla="*/ 7839 h 10000"/>
              <a:gd name="connsiteX92" fmla="*/ 9744 w 10000"/>
              <a:gd name="connsiteY92" fmla="*/ 6373 h 10000"/>
              <a:gd name="connsiteX93" fmla="*/ 9828 w 10000"/>
              <a:gd name="connsiteY93" fmla="*/ 9780 h 10000"/>
              <a:gd name="connsiteX94" fmla="*/ 9916 w 10000"/>
              <a:gd name="connsiteY94" fmla="*/ 8956 h 10000"/>
              <a:gd name="connsiteX95" fmla="*/ 10000 w 10000"/>
              <a:gd name="connsiteY95" fmla="*/ 8242 h 10000"/>
              <a:gd name="connsiteX0" fmla="*/ 0 w 10000"/>
              <a:gd name="connsiteY0" fmla="*/ 0 h 10000"/>
              <a:gd name="connsiteX1" fmla="*/ 57 w 10000"/>
              <a:gd name="connsiteY1" fmla="*/ 733 h 10000"/>
              <a:gd name="connsiteX2" fmla="*/ 162 w 10000"/>
              <a:gd name="connsiteY2" fmla="*/ 989 h 10000"/>
              <a:gd name="connsiteX3" fmla="*/ 230 w 10000"/>
              <a:gd name="connsiteY3" fmla="*/ 92 h 10000"/>
              <a:gd name="connsiteX4" fmla="*/ 308 w 10000"/>
              <a:gd name="connsiteY4" fmla="*/ 19 h 10000"/>
              <a:gd name="connsiteX5" fmla="*/ 391 w 10000"/>
              <a:gd name="connsiteY5" fmla="*/ 403 h 10000"/>
              <a:gd name="connsiteX6" fmla="*/ 470 w 10000"/>
              <a:gd name="connsiteY6" fmla="*/ 952 h 10000"/>
              <a:gd name="connsiteX7" fmla="*/ 564 w 10000"/>
              <a:gd name="connsiteY7" fmla="*/ 806 h 10000"/>
              <a:gd name="connsiteX8" fmla="*/ 647 w 10000"/>
              <a:gd name="connsiteY8" fmla="*/ 2051 h 10000"/>
              <a:gd name="connsiteX9" fmla="*/ 736 w 10000"/>
              <a:gd name="connsiteY9" fmla="*/ 1740 h 10000"/>
              <a:gd name="connsiteX10" fmla="*/ 819 w 10000"/>
              <a:gd name="connsiteY10" fmla="*/ 2051 h 10000"/>
              <a:gd name="connsiteX11" fmla="*/ 903 w 10000"/>
              <a:gd name="connsiteY11" fmla="*/ 2051 h 10000"/>
              <a:gd name="connsiteX12" fmla="*/ 981 w 10000"/>
              <a:gd name="connsiteY12" fmla="*/ 2345 h 10000"/>
              <a:gd name="connsiteX13" fmla="*/ 1065 w 10000"/>
              <a:gd name="connsiteY13" fmla="*/ 2051 h 10000"/>
              <a:gd name="connsiteX14" fmla="*/ 1148 w 10000"/>
              <a:gd name="connsiteY14" fmla="*/ 2051 h 10000"/>
              <a:gd name="connsiteX15" fmla="*/ 1237 w 10000"/>
              <a:gd name="connsiteY15" fmla="*/ 2051 h 10000"/>
              <a:gd name="connsiteX16" fmla="*/ 1315 w 10000"/>
              <a:gd name="connsiteY16" fmla="*/ 3077 h 10000"/>
              <a:gd name="connsiteX17" fmla="*/ 1409 w 10000"/>
              <a:gd name="connsiteY17" fmla="*/ 2051 h 10000"/>
              <a:gd name="connsiteX18" fmla="*/ 1534 w 10000"/>
              <a:gd name="connsiteY18" fmla="*/ 3114 h 10000"/>
              <a:gd name="connsiteX19" fmla="*/ 1576 w 10000"/>
              <a:gd name="connsiteY19" fmla="*/ 2051 h 10000"/>
              <a:gd name="connsiteX20" fmla="*/ 1654 w 10000"/>
              <a:gd name="connsiteY20" fmla="*/ 4304 h 10000"/>
              <a:gd name="connsiteX21" fmla="*/ 1759 w 10000"/>
              <a:gd name="connsiteY21" fmla="*/ 3663 h 10000"/>
              <a:gd name="connsiteX22" fmla="*/ 1827 w 10000"/>
              <a:gd name="connsiteY22" fmla="*/ 2051 h 10000"/>
              <a:gd name="connsiteX23" fmla="*/ 1910 w 10000"/>
              <a:gd name="connsiteY23" fmla="*/ 3278 h 10000"/>
              <a:gd name="connsiteX24" fmla="*/ 1978 w 10000"/>
              <a:gd name="connsiteY24" fmla="*/ 4396 h 10000"/>
              <a:gd name="connsiteX25" fmla="*/ 2046 w 10000"/>
              <a:gd name="connsiteY25" fmla="*/ 3627 h 10000"/>
              <a:gd name="connsiteX26" fmla="*/ 2187 w 10000"/>
              <a:gd name="connsiteY26" fmla="*/ 4634 h 10000"/>
              <a:gd name="connsiteX27" fmla="*/ 2255 w 10000"/>
              <a:gd name="connsiteY27" fmla="*/ 3882 h 10000"/>
              <a:gd name="connsiteX28" fmla="*/ 2328 w 10000"/>
              <a:gd name="connsiteY28" fmla="*/ 4120 h 10000"/>
              <a:gd name="connsiteX29" fmla="*/ 2416 w 10000"/>
              <a:gd name="connsiteY29" fmla="*/ 3627 h 10000"/>
              <a:gd name="connsiteX30" fmla="*/ 2490 w 10000"/>
              <a:gd name="connsiteY30" fmla="*/ 4671 h 10000"/>
              <a:gd name="connsiteX31" fmla="*/ 2584 w 10000"/>
              <a:gd name="connsiteY31" fmla="*/ 4982 h 10000"/>
              <a:gd name="connsiteX32" fmla="*/ 2672 w 10000"/>
              <a:gd name="connsiteY32" fmla="*/ 6521 h 10000"/>
              <a:gd name="connsiteX33" fmla="*/ 2756 w 10000"/>
              <a:gd name="connsiteY33" fmla="*/ 5164 h 10000"/>
              <a:gd name="connsiteX34" fmla="*/ 2839 w 10000"/>
              <a:gd name="connsiteY34" fmla="*/ 5202 h 10000"/>
              <a:gd name="connsiteX35" fmla="*/ 2928 w 10000"/>
              <a:gd name="connsiteY35" fmla="*/ 7454 h 10000"/>
              <a:gd name="connsiteX36" fmla="*/ 3001 w 10000"/>
              <a:gd name="connsiteY36" fmla="*/ 3773 h 10000"/>
              <a:gd name="connsiteX37" fmla="*/ 3090 w 10000"/>
              <a:gd name="connsiteY37" fmla="*/ 5732 h 10000"/>
              <a:gd name="connsiteX38" fmla="*/ 3173 w 10000"/>
              <a:gd name="connsiteY38" fmla="*/ 4872 h 10000"/>
              <a:gd name="connsiteX39" fmla="*/ 3257 w 10000"/>
              <a:gd name="connsiteY39" fmla="*/ 6776 h 10000"/>
              <a:gd name="connsiteX40" fmla="*/ 3346 w 10000"/>
              <a:gd name="connsiteY40" fmla="*/ 6410 h 10000"/>
              <a:gd name="connsiteX41" fmla="*/ 3429 w 10000"/>
              <a:gd name="connsiteY41" fmla="*/ 6172 h 10000"/>
              <a:gd name="connsiteX42" fmla="*/ 3518 w 10000"/>
              <a:gd name="connsiteY42" fmla="*/ 4945 h 10000"/>
              <a:gd name="connsiteX43" fmla="*/ 4776 w 10000"/>
              <a:gd name="connsiteY43" fmla="*/ 7125 h 10000"/>
              <a:gd name="connsiteX44" fmla="*/ 4864 w 10000"/>
              <a:gd name="connsiteY44" fmla="*/ 9780 h 10000"/>
              <a:gd name="connsiteX45" fmla="*/ 4948 w 10000"/>
              <a:gd name="connsiteY45" fmla="*/ 9249 h 10000"/>
              <a:gd name="connsiteX46" fmla="*/ 5026 w 10000"/>
              <a:gd name="connsiteY46" fmla="*/ 7161 h 10000"/>
              <a:gd name="connsiteX47" fmla="*/ 5110 w 10000"/>
              <a:gd name="connsiteY47" fmla="*/ 9817 h 10000"/>
              <a:gd name="connsiteX48" fmla="*/ 5193 w 10000"/>
              <a:gd name="connsiteY48" fmla="*/ 6703 h 10000"/>
              <a:gd name="connsiteX49" fmla="*/ 5282 w 10000"/>
              <a:gd name="connsiteY49" fmla="*/ 6446 h 10000"/>
              <a:gd name="connsiteX50" fmla="*/ 5365 w 10000"/>
              <a:gd name="connsiteY50" fmla="*/ 7839 h 10000"/>
              <a:gd name="connsiteX51" fmla="*/ 5454 w 10000"/>
              <a:gd name="connsiteY51" fmla="*/ 7308 h 10000"/>
              <a:gd name="connsiteX52" fmla="*/ 5538 w 10000"/>
              <a:gd name="connsiteY52" fmla="*/ 6521 h 10000"/>
              <a:gd name="connsiteX53" fmla="*/ 5621 w 10000"/>
              <a:gd name="connsiteY53" fmla="*/ 7528 h 10000"/>
              <a:gd name="connsiteX54" fmla="*/ 5699 w 10000"/>
              <a:gd name="connsiteY54" fmla="*/ 7198 h 10000"/>
              <a:gd name="connsiteX55" fmla="*/ 5783 w 10000"/>
              <a:gd name="connsiteY55" fmla="*/ 7198 h 10000"/>
              <a:gd name="connsiteX56" fmla="*/ 5872 w 10000"/>
              <a:gd name="connsiteY56" fmla="*/ 8095 h 10000"/>
              <a:gd name="connsiteX57" fmla="*/ 6628 w 10000"/>
              <a:gd name="connsiteY57" fmla="*/ 7344 h 10000"/>
              <a:gd name="connsiteX58" fmla="*/ 6973 w 10000"/>
              <a:gd name="connsiteY58" fmla="*/ 7088 h 10000"/>
              <a:gd name="connsiteX59" fmla="*/ 7046 w 10000"/>
              <a:gd name="connsiteY59" fmla="*/ 7344 h 10000"/>
              <a:gd name="connsiteX60" fmla="*/ 7135 w 10000"/>
              <a:gd name="connsiteY60" fmla="*/ 10000 h 10000"/>
              <a:gd name="connsiteX61" fmla="*/ 7218 w 10000"/>
              <a:gd name="connsiteY61" fmla="*/ 6887 h 10000"/>
              <a:gd name="connsiteX62" fmla="*/ 7302 w 10000"/>
              <a:gd name="connsiteY62" fmla="*/ 7198 h 10000"/>
              <a:gd name="connsiteX63" fmla="*/ 7390 w 10000"/>
              <a:gd name="connsiteY63" fmla="*/ 5623 h 10000"/>
              <a:gd name="connsiteX64" fmla="*/ 7474 w 10000"/>
              <a:gd name="connsiteY64" fmla="*/ 7802 h 10000"/>
              <a:gd name="connsiteX65" fmla="*/ 7563 w 10000"/>
              <a:gd name="connsiteY65" fmla="*/ 8956 h 10000"/>
              <a:gd name="connsiteX66" fmla="*/ 7646 w 10000"/>
              <a:gd name="connsiteY66" fmla="*/ 8956 h 10000"/>
              <a:gd name="connsiteX67" fmla="*/ 7719 w 10000"/>
              <a:gd name="connsiteY67" fmla="*/ 4231 h 10000"/>
              <a:gd name="connsiteX68" fmla="*/ 7808 w 10000"/>
              <a:gd name="connsiteY68" fmla="*/ 6099 h 10000"/>
              <a:gd name="connsiteX69" fmla="*/ 7891 w 10000"/>
              <a:gd name="connsiteY69" fmla="*/ 6099 h 10000"/>
              <a:gd name="connsiteX70" fmla="*/ 7975 w 10000"/>
              <a:gd name="connsiteY70" fmla="*/ 8553 h 10000"/>
              <a:gd name="connsiteX71" fmla="*/ 8064 w 10000"/>
              <a:gd name="connsiteY71" fmla="*/ 9963 h 10000"/>
              <a:gd name="connsiteX72" fmla="*/ 8147 w 10000"/>
              <a:gd name="connsiteY72" fmla="*/ 5623 h 10000"/>
              <a:gd name="connsiteX73" fmla="*/ 8236 w 10000"/>
              <a:gd name="connsiteY73" fmla="*/ 8626 h 10000"/>
              <a:gd name="connsiteX74" fmla="*/ 8319 w 10000"/>
              <a:gd name="connsiteY74" fmla="*/ 5018 h 10000"/>
              <a:gd name="connsiteX75" fmla="*/ 8392 w 10000"/>
              <a:gd name="connsiteY75" fmla="*/ 7802 h 10000"/>
              <a:gd name="connsiteX76" fmla="*/ 8481 w 10000"/>
              <a:gd name="connsiteY76" fmla="*/ 7235 h 10000"/>
              <a:gd name="connsiteX77" fmla="*/ 8565 w 10000"/>
              <a:gd name="connsiteY77" fmla="*/ 8352 h 10000"/>
              <a:gd name="connsiteX78" fmla="*/ 8653 w 10000"/>
              <a:gd name="connsiteY78" fmla="*/ 6960 h 10000"/>
              <a:gd name="connsiteX79" fmla="*/ 8737 w 10000"/>
              <a:gd name="connsiteY79" fmla="*/ 5953 h 10000"/>
              <a:gd name="connsiteX80" fmla="*/ 8820 w 10000"/>
              <a:gd name="connsiteY80" fmla="*/ 3333 h 10000"/>
              <a:gd name="connsiteX81" fmla="*/ 8909 w 10000"/>
              <a:gd name="connsiteY81" fmla="*/ 6062 h 10000"/>
              <a:gd name="connsiteX82" fmla="*/ 8993 w 10000"/>
              <a:gd name="connsiteY82" fmla="*/ 8058 h 10000"/>
              <a:gd name="connsiteX83" fmla="*/ 9071 w 10000"/>
              <a:gd name="connsiteY83" fmla="*/ 9670 h 10000"/>
              <a:gd name="connsiteX84" fmla="*/ 9154 w 10000"/>
              <a:gd name="connsiteY84" fmla="*/ 7711 h 10000"/>
              <a:gd name="connsiteX85" fmla="*/ 9238 w 10000"/>
              <a:gd name="connsiteY85" fmla="*/ 6557 h 10000"/>
              <a:gd name="connsiteX86" fmla="*/ 9327 w 10000"/>
              <a:gd name="connsiteY86" fmla="*/ 5458 h 10000"/>
              <a:gd name="connsiteX87" fmla="*/ 9410 w 10000"/>
              <a:gd name="connsiteY87" fmla="*/ 7912 h 10000"/>
              <a:gd name="connsiteX88" fmla="*/ 9499 w 10000"/>
              <a:gd name="connsiteY88" fmla="*/ 8279 h 10000"/>
              <a:gd name="connsiteX89" fmla="*/ 9582 w 10000"/>
              <a:gd name="connsiteY89" fmla="*/ 8388 h 10000"/>
              <a:gd name="connsiteX90" fmla="*/ 9666 w 10000"/>
              <a:gd name="connsiteY90" fmla="*/ 7839 h 10000"/>
              <a:gd name="connsiteX91" fmla="*/ 9744 w 10000"/>
              <a:gd name="connsiteY91" fmla="*/ 6373 h 10000"/>
              <a:gd name="connsiteX92" fmla="*/ 9828 w 10000"/>
              <a:gd name="connsiteY92" fmla="*/ 9780 h 10000"/>
              <a:gd name="connsiteX93" fmla="*/ 9916 w 10000"/>
              <a:gd name="connsiteY93" fmla="*/ 8956 h 10000"/>
              <a:gd name="connsiteX94" fmla="*/ 10000 w 10000"/>
              <a:gd name="connsiteY94" fmla="*/ 8242 h 10000"/>
              <a:gd name="connsiteX0" fmla="*/ 0 w 10000"/>
              <a:gd name="connsiteY0" fmla="*/ 0 h 10000"/>
              <a:gd name="connsiteX1" fmla="*/ 57 w 10000"/>
              <a:gd name="connsiteY1" fmla="*/ 733 h 10000"/>
              <a:gd name="connsiteX2" fmla="*/ 162 w 10000"/>
              <a:gd name="connsiteY2" fmla="*/ 989 h 10000"/>
              <a:gd name="connsiteX3" fmla="*/ 230 w 10000"/>
              <a:gd name="connsiteY3" fmla="*/ 92 h 10000"/>
              <a:gd name="connsiteX4" fmla="*/ 308 w 10000"/>
              <a:gd name="connsiteY4" fmla="*/ 19 h 10000"/>
              <a:gd name="connsiteX5" fmla="*/ 391 w 10000"/>
              <a:gd name="connsiteY5" fmla="*/ 403 h 10000"/>
              <a:gd name="connsiteX6" fmla="*/ 470 w 10000"/>
              <a:gd name="connsiteY6" fmla="*/ 952 h 10000"/>
              <a:gd name="connsiteX7" fmla="*/ 564 w 10000"/>
              <a:gd name="connsiteY7" fmla="*/ 806 h 10000"/>
              <a:gd name="connsiteX8" fmla="*/ 647 w 10000"/>
              <a:gd name="connsiteY8" fmla="*/ 2051 h 10000"/>
              <a:gd name="connsiteX9" fmla="*/ 736 w 10000"/>
              <a:gd name="connsiteY9" fmla="*/ 1740 h 10000"/>
              <a:gd name="connsiteX10" fmla="*/ 819 w 10000"/>
              <a:gd name="connsiteY10" fmla="*/ 2051 h 10000"/>
              <a:gd name="connsiteX11" fmla="*/ 903 w 10000"/>
              <a:gd name="connsiteY11" fmla="*/ 2051 h 10000"/>
              <a:gd name="connsiteX12" fmla="*/ 981 w 10000"/>
              <a:gd name="connsiteY12" fmla="*/ 2345 h 10000"/>
              <a:gd name="connsiteX13" fmla="*/ 1065 w 10000"/>
              <a:gd name="connsiteY13" fmla="*/ 2051 h 10000"/>
              <a:gd name="connsiteX14" fmla="*/ 1148 w 10000"/>
              <a:gd name="connsiteY14" fmla="*/ 2051 h 10000"/>
              <a:gd name="connsiteX15" fmla="*/ 1237 w 10000"/>
              <a:gd name="connsiteY15" fmla="*/ 2051 h 10000"/>
              <a:gd name="connsiteX16" fmla="*/ 1315 w 10000"/>
              <a:gd name="connsiteY16" fmla="*/ 3077 h 10000"/>
              <a:gd name="connsiteX17" fmla="*/ 1409 w 10000"/>
              <a:gd name="connsiteY17" fmla="*/ 2051 h 10000"/>
              <a:gd name="connsiteX18" fmla="*/ 1534 w 10000"/>
              <a:gd name="connsiteY18" fmla="*/ 3114 h 10000"/>
              <a:gd name="connsiteX19" fmla="*/ 1576 w 10000"/>
              <a:gd name="connsiteY19" fmla="*/ 2051 h 10000"/>
              <a:gd name="connsiteX20" fmla="*/ 1654 w 10000"/>
              <a:gd name="connsiteY20" fmla="*/ 4304 h 10000"/>
              <a:gd name="connsiteX21" fmla="*/ 1759 w 10000"/>
              <a:gd name="connsiteY21" fmla="*/ 3663 h 10000"/>
              <a:gd name="connsiteX22" fmla="*/ 1827 w 10000"/>
              <a:gd name="connsiteY22" fmla="*/ 2051 h 10000"/>
              <a:gd name="connsiteX23" fmla="*/ 1910 w 10000"/>
              <a:gd name="connsiteY23" fmla="*/ 3278 h 10000"/>
              <a:gd name="connsiteX24" fmla="*/ 1978 w 10000"/>
              <a:gd name="connsiteY24" fmla="*/ 4396 h 10000"/>
              <a:gd name="connsiteX25" fmla="*/ 2046 w 10000"/>
              <a:gd name="connsiteY25" fmla="*/ 3627 h 10000"/>
              <a:gd name="connsiteX26" fmla="*/ 2187 w 10000"/>
              <a:gd name="connsiteY26" fmla="*/ 4634 h 10000"/>
              <a:gd name="connsiteX27" fmla="*/ 2255 w 10000"/>
              <a:gd name="connsiteY27" fmla="*/ 3882 h 10000"/>
              <a:gd name="connsiteX28" fmla="*/ 2328 w 10000"/>
              <a:gd name="connsiteY28" fmla="*/ 4120 h 10000"/>
              <a:gd name="connsiteX29" fmla="*/ 2416 w 10000"/>
              <a:gd name="connsiteY29" fmla="*/ 3627 h 10000"/>
              <a:gd name="connsiteX30" fmla="*/ 2490 w 10000"/>
              <a:gd name="connsiteY30" fmla="*/ 4671 h 10000"/>
              <a:gd name="connsiteX31" fmla="*/ 2584 w 10000"/>
              <a:gd name="connsiteY31" fmla="*/ 4982 h 10000"/>
              <a:gd name="connsiteX32" fmla="*/ 2672 w 10000"/>
              <a:gd name="connsiteY32" fmla="*/ 6521 h 10000"/>
              <a:gd name="connsiteX33" fmla="*/ 2756 w 10000"/>
              <a:gd name="connsiteY33" fmla="*/ 5164 h 10000"/>
              <a:gd name="connsiteX34" fmla="*/ 2839 w 10000"/>
              <a:gd name="connsiteY34" fmla="*/ 5202 h 10000"/>
              <a:gd name="connsiteX35" fmla="*/ 2928 w 10000"/>
              <a:gd name="connsiteY35" fmla="*/ 7454 h 10000"/>
              <a:gd name="connsiteX36" fmla="*/ 3001 w 10000"/>
              <a:gd name="connsiteY36" fmla="*/ 3773 h 10000"/>
              <a:gd name="connsiteX37" fmla="*/ 3090 w 10000"/>
              <a:gd name="connsiteY37" fmla="*/ 5732 h 10000"/>
              <a:gd name="connsiteX38" fmla="*/ 3173 w 10000"/>
              <a:gd name="connsiteY38" fmla="*/ 4872 h 10000"/>
              <a:gd name="connsiteX39" fmla="*/ 3257 w 10000"/>
              <a:gd name="connsiteY39" fmla="*/ 6776 h 10000"/>
              <a:gd name="connsiteX40" fmla="*/ 3346 w 10000"/>
              <a:gd name="connsiteY40" fmla="*/ 6410 h 10000"/>
              <a:gd name="connsiteX41" fmla="*/ 3429 w 10000"/>
              <a:gd name="connsiteY41" fmla="*/ 6172 h 10000"/>
              <a:gd name="connsiteX42" fmla="*/ 3518 w 10000"/>
              <a:gd name="connsiteY42" fmla="*/ 4945 h 10000"/>
              <a:gd name="connsiteX43" fmla="*/ 4864 w 10000"/>
              <a:gd name="connsiteY43" fmla="*/ 9780 h 10000"/>
              <a:gd name="connsiteX44" fmla="*/ 4948 w 10000"/>
              <a:gd name="connsiteY44" fmla="*/ 9249 h 10000"/>
              <a:gd name="connsiteX45" fmla="*/ 5026 w 10000"/>
              <a:gd name="connsiteY45" fmla="*/ 7161 h 10000"/>
              <a:gd name="connsiteX46" fmla="*/ 5110 w 10000"/>
              <a:gd name="connsiteY46" fmla="*/ 9817 h 10000"/>
              <a:gd name="connsiteX47" fmla="*/ 5193 w 10000"/>
              <a:gd name="connsiteY47" fmla="*/ 6703 h 10000"/>
              <a:gd name="connsiteX48" fmla="*/ 5282 w 10000"/>
              <a:gd name="connsiteY48" fmla="*/ 6446 h 10000"/>
              <a:gd name="connsiteX49" fmla="*/ 5365 w 10000"/>
              <a:gd name="connsiteY49" fmla="*/ 7839 h 10000"/>
              <a:gd name="connsiteX50" fmla="*/ 5454 w 10000"/>
              <a:gd name="connsiteY50" fmla="*/ 7308 h 10000"/>
              <a:gd name="connsiteX51" fmla="*/ 5538 w 10000"/>
              <a:gd name="connsiteY51" fmla="*/ 6521 h 10000"/>
              <a:gd name="connsiteX52" fmla="*/ 5621 w 10000"/>
              <a:gd name="connsiteY52" fmla="*/ 7528 h 10000"/>
              <a:gd name="connsiteX53" fmla="*/ 5699 w 10000"/>
              <a:gd name="connsiteY53" fmla="*/ 7198 h 10000"/>
              <a:gd name="connsiteX54" fmla="*/ 5783 w 10000"/>
              <a:gd name="connsiteY54" fmla="*/ 7198 h 10000"/>
              <a:gd name="connsiteX55" fmla="*/ 5872 w 10000"/>
              <a:gd name="connsiteY55" fmla="*/ 8095 h 10000"/>
              <a:gd name="connsiteX56" fmla="*/ 6628 w 10000"/>
              <a:gd name="connsiteY56" fmla="*/ 7344 h 10000"/>
              <a:gd name="connsiteX57" fmla="*/ 6973 w 10000"/>
              <a:gd name="connsiteY57" fmla="*/ 7088 h 10000"/>
              <a:gd name="connsiteX58" fmla="*/ 7046 w 10000"/>
              <a:gd name="connsiteY58" fmla="*/ 7344 h 10000"/>
              <a:gd name="connsiteX59" fmla="*/ 7135 w 10000"/>
              <a:gd name="connsiteY59" fmla="*/ 10000 h 10000"/>
              <a:gd name="connsiteX60" fmla="*/ 7218 w 10000"/>
              <a:gd name="connsiteY60" fmla="*/ 6887 h 10000"/>
              <a:gd name="connsiteX61" fmla="*/ 7302 w 10000"/>
              <a:gd name="connsiteY61" fmla="*/ 7198 h 10000"/>
              <a:gd name="connsiteX62" fmla="*/ 7390 w 10000"/>
              <a:gd name="connsiteY62" fmla="*/ 5623 h 10000"/>
              <a:gd name="connsiteX63" fmla="*/ 7474 w 10000"/>
              <a:gd name="connsiteY63" fmla="*/ 7802 h 10000"/>
              <a:gd name="connsiteX64" fmla="*/ 7563 w 10000"/>
              <a:gd name="connsiteY64" fmla="*/ 8956 h 10000"/>
              <a:gd name="connsiteX65" fmla="*/ 7646 w 10000"/>
              <a:gd name="connsiteY65" fmla="*/ 8956 h 10000"/>
              <a:gd name="connsiteX66" fmla="*/ 7719 w 10000"/>
              <a:gd name="connsiteY66" fmla="*/ 4231 h 10000"/>
              <a:gd name="connsiteX67" fmla="*/ 7808 w 10000"/>
              <a:gd name="connsiteY67" fmla="*/ 6099 h 10000"/>
              <a:gd name="connsiteX68" fmla="*/ 7891 w 10000"/>
              <a:gd name="connsiteY68" fmla="*/ 6099 h 10000"/>
              <a:gd name="connsiteX69" fmla="*/ 7975 w 10000"/>
              <a:gd name="connsiteY69" fmla="*/ 8553 h 10000"/>
              <a:gd name="connsiteX70" fmla="*/ 8064 w 10000"/>
              <a:gd name="connsiteY70" fmla="*/ 9963 h 10000"/>
              <a:gd name="connsiteX71" fmla="*/ 8147 w 10000"/>
              <a:gd name="connsiteY71" fmla="*/ 5623 h 10000"/>
              <a:gd name="connsiteX72" fmla="*/ 8236 w 10000"/>
              <a:gd name="connsiteY72" fmla="*/ 8626 h 10000"/>
              <a:gd name="connsiteX73" fmla="*/ 8319 w 10000"/>
              <a:gd name="connsiteY73" fmla="*/ 5018 h 10000"/>
              <a:gd name="connsiteX74" fmla="*/ 8392 w 10000"/>
              <a:gd name="connsiteY74" fmla="*/ 7802 h 10000"/>
              <a:gd name="connsiteX75" fmla="*/ 8481 w 10000"/>
              <a:gd name="connsiteY75" fmla="*/ 7235 h 10000"/>
              <a:gd name="connsiteX76" fmla="*/ 8565 w 10000"/>
              <a:gd name="connsiteY76" fmla="*/ 8352 h 10000"/>
              <a:gd name="connsiteX77" fmla="*/ 8653 w 10000"/>
              <a:gd name="connsiteY77" fmla="*/ 6960 h 10000"/>
              <a:gd name="connsiteX78" fmla="*/ 8737 w 10000"/>
              <a:gd name="connsiteY78" fmla="*/ 5953 h 10000"/>
              <a:gd name="connsiteX79" fmla="*/ 8820 w 10000"/>
              <a:gd name="connsiteY79" fmla="*/ 3333 h 10000"/>
              <a:gd name="connsiteX80" fmla="*/ 8909 w 10000"/>
              <a:gd name="connsiteY80" fmla="*/ 6062 h 10000"/>
              <a:gd name="connsiteX81" fmla="*/ 8993 w 10000"/>
              <a:gd name="connsiteY81" fmla="*/ 8058 h 10000"/>
              <a:gd name="connsiteX82" fmla="*/ 9071 w 10000"/>
              <a:gd name="connsiteY82" fmla="*/ 9670 h 10000"/>
              <a:gd name="connsiteX83" fmla="*/ 9154 w 10000"/>
              <a:gd name="connsiteY83" fmla="*/ 7711 h 10000"/>
              <a:gd name="connsiteX84" fmla="*/ 9238 w 10000"/>
              <a:gd name="connsiteY84" fmla="*/ 6557 h 10000"/>
              <a:gd name="connsiteX85" fmla="*/ 9327 w 10000"/>
              <a:gd name="connsiteY85" fmla="*/ 5458 h 10000"/>
              <a:gd name="connsiteX86" fmla="*/ 9410 w 10000"/>
              <a:gd name="connsiteY86" fmla="*/ 7912 h 10000"/>
              <a:gd name="connsiteX87" fmla="*/ 9499 w 10000"/>
              <a:gd name="connsiteY87" fmla="*/ 8279 h 10000"/>
              <a:gd name="connsiteX88" fmla="*/ 9582 w 10000"/>
              <a:gd name="connsiteY88" fmla="*/ 8388 h 10000"/>
              <a:gd name="connsiteX89" fmla="*/ 9666 w 10000"/>
              <a:gd name="connsiteY89" fmla="*/ 7839 h 10000"/>
              <a:gd name="connsiteX90" fmla="*/ 9744 w 10000"/>
              <a:gd name="connsiteY90" fmla="*/ 6373 h 10000"/>
              <a:gd name="connsiteX91" fmla="*/ 9828 w 10000"/>
              <a:gd name="connsiteY91" fmla="*/ 9780 h 10000"/>
              <a:gd name="connsiteX92" fmla="*/ 9916 w 10000"/>
              <a:gd name="connsiteY92" fmla="*/ 8956 h 10000"/>
              <a:gd name="connsiteX93" fmla="*/ 10000 w 10000"/>
              <a:gd name="connsiteY93" fmla="*/ 8242 h 10000"/>
              <a:gd name="connsiteX0" fmla="*/ 0 w 10000"/>
              <a:gd name="connsiteY0" fmla="*/ 0 h 10000"/>
              <a:gd name="connsiteX1" fmla="*/ 57 w 10000"/>
              <a:gd name="connsiteY1" fmla="*/ 733 h 10000"/>
              <a:gd name="connsiteX2" fmla="*/ 162 w 10000"/>
              <a:gd name="connsiteY2" fmla="*/ 989 h 10000"/>
              <a:gd name="connsiteX3" fmla="*/ 230 w 10000"/>
              <a:gd name="connsiteY3" fmla="*/ 92 h 10000"/>
              <a:gd name="connsiteX4" fmla="*/ 308 w 10000"/>
              <a:gd name="connsiteY4" fmla="*/ 19 h 10000"/>
              <a:gd name="connsiteX5" fmla="*/ 391 w 10000"/>
              <a:gd name="connsiteY5" fmla="*/ 403 h 10000"/>
              <a:gd name="connsiteX6" fmla="*/ 470 w 10000"/>
              <a:gd name="connsiteY6" fmla="*/ 952 h 10000"/>
              <a:gd name="connsiteX7" fmla="*/ 564 w 10000"/>
              <a:gd name="connsiteY7" fmla="*/ 806 h 10000"/>
              <a:gd name="connsiteX8" fmla="*/ 647 w 10000"/>
              <a:gd name="connsiteY8" fmla="*/ 2051 h 10000"/>
              <a:gd name="connsiteX9" fmla="*/ 736 w 10000"/>
              <a:gd name="connsiteY9" fmla="*/ 1740 h 10000"/>
              <a:gd name="connsiteX10" fmla="*/ 819 w 10000"/>
              <a:gd name="connsiteY10" fmla="*/ 2051 h 10000"/>
              <a:gd name="connsiteX11" fmla="*/ 903 w 10000"/>
              <a:gd name="connsiteY11" fmla="*/ 2051 h 10000"/>
              <a:gd name="connsiteX12" fmla="*/ 981 w 10000"/>
              <a:gd name="connsiteY12" fmla="*/ 2345 h 10000"/>
              <a:gd name="connsiteX13" fmla="*/ 1065 w 10000"/>
              <a:gd name="connsiteY13" fmla="*/ 2051 h 10000"/>
              <a:gd name="connsiteX14" fmla="*/ 1148 w 10000"/>
              <a:gd name="connsiteY14" fmla="*/ 2051 h 10000"/>
              <a:gd name="connsiteX15" fmla="*/ 1237 w 10000"/>
              <a:gd name="connsiteY15" fmla="*/ 2051 h 10000"/>
              <a:gd name="connsiteX16" fmla="*/ 1315 w 10000"/>
              <a:gd name="connsiteY16" fmla="*/ 3077 h 10000"/>
              <a:gd name="connsiteX17" fmla="*/ 1409 w 10000"/>
              <a:gd name="connsiteY17" fmla="*/ 2051 h 10000"/>
              <a:gd name="connsiteX18" fmla="*/ 1534 w 10000"/>
              <a:gd name="connsiteY18" fmla="*/ 3114 h 10000"/>
              <a:gd name="connsiteX19" fmla="*/ 1576 w 10000"/>
              <a:gd name="connsiteY19" fmla="*/ 2051 h 10000"/>
              <a:gd name="connsiteX20" fmla="*/ 1654 w 10000"/>
              <a:gd name="connsiteY20" fmla="*/ 4304 h 10000"/>
              <a:gd name="connsiteX21" fmla="*/ 1759 w 10000"/>
              <a:gd name="connsiteY21" fmla="*/ 3663 h 10000"/>
              <a:gd name="connsiteX22" fmla="*/ 1827 w 10000"/>
              <a:gd name="connsiteY22" fmla="*/ 2051 h 10000"/>
              <a:gd name="connsiteX23" fmla="*/ 1910 w 10000"/>
              <a:gd name="connsiteY23" fmla="*/ 3278 h 10000"/>
              <a:gd name="connsiteX24" fmla="*/ 1978 w 10000"/>
              <a:gd name="connsiteY24" fmla="*/ 4396 h 10000"/>
              <a:gd name="connsiteX25" fmla="*/ 2046 w 10000"/>
              <a:gd name="connsiteY25" fmla="*/ 3627 h 10000"/>
              <a:gd name="connsiteX26" fmla="*/ 2187 w 10000"/>
              <a:gd name="connsiteY26" fmla="*/ 4634 h 10000"/>
              <a:gd name="connsiteX27" fmla="*/ 2255 w 10000"/>
              <a:gd name="connsiteY27" fmla="*/ 3882 h 10000"/>
              <a:gd name="connsiteX28" fmla="*/ 2328 w 10000"/>
              <a:gd name="connsiteY28" fmla="*/ 4120 h 10000"/>
              <a:gd name="connsiteX29" fmla="*/ 2416 w 10000"/>
              <a:gd name="connsiteY29" fmla="*/ 3627 h 10000"/>
              <a:gd name="connsiteX30" fmla="*/ 2490 w 10000"/>
              <a:gd name="connsiteY30" fmla="*/ 4671 h 10000"/>
              <a:gd name="connsiteX31" fmla="*/ 2584 w 10000"/>
              <a:gd name="connsiteY31" fmla="*/ 4982 h 10000"/>
              <a:gd name="connsiteX32" fmla="*/ 2672 w 10000"/>
              <a:gd name="connsiteY32" fmla="*/ 6521 h 10000"/>
              <a:gd name="connsiteX33" fmla="*/ 2756 w 10000"/>
              <a:gd name="connsiteY33" fmla="*/ 5164 h 10000"/>
              <a:gd name="connsiteX34" fmla="*/ 2839 w 10000"/>
              <a:gd name="connsiteY34" fmla="*/ 5202 h 10000"/>
              <a:gd name="connsiteX35" fmla="*/ 2928 w 10000"/>
              <a:gd name="connsiteY35" fmla="*/ 7454 h 10000"/>
              <a:gd name="connsiteX36" fmla="*/ 3001 w 10000"/>
              <a:gd name="connsiteY36" fmla="*/ 3773 h 10000"/>
              <a:gd name="connsiteX37" fmla="*/ 3090 w 10000"/>
              <a:gd name="connsiteY37" fmla="*/ 5732 h 10000"/>
              <a:gd name="connsiteX38" fmla="*/ 3173 w 10000"/>
              <a:gd name="connsiteY38" fmla="*/ 4872 h 10000"/>
              <a:gd name="connsiteX39" fmla="*/ 3257 w 10000"/>
              <a:gd name="connsiteY39" fmla="*/ 6776 h 10000"/>
              <a:gd name="connsiteX40" fmla="*/ 3346 w 10000"/>
              <a:gd name="connsiteY40" fmla="*/ 6410 h 10000"/>
              <a:gd name="connsiteX41" fmla="*/ 3429 w 10000"/>
              <a:gd name="connsiteY41" fmla="*/ 6172 h 10000"/>
              <a:gd name="connsiteX42" fmla="*/ 3518 w 10000"/>
              <a:gd name="connsiteY42" fmla="*/ 4945 h 10000"/>
              <a:gd name="connsiteX43" fmla="*/ 4948 w 10000"/>
              <a:gd name="connsiteY43" fmla="*/ 9249 h 10000"/>
              <a:gd name="connsiteX44" fmla="*/ 5026 w 10000"/>
              <a:gd name="connsiteY44" fmla="*/ 7161 h 10000"/>
              <a:gd name="connsiteX45" fmla="*/ 5110 w 10000"/>
              <a:gd name="connsiteY45" fmla="*/ 9817 h 10000"/>
              <a:gd name="connsiteX46" fmla="*/ 5193 w 10000"/>
              <a:gd name="connsiteY46" fmla="*/ 6703 h 10000"/>
              <a:gd name="connsiteX47" fmla="*/ 5282 w 10000"/>
              <a:gd name="connsiteY47" fmla="*/ 6446 h 10000"/>
              <a:gd name="connsiteX48" fmla="*/ 5365 w 10000"/>
              <a:gd name="connsiteY48" fmla="*/ 7839 h 10000"/>
              <a:gd name="connsiteX49" fmla="*/ 5454 w 10000"/>
              <a:gd name="connsiteY49" fmla="*/ 7308 h 10000"/>
              <a:gd name="connsiteX50" fmla="*/ 5538 w 10000"/>
              <a:gd name="connsiteY50" fmla="*/ 6521 h 10000"/>
              <a:gd name="connsiteX51" fmla="*/ 5621 w 10000"/>
              <a:gd name="connsiteY51" fmla="*/ 7528 h 10000"/>
              <a:gd name="connsiteX52" fmla="*/ 5699 w 10000"/>
              <a:gd name="connsiteY52" fmla="*/ 7198 h 10000"/>
              <a:gd name="connsiteX53" fmla="*/ 5783 w 10000"/>
              <a:gd name="connsiteY53" fmla="*/ 7198 h 10000"/>
              <a:gd name="connsiteX54" fmla="*/ 5872 w 10000"/>
              <a:gd name="connsiteY54" fmla="*/ 8095 h 10000"/>
              <a:gd name="connsiteX55" fmla="*/ 6628 w 10000"/>
              <a:gd name="connsiteY55" fmla="*/ 7344 h 10000"/>
              <a:gd name="connsiteX56" fmla="*/ 6973 w 10000"/>
              <a:gd name="connsiteY56" fmla="*/ 7088 h 10000"/>
              <a:gd name="connsiteX57" fmla="*/ 7046 w 10000"/>
              <a:gd name="connsiteY57" fmla="*/ 7344 h 10000"/>
              <a:gd name="connsiteX58" fmla="*/ 7135 w 10000"/>
              <a:gd name="connsiteY58" fmla="*/ 10000 h 10000"/>
              <a:gd name="connsiteX59" fmla="*/ 7218 w 10000"/>
              <a:gd name="connsiteY59" fmla="*/ 6887 h 10000"/>
              <a:gd name="connsiteX60" fmla="*/ 7302 w 10000"/>
              <a:gd name="connsiteY60" fmla="*/ 7198 h 10000"/>
              <a:gd name="connsiteX61" fmla="*/ 7390 w 10000"/>
              <a:gd name="connsiteY61" fmla="*/ 5623 h 10000"/>
              <a:gd name="connsiteX62" fmla="*/ 7474 w 10000"/>
              <a:gd name="connsiteY62" fmla="*/ 7802 h 10000"/>
              <a:gd name="connsiteX63" fmla="*/ 7563 w 10000"/>
              <a:gd name="connsiteY63" fmla="*/ 8956 h 10000"/>
              <a:gd name="connsiteX64" fmla="*/ 7646 w 10000"/>
              <a:gd name="connsiteY64" fmla="*/ 8956 h 10000"/>
              <a:gd name="connsiteX65" fmla="*/ 7719 w 10000"/>
              <a:gd name="connsiteY65" fmla="*/ 4231 h 10000"/>
              <a:gd name="connsiteX66" fmla="*/ 7808 w 10000"/>
              <a:gd name="connsiteY66" fmla="*/ 6099 h 10000"/>
              <a:gd name="connsiteX67" fmla="*/ 7891 w 10000"/>
              <a:gd name="connsiteY67" fmla="*/ 6099 h 10000"/>
              <a:gd name="connsiteX68" fmla="*/ 7975 w 10000"/>
              <a:gd name="connsiteY68" fmla="*/ 8553 h 10000"/>
              <a:gd name="connsiteX69" fmla="*/ 8064 w 10000"/>
              <a:gd name="connsiteY69" fmla="*/ 9963 h 10000"/>
              <a:gd name="connsiteX70" fmla="*/ 8147 w 10000"/>
              <a:gd name="connsiteY70" fmla="*/ 5623 h 10000"/>
              <a:gd name="connsiteX71" fmla="*/ 8236 w 10000"/>
              <a:gd name="connsiteY71" fmla="*/ 8626 h 10000"/>
              <a:gd name="connsiteX72" fmla="*/ 8319 w 10000"/>
              <a:gd name="connsiteY72" fmla="*/ 5018 h 10000"/>
              <a:gd name="connsiteX73" fmla="*/ 8392 w 10000"/>
              <a:gd name="connsiteY73" fmla="*/ 7802 h 10000"/>
              <a:gd name="connsiteX74" fmla="*/ 8481 w 10000"/>
              <a:gd name="connsiteY74" fmla="*/ 7235 h 10000"/>
              <a:gd name="connsiteX75" fmla="*/ 8565 w 10000"/>
              <a:gd name="connsiteY75" fmla="*/ 8352 h 10000"/>
              <a:gd name="connsiteX76" fmla="*/ 8653 w 10000"/>
              <a:gd name="connsiteY76" fmla="*/ 6960 h 10000"/>
              <a:gd name="connsiteX77" fmla="*/ 8737 w 10000"/>
              <a:gd name="connsiteY77" fmla="*/ 5953 h 10000"/>
              <a:gd name="connsiteX78" fmla="*/ 8820 w 10000"/>
              <a:gd name="connsiteY78" fmla="*/ 3333 h 10000"/>
              <a:gd name="connsiteX79" fmla="*/ 8909 w 10000"/>
              <a:gd name="connsiteY79" fmla="*/ 6062 h 10000"/>
              <a:gd name="connsiteX80" fmla="*/ 8993 w 10000"/>
              <a:gd name="connsiteY80" fmla="*/ 8058 h 10000"/>
              <a:gd name="connsiteX81" fmla="*/ 9071 w 10000"/>
              <a:gd name="connsiteY81" fmla="*/ 9670 h 10000"/>
              <a:gd name="connsiteX82" fmla="*/ 9154 w 10000"/>
              <a:gd name="connsiteY82" fmla="*/ 7711 h 10000"/>
              <a:gd name="connsiteX83" fmla="*/ 9238 w 10000"/>
              <a:gd name="connsiteY83" fmla="*/ 6557 h 10000"/>
              <a:gd name="connsiteX84" fmla="*/ 9327 w 10000"/>
              <a:gd name="connsiteY84" fmla="*/ 5458 h 10000"/>
              <a:gd name="connsiteX85" fmla="*/ 9410 w 10000"/>
              <a:gd name="connsiteY85" fmla="*/ 7912 h 10000"/>
              <a:gd name="connsiteX86" fmla="*/ 9499 w 10000"/>
              <a:gd name="connsiteY86" fmla="*/ 8279 h 10000"/>
              <a:gd name="connsiteX87" fmla="*/ 9582 w 10000"/>
              <a:gd name="connsiteY87" fmla="*/ 8388 h 10000"/>
              <a:gd name="connsiteX88" fmla="*/ 9666 w 10000"/>
              <a:gd name="connsiteY88" fmla="*/ 7839 h 10000"/>
              <a:gd name="connsiteX89" fmla="*/ 9744 w 10000"/>
              <a:gd name="connsiteY89" fmla="*/ 6373 h 10000"/>
              <a:gd name="connsiteX90" fmla="*/ 9828 w 10000"/>
              <a:gd name="connsiteY90" fmla="*/ 9780 h 10000"/>
              <a:gd name="connsiteX91" fmla="*/ 9916 w 10000"/>
              <a:gd name="connsiteY91" fmla="*/ 8956 h 10000"/>
              <a:gd name="connsiteX92" fmla="*/ 10000 w 10000"/>
              <a:gd name="connsiteY92" fmla="*/ 8242 h 10000"/>
              <a:gd name="connsiteX0" fmla="*/ 0 w 10000"/>
              <a:gd name="connsiteY0" fmla="*/ 0 h 10000"/>
              <a:gd name="connsiteX1" fmla="*/ 57 w 10000"/>
              <a:gd name="connsiteY1" fmla="*/ 733 h 10000"/>
              <a:gd name="connsiteX2" fmla="*/ 162 w 10000"/>
              <a:gd name="connsiteY2" fmla="*/ 989 h 10000"/>
              <a:gd name="connsiteX3" fmla="*/ 230 w 10000"/>
              <a:gd name="connsiteY3" fmla="*/ 92 h 10000"/>
              <a:gd name="connsiteX4" fmla="*/ 308 w 10000"/>
              <a:gd name="connsiteY4" fmla="*/ 19 h 10000"/>
              <a:gd name="connsiteX5" fmla="*/ 391 w 10000"/>
              <a:gd name="connsiteY5" fmla="*/ 403 h 10000"/>
              <a:gd name="connsiteX6" fmla="*/ 470 w 10000"/>
              <a:gd name="connsiteY6" fmla="*/ 952 h 10000"/>
              <a:gd name="connsiteX7" fmla="*/ 564 w 10000"/>
              <a:gd name="connsiteY7" fmla="*/ 806 h 10000"/>
              <a:gd name="connsiteX8" fmla="*/ 647 w 10000"/>
              <a:gd name="connsiteY8" fmla="*/ 2051 h 10000"/>
              <a:gd name="connsiteX9" fmla="*/ 736 w 10000"/>
              <a:gd name="connsiteY9" fmla="*/ 1740 h 10000"/>
              <a:gd name="connsiteX10" fmla="*/ 819 w 10000"/>
              <a:gd name="connsiteY10" fmla="*/ 2051 h 10000"/>
              <a:gd name="connsiteX11" fmla="*/ 903 w 10000"/>
              <a:gd name="connsiteY11" fmla="*/ 2051 h 10000"/>
              <a:gd name="connsiteX12" fmla="*/ 981 w 10000"/>
              <a:gd name="connsiteY12" fmla="*/ 2345 h 10000"/>
              <a:gd name="connsiteX13" fmla="*/ 1065 w 10000"/>
              <a:gd name="connsiteY13" fmla="*/ 2051 h 10000"/>
              <a:gd name="connsiteX14" fmla="*/ 1148 w 10000"/>
              <a:gd name="connsiteY14" fmla="*/ 2051 h 10000"/>
              <a:gd name="connsiteX15" fmla="*/ 1237 w 10000"/>
              <a:gd name="connsiteY15" fmla="*/ 2051 h 10000"/>
              <a:gd name="connsiteX16" fmla="*/ 1315 w 10000"/>
              <a:gd name="connsiteY16" fmla="*/ 3077 h 10000"/>
              <a:gd name="connsiteX17" fmla="*/ 1409 w 10000"/>
              <a:gd name="connsiteY17" fmla="*/ 2051 h 10000"/>
              <a:gd name="connsiteX18" fmla="*/ 1534 w 10000"/>
              <a:gd name="connsiteY18" fmla="*/ 3114 h 10000"/>
              <a:gd name="connsiteX19" fmla="*/ 1576 w 10000"/>
              <a:gd name="connsiteY19" fmla="*/ 2051 h 10000"/>
              <a:gd name="connsiteX20" fmla="*/ 1654 w 10000"/>
              <a:gd name="connsiteY20" fmla="*/ 4304 h 10000"/>
              <a:gd name="connsiteX21" fmla="*/ 1759 w 10000"/>
              <a:gd name="connsiteY21" fmla="*/ 3663 h 10000"/>
              <a:gd name="connsiteX22" fmla="*/ 1827 w 10000"/>
              <a:gd name="connsiteY22" fmla="*/ 2051 h 10000"/>
              <a:gd name="connsiteX23" fmla="*/ 1910 w 10000"/>
              <a:gd name="connsiteY23" fmla="*/ 3278 h 10000"/>
              <a:gd name="connsiteX24" fmla="*/ 1978 w 10000"/>
              <a:gd name="connsiteY24" fmla="*/ 4396 h 10000"/>
              <a:gd name="connsiteX25" fmla="*/ 2046 w 10000"/>
              <a:gd name="connsiteY25" fmla="*/ 3627 h 10000"/>
              <a:gd name="connsiteX26" fmla="*/ 2187 w 10000"/>
              <a:gd name="connsiteY26" fmla="*/ 4634 h 10000"/>
              <a:gd name="connsiteX27" fmla="*/ 2255 w 10000"/>
              <a:gd name="connsiteY27" fmla="*/ 3882 h 10000"/>
              <a:gd name="connsiteX28" fmla="*/ 2328 w 10000"/>
              <a:gd name="connsiteY28" fmla="*/ 4120 h 10000"/>
              <a:gd name="connsiteX29" fmla="*/ 2416 w 10000"/>
              <a:gd name="connsiteY29" fmla="*/ 3627 h 10000"/>
              <a:gd name="connsiteX30" fmla="*/ 2490 w 10000"/>
              <a:gd name="connsiteY30" fmla="*/ 4671 h 10000"/>
              <a:gd name="connsiteX31" fmla="*/ 2584 w 10000"/>
              <a:gd name="connsiteY31" fmla="*/ 4982 h 10000"/>
              <a:gd name="connsiteX32" fmla="*/ 2672 w 10000"/>
              <a:gd name="connsiteY32" fmla="*/ 6521 h 10000"/>
              <a:gd name="connsiteX33" fmla="*/ 2756 w 10000"/>
              <a:gd name="connsiteY33" fmla="*/ 5164 h 10000"/>
              <a:gd name="connsiteX34" fmla="*/ 2839 w 10000"/>
              <a:gd name="connsiteY34" fmla="*/ 5202 h 10000"/>
              <a:gd name="connsiteX35" fmla="*/ 2928 w 10000"/>
              <a:gd name="connsiteY35" fmla="*/ 7454 h 10000"/>
              <a:gd name="connsiteX36" fmla="*/ 3001 w 10000"/>
              <a:gd name="connsiteY36" fmla="*/ 3773 h 10000"/>
              <a:gd name="connsiteX37" fmla="*/ 3090 w 10000"/>
              <a:gd name="connsiteY37" fmla="*/ 5732 h 10000"/>
              <a:gd name="connsiteX38" fmla="*/ 3173 w 10000"/>
              <a:gd name="connsiteY38" fmla="*/ 4872 h 10000"/>
              <a:gd name="connsiteX39" fmla="*/ 3257 w 10000"/>
              <a:gd name="connsiteY39" fmla="*/ 6776 h 10000"/>
              <a:gd name="connsiteX40" fmla="*/ 3346 w 10000"/>
              <a:gd name="connsiteY40" fmla="*/ 6410 h 10000"/>
              <a:gd name="connsiteX41" fmla="*/ 3429 w 10000"/>
              <a:gd name="connsiteY41" fmla="*/ 6172 h 10000"/>
              <a:gd name="connsiteX42" fmla="*/ 3518 w 10000"/>
              <a:gd name="connsiteY42" fmla="*/ 4945 h 10000"/>
              <a:gd name="connsiteX43" fmla="*/ 5026 w 10000"/>
              <a:gd name="connsiteY43" fmla="*/ 7161 h 10000"/>
              <a:gd name="connsiteX44" fmla="*/ 5110 w 10000"/>
              <a:gd name="connsiteY44" fmla="*/ 9817 h 10000"/>
              <a:gd name="connsiteX45" fmla="*/ 5193 w 10000"/>
              <a:gd name="connsiteY45" fmla="*/ 6703 h 10000"/>
              <a:gd name="connsiteX46" fmla="*/ 5282 w 10000"/>
              <a:gd name="connsiteY46" fmla="*/ 6446 h 10000"/>
              <a:gd name="connsiteX47" fmla="*/ 5365 w 10000"/>
              <a:gd name="connsiteY47" fmla="*/ 7839 h 10000"/>
              <a:gd name="connsiteX48" fmla="*/ 5454 w 10000"/>
              <a:gd name="connsiteY48" fmla="*/ 7308 h 10000"/>
              <a:gd name="connsiteX49" fmla="*/ 5538 w 10000"/>
              <a:gd name="connsiteY49" fmla="*/ 6521 h 10000"/>
              <a:gd name="connsiteX50" fmla="*/ 5621 w 10000"/>
              <a:gd name="connsiteY50" fmla="*/ 7528 h 10000"/>
              <a:gd name="connsiteX51" fmla="*/ 5699 w 10000"/>
              <a:gd name="connsiteY51" fmla="*/ 7198 h 10000"/>
              <a:gd name="connsiteX52" fmla="*/ 5783 w 10000"/>
              <a:gd name="connsiteY52" fmla="*/ 7198 h 10000"/>
              <a:gd name="connsiteX53" fmla="*/ 5872 w 10000"/>
              <a:gd name="connsiteY53" fmla="*/ 8095 h 10000"/>
              <a:gd name="connsiteX54" fmla="*/ 6628 w 10000"/>
              <a:gd name="connsiteY54" fmla="*/ 7344 h 10000"/>
              <a:gd name="connsiteX55" fmla="*/ 6973 w 10000"/>
              <a:gd name="connsiteY55" fmla="*/ 7088 h 10000"/>
              <a:gd name="connsiteX56" fmla="*/ 7046 w 10000"/>
              <a:gd name="connsiteY56" fmla="*/ 7344 h 10000"/>
              <a:gd name="connsiteX57" fmla="*/ 7135 w 10000"/>
              <a:gd name="connsiteY57" fmla="*/ 10000 h 10000"/>
              <a:gd name="connsiteX58" fmla="*/ 7218 w 10000"/>
              <a:gd name="connsiteY58" fmla="*/ 6887 h 10000"/>
              <a:gd name="connsiteX59" fmla="*/ 7302 w 10000"/>
              <a:gd name="connsiteY59" fmla="*/ 7198 h 10000"/>
              <a:gd name="connsiteX60" fmla="*/ 7390 w 10000"/>
              <a:gd name="connsiteY60" fmla="*/ 5623 h 10000"/>
              <a:gd name="connsiteX61" fmla="*/ 7474 w 10000"/>
              <a:gd name="connsiteY61" fmla="*/ 7802 h 10000"/>
              <a:gd name="connsiteX62" fmla="*/ 7563 w 10000"/>
              <a:gd name="connsiteY62" fmla="*/ 8956 h 10000"/>
              <a:gd name="connsiteX63" fmla="*/ 7646 w 10000"/>
              <a:gd name="connsiteY63" fmla="*/ 8956 h 10000"/>
              <a:gd name="connsiteX64" fmla="*/ 7719 w 10000"/>
              <a:gd name="connsiteY64" fmla="*/ 4231 h 10000"/>
              <a:gd name="connsiteX65" fmla="*/ 7808 w 10000"/>
              <a:gd name="connsiteY65" fmla="*/ 6099 h 10000"/>
              <a:gd name="connsiteX66" fmla="*/ 7891 w 10000"/>
              <a:gd name="connsiteY66" fmla="*/ 6099 h 10000"/>
              <a:gd name="connsiteX67" fmla="*/ 7975 w 10000"/>
              <a:gd name="connsiteY67" fmla="*/ 8553 h 10000"/>
              <a:gd name="connsiteX68" fmla="*/ 8064 w 10000"/>
              <a:gd name="connsiteY68" fmla="*/ 9963 h 10000"/>
              <a:gd name="connsiteX69" fmla="*/ 8147 w 10000"/>
              <a:gd name="connsiteY69" fmla="*/ 5623 h 10000"/>
              <a:gd name="connsiteX70" fmla="*/ 8236 w 10000"/>
              <a:gd name="connsiteY70" fmla="*/ 8626 h 10000"/>
              <a:gd name="connsiteX71" fmla="*/ 8319 w 10000"/>
              <a:gd name="connsiteY71" fmla="*/ 5018 h 10000"/>
              <a:gd name="connsiteX72" fmla="*/ 8392 w 10000"/>
              <a:gd name="connsiteY72" fmla="*/ 7802 h 10000"/>
              <a:gd name="connsiteX73" fmla="*/ 8481 w 10000"/>
              <a:gd name="connsiteY73" fmla="*/ 7235 h 10000"/>
              <a:gd name="connsiteX74" fmla="*/ 8565 w 10000"/>
              <a:gd name="connsiteY74" fmla="*/ 8352 h 10000"/>
              <a:gd name="connsiteX75" fmla="*/ 8653 w 10000"/>
              <a:gd name="connsiteY75" fmla="*/ 6960 h 10000"/>
              <a:gd name="connsiteX76" fmla="*/ 8737 w 10000"/>
              <a:gd name="connsiteY76" fmla="*/ 5953 h 10000"/>
              <a:gd name="connsiteX77" fmla="*/ 8820 w 10000"/>
              <a:gd name="connsiteY77" fmla="*/ 3333 h 10000"/>
              <a:gd name="connsiteX78" fmla="*/ 8909 w 10000"/>
              <a:gd name="connsiteY78" fmla="*/ 6062 h 10000"/>
              <a:gd name="connsiteX79" fmla="*/ 8993 w 10000"/>
              <a:gd name="connsiteY79" fmla="*/ 8058 h 10000"/>
              <a:gd name="connsiteX80" fmla="*/ 9071 w 10000"/>
              <a:gd name="connsiteY80" fmla="*/ 9670 h 10000"/>
              <a:gd name="connsiteX81" fmla="*/ 9154 w 10000"/>
              <a:gd name="connsiteY81" fmla="*/ 7711 h 10000"/>
              <a:gd name="connsiteX82" fmla="*/ 9238 w 10000"/>
              <a:gd name="connsiteY82" fmla="*/ 6557 h 10000"/>
              <a:gd name="connsiteX83" fmla="*/ 9327 w 10000"/>
              <a:gd name="connsiteY83" fmla="*/ 5458 h 10000"/>
              <a:gd name="connsiteX84" fmla="*/ 9410 w 10000"/>
              <a:gd name="connsiteY84" fmla="*/ 7912 h 10000"/>
              <a:gd name="connsiteX85" fmla="*/ 9499 w 10000"/>
              <a:gd name="connsiteY85" fmla="*/ 8279 h 10000"/>
              <a:gd name="connsiteX86" fmla="*/ 9582 w 10000"/>
              <a:gd name="connsiteY86" fmla="*/ 8388 h 10000"/>
              <a:gd name="connsiteX87" fmla="*/ 9666 w 10000"/>
              <a:gd name="connsiteY87" fmla="*/ 7839 h 10000"/>
              <a:gd name="connsiteX88" fmla="*/ 9744 w 10000"/>
              <a:gd name="connsiteY88" fmla="*/ 6373 h 10000"/>
              <a:gd name="connsiteX89" fmla="*/ 9828 w 10000"/>
              <a:gd name="connsiteY89" fmla="*/ 9780 h 10000"/>
              <a:gd name="connsiteX90" fmla="*/ 9916 w 10000"/>
              <a:gd name="connsiteY90" fmla="*/ 8956 h 10000"/>
              <a:gd name="connsiteX91" fmla="*/ 10000 w 10000"/>
              <a:gd name="connsiteY91" fmla="*/ 8242 h 10000"/>
              <a:gd name="connsiteX0" fmla="*/ 0 w 10000"/>
              <a:gd name="connsiteY0" fmla="*/ 0 h 10000"/>
              <a:gd name="connsiteX1" fmla="*/ 57 w 10000"/>
              <a:gd name="connsiteY1" fmla="*/ 733 h 10000"/>
              <a:gd name="connsiteX2" fmla="*/ 162 w 10000"/>
              <a:gd name="connsiteY2" fmla="*/ 989 h 10000"/>
              <a:gd name="connsiteX3" fmla="*/ 230 w 10000"/>
              <a:gd name="connsiteY3" fmla="*/ 92 h 10000"/>
              <a:gd name="connsiteX4" fmla="*/ 308 w 10000"/>
              <a:gd name="connsiteY4" fmla="*/ 19 h 10000"/>
              <a:gd name="connsiteX5" fmla="*/ 391 w 10000"/>
              <a:gd name="connsiteY5" fmla="*/ 403 h 10000"/>
              <a:gd name="connsiteX6" fmla="*/ 470 w 10000"/>
              <a:gd name="connsiteY6" fmla="*/ 952 h 10000"/>
              <a:gd name="connsiteX7" fmla="*/ 564 w 10000"/>
              <a:gd name="connsiteY7" fmla="*/ 806 h 10000"/>
              <a:gd name="connsiteX8" fmla="*/ 647 w 10000"/>
              <a:gd name="connsiteY8" fmla="*/ 2051 h 10000"/>
              <a:gd name="connsiteX9" fmla="*/ 736 w 10000"/>
              <a:gd name="connsiteY9" fmla="*/ 1740 h 10000"/>
              <a:gd name="connsiteX10" fmla="*/ 819 w 10000"/>
              <a:gd name="connsiteY10" fmla="*/ 2051 h 10000"/>
              <a:gd name="connsiteX11" fmla="*/ 903 w 10000"/>
              <a:gd name="connsiteY11" fmla="*/ 2051 h 10000"/>
              <a:gd name="connsiteX12" fmla="*/ 981 w 10000"/>
              <a:gd name="connsiteY12" fmla="*/ 2345 h 10000"/>
              <a:gd name="connsiteX13" fmla="*/ 1065 w 10000"/>
              <a:gd name="connsiteY13" fmla="*/ 2051 h 10000"/>
              <a:gd name="connsiteX14" fmla="*/ 1148 w 10000"/>
              <a:gd name="connsiteY14" fmla="*/ 2051 h 10000"/>
              <a:gd name="connsiteX15" fmla="*/ 1237 w 10000"/>
              <a:gd name="connsiteY15" fmla="*/ 2051 h 10000"/>
              <a:gd name="connsiteX16" fmla="*/ 1315 w 10000"/>
              <a:gd name="connsiteY16" fmla="*/ 3077 h 10000"/>
              <a:gd name="connsiteX17" fmla="*/ 1409 w 10000"/>
              <a:gd name="connsiteY17" fmla="*/ 2051 h 10000"/>
              <a:gd name="connsiteX18" fmla="*/ 1534 w 10000"/>
              <a:gd name="connsiteY18" fmla="*/ 3114 h 10000"/>
              <a:gd name="connsiteX19" fmla="*/ 1576 w 10000"/>
              <a:gd name="connsiteY19" fmla="*/ 2051 h 10000"/>
              <a:gd name="connsiteX20" fmla="*/ 1654 w 10000"/>
              <a:gd name="connsiteY20" fmla="*/ 4304 h 10000"/>
              <a:gd name="connsiteX21" fmla="*/ 1759 w 10000"/>
              <a:gd name="connsiteY21" fmla="*/ 3663 h 10000"/>
              <a:gd name="connsiteX22" fmla="*/ 1827 w 10000"/>
              <a:gd name="connsiteY22" fmla="*/ 2051 h 10000"/>
              <a:gd name="connsiteX23" fmla="*/ 1910 w 10000"/>
              <a:gd name="connsiteY23" fmla="*/ 3278 h 10000"/>
              <a:gd name="connsiteX24" fmla="*/ 1978 w 10000"/>
              <a:gd name="connsiteY24" fmla="*/ 4396 h 10000"/>
              <a:gd name="connsiteX25" fmla="*/ 2046 w 10000"/>
              <a:gd name="connsiteY25" fmla="*/ 3627 h 10000"/>
              <a:gd name="connsiteX26" fmla="*/ 2187 w 10000"/>
              <a:gd name="connsiteY26" fmla="*/ 4634 h 10000"/>
              <a:gd name="connsiteX27" fmla="*/ 2255 w 10000"/>
              <a:gd name="connsiteY27" fmla="*/ 3882 h 10000"/>
              <a:gd name="connsiteX28" fmla="*/ 2328 w 10000"/>
              <a:gd name="connsiteY28" fmla="*/ 4120 h 10000"/>
              <a:gd name="connsiteX29" fmla="*/ 2416 w 10000"/>
              <a:gd name="connsiteY29" fmla="*/ 3627 h 10000"/>
              <a:gd name="connsiteX30" fmla="*/ 2490 w 10000"/>
              <a:gd name="connsiteY30" fmla="*/ 4671 h 10000"/>
              <a:gd name="connsiteX31" fmla="*/ 2584 w 10000"/>
              <a:gd name="connsiteY31" fmla="*/ 4982 h 10000"/>
              <a:gd name="connsiteX32" fmla="*/ 2672 w 10000"/>
              <a:gd name="connsiteY32" fmla="*/ 6521 h 10000"/>
              <a:gd name="connsiteX33" fmla="*/ 2756 w 10000"/>
              <a:gd name="connsiteY33" fmla="*/ 5164 h 10000"/>
              <a:gd name="connsiteX34" fmla="*/ 2839 w 10000"/>
              <a:gd name="connsiteY34" fmla="*/ 5202 h 10000"/>
              <a:gd name="connsiteX35" fmla="*/ 2928 w 10000"/>
              <a:gd name="connsiteY35" fmla="*/ 7454 h 10000"/>
              <a:gd name="connsiteX36" fmla="*/ 3001 w 10000"/>
              <a:gd name="connsiteY36" fmla="*/ 3773 h 10000"/>
              <a:gd name="connsiteX37" fmla="*/ 3090 w 10000"/>
              <a:gd name="connsiteY37" fmla="*/ 5732 h 10000"/>
              <a:gd name="connsiteX38" fmla="*/ 3173 w 10000"/>
              <a:gd name="connsiteY38" fmla="*/ 4872 h 10000"/>
              <a:gd name="connsiteX39" fmla="*/ 3257 w 10000"/>
              <a:gd name="connsiteY39" fmla="*/ 6776 h 10000"/>
              <a:gd name="connsiteX40" fmla="*/ 3346 w 10000"/>
              <a:gd name="connsiteY40" fmla="*/ 6410 h 10000"/>
              <a:gd name="connsiteX41" fmla="*/ 3429 w 10000"/>
              <a:gd name="connsiteY41" fmla="*/ 6172 h 10000"/>
              <a:gd name="connsiteX42" fmla="*/ 3518 w 10000"/>
              <a:gd name="connsiteY42" fmla="*/ 4945 h 10000"/>
              <a:gd name="connsiteX43" fmla="*/ 5026 w 10000"/>
              <a:gd name="connsiteY43" fmla="*/ 7161 h 10000"/>
              <a:gd name="connsiteX44" fmla="*/ 5193 w 10000"/>
              <a:gd name="connsiteY44" fmla="*/ 6703 h 10000"/>
              <a:gd name="connsiteX45" fmla="*/ 5282 w 10000"/>
              <a:gd name="connsiteY45" fmla="*/ 6446 h 10000"/>
              <a:gd name="connsiteX46" fmla="*/ 5365 w 10000"/>
              <a:gd name="connsiteY46" fmla="*/ 7839 h 10000"/>
              <a:gd name="connsiteX47" fmla="*/ 5454 w 10000"/>
              <a:gd name="connsiteY47" fmla="*/ 7308 h 10000"/>
              <a:gd name="connsiteX48" fmla="*/ 5538 w 10000"/>
              <a:gd name="connsiteY48" fmla="*/ 6521 h 10000"/>
              <a:gd name="connsiteX49" fmla="*/ 5621 w 10000"/>
              <a:gd name="connsiteY49" fmla="*/ 7528 h 10000"/>
              <a:gd name="connsiteX50" fmla="*/ 5699 w 10000"/>
              <a:gd name="connsiteY50" fmla="*/ 7198 h 10000"/>
              <a:gd name="connsiteX51" fmla="*/ 5783 w 10000"/>
              <a:gd name="connsiteY51" fmla="*/ 7198 h 10000"/>
              <a:gd name="connsiteX52" fmla="*/ 5872 w 10000"/>
              <a:gd name="connsiteY52" fmla="*/ 8095 h 10000"/>
              <a:gd name="connsiteX53" fmla="*/ 6628 w 10000"/>
              <a:gd name="connsiteY53" fmla="*/ 7344 h 10000"/>
              <a:gd name="connsiteX54" fmla="*/ 6973 w 10000"/>
              <a:gd name="connsiteY54" fmla="*/ 7088 h 10000"/>
              <a:gd name="connsiteX55" fmla="*/ 7046 w 10000"/>
              <a:gd name="connsiteY55" fmla="*/ 7344 h 10000"/>
              <a:gd name="connsiteX56" fmla="*/ 7135 w 10000"/>
              <a:gd name="connsiteY56" fmla="*/ 10000 h 10000"/>
              <a:gd name="connsiteX57" fmla="*/ 7218 w 10000"/>
              <a:gd name="connsiteY57" fmla="*/ 6887 h 10000"/>
              <a:gd name="connsiteX58" fmla="*/ 7302 w 10000"/>
              <a:gd name="connsiteY58" fmla="*/ 7198 h 10000"/>
              <a:gd name="connsiteX59" fmla="*/ 7390 w 10000"/>
              <a:gd name="connsiteY59" fmla="*/ 5623 h 10000"/>
              <a:gd name="connsiteX60" fmla="*/ 7474 w 10000"/>
              <a:gd name="connsiteY60" fmla="*/ 7802 h 10000"/>
              <a:gd name="connsiteX61" fmla="*/ 7563 w 10000"/>
              <a:gd name="connsiteY61" fmla="*/ 8956 h 10000"/>
              <a:gd name="connsiteX62" fmla="*/ 7646 w 10000"/>
              <a:gd name="connsiteY62" fmla="*/ 8956 h 10000"/>
              <a:gd name="connsiteX63" fmla="*/ 7719 w 10000"/>
              <a:gd name="connsiteY63" fmla="*/ 4231 h 10000"/>
              <a:gd name="connsiteX64" fmla="*/ 7808 w 10000"/>
              <a:gd name="connsiteY64" fmla="*/ 6099 h 10000"/>
              <a:gd name="connsiteX65" fmla="*/ 7891 w 10000"/>
              <a:gd name="connsiteY65" fmla="*/ 6099 h 10000"/>
              <a:gd name="connsiteX66" fmla="*/ 7975 w 10000"/>
              <a:gd name="connsiteY66" fmla="*/ 8553 h 10000"/>
              <a:gd name="connsiteX67" fmla="*/ 8064 w 10000"/>
              <a:gd name="connsiteY67" fmla="*/ 9963 h 10000"/>
              <a:gd name="connsiteX68" fmla="*/ 8147 w 10000"/>
              <a:gd name="connsiteY68" fmla="*/ 5623 h 10000"/>
              <a:gd name="connsiteX69" fmla="*/ 8236 w 10000"/>
              <a:gd name="connsiteY69" fmla="*/ 8626 h 10000"/>
              <a:gd name="connsiteX70" fmla="*/ 8319 w 10000"/>
              <a:gd name="connsiteY70" fmla="*/ 5018 h 10000"/>
              <a:gd name="connsiteX71" fmla="*/ 8392 w 10000"/>
              <a:gd name="connsiteY71" fmla="*/ 7802 h 10000"/>
              <a:gd name="connsiteX72" fmla="*/ 8481 w 10000"/>
              <a:gd name="connsiteY72" fmla="*/ 7235 h 10000"/>
              <a:gd name="connsiteX73" fmla="*/ 8565 w 10000"/>
              <a:gd name="connsiteY73" fmla="*/ 8352 h 10000"/>
              <a:gd name="connsiteX74" fmla="*/ 8653 w 10000"/>
              <a:gd name="connsiteY74" fmla="*/ 6960 h 10000"/>
              <a:gd name="connsiteX75" fmla="*/ 8737 w 10000"/>
              <a:gd name="connsiteY75" fmla="*/ 5953 h 10000"/>
              <a:gd name="connsiteX76" fmla="*/ 8820 w 10000"/>
              <a:gd name="connsiteY76" fmla="*/ 3333 h 10000"/>
              <a:gd name="connsiteX77" fmla="*/ 8909 w 10000"/>
              <a:gd name="connsiteY77" fmla="*/ 6062 h 10000"/>
              <a:gd name="connsiteX78" fmla="*/ 8993 w 10000"/>
              <a:gd name="connsiteY78" fmla="*/ 8058 h 10000"/>
              <a:gd name="connsiteX79" fmla="*/ 9071 w 10000"/>
              <a:gd name="connsiteY79" fmla="*/ 9670 h 10000"/>
              <a:gd name="connsiteX80" fmla="*/ 9154 w 10000"/>
              <a:gd name="connsiteY80" fmla="*/ 7711 h 10000"/>
              <a:gd name="connsiteX81" fmla="*/ 9238 w 10000"/>
              <a:gd name="connsiteY81" fmla="*/ 6557 h 10000"/>
              <a:gd name="connsiteX82" fmla="*/ 9327 w 10000"/>
              <a:gd name="connsiteY82" fmla="*/ 5458 h 10000"/>
              <a:gd name="connsiteX83" fmla="*/ 9410 w 10000"/>
              <a:gd name="connsiteY83" fmla="*/ 7912 h 10000"/>
              <a:gd name="connsiteX84" fmla="*/ 9499 w 10000"/>
              <a:gd name="connsiteY84" fmla="*/ 8279 h 10000"/>
              <a:gd name="connsiteX85" fmla="*/ 9582 w 10000"/>
              <a:gd name="connsiteY85" fmla="*/ 8388 h 10000"/>
              <a:gd name="connsiteX86" fmla="*/ 9666 w 10000"/>
              <a:gd name="connsiteY86" fmla="*/ 7839 h 10000"/>
              <a:gd name="connsiteX87" fmla="*/ 9744 w 10000"/>
              <a:gd name="connsiteY87" fmla="*/ 6373 h 10000"/>
              <a:gd name="connsiteX88" fmla="*/ 9828 w 10000"/>
              <a:gd name="connsiteY88" fmla="*/ 9780 h 10000"/>
              <a:gd name="connsiteX89" fmla="*/ 9916 w 10000"/>
              <a:gd name="connsiteY89" fmla="*/ 8956 h 10000"/>
              <a:gd name="connsiteX90" fmla="*/ 10000 w 10000"/>
              <a:gd name="connsiteY90" fmla="*/ 8242 h 10000"/>
              <a:gd name="connsiteX0" fmla="*/ 0 w 10000"/>
              <a:gd name="connsiteY0" fmla="*/ 0 h 10000"/>
              <a:gd name="connsiteX1" fmla="*/ 57 w 10000"/>
              <a:gd name="connsiteY1" fmla="*/ 733 h 10000"/>
              <a:gd name="connsiteX2" fmla="*/ 162 w 10000"/>
              <a:gd name="connsiteY2" fmla="*/ 989 h 10000"/>
              <a:gd name="connsiteX3" fmla="*/ 230 w 10000"/>
              <a:gd name="connsiteY3" fmla="*/ 92 h 10000"/>
              <a:gd name="connsiteX4" fmla="*/ 308 w 10000"/>
              <a:gd name="connsiteY4" fmla="*/ 19 h 10000"/>
              <a:gd name="connsiteX5" fmla="*/ 391 w 10000"/>
              <a:gd name="connsiteY5" fmla="*/ 403 h 10000"/>
              <a:gd name="connsiteX6" fmla="*/ 470 w 10000"/>
              <a:gd name="connsiteY6" fmla="*/ 952 h 10000"/>
              <a:gd name="connsiteX7" fmla="*/ 564 w 10000"/>
              <a:gd name="connsiteY7" fmla="*/ 806 h 10000"/>
              <a:gd name="connsiteX8" fmla="*/ 647 w 10000"/>
              <a:gd name="connsiteY8" fmla="*/ 2051 h 10000"/>
              <a:gd name="connsiteX9" fmla="*/ 736 w 10000"/>
              <a:gd name="connsiteY9" fmla="*/ 1740 h 10000"/>
              <a:gd name="connsiteX10" fmla="*/ 819 w 10000"/>
              <a:gd name="connsiteY10" fmla="*/ 2051 h 10000"/>
              <a:gd name="connsiteX11" fmla="*/ 903 w 10000"/>
              <a:gd name="connsiteY11" fmla="*/ 2051 h 10000"/>
              <a:gd name="connsiteX12" fmla="*/ 981 w 10000"/>
              <a:gd name="connsiteY12" fmla="*/ 2345 h 10000"/>
              <a:gd name="connsiteX13" fmla="*/ 1065 w 10000"/>
              <a:gd name="connsiteY13" fmla="*/ 2051 h 10000"/>
              <a:gd name="connsiteX14" fmla="*/ 1148 w 10000"/>
              <a:gd name="connsiteY14" fmla="*/ 2051 h 10000"/>
              <a:gd name="connsiteX15" fmla="*/ 1237 w 10000"/>
              <a:gd name="connsiteY15" fmla="*/ 2051 h 10000"/>
              <a:gd name="connsiteX16" fmla="*/ 1315 w 10000"/>
              <a:gd name="connsiteY16" fmla="*/ 3077 h 10000"/>
              <a:gd name="connsiteX17" fmla="*/ 1409 w 10000"/>
              <a:gd name="connsiteY17" fmla="*/ 2051 h 10000"/>
              <a:gd name="connsiteX18" fmla="*/ 1534 w 10000"/>
              <a:gd name="connsiteY18" fmla="*/ 3114 h 10000"/>
              <a:gd name="connsiteX19" fmla="*/ 1576 w 10000"/>
              <a:gd name="connsiteY19" fmla="*/ 2051 h 10000"/>
              <a:gd name="connsiteX20" fmla="*/ 1654 w 10000"/>
              <a:gd name="connsiteY20" fmla="*/ 4304 h 10000"/>
              <a:gd name="connsiteX21" fmla="*/ 1759 w 10000"/>
              <a:gd name="connsiteY21" fmla="*/ 3663 h 10000"/>
              <a:gd name="connsiteX22" fmla="*/ 1827 w 10000"/>
              <a:gd name="connsiteY22" fmla="*/ 2051 h 10000"/>
              <a:gd name="connsiteX23" fmla="*/ 1910 w 10000"/>
              <a:gd name="connsiteY23" fmla="*/ 3278 h 10000"/>
              <a:gd name="connsiteX24" fmla="*/ 1978 w 10000"/>
              <a:gd name="connsiteY24" fmla="*/ 4396 h 10000"/>
              <a:gd name="connsiteX25" fmla="*/ 2046 w 10000"/>
              <a:gd name="connsiteY25" fmla="*/ 3627 h 10000"/>
              <a:gd name="connsiteX26" fmla="*/ 2187 w 10000"/>
              <a:gd name="connsiteY26" fmla="*/ 4634 h 10000"/>
              <a:gd name="connsiteX27" fmla="*/ 2255 w 10000"/>
              <a:gd name="connsiteY27" fmla="*/ 3882 h 10000"/>
              <a:gd name="connsiteX28" fmla="*/ 2328 w 10000"/>
              <a:gd name="connsiteY28" fmla="*/ 4120 h 10000"/>
              <a:gd name="connsiteX29" fmla="*/ 2416 w 10000"/>
              <a:gd name="connsiteY29" fmla="*/ 3627 h 10000"/>
              <a:gd name="connsiteX30" fmla="*/ 2490 w 10000"/>
              <a:gd name="connsiteY30" fmla="*/ 4671 h 10000"/>
              <a:gd name="connsiteX31" fmla="*/ 2584 w 10000"/>
              <a:gd name="connsiteY31" fmla="*/ 4982 h 10000"/>
              <a:gd name="connsiteX32" fmla="*/ 2672 w 10000"/>
              <a:gd name="connsiteY32" fmla="*/ 6521 h 10000"/>
              <a:gd name="connsiteX33" fmla="*/ 2756 w 10000"/>
              <a:gd name="connsiteY33" fmla="*/ 5164 h 10000"/>
              <a:gd name="connsiteX34" fmla="*/ 2839 w 10000"/>
              <a:gd name="connsiteY34" fmla="*/ 5202 h 10000"/>
              <a:gd name="connsiteX35" fmla="*/ 2928 w 10000"/>
              <a:gd name="connsiteY35" fmla="*/ 7454 h 10000"/>
              <a:gd name="connsiteX36" fmla="*/ 3001 w 10000"/>
              <a:gd name="connsiteY36" fmla="*/ 3773 h 10000"/>
              <a:gd name="connsiteX37" fmla="*/ 3090 w 10000"/>
              <a:gd name="connsiteY37" fmla="*/ 5732 h 10000"/>
              <a:gd name="connsiteX38" fmla="*/ 3173 w 10000"/>
              <a:gd name="connsiteY38" fmla="*/ 4872 h 10000"/>
              <a:gd name="connsiteX39" fmla="*/ 3257 w 10000"/>
              <a:gd name="connsiteY39" fmla="*/ 6776 h 10000"/>
              <a:gd name="connsiteX40" fmla="*/ 3346 w 10000"/>
              <a:gd name="connsiteY40" fmla="*/ 6410 h 10000"/>
              <a:gd name="connsiteX41" fmla="*/ 3429 w 10000"/>
              <a:gd name="connsiteY41" fmla="*/ 6172 h 10000"/>
              <a:gd name="connsiteX42" fmla="*/ 3518 w 10000"/>
              <a:gd name="connsiteY42" fmla="*/ 4945 h 10000"/>
              <a:gd name="connsiteX43" fmla="*/ 5193 w 10000"/>
              <a:gd name="connsiteY43" fmla="*/ 6703 h 10000"/>
              <a:gd name="connsiteX44" fmla="*/ 5282 w 10000"/>
              <a:gd name="connsiteY44" fmla="*/ 6446 h 10000"/>
              <a:gd name="connsiteX45" fmla="*/ 5365 w 10000"/>
              <a:gd name="connsiteY45" fmla="*/ 7839 h 10000"/>
              <a:gd name="connsiteX46" fmla="*/ 5454 w 10000"/>
              <a:gd name="connsiteY46" fmla="*/ 7308 h 10000"/>
              <a:gd name="connsiteX47" fmla="*/ 5538 w 10000"/>
              <a:gd name="connsiteY47" fmla="*/ 6521 h 10000"/>
              <a:gd name="connsiteX48" fmla="*/ 5621 w 10000"/>
              <a:gd name="connsiteY48" fmla="*/ 7528 h 10000"/>
              <a:gd name="connsiteX49" fmla="*/ 5699 w 10000"/>
              <a:gd name="connsiteY49" fmla="*/ 7198 h 10000"/>
              <a:gd name="connsiteX50" fmla="*/ 5783 w 10000"/>
              <a:gd name="connsiteY50" fmla="*/ 7198 h 10000"/>
              <a:gd name="connsiteX51" fmla="*/ 5872 w 10000"/>
              <a:gd name="connsiteY51" fmla="*/ 8095 h 10000"/>
              <a:gd name="connsiteX52" fmla="*/ 6628 w 10000"/>
              <a:gd name="connsiteY52" fmla="*/ 7344 h 10000"/>
              <a:gd name="connsiteX53" fmla="*/ 6973 w 10000"/>
              <a:gd name="connsiteY53" fmla="*/ 7088 h 10000"/>
              <a:gd name="connsiteX54" fmla="*/ 7046 w 10000"/>
              <a:gd name="connsiteY54" fmla="*/ 7344 h 10000"/>
              <a:gd name="connsiteX55" fmla="*/ 7135 w 10000"/>
              <a:gd name="connsiteY55" fmla="*/ 10000 h 10000"/>
              <a:gd name="connsiteX56" fmla="*/ 7218 w 10000"/>
              <a:gd name="connsiteY56" fmla="*/ 6887 h 10000"/>
              <a:gd name="connsiteX57" fmla="*/ 7302 w 10000"/>
              <a:gd name="connsiteY57" fmla="*/ 7198 h 10000"/>
              <a:gd name="connsiteX58" fmla="*/ 7390 w 10000"/>
              <a:gd name="connsiteY58" fmla="*/ 5623 h 10000"/>
              <a:gd name="connsiteX59" fmla="*/ 7474 w 10000"/>
              <a:gd name="connsiteY59" fmla="*/ 7802 h 10000"/>
              <a:gd name="connsiteX60" fmla="*/ 7563 w 10000"/>
              <a:gd name="connsiteY60" fmla="*/ 8956 h 10000"/>
              <a:gd name="connsiteX61" fmla="*/ 7646 w 10000"/>
              <a:gd name="connsiteY61" fmla="*/ 8956 h 10000"/>
              <a:gd name="connsiteX62" fmla="*/ 7719 w 10000"/>
              <a:gd name="connsiteY62" fmla="*/ 4231 h 10000"/>
              <a:gd name="connsiteX63" fmla="*/ 7808 w 10000"/>
              <a:gd name="connsiteY63" fmla="*/ 6099 h 10000"/>
              <a:gd name="connsiteX64" fmla="*/ 7891 w 10000"/>
              <a:gd name="connsiteY64" fmla="*/ 6099 h 10000"/>
              <a:gd name="connsiteX65" fmla="*/ 7975 w 10000"/>
              <a:gd name="connsiteY65" fmla="*/ 8553 h 10000"/>
              <a:gd name="connsiteX66" fmla="*/ 8064 w 10000"/>
              <a:gd name="connsiteY66" fmla="*/ 9963 h 10000"/>
              <a:gd name="connsiteX67" fmla="*/ 8147 w 10000"/>
              <a:gd name="connsiteY67" fmla="*/ 5623 h 10000"/>
              <a:gd name="connsiteX68" fmla="*/ 8236 w 10000"/>
              <a:gd name="connsiteY68" fmla="*/ 8626 h 10000"/>
              <a:gd name="connsiteX69" fmla="*/ 8319 w 10000"/>
              <a:gd name="connsiteY69" fmla="*/ 5018 h 10000"/>
              <a:gd name="connsiteX70" fmla="*/ 8392 w 10000"/>
              <a:gd name="connsiteY70" fmla="*/ 7802 h 10000"/>
              <a:gd name="connsiteX71" fmla="*/ 8481 w 10000"/>
              <a:gd name="connsiteY71" fmla="*/ 7235 h 10000"/>
              <a:gd name="connsiteX72" fmla="*/ 8565 w 10000"/>
              <a:gd name="connsiteY72" fmla="*/ 8352 h 10000"/>
              <a:gd name="connsiteX73" fmla="*/ 8653 w 10000"/>
              <a:gd name="connsiteY73" fmla="*/ 6960 h 10000"/>
              <a:gd name="connsiteX74" fmla="*/ 8737 w 10000"/>
              <a:gd name="connsiteY74" fmla="*/ 5953 h 10000"/>
              <a:gd name="connsiteX75" fmla="*/ 8820 w 10000"/>
              <a:gd name="connsiteY75" fmla="*/ 3333 h 10000"/>
              <a:gd name="connsiteX76" fmla="*/ 8909 w 10000"/>
              <a:gd name="connsiteY76" fmla="*/ 6062 h 10000"/>
              <a:gd name="connsiteX77" fmla="*/ 8993 w 10000"/>
              <a:gd name="connsiteY77" fmla="*/ 8058 h 10000"/>
              <a:gd name="connsiteX78" fmla="*/ 9071 w 10000"/>
              <a:gd name="connsiteY78" fmla="*/ 9670 h 10000"/>
              <a:gd name="connsiteX79" fmla="*/ 9154 w 10000"/>
              <a:gd name="connsiteY79" fmla="*/ 7711 h 10000"/>
              <a:gd name="connsiteX80" fmla="*/ 9238 w 10000"/>
              <a:gd name="connsiteY80" fmla="*/ 6557 h 10000"/>
              <a:gd name="connsiteX81" fmla="*/ 9327 w 10000"/>
              <a:gd name="connsiteY81" fmla="*/ 5458 h 10000"/>
              <a:gd name="connsiteX82" fmla="*/ 9410 w 10000"/>
              <a:gd name="connsiteY82" fmla="*/ 7912 h 10000"/>
              <a:gd name="connsiteX83" fmla="*/ 9499 w 10000"/>
              <a:gd name="connsiteY83" fmla="*/ 8279 h 10000"/>
              <a:gd name="connsiteX84" fmla="*/ 9582 w 10000"/>
              <a:gd name="connsiteY84" fmla="*/ 8388 h 10000"/>
              <a:gd name="connsiteX85" fmla="*/ 9666 w 10000"/>
              <a:gd name="connsiteY85" fmla="*/ 7839 h 10000"/>
              <a:gd name="connsiteX86" fmla="*/ 9744 w 10000"/>
              <a:gd name="connsiteY86" fmla="*/ 6373 h 10000"/>
              <a:gd name="connsiteX87" fmla="*/ 9828 w 10000"/>
              <a:gd name="connsiteY87" fmla="*/ 9780 h 10000"/>
              <a:gd name="connsiteX88" fmla="*/ 9916 w 10000"/>
              <a:gd name="connsiteY88" fmla="*/ 8956 h 10000"/>
              <a:gd name="connsiteX89" fmla="*/ 10000 w 10000"/>
              <a:gd name="connsiteY89" fmla="*/ 8242 h 10000"/>
              <a:gd name="connsiteX0" fmla="*/ 0 w 10000"/>
              <a:gd name="connsiteY0" fmla="*/ 0 h 10000"/>
              <a:gd name="connsiteX1" fmla="*/ 57 w 10000"/>
              <a:gd name="connsiteY1" fmla="*/ 733 h 10000"/>
              <a:gd name="connsiteX2" fmla="*/ 162 w 10000"/>
              <a:gd name="connsiteY2" fmla="*/ 989 h 10000"/>
              <a:gd name="connsiteX3" fmla="*/ 230 w 10000"/>
              <a:gd name="connsiteY3" fmla="*/ 92 h 10000"/>
              <a:gd name="connsiteX4" fmla="*/ 308 w 10000"/>
              <a:gd name="connsiteY4" fmla="*/ 19 h 10000"/>
              <a:gd name="connsiteX5" fmla="*/ 391 w 10000"/>
              <a:gd name="connsiteY5" fmla="*/ 403 h 10000"/>
              <a:gd name="connsiteX6" fmla="*/ 470 w 10000"/>
              <a:gd name="connsiteY6" fmla="*/ 952 h 10000"/>
              <a:gd name="connsiteX7" fmla="*/ 564 w 10000"/>
              <a:gd name="connsiteY7" fmla="*/ 806 h 10000"/>
              <a:gd name="connsiteX8" fmla="*/ 647 w 10000"/>
              <a:gd name="connsiteY8" fmla="*/ 2051 h 10000"/>
              <a:gd name="connsiteX9" fmla="*/ 736 w 10000"/>
              <a:gd name="connsiteY9" fmla="*/ 1740 h 10000"/>
              <a:gd name="connsiteX10" fmla="*/ 819 w 10000"/>
              <a:gd name="connsiteY10" fmla="*/ 2051 h 10000"/>
              <a:gd name="connsiteX11" fmla="*/ 903 w 10000"/>
              <a:gd name="connsiteY11" fmla="*/ 2051 h 10000"/>
              <a:gd name="connsiteX12" fmla="*/ 981 w 10000"/>
              <a:gd name="connsiteY12" fmla="*/ 2345 h 10000"/>
              <a:gd name="connsiteX13" fmla="*/ 1065 w 10000"/>
              <a:gd name="connsiteY13" fmla="*/ 2051 h 10000"/>
              <a:gd name="connsiteX14" fmla="*/ 1148 w 10000"/>
              <a:gd name="connsiteY14" fmla="*/ 2051 h 10000"/>
              <a:gd name="connsiteX15" fmla="*/ 1237 w 10000"/>
              <a:gd name="connsiteY15" fmla="*/ 2051 h 10000"/>
              <a:gd name="connsiteX16" fmla="*/ 1315 w 10000"/>
              <a:gd name="connsiteY16" fmla="*/ 3077 h 10000"/>
              <a:gd name="connsiteX17" fmla="*/ 1409 w 10000"/>
              <a:gd name="connsiteY17" fmla="*/ 2051 h 10000"/>
              <a:gd name="connsiteX18" fmla="*/ 1534 w 10000"/>
              <a:gd name="connsiteY18" fmla="*/ 3114 h 10000"/>
              <a:gd name="connsiteX19" fmla="*/ 1576 w 10000"/>
              <a:gd name="connsiteY19" fmla="*/ 2051 h 10000"/>
              <a:gd name="connsiteX20" fmla="*/ 1654 w 10000"/>
              <a:gd name="connsiteY20" fmla="*/ 4304 h 10000"/>
              <a:gd name="connsiteX21" fmla="*/ 1759 w 10000"/>
              <a:gd name="connsiteY21" fmla="*/ 3663 h 10000"/>
              <a:gd name="connsiteX22" fmla="*/ 1827 w 10000"/>
              <a:gd name="connsiteY22" fmla="*/ 2051 h 10000"/>
              <a:gd name="connsiteX23" fmla="*/ 1910 w 10000"/>
              <a:gd name="connsiteY23" fmla="*/ 3278 h 10000"/>
              <a:gd name="connsiteX24" fmla="*/ 1978 w 10000"/>
              <a:gd name="connsiteY24" fmla="*/ 4396 h 10000"/>
              <a:gd name="connsiteX25" fmla="*/ 2046 w 10000"/>
              <a:gd name="connsiteY25" fmla="*/ 3627 h 10000"/>
              <a:gd name="connsiteX26" fmla="*/ 2187 w 10000"/>
              <a:gd name="connsiteY26" fmla="*/ 4634 h 10000"/>
              <a:gd name="connsiteX27" fmla="*/ 2255 w 10000"/>
              <a:gd name="connsiteY27" fmla="*/ 3882 h 10000"/>
              <a:gd name="connsiteX28" fmla="*/ 2328 w 10000"/>
              <a:gd name="connsiteY28" fmla="*/ 4120 h 10000"/>
              <a:gd name="connsiteX29" fmla="*/ 2416 w 10000"/>
              <a:gd name="connsiteY29" fmla="*/ 3627 h 10000"/>
              <a:gd name="connsiteX30" fmla="*/ 2490 w 10000"/>
              <a:gd name="connsiteY30" fmla="*/ 4671 h 10000"/>
              <a:gd name="connsiteX31" fmla="*/ 2584 w 10000"/>
              <a:gd name="connsiteY31" fmla="*/ 4982 h 10000"/>
              <a:gd name="connsiteX32" fmla="*/ 2672 w 10000"/>
              <a:gd name="connsiteY32" fmla="*/ 6521 h 10000"/>
              <a:gd name="connsiteX33" fmla="*/ 2756 w 10000"/>
              <a:gd name="connsiteY33" fmla="*/ 5164 h 10000"/>
              <a:gd name="connsiteX34" fmla="*/ 2839 w 10000"/>
              <a:gd name="connsiteY34" fmla="*/ 5202 h 10000"/>
              <a:gd name="connsiteX35" fmla="*/ 2928 w 10000"/>
              <a:gd name="connsiteY35" fmla="*/ 7454 h 10000"/>
              <a:gd name="connsiteX36" fmla="*/ 3001 w 10000"/>
              <a:gd name="connsiteY36" fmla="*/ 3773 h 10000"/>
              <a:gd name="connsiteX37" fmla="*/ 3090 w 10000"/>
              <a:gd name="connsiteY37" fmla="*/ 5732 h 10000"/>
              <a:gd name="connsiteX38" fmla="*/ 3173 w 10000"/>
              <a:gd name="connsiteY38" fmla="*/ 4872 h 10000"/>
              <a:gd name="connsiteX39" fmla="*/ 3257 w 10000"/>
              <a:gd name="connsiteY39" fmla="*/ 6776 h 10000"/>
              <a:gd name="connsiteX40" fmla="*/ 3346 w 10000"/>
              <a:gd name="connsiteY40" fmla="*/ 6410 h 10000"/>
              <a:gd name="connsiteX41" fmla="*/ 3429 w 10000"/>
              <a:gd name="connsiteY41" fmla="*/ 6172 h 10000"/>
              <a:gd name="connsiteX42" fmla="*/ 3518 w 10000"/>
              <a:gd name="connsiteY42" fmla="*/ 4945 h 10000"/>
              <a:gd name="connsiteX43" fmla="*/ 5282 w 10000"/>
              <a:gd name="connsiteY43" fmla="*/ 6446 h 10000"/>
              <a:gd name="connsiteX44" fmla="*/ 5365 w 10000"/>
              <a:gd name="connsiteY44" fmla="*/ 7839 h 10000"/>
              <a:gd name="connsiteX45" fmla="*/ 5454 w 10000"/>
              <a:gd name="connsiteY45" fmla="*/ 7308 h 10000"/>
              <a:gd name="connsiteX46" fmla="*/ 5538 w 10000"/>
              <a:gd name="connsiteY46" fmla="*/ 6521 h 10000"/>
              <a:gd name="connsiteX47" fmla="*/ 5621 w 10000"/>
              <a:gd name="connsiteY47" fmla="*/ 7528 h 10000"/>
              <a:gd name="connsiteX48" fmla="*/ 5699 w 10000"/>
              <a:gd name="connsiteY48" fmla="*/ 7198 h 10000"/>
              <a:gd name="connsiteX49" fmla="*/ 5783 w 10000"/>
              <a:gd name="connsiteY49" fmla="*/ 7198 h 10000"/>
              <a:gd name="connsiteX50" fmla="*/ 5872 w 10000"/>
              <a:gd name="connsiteY50" fmla="*/ 8095 h 10000"/>
              <a:gd name="connsiteX51" fmla="*/ 6628 w 10000"/>
              <a:gd name="connsiteY51" fmla="*/ 7344 h 10000"/>
              <a:gd name="connsiteX52" fmla="*/ 6973 w 10000"/>
              <a:gd name="connsiteY52" fmla="*/ 7088 h 10000"/>
              <a:gd name="connsiteX53" fmla="*/ 7046 w 10000"/>
              <a:gd name="connsiteY53" fmla="*/ 7344 h 10000"/>
              <a:gd name="connsiteX54" fmla="*/ 7135 w 10000"/>
              <a:gd name="connsiteY54" fmla="*/ 10000 h 10000"/>
              <a:gd name="connsiteX55" fmla="*/ 7218 w 10000"/>
              <a:gd name="connsiteY55" fmla="*/ 6887 h 10000"/>
              <a:gd name="connsiteX56" fmla="*/ 7302 w 10000"/>
              <a:gd name="connsiteY56" fmla="*/ 7198 h 10000"/>
              <a:gd name="connsiteX57" fmla="*/ 7390 w 10000"/>
              <a:gd name="connsiteY57" fmla="*/ 5623 h 10000"/>
              <a:gd name="connsiteX58" fmla="*/ 7474 w 10000"/>
              <a:gd name="connsiteY58" fmla="*/ 7802 h 10000"/>
              <a:gd name="connsiteX59" fmla="*/ 7563 w 10000"/>
              <a:gd name="connsiteY59" fmla="*/ 8956 h 10000"/>
              <a:gd name="connsiteX60" fmla="*/ 7646 w 10000"/>
              <a:gd name="connsiteY60" fmla="*/ 8956 h 10000"/>
              <a:gd name="connsiteX61" fmla="*/ 7719 w 10000"/>
              <a:gd name="connsiteY61" fmla="*/ 4231 h 10000"/>
              <a:gd name="connsiteX62" fmla="*/ 7808 w 10000"/>
              <a:gd name="connsiteY62" fmla="*/ 6099 h 10000"/>
              <a:gd name="connsiteX63" fmla="*/ 7891 w 10000"/>
              <a:gd name="connsiteY63" fmla="*/ 6099 h 10000"/>
              <a:gd name="connsiteX64" fmla="*/ 7975 w 10000"/>
              <a:gd name="connsiteY64" fmla="*/ 8553 h 10000"/>
              <a:gd name="connsiteX65" fmla="*/ 8064 w 10000"/>
              <a:gd name="connsiteY65" fmla="*/ 9963 h 10000"/>
              <a:gd name="connsiteX66" fmla="*/ 8147 w 10000"/>
              <a:gd name="connsiteY66" fmla="*/ 5623 h 10000"/>
              <a:gd name="connsiteX67" fmla="*/ 8236 w 10000"/>
              <a:gd name="connsiteY67" fmla="*/ 8626 h 10000"/>
              <a:gd name="connsiteX68" fmla="*/ 8319 w 10000"/>
              <a:gd name="connsiteY68" fmla="*/ 5018 h 10000"/>
              <a:gd name="connsiteX69" fmla="*/ 8392 w 10000"/>
              <a:gd name="connsiteY69" fmla="*/ 7802 h 10000"/>
              <a:gd name="connsiteX70" fmla="*/ 8481 w 10000"/>
              <a:gd name="connsiteY70" fmla="*/ 7235 h 10000"/>
              <a:gd name="connsiteX71" fmla="*/ 8565 w 10000"/>
              <a:gd name="connsiteY71" fmla="*/ 8352 h 10000"/>
              <a:gd name="connsiteX72" fmla="*/ 8653 w 10000"/>
              <a:gd name="connsiteY72" fmla="*/ 6960 h 10000"/>
              <a:gd name="connsiteX73" fmla="*/ 8737 w 10000"/>
              <a:gd name="connsiteY73" fmla="*/ 5953 h 10000"/>
              <a:gd name="connsiteX74" fmla="*/ 8820 w 10000"/>
              <a:gd name="connsiteY74" fmla="*/ 3333 h 10000"/>
              <a:gd name="connsiteX75" fmla="*/ 8909 w 10000"/>
              <a:gd name="connsiteY75" fmla="*/ 6062 h 10000"/>
              <a:gd name="connsiteX76" fmla="*/ 8993 w 10000"/>
              <a:gd name="connsiteY76" fmla="*/ 8058 h 10000"/>
              <a:gd name="connsiteX77" fmla="*/ 9071 w 10000"/>
              <a:gd name="connsiteY77" fmla="*/ 9670 h 10000"/>
              <a:gd name="connsiteX78" fmla="*/ 9154 w 10000"/>
              <a:gd name="connsiteY78" fmla="*/ 7711 h 10000"/>
              <a:gd name="connsiteX79" fmla="*/ 9238 w 10000"/>
              <a:gd name="connsiteY79" fmla="*/ 6557 h 10000"/>
              <a:gd name="connsiteX80" fmla="*/ 9327 w 10000"/>
              <a:gd name="connsiteY80" fmla="*/ 5458 h 10000"/>
              <a:gd name="connsiteX81" fmla="*/ 9410 w 10000"/>
              <a:gd name="connsiteY81" fmla="*/ 7912 h 10000"/>
              <a:gd name="connsiteX82" fmla="*/ 9499 w 10000"/>
              <a:gd name="connsiteY82" fmla="*/ 8279 h 10000"/>
              <a:gd name="connsiteX83" fmla="*/ 9582 w 10000"/>
              <a:gd name="connsiteY83" fmla="*/ 8388 h 10000"/>
              <a:gd name="connsiteX84" fmla="*/ 9666 w 10000"/>
              <a:gd name="connsiteY84" fmla="*/ 7839 h 10000"/>
              <a:gd name="connsiteX85" fmla="*/ 9744 w 10000"/>
              <a:gd name="connsiteY85" fmla="*/ 6373 h 10000"/>
              <a:gd name="connsiteX86" fmla="*/ 9828 w 10000"/>
              <a:gd name="connsiteY86" fmla="*/ 9780 h 10000"/>
              <a:gd name="connsiteX87" fmla="*/ 9916 w 10000"/>
              <a:gd name="connsiteY87" fmla="*/ 8956 h 10000"/>
              <a:gd name="connsiteX88" fmla="*/ 10000 w 10000"/>
              <a:gd name="connsiteY88" fmla="*/ 8242 h 10000"/>
              <a:gd name="connsiteX0" fmla="*/ 0 w 10000"/>
              <a:gd name="connsiteY0" fmla="*/ 0 h 10000"/>
              <a:gd name="connsiteX1" fmla="*/ 57 w 10000"/>
              <a:gd name="connsiteY1" fmla="*/ 733 h 10000"/>
              <a:gd name="connsiteX2" fmla="*/ 162 w 10000"/>
              <a:gd name="connsiteY2" fmla="*/ 989 h 10000"/>
              <a:gd name="connsiteX3" fmla="*/ 230 w 10000"/>
              <a:gd name="connsiteY3" fmla="*/ 92 h 10000"/>
              <a:gd name="connsiteX4" fmla="*/ 308 w 10000"/>
              <a:gd name="connsiteY4" fmla="*/ 19 h 10000"/>
              <a:gd name="connsiteX5" fmla="*/ 391 w 10000"/>
              <a:gd name="connsiteY5" fmla="*/ 403 h 10000"/>
              <a:gd name="connsiteX6" fmla="*/ 470 w 10000"/>
              <a:gd name="connsiteY6" fmla="*/ 952 h 10000"/>
              <a:gd name="connsiteX7" fmla="*/ 564 w 10000"/>
              <a:gd name="connsiteY7" fmla="*/ 806 h 10000"/>
              <a:gd name="connsiteX8" fmla="*/ 647 w 10000"/>
              <a:gd name="connsiteY8" fmla="*/ 2051 h 10000"/>
              <a:gd name="connsiteX9" fmla="*/ 736 w 10000"/>
              <a:gd name="connsiteY9" fmla="*/ 1740 h 10000"/>
              <a:gd name="connsiteX10" fmla="*/ 819 w 10000"/>
              <a:gd name="connsiteY10" fmla="*/ 2051 h 10000"/>
              <a:gd name="connsiteX11" fmla="*/ 903 w 10000"/>
              <a:gd name="connsiteY11" fmla="*/ 2051 h 10000"/>
              <a:gd name="connsiteX12" fmla="*/ 981 w 10000"/>
              <a:gd name="connsiteY12" fmla="*/ 2345 h 10000"/>
              <a:gd name="connsiteX13" fmla="*/ 1065 w 10000"/>
              <a:gd name="connsiteY13" fmla="*/ 2051 h 10000"/>
              <a:gd name="connsiteX14" fmla="*/ 1148 w 10000"/>
              <a:gd name="connsiteY14" fmla="*/ 2051 h 10000"/>
              <a:gd name="connsiteX15" fmla="*/ 1237 w 10000"/>
              <a:gd name="connsiteY15" fmla="*/ 2051 h 10000"/>
              <a:gd name="connsiteX16" fmla="*/ 1315 w 10000"/>
              <a:gd name="connsiteY16" fmla="*/ 3077 h 10000"/>
              <a:gd name="connsiteX17" fmla="*/ 1409 w 10000"/>
              <a:gd name="connsiteY17" fmla="*/ 2051 h 10000"/>
              <a:gd name="connsiteX18" fmla="*/ 1534 w 10000"/>
              <a:gd name="connsiteY18" fmla="*/ 3114 h 10000"/>
              <a:gd name="connsiteX19" fmla="*/ 1576 w 10000"/>
              <a:gd name="connsiteY19" fmla="*/ 2051 h 10000"/>
              <a:gd name="connsiteX20" fmla="*/ 1654 w 10000"/>
              <a:gd name="connsiteY20" fmla="*/ 4304 h 10000"/>
              <a:gd name="connsiteX21" fmla="*/ 1759 w 10000"/>
              <a:gd name="connsiteY21" fmla="*/ 3663 h 10000"/>
              <a:gd name="connsiteX22" fmla="*/ 1827 w 10000"/>
              <a:gd name="connsiteY22" fmla="*/ 2051 h 10000"/>
              <a:gd name="connsiteX23" fmla="*/ 1910 w 10000"/>
              <a:gd name="connsiteY23" fmla="*/ 3278 h 10000"/>
              <a:gd name="connsiteX24" fmla="*/ 1978 w 10000"/>
              <a:gd name="connsiteY24" fmla="*/ 4396 h 10000"/>
              <a:gd name="connsiteX25" fmla="*/ 2046 w 10000"/>
              <a:gd name="connsiteY25" fmla="*/ 3627 h 10000"/>
              <a:gd name="connsiteX26" fmla="*/ 2187 w 10000"/>
              <a:gd name="connsiteY26" fmla="*/ 4634 h 10000"/>
              <a:gd name="connsiteX27" fmla="*/ 2255 w 10000"/>
              <a:gd name="connsiteY27" fmla="*/ 3882 h 10000"/>
              <a:gd name="connsiteX28" fmla="*/ 2328 w 10000"/>
              <a:gd name="connsiteY28" fmla="*/ 4120 h 10000"/>
              <a:gd name="connsiteX29" fmla="*/ 2416 w 10000"/>
              <a:gd name="connsiteY29" fmla="*/ 3627 h 10000"/>
              <a:gd name="connsiteX30" fmla="*/ 2490 w 10000"/>
              <a:gd name="connsiteY30" fmla="*/ 4671 h 10000"/>
              <a:gd name="connsiteX31" fmla="*/ 2584 w 10000"/>
              <a:gd name="connsiteY31" fmla="*/ 4982 h 10000"/>
              <a:gd name="connsiteX32" fmla="*/ 2672 w 10000"/>
              <a:gd name="connsiteY32" fmla="*/ 6521 h 10000"/>
              <a:gd name="connsiteX33" fmla="*/ 2756 w 10000"/>
              <a:gd name="connsiteY33" fmla="*/ 5164 h 10000"/>
              <a:gd name="connsiteX34" fmla="*/ 2839 w 10000"/>
              <a:gd name="connsiteY34" fmla="*/ 5202 h 10000"/>
              <a:gd name="connsiteX35" fmla="*/ 2928 w 10000"/>
              <a:gd name="connsiteY35" fmla="*/ 7454 h 10000"/>
              <a:gd name="connsiteX36" fmla="*/ 3001 w 10000"/>
              <a:gd name="connsiteY36" fmla="*/ 3773 h 10000"/>
              <a:gd name="connsiteX37" fmla="*/ 3090 w 10000"/>
              <a:gd name="connsiteY37" fmla="*/ 5732 h 10000"/>
              <a:gd name="connsiteX38" fmla="*/ 3173 w 10000"/>
              <a:gd name="connsiteY38" fmla="*/ 4872 h 10000"/>
              <a:gd name="connsiteX39" fmla="*/ 3257 w 10000"/>
              <a:gd name="connsiteY39" fmla="*/ 6776 h 10000"/>
              <a:gd name="connsiteX40" fmla="*/ 3346 w 10000"/>
              <a:gd name="connsiteY40" fmla="*/ 6410 h 10000"/>
              <a:gd name="connsiteX41" fmla="*/ 3429 w 10000"/>
              <a:gd name="connsiteY41" fmla="*/ 6172 h 10000"/>
              <a:gd name="connsiteX42" fmla="*/ 3518 w 10000"/>
              <a:gd name="connsiteY42" fmla="*/ 4945 h 10000"/>
              <a:gd name="connsiteX43" fmla="*/ 5365 w 10000"/>
              <a:gd name="connsiteY43" fmla="*/ 7839 h 10000"/>
              <a:gd name="connsiteX44" fmla="*/ 5454 w 10000"/>
              <a:gd name="connsiteY44" fmla="*/ 7308 h 10000"/>
              <a:gd name="connsiteX45" fmla="*/ 5538 w 10000"/>
              <a:gd name="connsiteY45" fmla="*/ 6521 h 10000"/>
              <a:gd name="connsiteX46" fmla="*/ 5621 w 10000"/>
              <a:gd name="connsiteY46" fmla="*/ 7528 h 10000"/>
              <a:gd name="connsiteX47" fmla="*/ 5699 w 10000"/>
              <a:gd name="connsiteY47" fmla="*/ 7198 h 10000"/>
              <a:gd name="connsiteX48" fmla="*/ 5783 w 10000"/>
              <a:gd name="connsiteY48" fmla="*/ 7198 h 10000"/>
              <a:gd name="connsiteX49" fmla="*/ 5872 w 10000"/>
              <a:gd name="connsiteY49" fmla="*/ 8095 h 10000"/>
              <a:gd name="connsiteX50" fmla="*/ 6628 w 10000"/>
              <a:gd name="connsiteY50" fmla="*/ 7344 h 10000"/>
              <a:gd name="connsiteX51" fmla="*/ 6973 w 10000"/>
              <a:gd name="connsiteY51" fmla="*/ 7088 h 10000"/>
              <a:gd name="connsiteX52" fmla="*/ 7046 w 10000"/>
              <a:gd name="connsiteY52" fmla="*/ 7344 h 10000"/>
              <a:gd name="connsiteX53" fmla="*/ 7135 w 10000"/>
              <a:gd name="connsiteY53" fmla="*/ 10000 h 10000"/>
              <a:gd name="connsiteX54" fmla="*/ 7218 w 10000"/>
              <a:gd name="connsiteY54" fmla="*/ 6887 h 10000"/>
              <a:gd name="connsiteX55" fmla="*/ 7302 w 10000"/>
              <a:gd name="connsiteY55" fmla="*/ 7198 h 10000"/>
              <a:gd name="connsiteX56" fmla="*/ 7390 w 10000"/>
              <a:gd name="connsiteY56" fmla="*/ 5623 h 10000"/>
              <a:gd name="connsiteX57" fmla="*/ 7474 w 10000"/>
              <a:gd name="connsiteY57" fmla="*/ 7802 h 10000"/>
              <a:gd name="connsiteX58" fmla="*/ 7563 w 10000"/>
              <a:gd name="connsiteY58" fmla="*/ 8956 h 10000"/>
              <a:gd name="connsiteX59" fmla="*/ 7646 w 10000"/>
              <a:gd name="connsiteY59" fmla="*/ 8956 h 10000"/>
              <a:gd name="connsiteX60" fmla="*/ 7719 w 10000"/>
              <a:gd name="connsiteY60" fmla="*/ 4231 h 10000"/>
              <a:gd name="connsiteX61" fmla="*/ 7808 w 10000"/>
              <a:gd name="connsiteY61" fmla="*/ 6099 h 10000"/>
              <a:gd name="connsiteX62" fmla="*/ 7891 w 10000"/>
              <a:gd name="connsiteY62" fmla="*/ 6099 h 10000"/>
              <a:gd name="connsiteX63" fmla="*/ 7975 w 10000"/>
              <a:gd name="connsiteY63" fmla="*/ 8553 h 10000"/>
              <a:gd name="connsiteX64" fmla="*/ 8064 w 10000"/>
              <a:gd name="connsiteY64" fmla="*/ 9963 h 10000"/>
              <a:gd name="connsiteX65" fmla="*/ 8147 w 10000"/>
              <a:gd name="connsiteY65" fmla="*/ 5623 h 10000"/>
              <a:gd name="connsiteX66" fmla="*/ 8236 w 10000"/>
              <a:gd name="connsiteY66" fmla="*/ 8626 h 10000"/>
              <a:gd name="connsiteX67" fmla="*/ 8319 w 10000"/>
              <a:gd name="connsiteY67" fmla="*/ 5018 h 10000"/>
              <a:gd name="connsiteX68" fmla="*/ 8392 w 10000"/>
              <a:gd name="connsiteY68" fmla="*/ 7802 h 10000"/>
              <a:gd name="connsiteX69" fmla="*/ 8481 w 10000"/>
              <a:gd name="connsiteY69" fmla="*/ 7235 h 10000"/>
              <a:gd name="connsiteX70" fmla="*/ 8565 w 10000"/>
              <a:gd name="connsiteY70" fmla="*/ 8352 h 10000"/>
              <a:gd name="connsiteX71" fmla="*/ 8653 w 10000"/>
              <a:gd name="connsiteY71" fmla="*/ 6960 h 10000"/>
              <a:gd name="connsiteX72" fmla="*/ 8737 w 10000"/>
              <a:gd name="connsiteY72" fmla="*/ 5953 h 10000"/>
              <a:gd name="connsiteX73" fmla="*/ 8820 w 10000"/>
              <a:gd name="connsiteY73" fmla="*/ 3333 h 10000"/>
              <a:gd name="connsiteX74" fmla="*/ 8909 w 10000"/>
              <a:gd name="connsiteY74" fmla="*/ 6062 h 10000"/>
              <a:gd name="connsiteX75" fmla="*/ 8993 w 10000"/>
              <a:gd name="connsiteY75" fmla="*/ 8058 h 10000"/>
              <a:gd name="connsiteX76" fmla="*/ 9071 w 10000"/>
              <a:gd name="connsiteY76" fmla="*/ 9670 h 10000"/>
              <a:gd name="connsiteX77" fmla="*/ 9154 w 10000"/>
              <a:gd name="connsiteY77" fmla="*/ 7711 h 10000"/>
              <a:gd name="connsiteX78" fmla="*/ 9238 w 10000"/>
              <a:gd name="connsiteY78" fmla="*/ 6557 h 10000"/>
              <a:gd name="connsiteX79" fmla="*/ 9327 w 10000"/>
              <a:gd name="connsiteY79" fmla="*/ 5458 h 10000"/>
              <a:gd name="connsiteX80" fmla="*/ 9410 w 10000"/>
              <a:gd name="connsiteY80" fmla="*/ 7912 h 10000"/>
              <a:gd name="connsiteX81" fmla="*/ 9499 w 10000"/>
              <a:gd name="connsiteY81" fmla="*/ 8279 h 10000"/>
              <a:gd name="connsiteX82" fmla="*/ 9582 w 10000"/>
              <a:gd name="connsiteY82" fmla="*/ 8388 h 10000"/>
              <a:gd name="connsiteX83" fmla="*/ 9666 w 10000"/>
              <a:gd name="connsiteY83" fmla="*/ 7839 h 10000"/>
              <a:gd name="connsiteX84" fmla="*/ 9744 w 10000"/>
              <a:gd name="connsiteY84" fmla="*/ 6373 h 10000"/>
              <a:gd name="connsiteX85" fmla="*/ 9828 w 10000"/>
              <a:gd name="connsiteY85" fmla="*/ 9780 h 10000"/>
              <a:gd name="connsiteX86" fmla="*/ 9916 w 10000"/>
              <a:gd name="connsiteY86" fmla="*/ 8956 h 10000"/>
              <a:gd name="connsiteX87" fmla="*/ 10000 w 10000"/>
              <a:gd name="connsiteY87" fmla="*/ 8242 h 10000"/>
              <a:gd name="connsiteX0" fmla="*/ 0 w 10000"/>
              <a:gd name="connsiteY0" fmla="*/ 0 h 10000"/>
              <a:gd name="connsiteX1" fmla="*/ 57 w 10000"/>
              <a:gd name="connsiteY1" fmla="*/ 733 h 10000"/>
              <a:gd name="connsiteX2" fmla="*/ 162 w 10000"/>
              <a:gd name="connsiteY2" fmla="*/ 989 h 10000"/>
              <a:gd name="connsiteX3" fmla="*/ 230 w 10000"/>
              <a:gd name="connsiteY3" fmla="*/ 92 h 10000"/>
              <a:gd name="connsiteX4" fmla="*/ 308 w 10000"/>
              <a:gd name="connsiteY4" fmla="*/ 19 h 10000"/>
              <a:gd name="connsiteX5" fmla="*/ 391 w 10000"/>
              <a:gd name="connsiteY5" fmla="*/ 403 h 10000"/>
              <a:gd name="connsiteX6" fmla="*/ 470 w 10000"/>
              <a:gd name="connsiteY6" fmla="*/ 952 h 10000"/>
              <a:gd name="connsiteX7" fmla="*/ 564 w 10000"/>
              <a:gd name="connsiteY7" fmla="*/ 806 h 10000"/>
              <a:gd name="connsiteX8" fmla="*/ 647 w 10000"/>
              <a:gd name="connsiteY8" fmla="*/ 2051 h 10000"/>
              <a:gd name="connsiteX9" fmla="*/ 736 w 10000"/>
              <a:gd name="connsiteY9" fmla="*/ 1740 h 10000"/>
              <a:gd name="connsiteX10" fmla="*/ 819 w 10000"/>
              <a:gd name="connsiteY10" fmla="*/ 2051 h 10000"/>
              <a:gd name="connsiteX11" fmla="*/ 903 w 10000"/>
              <a:gd name="connsiteY11" fmla="*/ 2051 h 10000"/>
              <a:gd name="connsiteX12" fmla="*/ 981 w 10000"/>
              <a:gd name="connsiteY12" fmla="*/ 2345 h 10000"/>
              <a:gd name="connsiteX13" fmla="*/ 1065 w 10000"/>
              <a:gd name="connsiteY13" fmla="*/ 2051 h 10000"/>
              <a:gd name="connsiteX14" fmla="*/ 1148 w 10000"/>
              <a:gd name="connsiteY14" fmla="*/ 2051 h 10000"/>
              <a:gd name="connsiteX15" fmla="*/ 1237 w 10000"/>
              <a:gd name="connsiteY15" fmla="*/ 2051 h 10000"/>
              <a:gd name="connsiteX16" fmla="*/ 1315 w 10000"/>
              <a:gd name="connsiteY16" fmla="*/ 3077 h 10000"/>
              <a:gd name="connsiteX17" fmla="*/ 1409 w 10000"/>
              <a:gd name="connsiteY17" fmla="*/ 2051 h 10000"/>
              <a:gd name="connsiteX18" fmla="*/ 1534 w 10000"/>
              <a:gd name="connsiteY18" fmla="*/ 3114 h 10000"/>
              <a:gd name="connsiteX19" fmla="*/ 1576 w 10000"/>
              <a:gd name="connsiteY19" fmla="*/ 2051 h 10000"/>
              <a:gd name="connsiteX20" fmla="*/ 1654 w 10000"/>
              <a:gd name="connsiteY20" fmla="*/ 4304 h 10000"/>
              <a:gd name="connsiteX21" fmla="*/ 1759 w 10000"/>
              <a:gd name="connsiteY21" fmla="*/ 3663 h 10000"/>
              <a:gd name="connsiteX22" fmla="*/ 1827 w 10000"/>
              <a:gd name="connsiteY22" fmla="*/ 2051 h 10000"/>
              <a:gd name="connsiteX23" fmla="*/ 1910 w 10000"/>
              <a:gd name="connsiteY23" fmla="*/ 3278 h 10000"/>
              <a:gd name="connsiteX24" fmla="*/ 1978 w 10000"/>
              <a:gd name="connsiteY24" fmla="*/ 4396 h 10000"/>
              <a:gd name="connsiteX25" fmla="*/ 2046 w 10000"/>
              <a:gd name="connsiteY25" fmla="*/ 3627 h 10000"/>
              <a:gd name="connsiteX26" fmla="*/ 2187 w 10000"/>
              <a:gd name="connsiteY26" fmla="*/ 4634 h 10000"/>
              <a:gd name="connsiteX27" fmla="*/ 2255 w 10000"/>
              <a:gd name="connsiteY27" fmla="*/ 3882 h 10000"/>
              <a:gd name="connsiteX28" fmla="*/ 2328 w 10000"/>
              <a:gd name="connsiteY28" fmla="*/ 4120 h 10000"/>
              <a:gd name="connsiteX29" fmla="*/ 2416 w 10000"/>
              <a:gd name="connsiteY29" fmla="*/ 3627 h 10000"/>
              <a:gd name="connsiteX30" fmla="*/ 2490 w 10000"/>
              <a:gd name="connsiteY30" fmla="*/ 4671 h 10000"/>
              <a:gd name="connsiteX31" fmla="*/ 2584 w 10000"/>
              <a:gd name="connsiteY31" fmla="*/ 4982 h 10000"/>
              <a:gd name="connsiteX32" fmla="*/ 2672 w 10000"/>
              <a:gd name="connsiteY32" fmla="*/ 6521 h 10000"/>
              <a:gd name="connsiteX33" fmla="*/ 2756 w 10000"/>
              <a:gd name="connsiteY33" fmla="*/ 5164 h 10000"/>
              <a:gd name="connsiteX34" fmla="*/ 2839 w 10000"/>
              <a:gd name="connsiteY34" fmla="*/ 5202 h 10000"/>
              <a:gd name="connsiteX35" fmla="*/ 2928 w 10000"/>
              <a:gd name="connsiteY35" fmla="*/ 7454 h 10000"/>
              <a:gd name="connsiteX36" fmla="*/ 3001 w 10000"/>
              <a:gd name="connsiteY36" fmla="*/ 3773 h 10000"/>
              <a:gd name="connsiteX37" fmla="*/ 3090 w 10000"/>
              <a:gd name="connsiteY37" fmla="*/ 5732 h 10000"/>
              <a:gd name="connsiteX38" fmla="*/ 3173 w 10000"/>
              <a:gd name="connsiteY38" fmla="*/ 4872 h 10000"/>
              <a:gd name="connsiteX39" fmla="*/ 3257 w 10000"/>
              <a:gd name="connsiteY39" fmla="*/ 6776 h 10000"/>
              <a:gd name="connsiteX40" fmla="*/ 3346 w 10000"/>
              <a:gd name="connsiteY40" fmla="*/ 6410 h 10000"/>
              <a:gd name="connsiteX41" fmla="*/ 3429 w 10000"/>
              <a:gd name="connsiteY41" fmla="*/ 6172 h 10000"/>
              <a:gd name="connsiteX42" fmla="*/ 3518 w 10000"/>
              <a:gd name="connsiteY42" fmla="*/ 4945 h 10000"/>
              <a:gd name="connsiteX43" fmla="*/ 5454 w 10000"/>
              <a:gd name="connsiteY43" fmla="*/ 7308 h 10000"/>
              <a:gd name="connsiteX44" fmla="*/ 5538 w 10000"/>
              <a:gd name="connsiteY44" fmla="*/ 6521 h 10000"/>
              <a:gd name="connsiteX45" fmla="*/ 5621 w 10000"/>
              <a:gd name="connsiteY45" fmla="*/ 7528 h 10000"/>
              <a:gd name="connsiteX46" fmla="*/ 5699 w 10000"/>
              <a:gd name="connsiteY46" fmla="*/ 7198 h 10000"/>
              <a:gd name="connsiteX47" fmla="*/ 5783 w 10000"/>
              <a:gd name="connsiteY47" fmla="*/ 7198 h 10000"/>
              <a:gd name="connsiteX48" fmla="*/ 5872 w 10000"/>
              <a:gd name="connsiteY48" fmla="*/ 8095 h 10000"/>
              <a:gd name="connsiteX49" fmla="*/ 6628 w 10000"/>
              <a:gd name="connsiteY49" fmla="*/ 7344 h 10000"/>
              <a:gd name="connsiteX50" fmla="*/ 6973 w 10000"/>
              <a:gd name="connsiteY50" fmla="*/ 7088 h 10000"/>
              <a:gd name="connsiteX51" fmla="*/ 7046 w 10000"/>
              <a:gd name="connsiteY51" fmla="*/ 7344 h 10000"/>
              <a:gd name="connsiteX52" fmla="*/ 7135 w 10000"/>
              <a:gd name="connsiteY52" fmla="*/ 10000 h 10000"/>
              <a:gd name="connsiteX53" fmla="*/ 7218 w 10000"/>
              <a:gd name="connsiteY53" fmla="*/ 6887 h 10000"/>
              <a:gd name="connsiteX54" fmla="*/ 7302 w 10000"/>
              <a:gd name="connsiteY54" fmla="*/ 7198 h 10000"/>
              <a:gd name="connsiteX55" fmla="*/ 7390 w 10000"/>
              <a:gd name="connsiteY55" fmla="*/ 5623 h 10000"/>
              <a:gd name="connsiteX56" fmla="*/ 7474 w 10000"/>
              <a:gd name="connsiteY56" fmla="*/ 7802 h 10000"/>
              <a:gd name="connsiteX57" fmla="*/ 7563 w 10000"/>
              <a:gd name="connsiteY57" fmla="*/ 8956 h 10000"/>
              <a:gd name="connsiteX58" fmla="*/ 7646 w 10000"/>
              <a:gd name="connsiteY58" fmla="*/ 8956 h 10000"/>
              <a:gd name="connsiteX59" fmla="*/ 7719 w 10000"/>
              <a:gd name="connsiteY59" fmla="*/ 4231 h 10000"/>
              <a:gd name="connsiteX60" fmla="*/ 7808 w 10000"/>
              <a:gd name="connsiteY60" fmla="*/ 6099 h 10000"/>
              <a:gd name="connsiteX61" fmla="*/ 7891 w 10000"/>
              <a:gd name="connsiteY61" fmla="*/ 6099 h 10000"/>
              <a:gd name="connsiteX62" fmla="*/ 7975 w 10000"/>
              <a:gd name="connsiteY62" fmla="*/ 8553 h 10000"/>
              <a:gd name="connsiteX63" fmla="*/ 8064 w 10000"/>
              <a:gd name="connsiteY63" fmla="*/ 9963 h 10000"/>
              <a:gd name="connsiteX64" fmla="*/ 8147 w 10000"/>
              <a:gd name="connsiteY64" fmla="*/ 5623 h 10000"/>
              <a:gd name="connsiteX65" fmla="*/ 8236 w 10000"/>
              <a:gd name="connsiteY65" fmla="*/ 8626 h 10000"/>
              <a:gd name="connsiteX66" fmla="*/ 8319 w 10000"/>
              <a:gd name="connsiteY66" fmla="*/ 5018 h 10000"/>
              <a:gd name="connsiteX67" fmla="*/ 8392 w 10000"/>
              <a:gd name="connsiteY67" fmla="*/ 7802 h 10000"/>
              <a:gd name="connsiteX68" fmla="*/ 8481 w 10000"/>
              <a:gd name="connsiteY68" fmla="*/ 7235 h 10000"/>
              <a:gd name="connsiteX69" fmla="*/ 8565 w 10000"/>
              <a:gd name="connsiteY69" fmla="*/ 8352 h 10000"/>
              <a:gd name="connsiteX70" fmla="*/ 8653 w 10000"/>
              <a:gd name="connsiteY70" fmla="*/ 6960 h 10000"/>
              <a:gd name="connsiteX71" fmla="*/ 8737 w 10000"/>
              <a:gd name="connsiteY71" fmla="*/ 5953 h 10000"/>
              <a:gd name="connsiteX72" fmla="*/ 8820 w 10000"/>
              <a:gd name="connsiteY72" fmla="*/ 3333 h 10000"/>
              <a:gd name="connsiteX73" fmla="*/ 8909 w 10000"/>
              <a:gd name="connsiteY73" fmla="*/ 6062 h 10000"/>
              <a:gd name="connsiteX74" fmla="*/ 8993 w 10000"/>
              <a:gd name="connsiteY74" fmla="*/ 8058 h 10000"/>
              <a:gd name="connsiteX75" fmla="*/ 9071 w 10000"/>
              <a:gd name="connsiteY75" fmla="*/ 9670 h 10000"/>
              <a:gd name="connsiteX76" fmla="*/ 9154 w 10000"/>
              <a:gd name="connsiteY76" fmla="*/ 7711 h 10000"/>
              <a:gd name="connsiteX77" fmla="*/ 9238 w 10000"/>
              <a:gd name="connsiteY77" fmla="*/ 6557 h 10000"/>
              <a:gd name="connsiteX78" fmla="*/ 9327 w 10000"/>
              <a:gd name="connsiteY78" fmla="*/ 5458 h 10000"/>
              <a:gd name="connsiteX79" fmla="*/ 9410 w 10000"/>
              <a:gd name="connsiteY79" fmla="*/ 7912 h 10000"/>
              <a:gd name="connsiteX80" fmla="*/ 9499 w 10000"/>
              <a:gd name="connsiteY80" fmla="*/ 8279 h 10000"/>
              <a:gd name="connsiteX81" fmla="*/ 9582 w 10000"/>
              <a:gd name="connsiteY81" fmla="*/ 8388 h 10000"/>
              <a:gd name="connsiteX82" fmla="*/ 9666 w 10000"/>
              <a:gd name="connsiteY82" fmla="*/ 7839 h 10000"/>
              <a:gd name="connsiteX83" fmla="*/ 9744 w 10000"/>
              <a:gd name="connsiteY83" fmla="*/ 6373 h 10000"/>
              <a:gd name="connsiteX84" fmla="*/ 9828 w 10000"/>
              <a:gd name="connsiteY84" fmla="*/ 9780 h 10000"/>
              <a:gd name="connsiteX85" fmla="*/ 9916 w 10000"/>
              <a:gd name="connsiteY85" fmla="*/ 8956 h 10000"/>
              <a:gd name="connsiteX86" fmla="*/ 10000 w 10000"/>
              <a:gd name="connsiteY86" fmla="*/ 8242 h 10000"/>
              <a:gd name="connsiteX0" fmla="*/ 0 w 10000"/>
              <a:gd name="connsiteY0" fmla="*/ 0 h 10000"/>
              <a:gd name="connsiteX1" fmla="*/ 57 w 10000"/>
              <a:gd name="connsiteY1" fmla="*/ 733 h 10000"/>
              <a:gd name="connsiteX2" fmla="*/ 162 w 10000"/>
              <a:gd name="connsiteY2" fmla="*/ 989 h 10000"/>
              <a:gd name="connsiteX3" fmla="*/ 230 w 10000"/>
              <a:gd name="connsiteY3" fmla="*/ 92 h 10000"/>
              <a:gd name="connsiteX4" fmla="*/ 308 w 10000"/>
              <a:gd name="connsiteY4" fmla="*/ 19 h 10000"/>
              <a:gd name="connsiteX5" fmla="*/ 391 w 10000"/>
              <a:gd name="connsiteY5" fmla="*/ 403 h 10000"/>
              <a:gd name="connsiteX6" fmla="*/ 470 w 10000"/>
              <a:gd name="connsiteY6" fmla="*/ 952 h 10000"/>
              <a:gd name="connsiteX7" fmla="*/ 564 w 10000"/>
              <a:gd name="connsiteY7" fmla="*/ 806 h 10000"/>
              <a:gd name="connsiteX8" fmla="*/ 647 w 10000"/>
              <a:gd name="connsiteY8" fmla="*/ 2051 h 10000"/>
              <a:gd name="connsiteX9" fmla="*/ 736 w 10000"/>
              <a:gd name="connsiteY9" fmla="*/ 1740 h 10000"/>
              <a:gd name="connsiteX10" fmla="*/ 819 w 10000"/>
              <a:gd name="connsiteY10" fmla="*/ 2051 h 10000"/>
              <a:gd name="connsiteX11" fmla="*/ 903 w 10000"/>
              <a:gd name="connsiteY11" fmla="*/ 2051 h 10000"/>
              <a:gd name="connsiteX12" fmla="*/ 981 w 10000"/>
              <a:gd name="connsiteY12" fmla="*/ 2345 h 10000"/>
              <a:gd name="connsiteX13" fmla="*/ 1065 w 10000"/>
              <a:gd name="connsiteY13" fmla="*/ 2051 h 10000"/>
              <a:gd name="connsiteX14" fmla="*/ 1148 w 10000"/>
              <a:gd name="connsiteY14" fmla="*/ 2051 h 10000"/>
              <a:gd name="connsiteX15" fmla="*/ 1237 w 10000"/>
              <a:gd name="connsiteY15" fmla="*/ 2051 h 10000"/>
              <a:gd name="connsiteX16" fmla="*/ 1315 w 10000"/>
              <a:gd name="connsiteY16" fmla="*/ 3077 h 10000"/>
              <a:gd name="connsiteX17" fmla="*/ 1409 w 10000"/>
              <a:gd name="connsiteY17" fmla="*/ 2051 h 10000"/>
              <a:gd name="connsiteX18" fmla="*/ 1534 w 10000"/>
              <a:gd name="connsiteY18" fmla="*/ 3114 h 10000"/>
              <a:gd name="connsiteX19" fmla="*/ 1576 w 10000"/>
              <a:gd name="connsiteY19" fmla="*/ 2051 h 10000"/>
              <a:gd name="connsiteX20" fmla="*/ 1654 w 10000"/>
              <a:gd name="connsiteY20" fmla="*/ 4304 h 10000"/>
              <a:gd name="connsiteX21" fmla="*/ 1759 w 10000"/>
              <a:gd name="connsiteY21" fmla="*/ 3663 h 10000"/>
              <a:gd name="connsiteX22" fmla="*/ 1827 w 10000"/>
              <a:gd name="connsiteY22" fmla="*/ 2051 h 10000"/>
              <a:gd name="connsiteX23" fmla="*/ 1910 w 10000"/>
              <a:gd name="connsiteY23" fmla="*/ 3278 h 10000"/>
              <a:gd name="connsiteX24" fmla="*/ 1978 w 10000"/>
              <a:gd name="connsiteY24" fmla="*/ 4396 h 10000"/>
              <a:gd name="connsiteX25" fmla="*/ 2046 w 10000"/>
              <a:gd name="connsiteY25" fmla="*/ 3627 h 10000"/>
              <a:gd name="connsiteX26" fmla="*/ 2187 w 10000"/>
              <a:gd name="connsiteY26" fmla="*/ 4634 h 10000"/>
              <a:gd name="connsiteX27" fmla="*/ 2255 w 10000"/>
              <a:gd name="connsiteY27" fmla="*/ 3882 h 10000"/>
              <a:gd name="connsiteX28" fmla="*/ 2328 w 10000"/>
              <a:gd name="connsiteY28" fmla="*/ 4120 h 10000"/>
              <a:gd name="connsiteX29" fmla="*/ 2416 w 10000"/>
              <a:gd name="connsiteY29" fmla="*/ 3627 h 10000"/>
              <a:gd name="connsiteX30" fmla="*/ 2490 w 10000"/>
              <a:gd name="connsiteY30" fmla="*/ 4671 h 10000"/>
              <a:gd name="connsiteX31" fmla="*/ 2584 w 10000"/>
              <a:gd name="connsiteY31" fmla="*/ 4982 h 10000"/>
              <a:gd name="connsiteX32" fmla="*/ 2672 w 10000"/>
              <a:gd name="connsiteY32" fmla="*/ 6521 h 10000"/>
              <a:gd name="connsiteX33" fmla="*/ 2756 w 10000"/>
              <a:gd name="connsiteY33" fmla="*/ 5164 h 10000"/>
              <a:gd name="connsiteX34" fmla="*/ 2839 w 10000"/>
              <a:gd name="connsiteY34" fmla="*/ 5202 h 10000"/>
              <a:gd name="connsiteX35" fmla="*/ 2928 w 10000"/>
              <a:gd name="connsiteY35" fmla="*/ 7454 h 10000"/>
              <a:gd name="connsiteX36" fmla="*/ 3001 w 10000"/>
              <a:gd name="connsiteY36" fmla="*/ 3773 h 10000"/>
              <a:gd name="connsiteX37" fmla="*/ 3090 w 10000"/>
              <a:gd name="connsiteY37" fmla="*/ 5732 h 10000"/>
              <a:gd name="connsiteX38" fmla="*/ 3173 w 10000"/>
              <a:gd name="connsiteY38" fmla="*/ 4872 h 10000"/>
              <a:gd name="connsiteX39" fmla="*/ 3257 w 10000"/>
              <a:gd name="connsiteY39" fmla="*/ 6776 h 10000"/>
              <a:gd name="connsiteX40" fmla="*/ 3346 w 10000"/>
              <a:gd name="connsiteY40" fmla="*/ 6410 h 10000"/>
              <a:gd name="connsiteX41" fmla="*/ 3429 w 10000"/>
              <a:gd name="connsiteY41" fmla="*/ 6172 h 10000"/>
              <a:gd name="connsiteX42" fmla="*/ 3518 w 10000"/>
              <a:gd name="connsiteY42" fmla="*/ 4945 h 10000"/>
              <a:gd name="connsiteX43" fmla="*/ 5538 w 10000"/>
              <a:gd name="connsiteY43" fmla="*/ 6521 h 10000"/>
              <a:gd name="connsiteX44" fmla="*/ 5621 w 10000"/>
              <a:gd name="connsiteY44" fmla="*/ 7528 h 10000"/>
              <a:gd name="connsiteX45" fmla="*/ 5699 w 10000"/>
              <a:gd name="connsiteY45" fmla="*/ 7198 h 10000"/>
              <a:gd name="connsiteX46" fmla="*/ 5783 w 10000"/>
              <a:gd name="connsiteY46" fmla="*/ 7198 h 10000"/>
              <a:gd name="connsiteX47" fmla="*/ 5872 w 10000"/>
              <a:gd name="connsiteY47" fmla="*/ 8095 h 10000"/>
              <a:gd name="connsiteX48" fmla="*/ 6628 w 10000"/>
              <a:gd name="connsiteY48" fmla="*/ 7344 h 10000"/>
              <a:gd name="connsiteX49" fmla="*/ 6973 w 10000"/>
              <a:gd name="connsiteY49" fmla="*/ 7088 h 10000"/>
              <a:gd name="connsiteX50" fmla="*/ 7046 w 10000"/>
              <a:gd name="connsiteY50" fmla="*/ 7344 h 10000"/>
              <a:gd name="connsiteX51" fmla="*/ 7135 w 10000"/>
              <a:gd name="connsiteY51" fmla="*/ 10000 h 10000"/>
              <a:gd name="connsiteX52" fmla="*/ 7218 w 10000"/>
              <a:gd name="connsiteY52" fmla="*/ 6887 h 10000"/>
              <a:gd name="connsiteX53" fmla="*/ 7302 w 10000"/>
              <a:gd name="connsiteY53" fmla="*/ 7198 h 10000"/>
              <a:gd name="connsiteX54" fmla="*/ 7390 w 10000"/>
              <a:gd name="connsiteY54" fmla="*/ 5623 h 10000"/>
              <a:gd name="connsiteX55" fmla="*/ 7474 w 10000"/>
              <a:gd name="connsiteY55" fmla="*/ 7802 h 10000"/>
              <a:gd name="connsiteX56" fmla="*/ 7563 w 10000"/>
              <a:gd name="connsiteY56" fmla="*/ 8956 h 10000"/>
              <a:gd name="connsiteX57" fmla="*/ 7646 w 10000"/>
              <a:gd name="connsiteY57" fmla="*/ 8956 h 10000"/>
              <a:gd name="connsiteX58" fmla="*/ 7719 w 10000"/>
              <a:gd name="connsiteY58" fmla="*/ 4231 h 10000"/>
              <a:gd name="connsiteX59" fmla="*/ 7808 w 10000"/>
              <a:gd name="connsiteY59" fmla="*/ 6099 h 10000"/>
              <a:gd name="connsiteX60" fmla="*/ 7891 w 10000"/>
              <a:gd name="connsiteY60" fmla="*/ 6099 h 10000"/>
              <a:gd name="connsiteX61" fmla="*/ 7975 w 10000"/>
              <a:gd name="connsiteY61" fmla="*/ 8553 h 10000"/>
              <a:gd name="connsiteX62" fmla="*/ 8064 w 10000"/>
              <a:gd name="connsiteY62" fmla="*/ 9963 h 10000"/>
              <a:gd name="connsiteX63" fmla="*/ 8147 w 10000"/>
              <a:gd name="connsiteY63" fmla="*/ 5623 h 10000"/>
              <a:gd name="connsiteX64" fmla="*/ 8236 w 10000"/>
              <a:gd name="connsiteY64" fmla="*/ 8626 h 10000"/>
              <a:gd name="connsiteX65" fmla="*/ 8319 w 10000"/>
              <a:gd name="connsiteY65" fmla="*/ 5018 h 10000"/>
              <a:gd name="connsiteX66" fmla="*/ 8392 w 10000"/>
              <a:gd name="connsiteY66" fmla="*/ 7802 h 10000"/>
              <a:gd name="connsiteX67" fmla="*/ 8481 w 10000"/>
              <a:gd name="connsiteY67" fmla="*/ 7235 h 10000"/>
              <a:gd name="connsiteX68" fmla="*/ 8565 w 10000"/>
              <a:gd name="connsiteY68" fmla="*/ 8352 h 10000"/>
              <a:gd name="connsiteX69" fmla="*/ 8653 w 10000"/>
              <a:gd name="connsiteY69" fmla="*/ 6960 h 10000"/>
              <a:gd name="connsiteX70" fmla="*/ 8737 w 10000"/>
              <a:gd name="connsiteY70" fmla="*/ 5953 h 10000"/>
              <a:gd name="connsiteX71" fmla="*/ 8820 w 10000"/>
              <a:gd name="connsiteY71" fmla="*/ 3333 h 10000"/>
              <a:gd name="connsiteX72" fmla="*/ 8909 w 10000"/>
              <a:gd name="connsiteY72" fmla="*/ 6062 h 10000"/>
              <a:gd name="connsiteX73" fmla="*/ 8993 w 10000"/>
              <a:gd name="connsiteY73" fmla="*/ 8058 h 10000"/>
              <a:gd name="connsiteX74" fmla="*/ 9071 w 10000"/>
              <a:gd name="connsiteY74" fmla="*/ 9670 h 10000"/>
              <a:gd name="connsiteX75" fmla="*/ 9154 w 10000"/>
              <a:gd name="connsiteY75" fmla="*/ 7711 h 10000"/>
              <a:gd name="connsiteX76" fmla="*/ 9238 w 10000"/>
              <a:gd name="connsiteY76" fmla="*/ 6557 h 10000"/>
              <a:gd name="connsiteX77" fmla="*/ 9327 w 10000"/>
              <a:gd name="connsiteY77" fmla="*/ 5458 h 10000"/>
              <a:gd name="connsiteX78" fmla="*/ 9410 w 10000"/>
              <a:gd name="connsiteY78" fmla="*/ 7912 h 10000"/>
              <a:gd name="connsiteX79" fmla="*/ 9499 w 10000"/>
              <a:gd name="connsiteY79" fmla="*/ 8279 h 10000"/>
              <a:gd name="connsiteX80" fmla="*/ 9582 w 10000"/>
              <a:gd name="connsiteY80" fmla="*/ 8388 h 10000"/>
              <a:gd name="connsiteX81" fmla="*/ 9666 w 10000"/>
              <a:gd name="connsiteY81" fmla="*/ 7839 h 10000"/>
              <a:gd name="connsiteX82" fmla="*/ 9744 w 10000"/>
              <a:gd name="connsiteY82" fmla="*/ 6373 h 10000"/>
              <a:gd name="connsiteX83" fmla="*/ 9828 w 10000"/>
              <a:gd name="connsiteY83" fmla="*/ 9780 h 10000"/>
              <a:gd name="connsiteX84" fmla="*/ 9916 w 10000"/>
              <a:gd name="connsiteY84" fmla="*/ 8956 h 10000"/>
              <a:gd name="connsiteX85" fmla="*/ 10000 w 10000"/>
              <a:gd name="connsiteY85" fmla="*/ 8242 h 10000"/>
              <a:gd name="connsiteX0" fmla="*/ 0 w 10000"/>
              <a:gd name="connsiteY0" fmla="*/ 0 h 10000"/>
              <a:gd name="connsiteX1" fmla="*/ 57 w 10000"/>
              <a:gd name="connsiteY1" fmla="*/ 733 h 10000"/>
              <a:gd name="connsiteX2" fmla="*/ 162 w 10000"/>
              <a:gd name="connsiteY2" fmla="*/ 989 h 10000"/>
              <a:gd name="connsiteX3" fmla="*/ 230 w 10000"/>
              <a:gd name="connsiteY3" fmla="*/ 92 h 10000"/>
              <a:gd name="connsiteX4" fmla="*/ 308 w 10000"/>
              <a:gd name="connsiteY4" fmla="*/ 19 h 10000"/>
              <a:gd name="connsiteX5" fmla="*/ 391 w 10000"/>
              <a:gd name="connsiteY5" fmla="*/ 403 h 10000"/>
              <a:gd name="connsiteX6" fmla="*/ 470 w 10000"/>
              <a:gd name="connsiteY6" fmla="*/ 952 h 10000"/>
              <a:gd name="connsiteX7" fmla="*/ 564 w 10000"/>
              <a:gd name="connsiteY7" fmla="*/ 806 h 10000"/>
              <a:gd name="connsiteX8" fmla="*/ 647 w 10000"/>
              <a:gd name="connsiteY8" fmla="*/ 2051 h 10000"/>
              <a:gd name="connsiteX9" fmla="*/ 736 w 10000"/>
              <a:gd name="connsiteY9" fmla="*/ 1740 h 10000"/>
              <a:gd name="connsiteX10" fmla="*/ 819 w 10000"/>
              <a:gd name="connsiteY10" fmla="*/ 2051 h 10000"/>
              <a:gd name="connsiteX11" fmla="*/ 903 w 10000"/>
              <a:gd name="connsiteY11" fmla="*/ 2051 h 10000"/>
              <a:gd name="connsiteX12" fmla="*/ 981 w 10000"/>
              <a:gd name="connsiteY12" fmla="*/ 2345 h 10000"/>
              <a:gd name="connsiteX13" fmla="*/ 1065 w 10000"/>
              <a:gd name="connsiteY13" fmla="*/ 2051 h 10000"/>
              <a:gd name="connsiteX14" fmla="*/ 1148 w 10000"/>
              <a:gd name="connsiteY14" fmla="*/ 2051 h 10000"/>
              <a:gd name="connsiteX15" fmla="*/ 1237 w 10000"/>
              <a:gd name="connsiteY15" fmla="*/ 2051 h 10000"/>
              <a:gd name="connsiteX16" fmla="*/ 1315 w 10000"/>
              <a:gd name="connsiteY16" fmla="*/ 3077 h 10000"/>
              <a:gd name="connsiteX17" fmla="*/ 1409 w 10000"/>
              <a:gd name="connsiteY17" fmla="*/ 2051 h 10000"/>
              <a:gd name="connsiteX18" fmla="*/ 1534 w 10000"/>
              <a:gd name="connsiteY18" fmla="*/ 3114 h 10000"/>
              <a:gd name="connsiteX19" fmla="*/ 1576 w 10000"/>
              <a:gd name="connsiteY19" fmla="*/ 2051 h 10000"/>
              <a:gd name="connsiteX20" fmla="*/ 1654 w 10000"/>
              <a:gd name="connsiteY20" fmla="*/ 4304 h 10000"/>
              <a:gd name="connsiteX21" fmla="*/ 1759 w 10000"/>
              <a:gd name="connsiteY21" fmla="*/ 3663 h 10000"/>
              <a:gd name="connsiteX22" fmla="*/ 1827 w 10000"/>
              <a:gd name="connsiteY22" fmla="*/ 2051 h 10000"/>
              <a:gd name="connsiteX23" fmla="*/ 1910 w 10000"/>
              <a:gd name="connsiteY23" fmla="*/ 3278 h 10000"/>
              <a:gd name="connsiteX24" fmla="*/ 1978 w 10000"/>
              <a:gd name="connsiteY24" fmla="*/ 4396 h 10000"/>
              <a:gd name="connsiteX25" fmla="*/ 2046 w 10000"/>
              <a:gd name="connsiteY25" fmla="*/ 3627 h 10000"/>
              <a:gd name="connsiteX26" fmla="*/ 2187 w 10000"/>
              <a:gd name="connsiteY26" fmla="*/ 4634 h 10000"/>
              <a:gd name="connsiteX27" fmla="*/ 2255 w 10000"/>
              <a:gd name="connsiteY27" fmla="*/ 3882 h 10000"/>
              <a:gd name="connsiteX28" fmla="*/ 2328 w 10000"/>
              <a:gd name="connsiteY28" fmla="*/ 4120 h 10000"/>
              <a:gd name="connsiteX29" fmla="*/ 2416 w 10000"/>
              <a:gd name="connsiteY29" fmla="*/ 3627 h 10000"/>
              <a:gd name="connsiteX30" fmla="*/ 2490 w 10000"/>
              <a:gd name="connsiteY30" fmla="*/ 4671 h 10000"/>
              <a:gd name="connsiteX31" fmla="*/ 2584 w 10000"/>
              <a:gd name="connsiteY31" fmla="*/ 4982 h 10000"/>
              <a:gd name="connsiteX32" fmla="*/ 2672 w 10000"/>
              <a:gd name="connsiteY32" fmla="*/ 6521 h 10000"/>
              <a:gd name="connsiteX33" fmla="*/ 2756 w 10000"/>
              <a:gd name="connsiteY33" fmla="*/ 5164 h 10000"/>
              <a:gd name="connsiteX34" fmla="*/ 2839 w 10000"/>
              <a:gd name="connsiteY34" fmla="*/ 5202 h 10000"/>
              <a:gd name="connsiteX35" fmla="*/ 2928 w 10000"/>
              <a:gd name="connsiteY35" fmla="*/ 7454 h 10000"/>
              <a:gd name="connsiteX36" fmla="*/ 3001 w 10000"/>
              <a:gd name="connsiteY36" fmla="*/ 3773 h 10000"/>
              <a:gd name="connsiteX37" fmla="*/ 3090 w 10000"/>
              <a:gd name="connsiteY37" fmla="*/ 5732 h 10000"/>
              <a:gd name="connsiteX38" fmla="*/ 3173 w 10000"/>
              <a:gd name="connsiteY38" fmla="*/ 4872 h 10000"/>
              <a:gd name="connsiteX39" fmla="*/ 3257 w 10000"/>
              <a:gd name="connsiteY39" fmla="*/ 6776 h 10000"/>
              <a:gd name="connsiteX40" fmla="*/ 3346 w 10000"/>
              <a:gd name="connsiteY40" fmla="*/ 6410 h 10000"/>
              <a:gd name="connsiteX41" fmla="*/ 3429 w 10000"/>
              <a:gd name="connsiteY41" fmla="*/ 6172 h 10000"/>
              <a:gd name="connsiteX42" fmla="*/ 3518 w 10000"/>
              <a:gd name="connsiteY42" fmla="*/ 4945 h 10000"/>
              <a:gd name="connsiteX43" fmla="*/ 5621 w 10000"/>
              <a:gd name="connsiteY43" fmla="*/ 7528 h 10000"/>
              <a:gd name="connsiteX44" fmla="*/ 5699 w 10000"/>
              <a:gd name="connsiteY44" fmla="*/ 7198 h 10000"/>
              <a:gd name="connsiteX45" fmla="*/ 5783 w 10000"/>
              <a:gd name="connsiteY45" fmla="*/ 7198 h 10000"/>
              <a:gd name="connsiteX46" fmla="*/ 5872 w 10000"/>
              <a:gd name="connsiteY46" fmla="*/ 8095 h 10000"/>
              <a:gd name="connsiteX47" fmla="*/ 6628 w 10000"/>
              <a:gd name="connsiteY47" fmla="*/ 7344 h 10000"/>
              <a:gd name="connsiteX48" fmla="*/ 6973 w 10000"/>
              <a:gd name="connsiteY48" fmla="*/ 7088 h 10000"/>
              <a:gd name="connsiteX49" fmla="*/ 7046 w 10000"/>
              <a:gd name="connsiteY49" fmla="*/ 7344 h 10000"/>
              <a:gd name="connsiteX50" fmla="*/ 7135 w 10000"/>
              <a:gd name="connsiteY50" fmla="*/ 10000 h 10000"/>
              <a:gd name="connsiteX51" fmla="*/ 7218 w 10000"/>
              <a:gd name="connsiteY51" fmla="*/ 6887 h 10000"/>
              <a:gd name="connsiteX52" fmla="*/ 7302 w 10000"/>
              <a:gd name="connsiteY52" fmla="*/ 7198 h 10000"/>
              <a:gd name="connsiteX53" fmla="*/ 7390 w 10000"/>
              <a:gd name="connsiteY53" fmla="*/ 5623 h 10000"/>
              <a:gd name="connsiteX54" fmla="*/ 7474 w 10000"/>
              <a:gd name="connsiteY54" fmla="*/ 7802 h 10000"/>
              <a:gd name="connsiteX55" fmla="*/ 7563 w 10000"/>
              <a:gd name="connsiteY55" fmla="*/ 8956 h 10000"/>
              <a:gd name="connsiteX56" fmla="*/ 7646 w 10000"/>
              <a:gd name="connsiteY56" fmla="*/ 8956 h 10000"/>
              <a:gd name="connsiteX57" fmla="*/ 7719 w 10000"/>
              <a:gd name="connsiteY57" fmla="*/ 4231 h 10000"/>
              <a:gd name="connsiteX58" fmla="*/ 7808 w 10000"/>
              <a:gd name="connsiteY58" fmla="*/ 6099 h 10000"/>
              <a:gd name="connsiteX59" fmla="*/ 7891 w 10000"/>
              <a:gd name="connsiteY59" fmla="*/ 6099 h 10000"/>
              <a:gd name="connsiteX60" fmla="*/ 7975 w 10000"/>
              <a:gd name="connsiteY60" fmla="*/ 8553 h 10000"/>
              <a:gd name="connsiteX61" fmla="*/ 8064 w 10000"/>
              <a:gd name="connsiteY61" fmla="*/ 9963 h 10000"/>
              <a:gd name="connsiteX62" fmla="*/ 8147 w 10000"/>
              <a:gd name="connsiteY62" fmla="*/ 5623 h 10000"/>
              <a:gd name="connsiteX63" fmla="*/ 8236 w 10000"/>
              <a:gd name="connsiteY63" fmla="*/ 8626 h 10000"/>
              <a:gd name="connsiteX64" fmla="*/ 8319 w 10000"/>
              <a:gd name="connsiteY64" fmla="*/ 5018 h 10000"/>
              <a:gd name="connsiteX65" fmla="*/ 8392 w 10000"/>
              <a:gd name="connsiteY65" fmla="*/ 7802 h 10000"/>
              <a:gd name="connsiteX66" fmla="*/ 8481 w 10000"/>
              <a:gd name="connsiteY66" fmla="*/ 7235 h 10000"/>
              <a:gd name="connsiteX67" fmla="*/ 8565 w 10000"/>
              <a:gd name="connsiteY67" fmla="*/ 8352 h 10000"/>
              <a:gd name="connsiteX68" fmla="*/ 8653 w 10000"/>
              <a:gd name="connsiteY68" fmla="*/ 6960 h 10000"/>
              <a:gd name="connsiteX69" fmla="*/ 8737 w 10000"/>
              <a:gd name="connsiteY69" fmla="*/ 5953 h 10000"/>
              <a:gd name="connsiteX70" fmla="*/ 8820 w 10000"/>
              <a:gd name="connsiteY70" fmla="*/ 3333 h 10000"/>
              <a:gd name="connsiteX71" fmla="*/ 8909 w 10000"/>
              <a:gd name="connsiteY71" fmla="*/ 6062 h 10000"/>
              <a:gd name="connsiteX72" fmla="*/ 8993 w 10000"/>
              <a:gd name="connsiteY72" fmla="*/ 8058 h 10000"/>
              <a:gd name="connsiteX73" fmla="*/ 9071 w 10000"/>
              <a:gd name="connsiteY73" fmla="*/ 9670 h 10000"/>
              <a:gd name="connsiteX74" fmla="*/ 9154 w 10000"/>
              <a:gd name="connsiteY74" fmla="*/ 7711 h 10000"/>
              <a:gd name="connsiteX75" fmla="*/ 9238 w 10000"/>
              <a:gd name="connsiteY75" fmla="*/ 6557 h 10000"/>
              <a:gd name="connsiteX76" fmla="*/ 9327 w 10000"/>
              <a:gd name="connsiteY76" fmla="*/ 5458 h 10000"/>
              <a:gd name="connsiteX77" fmla="*/ 9410 w 10000"/>
              <a:gd name="connsiteY77" fmla="*/ 7912 h 10000"/>
              <a:gd name="connsiteX78" fmla="*/ 9499 w 10000"/>
              <a:gd name="connsiteY78" fmla="*/ 8279 h 10000"/>
              <a:gd name="connsiteX79" fmla="*/ 9582 w 10000"/>
              <a:gd name="connsiteY79" fmla="*/ 8388 h 10000"/>
              <a:gd name="connsiteX80" fmla="*/ 9666 w 10000"/>
              <a:gd name="connsiteY80" fmla="*/ 7839 h 10000"/>
              <a:gd name="connsiteX81" fmla="*/ 9744 w 10000"/>
              <a:gd name="connsiteY81" fmla="*/ 6373 h 10000"/>
              <a:gd name="connsiteX82" fmla="*/ 9828 w 10000"/>
              <a:gd name="connsiteY82" fmla="*/ 9780 h 10000"/>
              <a:gd name="connsiteX83" fmla="*/ 9916 w 10000"/>
              <a:gd name="connsiteY83" fmla="*/ 8956 h 10000"/>
              <a:gd name="connsiteX84" fmla="*/ 10000 w 10000"/>
              <a:gd name="connsiteY84" fmla="*/ 8242 h 10000"/>
              <a:gd name="connsiteX0" fmla="*/ 0 w 10000"/>
              <a:gd name="connsiteY0" fmla="*/ 0 h 10000"/>
              <a:gd name="connsiteX1" fmla="*/ 57 w 10000"/>
              <a:gd name="connsiteY1" fmla="*/ 733 h 10000"/>
              <a:gd name="connsiteX2" fmla="*/ 162 w 10000"/>
              <a:gd name="connsiteY2" fmla="*/ 989 h 10000"/>
              <a:gd name="connsiteX3" fmla="*/ 230 w 10000"/>
              <a:gd name="connsiteY3" fmla="*/ 92 h 10000"/>
              <a:gd name="connsiteX4" fmla="*/ 308 w 10000"/>
              <a:gd name="connsiteY4" fmla="*/ 19 h 10000"/>
              <a:gd name="connsiteX5" fmla="*/ 391 w 10000"/>
              <a:gd name="connsiteY5" fmla="*/ 403 h 10000"/>
              <a:gd name="connsiteX6" fmla="*/ 470 w 10000"/>
              <a:gd name="connsiteY6" fmla="*/ 952 h 10000"/>
              <a:gd name="connsiteX7" fmla="*/ 564 w 10000"/>
              <a:gd name="connsiteY7" fmla="*/ 806 h 10000"/>
              <a:gd name="connsiteX8" fmla="*/ 647 w 10000"/>
              <a:gd name="connsiteY8" fmla="*/ 2051 h 10000"/>
              <a:gd name="connsiteX9" fmla="*/ 736 w 10000"/>
              <a:gd name="connsiteY9" fmla="*/ 1740 h 10000"/>
              <a:gd name="connsiteX10" fmla="*/ 819 w 10000"/>
              <a:gd name="connsiteY10" fmla="*/ 2051 h 10000"/>
              <a:gd name="connsiteX11" fmla="*/ 903 w 10000"/>
              <a:gd name="connsiteY11" fmla="*/ 2051 h 10000"/>
              <a:gd name="connsiteX12" fmla="*/ 981 w 10000"/>
              <a:gd name="connsiteY12" fmla="*/ 2345 h 10000"/>
              <a:gd name="connsiteX13" fmla="*/ 1065 w 10000"/>
              <a:gd name="connsiteY13" fmla="*/ 2051 h 10000"/>
              <a:gd name="connsiteX14" fmla="*/ 1148 w 10000"/>
              <a:gd name="connsiteY14" fmla="*/ 2051 h 10000"/>
              <a:gd name="connsiteX15" fmla="*/ 1237 w 10000"/>
              <a:gd name="connsiteY15" fmla="*/ 2051 h 10000"/>
              <a:gd name="connsiteX16" fmla="*/ 1315 w 10000"/>
              <a:gd name="connsiteY16" fmla="*/ 3077 h 10000"/>
              <a:gd name="connsiteX17" fmla="*/ 1409 w 10000"/>
              <a:gd name="connsiteY17" fmla="*/ 2051 h 10000"/>
              <a:gd name="connsiteX18" fmla="*/ 1534 w 10000"/>
              <a:gd name="connsiteY18" fmla="*/ 3114 h 10000"/>
              <a:gd name="connsiteX19" fmla="*/ 1576 w 10000"/>
              <a:gd name="connsiteY19" fmla="*/ 2051 h 10000"/>
              <a:gd name="connsiteX20" fmla="*/ 1654 w 10000"/>
              <a:gd name="connsiteY20" fmla="*/ 4304 h 10000"/>
              <a:gd name="connsiteX21" fmla="*/ 1759 w 10000"/>
              <a:gd name="connsiteY21" fmla="*/ 3663 h 10000"/>
              <a:gd name="connsiteX22" fmla="*/ 1827 w 10000"/>
              <a:gd name="connsiteY22" fmla="*/ 2051 h 10000"/>
              <a:gd name="connsiteX23" fmla="*/ 1910 w 10000"/>
              <a:gd name="connsiteY23" fmla="*/ 3278 h 10000"/>
              <a:gd name="connsiteX24" fmla="*/ 1978 w 10000"/>
              <a:gd name="connsiteY24" fmla="*/ 4396 h 10000"/>
              <a:gd name="connsiteX25" fmla="*/ 2046 w 10000"/>
              <a:gd name="connsiteY25" fmla="*/ 3627 h 10000"/>
              <a:gd name="connsiteX26" fmla="*/ 2187 w 10000"/>
              <a:gd name="connsiteY26" fmla="*/ 4634 h 10000"/>
              <a:gd name="connsiteX27" fmla="*/ 2255 w 10000"/>
              <a:gd name="connsiteY27" fmla="*/ 3882 h 10000"/>
              <a:gd name="connsiteX28" fmla="*/ 2328 w 10000"/>
              <a:gd name="connsiteY28" fmla="*/ 4120 h 10000"/>
              <a:gd name="connsiteX29" fmla="*/ 2416 w 10000"/>
              <a:gd name="connsiteY29" fmla="*/ 3627 h 10000"/>
              <a:gd name="connsiteX30" fmla="*/ 2490 w 10000"/>
              <a:gd name="connsiteY30" fmla="*/ 4671 h 10000"/>
              <a:gd name="connsiteX31" fmla="*/ 2584 w 10000"/>
              <a:gd name="connsiteY31" fmla="*/ 4982 h 10000"/>
              <a:gd name="connsiteX32" fmla="*/ 2672 w 10000"/>
              <a:gd name="connsiteY32" fmla="*/ 6521 h 10000"/>
              <a:gd name="connsiteX33" fmla="*/ 2756 w 10000"/>
              <a:gd name="connsiteY33" fmla="*/ 5164 h 10000"/>
              <a:gd name="connsiteX34" fmla="*/ 2839 w 10000"/>
              <a:gd name="connsiteY34" fmla="*/ 5202 h 10000"/>
              <a:gd name="connsiteX35" fmla="*/ 2928 w 10000"/>
              <a:gd name="connsiteY35" fmla="*/ 7454 h 10000"/>
              <a:gd name="connsiteX36" fmla="*/ 3001 w 10000"/>
              <a:gd name="connsiteY36" fmla="*/ 3773 h 10000"/>
              <a:gd name="connsiteX37" fmla="*/ 3090 w 10000"/>
              <a:gd name="connsiteY37" fmla="*/ 5732 h 10000"/>
              <a:gd name="connsiteX38" fmla="*/ 3173 w 10000"/>
              <a:gd name="connsiteY38" fmla="*/ 4872 h 10000"/>
              <a:gd name="connsiteX39" fmla="*/ 3257 w 10000"/>
              <a:gd name="connsiteY39" fmla="*/ 6776 h 10000"/>
              <a:gd name="connsiteX40" fmla="*/ 3346 w 10000"/>
              <a:gd name="connsiteY40" fmla="*/ 6410 h 10000"/>
              <a:gd name="connsiteX41" fmla="*/ 3429 w 10000"/>
              <a:gd name="connsiteY41" fmla="*/ 6172 h 10000"/>
              <a:gd name="connsiteX42" fmla="*/ 3518 w 10000"/>
              <a:gd name="connsiteY42" fmla="*/ 4945 h 10000"/>
              <a:gd name="connsiteX43" fmla="*/ 5699 w 10000"/>
              <a:gd name="connsiteY43" fmla="*/ 7198 h 10000"/>
              <a:gd name="connsiteX44" fmla="*/ 5783 w 10000"/>
              <a:gd name="connsiteY44" fmla="*/ 7198 h 10000"/>
              <a:gd name="connsiteX45" fmla="*/ 5872 w 10000"/>
              <a:gd name="connsiteY45" fmla="*/ 8095 h 10000"/>
              <a:gd name="connsiteX46" fmla="*/ 6628 w 10000"/>
              <a:gd name="connsiteY46" fmla="*/ 7344 h 10000"/>
              <a:gd name="connsiteX47" fmla="*/ 6973 w 10000"/>
              <a:gd name="connsiteY47" fmla="*/ 7088 h 10000"/>
              <a:gd name="connsiteX48" fmla="*/ 7046 w 10000"/>
              <a:gd name="connsiteY48" fmla="*/ 7344 h 10000"/>
              <a:gd name="connsiteX49" fmla="*/ 7135 w 10000"/>
              <a:gd name="connsiteY49" fmla="*/ 10000 h 10000"/>
              <a:gd name="connsiteX50" fmla="*/ 7218 w 10000"/>
              <a:gd name="connsiteY50" fmla="*/ 6887 h 10000"/>
              <a:gd name="connsiteX51" fmla="*/ 7302 w 10000"/>
              <a:gd name="connsiteY51" fmla="*/ 7198 h 10000"/>
              <a:gd name="connsiteX52" fmla="*/ 7390 w 10000"/>
              <a:gd name="connsiteY52" fmla="*/ 5623 h 10000"/>
              <a:gd name="connsiteX53" fmla="*/ 7474 w 10000"/>
              <a:gd name="connsiteY53" fmla="*/ 7802 h 10000"/>
              <a:gd name="connsiteX54" fmla="*/ 7563 w 10000"/>
              <a:gd name="connsiteY54" fmla="*/ 8956 h 10000"/>
              <a:gd name="connsiteX55" fmla="*/ 7646 w 10000"/>
              <a:gd name="connsiteY55" fmla="*/ 8956 h 10000"/>
              <a:gd name="connsiteX56" fmla="*/ 7719 w 10000"/>
              <a:gd name="connsiteY56" fmla="*/ 4231 h 10000"/>
              <a:gd name="connsiteX57" fmla="*/ 7808 w 10000"/>
              <a:gd name="connsiteY57" fmla="*/ 6099 h 10000"/>
              <a:gd name="connsiteX58" fmla="*/ 7891 w 10000"/>
              <a:gd name="connsiteY58" fmla="*/ 6099 h 10000"/>
              <a:gd name="connsiteX59" fmla="*/ 7975 w 10000"/>
              <a:gd name="connsiteY59" fmla="*/ 8553 h 10000"/>
              <a:gd name="connsiteX60" fmla="*/ 8064 w 10000"/>
              <a:gd name="connsiteY60" fmla="*/ 9963 h 10000"/>
              <a:gd name="connsiteX61" fmla="*/ 8147 w 10000"/>
              <a:gd name="connsiteY61" fmla="*/ 5623 h 10000"/>
              <a:gd name="connsiteX62" fmla="*/ 8236 w 10000"/>
              <a:gd name="connsiteY62" fmla="*/ 8626 h 10000"/>
              <a:gd name="connsiteX63" fmla="*/ 8319 w 10000"/>
              <a:gd name="connsiteY63" fmla="*/ 5018 h 10000"/>
              <a:gd name="connsiteX64" fmla="*/ 8392 w 10000"/>
              <a:gd name="connsiteY64" fmla="*/ 7802 h 10000"/>
              <a:gd name="connsiteX65" fmla="*/ 8481 w 10000"/>
              <a:gd name="connsiteY65" fmla="*/ 7235 h 10000"/>
              <a:gd name="connsiteX66" fmla="*/ 8565 w 10000"/>
              <a:gd name="connsiteY66" fmla="*/ 8352 h 10000"/>
              <a:gd name="connsiteX67" fmla="*/ 8653 w 10000"/>
              <a:gd name="connsiteY67" fmla="*/ 6960 h 10000"/>
              <a:gd name="connsiteX68" fmla="*/ 8737 w 10000"/>
              <a:gd name="connsiteY68" fmla="*/ 5953 h 10000"/>
              <a:gd name="connsiteX69" fmla="*/ 8820 w 10000"/>
              <a:gd name="connsiteY69" fmla="*/ 3333 h 10000"/>
              <a:gd name="connsiteX70" fmla="*/ 8909 w 10000"/>
              <a:gd name="connsiteY70" fmla="*/ 6062 h 10000"/>
              <a:gd name="connsiteX71" fmla="*/ 8993 w 10000"/>
              <a:gd name="connsiteY71" fmla="*/ 8058 h 10000"/>
              <a:gd name="connsiteX72" fmla="*/ 9071 w 10000"/>
              <a:gd name="connsiteY72" fmla="*/ 9670 h 10000"/>
              <a:gd name="connsiteX73" fmla="*/ 9154 w 10000"/>
              <a:gd name="connsiteY73" fmla="*/ 7711 h 10000"/>
              <a:gd name="connsiteX74" fmla="*/ 9238 w 10000"/>
              <a:gd name="connsiteY74" fmla="*/ 6557 h 10000"/>
              <a:gd name="connsiteX75" fmla="*/ 9327 w 10000"/>
              <a:gd name="connsiteY75" fmla="*/ 5458 h 10000"/>
              <a:gd name="connsiteX76" fmla="*/ 9410 w 10000"/>
              <a:gd name="connsiteY76" fmla="*/ 7912 h 10000"/>
              <a:gd name="connsiteX77" fmla="*/ 9499 w 10000"/>
              <a:gd name="connsiteY77" fmla="*/ 8279 h 10000"/>
              <a:gd name="connsiteX78" fmla="*/ 9582 w 10000"/>
              <a:gd name="connsiteY78" fmla="*/ 8388 h 10000"/>
              <a:gd name="connsiteX79" fmla="*/ 9666 w 10000"/>
              <a:gd name="connsiteY79" fmla="*/ 7839 h 10000"/>
              <a:gd name="connsiteX80" fmla="*/ 9744 w 10000"/>
              <a:gd name="connsiteY80" fmla="*/ 6373 h 10000"/>
              <a:gd name="connsiteX81" fmla="*/ 9828 w 10000"/>
              <a:gd name="connsiteY81" fmla="*/ 9780 h 10000"/>
              <a:gd name="connsiteX82" fmla="*/ 9916 w 10000"/>
              <a:gd name="connsiteY82" fmla="*/ 8956 h 10000"/>
              <a:gd name="connsiteX83" fmla="*/ 10000 w 10000"/>
              <a:gd name="connsiteY83" fmla="*/ 8242 h 10000"/>
              <a:gd name="connsiteX0" fmla="*/ 0 w 10000"/>
              <a:gd name="connsiteY0" fmla="*/ 0 h 10000"/>
              <a:gd name="connsiteX1" fmla="*/ 57 w 10000"/>
              <a:gd name="connsiteY1" fmla="*/ 733 h 10000"/>
              <a:gd name="connsiteX2" fmla="*/ 162 w 10000"/>
              <a:gd name="connsiteY2" fmla="*/ 989 h 10000"/>
              <a:gd name="connsiteX3" fmla="*/ 230 w 10000"/>
              <a:gd name="connsiteY3" fmla="*/ 92 h 10000"/>
              <a:gd name="connsiteX4" fmla="*/ 308 w 10000"/>
              <a:gd name="connsiteY4" fmla="*/ 19 h 10000"/>
              <a:gd name="connsiteX5" fmla="*/ 391 w 10000"/>
              <a:gd name="connsiteY5" fmla="*/ 403 h 10000"/>
              <a:gd name="connsiteX6" fmla="*/ 470 w 10000"/>
              <a:gd name="connsiteY6" fmla="*/ 952 h 10000"/>
              <a:gd name="connsiteX7" fmla="*/ 564 w 10000"/>
              <a:gd name="connsiteY7" fmla="*/ 806 h 10000"/>
              <a:gd name="connsiteX8" fmla="*/ 647 w 10000"/>
              <a:gd name="connsiteY8" fmla="*/ 2051 h 10000"/>
              <a:gd name="connsiteX9" fmla="*/ 736 w 10000"/>
              <a:gd name="connsiteY9" fmla="*/ 1740 h 10000"/>
              <a:gd name="connsiteX10" fmla="*/ 819 w 10000"/>
              <a:gd name="connsiteY10" fmla="*/ 2051 h 10000"/>
              <a:gd name="connsiteX11" fmla="*/ 903 w 10000"/>
              <a:gd name="connsiteY11" fmla="*/ 2051 h 10000"/>
              <a:gd name="connsiteX12" fmla="*/ 981 w 10000"/>
              <a:gd name="connsiteY12" fmla="*/ 2345 h 10000"/>
              <a:gd name="connsiteX13" fmla="*/ 1065 w 10000"/>
              <a:gd name="connsiteY13" fmla="*/ 2051 h 10000"/>
              <a:gd name="connsiteX14" fmla="*/ 1148 w 10000"/>
              <a:gd name="connsiteY14" fmla="*/ 2051 h 10000"/>
              <a:gd name="connsiteX15" fmla="*/ 1237 w 10000"/>
              <a:gd name="connsiteY15" fmla="*/ 2051 h 10000"/>
              <a:gd name="connsiteX16" fmla="*/ 1315 w 10000"/>
              <a:gd name="connsiteY16" fmla="*/ 3077 h 10000"/>
              <a:gd name="connsiteX17" fmla="*/ 1409 w 10000"/>
              <a:gd name="connsiteY17" fmla="*/ 2051 h 10000"/>
              <a:gd name="connsiteX18" fmla="*/ 1534 w 10000"/>
              <a:gd name="connsiteY18" fmla="*/ 3114 h 10000"/>
              <a:gd name="connsiteX19" fmla="*/ 1576 w 10000"/>
              <a:gd name="connsiteY19" fmla="*/ 2051 h 10000"/>
              <a:gd name="connsiteX20" fmla="*/ 1654 w 10000"/>
              <a:gd name="connsiteY20" fmla="*/ 4304 h 10000"/>
              <a:gd name="connsiteX21" fmla="*/ 1759 w 10000"/>
              <a:gd name="connsiteY21" fmla="*/ 3663 h 10000"/>
              <a:gd name="connsiteX22" fmla="*/ 1827 w 10000"/>
              <a:gd name="connsiteY22" fmla="*/ 2051 h 10000"/>
              <a:gd name="connsiteX23" fmla="*/ 1910 w 10000"/>
              <a:gd name="connsiteY23" fmla="*/ 3278 h 10000"/>
              <a:gd name="connsiteX24" fmla="*/ 1978 w 10000"/>
              <a:gd name="connsiteY24" fmla="*/ 4396 h 10000"/>
              <a:gd name="connsiteX25" fmla="*/ 2046 w 10000"/>
              <a:gd name="connsiteY25" fmla="*/ 3627 h 10000"/>
              <a:gd name="connsiteX26" fmla="*/ 2187 w 10000"/>
              <a:gd name="connsiteY26" fmla="*/ 4634 h 10000"/>
              <a:gd name="connsiteX27" fmla="*/ 2255 w 10000"/>
              <a:gd name="connsiteY27" fmla="*/ 3882 h 10000"/>
              <a:gd name="connsiteX28" fmla="*/ 2328 w 10000"/>
              <a:gd name="connsiteY28" fmla="*/ 4120 h 10000"/>
              <a:gd name="connsiteX29" fmla="*/ 2416 w 10000"/>
              <a:gd name="connsiteY29" fmla="*/ 3627 h 10000"/>
              <a:gd name="connsiteX30" fmla="*/ 2490 w 10000"/>
              <a:gd name="connsiteY30" fmla="*/ 4671 h 10000"/>
              <a:gd name="connsiteX31" fmla="*/ 2584 w 10000"/>
              <a:gd name="connsiteY31" fmla="*/ 4982 h 10000"/>
              <a:gd name="connsiteX32" fmla="*/ 2672 w 10000"/>
              <a:gd name="connsiteY32" fmla="*/ 6521 h 10000"/>
              <a:gd name="connsiteX33" fmla="*/ 2756 w 10000"/>
              <a:gd name="connsiteY33" fmla="*/ 5164 h 10000"/>
              <a:gd name="connsiteX34" fmla="*/ 2839 w 10000"/>
              <a:gd name="connsiteY34" fmla="*/ 5202 h 10000"/>
              <a:gd name="connsiteX35" fmla="*/ 2928 w 10000"/>
              <a:gd name="connsiteY35" fmla="*/ 7454 h 10000"/>
              <a:gd name="connsiteX36" fmla="*/ 3001 w 10000"/>
              <a:gd name="connsiteY36" fmla="*/ 3773 h 10000"/>
              <a:gd name="connsiteX37" fmla="*/ 3090 w 10000"/>
              <a:gd name="connsiteY37" fmla="*/ 5732 h 10000"/>
              <a:gd name="connsiteX38" fmla="*/ 3173 w 10000"/>
              <a:gd name="connsiteY38" fmla="*/ 4872 h 10000"/>
              <a:gd name="connsiteX39" fmla="*/ 3257 w 10000"/>
              <a:gd name="connsiteY39" fmla="*/ 6776 h 10000"/>
              <a:gd name="connsiteX40" fmla="*/ 3346 w 10000"/>
              <a:gd name="connsiteY40" fmla="*/ 6410 h 10000"/>
              <a:gd name="connsiteX41" fmla="*/ 3429 w 10000"/>
              <a:gd name="connsiteY41" fmla="*/ 6172 h 10000"/>
              <a:gd name="connsiteX42" fmla="*/ 3518 w 10000"/>
              <a:gd name="connsiteY42" fmla="*/ 4945 h 10000"/>
              <a:gd name="connsiteX43" fmla="*/ 5783 w 10000"/>
              <a:gd name="connsiteY43" fmla="*/ 7198 h 10000"/>
              <a:gd name="connsiteX44" fmla="*/ 5872 w 10000"/>
              <a:gd name="connsiteY44" fmla="*/ 8095 h 10000"/>
              <a:gd name="connsiteX45" fmla="*/ 6628 w 10000"/>
              <a:gd name="connsiteY45" fmla="*/ 7344 h 10000"/>
              <a:gd name="connsiteX46" fmla="*/ 6973 w 10000"/>
              <a:gd name="connsiteY46" fmla="*/ 7088 h 10000"/>
              <a:gd name="connsiteX47" fmla="*/ 7046 w 10000"/>
              <a:gd name="connsiteY47" fmla="*/ 7344 h 10000"/>
              <a:gd name="connsiteX48" fmla="*/ 7135 w 10000"/>
              <a:gd name="connsiteY48" fmla="*/ 10000 h 10000"/>
              <a:gd name="connsiteX49" fmla="*/ 7218 w 10000"/>
              <a:gd name="connsiteY49" fmla="*/ 6887 h 10000"/>
              <a:gd name="connsiteX50" fmla="*/ 7302 w 10000"/>
              <a:gd name="connsiteY50" fmla="*/ 7198 h 10000"/>
              <a:gd name="connsiteX51" fmla="*/ 7390 w 10000"/>
              <a:gd name="connsiteY51" fmla="*/ 5623 h 10000"/>
              <a:gd name="connsiteX52" fmla="*/ 7474 w 10000"/>
              <a:gd name="connsiteY52" fmla="*/ 7802 h 10000"/>
              <a:gd name="connsiteX53" fmla="*/ 7563 w 10000"/>
              <a:gd name="connsiteY53" fmla="*/ 8956 h 10000"/>
              <a:gd name="connsiteX54" fmla="*/ 7646 w 10000"/>
              <a:gd name="connsiteY54" fmla="*/ 8956 h 10000"/>
              <a:gd name="connsiteX55" fmla="*/ 7719 w 10000"/>
              <a:gd name="connsiteY55" fmla="*/ 4231 h 10000"/>
              <a:gd name="connsiteX56" fmla="*/ 7808 w 10000"/>
              <a:gd name="connsiteY56" fmla="*/ 6099 h 10000"/>
              <a:gd name="connsiteX57" fmla="*/ 7891 w 10000"/>
              <a:gd name="connsiteY57" fmla="*/ 6099 h 10000"/>
              <a:gd name="connsiteX58" fmla="*/ 7975 w 10000"/>
              <a:gd name="connsiteY58" fmla="*/ 8553 h 10000"/>
              <a:gd name="connsiteX59" fmla="*/ 8064 w 10000"/>
              <a:gd name="connsiteY59" fmla="*/ 9963 h 10000"/>
              <a:gd name="connsiteX60" fmla="*/ 8147 w 10000"/>
              <a:gd name="connsiteY60" fmla="*/ 5623 h 10000"/>
              <a:gd name="connsiteX61" fmla="*/ 8236 w 10000"/>
              <a:gd name="connsiteY61" fmla="*/ 8626 h 10000"/>
              <a:gd name="connsiteX62" fmla="*/ 8319 w 10000"/>
              <a:gd name="connsiteY62" fmla="*/ 5018 h 10000"/>
              <a:gd name="connsiteX63" fmla="*/ 8392 w 10000"/>
              <a:gd name="connsiteY63" fmla="*/ 7802 h 10000"/>
              <a:gd name="connsiteX64" fmla="*/ 8481 w 10000"/>
              <a:gd name="connsiteY64" fmla="*/ 7235 h 10000"/>
              <a:gd name="connsiteX65" fmla="*/ 8565 w 10000"/>
              <a:gd name="connsiteY65" fmla="*/ 8352 h 10000"/>
              <a:gd name="connsiteX66" fmla="*/ 8653 w 10000"/>
              <a:gd name="connsiteY66" fmla="*/ 6960 h 10000"/>
              <a:gd name="connsiteX67" fmla="*/ 8737 w 10000"/>
              <a:gd name="connsiteY67" fmla="*/ 5953 h 10000"/>
              <a:gd name="connsiteX68" fmla="*/ 8820 w 10000"/>
              <a:gd name="connsiteY68" fmla="*/ 3333 h 10000"/>
              <a:gd name="connsiteX69" fmla="*/ 8909 w 10000"/>
              <a:gd name="connsiteY69" fmla="*/ 6062 h 10000"/>
              <a:gd name="connsiteX70" fmla="*/ 8993 w 10000"/>
              <a:gd name="connsiteY70" fmla="*/ 8058 h 10000"/>
              <a:gd name="connsiteX71" fmla="*/ 9071 w 10000"/>
              <a:gd name="connsiteY71" fmla="*/ 9670 h 10000"/>
              <a:gd name="connsiteX72" fmla="*/ 9154 w 10000"/>
              <a:gd name="connsiteY72" fmla="*/ 7711 h 10000"/>
              <a:gd name="connsiteX73" fmla="*/ 9238 w 10000"/>
              <a:gd name="connsiteY73" fmla="*/ 6557 h 10000"/>
              <a:gd name="connsiteX74" fmla="*/ 9327 w 10000"/>
              <a:gd name="connsiteY74" fmla="*/ 5458 h 10000"/>
              <a:gd name="connsiteX75" fmla="*/ 9410 w 10000"/>
              <a:gd name="connsiteY75" fmla="*/ 7912 h 10000"/>
              <a:gd name="connsiteX76" fmla="*/ 9499 w 10000"/>
              <a:gd name="connsiteY76" fmla="*/ 8279 h 10000"/>
              <a:gd name="connsiteX77" fmla="*/ 9582 w 10000"/>
              <a:gd name="connsiteY77" fmla="*/ 8388 h 10000"/>
              <a:gd name="connsiteX78" fmla="*/ 9666 w 10000"/>
              <a:gd name="connsiteY78" fmla="*/ 7839 h 10000"/>
              <a:gd name="connsiteX79" fmla="*/ 9744 w 10000"/>
              <a:gd name="connsiteY79" fmla="*/ 6373 h 10000"/>
              <a:gd name="connsiteX80" fmla="*/ 9828 w 10000"/>
              <a:gd name="connsiteY80" fmla="*/ 9780 h 10000"/>
              <a:gd name="connsiteX81" fmla="*/ 9916 w 10000"/>
              <a:gd name="connsiteY81" fmla="*/ 8956 h 10000"/>
              <a:gd name="connsiteX82" fmla="*/ 10000 w 10000"/>
              <a:gd name="connsiteY82" fmla="*/ 8242 h 10000"/>
              <a:gd name="connsiteX0" fmla="*/ 0 w 10000"/>
              <a:gd name="connsiteY0" fmla="*/ 0 h 10000"/>
              <a:gd name="connsiteX1" fmla="*/ 57 w 10000"/>
              <a:gd name="connsiteY1" fmla="*/ 733 h 10000"/>
              <a:gd name="connsiteX2" fmla="*/ 162 w 10000"/>
              <a:gd name="connsiteY2" fmla="*/ 989 h 10000"/>
              <a:gd name="connsiteX3" fmla="*/ 230 w 10000"/>
              <a:gd name="connsiteY3" fmla="*/ 92 h 10000"/>
              <a:gd name="connsiteX4" fmla="*/ 308 w 10000"/>
              <a:gd name="connsiteY4" fmla="*/ 19 h 10000"/>
              <a:gd name="connsiteX5" fmla="*/ 391 w 10000"/>
              <a:gd name="connsiteY5" fmla="*/ 403 h 10000"/>
              <a:gd name="connsiteX6" fmla="*/ 470 w 10000"/>
              <a:gd name="connsiteY6" fmla="*/ 952 h 10000"/>
              <a:gd name="connsiteX7" fmla="*/ 564 w 10000"/>
              <a:gd name="connsiteY7" fmla="*/ 806 h 10000"/>
              <a:gd name="connsiteX8" fmla="*/ 647 w 10000"/>
              <a:gd name="connsiteY8" fmla="*/ 2051 h 10000"/>
              <a:gd name="connsiteX9" fmla="*/ 736 w 10000"/>
              <a:gd name="connsiteY9" fmla="*/ 1740 h 10000"/>
              <a:gd name="connsiteX10" fmla="*/ 819 w 10000"/>
              <a:gd name="connsiteY10" fmla="*/ 2051 h 10000"/>
              <a:gd name="connsiteX11" fmla="*/ 903 w 10000"/>
              <a:gd name="connsiteY11" fmla="*/ 2051 h 10000"/>
              <a:gd name="connsiteX12" fmla="*/ 981 w 10000"/>
              <a:gd name="connsiteY12" fmla="*/ 2345 h 10000"/>
              <a:gd name="connsiteX13" fmla="*/ 1065 w 10000"/>
              <a:gd name="connsiteY13" fmla="*/ 2051 h 10000"/>
              <a:gd name="connsiteX14" fmla="*/ 1148 w 10000"/>
              <a:gd name="connsiteY14" fmla="*/ 2051 h 10000"/>
              <a:gd name="connsiteX15" fmla="*/ 1237 w 10000"/>
              <a:gd name="connsiteY15" fmla="*/ 2051 h 10000"/>
              <a:gd name="connsiteX16" fmla="*/ 1315 w 10000"/>
              <a:gd name="connsiteY16" fmla="*/ 3077 h 10000"/>
              <a:gd name="connsiteX17" fmla="*/ 1409 w 10000"/>
              <a:gd name="connsiteY17" fmla="*/ 2051 h 10000"/>
              <a:gd name="connsiteX18" fmla="*/ 1534 w 10000"/>
              <a:gd name="connsiteY18" fmla="*/ 3114 h 10000"/>
              <a:gd name="connsiteX19" fmla="*/ 1576 w 10000"/>
              <a:gd name="connsiteY19" fmla="*/ 2051 h 10000"/>
              <a:gd name="connsiteX20" fmla="*/ 1654 w 10000"/>
              <a:gd name="connsiteY20" fmla="*/ 4304 h 10000"/>
              <a:gd name="connsiteX21" fmla="*/ 1759 w 10000"/>
              <a:gd name="connsiteY21" fmla="*/ 3663 h 10000"/>
              <a:gd name="connsiteX22" fmla="*/ 1827 w 10000"/>
              <a:gd name="connsiteY22" fmla="*/ 2051 h 10000"/>
              <a:gd name="connsiteX23" fmla="*/ 1910 w 10000"/>
              <a:gd name="connsiteY23" fmla="*/ 3278 h 10000"/>
              <a:gd name="connsiteX24" fmla="*/ 1978 w 10000"/>
              <a:gd name="connsiteY24" fmla="*/ 4396 h 10000"/>
              <a:gd name="connsiteX25" fmla="*/ 2046 w 10000"/>
              <a:gd name="connsiteY25" fmla="*/ 3627 h 10000"/>
              <a:gd name="connsiteX26" fmla="*/ 2187 w 10000"/>
              <a:gd name="connsiteY26" fmla="*/ 4634 h 10000"/>
              <a:gd name="connsiteX27" fmla="*/ 2255 w 10000"/>
              <a:gd name="connsiteY27" fmla="*/ 3882 h 10000"/>
              <a:gd name="connsiteX28" fmla="*/ 2328 w 10000"/>
              <a:gd name="connsiteY28" fmla="*/ 4120 h 10000"/>
              <a:gd name="connsiteX29" fmla="*/ 2416 w 10000"/>
              <a:gd name="connsiteY29" fmla="*/ 3627 h 10000"/>
              <a:gd name="connsiteX30" fmla="*/ 2490 w 10000"/>
              <a:gd name="connsiteY30" fmla="*/ 4671 h 10000"/>
              <a:gd name="connsiteX31" fmla="*/ 2584 w 10000"/>
              <a:gd name="connsiteY31" fmla="*/ 4982 h 10000"/>
              <a:gd name="connsiteX32" fmla="*/ 2672 w 10000"/>
              <a:gd name="connsiteY32" fmla="*/ 6521 h 10000"/>
              <a:gd name="connsiteX33" fmla="*/ 2756 w 10000"/>
              <a:gd name="connsiteY33" fmla="*/ 5164 h 10000"/>
              <a:gd name="connsiteX34" fmla="*/ 2839 w 10000"/>
              <a:gd name="connsiteY34" fmla="*/ 5202 h 10000"/>
              <a:gd name="connsiteX35" fmla="*/ 2928 w 10000"/>
              <a:gd name="connsiteY35" fmla="*/ 7454 h 10000"/>
              <a:gd name="connsiteX36" fmla="*/ 3001 w 10000"/>
              <a:gd name="connsiteY36" fmla="*/ 3773 h 10000"/>
              <a:gd name="connsiteX37" fmla="*/ 3090 w 10000"/>
              <a:gd name="connsiteY37" fmla="*/ 5732 h 10000"/>
              <a:gd name="connsiteX38" fmla="*/ 3173 w 10000"/>
              <a:gd name="connsiteY38" fmla="*/ 4872 h 10000"/>
              <a:gd name="connsiteX39" fmla="*/ 3257 w 10000"/>
              <a:gd name="connsiteY39" fmla="*/ 6776 h 10000"/>
              <a:gd name="connsiteX40" fmla="*/ 3346 w 10000"/>
              <a:gd name="connsiteY40" fmla="*/ 6410 h 10000"/>
              <a:gd name="connsiteX41" fmla="*/ 3429 w 10000"/>
              <a:gd name="connsiteY41" fmla="*/ 6172 h 10000"/>
              <a:gd name="connsiteX42" fmla="*/ 3518 w 10000"/>
              <a:gd name="connsiteY42" fmla="*/ 4945 h 10000"/>
              <a:gd name="connsiteX43" fmla="*/ 5872 w 10000"/>
              <a:gd name="connsiteY43" fmla="*/ 8095 h 10000"/>
              <a:gd name="connsiteX44" fmla="*/ 6628 w 10000"/>
              <a:gd name="connsiteY44" fmla="*/ 7344 h 10000"/>
              <a:gd name="connsiteX45" fmla="*/ 6973 w 10000"/>
              <a:gd name="connsiteY45" fmla="*/ 7088 h 10000"/>
              <a:gd name="connsiteX46" fmla="*/ 7046 w 10000"/>
              <a:gd name="connsiteY46" fmla="*/ 7344 h 10000"/>
              <a:gd name="connsiteX47" fmla="*/ 7135 w 10000"/>
              <a:gd name="connsiteY47" fmla="*/ 10000 h 10000"/>
              <a:gd name="connsiteX48" fmla="*/ 7218 w 10000"/>
              <a:gd name="connsiteY48" fmla="*/ 6887 h 10000"/>
              <a:gd name="connsiteX49" fmla="*/ 7302 w 10000"/>
              <a:gd name="connsiteY49" fmla="*/ 7198 h 10000"/>
              <a:gd name="connsiteX50" fmla="*/ 7390 w 10000"/>
              <a:gd name="connsiteY50" fmla="*/ 5623 h 10000"/>
              <a:gd name="connsiteX51" fmla="*/ 7474 w 10000"/>
              <a:gd name="connsiteY51" fmla="*/ 7802 h 10000"/>
              <a:gd name="connsiteX52" fmla="*/ 7563 w 10000"/>
              <a:gd name="connsiteY52" fmla="*/ 8956 h 10000"/>
              <a:gd name="connsiteX53" fmla="*/ 7646 w 10000"/>
              <a:gd name="connsiteY53" fmla="*/ 8956 h 10000"/>
              <a:gd name="connsiteX54" fmla="*/ 7719 w 10000"/>
              <a:gd name="connsiteY54" fmla="*/ 4231 h 10000"/>
              <a:gd name="connsiteX55" fmla="*/ 7808 w 10000"/>
              <a:gd name="connsiteY55" fmla="*/ 6099 h 10000"/>
              <a:gd name="connsiteX56" fmla="*/ 7891 w 10000"/>
              <a:gd name="connsiteY56" fmla="*/ 6099 h 10000"/>
              <a:gd name="connsiteX57" fmla="*/ 7975 w 10000"/>
              <a:gd name="connsiteY57" fmla="*/ 8553 h 10000"/>
              <a:gd name="connsiteX58" fmla="*/ 8064 w 10000"/>
              <a:gd name="connsiteY58" fmla="*/ 9963 h 10000"/>
              <a:gd name="connsiteX59" fmla="*/ 8147 w 10000"/>
              <a:gd name="connsiteY59" fmla="*/ 5623 h 10000"/>
              <a:gd name="connsiteX60" fmla="*/ 8236 w 10000"/>
              <a:gd name="connsiteY60" fmla="*/ 8626 h 10000"/>
              <a:gd name="connsiteX61" fmla="*/ 8319 w 10000"/>
              <a:gd name="connsiteY61" fmla="*/ 5018 h 10000"/>
              <a:gd name="connsiteX62" fmla="*/ 8392 w 10000"/>
              <a:gd name="connsiteY62" fmla="*/ 7802 h 10000"/>
              <a:gd name="connsiteX63" fmla="*/ 8481 w 10000"/>
              <a:gd name="connsiteY63" fmla="*/ 7235 h 10000"/>
              <a:gd name="connsiteX64" fmla="*/ 8565 w 10000"/>
              <a:gd name="connsiteY64" fmla="*/ 8352 h 10000"/>
              <a:gd name="connsiteX65" fmla="*/ 8653 w 10000"/>
              <a:gd name="connsiteY65" fmla="*/ 6960 h 10000"/>
              <a:gd name="connsiteX66" fmla="*/ 8737 w 10000"/>
              <a:gd name="connsiteY66" fmla="*/ 5953 h 10000"/>
              <a:gd name="connsiteX67" fmla="*/ 8820 w 10000"/>
              <a:gd name="connsiteY67" fmla="*/ 3333 h 10000"/>
              <a:gd name="connsiteX68" fmla="*/ 8909 w 10000"/>
              <a:gd name="connsiteY68" fmla="*/ 6062 h 10000"/>
              <a:gd name="connsiteX69" fmla="*/ 8993 w 10000"/>
              <a:gd name="connsiteY69" fmla="*/ 8058 h 10000"/>
              <a:gd name="connsiteX70" fmla="*/ 9071 w 10000"/>
              <a:gd name="connsiteY70" fmla="*/ 9670 h 10000"/>
              <a:gd name="connsiteX71" fmla="*/ 9154 w 10000"/>
              <a:gd name="connsiteY71" fmla="*/ 7711 h 10000"/>
              <a:gd name="connsiteX72" fmla="*/ 9238 w 10000"/>
              <a:gd name="connsiteY72" fmla="*/ 6557 h 10000"/>
              <a:gd name="connsiteX73" fmla="*/ 9327 w 10000"/>
              <a:gd name="connsiteY73" fmla="*/ 5458 h 10000"/>
              <a:gd name="connsiteX74" fmla="*/ 9410 w 10000"/>
              <a:gd name="connsiteY74" fmla="*/ 7912 h 10000"/>
              <a:gd name="connsiteX75" fmla="*/ 9499 w 10000"/>
              <a:gd name="connsiteY75" fmla="*/ 8279 h 10000"/>
              <a:gd name="connsiteX76" fmla="*/ 9582 w 10000"/>
              <a:gd name="connsiteY76" fmla="*/ 8388 h 10000"/>
              <a:gd name="connsiteX77" fmla="*/ 9666 w 10000"/>
              <a:gd name="connsiteY77" fmla="*/ 7839 h 10000"/>
              <a:gd name="connsiteX78" fmla="*/ 9744 w 10000"/>
              <a:gd name="connsiteY78" fmla="*/ 6373 h 10000"/>
              <a:gd name="connsiteX79" fmla="*/ 9828 w 10000"/>
              <a:gd name="connsiteY79" fmla="*/ 9780 h 10000"/>
              <a:gd name="connsiteX80" fmla="*/ 9916 w 10000"/>
              <a:gd name="connsiteY80" fmla="*/ 8956 h 10000"/>
              <a:gd name="connsiteX81" fmla="*/ 10000 w 10000"/>
              <a:gd name="connsiteY81" fmla="*/ 8242 h 10000"/>
              <a:gd name="connsiteX0" fmla="*/ 0 w 10000"/>
              <a:gd name="connsiteY0" fmla="*/ 0 h 10000"/>
              <a:gd name="connsiteX1" fmla="*/ 57 w 10000"/>
              <a:gd name="connsiteY1" fmla="*/ 733 h 10000"/>
              <a:gd name="connsiteX2" fmla="*/ 162 w 10000"/>
              <a:gd name="connsiteY2" fmla="*/ 989 h 10000"/>
              <a:gd name="connsiteX3" fmla="*/ 230 w 10000"/>
              <a:gd name="connsiteY3" fmla="*/ 92 h 10000"/>
              <a:gd name="connsiteX4" fmla="*/ 308 w 10000"/>
              <a:gd name="connsiteY4" fmla="*/ 19 h 10000"/>
              <a:gd name="connsiteX5" fmla="*/ 391 w 10000"/>
              <a:gd name="connsiteY5" fmla="*/ 403 h 10000"/>
              <a:gd name="connsiteX6" fmla="*/ 470 w 10000"/>
              <a:gd name="connsiteY6" fmla="*/ 952 h 10000"/>
              <a:gd name="connsiteX7" fmla="*/ 564 w 10000"/>
              <a:gd name="connsiteY7" fmla="*/ 806 h 10000"/>
              <a:gd name="connsiteX8" fmla="*/ 647 w 10000"/>
              <a:gd name="connsiteY8" fmla="*/ 2051 h 10000"/>
              <a:gd name="connsiteX9" fmla="*/ 736 w 10000"/>
              <a:gd name="connsiteY9" fmla="*/ 1740 h 10000"/>
              <a:gd name="connsiteX10" fmla="*/ 819 w 10000"/>
              <a:gd name="connsiteY10" fmla="*/ 2051 h 10000"/>
              <a:gd name="connsiteX11" fmla="*/ 903 w 10000"/>
              <a:gd name="connsiteY11" fmla="*/ 2051 h 10000"/>
              <a:gd name="connsiteX12" fmla="*/ 981 w 10000"/>
              <a:gd name="connsiteY12" fmla="*/ 2345 h 10000"/>
              <a:gd name="connsiteX13" fmla="*/ 1065 w 10000"/>
              <a:gd name="connsiteY13" fmla="*/ 2051 h 10000"/>
              <a:gd name="connsiteX14" fmla="*/ 1148 w 10000"/>
              <a:gd name="connsiteY14" fmla="*/ 2051 h 10000"/>
              <a:gd name="connsiteX15" fmla="*/ 1237 w 10000"/>
              <a:gd name="connsiteY15" fmla="*/ 2051 h 10000"/>
              <a:gd name="connsiteX16" fmla="*/ 1315 w 10000"/>
              <a:gd name="connsiteY16" fmla="*/ 3077 h 10000"/>
              <a:gd name="connsiteX17" fmla="*/ 1409 w 10000"/>
              <a:gd name="connsiteY17" fmla="*/ 2051 h 10000"/>
              <a:gd name="connsiteX18" fmla="*/ 1534 w 10000"/>
              <a:gd name="connsiteY18" fmla="*/ 3114 h 10000"/>
              <a:gd name="connsiteX19" fmla="*/ 1576 w 10000"/>
              <a:gd name="connsiteY19" fmla="*/ 2051 h 10000"/>
              <a:gd name="connsiteX20" fmla="*/ 1654 w 10000"/>
              <a:gd name="connsiteY20" fmla="*/ 4304 h 10000"/>
              <a:gd name="connsiteX21" fmla="*/ 1759 w 10000"/>
              <a:gd name="connsiteY21" fmla="*/ 3663 h 10000"/>
              <a:gd name="connsiteX22" fmla="*/ 1827 w 10000"/>
              <a:gd name="connsiteY22" fmla="*/ 2051 h 10000"/>
              <a:gd name="connsiteX23" fmla="*/ 1910 w 10000"/>
              <a:gd name="connsiteY23" fmla="*/ 3278 h 10000"/>
              <a:gd name="connsiteX24" fmla="*/ 1978 w 10000"/>
              <a:gd name="connsiteY24" fmla="*/ 4396 h 10000"/>
              <a:gd name="connsiteX25" fmla="*/ 2046 w 10000"/>
              <a:gd name="connsiteY25" fmla="*/ 3627 h 10000"/>
              <a:gd name="connsiteX26" fmla="*/ 2187 w 10000"/>
              <a:gd name="connsiteY26" fmla="*/ 4634 h 10000"/>
              <a:gd name="connsiteX27" fmla="*/ 2255 w 10000"/>
              <a:gd name="connsiteY27" fmla="*/ 3882 h 10000"/>
              <a:gd name="connsiteX28" fmla="*/ 2328 w 10000"/>
              <a:gd name="connsiteY28" fmla="*/ 4120 h 10000"/>
              <a:gd name="connsiteX29" fmla="*/ 2416 w 10000"/>
              <a:gd name="connsiteY29" fmla="*/ 3627 h 10000"/>
              <a:gd name="connsiteX30" fmla="*/ 2490 w 10000"/>
              <a:gd name="connsiteY30" fmla="*/ 4671 h 10000"/>
              <a:gd name="connsiteX31" fmla="*/ 2584 w 10000"/>
              <a:gd name="connsiteY31" fmla="*/ 4982 h 10000"/>
              <a:gd name="connsiteX32" fmla="*/ 2672 w 10000"/>
              <a:gd name="connsiteY32" fmla="*/ 6521 h 10000"/>
              <a:gd name="connsiteX33" fmla="*/ 2756 w 10000"/>
              <a:gd name="connsiteY33" fmla="*/ 5164 h 10000"/>
              <a:gd name="connsiteX34" fmla="*/ 2839 w 10000"/>
              <a:gd name="connsiteY34" fmla="*/ 5202 h 10000"/>
              <a:gd name="connsiteX35" fmla="*/ 2928 w 10000"/>
              <a:gd name="connsiteY35" fmla="*/ 7454 h 10000"/>
              <a:gd name="connsiteX36" fmla="*/ 3001 w 10000"/>
              <a:gd name="connsiteY36" fmla="*/ 3773 h 10000"/>
              <a:gd name="connsiteX37" fmla="*/ 3090 w 10000"/>
              <a:gd name="connsiteY37" fmla="*/ 5732 h 10000"/>
              <a:gd name="connsiteX38" fmla="*/ 3173 w 10000"/>
              <a:gd name="connsiteY38" fmla="*/ 4872 h 10000"/>
              <a:gd name="connsiteX39" fmla="*/ 3257 w 10000"/>
              <a:gd name="connsiteY39" fmla="*/ 6776 h 10000"/>
              <a:gd name="connsiteX40" fmla="*/ 3346 w 10000"/>
              <a:gd name="connsiteY40" fmla="*/ 6410 h 10000"/>
              <a:gd name="connsiteX41" fmla="*/ 3429 w 10000"/>
              <a:gd name="connsiteY41" fmla="*/ 6172 h 10000"/>
              <a:gd name="connsiteX42" fmla="*/ 3518 w 10000"/>
              <a:gd name="connsiteY42" fmla="*/ 4945 h 10000"/>
              <a:gd name="connsiteX43" fmla="*/ 6628 w 10000"/>
              <a:gd name="connsiteY43" fmla="*/ 7344 h 10000"/>
              <a:gd name="connsiteX44" fmla="*/ 6973 w 10000"/>
              <a:gd name="connsiteY44" fmla="*/ 7088 h 10000"/>
              <a:gd name="connsiteX45" fmla="*/ 7046 w 10000"/>
              <a:gd name="connsiteY45" fmla="*/ 7344 h 10000"/>
              <a:gd name="connsiteX46" fmla="*/ 7135 w 10000"/>
              <a:gd name="connsiteY46" fmla="*/ 10000 h 10000"/>
              <a:gd name="connsiteX47" fmla="*/ 7218 w 10000"/>
              <a:gd name="connsiteY47" fmla="*/ 6887 h 10000"/>
              <a:gd name="connsiteX48" fmla="*/ 7302 w 10000"/>
              <a:gd name="connsiteY48" fmla="*/ 7198 h 10000"/>
              <a:gd name="connsiteX49" fmla="*/ 7390 w 10000"/>
              <a:gd name="connsiteY49" fmla="*/ 5623 h 10000"/>
              <a:gd name="connsiteX50" fmla="*/ 7474 w 10000"/>
              <a:gd name="connsiteY50" fmla="*/ 7802 h 10000"/>
              <a:gd name="connsiteX51" fmla="*/ 7563 w 10000"/>
              <a:gd name="connsiteY51" fmla="*/ 8956 h 10000"/>
              <a:gd name="connsiteX52" fmla="*/ 7646 w 10000"/>
              <a:gd name="connsiteY52" fmla="*/ 8956 h 10000"/>
              <a:gd name="connsiteX53" fmla="*/ 7719 w 10000"/>
              <a:gd name="connsiteY53" fmla="*/ 4231 h 10000"/>
              <a:gd name="connsiteX54" fmla="*/ 7808 w 10000"/>
              <a:gd name="connsiteY54" fmla="*/ 6099 h 10000"/>
              <a:gd name="connsiteX55" fmla="*/ 7891 w 10000"/>
              <a:gd name="connsiteY55" fmla="*/ 6099 h 10000"/>
              <a:gd name="connsiteX56" fmla="*/ 7975 w 10000"/>
              <a:gd name="connsiteY56" fmla="*/ 8553 h 10000"/>
              <a:gd name="connsiteX57" fmla="*/ 8064 w 10000"/>
              <a:gd name="connsiteY57" fmla="*/ 9963 h 10000"/>
              <a:gd name="connsiteX58" fmla="*/ 8147 w 10000"/>
              <a:gd name="connsiteY58" fmla="*/ 5623 h 10000"/>
              <a:gd name="connsiteX59" fmla="*/ 8236 w 10000"/>
              <a:gd name="connsiteY59" fmla="*/ 8626 h 10000"/>
              <a:gd name="connsiteX60" fmla="*/ 8319 w 10000"/>
              <a:gd name="connsiteY60" fmla="*/ 5018 h 10000"/>
              <a:gd name="connsiteX61" fmla="*/ 8392 w 10000"/>
              <a:gd name="connsiteY61" fmla="*/ 7802 h 10000"/>
              <a:gd name="connsiteX62" fmla="*/ 8481 w 10000"/>
              <a:gd name="connsiteY62" fmla="*/ 7235 h 10000"/>
              <a:gd name="connsiteX63" fmla="*/ 8565 w 10000"/>
              <a:gd name="connsiteY63" fmla="*/ 8352 h 10000"/>
              <a:gd name="connsiteX64" fmla="*/ 8653 w 10000"/>
              <a:gd name="connsiteY64" fmla="*/ 6960 h 10000"/>
              <a:gd name="connsiteX65" fmla="*/ 8737 w 10000"/>
              <a:gd name="connsiteY65" fmla="*/ 5953 h 10000"/>
              <a:gd name="connsiteX66" fmla="*/ 8820 w 10000"/>
              <a:gd name="connsiteY66" fmla="*/ 3333 h 10000"/>
              <a:gd name="connsiteX67" fmla="*/ 8909 w 10000"/>
              <a:gd name="connsiteY67" fmla="*/ 6062 h 10000"/>
              <a:gd name="connsiteX68" fmla="*/ 8993 w 10000"/>
              <a:gd name="connsiteY68" fmla="*/ 8058 h 10000"/>
              <a:gd name="connsiteX69" fmla="*/ 9071 w 10000"/>
              <a:gd name="connsiteY69" fmla="*/ 9670 h 10000"/>
              <a:gd name="connsiteX70" fmla="*/ 9154 w 10000"/>
              <a:gd name="connsiteY70" fmla="*/ 7711 h 10000"/>
              <a:gd name="connsiteX71" fmla="*/ 9238 w 10000"/>
              <a:gd name="connsiteY71" fmla="*/ 6557 h 10000"/>
              <a:gd name="connsiteX72" fmla="*/ 9327 w 10000"/>
              <a:gd name="connsiteY72" fmla="*/ 5458 h 10000"/>
              <a:gd name="connsiteX73" fmla="*/ 9410 w 10000"/>
              <a:gd name="connsiteY73" fmla="*/ 7912 h 10000"/>
              <a:gd name="connsiteX74" fmla="*/ 9499 w 10000"/>
              <a:gd name="connsiteY74" fmla="*/ 8279 h 10000"/>
              <a:gd name="connsiteX75" fmla="*/ 9582 w 10000"/>
              <a:gd name="connsiteY75" fmla="*/ 8388 h 10000"/>
              <a:gd name="connsiteX76" fmla="*/ 9666 w 10000"/>
              <a:gd name="connsiteY76" fmla="*/ 7839 h 10000"/>
              <a:gd name="connsiteX77" fmla="*/ 9744 w 10000"/>
              <a:gd name="connsiteY77" fmla="*/ 6373 h 10000"/>
              <a:gd name="connsiteX78" fmla="*/ 9828 w 10000"/>
              <a:gd name="connsiteY78" fmla="*/ 9780 h 10000"/>
              <a:gd name="connsiteX79" fmla="*/ 9916 w 10000"/>
              <a:gd name="connsiteY79" fmla="*/ 8956 h 10000"/>
              <a:gd name="connsiteX80" fmla="*/ 10000 w 10000"/>
              <a:gd name="connsiteY80" fmla="*/ 8242 h 10000"/>
              <a:gd name="connsiteX0" fmla="*/ 0 w 10000"/>
              <a:gd name="connsiteY0" fmla="*/ 0 h 10000"/>
              <a:gd name="connsiteX1" fmla="*/ 57 w 10000"/>
              <a:gd name="connsiteY1" fmla="*/ 733 h 10000"/>
              <a:gd name="connsiteX2" fmla="*/ 162 w 10000"/>
              <a:gd name="connsiteY2" fmla="*/ 989 h 10000"/>
              <a:gd name="connsiteX3" fmla="*/ 230 w 10000"/>
              <a:gd name="connsiteY3" fmla="*/ 92 h 10000"/>
              <a:gd name="connsiteX4" fmla="*/ 308 w 10000"/>
              <a:gd name="connsiteY4" fmla="*/ 19 h 10000"/>
              <a:gd name="connsiteX5" fmla="*/ 391 w 10000"/>
              <a:gd name="connsiteY5" fmla="*/ 403 h 10000"/>
              <a:gd name="connsiteX6" fmla="*/ 470 w 10000"/>
              <a:gd name="connsiteY6" fmla="*/ 952 h 10000"/>
              <a:gd name="connsiteX7" fmla="*/ 564 w 10000"/>
              <a:gd name="connsiteY7" fmla="*/ 806 h 10000"/>
              <a:gd name="connsiteX8" fmla="*/ 647 w 10000"/>
              <a:gd name="connsiteY8" fmla="*/ 2051 h 10000"/>
              <a:gd name="connsiteX9" fmla="*/ 736 w 10000"/>
              <a:gd name="connsiteY9" fmla="*/ 1740 h 10000"/>
              <a:gd name="connsiteX10" fmla="*/ 819 w 10000"/>
              <a:gd name="connsiteY10" fmla="*/ 2051 h 10000"/>
              <a:gd name="connsiteX11" fmla="*/ 903 w 10000"/>
              <a:gd name="connsiteY11" fmla="*/ 2051 h 10000"/>
              <a:gd name="connsiteX12" fmla="*/ 981 w 10000"/>
              <a:gd name="connsiteY12" fmla="*/ 2345 h 10000"/>
              <a:gd name="connsiteX13" fmla="*/ 1065 w 10000"/>
              <a:gd name="connsiteY13" fmla="*/ 2051 h 10000"/>
              <a:gd name="connsiteX14" fmla="*/ 1148 w 10000"/>
              <a:gd name="connsiteY14" fmla="*/ 2051 h 10000"/>
              <a:gd name="connsiteX15" fmla="*/ 1237 w 10000"/>
              <a:gd name="connsiteY15" fmla="*/ 2051 h 10000"/>
              <a:gd name="connsiteX16" fmla="*/ 1315 w 10000"/>
              <a:gd name="connsiteY16" fmla="*/ 3077 h 10000"/>
              <a:gd name="connsiteX17" fmla="*/ 1409 w 10000"/>
              <a:gd name="connsiteY17" fmla="*/ 2051 h 10000"/>
              <a:gd name="connsiteX18" fmla="*/ 1534 w 10000"/>
              <a:gd name="connsiteY18" fmla="*/ 3114 h 10000"/>
              <a:gd name="connsiteX19" fmla="*/ 1576 w 10000"/>
              <a:gd name="connsiteY19" fmla="*/ 2051 h 10000"/>
              <a:gd name="connsiteX20" fmla="*/ 1654 w 10000"/>
              <a:gd name="connsiteY20" fmla="*/ 4304 h 10000"/>
              <a:gd name="connsiteX21" fmla="*/ 1759 w 10000"/>
              <a:gd name="connsiteY21" fmla="*/ 3663 h 10000"/>
              <a:gd name="connsiteX22" fmla="*/ 1827 w 10000"/>
              <a:gd name="connsiteY22" fmla="*/ 2051 h 10000"/>
              <a:gd name="connsiteX23" fmla="*/ 1910 w 10000"/>
              <a:gd name="connsiteY23" fmla="*/ 3278 h 10000"/>
              <a:gd name="connsiteX24" fmla="*/ 1978 w 10000"/>
              <a:gd name="connsiteY24" fmla="*/ 4396 h 10000"/>
              <a:gd name="connsiteX25" fmla="*/ 2046 w 10000"/>
              <a:gd name="connsiteY25" fmla="*/ 3627 h 10000"/>
              <a:gd name="connsiteX26" fmla="*/ 2187 w 10000"/>
              <a:gd name="connsiteY26" fmla="*/ 4634 h 10000"/>
              <a:gd name="connsiteX27" fmla="*/ 2255 w 10000"/>
              <a:gd name="connsiteY27" fmla="*/ 3882 h 10000"/>
              <a:gd name="connsiteX28" fmla="*/ 2328 w 10000"/>
              <a:gd name="connsiteY28" fmla="*/ 4120 h 10000"/>
              <a:gd name="connsiteX29" fmla="*/ 2416 w 10000"/>
              <a:gd name="connsiteY29" fmla="*/ 3627 h 10000"/>
              <a:gd name="connsiteX30" fmla="*/ 2490 w 10000"/>
              <a:gd name="connsiteY30" fmla="*/ 4671 h 10000"/>
              <a:gd name="connsiteX31" fmla="*/ 2584 w 10000"/>
              <a:gd name="connsiteY31" fmla="*/ 4982 h 10000"/>
              <a:gd name="connsiteX32" fmla="*/ 2672 w 10000"/>
              <a:gd name="connsiteY32" fmla="*/ 6521 h 10000"/>
              <a:gd name="connsiteX33" fmla="*/ 2756 w 10000"/>
              <a:gd name="connsiteY33" fmla="*/ 5164 h 10000"/>
              <a:gd name="connsiteX34" fmla="*/ 2839 w 10000"/>
              <a:gd name="connsiteY34" fmla="*/ 5202 h 10000"/>
              <a:gd name="connsiteX35" fmla="*/ 2928 w 10000"/>
              <a:gd name="connsiteY35" fmla="*/ 7454 h 10000"/>
              <a:gd name="connsiteX36" fmla="*/ 3001 w 10000"/>
              <a:gd name="connsiteY36" fmla="*/ 3773 h 10000"/>
              <a:gd name="connsiteX37" fmla="*/ 3090 w 10000"/>
              <a:gd name="connsiteY37" fmla="*/ 5732 h 10000"/>
              <a:gd name="connsiteX38" fmla="*/ 3173 w 10000"/>
              <a:gd name="connsiteY38" fmla="*/ 4872 h 10000"/>
              <a:gd name="connsiteX39" fmla="*/ 3257 w 10000"/>
              <a:gd name="connsiteY39" fmla="*/ 6776 h 10000"/>
              <a:gd name="connsiteX40" fmla="*/ 3346 w 10000"/>
              <a:gd name="connsiteY40" fmla="*/ 6410 h 10000"/>
              <a:gd name="connsiteX41" fmla="*/ 3429 w 10000"/>
              <a:gd name="connsiteY41" fmla="*/ 6172 h 10000"/>
              <a:gd name="connsiteX42" fmla="*/ 3518 w 10000"/>
              <a:gd name="connsiteY42" fmla="*/ 4945 h 10000"/>
              <a:gd name="connsiteX43" fmla="*/ 6973 w 10000"/>
              <a:gd name="connsiteY43" fmla="*/ 7088 h 10000"/>
              <a:gd name="connsiteX44" fmla="*/ 7046 w 10000"/>
              <a:gd name="connsiteY44" fmla="*/ 7344 h 10000"/>
              <a:gd name="connsiteX45" fmla="*/ 7135 w 10000"/>
              <a:gd name="connsiteY45" fmla="*/ 10000 h 10000"/>
              <a:gd name="connsiteX46" fmla="*/ 7218 w 10000"/>
              <a:gd name="connsiteY46" fmla="*/ 6887 h 10000"/>
              <a:gd name="connsiteX47" fmla="*/ 7302 w 10000"/>
              <a:gd name="connsiteY47" fmla="*/ 7198 h 10000"/>
              <a:gd name="connsiteX48" fmla="*/ 7390 w 10000"/>
              <a:gd name="connsiteY48" fmla="*/ 5623 h 10000"/>
              <a:gd name="connsiteX49" fmla="*/ 7474 w 10000"/>
              <a:gd name="connsiteY49" fmla="*/ 7802 h 10000"/>
              <a:gd name="connsiteX50" fmla="*/ 7563 w 10000"/>
              <a:gd name="connsiteY50" fmla="*/ 8956 h 10000"/>
              <a:gd name="connsiteX51" fmla="*/ 7646 w 10000"/>
              <a:gd name="connsiteY51" fmla="*/ 8956 h 10000"/>
              <a:gd name="connsiteX52" fmla="*/ 7719 w 10000"/>
              <a:gd name="connsiteY52" fmla="*/ 4231 h 10000"/>
              <a:gd name="connsiteX53" fmla="*/ 7808 w 10000"/>
              <a:gd name="connsiteY53" fmla="*/ 6099 h 10000"/>
              <a:gd name="connsiteX54" fmla="*/ 7891 w 10000"/>
              <a:gd name="connsiteY54" fmla="*/ 6099 h 10000"/>
              <a:gd name="connsiteX55" fmla="*/ 7975 w 10000"/>
              <a:gd name="connsiteY55" fmla="*/ 8553 h 10000"/>
              <a:gd name="connsiteX56" fmla="*/ 8064 w 10000"/>
              <a:gd name="connsiteY56" fmla="*/ 9963 h 10000"/>
              <a:gd name="connsiteX57" fmla="*/ 8147 w 10000"/>
              <a:gd name="connsiteY57" fmla="*/ 5623 h 10000"/>
              <a:gd name="connsiteX58" fmla="*/ 8236 w 10000"/>
              <a:gd name="connsiteY58" fmla="*/ 8626 h 10000"/>
              <a:gd name="connsiteX59" fmla="*/ 8319 w 10000"/>
              <a:gd name="connsiteY59" fmla="*/ 5018 h 10000"/>
              <a:gd name="connsiteX60" fmla="*/ 8392 w 10000"/>
              <a:gd name="connsiteY60" fmla="*/ 7802 h 10000"/>
              <a:gd name="connsiteX61" fmla="*/ 8481 w 10000"/>
              <a:gd name="connsiteY61" fmla="*/ 7235 h 10000"/>
              <a:gd name="connsiteX62" fmla="*/ 8565 w 10000"/>
              <a:gd name="connsiteY62" fmla="*/ 8352 h 10000"/>
              <a:gd name="connsiteX63" fmla="*/ 8653 w 10000"/>
              <a:gd name="connsiteY63" fmla="*/ 6960 h 10000"/>
              <a:gd name="connsiteX64" fmla="*/ 8737 w 10000"/>
              <a:gd name="connsiteY64" fmla="*/ 5953 h 10000"/>
              <a:gd name="connsiteX65" fmla="*/ 8820 w 10000"/>
              <a:gd name="connsiteY65" fmla="*/ 3333 h 10000"/>
              <a:gd name="connsiteX66" fmla="*/ 8909 w 10000"/>
              <a:gd name="connsiteY66" fmla="*/ 6062 h 10000"/>
              <a:gd name="connsiteX67" fmla="*/ 8993 w 10000"/>
              <a:gd name="connsiteY67" fmla="*/ 8058 h 10000"/>
              <a:gd name="connsiteX68" fmla="*/ 9071 w 10000"/>
              <a:gd name="connsiteY68" fmla="*/ 9670 h 10000"/>
              <a:gd name="connsiteX69" fmla="*/ 9154 w 10000"/>
              <a:gd name="connsiteY69" fmla="*/ 7711 h 10000"/>
              <a:gd name="connsiteX70" fmla="*/ 9238 w 10000"/>
              <a:gd name="connsiteY70" fmla="*/ 6557 h 10000"/>
              <a:gd name="connsiteX71" fmla="*/ 9327 w 10000"/>
              <a:gd name="connsiteY71" fmla="*/ 5458 h 10000"/>
              <a:gd name="connsiteX72" fmla="*/ 9410 w 10000"/>
              <a:gd name="connsiteY72" fmla="*/ 7912 h 10000"/>
              <a:gd name="connsiteX73" fmla="*/ 9499 w 10000"/>
              <a:gd name="connsiteY73" fmla="*/ 8279 h 10000"/>
              <a:gd name="connsiteX74" fmla="*/ 9582 w 10000"/>
              <a:gd name="connsiteY74" fmla="*/ 8388 h 10000"/>
              <a:gd name="connsiteX75" fmla="*/ 9666 w 10000"/>
              <a:gd name="connsiteY75" fmla="*/ 7839 h 10000"/>
              <a:gd name="connsiteX76" fmla="*/ 9744 w 10000"/>
              <a:gd name="connsiteY76" fmla="*/ 6373 h 10000"/>
              <a:gd name="connsiteX77" fmla="*/ 9828 w 10000"/>
              <a:gd name="connsiteY77" fmla="*/ 9780 h 10000"/>
              <a:gd name="connsiteX78" fmla="*/ 9916 w 10000"/>
              <a:gd name="connsiteY78" fmla="*/ 8956 h 10000"/>
              <a:gd name="connsiteX79" fmla="*/ 10000 w 10000"/>
              <a:gd name="connsiteY79" fmla="*/ 8242 h 10000"/>
              <a:gd name="connsiteX0" fmla="*/ 0 w 10000"/>
              <a:gd name="connsiteY0" fmla="*/ 0 h 10000"/>
              <a:gd name="connsiteX1" fmla="*/ 57 w 10000"/>
              <a:gd name="connsiteY1" fmla="*/ 733 h 10000"/>
              <a:gd name="connsiteX2" fmla="*/ 162 w 10000"/>
              <a:gd name="connsiteY2" fmla="*/ 989 h 10000"/>
              <a:gd name="connsiteX3" fmla="*/ 230 w 10000"/>
              <a:gd name="connsiteY3" fmla="*/ 92 h 10000"/>
              <a:gd name="connsiteX4" fmla="*/ 308 w 10000"/>
              <a:gd name="connsiteY4" fmla="*/ 19 h 10000"/>
              <a:gd name="connsiteX5" fmla="*/ 391 w 10000"/>
              <a:gd name="connsiteY5" fmla="*/ 403 h 10000"/>
              <a:gd name="connsiteX6" fmla="*/ 470 w 10000"/>
              <a:gd name="connsiteY6" fmla="*/ 952 h 10000"/>
              <a:gd name="connsiteX7" fmla="*/ 564 w 10000"/>
              <a:gd name="connsiteY7" fmla="*/ 806 h 10000"/>
              <a:gd name="connsiteX8" fmla="*/ 647 w 10000"/>
              <a:gd name="connsiteY8" fmla="*/ 2051 h 10000"/>
              <a:gd name="connsiteX9" fmla="*/ 736 w 10000"/>
              <a:gd name="connsiteY9" fmla="*/ 1740 h 10000"/>
              <a:gd name="connsiteX10" fmla="*/ 819 w 10000"/>
              <a:gd name="connsiteY10" fmla="*/ 2051 h 10000"/>
              <a:gd name="connsiteX11" fmla="*/ 903 w 10000"/>
              <a:gd name="connsiteY11" fmla="*/ 2051 h 10000"/>
              <a:gd name="connsiteX12" fmla="*/ 981 w 10000"/>
              <a:gd name="connsiteY12" fmla="*/ 2345 h 10000"/>
              <a:gd name="connsiteX13" fmla="*/ 1065 w 10000"/>
              <a:gd name="connsiteY13" fmla="*/ 2051 h 10000"/>
              <a:gd name="connsiteX14" fmla="*/ 1148 w 10000"/>
              <a:gd name="connsiteY14" fmla="*/ 2051 h 10000"/>
              <a:gd name="connsiteX15" fmla="*/ 1237 w 10000"/>
              <a:gd name="connsiteY15" fmla="*/ 2051 h 10000"/>
              <a:gd name="connsiteX16" fmla="*/ 1315 w 10000"/>
              <a:gd name="connsiteY16" fmla="*/ 3077 h 10000"/>
              <a:gd name="connsiteX17" fmla="*/ 1409 w 10000"/>
              <a:gd name="connsiteY17" fmla="*/ 2051 h 10000"/>
              <a:gd name="connsiteX18" fmla="*/ 1534 w 10000"/>
              <a:gd name="connsiteY18" fmla="*/ 3114 h 10000"/>
              <a:gd name="connsiteX19" fmla="*/ 1576 w 10000"/>
              <a:gd name="connsiteY19" fmla="*/ 2051 h 10000"/>
              <a:gd name="connsiteX20" fmla="*/ 1654 w 10000"/>
              <a:gd name="connsiteY20" fmla="*/ 4304 h 10000"/>
              <a:gd name="connsiteX21" fmla="*/ 1759 w 10000"/>
              <a:gd name="connsiteY21" fmla="*/ 3663 h 10000"/>
              <a:gd name="connsiteX22" fmla="*/ 1827 w 10000"/>
              <a:gd name="connsiteY22" fmla="*/ 2051 h 10000"/>
              <a:gd name="connsiteX23" fmla="*/ 1910 w 10000"/>
              <a:gd name="connsiteY23" fmla="*/ 3278 h 10000"/>
              <a:gd name="connsiteX24" fmla="*/ 1978 w 10000"/>
              <a:gd name="connsiteY24" fmla="*/ 4396 h 10000"/>
              <a:gd name="connsiteX25" fmla="*/ 2046 w 10000"/>
              <a:gd name="connsiteY25" fmla="*/ 3627 h 10000"/>
              <a:gd name="connsiteX26" fmla="*/ 2187 w 10000"/>
              <a:gd name="connsiteY26" fmla="*/ 4634 h 10000"/>
              <a:gd name="connsiteX27" fmla="*/ 2255 w 10000"/>
              <a:gd name="connsiteY27" fmla="*/ 3882 h 10000"/>
              <a:gd name="connsiteX28" fmla="*/ 2328 w 10000"/>
              <a:gd name="connsiteY28" fmla="*/ 4120 h 10000"/>
              <a:gd name="connsiteX29" fmla="*/ 2416 w 10000"/>
              <a:gd name="connsiteY29" fmla="*/ 3627 h 10000"/>
              <a:gd name="connsiteX30" fmla="*/ 2490 w 10000"/>
              <a:gd name="connsiteY30" fmla="*/ 4671 h 10000"/>
              <a:gd name="connsiteX31" fmla="*/ 2584 w 10000"/>
              <a:gd name="connsiteY31" fmla="*/ 4982 h 10000"/>
              <a:gd name="connsiteX32" fmla="*/ 2672 w 10000"/>
              <a:gd name="connsiteY32" fmla="*/ 6521 h 10000"/>
              <a:gd name="connsiteX33" fmla="*/ 2756 w 10000"/>
              <a:gd name="connsiteY33" fmla="*/ 5164 h 10000"/>
              <a:gd name="connsiteX34" fmla="*/ 2839 w 10000"/>
              <a:gd name="connsiteY34" fmla="*/ 5202 h 10000"/>
              <a:gd name="connsiteX35" fmla="*/ 2928 w 10000"/>
              <a:gd name="connsiteY35" fmla="*/ 7454 h 10000"/>
              <a:gd name="connsiteX36" fmla="*/ 3001 w 10000"/>
              <a:gd name="connsiteY36" fmla="*/ 3773 h 10000"/>
              <a:gd name="connsiteX37" fmla="*/ 3090 w 10000"/>
              <a:gd name="connsiteY37" fmla="*/ 5732 h 10000"/>
              <a:gd name="connsiteX38" fmla="*/ 3173 w 10000"/>
              <a:gd name="connsiteY38" fmla="*/ 4872 h 10000"/>
              <a:gd name="connsiteX39" fmla="*/ 3257 w 10000"/>
              <a:gd name="connsiteY39" fmla="*/ 6776 h 10000"/>
              <a:gd name="connsiteX40" fmla="*/ 3346 w 10000"/>
              <a:gd name="connsiteY40" fmla="*/ 6410 h 10000"/>
              <a:gd name="connsiteX41" fmla="*/ 3429 w 10000"/>
              <a:gd name="connsiteY41" fmla="*/ 6172 h 10000"/>
              <a:gd name="connsiteX42" fmla="*/ 3518 w 10000"/>
              <a:gd name="connsiteY42" fmla="*/ 4945 h 10000"/>
              <a:gd name="connsiteX43" fmla="*/ 7046 w 10000"/>
              <a:gd name="connsiteY43" fmla="*/ 7344 h 10000"/>
              <a:gd name="connsiteX44" fmla="*/ 7135 w 10000"/>
              <a:gd name="connsiteY44" fmla="*/ 10000 h 10000"/>
              <a:gd name="connsiteX45" fmla="*/ 7218 w 10000"/>
              <a:gd name="connsiteY45" fmla="*/ 6887 h 10000"/>
              <a:gd name="connsiteX46" fmla="*/ 7302 w 10000"/>
              <a:gd name="connsiteY46" fmla="*/ 7198 h 10000"/>
              <a:gd name="connsiteX47" fmla="*/ 7390 w 10000"/>
              <a:gd name="connsiteY47" fmla="*/ 5623 h 10000"/>
              <a:gd name="connsiteX48" fmla="*/ 7474 w 10000"/>
              <a:gd name="connsiteY48" fmla="*/ 7802 h 10000"/>
              <a:gd name="connsiteX49" fmla="*/ 7563 w 10000"/>
              <a:gd name="connsiteY49" fmla="*/ 8956 h 10000"/>
              <a:gd name="connsiteX50" fmla="*/ 7646 w 10000"/>
              <a:gd name="connsiteY50" fmla="*/ 8956 h 10000"/>
              <a:gd name="connsiteX51" fmla="*/ 7719 w 10000"/>
              <a:gd name="connsiteY51" fmla="*/ 4231 h 10000"/>
              <a:gd name="connsiteX52" fmla="*/ 7808 w 10000"/>
              <a:gd name="connsiteY52" fmla="*/ 6099 h 10000"/>
              <a:gd name="connsiteX53" fmla="*/ 7891 w 10000"/>
              <a:gd name="connsiteY53" fmla="*/ 6099 h 10000"/>
              <a:gd name="connsiteX54" fmla="*/ 7975 w 10000"/>
              <a:gd name="connsiteY54" fmla="*/ 8553 h 10000"/>
              <a:gd name="connsiteX55" fmla="*/ 8064 w 10000"/>
              <a:gd name="connsiteY55" fmla="*/ 9963 h 10000"/>
              <a:gd name="connsiteX56" fmla="*/ 8147 w 10000"/>
              <a:gd name="connsiteY56" fmla="*/ 5623 h 10000"/>
              <a:gd name="connsiteX57" fmla="*/ 8236 w 10000"/>
              <a:gd name="connsiteY57" fmla="*/ 8626 h 10000"/>
              <a:gd name="connsiteX58" fmla="*/ 8319 w 10000"/>
              <a:gd name="connsiteY58" fmla="*/ 5018 h 10000"/>
              <a:gd name="connsiteX59" fmla="*/ 8392 w 10000"/>
              <a:gd name="connsiteY59" fmla="*/ 7802 h 10000"/>
              <a:gd name="connsiteX60" fmla="*/ 8481 w 10000"/>
              <a:gd name="connsiteY60" fmla="*/ 7235 h 10000"/>
              <a:gd name="connsiteX61" fmla="*/ 8565 w 10000"/>
              <a:gd name="connsiteY61" fmla="*/ 8352 h 10000"/>
              <a:gd name="connsiteX62" fmla="*/ 8653 w 10000"/>
              <a:gd name="connsiteY62" fmla="*/ 6960 h 10000"/>
              <a:gd name="connsiteX63" fmla="*/ 8737 w 10000"/>
              <a:gd name="connsiteY63" fmla="*/ 5953 h 10000"/>
              <a:gd name="connsiteX64" fmla="*/ 8820 w 10000"/>
              <a:gd name="connsiteY64" fmla="*/ 3333 h 10000"/>
              <a:gd name="connsiteX65" fmla="*/ 8909 w 10000"/>
              <a:gd name="connsiteY65" fmla="*/ 6062 h 10000"/>
              <a:gd name="connsiteX66" fmla="*/ 8993 w 10000"/>
              <a:gd name="connsiteY66" fmla="*/ 8058 h 10000"/>
              <a:gd name="connsiteX67" fmla="*/ 9071 w 10000"/>
              <a:gd name="connsiteY67" fmla="*/ 9670 h 10000"/>
              <a:gd name="connsiteX68" fmla="*/ 9154 w 10000"/>
              <a:gd name="connsiteY68" fmla="*/ 7711 h 10000"/>
              <a:gd name="connsiteX69" fmla="*/ 9238 w 10000"/>
              <a:gd name="connsiteY69" fmla="*/ 6557 h 10000"/>
              <a:gd name="connsiteX70" fmla="*/ 9327 w 10000"/>
              <a:gd name="connsiteY70" fmla="*/ 5458 h 10000"/>
              <a:gd name="connsiteX71" fmla="*/ 9410 w 10000"/>
              <a:gd name="connsiteY71" fmla="*/ 7912 h 10000"/>
              <a:gd name="connsiteX72" fmla="*/ 9499 w 10000"/>
              <a:gd name="connsiteY72" fmla="*/ 8279 h 10000"/>
              <a:gd name="connsiteX73" fmla="*/ 9582 w 10000"/>
              <a:gd name="connsiteY73" fmla="*/ 8388 h 10000"/>
              <a:gd name="connsiteX74" fmla="*/ 9666 w 10000"/>
              <a:gd name="connsiteY74" fmla="*/ 7839 h 10000"/>
              <a:gd name="connsiteX75" fmla="*/ 9744 w 10000"/>
              <a:gd name="connsiteY75" fmla="*/ 6373 h 10000"/>
              <a:gd name="connsiteX76" fmla="*/ 9828 w 10000"/>
              <a:gd name="connsiteY76" fmla="*/ 9780 h 10000"/>
              <a:gd name="connsiteX77" fmla="*/ 9916 w 10000"/>
              <a:gd name="connsiteY77" fmla="*/ 8956 h 10000"/>
              <a:gd name="connsiteX78" fmla="*/ 10000 w 10000"/>
              <a:gd name="connsiteY78" fmla="*/ 8242 h 10000"/>
              <a:gd name="connsiteX0" fmla="*/ 0 w 10000"/>
              <a:gd name="connsiteY0" fmla="*/ 0 h 10000"/>
              <a:gd name="connsiteX1" fmla="*/ 57 w 10000"/>
              <a:gd name="connsiteY1" fmla="*/ 733 h 10000"/>
              <a:gd name="connsiteX2" fmla="*/ 162 w 10000"/>
              <a:gd name="connsiteY2" fmla="*/ 989 h 10000"/>
              <a:gd name="connsiteX3" fmla="*/ 230 w 10000"/>
              <a:gd name="connsiteY3" fmla="*/ 92 h 10000"/>
              <a:gd name="connsiteX4" fmla="*/ 308 w 10000"/>
              <a:gd name="connsiteY4" fmla="*/ 19 h 10000"/>
              <a:gd name="connsiteX5" fmla="*/ 391 w 10000"/>
              <a:gd name="connsiteY5" fmla="*/ 403 h 10000"/>
              <a:gd name="connsiteX6" fmla="*/ 470 w 10000"/>
              <a:gd name="connsiteY6" fmla="*/ 952 h 10000"/>
              <a:gd name="connsiteX7" fmla="*/ 564 w 10000"/>
              <a:gd name="connsiteY7" fmla="*/ 806 h 10000"/>
              <a:gd name="connsiteX8" fmla="*/ 647 w 10000"/>
              <a:gd name="connsiteY8" fmla="*/ 2051 h 10000"/>
              <a:gd name="connsiteX9" fmla="*/ 736 w 10000"/>
              <a:gd name="connsiteY9" fmla="*/ 1740 h 10000"/>
              <a:gd name="connsiteX10" fmla="*/ 819 w 10000"/>
              <a:gd name="connsiteY10" fmla="*/ 2051 h 10000"/>
              <a:gd name="connsiteX11" fmla="*/ 903 w 10000"/>
              <a:gd name="connsiteY11" fmla="*/ 2051 h 10000"/>
              <a:gd name="connsiteX12" fmla="*/ 981 w 10000"/>
              <a:gd name="connsiteY12" fmla="*/ 2345 h 10000"/>
              <a:gd name="connsiteX13" fmla="*/ 1065 w 10000"/>
              <a:gd name="connsiteY13" fmla="*/ 2051 h 10000"/>
              <a:gd name="connsiteX14" fmla="*/ 1148 w 10000"/>
              <a:gd name="connsiteY14" fmla="*/ 2051 h 10000"/>
              <a:gd name="connsiteX15" fmla="*/ 1237 w 10000"/>
              <a:gd name="connsiteY15" fmla="*/ 2051 h 10000"/>
              <a:gd name="connsiteX16" fmla="*/ 1315 w 10000"/>
              <a:gd name="connsiteY16" fmla="*/ 3077 h 10000"/>
              <a:gd name="connsiteX17" fmla="*/ 1409 w 10000"/>
              <a:gd name="connsiteY17" fmla="*/ 2051 h 10000"/>
              <a:gd name="connsiteX18" fmla="*/ 1534 w 10000"/>
              <a:gd name="connsiteY18" fmla="*/ 3114 h 10000"/>
              <a:gd name="connsiteX19" fmla="*/ 1576 w 10000"/>
              <a:gd name="connsiteY19" fmla="*/ 2051 h 10000"/>
              <a:gd name="connsiteX20" fmla="*/ 1654 w 10000"/>
              <a:gd name="connsiteY20" fmla="*/ 4304 h 10000"/>
              <a:gd name="connsiteX21" fmla="*/ 1759 w 10000"/>
              <a:gd name="connsiteY21" fmla="*/ 3663 h 10000"/>
              <a:gd name="connsiteX22" fmla="*/ 1827 w 10000"/>
              <a:gd name="connsiteY22" fmla="*/ 2051 h 10000"/>
              <a:gd name="connsiteX23" fmla="*/ 1910 w 10000"/>
              <a:gd name="connsiteY23" fmla="*/ 3278 h 10000"/>
              <a:gd name="connsiteX24" fmla="*/ 1978 w 10000"/>
              <a:gd name="connsiteY24" fmla="*/ 4396 h 10000"/>
              <a:gd name="connsiteX25" fmla="*/ 2046 w 10000"/>
              <a:gd name="connsiteY25" fmla="*/ 3627 h 10000"/>
              <a:gd name="connsiteX26" fmla="*/ 2187 w 10000"/>
              <a:gd name="connsiteY26" fmla="*/ 4634 h 10000"/>
              <a:gd name="connsiteX27" fmla="*/ 2255 w 10000"/>
              <a:gd name="connsiteY27" fmla="*/ 3882 h 10000"/>
              <a:gd name="connsiteX28" fmla="*/ 2328 w 10000"/>
              <a:gd name="connsiteY28" fmla="*/ 4120 h 10000"/>
              <a:gd name="connsiteX29" fmla="*/ 2416 w 10000"/>
              <a:gd name="connsiteY29" fmla="*/ 3627 h 10000"/>
              <a:gd name="connsiteX30" fmla="*/ 2490 w 10000"/>
              <a:gd name="connsiteY30" fmla="*/ 4671 h 10000"/>
              <a:gd name="connsiteX31" fmla="*/ 2584 w 10000"/>
              <a:gd name="connsiteY31" fmla="*/ 4982 h 10000"/>
              <a:gd name="connsiteX32" fmla="*/ 2672 w 10000"/>
              <a:gd name="connsiteY32" fmla="*/ 6521 h 10000"/>
              <a:gd name="connsiteX33" fmla="*/ 2756 w 10000"/>
              <a:gd name="connsiteY33" fmla="*/ 5164 h 10000"/>
              <a:gd name="connsiteX34" fmla="*/ 2839 w 10000"/>
              <a:gd name="connsiteY34" fmla="*/ 5202 h 10000"/>
              <a:gd name="connsiteX35" fmla="*/ 2928 w 10000"/>
              <a:gd name="connsiteY35" fmla="*/ 7454 h 10000"/>
              <a:gd name="connsiteX36" fmla="*/ 3001 w 10000"/>
              <a:gd name="connsiteY36" fmla="*/ 3773 h 10000"/>
              <a:gd name="connsiteX37" fmla="*/ 3090 w 10000"/>
              <a:gd name="connsiteY37" fmla="*/ 5732 h 10000"/>
              <a:gd name="connsiteX38" fmla="*/ 3173 w 10000"/>
              <a:gd name="connsiteY38" fmla="*/ 4872 h 10000"/>
              <a:gd name="connsiteX39" fmla="*/ 3257 w 10000"/>
              <a:gd name="connsiteY39" fmla="*/ 6776 h 10000"/>
              <a:gd name="connsiteX40" fmla="*/ 3346 w 10000"/>
              <a:gd name="connsiteY40" fmla="*/ 6410 h 10000"/>
              <a:gd name="connsiteX41" fmla="*/ 3429 w 10000"/>
              <a:gd name="connsiteY41" fmla="*/ 6172 h 10000"/>
              <a:gd name="connsiteX42" fmla="*/ 3518 w 10000"/>
              <a:gd name="connsiteY42" fmla="*/ 4945 h 10000"/>
              <a:gd name="connsiteX43" fmla="*/ 7135 w 10000"/>
              <a:gd name="connsiteY43" fmla="*/ 10000 h 10000"/>
              <a:gd name="connsiteX44" fmla="*/ 7218 w 10000"/>
              <a:gd name="connsiteY44" fmla="*/ 6887 h 10000"/>
              <a:gd name="connsiteX45" fmla="*/ 7302 w 10000"/>
              <a:gd name="connsiteY45" fmla="*/ 7198 h 10000"/>
              <a:gd name="connsiteX46" fmla="*/ 7390 w 10000"/>
              <a:gd name="connsiteY46" fmla="*/ 5623 h 10000"/>
              <a:gd name="connsiteX47" fmla="*/ 7474 w 10000"/>
              <a:gd name="connsiteY47" fmla="*/ 7802 h 10000"/>
              <a:gd name="connsiteX48" fmla="*/ 7563 w 10000"/>
              <a:gd name="connsiteY48" fmla="*/ 8956 h 10000"/>
              <a:gd name="connsiteX49" fmla="*/ 7646 w 10000"/>
              <a:gd name="connsiteY49" fmla="*/ 8956 h 10000"/>
              <a:gd name="connsiteX50" fmla="*/ 7719 w 10000"/>
              <a:gd name="connsiteY50" fmla="*/ 4231 h 10000"/>
              <a:gd name="connsiteX51" fmla="*/ 7808 w 10000"/>
              <a:gd name="connsiteY51" fmla="*/ 6099 h 10000"/>
              <a:gd name="connsiteX52" fmla="*/ 7891 w 10000"/>
              <a:gd name="connsiteY52" fmla="*/ 6099 h 10000"/>
              <a:gd name="connsiteX53" fmla="*/ 7975 w 10000"/>
              <a:gd name="connsiteY53" fmla="*/ 8553 h 10000"/>
              <a:gd name="connsiteX54" fmla="*/ 8064 w 10000"/>
              <a:gd name="connsiteY54" fmla="*/ 9963 h 10000"/>
              <a:gd name="connsiteX55" fmla="*/ 8147 w 10000"/>
              <a:gd name="connsiteY55" fmla="*/ 5623 h 10000"/>
              <a:gd name="connsiteX56" fmla="*/ 8236 w 10000"/>
              <a:gd name="connsiteY56" fmla="*/ 8626 h 10000"/>
              <a:gd name="connsiteX57" fmla="*/ 8319 w 10000"/>
              <a:gd name="connsiteY57" fmla="*/ 5018 h 10000"/>
              <a:gd name="connsiteX58" fmla="*/ 8392 w 10000"/>
              <a:gd name="connsiteY58" fmla="*/ 7802 h 10000"/>
              <a:gd name="connsiteX59" fmla="*/ 8481 w 10000"/>
              <a:gd name="connsiteY59" fmla="*/ 7235 h 10000"/>
              <a:gd name="connsiteX60" fmla="*/ 8565 w 10000"/>
              <a:gd name="connsiteY60" fmla="*/ 8352 h 10000"/>
              <a:gd name="connsiteX61" fmla="*/ 8653 w 10000"/>
              <a:gd name="connsiteY61" fmla="*/ 6960 h 10000"/>
              <a:gd name="connsiteX62" fmla="*/ 8737 w 10000"/>
              <a:gd name="connsiteY62" fmla="*/ 5953 h 10000"/>
              <a:gd name="connsiteX63" fmla="*/ 8820 w 10000"/>
              <a:gd name="connsiteY63" fmla="*/ 3333 h 10000"/>
              <a:gd name="connsiteX64" fmla="*/ 8909 w 10000"/>
              <a:gd name="connsiteY64" fmla="*/ 6062 h 10000"/>
              <a:gd name="connsiteX65" fmla="*/ 8993 w 10000"/>
              <a:gd name="connsiteY65" fmla="*/ 8058 h 10000"/>
              <a:gd name="connsiteX66" fmla="*/ 9071 w 10000"/>
              <a:gd name="connsiteY66" fmla="*/ 9670 h 10000"/>
              <a:gd name="connsiteX67" fmla="*/ 9154 w 10000"/>
              <a:gd name="connsiteY67" fmla="*/ 7711 h 10000"/>
              <a:gd name="connsiteX68" fmla="*/ 9238 w 10000"/>
              <a:gd name="connsiteY68" fmla="*/ 6557 h 10000"/>
              <a:gd name="connsiteX69" fmla="*/ 9327 w 10000"/>
              <a:gd name="connsiteY69" fmla="*/ 5458 h 10000"/>
              <a:gd name="connsiteX70" fmla="*/ 9410 w 10000"/>
              <a:gd name="connsiteY70" fmla="*/ 7912 h 10000"/>
              <a:gd name="connsiteX71" fmla="*/ 9499 w 10000"/>
              <a:gd name="connsiteY71" fmla="*/ 8279 h 10000"/>
              <a:gd name="connsiteX72" fmla="*/ 9582 w 10000"/>
              <a:gd name="connsiteY72" fmla="*/ 8388 h 10000"/>
              <a:gd name="connsiteX73" fmla="*/ 9666 w 10000"/>
              <a:gd name="connsiteY73" fmla="*/ 7839 h 10000"/>
              <a:gd name="connsiteX74" fmla="*/ 9744 w 10000"/>
              <a:gd name="connsiteY74" fmla="*/ 6373 h 10000"/>
              <a:gd name="connsiteX75" fmla="*/ 9828 w 10000"/>
              <a:gd name="connsiteY75" fmla="*/ 9780 h 10000"/>
              <a:gd name="connsiteX76" fmla="*/ 9916 w 10000"/>
              <a:gd name="connsiteY76" fmla="*/ 8956 h 10000"/>
              <a:gd name="connsiteX77" fmla="*/ 10000 w 10000"/>
              <a:gd name="connsiteY77" fmla="*/ 8242 h 10000"/>
              <a:gd name="connsiteX0" fmla="*/ 0 w 10000"/>
              <a:gd name="connsiteY0" fmla="*/ 0 h 9963"/>
              <a:gd name="connsiteX1" fmla="*/ 57 w 10000"/>
              <a:gd name="connsiteY1" fmla="*/ 733 h 9963"/>
              <a:gd name="connsiteX2" fmla="*/ 162 w 10000"/>
              <a:gd name="connsiteY2" fmla="*/ 989 h 9963"/>
              <a:gd name="connsiteX3" fmla="*/ 230 w 10000"/>
              <a:gd name="connsiteY3" fmla="*/ 92 h 9963"/>
              <a:gd name="connsiteX4" fmla="*/ 308 w 10000"/>
              <a:gd name="connsiteY4" fmla="*/ 19 h 9963"/>
              <a:gd name="connsiteX5" fmla="*/ 391 w 10000"/>
              <a:gd name="connsiteY5" fmla="*/ 403 h 9963"/>
              <a:gd name="connsiteX6" fmla="*/ 470 w 10000"/>
              <a:gd name="connsiteY6" fmla="*/ 952 h 9963"/>
              <a:gd name="connsiteX7" fmla="*/ 564 w 10000"/>
              <a:gd name="connsiteY7" fmla="*/ 806 h 9963"/>
              <a:gd name="connsiteX8" fmla="*/ 647 w 10000"/>
              <a:gd name="connsiteY8" fmla="*/ 2051 h 9963"/>
              <a:gd name="connsiteX9" fmla="*/ 736 w 10000"/>
              <a:gd name="connsiteY9" fmla="*/ 1740 h 9963"/>
              <a:gd name="connsiteX10" fmla="*/ 819 w 10000"/>
              <a:gd name="connsiteY10" fmla="*/ 2051 h 9963"/>
              <a:gd name="connsiteX11" fmla="*/ 903 w 10000"/>
              <a:gd name="connsiteY11" fmla="*/ 2051 h 9963"/>
              <a:gd name="connsiteX12" fmla="*/ 981 w 10000"/>
              <a:gd name="connsiteY12" fmla="*/ 2345 h 9963"/>
              <a:gd name="connsiteX13" fmla="*/ 1065 w 10000"/>
              <a:gd name="connsiteY13" fmla="*/ 2051 h 9963"/>
              <a:gd name="connsiteX14" fmla="*/ 1148 w 10000"/>
              <a:gd name="connsiteY14" fmla="*/ 2051 h 9963"/>
              <a:gd name="connsiteX15" fmla="*/ 1237 w 10000"/>
              <a:gd name="connsiteY15" fmla="*/ 2051 h 9963"/>
              <a:gd name="connsiteX16" fmla="*/ 1315 w 10000"/>
              <a:gd name="connsiteY16" fmla="*/ 3077 h 9963"/>
              <a:gd name="connsiteX17" fmla="*/ 1409 w 10000"/>
              <a:gd name="connsiteY17" fmla="*/ 2051 h 9963"/>
              <a:gd name="connsiteX18" fmla="*/ 1534 w 10000"/>
              <a:gd name="connsiteY18" fmla="*/ 3114 h 9963"/>
              <a:gd name="connsiteX19" fmla="*/ 1576 w 10000"/>
              <a:gd name="connsiteY19" fmla="*/ 2051 h 9963"/>
              <a:gd name="connsiteX20" fmla="*/ 1654 w 10000"/>
              <a:gd name="connsiteY20" fmla="*/ 4304 h 9963"/>
              <a:gd name="connsiteX21" fmla="*/ 1759 w 10000"/>
              <a:gd name="connsiteY21" fmla="*/ 3663 h 9963"/>
              <a:gd name="connsiteX22" fmla="*/ 1827 w 10000"/>
              <a:gd name="connsiteY22" fmla="*/ 2051 h 9963"/>
              <a:gd name="connsiteX23" fmla="*/ 1910 w 10000"/>
              <a:gd name="connsiteY23" fmla="*/ 3278 h 9963"/>
              <a:gd name="connsiteX24" fmla="*/ 1978 w 10000"/>
              <a:gd name="connsiteY24" fmla="*/ 4396 h 9963"/>
              <a:gd name="connsiteX25" fmla="*/ 2046 w 10000"/>
              <a:gd name="connsiteY25" fmla="*/ 3627 h 9963"/>
              <a:gd name="connsiteX26" fmla="*/ 2187 w 10000"/>
              <a:gd name="connsiteY26" fmla="*/ 4634 h 9963"/>
              <a:gd name="connsiteX27" fmla="*/ 2255 w 10000"/>
              <a:gd name="connsiteY27" fmla="*/ 3882 h 9963"/>
              <a:gd name="connsiteX28" fmla="*/ 2328 w 10000"/>
              <a:gd name="connsiteY28" fmla="*/ 4120 h 9963"/>
              <a:gd name="connsiteX29" fmla="*/ 2416 w 10000"/>
              <a:gd name="connsiteY29" fmla="*/ 3627 h 9963"/>
              <a:gd name="connsiteX30" fmla="*/ 2490 w 10000"/>
              <a:gd name="connsiteY30" fmla="*/ 4671 h 9963"/>
              <a:gd name="connsiteX31" fmla="*/ 2584 w 10000"/>
              <a:gd name="connsiteY31" fmla="*/ 4982 h 9963"/>
              <a:gd name="connsiteX32" fmla="*/ 2672 w 10000"/>
              <a:gd name="connsiteY32" fmla="*/ 6521 h 9963"/>
              <a:gd name="connsiteX33" fmla="*/ 2756 w 10000"/>
              <a:gd name="connsiteY33" fmla="*/ 5164 h 9963"/>
              <a:gd name="connsiteX34" fmla="*/ 2839 w 10000"/>
              <a:gd name="connsiteY34" fmla="*/ 5202 h 9963"/>
              <a:gd name="connsiteX35" fmla="*/ 2928 w 10000"/>
              <a:gd name="connsiteY35" fmla="*/ 7454 h 9963"/>
              <a:gd name="connsiteX36" fmla="*/ 3001 w 10000"/>
              <a:gd name="connsiteY36" fmla="*/ 3773 h 9963"/>
              <a:gd name="connsiteX37" fmla="*/ 3090 w 10000"/>
              <a:gd name="connsiteY37" fmla="*/ 5732 h 9963"/>
              <a:gd name="connsiteX38" fmla="*/ 3173 w 10000"/>
              <a:gd name="connsiteY38" fmla="*/ 4872 h 9963"/>
              <a:gd name="connsiteX39" fmla="*/ 3257 w 10000"/>
              <a:gd name="connsiteY39" fmla="*/ 6776 h 9963"/>
              <a:gd name="connsiteX40" fmla="*/ 3346 w 10000"/>
              <a:gd name="connsiteY40" fmla="*/ 6410 h 9963"/>
              <a:gd name="connsiteX41" fmla="*/ 3429 w 10000"/>
              <a:gd name="connsiteY41" fmla="*/ 6172 h 9963"/>
              <a:gd name="connsiteX42" fmla="*/ 3518 w 10000"/>
              <a:gd name="connsiteY42" fmla="*/ 4945 h 9963"/>
              <a:gd name="connsiteX43" fmla="*/ 7218 w 10000"/>
              <a:gd name="connsiteY43" fmla="*/ 6887 h 9963"/>
              <a:gd name="connsiteX44" fmla="*/ 7302 w 10000"/>
              <a:gd name="connsiteY44" fmla="*/ 7198 h 9963"/>
              <a:gd name="connsiteX45" fmla="*/ 7390 w 10000"/>
              <a:gd name="connsiteY45" fmla="*/ 5623 h 9963"/>
              <a:gd name="connsiteX46" fmla="*/ 7474 w 10000"/>
              <a:gd name="connsiteY46" fmla="*/ 7802 h 9963"/>
              <a:gd name="connsiteX47" fmla="*/ 7563 w 10000"/>
              <a:gd name="connsiteY47" fmla="*/ 8956 h 9963"/>
              <a:gd name="connsiteX48" fmla="*/ 7646 w 10000"/>
              <a:gd name="connsiteY48" fmla="*/ 8956 h 9963"/>
              <a:gd name="connsiteX49" fmla="*/ 7719 w 10000"/>
              <a:gd name="connsiteY49" fmla="*/ 4231 h 9963"/>
              <a:gd name="connsiteX50" fmla="*/ 7808 w 10000"/>
              <a:gd name="connsiteY50" fmla="*/ 6099 h 9963"/>
              <a:gd name="connsiteX51" fmla="*/ 7891 w 10000"/>
              <a:gd name="connsiteY51" fmla="*/ 6099 h 9963"/>
              <a:gd name="connsiteX52" fmla="*/ 7975 w 10000"/>
              <a:gd name="connsiteY52" fmla="*/ 8553 h 9963"/>
              <a:gd name="connsiteX53" fmla="*/ 8064 w 10000"/>
              <a:gd name="connsiteY53" fmla="*/ 9963 h 9963"/>
              <a:gd name="connsiteX54" fmla="*/ 8147 w 10000"/>
              <a:gd name="connsiteY54" fmla="*/ 5623 h 9963"/>
              <a:gd name="connsiteX55" fmla="*/ 8236 w 10000"/>
              <a:gd name="connsiteY55" fmla="*/ 8626 h 9963"/>
              <a:gd name="connsiteX56" fmla="*/ 8319 w 10000"/>
              <a:gd name="connsiteY56" fmla="*/ 5018 h 9963"/>
              <a:gd name="connsiteX57" fmla="*/ 8392 w 10000"/>
              <a:gd name="connsiteY57" fmla="*/ 7802 h 9963"/>
              <a:gd name="connsiteX58" fmla="*/ 8481 w 10000"/>
              <a:gd name="connsiteY58" fmla="*/ 7235 h 9963"/>
              <a:gd name="connsiteX59" fmla="*/ 8565 w 10000"/>
              <a:gd name="connsiteY59" fmla="*/ 8352 h 9963"/>
              <a:gd name="connsiteX60" fmla="*/ 8653 w 10000"/>
              <a:gd name="connsiteY60" fmla="*/ 6960 h 9963"/>
              <a:gd name="connsiteX61" fmla="*/ 8737 w 10000"/>
              <a:gd name="connsiteY61" fmla="*/ 5953 h 9963"/>
              <a:gd name="connsiteX62" fmla="*/ 8820 w 10000"/>
              <a:gd name="connsiteY62" fmla="*/ 3333 h 9963"/>
              <a:gd name="connsiteX63" fmla="*/ 8909 w 10000"/>
              <a:gd name="connsiteY63" fmla="*/ 6062 h 9963"/>
              <a:gd name="connsiteX64" fmla="*/ 8993 w 10000"/>
              <a:gd name="connsiteY64" fmla="*/ 8058 h 9963"/>
              <a:gd name="connsiteX65" fmla="*/ 9071 w 10000"/>
              <a:gd name="connsiteY65" fmla="*/ 9670 h 9963"/>
              <a:gd name="connsiteX66" fmla="*/ 9154 w 10000"/>
              <a:gd name="connsiteY66" fmla="*/ 7711 h 9963"/>
              <a:gd name="connsiteX67" fmla="*/ 9238 w 10000"/>
              <a:gd name="connsiteY67" fmla="*/ 6557 h 9963"/>
              <a:gd name="connsiteX68" fmla="*/ 9327 w 10000"/>
              <a:gd name="connsiteY68" fmla="*/ 5458 h 9963"/>
              <a:gd name="connsiteX69" fmla="*/ 9410 w 10000"/>
              <a:gd name="connsiteY69" fmla="*/ 7912 h 9963"/>
              <a:gd name="connsiteX70" fmla="*/ 9499 w 10000"/>
              <a:gd name="connsiteY70" fmla="*/ 8279 h 9963"/>
              <a:gd name="connsiteX71" fmla="*/ 9582 w 10000"/>
              <a:gd name="connsiteY71" fmla="*/ 8388 h 9963"/>
              <a:gd name="connsiteX72" fmla="*/ 9666 w 10000"/>
              <a:gd name="connsiteY72" fmla="*/ 7839 h 9963"/>
              <a:gd name="connsiteX73" fmla="*/ 9744 w 10000"/>
              <a:gd name="connsiteY73" fmla="*/ 6373 h 9963"/>
              <a:gd name="connsiteX74" fmla="*/ 9828 w 10000"/>
              <a:gd name="connsiteY74" fmla="*/ 9780 h 9963"/>
              <a:gd name="connsiteX75" fmla="*/ 9916 w 10000"/>
              <a:gd name="connsiteY75" fmla="*/ 8956 h 9963"/>
              <a:gd name="connsiteX76" fmla="*/ 10000 w 10000"/>
              <a:gd name="connsiteY76" fmla="*/ 8242 h 9963"/>
              <a:gd name="connsiteX0" fmla="*/ 0 w 10000"/>
              <a:gd name="connsiteY0" fmla="*/ 0 h 10000"/>
              <a:gd name="connsiteX1" fmla="*/ 57 w 10000"/>
              <a:gd name="connsiteY1" fmla="*/ 736 h 10000"/>
              <a:gd name="connsiteX2" fmla="*/ 162 w 10000"/>
              <a:gd name="connsiteY2" fmla="*/ 993 h 10000"/>
              <a:gd name="connsiteX3" fmla="*/ 230 w 10000"/>
              <a:gd name="connsiteY3" fmla="*/ 92 h 10000"/>
              <a:gd name="connsiteX4" fmla="*/ 308 w 10000"/>
              <a:gd name="connsiteY4" fmla="*/ 19 h 10000"/>
              <a:gd name="connsiteX5" fmla="*/ 391 w 10000"/>
              <a:gd name="connsiteY5" fmla="*/ 404 h 10000"/>
              <a:gd name="connsiteX6" fmla="*/ 470 w 10000"/>
              <a:gd name="connsiteY6" fmla="*/ 956 h 10000"/>
              <a:gd name="connsiteX7" fmla="*/ 564 w 10000"/>
              <a:gd name="connsiteY7" fmla="*/ 809 h 10000"/>
              <a:gd name="connsiteX8" fmla="*/ 647 w 10000"/>
              <a:gd name="connsiteY8" fmla="*/ 2059 h 10000"/>
              <a:gd name="connsiteX9" fmla="*/ 736 w 10000"/>
              <a:gd name="connsiteY9" fmla="*/ 1746 h 10000"/>
              <a:gd name="connsiteX10" fmla="*/ 819 w 10000"/>
              <a:gd name="connsiteY10" fmla="*/ 2059 h 10000"/>
              <a:gd name="connsiteX11" fmla="*/ 903 w 10000"/>
              <a:gd name="connsiteY11" fmla="*/ 2059 h 10000"/>
              <a:gd name="connsiteX12" fmla="*/ 981 w 10000"/>
              <a:gd name="connsiteY12" fmla="*/ 2354 h 10000"/>
              <a:gd name="connsiteX13" fmla="*/ 1065 w 10000"/>
              <a:gd name="connsiteY13" fmla="*/ 2059 h 10000"/>
              <a:gd name="connsiteX14" fmla="*/ 1148 w 10000"/>
              <a:gd name="connsiteY14" fmla="*/ 2059 h 10000"/>
              <a:gd name="connsiteX15" fmla="*/ 1237 w 10000"/>
              <a:gd name="connsiteY15" fmla="*/ 2059 h 10000"/>
              <a:gd name="connsiteX16" fmla="*/ 1315 w 10000"/>
              <a:gd name="connsiteY16" fmla="*/ 3088 h 10000"/>
              <a:gd name="connsiteX17" fmla="*/ 1409 w 10000"/>
              <a:gd name="connsiteY17" fmla="*/ 2059 h 10000"/>
              <a:gd name="connsiteX18" fmla="*/ 1534 w 10000"/>
              <a:gd name="connsiteY18" fmla="*/ 3126 h 10000"/>
              <a:gd name="connsiteX19" fmla="*/ 1576 w 10000"/>
              <a:gd name="connsiteY19" fmla="*/ 2059 h 10000"/>
              <a:gd name="connsiteX20" fmla="*/ 1654 w 10000"/>
              <a:gd name="connsiteY20" fmla="*/ 4320 h 10000"/>
              <a:gd name="connsiteX21" fmla="*/ 1759 w 10000"/>
              <a:gd name="connsiteY21" fmla="*/ 3677 h 10000"/>
              <a:gd name="connsiteX22" fmla="*/ 1827 w 10000"/>
              <a:gd name="connsiteY22" fmla="*/ 2059 h 10000"/>
              <a:gd name="connsiteX23" fmla="*/ 1910 w 10000"/>
              <a:gd name="connsiteY23" fmla="*/ 3290 h 10000"/>
              <a:gd name="connsiteX24" fmla="*/ 1978 w 10000"/>
              <a:gd name="connsiteY24" fmla="*/ 4412 h 10000"/>
              <a:gd name="connsiteX25" fmla="*/ 2046 w 10000"/>
              <a:gd name="connsiteY25" fmla="*/ 3640 h 10000"/>
              <a:gd name="connsiteX26" fmla="*/ 2187 w 10000"/>
              <a:gd name="connsiteY26" fmla="*/ 4651 h 10000"/>
              <a:gd name="connsiteX27" fmla="*/ 2255 w 10000"/>
              <a:gd name="connsiteY27" fmla="*/ 3896 h 10000"/>
              <a:gd name="connsiteX28" fmla="*/ 2328 w 10000"/>
              <a:gd name="connsiteY28" fmla="*/ 4135 h 10000"/>
              <a:gd name="connsiteX29" fmla="*/ 2416 w 10000"/>
              <a:gd name="connsiteY29" fmla="*/ 3640 h 10000"/>
              <a:gd name="connsiteX30" fmla="*/ 2490 w 10000"/>
              <a:gd name="connsiteY30" fmla="*/ 4688 h 10000"/>
              <a:gd name="connsiteX31" fmla="*/ 2584 w 10000"/>
              <a:gd name="connsiteY31" fmla="*/ 5001 h 10000"/>
              <a:gd name="connsiteX32" fmla="*/ 2672 w 10000"/>
              <a:gd name="connsiteY32" fmla="*/ 6545 h 10000"/>
              <a:gd name="connsiteX33" fmla="*/ 2756 w 10000"/>
              <a:gd name="connsiteY33" fmla="*/ 5183 h 10000"/>
              <a:gd name="connsiteX34" fmla="*/ 2839 w 10000"/>
              <a:gd name="connsiteY34" fmla="*/ 5221 h 10000"/>
              <a:gd name="connsiteX35" fmla="*/ 2928 w 10000"/>
              <a:gd name="connsiteY35" fmla="*/ 7482 h 10000"/>
              <a:gd name="connsiteX36" fmla="*/ 3001 w 10000"/>
              <a:gd name="connsiteY36" fmla="*/ 3787 h 10000"/>
              <a:gd name="connsiteX37" fmla="*/ 3090 w 10000"/>
              <a:gd name="connsiteY37" fmla="*/ 5753 h 10000"/>
              <a:gd name="connsiteX38" fmla="*/ 3173 w 10000"/>
              <a:gd name="connsiteY38" fmla="*/ 4890 h 10000"/>
              <a:gd name="connsiteX39" fmla="*/ 3257 w 10000"/>
              <a:gd name="connsiteY39" fmla="*/ 6801 h 10000"/>
              <a:gd name="connsiteX40" fmla="*/ 3346 w 10000"/>
              <a:gd name="connsiteY40" fmla="*/ 6434 h 10000"/>
              <a:gd name="connsiteX41" fmla="*/ 3429 w 10000"/>
              <a:gd name="connsiteY41" fmla="*/ 6195 h 10000"/>
              <a:gd name="connsiteX42" fmla="*/ 3518 w 10000"/>
              <a:gd name="connsiteY42" fmla="*/ 4963 h 10000"/>
              <a:gd name="connsiteX43" fmla="*/ 7302 w 10000"/>
              <a:gd name="connsiteY43" fmla="*/ 7225 h 10000"/>
              <a:gd name="connsiteX44" fmla="*/ 7390 w 10000"/>
              <a:gd name="connsiteY44" fmla="*/ 5644 h 10000"/>
              <a:gd name="connsiteX45" fmla="*/ 7474 w 10000"/>
              <a:gd name="connsiteY45" fmla="*/ 7831 h 10000"/>
              <a:gd name="connsiteX46" fmla="*/ 7563 w 10000"/>
              <a:gd name="connsiteY46" fmla="*/ 8989 h 10000"/>
              <a:gd name="connsiteX47" fmla="*/ 7646 w 10000"/>
              <a:gd name="connsiteY47" fmla="*/ 8989 h 10000"/>
              <a:gd name="connsiteX48" fmla="*/ 7719 w 10000"/>
              <a:gd name="connsiteY48" fmla="*/ 4247 h 10000"/>
              <a:gd name="connsiteX49" fmla="*/ 7808 w 10000"/>
              <a:gd name="connsiteY49" fmla="*/ 6122 h 10000"/>
              <a:gd name="connsiteX50" fmla="*/ 7891 w 10000"/>
              <a:gd name="connsiteY50" fmla="*/ 6122 h 10000"/>
              <a:gd name="connsiteX51" fmla="*/ 7975 w 10000"/>
              <a:gd name="connsiteY51" fmla="*/ 8585 h 10000"/>
              <a:gd name="connsiteX52" fmla="*/ 8064 w 10000"/>
              <a:gd name="connsiteY52" fmla="*/ 10000 h 10000"/>
              <a:gd name="connsiteX53" fmla="*/ 8147 w 10000"/>
              <a:gd name="connsiteY53" fmla="*/ 5644 h 10000"/>
              <a:gd name="connsiteX54" fmla="*/ 8236 w 10000"/>
              <a:gd name="connsiteY54" fmla="*/ 8658 h 10000"/>
              <a:gd name="connsiteX55" fmla="*/ 8319 w 10000"/>
              <a:gd name="connsiteY55" fmla="*/ 5037 h 10000"/>
              <a:gd name="connsiteX56" fmla="*/ 8392 w 10000"/>
              <a:gd name="connsiteY56" fmla="*/ 7831 h 10000"/>
              <a:gd name="connsiteX57" fmla="*/ 8481 w 10000"/>
              <a:gd name="connsiteY57" fmla="*/ 7262 h 10000"/>
              <a:gd name="connsiteX58" fmla="*/ 8565 w 10000"/>
              <a:gd name="connsiteY58" fmla="*/ 8383 h 10000"/>
              <a:gd name="connsiteX59" fmla="*/ 8653 w 10000"/>
              <a:gd name="connsiteY59" fmla="*/ 6986 h 10000"/>
              <a:gd name="connsiteX60" fmla="*/ 8737 w 10000"/>
              <a:gd name="connsiteY60" fmla="*/ 5975 h 10000"/>
              <a:gd name="connsiteX61" fmla="*/ 8820 w 10000"/>
              <a:gd name="connsiteY61" fmla="*/ 3345 h 10000"/>
              <a:gd name="connsiteX62" fmla="*/ 8909 w 10000"/>
              <a:gd name="connsiteY62" fmla="*/ 6085 h 10000"/>
              <a:gd name="connsiteX63" fmla="*/ 8993 w 10000"/>
              <a:gd name="connsiteY63" fmla="*/ 8088 h 10000"/>
              <a:gd name="connsiteX64" fmla="*/ 9071 w 10000"/>
              <a:gd name="connsiteY64" fmla="*/ 9706 h 10000"/>
              <a:gd name="connsiteX65" fmla="*/ 9154 w 10000"/>
              <a:gd name="connsiteY65" fmla="*/ 7740 h 10000"/>
              <a:gd name="connsiteX66" fmla="*/ 9238 w 10000"/>
              <a:gd name="connsiteY66" fmla="*/ 6581 h 10000"/>
              <a:gd name="connsiteX67" fmla="*/ 9327 w 10000"/>
              <a:gd name="connsiteY67" fmla="*/ 5478 h 10000"/>
              <a:gd name="connsiteX68" fmla="*/ 9410 w 10000"/>
              <a:gd name="connsiteY68" fmla="*/ 7941 h 10000"/>
              <a:gd name="connsiteX69" fmla="*/ 9499 w 10000"/>
              <a:gd name="connsiteY69" fmla="*/ 8310 h 10000"/>
              <a:gd name="connsiteX70" fmla="*/ 9582 w 10000"/>
              <a:gd name="connsiteY70" fmla="*/ 8419 h 10000"/>
              <a:gd name="connsiteX71" fmla="*/ 9666 w 10000"/>
              <a:gd name="connsiteY71" fmla="*/ 7868 h 10000"/>
              <a:gd name="connsiteX72" fmla="*/ 9744 w 10000"/>
              <a:gd name="connsiteY72" fmla="*/ 6397 h 10000"/>
              <a:gd name="connsiteX73" fmla="*/ 9828 w 10000"/>
              <a:gd name="connsiteY73" fmla="*/ 9816 h 10000"/>
              <a:gd name="connsiteX74" fmla="*/ 9916 w 10000"/>
              <a:gd name="connsiteY74" fmla="*/ 8989 h 10000"/>
              <a:gd name="connsiteX75" fmla="*/ 10000 w 10000"/>
              <a:gd name="connsiteY75" fmla="*/ 8273 h 10000"/>
              <a:gd name="connsiteX0" fmla="*/ 0 w 10000"/>
              <a:gd name="connsiteY0" fmla="*/ 0 h 10000"/>
              <a:gd name="connsiteX1" fmla="*/ 57 w 10000"/>
              <a:gd name="connsiteY1" fmla="*/ 736 h 10000"/>
              <a:gd name="connsiteX2" fmla="*/ 162 w 10000"/>
              <a:gd name="connsiteY2" fmla="*/ 993 h 10000"/>
              <a:gd name="connsiteX3" fmla="*/ 230 w 10000"/>
              <a:gd name="connsiteY3" fmla="*/ 92 h 10000"/>
              <a:gd name="connsiteX4" fmla="*/ 308 w 10000"/>
              <a:gd name="connsiteY4" fmla="*/ 19 h 10000"/>
              <a:gd name="connsiteX5" fmla="*/ 391 w 10000"/>
              <a:gd name="connsiteY5" fmla="*/ 404 h 10000"/>
              <a:gd name="connsiteX6" fmla="*/ 470 w 10000"/>
              <a:gd name="connsiteY6" fmla="*/ 956 h 10000"/>
              <a:gd name="connsiteX7" fmla="*/ 564 w 10000"/>
              <a:gd name="connsiteY7" fmla="*/ 809 h 10000"/>
              <a:gd name="connsiteX8" fmla="*/ 647 w 10000"/>
              <a:gd name="connsiteY8" fmla="*/ 2059 h 10000"/>
              <a:gd name="connsiteX9" fmla="*/ 736 w 10000"/>
              <a:gd name="connsiteY9" fmla="*/ 1746 h 10000"/>
              <a:gd name="connsiteX10" fmla="*/ 819 w 10000"/>
              <a:gd name="connsiteY10" fmla="*/ 2059 h 10000"/>
              <a:gd name="connsiteX11" fmla="*/ 903 w 10000"/>
              <a:gd name="connsiteY11" fmla="*/ 2059 h 10000"/>
              <a:gd name="connsiteX12" fmla="*/ 981 w 10000"/>
              <a:gd name="connsiteY12" fmla="*/ 2354 h 10000"/>
              <a:gd name="connsiteX13" fmla="*/ 1065 w 10000"/>
              <a:gd name="connsiteY13" fmla="*/ 2059 h 10000"/>
              <a:gd name="connsiteX14" fmla="*/ 1148 w 10000"/>
              <a:gd name="connsiteY14" fmla="*/ 2059 h 10000"/>
              <a:gd name="connsiteX15" fmla="*/ 1237 w 10000"/>
              <a:gd name="connsiteY15" fmla="*/ 2059 h 10000"/>
              <a:gd name="connsiteX16" fmla="*/ 1315 w 10000"/>
              <a:gd name="connsiteY16" fmla="*/ 3088 h 10000"/>
              <a:gd name="connsiteX17" fmla="*/ 1409 w 10000"/>
              <a:gd name="connsiteY17" fmla="*/ 2059 h 10000"/>
              <a:gd name="connsiteX18" fmla="*/ 1534 w 10000"/>
              <a:gd name="connsiteY18" fmla="*/ 3126 h 10000"/>
              <a:gd name="connsiteX19" fmla="*/ 1576 w 10000"/>
              <a:gd name="connsiteY19" fmla="*/ 2059 h 10000"/>
              <a:gd name="connsiteX20" fmla="*/ 1654 w 10000"/>
              <a:gd name="connsiteY20" fmla="*/ 4320 h 10000"/>
              <a:gd name="connsiteX21" fmla="*/ 1759 w 10000"/>
              <a:gd name="connsiteY21" fmla="*/ 3677 h 10000"/>
              <a:gd name="connsiteX22" fmla="*/ 1827 w 10000"/>
              <a:gd name="connsiteY22" fmla="*/ 2059 h 10000"/>
              <a:gd name="connsiteX23" fmla="*/ 1910 w 10000"/>
              <a:gd name="connsiteY23" fmla="*/ 3290 h 10000"/>
              <a:gd name="connsiteX24" fmla="*/ 1978 w 10000"/>
              <a:gd name="connsiteY24" fmla="*/ 4412 h 10000"/>
              <a:gd name="connsiteX25" fmla="*/ 2046 w 10000"/>
              <a:gd name="connsiteY25" fmla="*/ 3640 h 10000"/>
              <a:gd name="connsiteX26" fmla="*/ 2187 w 10000"/>
              <a:gd name="connsiteY26" fmla="*/ 4651 h 10000"/>
              <a:gd name="connsiteX27" fmla="*/ 2255 w 10000"/>
              <a:gd name="connsiteY27" fmla="*/ 3896 h 10000"/>
              <a:gd name="connsiteX28" fmla="*/ 2328 w 10000"/>
              <a:gd name="connsiteY28" fmla="*/ 4135 h 10000"/>
              <a:gd name="connsiteX29" fmla="*/ 2416 w 10000"/>
              <a:gd name="connsiteY29" fmla="*/ 3640 h 10000"/>
              <a:gd name="connsiteX30" fmla="*/ 2490 w 10000"/>
              <a:gd name="connsiteY30" fmla="*/ 4688 h 10000"/>
              <a:gd name="connsiteX31" fmla="*/ 2584 w 10000"/>
              <a:gd name="connsiteY31" fmla="*/ 5001 h 10000"/>
              <a:gd name="connsiteX32" fmla="*/ 2672 w 10000"/>
              <a:gd name="connsiteY32" fmla="*/ 6545 h 10000"/>
              <a:gd name="connsiteX33" fmla="*/ 2756 w 10000"/>
              <a:gd name="connsiteY33" fmla="*/ 5183 h 10000"/>
              <a:gd name="connsiteX34" fmla="*/ 2839 w 10000"/>
              <a:gd name="connsiteY34" fmla="*/ 5221 h 10000"/>
              <a:gd name="connsiteX35" fmla="*/ 2928 w 10000"/>
              <a:gd name="connsiteY35" fmla="*/ 7482 h 10000"/>
              <a:gd name="connsiteX36" fmla="*/ 3001 w 10000"/>
              <a:gd name="connsiteY36" fmla="*/ 3787 h 10000"/>
              <a:gd name="connsiteX37" fmla="*/ 3090 w 10000"/>
              <a:gd name="connsiteY37" fmla="*/ 5753 h 10000"/>
              <a:gd name="connsiteX38" fmla="*/ 3173 w 10000"/>
              <a:gd name="connsiteY38" fmla="*/ 4890 h 10000"/>
              <a:gd name="connsiteX39" fmla="*/ 3257 w 10000"/>
              <a:gd name="connsiteY39" fmla="*/ 6801 h 10000"/>
              <a:gd name="connsiteX40" fmla="*/ 3346 w 10000"/>
              <a:gd name="connsiteY40" fmla="*/ 6434 h 10000"/>
              <a:gd name="connsiteX41" fmla="*/ 3429 w 10000"/>
              <a:gd name="connsiteY41" fmla="*/ 6195 h 10000"/>
              <a:gd name="connsiteX42" fmla="*/ 3518 w 10000"/>
              <a:gd name="connsiteY42" fmla="*/ 4963 h 10000"/>
              <a:gd name="connsiteX43" fmla="*/ 7390 w 10000"/>
              <a:gd name="connsiteY43" fmla="*/ 5644 h 10000"/>
              <a:gd name="connsiteX44" fmla="*/ 7474 w 10000"/>
              <a:gd name="connsiteY44" fmla="*/ 7831 h 10000"/>
              <a:gd name="connsiteX45" fmla="*/ 7563 w 10000"/>
              <a:gd name="connsiteY45" fmla="*/ 8989 h 10000"/>
              <a:gd name="connsiteX46" fmla="*/ 7646 w 10000"/>
              <a:gd name="connsiteY46" fmla="*/ 8989 h 10000"/>
              <a:gd name="connsiteX47" fmla="*/ 7719 w 10000"/>
              <a:gd name="connsiteY47" fmla="*/ 4247 h 10000"/>
              <a:gd name="connsiteX48" fmla="*/ 7808 w 10000"/>
              <a:gd name="connsiteY48" fmla="*/ 6122 h 10000"/>
              <a:gd name="connsiteX49" fmla="*/ 7891 w 10000"/>
              <a:gd name="connsiteY49" fmla="*/ 6122 h 10000"/>
              <a:gd name="connsiteX50" fmla="*/ 7975 w 10000"/>
              <a:gd name="connsiteY50" fmla="*/ 8585 h 10000"/>
              <a:gd name="connsiteX51" fmla="*/ 8064 w 10000"/>
              <a:gd name="connsiteY51" fmla="*/ 10000 h 10000"/>
              <a:gd name="connsiteX52" fmla="*/ 8147 w 10000"/>
              <a:gd name="connsiteY52" fmla="*/ 5644 h 10000"/>
              <a:gd name="connsiteX53" fmla="*/ 8236 w 10000"/>
              <a:gd name="connsiteY53" fmla="*/ 8658 h 10000"/>
              <a:gd name="connsiteX54" fmla="*/ 8319 w 10000"/>
              <a:gd name="connsiteY54" fmla="*/ 5037 h 10000"/>
              <a:gd name="connsiteX55" fmla="*/ 8392 w 10000"/>
              <a:gd name="connsiteY55" fmla="*/ 7831 h 10000"/>
              <a:gd name="connsiteX56" fmla="*/ 8481 w 10000"/>
              <a:gd name="connsiteY56" fmla="*/ 7262 h 10000"/>
              <a:gd name="connsiteX57" fmla="*/ 8565 w 10000"/>
              <a:gd name="connsiteY57" fmla="*/ 8383 h 10000"/>
              <a:gd name="connsiteX58" fmla="*/ 8653 w 10000"/>
              <a:gd name="connsiteY58" fmla="*/ 6986 h 10000"/>
              <a:gd name="connsiteX59" fmla="*/ 8737 w 10000"/>
              <a:gd name="connsiteY59" fmla="*/ 5975 h 10000"/>
              <a:gd name="connsiteX60" fmla="*/ 8820 w 10000"/>
              <a:gd name="connsiteY60" fmla="*/ 3345 h 10000"/>
              <a:gd name="connsiteX61" fmla="*/ 8909 w 10000"/>
              <a:gd name="connsiteY61" fmla="*/ 6085 h 10000"/>
              <a:gd name="connsiteX62" fmla="*/ 8993 w 10000"/>
              <a:gd name="connsiteY62" fmla="*/ 8088 h 10000"/>
              <a:gd name="connsiteX63" fmla="*/ 9071 w 10000"/>
              <a:gd name="connsiteY63" fmla="*/ 9706 h 10000"/>
              <a:gd name="connsiteX64" fmla="*/ 9154 w 10000"/>
              <a:gd name="connsiteY64" fmla="*/ 7740 h 10000"/>
              <a:gd name="connsiteX65" fmla="*/ 9238 w 10000"/>
              <a:gd name="connsiteY65" fmla="*/ 6581 h 10000"/>
              <a:gd name="connsiteX66" fmla="*/ 9327 w 10000"/>
              <a:gd name="connsiteY66" fmla="*/ 5478 h 10000"/>
              <a:gd name="connsiteX67" fmla="*/ 9410 w 10000"/>
              <a:gd name="connsiteY67" fmla="*/ 7941 h 10000"/>
              <a:gd name="connsiteX68" fmla="*/ 9499 w 10000"/>
              <a:gd name="connsiteY68" fmla="*/ 8310 h 10000"/>
              <a:gd name="connsiteX69" fmla="*/ 9582 w 10000"/>
              <a:gd name="connsiteY69" fmla="*/ 8419 h 10000"/>
              <a:gd name="connsiteX70" fmla="*/ 9666 w 10000"/>
              <a:gd name="connsiteY70" fmla="*/ 7868 h 10000"/>
              <a:gd name="connsiteX71" fmla="*/ 9744 w 10000"/>
              <a:gd name="connsiteY71" fmla="*/ 6397 h 10000"/>
              <a:gd name="connsiteX72" fmla="*/ 9828 w 10000"/>
              <a:gd name="connsiteY72" fmla="*/ 9816 h 10000"/>
              <a:gd name="connsiteX73" fmla="*/ 9916 w 10000"/>
              <a:gd name="connsiteY73" fmla="*/ 8989 h 10000"/>
              <a:gd name="connsiteX74" fmla="*/ 10000 w 10000"/>
              <a:gd name="connsiteY74" fmla="*/ 8273 h 10000"/>
              <a:gd name="connsiteX0" fmla="*/ 0 w 10000"/>
              <a:gd name="connsiteY0" fmla="*/ 0 h 10000"/>
              <a:gd name="connsiteX1" fmla="*/ 57 w 10000"/>
              <a:gd name="connsiteY1" fmla="*/ 736 h 10000"/>
              <a:gd name="connsiteX2" fmla="*/ 162 w 10000"/>
              <a:gd name="connsiteY2" fmla="*/ 993 h 10000"/>
              <a:gd name="connsiteX3" fmla="*/ 230 w 10000"/>
              <a:gd name="connsiteY3" fmla="*/ 92 h 10000"/>
              <a:gd name="connsiteX4" fmla="*/ 308 w 10000"/>
              <a:gd name="connsiteY4" fmla="*/ 19 h 10000"/>
              <a:gd name="connsiteX5" fmla="*/ 391 w 10000"/>
              <a:gd name="connsiteY5" fmla="*/ 404 h 10000"/>
              <a:gd name="connsiteX6" fmla="*/ 470 w 10000"/>
              <a:gd name="connsiteY6" fmla="*/ 956 h 10000"/>
              <a:gd name="connsiteX7" fmla="*/ 564 w 10000"/>
              <a:gd name="connsiteY7" fmla="*/ 809 h 10000"/>
              <a:gd name="connsiteX8" fmla="*/ 647 w 10000"/>
              <a:gd name="connsiteY8" fmla="*/ 2059 h 10000"/>
              <a:gd name="connsiteX9" fmla="*/ 736 w 10000"/>
              <a:gd name="connsiteY9" fmla="*/ 1746 h 10000"/>
              <a:gd name="connsiteX10" fmla="*/ 819 w 10000"/>
              <a:gd name="connsiteY10" fmla="*/ 2059 h 10000"/>
              <a:gd name="connsiteX11" fmla="*/ 903 w 10000"/>
              <a:gd name="connsiteY11" fmla="*/ 2059 h 10000"/>
              <a:gd name="connsiteX12" fmla="*/ 981 w 10000"/>
              <a:gd name="connsiteY12" fmla="*/ 2354 h 10000"/>
              <a:gd name="connsiteX13" fmla="*/ 1065 w 10000"/>
              <a:gd name="connsiteY13" fmla="*/ 2059 h 10000"/>
              <a:gd name="connsiteX14" fmla="*/ 1148 w 10000"/>
              <a:gd name="connsiteY14" fmla="*/ 2059 h 10000"/>
              <a:gd name="connsiteX15" fmla="*/ 1237 w 10000"/>
              <a:gd name="connsiteY15" fmla="*/ 2059 h 10000"/>
              <a:gd name="connsiteX16" fmla="*/ 1315 w 10000"/>
              <a:gd name="connsiteY16" fmla="*/ 3088 h 10000"/>
              <a:gd name="connsiteX17" fmla="*/ 1409 w 10000"/>
              <a:gd name="connsiteY17" fmla="*/ 2059 h 10000"/>
              <a:gd name="connsiteX18" fmla="*/ 1534 w 10000"/>
              <a:gd name="connsiteY18" fmla="*/ 3126 h 10000"/>
              <a:gd name="connsiteX19" fmla="*/ 1576 w 10000"/>
              <a:gd name="connsiteY19" fmla="*/ 2059 h 10000"/>
              <a:gd name="connsiteX20" fmla="*/ 1654 w 10000"/>
              <a:gd name="connsiteY20" fmla="*/ 4320 h 10000"/>
              <a:gd name="connsiteX21" fmla="*/ 1759 w 10000"/>
              <a:gd name="connsiteY21" fmla="*/ 3677 h 10000"/>
              <a:gd name="connsiteX22" fmla="*/ 1827 w 10000"/>
              <a:gd name="connsiteY22" fmla="*/ 2059 h 10000"/>
              <a:gd name="connsiteX23" fmla="*/ 1910 w 10000"/>
              <a:gd name="connsiteY23" fmla="*/ 3290 h 10000"/>
              <a:gd name="connsiteX24" fmla="*/ 1978 w 10000"/>
              <a:gd name="connsiteY24" fmla="*/ 4412 h 10000"/>
              <a:gd name="connsiteX25" fmla="*/ 2046 w 10000"/>
              <a:gd name="connsiteY25" fmla="*/ 3640 h 10000"/>
              <a:gd name="connsiteX26" fmla="*/ 2187 w 10000"/>
              <a:gd name="connsiteY26" fmla="*/ 4651 h 10000"/>
              <a:gd name="connsiteX27" fmla="*/ 2255 w 10000"/>
              <a:gd name="connsiteY27" fmla="*/ 3896 h 10000"/>
              <a:gd name="connsiteX28" fmla="*/ 2328 w 10000"/>
              <a:gd name="connsiteY28" fmla="*/ 4135 h 10000"/>
              <a:gd name="connsiteX29" fmla="*/ 2416 w 10000"/>
              <a:gd name="connsiteY29" fmla="*/ 3640 h 10000"/>
              <a:gd name="connsiteX30" fmla="*/ 2490 w 10000"/>
              <a:gd name="connsiteY30" fmla="*/ 4688 h 10000"/>
              <a:gd name="connsiteX31" fmla="*/ 2584 w 10000"/>
              <a:gd name="connsiteY31" fmla="*/ 5001 h 10000"/>
              <a:gd name="connsiteX32" fmla="*/ 2672 w 10000"/>
              <a:gd name="connsiteY32" fmla="*/ 6545 h 10000"/>
              <a:gd name="connsiteX33" fmla="*/ 2756 w 10000"/>
              <a:gd name="connsiteY33" fmla="*/ 5183 h 10000"/>
              <a:gd name="connsiteX34" fmla="*/ 2839 w 10000"/>
              <a:gd name="connsiteY34" fmla="*/ 5221 h 10000"/>
              <a:gd name="connsiteX35" fmla="*/ 2928 w 10000"/>
              <a:gd name="connsiteY35" fmla="*/ 7482 h 10000"/>
              <a:gd name="connsiteX36" fmla="*/ 3001 w 10000"/>
              <a:gd name="connsiteY36" fmla="*/ 3787 h 10000"/>
              <a:gd name="connsiteX37" fmla="*/ 3090 w 10000"/>
              <a:gd name="connsiteY37" fmla="*/ 5753 h 10000"/>
              <a:gd name="connsiteX38" fmla="*/ 3173 w 10000"/>
              <a:gd name="connsiteY38" fmla="*/ 4890 h 10000"/>
              <a:gd name="connsiteX39" fmla="*/ 3257 w 10000"/>
              <a:gd name="connsiteY39" fmla="*/ 6801 h 10000"/>
              <a:gd name="connsiteX40" fmla="*/ 3346 w 10000"/>
              <a:gd name="connsiteY40" fmla="*/ 6434 h 10000"/>
              <a:gd name="connsiteX41" fmla="*/ 3429 w 10000"/>
              <a:gd name="connsiteY41" fmla="*/ 6195 h 10000"/>
              <a:gd name="connsiteX42" fmla="*/ 3518 w 10000"/>
              <a:gd name="connsiteY42" fmla="*/ 4963 h 10000"/>
              <a:gd name="connsiteX43" fmla="*/ 7474 w 10000"/>
              <a:gd name="connsiteY43" fmla="*/ 7831 h 10000"/>
              <a:gd name="connsiteX44" fmla="*/ 7563 w 10000"/>
              <a:gd name="connsiteY44" fmla="*/ 8989 h 10000"/>
              <a:gd name="connsiteX45" fmla="*/ 7646 w 10000"/>
              <a:gd name="connsiteY45" fmla="*/ 8989 h 10000"/>
              <a:gd name="connsiteX46" fmla="*/ 7719 w 10000"/>
              <a:gd name="connsiteY46" fmla="*/ 4247 h 10000"/>
              <a:gd name="connsiteX47" fmla="*/ 7808 w 10000"/>
              <a:gd name="connsiteY47" fmla="*/ 6122 h 10000"/>
              <a:gd name="connsiteX48" fmla="*/ 7891 w 10000"/>
              <a:gd name="connsiteY48" fmla="*/ 6122 h 10000"/>
              <a:gd name="connsiteX49" fmla="*/ 7975 w 10000"/>
              <a:gd name="connsiteY49" fmla="*/ 8585 h 10000"/>
              <a:gd name="connsiteX50" fmla="*/ 8064 w 10000"/>
              <a:gd name="connsiteY50" fmla="*/ 10000 h 10000"/>
              <a:gd name="connsiteX51" fmla="*/ 8147 w 10000"/>
              <a:gd name="connsiteY51" fmla="*/ 5644 h 10000"/>
              <a:gd name="connsiteX52" fmla="*/ 8236 w 10000"/>
              <a:gd name="connsiteY52" fmla="*/ 8658 h 10000"/>
              <a:gd name="connsiteX53" fmla="*/ 8319 w 10000"/>
              <a:gd name="connsiteY53" fmla="*/ 5037 h 10000"/>
              <a:gd name="connsiteX54" fmla="*/ 8392 w 10000"/>
              <a:gd name="connsiteY54" fmla="*/ 7831 h 10000"/>
              <a:gd name="connsiteX55" fmla="*/ 8481 w 10000"/>
              <a:gd name="connsiteY55" fmla="*/ 7262 h 10000"/>
              <a:gd name="connsiteX56" fmla="*/ 8565 w 10000"/>
              <a:gd name="connsiteY56" fmla="*/ 8383 h 10000"/>
              <a:gd name="connsiteX57" fmla="*/ 8653 w 10000"/>
              <a:gd name="connsiteY57" fmla="*/ 6986 h 10000"/>
              <a:gd name="connsiteX58" fmla="*/ 8737 w 10000"/>
              <a:gd name="connsiteY58" fmla="*/ 5975 h 10000"/>
              <a:gd name="connsiteX59" fmla="*/ 8820 w 10000"/>
              <a:gd name="connsiteY59" fmla="*/ 3345 h 10000"/>
              <a:gd name="connsiteX60" fmla="*/ 8909 w 10000"/>
              <a:gd name="connsiteY60" fmla="*/ 6085 h 10000"/>
              <a:gd name="connsiteX61" fmla="*/ 8993 w 10000"/>
              <a:gd name="connsiteY61" fmla="*/ 8088 h 10000"/>
              <a:gd name="connsiteX62" fmla="*/ 9071 w 10000"/>
              <a:gd name="connsiteY62" fmla="*/ 9706 h 10000"/>
              <a:gd name="connsiteX63" fmla="*/ 9154 w 10000"/>
              <a:gd name="connsiteY63" fmla="*/ 7740 h 10000"/>
              <a:gd name="connsiteX64" fmla="*/ 9238 w 10000"/>
              <a:gd name="connsiteY64" fmla="*/ 6581 h 10000"/>
              <a:gd name="connsiteX65" fmla="*/ 9327 w 10000"/>
              <a:gd name="connsiteY65" fmla="*/ 5478 h 10000"/>
              <a:gd name="connsiteX66" fmla="*/ 9410 w 10000"/>
              <a:gd name="connsiteY66" fmla="*/ 7941 h 10000"/>
              <a:gd name="connsiteX67" fmla="*/ 9499 w 10000"/>
              <a:gd name="connsiteY67" fmla="*/ 8310 h 10000"/>
              <a:gd name="connsiteX68" fmla="*/ 9582 w 10000"/>
              <a:gd name="connsiteY68" fmla="*/ 8419 h 10000"/>
              <a:gd name="connsiteX69" fmla="*/ 9666 w 10000"/>
              <a:gd name="connsiteY69" fmla="*/ 7868 h 10000"/>
              <a:gd name="connsiteX70" fmla="*/ 9744 w 10000"/>
              <a:gd name="connsiteY70" fmla="*/ 6397 h 10000"/>
              <a:gd name="connsiteX71" fmla="*/ 9828 w 10000"/>
              <a:gd name="connsiteY71" fmla="*/ 9816 h 10000"/>
              <a:gd name="connsiteX72" fmla="*/ 9916 w 10000"/>
              <a:gd name="connsiteY72" fmla="*/ 8989 h 10000"/>
              <a:gd name="connsiteX73" fmla="*/ 10000 w 10000"/>
              <a:gd name="connsiteY73" fmla="*/ 8273 h 10000"/>
              <a:gd name="connsiteX0" fmla="*/ 0 w 10000"/>
              <a:gd name="connsiteY0" fmla="*/ 0 h 10000"/>
              <a:gd name="connsiteX1" fmla="*/ 57 w 10000"/>
              <a:gd name="connsiteY1" fmla="*/ 736 h 10000"/>
              <a:gd name="connsiteX2" fmla="*/ 162 w 10000"/>
              <a:gd name="connsiteY2" fmla="*/ 993 h 10000"/>
              <a:gd name="connsiteX3" fmla="*/ 230 w 10000"/>
              <a:gd name="connsiteY3" fmla="*/ 92 h 10000"/>
              <a:gd name="connsiteX4" fmla="*/ 308 w 10000"/>
              <a:gd name="connsiteY4" fmla="*/ 19 h 10000"/>
              <a:gd name="connsiteX5" fmla="*/ 391 w 10000"/>
              <a:gd name="connsiteY5" fmla="*/ 404 h 10000"/>
              <a:gd name="connsiteX6" fmla="*/ 470 w 10000"/>
              <a:gd name="connsiteY6" fmla="*/ 956 h 10000"/>
              <a:gd name="connsiteX7" fmla="*/ 564 w 10000"/>
              <a:gd name="connsiteY7" fmla="*/ 809 h 10000"/>
              <a:gd name="connsiteX8" fmla="*/ 647 w 10000"/>
              <a:gd name="connsiteY8" fmla="*/ 2059 h 10000"/>
              <a:gd name="connsiteX9" fmla="*/ 736 w 10000"/>
              <a:gd name="connsiteY9" fmla="*/ 1746 h 10000"/>
              <a:gd name="connsiteX10" fmla="*/ 819 w 10000"/>
              <a:gd name="connsiteY10" fmla="*/ 2059 h 10000"/>
              <a:gd name="connsiteX11" fmla="*/ 903 w 10000"/>
              <a:gd name="connsiteY11" fmla="*/ 2059 h 10000"/>
              <a:gd name="connsiteX12" fmla="*/ 981 w 10000"/>
              <a:gd name="connsiteY12" fmla="*/ 2354 h 10000"/>
              <a:gd name="connsiteX13" fmla="*/ 1065 w 10000"/>
              <a:gd name="connsiteY13" fmla="*/ 2059 h 10000"/>
              <a:gd name="connsiteX14" fmla="*/ 1148 w 10000"/>
              <a:gd name="connsiteY14" fmla="*/ 2059 h 10000"/>
              <a:gd name="connsiteX15" fmla="*/ 1237 w 10000"/>
              <a:gd name="connsiteY15" fmla="*/ 2059 h 10000"/>
              <a:gd name="connsiteX16" fmla="*/ 1315 w 10000"/>
              <a:gd name="connsiteY16" fmla="*/ 3088 h 10000"/>
              <a:gd name="connsiteX17" fmla="*/ 1409 w 10000"/>
              <a:gd name="connsiteY17" fmla="*/ 2059 h 10000"/>
              <a:gd name="connsiteX18" fmla="*/ 1534 w 10000"/>
              <a:gd name="connsiteY18" fmla="*/ 3126 h 10000"/>
              <a:gd name="connsiteX19" fmla="*/ 1576 w 10000"/>
              <a:gd name="connsiteY19" fmla="*/ 2059 h 10000"/>
              <a:gd name="connsiteX20" fmla="*/ 1654 w 10000"/>
              <a:gd name="connsiteY20" fmla="*/ 4320 h 10000"/>
              <a:gd name="connsiteX21" fmla="*/ 1759 w 10000"/>
              <a:gd name="connsiteY21" fmla="*/ 3677 h 10000"/>
              <a:gd name="connsiteX22" fmla="*/ 1827 w 10000"/>
              <a:gd name="connsiteY22" fmla="*/ 2059 h 10000"/>
              <a:gd name="connsiteX23" fmla="*/ 1910 w 10000"/>
              <a:gd name="connsiteY23" fmla="*/ 3290 h 10000"/>
              <a:gd name="connsiteX24" fmla="*/ 1978 w 10000"/>
              <a:gd name="connsiteY24" fmla="*/ 4412 h 10000"/>
              <a:gd name="connsiteX25" fmla="*/ 2046 w 10000"/>
              <a:gd name="connsiteY25" fmla="*/ 3640 h 10000"/>
              <a:gd name="connsiteX26" fmla="*/ 2187 w 10000"/>
              <a:gd name="connsiteY26" fmla="*/ 4651 h 10000"/>
              <a:gd name="connsiteX27" fmla="*/ 2255 w 10000"/>
              <a:gd name="connsiteY27" fmla="*/ 3896 h 10000"/>
              <a:gd name="connsiteX28" fmla="*/ 2328 w 10000"/>
              <a:gd name="connsiteY28" fmla="*/ 4135 h 10000"/>
              <a:gd name="connsiteX29" fmla="*/ 2416 w 10000"/>
              <a:gd name="connsiteY29" fmla="*/ 3640 h 10000"/>
              <a:gd name="connsiteX30" fmla="*/ 2490 w 10000"/>
              <a:gd name="connsiteY30" fmla="*/ 4688 h 10000"/>
              <a:gd name="connsiteX31" fmla="*/ 2584 w 10000"/>
              <a:gd name="connsiteY31" fmla="*/ 5001 h 10000"/>
              <a:gd name="connsiteX32" fmla="*/ 2672 w 10000"/>
              <a:gd name="connsiteY32" fmla="*/ 6545 h 10000"/>
              <a:gd name="connsiteX33" fmla="*/ 2756 w 10000"/>
              <a:gd name="connsiteY33" fmla="*/ 5183 h 10000"/>
              <a:gd name="connsiteX34" fmla="*/ 2839 w 10000"/>
              <a:gd name="connsiteY34" fmla="*/ 5221 h 10000"/>
              <a:gd name="connsiteX35" fmla="*/ 2928 w 10000"/>
              <a:gd name="connsiteY35" fmla="*/ 7482 h 10000"/>
              <a:gd name="connsiteX36" fmla="*/ 3001 w 10000"/>
              <a:gd name="connsiteY36" fmla="*/ 3787 h 10000"/>
              <a:gd name="connsiteX37" fmla="*/ 3090 w 10000"/>
              <a:gd name="connsiteY37" fmla="*/ 5753 h 10000"/>
              <a:gd name="connsiteX38" fmla="*/ 3173 w 10000"/>
              <a:gd name="connsiteY38" fmla="*/ 4890 h 10000"/>
              <a:gd name="connsiteX39" fmla="*/ 3257 w 10000"/>
              <a:gd name="connsiteY39" fmla="*/ 6801 h 10000"/>
              <a:gd name="connsiteX40" fmla="*/ 3346 w 10000"/>
              <a:gd name="connsiteY40" fmla="*/ 6434 h 10000"/>
              <a:gd name="connsiteX41" fmla="*/ 3429 w 10000"/>
              <a:gd name="connsiteY41" fmla="*/ 6195 h 10000"/>
              <a:gd name="connsiteX42" fmla="*/ 3518 w 10000"/>
              <a:gd name="connsiteY42" fmla="*/ 4963 h 10000"/>
              <a:gd name="connsiteX43" fmla="*/ 7563 w 10000"/>
              <a:gd name="connsiteY43" fmla="*/ 8989 h 10000"/>
              <a:gd name="connsiteX44" fmla="*/ 7646 w 10000"/>
              <a:gd name="connsiteY44" fmla="*/ 8989 h 10000"/>
              <a:gd name="connsiteX45" fmla="*/ 7719 w 10000"/>
              <a:gd name="connsiteY45" fmla="*/ 4247 h 10000"/>
              <a:gd name="connsiteX46" fmla="*/ 7808 w 10000"/>
              <a:gd name="connsiteY46" fmla="*/ 6122 h 10000"/>
              <a:gd name="connsiteX47" fmla="*/ 7891 w 10000"/>
              <a:gd name="connsiteY47" fmla="*/ 6122 h 10000"/>
              <a:gd name="connsiteX48" fmla="*/ 7975 w 10000"/>
              <a:gd name="connsiteY48" fmla="*/ 8585 h 10000"/>
              <a:gd name="connsiteX49" fmla="*/ 8064 w 10000"/>
              <a:gd name="connsiteY49" fmla="*/ 10000 h 10000"/>
              <a:gd name="connsiteX50" fmla="*/ 8147 w 10000"/>
              <a:gd name="connsiteY50" fmla="*/ 5644 h 10000"/>
              <a:gd name="connsiteX51" fmla="*/ 8236 w 10000"/>
              <a:gd name="connsiteY51" fmla="*/ 8658 h 10000"/>
              <a:gd name="connsiteX52" fmla="*/ 8319 w 10000"/>
              <a:gd name="connsiteY52" fmla="*/ 5037 h 10000"/>
              <a:gd name="connsiteX53" fmla="*/ 8392 w 10000"/>
              <a:gd name="connsiteY53" fmla="*/ 7831 h 10000"/>
              <a:gd name="connsiteX54" fmla="*/ 8481 w 10000"/>
              <a:gd name="connsiteY54" fmla="*/ 7262 h 10000"/>
              <a:gd name="connsiteX55" fmla="*/ 8565 w 10000"/>
              <a:gd name="connsiteY55" fmla="*/ 8383 h 10000"/>
              <a:gd name="connsiteX56" fmla="*/ 8653 w 10000"/>
              <a:gd name="connsiteY56" fmla="*/ 6986 h 10000"/>
              <a:gd name="connsiteX57" fmla="*/ 8737 w 10000"/>
              <a:gd name="connsiteY57" fmla="*/ 5975 h 10000"/>
              <a:gd name="connsiteX58" fmla="*/ 8820 w 10000"/>
              <a:gd name="connsiteY58" fmla="*/ 3345 h 10000"/>
              <a:gd name="connsiteX59" fmla="*/ 8909 w 10000"/>
              <a:gd name="connsiteY59" fmla="*/ 6085 h 10000"/>
              <a:gd name="connsiteX60" fmla="*/ 8993 w 10000"/>
              <a:gd name="connsiteY60" fmla="*/ 8088 h 10000"/>
              <a:gd name="connsiteX61" fmla="*/ 9071 w 10000"/>
              <a:gd name="connsiteY61" fmla="*/ 9706 h 10000"/>
              <a:gd name="connsiteX62" fmla="*/ 9154 w 10000"/>
              <a:gd name="connsiteY62" fmla="*/ 7740 h 10000"/>
              <a:gd name="connsiteX63" fmla="*/ 9238 w 10000"/>
              <a:gd name="connsiteY63" fmla="*/ 6581 h 10000"/>
              <a:gd name="connsiteX64" fmla="*/ 9327 w 10000"/>
              <a:gd name="connsiteY64" fmla="*/ 5478 h 10000"/>
              <a:gd name="connsiteX65" fmla="*/ 9410 w 10000"/>
              <a:gd name="connsiteY65" fmla="*/ 7941 h 10000"/>
              <a:gd name="connsiteX66" fmla="*/ 9499 w 10000"/>
              <a:gd name="connsiteY66" fmla="*/ 8310 h 10000"/>
              <a:gd name="connsiteX67" fmla="*/ 9582 w 10000"/>
              <a:gd name="connsiteY67" fmla="*/ 8419 h 10000"/>
              <a:gd name="connsiteX68" fmla="*/ 9666 w 10000"/>
              <a:gd name="connsiteY68" fmla="*/ 7868 h 10000"/>
              <a:gd name="connsiteX69" fmla="*/ 9744 w 10000"/>
              <a:gd name="connsiteY69" fmla="*/ 6397 h 10000"/>
              <a:gd name="connsiteX70" fmla="*/ 9828 w 10000"/>
              <a:gd name="connsiteY70" fmla="*/ 9816 h 10000"/>
              <a:gd name="connsiteX71" fmla="*/ 9916 w 10000"/>
              <a:gd name="connsiteY71" fmla="*/ 8989 h 10000"/>
              <a:gd name="connsiteX72" fmla="*/ 10000 w 10000"/>
              <a:gd name="connsiteY72" fmla="*/ 8273 h 10000"/>
              <a:gd name="connsiteX0" fmla="*/ 0 w 10000"/>
              <a:gd name="connsiteY0" fmla="*/ 0 h 10000"/>
              <a:gd name="connsiteX1" fmla="*/ 57 w 10000"/>
              <a:gd name="connsiteY1" fmla="*/ 736 h 10000"/>
              <a:gd name="connsiteX2" fmla="*/ 162 w 10000"/>
              <a:gd name="connsiteY2" fmla="*/ 993 h 10000"/>
              <a:gd name="connsiteX3" fmla="*/ 230 w 10000"/>
              <a:gd name="connsiteY3" fmla="*/ 92 h 10000"/>
              <a:gd name="connsiteX4" fmla="*/ 308 w 10000"/>
              <a:gd name="connsiteY4" fmla="*/ 19 h 10000"/>
              <a:gd name="connsiteX5" fmla="*/ 391 w 10000"/>
              <a:gd name="connsiteY5" fmla="*/ 404 h 10000"/>
              <a:gd name="connsiteX6" fmla="*/ 470 w 10000"/>
              <a:gd name="connsiteY6" fmla="*/ 956 h 10000"/>
              <a:gd name="connsiteX7" fmla="*/ 564 w 10000"/>
              <a:gd name="connsiteY7" fmla="*/ 809 h 10000"/>
              <a:gd name="connsiteX8" fmla="*/ 647 w 10000"/>
              <a:gd name="connsiteY8" fmla="*/ 2059 h 10000"/>
              <a:gd name="connsiteX9" fmla="*/ 736 w 10000"/>
              <a:gd name="connsiteY9" fmla="*/ 1746 h 10000"/>
              <a:gd name="connsiteX10" fmla="*/ 819 w 10000"/>
              <a:gd name="connsiteY10" fmla="*/ 2059 h 10000"/>
              <a:gd name="connsiteX11" fmla="*/ 903 w 10000"/>
              <a:gd name="connsiteY11" fmla="*/ 2059 h 10000"/>
              <a:gd name="connsiteX12" fmla="*/ 981 w 10000"/>
              <a:gd name="connsiteY12" fmla="*/ 2354 h 10000"/>
              <a:gd name="connsiteX13" fmla="*/ 1065 w 10000"/>
              <a:gd name="connsiteY13" fmla="*/ 2059 h 10000"/>
              <a:gd name="connsiteX14" fmla="*/ 1148 w 10000"/>
              <a:gd name="connsiteY14" fmla="*/ 2059 h 10000"/>
              <a:gd name="connsiteX15" fmla="*/ 1237 w 10000"/>
              <a:gd name="connsiteY15" fmla="*/ 2059 h 10000"/>
              <a:gd name="connsiteX16" fmla="*/ 1315 w 10000"/>
              <a:gd name="connsiteY16" fmla="*/ 3088 h 10000"/>
              <a:gd name="connsiteX17" fmla="*/ 1409 w 10000"/>
              <a:gd name="connsiteY17" fmla="*/ 2059 h 10000"/>
              <a:gd name="connsiteX18" fmla="*/ 1534 w 10000"/>
              <a:gd name="connsiteY18" fmla="*/ 3126 h 10000"/>
              <a:gd name="connsiteX19" fmla="*/ 1576 w 10000"/>
              <a:gd name="connsiteY19" fmla="*/ 2059 h 10000"/>
              <a:gd name="connsiteX20" fmla="*/ 1654 w 10000"/>
              <a:gd name="connsiteY20" fmla="*/ 4320 h 10000"/>
              <a:gd name="connsiteX21" fmla="*/ 1759 w 10000"/>
              <a:gd name="connsiteY21" fmla="*/ 3677 h 10000"/>
              <a:gd name="connsiteX22" fmla="*/ 1827 w 10000"/>
              <a:gd name="connsiteY22" fmla="*/ 2059 h 10000"/>
              <a:gd name="connsiteX23" fmla="*/ 1910 w 10000"/>
              <a:gd name="connsiteY23" fmla="*/ 3290 h 10000"/>
              <a:gd name="connsiteX24" fmla="*/ 1978 w 10000"/>
              <a:gd name="connsiteY24" fmla="*/ 4412 h 10000"/>
              <a:gd name="connsiteX25" fmla="*/ 2046 w 10000"/>
              <a:gd name="connsiteY25" fmla="*/ 3640 h 10000"/>
              <a:gd name="connsiteX26" fmla="*/ 2187 w 10000"/>
              <a:gd name="connsiteY26" fmla="*/ 4651 h 10000"/>
              <a:gd name="connsiteX27" fmla="*/ 2255 w 10000"/>
              <a:gd name="connsiteY27" fmla="*/ 3896 h 10000"/>
              <a:gd name="connsiteX28" fmla="*/ 2328 w 10000"/>
              <a:gd name="connsiteY28" fmla="*/ 4135 h 10000"/>
              <a:gd name="connsiteX29" fmla="*/ 2416 w 10000"/>
              <a:gd name="connsiteY29" fmla="*/ 3640 h 10000"/>
              <a:gd name="connsiteX30" fmla="*/ 2490 w 10000"/>
              <a:gd name="connsiteY30" fmla="*/ 4688 h 10000"/>
              <a:gd name="connsiteX31" fmla="*/ 2584 w 10000"/>
              <a:gd name="connsiteY31" fmla="*/ 5001 h 10000"/>
              <a:gd name="connsiteX32" fmla="*/ 2672 w 10000"/>
              <a:gd name="connsiteY32" fmla="*/ 6545 h 10000"/>
              <a:gd name="connsiteX33" fmla="*/ 2756 w 10000"/>
              <a:gd name="connsiteY33" fmla="*/ 5183 h 10000"/>
              <a:gd name="connsiteX34" fmla="*/ 2839 w 10000"/>
              <a:gd name="connsiteY34" fmla="*/ 5221 h 10000"/>
              <a:gd name="connsiteX35" fmla="*/ 2928 w 10000"/>
              <a:gd name="connsiteY35" fmla="*/ 7482 h 10000"/>
              <a:gd name="connsiteX36" fmla="*/ 3001 w 10000"/>
              <a:gd name="connsiteY36" fmla="*/ 3787 h 10000"/>
              <a:gd name="connsiteX37" fmla="*/ 3090 w 10000"/>
              <a:gd name="connsiteY37" fmla="*/ 5753 h 10000"/>
              <a:gd name="connsiteX38" fmla="*/ 3173 w 10000"/>
              <a:gd name="connsiteY38" fmla="*/ 4890 h 10000"/>
              <a:gd name="connsiteX39" fmla="*/ 3257 w 10000"/>
              <a:gd name="connsiteY39" fmla="*/ 6801 h 10000"/>
              <a:gd name="connsiteX40" fmla="*/ 3346 w 10000"/>
              <a:gd name="connsiteY40" fmla="*/ 6434 h 10000"/>
              <a:gd name="connsiteX41" fmla="*/ 3429 w 10000"/>
              <a:gd name="connsiteY41" fmla="*/ 6195 h 10000"/>
              <a:gd name="connsiteX42" fmla="*/ 3518 w 10000"/>
              <a:gd name="connsiteY42" fmla="*/ 4963 h 10000"/>
              <a:gd name="connsiteX43" fmla="*/ 7646 w 10000"/>
              <a:gd name="connsiteY43" fmla="*/ 8989 h 10000"/>
              <a:gd name="connsiteX44" fmla="*/ 7719 w 10000"/>
              <a:gd name="connsiteY44" fmla="*/ 4247 h 10000"/>
              <a:gd name="connsiteX45" fmla="*/ 7808 w 10000"/>
              <a:gd name="connsiteY45" fmla="*/ 6122 h 10000"/>
              <a:gd name="connsiteX46" fmla="*/ 7891 w 10000"/>
              <a:gd name="connsiteY46" fmla="*/ 6122 h 10000"/>
              <a:gd name="connsiteX47" fmla="*/ 7975 w 10000"/>
              <a:gd name="connsiteY47" fmla="*/ 8585 h 10000"/>
              <a:gd name="connsiteX48" fmla="*/ 8064 w 10000"/>
              <a:gd name="connsiteY48" fmla="*/ 10000 h 10000"/>
              <a:gd name="connsiteX49" fmla="*/ 8147 w 10000"/>
              <a:gd name="connsiteY49" fmla="*/ 5644 h 10000"/>
              <a:gd name="connsiteX50" fmla="*/ 8236 w 10000"/>
              <a:gd name="connsiteY50" fmla="*/ 8658 h 10000"/>
              <a:gd name="connsiteX51" fmla="*/ 8319 w 10000"/>
              <a:gd name="connsiteY51" fmla="*/ 5037 h 10000"/>
              <a:gd name="connsiteX52" fmla="*/ 8392 w 10000"/>
              <a:gd name="connsiteY52" fmla="*/ 7831 h 10000"/>
              <a:gd name="connsiteX53" fmla="*/ 8481 w 10000"/>
              <a:gd name="connsiteY53" fmla="*/ 7262 h 10000"/>
              <a:gd name="connsiteX54" fmla="*/ 8565 w 10000"/>
              <a:gd name="connsiteY54" fmla="*/ 8383 h 10000"/>
              <a:gd name="connsiteX55" fmla="*/ 8653 w 10000"/>
              <a:gd name="connsiteY55" fmla="*/ 6986 h 10000"/>
              <a:gd name="connsiteX56" fmla="*/ 8737 w 10000"/>
              <a:gd name="connsiteY56" fmla="*/ 5975 h 10000"/>
              <a:gd name="connsiteX57" fmla="*/ 8820 w 10000"/>
              <a:gd name="connsiteY57" fmla="*/ 3345 h 10000"/>
              <a:gd name="connsiteX58" fmla="*/ 8909 w 10000"/>
              <a:gd name="connsiteY58" fmla="*/ 6085 h 10000"/>
              <a:gd name="connsiteX59" fmla="*/ 8993 w 10000"/>
              <a:gd name="connsiteY59" fmla="*/ 8088 h 10000"/>
              <a:gd name="connsiteX60" fmla="*/ 9071 w 10000"/>
              <a:gd name="connsiteY60" fmla="*/ 9706 h 10000"/>
              <a:gd name="connsiteX61" fmla="*/ 9154 w 10000"/>
              <a:gd name="connsiteY61" fmla="*/ 7740 h 10000"/>
              <a:gd name="connsiteX62" fmla="*/ 9238 w 10000"/>
              <a:gd name="connsiteY62" fmla="*/ 6581 h 10000"/>
              <a:gd name="connsiteX63" fmla="*/ 9327 w 10000"/>
              <a:gd name="connsiteY63" fmla="*/ 5478 h 10000"/>
              <a:gd name="connsiteX64" fmla="*/ 9410 w 10000"/>
              <a:gd name="connsiteY64" fmla="*/ 7941 h 10000"/>
              <a:gd name="connsiteX65" fmla="*/ 9499 w 10000"/>
              <a:gd name="connsiteY65" fmla="*/ 8310 h 10000"/>
              <a:gd name="connsiteX66" fmla="*/ 9582 w 10000"/>
              <a:gd name="connsiteY66" fmla="*/ 8419 h 10000"/>
              <a:gd name="connsiteX67" fmla="*/ 9666 w 10000"/>
              <a:gd name="connsiteY67" fmla="*/ 7868 h 10000"/>
              <a:gd name="connsiteX68" fmla="*/ 9744 w 10000"/>
              <a:gd name="connsiteY68" fmla="*/ 6397 h 10000"/>
              <a:gd name="connsiteX69" fmla="*/ 9828 w 10000"/>
              <a:gd name="connsiteY69" fmla="*/ 9816 h 10000"/>
              <a:gd name="connsiteX70" fmla="*/ 9916 w 10000"/>
              <a:gd name="connsiteY70" fmla="*/ 8989 h 10000"/>
              <a:gd name="connsiteX71" fmla="*/ 10000 w 10000"/>
              <a:gd name="connsiteY71" fmla="*/ 8273 h 10000"/>
              <a:gd name="connsiteX0" fmla="*/ 0 w 10000"/>
              <a:gd name="connsiteY0" fmla="*/ 0 h 10000"/>
              <a:gd name="connsiteX1" fmla="*/ 57 w 10000"/>
              <a:gd name="connsiteY1" fmla="*/ 736 h 10000"/>
              <a:gd name="connsiteX2" fmla="*/ 162 w 10000"/>
              <a:gd name="connsiteY2" fmla="*/ 993 h 10000"/>
              <a:gd name="connsiteX3" fmla="*/ 230 w 10000"/>
              <a:gd name="connsiteY3" fmla="*/ 92 h 10000"/>
              <a:gd name="connsiteX4" fmla="*/ 308 w 10000"/>
              <a:gd name="connsiteY4" fmla="*/ 19 h 10000"/>
              <a:gd name="connsiteX5" fmla="*/ 391 w 10000"/>
              <a:gd name="connsiteY5" fmla="*/ 404 h 10000"/>
              <a:gd name="connsiteX6" fmla="*/ 470 w 10000"/>
              <a:gd name="connsiteY6" fmla="*/ 956 h 10000"/>
              <a:gd name="connsiteX7" fmla="*/ 564 w 10000"/>
              <a:gd name="connsiteY7" fmla="*/ 809 h 10000"/>
              <a:gd name="connsiteX8" fmla="*/ 647 w 10000"/>
              <a:gd name="connsiteY8" fmla="*/ 2059 h 10000"/>
              <a:gd name="connsiteX9" fmla="*/ 736 w 10000"/>
              <a:gd name="connsiteY9" fmla="*/ 1746 h 10000"/>
              <a:gd name="connsiteX10" fmla="*/ 819 w 10000"/>
              <a:gd name="connsiteY10" fmla="*/ 2059 h 10000"/>
              <a:gd name="connsiteX11" fmla="*/ 903 w 10000"/>
              <a:gd name="connsiteY11" fmla="*/ 2059 h 10000"/>
              <a:gd name="connsiteX12" fmla="*/ 981 w 10000"/>
              <a:gd name="connsiteY12" fmla="*/ 2354 h 10000"/>
              <a:gd name="connsiteX13" fmla="*/ 1065 w 10000"/>
              <a:gd name="connsiteY13" fmla="*/ 2059 h 10000"/>
              <a:gd name="connsiteX14" fmla="*/ 1148 w 10000"/>
              <a:gd name="connsiteY14" fmla="*/ 2059 h 10000"/>
              <a:gd name="connsiteX15" fmla="*/ 1237 w 10000"/>
              <a:gd name="connsiteY15" fmla="*/ 2059 h 10000"/>
              <a:gd name="connsiteX16" fmla="*/ 1315 w 10000"/>
              <a:gd name="connsiteY16" fmla="*/ 3088 h 10000"/>
              <a:gd name="connsiteX17" fmla="*/ 1409 w 10000"/>
              <a:gd name="connsiteY17" fmla="*/ 2059 h 10000"/>
              <a:gd name="connsiteX18" fmla="*/ 1534 w 10000"/>
              <a:gd name="connsiteY18" fmla="*/ 3126 h 10000"/>
              <a:gd name="connsiteX19" fmla="*/ 1576 w 10000"/>
              <a:gd name="connsiteY19" fmla="*/ 2059 h 10000"/>
              <a:gd name="connsiteX20" fmla="*/ 1654 w 10000"/>
              <a:gd name="connsiteY20" fmla="*/ 4320 h 10000"/>
              <a:gd name="connsiteX21" fmla="*/ 1759 w 10000"/>
              <a:gd name="connsiteY21" fmla="*/ 3677 h 10000"/>
              <a:gd name="connsiteX22" fmla="*/ 1827 w 10000"/>
              <a:gd name="connsiteY22" fmla="*/ 2059 h 10000"/>
              <a:gd name="connsiteX23" fmla="*/ 1910 w 10000"/>
              <a:gd name="connsiteY23" fmla="*/ 3290 h 10000"/>
              <a:gd name="connsiteX24" fmla="*/ 1978 w 10000"/>
              <a:gd name="connsiteY24" fmla="*/ 4412 h 10000"/>
              <a:gd name="connsiteX25" fmla="*/ 2046 w 10000"/>
              <a:gd name="connsiteY25" fmla="*/ 3640 h 10000"/>
              <a:gd name="connsiteX26" fmla="*/ 2187 w 10000"/>
              <a:gd name="connsiteY26" fmla="*/ 4651 h 10000"/>
              <a:gd name="connsiteX27" fmla="*/ 2255 w 10000"/>
              <a:gd name="connsiteY27" fmla="*/ 3896 h 10000"/>
              <a:gd name="connsiteX28" fmla="*/ 2328 w 10000"/>
              <a:gd name="connsiteY28" fmla="*/ 4135 h 10000"/>
              <a:gd name="connsiteX29" fmla="*/ 2416 w 10000"/>
              <a:gd name="connsiteY29" fmla="*/ 3640 h 10000"/>
              <a:gd name="connsiteX30" fmla="*/ 2490 w 10000"/>
              <a:gd name="connsiteY30" fmla="*/ 4688 h 10000"/>
              <a:gd name="connsiteX31" fmla="*/ 2584 w 10000"/>
              <a:gd name="connsiteY31" fmla="*/ 5001 h 10000"/>
              <a:gd name="connsiteX32" fmla="*/ 2672 w 10000"/>
              <a:gd name="connsiteY32" fmla="*/ 6545 h 10000"/>
              <a:gd name="connsiteX33" fmla="*/ 2756 w 10000"/>
              <a:gd name="connsiteY33" fmla="*/ 5183 h 10000"/>
              <a:gd name="connsiteX34" fmla="*/ 2839 w 10000"/>
              <a:gd name="connsiteY34" fmla="*/ 5221 h 10000"/>
              <a:gd name="connsiteX35" fmla="*/ 2928 w 10000"/>
              <a:gd name="connsiteY35" fmla="*/ 7482 h 10000"/>
              <a:gd name="connsiteX36" fmla="*/ 3001 w 10000"/>
              <a:gd name="connsiteY36" fmla="*/ 3787 h 10000"/>
              <a:gd name="connsiteX37" fmla="*/ 3090 w 10000"/>
              <a:gd name="connsiteY37" fmla="*/ 5753 h 10000"/>
              <a:gd name="connsiteX38" fmla="*/ 3173 w 10000"/>
              <a:gd name="connsiteY38" fmla="*/ 4890 h 10000"/>
              <a:gd name="connsiteX39" fmla="*/ 3257 w 10000"/>
              <a:gd name="connsiteY39" fmla="*/ 6801 h 10000"/>
              <a:gd name="connsiteX40" fmla="*/ 3346 w 10000"/>
              <a:gd name="connsiteY40" fmla="*/ 6434 h 10000"/>
              <a:gd name="connsiteX41" fmla="*/ 3429 w 10000"/>
              <a:gd name="connsiteY41" fmla="*/ 6195 h 10000"/>
              <a:gd name="connsiteX42" fmla="*/ 3518 w 10000"/>
              <a:gd name="connsiteY42" fmla="*/ 4963 h 10000"/>
              <a:gd name="connsiteX43" fmla="*/ 7719 w 10000"/>
              <a:gd name="connsiteY43" fmla="*/ 4247 h 10000"/>
              <a:gd name="connsiteX44" fmla="*/ 7808 w 10000"/>
              <a:gd name="connsiteY44" fmla="*/ 6122 h 10000"/>
              <a:gd name="connsiteX45" fmla="*/ 7891 w 10000"/>
              <a:gd name="connsiteY45" fmla="*/ 6122 h 10000"/>
              <a:gd name="connsiteX46" fmla="*/ 7975 w 10000"/>
              <a:gd name="connsiteY46" fmla="*/ 8585 h 10000"/>
              <a:gd name="connsiteX47" fmla="*/ 8064 w 10000"/>
              <a:gd name="connsiteY47" fmla="*/ 10000 h 10000"/>
              <a:gd name="connsiteX48" fmla="*/ 8147 w 10000"/>
              <a:gd name="connsiteY48" fmla="*/ 5644 h 10000"/>
              <a:gd name="connsiteX49" fmla="*/ 8236 w 10000"/>
              <a:gd name="connsiteY49" fmla="*/ 8658 h 10000"/>
              <a:gd name="connsiteX50" fmla="*/ 8319 w 10000"/>
              <a:gd name="connsiteY50" fmla="*/ 5037 h 10000"/>
              <a:gd name="connsiteX51" fmla="*/ 8392 w 10000"/>
              <a:gd name="connsiteY51" fmla="*/ 7831 h 10000"/>
              <a:gd name="connsiteX52" fmla="*/ 8481 w 10000"/>
              <a:gd name="connsiteY52" fmla="*/ 7262 h 10000"/>
              <a:gd name="connsiteX53" fmla="*/ 8565 w 10000"/>
              <a:gd name="connsiteY53" fmla="*/ 8383 h 10000"/>
              <a:gd name="connsiteX54" fmla="*/ 8653 w 10000"/>
              <a:gd name="connsiteY54" fmla="*/ 6986 h 10000"/>
              <a:gd name="connsiteX55" fmla="*/ 8737 w 10000"/>
              <a:gd name="connsiteY55" fmla="*/ 5975 h 10000"/>
              <a:gd name="connsiteX56" fmla="*/ 8820 w 10000"/>
              <a:gd name="connsiteY56" fmla="*/ 3345 h 10000"/>
              <a:gd name="connsiteX57" fmla="*/ 8909 w 10000"/>
              <a:gd name="connsiteY57" fmla="*/ 6085 h 10000"/>
              <a:gd name="connsiteX58" fmla="*/ 8993 w 10000"/>
              <a:gd name="connsiteY58" fmla="*/ 8088 h 10000"/>
              <a:gd name="connsiteX59" fmla="*/ 9071 w 10000"/>
              <a:gd name="connsiteY59" fmla="*/ 9706 h 10000"/>
              <a:gd name="connsiteX60" fmla="*/ 9154 w 10000"/>
              <a:gd name="connsiteY60" fmla="*/ 7740 h 10000"/>
              <a:gd name="connsiteX61" fmla="*/ 9238 w 10000"/>
              <a:gd name="connsiteY61" fmla="*/ 6581 h 10000"/>
              <a:gd name="connsiteX62" fmla="*/ 9327 w 10000"/>
              <a:gd name="connsiteY62" fmla="*/ 5478 h 10000"/>
              <a:gd name="connsiteX63" fmla="*/ 9410 w 10000"/>
              <a:gd name="connsiteY63" fmla="*/ 7941 h 10000"/>
              <a:gd name="connsiteX64" fmla="*/ 9499 w 10000"/>
              <a:gd name="connsiteY64" fmla="*/ 8310 h 10000"/>
              <a:gd name="connsiteX65" fmla="*/ 9582 w 10000"/>
              <a:gd name="connsiteY65" fmla="*/ 8419 h 10000"/>
              <a:gd name="connsiteX66" fmla="*/ 9666 w 10000"/>
              <a:gd name="connsiteY66" fmla="*/ 7868 h 10000"/>
              <a:gd name="connsiteX67" fmla="*/ 9744 w 10000"/>
              <a:gd name="connsiteY67" fmla="*/ 6397 h 10000"/>
              <a:gd name="connsiteX68" fmla="*/ 9828 w 10000"/>
              <a:gd name="connsiteY68" fmla="*/ 9816 h 10000"/>
              <a:gd name="connsiteX69" fmla="*/ 9916 w 10000"/>
              <a:gd name="connsiteY69" fmla="*/ 8989 h 10000"/>
              <a:gd name="connsiteX70" fmla="*/ 10000 w 10000"/>
              <a:gd name="connsiteY70" fmla="*/ 8273 h 10000"/>
              <a:gd name="connsiteX0" fmla="*/ 0 w 10000"/>
              <a:gd name="connsiteY0" fmla="*/ 0 h 10000"/>
              <a:gd name="connsiteX1" fmla="*/ 57 w 10000"/>
              <a:gd name="connsiteY1" fmla="*/ 736 h 10000"/>
              <a:gd name="connsiteX2" fmla="*/ 162 w 10000"/>
              <a:gd name="connsiteY2" fmla="*/ 993 h 10000"/>
              <a:gd name="connsiteX3" fmla="*/ 230 w 10000"/>
              <a:gd name="connsiteY3" fmla="*/ 92 h 10000"/>
              <a:gd name="connsiteX4" fmla="*/ 308 w 10000"/>
              <a:gd name="connsiteY4" fmla="*/ 19 h 10000"/>
              <a:gd name="connsiteX5" fmla="*/ 391 w 10000"/>
              <a:gd name="connsiteY5" fmla="*/ 404 h 10000"/>
              <a:gd name="connsiteX6" fmla="*/ 470 w 10000"/>
              <a:gd name="connsiteY6" fmla="*/ 956 h 10000"/>
              <a:gd name="connsiteX7" fmla="*/ 564 w 10000"/>
              <a:gd name="connsiteY7" fmla="*/ 809 h 10000"/>
              <a:gd name="connsiteX8" fmla="*/ 647 w 10000"/>
              <a:gd name="connsiteY8" fmla="*/ 2059 h 10000"/>
              <a:gd name="connsiteX9" fmla="*/ 736 w 10000"/>
              <a:gd name="connsiteY9" fmla="*/ 1746 h 10000"/>
              <a:gd name="connsiteX10" fmla="*/ 819 w 10000"/>
              <a:gd name="connsiteY10" fmla="*/ 2059 h 10000"/>
              <a:gd name="connsiteX11" fmla="*/ 903 w 10000"/>
              <a:gd name="connsiteY11" fmla="*/ 2059 h 10000"/>
              <a:gd name="connsiteX12" fmla="*/ 981 w 10000"/>
              <a:gd name="connsiteY12" fmla="*/ 2354 h 10000"/>
              <a:gd name="connsiteX13" fmla="*/ 1065 w 10000"/>
              <a:gd name="connsiteY13" fmla="*/ 2059 h 10000"/>
              <a:gd name="connsiteX14" fmla="*/ 1148 w 10000"/>
              <a:gd name="connsiteY14" fmla="*/ 2059 h 10000"/>
              <a:gd name="connsiteX15" fmla="*/ 1237 w 10000"/>
              <a:gd name="connsiteY15" fmla="*/ 2059 h 10000"/>
              <a:gd name="connsiteX16" fmla="*/ 1315 w 10000"/>
              <a:gd name="connsiteY16" fmla="*/ 3088 h 10000"/>
              <a:gd name="connsiteX17" fmla="*/ 1409 w 10000"/>
              <a:gd name="connsiteY17" fmla="*/ 2059 h 10000"/>
              <a:gd name="connsiteX18" fmla="*/ 1534 w 10000"/>
              <a:gd name="connsiteY18" fmla="*/ 3126 h 10000"/>
              <a:gd name="connsiteX19" fmla="*/ 1576 w 10000"/>
              <a:gd name="connsiteY19" fmla="*/ 2059 h 10000"/>
              <a:gd name="connsiteX20" fmla="*/ 1654 w 10000"/>
              <a:gd name="connsiteY20" fmla="*/ 4320 h 10000"/>
              <a:gd name="connsiteX21" fmla="*/ 1759 w 10000"/>
              <a:gd name="connsiteY21" fmla="*/ 3677 h 10000"/>
              <a:gd name="connsiteX22" fmla="*/ 1827 w 10000"/>
              <a:gd name="connsiteY22" fmla="*/ 2059 h 10000"/>
              <a:gd name="connsiteX23" fmla="*/ 1910 w 10000"/>
              <a:gd name="connsiteY23" fmla="*/ 3290 h 10000"/>
              <a:gd name="connsiteX24" fmla="*/ 1978 w 10000"/>
              <a:gd name="connsiteY24" fmla="*/ 4412 h 10000"/>
              <a:gd name="connsiteX25" fmla="*/ 2046 w 10000"/>
              <a:gd name="connsiteY25" fmla="*/ 3640 h 10000"/>
              <a:gd name="connsiteX26" fmla="*/ 2187 w 10000"/>
              <a:gd name="connsiteY26" fmla="*/ 4651 h 10000"/>
              <a:gd name="connsiteX27" fmla="*/ 2255 w 10000"/>
              <a:gd name="connsiteY27" fmla="*/ 3896 h 10000"/>
              <a:gd name="connsiteX28" fmla="*/ 2328 w 10000"/>
              <a:gd name="connsiteY28" fmla="*/ 4135 h 10000"/>
              <a:gd name="connsiteX29" fmla="*/ 2416 w 10000"/>
              <a:gd name="connsiteY29" fmla="*/ 3640 h 10000"/>
              <a:gd name="connsiteX30" fmla="*/ 2490 w 10000"/>
              <a:gd name="connsiteY30" fmla="*/ 4688 h 10000"/>
              <a:gd name="connsiteX31" fmla="*/ 2584 w 10000"/>
              <a:gd name="connsiteY31" fmla="*/ 5001 h 10000"/>
              <a:gd name="connsiteX32" fmla="*/ 2672 w 10000"/>
              <a:gd name="connsiteY32" fmla="*/ 6545 h 10000"/>
              <a:gd name="connsiteX33" fmla="*/ 2756 w 10000"/>
              <a:gd name="connsiteY33" fmla="*/ 5183 h 10000"/>
              <a:gd name="connsiteX34" fmla="*/ 2839 w 10000"/>
              <a:gd name="connsiteY34" fmla="*/ 5221 h 10000"/>
              <a:gd name="connsiteX35" fmla="*/ 2928 w 10000"/>
              <a:gd name="connsiteY35" fmla="*/ 7482 h 10000"/>
              <a:gd name="connsiteX36" fmla="*/ 3001 w 10000"/>
              <a:gd name="connsiteY36" fmla="*/ 3787 h 10000"/>
              <a:gd name="connsiteX37" fmla="*/ 3090 w 10000"/>
              <a:gd name="connsiteY37" fmla="*/ 5753 h 10000"/>
              <a:gd name="connsiteX38" fmla="*/ 3173 w 10000"/>
              <a:gd name="connsiteY38" fmla="*/ 4890 h 10000"/>
              <a:gd name="connsiteX39" fmla="*/ 3257 w 10000"/>
              <a:gd name="connsiteY39" fmla="*/ 6801 h 10000"/>
              <a:gd name="connsiteX40" fmla="*/ 3346 w 10000"/>
              <a:gd name="connsiteY40" fmla="*/ 6434 h 10000"/>
              <a:gd name="connsiteX41" fmla="*/ 3429 w 10000"/>
              <a:gd name="connsiteY41" fmla="*/ 6195 h 10000"/>
              <a:gd name="connsiteX42" fmla="*/ 3518 w 10000"/>
              <a:gd name="connsiteY42" fmla="*/ 4963 h 10000"/>
              <a:gd name="connsiteX43" fmla="*/ 7808 w 10000"/>
              <a:gd name="connsiteY43" fmla="*/ 6122 h 10000"/>
              <a:gd name="connsiteX44" fmla="*/ 7891 w 10000"/>
              <a:gd name="connsiteY44" fmla="*/ 6122 h 10000"/>
              <a:gd name="connsiteX45" fmla="*/ 7975 w 10000"/>
              <a:gd name="connsiteY45" fmla="*/ 8585 h 10000"/>
              <a:gd name="connsiteX46" fmla="*/ 8064 w 10000"/>
              <a:gd name="connsiteY46" fmla="*/ 10000 h 10000"/>
              <a:gd name="connsiteX47" fmla="*/ 8147 w 10000"/>
              <a:gd name="connsiteY47" fmla="*/ 5644 h 10000"/>
              <a:gd name="connsiteX48" fmla="*/ 8236 w 10000"/>
              <a:gd name="connsiteY48" fmla="*/ 8658 h 10000"/>
              <a:gd name="connsiteX49" fmla="*/ 8319 w 10000"/>
              <a:gd name="connsiteY49" fmla="*/ 5037 h 10000"/>
              <a:gd name="connsiteX50" fmla="*/ 8392 w 10000"/>
              <a:gd name="connsiteY50" fmla="*/ 7831 h 10000"/>
              <a:gd name="connsiteX51" fmla="*/ 8481 w 10000"/>
              <a:gd name="connsiteY51" fmla="*/ 7262 h 10000"/>
              <a:gd name="connsiteX52" fmla="*/ 8565 w 10000"/>
              <a:gd name="connsiteY52" fmla="*/ 8383 h 10000"/>
              <a:gd name="connsiteX53" fmla="*/ 8653 w 10000"/>
              <a:gd name="connsiteY53" fmla="*/ 6986 h 10000"/>
              <a:gd name="connsiteX54" fmla="*/ 8737 w 10000"/>
              <a:gd name="connsiteY54" fmla="*/ 5975 h 10000"/>
              <a:gd name="connsiteX55" fmla="*/ 8820 w 10000"/>
              <a:gd name="connsiteY55" fmla="*/ 3345 h 10000"/>
              <a:gd name="connsiteX56" fmla="*/ 8909 w 10000"/>
              <a:gd name="connsiteY56" fmla="*/ 6085 h 10000"/>
              <a:gd name="connsiteX57" fmla="*/ 8993 w 10000"/>
              <a:gd name="connsiteY57" fmla="*/ 8088 h 10000"/>
              <a:gd name="connsiteX58" fmla="*/ 9071 w 10000"/>
              <a:gd name="connsiteY58" fmla="*/ 9706 h 10000"/>
              <a:gd name="connsiteX59" fmla="*/ 9154 w 10000"/>
              <a:gd name="connsiteY59" fmla="*/ 7740 h 10000"/>
              <a:gd name="connsiteX60" fmla="*/ 9238 w 10000"/>
              <a:gd name="connsiteY60" fmla="*/ 6581 h 10000"/>
              <a:gd name="connsiteX61" fmla="*/ 9327 w 10000"/>
              <a:gd name="connsiteY61" fmla="*/ 5478 h 10000"/>
              <a:gd name="connsiteX62" fmla="*/ 9410 w 10000"/>
              <a:gd name="connsiteY62" fmla="*/ 7941 h 10000"/>
              <a:gd name="connsiteX63" fmla="*/ 9499 w 10000"/>
              <a:gd name="connsiteY63" fmla="*/ 8310 h 10000"/>
              <a:gd name="connsiteX64" fmla="*/ 9582 w 10000"/>
              <a:gd name="connsiteY64" fmla="*/ 8419 h 10000"/>
              <a:gd name="connsiteX65" fmla="*/ 9666 w 10000"/>
              <a:gd name="connsiteY65" fmla="*/ 7868 h 10000"/>
              <a:gd name="connsiteX66" fmla="*/ 9744 w 10000"/>
              <a:gd name="connsiteY66" fmla="*/ 6397 h 10000"/>
              <a:gd name="connsiteX67" fmla="*/ 9828 w 10000"/>
              <a:gd name="connsiteY67" fmla="*/ 9816 h 10000"/>
              <a:gd name="connsiteX68" fmla="*/ 9916 w 10000"/>
              <a:gd name="connsiteY68" fmla="*/ 8989 h 10000"/>
              <a:gd name="connsiteX69" fmla="*/ 10000 w 10000"/>
              <a:gd name="connsiteY69" fmla="*/ 8273 h 10000"/>
              <a:gd name="connsiteX0" fmla="*/ 0 w 10000"/>
              <a:gd name="connsiteY0" fmla="*/ 0 h 10000"/>
              <a:gd name="connsiteX1" fmla="*/ 57 w 10000"/>
              <a:gd name="connsiteY1" fmla="*/ 736 h 10000"/>
              <a:gd name="connsiteX2" fmla="*/ 162 w 10000"/>
              <a:gd name="connsiteY2" fmla="*/ 993 h 10000"/>
              <a:gd name="connsiteX3" fmla="*/ 230 w 10000"/>
              <a:gd name="connsiteY3" fmla="*/ 92 h 10000"/>
              <a:gd name="connsiteX4" fmla="*/ 308 w 10000"/>
              <a:gd name="connsiteY4" fmla="*/ 19 h 10000"/>
              <a:gd name="connsiteX5" fmla="*/ 391 w 10000"/>
              <a:gd name="connsiteY5" fmla="*/ 404 h 10000"/>
              <a:gd name="connsiteX6" fmla="*/ 470 w 10000"/>
              <a:gd name="connsiteY6" fmla="*/ 956 h 10000"/>
              <a:gd name="connsiteX7" fmla="*/ 564 w 10000"/>
              <a:gd name="connsiteY7" fmla="*/ 809 h 10000"/>
              <a:gd name="connsiteX8" fmla="*/ 647 w 10000"/>
              <a:gd name="connsiteY8" fmla="*/ 2059 h 10000"/>
              <a:gd name="connsiteX9" fmla="*/ 736 w 10000"/>
              <a:gd name="connsiteY9" fmla="*/ 1746 h 10000"/>
              <a:gd name="connsiteX10" fmla="*/ 819 w 10000"/>
              <a:gd name="connsiteY10" fmla="*/ 2059 h 10000"/>
              <a:gd name="connsiteX11" fmla="*/ 903 w 10000"/>
              <a:gd name="connsiteY11" fmla="*/ 2059 h 10000"/>
              <a:gd name="connsiteX12" fmla="*/ 981 w 10000"/>
              <a:gd name="connsiteY12" fmla="*/ 2354 h 10000"/>
              <a:gd name="connsiteX13" fmla="*/ 1065 w 10000"/>
              <a:gd name="connsiteY13" fmla="*/ 2059 h 10000"/>
              <a:gd name="connsiteX14" fmla="*/ 1148 w 10000"/>
              <a:gd name="connsiteY14" fmla="*/ 2059 h 10000"/>
              <a:gd name="connsiteX15" fmla="*/ 1237 w 10000"/>
              <a:gd name="connsiteY15" fmla="*/ 2059 h 10000"/>
              <a:gd name="connsiteX16" fmla="*/ 1315 w 10000"/>
              <a:gd name="connsiteY16" fmla="*/ 3088 h 10000"/>
              <a:gd name="connsiteX17" fmla="*/ 1409 w 10000"/>
              <a:gd name="connsiteY17" fmla="*/ 2059 h 10000"/>
              <a:gd name="connsiteX18" fmla="*/ 1534 w 10000"/>
              <a:gd name="connsiteY18" fmla="*/ 3126 h 10000"/>
              <a:gd name="connsiteX19" fmla="*/ 1576 w 10000"/>
              <a:gd name="connsiteY19" fmla="*/ 2059 h 10000"/>
              <a:gd name="connsiteX20" fmla="*/ 1654 w 10000"/>
              <a:gd name="connsiteY20" fmla="*/ 4320 h 10000"/>
              <a:gd name="connsiteX21" fmla="*/ 1759 w 10000"/>
              <a:gd name="connsiteY21" fmla="*/ 3677 h 10000"/>
              <a:gd name="connsiteX22" fmla="*/ 1827 w 10000"/>
              <a:gd name="connsiteY22" fmla="*/ 2059 h 10000"/>
              <a:gd name="connsiteX23" fmla="*/ 1910 w 10000"/>
              <a:gd name="connsiteY23" fmla="*/ 3290 h 10000"/>
              <a:gd name="connsiteX24" fmla="*/ 1978 w 10000"/>
              <a:gd name="connsiteY24" fmla="*/ 4412 h 10000"/>
              <a:gd name="connsiteX25" fmla="*/ 2046 w 10000"/>
              <a:gd name="connsiteY25" fmla="*/ 3640 h 10000"/>
              <a:gd name="connsiteX26" fmla="*/ 2187 w 10000"/>
              <a:gd name="connsiteY26" fmla="*/ 4651 h 10000"/>
              <a:gd name="connsiteX27" fmla="*/ 2255 w 10000"/>
              <a:gd name="connsiteY27" fmla="*/ 3896 h 10000"/>
              <a:gd name="connsiteX28" fmla="*/ 2328 w 10000"/>
              <a:gd name="connsiteY28" fmla="*/ 4135 h 10000"/>
              <a:gd name="connsiteX29" fmla="*/ 2416 w 10000"/>
              <a:gd name="connsiteY29" fmla="*/ 3640 h 10000"/>
              <a:gd name="connsiteX30" fmla="*/ 2490 w 10000"/>
              <a:gd name="connsiteY30" fmla="*/ 4688 h 10000"/>
              <a:gd name="connsiteX31" fmla="*/ 2584 w 10000"/>
              <a:gd name="connsiteY31" fmla="*/ 5001 h 10000"/>
              <a:gd name="connsiteX32" fmla="*/ 2672 w 10000"/>
              <a:gd name="connsiteY32" fmla="*/ 6545 h 10000"/>
              <a:gd name="connsiteX33" fmla="*/ 2756 w 10000"/>
              <a:gd name="connsiteY33" fmla="*/ 5183 h 10000"/>
              <a:gd name="connsiteX34" fmla="*/ 2839 w 10000"/>
              <a:gd name="connsiteY34" fmla="*/ 5221 h 10000"/>
              <a:gd name="connsiteX35" fmla="*/ 2928 w 10000"/>
              <a:gd name="connsiteY35" fmla="*/ 7482 h 10000"/>
              <a:gd name="connsiteX36" fmla="*/ 3001 w 10000"/>
              <a:gd name="connsiteY36" fmla="*/ 3787 h 10000"/>
              <a:gd name="connsiteX37" fmla="*/ 3090 w 10000"/>
              <a:gd name="connsiteY37" fmla="*/ 5753 h 10000"/>
              <a:gd name="connsiteX38" fmla="*/ 3173 w 10000"/>
              <a:gd name="connsiteY38" fmla="*/ 4890 h 10000"/>
              <a:gd name="connsiteX39" fmla="*/ 3257 w 10000"/>
              <a:gd name="connsiteY39" fmla="*/ 6801 h 10000"/>
              <a:gd name="connsiteX40" fmla="*/ 3346 w 10000"/>
              <a:gd name="connsiteY40" fmla="*/ 6434 h 10000"/>
              <a:gd name="connsiteX41" fmla="*/ 3429 w 10000"/>
              <a:gd name="connsiteY41" fmla="*/ 6195 h 10000"/>
              <a:gd name="connsiteX42" fmla="*/ 3518 w 10000"/>
              <a:gd name="connsiteY42" fmla="*/ 4963 h 10000"/>
              <a:gd name="connsiteX43" fmla="*/ 7891 w 10000"/>
              <a:gd name="connsiteY43" fmla="*/ 6122 h 10000"/>
              <a:gd name="connsiteX44" fmla="*/ 7975 w 10000"/>
              <a:gd name="connsiteY44" fmla="*/ 8585 h 10000"/>
              <a:gd name="connsiteX45" fmla="*/ 8064 w 10000"/>
              <a:gd name="connsiteY45" fmla="*/ 10000 h 10000"/>
              <a:gd name="connsiteX46" fmla="*/ 8147 w 10000"/>
              <a:gd name="connsiteY46" fmla="*/ 5644 h 10000"/>
              <a:gd name="connsiteX47" fmla="*/ 8236 w 10000"/>
              <a:gd name="connsiteY47" fmla="*/ 8658 h 10000"/>
              <a:gd name="connsiteX48" fmla="*/ 8319 w 10000"/>
              <a:gd name="connsiteY48" fmla="*/ 5037 h 10000"/>
              <a:gd name="connsiteX49" fmla="*/ 8392 w 10000"/>
              <a:gd name="connsiteY49" fmla="*/ 7831 h 10000"/>
              <a:gd name="connsiteX50" fmla="*/ 8481 w 10000"/>
              <a:gd name="connsiteY50" fmla="*/ 7262 h 10000"/>
              <a:gd name="connsiteX51" fmla="*/ 8565 w 10000"/>
              <a:gd name="connsiteY51" fmla="*/ 8383 h 10000"/>
              <a:gd name="connsiteX52" fmla="*/ 8653 w 10000"/>
              <a:gd name="connsiteY52" fmla="*/ 6986 h 10000"/>
              <a:gd name="connsiteX53" fmla="*/ 8737 w 10000"/>
              <a:gd name="connsiteY53" fmla="*/ 5975 h 10000"/>
              <a:gd name="connsiteX54" fmla="*/ 8820 w 10000"/>
              <a:gd name="connsiteY54" fmla="*/ 3345 h 10000"/>
              <a:gd name="connsiteX55" fmla="*/ 8909 w 10000"/>
              <a:gd name="connsiteY55" fmla="*/ 6085 h 10000"/>
              <a:gd name="connsiteX56" fmla="*/ 8993 w 10000"/>
              <a:gd name="connsiteY56" fmla="*/ 8088 h 10000"/>
              <a:gd name="connsiteX57" fmla="*/ 9071 w 10000"/>
              <a:gd name="connsiteY57" fmla="*/ 9706 h 10000"/>
              <a:gd name="connsiteX58" fmla="*/ 9154 w 10000"/>
              <a:gd name="connsiteY58" fmla="*/ 7740 h 10000"/>
              <a:gd name="connsiteX59" fmla="*/ 9238 w 10000"/>
              <a:gd name="connsiteY59" fmla="*/ 6581 h 10000"/>
              <a:gd name="connsiteX60" fmla="*/ 9327 w 10000"/>
              <a:gd name="connsiteY60" fmla="*/ 5478 h 10000"/>
              <a:gd name="connsiteX61" fmla="*/ 9410 w 10000"/>
              <a:gd name="connsiteY61" fmla="*/ 7941 h 10000"/>
              <a:gd name="connsiteX62" fmla="*/ 9499 w 10000"/>
              <a:gd name="connsiteY62" fmla="*/ 8310 h 10000"/>
              <a:gd name="connsiteX63" fmla="*/ 9582 w 10000"/>
              <a:gd name="connsiteY63" fmla="*/ 8419 h 10000"/>
              <a:gd name="connsiteX64" fmla="*/ 9666 w 10000"/>
              <a:gd name="connsiteY64" fmla="*/ 7868 h 10000"/>
              <a:gd name="connsiteX65" fmla="*/ 9744 w 10000"/>
              <a:gd name="connsiteY65" fmla="*/ 6397 h 10000"/>
              <a:gd name="connsiteX66" fmla="*/ 9828 w 10000"/>
              <a:gd name="connsiteY66" fmla="*/ 9816 h 10000"/>
              <a:gd name="connsiteX67" fmla="*/ 9916 w 10000"/>
              <a:gd name="connsiteY67" fmla="*/ 8989 h 10000"/>
              <a:gd name="connsiteX68" fmla="*/ 10000 w 10000"/>
              <a:gd name="connsiteY68" fmla="*/ 8273 h 10000"/>
              <a:gd name="connsiteX0" fmla="*/ 0 w 10000"/>
              <a:gd name="connsiteY0" fmla="*/ 0 h 10000"/>
              <a:gd name="connsiteX1" fmla="*/ 57 w 10000"/>
              <a:gd name="connsiteY1" fmla="*/ 736 h 10000"/>
              <a:gd name="connsiteX2" fmla="*/ 162 w 10000"/>
              <a:gd name="connsiteY2" fmla="*/ 993 h 10000"/>
              <a:gd name="connsiteX3" fmla="*/ 230 w 10000"/>
              <a:gd name="connsiteY3" fmla="*/ 92 h 10000"/>
              <a:gd name="connsiteX4" fmla="*/ 308 w 10000"/>
              <a:gd name="connsiteY4" fmla="*/ 19 h 10000"/>
              <a:gd name="connsiteX5" fmla="*/ 391 w 10000"/>
              <a:gd name="connsiteY5" fmla="*/ 404 h 10000"/>
              <a:gd name="connsiteX6" fmla="*/ 470 w 10000"/>
              <a:gd name="connsiteY6" fmla="*/ 956 h 10000"/>
              <a:gd name="connsiteX7" fmla="*/ 564 w 10000"/>
              <a:gd name="connsiteY7" fmla="*/ 809 h 10000"/>
              <a:gd name="connsiteX8" fmla="*/ 647 w 10000"/>
              <a:gd name="connsiteY8" fmla="*/ 2059 h 10000"/>
              <a:gd name="connsiteX9" fmla="*/ 736 w 10000"/>
              <a:gd name="connsiteY9" fmla="*/ 1746 h 10000"/>
              <a:gd name="connsiteX10" fmla="*/ 819 w 10000"/>
              <a:gd name="connsiteY10" fmla="*/ 2059 h 10000"/>
              <a:gd name="connsiteX11" fmla="*/ 903 w 10000"/>
              <a:gd name="connsiteY11" fmla="*/ 2059 h 10000"/>
              <a:gd name="connsiteX12" fmla="*/ 981 w 10000"/>
              <a:gd name="connsiteY12" fmla="*/ 2354 h 10000"/>
              <a:gd name="connsiteX13" fmla="*/ 1065 w 10000"/>
              <a:gd name="connsiteY13" fmla="*/ 2059 h 10000"/>
              <a:gd name="connsiteX14" fmla="*/ 1148 w 10000"/>
              <a:gd name="connsiteY14" fmla="*/ 2059 h 10000"/>
              <a:gd name="connsiteX15" fmla="*/ 1237 w 10000"/>
              <a:gd name="connsiteY15" fmla="*/ 2059 h 10000"/>
              <a:gd name="connsiteX16" fmla="*/ 1315 w 10000"/>
              <a:gd name="connsiteY16" fmla="*/ 3088 h 10000"/>
              <a:gd name="connsiteX17" fmla="*/ 1409 w 10000"/>
              <a:gd name="connsiteY17" fmla="*/ 2059 h 10000"/>
              <a:gd name="connsiteX18" fmla="*/ 1534 w 10000"/>
              <a:gd name="connsiteY18" fmla="*/ 3126 h 10000"/>
              <a:gd name="connsiteX19" fmla="*/ 1576 w 10000"/>
              <a:gd name="connsiteY19" fmla="*/ 2059 h 10000"/>
              <a:gd name="connsiteX20" fmla="*/ 1654 w 10000"/>
              <a:gd name="connsiteY20" fmla="*/ 4320 h 10000"/>
              <a:gd name="connsiteX21" fmla="*/ 1759 w 10000"/>
              <a:gd name="connsiteY21" fmla="*/ 3677 h 10000"/>
              <a:gd name="connsiteX22" fmla="*/ 1827 w 10000"/>
              <a:gd name="connsiteY22" fmla="*/ 2059 h 10000"/>
              <a:gd name="connsiteX23" fmla="*/ 1910 w 10000"/>
              <a:gd name="connsiteY23" fmla="*/ 3290 h 10000"/>
              <a:gd name="connsiteX24" fmla="*/ 1978 w 10000"/>
              <a:gd name="connsiteY24" fmla="*/ 4412 h 10000"/>
              <a:gd name="connsiteX25" fmla="*/ 2046 w 10000"/>
              <a:gd name="connsiteY25" fmla="*/ 3640 h 10000"/>
              <a:gd name="connsiteX26" fmla="*/ 2187 w 10000"/>
              <a:gd name="connsiteY26" fmla="*/ 4651 h 10000"/>
              <a:gd name="connsiteX27" fmla="*/ 2255 w 10000"/>
              <a:gd name="connsiteY27" fmla="*/ 3896 h 10000"/>
              <a:gd name="connsiteX28" fmla="*/ 2328 w 10000"/>
              <a:gd name="connsiteY28" fmla="*/ 4135 h 10000"/>
              <a:gd name="connsiteX29" fmla="*/ 2416 w 10000"/>
              <a:gd name="connsiteY29" fmla="*/ 3640 h 10000"/>
              <a:gd name="connsiteX30" fmla="*/ 2490 w 10000"/>
              <a:gd name="connsiteY30" fmla="*/ 4688 h 10000"/>
              <a:gd name="connsiteX31" fmla="*/ 2584 w 10000"/>
              <a:gd name="connsiteY31" fmla="*/ 5001 h 10000"/>
              <a:gd name="connsiteX32" fmla="*/ 2672 w 10000"/>
              <a:gd name="connsiteY32" fmla="*/ 6545 h 10000"/>
              <a:gd name="connsiteX33" fmla="*/ 2756 w 10000"/>
              <a:gd name="connsiteY33" fmla="*/ 5183 h 10000"/>
              <a:gd name="connsiteX34" fmla="*/ 2839 w 10000"/>
              <a:gd name="connsiteY34" fmla="*/ 5221 h 10000"/>
              <a:gd name="connsiteX35" fmla="*/ 2928 w 10000"/>
              <a:gd name="connsiteY35" fmla="*/ 7482 h 10000"/>
              <a:gd name="connsiteX36" fmla="*/ 3001 w 10000"/>
              <a:gd name="connsiteY36" fmla="*/ 3787 h 10000"/>
              <a:gd name="connsiteX37" fmla="*/ 3090 w 10000"/>
              <a:gd name="connsiteY37" fmla="*/ 5753 h 10000"/>
              <a:gd name="connsiteX38" fmla="*/ 3173 w 10000"/>
              <a:gd name="connsiteY38" fmla="*/ 4890 h 10000"/>
              <a:gd name="connsiteX39" fmla="*/ 3257 w 10000"/>
              <a:gd name="connsiteY39" fmla="*/ 6801 h 10000"/>
              <a:gd name="connsiteX40" fmla="*/ 3346 w 10000"/>
              <a:gd name="connsiteY40" fmla="*/ 6434 h 10000"/>
              <a:gd name="connsiteX41" fmla="*/ 3429 w 10000"/>
              <a:gd name="connsiteY41" fmla="*/ 6195 h 10000"/>
              <a:gd name="connsiteX42" fmla="*/ 3518 w 10000"/>
              <a:gd name="connsiteY42" fmla="*/ 4963 h 10000"/>
              <a:gd name="connsiteX43" fmla="*/ 7975 w 10000"/>
              <a:gd name="connsiteY43" fmla="*/ 8585 h 10000"/>
              <a:gd name="connsiteX44" fmla="*/ 8064 w 10000"/>
              <a:gd name="connsiteY44" fmla="*/ 10000 h 10000"/>
              <a:gd name="connsiteX45" fmla="*/ 8147 w 10000"/>
              <a:gd name="connsiteY45" fmla="*/ 5644 h 10000"/>
              <a:gd name="connsiteX46" fmla="*/ 8236 w 10000"/>
              <a:gd name="connsiteY46" fmla="*/ 8658 h 10000"/>
              <a:gd name="connsiteX47" fmla="*/ 8319 w 10000"/>
              <a:gd name="connsiteY47" fmla="*/ 5037 h 10000"/>
              <a:gd name="connsiteX48" fmla="*/ 8392 w 10000"/>
              <a:gd name="connsiteY48" fmla="*/ 7831 h 10000"/>
              <a:gd name="connsiteX49" fmla="*/ 8481 w 10000"/>
              <a:gd name="connsiteY49" fmla="*/ 7262 h 10000"/>
              <a:gd name="connsiteX50" fmla="*/ 8565 w 10000"/>
              <a:gd name="connsiteY50" fmla="*/ 8383 h 10000"/>
              <a:gd name="connsiteX51" fmla="*/ 8653 w 10000"/>
              <a:gd name="connsiteY51" fmla="*/ 6986 h 10000"/>
              <a:gd name="connsiteX52" fmla="*/ 8737 w 10000"/>
              <a:gd name="connsiteY52" fmla="*/ 5975 h 10000"/>
              <a:gd name="connsiteX53" fmla="*/ 8820 w 10000"/>
              <a:gd name="connsiteY53" fmla="*/ 3345 h 10000"/>
              <a:gd name="connsiteX54" fmla="*/ 8909 w 10000"/>
              <a:gd name="connsiteY54" fmla="*/ 6085 h 10000"/>
              <a:gd name="connsiteX55" fmla="*/ 8993 w 10000"/>
              <a:gd name="connsiteY55" fmla="*/ 8088 h 10000"/>
              <a:gd name="connsiteX56" fmla="*/ 9071 w 10000"/>
              <a:gd name="connsiteY56" fmla="*/ 9706 h 10000"/>
              <a:gd name="connsiteX57" fmla="*/ 9154 w 10000"/>
              <a:gd name="connsiteY57" fmla="*/ 7740 h 10000"/>
              <a:gd name="connsiteX58" fmla="*/ 9238 w 10000"/>
              <a:gd name="connsiteY58" fmla="*/ 6581 h 10000"/>
              <a:gd name="connsiteX59" fmla="*/ 9327 w 10000"/>
              <a:gd name="connsiteY59" fmla="*/ 5478 h 10000"/>
              <a:gd name="connsiteX60" fmla="*/ 9410 w 10000"/>
              <a:gd name="connsiteY60" fmla="*/ 7941 h 10000"/>
              <a:gd name="connsiteX61" fmla="*/ 9499 w 10000"/>
              <a:gd name="connsiteY61" fmla="*/ 8310 h 10000"/>
              <a:gd name="connsiteX62" fmla="*/ 9582 w 10000"/>
              <a:gd name="connsiteY62" fmla="*/ 8419 h 10000"/>
              <a:gd name="connsiteX63" fmla="*/ 9666 w 10000"/>
              <a:gd name="connsiteY63" fmla="*/ 7868 h 10000"/>
              <a:gd name="connsiteX64" fmla="*/ 9744 w 10000"/>
              <a:gd name="connsiteY64" fmla="*/ 6397 h 10000"/>
              <a:gd name="connsiteX65" fmla="*/ 9828 w 10000"/>
              <a:gd name="connsiteY65" fmla="*/ 9816 h 10000"/>
              <a:gd name="connsiteX66" fmla="*/ 9916 w 10000"/>
              <a:gd name="connsiteY66" fmla="*/ 8989 h 10000"/>
              <a:gd name="connsiteX67" fmla="*/ 10000 w 10000"/>
              <a:gd name="connsiteY67" fmla="*/ 8273 h 10000"/>
              <a:gd name="connsiteX0" fmla="*/ 0 w 10000"/>
              <a:gd name="connsiteY0" fmla="*/ 0 h 10000"/>
              <a:gd name="connsiteX1" fmla="*/ 57 w 10000"/>
              <a:gd name="connsiteY1" fmla="*/ 736 h 10000"/>
              <a:gd name="connsiteX2" fmla="*/ 162 w 10000"/>
              <a:gd name="connsiteY2" fmla="*/ 993 h 10000"/>
              <a:gd name="connsiteX3" fmla="*/ 230 w 10000"/>
              <a:gd name="connsiteY3" fmla="*/ 92 h 10000"/>
              <a:gd name="connsiteX4" fmla="*/ 308 w 10000"/>
              <a:gd name="connsiteY4" fmla="*/ 19 h 10000"/>
              <a:gd name="connsiteX5" fmla="*/ 391 w 10000"/>
              <a:gd name="connsiteY5" fmla="*/ 404 h 10000"/>
              <a:gd name="connsiteX6" fmla="*/ 470 w 10000"/>
              <a:gd name="connsiteY6" fmla="*/ 956 h 10000"/>
              <a:gd name="connsiteX7" fmla="*/ 564 w 10000"/>
              <a:gd name="connsiteY7" fmla="*/ 809 h 10000"/>
              <a:gd name="connsiteX8" fmla="*/ 647 w 10000"/>
              <a:gd name="connsiteY8" fmla="*/ 2059 h 10000"/>
              <a:gd name="connsiteX9" fmla="*/ 736 w 10000"/>
              <a:gd name="connsiteY9" fmla="*/ 1746 h 10000"/>
              <a:gd name="connsiteX10" fmla="*/ 819 w 10000"/>
              <a:gd name="connsiteY10" fmla="*/ 2059 h 10000"/>
              <a:gd name="connsiteX11" fmla="*/ 903 w 10000"/>
              <a:gd name="connsiteY11" fmla="*/ 2059 h 10000"/>
              <a:gd name="connsiteX12" fmla="*/ 981 w 10000"/>
              <a:gd name="connsiteY12" fmla="*/ 2354 h 10000"/>
              <a:gd name="connsiteX13" fmla="*/ 1065 w 10000"/>
              <a:gd name="connsiteY13" fmla="*/ 2059 h 10000"/>
              <a:gd name="connsiteX14" fmla="*/ 1148 w 10000"/>
              <a:gd name="connsiteY14" fmla="*/ 2059 h 10000"/>
              <a:gd name="connsiteX15" fmla="*/ 1237 w 10000"/>
              <a:gd name="connsiteY15" fmla="*/ 2059 h 10000"/>
              <a:gd name="connsiteX16" fmla="*/ 1315 w 10000"/>
              <a:gd name="connsiteY16" fmla="*/ 3088 h 10000"/>
              <a:gd name="connsiteX17" fmla="*/ 1409 w 10000"/>
              <a:gd name="connsiteY17" fmla="*/ 2059 h 10000"/>
              <a:gd name="connsiteX18" fmla="*/ 1534 w 10000"/>
              <a:gd name="connsiteY18" fmla="*/ 3126 h 10000"/>
              <a:gd name="connsiteX19" fmla="*/ 1576 w 10000"/>
              <a:gd name="connsiteY19" fmla="*/ 2059 h 10000"/>
              <a:gd name="connsiteX20" fmla="*/ 1654 w 10000"/>
              <a:gd name="connsiteY20" fmla="*/ 4320 h 10000"/>
              <a:gd name="connsiteX21" fmla="*/ 1759 w 10000"/>
              <a:gd name="connsiteY21" fmla="*/ 3677 h 10000"/>
              <a:gd name="connsiteX22" fmla="*/ 1827 w 10000"/>
              <a:gd name="connsiteY22" fmla="*/ 2059 h 10000"/>
              <a:gd name="connsiteX23" fmla="*/ 1910 w 10000"/>
              <a:gd name="connsiteY23" fmla="*/ 3290 h 10000"/>
              <a:gd name="connsiteX24" fmla="*/ 1978 w 10000"/>
              <a:gd name="connsiteY24" fmla="*/ 4412 h 10000"/>
              <a:gd name="connsiteX25" fmla="*/ 2046 w 10000"/>
              <a:gd name="connsiteY25" fmla="*/ 3640 h 10000"/>
              <a:gd name="connsiteX26" fmla="*/ 2187 w 10000"/>
              <a:gd name="connsiteY26" fmla="*/ 4651 h 10000"/>
              <a:gd name="connsiteX27" fmla="*/ 2255 w 10000"/>
              <a:gd name="connsiteY27" fmla="*/ 3896 h 10000"/>
              <a:gd name="connsiteX28" fmla="*/ 2328 w 10000"/>
              <a:gd name="connsiteY28" fmla="*/ 4135 h 10000"/>
              <a:gd name="connsiteX29" fmla="*/ 2416 w 10000"/>
              <a:gd name="connsiteY29" fmla="*/ 3640 h 10000"/>
              <a:gd name="connsiteX30" fmla="*/ 2490 w 10000"/>
              <a:gd name="connsiteY30" fmla="*/ 4688 h 10000"/>
              <a:gd name="connsiteX31" fmla="*/ 2584 w 10000"/>
              <a:gd name="connsiteY31" fmla="*/ 5001 h 10000"/>
              <a:gd name="connsiteX32" fmla="*/ 2672 w 10000"/>
              <a:gd name="connsiteY32" fmla="*/ 6545 h 10000"/>
              <a:gd name="connsiteX33" fmla="*/ 2756 w 10000"/>
              <a:gd name="connsiteY33" fmla="*/ 5183 h 10000"/>
              <a:gd name="connsiteX34" fmla="*/ 2839 w 10000"/>
              <a:gd name="connsiteY34" fmla="*/ 5221 h 10000"/>
              <a:gd name="connsiteX35" fmla="*/ 2928 w 10000"/>
              <a:gd name="connsiteY35" fmla="*/ 7482 h 10000"/>
              <a:gd name="connsiteX36" fmla="*/ 3001 w 10000"/>
              <a:gd name="connsiteY36" fmla="*/ 3787 h 10000"/>
              <a:gd name="connsiteX37" fmla="*/ 3090 w 10000"/>
              <a:gd name="connsiteY37" fmla="*/ 5753 h 10000"/>
              <a:gd name="connsiteX38" fmla="*/ 3173 w 10000"/>
              <a:gd name="connsiteY38" fmla="*/ 4890 h 10000"/>
              <a:gd name="connsiteX39" fmla="*/ 3257 w 10000"/>
              <a:gd name="connsiteY39" fmla="*/ 6801 h 10000"/>
              <a:gd name="connsiteX40" fmla="*/ 3346 w 10000"/>
              <a:gd name="connsiteY40" fmla="*/ 6434 h 10000"/>
              <a:gd name="connsiteX41" fmla="*/ 3429 w 10000"/>
              <a:gd name="connsiteY41" fmla="*/ 6195 h 10000"/>
              <a:gd name="connsiteX42" fmla="*/ 3518 w 10000"/>
              <a:gd name="connsiteY42" fmla="*/ 4963 h 10000"/>
              <a:gd name="connsiteX43" fmla="*/ 8064 w 10000"/>
              <a:gd name="connsiteY43" fmla="*/ 10000 h 10000"/>
              <a:gd name="connsiteX44" fmla="*/ 8147 w 10000"/>
              <a:gd name="connsiteY44" fmla="*/ 5644 h 10000"/>
              <a:gd name="connsiteX45" fmla="*/ 8236 w 10000"/>
              <a:gd name="connsiteY45" fmla="*/ 8658 h 10000"/>
              <a:gd name="connsiteX46" fmla="*/ 8319 w 10000"/>
              <a:gd name="connsiteY46" fmla="*/ 5037 h 10000"/>
              <a:gd name="connsiteX47" fmla="*/ 8392 w 10000"/>
              <a:gd name="connsiteY47" fmla="*/ 7831 h 10000"/>
              <a:gd name="connsiteX48" fmla="*/ 8481 w 10000"/>
              <a:gd name="connsiteY48" fmla="*/ 7262 h 10000"/>
              <a:gd name="connsiteX49" fmla="*/ 8565 w 10000"/>
              <a:gd name="connsiteY49" fmla="*/ 8383 h 10000"/>
              <a:gd name="connsiteX50" fmla="*/ 8653 w 10000"/>
              <a:gd name="connsiteY50" fmla="*/ 6986 h 10000"/>
              <a:gd name="connsiteX51" fmla="*/ 8737 w 10000"/>
              <a:gd name="connsiteY51" fmla="*/ 5975 h 10000"/>
              <a:gd name="connsiteX52" fmla="*/ 8820 w 10000"/>
              <a:gd name="connsiteY52" fmla="*/ 3345 h 10000"/>
              <a:gd name="connsiteX53" fmla="*/ 8909 w 10000"/>
              <a:gd name="connsiteY53" fmla="*/ 6085 h 10000"/>
              <a:gd name="connsiteX54" fmla="*/ 8993 w 10000"/>
              <a:gd name="connsiteY54" fmla="*/ 8088 h 10000"/>
              <a:gd name="connsiteX55" fmla="*/ 9071 w 10000"/>
              <a:gd name="connsiteY55" fmla="*/ 9706 h 10000"/>
              <a:gd name="connsiteX56" fmla="*/ 9154 w 10000"/>
              <a:gd name="connsiteY56" fmla="*/ 7740 h 10000"/>
              <a:gd name="connsiteX57" fmla="*/ 9238 w 10000"/>
              <a:gd name="connsiteY57" fmla="*/ 6581 h 10000"/>
              <a:gd name="connsiteX58" fmla="*/ 9327 w 10000"/>
              <a:gd name="connsiteY58" fmla="*/ 5478 h 10000"/>
              <a:gd name="connsiteX59" fmla="*/ 9410 w 10000"/>
              <a:gd name="connsiteY59" fmla="*/ 7941 h 10000"/>
              <a:gd name="connsiteX60" fmla="*/ 9499 w 10000"/>
              <a:gd name="connsiteY60" fmla="*/ 8310 h 10000"/>
              <a:gd name="connsiteX61" fmla="*/ 9582 w 10000"/>
              <a:gd name="connsiteY61" fmla="*/ 8419 h 10000"/>
              <a:gd name="connsiteX62" fmla="*/ 9666 w 10000"/>
              <a:gd name="connsiteY62" fmla="*/ 7868 h 10000"/>
              <a:gd name="connsiteX63" fmla="*/ 9744 w 10000"/>
              <a:gd name="connsiteY63" fmla="*/ 6397 h 10000"/>
              <a:gd name="connsiteX64" fmla="*/ 9828 w 10000"/>
              <a:gd name="connsiteY64" fmla="*/ 9816 h 10000"/>
              <a:gd name="connsiteX65" fmla="*/ 9916 w 10000"/>
              <a:gd name="connsiteY65" fmla="*/ 8989 h 10000"/>
              <a:gd name="connsiteX66" fmla="*/ 10000 w 10000"/>
              <a:gd name="connsiteY66" fmla="*/ 8273 h 10000"/>
              <a:gd name="connsiteX0" fmla="*/ 0 w 10000"/>
              <a:gd name="connsiteY0" fmla="*/ 0 h 9816"/>
              <a:gd name="connsiteX1" fmla="*/ 57 w 10000"/>
              <a:gd name="connsiteY1" fmla="*/ 736 h 9816"/>
              <a:gd name="connsiteX2" fmla="*/ 162 w 10000"/>
              <a:gd name="connsiteY2" fmla="*/ 993 h 9816"/>
              <a:gd name="connsiteX3" fmla="*/ 230 w 10000"/>
              <a:gd name="connsiteY3" fmla="*/ 92 h 9816"/>
              <a:gd name="connsiteX4" fmla="*/ 308 w 10000"/>
              <a:gd name="connsiteY4" fmla="*/ 19 h 9816"/>
              <a:gd name="connsiteX5" fmla="*/ 391 w 10000"/>
              <a:gd name="connsiteY5" fmla="*/ 404 h 9816"/>
              <a:gd name="connsiteX6" fmla="*/ 470 w 10000"/>
              <a:gd name="connsiteY6" fmla="*/ 956 h 9816"/>
              <a:gd name="connsiteX7" fmla="*/ 564 w 10000"/>
              <a:gd name="connsiteY7" fmla="*/ 809 h 9816"/>
              <a:gd name="connsiteX8" fmla="*/ 647 w 10000"/>
              <a:gd name="connsiteY8" fmla="*/ 2059 h 9816"/>
              <a:gd name="connsiteX9" fmla="*/ 736 w 10000"/>
              <a:gd name="connsiteY9" fmla="*/ 1746 h 9816"/>
              <a:gd name="connsiteX10" fmla="*/ 819 w 10000"/>
              <a:gd name="connsiteY10" fmla="*/ 2059 h 9816"/>
              <a:gd name="connsiteX11" fmla="*/ 903 w 10000"/>
              <a:gd name="connsiteY11" fmla="*/ 2059 h 9816"/>
              <a:gd name="connsiteX12" fmla="*/ 981 w 10000"/>
              <a:gd name="connsiteY12" fmla="*/ 2354 h 9816"/>
              <a:gd name="connsiteX13" fmla="*/ 1065 w 10000"/>
              <a:gd name="connsiteY13" fmla="*/ 2059 h 9816"/>
              <a:gd name="connsiteX14" fmla="*/ 1148 w 10000"/>
              <a:gd name="connsiteY14" fmla="*/ 2059 h 9816"/>
              <a:gd name="connsiteX15" fmla="*/ 1237 w 10000"/>
              <a:gd name="connsiteY15" fmla="*/ 2059 h 9816"/>
              <a:gd name="connsiteX16" fmla="*/ 1315 w 10000"/>
              <a:gd name="connsiteY16" fmla="*/ 3088 h 9816"/>
              <a:gd name="connsiteX17" fmla="*/ 1409 w 10000"/>
              <a:gd name="connsiteY17" fmla="*/ 2059 h 9816"/>
              <a:gd name="connsiteX18" fmla="*/ 1534 w 10000"/>
              <a:gd name="connsiteY18" fmla="*/ 3126 h 9816"/>
              <a:gd name="connsiteX19" fmla="*/ 1576 w 10000"/>
              <a:gd name="connsiteY19" fmla="*/ 2059 h 9816"/>
              <a:gd name="connsiteX20" fmla="*/ 1654 w 10000"/>
              <a:gd name="connsiteY20" fmla="*/ 4320 h 9816"/>
              <a:gd name="connsiteX21" fmla="*/ 1759 w 10000"/>
              <a:gd name="connsiteY21" fmla="*/ 3677 h 9816"/>
              <a:gd name="connsiteX22" fmla="*/ 1827 w 10000"/>
              <a:gd name="connsiteY22" fmla="*/ 2059 h 9816"/>
              <a:gd name="connsiteX23" fmla="*/ 1910 w 10000"/>
              <a:gd name="connsiteY23" fmla="*/ 3290 h 9816"/>
              <a:gd name="connsiteX24" fmla="*/ 1978 w 10000"/>
              <a:gd name="connsiteY24" fmla="*/ 4412 h 9816"/>
              <a:gd name="connsiteX25" fmla="*/ 2046 w 10000"/>
              <a:gd name="connsiteY25" fmla="*/ 3640 h 9816"/>
              <a:gd name="connsiteX26" fmla="*/ 2187 w 10000"/>
              <a:gd name="connsiteY26" fmla="*/ 4651 h 9816"/>
              <a:gd name="connsiteX27" fmla="*/ 2255 w 10000"/>
              <a:gd name="connsiteY27" fmla="*/ 3896 h 9816"/>
              <a:gd name="connsiteX28" fmla="*/ 2328 w 10000"/>
              <a:gd name="connsiteY28" fmla="*/ 4135 h 9816"/>
              <a:gd name="connsiteX29" fmla="*/ 2416 w 10000"/>
              <a:gd name="connsiteY29" fmla="*/ 3640 h 9816"/>
              <a:gd name="connsiteX30" fmla="*/ 2490 w 10000"/>
              <a:gd name="connsiteY30" fmla="*/ 4688 h 9816"/>
              <a:gd name="connsiteX31" fmla="*/ 2584 w 10000"/>
              <a:gd name="connsiteY31" fmla="*/ 5001 h 9816"/>
              <a:gd name="connsiteX32" fmla="*/ 2672 w 10000"/>
              <a:gd name="connsiteY32" fmla="*/ 6545 h 9816"/>
              <a:gd name="connsiteX33" fmla="*/ 2756 w 10000"/>
              <a:gd name="connsiteY33" fmla="*/ 5183 h 9816"/>
              <a:gd name="connsiteX34" fmla="*/ 2839 w 10000"/>
              <a:gd name="connsiteY34" fmla="*/ 5221 h 9816"/>
              <a:gd name="connsiteX35" fmla="*/ 2928 w 10000"/>
              <a:gd name="connsiteY35" fmla="*/ 7482 h 9816"/>
              <a:gd name="connsiteX36" fmla="*/ 3001 w 10000"/>
              <a:gd name="connsiteY36" fmla="*/ 3787 h 9816"/>
              <a:gd name="connsiteX37" fmla="*/ 3090 w 10000"/>
              <a:gd name="connsiteY37" fmla="*/ 5753 h 9816"/>
              <a:gd name="connsiteX38" fmla="*/ 3173 w 10000"/>
              <a:gd name="connsiteY38" fmla="*/ 4890 h 9816"/>
              <a:gd name="connsiteX39" fmla="*/ 3257 w 10000"/>
              <a:gd name="connsiteY39" fmla="*/ 6801 h 9816"/>
              <a:gd name="connsiteX40" fmla="*/ 3346 w 10000"/>
              <a:gd name="connsiteY40" fmla="*/ 6434 h 9816"/>
              <a:gd name="connsiteX41" fmla="*/ 3429 w 10000"/>
              <a:gd name="connsiteY41" fmla="*/ 6195 h 9816"/>
              <a:gd name="connsiteX42" fmla="*/ 3518 w 10000"/>
              <a:gd name="connsiteY42" fmla="*/ 4963 h 9816"/>
              <a:gd name="connsiteX43" fmla="*/ 8147 w 10000"/>
              <a:gd name="connsiteY43" fmla="*/ 5644 h 9816"/>
              <a:gd name="connsiteX44" fmla="*/ 8236 w 10000"/>
              <a:gd name="connsiteY44" fmla="*/ 8658 h 9816"/>
              <a:gd name="connsiteX45" fmla="*/ 8319 w 10000"/>
              <a:gd name="connsiteY45" fmla="*/ 5037 h 9816"/>
              <a:gd name="connsiteX46" fmla="*/ 8392 w 10000"/>
              <a:gd name="connsiteY46" fmla="*/ 7831 h 9816"/>
              <a:gd name="connsiteX47" fmla="*/ 8481 w 10000"/>
              <a:gd name="connsiteY47" fmla="*/ 7262 h 9816"/>
              <a:gd name="connsiteX48" fmla="*/ 8565 w 10000"/>
              <a:gd name="connsiteY48" fmla="*/ 8383 h 9816"/>
              <a:gd name="connsiteX49" fmla="*/ 8653 w 10000"/>
              <a:gd name="connsiteY49" fmla="*/ 6986 h 9816"/>
              <a:gd name="connsiteX50" fmla="*/ 8737 w 10000"/>
              <a:gd name="connsiteY50" fmla="*/ 5975 h 9816"/>
              <a:gd name="connsiteX51" fmla="*/ 8820 w 10000"/>
              <a:gd name="connsiteY51" fmla="*/ 3345 h 9816"/>
              <a:gd name="connsiteX52" fmla="*/ 8909 w 10000"/>
              <a:gd name="connsiteY52" fmla="*/ 6085 h 9816"/>
              <a:gd name="connsiteX53" fmla="*/ 8993 w 10000"/>
              <a:gd name="connsiteY53" fmla="*/ 8088 h 9816"/>
              <a:gd name="connsiteX54" fmla="*/ 9071 w 10000"/>
              <a:gd name="connsiteY54" fmla="*/ 9706 h 9816"/>
              <a:gd name="connsiteX55" fmla="*/ 9154 w 10000"/>
              <a:gd name="connsiteY55" fmla="*/ 7740 h 9816"/>
              <a:gd name="connsiteX56" fmla="*/ 9238 w 10000"/>
              <a:gd name="connsiteY56" fmla="*/ 6581 h 9816"/>
              <a:gd name="connsiteX57" fmla="*/ 9327 w 10000"/>
              <a:gd name="connsiteY57" fmla="*/ 5478 h 9816"/>
              <a:gd name="connsiteX58" fmla="*/ 9410 w 10000"/>
              <a:gd name="connsiteY58" fmla="*/ 7941 h 9816"/>
              <a:gd name="connsiteX59" fmla="*/ 9499 w 10000"/>
              <a:gd name="connsiteY59" fmla="*/ 8310 h 9816"/>
              <a:gd name="connsiteX60" fmla="*/ 9582 w 10000"/>
              <a:gd name="connsiteY60" fmla="*/ 8419 h 9816"/>
              <a:gd name="connsiteX61" fmla="*/ 9666 w 10000"/>
              <a:gd name="connsiteY61" fmla="*/ 7868 h 9816"/>
              <a:gd name="connsiteX62" fmla="*/ 9744 w 10000"/>
              <a:gd name="connsiteY62" fmla="*/ 6397 h 9816"/>
              <a:gd name="connsiteX63" fmla="*/ 9828 w 10000"/>
              <a:gd name="connsiteY63" fmla="*/ 9816 h 9816"/>
              <a:gd name="connsiteX64" fmla="*/ 9916 w 10000"/>
              <a:gd name="connsiteY64" fmla="*/ 8989 h 9816"/>
              <a:gd name="connsiteX65" fmla="*/ 10000 w 10000"/>
              <a:gd name="connsiteY65" fmla="*/ 8273 h 9816"/>
              <a:gd name="connsiteX0" fmla="*/ 0 w 10000"/>
              <a:gd name="connsiteY0" fmla="*/ 0 h 10000"/>
              <a:gd name="connsiteX1" fmla="*/ 57 w 10000"/>
              <a:gd name="connsiteY1" fmla="*/ 750 h 10000"/>
              <a:gd name="connsiteX2" fmla="*/ 162 w 10000"/>
              <a:gd name="connsiteY2" fmla="*/ 1012 h 10000"/>
              <a:gd name="connsiteX3" fmla="*/ 230 w 10000"/>
              <a:gd name="connsiteY3" fmla="*/ 94 h 10000"/>
              <a:gd name="connsiteX4" fmla="*/ 308 w 10000"/>
              <a:gd name="connsiteY4" fmla="*/ 19 h 10000"/>
              <a:gd name="connsiteX5" fmla="*/ 391 w 10000"/>
              <a:gd name="connsiteY5" fmla="*/ 412 h 10000"/>
              <a:gd name="connsiteX6" fmla="*/ 470 w 10000"/>
              <a:gd name="connsiteY6" fmla="*/ 974 h 10000"/>
              <a:gd name="connsiteX7" fmla="*/ 564 w 10000"/>
              <a:gd name="connsiteY7" fmla="*/ 824 h 10000"/>
              <a:gd name="connsiteX8" fmla="*/ 647 w 10000"/>
              <a:gd name="connsiteY8" fmla="*/ 2098 h 10000"/>
              <a:gd name="connsiteX9" fmla="*/ 736 w 10000"/>
              <a:gd name="connsiteY9" fmla="*/ 1779 h 10000"/>
              <a:gd name="connsiteX10" fmla="*/ 819 w 10000"/>
              <a:gd name="connsiteY10" fmla="*/ 2098 h 10000"/>
              <a:gd name="connsiteX11" fmla="*/ 903 w 10000"/>
              <a:gd name="connsiteY11" fmla="*/ 2098 h 10000"/>
              <a:gd name="connsiteX12" fmla="*/ 981 w 10000"/>
              <a:gd name="connsiteY12" fmla="*/ 2398 h 10000"/>
              <a:gd name="connsiteX13" fmla="*/ 1065 w 10000"/>
              <a:gd name="connsiteY13" fmla="*/ 2098 h 10000"/>
              <a:gd name="connsiteX14" fmla="*/ 1148 w 10000"/>
              <a:gd name="connsiteY14" fmla="*/ 2098 h 10000"/>
              <a:gd name="connsiteX15" fmla="*/ 1237 w 10000"/>
              <a:gd name="connsiteY15" fmla="*/ 2098 h 10000"/>
              <a:gd name="connsiteX16" fmla="*/ 1315 w 10000"/>
              <a:gd name="connsiteY16" fmla="*/ 3146 h 10000"/>
              <a:gd name="connsiteX17" fmla="*/ 1409 w 10000"/>
              <a:gd name="connsiteY17" fmla="*/ 2098 h 10000"/>
              <a:gd name="connsiteX18" fmla="*/ 1534 w 10000"/>
              <a:gd name="connsiteY18" fmla="*/ 3185 h 10000"/>
              <a:gd name="connsiteX19" fmla="*/ 1576 w 10000"/>
              <a:gd name="connsiteY19" fmla="*/ 2098 h 10000"/>
              <a:gd name="connsiteX20" fmla="*/ 1654 w 10000"/>
              <a:gd name="connsiteY20" fmla="*/ 4401 h 10000"/>
              <a:gd name="connsiteX21" fmla="*/ 1759 w 10000"/>
              <a:gd name="connsiteY21" fmla="*/ 3746 h 10000"/>
              <a:gd name="connsiteX22" fmla="*/ 1827 w 10000"/>
              <a:gd name="connsiteY22" fmla="*/ 2098 h 10000"/>
              <a:gd name="connsiteX23" fmla="*/ 1910 w 10000"/>
              <a:gd name="connsiteY23" fmla="*/ 3352 h 10000"/>
              <a:gd name="connsiteX24" fmla="*/ 1978 w 10000"/>
              <a:gd name="connsiteY24" fmla="*/ 4495 h 10000"/>
              <a:gd name="connsiteX25" fmla="*/ 2046 w 10000"/>
              <a:gd name="connsiteY25" fmla="*/ 3708 h 10000"/>
              <a:gd name="connsiteX26" fmla="*/ 2187 w 10000"/>
              <a:gd name="connsiteY26" fmla="*/ 4738 h 10000"/>
              <a:gd name="connsiteX27" fmla="*/ 2255 w 10000"/>
              <a:gd name="connsiteY27" fmla="*/ 3969 h 10000"/>
              <a:gd name="connsiteX28" fmla="*/ 2328 w 10000"/>
              <a:gd name="connsiteY28" fmla="*/ 4213 h 10000"/>
              <a:gd name="connsiteX29" fmla="*/ 2416 w 10000"/>
              <a:gd name="connsiteY29" fmla="*/ 3708 h 10000"/>
              <a:gd name="connsiteX30" fmla="*/ 2490 w 10000"/>
              <a:gd name="connsiteY30" fmla="*/ 4776 h 10000"/>
              <a:gd name="connsiteX31" fmla="*/ 2584 w 10000"/>
              <a:gd name="connsiteY31" fmla="*/ 5095 h 10000"/>
              <a:gd name="connsiteX32" fmla="*/ 2672 w 10000"/>
              <a:gd name="connsiteY32" fmla="*/ 6668 h 10000"/>
              <a:gd name="connsiteX33" fmla="*/ 2756 w 10000"/>
              <a:gd name="connsiteY33" fmla="*/ 5280 h 10000"/>
              <a:gd name="connsiteX34" fmla="*/ 2839 w 10000"/>
              <a:gd name="connsiteY34" fmla="*/ 5319 h 10000"/>
              <a:gd name="connsiteX35" fmla="*/ 2928 w 10000"/>
              <a:gd name="connsiteY35" fmla="*/ 7622 h 10000"/>
              <a:gd name="connsiteX36" fmla="*/ 3001 w 10000"/>
              <a:gd name="connsiteY36" fmla="*/ 3858 h 10000"/>
              <a:gd name="connsiteX37" fmla="*/ 3090 w 10000"/>
              <a:gd name="connsiteY37" fmla="*/ 5861 h 10000"/>
              <a:gd name="connsiteX38" fmla="*/ 3173 w 10000"/>
              <a:gd name="connsiteY38" fmla="*/ 4982 h 10000"/>
              <a:gd name="connsiteX39" fmla="*/ 3257 w 10000"/>
              <a:gd name="connsiteY39" fmla="*/ 6928 h 10000"/>
              <a:gd name="connsiteX40" fmla="*/ 3346 w 10000"/>
              <a:gd name="connsiteY40" fmla="*/ 6555 h 10000"/>
              <a:gd name="connsiteX41" fmla="*/ 3429 w 10000"/>
              <a:gd name="connsiteY41" fmla="*/ 6311 h 10000"/>
              <a:gd name="connsiteX42" fmla="*/ 3518 w 10000"/>
              <a:gd name="connsiteY42" fmla="*/ 5056 h 10000"/>
              <a:gd name="connsiteX43" fmla="*/ 8236 w 10000"/>
              <a:gd name="connsiteY43" fmla="*/ 8820 h 10000"/>
              <a:gd name="connsiteX44" fmla="*/ 8319 w 10000"/>
              <a:gd name="connsiteY44" fmla="*/ 5131 h 10000"/>
              <a:gd name="connsiteX45" fmla="*/ 8392 w 10000"/>
              <a:gd name="connsiteY45" fmla="*/ 7978 h 10000"/>
              <a:gd name="connsiteX46" fmla="*/ 8481 w 10000"/>
              <a:gd name="connsiteY46" fmla="*/ 7398 h 10000"/>
              <a:gd name="connsiteX47" fmla="*/ 8565 w 10000"/>
              <a:gd name="connsiteY47" fmla="*/ 8540 h 10000"/>
              <a:gd name="connsiteX48" fmla="*/ 8653 w 10000"/>
              <a:gd name="connsiteY48" fmla="*/ 7117 h 10000"/>
              <a:gd name="connsiteX49" fmla="*/ 8737 w 10000"/>
              <a:gd name="connsiteY49" fmla="*/ 6087 h 10000"/>
              <a:gd name="connsiteX50" fmla="*/ 8820 w 10000"/>
              <a:gd name="connsiteY50" fmla="*/ 3408 h 10000"/>
              <a:gd name="connsiteX51" fmla="*/ 8909 w 10000"/>
              <a:gd name="connsiteY51" fmla="*/ 6199 h 10000"/>
              <a:gd name="connsiteX52" fmla="*/ 8993 w 10000"/>
              <a:gd name="connsiteY52" fmla="*/ 8240 h 10000"/>
              <a:gd name="connsiteX53" fmla="*/ 9071 w 10000"/>
              <a:gd name="connsiteY53" fmla="*/ 9888 h 10000"/>
              <a:gd name="connsiteX54" fmla="*/ 9154 w 10000"/>
              <a:gd name="connsiteY54" fmla="*/ 7885 h 10000"/>
              <a:gd name="connsiteX55" fmla="*/ 9238 w 10000"/>
              <a:gd name="connsiteY55" fmla="*/ 6704 h 10000"/>
              <a:gd name="connsiteX56" fmla="*/ 9327 w 10000"/>
              <a:gd name="connsiteY56" fmla="*/ 5581 h 10000"/>
              <a:gd name="connsiteX57" fmla="*/ 9410 w 10000"/>
              <a:gd name="connsiteY57" fmla="*/ 8090 h 10000"/>
              <a:gd name="connsiteX58" fmla="*/ 9499 w 10000"/>
              <a:gd name="connsiteY58" fmla="*/ 8466 h 10000"/>
              <a:gd name="connsiteX59" fmla="*/ 9582 w 10000"/>
              <a:gd name="connsiteY59" fmla="*/ 8577 h 10000"/>
              <a:gd name="connsiteX60" fmla="*/ 9666 w 10000"/>
              <a:gd name="connsiteY60" fmla="*/ 8015 h 10000"/>
              <a:gd name="connsiteX61" fmla="*/ 9744 w 10000"/>
              <a:gd name="connsiteY61" fmla="*/ 6517 h 10000"/>
              <a:gd name="connsiteX62" fmla="*/ 9828 w 10000"/>
              <a:gd name="connsiteY62" fmla="*/ 10000 h 10000"/>
              <a:gd name="connsiteX63" fmla="*/ 9916 w 10000"/>
              <a:gd name="connsiteY63" fmla="*/ 9157 h 10000"/>
              <a:gd name="connsiteX64" fmla="*/ 10000 w 10000"/>
              <a:gd name="connsiteY64" fmla="*/ 8428 h 10000"/>
              <a:gd name="connsiteX0" fmla="*/ 0 w 10000"/>
              <a:gd name="connsiteY0" fmla="*/ 0 h 10000"/>
              <a:gd name="connsiteX1" fmla="*/ 57 w 10000"/>
              <a:gd name="connsiteY1" fmla="*/ 750 h 10000"/>
              <a:gd name="connsiteX2" fmla="*/ 162 w 10000"/>
              <a:gd name="connsiteY2" fmla="*/ 1012 h 10000"/>
              <a:gd name="connsiteX3" fmla="*/ 230 w 10000"/>
              <a:gd name="connsiteY3" fmla="*/ 94 h 10000"/>
              <a:gd name="connsiteX4" fmla="*/ 308 w 10000"/>
              <a:gd name="connsiteY4" fmla="*/ 19 h 10000"/>
              <a:gd name="connsiteX5" fmla="*/ 391 w 10000"/>
              <a:gd name="connsiteY5" fmla="*/ 412 h 10000"/>
              <a:gd name="connsiteX6" fmla="*/ 470 w 10000"/>
              <a:gd name="connsiteY6" fmla="*/ 974 h 10000"/>
              <a:gd name="connsiteX7" fmla="*/ 564 w 10000"/>
              <a:gd name="connsiteY7" fmla="*/ 824 h 10000"/>
              <a:gd name="connsiteX8" fmla="*/ 647 w 10000"/>
              <a:gd name="connsiteY8" fmla="*/ 2098 h 10000"/>
              <a:gd name="connsiteX9" fmla="*/ 736 w 10000"/>
              <a:gd name="connsiteY9" fmla="*/ 1779 h 10000"/>
              <a:gd name="connsiteX10" fmla="*/ 819 w 10000"/>
              <a:gd name="connsiteY10" fmla="*/ 2098 h 10000"/>
              <a:gd name="connsiteX11" fmla="*/ 903 w 10000"/>
              <a:gd name="connsiteY11" fmla="*/ 2098 h 10000"/>
              <a:gd name="connsiteX12" fmla="*/ 981 w 10000"/>
              <a:gd name="connsiteY12" fmla="*/ 2398 h 10000"/>
              <a:gd name="connsiteX13" fmla="*/ 1065 w 10000"/>
              <a:gd name="connsiteY13" fmla="*/ 2098 h 10000"/>
              <a:gd name="connsiteX14" fmla="*/ 1148 w 10000"/>
              <a:gd name="connsiteY14" fmla="*/ 2098 h 10000"/>
              <a:gd name="connsiteX15" fmla="*/ 1237 w 10000"/>
              <a:gd name="connsiteY15" fmla="*/ 2098 h 10000"/>
              <a:gd name="connsiteX16" fmla="*/ 1315 w 10000"/>
              <a:gd name="connsiteY16" fmla="*/ 3146 h 10000"/>
              <a:gd name="connsiteX17" fmla="*/ 1409 w 10000"/>
              <a:gd name="connsiteY17" fmla="*/ 2098 h 10000"/>
              <a:gd name="connsiteX18" fmla="*/ 1534 w 10000"/>
              <a:gd name="connsiteY18" fmla="*/ 3185 h 10000"/>
              <a:gd name="connsiteX19" fmla="*/ 1576 w 10000"/>
              <a:gd name="connsiteY19" fmla="*/ 2098 h 10000"/>
              <a:gd name="connsiteX20" fmla="*/ 1654 w 10000"/>
              <a:gd name="connsiteY20" fmla="*/ 4401 h 10000"/>
              <a:gd name="connsiteX21" fmla="*/ 1759 w 10000"/>
              <a:gd name="connsiteY21" fmla="*/ 3746 h 10000"/>
              <a:gd name="connsiteX22" fmla="*/ 1827 w 10000"/>
              <a:gd name="connsiteY22" fmla="*/ 2098 h 10000"/>
              <a:gd name="connsiteX23" fmla="*/ 1910 w 10000"/>
              <a:gd name="connsiteY23" fmla="*/ 3352 h 10000"/>
              <a:gd name="connsiteX24" fmla="*/ 1978 w 10000"/>
              <a:gd name="connsiteY24" fmla="*/ 4495 h 10000"/>
              <a:gd name="connsiteX25" fmla="*/ 2046 w 10000"/>
              <a:gd name="connsiteY25" fmla="*/ 3708 h 10000"/>
              <a:gd name="connsiteX26" fmla="*/ 2187 w 10000"/>
              <a:gd name="connsiteY26" fmla="*/ 4738 h 10000"/>
              <a:gd name="connsiteX27" fmla="*/ 2255 w 10000"/>
              <a:gd name="connsiteY27" fmla="*/ 3969 h 10000"/>
              <a:gd name="connsiteX28" fmla="*/ 2328 w 10000"/>
              <a:gd name="connsiteY28" fmla="*/ 4213 h 10000"/>
              <a:gd name="connsiteX29" fmla="*/ 2416 w 10000"/>
              <a:gd name="connsiteY29" fmla="*/ 3708 h 10000"/>
              <a:gd name="connsiteX30" fmla="*/ 2490 w 10000"/>
              <a:gd name="connsiteY30" fmla="*/ 4776 h 10000"/>
              <a:gd name="connsiteX31" fmla="*/ 2584 w 10000"/>
              <a:gd name="connsiteY31" fmla="*/ 5095 h 10000"/>
              <a:gd name="connsiteX32" fmla="*/ 2672 w 10000"/>
              <a:gd name="connsiteY32" fmla="*/ 6668 h 10000"/>
              <a:gd name="connsiteX33" fmla="*/ 2756 w 10000"/>
              <a:gd name="connsiteY33" fmla="*/ 5280 h 10000"/>
              <a:gd name="connsiteX34" fmla="*/ 2839 w 10000"/>
              <a:gd name="connsiteY34" fmla="*/ 5319 h 10000"/>
              <a:gd name="connsiteX35" fmla="*/ 2928 w 10000"/>
              <a:gd name="connsiteY35" fmla="*/ 7622 h 10000"/>
              <a:gd name="connsiteX36" fmla="*/ 3001 w 10000"/>
              <a:gd name="connsiteY36" fmla="*/ 3858 h 10000"/>
              <a:gd name="connsiteX37" fmla="*/ 3090 w 10000"/>
              <a:gd name="connsiteY37" fmla="*/ 5861 h 10000"/>
              <a:gd name="connsiteX38" fmla="*/ 3173 w 10000"/>
              <a:gd name="connsiteY38" fmla="*/ 4982 h 10000"/>
              <a:gd name="connsiteX39" fmla="*/ 3257 w 10000"/>
              <a:gd name="connsiteY39" fmla="*/ 6928 h 10000"/>
              <a:gd name="connsiteX40" fmla="*/ 3346 w 10000"/>
              <a:gd name="connsiteY40" fmla="*/ 6555 h 10000"/>
              <a:gd name="connsiteX41" fmla="*/ 3429 w 10000"/>
              <a:gd name="connsiteY41" fmla="*/ 6311 h 10000"/>
              <a:gd name="connsiteX42" fmla="*/ 3518 w 10000"/>
              <a:gd name="connsiteY42" fmla="*/ 5056 h 10000"/>
              <a:gd name="connsiteX43" fmla="*/ 8319 w 10000"/>
              <a:gd name="connsiteY43" fmla="*/ 5131 h 10000"/>
              <a:gd name="connsiteX44" fmla="*/ 8392 w 10000"/>
              <a:gd name="connsiteY44" fmla="*/ 7978 h 10000"/>
              <a:gd name="connsiteX45" fmla="*/ 8481 w 10000"/>
              <a:gd name="connsiteY45" fmla="*/ 7398 h 10000"/>
              <a:gd name="connsiteX46" fmla="*/ 8565 w 10000"/>
              <a:gd name="connsiteY46" fmla="*/ 8540 h 10000"/>
              <a:gd name="connsiteX47" fmla="*/ 8653 w 10000"/>
              <a:gd name="connsiteY47" fmla="*/ 7117 h 10000"/>
              <a:gd name="connsiteX48" fmla="*/ 8737 w 10000"/>
              <a:gd name="connsiteY48" fmla="*/ 6087 h 10000"/>
              <a:gd name="connsiteX49" fmla="*/ 8820 w 10000"/>
              <a:gd name="connsiteY49" fmla="*/ 3408 h 10000"/>
              <a:gd name="connsiteX50" fmla="*/ 8909 w 10000"/>
              <a:gd name="connsiteY50" fmla="*/ 6199 h 10000"/>
              <a:gd name="connsiteX51" fmla="*/ 8993 w 10000"/>
              <a:gd name="connsiteY51" fmla="*/ 8240 h 10000"/>
              <a:gd name="connsiteX52" fmla="*/ 9071 w 10000"/>
              <a:gd name="connsiteY52" fmla="*/ 9888 h 10000"/>
              <a:gd name="connsiteX53" fmla="*/ 9154 w 10000"/>
              <a:gd name="connsiteY53" fmla="*/ 7885 h 10000"/>
              <a:gd name="connsiteX54" fmla="*/ 9238 w 10000"/>
              <a:gd name="connsiteY54" fmla="*/ 6704 h 10000"/>
              <a:gd name="connsiteX55" fmla="*/ 9327 w 10000"/>
              <a:gd name="connsiteY55" fmla="*/ 5581 h 10000"/>
              <a:gd name="connsiteX56" fmla="*/ 9410 w 10000"/>
              <a:gd name="connsiteY56" fmla="*/ 8090 h 10000"/>
              <a:gd name="connsiteX57" fmla="*/ 9499 w 10000"/>
              <a:gd name="connsiteY57" fmla="*/ 8466 h 10000"/>
              <a:gd name="connsiteX58" fmla="*/ 9582 w 10000"/>
              <a:gd name="connsiteY58" fmla="*/ 8577 h 10000"/>
              <a:gd name="connsiteX59" fmla="*/ 9666 w 10000"/>
              <a:gd name="connsiteY59" fmla="*/ 8015 h 10000"/>
              <a:gd name="connsiteX60" fmla="*/ 9744 w 10000"/>
              <a:gd name="connsiteY60" fmla="*/ 6517 h 10000"/>
              <a:gd name="connsiteX61" fmla="*/ 9828 w 10000"/>
              <a:gd name="connsiteY61" fmla="*/ 10000 h 10000"/>
              <a:gd name="connsiteX62" fmla="*/ 9916 w 10000"/>
              <a:gd name="connsiteY62" fmla="*/ 9157 h 10000"/>
              <a:gd name="connsiteX63" fmla="*/ 10000 w 10000"/>
              <a:gd name="connsiteY63" fmla="*/ 8428 h 10000"/>
              <a:gd name="connsiteX0" fmla="*/ 0 w 10000"/>
              <a:gd name="connsiteY0" fmla="*/ 0 h 10000"/>
              <a:gd name="connsiteX1" fmla="*/ 57 w 10000"/>
              <a:gd name="connsiteY1" fmla="*/ 750 h 10000"/>
              <a:gd name="connsiteX2" fmla="*/ 162 w 10000"/>
              <a:gd name="connsiteY2" fmla="*/ 1012 h 10000"/>
              <a:gd name="connsiteX3" fmla="*/ 230 w 10000"/>
              <a:gd name="connsiteY3" fmla="*/ 94 h 10000"/>
              <a:gd name="connsiteX4" fmla="*/ 308 w 10000"/>
              <a:gd name="connsiteY4" fmla="*/ 19 h 10000"/>
              <a:gd name="connsiteX5" fmla="*/ 391 w 10000"/>
              <a:gd name="connsiteY5" fmla="*/ 412 h 10000"/>
              <a:gd name="connsiteX6" fmla="*/ 470 w 10000"/>
              <a:gd name="connsiteY6" fmla="*/ 974 h 10000"/>
              <a:gd name="connsiteX7" fmla="*/ 564 w 10000"/>
              <a:gd name="connsiteY7" fmla="*/ 824 h 10000"/>
              <a:gd name="connsiteX8" fmla="*/ 647 w 10000"/>
              <a:gd name="connsiteY8" fmla="*/ 2098 h 10000"/>
              <a:gd name="connsiteX9" fmla="*/ 736 w 10000"/>
              <a:gd name="connsiteY9" fmla="*/ 1779 h 10000"/>
              <a:gd name="connsiteX10" fmla="*/ 819 w 10000"/>
              <a:gd name="connsiteY10" fmla="*/ 2098 h 10000"/>
              <a:gd name="connsiteX11" fmla="*/ 903 w 10000"/>
              <a:gd name="connsiteY11" fmla="*/ 2098 h 10000"/>
              <a:gd name="connsiteX12" fmla="*/ 981 w 10000"/>
              <a:gd name="connsiteY12" fmla="*/ 2398 h 10000"/>
              <a:gd name="connsiteX13" fmla="*/ 1065 w 10000"/>
              <a:gd name="connsiteY13" fmla="*/ 2098 h 10000"/>
              <a:gd name="connsiteX14" fmla="*/ 1148 w 10000"/>
              <a:gd name="connsiteY14" fmla="*/ 2098 h 10000"/>
              <a:gd name="connsiteX15" fmla="*/ 1237 w 10000"/>
              <a:gd name="connsiteY15" fmla="*/ 2098 h 10000"/>
              <a:gd name="connsiteX16" fmla="*/ 1315 w 10000"/>
              <a:gd name="connsiteY16" fmla="*/ 3146 h 10000"/>
              <a:gd name="connsiteX17" fmla="*/ 1409 w 10000"/>
              <a:gd name="connsiteY17" fmla="*/ 2098 h 10000"/>
              <a:gd name="connsiteX18" fmla="*/ 1534 w 10000"/>
              <a:gd name="connsiteY18" fmla="*/ 3185 h 10000"/>
              <a:gd name="connsiteX19" fmla="*/ 1576 w 10000"/>
              <a:gd name="connsiteY19" fmla="*/ 2098 h 10000"/>
              <a:gd name="connsiteX20" fmla="*/ 1654 w 10000"/>
              <a:gd name="connsiteY20" fmla="*/ 4401 h 10000"/>
              <a:gd name="connsiteX21" fmla="*/ 1759 w 10000"/>
              <a:gd name="connsiteY21" fmla="*/ 3746 h 10000"/>
              <a:gd name="connsiteX22" fmla="*/ 1827 w 10000"/>
              <a:gd name="connsiteY22" fmla="*/ 2098 h 10000"/>
              <a:gd name="connsiteX23" fmla="*/ 1910 w 10000"/>
              <a:gd name="connsiteY23" fmla="*/ 3352 h 10000"/>
              <a:gd name="connsiteX24" fmla="*/ 1978 w 10000"/>
              <a:gd name="connsiteY24" fmla="*/ 4495 h 10000"/>
              <a:gd name="connsiteX25" fmla="*/ 2046 w 10000"/>
              <a:gd name="connsiteY25" fmla="*/ 3708 h 10000"/>
              <a:gd name="connsiteX26" fmla="*/ 2187 w 10000"/>
              <a:gd name="connsiteY26" fmla="*/ 4738 h 10000"/>
              <a:gd name="connsiteX27" fmla="*/ 2255 w 10000"/>
              <a:gd name="connsiteY27" fmla="*/ 3969 h 10000"/>
              <a:gd name="connsiteX28" fmla="*/ 2328 w 10000"/>
              <a:gd name="connsiteY28" fmla="*/ 4213 h 10000"/>
              <a:gd name="connsiteX29" fmla="*/ 2416 w 10000"/>
              <a:gd name="connsiteY29" fmla="*/ 3708 h 10000"/>
              <a:gd name="connsiteX30" fmla="*/ 2490 w 10000"/>
              <a:gd name="connsiteY30" fmla="*/ 4776 h 10000"/>
              <a:gd name="connsiteX31" fmla="*/ 2584 w 10000"/>
              <a:gd name="connsiteY31" fmla="*/ 5095 h 10000"/>
              <a:gd name="connsiteX32" fmla="*/ 2672 w 10000"/>
              <a:gd name="connsiteY32" fmla="*/ 6668 h 10000"/>
              <a:gd name="connsiteX33" fmla="*/ 2756 w 10000"/>
              <a:gd name="connsiteY33" fmla="*/ 5280 h 10000"/>
              <a:gd name="connsiteX34" fmla="*/ 2839 w 10000"/>
              <a:gd name="connsiteY34" fmla="*/ 5319 h 10000"/>
              <a:gd name="connsiteX35" fmla="*/ 2928 w 10000"/>
              <a:gd name="connsiteY35" fmla="*/ 7622 h 10000"/>
              <a:gd name="connsiteX36" fmla="*/ 3001 w 10000"/>
              <a:gd name="connsiteY36" fmla="*/ 3858 h 10000"/>
              <a:gd name="connsiteX37" fmla="*/ 3090 w 10000"/>
              <a:gd name="connsiteY37" fmla="*/ 5861 h 10000"/>
              <a:gd name="connsiteX38" fmla="*/ 3173 w 10000"/>
              <a:gd name="connsiteY38" fmla="*/ 4982 h 10000"/>
              <a:gd name="connsiteX39" fmla="*/ 3257 w 10000"/>
              <a:gd name="connsiteY39" fmla="*/ 6928 h 10000"/>
              <a:gd name="connsiteX40" fmla="*/ 3346 w 10000"/>
              <a:gd name="connsiteY40" fmla="*/ 6555 h 10000"/>
              <a:gd name="connsiteX41" fmla="*/ 3429 w 10000"/>
              <a:gd name="connsiteY41" fmla="*/ 6311 h 10000"/>
              <a:gd name="connsiteX42" fmla="*/ 3518 w 10000"/>
              <a:gd name="connsiteY42" fmla="*/ 5056 h 10000"/>
              <a:gd name="connsiteX43" fmla="*/ 8392 w 10000"/>
              <a:gd name="connsiteY43" fmla="*/ 7978 h 10000"/>
              <a:gd name="connsiteX44" fmla="*/ 8481 w 10000"/>
              <a:gd name="connsiteY44" fmla="*/ 7398 h 10000"/>
              <a:gd name="connsiteX45" fmla="*/ 8565 w 10000"/>
              <a:gd name="connsiteY45" fmla="*/ 8540 h 10000"/>
              <a:gd name="connsiteX46" fmla="*/ 8653 w 10000"/>
              <a:gd name="connsiteY46" fmla="*/ 7117 h 10000"/>
              <a:gd name="connsiteX47" fmla="*/ 8737 w 10000"/>
              <a:gd name="connsiteY47" fmla="*/ 6087 h 10000"/>
              <a:gd name="connsiteX48" fmla="*/ 8820 w 10000"/>
              <a:gd name="connsiteY48" fmla="*/ 3408 h 10000"/>
              <a:gd name="connsiteX49" fmla="*/ 8909 w 10000"/>
              <a:gd name="connsiteY49" fmla="*/ 6199 h 10000"/>
              <a:gd name="connsiteX50" fmla="*/ 8993 w 10000"/>
              <a:gd name="connsiteY50" fmla="*/ 8240 h 10000"/>
              <a:gd name="connsiteX51" fmla="*/ 9071 w 10000"/>
              <a:gd name="connsiteY51" fmla="*/ 9888 h 10000"/>
              <a:gd name="connsiteX52" fmla="*/ 9154 w 10000"/>
              <a:gd name="connsiteY52" fmla="*/ 7885 h 10000"/>
              <a:gd name="connsiteX53" fmla="*/ 9238 w 10000"/>
              <a:gd name="connsiteY53" fmla="*/ 6704 h 10000"/>
              <a:gd name="connsiteX54" fmla="*/ 9327 w 10000"/>
              <a:gd name="connsiteY54" fmla="*/ 5581 h 10000"/>
              <a:gd name="connsiteX55" fmla="*/ 9410 w 10000"/>
              <a:gd name="connsiteY55" fmla="*/ 8090 h 10000"/>
              <a:gd name="connsiteX56" fmla="*/ 9499 w 10000"/>
              <a:gd name="connsiteY56" fmla="*/ 8466 h 10000"/>
              <a:gd name="connsiteX57" fmla="*/ 9582 w 10000"/>
              <a:gd name="connsiteY57" fmla="*/ 8577 h 10000"/>
              <a:gd name="connsiteX58" fmla="*/ 9666 w 10000"/>
              <a:gd name="connsiteY58" fmla="*/ 8015 h 10000"/>
              <a:gd name="connsiteX59" fmla="*/ 9744 w 10000"/>
              <a:gd name="connsiteY59" fmla="*/ 6517 h 10000"/>
              <a:gd name="connsiteX60" fmla="*/ 9828 w 10000"/>
              <a:gd name="connsiteY60" fmla="*/ 10000 h 10000"/>
              <a:gd name="connsiteX61" fmla="*/ 9916 w 10000"/>
              <a:gd name="connsiteY61" fmla="*/ 9157 h 10000"/>
              <a:gd name="connsiteX62" fmla="*/ 10000 w 10000"/>
              <a:gd name="connsiteY62" fmla="*/ 8428 h 10000"/>
              <a:gd name="connsiteX0" fmla="*/ 0 w 10000"/>
              <a:gd name="connsiteY0" fmla="*/ 0 h 10000"/>
              <a:gd name="connsiteX1" fmla="*/ 57 w 10000"/>
              <a:gd name="connsiteY1" fmla="*/ 750 h 10000"/>
              <a:gd name="connsiteX2" fmla="*/ 162 w 10000"/>
              <a:gd name="connsiteY2" fmla="*/ 1012 h 10000"/>
              <a:gd name="connsiteX3" fmla="*/ 230 w 10000"/>
              <a:gd name="connsiteY3" fmla="*/ 94 h 10000"/>
              <a:gd name="connsiteX4" fmla="*/ 308 w 10000"/>
              <a:gd name="connsiteY4" fmla="*/ 19 h 10000"/>
              <a:gd name="connsiteX5" fmla="*/ 391 w 10000"/>
              <a:gd name="connsiteY5" fmla="*/ 412 h 10000"/>
              <a:gd name="connsiteX6" fmla="*/ 470 w 10000"/>
              <a:gd name="connsiteY6" fmla="*/ 974 h 10000"/>
              <a:gd name="connsiteX7" fmla="*/ 564 w 10000"/>
              <a:gd name="connsiteY7" fmla="*/ 824 h 10000"/>
              <a:gd name="connsiteX8" fmla="*/ 647 w 10000"/>
              <a:gd name="connsiteY8" fmla="*/ 2098 h 10000"/>
              <a:gd name="connsiteX9" fmla="*/ 736 w 10000"/>
              <a:gd name="connsiteY9" fmla="*/ 1779 h 10000"/>
              <a:gd name="connsiteX10" fmla="*/ 819 w 10000"/>
              <a:gd name="connsiteY10" fmla="*/ 2098 h 10000"/>
              <a:gd name="connsiteX11" fmla="*/ 903 w 10000"/>
              <a:gd name="connsiteY11" fmla="*/ 2098 h 10000"/>
              <a:gd name="connsiteX12" fmla="*/ 981 w 10000"/>
              <a:gd name="connsiteY12" fmla="*/ 2398 h 10000"/>
              <a:gd name="connsiteX13" fmla="*/ 1065 w 10000"/>
              <a:gd name="connsiteY13" fmla="*/ 2098 h 10000"/>
              <a:gd name="connsiteX14" fmla="*/ 1148 w 10000"/>
              <a:gd name="connsiteY14" fmla="*/ 2098 h 10000"/>
              <a:gd name="connsiteX15" fmla="*/ 1237 w 10000"/>
              <a:gd name="connsiteY15" fmla="*/ 2098 h 10000"/>
              <a:gd name="connsiteX16" fmla="*/ 1315 w 10000"/>
              <a:gd name="connsiteY16" fmla="*/ 3146 h 10000"/>
              <a:gd name="connsiteX17" fmla="*/ 1409 w 10000"/>
              <a:gd name="connsiteY17" fmla="*/ 2098 h 10000"/>
              <a:gd name="connsiteX18" fmla="*/ 1534 w 10000"/>
              <a:gd name="connsiteY18" fmla="*/ 3185 h 10000"/>
              <a:gd name="connsiteX19" fmla="*/ 1576 w 10000"/>
              <a:gd name="connsiteY19" fmla="*/ 2098 h 10000"/>
              <a:gd name="connsiteX20" fmla="*/ 1654 w 10000"/>
              <a:gd name="connsiteY20" fmla="*/ 4401 h 10000"/>
              <a:gd name="connsiteX21" fmla="*/ 1759 w 10000"/>
              <a:gd name="connsiteY21" fmla="*/ 3746 h 10000"/>
              <a:gd name="connsiteX22" fmla="*/ 1827 w 10000"/>
              <a:gd name="connsiteY22" fmla="*/ 2098 h 10000"/>
              <a:gd name="connsiteX23" fmla="*/ 1910 w 10000"/>
              <a:gd name="connsiteY23" fmla="*/ 3352 h 10000"/>
              <a:gd name="connsiteX24" fmla="*/ 1978 w 10000"/>
              <a:gd name="connsiteY24" fmla="*/ 4495 h 10000"/>
              <a:gd name="connsiteX25" fmla="*/ 2046 w 10000"/>
              <a:gd name="connsiteY25" fmla="*/ 3708 h 10000"/>
              <a:gd name="connsiteX26" fmla="*/ 2187 w 10000"/>
              <a:gd name="connsiteY26" fmla="*/ 4738 h 10000"/>
              <a:gd name="connsiteX27" fmla="*/ 2255 w 10000"/>
              <a:gd name="connsiteY27" fmla="*/ 3969 h 10000"/>
              <a:gd name="connsiteX28" fmla="*/ 2328 w 10000"/>
              <a:gd name="connsiteY28" fmla="*/ 4213 h 10000"/>
              <a:gd name="connsiteX29" fmla="*/ 2416 w 10000"/>
              <a:gd name="connsiteY29" fmla="*/ 3708 h 10000"/>
              <a:gd name="connsiteX30" fmla="*/ 2490 w 10000"/>
              <a:gd name="connsiteY30" fmla="*/ 4776 h 10000"/>
              <a:gd name="connsiteX31" fmla="*/ 2584 w 10000"/>
              <a:gd name="connsiteY31" fmla="*/ 5095 h 10000"/>
              <a:gd name="connsiteX32" fmla="*/ 2672 w 10000"/>
              <a:gd name="connsiteY32" fmla="*/ 6668 h 10000"/>
              <a:gd name="connsiteX33" fmla="*/ 2756 w 10000"/>
              <a:gd name="connsiteY33" fmla="*/ 5280 h 10000"/>
              <a:gd name="connsiteX34" fmla="*/ 2839 w 10000"/>
              <a:gd name="connsiteY34" fmla="*/ 5319 h 10000"/>
              <a:gd name="connsiteX35" fmla="*/ 2928 w 10000"/>
              <a:gd name="connsiteY35" fmla="*/ 7622 h 10000"/>
              <a:gd name="connsiteX36" fmla="*/ 3001 w 10000"/>
              <a:gd name="connsiteY36" fmla="*/ 3858 h 10000"/>
              <a:gd name="connsiteX37" fmla="*/ 3090 w 10000"/>
              <a:gd name="connsiteY37" fmla="*/ 5861 h 10000"/>
              <a:gd name="connsiteX38" fmla="*/ 3173 w 10000"/>
              <a:gd name="connsiteY38" fmla="*/ 4982 h 10000"/>
              <a:gd name="connsiteX39" fmla="*/ 3257 w 10000"/>
              <a:gd name="connsiteY39" fmla="*/ 6928 h 10000"/>
              <a:gd name="connsiteX40" fmla="*/ 3346 w 10000"/>
              <a:gd name="connsiteY40" fmla="*/ 6555 h 10000"/>
              <a:gd name="connsiteX41" fmla="*/ 3429 w 10000"/>
              <a:gd name="connsiteY41" fmla="*/ 6311 h 10000"/>
              <a:gd name="connsiteX42" fmla="*/ 3518 w 10000"/>
              <a:gd name="connsiteY42" fmla="*/ 5056 h 10000"/>
              <a:gd name="connsiteX43" fmla="*/ 8481 w 10000"/>
              <a:gd name="connsiteY43" fmla="*/ 7398 h 10000"/>
              <a:gd name="connsiteX44" fmla="*/ 8565 w 10000"/>
              <a:gd name="connsiteY44" fmla="*/ 8540 h 10000"/>
              <a:gd name="connsiteX45" fmla="*/ 8653 w 10000"/>
              <a:gd name="connsiteY45" fmla="*/ 7117 h 10000"/>
              <a:gd name="connsiteX46" fmla="*/ 8737 w 10000"/>
              <a:gd name="connsiteY46" fmla="*/ 6087 h 10000"/>
              <a:gd name="connsiteX47" fmla="*/ 8820 w 10000"/>
              <a:gd name="connsiteY47" fmla="*/ 3408 h 10000"/>
              <a:gd name="connsiteX48" fmla="*/ 8909 w 10000"/>
              <a:gd name="connsiteY48" fmla="*/ 6199 h 10000"/>
              <a:gd name="connsiteX49" fmla="*/ 8993 w 10000"/>
              <a:gd name="connsiteY49" fmla="*/ 8240 h 10000"/>
              <a:gd name="connsiteX50" fmla="*/ 9071 w 10000"/>
              <a:gd name="connsiteY50" fmla="*/ 9888 h 10000"/>
              <a:gd name="connsiteX51" fmla="*/ 9154 w 10000"/>
              <a:gd name="connsiteY51" fmla="*/ 7885 h 10000"/>
              <a:gd name="connsiteX52" fmla="*/ 9238 w 10000"/>
              <a:gd name="connsiteY52" fmla="*/ 6704 h 10000"/>
              <a:gd name="connsiteX53" fmla="*/ 9327 w 10000"/>
              <a:gd name="connsiteY53" fmla="*/ 5581 h 10000"/>
              <a:gd name="connsiteX54" fmla="*/ 9410 w 10000"/>
              <a:gd name="connsiteY54" fmla="*/ 8090 h 10000"/>
              <a:gd name="connsiteX55" fmla="*/ 9499 w 10000"/>
              <a:gd name="connsiteY55" fmla="*/ 8466 h 10000"/>
              <a:gd name="connsiteX56" fmla="*/ 9582 w 10000"/>
              <a:gd name="connsiteY56" fmla="*/ 8577 h 10000"/>
              <a:gd name="connsiteX57" fmla="*/ 9666 w 10000"/>
              <a:gd name="connsiteY57" fmla="*/ 8015 h 10000"/>
              <a:gd name="connsiteX58" fmla="*/ 9744 w 10000"/>
              <a:gd name="connsiteY58" fmla="*/ 6517 h 10000"/>
              <a:gd name="connsiteX59" fmla="*/ 9828 w 10000"/>
              <a:gd name="connsiteY59" fmla="*/ 10000 h 10000"/>
              <a:gd name="connsiteX60" fmla="*/ 9916 w 10000"/>
              <a:gd name="connsiteY60" fmla="*/ 9157 h 10000"/>
              <a:gd name="connsiteX61" fmla="*/ 10000 w 10000"/>
              <a:gd name="connsiteY61" fmla="*/ 8428 h 10000"/>
              <a:gd name="connsiteX0" fmla="*/ 0 w 10000"/>
              <a:gd name="connsiteY0" fmla="*/ 0 h 10000"/>
              <a:gd name="connsiteX1" fmla="*/ 57 w 10000"/>
              <a:gd name="connsiteY1" fmla="*/ 750 h 10000"/>
              <a:gd name="connsiteX2" fmla="*/ 162 w 10000"/>
              <a:gd name="connsiteY2" fmla="*/ 1012 h 10000"/>
              <a:gd name="connsiteX3" fmla="*/ 230 w 10000"/>
              <a:gd name="connsiteY3" fmla="*/ 94 h 10000"/>
              <a:gd name="connsiteX4" fmla="*/ 308 w 10000"/>
              <a:gd name="connsiteY4" fmla="*/ 19 h 10000"/>
              <a:gd name="connsiteX5" fmla="*/ 391 w 10000"/>
              <a:gd name="connsiteY5" fmla="*/ 412 h 10000"/>
              <a:gd name="connsiteX6" fmla="*/ 470 w 10000"/>
              <a:gd name="connsiteY6" fmla="*/ 974 h 10000"/>
              <a:gd name="connsiteX7" fmla="*/ 564 w 10000"/>
              <a:gd name="connsiteY7" fmla="*/ 824 h 10000"/>
              <a:gd name="connsiteX8" fmla="*/ 647 w 10000"/>
              <a:gd name="connsiteY8" fmla="*/ 2098 h 10000"/>
              <a:gd name="connsiteX9" fmla="*/ 736 w 10000"/>
              <a:gd name="connsiteY9" fmla="*/ 1779 h 10000"/>
              <a:gd name="connsiteX10" fmla="*/ 819 w 10000"/>
              <a:gd name="connsiteY10" fmla="*/ 2098 h 10000"/>
              <a:gd name="connsiteX11" fmla="*/ 903 w 10000"/>
              <a:gd name="connsiteY11" fmla="*/ 2098 h 10000"/>
              <a:gd name="connsiteX12" fmla="*/ 981 w 10000"/>
              <a:gd name="connsiteY12" fmla="*/ 2398 h 10000"/>
              <a:gd name="connsiteX13" fmla="*/ 1065 w 10000"/>
              <a:gd name="connsiteY13" fmla="*/ 2098 h 10000"/>
              <a:gd name="connsiteX14" fmla="*/ 1148 w 10000"/>
              <a:gd name="connsiteY14" fmla="*/ 2098 h 10000"/>
              <a:gd name="connsiteX15" fmla="*/ 1237 w 10000"/>
              <a:gd name="connsiteY15" fmla="*/ 2098 h 10000"/>
              <a:gd name="connsiteX16" fmla="*/ 1315 w 10000"/>
              <a:gd name="connsiteY16" fmla="*/ 3146 h 10000"/>
              <a:gd name="connsiteX17" fmla="*/ 1409 w 10000"/>
              <a:gd name="connsiteY17" fmla="*/ 2098 h 10000"/>
              <a:gd name="connsiteX18" fmla="*/ 1534 w 10000"/>
              <a:gd name="connsiteY18" fmla="*/ 3185 h 10000"/>
              <a:gd name="connsiteX19" fmla="*/ 1576 w 10000"/>
              <a:gd name="connsiteY19" fmla="*/ 2098 h 10000"/>
              <a:gd name="connsiteX20" fmla="*/ 1654 w 10000"/>
              <a:gd name="connsiteY20" fmla="*/ 4401 h 10000"/>
              <a:gd name="connsiteX21" fmla="*/ 1759 w 10000"/>
              <a:gd name="connsiteY21" fmla="*/ 3746 h 10000"/>
              <a:gd name="connsiteX22" fmla="*/ 1827 w 10000"/>
              <a:gd name="connsiteY22" fmla="*/ 2098 h 10000"/>
              <a:gd name="connsiteX23" fmla="*/ 1910 w 10000"/>
              <a:gd name="connsiteY23" fmla="*/ 3352 h 10000"/>
              <a:gd name="connsiteX24" fmla="*/ 1978 w 10000"/>
              <a:gd name="connsiteY24" fmla="*/ 4495 h 10000"/>
              <a:gd name="connsiteX25" fmla="*/ 2046 w 10000"/>
              <a:gd name="connsiteY25" fmla="*/ 3708 h 10000"/>
              <a:gd name="connsiteX26" fmla="*/ 2187 w 10000"/>
              <a:gd name="connsiteY26" fmla="*/ 4738 h 10000"/>
              <a:gd name="connsiteX27" fmla="*/ 2255 w 10000"/>
              <a:gd name="connsiteY27" fmla="*/ 3969 h 10000"/>
              <a:gd name="connsiteX28" fmla="*/ 2328 w 10000"/>
              <a:gd name="connsiteY28" fmla="*/ 4213 h 10000"/>
              <a:gd name="connsiteX29" fmla="*/ 2416 w 10000"/>
              <a:gd name="connsiteY29" fmla="*/ 3708 h 10000"/>
              <a:gd name="connsiteX30" fmla="*/ 2490 w 10000"/>
              <a:gd name="connsiteY30" fmla="*/ 4776 h 10000"/>
              <a:gd name="connsiteX31" fmla="*/ 2584 w 10000"/>
              <a:gd name="connsiteY31" fmla="*/ 5095 h 10000"/>
              <a:gd name="connsiteX32" fmla="*/ 2672 w 10000"/>
              <a:gd name="connsiteY32" fmla="*/ 6668 h 10000"/>
              <a:gd name="connsiteX33" fmla="*/ 2756 w 10000"/>
              <a:gd name="connsiteY33" fmla="*/ 5280 h 10000"/>
              <a:gd name="connsiteX34" fmla="*/ 2839 w 10000"/>
              <a:gd name="connsiteY34" fmla="*/ 5319 h 10000"/>
              <a:gd name="connsiteX35" fmla="*/ 2928 w 10000"/>
              <a:gd name="connsiteY35" fmla="*/ 7622 h 10000"/>
              <a:gd name="connsiteX36" fmla="*/ 3001 w 10000"/>
              <a:gd name="connsiteY36" fmla="*/ 3858 h 10000"/>
              <a:gd name="connsiteX37" fmla="*/ 3090 w 10000"/>
              <a:gd name="connsiteY37" fmla="*/ 5861 h 10000"/>
              <a:gd name="connsiteX38" fmla="*/ 3173 w 10000"/>
              <a:gd name="connsiteY38" fmla="*/ 4982 h 10000"/>
              <a:gd name="connsiteX39" fmla="*/ 3257 w 10000"/>
              <a:gd name="connsiteY39" fmla="*/ 6928 h 10000"/>
              <a:gd name="connsiteX40" fmla="*/ 3346 w 10000"/>
              <a:gd name="connsiteY40" fmla="*/ 6555 h 10000"/>
              <a:gd name="connsiteX41" fmla="*/ 3429 w 10000"/>
              <a:gd name="connsiteY41" fmla="*/ 6311 h 10000"/>
              <a:gd name="connsiteX42" fmla="*/ 3518 w 10000"/>
              <a:gd name="connsiteY42" fmla="*/ 5056 h 10000"/>
              <a:gd name="connsiteX43" fmla="*/ 8565 w 10000"/>
              <a:gd name="connsiteY43" fmla="*/ 8540 h 10000"/>
              <a:gd name="connsiteX44" fmla="*/ 8653 w 10000"/>
              <a:gd name="connsiteY44" fmla="*/ 7117 h 10000"/>
              <a:gd name="connsiteX45" fmla="*/ 8737 w 10000"/>
              <a:gd name="connsiteY45" fmla="*/ 6087 h 10000"/>
              <a:gd name="connsiteX46" fmla="*/ 8820 w 10000"/>
              <a:gd name="connsiteY46" fmla="*/ 3408 h 10000"/>
              <a:gd name="connsiteX47" fmla="*/ 8909 w 10000"/>
              <a:gd name="connsiteY47" fmla="*/ 6199 h 10000"/>
              <a:gd name="connsiteX48" fmla="*/ 8993 w 10000"/>
              <a:gd name="connsiteY48" fmla="*/ 8240 h 10000"/>
              <a:gd name="connsiteX49" fmla="*/ 9071 w 10000"/>
              <a:gd name="connsiteY49" fmla="*/ 9888 h 10000"/>
              <a:gd name="connsiteX50" fmla="*/ 9154 w 10000"/>
              <a:gd name="connsiteY50" fmla="*/ 7885 h 10000"/>
              <a:gd name="connsiteX51" fmla="*/ 9238 w 10000"/>
              <a:gd name="connsiteY51" fmla="*/ 6704 h 10000"/>
              <a:gd name="connsiteX52" fmla="*/ 9327 w 10000"/>
              <a:gd name="connsiteY52" fmla="*/ 5581 h 10000"/>
              <a:gd name="connsiteX53" fmla="*/ 9410 w 10000"/>
              <a:gd name="connsiteY53" fmla="*/ 8090 h 10000"/>
              <a:gd name="connsiteX54" fmla="*/ 9499 w 10000"/>
              <a:gd name="connsiteY54" fmla="*/ 8466 h 10000"/>
              <a:gd name="connsiteX55" fmla="*/ 9582 w 10000"/>
              <a:gd name="connsiteY55" fmla="*/ 8577 h 10000"/>
              <a:gd name="connsiteX56" fmla="*/ 9666 w 10000"/>
              <a:gd name="connsiteY56" fmla="*/ 8015 h 10000"/>
              <a:gd name="connsiteX57" fmla="*/ 9744 w 10000"/>
              <a:gd name="connsiteY57" fmla="*/ 6517 h 10000"/>
              <a:gd name="connsiteX58" fmla="*/ 9828 w 10000"/>
              <a:gd name="connsiteY58" fmla="*/ 10000 h 10000"/>
              <a:gd name="connsiteX59" fmla="*/ 9916 w 10000"/>
              <a:gd name="connsiteY59" fmla="*/ 9157 h 10000"/>
              <a:gd name="connsiteX60" fmla="*/ 10000 w 10000"/>
              <a:gd name="connsiteY60" fmla="*/ 8428 h 10000"/>
              <a:gd name="connsiteX0" fmla="*/ 0 w 10000"/>
              <a:gd name="connsiteY0" fmla="*/ 0 h 10000"/>
              <a:gd name="connsiteX1" fmla="*/ 57 w 10000"/>
              <a:gd name="connsiteY1" fmla="*/ 750 h 10000"/>
              <a:gd name="connsiteX2" fmla="*/ 162 w 10000"/>
              <a:gd name="connsiteY2" fmla="*/ 1012 h 10000"/>
              <a:gd name="connsiteX3" fmla="*/ 230 w 10000"/>
              <a:gd name="connsiteY3" fmla="*/ 94 h 10000"/>
              <a:gd name="connsiteX4" fmla="*/ 308 w 10000"/>
              <a:gd name="connsiteY4" fmla="*/ 19 h 10000"/>
              <a:gd name="connsiteX5" fmla="*/ 391 w 10000"/>
              <a:gd name="connsiteY5" fmla="*/ 412 h 10000"/>
              <a:gd name="connsiteX6" fmla="*/ 470 w 10000"/>
              <a:gd name="connsiteY6" fmla="*/ 974 h 10000"/>
              <a:gd name="connsiteX7" fmla="*/ 564 w 10000"/>
              <a:gd name="connsiteY7" fmla="*/ 824 h 10000"/>
              <a:gd name="connsiteX8" fmla="*/ 647 w 10000"/>
              <a:gd name="connsiteY8" fmla="*/ 2098 h 10000"/>
              <a:gd name="connsiteX9" fmla="*/ 736 w 10000"/>
              <a:gd name="connsiteY9" fmla="*/ 1779 h 10000"/>
              <a:gd name="connsiteX10" fmla="*/ 819 w 10000"/>
              <a:gd name="connsiteY10" fmla="*/ 2098 h 10000"/>
              <a:gd name="connsiteX11" fmla="*/ 903 w 10000"/>
              <a:gd name="connsiteY11" fmla="*/ 2098 h 10000"/>
              <a:gd name="connsiteX12" fmla="*/ 981 w 10000"/>
              <a:gd name="connsiteY12" fmla="*/ 2398 h 10000"/>
              <a:gd name="connsiteX13" fmla="*/ 1065 w 10000"/>
              <a:gd name="connsiteY13" fmla="*/ 2098 h 10000"/>
              <a:gd name="connsiteX14" fmla="*/ 1148 w 10000"/>
              <a:gd name="connsiteY14" fmla="*/ 2098 h 10000"/>
              <a:gd name="connsiteX15" fmla="*/ 1237 w 10000"/>
              <a:gd name="connsiteY15" fmla="*/ 2098 h 10000"/>
              <a:gd name="connsiteX16" fmla="*/ 1315 w 10000"/>
              <a:gd name="connsiteY16" fmla="*/ 3146 h 10000"/>
              <a:gd name="connsiteX17" fmla="*/ 1409 w 10000"/>
              <a:gd name="connsiteY17" fmla="*/ 2098 h 10000"/>
              <a:gd name="connsiteX18" fmla="*/ 1534 w 10000"/>
              <a:gd name="connsiteY18" fmla="*/ 3185 h 10000"/>
              <a:gd name="connsiteX19" fmla="*/ 1576 w 10000"/>
              <a:gd name="connsiteY19" fmla="*/ 2098 h 10000"/>
              <a:gd name="connsiteX20" fmla="*/ 1654 w 10000"/>
              <a:gd name="connsiteY20" fmla="*/ 4401 h 10000"/>
              <a:gd name="connsiteX21" fmla="*/ 1759 w 10000"/>
              <a:gd name="connsiteY21" fmla="*/ 3746 h 10000"/>
              <a:gd name="connsiteX22" fmla="*/ 1827 w 10000"/>
              <a:gd name="connsiteY22" fmla="*/ 2098 h 10000"/>
              <a:gd name="connsiteX23" fmla="*/ 1910 w 10000"/>
              <a:gd name="connsiteY23" fmla="*/ 3352 h 10000"/>
              <a:gd name="connsiteX24" fmla="*/ 1978 w 10000"/>
              <a:gd name="connsiteY24" fmla="*/ 4495 h 10000"/>
              <a:gd name="connsiteX25" fmla="*/ 2046 w 10000"/>
              <a:gd name="connsiteY25" fmla="*/ 3708 h 10000"/>
              <a:gd name="connsiteX26" fmla="*/ 2187 w 10000"/>
              <a:gd name="connsiteY26" fmla="*/ 4738 h 10000"/>
              <a:gd name="connsiteX27" fmla="*/ 2255 w 10000"/>
              <a:gd name="connsiteY27" fmla="*/ 3969 h 10000"/>
              <a:gd name="connsiteX28" fmla="*/ 2328 w 10000"/>
              <a:gd name="connsiteY28" fmla="*/ 4213 h 10000"/>
              <a:gd name="connsiteX29" fmla="*/ 2416 w 10000"/>
              <a:gd name="connsiteY29" fmla="*/ 3708 h 10000"/>
              <a:gd name="connsiteX30" fmla="*/ 2490 w 10000"/>
              <a:gd name="connsiteY30" fmla="*/ 4776 h 10000"/>
              <a:gd name="connsiteX31" fmla="*/ 2584 w 10000"/>
              <a:gd name="connsiteY31" fmla="*/ 5095 h 10000"/>
              <a:gd name="connsiteX32" fmla="*/ 2672 w 10000"/>
              <a:gd name="connsiteY32" fmla="*/ 6668 h 10000"/>
              <a:gd name="connsiteX33" fmla="*/ 2756 w 10000"/>
              <a:gd name="connsiteY33" fmla="*/ 5280 h 10000"/>
              <a:gd name="connsiteX34" fmla="*/ 2839 w 10000"/>
              <a:gd name="connsiteY34" fmla="*/ 5319 h 10000"/>
              <a:gd name="connsiteX35" fmla="*/ 2928 w 10000"/>
              <a:gd name="connsiteY35" fmla="*/ 7622 h 10000"/>
              <a:gd name="connsiteX36" fmla="*/ 3001 w 10000"/>
              <a:gd name="connsiteY36" fmla="*/ 3858 h 10000"/>
              <a:gd name="connsiteX37" fmla="*/ 3090 w 10000"/>
              <a:gd name="connsiteY37" fmla="*/ 5861 h 10000"/>
              <a:gd name="connsiteX38" fmla="*/ 3173 w 10000"/>
              <a:gd name="connsiteY38" fmla="*/ 4982 h 10000"/>
              <a:gd name="connsiteX39" fmla="*/ 3257 w 10000"/>
              <a:gd name="connsiteY39" fmla="*/ 6928 h 10000"/>
              <a:gd name="connsiteX40" fmla="*/ 3346 w 10000"/>
              <a:gd name="connsiteY40" fmla="*/ 6555 h 10000"/>
              <a:gd name="connsiteX41" fmla="*/ 3429 w 10000"/>
              <a:gd name="connsiteY41" fmla="*/ 6311 h 10000"/>
              <a:gd name="connsiteX42" fmla="*/ 3518 w 10000"/>
              <a:gd name="connsiteY42" fmla="*/ 5056 h 10000"/>
              <a:gd name="connsiteX43" fmla="*/ 8653 w 10000"/>
              <a:gd name="connsiteY43" fmla="*/ 7117 h 10000"/>
              <a:gd name="connsiteX44" fmla="*/ 8737 w 10000"/>
              <a:gd name="connsiteY44" fmla="*/ 6087 h 10000"/>
              <a:gd name="connsiteX45" fmla="*/ 8820 w 10000"/>
              <a:gd name="connsiteY45" fmla="*/ 3408 h 10000"/>
              <a:gd name="connsiteX46" fmla="*/ 8909 w 10000"/>
              <a:gd name="connsiteY46" fmla="*/ 6199 h 10000"/>
              <a:gd name="connsiteX47" fmla="*/ 8993 w 10000"/>
              <a:gd name="connsiteY47" fmla="*/ 8240 h 10000"/>
              <a:gd name="connsiteX48" fmla="*/ 9071 w 10000"/>
              <a:gd name="connsiteY48" fmla="*/ 9888 h 10000"/>
              <a:gd name="connsiteX49" fmla="*/ 9154 w 10000"/>
              <a:gd name="connsiteY49" fmla="*/ 7885 h 10000"/>
              <a:gd name="connsiteX50" fmla="*/ 9238 w 10000"/>
              <a:gd name="connsiteY50" fmla="*/ 6704 h 10000"/>
              <a:gd name="connsiteX51" fmla="*/ 9327 w 10000"/>
              <a:gd name="connsiteY51" fmla="*/ 5581 h 10000"/>
              <a:gd name="connsiteX52" fmla="*/ 9410 w 10000"/>
              <a:gd name="connsiteY52" fmla="*/ 8090 h 10000"/>
              <a:gd name="connsiteX53" fmla="*/ 9499 w 10000"/>
              <a:gd name="connsiteY53" fmla="*/ 8466 h 10000"/>
              <a:gd name="connsiteX54" fmla="*/ 9582 w 10000"/>
              <a:gd name="connsiteY54" fmla="*/ 8577 h 10000"/>
              <a:gd name="connsiteX55" fmla="*/ 9666 w 10000"/>
              <a:gd name="connsiteY55" fmla="*/ 8015 h 10000"/>
              <a:gd name="connsiteX56" fmla="*/ 9744 w 10000"/>
              <a:gd name="connsiteY56" fmla="*/ 6517 h 10000"/>
              <a:gd name="connsiteX57" fmla="*/ 9828 w 10000"/>
              <a:gd name="connsiteY57" fmla="*/ 10000 h 10000"/>
              <a:gd name="connsiteX58" fmla="*/ 9916 w 10000"/>
              <a:gd name="connsiteY58" fmla="*/ 9157 h 10000"/>
              <a:gd name="connsiteX59" fmla="*/ 10000 w 10000"/>
              <a:gd name="connsiteY59" fmla="*/ 8428 h 10000"/>
              <a:gd name="connsiteX0" fmla="*/ 0 w 10000"/>
              <a:gd name="connsiteY0" fmla="*/ 0 h 10000"/>
              <a:gd name="connsiteX1" fmla="*/ 57 w 10000"/>
              <a:gd name="connsiteY1" fmla="*/ 750 h 10000"/>
              <a:gd name="connsiteX2" fmla="*/ 162 w 10000"/>
              <a:gd name="connsiteY2" fmla="*/ 1012 h 10000"/>
              <a:gd name="connsiteX3" fmla="*/ 230 w 10000"/>
              <a:gd name="connsiteY3" fmla="*/ 94 h 10000"/>
              <a:gd name="connsiteX4" fmla="*/ 308 w 10000"/>
              <a:gd name="connsiteY4" fmla="*/ 19 h 10000"/>
              <a:gd name="connsiteX5" fmla="*/ 391 w 10000"/>
              <a:gd name="connsiteY5" fmla="*/ 412 h 10000"/>
              <a:gd name="connsiteX6" fmla="*/ 470 w 10000"/>
              <a:gd name="connsiteY6" fmla="*/ 974 h 10000"/>
              <a:gd name="connsiteX7" fmla="*/ 564 w 10000"/>
              <a:gd name="connsiteY7" fmla="*/ 824 h 10000"/>
              <a:gd name="connsiteX8" fmla="*/ 647 w 10000"/>
              <a:gd name="connsiteY8" fmla="*/ 2098 h 10000"/>
              <a:gd name="connsiteX9" fmla="*/ 736 w 10000"/>
              <a:gd name="connsiteY9" fmla="*/ 1779 h 10000"/>
              <a:gd name="connsiteX10" fmla="*/ 819 w 10000"/>
              <a:gd name="connsiteY10" fmla="*/ 2098 h 10000"/>
              <a:gd name="connsiteX11" fmla="*/ 903 w 10000"/>
              <a:gd name="connsiteY11" fmla="*/ 2098 h 10000"/>
              <a:gd name="connsiteX12" fmla="*/ 981 w 10000"/>
              <a:gd name="connsiteY12" fmla="*/ 2398 h 10000"/>
              <a:gd name="connsiteX13" fmla="*/ 1065 w 10000"/>
              <a:gd name="connsiteY13" fmla="*/ 2098 h 10000"/>
              <a:gd name="connsiteX14" fmla="*/ 1148 w 10000"/>
              <a:gd name="connsiteY14" fmla="*/ 2098 h 10000"/>
              <a:gd name="connsiteX15" fmla="*/ 1237 w 10000"/>
              <a:gd name="connsiteY15" fmla="*/ 2098 h 10000"/>
              <a:gd name="connsiteX16" fmla="*/ 1315 w 10000"/>
              <a:gd name="connsiteY16" fmla="*/ 3146 h 10000"/>
              <a:gd name="connsiteX17" fmla="*/ 1409 w 10000"/>
              <a:gd name="connsiteY17" fmla="*/ 2098 h 10000"/>
              <a:gd name="connsiteX18" fmla="*/ 1534 w 10000"/>
              <a:gd name="connsiteY18" fmla="*/ 3185 h 10000"/>
              <a:gd name="connsiteX19" fmla="*/ 1576 w 10000"/>
              <a:gd name="connsiteY19" fmla="*/ 2098 h 10000"/>
              <a:gd name="connsiteX20" fmla="*/ 1654 w 10000"/>
              <a:gd name="connsiteY20" fmla="*/ 4401 h 10000"/>
              <a:gd name="connsiteX21" fmla="*/ 1759 w 10000"/>
              <a:gd name="connsiteY21" fmla="*/ 3746 h 10000"/>
              <a:gd name="connsiteX22" fmla="*/ 1827 w 10000"/>
              <a:gd name="connsiteY22" fmla="*/ 2098 h 10000"/>
              <a:gd name="connsiteX23" fmla="*/ 1910 w 10000"/>
              <a:gd name="connsiteY23" fmla="*/ 3352 h 10000"/>
              <a:gd name="connsiteX24" fmla="*/ 1978 w 10000"/>
              <a:gd name="connsiteY24" fmla="*/ 4495 h 10000"/>
              <a:gd name="connsiteX25" fmla="*/ 2046 w 10000"/>
              <a:gd name="connsiteY25" fmla="*/ 3708 h 10000"/>
              <a:gd name="connsiteX26" fmla="*/ 2187 w 10000"/>
              <a:gd name="connsiteY26" fmla="*/ 4738 h 10000"/>
              <a:gd name="connsiteX27" fmla="*/ 2255 w 10000"/>
              <a:gd name="connsiteY27" fmla="*/ 3969 h 10000"/>
              <a:gd name="connsiteX28" fmla="*/ 2328 w 10000"/>
              <a:gd name="connsiteY28" fmla="*/ 4213 h 10000"/>
              <a:gd name="connsiteX29" fmla="*/ 2416 w 10000"/>
              <a:gd name="connsiteY29" fmla="*/ 3708 h 10000"/>
              <a:gd name="connsiteX30" fmla="*/ 2490 w 10000"/>
              <a:gd name="connsiteY30" fmla="*/ 4776 h 10000"/>
              <a:gd name="connsiteX31" fmla="*/ 2584 w 10000"/>
              <a:gd name="connsiteY31" fmla="*/ 5095 h 10000"/>
              <a:gd name="connsiteX32" fmla="*/ 2672 w 10000"/>
              <a:gd name="connsiteY32" fmla="*/ 6668 h 10000"/>
              <a:gd name="connsiteX33" fmla="*/ 2756 w 10000"/>
              <a:gd name="connsiteY33" fmla="*/ 5280 h 10000"/>
              <a:gd name="connsiteX34" fmla="*/ 2839 w 10000"/>
              <a:gd name="connsiteY34" fmla="*/ 5319 h 10000"/>
              <a:gd name="connsiteX35" fmla="*/ 2928 w 10000"/>
              <a:gd name="connsiteY35" fmla="*/ 7622 h 10000"/>
              <a:gd name="connsiteX36" fmla="*/ 3001 w 10000"/>
              <a:gd name="connsiteY36" fmla="*/ 3858 h 10000"/>
              <a:gd name="connsiteX37" fmla="*/ 3090 w 10000"/>
              <a:gd name="connsiteY37" fmla="*/ 5861 h 10000"/>
              <a:gd name="connsiteX38" fmla="*/ 3173 w 10000"/>
              <a:gd name="connsiteY38" fmla="*/ 4982 h 10000"/>
              <a:gd name="connsiteX39" fmla="*/ 3257 w 10000"/>
              <a:gd name="connsiteY39" fmla="*/ 6928 h 10000"/>
              <a:gd name="connsiteX40" fmla="*/ 3346 w 10000"/>
              <a:gd name="connsiteY40" fmla="*/ 6555 h 10000"/>
              <a:gd name="connsiteX41" fmla="*/ 3429 w 10000"/>
              <a:gd name="connsiteY41" fmla="*/ 6311 h 10000"/>
              <a:gd name="connsiteX42" fmla="*/ 3518 w 10000"/>
              <a:gd name="connsiteY42" fmla="*/ 5056 h 10000"/>
              <a:gd name="connsiteX43" fmla="*/ 8737 w 10000"/>
              <a:gd name="connsiteY43" fmla="*/ 6087 h 10000"/>
              <a:gd name="connsiteX44" fmla="*/ 8820 w 10000"/>
              <a:gd name="connsiteY44" fmla="*/ 3408 h 10000"/>
              <a:gd name="connsiteX45" fmla="*/ 8909 w 10000"/>
              <a:gd name="connsiteY45" fmla="*/ 6199 h 10000"/>
              <a:gd name="connsiteX46" fmla="*/ 8993 w 10000"/>
              <a:gd name="connsiteY46" fmla="*/ 8240 h 10000"/>
              <a:gd name="connsiteX47" fmla="*/ 9071 w 10000"/>
              <a:gd name="connsiteY47" fmla="*/ 9888 h 10000"/>
              <a:gd name="connsiteX48" fmla="*/ 9154 w 10000"/>
              <a:gd name="connsiteY48" fmla="*/ 7885 h 10000"/>
              <a:gd name="connsiteX49" fmla="*/ 9238 w 10000"/>
              <a:gd name="connsiteY49" fmla="*/ 6704 h 10000"/>
              <a:gd name="connsiteX50" fmla="*/ 9327 w 10000"/>
              <a:gd name="connsiteY50" fmla="*/ 5581 h 10000"/>
              <a:gd name="connsiteX51" fmla="*/ 9410 w 10000"/>
              <a:gd name="connsiteY51" fmla="*/ 8090 h 10000"/>
              <a:gd name="connsiteX52" fmla="*/ 9499 w 10000"/>
              <a:gd name="connsiteY52" fmla="*/ 8466 h 10000"/>
              <a:gd name="connsiteX53" fmla="*/ 9582 w 10000"/>
              <a:gd name="connsiteY53" fmla="*/ 8577 h 10000"/>
              <a:gd name="connsiteX54" fmla="*/ 9666 w 10000"/>
              <a:gd name="connsiteY54" fmla="*/ 8015 h 10000"/>
              <a:gd name="connsiteX55" fmla="*/ 9744 w 10000"/>
              <a:gd name="connsiteY55" fmla="*/ 6517 h 10000"/>
              <a:gd name="connsiteX56" fmla="*/ 9828 w 10000"/>
              <a:gd name="connsiteY56" fmla="*/ 10000 h 10000"/>
              <a:gd name="connsiteX57" fmla="*/ 9916 w 10000"/>
              <a:gd name="connsiteY57" fmla="*/ 9157 h 10000"/>
              <a:gd name="connsiteX58" fmla="*/ 10000 w 10000"/>
              <a:gd name="connsiteY58" fmla="*/ 8428 h 10000"/>
              <a:gd name="connsiteX0" fmla="*/ 0 w 10000"/>
              <a:gd name="connsiteY0" fmla="*/ 0 h 10000"/>
              <a:gd name="connsiteX1" fmla="*/ 57 w 10000"/>
              <a:gd name="connsiteY1" fmla="*/ 750 h 10000"/>
              <a:gd name="connsiteX2" fmla="*/ 162 w 10000"/>
              <a:gd name="connsiteY2" fmla="*/ 1012 h 10000"/>
              <a:gd name="connsiteX3" fmla="*/ 230 w 10000"/>
              <a:gd name="connsiteY3" fmla="*/ 94 h 10000"/>
              <a:gd name="connsiteX4" fmla="*/ 308 w 10000"/>
              <a:gd name="connsiteY4" fmla="*/ 19 h 10000"/>
              <a:gd name="connsiteX5" fmla="*/ 391 w 10000"/>
              <a:gd name="connsiteY5" fmla="*/ 412 h 10000"/>
              <a:gd name="connsiteX6" fmla="*/ 470 w 10000"/>
              <a:gd name="connsiteY6" fmla="*/ 974 h 10000"/>
              <a:gd name="connsiteX7" fmla="*/ 564 w 10000"/>
              <a:gd name="connsiteY7" fmla="*/ 824 h 10000"/>
              <a:gd name="connsiteX8" fmla="*/ 647 w 10000"/>
              <a:gd name="connsiteY8" fmla="*/ 2098 h 10000"/>
              <a:gd name="connsiteX9" fmla="*/ 736 w 10000"/>
              <a:gd name="connsiteY9" fmla="*/ 1779 h 10000"/>
              <a:gd name="connsiteX10" fmla="*/ 819 w 10000"/>
              <a:gd name="connsiteY10" fmla="*/ 2098 h 10000"/>
              <a:gd name="connsiteX11" fmla="*/ 903 w 10000"/>
              <a:gd name="connsiteY11" fmla="*/ 2098 h 10000"/>
              <a:gd name="connsiteX12" fmla="*/ 981 w 10000"/>
              <a:gd name="connsiteY12" fmla="*/ 2398 h 10000"/>
              <a:gd name="connsiteX13" fmla="*/ 1065 w 10000"/>
              <a:gd name="connsiteY13" fmla="*/ 2098 h 10000"/>
              <a:gd name="connsiteX14" fmla="*/ 1148 w 10000"/>
              <a:gd name="connsiteY14" fmla="*/ 2098 h 10000"/>
              <a:gd name="connsiteX15" fmla="*/ 1237 w 10000"/>
              <a:gd name="connsiteY15" fmla="*/ 2098 h 10000"/>
              <a:gd name="connsiteX16" fmla="*/ 1315 w 10000"/>
              <a:gd name="connsiteY16" fmla="*/ 3146 h 10000"/>
              <a:gd name="connsiteX17" fmla="*/ 1409 w 10000"/>
              <a:gd name="connsiteY17" fmla="*/ 2098 h 10000"/>
              <a:gd name="connsiteX18" fmla="*/ 1534 w 10000"/>
              <a:gd name="connsiteY18" fmla="*/ 3185 h 10000"/>
              <a:gd name="connsiteX19" fmla="*/ 1576 w 10000"/>
              <a:gd name="connsiteY19" fmla="*/ 2098 h 10000"/>
              <a:gd name="connsiteX20" fmla="*/ 1654 w 10000"/>
              <a:gd name="connsiteY20" fmla="*/ 4401 h 10000"/>
              <a:gd name="connsiteX21" fmla="*/ 1759 w 10000"/>
              <a:gd name="connsiteY21" fmla="*/ 3746 h 10000"/>
              <a:gd name="connsiteX22" fmla="*/ 1827 w 10000"/>
              <a:gd name="connsiteY22" fmla="*/ 2098 h 10000"/>
              <a:gd name="connsiteX23" fmla="*/ 1910 w 10000"/>
              <a:gd name="connsiteY23" fmla="*/ 3352 h 10000"/>
              <a:gd name="connsiteX24" fmla="*/ 1978 w 10000"/>
              <a:gd name="connsiteY24" fmla="*/ 4495 h 10000"/>
              <a:gd name="connsiteX25" fmla="*/ 2046 w 10000"/>
              <a:gd name="connsiteY25" fmla="*/ 3708 h 10000"/>
              <a:gd name="connsiteX26" fmla="*/ 2187 w 10000"/>
              <a:gd name="connsiteY26" fmla="*/ 4738 h 10000"/>
              <a:gd name="connsiteX27" fmla="*/ 2255 w 10000"/>
              <a:gd name="connsiteY27" fmla="*/ 3969 h 10000"/>
              <a:gd name="connsiteX28" fmla="*/ 2328 w 10000"/>
              <a:gd name="connsiteY28" fmla="*/ 4213 h 10000"/>
              <a:gd name="connsiteX29" fmla="*/ 2416 w 10000"/>
              <a:gd name="connsiteY29" fmla="*/ 3708 h 10000"/>
              <a:gd name="connsiteX30" fmla="*/ 2490 w 10000"/>
              <a:gd name="connsiteY30" fmla="*/ 4776 h 10000"/>
              <a:gd name="connsiteX31" fmla="*/ 2584 w 10000"/>
              <a:gd name="connsiteY31" fmla="*/ 5095 h 10000"/>
              <a:gd name="connsiteX32" fmla="*/ 2672 w 10000"/>
              <a:gd name="connsiteY32" fmla="*/ 6668 h 10000"/>
              <a:gd name="connsiteX33" fmla="*/ 2756 w 10000"/>
              <a:gd name="connsiteY33" fmla="*/ 5280 h 10000"/>
              <a:gd name="connsiteX34" fmla="*/ 2839 w 10000"/>
              <a:gd name="connsiteY34" fmla="*/ 5319 h 10000"/>
              <a:gd name="connsiteX35" fmla="*/ 2928 w 10000"/>
              <a:gd name="connsiteY35" fmla="*/ 7622 h 10000"/>
              <a:gd name="connsiteX36" fmla="*/ 3001 w 10000"/>
              <a:gd name="connsiteY36" fmla="*/ 3858 h 10000"/>
              <a:gd name="connsiteX37" fmla="*/ 3090 w 10000"/>
              <a:gd name="connsiteY37" fmla="*/ 5861 h 10000"/>
              <a:gd name="connsiteX38" fmla="*/ 3173 w 10000"/>
              <a:gd name="connsiteY38" fmla="*/ 4982 h 10000"/>
              <a:gd name="connsiteX39" fmla="*/ 3257 w 10000"/>
              <a:gd name="connsiteY39" fmla="*/ 6928 h 10000"/>
              <a:gd name="connsiteX40" fmla="*/ 3346 w 10000"/>
              <a:gd name="connsiteY40" fmla="*/ 6555 h 10000"/>
              <a:gd name="connsiteX41" fmla="*/ 3429 w 10000"/>
              <a:gd name="connsiteY41" fmla="*/ 6311 h 10000"/>
              <a:gd name="connsiteX42" fmla="*/ 3518 w 10000"/>
              <a:gd name="connsiteY42" fmla="*/ 5056 h 10000"/>
              <a:gd name="connsiteX43" fmla="*/ 8820 w 10000"/>
              <a:gd name="connsiteY43" fmla="*/ 3408 h 10000"/>
              <a:gd name="connsiteX44" fmla="*/ 8909 w 10000"/>
              <a:gd name="connsiteY44" fmla="*/ 6199 h 10000"/>
              <a:gd name="connsiteX45" fmla="*/ 8993 w 10000"/>
              <a:gd name="connsiteY45" fmla="*/ 8240 h 10000"/>
              <a:gd name="connsiteX46" fmla="*/ 9071 w 10000"/>
              <a:gd name="connsiteY46" fmla="*/ 9888 h 10000"/>
              <a:gd name="connsiteX47" fmla="*/ 9154 w 10000"/>
              <a:gd name="connsiteY47" fmla="*/ 7885 h 10000"/>
              <a:gd name="connsiteX48" fmla="*/ 9238 w 10000"/>
              <a:gd name="connsiteY48" fmla="*/ 6704 h 10000"/>
              <a:gd name="connsiteX49" fmla="*/ 9327 w 10000"/>
              <a:gd name="connsiteY49" fmla="*/ 5581 h 10000"/>
              <a:gd name="connsiteX50" fmla="*/ 9410 w 10000"/>
              <a:gd name="connsiteY50" fmla="*/ 8090 h 10000"/>
              <a:gd name="connsiteX51" fmla="*/ 9499 w 10000"/>
              <a:gd name="connsiteY51" fmla="*/ 8466 h 10000"/>
              <a:gd name="connsiteX52" fmla="*/ 9582 w 10000"/>
              <a:gd name="connsiteY52" fmla="*/ 8577 h 10000"/>
              <a:gd name="connsiteX53" fmla="*/ 9666 w 10000"/>
              <a:gd name="connsiteY53" fmla="*/ 8015 h 10000"/>
              <a:gd name="connsiteX54" fmla="*/ 9744 w 10000"/>
              <a:gd name="connsiteY54" fmla="*/ 6517 h 10000"/>
              <a:gd name="connsiteX55" fmla="*/ 9828 w 10000"/>
              <a:gd name="connsiteY55" fmla="*/ 10000 h 10000"/>
              <a:gd name="connsiteX56" fmla="*/ 9916 w 10000"/>
              <a:gd name="connsiteY56" fmla="*/ 9157 h 10000"/>
              <a:gd name="connsiteX57" fmla="*/ 10000 w 10000"/>
              <a:gd name="connsiteY57" fmla="*/ 8428 h 10000"/>
              <a:gd name="connsiteX0" fmla="*/ 0 w 10000"/>
              <a:gd name="connsiteY0" fmla="*/ 0 h 10000"/>
              <a:gd name="connsiteX1" fmla="*/ 57 w 10000"/>
              <a:gd name="connsiteY1" fmla="*/ 750 h 10000"/>
              <a:gd name="connsiteX2" fmla="*/ 162 w 10000"/>
              <a:gd name="connsiteY2" fmla="*/ 1012 h 10000"/>
              <a:gd name="connsiteX3" fmla="*/ 230 w 10000"/>
              <a:gd name="connsiteY3" fmla="*/ 94 h 10000"/>
              <a:gd name="connsiteX4" fmla="*/ 308 w 10000"/>
              <a:gd name="connsiteY4" fmla="*/ 19 h 10000"/>
              <a:gd name="connsiteX5" fmla="*/ 391 w 10000"/>
              <a:gd name="connsiteY5" fmla="*/ 412 h 10000"/>
              <a:gd name="connsiteX6" fmla="*/ 470 w 10000"/>
              <a:gd name="connsiteY6" fmla="*/ 974 h 10000"/>
              <a:gd name="connsiteX7" fmla="*/ 564 w 10000"/>
              <a:gd name="connsiteY7" fmla="*/ 824 h 10000"/>
              <a:gd name="connsiteX8" fmla="*/ 647 w 10000"/>
              <a:gd name="connsiteY8" fmla="*/ 2098 h 10000"/>
              <a:gd name="connsiteX9" fmla="*/ 736 w 10000"/>
              <a:gd name="connsiteY9" fmla="*/ 1779 h 10000"/>
              <a:gd name="connsiteX10" fmla="*/ 819 w 10000"/>
              <a:gd name="connsiteY10" fmla="*/ 2098 h 10000"/>
              <a:gd name="connsiteX11" fmla="*/ 903 w 10000"/>
              <a:gd name="connsiteY11" fmla="*/ 2098 h 10000"/>
              <a:gd name="connsiteX12" fmla="*/ 981 w 10000"/>
              <a:gd name="connsiteY12" fmla="*/ 2398 h 10000"/>
              <a:gd name="connsiteX13" fmla="*/ 1065 w 10000"/>
              <a:gd name="connsiteY13" fmla="*/ 2098 h 10000"/>
              <a:gd name="connsiteX14" fmla="*/ 1148 w 10000"/>
              <a:gd name="connsiteY14" fmla="*/ 2098 h 10000"/>
              <a:gd name="connsiteX15" fmla="*/ 1237 w 10000"/>
              <a:gd name="connsiteY15" fmla="*/ 2098 h 10000"/>
              <a:gd name="connsiteX16" fmla="*/ 1315 w 10000"/>
              <a:gd name="connsiteY16" fmla="*/ 3146 h 10000"/>
              <a:gd name="connsiteX17" fmla="*/ 1409 w 10000"/>
              <a:gd name="connsiteY17" fmla="*/ 2098 h 10000"/>
              <a:gd name="connsiteX18" fmla="*/ 1534 w 10000"/>
              <a:gd name="connsiteY18" fmla="*/ 3185 h 10000"/>
              <a:gd name="connsiteX19" fmla="*/ 1576 w 10000"/>
              <a:gd name="connsiteY19" fmla="*/ 2098 h 10000"/>
              <a:gd name="connsiteX20" fmla="*/ 1654 w 10000"/>
              <a:gd name="connsiteY20" fmla="*/ 4401 h 10000"/>
              <a:gd name="connsiteX21" fmla="*/ 1759 w 10000"/>
              <a:gd name="connsiteY21" fmla="*/ 3746 h 10000"/>
              <a:gd name="connsiteX22" fmla="*/ 1827 w 10000"/>
              <a:gd name="connsiteY22" fmla="*/ 2098 h 10000"/>
              <a:gd name="connsiteX23" fmla="*/ 1910 w 10000"/>
              <a:gd name="connsiteY23" fmla="*/ 3352 h 10000"/>
              <a:gd name="connsiteX24" fmla="*/ 1978 w 10000"/>
              <a:gd name="connsiteY24" fmla="*/ 4495 h 10000"/>
              <a:gd name="connsiteX25" fmla="*/ 2046 w 10000"/>
              <a:gd name="connsiteY25" fmla="*/ 3708 h 10000"/>
              <a:gd name="connsiteX26" fmla="*/ 2187 w 10000"/>
              <a:gd name="connsiteY26" fmla="*/ 4738 h 10000"/>
              <a:gd name="connsiteX27" fmla="*/ 2255 w 10000"/>
              <a:gd name="connsiteY27" fmla="*/ 3969 h 10000"/>
              <a:gd name="connsiteX28" fmla="*/ 2328 w 10000"/>
              <a:gd name="connsiteY28" fmla="*/ 4213 h 10000"/>
              <a:gd name="connsiteX29" fmla="*/ 2416 w 10000"/>
              <a:gd name="connsiteY29" fmla="*/ 3708 h 10000"/>
              <a:gd name="connsiteX30" fmla="*/ 2490 w 10000"/>
              <a:gd name="connsiteY30" fmla="*/ 4776 h 10000"/>
              <a:gd name="connsiteX31" fmla="*/ 2584 w 10000"/>
              <a:gd name="connsiteY31" fmla="*/ 5095 h 10000"/>
              <a:gd name="connsiteX32" fmla="*/ 2672 w 10000"/>
              <a:gd name="connsiteY32" fmla="*/ 6668 h 10000"/>
              <a:gd name="connsiteX33" fmla="*/ 2756 w 10000"/>
              <a:gd name="connsiteY33" fmla="*/ 5280 h 10000"/>
              <a:gd name="connsiteX34" fmla="*/ 2839 w 10000"/>
              <a:gd name="connsiteY34" fmla="*/ 5319 h 10000"/>
              <a:gd name="connsiteX35" fmla="*/ 2928 w 10000"/>
              <a:gd name="connsiteY35" fmla="*/ 7622 h 10000"/>
              <a:gd name="connsiteX36" fmla="*/ 3001 w 10000"/>
              <a:gd name="connsiteY36" fmla="*/ 3858 h 10000"/>
              <a:gd name="connsiteX37" fmla="*/ 3090 w 10000"/>
              <a:gd name="connsiteY37" fmla="*/ 5861 h 10000"/>
              <a:gd name="connsiteX38" fmla="*/ 3173 w 10000"/>
              <a:gd name="connsiteY38" fmla="*/ 4982 h 10000"/>
              <a:gd name="connsiteX39" fmla="*/ 3257 w 10000"/>
              <a:gd name="connsiteY39" fmla="*/ 6928 h 10000"/>
              <a:gd name="connsiteX40" fmla="*/ 3346 w 10000"/>
              <a:gd name="connsiteY40" fmla="*/ 6555 h 10000"/>
              <a:gd name="connsiteX41" fmla="*/ 3429 w 10000"/>
              <a:gd name="connsiteY41" fmla="*/ 6311 h 10000"/>
              <a:gd name="connsiteX42" fmla="*/ 3518 w 10000"/>
              <a:gd name="connsiteY42" fmla="*/ 5056 h 10000"/>
              <a:gd name="connsiteX43" fmla="*/ 8820 w 10000"/>
              <a:gd name="connsiteY43" fmla="*/ 3408 h 10000"/>
              <a:gd name="connsiteX44" fmla="*/ 8993 w 10000"/>
              <a:gd name="connsiteY44" fmla="*/ 8240 h 10000"/>
              <a:gd name="connsiteX45" fmla="*/ 9071 w 10000"/>
              <a:gd name="connsiteY45" fmla="*/ 9888 h 10000"/>
              <a:gd name="connsiteX46" fmla="*/ 9154 w 10000"/>
              <a:gd name="connsiteY46" fmla="*/ 7885 h 10000"/>
              <a:gd name="connsiteX47" fmla="*/ 9238 w 10000"/>
              <a:gd name="connsiteY47" fmla="*/ 6704 h 10000"/>
              <a:gd name="connsiteX48" fmla="*/ 9327 w 10000"/>
              <a:gd name="connsiteY48" fmla="*/ 5581 h 10000"/>
              <a:gd name="connsiteX49" fmla="*/ 9410 w 10000"/>
              <a:gd name="connsiteY49" fmla="*/ 8090 h 10000"/>
              <a:gd name="connsiteX50" fmla="*/ 9499 w 10000"/>
              <a:gd name="connsiteY50" fmla="*/ 8466 h 10000"/>
              <a:gd name="connsiteX51" fmla="*/ 9582 w 10000"/>
              <a:gd name="connsiteY51" fmla="*/ 8577 h 10000"/>
              <a:gd name="connsiteX52" fmla="*/ 9666 w 10000"/>
              <a:gd name="connsiteY52" fmla="*/ 8015 h 10000"/>
              <a:gd name="connsiteX53" fmla="*/ 9744 w 10000"/>
              <a:gd name="connsiteY53" fmla="*/ 6517 h 10000"/>
              <a:gd name="connsiteX54" fmla="*/ 9828 w 10000"/>
              <a:gd name="connsiteY54" fmla="*/ 10000 h 10000"/>
              <a:gd name="connsiteX55" fmla="*/ 9916 w 10000"/>
              <a:gd name="connsiteY55" fmla="*/ 9157 h 10000"/>
              <a:gd name="connsiteX56" fmla="*/ 10000 w 10000"/>
              <a:gd name="connsiteY56" fmla="*/ 8428 h 10000"/>
              <a:gd name="connsiteX0" fmla="*/ 0 w 10000"/>
              <a:gd name="connsiteY0" fmla="*/ 0 h 10000"/>
              <a:gd name="connsiteX1" fmla="*/ 57 w 10000"/>
              <a:gd name="connsiteY1" fmla="*/ 750 h 10000"/>
              <a:gd name="connsiteX2" fmla="*/ 162 w 10000"/>
              <a:gd name="connsiteY2" fmla="*/ 1012 h 10000"/>
              <a:gd name="connsiteX3" fmla="*/ 230 w 10000"/>
              <a:gd name="connsiteY3" fmla="*/ 94 h 10000"/>
              <a:gd name="connsiteX4" fmla="*/ 308 w 10000"/>
              <a:gd name="connsiteY4" fmla="*/ 19 h 10000"/>
              <a:gd name="connsiteX5" fmla="*/ 391 w 10000"/>
              <a:gd name="connsiteY5" fmla="*/ 412 h 10000"/>
              <a:gd name="connsiteX6" fmla="*/ 470 w 10000"/>
              <a:gd name="connsiteY6" fmla="*/ 974 h 10000"/>
              <a:gd name="connsiteX7" fmla="*/ 564 w 10000"/>
              <a:gd name="connsiteY7" fmla="*/ 824 h 10000"/>
              <a:gd name="connsiteX8" fmla="*/ 647 w 10000"/>
              <a:gd name="connsiteY8" fmla="*/ 2098 h 10000"/>
              <a:gd name="connsiteX9" fmla="*/ 736 w 10000"/>
              <a:gd name="connsiteY9" fmla="*/ 1779 h 10000"/>
              <a:gd name="connsiteX10" fmla="*/ 819 w 10000"/>
              <a:gd name="connsiteY10" fmla="*/ 2098 h 10000"/>
              <a:gd name="connsiteX11" fmla="*/ 903 w 10000"/>
              <a:gd name="connsiteY11" fmla="*/ 2098 h 10000"/>
              <a:gd name="connsiteX12" fmla="*/ 981 w 10000"/>
              <a:gd name="connsiteY12" fmla="*/ 2398 h 10000"/>
              <a:gd name="connsiteX13" fmla="*/ 1065 w 10000"/>
              <a:gd name="connsiteY13" fmla="*/ 2098 h 10000"/>
              <a:gd name="connsiteX14" fmla="*/ 1148 w 10000"/>
              <a:gd name="connsiteY14" fmla="*/ 2098 h 10000"/>
              <a:gd name="connsiteX15" fmla="*/ 1237 w 10000"/>
              <a:gd name="connsiteY15" fmla="*/ 2098 h 10000"/>
              <a:gd name="connsiteX16" fmla="*/ 1315 w 10000"/>
              <a:gd name="connsiteY16" fmla="*/ 3146 h 10000"/>
              <a:gd name="connsiteX17" fmla="*/ 1409 w 10000"/>
              <a:gd name="connsiteY17" fmla="*/ 2098 h 10000"/>
              <a:gd name="connsiteX18" fmla="*/ 1534 w 10000"/>
              <a:gd name="connsiteY18" fmla="*/ 3185 h 10000"/>
              <a:gd name="connsiteX19" fmla="*/ 1576 w 10000"/>
              <a:gd name="connsiteY19" fmla="*/ 2098 h 10000"/>
              <a:gd name="connsiteX20" fmla="*/ 1654 w 10000"/>
              <a:gd name="connsiteY20" fmla="*/ 4401 h 10000"/>
              <a:gd name="connsiteX21" fmla="*/ 1759 w 10000"/>
              <a:gd name="connsiteY21" fmla="*/ 3746 h 10000"/>
              <a:gd name="connsiteX22" fmla="*/ 1827 w 10000"/>
              <a:gd name="connsiteY22" fmla="*/ 2098 h 10000"/>
              <a:gd name="connsiteX23" fmla="*/ 1910 w 10000"/>
              <a:gd name="connsiteY23" fmla="*/ 3352 h 10000"/>
              <a:gd name="connsiteX24" fmla="*/ 1978 w 10000"/>
              <a:gd name="connsiteY24" fmla="*/ 4495 h 10000"/>
              <a:gd name="connsiteX25" fmla="*/ 2046 w 10000"/>
              <a:gd name="connsiteY25" fmla="*/ 3708 h 10000"/>
              <a:gd name="connsiteX26" fmla="*/ 2187 w 10000"/>
              <a:gd name="connsiteY26" fmla="*/ 4738 h 10000"/>
              <a:gd name="connsiteX27" fmla="*/ 2255 w 10000"/>
              <a:gd name="connsiteY27" fmla="*/ 3969 h 10000"/>
              <a:gd name="connsiteX28" fmla="*/ 2328 w 10000"/>
              <a:gd name="connsiteY28" fmla="*/ 4213 h 10000"/>
              <a:gd name="connsiteX29" fmla="*/ 2416 w 10000"/>
              <a:gd name="connsiteY29" fmla="*/ 3708 h 10000"/>
              <a:gd name="connsiteX30" fmla="*/ 2490 w 10000"/>
              <a:gd name="connsiteY30" fmla="*/ 4776 h 10000"/>
              <a:gd name="connsiteX31" fmla="*/ 2584 w 10000"/>
              <a:gd name="connsiteY31" fmla="*/ 5095 h 10000"/>
              <a:gd name="connsiteX32" fmla="*/ 2672 w 10000"/>
              <a:gd name="connsiteY32" fmla="*/ 6668 h 10000"/>
              <a:gd name="connsiteX33" fmla="*/ 2756 w 10000"/>
              <a:gd name="connsiteY33" fmla="*/ 5280 h 10000"/>
              <a:gd name="connsiteX34" fmla="*/ 2839 w 10000"/>
              <a:gd name="connsiteY34" fmla="*/ 5319 h 10000"/>
              <a:gd name="connsiteX35" fmla="*/ 2928 w 10000"/>
              <a:gd name="connsiteY35" fmla="*/ 7622 h 10000"/>
              <a:gd name="connsiteX36" fmla="*/ 3001 w 10000"/>
              <a:gd name="connsiteY36" fmla="*/ 3858 h 10000"/>
              <a:gd name="connsiteX37" fmla="*/ 3090 w 10000"/>
              <a:gd name="connsiteY37" fmla="*/ 5861 h 10000"/>
              <a:gd name="connsiteX38" fmla="*/ 3173 w 10000"/>
              <a:gd name="connsiteY38" fmla="*/ 4982 h 10000"/>
              <a:gd name="connsiteX39" fmla="*/ 3257 w 10000"/>
              <a:gd name="connsiteY39" fmla="*/ 6928 h 10000"/>
              <a:gd name="connsiteX40" fmla="*/ 3346 w 10000"/>
              <a:gd name="connsiteY40" fmla="*/ 6555 h 10000"/>
              <a:gd name="connsiteX41" fmla="*/ 3429 w 10000"/>
              <a:gd name="connsiteY41" fmla="*/ 6311 h 10000"/>
              <a:gd name="connsiteX42" fmla="*/ 3518 w 10000"/>
              <a:gd name="connsiteY42" fmla="*/ 5056 h 10000"/>
              <a:gd name="connsiteX43" fmla="*/ 8820 w 10000"/>
              <a:gd name="connsiteY43" fmla="*/ 3408 h 10000"/>
              <a:gd name="connsiteX44" fmla="*/ 9071 w 10000"/>
              <a:gd name="connsiteY44" fmla="*/ 9888 h 10000"/>
              <a:gd name="connsiteX45" fmla="*/ 9154 w 10000"/>
              <a:gd name="connsiteY45" fmla="*/ 7885 h 10000"/>
              <a:gd name="connsiteX46" fmla="*/ 9238 w 10000"/>
              <a:gd name="connsiteY46" fmla="*/ 6704 h 10000"/>
              <a:gd name="connsiteX47" fmla="*/ 9327 w 10000"/>
              <a:gd name="connsiteY47" fmla="*/ 5581 h 10000"/>
              <a:gd name="connsiteX48" fmla="*/ 9410 w 10000"/>
              <a:gd name="connsiteY48" fmla="*/ 8090 h 10000"/>
              <a:gd name="connsiteX49" fmla="*/ 9499 w 10000"/>
              <a:gd name="connsiteY49" fmla="*/ 8466 h 10000"/>
              <a:gd name="connsiteX50" fmla="*/ 9582 w 10000"/>
              <a:gd name="connsiteY50" fmla="*/ 8577 h 10000"/>
              <a:gd name="connsiteX51" fmla="*/ 9666 w 10000"/>
              <a:gd name="connsiteY51" fmla="*/ 8015 h 10000"/>
              <a:gd name="connsiteX52" fmla="*/ 9744 w 10000"/>
              <a:gd name="connsiteY52" fmla="*/ 6517 h 10000"/>
              <a:gd name="connsiteX53" fmla="*/ 9828 w 10000"/>
              <a:gd name="connsiteY53" fmla="*/ 10000 h 10000"/>
              <a:gd name="connsiteX54" fmla="*/ 9916 w 10000"/>
              <a:gd name="connsiteY54" fmla="*/ 9157 h 10000"/>
              <a:gd name="connsiteX55" fmla="*/ 10000 w 10000"/>
              <a:gd name="connsiteY55" fmla="*/ 8428 h 10000"/>
              <a:gd name="connsiteX0" fmla="*/ 0 w 10000"/>
              <a:gd name="connsiteY0" fmla="*/ 0 h 10437"/>
              <a:gd name="connsiteX1" fmla="*/ 57 w 10000"/>
              <a:gd name="connsiteY1" fmla="*/ 750 h 10437"/>
              <a:gd name="connsiteX2" fmla="*/ 162 w 10000"/>
              <a:gd name="connsiteY2" fmla="*/ 1012 h 10437"/>
              <a:gd name="connsiteX3" fmla="*/ 230 w 10000"/>
              <a:gd name="connsiteY3" fmla="*/ 94 h 10437"/>
              <a:gd name="connsiteX4" fmla="*/ 308 w 10000"/>
              <a:gd name="connsiteY4" fmla="*/ 19 h 10437"/>
              <a:gd name="connsiteX5" fmla="*/ 391 w 10000"/>
              <a:gd name="connsiteY5" fmla="*/ 412 h 10437"/>
              <a:gd name="connsiteX6" fmla="*/ 470 w 10000"/>
              <a:gd name="connsiteY6" fmla="*/ 974 h 10437"/>
              <a:gd name="connsiteX7" fmla="*/ 564 w 10000"/>
              <a:gd name="connsiteY7" fmla="*/ 824 h 10437"/>
              <a:gd name="connsiteX8" fmla="*/ 647 w 10000"/>
              <a:gd name="connsiteY8" fmla="*/ 2098 h 10437"/>
              <a:gd name="connsiteX9" fmla="*/ 736 w 10000"/>
              <a:gd name="connsiteY9" fmla="*/ 1779 h 10437"/>
              <a:gd name="connsiteX10" fmla="*/ 819 w 10000"/>
              <a:gd name="connsiteY10" fmla="*/ 2098 h 10437"/>
              <a:gd name="connsiteX11" fmla="*/ 903 w 10000"/>
              <a:gd name="connsiteY11" fmla="*/ 2098 h 10437"/>
              <a:gd name="connsiteX12" fmla="*/ 981 w 10000"/>
              <a:gd name="connsiteY12" fmla="*/ 2398 h 10437"/>
              <a:gd name="connsiteX13" fmla="*/ 1065 w 10000"/>
              <a:gd name="connsiteY13" fmla="*/ 2098 h 10437"/>
              <a:gd name="connsiteX14" fmla="*/ 1148 w 10000"/>
              <a:gd name="connsiteY14" fmla="*/ 2098 h 10437"/>
              <a:gd name="connsiteX15" fmla="*/ 1237 w 10000"/>
              <a:gd name="connsiteY15" fmla="*/ 2098 h 10437"/>
              <a:gd name="connsiteX16" fmla="*/ 1315 w 10000"/>
              <a:gd name="connsiteY16" fmla="*/ 3146 h 10437"/>
              <a:gd name="connsiteX17" fmla="*/ 1409 w 10000"/>
              <a:gd name="connsiteY17" fmla="*/ 2098 h 10437"/>
              <a:gd name="connsiteX18" fmla="*/ 1534 w 10000"/>
              <a:gd name="connsiteY18" fmla="*/ 3185 h 10437"/>
              <a:gd name="connsiteX19" fmla="*/ 1576 w 10000"/>
              <a:gd name="connsiteY19" fmla="*/ 2098 h 10437"/>
              <a:gd name="connsiteX20" fmla="*/ 1654 w 10000"/>
              <a:gd name="connsiteY20" fmla="*/ 4401 h 10437"/>
              <a:gd name="connsiteX21" fmla="*/ 1759 w 10000"/>
              <a:gd name="connsiteY21" fmla="*/ 3746 h 10437"/>
              <a:gd name="connsiteX22" fmla="*/ 1827 w 10000"/>
              <a:gd name="connsiteY22" fmla="*/ 2098 h 10437"/>
              <a:gd name="connsiteX23" fmla="*/ 1910 w 10000"/>
              <a:gd name="connsiteY23" fmla="*/ 3352 h 10437"/>
              <a:gd name="connsiteX24" fmla="*/ 1978 w 10000"/>
              <a:gd name="connsiteY24" fmla="*/ 4495 h 10437"/>
              <a:gd name="connsiteX25" fmla="*/ 2046 w 10000"/>
              <a:gd name="connsiteY25" fmla="*/ 3708 h 10437"/>
              <a:gd name="connsiteX26" fmla="*/ 2187 w 10000"/>
              <a:gd name="connsiteY26" fmla="*/ 4738 h 10437"/>
              <a:gd name="connsiteX27" fmla="*/ 2255 w 10000"/>
              <a:gd name="connsiteY27" fmla="*/ 3969 h 10437"/>
              <a:gd name="connsiteX28" fmla="*/ 2328 w 10000"/>
              <a:gd name="connsiteY28" fmla="*/ 4213 h 10437"/>
              <a:gd name="connsiteX29" fmla="*/ 2416 w 10000"/>
              <a:gd name="connsiteY29" fmla="*/ 3708 h 10437"/>
              <a:gd name="connsiteX30" fmla="*/ 2490 w 10000"/>
              <a:gd name="connsiteY30" fmla="*/ 4776 h 10437"/>
              <a:gd name="connsiteX31" fmla="*/ 2584 w 10000"/>
              <a:gd name="connsiteY31" fmla="*/ 5095 h 10437"/>
              <a:gd name="connsiteX32" fmla="*/ 2672 w 10000"/>
              <a:gd name="connsiteY32" fmla="*/ 6668 h 10437"/>
              <a:gd name="connsiteX33" fmla="*/ 2756 w 10000"/>
              <a:gd name="connsiteY33" fmla="*/ 5280 h 10437"/>
              <a:gd name="connsiteX34" fmla="*/ 2839 w 10000"/>
              <a:gd name="connsiteY34" fmla="*/ 5319 h 10437"/>
              <a:gd name="connsiteX35" fmla="*/ 2928 w 10000"/>
              <a:gd name="connsiteY35" fmla="*/ 7622 h 10437"/>
              <a:gd name="connsiteX36" fmla="*/ 3001 w 10000"/>
              <a:gd name="connsiteY36" fmla="*/ 3858 h 10437"/>
              <a:gd name="connsiteX37" fmla="*/ 3090 w 10000"/>
              <a:gd name="connsiteY37" fmla="*/ 5861 h 10437"/>
              <a:gd name="connsiteX38" fmla="*/ 3173 w 10000"/>
              <a:gd name="connsiteY38" fmla="*/ 4982 h 10437"/>
              <a:gd name="connsiteX39" fmla="*/ 3257 w 10000"/>
              <a:gd name="connsiteY39" fmla="*/ 6928 h 10437"/>
              <a:gd name="connsiteX40" fmla="*/ 3346 w 10000"/>
              <a:gd name="connsiteY40" fmla="*/ 6555 h 10437"/>
              <a:gd name="connsiteX41" fmla="*/ 3429 w 10000"/>
              <a:gd name="connsiteY41" fmla="*/ 6311 h 10437"/>
              <a:gd name="connsiteX42" fmla="*/ 3518 w 10000"/>
              <a:gd name="connsiteY42" fmla="*/ 5056 h 10437"/>
              <a:gd name="connsiteX43" fmla="*/ 8820 w 10000"/>
              <a:gd name="connsiteY43" fmla="*/ 3408 h 10437"/>
              <a:gd name="connsiteX44" fmla="*/ 9071 w 10000"/>
              <a:gd name="connsiteY44" fmla="*/ 9888 h 10437"/>
              <a:gd name="connsiteX45" fmla="*/ 9238 w 10000"/>
              <a:gd name="connsiteY45" fmla="*/ 6704 h 10437"/>
              <a:gd name="connsiteX46" fmla="*/ 9327 w 10000"/>
              <a:gd name="connsiteY46" fmla="*/ 5581 h 10437"/>
              <a:gd name="connsiteX47" fmla="*/ 9410 w 10000"/>
              <a:gd name="connsiteY47" fmla="*/ 8090 h 10437"/>
              <a:gd name="connsiteX48" fmla="*/ 9499 w 10000"/>
              <a:gd name="connsiteY48" fmla="*/ 8466 h 10437"/>
              <a:gd name="connsiteX49" fmla="*/ 9582 w 10000"/>
              <a:gd name="connsiteY49" fmla="*/ 8577 h 10437"/>
              <a:gd name="connsiteX50" fmla="*/ 9666 w 10000"/>
              <a:gd name="connsiteY50" fmla="*/ 8015 h 10437"/>
              <a:gd name="connsiteX51" fmla="*/ 9744 w 10000"/>
              <a:gd name="connsiteY51" fmla="*/ 6517 h 10437"/>
              <a:gd name="connsiteX52" fmla="*/ 9828 w 10000"/>
              <a:gd name="connsiteY52" fmla="*/ 10000 h 10437"/>
              <a:gd name="connsiteX53" fmla="*/ 9916 w 10000"/>
              <a:gd name="connsiteY53" fmla="*/ 9157 h 10437"/>
              <a:gd name="connsiteX54" fmla="*/ 10000 w 10000"/>
              <a:gd name="connsiteY54" fmla="*/ 8428 h 10437"/>
              <a:gd name="connsiteX0" fmla="*/ 0 w 10000"/>
              <a:gd name="connsiteY0" fmla="*/ 0 h 10250"/>
              <a:gd name="connsiteX1" fmla="*/ 57 w 10000"/>
              <a:gd name="connsiteY1" fmla="*/ 750 h 10250"/>
              <a:gd name="connsiteX2" fmla="*/ 162 w 10000"/>
              <a:gd name="connsiteY2" fmla="*/ 1012 h 10250"/>
              <a:gd name="connsiteX3" fmla="*/ 230 w 10000"/>
              <a:gd name="connsiteY3" fmla="*/ 94 h 10250"/>
              <a:gd name="connsiteX4" fmla="*/ 308 w 10000"/>
              <a:gd name="connsiteY4" fmla="*/ 19 h 10250"/>
              <a:gd name="connsiteX5" fmla="*/ 391 w 10000"/>
              <a:gd name="connsiteY5" fmla="*/ 412 h 10250"/>
              <a:gd name="connsiteX6" fmla="*/ 470 w 10000"/>
              <a:gd name="connsiteY6" fmla="*/ 974 h 10250"/>
              <a:gd name="connsiteX7" fmla="*/ 564 w 10000"/>
              <a:gd name="connsiteY7" fmla="*/ 824 h 10250"/>
              <a:gd name="connsiteX8" fmla="*/ 647 w 10000"/>
              <a:gd name="connsiteY8" fmla="*/ 2098 h 10250"/>
              <a:gd name="connsiteX9" fmla="*/ 736 w 10000"/>
              <a:gd name="connsiteY9" fmla="*/ 1779 h 10250"/>
              <a:gd name="connsiteX10" fmla="*/ 819 w 10000"/>
              <a:gd name="connsiteY10" fmla="*/ 2098 h 10250"/>
              <a:gd name="connsiteX11" fmla="*/ 903 w 10000"/>
              <a:gd name="connsiteY11" fmla="*/ 2098 h 10250"/>
              <a:gd name="connsiteX12" fmla="*/ 981 w 10000"/>
              <a:gd name="connsiteY12" fmla="*/ 2398 h 10250"/>
              <a:gd name="connsiteX13" fmla="*/ 1065 w 10000"/>
              <a:gd name="connsiteY13" fmla="*/ 2098 h 10250"/>
              <a:gd name="connsiteX14" fmla="*/ 1148 w 10000"/>
              <a:gd name="connsiteY14" fmla="*/ 2098 h 10250"/>
              <a:gd name="connsiteX15" fmla="*/ 1237 w 10000"/>
              <a:gd name="connsiteY15" fmla="*/ 2098 h 10250"/>
              <a:gd name="connsiteX16" fmla="*/ 1315 w 10000"/>
              <a:gd name="connsiteY16" fmla="*/ 3146 h 10250"/>
              <a:gd name="connsiteX17" fmla="*/ 1409 w 10000"/>
              <a:gd name="connsiteY17" fmla="*/ 2098 h 10250"/>
              <a:gd name="connsiteX18" fmla="*/ 1534 w 10000"/>
              <a:gd name="connsiteY18" fmla="*/ 3185 h 10250"/>
              <a:gd name="connsiteX19" fmla="*/ 1576 w 10000"/>
              <a:gd name="connsiteY19" fmla="*/ 2098 h 10250"/>
              <a:gd name="connsiteX20" fmla="*/ 1654 w 10000"/>
              <a:gd name="connsiteY20" fmla="*/ 4401 h 10250"/>
              <a:gd name="connsiteX21" fmla="*/ 1759 w 10000"/>
              <a:gd name="connsiteY21" fmla="*/ 3746 h 10250"/>
              <a:gd name="connsiteX22" fmla="*/ 1827 w 10000"/>
              <a:gd name="connsiteY22" fmla="*/ 2098 h 10250"/>
              <a:gd name="connsiteX23" fmla="*/ 1910 w 10000"/>
              <a:gd name="connsiteY23" fmla="*/ 3352 h 10250"/>
              <a:gd name="connsiteX24" fmla="*/ 1978 w 10000"/>
              <a:gd name="connsiteY24" fmla="*/ 4495 h 10250"/>
              <a:gd name="connsiteX25" fmla="*/ 2046 w 10000"/>
              <a:gd name="connsiteY25" fmla="*/ 3708 h 10250"/>
              <a:gd name="connsiteX26" fmla="*/ 2187 w 10000"/>
              <a:gd name="connsiteY26" fmla="*/ 4738 h 10250"/>
              <a:gd name="connsiteX27" fmla="*/ 2255 w 10000"/>
              <a:gd name="connsiteY27" fmla="*/ 3969 h 10250"/>
              <a:gd name="connsiteX28" fmla="*/ 2328 w 10000"/>
              <a:gd name="connsiteY28" fmla="*/ 4213 h 10250"/>
              <a:gd name="connsiteX29" fmla="*/ 2416 w 10000"/>
              <a:gd name="connsiteY29" fmla="*/ 3708 h 10250"/>
              <a:gd name="connsiteX30" fmla="*/ 2490 w 10000"/>
              <a:gd name="connsiteY30" fmla="*/ 4776 h 10250"/>
              <a:gd name="connsiteX31" fmla="*/ 2584 w 10000"/>
              <a:gd name="connsiteY31" fmla="*/ 5095 h 10250"/>
              <a:gd name="connsiteX32" fmla="*/ 2672 w 10000"/>
              <a:gd name="connsiteY32" fmla="*/ 6668 h 10250"/>
              <a:gd name="connsiteX33" fmla="*/ 2756 w 10000"/>
              <a:gd name="connsiteY33" fmla="*/ 5280 h 10250"/>
              <a:gd name="connsiteX34" fmla="*/ 2839 w 10000"/>
              <a:gd name="connsiteY34" fmla="*/ 5319 h 10250"/>
              <a:gd name="connsiteX35" fmla="*/ 2928 w 10000"/>
              <a:gd name="connsiteY35" fmla="*/ 7622 h 10250"/>
              <a:gd name="connsiteX36" fmla="*/ 3001 w 10000"/>
              <a:gd name="connsiteY36" fmla="*/ 3858 h 10250"/>
              <a:gd name="connsiteX37" fmla="*/ 3090 w 10000"/>
              <a:gd name="connsiteY37" fmla="*/ 5861 h 10250"/>
              <a:gd name="connsiteX38" fmla="*/ 3173 w 10000"/>
              <a:gd name="connsiteY38" fmla="*/ 4982 h 10250"/>
              <a:gd name="connsiteX39" fmla="*/ 3257 w 10000"/>
              <a:gd name="connsiteY39" fmla="*/ 6928 h 10250"/>
              <a:gd name="connsiteX40" fmla="*/ 3346 w 10000"/>
              <a:gd name="connsiteY40" fmla="*/ 6555 h 10250"/>
              <a:gd name="connsiteX41" fmla="*/ 3429 w 10000"/>
              <a:gd name="connsiteY41" fmla="*/ 6311 h 10250"/>
              <a:gd name="connsiteX42" fmla="*/ 3518 w 10000"/>
              <a:gd name="connsiteY42" fmla="*/ 5056 h 10250"/>
              <a:gd name="connsiteX43" fmla="*/ 8820 w 10000"/>
              <a:gd name="connsiteY43" fmla="*/ 3408 h 10250"/>
              <a:gd name="connsiteX44" fmla="*/ 9071 w 10000"/>
              <a:gd name="connsiteY44" fmla="*/ 9888 h 10250"/>
              <a:gd name="connsiteX45" fmla="*/ 9327 w 10000"/>
              <a:gd name="connsiteY45" fmla="*/ 5581 h 10250"/>
              <a:gd name="connsiteX46" fmla="*/ 9410 w 10000"/>
              <a:gd name="connsiteY46" fmla="*/ 8090 h 10250"/>
              <a:gd name="connsiteX47" fmla="*/ 9499 w 10000"/>
              <a:gd name="connsiteY47" fmla="*/ 8466 h 10250"/>
              <a:gd name="connsiteX48" fmla="*/ 9582 w 10000"/>
              <a:gd name="connsiteY48" fmla="*/ 8577 h 10250"/>
              <a:gd name="connsiteX49" fmla="*/ 9666 w 10000"/>
              <a:gd name="connsiteY49" fmla="*/ 8015 h 10250"/>
              <a:gd name="connsiteX50" fmla="*/ 9744 w 10000"/>
              <a:gd name="connsiteY50" fmla="*/ 6517 h 10250"/>
              <a:gd name="connsiteX51" fmla="*/ 9828 w 10000"/>
              <a:gd name="connsiteY51" fmla="*/ 10000 h 10250"/>
              <a:gd name="connsiteX52" fmla="*/ 9916 w 10000"/>
              <a:gd name="connsiteY52" fmla="*/ 9157 h 10250"/>
              <a:gd name="connsiteX53" fmla="*/ 10000 w 10000"/>
              <a:gd name="connsiteY53" fmla="*/ 8428 h 10250"/>
              <a:gd name="connsiteX0" fmla="*/ 0 w 10000"/>
              <a:gd name="connsiteY0" fmla="*/ 0 h 10000"/>
              <a:gd name="connsiteX1" fmla="*/ 57 w 10000"/>
              <a:gd name="connsiteY1" fmla="*/ 750 h 10000"/>
              <a:gd name="connsiteX2" fmla="*/ 162 w 10000"/>
              <a:gd name="connsiteY2" fmla="*/ 1012 h 10000"/>
              <a:gd name="connsiteX3" fmla="*/ 230 w 10000"/>
              <a:gd name="connsiteY3" fmla="*/ 94 h 10000"/>
              <a:gd name="connsiteX4" fmla="*/ 308 w 10000"/>
              <a:gd name="connsiteY4" fmla="*/ 19 h 10000"/>
              <a:gd name="connsiteX5" fmla="*/ 391 w 10000"/>
              <a:gd name="connsiteY5" fmla="*/ 412 h 10000"/>
              <a:gd name="connsiteX6" fmla="*/ 470 w 10000"/>
              <a:gd name="connsiteY6" fmla="*/ 974 h 10000"/>
              <a:gd name="connsiteX7" fmla="*/ 564 w 10000"/>
              <a:gd name="connsiteY7" fmla="*/ 824 h 10000"/>
              <a:gd name="connsiteX8" fmla="*/ 647 w 10000"/>
              <a:gd name="connsiteY8" fmla="*/ 2098 h 10000"/>
              <a:gd name="connsiteX9" fmla="*/ 736 w 10000"/>
              <a:gd name="connsiteY9" fmla="*/ 1779 h 10000"/>
              <a:gd name="connsiteX10" fmla="*/ 819 w 10000"/>
              <a:gd name="connsiteY10" fmla="*/ 2098 h 10000"/>
              <a:gd name="connsiteX11" fmla="*/ 903 w 10000"/>
              <a:gd name="connsiteY11" fmla="*/ 2098 h 10000"/>
              <a:gd name="connsiteX12" fmla="*/ 981 w 10000"/>
              <a:gd name="connsiteY12" fmla="*/ 2398 h 10000"/>
              <a:gd name="connsiteX13" fmla="*/ 1065 w 10000"/>
              <a:gd name="connsiteY13" fmla="*/ 2098 h 10000"/>
              <a:gd name="connsiteX14" fmla="*/ 1148 w 10000"/>
              <a:gd name="connsiteY14" fmla="*/ 2098 h 10000"/>
              <a:gd name="connsiteX15" fmla="*/ 1237 w 10000"/>
              <a:gd name="connsiteY15" fmla="*/ 2098 h 10000"/>
              <a:gd name="connsiteX16" fmla="*/ 1315 w 10000"/>
              <a:gd name="connsiteY16" fmla="*/ 3146 h 10000"/>
              <a:gd name="connsiteX17" fmla="*/ 1409 w 10000"/>
              <a:gd name="connsiteY17" fmla="*/ 2098 h 10000"/>
              <a:gd name="connsiteX18" fmla="*/ 1534 w 10000"/>
              <a:gd name="connsiteY18" fmla="*/ 3185 h 10000"/>
              <a:gd name="connsiteX19" fmla="*/ 1576 w 10000"/>
              <a:gd name="connsiteY19" fmla="*/ 2098 h 10000"/>
              <a:gd name="connsiteX20" fmla="*/ 1654 w 10000"/>
              <a:gd name="connsiteY20" fmla="*/ 4401 h 10000"/>
              <a:gd name="connsiteX21" fmla="*/ 1759 w 10000"/>
              <a:gd name="connsiteY21" fmla="*/ 3746 h 10000"/>
              <a:gd name="connsiteX22" fmla="*/ 1827 w 10000"/>
              <a:gd name="connsiteY22" fmla="*/ 2098 h 10000"/>
              <a:gd name="connsiteX23" fmla="*/ 1910 w 10000"/>
              <a:gd name="connsiteY23" fmla="*/ 3352 h 10000"/>
              <a:gd name="connsiteX24" fmla="*/ 1978 w 10000"/>
              <a:gd name="connsiteY24" fmla="*/ 4495 h 10000"/>
              <a:gd name="connsiteX25" fmla="*/ 2046 w 10000"/>
              <a:gd name="connsiteY25" fmla="*/ 3708 h 10000"/>
              <a:gd name="connsiteX26" fmla="*/ 2187 w 10000"/>
              <a:gd name="connsiteY26" fmla="*/ 4738 h 10000"/>
              <a:gd name="connsiteX27" fmla="*/ 2255 w 10000"/>
              <a:gd name="connsiteY27" fmla="*/ 3969 h 10000"/>
              <a:gd name="connsiteX28" fmla="*/ 2328 w 10000"/>
              <a:gd name="connsiteY28" fmla="*/ 4213 h 10000"/>
              <a:gd name="connsiteX29" fmla="*/ 2416 w 10000"/>
              <a:gd name="connsiteY29" fmla="*/ 3708 h 10000"/>
              <a:gd name="connsiteX30" fmla="*/ 2490 w 10000"/>
              <a:gd name="connsiteY30" fmla="*/ 4776 h 10000"/>
              <a:gd name="connsiteX31" fmla="*/ 2584 w 10000"/>
              <a:gd name="connsiteY31" fmla="*/ 5095 h 10000"/>
              <a:gd name="connsiteX32" fmla="*/ 2672 w 10000"/>
              <a:gd name="connsiteY32" fmla="*/ 6668 h 10000"/>
              <a:gd name="connsiteX33" fmla="*/ 2756 w 10000"/>
              <a:gd name="connsiteY33" fmla="*/ 5280 h 10000"/>
              <a:gd name="connsiteX34" fmla="*/ 2839 w 10000"/>
              <a:gd name="connsiteY34" fmla="*/ 5319 h 10000"/>
              <a:gd name="connsiteX35" fmla="*/ 2928 w 10000"/>
              <a:gd name="connsiteY35" fmla="*/ 7622 h 10000"/>
              <a:gd name="connsiteX36" fmla="*/ 3001 w 10000"/>
              <a:gd name="connsiteY36" fmla="*/ 3858 h 10000"/>
              <a:gd name="connsiteX37" fmla="*/ 3090 w 10000"/>
              <a:gd name="connsiteY37" fmla="*/ 5861 h 10000"/>
              <a:gd name="connsiteX38" fmla="*/ 3173 w 10000"/>
              <a:gd name="connsiteY38" fmla="*/ 4982 h 10000"/>
              <a:gd name="connsiteX39" fmla="*/ 3257 w 10000"/>
              <a:gd name="connsiteY39" fmla="*/ 6928 h 10000"/>
              <a:gd name="connsiteX40" fmla="*/ 3346 w 10000"/>
              <a:gd name="connsiteY40" fmla="*/ 6555 h 10000"/>
              <a:gd name="connsiteX41" fmla="*/ 3429 w 10000"/>
              <a:gd name="connsiteY41" fmla="*/ 6311 h 10000"/>
              <a:gd name="connsiteX42" fmla="*/ 3518 w 10000"/>
              <a:gd name="connsiteY42" fmla="*/ 5056 h 10000"/>
              <a:gd name="connsiteX43" fmla="*/ 8820 w 10000"/>
              <a:gd name="connsiteY43" fmla="*/ 3408 h 10000"/>
              <a:gd name="connsiteX44" fmla="*/ 9327 w 10000"/>
              <a:gd name="connsiteY44" fmla="*/ 5581 h 10000"/>
              <a:gd name="connsiteX45" fmla="*/ 9410 w 10000"/>
              <a:gd name="connsiteY45" fmla="*/ 8090 h 10000"/>
              <a:gd name="connsiteX46" fmla="*/ 9499 w 10000"/>
              <a:gd name="connsiteY46" fmla="*/ 8466 h 10000"/>
              <a:gd name="connsiteX47" fmla="*/ 9582 w 10000"/>
              <a:gd name="connsiteY47" fmla="*/ 8577 h 10000"/>
              <a:gd name="connsiteX48" fmla="*/ 9666 w 10000"/>
              <a:gd name="connsiteY48" fmla="*/ 8015 h 10000"/>
              <a:gd name="connsiteX49" fmla="*/ 9744 w 10000"/>
              <a:gd name="connsiteY49" fmla="*/ 6517 h 10000"/>
              <a:gd name="connsiteX50" fmla="*/ 9828 w 10000"/>
              <a:gd name="connsiteY50" fmla="*/ 10000 h 10000"/>
              <a:gd name="connsiteX51" fmla="*/ 9916 w 10000"/>
              <a:gd name="connsiteY51" fmla="*/ 9157 h 10000"/>
              <a:gd name="connsiteX52" fmla="*/ 10000 w 10000"/>
              <a:gd name="connsiteY52" fmla="*/ 8428 h 10000"/>
              <a:gd name="connsiteX0" fmla="*/ 0 w 10000"/>
              <a:gd name="connsiteY0" fmla="*/ 0 h 10000"/>
              <a:gd name="connsiteX1" fmla="*/ 57 w 10000"/>
              <a:gd name="connsiteY1" fmla="*/ 750 h 10000"/>
              <a:gd name="connsiteX2" fmla="*/ 162 w 10000"/>
              <a:gd name="connsiteY2" fmla="*/ 1012 h 10000"/>
              <a:gd name="connsiteX3" fmla="*/ 230 w 10000"/>
              <a:gd name="connsiteY3" fmla="*/ 94 h 10000"/>
              <a:gd name="connsiteX4" fmla="*/ 308 w 10000"/>
              <a:gd name="connsiteY4" fmla="*/ 19 h 10000"/>
              <a:gd name="connsiteX5" fmla="*/ 391 w 10000"/>
              <a:gd name="connsiteY5" fmla="*/ 412 h 10000"/>
              <a:gd name="connsiteX6" fmla="*/ 470 w 10000"/>
              <a:gd name="connsiteY6" fmla="*/ 974 h 10000"/>
              <a:gd name="connsiteX7" fmla="*/ 564 w 10000"/>
              <a:gd name="connsiteY7" fmla="*/ 824 h 10000"/>
              <a:gd name="connsiteX8" fmla="*/ 647 w 10000"/>
              <a:gd name="connsiteY8" fmla="*/ 2098 h 10000"/>
              <a:gd name="connsiteX9" fmla="*/ 736 w 10000"/>
              <a:gd name="connsiteY9" fmla="*/ 1779 h 10000"/>
              <a:gd name="connsiteX10" fmla="*/ 819 w 10000"/>
              <a:gd name="connsiteY10" fmla="*/ 2098 h 10000"/>
              <a:gd name="connsiteX11" fmla="*/ 903 w 10000"/>
              <a:gd name="connsiteY11" fmla="*/ 2098 h 10000"/>
              <a:gd name="connsiteX12" fmla="*/ 981 w 10000"/>
              <a:gd name="connsiteY12" fmla="*/ 2398 h 10000"/>
              <a:gd name="connsiteX13" fmla="*/ 1065 w 10000"/>
              <a:gd name="connsiteY13" fmla="*/ 2098 h 10000"/>
              <a:gd name="connsiteX14" fmla="*/ 1148 w 10000"/>
              <a:gd name="connsiteY14" fmla="*/ 2098 h 10000"/>
              <a:gd name="connsiteX15" fmla="*/ 1237 w 10000"/>
              <a:gd name="connsiteY15" fmla="*/ 2098 h 10000"/>
              <a:gd name="connsiteX16" fmla="*/ 1315 w 10000"/>
              <a:gd name="connsiteY16" fmla="*/ 3146 h 10000"/>
              <a:gd name="connsiteX17" fmla="*/ 1409 w 10000"/>
              <a:gd name="connsiteY17" fmla="*/ 2098 h 10000"/>
              <a:gd name="connsiteX18" fmla="*/ 1534 w 10000"/>
              <a:gd name="connsiteY18" fmla="*/ 3185 h 10000"/>
              <a:gd name="connsiteX19" fmla="*/ 1576 w 10000"/>
              <a:gd name="connsiteY19" fmla="*/ 2098 h 10000"/>
              <a:gd name="connsiteX20" fmla="*/ 1654 w 10000"/>
              <a:gd name="connsiteY20" fmla="*/ 4401 h 10000"/>
              <a:gd name="connsiteX21" fmla="*/ 1759 w 10000"/>
              <a:gd name="connsiteY21" fmla="*/ 3746 h 10000"/>
              <a:gd name="connsiteX22" fmla="*/ 1827 w 10000"/>
              <a:gd name="connsiteY22" fmla="*/ 2098 h 10000"/>
              <a:gd name="connsiteX23" fmla="*/ 1910 w 10000"/>
              <a:gd name="connsiteY23" fmla="*/ 3352 h 10000"/>
              <a:gd name="connsiteX24" fmla="*/ 1978 w 10000"/>
              <a:gd name="connsiteY24" fmla="*/ 4495 h 10000"/>
              <a:gd name="connsiteX25" fmla="*/ 2046 w 10000"/>
              <a:gd name="connsiteY25" fmla="*/ 3708 h 10000"/>
              <a:gd name="connsiteX26" fmla="*/ 2187 w 10000"/>
              <a:gd name="connsiteY26" fmla="*/ 4738 h 10000"/>
              <a:gd name="connsiteX27" fmla="*/ 2255 w 10000"/>
              <a:gd name="connsiteY27" fmla="*/ 3969 h 10000"/>
              <a:gd name="connsiteX28" fmla="*/ 2328 w 10000"/>
              <a:gd name="connsiteY28" fmla="*/ 4213 h 10000"/>
              <a:gd name="connsiteX29" fmla="*/ 2416 w 10000"/>
              <a:gd name="connsiteY29" fmla="*/ 3708 h 10000"/>
              <a:gd name="connsiteX30" fmla="*/ 2490 w 10000"/>
              <a:gd name="connsiteY30" fmla="*/ 4776 h 10000"/>
              <a:gd name="connsiteX31" fmla="*/ 2584 w 10000"/>
              <a:gd name="connsiteY31" fmla="*/ 5095 h 10000"/>
              <a:gd name="connsiteX32" fmla="*/ 2672 w 10000"/>
              <a:gd name="connsiteY32" fmla="*/ 6668 h 10000"/>
              <a:gd name="connsiteX33" fmla="*/ 2756 w 10000"/>
              <a:gd name="connsiteY33" fmla="*/ 5280 h 10000"/>
              <a:gd name="connsiteX34" fmla="*/ 2839 w 10000"/>
              <a:gd name="connsiteY34" fmla="*/ 5319 h 10000"/>
              <a:gd name="connsiteX35" fmla="*/ 2928 w 10000"/>
              <a:gd name="connsiteY35" fmla="*/ 7622 h 10000"/>
              <a:gd name="connsiteX36" fmla="*/ 3001 w 10000"/>
              <a:gd name="connsiteY36" fmla="*/ 3858 h 10000"/>
              <a:gd name="connsiteX37" fmla="*/ 3090 w 10000"/>
              <a:gd name="connsiteY37" fmla="*/ 5861 h 10000"/>
              <a:gd name="connsiteX38" fmla="*/ 3173 w 10000"/>
              <a:gd name="connsiteY38" fmla="*/ 4982 h 10000"/>
              <a:gd name="connsiteX39" fmla="*/ 3257 w 10000"/>
              <a:gd name="connsiteY39" fmla="*/ 6928 h 10000"/>
              <a:gd name="connsiteX40" fmla="*/ 3346 w 10000"/>
              <a:gd name="connsiteY40" fmla="*/ 6555 h 10000"/>
              <a:gd name="connsiteX41" fmla="*/ 3429 w 10000"/>
              <a:gd name="connsiteY41" fmla="*/ 6311 h 10000"/>
              <a:gd name="connsiteX42" fmla="*/ 3518 w 10000"/>
              <a:gd name="connsiteY42" fmla="*/ 5056 h 10000"/>
              <a:gd name="connsiteX43" fmla="*/ 8820 w 10000"/>
              <a:gd name="connsiteY43" fmla="*/ 3408 h 10000"/>
              <a:gd name="connsiteX44" fmla="*/ 9327 w 10000"/>
              <a:gd name="connsiteY44" fmla="*/ 5581 h 10000"/>
              <a:gd name="connsiteX45" fmla="*/ 9499 w 10000"/>
              <a:gd name="connsiteY45" fmla="*/ 8466 h 10000"/>
              <a:gd name="connsiteX46" fmla="*/ 9582 w 10000"/>
              <a:gd name="connsiteY46" fmla="*/ 8577 h 10000"/>
              <a:gd name="connsiteX47" fmla="*/ 9666 w 10000"/>
              <a:gd name="connsiteY47" fmla="*/ 8015 h 10000"/>
              <a:gd name="connsiteX48" fmla="*/ 9744 w 10000"/>
              <a:gd name="connsiteY48" fmla="*/ 6517 h 10000"/>
              <a:gd name="connsiteX49" fmla="*/ 9828 w 10000"/>
              <a:gd name="connsiteY49" fmla="*/ 10000 h 10000"/>
              <a:gd name="connsiteX50" fmla="*/ 9916 w 10000"/>
              <a:gd name="connsiteY50" fmla="*/ 9157 h 10000"/>
              <a:gd name="connsiteX51" fmla="*/ 10000 w 10000"/>
              <a:gd name="connsiteY51" fmla="*/ 8428 h 10000"/>
              <a:gd name="connsiteX0" fmla="*/ 0 w 10000"/>
              <a:gd name="connsiteY0" fmla="*/ 0 h 10000"/>
              <a:gd name="connsiteX1" fmla="*/ 57 w 10000"/>
              <a:gd name="connsiteY1" fmla="*/ 750 h 10000"/>
              <a:gd name="connsiteX2" fmla="*/ 162 w 10000"/>
              <a:gd name="connsiteY2" fmla="*/ 1012 h 10000"/>
              <a:gd name="connsiteX3" fmla="*/ 230 w 10000"/>
              <a:gd name="connsiteY3" fmla="*/ 94 h 10000"/>
              <a:gd name="connsiteX4" fmla="*/ 308 w 10000"/>
              <a:gd name="connsiteY4" fmla="*/ 19 h 10000"/>
              <a:gd name="connsiteX5" fmla="*/ 391 w 10000"/>
              <a:gd name="connsiteY5" fmla="*/ 412 h 10000"/>
              <a:gd name="connsiteX6" fmla="*/ 470 w 10000"/>
              <a:gd name="connsiteY6" fmla="*/ 974 h 10000"/>
              <a:gd name="connsiteX7" fmla="*/ 564 w 10000"/>
              <a:gd name="connsiteY7" fmla="*/ 824 h 10000"/>
              <a:gd name="connsiteX8" fmla="*/ 647 w 10000"/>
              <a:gd name="connsiteY8" fmla="*/ 2098 h 10000"/>
              <a:gd name="connsiteX9" fmla="*/ 736 w 10000"/>
              <a:gd name="connsiteY9" fmla="*/ 1779 h 10000"/>
              <a:gd name="connsiteX10" fmla="*/ 819 w 10000"/>
              <a:gd name="connsiteY10" fmla="*/ 2098 h 10000"/>
              <a:gd name="connsiteX11" fmla="*/ 903 w 10000"/>
              <a:gd name="connsiteY11" fmla="*/ 2098 h 10000"/>
              <a:gd name="connsiteX12" fmla="*/ 981 w 10000"/>
              <a:gd name="connsiteY12" fmla="*/ 2398 h 10000"/>
              <a:gd name="connsiteX13" fmla="*/ 1065 w 10000"/>
              <a:gd name="connsiteY13" fmla="*/ 2098 h 10000"/>
              <a:gd name="connsiteX14" fmla="*/ 1148 w 10000"/>
              <a:gd name="connsiteY14" fmla="*/ 2098 h 10000"/>
              <a:gd name="connsiteX15" fmla="*/ 1237 w 10000"/>
              <a:gd name="connsiteY15" fmla="*/ 2098 h 10000"/>
              <a:gd name="connsiteX16" fmla="*/ 1315 w 10000"/>
              <a:gd name="connsiteY16" fmla="*/ 3146 h 10000"/>
              <a:gd name="connsiteX17" fmla="*/ 1409 w 10000"/>
              <a:gd name="connsiteY17" fmla="*/ 2098 h 10000"/>
              <a:gd name="connsiteX18" fmla="*/ 1534 w 10000"/>
              <a:gd name="connsiteY18" fmla="*/ 3185 h 10000"/>
              <a:gd name="connsiteX19" fmla="*/ 1576 w 10000"/>
              <a:gd name="connsiteY19" fmla="*/ 2098 h 10000"/>
              <a:gd name="connsiteX20" fmla="*/ 1654 w 10000"/>
              <a:gd name="connsiteY20" fmla="*/ 4401 h 10000"/>
              <a:gd name="connsiteX21" fmla="*/ 1759 w 10000"/>
              <a:gd name="connsiteY21" fmla="*/ 3746 h 10000"/>
              <a:gd name="connsiteX22" fmla="*/ 1827 w 10000"/>
              <a:gd name="connsiteY22" fmla="*/ 2098 h 10000"/>
              <a:gd name="connsiteX23" fmla="*/ 1910 w 10000"/>
              <a:gd name="connsiteY23" fmla="*/ 3352 h 10000"/>
              <a:gd name="connsiteX24" fmla="*/ 1978 w 10000"/>
              <a:gd name="connsiteY24" fmla="*/ 4495 h 10000"/>
              <a:gd name="connsiteX25" fmla="*/ 2046 w 10000"/>
              <a:gd name="connsiteY25" fmla="*/ 3708 h 10000"/>
              <a:gd name="connsiteX26" fmla="*/ 2187 w 10000"/>
              <a:gd name="connsiteY26" fmla="*/ 4738 h 10000"/>
              <a:gd name="connsiteX27" fmla="*/ 2255 w 10000"/>
              <a:gd name="connsiteY27" fmla="*/ 3969 h 10000"/>
              <a:gd name="connsiteX28" fmla="*/ 2328 w 10000"/>
              <a:gd name="connsiteY28" fmla="*/ 4213 h 10000"/>
              <a:gd name="connsiteX29" fmla="*/ 2416 w 10000"/>
              <a:gd name="connsiteY29" fmla="*/ 3708 h 10000"/>
              <a:gd name="connsiteX30" fmla="*/ 2490 w 10000"/>
              <a:gd name="connsiteY30" fmla="*/ 4776 h 10000"/>
              <a:gd name="connsiteX31" fmla="*/ 2584 w 10000"/>
              <a:gd name="connsiteY31" fmla="*/ 5095 h 10000"/>
              <a:gd name="connsiteX32" fmla="*/ 2672 w 10000"/>
              <a:gd name="connsiteY32" fmla="*/ 6668 h 10000"/>
              <a:gd name="connsiteX33" fmla="*/ 2756 w 10000"/>
              <a:gd name="connsiteY33" fmla="*/ 5280 h 10000"/>
              <a:gd name="connsiteX34" fmla="*/ 2839 w 10000"/>
              <a:gd name="connsiteY34" fmla="*/ 5319 h 10000"/>
              <a:gd name="connsiteX35" fmla="*/ 2928 w 10000"/>
              <a:gd name="connsiteY35" fmla="*/ 7622 h 10000"/>
              <a:gd name="connsiteX36" fmla="*/ 3001 w 10000"/>
              <a:gd name="connsiteY36" fmla="*/ 3858 h 10000"/>
              <a:gd name="connsiteX37" fmla="*/ 3090 w 10000"/>
              <a:gd name="connsiteY37" fmla="*/ 5861 h 10000"/>
              <a:gd name="connsiteX38" fmla="*/ 3173 w 10000"/>
              <a:gd name="connsiteY38" fmla="*/ 4982 h 10000"/>
              <a:gd name="connsiteX39" fmla="*/ 3257 w 10000"/>
              <a:gd name="connsiteY39" fmla="*/ 6928 h 10000"/>
              <a:gd name="connsiteX40" fmla="*/ 3346 w 10000"/>
              <a:gd name="connsiteY40" fmla="*/ 6555 h 10000"/>
              <a:gd name="connsiteX41" fmla="*/ 3429 w 10000"/>
              <a:gd name="connsiteY41" fmla="*/ 6311 h 10000"/>
              <a:gd name="connsiteX42" fmla="*/ 3518 w 10000"/>
              <a:gd name="connsiteY42" fmla="*/ 5056 h 10000"/>
              <a:gd name="connsiteX43" fmla="*/ 8820 w 10000"/>
              <a:gd name="connsiteY43" fmla="*/ 3408 h 10000"/>
              <a:gd name="connsiteX44" fmla="*/ 9327 w 10000"/>
              <a:gd name="connsiteY44" fmla="*/ 5581 h 10000"/>
              <a:gd name="connsiteX45" fmla="*/ 9582 w 10000"/>
              <a:gd name="connsiteY45" fmla="*/ 8577 h 10000"/>
              <a:gd name="connsiteX46" fmla="*/ 9666 w 10000"/>
              <a:gd name="connsiteY46" fmla="*/ 8015 h 10000"/>
              <a:gd name="connsiteX47" fmla="*/ 9744 w 10000"/>
              <a:gd name="connsiteY47" fmla="*/ 6517 h 10000"/>
              <a:gd name="connsiteX48" fmla="*/ 9828 w 10000"/>
              <a:gd name="connsiteY48" fmla="*/ 10000 h 10000"/>
              <a:gd name="connsiteX49" fmla="*/ 9916 w 10000"/>
              <a:gd name="connsiteY49" fmla="*/ 9157 h 10000"/>
              <a:gd name="connsiteX50" fmla="*/ 10000 w 10000"/>
              <a:gd name="connsiteY50" fmla="*/ 8428 h 10000"/>
              <a:gd name="connsiteX0" fmla="*/ 0 w 10000"/>
              <a:gd name="connsiteY0" fmla="*/ 0 h 10000"/>
              <a:gd name="connsiteX1" fmla="*/ 57 w 10000"/>
              <a:gd name="connsiteY1" fmla="*/ 750 h 10000"/>
              <a:gd name="connsiteX2" fmla="*/ 162 w 10000"/>
              <a:gd name="connsiteY2" fmla="*/ 1012 h 10000"/>
              <a:gd name="connsiteX3" fmla="*/ 230 w 10000"/>
              <a:gd name="connsiteY3" fmla="*/ 94 h 10000"/>
              <a:gd name="connsiteX4" fmla="*/ 308 w 10000"/>
              <a:gd name="connsiteY4" fmla="*/ 19 h 10000"/>
              <a:gd name="connsiteX5" fmla="*/ 391 w 10000"/>
              <a:gd name="connsiteY5" fmla="*/ 412 h 10000"/>
              <a:gd name="connsiteX6" fmla="*/ 470 w 10000"/>
              <a:gd name="connsiteY6" fmla="*/ 974 h 10000"/>
              <a:gd name="connsiteX7" fmla="*/ 564 w 10000"/>
              <a:gd name="connsiteY7" fmla="*/ 824 h 10000"/>
              <a:gd name="connsiteX8" fmla="*/ 647 w 10000"/>
              <a:gd name="connsiteY8" fmla="*/ 2098 h 10000"/>
              <a:gd name="connsiteX9" fmla="*/ 736 w 10000"/>
              <a:gd name="connsiteY9" fmla="*/ 1779 h 10000"/>
              <a:gd name="connsiteX10" fmla="*/ 819 w 10000"/>
              <a:gd name="connsiteY10" fmla="*/ 2098 h 10000"/>
              <a:gd name="connsiteX11" fmla="*/ 903 w 10000"/>
              <a:gd name="connsiteY11" fmla="*/ 2098 h 10000"/>
              <a:gd name="connsiteX12" fmla="*/ 981 w 10000"/>
              <a:gd name="connsiteY12" fmla="*/ 2398 h 10000"/>
              <a:gd name="connsiteX13" fmla="*/ 1065 w 10000"/>
              <a:gd name="connsiteY13" fmla="*/ 2098 h 10000"/>
              <a:gd name="connsiteX14" fmla="*/ 1148 w 10000"/>
              <a:gd name="connsiteY14" fmla="*/ 2098 h 10000"/>
              <a:gd name="connsiteX15" fmla="*/ 1237 w 10000"/>
              <a:gd name="connsiteY15" fmla="*/ 2098 h 10000"/>
              <a:gd name="connsiteX16" fmla="*/ 1315 w 10000"/>
              <a:gd name="connsiteY16" fmla="*/ 3146 h 10000"/>
              <a:gd name="connsiteX17" fmla="*/ 1409 w 10000"/>
              <a:gd name="connsiteY17" fmla="*/ 2098 h 10000"/>
              <a:gd name="connsiteX18" fmla="*/ 1534 w 10000"/>
              <a:gd name="connsiteY18" fmla="*/ 3185 h 10000"/>
              <a:gd name="connsiteX19" fmla="*/ 1576 w 10000"/>
              <a:gd name="connsiteY19" fmla="*/ 2098 h 10000"/>
              <a:gd name="connsiteX20" fmla="*/ 1654 w 10000"/>
              <a:gd name="connsiteY20" fmla="*/ 4401 h 10000"/>
              <a:gd name="connsiteX21" fmla="*/ 1759 w 10000"/>
              <a:gd name="connsiteY21" fmla="*/ 3746 h 10000"/>
              <a:gd name="connsiteX22" fmla="*/ 1827 w 10000"/>
              <a:gd name="connsiteY22" fmla="*/ 2098 h 10000"/>
              <a:gd name="connsiteX23" fmla="*/ 1910 w 10000"/>
              <a:gd name="connsiteY23" fmla="*/ 3352 h 10000"/>
              <a:gd name="connsiteX24" fmla="*/ 1978 w 10000"/>
              <a:gd name="connsiteY24" fmla="*/ 4495 h 10000"/>
              <a:gd name="connsiteX25" fmla="*/ 2046 w 10000"/>
              <a:gd name="connsiteY25" fmla="*/ 3708 h 10000"/>
              <a:gd name="connsiteX26" fmla="*/ 2187 w 10000"/>
              <a:gd name="connsiteY26" fmla="*/ 4738 h 10000"/>
              <a:gd name="connsiteX27" fmla="*/ 2255 w 10000"/>
              <a:gd name="connsiteY27" fmla="*/ 3969 h 10000"/>
              <a:gd name="connsiteX28" fmla="*/ 2328 w 10000"/>
              <a:gd name="connsiteY28" fmla="*/ 4213 h 10000"/>
              <a:gd name="connsiteX29" fmla="*/ 2416 w 10000"/>
              <a:gd name="connsiteY29" fmla="*/ 3708 h 10000"/>
              <a:gd name="connsiteX30" fmla="*/ 2490 w 10000"/>
              <a:gd name="connsiteY30" fmla="*/ 4776 h 10000"/>
              <a:gd name="connsiteX31" fmla="*/ 2584 w 10000"/>
              <a:gd name="connsiteY31" fmla="*/ 5095 h 10000"/>
              <a:gd name="connsiteX32" fmla="*/ 2672 w 10000"/>
              <a:gd name="connsiteY32" fmla="*/ 6668 h 10000"/>
              <a:gd name="connsiteX33" fmla="*/ 2756 w 10000"/>
              <a:gd name="connsiteY33" fmla="*/ 5280 h 10000"/>
              <a:gd name="connsiteX34" fmla="*/ 2839 w 10000"/>
              <a:gd name="connsiteY34" fmla="*/ 5319 h 10000"/>
              <a:gd name="connsiteX35" fmla="*/ 2928 w 10000"/>
              <a:gd name="connsiteY35" fmla="*/ 7622 h 10000"/>
              <a:gd name="connsiteX36" fmla="*/ 3001 w 10000"/>
              <a:gd name="connsiteY36" fmla="*/ 3858 h 10000"/>
              <a:gd name="connsiteX37" fmla="*/ 3090 w 10000"/>
              <a:gd name="connsiteY37" fmla="*/ 5861 h 10000"/>
              <a:gd name="connsiteX38" fmla="*/ 3173 w 10000"/>
              <a:gd name="connsiteY38" fmla="*/ 4982 h 10000"/>
              <a:gd name="connsiteX39" fmla="*/ 3257 w 10000"/>
              <a:gd name="connsiteY39" fmla="*/ 6928 h 10000"/>
              <a:gd name="connsiteX40" fmla="*/ 3346 w 10000"/>
              <a:gd name="connsiteY40" fmla="*/ 6555 h 10000"/>
              <a:gd name="connsiteX41" fmla="*/ 3429 w 10000"/>
              <a:gd name="connsiteY41" fmla="*/ 6311 h 10000"/>
              <a:gd name="connsiteX42" fmla="*/ 3518 w 10000"/>
              <a:gd name="connsiteY42" fmla="*/ 5056 h 10000"/>
              <a:gd name="connsiteX43" fmla="*/ 8820 w 10000"/>
              <a:gd name="connsiteY43" fmla="*/ 3408 h 10000"/>
              <a:gd name="connsiteX44" fmla="*/ 9327 w 10000"/>
              <a:gd name="connsiteY44" fmla="*/ 5581 h 10000"/>
              <a:gd name="connsiteX45" fmla="*/ 9666 w 10000"/>
              <a:gd name="connsiteY45" fmla="*/ 8015 h 10000"/>
              <a:gd name="connsiteX46" fmla="*/ 9744 w 10000"/>
              <a:gd name="connsiteY46" fmla="*/ 6517 h 10000"/>
              <a:gd name="connsiteX47" fmla="*/ 9828 w 10000"/>
              <a:gd name="connsiteY47" fmla="*/ 10000 h 10000"/>
              <a:gd name="connsiteX48" fmla="*/ 9916 w 10000"/>
              <a:gd name="connsiteY48" fmla="*/ 9157 h 10000"/>
              <a:gd name="connsiteX49" fmla="*/ 10000 w 10000"/>
              <a:gd name="connsiteY49" fmla="*/ 8428 h 10000"/>
              <a:gd name="connsiteX0" fmla="*/ 0 w 10000"/>
              <a:gd name="connsiteY0" fmla="*/ 0 h 10000"/>
              <a:gd name="connsiteX1" fmla="*/ 57 w 10000"/>
              <a:gd name="connsiteY1" fmla="*/ 750 h 10000"/>
              <a:gd name="connsiteX2" fmla="*/ 162 w 10000"/>
              <a:gd name="connsiteY2" fmla="*/ 1012 h 10000"/>
              <a:gd name="connsiteX3" fmla="*/ 230 w 10000"/>
              <a:gd name="connsiteY3" fmla="*/ 94 h 10000"/>
              <a:gd name="connsiteX4" fmla="*/ 308 w 10000"/>
              <a:gd name="connsiteY4" fmla="*/ 19 h 10000"/>
              <a:gd name="connsiteX5" fmla="*/ 391 w 10000"/>
              <a:gd name="connsiteY5" fmla="*/ 412 h 10000"/>
              <a:gd name="connsiteX6" fmla="*/ 470 w 10000"/>
              <a:gd name="connsiteY6" fmla="*/ 974 h 10000"/>
              <a:gd name="connsiteX7" fmla="*/ 564 w 10000"/>
              <a:gd name="connsiteY7" fmla="*/ 824 h 10000"/>
              <a:gd name="connsiteX8" fmla="*/ 647 w 10000"/>
              <a:gd name="connsiteY8" fmla="*/ 2098 h 10000"/>
              <a:gd name="connsiteX9" fmla="*/ 736 w 10000"/>
              <a:gd name="connsiteY9" fmla="*/ 1779 h 10000"/>
              <a:gd name="connsiteX10" fmla="*/ 819 w 10000"/>
              <a:gd name="connsiteY10" fmla="*/ 2098 h 10000"/>
              <a:gd name="connsiteX11" fmla="*/ 903 w 10000"/>
              <a:gd name="connsiteY11" fmla="*/ 2098 h 10000"/>
              <a:gd name="connsiteX12" fmla="*/ 981 w 10000"/>
              <a:gd name="connsiteY12" fmla="*/ 2398 h 10000"/>
              <a:gd name="connsiteX13" fmla="*/ 1065 w 10000"/>
              <a:gd name="connsiteY13" fmla="*/ 2098 h 10000"/>
              <a:gd name="connsiteX14" fmla="*/ 1148 w 10000"/>
              <a:gd name="connsiteY14" fmla="*/ 2098 h 10000"/>
              <a:gd name="connsiteX15" fmla="*/ 1237 w 10000"/>
              <a:gd name="connsiteY15" fmla="*/ 2098 h 10000"/>
              <a:gd name="connsiteX16" fmla="*/ 1315 w 10000"/>
              <a:gd name="connsiteY16" fmla="*/ 3146 h 10000"/>
              <a:gd name="connsiteX17" fmla="*/ 1409 w 10000"/>
              <a:gd name="connsiteY17" fmla="*/ 2098 h 10000"/>
              <a:gd name="connsiteX18" fmla="*/ 1534 w 10000"/>
              <a:gd name="connsiteY18" fmla="*/ 3185 h 10000"/>
              <a:gd name="connsiteX19" fmla="*/ 1576 w 10000"/>
              <a:gd name="connsiteY19" fmla="*/ 2098 h 10000"/>
              <a:gd name="connsiteX20" fmla="*/ 1654 w 10000"/>
              <a:gd name="connsiteY20" fmla="*/ 4401 h 10000"/>
              <a:gd name="connsiteX21" fmla="*/ 1759 w 10000"/>
              <a:gd name="connsiteY21" fmla="*/ 3746 h 10000"/>
              <a:gd name="connsiteX22" fmla="*/ 1827 w 10000"/>
              <a:gd name="connsiteY22" fmla="*/ 2098 h 10000"/>
              <a:gd name="connsiteX23" fmla="*/ 1910 w 10000"/>
              <a:gd name="connsiteY23" fmla="*/ 3352 h 10000"/>
              <a:gd name="connsiteX24" fmla="*/ 1978 w 10000"/>
              <a:gd name="connsiteY24" fmla="*/ 4495 h 10000"/>
              <a:gd name="connsiteX25" fmla="*/ 2046 w 10000"/>
              <a:gd name="connsiteY25" fmla="*/ 3708 h 10000"/>
              <a:gd name="connsiteX26" fmla="*/ 2187 w 10000"/>
              <a:gd name="connsiteY26" fmla="*/ 4738 h 10000"/>
              <a:gd name="connsiteX27" fmla="*/ 2255 w 10000"/>
              <a:gd name="connsiteY27" fmla="*/ 3969 h 10000"/>
              <a:gd name="connsiteX28" fmla="*/ 2328 w 10000"/>
              <a:gd name="connsiteY28" fmla="*/ 4213 h 10000"/>
              <a:gd name="connsiteX29" fmla="*/ 2416 w 10000"/>
              <a:gd name="connsiteY29" fmla="*/ 3708 h 10000"/>
              <a:gd name="connsiteX30" fmla="*/ 2490 w 10000"/>
              <a:gd name="connsiteY30" fmla="*/ 4776 h 10000"/>
              <a:gd name="connsiteX31" fmla="*/ 2584 w 10000"/>
              <a:gd name="connsiteY31" fmla="*/ 5095 h 10000"/>
              <a:gd name="connsiteX32" fmla="*/ 2672 w 10000"/>
              <a:gd name="connsiteY32" fmla="*/ 6668 h 10000"/>
              <a:gd name="connsiteX33" fmla="*/ 2756 w 10000"/>
              <a:gd name="connsiteY33" fmla="*/ 5280 h 10000"/>
              <a:gd name="connsiteX34" fmla="*/ 2839 w 10000"/>
              <a:gd name="connsiteY34" fmla="*/ 5319 h 10000"/>
              <a:gd name="connsiteX35" fmla="*/ 2928 w 10000"/>
              <a:gd name="connsiteY35" fmla="*/ 7622 h 10000"/>
              <a:gd name="connsiteX36" fmla="*/ 3001 w 10000"/>
              <a:gd name="connsiteY36" fmla="*/ 3858 h 10000"/>
              <a:gd name="connsiteX37" fmla="*/ 3090 w 10000"/>
              <a:gd name="connsiteY37" fmla="*/ 5861 h 10000"/>
              <a:gd name="connsiteX38" fmla="*/ 3173 w 10000"/>
              <a:gd name="connsiteY38" fmla="*/ 4982 h 10000"/>
              <a:gd name="connsiteX39" fmla="*/ 3257 w 10000"/>
              <a:gd name="connsiteY39" fmla="*/ 6928 h 10000"/>
              <a:gd name="connsiteX40" fmla="*/ 3346 w 10000"/>
              <a:gd name="connsiteY40" fmla="*/ 6555 h 10000"/>
              <a:gd name="connsiteX41" fmla="*/ 3429 w 10000"/>
              <a:gd name="connsiteY41" fmla="*/ 6311 h 10000"/>
              <a:gd name="connsiteX42" fmla="*/ 3518 w 10000"/>
              <a:gd name="connsiteY42" fmla="*/ 5056 h 10000"/>
              <a:gd name="connsiteX43" fmla="*/ 8820 w 10000"/>
              <a:gd name="connsiteY43" fmla="*/ 3408 h 10000"/>
              <a:gd name="connsiteX44" fmla="*/ 9327 w 10000"/>
              <a:gd name="connsiteY44" fmla="*/ 5581 h 10000"/>
              <a:gd name="connsiteX45" fmla="*/ 9744 w 10000"/>
              <a:gd name="connsiteY45" fmla="*/ 6517 h 10000"/>
              <a:gd name="connsiteX46" fmla="*/ 9828 w 10000"/>
              <a:gd name="connsiteY46" fmla="*/ 10000 h 10000"/>
              <a:gd name="connsiteX47" fmla="*/ 9916 w 10000"/>
              <a:gd name="connsiteY47" fmla="*/ 9157 h 10000"/>
              <a:gd name="connsiteX48" fmla="*/ 10000 w 10000"/>
              <a:gd name="connsiteY48" fmla="*/ 8428 h 10000"/>
              <a:gd name="connsiteX0" fmla="*/ 0 w 10000"/>
              <a:gd name="connsiteY0" fmla="*/ 0 h 9157"/>
              <a:gd name="connsiteX1" fmla="*/ 57 w 10000"/>
              <a:gd name="connsiteY1" fmla="*/ 750 h 9157"/>
              <a:gd name="connsiteX2" fmla="*/ 162 w 10000"/>
              <a:gd name="connsiteY2" fmla="*/ 1012 h 9157"/>
              <a:gd name="connsiteX3" fmla="*/ 230 w 10000"/>
              <a:gd name="connsiteY3" fmla="*/ 94 h 9157"/>
              <a:gd name="connsiteX4" fmla="*/ 308 w 10000"/>
              <a:gd name="connsiteY4" fmla="*/ 19 h 9157"/>
              <a:gd name="connsiteX5" fmla="*/ 391 w 10000"/>
              <a:gd name="connsiteY5" fmla="*/ 412 h 9157"/>
              <a:gd name="connsiteX6" fmla="*/ 470 w 10000"/>
              <a:gd name="connsiteY6" fmla="*/ 974 h 9157"/>
              <a:gd name="connsiteX7" fmla="*/ 564 w 10000"/>
              <a:gd name="connsiteY7" fmla="*/ 824 h 9157"/>
              <a:gd name="connsiteX8" fmla="*/ 647 w 10000"/>
              <a:gd name="connsiteY8" fmla="*/ 2098 h 9157"/>
              <a:gd name="connsiteX9" fmla="*/ 736 w 10000"/>
              <a:gd name="connsiteY9" fmla="*/ 1779 h 9157"/>
              <a:gd name="connsiteX10" fmla="*/ 819 w 10000"/>
              <a:gd name="connsiteY10" fmla="*/ 2098 h 9157"/>
              <a:gd name="connsiteX11" fmla="*/ 903 w 10000"/>
              <a:gd name="connsiteY11" fmla="*/ 2098 h 9157"/>
              <a:gd name="connsiteX12" fmla="*/ 981 w 10000"/>
              <a:gd name="connsiteY12" fmla="*/ 2398 h 9157"/>
              <a:gd name="connsiteX13" fmla="*/ 1065 w 10000"/>
              <a:gd name="connsiteY13" fmla="*/ 2098 h 9157"/>
              <a:gd name="connsiteX14" fmla="*/ 1148 w 10000"/>
              <a:gd name="connsiteY14" fmla="*/ 2098 h 9157"/>
              <a:gd name="connsiteX15" fmla="*/ 1237 w 10000"/>
              <a:gd name="connsiteY15" fmla="*/ 2098 h 9157"/>
              <a:gd name="connsiteX16" fmla="*/ 1315 w 10000"/>
              <a:gd name="connsiteY16" fmla="*/ 3146 h 9157"/>
              <a:gd name="connsiteX17" fmla="*/ 1409 w 10000"/>
              <a:gd name="connsiteY17" fmla="*/ 2098 h 9157"/>
              <a:gd name="connsiteX18" fmla="*/ 1534 w 10000"/>
              <a:gd name="connsiteY18" fmla="*/ 3185 h 9157"/>
              <a:gd name="connsiteX19" fmla="*/ 1576 w 10000"/>
              <a:gd name="connsiteY19" fmla="*/ 2098 h 9157"/>
              <a:gd name="connsiteX20" fmla="*/ 1654 w 10000"/>
              <a:gd name="connsiteY20" fmla="*/ 4401 h 9157"/>
              <a:gd name="connsiteX21" fmla="*/ 1759 w 10000"/>
              <a:gd name="connsiteY21" fmla="*/ 3746 h 9157"/>
              <a:gd name="connsiteX22" fmla="*/ 1827 w 10000"/>
              <a:gd name="connsiteY22" fmla="*/ 2098 h 9157"/>
              <a:gd name="connsiteX23" fmla="*/ 1910 w 10000"/>
              <a:gd name="connsiteY23" fmla="*/ 3352 h 9157"/>
              <a:gd name="connsiteX24" fmla="*/ 1978 w 10000"/>
              <a:gd name="connsiteY24" fmla="*/ 4495 h 9157"/>
              <a:gd name="connsiteX25" fmla="*/ 2046 w 10000"/>
              <a:gd name="connsiteY25" fmla="*/ 3708 h 9157"/>
              <a:gd name="connsiteX26" fmla="*/ 2187 w 10000"/>
              <a:gd name="connsiteY26" fmla="*/ 4738 h 9157"/>
              <a:gd name="connsiteX27" fmla="*/ 2255 w 10000"/>
              <a:gd name="connsiteY27" fmla="*/ 3969 h 9157"/>
              <a:gd name="connsiteX28" fmla="*/ 2328 w 10000"/>
              <a:gd name="connsiteY28" fmla="*/ 4213 h 9157"/>
              <a:gd name="connsiteX29" fmla="*/ 2416 w 10000"/>
              <a:gd name="connsiteY29" fmla="*/ 3708 h 9157"/>
              <a:gd name="connsiteX30" fmla="*/ 2490 w 10000"/>
              <a:gd name="connsiteY30" fmla="*/ 4776 h 9157"/>
              <a:gd name="connsiteX31" fmla="*/ 2584 w 10000"/>
              <a:gd name="connsiteY31" fmla="*/ 5095 h 9157"/>
              <a:gd name="connsiteX32" fmla="*/ 2672 w 10000"/>
              <a:gd name="connsiteY32" fmla="*/ 6668 h 9157"/>
              <a:gd name="connsiteX33" fmla="*/ 2756 w 10000"/>
              <a:gd name="connsiteY33" fmla="*/ 5280 h 9157"/>
              <a:gd name="connsiteX34" fmla="*/ 2839 w 10000"/>
              <a:gd name="connsiteY34" fmla="*/ 5319 h 9157"/>
              <a:gd name="connsiteX35" fmla="*/ 2928 w 10000"/>
              <a:gd name="connsiteY35" fmla="*/ 7622 h 9157"/>
              <a:gd name="connsiteX36" fmla="*/ 3001 w 10000"/>
              <a:gd name="connsiteY36" fmla="*/ 3858 h 9157"/>
              <a:gd name="connsiteX37" fmla="*/ 3090 w 10000"/>
              <a:gd name="connsiteY37" fmla="*/ 5861 h 9157"/>
              <a:gd name="connsiteX38" fmla="*/ 3173 w 10000"/>
              <a:gd name="connsiteY38" fmla="*/ 4982 h 9157"/>
              <a:gd name="connsiteX39" fmla="*/ 3257 w 10000"/>
              <a:gd name="connsiteY39" fmla="*/ 6928 h 9157"/>
              <a:gd name="connsiteX40" fmla="*/ 3346 w 10000"/>
              <a:gd name="connsiteY40" fmla="*/ 6555 h 9157"/>
              <a:gd name="connsiteX41" fmla="*/ 3429 w 10000"/>
              <a:gd name="connsiteY41" fmla="*/ 6311 h 9157"/>
              <a:gd name="connsiteX42" fmla="*/ 3518 w 10000"/>
              <a:gd name="connsiteY42" fmla="*/ 5056 h 9157"/>
              <a:gd name="connsiteX43" fmla="*/ 8820 w 10000"/>
              <a:gd name="connsiteY43" fmla="*/ 3408 h 9157"/>
              <a:gd name="connsiteX44" fmla="*/ 9327 w 10000"/>
              <a:gd name="connsiteY44" fmla="*/ 5581 h 9157"/>
              <a:gd name="connsiteX45" fmla="*/ 9744 w 10000"/>
              <a:gd name="connsiteY45" fmla="*/ 6517 h 9157"/>
              <a:gd name="connsiteX46" fmla="*/ 9916 w 10000"/>
              <a:gd name="connsiteY46" fmla="*/ 9157 h 9157"/>
              <a:gd name="connsiteX47" fmla="*/ 10000 w 10000"/>
              <a:gd name="connsiteY47" fmla="*/ 8428 h 9157"/>
              <a:gd name="connsiteX0" fmla="*/ 0 w 9916"/>
              <a:gd name="connsiteY0" fmla="*/ 0 h 10000"/>
              <a:gd name="connsiteX1" fmla="*/ 57 w 9916"/>
              <a:gd name="connsiteY1" fmla="*/ 819 h 10000"/>
              <a:gd name="connsiteX2" fmla="*/ 162 w 9916"/>
              <a:gd name="connsiteY2" fmla="*/ 1105 h 10000"/>
              <a:gd name="connsiteX3" fmla="*/ 230 w 9916"/>
              <a:gd name="connsiteY3" fmla="*/ 103 h 10000"/>
              <a:gd name="connsiteX4" fmla="*/ 308 w 9916"/>
              <a:gd name="connsiteY4" fmla="*/ 21 h 10000"/>
              <a:gd name="connsiteX5" fmla="*/ 391 w 9916"/>
              <a:gd name="connsiteY5" fmla="*/ 450 h 10000"/>
              <a:gd name="connsiteX6" fmla="*/ 470 w 9916"/>
              <a:gd name="connsiteY6" fmla="*/ 1064 h 10000"/>
              <a:gd name="connsiteX7" fmla="*/ 564 w 9916"/>
              <a:gd name="connsiteY7" fmla="*/ 900 h 10000"/>
              <a:gd name="connsiteX8" fmla="*/ 647 w 9916"/>
              <a:gd name="connsiteY8" fmla="*/ 2291 h 10000"/>
              <a:gd name="connsiteX9" fmla="*/ 736 w 9916"/>
              <a:gd name="connsiteY9" fmla="*/ 1943 h 10000"/>
              <a:gd name="connsiteX10" fmla="*/ 819 w 9916"/>
              <a:gd name="connsiteY10" fmla="*/ 2291 h 10000"/>
              <a:gd name="connsiteX11" fmla="*/ 903 w 9916"/>
              <a:gd name="connsiteY11" fmla="*/ 2291 h 10000"/>
              <a:gd name="connsiteX12" fmla="*/ 981 w 9916"/>
              <a:gd name="connsiteY12" fmla="*/ 2619 h 10000"/>
              <a:gd name="connsiteX13" fmla="*/ 1065 w 9916"/>
              <a:gd name="connsiteY13" fmla="*/ 2291 h 10000"/>
              <a:gd name="connsiteX14" fmla="*/ 1148 w 9916"/>
              <a:gd name="connsiteY14" fmla="*/ 2291 h 10000"/>
              <a:gd name="connsiteX15" fmla="*/ 1237 w 9916"/>
              <a:gd name="connsiteY15" fmla="*/ 2291 h 10000"/>
              <a:gd name="connsiteX16" fmla="*/ 1315 w 9916"/>
              <a:gd name="connsiteY16" fmla="*/ 3436 h 10000"/>
              <a:gd name="connsiteX17" fmla="*/ 1409 w 9916"/>
              <a:gd name="connsiteY17" fmla="*/ 2291 h 10000"/>
              <a:gd name="connsiteX18" fmla="*/ 1534 w 9916"/>
              <a:gd name="connsiteY18" fmla="*/ 3478 h 10000"/>
              <a:gd name="connsiteX19" fmla="*/ 1576 w 9916"/>
              <a:gd name="connsiteY19" fmla="*/ 2291 h 10000"/>
              <a:gd name="connsiteX20" fmla="*/ 1654 w 9916"/>
              <a:gd name="connsiteY20" fmla="*/ 4806 h 10000"/>
              <a:gd name="connsiteX21" fmla="*/ 1759 w 9916"/>
              <a:gd name="connsiteY21" fmla="*/ 4091 h 10000"/>
              <a:gd name="connsiteX22" fmla="*/ 1827 w 9916"/>
              <a:gd name="connsiteY22" fmla="*/ 2291 h 10000"/>
              <a:gd name="connsiteX23" fmla="*/ 1910 w 9916"/>
              <a:gd name="connsiteY23" fmla="*/ 3661 h 10000"/>
              <a:gd name="connsiteX24" fmla="*/ 1978 w 9916"/>
              <a:gd name="connsiteY24" fmla="*/ 4909 h 10000"/>
              <a:gd name="connsiteX25" fmla="*/ 2046 w 9916"/>
              <a:gd name="connsiteY25" fmla="*/ 4049 h 10000"/>
              <a:gd name="connsiteX26" fmla="*/ 2187 w 9916"/>
              <a:gd name="connsiteY26" fmla="*/ 5174 h 10000"/>
              <a:gd name="connsiteX27" fmla="*/ 2255 w 9916"/>
              <a:gd name="connsiteY27" fmla="*/ 4334 h 10000"/>
              <a:gd name="connsiteX28" fmla="*/ 2328 w 9916"/>
              <a:gd name="connsiteY28" fmla="*/ 4601 h 10000"/>
              <a:gd name="connsiteX29" fmla="*/ 2416 w 9916"/>
              <a:gd name="connsiteY29" fmla="*/ 4049 h 10000"/>
              <a:gd name="connsiteX30" fmla="*/ 2490 w 9916"/>
              <a:gd name="connsiteY30" fmla="*/ 5216 h 10000"/>
              <a:gd name="connsiteX31" fmla="*/ 2584 w 9916"/>
              <a:gd name="connsiteY31" fmla="*/ 5564 h 10000"/>
              <a:gd name="connsiteX32" fmla="*/ 2672 w 9916"/>
              <a:gd name="connsiteY32" fmla="*/ 7282 h 10000"/>
              <a:gd name="connsiteX33" fmla="*/ 2756 w 9916"/>
              <a:gd name="connsiteY33" fmla="*/ 5766 h 10000"/>
              <a:gd name="connsiteX34" fmla="*/ 2839 w 9916"/>
              <a:gd name="connsiteY34" fmla="*/ 5809 h 10000"/>
              <a:gd name="connsiteX35" fmla="*/ 2928 w 9916"/>
              <a:gd name="connsiteY35" fmla="*/ 8324 h 10000"/>
              <a:gd name="connsiteX36" fmla="*/ 3001 w 9916"/>
              <a:gd name="connsiteY36" fmla="*/ 4213 h 10000"/>
              <a:gd name="connsiteX37" fmla="*/ 3090 w 9916"/>
              <a:gd name="connsiteY37" fmla="*/ 6401 h 10000"/>
              <a:gd name="connsiteX38" fmla="*/ 3173 w 9916"/>
              <a:gd name="connsiteY38" fmla="*/ 5441 h 10000"/>
              <a:gd name="connsiteX39" fmla="*/ 3257 w 9916"/>
              <a:gd name="connsiteY39" fmla="*/ 7566 h 10000"/>
              <a:gd name="connsiteX40" fmla="*/ 3346 w 9916"/>
              <a:gd name="connsiteY40" fmla="*/ 7158 h 10000"/>
              <a:gd name="connsiteX41" fmla="*/ 3429 w 9916"/>
              <a:gd name="connsiteY41" fmla="*/ 6892 h 10000"/>
              <a:gd name="connsiteX42" fmla="*/ 3518 w 9916"/>
              <a:gd name="connsiteY42" fmla="*/ 5521 h 10000"/>
              <a:gd name="connsiteX43" fmla="*/ 8820 w 9916"/>
              <a:gd name="connsiteY43" fmla="*/ 3722 h 10000"/>
              <a:gd name="connsiteX44" fmla="*/ 9327 w 9916"/>
              <a:gd name="connsiteY44" fmla="*/ 6095 h 10000"/>
              <a:gd name="connsiteX45" fmla="*/ 9744 w 9916"/>
              <a:gd name="connsiteY45" fmla="*/ 7117 h 10000"/>
              <a:gd name="connsiteX46" fmla="*/ 9916 w 9916"/>
              <a:gd name="connsiteY46" fmla="*/ 10000 h 10000"/>
              <a:gd name="connsiteX0" fmla="*/ 0 w 10000"/>
              <a:gd name="connsiteY0" fmla="*/ 0 h 10000"/>
              <a:gd name="connsiteX1" fmla="*/ 57 w 10000"/>
              <a:gd name="connsiteY1" fmla="*/ 819 h 10000"/>
              <a:gd name="connsiteX2" fmla="*/ 163 w 10000"/>
              <a:gd name="connsiteY2" fmla="*/ 1105 h 10000"/>
              <a:gd name="connsiteX3" fmla="*/ 232 w 10000"/>
              <a:gd name="connsiteY3" fmla="*/ 103 h 10000"/>
              <a:gd name="connsiteX4" fmla="*/ 311 w 10000"/>
              <a:gd name="connsiteY4" fmla="*/ 21 h 10000"/>
              <a:gd name="connsiteX5" fmla="*/ 394 w 10000"/>
              <a:gd name="connsiteY5" fmla="*/ 450 h 10000"/>
              <a:gd name="connsiteX6" fmla="*/ 474 w 10000"/>
              <a:gd name="connsiteY6" fmla="*/ 1064 h 10000"/>
              <a:gd name="connsiteX7" fmla="*/ 569 w 10000"/>
              <a:gd name="connsiteY7" fmla="*/ 900 h 10000"/>
              <a:gd name="connsiteX8" fmla="*/ 652 w 10000"/>
              <a:gd name="connsiteY8" fmla="*/ 2291 h 10000"/>
              <a:gd name="connsiteX9" fmla="*/ 742 w 10000"/>
              <a:gd name="connsiteY9" fmla="*/ 1943 h 10000"/>
              <a:gd name="connsiteX10" fmla="*/ 826 w 10000"/>
              <a:gd name="connsiteY10" fmla="*/ 2291 h 10000"/>
              <a:gd name="connsiteX11" fmla="*/ 911 w 10000"/>
              <a:gd name="connsiteY11" fmla="*/ 2291 h 10000"/>
              <a:gd name="connsiteX12" fmla="*/ 989 w 10000"/>
              <a:gd name="connsiteY12" fmla="*/ 2619 h 10000"/>
              <a:gd name="connsiteX13" fmla="*/ 1074 w 10000"/>
              <a:gd name="connsiteY13" fmla="*/ 2291 h 10000"/>
              <a:gd name="connsiteX14" fmla="*/ 1158 w 10000"/>
              <a:gd name="connsiteY14" fmla="*/ 2291 h 10000"/>
              <a:gd name="connsiteX15" fmla="*/ 1247 w 10000"/>
              <a:gd name="connsiteY15" fmla="*/ 2291 h 10000"/>
              <a:gd name="connsiteX16" fmla="*/ 1326 w 10000"/>
              <a:gd name="connsiteY16" fmla="*/ 3436 h 10000"/>
              <a:gd name="connsiteX17" fmla="*/ 1421 w 10000"/>
              <a:gd name="connsiteY17" fmla="*/ 2291 h 10000"/>
              <a:gd name="connsiteX18" fmla="*/ 1547 w 10000"/>
              <a:gd name="connsiteY18" fmla="*/ 3478 h 10000"/>
              <a:gd name="connsiteX19" fmla="*/ 1589 w 10000"/>
              <a:gd name="connsiteY19" fmla="*/ 2291 h 10000"/>
              <a:gd name="connsiteX20" fmla="*/ 1668 w 10000"/>
              <a:gd name="connsiteY20" fmla="*/ 4806 h 10000"/>
              <a:gd name="connsiteX21" fmla="*/ 1774 w 10000"/>
              <a:gd name="connsiteY21" fmla="*/ 4091 h 10000"/>
              <a:gd name="connsiteX22" fmla="*/ 1842 w 10000"/>
              <a:gd name="connsiteY22" fmla="*/ 2291 h 10000"/>
              <a:gd name="connsiteX23" fmla="*/ 1926 w 10000"/>
              <a:gd name="connsiteY23" fmla="*/ 3661 h 10000"/>
              <a:gd name="connsiteX24" fmla="*/ 1995 w 10000"/>
              <a:gd name="connsiteY24" fmla="*/ 4909 h 10000"/>
              <a:gd name="connsiteX25" fmla="*/ 2063 w 10000"/>
              <a:gd name="connsiteY25" fmla="*/ 4049 h 10000"/>
              <a:gd name="connsiteX26" fmla="*/ 2206 w 10000"/>
              <a:gd name="connsiteY26" fmla="*/ 5174 h 10000"/>
              <a:gd name="connsiteX27" fmla="*/ 2274 w 10000"/>
              <a:gd name="connsiteY27" fmla="*/ 4334 h 10000"/>
              <a:gd name="connsiteX28" fmla="*/ 2348 w 10000"/>
              <a:gd name="connsiteY28" fmla="*/ 4601 h 10000"/>
              <a:gd name="connsiteX29" fmla="*/ 2436 w 10000"/>
              <a:gd name="connsiteY29" fmla="*/ 4049 h 10000"/>
              <a:gd name="connsiteX30" fmla="*/ 2511 w 10000"/>
              <a:gd name="connsiteY30" fmla="*/ 5216 h 10000"/>
              <a:gd name="connsiteX31" fmla="*/ 2606 w 10000"/>
              <a:gd name="connsiteY31" fmla="*/ 5564 h 10000"/>
              <a:gd name="connsiteX32" fmla="*/ 2695 w 10000"/>
              <a:gd name="connsiteY32" fmla="*/ 7282 h 10000"/>
              <a:gd name="connsiteX33" fmla="*/ 2779 w 10000"/>
              <a:gd name="connsiteY33" fmla="*/ 5766 h 10000"/>
              <a:gd name="connsiteX34" fmla="*/ 2863 w 10000"/>
              <a:gd name="connsiteY34" fmla="*/ 5809 h 10000"/>
              <a:gd name="connsiteX35" fmla="*/ 2953 w 10000"/>
              <a:gd name="connsiteY35" fmla="*/ 8324 h 10000"/>
              <a:gd name="connsiteX36" fmla="*/ 3026 w 10000"/>
              <a:gd name="connsiteY36" fmla="*/ 4213 h 10000"/>
              <a:gd name="connsiteX37" fmla="*/ 3116 w 10000"/>
              <a:gd name="connsiteY37" fmla="*/ 6401 h 10000"/>
              <a:gd name="connsiteX38" fmla="*/ 3200 w 10000"/>
              <a:gd name="connsiteY38" fmla="*/ 5441 h 10000"/>
              <a:gd name="connsiteX39" fmla="*/ 3285 w 10000"/>
              <a:gd name="connsiteY39" fmla="*/ 7566 h 10000"/>
              <a:gd name="connsiteX40" fmla="*/ 3374 w 10000"/>
              <a:gd name="connsiteY40" fmla="*/ 7158 h 10000"/>
              <a:gd name="connsiteX41" fmla="*/ 3458 w 10000"/>
              <a:gd name="connsiteY41" fmla="*/ 6892 h 10000"/>
              <a:gd name="connsiteX42" fmla="*/ 3548 w 10000"/>
              <a:gd name="connsiteY42" fmla="*/ 5521 h 10000"/>
              <a:gd name="connsiteX43" fmla="*/ 8895 w 10000"/>
              <a:gd name="connsiteY43" fmla="*/ 3722 h 10000"/>
              <a:gd name="connsiteX44" fmla="*/ 9406 w 10000"/>
              <a:gd name="connsiteY44" fmla="*/ 6095 h 10000"/>
              <a:gd name="connsiteX45" fmla="*/ 10000 w 10000"/>
              <a:gd name="connsiteY45" fmla="*/ 10000 h 10000"/>
              <a:gd name="connsiteX0" fmla="*/ 0 w 10000"/>
              <a:gd name="connsiteY0" fmla="*/ 0 h 10000"/>
              <a:gd name="connsiteX1" fmla="*/ 57 w 10000"/>
              <a:gd name="connsiteY1" fmla="*/ 819 h 10000"/>
              <a:gd name="connsiteX2" fmla="*/ 163 w 10000"/>
              <a:gd name="connsiteY2" fmla="*/ 1105 h 10000"/>
              <a:gd name="connsiteX3" fmla="*/ 232 w 10000"/>
              <a:gd name="connsiteY3" fmla="*/ 103 h 10000"/>
              <a:gd name="connsiteX4" fmla="*/ 311 w 10000"/>
              <a:gd name="connsiteY4" fmla="*/ 21 h 10000"/>
              <a:gd name="connsiteX5" fmla="*/ 394 w 10000"/>
              <a:gd name="connsiteY5" fmla="*/ 450 h 10000"/>
              <a:gd name="connsiteX6" fmla="*/ 474 w 10000"/>
              <a:gd name="connsiteY6" fmla="*/ 1064 h 10000"/>
              <a:gd name="connsiteX7" fmla="*/ 569 w 10000"/>
              <a:gd name="connsiteY7" fmla="*/ 900 h 10000"/>
              <a:gd name="connsiteX8" fmla="*/ 652 w 10000"/>
              <a:gd name="connsiteY8" fmla="*/ 2291 h 10000"/>
              <a:gd name="connsiteX9" fmla="*/ 742 w 10000"/>
              <a:gd name="connsiteY9" fmla="*/ 1943 h 10000"/>
              <a:gd name="connsiteX10" fmla="*/ 826 w 10000"/>
              <a:gd name="connsiteY10" fmla="*/ 2291 h 10000"/>
              <a:gd name="connsiteX11" fmla="*/ 911 w 10000"/>
              <a:gd name="connsiteY11" fmla="*/ 2291 h 10000"/>
              <a:gd name="connsiteX12" fmla="*/ 989 w 10000"/>
              <a:gd name="connsiteY12" fmla="*/ 2619 h 10000"/>
              <a:gd name="connsiteX13" fmla="*/ 1074 w 10000"/>
              <a:gd name="connsiteY13" fmla="*/ 2291 h 10000"/>
              <a:gd name="connsiteX14" fmla="*/ 1158 w 10000"/>
              <a:gd name="connsiteY14" fmla="*/ 2291 h 10000"/>
              <a:gd name="connsiteX15" fmla="*/ 1247 w 10000"/>
              <a:gd name="connsiteY15" fmla="*/ 2291 h 10000"/>
              <a:gd name="connsiteX16" fmla="*/ 1326 w 10000"/>
              <a:gd name="connsiteY16" fmla="*/ 3436 h 10000"/>
              <a:gd name="connsiteX17" fmla="*/ 1421 w 10000"/>
              <a:gd name="connsiteY17" fmla="*/ 2291 h 10000"/>
              <a:gd name="connsiteX18" fmla="*/ 1547 w 10000"/>
              <a:gd name="connsiteY18" fmla="*/ 3478 h 10000"/>
              <a:gd name="connsiteX19" fmla="*/ 1589 w 10000"/>
              <a:gd name="connsiteY19" fmla="*/ 2291 h 10000"/>
              <a:gd name="connsiteX20" fmla="*/ 1668 w 10000"/>
              <a:gd name="connsiteY20" fmla="*/ 4806 h 10000"/>
              <a:gd name="connsiteX21" fmla="*/ 1774 w 10000"/>
              <a:gd name="connsiteY21" fmla="*/ 4091 h 10000"/>
              <a:gd name="connsiteX22" fmla="*/ 1842 w 10000"/>
              <a:gd name="connsiteY22" fmla="*/ 2291 h 10000"/>
              <a:gd name="connsiteX23" fmla="*/ 1926 w 10000"/>
              <a:gd name="connsiteY23" fmla="*/ 3661 h 10000"/>
              <a:gd name="connsiteX24" fmla="*/ 1995 w 10000"/>
              <a:gd name="connsiteY24" fmla="*/ 4909 h 10000"/>
              <a:gd name="connsiteX25" fmla="*/ 2063 w 10000"/>
              <a:gd name="connsiteY25" fmla="*/ 4049 h 10000"/>
              <a:gd name="connsiteX26" fmla="*/ 2206 w 10000"/>
              <a:gd name="connsiteY26" fmla="*/ 5174 h 10000"/>
              <a:gd name="connsiteX27" fmla="*/ 2274 w 10000"/>
              <a:gd name="connsiteY27" fmla="*/ 4334 h 10000"/>
              <a:gd name="connsiteX28" fmla="*/ 2348 w 10000"/>
              <a:gd name="connsiteY28" fmla="*/ 4601 h 10000"/>
              <a:gd name="connsiteX29" fmla="*/ 2436 w 10000"/>
              <a:gd name="connsiteY29" fmla="*/ 4049 h 10000"/>
              <a:gd name="connsiteX30" fmla="*/ 2511 w 10000"/>
              <a:gd name="connsiteY30" fmla="*/ 5216 h 10000"/>
              <a:gd name="connsiteX31" fmla="*/ 2606 w 10000"/>
              <a:gd name="connsiteY31" fmla="*/ 5564 h 10000"/>
              <a:gd name="connsiteX32" fmla="*/ 2695 w 10000"/>
              <a:gd name="connsiteY32" fmla="*/ 7282 h 10000"/>
              <a:gd name="connsiteX33" fmla="*/ 2779 w 10000"/>
              <a:gd name="connsiteY33" fmla="*/ 5766 h 10000"/>
              <a:gd name="connsiteX34" fmla="*/ 2863 w 10000"/>
              <a:gd name="connsiteY34" fmla="*/ 5809 h 10000"/>
              <a:gd name="connsiteX35" fmla="*/ 2953 w 10000"/>
              <a:gd name="connsiteY35" fmla="*/ 8324 h 10000"/>
              <a:gd name="connsiteX36" fmla="*/ 3026 w 10000"/>
              <a:gd name="connsiteY36" fmla="*/ 4213 h 10000"/>
              <a:gd name="connsiteX37" fmla="*/ 3116 w 10000"/>
              <a:gd name="connsiteY37" fmla="*/ 6401 h 10000"/>
              <a:gd name="connsiteX38" fmla="*/ 3200 w 10000"/>
              <a:gd name="connsiteY38" fmla="*/ 5441 h 10000"/>
              <a:gd name="connsiteX39" fmla="*/ 3285 w 10000"/>
              <a:gd name="connsiteY39" fmla="*/ 7566 h 10000"/>
              <a:gd name="connsiteX40" fmla="*/ 3374 w 10000"/>
              <a:gd name="connsiteY40" fmla="*/ 7158 h 10000"/>
              <a:gd name="connsiteX41" fmla="*/ 3458 w 10000"/>
              <a:gd name="connsiteY41" fmla="*/ 6892 h 10000"/>
              <a:gd name="connsiteX42" fmla="*/ 3548 w 10000"/>
              <a:gd name="connsiteY42" fmla="*/ 5521 h 10000"/>
              <a:gd name="connsiteX43" fmla="*/ 8895 w 10000"/>
              <a:gd name="connsiteY43" fmla="*/ 3722 h 10000"/>
              <a:gd name="connsiteX44" fmla="*/ 10000 w 10000"/>
              <a:gd name="connsiteY44" fmla="*/ 10000 h 10000"/>
              <a:gd name="connsiteX0" fmla="*/ 0 w 8895"/>
              <a:gd name="connsiteY0" fmla="*/ 0 h 8324"/>
              <a:gd name="connsiteX1" fmla="*/ 57 w 8895"/>
              <a:gd name="connsiteY1" fmla="*/ 819 h 8324"/>
              <a:gd name="connsiteX2" fmla="*/ 163 w 8895"/>
              <a:gd name="connsiteY2" fmla="*/ 1105 h 8324"/>
              <a:gd name="connsiteX3" fmla="*/ 232 w 8895"/>
              <a:gd name="connsiteY3" fmla="*/ 103 h 8324"/>
              <a:gd name="connsiteX4" fmla="*/ 311 w 8895"/>
              <a:gd name="connsiteY4" fmla="*/ 21 h 8324"/>
              <a:gd name="connsiteX5" fmla="*/ 394 w 8895"/>
              <a:gd name="connsiteY5" fmla="*/ 450 h 8324"/>
              <a:gd name="connsiteX6" fmla="*/ 474 w 8895"/>
              <a:gd name="connsiteY6" fmla="*/ 1064 h 8324"/>
              <a:gd name="connsiteX7" fmla="*/ 569 w 8895"/>
              <a:gd name="connsiteY7" fmla="*/ 900 h 8324"/>
              <a:gd name="connsiteX8" fmla="*/ 652 w 8895"/>
              <a:gd name="connsiteY8" fmla="*/ 2291 h 8324"/>
              <a:gd name="connsiteX9" fmla="*/ 742 w 8895"/>
              <a:gd name="connsiteY9" fmla="*/ 1943 h 8324"/>
              <a:gd name="connsiteX10" fmla="*/ 826 w 8895"/>
              <a:gd name="connsiteY10" fmla="*/ 2291 h 8324"/>
              <a:gd name="connsiteX11" fmla="*/ 911 w 8895"/>
              <a:gd name="connsiteY11" fmla="*/ 2291 h 8324"/>
              <a:gd name="connsiteX12" fmla="*/ 989 w 8895"/>
              <a:gd name="connsiteY12" fmla="*/ 2619 h 8324"/>
              <a:gd name="connsiteX13" fmla="*/ 1074 w 8895"/>
              <a:gd name="connsiteY13" fmla="*/ 2291 h 8324"/>
              <a:gd name="connsiteX14" fmla="*/ 1158 w 8895"/>
              <a:gd name="connsiteY14" fmla="*/ 2291 h 8324"/>
              <a:gd name="connsiteX15" fmla="*/ 1247 w 8895"/>
              <a:gd name="connsiteY15" fmla="*/ 2291 h 8324"/>
              <a:gd name="connsiteX16" fmla="*/ 1326 w 8895"/>
              <a:gd name="connsiteY16" fmla="*/ 3436 h 8324"/>
              <a:gd name="connsiteX17" fmla="*/ 1421 w 8895"/>
              <a:gd name="connsiteY17" fmla="*/ 2291 h 8324"/>
              <a:gd name="connsiteX18" fmla="*/ 1547 w 8895"/>
              <a:gd name="connsiteY18" fmla="*/ 3478 h 8324"/>
              <a:gd name="connsiteX19" fmla="*/ 1589 w 8895"/>
              <a:gd name="connsiteY19" fmla="*/ 2291 h 8324"/>
              <a:gd name="connsiteX20" fmla="*/ 1668 w 8895"/>
              <a:gd name="connsiteY20" fmla="*/ 4806 h 8324"/>
              <a:gd name="connsiteX21" fmla="*/ 1774 w 8895"/>
              <a:gd name="connsiteY21" fmla="*/ 4091 h 8324"/>
              <a:gd name="connsiteX22" fmla="*/ 1842 w 8895"/>
              <a:gd name="connsiteY22" fmla="*/ 2291 h 8324"/>
              <a:gd name="connsiteX23" fmla="*/ 1926 w 8895"/>
              <a:gd name="connsiteY23" fmla="*/ 3661 h 8324"/>
              <a:gd name="connsiteX24" fmla="*/ 1995 w 8895"/>
              <a:gd name="connsiteY24" fmla="*/ 4909 h 8324"/>
              <a:gd name="connsiteX25" fmla="*/ 2063 w 8895"/>
              <a:gd name="connsiteY25" fmla="*/ 4049 h 8324"/>
              <a:gd name="connsiteX26" fmla="*/ 2206 w 8895"/>
              <a:gd name="connsiteY26" fmla="*/ 5174 h 8324"/>
              <a:gd name="connsiteX27" fmla="*/ 2274 w 8895"/>
              <a:gd name="connsiteY27" fmla="*/ 4334 h 8324"/>
              <a:gd name="connsiteX28" fmla="*/ 2348 w 8895"/>
              <a:gd name="connsiteY28" fmla="*/ 4601 h 8324"/>
              <a:gd name="connsiteX29" fmla="*/ 2436 w 8895"/>
              <a:gd name="connsiteY29" fmla="*/ 4049 h 8324"/>
              <a:gd name="connsiteX30" fmla="*/ 2511 w 8895"/>
              <a:gd name="connsiteY30" fmla="*/ 5216 h 8324"/>
              <a:gd name="connsiteX31" fmla="*/ 2606 w 8895"/>
              <a:gd name="connsiteY31" fmla="*/ 5564 h 8324"/>
              <a:gd name="connsiteX32" fmla="*/ 2695 w 8895"/>
              <a:gd name="connsiteY32" fmla="*/ 7282 h 8324"/>
              <a:gd name="connsiteX33" fmla="*/ 2779 w 8895"/>
              <a:gd name="connsiteY33" fmla="*/ 5766 h 8324"/>
              <a:gd name="connsiteX34" fmla="*/ 2863 w 8895"/>
              <a:gd name="connsiteY34" fmla="*/ 5809 h 8324"/>
              <a:gd name="connsiteX35" fmla="*/ 2953 w 8895"/>
              <a:gd name="connsiteY35" fmla="*/ 8324 h 8324"/>
              <a:gd name="connsiteX36" fmla="*/ 3026 w 8895"/>
              <a:gd name="connsiteY36" fmla="*/ 4213 h 8324"/>
              <a:gd name="connsiteX37" fmla="*/ 3116 w 8895"/>
              <a:gd name="connsiteY37" fmla="*/ 6401 h 8324"/>
              <a:gd name="connsiteX38" fmla="*/ 3200 w 8895"/>
              <a:gd name="connsiteY38" fmla="*/ 5441 h 8324"/>
              <a:gd name="connsiteX39" fmla="*/ 3285 w 8895"/>
              <a:gd name="connsiteY39" fmla="*/ 7566 h 8324"/>
              <a:gd name="connsiteX40" fmla="*/ 3374 w 8895"/>
              <a:gd name="connsiteY40" fmla="*/ 7158 h 8324"/>
              <a:gd name="connsiteX41" fmla="*/ 3458 w 8895"/>
              <a:gd name="connsiteY41" fmla="*/ 6892 h 8324"/>
              <a:gd name="connsiteX42" fmla="*/ 3548 w 8895"/>
              <a:gd name="connsiteY42" fmla="*/ 5521 h 8324"/>
              <a:gd name="connsiteX43" fmla="*/ 8895 w 8895"/>
              <a:gd name="connsiteY43" fmla="*/ 3722 h 8324"/>
              <a:gd name="connsiteX0" fmla="*/ 0 w 3989"/>
              <a:gd name="connsiteY0" fmla="*/ 0 h 10000"/>
              <a:gd name="connsiteX1" fmla="*/ 64 w 3989"/>
              <a:gd name="connsiteY1" fmla="*/ 984 h 10000"/>
              <a:gd name="connsiteX2" fmla="*/ 183 w 3989"/>
              <a:gd name="connsiteY2" fmla="*/ 1327 h 10000"/>
              <a:gd name="connsiteX3" fmla="*/ 261 w 3989"/>
              <a:gd name="connsiteY3" fmla="*/ 124 h 10000"/>
              <a:gd name="connsiteX4" fmla="*/ 350 w 3989"/>
              <a:gd name="connsiteY4" fmla="*/ 25 h 10000"/>
              <a:gd name="connsiteX5" fmla="*/ 443 w 3989"/>
              <a:gd name="connsiteY5" fmla="*/ 541 h 10000"/>
              <a:gd name="connsiteX6" fmla="*/ 533 w 3989"/>
              <a:gd name="connsiteY6" fmla="*/ 1278 h 10000"/>
              <a:gd name="connsiteX7" fmla="*/ 640 w 3989"/>
              <a:gd name="connsiteY7" fmla="*/ 1081 h 10000"/>
              <a:gd name="connsiteX8" fmla="*/ 733 w 3989"/>
              <a:gd name="connsiteY8" fmla="*/ 2752 h 10000"/>
              <a:gd name="connsiteX9" fmla="*/ 834 w 3989"/>
              <a:gd name="connsiteY9" fmla="*/ 2334 h 10000"/>
              <a:gd name="connsiteX10" fmla="*/ 929 w 3989"/>
              <a:gd name="connsiteY10" fmla="*/ 2752 h 10000"/>
              <a:gd name="connsiteX11" fmla="*/ 1024 w 3989"/>
              <a:gd name="connsiteY11" fmla="*/ 2752 h 10000"/>
              <a:gd name="connsiteX12" fmla="*/ 1112 w 3989"/>
              <a:gd name="connsiteY12" fmla="*/ 3146 h 10000"/>
              <a:gd name="connsiteX13" fmla="*/ 1207 w 3989"/>
              <a:gd name="connsiteY13" fmla="*/ 2752 h 10000"/>
              <a:gd name="connsiteX14" fmla="*/ 1302 w 3989"/>
              <a:gd name="connsiteY14" fmla="*/ 2752 h 10000"/>
              <a:gd name="connsiteX15" fmla="*/ 1402 w 3989"/>
              <a:gd name="connsiteY15" fmla="*/ 2752 h 10000"/>
              <a:gd name="connsiteX16" fmla="*/ 1491 w 3989"/>
              <a:gd name="connsiteY16" fmla="*/ 4128 h 10000"/>
              <a:gd name="connsiteX17" fmla="*/ 1598 w 3989"/>
              <a:gd name="connsiteY17" fmla="*/ 2752 h 10000"/>
              <a:gd name="connsiteX18" fmla="*/ 1739 w 3989"/>
              <a:gd name="connsiteY18" fmla="*/ 4178 h 10000"/>
              <a:gd name="connsiteX19" fmla="*/ 1786 w 3989"/>
              <a:gd name="connsiteY19" fmla="*/ 2752 h 10000"/>
              <a:gd name="connsiteX20" fmla="*/ 1875 w 3989"/>
              <a:gd name="connsiteY20" fmla="*/ 5774 h 10000"/>
              <a:gd name="connsiteX21" fmla="*/ 1994 w 3989"/>
              <a:gd name="connsiteY21" fmla="*/ 4915 h 10000"/>
              <a:gd name="connsiteX22" fmla="*/ 2071 w 3989"/>
              <a:gd name="connsiteY22" fmla="*/ 2752 h 10000"/>
              <a:gd name="connsiteX23" fmla="*/ 2165 w 3989"/>
              <a:gd name="connsiteY23" fmla="*/ 4398 h 10000"/>
              <a:gd name="connsiteX24" fmla="*/ 2243 w 3989"/>
              <a:gd name="connsiteY24" fmla="*/ 5897 h 10000"/>
              <a:gd name="connsiteX25" fmla="*/ 2319 w 3989"/>
              <a:gd name="connsiteY25" fmla="*/ 4864 h 10000"/>
              <a:gd name="connsiteX26" fmla="*/ 2480 w 3989"/>
              <a:gd name="connsiteY26" fmla="*/ 6216 h 10000"/>
              <a:gd name="connsiteX27" fmla="*/ 2556 w 3989"/>
              <a:gd name="connsiteY27" fmla="*/ 5207 h 10000"/>
              <a:gd name="connsiteX28" fmla="*/ 2640 w 3989"/>
              <a:gd name="connsiteY28" fmla="*/ 5527 h 10000"/>
              <a:gd name="connsiteX29" fmla="*/ 2739 w 3989"/>
              <a:gd name="connsiteY29" fmla="*/ 4864 h 10000"/>
              <a:gd name="connsiteX30" fmla="*/ 2823 w 3989"/>
              <a:gd name="connsiteY30" fmla="*/ 6266 h 10000"/>
              <a:gd name="connsiteX31" fmla="*/ 2930 w 3989"/>
              <a:gd name="connsiteY31" fmla="*/ 6684 h 10000"/>
              <a:gd name="connsiteX32" fmla="*/ 3030 w 3989"/>
              <a:gd name="connsiteY32" fmla="*/ 8748 h 10000"/>
              <a:gd name="connsiteX33" fmla="*/ 3124 w 3989"/>
              <a:gd name="connsiteY33" fmla="*/ 6927 h 10000"/>
              <a:gd name="connsiteX34" fmla="*/ 3219 w 3989"/>
              <a:gd name="connsiteY34" fmla="*/ 6979 h 10000"/>
              <a:gd name="connsiteX35" fmla="*/ 3320 w 3989"/>
              <a:gd name="connsiteY35" fmla="*/ 10000 h 10000"/>
              <a:gd name="connsiteX36" fmla="*/ 3402 w 3989"/>
              <a:gd name="connsiteY36" fmla="*/ 5061 h 10000"/>
              <a:gd name="connsiteX37" fmla="*/ 3503 w 3989"/>
              <a:gd name="connsiteY37" fmla="*/ 7690 h 10000"/>
              <a:gd name="connsiteX38" fmla="*/ 3598 w 3989"/>
              <a:gd name="connsiteY38" fmla="*/ 6537 h 10000"/>
              <a:gd name="connsiteX39" fmla="*/ 3693 w 3989"/>
              <a:gd name="connsiteY39" fmla="*/ 9089 h 10000"/>
              <a:gd name="connsiteX40" fmla="*/ 3793 w 3989"/>
              <a:gd name="connsiteY40" fmla="*/ 8599 h 10000"/>
              <a:gd name="connsiteX41" fmla="*/ 3888 w 3989"/>
              <a:gd name="connsiteY41" fmla="*/ 8280 h 10000"/>
              <a:gd name="connsiteX42" fmla="*/ 3989 w 3989"/>
              <a:gd name="connsiteY42" fmla="*/ 6633 h 10000"/>
              <a:gd name="connsiteX0" fmla="*/ 0 w 9747"/>
              <a:gd name="connsiteY0" fmla="*/ 0 h 10000"/>
              <a:gd name="connsiteX1" fmla="*/ 160 w 9747"/>
              <a:gd name="connsiteY1" fmla="*/ 984 h 10000"/>
              <a:gd name="connsiteX2" fmla="*/ 459 w 9747"/>
              <a:gd name="connsiteY2" fmla="*/ 1327 h 10000"/>
              <a:gd name="connsiteX3" fmla="*/ 654 w 9747"/>
              <a:gd name="connsiteY3" fmla="*/ 124 h 10000"/>
              <a:gd name="connsiteX4" fmla="*/ 877 w 9747"/>
              <a:gd name="connsiteY4" fmla="*/ 25 h 10000"/>
              <a:gd name="connsiteX5" fmla="*/ 1111 w 9747"/>
              <a:gd name="connsiteY5" fmla="*/ 541 h 10000"/>
              <a:gd name="connsiteX6" fmla="*/ 1336 w 9747"/>
              <a:gd name="connsiteY6" fmla="*/ 1278 h 10000"/>
              <a:gd name="connsiteX7" fmla="*/ 1604 w 9747"/>
              <a:gd name="connsiteY7" fmla="*/ 1081 h 10000"/>
              <a:gd name="connsiteX8" fmla="*/ 1838 w 9747"/>
              <a:gd name="connsiteY8" fmla="*/ 2752 h 10000"/>
              <a:gd name="connsiteX9" fmla="*/ 2091 w 9747"/>
              <a:gd name="connsiteY9" fmla="*/ 2334 h 10000"/>
              <a:gd name="connsiteX10" fmla="*/ 2329 w 9747"/>
              <a:gd name="connsiteY10" fmla="*/ 2752 h 10000"/>
              <a:gd name="connsiteX11" fmla="*/ 2567 w 9747"/>
              <a:gd name="connsiteY11" fmla="*/ 2752 h 10000"/>
              <a:gd name="connsiteX12" fmla="*/ 2788 w 9747"/>
              <a:gd name="connsiteY12" fmla="*/ 3146 h 10000"/>
              <a:gd name="connsiteX13" fmla="*/ 3026 w 9747"/>
              <a:gd name="connsiteY13" fmla="*/ 2752 h 10000"/>
              <a:gd name="connsiteX14" fmla="*/ 3264 w 9747"/>
              <a:gd name="connsiteY14" fmla="*/ 2752 h 10000"/>
              <a:gd name="connsiteX15" fmla="*/ 3515 w 9747"/>
              <a:gd name="connsiteY15" fmla="*/ 2752 h 10000"/>
              <a:gd name="connsiteX16" fmla="*/ 3738 w 9747"/>
              <a:gd name="connsiteY16" fmla="*/ 4128 h 10000"/>
              <a:gd name="connsiteX17" fmla="*/ 4006 w 9747"/>
              <a:gd name="connsiteY17" fmla="*/ 2752 h 10000"/>
              <a:gd name="connsiteX18" fmla="*/ 4359 w 9747"/>
              <a:gd name="connsiteY18" fmla="*/ 4178 h 10000"/>
              <a:gd name="connsiteX19" fmla="*/ 4477 w 9747"/>
              <a:gd name="connsiteY19" fmla="*/ 2752 h 10000"/>
              <a:gd name="connsiteX20" fmla="*/ 4700 w 9747"/>
              <a:gd name="connsiteY20" fmla="*/ 5774 h 10000"/>
              <a:gd name="connsiteX21" fmla="*/ 4999 w 9747"/>
              <a:gd name="connsiteY21" fmla="*/ 4915 h 10000"/>
              <a:gd name="connsiteX22" fmla="*/ 5192 w 9747"/>
              <a:gd name="connsiteY22" fmla="*/ 2752 h 10000"/>
              <a:gd name="connsiteX23" fmla="*/ 5427 w 9747"/>
              <a:gd name="connsiteY23" fmla="*/ 4398 h 10000"/>
              <a:gd name="connsiteX24" fmla="*/ 5623 w 9747"/>
              <a:gd name="connsiteY24" fmla="*/ 5897 h 10000"/>
              <a:gd name="connsiteX25" fmla="*/ 5813 w 9747"/>
              <a:gd name="connsiteY25" fmla="*/ 4864 h 10000"/>
              <a:gd name="connsiteX26" fmla="*/ 6217 w 9747"/>
              <a:gd name="connsiteY26" fmla="*/ 6216 h 10000"/>
              <a:gd name="connsiteX27" fmla="*/ 6408 w 9747"/>
              <a:gd name="connsiteY27" fmla="*/ 5207 h 10000"/>
              <a:gd name="connsiteX28" fmla="*/ 6618 w 9747"/>
              <a:gd name="connsiteY28" fmla="*/ 5527 h 10000"/>
              <a:gd name="connsiteX29" fmla="*/ 6866 w 9747"/>
              <a:gd name="connsiteY29" fmla="*/ 4864 h 10000"/>
              <a:gd name="connsiteX30" fmla="*/ 7077 w 9747"/>
              <a:gd name="connsiteY30" fmla="*/ 6266 h 10000"/>
              <a:gd name="connsiteX31" fmla="*/ 7345 w 9747"/>
              <a:gd name="connsiteY31" fmla="*/ 6684 h 10000"/>
              <a:gd name="connsiteX32" fmla="*/ 7596 w 9747"/>
              <a:gd name="connsiteY32" fmla="*/ 8748 h 10000"/>
              <a:gd name="connsiteX33" fmla="*/ 7832 w 9747"/>
              <a:gd name="connsiteY33" fmla="*/ 6927 h 10000"/>
              <a:gd name="connsiteX34" fmla="*/ 8070 w 9747"/>
              <a:gd name="connsiteY34" fmla="*/ 6979 h 10000"/>
              <a:gd name="connsiteX35" fmla="*/ 8323 w 9747"/>
              <a:gd name="connsiteY35" fmla="*/ 10000 h 10000"/>
              <a:gd name="connsiteX36" fmla="*/ 8528 w 9747"/>
              <a:gd name="connsiteY36" fmla="*/ 5061 h 10000"/>
              <a:gd name="connsiteX37" fmla="*/ 8782 w 9747"/>
              <a:gd name="connsiteY37" fmla="*/ 7690 h 10000"/>
              <a:gd name="connsiteX38" fmla="*/ 9020 w 9747"/>
              <a:gd name="connsiteY38" fmla="*/ 6537 h 10000"/>
              <a:gd name="connsiteX39" fmla="*/ 9258 w 9747"/>
              <a:gd name="connsiteY39" fmla="*/ 9089 h 10000"/>
              <a:gd name="connsiteX40" fmla="*/ 9509 w 9747"/>
              <a:gd name="connsiteY40" fmla="*/ 8599 h 10000"/>
              <a:gd name="connsiteX41" fmla="*/ 9747 w 9747"/>
              <a:gd name="connsiteY41" fmla="*/ 8280 h 10000"/>
              <a:gd name="connsiteX0" fmla="*/ 0 w 9756"/>
              <a:gd name="connsiteY0" fmla="*/ 0 h 10000"/>
              <a:gd name="connsiteX1" fmla="*/ 164 w 9756"/>
              <a:gd name="connsiteY1" fmla="*/ 984 h 10000"/>
              <a:gd name="connsiteX2" fmla="*/ 471 w 9756"/>
              <a:gd name="connsiteY2" fmla="*/ 1327 h 10000"/>
              <a:gd name="connsiteX3" fmla="*/ 671 w 9756"/>
              <a:gd name="connsiteY3" fmla="*/ 124 h 10000"/>
              <a:gd name="connsiteX4" fmla="*/ 900 w 9756"/>
              <a:gd name="connsiteY4" fmla="*/ 25 h 10000"/>
              <a:gd name="connsiteX5" fmla="*/ 1140 w 9756"/>
              <a:gd name="connsiteY5" fmla="*/ 541 h 10000"/>
              <a:gd name="connsiteX6" fmla="*/ 1371 w 9756"/>
              <a:gd name="connsiteY6" fmla="*/ 1278 h 10000"/>
              <a:gd name="connsiteX7" fmla="*/ 1646 w 9756"/>
              <a:gd name="connsiteY7" fmla="*/ 1081 h 10000"/>
              <a:gd name="connsiteX8" fmla="*/ 1886 w 9756"/>
              <a:gd name="connsiteY8" fmla="*/ 2752 h 10000"/>
              <a:gd name="connsiteX9" fmla="*/ 2145 w 9756"/>
              <a:gd name="connsiteY9" fmla="*/ 2334 h 10000"/>
              <a:gd name="connsiteX10" fmla="*/ 2389 w 9756"/>
              <a:gd name="connsiteY10" fmla="*/ 2752 h 10000"/>
              <a:gd name="connsiteX11" fmla="*/ 2634 w 9756"/>
              <a:gd name="connsiteY11" fmla="*/ 2752 h 10000"/>
              <a:gd name="connsiteX12" fmla="*/ 2860 w 9756"/>
              <a:gd name="connsiteY12" fmla="*/ 3146 h 10000"/>
              <a:gd name="connsiteX13" fmla="*/ 3105 w 9756"/>
              <a:gd name="connsiteY13" fmla="*/ 2752 h 10000"/>
              <a:gd name="connsiteX14" fmla="*/ 3349 w 9756"/>
              <a:gd name="connsiteY14" fmla="*/ 2752 h 10000"/>
              <a:gd name="connsiteX15" fmla="*/ 3606 w 9756"/>
              <a:gd name="connsiteY15" fmla="*/ 2752 h 10000"/>
              <a:gd name="connsiteX16" fmla="*/ 3835 w 9756"/>
              <a:gd name="connsiteY16" fmla="*/ 4128 h 10000"/>
              <a:gd name="connsiteX17" fmla="*/ 4110 w 9756"/>
              <a:gd name="connsiteY17" fmla="*/ 2752 h 10000"/>
              <a:gd name="connsiteX18" fmla="*/ 4472 w 9756"/>
              <a:gd name="connsiteY18" fmla="*/ 4178 h 10000"/>
              <a:gd name="connsiteX19" fmla="*/ 4593 w 9756"/>
              <a:gd name="connsiteY19" fmla="*/ 2752 h 10000"/>
              <a:gd name="connsiteX20" fmla="*/ 4822 w 9756"/>
              <a:gd name="connsiteY20" fmla="*/ 5774 h 10000"/>
              <a:gd name="connsiteX21" fmla="*/ 5129 w 9756"/>
              <a:gd name="connsiteY21" fmla="*/ 4915 h 10000"/>
              <a:gd name="connsiteX22" fmla="*/ 5327 w 9756"/>
              <a:gd name="connsiteY22" fmla="*/ 2752 h 10000"/>
              <a:gd name="connsiteX23" fmla="*/ 5568 w 9756"/>
              <a:gd name="connsiteY23" fmla="*/ 4398 h 10000"/>
              <a:gd name="connsiteX24" fmla="*/ 5769 w 9756"/>
              <a:gd name="connsiteY24" fmla="*/ 5897 h 10000"/>
              <a:gd name="connsiteX25" fmla="*/ 5964 w 9756"/>
              <a:gd name="connsiteY25" fmla="*/ 4864 h 10000"/>
              <a:gd name="connsiteX26" fmla="*/ 6378 w 9756"/>
              <a:gd name="connsiteY26" fmla="*/ 6216 h 10000"/>
              <a:gd name="connsiteX27" fmla="*/ 6574 w 9756"/>
              <a:gd name="connsiteY27" fmla="*/ 5207 h 10000"/>
              <a:gd name="connsiteX28" fmla="*/ 6790 w 9756"/>
              <a:gd name="connsiteY28" fmla="*/ 5527 h 10000"/>
              <a:gd name="connsiteX29" fmla="*/ 7044 w 9756"/>
              <a:gd name="connsiteY29" fmla="*/ 4864 h 10000"/>
              <a:gd name="connsiteX30" fmla="*/ 7261 w 9756"/>
              <a:gd name="connsiteY30" fmla="*/ 6266 h 10000"/>
              <a:gd name="connsiteX31" fmla="*/ 7536 w 9756"/>
              <a:gd name="connsiteY31" fmla="*/ 6684 h 10000"/>
              <a:gd name="connsiteX32" fmla="*/ 7793 w 9756"/>
              <a:gd name="connsiteY32" fmla="*/ 8748 h 10000"/>
              <a:gd name="connsiteX33" fmla="*/ 8035 w 9756"/>
              <a:gd name="connsiteY33" fmla="*/ 6927 h 10000"/>
              <a:gd name="connsiteX34" fmla="*/ 8279 w 9756"/>
              <a:gd name="connsiteY34" fmla="*/ 6979 h 10000"/>
              <a:gd name="connsiteX35" fmla="*/ 8539 w 9756"/>
              <a:gd name="connsiteY35" fmla="*/ 10000 h 10000"/>
              <a:gd name="connsiteX36" fmla="*/ 8749 w 9756"/>
              <a:gd name="connsiteY36" fmla="*/ 5061 h 10000"/>
              <a:gd name="connsiteX37" fmla="*/ 9010 w 9756"/>
              <a:gd name="connsiteY37" fmla="*/ 7690 h 10000"/>
              <a:gd name="connsiteX38" fmla="*/ 9254 w 9756"/>
              <a:gd name="connsiteY38" fmla="*/ 6537 h 10000"/>
              <a:gd name="connsiteX39" fmla="*/ 9498 w 9756"/>
              <a:gd name="connsiteY39" fmla="*/ 9089 h 10000"/>
              <a:gd name="connsiteX40" fmla="*/ 9756 w 9756"/>
              <a:gd name="connsiteY40" fmla="*/ 8599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9756" h="10000">
                <a:moveTo>
                  <a:pt x="0" y="0"/>
                </a:moveTo>
                <a:cubicBezTo>
                  <a:pt x="54" y="328"/>
                  <a:pt x="111" y="656"/>
                  <a:pt x="164" y="984"/>
                </a:cubicBezTo>
                <a:cubicBezTo>
                  <a:pt x="265" y="1098"/>
                  <a:pt x="370" y="1213"/>
                  <a:pt x="471" y="1327"/>
                </a:cubicBezTo>
                <a:cubicBezTo>
                  <a:pt x="540" y="926"/>
                  <a:pt x="604" y="523"/>
                  <a:pt x="671" y="124"/>
                </a:cubicBezTo>
                <a:lnTo>
                  <a:pt x="900" y="25"/>
                </a:lnTo>
                <a:cubicBezTo>
                  <a:pt x="980" y="198"/>
                  <a:pt x="1057" y="369"/>
                  <a:pt x="1140" y="541"/>
                </a:cubicBezTo>
                <a:cubicBezTo>
                  <a:pt x="1217" y="786"/>
                  <a:pt x="1296" y="1031"/>
                  <a:pt x="1371" y="1278"/>
                </a:cubicBezTo>
                <a:cubicBezTo>
                  <a:pt x="1461" y="1211"/>
                  <a:pt x="1556" y="1146"/>
                  <a:pt x="1646" y="1081"/>
                </a:cubicBezTo>
                <a:cubicBezTo>
                  <a:pt x="1726" y="1639"/>
                  <a:pt x="1806" y="2195"/>
                  <a:pt x="1886" y="2752"/>
                </a:cubicBezTo>
                <a:cubicBezTo>
                  <a:pt x="1975" y="2613"/>
                  <a:pt x="2058" y="2475"/>
                  <a:pt x="2145" y="2334"/>
                </a:cubicBezTo>
                <a:lnTo>
                  <a:pt x="2389" y="2752"/>
                </a:lnTo>
                <a:lnTo>
                  <a:pt x="2634" y="2752"/>
                </a:lnTo>
                <a:lnTo>
                  <a:pt x="2860" y="3146"/>
                </a:lnTo>
                <a:cubicBezTo>
                  <a:pt x="2942" y="3015"/>
                  <a:pt x="3025" y="2882"/>
                  <a:pt x="3105" y="2752"/>
                </a:cubicBezTo>
                <a:lnTo>
                  <a:pt x="3349" y="2752"/>
                </a:lnTo>
                <a:lnTo>
                  <a:pt x="3606" y="2752"/>
                </a:lnTo>
                <a:cubicBezTo>
                  <a:pt x="3683" y="3210"/>
                  <a:pt x="3758" y="3669"/>
                  <a:pt x="3835" y="4128"/>
                </a:cubicBezTo>
                <a:cubicBezTo>
                  <a:pt x="3925" y="3668"/>
                  <a:pt x="4020" y="3210"/>
                  <a:pt x="4110" y="2752"/>
                </a:cubicBezTo>
                <a:cubicBezTo>
                  <a:pt x="4231" y="3226"/>
                  <a:pt x="4352" y="3703"/>
                  <a:pt x="4472" y="4178"/>
                </a:cubicBezTo>
                <a:cubicBezTo>
                  <a:pt x="4514" y="3703"/>
                  <a:pt x="4555" y="3226"/>
                  <a:pt x="4593" y="2752"/>
                </a:cubicBezTo>
                <a:cubicBezTo>
                  <a:pt x="4673" y="3759"/>
                  <a:pt x="4748" y="4768"/>
                  <a:pt x="4822" y="5774"/>
                </a:cubicBezTo>
                <a:cubicBezTo>
                  <a:pt x="4926" y="5488"/>
                  <a:pt x="5028" y="5201"/>
                  <a:pt x="5129" y="4915"/>
                </a:cubicBezTo>
                <a:cubicBezTo>
                  <a:pt x="5195" y="4194"/>
                  <a:pt x="5260" y="3474"/>
                  <a:pt x="5327" y="2752"/>
                </a:cubicBezTo>
                <a:cubicBezTo>
                  <a:pt x="5409" y="3301"/>
                  <a:pt x="5489" y="3849"/>
                  <a:pt x="5568" y="4398"/>
                </a:cubicBezTo>
                <a:cubicBezTo>
                  <a:pt x="5636" y="4899"/>
                  <a:pt x="5702" y="5398"/>
                  <a:pt x="5769" y="5897"/>
                </a:cubicBezTo>
                <a:cubicBezTo>
                  <a:pt x="5836" y="5553"/>
                  <a:pt x="5897" y="5208"/>
                  <a:pt x="5964" y="4864"/>
                </a:cubicBezTo>
                <a:cubicBezTo>
                  <a:pt x="6103" y="5315"/>
                  <a:pt x="6240" y="5765"/>
                  <a:pt x="6378" y="6216"/>
                </a:cubicBezTo>
                <a:cubicBezTo>
                  <a:pt x="6445" y="5881"/>
                  <a:pt x="6510" y="5544"/>
                  <a:pt x="6574" y="5207"/>
                </a:cubicBezTo>
                <a:cubicBezTo>
                  <a:pt x="6643" y="5316"/>
                  <a:pt x="6721" y="5420"/>
                  <a:pt x="6790" y="5527"/>
                </a:cubicBezTo>
                <a:cubicBezTo>
                  <a:pt x="6872" y="5306"/>
                  <a:pt x="6960" y="5086"/>
                  <a:pt x="7044" y="4864"/>
                </a:cubicBezTo>
                <a:cubicBezTo>
                  <a:pt x="7119" y="5332"/>
                  <a:pt x="7189" y="5799"/>
                  <a:pt x="7261" y="6266"/>
                </a:cubicBezTo>
                <a:cubicBezTo>
                  <a:pt x="7351" y="6404"/>
                  <a:pt x="7445" y="6544"/>
                  <a:pt x="7536" y="6684"/>
                </a:cubicBezTo>
                <a:cubicBezTo>
                  <a:pt x="7618" y="7369"/>
                  <a:pt x="7706" y="8060"/>
                  <a:pt x="7793" y="8748"/>
                </a:cubicBezTo>
                <a:cubicBezTo>
                  <a:pt x="7873" y="8142"/>
                  <a:pt x="7955" y="7535"/>
                  <a:pt x="8035" y="6927"/>
                </a:cubicBezTo>
                <a:cubicBezTo>
                  <a:pt x="8119" y="6944"/>
                  <a:pt x="8196" y="6962"/>
                  <a:pt x="8279" y="6979"/>
                </a:cubicBezTo>
                <a:cubicBezTo>
                  <a:pt x="8364" y="7985"/>
                  <a:pt x="8452" y="8992"/>
                  <a:pt x="8539" y="10000"/>
                </a:cubicBezTo>
                <a:cubicBezTo>
                  <a:pt x="8609" y="8353"/>
                  <a:pt x="8681" y="6707"/>
                  <a:pt x="8749" y="5061"/>
                </a:cubicBezTo>
                <a:cubicBezTo>
                  <a:pt x="8840" y="5937"/>
                  <a:pt x="8922" y="6814"/>
                  <a:pt x="9010" y="7690"/>
                </a:cubicBezTo>
                <a:cubicBezTo>
                  <a:pt x="9092" y="7304"/>
                  <a:pt x="9172" y="6921"/>
                  <a:pt x="9254" y="6537"/>
                </a:cubicBezTo>
                <a:cubicBezTo>
                  <a:pt x="9334" y="7387"/>
                  <a:pt x="9413" y="8238"/>
                  <a:pt x="9498" y="9089"/>
                </a:cubicBezTo>
                <a:cubicBezTo>
                  <a:pt x="9586" y="8926"/>
                  <a:pt x="9668" y="8763"/>
                  <a:pt x="9756" y="8599"/>
                </a:cubicBezTo>
              </a:path>
            </a:pathLst>
          </a:custGeom>
          <a:noFill/>
          <a:ln w="28575">
            <a:solidFill>
              <a:srgbClr val="CC0027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it-CH"/>
          </a:p>
        </p:txBody>
      </p:sp>
      <p:sp>
        <p:nvSpPr>
          <p:cNvPr id="33" name="Rectangle 178"/>
          <p:cNvSpPr>
            <a:spLocks noChangeArrowheads="1"/>
          </p:cNvSpPr>
          <p:nvPr/>
        </p:nvSpPr>
        <p:spPr bwMode="auto">
          <a:xfrm>
            <a:off x="6093234" y="3904066"/>
            <a:ext cx="455253" cy="4924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ctr"/>
            <a:r>
              <a:rPr lang="it-IT" sz="1600" b="1" dirty="0">
                <a:solidFill>
                  <a:srgbClr val="9900FF"/>
                </a:solidFill>
              </a:rPr>
              <a:t>MNF </a:t>
            </a:r>
          </a:p>
          <a:p>
            <a:pPr algn="ctr"/>
            <a:r>
              <a:rPr lang="it-IT" sz="1600" b="1" dirty="0">
                <a:solidFill>
                  <a:srgbClr val="9900FF"/>
                </a:solidFill>
              </a:rPr>
              <a:t>(Hz)</a:t>
            </a:r>
            <a:endParaRPr lang="it-IT" sz="2800" dirty="0">
              <a:solidFill>
                <a:srgbClr val="9900FF"/>
              </a:solidFill>
              <a:latin typeface="Times New Roman" pitchFamily="18" charset="0"/>
            </a:endParaRPr>
          </a:p>
        </p:txBody>
      </p:sp>
      <p:sp>
        <p:nvSpPr>
          <p:cNvPr id="34" name="Rectangle 180"/>
          <p:cNvSpPr>
            <a:spLocks noChangeArrowheads="1"/>
          </p:cNvSpPr>
          <p:nvPr/>
        </p:nvSpPr>
        <p:spPr bwMode="auto">
          <a:xfrm>
            <a:off x="6091182" y="2837357"/>
            <a:ext cx="459357" cy="4924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ctr"/>
            <a:r>
              <a:rPr lang="it-IT" sz="1600" b="1" dirty="0">
                <a:solidFill>
                  <a:srgbClr val="CC0027"/>
                </a:solidFill>
              </a:rPr>
              <a:t>CV </a:t>
            </a:r>
          </a:p>
          <a:p>
            <a:pPr algn="ctr"/>
            <a:r>
              <a:rPr lang="it-IT" sz="1600" b="1" dirty="0">
                <a:solidFill>
                  <a:srgbClr val="CC0027"/>
                </a:solidFill>
              </a:rPr>
              <a:t>(m/s)</a:t>
            </a:r>
            <a:endParaRPr lang="it-IT" sz="2800" dirty="0">
              <a:solidFill>
                <a:srgbClr val="CC0027"/>
              </a:solidFill>
              <a:latin typeface="Times New Roman" pitchFamily="18" charset="0"/>
            </a:endParaRPr>
          </a:p>
        </p:txBody>
      </p:sp>
      <p:sp>
        <p:nvSpPr>
          <p:cNvPr id="35" name="Line 145"/>
          <p:cNvSpPr>
            <a:spLocks noChangeShapeType="1"/>
          </p:cNvSpPr>
          <p:nvPr/>
        </p:nvSpPr>
        <p:spPr bwMode="auto">
          <a:xfrm>
            <a:off x="7229041" y="2326394"/>
            <a:ext cx="50800" cy="158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/>
            <a:endParaRPr lang="it-CH" sz="1200"/>
          </a:p>
        </p:txBody>
      </p:sp>
      <p:sp>
        <p:nvSpPr>
          <p:cNvPr id="36" name="Line 147"/>
          <p:cNvSpPr>
            <a:spLocks noChangeShapeType="1"/>
          </p:cNvSpPr>
          <p:nvPr/>
        </p:nvSpPr>
        <p:spPr bwMode="auto">
          <a:xfrm>
            <a:off x="7229041" y="2099380"/>
            <a:ext cx="50800" cy="15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/>
            <a:endParaRPr lang="it-CH" sz="1200"/>
          </a:p>
        </p:txBody>
      </p:sp>
      <p:sp>
        <p:nvSpPr>
          <p:cNvPr id="37" name="Freeform 92"/>
          <p:cNvSpPr>
            <a:spLocks/>
          </p:cNvSpPr>
          <p:nvPr/>
        </p:nvSpPr>
        <p:spPr bwMode="auto">
          <a:xfrm>
            <a:off x="7241735" y="5058404"/>
            <a:ext cx="1900508" cy="572912"/>
          </a:xfrm>
          <a:custGeom>
            <a:avLst/>
            <a:gdLst>
              <a:gd name="connsiteX0" fmla="*/ 0 w 10000"/>
              <a:gd name="connsiteY0" fmla="*/ 9534 h 10000"/>
              <a:gd name="connsiteX1" fmla="*/ 83 w 10000"/>
              <a:gd name="connsiteY1" fmla="*/ 9485 h 10000"/>
              <a:gd name="connsiteX2" fmla="*/ 172 w 10000"/>
              <a:gd name="connsiteY2" fmla="*/ 9779 h 10000"/>
              <a:gd name="connsiteX3" fmla="*/ 255 w 10000"/>
              <a:gd name="connsiteY3" fmla="*/ 9387 h 10000"/>
              <a:gd name="connsiteX4" fmla="*/ 333 w 10000"/>
              <a:gd name="connsiteY4" fmla="*/ 9583 h 10000"/>
              <a:gd name="connsiteX5" fmla="*/ 416 w 10000"/>
              <a:gd name="connsiteY5" fmla="*/ 8725 h 10000"/>
              <a:gd name="connsiteX6" fmla="*/ 500 w 10000"/>
              <a:gd name="connsiteY6" fmla="*/ 8627 h 10000"/>
              <a:gd name="connsiteX7" fmla="*/ 588 w 10000"/>
              <a:gd name="connsiteY7" fmla="*/ 8333 h 10000"/>
              <a:gd name="connsiteX8" fmla="*/ 672 w 10000"/>
              <a:gd name="connsiteY8" fmla="*/ 8137 h 10000"/>
              <a:gd name="connsiteX9" fmla="*/ 760 w 10000"/>
              <a:gd name="connsiteY9" fmla="*/ 9289 h 10000"/>
              <a:gd name="connsiteX10" fmla="*/ 843 w 10000"/>
              <a:gd name="connsiteY10" fmla="*/ 8775 h 10000"/>
              <a:gd name="connsiteX11" fmla="*/ 927 w 10000"/>
              <a:gd name="connsiteY11" fmla="*/ 8333 h 10000"/>
              <a:gd name="connsiteX12" fmla="*/ 1005 w 10000"/>
              <a:gd name="connsiteY12" fmla="*/ 8235 h 10000"/>
              <a:gd name="connsiteX13" fmla="*/ 1088 w 10000"/>
              <a:gd name="connsiteY13" fmla="*/ 8873 h 10000"/>
              <a:gd name="connsiteX14" fmla="*/ 1171 w 10000"/>
              <a:gd name="connsiteY14" fmla="*/ 8995 h 10000"/>
              <a:gd name="connsiteX15" fmla="*/ 1260 w 10000"/>
              <a:gd name="connsiteY15" fmla="*/ 8480 h 10000"/>
              <a:gd name="connsiteX16" fmla="*/ 1343 w 10000"/>
              <a:gd name="connsiteY16" fmla="*/ 7770 h 10000"/>
              <a:gd name="connsiteX17" fmla="*/ 1432 w 10000"/>
              <a:gd name="connsiteY17" fmla="*/ 7672 h 10000"/>
              <a:gd name="connsiteX18" fmla="*/ 1515 w 10000"/>
              <a:gd name="connsiteY18" fmla="*/ 7623 h 10000"/>
              <a:gd name="connsiteX19" fmla="*/ 1598 w 10000"/>
              <a:gd name="connsiteY19" fmla="*/ 7328 h 10000"/>
              <a:gd name="connsiteX20" fmla="*/ 1676 w 10000"/>
              <a:gd name="connsiteY20" fmla="*/ 7279 h 10000"/>
              <a:gd name="connsiteX21" fmla="*/ 1760 w 10000"/>
              <a:gd name="connsiteY21" fmla="*/ 8284 h 10000"/>
              <a:gd name="connsiteX22" fmla="*/ 1848 w 10000"/>
              <a:gd name="connsiteY22" fmla="*/ 8824 h 10000"/>
              <a:gd name="connsiteX23" fmla="*/ 1931 w 10000"/>
              <a:gd name="connsiteY23" fmla="*/ 7721 h 10000"/>
              <a:gd name="connsiteX24" fmla="*/ 2015 w 10000"/>
              <a:gd name="connsiteY24" fmla="*/ 6569 h 10000"/>
              <a:gd name="connsiteX25" fmla="*/ 2103 w 10000"/>
              <a:gd name="connsiteY25" fmla="*/ 6324 h 10000"/>
              <a:gd name="connsiteX26" fmla="*/ 2186 w 10000"/>
              <a:gd name="connsiteY26" fmla="*/ 6520 h 10000"/>
              <a:gd name="connsiteX27" fmla="*/ 2275 w 10000"/>
              <a:gd name="connsiteY27" fmla="*/ 4975 h 10000"/>
              <a:gd name="connsiteX28" fmla="*/ 2348 w 10000"/>
              <a:gd name="connsiteY28" fmla="*/ 5074 h 10000"/>
              <a:gd name="connsiteX29" fmla="*/ 2431 w 10000"/>
              <a:gd name="connsiteY29" fmla="*/ 5417 h 10000"/>
              <a:gd name="connsiteX30" fmla="*/ 2520 w 10000"/>
              <a:gd name="connsiteY30" fmla="*/ 6936 h 10000"/>
              <a:gd name="connsiteX31" fmla="*/ 2603 w 10000"/>
              <a:gd name="connsiteY31" fmla="*/ 3701 h 10000"/>
              <a:gd name="connsiteX32" fmla="*/ 2691 w 10000"/>
              <a:gd name="connsiteY32" fmla="*/ 1495 h 10000"/>
              <a:gd name="connsiteX33" fmla="*/ 2775 w 10000"/>
              <a:gd name="connsiteY33" fmla="*/ 5319 h 10000"/>
              <a:gd name="connsiteX34" fmla="*/ 2858 w 10000"/>
              <a:gd name="connsiteY34" fmla="*/ 1593 h 10000"/>
              <a:gd name="connsiteX35" fmla="*/ 2946 w 10000"/>
              <a:gd name="connsiteY35" fmla="*/ 49 h 10000"/>
              <a:gd name="connsiteX36" fmla="*/ 3019 w 10000"/>
              <a:gd name="connsiteY36" fmla="*/ 2206 h 10000"/>
              <a:gd name="connsiteX37" fmla="*/ 3108 w 10000"/>
              <a:gd name="connsiteY37" fmla="*/ 3407 h 10000"/>
              <a:gd name="connsiteX38" fmla="*/ 3191 w 10000"/>
              <a:gd name="connsiteY38" fmla="*/ 1054 h 10000"/>
              <a:gd name="connsiteX39" fmla="*/ 3274 w 10000"/>
              <a:gd name="connsiteY39" fmla="*/ 3799 h 10000"/>
              <a:gd name="connsiteX40" fmla="*/ 3363 w 10000"/>
              <a:gd name="connsiteY40" fmla="*/ 4020 h 10000"/>
              <a:gd name="connsiteX41" fmla="*/ 3446 w 10000"/>
              <a:gd name="connsiteY41" fmla="*/ 3554 h 10000"/>
              <a:gd name="connsiteX42" fmla="*/ 3535 w 10000"/>
              <a:gd name="connsiteY42" fmla="*/ 2598 h 10000"/>
              <a:gd name="connsiteX43" fmla="*/ 3618 w 10000"/>
              <a:gd name="connsiteY43" fmla="*/ 1054 h 10000"/>
              <a:gd name="connsiteX44" fmla="*/ 3691 w 10000"/>
              <a:gd name="connsiteY44" fmla="*/ 5123 h 10000"/>
              <a:gd name="connsiteX45" fmla="*/ 3863 w 10000"/>
              <a:gd name="connsiteY45" fmla="*/ 2353 h 10000"/>
              <a:gd name="connsiteX46" fmla="*/ 3951 w 10000"/>
              <a:gd name="connsiteY46" fmla="*/ 4608 h 10000"/>
              <a:gd name="connsiteX47" fmla="*/ 4034 w 10000"/>
              <a:gd name="connsiteY47" fmla="*/ 2157 h 10000"/>
              <a:gd name="connsiteX48" fmla="*/ 4118 w 10000"/>
              <a:gd name="connsiteY48" fmla="*/ 4167 h 10000"/>
              <a:gd name="connsiteX49" fmla="*/ 4206 w 10000"/>
              <a:gd name="connsiteY49" fmla="*/ 5809 h 10000"/>
              <a:gd name="connsiteX50" fmla="*/ 4289 w 10000"/>
              <a:gd name="connsiteY50" fmla="*/ 2745 h 10000"/>
              <a:gd name="connsiteX51" fmla="*/ 4362 w 10000"/>
              <a:gd name="connsiteY51" fmla="*/ 2647 h 10000"/>
              <a:gd name="connsiteX52" fmla="*/ 4451 w 10000"/>
              <a:gd name="connsiteY52" fmla="*/ 3554 h 10000"/>
              <a:gd name="connsiteX53" fmla="*/ 4534 w 10000"/>
              <a:gd name="connsiteY53" fmla="*/ 4118 h 10000"/>
              <a:gd name="connsiteX54" fmla="*/ 4623 w 10000"/>
              <a:gd name="connsiteY54" fmla="*/ 2500 h 10000"/>
              <a:gd name="connsiteX55" fmla="*/ 4706 w 10000"/>
              <a:gd name="connsiteY55" fmla="*/ 147 h 10000"/>
              <a:gd name="connsiteX56" fmla="*/ 4789 w 10000"/>
              <a:gd name="connsiteY56" fmla="*/ 4461 h 10000"/>
              <a:gd name="connsiteX57" fmla="*/ 4878 w 10000"/>
              <a:gd name="connsiteY57" fmla="*/ 4314 h 10000"/>
              <a:gd name="connsiteX58" fmla="*/ 4961 w 10000"/>
              <a:gd name="connsiteY58" fmla="*/ 3407 h 10000"/>
              <a:gd name="connsiteX59" fmla="*/ 5039 w 10000"/>
              <a:gd name="connsiteY59" fmla="*/ 1961 h 10000"/>
              <a:gd name="connsiteX60" fmla="*/ 5122 w 10000"/>
              <a:gd name="connsiteY60" fmla="*/ 5711 h 10000"/>
              <a:gd name="connsiteX61" fmla="*/ 5206 w 10000"/>
              <a:gd name="connsiteY61" fmla="*/ 2598 h 10000"/>
              <a:gd name="connsiteX62" fmla="*/ 5294 w 10000"/>
              <a:gd name="connsiteY62" fmla="*/ 2745 h 10000"/>
              <a:gd name="connsiteX63" fmla="*/ 5377 w 10000"/>
              <a:gd name="connsiteY63" fmla="*/ 4314 h 10000"/>
              <a:gd name="connsiteX64" fmla="*/ 5466 w 10000"/>
              <a:gd name="connsiteY64" fmla="*/ 2549 h 10000"/>
              <a:gd name="connsiteX65" fmla="*/ 5549 w 10000"/>
              <a:gd name="connsiteY65" fmla="*/ 5025 h 10000"/>
              <a:gd name="connsiteX66" fmla="*/ 5632 w 10000"/>
              <a:gd name="connsiteY66" fmla="*/ 2745 h 10000"/>
              <a:gd name="connsiteX67" fmla="*/ 5711 w 10000"/>
              <a:gd name="connsiteY67" fmla="*/ 4657 h 10000"/>
              <a:gd name="connsiteX68" fmla="*/ 5794 w 10000"/>
              <a:gd name="connsiteY68" fmla="*/ 2500 h 10000"/>
              <a:gd name="connsiteX69" fmla="*/ 5882 w 10000"/>
              <a:gd name="connsiteY69" fmla="*/ 5931 h 10000"/>
              <a:gd name="connsiteX70" fmla="*/ 5966 w 10000"/>
              <a:gd name="connsiteY70" fmla="*/ 6127 h 10000"/>
              <a:gd name="connsiteX71" fmla="*/ 6049 w 10000"/>
              <a:gd name="connsiteY71" fmla="*/ 2696 h 10000"/>
              <a:gd name="connsiteX72" fmla="*/ 6137 w 10000"/>
              <a:gd name="connsiteY72" fmla="*/ 5760 h 10000"/>
              <a:gd name="connsiteX73" fmla="*/ 6221 w 10000"/>
              <a:gd name="connsiteY73" fmla="*/ 3971 h 10000"/>
              <a:gd name="connsiteX74" fmla="*/ 6309 w 10000"/>
              <a:gd name="connsiteY74" fmla="*/ 3554 h 10000"/>
              <a:gd name="connsiteX75" fmla="*/ 6382 w 10000"/>
              <a:gd name="connsiteY75" fmla="*/ 5809 h 10000"/>
              <a:gd name="connsiteX76" fmla="*/ 6465 w 10000"/>
              <a:gd name="connsiteY76" fmla="*/ 3554 h 10000"/>
              <a:gd name="connsiteX77" fmla="*/ 6554 w 10000"/>
              <a:gd name="connsiteY77" fmla="*/ 2598 h 10000"/>
              <a:gd name="connsiteX78" fmla="*/ 6637 w 10000"/>
              <a:gd name="connsiteY78" fmla="*/ 2696 h 10000"/>
              <a:gd name="connsiteX79" fmla="*/ 6726 w 10000"/>
              <a:gd name="connsiteY79" fmla="*/ 147 h 10000"/>
              <a:gd name="connsiteX80" fmla="*/ 6809 w 10000"/>
              <a:gd name="connsiteY80" fmla="*/ 2451 h 10000"/>
              <a:gd name="connsiteX81" fmla="*/ 6892 w 10000"/>
              <a:gd name="connsiteY81" fmla="*/ 4363 h 10000"/>
              <a:gd name="connsiteX82" fmla="*/ 6981 w 10000"/>
              <a:gd name="connsiteY82" fmla="*/ 0 h 10000"/>
              <a:gd name="connsiteX83" fmla="*/ 7054 w 10000"/>
              <a:gd name="connsiteY83" fmla="*/ 5074 h 10000"/>
              <a:gd name="connsiteX84" fmla="*/ 7142 w 10000"/>
              <a:gd name="connsiteY84" fmla="*/ 6667 h 10000"/>
              <a:gd name="connsiteX85" fmla="*/ 7225 w 10000"/>
              <a:gd name="connsiteY85" fmla="*/ 2794 h 10000"/>
              <a:gd name="connsiteX86" fmla="*/ 7309 w 10000"/>
              <a:gd name="connsiteY86" fmla="*/ 5980 h 10000"/>
              <a:gd name="connsiteX87" fmla="*/ 7397 w 10000"/>
              <a:gd name="connsiteY87" fmla="*/ 5417 h 10000"/>
              <a:gd name="connsiteX88" fmla="*/ 7480 w 10000"/>
              <a:gd name="connsiteY88" fmla="*/ 4069 h 10000"/>
              <a:gd name="connsiteX89" fmla="*/ 7569 w 10000"/>
              <a:gd name="connsiteY89" fmla="*/ 7083 h 10000"/>
              <a:gd name="connsiteX90" fmla="*/ 7652 w 10000"/>
              <a:gd name="connsiteY90" fmla="*/ 6716 h 10000"/>
              <a:gd name="connsiteX91" fmla="*/ 7725 w 10000"/>
              <a:gd name="connsiteY91" fmla="*/ 6863 h 10000"/>
              <a:gd name="connsiteX92" fmla="*/ 7814 w 10000"/>
              <a:gd name="connsiteY92" fmla="*/ 7377 h 10000"/>
              <a:gd name="connsiteX93" fmla="*/ 7897 w 10000"/>
              <a:gd name="connsiteY93" fmla="*/ 4975 h 10000"/>
              <a:gd name="connsiteX94" fmla="*/ 7980 w 10000"/>
              <a:gd name="connsiteY94" fmla="*/ 6814 h 10000"/>
              <a:gd name="connsiteX95" fmla="*/ 8069 w 10000"/>
              <a:gd name="connsiteY95" fmla="*/ 5613 h 10000"/>
              <a:gd name="connsiteX96" fmla="*/ 8152 w 10000"/>
              <a:gd name="connsiteY96" fmla="*/ 7941 h 10000"/>
              <a:gd name="connsiteX97" fmla="*/ 8240 w 10000"/>
              <a:gd name="connsiteY97" fmla="*/ 5613 h 10000"/>
              <a:gd name="connsiteX98" fmla="*/ 8324 w 10000"/>
              <a:gd name="connsiteY98" fmla="*/ 5613 h 10000"/>
              <a:gd name="connsiteX99" fmla="*/ 8397 w 10000"/>
              <a:gd name="connsiteY99" fmla="*/ 7721 h 10000"/>
              <a:gd name="connsiteX100" fmla="*/ 8485 w 10000"/>
              <a:gd name="connsiteY100" fmla="*/ 7034 h 10000"/>
              <a:gd name="connsiteX101" fmla="*/ 8568 w 10000"/>
              <a:gd name="connsiteY101" fmla="*/ 6936 h 10000"/>
              <a:gd name="connsiteX102" fmla="*/ 8657 w 10000"/>
              <a:gd name="connsiteY102" fmla="*/ 6520 h 10000"/>
              <a:gd name="connsiteX103" fmla="*/ 8740 w 10000"/>
              <a:gd name="connsiteY103" fmla="*/ 10000 h 10000"/>
              <a:gd name="connsiteX104" fmla="*/ 8824 w 10000"/>
              <a:gd name="connsiteY104" fmla="*/ 8873 h 10000"/>
              <a:gd name="connsiteX105" fmla="*/ 8912 w 10000"/>
              <a:gd name="connsiteY105" fmla="*/ 6078 h 10000"/>
              <a:gd name="connsiteX106" fmla="*/ 8995 w 10000"/>
              <a:gd name="connsiteY106" fmla="*/ 8088 h 10000"/>
              <a:gd name="connsiteX107" fmla="*/ 9073 w 10000"/>
              <a:gd name="connsiteY107" fmla="*/ 6814 h 10000"/>
              <a:gd name="connsiteX108" fmla="*/ 9157 w 10000"/>
              <a:gd name="connsiteY108" fmla="*/ 7868 h 10000"/>
              <a:gd name="connsiteX109" fmla="*/ 9240 w 10000"/>
              <a:gd name="connsiteY109" fmla="*/ 8186 h 10000"/>
              <a:gd name="connsiteX110" fmla="*/ 9328 w 10000"/>
              <a:gd name="connsiteY110" fmla="*/ 6863 h 10000"/>
              <a:gd name="connsiteX111" fmla="*/ 9412 w 10000"/>
              <a:gd name="connsiteY111" fmla="*/ 6618 h 10000"/>
              <a:gd name="connsiteX112" fmla="*/ 9500 w 10000"/>
              <a:gd name="connsiteY112" fmla="*/ 7083 h 10000"/>
              <a:gd name="connsiteX113" fmla="*/ 9584 w 10000"/>
              <a:gd name="connsiteY113" fmla="*/ 3848 h 10000"/>
              <a:gd name="connsiteX114" fmla="*/ 9667 w 10000"/>
              <a:gd name="connsiteY114" fmla="*/ 5466 h 10000"/>
              <a:gd name="connsiteX115" fmla="*/ 9745 w 10000"/>
              <a:gd name="connsiteY115" fmla="*/ 8627 h 10000"/>
              <a:gd name="connsiteX116" fmla="*/ 9828 w 10000"/>
              <a:gd name="connsiteY116" fmla="*/ 7819 h 10000"/>
              <a:gd name="connsiteX117" fmla="*/ 9917 w 10000"/>
              <a:gd name="connsiteY117" fmla="*/ 7672 h 10000"/>
              <a:gd name="connsiteX118" fmla="*/ 10000 w 10000"/>
              <a:gd name="connsiteY118" fmla="*/ 7475 h 10000"/>
              <a:gd name="connsiteX0" fmla="*/ 0 w 10000"/>
              <a:gd name="connsiteY0" fmla="*/ 9534 h 10000"/>
              <a:gd name="connsiteX1" fmla="*/ 83 w 10000"/>
              <a:gd name="connsiteY1" fmla="*/ 9485 h 10000"/>
              <a:gd name="connsiteX2" fmla="*/ 172 w 10000"/>
              <a:gd name="connsiteY2" fmla="*/ 9779 h 10000"/>
              <a:gd name="connsiteX3" fmla="*/ 255 w 10000"/>
              <a:gd name="connsiteY3" fmla="*/ 9387 h 10000"/>
              <a:gd name="connsiteX4" fmla="*/ 333 w 10000"/>
              <a:gd name="connsiteY4" fmla="*/ 9583 h 10000"/>
              <a:gd name="connsiteX5" fmla="*/ 416 w 10000"/>
              <a:gd name="connsiteY5" fmla="*/ 8725 h 10000"/>
              <a:gd name="connsiteX6" fmla="*/ 500 w 10000"/>
              <a:gd name="connsiteY6" fmla="*/ 8627 h 10000"/>
              <a:gd name="connsiteX7" fmla="*/ 588 w 10000"/>
              <a:gd name="connsiteY7" fmla="*/ 8333 h 10000"/>
              <a:gd name="connsiteX8" fmla="*/ 672 w 10000"/>
              <a:gd name="connsiteY8" fmla="*/ 8137 h 10000"/>
              <a:gd name="connsiteX9" fmla="*/ 760 w 10000"/>
              <a:gd name="connsiteY9" fmla="*/ 9289 h 10000"/>
              <a:gd name="connsiteX10" fmla="*/ 843 w 10000"/>
              <a:gd name="connsiteY10" fmla="*/ 8775 h 10000"/>
              <a:gd name="connsiteX11" fmla="*/ 927 w 10000"/>
              <a:gd name="connsiteY11" fmla="*/ 8333 h 10000"/>
              <a:gd name="connsiteX12" fmla="*/ 1005 w 10000"/>
              <a:gd name="connsiteY12" fmla="*/ 8235 h 10000"/>
              <a:gd name="connsiteX13" fmla="*/ 1088 w 10000"/>
              <a:gd name="connsiteY13" fmla="*/ 8873 h 10000"/>
              <a:gd name="connsiteX14" fmla="*/ 1171 w 10000"/>
              <a:gd name="connsiteY14" fmla="*/ 8995 h 10000"/>
              <a:gd name="connsiteX15" fmla="*/ 1260 w 10000"/>
              <a:gd name="connsiteY15" fmla="*/ 8480 h 10000"/>
              <a:gd name="connsiteX16" fmla="*/ 1343 w 10000"/>
              <a:gd name="connsiteY16" fmla="*/ 7770 h 10000"/>
              <a:gd name="connsiteX17" fmla="*/ 1432 w 10000"/>
              <a:gd name="connsiteY17" fmla="*/ 7672 h 10000"/>
              <a:gd name="connsiteX18" fmla="*/ 1515 w 10000"/>
              <a:gd name="connsiteY18" fmla="*/ 7623 h 10000"/>
              <a:gd name="connsiteX19" fmla="*/ 1598 w 10000"/>
              <a:gd name="connsiteY19" fmla="*/ 7328 h 10000"/>
              <a:gd name="connsiteX20" fmla="*/ 1676 w 10000"/>
              <a:gd name="connsiteY20" fmla="*/ 7279 h 10000"/>
              <a:gd name="connsiteX21" fmla="*/ 1760 w 10000"/>
              <a:gd name="connsiteY21" fmla="*/ 8284 h 10000"/>
              <a:gd name="connsiteX22" fmla="*/ 1848 w 10000"/>
              <a:gd name="connsiteY22" fmla="*/ 8824 h 10000"/>
              <a:gd name="connsiteX23" fmla="*/ 1931 w 10000"/>
              <a:gd name="connsiteY23" fmla="*/ 7721 h 10000"/>
              <a:gd name="connsiteX24" fmla="*/ 2015 w 10000"/>
              <a:gd name="connsiteY24" fmla="*/ 6569 h 10000"/>
              <a:gd name="connsiteX25" fmla="*/ 2103 w 10000"/>
              <a:gd name="connsiteY25" fmla="*/ 6324 h 10000"/>
              <a:gd name="connsiteX26" fmla="*/ 2186 w 10000"/>
              <a:gd name="connsiteY26" fmla="*/ 6520 h 10000"/>
              <a:gd name="connsiteX27" fmla="*/ 2275 w 10000"/>
              <a:gd name="connsiteY27" fmla="*/ 4975 h 10000"/>
              <a:gd name="connsiteX28" fmla="*/ 2348 w 10000"/>
              <a:gd name="connsiteY28" fmla="*/ 5074 h 10000"/>
              <a:gd name="connsiteX29" fmla="*/ 2431 w 10000"/>
              <a:gd name="connsiteY29" fmla="*/ 5417 h 10000"/>
              <a:gd name="connsiteX30" fmla="*/ 2520 w 10000"/>
              <a:gd name="connsiteY30" fmla="*/ 6936 h 10000"/>
              <a:gd name="connsiteX31" fmla="*/ 2603 w 10000"/>
              <a:gd name="connsiteY31" fmla="*/ 3701 h 10000"/>
              <a:gd name="connsiteX32" fmla="*/ 2691 w 10000"/>
              <a:gd name="connsiteY32" fmla="*/ 1495 h 10000"/>
              <a:gd name="connsiteX33" fmla="*/ 2775 w 10000"/>
              <a:gd name="connsiteY33" fmla="*/ 5319 h 10000"/>
              <a:gd name="connsiteX34" fmla="*/ 2858 w 10000"/>
              <a:gd name="connsiteY34" fmla="*/ 1593 h 10000"/>
              <a:gd name="connsiteX35" fmla="*/ 2946 w 10000"/>
              <a:gd name="connsiteY35" fmla="*/ 49 h 10000"/>
              <a:gd name="connsiteX36" fmla="*/ 3019 w 10000"/>
              <a:gd name="connsiteY36" fmla="*/ 2206 h 10000"/>
              <a:gd name="connsiteX37" fmla="*/ 3108 w 10000"/>
              <a:gd name="connsiteY37" fmla="*/ 3407 h 10000"/>
              <a:gd name="connsiteX38" fmla="*/ 3191 w 10000"/>
              <a:gd name="connsiteY38" fmla="*/ 1054 h 10000"/>
              <a:gd name="connsiteX39" fmla="*/ 3274 w 10000"/>
              <a:gd name="connsiteY39" fmla="*/ 3799 h 10000"/>
              <a:gd name="connsiteX40" fmla="*/ 3363 w 10000"/>
              <a:gd name="connsiteY40" fmla="*/ 4020 h 10000"/>
              <a:gd name="connsiteX41" fmla="*/ 3446 w 10000"/>
              <a:gd name="connsiteY41" fmla="*/ 3554 h 10000"/>
              <a:gd name="connsiteX42" fmla="*/ 3535 w 10000"/>
              <a:gd name="connsiteY42" fmla="*/ 2598 h 10000"/>
              <a:gd name="connsiteX43" fmla="*/ 3618 w 10000"/>
              <a:gd name="connsiteY43" fmla="*/ 1054 h 10000"/>
              <a:gd name="connsiteX44" fmla="*/ 3863 w 10000"/>
              <a:gd name="connsiteY44" fmla="*/ 2353 h 10000"/>
              <a:gd name="connsiteX45" fmla="*/ 3951 w 10000"/>
              <a:gd name="connsiteY45" fmla="*/ 4608 h 10000"/>
              <a:gd name="connsiteX46" fmla="*/ 4034 w 10000"/>
              <a:gd name="connsiteY46" fmla="*/ 2157 h 10000"/>
              <a:gd name="connsiteX47" fmla="*/ 4118 w 10000"/>
              <a:gd name="connsiteY47" fmla="*/ 4167 h 10000"/>
              <a:gd name="connsiteX48" fmla="*/ 4206 w 10000"/>
              <a:gd name="connsiteY48" fmla="*/ 5809 h 10000"/>
              <a:gd name="connsiteX49" fmla="*/ 4289 w 10000"/>
              <a:gd name="connsiteY49" fmla="*/ 2745 h 10000"/>
              <a:gd name="connsiteX50" fmla="*/ 4362 w 10000"/>
              <a:gd name="connsiteY50" fmla="*/ 2647 h 10000"/>
              <a:gd name="connsiteX51" fmla="*/ 4451 w 10000"/>
              <a:gd name="connsiteY51" fmla="*/ 3554 h 10000"/>
              <a:gd name="connsiteX52" fmla="*/ 4534 w 10000"/>
              <a:gd name="connsiteY52" fmla="*/ 4118 h 10000"/>
              <a:gd name="connsiteX53" fmla="*/ 4623 w 10000"/>
              <a:gd name="connsiteY53" fmla="*/ 2500 h 10000"/>
              <a:gd name="connsiteX54" fmla="*/ 4706 w 10000"/>
              <a:gd name="connsiteY54" fmla="*/ 147 h 10000"/>
              <a:gd name="connsiteX55" fmla="*/ 4789 w 10000"/>
              <a:gd name="connsiteY55" fmla="*/ 4461 h 10000"/>
              <a:gd name="connsiteX56" fmla="*/ 4878 w 10000"/>
              <a:gd name="connsiteY56" fmla="*/ 4314 h 10000"/>
              <a:gd name="connsiteX57" fmla="*/ 4961 w 10000"/>
              <a:gd name="connsiteY57" fmla="*/ 3407 h 10000"/>
              <a:gd name="connsiteX58" fmla="*/ 5039 w 10000"/>
              <a:gd name="connsiteY58" fmla="*/ 1961 h 10000"/>
              <a:gd name="connsiteX59" fmla="*/ 5122 w 10000"/>
              <a:gd name="connsiteY59" fmla="*/ 5711 h 10000"/>
              <a:gd name="connsiteX60" fmla="*/ 5206 w 10000"/>
              <a:gd name="connsiteY60" fmla="*/ 2598 h 10000"/>
              <a:gd name="connsiteX61" fmla="*/ 5294 w 10000"/>
              <a:gd name="connsiteY61" fmla="*/ 2745 h 10000"/>
              <a:gd name="connsiteX62" fmla="*/ 5377 w 10000"/>
              <a:gd name="connsiteY62" fmla="*/ 4314 h 10000"/>
              <a:gd name="connsiteX63" fmla="*/ 5466 w 10000"/>
              <a:gd name="connsiteY63" fmla="*/ 2549 h 10000"/>
              <a:gd name="connsiteX64" fmla="*/ 5549 w 10000"/>
              <a:gd name="connsiteY64" fmla="*/ 5025 h 10000"/>
              <a:gd name="connsiteX65" fmla="*/ 5632 w 10000"/>
              <a:gd name="connsiteY65" fmla="*/ 2745 h 10000"/>
              <a:gd name="connsiteX66" fmla="*/ 5711 w 10000"/>
              <a:gd name="connsiteY66" fmla="*/ 4657 h 10000"/>
              <a:gd name="connsiteX67" fmla="*/ 5794 w 10000"/>
              <a:gd name="connsiteY67" fmla="*/ 2500 h 10000"/>
              <a:gd name="connsiteX68" fmla="*/ 5882 w 10000"/>
              <a:gd name="connsiteY68" fmla="*/ 5931 h 10000"/>
              <a:gd name="connsiteX69" fmla="*/ 5966 w 10000"/>
              <a:gd name="connsiteY69" fmla="*/ 6127 h 10000"/>
              <a:gd name="connsiteX70" fmla="*/ 6049 w 10000"/>
              <a:gd name="connsiteY70" fmla="*/ 2696 h 10000"/>
              <a:gd name="connsiteX71" fmla="*/ 6137 w 10000"/>
              <a:gd name="connsiteY71" fmla="*/ 5760 h 10000"/>
              <a:gd name="connsiteX72" fmla="*/ 6221 w 10000"/>
              <a:gd name="connsiteY72" fmla="*/ 3971 h 10000"/>
              <a:gd name="connsiteX73" fmla="*/ 6309 w 10000"/>
              <a:gd name="connsiteY73" fmla="*/ 3554 h 10000"/>
              <a:gd name="connsiteX74" fmla="*/ 6382 w 10000"/>
              <a:gd name="connsiteY74" fmla="*/ 5809 h 10000"/>
              <a:gd name="connsiteX75" fmla="*/ 6465 w 10000"/>
              <a:gd name="connsiteY75" fmla="*/ 3554 h 10000"/>
              <a:gd name="connsiteX76" fmla="*/ 6554 w 10000"/>
              <a:gd name="connsiteY76" fmla="*/ 2598 h 10000"/>
              <a:gd name="connsiteX77" fmla="*/ 6637 w 10000"/>
              <a:gd name="connsiteY77" fmla="*/ 2696 h 10000"/>
              <a:gd name="connsiteX78" fmla="*/ 6726 w 10000"/>
              <a:gd name="connsiteY78" fmla="*/ 147 h 10000"/>
              <a:gd name="connsiteX79" fmla="*/ 6809 w 10000"/>
              <a:gd name="connsiteY79" fmla="*/ 2451 h 10000"/>
              <a:gd name="connsiteX80" fmla="*/ 6892 w 10000"/>
              <a:gd name="connsiteY80" fmla="*/ 4363 h 10000"/>
              <a:gd name="connsiteX81" fmla="*/ 6981 w 10000"/>
              <a:gd name="connsiteY81" fmla="*/ 0 h 10000"/>
              <a:gd name="connsiteX82" fmla="*/ 7054 w 10000"/>
              <a:gd name="connsiteY82" fmla="*/ 5074 h 10000"/>
              <a:gd name="connsiteX83" fmla="*/ 7142 w 10000"/>
              <a:gd name="connsiteY83" fmla="*/ 6667 h 10000"/>
              <a:gd name="connsiteX84" fmla="*/ 7225 w 10000"/>
              <a:gd name="connsiteY84" fmla="*/ 2794 h 10000"/>
              <a:gd name="connsiteX85" fmla="*/ 7309 w 10000"/>
              <a:gd name="connsiteY85" fmla="*/ 5980 h 10000"/>
              <a:gd name="connsiteX86" fmla="*/ 7397 w 10000"/>
              <a:gd name="connsiteY86" fmla="*/ 5417 h 10000"/>
              <a:gd name="connsiteX87" fmla="*/ 7480 w 10000"/>
              <a:gd name="connsiteY87" fmla="*/ 4069 h 10000"/>
              <a:gd name="connsiteX88" fmla="*/ 7569 w 10000"/>
              <a:gd name="connsiteY88" fmla="*/ 7083 h 10000"/>
              <a:gd name="connsiteX89" fmla="*/ 7652 w 10000"/>
              <a:gd name="connsiteY89" fmla="*/ 6716 h 10000"/>
              <a:gd name="connsiteX90" fmla="*/ 7725 w 10000"/>
              <a:gd name="connsiteY90" fmla="*/ 6863 h 10000"/>
              <a:gd name="connsiteX91" fmla="*/ 7814 w 10000"/>
              <a:gd name="connsiteY91" fmla="*/ 7377 h 10000"/>
              <a:gd name="connsiteX92" fmla="*/ 7897 w 10000"/>
              <a:gd name="connsiteY92" fmla="*/ 4975 h 10000"/>
              <a:gd name="connsiteX93" fmla="*/ 7980 w 10000"/>
              <a:gd name="connsiteY93" fmla="*/ 6814 h 10000"/>
              <a:gd name="connsiteX94" fmla="*/ 8069 w 10000"/>
              <a:gd name="connsiteY94" fmla="*/ 5613 h 10000"/>
              <a:gd name="connsiteX95" fmla="*/ 8152 w 10000"/>
              <a:gd name="connsiteY95" fmla="*/ 7941 h 10000"/>
              <a:gd name="connsiteX96" fmla="*/ 8240 w 10000"/>
              <a:gd name="connsiteY96" fmla="*/ 5613 h 10000"/>
              <a:gd name="connsiteX97" fmla="*/ 8324 w 10000"/>
              <a:gd name="connsiteY97" fmla="*/ 5613 h 10000"/>
              <a:gd name="connsiteX98" fmla="*/ 8397 w 10000"/>
              <a:gd name="connsiteY98" fmla="*/ 7721 h 10000"/>
              <a:gd name="connsiteX99" fmla="*/ 8485 w 10000"/>
              <a:gd name="connsiteY99" fmla="*/ 7034 h 10000"/>
              <a:gd name="connsiteX100" fmla="*/ 8568 w 10000"/>
              <a:gd name="connsiteY100" fmla="*/ 6936 h 10000"/>
              <a:gd name="connsiteX101" fmla="*/ 8657 w 10000"/>
              <a:gd name="connsiteY101" fmla="*/ 6520 h 10000"/>
              <a:gd name="connsiteX102" fmla="*/ 8740 w 10000"/>
              <a:gd name="connsiteY102" fmla="*/ 10000 h 10000"/>
              <a:gd name="connsiteX103" fmla="*/ 8824 w 10000"/>
              <a:gd name="connsiteY103" fmla="*/ 8873 h 10000"/>
              <a:gd name="connsiteX104" fmla="*/ 8912 w 10000"/>
              <a:gd name="connsiteY104" fmla="*/ 6078 h 10000"/>
              <a:gd name="connsiteX105" fmla="*/ 8995 w 10000"/>
              <a:gd name="connsiteY105" fmla="*/ 8088 h 10000"/>
              <a:gd name="connsiteX106" fmla="*/ 9073 w 10000"/>
              <a:gd name="connsiteY106" fmla="*/ 6814 h 10000"/>
              <a:gd name="connsiteX107" fmla="*/ 9157 w 10000"/>
              <a:gd name="connsiteY107" fmla="*/ 7868 h 10000"/>
              <a:gd name="connsiteX108" fmla="*/ 9240 w 10000"/>
              <a:gd name="connsiteY108" fmla="*/ 8186 h 10000"/>
              <a:gd name="connsiteX109" fmla="*/ 9328 w 10000"/>
              <a:gd name="connsiteY109" fmla="*/ 6863 h 10000"/>
              <a:gd name="connsiteX110" fmla="*/ 9412 w 10000"/>
              <a:gd name="connsiteY110" fmla="*/ 6618 h 10000"/>
              <a:gd name="connsiteX111" fmla="*/ 9500 w 10000"/>
              <a:gd name="connsiteY111" fmla="*/ 7083 h 10000"/>
              <a:gd name="connsiteX112" fmla="*/ 9584 w 10000"/>
              <a:gd name="connsiteY112" fmla="*/ 3848 h 10000"/>
              <a:gd name="connsiteX113" fmla="*/ 9667 w 10000"/>
              <a:gd name="connsiteY113" fmla="*/ 5466 h 10000"/>
              <a:gd name="connsiteX114" fmla="*/ 9745 w 10000"/>
              <a:gd name="connsiteY114" fmla="*/ 8627 h 10000"/>
              <a:gd name="connsiteX115" fmla="*/ 9828 w 10000"/>
              <a:gd name="connsiteY115" fmla="*/ 7819 h 10000"/>
              <a:gd name="connsiteX116" fmla="*/ 9917 w 10000"/>
              <a:gd name="connsiteY116" fmla="*/ 7672 h 10000"/>
              <a:gd name="connsiteX117" fmla="*/ 10000 w 10000"/>
              <a:gd name="connsiteY117" fmla="*/ 7475 h 10000"/>
              <a:gd name="connsiteX0" fmla="*/ 0 w 10000"/>
              <a:gd name="connsiteY0" fmla="*/ 9534 h 10000"/>
              <a:gd name="connsiteX1" fmla="*/ 83 w 10000"/>
              <a:gd name="connsiteY1" fmla="*/ 9485 h 10000"/>
              <a:gd name="connsiteX2" fmla="*/ 172 w 10000"/>
              <a:gd name="connsiteY2" fmla="*/ 9779 h 10000"/>
              <a:gd name="connsiteX3" fmla="*/ 255 w 10000"/>
              <a:gd name="connsiteY3" fmla="*/ 9387 h 10000"/>
              <a:gd name="connsiteX4" fmla="*/ 333 w 10000"/>
              <a:gd name="connsiteY4" fmla="*/ 9583 h 10000"/>
              <a:gd name="connsiteX5" fmla="*/ 416 w 10000"/>
              <a:gd name="connsiteY5" fmla="*/ 8725 h 10000"/>
              <a:gd name="connsiteX6" fmla="*/ 500 w 10000"/>
              <a:gd name="connsiteY6" fmla="*/ 8627 h 10000"/>
              <a:gd name="connsiteX7" fmla="*/ 588 w 10000"/>
              <a:gd name="connsiteY7" fmla="*/ 8333 h 10000"/>
              <a:gd name="connsiteX8" fmla="*/ 672 w 10000"/>
              <a:gd name="connsiteY8" fmla="*/ 8137 h 10000"/>
              <a:gd name="connsiteX9" fmla="*/ 760 w 10000"/>
              <a:gd name="connsiteY9" fmla="*/ 9289 h 10000"/>
              <a:gd name="connsiteX10" fmla="*/ 843 w 10000"/>
              <a:gd name="connsiteY10" fmla="*/ 8775 h 10000"/>
              <a:gd name="connsiteX11" fmla="*/ 927 w 10000"/>
              <a:gd name="connsiteY11" fmla="*/ 8333 h 10000"/>
              <a:gd name="connsiteX12" fmla="*/ 1005 w 10000"/>
              <a:gd name="connsiteY12" fmla="*/ 8235 h 10000"/>
              <a:gd name="connsiteX13" fmla="*/ 1088 w 10000"/>
              <a:gd name="connsiteY13" fmla="*/ 8873 h 10000"/>
              <a:gd name="connsiteX14" fmla="*/ 1171 w 10000"/>
              <a:gd name="connsiteY14" fmla="*/ 8995 h 10000"/>
              <a:gd name="connsiteX15" fmla="*/ 1260 w 10000"/>
              <a:gd name="connsiteY15" fmla="*/ 8480 h 10000"/>
              <a:gd name="connsiteX16" fmla="*/ 1343 w 10000"/>
              <a:gd name="connsiteY16" fmla="*/ 7770 h 10000"/>
              <a:gd name="connsiteX17" fmla="*/ 1432 w 10000"/>
              <a:gd name="connsiteY17" fmla="*/ 7672 h 10000"/>
              <a:gd name="connsiteX18" fmla="*/ 1515 w 10000"/>
              <a:gd name="connsiteY18" fmla="*/ 7623 h 10000"/>
              <a:gd name="connsiteX19" fmla="*/ 1598 w 10000"/>
              <a:gd name="connsiteY19" fmla="*/ 7328 h 10000"/>
              <a:gd name="connsiteX20" fmla="*/ 1676 w 10000"/>
              <a:gd name="connsiteY20" fmla="*/ 7279 h 10000"/>
              <a:gd name="connsiteX21" fmla="*/ 1760 w 10000"/>
              <a:gd name="connsiteY21" fmla="*/ 8284 h 10000"/>
              <a:gd name="connsiteX22" fmla="*/ 1848 w 10000"/>
              <a:gd name="connsiteY22" fmla="*/ 8824 h 10000"/>
              <a:gd name="connsiteX23" fmla="*/ 1931 w 10000"/>
              <a:gd name="connsiteY23" fmla="*/ 7721 h 10000"/>
              <a:gd name="connsiteX24" fmla="*/ 2015 w 10000"/>
              <a:gd name="connsiteY24" fmla="*/ 6569 h 10000"/>
              <a:gd name="connsiteX25" fmla="*/ 2103 w 10000"/>
              <a:gd name="connsiteY25" fmla="*/ 6324 h 10000"/>
              <a:gd name="connsiteX26" fmla="*/ 2186 w 10000"/>
              <a:gd name="connsiteY26" fmla="*/ 6520 h 10000"/>
              <a:gd name="connsiteX27" fmla="*/ 2275 w 10000"/>
              <a:gd name="connsiteY27" fmla="*/ 4975 h 10000"/>
              <a:gd name="connsiteX28" fmla="*/ 2348 w 10000"/>
              <a:gd name="connsiteY28" fmla="*/ 5074 h 10000"/>
              <a:gd name="connsiteX29" fmla="*/ 2431 w 10000"/>
              <a:gd name="connsiteY29" fmla="*/ 5417 h 10000"/>
              <a:gd name="connsiteX30" fmla="*/ 2520 w 10000"/>
              <a:gd name="connsiteY30" fmla="*/ 6936 h 10000"/>
              <a:gd name="connsiteX31" fmla="*/ 2603 w 10000"/>
              <a:gd name="connsiteY31" fmla="*/ 3701 h 10000"/>
              <a:gd name="connsiteX32" fmla="*/ 2691 w 10000"/>
              <a:gd name="connsiteY32" fmla="*/ 1495 h 10000"/>
              <a:gd name="connsiteX33" fmla="*/ 2775 w 10000"/>
              <a:gd name="connsiteY33" fmla="*/ 5319 h 10000"/>
              <a:gd name="connsiteX34" fmla="*/ 2858 w 10000"/>
              <a:gd name="connsiteY34" fmla="*/ 1593 h 10000"/>
              <a:gd name="connsiteX35" fmla="*/ 2946 w 10000"/>
              <a:gd name="connsiteY35" fmla="*/ 49 h 10000"/>
              <a:gd name="connsiteX36" fmla="*/ 3019 w 10000"/>
              <a:gd name="connsiteY36" fmla="*/ 2206 h 10000"/>
              <a:gd name="connsiteX37" fmla="*/ 3108 w 10000"/>
              <a:gd name="connsiteY37" fmla="*/ 3407 h 10000"/>
              <a:gd name="connsiteX38" fmla="*/ 3191 w 10000"/>
              <a:gd name="connsiteY38" fmla="*/ 1054 h 10000"/>
              <a:gd name="connsiteX39" fmla="*/ 3274 w 10000"/>
              <a:gd name="connsiteY39" fmla="*/ 3799 h 10000"/>
              <a:gd name="connsiteX40" fmla="*/ 3363 w 10000"/>
              <a:gd name="connsiteY40" fmla="*/ 4020 h 10000"/>
              <a:gd name="connsiteX41" fmla="*/ 3446 w 10000"/>
              <a:gd name="connsiteY41" fmla="*/ 3554 h 10000"/>
              <a:gd name="connsiteX42" fmla="*/ 3535 w 10000"/>
              <a:gd name="connsiteY42" fmla="*/ 2598 h 10000"/>
              <a:gd name="connsiteX43" fmla="*/ 3618 w 10000"/>
              <a:gd name="connsiteY43" fmla="*/ 1054 h 10000"/>
              <a:gd name="connsiteX44" fmla="*/ 3863 w 10000"/>
              <a:gd name="connsiteY44" fmla="*/ 2353 h 10000"/>
              <a:gd name="connsiteX45" fmla="*/ 4034 w 10000"/>
              <a:gd name="connsiteY45" fmla="*/ 2157 h 10000"/>
              <a:gd name="connsiteX46" fmla="*/ 4118 w 10000"/>
              <a:gd name="connsiteY46" fmla="*/ 4167 h 10000"/>
              <a:gd name="connsiteX47" fmla="*/ 4206 w 10000"/>
              <a:gd name="connsiteY47" fmla="*/ 5809 h 10000"/>
              <a:gd name="connsiteX48" fmla="*/ 4289 w 10000"/>
              <a:gd name="connsiteY48" fmla="*/ 2745 h 10000"/>
              <a:gd name="connsiteX49" fmla="*/ 4362 w 10000"/>
              <a:gd name="connsiteY49" fmla="*/ 2647 h 10000"/>
              <a:gd name="connsiteX50" fmla="*/ 4451 w 10000"/>
              <a:gd name="connsiteY50" fmla="*/ 3554 h 10000"/>
              <a:gd name="connsiteX51" fmla="*/ 4534 w 10000"/>
              <a:gd name="connsiteY51" fmla="*/ 4118 h 10000"/>
              <a:gd name="connsiteX52" fmla="*/ 4623 w 10000"/>
              <a:gd name="connsiteY52" fmla="*/ 2500 h 10000"/>
              <a:gd name="connsiteX53" fmla="*/ 4706 w 10000"/>
              <a:gd name="connsiteY53" fmla="*/ 147 h 10000"/>
              <a:gd name="connsiteX54" fmla="*/ 4789 w 10000"/>
              <a:gd name="connsiteY54" fmla="*/ 4461 h 10000"/>
              <a:gd name="connsiteX55" fmla="*/ 4878 w 10000"/>
              <a:gd name="connsiteY55" fmla="*/ 4314 h 10000"/>
              <a:gd name="connsiteX56" fmla="*/ 4961 w 10000"/>
              <a:gd name="connsiteY56" fmla="*/ 3407 h 10000"/>
              <a:gd name="connsiteX57" fmla="*/ 5039 w 10000"/>
              <a:gd name="connsiteY57" fmla="*/ 1961 h 10000"/>
              <a:gd name="connsiteX58" fmla="*/ 5122 w 10000"/>
              <a:gd name="connsiteY58" fmla="*/ 5711 h 10000"/>
              <a:gd name="connsiteX59" fmla="*/ 5206 w 10000"/>
              <a:gd name="connsiteY59" fmla="*/ 2598 h 10000"/>
              <a:gd name="connsiteX60" fmla="*/ 5294 w 10000"/>
              <a:gd name="connsiteY60" fmla="*/ 2745 h 10000"/>
              <a:gd name="connsiteX61" fmla="*/ 5377 w 10000"/>
              <a:gd name="connsiteY61" fmla="*/ 4314 h 10000"/>
              <a:gd name="connsiteX62" fmla="*/ 5466 w 10000"/>
              <a:gd name="connsiteY62" fmla="*/ 2549 h 10000"/>
              <a:gd name="connsiteX63" fmla="*/ 5549 w 10000"/>
              <a:gd name="connsiteY63" fmla="*/ 5025 h 10000"/>
              <a:gd name="connsiteX64" fmla="*/ 5632 w 10000"/>
              <a:gd name="connsiteY64" fmla="*/ 2745 h 10000"/>
              <a:gd name="connsiteX65" fmla="*/ 5711 w 10000"/>
              <a:gd name="connsiteY65" fmla="*/ 4657 h 10000"/>
              <a:gd name="connsiteX66" fmla="*/ 5794 w 10000"/>
              <a:gd name="connsiteY66" fmla="*/ 2500 h 10000"/>
              <a:gd name="connsiteX67" fmla="*/ 5882 w 10000"/>
              <a:gd name="connsiteY67" fmla="*/ 5931 h 10000"/>
              <a:gd name="connsiteX68" fmla="*/ 5966 w 10000"/>
              <a:gd name="connsiteY68" fmla="*/ 6127 h 10000"/>
              <a:gd name="connsiteX69" fmla="*/ 6049 w 10000"/>
              <a:gd name="connsiteY69" fmla="*/ 2696 h 10000"/>
              <a:gd name="connsiteX70" fmla="*/ 6137 w 10000"/>
              <a:gd name="connsiteY70" fmla="*/ 5760 h 10000"/>
              <a:gd name="connsiteX71" fmla="*/ 6221 w 10000"/>
              <a:gd name="connsiteY71" fmla="*/ 3971 h 10000"/>
              <a:gd name="connsiteX72" fmla="*/ 6309 w 10000"/>
              <a:gd name="connsiteY72" fmla="*/ 3554 h 10000"/>
              <a:gd name="connsiteX73" fmla="*/ 6382 w 10000"/>
              <a:gd name="connsiteY73" fmla="*/ 5809 h 10000"/>
              <a:gd name="connsiteX74" fmla="*/ 6465 w 10000"/>
              <a:gd name="connsiteY74" fmla="*/ 3554 h 10000"/>
              <a:gd name="connsiteX75" fmla="*/ 6554 w 10000"/>
              <a:gd name="connsiteY75" fmla="*/ 2598 h 10000"/>
              <a:gd name="connsiteX76" fmla="*/ 6637 w 10000"/>
              <a:gd name="connsiteY76" fmla="*/ 2696 h 10000"/>
              <a:gd name="connsiteX77" fmla="*/ 6726 w 10000"/>
              <a:gd name="connsiteY77" fmla="*/ 147 h 10000"/>
              <a:gd name="connsiteX78" fmla="*/ 6809 w 10000"/>
              <a:gd name="connsiteY78" fmla="*/ 2451 h 10000"/>
              <a:gd name="connsiteX79" fmla="*/ 6892 w 10000"/>
              <a:gd name="connsiteY79" fmla="*/ 4363 h 10000"/>
              <a:gd name="connsiteX80" fmla="*/ 6981 w 10000"/>
              <a:gd name="connsiteY80" fmla="*/ 0 h 10000"/>
              <a:gd name="connsiteX81" fmla="*/ 7054 w 10000"/>
              <a:gd name="connsiteY81" fmla="*/ 5074 h 10000"/>
              <a:gd name="connsiteX82" fmla="*/ 7142 w 10000"/>
              <a:gd name="connsiteY82" fmla="*/ 6667 h 10000"/>
              <a:gd name="connsiteX83" fmla="*/ 7225 w 10000"/>
              <a:gd name="connsiteY83" fmla="*/ 2794 h 10000"/>
              <a:gd name="connsiteX84" fmla="*/ 7309 w 10000"/>
              <a:gd name="connsiteY84" fmla="*/ 5980 h 10000"/>
              <a:gd name="connsiteX85" fmla="*/ 7397 w 10000"/>
              <a:gd name="connsiteY85" fmla="*/ 5417 h 10000"/>
              <a:gd name="connsiteX86" fmla="*/ 7480 w 10000"/>
              <a:gd name="connsiteY86" fmla="*/ 4069 h 10000"/>
              <a:gd name="connsiteX87" fmla="*/ 7569 w 10000"/>
              <a:gd name="connsiteY87" fmla="*/ 7083 h 10000"/>
              <a:gd name="connsiteX88" fmla="*/ 7652 w 10000"/>
              <a:gd name="connsiteY88" fmla="*/ 6716 h 10000"/>
              <a:gd name="connsiteX89" fmla="*/ 7725 w 10000"/>
              <a:gd name="connsiteY89" fmla="*/ 6863 h 10000"/>
              <a:gd name="connsiteX90" fmla="*/ 7814 w 10000"/>
              <a:gd name="connsiteY90" fmla="*/ 7377 h 10000"/>
              <a:gd name="connsiteX91" fmla="*/ 7897 w 10000"/>
              <a:gd name="connsiteY91" fmla="*/ 4975 h 10000"/>
              <a:gd name="connsiteX92" fmla="*/ 7980 w 10000"/>
              <a:gd name="connsiteY92" fmla="*/ 6814 h 10000"/>
              <a:gd name="connsiteX93" fmla="*/ 8069 w 10000"/>
              <a:gd name="connsiteY93" fmla="*/ 5613 h 10000"/>
              <a:gd name="connsiteX94" fmla="*/ 8152 w 10000"/>
              <a:gd name="connsiteY94" fmla="*/ 7941 h 10000"/>
              <a:gd name="connsiteX95" fmla="*/ 8240 w 10000"/>
              <a:gd name="connsiteY95" fmla="*/ 5613 h 10000"/>
              <a:gd name="connsiteX96" fmla="*/ 8324 w 10000"/>
              <a:gd name="connsiteY96" fmla="*/ 5613 h 10000"/>
              <a:gd name="connsiteX97" fmla="*/ 8397 w 10000"/>
              <a:gd name="connsiteY97" fmla="*/ 7721 h 10000"/>
              <a:gd name="connsiteX98" fmla="*/ 8485 w 10000"/>
              <a:gd name="connsiteY98" fmla="*/ 7034 h 10000"/>
              <a:gd name="connsiteX99" fmla="*/ 8568 w 10000"/>
              <a:gd name="connsiteY99" fmla="*/ 6936 h 10000"/>
              <a:gd name="connsiteX100" fmla="*/ 8657 w 10000"/>
              <a:gd name="connsiteY100" fmla="*/ 6520 h 10000"/>
              <a:gd name="connsiteX101" fmla="*/ 8740 w 10000"/>
              <a:gd name="connsiteY101" fmla="*/ 10000 h 10000"/>
              <a:gd name="connsiteX102" fmla="*/ 8824 w 10000"/>
              <a:gd name="connsiteY102" fmla="*/ 8873 h 10000"/>
              <a:gd name="connsiteX103" fmla="*/ 8912 w 10000"/>
              <a:gd name="connsiteY103" fmla="*/ 6078 h 10000"/>
              <a:gd name="connsiteX104" fmla="*/ 8995 w 10000"/>
              <a:gd name="connsiteY104" fmla="*/ 8088 h 10000"/>
              <a:gd name="connsiteX105" fmla="*/ 9073 w 10000"/>
              <a:gd name="connsiteY105" fmla="*/ 6814 h 10000"/>
              <a:gd name="connsiteX106" fmla="*/ 9157 w 10000"/>
              <a:gd name="connsiteY106" fmla="*/ 7868 h 10000"/>
              <a:gd name="connsiteX107" fmla="*/ 9240 w 10000"/>
              <a:gd name="connsiteY107" fmla="*/ 8186 h 10000"/>
              <a:gd name="connsiteX108" fmla="*/ 9328 w 10000"/>
              <a:gd name="connsiteY108" fmla="*/ 6863 h 10000"/>
              <a:gd name="connsiteX109" fmla="*/ 9412 w 10000"/>
              <a:gd name="connsiteY109" fmla="*/ 6618 h 10000"/>
              <a:gd name="connsiteX110" fmla="*/ 9500 w 10000"/>
              <a:gd name="connsiteY110" fmla="*/ 7083 h 10000"/>
              <a:gd name="connsiteX111" fmla="*/ 9584 w 10000"/>
              <a:gd name="connsiteY111" fmla="*/ 3848 h 10000"/>
              <a:gd name="connsiteX112" fmla="*/ 9667 w 10000"/>
              <a:gd name="connsiteY112" fmla="*/ 5466 h 10000"/>
              <a:gd name="connsiteX113" fmla="*/ 9745 w 10000"/>
              <a:gd name="connsiteY113" fmla="*/ 8627 h 10000"/>
              <a:gd name="connsiteX114" fmla="*/ 9828 w 10000"/>
              <a:gd name="connsiteY114" fmla="*/ 7819 h 10000"/>
              <a:gd name="connsiteX115" fmla="*/ 9917 w 10000"/>
              <a:gd name="connsiteY115" fmla="*/ 7672 h 10000"/>
              <a:gd name="connsiteX116" fmla="*/ 10000 w 10000"/>
              <a:gd name="connsiteY116" fmla="*/ 7475 h 10000"/>
              <a:gd name="connsiteX0" fmla="*/ 0 w 10000"/>
              <a:gd name="connsiteY0" fmla="*/ 9534 h 10000"/>
              <a:gd name="connsiteX1" fmla="*/ 83 w 10000"/>
              <a:gd name="connsiteY1" fmla="*/ 9485 h 10000"/>
              <a:gd name="connsiteX2" fmla="*/ 172 w 10000"/>
              <a:gd name="connsiteY2" fmla="*/ 9779 h 10000"/>
              <a:gd name="connsiteX3" fmla="*/ 255 w 10000"/>
              <a:gd name="connsiteY3" fmla="*/ 9387 h 10000"/>
              <a:gd name="connsiteX4" fmla="*/ 333 w 10000"/>
              <a:gd name="connsiteY4" fmla="*/ 9583 h 10000"/>
              <a:gd name="connsiteX5" fmla="*/ 416 w 10000"/>
              <a:gd name="connsiteY5" fmla="*/ 8725 h 10000"/>
              <a:gd name="connsiteX6" fmla="*/ 500 w 10000"/>
              <a:gd name="connsiteY6" fmla="*/ 8627 h 10000"/>
              <a:gd name="connsiteX7" fmla="*/ 588 w 10000"/>
              <a:gd name="connsiteY7" fmla="*/ 8333 h 10000"/>
              <a:gd name="connsiteX8" fmla="*/ 672 w 10000"/>
              <a:gd name="connsiteY8" fmla="*/ 8137 h 10000"/>
              <a:gd name="connsiteX9" fmla="*/ 760 w 10000"/>
              <a:gd name="connsiteY9" fmla="*/ 9289 h 10000"/>
              <a:gd name="connsiteX10" fmla="*/ 843 w 10000"/>
              <a:gd name="connsiteY10" fmla="*/ 8775 h 10000"/>
              <a:gd name="connsiteX11" fmla="*/ 927 w 10000"/>
              <a:gd name="connsiteY11" fmla="*/ 8333 h 10000"/>
              <a:gd name="connsiteX12" fmla="*/ 1005 w 10000"/>
              <a:gd name="connsiteY12" fmla="*/ 8235 h 10000"/>
              <a:gd name="connsiteX13" fmla="*/ 1088 w 10000"/>
              <a:gd name="connsiteY13" fmla="*/ 8873 h 10000"/>
              <a:gd name="connsiteX14" fmla="*/ 1171 w 10000"/>
              <a:gd name="connsiteY14" fmla="*/ 8995 h 10000"/>
              <a:gd name="connsiteX15" fmla="*/ 1260 w 10000"/>
              <a:gd name="connsiteY15" fmla="*/ 8480 h 10000"/>
              <a:gd name="connsiteX16" fmla="*/ 1343 w 10000"/>
              <a:gd name="connsiteY16" fmla="*/ 7770 h 10000"/>
              <a:gd name="connsiteX17" fmla="*/ 1432 w 10000"/>
              <a:gd name="connsiteY17" fmla="*/ 7672 h 10000"/>
              <a:gd name="connsiteX18" fmla="*/ 1515 w 10000"/>
              <a:gd name="connsiteY18" fmla="*/ 7623 h 10000"/>
              <a:gd name="connsiteX19" fmla="*/ 1598 w 10000"/>
              <a:gd name="connsiteY19" fmla="*/ 7328 h 10000"/>
              <a:gd name="connsiteX20" fmla="*/ 1676 w 10000"/>
              <a:gd name="connsiteY20" fmla="*/ 7279 h 10000"/>
              <a:gd name="connsiteX21" fmla="*/ 1760 w 10000"/>
              <a:gd name="connsiteY21" fmla="*/ 8284 h 10000"/>
              <a:gd name="connsiteX22" fmla="*/ 1848 w 10000"/>
              <a:gd name="connsiteY22" fmla="*/ 8824 h 10000"/>
              <a:gd name="connsiteX23" fmla="*/ 1931 w 10000"/>
              <a:gd name="connsiteY23" fmla="*/ 7721 h 10000"/>
              <a:gd name="connsiteX24" fmla="*/ 2015 w 10000"/>
              <a:gd name="connsiteY24" fmla="*/ 6569 h 10000"/>
              <a:gd name="connsiteX25" fmla="*/ 2103 w 10000"/>
              <a:gd name="connsiteY25" fmla="*/ 6324 h 10000"/>
              <a:gd name="connsiteX26" fmla="*/ 2186 w 10000"/>
              <a:gd name="connsiteY26" fmla="*/ 6520 h 10000"/>
              <a:gd name="connsiteX27" fmla="*/ 2275 w 10000"/>
              <a:gd name="connsiteY27" fmla="*/ 4975 h 10000"/>
              <a:gd name="connsiteX28" fmla="*/ 2348 w 10000"/>
              <a:gd name="connsiteY28" fmla="*/ 5074 h 10000"/>
              <a:gd name="connsiteX29" fmla="*/ 2431 w 10000"/>
              <a:gd name="connsiteY29" fmla="*/ 5417 h 10000"/>
              <a:gd name="connsiteX30" fmla="*/ 2520 w 10000"/>
              <a:gd name="connsiteY30" fmla="*/ 6936 h 10000"/>
              <a:gd name="connsiteX31" fmla="*/ 2603 w 10000"/>
              <a:gd name="connsiteY31" fmla="*/ 3701 h 10000"/>
              <a:gd name="connsiteX32" fmla="*/ 2691 w 10000"/>
              <a:gd name="connsiteY32" fmla="*/ 1495 h 10000"/>
              <a:gd name="connsiteX33" fmla="*/ 2775 w 10000"/>
              <a:gd name="connsiteY33" fmla="*/ 5319 h 10000"/>
              <a:gd name="connsiteX34" fmla="*/ 2858 w 10000"/>
              <a:gd name="connsiteY34" fmla="*/ 1593 h 10000"/>
              <a:gd name="connsiteX35" fmla="*/ 2946 w 10000"/>
              <a:gd name="connsiteY35" fmla="*/ 49 h 10000"/>
              <a:gd name="connsiteX36" fmla="*/ 3019 w 10000"/>
              <a:gd name="connsiteY36" fmla="*/ 2206 h 10000"/>
              <a:gd name="connsiteX37" fmla="*/ 3108 w 10000"/>
              <a:gd name="connsiteY37" fmla="*/ 3407 h 10000"/>
              <a:gd name="connsiteX38" fmla="*/ 3191 w 10000"/>
              <a:gd name="connsiteY38" fmla="*/ 1054 h 10000"/>
              <a:gd name="connsiteX39" fmla="*/ 3274 w 10000"/>
              <a:gd name="connsiteY39" fmla="*/ 3799 h 10000"/>
              <a:gd name="connsiteX40" fmla="*/ 3363 w 10000"/>
              <a:gd name="connsiteY40" fmla="*/ 4020 h 10000"/>
              <a:gd name="connsiteX41" fmla="*/ 3446 w 10000"/>
              <a:gd name="connsiteY41" fmla="*/ 3554 h 10000"/>
              <a:gd name="connsiteX42" fmla="*/ 3535 w 10000"/>
              <a:gd name="connsiteY42" fmla="*/ 2598 h 10000"/>
              <a:gd name="connsiteX43" fmla="*/ 3618 w 10000"/>
              <a:gd name="connsiteY43" fmla="*/ 1054 h 10000"/>
              <a:gd name="connsiteX44" fmla="*/ 4034 w 10000"/>
              <a:gd name="connsiteY44" fmla="*/ 2157 h 10000"/>
              <a:gd name="connsiteX45" fmla="*/ 4118 w 10000"/>
              <a:gd name="connsiteY45" fmla="*/ 4167 h 10000"/>
              <a:gd name="connsiteX46" fmla="*/ 4206 w 10000"/>
              <a:gd name="connsiteY46" fmla="*/ 5809 h 10000"/>
              <a:gd name="connsiteX47" fmla="*/ 4289 w 10000"/>
              <a:gd name="connsiteY47" fmla="*/ 2745 h 10000"/>
              <a:gd name="connsiteX48" fmla="*/ 4362 w 10000"/>
              <a:gd name="connsiteY48" fmla="*/ 2647 h 10000"/>
              <a:gd name="connsiteX49" fmla="*/ 4451 w 10000"/>
              <a:gd name="connsiteY49" fmla="*/ 3554 h 10000"/>
              <a:gd name="connsiteX50" fmla="*/ 4534 w 10000"/>
              <a:gd name="connsiteY50" fmla="*/ 4118 h 10000"/>
              <a:gd name="connsiteX51" fmla="*/ 4623 w 10000"/>
              <a:gd name="connsiteY51" fmla="*/ 2500 h 10000"/>
              <a:gd name="connsiteX52" fmla="*/ 4706 w 10000"/>
              <a:gd name="connsiteY52" fmla="*/ 147 h 10000"/>
              <a:gd name="connsiteX53" fmla="*/ 4789 w 10000"/>
              <a:gd name="connsiteY53" fmla="*/ 4461 h 10000"/>
              <a:gd name="connsiteX54" fmla="*/ 4878 w 10000"/>
              <a:gd name="connsiteY54" fmla="*/ 4314 h 10000"/>
              <a:gd name="connsiteX55" fmla="*/ 4961 w 10000"/>
              <a:gd name="connsiteY55" fmla="*/ 3407 h 10000"/>
              <a:gd name="connsiteX56" fmla="*/ 5039 w 10000"/>
              <a:gd name="connsiteY56" fmla="*/ 1961 h 10000"/>
              <a:gd name="connsiteX57" fmla="*/ 5122 w 10000"/>
              <a:gd name="connsiteY57" fmla="*/ 5711 h 10000"/>
              <a:gd name="connsiteX58" fmla="*/ 5206 w 10000"/>
              <a:gd name="connsiteY58" fmla="*/ 2598 h 10000"/>
              <a:gd name="connsiteX59" fmla="*/ 5294 w 10000"/>
              <a:gd name="connsiteY59" fmla="*/ 2745 h 10000"/>
              <a:gd name="connsiteX60" fmla="*/ 5377 w 10000"/>
              <a:gd name="connsiteY60" fmla="*/ 4314 h 10000"/>
              <a:gd name="connsiteX61" fmla="*/ 5466 w 10000"/>
              <a:gd name="connsiteY61" fmla="*/ 2549 h 10000"/>
              <a:gd name="connsiteX62" fmla="*/ 5549 w 10000"/>
              <a:gd name="connsiteY62" fmla="*/ 5025 h 10000"/>
              <a:gd name="connsiteX63" fmla="*/ 5632 w 10000"/>
              <a:gd name="connsiteY63" fmla="*/ 2745 h 10000"/>
              <a:gd name="connsiteX64" fmla="*/ 5711 w 10000"/>
              <a:gd name="connsiteY64" fmla="*/ 4657 h 10000"/>
              <a:gd name="connsiteX65" fmla="*/ 5794 w 10000"/>
              <a:gd name="connsiteY65" fmla="*/ 2500 h 10000"/>
              <a:gd name="connsiteX66" fmla="*/ 5882 w 10000"/>
              <a:gd name="connsiteY66" fmla="*/ 5931 h 10000"/>
              <a:gd name="connsiteX67" fmla="*/ 5966 w 10000"/>
              <a:gd name="connsiteY67" fmla="*/ 6127 h 10000"/>
              <a:gd name="connsiteX68" fmla="*/ 6049 w 10000"/>
              <a:gd name="connsiteY68" fmla="*/ 2696 h 10000"/>
              <a:gd name="connsiteX69" fmla="*/ 6137 w 10000"/>
              <a:gd name="connsiteY69" fmla="*/ 5760 h 10000"/>
              <a:gd name="connsiteX70" fmla="*/ 6221 w 10000"/>
              <a:gd name="connsiteY70" fmla="*/ 3971 h 10000"/>
              <a:gd name="connsiteX71" fmla="*/ 6309 w 10000"/>
              <a:gd name="connsiteY71" fmla="*/ 3554 h 10000"/>
              <a:gd name="connsiteX72" fmla="*/ 6382 w 10000"/>
              <a:gd name="connsiteY72" fmla="*/ 5809 h 10000"/>
              <a:gd name="connsiteX73" fmla="*/ 6465 w 10000"/>
              <a:gd name="connsiteY73" fmla="*/ 3554 h 10000"/>
              <a:gd name="connsiteX74" fmla="*/ 6554 w 10000"/>
              <a:gd name="connsiteY74" fmla="*/ 2598 h 10000"/>
              <a:gd name="connsiteX75" fmla="*/ 6637 w 10000"/>
              <a:gd name="connsiteY75" fmla="*/ 2696 h 10000"/>
              <a:gd name="connsiteX76" fmla="*/ 6726 w 10000"/>
              <a:gd name="connsiteY76" fmla="*/ 147 h 10000"/>
              <a:gd name="connsiteX77" fmla="*/ 6809 w 10000"/>
              <a:gd name="connsiteY77" fmla="*/ 2451 h 10000"/>
              <a:gd name="connsiteX78" fmla="*/ 6892 w 10000"/>
              <a:gd name="connsiteY78" fmla="*/ 4363 h 10000"/>
              <a:gd name="connsiteX79" fmla="*/ 6981 w 10000"/>
              <a:gd name="connsiteY79" fmla="*/ 0 h 10000"/>
              <a:gd name="connsiteX80" fmla="*/ 7054 w 10000"/>
              <a:gd name="connsiteY80" fmla="*/ 5074 h 10000"/>
              <a:gd name="connsiteX81" fmla="*/ 7142 w 10000"/>
              <a:gd name="connsiteY81" fmla="*/ 6667 h 10000"/>
              <a:gd name="connsiteX82" fmla="*/ 7225 w 10000"/>
              <a:gd name="connsiteY82" fmla="*/ 2794 h 10000"/>
              <a:gd name="connsiteX83" fmla="*/ 7309 w 10000"/>
              <a:gd name="connsiteY83" fmla="*/ 5980 h 10000"/>
              <a:gd name="connsiteX84" fmla="*/ 7397 w 10000"/>
              <a:gd name="connsiteY84" fmla="*/ 5417 h 10000"/>
              <a:gd name="connsiteX85" fmla="*/ 7480 w 10000"/>
              <a:gd name="connsiteY85" fmla="*/ 4069 h 10000"/>
              <a:gd name="connsiteX86" fmla="*/ 7569 w 10000"/>
              <a:gd name="connsiteY86" fmla="*/ 7083 h 10000"/>
              <a:gd name="connsiteX87" fmla="*/ 7652 w 10000"/>
              <a:gd name="connsiteY87" fmla="*/ 6716 h 10000"/>
              <a:gd name="connsiteX88" fmla="*/ 7725 w 10000"/>
              <a:gd name="connsiteY88" fmla="*/ 6863 h 10000"/>
              <a:gd name="connsiteX89" fmla="*/ 7814 w 10000"/>
              <a:gd name="connsiteY89" fmla="*/ 7377 h 10000"/>
              <a:gd name="connsiteX90" fmla="*/ 7897 w 10000"/>
              <a:gd name="connsiteY90" fmla="*/ 4975 h 10000"/>
              <a:gd name="connsiteX91" fmla="*/ 7980 w 10000"/>
              <a:gd name="connsiteY91" fmla="*/ 6814 h 10000"/>
              <a:gd name="connsiteX92" fmla="*/ 8069 w 10000"/>
              <a:gd name="connsiteY92" fmla="*/ 5613 h 10000"/>
              <a:gd name="connsiteX93" fmla="*/ 8152 w 10000"/>
              <a:gd name="connsiteY93" fmla="*/ 7941 h 10000"/>
              <a:gd name="connsiteX94" fmla="*/ 8240 w 10000"/>
              <a:gd name="connsiteY94" fmla="*/ 5613 h 10000"/>
              <a:gd name="connsiteX95" fmla="*/ 8324 w 10000"/>
              <a:gd name="connsiteY95" fmla="*/ 5613 h 10000"/>
              <a:gd name="connsiteX96" fmla="*/ 8397 w 10000"/>
              <a:gd name="connsiteY96" fmla="*/ 7721 h 10000"/>
              <a:gd name="connsiteX97" fmla="*/ 8485 w 10000"/>
              <a:gd name="connsiteY97" fmla="*/ 7034 h 10000"/>
              <a:gd name="connsiteX98" fmla="*/ 8568 w 10000"/>
              <a:gd name="connsiteY98" fmla="*/ 6936 h 10000"/>
              <a:gd name="connsiteX99" fmla="*/ 8657 w 10000"/>
              <a:gd name="connsiteY99" fmla="*/ 6520 h 10000"/>
              <a:gd name="connsiteX100" fmla="*/ 8740 w 10000"/>
              <a:gd name="connsiteY100" fmla="*/ 10000 h 10000"/>
              <a:gd name="connsiteX101" fmla="*/ 8824 w 10000"/>
              <a:gd name="connsiteY101" fmla="*/ 8873 h 10000"/>
              <a:gd name="connsiteX102" fmla="*/ 8912 w 10000"/>
              <a:gd name="connsiteY102" fmla="*/ 6078 h 10000"/>
              <a:gd name="connsiteX103" fmla="*/ 8995 w 10000"/>
              <a:gd name="connsiteY103" fmla="*/ 8088 h 10000"/>
              <a:gd name="connsiteX104" fmla="*/ 9073 w 10000"/>
              <a:gd name="connsiteY104" fmla="*/ 6814 h 10000"/>
              <a:gd name="connsiteX105" fmla="*/ 9157 w 10000"/>
              <a:gd name="connsiteY105" fmla="*/ 7868 h 10000"/>
              <a:gd name="connsiteX106" fmla="*/ 9240 w 10000"/>
              <a:gd name="connsiteY106" fmla="*/ 8186 h 10000"/>
              <a:gd name="connsiteX107" fmla="*/ 9328 w 10000"/>
              <a:gd name="connsiteY107" fmla="*/ 6863 h 10000"/>
              <a:gd name="connsiteX108" fmla="*/ 9412 w 10000"/>
              <a:gd name="connsiteY108" fmla="*/ 6618 h 10000"/>
              <a:gd name="connsiteX109" fmla="*/ 9500 w 10000"/>
              <a:gd name="connsiteY109" fmla="*/ 7083 h 10000"/>
              <a:gd name="connsiteX110" fmla="*/ 9584 w 10000"/>
              <a:gd name="connsiteY110" fmla="*/ 3848 h 10000"/>
              <a:gd name="connsiteX111" fmla="*/ 9667 w 10000"/>
              <a:gd name="connsiteY111" fmla="*/ 5466 h 10000"/>
              <a:gd name="connsiteX112" fmla="*/ 9745 w 10000"/>
              <a:gd name="connsiteY112" fmla="*/ 8627 h 10000"/>
              <a:gd name="connsiteX113" fmla="*/ 9828 w 10000"/>
              <a:gd name="connsiteY113" fmla="*/ 7819 h 10000"/>
              <a:gd name="connsiteX114" fmla="*/ 9917 w 10000"/>
              <a:gd name="connsiteY114" fmla="*/ 7672 h 10000"/>
              <a:gd name="connsiteX115" fmla="*/ 10000 w 10000"/>
              <a:gd name="connsiteY115" fmla="*/ 7475 h 10000"/>
              <a:gd name="connsiteX0" fmla="*/ 0 w 10000"/>
              <a:gd name="connsiteY0" fmla="*/ 9534 h 10000"/>
              <a:gd name="connsiteX1" fmla="*/ 83 w 10000"/>
              <a:gd name="connsiteY1" fmla="*/ 9485 h 10000"/>
              <a:gd name="connsiteX2" fmla="*/ 172 w 10000"/>
              <a:gd name="connsiteY2" fmla="*/ 9779 h 10000"/>
              <a:gd name="connsiteX3" fmla="*/ 255 w 10000"/>
              <a:gd name="connsiteY3" fmla="*/ 9387 h 10000"/>
              <a:gd name="connsiteX4" fmla="*/ 333 w 10000"/>
              <a:gd name="connsiteY4" fmla="*/ 9583 h 10000"/>
              <a:gd name="connsiteX5" fmla="*/ 416 w 10000"/>
              <a:gd name="connsiteY5" fmla="*/ 8725 h 10000"/>
              <a:gd name="connsiteX6" fmla="*/ 500 w 10000"/>
              <a:gd name="connsiteY6" fmla="*/ 8627 h 10000"/>
              <a:gd name="connsiteX7" fmla="*/ 588 w 10000"/>
              <a:gd name="connsiteY7" fmla="*/ 8333 h 10000"/>
              <a:gd name="connsiteX8" fmla="*/ 672 w 10000"/>
              <a:gd name="connsiteY8" fmla="*/ 8137 h 10000"/>
              <a:gd name="connsiteX9" fmla="*/ 760 w 10000"/>
              <a:gd name="connsiteY9" fmla="*/ 9289 h 10000"/>
              <a:gd name="connsiteX10" fmla="*/ 843 w 10000"/>
              <a:gd name="connsiteY10" fmla="*/ 8775 h 10000"/>
              <a:gd name="connsiteX11" fmla="*/ 927 w 10000"/>
              <a:gd name="connsiteY11" fmla="*/ 8333 h 10000"/>
              <a:gd name="connsiteX12" fmla="*/ 1005 w 10000"/>
              <a:gd name="connsiteY12" fmla="*/ 8235 h 10000"/>
              <a:gd name="connsiteX13" fmla="*/ 1088 w 10000"/>
              <a:gd name="connsiteY13" fmla="*/ 8873 h 10000"/>
              <a:gd name="connsiteX14" fmla="*/ 1171 w 10000"/>
              <a:gd name="connsiteY14" fmla="*/ 8995 h 10000"/>
              <a:gd name="connsiteX15" fmla="*/ 1260 w 10000"/>
              <a:gd name="connsiteY15" fmla="*/ 8480 h 10000"/>
              <a:gd name="connsiteX16" fmla="*/ 1343 w 10000"/>
              <a:gd name="connsiteY16" fmla="*/ 7770 h 10000"/>
              <a:gd name="connsiteX17" fmla="*/ 1432 w 10000"/>
              <a:gd name="connsiteY17" fmla="*/ 7672 h 10000"/>
              <a:gd name="connsiteX18" fmla="*/ 1515 w 10000"/>
              <a:gd name="connsiteY18" fmla="*/ 7623 h 10000"/>
              <a:gd name="connsiteX19" fmla="*/ 1598 w 10000"/>
              <a:gd name="connsiteY19" fmla="*/ 7328 h 10000"/>
              <a:gd name="connsiteX20" fmla="*/ 1676 w 10000"/>
              <a:gd name="connsiteY20" fmla="*/ 7279 h 10000"/>
              <a:gd name="connsiteX21" fmla="*/ 1760 w 10000"/>
              <a:gd name="connsiteY21" fmla="*/ 8284 h 10000"/>
              <a:gd name="connsiteX22" fmla="*/ 1848 w 10000"/>
              <a:gd name="connsiteY22" fmla="*/ 8824 h 10000"/>
              <a:gd name="connsiteX23" fmla="*/ 1931 w 10000"/>
              <a:gd name="connsiteY23" fmla="*/ 7721 h 10000"/>
              <a:gd name="connsiteX24" fmla="*/ 2015 w 10000"/>
              <a:gd name="connsiteY24" fmla="*/ 6569 h 10000"/>
              <a:gd name="connsiteX25" fmla="*/ 2103 w 10000"/>
              <a:gd name="connsiteY25" fmla="*/ 6324 h 10000"/>
              <a:gd name="connsiteX26" fmla="*/ 2186 w 10000"/>
              <a:gd name="connsiteY26" fmla="*/ 6520 h 10000"/>
              <a:gd name="connsiteX27" fmla="*/ 2275 w 10000"/>
              <a:gd name="connsiteY27" fmla="*/ 4975 h 10000"/>
              <a:gd name="connsiteX28" fmla="*/ 2348 w 10000"/>
              <a:gd name="connsiteY28" fmla="*/ 5074 h 10000"/>
              <a:gd name="connsiteX29" fmla="*/ 2431 w 10000"/>
              <a:gd name="connsiteY29" fmla="*/ 5417 h 10000"/>
              <a:gd name="connsiteX30" fmla="*/ 2520 w 10000"/>
              <a:gd name="connsiteY30" fmla="*/ 6936 h 10000"/>
              <a:gd name="connsiteX31" fmla="*/ 2603 w 10000"/>
              <a:gd name="connsiteY31" fmla="*/ 3701 h 10000"/>
              <a:gd name="connsiteX32" fmla="*/ 2691 w 10000"/>
              <a:gd name="connsiteY32" fmla="*/ 1495 h 10000"/>
              <a:gd name="connsiteX33" fmla="*/ 2775 w 10000"/>
              <a:gd name="connsiteY33" fmla="*/ 5319 h 10000"/>
              <a:gd name="connsiteX34" fmla="*/ 2858 w 10000"/>
              <a:gd name="connsiteY34" fmla="*/ 1593 h 10000"/>
              <a:gd name="connsiteX35" fmla="*/ 2946 w 10000"/>
              <a:gd name="connsiteY35" fmla="*/ 49 h 10000"/>
              <a:gd name="connsiteX36" fmla="*/ 3019 w 10000"/>
              <a:gd name="connsiteY36" fmla="*/ 2206 h 10000"/>
              <a:gd name="connsiteX37" fmla="*/ 3108 w 10000"/>
              <a:gd name="connsiteY37" fmla="*/ 3407 h 10000"/>
              <a:gd name="connsiteX38" fmla="*/ 3191 w 10000"/>
              <a:gd name="connsiteY38" fmla="*/ 1054 h 10000"/>
              <a:gd name="connsiteX39" fmla="*/ 3274 w 10000"/>
              <a:gd name="connsiteY39" fmla="*/ 3799 h 10000"/>
              <a:gd name="connsiteX40" fmla="*/ 3363 w 10000"/>
              <a:gd name="connsiteY40" fmla="*/ 4020 h 10000"/>
              <a:gd name="connsiteX41" fmla="*/ 3446 w 10000"/>
              <a:gd name="connsiteY41" fmla="*/ 3554 h 10000"/>
              <a:gd name="connsiteX42" fmla="*/ 3535 w 10000"/>
              <a:gd name="connsiteY42" fmla="*/ 2598 h 10000"/>
              <a:gd name="connsiteX43" fmla="*/ 3618 w 10000"/>
              <a:gd name="connsiteY43" fmla="*/ 1054 h 10000"/>
              <a:gd name="connsiteX44" fmla="*/ 4118 w 10000"/>
              <a:gd name="connsiteY44" fmla="*/ 4167 h 10000"/>
              <a:gd name="connsiteX45" fmla="*/ 4206 w 10000"/>
              <a:gd name="connsiteY45" fmla="*/ 5809 h 10000"/>
              <a:gd name="connsiteX46" fmla="*/ 4289 w 10000"/>
              <a:gd name="connsiteY46" fmla="*/ 2745 h 10000"/>
              <a:gd name="connsiteX47" fmla="*/ 4362 w 10000"/>
              <a:gd name="connsiteY47" fmla="*/ 2647 h 10000"/>
              <a:gd name="connsiteX48" fmla="*/ 4451 w 10000"/>
              <a:gd name="connsiteY48" fmla="*/ 3554 h 10000"/>
              <a:gd name="connsiteX49" fmla="*/ 4534 w 10000"/>
              <a:gd name="connsiteY49" fmla="*/ 4118 h 10000"/>
              <a:gd name="connsiteX50" fmla="*/ 4623 w 10000"/>
              <a:gd name="connsiteY50" fmla="*/ 2500 h 10000"/>
              <a:gd name="connsiteX51" fmla="*/ 4706 w 10000"/>
              <a:gd name="connsiteY51" fmla="*/ 147 h 10000"/>
              <a:gd name="connsiteX52" fmla="*/ 4789 w 10000"/>
              <a:gd name="connsiteY52" fmla="*/ 4461 h 10000"/>
              <a:gd name="connsiteX53" fmla="*/ 4878 w 10000"/>
              <a:gd name="connsiteY53" fmla="*/ 4314 h 10000"/>
              <a:gd name="connsiteX54" fmla="*/ 4961 w 10000"/>
              <a:gd name="connsiteY54" fmla="*/ 3407 h 10000"/>
              <a:gd name="connsiteX55" fmla="*/ 5039 w 10000"/>
              <a:gd name="connsiteY55" fmla="*/ 1961 h 10000"/>
              <a:gd name="connsiteX56" fmla="*/ 5122 w 10000"/>
              <a:gd name="connsiteY56" fmla="*/ 5711 h 10000"/>
              <a:gd name="connsiteX57" fmla="*/ 5206 w 10000"/>
              <a:gd name="connsiteY57" fmla="*/ 2598 h 10000"/>
              <a:gd name="connsiteX58" fmla="*/ 5294 w 10000"/>
              <a:gd name="connsiteY58" fmla="*/ 2745 h 10000"/>
              <a:gd name="connsiteX59" fmla="*/ 5377 w 10000"/>
              <a:gd name="connsiteY59" fmla="*/ 4314 h 10000"/>
              <a:gd name="connsiteX60" fmla="*/ 5466 w 10000"/>
              <a:gd name="connsiteY60" fmla="*/ 2549 h 10000"/>
              <a:gd name="connsiteX61" fmla="*/ 5549 w 10000"/>
              <a:gd name="connsiteY61" fmla="*/ 5025 h 10000"/>
              <a:gd name="connsiteX62" fmla="*/ 5632 w 10000"/>
              <a:gd name="connsiteY62" fmla="*/ 2745 h 10000"/>
              <a:gd name="connsiteX63" fmla="*/ 5711 w 10000"/>
              <a:gd name="connsiteY63" fmla="*/ 4657 h 10000"/>
              <a:gd name="connsiteX64" fmla="*/ 5794 w 10000"/>
              <a:gd name="connsiteY64" fmla="*/ 2500 h 10000"/>
              <a:gd name="connsiteX65" fmla="*/ 5882 w 10000"/>
              <a:gd name="connsiteY65" fmla="*/ 5931 h 10000"/>
              <a:gd name="connsiteX66" fmla="*/ 5966 w 10000"/>
              <a:gd name="connsiteY66" fmla="*/ 6127 h 10000"/>
              <a:gd name="connsiteX67" fmla="*/ 6049 w 10000"/>
              <a:gd name="connsiteY67" fmla="*/ 2696 h 10000"/>
              <a:gd name="connsiteX68" fmla="*/ 6137 w 10000"/>
              <a:gd name="connsiteY68" fmla="*/ 5760 h 10000"/>
              <a:gd name="connsiteX69" fmla="*/ 6221 w 10000"/>
              <a:gd name="connsiteY69" fmla="*/ 3971 h 10000"/>
              <a:gd name="connsiteX70" fmla="*/ 6309 w 10000"/>
              <a:gd name="connsiteY70" fmla="*/ 3554 h 10000"/>
              <a:gd name="connsiteX71" fmla="*/ 6382 w 10000"/>
              <a:gd name="connsiteY71" fmla="*/ 5809 h 10000"/>
              <a:gd name="connsiteX72" fmla="*/ 6465 w 10000"/>
              <a:gd name="connsiteY72" fmla="*/ 3554 h 10000"/>
              <a:gd name="connsiteX73" fmla="*/ 6554 w 10000"/>
              <a:gd name="connsiteY73" fmla="*/ 2598 h 10000"/>
              <a:gd name="connsiteX74" fmla="*/ 6637 w 10000"/>
              <a:gd name="connsiteY74" fmla="*/ 2696 h 10000"/>
              <a:gd name="connsiteX75" fmla="*/ 6726 w 10000"/>
              <a:gd name="connsiteY75" fmla="*/ 147 h 10000"/>
              <a:gd name="connsiteX76" fmla="*/ 6809 w 10000"/>
              <a:gd name="connsiteY76" fmla="*/ 2451 h 10000"/>
              <a:gd name="connsiteX77" fmla="*/ 6892 w 10000"/>
              <a:gd name="connsiteY77" fmla="*/ 4363 h 10000"/>
              <a:gd name="connsiteX78" fmla="*/ 6981 w 10000"/>
              <a:gd name="connsiteY78" fmla="*/ 0 h 10000"/>
              <a:gd name="connsiteX79" fmla="*/ 7054 w 10000"/>
              <a:gd name="connsiteY79" fmla="*/ 5074 h 10000"/>
              <a:gd name="connsiteX80" fmla="*/ 7142 w 10000"/>
              <a:gd name="connsiteY80" fmla="*/ 6667 h 10000"/>
              <a:gd name="connsiteX81" fmla="*/ 7225 w 10000"/>
              <a:gd name="connsiteY81" fmla="*/ 2794 h 10000"/>
              <a:gd name="connsiteX82" fmla="*/ 7309 w 10000"/>
              <a:gd name="connsiteY82" fmla="*/ 5980 h 10000"/>
              <a:gd name="connsiteX83" fmla="*/ 7397 w 10000"/>
              <a:gd name="connsiteY83" fmla="*/ 5417 h 10000"/>
              <a:gd name="connsiteX84" fmla="*/ 7480 w 10000"/>
              <a:gd name="connsiteY84" fmla="*/ 4069 h 10000"/>
              <a:gd name="connsiteX85" fmla="*/ 7569 w 10000"/>
              <a:gd name="connsiteY85" fmla="*/ 7083 h 10000"/>
              <a:gd name="connsiteX86" fmla="*/ 7652 w 10000"/>
              <a:gd name="connsiteY86" fmla="*/ 6716 h 10000"/>
              <a:gd name="connsiteX87" fmla="*/ 7725 w 10000"/>
              <a:gd name="connsiteY87" fmla="*/ 6863 h 10000"/>
              <a:gd name="connsiteX88" fmla="*/ 7814 w 10000"/>
              <a:gd name="connsiteY88" fmla="*/ 7377 h 10000"/>
              <a:gd name="connsiteX89" fmla="*/ 7897 w 10000"/>
              <a:gd name="connsiteY89" fmla="*/ 4975 h 10000"/>
              <a:gd name="connsiteX90" fmla="*/ 7980 w 10000"/>
              <a:gd name="connsiteY90" fmla="*/ 6814 h 10000"/>
              <a:gd name="connsiteX91" fmla="*/ 8069 w 10000"/>
              <a:gd name="connsiteY91" fmla="*/ 5613 h 10000"/>
              <a:gd name="connsiteX92" fmla="*/ 8152 w 10000"/>
              <a:gd name="connsiteY92" fmla="*/ 7941 h 10000"/>
              <a:gd name="connsiteX93" fmla="*/ 8240 w 10000"/>
              <a:gd name="connsiteY93" fmla="*/ 5613 h 10000"/>
              <a:gd name="connsiteX94" fmla="*/ 8324 w 10000"/>
              <a:gd name="connsiteY94" fmla="*/ 5613 h 10000"/>
              <a:gd name="connsiteX95" fmla="*/ 8397 w 10000"/>
              <a:gd name="connsiteY95" fmla="*/ 7721 h 10000"/>
              <a:gd name="connsiteX96" fmla="*/ 8485 w 10000"/>
              <a:gd name="connsiteY96" fmla="*/ 7034 h 10000"/>
              <a:gd name="connsiteX97" fmla="*/ 8568 w 10000"/>
              <a:gd name="connsiteY97" fmla="*/ 6936 h 10000"/>
              <a:gd name="connsiteX98" fmla="*/ 8657 w 10000"/>
              <a:gd name="connsiteY98" fmla="*/ 6520 h 10000"/>
              <a:gd name="connsiteX99" fmla="*/ 8740 w 10000"/>
              <a:gd name="connsiteY99" fmla="*/ 10000 h 10000"/>
              <a:gd name="connsiteX100" fmla="*/ 8824 w 10000"/>
              <a:gd name="connsiteY100" fmla="*/ 8873 h 10000"/>
              <a:gd name="connsiteX101" fmla="*/ 8912 w 10000"/>
              <a:gd name="connsiteY101" fmla="*/ 6078 h 10000"/>
              <a:gd name="connsiteX102" fmla="*/ 8995 w 10000"/>
              <a:gd name="connsiteY102" fmla="*/ 8088 h 10000"/>
              <a:gd name="connsiteX103" fmla="*/ 9073 w 10000"/>
              <a:gd name="connsiteY103" fmla="*/ 6814 h 10000"/>
              <a:gd name="connsiteX104" fmla="*/ 9157 w 10000"/>
              <a:gd name="connsiteY104" fmla="*/ 7868 h 10000"/>
              <a:gd name="connsiteX105" fmla="*/ 9240 w 10000"/>
              <a:gd name="connsiteY105" fmla="*/ 8186 h 10000"/>
              <a:gd name="connsiteX106" fmla="*/ 9328 w 10000"/>
              <a:gd name="connsiteY106" fmla="*/ 6863 h 10000"/>
              <a:gd name="connsiteX107" fmla="*/ 9412 w 10000"/>
              <a:gd name="connsiteY107" fmla="*/ 6618 h 10000"/>
              <a:gd name="connsiteX108" fmla="*/ 9500 w 10000"/>
              <a:gd name="connsiteY108" fmla="*/ 7083 h 10000"/>
              <a:gd name="connsiteX109" fmla="*/ 9584 w 10000"/>
              <a:gd name="connsiteY109" fmla="*/ 3848 h 10000"/>
              <a:gd name="connsiteX110" fmla="*/ 9667 w 10000"/>
              <a:gd name="connsiteY110" fmla="*/ 5466 h 10000"/>
              <a:gd name="connsiteX111" fmla="*/ 9745 w 10000"/>
              <a:gd name="connsiteY111" fmla="*/ 8627 h 10000"/>
              <a:gd name="connsiteX112" fmla="*/ 9828 w 10000"/>
              <a:gd name="connsiteY112" fmla="*/ 7819 h 10000"/>
              <a:gd name="connsiteX113" fmla="*/ 9917 w 10000"/>
              <a:gd name="connsiteY113" fmla="*/ 7672 h 10000"/>
              <a:gd name="connsiteX114" fmla="*/ 10000 w 10000"/>
              <a:gd name="connsiteY114" fmla="*/ 7475 h 10000"/>
              <a:gd name="connsiteX0" fmla="*/ 0 w 10000"/>
              <a:gd name="connsiteY0" fmla="*/ 9534 h 10000"/>
              <a:gd name="connsiteX1" fmla="*/ 83 w 10000"/>
              <a:gd name="connsiteY1" fmla="*/ 9485 h 10000"/>
              <a:gd name="connsiteX2" fmla="*/ 172 w 10000"/>
              <a:gd name="connsiteY2" fmla="*/ 9779 h 10000"/>
              <a:gd name="connsiteX3" fmla="*/ 255 w 10000"/>
              <a:gd name="connsiteY3" fmla="*/ 9387 h 10000"/>
              <a:gd name="connsiteX4" fmla="*/ 333 w 10000"/>
              <a:gd name="connsiteY4" fmla="*/ 9583 h 10000"/>
              <a:gd name="connsiteX5" fmla="*/ 416 w 10000"/>
              <a:gd name="connsiteY5" fmla="*/ 8725 h 10000"/>
              <a:gd name="connsiteX6" fmla="*/ 500 w 10000"/>
              <a:gd name="connsiteY6" fmla="*/ 8627 h 10000"/>
              <a:gd name="connsiteX7" fmla="*/ 588 w 10000"/>
              <a:gd name="connsiteY7" fmla="*/ 8333 h 10000"/>
              <a:gd name="connsiteX8" fmla="*/ 672 w 10000"/>
              <a:gd name="connsiteY8" fmla="*/ 8137 h 10000"/>
              <a:gd name="connsiteX9" fmla="*/ 760 w 10000"/>
              <a:gd name="connsiteY9" fmla="*/ 9289 h 10000"/>
              <a:gd name="connsiteX10" fmla="*/ 843 w 10000"/>
              <a:gd name="connsiteY10" fmla="*/ 8775 h 10000"/>
              <a:gd name="connsiteX11" fmla="*/ 927 w 10000"/>
              <a:gd name="connsiteY11" fmla="*/ 8333 h 10000"/>
              <a:gd name="connsiteX12" fmla="*/ 1005 w 10000"/>
              <a:gd name="connsiteY12" fmla="*/ 8235 h 10000"/>
              <a:gd name="connsiteX13" fmla="*/ 1088 w 10000"/>
              <a:gd name="connsiteY13" fmla="*/ 8873 h 10000"/>
              <a:gd name="connsiteX14" fmla="*/ 1171 w 10000"/>
              <a:gd name="connsiteY14" fmla="*/ 8995 h 10000"/>
              <a:gd name="connsiteX15" fmla="*/ 1260 w 10000"/>
              <a:gd name="connsiteY15" fmla="*/ 8480 h 10000"/>
              <a:gd name="connsiteX16" fmla="*/ 1343 w 10000"/>
              <a:gd name="connsiteY16" fmla="*/ 7770 h 10000"/>
              <a:gd name="connsiteX17" fmla="*/ 1432 w 10000"/>
              <a:gd name="connsiteY17" fmla="*/ 7672 h 10000"/>
              <a:gd name="connsiteX18" fmla="*/ 1515 w 10000"/>
              <a:gd name="connsiteY18" fmla="*/ 7623 h 10000"/>
              <a:gd name="connsiteX19" fmla="*/ 1598 w 10000"/>
              <a:gd name="connsiteY19" fmla="*/ 7328 h 10000"/>
              <a:gd name="connsiteX20" fmla="*/ 1676 w 10000"/>
              <a:gd name="connsiteY20" fmla="*/ 7279 h 10000"/>
              <a:gd name="connsiteX21" fmla="*/ 1760 w 10000"/>
              <a:gd name="connsiteY21" fmla="*/ 8284 h 10000"/>
              <a:gd name="connsiteX22" fmla="*/ 1848 w 10000"/>
              <a:gd name="connsiteY22" fmla="*/ 8824 h 10000"/>
              <a:gd name="connsiteX23" fmla="*/ 1931 w 10000"/>
              <a:gd name="connsiteY23" fmla="*/ 7721 h 10000"/>
              <a:gd name="connsiteX24" fmla="*/ 2015 w 10000"/>
              <a:gd name="connsiteY24" fmla="*/ 6569 h 10000"/>
              <a:gd name="connsiteX25" fmla="*/ 2103 w 10000"/>
              <a:gd name="connsiteY25" fmla="*/ 6324 h 10000"/>
              <a:gd name="connsiteX26" fmla="*/ 2186 w 10000"/>
              <a:gd name="connsiteY26" fmla="*/ 6520 h 10000"/>
              <a:gd name="connsiteX27" fmla="*/ 2275 w 10000"/>
              <a:gd name="connsiteY27" fmla="*/ 4975 h 10000"/>
              <a:gd name="connsiteX28" fmla="*/ 2348 w 10000"/>
              <a:gd name="connsiteY28" fmla="*/ 5074 h 10000"/>
              <a:gd name="connsiteX29" fmla="*/ 2431 w 10000"/>
              <a:gd name="connsiteY29" fmla="*/ 5417 h 10000"/>
              <a:gd name="connsiteX30" fmla="*/ 2520 w 10000"/>
              <a:gd name="connsiteY30" fmla="*/ 6936 h 10000"/>
              <a:gd name="connsiteX31" fmla="*/ 2603 w 10000"/>
              <a:gd name="connsiteY31" fmla="*/ 3701 h 10000"/>
              <a:gd name="connsiteX32" fmla="*/ 2691 w 10000"/>
              <a:gd name="connsiteY32" fmla="*/ 1495 h 10000"/>
              <a:gd name="connsiteX33" fmla="*/ 2775 w 10000"/>
              <a:gd name="connsiteY33" fmla="*/ 5319 h 10000"/>
              <a:gd name="connsiteX34" fmla="*/ 2858 w 10000"/>
              <a:gd name="connsiteY34" fmla="*/ 1593 h 10000"/>
              <a:gd name="connsiteX35" fmla="*/ 2946 w 10000"/>
              <a:gd name="connsiteY35" fmla="*/ 49 h 10000"/>
              <a:gd name="connsiteX36" fmla="*/ 3019 w 10000"/>
              <a:gd name="connsiteY36" fmla="*/ 2206 h 10000"/>
              <a:gd name="connsiteX37" fmla="*/ 3108 w 10000"/>
              <a:gd name="connsiteY37" fmla="*/ 3407 h 10000"/>
              <a:gd name="connsiteX38" fmla="*/ 3191 w 10000"/>
              <a:gd name="connsiteY38" fmla="*/ 1054 h 10000"/>
              <a:gd name="connsiteX39" fmla="*/ 3274 w 10000"/>
              <a:gd name="connsiteY39" fmla="*/ 3799 h 10000"/>
              <a:gd name="connsiteX40" fmla="*/ 3363 w 10000"/>
              <a:gd name="connsiteY40" fmla="*/ 4020 h 10000"/>
              <a:gd name="connsiteX41" fmla="*/ 3446 w 10000"/>
              <a:gd name="connsiteY41" fmla="*/ 3554 h 10000"/>
              <a:gd name="connsiteX42" fmla="*/ 3535 w 10000"/>
              <a:gd name="connsiteY42" fmla="*/ 2598 h 10000"/>
              <a:gd name="connsiteX43" fmla="*/ 3618 w 10000"/>
              <a:gd name="connsiteY43" fmla="*/ 1054 h 10000"/>
              <a:gd name="connsiteX44" fmla="*/ 4206 w 10000"/>
              <a:gd name="connsiteY44" fmla="*/ 5809 h 10000"/>
              <a:gd name="connsiteX45" fmla="*/ 4289 w 10000"/>
              <a:gd name="connsiteY45" fmla="*/ 2745 h 10000"/>
              <a:gd name="connsiteX46" fmla="*/ 4362 w 10000"/>
              <a:gd name="connsiteY46" fmla="*/ 2647 h 10000"/>
              <a:gd name="connsiteX47" fmla="*/ 4451 w 10000"/>
              <a:gd name="connsiteY47" fmla="*/ 3554 h 10000"/>
              <a:gd name="connsiteX48" fmla="*/ 4534 w 10000"/>
              <a:gd name="connsiteY48" fmla="*/ 4118 h 10000"/>
              <a:gd name="connsiteX49" fmla="*/ 4623 w 10000"/>
              <a:gd name="connsiteY49" fmla="*/ 2500 h 10000"/>
              <a:gd name="connsiteX50" fmla="*/ 4706 w 10000"/>
              <a:gd name="connsiteY50" fmla="*/ 147 h 10000"/>
              <a:gd name="connsiteX51" fmla="*/ 4789 w 10000"/>
              <a:gd name="connsiteY51" fmla="*/ 4461 h 10000"/>
              <a:gd name="connsiteX52" fmla="*/ 4878 w 10000"/>
              <a:gd name="connsiteY52" fmla="*/ 4314 h 10000"/>
              <a:gd name="connsiteX53" fmla="*/ 4961 w 10000"/>
              <a:gd name="connsiteY53" fmla="*/ 3407 h 10000"/>
              <a:gd name="connsiteX54" fmla="*/ 5039 w 10000"/>
              <a:gd name="connsiteY54" fmla="*/ 1961 h 10000"/>
              <a:gd name="connsiteX55" fmla="*/ 5122 w 10000"/>
              <a:gd name="connsiteY55" fmla="*/ 5711 h 10000"/>
              <a:gd name="connsiteX56" fmla="*/ 5206 w 10000"/>
              <a:gd name="connsiteY56" fmla="*/ 2598 h 10000"/>
              <a:gd name="connsiteX57" fmla="*/ 5294 w 10000"/>
              <a:gd name="connsiteY57" fmla="*/ 2745 h 10000"/>
              <a:gd name="connsiteX58" fmla="*/ 5377 w 10000"/>
              <a:gd name="connsiteY58" fmla="*/ 4314 h 10000"/>
              <a:gd name="connsiteX59" fmla="*/ 5466 w 10000"/>
              <a:gd name="connsiteY59" fmla="*/ 2549 h 10000"/>
              <a:gd name="connsiteX60" fmla="*/ 5549 w 10000"/>
              <a:gd name="connsiteY60" fmla="*/ 5025 h 10000"/>
              <a:gd name="connsiteX61" fmla="*/ 5632 w 10000"/>
              <a:gd name="connsiteY61" fmla="*/ 2745 h 10000"/>
              <a:gd name="connsiteX62" fmla="*/ 5711 w 10000"/>
              <a:gd name="connsiteY62" fmla="*/ 4657 h 10000"/>
              <a:gd name="connsiteX63" fmla="*/ 5794 w 10000"/>
              <a:gd name="connsiteY63" fmla="*/ 2500 h 10000"/>
              <a:gd name="connsiteX64" fmla="*/ 5882 w 10000"/>
              <a:gd name="connsiteY64" fmla="*/ 5931 h 10000"/>
              <a:gd name="connsiteX65" fmla="*/ 5966 w 10000"/>
              <a:gd name="connsiteY65" fmla="*/ 6127 h 10000"/>
              <a:gd name="connsiteX66" fmla="*/ 6049 w 10000"/>
              <a:gd name="connsiteY66" fmla="*/ 2696 h 10000"/>
              <a:gd name="connsiteX67" fmla="*/ 6137 w 10000"/>
              <a:gd name="connsiteY67" fmla="*/ 5760 h 10000"/>
              <a:gd name="connsiteX68" fmla="*/ 6221 w 10000"/>
              <a:gd name="connsiteY68" fmla="*/ 3971 h 10000"/>
              <a:gd name="connsiteX69" fmla="*/ 6309 w 10000"/>
              <a:gd name="connsiteY69" fmla="*/ 3554 h 10000"/>
              <a:gd name="connsiteX70" fmla="*/ 6382 w 10000"/>
              <a:gd name="connsiteY70" fmla="*/ 5809 h 10000"/>
              <a:gd name="connsiteX71" fmla="*/ 6465 w 10000"/>
              <a:gd name="connsiteY71" fmla="*/ 3554 h 10000"/>
              <a:gd name="connsiteX72" fmla="*/ 6554 w 10000"/>
              <a:gd name="connsiteY72" fmla="*/ 2598 h 10000"/>
              <a:gd name="connsiteX73" fmla="*/ 6637 w 10000"/>
              <a:gd name="connsiteY73" fmla="*/ 2696 h 10000"/>
              <a:gd name="connsiteX74" fmla="*/ 6726 w 10000"/>
              <a:gd name="connsiteY74" fmla="*/ 147 h 10000"/>
              <a:gd name="connsiteX75" fmla="*/ 6809 w 10000"/>
              <a:gd name="connsiteY75" fmla="*/ 2451 h 10000"/>
              <a:gd name="connsiteX76" fmla="*/ 6892 w 10000"/>
              <a:gd name="connsiteY76" fmla="*/ 4363 h 10000"/>
              <a:gd name="connsiteX77" fmla="*/ 6981 w 10000"/>
              <a:gd name="connsiteY77" fmla="*/ 0 h 10000"/>
              <a:gd name="connsiteX78" fmla="*/ 7054 w 10000"/>
              <a:gd name="connsiteY78" fmla="*/ 5074 h 10000"/>
              <a:gd name="connsiteX79" fmla="*/ 7142 w 10000"/>
              <a:gd name="connsiteY79" fmla="*/ 6667 h 10000"/>
              <a:gd name="connsiteX80" fmla="*/ 7225 w 10000"/>
              <a:gd name="connsiteY80" fmla="*/ 2794 h 10000"/>
              <a:gd name="connsiteX81" fmla="*/ 7309 w 10000"/>
              <a:gd name="connsiteY81" fmla="*/ 5980 h 10000"/>
              <a:gd name="connsiteX82" fmla="*/ 7397 w 10000"/>
              <a:gd name="connsiteY82" fmla="*/ 5417 h 10000"/>
              <a:gd name="connsiteX83" fmla="*/ 7480 w 10000"/>
              <a:gd name="connsiteY83" fmla="*/ 4069 h 10000"/>
              <a:gd name="connsiteX84" fmla="*/ 7569 w 10000"/>
              <a:gd name="connsiteY84" fmla="*/ 7083 h 10000"/>
              <a:gd name="connsiteX85" fmla="*/ 7652 w 10000"/>
              <a:gd name="connsiteY85" fmla="*/ 6716 h 10000"/>
              <a:gd name="connsiteX86" fmla="*/ 7725 w 10000"/>
              <a:gd name="connsiteY86" fmla="*/ 6863 h 10000"/>
              <a:gd name="connsiteX87" fmla="*/ 7814 w 10000"/>
              <a:gd name="connsiteY87" fmla="*/ 7377 h 10000"/>
              <a:gd name="connsiteX88" fmla="*/ 7897 w 10000"/>
              <a:gd name="connsiteY88" fmla="*/ 4975 h 10000"/>
              <a:gd name="connsiteX89" fmla="*/ 7980 w 10000"/>
              <a:gd name="connsiteY89" fmla="*/ 6814 h 10000"/>
              <a:gd name="connsiteX90" fmla="*/ 8069 w 10000"/>
              <a:gd name="connsiteY90" fmla="*/ 5613 h 10000"/>
              <a:gd name="connsiteX91" fmla="*/ 8152 w 10000"/>
              <a:gd name="connsiteY91" fmla="*/ 7941 h 10000"/>
              <a:gd name="connsiteX92" fmla="*/ 8240 w 10000"/>
              <a:gd name="connsiteY92" fmla="*/ 5613 h 10000"/>
              <a:gd name="connsiteX93" fmla="*/ 8324 w 10000"/>
              <a:gd name="connsiteY93" fmla="*/ 5613 h 10000"/>
              <a:gd name="connsiteX94" fmla="*/ 8397 w 10000"/>
              <a:gd name="connsiteY94" fmla="*/ 7721 h 10000"/>
              <a:gd name="connsiteX95" fmla="*/ 8485 w 10000"/>
              <a:gd name="connsiteY95" fmla="*/ 7034 h 10000"/>
              <a:gd name="connsiteX96" fmla="*/ 8568 w 10000"/>
              <a:gd name="connsiteY96" fmla="*/ 6936 h 10000"/>
              <a:gd name="connsiteX97" fmla="*/ 8657 w 10000"/>
              <a:gd name="connsiteY97" fmla="*/ 6520 h 10000"/>
              <a:gd name="connsiteX98" fmla="*/ 8740 w 10000"/>
              <a:gd name="connsiteY98" fmla="*/ 10000 h 10000"/>
              <a:gd name="connsiteX99" fmla="*/ 8824 w 10000"/>
              <a:gd name="connsiteY99" fmla="*/ 8873 h 10000"/>
              <a:gd name="connsiteX100" fmla="*/ 8912 w 10000"/>
              <a:gd name="connsiteY100" fmla="*/ 6078 h 10000"/>
              <a:gd name="connsiteX101" fmla="*/ 8995 w 10000"/>
              <a:gd name="connsiteY101" fmla="*/ 8088 h 10000"/>
              <a:gd name="connsiteX102" fmla="*/ 9073 w 10000"/>
              <a:gd name="connsiteY102" fmla="*/ 6814 h 10000"/>
              <a:gd name="connsiteX103" fmla="*/ 9157 w 10000"/>
              <a:gd name="connsiteY103" fmla="*/ 7868 h 10000"/>
              <a:gd name="connsiteX104" fmla="*/ 9240 w 10000"/>
              <a:gd name="connsiteY104" fmla="*/ 8186 h 10000"/>
              <a:gd name="connsiteX105" fmla="*/ 9328 w 10000"/>
              <a:gd name="connsiteY105" fmla="*/ 6863 h 10000"/>
              <a:gd name="connsiteX106" fmla="*/ 9412 w 10000"/>
              <a:gd name="connsiteY106" fmla="*/ 6618 h 10000"/>
              <a:gd name="connsiteX107" fmla="*/ 9500 w 10000"/>
              <a:gd name="connsiteY107" fmla="*/ 7083 h 10000"/>
              <a:gd name="connsiteX108" fmla="*/ 9584 w 10000"/>
              <a:gd name="connsiteY108" fmla="*/ 3848 h 10000"/>
              <a:gd name="connsiteX109" fmla="*/ 9667 w 10000"/>
              <a:gd name="connsiteY109" fmla="*/ 5466 h 10000"/>
              <a:gd name="connsiteX110" fmla="*/ 9745 w 10000"/>
              <a:gd name="connsiteY110" fmla="*/ 8627 h 10000"/>
              <a:gd name="connsiteX111" fmla="*/ 9828 w 10000"/>
              <a:gd name="connsiteY111" fmla="*/ 7819 h 10000"/>
              <a:gd name="connsiteX112" fmla="*/ 9917 w 10000"/>
              <a:gd name="connsiteY112" fmla="*/ 7672 h 10000"/>
              <a:gd name="connsiteX113" fmla="*/ 10000 w 10000"/>
              <a:gd name="connsiteY113" fmla="*/ 7475 h 10000"/>
              <a:gd name="connsiteX0" fmla="*/ 0 w 10000"/>
              <a:gd name="connsiteY0" fmla="*/ 9534 h 10000"/>
              <a:gd name="connsiteX1" fmla="*/ 83 w 10000"/>
              <a:gd name="connsiteY1" fmla="*/ 9485 h 10000"/>
              <a:gd name="connsiteX2" fmla="*/ 172 w 10000"/>
              <a:gd name="connsiteY2" fmla="*/ 9779 h 10000"/>
              <a:gd name="connsiteX3" fmla="*/ 255 w 10000"/>
              <a:gd name="connsiteY3" fmla="*/ 9387 h 10000"/>
              <a:gd name="connsiteX4" fmla="*/ 333 w 10000"/>
              <a:gd name="connsiteY4" fmla="*/ 9583 h 10000"/>
              <a:gd name="connsiteX5" fmla="*/ 416 w 10000"/>
              <a:gd name="connsiteY5" fmla="*/ 8725 h 10000"/>
              <a:gd name="connsiteX6" fmla="*/ 500 w 10000"/>
              <a:gd name="connsiteY6" fmla="*/ 8627 h 10000"/>
              <a:gd name="connsiteX7" fmla="*/ 588 w 10000"/>
              <a:gd name="connsiteY7" fmla="*/ 8333 h 10000"/>
              <a:gd name="connsiteX8" fmla="*/ 672 w 10000"/>
              <a:gd name="connsiteY8" fmla="*/ 8137 h 10000"/>
              <a:gd name="connsiteX9" fmla="*/ 760 w 10000"/>
              <a:gd name="connsiteY9" fmla="*/ 9289 h 10000"/>
              <a:gd name="connsiteX10" fmla="*/ 843 w 10000"/>
              <a:gd name="connsiteY10" fmla="*/ 8775 h 10000"/>
              <a:gd name="connsiteX11" fmla="*/ 927 w 10000"/>
              <a:gd name="connsiteY11" fmla="*/ 8333 h 10000"/>
              <a:gd name="connsiteX12" fmla="*/ 1005 w 10000"/>
              <a:gd name="connsiteY12" fmla="*/ 8235 h 10000"/>
              <a:gd name="connsiteX13" fmla="*/ 1088 w 10000"/>
              <a:gd name="connsiteY13" fmla="*/ 8873 h 10000"/>
              <a:gd name="connsiteX14" fmla="*/ 1171 w 10000"/>
              <a:gd name="connsiteY14" fmla="*/ 8995 h 10000"/>
              <a:gd name="connsiteX15" fmla="*/ 1260 w 10000"/>
              <a:gd name="connsiteY15" fmla="*/ 8480 h 10000"/>
              <a:gd name="connsiteX16" fmla="*/ 1343 w 10000"/>
              <a:gd name="connsiteY16" fmla="*/ 7770 h 10000"/>
              <a:gd name="connsiteX17" fmla="*/ 1432 w 10000"/>
              <a:gd name="connsiteY17" fmla="*/ 7672 h 10000"/>
              <a:gd name="connsiteX18" fmla="*/ 1515 w 10000"/>
              <a:gd name="connsiteY18" fmla="*/ 7623 h 10000"/>
              <a:gd name="connsiteX19" fmla="*/ 1598 w 10000"/>
              <a:gd name="connsiteY19" fmla="*/ 7328 h 10000"/>
              <a:gd name="connsiteX20" fmla="*/ 1676 w 10000"/>
              <a:gd name="connsiteY20" fmla="*/ 7279 h 10000"/>
              <a:gd name="connsiteX21" fmla="*/ 1760 w 10000"/>
              <a:gd name="connsiteY21" fmla="*/ 8284 h 10000"/>
              <a:gd name="connsiteX22" fmla="*/ 1848 w 10000"/>
              <a:gd name="connsiteY22" fmla="*/ 8824 h 10000"/>
              <a:gd name="connsiteX23" fmla="*/ 1931 w 10000"/>
              <a:gd name="connsiteY23" fmla="*/ 7721 h 10000"/>
              <a:gd name="connsiteX24" fmla="*/ 2015 w 10000"/>
              <a:gd name="connsiteY24" fmla="*/ 6569 h 10000"/>
              <a:gd name="connsiteX25" fmla="*/ 2103 w 10000"/>
              <a:gd name="connsiteY25" fmla="*/ 6324 h 10000"/>
              <a:gd name="connsiteX26" fmla="*/ 2186 w 10000"/>
              <a:gd name="connsiteY26" fmla="*/ 6520 h 10000"/>
              <a:gd name="connsiteX27" fmla="*/ 2275 w 10000"/>
              <a:gd name="connsiteY27" fmla="*/ 4975 h 10000"/>
              <a:gd name="connsiteX28" fmla="*/ 2348 w 10000"/>
              <a:gd name="connsiteY28" fmla="*/ 5074 h 10000"/>
              <a:gd name="connsiteX29" fmla="*/ 2431 w 10000"/>
              <a:gd name="connsiteY29" fmla="*/ 5417 h 10000"/>
              <a:gd name="connsiteX30" fmla="*/ 2520 w 10000"/>
              <a:gd name="connsiteY30" fmla="*/ 6936 h 10000"/>
              <a:gd name="connsiteX31" fmla="*/ 2603 w 10000"/>
              <a:gd name="connsiteY31" fmla="*/ 3701 h 10000"/>
              <a:gd name="connsiteX32" fmla="*/ 2691 w 10000"/>
              <a:gd name="connsiteY32" fmla="*/ 1495 h 10000"/>
              <a:gd name="connsiteX33" fmla="*/ 2775 w 10000"/>
              <a:gd name="connsiteY33" fmla="*/ 5319 h 10000"/>
              <a:gd name="connsiteX34" fmla="*/ 2858 w 10000"/>
              <a:gd name="connsiteY34" fmla="*/ 1593 h 10000"/>
              <a:gd name="connsiteX35" fmla="*/ 2946 w 10000"/>
              <a:gd name="connsiteY35" fmla="*/ 49 h 10000"/>
              <a:gd name="connsiteX36" fmla="*/ 3019 w 10000"/>
              <a:gd name="connsiteY36" fmla="*/ 2206 h 10000"/>
              <a:gd name="connsiteX37" fmla="*/ 3108 w 10000"/>
              <a:gd name="connsiteY37" fmla="*/ 3407 h 10000"/>
              <a:gd name="connsiteX38" fmla="*/ 3191 w 10000"/>
              <a:gd name="connsiteY38" fmla="*/ 1054 h 10000"/>
              <a:gd name="connsiteX39" fmla="*/ 3274 w 10000"/>
              <a:gd name="connsiteY39" fmla="*/ 3799 h 10000"/>
              <a:gd name="connsiteX40" fmla="*/ 3363 w 10000"/>
              <a:gd name="connsiteY40" fmla="*/ 4020 h 10000"/>
              <a:gd name="connsiteX41" fmla="*/ 3446 w 10000"/>
              <a:gd name="connsiteY41" fmla="*/ 3554 h 10000"/>
              <a:gd name="connsiteX42" fmla="*/ 3535 w 10000"/>
              <a:gd name="connsiteY42" fmla="*/ 2598 h 10000"/>
              <a:gd name="connsiteX43" fmla="*/ 3618 w 10000"/>
              <a:gd name="connsiteY43" fmla="*/ 1054 h 10000"/>
              <a:gd name="connsiteX44" fmla="*/ 4289 w 10000"/>
              <a:gd name="connsiteY44" fmla="*/ 2745 h 10000"/>
              <a:gd name="connsiteX45" fmla="*/ 4362 w 10000"/>
              <a:gd name="connsiteY45" fmla="*/ 2647 h 10000"/>
              <a:gd name="connsiteX46" fmla="*/ 4451 w 10000"/>
              <a:gd name="connsiteY46" fmla="*/ 3554 h 10000"/>
              <a:gd name="connsiteX47" fmla="*/ 4534 w 10000"/>
              <a:gd name="connsiteY47" fmla="*/ 4118 h 10000"/>
              <a:gd name="connsiteX48" fmla="*/ 4623 w 10000"/>
              <a:gd name="connsiteY48" fmla="*/ 2500 h 10000"/>
              <a:gd name="connsiteX49" fmla="*/ 4706 w 10000"/>
              <a:gd name="connsiteY49" fmla="*/ 147 h 10000"/>
              <a:gd name="connsiteX50" fmla="*/ 4789 w 10000"/>
              <a:gd name="connsiteY50" fmla="*/ 4461 h 10000"/>
              <a:gd name="connsiteX51" fmla="*/ 4878 w 10000"/>
              <a:gd name="connsiteY51" fmla="*/ 4314 h 10000"/>
              <a:gd name="connsiteX52" fmla="*/ 4961 w 10000"/>
              <a:gd name="connsiteY52" fmla="*/ 3407 h 10000"/>
              <a:gd name="connsiteX53" fmla="*/ 5039 w 10000"/>
              <a:gd name="connsiteY53" fmla="*/ 1961 h 10000"/>
              <a:gd name="connsiteX54" fmla="*/ 5122 w 10000"/>
              <a:gd name="connsiteY54" fmla="*/ 5711 h 10000"/>
              <a:gd name="connsiteX55" fmla="*/ 5206 w 10000"/>
              <a:gd name="connsiteY55" fmla="*/ 2598 h 10000"/>
              <a:gd name="connsiteX56" fmla="*/ 5294 w 10000"/>
              <a:gd name="connsiteY56" fmla="*/ 2745 h 10000"/>
              <a:gd name="connsiteX57" fmla="*/ 5377 w 10000"/>
              <a:gd name="connsiteY57" fmla="*/ 4314 h 10000"/>
              <a:gd name="connsiteX58" fmla="*/ 5466 w 10000"/>
              <a:gd name="connsiteY58" fmla="*/ 2549 h 10000"/>
              <a:gd name="connsiteX59" fmla="*/ 5549 w 10000"/>
              <a:gd name="connsiteY59" fmla="*/ 5025 h 10000"/>
              <a:gd name="connsiteX60" fmla="*/ 5632 w 10000"/>
              <a:gd name="connsiteY60" fmla="*/ 2745 h 10000"/>
              <a:gd name="connsiteX61" fmla="*/ 5711 w 10000"/>
              <a:gd name="connsiteY61" fmla="*/ 4657 h 10000"/>
              <a:gd name="connsiteX62" fmla="*/ 5794 w 10000"/>
              <a:gd name="connsiteY62" fmla="*/ 2500 h 10000"/>
              <a:gd name="connsiteX63" fmla="*/ 5882 w 10000"/>
              <a:gd name="connsiteY63" fmla="*/ 5931 h 10000"/>
              <a:gd name="connsiteX64" fmla="*/ 5966 w 10000"/>
              <a:gd name="connsiteY64" fmla="*/ 6127 h 10000"/>
              <a:gd name="connsiteX65" fmla="*/ 6049 w 10000"/>
              <a:gd name="connsiteY65" fmla="*/ 2696 h 10000"/>
              <a:gd name="connsiteX66" fmla="*/ 6137 w 10000"/>
              <a:gd name="connsiteY66" fmla="*/ 5760 h 10000"/>
              <a:gd name="connsiteX67" fmla="*/ 6221 w 10000"/>
              <a:gd name="connsiteY67" fmla="*/ 3971 h 10000"/>
              <a:gd name="connsiteX68" fmla="*/ 6309 w 10000"/>
              <a:gd name="connsiteY68" fmla="*/ 3554 h 10000"/>
              <a:gd name="connsiteX69" fmla="*/ 6382 w 10000"/>
              <a:gd name="connsiteY69" fmla="*/ 5809 h 10000"/>
              <a:gd name="connsiteX70" fmla="*/ 6465 w 10000"/>
              <a:gd name="connsiteY70" fmla="*/ 3554 h 10000"/>
              <a:gd name="connsiteX71" fmla="*/ 6554 w 10000"/>
              <a:gd name="connsiteY71" fmla="*/ 2598 h 10000"/>
              <a:gd name="connsiteX72" fmla="*/ 6637 w 10000"/>
              <a:gd name="connsiteY72" fmla="*/ 2696 h 10000"/>
              <a:gd name="connsiteX73" fmla="*/ 6726 w 10000"/>
              <a:gd name="connsiteY73" fmla="*/ 147 h 10000"/>
              <a:gd name="connsiteX74" fmla="*/ 6809 w 10000"/>
              <a:gd name="connsiteY74" fmla="*/ 2451 h 10000"/>
              <a:gd name="connsiteX75" fmla="*/ 6892 w 10000"/>
              <a:gd name="connsiteY75" fmla="*/ 4363 h 10000"/>
              <a:gd name="connsiteX76" fmla="*/ 6981 w 10000"/>
              <a:gd name="connsiteY76" fmla="*/ 0 h 10000"/>
              <a:gd name="connsiteX77" fmla="*/ 7054 w 10000"/>
              <a:gd name="connsiteY77" fmla="*/ 5074 h 10000"/>
              <a:gd name="connsiteX78" fmla="*/ 7142 w 10000"/>
              <a:gd name="connsiteY78" fmla="*/ 6667 h 10000"/>
              <a:gd name="connsiteX79" fmla="*/ 7225 w 10000"/>
              <a:gd name="connsiteY79" fmla="*/ 2794 h 10000"/>
              <a:gd name="connsiteX80" fmla="*/ 7309 w 10000"/>
              <a:gd name="connsiteY80" fmla="*/ 5980 h 10000"/>
              <a:gd name="connsiteX81" fmla="*/ 7397 w 10000"/>
              <a:gd name="connsiteY81" fmla="*/ 5417 h 10000"/>
              <a:gd name="connsiteX82" fmla="*/ 7480 w 10000"/>
              <a:gd name="connsiteY82" fmla="*/ 4069 h 10000"/>
              <a:gd name="connsiteX83" fmla="*/ 7569 w 10000"/>
              <a:gd name="connsiteY83" fmla="*/ 7083 h 10000"/>
              <a:gd name="connsiteX84" fmla="*/ 7652 w 10000"/>
              <a:gd name="connsiteY84" fmla="*/ 6716 h 10000"/>
              <a:gd name="connsiteX85" fmla="*/ 7725 w 10000"/>
              <a:gd name="connsiteY85" fmla="*/ 6863 h 10000"/>
              <a:gd name="connsiteX86" fmla="*/ 7814 w 10000"/>
              <a:gd name="connsiteY86" fmla="*/ 7377 h 10000"/>
              <a:gd name="connsiteX87" fmla="*/ 7897 w 10000"/>
              <a:gd name="connsiteY87" fmla="*/ 4975 h 10000"/>
              <a:gd name="connsiteX88" fmla="*/ 7980 w 10000"/>
              <a:gd name="connsiteY88" fmla="*/ 6814 h 10000"/>
              <a:gd name="connsiteX89" fmla="*/ 8069 w 10000"/>
              <a:gd name="connsiteY89" fmla="*/ 5613 h 10000"/>
              <a:gd name="connsiteX90" fmla="*/ 8152 w 10000"/>
              <a:gd name="connsiteY90" fmla="*/ 7941 h 10000"/>
              <a:gd name="connsiteX91" fmla="*/ 8240 w 10000"/>
              <a:gd name="connsiteY91" fmla="*/ 5613 h 10000"/>
              <a:gd name="connsiteX92" fmla="*/ 8324 w 10000"/>
              <a:gd name="connsiteY92" fmla="*/ 5613 h 10000"/>
              <a:gd name="connsiteX93" fmla="*/ 8397 w 10000"/>
              <a:gd name="connsiteY93" fmla="*/ 7721 h 10000"/>
              <a:gd name="connsiteX94" fmla="*/ 8485 w 10000"/>
              <a:gd name="connsiteY94" fmla="*/ 7034 h 10000"/>
              <a:gd name="connsiteX95" fmla="*/ 8568 w 10000"/>
              <a:gd name="connsiteY95" fmla="*/ 6936 h 10000"/>
              <a:gd name="connsiteX96" fmla="*/ 8657 w 10000"/>
              <a:gd name="connsiteY96" fmla="*/ 6520 h 10000"/>
              <a:gd name="connsiteX97" fmla="*/ 8740 w 10000"/>
              <a:gd name="connsiteY97" fmla="*/ 10000 h 10000"/>
              <a:gd name="connsiteX98" fmla="*/ 8824 w 10000"/>
              <a:gd name="connsiteY98" fmla="*/ 8873 h 10000"/>
              <a:gd name="connsiteX99" fmla="*/ 8912 w 10000"/>
              <a:gd name="connsiteY99" fmla="*/ 6078 h 10000"/>
              <a:gd name="connsiteX100" fmla="*/ 8995 w 10000"/>
              <a:gd name="connsiteY100" fmla="*/ 8088 h 10000"/>
              <a:gd name="connsiteX101" fmla="*/ 9073 w 10000"/>
              <a:gd name="connsiteY101" fmla="*/ 6814 h 10000"/>
              <a:gd name="connsiteX102" fmla="*/ 9157 w 10000"/>
              <a:gd name="connsiteY102" fmla="*/ 7868 h 10000"/>
              <a:gd name="connsiteX103" fmla="*/ 9240 w 10000"/>
              <a:gd name="connsiteY103" fmla="*/ 8186 h 10000"/>
              <a:gd name="connsiteX104" fmla="*/ 9328 w 10000"/>
              <a:gd name="connsiteY104" fmla="*/ 6863 h 10000"/>
              <a:gd name="connsiteX105" fmla="*/ 9412 w 10000"/>
              <a:gd name="connsiteY105" fmla="*/ 6618 h 10000"/>
              <a:gd name="connsiteX106" fmla="*/ 9500 w 10000"/>
              <a:gd name="connsiteY106" fmla="*/ 7083 h 10000"/>
              <a:gd name="connsiteX107" fmla="*/ 9584 w 10000"/>
              <a:gd name="connsiteY107" fmla="*/ 3848 h 10000"/>
              <a:gd name="connsiteX108" fmla="*/ 9667 w 10000"/>
              <a:gd name="connsiteY108" fmla="*/ 5466 h 10000"/>
              <a:gd name="connsiteX109" fmla="*/ 9745 w 10000"/>
              <a:gd name="connsiteY109" fmla="*/ 8627 h 10000"/>
              <a:gd name="connsiteX110" fmla="*/ 9828 w 10000"/>
              <a:gd name="connsiteY110" fmla="*/ 7819 h 10000"/>
              <a:gd name="connsiteX111" fmla="*/ 9917 w 10000"/>
              <a:gd name="connsiteY111" fmla="*/ 7672 h 10000"/>
              <a:gd name="connsiteX112" fmla="*/ 10000 w 10000"/>
              <a:gd name="connsiteY112" fmla="*/ 7475 h 10000"/>
              <a:gd name="connsiteX0" fmla="*/ 0 w 10000"/>
              <a:gd name="connsiteY0" fmla="*/ 9534 h 10000"/>
              <a:gd name="connsiteX1" fmla="*/ 83 w 10000"/>
              <a:gd name="connsiteY1" fmla="*/ 9485 h 10000"/>
              <a:gd name="connsiteX2" fmla="*/ 172 w 10000"/>
              <a:gd name="connsiteY2" fmla="*/ 9779 h 10000"/>
              <a:gd name="connsiteX3" fmla="*/ 255 w 10000"/>
              <a:gd name="connsiteY3" fmla="*/ 9387 h 10000"/>
              <a:gd name="connsiteX4" fmla="*/ 333 w 10000"/>
              <a:gd name="connsiteY4" fmla="*/ 9583 h 10000"/>
              <a:gd name="connsiteX5" fmla="*/ 416 w 10000"/>
              <a:gd name="connsiteY5" fmla="*/ 8725 h 10000"/>
              <a:gd name="connsiteX6" fmla="*/ 500 w 10000"/>
              <a:gd name="connsiteY6" fmla="*/ 8627 h 10000"/>
              <a:gd name="connsiteX7" fmla="*/ 588 w 10000"/>
              <a:gd name="connsiteY7" fmla="*/ 8333 h 10000"/>
              <a:gd name="connsiteX8" fmla="*/ 672 w 10000"/>
              <a:gd name="connsiteY8" fmla="*/ 8137 h 10000"/>
              <a:gd name="connsiteX9" fmla="*/ 760 w 10000"/>
              <a:gd name="connsiteY9" fmla="*/ 9289 h 10000"/>
              <a:gd name="connsiteX10" fmla="*/ 843 w 10000"/>
              <a:gd name="connsiteY10" fmla="*/ 8775 h 10000"/>
              <a:gd name="connsiteX11" fmla="*/ 927 w 10000"/>
              <a:gd name="connsiteY11" fmla="*/ 8333 h 10000"/>
              <a:gd name="connsiteX12" fmla="*/ 1005 w 10000"/>
              <a:gd name="connsiteY12" fmla="*/ 8235 h 10000"/>
              <a:gd name="connsiteX13" fmla="*/ 1088 w 10000"/>
              <a:gd name="connsiteY13" fmla="*/ 8873 h 10000"/>
              <a:gd name="connsiteX14" fmla="*/ 1171 w 10000"/>
              <a:gd name="connsiteY14" fmla="*/ 8995 h 10000"/>
              <a:gd name="connsiteX15" fmla="*/ 1260 w 10000"/>
              <a:gd name="connsiteY15" fmla="*/ 8480 h 10000"/>
              <a:gd name="connsiteX16" fmla="*/ 1343 w 10000"/>
              <a:gd name="connsiteY16" fmla="*/ 7770 h 10000"/>
              <a:gd name="connsiteX17" fmla="*/ 1432 w 10000"/>
              <a:gd name="connsiteY17" fmla="*/ 7672 h 10000"/>
              <a:gd name="connsiteX18" fmla="*/ 1515 w 10000"/>
              <a:gd name="connsiteY18" fmla="*/ 7623 h 10000"/>
              <a:gd name="connsiteX19" fmla="*/ 1598 w 10000"/>
              <a:gd name="connsiteY19" fmla="*/ 7328 h 10000"/>
              <a:gd name="connsiteX20" fmla="*/ 1676 w 10000"/>
              <a:gd name="connsiteY20" fmla="*/ 7279 h 10000"/>
              <a:gd name="connsiteX21" fmla="*/ 1760 w 10000"/>
              <a:gd name="connsiteY21" fmla="*/ 8284 h 10000"/>
              <a:gd name="connsiteX22" fmla="*/ 1848 w 10000"/>
              <a:gd name="connsiteY22" fmla="*/ 8824 h 10000"/>
              <a:gd name="connsiteX23" fmla="*/ 1931 w 10000"/>
              <a:gd name="connsiteY23" fmla="*/ 7721 h 10000"/>
              <a:gd name="connsiteX24" fmla="*/ 2015 w 10000"/>
              <a:gd name="connsiteY24" fmla="*/ 6569 h 10000"/>
              <a:gd name="connsiteX25" fmla="*/ 2103 w 10000"/>
              <a:gd name="connsiteY25" fmla="*/ 6324 h 10000"/>
              <a:gd name="connsiteX26" fmla="*/ 2186 w 10000"/>
              <a:gd name="connsiteY26" fmla="*/ 6520 h 10000"/>
              <a:gd name="connsiteX27" fmla="*/ 2275 w 10000"/>
              <a:gd name="connsiteY27" fmla="*/ 4975 h 10000"/>
              <a:gd name="connsiteX28" fmla="*/ 2348 w 10000"/>
              <a:gd name="connsiteY28" fmla="*/ 5074 h 10000"/>
              <a:gd name="connsiteX29" fmla="*/ 2431 w 10000"/>
              <a:gd name="connsiteY29" fmla="*/ 5417 h 10000"/>
              <a:gd name="connsiteX30" fmla="*/ 2520 w 10000"/>
              <a:gd name="connsiteY30" fmla="*/ 6936 h 10000"/>
              <a:gd name="connsiteX31" fmla="*/ 2603 w 10000"/>
              <a:gd name="connsiteY31" fmla="*/ 3701 h 10000"/>
              <a:gd name="connsiteX32" fmla="*/ 2691 w 10000"/>
              <a:gd name="connsiteY32" fmla="*/ 1495 h 10000"/>
              <a:gd name="connsiteX33" fmla="*/ 2775 w 10000"/>
              <a:gd name="connsiteY33" fmla="*/ 5319 h 10000"/>
              <a:gd name="connsiteX34" fmla="*/ 2858 w 10000"/>
              <a:gd name="connsiteY34" fmla="*/ 1593 h 10000"/>
              <a:gd name="connsiteX35" fmla="*/ 2946 w 10000"/>
              <a:gd name="connsiteY35" fmla="*/ 49 h 10000"/>
              <a:gd name="connsiteX36" fmla="*/ 3019 w 10000"/>
              <a:gd name="connsiteY36" fmla="*/ 2206 h 10000"/>
              <a:gd name="connsiteX37" fmla="*/ 3108 w 10000"/>
              <a:gd name="connsiteY37" fmla="*/ 3407 h 10000"/>
              <a:gd name="connsiteX38" fmla="*/ 3191 w 10000"/>
              <a:gd name="connsiteY38" fmla="*/ 1054 h 10000"/>
              <a:gd name="connsiteX39" fmla="*/ 3274 w 10000"/>
              <a:gd name="connsiteY39" fmla="*/ 3799 h 10000"/>
              <a:gd name="connsiteX40" fmla="*/ 3363 w 10000"/>
              <a:gd name="connsiteY40" fmla="*/ 4020 h 10000"/>
              <a:gd name="connsiteX41" fmla="*/ 3446 w 10000"/>
              <a:gd name="connsiteY41" fmla="*/ 3554 h 10000"/>
              <a:gd name="connsiteX42" fmla="*/ 3535 w 10000"/>
              <a:gd name="connsiteY42" fmla="*/ 2598 h 10000"/>
              <a:gd name="connsiteX43" fmla="*/ 3618 w 10000"/>
              <a:gd name="connsiteY43" fmla="*/ 1054 h 10000"/>
              <a:gd name="connsiteX44" fmla="*/ 4289 w 10000"/>
              <a:gd name="connsiteY44" fmla="*/ 2745 h 10000"/>
              <a:gd name="connsiteX45" fmla="*/ 4451 w 10000"/>
              <a:gd name="connsiteY45" fmla="*/ 3554 h 10000"/>
              <a:gd name="connsiteX46" fmla="*/ 4534 w 10000"/>
              <a:gd name="connsiteY46" fmla="*/ 4118 h 10000"/>
              <a:gd name="connsiteX47" fmla="*/ 4623 w 10000"/>
              <a:gd name="connsiteY47" fmla="*/ 2500 h 10000"/>
              <a:gd name="connsiteX48" fmla="*/ 4706 w 10000"/>
              <a:gd name="connsiteY48" fmla="*/ 147 h 10000"/>
              <a:gd name="connsiteX49" fmla="*/ 4789 w 10000"/>
              <a:gd name="connsiteY49" fmla="*/ 4461 h 10000"/>
              <a:gd name="connsiteX50" fmla="*/ 4878 w 10000"/>
              <a:gd name="connsiteY50" fmla="*/ 4314 h 10000"/>
              <a:gd name="connsiteX51" fmla="*/ 4961 w 10000"/>
              <a:gd name="connsiteY51" fmla="*/ 3407 h 10000"/>
              <a:gd name="connsiteX52" fmla="*/ 5039 w 10000"/>
              <a:gd name="connsiteY52" fmla="*/ 1961 h 10000"/>
              <a:gd name="connsiteX53" fmla="*/ 5122 w 10000"/>
              <a:gd name="connsiteY53" fmla="*/ 5711 h 10000"/>
              <a:gd name="connsiteX54" fmla="*/ 5206 w 10000"/>
              <a:gd name="connsiteY54" fmla="*/ 2598 h 10000"/>
              <a:gd name="connsiteX55" fmla="*/ 5294 w 10000"/>
              <a:gd name="connsiteY55" fmla="*/ 2745 h 10000"/>
              <a:gd name="connsiteX56" fmla="*/ 5377 w 10000"/>
              <a:gd name="connsiteY56" fmla="*/ 4314 h 10000"/>
              <a:gd name="connsiteX57" fmla="*/ 5466 w 10000"/>
              <a:gd name="connsiteY57" fmla="*/ 2549 h 10000"/>
              <a:gd name="connsiteX58" fmla="*/ 5549 w 10000"/>
              <a:gd name="connsiteY58" fmla="*/ 5025 h 10000"/>
              <a:gd name="connsiteX59" fmla="*/ 5632 w 10000"/>
              <a:gd name="connsiteY59" fmla="*/ 2745 h 10000"/>
              <a:gd name="connsiteX60" fmla="*/ 5711 w 10000"/>
              <a:gd name="connsiteY60" fmla="*/ 4657 h 10000"/>
              <a:gd name="connsiteX61" fmla="*/ 5794 w 10000"/>
              <a:gd name="connsiteY61" fmla="*/ 2500 h 10000"/>
              <a:gd name="connsiteX62" fmla="*/ 5882 w 10000"/>
              <a:gd name="connsiteY62" fmla="*/ 5931 h 10000"/>
              <a:gd name="connsiteX63" fmla="*/ 5966 w 10000"/>
              <a:gd name="connsiteY63" fmla="*/ 6127 h 10000"/>
              <a:gd name="connsiteX64" fmla="*/ 6049 w 10000"/>
              <a:gd name="connsiteY64" fmla="*/ 2696 h 10000"/>
              <a:gd name="connsiteX65" fmla="*/ 6137 w 10000"/>
              <a:gd name="connsiteY65" fmla="*/ 5760 h 10000"/>
              <a:gd name="connsiteX66" fmla="*/ 6221 w 10000"/>
              <a:gd name="connsiteY66" fmla="*/ 3971 h 10000"/>
              <a:gd name="connsiteX67" fmla="*/ 6309 w 10000"/>
              <a:gd name="connsiteY67" fmla="*/ 3554 h 10000"/>
              <a:gd name="connsiteX68" fmla="*/ 6382 w 10000"/>
              <a:gd name="connsiteY68" fmla="*/ 5809 h 10000"/>
              <a:gd name="connsiteX69" fmla="*/ 6465 w 10000"/>
              <a:gd name="connsiteY69" fmla="*/ 3554 h 10000"/>
              <a:gd name="connsiteX70" fmla="*/ 6554 w 10000"/>
              <a:gd name="connsiteY70" fmla="*/ 2598 h 10000"/>
              <a:gd name="connsiteX71" fmla="*/ 6637 w 10000"/>
              <a:gd name="connsiteY71" fmla="*/ 2696 h 10000"/>
              <a:gd name="connsiteX72" fmla="*/ 6726 w 10000"/>
              <a:gd name="connsiteY72" fmla="*/ 147 h 10000"/>
              <a:gd name="connsiteX73" fmla="*/ 6809 w 10000"/>
              <a:gd name="connsiteY73" fmla="*/ 2451 h 10000"/>
              <a:gd name="connsiteX74" fmla="*/ 6892 w 10000"/>
              <a:gd name="connsiteY74" fmla="*/ 4363 h 10000"/>
              <a:gd name="connsiteX75" fmla="*/ 6981 w 10000"/>
              <a:gd name="connsiteY75" fmla="*/ 0 h 10000"/>
              <a:gd name="connsiteX76" fmla="*/ 7054 w 10000"/>
              <a:gd name="connsiteY76" fmla="*/ 5074 h 10000"/>
              <a:gd name="connsiteX77" fmla="*/ 7142 w 10000"/>
              <a:gd name="connsiteY77" fmla="*/ 6667 h 10000"/>
              <a:gd name="connsiteX78" fmla="*/ 7225 w 10000"/>
              <a:gd name="connsiteY78" fmla="*/ 2794 h 10000"/>
              <a:gd name="connsiteX79" fmla="*/ 7309 w 10000"/>
              <a:gd name="connsiteY79" fmla="*/ 5980 h 10000"/>
              <a:gd name="connsiteX80" fmla="*/ 7397 w 10000"/>
              <a:gd name="connsiteY80" fmla="*/ 5417 h 10000"/>
              <a:gd name="connsiteX81" fmla="*/ 7480 w 10000"/>
              <a:gd name="connsiteY81" fmla="*/ 4069 h 10000"/>
              <a:gd name="connsiteX82" fmla="*/ 7569 w 10000"/>
              <a:gd name="connsiteY82" fmla="*/ 7083 h 10000"/>
              <a:gd name="connsiteX83" fmla="*/ 7652 w 10000"/>
              <a:gd name="connsiteY83" fmla="*/ 6716 h 10000"/>
              <a:gd name="connsiteX84" fmla="*/ 7725 w 10000"/>
              <a:gd name="connsiteY84" fmla="*/ 6863 h 10000"/>
              <a:gd name="connsiteX85" fmla="*/ 7814 w 10000"/>
              <a:gd name="connsiteY85" fmla="*/ 7377 h 10000"/>
              <a:gd name="connsiteX86" fmla="*/ 7897 w 10000"/>
              <a:gd name="connsiteY86" fmla="*/ 4975 h 10000"/>
              <a:gd name="connsiteX87" fmla="*/ 7980 w 10000"/>
              <a:gd name="connsiteY87" fmla="*/ 6814 h 10000"/>
              <a:gd name="connsiteX88" fmla="*/ 8069 w 10000"/>
              <a:gd name="connsiteY88" fmla="*/ 5613 h 10000"/>
              <a:gd name="connsiteX89" fmla="*/ 8152 w 10000"/>
              <a:gd name="connsiteY89" fmla="*/ 7941 h 10000"/>
              <a:gd name="connsiteX90" fmla="*/ 8240 w 10000"/>
              <a:gd name="connsiteY90" fmla="*/ 5613 h 10000"/>
              <a:gd name="connsiteX91" fmla="*/ 8324 w 10000"/>
              <a:gd name="connsiteY91" fmla="*/ 5613 h 10000"/>
              <a:gd name="connsiteX92" fmla="*/ 8397 w 10000"/>
              <a:gd name="connsiteY92" fmla="*/ 7721 h 10000"/>
              <a:gd name="connsiteX93" fmla="*/ 8485 w 10000"/>
              <a:gd name="connsiteY93" fmla="*/ 7034 h 10000"/>
              <a:gd name="connsiteX94" fmla="*/ 8568 w 10000"/>
              <a:gd name="connsiteY94" fmla="*/ 6936 h 10000"/>
              <a:gd name="connsiteX95" fmla="*/ 8657 w 10000"/>
              <a:gd name="connsiteY95" fmla="*/ 6520 h 10000"/>
              <a:gd name="connsiteX96" fmla="*/ 8740 w 10000"/>
              <a:gd name="connsiteY96" fmla="*/ 10000 h 10000"/>
              <a:gd name="connsiteX97" fmla="*/ 8824 w 10000"/>
              <a:gd name="connsiteY97" fmla="*/ 8873 h 10000"/>
              <a:gd name="connsiteX98" fmla="*/ 8912 w 10000"/>
              <a:gd name="connsiteY98" fmla="*/ 6078 h 10000"/>
              <a:gd name="connsiteX99" fmla="*/ 8995 w 10000"/>
              <a:gd name="connsiteY99" fmla="*/ 8088 h 10000"/>
              <a:gd name="connsiteX100" fmla="*/ 9073 w 10000"/>
              <a:gd name="connsiteY100" fmla="*/ 6814 h 10000"/>
              <a:gd name="connsiteX101" fmla="*/ 9157 w 10000"/>
              <a:gd name="connsiteY101" fmla="*/ 7868 h 10000"/>
              <a:gd name="connsiteX102" fmla="*/ 9240 w 10000"/>
              <a:gd name="connsiteY102" fmla="*/ 8186 h 10000"/>
              <a:gd name="connsiteX103" fmla="*/ 9328 w 10000"/>
              <a:gd name="connsiteY103" fmla="*/ 6863 h 10000"/>
              <a:gd name="connsiteX104" fmla="*/ 9412 w 10000"/>
              <a:gd name="connsiteY104" fmla="*/ 6618 h 10000"/>
              <a:gd name="connsiteX105" fmla="*/ 9500 w 10000"/>
              <a:gd name="connsiteY105" fmla="*/ 7083 h 10000"/>
              <a:gd name="connsiteX106" fmla="*/ 9584 w 10000"/>
              <a:gd name="connsiteY106" fmla="*/ 3848 h 10000"/>
              <a:gd name="connsiteX107" fmla="*/ 9667 w 10000"/>
              <a:gd name="connsiteY107" fmla="*/ 5466 h 10000"/>
              <a:gd name="connsiteX108" fmla="*/ 9745 w 10000"/>
              <a:gd name="connsiteY108" fmla="*/ 8627 h 10000"/>
              <a:gd name="connsiteX109" fmla="*/ 9828 w 10000"/>
              <a:gd name="connsiteY109" fmla="*/ 7819 h 10000"/>
              <a:gd name="connsiteX110" fmla="*/ 9917 w 10000"/>
              <a:gd name="connsiteY110" fmla="*/ 7672 h 10000"/>
              <a:gd name="connsiteX111" fmla="*/ 10000 w 10000"/>
              <a:gd name="connsiteY111" fmla="*/ 7475 h 10000"/>
              <a:gd name="connsiteX0" fmla="*/ 0 w 10000"/>
              <a:gd name="connsiteY0" fmla="*/ 9534 h 10000"/>
              <a:gd name="connsiteX1" fmla="*/ 83 w 10000"/>
              <a:gd name="connsiteY1" fmla="*/ 9485 h 10000"/>
              <a:gd name="connsiteX2" fmla="*/ 172 w 10000"/>
              <a:gd name="connsiteY2" fmla="*/ 9779 h 10000"/>
              <a:gd name="connsiteX3" fmla="*/ 255 w 10000"/>
              <a:gd name="connsiteY3" fmla="*/ 9387 h 10000"/>
              <a:gd name="connsiteX4" fmla="*/ 333 w 10000"/>
              <a:gd name="connsiteY4" fmla="*/ 9583 h 10000"/>
              <a:gd name="connsiteX5" fmla="*/ 416 w 10000"/>
              <a:gd name="connsiteY5" fmla="*/ 8725 h 10000"/>
              <a:gd name="connsiteX6" fmla="*/ 500 w 10000"/>
              <a:gd name="connsiteY6" fmla="*/ 8627 h 10000"/>
              <a:gd name="connsiteX7" fmla="*/ 588 w 10000"/>
              <a:gd name="connsiteY7" fmla="*/ 8333 h 10000"/>
              <a:gd name="connsiteX8" fmla="*/ 672 w 10000"/>
              <a:gd name="connsiteY8" fmla="*/ 8137 h 10000"/>
              <a:gd name="connsiteX9" fmla="*/ 760 w 10000"/>
              <a:gd name="connsiteY9" fmla="*/ 9289 h 10000"/>
              <a:gd name="connsiteX10" fmla="*/ 843 w 10000"/>
              <a:gd name="connsiteY10" fmla="*/ 8775 h 10000"/>
              <a:gd name="connsiteX11" fmla="*/ 927 w 10000"/>
              <a:gd name="connsiteY11" fmla="*/ 8333 h 10000"/>
              <a:gd name="connsiteX12" fmla="*/ 1005 w 10000"/>
              <a:gd name="connsiteY12" fmla="*/ 8235 h 10000"/>
              <a:gd name="connsiteX13" fmla="*/ 1088 w 10000"/>
              <a:gd name="connsiteY13" fmla="*/ 8873 h 10000"/>
              <a:gd name="connsiteX14" fmla="*/ 1171 w 10000"/>
              <a:gd name="connsiteY14" fmla="*/ 8995 h 10000"/>
              <a:gd name="connsiteX15" fmla="*/ 1260 w 10000"/>
              <a:gd name="connsiteY15" fmla="*/ 8480 h 10000"/>
              <a:gd name="connsiteX16" fmla="*/ 1343 w 10000"/>
              <a:gd name="connsiteY16" fmla="*/ 7770 h 10000"/>
              <a:gd name="connsiteX17" fmla="*/ 1432 w 10000"/>
              <a:gd name="connsiteY17" fmla="*/ 7672 h 10000"/>
              <a:gd name="connsiteX18" fmla="*/ 1515 w 10000"/>
              <a:gd name="connsiteY18" fmla="*/ 7623 h 10000"/>
              <a:gd name="connsiteX19" fmla="*/ 1598 w 10000"/>
              <a:gd name="connsiteY19" fmla="*/ 7328 h 10000"/>
              <a:gd name="connsiteX20" fmla="*/ 1676 w 10000"/>
              <a:gd name="connsiteY20" fmla="*/ 7279 h 10000"/>
              <a:gd name="connsiteX21" fmla="*/ 1760 w 10000"/>
              <a:gd name="connsiteY21" fmla="*/ 8284 h 10000"/>
              <a:gd name="connsiteX22" fmla="*/ 1848 w 10000"/>
              <a:gd name="connsiteY22" fmla="*/ 8824 h 10000"/>
              <a:gd name="connsiteX23" fmla="*/ 1931 w 10000"/>
              <a:gd name="connsiteY23" fmla="*/ 7721 h 10000"/>
              <a:gd name="connsiteX24" fmla="*/ 2015 w 10000"/>
              <a:gd name="connsiteY24" fmla="*/ 6569 h 10000"/>
              <a:gd name="connsiteX25" fmla="*/ 2103 w 10000"/>
              <a:gd name="connsiteY25" fmla="*/ 6324 h 10000"/>
              <a:gd name="connsiteX26" fmla="*/ 2186 w 10000"/>
              <a:gd name="connsiteY26" fmla="*/ 6520 h 10000"/>
              <a:gd name="connsiteX27" fmla="*/ 2275 w 10000"/>
              <a:gd name="connsiteY27" fmla="*/ 4975 h 10000"/>
              <a:gd name="connsiteX28" fmla="*/ 2348 w 10000"/>
              <a:gd name="connsiteY28" fmla="*/ 5074 h 10000"/>
              <a:gd name="connsiteX29" fmla="*/ 2431 w 10000"/>
              <a:gd name="connsiteY29" fmla="*/ 5417 h 10000"/>
              <a:gd name="connsiteX30" fmla="*/ 2520 w 10000"/>
              <a:gd name="connsiteY30" fmla="*/ 6936 h 10000"/>
              <a:gd name="connsiteX31" fmla="*/ 2603 w 10000"/>
              <a:gd name="connsiteY31" fmla="*/ 3701 h 10000"/>
              <a:gd name="connsiteX32" fmla="*/ 2691 w 10000"/>
              <a:gd name="connsiteY32" fmla="*/ 1495 h 10000"/>
              <a:gd name="connsiteX33" fmla="*/ 2775 w 10000"/>
              <a:gd name="connsiteY33" fmla="*/ 5319 h 10000"/>
              <a:gd name="connsiteX34" fmla="*/ 2858 w 10000"/>
              <a:gd name="connsiteY34" fmla="*/ 1593 h 10000"/>
              <a:gd name="connsiteX35" fmla="*/ 2946 w 10000"/>
              <a:gd name="connsiteY35" fmla="*/ 49 h 10000"/>
              <a:gd name="connsiteX36" fmla="*/ 3019 w 10000"/>
              <a:gd name="connsiteY36" fmla="*/ 2206 h 10000"/>
              <a:gd name="connsiteX37" fmla="*/ 3108 w 10000"/>
              <a:gd name="connsiteY37" fmla="*/ 3407 h 10000"/>
              <a:gd name="connsiteX38" fmla="*/ 3191 w 10000"/>
              <a:gd name="connsiteY38" fmla="*/ 1054 h 10000"/>
              <a:gd name="connsiteX39" fmla="*/ 3274 w 10000"/>
              <a:gd name="connsiteY39" fmla="*/ 3799 h 10000"/>
              <a:gd name="connsiteX40" fmla="*/ 3363 w 10000"/>
              <a:gd name="connsiteY40" fmla="*/ 4020 h 10000"/>
              <a:gd name="connsiteX41" fmla="*/ 3446 w 10000"/>
              <a:gd name="connsiteY41" fmla="*/ 3554 h 10000"/>
              <a:gd name="connsiteX42" fmla="*/ 3535 w 10000"/>
              <a:gd name="connsiteY42" fmla="*/ 2598 h 10000"/>
              <a:gd name="connsiteX43" fmla="*/ 3618 w 10000"/>
              <a:gd name="connsiteY43" fmla="*/ 1054 h 10000"/>
              <a:gd name="connsiteX44" fmla="*/ 4289 w 10000"/>
              <a:gd name="connsiteY44" fmla="*/ 2745 h 10000"/>
              <a:gd name="connsiteX45" fmla="*/ 4534 w 10000"/>
              <a:gd name="connsiteY45" fmla="*/ 4118 h 10000"/>
              <a:gd name="connsiteX46" fmla="*/ 4623 w 10000"/>
              <a:gd name="connsiteY46" fmla="*/ 2500 h 10000"/>
              <a:gd name="connsiteX47" fmla="*/ 4706 w 10000"/>
              <a:gd name="connsiteY47" fmla="*/ 147 h 10000"/>
              <a:gd name="connsiteX48" fmla="*/ 4789 w 10000"/>
              <a:gd name="connsiteY48" fmla="*/ 4461 h 10000"/>
              <a:gd name="connsiteX49" fmla="*/ 4878 w 10000"/>
              <a:gd name="connsiteY49" fmla="*/ 4314 h 10000"/>
              <a:gd name="connsiteX50" fmla="*/ 4961 w 10000"/>
              <a:gd name="connsiteY50" fmla="*/ 3407 h 10000"/>
              <a:gd name="connsiteX51" fmla="*/ 5039 w 10000"/>
              <a:gd name="connsiteY51" fmla="*/ 1961 h 10000"/>
              <a:gd name="connsiteX52" fmla="*/ 5122 w 10000"/>
              <a:gd name="connsiteY52" fmla="*/ 5711 h 10000"/>
              <a:gd name="connsiteX53" fmla="*/ 5206 w 10000"/>
              <a:gd name="connsiteY53" fmla="*/ 2598 h 10000"/>
              <a:gd name="connsiteX54" fmla="*/ 5294 w 10000"/>
              <a:gd name="connsiteY54" fmla="*/ 2745 h 10000"/>
              <a:gd name="connsiteX55" fmla="*/ 5377 w 10000"/>
              <a:gd name="connsiteY55" fmla="*/ 4314 h 10000"/>
              <a:gd name="connsiteX56" fmla="*/ 5466 w 10000"/>
              <a:gd name="connsiteY56" fmla="*/ 2549 h 10000"/>
              <a:gd name="connsiteX57" fmla="*/ 5549 w 10000"/>
              <a:gd name="connsiteY57" fmla="*/ 5025 h 10000"/>
              <a:gd name="connsiteX58" fmla="*/ 5632 w 10000"/>
              <a:gd name="connsiteY58" fmla="*/ 2745 h 10000"/>
              <a:gd name="connsiteX59" fmla="*/ 5711 w 10000"/>
              <a:gd name="connsiteY59" fmla="*/ 4657 h 10000"/>
              <a:gd name="connsiteX60" fmla="*/ 5794 w 10000"/>
              <a:gd name="connsiteY60" fmla="*/ 2500 h 10000"/>
              <a:gd name="connsiteX61" fmla="*/ 5882 w 10000"/>
              <a:gd name="connsiteY61" fmla="*/ 5931 h 10000"/>
              <a:gd name="connsiteX62" fmla="*/ 5966 w 10000"/>
              <a:gd name="connsiteY62" fmla="*/ 6127 h 10000"/>
              <a:gd name="connsiteX63" fmla="*/ 6049 w 10000"/>
              <a:gd name="connsiteY63" fmla="*/ 2696 h 10000"/>
              <a:gd name="connsiteX64" fmla="*/ 6137 w 10000"/>
              <a:gd name="connsiteY64" fmla="*/ 5760 h 10000"/>
              <a:gd name="connsiteX65" fmla="*/ 6221 w 10000"/>
              <a:gd name="connsiteY65" fmla="*/ 3971 h 10000"/>
              <a:gd name="connsiteX66" fmla="*/ 6309 w 10000"/>
              <a:gd name="connsiteY66" fmla="*/ 3554 h 10000"/>
              <a:gd name="connsiteX67" fmla="*/ 6382 w 10000"/>
              <a:gd name="connsiteY67" fmla="*/ 5809 h 10000"/>
              <a:gd name="connsiteX68" fmla="*/ 6465 w 10000"/>
              <a:gd name="connsiteY68" fmla="*/ 3554 h 10000"/>
              <a:gd name="connsiteX69" fmla="*/ 6554 w 10000"/>
              <a:gd name="connsiteY69" fmla="*/ 2598 h 10000"/>
              <a:gd name="connsiteX70" fmla="*/ 6637 w 10000"/>
              <a:gd name="connsiteY70" fmla="*/ 2696 h 10000"/>
              <a:gd name="connsiteX71" fmla="*/ 6726 w 10000"/>
              <a:gd name="connsiteY71" fmla="*/ 147 h 10000"/>
              <a:gd name="connsiteX72" fmla="*/ 6809 w 10000"/>
              <a:gd name="connsiteY72" fmla="*/ 2451 h 10000"/>
              <a:gd name="connsiteX73" fmla="*/ 6892 w 10000"/>
              <a:gd name="connsiteY73" fmla="*/ 4363 h 10000"/>
              <a:gd name="connsiteX74" fmla="*/ 6981 w 10000"/>
              <a:gd name="connsiteY74" fmla="*/ 0 h 10000"/>
              <a:gd name="connsiteX75" fmla="*/ 7054 w 10000"/>
              <a:gd name="connsiteY75" fmla="*/ 5074 h 10000"/>
              <a:gd name="connsiteX76" fmla="*/ 7142 w 10000"/>
              <a:gd name="connsiteY76" fmla="*/ 6667 h 10000"/>
              <a:gd name="connsiteX77" fmla="*/ 7225 w 10000"/>
              <a:gd name="connsiteY77" fmla="*/ 2794 h 10000"/>
              <a:gd name="connsiteX78" fmla="*/ 7309 w 10000"/>
              <a:gd name="connsiteY78" fmla="*/ 5980 h 10000"/>
              <a:gd name="connsiteX79" fmla="*/ 7397 w 10000"/>
              <a:gd name="connsiteY79" fmla="*/ 5417 h 10000"/>
              <a:gd name="connsiteX80" fmla="*/ 7480 w 10000"/>
              <a:gd name="connsiteY80" fmla="*/ 4069 h 10000"/>
              <a:gd name="connsiteX81" fmla="*/ 7569 w 10000"/>
              <a:gd name="connsiteY81" fmla="*/ 7083 h 10000"/>
              <a:gd name="connsiteX82" fmla="*/ 7652 w 10000"/>
              <a:gd name="connsiteY82" fmla="*/ 6716 h 10000"/>
              <a:gd name="connsiteX83" fmla="*/ 7725 w 10000"/>
              <a:gd name="connsiteY83" fmla="*/ 6863 h 10000"/>
              <a:gd name="connsiteX84" fmla="*/ 7814 w 10000"/>
              <a:gd name="connsiteY84" fmla="*/ 7377 h 10000"/>
              <a:gd name="connsiteX85" fmla="*/ 7897 w 10000"/>
              <a:gd name="connsiteY85" fmla="*/ 4975 h 10000"/>
              <a:gd name="connsiteX86" fmla="*/ 7980 w 10000"/>
              <a:gd name="connsiteY86" fmla="*/ 6814 h 10000"/>
              <a:gd name="connsiteX87" fmla="*/ 8069 w 10000"/>
              <a:gd name="connsiteY87" fmla="*/ 5613 h 10000"/>
              <a:gd name="connsiteX88" fmla="*/ 8152 w 10000"/>
              <a:gd name="connsiteY88" fmla="*/ 7941 h 10000"/>
              <a:gd name="connsiteX89" fmla="*/ 8240 w 10000"/>
              <a:gd name="connsiteY89" fmla="*/ 5613 h 10000"/>
              <a:gd name="connsiteX90" fmla="*/ 8324 w 10000"/>
              <a:gd name="connsiteY90" fmla="*/ 5613 h 10000"/>
              <a:gd name="connsiteX91" fmla="*/ 8397 w 10000"/>
              <a:gd name="connsiteY91" fmla="*/ 7721 h 10000"/>
              <a:gd name="connsiteX92" fmla="*/ 8485 w 10000"/>
              <a:gd name="connsiteY92" fmla="*/ 7034 h 10000"/>
              <a:gd name="connsiteX93" fmla="*/ 8568 w 10000"/>
              <a:gd name="connsiteY93" fmla="*/ 6936 h 10000"/>
              <a:gd name="connsiteX94" fmla="*/ 8657 w 10000"/>
              <a:gd name="connsiteY94" fmla="*/ 6520 h 10000"/>
              <a:gd name="connsiteX95" fmla="*/ 8740 w 10000"/>
              <a:gd name="connsiteY95" fmla="*/ 10000 h 10000"/>
              <a:gd name="connsiteX96" fmla="*/ 8824 w 10000"/>
              <a:gd name="connsiteY96" fmla="*/ 8873 h 10000"/>
              <a:gd name="connsiteX97" fmla="*/ 8912 w 10000"/>
              <a:gd name="connsiteY97" fmla="*/ 6078 h 10000"/>
              <a:gd name="connsiteX98" fmla="*/ 8995 w 10000"/>
              <a:gd name="connsiteY98" fmla="*/ 8088 h 10000"/>
              <a:gd name="connsiteX99" fmla="*/ 9073 w 10000"/>
              <a:gd name="connsiteY99" fmla="*/ 6814 h 10000"/>
              <a:gd name="connsiteX100" fmla="*/ 9157 w 10000"/>
              <a:gd name="connsiteY100" fmla="*/ 7868 h 10000"/>
              <a:gd name="connsiteX101" fmla="*/ 9240 w 10000"/>
              <a:gd name="connsiteY101" fmla="*/ 8186 h 10000"/>
              <a:gd name="connsiteX102" fmla="*/ 9328 w 10000"/>
              <a:gd name="connsiteY102" fmla="*/ 6863 h 10000"/>
              <a:gd name="connsiteX103" fmla="*/ 9412 w 10000"/>
              <a:gd name="connsiteY103" fmla="*/ 6618 h 10000"/>
              <a:gd name="connsiteX104" fmla="*/ 9500 w 10000"/>
              <a:gd name="connsiteY104" fmla="*/ 7083 h 10000"/>
              <a:gd name="connsiteX105" fmla="*/ 9584 w 10000"/>
              <a:gd name="connsiteY105" fmla="*/ 3848 h 10000"/>
              <a:gd name="connsiteX106" fmla="*/ 9667 w 10000"/>
              <a:gd name="connsiteY106" fmla="*/ 5466 h 10000"/>
              <a:gd name="connsiteX107" fmla="*/ 9745 w 10000"/>
              <a:gd name="connsiteY107" fmla="*/ 8627 h 10000"/>
              <a:gd name="connsiteX108" fmla="*/ 9828 w 10000"/>
              <a:gd name="connsiteY108" fmla="*/ 7819 h 10000"/>
              <a:gd name="connsiteX109" fmla="*/ 9917 w 10000"/>
              <a:gd name="connsiteY109" fmla="*/ 7672 h 10000"/>
              <a:gd name="connsiteX110" fmla="*/ 10000 w 10000"/>
              <a:gd name="connsiteY110" fmla="*/ 7475 h 10000"/>
              <a:gd name="connsiteX0" fmla="*/ 0 w 10000"/>
              <a:gd name="connsiteY0" fmla="*/ 9534 h 10000"/>
              <a:gd name="connsiteX1" fmla="*/ 83 w 10000"/>
              <a:gd name="connsiteY1" fmla="*/ 9485 h 10000"/>
              <a:gd name="connsiteX2" fmla="*/ 172 w 10000"/>
              <a:gd name="connsiteY2" fmla="*/ 9779 h 10000"/>
              <a:gd name="connsiteX3" fmla="*/ 255 w 10000"/>
              <a:gd name="connsiteY3" fmla="*/ 9387 h 10000"/>
              <a:gd name="connsiteX4" fmla="*/ 333 w 10000"/>
              <a:gd name="connsiteY4" fmla="*/ 9583 h 10000"/>
              <a:gd name="connsiteX5" fmla="*/ 416 w 10000"/>
              <a:gd name="connsiteY5" fmla="*/ 8725 h 10000"/>
              <a:gd name="connsiteX6" fmla="*/ 500 w 10000"/>
              <a:gd name="connsiteY6" fmla="*/ 8627 h 10000"/>
              <a:gd name="connsiteX7" fmla="*/ 588 w 10000"/>
              <a:gd name="connsiteY7" fmla="*/ 8333 h 10000"/>
              <a:gd name="connsiteX8" fmla="*/ 672 w 10000"/>
              <a:gd name="connsiteY8" fmla="*/ 8137 h 10000"/>
              <a:gd name="connsiteX9" fmla="*/ 760 w 10000"/>
              <a:gd name="connsiteY9" fmla="*/ 9289 h 10000"/>
              <a:gd name="connsiteX10" fmla="*/ 843 w 10000"/>
              <a:gd name="connsiteY10" fmla="*/ 8775 h 10000"/>
              <a:gd name="connsiteX11" fmla="*/ 927 w 10000"/>
              <a:gd name="connsiteY11" fmla="*/ 8333 h 10000"/>
              <a:gd name="connsiteX12" fmla="*/ 1005 w 10000"/>
              <a:gd name="connsiteY12" fmla="*/ 8235 h 10000"/>
              <a:gd name="connsiteX13" fmla="*/ 1088 w 10000"/>
              <a:gd name="connsiteY13" fmla="*/ 8873 h 10000"/>
              <a:gd name="connsiteX14" fmla="*/ 1171 w 10000"/>
              <a:gd name="connsiteY14" fmla="*/ 8995 h 10000"/>
              <a:gd name="connsiteX15" fmla="*/ 1260 w 10000"/>
              <a:gd name="connsiteY15" fmla="*/ 8480 h 10000"/>
              <a:gd name="connsiteX16" fmla="*/ 1343 w 10000"/>
              <a:gd name="connsiteY16" fmla="*/ 7770 h 10000"/>
              <a:gd name="connsiteX17" fmla="*/ 1432 w 10000"/>
              <a:gd name="connsiteY17" fmla="*/ 7672 h 10000"/>
              <a:gd name="connsiteX18" fmla="*/ 1515 w 10000"/>
              <a:gd name="connsiteY18" fmla="*/ 7623 h 10000"/>
              <a:gd name="connsiteX19" fmla="*/ 1598 w 10000"/>
              <a:gd name="connsiteY19" fmla="*/ 7328 h 10000"/>
              <a:gd name="connsiteX20" fmla="*/ 1676 w 10000"/>
              <a:gd name="connsiteY20" fmla="*/ 7279 h 10000"/>
              <a:gd name="connsiteX21" fmla="*/ 1760 w 10000"/>
              <a:gd name="connsiteY21" fmla="*/ 8284 h 10000"/>
              <a:gd name="connsiteX22" fmla="*/ 1848 w 10000"/>
              <a:gd name="connsiteY22" fmla="*/ 8824 h 10000"/>
              <a:gd name="connsiteX23" fmla="*/ 1931 w 10000"/>
              <a:gd name="connsiteY23" fmla="*/ 7721 h 10000"/>
              <a:gd name="connsiteX24" fmla="*/ 2015 w 10000"/>
              <a:gd name="connsiteY24" fmla="*/ 6569 h 10000"/>
              <a:gd name="connsiteX25" fmla="*/ 2103 w 10000"/>
              <a:gd name="connsiteY25" fmla="*/ 6324 h 10000"/>
              <a:gd name="connsiteX26" fmla="*/ 2186 w 10000"/>
              <a:gd name="connsiteY26" fmla="*/ 6520 h 10000"/>
              <a:gd name="connsiteX27" fmla="*/ 2275 w 10000"/>
              <a:gd name="connsiteY27" fmla="*/ 4975 h 10000"/>
              <a:gd name="connsiteX28" fmla="*/ 2348 w 10000"/>
              <a:gd name="connsiteY28" fmla="*/ 5074 h 10000"/>
              <a:gd name="connsiteX29" fmla="*/ 2431 w 10000"/>
              <a:gd name="connsiteY29" fmla="*/ 5417 h 10000"/>
              <a:gd name="connsiteX30" fmla="*/ 2520 w 10000"/>
              <a:gd name="connsiteY30" fmla="*/ 6936 h 10000"/>
              <a:gd name="connsiteX31" fmla="*/ 2603 w 10000"/>
              <a:gd name="connsiteY31" fmla="*/ 3701 h 10000"/>
              <a:gd name="connsiteX32" fmla="*/ 2691 w 10000"/>
              <a:gd name="connsiteY32" fmla="*/ 1495 h 10000"/>
              <a:gd name="connsiteX33" fmla="*/ 2775 w 10000"/>
              <a:gd name="connsiteY33" fmla="*/ 5319 h 10000"/>
              <a:gd name="connsiteX34" fmla="*/ 2858 w 10000"/>
              <a:gd name="connsiteY34" fmla="*/ 1593 h 10000"/>
              <a:gd name="connsiteX35" fmla="*/ 2946 w 10000"/>
              <a:gd name="connsiteY35" fmla="*/ 49 h 10000"/>
              <a:gd name="connsiteX36" fmla="*/ 3019 w 10000"/>
              <a:gd name="connsiteY36" fmla="*/ 2206 h 10000"/>
              <a:gd name="connsiteX37" fmla="*/ 3108 w 10000"/>
              <a:gd name="connsiteY37" fmla="*/ 3407 h 10000"/>
              <a:gd name="connsiteX38" fmla="*/ 3191 w 10000"/>
              <a:gd name="connsiteY38" fmla="*/ 1054 h 10000"/>
              <a:gd name="connsiteX39" fmla="*/ 3274 w 10000"/>
              <a:gd name="connsiteY39" fmla="*/ 3799 h 10000"/>
              <a:gd name="connsiteX40" fmla="*/ 3363 w 10000"/>
              <a:gd name="connsiteY40" fmla="*/ 4020 h 10000"/>
              <a:gd name="connsiteX41" fmla="*/ 3446 w 10000"/>
              <a:gd name="connsiteY41" fmla="*/ 3554 h 10000"/>
              <a:gd name="connsiteX42" fmla="*/ 3535 w 10000"/>
              <a:gd name="connsiteY42" fmla="*/ 2598 h 10000"/>
              <a:gd name="connsiteX43" fmla="*/ 3618 w 10000"/>
              <a:gd name="connsiteY43" fmla="*/ 1054 h 10000"/>
              <a:gd name="connsiteX44" fmla="*/ 4289 w 10000"/>
              <a:gd name="connsiteY44" fmla="*/ 2745 h 10000"/>
              <a:gd name="connsiteX45" fmla="*/ 4623 w 10000"/>
              <a:gd name="connsiteY45" fmla="*/ 2500 h 10000"/>
              <a:gd name="connsiteX46" fmla="*/ 4706 w 10000"/>
              <a:gd name="connsiteY46" fmla="*/ 147 h 10000"/>
              <a:gd name="connsiteX47" fmla="*/ 4789 w 10000"/>
              <a:gd name="connsiteY47" fmla="*/ 4461 h 10000"/>
              <a:gd name="connsiteX48" fmla="*/ 4878 w 10000"/>
              <a:gd name="connsiteY48" fmla="*/ 4314 h 10000"/>
              <a:gd name="connsiteX49" fmla="*/ 4961 w 10000"/>
              <a:gd name="connsiteY49" fmla="*/ 3407 h 10000"/>
              <a:gd name="connsiteX50" fmla="*/ 5039 w 10000"/>
              <a:gd name="connsiteY50" fmla="*/ 1961 h 10000"/>
              <a:gd name="connsiteX51" fmla="*/ 5122 w 10000"/>
              <a:gd name="connsiteY51" fmla="*/ 5711 h 10000"/>
              <a:gd name="connsiteX52" fmla="*/ 5206 w 10000"/>
              <a:gd name="connsiteY52" fmla="*/ 2598 h 10000"/>
              <a:gd name="connsiteX53" fmla="*/ 5294 w 10000"/>
              <a:gd name="connsiteY53" fmla="*/ 2745 h 10000"/>
              <a:gd name="connsiteX54" fmla="*/ 5377 w 10000"/>
              <a:gd name="connsiteY54" fmla="*/ 4314 h 10000"/>
              <a:gd name="connsiteX55" fmla="*/ 5466 w 10000"/>
              <a:gd name="connsiteY55" fmla="*/ 2549 h 10000"/>
              <a:gd name="connsiteX56" fmla="*/ 5549 w 10000"/>
              <a:gd name="connsiteY56" fmla="*/ 5025 h 10000"/>
              <a:gd name="connsiteX57" fmla="*/ 5632 w 10000"/>
              <a:gd name="connsiteY57" fmla="*/ 2745 h 10000"/>
              <a:gd name="connsiteX58" fmla="*/ 5711 w 10000"/>
              <a:gd name="connsiteY58" fmla="*/ 4657 h 10000"/>
              <a:gd name="connsiteX59" fmla="*/ 5794 w 10000"/>
              <a:gd name="connsiteY59" fmla="*/ 2500 h 10000"/>
              <a:gd name="connsiteX60" fmla="*/ 5882 w 10000"/>
              <a:gd name="connsiteY60" fmla="*/ 5931 h 10000"/>
              <a:gd name="connsiteX61" fmla="*/ 5966 w 10000"/>
              <a:gd name="connsiteY61" fmla="*/ 6127 h 10000"/>
              <a:gd name="connsiteX62" fmla="*/ 6049 w 10000"/>
              <a:gd name="connsiteY62" fmla="*/ 2696 h 10000"/>
              <a:gd name="connsiteX63" fmla="*/ 6137 w 10000"/>
              <a:gd name="connsiteY63" fmla="*/ 5760 h 10000"/>
              <a:gd name="connsiteX64" fmla="*/ 6221 w 10000"/>
              <a:gd name="connsiteY64" fmla="*/ 3971 h 10000"/>
              <a:gd name="connsiteX65" fmla="*/ 6309 w 10000"/>
              <a:gd name="connsiteY65" fmla="*/ 3554 h 10000"/>
              <a:gd name="connsiteX66" fmla="*/ 6382 w 10000"/>
              <a:gd name="connsiteY66" fmla="*/ 5809 h 10000"/>
              <a:gd name="connsiteX67" fmla="*/ 6465 w 10000"/>
              <a:gd name="connsiteY67" fmla="*/ 3554 h 10000"/>
              <a:gd name="connsiteX68" fmla="*/ 6554 w 10000"/>
              <a:gd name="connsiteY68" fmla="*/ 2598 h 10000"/>
              <a:gd name="connsiteX69" fmla="*/ 6637 w 10000"/>
              <a:gd name="connsiteY69" fmla="*/ 2696 h 10000"/>
              <a:gd name="connsiteX70" fmla="*/ 6726 w 10000"/>
              <a:gd name="connsiteY70" fmla="*/ 147 h 10000"/>
              <a:gd name="connsiteX71" fmla="*/ 6809 w 10000"/>
              <a:gd name="connsiteY71" fmla="*/ 2451 h 10000"/>
              <a:gd name="connsiteX72" fmla="*/ 6892 w 10000"/>
              <a:gd name="connsiteY72" fmla="*/ 4363 h 10000"/>
              <a:gd name="connsiteX73" fmla="*/ 6981 w 10000"/>
              <a:gd name="connsiteY73" fmla="*/ 0 h 10000"/>
              <a:gd name="connsiteX74" fmla="*/ 7054 w 10000"/>
              <a:gd name="connsiteY74" fmla="*/ 5074 h 10000"/>
              <a:gd name="connsiteX75" fmla="*/ 7142 w 10000"/>
              <a:gd name="connsiteY75" fmla="*/ 6667 h 10000"/>
              <a:gd name="connsiteX76" fmla="*/ 7225 w 10000"/>
              <a:gd name="connsiteY76" fmla="*/ 2794 h 10000"/>
              <a:gd name="connsiteX77" fmla="*/ 7309 w 10000"/>
              <a:gd name="connsiteY77" fmla="*/ 5980 h 10000"/>
              <a:gd name="connsiteX78" fmla="*/ 7397 w 10000"/>
              <a:gd name="connsiteY78" fmla="*/ 5417 h 10000"/>
              <a:gd name="connsiteX79" fmla="*/ 7480 w 10000"/>
              <a:gd name="connsiteY79" fmla="*/ 4069 h 10000"/>
              <a:gd name="connsiteX80" fmla="*/ 7569 w 10000"/>
              <a:gd name="connsiteY80" fmla="*/ 7083 h 10000"/>
              <a:gd name="connsiteX81" fmla="*/ 7652 w 10000"/>
              <a:gd name="connsiteY81" fmla="*/ 6716 h 10000"/>
              <a:gd name="connsiteX82" fmla="*/ 7725 w 10000"/>
              <a:gd name="connsiteY82" fmla="*/ 6863 h 10000"/>
              <a:gd name="connsiteX83" fmla="*/ 7814 w 10000"/>
              <a:gd name="connsiteY83" fmla="*/ 7377 h 10000"/>
              <a:gd name="connsiteX84" fmla="*/ 7897 w 10000"/>
              <a:gd name="connsiteY84" fmla="*/ 4975 h 10000"/>
              <a:gd name="connsiteX85" fmla="*/ 7980 w 10000"/>
              <a:gd name="connsiteY85" fmla="*/ 6814 h 10000"/>
              <a:gd name="connsiteX86" fmla="*/ 8069 w 10000"/>
              <a:gd name="connsiteY86" fmla="*/ 5613 h 10000"/>
              <a:gd name="connsiteX87" fmla="*/ 8152 w 10000"/>
              <a:gd name="connsiteY87" fmla="*/ 7941 h 10000"/>
              <a:gd name="connsiteX88" fmla="*/ 8240 w 10000"/>
              <a:gd name="connsiteY88" fmla="*/ 5613 h 10000"/>
              <a:gd name="connsiteX89" fmla="*/ 8324 w 10000"/>
              <a:gd name="connsiteY89" fmla="*/ 5613 h 10000"/>
              <a:gd name="connsiteX90" fmla="*/ 8397 w 10000"/>
              <a:gd name="connsiteY90" fmla="*/ 7721 h 10000"/>
              <a:gd name="connsiteX91" fmla="*/ 8485 w 10000"/>
              <a:gd name="connsiteY91" fmla="*/ 7034 h 10000"/>
              <a:gd name="connsiteX92" fmla="*/ 8568 w 10000"/>
              <a:gd name="connsiteY92" fmla="*/ 6936 h 10000"/>
              <a:gd name="connsiteX93" fmla="*/ 8657 w 10000"/>
              <a:gd name="connsiteY93" fmla="*/ 6520 h 10000"/>
              <a:gd name="connsiteX94" fmla="*/ 8740 w 10000"/>
              <a:gd name="connsiteY94" fmla="*/ 10000 h 10000"/>
              <a:gd name="connsiteX95" fmla="*/ 8824 w 10000"/>
              <a:gd name="connsiteY95" fmla="*/ 8873 h 10000"/>
              <a:gd name="connsiteX96" fmla="*/ 8912 w 10000"/>
              <a:gd name="connsiteY96" fmla="*/ 6078 h 10000"/>
              <a:gd name="connsiteX97" fmla="*/ 8995 w 10000"/>
              <a:gd name="connsiteY97" fmla="*/ 8088 h 10000"/>
              <a:gd name="connsiteX98" fmla="*/ 9073 w 10000"/>
              <a:gd name="connsiteY98" fmla="*/ 6814 h 10000"/>
              <a:gd name="connsiteX99" fmla="*/ 9157 w 10000"/>
              <a:gd name="connsiteY99" fmla="*/ 7868 h 10000"/>
              <a:gd name="connsiteX100" fmla="*/ 9240 w 10000"/>
              <a:gd name="connsiteY100" fmla="*/ 8186 h 10000"/>
              <a:gd name="connsiteX101" fmla="*/ 9328 w 10000"/>
              <a:gd name="connsiteY101" fmla="*/ 6863 h 10000"/>
              <a:gd name="connsiteX102" fmla="*/ 9412 w 10000"/>
              <a:gd name="connsiteY102" fmla="*/ 6618 h 10000"/>
              <a:gd name="connsiteX103" fmla="*/ 9500 w 10000"/>
              <a:gd name="connsiteY103" fmla="*/ 7083 h 10000"/>
              <a:gd name="connsiteX104" fmla="*/ 9584 w 10000"/>
              <a:gd name="connsiteY104" fmla="*/ 3848 h 10000"/>
              <a:gd name="connsiteX105" fmla="*/ 9667 w 10000"/>
              <a:gd name="connsiteY105" fmla="*/ 5466 h 10000"/>
              <a:gd name="connsiteX106" fmla="*/ 9745 w 10000"/>
              <a:gd name="connsiteY106" fmla="*/ 8627 h 10000"/>
              <a:gd name="connsiteX107" fmla="*/ 9828 w 10000"/>
              <a:gd name="connsiteY107" fmla="*/ 7819 h 10000"/>
              <a:gd name="connsiteX108" fmla="*/ 9917 w 10000"/>
              <a:gd name="connsiteY108" fmla="*/ 7672 h 10000"/>
              <a:gd name="connsiteX109" fmla="*/ 10000 w 10000"/>
              <a:gd name="connsiteY109" fmla="*/ 7475 h 10000"/>
              <a:gd name="connsiteX0" fmla="*/ 0 w 10000"/>
              <a:gd name="connsiteY0" fmla="*/ 9673 h 10139"/>
              <a:gd name="connsiteX1" fmla="*/ 83 w 10000"/>
              <a:gd name="connsiteY1" fmla="*/ 9624 h 10139"/>
              <a:gd name="connsiteX2" fmla="*/ 172 w 10000"/>
              <a:gd name="connsiteY2" fmla="*/ 9918 h 10139"/>
              <a:gd name="connsiteX3" fmla="*/ 255 w 10000"/>
              <a:gd name="connsiteY3" fmla="*/ 9526 h 10139"/>
              <a:gd name="connsiteX4" fmla="*/ 333 w 10000"/>
              <a:gd name="connsiteY4" fmla="*/ 9722 h 10139"/>
              <a:gd name="connsiteX5" fmla="*/ 416 w 10000"/>
              <a:gd name="connsiteY5" fmla="*/ 8864 h 10139"/>
              <a:gd name="connsiteX6" fmla="*/ 500 w 10000"/>
              <a:gd name="connsiteY6" fmla="*/ 8766 h 10139"/>
              <a:gd name="connsiteX7" fmla="*/ 588 w 10000"/>
              <a:gd name="connsiteY7" fmla="*/ 8472 h 10139"/>
              <a:gd name="connsiteX8" fmla="*/ 672 w 10000"/>
              <a:gd name="connsiteY8" fmla="*/ 8276 h 10139"/>
              <a:gd name="connsiteX9" fmla="*/ 760 w 10000"/>
              <a:gd name="connsiteY9" fmla="*/ 9428 h 10139"/>
              <a:gd name="connsiteX10" fmla="*/ 843 w 10000"/>
              <a:gd name="connsiteY10" fmla="*/ 8914 h 10139"/>
              <a:gd name="connsiteX11" fmla="*/ 927 w 10000"/>
              <a:gd name="connsiteY11" fmla="*/ 8472 h 10139"/>
              <a:gd name="connsiteX12" fmla="*/ 1005 w 10000"/>
              <a:gd name="connsiteY12" fmla="*/ 8374 h 10139"/>
              <a:gd name="connsiteX13" fmla="*/ 1088 w 10000"/>
              <a:gd name="connsiteY13" fmla="*/ 9012 h 10139"/>
              <a:gd name="connsiteX14" fmla="*/ 1171 w 10000"/>
              <a:gd name="connsiteY14" fmla="*/ 9134 h 10139"/>
              <a:gd name="connsiteX15" fmla="*/ 1260 w 10000"/>
              <a:gd name="connsiteY15" fmla="*/ 8619 h 10139"/>
              <a:gd name="connsiteX16" fmla="*/ 1343 w 10000"/>
              <a:gd name="connsiteY16" fmla="*/ 7909 h 10139"/>
              <a:gd name="connsiteX17" fmla="*/ 1432 w 10000"/>
              <a:gd name="connsiteY17" fmla="*/ 7811 h 10139"/>
              <a:gd name="connsiteX18" fmla="*/ 1515 w 10000"/>
              <a:gd name="connsiteY18" fmla="*/ 7762 h 10139"/>
              <a:gd name="connsiteX19" fmla="*/ 1598 w 10000"/>
              <a:gd name="connsiteY19" fmla="*/ 7467 h 10139"/>
              <a:gd name="connsiteX20" fmla="*/ 1676 w 10000"/>
              <a:gd name="connsiteY20" fmla="*/ 7418 h 10139"/>
              <a:gd name="connsiteX21" fmla="*/ 1760 w 10000"/>
              <a:gd name="connsiteY21" fmla="*/ 8423 h 10139"/>
              <a:gd name="connsiteX22" fmla="*/ 1848 w 10000"/>
              <a:gd name="connsiteY22" fmla="*/ 8963 h 10139"/>
              <a:gd name="connsiteX23" fmla="*/ 1931 w 10000"/>
              <a:gd name="connsiteY23" fmla="*/ 7860 h 10139"/>
              <a:gd name="connsiteX24" fmla="*/ 2015 w 10000"/>
              <a:gd name="connsiteY24" fmla="*/ 6708 h 10139"/>
              <a:gd name="connsiteX25" fmla="*/ 2103 w 10000"/>
              <a:gd name="connsiteY25" fmla="*/ 6463 h 10139"/>
              <a:gd name="connsiteX26" fmla="*/ 2186 w 10000"/>
              <a:gd name="connsiteY26" fmla="*/ 6659 h 10139"/>
              <a:gd name="connsiteX27" fmla="*/ 2275 w 10000"/>
              <a:gd name="connsiteY27" fmla="*/ 5114 h 10139"/>
              <a:gd name="connsiteX28" fmla="*/ 2348 w 10000"/>
              <a:gd name="connsiteY28" fmla="*/ 5213 h 10139"/>
              <a:gd name="connsiteX29" fmla="*/ 2431 w 10000"/>
              <a:gd name="connsiteY29" fmla="*/ 5556 h 10139"/>
              <a:gd name="connsiteX30" fmla="*/ 2520 w 10000"/>
              <a:gd name="connsiteY30" fmla="*/ 7075 h 10139"/>
              <a:gd name="connsiteX31" fmla="*/ 2603 w 10000"/>
              <a:gd name="connsiteY31" fmla="*/ 3840 h 10139"/>
              <a:gd name="connsiteX32" fmla="*/ 2691 w 10000"/>
              <a:gd name="connsiteY32" fmla="*/ 1634 h 10139"/>
              <a:gd name="connsiteX33" fmla="*/ 2775 w 10000"/>
              <a:gd name="connsiteY33" fmla="*/ 5458 h 10139"/>
              <a:gd name="connsiteX34" fmla="*/ 2858 w 10000"/>
              <a:gd name="connsiteY34" fmla="*/ 1732 h 10139"/>
              <a:gd name="connsiteX35" fmla="*/ 2946 w 10000"/>
              <a:gd name="connsiteY35" fmla="*/ 188 h 10139"/>
              <a:gd name="connsiteX36" fmla="*/ 3019 w 10000"/>
              <a:gd name="connsiteY36" fmla="*/ 2345 h 10139"/>
              <a:gd name="connsiteX37" fmla="*/ 3108 w 10000"/>
              <a:gd name="connsiteY37" fmla="*/ 3546 h 10139"/>
              <a:gd name="connsiteX38" fmla="*/ 3191 w 10000"/>
              <a:gd name="connsiteY38" fmla="*/ 1193 h 10139"/>
              <a:gd name="connsiteX39" fmla="*/ 3274 w 10000"/>
              <a:gd name="connsiteY39" fmla="*/ 3938 h 10139"/>
              <a:gd name="connsiteX40" fmla="*/ 3363 w 10000"/>
              <a:gd name="connsiteY40" fmla="*/ 4159 h 10139"/>
              <a:gd name="connsiteX41" fmla="*/ 3446 w 10000"/>
              <a:gd name="connsiteY41" fmla="*/ 3693 h 10139"/>
              <a:gd name="connsiteX42" fmla="*/ 3535 w 10000"/>
              <a:gd name="connsiteY42" fmla="*/ 2737 h 10139"/>
              <a:gd name="connsiteX43" fmla="*/ 3618 w 10000"/>
              <a:gd name="connsiteY43" fmla="*/ 1193 h 10139"/>
              <a:gd name="connsiteX44" fmla="*/ 4289 w 10000"/>
              <a:gd name="connsiteY44" fmla="*/ 2884 h 10139"/>
              <a:gd name="connsiteX45" fmla="*/ 4706 w 10000"/>
              <a:gd name="connsiteY45" fmla="*/ 286 h 10139"/>
              <a:gd name="connsiteX46" fmla="*/ 4789 w 10000"/>
              <a:gd name="connsiteY46" fmla="*/ 4600 h 10139"/>
              <a:gd name="connsiteX47" fmla="*/ 4878 w 10000"/>
              <a:gd name="connsiteY47" fmla="*/ 4453 h 10139"/>
              <a:gd name="connsiteX48" fmla="*/ 4961 w 10000"/>
              <a:gd name="connsiteY48" fmla="*/ 3546 h 10139"/>
              <a:gd name="connsiteX49" fmla="*/ 5039 w 10000"/>
              <a:gd name="connsiteY49" fmla="*/ 2100 h 10139"/>
              <a:gd name="connsiteX50" fmla="*/ 5122 w 10000"/>
              <a:gd name="connsiteY50" fmla="*/ 5850 h 10139"/>
              <a:gd name="connsiteX51" fmla="*/ 5206 w 10000"/>
              <a:gd name="connsiteY51" fmla="*/ 2737 h 10139"/>
              <a:gd name="connsiteX52" fmla="*/ 5294 w 10000"/>
              <a:gd name="connsiteY52" fmla="*/ 2884 h 10139"/>
              <a:gd name="connsiteX53" fmla="*/ 5377 w 10000"/>
              <a:gd name="connsiteY53" fmla="*/ 4453 h 10139"/>
              <a:gd name="connsiteX54" fmla="*/ 5466 w 10000"/>
              <a:gd name="connsiteY54" fmla="*/ 2688 h 10139"/>
              <a:gd name="connsiteX55" fmla="*/ 5549 w 10000"/>
              <a:gd name="connsiteY55" fmla="*/ 5164 h 10139"/>
              <a:gd name="connsiteX56" fmla="*/ 5632 w 10000"/>
              <a:gd name="connsiteY56" fmla="*/ 2884 h 10139"/>
              <a:gd name="connsiteX57" fmla="*/ 5711 w 10000"/>
              <a:gd name="connsiteY57" fmla="*/ 4796 h 10139"/>
              <a:gd name="connsiteX58" fmla="*/ 5794 w 10000"/>
              <a:gd name="connsiteY58" fmla="*/ 2639 h 10139"/>
              <a:gd name="connsiteX59" fmla="*/ 5882 w 10000"/>
              <a:gd name="connsiteY59" fmla="*/ 6070 h 10139"/>
              <a:gd name="connsiteX60" fmla="*/ 5966 w 10000"/>
              <a:gd name="connsiteY60" fmla="*/ 6266 h 10139"/>
              <a:gd name="connsiteX61" fmla="*/ 6049 w 10000"/>
              <a:gd name="connsiteY61" fmla="*/ 2835 h 10139"/>
              <a:gd name="connsiteX62" fmla="*/ 6137 w 10000"/>
              <a:gd name="connsiteY62" fmla="*/ 5899 h 10139"/>
              <a:gd name="connsiteX63" fmla="*/ 6221 w 10000"/>
              <a:gd name="connsiteY63" fmla="*/ 4110 h 10139"/>
              <a:gd name="connsiteX64" fmla="*/ 6309 w 10000"/>
              <a:gd name="connsiteY64" fmla="*/ 3693 h 10139"/>
              <a:gd name="connsiteX65" fmla="*/ 6382 w 10000"/>
              <a:gd name="connsiteY65" fmla="*/ 5948 h 10139"/>
              <a:gd name="connsiteX66" fmla="*/ 6465 w 10000"/>
              <a:gd name="connsiteY66" fmla="*/ 3693 h 10139"/>
              <a:gd name="connsiteX67" fmla="*/ 6554 w 10000"/>
              <a:gd name="connsiteY67" fmla="*/ 2737 h 10139"/>
              <a:gd name="connsiteX68" fmla="*/ 6637 w 10000"/>
              <a:gd name="connsiteY68" fmla="*/ 2835 h 10139"/>
              <a:gd name="connsiteX69" fmla="*/ 6726 w 10000"/>
              <a:gd name="connsiteY69" fmla="*/ 286 h 10139"/>
              <a:gd name="connsiteX70" fmla="*/ 6809 w 10000"/>
              <a:gd name="connsiteY70" fmla="*/ 2590 h 10139"/>
              <a:gd name="connsiteX71" fmla="*/ 6892 w 10000"/>
              <a:gd name="connsiteY71" fmla="*/ 4502 h 10139"/>
              <a:gd name="connsiteX72" fmla="*/ 6981 w 10000"/>
              <a:gd name="connsiteY72" fmla="*/ 139 h 10139"/>
              <a:gd name="connsiteX73" fmla="*/ 7054 w 10000"/>
              <a:gd name="connsiteY73" fmla="*/ 5213 h 10139"/>
              <a:gd name="connsiteX74" fmla="*/ 7142 w 10000"/>
              <a:gd name="connsiteY74" fmla="*/ 6806 h 10139"/>
              <a:gd name="connsiteX75" fmla="*/ 7225 w 10000"/>
              <a:gd name="connsiteY75" fmla="*/ 2933 h 10139"/>
              <a:gd name="connsiteX76" fmla="*/ 7309 w 10000"/>
              <a:gd name="connsiteY76" fmla="*/ 6119 h 10139"/>
              <a:gd name="connsiteX77" fmla="*/ 7397 w 10000"/>
              <a:gd name="connsiteY77" fmla="*/ 5556 h 10139"/>
              <a:gd name="connsiteX78" fmla="*/ 7480 w 10000"/>
              <a:gd name="connsiteY78" fmla="*/ 4208 h 10139"/>
              <a:gd name="connsiteX79" fmla="*/ 7569 w 10000"/>
              <a:gd name="connsiteY79" fmla="*/ 7222 h 10139"/>
              <a:gd name="connsiteX80" fmla="*/ 7652 w 10000"/>
              <a:gd name="connsiteY80" fmla="*/ 6855 h 10139"/>
              <a:gd name="connsiteX81" fmla="*/ 7725 w 10000"/>
              <a:gd name="connsiteY81" fmla="*/ 7002 h 10139"/>
              <a:gd name="connsiteX82" fmla="*/ 7814 w 10000"/>
              <a:gd name="connsiteY82" fmla="*/ 7516 h 10139"/>
              <a:gd name="connsiteX83" fmla="*/ 7897 w 10000"/>
              <a:gd name="connsiteY83" fmla="*/ 5114 h 10139"/>
              <a:gd name="connsiteX84" fmla="*/ 7980 w 10000"/>
              <a:gd name="connsiteY84" fmla="*/ 6953 h 10139"/>
              <a:gd name="connsiteX85" fmla="*/ 8069 w 10000"/>
              <a:gd name="connsiteY85" fmla="*/ 5752 h 10139"/>
              <a:gd name="connsiteX86" fmla="*/ 8152 w 10000"/>
              <a:gd name="connsiteY86" fmla="*/ 8080 h 10139"/>
              <a:gd name="connsiteX87" fmla="*/ 8240 w 10000"/>
              <a:gd name="connsiteY87" fmla="*/ 5752 h 10139"/>
              <a:gd name="connsiteX88" fmla="*/ 8324 w 10000"/>
              <a:gd name="connsiteY88" fmla="*/ 5752 h 10139"/>
              <a:gd name="connsiteX89" fmla="*/ 8397 w 10000"/>
              <a:gd name="connsiteY89" fmla="*/ 7860 h 10139"/>
              <a:gd name="connsiteX90" fmla="*/ 8485 w 10000"/>
              <a:gd name="connsiteY90" fmla="*/ 7173 h 10139"/>
              <a:gd name="connsiteX91" fmla="*/ 8568 w 10000"/>
              <a:gd name="connsiteY91" fmla="*/ 7075 h 10139"/>
              <a:gd name="connsiteX92" fmla="*/ 8657 w 10000"/>
              <a:gd name="connsiteY92" fmla="*/ 6659 h 10139"/>
              <a:gd name="connsiteX93" fmla="*/ 8740 w 10000"/>
              <a:gd name="connsiteY93" fmla="*/ 10139 h 10139"/>
              <a:gd name="connsiteX94" fmla="*/ 8824 w 10000"/>
              <a:gd name="connsiteY94" fmla="*/ 9012 h 10139"/>
              <a:gd name="connsiteX95" fmla="*/ 8912 w 10000"/>
              <a:gd name="connsiteY95" fmla="*/ 6217 h 10139"/>
              <a:gd name="connsiteX96" fmla="*/ 8995 w 10000"/>
              <a:gd name="connsiteY96" fmla="*/ 8227 h 10139"/>
              <a:gd name="connsiteX97" fmla="*/ 9073 w 10000"/>
              <a:gd name="connsiteY97" fmla="*/ 6953 h 10139"/>
              <a:gd name="connsiteX98" fmla="*/ 9157 w 10000"/>
              <a:gd name="connsiteY98" fmla="*/ 8007 h 10139"/>
              <a:gd name="connsiteX99" fmla="*/ 9240 w 10000"/>
              <a:gd name="connsiteY99" fmla="*/ 8325 h 10139"/>
              <a:gd name="connsiteX100" fmla="*/ 9328 w 10000"/>
              <a:gd name="connsiteY100" fmla="*/ 7002 h 10139"/>
              <a:gd name="connsiteX101" fmla="*/ 9412 w 10000"/>
              <a:gd name="connsiteY101" fmla="*/ 6757 h 10139"/>
              <a:gd name="connsiteX102" fmla="*/ 9500 w 10000"/>
              <a:gd name="connsiteY102" fmla="*/ 7222 h 10139"/>
              <a:gd name="connsiteX103" fmla="*/ 9584 w 10000"/>
              <a:gd name="connsiteY103" fmla="*/ 3987 h 10139"/>
              <a:gd name="connsiteX104" fmla="*/ 9667 w 10000"/>
              <a:gd name="connsiteY104" fmla="*/ 5605 h 10139"/>
              <a:gd name="connsiteX105" fmla="*/ 9745 w 10000"/>
              <a:gd name="connsiteY105" fmla="*/ 8766 h 10139"/>
              <a:gd name="connsiteX106" fmla="*/ 9828 w 10000"/>
              <a:gd name="connsiteY106" fmla="*/ 7958 h 10139"/>
              <a:gd name="connsiteX107" fmla="*/ 9917 w 10000"/>
              <a:gd name="connsiteY107" fmla="*/ 7811 h 10139"/>
              <a:gd name="connsiteX108" fmla="*/ 10000 w 10000"/>
              <a:gd name="connsiteY108" fmla="*/ 7614 h 10139"/>
              <a:gd name="connsiteX0" fmla="*/ 0 w 10000"/>
              <a:gd name="connsiteY0" fmla="*/ 9673 h 10139"/>
              <a:gd name="connsiteX1" fmla="*/ 83 w 10000"/>
              <a:gd name="connsiteY1" fmla="*/ 9624 h 10139"/>
              <a:gd name="connsiteX2" fmla="*/ 172 w 10000"/>
              <a:gd name="connsiteY2" fmla="*/ 9918 h 10139"/>
              <a:gd name="connsiteX3" fmla="*/ 255 w 10000"/>
              <a:gd name="connsiteY3" fmla="*/ 9526 h 10139"/>
              <a:gd name="connsiteX4" fmla="*/ 333 w 10000"/>
              <a:gd name="connsiteY4" fmla="*/ 9722 h 10139"/>
              <a:gd name="connsiteX5" fmla="*/ 416 w 10000"/>
              <a:gd name="connsiteY5" fmla="*/ 8864 h 10139"/>
              <a:gd name="connsiteX6" fmla="*/ 500 w 10000"/>
              <a:gd name="connsiteY6" fmla="*/ 8766 h 10139"/>
              <a:gd name="connsiteX7" fmla="*/ 588 w 10000"/>
              <a:gd name="connsiteY7" fmla="*/ 8472 h 10139"/>
              <a:gd name="connsiteX8" fmla="*/ 672 w 10000"/>
              <a:gd name="connsiteY8" fmla="*/ 8276 h 10139"/>
              <a:gd name="connsiteX9" fmla="*/ 760 w 10000"/>
              <a:gd name="connsiteY9" fmla="*/ 9428 h 10139"/>
              <a:gd name="connsiteX10" fmla="*/ 843 w 10000"/>
              <a:gd name="connsiteY10" fmla="*/ 8914 h 10139"/>
              <a:gd name="connsiteX11" fmla="*/ 927 w 10000"/>
              <a:gd name="connsiteY11" fmla="*/ 8472 h 10139"/>
              <a:gd name="connsiteX12" fmla="*/ 1005 w 10000"/>
              <a:gd name="connsiteY12" fmla="*/ 8374 h 10139"/>
              <a:gd name="connsiteX13" fmla="*/ 1088 w 10000"/>
              <a:gd name="connsiteY13" fmla="*/ 9012 h 10139"/>
              <a:gd name="connsiteX14" fmla="*/ 1171 w 10000"/>
              <a:gd name="connsiteY14" fmla="*/ 9134 h 10139"/>
              <a:gd name="connsiteX15" fmla="*/ 1260 w 10000"/>
              <a:gd name="connsiteY15" fmla="*/ 8619 h 10139"/>
              <a:gd name="connsiteX16" fmla="*/ 1343 w 10000"/>
              <a:gd name="connsiteY16" fmla="*/ 7909 h 10139"/>
              <a:gd name="connsiteX17" fmla="*/ 1432 w 10000"/>
              <a:gd name="connsiteY17" fmla="*/ 7811 h 10139"/>
              <a:gd name="connsiteX18" fmla="*/ 1515 w 10000"/>
              <a:gd name="connsiteY18" fmla="*/ 7762 h 10139"/>
              <a:gd name="connsiteX19" fmla="*/ 1598 w 10000"/>
              <a:gd name="connsiteY19" fmla="*/ 7467 h 10139"/>
              <a:gd name="connsiteX20" fmla="*/ 1676 w 10000"/>
              <a:gd name="connsiteY20" fmla="*/ 7418 h 10139"/>
              <a:gd name="connsiteX21" fmla="*/ 1760 w 10000"/>
              <a:gd name="connsiteY21" fmla="*/ 8423 h 10139"/>
              <a:gd name="connsiteX22" fmla="*/ 1848 w 10000"/>
              <a:gd name="connsiteY22" fmla="*/ 8963 h 10139"/>
              <a:gd name="connsiteX23" fmla="*/ 1931 w 10000"/>
              <a:gd name="connsiteY23" fmla="*/ 7860 h 10139"/>
              <a:gd name="connsiteX24" fmla="*/ 2015 w 10000"/>
              <a:gd name="connsiteY24" fmla="*/ 6708 h 10139"/>
              <a:gd name="connsiteX25" fmla="*/ 2103 w 10000"/>
              <a:gd name="connsiteY25" fmla="*/ 6463 h 10139"/>
              <a:gd name="connsiteX26" fmla="*/ 2186 w 10000"/>
              <a:gd name="connsiteY26" fmla="*/ 6659 h 10139"/>
              <a:gd name="connsiteX27" fmla="*/ 2275 w 10000"/>
              <a:gd name="connsiteY27" fmla="*/ 5114 h 10139"/>
              <a:gd name="connsiteX28" fmla="*/ 2348 w 10000"/>
              <a:gd name="connsiteY28" fmla="*/ 5213 h 10139"/>
              <a:gd name="connsiteX29" fmla="*/ 2431 w 10000"/>
              <a:gd name="connsiteY29" fmla="*/ 5556 h 10139"/>
              <a:gd name="connsiteX30" fmla="*/ 2520 w 10000"/>
              <a:gd name="connsiteY30" fmla="*/ 7075 h 10139"/>
              <a:gd name="connsiteX31" fmla="*/ 2603 w 10000"/>
              <a:gd name="connsiteY31" fmla="*/ 3840 h 10139"/>
              <a:gd name="connsiteX32" fmla="*/ 2691 w 10000"/>
              <a:gd name="connsiteY32" fmla="*/ 1634 h 10139"/>
              <a:gd name="connsiteX33" fmla="*/ 2775 w 10000"/>
              <a:gd name="connsiteY33" fmla="*/ 5458 h 10139"/>
              <a:gd name="connsiteX34" fmla="*/ 2858 w 10000"/>
              <a:gd name="connsiteY34" fmla="*/ 1732 h 10139"/>
              <a:gd name="connsiteX35" fmla="*/ 2946 w 10000"/>
              <a:gd name="connsiteY35" fmla="*/ 188 h 10139"/>
              <a:gd name="connsiteX36" fmla="*/ 3019 w 10000"/>
              <a:gd name="connsiteY36" fmla="*/ 2345 h 10139"/>
              <a:gd name="connsiteX37" fmla="*/ 3108 w 10000"/>
              <a:gd name="connsiteY37" fmla="*/ 3546 h 10139"/>
              <a:gd name="connsiteX38" fmla="*/ 3191 w 10000"/>
              <a:gd name="connsiteY38" fmla="*/ 1193 h 10139"/>
              <a:gd name="connsiteX39" fmla="*/ 3274 w 10000"/>
              <a:gd name="connsiteY39" fmla="*/ 3938 h 10139"/>
              <a:gd name="connsiteX40" fmla="*/ 3363 w 10000"/>
              <a:gd name="connsiteY40" fmla="*/ 4159 h 10139"/>
              <a:gd name="connsiteX41" fmla="*/ 3446 w 10000"/>
              <a:gd name="connsiteY41" fmla="*/ 3693 h 10139"/>
              <a:gd name="connsiteX42" fmla="*/ 3535 w 10000"/>
              <a:gd name="connsiteY42" fmla="*/ 2737 h 10139"/>
              <a:gd name="connsiteX43" fmla="*/ 3618 w 10000"/>
              <a:gd name="connsiteY43" fmla="*/ 1193 h 10139"/>
              <a:gd name="connsiteX44" fmla="*/ 4289 w 10000"/>
              <a:gd name="connsiteY44" fmla="*/ 2884 h 10139"/>
              <a:gd name="connsiteX45" fmla="*/ 4706 w 10000"/>
              <a:gd name="connsiteY45" fmla="*/ 286 h 10139"/>
              <a:gd name="connsiteX46" fmla="*/ 4878 w 10000"/>
              <a:gd name="connsiteY46" fmla="*/ 4453 h 10139"/>
              <a:gd name="connsiteX47" fmla="*/ 4961 w 10000"/>
              <a:gd name="connsiteY47" fmla="*/ 3546 h 10139"/>
              <a:gd name="connsiteX48" fmla="*/ 5039 w 10000"/>
              <a:gd name="connsiteY48" fmla="*/ 2100 h 10139"/>
              <a:gd name="connsiteX49" fmla="*/ 5122 w 10000"/>
              <a:gd name="connsiteY49" fmla="*/ 5850 h 10139"/>
              <a:gd name="connsiteX50" fmla="*/ 5206 w 10000"/>
              <a:gd name="connsiteY50" fmla="*/ 2737 h 10139"/>
              <a:gd name="connsiteX51" fmla="*/ 5294 w 10000"/>
              <a:gd name="connsiteY51" fmla="*/ 2884 h 10139"/>
              <a:gd name="connsiteX52" fmla="*/ 5377 w 10000"/>
              <a:gd name="connsiteY52" fmla="*/ 4453 h 10139"/>
              <a:gd name="connsiteX53" fmla="*/ 5466 w 10000"/>
              <a:gd name="connsiteY53" fmla="*/ 2688 h 10139"/>
              <a:gd name="connsiteX54" fmla="*/ 5549 w 10000"/>
              <a:gd name="connsiteY54" fmla="*/ 5164 h 10139"/>
              <a:gd name="connsiteX55" fmla="*/ 5632 w 10000"/>
              <a:gd name="connsiteY55" fmla="*/ 2884 h 10139"/>
              <a:gd name="connsiteX56" fmla="*/ 5711 w 10000"/>
              <a:gd name="connsiteY56" fmla="*/ 4796 h 10139"/>
              <a:gd name="connsiteX57" fmla="*/ 5794 w 10000"/>
              <a:gd name="connsiteY57" fmla="*/ 2639 h 10139"/>
              <a:gd name="connsiteX58" fmla="*/ 5882 w 10000"/>
              <a:gd name="connsiteY58" fmla="*/ 6070 h 10139"/>
              <a:gd name="connsiteX59" fmla="*/ 5966 w 10000"/>
              <a:gd name="connsiteY59" fmla="*/ 6266 h 10139"/>
              <a:gd name="connsiteX60" fmla="*/ 6049 w 10000"/>
              <a:gd name="connsiteY60" fmla="*/ 2835 h 10139"/>
              <a:gd name="connsiteX61" fmla="*/ 6137 w 10000"/>
              <a:gd name="connsiteY61" fmla="*/ 5899 h 10139"/>
              <a:gd name="connsiteX62" fmla="*/ 6221 w 10000"/>
              <a:gd name="connsiteY62" fmla="*/ 4110 h 10139"/>
              <a:gd name="connsiteX63" fmla="*/ 6309 w 10000"/>
              <a:gd name="connsiteY63" fmla="*/ 3693 h 10139"/>
              <a:gd name="connsiteX64" fmla="*/ 6382 w 10000"/>
              <a:gd name="connsiteY64" fmla="*/ 5948 h 10139"/>
              <a:gd name="connsiteX65" fmla="*/ 6465 w 10000"/>
              <a:gd name="connsiteY65" fmla="*/ 3693 h 10139"/>
              <a:gd name="connsiteX66" fmla="*/ 6554 w 10000"/>
              <a:gd name="connsiteY66" fmla="*/ 2737 h 10139"/>
              <a:gd name="connsiteX67" fmla="*/ 6637 w 10000"/>
              <a:gd name="connsiteY67" fmla="*/ 2835 h 10139"/>
              <a:gd name="connsiteX68" fmla="*/ 6726 w 10000"/>
              <a:gd name="connsiteY68" fmla="*/ 286 h 10139"/>
              <a:gd name="connsiteX69" fmla="*/ 6809 w 10000"/>
              <a:gd name="connsiteY69" fmla="*/ 2590 h 10139"/>
              <a:gd name="connsiteX70" fmla="*/ 6892 w 10000"/>
              <a:gd name="connsiteY70" fmla="*/ 4502 h 10139"/>
              <a:gd name="connsiteX71" fmla="*/ 6981 w 10000"/>
              <a:gd name="connsiteY71" fmla="*/ 139 h 10139"/>
              <a:gd name="connsiteX72" fmla="*/ 7054 w 10000"/>
              <a:gd name="connsiteY72" fmla="*/ 5213 h 10139"/>
              <a:gd name="connsiteX73" fmla="*/ 7142 w 10000"/>
              <a:gd name="connsiteY73" fmla="*/ 6806 h 10139"/>
              <a:gd name="connsiteX74" fmla="*/ 7225 w 10000"/>
              <a:gd name="connsiteY74" fmla="*/ 2933 h 10139"/>
              <a:gd name="connsiteX75" fmla="*/ 7309 w 10000"/>
              <a:gd name="connsiteY75" fmla="*/ 6119 h 10139"/>
              <a:gd name="connsiteX76" fmla="*/ 7397 w 10000"/>
              <a:gd name="connsiteY76" fmla="*/ 5556 h 10139"/>
              <a:gd name="connsiteX77" fmla="*/ 7480 w 10000"/>
              <a:gd name="connsiteY77" fmla="*/ 4208 h 10139"/>
              <a:gd name="connsiteX78" fmla="*/ 7569 w 10000"/>
              <a:gd name="connsiteY78" fmla="*/ 7222 h 10139"/>
              <a:gd name="connsiteX79" fmla="*/ 7652 w 10000"/>
              <a:gd name="connsiteY79" fmla="*/ 6855 h 10139"/>
              <a:gd name="connsiteX80" fmla="*/ 7725 w 10000"/>
              <a:gd name="connsiteY80" fmla="*/ 7002 h 10139"/>
              <a:gd name="connsiteX81" fmla="*/ 7814 w 10000"/>
              <a:gd name="connsiteY81" fmla="*/ 7516 h 10139"/>
              <a:gd name="connsiteX82" fmla="*/ 7897 w 10000"/>
              <a:gd name="connsiteY82" fmla="*/ 5114 h 10139"/>
              <a:gd name="connsiteX83" fmla="*/ 7980 w 10000"/>
              <a:gd name="connsiteY83" fmla="*/ 6953 h 10139"/>
              <a:gd name="connsiteX84" fmla="*/ 8069 w 10000"/>
              <a:gd name="connsiteY84" fmla="*/ 5752 h 10139"/>
              <a:gd name="connsiteX85" fmla="*/ 8152 w 10000"/>
              <a:gd name="connsiteY85" fmla="*/ 8080 h 10139"/>
              <a:gd name="connsiteX86" fmla="*/ 8240 w 10000"/>
              <a:gd name="connsiteY86" fmla="*/ 5752 h 10139"/>
              <a:gd name="connsiteX87" fmla="*/ 8324 w 10000"/>
              <a:gd name="connsiteY87" fmla="*/ 5752 h 10139"/>
              <a:gd name="connsiteX88" fmla="*/ 8397 w 10000"/>
              <a:gd name="connsiteY88" fmla="*/ 7860 h 10139"/>
              <a:gd name="connsiteX89" fmla="*/ 8485 w 10000"/>
              <a:gd name="connsiteY89" fmla="*/ 7173 h 10139"/>
              <a:gd name="connsiteX90" fmla="*/ 8568 w 10000"/>
              <a:gd name="connsiteY90" fmla="*/ 7075 h 10139"/>
              <a:gd name="connsiteX91" fmla="*/ 8657 w 10000"/>
              <a:gd name="connsiteY91" fmla="*/ 6659 h 10139"/>
              <a:gd name="connsiteX92" fmla="*/ 8740 w 10000"/>
              <a:gd name="connsiteY92" fmla="*/ 10139 h 10139"/>
              <a:gd name="connsiteX93" fmla="*/ 8824 w 10000"/>
              <a:gd name="connsiteY93" fmla="*/ 9012 h 10139"/>
              <a:gd name="connsiteX94" fmla="*/ 8912 w 10000"/>
              <a:gd name="connsiteY94" fmla="*/ 6217 h 10139"/>
              <a:gd name="connsiteX95" fmla="*/ 8995 w 10000"/>
              <a:gd name="connsiteY95" fmla="*/ 8227 h 10139"/>
              <a:gd name="connsiteX96" fmla="*/ 9073 w 10000"/>
              <a:gd name="connsiteY96" fmla="*/ 6953 h 10139"/>
              <a:gd name="connsiteX97" fmla="*/ 9157 w 10000"/>
              <a:gd name="connsiteY97" fmla="*/ 8007 h 10139"/>
              <a:gd name="connsiteX98" fmla="*/ 9240 w 10000"/>
              <a:gd name="connsiteY98" fmla="*/ 8325 h 10139"/>
              <a:gd name="connsiteX99" fmla="*/ 9328 w 10000"/>
              <a:gd name="connsiteY99" fmla="*/ 7002 h 10139"/>
              <a:gd name="connsiteX100" fmla="*/ 9412 w 10000"/>
              <a:gd name="connsiteY100" fmla="*/ 6757 h 10139"/>
              <a:gd name="connsiteX101" fmla="*/ 9500 w 10000"/>
              <a:gd name="connsiteY101" fmla="*/ 7222 h 10139"/>
              <a:gd name="connsiteX102" fmla="*/ 9584 w 10000"/>
              <a:gd name="connsiteY102" fmla="*/ 3987 h 10139"/>
              <a:gd name="connsiteX103" fmla="*/ 9667 w 10000"/>
              <a:gd name="connsiteY103" fmla="*/ 5605 h 10139"/>
              <a:gd name="connsiteX104" fmla="*/ 9745 w 10000"/>
              <a:gd name="connsiteY104" fmla="*/ 8766 h 10139"/>
              <a:gd name="connsiteX105" fmla="*/ 9828 w 10000"/>
              <a:gd name="connsiteY105" fmla="*/ 7958 h 10139"/>
              <a:gd name="connsiteX106" fmla="*/ 9917 w 10000"/>
              <a:gd name="connsiteY106" fmla="*/ 7811 h 10139"/>
              <a:gd name="connsiteX107" fmla="*/ 10000 w 10000"/>
              <a:gd name="connsiteY107" fmla="*/ 7614 h 10139"/>
              <a:gd name="connsiteX0" fmla="*/ 0 w 10000"/>
              <a:gd name="connsiteY0" fmla="*/ 9673 h 10139"/>
              <a:gd name="connsiteX1" fmla="*/ 83 w 10000"/>
              <a:gd name="connsiteY1" fmla="*/ 9624 h 10139"/>
              <a:gd name="connsiteX2" fmla="*/ 172 w 10000"/>
              <a:gd name="connsiteY2" fmla="*/ 9918 h 10139"/>
              <a:gd name="connsiteX3" fmla="*/ 255 w 10000"/>
              <a:gd name="connsiteY3" fmla="*/ 9526 h 10139"/>
              <a:gd name="connsiteX4" fmla="*/ 333 w 10000"/>
              <a:gd name="connsiteY4" fmla="*/ 9722 h 10139"/>
              <a:gd name="connsiteX5" fmla="*/ 416 w 10000"/>
              <a:gd name="connsiteY5" fmla="*/ 8864 h 10139"/>
              <a:gd name="connsiteX6" fmla="*/ 500 w 10000"/>
              <a:gd name="connsiteY6" fmla="*/ 8766 h 10139"/>
              <a:gd name="connsiteX7" fmla="*/ 588 w 10000"/>
              <a:gd name="connsiteY7" fmla="*/ 8472 h 10139"/>
              <a:gd name="connsiteX8" fmla="*/ 672 w 10000"/>
              <a:gd name="connsiteY8" fmla="*/ 8276 h 10139"/>
              <a:gd name="connsiteX9" fmla="*/ 760 w 10000"/>
              <a:gd name="connsiteY9" fmla="*/ 9428 h 10139"/>
              <a:gd name="connsiteX10" fmla="*/ 843 w 10000"/>
              <a:gd name="connsiteY10" fmla="*/ 8914 h 10139"/>
              <a:gd name="connsiteX11" fmla="*/ 927 w 10000"/>
              <a:gd name="connsiteY11" fmla="*/ 8472 h 10139"/>
              <a:gd name="connsiteX12" fmla="*/ 1005 w 10000"/>
              <a:gd name="connsiteY12" fmla="*/ 8374 h 10139"/>
              <a:gd name="connsiteX13" fmla="*/ 1088 w 10000"/>
              <a:gd name="connsiteY13" fmla="*/ 9012 h 10139"/>
              <a:gd name="connsiteX14" fmla="*/ 1171 w 10000"/>
              <a:gd name="connsiteY14" fmla="*/ 9134 h 10139"/>
              <a:gd name="connsiteX15" fmla="*/ 1260 w 10000"/>
              <a:gd name="connsiteY15" fmla="*/ 8619 h 10139"/>
              <a:gd name="connsiteX16" fmla="*/ 1343 w 10000"/>
              <a:gd name="connsiteY16" fmla="*/ 7909 h 10139"/>
              <a:gd name="connsiteX17" fmla="*/ 1432 w 10000"/>
              <a:gd name="connsiteY17" fmla="*/ 7811 h 10139"/>
              <a:gd name="connsiteX18" fmla="*/ 1515 w 10000"/>
              <a:gd name="connsiteY18" fmla="*/ 7762 h 10139"/>
              <a:gd name="connsiteX19" fmla="*/ 1598 w 10000"/>
              <a:gd name="connsiteY19" fmla="*/ 7467 h 10139"/>
              <a:gd name="connsiteX20" fmla="*/ 1676 w 10000"/>
              <a:gd name="connsiteY20" fmla="*/ 7418 h 10139"/>
              <a:gd name="connsiteX21" fmla="*/ 1760 w 10000"/>
              <a:gd name="connsiteY21" fmla="*/ 8423 h 10139"/>
              <a:gd name="connsiteX22" fmla="*/ 1848 w 10000"/>
              <a:gd name="connsiteY22" fmla="*/ 8963 h 10139"/>
              <a:gd name="connsiteX23" fmla="*/ 1931 w 10000"/>
              <a:gd name="connsiteY23" fmla="*/ 7860 h 10139"/>
              <a:gd name="connsiteX24" fmla="*/ 2015 w 10000"/>
              <a:gd name="connsiteY24" fmla="*/ 6708 h 10139"/>
              <a:gd name="connsiteX25" fmla="*/ 2103 w 10000"/>
              <a:gd name="connsiteY25" fmla="*/ 6463 h 10139"/>
              <a:gd name="connsiteX26" fmla="*/ 2186 w 10000"/>
              <a:gd name="connsiteY26" fmla="*/ 6659 h 10139"/>
              <a:gd name="connsiteX27" fmla="*/ 2275 w 10000"/>
              <a:gd name="connsiteY27" fmla="*/ 5114 h 10139"/>
              <a:gd name="connsiteX28" fmla="*/ 2348 w 10000"/>
              <a:gd name="connsiteY28" fmla="*/ 5213 h 10139"/>
              <a:gd name="connsiteX29" fmla="*/ 2431 w 10000"/>
              <a:gd name="connsiteY29" fmla="*/ 5556 h 10139"/>
              <a:gd name="connsiteX30" fmla="*/ 2520 w 10000"/>
              <a:gd name="connsiteY30" fmla="*/ 7075 h 10139"/>
              <a:gd name="connsiteX31" fmla="*/ 2603 w 10000"/>
              <a:gd name="connsiteY31" fmla="*/ 3840 h 10139"/>
              <a:gd name="connsiteX32" fmla="*/ 2691 w 10000"/>
              <a:gd name="connsiteY32" fmla="*/ 1634 h 10139"/>
              <a:gd name="connsiteX33" fmla="*/ 2775 w 10000"/>
              <a:gd name="connsiteY33" fmla="*/ 5458 h 10139"/>
              <a:gd name="connsiteX34" fmla="*/ 2858 w 10000"/>
              <a:gd name="connsiteY34" fmla="*/ 1732 h 10139"/>
              <a:gd name="connsiteX35" fmla="*/ 2946 w 10000"/>
              <a:gd name="connsiteY35" fmla="*/ 188 h 10139"/>
              <a:gd name="connsiteX36" fmla="*/ 3019 w 10000"/>
              <a:gd name="connsiteY36" fmla="*/ 2345 h 10139"/>
              <a:gd name="connsiteX37" fmla="*/ 3108 w 10000"/>
              <a:gd name="connsiteY37" fmla="*/ 3546 h 10139"/>
              <a:gd name="connsiteX38" fmla="*/ 3191 w 10000"/>
              <a:gd name="connsiteY38" fmla="*/ 1193 h 10139"/>
              <a:gd name="connsiteX39" fmla="*/ 3274 w 10000"/>
              <a:gd name="connsiteY39" fmla="*/ 3938 h 10139"/>
              <a:gd name="connsiteX40" fmla="*/ 3363 w 10000"/>
              <a:gd name="connsiteY40" fmla="*/ 4159 h 10139"/>
              <a:gd name="connsiteX41" fmla="*/ 3446 w 10000"/>
              <a:gd name="connsiteY41" fmla="*/ 3693 h 10139"/>
              <a:gd name="connsiteX42" fmla="*/ 3535 w 10000"/>
              <a:gd name="connsiteY42" fmla="*/ 2737 h 10139"/>
              <a:gd name="connsiteX43" fmla="*/ 3618 w 10000"/>
              <a:gd name="connsiteY43" fmla="*/ 1193 h 10139"/>
              <a:gd name="connsiteX44" fmla="*/ 4289 w 10000"/>
              <a:gd name="connsiteY44" fmla="*/ 2884 h 10139"/>
              <a:gd name="connsiteX45" fmla="*/ 4706 w 10000"/>
              <a:gd name="connsiteY45" fmla="*/ 286 h 10139"/>
              <a:gd name="connsiteX46" fmla="*/ 4961 w 10000"/>
              <a:gd name="connsiteY46" fmla="*/ 3546 h 10139"/>
              <a:gd name="connsiteX47" fmla="*/ 5039 w 10000"/>
              <a:gd name="connsiteY47" fmla="*/ 2100 h 10139"/>
              <a:gd name="connsiteX48" fmla="*/ 5122 w 10000"/>
              <a:gd name="connsiteY48" fmla="*/ 5850 h 10139"/>
              <a:gd name="connsiteX49" fmla="*/ 5206 w 10000"/>
              <a:gd name="connsiteY49" fmla="*/ 2737 h 10139"/>
              <a:gd name="connsiteX50" fmla="*/ 5294 w 10000"/>
              <a:gd name="connsiteY50" fmla="*/ 2884 h 10139"/>
              <a:gd name="connsiteX51" fmla="*/ 5377 w 10000"/>
              <a:gd name="connsiteY51" fmla="*/ 4453 h 10139"/>
              <a:gd name="connsiteX52" fmla="*/ 5466 w 10000"/>
              <a:gd name="connsiteY52" fmla="*/ 2688 h 10139"/>
              <a:gd name="connsiteX53" fmla="*/ 5549 w 10000"/>
              <a:gd name="connsiteY53" fmla="*/ 5164 h 10139"/>
              <a:gd name="connsiteX54" fmla="*/ 5632 w 10000"/>
              <a:gd name="connsiteY54" fmla="*/ 2884 h 10139"/>
              <a:gd name="connsiteX55" fmla="*/ 5711 w 10000"/>
              <a:gd name="connsiteY55" fmla="*/ 4796 h 10139"/>
              <a:gd name="connsiteX56" fmla="*/ 5794 w 10000"/>
              <a:gd name="connsiteY56" fmla="*/ 2639 h 10139"/>
              <a:gd name="connsiteX57" fmla="*/ 5882 w 10000"/>
              <a:gd name="connsiteY57" fmla="*/ 6070 h 10139"/>
              <a:gd name="connsiteX58" fmla="*/ 5966 w 10000"/>
              <a:gd name="connsiteY58" fmla="*/ 6266 h 10139"/>
              <a:gd name="connsiteX59" fmla="*/ 6049 w 10000"/>
              <a:gd name="connsiteY59" fmla="*/ 2835 h 10139"/>
              <a:gd name="connsiteX60" fmla="*/ 6137 w 10000"/>
              <a:gd name="connsiteY60" fmla="*/ 5899 h 10139"/>
              <a:gd name="connsiteX61" fmla="*/ 6221 w 10000"/>
              <a:gd name="connsiteY61" fmla="*/ 4110 h 10139"/>
              <a:gd name="connsiteX62" fmla="*/ 6309 w 10000"/>
              <a:gd name="connsiteY62" fmla="*/ 3693 h 10139"/>
              <a:gd name="connsiteX63" fmla="*/ 6382 w 10000"/>
              <a:gd name="connsiteY63" fmla="*/ 5948 h 10139"/>
              <a:gd name="connsiteX64" fmla="*/ 6465 w 10000"/>
              <a:gd name="connsiteY64" fmla="*/ 3693 h 10139"/>
              <a:gd name="connsiteX65" fmla="*/ 6554 w 10000"/>
              <a:gd name="connsiteY65" fmla="*/ 2737 h 10139"/>
              <a:gd name="connsiteX66" fmla="*/ 6637 w 10000"/>
              <a:gd name="connsiteY66" fmla="*/ 2835 h 10139"/>
              <a:gd name="connsiteX67" fmla="*/ 6726 w 10000"/>
              <a:gd name="connsiteY67" fmla="*/ 286 h 10139"/>
              <a:gd name="connsiteX68" fmla="*/ 6809 w 10000"/>
              <a:gd name="connsiteY68" fmla="*/ 2590 h 10139"/>
              <a:gd name="connsiteX69" fmla="*/ 6892 w 10000"/>
              <a:gd name="connsiteY69" fmla="*/ 4502 h 10139"/>
              <a:gd name="connsiteX70" fmla="*/ 6981 w 10000"/>
              <a:gd name="connsiteY70" fmla="*/ 139 h 10139"/>
              <a:gd name="connsiteX71" fmla="*/ 7054 w 10000"/>
              <a:gd name="connsiteY71" fmla="*/ 5213 h 10139"/>
              <a:gd name="connsiteX72" fmla="*/ 7142 w 10000"/>
              <a:gd name="connsiteY72" fmla="*/ 6806 h 10139"/>
              <a:gd name="connsiteX73" fmla="*/ 7225 w 10000"/>
              <a:gd name="connsiteY73" fmla="*/ 2933 h 10139"/>
              <a:gd name="connsiteX74" fmla="*/ 7309 w 10000"/>
              <a:gd name="connsiteY74" fmla="*/ 6119 h 10139"/>
              <a:gd name="connsiteX75" fmla="*/ 7397 w 10000"/>
              <a:gd name="connsiteY75" fmla="*/ 5556 h 10139"/>
              <a:gd name="connsiteX76" fmla="*/ 7480 w 10000"/>
              <a:gd name="connsiteY76" fmla="*/ 4208 h 10139"/>
              <a:gd name="connsiteX77" fmla="*/ 7569 w 10000"/>
              <a:gd name="connsiteY77" fmla="*/ 7222 h 10139"/>
              <a:gd name="connsiteX78" fmla="*/ 7652 w 10000"/>
              <a:gd name="connsiteY78" fmla="*/ 6855 h 10139"/>
              <a:gd name="connsiteX79" fmla="*/ 7725 w 10000"/>
              <a:gd name="connsiteY79" fmla="*/ 7002 h 10139"/>
              <a:gd name="connsiteX80" fmla="*/ 7814 w 10000"/>
              <a:gd name="connsiteY80" fmla="*/ 7516 h 10139"/>
              <a:gd name="connsiteX81" fmla="*/ 7897 w 10000"/>
              <a:gd name="connsiteY81" fmla="*/ 5114 h 10139"/>
              <a:gd name="connsiteX82" fmla="*/ 7980 w 10000"/>
              <a:gd name="connsiteY82" fmla="*/ 6953 h 10139"/>
              <a:gd name="connsiteX83" fmla="*/ 8069 w 10000"/>
              <a:gd name="connsiteY83" fmla="*/ 5752 h 10139"/>
              <a:gd name="connsiteX84" fmla="*/ 8152 w 10000"/>
              <a:gd name="connsiteY84" fmla="*/ 8080 h 10139"/>
              <a:gd name="connsiteX85" fmla="*/ 8240 w 10000"/>
              <a:gd name="connsiteY85" fmla="*/ 5752 h 10139"/>
              <a:gd name="connsiteX86" fmla="*/ 8324 w 10000"/>
              <a:gd name="connsiteY86" fmla="*/ 5752 h 10139"/>
              <a:gd name="connsiteX87" fmla="*/ 8397 w 10000"/>
              <a:gd name="connsiteY87" fmla="*/ 7860 h 10139"/>
              <a:gd name="connsiteX88" fmla="*/ 8485 w 10000"/>
              <a:gd name="connsiteY88" fmla="*/ 7173 h 10139"/>
              <a:gd name="connsiteX89" fmla="*/ 8568 w 10000"/>
              <a:gd name="connsiteY89" fmla="*/ 7075 h 10139"/>
              <a:gd name="connsiteX90" fmla="*/ 8657 w 10000"/>
              <a:gd name="connsiteY90" fmla="*/ 6659 h 10139"/>
              <a:gd name="connsiteX91" fmla="*/ 8740 w 10000"/>
              <a:gd name="connsiteY91" fmla="*/ 10139 h 10139"/>
              <a:gd name="connsiteX92" fmla="*/ 8824 w 10000"/>
              <a:gd name="connsiteY92" fmla="*/ 9012 h 10139"/>
              <a:gd name="connsiteX93" fmla="*/ 8912 w 10000"/>
              <a:gd name="connsiteY93" fmla="*/ 6217 h 10139"/>
              <a:gd name="connsiteX94" fmla="*/ 8995 w 10000"/>
              <a:gd name="connsiteY94" fmla="*/ 8227 h 10139"/>
              <a:gd name="connsiteX95" fmla="*/ 9073 w 10000"/>
              <a:gd name="connsiteY95" fmla="*/ 6953 h 10139"/>
              <a:gd name="connsiteX96" fmla="*/ 9157 w 10000"/>
              <a:gd name="connsiteY96" fmla="*/ 8007 h 10139"/>
              <a:gd name="connsiteX97" fmla="*/ 9240 w 10000"/>
              <a:gd name="connsiteY97" fmla="*/ 8325 h 10139"/>
              <a:gd name="connsiteX98" fmla="*/ 9328 w 10000"/>
              <a:gd name="connsiteY98" fmla="*/ 7002 h 10139"/>
              <a:gd name="connsiteX99" fmla="*/ 9412 w 10000"/>
              <a:gd name="connsiteY99" fmla="*/ 6757 h 10139"/>
              <a:gd name="connsiteX100" fmla="*/ 9500 w 10000"/>
              <a:gd name="connsiteY100" fmla="*/ 7222 h 10139"/>
              <a:gd name="connsiteX101" fmla="*/ 9584 w 10000"/>
              <a:gd name="connsiteY101" fmla="*/ 3987 h 10139"/>
              <a:gd name="connsiteX102" fmla="*/ 9667 w 10000"/>
              <a:gd name="connsiteY102" fmla="*/ 5605 h 10139"/>
              <a:gd name="connsiteX103" fmla="*/ 9745 w 10000"/>
              <a:gd name="connsiteY103" fmla="*/ 8766 h 10139"/>
              <a:gd name="connsiteX104" fmla="*/ 9828 w 10000"/>
              <a:gd name="connsiteY104" fmla="*/ 7958 h 10139"/>
              <a:gd name="connsiteX105" fmla="*/ 9917 w 10000"/>
              <a:gd name="connsiteY105" fmla="*/ 7811 h 10139"/>
              <a:gd name="connsiteX106" fmla="*/ 10000 w 10000"/>
              <a:gd name="connsiteY106" fmla="*/ 7614 h 10139"/>
              <a:gd name="connsiteX0" fmla="*/ 0 w 10000"/>
              <a:gd name="connsiteY0" fmla="*/ 9673 h 10139"/>
              <a:gd name="connsiteX1" fmla="*/ 83 w 10000"/>
              <a:gd name="connsiteY1" fmla="*/ 9624 h 10139"/>
              <a:gd name="connsiteX2" fmla="*/ 172 w 10000"/>
              <a:gd name="connsiteY2" fmla="*/ 9918 h 10139"/>
              <a:gd name="connsiteX3" fmla="*/ 255 w 10000"/>
              <a:gd name="connsiteY3" fmla="*/ 9526 h 10139"/>
              <a:gd name="connsiteX4" fmla="*/ 333 w 10000"/>
              <a:gd name="connsiteY4" fmla="*/ 9722 h 10139"/>
              <a:gd name="connsiteX5" fmla="*/ 416 w 10000"/>
              <a:gd name="connsiteY5" fmla="*/ 8864 h 10139"/>
              <a:gd name="connsiteX6" fmla="*/ 500 w 10000"/>
              <a:gd name="connsiteY6" fmla="*/ 8766 h 10139"/>
              <a:gd name="connsiteX7" fmla="*/ 588 w 10000"/>
              <a:gd name="connsiteY7" fmla="*/ 8472 h 10139"/>
              <a:gd name="connsiteX8" fmla="*/ 672 w 10000"/>
              <a:gd name="connsiteY8" fmla="*/ 8276 h 10139"/>
              <a:gd name="connsiteX9" fmla="*/ 760 w 10000"/>
              <a:gd name="connsiteY9" fmla="*/ 9428 h 10139"/>
              <a:gd name="connsiteX10" fmla="*/ 843 w 10000"/>
              <a:gd name="connsiteY10" fmla="*/ 8914 h 10139"/>
              <a:gd name="connsiteX11" fmla="*/ 927 w 10000"/>
              <a:gd name="connsiteY11" fmla="*/ 8472 h 10139"/>
              <a:gd name="connsiteX12" fmla="*/ 1005 w 10000"/>
              <a:gd name="connsiteY12" fmla="*/ 8374 h 10139"/>
              <a:gd name="connsiteX13" fmla="*/ 1088 w 10000"/>
              <a:gd name="connsiteY13" fmla="*/ 9012 h 10139"/>
              <a:gd name="connsiteX14" fmla="*/ 1171 w 10000"/>
              <a:gd name="connsiteY14" fmla="*/ 9134 h 10139"/>
              <a:gd name="connsiteX15" fmla="*/ 1260 w 10000"/>
              <a:gd name="connsiteY15" fmla="*/ 8619 h 10139"/>
              <a:gd name="connsiteX16" fmla="*/ 1343 w 10000"/>
              <a:gd name="connsiteY16" fmla="*/ 7909 h 10139"/>
              <a:gd name="connsiteX17" fmla="*/ 1432 w 10000"/>
              <a:gd name="connsiteY17" fmla="*/ 7811 h 10139"/>
              <a:gd name="connsiteX18" fmla="*/ 1515 w 10000"/>
              <a:gd name="connsiteY18" fmla="*/ 7762 h 10139"/>
              <a:gd name="connsiteX19" fmla="*/ 1598 w 10000"/>
              <a:gd name="connsiteY19" fmla="*/ 7467 h 10139"/>
              <a:gd name="connsiteX20" fmla="*/ 1676 w 10000"/>
              <a:gd name="connsiteY20" fmla="*/ 7418 h 10139"/>
              <a:gd name="connsiteX21" fmla="*/ 1760 w 10000"/>
              <a:gd name="connsiteY21" fmla="*/ 8423 h 10139"/>
              <a:gd name="connsiteX22" fmla="*/ 1848 w 10000"/>
              <a:gd name="connsiteY22" fmla="*/ 8963 h 10139"/>
              <a:gd name="connsiteX23" fmla="*/ 1931 w 10000"/>
              <a:gd name="connsiteY23" fmla="*/ 7860 h 10139"/>
              <a:gd name="connsiteX24" fmla="*/ 2015 w 10000"/>
              <a:gd name="connsiteY24" fmla="*/ 6708 h 10139"/>
              <a:gd name="connsiteX25" fmla="*/ 2103 w 10000"/>
              <a:gd name="connsiteY25" fmla="*/ 6463 h 10139"/>
              <a:gd name="connsiteX26" fmla="*/ 2186 w 10000"/>
              <a:gd name="connsiteY26" fmla="*/ 6659 h 10139"/>
              <a:gd name="connsiteX27" fmla="*/ 2275 w 10000"/>
              <a:gd name="connsiteY27" fmla="*/ 5114 h 10139"/>
              <a:gd name="connsiteX28" fmla="*/ 2348 w 10000"/>
              <a:gd name="connsiteY28" fmla="*/ 5213 h 10139"/>
              <a:gd name="connsiteX29" fmla="*/ 2431 w 10000"/>
              <a:gd name="connsiteY29" fmla="*/ 5556 h 10139"/>
              <a:gd name="connsiteX30" fmla="*/ 2520 w 10000"/>
              <a:gd name="connsiteY30" fmla="*/ 7075 h 10139"/>
              <a:gd name="connsiteX31" fmla="*/ 2603 w 10000"/>
              <a:gd name="connsiteY31" fmla="*/ 3840 h 10139"/>
              <a:gd name="connsiteX32" fmla="*/ 2691 w 10000"/>
              <a:gd name="connsiteY32" fmla="*/ 1634 h 10139"/>
              <a:gd name="connsiteX33" fmla="*/ 2775 w 10000"/>
              <a:gd name="connsiteY33" fmla="*/ 5458 h 10139"/>
              <a:gd name="connsiteX34" fmla="*/ 2858 w 10000"/>
              <a:gd name="connsiteY34" fmla="*/ 1732 h 10139"/>
              <a:gd name="connsiteX35" fmla="*/ 2946 w 10000"/>
              <a:gd name="connsiteY35" fmla="*/ 188 h 10139"/>
              <a:gd name="connsiteX36" fmla="*/ 3019 w 10000"/>
              <a:gd name="connsiteY36" fmla="*/ 2345 h 10139"/>
              <a:gd name="connsiteX37" fmla="*/ 3108 w 10000"/>
              <a:gd name="connsiteY37" fmla="*/ 3546 h 10139"/>
              <a:gd name="connsiteX38" fmla="*/ 3191 w 10000"/>
              <a:gd name="connsiteY38" fmla="*/ 1193 h 10139"/>
              <a:gd name="connsiteX39" fmla="*/ 3274 w 10000"/>
              <a:gd name="connsiteY39" fmla="*/ 3938 h 10139"/>
              <a:gd name="connsiteX40" fmla="*/ 3363 w 10000"/>
              <a:gd name="connsiteY40" fmla="*/ 4159 h 10139"/>
              <a:gd name="connsiteX41" fmla="*/ 3446 w 10000"/>
              <a:gd name="connsiteY41" fmla="*/ 3693 h 10139"/>
              <a:gd name="connsiteX42" fmla="*/ 3535 w 10000"/>
              <a:gd name="connsiteY42" fmla="*/ 2737 h 10139"/>
              <a:gd name="connsiteX43" fmla="*/ 3618 w 10000"/>
              <a:gd name="connsiteY43" fmla="*/ 1193 h 10139"/>
              <a:gd name="connsiteX44" fmla="*/ 4289 w 10000"/>
              <a:gd name="connsiteY44" fmla="*/ 2884 h 10139"/>
              <a:gd name="connsiteX45" fmla="*/ 4706 w 10000"/>
              <a:gd name="connsiteY45" fmla="*/ 286 h 10139"/>
              <a:gd name="connsiteX46" fmla="*/ 5039 w 10000"/>
              <a:gd name="connsiteY46" fmla="*/ 2100 h 10139"/>
              <a:gd name="connsiteX47" fmla="*/ 5122 w 10000"/>
              <a:gd name="connsiteY47" fmla="*/ 5850 h 10139"/>
              <a:gd name="connsiteX48" fmla="*/ 5206 w 10000"/>
              <a:gd name="connsiteY48" fmla="*/ 2737 h 10139"/>
              <a:gd name="connsiteX49" fmla="*/ 5294 w 10000"/>
              <a:gd name="connsiteY49" fmla="*/ 2884 h 10139"/>
              <a:gd name="connsiteX50" fmla="*/ 5377 w 10000"/>
              <a:gd name="connsiteY50" fmla="*/ 4453 h 10139"/>
              <a:gd name="connsiteX51" fmla="*/ 5466 w 10000"/>
              <a:gd name="connsiteY51" fmla="*/ 2688 h 10139"/>
              <a:gd name="connsiteX52" fmla="*/ 5549 w 10000"/>
              <a:gd name="connsiteY52" fmla="*/ 5164 h 10139"/>
              <a:gd name="connsiteX53" fmla="*/ 5632 w 10000"/>
              <a:gd name="connsiteY53" fmla="*/ 2884 h 10139"/>
              <a:gd name="connsiteX54" fmla="*/ 5711 w 10000"/>
              <a:gd name="connsiteY54" fmla="*/ 4796 h 10139"/>
              <a:gd name="connsiteX55" fmla="*/ 5794 w 10000"/>
              <a:gd name="connsiteY55" fmla="*/ 2639 h 10139"/>
              <a:gd name="connsiteX56" fmla="*/ 5882 w 10000"/>
              <a:gd name="connsiteY56" fmla="*/ 6070 h 10139"/>
              <a:gd name="connsiteX57" fmla="*/ 5966 w 10000"/>
              <a:gd name="connsiteY57" fmla="*/ 6266 h 10139"/>
              <a:gd name="connsiteX58" fmla="*/ 6049 w 10000"/>
              <a:gd name="connsiteY58" fmla="*/ 2835 h 10139"/>
              <a:gd name="connsiteX59" fmla="*/ 6137 w 10000"/>
              <a:gd name="connsiteY59" fmla="*/ 5899 h 10139"/>
              <a:gd name="connsiteX60" fmla="*/ 6221 w 10000"/>
              <a:gd name="connsiteY60" fmla="*/ 4110 h 10139"/>
              <a:gd name="connsiteX61" fmla="*/ 6309 w 10000"/>
              <a:gd name="connsiteY61" fmla="*/ 3693 h 10139"/>
              <a:gd name="connsiteX62" fmla="*/ 6382 w 10000"/>
              <a:gd name="connsiteY62" fmla="*/ 5948 h 10139"/>
              <a:gd name="connsiteX63" fmla="*/ 6465 w 10000"/>
              <a:gd name="connsiteY63" fmla="*/ 3693 h 10139"/>
              <a:gd name="connsiteX64" fmla="*/ 6554 w 10000"/>
              <a:gd name="connsiteY64" fmla="*/ 2737 h 10139"/>
              <a:gd name="connsiteX65" fmla="*/ 6637 w 10000"/>
              <a:gd name="connsiteY65" fmla="*/ 2835 h 10139"/>
              <a:gd name="connsiteX66" fmla="*/ 6726 w 10000"/>
              <a:gd name="connsiteY66" fmla="*/ 286 h 10139"/>
              <a:gd name="connsiteX67" fmla="*/ 6809 w 10000"/>
              <a:gd name="connsiteY67" fmla="*/ 2590 h 10139"/>
              <a:gd name="connsiteX68" fmla="*/ 6892 w 10000"/>
              <a:gd name="connsiteY68" fmla="*/ 4502 h 10139"/>
              <a:gd name="connsiteX69" fmla="*/ 6981 w 10000"/>
              <a:gd name="connsiteY69" fmla="*/ 139 h 10139"/>
              <a:gd name="connsiteX70" fmla="*/ 7054 w 10000"/>
              <a:gd name="connsiteY70" fmla="*/ 5213 h 10139"/>
              <a:gd name="connsiteX71" fmla="*/ 7142 w 10000"/>
              <a:gd name="connsiteY71" fmla="*/ 6806 h 10139"/>
              <a:gd name="connsiteX72" fmla="*/ 7225 w 10000"/>
              <a:gd name="connsiteY72" fmla="*/ 2933 h 10139"/>
              <a:gd name="connsiteX73" fmla="*/ 7309 w 10000"/>
              <a:gd name="connsiteY73" fmla="*/ 6119 h 10139"/>
              <a:gd name="connsiteX74" fmla="*/ 7397 w 10000"/>
              <a:gd name="connsiteY74" fmla="*/ 5556 h 10139"/>
              <a:gd name="connsiteX75" fmla="*/ 7480 w 10000"/>
              <a:gd name="connsiteY75" fmla="*/ 4208 h 10139"/>
              <a:gd name="connsiteX76" fmla="*/ 7569 w 10000"/>
              <a:gd name="connsiteY76" fmla="*/ 7222 h 10139"/>
              <a:gd name="connsiteX77" fmla="*/ 7652 w 10000"/>
              <a:gd name="connsiteY77" fmla="*/ 6855 h 10139"/>
              <a:gd name="connsiteX78" fmla="*/ 7725 w 10000"/>
              <a:gd name="connsiteY78" fmla="*/ 7002 h 10139"/>
              <a:gd name="connsiteX79" fmla="*/ 7814 w 10000"/>
              <a:gd name="connsiteY79" fmla="*/ 7516 h 10139"/>
              <a:gd name="connsiteX80" fmla="*/ 7897 w 10000"/>
              <a:gd name="connsiteY80" fmla="*/ 5114 h 10139"/>
              <a:gd name="connsiteX81" fmla="*/ 7980 w 10000"/>
              <a:gd name="connsiteY81" fmla="*/ 6953 h 10139"/>
              <a:gd name="connsiteX82" fmla="*/ 8069 w 10000"/>
              <a:gd name="connsiteY82" fmla="*/ 5752 h 10139"/>
              <a:gd name="connsiteX83" fmla="*/ 8152 w 10000"/>
              <a:gd name="connsiteY83" fmla="*/ 8080 h 10139"/>
              <a:gd name="connsiteX84" fmla="*/ 8240 w 10000"/>
              <a:gd name="connsiteY84" fmla="*/ 5752 h 10139"/>
              <a:gd name="connsiteX85" fmla="*/ 8324 w 10000"/>
              <a:gd name="connsiteY85" fmla="*/ 5752 h 10139"/>
              <a:gd name="connsiteX86" fmla="*/ 8397 w 10000"/>
              <a:gd name="connsiteY86" fmla="*/ 7860 h 10139"/>
              <a:gd name="connsiteX87" fmla="*/ 8485 w 10000"/>
              <a:gd name="connsiteY87" fmla="*/ 7173 h 10139"/>
              <a:gd name="connsiteX88" fmla="*/ 8568 w 10000"/>
              <a:gd name="connsiteY88" fmla="*/ 7075 h 10139"/>
              <a:gd name="connsiteX89" fmla="*/ 8657 w 10000"/>
              <a:gd name="connsiteY89" fmla="*/ 6659 h 10139"/>
              <a:gd name="connsiteX90" fmla="*/ 8740 w 10000"/>
              <a:gd name="connsiteY90" fmla="*/ 10139 h 10139"/>
              <a:gd name="connsiteX91" fmla="*/ 8824 w 10000"/>
              <a:gd name="connsiteY91" fmla="*/ 9012 h 10139"/>
              <a:gd name="connsiteX92" fmla="*/ 8912 w 10000"/>
              <a:gd name="connsiteY92" fmla="*/ 6217 h 10139"/>
              <a:gd name="connsiteX93" fmla="*/ 8995 w 10000"/>
              <a:gd name="connsiteY93" fmla="*/ 8227 h 10139"/>
              <a:gd name="connsiteX94" fmla="*/ 9073 w 10000"/>
              <a:gd name="connsiteY94" fmla="*/ 6953 h 10139"/>
              <a:gd name="connsiteX95" fmla="*/ 9157 w 10000"/>
              <a:gd name="connsiteY95" fmla="*/ 8007 h 10139"/>
              <a:gd name="connsiteX96" fmla="*/ 9240 w 10000"/>
              <a:gd name="connsiteY96" fmla="*/ 8325 h 10139"/>
              <a:gd name="connsiteX97" fmla="*/ 9328 w 10000"/>
              <a:gd name="connsiteY97" fmla="*/ 7002 h 10139"/>
              <a:gd name="connsiteX98" fmla="*/ 9412 w 10000"/>
              <a:gd name="connsiteY98" fmla="*/ 6757 h 10139"/>
              <a:gd name="connsiteX99" fmla="*/ 9500 w 10000"/>
              <a:gd name="connsiteY99" fmla="*/ 7222 h 10139"/>
              <a:gd name="connsiteX100" fmla="*/ 9584 w 10000"/>
              <a:gd name="connsiteY100" fmla="*/ 3987 h 10139"/>
              <a:gd name="connsiteX101" fmla="*/ 9667 w 10000"/>
              <a:gd name="connsiteY101" fmla="*/ 5605 h 10139"/>
              <a:gd name="connsiteX102" fmla="*/ 9745 w 10000"/>
              <a:gd name="connsiteY102" fmla="*/ 8766 h 10139"/>
              <a:gd name="connsiteX103" fmla="*/ 9828 w 10000"/>
              <a:gd name="connsiteY103" fmla="*/ 7958 h 10139"/>
              <a:gd name="connsiteX104" fmla="*/ 9917 w 10000"/>
              <a:gd name="connsiteY104" fmla="*/ 7811 h 10139"/>
              <a:gd name="connsiteX105" fmla="*/ 10000 w 10000"/>
              <a:gd name="connsiteY105" fmla="*/ 7614 h 10139"/>
              <a:gd name="connsiteX0" fmla="*/ 0 w 10000"/>
              <a:gd name="connsiteY0" fmla="*/ 9673 h 10139"/>
              <a:gd name="connsiteX1" fmla="*/ 83 w 10000"/>
              <a:gd name="connsiteY1" fmla="*/ 9624 h 10139"/>
              <a:gd name="connsiteX2" fmla="*/ 172 w 10000"/>
              <a:gd name="connsiteY2" fmla="*/ 9918 h 10139"/>
              <a:gd name="connsiteX3" fmla="*/ 255 w 10000"/>
              <a:gd name="connsiteY3" fmla="*/ 9526 h 10139"/>
              <a:gd name="connsiteX4" fmla="*/ 333 w 10000"/>
              <a:gd name="connsiteY4" fmla="*/ 9722 h 10139"/>
              <a:gd name="connsiteX5" fmla="*/ 416 w 10000"/>
              <a:gd name="connsiteY5" fmla="*/ 8864 h 10139"/>
              <a:gd name="connsiteX6" fmla="*/ 500 w 10000"/>
              <a:gd name="connsiteY6" fmla="*/ 8766 h 10139"/>
              <a:gd name="connsiteX7" fmla="*/ 588 w 10000"/>
              <a:gd name="connsiteY7" fmla="*/ 8472 h 10139"/>
              <a:gd name="connsiteX8" fmla="*/ 672 w 10000"/>
              <a:gd name="connsiteY8" fmla="*/ 8276 h 10139"/>
              <a:gd name="connsiteX9" fmla="*/ 760 w 10000"/>
              <a:gd name="connsiteY9" fmla="*/ 9428 h 10139"/>
              <a:gd name="connsiteX10" fmla="*/ 843 w 10000"/>
              <a:gd name="connsiteY10" fmla="*/ 8914 h 10139"/>
              <a:gd name="connsiteX11" fmla="*/ 927 w 10000"/>
              <a:gd name="connsiteY11" fmla="*/ 8472 h 10139"/>
              <a:gd name="connsiteX12" fmla="*/ 1005 w 10000"/>
              <a:gd name="connsiteY12" fmla="*/ 8374 h 10139"/>
              <a:gd name="connsiteX13" fmla="*/ 1088 w 10000"/>
              <a:gd name="connsiteY13" fmla="*/ 9012 h 10139"/>
              <a:gd name="connsiteX14" fmla="*/ 1171 w 10000"/>
              <a:gd name="connsiteY14" fmla="*/ 9134 h 10139"/>
              <a:gd name="connsiteX15" fmla="*/ 1260 w 10000"/>
              <a:gd name="connsiteY15" fmla="*/ 8619 h 10139"/>
              <a:gd name="connsiteX16" fmla="*/ 1343 w 10000"/>
              <a:gd name="connsiteY16" fmla="*/ 7909 h 10139"/>
              <a:gd name="connsiteX17" fmla="*/ 1432 w 10000"/>
              <a:gd name="connsiteY17" fmla="*/ 7811 h 10139"/>
              <a:gd name="connsiteX18" fmla="*/ 1515 w 10000"/>
              <a:gd name="connsiteY18" fmla="*/ 7762 h 10139"/>
              <a:gd name="connsiteX19" fmla="*/ 1598 w 10000"/>
              <a:gd name="connsiteY19" fmla="*/ 7467 h 10139"/>
              <a:gd name="connsiteX20" fmla="*/ 1676 w 10000"/>
              <a:gd name="connsiteY20" fmla="*/ 7418 h 10139"/>
              <a:gd name="connsiteX21" fmla="*/ 1760 w 10000"/>
              <a:gd name="connsiteY21" fmla="*/ 8423 h 10139"/>
              <a:gd name="connsiteX22" fmla="*/ 1848 w 10000"/>
              <a:gd name="connsiteY22" fmla="*/ 8963 h 10139"/>
              <a:gd name="connsiteX23" fmla="*/ 1931 w 10000"/>
              <a:gd name="connsiteY23" fmla="*/ 7860 h 10139"/>
              <a:gd name="connsiteX24" fmla="*/ 2015 w 10000"/>
              <a:gd name="connsiteY24" fmla="*/ 6708 h 10139"/>
              <a:gd name="connsiteX25" fmla="*/ 2103 w 10000"/>
              <a:gd name="connsiteY25" fmla="*/ 6463 h 10139"/>
              <a:gd name="connsiteX26" fmla="*/ 2186 w 10000"/>
              <a:gd name="connsiteY26" fmla="*/ 6659 h 10139"/>
              <a:gd name="connsiteX27" fmla="*/ 2275 w 10000"/>
              <a:gd name="connsiteY27" fmla="*/ 5114 h 10139"/>
              <a:gd name="connsiteX28" fmla="*/ 2348 w 10000"/>
              <a:gd name="connsiteY28" fmla="*/ 5213 h 10139"/>
              <a:gd name="connsiteX29" fmla="*/ 2431 w 10000"/>
              <a:gd name="connsiteY29" fmla="*/ 5556 h 10139"/>
              <a:gd name="connsiteX30" fmla="*/ 2520 w 10000"/>
              <a:gd name="connsiteY30" fmla="*/ 7075 h 10139"/>
              <a:gd name="connsiteX31" fmla="*/ 2603 w 10000"/>
              <a:gd name="connsiteY31" fmla="*/ 3840 h 10139"/>
              <a:gd name="connsiteX32" fmla="*/ 2691 w 10000"/>
              <a:gd name="connsiteY32" fmla="*/ 1634 h 10139"/>
              <a:gd name="connsiteX33" fmla="*/ 2775 w 10000"/>
              <a:gd name="connsiteY33" fmla="*/ 5458 h 10139"/>
              <a:gd name="connsiteX34" fmla="*/ 2858 w 10000"/>
              <a:gd name="connsiteY34" fmla="*/ 1732 h 10139"/>
              <a:gd name="connsiteX35" fmla="*/ 2946 w 10000"/>
              <a:gd name="connsiteY35" fmla="*/ 188 h 10139"/>
              <a:gd name="connsiteX36" fmla="*/ 3019 w 10000"/>
              <a:gd name="connsiteY36" fmla="*/ 2345 h 10139"/>
              <a:gd name="connsiteX37" fmla="*/ 3108 w 10000"/>
              <a:gd name="connsiteY37" fmla="*/ 3546 h 10139"/>
              <a:gd name="connsiteX38" fmla="*/ 3191 w 10000"/>
              <a:gd name="connsiteY38" fmla="*/ 1193 h 10139"/>
              <a:gd name="connsiteX39" fmla="*/ 3274 w 10000"/>
              <a:gd name="connsiteY39" fmla="*/ 3938 h 10139"/>
              <a:gd name="connsiteX40" fmla="*/ 3363 w 10000"/>
              <a:gd name="connsiteY40" fmla="*/ 4159 h 10139"/>
              <a:gd name="connsiteX41" fmla="*/ 3446 w 10000"/>
              <a:gd name="connsiteY41" fmla="*/ 3693 h 10139"/>
              <a:gd name="connsiteX42" fmla="*/ 3535 w 10000"/>
              <a:gd name="connsiteY42" fmla="*/ 2737 h 10139"/>
              <a:gd name="connsiteX43" fmla="*/ 3618 w 10000"/>
              <a:gd name="connsiteY43" fmla="*/ 1193 h 10139"/>
              <a:gd name="connsiteX44" fmla="*/ 4289 w 10000"/>
              <a:gd name="connsiteY44" fmla="*/ 2884 h 10139"/>
              <a:gd name="connsiteX45" fmla="*/ 4706 w 10000"/>
              <a:gd name="connsiteY45" fmla="*/ 286 h 10139"/>
              <a:gd name="connsiteX46" fmla="*/ 5039 w 10000"/>
              <a:gd name="connsiteY46" fmla="*/ 2100 h 10139"/>
              <a:gd name="connsiteX47" fmla="*/ 5206 w 10000"/>
              <a:gd name="connsiteY47" fmla="*/ 2737 h 10139"/>
              <a:gd name="connsiteX48" fmla="*/ 5294 w 10000"/>
              <a:gd name="connsiteY48" fmla="*/ 2884 h 10139"/>
              <a:gd name="connsiteX49" fmla="*/ 5377 w 10000"/>
              <a:gd name="connsiteY49" fmla="*/ 4453 h 10139"/>
              <a:gd name="connsiteX50" fmla="*/ 5466 w 10000"/>
              <a:gd name="connsiteY50" fmla="*/ 2688 h 10139"/>
              <a:gd name="connsiteX51" fmla="*/ 5549 w 10000"/>
              <a:gd name="connsiteY51" fmla="*/ 5164 h 10139"/>
              <a:gd name="connsiteX52" fmla="*/ 5632 w 10000"/>
              <a:gd name="connsiteY52" fmla="*/ 2884 h 10139"/>
              <a:gd name="connsiteX53" fmla="*/ 5711 w 10000"/>
              <a:gd name="connsiteY53" fmla="*/ 4796 h 10139"/>
              <a:gd name="connsiteX54" fmla="*/ 5794 w 10000"/>
              <a:gd name="connsiteY54" fmla="*/ 2639 h 10139"/>
              <a:gd name="connsiteX55" fmla="*/ 5882 w 10000"/>
              <a:gd name="connsiteY55" fmla="*/ 6070 h 10139"/>
              <a:gd name="connsiteX56" fmla="*/ 5966 w 10000"/>
              <a:gd name="connsiteY56" fmla="*/ 6266 h 10139"/>
              <a:gd name="connsiteX57" fmla="*/ 6049 w 10000"/>
              <a:gd name="connsiteY57" fmla="*/ 2835 h 10139"/>
              <a:gd name="connsiteX58" fmla="*/ 6137 w 10000"/>
              <a:gd name="connsiteY58" fmla="*/ 5899 h 10139"/>
              <a:gd name="connsiteX59" fmla="*/ 6221 w 10000"/>
              <a:gd name="connsiteY59" fmla="*/ 4110 h 10139"/>
              <a:gd name="connsiteX60" fmla="*/ 6309 w 10000"/>
              <a:gd name="connsiteY60" fmla="*/ 3693 h 10139"/>
              <a:gd name="connsiteX61" fmla="*/ 6382 w 10000"/>
              <a:gd name="connsiteY61" fmla="*/ 5948 h 10139"/>
              <a:gd name="connsiteX62" fmla="*/ 6465 w 10000"/>
              <a:gd name="connsiteY62" fmla="*/ 3693 h 10139"/>
              <a:gd name="connsiteX63" fmla="*/ 6554 w 10000"/>
              <a:gd name="connsiteY63" fmla="*/ 2737 h 10139"/>
              <a:gd name="connsiteX64" fmla="*/ 6637 w 10000"/>
              <a:gd name="connsiteY64" fmla="*/ 2835 h 10139"/>
              <a:gd name="connsiteX65" fmla="*/ 6726 w 10000"/>
              <a:gd name="connsiteY65" fmla="*/ 286 h 10139"/>
              <a:gd name="connsiteX66" fmla="*/ 6809 w 10000"/>
              <a:gd name="connsiteY66" fmla="*/ 2590 h 10139"/>
              <a:gd name="connsiteX67" fmla="*/ 6892 w 10000"/>
              <a:gd name="connsiteY67" fmla="*/ 4502 h 10139"/>
              <a:gd name="connsiteX68" fmla="*/ 6981 w 10000"/>
              <a:gd name="connsiteY68" fmla="*/ 139 h 10139"/>
              <a:gd name="connsiteX69" fmla="*/ 7054 w 10000"/>
              <a:gd name="connsiteY69" fmla="*/ 5213 h 10139"/>
              <a:gd name="connsiteX70" fmla="*/ 7142 w 10000"/>
              <a:gd name="connsiteY70" fmla="*/ 6806 h 10139"/>
              <a:gd name="connsiteX71" fmla="*/ 7225 w 10000"/>
              <a:gd name="connsiteY71" fmla="*/ 2933 h 10139"/>
              <a:gd name="connsiteX72" fmla="*/ 7309 w 10000"/>
              <a:gd name="connsiteY72" fmla="*/ 6119 h 10139"/>
              <a:gd name="connsiteX73" fmla="*/ 7397 w 10000"/>
              <a:gd name="connsiteY73" fmla="*/ 5556 h 10139"/>
              <a:gd name="connsiteX74" fmla="*/ 7480 w 10000"/>
              <a:gd name="connsiteY74" fmla="*/ 4208 h 10139"/>
              <a:gd name="connsiteX75" fmla="*/ 7569 w 10000"/>
              <a:gd name="connsiteY75" fmla="*/ 7222 h 10139"/>
              <a:gd name="connsiteX76" fmla="*/ 7652 w 10000"/>
              <a:gd name="connsiteY76" fmla="*/ 6855 h 10139"/>
              <a:gd name="connsiteX77" fmla="*/ 7725 w 10000"/>
              <a:gd name="connsiteY77" fmla="*/ 7002 h 10139"/>
              <a:gd name="connsiteX78" fmla="*/ 7814 w 10000"/>
              <a:gd name="connsiteY78" fmla="*/ 7516 h 10139"/>
              <a:gd name="connsiteX79" fmla="*/ 7897 w 10000"/>
              <a:gd name="connsiteY79" fmla="*/ 5114 h 10139"/>
              <a:gd name="connsiteX80" fmla="*/ 7980 w 10000"/>
              <a:gd name="connsiteY80" fmla="*/ 6953 h 10139"/>
              <a:gd name="connsiteX81" fmla="*/ 8069 w 10000"/>
              <a:gd name="connsiteY81" fmla="*/ 5752 h 10139"/>
              <a:gd name="connsiteX82" fmla="*/ 8152 w 10000"/>
              <a:gd name="connsiteY82" fmla="*/ 8080 h 10139"/>
              <a:gd name="connsiteX83" fmla="*/ 8240 w 10000"/>
              <a:gd name="connsiteY83" fmla="*/ 5752 h 10139"/>
              <a:gd name="connsiteX84" fmla="*/ 8324 w 10000"/>
              <a:gd name="connsiteY84" fmla="*/ 5752 h 10139"/>
              <a:gd name="connsiteX85" fmla="*/ 8397 w 10000"/>
              <a:gd name="connsiteY85" fmla="*/ 7860 h 10139"/>
              <a:gd name="connsiteX86" fmla="*/ 8485 w 10000"/>
              <a:gd name="connsiteY86" fmla="*/ 7173 h 10139"/>
              <a:gd name="connsiteX87" fmla="*/ 8568 w 10000"/>
              <a:gd name="connsiteY87" fmla="*/ 7075 h 10139"/>
              <a:gd name="connsiteX88" fmla="*/ 8657 w 10000"/>
              <a:gd name="connsiteY88" fmla="*/ 6659 h 10139"/>
              <a:gd name="connsiteX89" fmla="*/ 8740 w 10000"/>
              <a:gd name="connsiteY89" fmla="*/ 10139 h 10139"/>
              <a:gd name="connsiteX90" fmla="*/ 8824 w 10000"/>
              <a:gd name="connsiteY90" fmla="*/ 9012 h 10139"/>
              <a:gd name="connsiteX91" fmla="*/ 8912 w 10000"/>
              <a:gd name="connsiteY91" fmla="*/ 6217 h 10139"/>
              <a:gd name="connsiteX92" fmla="*/ 8995 w 10000"/>
              <a:gd name="connsiteY92" fmla="*/ 8227 h 10139"/>
              <a:gd name="connsiteX93" fmla="*/ 9073 w 10000"/>
              <a:gd name="connsiteY93" fmla="*/ 6953 h 10139"/>
              <a:gd name="connsiteX94" fmla="*/ 9157 w 10000"/>
              <a:gd name="connsiteY94" fmla="*/ 8007 h 10139"/>
              <a:gd name="connsiteX95" fmla="*/ 9240 w 10000"/>
              <a:gd name="connsiteY95" fmla="*/ 8325 h 10139"/>
              <a:gd name="connsiteX96" fmla="*/ 9328 w 10000"/>
              <a:gd name="connsiteY96" fmla="*/ 7002 h 10139"/>
              <a:gd name="connsiteX97" fmla="*/ 9412 w 10000"/>
              <a:gd name="connsiteY97" fmla="*/ 6757 h 10139"/>
              <a:gd name="connsiteX98" fmla="*/ 9500 w 10000"/>
              <a:gd name="connsiteY98" fmla="*/ 7222 h 10139"/>
              <a:gd name="connsiteX99" fmla="*/ 9584 w 10000"/>
              <a:gd name="connsiteY99" fmla="*/ 3987 h 10139"/>
              <a:gd name="connsiteX100" fmla="*/ 9667 w 10000"/>
              <a:gd name="connsiteY100" fmla="*/ 5605 h 10139"/>
              <a:gd name="connsiteX101" fmla="*/ 9745 w 10000"/>
              <a:gd name="connsiteY101" fmla="*/ 8766 h 10139"/>
              <a:gd name="connsiteX102" fmla="*/ 9828 w 10000"/>
              <a:gd name="connsiteY102" fmla="*/ 7958 h 10139"/>
              <a:gd name="connsiteX103" fmla="*/ 9917 w 10000"/>
              <a:gd name="connsiteY103" fmla="*/ 7811 h 10139"/>
              <a:gd name="connsiteX104" fmla="*/ 10000 w 10000"/>
              <a:gd name="connsiteY104" fmla="*/ 7614 h 10139"/>
              <a:gd name="connsiteX0" fmla="*/ 0 w 10000"/>
              <a:gd name="connsiteY0" fmla="*/ 9673 h 10139"/>
              <a:gd name="connsiteX1" fmla="*/ 83 w 10000"/>
              <a:gd name="connsiteY1" fmla="*/ 9624 h 10139"/>
              <a:gd name="connsiteX2" fmla="*/ 172 w 10000"/>
              <a:gd name="connsiteY2" fmla="*/ 9918 h 10139"/>
              <a:gd name="connsiteX3" fmla="*/ 255 w 10000"/>
              <a:gd name="connsiteY3" fmla="*/ 9526 h 10139"/>
              <a:gd name="connsiteX4" fmla="*/ 333 w 10000"/>
              <a:gd name="connsiteY4" fmla="*/ 9722 h 10139"/>
              <a:gd name="connsiteX5" fmla="*/ 416 w 10000"/>
              <a:gd name="connsiteY5" fmla="*/ 8864 h 10139"/>
              <a:gd name="connsiteX6" fmla="*/ 500 w 10000"/>
              <a:gd name="connsiteY6" fmla="*/ 8766 h 10139"/>
              <a:gd name="connsiteX7" fmla="*/ 588 w 10000"/>
              <a:gd name="connsiteY7" fmla="*/ 8472 h 10139"/>
              <a:gd name="connsiteX8" fmla="*/ 672 w 10000"/>
              <a:gd name="connsiteY8" fmla="*/ 8276 h 10139"/>
              <a:gd name="connsiteX9" fmla="*/ 760 w 10000"/>
              <a:gd name="connsiteY9" fmla="*/ 9428 h 10139"/>
              <a:gd name="connsiteX10" fmla="*/ 843 w 10000"/>
              <a:gd name="connsiteY10" fmla="*/ 8914 h 10139"/>
              <a:gd name="connsiteX11" fmla="*/ 927 w 10000"/>
              <a:gd name="connsiteY11" fmla="*/ 8472 h 10139"/>
              <a:gd name="connsiteX12" fmla="*/ 1005 w 10000"/>
              <a:gd name="connsiteY12" fmla="*/ 8374 h 10139"/>
              <a:gd name="connsiteX13" fmla="*/ 1088 w 10000"/>
              <a:gd name="connsiteY13" fmla="*/ 9012 h 10139"/>
              <a:gd name="connsiteX14" fmla="*/ 1171 w 10000"/>
              <a:gd name="connsiteY14" fmla="*/ 9134 h 10139"/>
              <a:gd name="connsiteX15" fmla="*/ 1260 w 10000"/>
              <a:gd name="connsiteY15" fmla="*/ 8619 h 10139"/>
              <a:gd name="connsiteX16" fmla="*/ 1343 w 10000"/>
              <a:gd name="connsiteY16" fmla="*/ 7909 h 10139"/>
              <a:gd name="connsiteX17" fmla="*/ 1432 w 10000"/>
              <a:gd name="connsiteY17" fmla="*/ 7811 h 10139"/>
              <a:gd name="connsiteX18" fmla="*/ 1515 w 10000"/>
              <a:gd name="connsiteY18" fmla="*/ 7762 h 10139"/>
              <a:gd name="connsiteX19" fmla="*/ 1598 w 10000"/>
              <a:gd name="connsiteY19" fmla="*/ 7467 h 10139"/>
              <a:gd name="connsiteX20" fmla="*/ 1676 w 10000"/>
              <a:gd name="connsiteY20" fmla="*/ 7418 h 10139"/>
              <a:gd name="connsiteX21" fmla="*/ 1760 w 10000"/>
              <a:gd name="connsiteY21" fmla="*/ 8423 h 10139"/>
              <a:gd name="connsiteX22" fmla="*/ 1848 w 10000"/>
              <a:gd name="connsiteY22" fmla="*/ 8963 h 10139"/>
              <a:gd name="connsiteX23" fmla="*/ 1931 w 10000"/>
              <a:gd name="connsiteY23" fmla="*/ 7860 h 10139"/>
              <a:gd name="connsiteX24" fmla="*/ 2015 w 10000"/>
              <a:gd name="connsiteY24" fmla="*/ 6708 h 10139"/>
              <a:gd name="connsiteX25" fmla="*/ 2103 w 10000"/>
              <a:gd name="connsiteY25" fmla="*/ 6463 h 10139"/>
              <a:gd name="connsiteX26" fmla="*/ 2186 w 10000"/>
              <a:gd name="connsiteY26" fmla="*/ 6659 h 10139"/>
              <a:gd name="connsiteX27" fmla="*/ 2275 w 10000"/>
              <a:gd name="connsiteY27" fmla="*/ 5114 h 10139"/>
              <a:gd name="connsiteX28" fmla="*/ 2348 w 10000"/>
              <a:gd name="connsiteY28" fmla="*/ 5213 h 10139"/>
              <a:gd name="connsiteX29" fmla="*/ 2431 w 10000"/>
              <a:gd name="connsiteY29" fmla="*/ 5556 h 10139"/>
              <a:gd name="connsiteX30" fmla="*/ 2520 w 10000"/>
              <a:gd name="connsiteY30" fmla="*/ 7075 h 10139"/>
              <a:gd name="connsiteX31" fmla="*/ 2603 w 10000"/>
              <a:gd name="connsiteY31" fmla="*/ 3840 h 10139"/>
              <a:gd name="connsiteX32" fmla="*/ 2691 w 10000"/>
              <a:gd name="connsiteY32" fmla="*/ 1634 h 10139"/>
              <a:gd name="connsiteX33" fmla="*/ 2775 w 10000"/>
              <a:gd name="connsiteY33" fmla="*/ 5458 h 10139"/>
              <a:gd name="connsiteX34" fmla="*/ 2858 w 10000"/>
              <a:gd name="connsiteY34" fmla="*/ 1732 h 10139"/>
              <a:gd name="connsiteX35" fmla="*/ 2946 w 10000"/>
              <a:gd name="connsiteY35" fmla="*/ 188 h 10139"/>
              <a:gd name="connsiteX36" fmla="*/ 3019 w 10000"/>
              <a:gd name="connsiteY36" fmla="*/ 2345 h 10139"/>
              <a:gd name="connsiteX37" fmla="*/ 3108 w 10000"/>
              <a:gd name="connsiteY37" fmla="*/ 3546 h 10139"/>
              <a:gd name="connsiteX38" fmla="*/ 3191 w 10000"/>
              <a:gd name="connsiteY38" fmla="*/ 1193 h 10139"/>
              <a:gd name="connsiteX39" fmla="*/ 3274 w 10000"/>
              <a:gd name="connsiteY39" fmla="*/ 3938 h 10139"/>
              <a:gd name="connsiteX40" fmla="*/ 3363 w 10000"/>
              <a:gd name="connsiteY40" fmla="*/ 4159 h 10139"/>
              <a:gd name="connsiteX41" fmla="*/ 3446 w 10000"/>
              <a:gd name="connsiteY41" fmla="*/ 3693 h 10139"/>
              <a:gd name="connsiteX42" fmla="*/ 3535 w 10000"/>
              <a:gd name="connsiteY42" fmla="*/ 2737 h 10139"/>
              <a:gd name="connsiteX43" fmla="*/ 3618 w 10000"/>
              <a:gd name="connsiteY43" fmla="*/ 1193 h 10139"/>
              <a:gd name="connsiteX44" fmla="*/ 4289 w 10000"/>
              <a:gd name="connsiteY44" fmla="*/ 2884 h 10139"/>
              <a:gd name="connsiteX45" fmla="*/ 4706 w 10000"/>
              <a:gd name="connsiteY45" fmla="*/ 286 h 10139"/>
              <a:gd name="connsiteX46" fmla="*/ 5039 w 10000"/>
              <a:gd name="connsiteY46" fmla="*/ 2100 h 10139"/>
              <a:gd name="connsiteX47" fmla="*/ 5206 w 10000"/>
              <a:gd name="connsiteY47" fmla="*/ 2737 h 10139"/>
              <a:gd name="connsiteX48" fmla="*/ 5294 w 10000"/>
              <a:gd name="connsiteY48" fmla="*/ 2884 h 10139"/>
              <a:gd name="connsiteX49" fmla="*/ 5466 w 10000"/>
              <a:gd name="connsiteY49" fmla="*/ 2688 h 10139"/>
              <a:gd name="connsiteX50" fmla="*/ 5549 w 10000"/>
              <a:gd name="connsiteY50" fmla="*/ 5164 h 10139"/>
              <a:gd name="connsiteX51" fmla="*/ 5632 w 10000"/>
              <a:gd name="connsiteY51" fmla="*/ 2884 h 10139"/>
              <a:gd name="connsiteX52" fmla="*/ 5711 w 10000"/>
              <a:gd name="connsiteY52" fmla="*/ 4796 h 10139"/>
              <a:gd name="connsiteX53" fmla="*/ 5794 w 10000"/>
              <a:gd name="connsiteY53" fmla="*/ 2639 h 10139"/>
              <a:gd name="connsiteX54" fmla="*/ 5882 w 10000"/>
              <a:gd name="connsiteY54" fmla="*/ 6070 h 10139"/>
              <a:gd name="connsiteX55" fmla="*/ 5966 w 10000"/>
              <a:gd name="connsiteY55" fmla="*/ 6266 h 10139"/>
              <a:gd name="connsiteX56" fmla="*/ 6049 w 10000"/>
              <a:gd name="connsiteY56" fmla="*/ 2835 h 10139"/>
              <a:gd name="connsiteX57" fmla="*/ 6137 w 10000"/>
              <a:gd name="connsiteY57" fmla="*/ 5899 h 10139"/>
              <a:gd name="connsiteX58" fmla="*/ 6221 w 10000"/>
              <a:gd name="connsiteY58" fmla="*/ 4110 h 10139"/>
              <a:gd name="connsiteX59" fmla="*/ 6309 w 10000"/>
              <a:gd name="connsiteY59" fmla="*/ 3693 h 10139"/>
              <a:gd name="connsiteX60" fmla="*/ 6382 w 10000"/>
              <a:gd name="connsiteY60" fmla="*/ 5948 h 10139"/>
              <a:gd name="connsiteX61" fmla="*/ 6465 w 10000"/>
              <a:gd name="connsiteY61" fmla="*/ 3693 h 10139"/>
              <a:gd name="connsiteX62" fmla="*/ 6554 w 10000"/>
              <a:gd name="connsiteY62" fmla="*/ 2737 h 10139"/>
              <a:gd name="connsiteX63" fmla="*/ 6637 w 10000"/>
              <a:gd name="connsiteY63" fmla="*/ 2835 h 10139"/>
              <a:gd name="connsiteX64" fmla="*/ 6726 w 10000"/>
              <a:gd name="connsiteY64" fmla="*/ 286 h 10139"/>
              <a:gd name="connsiteX65" fmla="*/ 6809 w 10000"/>
              <a:gd name="connsiteY65" fmla="*/ 2590 h 10139"/>
              <a:gd name="connsiteX66" fmla="*/ 6892 w 10000"/>
              <a:gd name="connsiteY66" fmla="*/ 4502 h 10139"/>
              <a:gd name="connsiteX67" fmla="*/ 6981 w 10000"/>
              <a:gd name="connsiteY67" fmla="*/ 139 h 10139"/>
              <a:gd name="connsiteX68" fmla="*/ 7054 w 10000"/>
              <a:gd name="connsiteY68" fmla="*/ 5213 h 10139"/>
              <a:gd name="connsiteX69" fmla="*/ 7142 w 10000"/>
              <a:gd name="connsiteY69" fmla="*/ 6806 h 10139"/>
              <a:gd name="connsiteX70" fmla="*/ 7225 w 10000"/>
              <a:gd name="connsiteY70" fmla="*/ 2933 h 10139"/>
              <a:gd name="connsiteX71" fmla="*/ 7309 w 10000"/>
              <a:gd name="connsiteY71" fmla="*/ 6119 h 10139"/>
              <a:gd name="connsiteX72" fmla="*/ 7397 w 10000"/>
              <a:gd name="connsiteY72" fmla="*/ 5556 h 10139"/>
              <a:gd name="connsiteX73" fmla="*/ 7480 w 10000"/>
              <a:gd name="connsiteY73" fmla="*/ 4208 h 10139"/>
              <a:gd name="connsiteX74" fmla="*/ 7569 w 10000"/>
              <a:gd name="connsiteY74" fmla="*/ 7222 h 10139"/>
              <a:gd name="connsiteX75" fmla="*/ 7652 w 10000"/>
              <a:gd name="connsiteY75" fmla="*/ 6855 h 10139"/>
              <a:gd name="connsiteX76" fmla="*/ 7725 w 10000"/>
              <a:gd name="connsiteY76" fmla="*/ 7002 h 10139"/>
              <a:gd name="connsiteX77" fmla="*/ 7814 w 10000"/>
              <a:gd name="connsiteY77" fmla="*/ 7516 h 10139"/>
              <a:gd name="connsiteX78" fmla="*/ 7897 w 10000"/>
              <a:gd name="connsiteY78" fmla="*/ 5114 h 10139"/>
              <a:gd name="connsiteX79" fmla="*/ 7980 w 10000"/>
              <a:gd name="connsiteY79" fmla="*/ 6953 h 10139"/>
              <a:gd name="connsiteX80" fmla="*/ 8069 w 10000"/>
              <a:gd name="connsiteY80" fmla="*/ 5752 h 10139"/>
              <a:gd name="connsiteX81" fmla="*/ 8152 w 10000"/>
              <a:gd name="connsiteY81" fmla="*/ 8080 h 10139"/>
              <a:gd name="connsiteX82" fmla="*/ 8240 w 10000"/>
              <a:gd name="connsiteY82" fmla="*/ 5752 h 10139"/>
              <a:gd name="connsiteX83" fmla="*/ 8324 w 10000"/>
              <a:gd name="connsiteY83" fmla="*/ 5752 h 10139"/>
              <a:gd name="connsiteX84" fmla="*/ 8397 w 10000"/>
              <a:gd name="connsiteY84" fmla="*/ 7860 h 10139"/>
              <a:gd name="connsiteX85" fmla="*/ 8485 w 10000"/>
              <a:gd name="connsiteY85" fmla="*/ 7173 h 10139"/>
              <a:gd name="connsiteX86" fmla="*/ 8568 w 10000"/>
              <a:gd name="connsiteY86" fmla="*/ 7075 h 10139"/>
              <a:gd name="connsiteX87" fmla="*/ 8657 w 10000"/>
              <a:gd name="connsiteY87" fmla="*/ 6659 h 10139"/>
              <a:gd name="connsiteX88" fmla="*/ 8740 w 10000"/>
              <a:gd name="connsiteY88" fmla="*/ 10139 h 10139"/>
              <a:gd name="connsiteX89" fmla="*/ 8824 w 10000"/>
              <a:gd name="connsiteY89" fmla="*/ 9012 h 10139"/>
              <a:gd name="connsiteX90" fmla="*/ 8912 w 10000"/>
              <a:gd name="connsiteY90" fmla="*/ 6217 h 10139"/>
              <a:gd name="connsiteX91" fmla="*/ 8995 w 10000"/>
              <a:gd name="connsiteY91" fmla="*/ 8227 h 10139"/>
              <a:gd name="connsiteX92" fmla="*/ 9073 w 10000"/>
              <a:gd name="connsiteY92" fmla="*/ 6953 h 10139"/>
              <a:gd name="connsiteX93" fmla="*/ 9157 w 10000"/>
              <a:gd name="connsiteY93" fmla="*/ 8007 h 10139"/>
              <a:gd name="connsiteX94" fmla="*/ 9240 w 10000"/>
              <a:gd name="connsiteY94" fmla="*/ 8325 h 10139"/>
              <a:gd name="connsiteX95" fmla="*/ 9328 w 10000"/>
              <a:gd name="connsiteY95" fmla="*/ 7002 h 10139"/>
              <a:gd name="connsiteX96" fmla="*/ 9412 w 10000"/>
              <a:gd name="connsiteY96" fmla="*/ 6757 h 10139"/>
              <a:gd name="connsiteX97" fmla="*/ 9500 w 10000"/>
              <a:gd name="connsiteY97" fmla="*/ 7222 h 10139"/>
              <a:gd name="connsiteX98" fmla="*/ 9584 w 10000"/>
              <a:gd name="connsiteY98" fmla="*/ 3987 h 10139"/>
              <a:gd name="connsiteX99" fmla="*/ 9667 w 10000"/>
              <a:gd name="connsiteY99" fmla="*/ 5605 h 10139"/>
              <a:gd name="connsiteX100" fmla="*/ 9745 w 10000"/>
              <a:gd name="connsiteY100" fmla="*/ 8766 h 10139"/>
              <a:gd name="connsiteX101" fmla="*/ 9828 w 10000"/>
              <a:gd name="connsiteY101" fmla="*/ 7958 h 10139"/>
              <a:gd name="connsiteX102" fmla="*/ 9917 w 10000"/>
              <a:gd name="connsiteY102" fmla="*/ 7811 h 10139"/>
              <a:gd name="connsiteX103" fmla="*/ 10000 w 10000"/>
              <a:gd name="connsiteY103" fmla="*/ 7614 h 10139"/>
              <a:gd name="connsiteX0" fmla="*/ 0 w 10000"/>
              <a:gd name="connsiteY0" fmla="*/ 9673 h 10139"/>
              <a:gd name="connsiteX1" fmla="*/ 83 w 10000"/>
              <a:gd name="connsiteY1" fmla="*/ 9624 h 10139"/>
              <a:gd name="connsiteX2" fmla="*/ 172 w 10000"/>
              <a:gd name="connsiteY2" fmla="*/ 9918 h 10139"/>
              <a:gd name="connsiteX3" fmla="*/ 255 w 10000"/>
              <a:gd name="connsiteY3" fmla="*/ 9526 h 10139"/>
              <a:gd name="connsiteX4" fmla="*/ 333 w 10000"/>
              <a:gd name="connsiteY4" fmla="*/ 9722 h 10139"/>
              <a:gd name="connsiteX5" fmla="*/ 416 w 10000"/>
              <a:gd name="connsiteY5" fmla="*/ 8864 h 10139"/>
              <a:gd name="connsiteX6" fmla="*/ 500 w 10000"/>
              <a:gd name="connsiteY6" fmla="*/ 8766 h 10139"/>
              <a:gd name="connsiteX7" fmla="*/ 588 w 10000"/>
              <a:gd name="connsiteY7" fmla="*/ 8472 h 10139"/>
              <a:gd name="connsiteX8" fmla="*/ 672 w 10000"/>
              <a:gd name="connsiteY8" fmla="*/ 8276 h 10139"/>
              <a:gd name="connsiteX9" fmla="*/ 760 w 10000"/>
              <a:gd name="connsiteY9" fmla="*/ 9428 h 10139"/>
              <a:gd name="connsiteX10" fmla="*/ 843 w 10000"/>
              <a:gd name="connsiteY10" fmla="*/ 8914 h 10139"/>
              <a:gd name="connsiteX11" fmla="*/ 927 w 10000"/>
              <a:gd name="connsiteY11" fmla="*/ 8472 h 10139"/>
              <a:gd name="connsiteX12" fmla="*/ 1005 w 10000"/>
              <a:gd name="connsiteY12" fmla="*/ 8374 h 10139"/>
              <a:gd name="connsiteX13" fmla="*/ 1088 w 10000"/>
              <a:gd name="connsiteY13" fmla="*/ 9012 h 10139"/>
              <a:gd name="connsiteX14" fmla="*/ 1171 w 10000"/>
              <a:gd name="connsiteY14" fmla="*/ 9134 h 10139"/>
              <a:gd name="connsiteX15" fmla="*/ 1260 w 10000"/>
              <a:gd name="connsiteY15" fmla="*/ 8619 h 10139"/>
              <a:gd name="connsiteX16" fmla="*/ 1343 w 10000"/>
              <a:gd name="connsiteY16" fmla="*/ 7909 h 10139"/>
              <a:gd name="connsiteX17" fmla="*/ 1432 w 10000"/>
              <a:gd name="connsiteY17" fmla="*/ 7811 h 10139"/>
              <a:gd name="connsiteX18" fmla="*/ 1515 w 10000"/>
              <a:gd name="connsiteY18" fmla="*/ 7762 h 10139"/>
              <a:gd name="connsiteX19" fmla="*/ 1598 w 10000"/>
              <a:gd name="connsiteY19" fmla="*/ 7467 h 10139"/>
              <a:gd name="connsiteX20" fmla="*/ 1676 w 10000"/>
              <a:gd name="connsiteY20" fmla="*/ 7418 h 10139"/>
              <a:gd name="connsiteX21" fmla="*/ 1760 w 10000"/>
              <a:gd name="connsiteY21" fmla="*/ 8423 h 10139"/>
              <a:gd name="connsiteX22" fmla="*/ 1848 w 10000"/>
              <a:gd name="connsiteY22" fmla="*/ 8963 h 10139"/>
              <a:gd name="connsiteX23" fmla="*/ 1931 w 10000"/>
              <a:gd name="connsiteY23" fmla="*/ 7860 h 10139"/>
              <a:gd name="connsiteX24" fmla="*/ 2015 w 10000"/>
              <a:gd name="connsiteY24" fmla="*/ 6708 h 10139"/>
              <a:gd name="connsiteX25" fmla="*/ 2103 w 10000"/>
              <a:gd name="connsiteY25" fmla="*/ 6463 h 10139"/>
              <a:gd name="connsiteX26" fmla="*/ 2186 w 10000"/>
              <a:gd name="connsiteY26" fmla="*/ 6659 h 10139"/>
              <a:gd name="connsiteX27" fmla="*/ 2275 w 10000"/>
              <a:gd name="connsiteY27" fmla="*/ 5114 h 10139"/>
              <a:gd name="connsiteX28" fmla="*/ 2348 w 10000"/>
              <a:gd name="connsiteY28" fmla="*/ 5213 h 10139"/>
              <a:gd name="connsiteX29" fmla="*/ 2431 w 10000"/>
              <a:gd name="connsiteY29" fmla="*/ 5556 h 10139"/>
              <a:gd name="connsiteX30" fmla="*/ 2520 w 10000"/>
              <a:gd name="connsiteY30" fmla="*/ 7075 h 10139"/>
              <a:gd name="connsiteX31" fmla="*/ 2603 w 10000"/>
              <a:gd name="connsiteY31" fmla="*/ 3840 h 10139"/>
              <a:gd name="connsiteX32" fmla="*/ 2691 w 10000"/>
              <a:gd name="connsiteY32" fmla="*/ 1634 h 10139"/>
              <a:gd name="connsiteX33" fmla="*/ 2775 w 10000"/>
              <a:gd name="connsiteY33" fmla="*/ 5458 h 10139"/>
              <a:gd name="connsiteX34" fmla="*/ 2858 w 10000"/>
              <a:gd name="connsiteY34" fmla="*/ 1732 h 10139"/>
              <a:gd name="connsiteX35" fmla="*/ 2946 w 10000"/>
              <a:gd name="connsiteY35" fmla="*/ 188 h 10139"/>
              <a:gd name="connsiteX36" fmla="*/ 3019 w 10000"/>
              <a:gd name="connsiteY36" fmla="*/ 2345 h 10139"/>
              <a:gd name="connsiteX37" fmla="*/ 3108 w 10000"/>
              <a:gd name="connsiteY37" fmla="*/ 3546 h 10139"/>
              <a:gd name="connsiteX38" fmla="*/ 3191 w 10000"/>
              <a:gd name="connsiteY38" fmla="*/ 1193 h 10139"/>
              <a:gd name="connsiteX39" fmla="*/ 3274 w 10000"/>
              <a:gd name="connsiteY39" fmla="*/ 3938 h 10139"/>
              <a:gd name="connsiteX40" fmla="*/ 3363 w 10000"/>
              <a:gd name="connsiteY40" fmla="*/ 4159 h 10139"/>
              <a:gd name="connsiteX41" fmla="*/ 3446 w 10000"/>
              <a:gd name="connsiteY41" fmla="*/ 3693 h 10139"/>
              <a:gd name="connsiteX42" fmla="*/ 3535 w 10000"/>
              <a:gd name="connsiteY42" fmla="*/ 2737 h 10139"/>
              <a:gd name="connsiteX43" fmla="*/ 3618 w 10000"/>
              <a:gd name="connsiteY43" fmla="*/ 1193 h 10139"/>
              <a:gd name="connsiteX44" fmla="*/ 4289 w 10000"/>
              <a:gd name="connsiteY44" fmla="*/ 2884 h 10139"/>
              <a:gd name="connsiteX45" fmla="*/ 4706 w 10000"/>
              <a:gd name="connsiteY45" fmla="*/ 286 h 10139"/>
              <a:gd name="connsiteX46" fmla="*/ 5039 w 10000"/>
              <a:gd name="connsiteY46" fmla="*/ 2100 h 10139"/>
              <a:gd name="connsiteX47" fmla="*/ 5206 w 10000"/>
              <a:gd name="connsiteY47" fmla="*/ 2737 h 10139"/>
              <a:gd name="connsiteX48" fmla="*/ 5294 w 10000"/>
              <a:gd name="connsiteY48" fmla="*/ 2884 h 10139"/>
              <a:gd name="connsiteX49" fmla="*/ 5466 w 10000"/>
              <a:gd name="connsiteY49" fmla="*/ 2688 h 10139"/>
              <a:gd name="connsiteX50" fmla="*/ 5632 w 10000"/>
              <a:gd name="connsiteY50" fmla="*/ 2884 h 10139"/>
              <a:gd name="connsiteX51" fmla="*/ 5711 w 10000"/>
              <a:gd name="connsiteY51" fmla="*/ 4796 h 10139"/>
              <a:gd name="connsiteX52" fmla="*/ 5794 w 10000"/>
              <a:gd name="connsiteY52" fmla="*/ 2639 h 10139"/>
              <a:gd name="connsiteX53" fmla="*/ 5882 w 10000"/>
              <a:gd name="connsiteY53" fmla="*/ 6070 h 10139"/>
              <a:gd name="connsiteX54" fmla="*/ 5966 w 10000"/>
              <a:gd name="connsiteY54" fmla="*/ 6266 h 10139"/>
              <a:gd name="connsiteX55" fmla="*/ 6049 w 10000"/>
              <a:gd name="connsiteY55" fmla="*/ 2835 h 10139"/>
              <a:gd name="connsiteX56" fmla="*/ 6137 w 10000"/>
              <a:gd name="connsiteY56" fmla="*/ 5899 h 10139"/>
              <a:gd name="connsiteX57" fmla="*/ 6221 w 10000"/>
              <a:gd name="connsiteY57" fmla="*/ 4110 h 10139"/>
              <a:gd name="connsiteX58" fmla="*/ 6309 w 10000"/>
              <a:gd name="connsiteY58" fmla="*/ 3693 h 10139"/>
              <a:gd name="connsiteX59" fmla="*/ 6382 w 10000"/>
              <a:gd name="connsiteY59" fmla="*/ 5948 h 10139"/>
              <a:gd name="connsiteX60" fmla="*/ 6465 w 10000"/>
              <a:gd name="connsiteY60" fmla="*/ 3693 h 10139"/>
              <a:gd name="connsiteX61" fmla="*/ 6554 w 10000"/>
              <a:gd name="connsiteY61" fmla="*/ 2737 h 10139"/>
              <a:gd name="connsiteX62" fmla="*/ 6637 w 10000"/>
              <a:gd name="connsiteY62" fmla="*/ 2835 h 10139"/>
              <a:gd name="connsiteX63" fmla="*/ 6726 w 10000"/>
              <a:gd name="connsiteY63" fmla="*/ 286 h 10139"/>
              <a:gd name="connsiteX64" fmla="*/ 6809 w 10000"/>
              <a:gd name="connsiteY64" fmla="*/ 2590 h 10139"/>
              <a:gd name="connsiteX65" fmla="*/ 6892 w 10000"/>
              <a:gd name="connsiteY65" fmla="*/ 4502 h 10139"/>
              <a:gd name="connsiteX66" fmla="*/ 6981 w 10000"/>
              <a:gd name="connsiteY66" fmla="*/ 139 h 10139"/>
              <a:gd name="connsiteX67" fmla="*/ 7054 w 10000"/>
              <a:gd name="connsiteY67" fmla="*/ 5213 h 10139"/>
              <a:gd name="connsiteX68" fmla="*/ 7142 w 10000"/>
              <a:gd name="connsiteY68" fmla="*/ 6806 h 10139"/>
              <a:gd name="connsiteX69" fmla="*/ 7225 w 10000"/>
              <a:gd name="connsiteY69" fmla="*/ 2933 h 10139"/>
              <a:gd name="connsiteX70" fmla="*/ 7309 w 10000"/>
              <a:gd name="connsiteY70" fmla="*/ 6119 h 10139"/>
              <a:gd name="connsiteX71" fmla="*/ 7397 w 10000"/>
              <a:gd name="connsiteY71" fmla="*/ 5556 h 10139"/>
              <a:gd name="connsiteX72" fmla="*/ 7480 w 10000"/>
              <a:gd name="connsiteY72" fmla="*/ 4208 h 10139"/>
              <a:gd name="connsiteX73" fmla="*/ 7569 w 10000"/>
              <a:gd name="connsiteY73" fmla="*/ 7222 h 10139"/>
              <a:gd name="connsiteX74" fmla="*/ 7652 w 10000"/>
              <a:gd name="connsiteY74" fmla="*/ 6855 h 10139"/>
              <a:gd name="connsiteX75" fmla="*/ 7725 w 10000"/>
              <a:gd name="connsiteY75" fmla="*/ 7002 h 10139"/>
              <a:gd name="connsiteX76" fmla="*/ 7814 w 10000"/>
              <a:gd name="connsiteY76" fmla="*/ 7516 h 10139"/>
              <a:gd name="connsiteX77" fmla="*/ 7897 w 10000"/>
              <a:gd name="connsiteY77" fmla="*/ 5114 h 10139"/>
              <a:gd name="connsiteX78" fmla="*/ 7980 w 10000"/>
              <a:gd name="connsiteY78" fmla="*/ 6953 h 10139"/>
              <a:gd name="connsiteX79" fmla="*/ 8069 w 10000"/>
              <a:gd name="connsiteY79" fmla="*/ 5752 h 10139"/>
              <a:gd name="connsiteX80" fmla="*/ 8152 w 10000"/>
              <a:gd name="connsiteY80" fmla="*/ 8080 h 10139"/>
              <a:gd name="connsiteX81" fmla="*/ 8240 w 10000"/>
              <a:gd name="connsiteY81" fmla="*/ 5752 h 10139"/>
              <a:gd name="connsiteX82" fmla="*/ 8324 w 10000"/>
              <a:gd name="connsiteY82" fmla="*/ 5752 h 10139"/>
              <a:gd name="connsiteX83" fmla="*/ 8397 w 10000"/>
              <a:gd name="connsiteY83" fmla="*/ 7860 h 10139"/>
              <a:gd name="connsiteX84" fmla="*/ 8485 w 10000"/>
              <a:gd name="connsiteY84" fmla="*/ 7173 h 10139"/>
              <a:gd name="connsiteX85" fmla="*/ 8568 w 10000"/>
              <a:gd name="connsiteY85" fmla="*/ 7075 h 10139"/>
              <a:gd name="connsiteX86" fmla="*/ 8657 w 10000"/>
              <a:gd name="connsiteY86" fmla="*/ 6659 h 10139"/>
              <a:gd name="connsiteX87" fmla="*/ 8740 w 10000"/>
              <a:gd name="connsiteY87" fmla="*/ 10139 h 10139"/>
              <a:gd name="connsiteX88" fmla="*/ 8824 w 10000"/>
              <a:gd name="connsiteY88" fmla="*/ 9012 h 10139"/>
              <a:gd name="connsiteX89" fmla="*/ 8912 w 10000"/>
              <a:gd name="connsiteY89" fmla="*/ 6217 h 10139"/>
              <a:gd name="connsiteX90" fmla="*/ 8995 w 10000"/>
              <a:gd name="connsiteY90" fmla="*/ 8227 h 10139"/>
              <a:gd name="connsiteX91" fmla="*/ 9073 w 10000"/>
              <a:gd name="connsiteY91" fmla="*/ 6953 h 10139"/>
              <a:gd name="connsiteX92" fmla="*/ 9157 w 10000"/>
              <a:gd name="connsiteY92" fmla="*/ 8007 h 10139"/>
              <a:gd name="connsiteX93" fmla="*/ 9240 w 10000"/>
              <a:gd name="connsiteY93" fmla="*/ 8325 h 10139"/>
              <a:gd name="connsiteX94" fmla="*/ 9328 w 10000"/>
              <a:gd name="connsiteY94" fmla="*/ 7002 h 10139"/>
              <a:gd name="connsiteX95" fmla="*/ 9412 w 10000"/>
              <a:gd name="connsiteY95" fmla="*/ 6757 h 10139"/>
              <a:gd name="connsiteX96" fmla="*/ 9500 w 10000"/>
              <a:gd name="connsiteY96" fmla="*/ 7222 h 10139"/>
              <a:gd name="connsiteX97" fmla="*/ 9584 w 10000"/>
              <a:gd name="connsiteY97" fmla="*/ 3987 h 10139"/>
              <a:gd name="connsiteX98" fmla="*/ 9667 w 10000"/>
              <a:gd name="connsiteY98" fmla="*/ 5605 h 10139"/>
              <a:gd name="connsiteX99" fmla="*/ 9745 w 10000"/>
              <a:gd name="connsiteY99" fmla="*/ 8766 h 10139"/>
              <a:gd name="connsiteX100" fmla="*/ 9828 w 10000"/>
              <a:gd name="connsiteY100" fmla="*/ 7958 h 10139"/>
              <a:gd name="connsiteX101" fmla="*/ 9917 w 10000"/>
              <a:gd name="connsiteY101" fmla="*/ 7811 h 10139"/>
              <a:gd name="connsiteX102" fmla="*/ 10000 w 10000"/>
              <a:gd name="connsiteY102" fmla="*/ 7614 h 10139"/>
              <a:gd name="connsiteX0" fmla="*/ 0 w 10000"/>
              <a:gd name="connsiteY0" fmla="*/ 9673 h 10139"/>
              <a:gd name="connsiteX1" fmla="*/ 83 w 10000"/>
              <a:gd name="connsiteY1" fmla="*/ 9624 h 10139"/>
              <a:gd name="connsiteX2" fmla="*/ 172 w 10000"/>
              <a:gd name="connsiteY2" fmla="*/ 9918 h 10139"/>
              <a:gd name="connsiteX3" fmla="*/ 255 w 10000"/>
              <a:gd name="connsiteY3" fmla="*/ 9526 h 10139"/>
              <a:gd name="connsiteX4" fmla="*/ 333 w 10000"/>
              <a:gd name="connsiteY4" fmla="*/ 9722 h 10139"/>
              <a:gd name="connsiteX5" fmla="*/ 416 w 10000"/>
              <a:gd name="connsiteY5" fmla="*/ 8864 h 10139"/>
              <a:gd name="connsiteX6" fmla="*/ 500 w 10000"/>
              <a:gd name="connsiteY6" fmla="*/ 8766 h 10139"/>
              <a:gd name="connsiteX7" fmla="*/ 588 w 10000"/>
              <a:gd name="connsiteY7" fmla="*/ 8472 h 10139"/>
              <a:gd name="connsiteX8" fmla="*/ 672 w 10000"/>
              <a:gd name="connsiteY8" fmla="*/ 8276 h 10139"/>
              <a:gd name="connsiteX9" fmla="*/ 760 w 10000"/>
              <a:gd name="connsiteY9" fmla="*/ 9428 h 10139"/>
              <a:gd name="connsiteX10" fmla="*/ 843 w 10000"/>
              <a:gd name="connsiteY10" fmla="*/ 8914 h 10139"/>
              <a:gd name="connsiteX11" fmla="*/ 927 w 10000"/>
              <a:gd name="connsiteY11" fmla="*/ 8472 h 10139"/>
              <a:gd name="connsiteX12" fmla="*/ 1005 w 10000"/>
              <a:gd name="connsiteY12" fmla="*/ 8374 h 10139"/>
              <a:gd name="connsiteX13" fmla="*/ 1088 w 10000"/>
              <a:gd name="connsiteY13" fmla="*/ 9012 h 10139"/>
              <a:gd name="connsiteX14" fmla="*/ 1171 w 10000"/>
              <a:gd name="connsiteY14" fmla="*/ 9134 h 10139"/>
              <a:gd name="connsiteX15" fmla="*/ 1260 w 10000"/>
              <a:gd name="connsiteY15" fmla="*/ 8619 h 10139"/>
              <a:gd name="connsiteX16" fmla="*/ 1343 w 10000"/>
              <a:gd name="connsiteY16" fmla="*/ 7909 h 10139"/>
              <a:gd name="connsiteX17" fmla="*/ 1432 w 10000"/>
              <a:gd name="connsiteY17" fmla="*/ 7811 h 10139"/>
              <a:gd name="connsiteX18" fmla="*/ 1515 w 10000"/>
              <a:gd name="connsiteY18" fmla="*/ 7762 h 10139"/>
              <a:gd name="connsiteX19" fmla="*/ 1598 w 10000"/>
              <a:gd name="connsiteY19" fmla="*/ 7467 h 10139"/>
              <a:gd name="connsiteX20" fmla="*/ 1676 w 10000"/>
              <a:gd name="connsiteY20" fmla="*/ 7418 h 10139"/>
              <a:gd name="connsiteX21" fmla="*/ 1760 w 10000"/>
              <a:gd name="connsiteY21" fmla="*/ 8423 h 10139"/>
              <a:gd name="connsiteX22" fmla="*/ 1848 w 10000"/>
              <a:gd name="connsiteY22" fmla="*/ 8963 h 10139"/>
              <a:gd name="connsiteX23" fmla="*/ 1931 w 10000"/>
              <a:gd name="connsiteY23" fmla="*/ 7860 h 10139"/>
              <a:gd name="connsiteX24" fmla="*/ 2015 w 10000"/>
              <a:gd name="connsiteY24" fmla="*/ 6708 h 10139"/>
              <a:gd name="connsiteX25" fmla="*/ 2103 w 10000"/>
              <a:gd name="connsiteY25" fmla="*/ 6463 h 10139"/>
              <a:gd name="connsiteX26" fmla="*/ 2186 w 10000"/>
              <a:gd name="connsiteY26" fmla="*/ 6659 h 10139"/>
              <a:gd name="connsiteX27" fmla="*/ 2275 w 10000"/>
              <a:gd name="connsiteY27" fmla="*/ 5114 h 10139"/>
              <a:gd name="connsiteX28" fmla="*/ 2348 w 10000"/>
              <a:gd name="connsiteY28" fmla="*/ 5213 h 10139"/>
              <a:gd name="connsiteX29" fmla="*/ 2431 w 10000"/>
              <a:gd name="connsiteY29" fmla="*/ 5556 h 10139"/>
              <a:gd name="connsiteX30" fmla="*/ 2520 w 10000"/>
              <a:gd name="connsiteY30" fmla="*/ 7075 h 10139"/>
              <a:gd name="connsiteX31" fmla="*/ 2603 w 10000"/>
              <a:gd name="connsiteY31" fmla="*/ 3840 h 10139"/>
              <a:gd name="connsiteX32" fmla="*/ 2691 w 10000"/>
              <a:gd name="connsiteY32" fmla="*/ 1634 h 10139"/>
              <a:gd name="connsiteX33" fmla="*/ 2775 w 10000"/>
              <a:gd name="connsiteY33" fmla="*/ 5458 h 10139"/>
              <a:gd name="connsiteX34" fmla="*/ 2858 w 10000"/>
              <a:gd name="connsiteY34" fmla="*/ 1732 h 10139"/>
              <a:gd name="connsiteX35" fmla="*/ 2946 w 10000"/>
              <a:gd name="connsiteY35" fmla="*/ 188 h 10139"/>
              <a:gd name="connsiteX36" fmla="*/ 3019 w 10000"/>
              <a:gd name="connsiteY36" fmla="*/ 2345 h 10139"/>
              <a:gd name="connsiteX37" fmla="*/ 3108 w 10000"/>
              <a:gd name="connsiteY37" fmla="*/ 3546 h 10139"/>
              <a:gd name="connsiteX38" fmla="*/ 3191 w 10000"/>
              <a:gd name="connsiteY38" fmla="*/ 1193 h 10139"/>
              <a:gd name="connsiteX39" fmla="*/ 3274 w 10000"/>
              <a:gd name="connsiteY39" fmla="*/ 3938 h 10139"/>
              <a:gd name="connsiteX40" fmla="*/ 3363 w 10000"/>
              <a:gd name="connsiteY40" fmla="*/ 4159 h 10139"/>
              <a:gd name="connsiteX41" fmla="*/ 3446 w 10000"/>
              <a:gd name="connsiteY41" fmla="*/ 3693 h 10139"/>
              <a:gd name="connsiteX42" fmla="*/ 3535 w 10000"/>
              <a:gd name="connsiteY42" fmla="*/ 2737 h 10139"/>
              <a:gd name="connsiteX43" fmla="*/ 3618 w 10000"/>
              <a:gd name="connsiteY43" fmla="*/ 1193 h 10139"/>
              <a:gd name="connsiteX44" fmla="*/ 4289 w 10000"/>
              <a:gd name="connsiteY44" fmla="*/ 2884 h 10139"/>
              <a:gd name="connsiteX45" fmla="*/ 4706 w 10000"/>
              <a:gd name="connsiteY45" fmla="*/ 286 h 10139"/>
              <a:gd name="connsiteX46" fmla="*/ 5039 w 10000"/>
              <a:gd name="connsiteY46" fmla="*/ 2100 h 10139"/>
              <a:gd name="connsiteX47" fmla="*/ 5206 w 10000"/>
              <a:gd name="connsiteY47" fmla="*/ 2737 h 10139"/>
              <a:gd name="connsiteX48" fmla="*/ 5294 w 10000"/>
              <a:gd name="connsiteY48" fmla="*/ 2884 h 10139"/>
              <a:gd name="connsiteX49" fmla="*/ 5466 w 10000"/>
              <a:gd name="connsiteY49" fmla="*/ 2688 h 10139"/>
              <a:gd name="connsiteX50" fmla="*/ 5632 w 10000"/>
              <a:gd name="connsiteY50" fmla="*/ 2884 h 10139"/>
              <a:gd name="connsiteX51" fmla="*/ 5794 w 10000"/>
              <a:gd name="connsiteY51" fmla="*/ 2639 h 10139"/>
              <a:gd name="connsiteX52" fmla="*/ 5882 w 10000"/>
              <a:gd name="connsiteY52" fmla="*/ 6070 h 10139"/>
              <a:gd name="connsiteX53" fmla="*/ 5966 w 10000"/>
              <a:gd name="connsiteY53" fmla="*/ 6266 h 10139"/>
              <a:gd name="connsiteX54" fmla="*/ 6049 w 10000"/>
              <a:gd name="connsiteY54" fmla="*/ 2835 h 10139"/>
              <a:gd name="connsiteX55" fmla="*/ 6137 w 10000"/>
              <a:gd name="connsiteY55" fmla="*/ 5899 h 10139"/>
              <a:gd name="connsiteX56" fmla="*/ 6221 w 10000"/>
              <a:gd name="connsiteY56" fmla="*/ 4110 h 10139"/>
              <a:gd name="connsiteX57" fmla="*/ 6309 w 10000"/>
              <a:gd name="connsiteY57" fmla="*/ 3693 h 10139"/>
              <a:gd name="connsiteX58" fmla="*/ 6382 w 10000"/>
              <a:gd name="connsiteY58" fmla="*/ 5948 h 10139"/>
              <a:gd name="connsiteX59" fmla="*/ 6465 w 10000"/>
              <a:gd name="connsiteY59" fmla="*/ 3693 h 10139"/>
              <a:gd name="connsiteX60" fmla="*/ 6554 w 10000"/>
              <a:gd name="connsiteY60" fmla="*/ 2737 h 10139"/>
              <a:gd name="connsiteX61" fmla="*/ 6637 w 10000"/>
              <a:gd name="connsiteY61" fmla="*/ 2835 h 10139"/>
              <a:gd name="connsiteX62" fmla="*/ 6726 w 10000"/>
              <a:gd name="connsiteY62" fmla="*/ 286 h 10139"/>
              <a:gd name="connsiteX63" fmla="*/ 6809 w 10000"/>
              <a:gd name="connsiteY63" fmla="*/ 2590 h 10139"/>
              <a:gd name="connsiteX64" fmla="*/ 6892 w 10000"/>
              <a:gd name="connsiteY64" fmla="*/ 4502 h 10139"/>
              <a:gd name="connsiteX65" fmla="*/ 6981 w 10000"/>
              <a:gd name="connsiteY65" fmla="*/ 139 h 10139"/>
              <a:gd name="connsiteX66" fmla="*/ 7054 w 10000"/>
              <a:gd name="connsiteY66" fmla="*/ 5213 h 10139"/>
              <a:gd name="connsiteX67" fmla="*/ 7142 w 10000"/>
              <a:gd name="connsiteY67" fmla="*/ 6806 h 10139"/>
              <a:gd name="connsiteX68" fmla="*/ 7225 w 10000"/>
              <a:gd name="connsiteY68" fmla="*/ 2933 h 10139"/>
              <a:gd name="connsiteX69" fmla="*/ 7309 w 10000"/>
              <a:gd name="connsiteY69" fmla="*/ 6119 h 10139"/>
              <a:gd name="connsiteX70" fmla="*/ 7397 w 10000"/>
              <a:gd name="connsiteY70" fmla="*/ 5556 h 10139"/>
              <a:gd name="connsiteX71" fmla="*/ 7480 w 10000"/>
              <a:gd name="connsiteY71" fmla="*/ 4208 h 10139"/>
              <a:gd name="connsiteX72" fmla="*/ 7569 w 10000"/>
              <a:gd name="connsiteY72" fmla="*/ 7222 h 10139"/>
              <a:gd name="connsiteX73" fmla="*/ 7652 w 10000"/>
              <a:gd name="connsiteY73" fmla="*/ 6855 h 10139"/>
              <a:gd name="connsiteX74" fmla="*/ 7725 w 10000"/>
              <a:gd name="connsiteY74" fmla="*/ 7002 h 10139"/>
              <a:gd name="connsiteX75" fmla="*/ 7814 w 10000"/>
              <a:gd name="connsiteY75" fmla="*/ 7516 h 10139"/>
              <a:gd name="connsiteX76" fmla="*/ 7897 w 10000"/>
              <a:gd name="connsiteY76" fmla="*/ 5114 h 10139"/>
              <a:gd name="connsiteX77" fmla="*/ 7980 w 10000"/>
              <a:gd name="connsiteY77" fmla="*/ 6953 h 10139"/>
              <a:gd name="connsiteX78" fmla="*/ 8069 w 10000"/>
              <a:gd name="connsiteY78" fmla="*/ 5752 h 10139"/>
              <a:gd name="connsiteX79" fmla="*/ 8152 w 10000"/>
              <a:gd name="connsiteY79" fmla="*/ 8080 h 10139"/>
              <a:gd name="connsiteX80" fmla="*/ 8240 w 10000"/>
              <a:gd name="connsiteY80" fmla="*/ 5752 h 10139"/>
              <a:gd name="connsiteX81" fmla="*/ 8324 w 10000"/>
              <a:gd name="connsiteY81" fmla="*/ 5752 h 10139"/>
              <a:gd name="connsiteX82" fmla="*/ 8397 w 10000"/>
              <a:gd name="connsiteY82" fmla="*/ 7860 h 10139"/>
              <a:gd name="connsiteX83" fmla="*/ 8485 w 10000"/>
              <a:gd name="connsiteY83" fmla="*/ 7173 h 10139"/>
              <a:gd name="connsiteX84" fmla="*/ 8568 w 10000"/>
              <a:gd name="connsiteY84" fmla="*/ 7075 h 10139"/>
              <a:gd name="connsiteX85" fmla="*/ 8657 w 10000"/>
              <a:gd name="connsiteY85" fmla="*/ 6659 h 10139"/>
              <a:gd name="connsiteX86" fmla="*/ 8740 w 10000"/>
              <a:gd name="connsiteY86" fmla="*/ 10139 h 10139"/>
              <a:gd name="connsiteX87" fmla="*/ 8824 w 10000"/>
              <a:gd name="connsiteY87" fmla="*/ 9012 h 10139"/>
              <a:gd name="connsiteX88" fmla="*/ 8912 w 10000"/>
              <a:gd name="connsiteY88" fmla="*/ 6217 h 10139"/>
              <a:gd name="connsiteX89" fmla="*/ 8995 w 10000"/>
              <a:gd name="connsiteY89" fmla="*/ 8227 h 10139"/>
              <a:gd name="connsiteX90" fmla="*/ 9073 w 10000"/>
              <a:gd name="connsiteY90" fmla="*/ 6953 h 10139"/>
              <a:gd name="connsiteX91" fmla="*/ 9157 w 10000"/>
              <a:gd name="connsiteY91" fmla="*/ 8007 h 10139"/>
              <a:gd name="connsiteX92" fmla="*/ 9240 w 10000"/>
              <a:gd name="connsiteY92" fmla="*/ 8325 h 10139"/>
              <a:gd name="connsiteX93" fmla="*/ 9328 w 10000"/>
              <a:gd name="connsiteY93" fmla="*/ 7002 h 10139"/>
              <a:gd name="connsiteX94" fmla="*/ 9412 w 10000"/>
              <a:gd name="connsiteY94" fmla="*/ 6757 h 10139"/>
              <a:gd name="connsiteX95" fmla="*/ 9500 w 10000"/>
              <a:gd name="connsiteY95" fmla="*/ 7222 h 10139"/>
              <a:gd name="connsiteX96" fmla="*/ 9584 w 10000"/>
              <a:gd name="connsiteY96" fmla="*/ 3987 h 10139"/>
              <a:gd name="connsiteX97" fmla="*/ 9667 w 10000"/>
              <a:gd name="connsiteY97" fmla="*/ 5605 h 10139"/>
              <a:gd name="connsiteX98" fmla="*/ 9745 w 10000"/>
              <a:gd name="connsiteY98" fmla="*/ 8766 h 10139"/>
              <a:gd name="connsiteX99" fmla="*/ 9828 w 10000"/>
              <a:gd name="connsiteY99" fmla="*/ 7958 h 10139"/>
              <a:gd name="connsiteX100" fmla="*/ 9917 w 10000"/>
              <a:gd name="connsiteY100" fmla="*/ 7811 h 10139"/>
              <a:gd name="connsiteX101" fmla="*/ 10000 w 10000"/>
              <a:gd name="connsiteY101" fmla="*/ 7614 h 10139"/>
              <a:gd name="connsiteX0" fmla="*/ 0 w 10000"/>
              <a:gd name="connsiteY0" fmla="*/ 9673 h 10139"/>
              <a:gd name="connsiteX1" fmla="*/ 83 w 10000"/>
              <a:gd name="connsiteY1" fmla="*/ 9624 h 10139"/>
              <a:gd name="connsiteX2" fmla="*/ 172 w 10000"/>
              <a:gd name="connsiteY2" fmla="*/ 9918 h 10139"/>
              <a:gd name="connsiteX3" fmla="*/ 255 w 10000"/>
              <a:gd name="connsiteY3" fmla="*/ 9526 h 10139"/>
              <a:gd name="connsiteX4" fmla="*/ 333 w 10000"/>
              <a:gd name="connsiteY4" fmla="*/ 9722 h 10139"/>
              <a:gd name="connsiteX5" fmla="*/ 416 w 10000"/>
              <a:gd name="connsiteY5" fmla="*/ 8864 h 10139"/>
              <a:gd name="connsiteX6" fmla="*/ 500 w 10000"/>
              <a:gd name="connsiteY6" fmla="*/ 8766 h 10139"/>
              <a:gd name="connsiteX7" fmla="*/ 588 w 10000"/>
              <a:gd name="connsiteY7" fmla="*/ 8472 h 10139"/>
              <a:gd name="connsiteX8" fmla="*/ 672 w 10000"/>
              <a:gd name="connsiteY8" fmla="*/ 8276 h 10139"/>
              <a:gd name="connsiteX9" fmla="*/ 760 w 10000"/>
              <a:gd name="connsiteY9" fmla="*/ 9428 h 10139"/>
              <a:gd name="connsiteX10" fmla="*/ 843 w 10000"/>
              <a:gd name="connsiteY10" fmla="*/ 8914 h 10139"/>
              <a:gd name="connsiteX11" fmla="*/ 927 w 10000"/>
              <a:gd name="connsiteY11" fmla="*/ 8472 h 10139"/>
              <a:gd name="connsiteX12" fmla="*/ 1005 w 10000"/>
              <a:gd name="connsiteY12" fmla="*/ 8374 h 10139"/>
              <a:gd name="connsiteX13" fmla="*/ 1088 w 10000"/>
              <a:gd name="connsiteY13" fmla="*/ 9012 h 10139"/>
              <a:gd name="connsiteX14" fmla="*/ 1171 w 10000"/>
              <a:gd name="connsiteY14" fmla="*/ 9134 h 10139"/>
              <a:gd name="connsiteX15" fmla="*/ 1260 w 10000"/>
              <a:gd name="connsiteY15" fmla="*/ 8619 h 10139"/>
              <a:gd name="connsiteX16" fmla="*/ 1343 w 10000"/>
              <a:gd name="connsiteY16" fmla="*/ 7909 h 10139"/>
              <a:gd name="connsiteX17" fmla="*/ 1432 w 10000"/>
              <a:gd name="connsiteY17" fmla="*/ 7811 h 10139"/>
              <a:gd name="connsiteX18" fmla="*/ 1515 w 10000"/>
              <a:gd name="connsiteY18" fmla="*/ 7762 h 10139"/>
              <a:gd name="connsiteX19" fmla="*/ 1598 w 10000"/>
              <a:gd name="connsiteY19" fmla="*/ 7467 h 10139"/>
              <a:gd name="connsiteX20" fmla="*/ 1676 w 10000"/>
              <a:gd name="connsiteY20" fmla="*/ 7418 h 10139"/>
              <a:gd name="connsiteX21" fmla="*/ 1760 w 10000"/>
              <a:gd name="connsiteY21" fmla="*/ 8423 h 10139"/>
              <a:gd name="connsiteX22" fmla="*/ 1848 w 10000"/>
              <a:gd name="connsiteY22" fmla="*/ 8963 h 10139"/>
              <a:gd name="connsiteX23" fmla="*/ 1931 w 10000"/>
              <a:gd name="connsiteY23" fmla="*/ 7860 h 10139"/>
              <a:gd name="connsiteX24" fmla="*/ 2015 w 10000"/>
              <a:gd name="connsiteY24" fmla="*/ 6708 h 10139"/>
              <a:gd name="connsiteX25" fmla="*/ 2103 w 10000"/>
              <a:gd name="connsiteY25" fmla="*/ 6463 h 10139"/>
              <a:gd name="connsiteX26" fmla="*/ 2186 w 10000"/>
              <a:gd name="connsiteY26" fmla="*/ 6659 h 10139"/>
              <a:gd name="connsiteX27" fmla="*/ 2275 w 10000"/>
              <a:gd name="connsiteY27" fmla="*/ 5114 h 10139"/>
              <a:gd name="connsiteX28" fmla="*/ 2348 w 10000"/>
              <a:gd name="connsiteY28" fmla="*/ 5213 h 10139"/>
              <a:gd name="connsiteX29" fmla="*/ 2431 w 10000"/>
              <a:gd name="connsiteY29" fmla="*/ 5556 h 10139"/>
              <a:gd name="connsiteX30" fmla="*/ 2520 w 10000"/>
              <a:gd name="connsiteY30" fmla="*/ 7075 h 10139"/>
              <a:gd name="connsiteX31" fmla="*/ 2603 w 10000"/>
              <a:gd name="connsiteY31" fmla="*/ 3840 h 10139"/>
              <a:gd name="connsiteX32" fmla="*/ 2691 w 10000"/>
              <a:gd name="connsiteY32" fmla="*/ 1634 h 10139"/>
              <a:gd name="connsiteX33" fmla="*/ 2775 w 10000"/>
              <a:gd name="connsiteY33" fmla="*/ 5458 h 10139"/>
              <a:gd name="connsiteX34" fmla="*/ 2858 w 10000"/>
              <a:gd name="connsiteY34" fmla="*/ 1732 h 10139"/>
              <a:gd name="connsiteX35" fmla="*/ 2946 w 10000"/>
              <a:gd name="connsiteY35" fmla="*/ 188 h 10139"/>
              <a:gd name="connsiteX36" fmla="*/ 3019 w 10000"/>
              <a:gd name="connsiteY36" fmla="*/ 2345 h 10139"/>
              <a:gd name="connsiteX37" fmla="*/ 3108 w 10000"/>
              <a:gd name="connsiteY37" fmla="*/ 3546 h 10139"/>
              <a:gd name="connsiteX38" fmla="*/ 3191 w 10000"/>
              <a:gd name="connsiteY38" fmla="*/ 1193 h 10139"/>
              <a:gd name="connsiteX39" fmla="*/ 3274 w 10000"/>
              <a:gd name="connsiteY39" fmla="*/ 3938 h 10139"/>
              <a:gd name="connsiteX40" fmla="*/ 3363 w 10000"/>
              <a:gd name="connsiteY40" fmla="*/ 4159 h 10139"/>
              <a:gd name="connsiteX41" fmla="*/ 3446 w 10000"/>
              <a:gd name="connsiteY41" fmla="*/ 3693 h 10139"/>
              <a:gd name="connsiteX42" fmla="*/ 3535 w 10000"/>
              <a:gd name="connsiteY42" fmla="*/ 2737 h 10139"/>
              <a:gd name="connsiteX43" fmla="*/ 3618 w 10000"/>
              <a:gd name="connsiteY43" fmla="*/ 1193 h 10139"/>
              <a:gd name="connsiteX44" fmla="*/ 4289 w 10000"/>
              <a:gd name="connsiteY44" fmla="*/ 2884 h 10139"/>
              <a:gd name="connsiteX45" fmla="*/ 4706 w 10000"/>
              <a:gd name="connsiteY45" fmla="*/ 286 h 10139"/>
              <a:gd name="connsiteX46" fmla="*/ 5039 w 10000"/>
              <a:gd name="connsiteY46" fmla="*/ 2100 h 10139"/>
              <a:gd name="connsiteX47" fmla="*/ 5206 w 10000"/>
              <a:gd name="connsiteY47" fmla="*/ 2737 h 10139"/>
              <a:gd name="connsiteX48" fmla="*/ 5294 w 10000"/>
              <a:gd name="connsiteY48" fmla="*/ 2884 h 10139"/>
              <a:gd name="connsiteX49" fmla="*/ 5466 w 10000"/>
              <a:gd name="connsiteY49" fmla="*/ 2688 h 10139"/>
              <a:gd name="connsiteX50" fmla="*/ 5632 w 10000"/>
              <a:gd name="connsiteY50" fmla="*/ 2884 h 10139"/>
              <a:gd name="connsiteX51" fmla="*/ 5794 w 10000"/>
              <a:gd name="connsiteY51" fmla="*/ 2639 h 10139"/>
              <a:gd name="connsiteX52" fmla="*/ 5882 w 10000"/>
              <a:gd name="connsiteY52" fmla="*/ 6070 h 10139"/>
              <a:gd name="connsiteX53" fmla="*/ 6049 w 10000"/>
              <a:gd name="connsiteY53" fmla="*/ 2835 h 10139"/>
              <a:gd name="connsiteX54" fmla="*/ 6137 w 10000"/>
              <a:gd name="connsiteY54" fmla="*/ 5899 h 10139"/>
              <a:gd name="connsiteX55" fmla="*/ 6221 w 10000"/>
              <a:gd name="connsiteY55" fmla="*/ 4110 h 10139"/>
              <a:gd name="connsiteX56" fmla="*/ 6309 w 10000"/>
              <a:gd name="connsiteY56" fmla="*/ 3693 h 10139"/>
              <a:gd name="connsiteX57" fmla="*/ 6382 w 10000"/>
              <a:gd name="connsiteY57" fmla="*/ 5948 h 10139"/>
              <a:gd name="connsiteX58" fmla="*/ 6465 w 10000"/>
              <a:gd name="connsiteY58" fmla="*/ 3693 h 10139"/>
              <a:gd name="connsiteX59" fmla="*/ 6554 w 10000"/>
              <a:gd name="connsiteY59" fmla="*/ 2737 h 10139"/>
              <a:gd name="connsiteX60" fmla="*/ 6637 w 10000"/>
              <a:gd name="connsiteY60" fmla="*/ 2835 h 10139"/>
              <a:gd name="connsiteX61" fmla="*/ 6726 w 10000"/>
              <a:gd name="connsiteY61" fmla="*/ 286 h 10139"/>
              <a:gd name="connsiteX62" fmla="*/ 6809 w 10000"/>
              <a:gd name="connsiteY62" fmla="*/ 2590 h 10139"/>
              <a:gd name="connsiteX63" fmla="*/ 6892 w 10000"/>
              <a:gd name="connsiteY63" fmla="*/ 4502 h 10139"/>
              <a:gd name="connsiteX64" fmla="*/ 6981 w 10000"/>
              <a:gd name="connsiteY64" fmla="*/ 139 h 10139"/>
              <a:gd name="connsiteX65" fmla="*/ 7054 w 10000"/>
              <a:gd name="connsiteY65" fmla="*/ 5213 h 10139"/>
              <a:gd name="connsiteX66" fmla="*/ 7142 w 10000"/>
              <a:gd name="connsiteY66" fmla="*/ 6806 h 10139"/>
              <a:gd name="connsiteX67" fmla="*/ 7225 w 10000"/>
              <a:gd name="connsiteY67" fmla="*/ 2933 h 10139"/>
              <a:gd name="connsiteX68" fmla="*/ 7309 w 10000"/>
              <a:gd name="connsiteY68" fmla="*/ 6119 h 10139"/>
              <a:gd name="connsiteX69" fmla="*/ 7397 w 10000"/>
              <a:gd name="connsiteY69" fmla="*/ 5556 h 10139"/>
              <a:gd name="connsiteX70" fmla="*/ 7480 w 10000"/>
              <a:gd name="connsiteY70" fmla="*/ 4208 h 10139"/>
              <a:gd name="connsiteX71" fmla="*/ 7569 w 10000"/>
              <a:gd name="connsiteY71" fmla="*/ 7222 h 10139"/>
              <a:gd name="connsiteX72" fmla="*/ 7652 w 10000"/>
              <a:gd name="connsiteY72" fmla="*/ 6855 h 10139"/>
              <a:gd name="connsiteX73" fmla="*/ 7725 w 10000"/>
              <a:gd name="connsiteY73" fmla="*/ 7002 h 10139"/>
              <a:gd name="connsiteX74" fmla="*/ 7814 w 10000"/>
              <a:gd name="connsiteY74" fmla="*/ 7516 h 10139"/>
              <a:gd name="connsiteX75" fmla="*/ 7897 w 10000"/>
              <a:gd name="connsiteY75" fmla="*/ 5114 h 10139"/>
              <a:gd name="connsiteX76" fmla="*/ 7980 w 10000"/>
              <a:gd name="connsiteY76" fmla="*/ 6953 h 10139"/>
              <a:gd name="connsiteX77" fmla="*/ 8069 w 10000"/>
              <a:gd name="connsiteY77" fmla="*/ 5752 h 10139"/>
              <a:gd name="connsiteX78" fmla="*/ 8152 w 10000"/>
              <a:gd name="connsiteY78" fmla="*/ 8080 h 10139"/>
              <a:gd name="connsiteX79" fmla="*/ 8240 w 10000"/>
              <a:gd name="connsiteY79" fmla="*/ 5752 h 10139"/>
              <a:gd name="connsiteX80" fmla="*/ 8324 w 10000"/>
              <a:gd name="connsiteY80" fmla="*/ 5752 h 10139"/>
              <a:gd name="connsiteX81" fmla="*/ 8397 w 10000"/>
              <a:gd name="connsiteY81" fmla="*/ 7860 h 10139"/>
              <a:gd name="connsiteX82" fmla="*/ 8485 w 10000"/>
              <a:gd name="connsiteY82" fmla="*/ 7173 h 10139"/>
              <a:gd name="connsiteX83" fmla="*/ 8568 w 10000"/>
              <a:gd name="connsiteY83" fmla="*/ 7075 h 10139"/>
              <a:gd name="connsiteX84" fmla="*/ 8657 w 10000"/>
              <a:gd name="connsiteY84" fmla="*/ 6659 h 10139"/>
              <a:gd name="connsiteX85" fmla="*/ 8740 w 10000"/>
              <a:gd name="connsiteY85" fmla="*/ 10139 h 10139"/>
              <a:gd name="connsiteX86" fmla="*/ 8824 w 10000"/>
              <a:gd name="connsiteY86" fmla="*/ 9012 h 10139"/>
              <a:gd name="connsiteX87" fmla="*/ 8912 w 10000"/>
              <a:gd name="connsiteY87" fmla="*/ 6217 h 10139"/>
              <a:gd name="connsiteX88" fmla="*/ 8995 w 10000"/>
              <a:gd name="connsiteY88" fmla="*/ 8227 h 10139"/>
              <a:gd name="connsiteX89" fmla="*/ 9073 w 10000"/>
              <a:gd name="connsiteY89" fmla="*/ 6953 h 10139"/>
              <a:gd name="connsiteX90" fmla="*/ 9157 w 10000"/>
              <a:gd name="connsiteY90" fmla="*/ 8007 h 10139"/>
              <a:gd name="connsiteX91" fmla="*/ 9240 w 10000"/>
              <a:gd name="connsiteY91" fmla="*/ 8325 h 10139"/>
              <a:gd name="connsiteX92" fmla="*/ 9328 w 10000"/>
              <a:gd name="connsiteY92" fmla="*/ 7002 h 10139"/>
              <a:gd name="connsiteX93" fmla="*/ 9412 w 10000"/>
              <a:gd name="connsiteY93" fmla="*/ 6757 h 10139"/>
              <a:gd name="connsiteX94" fmla="*/ 9500 w 10000"/>
              <a:gd name="connsiteY94" fmla="*/ 7222 h 10139"/>
              <a:gd name="connsiteX95" fmla="*/ 9584 w 10000"/>
              <a:gd name="connsiteY95" fmla="*/ 3987 h 10139"/>
              <a:gd name="connsiteX96" fmla="*/ 9667 w 10000"/>
              <a:gd name="connsiteY96" fmla="*/ 5605 h 10139"/>
              <a:gd name="connsiteX97" fmla="*/ 9745 w 10000"/>
              <a:gd name="connsiteY97" fmla="*/ 8766 h 10139"/>
              <a:gd name="connsiteX98" fmla="*/ 9828 w 10000"/>
              <a:gd name="connsiteY98" fmla="*/ 7958 h 10139"/>
              <a:gd name="connsiteX99" fmla="*/ 9917 w 10000"/>
              <a:gd name="connsiteY99" fmla="*/ 7811 h 10139"/>
              <a:gd name="connsiteX100" fmla="*/ 10000 w 10000"/>
              <a:gd name="connsiteY100" fmla="*/ 7614 h 10139"/>
              <a:gd name="connsiteX0" fmla="*/ 0 w 10000"/>
              <a:gd name="connsiteY0" fmla="*/ 9673 h 10139"/>
              <a:gd name="connsiteX1" fmla="*/ 83 w 10000"/>
              <a:gd name="connsiteY1" fmla="*/ 9624 h 10139"/>
              <a:gd name="connsiteX2" fmla="*/ 172 w 10000"/>
              <a:gd name="connsiteY2" fmla="*/ 9918 h 10139"/>
              <a:gd name="connsiteX3" fmla="*/ 255 w 10000"/>
              <a:gd name="connsiteY3" fmla="*/ 9526 h 10139"/>
              <a:gd name="connsiteX4" fmla="*/ 333 w 10000"/>
              <a:gd name="connsiteY4" fmla="*/ 9722 h 10139"/>
              <a:gd name="connsiteX5" fmla="*/ 416 w 10000"/>
              <a:gd name="connsiteY5" fmla="*/ 8864 h 10139"/>
              <a:gd name="connsiteX6" fmla="*/ 500 w 10000"/>
              <a:gd name="connsiteY6" fmla="*/ 8766 h 10139"/>
              <a:gd name="connsiteX7" fmla="*/ 588 w 10000"/>
              <a:gd name="connsiteY7" fmla="*/ 8472 h 10139"/>
              <a:gd name="connsiteX8" fmla="*/ 672 w 10000"/>
              <a:gd name="connsiteY8" fmla="*/ 8276 h 10139"/>
              <a:gd name="connsiteX9" fmla="*/ 760 w 10000"/>
              <a:gd name="connsiteY9" fmla="*/ 9428 h 10139"/>
              <a:gd name="connsiteX10" fmla="*/ 843 w 10000"/>
              <a:gd name="connsiteY10" fmla="*/ 8914 h 10139"/>
              <a:gd name="connsiteX11" fmla="*/ 927 w 10000"/>
              <a:gd name="connsiteY11" fmla="*/ 8472 h 10139"/>
              <a:gd name="connsiteX12" fmla="*/ 1005 w 10000"/>
              <a:gd name="connsiteY12" fmla="*/ 8374 h 10139"/>
              <a:gd name="connsiteX13" fmla="*/ 1088 w 10000"/>
              <a:gd name="connsiteY13" fmla="*/ 9012 h 10139"/>
              <a:gd name="connsiteX14" fmla="*/ 1171 w 10000"/>
              <a:gd name="connsiteY14" fmla="*/ 9134 h 10139"/>
              <a:gd name="connsiteX15" fmla="*/ 1260 w 10000"/>
              <a:gd name="connsiteY15" fmla="*/ 8619 h 10139"/>
              <a:gd name="connsiteX16" fmla="*/ 1343 w 10000"/>
              <a:gd name="connsiteY16" fmla="*/ 7909 h 10139"/>
              <a:gd name="connsiteX17" fmla="*/ 1432 w 10000"/>
              <a:gd name="connsiteY17" fmla="*/ 7811 h 10139"/>
              <a:gd name="connsiteX18" fmla="*/ 1515 w 10000"/>
              <a:gd name="connsiteY18" fmla="*/ 7762 h 10139"/>
              <a:gd name="connsiteX19" fmla="*/ 1598 w 10000"/>
              <a:gd name="connsiteY19" fmla="*/ 7467 h 10139"/>
              <a:gd name="connsiteX20" fmla="*/ 1676 w 10000"/>
              <a:gd name="connsiteY20" fmla="*/ 7418 h 10139"/>
              <a:gd name="connsiteX21" fmla="*/ 1760 w 10000"/>
              <a:gd name="connsiteY21" fmla="*/ 8423 h 10139"/>
              <a:gd name="connsiteX22" fmla="*/ 1848 w 10000"/>
              <a:gd name="connsiteY22" fmla="*/ 8963 h 10139"/>
              <a:gd name="connsiteX23" fmla="*/ 1931 w 10000"/>
              <a:gd name="connsiteY23" fmla="*/ 7860 h 10139"/>
              <a:gd name="connsiteX24" fmla="*/ 2015 w 10000"/>
              <a:gd name="connsiteY24" fmla="*/ 6708 h 10139"/>
              <a:gd name="connsiteX25" fmla="*/ 2103 w 10000"/>
              <a:gd name="connsiteY25" fmla="*/ 6463 h 10139"/>
              <a:gd name="connsiteX26" fmla="*/ 2186 w 10000"/>
              <a:gd name="connsiteY26" fmla="*/ 6659 h 10139"/>
              <a:gd name="connsiteX27" fmla="*/ 2275 w 10000"/>
              <a:gd name="connsiteY27" fmla="*/ 5114 h 10139"/>
              <a:gd name="connsiteX28" fmla="*/ 2348 w 10000"/>
              <a:gd name="connsiteY28" fmla="*/ 5213 h 10139"/>
              <a:gd name="connsiteX29" fmla="*/ 2431 w 10000"/>
              <a:gd name="connsiteY29" fmla="*/ 5556 h 10139"/>
              <a:gd name="connsiteX30" fmla="*/ 2520 w 10000"/>
              <a:gd name="connsiteY30" fmla="*/ 7075 h 10139"/>
              <a:gd name="connsiteX31" fmla="*/ 2603 w 10000"/>
              <a:gd name="connsiteY31" fmla="*/ 3840 h 10139"/>
              <a:gd name="connsiteX32" fmla="*/ 2691 w 10000"/>
              <a:gd name="connsiteY32" fmla="*/ 1634 h 10139"/>
              <a:gd name="connsiteX33" fmla="*/ 2775 w 10000"/>
              <a:gd name="connsiteY33" fmla="*/ 5458 h 10139"/>
              <a:gd name="connsiteX34" fmla="*/ 2858 w 10000"/>
              <a:gd name="connsiteY34" fmla="*/ 1732 h 10139"/>
              <a:gd name="connsiteX35" fmla="*/ 2946 w 10000"/>
              <a:gd name="connsiteY35" fmla="*/ 188 h 10139"/>
              <a:gd name="connsiteX36" fmla="*/ 3019 w 10000"/>
              <a:gd name="connsiteY36" fmla="*/ 2345 h 10139"/>
              <a:gd name="connsiteX37" fmla="*/ 3108 w 10000"/>
              <a:gd name="connsiteY37" fmla="*/ 3546 h 10139"/>
              <a:gd name="connsiteX38" fmla="*/ 3191 w 10000"/>
              <a:gd name="connsiteY38" fmla="*/ 1193 h 10139"/>
              <a:gd name="connsiteX39" fmla="*/ 3274 w 10000"/>
              <a:gd name="connsiteY39" fmla="*/ 3938 h 10139"/>
              <a:gd name="connsiteX40" fmla="*/ 3363 w 10000"/>
              <a:gd name="connsiteY40" fmla="*/ 4159 h 10139"/>
              <a:gd name="connsiteX41" fmla="*/ 3446 w 10000"/>
              <a:gd name="connsiteY41" fmla="*/ 3693 h 10139"/>
              <a:gd name="connsiteX42" fmla="*/ 3535 w 10000"/>
              <a:gd name="connsiteY42" fmla="*/ 2737 h 10139"/>
              <a:gd name="connsiteX43" fmla="*/ 3618 w 10000"/>
              <a:gd name="connsiteY43" fmla="*/ 1193 h 10139"/>
              <a:gd name="connsiteX44" fmla="*/ 4289 w 10000"/>
              <a:gd name="connsiteY44" fmla="*/ 2884 h 10139"/>
              <a:gd name="connsiteX45" fmla="*/ 4706 w 10000"/>
              <a:gd name="connsiteY45" fmla="*/ 286 h 10139"/>
              <a:gd name="connsiteX46" fmla="*/ 5039 w 10000"/>
              <a:gd name="connsiteY46" fmla="*/ 2100 h 10139"/>
              <a:gd name="connsiteX47" fmla="*/ 5206 w 10000"/>
              <a:gd name="connsiteY47" fmla="*/ 2737 h 10139"/>
              <a:gd name="connsiteX48" fmla="*/ 5294 w 10000"/>
              <a:gd name="connsiteY48" fmla="*/ 2884 h 10139"/>
              <a:gd name="connsiteX49" fmla="*/ 5466 w 10000"/>
              <a:gd name="connsiteY49" fmla="*/ 2688 h 10139"/>
              <a:gd name="connsiteX50" fmla="*/ 5632 w 10000"/>
              <a:gd name="connsiteY50" fmla="*/ 2884 h 10139"/>
              <a:gd name="connsiteX51" fmla="*/ 5794 w 10000"/>
              <a:gd name="connsiteY51" fmla="*/ 2639 h 10139"/>
              <a:gd name="connsiteX52" fmla="*/ 6049 w 10000"/>
              <a:gd name="connsiteY52" fmla="*/ 2835 h 10139"/>
              <a:gd name="connsiteX53" fmla="*/ 6137 w 10000"/>
              <a:gd name="connsiteY53" fmla="*/ 5899 h 10139"/>
              <a:gd name="connsiteX54" fmla="*/ 6221 w 10000"/>
              <a:gd name="connsiteY54" fmla="*/ 4110 h 10139"/>
              <a:gd name="connsiteX55" fmla="*/ 6309 w 10000"/>
              <a:gd name="connsiteY55" fmla="*/ 3693 h 10139"/>
              <a:gd name="connsiteX56" fmla="*/ 6382 w 10000"/>
              <a:gd name="connsiteY56" fmla="*/ 5948 h 10139"/>
              <a:gd name="connsiteX57" fmla="*/ 6465 w 10000"/>
              <a:gd name="connsiteY57" fmla="*/ 3693 h 10139"/>
              <a:gd name="connsiteX58" fmla="*/ 6554 w 10000"/>
              <a:gd name="connsiteY58" fmla="*/ 2737 h 10139"/>
              <a:gd name="connsiteX59" fmla="*/ 6637 w 10000"/>
              <a:gd name="connsiteY59" fmla="*/ 2835 h 10139"/>
              <a:gd name="connsiteX60" fmla="*/ 6726 w 10000"/>
              <a:gd name="connsiteY60" fmla="*/ 286 h 10139"/>
              <a:gd name="connsiteX61" fmla="*/ 6809 w 10000"/>
              <a:gd name="connsiteY61" fmla="*/ 2590 h 10139"/>
              <a:gd name="connsiteX62" fmla="*/ 6892 w 10000"/>
              <a:gd name="connsiteY62" fmla="*/ 4502 h 10139"/>
              <a:gd name="connsiteX63" fmla="*/ 6981 w 10000"/>
              <a:gd name="connsiteY63" fmla="*/ 139 h 10139"/>
              <a:gd name="connsiteX64" fmla="*/ 7054 w 10000"/>
              <a:gd name="connsiteY64" fmla="*/ 5213 h 10139"/>
              <a:gd name="connsiteX65" fmla="*/ 7142 w 10000"/>
              <a:gd name="connsiteY65" fmla="*/ 6806 h 10139"/>
              <a:gd name="connsiteX66" fmla="*/ 7225 w 10000"/>
              <a:gd name="connsiteY66" fmla="*/ 2933 h 10139"/>
              <a:gd name="connsiteX67" fmla="*/ 7309 w 10000"/>
              <a:gd name="connsiteY67" fmla="*/ 6119 h 10139"/>
              <a:gd name="connsiteX68" fmla="*/ 7397 w 10000"/>
              <a:gd name="connsiteY68" fmla="*/ 5556 h 10139"/>
              <a:gd name="connsiteX69" fmla="*/ 7480 w 10000"/>
              <a:gd name="connsiteY69" fmla="*/ 4208 h 10139"/>
              <a:gd name="connsiteX70" fmla="*/ 7569 w 10000"/>
              <a:gd name="connsiteY70" fmla="*/ 7222 h 10139"/>
              <a:gd name="connsiteX71" fmla="*/ 7652 w 10000"/>
              <a:gd name="connsiteY71" fmla="*/ 6855 h 10139"/>
              <a:gd name="connsiteX72" fmla="*/ 7725 w 10000"/>
              <a:gd name="connsiteY72" fmla="*/ 7002 h 10139"/>
              <a:gd name="connsiteX73" fmla="*/ 7814 w 10000"/>
              <a:gd name="connsiteY73" fmla="*/ 7516 h 10139"/>
              <a:gd name="connsiteX74" fmla="*/ 7897 w 10000"/>
              <a:gd name="connsiteY74" fmla="*/ 5114 h 10139"/>
              <a:gd name="connsiteX75" fmla="*/ 7980 w 10000"/>
              <a:gd name="connsiteY75" fmla="*/ 6953 h 10139"/>
              <a:gd name="connsiteX76" fmla="*/ 8069 w 10000"/>
              <a:gd name="connsiteY76" fmla="*/ 5752 h 10139"/>
              <a:gd name="connsiteX77" fmla="*/ 8152 w 10000"/>
              <a:gd name="connsiteY77" fmla="*/ 8080 h 10139"/>
              <a:gd name="connsiteX78" fmla="*/ 8240 w 10000"/>
              <a:gd name="connsiteY78" fmla="*/ 5752 h 10139"/>
              <a:gd name="connsiteX79" fmla="*/ 8324 w 10000"/>
              <a:gd name="connsiteY79" fmla="*/ 5752 h 10139"/>
              <a:gd name="connsiteX80" fmla="*/ 8397 w 10000"/>
              <a:gd name="connsiteY80" fmla="*/ 7860 h 10139"/>
              <a:gd name="connsiteX81" fmla="*/ 8485 w 10000"/>
              <a:gd name="connsiteY81" fmla="*/ 7173 h 10139"/>
              <a:gd name="connsiteX82" fmla="*/ 8568 w 10000"/>
              <a:gd name="connsiteY82" fmla="*/ 7075 h 10139"/>
              <a:gd name="connsiteX83" fmla="*/ 8657 w 10000"/>
              <a:gd name="connsiteY83" fmla="*/ 6659 h 10139"/>
              <a:gd name="connsiteX84" fmla="*/ 8740 w 10000"/>
              <a:gd name="connsiteY84" fmla="*/ 10139 h 10139"/>
              <a:gd name="connsiteX85" fmla="*/ 8824 w 10000"/>
              <a:gd name="connsiteY85" fmla="*/ 9012 h 10139"/>
              <a:gd name="connsiteX86" fmla="*/ 8912 w 10000"/>
              <a:gd name="connsiteY86" fmla="*/ 6217 h 10139"/>
              <a:gd name="connsiteX87" fmla="*/ 8995 w 10000"/>
              <a:gd name="connsiteY87" fmla="*/ 8227 h 10139"/>
              <a:gd name="connsiteX88" fmla="*/ 9073 w 10000"/>
              <a:gd name="connsiteY88" fmla="*/ 6953 h 10139"/>
              <a:gd name="connsiteX89" fmla="*/ 9157 w 10000"/>
              <a:gd name="connsiteY89" fmla="*/ 8007 h 10139"/>
              <a:gd name="connsiteX90" fmla="*/ 9240 w 10000"/>
              <a:gd name="connsiteY90" fmla="*/ 8325 h 10139"/>
              <a:gd name="connsiteX91" fmla="*/ 9328 w 10000"/>
              <a:gd name="connsiteY91" fmla="*/ 7002 h 10139"/>
              <a:gd name="connsiteX92" fmla="*/ 9412 w 10000"/>
              <a:gd name="connsiteY92" fmla="*/ 6757 h 10139"/>
              <a:gd name="connsiteX93" fmla="*/ 9500 w 10000"/>
              <a:gd name="connsiteY93" fmla="*/ 7222 h 10139"/>
              <a:gd name="connsiteX94" fmla="*/ 9584 w 10000"/>
              <a:gd name="connsiteY94" fmla="*/ 3987 h 10139"/>
              <a:gd name="connsiteX95" fmla="*/ 9667 w 10000"/>
              <a:gd name="connsiteY95" fmla="*/ 5605 h 10139"/>
              <a:gd name="connsiteX96" fmla="*/ 9745 w 10000"/>
              <a:gd name="connsiteY96" fmla="*/ 8766 h 10139"/>
              <a:gd name="connsiteX97" fmla="*/ 9828 w 10000"/>
              <a:gd name="connsiteY97" fmla="*/ 7958 h 10139"/>
              <a:gd name="connsiteX98" fmla="*/ 9917 w 10000"/>
              <a:gd name="connsiteY98" fmla="*/ 7811 h 10139"/>
              <a:gd name="connsiteX99" fmla="*/ 10000 w 10000"/>
              <a:gd name="connsiteY99" fmla="*/ 7614 h 10139"/>
              <a:gd name="connsiteX0" fmla="*/ 0 w 10000"/>
              <a:gd name="connsiteY0" fmla="*/ 9673 h 10139"/>
              <a:gd name="connsiteX1" fmla="*/ 83 w 10000"/>
              <a:gd name="connsiteY1" fmla="*/ 9624 h 10139"/>
              <a:gd name="connsiteX2" fmla="*/ 172 w 10000"/>
              <a:gd name="connsiteY2" fmla="*/ 9918 h 10139"/>
              <a:gd name="connsiteX3" fmla="*/ 255 w 10000"/>
              <a:gd name="connsiteY3" fmla="*/ 9526 h 10139"/>
              <a:gd name="connsiteX4" fmla="*/ 333 w 10000"/>
              <a:gd name="connsiteY4" fmla="*/ 9722 h 10139"/>
              <a:gd name="connsiteX5" fmla="*/ 416 w 10000"/>
              <a:gd name="connsiteY5" fmla="*/ 8864 h 10139"/>
              <a:gd name="connsiteX6" fmla="*/ 500 w 10000"/>
              <a:gd name="connsiteY6" fmla="*/ 8766 h 10139"/>
              <a:gd name="connsiteX7" fmla="*/ 588 w 10000"/>
              <a:gd name="connsiteY7" fmla="*/ 8472 h 10139"/>
              <a:gd name="connsiteX8" fmla="*/ 672 w 10000"/>
              <a:gd name="connsiteY8" fmla="*/ 8276 h 10139"/>
              <a:gd name="connsiteX9" fmla="*/ 760 w 10000"/>
              <a:gd name="connsiteY9" fmla="*/ 9428 h 10139"/>
              <a:gd name="connsiteX10" fmla="*/ 843 w 10000"/>
              <a:gd name="connsiteY10" fmla="*/ 8914 h 10139"/>
              <a:gd name="connsiteX11" fmla="*/ 927 w 10000"/>
              <a:gd name="connsiteY11" fmla="*/ 8472 h 10139"/>
              <a:gd name="connsiteX12" fmla="*/ 1005 w 10000"/>
              <a:gd name="connsiteY12" fmla="*/ 8374 h 10139"/>
              <a:gd name="connsiteX13" fmla="*/ 1088 w 10000"/>
              <a:gd name="connsiteY13" fmla="*/ 9012 h 10139"/>
              <a:gd name="connsiteX14" fmla="*/ 1171 w 10000"/>
              <a:gd name="connsiteY14" fmla="*/ 9134 h 10139"/>
              <a:gd name="connsiteX15" fmla="*/ 1260 w 10000"/>
              <a:gd name="connsiteY15" fmla="*/ 8619 h 10139"/>
              <a:gd name="connsiteX16" fmla="*/ 1343 w 10000"/>
              <a:gd name="connsiteY16" fmla="*/ 7909 h 10139"/>
              <a:gd name="connsiteX17" fmla="*/ 1432 w 10000"/>
              <a:gd name="connsiteY17" fmla="*/ 7811 h 10139"/>
              <a:gd name="connsiteX18" fmla="*/ 1515 w 10000"/>
              <a:gd name="connsiteY18" fmla="*/ 7762 h 10139"/>
              <a:gd name="connsiteX19" fmla="*/ 1598 w 10000"/>
              <a:gd name="connsiteY19" fmla="*/ 7467 h 10139"/>
              <a:gd name="connsiteX20" fmla="*/ 1676 w 10000"/>
              <a:gd name="connsiteY20" fmla="*/ 7418 h 10139"/>
              <a:gd name="connsiteX21" fmla="*/ 1760 w 10000"/>
              <a:gd name="connsiteY21" fmla="*/ 8423 h 10139"/>
              <a:gd name="connsiteX22" fmla="*/ 1848 w 10000"/>
              <a:gd name="connsiteY22" fmla="*/ 8963 h 10139"/>
              <a:gd name="connsiteX23" fmla="*/ 1931 w 10000"/>
              <a:gd name="connsiteY23" fmla="*/ 7860 h 10139"/>
              <a:gd name="connsiteX24" fmla="*/ 2015 w 10000"/>
              <a:gd name="connsiteY24" fmla="*/ 6708 h 10139"/>
              <a:gd name="connsiteX25" fmla="*/ 2103 w 10000"/>
              <a:gd name="connsiteY25" fmla="*/ 6463 h 10139"/>
              <a:gd name="connsiteX26" fmla="*/ 2186 w 10000"/>
              <a:gd name="connsiteY26" fmla="*/ 6659 h 10139"/>
              <a:gd name="connsiteX27" fmla="*/ 2275 w 10000"/>
              <a:gd name="connsiteY27" fmla="*/ 5114 h 10139"/>
              <a:gd name="connsiteX28" fmla="*/ 2348 w 10000"/>
              <a:gd name="connsiteY28" fmla="*/ 5213 h 10139"/>
              <a:gd name="connsiteX29" fmla="*/ 2431 w 10000"/>
              <a:gd name="connsiteY29" fmla="*/ 5556 h 10139"/>
              <a:gd name="connsiteX30" fmla="*/ 2520 w 10000"/>
              <a:gd name="connsiteY30" fmla="*/ 7075 h 10139"/>
              <a:gd name="connsiteX31" fmla="*/ 2603 w 10000"/>
              <a:gd name="connsiteY31" fmla="*/ 3840 h 10139"/>
              <a:gd name="connsiteX32" fmla="*/ 2691 w 10000"/>
              <a:gd name="connsiteY32" fmla="*/ 1634 h 10139"/>
              <a:gd name="connsiteX33" fmla="*/ 2775 w 10000"/>
              <a:gd name="connsiteY33" fmla="*/ 5458 h 10139"/>
              <a:gd name="connsiteX34" fmla="*/ 2858 w 10000"/>
              <a:gd name="connsiteY34" fmla="*/ 1732 h 10139"/>
              <a:gd name="connsiteX35" fmla="*/ 2946 w 10000"/>
              <a:gd name="connsiteY35" fmla="*/ 188 h 10139"/>
              <a:gd name="connsiteX36" fmla="*/ 3019 w 10000"/>
              <a:gd name="connsiteY36" fmla="*/ 2345 h 10139"/>
              <a:gd name="connsiteX37" fmla="*/ 3108 w 10000"/>
              <a:gd name="connsiteY37" fmla="*/ 3546 h 10139"/>
              <a:gd name="connsiteX38" fmla="*/ 3191 w 10000"/>
              <a:gd name="connsiteY38" fmla="*/ 1193 h 10139"/>
              <a:gd name="connsiteX39" fmla="*/ 3274 w 10000"/>
              <a:gd name="connsiteY39" fmla="*/ 3938 h 10139"/>
              <a:gd name="connsiteX40" fmla="*/ 3363 w 10000"/>
              <a:gd name="connsiteY40" fmla="*/ 4159 h 10139"/>
              <a:gd name="connsiteX41" fmla="*/ 3446 w 10000"/>
              <a:gd name="connsiteY41" fmla="*/ 3693 h 10139"/>
              <a:gd name="connsiteX42" fmla="*/ 3535 w 10000"/>
              <a:gd name="connsiteY42" fmla="*/ 2737 h 10139"/>
              <a:gd name="connsiteX43" fmla="*/ 3618 w 10000"/>
              <a:gd name="connsiteY43" fmla="*/ 1193 h 10139"/>
              <a:gd name="connsiteX44" fmla="*/ 4289 w 10000"/>
              <a:gd name="connsiteY44" fmla="*/ 2884 h 10139"/>
              <a:gd name="connsiteX45" fmla="*/ 4706 w 10000"/>
              <a:gd name="connsiteY45" fmla="*/ 286 h 10139"/>
              <a:gd name="connsiteX46" fmla="*/ 5039 w 10000"/>
              <a:gd name="connsiteY46" fmla="*/ 2100 h 10139"/>
              <a:gd name="connsiteX47" fmla="*/ 5206 w 10000"/>
              <a:gd name="connsiteY47" fmla="*/ 2737 h 10139"/>
              <a:gd name="connsiteX48" fmla="*/ 5294 w 10000"/>
              <a:gd name="connsiteY48" fmla="*/ 2884 h 10139"/>
              <a:gd name="connsiteX49" fmla="*/ 5466 w 10000"/>
              <a:gd name="connsiteY49" fmla="*/ 2688 h 10139"/>
              <a:gd name="connsiteX50" fmla="*/ 5632 w 10000"/>
              <a:gd name="connsiteY50" fmla="*/ 2884 h 10139"/>
              <a:gd name="connsiteX51" fmla="*/ 5794 w 10000"/>
              <a:gd name="connsiteY51" fmla="*/ 2639 h 10139"/>
              <a:gd name="connsiteX52" fmla="*/ 6049 w 10000"/>
              <a:gd name="connsiteY52" fmla="*/ 2835 h 10139"/>
              <a:gd name="connsiteX53" fmla="*/ 6221 w 10000"/>
              <a:gd name="connsiteY53" fmla="*/ 4110 h 10139"/>
              <a:gd name="connsiteX54" fmla="*/ 6309 w 10000"/>
              <a:gd name="connsiteY54" fmla="*/ 3693 h 10139"/>
              <a:gd name="connsiteX55" fmla="*/ 6382 w 10000"/>
              <a:gd name="connsiteY55" fmla="*/ 5948 h 10139"/>
              <a:gd name="connsiteX56" fmla="*/ 6465 w 10000"/>
              <a:gd name="connsiteY56" fmla="*/ 3693 h 10139"/>
              <a:gd name="connsiteX57" fmla="*/ 6554 w 10000"/>
              <a:gd name="connsiteY57" fmla="*/ 2737 h 10139"/>
              <a:gd name="connsiteX58" fmla="*/ 6637 w 10000"/>
              <a:gd name="connsiteY58" fmla="*/ 2835 h 10139"/>
              <a:gd name="connsiteX59" fmla="*/ 6726 w 10000"/>
              <a:gd name="connsiteY59" fmla="*/ 286 h 10139"/>
              <a:gd name="connsiteX60" fmla="*/ 6809 w 10000"/>
              <a:gd name="connsiteY60" fmla="*/ 2590 h 10139"/>
              <a:gd name="connsiteX61" fmla="*/ 6892 w 10000"/>
              <a:gd name="connsiteY61" fmla="*/ 4502 h 10139"/>
              <a:gd name="connsiteX62" fmla="*/ 6981 w 10000"/>
              <a:gd name="connsiteY62" fmla="*/ 139 h 10139"/>
              <a:gd name="connsiteX63" fmla="*/ 7054 w 10000"/>
              <a:gd name="connsiteY63" fmla="*/ 5213 h 10139"/>
              <a:gd name="connsiteX64" fmla="*/ 7142 w 10000"/>
              <a:gd name="connsiteY64" fmla="*/ 6806 h 10139"/>
              <a:gd name="connsiteX65" fmla="*/ 7225 w 10000"/>
              <a:gd name="connsiteY65" fmla="*/ 2933 h 10139"/>
              <a:gd name="connsiteX66" fmla="*/ 7309 w 10000"/>
              <a:gd name="connsiteY66" fmla="*/ 6119 h 10139"/>
              <a:gd name="connsiteX67" fmla="*/ 7397 w 10000"/>
              <a:gd name="connsiteY67" fmla="*/ 5556 h 10139"/>
              <a:gd name="connsiteX68" fmla="*/ 7480 w 10000"/>
              <a:gd name="connsiteY68" fmla="*/ 4208 h 10139"/>
              <a:gd name="connsiteX69" fmla="*/ 7569 w 10000"/>
              <a:gd name="connsiteY69" fmla="*/ 7222 h 10139"/>
              <a:gd name="connsiteX70" fmla="*/ 7652 w 10000"/>
              <a:gd name="connsiteY70" fmla="*/ 6855 h 10139"/>
              <a:gd name="connsiteX71" fmla="*/ 7725 w 10000"/>
              <a:gd name="connsiteY71" fmla="*/ 7002 h 10139"/>
              <a:gd name="connsiteX72" fmla="*/ 7814 w 10000"/>
              <a:gd name="connsiteY72" fmla="*/ 7516 h 10139"/>
              <a:gd name="connsiteX73" fmla="*/ 7897 w 10000"/>
              <a:gd name="connsiteY73" fmla="*/ 5114 h 10139"/>
              <a:gd name="connsiteX74" fmla="*/ 7980 w 10000"/>
              <a:gd name="connsiteY74" fmla="*/ 6953 h 10139"/>
              <a:gd name="connsiteX75" fmla="*/ 8069 w 10000"/>
              <a:gd name="connsiteY75" fmla="*/ 5752 h 10139"/>
              <a:gd name="connsiteX76" fmla="*/ 8152 w 10000"/>
              <a:gd name="connsiteY76" fmla="*/ 8080 h 10139"/>
              <a:gd name="connsiteX77" fmla="*/ 8240 w 10000"/>
              <a:gd name="connsiteY77" fmla="*/ 5752 h 10139"/>
              <a:gd name="connsiteX78" fmla="*/ 8324 w 10000"/>
              <a:gd name="connsiteY78" fmla="*/ 5752 h 10139"/>
              <a:gd name="connsiteX79" fmla="*/ 8397 w 10000"/>
              <a:gd name="connsiteY79" fmla="*/ 7860 h 10139"/>
              <a:gd name="connsiteX80" fmla="*/ 8485 w 10000"/>
              <a:gd name="connsiteY80" fmla="*/ 7173 h 10139"/>
              <a:gd name="connsiteX81" fmla="*/ 8568 w 10000"/>
              <a:gd name="connsiteY81" fmla="*/ 7075 h 10139"/>
              <a:gd name="connsiteX82" fmla="*/ 8657 w 10000"/>
              <a:gd name="connsiteY82" fmla="*/ 6659 h 10139"/>
              <a:gd name="connsiteX83" fmla="*/ 8740 w 10000"/>
              <a:gd name="connsiteY83" fmla="*/ 10139 h 10139"/>
              <a:gd name="connsiteX84" fmla="*/ 8824 w 10000"/>
              <a:gd name="connsiteY84" fmla="*/ 9012 h 10139"/>
              <a:gd name="connsiteX85" fmla="*/ 8912 w 10000"/>
              <a:gd name="connsiteY85" fmla="*/ 6217 h 10139"/>
              <a:gd name="connsiteX86" fmla="*/ 8995 w 10000"/>
              <a:gd name="connsiteY86" fmla="*/ 8227 h 10139"/>
              <a:gd name="connsiteX87" fmla="*/ 9073 w 10000"/>
              <a:gd name="connsiteY87" fmla="*/ 6953 h 10139"/>
              <a:gd name="connsiteX88" fmla="*/ 9157 w 10000"/>
              <a:gd name="connsiteY88" fmla="*/ 8007 h 10139"/>
              <a:gd name="connsiteX89" fmla="*/ 9240 w 10000"/>
              <a:gd name="connsiteY89" fmla="*/ 8325 h 10139"/>
              <a:gd name="connsiteX90" fmla="*/ 9328 w 10000"/>
              <a:gd name="connsiteY90" fmla="*/ 7002 h 10139"/>
              <a:gd name="connsiteX91" fmla="*/ 9412 w 10000"/>
              <a:gd name="connsiteY91" fmla="*/ 6757 h 10139"/>
              <a:gd name="connsiteX92" fmla="*/ 9500 w 10000"/>
              <a:gd name="connsiteY92" fmla="*/ 7222 h 10139"/>
              <a:gd name="connsiteX93" fmla="*/ 9584 w 10000"/>
              <a:gd name="connsiteY93" fmla="*/ 3987 h 10139"/>
              <a:gd name="connsiteX94" fmla="*/ 9667 w 10000"/>
              <a:gd name="connsiteY94" fmla="*/ 5605 h 10139"/>
              <a:gd name="connsiteX95" fmla="*/ 9745 w 10000"/>
              <a:gd name="connsiteY95" fmla="*/ 8766 h 10139"/>
              <a:gd name="connsiteX96" fmla="*/ 9828 w 10000"/>
              <a:gd name="connsiteY96" fmla="*/ 7958 h 10139"/>
              <a:gd name="connsiteX97" fmla="*/ 9917 w 10000"/>
              <a:gd name="connsiteY97" fmla="*/ 7811 h 10139"/>
              <a:gd name="connsiteX98" fmla="*/ 10000 w 10000"/>
              <a:gd name="connsiteY98" fmla="*/ 7614 h 10139"/>
              <a:gd name="connsiteX0" fmla="*/ 0 w 10000"/>
              <a:gd name="connsiteY0" fmla="*/ 9673 h 10139"/>
              <a:gd name="connsiteX1" fmla="*/ 83 w 10000"/>
              <a:gd name="connsiteY1" fmla="*/ 9624 h 10139"/>
              <a:gd name="connsiteX2" fmla="*/ 172 w 10000"/>
              <a:gd name="connsiteY2" fmla="*/ 9918 h 10139"/>
              <a:gd name="connsiteX3" fmla="*/ 255 w 10000"/>
              <a:gd name="connsiteY3" fmla="*/ 9526 h 10139"/>
              <a:gd name="connsiteX4" fmla="*/ 333 w 10000"/>
              <a:gd name="connsiteY4" fmla="*/ 9722 h 10139"/>
              <a:gd name="connsiteX5" fmla="*/ 416 w 10000"/>
              <a:gd name="connsiteY5" fmla="*/ 8864 h 10139"/>
              <a:gd name="connsiteX6" fmla="*/ 500 w 10000"/>
              <a:gd name="connsiteY6" fmla="*/ 8766 h 10139"/>
              <a:gd name="connsiteX7" fmla="*/ 588 w 10000"/>
              <a:gd name="connsiteY7" fmla="*/ 8472 h 10139"/>
              <a:gd name="connsiteX8" fmla="*/ 672 w 10000"/>
              <a:gd name="connsiteY8" fmla="*/ 8276 h 10139"/>
              <a:gd name="connsiteX9" fmla="*/ 760 w 10000"/>
              <a:gd name="connsiteY9" fmla="*/ 9428 h 10139"/>
              <a:gd name="connsiteX10" fmla="*/ 843 w 10000"/>
              <a:gd name="connsiteY10" fmla="*/ 8914 h 10139"/>
              <a:gd name="connsiteX11" fmla="*/ 927 w 10000"/>
              <a:gd name="connsiteY11" fmla="*/ 8472 h 10139"/>
              <a:gd name="connsiteX12" fmla="*/ 1005 w 10000"/>
              <a:gd name="connsiteY12" fmla="*/ 8374 h 10139"/>
              <a:gd name="connsiteX13" fmla="*/ 1088 w 10000"/>
              <a:gd name="connsiteY13" fmla="*/ 9012 h 10139"/>
              <a:gd name="connsiteX14" fmla="*/ 1171 w 10000"/>
              <a:gd name="connsiteY14" fmla="*/ 9134 h 10139"/>
              <a:gd name="connsiteX15" fmla="*/ 1260 w 10000"/>
              <a:gd name="connsiteY15" fmla="*/ 8619 h 10139"/>
              <a:gd name="connsiteX16" fmla="*/ 1343 w 10000"/>
              <a:gd name="connsiteY16" fmla="*/ 7909 h 10139"/>
              <a:gd name="connsiteX17" fmla="*/ 1432 w 10000"/>
              <a:gd name="connsiteY17" fmla="*/ 7811 h 10139"/>
              <a:gd name="connsiteX18" fmla="*/ 1515 w 10000"/>
              <a:gd name="connsiteY18" fmla="*/ 7762 h 10139"/>
              <a:gd name="connsiteX19" fmla="*/ 1598 w 10000"/>
              <a:gd name="connsiteY19" fmla="*/ 7467 h 10139"/>
              <a:gd name="connsiteX20" fmla="*/ 1676 w 10000"/>
              <a:gd name="connsiteY20" fmla="*/ 7418 h 10139"/>
              <a:gd name="connsiteX21" fmla="*/ 1760 w 10000"/>
              <a:gd name="connsiteY21" fmla="*/ 8423 h 10139"/>
              <a:gd name="connsiteX22" fmla="*/ 1848 w 10000"/>
              <a:gd name="connsiteY22" fmla="*/ 8963 h 10139"/>
              <a:gd name="connsiteX23" fmla="*/ 1931 w 10000"/>
              <a:gd name="connsiteY23" fmla="*/ 7860 h 10139"/>
              <a:gd name="connsiteX24" fmla="*/ 2015 w 10000"/>
              <a:gd name="connsiteY24" fmla="*/ 6708 h 10139"/>
              <a:gd name="connsiteX25" fmla="*/ 2103 w 10000"/>
              <a:gd name="connsiteY25" fmla="*/ 6463 h 10139"/>
              <a:gd name="connsiteX26" fmla="*/ 2186 w 10000"/>
              <a:gd name="connsiteY26" fmla="*/ 6659 h 10139"/>
              <a:gd name="connsiteX27" fmla="*/ 2275 w 10000"/>
              <a:gd name="connsiteY27" fmla="*/ 5114 h 10139"/>
              <a:gd name="connsiteX28" fmla="*/ 2348 w 10000"/>
              <a:gd name="connsiteY28" fmla="*/ 5213 h 10139"/>
              <a:gd name="connsiteX29" fmla="*/ 2431 w 10000"/>
              <a:gd name="connsiteY29" fmla="*/ 5556 h 10139"/>
              <a:gd name="connsiteX30" fmla="*/ 2520 w 10000"/>
              <a:gd name="connsiteY30" fmla="*/ 7075 h 10139"/>
              <a:gd name="connsiteX31" fmla="*/ 2603 w 10000"/>
              <a:gd name="connsiteY31" fmla="*/ 3840 h 10139"/>
              <a:gd name="connsiteX32" fmla="*/ 2691 w 10000"/>
              <a:gd name="connsiteY32" fmla="*/ 1634 h 10139"/>
              <a:gd name="connsiteX33" fmla="*/ 2775 w 10000"/>
              <a:gd name="connsiteY33" fmla="*/ 5458 h 10139"/>
              <a:gd name="connsiteX34" fmla="*/ 2858 w 10000"/>
              <a:gd name="connsiteY34" fmla="*/ 1732 h 10139"/>
              <a:gd name="connsiteX35" fmla="*/ 2946 w 10000"/>
              <a:gd name="connsiteY35" fmla="*/ 188 h 10139"/>
              <a:gd name="connsiteX36" fmla="*/ 3019 w 10000"/>
              <a:gd name="connsiteY36" fmla="*/ 2345 h 10139"/>
              <a:gd name="connsiteX37" fmla="*/ 3108 w 10000"/>
              <a:gd name="connsiteY37" fmla="*/ 3546 h 10139"/>
              <a:gd name="connsiteX38" fmla="*/ 3191 w 10000"/>
              <a:gd name="connsiteY38" fmla="*/ 1193 h 10139"/>
              <a:gd name="connsiteX39" fmla="*/ 3274 w 10000"/>
              <a:gd name="connsiteY39" fmla="*/ 3938 h 10139"/>
              <a:gd name="connsiteX40" fmla="*/ 3363 w 10000"/>
              <a:gd name="connsiteY40" fmla="*/ 4159 h 10139"/>
              <a:gd name="connsiteX41" fmla="*/ 3446 w 10000"/>
              <a:gd name="connsiteY41" fmla="*/ 3693 h 10139"/>
              <a:gd name="connsiteX42" fmla="*/ 3535 w 10000"/>
              <a:gd name="connsiteY42" fmla="*/ 2737 h 10139"/>
              <a:gd name="connsiteX43" fmla="*/ 3618 w 10000"/>
              <a:gd name="connsiteY43" fmla="*/ 1193 h 10139"/>
              <a:gd name="connsiteX44" fmla="*/ 4289 w 10000"/>
              <a:gd name="connsiteY44" fmla="*/ 2884 h 10139"/>
              <a:gd name="connsiteX45" fmla="*/ 4706 w 10000"/>
              <a:gd name="connsiteY45" fmla="*/ 286 h 10139"/>
              <a:gd name="connsiteX46" fmla="*/ 5039 w 10000"/>
              <a:gd name="connsiteY46" fmla="*/ 2100 h 10139"/>
              <a:gd name="connsiteX47" fmla="*/ 5206 w 10000"/>
              <a:gd name="connsiteY47" fmla="*/ 2737 h 10139"/>
              <a:gd name="connsiteX48" fmla="*/ 5294 w 10000"/>
              <a:gd name="connsiteY48" fmla="*/ 2884 h 10139"/>
              <a:gd name="connsiteX49" fmla="*/ 5466 w 10000"/>
              <a:gd name="connsiteY49" fmla="*/ 2688 h 10139"/>
              <a:gd name="connsiteX50" fmla="*/ 5632 w 10000"/>
              <a:gd name="connsiteY50" fmla="*/ 2884 h 10139"/>
              <a:gd name="connsiteX51" fmla="*/ 5794 w 10000"/>
              <a:gd name="connsiteY51" fmla="*/ 2639 h 10139"/>
              <a:gd name="connsiteX52" fmla="*/ 6049 w 10000"/>
              <a:gd name="connsiteY52" fmla="*/ 2835 h 10139"/>
              <a:gd name="connsiteX53" fmla="*/ 6221 w 10000"/>
              <a:gd name="connsiteY53" fmla="*/ 4110 h 10139"/>
              <a:gd name="connsiteX54" fmla="*/ 6309 w 10000"/>
              <a:gd name="connsiteY54" fmla="*/ 3693 h 10139"/>
              <a:gd name="connsiteX55" fmla="*/ 6465 w 10000"/>
              <a:gd name="connsiteY55" fmla="*/ 3693 h 10139"/>
              <a:gd name="connsiteX56" fmla="*/ 6554 w 10000"/>
              <a:gd name="connsiteY56" fmla="*/ 2737 h 10139"/>
              <a:gd name="connsiteX57" fmla="*/ 6637 w 10000"/>
              <a:gd name="connsiteY57" fmla="*/ 2835 h 10139"/>
              <a:gd name="connsiteX58" fmla="*/ 6726 w 10000"/>
              <a:gd name="connsiteY58" fmla="*/ 286 h 10139"/>
              <a:gd name="connsiteX59" fmla="*/ 6809 w 10000"/>
              <a:gd name="connsiteY59" fmla="*/ 2590 h 10139"/>
              <a:gd name="connsiteX60" fmla="*/ 6892 w 10000"/>
              <a:gd name="connsiteY60" fmla="*/ 4502 h 10139"/>
              <a:gd name="connsiteX61" fmla="*/ 6981 w 10000"/>
              <a:gd name="connsiteY61" fmla="*/ 139 h 10139"/>
              <a:gd name="connsiteX62" fmla="*/ 7054 w 10000"/>
              <a:gd name="connsiteY62" fmla="*/ 5213 h 10139"/>
              <a:gd name="connsiteX63" fmla="*/ 7142 w 10000"/>
              <a:gd name="connsiteY63" fmla="*/ 6806 h 10139"/>
              <a:gd name="connsiteX64" fmla="*/ 7225 w 10000"/>
              <a:gd name="connsiteY64" fmla="*/ 2933 h 10139"/>
              <a:gd name="connsiteX65" fmla="*/ 7309 w 10000"/>
              <a:gd name="connsiteY65" fmla="*/ 6119 h 10139"/>
              <a:gd name="connsiteX66" fmla="*/ 7397 w 10000"/>
              <a:gd name="connsiteY66" fmla="*/ 5556 h 10139"/>
              <a:gd name="connsiteX67" fmla="*/ 7480 w 10000"/>
              <a:gd name="connsiteY67" fmla="*/ 4208 h 10139"/>
              <a:gd name="connsiteX68" fmla="*/ 7569 w 10000"/>
              <a:gd name="connsiteY68" fmla="*/ 7222 h 10139"/>
              <a:gd name="connsiteX69" fmla="*/ 7652 w 10000"/>
              <a:gd name="connsiteY69" fmla="*/ 6855 h 10139"/>
              <a:gd name="connsiteX70" fmla="*/ 7725 w 10000"/>
              <a:gd name="connsiteY70" fmla="*/ 7002 h 10139"/>
              <a:gd name="connsiteX71" fmla="*/ 7814 w 10000"/>
              <a:gd name="connsiteY71" fmla="*/ 7516 h 10139"/>
              <a:gd name="connsiteX72" fmla="*/ 7897 w 10000"/>
              <a:gd name="connsiteY72" fmla="*/ 5114 h 10139"/>
              <a:gd name="connsiteX73" fmla="*/ 7980 w 10000"/>
              <a:gd name="connsiteY73" fmla="*/ 6953 h 10139"/>
              <a:gd name="connsiteX74" fmla="*/ 8069 w 10000"/>
              <a:gd name="connsiteY74" fmla="*/ 5752 h 10139"/>
              <a:gd name="connsiteX75" fmla="*/ 8152 w 10000"/>
              <a:gd name="connsiteY75" fmla="*/ 8080 h 10139"/>
              <a:gd name="connsiteX76" fmla="*/ 8240 w 10000"/>
              <a:gd name="connsiteY76" fmla="*/ 5752 h 10139"/>
              <a:gd name="connsiteX77" fmla="*/ 8324 w 10000"/>
              <a:gd name="connsiteY77" fmla="*/ 5752 h 10139"/>
              <a:gd name="connsiteX78" fmla="*/ 8397 w 10000"/>
              <a:gd name="connsiteY78" fmla="*/ 7860 h 10139"/>
              <a:gd name="connsiteX79" fmla="*/ 8485 w 10000"/>
              <a:gd name="connsiteY79" fmla="*/ 7173 h 10139"/>
              <a:gd name="connsiteX80" fmla="*/ 8568 w 10000"/>
              <a:gd name="connsiteY80" fmla="*/ 7075 h 10139"/>
              <a:gd name="connsiteX81" fmla="*/ 8657 w 10000"/>
              <a:gd name="connsiteY81" fmla="*/ 6659 h 10139"/>
              <a:gd name="connsiteX82" fmla="*/ 8740 w 10000"/>
              <a:gd name="connsiteY82" fmla="*/ 10139 h 10139"/>
              <a:gd name="connsiteX83" fmla="*/ 8824 w 10000"/>
              <a:gd name="connsiteY83" fmla="*/ 9012 h 10139"/>
              <a:gd name="connsiteX84" fmla="*/ 8912 w 10000"/>
              <a:gd name="connsiteY84" fmla="*/ 6217 h 10139"/>
              <a:gd name="connsiteX85" fmla="*/ 8995 w 10000"/>
              <a:gd name="connsiteY85" fmla="*/ 8227 h 10139"/>
              <a:gd name="connsiteX86" fmla="*/ 9073 w 10000"/>
              <a:gd name="connsiteY86" fmla="*/ 6953 h 10139"/>
              <a:gd name="connsiteX87" fmla="*/ 9157 w 10000"/>
              <a:gd name="connsiteY87" fmla="*/ 8007 h 10139"/>
              <a:gd name="connsiteX88" fmla="*/ 9240 w 10000"/>
              <a:gd name="connsiteY88" fmla="*/ 8325 h 10139"/>
              <a:gd name="connsiteX89" fmla="*/ 9328 w 10000"/>
              <a:gd name="connsiteY89" fmla="*/ 7002 h 10139"/>
              <a:gd name="connsiteX90" fmla="*/ 9412 w 10000"/>
              <a:gd name="connsiteY90" fmla="*/ 6757 h 10139"/>
              <a:gd name="connsiteX91" fmla="*/ 9500 w 10000"/>
              <a:gd name="connsiteY91" fmla="*/ 7222 h 10139"/>
              <a:gd name="connsiteX92" fmla="*/ 9584 w 10000"/>
              <a:gd name="connsiteY92" fmla="*/ 3987 h 10139"/>
              <a:gd name="connsiteX93" fmla="*/ 9667 w 10000"/>
              <a:gd name="connsiteY93" fmla="*/ 5605 h 10139"/>
              <a:gd name="connsiteX94" fmla="*/ 9745 w 10000"/>
              <a:gd name="connsiteY94" fmla="*/ 8766 h 10139"/>
              <a:gd name="connsiteX95" fmla="*/ 9828 w 10000"/>
              <a:gd name="connsiteY95" fmla="*/ 7958 h 10139"/>
              <a:gd name="connsiteX96" fmla="*/ 9917 w 10000"/>
              <a:gd name="connsiteY96" fmla="*/ 7811 h 10139"/>
              <a:gd name="connsiteX97" fmla="*/ 10000 w 10000"/>
              <a:gd name="connsiteY97" fmla="*/ 7614 h 10139"/>
              <a:gd name="connsiteX0" fmla="*/ 0 w 10000"/>
              <a:gd name="connsiteY0" fmla="*/ 9673 h 10139"/>
              <a:gd name="connsiteX1" fmla="*/ 83 w 10000"/>
              <a:gd name="connsiteY1" fmla="*/ 9624 h 10139"/>
              <a:gd name="connsiteX2" fmla="*/ 172 w 10000"/>
              <a:gd name="connsiteY2" fmla="*/ 9918 h 10139"/>
              <a:gd name="connsiteX3" fmla="*/ 255 w 10000"/>
              <a:gd name="connsiteY3" fmla="*/ 9526 h 10139"/>
              <a:gd name="connsiteX4" fmla="*/ 333 w 10000"/>
              <a:gd name="connsiteY4" fmla="*/ 9722 h 10139"/>
              <a:gd name="connsiteX5" fmla="*/ 416 w 10000"/>
              <a:gd name="connsiteY5" fmla="*/ 8864 h 10139"/>
              <a:gd name="connsiteX6" fmla="*/ 500 w 10000"/>
              <a:gd name="connsiteY6" fmla="*/ 8766 h 10139"/>
              <a:gd name="connsiteX7" fmla="*/ 588 w 10000"/>
              <a:gd name="connsiteY7" fmla="*/ 8472 h 10139"/>
              <a:gd name="connsiteX8" fmla="*/ 672 w 10000"/>
              <a:gd name="connsiteY8" fmla="*/ 8276 h 10139"/>
              <a:gd name="connsiteX9" fmla="*/ 760 w 10000"/>
              <a:gd name="connsiteY9" fmla="*/ 9428 h 10139"/>
              <a:gd name="connsiteX10" fmla="*/ 843 w 10000"/>
              <a:gd name="connsiteY10" fmla="*/ 8914 h 10139"/>
              <a:gd name="connsiteX11" fmla="*/ 927 w 10000"/>
              <a:gd name="connsiteY11" fmla="*/ 8472 h 10139"/>
              <a:gd name="connsiteX12" fmla="*/ 1005 w 10000"/>
              <a:gd name="connsiteY12" fmla="*/ 8374 h 10139"/>
              <a:gd name="connsiteX13" fmla="*/ 1088 w 10000"/>
              <a:gd name="connsiteY13" fmla="*/ 9012 h 10139"/>
              <a:gd name="connsiteX14" fmla="*/ 1171 w 10000"/>
              <a:gd name="connsiteY14" fmla="*/ 9134 h 10139"/>
              <a:gd name="connsiteX15" fmla="*/ 1260 w 10000"/>
              <a:gd name="connsiteY15" fmla="*/ 8619 h 10139"/>
              <a:gd name="connsiteX16" fmla="*/ 1343 w 10000"/>
              <a:gd name="connsiteY16" fmla="*/ 7909 h 10139"/>
              <a:gd name="connsiteX17" fmla="*/ 1432 w 10000"/>
              <a:gd name="connsiteY17" fmla="*/ 7811 h 10139"/>
              <a:gd name="connsiteX18" fmla="*/ 1515 w 10000"/>
              <a:gd name="connsiteY18" fmla="*/ 7762 h 10139"/>
              <a:gd name="connsiteX19" fmla="*/ 1598 w 10000"/>
              <a:gd name="connsiteY19" fmla="*/ 7467 h 10139"/>
              <a:gd name="connsiteX20" fmla="*/ 1676 w 10000"/>
              <a:gd name="connsiteY20" fmla="*/ 7418 h 10139"/>
              <a:gd name="connsiteX21" fmla="*/ 1760 w 10000"/>
              <a:gd name="connsiteY21" fmla="*/ 8423 h 10139"/>
              <a:gd name="connsiteX22" fmla="*/ 1848 w 10000"/>
              <a:gd name="connsiteY22" fmla="*/ 8963 h 10139"/>
              <a:gd name="connsiteX23" fmla="*/ 1931 w 10000"/>
              <a:gd name="connsiteY23" fmla="*/ 7860 h 10139"/>
              <a:gd name="connsiteX24" fmla="*/ 2015 w 10000"/>
              <a:gd name="connsiteY24" fmla="*/ 6708 h 10139"/>
              <a:gd name="connsiteX25" fmla="*/ 2103 w 10000"/>
              <a:gd name="connsiteY25" fmla="*/ 6463 h 10139"/>
              <a:gd name="connsiteX26" fmla="*/ 2186 w 10000"/>
              <a:gd name="connsiteY26" fmla="*/ 6659 h 10139"/>
              <a:gd name="connsiteX27" fmla="*/ 2275 w 10000"/>
              <a:gd name="connsiteY27" fmla="*/ 5114 h 10139"/>
              <a:gd name="connsiteX28" fmla="*/ 2348 w 10000"/>
              <a:gd name="connsiteY28" fmla="*/ 5213 h 10139"/>
              <a:gd name="connsiteX29" fmla="*/ 2431 w 10000"/>
              <a:gd name="connsiteY29" fmla="*/ 5556 h 10139"/>
              <a:gd name="connsiteX30" fmla="*/ 2520 w 10000"/>
              <a:gd name="connsiteY30" fmla="*/ 7075 h 10139"/>
              <a:gd name="connsiteX31" fmla="*/ 2603 w 10000"/>
              <a:gd name="connsiteY31" fmla="*/ 3840 h 10139"/>
              <a:gd name="connsiteX32" fmla="*/ 2691 w 10000"/>
              <a:gd name="connsiteY32" fmla="*/ 1634 h 10139"/>
              <a:gd name="connsiteX33" fmla="*/ 2775 w 10000"/>
              <a:gd name="connsiteY33" fmla="*/ 5458 h 10139"/>
              <a:gd name="connsiteX34" fmla="*/ 2858 w 10000"/>
              <a:gd name="connsiteY34" fmla="*/ 1732 h 10139"/>
              <a:gd name="connsiteX35" fmla="*/ 2946 w 10000"/>
              <a:gd name="connsiteY35" fmla="*/ 188 h 10139"/>
              <a:gd name="connsiteX36" fmla="*/ 3019 w 10000"/>
              <a:gd name="connsiteY36" fmla="*/ 2345 h 10139"/>
              <a:gd name="connsiteX37" fmla="*/ 3108 w 10000"/>
              <a:gd name="connsiteY37" fmla="*/ 3546 h 10139"/>
              <a:gd name="connsiteX38" fmla="*/ 3191 w 10000"/>
              <a:gd name="connsiteY38" fmla="*/ 1193 h 10139"/>
              <a:gd name="connsiteX39" fmla="*/ 3274 w 10000"/>
              <a:gd name="connsiteY39" fmla="*/ 3938 h 10139"/>
              <a:gd name="connsiteX40" fmla="*/ 3363 w 10000"/>
              <a:gd name="connsiteY40" fmla="*/ 4159 h 10139"/>
              <a:gd name="connsiteX41" fmla="*/ 3446 w 10000"/>
              <a:gd name="connsiteY41" fmla="*/ 3693 h 10139"/>
              <a:gd name="connsiteX42" fmla="*/ 3535 w 10000"/>
              <a:gd name="connsiteY42" fmla="*/ 2737 h 10139"/>
              <a:gd name="connsiteX43" fmla="*/ 3618 w 10000"/>
              <a:gd name="connsiteY43" fmla="*/ 1193 h 10139"/>
              <a:gd name="connsiteX44" fmla="*/ 4289 w 10000"/>
              <a:gd name="connsiteY44" fmla="*/ 2884 h 10139"/>
              <a:gd name="connsiteX45" fmla="*/ 4706 w 10000"/>
              <a:gd name="connsiteY45" fmla="*/ 286 h 10139"/>
              <a:gd name="connsiteX46" fmla="*/ 5039 w 10000"/>
              <a:gd name="connsiteY46" fmla="*/ 2100 h 10139"/>
              <a:gd name="connsiteX47" fmla="*/ 5206 w 10000"/>
              <a:gd name="connsiteY47" fmla="*/ 2737 h 10139"/>
              <a:gd name="connsiteX48" fmla="*/ 5294 w 10000"/>
              <a:gd name="connsiteY48" fmla="*/ 2884 h 10139"/>
              <a:gd name="connsiteX49" fmla="*/ 5466 w 10000"/>
              <a:gd name="connsiteY49" fmla="*/ 2688 h 10139"/>
              <a:gd name="connsiteX50" fmla="*/ 5632 w 10000"/>
              <a:gd name="connsiteY50" fmla="*/ 2884 h 10139"/>
              <a:gd name="connsiteX51" fmla="*/ 5794 w 10000"/>
              <a:gd name="connsiteY51" fmla="*/ 2639 h 10139"/>
              <a:gd name="connsiteX52" fmla="*/ 6049 w 10000"/>
              <a:gd name="connsiteY52" fmla="*/ 2835 h 10139"/>
              <a:gd name="connsiteX53" fmla="*/ 6221 w 10000"/>
              <a:gd name="connsiteY53" fmla="*/ 4110 h 10139"/>
              <a:gd name="connsiteX54" fmla="*/ 6465 w 10000"/>
              <a:gd name="connsiteY54" fmla="*/ 3693 h 10139"/>
              <a:gd name="connsiteX55" fmla="*/ 6554 w 10000"/>
              <a:gd name="connsiteY55" fmla="*/ 2737 h 10139"/>
              <a:gd name="connsiteX56" fmla="*/ 6637 w 10000"/>
              <a:gd name="connsiteY56" fmla="*/ 2835 h 10139"/>
              <a:gd name="connsiteX57" fmla="*/ 6726 w 10000"/>
              <a:gd name="connsiteY57" fmla="*/ 286 h 10139"/>
              <a:gd name="connsiteX58" fmla="*/ 6809 w 10000"/>
              <a:gd name="connsiteY58" fmla="*/ 2590 h 10139"/>
              <a:gd name="connsiteX59" fmla="*/ 6892 w 10000"/>
              <a:gd name="connsiteY59" fmla="*/ 4502 h 10139"/>
              <a:gd name="connsiteX60" fmla="*/ 6981 w 10000"/>
              <a:gd name="connsiteY60" fmla="*/ 139 h 10139"/>
              <a:gd name="connsiteX61" fmla="*/ 7054 w 10000"/>
              <a:gd name="connsiteY61" fmla="*/ 5213 h 10139"/>
              <a:gd name="connsiteX62" fmla="*/ 7142 w 10000"/>
              <a:gd name="connsiteY62" fmla="*/ 6806 h 10139"/>
              <a:gd name="connsiteX63" fmla="*/ 7225 w 10000"/>
              <a:gd name="connsiteY63" fmla="*/ 2933 h 10139"/>
              <a:gd name="connsiteX64" fmla="*/ 7309 w 10000"/>
              <a:gd name="connsiteY64" fmla="*/ 6119 h 10139"/>
              <a:gd name="connsiteX65" fmla="*/ 7397 w 10000"/>
              <a:gd name="connsiteY65" fmla="*/ 5556 h 10139"/>
              <a:gd name="connsiteX66" fmla="*/ 7480 w 10000"/>
              <a:gd name="connsiteY66" fmla="*/ 4208 h 10139"/>
              <a:gd name="connsiteX67" fmla="*/ 7569 w 10000"/>
              <a:gd name="connsiteY67" fmla="*/ 7222 h 10139"/>
              <a:gd name="connsiteX68" fmla="*/ 7652 w 10000"/>
              <a:gd name="connsiteY68" fmla="*/ 6855 h 10139"/>
              <a:gd name="connsiteX69" fmla="*/ 7725 w 10000"/>
              <a:gd name="connsiteY69" fmla="*/ 7002 h 10139"/>
              <a:gd name="connsiteX70" fmla="*/ 7814 w 10000"/>
              <a:gd name="connsiteY70" fmla="*/ 7516 h 10139"/>
              <a:gd name="connsiteX71" fmla="*/ 7897 w 10000"/>
              <a:gd name="connsiteY71" fmla="*/ 5114 h 10139"/>
              <a:gd name="connsiteX72" fmla="*/ 7980 w 10000"/>
              <a:gd name="connsiteY72" fmla="*/ 6953 h 10139"/>
              <a:gd name="connsiteX73" fmla="*/ 8069 w 10000"/>
              <a:gd name="connsiteY73" fmla="*/ 5752 h 10139"/>
              <a:gd name="connsiteX74" fmla="*/ 8152 w 10000"/>
              <a:gd name="connsiteY74" fmla="*/ 8080 h 10139"/>
              <a:gd name="connsiteX75" fmla="*/ 8240 w 10000"/>
              <a:gd name="connsiteY75" fmla="*/ 5752 h 10139"/>
              <a:gd name="connsiteX76" fmla="*/ 8324 w 10000"/>
              <a:gd name="connsiteY76" fmla="*/ 5752 h 10139"/>
              <a:gd name="connsiteX77" fmla="*/ 8397 w 10000"/>
              <a:gd name="connsiteY77" fmla="*/ 7860 h 10139"/>
              <a:gd name="connsiteX78" fmla="*/ 8485 w 10000"/>
              <a:gd name="connsiteY78" fmla="*/ 7173 h 10139"/>
              <a:gd name="connsiteX79" fmla="*/ 8568 w 10000"/>
              <a:gd name="connsiteY79" fmla="*/ 7075 h 10139"/>
              <a:gd name="connsiteX80" fmla="*/ 8657 w 10000"/>
              <a:gd name="connsiteY80" fmla="*/ 6659 h 10139"/>
              <a:gd name="connsiteX81" fmla="*/ 8740 w 10000"/>
              <a:gd name="connsiteY81" fmla="*/ 10139 h 10139"/>
              <a:gd name="connsiteX82" fmla="*/ 8824 w 10000"/>
              <a:gd name="connsiteY82" fmla="*/ 9012 h 10139"/>
              <a:gd name="connsiteX83" fmla="*/ 8912 w 10000"/>
              <a:gd name="connsiteY83" fmla="*/ 6217 h 10139"/>
              <a:gd name="connsiteX84" fmla="*/ 8995 w 10000"/>
              <a:gd name="connsiteY84" fmla="*/ 8227 h 10139"/>
              <a:gd name="connsiteX85" fmla="*/ 9073 w 10000"/>
              <a:gd name="connsiteY85" fmla="*/ 6953 h 10139"/>
              <a:gd name="connsiteX86" fmla="*/ 9157 w 10000"/>
              <a:gd name="connsiteY86" fmla="*/ 8007 h 10139"/>
              <a:gd name="connsiteX87" fmla="*/ 9240 w 10000"/>
              <a:gd name="connsiteY87" fmla="*/ 8325 h 10139"/>
              <a:gd name="connsiteX88" fmla="*/ 9328 w 10000"/>
              <a:gd name="connsiteY88" fmla="*/ 7002 h 10139"/>
              <a:gd name="connsiteX89" fmla="*/ 9412 w 10000"/>
              <a:gd name="connsiteY89" fmla="*/ 6757 h 10139"/>
              <a:gd name="connsiteX90" fmla="*/ 9500 w 10000"/>
              <a:gd name="connsiteY90" fmla="*/ 7222 h 10139"/>
              <a:gd name="connsiteX91" fmla="*/ 9584 w 10000"/>
              <a:gd name="connsiteY91" fmla="*/ 3987 h 10139"/>
              <a:gd name="connsiteX92" fmla="*/ 9667 w 10000"/>
              <a:gd name="connsiteY92" fmla="*/ 5605 h 10139"/>
              <a:gd name="connsiteX93" fmla="*/ 9745 w 10000"/>
              <a:gd name="connsiteY93" fmla="*/ 8766 h 10139"/>
              <a:gd name="connsiteX94" fmla="*/ 9828 w 10000"/>
              <a:gd name="connsiteY94" fmla="*/ 7958 h 10139"/>
              <a:gd name="connsiteX95" fmla="*/ 9917 w 10000"/>
              <a:gd name="connsiteY95" fmla="*/ 7811 h 10139"/>
              <a:gd name="connsiteX96" fmla="*/ 10000 w 10000"/>
              <a:gd name="connsiteY96" fmla="*/ 7614 h 10139"/>
              <a:gd name="connsiteX0" fmla="*/ 0 w 10000"/>
              <a:gd name="connsiteY0" fmla="*/ 9673 h 10139"/>
              <a:gd name="connsiteX1" fmla="*/ 83 w 10000"/>
              <a:gd name="connsiteY1" fmla="*/ 9624 h 10139"/>
              <a:gd name="connsiteX2" fmla="*/ 172 w 10000"/>
              <a:gd name="connsiteY2" fmla="*/ 9918 h 10139"/>
              <a:gd name="connsiteX3" fmla="*/ 255 w 10000"/>
              <a:gd name="connsiteY3" fmla="*/ 9526 h 10139"/>
              <a:gd name="connsiteX4" fmla="*/ 333 w 10000"/>
              <a:gd name="connsiteY4" fmla="*/ 9722 h 10139"/>
              <a:gd name="connsiteX5" fmla="*/ 416 w 10000"/>
              <a:gd name="connsiteY5" fmla="*/ 8864 h 10139"/>
              <a:gd name="connsiteX6" fmla="*/ 500 w 10000"/>
              <a:gd name="connsiteY6" fmla="*/ 8766 h 10139"/>
              <a:gd name="connsiteX7" fmla="*/ 588 w 10000"/>
              <a:gd name="connsiteY7" fmla="*/ 8472 h 10139"/>
              <a:gd name="connsiteX8" fmla="*/ 672 w 10000"/>
              <a:gd name="connsiteY8" fmla="*/ 8276 h 10139"/>
              <a:gd name="connsiteX9" fmla="*/ 760 w 10000"/>
              <a:gd name="connsiteY9" fmla="*/ 9428 h 10139"/>
              <a:gd name="connsiteX10" fmla="*/ 843 w 10000"/>
              <a:gd name="connsiteY10" fmla="*/ 8914 h 10139"/>
              <a:gd name="connsiteX11" fmla="*/ 927 w 10000"/>
              <a:gd name="connsiteY11" fmla="*/ 8472 h 10139"/>
              <a:gd name="connsiteX12" fmla="*/ 1005 w 10000"/>
              <a:gd name="connsiteY12" fmla="*/ 8374 h 10139"/>
              <a:gd name="connsiteX13" fmla="*/ 1088 w 10000"/>
              <a:gd name="connsiteY13" fmla="*/ 9012 h 10139"/>
              <a:gd name="connsiteX14" fmla="*/ 1171 w 10000"/>
              <a:gd name="connsiteY14" fmla="*/ 9134 h 10139"/>
              <a:gd name="connsiteX15" fmla="*/ 1260 w 10000"/>
              <a:gd name="connsiteY15" fmla="*/ 8619 h 10139"/>
              <a:gd name="connsiteX16" fmla="*/ 1343 w 10000"/>
              <a:gd name="connsiteY16" fmla="*/ 7909 h 10139"/>
              <a:gd name="connsiteX17" fmla="*/ 1432 w 10000"/>
              <a:gd name="connsiteY17" fmla="*/ 7811 h 10139"/>
              <a:gd name="connsiteX18" fmla="*/ 1515 w 10000"/>
              <a:gd name="connsiteY18" fmla="*/ 7762 h 10139"/>
              <a:gd name="connsiteX19" fmla="*/ 1598 w 10000"/>
              <a:gd name="connsiteY19" fmla="*/ 7467 h 10139"/>
              <a:gd name="connsiteX20" fmla="*/ 1676 w 10000"/>
              <a:gd name="connsiteY20" fmla="*/ 7418 h 10139"/>
              <a:gd name="connsiteX21" fmla="*/ 1760 w 10000"/>
              <a:gd name="connsiteY21" fmla="*/ 8423 h 10139"/>
              <a:gd name="connsiteX22" fmla="*/ 1848 w 10000"/>
              <a:gd name="connsiteY22" fmla="*/ 8963 h 10139"/>
              <a:gd name="connsiteX23" fmla="*/ 1931 w 10000"/>
              <a:gd name="connsiteY23" fmla="*/ 7860 h 10139"/>
              <a:gd name="connsiteX24" fmla="*/ 2015 w 10000"/>
              <a:gd name="connsiteY24" fmla="*/ 6708 h 10139"/>
              <a:gd name="connsiteX25" fmla="*/ 2103 w 10000"/>
              <a:gd name="connsiteY25" fmla="*/ 6463 h 10139"/>
              <a:gd name="connsiteX26" fmla="*/ 2186 w 10000"/>
              <a:gd name="connsiteY26" fmla="*/ 6659 h 10139"/>
              <a:gd name="connsiteX27" fmla="*/ 2275 w 10000"/>
              <a:gd name="connsiteY27" fmla="*/ 5114 h 10139"/>
              <a:gd name="connsiteX28" fmla="*/ 2348 w 10000"/>
              <a:gd name="connsiteY28" fmla="*/ 5213 h 10139"/>
              <a:gd name="connsiteX29" fmla="*/ 2431 w 10000"/>
              <a:gd name="connsiteY29" fmla="*/ 5556 h 10139"/>
              <a:gd name="connsiteX30" fmla="*/ 2520 w 10000"/>
              <a:gd name="connsiteY30" fmla="*/ 7075 h 10139"/>
              <a:gd name="connsiteX31" fmla="*/ 2603 w 10000"/>
              <a:gd name="connsiteY31" fmla="*/ 3840 h 10139"/>
              <a:gd name="connsiteX32" fmla="*/ 2691 w 10000"/>
              <a:gd name="connsiteY32" fmla="*/ 1634 h 10139"/>
              <a:gd name="connsiteX33" fmla="*/ 2775 w 10000"/>
              <a:gd name="connsiteY33" fmla="*/ 5458 h 10139"/>
              <a:gd name="connsiteX34" fmla="*/ 2858 w 10000"/>
              <a:gd name="connsiteY34" fmla="*/ 1732 h 10139"/>
              <a:gd name="connsiteX35" fmla="*/ 2946 w 10000"/>
              <a:gd name="connsiteY35" fmla="*/ 188 h 10139"/>
              <a:gd name="connsiteX36" fmla="*/ 3019 w 10000"/>
              <a:gd name="connsiteY36" fmla="*/ 2345 h 10139"/>
              <a:gd name="connsiteX37" fmla="*/ 3108 w 10000"/>
              <a:gd name="connsiteY37" fmla="*/ 3546 h 10139"/>
              <a:gd name="connsiteX38" fmla="*/ 3191 w 10000"/>
              <a:gd name="connsiteY38" fmla="*/ 1193 h 10139"/>
              <a:gd name="connsiteX39" fmla="*/ 3274 w 10000"/>
              <a:gd name="connsiteY39" fmla="*/ 3938 h 10139"/>
              <a:gd name="connsiteX40" fmla="*/ 3363 w 10000"/>
              <a:gd name="connsiteY40" fmla="*/ 4159 h 10139"/>
              <a:gd name="connsiteX41" fmla="*/ 3446 w 10000"/>
              <a:gd name="connsiteY41" fmla="*/ 3693 h 10139"/>
              <a:gd name="connsiteX42" fmla="*/ 3535 w 10000"/>
              <a:gd name="connsiteY42" fmla="*/ 2737 h 10139"/>
              <a:gd name="connsiteX43" fmla="*/ 3618 w 10000"/>
              <a:gd name="connsiteY43" fmla="*/ 1193 h 10139"/>
              <a:gd name="connsiteX44" fmla="*/ 4289 w 10000"/>
              <a:gd name="connsiteY44" fmla="*/ 2884 h 10139"/>
              <a:gd name="connsiteX45" fmla="*/ 4706 w 10000"/>
              <a:gd name="connsiteY45" fmla="*/ 286 h 10139"/>
              <a:gd name="connsiteX46" fmla="*/ 5039 w 10000"/>
              <a:gd name="connsiteY46" fmla="*/ 2100 h 10139"/>
              <a:gd name="connsiteX47" fmla="*/ 5206 w 10000"/>
              <a:gd name="connsiteY47" fmla="*/ 2737 h 10139"/>
              <a:gd name="connsiteX48" fmla="*/ 5294 w 10000"/>
              <a:gd name="connsiteY48" fmla="*/ 2884 h 10139"/>
              <a:gd name="connsiteX49" fmla="*/ 5466 w 10000"/>
              <a:gd name="connsiteY49" fmla="*/ 2688 h 10139"/>
              <a:gd name="connsiteX50" fmla="*/ 5632 w 10000"/>
              <a:gd name="connsiteY50" fmla="*/ 2884 h 10139"/>
              <a:gd name="connsiteX51" fmla="*/ 5794 w 10000"/>
              <a:gd name="connsiteY51" fmla="*/ 2639 h 10139"/>
              <a:gd name="connsiteX52" fmla="*/ 6049 w 10000"/>
              <a:gd name="connsiteY52" fmla="*/ 2835 h 10139"/>
              <a:gd name="connsiteX53" fmla="*/ 6221 w 10000"/>
              <a:gd name="connsiteY53" fmla="*/ 4110 h 10139"/>
              <a:gd name="connsiteX54" fmla="*/ 6554 w 10000"/>
              <a:gd name="connsiteY54" fmla="*/ 2737 h 10139"/>
              <a:gd name="connsiteX55" fmla="*/ 6637 w 10000"/>
              <a:gd name="connsiteY55" fmla="*/ 2835 h 10139"/>
              <a:gd name="connsiteX56" fmla="*/ 6726 w 10000"/>
              <a:gd name="connsiteY56" fmla="*/ 286 h 10139"/>
              <a:gd name="connsiteX57" fmla="*/ 6809 w 10000"/>
              <a:gd name="connsiteY57" fmla="*/ 2590 h 10139"/>
              <a:gd name="connsiteX58" fmla="*/ 6892 w 10000"/>
              <a:gd name="connsiteY58" fmla="*/ 4502 h 10139"/>
              <a:gd name="connsiteX59" fmla="*/ 6981 w 10000"/>
              <a:gd name="connsiteY59" fmla="*/ 139 h 10139"/>
              <a:gd name="connsiteX60" fmla="*/ 7054 w 10000"/>
              <a:gd name="connsiteY60" fmla="*/ 5213 h 10139"/>
              <a:gd name="connsiteX61" fmla="*/ 7142 w 10000"/>
              <a:gd name="connsiteY61" fmla="*/ 6806 h 10139"/>
              <a:gd name="connsiteX62" fmla="*/ 7225 w 10000"/>
              <a:gd name="connsiteY62" fmla="*/ 2933 h 10139"/>
              <a:gd name="connsiteX63" fmla="*/ 7309 w 10000"/>
              <a:gd name="connsiteY63" fmla="*/ 6119 h 10139"/>
              <a:gd name="connsiteX64" fmla="*/ 7397 w 10000"/>
              <a:gd name="connsiteY64" fmla="*/ 5556 h 10139"/>
              <a:gd name="connsiteX65" fmla="*/ 7480 w 10000"/>
              <a:gd name="connsiteY65" fmla="*/ 4208 h 10139"/>
              <a:gd name="connsiteX66" fmla="*/ 7569 w 10000"/>
              <a:gd name="connsiteY66" fmla="*/ 7222 h 10139"/>
              <a:gd name="connsiteX67" fmla="*/ 7652 w 10000"/>
              <a:gd name="connsiteY67" fmla="*/ 6855 h 10139"/>
              <a:gd name="connsiteX68" fmla="*/ 7725 w 10000"/>
              <a:gd name="connsiteY68" fmla="*/ 7002 h 10139"/>
              <a:gd name="connsiteX69" fmla="*/ 7814 w 10000"/>
              <a:gd name="connsiteY69" fmla="*/ 7516 h 10139"/>
              <a:gd name="connsiteX70" fmla="*/ 7897 w 10000"/>
              <a:gd name="connsiteY70" fmla="*/ 5114 h 10139"/>
              <a:gd name="connsiteX71" fmla="*/ 7980 w 10000"/>
              <a:gd name="connsiteY71" fmla="*/ 6953 h 10139"/>
              <a:gd name="connsiteX72" fmla="*/ 8069 w 10000"/>
              <a:gd name="connsiteY72" fmla="*/ 5752 h 10139"/>
              <a:gd name="connsiteX73" fmla="*/ 8152 w 10000"/>
              <a:gd name="connsiteY73" fmla="*/ 8080 h 10139"/>
              <a:gd name="connsiteX74" fmla="*/ 8240 w 10000"/>
              <a:gd name="connsiteY74" fmla="*/ 5752 h 10139"/>
              <a:gd name="connsiteX75" fmla="*/ 8324 w 10000"/>
              <a:gd name="connsiteY75" fmla="*/ 5752 h 10139"/>
              <a:gd name="connsiteX76" fmla="*/ 8397 w 10000"/>
              <a:gd name="connsiteY76" fmla="*/ 7860 h 10139"/>
              <a:gd name="connsiteX77" fmla="*/ 8485 w 10000"/>
              <a:gd name="connsiteY77" fmla="*/ 7173 h 10139"/>
              <a:gd name="connsiteX78" fmla="*/ 8568 w 10000"/>
              <a:gd name="connsiteY78" fmla="*/ 7075 h 10139"/>
              <a:gd name="connsiteX79" fmla="*/ 8657 w 10000"/>
              <a:gd name="connsiteY79" fmla="*/ 6659 h 10139"/>
              <a:gd name="connsiteX80" fmla="*/ 8740 w 10000"/>
              <a:gd name="connsiteY80" fmla="*/ 10139 h 10139"/>
              <a:gd name="connsiteX81" fmla="*/ 8824 w 10000"/>
              <a:gd name="connsiteY81" fmla="*/ 9012 h 10139"/>
              <a:gd name="connsiteX82" fmla="*/ 8912 w 10000"/>
              <a:gd name="connsiteY82" fmla="*/ 6217 h 10139"/>
              <a:gd name="connsiteX83" fmla="*/ 8995 w 10000"/>
              <a:gd name="connsiteY83" fmla="*/ 8227 h 10139"/>
              <a:gd name="connsiteX84" fmla="*/ 9073 w 10000"/>
              <a:gd name="connsiteY84" fmla="*/ 6953 h 10139"/>
              <a:gd name="connsiteX85" fmla="*/ 9157 w 10000"/>
              <a:gd name="connsiteY85" fmla="*/ 8007 h 10139"/>
              <a:gd name="connsiteX86" fmla="*/ 9240 w 10000"/>
              <a:gd name="connsiteY86" fmla="*/ 8325 h 10139"/>
              <a:gd name="connsiteX87" fmla="*/ 9328 w 10000"/>
              <a:gd name="connsiteY87" fmla="*/ 7002 h 10139"/>
              <a:gd name="connsiteX88" fmla="*/ 9412 w 10000"/>
              <a:gd name="connsiteY88" fmla="*/ 6757 h 10139"/>
              <a:gd name="connsiteX89" fmla="*/ 9500 w 10000"/>
              <a:gd name="connsiteY89" fmla="*/ 7222 h 10139"/>
              <a:gd name="connsiteX90" fmla="*/ 9584 w 10000"/>
              <a:gd name="connsiteY90" fmla="*/ 3987 h 10139"/>
              <a:gd name="connsiteX91" fmla="*/ 9667 w 10000"/>
              <a:gd name="connsiteY91" fmla="*/ 5605 h 10139"/>
              <a:gd name="connsiteX92" fmla="*/ 9745 w 10000"/>
              <a:gd name="connsiteY92" fmla="*/ 8766 h 10139"/>
              <a:gd name="connsiteX93" fmla="*/ 9828 w 10000"/>
              <a:gd name="connsiteY93" fmla="*/ 7958 h 10139"/>
              <a:gd name="connsiteX94" fmla="*/ 9917 w 10000"/>
              <a:gd name="connsiteY94" fmla="*/ 7811 h 10139"/>
              <a:gd name="connsiteX95" fmla="*/ 10000 w 10000"/>
              <a:gd name="connsiteY95" fmla="*/ 7614 h 10139"/>
              <a:gd name="connsiteX0" fmla="*/ 0 w 10000"/>
              <a:gd name="connsiteY0" fmla="*/ 9673 h 10139"/>
              <a:gd name="connsiteX1" fmla="*/ 83 w 10000"/>
              <a:gd name="connsiteY1" fmla="*/ 9624 h 10139"/>
              <a:gd name="connsiteX2" fmla="*/ 172 w 10000"/>
              <a:gd name="connsiteY2" fmla="*/ 9918 h 10139"/>
              <a:gd name="connsiteX3" fmla="*/ 255 w 10000"/>
              <a:gd name="connsiteY3" fmla="*/ 9526 h 10139"/>
              <a:gd name="connsiteX4" fmla="*/ 333 w 10000"/>
              <a:gd name="connsiteY4" fmla="*/ 9722 h 10139"/>
              <a:gd name="connsiteX5" fmla="*/ 416 w 10000"/>
              <a:gd name="connsiteY5" fmla="*/ 8864 h 10139"/>
              <a:gd name="connsiteX6" fmla="*/ 500 w 10000"/>
              <a:gd name="connsiteY6" fmla="*/ 8766 h 10139"/>
              <a:gd name="connsiteX7" fmla="*/ 588 w 10000"/>
              <a:gd name="connsiteY7" fmla="*/ 8472 h 10139"/>
              <a:gd name="connsiteX8" fmla="*/ 672 w 10000"/>
              <a:gd name="connsiteY8" fmla="*/ 8276 h 10139"/>
              <a:gd name="connsiteX9" fmla="*/ 760 w 10000"/>
              <a:gd name="connsiteY9" fmla="*/ 9428 h 10139"/>
              <a:gd name="connsiteX10" fmla="*/ 843 w 10000"/>
              <a:gd name="connsiteY10" fmla="*/ 8914 h 10139"/>
              <a:gd name="connsiteX11" fmla="*/ 927 w 10000"/>
              <a:gd name="connsiteY11" fmla="*/ 8472 h 10139"/>
              <a:gd name="connsiteX12" fmla="*/ 1005 w 10000"/>
              <a:gd name="connsiteY12" fmla="*/ 8374 h 10139"/>
              <a:gd name="connsiteX13" fmla="*/ 1088 w 10000"/>
              <a:gd name="connsiteY13" fmla="*/ 9012 h 10139"/>
              <a:gd name="connsiteX14" fmla="*/ 1171 w 10000"/>
              <a:gd name="connsiteY14" fmla="*/ 9134 h 10139"/>
              <a:gd name="connsiteX15" fmla="*/ 1260 w 10000"/>
              <a:gd name="connsiteY15" fmla="*/ 8619 h 10139"/>
              <a:gd name="connsiteX16" fmla="*/ 1343 w 10000"/>
              <a:gd name="connsiteY16" fmla="*/ 7909 h 10139"/>
              <a:gd name="connsiteX17" fmla="*/ 1432 w 10000"/>
              <a:gd name="connsiteY17" fmla="*/ 7811 h 10139"/>
              <a:gd name="connsiteX18" fmla="*/ 1515 w 10000"/>
              <a:gd name="connsiteY18" fmla="*/ 7762 h 10139"/>
              <a:gd name="connsiteX19" fmla="*/ 1598 w 10000"/>
              <a:gd name="connsiteY19" fmla="*/ 7467 h 10139"/>
              <a:gd name="connsiteX20" fmla="*/ 1676 w 10000"/>
              <a:gd name="connsiteY20" fmla="*/ 7418 h 10139"/>
              <a:gd name="connsiteX21" fmla="*/ 1760 w 10000"/>
              <a:gd name="connsiteY21" fmla="*/ 8423 h 10139"/>
              <a:gd name="connsiteX22" fmla="*/ 1848 w 10000"/>
              <a:gd name="connsiteY22" fmla="*/ 8963 h 10139"/>
              <a:gd name="connsiteX23" fmla="*/ 1931 w 10000"/>
              <a:gd name="connsiteY23" fmla="*/ 7860 h 10139"/>
              <a:gd name="connsiteX24" fmla="*/ 2015 w 10000"/>
              <a:gd name="connsiteY24" fmla="*/ 6708 h 10139"/>
              <a:gd name="connsiteX25" fmla="*/ 2103 w 10000"/>
              <a:gd name="connsiteY25" fmla="*/ 6463 h 10139"/>
              <a:gd name="connsiteX26" fmla="*/ 2186 w 10000"/>
              <a:gd name="connsiteY26" fmla="*/ 6659 h 10139"/>
              <a:gd name="connsiteX27" fmla="*/ 2275 w 10000"/>
              <a:gd name="connsiteY27" fmla="*/ 5114 h 10139"/>
              <a:gd name="connsiteX28" fmla="*/ 2348 w 10000"/>
              <a:gd name="connsiteY28" fmla="*/ 5213 h 10139"/>
              <a:gd name="connsiteX29" fmla="*/ 2431 w 10000"/>
              <a:gd name="connsiteY29" fmla="*/ 5556 h 10139"/>
              <a:gd name="connsiteX30" fmla="*/ 2520 w 10000"/>
              <a:gd name="connsiteY30" fmla="*/ 7075 h 10139"/>
              <a:gd name="connsiteX31" fmla="*/ 2603 w 10000"/>
              <a:gd name="connsiteY31" fmla="*/ 3840 h 10139"/>
              <a:gd name="connsiteX32" fmla="*/ 2691 w 10000"/>
              <a:gd name="connsiteY32" fmla="*/ 1634 h 10139"/>
              <a:gd name="connsiteX33" fmla="*/ 2775 w 10000"/>
              <a:gd name="connsiteY33" fmla="*/ 5458 h 10139"/>
              <a:gd name="connsiteX34" fmla="*/ 2858 w 10000"/>
              <a:gd name="connsiteY34" fmla="*/ 1732 h 10139"/>
              <a:gd name="connsiteX35" fmla="*/ 2946 w 10000"/>
              <a:gd name="connsiteY35" fmla="*/ 188 h 10139"/>
              <a:gd name="connsiteX36" fmla="*/ 3019 w 10000"/>
              <a:gd name="connsiteY36" fmla="*/ 2345 h 10139"/>
              <a:gd name="connsiteX37" fmla="*/ 3108 w 10000"/>
              <a:gd name="connsiteY37" fmla="*/ 3546 h 10139"/>
              <a:gd name="connsiteX38" fmla="*/ 3191 w 10000"/>
              <a:gd name="connsiteY38" fmla="*/ 1193 h 10139"/>
              <a:gd name="connsiteX39" fmla="*/ 3274 w 10000"/>
              <a:gd name="connsiteY39" fmla="*/ 3938 h 10139"/>
              <a:gd name="connsiteX40" fmla="*/ 3363 w 10000"/>
              <a:gd name="connsiteY40" fmla="*/ 4159 h 10139"/>
              <a:gd name="connsiteX41" fmla="*/ 3446 w 10000"/>
              <a:gd name="connsiteY41" fmla="*/ 3693 h 10139"/>
              <a:gd name="connsiteX42" fmla="*/ 3535 w 10000"/>
              <a:gd name="connsiteY42" fmla="*/ 2737 h 10139"/>
              <a:gd name="connsiteX43" fmla="*/ 3618 w 10000"/>
              <a:gd name="connsiteY43" fmla="*/ 1193 h 10139"/>
              <a:gd name="connsiteX44" fmla="*/ 4289 w 10000"/>
              <a:gd name="connsiteY44" fmla="*/ 2884 h 10139"/>
              <a:gd name="connsiteX45" fmla="*/ 4706 w 10000"/>
              <a:gd name="connsiteY45" fmla="*/ 286 h 10139"/>
              <a:gd name="connsiteX46" fmla="*/ 5039 w 10000"/>
              <a:gd name="connsiteY46" fmla="*/ 2100 h 10139"/>
              <a:gd name="connsiteX47" fmla="*/ 5206 w 10000"/>
              <a:gd name="connsiteY47" fmla="*/ 2737 h 10139"/>
              <a:gd name="connsiteX48" fmla="*/ 5294 w 10000"/>
              <a:gd name="connsiteY48" fmla="*/ 2884 h 10139"/>
              <a:gd name="connsiteX49" fmla="*/ 5466 w 10000"/>
              <a:gd name="connsiteY49" fmla="*/ 2688 h 10139"/>
              <a:gd name="connsiteX50" fmla="*/ 5632 w 10000"/>
              <a:gd name="connsiteY50" fmla="*/ 2884 h 10139"/>
              <a:gd name="connsiteX51" fmla="*/ 5794 w 10000"/>
              <a:gd name="connsiteY51" fmla="*/ 2639 h 10139"/>
              <a:gd name="connsiteX52" fmla="*/ 6049 w 10000"/>
              <a:gd name="connsiteY52" fmla="*/ 2835 h 10139"/>
              <a:gd name="connsiteX53" fmla="*/ 6221 w 10000"/>
              <a:gd name="connsiteY53" fmla="*/ 4110 h 10139"/>
              <a:gd name="connsiteX54" fmla="*/ 6554 w 10000"/>
              <a:gd name="connsiteY54" fmla="*/ 2737 h 10139"/>
              <a:gd name="connsiteX55" fmla="*/ 6726 w 10000"/>
              <a:gd name="connsiteY55" fmla="*/ 286 h 10139"/>
              <a:gd name="connsiteX56" fmla="*/ 6809 w 10000"/>
              <a:gd name="connsiteY56" fmla="*/ 2590 h 10139"/>
              <a:gd name="connsiteX57" fmla="*/ 6892 w 10000"/>
              <a:gd name="connsiteY57" fmla="*/ 4502 h 10139"/>
              <a:gd name="connsiteX58" fmla="*/ 6981 w 10000"/>
              <a:gd name="connsiteY58" fmla="*/ 139 h 10139"/>
              <a:gd name="connsiteX59" fmla="*/ 7054 w 10000"/>
              <a:gd name="connsiteY59" fmla="*/ 5213 h 10139"/>
              <a:gd name="connsiteX60" fmla="*/ 7142 w 10000"/>
              <a:gd name="connsiteY60" fmla="*/ 6806 h 10139"/>
              <a:gd name="connsiteX61" fmla="*/ 7225 w 10000"/>
              <a:gd name="connsiteY61" fmla="*/ 2933 h 10139"/>
              <a:gd name="connsiteX62" fmla="*/ 7309 w 10000"/>
              <a:gd name="connsiteY62" fmla="*/ 6119 h 10139"/>
              <a:gd name="connsiteX63" fmla="*/ 7397 w 10000"/>
              <a:gd name="connsiteY63" fmla="*/ 5556 h 10139"/>
              <a:gd name="connsiteX64" fmla="*/ 7480 w 10000"/>
              <a:gd name="connsiteY64" fmla="*/ 4208 h 10139"/>
              <a:gd name="connsiteX65" fmla="*/ 7569 w 10000"/>
              <a:gd name="connsiteY65" fmla="*/ 7222 h 10139"/>
              <a:gd name="connsiteX66" fmla="*/ 7652 w 10000"/>
              <a:gd name="connsiteY66" fmla="*/ 6855 h 10139"/>
              <a:gd name="connsiteX67" fmla="*/ 7725 w 10000"/>
              <a:gd name="connsiteY67" fmla="*/ 7002 h 10139"/>
              <a:gd name="connsiteX68" fmla="*/ 7814 w 10000"/>
              <a:gd name="connsiteY68" fmla="*/ 7516 h 10139"/>
              <a:gd name="connsiteX69" fmla="*/ 7897 w 10000"/>
              <a:gd name="connsiteY69" fmla="*/ 5114 h 10139"/>
              <a:gd name="connsiteX70" fmla="*/ 7980 w 10000"/>
              <a:gd name="connsiteY70" fmla="*/ 6953 h 10139"/>
              <a:gd name="connsiteX71" fmla="*/ 8069 w 10000"/>
              <a:gd name="connsiteY71" fmla="*/ 5752 h 10139"/>
              <a:gd name="connsiteX72" fmla="*/ 8152 w 10000"/>
              <a:gd name="connsiteY72" fmla="*/ 8080 h 10139"/>
              <a:gd name="connsiteX73" fmla="*/ 8240 w 10000"/>
              <a:gd name="connsiteY73" fmla="*/ 5752 h 10139"/>
              <a:gd name="connsiteX74" fmla="*/ 8324 w 10000"/>
              <a:gd name="connsiteY74" fmla="*/ 5752 h 10139"/>
              <a:gd name="connsiteX75" fmla="*/ 8397 w 10000"/>
              <a:gd name="connsiteY75" fmla="*/ 7860 h 10139"/>
              <a:gd name="connsiteX76" fmla="*/ 8485 w 10000"/>
              <a:gd name="connsiteY76" fmla="*/ 7173 h 10139"/>
              <a:gd name="connsiteX77" fmla="*/ 8568 w 10000"/>
              <a:gd name="connsiteY77" fmla="*/ 7075 h 10139"/>
              <a:gd name="connsiteX78" fmla="*/ 8657 w 10000"/>
              <a:gd name="connsiteY78" fmla="*/ 6659 h 10139"/>
              <a:gd name="connsiteX79" fmla="*/ 8740 w 10000"/>
              <a:gd name="connsiteY79" fmla="*/ 10139 h 10139"/>
              <a:gd name="connsiteX80" fmla="*/ 8824 w 10000"/>
              <a:gd name="connsiteY80" fmla="*/ 9012 h 10139"/>
              <a:gd name="connsiteX81" fmla="*/ 8912 w 10000"/>
              <a:gd name="connsiteY81" fmla="*/ 6217 h 10139"/>
              <a:gd name="connsiteX82" fmla="*/ 8995 w 10000"/>
              <a:gd name="connsiteY82" fmla="*/ 8227 h 10139"/>
              <a:gd name="connsiteX83" fmla="*/ 9073 w 10000"/>
              <a:gd name="connsiteY83" fmla="*/ 6953 h 10139"/>
              <a:gd name="connsiteX84" fmla="*/ 9157 w 10000"/>
              <a:gd name="connsiteY84" fmla="*/ 8007 h 10139"/>
              <a:gd name="connsiteX85" fmla="*/ 9240 w 10000"/>
              <a:gd name="connsiteY85" fmla="*/ 8325 h 10139"/>
              <a:gd name="connsiteX86" fmla="*/ 9328 w 10000"/>
              <a:gd name="connsiteY86" fmla="*/ 7002 h 10139"/>
              <a:gd name="connsiteX87" fmla="*/ 9412 w 10000"/>
              <a:gd name="connsiteY87" fmla="*/ 6757 h 10139"/>
              <a:gd name="connsiteX88" fmla="*/ 9500 w 10000"/>
              <a:gd name="connsiteY88" fmla="*/ 7222 h 10139"/>
              <a:gd name="connsiteX89" fmla="*/ 9584 w 10000"/>
              <a:gd name="connsiteY89" fmla="*/ 3987 h 10139"/>
              <a:gd name="connsiteX90" fmla="*/ 9667 w 10000"/>
              <a:gd name="connsiteY90" fmla="*/ 5605 h 10139"/>
              <a:gd name="connsiteX91" fmla="*/ 9745 w 10000"/>
              <a:gd name="connsiteY91" fmla="*/ 8766 h 10139"/>
              <a:gd name="connsiteX92" fmla="*/ 9828 w 10000"/>
              <a:gd name="connsiteY92" fmla="*/ 7958 h 10139"/>
              <a:gd name="connsiteX93" fmla="*/ 9917 w 10000"/>
              <a:gd name="connsiteY93" fmla="*/ 7811 h 10139"/>
              <a:gd name="connsiteX94" fmla="*/ 10000 w 10000"/>
              <a:gd name="connsiteY94" fmla="*/ 7614 h 10139"/>
              <a:gd name="connsiteX0" fmla="*/ 0 w 10000"/>
              <a:gd name="connsiteY0" fmla="*/ 9673 h 10139"/>
              <a:gd name="connsiteX1" fmla="*/ 83 w 10000"/>
              <a:gd name="connsiteY1" fmla="*/ 9624 h 10139"/>
              <a:gd name="connsiteX2" fmla="*/ 172 w 10000"/>
              <a:gd name="connsiteY2" fmla="*/ 9918 h 10139"/>
              <a:gd name="connsiteX3" fmla="*/ 255 w 10000"/>
              <a:gd name="connsiteY3" fmla="*/ 9526 h 10139"/>
              <a:gd name="connsiteX4" fmla="*/ 333 w 10000"/>
              <a:gd name="connsiteY4" fmla="*/ 9722 h 10139"/>
              <a:gd name="connsiteX5" fmla="*/ 416 w 10000"/>
              <a:gd name="connsiteY5" fmla="*/ 8864 h 10139"/>
              <a:gd name="connsiteX6" fmla="*/ 500 w 10000"/>
              <a:gd name="connsiteY6" fmla="*/ 8766 h 10139"/>
              <a:gd name="connsiteX7" fmla="*/ 588 w 10000"/>
              <a:gd name="connsiteY7" fmla="*/ 8472 h 10139"/>
              <a:gd name="connsiteX8" fmla="*/ 672 w 10000"/>
              <a:gd name="connsiteY8" fmla="*/ 8276 h 10139"/>
              <a:gd name="connsiteX9" fmla="*/ 760 w 10000"/>
              <a:gd name="connsiteY9" fmla="*/ 9428 h 10139"/>
              <a:gd name="connsiteX10" fmla="*/ 843 w 10000"/>
              <a:gd name="connsiteY10" fmla="*/ 8914 h 10139"/>
              <a:gd name="connsiteX11" fmla="*/ 927 w 10000"/>
              <a:gd name="connsiteY11" fmla="*/ 8472 h 10139"/>
              <a:gd name="connsiteX12" fmla="*/ 1005 w 10000"/>
              <a:gd name="connsiteY12" fmla="*/ 8374 h 10139"/>
              <a:gd name="connsiteX13" fmla="*/ 1088 w 10000"/>
              <a:gd name="connsiteY13" fmla="*/ 9012 h 10139"/>
              <a:gd name="connsiteX14" fmla="*/ 1171 w 10000"/>
              <a:gd name="connsiteY14" fmla="*/ 9134 h 10139"/>
              <a:gd name="connsiteX15" fmla="*/ 1260 w 10000"/>
              <a:gd name="connsiteY15" fmla="*/ 8619 h 10139"/>
              <a:gd name="connsiteX16" fmla="*/ 1343 w 10000"/>
              <a:gd name="connsiteY16" fmla="*/ 7909 h 10139"/>
              <a:gd name="connsiteX17" fmla="*/ 1432 w 10000"/>
              <a:gd name="connsiteY17" fmla="*/ 7811 h 10139"/>
              <a:gd name="connsiteX18" fmla="*/ 1515 w 10000"/>
              <a:gd name="connsiteY18" fmla="*/ 7762 h 10139"/>
              <a:gd name="connsiteX19" fmla="*/ 1598 w 10000"/>
              <a:gd name="connsiteY19" fmla="*/ 7467 h 10139"/>
              <a:gd name="connsiteX20" fmla="*/ 1676 w 10000"/>
              <a:gd name="connsiteY20" fmla="*/ 7418 h 10139"/>
              <a:gd name="connsiteX21" fmla="*/ 1760 w 10000"/>
              <a:gd name="connsiteY21" fmla="*/ 8423 h 10139"/>
              <a:gd name="connsiteX22" fmla="*/ 1848 w 10000"/>
              <a:gd name="connsiteY22" fmla="*/ 8963 h 10139"/>
              <a:gd name="connsiteX23" fmla="*/ 1931 w 10000"/>
              <a:gd name="connsiteY23" fmla="*/ 7860 h 10139"/>
              <a:gd name="connsiteX24" fmla="*/ 2015 w 10000"/>
              <a:gd name="connsiteY24" fmla="*/ 6708 h 10139"/>
              <a:gd name="connsiteX25" fmla="*/ 2103 w 10000"/>
              <a:gd name="connsiteY25" fmla="*/ 6463 h 10139"/>
              <a:gd name="connsiteX26" fmla="*/ 2186 w 10000"/>
              <a:gd name="connsiteY26" fmla="*/ 6659 h 10139"/>
              <a:gd name="connsiteX27" fmla="*/ 2275 w 10000"/>
              <a:gd name="connsiteY27" fmla="*/ 5114 h 10139"/>
              <a:gd name="connsiteX28" fmla="*/ 2348 w 10000"/>
              <a:gd name="connsiteY28" fmla="*/ 5213 h 10139"/>
              <a:gd name="connsiteX29" fmla="*/ 2431 w 10000"/>
              <a:gd name="connsiteY29" fmla="*/ 5556 h 10139"/>
              <a:gd name="connsiteX30" fmla="*/ 2520 w 10000"/>
              <a:gd name="connsiteY30" fmla="*/ 7075 h 10139"/>
              <a:gd name="connsiteX31" fmla="*/ 2603 w 10000"/>
              <a:gd name="connsiteY31" fmla="*/ 3840 h 10139"/>
              <a:gd name="connsiteX32" fmla="*/ 2691 w 10000"/>
              <a:gd name="connsiteY32" fmla="*/ 1634 h 10139"/>
              <a:gd name="connsiteX33" fmla="*/ 2775 w 10000"/>
              <a:gd name="connsiteY33" fmla="*/ 5458 h 10139"/>
              <a:gd name="connsiteX34" fmla="*/ 2858 w 10000"/>
              <a:gd name="connsiteY34" fmla="*/ 1732 h 10139"/>
              <a:gd name="connsiteX35" fmla="*/ 2946 w 10000"/>
              <a:gd name="connsiteY35" fmla="*/ 188 h 10139"/>
              <a:gd name="connsiteX36" fmla="*/ 3019 w 10000"/>
              <a:gd name="connsiteY36" fmla="*/ 2345 h 10139"/>
              <a:gd name="connsiteX37" fmla="*/ 3108 w 10000"/>
              <a:gd name="connsiteY37" fmla="*/ 3546 h 10139"/>
              <a:gd name="connsiteX38" fmla="*/ 3191 w 10000"/>
              <a:gd name="connsiteY38" fmla="*/ 1193 h 10139"/>
              <a:gd name="connsiteX39" fmla="*/ 3274 w 10000"/>
              <a:gd name="connsiteY39" fmla="*/ 3938 h 10139"/>
              <a:gd name="connsiteX40" fmla="*/ 3363 w 10000"/>
              <a:gd name="connsiteY40" fmla="*/ 4159 h 10139"/>
              <a:gd name="connsiteX41" fmla="*/ 3446 w 10000"/>
              <a:gd name="connsiteY41" fmla="*/ 3693 h 10139"/>
              <a:gd name="connsiteX42" fmla="*/ 3535 w 10000"/>
              <a:gd name="connsiteY42" fmla="*/ 2737 h 10139"/>
              <a:gd name="connsiteX43" fmla="*/ 3618 w 10000"/>
              <a:gd name="connsiteY43" fmla="*/ 1193 h 10139"/>
              <a:gd name="connsiteX44" fmla="*/ 4289 w 10000"/>
              <a:gd name="connsiteY44" fmla="*/ 2884 h 10139"/>
              <a:gd name="connsiteX45" fmla="*/ 4706 w 10000"/>
              <a:gd name="connsiteY45" fmla="*/ 286 h 10139"/>
              <a:gd name="connsiteX46" fmla="*/ 5039 w 10000"/>
              <a:gd name="connsiteY46" fmla="*/ 2100 h 10139"/>
              <a:gd name="connsiteX47" fmla="*/ 5206 w 10000"/>
              <a:gd name="connsiteY47" fmla="*/ 2737 h 10139"/>
              <a:gd name="connsiteX48" fmla="*/ 5294 w 10000"/>
              <a:gd name="connsiteY48" fmla="*/ 2884 h 10139"/>
              <a:gd name="connsiteX49" fmla="*/ 5466 w 10000"/>
              <a:gd name="connsiteY49" fmla="*/ 2688 h 10139"/>
              <a:gd name="connsiteX50" fmla="*/ 5632 w 10000"/>
              <a:gd name="connsiteY50" fmla="*/ 2884 h 10139"/>
              <a:gd name="connsiteX51" fmla="*/ 5794 w 10000"/>
              <a:gd name="connsiteY51" fmla="*/ 2639 h 10139"/>
              <a:gd name="connsiteX52" fmla="*/ 6049 w 10000"/>
              <a:gd name="connsiteY52" fmla="*/ 2835 h 10139"/>
              <a:gd name="connsiteX53" fmla="*/ 6221 w 10000"/>
              <a:gd name="connsiteY53" fmla="*/ 4110 h 10139"/>
              <a:gd name="connsiteX54" fmla="*/ 6726 w 10000"/>
              <a:gd name="connsiteY54" fmla="*/ 286 h 10139"/>
              <a:gd name="connsiteX55" fmla="*/ 6809 w 10000"/>
              <a:gd name="connsiteY55" fmla="*/ 2590 h 10139"/>
              <a:gd name="connsiteX56" fmla="*/ 6892 w 10000"/>
              <a:gd name="connsiteY56" fmla="*/ 4502 h 10139"/>
              <a:gd name="connsiteX57" fmla="*/ 6981 w 10000"/>
              <a:gd name="connsiteY57" fmla="*/ 139 h 10139"/>
              <a:gd name="connsiteX58" fmla="*/ 7054 w 10000"/>
              <a:gd name="connsiteY58" fmla="*/ 5213 h 10139"/>
              <a:gd name="connsiteX59" fmla="*/ 7142 w 10000"/>
              <a:gd name="connsiteY59" fmla="*/ 6806 h 10139"/>
              <a:gd name="connsiteX60" fmla="*/ 7225 w 10000"/>
              <a:gd name="connsiteY60" fmla="*/ 2933 h 10139"/>
              <a:gd name="connsiteX61" fmla="*/ 7309 w 10000"/>
              <a:gd name="connsiteY61" fmla="*/ 6119 h 10139"/>
              <a:gd name="connsiteX62" fmla="*/ 7397 w 10000"/>
              <a:gd name="connsiteY62" fmla="*/ 5556 h 10139"/>
              <a:gd name="connsiteX63" fmla="*/ 7480 w 10000"/>
              <a:gd name="connsiteY63" fmla="*/ 4208 h 10139"/>
              <a:gd name="connsiteX64" fmla="*/ 7569 w 10000"/>
              <a:gd name="connsiteY64" fmla="*/ 7222 h 10139"/>
              <a:gd name="connsiteX65" fmla="*/ 7652 w 10000"/>
              <a:gd name="connsiteY65" fmla="*/ 6855 h 10139"/>
              <a:gd name="connsiteX66" fmla="*/ 7725 w 10000"/>
              <a:gd name="connsiteY66" fmla="*/ 7002 h 10139"/>
              <a:gd name="connsiteX67" fmla="*/ 7814 w 10000"/>
              <a:gd name="connsiteY67" fmla="*/ 7516 h 10139"/>
              <a:gd name="connsiteX68" fmla="*/ 7897 w 10000"/>
              <a:gd name="connsiteY68" fmla="*/ 5114 h 10139"/>
              <a:gd name="connsiteX69" fmla="*/ 7980 w 10000"/>
              <a:gd name="connsiteY69" fmla="*/ 6953 h 10139"/>
              <a:gd name="connsiteX70" fmla="*/ 8069 w 10000"/>
              <a:gd name="connsiteY70" fmla="*/ 5752 h 10139"/>
              <a:gd name="connsiteX71" fmla="*/ 8152 w 10000"/>
              <a:gd name="connsiteY71" fmla="*/ 8080 h 10139"/>
              <a:gd name="connsiteX72" fmla="*/ 8240 w 10000"/>
              <a:gd name="connsiteY72" fmla="*/ 5752 h 10139"/>
              <a:gd name="connsiteX73" fmla="*/ 8324 w 10000"/>
              <a:gd name="connsiteY73" fmla="*/ 5752 h 10139"/>
              <a:gd name="connsiteX74" fmla="*/ 8397 w 10000"/>
              <a:gd name="connsiteY74" fmla="*/ 7860 h 10139"/>
              <a:gd name="connsiteX75" fmla="*/ 8485 w 10000"/>
              <a:gd name="connsiteY75" fmla="*/ 7173 h 10139"/>
              <a:gd name="connsiteX76" fmla="*/ 8568 w 10000"/>
              <a:gd name="connsiteY76" fmla="*/ 7075 h 10139"/>
              <a:gd name="connsiteX77" fmla="*/ 8657 w 10000"/>
              <a:gd name="connsiteY77" fmla="*/ 6659 h 10139"/>
              <a:gd name="connsiteX78" fmla="*/ 8740 w 10000"/>
              <a:gd name="connsiteY78" fmla="*/ 10139 h 10139"/>
              <a:gd name="connsiteX79" fmla="*/ 8824 w 10000"/>
              <a:gd name="connsiteY79" fmla="*/ 9012 h 10139"/>
              <a:gd name="connsiteX80" fmla="*/ 8912 w 10000"/>
              <a:gd name="connsiteY80" fmla="*/ 6217 h 10139"/>
              <a:gd name="connsiteX81" fmla="*/ 8995 w 10000"/>
              <a:gd name="connsiteY81" fmla="*/ 8227 h 10139"/>
              <a:gd name="connsiteX82" fmla="*/ 9073 w 10000"/>
              <a:gd name="connsiteY82" fmla="*/ 6953 h 10139"/>
              <a:gd name="connsiteX83" fmla="*/ 9157 w 10000"/>
              <a:gd name="connsiteY83" fmla="*/ 8007 h 10139"/>
              <a:gd name="connsiteX84" fmla="*/ 9240 w 10000"/>
              <a:gd name="connsiteY84" fmla="*/ 8325 h 10139"/>
              <a:gd name="connsiteX85" fmla="*/ 9328 w 10000"/>
              <a:gd name="connsiteY85" fmla="*/ 7002 h 10139"/>
              <a:gd name="connsiteX86" fmla="*/ 9412 w 10000"/>
              <a:gd name="connsiteY86" fmla="*/ 6757 h 10139"/>
              <a:gd name="connsiteX87" fmla="*/ 9500 w 10000"/>
              <a:gd name="connsiteY87" fmla="*/ 7222 h 10139"/>
              <a:gd name="connsiteX88" fmla="*/ 9584 w 10000"/>
              <a:gd name="connsiteY88" fmla="*/ 3987 h 10139"/>
              <a:gd name="connsiteX89" fmla="*/ 9667 w 10000"/>
              <a:gd name="connsiteY89" fmla="*/ 5605 h 10139"/>
              <a:gd name="connsiteX90" fmla="*/ 9745 w 10000"/>
              <a:gd name="connsiteY90" fmla="*/ 8766 h 10139"/>
              <a:gd name="connsiteX91" fmla="*/ 9828 w 10000"/>
              <a:gd name="connsiteY91" fmla="*/ 7958 h 10139"/>
              <a:gd name="connsiteX92" fmla="*/ 9917 w 10000"/>
              <a:gd name="connsiteY92" fmla="*/ 7811 h 10139"/>
              <a:gd name="connsiteX93" fmla="*/ 10000 w 10000"/>
              <a:gd name="connsiteY93" fmla="*/ 7614 h 10139"/>
              <a:gd name="connsiteX0" fmla="*/ 0 w 10000"/>
              <a:gd name="connsiteY0" fmla="*/ 9673 h 10139"/>
              <a:gd name="connsiteX1" fmla="*/ 83 w 10000"/>
              <a:gd name="connsiteY1" fmla="*/ 9624 h 10139"/>
              <a:gd name="connsiteX2" fmla="*/ 172 w 10000"/>
              <a:gd name="connsiteY2" fmla="*/ 9918 h 10139"/>
              <a:gd name="connsiteX3" fmla="*/ 255 w 10000"/>
              <a:gd name="connsiteY3" fmla="*/ 9526 h 10139"/>
              <a:gd name="connsiteX4" fmla="*/ 333 w 10000"/>
              <a:gd name="connsiteY4" fmla="*/ 9722 h 10139"/>
              <a:gd name="connsiteX5" fmla="*/ 416 w 10000"/>
              <a:gd name="connsiteY5" fmla="*/ 8864 h 10139"/>
              <a:gd name="connsiteX6" fmla="*/ 500 w 10000"/>
              <a:gd name="connsiteY6" fmla="*/ 8766 h 10139"/>
              <a:gd name="connsiteX7" fmla="*/ 588 w 10000"/>
              <a:gd name="connsiteY7" fmla="*/ 8472 h 10139"/>
              <a:gd name="connsiteX8" fmla="*/ 672 w 10000"/>
              <a:gd name="connsiteY8" fmla="*/ 8276 h 10139"/>
              <a:gd name="connsiteX9" fmla="*/ 760 w 10000"/>
              <a:gd name="connsiteY9" fmla="*/ 9428 h 10139"/>
              <a:gd name="connsiteX10" fmla="*/ 843 w 10000"/>
              <a:gd name="connsiteY10" fmla="*/ 8914 h 10139"/>
              <a:gd name="connsiteX11" fmla="*/ 927 w 10000"/>
              <a:gd name="connsiteY11" fmla="*/ 8472 h 10139"/>
              <a:gd name="connsiteX12" fmla="*/ 1005 w 10000"/>
              <a:gd name="connsiteY12" fmla="*/ 8374 h 10139"/>
              <a:gd name="connsiteX13" fmla="*/ 1088 w 10000"/>
              <a:gd name="connsiteY13" fmla="*/ 9012 h 10139"/>
              <a:gd name="connsiteX14" fmla="*/ 1171 w 10000"/>
              <a:gd name="connsiteY14" fmla="*/ 9134 h 10139"/>
              <a:gd name="connsiteX15" fmla="*/ 1260 w 10000"/>
              <a:gd name="connsiteY15" fmla="*/ 8619 h 10139"/>
              <a:gd name="connsiteX16" fmla="*/ 1343 w 10000"/>
              <a:gd name="connsiteY16" fmla="*/ 7909 h 10139"/>
              <a:gd name="connsiteX17" fmla="*/ 1432 w 10000"/>
              <a:gd name="connsiteY17" fmla="*/ 7811 h 10139"/>
              <a:gd name="connsiteX18" fmla="*/ 1515 w 10000"/>
              <a:gd name="connsiteY18" fmla="*/ 7762 h 10139"/>
              <a:gd name="connsiteX19" fmla="*/ 1598 w 10000"/>
              <a:gd name="connsiteY19" fmla="*/ 7467 h 10139"/>
              <a:gd name="connsiteX20" fmla="*/ 1676 w 10000"/>
              <a:gd name="connsiteY20" fmla="*/ 7418 h 10139"/>
              <a:gd name="connsiteX21" fmla="*/ 1760 w 10000"/>
              <a:gd name="connsiteY21" fmla="*/ 8423 h 10139"/>
              <a:gd name="connsiteX22" fmla="*/ 1848 w 10000"/>
              <a:gd name="connsiteY22" fmla="*/ 8963 h 10139"/>
              <a:gd name="connsiteX23" fmla="*/ 1931 w 10000"/>
              <a:gd name="connsiteY23" fmla="*/ 7860 h 10139"/>
              <a:gd name="connsiteX24" fmla="*/ 2015 w 10000"/>
              <a:gd name="connsiteY24" fmla="*/ 6708 h 10139"/>
              <a:gd name="connsiteX25" fmla="*/ 2103 w 10000"/>
              <a:gd name="connsiteY25" fmla="*/ 6463 h 10139"/>
              <a:gd name="connsiteX26" fmla="*/ 2186 w 10000"/>
              <a:gd name="connsiteY26" fmla="*/ 6659 h 10139"/>
              <a:gd name="connsiteX27" fmla="*/ 2275 w 10000"/>
              <a:gd name="connsiteY27" fmla="*/ 5114 h 10139"/>
              <a:gd name="connsiteX28" fmla="*/ 2348 w 10000"/>
              <a:gd name="connsiteY28" fmla="*/ 5213 h 10139"/>
              <a:gd name="connsiteX29" fmla="*/ 2431 w 10000"/>
              <a:gd name="connsiteY29" fmla="*/ 5556 h 10139"/>
              <a:gd name="connsiteX30" fmla="*/ 2520 w 10000"/>
              <a:gd name="connsiteY30" fmla="*/ 7075 h 10139"/>
              <a:gd name="connsiteX31" fmla="*/ 2603 w 10000"/>
              <a:gd name="connsiteY31" fmla="*/ 3840 h 10139"/>
              <a:gd name="connsiteX32" fmla="*/ 2691 w 10000"/>
              <a:gd name="connsiteY32" fmla="*/ 1634 h 10139"/>
              <a:gd name="connsiteX33" fmla="*/ 2775 w 10000"/>
              <a:gd name="connsiteY33" fmla="*/ 5458 h 10139"/>
              <a:gd name="connsiteX34" fmla="*/ 2858 w 10000"/>
              <a:gd name="connsiteY34" fmla="*/ 1732 h 10139"/>
              <a:gd name="connsiteX35" fmla="*/ 2946 w 10000"/>
              <a:gd name="connsiteY35" fmla="*/ 188 h 10139"/>
              <a:gd name="connsiteX36" fmla="*/ 3019 w 10000"/>
              <a:gd name="connsiteY36" fmla="*/ 2345 h 10139"/>
              <a:gd name="connsiteX37" fmla="*/ 3108 w 10000"/>
              <a:gd name="connsiteY37" fmla="*/ 3546 h 10139"/>
              <a:gd name="connsiteX38" fmla="*/ 3191 w 10000"/>
              <a:gd name="connsiteY38" fmla="*/ 1193 h 10139"/>
              <a:gd name="connsiteX39" fmla="*/ 3274 w 10000"/>
              <a:gd name="connsiteY39" fmla="*/ 3938 h 10139"/>
              <a:gd name="connsiteX40" fmla="*/ 3363 w 10000"/>
              <a:gd name="connsiteY40" fmla="*/ 4159 h 10139"/>
              <a:gd name="connsiteX41" fmla="*/ 3446 w 10000"/>
              <a:gd name="connsiteY41" fmla="*/ 3693 h 10139"/>
              <a:gd name="connsiteX42" fmla="*/ 3535 w 10000"/>
              <a:gd name="connsiteY42" fmla="*/ 2737 h 10139"/>
              <a:gd name="connsiteX43" fmla="*/ 3618 w 10000"/>
              <a:gd name="connsiteY43" fmla="*/ 1193 h 10139"/>
              <a:gd name="connsiteX44" fmla="*/ 4289 w 10000"/>
              <a:gd name="connsiteY44" fmla="*/ 2884 h 10139"/>
              <a:gd name="connsiteX45" fmla="*/ 4706 w 10000"/>
              <a:gd name="connsiteY45" fmla="*/ 286 h 10139"/>
              <a:gd name="connsiteX46" fmla="*/ 5039 w 10000"/>
              <a:gd name="connsiteY46" fmla="*/ 2100 h 10139"/>
              <a:gd name="connsiteX47" fmla="*/ 5206 w 10000"/>
              <a:gd name="connsiteY47" fmla="*/ 2737 h 10139"/>
              <a:gd name="connsiteX48" fmla="*/ 5294 w 10000"/>
              <a:gd name="connsiteY48" fmla="*/ 2884 h 10139"/>
              <a:gd name="connsiteX49" fmla="*/ 5466 w 10000"/>
              <a:gd name="connsiteY49" fmla="*/ 2688 h 10139"/>
              <a:gd name="connsiteX50" fmla="*/ 5632 w 10000"/>
              <a:gd name="connsiteY50" fmla="*/ 2884 h 10139"/>
              <a:gd name="connsiteX51" fmla="*/ 5794 w 10000"/>
              <a:gd name="connsiteY51" fmla="*/ 2639 h 10139"/>
              <a:gd name="connsiteX52" fmla="*/ 6049 w 10000"/>
              <a:gd name="connsiteY52" fmla="*/ 2835 h 10139"/>
              <a:gd name="connsiteX53" fmla="*/ 6221 w 10000"/>
              <a:gd name="connsiteY53" fmla="*/ 4110 h 10139"/>
              <a:gd name="connsiteX54" fmla="*/ 6726 w 10000"/>
              <a:gd name="connsiteY54" fmla="*/ 286 h 10139"/>
              <a:gd name="connsiteX55" fmla="*/ 6892 w 10000"/>
              <a:gd name="connsiteY55" fmla="*/ 4502 h 10139"/>
              <a:gd name="connsiteX56" fmla="*/ 6981 w 10000"/>
              <a:gd name="connsiteY56" fmla="*/ 139 h 10139"/>
              <a:gd name="connsiteX57" fmla="*/ 7054 w 10000"/>
              <a:gd name="connsiteY57" fmla="*/ 5213 h 10139"/>
              <a:gd name="connsiteX58" fmla="*/ 7142 w 10000"/>
              <a:gd name="connsiteY58" fmla="*/ 6806 h 10139"/>
              <a:gd name="connsiteX59" fmla="*/ 7225 w 10000"/>
              <a:gd name="connsiteY59" fmla="*/ 2933 h 10139"/>
              <a:gd name="connsiteX60" fmla="*/ 7309 w 10000"/>
              <a:gd name="connsiteY60" fmla="*/ 6119 h 10139"/>
              <a:gd name="connsiteX61" fmla="*/ 7397 w 10000"/>
              <a:gd name="connsiteY61" fmla="*/ 5556 h 10139"/>
              <a:gd name="connsiteX62" fmla="*/ 7480 w 10000"/>
              <a:gd name="connsiteY62" fmla="*/ 4208 h 10139"/>
              <a:gd name="connsiteX63" fmla="*/ 7569 w 10000"/>
              <a:gd name="connsiteY63" fmla="*/ 7222 h 10139"/>
              <a:gd name="connsiteX64" fmla="*/ 7652 w 10000"/>
              <a:gd name="connsiteY64" fmla="*/ 6855 h 10139"/>
              <a:gd name="connsiteX65" fmla="*/ 7725 w 10000"/>
              <a:gd name="connsiteY65" fmla="*/ 7002 h 10139"/>
              <a:gd name="connsiteX66" fmla="*/ 7814 w 10000"/>
              <a:gd name="connsiteY66" fmla="*/ 7516 h 10139"/>
              <a:gd name="connsiteX67" fmla="*/ 7897 w 10000"/>
              <a:gd name="connsiteY67" fmla="*/ 5114 h 10139"/>
              <a:gd name="connsiteX68" fmla="*/ 7980 w 10000"/>
              <a:gd name="connsiteY68" fmla="*/ 6953 h 10139"/>
              <a:gd name="connsiteX69" fmla="*/ 8069 w 10000"/>
              <a:gd name="connsiteY69" fmla="*/ 5752 h 10139"/>
              <a:gd name="connsiteX70" fmla="*/ 8152 w 10000"/>
              <a:gd name="connsiteY70" fmla="*/ 8080 h 10139"/>
              <a:gd name="connsiteX71" fmla="*/ 8240 w 10000"/>
              <a:gd name="connsiteY71" fmla="*/ 5752 h 10139"/>
              <a:gd name="connsiteX72" fmla="*/ 8324 w 10000"/>
              <a:gd name="connsiteY72" fmla="*/ 5752 h 10139"/>
              <a:gd name="connsiteX73" fmla="*/ 8397 w 10000"/>
              <a:gd name="connsiteY73" fmla="*/ 7860 h 10139"/>
              <a:gd name="connsiteX74" fmla="*/ 8485 w 10000"/>
              <a:gd name="connsiteY74" fmla="*/ 7173 h 10139"/>
              <a:gd name="connsiteX75" fmla="*/ 8568 w 10000"/>
              <a:gd name="connsiteY75" fmla="*/ 7075 h 10139"/>
              <a:gd name="connsiteX76" fmla="*/ 8657 w 10000"/>
              <a:gd name="connsiteY76" fmla="*/ 6659 h 10139"/>
              <a:gd name="connsiteX77" fmla="*/ 8740 w 10000"/>
              <a:gd name="connsiteY77" fmla="*/ 10139 h 10139"/>
              <a:gd name="connsiteX78" fmla="*/ 8824 w 10000"/>
              <a:gd name="connsiteY78" fmla="*/ 9012 h 10139"/>
              <a:gd name="connsiteX79" fmla="*/ 8912 w 10000"/>
              <a:gd name="connsiteY79" fmla="*/ 6217 h 10139"/>
              <a:gd name="connsiteX80" fmla="*/ 8995 w 10000"/>
              <a:gd name="connsiteY80" fmla="*/ 8227 h 10139"/>
              <a:gd name="connsiteX81" fmla="*/ 9073 w 10000"/>
              <a:gd name="connsiteY81" fmla="*/ 6953 h 10139"/>
              <a:gd name="connsiteX82" fmla="*/ 9157 w 10000"/>
              <a:gd name="connsiteY82" fmla="*/ 8007 h 10139"/>
              <a:gd name="connsiteX83" fmla="*/ 9240 w 10000"/>
              <a:gd name="connsiteY83" fmla="*/ 8325 h 10139"/>
              <a:gd name="connsiteX84" fmla="*/ 9328 w 10000"/>
              <a:gd name="connsiteY84" fmla="*/ 7002 h 10139"/>
              <a:gd name="connsiteX85" fmla="*/ 9412 w 10000"/>
              <a:gd name="connsiteY85" fmla="*/ 6757 h 10139"/>
              <a:gd name="connsiteX86" fmla="*/ 9500 w 10000"/>
              <a:gd name="connsiteY86" fmla="*/ 7222 h 10139"/>
              <a:gd name="connsiteX87" fmla="*/ 9584 w 10000"/>
              <a:gd name="connsiteY87" fmla="*/ 3987 h 10139"/>
              <a:gd name="connsiteX88" fmla="*/ 9667 w 10000"/>
              <a:gd name="connsiteY88" fmla="*/ 5605 h 10139"/>
              <a:gd name="connsiteX89" fmla="*/ 9745 w 10000"/>
              <a:gd name="connsiteY89" fmla="*/ 8766 h 10139"/>
              <a:gd name="connsiteX90" fmla="*/ 9828 w 10000"/>
              <a:gd name="connsiteY90" fmla="*/ 7958 h 10139"/>
              <a:gd name="connsiteX91" fmla="*/ 9917 w 10000"/>
              <a:gd name="connsiteY91" fmla="*/ 7811 h 10139"/>
              <a:gd name="connsiteX92" fmla="*/ 10000 w 10000"/>
              <a:gd name="connsiteY92" fmla="*/ 7614 h 10139"/>
              <a:gd name="connsiteX0" fmla="*/ 0 w 10000"/>
              <a:gd name="connsiteY0" fmla="*/ 10355 h 10821"/>
              <a:gd name="connsiteX1" fmla="*/ 83 w 10000"/>
              <a:gd name="connsiteY1" fmla="*/ 10306 h 10821"/>
              <a:gd name="connsiteX2" fmla="*/ 172 w 10000"/>
              <a:gd name="connsiteY2" fmla="*/ 10600 h 10821"/>
              <a:gd name="connsiteX3" fmla="*/ 255 w 10000"/>
              <a:gd name="connsiteY3" fmla="*/ 10208 h 10821"/>
              <a:gd name="connsiteX4" fmla="*/ 333 w 10000"/>
              <a:gd name="connsiteY4" fmla="*/ 10404 h 10821"/>
              <a:gd name="connsiteX5" fmla="*/ 416 w 10000"/>
              <a:gd name="connsiteY5" fmla="*/ 9546 h 10821"/>
              <a:gd name="connsiteX6" fmla="*/ 500 w 10000"/>
              <a:gd name="connsiteY6" fmla="*/ 9448 h 10821"/>
              <a:gd name="connsiteX7" fmla="*/ 588 w 10000"/>
              <a:gd name="connsiteY7" fmla="*/ 9154 h 10821"/>
              <a:gd name="connsiteX8" fmla="*/ 672 w 10000"/>
              <a:gd name="connsiteY8" fmla="*/ 8958 h 10821"/>
              <a:gd name="connsiteX9" fmla="*/ 760 w 10000"/>
              <a:gd name="connsiteY9" fmla="*/ 10110 h 10821"/>
              <a:gd name="connsiteX10" fmla="*/ 843 w 10000"/>
              <a:gd name="connsiteY10" fmla="*/ 9596 h 10821"/>
              <a:gd name="connsiteX11" fmla="*/ 927 w 10000"/>
              <a:gd name="connsiteY11" fmla="*/ 9154 h 10821"/>
              <a:gd name="connsiteX12" fmla="*/ 1005 w 10000"/>
              <a:gd name="connsiteY12" fmla="*/ 9056 h 10821"/>
              <a:gd name="connsiteX13" fmla="*/ 1088 w 10000"/>
              <a:gd name="connsiteY13" fmla="*/ 9694 h 10821"/>
              <a:gd name="connsiteX14" fmla="*/ 1171 w 10000"/>
              <a:gd name="connsiteY14" fmla="*/ 9816 h 10821"/>
              <a:gd name="connsiteX15" fmla="*/ 1260 w 10000"/>
              <a:gd name="connsiteY15" fmla="*/ 9301 h 10821"/>
              <a:gd name="connsiteX16" fmla="*/ 1343 w 10000"/>
              <a:gd name="connsiteY16" fmla="*/ 8591 h 10821"/>
              <a:gd name="connsiteX17" fmla="*/ 1432 w 10000"/>
              <a:gd name="connsiteY17" fmla="*/ 8493 h 10821"/>
              <a:gd name="connsiteX18" fmla="*/ 1515 w 10000"/>
              <a:gd name="connsiteY18" fmla="*/ 8444 h 10821"/>
              <a:gd name="connsiteX19" fmla="*/ 1598 w 10000"/>
              <a:gd name="connsiteY19" fmla="*/ 8149 h 10821"/>
              <a:gd name="connsiteX20" fmla="*/ 1676 w 10000"/>
              <a:gd name="connsiteY20" fmla="*/ 8100 h 10821"/>
              <a:gd name="connsiteX21" fmla="*/ 1760 w 10000"/>
              <a:gd name="connsiteY21" fmla="*/ 9105 h 10821"/>
              <a:gd name="connsiteX22" fmla="*/ 1848 w 10000"/>
              <a:gd name="connsiteY22" fmla="*/ 9645 h 10821"/>
              <a:gd name="connsiteX23" fmla="*/ 1931 w 10000"/>
              <a:gd name="connsiteY23" fmla="*/ 8542 h 10821"/>
              <a:gd name="connsiteX24" fmla="*/ 2015 w 10000"/>
              <a:gd name="connsiteY24" fmla="*/ 7390 h 10821"/>
              <a:gd name="connsiteX25" fmla="*/ 2103 w 10000"/>
              <a:gd name="connsiteY25" fmla="*/ 7145 h 10821"/>
              <a:gd name="connsiteX26" fmla="*/ 2186 w 10000"/>
              <a:gd name="connsiteY26" fmla="*/ 7341 h 10821"/>
              <a:gd name="connsiteX27" fmla="*/ 2275 w 10000"/>
              <a:gd name="connsiteY27" fmla="*/ 5796 h 10821"/>
              <a:gd name="connsiteX28" fmla="*/ 2348 w 10000"/>
              <a:gd name="connsiteY28" fmla="*/ 5895 h 10821"/>
              <a:gd name="connsiteX29" fmla="*/ 2431 w 10000"/>
              <a:gd name="connsiteY29" fmla="*/ 6238 h 10821"/>
              <a:gd name="connsiteX30" fmla="*/ 2520 w 10000"/>
              <a:gd name="connsiteY30" fmla="*/ 7757 h 10821"/>
              <a:gd name="connsiteX31" fmla="*/ 2603 w 10000"/>
              <a:gd name="connsiteY31" fmla="*/ 4522 h 10821"/>
              <a:gd name="connsiteX32" fmla="*/ 2691 w 10000"/>
              <a:gd name="connsiteY32" fmla="*/ 2316 h 10821"/>
              <a:gd name="connsiteX33" fmla="*/ 2775 w 10000"/>
              <a:gd name="connsiteY33" fmla="*/ 6140 h 10821"/>
              <a:gd name="connsiteX34" fmla="*/ 2858 w 10000"/>
              <a:gd name="connsiteY34" fmla="*/ 2414 h 10821"/>
              <a:gd name="connsiteX35" fmla="*/ 2946 w 10000"/>
              <a:gd name="connsiteY35" fmla="*/ 870 h 10821"/>
              <a:gd name="connsiteX36" fmla="*/ 3019 w 10000"/>
              <a:gd name="connsiteY36" fmla="*/ 3027 h 10821"/>
              <a:gd name="connsiteX37" fmla="*/ 3108 w 10000"/>
              <a:gd name="connsiteY37" fmla="*/ 4228 h 10821"/>
              <a:gd name="connsiteX38" fmla="*/ 3191 w 10000"/>
              <a:gd name="connsiteY38" fmla="*/ 1875 h 10821"/>
              <a:gd name="connsiteX39" fmla="*/ 3274 w 10000"/>
              <a:gd name="connsiteY39" fmla="*/ 4620 h 10821"/>
              <a:gd name="connsiteX40" fmla="*/ 3363 w 10000"/>
              <a:gd name="connsiteY40" fmla="*/ 4841 h 10821"/>
              <a:gd name="connsiteX41" fmla="*/ 3446 w 10000"/>
              <a:gd name="connsiteY41" fmla="*/ 4375 h 10821"/>
              <a:gd name="connsiteX42" fmla="*/ 3535 w 10000"/>
              <a:gd name="connsiteY42" fmla="*/ 3419 h 10821"/>
              <a:gd name="connsiteX43" fmla="*/ 3618 w 10000"/>
              <a:gd name="connsiteY43" fmla="*/ 1875 h 10821"/>
              <a:gd name="connsiteX44" fmla="*/ 4289 w 10000"/>
              <a:gd name="connsiteY44" fmla="*/ 3566 h 10821"/>
              <a:gd name="connsiteX45" fmla="*/ 4706 w 10000"/>
              <a:gd name="connsiteY45" fmla="*/ 968 h 10821"/>
              <a:gd name="connsiteX46" fmla="*/ 5039 w 10000"/>
              <a:gd name="connsiteY46" fmla="*/ 2782 h 10821"/>
              <a:gd name="connsiteX47" fmla="*/ 5206 w 10000"/>
              <a:gd name="connsiteY47" fmla="*/ 3419 h 10821"/>
              <a:gd name="connsiteX48" fmla="*/ 5294 w 10000"/>
              <a:gd name="connsiteY48" fmla="*/ 3566 h 10821"/>
              <a:gd name="connsiteX49" fmla="*/ 5466 w 10000"/>
              <a:gd name="connsiteY49" fmla="*/ 3370 h 10821"/>
              <a:gd name="connsiteX50" fmla="*/ 5632 w 10000"/>
              <a:gd name="connsiteY50" fmla="*/ 3566 h 10821"/>
              <a:gd name="connsiteX51" fmla="*/ 5794 w 10000"/>
              <a:gd name="connsiteY51" fmla="*/ 3321 h 10821"/>
              <a:gd name="connsiteX52" fmla="*/ 6049 w 10000"/>
              <a:gd name="connsiteY52" fmla="*/ 3517 h 10821"/>
              <a:gd name="connsiteX53" fmla="*/ 6221 w 10000"/>
              <a:gd name="connsiteY53" fmla="*/ 4792 h 10821"/>
              <a:gd name="connsiteX54" fmla="*/ 6726 w 10000"/>
              <a:gd name="connsiteY54" fmla="*/ 968 h 10821"/>
              <a:gd name="connsiteX55" fmla="*/ 6981 w 10000"/>
              <a:gd name="connsiteY55" fmla="*/ 821 h 10821"/>
              <a:gd name="connsiteX56" fmla="*/ 7054 w 10000"/>
              <a:gd name="connsiteY56" fmla="*/ 5895 h 10821"/>
              <a:gd name="connsiteX57" fmla="*/ 7142 w 10000"/>
              <a:gd name="connsiteY57" fmla="*/ 7488 h 10821"/>
              <a:gd name="connsiteX58" fmla="*/ 7225 w 10000"/>
              <a:gd name="connsiteY58" fmla="*/ 3615 h 10821"/>
              <a:gd name="connsiteX59" fmla="*/ 7309 w 10000"/>
              <a:gd name="connsiteY59" fmla="*/ 6801 h 10821"/>
              <a:gd name="connsiteX60" fmla="*/ 7397 w 10000"/>
              <a:gd name="connsiteY60" fmla="*/ 6238 h 10821"/>
              <a:gd name="connsiteX61" fmla="*/ 7480 w 10000"/>
              <a:gd name="connsiteY61" fmla="*/ 4890 h 10821"/>
              <a:gd name="connsiteX62" fmla="*/ 7569 w 10000"/>
              <a:gd name="connsiteY62" fmla="*/ 7904 h 10821"/>
              <a:gd name="connsiteX63" fmla="*/ 7652 w 10000"/>
              <a:gd name="connsiteY63" fmla="*/ 7537 h 10821"/>
              <a:gd name="connsiteX64" fmla="*/ 7725 w 10000"/>
              <a:gd name="connsiteY64" fmla="*/ 7684 h 10821"/>
              <a:gd name="connsiteX65" fmla="*/ 7814 w 10000"/>
              <a:gd name="connsiteY65" fmla="*/ 8198 h 10821"/>
              <a:gd name="connsiteX66" fmla="*/ 7897 w 10000"/>
              <a:gd name="connsiteY66" fmla="*/ 5796 h 10821"/>
              <a:gd name="connsiteX67" fmla="*/ 7980 w 10000"/>
              <a:gd name="connsiteY67" fmla="*/ 7635 h 10821"/>
              <a:gd name="connsiteX68" fmla="*/ 8069 w 10000"/>
              <a:gd name="connsiteY68" fmla="*/ 6434 h 10821"/>
              <a:gd name="connsiteX69" fmla="*/ 8152 w 10000"/>
              <a:gd name="connsiteY69" fmla="*/ 8762 h 10821"/>
              <a:gd name="connsiteX70" fmla="*/ 8240 w 10000"/>
              <a:gd name="connsiteY70" fmla="*/ 6434 h 10821"/>
              <a:gd name="connsiteX71" fmla="*/ 8324 w 10000"/>
              <a:gd name="connsiteY71" fmla="*/ 6434 h 10821"/>
              <a:gd name="connsiteX72" fmla="*/ 8397 w 10000"/>
              <a:gd name="connsiteY72" fmla="*/ 8542 h 10821"/>
              <a:gd name="connsiteX73" fmla="*/ 8485 w 10000"/>
              <a:gd name="connsiteY73" fmla="*/ 7855 h 10821"/>
              <a:gd name="connsiteX74" fmla="*/ 8568 w 10000"/>
              <a:gd name="connsiteY74" fmla="*/ 7757 h 10821"/>
              <a:gd name="connsiteX75" fmla="*/ 8657 w 10000"/>
              <a:gd name="connsiteY75" fmla="*/ 7341 h 10821"/>
              <a:gd name="connsiteX76" fmla="*/ 8740 w 10000"/>
              <a:gd name="connsiteY76" fmla="*/ 10821 h 10821"/>
              <a:gd name="connsiteX77" fmla="*/ 8824 w 10000"/>
              <a:gd name="connsiteY77" fmla="*/ 9694 h 10821"/>
              <a:gd name="connsiteX78" fmla="*/ 8912 w 10000"/>
              <a:gd name="connsiteY78" fmla="*/ 6899 h 10821"/>
              <a:gd name="connsiteX79" fmla="*/ 8995 w 10000"/>
              <a:gd name="connsiteY79" fmla="*/ 8909 h 10821"/>
              <a:gd name="connsiteX80" fmla="*/ 9073 w 10000"/>
              <a:gd name="connsiteY80" fmla="*/ 7635 h 10821"/>
              <a:gd name="connsiteX81" fmla="*/ 9157 w 10000"/>
              <a:gd name="connsiteY81" fmla="*/ 8689 h 10821"/>
              <a:gd name="connsiteX82" fmla="*/ 9240 w 10000"/>
              <a:gd name="connsiteY82" fmla="*/ 9007 h 10821"/>
              <a:gd name="connsiteX83" fmla="*/ 9328 w 10000"/>
              <a:gd name="connsiteY83" fmla="*/ 7684 h 10821"/>
              <a:gd name="connsiteX84" fmla="*/ 9412 w 10000"/>
              <a:gd name="connsiteY84" fmla="*/ 7439 h 10821"/>
              <a:gd name="connsiteX85" fmla="*/ 9500 w 10000"/>
              <a:gd name="connsiteY85" fmla="*/ 7904 h 10821"/>
              <a:gd name="connsiteX86" fmla="*/ 9584 w 10000"/>
              <a:gd name="connsiteY86" fmla="*/ 4669 h 10821"/>
              <a:gd name="connsiteX87" fmla="*/ 9667 w 10000"/>
              <a:gd name="connsiteY87" fmla="*/ 6287 h 10821"/>
              <a:gd name="connsiteX88" fmla="*/ 9745 w 10000"/>
              <a:gd name="connsiteY88" fmla="*/ 9448 h 10821"/>
              <a:gd name="connsiteX89" fmla="*/ 9828 w 10000"/>
              <a:gd name="connsiteY89" fmla="*/ 8640 h 10821"/>
              <a:gd name="connsiteX90" fmla="*/ 9917 w 10000"/>
              <a:gd name="connsiteY90" fmla="*/ 8493 h 10821"/>
              <a:gd name="connsiteX91" fmla="*/ 10000 w 10000"/>
              <a:gd name="connsiteY91" fmla="*/ 8296 h 10821"/>
              <a:gd name="connsiteX0" fmla="*/ 0 w 10000"/>
              <a:gd name="connsiteY0" fmla="*/ 10355 h 10821"/>
              <a:gd name="connsiteX1" fmla="*/ 83 w 10000"/>
              <a:gd name="connsiteY1" fmla="*/ 10306 h 10821"/>
              <a:gd name="connsiteX2" fmla="*/ 172 w 10000"/>
              <a:gd name="connsiteY2" fmla="*/ 10600 h 10821"/>
              <a:gd name="connsiteX3" fmla="*/ 255 w 10000"/>
              <a:gd name="connsiteY3" fmla="*/ 10208 h 10821"/>
              <a:gd name="connsiteX4" fmla="*/ 333 w 10000"/>
              <a:gd name="connsiteY4" fmla="*/ 10404 h 10821"/>
              <a:gd name="connsiteX5" fmla="*/ 416 w 10000"/>
              <a:gd name="connsiteY5" fmla="*/ 9546 h 10821"/>
              <a:gd name="connsiteX6" fmla="*/ 500 w 10000"/>
              <a:gd name="connsiteY6" fmla="*/ 9448 h 10821"/>
              <a:gd name="connsiteX7" fmla="*/ 588 w 10000"/>
              <a:gd name="connsiteY7" fmla="*/ 9154 h 10821"/>
              <a:gd name="connsiteX8" fmla="*/ 672 w 10000"/>
              <a:gd name="connsiteY8" fmla="*/ 8958 h 10821"/>
              <a:gd name="connsiteX9" fmla="*/ 760 w 10000"/>
              <a:gd name="connsiteY9" fmla="*/ 10110 h 10821"/>
              <a:gd name="connsiteX10" fmla="*/ 843 w 10000"/>
              <a:gd name="connsiteY10" fmla="*/ 9596 h 10821"/>
              <a:gd name="connsiteX11" fmla="*/ 927 w 10000"/>
              <a:gd name="connsiteY11" fmla="*/ 9154 h 10821"/>
              <a:gd name="connsiteX12" fmla="*/ 1005 w 10000"/>
              <a:gd name="connsiteY12" fmla="*/ 9056 h 10821"/>
              <a:gd name="connsiteX13" fmla="*/ 1088 w 10000"/>
              <a:gd name="connsiteY13" fmla="*/ 9694 h 10821"/>
              <a:gd name="connsiteX14" fmla="*/ 1171 w 10000"/>
              <a:gd name="connsiteY14" fmla="*/ 9816 h 10821"/>
              <a:gd name="connsiteX15" fmla="*/ 1260 w 10000"/>
              <a:gd name="connsiteY15" fmla="*/ 9301 h 10821"/>
              <a:gd name="connsiteX16" fmla="*/ 1343 w 10000"/>
              <a:gd name="connsiteY16" fmla="*/ 8591 h 10821"/>
              <a:gd name="connsiteX17" fmla="*/ 1432 w 10000"/>
              <a:gd name="connsiteY17" fmla="*/ 8493 h 10821"/>
              <a:gd name="connsiteX18" fmla="*/ 1515 w 10000"/>
              <a:gd name="connsiteY18" fmla="*/ 8444 h 10821"/>
              <a:gd name="connsiteX19" fmla="*/ 1598 w 10000"/>
              <a:gd name="connsiteY19" fmla="*/ 8149 h 10821"/>
              <a:gd name="connsiteX20" fmla="*/ 1676 w 10000"/>
              <a:gd name="connsiteY20" fmla="*/ 8100 h 10821"/>
              <a:gd name="connsiteX21" fmla="*/ 1760 w 10000"/>
              <a:gd name="connsiteY21" fmla="*/ 9105 h 10821"/>
              <a:gd name="connsiteX22" fmla="*/ 1848 w 10000"/>
              <a:gd name="connsiteY22" fmla="*/ 9645 h 10821"/>
              <a:gd name="connsiteX23" fmla="*/ 1931 w 10000"/>
              <a:gd name="connsiteY23" fmla="*/ 8542 h 10821"/>
              <a:gd name="connsiteX24" fmla="*/ 2015 w 10000"/>
              <a:gd name="connsiteY24" fmla="*/ 7390 h 10821"/>
              <a:gd name="connsiteX25" fmla="*/ 2103 w 10000"/>
              <a:gd name="connsiteY25" fmla="*/ 7145 h 10821"/>
              <a:gd name="connsiteX26" fmla="*/ 2186 w 10000"/>
              <a:gd name="connsiteY26" fmla="*/ 7341 h 10821"/>
              <a:gd name="connsiteX27" fmla="*/ 2275 w 10000"/>
              <a:gd name="connsiteY27" fmla="*/ 5796 h 10821"/>
              <a:gd name="connsiteX28" fmla="*/ 2348 w 10000"/>
              <a:gd name="connsiteY28" fmla="*/ 5895 h 10821"/>
              <a:gd name="connsiteX29" fmla="*/ 2431 w 10000"/>
              <a:gd name="connsiteY29" fmla="*/ 6238 h 10821"/>
              <a:gd name="connsiteX30" fmla="*/ 2520 w 10000"/>
              <a:gd name="connsiteY30" fmla="*/ 7757 h 10821"/>
              <a:gd name="connsiteX31" fmla="*/ 2603 w 10000"/>
              <a:gd name="connsiteY31" fmla="*/ 4522 h 10821"/>
              <a:gd name="connsiteX32" fmla="*/ 2691 w 10000"/>
              <a:gd name="connsiteY32" fmla="*/ 2316 h 10821"/>
              <a:gd name="connsiteX33" fmla="*/ 2775 w 10000"/>
              <a:gd name="connsiteY33" fmla="*/ 6140 h 10821"/>
              <a:gd name="connsiteX34" fmla="*/ 2858 w 10000"/>
              <a:gd name="connsiteY34" fmla="*/ 2414 h 10821"/>
              <a:gd name="connsiteX35" fmla="*/ 2946 w 10000"/>
              <a:gd name="connsiteY35" fmla="*/ 870 h 10821"/>
              <a:gd name="connsiteX36" fmla="*/ 3019 w 10000"/>
              <a:gd name="connsiteY36" fmla="*/ 3027 h 10821"/>
              <a:gd name="connsiteX37" fmla="*/ 3108 w 10000"/>
              <a:gd name="connsiteY37" fmla="*/ 4228 h 10821"/>
              <a:gd name="connsiteX38" fmla="*/ 3191 w 10000"/>
              <a:gd name="connsiteY38" fmla="*/ 1875 h 10821"/>
              <a:gd name="connsiteX39" fmla="*/ 3274 w 10000"/>
              <a:gd name="connsiteY39" fmla="*/ 4620 h 10821"/>
              <a:gd name="connsiteX40" fmla="*/ 3363 w 10000"/>
              <a:gd name="connsiteY40" fmla="*/ 4841 h 10821"/>
              <a:gd name="connsiteX41" fmla="*/ 3446 w 10000"/>
              <a:gd name="connsiteY41" fmla="*/ 4375 h 10821"/>
              <a:gd name="connsiteX42" fmla="*/ 3535 w 10000"/>
              <a:gd name="connsiteY42" fmla="*/ 3419 h 10821"/>
              <a:gd name="connsiteX43" fmla="*/ 3618 w 10000"/>
              <a:gd name="connsiteY43" fmla="*/ 1875 h 10821"/>
              <a:gd name="connsiteX44" fmla="*/ 4289 w 10000"/>
              <a:gd name="connsiteY44" fmla="*/ 3566 h 10821"/>
              <a:gd name="connsiteX45" fmla="*/ 4706 w 10000"/>
              <a:gd name="connsiteY45" fmla="*/ 968 h 10821"/>
              <a:gd name="connsiteX46" fmla="*/ 5039 w 10000"/>
              <a:gd name="connsiteY46" fmla="*/ 2782 h 10821"/>
              <a:gd name="connsiteX47" fmla="*/ 5206 w 10000"/>
              <a:gd name="connsiteY47" fmla="*/ 3419 h 10821"/>
              <a:gd name="connsiteX48" fmla="*/ 5294 w 10000"/>
              <a:gd name="connsiteY48" fmla="*/ 3566 h 10821"/>
              <a:gd name="connsiteX49" fmla="*/ 5466 w 10000"/>
              <a:gd name="connsiteY49" fmla="*/ 3370 h 10821"/>
              <a:gd name="connsiteX50" fmla="*/ 5632 w 10000"/>
              <a:gd name="connsiteY50" fmla="*/ 3566 h 10821"/>
              <a:gd name="connsiteX51" fmla="*/ 5794 w 10000"/>
              <a:gd name="connsiteY51" fmla="*/ 3321 h 10821"/>
              <a:gd name="connsiteX52" fmla="*/ 6049 w 10000"/>
              <a:gd name="connsiteY52" fmla="*/ 3517 h 10821"/>
              <a:gd name="connsiteX53" fmla="*/ 6221 w 10000"/>
              <a:gd name="connsiteY53" fmla="*/ 4792 h 10821"/>
              <a:gd name="connsiteX54" fmla="*/ 6726 w 10000"/>
              <a:gd name="connsiteY54" fmla="*/ 968 h 10821"/>
              <a:gd name="connsiteX55" fmla="*/ 6981 w 10000"/>
              <a:gd name="connsiteY55" fmla="*/ 821 h 10821"/>
              <a:gd name="connsiteX56" fmla="*/ 7142 w 10000"/>
              <a:gd name="connsiteY56" fmla="*/ 7488 h 10821"/>
              <a:gd name="connsiteX57" fmla="*/ 7225 w 10000"/>
              <a:gd name="connsiteY57" fmla="*/ 3615 h 10821"/>
              <a:gd name="connsiteX58" fmla="*/ 7309 w 10000"/>
              <a:gd name="connsiteY58" fmla="*/ 6801 h 10821"/>
              <a:gd name="connsiteX59" fmla="*/ 7397 w 10000"/>
              <a:gd name="connsiteY59" fmla="*/ 6238 h 10821"/>
              <a:gd name="connsiteX60" fmla="*/ 7480 w 10000"/>
              <a:gd name="connsiteY60" fmla="*/ 4890 h 10821"/>
              <a:gd name="connsiteX61" fmla="*/ 7569 w 10000"/>
              <a:gd name="connsiteY61" fmla="*/ 7904 h 10821"/>
              <a:gd name="connsiteX62" fmla="*/ 7652 w 10000"/>
              <a:gd name="connsiteY62" fmla="*/ 7537 h 10821"/>
              <a:gd name="connsiteX63" fmla="*/ 7725 w 10000"/>
              <a:gd name="connsiteY63" fmla="*/ 7684 h 10821"/>
              <a:gd name="connsiteX64" fmla="*/ 7814 w 10000"/>
              <a:gd name="connsiteY64" fmla="*/ 8198 h 10821"/>
              <a:gd name="connsiteX65" fmla="*/ 7897 w 10000"/>
              <a:gd name="connsiteY65" fmla="*/ 5796 h 10821"/>
              <a:gd name="connsiteX66" fmla="*/ 7980 w 10000"/>
              <a:gd name="connsiteY66" fmla="*/ 7635 h 10821"/>
              <a:gd name="connsiteX67" fmla="*/ 8069 w 10000"/>
              <a:gd name="connsiteY67" fmla="*/ 6434 h 10821"/>
              <a:gd name="connsiteX68" fmla="*/ 8152 w 10000"/>
              <a:gd name="connsiteY68" fmla="*/ 8762 h 10821"/>
              <a:gd name="connsiteX69" fmla="*/ 8240 w 10000"/>
              <a:gd name="connsiteY69" fmla="*/ 6434 h 10821"/>
              <a:gd name="connsiteX70" fmla="*/ 8324 w 10000"/>
              <a:gd name="connsiteY70" fmla="*/ 6434 h 10821"/>
              <a:gd name="connsiteX71" fmla="*/ 8397 w 10000"/>
              <a:gd name="connsiteY71" fmla="*/ 8542 h 10821"/>
              <a:gd name="connsiteX72" fmla="*/ 8485 w 10000"/>
              <a:gd name="connsiteY72" fmla="*/ 7855 h 10821"/>
              <a:gd name="connsiteX73" fmla="*/ 8568 w 10000"/>
              <a:gd name="connsiteY73" fmla="*/ 7757 h 10821"/>
              <a:gd name="connsiteX74" fmla="*/ 8657 w 10000"/>
              <a:gd name="connsiteY74" fmla="*/ 7341 h 10821"/>
              <a:gd name="connsiteX75" fmla="*/ 8740 w 10000"/>
              <a:gd name="connsiteY75" fmla="*/ 10821 h 10821"/>
              <a:gd name="connsiteX76" fmla="*/ 8824 w 10000"/>
              <a:gd name="connsiteY76" fmla="*/ 9694 h 10821"/>
              <a:gd name="connsiteX77" fmla="*/ 8912 w 10000"/>
              <a:gd name="connsiteY77" fmla="*/ 6899 h 10821"/>
              <a:gd name="connsiteX78" fmla="*/ 8995 w 10000"/>
              <a:gd name="connsiteY78" fmla="*/ 8909 h 10821"/>
              <a:gd name="connsiteX79" fmla="*/ 9073 w 10000"/>
              <a:gd name="connsiteY79" fmla="*/ 7635 h 10821"/>
              <a:gd name="connsiteX80" fmla="*/ 9157 w 10000"/>
              <a:gd name="connsiteY80" fmla="*/ 8689 h 10821"/>
              <a:gd name="connsiteX81" fmla="*/ 9240 w 10000"/>
              <a:gd name="connsiteY81" fmla="*/ 9007 h 10821"/>
              <a:gd name="connsiteX82" fmla="*/ 9328 w 10000"/>
              <a:gd name="connsiteY82" fmla="*/ 7684 h 10821"/>
              <a:gd name="connsiteX83" fmla="*/ 9412 w 10000"/>
              <a:gd name="connsiteY83" fmla="*/ 7439 h 10821"/>
              <a:gd name="connsiteX84" fmla="*/ 9500 w 10000"/>
              <a:gd name="connsiteY84" fmla="*/ 7904 h 10821"/>
              <a:gd name="connsiteX85" fmla="*/ 9584 w 10000"/>
              <a:gd name="connsiteY85" fmla="*/ 4669 h 10821"/>
              <a:gd name="connsiteX86" fmla="*/ 9667 w 10000"/>
              <a:gd name="connsiteY86" fmla="*/ 6287 h 10821"/>
              <a:gd name="connsiteX87" fmla="*/ 9745 w 10000"/>
              <a:gd name="connsiteY87" fmla="*/ 9448 h 10821"/>
              <a:gd name="connsiteX88" fmla="*/ 9828 w 10000"/>
              <a:gd name="connsiteY88" fmla="*/ 8640 h 10821"/>
              <a:gd name="connsiteX89" fmla="*/ 9917 w 10000"/>
              <a:gd name="connsiteY89" fmla="*/ 8493 h 10821"/>
              <a:gd name="connsiteX90" fmla="*/ 10000 w 10000"/>
              <a:gd name="connsiteY90" fmla="*/ 8296 h 10821"/>
              <a:gd name="connsiteX0" fmla="*/ 0 w 10000"/>
              <a:gd name="connsiteY0" fmla="*/ 10355 h 10821"/>
              <a:gd name="connsiteX1" fmla="*/ 83 w 10000"/>
              <a:gd name="connsiteY1" fmla="*/ 10306 h 10821"/>
              <a:gd name="connsiteX2" fmla="*/ 172 w 10000"/>
              <a:gd name="connsiteY2" fmla="*/ 10600 h 10821"/>
              <a:gd name="connsiteX3" fmla="*/ 255 w 10000"/>
              <a:gd name="connsiteY3" fmla="*/ 10208 h 10821"/>
              <a:gd name="connsiteX4" fmla="*/ 333 w 10000"/>
              <a:gd name="connsiteY4" fmla="*/ 10404 h 10821"/>
              <a:gd name="connsiteX5" fmla="*/ 416 w 10000"/>
              <a:gd name="connsiteY5" fmla="*/ 9546 h 10821"/>
              <a:gd name="connsiteX6" fmla="*/ 500 w 10000"/>
              <a:gd name="connsiteY6" fmla="*/ 9448 h 10821"/>
              <a:gd name="connsiteX7" fmla="*/ 588 w 10000"/>
              <a:gd name="connsiteY7" fmla="*/ 9154 h 10821"/>
              <a:gd name="connsiteX8" fmla="*/ 672 w 10000"/>
              <a:gd name="connsiteY8" fmla="*/ 8958 h 10821"/>
              <a:gd name="connsiteX9" fmla="*/ 760 w 10000"/>
              <a:gd name="connsiteY9" fmla="*/ 10110 h 10821"/>
              <a:gd name="connsiteX10" fmla="*/ 843 w 10000"/>
              <a:gd name="connsiteY10" fmla="*/ 9596 h 10821"/>
              <a:gd name="connsiteX11" fmla="*/ 927 w 10000"/>
              <a:gd name="connsiteY11" fmla="*/ 9154 h 10821"/>
              <a:gd name="connsiteX12" fmla="*/ 1005 w 10000"/>
              <a:gd name="connsiteY12" fmla="*/ 9056 h 10821"/>
              <a:gd name="connsiteX13" fmla="*/ 1088 w 10000"/>
              <a:gd name="connsiteY13" fmla="*/ 9694 h 10821"/>
              <a:gd name="connsiteX14" fmla="*/ 1171 w 10000"/>
              <a:gd name="connsiteY14" fmla="*/ 9816 h 10821"/>
              <a:gd name="connsiteX15" fmla="*/ 1260 w 10000"/>
              <a:gd name="connsiteY15" fmla="*/ 9301 h 10821"/>
              <a:gd name="connsiteX16" fmla="*/ 1343 w 10000"/>
              <a:gd name="connsiteY16" fmla="*/ 8591 h 10821"/>
              <a:gd name="connsiteX17" fmla="*/ 1432 w 10000"/>
              <a:gd name="connsiteY17" fmla="*/ 8493 h 10821"/>
              <a:gd name="connsiteX18" fmla="*/ 1515 w 10000"/>
              <a:gd name="connsiteY18" fmla="*/ 8444 h 10821"/>
              <a:gd name="connsiteX19" fmla="*/ 1598 w 10000"/>
              <a:gd name="connsiteY19" fmla="*/ 8149 h 10821"/>
              <a:gd name="connsiteX20" fmla="*/ 1676 w 10000"/>
              <a:gd name="connsiteY20" fmla="*/ 8100 h 10821"/>
              <a:gd name="connsiteX21" fmla="*/ 1760 w 10000"/>
              <a:gd name="connsiteY21" fmla="*/ 9105 h 10821"/>
              <a:gd name="connsiteX22" fmla="*/ 1848 w 10000"/>
              <a:gd name="connsiteY22" fmla="*/ 9645 h 10821"/>
              <a:gd name="connsiteX23" fmla="*/ 1931 w 10000"/>
              <a:gd name="connsiteY23" fmla="*/ 8542 h 10821"/>
              <a:gd name="connsiteX24" fmla="*/ 2015 w 10000"/>
              <a:gd name="connsiteY24" fmla="*/ 7390 h 10821"/>
              <a:gd name="connsiteX25" fmla="*/ 2103 w 10000"/>
              <a:gd name="connsiteY25" fmla="*/ 7145 h 10821"/>
              <a:gd name="connsiteX26" fmla="*/ 2186 w 10000"/>
              <a:gd name="connsiteY26" fmla="*/ 7341 h 10821"/>
              <a:gd name="connsiteX27" fmla="*/ 2275 w 10000"/>
              <a:gd name="connsiteY27" fmla="*/ 5796 h 10821"/>
              <a:gd name="connsiteX28" fmla="*/ 2348 w 10000"/>
              <a:gd name="connsiteY28" fmla="*/ 5895 h 10821"/>
              <a:gd name="connsiteX29" fmla="*/ 2431 w 10000"/>
              <a:gd name="connsiteY29" fmla="*/ 6238 h 10821"/>
              <a:gd name="connsiteX30" fmla="*/ 2520 w 10000"/>
              <a:gd name="connsiteY30" fmla="*/ 7757 h 10821"/>
              <a:gd name="connsiteX31" fmla="*/ 2603 w 10000"/>
              <a:gd name="connsiteY31" fmla="*/ 4522 h 10821"/>
              <a:gd name="connsiteX32" fmla="*/ 2691 w 10000"/>
              <a:gd name="connsiteY32" fmla="*/ 2316 h 10821"/>
              <a:gd name="connsiteX33" fmla="*/ 2775 w 10000"/>
              <a:gd name="connsiteY33" fmla="*/ 6140 h 10821"/>
              <a:gd name="connsiteX34" fmla="*/ 2858 w 10000"/>
              <a:gd name="connsiteY34" fmla="*/ 2414 h 10821"/>
              <a:gd name="connsiteX35" fmla="*/ 2946 w 10000"/>
              <a:gd name="connsiteY35" fmla="*/ 870 h 10821"/>
              <a:gd name="connsiteX36" fmla="*/ 3019 w 10000"/>
              <a:gd name="connsiteY36" fmla="*/ 3027 h 10821"/>
              <a:gd name="connsiteX37" fmla="*/ 3108 w 10000"/>
              <a:gd name="connsiteY37" fmla="*/ 4228 h 10821"/>
              <a:gd name="connsiteX38" fmla="*/ 3191 w 10000"/>
              <a:gd name="connsiteY38" fmla="*/ 1875 h 10821"/>
              <a:gd name="connsiteX39" fmla="*/ 3274 w 10000"/>
              <a:gd name="connsiteY39" fmla="*/ 4620 h 10821"/>
              <a:gd name="connsiteX40" fmla="*/ 3363 w 10000"/>
              <a:gd name="connsiteY40" fmla="*/ 4841 h 10821"/>
              <a:gd name="connsiteX41" fmla="*/ 3446 w 10000"/>
              <a:gd name="connsiteY41" fmla="*/ 4375 h 10821"/>
              <a:gd name="connsiteX42" fmla="*/ 3535 w 10000"/>
              <a:gd name="connsiteY42" fmla="*/ 3419 h 10821"/>
              <a:gd name="connsiteX43" fmla="*/ 3618 w 10000"/>
              <a:gd name="connsiteY43" fmla="*/ 1875 h 10821"/>
              <a:gd name="connsiteX44" fmla="*/ 4289 w 10000"/>
              <a:gd name="connsiteY44" fmla="*/ 3566 h 10821"/>
              <a:gd name="connsiteX45" fmla="*/ 4706 w 10000"/>
              <a:gd name="connsiteY45" fmla="*/ 968 h 10821"/>
              <a:gd name="connsiteX46" fmla="*/ 5039 w 10000"/>
              <a:gd name="connsiteY46" fmla="*/ 2782 h 10821"/>
              <a:gd name="connsiteX47" fmla="*/ 5206 w 10000"/>
              <a:gd name="connsiteY47" fmla="*/ 3419 h 10821"/>
              <a:gd name="connsiteX48" fmla="*/ 5294 w 10000"/>
              <a:gd name="connsiteY48" fmla="*/ 3566 h 10821"/>
              <a:gd name="connsiteX49" fmla="*/ 5466 w 10000"/>
              <a:gd name="connsiteY49" fmla="*/ 3370 h 10821"/>
              <a:gd name="connsiteX50" fmla="*/ 5632 w 10000"/>
              <a:gd name="connsiteY50" fmla="*/ 3566 h 10821"/>
              <a:gd name="connsiteX51" fmla="*/ 5794 w 10000"/>
              <a:gd name="connsiteY51" fmla="*/ 3321 h 10821"/>
              <a:gd name="connsiteX52" fmla="*/ 6049 w 10000"/>
              <a:gd name="connsiteY52" fmla="*/ 3517 h 10821"/>
              <a:gd name="connsiteX53" fmla="*/ 6221 w 10000"/>
              <a:gd name="connsiteY53" fmla="*/ 4792 h 10821"/>
              <a:gd name="connsiteX54" fmla="*/ 6726 w 10000"/>
              <a:gd name="connsiteY54" fmla="*/ 968 h 10821"/>
              <a:gd name="connsiteX55" fmla="*/ 6981 w 10000"/>
              <a:gd name="connsiteY55" fmla="*/ 821 h 10821"/>
              <a:gd name="connsiteX56" fmla="*/ 7225 w 10000"/>
              <a:gd name="connsiteY56" fmla="*/ 3615 h 10821"/>
              <a:gd name="connsiteX57" fmla="*/ 7309 w 10000"/>
              <a:gd name="connsiteY57" fmla="*/ 6801 h 10821"/>
              <a:gd name="connsiteX58" fmla="*/ 7397 w 10000"/>
              <a:gd name="connsiteY58" fmla="*/ 6238 h 10821"/>
              <a:gd name="connsiteX59" fmla="*/ 7480 w 10000"/>
              <a:gd name="connsiteY59" fmla="*/ 4890 h 10821"/>
              <a:gd name="connsiteX60" fmla="*/ 7569 w 10000"/>
              <a:gd name="connsiteY60" fmla="*/ 7904 h 10821"/>
              <a:gd name="connsiteX61" fmla="*/ 7652 w 10000"/>
              <a:gd name="connsiteY61" fmla="*/ 7537 h 10821"/>
              <a:gd name="connsiteX62" fmla="*/ 7725 w 10000"/>
              <a:gd name="connsiteY62" fmla="*/ 7684 h 10821"/>
              <a:gd name="connsiteX63" fmla="*/ 7814 w 10000"/>
              <a:gd name="connsiteY63" fmla="*/ 8198 h 10821"/>
              <a:gd name="connsiteX64" fmla="*/ 7897 w 10000"/>
              <a:gd name="connsiteY64" fmla="*/ 5796 h 10821"/>
              <a:gd name="connsiteX65" fmla="*/ 7980 w 10000"/>
              <a:gd name="connsiteY65" fmla="*/ 7635 h 10821"/>
              <a:gd name="connsiteX66" fmla="*/ 8069 w 10000"/>
              <a:gd name="connsiteY66" fmla="*/ 6434 h 10821"/>
              <a:gd name="connsiteX67" fmla="*/ 8152 w 10000"/>
              <a:gd name="connsiteY67" fmla="*/ 8762 h 10821"/>
              <a:gd name="connsiteX68" fmla="*/ 8240 w 10000"/>
              <a:gd name="connsiteY68" fmla="*/ 6434 h 10821"/>
              <a:gd name="connsiteX69" fmla="*/ 8324 w 10000"/>
              <a:gd name="connsiteY69" fmla="*/ 6434 h 10821"/>
              <a:gd name="connsiteX70" fmla="*/ 8397 w 10000"/>
              <a:gd name="connsiteY70" fmla="*/ 8542 h 10821"/>
              <a:gd name="connsiteX71" fmla="*/ 8485 w 10000"/>
              <a:gd name="connsiteY71" fmla="*/ 7855 h 10821"/>
              <a:gd name="connsiteX72" fmla="*/ 8568 w 10000"/>
              <a:gd name="connsiteY72" fmla="*/ 7757 h 10821"/>
              <a:gd name="connsiteX73" fmla="*/ 8657 w 10000"/>
              <a:gd name="connsiteY73" fmla="*/ 7341 h 10821"/>
              <a:gd name="connsiteX74" fmla="*/ 8740 w 10000"/>
              <a:gd name="connsiteY74" fmla="*/ 10821 h 10821"/>
              <a:gd name="connsiteX75" fmla="*/ 8824 w 10000"/>
              <a:gd name="connsiteY75" fmla="*/ 9694 h 10821"/>
              <a:gd name="connsiteX76" fmla="*/ 8912 w 10000"/>
              <a:gd name="connsiteY76" fmla="*/ 6899 h 10821"/>
              <a:gd name="connsiteX77" fmla="*/ 8995 w 10000"/>
              <a:gd name="connsiteY77" fmla="*/ 8909 h 10821"/>
              <a:gd name="connsiteX78" fmla="*/ 9073 w 10000"/>
              <a:gd name="connsiteY78" fmla="*/ 7635 h 10821"/>
              <a:gd name="connsiteX79" fmla="*/ 9157 w 10000"/>
              <a:gd name="connsiteY79" fmla="*/ 8689 h 10821"/>
              <a:gd name="connsiteX80" fmla="*/ 9240 w 10000"/>
              <a:gd name="connsiteY80" fmla="*/ 9007 h 10821"/>
              <a:gd name="connsiteX81" fmla="*/ 9328 w 10000"/>
              <a:gd name="connsiteY81" fmla="*/ 7684 h 10821"/>
              <a:gd name="connsiteX82" fmla="*/ 9412 w 10000"/>
              <a:gd name="connsiteY82" fmla="*/ 7439 h 10821"/>
              <a:gd name="connsiteX83" fmla="*/ 9500 w 10000"/>
              <a:gd name="connsiteY83" fmla="*/ 7904 h 10821"/>
              <a:gd name="connsiteX84" fmla="*/ 9584 w 10000"/>
              <a:gd name="connsiteY84" fmla="*/ 4669 h 10821"/>
              <a:gd name="connsiteX85" fmla="*/ 9667 w 10000"/>
              <a:gd name="connsiteY85" fmla="*/ 6287 h 10821"/>
              <a:gd name="connsiteX86" fmla="*/ 9745 w 10000"/>
              <a:gd name="connsiteY86" fmla="*/ 9448 h 10821"/>
              <a:gd name="connsiteX87" fmla="*/ 9828 w 10000"/>
              <a:gd name="connsiteY87" fmla="*/ 8640 h 10821"/>
              <a:gd name="connsiteX88" fmla="*/ 9917 w 10000"/>
              <a:gd name="connsiteY88" fmla="*/ 8493 h 10821"/>
              <a:gd name="connsiteX89" fmla="*/ 10000 w 10000"/>
              <a:gd name="connsiteY89" fmla="*/ 8296 h 10821"/>
              <a:gd name="connsiteX0" fmla="*/ 0 w 10000"/>
              <a:gd name="connsiteY0" fmla="*/ 10355 h 10821"/>
              <a:gd name="connsiteX1" fmla="*/ 83 w 10000"/>
              <a:gd name="connsiteY1" fmla="*/ 10306 h 10821"/>
              <a:gd name="connsiteX2" fmla="*/ 172 w 10000"/>
              <a:gd name="connsiteY2" fmla="*/ 10600 h 10821"/>
              <a:gd name="connsiteX3" fmla="*/ 255 w 10000"/>
              <a:gd name="connsiteY3" fmla="*/ 10208 h 10821"/>
              <a:gd name="connsiteX4" fmla="*/ 333 w 10000"/>
              <a:gd name="connsiteY4" fmla="*/ 10404 h 10821"/>
              <a:gd name="connsiteX5" fmla="*/ 416 w 10000"/>
              <a:gd name="connsiteY5" fmla="*/ 9546 h 10821"/>
              <a:gd name="connsiteX6" fmla="*/ 500 w 10000"/>
              <a:gd name="connsiteY6" fmla="*/ 9448 h 10821"/>
              <a:gd name="connsiteX7" fmla="*/ 588 w 10000"/>
              <a:gd name="connsiteY7" fmla="*/ 9154 h 10821"/>
              <a:gd name="connsiteX8" fmla="*/ 672 w 10000"/>
              <a:gd name="connsiteY8" fmla="*/ 8958 h 10821"/>
              <a:gd name="connsiteX9" fmla="*/ 760 w 10000"/>
              <a:gd name="connsiteY9" fmla="*/ 10110 h 10821"/>
              <a:gd name="connsiteX10" fmla="*/ 843 w 10000"/>
              <a:gd name="connsiteY10" fmla="*/ 9596 h 10821"/>
              <a:gd name="connsiteX11" fmla="*/ 927 w 10000"/>
              <a:gd name="connsiteY11" fmla="*/ 9154 h 10821"/>
              <a:gd name="connsiteX12" fmla="*/ 1005 w 10000"/>
              <a:gd name="connsiteY12" fmla="*/ 9056 h 10821"/>
              <a:gd name="connsiteX13" fmla="*/ 1088 w 10000"/>
              <a:gd name="connsiteY13" fmla="*/ 9694 h 10821"/>
              <a:gd name="connsiteX14" fmla="*/ 1171 w 10000"/>
              <a:gd name="connsiteY14" fmla="*/ 9816 h 10821"/>
              <a:gd name="connsiteX15" fmla="*/ 1260 w 10000"/>
              <a:gd name="connsiteY15" fmla="*/ 9301 h 10821"/>
              <a:gd name="connsiteX16" fmla="*/ 1343 w 10000"/>
              <a:gd name="connsiteY16" fmla="*/ 8591 h 10821"/>
              <a:gd name="connsiteX17" fmla="*/ 1432 w 10000"/>
              <a:gd name="connsiteY17" fmla="*/ 8493 h 10821"/>
              <a:gd name="connsiteX18" fmla="*/ 1515 w 10000"/>
              <a:gd name="connsiteY18" fmla="*/ 8444 h 10821"/>
              <a:gd name="connsiteX19" fmla="*/ 1598 w 10000"/>
              <a:gd name="connsiteY19" fmla="*/ 8149 h 10821"/>
              <a:gd name="connsiteX20" fmla="*/ 1676 w 10000"/>
              <a:gd name="connsiteY20" fmla="*/ 8100 h 10821"/>
              <a:gd name="connsiteX21" fmla="*/ 1760 w 10000"/>
              <a:gd name="connsiteY21" fmla="*/ 9105 h 10821"/>
              <a:gd name="connsiteX22" fmla="*/ 1848 w 10000"/>
              <a:gd name="connsiteY22" fmla="*/ 9645 h 10821"/>
              <a:gd name="connsiteX23" fmla="*/ 1931 w 10000"/>
              <a:gd name="connsiteY23" fmla="*/ 8542 h 10821"/>
              <a:gd name="connsiteX24" fmla="*/ 2015 w 10000"/>
              <a:gd name="connsiteY24" fmla="*/ 7390 h 10821"/>
              <a:gd name="connsiteX25" fmla="*/ 2103 w 10000"/>
              <a:gd name="connsiteY25" fmla="*/ 7145 h 10821"/>
              <a:gd name="connsiteX26" fmla="*/ 2186 w 10000"/>
              <a:gd name="connsiteY26" fmla="*/ 7341 h 10821"/>
              <a:gd name="connsiteX27" fmla="*/ 2275 w 10000"/>
              <a:gd name="connsiteY27" fmla="*/ 5796 h 10821"/>
              <a:gd name="connsiteX28" fmla="*/ 2348 w 10000"/>
              <a:gd name="connsiteY28" fmla="*/ 5895 h 10821"/>
              <a:gd name="connsiteX29" fmla="*/ 2431 w 10000"/>
              <a:gd name="connsiteY29" fmla="*/ 6238 h 10821"/>
              <a:gd name="connsiteX30" fmla="*/ 2520 w 10000"/>
              <a:gd name="connsiteY30" fmla="*/ 7757 h 10821"/>
              <a:gd name="connsiteX31" fmla="*/ 2603 w 10000"/>
              <a:gd name="connsiteY31" fmla="*/ 4522 h 10821"/>
              <a:gd name="connsiteX32" fmla="*/ 2691 w 10000"/>
              <a:gd name="connsiteY32" fmla="*/ 2316 h 10821"/>
              <a:gd name="connsiteX33" fmla="*/ 2775 w 10000"/>
              <a:gd name="connsiteY33" fmla="*/ 6140 h 10821"/>
              <a:gd name="connsiteX34" fmla="*/ 2858 w 10000"/>
              <a:gd name="connsiteY34" fmla="*/ 2414 h 10821"/>
              <a:gd name="connsiteX35" fmla="*/ 2946 w 10000"/>
              <a:gd name="connsiteY35" fmla="*/ 870 h 10821"/>
              <a:gd name="connsiteX36" fmla="*/ 3019 w 10000"/>
              <a:gd name="connsiteY36" fmla="*/ 3027 h 10821"/>
              <a:gd name="connsiteX37" fmla="*/ 3108 w 10000"/>
              <a:gd name="connsiteY37" fmla="*/ 4228 h 10821"/>
              <a:gd name="connsiteX38" fmla="*/ 3191 w 10000"/>
              <a:gd name="connsiteY38" fmla="*/ 1875 h 10821"/>
              <a:gd name="connsiteX39" fmla="*/ 3274 w 10000"/>
              <a:gd name="connsiteY39" fmla="*/ 4620 h 10821"/>
              <a:gd name="connsiteX40" fmla="*/ 3363 w 10000"/>
              <a:gd name="connsiteY40" fmla="*/ 4841 h 10821"/>
              <a:gd name="connsiteX41" fmla="*/ 3446 w 10000"/>
              <a:gd name="connsiteY41" fmla="*/ 4375 h 10821"/>
              <a:gd name="connsiteX42" fmla="*/ 3535 w 10000"/>
              <a:gd name="connsiteY42" fmla="*/ 3419 h 10821"/>
              <a:gd name="connsiteX43" fmla="*/ 3618 w 10000"/>
              <a:gd name="connsiteY43" fmla="*/ 1875 h 10821"/>
              <a:gd name="connsiteX44" fmla="*/ 4289 w 10000"/>
              <a:gd name="connsiteY44" fmla="*/ 3566 h 10821"/>
              <a:gd name="connsiteX45" fmla="*/ 4706 w 10000"/>
              <a:gd name="connsiteY45" fmla="*/ 968 h 10821"/>
              <a:gd name="connsiteX46" fmla="*/ 5039 w 10000"/>
              <a:gd name="connsiteY46" fmla="*/ 2782 h 10821"/>
              <a:gd name="connsiteX47" fmla="*/ 5206 w 10000"/>
              <a:gd name="connsiteY47" fmla="*/ 3419 h 10821"/>
              <a:gd name="connsiteX48" fmla="*/ 5294 w 10000"/>
              <a:gd name="connsiteY48" fmla="*/ 3566 h 10821"/>
              <a:gd name="connsiteX49" fmla="*/ 5466 w 10000"/>
              <a:gd name="connsiteY49" fmla="*/ 3370 h 10821"/>
              <a:gd name="connsiteX50" fmla="*/ 5632 w 10000"/>
              <a:gd name="connsiteY50" fmla="*/ 3566 h 10821"/>
              <a:gd name="connsiteX51" fmla="*/ 5794 w 10000"/>
              <a:gd name="connsiteY51" fmla="*/ 3321 h 10821"/>
              <a:gd name="connsiteX52" fmla="*/ 6049 w 10000"/>
              <a:gd name="connsiteY52" fmla="*/ 3517 h 10821"/>
              <a:gd name="connsiteX53" fmla="*/ 6221 w 10000"/>
              <a:gd name="connsiteY53" fmla="*/ 4792 h 10821"/>
              <a:gd name="connsiteX54" fmla="*/ 6726 w 10000"/>
              <a:gd name="connsiteY54" fmla="*/ 968 h 10821"/>
              <a:gd name="connsiteX55" fmla="*/ 6981 w 10000"/>
              <a:gd name="connsiteY55" fmla="*/ 821 h 10821"/>
              <a:gd name="connsiteX56" fmla="*/ 7225 w 10000"/>
              <a:gd name="connsiteY56" fmla="*/ 3615 h 10821"/>
              <a:gd name="connsiteX57" fmla="*/ 7397 w 10000"/>
              <a:gd name="connsiteY57" fmla="*/ 6238 h 10821"/>
              <a:gd name="connsiteX58" fmla="*/ 7480 w 10000"/>
              <a:gd name="connsiteY58" fmla="*/ 4890 h 10821"/>
              <a:gd name="connsiteX59" fmla="*/ 7569 w 10000"/>
              <a:gd name="connsiteY59" fmla="*/ 7904 h 10821"/>
              <a:gd name="connsiteX60" fmla="*/ 7652 w 10000"/>
              <a:gd name="connsiteY60" fmla="*/ 7537 h 10821"/>
              <a:gd name="connsiteX61" fmla="*/ 7725 w 10000"/>
              <a:gd name="connsiteY61" fmla="*/ 7684 h 10821"/>
              <a:gd name="connsiteX62" fmla="*/ 7814 w 10000"/>
              <a:gd name="connsiteY62" fmla="*/ 8198 h 10821"/>
              <a:gd name="connsiteX63" fmla="*/ 7897 w 10000"/>
              <a:gd name="connsiteY63" fmla="*/ 5796 h 10821"/>
              <a:gd name="connsiteX64" fmla="*/ 7980 w 10000"/>
              <a:gd name="connsiteY64" fmla="*/ 7635 h 10821"/>
              <a:gd name="connsiteX65" fmla="*/ 8069 w 10000"/>
              <a:gd name="connsiteY65" fmla="*/ 6434 h 10821"/>
              <a:gd name="connsiteX66" fmla="*/ 8152 w 10000"/>
              <a:gd name="connsiteY66" fmla="*/ 8762 h 10821"/>
              <a:gd name="connsiteX67" fmla="*/ 8240 w 10000"/>
              <a:gd name="connsiteY67" fmla="*/ 6434 h 10821"/>
              <a:gd name="connsiteX68" fmla="*/ 8324 w 10000"/>
              <a:gd name="connsiteY68" fmla="*/ 6434 h 10821"/>
              <a:gd name="connsiteX69" fmla="*/ 8397 w 10000"/>
              <a:gd name="connsiteY69" fmla="*/ 8542 h 10821"/>
              <a:gd name="connsiteX70" fmla="*/ 8485 w 10000"/>
              <a:gd name="connsiteY70" fmla="*/ 7855 h 10821"/>
              <a:gd name="connsiteX71" fmla="*/ 8568 w 10000"/>
              <a:gd name="connsiteY71" fmla="*/ 7757 h 10821"/>
              <a:gd name="connsiteX72" fmla="*/ 8657 w 10000"/>
              <a:gd name="connsiteY72" fmla="*/ 7341 h 10821"/>
              <a:gd name="connsiteX73" fmla="*/ 8740 w 10000"/>
              <a:gd name="connsiteY73" fmla="*/ 10821 h 10821"/>
              <a:gd name="connsiteX74" fmla="*/ 8824 w 10000"/>
              <a:gd name="connsiteY74" fmla="*/ 9694 h 10821"/>
              <a:gd name="connsiteX75" fmla="*/ 8912 w 10000"/>
              <a:gd name="connsiteY75" fmla="*/ 6899 h 10821"/>
              <a:gd name="connsiteX76" fmla="*/ 8995 w 10000"/>
              <a:gd name="connsiteY76" fmla="*/ 8909 h 10821"/>
              <a:gd name="connsiteX77" fmla="*/ 9073 w 10000"/>
              <a:gd name="connsiteY77" fmla="*/ 7635 h 10821"/>
              <a:gd name="connsiteX78" fmla="*/ 9157 w 10000"/>
              <a:gd name="connsiteY78" fmla="*/ 8689 h 10821"/>
              <a:gd name="connsiteX79" fmla="*/ 9240 w 10000"/>
              <a:gd name="connsiteY79" fmla="*/ 9007 h 10821"/>
              <a:gd name="connsiteX80" fmla="*/ 9328 w 10000"/>
              <a:gd name="connsiteY80" fmla="*/ 7684 h 10821"/>
              <a:gd name="connsiteX81" fmla="*/ 9412 w 10000"/>
              <a:gd name="connsiteY81" fmla="*/ 7439 h 10821"/>
              <a:gd name="connsiteX82" fmla="*/ 9500 w 10000"/>
              <a:gd name="connsiteY82" fmla="*/ 7904 h 10821"/>
              <a:gd name="connsiteX83" fmla="*/ 9584 w 10000"/>
              <a:gd name="connsiteY83" fmla="*/ 4669 h 10821"/>
              <a:gd name="connsiteX84" fmla="*/ 9667 w 10000"/>
              <a:gd name="connsiteY84" fmla="*/ 6287 h 10821"/>
              <a:gd name="connsiteX85" fmla="*/ 9745 w 10000"/>
              <a:gd name="connsiteY85" fmla="*/ 9448 h 10821"/>
              <a:gd name="connsiteX86" fmla="*/ 9828 w 10000"/>
              <a:gd name="connsiteY86" fmla="*/ 8640 h 10821"/>
              <a:gd name="connsiteX87" fmla="*/ 9917 w 10000"/>
              <a:gd name="connsiteY87" fmla="*/ 8493 h 10821"/>
              <a:gd name="connsiteX88" fmla="*/ 10000 w 10000"/>
              <a:gd name="connsiteY88" fmla="*/ 8296 h 10821"/>
              <a:gd name="connsiteX0" fmla="*/ 0 w 10000"/>
              <a:gd name="connsiteY0" fmla="*/ 10355 h 10821"/>
              <a:gd name="connsiteX1" fmla="*/ 83 w 10000"/>
              <a:gd name="connsiteY1" fmla="*/ 10306 h 10821"/>
              <a:gd name="connsiteX2" fmla="*/ 172 w 10000"/>
              <a:gd name="connsiteY2" fmla="*/ 10600 h 10821"/>
              <a:gd name="connsiteX3" fmla="*/ 255 w 10000"/>
              <a:gd name="connsiteY3" fmla="*/ 10208 h 10821"/>
              <a:gd name="connsiteX4" fmla="*/ 333 w 10000"/>
              <a:gd name="connsiteY4" fmla="*/ 10404 h 10821"/>
              <a:gd name="connsiteX5" fmla="*/ 416 w 10000"/>
              <a:gd name="connsiteY5" fmla="*/ 9546 h 10821"/>
              <a:gd name="connsiteX6" fmla="*/ 500 w 10000"/>
              <a:gd name="connsiteY6" fmla="*/ 9448 h 10821"/>
              <a:gd name="connsiteX7" fmla="*/ 588 w 10000"/>
              <a:gd name="connsiteY7" fmla="*/ 9154 h 10821"/>
              <a:gd name="connsiteX8" fmla="*/ 672 w 10000"/>
              <a:gd name="connsiteY8" fmla="*/ 8958 h 10821"/>
              <a:gd name="connsiteX9" fmla="*/ 760 w 10000"/>
              <a:gd name="connsiteY9" fmla="*/ 10110 h 10821"/>
              <a:gd name="connsiteX10" fmla="*/ 843 w 10000"/>
              <a:gd name="connsiteY10" fmla="*/ 9596 h 10821"/>
              <a:gd name="connsiteX11" fmla="*/ 927 w 10000"/>
              <a:gd name="connsiteY11" fmla="*/ 9154 h 10821"/>
              <a:gd name="connsiteX12" fmla="*/ 1005 w 10000"/>
              <a:gd name="connsiteY12" fmla="*/ 9056 h 10821"/>
              <a:gd name="connsiteX13" fmla="*/ 1088 w 10000"/>
              <a:gd name="connsiteY13" fmla="*/ 9694 h 10821"/>
              <a:gd name="connsiteX14" fmla="*/ 1171 w 10000"/>
              <a:gd name="connsiteY14" fmla="*/ 9816 h 10821"/>
              <a:gd name="connsiteX15" fmla="*/ 1260 w 10000"/>
              <a:gd name="connsiteY15" fmla="*/ 9301 h 10821"/>
              <a:gd name="connsiteX16" fmla="*/ 1343 w 10000"/>
              <a:gd name="connsiteY16" fmla="*/ 8591 h 10821"/>
              <a:gd name="connsiteX17" fmla="*/ 1432 w 10000"/>
              <a:gd name="connsiteY17" fmla="*/ 8493 h 10821"/>
              <a:gd name="connsiteX18" fmla="*/ 1515 w 10000"/>
              <a:gd name="connsiteY18" fmla="*/ 8444 h 10821"/>
              <a:gd name="connsiteX19" fmla="*/ 1598 w 10000"/>
              <a:gd name="connsiteY19" fmla="*/ 8149 h 10821"/>
              <a:gd name="connsiteX20" fmla="*/ 1676 w 10000"/>
              <a:gd name="connsiteY20" fmla="*/ 8100 h 10821"/>
              <a:gd name="connsiteX21" fmla="*/ 1760 w 10000"/>
              <a:gd name="connsiteY21" fmla="*/ 9105 h 10821"/>
              <a:gd name="connsiteX22" fmla="*/ 1848 w 10000"/>
              <a:gd name="connsiteY22" fmla="*/ 9645 h 10821"/>
              <a:gd name="connsiteX23" fmla="*/ 1931 w 10000"/>
              <a:gd name="connsiteY23" fmla="*/ 8542 h 10821"/>
              <a:gd name="connsiteX24" fmla="*/ 2015 w 10000"/>
              <a:gd name="connsiteY24" fmla="*/ 7390 h 10821"/>
              <a:gd name="connsiteX25" fmla="*/ 2103 w 10000"/>
              <a:gd name="connsiteY25" fmla="*/ 7145 h 10821"/>
              <a:gd name="connsiteX26" fmla="*/ 2186 w 10000"/>
              <a:gd name="connsiteY26" fmla="*/ 7341 h 10821"/>
              <a:gd name="connsiteX27" fmla="*/ 2275 w 10000"/>
              <a:gd name="connsiteY27" fmla="*/ 5796 h 10821"/>
              <a:gd name="connsiteX28" fmla="*/ 2348 w 10000"/>
              <a:gd name="connsiteY28" fmla="*/ 5895 h 10821"/>
              <a:gd name="connsiteX29" fmla="*/ 2431 w 10000"/>
              <a:gd name="connsiteY29" fmla="*/ 6238 h 10821"/>
              <a:gd name="connsiteX30" fmla="*/ 2520 w 10000"/>
              <a:gd name="connsiteY30" fmla="*/ 7757 h 10821"/>
              <a:gd name="connsiteX31" fmla="*/ 2603 w 10000"/>
              <a:gd name="connsiteY31" fmla="*/ 4522 h 10821"/>
              <a:gd name="connsiteX32" fmla="*/ 2691 w 10000"/>
              <a:gd name="connsiteY32" fmla="*/ 2316 h 10821"/>
              <a:gd name="connsiteX33" fmla="*/ 2775 w 10000"/>
              <a:gd name="connsiteY33" fmla="*/ 6140 h 10821"/>
              <a:gd name="connsiteX34" fmla="*/ 2858 w 10000"/>
              <a:gd name="connsiteY34" fmla="*/ 2414 h 10821"/>
              <a:gd name="connsiteX35" fmla="*/ 2946 w 10000"/>
              <a:gd name="connsiteY35" fmla="*/ 870 h 10821"/>
              <a:gd name="connsiteX36" fmla="*/ 3019 w 10000"/>
              <a:gd name="connsiteY36" fmla="*/ 3027 h 10821"/>
              <a:gd name="connsiteX37" fmla="*/ 3108 w 10000"/>
              <a:gd name="connsiteY37" fmla="*/ 4228 h 10821"/>
              <a:gd name="connsiteX38" fmla="*/ 3191 w 10000"/>
              <a:gd name="connsiteY38" fmla="*/ 1875 h 10821"/>
              <a:gd name="connsiteX39" fmla="*/ 3274 w 10000"/>
              <a:gd name="connsiteY39" fmla="*/ 4620 h 10821"/>
              <a:gd name="connsiteX40" fmla="*/ 3363 w 10000"/>
              <a:gd name="connsiteY40" fmla="*/ 4841 h 10821"/>
              <a:gd name="connsiteX41" fmla="*/ 3446 w 10000"/>
              <a:gd name="connsiteY41" fmla="*/ 4375 h 10821"/>
              <a:gd name="connsiteX42" fmla="*/ 3535 w 10000"/>
              <a:gd name="connsiteY42" fmla="*/ 3419 h 10821"/>
              <a:gd name="connsiteX43" fmla="*/ 3618 w 10000"/>
              <a:gd name="connsiteY43" fmla="*/ 1875 h 10821"/>
              <a:gd name="connsiteX44" fmla="*/ 4289 w 10000"/>
              <a:gd name="connsiteY44" fmla="*/ 3566 h 10821"/>
              <a:gd name="connsiteX45" fmla="*/ 4706 w 10000"/>
              <a:gd name="connsiteY45" fmla="*/ 968 h 10821"/>
              <a:gd name="connsiteX46" fmla="*/ 5039 w 10000"/>
              <a:gd name="connsiteY46" fmla="*/ 2782 h 10821"/>
              <a:gd name="connsiteX47" fmla="*/ 5206 w 10000"/>
              <a:gd name="connsiteY47" fmla="*/ 3419 h 10821"/>
              <a:gd name="connsiteX48" fmla="*/ 5294 w 10000"/>
              <a:gd name="connsiteY48" fmla="*/ 3566 h 10821"/>
              <a:gd name="connsiteX49" fmla="*/ 5466 w 10000"/>
              <a:gd name="connsiteY49" fmla="*/ 3370 h 10821"/>
              <a:gd name="connsiteX50" fmla="*/ 5632 w 10000"/>
              <a:gd name="connsiteY50" fmla="*/ 3566 h 10821"/>
              <a:gd name="connsiteX51" fmla="*/ 5794 w 10000"/>
              <a:gd name="connsiteY51" fmla="*/ 3321 h 10821"/>
              <a:gd name="connsiteX52" fmla="*/ 6049 w 10000"/>
              <a:gd name="connsiteY52" fmla="*/ 3517 h 10821"/>
              <a:gd name="connsiteX53" fmla="*/ 6221 w 10000"/>
              <a:gd name="connsiteY53" fmla="*/ 4792 h 10821"/>
              <a:gd name="connsiteX54" fmla="*/ 6726 w 10000"/>
              <a:gd name="connsiteY54" fmla="*/ 968 h 10821"/>
              <a:gd name="connsiteX55" fmla="*/ 6981 w 10000"/>
              <a:gd name="connsiteY55" fmla="*/ 821 h 10821"/>
              <a:gd name="connsiteX56" fmla="*/ 7225 w 10000"/>
              <a:gd name="connsiteY56" fmla="*/ 3615 h 10821"/>
              <a:gd name="connsiteX57" fmla="*/ 7480 w 10000"/>
              <a:gd name="connsiteY57" fmla="*/ 4890 h 10821"/>
              <a:gd name="connsiteX58" fmla="*/ 7569 w 10000"/>
              <a:gd name="connsiteY58" fmla="*/ 7904 h 10821"/>
              <a:gd name="connsiteX59" fmla="*/ 7652 w 10000"/>
              <a:gd name="connsiteY59" fmla="*/ 7537 h 10821"/>
              <a:gd name="connsiteX60" fmla="*/ 7725 w 10000"/>
              <a:gd name="connsiteY60" fmla="*/ 7684 h 10821"/>
              <a:gd name="connsiteX61" fmla="*/ 7814 w 10000"/>
              <a:gd name="connsiteY61" fmla="*/ 8198 h 10821"/>
              <a:gd name="connsiteX62" fmla="*/ 7897 w 10000"/>
              <a:gd name="connsiteY62" fmla="*/ 5796 h 10821"/>
              <a:gd name="connsiteX63" fmla="*/ 7980 w 10000"/>
              <a:gd name="connsiteY63" fmla="*/ 7635 h 10821"/>
              <a:gd name="connsiteX64" fmla="*/ 8069 w 10000"/>
              <a:gd name="connsiteY64" fmla="*/ 6434 h 10821"/>
              <a:gd name="connsiteX65" fmla="*/ 8152 w 10000"/>
              <a:gd name="connsiteY65" fmla="*/ 8762 h 10821"/>
              <a:gd name="connsiteX66" fmla="*/ 8240 w 10000"/>
              <a:gd name="connsiteY66" fmla="*/ 6434 h 10821"/>
              <a:gd name="connsiteX67" fmla="*/ 8324 w 10000"/>
              <a:gd name="connsiteY67" fmla="*/ 6434 h 10821"/>
              <a:gd name="connsiteX68" fmla="*/ 8397 w 10000"/>
              <a:gd name="connsiteY68" fmla="*/ 8542 h 10821"/>
              <a:gd name="connsiteX69" fmla="*/ 8485 w 10000"/>
              <a:gd name="connsiteY69" fmla="*/ 7855 h 10821"/>
              <a:gd name="connsiteX70" fmla="*/ 8568 w 10000"/>
              <a:gd name="connsiteY70" fmla="*/ 7757 h 10821"/>
              <a:gd name="connsiteX71" fmla="*/ 8657 w 10000"/>
              <a:gd name="connsiteY71" fmla="*/ 7341 h 10821"/>
              <a:gd name="connsiteX72" fmla="*/ 8740 w 10000"/>
              <a:gd name="connsiteY72" fmla="*/ 10821 h 10821"/>
              <a:gd name="connsiteX73" fmla="*/ 8824 w 10000"/>
              <a:gd name="connsiteY73" fmla="*/ 9694 h 10821"/>
              <a:gd name="connsiteX74" fmla="*/ 8912 w 10000"/>
              <a:gd name="connsiteY74" fmla="*/ 6899 h 10821"/>
              <a:gd name="connsiteX75" fmla="*/ 8995 w 10000"/>
              <a:gd name="connsiteY75" fmla="*/ 8909 h 10821"/>
              <a:gd name="connsiteX76" fmla="*/ 9073 w 10000"/>
              <a:gd name="connsiteY76" fmla="*/ 7635 h 10821"/>
              <a:gd name="connsiteX77" fmla="*/ 9157 w 10000"/>
              <a:gd name="connsiteY77" fmla="*/ 8689 h 10821"/>
              <a:gd name="connsiteX78" fmla="*/ 9240 w 10000"/>
              <a:gd name="connsiteY78" fmla="*/ 9007 h 10821"/>
              <a:gd name="connsiteX79" fmla="*/ 9328 w 10000"/>
              <a:gd name="connsiteY79" fmla="*/ 7684 h 10821"/>
              <a:gd name="connsiteX80" fmla="*/ 9412 w 10000"/>
              <a:gd name="connsiteY80" fmla="*/ 7439 h 10821"/>
              <a:gd name="connsiteX81" fmla="*/ 9500 w 10000"/>
              <a:gd name="connsiteY81" fmla="*/ 7904 h 10821"/>
              <a:gd name="connsiteX82" fmla="*/ 9584 w 10000"/>
              <a:gd name="connsiteY82" fmla="*/ 4669 h 10821"/>
              <a:gd name="connsiteX83" fmla="*/ 9667 w 10000"/>
              <a:gd name="connsiteY83" fmla="*/ 6287 h 10821"/>
              <a:gd name="connsiteX84" fmla="*/ 9745 w 10000"/>
              <a:gd name="connsiteY84" fmla="*/ 9448 h 10821"/>
              <a:gd name="connsiteX85" fmla="*/ 9828 w 10000"/>
              <a:gd name="connsiteY85" fmla="*/ 8640 h 10821"/>
              <a:gd name="connsiteX86" fmla="*/ 9917 w 10000"/>
              <a:gd name="connsiteY86" fmla="*/ 8493 h 10821"/>
              <a:gd name="connsiteX87" fmla="*/ 10000 w 10000"/>
              <a:gd name="connsiteY87" fmla="*/ 8296 h 10821"/>
              <a:gd name="connsiteX0" fmla="*/ 0 w 10000"/>
              <a:gd name="connsiteY0" fmla="*/ 10355 h 10821"/>
              <a:gd name="connsiteX1" fmla="*/ 83 w 10000"/>
              <a:gd name="connsiteY1" fmla="*/ 10306 h 10821"/>
              <a:gd name="connsiteX2" fmla="*/ 172 w 10000"/>
              <a:gd name="connsiteY2" fmla="*/ 10600 h 10821"/>
              <a:gd name="connsiteX3" fmla="*/ 255 w 10000"/>
              <a:gd name="connsiteY3" fmla="*/ 10208 h 10821"/>
              <a:gd name="connsiteX4" fmla="*/ 333 w 10000"/>
              <a:gd name="connsiteY4" fmla="*/ 10404 h 10821"/>
              <a:gd name="connsiteX5" fmla="*/ 416 w 10000"/>
              <a:gd name="connsiteY5" fmla="*/ 9546 h 10821"/>
              <a:gd name="connsiteX6" fmla="*/ 500 w 10000"/>
              <a:gd name="connsiteY6" fmla="*/ 9448 h 10821"/>
              <a:gd name="connsiteX7" fmla="*/ 588 w 10000"/>
              <a:gd name="connsiteY7" fmla="*/ 9154 h 10821"/>
              <a:gd name="connsiteX8" fmla="*/ 672 w 10000"/>
              <a:gd name="connsiteY8" fmla="*/ 8958 h 10821"/>
              <a:gd name="connsiteX9" fmla="*/ 760 w 10000"/>
              <a:gd name="connsiteY9" fmla="*/ 10110 h 10821"/>
              <a:gd name="connsiteX10" fmla="*/ 843 w 10000"/>
              <a:gd name="connsiteY10" fmla="*/ 9596 h 10821"/>
              <a:gd name="connsiteX11" fmla="*/ 927 w 10000"/>
              <a:gd name="connsiteY11" fmla="*/ 9154 h 10821"/>
              <a:gd name="connsiteX12" fmla="*/ 1005 w 10000"/>
              <a:gd name="connsiteY12" fmla="*/ 9056 h 10821"/>
              <a:gd name="connsiteX13" fmla="*/ 1088 w 10000"/>
              <a:gd name="connsiteY13" fmla="*/ 9694 h 10821"/>
              <a:gd name="connsiteX14" fmla="*/ 1171 w 10000"/>
              <a:gd name="connsiteY14" fmla="*/ 9816 h 10821"/>
              <a:gd name="connsiteX15" fmla="*/ 1260 w 10000"/>
              <a:gd name="connsiteY15" fmla="*/ 9301 h 10821"/>
              <a:gd name="connsiteX16" fmla="*/ 1343 w 10000"/>
              <a:gd name="connsiteY16" fmla="*/ 8591 h 10821"/>
              <a:gd name="connsiteX17" fmla="*/ 1432 w 10000"/>
              <a:gd name="connsiteY17" fmla="*/ 8493 h 10821"/>
              <a:gd name="connsiteX18" fmla="*/ 1515 w 10000"/>
              <a:gd name="connsiteY18" fmla="*/ 8444 h 10821"/>
              <a:gd name="connsiteX19" fmla="*/ 1598 w 10000"/>
              <a:gd name="connsiteY19" fmla="*/ 8149 h 10821"/>
              <a:gd name="connsiteX20" fmla="*/ 1676 w 10000"/>
              <a:gd name="connsiteY20" fmla="*/ 8100 h 10821"/>
              <a:gd name="connsiteX21" fmla="*/ 1760 w 10000"/>
              <a:gd name="connsiteY21" fmla="*/ 9105 h 10821"/>
              <a:gd name="connsiteX22" fmla="*/ 1848 w 10000"/>
              <a:gd name="connsiteY22" fmla="*/ 9645 h 10821"/>
              <a:gd name="connsiteX23" fmla="*/ 1931 w 10000"/>
              <a:gd name="connsiteY23" fmla="*/ 8542 h 10821"/>
              <a:gd name="connsiteX24" fmla="*/ 2015 w 10000"/>
              <a:gd name="connsiteY24" fmla="*/ 7390 h 10821"/>
              <a:gd name="connsiteX25" fmla="*/ 2103 w 10000"/>
              <a:gd name="connsiteY25" fmla="*/ 7145 h 10821"/>
              <a:gd name="connsiteX26" fmla="*/ 2186 w 10000"/>
              <a:gd name="connsiteY26" fmla="*/ 7341 h 10821"/>
              <a:gd name="connsiteX27" fmla="*/ 2275 w 10000"/>
              <a:gd name="connsiteY27" fmla="*/ 5796 h 10821"/>
              <a:gd name="connsiteX28" fmla="*/ 2348 w 10000"/>
              <a:gd name="connsiteY28" fmla="*/ 5895 h 10821"/>
              <a:gd name="connsiteX29" fmla="*/ 2431 w 10000"/>
              <a:gd name="connsiteY29" fmla="*/ 6238 h 10821"/>
              <a:gd name="connsiteX30" fmla="*/ 2520 w 10000"/>
              <a:gd name="connsiteY30" fmla="*/ 7757 h 10821"/>
              <a:gd name="connsiteX31" fmla="*/ 2603 w 10000"/>
              <a:gd name="connsiteY31" fmla="*/ 4522 h 10821"/>
              <a:gd name="connsiteX32" fmla="*/ 2691 w 10000"/>
              <a:gd name="connsiteY32" fmla="*/ 2316 h 10821"/>
              <a:gd name="connsiteX33" fmla="*/ 2775 w 10000"/>
              <a:gd name="connsiteY33" fmla="*/ 6140 h 10821"/>
              <a:gd name="connsiteX34" fmla="*/ 2858 w 10000"/>
              <a:gd name="connsiteY34" fmla="*/ 2414 h 10821"/>
              <a:gd name="connsiteX35" fmla="*/ 2946 w 10000"/>
              <a:gd name="connsiteY35" fmla="*/ 870 h 10821"/>
              <a:gd name="connsiteX36" fmla="*/ 3019 w 10000"/>
              <a:gd name="connsiteY36" fmla="*/ 3027 h 10821"/>
              <a:gd name="connsiteX37" fmla="*/ 3108 w 10000"/>
              <a:gd name="connsiteY37" fmla="*/ 4228 h 10821"/>
              <a:gd name="connsiteX38" fmla="*/ 3191 w 10000"/>
              <a:gd name="connsiteY38" fmla="*/ 1875 h 10821"/>
              <a:gd name="connsiteX39" fmla="*/ 3274 w 10000"/>
              <a:gd name="connsiteY39" fmla="*/ 4620 h 10821"/>
              <a:gd name="connsiteX40" fmla="*/ 3363 w 10000"/>
              <a:gd name="connsiteY40" fmla="*/ 4841 h 10821"/>
              <a:gd name="connsiteX41" fmla="*/ 3446 w 10000"/>
              <a:gd name="connsiteY41" fmla="*/ 4375 h 10821"/>
              <a:gd name="connsiteX42" fmla="*/ 3535 w 10000"/>
              <a:gd name="connsiteY42" fmla="*/ 3419 h 10821"/>
              <a:gd name="connsiteX43" fmla="*/ 3618 w 10000"/>
              <a:gd name="connsiteY43" fmla="*/ 1875 h 10821"/>
              <a:gd name="connsiteX44" fmla="*/ 4289 w 10000"/>
              <a:gd name="connsiteY44" fmla="*/ 3566 h 10821"/>
              <a:gd name="connsiteX45" fmla="*/ 4706 w 10000"/>
              <a:gd name="connsiteY45" fmla="*/ 968 h 10821"/>
              <a:gd name="connsiteX46" fmla="*/ 5039 w 10000"/>
              <a:gd name="connsiteY46" fmla="*/ 2782 h 10821"/>
              <a:gd name="connsiteX47" fmla="*/ 5206 w 10000"/>
              <a:gd name="connsiteY47" fmla="*/ 3419 h 10821"/>
              <a:gd name="connsiteX48" fmla="*/ 5294 w 10000"/>
              <a:gd name="connsiteY48" fmla="*/ 3566 h 10821"/>
              <a:gd name="connsiteX49" fmla="*/ 5466 w 10000"/>
              <a:gd name="connsiteY49" fmla="*/ 3370 h 10821"/>
              <a:gd name="connsiteX50" fmla="*/ 5632 w 10000"/>
              <a:gd name="connsiteY50" fmla="*/ 3566 h 10821"/>
              <a:gd name="connsiteX51" fmla="*/ 5794 w 10000"/>
              <a:gd name="connsiteY51" fmla="*/ 3321 h 10821"/>
              <a:gd name="connsiteX52" fmla="*/ 6049 w 10000"/>
              <a:gd name="connsiteY52" fmla="*/ 3517 h 10821"/>
              <a:gd name="connsiteX53" fmla="*/ 6221 w 10000"/>
              <a:gd name="connsiteY53" fmla="*/ 4792 h 10821"/>
              <a:gd name="connsiteX54" fmla="*/ 6726 w 10000"/>
              <a:gd name="connsiteY54" fmla="*/ 968 h 10821"/>
              <a:gd name="connsiteX55" fmla="*/ 6981 w 10000"/>
              <a:gd name="connsiteY55" fmla="*/ 821 h 10821"/>
              <a:gd name="connsiteX56" fmla="*/ 7225 w 10000"/>
              <a:gd name="connsiteY56" fmla="*/ 3615 h 10821"/>
              <a:gd name="connsiteX57" fmla="*/ 7480 w 10000"/>
              <a:gd name="connsiteY57" fmla="*/ 4890 h 10821"/>
              <a:gd name="connsiteX58" fmla="*/ 7652 w 10000"/>
              <a:gd name="connsiteY58" fmla="*/ 7537 h 10821"/>
              <a:gd name="connsiteX59" fmla="*/ 7725 w 10000"/>
              <a:gd name="connsiteY59" fmla="*/ 7684 h 10821"/>
              <a:gd name="connsiteX60" fmla="*/ 7814 w 10000"/>
              <a:gd name="connsiteY60" fmla="*/ 8198 h 10821"/>
              <a:gd name="connsiteX61" fmla="*/ 7897 w 10000"/>
              <a:gd name="connsiteY61" fmla="*/ 5796 h 10821"/>
              <a:gd name="connsiteX62" fmla="*/ 7980 w 10000"/>
              <a:gd name="connsiteY62" fmla="*/ 7635 h 10821"/>
              <a:gd name="connsiteX63" fmla="*/ 8069 w 10000"/>
              <a:gd name="connsiteY63" fmla="*/ 6434 h 10821"/>
              <a:gd name="connsiteX64" fmla="*/ 8152 w 10000"/>
              <a:gd name="connsiteY64" fmla="*/ 8762 h 10821"/>
              <a:gd name="connsiteX65" fmla="*/ 8240 w 10000"/>
              <a:gd name="connsiteY65" fmla="*/ 6434 h 10821"/>
              <a:gd name="connsiteX66" fmla="*/ 8324 w 10000"/>
              <a:gd name="connsiteY66" fmla="*/ 6434 h 10821"/>
              <a:gd name="connsiteX67" fmla="*/ 8397 w 10000"/>
              <a:gd name="connsiteY67" fmla="*/ 8542 h 10821"/>
              <a:gd name="connsiteX68" fmla="*/ 8485 w 10000"/>
              <a:gd name="connsiteY68" fmla="*/ 7855 h 10821"/>
              <a:gd name="connsiteX69" fmla="*/ 8568 w 10000"/>
              <a:gd name="connsiteY69" fmla="*/ 7757 h 10821"/>
              <a:gd name="connsiteX70" fmla="*/ 8657 w 10000"/>
              <a:gd name="connsiteY70" fmla="*/ 7341 h 10821"/>
              <a:gd name="connsiteX71" fmla="*/ 8740 w 10000"/>
              <a:gd name="connsiteY71" fmla="*/ 10821 h 10821"/>
              <a:gd name="connsiteX72" fmla="*/ 8824 w 10000"/>
              <a:gd name="connsiteY72" fmla="*/ 9694 h 10821"/>
              <a:gd name="connsiteX73" fmla="*/ 8912 w 10000"/>
              <a:gd name="connsiteY73" fmla="*/ 6899 h 10821"/>
              <a:gd name="connsiteX74" fmla="*/ 8995 w 10000"/>
              <a:gd name="connsiteY74" fmla="*/ 8909 h 10821"/>
              <a:gd name="connsiteX75" fmla="*/ 9073 w 10000"/>
              <a:gd name="connsiteY75" fmla="*/ 7635 h 10821"/>
              <a:gd name="connsiteX76" fmla="*/ 9157 w 10000"/>
              <a:gd name="connsiteY76" fmla="*/ 8689 h 10821"/>
              <a:gd name="connsiteX77" fmla="*/ 9240 w 10000"/>
              <a:gd name="connsiteY77" fmla="*/ 9007 h 10821"/>
              <a:gd name="connsiteX78" fmla="*/ 9328 w 10000"/>
              <a:gd name="connsiteY78" fmla="*/ 7684 h 10821"/>
              <a:gd name="connsiteX79" fmla="*/ 9412 w 10000"/>
              <a:gd name="connsiteY79" fmla="*/ 7439 h 10821"/>
              <a:gd name="connsiteX80" fmla="*/ 9500 w 10000"/>
              <a:gd name="connsiteY80" fmla="*/ 7904 h 10821"/>
              <a:gd name="connsiteX81" fmla="*/ 9584 w 10000"/>
              <a:gd name="connsiteY81" fmla="*/ 4669 h 10821"/>
              <a:gd name="connsiteX82" fmla="*/ 9667 w 10000"/>
              <a:gd name="connsiteY82" fmla="*/ 6287 h 10821"/>
              <a:gd name="connsiteX83" fmla="*/ 9745 w 10000"/>
              <a:gd name="connsiteY83" fmla="*/ 9448 h 10821"/>
              <a:gd name="connsiteX84" fmla="*/ 9828 w 10000"/>
              <a:gd name="connsiteY84" fmla="*/ 8640 h 10821"/>
              <a:gd name="connsiteX85" fmla="*/ 9917 w 10000"/>
              <a:gd name="connsiteY85" fmla="*/ 8493 h 10821"/>
              <a:gd name="connsiteX86" fmla="*/ 10000 w 10000"/>
              <a:gd name="connsiteY86" fmla="*/ 8296 h 10821"/>
              <a:gd name="connsiteX0" fmla="*/ 0 w 10000"/>
              <a:gd name="connsiteY0" fmla="*/ 10355 h 10821"/>
              <a:gd name="connsiteX1" fmla="*/ 83 w 10000"/>
              <a:gd name="connsiteY1" fmla="*/ 10306 h 10821"/>
              <a:gd name="connsiteX2" fmla="*/ 172 w 10000"/>
              <a:gd name="connsiteY2" fmla="*/ 10600 h 10821"/>
              <a:gd name="connsiteX3" fmla="*/ 255 w 10000"/>
              <a:gd name="connsiteY3" fmla="*/ 10208 h 10821"/>
              <a:gd name="connsiteX4" fmla="*/ 333 w 10000"/>
              <a:gd name="connsiteY4" fmla="*/ 10404 h 10821"/>
              <a:gd name="connsiteX5" fmla="*/ 416 w 10000"/>
              <a:gd name="connsiteY5" fmla="*/ 9546 h 10821"/>
              <a:gd name="connsiteX6" fmla="*/ 500 w 10000"/>
              <a:gd name="connsiteY6" fmla="*/ 9448 h 10821"/>
              <a:gd name="connsiteX7" fmla="*/ 588 w 10000"/>
              <a:gd name="connsiteY7" fmla="*/ 9154 h 10821"/>
              <a:gd name="connsiteX8" fmla="*/ 672 w 10000"/>
              <a:gd name="connsiteY8" fmla="*/ 8958 h 10821"/>
              <a:gd name="connsiteX9" fmla="*/ 760 w 10000"/>
              <a:gd name="connsiteY9" fmla="*/ 10110 h 10821"/>
              <a:gd name="connsiteX10" fmla="*/ 843 w 10000"/>
              <a:gd name="connsiteY10" fmla="*/ 9596 h 10821"/>
              <a:gd name="connsiteX11" fmla="*/ 927 w 10000"/>
              <a:gd name="connsiteY11" fmla="*/ 9154 h 10821"/>
              <a:gd name="connsiteX12" fmla="*/ 1005 w 10000"/>
              <a:gd name="connsiteY12" fmla="*/ 9056 h 10821"/>
              <a:gd name="connsiteX13" fmla="*/ 1088 w 10000"/>
              <a:gd name="connsiteY13" fmla="*/ 9694 h 10821"/>
              <a:gd name="connsiteX14" fmla="*/ 1171 w 10000"/>
              <a:gd name="connsiteY14" fmla="*/ 9816 h 10821"/>
              <a:gd name="connsiteX15" fmla="*/ 1260 w 10000"/>
              <a:gd name="connsiteY15" fmla="*/ 9301 h 10821"/>
              <a:gd name="connsiteX16" fmla="*/ 1343 w 10000"/>
              <a:gd name="connsiteY16" fmla="*/ 8591 h 10821"/>
              <a:gd name="connsiteX17" fmla="*/ 1432 w 10000"/>
              <a:gd name="connsiteY17" fmla="*/ 8493 h 10821"/>
              <a:gd name="connsiteX18" fmla="*/ 1515 w 10000"/>
              <a:gd name="connsiteY18" fmla="*/ 8444 h 10821"/>
              <a:gd name="connsiteX19" fmla="*/ 1598 w 10000"/>
              <a:gd name="connsiteY19" fmla="*/ 8149 h 10821"/>
              <a:gd name="connsiteX20" fmla="*/ 1676 w 10000"/>
              <a:gd name="connsiteY20" fmla="*/ 8100 h 10821"/>
              <a:gd name="connsiteX21" fmla="*/ 1760 w 10000"/>
              <a:gd name="connsiteY21" fmla="*/ 9105 h 10821"/>
              <a:gd name="connsiteX22" fmla="*/ 1848 w 10000"/>
              <a:gd name="connsiteY22" fmla="*/ 9645 h 10821"/>
              <a:gd name="connsiteX23" fmla="*/ 1931 w 10000"/>
              <a:gd name="connsiteY23" fmla="*/ 8542 h 10821"/>
              <a:gd name="connsiteX24" fmla="*/ 2015 w 10000"/>
              <a:gd name="connsiteY24" fmla="*/ 7390 h 10821"/>
              <a:gd name="connsiteX25" fmla="*/ 2103 w 10000"/>
              <a:gd name="connsiteY25" fmla="*/ 7145 h 10821"/>
              <a:gd name="connsiteX26" fmla="*/ 2186 w 10000"/>
              <a:gd name="connsiteY26" fmla="*/ 7341 h 10821"/>
              <a:gd name="connsiteX27" fmla="*/ 2275 w 10000"/>
              <a:gd name="connsiteY27" fmla="*/ 5796 h 10821"/>
              <a:gd name="connsiteX28" fmla="*/ 2348 w 10000"/>
              <a:gd name="connsiteY28" fmla="*/ 5895 h 10821"/>
              <a:gd name="connsiteX29" fmla="*/ 2431 w 10000"/>
              <a:gd name="connsiteY29" fmla="*/ 6238 h 10821"/>
              <a:gd name="connsiteX30" fmla="*/ 2520 w 10000"/>
              <a:gd name="connsiteY30" fmla="*/ 7757 h 10821"/>
              <a:gd name="connsiteX31" fmla="*/ 2603 w 10000"/>
              <a:gd name="connsiteY31" fmla="*/ 4522 h 10821"/>
              <a:gd name="connsiteX32" fmla="*/ 2691 w 10000"/>
              <a:gd name="connsiteY32" fmla="*/ 2316 h 10821"/>
              <a:gd name="connsiteX33" fmla="*/ 2775 w 10000"/>
              <a:gd name="connsiteY33" fmla="*/ 6140 h 10821"/>
              <a:gd name="connsiteX34" fmla="*/ 2858 w 10000"/>
              <a:gd name="connsiteY34" fmla="*/ 2414 h 10821"/>
              <a:gd name="connsiteX35" fmla="*/ 2946 w 10000"/>
              <a:gd name="connsiteY35" fmla="*/ 870 h 10821"/>
              <a:gd name="connsiteX36" fmla="*/ 3019 w 10000"/>
              <a:gd name="connsiteY36" fmla="*/ 3027 h 10821"/>
              <a:gd name="connsiteX37" fmla="*/ 3108 w 10000"/>
              <a:gd name="connsiteY37" fmla="*/ 4228 h 10821"/>
              <a:gd name="connsiteX38" fmla="*/ 3191 w 10000"/>
              <a:gd name="connsiteY38" fmla="*/ 1875 h 10821"/>
              <a:gd name="connsiteX39" fmla="*/ 3274 w 10000"/>
              <a:gd name="connsiteY39" fmla="*/ 4620 h 10821"/>
              <a:gd name="connsiteX40" fmla="*/ 3363 w 10000"/>
              <a:gd name="connsiteY40" fmla="*/ 4841 h 10821"/>
              <a:gd name="connsiteX41" fmla="*/ 3446 w 10000"/>
              <a:gd name="connsiteY41" fmla="*/ 4375 h 10821"/>
              <a:gd name="connsiteX42" fmla="*/ 3535 w 10000"/>
              <a:gd name="connsiteY42" fmla="*/ 3419 h 10821"/>
              <a:gd name="connsiteX43" fmla="*/ 3618 w 10000"/>
              <a:gd name="connsiteY43" fmla="*/ 1875 h 10821"/>
              <a:gd name="connsiteX44" fmla="*/ 4289 w 10000"/>
              <a:gd name="connsiteY44" fmla="*/ 3566 h 10821"/>
              <a:gd name="connsiteX45" fmla="*/ 4706 w 10000"/>
              <a:gd name="connsiteY45" fmla="*/ 968 h 10821"/>
              <a:gd name="connsiteX46" fmla="*/ 5039 w 10000"/>
              <a:gd name="connsiteY46" fmla="*/ 2782 h 10821"/>
              <a:gd name="connsiteX47" fmla="*/ 5206 w 10000"/>
              <a:gd name="connsiteY47" fmla="*/ 3419 h 10821"/>
              <a:gd name="connsiteX48" fmla="*/ 5294 w 10000"/>
              <a:gd name="connsiteY48" fmla="*/ 3566 h 10821"/>
              <a:gd name="connsiteX49" fmla="*/ 5466 w 10000"/>
              <a:gd name="connsiteY49" fmla="*/ 3370 h 10821"/>
              <a:gd name="connsiteX50" fmla="*/ 5632 w 10000"/>
              <a:gd name="connsiteY50" fmla="*/ 3566 h 10821"/>
              <a:gd name="connsiteX51" fmla="*/ 5794 w 10000"/>
              <a:gd name="connsiteY51" fmla="*/ 3321 h 10821"/>
              <a:gd name="connsiteX52" fmla="*/ 6049 w 10000"/>
              <a:gd name="connsiteY52" fmla="*/ 3517 h 10821"/>
              <a:gd name="connsiteX53" fmla="*/ 6221 w 10000"/>
              <a:gd name="connsiteY53" fmla="*/ 4792 h 10821"/>
              <a:gd name="connsiteX54" fmla="*/ 6726 w 10000"/>
              <a:gd name="connsiteY54" fmla="*/ 968 h 10821"/>
              <a:gd name="connsiteX55" fmla="*/ 6981 w 10000"/>
              <a:gd name="connsiteY55" fmla="*/ 821 h 10821"/>
              <a:gd name="connsiteX56" fmla="*/ 7225 w 10000"/>
              <a:gd name="connsiteY56" fmla="*/ 3615 h 10821"/>
              <a:gd name="connsiteX57" fmla="*/ 7480 w 10000"/>
              <a:gd name="connsiteY57" fmla="*/ 4890 h 10821"/>
              <a:gd name="connsiteX58" fmla="*/ 7725 w 10000"/>
              <a:gd name="connsiteY58" fmla="*/ 7684 h 10821"/>
              <a:gd name="connsiteX59" fmla="*/ 7814 w 10000"/>
              <a:gd name="connsiteY59" fmla="*/ 8198 h 10821"/>
              <a:gd name="connsiteX60" fmla="*/ 7897 w 10000"/>
              <a:gd name="connsiteY60" fmla="*/ 5796 h 10821"/>
              <a:gd name="connsiteX61" fmla="*/ 7980 w 10000"/>
              <a:gd name="connsiteY61" fmla="*/ 7635 h 10821"/>
              <a:gd name="connsiteX62" fmla="*/ 8069 w 10000"/>
              <a:gd name="connsiteY62" fmla="*/ 6434 h 10821"/>
              <a:gd name="connsiteX63" fmla="*/ 8152 w 10000"/>
              <a:gd name="connsiteY63" fmla="*/ 8762 h 10821"/>
              <a:gd name="connsiteX64" fmla="*/ 8240 w 10000"/>
              <a:gd name="connsiteY64" fmla="*/ 6434 h 10821"/>
              <a:gd name="connsiteX65" fmla="*/ 8324 w 10000"/>
              <a:gd name="connsiteY65" fmla="*/ 6434 h 10821"/>
              <a:gd name="connsiteX66" fmla="*/ 8397 w 10000"/>
              <a:gd name="connsiteY66" fmla="*/ 8542 h 10821"/>
              <a:gd name="connsiteX67" fmla="*/ 8485 w 10000"/>
              <a:gd name="connsiteY67" fmla="*/ 7855 h 10821"/>
              <a:gd name="connsiteX68" fmla="*/ 8568 w 10000"/>
              <a:gd name="connsiteY68" fmla="*/ 7757 h 10821"/>
              <a:gd name="connsiteX69" fmla="*/ 8657 w 10000"/>
              <a:gd name="connsiteY69" fmla="*/ 7341 h 10821"/>
              <a:gd name="connsiteX70" fmla="*/ 8740 w 10000"/>
              <a:gd name="connsiteY70" fmla="*/ 10821 h 10821"/>
              <a:gd name="connsiteX71" fmla="*/ 8824 w 10000"/>
              <a:gd name="connsiteY71" fmla="*/ 9694 h 10821"/>
              <a:gd name="connsiteX72" fmla="*/ 8912 w 10000"/>
              <a:gd name="connsiteY72" fmla="*/ 6899 h 10821"/>
              <a:gd name="connsiteX73" fmla="*/ 8995 w 10000"/>
              <a:gd name="connsiteY73" fmla="*/ 8909 h 10821"/>
              <a:gd name="connsiteX74" fmla="*/ 9073 w 10000"/>
              <a:gd name="connsiteY74" fmla="*/ 7635 h 10821"/>
              <a:gd name="connsiteX75" fmla="*/ 9157 w 10000"/>
              <a:gd name="connsiteY75" fmla="*/ 8689 h 10821"/>
              <a:gd name="connsiteX76" fmla="*/ 9240 w 10000"/>
              <a:gd name="connsiteY76" fmla="*/ 9007 h 10821"/>
              <a:gd name="connsiteX77" fmla="*/ 9328 w 10000"/>
              <a:gd name="connsiteY77" fmla="*/ 7684 h 10821"/>
              <a:gd name="connsiteX78" fmla="*/ 9412 w 10000"/>
              <a:gd name="connsiteY78" fmla="*/ 7439 h 10821"/>
              <a:gd name="connsiteX79" fmla="*/ 9500 w 10000"/>
              <a:gd name="connsiteY79" fmla="*/ 7904 h 10821"/>
              <a:gd name="connsiteX80" fmla="*/ 9584 w 10000"/>
              <a:gd name="connsiteY80" fmla="*/ 4669 h 10821"/>
              <a:gd name="connsiteX81" fmla="*/ 9667 w 10000"/>
              <a:gd name="connsiteY81" fmla="*/ 6287 h 10821"/>
              <a:gd name="connsiteX82" fmla="*/ 9745 w 10000"/>
              <a:gd name="connsiteY82" fmla="*/ 9448 h 10821"/>
              <a:gd name="connsiteX83" fmla="*/ 9828 w 10000"/>
              <a:gd name="connsiteY83" fmla="*/ 8640 h 10821"/>
              <a:gd name="connsiteX84" fmla="*/ 9917 w 10000"/>
              <a:gd name="connsiteY84" fmla="*/ 8493 h 10821"/>
              <a:gd name="connsiteX85" fmla="*/ 10000 w 10000"/>
              <a:gd name="connsiteY85" fmla="*/ 8296 h 10821"/>
              <a:gd name="connsiteX0" fmla="*/ 0 w 10000"/>
              <a:gd name="connsiteY0" fmla="*/ 10355 h 10821"/>
              <a:gd name="connsiteX1" fmla="*/ 83 w 10000"/>
              <a:gd name="connsiteY1" fmla="*/ 10306 h 10821"/>
              <a:gd name="connsiteX2" fmla="*/ 172 w 10000"/>
              <a:gd name="connsiteY2" fmla="*/ 10600 h 10821"/>
              <a:gd name="connsiteX3" fmla="*/ 255 w 10000"/>
              <a:gd name="connsiteY3" fmla="*/ 10208 h 10821"/>
              <a:gd name="connsiteX4" fmla="*/ 333 w 10000"/>
              <a:gd name="connsiteY4" fmla="*/ 10404 h 10821"/>
              <a:gd name="connsiteX5" fmla="*/ 416 w 10000"/>
              <a:gd name="connsiteY5" fmla="*/ 9546 h 10821"/>
              <a:gd name="connsiteX6" fmla="*/ 500 w 10000"/>
              <a:gd name="connsiteY6" fmla="*/ 9448 h 10821"/>
              <a:gd name="connsiteX7" fmla="*/ 588 w 10000"/>
              <a:gd name="connsiteY7" fmla="*/ 9154 h 10821"/>
              <a:gd name="connsiteX8" fmla="*/ 672 w 10000"/>
              <a:gd name="connsiteY8" fmla="*/ 8958 h 10821"/>
              <a:gd name="connsiteX9" fmla="*/ 760 w 10000"/>
              <a:gd name="connsiteY9" fmla="*/ 10110 h 10821"/>
              <a:gd name="connsiteX10" fmla="*/ 843 w 10000"/>
              <a:gd name="connsiteY10" fmla="*/ 9596 h 10821"/>
              <a:gd name="connsiteX11" fmla="*/ 927 w 10000"/>
              <a:gd name="connsiteY11" fmla="*/ 9154 h 10821"/>
              <a:gd name="connsiteX12" fmla="*/ 1005 w 10000"/>
              <a:gd name="connsiteY12" fmla="*/ 9056 h 10821"/>
              <a:gd name="connsiteX13" fmla="*/ 1088 w 10000"/>
              <a:gd name="connsiteY13" fmla="*/ 9694 h 10821"/>
              <a:gd name="connsiteX14" fmla="*/ 1171 w 10000"/>
              <a:gd name="connsiteY14" fmla="*/ 9816 h 10821"/>
              <a:gd name="connsiteX15" fmla="*/ 1260 w 10000"/>
              <a:gd name="connsiteY15" fmla="*/ 9301 h 10821"/>
              <a:gd name="connsiteX16" fmla="*/ 1343 w 10000"/>
              <a:gd name="connsiteY16" fmla="*/ 8591 h 10821"/>
              <a:gd name="connsiteX17" fmla="*/ 1432 w 10000"/>
              <a:gd name="connsiteY17" fmla="*/ 8493 h 10821"/>
              <a:gd name="connsiteX18" fmla="*/ 1515 w 10000"/>
              <a:gd name="connsiteY18" fmla="*/ 8444 h 10821"/>
              <a:gd name="connsiteX19" fmla="*/ 1598 w 10000"/>
              <a:gd name="connsiteY19" fmla="*/ 8149 h 10821"/>
              <a:gd name="connsiteX20" fmla="*/ 1676 w 10000"/>
              <a:gd name="connsiteY20" fmla="*/ 8100 h 10821"/>
              <a:gd name="connsiteX21" fmla="*/ 1760 w 10000"/>
              <a:gd name="connsiteY21" fmla="*/ 9105 h 10821"/>
              <a:gd name="connsiteX22" fmla="*/ 1848 w 10000"/>
              <a:gd name="connsiteY22" fmla="*/ 9645 h 10821"/>
              <a:gd name="connsiteX23" fmla="*/ 1931 w 10000"/>
              <a:gd name="connsiteY23" fmla="*/ 8542 h 10821"/>
              <a:gd name="connsiteX24" fmla="*/ 2015 w 10000"/>
              <a:gd name="connsiteY24" fmla="*/ 7390 h 10821"/>
              <a:gd name="connsiteX25" fmla="*/ 2103 w 10000"/>
              <a:gd name="connsiteY25" fmla="*/ 7145 h 10821"/>
              <a:gd name="connsiteX26" fmla="*/ 2186 w 10000"/>
              <a:gd name="connsiteY26" fmla="*/ 7341 h 10821"/>
              <a:gd name="connsiteX27" fmla="*/ 2275 w 10000"/>
              <a:gd name="connsiteY27" fmla="*/ 5796 h 10821"/>
              <a:gd name="connsiteX28" fmla="*/ 2348 w 10000"/>
              <a:gd name="connsiteY28" fmla="*/ 5895 h 10821"/>
              <a:gd name="connsiteX29" fmla="*/ 2431 w 10000"/>
              <a:gd name="connsiteY29" fmla="*/ 6238 h 10821"/>
              <a:gd name="connsiteX30" fmla="*/ 2520 w 10000"/>
              <a:gd name="connsiteY30" fmla="*/ 7757 h 10821"/>
              <a:gd name="connsiteX31" fmla="*/ 2603 w 10000"/>
              <a:gd name="connsiteY31" fmla="*/ 4522 h 10821"/>
              <a:gd name="connsiteX32" fmla="*/ 2691 w 10000"/>
              <a:gd name="connsiteY32" fmla="*/ 2316 h 10821"/>
              <a:gd name="connsiteX33" fmla="*/ 2775 w 10000"/>
              <a:gd name="connsiteY33" fmla="*/ 6140 h 10821"/>
              <a:gd name="connsiteX34" fmla="*/ 2858 w 10000"/>
              <a:gd name="connsiteY34" fmla="*/ 2414 h 10821"/>
              <a:gd name="connsiteX35" fmla="*/ 2946 w 10000"/>
              <a:gd name="connsiteY35" fmla="*/ 870 h 10821"/>
              <a:gd name="connsiteX36" fmla="*/ 3019 w 10000"/>
              <a:gd name="connsiteY36" fmla="*/ 3027 h 10821"/>
              <a:gd name="connsiteX37" fmla="*/ 3108 w 10000"/>
              <a:gd name="connsiteY37" fmla="*/ 4228 h 10821"/>
              <a:gd name="connsiteX38" fmla="*/ 3191 w 10000"/>
              <a:gd name="connsiteY38" fmla="*/ 1875 h 10821"/>
              <a:gd name="connsiteX39" fmla="*/ 3274 w 10000"/>
              <a:gd name="connsiteY39" fmla="*/ 4620 h 10821"/>
              <a:gd name="connsiteX40" fmla="*/ 3363 w 10000"/>
              <a:gd name="connsiteY40" fmla="*/ 4841 h 10821"/>
              <a:gd name="connsiteX41" fmla="*/ 3446 w 10000"/>
              <a:gd name="connsiteY41" fmla="*/ 4375 h 10821"/>
              <a:gd name="connsiteX42" fmla="*/ 3535 w 10000"/>
              <a:gd name="connsiteY42" fmla="*/ 3419 h 10821"/>
              <a:gd name="connsiteX43" fmla="*/ 3618 w 10000"/>
              <a:gd name="connsiteY43" fmla="*/ 1875 h 10821"/>
              <a:gd name="connsiteX44" fmla="*/ 4289 w 10000"/>
              <a:gd name="connsiteY44" fmla="*/ 3566 h 10821"/>
              <a:gd name="connsiteX45" fmla="*/ 4706 w 10000"/>
              <a:gd name="connsiteY45" fmla="*/ 968 h 10821"/>
              <a:gd name="connsiteX46" fmla="*/ 5039 w 10000"/>
              <a:gd name="connsiteY46" fmla="*/ 2782 h 10821"/>
              <a:gd name="connsiteX47" fmla="*/ 5206 w 10000"/>
              <a:gd name="connsiteY47" fmla="*/ 3419 h 10821"/>
              <a:gd name="connsiteX48" fmla="*/ 5294 w 10000"/>
              <a:gd name="connsiteY48" fmla="*/ 3566 h 10821"/>
              <a:gd name="connsiteX49" fmla="*/ 5466 w 10000"/>
              <a:gd name="connsiteY49" fmla="*/ 3370 h 10821"/>
              <a:gd name="connsiteX50" fmla="*/ 5632 w 10000"/>
              <a:gd name="connsiteY50" fmla="*/ 3566 h 10821"/>
              <a:gd name="connsiteX51" fmla="*/ 5794 w 10000"/>
              <a:gd name="connsiteY51" fmla="*/ 3321 h 10821"/>
              <a:gd name="connsiteX52" fmla="*/ 6049 w 10000"/>
              <a:gd name="connsiteY52" fmla="*/ 3517 h 10821"/>
              <a:gd name="connsiteX53" fmla="*/ 6221 w 10000"/>
              <a:gd name="connsiteY53" fmla="*/ 4792 h 10821"/>
              <a:gd name="connsiteX54" fmla="*/ 6726 w 10000"/>
              <a:gd name="connsiteY54" fmla="*/ 968 h 10821"/>
              <a:gd name="connsiteX55" fmla="*/ 6981 w 10000"/>
              <a:gd name="connsiteY55" fmla="*/ 821 h 10821"/>
              <a:gd name="connsiteX56" fmla="*/ 7225 w 10000"/>
              <a:gd name="connsiteY56" fmla="*/ 3615 h 10821"/>
              <a:gd name="connsiteX57" fmla="*/ 7480 w 10000"/>
              <a:gd name="connsiteY57" fmla="*/ 4890 h 10821"/>
              <a:gd name="connsiteX58" fmla="*/ 7814 w 10000"/>
              <a:gd name="connsiteY58" fmla="*/ 8198 h 10821"/>
              <a:gd name="connsiteX59" fmla="*/ 7897 w 10000"/>
              <a:gd name="connsiteY59" fmla="*/ 5796 h 10821"/>
              <a:gd name="connsiteX60" fmla="*/ 7980 w 10000"/>
              <a:gd name="connsiteY60" fmla="*/ 7635 h 10821"/>
              <a:gd name="connsiteX61" fmla="*/ 8069 w 10000"/>
              <a:gd name="connsiteY61" fmla="*/ 6434 h 10821"/>
              <a:gd name="connsiteX62" fmla="*/ 8152 w 10000"/>
              <a:gd name="connsiteY62" fmla="*/ 8762 h 10821"/>
              <a:gd name="connsiteX63" fmla="*/ 8240 w 10000"/>
              <a:gd name="connsiteY63" fmla="*/ 6434 h 10821"/>
              <a:gd name="connsiteX64" fmla="*/ 8324 w 10000"/>
              <a:gd name="connsiteY64" fmla="*/ 6434 h 10821"/>
              <a:gd name="connsiteX65" fmla="*/ 8397 w 10000"/>
              <a:gd name="connsiteY65" fmla="*/ 8542 h 10821"/>
              <a:gd name="connsiteX66" fmla="*/ 8485 w 10000"/>
              <a:gd name="connsiteY66" fmla="*/ 7855 h 10821"/>
              <a:gd name="connsiteX67" fmla="*/ 8568 w 10000"/>
              <a:gd name="connsiteY67" fmla="*/ 7757 h 10821"/>
              <a:gd name="connsiteX68" fmla="*/ 8657 w 10000"/>
              <a:gd name="connsiteY68" fmla="*/ 7341 h 10821"/>
              <a:gd name="connsiteX69" fmla="*/ 8740 w 10000"/>
              <a:gd name="connsiteY69" fmla="*/ 10821 h 10821"/>
              <a:gd name="connsiteX70" fmla="*/ 8824 w 10000"/>
              <a:gd name="connsiteY70" fmla="*/ 9694 h 10821"/>
              <a:gd name="connsiteX71" fmla="*/ 8912 w 10000"/>
              <a:gd name="connsiteY71" fmla="*/ 6899 h 10821"/>
              <a:gd name="connsiteX72" fmla="*/ 8995 w 10000"/>
              <a:gd name="connsiteY72" fmla="*/ 8909 h 10821"/>
              <a:gd name="connsiteX73" fmla="*/ 9073 w 10000"/>
              <a:gd name="connsiteY73" fmla="*/ 7635 h 10821"/>
              <a:gd name="connsiteX74" fmla="*/ 9157 w 10000"/>
              <a:gd name="connsiteY74" fmla="*/ 8689 h 10821"/>
              <a:gd name="connsiteX75" fmla="*/ 9240 w 10000"/>
              <a:gd name="connsiteY75" fmla="*/ 9007 h 10821"/>
              <a:gd name="connsiteX76" fmla="*/ 9328 w 10000"/>
              <a:gd name="connsiteY76" fmla="*/ 7684 h 10821"/>
              <a:gd name="connsiteX77" fmla="*/ 9412 w 10000"/>
              <a:gd name="connsiteY77" fmla="*/ 7439 h 10821"/>
              <a:gd name="connsiteX78" fmla="*/ 9500 w 10000"/>
              <a:gd name="connsiteY78" fmla="*/ 7904 h 10821"/>
              <a:gd name="connsiteX79" fmla="*/ 9584 w 10000"/>
              <a:gd name="connsiteY79" fmla="*/ 4669 h 10821"/>
              <a:gd name="connsiteX80" fmla="*/ 9667 w 10000"/>
              <a:gd name="connsiteY80" fmla="*/ 6287 h 10821"/>
              <a:gd name="connsiteX81" fmla="*/ 9745 w 10000"/>
              <a:gd name="connsiteY81" fmla="*/ 9448 h 10821"/>
              <a:gd name="connsiteX82" fmla="*/ 9828 w 10000"/>
              <a:gd name="connsiteY82" fmla="*/ 8640 h 10821"/>
              <a:gd name="connsiteX83" fmla="*/ 9917 w 10000"/>
              <a:gd name="connsiteY83" fmla="*/ 8493 h 10821"/>
              <a:gd name="connsiteX84" fmla="*/ 10000 w 10000"/>
              <a:gd name="connsiteY84" fmla="*/ 8296 h 10821"/>
              <a:gd name="connsiteX0" fmla="*/ 0 w 10000"/>
              <a:gd name="connsiteY0" fmla="*/ 10355 h 10821"/>
              <a:gd name="connsiteX1" fmla="*/ 83 w 10000"/>
              <a:gd name="connsiteY1" fmla="*/ 10306 h 10821"/>
              <a:gd name="connsiteX2" fmla="*/ 172 w 10000"/>
              <a:gd name="connsiteY2" fmla="*/ 10600 h 10821"/>
              <a:gd name="connsiteX3" fmla="*/ 255 w 10000"/>
              <a:gd name="connsiteY3" fmla="*/ 10208 h 10821"/>
              <a:gd name="connsiteX4" fmla="*/ 333 w 10000"/>
              <a:gd name="connsiteY4" fmla="*/ 10404 h 10821"/>
              <a:gd name="connsiteX5" fmla="*/ 416 w 10000"/>
              <a:gd name="connsiteY5" fmla="*/ 9546 h 10821"/>
              <a:gd name="connsiteX6" fmla="*/ 500 w 10000"/>
              <a:gd name="connsiteY6" fmla="*/ 9448 h 10821"/>
              <a:gd name="connsiteX7" fmla="*/ 588 w 10000"/>
              <a:gd name="connsiteY7" fmla="*/ 9154 h 10821"/>
              <a:gd name="connsiteX8" fmla="*/ 672 w 10000"/>
              <a:gd name="connsiteY8" fmla="*/ 8958 h 10821"/>
              <a:gd name="connsiteX9" fmla="*/ 760 w 10000"/>
              <a:gd name="connsiteY9" fmla="*/ 10110 h 10821"/>
              <a:gd name="connsiteX10" fmla="*/ 843 w 10000"/>
              <a:gd name="connsiteY10" fmla="*/ 9596 h 10821"/>
              <a:gd name="connsiteX11" fmla="*/ 927 w 10000"/>
              <a:gd name="connsiteY11" fmla="*/ 9154 h 10821"/>
              <a:gd name="connsiteX12" fmla="*/ 1005 w 10000"/>
              <a:gd name="connsiteY12" fmla="*/ 9056 h 10821"/>
              <a:gd name="connsiteX13" fmla="*/ 1088 w 10000"/>
              <a:gd name="connsiteY13" fmla="*/ 9694 h 10821"/>
              <a:gd name="connsiteX14" fmla="*/ 1171 w 10000"/>
              <a:gd name="connsiteY14" fmla="*/ 9816 h 10821"/>
              <a:gd name="connsiteX15" fmla="*/ 1260 w 10000"/>
              <a:gd name="connsiteY15" fmla="*/ 9301 h 10821"/>
              <a:gd name="connsiteX16" fmla="*/ 1343 w 10000"/>
              <a:gd name="connsiteY16" fmla="*/ 8591 h 10821"/>
              <a:gd name="connsiteX17" fmla="*/ 1432 w 10000"/>
              <a:gd name="connsiteY17" fmla="*/ 8493 h 10821"/>
              <a:gd name="connsiteX18" fmla="*/ 1515 w 10000"/>
              <a:gd name="connsiteY18" fmla="*/ 8444 h 10821"/>
              <a:gd name="connsiteX19" fmla="*/ 1598 w 10000"/>
              <a:gd name="connsiteY19" fmla="*/ 8149 h 10821"/>
              <a:gd name="connsiteX20" fmla="*/ 1676 w 10000"/>
              <a:gd name="connsiteY20" fmla="*/ 8100 h 10821"/>
              <a:gd name="connsiteX21" fmla="*/ 1760 w 10000"/>
              <a:gd name="connsiteY21" fmla="*/ 9105 h 10821"/>
              <a:gd name="connsiteX22" fmla="*/ 1848 w 10000"/>
              <a:gd name="connsiteY22" fmla="*/ 9645 h 10821"/>
              <a:gd name="connsiteX23" fmla="*/ 1931 w 10000"/>
              <a:gd name="connsiteY23" fmla="*/ 8542 h 10821"/>
              <a:gd name="connsiteX24" fmla="*/ 2015 w 10000"/>
              <a:gd name="connsiteY24" fmla="*/ 7390 h 10821"/>
              <a:gd name="connsiteX25" fmla="*/ 2103 w 10000"/>
              <a:gd name="connsiteY25" fmla="*/ 7145 h 10821"/>
              <a:gd name="connsiteX26" fmla="*/ 2186 w 10000"/>
              <a:gd name="connsiteY26" fmla="*/ 7341 h 10821"/>
              <a:gd name="connsiteX27" fmla="*/ 2275 w 10000"/>
              <a:gd name="connsiteY27" fmla="*/ 5796 h 10821"/>
              <a:gd name="connsiteX28" fmla="*/ 2348 w 10000"/>
              <a:gd name="connsiteY28" fmla="*/ 5895 h 10821"/>
              <a:gd name="connsiteX29" fmla="*/ 2431 w 10000"/>
              <a:gd name="connsiteY29" fmla="*/ 6238 h 10821"/>
              <a:gd name="connsiteX30" fmla="*/ 2520 w 10000"/>
              <a:gd name="connsiteY30" fmla="*/ 7757 h 10821"/>
              <a:gd name="connsiteX31" fmla="*/ 2603 w 10000"/>
              <a:gd name="connsiteY31" fmla="*/ 4522 h 10821"/>
              <a:gd name="connsiteX32" fmla="*/ 2691 w 10000"/>
              <a:gd name="connsiteY32" fmla="*/ 2316 h 10821"/>
              <a:gd name="connsiteX33" fmla="*/ 2775 w 10000"/>
              <a:gd name="connsiteY33" fmla="*/ 6140 h 10821"/>
              <a:gd name="connsiteX34" fmla="*/ 2858 w 10000"/>
              <a:gd name="connsiteY34" fmla="*/ 2414 h 10821"/>
              <a:gd name="connsiteX35" fmla="*/ 2946 w 10000"/>
              <a:gd name="connsiteY35" fmla="*/ 870 h 10821"/>
              <a:gd name="connsiteX36" fmla="*/ 3019 w 10000"/>
              <a:gd name="connsiteY36" fmla="*/ 3027 h 10821"/>
              <a:gd name="connsiteX37" fmla="*/ 3108 w 10000"/>
              <a:gd name="connsiteY37" fmla="*/ 4228 h 10821"/>
              <a:gd name="connsiteX38" fmla="*/ 3191 w 10000"/>
              <a:gd name="connsiteY38" fmla="*/ 1875 h 10821"/>
              <a:gd name="connsiteX39" fmla="*/ 3274 w 10000"/>
              <a:gd name="connsiteY39" fmla="*/ 4620 h 10821"/>
              <a:gd name="connsiteX40" fmla="*/ 3363 w 10000"/>
              <a:gd name="connsiteY40" fmla="*/ 4841 h 10821"/>
              <a:gd name="connsiteX41" fmla="*/ 3446 w 10000"/>
              <a:gd name="connsiteY41" fmla="*/ 4375 h 10821"/>
              <a:gd name="connsiteX42" fmla="*/ 3535 w 10000"/>
              <a:gd name="connsiteY42" fmla="*/ 3419 h 10821"/>
              <a:gd name="connsiteX43" fmla="*/ 3618 w 10000"/>
              <a:gd name="connsiteY43" fmla="*/ 1875 h 10821"/>
              <a:gd name="connsiteX44" fmla="*/ 4289 w 10000"/>
              <a:gd name="connsiteY44" fmla="*/ 3566 h 10821"/>
              <a:gd name="connsiteX45" fmla="*/ 4706 w 10000"/>
              <a:gd name="connsiteY45" fmla="*/ 968 h 10821"/>
              <a:gd name="connsiteX46" fmla="*/ 5039 w 10000"/>
              <a:gd name="connsiteY46" fmla="*/ 2782 h 10821"/>
              <a:gd name="connsiteX47" fmla="*/ 5206 w 10000"/>
              <a:gd name="connsiteY47" fmla="*/ 3419 h 10821"/>
              <a:gd name="connsiteX48" fmla="*/ 5294 w 10000"/>
              <a:gd name="connsiteY48" fmla="*/ 3566 h 10821"/>
              <a:gd name="connsiteX49" fmla="*/ 5466 w 10000"/>
              <a:gd name="connsiteY49" fmla="*/ 3370 h 10821"/>
              <a:gd name="connsiteX50" fmla="*/ 5632 w 10000"/>
              <a:gd name="connsiteY50" fmla="*/ 3566 h 10821"/>
              <a:gd name="connsiteX51" fmla="*/ 5794 w 10000"/>
              <a:gd name="connsiteY51" fmla="*/ 3321 h 10821"/>
              <a:gd name="connsiteX52" fmla="*/ 6049 w 10000"/>
              <a:gd name="connsiteY52" fmla="*/ 3517 h 10821"/>
              <a:gd name="connsiteX53" fmla="*/ 6221 w 10000"/>
              <a:gd name="connsiteY53" fmla="*/ 4792 h 10821"/>
              <a:gd name="connsiteX54" fmla="*/ 6726 w 10000"/>
              <a:gd name="connsiteY54" fmla="*/ 968 h 10821"/>
              <a:gd name="connsiteX55" fmla="*/ 6981 w 10000"/>
              <a:gd name="connsiteY55" fmla="*/ 821 h 10821"/>
              <a:gd name="connsiteX56" fmla="*/ 7225 w 10000"/>
              <a:gd name="connsiteY56" fmla="*/ 3615 h 10821"/>
              <a:gd name="connsiteX57" fmla="*/ 7480 w 10000"/>
              <a:gd name="connsiteY57" fmla="*/ 4890 h 10821"/>
              <a:gd name="connsiteX58" fmla="*/ 7897 w 10000"/>
              <a:gd name="connsiteY58" fmla="*/ 5796 h 10821"/>
              <a:gd name="connsiteX59" fmla="*/ 7980 w 10000"/>
              <a:gd name="connsiteY59" fmla="*/ 7635 h 10821"/>
              <a:gd name="connsiteX60" fmla="*/ 8069 w 10000"/>
              <a:gd name="connsiteY60" fmla="*/ 6434 h 10821"/>
              <a:gd name="connsiteX61" fmla="*/ 8152 w 10000"/>
              <a:gd name="connsiteY61" fmla="*/ 8762 h 10821"/>
              <a:gd name="connsiteX62" fmla="*/ 8240 w 10000"/>
              <a:gd name="connsiteY62" fmla="*/ 6434 h 10821"/>
              <a:gd name="connsiteX63" fmla="*/ 8324 w 10000"/>
              <a:gd name="connsiteY63" fmla="*/ 6434 h 10821"/>
              <a:gd name="connsiteX64" fmla="*/ 8397 w 10000"/>
              <a:gd name="connsiteY64" fmla="*/ 8542 h 10821"/>
              <a:gd name="connsiteX65" fmla="*/ 8485 w 10000"/>
              <a:gd name="connsiteY65" fmla="*/ 7855 h 10821"/>
              <a:gd name="connsiteX66" fmla="*/ 8568 w 10000"/>
              <a:gd name="connsiteY66" fmla="*/ 7757 h 10821"/>
              <a:gd name="connsiteX67" fmla="*/ 8657 w 10000"/>
              <a:gd name="connsiteY67" fmla="*/ 7341 h 10821"/>
              <a:gd name="connsiteX68" fmla="*/ 8740 w 10000"/>
              <a:gd name="connsiteY68" fmla="*/ 10821 h 10821"/>
              <a:gd name="connsiteX69" fmla="*/ 8824 w 10000"/>
              <a:gd name="connsiteY69" fmla="*/ 9694 h 10821"/>
              <a:gd name="connsiteX70" fmla="*/ 8912 w 10000"/>
              <a:gd name="connsiteY70" fmla="*/ 6899 h 10821"/>
              <a:gd name="connsiteX71" fmla="*/ 8995 w 10000"/>
              <a:gd name="connsiteY71" fmla="*/ 8909 h 10821"/>
              <a:gd name="connsiteX72" fmla="*/ 9073 w 10000"/>
              <a:gd name="connsiteY72" fmla="*/ 7635 h 10821"/>
              <a:gd name="connsiteX73" fmla="*/ 9157 w 10000"/>
              <a:gd name="connsiteY73" fmla="*/ 8689 h 10821"/>
              <a:gd name="connsiteX74" fmla="*/ 9240 w 10000"/>
              <a:gd name="connsiteY74" fmla="*/ 9007 h 10821"/>
              <a:gd name="connsiteX75" fmla="*/ 9328 w 10000"/>
              <a:gd name="connsiteY75" fmla="*/ 7684 h 10821"/>
              <a:gd name="connsiteX76" fmla="*/ 9412 w 10000"/>
              <a:gd name="connsiteY76" fmla="*/ 7439 h 10821"/>
              <a:gd name="connsiteX77" fmla="*/ 9500 w 10000"/>
              <a:gd name="connsiteY77" fmla="*/ 7904 h 10821"/>
              <a:gd name="connsiteX78" fmla="*/ 9584 w 10000"/>
              <a:gd name="connsiteY78" fmla="*/ 4669 h 10821"/>
              <a:gd name="connsiteX79" fmla="*/ 9667 w 10000"/>
              <a:gd name="connsiteY79" fmla="*/ 6287 h 10821"/>
              <a:gd name="connsiteX80" fmla="*/ 9745 w 10000"/>
              <a:gd name="connsiteY80" fmla="*/ 9448 h 10821"/>
              <a:gd name="connsiteX81" fmla="*/ 9828 w 10000"/>
              <a:gd name="connsiteY81" fmla="*/ 8640 h 10821"/>
              <a:gd name="connsiteX82" fmla="*/ 9917 w 10000"/>
              <a:gd name="connsiteY82" fmla="*/ 8493 h 10821"/>
              <a:gd name="connsiteX83" fmla="*/ 10000 w 10000"/>
              <a:gd name="connsiteY83" fmla="*/ 8296 h 10821"/>
              <a:gd name="connsiteX0" fmla="*/ 0 w 10000"/>
              <a:gd name="connsiteY0" fmla="*/ 10355 h 10821"/>
              <a:gd name="connsiteX1" fmla="*/ 83 w 10000"/>
              <a:gd name="connsiteY1" fmla="*/ 10306 h 10821"/>
              <a:gd name="connsiteX2" fmla="*/ 172 w 10000"/>
              <a:gd name="connsiteY2" fmla="*/ 10600 h 10821"/>
              <a:gd name="connsiteX3" fmla="*/ 255 w 10000"/>
              <a:gd name="connsiteY3" fmla="*/ 10208 h 10821"/>
              <a:gd name="connsiteX4" fmla="*/ 333 w 10000"/>
              <a:gd name="connsiteY4" fmla="*/ 10404 h 10821"/>
              <a:gd name="connsiteX5" fmla="*/ 416 w 10000"/>
              <a:gd name="connsiteY5" fmla="*/ 9546 h 10821"/>
              <a:gd name="connsiteX6" fmla="*/ 500 w 10000"/>
              <a:gd name="connsiteY6" fmla="*/ 9448 h 10821"/>
              <a:gd name="connsiteX7" fmla="*/ 588 w 10000"/>
              <a:gd name="connsiteY7" fmla="*/ 9154 h 10821"/>
              <a:gd name="connsiteX8" fmla="*/ 672 w 10000"/>
              <a:gd name="connsiteY8" fmla="*/ 8958 h 10821"/>
              <a:gd name="connsiteX9" fmla="*/ 760 w 10000"/>
              <a:gd name="connsiteY9" fmla="*/ 10110 h 10821"/>
              <a:gd name="connsiteX10" fmla="*/ 843 w 10000"/>
              <a:gd name="connsiteY10" fmla="*/ 9596 h 10821"/>
              <a:gd name="connsiteX11" fmla="*/ 927 w 10000"/>
              <a:gd name="connsiteY11" fmla="*/ 9154 h 10821"/>
              <a:gd name="connsiteX12" fmla="*/ 1005 w 10000"/>
              <a:gd name="connsiteY12" fmla="*/ 9056 h 10821"/>
              <a:gd name="connsiteX13" fmla="*/ 1088 w 10000"/>
              <a:gd name="connsiteY13" fmla="*/ 9694 h 10821"/>
              <a:gd name="connsiteX14" fmla="*/ 1171 w 10000"/>
              <a:gd name="connsiteY14" fmla="*/ 9816 h 10821"/>
              <a:gd name="connsiteX15" fmla="*/ 1260 w 10000"/>
              <a:gd name="connsiteY15" fmla="*/ 9301 h 10821"/>
              <a:gd name="connsiteX16" fmla="*/ 1343 w 10000"/>
              <a:gd name="connsiteY16" fmla="*/ 8591 h 10821"/>
              <a:gd name="connsiteX17" fmla="*/ 1432 w 10000"/>
              <a:gd name="connsiteY17" fmla="*/ 8493 h 10821"/>
              <a:gd name="connsiteX18" fmla="*/ 1515 w 10000"/>
              <a:gd name="connsiteY18" fmla="*/ 8444 h 10821"/>
              <a:gd name="connsiteX19" fmla="*/ 1598 w 10000"/>
              <a:gd name="connsiteY19" fmla="*/ 8149 h 10821"/>
              <a:gd name="connsiteX20" fmla="*/ 1676 w 10000"/>
              <a:gd name="connsiteY20" fmla="*/ 8100 h 10821"/>
              <a:gd name="connsiteX21" fmla="*/ 1760 w 10000"/>
              <a:gd name="connsiteY21" fmla="*/ 9105 h 10821"/>
              <a:gd name="connsiteX22" fmla="*/ 1848 w 10000"/>
              <a:gd name="connsiteY22" fmla="*/ 9645 h 10821"/>
              <a:gd name="connsiteX23" fmla="*/ 1931 w 10000"/>
              <a:gd name="connsiteY23" fmla="*/ 8542 h 10821"/>
              <a:gd name="connsiteX24" fmla="*/ 2015 w 10000"/>
              <a:gd name="connsiteY24" fmla="*/ 7390 h 10821"/>
              <a:gd name="connsiteX25" fmla="*/ 2103 w 10000"/>
              <a:gd name="connsiteY25" fmla="*/ 7145 h 10821"/>
              <a:gd name="connsiteX26" fmla="*/ 2186 w 10000"/>
              <a:gd name="connsiteY26" fmla="*/ 7341 h 10821"/>
              <a:gd name="connsiteX27" fmla="*/ 2275 w 10000"/>
              <a:gd name="connsiteY27" fmla="*/ 5796 h 10821"/>
              <a:gd name="connsiteX28" fmla="*/ 2348 w 10000"/>
              <a:gd name="connsiteY28" fmla="*/ 5895 h 10821"/>
              <a:gd name="connsiteX29" fmla="*/ 2431 w 10000"/>
              <a:gd name="connsiteY29" fmla="*/ 6238 h 10821"/>
              <a:gd name="connsiteX30" fmla="*/ 2520 w 10000"/>
              <a:gd name="connsiteY30" fmla="*/ 7757 h 10821"/>
              <a:gd name="connsiteX31" fmla="*/ 2603 w 10000"/>
              <a:gd name="connsiteY31" fmla="*/ 4522 h 10821"/>
              <a:gd name="connsiteX32" fmla="*/ 2691 w 10000"/>
              <a:gd name="connsiteY32" fmla="*/ 2316 h 10821"/>
              <a:gd name="connsiteX33" fmla="*/ 2775 w 10000"/>
              <a:gd name="connsiteY33" fmla="*/ 6140 h 10821"/>
              <a:gd name="connsiteX34" fmla="*/ 2858 w 10000"/>
              <a:gd name="connsiteY34" fmla="*/ 2414 h 10821"/>
              <a:gd name="connsiteX35" fmla="*/ 2946 w 10000"/>
              <a:gd name="connsiteY35" fmla="*/ 870 h 10821"/>
              <a:gd name="connsiteX36" fmla="*/ 3019 w 10000"/>
              <a:gd name="connsiteY36" fmla="*/ 3027 h 10821"/>
              <a:gd name="connsiteX37" fmla="*/ 3108 w 10000"/>
              <a:gd name="connsiteY37" fmla="*/ 4228 h 10821"/>
              <a:gd name="connsiteX38" fmla="*/ 3191 w 10000"/>
              <a:gd name="connsiteY38" fmla="*/ 1875 h 10821"/>
              <a:gd name="connsiteX39" fmla="*/ 3274 w 10000"/>
              <a:gd name="connsiteY39" fmla="*/ 4620 h 10821"/>
              <a:gd name="connsiteX40" fmla="*/ 3363 w 10000"/>
              <a:gd name="connsiteY40" fmla="*/ 4841 h 10821"/>
              <a:gd name="connsiteX41" fmla="*/ 3446 w 10000"/>
              <a:gd name="connsiteY41" fmla="*/ 4375 h 10821"/>
              <a:gd name="connsiteX42" fmla="*/ 3535 w 10000"/>
              <a:gd name="connsiteY42" fmla="*/ 3419 h 10821"/>
              <a:gd name="connsiteX43" fmla="*/ 3618 w 10000"/>
              <a:gd name="connsiteY43" fmla="*/ 1875 h 10821"/>
              <a:gd name="connsiteX44" fmla="*/ 4289 w 10000"/>
              <a:gd name="connsiteY44" fmla="*/ 3566 h 10821"/>
              <a:gd name="connsiteX45" fmla="*/ 4706 w 10000"/>
              <a:gd name="connsiteY45" fmla="*/ 968 h 10821"/>
              <a:gd name="connsiteX46" fmla="*/ 5039 w 10000"/>
              <a:gd name="connsiteY46" fmla="*/ 2782 h 10821"/>
              <a:gd name="connsiteX47" fmla="*/ 5206 w 10000"/>
              <a:gd name="connsiteY47" fmla="*/ 3419 h 10821"/>
              <a:gd name="connsiteX48" fmla="*/ 5294 w 10000"/>
              <a:gd name="connsiteY48" fmla="*/ 3566 h 10821"/>
              <a:gd name="connsiteX49" fmla="*/ 5466 w 10000"/>
              <a:gd name="connsiteY49" fmla="*/ 3370 h 10821"/>
              <a:gd name="connsiteX50" fmla="*/ 5632 w 10000"/>
              <a:gd name="connsiteY50" fmla="*/ 3566 h 10821"/>
              <a:gd name="connsiteX51" fmla="*/ 5794 w 10000"/>
              <a:gd name="connsiteY51" fmla="*/ 3321 h 10821"/>
              <a:gd name="connsiteX52" fmla="*/ 6049 w 10000"/>
              <a:gd name="connsiteY52" fmla="*/ 3517 h 10821"/>
              <a:gd name="connsiteX53" fmla="*/ 6221 w 10000"/>
              <a:gd name="connsiteY53" fmla="*/ 4792 h 10821"/>
              <a:gd name="connsiteX54" fmla="*/ 6726 w 10000"/>
              <a:gd name="connsiteY54" fmla="*/ 968 h 10821"/>
              <a:gd name="connsiteX55" fmla="*/ 6981 w 10000"/>
              <a:gd name="connsiteY55" fmla="*/ 821 h 10821"/>
              <a:gd name="connsiteX56" fmla="*/ 7225 w 10000"/>
              <a:gd name="connsiteY56" fmla="*/ 3615 h 10821"/>
              <a:gd name="connsiteX57" fmla="*/ 7480 w 10000"/>
              <a:gd name="connsiteY57" fmla="*/ 4890 h 10821"/>
              <a:gd name="connsiteX58" fmla="*/ 7897 w 10000"/>
              <a:gd name="connsiteY58" fmla="*/ 5796 h 10821"/>
              <a:gd name="connsiteX59" fmla="*/ 8069 w 10000"/>
              <a:gd name="connsiteY59" fmla="*/ 6434 h 10821"/>
              <a:gd name="connsiteX60" fmla="*/ 8152 w 10000"/>
              <a:gd name="connsiteY60" fmla="*/ 8762 h 10821"/>
              <a:gd name="connsiteX61" fmla="*/ 8240 w 10000"/>
              <a:gd name="connsiteY61" fmla="*/ 6434 h 10821"/>
              <a:gd name="connsiteX62" fmla="*/ 8324 w 10000"/>
              <a:gd name="connsiteY62" fmla="*/ 6434 h 10821"/>
              <a:gd name="connsiteX63" fmla="*/ 8397 w 10000"/>
              <a:gd name="connsiteY63" fmla="*/ 8542 h 10821"/>
              <a:gd name="connsiteX64" fmla="*/ 8485 w 10000"/>
              <a:gd name="connsiteY64" fmla="*/ 7855 h 10821"/>
              <a:gd name="connsiteX65" fmla="*/ 8568 w 10000"/>
              <a:gd name="connsiteY65" fmla="*/ 7757 h 10821"/>
              <a:gd name="connsiteX66" fmla="*/ 8657 w 10000"/>
              <a:gd name="connsiteY66" fmla="*/ 7341 h 10821"/>
              <a:gd name="connsiteX67" fmla="*/ 8740 w 10000"/>
              <a:gd name="connsiteY67" fmla="*/ 10821 h 10821"/>
              <a:gd name="connsiteX68" fmla="*/ 8824 w 10000"/>
              <a:gd name="connsiteY68" fmla="*/ 9694 h 10821"/>
              <a:gd name="connsiteX69" fmla="*/ 8912 w 10000"/>
              <a:gd name="connsiteY69" fmla="*/ 6899 h 10821"/>
              <a:gd name="connsiteX70" fmla="*/ 8995 w 10000"/>
              <a:gd name="connsiteY70" fmla="*/ 8909 h 10821"/>
              <a:gd name="connsiteX71" fmla="*/ 9073 w 10000"/>
              <a:gd name="connsiteY71" fmla="*/ 7635 h 10821"/>
              <a:gd name="connsiteX72" fmla="*/ 9157 w 10000"/>
              <a:gd name="connsiteY72" fmla="*/ 8689 h 10821"/>
              <a:gd name="connsiteX73" fmla="*/ 9240 w 10000"/>
              <a:gd name="connsiteY73" fmla="*/ 9007 h 10821"/>
              <a:gd name="connsiteX74" fmla="*/ 9328 w 10000"/>
              <a:gd name="connsiteY74" fmla="*/ 7684 h 10821"/>
              <a:gd name="connsiteX75" fmla="*/ 9412 w 10000"/>
              <a:gd name="connsiteY75" fmla="*/ 7439 h 10821"/>
              <a:gd name="connsiteX76" fmla="*/ 9500 w 10000"/>
              <a:gd name="connsiteY76" fmla="*/ 7904 h 10821"/>
              <a:gd name="connsiteX77" fmla="*/ 9584 w 10000"/>
              <a:gd name="connsiteY77" fmla="*/ 4669 h 10821"/>
              <a:gd name="connsiteX78" fmla="*/ 9667 w 10000"/>
              <a:gd name="connsiteY78" fmla="*/ 6287 h 10821"/>
              <a:gd name="connsiteX79" fmla="*/ 9745 w 10000"/>
              <a:gd name="connsiteY79" fmla="*/ 9448 h 10821"/>
              <a:gd name="connsiteX80" fmla="*/ 9828 w 10000"/>
              <a:gd name="connsiteY80" fmla="*/ 8640 h 10821"/>
              <a:gd name="connsiteX81" fmla="*/ 9917 w 10000"/>
              <a:gd name="connsiteY81" fmla="*/ 8493 h 10821"/>
              <a:gd name="connsiteX82" fmla="*/ 10000 w 10000"/>
              <a:gd name="connsiteY82" fmla="*/ 8296 h 10821"/>
              <a:gd name="connsiteX0" fmla="*/ 0 w 10000"/>
              <a:gd name="connsiteY0" fmla="*/ 10355 h 10821"/>
              <a:gd name="connsiteX1" fmla="*/ 83 w 10000"/>
              <a:gd name="connsiteY1" fmla="*/ 10306 h 10821"/>
              <a:gd name="connsiteX2" fmla="*/ 172 w 10000"/>
              <a:gd name="connsiteY2" fmla="*/ 10600 h 10821"/>
              <a:gd name="connsiteX3" fmla="*/ 255 w 10000"/>
              <a:gd name="connsiteY3" fmla="*/ 10208 h 10821"/>
              <a:gd name="connsiteX4" fmla="*/ 333 w 10000"/>
              <a:gd name="connsiteY4" fmla="*/ 10404 h 10821"/>
              <a:gd name="connsiteX5" fmla="*/ 416 w 10000"/>
              <a:gd name="connsiteY5" fmla="*/ 9546 h 10821"/>
              <a:gd name="connsiteX6" fmla="*/ 500 w 10000"/>
              <a:gd name="connsiteY6" fmla="*/ 9448 h 10821"/>
              <a:gd name="connsiteX7" fmla="*/ 588 w 10000"/>
              <a:gd name="connsiteY7" fmla="*/ 9154 h 10821"/>
              <a:gd name="connsiteX8" fmla="*/ 672 w 10000"/>
              <a:gd name="connsiteY8" fmla="*/ 8958 h 10821"/>
              <a:gd name="connsiteX9" fmla="*/ 760 w 10000"/>
              <a:gd name="connsiteY9" fmla="*/ 10110 h 10821"/>
              <a:gd name="connsiteX10" fmla="*/ 843 w 10000"/>
              <a:gd name="connsiteY10" fmla="*/ 9596 h 10821"/>
              <a:gd name="connsiteX11" fmla="*/ 927 w 10000"/>
              <a:gd name="connsiteY11" fmla="*/ 9154 h 10821"/>
              <a:gd name="connsiteX12" fmla="*/ 1005 w 10000"/>
              <a:gd name="connsiteY12" fmla="*/ 9056 h 10821"/>
              <a:gd name="connsiteX13" fmla="*/ 1088 w 10000"/>
              <a:gd name="connsiteY13" fmla="*/ 9694 h 10821"/>
              <a:gd name="connsiteX14" fmla="*/ 1171 w 10000"/>
              <a:gd name="connsiteY14" fmla="*/ 9816 h 10821"/>
              <a:gd name="connsiteX15" fmla="*/ 1260 w 10000"/>
              <a:gd name="connsiteY15" fmla="*/ 9301 h 10821"/>
              <a:gd name="connsiteX16" fmla="*/ 1343 w 10000"/>
              <a:gd name="connsiteY16" fmla="*/ 8591 h 10821"/>
              <a:gd name="connsiteX17" fmla="*/ 1432 w 10000"/>
              <a:gd name="connsiteY17" fmla="*/ 8493 h 10821"/>
              <a:gd name="connsiteX18" fmla="*/ 1515 w 10000"/>
              <a:gd name="connsiteY18" fmla="*/ 8444 h 10821"/>
              <a:gd name="connsiteX19" fmla="*/ 1598 w 10000"/>
              <a:gd name="connsiteY19" fmla="*/ 8149 h 10821"/>
              <a:gd name="connsiteX20" fmla="*/ 1676 w 10000"/>
              <a:gd name="connsiteY20" fmla="*/ 8100 h 10821"/>
              <a:gd name="connsiteX21" fmla="*/ 1760 w 10000"/>
              <a:gd name="connsiteY21" fmla="*/ 9105 h 10821"/>
              <a:gd name="connsiteX22" fmla="*/ 1848 w 10000"/>
              <a:gd name="connsiteY22" fmla="*/ 9645 h 10821"/>
              <a:gd name="connsiteX23" fmla="*/ 1931 w 10000"/>
              <a:gd name="connsiteY23" fmla="*/ 8542 h 10821"/>
              <a:gd name="connsiteX24" fmla="*/ 2015 w 10000"/>
              <a:gd name="connsiteY24" fmla="*/ 7390 h 10821"/>
              <a:gd name="connsiteX25" fmla="*/ 2103 w 10000"/>
              <a:gd name="connsiteY25" fmla="*/ 7145 h 10821"/>
              <a:gd name="connsiteX26" fmla="*/ 2186 w 10000"/>
              <a:gd name="connsiteY26" fmla="*/ 7341 h 10821"/>
              <a:gd name="connsiteX27" fmla="*/ 2275 w 10000"/>
              <a:gd name="connsiteY27" fmla="*/ 5796 h 10821"/>
              <a:gd name="connsiteX28" fmla="*/ 2348 w 10000"/>
              <a:gd name="connsiteY28" fmla="*/ 5895 h 10821"/>
              <a:gd name="connsiteX29" fmla="*/ 2431 w 10000"/>
              <a:gd name="connsiteY29" fmla="*/ 6238 h 10821"/>
              <a:gd name="connsiteX30" fmla="*/ 2520 w 10000"/>
              <a:gd name="connsiteY30" fmla="*/ 7757 h 10821"/>
              <a:gd name="connsiteX31" fmla="*/ 2603 w 10000"/>
              <a:gd name="connsiteY31" fmla="*/ 4522 h 10821"/>
              <a:gd name="connsiteX32" fmla="*/ 2691 w 10000"/>
              <a:gd name="connsiteY32" fmla="*/ 2316 h 10821"/>
              <a:gd name="connsiteX33" fmla="*/ 2775 w 10000"/>
              <a:gd name="connsiteY33" fmla="*/ 6140 h 10821"/>
              <a:gd name="connsiteX34" fmla="*/ 2858 w 10000"/>
              <a:gd name="connsiteY34" fmla="*/ 2414 h 10821"/>
              <a:gd name="connsiteX35" fmla="*/ 2946 w 10000"/>
              <a:gd name="connsiteY35" fmla="*/ 870 h 10821"/>
              <a:gd name="connsiteX36" fmla="*/ 3019 w 10000"/>
              <a:gd name="connsiteY36" fmla="*/ 3027 h 10821"/>
              <a:gd name="connsiteX37" fmla="*/ 3108 w 10000"/>
              <a:gd name="connsiteY37" fmla="*/ 4228 h 10821"/>
              <a:gd name="connsiteX38" fmla="*/ 3191 w 10000"/>
              <a:gd name="connsiteY38" fmla="*/ 1875 h 10821"/>
              <a:gd name="connsiteX39" fmla="*/ 3274 w 10000"/>
              <a:gd name="connsiteY39" fmla="*/ 4620 h 10821"/>
              <a:gd name="connsiteX40" fmla="*/ 3363 w 10000"/>
              <a:gd name="connsiteY40" fmla="*/ 4841 h 10821"/>
              <a:gd name="connsiteX41" fmla="*/ 3446 w 10000"/>
              <a:gd name="connsiteY41" fmla="*/ 4375 h 10821"/>
              <a:gd name="connsiteX42" fmla="*/ 3535 w 10000"/>
              <a:gd name="connsiteY42" fmla="*/ 3419 h 10821"/>
              <a:gd name="connsiteX43" fmla="*/ 3618 w 10000"/>
              <a:gd name="connsiteY43" fmla="*/ 1875 h 10821"/>
              <a:gd name="connsiteX44" fmla="*/ 4289 w 10000"/>
              <a:gd name="connsiteY44" fmla="*/ 3566 h 10821"/>
              <a:gd name="connsiteX45" fmla="*/ 4706 w 10000"/>
              <a:gd name="connsiteY45" fmla="*/ 968 h 10821"/>
              <a:gd name="connsiteX46" fmla="*/ 5039 w 10000"/>
              <a:gd name="connsiteY46" fmla="*/ 2782 h 10821"/>
              <a:gd name="connsiteX47" fmla="*/ 5206 w 10000"/>
              <a:gd name="connsiteY47" fmla="*/ 3419 h 10821"/>
              <a:gd name="connsiteX48" fmla="*/ 5294 w 10000"/>
              <a:gd name="connsiteY48" fmla="*/ 3566 h 10821"/>
              <a:gd name="connsiteX49" fmla="*/ 5466 w 10000"/>
              <a:gd name="connsiteY49" fmla="*/ 3370 h 10821"/>
              <a:gd name="connsiteX50" fmla="*/ 5632 w 10000"/>
              <a:gd name="connsiteY50" fmla="*/ 3566 h 10821"/>
              <a:gd name="connsiteX51" fmla="*/ 5794 w 10000"/>
              <a:gd name="connsiteY51" fmla="*/ 3321 h 10821"/>
              <a:gd name="connsiteX52" fmla="*/ 6049 w 10000"/>
              <a:gd name="connsiteY52" fmla="*/ 3517 h 10821"/>
              <a:gd name="connsiteX53" fmla="*/ 6221 w 10000"/>
              <a:gd name="connsiteY53" fmla="*/ 4792 h 10821"/>
              <a:gd name="connsiteX54" fmla="*/ 6726 w 10000"/>
              <a:gd name="connsiteY54" fmla="*/ 968 h 10821"/>
              <a:gd name="connsiteX55" fmla="*/ 6981 w 10000"/>
              <a:gd name="connsiteY55" fmla="*/ 821 h 10821"/>
              <a:gd name="connsiteX56" fmla="*/ 7225 w 10000"/>
              <a:gd name="connsiteY56" fmla="*/ 3615 h 10821"/>
              <a:gd name="connsiteX57" fmla="*/ 7480 w 10000"/>
              <a:gd name="connsiteY57" fmla="*/ 4890 h 10821"/>
              <a:gd name="connsiteX58" fmla="*/ 7897 w 10000"/>
              <a:gd name="connsiteY58" fmla="*/ 5796 h 10821"/>
              <a:gd name="connsiteX59" fmla="*/ 8069 w 10000"/>
              <a:gd name="connsiteY59" fmla="*/ 6434 h 10821"/>
              <a:gd name="connsiteX60" fmla="*/ 8240 w 10000"/>
              <a:gd name="connsiteY60" fmla="*/ 6434 h 10821"/>
              <a:gd name="connsiteX61" fmla="*/ 8324 w 10000"/>
              <a:gd name="connsiteY61" fmla="*/ 6434 h 10821"/>
              <a:gd name="connsiteX62" fmla="*/ 8397 w 10000"/>
              <a:gd name="connsiteY62" fmla="*/ 8542 h 10821"/>
              <a:gd name="connsiteX63" fmla="*/ 8485 w 10000"/>
              <a:gd name="connsiteY63" fmla="*/ 7855 h 10821"/>
              <a:gd name="connsiteX64" fmla="*/ 8568 w 10000"/>
              <a:gd name="connsiteY64" fmla="*/ 7757 h 10821"/>
              <a:gd name="connsiteX65" fmla="*/ 8657 w 10000"/>
              <a:gd name="connsiteY65" fmla="*/ 7341 h 10821"/>
              <a:gd name="connsiteX66" fmla="*/ 8740 w 10000"/>
              <a:gd name="connsiteY66" fmla="*/ 10821 h 10821"/>
              <a:gd name="connsiteX67" fmla="*/ 8824 w 10000"/>
              <a:gd name="connsiteY67" fmla="*/ 9694 h 10821"/>
              <a:gd name="connsiteX68" fmla="*/ 8912 w 10000"/>
              <a:gd name="connsiteY68" fmla="*/ 6899 h 10821"/>
              <a:gd name="connsiteX69" fmla="*/ 8995 w 10000"/>
              <a:gd name="connsiteY69" fmla="*/ 8909 h 10821"/>
              <a:gd name="connsiteX70" fmla="*/ 9073 w 10000"/>
              <a:gd name="connsiteY70" fmla="*/ 7635 h 10821"/>
              <a:gd name="connsiteX71" fmla="*/ 9157 w 10000"/>
              <a:gd name="connsiteY71" fmla="*/ 8689 h 10821"/>
              <a:gd name="connsiteX72" fmla="*/ 9240 w 10000"/>
              <a:gd name="connsiteY72" fmla="*/ 9007 h 10821"/>
              <a:gd name="connsiteX73" fmla="*/ 9328 w 10000"/>
              <a:gd name="connsiteY73" fmla="*/ 7684 h 10821"/>
              <a:gd name="connsiteX74" fmla="*/ 9412 w 10000"/>
              <a:gd name="connsiteY74" fmla="*/ 7439 h 10821"/>
              <a:gd name="connsiteX75" fmla="*/ 9500 w 10000"/>
              <a:gd name="connsiteY75" fmla="*/ 7904 h 10821"/>
              <a:gd name="connsiteX76" fmla="*/ 9584 w 10000"/>
              <a:gd name="connsiteY76" fmla="*/ 4669 h 10821"/>
              <a:gd name="connsiteX77" fmla="*/ 9667 w 10000"/>
              <a:gd name="connsiteY77" fmla="*/ 6287 h 10821"/>
              <a:gd name="connsiteX78" fmla="*/ 9745 w 10000"/>
              <a:gd name="connsiteY78" fmla="*/ 9448 h 10821"/>
              <a:gd name="connsiteX79" fmla="*/ 9828 w 10000"/>
              <a:gd name="connsiteY79" fmla="*/ 8640 h 10821"/>
              <a:gd name="connsiteX80" fmla="*/ 9917 w 10000"/>
              <a:gd name="connsiteY80" fmla="*/ 8493 h 10821"/>
              <a:gd name="connsiteX81" fmla="*/ 10000 w 10000"/>
              <a:gd name="connsiteY81" fmla="*/ 8296 h 10821"/>
              <a:gd name="connsiteX0" fmla="*/ 0 w 10000"/>
              <a:gd name="connsiteY0" fmla="*/ 10355 h 10821"/>
              <a:gd name="connsiteX1" fmla="*/ 83 w 10000"/>
              <a:gd name="connsiteY1" fmla="*/ 10306 h 10821"/>
              <a:gd name="connsiteX2" fmla="*/ 172 w 10000"/>
              <a:gd name="connsiteY2" fmla="*/ 10600 h 10821"/>
              <a:gd name="connsiteX3" fmla="*/ 255 w 10000"/>
              <a:gd name="connsiteY3" fmla="*/ 10208 h 10821"/>
              <a:gd name="connsiteX4" fmla="*/ 333 w 10000"/>
              <a:gd name="connsiteY4" fmla="*/ 10404 h 10821"/>
              <a:gd name="connsiteX5" fmla="*/ 416 w 10000"/>
              <a:gd name="connsiteY5" fmla="*/ 9546 h 10821"/>
              <a:gd name="connsiteX6" fmla="*/ 500 w 10000"/>
              <a:gd name="connsiteY6" fmla="*/ 9448 h 10821"/>
              <a:gd name="connsiteX7" fmla="*/ 588 w 10000"/>
              <a:gd name="connsiteY7" fmla="*/ 9154 h 10821"/>
              <a:gd name="connsiteX8" fmla="*/ 672 w 10000"/>
              <a:gd name="connsiteY8" fmla="*/ 8958 h 10821"/>
              <a:gd name="connsiteX9" fmla="*/ 760 w 10000"/>
              <a:gd name="connsiteY9" fmla="*/ 10110 h 10821"/>
              <a:gd name="connsiteX10" fmla="*/ 843 w 10000"/>
              <a:gd name="connsiteY10" fmla="*/ 9596 h 10821"/>
              <a:gd name="connsiteX11" fmla="*/ 927 w 10000"/>
              <a:gd name="connsiteY11" fmla="*/ 9154 h 10821"/>
              <a:gd name="connsiteX12" fmla="*/ 1005 w 10000"/>
              <a:gd name="connsiteY12" fmla="*/ 9056 h 10821"/>
              <a:gd name="connsiteX13" fmla="*/ 1088 w 10000"/>
              <a:gd name="connsiteY13" fmla="*/ 9694 h 10821"/>
              <a:gd name="connsiteX14" fmla="*/ 1171 w 10000"/>
              <a:gd name="connsiteY14" fmla="*/ 9816 h 10821"/>
              <a:gd name="connsiteX15" fmla="*/ 1260 w 10000"/>
              <a:gd name="connsiteY15" fmla="*/ 9301 h 10821"/>
              <a:gd name="connsiteX16" fmla="*/ 1343 w 10000"/>
              <a:gd name="connsiteY16" fmla="*/ 8591 h 10821"/>
              <a:gd name="connsiteX17" fmla="*/ 1432 w 10000"/>
              <a:gd name="connsiteY17" fmla="*/ 8493 h 10821"/>
              <a:gd name="connsiteX18" fmla="*/ 1515 w 10000"/>
              <a:gd name="connsiteY18" fmla="*/ 8444 h 10821"/>
              <a:gd name="connsiteX19" fmla="*/ 1598 w 10000"/>
              <a:gd name="connsiteY19" fmla="*/ 8149 h 10821"/>
              <a:gd name="connsiteX20" fmla="*/ 1676 w 10000"/>
              <a:gd name="connsiteY20" fmla="*/ 8100 h 10821"/>
              <a:gd name="connsiteX21" fmla="*/ 1760 w 10000"/>
              <a:gd name="connsiteY21" fmla="*/ 9105 h 10821"/>
              <a:gd name="connsiteX22" fmla="*/ 1848 w 10000"/>
              <a:gd name="connsiteY22" fmla="*/ 9645 h 10821"/>
              <a:gd name="connsiteX23" fmla="*/ 1931 w 10000"/>
              <a:gd name="connsiteY23" fmla="*/ 8542 h 10821"/>
              <a:gd name="connsiteX24" fmla="*/ 2015 w 10000"/>
              <a:gd name="connsiteY24" fmla="*/ 7390 h 10821"/>
              <a:gd name="connsiteX25" fmla="*/ 2103 w 10000"/>
              <a:gd name="connsiteY25" fmla="*/ 7145 h 10821"/>
              <a:gd name="connsiteX26" fmla="*/ 2186 w 10000"/>
              <a:gd name="connsiteY26" fmla="*/ 7341 h 10821"/>
              <a:gd name="connsiteX27" fmla="*/ 2275 w 10000"/>
              <a:gd name="connsiteY27" fmla="*/ 5796 h 10821"/>
              <a:gd name="connsiteX28" fmla="*/ 2348 w 10000"/>
              <a:gd name="connsiteY28" fmla="*/ 5895 h 10821"/>
              <a:gd name="connsiteX29" fmla="*/ 2431 w 10000"/>
              <a:gd name="connsiteY29" fmla="*/ 6238 h 10821"/>
              <a:gd name="connsiteX30" fmla="*/ 2520 w 10000"/>
              <a:gd name="connsiteY30" fmla="*/ 7757 h 10821"/>
              <a:gd name="connsiteX31" fmla="*/ 2603 w 10000"/>
              <a:gd name="connsiteY31" fmla="*/ 4522 h 10821"/>
              <a:gd name="connsiteX32" fmla="*/ 2691 w 10000"/>
              <a:gd name="connsiteY32" fmla="*/ 2316 h 10821"/>
              <a:gd name="connsiteX33" fmla="*/ 2775 w 10000"/>
              <a:gd name="connsiteY33" fmla="*/ 6140 h 10821"/>
              <a:gd name="connsiteX34" fmla="*/ 2858 w 10000"/>
              <a:gd name="connsiteY34" fmla="*/ 2414 h 10821"/>
              <a:gd name="connsiteX35" fmla="*/ 2946 w 10000"/>
              <a:gd name="connsiteY35" fmla="*/ 870 h 10821"/>
              <a:gd name="connsiteX36" fmla="*/ 3019 w 10000"/>
              <a:gd name="connsiteY36" fmla="*/ 3027 h 10821"/>
              <a:gd name="connsiteX37" fmla="*/ 3108 w 10000"/>
              <a:gd name="connsiteY37" fmla="*/ 4228 h 10821"/>
              <a:gd name="connsiteX38" fmla="*/ 3191 w 10000"/>
              <a:gd name="connsiteY38" fmla="*/ 1875 h 10821"/>
              <a:gd name="connsiteX39" fmla="*/ 3274 w 10000"/>
              <a:gd name="connsiteY39" fmla="*/ 4620 h 10821"/>
              <a:gd name="connsiteX40" fmla="*/ 3363 w 10000"/>
              <a:gd name="connsiteY40" fmla="*/ 4841 h 10821"/>
              <a:gd name="connsiteX41" fmla="*/ 3446 w 10000"/>
              <a:gd name="connsiteY41" fmla="*/ 4375 h 10821"/>
              <a:gd name="connsiteX42" fmla="*/ 3535 w 10000"/>
              <a:gd name="connsiteY42" fmla="*/ 3419 h 10821"/>
              <a:gd name="connsiteX43" fmla="*/ 3618 w 10000"/>
              <a:gd name="connsiteY43" fmla="*/ 1875 h 10821"/>
              <a:gd name="connsiteX44" fmla="*/ 4289 w 10000"/>
              <a:gd name="connsiteY44" fmla="*/ 3566 h 10821"/>
              <a:gd name="connsiteX45" fmla="*/ 4706 w 10000"/>
              <a:gd name="connsiteY45" fmla="*/ 968 h 10821"/>
              <a:gd name="connsiteX46" fmla="*/ 5039 w 10000"/>
              <a:gd name="connsiteY46" fmla="*/ 2782 h 10821"/>
              <a:gd name="connsiteX47" fmla="*/ 5206 w 10000"/>
              <a:gd name="connsiteY47" fmla="*/ 3419 h 10821"/>
              <a:gd name="connsiteX48" fmla="*/ 5294 w 10000"/>
              <a:gd name="connsiteY48" fmla="*/ 3566 h 10821"/>
              <a:gd name="connsiteX49" fmla="*/ 5466 w 10000"/>
              <a:gd name="connsiteY49" fmla="*/ 3370 h 10821"/>
              <a:gd name="connsiteX50" fmla="*/ 5632 w 10000"/>
              <a:gd name="connsiteY50" fmla="*/ 3566 h 10821"/>
              <a:gd name="connsiteX51" fmla="*/ 5794 w 10000"/>
              <a:gd name="connsiteY51" fmla="*/ 3321 h 10821"/>
              <a:gd name="connsiteX52" fmla="*/ 6049 w 10000"/>
              <a:gd name="connsiteY52" fmla="*/ 3517 h 10821"/>
              <a:gd name="connsiteX53" fmla="*/ 6221 w 10000"/>
              <a:gd name="connsiteY53" fmla="*/ 4792 h 10821"/>
              <a:gd name="connsiteX54" fmla="*/ 6726 w 10000"/>
              <a:gd name="connsiteY54" fmla="*/ 968 h 10821"/>
              <a:gd name="connsiteX55" fmla="*/ 6981 w 10000"/>
              <a:gd name="connsiteY55" fmla="*/ 821 h 10821"/>
              <a:gd name="connsiteX56" fmla="*/ 7225 w 10000"/>
              <a:gd name="connsiteY56" fmla="*/ 3615 h 10821"/>
              <a:gd name="connsiteX57" fmla="*/ 7480 w 10000"/>
              <a:gd name="connsiteY57" fmla="*/ 4890 h 10821"/>
              <a:gd name="connsiteX58" fmla="*/ 7897 w 10000"/>
              <a:gd name="connsiteY58" fmla="*/ 5796 h 10821"/>
              <a:gd name="connsiteX59" fmla="*/ 8069 w 10000"/>
              <a:gd name="connsiteY59" fmla="*/ 6434 h 10821"/>
              <a:gd name="connsiteX60" fmla="*/ 8240 w 10000"/>
              <a:gd name="connsiteY60" fmla="*/ 6434 h 10821"/>
              <a:gd name="connsiteX61" fmla="*/ 8324 w 10000"/>
              <a:gd name="connsiteY61" fmla="*/ 6434 h 10821"/>
              <a:gd name="connsiteX62" fmla="*/ 8485 w 10000"/>
              <a:gd name="connsiteY62" fmla="*/ 7855 h 10821"/>
              <a:gd name="connsiteX63" fmla="*/ 8568 w 10000"/>
              <a:gd name="connsiteY63" fmla="*/ 7757 h 10821"/>
              <a:gd name="connsiteX64" fmla="*/ 8657 w 10000"/>
              <a:gd name="connsiteY64" fmla="*/ 7341 h 10821"/>
              <a:gd name="connsiteX65" fmla="*/ 8740 w 10000"/>
              <a:gd name="connsiteY65" fmla="*/ 10821 h 10821"/>
              <a:gd name="connsiteX66" fmla="*/ 8824 w 10000"/>
              <a:gd name="connsiteY66" fmla="*/ 9694 h 10821"/>
              <a:gd name="connsiteX67" fmla="*/ 8912 w 10000"/>
              <a:gd name="connsiteY67" fmla="*/ 6899 h 10821"/>
              <a:gd name="connsiteX68" fmla="*/ 8995 w 10000"/>
              <a:gd name="connsiteY68" fmla="*/ 8909 h 10821"/>
              <a:gd name="connsiteX69" fmla="*/ 9073 w 10000"/>
              <a:gd name="connsiteY69" fmla="*/ 7635 h 10821"/>
              <a:gd name="connsiteX70" fmla="*/ 9157 w 10000"/>
              <a:gd name="connsiteY70" fmla="*/ 8689 h 10821"/>
              <a:gd name="connsiteX71" fmla="*/ 9240 w 10000"/>
              <a:gd name="connsiteY71" fmla="*/ 9007 h 10821"/>
              <a:gd name="connsiteX72" fmla="*/ 9328 w 10000"/>
              <a:gd name="connsiteY72" fmla="*/ 7684 h 10821"/>
              <a:gd name="connsiteX73" fmla="*/ 9412 w 10000"/>
              <a:gd name="connsiteY73" fmla="*/ 7439 h 10821"/>
              <a:gd name="connsiteX74" fmla="*/ 9500 w 10000"/>
              <a:gd name="connsiteY74" fmla="*/ 7904 h 10821"/>
              <a:gd name="connsiteX75" fmla="*/ 9584 w 10000"/>
              <a:gd name="connsiteY75" fmla="*/ 4669 h 10821"/>
              <a:gd name="connsiteX76" fmla="*/ 9667 w 10000"/>
              <a:gd name="connsiteY76" fmla="*/ 6287 h 10821"/>
              <a:gd name="connsiteX77" fmla="*/ 9745 w 10000"/>
              <a:gd name="connsiteY77" fmla="*/ 9448 h 10821"/>
              <a:gd name="connsiteX78" fmla="*/ 9828 w 10000"/>
              <a:gd name="connsiteY78" fmla="*/ 8640 h 10821"/>
              <a:gd name="connsiteX79" fmla="*/ 9917 w 10000"/>
              <a:gd name="connsiteY79" fmla="*/ 8493 h 10821"/>
              <a:gd name="connsiteX80" fmla="*/ 10000 w 10000"/>
              <a:gd name="connsiteY80" fmla="*/ 8296 h 10821"/>
              <a:gd name="connsiteX0" fmla="*/ 0 w 10000"/>
              <a:gd name="connsiteY0" fmla="*/ 10355 h 10821"/>
              <a:gd name="connsiteX1" fmla="*/ 83 w 10000"/>
              <a:gd name="connsiteY1" fmla="*/ 10306 h 10821"/>
              <a:gd name="connsiteX2" fmla="*/ 172 w 10000"/>
              <a:gd name="connsiteY2" fmla="*/ 10600 h 10821"/>
              <a:gd name="connsiteX3" fmla="*/ 255 w 10000"/>
              <a:gd name="connsiteY3" fmla="*/ 10208 h 10821"/>
              <a:gd name="connsiteX4" fmla="*/ 333 w 10000"/>
              <a:gd name="connsiteY4" fmla="*/ 10404 h 10821"/>
              <a:gd name="connsiteX5" fmla="*/ 416 w 10000"/>
              <a:gd name="connsiteY5" fmla="*/ 9546 h 10821"/>
              <a:gd name="connsiteX6" fmla="*/ 500 w 10000"/>
              <a:gd name="connsiteY6" fmla="*/ 9448 h 10821"/>
              <a:gd name="connsiteX7" fmla="*/ 588 w 10000"/>
              <a:gd name="connsiteY7" fmla="*/ 9154 h 10821"/>
              <a:gd name="connsiteX8" fmla="*/ 672 w 10000"/>
              <a:gd name="connsiteY8" fmla="*/ 8958 h 10821"/>
              <a:gd name="connsiteX9" fmla="*/ 760 w 10000"/>
              <a:gd name="connsiteY9" fmla="*/ 10110 h 10821"/>
              <a:gd name="connsiteX10" fmla="*/ 843 w 10000"/>
              <a:gd name="connsiteY10" fmla="*/ 9596 h 10821"/>
              <a:gd name="connsiteX11" fmla="*/ 927 w 10000"/>
              <a:gd name="connsiteY11" fmla="*/ 9154 h 10821"/>
              <a:gd name="connsiteX12" fmla="*/ 1005 w 10000"/>
              <a:gd name="connsiteY12" fmla="*/ 9056 h 10821"/>
              <a:gd name="connsiteX13" fmla="*/ 1088 w 10000"/>
              <a:gd name="connsiteY13" fmla="*/ 9694 h 10821"/>
              <a:gd name="connsiteX14" fmla="*/ 1171 w 10000"/>
              <a:gd name="connsiteY14" fmla="*/ 9816 h 10821"/>
              <a:gd name="connsiteX15" fmla="*/ 1260 w 10000"/>
              <a:gd name="connsiteY15" fmla="*/ 9301 h 10821"/>
              <a:gd name="connsiteX16" fmla="*/ 1343 w 10000"/>
              <a:gd name="connsiteY16" fmla="*/ 8591 h 10821"/>
              <a:gd name="connsiteX17" fmla="*/ 1432 w 10000"/>
              <a:gd name="connsiteY17" fmla="*/ 8493 h 10821"/>
              <a:gd name="connsiteX18" fmla="*/ 1515 w 10000"/>
              <a:gd name="connsiteY18" fmla="*/ 8444 h 10821"/>
              <a:gd name="connsiteX19" fmla="*/ 1598 w 10000"/>
              <a:gd name="connsiteY19" fmla="*/ 8149 h 10821"/>
              <a:gd name="connsiteX20" fmla="*/ 1676 w 10000"/>
              <a:gd name="connsiteY20" fmla="*/ 8100 h 10821"/>
              <a:gd name="connsiteX21" fmla="*/ 1760 w 10000"/>
              <a:gd name="connsiteY21" fmla="*/ 9105 h 10821"/>
              <a:gd name="connsiteX22" fmla="*/ 1848 w 10000"/>
              <a:gd name="connsiteY22" fmla="*/ 9645 h 10821"/>
              <a:gd name="connsiteX23" fmla="*/ 1931 w 10000"/>
              <a:gd name="connsiteY23" fmla="*/ 8542 h 10821"/>
              <a:gd name="connsiteX24" fmla="*/ 2015 w 10000"/>
              <a:gd name="connsiteY24" fmla="*/ 7390 h 10821"/>
              <a:gd name="connsiteX25" fmla="*/ 2103 w 10000"/>
              <a:gd name="connsiteY25" fmla="*/ 7145 h 10821"/>
              <a:gd name="connsiteX26" fmla="*/ 2186 w 10000"/>
              <a:gd name="connsiteY26" fmla="*/ 7341 h 10821"/>
              <a:gd name="connsiteX27" fmla="*/ 2275 w 10000"/>
              <a:gd name="connsiteY27" fmla="*/ 5796 h 10821"/>
              <a:gd name="connsiteX28" fmla="*/ 2348 w 10000"/>
              <a:gd name="connsiteY28" fmla="*/ 5895 h 10821"/>
              <a:gd name="connsiteX29" fmla="*/ 2431 w 10000"/>
              <a:gd name="connsiteY29" fmla="*/ 6238 h 10821"/>
              <a:gd name="connsiteX30" fmla="*/ 2520 w 10000"/>
              <a:gd name="connsiteY30" fmla="*/ 7757 h 10821"/>
              <a:gd name="connsiteX31" fmla="*/ 2603 w 10000"/>
              <a:gd name="connsiteY31" fmla="*/ 4522 h 10821"/>
              <a:gd name="connsiteX32" fmla="*/ 2691 w 10000"/>
              <a:gd name="connsiteY32" fmla="*/ 2316 h 10821"/>
              <a:gd name="connsiteX33" fmla="*/ 2775 w 10000"/>
              <a:gd name="connsiteY33" fmla="*/ 6140 h 10821"/>
              <a:gd name="connsiteX34" fmla="*/ 2858 w 10000"/>
              <a:gd name="connsiteY34" fmla="*/ 2414 h 10821"/>
              <a:gd name="connsiteX35" fmla="*/ 2946 w 10000"/>
              <a:gd name="connsiteY35" fmla="*/ 870 h 10821"/>
              <a:gd name="connsiteX36" fmla="*/ 3019 w 10000"/>
              <a:gd name="connsiteY36" fmla="*/ 3027 h 10821"/>
              <a:gd name="connsiteX37" fmla="*/ 3108 w 10000"/>
              <a:gd name="connsiteY37" fmla="*/ 4228 h 10821"/>
              <a:gd name="connsiteX38" fmla="*/ 3191 w 10000"/>
              <a:gd name="connsiteY38" fmla="*/ 1875 h 10821"/>
              <a:gd name="connsiteX39" fmla="*/ 3274 w 10000"/>
              <a:gd name="connsiteY39" fmla="*/ 4620 h 10821"/>
              <a:gd name="connsiteX40" fmla="*/ 3363 w 10000"/>
              <a:gd name="connsiteY40" fmla="*/ 4841 h 10821"/>
              <a:gd name="connsiteX41" fmla="*/ 3446 w 10000"/>
              <a:gd name="connsiteY41" fmla="*/ 4375 h 10821"/>
              <a:gd name="connsiteX42" fmla="*/ 3535 w 10000"/>
              <a:gd name="connsiteY42" fmla="*/ 3419 h 10821"/>
              <a:gd name="connsiteX43" fmla="*/ 3618 w 10000"/>
              <a:gd name="connsiteY43" fmla="*/ 1875 h 10821"/>
              <a:gd name="connsiteX44" fmla="*/ 4289 w 10000"/>
              <a:gd name="connsiteY44" fmla="*/ 3566 h 10821"/>
              <a:gd name="connsiteX45" fmla="*/ 4706 w 10000"/>
              <a:gd name="connsiteY45" fmla="*/ 968 h 10821"/>
              <a:gd name="connsiteX46" fmla="*/ 5039 w 10000"/>
              <a:gd name="connsiteY46" fmla="*/ 2782 h 10821"/>
              <a:gd name="connsiteX47" fmla="*/ 5206 w 10000"/>
              <a:gd name="connsiteY47" fmla="*/ 3419 h 10821"/>
              <a:gd name="connsiteX48" fmla="*/ 5294 w 10000"/>
              <a:gd name="connsiteY48" fmla="*/ 3566 h 10821"/>
              <a:gd name="connsiteX49" fmla="*/ 5466 w 10000"/>
              <a:gd name="connsiteY49" fmla="*/ 3370 h 10821"/>
              <a:gd name="connsiteX50" fmla="*/ 5632 w 10000"/>
              <a:gd name="connsiteY50" fmla="*/ 3566 h 10821"/>
              <a:gd name="connsiteX51" fmla="*/ 5794 w 10000"/>
              <a:gd name="connsiteY51" fmla="*/ 3321 h 10821"/>
              <a:gd name="connsiteX52" fmla="*/ 6049 w 10000"/>
              <a:gd name="connsiteY52" fmla="*/ 3517 h 10821"/>
              <a:gd name="connsiteX53" fmla="*/ 6221 w 10000"/>
              <a:gd name="connsiteY53" fmla="*/ 4792 h 10821"/>
              <a:gd name="connsiteX54" fmla="*/ 6726 w 10000"/>
              <a:gd name="connsiteY54" fmla="*/ 968 h 10821"/>
              <a:gd name="connsiteX55" fmla="*/ 6981 w 10000"/>
              <a:gd name="connsiteY55" fmla="*/ 821 h 10821"/>
              <a:gd name="connsiteX56" fmla="*/ 7225 w 10000"/>
              <a:gd name="connsiteY56" fmla="*/ 3615 h 10821"/>
              <a:gd name="connsiteX57" fmla="*/ 7480 w 10000"/>
              <a:gd name="connsiteY57" fmla="*/ 4890 h 10821"/>
              <a:gd name="connsiteX58" fmla="*/ 7897 w 10000"/>
              <a:gd name="connsiteY58" fmla="*/ 5796 h 10821"/>
              <a:gd name="connsiteX59" fmla="*/ 8069 w 10000"/>
              <a:gd name="connsiteY59" fmla="*/ 6434 h 10821"/>
              <a:gd name="connsiteX60" fmla="*/ 8240 w 10000"/>
              <a:gd name="connsiteY60" fmla="*/ 6434 h 10821"/>
              <a:gd name="connsiteX61" fmla="*/ 8324 w 10000"/>
              <a:gd name="connsiteY61" fmla="*/ 6434 h 10821"/>
              <a:gd name="connsiteX62" fmla="*/ 8568 w 10000"/>
              <a:gd name="connsiteY62" fmla="*/ 7757 h 10821"/>
              <a:gd name="connsiteX63" fmla="*/ 8657 w 10000"/>
              <a:gd name="connsiteY63" fmla="*/ 7341 h 10821"/>
              <a:gd name="connsiteX64" fmla="*/ 8740 w 10000"/>
              <a:gd name="connsiteY64" fmla="*/ 10821 h 10821"/>
              <a:gd name="connsiteX65" fmla="*/ 8824 w 10000"/>
              <a:gd name="connsiteY65" fmla="*/ 9694 h 10821"/>
              <a:gd name="connsiteX66" fmla="*/ 8912 w 10000"/>
              <a:gd name="connsiteY66" fmla="*/ 6899 h 10821"/>
              <a:gd name="connsiteX67" fmla="*/ 8995 w 10000"/>
              <a:gd name="connsiteY67" fmla="*/ 8909 h 10821"/>
              <a:gd name="connsiteX68" fmla="*/ 9073 w 10000"/>
              <a:gd name="connsiteY68" fmla="*/ 7635 h 10821"/>
              <a:gd name="connsiteX69" fmla="*/ 9157 w 10000"/>
              <a:gd name="connsiteY69" fmla="*/ 8689 h 10821"/>
              <a:gd name="connsiteX70" fmla="*/ 9240 w 10000"/>
              <a:gd name="connsiteY70" fmla="*/ 9007 h 10821"/>
              <a:gd name="connsiteX71" fmla="*/ 9328 w 10000"/>
              <a:gd name="connsiteY71" fmla="*/ 7684 h 10821"/>
              <a:gd name="connsiteX72" fmla="*/ 9412 w 10000"/>
              <a:gd name="connsiteY72" fmla="*/ 7439 h 10821"/>
              <a:gd name="connsiteX73" fmla="*/ 9500 w 10000"/>
              <a:gd name="connsiteY73" fmla="*/ 7904 h 10821"/>
              <a:gd name="connsiteX74" fmla="*/ 9584 w 10000"/>
              <a:gd name="connsiteY74" fmla="*/ 4669 h 10821"/>
              <a:gd name="connsiteX75" fmla="*/ 9667 w 10000"/>
              <a:gd name="connsiteY75" fmla="*/ 6287 h 10821"/>
              <a:gd name="connsiteX76" fmla="*/ 9745 w 10000"/>
              <a:gd name="connsiteY76" fmla="*/ 9448 h 10821"/>
              <a:gd name="connsiteX77" fmla="*/ 9828 w 10000"/>
              <a:gd name="connsiteY77" fmla="*/ 8640 h 10821"/>
              <a:gd name="connsiteX78" fmla="*/ 9917 w 10000"/>
              <a:gd name="connsiteY78" fmla="*/ 8493 h 10821"/>
              <a:gd name="connsiteX79" fmla="*/ 10000 w 10000"/>
              <a:gd name="connsiteY79" fmla="*/ 8296 h 10821"/>
              <a:gd name="connsiteX0" fmla="*/ 0 w 10000"/>
              <a:gd name="connsiteY0" fmla="*/ 10355 h 10821"/>
              <a:gd name="connsiteX1" fmla="*/ 83 w 10000"/>
              <a:gd name="connsiteY1" fmla="*/ 10306 h 10821"/>
              <a:gd name="connsiteX2" fmla="*/ 172 w 10000"/>
              <a:gd name="connsiteY2" fmla="*/ 10600 h 10821"/>
              <a:gd name="connsiteX3" fmla="*/ 255 w 10000"/>
              <a:gd name="connsiteY3" fmla="*/ 10208 h 10821"/>
              <a:gd name="connsiteX4" fmla="*/ 333 w 10000"/>
              <a:gd name="connsiteY4" fmla="*/ 10404 h 10821"/>
              <a:gd name="connsiteX5" fmla="*/ 416 w 10000"/>
              <a:gd name="connsiteY5" fmla="*/ 9546 h 10821"/>
              <a:gd name="connsiteX6" fmla="*/ 500 w 10000"/>
              <a:gd name="connsiteY6" fmla="*/ 9448 h 10821"/>
              <a:gd name="connsiteX7" fmla="*/ 588 w 10000"/>
              <a:gd name="connsiteY7" fmla="*/ 9154 h 10821"/>
              <a:gd name="connsiteX8" fmla="*/ 672 w 10000"/>
              <a:gd name="connsiteY8" fmla="*/ 8958 h 10821"/>
              <a:gd name="connsiteX9" fmla="*/ 760 w 10000"/>
              <a:gd name="connsiteY9" fmla="*/ 10110 h 10821"/>
              <a:gd name="connsiteX10" fmla="*/ 843 w 10000"/>
              <a:gd name="connsiteY10" fmla="*/ 9596 h 10821"/>
              <a:gd name="connsiteX11" fmla="*/ 927 w 10000"/>
              <a:gd name="connsiteY11" fmla="*/ 9154 h 10821"/>
              <a:gd name="connsiteX12" fmla="*/ 1005 w 10000"/>
              <a:gd name="connsiteY12" fmla="*/ 9056 h 10821"/>
              <a:gd name="connsiteX13" fmla="*/ 1088 w 10000"/>
              <a:gd name="connsiteY13" fmla="*/ 9694 h 10821"/>
              <a:gd name="connsiteX14" fmla="*/ 1171 w 10000"/>
              <a:gd name="connsiteY14" fmla="*/ 9816 h 10821"/>
              <a:gd name="connsiteX15" fmla="*/ 1260 w 10000"/>
              <a:gd name="connsiteY15" fmla="*/ 9301 h 10821"/>
              <a:gd name="connsiteX16" fmla="*/ 1343 w 10000"/>
              <a:gd name="connsiteY16" fmla="*/ 8591 h 10821"/>
              <a:gd name="connsiteX17" fmla="*/ 1432 w 10000"/>
              <a:gd name="connsiteY17" fmla="*/ 8493 h 10821"/>
              <a:gd name="connsiteX18" fmla="*/ 1515 w 10000"/>
              <a:gd name="connsiteY18" fmla="*/ 8444 h 10821"/>
              <a:gd name="connsiteX19" fmla="*/ 1598 w 10000"/>
              <a:gd name="connsiteY19" fmla="*/ 8149 h 10821"/>
              <a:gd name="connsiteX20" fmla="*/ 1676 w 10000"/>
              <a:gd name="connsiteY20" fmla="*/ 8100 h 10821"/>
              <a:gd name="connsiteX21" fmla="*/ 1760 w 10000"/>
              <a:gd name="connsiteY21" fmla="*/ 9105 h 10821"/>
              <a:gd name="connsiteX22" fmla="*/ 1848 w 10000"/>
              <a:gd name="connsiteY22" fmla="*/ 9645 h 10821"/>
              <a:gd name="connsiteX23" fmla="*/ 1931 w 10000"/>
              <a:gd name="connsiteY23" fmla="*/ 8542 h 10821"/>
              <a:gd name="connsiteX24" fmla="*/ 2015 w 10000"/>
              <a:gd name="connsiteY24" fmla="*/ 7390 h 10821"/>
              <a:gd name="connsiteX25" fmla="*/ 2103 w 10000"/>
              <a:gd name="connsiteY25" fmla="*/ 7145 h 10821"/>
              <a:gd name="connsiteX26" fmla="*/ 2186 w 10000"/>
              <a:gd name="connsiteY26" fmla="*/ 7341 h 10821"/>
              <a:gd name="connsiteX27" fmla="*/ 2275 w 10000"/>
              <a:gd name="connsiteY27" fmla="*/ 5796 h 10821"/>
              <a:gd name="connsiteX28" fmla="*/ 2348 w 10000"/>
              <a:gd name="connsiteY28" fmla="*/ 5895 h 10821"/>
              <a:gd name="connsiteX29" fmla="*/ 2431 w 10000"/>
              <a:gd name="connsiteY29" fmla="*/ 6238 h 10821"/>
              <a:gd name="connsiteX30" fmla="*/ 2520 w 10000"/>
              <a:gd name="connsiteY30" fmla="*/ 7757 h 10821"/>
              <a:gd name="connsiteX31" fmla="*/ 2603 w 10000"/>
              <a:gd name="connsiteY31" fmla="*/ 4522 h 10821"/>
              <a:gd name="connsiteX32" fmla="*/ 2691 w 10000"/>
              <a:gd name="connsiteY32" fmla="*/ 2316 h 10821"/>
              <a:gd name="connsiteX33" fmla="*/ 2775 w 10000"/>
              <a:gd name="connsiteY33" fmla="*/ 6140 h 10821"/>
              <a:gd name="connsiteX34" fmla="*/ 2858 w 10000"/>
              <a:gd name="connsiteY34" fmla="*/ 2414 h 10821"/>
              <a:gd name="connsiteX35" fmla="*/ 2946 w 10000"/>
              <a:gd name="connsiteY35" fmla="*/ 870 h 10821"/>
              <a:gd name="connsiteX36" fmla="*/ 3019 w 10000"/>
              <a:gd name="connsiteY36" fmla="*/ 3027 h 10821"/>
              <a:gd name="connsiteX37" fmla="*/ 3108 w 10000"/>
              <a:gd name="connsiteY37" fmla="*/ 4228 h 10821"/>
              <a:gd name="connsiteX38" fmla="*/ 3191 w 10000"/>
              <a:gd name="connsiteY38" fmla="*/ 1875 h 10821"/>
              <a:gd name="connsiteX39" fmla="*/ 3274 w 10000"/>
              <a:gd name="connsiteY39" fmla="*/ 4620 h 10821"/>
              <a:gd name="connsiteX40" fmla="*/ 3363 w 10000"/>
              <a:gd name="connsiteY40" fmla="*/ 4841 h 10821"/>
              <a:gd name="connsiteX41" fmla="*/ 3446 w 10000"/>
              <a:gd name="connsiteY41" fmla="*/ 4375 h 10821"/>
              <a:gd name="connsiteX42" fmla="*/ 3535 w 10000"/>
              <a:gd name="connsiteY42" fmla="*/ 3419 h 10821"/>
              <a:gd name="connsiteX43" fmla="*/ 3618 w 10000"/>
              <a:gd name="connsiteY43" fmla="*/ 1875 h 10821"/>
              <a:gd name="connsiteX44" fmla="*/ 4289 w 10000"/>
              <a:gd name="connsiteY44" fmla="*/ 3566 h 10821"/>
              <a:gd name="connsiteX45" fmla="*/ 4706 w 10000"/>
              <a:gd name="connsiteY45" fmla="*/ 968 h 10821"/>
              <a:gd name="connsiteX46" fmla="*/ 5039 w 10000"/>
              <a:gd name="connsiteY46" fmla="*/ 2782 h 10821"/>
              <a:gd name="connsiteX47" fmla="*/ 5206 w 10000"/>
              <a:gd name="connsiteY47" fmla="*/ 3419 h 10821"/>
              <a:gd name="connsiteX48" fmla="*/ 5294 w 10000"/>
              <a:gd name="connsiteY48" fmla="*/ 3566 h 10821"/>
              <a:gd name="connsiteX49" fmla="*/ 5466 w 10000"/>
              <a:gd name="connsiteY49" fmla="*/ 3370 h 10821"/>
              <a:gd name="connsiteX50" fmla="*/ 5632 w 10000"/>
              <a:gd name="connsiteY50" fmla="*/ 3566 h 10821"/>
              <a:gd name="connsiteX51" fmla="*/ 5794 w 10000"/>
              <a:gd name="connsiteY51" fmla="*/ 3321 h 10821"/>
              <a:gd name="connsiteX52" fmla="*/ 6049 w 10000"/>
              <a:gd name="connsiteY52" fmla="*/ 3517 h 10821"/>
              <a:gd name="connsiteX53" fmla="*/ 6221 w 10000"/>
              <a:gd name="connsiteY53" fmla="*/ 4792 h 10821"/>
              <a:gd name="connsiteX54" fmla="*/ 6726 w 10000"/>
              <a:gd name="connsiteY54" fmla="*/ 968 h 10821"/>
              <a:gd name="connsiteX55" fmla="*/ 6981 w 10000"/>
              <a:gd name="connsiteY55" fmla="*/ 821 h 10821"/>
              <a:gd name="connsiteX56" fmla="*/ 7225 w 10000"/>
              <a:gd name="connsiteY56" fmla="*/ 3615 h 10821"/>
              <a:gd name="connsiteX57" fmla="*/ 7480 w 10000"/>
              <a:gd name="connsiteY57" fmla="*/ 4890 h 10821"/>
              <a:gd name="connsiteX58" fmla="*/ 7897 w 10000"/>
              <a:gd name="connsiteY58" fmla="*/ 5796 h 10821"/>
              <a:gd name="connsiteX59" fmla="*/ 8069 w 10000"/>
              <a:gd name="connsiteY59" fmla="*/ 6434 h 10821"/>
              <a:gd name="connsiteX60" fmla="*/ 8240 w 10000"/>
              <a:gd name="connsiteY60" fmla="*/ 6434 h 10821"/>
              <a:gd name="connsiteX61" fmla="*/ 8324 w 10000"/>
              <a:gd name="connsiteY61" fmla="*/ 6434 h 10821"/>
              <a:gd name="connsiteX62" fmla="*/ 8657 w 10000"/>
              <a:gd name="connsiteY62" fmla="*/ 7341 h 10821"/>
              <a:gd name="connsiteX63" fmla="*/ 8740 w 10000"/>
              <a:gd name="connsiteY63" fmla="*/ 10821 h 10821"/>
              <a:gd name="connsiteX64" fmla="*/ 8824 w 10000"/>
              <a:gd name="connsiteY64" fmla="*/ 9694 h 10821"/>
              <a:gd name="connsiteX65" fmla="*/ 8912 w 10000"/>
              <a:gd name="connsiteY65" fmla="*/ 6899 h 10821"/>
              <a:gd name="connsiteX66" fmla="*/ 8995 w 10000"/>
              <a:gd name="connsiteY66" fmla="*/ 8909 h 10821"/>
              <a:gd name="connsiteX67" fmla="*/ 9073 w 10000"/>
              <a:gd name="connsiteY67" fmla="*/ 7635 h 10821"/>
              <a:gd name="connsiteX68" fmla="*/ 9157 w 10000"/>
              <a:gd name="connsiteY68" fmla="*/ 8689 h 10821"/>
              <a:gd name="connsiteX69" fmla="*/ 9240 w 10000"/>
              <a:gd name="connsiteY69" fmla="*/ 9007 h 10821"/>
              <a:gd name="connsiteX70" fmla="*/ 9328 w 10000"/>
              <a:gd name="connsiteY70" fmla="*/ 7684 h 10821"/>
              <a:gd name="connsiteX71" fmla="*/ 9412 w 10000"/>
              <a:gd name="connsiteY71" fmla="*/ 7439 h 10821"/>
              <a:gd name="connsiteX72" fmla="*/ 9500 w 10000"/>
              <a:gd name="connsiteY72" fmla="*/ 7904 h 10821"/>
              <a:gd name="connsiteX73" fmla="*/ 9584 w 10000"/>
              <a:gd name="connsiteY73" fmla="*/ 4669 h 10821"/>
              <a:gd name="connsiteX74" fmla="*/ 9667 w 10000"/>
              <a:gd name="connsiteY74" fmla="*/ 6287 h 10821"/>
              <a:gd name="connsiteX75" fmla="*/ 9745 w 10000"/>
              <a:gd name="connsiteY75" fmla="*/ 9448 h 10821"/>
              <a:gd name="connsiteX76" fmla="*/ 9828 w 10000"/>
              <a:gd name="connsiteY76" fmla="*/ 8640 h 10821"/>
              <a:gd name="connsiteX77" fmla="*/ 9917 w 10000"/>
              <a:gd name="connsiteY77" fmla="*/ 8493 h 10821"/>
              <a:gd name="connsiteX78" fmla="*/ 10000 w 10000"/>
              <a:gd name="connsiteY78" fmla="*/ 8296 h 10821"/>
              <a:gd name="connsiteX0" fmla="*/ 0 w 10000"/>
              <a:gd name="connsiteY0" fmla="*/ 10355 h 10821"/>
              <a:gd name="connsiteX1" fmla="*/ 83 w 10000"/>
              <a:gd name="connsiteY1" fmla="*/ 10306 h 10821"/>
              <a:gd name="connsiteX2" fmla="*/ 172 w 10000"/>
              <a:gd name="connsiteY2" fmla="*/ 10600 h 10821"/>
              <a:gd name="connsiteX3" fmla="*/ 255 w 10000"/>
              <a:gd name="connsiteY3" fmla="*/ 10208 h 10821"/>
              <a:gd name="connsiteX4" fmla="*/ 333 w 10000"/>
              <a:gd name="connsiteY4" fmla="*/ 10404 h 10821"/>
              <a:gd name="connsiteX5" fmla="*/ 416 w 10000"/>
              <a:gd name="connsiteY5" fmla="*/ 9546 h 10821"/>
              <a:gd name="connsiteX6" fmla="*/ 500 w 10000"/>
              <a:gd name="connsiteY6" fmla="*/ 9448 h 10821"/>
              <a:gd name="connsiteX7" fmla="*/ 588 w 10000"/>
              <a:gd name="connsiteY7" fmla="*/ 9154 h 10821"/>
              <a:gd name="connsiteX8" fmla="*/ 672 w 10000"/>
              <a:gd name="connsiteY8" fmla="*/ 8958 h 10821"/>
              <a:gd name="connsiteX9" fmla="*/ 760 w 10000"/>
              <a:gd name="connsiteY9" fmla="*/ 10110 h 10821"/>
              <a:gd name="connsiteX10" fmla="*/ 843 w 10000"/>
              <a:gd name="connsiteY10" fmla="*/ 9596 h 10821"/>
              <a:gd name="connsiteX11" fmla="*/ 927 w 10000"/>
              <a:gd name="connsiteY11" fmla="*/ 9154 h 10821"/>
              <a:gd name="connsiteX12" fmla="*/ 1005 w 10000"/>
              <a:gd name="connsiteY12" fmla="*/ 9056 h 10821"/>
              <a:gd name="connsiteX13" fmla="*/ 1088 w 10000"/>
              <a:gd name="connsiteY13" fmla="*/ 9694 h 10821"/>
              <a:gd name="connsiteX14" fmla="*/ 1171 w 10000"/>
              <a:gd name="connsiteY14" fmla="*/ 9816 h 10821"/>
              <a:gd name="connsiteX15" fmla="*/ 1260 w 10000"/>
              <a:gd name="connsiteY15" fmla="*/ 9301 h 10821"/>
              <a:gd name="connsiteX16" fmla="*/ 1343 w 10000"/>
              <a:gd name="connsiteY16" fmla="*/ 8591 h 10821"/>
              <a:gd name="connsiteX17" fmla="*/ 1432 w 10000"/>
              <a:gd name="connsiteY17" fmla="*/ 8493 h 10821"/>
              <a:gd name="connsiteX18" fmla="*/ 1515 w 10000"/>
              <a:gd name="connsiteY18" fmla="*/ 8444 h 10821"/>
              <a:gd name="connsiteX19" fmla="*/ 1598 w 10000"/>
              <a:gd name="connsiteY19" fmla="*/ 8149 h 10821"/>
              <a:gd name="connsiteX20" fmla="*/ 1676 w 10000"/>
              <a:gd name="connsiteY20" fmla="*/ 8100 h 10821"/>
              <a:gd name="connsiteX21" fmla="*/ 1760 w 10000"/>
              <a:gd name="connsiteY21" fmla="*/ 9105 h 10821"/>
              <a:gd name="connsiteX22" fmla="*/ 1848 w 10000"/>
              <a:gd name="connsiteY22" fmla="*/ 9645 h 10821"/>
              <a:gd name="connsiteX23" fmla="*/ 1931 w 10000"/>
              <a:gd name="connsiteY23" fmla="*/ 8542 h 10821"/>
              <a:gd name="connsiteX24" fmla="*/ 2015 w 10000"/>
              <a:gd name="connsiteY24" fmla="*/ 7390 h 10821"/>
              <a:gd name="connsiteX25" fmla="*/ 2103 w 10000"/>
              <a:gd name="connsiteY25" fmla="*/ 7145 h 10821"/>
              <a:gd name="connsiteX26" fmla="*/ 2186 w 10000"/>
              <a:gd name="connsiteY26" fmla="*/ 7341 h 10821"/>
              <a:gd name="connsiteX27" fmla="*/ 2275 w 10000"/>
              <a:gd name="connsiteY27" fmla="*/ 5796 h 10821"/>
              <a:gd name="connsiteX28" fmla="*/ 2348 w 10000"/>
              <a:gd name="connsiteY28" fmla="*/ 5895 h 10821"/>
              <a:gd name="connsiteX29" fmla="*/ 2431 w 10000"/>
              <a:gd name="connsiteY29" fmla="*/ 6238 h 10821"/>
              <a:gd name="connsiteX30" fmla="*/ 2520 w 10000"/>
              <a:gd name="connsiteY30" fmla="*/ 7757 h 10821"/>
              <a:gd name="connsiteX31" fmla="*/ 2603 w 10000"/>
              <a:gd name="connsiteY31" fmla="*/ 4522 h 10821"/>
              <a:gd name="connsiteX32" fmla="*/ 2691 w 10000"/>
              <a:gd name="connsiteY32" fmla="*/ 2316 h 10821"/>
              <a:gd name="connsiteX33" fmla="*/ 2775 w 10000"/>
              <a:gd name="connsiteY33" fmla="*/ 6140 h 10821"/>
              <a:gd name="connsiteX34" fmla="*/ 2858 w 10000"/>
              <a:gd name="connsiteY34" fmla="*/ 2414 h 10821"/>
              <a:gd name="connsiteX35" fmla="*/ 2946 w 10000"/>
              <a:gd name="connsiteY35" fmla="*/ 870 h 10821"/>
              <a:gd name="connsiteX36" fmla="*/ 3019 w 10000"/>
              <a:gd name="connsiteY36" fmla="*/ 3027 h 10821"/>
              <a:gd name="connsiteX37" fmla="*/ 3108 w 10000"/>
              <a:gd name="connsiteY37" fmla="*/ 4228 h 10821"/>
              <a:gd name="connsiteX38" fmla="*/ 3191 w 10000"/>
              <a:gd name="connsiteY38" fmla="*/ 1875 h 10821"/>
              <a:gd name="connsiteX39" fmla="*/ 3274 w 10000"/>
              <a:gd name="connsiteY39" fmla="*/ 4620 h 10821"/>
              <a:gd name="connsiteX40" fmla="*/ 3363 w 10000"/>
              <a:gd name="connsiteY40" fmla="*/ 4841 h 10821"/>
              <a:gd name="connsiteX41" fmla="*/ 3446 w 10000"/>
              <a:gd name="connsiteY41" fmla="*/ 4375 h 10821"/>
              <a:gd name="connsiteX42" fmla="*/ 3535 w 10000"/>
              <a:gd name="connsiteY42" fmla="*/ 3419 h 10821"/>
              <a:gd name="connsiteX43" fmla="*/ 3618 w 10000"/>
              <a:gd name="connsiteY43" fmla="*/ 1875 h 10821"/>
              <a:gd name="connsiteX44" fmla="*/ 4289 w 10000"/>
              <a:gd name="connsiteY44" fmla="*/ 3566 h 10821"/>
              <a:gd name="connsiteX45" fmla="*/ 4706 w 10000"/>
              <a:gd name="connsiteY45" fmla="*/ 968 h 10821"/>
              <a:gd name="connsiteX46" fmla="*/ 5039 w 10000"/>
              <a:gd name="connsiteY46" fmla="*/ 2782 h 10821"/>
              <a:gd name="connsiteX47" fmla="*/ 5206 w 10000"/>
              <a:gd name="connsiteY47" fmla="*/ 3419 h 10821"/>
              <a:gd name="connsiteX48" fmla="*/ 5294 w 10000"/>
              <a:gd name="connsiteY48" fmla="*/ 3566 h 10821"/>
              <a:gd name="connsiteX49" fmla="*/ 5466 w 10000"/>
              <a:gd name="connsiteY49" fmla="*/ 3370 h 10821"/>
              <a:gd name="connsiteX50" fmla="*/ 5632 w 10000"/>
              <a:gd name="connsiteY50" fmla="*/ 3566 h 10821"/>
              <a:gd name="connsiteX51" fmla="*/ 5794 w 10000"/>
              <a:gd name="connsiteY51" fmla="*/ 3321 h 10821"/>
              <a:gd name="connsiteX52" fmla="*/ 6049 w 10000"/>
              <a:gd name="connsiteY52" fmla="*/ 3517 h 10821"/>
              <a:gd name="connsiteX53" fmla="*/ 6221 w 10000"/>
              <a:gd name="connsiteY53" fmla="*/ 4792 h 10821"/>
              <a:gd name="connsiteX54" fmla="*/ 6726 w 10000"/>
              <a:gd name="connsiteY54" fmla="*/ 968 h 10821"/>
              <a:gd name="connsiteX55" fmla="*/ 6981 w 10000"/>
              <a:gd name="connsiteY55" fmla="*/ 821 h 10821"/>
              <a:gd name="connsiteX56" fmla="*/ 7225 w 10000"/>
              <a:gd name="connsiteY56" fmla="*/ 3615 h 10821"/>
              <a:gd name="connsiteX57" fmla="*/ 7480 w 10000"/>
              <a:gd name="connsiteY57" fmla="*/ 4890 h 10821"/>
              <a:gd name="connsiteX58" fmla="*/ 7897 w 10000"/>
              <a:gd name="connsiteY58" fmla="*/ 5796 h 10821"/>
              <a:gd name="connsiteX59" fmla="*/ 8069 w 10000"/>
              <a:gd name="connsiteY59" fmla="*/ 6434 h 10821"/>
              <a:gd name="connsiteX60" fmla="*/ 8240 w 10000"/>
              <a:gd name="connsiteY60" fmla="*/ 6434 h 10821"/>
              <a:gd name="connsiteX61" fmla="*/ 8324 w 10000"/>
              <a:gd name="connsiteY61" fmla="*/ 6434 h 10821"/>
              <a:gd name="connsiteX62" fmla="*/ 8740 w 10000"/>
              <a:gd name="connsiteY62" fmla="*/ 10821 h 10821"/>
              <a:gd name="connsiteX63" fmla="*/ 8824 w 10000"/>
              <a:gd name="connsiteY63" fmla="*/ 9694 h 10821"/>
              <a:gd name="connsiteX64" fmla="*/ 8912 w 10000"/>
              <a:gd name="connsiteY64" fmla="*/ 6899 h 10821"/>
              <a:gd name="connsiteX65" fmla="*/ 8995 w 10000"/>
              <a:gd name="connsiteY65" fmla="*/ 8909 h 10821"/>
              <a:gd name="connsiteX66" fmla="*/ 9073 w 10000"/>
              <a:gd name="connsiteY66" fmla="*/ 7635 h 10821"/>
              <a:gd name="connsiteX67" fmla="*/ 9157 w 10000"/>
              <a:gd name="connsiteY67" fmla="*/ 8689 h 10821"/>
              <a:gd name="connsiteX68" fmla="*/ 9240 w 10000"/>
              <a:gd name="connsiteY68" fmla="*/ 9007 h 10821"/>
              <a:gd name="connsiteX69" fmla="*/ 9328 w 10000"/>
              <a:gd name="connsiteY69" fmla="*/ 7684 h 10821"/>
              <a:gd name="connsiteX70" fmla="*/ 9412 w 10000"/>
              <a:gd name="connsiteY70" fmla="*/ 7439 h 10821"/>
              <a:gd name="connsiteX71" fmla="*/ 9500 w 10000"/>
              <a:gd name="connsiteY71" fmla="*/ 7904 h 10821"/>
              <a:gd name="connsiteX72" fmla="*/ 9584 w 10000"/>
              <a:gd name="connsiteY72" fmla="*/ 4669 h 10821"/>
              <a:gd name="connsiteX73" fmla="*/ 9667 w 10000"/>
              <a:gd name="connsiteY73" fmla="*/ 6287 h 10821"/>
              <a:gd name="connsiteX74" fmla="*/ 9745 w 10000"/>
              <a:gd name="connsiteY74" fmla="*/ 9448 h 10821"/>
              <a:gd name="connsiteX75" fmla="*/ 9828 w 10000"/>
              <a:gd name="connsiteY75" fmla="*/ 8640 h 10821"/>
              <a:gd name="connsiteX76" fmla="*/ 9917 w 10000"/>
              <a:gd name="connsiteY76" fmla="*/ 8493 h 10821"/>
              <a:gd name="connsiteX77" fmla="*/ 10000 w 10000"/>
              <a:gd name="connsiteY77" fmla="*/ 8296 h 10821"/>
              <a:gd name="connsiteX0" fmla="*/ 0 w 10000"/>
              <a:gd name="connsiteY0" fmla="*/ 10355 h 10600"/>
              <a:gd name="connsiteX1" fmla="*/ 83 w 10000"/>
              <a:gd name="connsiteY1" fmla="*/ 10306 h 10600"/>
              <a:gd name="connsiteX2" fmla="*/ 172 w 10000"/>
              <a:gd name="connsiteY2" fmla="*/ 10600 h 10600"/>
              <a:gd name="connsiteX3" fmla="*/ 255 w 10000"/>
              <a:gd name="connsiteY3" fmla="*/ 10208 h 10600"/>
              <a:gd name="connsiteX4" fmla="*/ 333 w 10000"/>
              <a:gd name="connsiteY4" fmla="*/ 10404 h 10600"/>
              <a:gd name="connsiteX5" fmla="*/ 416 w 10000"/>
              <a:gd name="connsiteY5" fmla="*/ 9546 h 10600"/>
              <a:gd name="connsiteX6" fmla="*/ 500 w 10000"/>
              <a:gd name="connsiteY6" fmla="*/ 9448 h 10600"/>
              <a:gd name="connsiteX7" fmla="*/ 588 w 10000"/>
              <a:gd name="connsiteY7" fmla="*/ 9154 h 10600"/>
              <a:gd name="connsiteX8" fmla="*/ 672 w 10000"/>
              <a:gd name="connsiteY8" fmla="*/ 8958 h 10600"/>
              <a:gd name="connsiteX9" fmla="*/ 760 w 10000"/>
              <a:gd name="connsiteY9" fmla="*/ 10110 h 10600"/>
              <a:gd name="connsiteX10" fmla="*/ 843 w 10000"/>
              <a:gd name="connsiteY10" fmla="*/ 9596 h 10600"/>
              <a:gd name="connsiteX11" fmla="*/ 927 w 10000"/>
              <a:gd name="connsiteY11" fmla="*/ 9154 h 10600"/>
              <a:gd name="connsiteX12" fmla="*/ 1005 w 10000"/>
              <a:gd name="connsiteY12" fmla="*/ 9056 h 10600"/>
              <a:gd name="connsiteX13" fmla="*/ 1088 w 10000"/>
              <a:gd name="connsiteY13" fmla="*/ 9694 h 10600"/>
              <a:gd name="connsiteX14" fmla="*/ 1171 w 10000"/>
              <a:gd name="connsiteY14" fmla="*/ 9816 h 10600"/>
              <a:gd name="connsiteX15" fmla="*/ 1260 w 10000"/>
              <a:gd name="connsiteY15" fmla="*/ 9301 h 10600"/>
              <a:gd name="connsiteX16" fmla="*/ 1343 w 10000"/>
              <a:gd name="connsiteY16" fmla="*/ 8591 h 10600"/>
              <a:gd name="connsiteX17" fmla="*/ 1432 w 10000"/>
              <a:gd name="connsiteY17" fmla="*/ 8493 h 10600"/>
              <a:gd name="connsiteX18" fmla="*/ 1515 w 10000"/>
              <a:gd name="connsiteY18" fmla="*/ 8444 h 10600"/>
              <a:gd name="connsiteX19" fmla="*/ 1598 w 10000"/>
              <a:gd name="connsiteY19" fmla="*/ 8149 h 10600"/>
              <a:gd name="connsiteX20" fmla="*/ 1676 w 10000"/>
              <a:gd name="connsiteY20" fmla="*/ 8100 h 10600"/>
              <a:gd name="connsiteX21" fmla="*/ 1760 w 10000"/>
              <a:gd name="connsiteY21" fmla="*/ 9105 h 10600"/>
              <a:gd name="connsiteX22" fmla="*/ 1848 w 10000"/>
              <a:gd name="connsiteY22" fmla="*/ 9645 h 10600"/>
              <a:gd name="connsiteX23" fmla="*/ 1931 w 10000"/>
              <a:gd name="connsiteY23" fmla="*/ 8542 h 10600"/>
              <a:gd name="connsiteX24" fmla="*/ 2015 w 10000"/>
              <a:gd name="connsiteY24" fmla="*/ 7390 h 10600"/>
              <a:gd name="connsiteX25" fmla="*/ 2103 w 10000"/>
              <a:gd name="connsiteY25" fmla="*/ 7145 h 10600"/>
              <a:gd name="connsiteX26" fmla="*/ 2186 w 10000"/>
              <a:gd name="connsiteY26" fmla="*/ 7341 h 10600"/>
              <a:gd name="connsiteX27" fmla="*/ 2275 w 10000"/>
              <a:gd name="connsiteY27" fmla="*/ 5796 h 10600"/>
              <a:gd name="connsiteX28" fmla="*/ 2348 w 10000"/>
              <a:gd name="connsiteY28" fmla="*/ 5895 h 10600"/>
              <a:gd name="connsiteX29" fmla="*/ 2431 w 10000"/>
              <a:gd name="connsiteY29" fmla="*/ 6238 h 10600"/>
              <a:gd name="connsiteX30" fmla="*/ 2520 w 10000"/>
              <a:gd name="connsiteY30" fmla="*/ 7757 h 10600"/>
              <a:gd name="connsiteX31" fmla="*/ 2603 w 10000"/>
              <a:gd name="connsiteY31" fmla="*/ 4522 h 10600"/>
              <a:gd name="connsiteX32" fmla="*/ 2691 w 10000"/>
              <a:gd name="connsiteY32" fmla="*/ 2316 h 10600"/>
              <a:gd name="connsiteX33" fmla="*/ 2775 w 10000"/>
              <a:gd name="connsiteY33" fmla="*/ 6140 h 10600"/>
              <a:gd name="connsiteX34" fmla="*/ 2858 w 10000"/>
              <a:gd name="connsiteY34" fmla="*/ 2414 h 10600"/>
              <a:gd name="connsiteX35" fmla="*/ 2946 w 10000"/>
              <a:gd name="connsiteY35" fmla="*/ 870 h 10600"/>
              <a:gd name="connsiteX36" fmla="*/ 3019 w 10000"/>
              <a:gd name="connsiteY36" fmla="*/ 3027 h 10600"/>
              <a:gd name="connsiteX37" fmla="*/ 3108 w 10000"/>
              <a:gd name="connsiteY37" fmla="*/ 4228 h 10600"/>
              <a:gd name="connsiteX38" fmla="*/ 3191 w 10000"/>
              <a:gd name="connsiteY38" fmla="*/ 1875 h 10600"/>
              <a:gd name="connsiteX39" fmla="*/ 3274 w 10000"/>
              <a:gd name="connsiteY39" fmla="*/ 4620 h 10600"/>
              <a:gd name="connsiteX40" fmla="*/ 3363 w 10000"/>
              <a:gd name="connsiteY40" fmla="*/ 4841 h 10600"/>
              <a:gd name="connsiteX41" fmla="*/ 3446 w 10000"/>
              <a:gd name="connsiteY41" fmla="*/ 4375 h 10600"/>
              <a:gd name="connsiteX42" fmla="*/ 3535 w 10000"/>
              <a:gd name="connsiteY42" fmla="*/ 3419 h 10600"/>
              <a:gd name="connsiteX43" fmla="*/ 3618 w 10000"/>
              <a:gd name="connsiteY43" fmla="*/ 1875 h 10600"/>
              <a:gd name="connsiteX44" fmla="*/ 4289 w 10000"/>
              <a:gd name="connsiteY44" fmla="*/ 3566 h 10600"/>
              <a:gd name="connsiteX45" fmla="*/ 4706 w 10000"/>
              <a:gd name="connsiteY45" fmla="*/ 968 h 10600"/>
              <a:gd name="connsiteX46" fmla="*/ 5039 w 10000"/>
              <a:gd name="connsiteY46" fmla="*/ 2782 h 10600"/>
              <a:gd name="connsiteX47" fmla="*/ 5206 w 10000"/>
              <a:gd name="connsiteY47" fmla="*/ 3419 h 10600"/>
              <a:gd name="connsiteX48" fmla="*/ 5294 w 10000"/>
              <a:gd name="connsiteY48" fmla="*/ 3566 h 10600"/>
              <a:gd name="connsiteX49" fmla="*/ 5466 w 10000"/>
              <a:gd name="connsiteY49" fmla="*/ 3370 h 10600"/>
              <a:gd name="connsiteX50" fmla="*/ 5632 w 10000"/>
              <a:gd name="connsiteY50" fmla="*/ 3566 h 10600"/>
              <a:gd name="connsiteX51" fmla="*/ 5794 w 10000"/>
              <a:gd name="connsiteY51" fmla="*/ 3321 h 10600"/>
              <a:gd name="connsiteX52" fmla="*/ 6049 w 10000"/>
              <a:gd name="connsiteY52" fmla="*/ 3517 h 10600"/>
              <a:gd name="connsiteX53" fmla="*/ 6221 w 10000"/>
              <a:gd name="connsiteY53" fmla="*/ 4792 h 10600"/>
              <a:gd name="connsiteX54" fmla="*/ 6726 w 10000"/>
              <a:gd name="connsiteY54" fmla="*/ 968 h 10600"/>
              <a:gd name="connsiteX55" fmla="*/ 6981 w 10000"/>
              <a:gd name="connsiteY55" fmla="*/ 821 h 10600"/>
              <a:gd name="connsiteX56" fmla="*/ 7225 w 10000"/>
              <a:gd name="connsiteY56" fmla="*/ 3615 h 10600"/>
              <a:gd name="connsiteX57" fmla="*/ 7480 w 10000"/>
              <a:gd name="connsiteY57" fmla="*/ 4890 h 10600"/>
              <a:gd name="connsiteX58" fmla="*/ 7897 w 10000"/>
              <a:gd name="connsiteY58" fmla="*/ 5796 h 10600"/>
              <a:gd name="connsiteX59" fmla="*/ 8069 w 10000"/>
              <a:gd name="connsiteY59" fmla="*/ 6434 h 10600"/>
              <a:gd name="connsiteX60" fmla="*/ 8240 w 10000"/>
              <a:gd name="connsiteY60" fmla="*/ 6434 h 10600"/>
              <a:gd name="connsiteX61" fmla="*/ 8324 w 10000"/>
              <a:gd name="connsiteY61" fmla="*/ 6434 h 10600"/>
              <a:gd name="connsiteX62" fmla="*/ 8824 w 10000"/>
              <a:gd name="connsiteY62" fmla="*/ 9694 h 10600"/>
              <a:gd name="connsiteX63" fmla="*/ 8912 w 10000"/>
              <a:gd name="connsiteY63" fmla="*/ 6899 h 10600"/>
              <a:gd name="connsiteX64" fmla="*/ 8995 w 10000"/>
              <a:gd name="connsiteY64" fmla="*/ 8909 h 10600"/>
              <a:gd name="connsiteX65" fmla="*/ 9073 w 10000"/>
              <a:gd name="connsiteY65" fmla="*/ 7635 h 10600"/>
              <a:gd name="connsiteX66" fmla="*/ 9157 w 10000"/>
              <a:gd name="connsiteY66" fmla="*/ 8689 h 10600"/>
              <a:gd name="connsiteX67" fmla="*/ 9240 w 10000"/>
              <a:gd name="connsiteY67" fmla="*/ 9007 h 10600"/>
              <a:gd name="connsiteX68" fmla="*/ 9328 w 10000"/>
              <a:gd name="connsiteY68" fmla="*/ 7684 h 10600"/>
              <a:gd name="connsiteX69" fmla="*/ 9412 w 10000"/>
              <a:gd name="connsiteY69" fmla="*/ 7439 h 10600"/>
              <a:gd name="connsiteX70" fmla="*/ 9500 w 10000"/>
              <a:gd name="connsiteY70" fmla="*/ 7904 h 10600"/>
              <a:gd name="connsiteX71" fmla="*/ 9584 w 10000"/>
              <a:gd name="connsiteY71" fmla="*/ 4669 h 10600"/>
              <a:gd name="connsiteX72" fmla="*/ 9667 w 10000"/>
              <a:gd name="connsiteY72" fmla="*/ 6287 h 10600"/>
              <a:gd name="connsiteX73" fmla="*/ 9745 w 10000"/>
              <a:gd name="connsiteY73" fmla="*/ 9448 h 10600"/>
              <a:gd name="connsiteX74" fmla="*/ 9828 w 10000"/>
              <a:gd name="connsiteY74" fmla="*/ 8640 h 10600"/>
              <a:gd name="connsiteX75" fmla="*/ 9917 w 10000"/>
              <a:gd name="connsiteY75" fmla="*/ 8493 h 10600"/>
              <a:gd name="connsiteX76" fmla="*/ 10000 w 10000"/>
              <a:gd name="connsiteY76" fmla="*/ 8296 h 10600"/>
              <a:gd name="connsiteX0" fmla="*/ 0 w 10000"/>
              <a:gd name="connsiteY0" fmla="*/ 10355 h 10600"/>
              <a:gd name="connsiteX1" fmla="*/ 83 w 10000"/>
              <a:gd name="connsiteY1" fmla="*/ 10306 h 10600"/>
              <a:gd name="connsiteX2" fmla="*/ 172 w 10000"/>
              <a:gd name="connsiteY2" fmla="*/ 10600 h 10600"/>
              <a:gd name="connsiteX3" fmla="*/ 255 w 10000"/>
              <a:gd name="connsiteY3" fmla="*/ 10208 h 10600"/>
              <a:gd name="connsiteX4" fmla="*/ 333 w 10000"/>
              <a:gd name="connsiteY4" fmla="*/ 10404 h 10600"/>
              <a:gd name="connsiteX5" fmla="*/ 416 w 10000"/>
              <a:gd name="connsiteY5" fmla="*/ 9546 h 10600"/>
              <a:gd name="connsiteX6" fmla="*/ 500 w 10000"/>
              <a:gd name="connsiteY6" fmla="*/ 9448 h 10600"/>
              <a:gd name="connsiteX7" fmla="*/ 588 w 10000"/>
              <a:gd name="connsiteY7" fmla="*/ 9154 h 10600"/>
              <a:gd name="connsiteX8" fmla="*/ 672 w 10000"/>
              <a:gd name="connsiteY8" fmla="*/ 8958 h 10600"/>
              <a:gd name="connsiteX9" fmla="*/ 760 w 10000"/>
              <a:gd name="connsiteY9" fmla="*/ 10110 h 10600"/>
              <a:gd name="connsiteX10" fmla="*/ 843 w 10000"/>
              <a:gd name="connsiteY10" fmla="*/ 9596 h 10600"/>
              <a:gd name="connsiteX11" fmla="*/ 927 w 10000"/>
              <a:gd name="connsiteY11" fmla="*/ 9154 h 10600"/>
              <a:gd name="connsiteX12" fmla="*/ 1005 w 10000"/>
              <a:gd name="connsiteY12" fmla="*/ 9056 h 10600"/>
              <a:gd name="connsiteX13" fmla="*/ 1088 w 10000"/>
              <a:gd name="connsiteY13" fmla="*/ 9694 h 10600"/>
              <a:gd name="connsiteX14" fmla="*/ 1171 w 10000"/>
              <a:gd name="connsiteY14" fmla="*/ 9816 h 10600"/>
              <a:gd name="connsiteX15" fmla="*/ 1260 w 10000"/>
              <a:gd name="connsiteY15" fmla="*/ 9301 h 10600"/>
              <a:gd name="connsiteX16" fmla="*/ 1343 w 10000"/>
              <a:gd name="connsiteY16" fmla="*/ 8591 h 10600"/>
              <a:gd name="connsiteX17" fmla="*/ 1432 w 10000"/>
              <a:gd name="connsiteY17" fmla="*/ 8493 h 10600"/>
              <a:gd name="connsiteX18" fmla="*/ 1515 w 10000"/>
              <a:gd name="connsiteY18" fmla="*/ 8444 h 10600"/>
              <a:gd name="connsiteX19" fmla="*/ 1598 w 10000"/>
              <a:gd name="connsiteY19" fmla="*/ 8149 h 10600"/>
              <a:gd name="connsiteX20" fmla="*/ 1676 w 10000"/>
              <a:gd name="connsiteY20" fmla="*/ 8100 h 10600"/>
              <a:gd name="connsiteX21" fmla="*/ 1760 w 10000"/>
              <a:gd name="connsiteY21" fmla="*/ 9105 h 10600"/>
              <a:gd name="connsiteX22" fmla="*/ 1848 w 10000"/>
              <a:gd name="connsiteY22" fmla="*/ 9645 h 10600"/>
              <a:gd name="connsiteX23" fmla="*/ 1931 w 10000"/>
              <a:gd name="connsiteY23" fmla="*/ 8542 h 10600"/>
              <a:gd name="connsiteX24" fmla="*/ 2015 w 10000"/>
              <a:gd name="connsiteY24" fmla="*/ 7390 h 10600"/>
              <a:gd name="connsiteX25" fmla="*/ 2103 w 10000"/>
              <a:gd name="connsiteY25" fmla="*/ 7145 h 10600"/>
              <a:gd name="connsiteX26" fmla="*/ 2186 w 10000"/>
              <a:gd name="connsiteY26" fmla="*/ 7341 h 10600"/>
              <a:gd name="connsiteX27" fmla="*/ 2275 w 10000"/>
              <a:gd name="connsiteY27" fmla="*/ 5796 h 10600"/>
              <a:gd name="connsiteX28" fmla="*/ 2348 w 10000"/>
              <a:gd name="connsiteY28" fmla="*/ 5895 h 10600"/>
              <a:gd name="connsiteX29" fmla="*/ 2431 w 10000"/>
              <a:gd name="connsiteY29" fmla="*/ 6238 h 10600"/>
              <a:gd name="connsiteX30" fmla="*/ 2520 w 10000"/>
              <a:gd name="connsiteY30" fmla="*/ 7757 h 10600"/>
              <a:gd name="connsiteX31" fmla="*/ 2603 w 10000"/>
              <a:gd name="connsiteY31" fmla="*/ 4522 h 10600"/>
              <a:gd name="connsiteX32" fmla="*/ 2691 w 10000"/>
              <a:gd name="connsiteY32" fmla="*/ 2316 h 10600"/>
              <a:gd name="connsiteX33" fmla="*/ 2775 w 10000"/>
              <a:gd name="connsiteY33" fmla="*/ 6140 h 10600"/>
              <a:gd name="connsiteX34" fmla="*/ 2858 w 10000"/>
              <a:gd name="connsiteY34" fmla="*/ 2414 h 10600"/>
              <a:gd name="connsiteX35" fmla="*/ 2946 w 10000"/>
              <a:gd name="connsiteY35" fmla="*/ 870 h 10600"/>
              <a:gd name="connsiteX36" fmla="*/ 3019 w 10000"/>
              <a:gd name="connsiteY36" fmla="*/ 3027 h 10600"/>
              <a:gd name="connsiteX37" fmla="*/ 3108 w 10000"/>
              <a:gd name="connsiteY37" fmla="*/ 4228 h 10600"/>
              <a:gd name="connsiteX38" fmla="*/ 3191 w 10000"/>
              <a:gd name="connsiteY38" fmla="*/ 1875 h 10600"/>
              <a:gd name="connsiteX39" fmla="*/ 3274 w 10000"/>
              <a:gd name="connsiteY39" fmla="*/ 4620 h 10600"/>
              <a:gd name="connsiteX40" fmla="*/ 3363 w 10000"/>
              <a:gd name="connsiteY40" fmla="*/ 4841 h 10600"/>
              <a:gd name="connsiteX41" fmla="*/ 3446 w 10000"/>
              <a:gd name="connsiteY41" fmla="*/ 4375 h 10600"/>
              <a:gd name="connsiteX42" fmla="*/ 3535 w 10000"/>
              <a:gd name="connsiteY42" fmla="*/ 3419 h 10600"/>
              <a:gd name="connsiteX43" fmla="*/ 3618 w 10000"/>
              <a:gd name="connsiteY43" fmla="*/ 1875 h 10600"/>
              <a:gd name="connsiteX44" fmla="*/ 4289 w 10000"/>
              <a:gd name="connsiteY44" fmla="*/ 3566 h 10600"/>
              <a:gd name="connsiteX45" fmla="*/ 4706 w 10000"/>
              <a:gd name="connsiteY45" fmla="*/ 968 h 10600"/>
              <a:gd name="connsiteX46" fmla="*/ 5039 w 10000"/>
              <a:gd name="connsiteY46" fmla="*/ 2782 h 10600"/>
              <a:gd name="connsiteX47" fmla="*/ 5206 w 10000"/>
              <a:gd name="connsiteY47" fmla="*/ 3419 h 10600"/>
              <a:gd name="connsiteX48" fmla="*/ 5294 w 10000"/>
              <a:gd name="connsiteY48" fmla="*/ 3566 h 10600"/>
              <a:gd name="connsiteX49" fmla="*/ 5466 w 10000"/>
              <a:gd name="connsiteY49" fmla="*/ 3370 h 10600"/>
              <a:gd name="connsiteX50" fmla="*/ 5632 w 10000"/>
              <a:gd name="connsiteY50" fmla="*/ 3566 h 10600"/>
              <a:gd name="connsiteX51" fmla="*/ 5794 w 10000"/>
              <a:gd name="connsiteY51" fmla="*/ 3321 h 10600"/>
              <a:gd name="connsiteX52" fmla="*/ 6049 w 10000"/>
              <a:gd name="connsiteY52" fmla="*/ 3517 h 10600"/>
              <a:gd name="connsiteX53" fmla="*/ 6221 w 10000"/>
              <a:gd name="connsiteY53" fmla="*/ 4792 h 10600"/>
              <a:gd name="connsiteX54" fmla="*/ 6726 w 10000"/>
              <a:gd name="connsiteY54" fmla="*/ 968 h 10600"/>
              <a:gd name="connsiteX55" fmla="*/ 6981 w 10000"/>
              <a:gd name="connsiteY55" fmla="*/ 821 h 10600"/>
              <a:gd name="connsiteX56" fmla="*/ 7225 w 10000"/>
              <a:gd name="connsiteY56" fmla="*/ 3615 h 10600"/>
              <a:gd name="connsiteX57" fmla="*/ 7480 w 10000"/>
              <a:gd name="connsiteY57" fmla="*/ 4890 h 10600"/>
              <a:gd name="connsiteX58" fmla="*/ 7897 w 10000"/>
              <a:gd name="connsiteY58" fmla="*/ 5796 h 10600"/>
              <a:gd name="connsiteX59" fmla="*/ 8069 w 10000"/>
              <a:gd name="connsiteY59" fmla="*/ 6434 h 10600"/>
              <a:gd name="connsiteX60" fmla="*/ 8240 w 10000"/>
              <a:gd name="connsiteY60" fmla="*/ 6434 h 10600"/>
              <a:gd name="connsiteX61" fmla="*/ 8324 w 10000"/>
              <a:gd name="connsiteY61" fmla="*/ 6434 h 10600"/>
              <a:gd name="connsiteX62" fmla="*/ 8912 w 10000"/>
              <a:gd name="connsiteY62" fmla="*/ 6899 h 10600"/>
              <a:gd name="connsiteX63" fmla="*/ 8995 w 10000"/>
              <a:gd name="connsiteY63" fmla="*/ 8909 h 10600"/>
              <a:gd name="connsiteX64" fmla="*/ 9073 w 10000"/>
              <a:gd name="connsiteY64" fmla="*/ 7635 h 10600"/>
              <a:gd name="connsiteX65" fmla="*/ 9157 w 10000"/>
              <a:gd name="connsiteY65" fmla="*/ 8689 h 10600"/>
              <a:gd name="connsiteX66" fmla="*/ 9240 w 10000"/>
              <a:gd name="connsiteY66" fmla="*/ 9007 h 10600"/>
              <a:gd name="connsiteX67" fmla="*/ 9328 w 10000"/>
              <a:gd name="connsiteY67" fmla="*/ 7684 h 10600"/>
              <a:gd name="connsiteX68" fmla="*/ 9412 w 10000"/>
              <a:gd name="connsiteY68" fmla="*/ 7439 h 10600"/>
              <a:gd name="connsiteX69" fmla="*/ 9500 w 10000"/>
              <a:gd name="connsiteY69" fmla="*/ 7904 h 10600"/>
              <a:gd name="connsiteX70" fmla="*/ 9584 w 10000"/>
              <a:gd name="connsiteY70" fmla="*/ 4669 h 10600"/>
              <a:gd name="connsiteX71" fmla="*/ 9667 w 10000"/>
              <a:gd name="connsiteY71" fmla="*/ 6287 h 10600"/>
              <a:gd name="connsiteX72" fmla="*/ 9745 w 10000"/>
              <a:gd name="connsiteY72" fmla="*/ 9448 h 10600"/>
              <a:gd name="connsiteX73" fmla="*/ 9828 w 10000"/>
              <a:gd name="connsiteY73" fmla="*/ 8640 h 10600"/>
              <a:gd name="connsiteX74" fmla="*/ 9917 w 10000"/>
              <a:gd name="connsiteY74" fmla="*/ 8493 h 10600"/>
              <a:gd name="connsiteX75" fmla="*/ 10000 w 10000"/>
              <a:gd name="connsiteY75" fmla="*/ 8296 h 10600"/>
              <a:gd name="connsiteX0" fmla="*/ 0 w 10000"/>
              <a:gd name="connsiteY0" fmla="*/ 10355 h 10600"/>
              <a:gd name="connsiteX1" fmla="*/ 83 w 10000"/>
              <a:gd name="connsiteY1" fmla="*/ 10306 h 10600"/>
              <a:gd name="connsiteX2" fmla="*/ 172 w 10000"/>
              <a:gd name="connsiteY2" fmla="*/ 10600 h 10600"/>
              <a:gd name="connsiteX3" fmla="*/ 255 w 10000"/>
              <a:gd name="connsiteY3" fmla="*/ 10208 h 10600"/>
              <a:gd name="connsiteX4" fmla="*/ 333 w 10000"/>
              <a:gd name="connsiteY4" fmla="*/ 10404 h 10600"/>
              <a:gd name="connsiteX5" fmla="*/ 416 w 10000"/>
              <a:gd name="connsiteY5" fmla="*/ 9546 h 10600"/>
              <a:gd name="connsiteX6" fmla="*/ 500 w 10000"/>
              <a:gd name="connsiteY6" fmla="*/ 9448 h 10600"/>
              <a:gd name="connsiteX7" fmla="*/ 588 w 10000"/>
              <a:gd name="connsiteY7" fmla="*/ 9154 h 10600"/>
              <a:gd name="connsiteX8" fmla="*/ 672 w 10000"/>
              <a:gd name="connsiteY8" fmla="*/ 8958 h 10600"/>
              <a:gd name="connsiteX9" fmla="*/ 760 w 10000"/>
              <a:gd name="connsiteY9" fmla="*/ 10110 h 10600"/>
              <a:gd name="connsiteX10" fmla="*/ 843 w 10000"/>
              <a:gd name="connsiteY10" fmla="*/ 9596 h 10600"/>
              <a:gd name="connsiteX11" fmla="*/ 927 w 10000"/>
              <a:gd name="connsiteY11" fmla="*/ 9154 h 10600"/>
              <a:gd name="connsiteX12" fmla="*/ 1005 w 10000"/>
              <a:gd name="connsiteY12" fmla="*/ 9056 h 10600"/>
              <a:gd name="connsiteX13" fmla="*/ 1088 w 10000"/>
              <a:gd name="connsiteY13" fmla="*/ 9694 h 10600"/>
              <a:gd name="connsiteX14" fmla="*/ 1171 w 10000"/>
              <a:gd name="connsiteY14" fmla="*/ 9816 h 10600"/>
              <a:gd name="connsiteX15" fmla="*/ 1260 w 10000"/>
              <a:gd name="connsiteY15" fmla="*/ 9301 h 10600"/>
              <a:gd name="connsiteX16" fmla="*/ 1343 w 10000"/>
              <a:gd name="connsiteY16" fmla="*/ 8591 h 10600"/>
              <a:gd name="connsiteX17" fmla="*/ 1432 w 10000"/>
              <a:gd name="connsiteY17" fmla="*/ 8493 h 10600"/>
              <a:gd name="connsiteX18" fmla="*/ 1515 w 10000"/>
              <a:gd name="connsiteY18" fmla="*/ 8444 h 10600"/>
              <a:gd name="connsiteX19" fmla="*/ 1598 w 10000"/>
              <a:gd name="connsiteY19" fmla="*/ 8149 h 10600"/>
              <a:gd name="connsiteX20" fmla="*/ 1676 w 10000"/>
              <a:gd name="connsiteY20" fmla="*/ 8100 h 10600"/>
              <a:gd name="connsiteX21" fmla="*/ 1760 w 10000"/>
              <a:gd name="connsiteY21" fmla="*/ 9105 h 10600"/>
              <a:gd name="connsiteX22" fmla="*/ 1848 w 10000"/>
              <a:gd name="connsiteY22" fmla="*/ 9645 h 10600"/>
              <a:gd name="connsiteX23" fmla="*/ 1931 w 10000"/>
              <a:gd name="connsiteY23" fmla="*/ 8542 h 10600"/>
              <a:gd name="connsiteX24" fmla="*/ 2015 w 10000"/>
              <a:gd name="connsiteY24" fmla="*/ 7390 h 10600"/>
              <a:gd name="connsiteX25" fmla="*/ 2103 w 10000"/>
              <a:gd name="connsiteY25" fmla="*/ 7145 h 10600"/>
              <a:gd name="connsiteX26" fmla="*/ 2186 w 10000"/>
              <a:gd name="connsiteY26" fmla="*/ 7341 h 10600"/>
              <a:gd name="connsiteX27" fmla="*/ 2275 w 10000"/>
              <a:gd name="connsiteY27" fmla="*/ 5796 h 10600"/>
              <a:gd name="connsiteX28" fmla="*/ 2348 w 10000"/>
              <a:gd name="connsiteY28" fmla="*/ 5895 h 10600"/>
              <a:gd name="connsiteX29" fmla="*/ 2431 w 10000"/>
              <a:gd name="connsiteY29" fmla="*/ 6238 h 10600"/>
              <a:gd name="connsiteX30" fmla="*/ 2520 w 10000"/>
              <a:gd name="connsiteY30" fmla="*/ 7757 h 10600"/>
              <a:gd name="connsiteX31" fmla="*/ 2603 w 10000"/>
              <a:gd name="connsiteY31" fmla="*/ 4522 h 10600"/>
              <a:gd name="connsiteX32" fmla="*/ 2691 w 10000"/>
              <a:gd name="connsiteY32" fmla="*/ 2316 h 10600"/>
              <a:gd name="connsiteX33" fmla="*/ 2775 w 10000"/>
              <a:gd name="connsiteY33" fmla="*/ 6140 h 10600"/>
              <a:gd name="connsiteX34" fmla="*/ 2858 w 10000"/>
              <a:gd name="connsiteY34" fmla="*/ 2414 h 10600"/>
              <a:gd name="connsiteX35" fmla="*/ 2946 w 10000"/>
              <a:gd name="connsiteY35" fmla="*/ 870 h 10600"/>
              <a:gd name="connsiteX36" fmla="*/ 3019 w 10000"/>
              <a:gd name="connsiteY36" fmla="*/ 3027 h 10600"/>
              <a:gd name="connsiteX37" fmla="*/ 3108 w 10000"/>
              <a:gd name="connsiteY37" fmla="*/ 4228 h 10600"/>
              <a:gd name="connsiteX38" fmla="*/ 3191 w 10000"/>
              <a:gd name="connsiteY38" fmla="*/ 1875 h 10600"/>
              <a:gd name="connsiteX39" fmla="*/ 3274 w 10000"/>
              <a:gd name="connsiteY39" fmla="*/ 4620 h 10600"/>
              <a:gd name="connsiteX40" fmla="*/ 3363 w 10000"/>
              <a:gd name="connsiteY40" fmla="*/ 4841 h 10600"/>
              <a:gd name="connsiteX41" fmla="*/ 3446 w 10000"/>
              <a:gd name="connsiteY41" fmla="*/ 4375 h 10600"/>
              <a:gd name="connsiteX42" fmla="*/ 3535 w 10000"/>
              <a:gd name="connsiteY42" fmla="*/ 3419 h 10600"/>
              <a:gd name="connsiteX43" fmla="*/ 3618 w 10000"/>
              <a:gd name="connsiteY43" fmla="*/ 1875 h 10600"/>
              <a:gd name="connsiteX44" fmla="*/ 4289 w 10000"/>
              <a:gd name="connsiteY44" fmla="*/ 3566 h 10600"/>
              <a:gd name="connsiteX45" fmla="*/ 4706 w 10000"/>
              <a:gd name="connsiteY45" fmla="*/ 968 h 10600"/>
              <a:gd name="connsiteX46" fmla="*/ 5039 w 10000"/>
              <a:gd name="connsiteY46" fmla="*/ 2782 h 10600"/>
              <a:gd name="connsiteX47" fmla="*/ 5206 w 10000"/>
              <a:gd name="connsiteY47" fmla="*/ 3419 h 10600"/>
              <a:gd name="connsiteX48" fmla="*/ 5294 w 10000"/>
              <a:gd name="connsiteY48" fmla="*/ 3566 h 10600"/>
              <a:gd name="connsiteX49" fmla="*/ 5466 w 10000"/>
              <a:gd name="connsiteY49" fmla="*/ 3370 h 10600"/>
              <a:gd name="connsiteX50" fmla="*/ 5632 w 10000"/>
              <a:gd name="connsiteY50" fmla="*/ 3566 h 10600"/>
              <a:gd name="connsiteX51" fmla="*/ 5794 w 10000"/>
              <a:gd name="connsiteY51" fmla="*/ 3321 h 10600"/>
              <a:gd name="connsiteX52" fmla="*/ 6049 w 10000"/>
              <a:gd name="connsiteY52" fmla="*/ 3517 h 10600"/>
              <a:gd name="connsiteX53" fmla="*/ 6221 w 10000"/>
              <a:gd name="connsiteY53" fmla="*/ 4792 h 10600"/>
              <a:gd name="connsiteX54" fmla="*/ 6726 w 10000"/>
              <a:gd name="connsiteY54" fmla="*/ 968 h 10600"/>
              <a:gd name="connsiteX55" fmla="*/ 6981 w 10000"/>
              <a:gd name="connsiteY55" fmla="*/ 821 h 10600"/>
              <a:gd name="connsiteX56" fmla="*/ 7225 w 10000"/>
              <a:gd name="connsiteY56" fmla="*/ 3615 h 10600"/>
              <a:gd name="connsiteX57" fmla="*/ 7480 w 10000"/>
              <a:gd name="connsiteY57" fmla="*/ 4890 h 10600"/>
              <a:gd name="connsiteX58" fmla="*/ 7897 w 10000"/>
              <a:gd name="connsiteY58" fmla="*/ 5796 h 10600"/>
              <a:gd name="connsiteX59" fmla="*/ 8069 w 10000"/>
              <a:gd name="connsiteY59" fmla="*/ 6434 h 10600"/>
              <a:gd name="connsiteX60" fmla="*/ 8240 w 10000"/>
              <a:gd name="connsiteY60" fmla="*/ 6434 h 10600"/>
              <a:gd name="connsiteX61" fmla="*/ 8324 w 10000"/>
              <a:gd name="connsiteY61" fmla="*/ 6434 h 10600"/>
              <a:gd name="connsiteX62" fmla="*/ 8912 w 10000"/>
              <a:gd name="connsiteY62" fmla="*/ 6899 h 10600"/>
              <a:gd name="connsiteX63" fmla="*/ 9073 w 10000"/>
              <a:gd name="connsiteY63" fmla="*/ 7635 h 10600"/>
              <a:gd name="connsiteX64" fmla="*/ 9157 w 10000"/>
              <a:gd name="connsiteY64" fmla="*/ 8689 h 10600"/>
              <a:gd name="connsiteX65" fmla="*/ 9240 w 10000"/>
              <a:gd name="connsiteY65" fmla="*/ 9007 h 10600"/>
              <a:gd name="connsiteX66" fmla="*/ 9328 w 10000"/>
              <a:gd name="connsiteY66" fmla="*/ 7684 h 10600"/>
              <a:gd name="connsiteX67" fmla="*/ 9412 w 10000"/>
              <a:gd name="connsiteY67" fmla="*/ 7439 h 10600"/>
              <a:gd name="connsiteX68" fmla="*/ 9500 w 10000"/>
              <a:gd name="connsiteY68" fmla="*/ 7904 h 10600"/>
              <a:gd name="connsiteX69" fmla="*/ 9584 w 10000"/>
              <a:gd name="connsiteY69" fmla="*/ 4669 h 10600"/>
              <a:gd name="connsiteX70" fmla="*/ 9667 w 10000"/>
              <a:gd name="connsiteY70" fmla="*/ 6287 h 10600"/>
              <a:gd name="connsiteX71" fmla="*/ 9745 w 10000"/>
              <a:gd name="connsiteY71" fmla="*/ 9448 h 10600"/>
              <a:gd name="connsiteX72" fmla="*/ 9828 w 10000"/>
              <a:gd name="connsiteY72" fmla="*/ 8640 h 10600"/>
              <a:gd name="connsiteX73" fmla="*/ 9917 w 10000"/>
              <a:gd name="connsiteY73" fmla="*/ 8493 h 10600"/>
              <a:gd name="connsiteX74" fmla="*/ 10000 w 10000"/>
              <a:gd name="connsiteY74" fmla="*/ 8296 h 10600"/>
              <a:gd name="connsiteX0" fmla="*/ 0 w 10000"/>
              <a:gd name="connsiteY0" fmla="*/ 10355 h 10600"/>
              <a:gd name="connsiteX1" fmla="*/ 83 w 10000"/>
              <a:gd name="connsiteY1" fmla="*/ 10306 h 10600"/>
              <a:gd name="connsiteX2" fmla="*/ 172 w 10000"/>
              <a:gd name="connsiteY2" fmla="*/ 10600 h 10600"/>
              <a:gd name="connsiteX3" fmla="*/ 255 w 10000"/>
              <a:gd name="connsiteY3" fmla="*/ 10208 h 10600"/>
              <a:gd name="connsiteX4" fmla="*/ 333 w 10000"/>
              <a:gd name="connsiteY4" fmla="*/ 10404 h 10600"/>
              <a:gd name="connsiteX5" fmla="*/ 416 w 10000"/>
              <a:gd name="connsiteY5" fmla="*/ 9546 h 10600"/>
              <a:gd name="connsiteX6" fmla="*/ 500 w 10000"/>
              <a:gd name="connsiteY6" fmla="*/ 9448 h 10600"/>
              <a:gd name="connsiteX7" fmla="*/ 588 w 10000"/>
              <a:gd name="connsiteY7" fmla="*/ 9154 h 10600"/>
              <a:gd name="connsiteX8" fmla="*/ 672 w 10000"/>
              <a:gd name="connsiteY8" fmla="*/ 8958 h 10600"/>
              <a:gd name="connsiteX9" fmla="*/ 760 w 10000"/>
              <a:gd name="connsiteY9" fmla="*/ 10110 h 10600"/>
              <a:gd name="connsiteX10" fmla="*/ 843 w 10000"/>
              <a:gd name="connsiteY10" fmla="*/ 9596 h 10600"/>
              <a:gd name="connsiteX11" fmla="*/ 927 w 10000"/>
              <a:gd name="connsiteY11" fmla="*/ 9154 h 10600"/>
              <a:gd name="connsiteX12" fmla="*/ 1005 w 10000"/>
              <a:gd name="connsiteY12" fmla="*/ 9056 h 10600"/>
              <a:gd name="connsiteX13" fmla="*/ 1088 w 10000"/>
              <a:gd name="connsiteY13" fmla="*/ 9694 h 10600"/>
              <a:gd name="connsiteX14" fmla="*/ 1171 w 10000"/>
              <a:gd name="connsiteY14" fmla="*/ 9816 h 10600"/>
              <a:gd name="connsiteX15" fmla="*/ 1260 w 10000"/>
              <a:gd name="connsiteY15" fmla="*/ 9301 h 10600"/>
              <a:gd name="connsiteX16" fmla="*/ 1343 w 10000"/>
              <a:gd name="connsiteY16" fmla="*/ 8591 h 10600"/>
              <a:gd name="connsiteX17" fmla="*/ 1432 w 10000"/>
              <a:gd name="connsiteY17" fmla="*/ 8493 h 10600"/>
              <a:gd name="connsiteX18" fmla="*/ 1515 w 10000"/>
              <a:gd name="connsiteY18" fmla="*/ 8444 h 10600"/>
              <a:gd name="connsiteX19" fmla="*/ 1598 w 10000"/>
              <a:gd name="connsiteY19" fmla="*/ 8149 h 10600"/>
              <a:gd name="connsiteX20" fmla="*/ 1676 w 10000"/>
              <a:gd name="connsiteY20" fmla="*/ 8100 h 10600"/>
              <a:gd name="connsiteX21" fmla="*/ 1760 w 10000"/>
              <a:gd name="connsiteY21" fmla="*/ 9105 h 10600"/>
              <a:gd name="connsiteX22" fmla="*/ 1848 w 10000"/>
              <a:gd name="connsiteY22" fmla="*/ 9645 h 10600"/>
              <a:gd name="connsiteX23" fmla="*/ 1931 w 10000"/>
              <a:gd name="connsiteY23" fmla="*/ 8542 h 10600"/>
              <a:gd name="connsiteX24" fmla="*/ 2015 w 10000"/>
              <a:gd name="connsiteY24" fmla="*/ 7390 h 10600"/>
              <a:gd name="connsiteX25" fmla="*/ 2103 w 10000"/>
              <a:gd name="connsiteY25" fmla="*/ 7145 h 10600"/>
              <a:gd name="connsiteX26" fmla="*/ 2186 w 10000"/>
              <a:gd name="connsiteY26" fmla="*/ 7341 h 10600"/>
              <a:gd name="connsiteX27" fmla="*/ 2275 w 10000"/>
              <a:gd name="connsiteY27" fmla="*/ 5796 h 10600"/>
              <a:gd name="connsiteX28" fmla="*/ 2348 w 10000"/>
              <a:gd name="connsiteY28" fmla="*/ 5895 h 10600"/>
              <a:gd name="connsiteX29" fmla="*/ 2431 w 10000"/>
              <a:gd name="connsiteY29" fmla="*/ 6238 h 10600"/>
              <a:gd name="connsiteX30" fmla="*/ 2520 w 10000"/>
              <a:gd name="connsiteY30" fmla="*/ 7757 h 10600"/>
              <a:gd name="connsiteX31" fmla="*/ 2603 w 10000"/>
              <a:gd name="connsiteY31" fmla="*/ 4522 h 10600"/>
              <a:gd name="connsiteX32" fmla="*/ 2691 w 10000"/>
              <a:gd name="connsiteY32" fmla="*/ 2316 h 10600"/>
              <a:gd name="connsiteX33" fmla="*/ 2775 w 10000"/>
              <a:gd name="connsiteY33" fmla="*/ 6140 h 10600"/>
              <a:gd name="connsiteX34" fmla="*/ 2858 w 10000"/>
              <a:gd name="connsiteY34" fmla="*/ 2414 h 10600"/>
              <a:gd name="connsiteX35" fmla="*/ 2946 w 10000"/>
              <a:gd name="connsiteY35" fmla="*/ 870 h 10600"/>
              <a:gd name="connsiteX36" fmla="*/ 3019 w 10000"/>
              <a:gd name="connsiteY36" fmla="*/ 3027 h 10600"/>
              <a:gd name="connsiteX37" fmla="*/ 3108 w 10000"/>
              <a:gd name="connsiteY37" fmla="*/ 4228 h 10600"/>
              <a:gd name="connsiteX38" fmla="*/ 3191 w 10000"/>
              <a:gd name="connsiteY38" fmla="*/ 1875 h 10600"/>
              <a:gd name="connsiteX39" fmla="*/ 3274 w 10000"/>
              <a:gd name="connsiteY39" fmla="*/ 4620 h 10600"/>
              <a:gd name="connsiteX40" fmla="*/ 3363 w 10000"/>
              <a:gd name="connsiteY40" fmla="*/ 4841 h 10600"/>
              <a:gd name="connsiteX41" fmla="*/ 3446 w 10000"/>
              <a:gd name="connsiteY41" fmla="*/ 4375 h 10600"/>
              <a:gd name="connsiteX42" fmla="*/ 3535 w 10000"/>
              <a:gd name="connsiteY42" fmla="*/ 3419 h 10600"/>
              <a:gd name="connsiteX43" fmla="*/ 3618 w 10000"/>
              <a:gd name="connsiteY43" fmla="*/ 1875 h 10600"/>
              <a:gd name="connsiteX44" fmla="*/ 4289 w 10000"/>
              <a:gd name="connsiteY44" fmla="*/ 3566 h 10600"/>
              <a:gd name="connsiteX45" fmla="*/ 4706 w 10000"/>
              <a:gd name="connsiteY45" fmla="*/ 968 h 10600"/>
              <a:gd name="connsiteX46" fmla="*/ 5039 w 10000"/>
              <a:gd name="connsiteY46" fmla="*/ 2782 h 10600"/>
              <a:gd name="connsiteX47" fmla="*/ 5206 w 10000"/>
              <a:gd name="connsiteY47" fmla="*/ 3419 h 10600"/>
              <a:gd name="connsiteX48" fmla="*/ 5294 w 10000"/>
              <a:gd name="connsiteY48" fmla="*/ 3566 h 10600"/>
              <a:gd name="connsiteX49" fmla="*/ 5466 w 10000"/>
              <a:gd name="connsiteY49" fmla="*/ 3370 h 10600"/>
              <a:gd name="connsiteX50" fmla="*/ 5632 w 10000"/>
              <a:gd name="connsiteY50" fmla="*/ 3566 h 10600"/>
              <a:gd name="connsiteX51" fmla="*/ 5794 w 10000"/>
              <a:gd name="connsiteY51" fmla="*/ 3321 h 10600"/>
              <a:gd name="connsiteX52" fmla="*/ 6049 w 10000"/>
              <a:gd name="connsiteY52" fmla="*/ 3517 h 10600"/>
              <a:gd name="connsiteX53" fmla="*/ 6221 w 10000"/>
              <a:gd name="connsiteY53" fmla="*/ 4792 h 10600"/>
              <a:gd name="connsiteX54" fmla="*/ 6726 w 10000"/>
              <a:gd name="connsiteY54" fmla="*/ 968 h 10600"/>
              <a:gd name="connsiteX55" fmla="*/ 6981 w 10000"/>
              <a:gd name="connsiteY55" fmla="*/ 821 h 10600"/>
              <a:gd name="connsiteX56" fmla="*/ 7225 w 10000"/>
              <a:gd name="connsiteY56" fmla="*/ 3615 h 10600"/>
              <a:gd name="connsiteX57" fmla="*/ 7480 w 10000"/>
              <a:gd name="connsiteY57" fmla="*/ 4890 h 10600"/>
              <a:gd name="connsiteX58" fmla="*/ 7897 w 10000"/>
              <a:gd name="connsiteY58" fmla="*/ 5796 h 10600"/>
              <a:gd name="connsiteX59" fmla="*/ 8069 w 10000"/>
              <a:gd name="connsiteY59" fmla="*/ 6434 h 10600"/>
              <a:gd name="connsiteX60" fmla="*/ 8240 w 10000"/>
              <a:gd name="connsiteY60" fmla="*/ 6434 h 10600"/>
              <a:gd name="connsiteX61" fmla="*/ 8324 w 10000"/>
              <a:gd name="connsiteY61" fmla="*/ 6434 h 10600"/>
              <a:gd name="connsiteX62" fmla="*/ 8912 w 10000"/>
              <a:gd name="connsiteY62" fmla="*/ 6899 h 10600"/>
              <a:gd name="connsiteX63" fmla="*/ 9157 w 10000"/>
              <a:gd name="connsiteY63" fmla="*/ 8689 h 10600"/>
              <a:gd name="connsiteX64" fmla="*/ 9240 w 10000"/>
              <a:gd name="connsiteY64" fmla="*/ 9007 h 10600"/>
              <a:gd name="connsiteX65" fmla="*/ 9328 w 10000"/>
              <a:gd name="connsiteY65" fmla="*/ 7684 h 10600"/>
              <a:gd name="connsiteX66" fmla="*/ 9412 w 10000"/>
              <a:gd name="connsiteY66" fmla="*/ 7439 h 10600"/>
              <a:gd name="connsiteX67" fmla="*/ 9500 w 10000"/>
              <a:gd name="connsiteY67" fmla="*/ 7904 h 10600"/>
              <a:gd name="connsiteX68" fmla="*/ 9584 w 10000"/>
              <a:gd name="connsiteY68" fmla="*/ 4669 h 10600"/>
              <a:gd name="connsiteX69" fmla="*/ 9667 w 10000"/>
              <a:gd name="connsiteY69" fmla="*/ 6287 h 10600"/>
              <a:gd name="connsiteX70" fmla="*/ 9745 w 10000"/>
              <a:gd name="connsiteY70" fmla="*/ 9448 h 10600"/>
              <a:gd name="connsiteX71" fmla="*/ 9828 w 10000"/>
              <a:gd name="connsiteY71" fmla="*/ 8640 h 10600"/>
              <a:gd name="connsiteX72" fmla="*/ 9917 w 10000"/>
              <a:gd name="connsiteY72" fmla="*/ 8493 h 10600"/>
              <a:gd name="connsiteX73" fmla="*/ 10000 w 10000"/>
              <a:gd name="connsiteY73" fmla="*/ 8296 h 10600"/>
              <a:gd name="connsiteX0" fmla="*/ 0 w 10000"/>
              <a:gd name="connsiteY0" fmla="*/ 10355 h 10600"/>
              <a:gd name="connsiteX1" fmla="*/ 83 w 10000"/>
              <a:gd name="connsiteY1" fmla="*/ 10306 h 10600"/>
              <a:gd name="connsiteX2" fmla="*/ 172 w 10000"/>
              <a:gd name="connsiteY2" fmla="*/ 10600 h 10600"/>
              <a:gd name="connsiteX3" fmla="*/ 255 w 10000"/>
              <a:gd name="connsiteY3" fmla="*/ 10208 h 10600"/>
              <a:gd name="connsiteX4" fmla="*/ 333 w 10000"/>
              <a:gd name="connsiteY4" fmla="*/ 10404 h 10600"/>
              <a:gd name="connsiteX5" fmla="*/ 416 w 10000"/>
              <a:gd name="connsiteY5" fmla="*/ 9546 h 10600"/>
              <a:gd name="connsiteX6" fmla="*/ 500 w 10000"/>
              <a:gd name="connsiteY6" fmla="*/ 9448 h 10600"/>
              <a:gd name="connsiteX7" fmla="*/ 588 w 10000"/>
              <a:gd name="connsiteY7" fmla="*/ 9154 h 10600"/>
              <a:gd name="connsiteX8" fmla="*/ 672 w 10000"/>
              <a:gd name="connsiteY8" fmla="*/ 8958 h 10600"/>
              <a:gd name="connsiteX9" fmla="*/ 760 w 10000"/>
              <a:gd name="connsiteY9" fmla="*/ 10110 h 10600"/>
              <a:gd name="connsiteX10" fmla="*/ 843 w 10000"/>
              <a:gd name="connsiteY10" fmla="*/ 9596 h 10600"/>
              <a:gd name="connsiteX11" fmla="*/ 927 w 10000"/>
              <a:gd name="connsiteY11" fmla="*/ 9154 h 10600"/>
              <a:gd name="connsiteX12" fmla="*/ 1005 w 10000"/>
              <a:gd name="connsiteY12" fmla="*/ 9056 h 10600"/>
              <a:gd name="connsiteX13" fmla="*/ 1088 w 10000"/>
              <a:gd name="connsiteY13" fmla="*/ 9694 h 10600"/>
              <a:gd name="connsiteX14" fmla="*/ 1171 w 10000"/>
              <a:gd name="connsiteY14" fmla="*/ 9816 h 10600"/>
              <a:gd name="connsiteX15" fmla="*/ 1260 w 10000"/>
              <a:gd name="connsiteY15" fmla="*/ 9301 h 10600"/>
              <a:gd name="connsiteX16" fmla="*/ 1343 w 10000"/>
              <a:gd name="connsiteY16" fmla="*/ 8591 h 10600"/>
              <a:gd name="connsiteX17" fmla="*/ 1432 w 10000"/>
              <a:gd name="connsiteY17" fmla="*/ 8493 h 10600"/>
              <a:gd name="connsiteX18" fmla="*/ 1515 w 10000"/>
              <a:gd name="connsiteY18" fmla="*/ 8444 h 10600"/>
              <a:gd name="connsiteX19" fmla="*/ 1598 w 10000"/>
              <a:gd name="connsiteY19" fmla="*/ 8149 h 10600"/>
              <a:gd name="connsiteX20" fmla="*/ 1676 w 10000"/>
              <a:gd name="connsiteY20" fmla="*/ 8100 h 10600"/>
              <a:gd name="connsiteX21" fmla="*/ 1760 w 10000"/>
              <a:gd name="connsiteY21" fmla="*/ 9105 h 10600"/>
              <a:gd name="connsiteX22" fmla="*/ 1848 w 10000"/>
              <a:gd name="connsiteY22" fmla="*/ 9645 h 10600"/>
              <a:gd name="connsiteX23" fmla="*/ 1931 w 10000"/>
              <a:gd name="connsiteY23" fmla="*/ 8542 h 10600"/>
              <a:gd name="connsiteX24" fmla="*/ 2015 w 10000"/>
              <a:gd name="connsiteY24" fmla="*/ 7390 h 10600"/>
              <a:gd name="connsiteX25" fmla="*/ 2103 w 10000"/>
              <a:gd name="connsiteY25" fmla="*/ 7145 h 10600"/>
              <a:gd name="connsiteX26" fmla="*/ 2186 w 10000"/>
              <a:gd name="connsiteY26" fmla="*/ 7341 h 10600"/>
              <a:gd name="connsiteX27" fmla="*/ 2275 w 10000"/>
              <a:gd name="connsiteY27" fmla="*/ 5796 h 10600"/>
              <a:gd name="connsiteX28" fmla="*/ 2348 w 10000"/>
              <a:gd name="connsiteY28" fmla="*/ 5895 h 10600"/>
              <a:gd name="connsiteX29" fmla="*/ 2431 w 10000"/>
              <a:gd name="connsiteY29" fmla="*/ 6238 h 10600"/>
              <a:gd name="connsiteX30" fmla="*/ 2520 w 10000"/>
              <a:gd name="connsiteY30" fmla="*/ 7757 h 10600"/>
              <a:gd name="connsiteX31" fmla="*/ 2603 w 10000"/>
              <a:gd name="connsiteY31" fmla="*/ 4522 h 10600"/>
              <a:gd name="connsiteX32" fmla="*/ 2691 w 10000"/>
              <a:gd name="connsiteY32" fmla="*/ 2316 h 10600"/>
              <a:gd name="connsiteX33" fmla="*/ 2775 w 10000"/>
              <a:gd name="connsiteY33" fmla="*/ 6140 h 10600"/>
              <a:gd name="connsiteX34" fmla="*/ 2858 w 10000"/>
              <a:gd name="connsiteY34" fmla="*/ 2414 h 10600"/>
              <a:gd name="connsiteX35" fmla="*/ 2946 w 10000"/>
              <a:gd name="connsiteY35" fmla="*/ 870 h 10600"/>
              <a:gd name="connsiteX36" fmla="*/ 3019 w 10000"/>
              <a:gd name="connsiteY36" fmla="*/ 3027 h 10600"/>
              <a:gd name="connsiteX37" fmla="*/ 3108 w 10000"/>
              <a:gd name="connsiteY37" fmla="*/ 4228 h 10600"/>
              <a:gd name="connsiteX38" fmla="*/ 3191 w 10000"/>
              <a:gd name="connsiteY38" fmla="*/ 1875 h 10600"/>
              <a:gd name="connsiteX39" fmla="*/ 3274 w 10000"/>
              <a:gd name="connsiteY39" fmla="*/ 4620 h 10600"/>
              <a:gd name="connsiteX40" fmla="*/ 3363 w 10000"/>
              <a:gd name="connsiteY40" fmla="*/ 4841 h 10600"/>
              <a:gd name="connsiteX41" fmla="*/ 3446 w 10000"/>
              <a:gd name="connsiteY41" fmla="*/ 4375 h 10600"/>
              <a:gd name="connsiteX42" fmla="*/ 3535 w 10000"/>
              <a:gd name="connsiteY42" fmla="*/ 3419 h 10600"/>
              <a:gd name="connsiteX43" fmla="*/ 3618 w 10000"/>
              <a:gd name="connsiteY43" fmla="*/ 1875 h 10600"/>
              <a:gd name="connsiteX44" fmla="*/ 4289 w 10000"/>
              <a:gd name="connsiteY44" fmla="*/ 3566 h 10600"/>
              <a:gd name="connsiteX45" fmla="*/ 4706 w 10000"/>
              <a:gd name="connsiteY45" fmla="*/ 968 h 10600"/>
              <a:gd name="connsiteX46" fmla="*/ 5039 w 10000"/>
              <a:gd name="connsiteY46" fmla="*/ 2782 h 10600"/>
              <a:gd name="connsiteX47" fmla="*/ 5206 w 10000"/>
              <a:gd name="connsiteY47" fmla="*/ 3419 h 10600"/>
              <a:gd name="connsiteX48" fmla="*/ 5294 w 10000"/>
              <a:gd name="connsiteY48" fmla="*/ 3566 h 10600"/>
              <a:gd name="connsiteX49" fmla="*/ 5466 w 10000"/>
              <a:gd name="connsiteY49" fmla="*/ 3370 h 10600"/>
              <a:gd name="connsiteX50" fmla="*/ 5632 w 10000"/>
              <a:gd name="connsiteY50" fmla="*/ 3566 h 10600"/>
              <a:gd name="connsiteX51" fmla="*/ 5794 w 10000"/>
              <a:gd name="connsiteY51" fmla="*/ 3321 h 10600"/>
              <a:gd name="connsiteX52" fmla="*/ 6049 w 10000"/>
              <a:gd name="connsiteY52" fmla="*/ 3517 h 10600"/>
              <a:gd name="connsiteX53" fmla="*/ 6221 w 10000"/>
              <a:gd name="connsiteY53" fmla="*/ 4792 h 10600"/>
              <a:gd name="connsiteX54" fmla="*/ 6726 w 10000"/>
              <a:gd name="connsiteY54" fmla="*/ 968 h 10600"/>
              <a:gd name="connsiteX55" fmla="*/ 6981 w 10000"/>
              <a:gd name="connsiteY55" fmla="*/ 821 h 10600"/>
              <a:gd name="connsiteX56" fmla="*/ 7225 w 10000"/>
              <a:gd name="connsiteY56" fmla="*/ 3615 h 10600"/>
              <a:gd name="connsiteX57" fmla="*/ 7480 w 10000"/>
              <a:gd name="connsiteY57" fmla="*/ 4890 h 10600"/>
              <a:gd name="connsiteX58" fmla="*/ 7897 w 10000"/>
              <a:gd name="connsiteY58" fmla="*/ 5796 h 10600"/>
              <a:gd name="connsiteX59" fmla="*/ 8069 w 10000"/>
              <a:gd name="connsiteY59" fmla="*/ 6434 h 10600"/>
              <a:gd name="connsiteX60" fmla="*/ 8240 w 10000"/>
              <a:gd name="connsiteY60" fmla="*/ 6434 h 10600"/>
              <a:gd name="connsiteX61" fmla="*/ 8324 w 10000"/>
              <a:gd name="connsiteY61" fmla="*/ 6434 h 10600"/>
              <a:gd name="connsiteX62" fmla="*/ 8912 w 10000"/>
              <a:gd name="connsiteY62" fmla="*/ 6899 h 10600"/>
              <a:gd name="connsiteX63" fmla="*/ 9240 w 10000"/>
              <a:gd name="connsiteY63" fmla="*/ 9007 h 10600"/>
              <a:gd name="connsiteX64" fmla="*/ 9328 w 10000"/>
              <a:gd name="connsiteY64" fmla="*/ 7684 h 10600"/>
              <a:gd name="connsiteX65" fmla="*/ 9412 w 10000"/>
              <a:gd name="connsiteY65" fmla="*/ 7439 h 10600"/>
              <a:gd name="connsiteX66" fmla="*/ 9500 w 10000"/>
              <a:gd name="connsiteY66" fmla="*/ 7904 h 10600"/>
              <a:gd name="connsiteX67" fmla="*/ 9584 w 10000"/>
              <a:gd name="connsiteY67" fmla="*/ 4669 h 10600"/>
              <a:gd name="connsiteX68" fmla="*/ 9667 w 10000"/>
              <a:gd name="connsiteY68" fmla="*/ 6287 h 10600"/>
              <a:gd name="connsiteX69" fmla="*/ 9745 w 10000"/>
              <a:gd name="connsiteY69" fmla="*/ 9448 h 10600"/>
              <a:gd name="connsiteX70" fmla="*/ 9828 w 10000"/>
              <a:gd name="connsiteY70" fmla="*/ 8640 h 10600"/>
              <a:gd name="connsiteX71" fmla="*/ 9917 w 10000"/>
              <a:gd name="connsiteY71" fmla="*/ 8493 h 10600"/>
              <a:gd name="connsiteX72" fmla="*/ 10000 w 10000"/>
              <a:gd name="connsiteY72" fmla="*/ 8296 h 10600"/>
              <a:gd name="connsiteX0" fmla="*/ 0 w 10000"/>
              <a:gd name="connsiteY0" fmla="*/ 10355 h 10600"/>
              <a:gd name="connsiteX1" fmla="*/ 83 w 10000"/>
              <a:gd name="connsiteY1" fmla="*/ 10306 h 10600"/>
              <a:gd name="connsiteX2" fmla="*/ 172 w 10000"/>
              <a:gd name="connsiteY2" fmla="*/ 10600 h 10600"/>
              <a:gd name="connsiteX3" fmla="*/ 255 w 10000"/>
              <a:gd name="connsiteY3" fmla="*/ 10208 h 10600"/>
              <a:gd name="connsiteX4" fmla="*/ 333 w 10000"/>
              <a:gd name="connsiteY4" fmla="*/ 10404 h 10600"/>
              <a:gd name="connsiteX5" fmla="*/ 416 w 10000"/>
              <a:gd name="connsiteY5" fmla="*/ 9546 h 10600"/>
              <a:gd name="connsiteX6" fmla="*/ 500 w 10000"/>
              <a:gd name="connsiteY6" fmla="*/ 9448 h 10600"/>
              <a:gd name="connsiteX7" fmla="*/ 588 w 10000"/>
              <a:gd name="connsiteY7" fmla="*/ 9154 h 10600"/>
              <a:gd name="connsiteX8" fmla="*/ 672 w 10000"/>
              <a:gd name="connsiteY8" fmla="*/ 8958 h 10600"/>
              <a:gd name="connsiteX9" fmla="*/ 760 w 10000"/>
              <a:gd name="connsiteY9" fmla="*/ 10110 h 10600"/>
              <a:gd name="connsiteX10" fmla="*/ 843 w 10000"/>
              <a:gd name="connsiteY10" fmla="*/ 9596 h 10600"/>
              <a:gd name="connsiteX11" fmla="*/ 927 w 10000"/>
              <a:gd name="connsiteY11" fmla="*/ 9154 h 10600"/>
              <a:gd name="connsiteX12" fmla="*/ 1005 w 10000"/>
              <a:gd name="connsiteY12" fmla="*/ 9056 h 10600"/>
              <a:gd name="connsiteX13" fmla="*/ 1088 w 10000"/>
              <a:gd name="connsiteY13" fmla="*/ 9694 h 10600"/>
              <a:gd name="connsiteX14" fmla="*/ 1171 w 10000"/>
              <a:gd name="connsiteY14" fmla="*/ 9816 h 10600"/>
              <a:gd name="connsiteX15" fmla="*/ 1260 w 10000"/>
              <a:gd name="connsiteY15" fmla="*/ 9301 h 10600"/>
              <a:gd name="connsiteX16" fmla="*/ 1343 w 10000"/>
              <a:gd name="connsiteY16" fmla="*/ 8591 h 10600"/>
              <a:gd name="connsiteX17" fmla="*/ 1432 w 10000"/>
              <a:gd name="connsiteY17" fmla="*/ 8493 h 10600"/>
              <a:gd name="connsiteX18" fmla="*/ 1515 w 10000"/>
              <a:gd name="connsiteY18" fmla="*/ 8444 h 10600"/>
              <a:gd name="connsiteX19" fmla="*/ 1598 w 10000"/>
              <a:gd name="connsiteY19" fmla="*/ 8149 h 10600"/>
              <a:gd name="connsiteX20" fmla="*/ 1676 w 10000"/>
              <a:gd name="connsiteY20" fmla="*/ 8100 h 10600"/>
              <a:gd name="connsiteX21" fmla="*/ 1760 w 10000"/>
              <a:gd name="connsiteY21" fmla="*/ 9105 h 10600"/>
              <a:gd name="connsiteX22" fmla="*/ 1848 w 10000"/>
              <a:gd name="connsiteY22" fmla="*/ 9645 h 10600"/>
              <a:gd name="connsiteX23" fmla="*/ 1931 w 10000"/>
              <a:gd name="connsiteY23" fmla="*/ 8542 h 10600"/>
              <a:gd name="connsiteX24" fmla="*/ 2015 w 10000"/>
              <a:gd name="connsiteY24" fmla="*/ 7390 h 10600"/>
              <a:gd name="connsiteX25" fmla="*/ 2103 w 10000"/>
              <a:gd name="connsiteY25" fmla="*/ 7145 h 10600"/>
              <a:gd name="connsiteX26" fmla="*/ 2186 w 10000"/>
              <a:gd name="connsiteY26" fmla="*/ 7341 h 10600"/>
              <a:gd name="connsiteX27" fmla="*/ 2275 w 10000"/>
              <a:gd name="connsiteY27" fmla="*/ 5796 h 10600"/>
              <a:gd name="connsiteX28" fmla="*/ 2348 w 10000"/>
              <a:gd name="connsiteY28" fmla="*/ 5895 h 10600"/>
              <a:gd name="connsiteX29" fmla="*/ 2431 w 10000"/>
              <a:gd name="connsiteY29" fmla="*/ 6238 h 10600"/>
              <a:gd name="connsiteX30" fmla="*/ 2520 w 10000"/>
              <a:gd name="connsiteY30" fmla="*/ 7757 h 10600"/>
              <a:gd name="connsiteX31" fmla="*/ 2603 w 10000"/>
              <a:gd name="connsiteY31" fmla="*/ 4522 h 10600"/>
              <a:gd name="connsiteX32" fmla="*/ 2691 w 10000"/>
              <a:gd name="connsiteY32" fmla="*/ 2316 h 10600"/>
              <a:gd name="connsiteX33" fmla="*/ 2775 w 10000"/>
              <a:gd name="connsiteY33" fmla="*/ 6140 h 10600"/>
              <a:gd name="connsiteX34" fmla="*/ 2858 w 10000"/>
              <a:gd name="connsiteY34" fmla="*/ 2414 h 10600"/>
              <a:gd name="connsiteX35" fmla="*/ 2946 w 10000"/>
              <a:gd name="connsiteY35" fmla="*/ 870 h 10600"/>
              <a:gd name="connsiteX36" fmla="*/ 3019 w 10000"/>
              <a:gd name="connsiteY36" fmla="*/ 3027 h 10600"/>
              <a:gd name="connsiteX37" fmla="*/ 3108 w 10000"/>
              <a:gd name="connsiteY37" fmla="*/ 4228 h 10600"/>
              <a:gd name="connsiteX38" fmla="*/ 3191 w 10000"/>
              <a:gd name="connsiteY38" fmla="*/ 1875 h 10600"/>
              <a:gd name="connsiteX39" fmla="*/ 3274 w 10000"/>
              <a:gd name="connsiteY39" fmla="*/ 4620 h 10600"/>
              <a:gd name="connsiteX40" fmla="*/ 3363 w 10000"/>
              <a:gd name="connsiteY40" fmla="*/ 4841 h 10600"/>
              <a:gd name="connsiteX41" fmla="*/ 3446 w 10000"/>
              <a:gd name="connsiteY41" fmla="*/ 4375 h 10600"/>
              <a:gd name="connsiteX42" fmla="*/ 3535 w 10000"/>
              <a:gd name="connsiteY42" fmla="*/ 3419 h 10600"/>
              <a:gd name="connsiteX43" fmla="*/ 3618 w 10000"/>
              <a:gd name="connsiteY43" fmla="*/ 1875 h 10600"/>
              <a:gd name="connsiteX44" fmla="*/ 4289 w 10000"/>
              <a:gd name="connsiteY44" fmla="*/ 3566 h 10600"/>
              <a:gd name="connsiteX45" fmla="*/ 4706 w 10000"/>
              <a:gd name="connsiteY45" fmla="*/ 968 h 10600"/>
              <a:gd name="connsiteX46" fmla="*/ 5039 w 10000"/>
              <a:gd name="connsiteY46" fmla="*/ 2782 h 10600"/>
              <a:gd name="connsiteX47" fmla="*/ 5206 w 10000"/>
              <a:gd name="connsiteY47" fmla="*/ 3419 h 10600"/>
              <a:gd name="connsiteX48" fmla="*/ 5294 w 10000"/>
              <a:gd name="connsiteY48" fmla="*/ 3566 h 10600"/>
              <a:gd name="connsiteX49" fmla="*/ 5466 w 10000"/>
              <a:gd name="connsiteY49" fmla="*/ 3370 h 10600"/>
              <a:gd name="connsiteX50" fmla="*/ 5632 w 10000"/>
              <a:gd name="connsiteY50" fmla="*/ 3566 h 10600"/>
              <a:gd name="connsiteX51" fmla="*/ 5794 w 10000"/>
              <a:gd name="connsiteY51" fmla="*/ 3321 h 10600"/>
              <a:gd name="connsiteX52" fmla="*/ 6049 w 10000"/>
              <a:gd name="connsiteY52" fmla="*/ 3517 h 10600"/>
              <a:gd name="connsiteX53" fmla="*/ 6221 w 10000"/>
              <a:gd name="connsiteY53" fmla="*/ 4792 h 10600"/>
              <a:gd name="connsiteX54" fmla="*/ 6726 w 10000"/>
              <a:gd name="connsiteY54" fmla="*/ 968 h 10600"/>
              <a:gd name="connsiteX55" fmla="*/ 6981 w 10000"/>
              <a:gd name="connsiteY55" fmla="*/ 821 h 10600"/>
              <a:gd name="connsiteX56" fmla="*/ 7225 w 10000"/>
              <a:gd name="connsiteY56" fmla="*/ 3615 h 10600"/>
              <a:gd name="connsiteX57" fmla="*/ 7480 w 10000"/>
              <a:gd name="connsiteY57" fmla="*/ 4890 h 10600"/>
              <a:gd name="connsiteX58" fmla="*/ 7897 w 10000"/>
              <a:gd name="connsiteY58" fmla="*/ 5796 h 10600"/>
              <a:gd name="connsiteX59" fmla="*/ 8069 w 10000"/>
              <a:gd name="connsiteY59" fmla="*/ 6434 h 10600"/>
              <a:gd name="connsiteX60" fmla="*/ 8240 w 10000"/>
              <a:gd name="connsiteY60" fmla="*/ 6434 h 10600"/>
              <a:gd name="connsiteX61" fmla="*/ 8324 w 10000"/>
              <a:gd name="connsiteY61" fmla="*/ 6434 h 10600"/>
              <a:gd name="connsiteX62" fmla="*/ 8912 w 10000"/>
              <a:gd name="connsiteY62" fmla="*/ 6899 h 10600"/>
              <a:gd name="connsiteX63" fmla="*/ 9328 w 10000"/>
              <a:gd name="connsiteY63" fmla="*/ 7684 h 10600"/>
              <a:gd name="connsiteX64" fmla="*/ 9412 w 10000"/>
              <a:gd name="connsiteY64" fmla="*/ 7439 h 10600"/>
              <a:gd name="connsiteX65" fmla="*/ 9500 w 10000"/>
              <a:gd name="connsiteY65" fmla="*/ 7904 h 10600"/>
              <a:gd name="connsiteX66" fmla="*/ 9584 w 10000"/>
              <a:gd name="connsiteY66" fmla="*/ 4669 h 10600"/>
              <a:gd name="connsiteX67" fmla="*/ 9667 w 10000"/>
              <a:gd name="connsiteY67" fmla="*/ 6287 h 10600"/>
              <a:gd name="connsiteX68" fmla="*/ 9745 w 10000"/>
              <a:gd name="connsiteY68" fmla="*/ 9448 h 10600"/>
              <a:gd name="connsiteX69" fmla="*/ 9828 w 10000"/>
              <a:gd name="connsiteY69" fmla="*/ 8640 h 10600"/>
              <a:gd name="connsiteX70" fmla="*/ 9917 w 10000"/>
              <a:gd name="connsiteY70" fmla="*/ 8493 h 10600"/>
              <a:gd name="connsiteX71" fmla="*/ 10000 w 10000"/>
              <a:gd name="connsiteY71" fmla="*/ 8296 h 10600"/>
              <a:gd name="connsiteX0" fmla="*/ 0 w 10000"/>
              <a:gd name="connsiteY0" fmla="*/ 10355 h 10600"/>
              <a:gd name="connsiteX1" fmla="*/ 83 w 10000"/>
              <a:gd name="connsiteY1" fmla="*/ 10306 h 10600"/>
              <a:gd name="connsiteX2" fmla="*/ 172 w 10000"/>
              <a:gd name="connsiteY2" fmla="*/ 10600 h 10600"/>
              <a:gd name="connsiteX3" fmla="*/ 255 w 10000"/>
              <a:gd name="connsiteY3" fmla="*/ 10208 h 10600"/>
              <a:gd name="connsiteX4" fmla="*/ 333 w 10000"/>
              <a:gd name="connsiteY4" fmla="*/ 10404 h 10600"/>
              <a:gd name="connsiteX5" fmla="*/ 416 w 10000"/>
              <a:gd name="connsiteY5" fmla="*/ 9546 h 10600"/>
              <a:gd name="connsiteX6" fmla="*/ 500 w 10000"/>
              <a:gd name="connsiteY6" fmla="*/ 9448 h 10600"/>
              <a:gd name="connsiteX7" fmla="*/ 588 w 10000"/>
              <a:gd name="connsiteY7" fmla="*/ 9154 h 10600"/>
              <a:gd name="connsiteX8" fmla="*/ 672 w 10000"/>
              <a:gd name="connsiteY8" fmla="*/ 8958 h 10600"/>
              <a:gd name="connsiteX9" fmla="*/ 760 w 10000"/>
              <a:gd name="connsiteY9" fmla="*/ 10110 h 10600"/>
              <a:gd name="connsiteX10" fmla="*/ 843 w 10000"/>
              <a:gd name="connsiteY10" fmla="*/ 9596 h 10600"/>
              <a:gd name="connsiteX11" fmla="*/ 927 w 10000"/>
              <a:gd name="connsiteY11" fmla="*/ 9154 h 10600"/>
              <a:gd name="connsiteX12" fmla="*/ 1005 w 10000"/>
              <a:gd name="connsiteY12" fmla="*/ 9056 h 10600"/>
              <a:gd name="connsiteX13" fmla="*/ 1088 w 10000"/>
              <a:gd name="connsiteY13" fmla="*/ 9694 h 10600"/>
              <a:gd name="connsiteX14" fmla="*/ 1171 w 10000"/>
              <a:gd name="connsiteY14" fmla="*/ 9816 h 10600"/>
              <a:gd name="connsiteX15" fmla="*/ 1260 w 10000"/>
              <a:gd name="connsiteY15" fmla="*/ 9301 h 10600"/>
              <a:gd name="connsiteX16" fmla="*/ 1343 w 10000"/>
              <a:gd name="connsiteY16" fmla="*/ 8591 h 10600"/>
              <a:gd name="connsiteX17" fmla="*/ 1432 w 10000"/>
              <a:gd name="connsiteY17" fmla="*/ 8493 h 10600"/>
              <a:gd name="connsiteX18" fmla="*/ 1515 w 10000"/>
              <a:gd name="connsiteY18" fmla="*/ 8444 h 10600"/>
              <a:gd name="connsiteX19" fmla="*/ 1598 w 10000"/>
              <a:gd name="connsiteY19" fmla="*/ 8149 h 10600"/>
              <a:gd name="connsiteX20" fmla="*/ 1676 w 10000"/>
              <a:gd name="connsiteY20" fmla="*/ 8100 h 10600"/>
              <a:gd name="connsiteX21" fmla="*/ 1760 w 10000"/>
              <a:gd name="connsiteY21" fmla="*/ 9105 h 10600"/>
              <a:gd name="connsiteX22" fmla="*/ 1848 w 10000"/>
              <a:gd name="connsiteY22" fmla="*/ 9645 h 10600"/>
              <a:gd name="connsiteX23" fmla="*/ 1931 w 10000"/>
              <a:gd name="connsiteY23" fmla="*/ 8542 h 10600"/>
              <a:gd name="connsiteX24" fmla="*/ 2015 w 10000"/>
              <a:gd name="connsiteY24" fmla="*/ 7390 h 10600"/>
              <a:gd name="connsiteX25" fmla="*/ 2103 w 10000"/>
              <a:gd name="connsiteY25" fmla="*/ 7145 h 10600"/>
              <a:gd name="connsiteX26" fmla="*/ 2186 w 10000"/>
              <a:gd name="connsiteY26" fmla="*/ 7341 h 10600"/>
              <a:gd name="connsiteX27" fmla="*/ 2275 w 10000"/>
              <a:gd name="connsiteY27" fmla="*/ 5796 h 10600"/>
              <a:gd name="connsiteX28" fmla="*/ 2348 w 10000"/>
              <a:gd name="connsiteY28" fmla="*/ 5895 h 10600"/>
              <a:gd name="connsiteX29" fmla="*/ 2431 w 10000"/>
              <a:gd name="connsiteY29" fmla="*/ 6238 h 10600"/>
              <a:gd name="connsiteX30" fmla="*/ 2520 w 10000"/>
              <a:gd name="connsiteY30" fmla="*/ 7757 h 10600"/>
              <a:gd name="connsiteX31" fmla="*/ 2603 w 10000"/>
              <a:gd name="connsiteY31" fmla="*/ 4522 h 10600"/>
              <a:gd name="connsiteX32" fmla="*/ 2691 w 10000"/>
              <a:gd name="connsiteY32" fmla="*/ 2316 h 10600"/>
              <a:gd name="connsiteX33" fmla="*/ 2775 w 10000"/>
              <a:gd name="connsiteY33" fmla="*/ 6140 h 10600"/>
              <a:gd name="connsiteX34" fmla="*/ 2858 w 10000"/>
              <a:gd name="connsiteY34" fmla="*/ 2414 h 10600"/>
              <a:gd name="connsiteX35" fmla="*/ 2946 w 10000"/>
              <a:gd name="connsiteY35" fmla="*/ 870 h 10600"/>
              <a:gd name="connsiteX36" fmla="*/ 3019 w 10000"/>
              <a:gd name="connsiteY36" fmla="*/ 3027 h 10600"/>
              <a:gd name="connsiteX37" fmla="*/ 3108 w 10000"/>
              <a:gd name="connsiteY37" fmla="*/ 4228 h 10600"/>
              <a:gd name="connsiteX38" fmla="*/ 3191 w 10000"/>
              <a:gd name="connsiteY38" fmla="*/ 1875 h 10600"/>
              <a:gd name="connsiteX39" fmla="*/ 3274 w 10000"/>
              <a:gd name="connsiteY39" fmla="*/ 4620 h 10600"/>
              <a:gd name="connsiteX40" fmla="*/ 3363 w 10000"/>
              <a:gd name="connsiteY40" fmla="*/ 4841 h 10600"/>
              <a:gd name="connsiteX41" fmla="*/ 3446 w 10000"/>
              <a:gd name="connsiteY41" fmla="*/ 4375 h 10600"/>
              <a:gd name="connsiteX42" fmla="*/ 3535 w 10000"/>
              <a:gd name="connsiteY42" fmla="*/ 3419 h 10600"/>
              <a:gd name="connsiteX43" fmla="*/ 3618 w 10000"/>
              <a:gd name="connsiteY43" fmla="*/ 1875 h 10600"/>
              <a:gd name="connsiteX44" fmla="*/ 4289 w 10000"/>
              <a:gd name="connsiteY44" fmla="*/ 3566 h 10600"/>
              <a:gd name="connsiteX45" fmla="*/ 4706 w 10000"/>
              <a:gd name="connsiteY45" fmla="*/ 968 h 10600"/>
              <a:gd name="connsiteX46" fmla="*/ 5039 w 10000"/>
              <a:gd name="connsiteY46" fmla="*/ 2782 h 10600"/>
              <a:gd name="connsiteX47" fmla="*/ 5206 w 10000"/>
              <a:gd name="connsiteY47" fmla="*/ 3419 h 10600"/>
              <a:gd name="connsiteX48" fmla="*/ 5294 w 10000"/>
              <a:gd name="connsiteY48" fmla="*/ 3566 h 10600"/>
              <a:gd name="connsiteX49" fmla="*/ 5466 w 10000"/>
              <a:gd name="connsiteY49" fmla="*/ 3370 h 10600"/>
              <a:gd name="connsiteX50" fmla="*/ 5632 w 10000"/>
              <a:gd name="connsiteY50" fmla="*/ 3566 h 10600"/>
              <a:gd name="connsiteX51" fmla="*/ 5794 w 10000"/>
              <a:gd name="connsiteY51" fmla="*/ 3321 h 10600"/>
              <a:gd name="connsiteX52" fmla="*/ 6049 w 10000"/>
              <a:gd name="connsiteY52" fmla="*/ 3517 h 10600"/>
              <a:gd name="connsiteX53" fmla="*/ 6221 w 10000"/>
              <a:gd name="connsiteY53" fmla="*/ 4792 h 10600"/>
              <a:gd name="connsiteX54" fmla="*/ 6726 w 10000"/>
              <a:gd name="connsiteY54" fmla="*/ 968 h 10600"/>
              <a:gd name="connsiteX55" fmla="*/ 6981 w 10000"/>
              <a:gd name="connsiteY55" fmla="*/ 821 h 10600"/>
              <a:gd name="connsiteX56" fmla="*/ 7225 w 10000"/>
              <a:gd name="connsiteY56" fmla="*/ 3615 h 10600"/>
              <a:gd name="connsiteX57" fmla="*/ 7480 w 10000"/>
              <a:gd name="connsiteY57" fmla="*/ 4890 h 10600"/>
              <a:gd name="connsiteX58" fmla="*/ 7897 w 10000"/>
              <a:gd name="connsiteY58" fmla="*/ 5796 h 10600"/>
              <a:gd name="connsiteX59" fmla="*/ 8069 w 10000"/>
              <a:gd name="connsiteY59" fmla="*/ 6434 h 10600"/>
              <a:gd name="connsiteX60" fmla="*/ 8240 w 10000"/>
              <a:gd name="connsiteY60" fmla="*/ 6434 h 10600"/>
              <a:gd name="connsiteX61" fmla="*/ 8324 w 10000"/>
              <a:gd name="connsiteY61" fmla="*/ 6434 h 10600"/>
              <a:gd name="connsiteX62" fmla="*/ 8912 w 10000"/>
              <a:gd name="connsiteY62" fmla="*/ 6899 h 10600"/>
              <a:gd name="connsiteX63" fmla="*/ 9412 w 10000"/>
              <a:gd name="connsiteY63" fmla="*/ 7439 h 10600"/>
              <a:gd name="connsiteX64" fmla="*/ 9500 w 10000"/>
              <a:gd name="connsiteY64" fmla="*/ 7904 h 10600"/>
              <a:gd name="connsiteX65" fmla="*/ 9584 w 10000"/>
              <a:gd name="connsiteY65" fmla="*/ 4669 h 10600"/>
              <a:gd name="connsiteX66" fmla="*/ 9667 w 10000"/>
              <a:gd name="connsiteY66" fmla="*/ 6287 h 10600"/>
              <a:gd name="connsiteX67" fmla="*/ 9745 w 10000"/>
              <a:gd name="connsiteY67" fmla="*/ 9448 h 10600"/>
              <a:gd name="connsiteX68" fmla="*/ 9828 w 10000"/>
              <a:gd name="connsiteY68" fmla="*/ 8640 h 10600"/>
              <a:gd name="connsiteX69" fmla="*/ 9917 w 10000"/>
              <a:gd name="connsiteY69" fmla="*/ 8493 h 10600"/>
              <a:gd name="connsiteX70" fmla="*/ 10000 w 10000"/>
              <a:gd name="connsiteY70" fmla="*/ 8296 h 10600"/>
              <a:gd name="connsiteX0" fmla="*/ 0 w 10000"/>
              <a:gd name="connsiteY0" fmla="*/ 10355 h 10600"/>
              <a:gd name="connsiteX1" fmla="*/ 83 w 10000"/>
              <a:gd name="connsiteY1" fmla="*/ 10306 h 10600"/>
              <a:gd name="connsiteX2" fmla="*/ 172 w 10000"/>
              <a:gd name="connsiteY2" fmla="*/ 10600 h 10600"/>
              <a:gd name="connsiteX3" fmla="*/ 255 w 10000"/>
              <a:gd name="connsiteY3" fmla="*/ 10208 h 10600"/>
              <a:gd name="connsiteX4" fmla="*/ 333 w 10000"/>
              <a:gd name="connsiteY4" fmla="*/ 10404 h 10600"/>
              <a:gd name="connsiteX5" fmla="*/ 416 w 10000"/>
              <a:gd name="connsiteY5" fmla="*/ 9546 h 10600"/>
              <a:gd name="connsiteX6" fmla="*/ 500 w 10000"/>
              <a:gd name="connsiteY6" fmla="*/ 9448 h 10600"/>
              <a:gd name="connsiteX7" fmla="*/ 588 w 10000"/>
              <a:gd name="connsiteY7" fmla="*/ 9154 h 10600"/>
              <a:gd name="connsiteX8" fmla="*/ 672 w 10000"/>
              <a:gd name="connsiteY8" fmla="*/ 8958 h 10600"/>
              <a:gd name="connsiteX9" fmla="*/ 760 w 10000"/>
              <a:gd name="connsiteY9" fmla="*/ 10110 h 10600"/>
              <a:gd name="connsiteX10" fmla="*/ 843 w 10000"/>
              <a:gd name="connsiteY10" fmla="*/ 9596 h 10600"/>
              <a:gd name="connsiteX11" fmla="*/ 927 w 10000"/>
              <a:gd name="connsiteY11" fmla="*/ 9154 h 10600"/>
              <a:gd name="connsiteX12" fmla="*/ 1005 w 10000"/>
              <a:gd name="connsiteY12" fmla="*/ 9056 h 10600"/>
              <a:gd name="connsiteX13" fmla="*/ 1088 w 10000"/>
              <a:gd name="connsiteY13" fmla="*/ 9694 h 10600"/>
              <a:gd name="connsiteX14" fmla="*/ 1171 w 10000"/>
              <a:gd name="connsiteY14" fmla="*/ 9816 h 10600"/>
              <a:gd name="connsiteX15" fmla="*/ 1260 w 10000"/>
              <a:gd name="connsiteY15" fmla="*/ 9301 h 10600"/>
              <a:gd name="connsiteX16" fmla="*/ 1343 w 10000"/>
              <a:gd name="connsiteY16" fmla="*/ 8591 h 10600"/>
              <a:gd name="connsiteX17" fmla="*/ 1432 w 10000"/>
              <a:gd name="connsiteY17" fmla="*/ 8493 h 10600"/>
              <a:gd name="connsiteX18" fmla="*/ 1515 w 10000"/>
              <a:gd name="connsiteY18" fmla="*/ 8444 h 10600"/>
              <a:gd name="connsiteX19" fmla="*/ 1598 w 10000"/>
              <a:gd name="connsiteY19" fmla="*/ 8149 h 10600"/>
              <a:gd name="connsiteX20" fmla="*/ 1676 w 10000"/>
              <a:gd name="connsiteY20" fmla="*/ 8100 h 10600"/>
              <a:gd name="connsiteX21" fmla="*/ 1760 w 10000"/>
              <a:gd name="connsiteY21" fmla="*/ 9105 h 10600"/>
              <a:gd name="connsiteX22" fmla="*/ 1848 w 10000"/>
              <a:gd name="connsiteY22" fmla="*/ 9645 h 10600"/>
              <a:gd name="connsiteX23" fmla="*/ 1931 w 10000"/>
              <a:gd name="connsiteY23" fmla="*/ 8542 h 10600"/>
              <a:gd name="connsiteX24" fmla="*/ 2015 w 10000"/>
              <a:gd name="connsiteY24" fmla="*/ 7390 h 10600"/>
              <a:gd name="connsiteX25" fmla="*/ 2103 w 10000"/>
              <a:gd name="connsiteY25" fmla="*/ 7145 h 10600"/>
              <a:gd name="connsiteX26" fmla="*/ 2186 w 10000"/>
              <a:gd name="connsiteY26" fmla="*/ 7341 h 10600"/>
              <a:gd name="connsiteX27" fmla="*/ 2275 w 10000"/>
              <a:gd name="connsiteY27" fmla="*/ 5796 h 10600"/>
              <a:gd name="connsiteX28" fmla="*/ 2348 w 10000"/>
              <a:gd name="connsiteY28" fmla="*/ 5895 h 10600"/>
              <a:gd name="connsiteX29" fmla="*/ 2431 w 10000"/>
              <a:gd name="connsiteY29" fmla="*/ 6238 h 10600"/>
              <a:gd name="connsiteX30" fmla="*/ 2520 w 10000"/>
              <a:gd name="connsiteY30" fmla="*/ 7757 h 10600"/>
              <a:gd name="connsiteX31" fmla="*/ 2603 w 10000"/>
              <a:gd name="connsiteY31" fmla="*/ 4522 h 10600"/>
              <a:gd name="connsiteX32" fmla="*/ 2691 w 10000"/>
              <a:gd name="connsiteY32" fmla="*/ 2316 h 10600"/>
              <a:gd name="connsiteX33" fmla="*/ 2775 w 10000"/>
              <a:gd name="connsiteY33" fmla="*/ 6140 h 10600"/>
              <a:gd name="connsiteX34" fmla="*/ 2858 w 10000"/>
              <a:gd name="connsiteY34" fmla="*/ 2414 h 10600"/>
              <a:gd name="connsiteX35" fmla="*/ 2946 w 10000"/>
              <a:gd name="connsiteY35" fmla="*/ 870 h 10600"/>
              <a:gd name="connsiteX36" fmla="*/ 3019 w 10000"/>
              <a:gd name="connsiteY36" fmla="*/ 3027 h 10600"/>
              <a:gd name="connsiteX37" fmla="*/ 3108 w 10000"/>
              <a:gd name="connsiteY37" fmla="*/ 4228 h 10600"/>
              <a:gd name="connsiteX38" fmla="*/ 3191 w 10000"/>
              <a:gd name="connsiteY38" fmla="*/ 1875 h 10600"/>
              <a:gd name="connsiteX39" fmla="*/ 3274 w 10000"/>
              <a:gd name="connsiteY39" fmla="*/ 4620 h 10600"/>
              <a:gd name="connsiteX40" fmla="*/ 3363 w 10000"/>
              <a:gd name="connsiteY40" fmla="*/ 4841 h 10600"/>
              <a:gd name="connsiteX41" fmla="*/ 3446 w 10000"/>
              <a:gd name="connsiteY41" fmla="*/ 4375 h 10600"/>
              <a:gd name="connsiteX42" fmla="*/ 3535 w 10000"/>
              <a:gd name="connsiteY42" fmla="*/ 3419 h 10600"/>
              <a:gd name="connsiteX43" fmla="*/ 3618 w 10000"/>
              <a:gd name="connsiteY43" fmla="*/ 1875 h 10600"/>
              <a:gd name="connsiteX44" fmla="*/ 4289 w 10000"/>
              <a:gd name="connsiteY44" fmla="*/ 3566 h 10600"/>
              <a:gd name="connsiteX45" fmla="*/ 4706 w 10000"/>
              <a:gd name="connsiteY45" fmla="*/ 968 h 10600"/>
              <a:gd name="connsiteX46" fmla="*/ 5039 w 10000"/>
              <a:gd name="connsiteY46" fmla="*/ 2782 h 10600"/>
              <a:gd name="connsiteX47" fmla="*/ 5206 w 10000"/>
              <a:gd name="connsiteY47" fmla="*/ 3419 h 10600"/>
              <a:gd name="connsiteX48" fmla="*/ 5294 w 10000"/>
              <a:gd name="connsiteY48" fmla="*/ 3566 h 10600"/>
              <a:gd name="connsiteX49" fmla="*/ 5466 w 10000"/>
              <a:gd name="connsiteY49" fmla="*/ 3370 h 10600"/>
              <a:gd name="connsiteX50" fmla="*/ 5632 w 10000"/>
              <a:gd name="connsiteY50" fmla="*/ 3566 h 10600"/>
              <a:gd name="connsiteX51" fmla="*/ 5794 w 10000"/>
              <a:gd name="connsiteY51" fmla="*/ 3321 h 10600"/>
              <a:gd name="connsiteX52" fmla="*/ 6049 w 10000"/>
              <a:gd name="connsiteY52" fmla="*/ 3517 h 10600"/>
              <a:gd name="connsiteX53" fmla="*/ 6221 w 10000"/>
              <a:gd name="connsiteY53" fmla="*/ 4792 h 10600"/>
              <a:gd name="connsiteX54" fmla="*/ 6726 w 10000"/>
              <a:gd name="connsiteY54" fmla="*/ 968 h 10600"/>
              <a:gd name="connsiteX55" fmla="*/ 6981 w 10000"/>
              <a:gd name="connsiteY55" fmla="*/ 821 h 10600"/>
              <a:gd name="connsiteX56" fmla="*/ 7225 w 10000"/>
              <a:gd name="connsiteY56" fmla="*/ 3615 h 10600"/>
              <a:gd name="connsiteX57" fmla="*/ 7480 w 10000"/>
              <a:gd name="connsiteY57" fmla="*/ 4890 h 10600"/>
              <a:gd name="connsiteX58" fmla="*/ 7897 w 10000"/>
              <a:gd name="connsiteY58" fmla="*/ 5796 h 10600"/>
              <a:gd name="connsiteX59" fmla="*/ 8069 w 10000"/>
              <a:gd name="connsiteY59" fmla="*/ 6434 h 10600"/>
              <a:gd name="connsiteX60" fmla="*/ 8240 w 10000"/>
              <a:gd name="connsiteY60" fmla="*/ 6434 h 10600"/>
              <a:gd name="connsiteX61" fmla="*/ 8324 w 10000"/>
              <a:gd name="connsiteY61" fmla="*/ 6434 h 10600"/>
              <a:gd name="connsiteX62" fmla="*/ 8912 w 10000"/>
              <a:gd name="connsiteY62" fmla="*/ 6899 h 10600"/>
              <a:gd name="connsiteX63" fmla="*/ 9500 w 10000"/>
              <a:gd name="connsiteY63" fmla="*/ 7904 h 10600"/>
              <a:gd name="connsiteX64" fmla="*/ 9584 w 10000"/>
              <a:gd name="connsiteY64" fmla="*/ 4669 h 10600"/>
              <a:gd name="connsiteX65" fmla="*/ 9667 w 10000"/>
              <a:gd name="connsiteY65" fmla="*/ 6287 h 10600"/>
              <a:gd name="connsiteX66" fmla="*/ 9745 w 10000"/>
              <a:gd name="connsiteY66" fmla="*/ 9448 h 10600"/>
              <a:gd name="connsiteX67" fmla="*/ 9828 w 10000"/>
              <a:gd name="connsiteY67" fmla="*/ 8640 h 10600"/>
              <a:gd name="connsiteX68" fmla="*/ 9917 w 10000"/>
              <a:gd name="connsiteY68" fmla="*/ 8493 h 10600"/>
              <a:gd name="connsiteX69" fmla="*/ 10000 w 10000"/>
              <a:gd name="connsiteY69" fmla="*/ 8296 h 10600"/>
              <a:gd name="connsiteX0" fmla="*/ 0 w 10000"/>
              <a:gd name="connsiteY0" fmla="*/ 10355 h 10600"/>
              <a:gd name="connsiteX1" fmla="*/ 83 w 10000"/>
              <a:gd name="connsiteY1" fmla="*/ 10306 h 10600"/>
              <a:gd name="connsiteX2" fmla="*/ 172 w 10000"/>
              <a:gd name="connsiteY2" fmla="*/ 10600 h 10600"/>
              <a:gd name="connsiteX3" fmla="*/ 255 w 10000"/>
              <a:gd name="connsiteY3" fmla="*/ 10208 h 10600"/>
              <a:gd name="connsiteX4" fmla="*/ 333 w 10000"/>
              <a:gd name="connsiteY4" fmla="*/ 10404 h 10600"/>
              <a:gd name="connsiteX5" fmla="*/ 416 w 10000"/>
              <a:gd name="connsiteY5" fmla="*/ 9546 h 10600"/>
              <a:gd name="connsiteX6" fmla="*/ 500 w 10000"/>
              <a:gd name="connsiteY6" fmla="*/ 9448 h 10600"/>
              <a:gd name="connsiteX7" fmla="*/ 588 w 10000"/>
              <a:gd name="connsiteY7" fmla="*/ 9154 h 10600"/>
              <a:gd name="connsiteX8" fmla="*/ 672 w 10000"/>
              <a:gd name="connsiteY8" fmla="*/ 8958 h 10600"/>
              <a:gd name="connsiteX9" fmla="*/ 760 w 10000"/>
              <a:gd name="connsiteY9" fmla="*/ 10110 h 10600"/>
              <a:gd name="connsiteX10" fmla="*/ 843 w 10000"/>
              <a:gd name="connsiteY10" fmla="*/ 9596 h 10600"/>
              <a:gd name="connsiteX11" fmla="*/ 927 w 10000"/>
              <a:gd name="connsiteY11" fmla="*/ 9154 h 10600"/>
              <a:gd name="connsiteX12" fmla="*/ 1005 w 10000"/>
              <a:gd name="connsiteY12" fmla="*/ 9056 h 10600"/>
              <a:gd name="connsiteX13" fmla="*/ 1088 w 10000"/>
              <a:gd name="connsiteY13" fmla="*/ 9694 h 10600"/>
              <a:gd name="connsiteX14" fmla="*/ 1171 w 10000"/>
              <a:gd name="connsiteY14" fmla="*/ 9816 h 10600"/>
              <a:gd name="connsiteX15" fmla="*/ 1260 w 10000"/>
              <a:gd name="connsiteY15" fmla="*/ 9301 h 10600"/>
              <a:gd name="connsiteX16" fmla="*/ 1343 w 10000"/>
              <a:gd name="connsiteY16" fmla="*/ 8591 h 10600"/>
              <a:gd name="connsiteX17" fmla="*/ 1432 w 10000"/>
              <a:gd name="connsiteY17" fmla="*/ 8493 h 10600"/>
              <a:gd name="connsiteX18" fmla="*/ 1515 w 10000"/>
              <a:gd name="connsiteY18" fmla="*/ 8444 h 10600"/>
              <a:gd name="connsiteX19" fmla="*/ 1598 w 10000"/>
              <a:gd name="connsiteY19" fmla="*/ 8149 h 10600"/>
              <a:gd name="connsiteX20" fmla="*/ 1676 w 10000"/>
              <a:gd name="connsiteY20" fmla="*/ 8100 h 10600"/>
              <a:gd name="connsiteX21" fmla="*/ 1760 w 10000"/>
              <a:gd name="connsiteY21" fmla="*/ 9105 h 10600"/>
              <a:gd name="connsiteX22" fmla="*/ 1848 w 10000"/>
              <a:gd name="connsiteY22" fmla="*/ 9645 h 10600"/>
              <a:gd name="connsiteX23" fmla="*/ 1931 w 10000"/>
              <a:gd name="connsiteY23" fmla="*/ 8542 h 10600"/>
              <a:gd name="connsiteX24" fmla="*/ 2015 w 10000"/>
              <a:gd name="connsiteY24" fmla="*/ 7390 h 10600"/>
              <a:gd name="connsiteX25" fmla="*/ 2103 w 10000"/>
              <a:gd name="connsiteY25" fmla="*/ 7145 h 10600"/>
              <a:gd name="connsiteX26" fmla="*/ 2186 w 10000"/>
              <a:gd name="connsiteY26" fmla="*/ 7341 h 10600"/>
              <a:gd name="connsiteX27" fmla="*/ 2275 w 10000"/>
              <a:gd name="connsiteY27" fmla="*/ 5796 h 10600"/>
              <a:gd name="connsiteX28" fmla="*/ 2348 w 10000"/>
              <a:gd name="connsiteY28" fmla="*/ 5895 h 10600"/>
              <a:gd name="connsiteX29" fmla="*/ 2431 w 10000"/>
              <a:gd name="connsiteY29" fmla="*/ 6238 h 10600"/>
              <a:gd name="connsiteX30" fmla="*/ 2520 w 10000"/>
              <a:gd name="connsiteY30" fmla="*/ 7757 h 10600"/>
              <a:gd name="connsiteX31" fmla="*/ 2603 w 10000"/>
              <a:gd name="connsiteY31" fmla="*/ 4522 h 10600"/>
              <a:gd name="connsiteX32" fmla="*/ 2691 w 10000"/>
              <a:gd name="connsiteY32" fmla="*/ 2316 h 10600"/>
              <a:gd name="connsiteX33" fmla="*/ 2775 w 10000"/>
              <a:gd name="connsiteY33" fmla="*/ 6140 h 10600"/>
              <a:gd name="connsiteX34" fmla="*/ 2858 w 10000"/>
              <a:gd name="connsiteY34" fmla="*/ 2414 h 10600"/>
              <a:gd name="connsiteX35" fmla="*/ 2946 w 10000"/>
              <a:gd name="connsiteY35" fmla="*/ 870 h 10600"/>
              <a:gd name="connsiteX36" fmla="*/ 3019 w 10000"/>
              <a:gd name="connsiteY36" fmla="*/ 3027 h 10600"/>
              <a:gd name="connsiteX37" fmla="*/ 3108 w 10000"/>
              <a:gd name="connsiteY37" fmla="*/ 4228 h 10600"/>
              <a:gd name="connsiteX38" fmla="*/ 3191 w 10000"/>
              <a:gd name="connsiteY38" fmla="*/ 1875 h 10600"/>
              <a:gd name="connsiteX39" fmla="*/ 3274 w 10000"/>
              <a:gd name="connsiteY39" fmla="*/ 4620 h 10600"/>
              <a:gd name="connsiteX40" fmla="*/ 3363 w 10000"/>
              <a:gd name="connsiteY40" fmla="*/ 4841 h 10600"/>
              <a:gd name="connsiteX41" fmla="*/ 3446 w 10000"/>
              <a:gd name="connsiteY41" fmla="*/ 4375 h 10600"/>
              <a:gd name="connsiteX42" fmla="*/ 3535 w 10000"/>
              <a:gd name="connsiteY42" fmla="*/ 3419 h 10600"/>
              <a:gd name="connsiteX43" fmla="*/ 3618 w 10000"/>
              <a:gd name="connsiteY43" fmla="*/ 1875 h 10600"/>
              <a:gd name="connsiteX44" fmla="*/ 4289 w 10000"/>
              <a:gd name="connsiteY44" fmla="*/ 3566 h 10600"/>
              <a:gd name="connsiteX45" fmla="*/ 4706 w 10000"/>
              <a:gd name="connsiteY45" fmla="*/ 968 h 10600"/>
              <a:gd name="connsiteX46" fmla="*/ 5039 w 10000"/>
              <a:gd name="connsiteY46" fmla="*/ 2782 h 10600"/>
              <a:gd name="connsiteX47" fmla="*/ 5206 w 10000"/>
              <a:gd name="connsiteY47" fmla="*/ 3419 h 10600"/>
              <a:gd name="connsiteX48" fmla="*/ 5294 w 10000"/>
              <a:gd name="connsiteY48" fmla="*/ 3566 h 10600"/>
              <a:gd name="connsiteX49" fmla="*/ 5466 w 10000"/>
              <a:gd name="connsiteY49" fmla="*/ 3370 h 10600"/>
              <a:gd name="connsiteX50" fmla="*/ 5632 w 10000"/>
              <a:gd name="connsiteY50" fmla="*/ 3566 h 10600"/>
              <a:gd name="connsiteX51" fmla="*/ 5794 w 10000"/>
              <a:gd name="connsiteY51" fmla="*/ 3321 h 10600"/>
              <a:gd name="connsiteX52" fmla="*/ 6049 w 10000"/>
              <a:gd name="connsiteY52" fmla="*/ 3517 h 10600"/>
              <a:gd name="connsiteX53" fmla="*/ 6221 w 10000"/>
              <a:gd name="connsiteY53" fmla="*/ 4792 h 10600"/>
              <a:gd name="connsiteX54" fmla="*/ 6726 w 10000"/>
              <a:gd name="connsiteY54" fmla="*/ 968 h 10600"/>
              <a:gd name="connsiteX55" fmla="*/ 6981 w 10000"/>
              <a:gd name="connsiteY55" fmla="*/ 821 h 10600"/>
              <a:gd name="connsiteX56" fmla="*/ 7225 w 10000"/>
              <a:gd name="connsiteY56" fmla="*/ 3615 h 10600"/>
              <a:gd name="connsiteX57" fmla="*/ 7480 w 10000"/>
              <a:gd name="connsiteY57" fmla="*/ 4890 h 10600"/>
              <a:gd name="connsiteX58" fmla="*/ 7897 w 10000"/>
              <a:gd name="connsiteY58" fmla="*/ 5796 h 10600"/>
              <a:gd name="connsiteX59" fmla="*/ 8069 w 10000"/>
              <a:gd name="connsiteY59" fmla="*/ 6434 h 10600"/>
              <a:gd name="connsiteX60" fmla="*/ 8240 w 10000"/>
              <a:gd name="connsiteY60" fmla="*/ 6434 h 10600"/>
              <a:gd name="connsiteX61" fmla="*/ 8324 w 10000"/>
              <a:gd name="connsiteY61" fmla="*/ 6434 h 10600"/>
              <a:gd name="connsiteX62" fmla="*/ 8912 w 10000"/>
              <a:gd name="connsiteY62" fmla="*/ 6899 h 10600"/>
              <a:gd name="connsiteX63" fmla="*/ 9584 w 10000"/>
              <a:gd name="connsiteY63" fmla="*/ 4669 h 10600"/>
              <a:gd name="connsiteX64" fmla="*/ 9667 w 10000"/>
              <a:gd name="connsiteY64" fmla="*/ 6287 h 10600"/>
              <a:gd name="connsiteX65" fmla="*/ 9745 w 10000"/>
              <a:gd name="connsiteY65" fmla="*/ 9448 h 10600"/>
              <a:gd name="connsiteX66" fmla="*/ 9828 w 10000"/>
              <a:gd name="connsiteY66" fmla="*/ 8640 h 10600"/>
              <a:gd name="connsiteX67" fmla="*/ 9917 w 10000"/>
              <a:gd name="connsiteY67" fmla="*/ 8493 h 10600"/>
              <a:gd name="connsiteX68" fmla="*/ 10000 w 10000"/>
              <a:gd name="connsiteY68" fmla="*/ 8296 h 10600"/>
              <a:gd name="connsiteX0" fmla="*/ 0 w 10000"/>
              <a:gd name="connsiteY0" fmla="*/ 10355 h 10600"/>
              <a:gd name="connsiteX1" fmla="*/ 83 w 10000"/>
              <a:gd name="connsiteY1" fmla="*/ 10306 h 10600"/>
              <a:gd name="connsiteX2" fmla="*/ 172 w 10000"/>
              <a:gd name="connsiteY2" fmla="*/ 10600 h 10600"/>
              <a:gd name="connsiteX3" fmla="*/ 255 w 10000"/>
              <a:gd name="connsiteY3" fmla="*/ 10208 h 10600"/>
              <a:gd name="connsiteX4" fmla="*/ 333 w 10000"/>
              <a:gd name="connsiteY4" fmla="*/ 10404 h 10600"/>
              <a:gd name="connsiteX5" fmla="*/ 416 w 10000"/>
              <a:gd name="connsiteY5" fmla="*/ 9546 h 10600"/>
              <a:gd name="connsiteX6" fmla="*/ 500 w 10000"/>
              <a:gd name="connsiteY6" fmla="*/ 9448 h 10600"/>
              <a:gd name="connsiteX7" fmla="*/ 588 w 10000"/>
              <a:gd name="connsiteY7" fmla="*/ 9154 h 10600"/>
              <a:gd name="connsiteX8" fmla="*/ 672 w 10000"/>
              <a:gd name="connsiteY8" fmla="*/ 8958 h 10600"/>
              <a:gd name="connsiteX9" fmla="*/ 760 w 10000"/>
              <a:gd name="connsiteY9" fmla="*/ 10110 h 10600"/>
              <a:gd name="connsiteX10" fmla="*/ 843 w 10000"/>
              <a:gd name="connsiteY10" fmla="*/ 9596 h 10600"/>
              <a:gd name="connsiteX11" fmla="*/ 927 w 10000"/>
              <a:gd name="connsiteY11" fmla="*/ 9154 h 10600"/>
              <a:gd name="connsiteX12" fmla="*/ 1005 w 10000"/>
              <a:gd name="connsiteY12" fmla="*/ 9056 h 10600"/>
              <a:gd name="connsiteX13" fmla="*/ 1088 w 10000"/>
              <a:gd name="connsiteY13" fmla="*/ 9694 h 10600"/>
              <a:gd name="connsiteX14" fmla="*/ 1171 w 10000"/>
              <a:gd name="connsiteY14" fmla="*/ 9816 h 10600"/>
              <a:gd name="connsiteX15" fmla="*/ 1260 w 10000"/>
              <a:gd name="connsiteY15" fmla="*/ 9301 h 10600"/>
              <a:gd name="connsiteX16" fmla="*/ 1343 w 10000"/>
              <a:gd name="connsiteY16" fmla="*/ 8591 h 10600"/>
              <a:gd name="connsiteX17" fmla="*/ 1432 w 10000"/>
              <a:gd name="connsiteY17" fmla="*/ 8493 h 10600"/>
              <a:gd name="connsiteX18" fmla="*/ 1515 w 10000"/>
              <a:gd name="connsiteY18" fmla="*/ 8444 h 10600"/>
              <a:gd name="connsiteX19" fmla="*/ 1598 w 10000"/>
              <a:gd name="connsiteY19" fmla="*/ 8149 h 10600"/>
              <a:gd name="connsiteX20" fmla="*/ 1676 w 10000"/>
              <a:gd name="connsiteY20" fmla="*/ 8100 h 10600"/>
              <a:gd name="connsiteX21" fmla="*/ 1760 w 10000"/>
              <a:gd name="connsiteY21" fmla="*/ 9105 h 10600"/>
              <a:gd name="connsiteX22" fmla="*/ 1848 w 10000"/>
              <a:gd name="connsiteY22" fmla="*/ 9645 h 10600"/>
              <a:gd name="connsiteX23" fmla="*/ 1931 w 10000"/>
              <a:gd name="connsiteY23" fmla="*/ 8542 h 10600"/>
              <a:gd name="connsiteX24" fmla="*/ 2015 w 10000"/>
              <a:gd name="connsiteY24" fmla="*/ 7390 h 10600"/>
              <a:gd name="connsiteX25" fmla="*/ 2103 w 10000"/>
              <a:gd name="connsiteY25" fmla="*/ 7145 h 10600"/>
              <a:gd name="connsiteX26" fmla="*/ 2186 w 10000"/>
              <a:gd name="connsiteY26" fmla="*/ 7341 h 10600"/>
              <a:gd name="connsiteX27" fmla="*/ 2275 w 10000"/>
              <a:gd name="connsiteY27" fmla="*/ 5796 h 10600"/>
              <a:gd name="connsiteX28" fmla="*/ 2348 w 10000"/>
              <a:gd name="connsiteY28" fmla="*/ 5895 h 10600"/>
              <a:gd name="connsiteX29" fmla="*/ 2431 w 10000"/>
              <a:gd name="connsiteY29" fmla="*/ 6238 h 10600"/>
              <a:gd name="connsiteX30" fmla="*/ 2520 w 10000"/>
              <a:gd name="connsiteY30" fmla="*/ 7757 h 10600"/>
              <a:gd name="connsiteX31" fmla="*/ 2603 w 10000"/>
              <a:gd name="connsiteY31" fmla="*/ 4522 h 10600"/>
              <a:gd name="connsiteX32" fmla="*/ 2691 w 10000"/>
              <a:gd name="connsiteY32" fmla="*/ 2316 h 10600"/>
              <a:gd name="connsiteX33" fmla="*/ 2775 w 10000"/>
              <a:gd name="connsiteY33" fmla="*/ 6140 h 10600"/>
              <a:gd name="connsiteX34" fmla="*/ 2858 w 10000"/>
              <a:gd name="connsiteY34" fmla="*/ 2414 h 10600"/>
              <a:gd name="connsiteX35" fmla="*/ 2946 w 10000"/>
              <a:gd name="connsiteY35" fmla="*/ 870 h 10600"/>
              <a:gd name="connsiteX36" fmla="*/ 3019 w 10000"/>
              <a:gd name="connsiteY36" fmla="*/ 3027 h 10600"/>
              <a:gd name="connsiteX37" fmla="*/ 3108 w 10000"/>
              <a:gd name="connsiteY37" fmla="*/ 4228 h 10600"/>
              <a:gd name="connsiteX38" fmla="*/ 3191 w 10000"/>
              <a:gd name="connsiteY38" fmla="*/ 1875 h 10600"/>
              <a:gd name="connsiteX39" fmla="*/ 3274 w 10000"/>
              <a:gd name="connsiteY39" fmla="*/ 4620 h 10600"/>
              <a:gd name="connsiteX40" fmla="*/ 3363 w 10000"/>
              <a:gd name="connsiteY40" fmla="*/ 4841 h 10600"/>
              <a:gd name="connsiteX41" fmla="*/ 3446 w 10000"/>
              <a:gd name="connsiteY41" fmla="*/ 4375 h 10600"/>
              <a:gd name="connsiteX42" fmla="*/ 3535 w 10000"/>
              <a:gd name="connsiteY42" fmla="*/ 3419 h 10600"/>
              <a:gd name="connsiteX43" fmla="*/ 3618 w 10000"/>
              <a:gd name="connsiteY43" fmla="*/ 1875 h 10600"/>
              <a:gd name="connsiteX44" fmla="*/ 4289 w 10000"/>
              <a:gd name="connsiteY44" fmla="*/ 3566 h 10600"/>
              <a:gd name="connsiteX45" fmla="*/ 4706 w 10000"/>
              <a:gd name="connsiteY45" fmla="*/ 968 h 10600"/>
              <a:gd name="connsiteX46" fmla="*/ 5039 w 10000"/>
              <a:gd name="connsiteY46" fmla="*/ 2782 h 10600"/>
              <a:gd name="connsiteX47" fmla="*/ 5206 w 10000"/>
              <a:gd name="connsiteY47" fmla="*/ 3419 h 10600"/>
              <a:gd name="connsiteX48" fmla="*/ 5294 w 10000"/>
              <a:gd name="connsiteY48" fmla="*/ 3566 h 10600"/>
              <a:gd name="connsiteX49" fmla="*/ 5466 w 10000"/>
              <a:gd name="connsiteY49" fmla="*/ 3370 h 10600"/>
              <a:gd name="connsiteX50" fmla="*/ 5632 w 10000"/>
              <a:gd name="connsiteY50" fmla="*/ 3566 h 10600"/>
              <a:gd name="connsiteX51" fmla="*/ 5794 w 10000"/>
              <a:gd name="connsiteY51" fmla="*/ 3321 h 10600"/>
              <a:gd name="connsiteX52" fmla="*/ 6049 w 10000"/>
              <a:gd name="connsiteY52" fmla="*/ 3517 h 10600"/>
              <a:gd name="connsiteX53" fmla="*/ 6221 w 10000"/>
              <a:gd name="connsiteY53" fmla="*/ 4792 h 10600"/>
              <a:gd name="connsiteX54" fmla="*/ 6726 w 10000"/>
              <a:gd name="connsiteY54" fmla="*/ 968 h 10600"/>
              <a:gd name="connsiteX55" fmla="*/ 6981 w 10000"/>
              <a:gd name="connsiteY55" fmla="*/ 821 h 10600"/>
              <a:gd name="connsiteX56" fmla="*/ 7225 w 10000"/>
              <a:gd name="connsiteY56" fmla="*/ 3615 h 10600"/>
              <a:gd name="connsiteX57" fmla="*/ 7480 w 10000"/>
              <a:gd name="connsiteY57" fmla="*/ 4890 h 10600"/>
              <a:gd name="connsiteX58" fmla="*/ 7897 w 10000"/>
              <a:gd name="connsiteY58" fmla="*/ 5796 h 10600"/>
              <a:gd name="connsiteX59" fmla="*/ 8069 w 10000"/>
              <a:gd name="connsiteY59" fmla="*/ 6434 h 10600"/>
              <a:gd name="connsiteX60" fmla="*/ 8240 w 10000"/>
              <a:gd name="connsiteY60" fmla="*/ 6434 h 10600"/>
              <a:gd name="connsiteX61" fmla="*/ 8324 w 10000"/>
              <a:gd name="connsiteY61" fmla="*/ 6434 h 10600"/>
              <a:gd name="connsiteX62" fmla="*/ 8912 w 10000"/>
              <a:gd name="connsiteY62" fmla="*/ 6899 h 10600"/>
              <a:gd name="connsiteX63" fmla="*/ 9584 w 10000"/>
              <a:gd name="connsiteY63" fmla="*/ 4669 h 10600"/>
              <a:gd name="connsiteX64" fmla="*/ 9745 w 10000"/>
              <a:gd name="connsiteY64" fmla="*/ 9448 h 10600"/>
              <a:gd name="connsiteX65" fmla="*/ 9828 w 10000"/>
              <a:gd name="connsiteY65" fmla="*/ 8640 h 10600"/>
              <a:gd name="connsiteX66" fmla="*/ 9917 w 10000"/>
              <a:gd name="connsiteY66" fmla="*/ 8493 h 10600"/>
              <a:gd name="connsiteX67" fmla="*/ 10000 w 10000"/>
              <a:gd name="connsiteY67" fmla="*/ 8296 h 10600"/>
              <a:gd name="connsiteX0" fmla="*/ 0 w 10000"/>
              <a:gd name="connsiteY0" fmla="*/ 10355 h 10600"/>
              <a:gd name="connsiteX1" fmla="*/ 83 w 10000"/>
              <a:gd name="connsiteY1" fmla="*/ 10306 h 10600"/>
              <a:gd name="connsiteX2" fmla="*/ 172 w 10000"/>
              <a:gd name="connsiteY2" fmla="*/ 10600 h 10600"/>
              <a:gd name="connsiteX3" fmla="*/ 255 w 10000"/>
              <a:gd name="connsiteY3" fmla="*/ 10208 h 10600"/>
              <a:gd name="connsiteX4" fmla="*/ 333 w 10000"/>
              <a:gd name="connsiteY4" fmla="*/ 10404 h 10600"/>
              <a:gd name="connsiteX5" fmla="*/ 416 w 10000"/>
              <a:gd name="connsiteY5" fmla="*/ 9546 h 10600"/>
              <a:gd name="connsiteX6" fmla="*/ 500 w 10000"/>
              <a:gd name="connsiteY6" fmla="*/ 9448 h 10600"/>
              <a:gd name="connsiteX7" fmla="*/ 588 w 10000"/>
              <a:gd name="connsiteY7" fmla="*/ 9154 h 10600"/>
              <a:gd name="connsiteX8" fmla="*/ 672 w 10000"/>
              <a:gd name="connsiteY8" fmla="*/ 8958 h 10600"/>
              <a:gd name="connsiteX9" fmla="*/ 760 w 10000"/>
              <a:gd name="connsiteY9" fmla="*/ 10110 h 10600"/>
              <a:gd name="connsiteX10" fmla="*/ 843 w 10000"/>
              <a:gd name="connsiteY10" fmla="*/ 9596 h 10600"/>
              <a:gd name="connsiteX11" fmla="*/ 927 w 10000"/>
              <a:gd name="connsiteY11" fmla="*/ 9154 h 10600"/>
              <a:gd name="connsiteX12" fmla="*/ 1005 w 10000"/>
              <a:gd name="connsiteY12" fmla="*/ 9056 h 10600"/>
              <a:gd name="connsiteX13" fmla="*/ 1088 w 10000"/>
              <a:gd name="connsiteY13" fmla="*/ 9694 h 10600"/>
              <a:gd name="connsiteX14" fmla="*/ 1171 w 10000"/>
              <a:gd name="connsiteY14" fmla="*/ 9816 h 10600"/>
              <a:gd name="connsiteX15" fmla="*/ 1260 w 10000"/>
              <a:gd name="connsiteY15" fmla="*/ 9301 h 10600"/>
              <a:gd name="connsiteX16" fmla="*/ 1343 w 10000"/>
              <a:gd name="connsiteY16" fmla="*/ 8591 h 10600"/>
              <a:gd name="connsiteX17" fmla="*/ 1432 w 10000"/>
              <a:gd name="connsiteY17" fmla="*/ 8493 h 10600"/>
              <a:gd name="connsiteX18" fmla="*/ 1515 w 10000"/>
              <a:gd name="connsiteY18" fmla="*/ 8444 h 10600"/>
              <a:gd name="connsiteX19" fmla="*/ 1598 w 10000"/>
              <a:gd name="connsiteY19" fmla="*/ 8149 h 10600"/>
              <a:gd name="connsiteX20" fmla="*/ 1676 w 10000"/>
              <a:gd name="connsiteY20" fmla="*/ 8100 h 10600"/>
              <a:gd name="connsiteX21" fmla="*/ 1760 w 10000"/>
              <a:gd name="connsiteY21" fmla="*/ 9105 h 10600"/>
              <a:gd name="connsiteX22" fmla="*/ 1848 w 10000"/>
              <a:gd name="connsiteY22" fmla="*/ 9645 h 10600"/>
              <a:gd name="connsiteX23" fmla="*/ 1931 w 10000"/>
              <a:gd name="connsiteY23" fmla="*/ 8542 h 10600"/>
              <a:gd name="connsiteX24" fmla="*/ 2015 w 10000"/>
              <a:gd name="connsiteY24" fmla="*/ 7390 h 10600"/>
              <a:gd name="connsiteX25" fmla="*/ 2103 w 10000"/>
              <a:gd name="connsiteY25" fmla="*/ 7145 h 10600"/>
              <a:gd name="connsiteX26" fmla="*/ 2186 w 10000"/>
              <a:gd name="connsiteY26" fmla="*/ 7341 h 10600"/>
              <a:gd name="connsiteX27" fmla="*/ 2275 w 10000"/>
              <a:gd name="connsiteY27" fmla="*/ 5796 h 10600"/>
              <a:gd name="connsiteX28" fmla="*/ 2348 w 10000"/>
              <a:gd name="connsiteY28" fmla="*/ 5895 h 10600"/>
              <a:gd name="connsiteX29" fmla="*/ 2431 w 10000"/>
              <a:gd name="connsiteY29" fmla="*/ 6238 h 10600"/>
              <a:gd name="connsiteX30" fmla="*/ 2520 w 10000"/>
              <a:gd name="connsiteY30" fmla="*/ 7757 h 10600"/>
              <a:gd name="connsiteX31" fmla="*/ 2603 w 10000"/>
              <a:gd name="connsiteY31" fmla="*/ 4522 h 10600"/>
              <a:gd name="connsiteX32" fmla="*/ 2691 w 10000"/>
              <a:gd name="connsiteY32" fmla="*/ 2316 h 10600"/>
              <a:gd name="connsiteX33" fmla="*/ 2775 w 10000"/>
              <a:gd name="connsiteY33" fmla="*/ 6140 h 10600"/>
              <a:gd name="connsiteX34" fmla="*/ 2858 w 10000"/>
              <a:gd name="connsiteY34" fmla="*/ 2414 h 10600"/>
              <a:gd name="connsiteX35" fmla="*/ 2946 w 10000"/>
              <a:gd name="connsiteY35" fmla="*/ 870 h 10600"/>
              <a:gd name="connsiteX36" fmla="*/ 3019 w 10000"/>
              <a:gd name="connsiteY36" fmla="*/ 3027 h 10600"/>
              <a:gd name="connsiteX37" fmla="*/ 3108 w 10000"/>
              <a:gd name="connsiteY37" fmla="*/ 4228 h 10600"/>
              <a:gd name="connsiteX38" fmla="*/ 3191 w 10000"/>
              <a:gd name="connsiteY38" fmla="*/ 1875 h 10600"/>
              <a:gd name="connsiteX39" fmla="*/ 3274 w 10000"/>
              <a:gd name="connsiteY39" fmla="*/ 4620 h 10600"/>
              <a:gd name="connsiteX40" fmla="*/ 3363 w 10000"/>
              <a:gd name="connsiteY40" fmla="*/ 4841 h 10600"/>
              <a:gd name="connsiteX41" fmla="*/ 3446 w 10000"/>
              <a:gd name="connsiteY41" fmla="*/ 4375 h 10600"/>
              <a:gd name="connsiteX42" fmla="*/ 3535 w 10000"/>
              <a:gd name="connsiteY42" fmla="*/ 3419 h 10600"/>
              <a:gd name="connsiteX43" fmla="*/ 3618 w 10000"/>
              <a:gd name="connsiteY43" fmla="*/ 1875 h 10600"/>
              <a:gd name="connsiteX44" fmla="*/ 4289 w 10000"/>
              <a:gd name="connsiteY44" fmla="*/ 3566 h 10600"/>
              <a:gd name="connsiteX45" fmla="*/ 4706 w 10000"/>
              <a:gd name="connsiteY45" fmla="*/ 968 h 10600"/>
              <a:gd name="connsiteX46" fmla="*/ 5039 w 10000"/>
              <a:gd name="connsiteY46" fmla="*/ 2782 h 10600"/>
              <a:gd name="connsiteX47" fmla="*/ 5206 w 10000"/>
              <a:gd name="connsiteY47" fmla="*/ 3419 h 10600"/>
              <a:gd name="connsiteX48" fmla="*/ 5294 w 10000"/>
              <a:gd name="connsiteY48" fmla="*/ 3566 h 10600"/>
              <a:gd name="connsiteX49" fmla="*/ 5466 w 10000"/>
              <a:gd name="connsiteY49" fmla="*/ 3370 h 10600"/>
              <a:gd name="connsiteX50" fmla="*/ 5632 w 10000"/>
              <a:gd name="connsiteY50" fmla="*/ 3566 h 10600"/>
              <a:gd name="connsiteX51" fmla="*/ 5794 w 10000"/>
              <a:gd name="connsiteY51" fmla="*/ 3321 h 10600"/>
              <a:gd name="connsiteX52" fmla="*/ 6049 w 10000"/>
              <a:gd name="connsiteY52" fmla="*/ 3517 h 10600"/>
              <a:gd name="connsiteX53" fmla="*/ 6221 w 10000"/>
              <a:gd name="connsiteY53" fmla="*/ 4792 h 10600"/>
              <a:gd name="connsiteX54" fmla="*/ 6726 w 10000"/>
              <a:gd name="connsiteY54" fmla="*/ 968 h 10600"/>
              <a:gd name="connsiteX55" fmla="*/ 6981 w 10000"/>
              <a:gd name="connsiteY55" fmla="*/ 821 h 10600"/>
              <a:gd name="connsiteX56" fmla="*/ 7225 w 10000"/>
              <a:gd name="connsiteY56" fmla="*/ 3615 h 10600"/>
              <a:gd name="connsiteX57" fmla="*/ 7480 w 10000"/>
              <a:gd name="connsiteY57" fmla="*/ 4890 h 10600"/>
              <a:gd name="connsiteX58" fmla="*/ 7897 w 10000"/>
              <a:gd name="connsiteY58" fmla="*/ 5796 h 10600"/>
              <a:gd name="connsiteX59" fmla="*/ 8069 w 10000"/>
              <a:gd name="connsiteY59" fmla="*/ 6434 h 10600"/>
              <a:gd name="connsiteX60" fmla="*/ 8240 w 10000"/>
              <a:gd name="connsiteY60" fmla="*/ 6434 h 10600"/>
              <a:gd name="connsiteX61" fmla="*/ 8324 w 10000"/>
              <a:gd name="connsiteY61" fmla="*/ 6434 h 10600"/>
              <a:gd name="connsiteX62" fmla="*/ 8912 w 10000"/>
              <a:gd name="connsiteY62" fmla="*/ 6899 h 10600"/>
              <a:gd name="connsiteX63" fmla="*/ 9584 w 10000"/>
              <a:gd name="connsiteY63" fmla="*/ 4669 h 10600"/>
              <a:gd name="connsiteX64" fmla="*/ 9828 w 10000"/>
              <a:gd name="connsiteY64" fmla="*/ 8640 h 10600"/>
              <a:gd name="connsiteX65" fmla="*/ 9917 w 10000"/>
              <a:gd name="connsiteY65" fmla="*/ 8493 h 10600"/>
              <a:gd name="connsiteX66" fmla="*/ 10000 w 10000"/>
              <a:gd name="connsiteY66" fmla="*/ 8296 h 10600"/>
              <a:gd name="connsiteX0" fmla="*/ 0 w 10000"/>
              <a:gd name="connsiteY0" fmla="*/ 10355 h 10600"/>
              <a:gd name="connsiteX1" fmla="*/ 83 w 10000"/>
              <a:gd name="connsiteY1" fmla="*/ 10306 h 10600"/>
              <a:gd name="connsiteX2" fmla="*/ 172 w 10000"/>
              <a:gd name="connsiteY2" fmla="*/ 10600 h 10600"/>
              <a:gd name="connsiteX3" fmla="*/ 255 w 10000"/>
              <a:gd name="connsiteY3" fmla="*/ 10208 h 10600"/>
              <a:gd name="connsiteX4" fmla="*/ 333 w 10000"/>
              <a:gd name="connsiteY4" fmla="*/ 10404 h 10600"/>
              <a:gd name="connsiteX5" fmla="*/ 416 w 10000"/>
              <a:gd name="connsiteY5" fmla="*/ 9546 h 10600"/>
              <a:gd name="connsiteX6" fmla="*/ 500 w 10000"/>
              <a:gd name="connsiteY6" fmla="*/ 9448 h 10600"/>
              <a:gd name="connsiteX7" fmla="*/ 588 w 10000"/>
              <a:gd name="connsiteY7" fmla="*/ 9154 h 10600"/>
              <a:gd name="connsiteX8" fmla="*/ 672 w 10000"/>
              <a:gd name="connsiteY8" fmla="*/ 8958 h 10600"/>
              <a:gd name="connsiteX9" fmla="*/ 760 w 10000"/>
              <a:gd name="connsiteY9" fmla="*/ 10110 h 10600"/>
              <a:gd name="connsiteX10" fmla="*/ 843 w 10000"/>
              <a:gd name="connsiteY10" fmla="*/ 9596 h 10600"/>
              <a:gd name="connsiteX11" fmla="*/ 927 w 10000"/>
              <a:gd name="connsiteY11" fmla="*/ 9154 h 10600"/>
              <a:gd name="connsiteX12" fmla="*/ 1005 w 10000"/>
              <a:gd name="connsiteY12" fmla="*/ 9056 h 10600"/>
              <a:gd name="connsiteX13" fmla="*/ 1088 w 10000"/>
              <a:gd name="connsiteY13" fmla="*/ 9694 h 10600"/>
              <a:gd name="connsiteX14" fmla="*/ 1171 w 10000"/>
              <a:gd name="connsiteY14" fmla="*/ 9816 h 10600"/>
              <a:gd name="connsiteX15" fmla="*/ 1260 w 10000"/>
              <a:gd name="connsiteY15" fmla="*/ 9301 h 10600"/>
              <a:gd name="connsiteX16" fmla="*/ 1343 w 10000"/>
              <a:gd name="connsiteY16" fmla="*/ 8591 h 10600"/>
              <a:gd name="connsiteX17" fmla="*/ 1432 w 10000"/>
              <a:gd name="connsiteY17" fmla="*/ 8493 h 10600"/>
              <a:gd name="connsiteX18" fmla="*/ 1515 w 10000"/>
              <a:gd name="connsiteY18" fmla="*/ 8444 h 10600"/>
              <a:gd name="connsiteX19" fmla="*/ 1598 w 10000"/>
              <a:gd name="connsiteY19" fmla="*/ 8149 h 10600"/>
              <a:gd name="connsiteX20" fmla="*/ 1676 w 10000"/>
              <a:gd name="connsiteY20" fmla="*/ 8100 h 10600"/>
              <a:gd name="connsiteX21" fmla="*/ 1760 w 10000"/>
              <a:gd name="connsiteY21" fmla="*/ 9105 h 10600"/>
              <a:gd name="connsiteX22" fmla="*/ 1848 w 10000"/>
              <a:gd name="connsiteY22" fmla="*/ 9645 h 10600"/>
              <a:gd name="connsiteX23" fmla="*/ 1931 w 10000"/>
              <a:gd name="connsiteY23" fmla="*/ 8542 h 10600"/>
              <a:gd name="connsiteX24" fmla="*/ 2015 w 10000"/>
              <a:gd name="connsiteY24" fmla="*/ 7390 h 10600"/>
              <a:gd name="connsiteX25" fmla="*/ 2103 w 10000"/>
              <a:gd name="connsiteY25" fmla="*/ 7145 h 10600"/>
              <a:gd name="connsiteX26" fmla="*/ 2186 w 10000"/>
              <a:gd name="connsiteY26" fmla="*/ 7341 h 10600"/>
              <a:gd name="connsiteX27" fmla="*/ 2275 w 10000"/>
              <a:gd name="connsiteY27" fmla="*/ 5796 h 10600"/>
              <a:gd name="connsiteX28" fmla="*/ 2348 w 10000"/>
              <a:gd name="connsiteY28" fmla="*/ 5895 h 10600"/>
              <a:gd name="connsiteX29" fmla="*/ 2431 w 10000"/>
              <a:gd name="connsiteY29" fmla="*/ 6238 h 10600"/>
              <a:gd name="connsiteX30" fmla="*/ 2520 w 10000"/>
              <a:gd name="connsiteY30" fmla="*/ 7757 h 10600"/>
              <a:gd name="connsiteX31" fmla="*/ 2603 w 10000"/>
              <a:gd name="connsiteY31" fmla="*/ 4522 h 10600"/>
              <a:gd name="connsiteX32" fmla="*/ 2691 w 10000"/>
              <a:gd name="connsiteY32" fmla="*/ 2316 h 10600"/>
              <a:gd name="connsiteX33" fmla="*/ 2775 w 10000"/>
              <a:gd name="connsiteY33" fmla="*/ 6140 h 10600"/>
              <a:gd name="connsiteX34" fmla="*/ 2858 w 10000"/>
              <a:gd name="connsiteY34" fmla="*/ 2414 h 10600"/>
              <a:gd name="connsiteX35" fmla="*/ 2946 w 10000"/>
              <a:gd name="connsiteY35" fmla="*/ 870 h 10600"/>
              <a:gd name="connsiteX36" fmla="*/ 3019 w 10000"/>
              <a:gd name="connsiteY36" fmla="*/ 3027 h 10600"/>
              <a:gd name="connsiteX37" fmla="*/ 3108 w 10000"/>
              <a:gd name="connsiteY37" fmla="*/ 4228 h 10600"/>
              <a:gd name="connsiteX38" fmla="*/ 3191 w 10000"/>
              <a:gd name="connsiteY38" fmla="*/ 1875 h 10600"/>
              <a:gd name="connsiteX39" fmla="*/ 3274 w 10000"/>
              <a:gd name="connsiteY39" fmla="*/ 4620 h 10600"/>
              <a:gd name="connsiteX40" fmla="*/ 3363 w 10000"/>
              <a:gd name="connsiteY40" fmla="*/ 4841 h 10600"/>
              <a:gd name="connsiteX41" fmla="*/ 3446 w 10000"/>
              <a:gd name="connsiteY41" fmla="*/ 4375 h 10600"/>
              <a:gd name="connsiteX42" fmla="*/ 3535 w 10000"/>
              <a:gd name="connsiteY42" fmla="*/ 3419 h 10600"/>
              <a:gd name="connsiteX43" fmla="*/ 3618 w 10000"/>
              <a:gd name="connsiteY43" fmla="*/ 1875 h 10600"/>
              <a:gd name="connsiteX44" fmla="*/ 4289 w 10000"/>
              <a:gd name="connsiteY44" fmla="*/ 3566 h 10600"/>
              <a:gd name="connsiteX45" fmla="*/ 4706 w 10000"/>
              <a:gd name="connsiteY45" fmla="*/ 968 h 10600"/>
              <a:gd name="connsiteX46" fmla="*/ 5039 w 10000"/>
              <a:gd name="connsiteY46" fmla="*/ 2782 h 10600"/>
              <a:gd name="connsiteX47" fmla="*/ 5206 w 10000"/>
              <a:gd name="connsiteY47" fmla="*/ 3419 h 10600"/>
              <a:gd name="connsiteX48" fmla="*/ 5294 w 10000"/>
              <a:gd name="connsiteY48" fmla="*/ 3566 h 10600"/>
              <a:gd name="connsiteX49" fmla="*/ 5466 w 10000"/>
              <a:gd name="connsiteY49" fmla="*/ 3370 h 10600"/>
              <a:gd name="connsiteX50" fmla="*/ 5632 w 10000"/>
              <a:gd name="connsiteY50" fmla="*/ 3566 h 10600"/>
              <a:gd name="connsiteX51" fmla="*/ 5794 w 10000"/>
              <a:gd name="connsiteY51" fmla="*/ 3321 h 10600"/>
              <a:gd name="connsiteX52" fmla="*/ 6049 w 10000"/>
              <a:gd name="connsiteY52" fmla="*/ 3517 h 10600"/>
              <a:gd name="connsiteX53" fmla="*/ 6221 w 10000"/>
              <a:gd name="connsiteY53" fmla="*/ 4792 h 10600"/>
              <a:gd name="connsiteX54" fmla="*/ 6726 w 10000"/>
              <a:gd name="connsiteY54" fmla="*/ 968 h 10600"/>
              <a:gd name="connsiteX55" fmla="*/ 6981 w 10000"/>
              <a:gd name="connsiteY55" fmla="*/ 821 h 10600"/>
              <a:gd name="connsiteX56" fmla="*/ 7225 w 10000"/>
              <a:gd name="connsiteY56" fmla="*/ 3615 h 10600"/>
              <a:gd name="connsiteX57" fmla="*/ 7480 w 10000"/>
              <a:gd name="connsiteY57" fmla="*/ 4890 h 10600"/>
              <a:gd name="connsiteX58" fmla="*/ 7897 w 10000"/>
              <a:gd name="connsiteY58" fmla="*/ 5796 h 10600"/>
              <a:gd name="connsiteX59" fmla="*/ 8069 w 10000"/>
              <a:gd name="connsiteY59" fmla="*/ 6434 h 10600"/>
              <a:gd name="connsiteX60" fmla="*/ 8240 w 10000"/>
              <a:gd name="connsiteY60" fmla="*/ 6434 h 10600"/>
              <a:gd name="connsiteX61" fmla="*/ 8324 w 10000"/>
              <a:gd name="connsiteY61" fmla="*/ 6434 h 10600"/>
              <a:gd name="connsiteX62" fmla="*/ 8912 w 10000"/>
              <a:gd name="connsiteY62" fmla="*/ 6899 h 10600"/>
              <a:gd name="connsiteX63" fmla="*/ 9584 w 10000"/>
              <a:gd name="connsiteY63" fmla="*/ 4669 h 10600"/>
              <a:gd name="connsiteX64" fmla="*/ 9917 w 10000"/>
              <a:gd name="connsiteY64" fmla="*/ 8493 h 10600"/>
              <a:gd name="connsiteX65" fmla="*/ 10000 w 10000"/>
              <a:gd name="connsiteY65" fmla="*/ 8296 h 10600"/>
              <a:gd name="connsiteX0" fmla="*/ 0 w 10000"/>
              <a:gd name="connsiteY0" fmla="*/ 10355 h 10600"/>
              <a:gd name="connsiteX1" fmla="*/ 83 w 10000"/>
              <a:gd name="connsiteY1" fmla="*/ 10306 h 10600"/>
              <a:gd name="connsiteX2" fmla="*/ 172 w 10000"/>
              <a:gd name="connsiteY2" fmla="*/ 10600 h 10600"/>
              <a:gd name="connsiteX3" fmla="*/ 255 w 10000"/>
              <a:gd name="connsiteY3" fmla="*/ 10208 h 10600"/>
              <a:gd name="connsiteX4" fmla="*/ 333 w 10000"/>
              <a:gd name="connsiteY4" fmla="*/ 10404 h 10600"/>
              <a:gd name="connsiteX5" fmla="*/ 416 w 10000"/>
              <a:gd name="connsiteY5" fmla="*/ 9546 h 10600"/>
              <a:gd name="connsiteX6" fmla="*/ 500 w 10000"/>
              <a:gd name="connsiteY6" fmla="*/ 9448 h 10600"/>
              <a:gd name="connsiteX7" fmla="*/ 588 w 10000"/>
              <a:gd name="connsiteY7" fmla="*/ 9154 h 10600"/>
              <a:gd name="connsiteX8" fmla="*/ 672 w 10000"/>
              <a:gd name="connsiteY8" fmla="*/ 8958 h 10600"/>
              <a:gd name="connsiteX9" fmla="*/ 760 w 10000"/>
              <a:gd name="connsiteY9" fmla="*/ 10110 h 10600"/>
              <a:gd name="connsiteX10" fmla="*/ 843 w 10000"/>
              <a:gd name="connsiteY10" fmla="*/ 9596 h 10600"/>
              <a:gd name="connsiteX11" fmla="*/ 927 w 10000"/>
              <a:gd name="connsiteY11" fmla="*/ 9154 h 10600"/>
              <a:gd name="connsiteX12" fmla="*/ 1005 w 10000"/>
              <a:gd name="connsiteY12" fmla="*/ 9056 h 10600"/>
              <a:gd name="connsiteX13" fmla="*/ 1088 w 10000"/>
              <a:gd name="connsiteY13" fmla="*/ 9694 h 10600"/>
              <a:gd name="connsiteX14" fmla="*/ 1171 w 10000"/>
              <a:gd name="connsiteY14" fmla="*/ 9816 h 10600"/>
              <a:gd name="connsiteX15" fmla="*/ 1260 w 10000"/>
              <a:gd name="connsiteY15" fmla="*/ 9301 h 10600"/>
              <a:gd name="connsiteX16" fmla="*/ 1343 w 10000"/>
              <a:gd name="connsiteY16" fmla="*/ 8591 h 10600"/>
              <a:gd name="connsiteX17" fmla="*/ 1432 w 10000"/>
              <a:gd name="connsiteY17" fmla="*/ 8493 h 10600"/>
              <a:gd name="connsiteX18" fmla="*/ 1515 w 10000"/>
              <a:gd name="connsiteY18" fmla="*/ 8444 h 10600"/>
              <a:gd name="connsiteX19" fmla="*/ 1598 w 10000"/>
              <a:gd name="connsiteY19" fmla="*/ 8149 h 10600"/>
              <a:gd name="connsiteX20" fmla="*/ 1676 w 10000"/>
              <a:gd name="connsiteY20" fmla="*/ 8100 h 10600"/>
              <a:gd name="connsiteX21" fmla="*/ 1760 w 10000"/>
              <a:gd name="connsiteY21" fmla="*/ 9105 h 10600"/>
              <a:gd name="connsiteX22" fmla="*/ 1848 w 10000"/>
              <a:gd name="connsiteY22" fmla="*/ 9645 h 10600"/>
              <a:gd name="connsiteX23" fmla="*/ 1931 w 10000"/>
              <a:gd name="connsiteY23" fmla="*/ 8542 h 10600"/>
              <a:gd name="connsiteX24" fmla="*/ 2015 w 10000"/>
              <a:gd name="connsiteY24" fmla="*/ 7390 h 10600"/>
              <a:gd name="connsiteX25" fmla="*/ 2103 w 10000"/>
              <a:gd name="connsiteY25" fmla="*/ 7145 h 10600"/>
              <a:gd name="connsiteX26" fmla="*/ 2186 w 10000"/>
              <a:gd name="connsiteY26" fmla="*/ 7341 h 10600"/>
              <a:gd name="connsiteX27" fmla="*/ 2275 w 10000"/>
              <a:gd name="connsiteY27" fmla="*/ 5796 h 10600"/>
              <a:gd name="connsiteX28" fmla="*/ 2348 w 10000"/>
              <a:gd name="connsiteY28" fmla="*/ 5895 h 10600"/>
              <a:gd name="connsiteX29" fmla="*/ 2431 w 10000"/>
              <a:gd name="connsiteY29" fmla="*/ 6238 h 10600"/>
              <a:gd name="connsiteX30" fmla="*/ 2520 w 10000"/>
              <a:gd name="connsiteY30" fmla="*/ 7757 h 10600"/>
              <a:gd name="connsiteX31" fmla="*/ 2603 w 10000"/>
              <a:gd name="connsiteY31" fmla="*/ 4522 h 10600"/>
              <a:gd name="connsiteX32" fmla="*/ 2691 w 10000"/>
              <a:gd name="connsiteY32" fmla="*/ 2316 h 10600"/>
              <a:gd name="connsiteX33" fmla="*/ 2775 w 10000"/>
              <a:gd name="connsiteY33" fmla="*/ 6140 h 10600"/>
              <a:gd name="connsiteX34" fmla="*/ 2858 w 10000"/>
              <a:gd name="connsiteY34" fmla="*/ 2414 h 10600"/>
              <a:gd name="connsiteX35" fmla="*/ 2946 w 10000"/>
              <a:gd name="connsiteY35" fmla="*/ 870 h 10600"/>
              <a:gd name="connsiteX36" fmla="*/ 3019 w 10000"/>
              <a:gd name="connsiteY36" fmla="*/ 3027 h 10600"/>
              <a:gd name="connsiteX37" fmla="*/ 3108 w 10000"/>
              <a:gd name="connsiteY37" fmla="*/ 4228 h 10600"/>
              <a:gd name="connsiteX38" fmla="*/ 3191 w 10000"/>
              <a:gd name="connsiteY38" fmla="*/ 1875 h 10600"/>
              <a:gd name="connsiteX39" fmla="*/ 3274 w 10000"/>
              <a:gd name="connsiteY39" fmla="*/ 4620 h 10600"/>
              <a:gd name="connsiteX40" fmla="*/ 3363 w 10000"/>
              <a:gd name="connsiteY40" fmla="*/ 4841 h 10600"/>
              <a:gd name="connsiteX41" fmla="*/ 3446 w 10000"/>
              <a:gd name="connsiteY41" fmla="*/ 4375 h 10600"/>
              <a:gd name="connsiteX42" fmla="*/ 3535 w 10000"/>
              <a:gd name="connsiteY42" fmla="*/ 3419 h 10600"/>
              <a:gd name="connsiteX43" fmla="*/ 3618 w 10000"/>
              <a:gd name="connsiteY43" fmla="*/ 1875 h 10600"/>
              <a:gd name="connsiteX44" fmla="*/ 4289 w 10000"/>
              <a:gd name="connsiteY44" fmla="*/ 3566 h 10600"/>
              <a:gd name="connsiteX45" fmla="*/ 4706 w 10000"/>
              <a:gd name="connsiteY45" fmla="*/ 968 h 10600"/>
              <a:gd name="connsiteX46" fmla="*/ 5039 w 10000"/>
              <a:gd name="connsiteY46" fmla="*/ 2782 h 10600"/>
              <a:gd name="connsiteX47" fmla="*/ 5206 w 10000"/>
              <a:gd name="connsiteY47" fmla="*/ 3419 h 10600"/>
              <a:gd name="connsiteX48" fmla="*/ 5294 w 10000"/>
              <a:gd name="connsiteY48" fmla="*/ 3566 h 10600"/>
              <a:gd name="connsiteX49" fmla="*/ 5466 w 10000"/>
              <a:gd name="connsiteY49" fmla="*/ 3370 h 10600"/>
              <a:gd name="connsiteX50" fmla="*/ 5632 w 10000"/>
              <a:gd name="connsiteY50" fmla="*/ 3566 h 10600"/>
              <a:gd name="connsiteX51" fmla="*/ 5794 w 10000"/>
              <a:gd name="connsiteY51" fmla="*/ 3321 h 10600"/>
              <a:gd name="connsiteX52" fmla="*/ 6049 w 10000"/>
              <a:gd name="connsiteY52" fmla="*/ 3517 h 10600"/>
              <a:gd name="connsiteX53" fmla="*/ 6221 w 10000"/>
              <a:gd name="connsiteY53" fmla="*/ 4792 h 10600"/>
              <a:gd name="connsiteX54" fmla="*/ 6726 w 10000"/>
              <a:gd name="connsiteY54" fmla="*/ 968 h 10600"/>
              <a:gd name="connsiteX55" fmla="*/ 6981 w 10000"/>
              <a:gd name="connsiteY55" fmla="*/ 821 h 10600"/>
              <a:gd name="connsiteX56" fmla="*/ 7225 w 10000"/>
              <a:gd name="connsiteY56" fmla="*/ 3615 h 10600"/>
              <a:gd name="connsiteX57" fmla="*/ 7480 w 10000"/>
              <a:gd name="connsiteY57" fmla="*/ 4890 h 10600"/>
              <a:gd name="connsiteX58" fmla="*/ 7897 w 10000"/>
              <a:gd name="connsiteY58" fmla="*/ 5796 h 10600"/>
              <a:gd name="connsiteX59" fmla="*/ 8069 w 10000"/>
              <a:gd name="connsiteY59" fmla="*/ 6434 h 10600"/>
              <a:gd name="connsiteX60" fmla="*/ 8240 w 10000"/>
              <a:gd name="connsiteY60" fmla="*/ 6434 h 10600"/>
              <a:gd name="connsiteX61" fmla="*/ 8324 w 10000"/>
              <a:gd name="connsiteY61" fmla="*/ 6434 h 10600"/>
              <a:gd name="connsiteX62" fmla="*/ 8912 w 10000"/>
              <a:gd name="connsiteY62" fmla="*/ 6899 h 10600"/>
              <a:gd name="connsiteX63" fmla="*/ 9584 w 10000"/>
              <a:gd name="connsiteY63" fmla="*/ 4669 h 10600"/>
              <a:gd name="connsiteX64" fmla="*/ 10000 w 10000"/>
              <a:gd name="connsiteY64" fmla="*/ 8296 h 10600"/>
              <a:gd name="connsiteX0" fmla="*/ 0 w 9584"/>
              <a:gd name="connsiteY0" fmla="*/ 10355 h 10600"/>
              <a:gd name="connsiteX1" fmla="*/ 83 w 9584"/>
              <a:gd name="connsiteY1" fmla="*/ 10306 h 10600"/>
              <a:gd name="connsiteX2" fmla="*/ 172 w 9584"/>
              <a:gd name="connsiteY2" fmla="*/ 10600 h 10600"/>
              <a:gd name="connsiteX3" fmla="*/ 255 w 9584"/>
              <a:gd name="connsiteY3" fmla="*/ 10208 h 10600"/>
              <a:gd name="connsiteX4" fmla="*/ 333 w 9584"/>
              <a:gd name="connsiteY4" fmla="*/ 10404 h 10600"/>
              <a:gd name="connsiteX5" fmla="*/ 416 w 9584"/>
              <a:gd name="connsiteY5" fmla="*/ 9546 h 10600"/>
              <a:gd name="connsiteX6" fmla="*/ 500 w 9584"/>
              <a:gd name="connsiteY6" fmla="*/ 9448 h 10600"/>
              <a:gd name="connsiteX7" fmla="*/ 588 w 9584"/>
              <a:gd name="connsiteY7" fmla="*/ 9154 h 10600"/>
              <a:gd name="connsiteX8" fmla="*/ 672 w 9584"/>
              <a:gd name="connsiteY8" fmla="*/ 8958 h 10600"/>
              <a:gd name="connsiteX9" fmla="*/ 760 w 9584"/>
              <a:gd name="connsiteY9" fmla="*/ 10110 h 10600"/>
              <a:gd name="connsiteX10" fmla="*/ 843 w 9584"/>
              <a:gd name="connsiteY10" fmla="*/ 9596 h 10600"/>
              <a:gd name="connsiteX11" fmla="*/ 927 w 9584"/>
              <a:gd name="connsiteY11" fmla="*/ 9154 h 10600"/>
              <a:gd name="connsiteX12" fmla="*/ 1005 w 9584"/>
              <a:gd name="connsiteY12" fmla="*/ 9056 h 10600"/>
              <a:gd name="connsiteX13" fmla="*/ 1088 w 9584"/>
              <a:gd name="connsiteY13" fmla="*/ 9694 h 10600"/>
              <a:gd name="connsiteX14" fmla="*/ 1171 w 9584"/>
              <a:gd name="connsiteY14" fmla="*/ 9816 h 10600"/>
              <a:gd name="connsiteX15" fmla="*/ 1260 w 9584"/>
              <a:gd name="connsiteY15" fmla="*/ 9301 h 10600"/>
              <a:gd name="connsiteX16" fmla="*/ 1343 w 9584"/>
              <a:gd name="connsiteY16" fmla="*/ 8591 h 10600"/>
              <a:gd name="connsiteX17" fmla="*/ 1432 w 9584"/>
              <a:gd name="connsiteY17" fmla="*/ 8493 h 10600"/>
              <a:gd name="connsiteX18" fmla="*/ 1515 w 9584"/>
              <a:gd name="connsiteY18" fmla="*/ 8444 h 10600"/>
              <a:gd name="connsiteX19" fmla="*/ 1598 w 9584"/>
              <a:gd name="connsiteY19" fmla="*/ 8149 h 10600"/>
              <a:gd name="connsiteX20" fmla="*/ 1676 w 9584"/>
              <a:gd name="connsiteY20" fmla="*/ 8100 h 10600"/>
              <a:gd name="connsiteX21" fmla="*/ 1760 w 9584"/>
              <a:gd name="connsiteY21" fmla="*/ 9105 h 10600"/>
              <a:gd name="connsiteX22" fmla="*/ 1848 w 9584"/>
              <a:gd name="connsiteY22" fmla="*/ 9645 h 10600"/>
              <a:gd name="connsiteX23" fmla="*/ 1931 w 9584"/>
              <a:gd name="connsiteY23" fmla="*/ 8542 h 10600"/>
              <a:gd name="connsiteX24" fmla="*/ 2015 w 9584"/>
              <a:gd name="connsiteY24" fmla="*/ 7390 h 10600"/>
              <a:gd name="connsiteX25" fmla="*/ 2103 w 9584"/>
              <a:gd name="connsiteY25" fmla="*/ 7145 h 10600"/>
              <a:gd name="connsiteX26" fmla="*/ 2186 w 9584"/>
              <a:gd name="connsiteY26" fmla="*/ 7341 h 10600"/>
              <a:gd name="connsiteX27" fmla="*/ 2275 w 9584"/>
              <a:gd name="connsiteY27" fmla="*/ 5796 h 10600"/>
              <a:gd name="connsiteX28" fmla="*/ 2348 w 9584"/>
              <a:gd name="connsiteY28" fmla="*/ 5895 h 10600"/>
              <a:gd name="connsiteX29" fmla="*/ 2431 w 9584"/>
              <a:gd name="connsiteY29" fmla="*/ 6238 h 10600"/>
              <a:gd name="connsiteX30" fmla="*/ 2520 w 9584"/>
              <a:gd name="connsiteY30" fmla="*/ 7757 h 10600"/>
              <a:gd name="connsiteX31" fmla="*/ 2603 w 9584"/>
              <a:gd name="connsiteY31" fmla="*/ 4522 h 10600"/>
              <a:gd name="connsiteX32" fmla="*/ 2691 w 9584"/>
              <a:gd name="connsiteY32" fmla="*/ 2316 h 10600"/>
              <a:gd name="connsiteX33" fmla="*/ 2775 w 9584"/>
              <a:gd name="connsiteY33" fmla="*/ 6140 h 10600"/>
              <a:gd name="connsiteX34" fmla="*/ 2858 w 9584"/>
              <a:gd name="connsiteY34" fmla="*/ 2414 h 10600"/>
              <a:gd name="connsiteX35" fmla="*/ 2946 w 9584"/>
              <a:gd name="connsiteY35" fmla="*/ 870 h 10600"/>
              <a:gd name="connsiteX36" fmla="*/ 3019 w 9584"/>
              <a:gd name="connsiteY36" fmla="*/ 3027 h 10600"/>
              <a:gd name="connsiteX37" fmla="*/ 3108 w 9584"/>
              <a:gd name="connsiteY37" fmla="*/ 4228 h 10600"/>
              <a:gd name="connsiteX38" fmla="*/ 3191 w 9584"/>
              <a:gd name="connsiteY38" fmla="*/ 1875 h 10600"/>
              <a:gd name="connsiteX39" fmla="*/ 3274 w 9584"/>
              <a:gd name="connsiteY39" fmla="*/ 4620 h 10600"/>
              <a:gd name="connsiteX40" fmla="*/ 3363 w 9584"/>
              <a:gd name="connsiteY40" fmla="*/ 4841 h 10600"/>
              <a:gd name="connsiteX41" fmla="*/ 3446 w 9584"/>
              <a:gd name="connsiteY41" fmla="*/ 4375 h 10600"/>
              <a:gd name="connsiteX42" fmla="*/ 3535 w 9584"/>
              <a:gd name="connsiteY42" fmla="*/ 3419 h 10600"/>
              <a:gd name="connsiteX43" fmla="*/ 3618 w 9584"/>
              <a:gd name="connsiteY43" fmla="*/ 1875 h 10600"/>
              <a:gd name="connsiteX44" fmla="*/ 4289 w 9584"/>
              <a:gd name="connsiteY44" fmla="*/ 3566 h 10600"/>
              <a:gd name="connsiteX45" fmla="*/ 4706 w 9584"/>
              <a:gd name="connsiteY45" fmla="*/ 968 h 10600"/>
              <a:gd name="connsiteX46" fmla="*/ 5039 w 9584"/>
              <a:gd name="connsiteY46" fmla="*/ 2782 h 10600"/>
              <a:gd name="connsiteX47" fmla="*/ 5206 w 9584"/>
              <a:gd name="connsiteY47" fmla="*/ 3419 h 10600"/>
              <a:gd name="connsiteX48" fmla="*/ 5294 w 9584"/>
              <a:gd name="connsiteY48" fmla="*/ 3566 h 10600"/>
              <a:gd name="connsiteX49" fmla="*/ 5466 w 9584"/>
              <a:gd name="connsiteY49" fmla="*/ 3370 h 10600"/>
              <a:gd name="connsiteX50" fmla="*/ 5632 w 9584"/>
              <a:gd name="connsiteY50" fmla="*/ 3566 h 10600"/>
              <a:gd name="connsiteX51" fmla="*/ 5794 w 9584"/>
              <a:gd name="connsiteY51" fmla="*/ 3321 h 10600"/>
              <a:gd name="connsiteX52" fmla="*/ 6049 w 9584"/>
              <a:gd name="connsiteY52" fmla="*/ 3517 h 10600"/>
              <a:gd name="connsiteX53" fmla="*/ 6221 w 9584"/>
              <a:gd name="connsiteY53" fmla="*/ 4792 h 10600"/>
              <a:gd name="connsiteX54" fmla="*/ 6726 w 9584"/>
              <a:gd name="connsiteY54" fmla="*/ 968 h 10600"/>
              <a:gd name="connsiteX55" fmla="*/ 6981 w 9584"/>
              <a:gd name="connsiteY55" fmla="*/ 821 h 10600"/>
              <a:gd name="connsiteX56" fmla="*/ 7225 w 9584"/>
              <a:gd name="connsiteY56" fmla="*/ 3615 h 10600"/>
              <a:gd name="connsiteX57" fmla="*/ 7480 w 9584"/>
              <a:gd name="connsiteY57" fmla="*/ 4890 h 10600"/>
              <a:gd name="connsiteX58" fmla="*/ 7897 w 9584"/>
              <a:gd name="connsiteY58" fmla="*/ 5796 h 10600"/>
              <a:gd name="connsiteX59" fmla="*/ 8069 w 9584"/>
              <a:gd name="connsiteY59" fmla="*/ 6434 h 10600"/>
              <a:gd name="connsiteX60" fmla="*/ 8240 w 9584"/>
              <a:gd name="connsiteY60" fmla="*/ 6434 h 10600"/>
              <a:gd name="connsiteX61" fmla="*/ 8324 w 9584"/>
              <a:gd name="connsiteY61" fmla="*/ 6434 h 10600"/>
              <a:gd name="connsiteX62" fmla="*/ 8912 w 9584"/>
              <a:gd name="connsiteY62" fmla="*/ 6899 h 10600"/>
              <a:gd name="connsiteX63" fmla="*/ 9584 w 9584"/>
              <a:gd name="connsiteY63" fmla="*/ 4669 h 10600"/>
              <a:gd name="connsiteX0" fmla="*/ 0 w 9299"/>
              <a:gd name="connsiteY0" fmla="*/ 9769 h 10000"/>
              <a:gd name="connsiteX1" fmla="*/ 87 w 9299"/>
              <a:gd name="connsiteY1" fmla="*/ 9723 h 10000"/>
              <a:gd name="connsiteX2" fmla="*/ 179 w 9299"/>
              <a:gd name="connsiteY2" fmla="*/ 10000 h 10000"/>
              <a:gd name="connsiteX3" fmla="*/ 266 w 9299"/>
              <a:gd name="connsiteY3" fmla="*/ 9630 h 10000"/>
              <a:gd name="connsiteX4" fmla="*/ 347 w 9299"/>
              <a:gd name="connsiteY4" fmla="*/ 9815 h 10000"/>
              <a:gd name="connsiteX5" fmla="*/ 434 w 9299"/>
              <a:gd name="connsiteY5" fmla="*/ 9006 h 10000"/>
              <a:gd name="connsiteX6" fmla="*/ 522 w 9299"/>
              <a:gd name="connsiteY6" fmla="*/ 8913 h 10000"/>
              <a:gd name="connsiteX7" fmla="*/ 614 w 9299"/>
              <a:gd name="connsiteY7" fmla="*/ 8636 h 10000"/>
              <a:gd name="connsiteX8" fmla="*/ 701 w 9299"/>
              <a:gd name="connsiteY8" fmla="*/ 8451 h 10000"/>
              <a:gd name="connsiteX9" fmla="*/ 793 w 9299"/>
              <a:gd name="connsiteY9" fmla="*/ 9538 h 10000"/>
              <a:gd name="connsiteX10" fmla="*/ 880 w 9299"/>
              <a:gd name="connsiteY10" fmla="*/ 9053 h 10000"/>
              <a:gd name="connsiteX11" fmla="*/ 967 w 9299"/>
              <a:gd name="connsiteY11" fmla="*/ 8636 h 10000"/>
              <a:gd name="connsiteX12" fmla="*/ 1049 w 9299"/>
              <a:gd name="connsiteY12" fmla="*/ 8543 h 10000"/>
              <a:gd name="connsiteX13" fmla="*/ 1135 w 9299"/>
              <a:gd name="connsiteY13" fmla="*/ 9145 h 10000"/>
              <a:gd name="connsiteX14" fmla="*/ 1222 w 9299"/>
              <a:gd name="connsiteY14" fmla="*/ 9260 h 10000"/>
              <a:gd name="connsiteX15" fmla="*/ 1315 w 9299"/>
              <a:gd name="connsiteY15" fmla="*/ 8775 h 10000"/>
              <a:gd name="connsiteX16" fmla="*/ 1401 w 9299"/>
              <a:gd name="connsiteY16" fmla="*/ 8105 h 10000"/>
              <a:gd name="connsiteX17" fmla="*/ 1494 w 9299"/>
              <a:gd name="connsiteY17" fmla="*/ 8012 h 10000"/>
              <a:gd name="connsiteX18" fmla="*/ 1581 w 9299"/>
              <a:gd name="connsiteY18" fmla="*/ 7966 h 10000"/>
              <a:gd name="connsiteX19" fmla="*/ 1667 w 9299"/>
              <a:gd name="connsiteY19" fmla="*/ 7688 h 10000"/>
              <a:gd name="connsiteX20" fmla="*/ 1749 w 9299"/>
              <a:gd name="connsiteY20" fmla="*/ 7642 h 10000"/>
              <a:gd name="connsiteX21" fmla="*/ 1836 w 9299"/>
              <a:gd name="connsiteY21" fmla="*/ 8590 h 10000"/>
              <a:gd name="connsiteX22" fmla="*/ 1928 w 9299"/>
              <a:gd name="connsiteY22" fmla="*/ 9099 h 10000"/>
              <a:gd name="connsiteX23" fmla="*/ 2015 w 9299"/>
              <a:gd name="connsiteY23" fmla="*/ 8058 h 10000"/>
              <a:gd name="connsiteX24" fmla="*/ 2102 w 9299"/>
              <a:gd name="connsiteY24" fmla="*/ 6972 h 10000"/>
              <a:gd name="connsiteX25" fmla="*/ 2194 w 9299"/>
              <a:gd name="connsiteY25" fmla="*/ 6741 h 10000"/>
              <a:gd name="connsiteX26" fmla="*/ 2281 w 9299"/>
              <a:gd name="connsiteY26" fmla="*/ 6925 h 10000"/>
              <a:gd name="connsiteX27" fmla="*/ 2374 w 9299"/>
              <a:gd name="connsiteY27" fmla="*/ 5468 h 10000"/>
              <a:gd name="connsiteX28" fmla="*/ 2450 w 9299"/>
              <a:gd name="connsiteY28" fmla="*/ 5561 h 10000"/>
              <a:gd name="connsiteX29" fmla="*/ 2537 w 9299"/>
              <a:gd name="connsiteY29" fmla="*/ 5885 h 10000"/>
              <a:gd name="connsiteX30" fmla="*/ 2629 w 9299"/>
              <a:gd name="connsiteY30" fmla="*/ 7318 h 10000"/>
              <a:gd name="connsiteX31" fmla="*/ 2716 w 9299"/>
              <a:gd name="connsiteY31" fmla="*/ 4266 h 10000"/>
              <a:gd name="connsiteX32" fmla="*/ 2808 w 9299"/>
              <a:gd name="connsiteY32" fmla="*/ 2185 h 10000"/>
              <a:gd name="connsiteX33" fmla="*/ 2895 w 9299"/>
              <a:gd name="connsiteY33" fmla="*/ 5792 h 10000"/>
              <a:gd name="connsiteX34" fmla="*/ 2982 w 9299"/>
              <a:gd name="connsiteY34" fmla="*/ 2277 h 10000"/>
              <a:gd name="connsiteX35" fmla="*/ 3074 w 9299"/>
              <a:gd name="connsiteY35" fmla="*/ 821 h 10000"/>
              <a:gd name="connsiteX36" fmla="*/ 3150 w 9299"/>
              <a:gd name="connsiteY36" fmla="*/ 2856 h 10000"/>
              <a:gd name="connsiteX37" fmla="*/ 3243 w 9299"/>
              <a:gd name="connsiteY37" fmla="*/ 3989 h 10000"/>
              <a:gd name="connsiteX38" fmla="*/ 3330 w 9299"/>
              <a:gd name="connsiteY38" fmla="*/ 1769 h 10000"/>
              <a:gd name="connsiteX39" fmla="*/ 3416 w 9299"/>
              <a:gd name="connsiteY39" fmla="*/ 4358 h 10000"/>
              <a:gd name="connsiteX40" fmla="*/ 3509 w 9299"/>
              <a:gd name="connsiteY40" fmla="*/ 4567 h 10000"/>
              <a:gd name="connsiteX41" fmla="*/ 3596 w 9299"/>
              <a:gd name="connsiteY41" fmla="*/ 4127 h 10000"/>
              <a:gd name="connsiteX42" fmla="*/ 3688 w 9299"/>
              <a:gd name="connsiteY42" fmla="*/ 3225 h 10000"/>
              <a:gd name="connsiteX43" fmla="*/ 3775 w 9299"/>
              <a:gd name="connsiteY43" fmla="*/ 1769 h 10000"/>
              <a:gd name="connsiteX44" fmla="*/ 4475 w 9299"/>
              <a:gd name="connsiteY44" fmla="*/ 3364 h 10000"/>
              <a:gd name="connsiteX45" fmla="*/ 4910 w 9299"/>
              <a:gd name="connsiteY45" fmla="*/ 913 h 10000"/>
              <a:gd name="connsiteX46" fmla="*/ 5258 w 9299"/>
              <a:gd name="connsiteY46" fmla="*/ 2625 h 10000"/>
              <a:gd name="connsiteX47" fmla="*/ 5432 w 9299"/>
              <a:gd name="connsiteY47" fmla="*/ 3225 h 10000"/>
              <a:gd name="connsiteX48" fmla="*/ 5524 w 9299"/>
              <a:gd name="connsiteY48" fmla="*/ 3364 h 10000"/>
              <a:gd name="connsiteX49" fmla="*/ 5703 w 9299"/>
              <a:gd name="connsiteY49" fmla="*/ 3179 h 10000"/>
              <a:gd name="connsiteX50" fmla="*/ 5876 w 9299"/>
              <a:gd name="connsiteY50" fmla="*/ 3364 h 10000"/>
              <a:gd name="connsiteX51" fmla="*/ 6045 w 9299"/>
              <a:gd name="connsiteY51" fmla="*/ 3133 h 10000"/>
              <a:gd name="connsiteX52" fmla="*/ 6312 w 9299"/>
              <a:gd name="connsiteY52" fmla="*/ 3318 h 10000"/>
              <a:gd name="connsiteX53" fmla="*/ 6491 w 9299"/>
              <a:gd name="connsiteY53" fmla="*/ 4521 h 10000"/>
              <a:gd name="connsiteX54" fmla="*/ 7018 w 9299"/>
              <a:gd name="connsiteY54" fmla="*/ 913 h 10000"/>
              <a:gd name="connsiteX55" fmla="*/ 7284 w 9299"/>
              <a:gd name="connsiteY55" fmla="*/ 775 h 10000"/>
              <a:gd name="connsiteX56" fmla="*/ 7539 w 9299"/>
              <a:gd name="connsiteY56" fmla="*/ 3410 h 10000"/>
              <a:gd name="connsiteX57" fmla="*/ 7805 w 9299"/>
              <a:gd name="connsiteY57" fmla="*/ 4613 h 10000"/>
              <a:gd name="connsiteX58" fmla="*/ 8240 w 9299"/>
              <a:gd name="connsiteY58" fmla="*/ 5468 h 10000"/>
              <a:gd name="connsiteX59" fmla="*/ 8419 w 9299"/>
              <a:gd name="connsiteY59" fmla="*/ 6070 h 10000"/>
              <a:gd name="connsiteX60" fmla="*/ 8598 w 9299"/>
              <a:gd name="connsiteY60" fmla="*/ 6070 h 10000"/>
              <a:gd name="connsiteX61" fmla="*/ 8685 w 9299"/>
              <a:gd name="connsiteY61" fmla="*/ 6070 h 10000"/>
              <a:gd name="connsiteX62" fmla="*/ 9299 w 9299"/>
              <a:gd name="connsiteY62" fmla="*/ 6508 h 10000"/>
              <a:gd name="connsiteX0" fmla="*/ 0 w 9340"/>
              <a:gd name="connsiteY0" fmla="*/ 9769 h 10000"/>
              <a:gd name="connsiteX1" fmla="*/ 94 w 9340"/>
              <a:gd name="connsiteY1" fmla="*/ 9723 h 10000"/>
              <a:gd name="connsiteX2" fmla="*/ 192 w 9340"/>
              <a:gd name="connsiteY2" fmla="*/ 10000 h 10000"/>
              <a:gd name="connsiteX3" fmla="*/ 286 w 9340"/>
              <a:gd name="connsiteY3" fmla="*/ 9630 h 10000"/>
              <a:gd name="connsiteX4" fmla="*/ 373 w 9340"/>
              <a:gd name="connsiteY4" fmla="*/ 9815 h 10000"/>
              <a:gd name="connsiteX5" fmla="*/ 467 w 9340"/>
              <a:gd name="connsiteY5" fmla="*/ 9006 h 10000"/>
              <a:gd name="connsiteX6" fmla="*/ 561 w 9340"/>
              <a:gd name="connsiteY6" fmla="*/ 8913 h 10000"/>
              <a:gd name="connsiteX7" fmla="*/ 660 w 9340"/>
              <a:gd name="connsiteY7" fmla="*/ 8636 h 10000"/>
              <a:gd name="connsiteX8" fmla="*/ 754 w 9340"/>
              <a:gd name="connsiteY8" fmla="*/ 8451 h 10000"/>
              <a:gd name="connsiteX9" fmla="*/ 853 w 9340"/>
              <a:gd name="connsiteY9" fmla="*/ 9538 h 10000"/>
              <a:gd name="connsiteX10" fmla="*/ 946 w 9340"/>
              <a:gd name="connsiteY10" fmla="*/ 9053 h 10000"/>
              <a:gd name="connsiteX11" fmla="*/ 1040 w 9340"/>
              <a:gd name="connsiteY11" fmla="*/ 8636 h 10000"/>
              <a:gd name="connsiteX12" fmla="*/ 1128 w 9340"/>
              <a:gd name="connsiteY12" fmla="*/ 8543 h 10000"/>
              <a:gd name="connsiteX13" fmla="*/ 1221 w 9340"/>
              <a:gd name="connsiteY13" fmla="*/ 9145 h 10000"/>
              <a:gd name="connsiteX14" fmla="*/ 1314 w 9340"/>
              <a:gd name="connsiteY14" fmla="*/ 9260 h 10000"/>
              <a:gd name="connsiteX15" fmla="*/ 1414 w 9340"/>
              <a:gd name="connsiteY15" fmla="*/ 8775 h 10000"/>
              <a:gd name="connsiteX16" fmla="*/ 1507 w 9340"/>
              <a:gd name="connsiteY16" fmla="*/ 8105 h 10000"/>
              <a:gd name="connsiteX17" fmla="*/ 1607 w 9340"/>
              <a:gd name="connsiteY17" fmla="*/ 8012 h 10000"/>
              <a:gd name="connsiteX18" fmla="*/ 1700 w 9340"/>
              <a:gd name="connsiteY18" fmla="*/ 7966 h 10000"/>
              <a:gd name="connsiteX19" fmla="*/ 1793 w 9340"/>
              <a:gd name="connsiteY19" fmla="*/ 7688 h 10000"/>
              <a:gd name="connsiteX20" fmla="*/ 1881 w 9340"/>
              <a:gd name="connsiteY20" fmla="*/ 7642 h 10000"/>
              <a:gd name="connsiteX21" fmla="*/ 1974 w 9340"/>
              <a:gd name="connsiteY21" fmla="*/ 8590 h 10000"/>
              <a:gd name="connsiteX22" fmla="*/ 2073 w 9340"/>
              <a:gd name="connsiteY22" fmla="*/ 9099 h 10000"/>
              <a:gd name="connsiteX23" fmla="*/ 2167 w 9340"/>
              <a:gd name="connsiteY23" fmla="*/ 8058 h 10000"/>
              <a:gd name="connsiteX24" fmla="*/ 2260 w 9340"/>
              <a:gd name="connsiteY24" fmla="*/ 6972 h 10000"/>
              <a:gd name="connsiteX25" fmla="*/ 2359 w 9340"/>
              <a:gd name="connsiteY25" fmla="*/ 6741 h 10000"/>
              <a:gd name="connsiteX26" fmla="*/ 2453 w 9340"/>
              <a:gd name="connsiteY26" fmla="*/ 6925 h 10000"/>
              <a:gd name="connsiteX27" fmla="*/ 2553 w 9340"/>
              <a:gd name="connsiteY27" fmla="*/ 5468 h 10000"/>
              <a:gd name="connsiteX28" fmla="*/ 2635 w 9340"/>
              <a:gd name="connsiteY28" fmla="*/ 5561 h 10000"/>
              <a:gd name="connsiteX29" fmla="*/ 2728 w 9340"/>
              <a:gd name="connsiteY29" fmla="*/ 5885 h 10000"/>
              <a:gd name="connsiteX30" fmla="*/ 2827 w 9340"/>
              <a:gd name="connsiteY30" fmla="*/ 7318 h 10000"/>
              <a:gd name="connsiteX31" fmla="*/ 2921 w 9340"/>
              <a:gd name="connsiteY31" fmla="*/ 4266 h 10000"/>
              <a:gd name="connsiteX32" fmla="*/ 3020 w 9340"/>
              <a:gd name="connsiteY32" fmla="*/ 2185 h 10000"/>
              <a:gd name="connsiteX33" fmla="*/ 3113 w 9340"/>
              <a:gd name="connsiteY33" fmla="*/ 5792 h 10000"/>
              <a:gd name="connsiteX34" fmla="*/ 3207 w 9340"/>
              <a:gd name="connsiteY34" fmla="*/ 2277 h 10000"/>
              <a:gd name="connsiteX35" fmla="*/ 3306 w 9340"/>
              <a:gd name="connsiteY35" fmla="*/ 821 h 10000"/>
              <a:gd name="connsiteX36" fmla="*/ 3387 w 9340"/>
              <a:gd name="connsiteY36" fmla="*/ 2856 h 10000"/>
              <a:gd name="connsiteX37" fmla="*/ 3487 w 9340"/>
              <a:gd name="connsiteY37" fmla="*/ 3989 h 10000"/>
              <a:gd name="connsiteX38" fmla="*/ 3581 w 9340"/>
              <a:gd name="connsiteY38" fmla="*/ 1769 h 10000"/>
              <a:gd name="connsiteX39" fmla="*/ 3674 w 9340"/>
              <a:gd name="connsiteY39" fmla="*/ 4358 h 10000"/>
              <a:gd name="connsiteX40" fmla="*/ 3774 w 9340"/>
              <a:gd name="connsiteY40" fmla="*/ 4567 h 10000"/>
              <a:gd name="connsiteX41" fmla="*/ 3867 w 9340"/>
              <a:gd name="connsiteY41" fmla="*/ 4127 h 10000"/>
              <a:gd name="connsiteX42" fmla="*/ 3966 w 9340"/>
              <a:gd name="connsiteY42" fmla="*/ 3225 h 10000"/>
              <a:gd name="connsiteX43" fmla="*/ 4060 w 9340"/>
              <a:gd name="connsiteY43" fmla="*/ 1769 h 10000"/>
              <a:gd name="connsiteX44" fmla="*/ 4812 w 9340"/>
              <a:gd name="connsiteY44" fmla="*/ 3364 h 10000"/>
              <a:gd name="connsiteX45" fmla="*/ 5280 w 9340"/>
              <a:gd name="connsiteY45" fmla="*/ 913 h 10000"/>
              <a:gd name="connsiteX46" fmla="*/ 5654 w 9340"/>
              <a:gd name="connsiteY46" fmla="*/ 2625 h 10000"/>
              <a:gd name="connsiteX47" fmla="*/ 5841 w 9340"/>
              <a:gd name="connsiteY47" fmla="*/ 3225 h 10000"/>
              <a:gd name="connsiteX48" fmla="*/ 5940 w 9340"/>
              <a:gd name="connsiteY48" fmla="*/ 3364 h 10000"/>
              <a:gd name="connsiteX49" fmla="*/ 6133 w 9340"/>
              <a:gd name="connsiteY49" fmla="*/ 3179 h 10000"/>
              <a:gd name="connsiteX50" fmla="*/ 6319 w 9340"/>
              <a:gd name="connsiteY50" fmla="*/ 3364 h 10000"/>
              <a:gd name="connsiteX51" fmla="*/ 6501 w 9340"/>
              <a:gd name="connsiteY51" fmla="*/ 3133 h 10000"/>
              <a:gd name="connsiteX52" fmla="*/ 6788 w 9340"/>
              <a:gd name="connsiteY52" fmla="*/ 3318 h 10000"/>
              <a:gd name="connsiteX53" fmla="*/ 6980 w 9340"/>
              <a:gd name="connsiteY53" fmla="*/ 4521 h 10000"/>
              <a:gd name="connsiteX54" fmla="*/ 7547 w 9340"/>
              <a:gd name="connsiteY54" fmla="*/ 913 h 10000"/>
              <a:gd name="connsiteX55" fmla="*/ 7833 w 9340"/>
              <a:gd name="connsiteY55" fmla="*/ 775 h 10000"/>
              <a:gd name="connsiteX56" fmla="*/ 8107 w 9340"/>
              <a:gd name="connsiteY56" fmla="*/ 3410 h 10000"/>
              <a:gd name="connsiteX57" fmla="*/ 8393 w 9340"/>
              <a:gd name="connsiteY57" fmla="*/ 4613 h 10000"/>
              <a:gd name="connsiteX58" fmla="*/ 8861 w 9340"/>
              <a:gd name="connsiteY58" fmla="*/ 5468 h 10000"/>
              <a:gd name="connsiteX59" fmla="*/ 9054 w 9340"/>
              <a:gd name="connsiteY59" fmla="*/ 6070 h 10000"/>
              <a:gd name="connsiteX60" fmla="*/ 9246 w 9340"/>
              <a:gd name="connsiteY60" fmla="*/ 6070 h 10000"/>
              <a:gd name="connsiteX61" fmla="*/ 9340 w 9340"/>
              <a:gd name="connsiteY61" fmla="*/ 6070 h 10000"/>
              <a:gd name="connsiteX0" fmla="*/ 0 w 9899"/>
              <a:gd name="connsiteY0" fmla="*/ 9769 h 10000"/>
              <a:gd name="connsiteX1" fmla="*/ 101 w 9899"/>
              <a:gd name="connsiteY1" fmla="*/ 9723 h 10000"/>
              <a:gd name="connsiteX2" fmla="*/ 206 w 9899"/>
              <a:gd name="connsiteY2" fmla="*/ 10000 h 10000"/>
              <a:gd name="connsiteX3" fmla="*/ 306 w 9899"/>
              <a:gd name="connsiteY3" fmla="*/ 9630 h 10000"/>
              <a:gd name="connsiteX4" fmla="*/ 399 w 9899"/>
              <a:gd name="connsiteY4" fmla="*/ 9815 h 10000"/>
              <a:gd name="connsiteX5" fmla="*/ 500 w 9899"/>
              <a:gd name="connsiteY5" fmla="*/ 9006 h 10000"/>
              <a:gd name="connsiteX6" fmla="*/ 601 w 9899"/>
              <a:gd name="connsiteY6" fmla="*/ 8913 h 10000"/>
              <a:gd name="connsiteX7" fmla="*/ 707 w 9899"/>
              <a:gd name="connsiteY7" fmla="*/ 8636 h 10000"/>
              <a:gd name="connsiteX8" fmla="*/ 807 w 9899"/>
              <a:gd name="connsiteY8" fmla="*/ 8451 h 10000"/>
              <a:gd name="connsiteX9" fmla="*/ 913 w 9899"/>
              <a:gd name="connsiteY9" fmla="*/ 9538 h 10000"/>
              <a:gd name="connsiteX10" fmla="*/ 1013 w 9899"/>
              <a:gd name="connsiteY10" fmla="*/ 9053 h 10000"/>
              <a:gd name="connsiteX11" fmla="*/ 1113 w 9899"/>
              <a:gd name="connsiteY11" fmla="*/ 8636 h 10000"/>
              <a:gd name="connsiteX12" fmla="*/ 1208 w 9899"/>
              <a:gd name="connsiteY12" fmla="*/ 8543 h 10000"/>
              <a:gd name="connsiteX13" fmla="*/ 1307 w 9899"/>
              <a:gd name="connsiteY13" fmla="*/ 9145 h 10000"/>
              <a:gd name="connsiteX14" fmla="*/ 1407 w 9899"/>
              <a:gd name="connsiteY14" fmla="*/ 9260 h 10000"/>
              <a:gd name="connsiteX15" fmla="*/ 1514 w 9899"/>
              <a:gd name="connsiteY15" fmla="*/ 8775 h 10000"/>
              <a:gd name="connsiteX16" fmla="*/ 1613 w 9899"/>
              <a:gd name="connsiteY16" fmla="*/ 8105 h 10000"/>
              <a:gd name="connsiteX17" fmla="*/ 1721 w 9899"/>
              <a:gd name="connsiteY17" fmla="*/ 8012 h 10000"/>
              <a:gd name="connsiteX18" fmla="*/ 1820 w 9899"/>
              <a:gd name="connsiteY18" fmla="*/ 7966 h 10000"/>
              <a:gd name="connsiteX19" fmla="*/ 1920 w 9899"/>
              <a:gd name="connsiteY19" fmla="*/ 7688 h 10000"/>
              <a:gd name="connsiteX20" fmla="*/ 2014 w 9899"/>
              <a:gd name="connsiteY20" fmla="*/ 7642 h 10000"/>
              <a:gd name="connsiteX21" fmla="*/ 2113 w 9899"/>
              <a:gd name="connsiteY21" fmla="*/ 8590 h 10000"/>
              <a:gd name="connsiteX22" fmla="*/ 2219 w 9899"/>
              <a:gd name="connsiteY22" fmla="*/ 9099 h 10000"/>
              <a:gd name="connsiteX23" fmla="*/ 2320 w 9899"/>
              <a:gd name="connsiteY23" fmla="*/ 8058 h 10000"/>
              <a:gd name="connsiteX24" fmla="*/ 2420 w 9899"/>
              <a:gd name="connsiteY24" fmla="*/ 6972 h 10000"/>
              <a:gd name="connsiteX25" fmla="*/ 2526 w 9899"/>
              <a:gd name="connsiteY25" fmla="*/ 6741 h 10000"/>
              <a:gd name="connsiteX26" fmla="*/ 2626 w 9899"/>
              <a:gd name="connsiteY26" fmla="*/ 6925 h 10000"/>
              <a:gd name="connsiteX27" fmla="*/ 2733 w 9899"/>
              <a:gd name="connsiteY27" fmla="*/ 5468 h 10000"/>
              <a:gd name="connsiteX28" fmla="*/ 2821 w 9899"/>
              <a:gd name="connsiteY28" fmla="*/ 5561 h 10000"/>
              <a:gd name="connsiteX29" fmla="*/ 2921 w 9899"/>
              <a:gd name="connsiteY29" fmla="*/ 5885 h 10000"/>
              <a:gd name="connsiteX30" fmla="*/ 3027 w 9899"/>
              <a:gd name="connsiteY30" fmla="*/ 7318 h 10000"/>
              <a:gd name="connsiteX31" fmla="*/ 3127 w 9899"/>
              <a:gd name="connsiteY31" fmla="*/ 4266 h 10000"/>
              <a:gd name="connsiteX32" fmla="*/ 3233 w 9899"/>
              <a:gd name="connsiteY32" fmla="*/ 2185 h 10000"/>
              <a:gd name="connsiteX33" fmla="*/ 3333 w 9899"/>
              <a:gd name="connsiteY33" fmla="*/ 5792 h 10000"/>
              <a:gd name="connsiteX34" fmla="*/ 3434 w 9899"/>
              <a:gd name="connsiteY34" fmla="*/ 2277 h 10000"/>
              <a:gd name="connsiteX35" fmla="*/ 3540 w 9899"/>
              <a:gd name="connsiteY35" fmla="*/ 821 h 10000"/>
              <a:gd name="connsiteX36" fmla="*/ 3626 w 9899"/>
              <a:gd name="connsiteY36" fmla="*/ 2856 h 10000"/>
              <a:gd name="connsiteX37" fmla="*/ 3733 w 9899"/>
              <a:gd name="connsiteY37" fmla="*/ 3989 h 10000"/>
              <a:gd name="connsiteX38" fmla="*/ 3834 w 9899"/>
              <a:gd name="connsiteY38" fmla="*/ 1769 h 10000"/>
              <a:gd name="connsiteX39" fmla="*/ 3934 w 9899"/>
              <a:gd name="connsiteY39" fmla="*/ 4358 h 10000"/>
              <a:gd name="connsiteX40" fmla="*/ 4041 w 9899"/>
              <a:gd name="connsiteY40" fmla="*/ 4567 h 10000"/>
              <a:gd name="connsiteX41" fmla="*/ 4140 w 9899"/>
              <a:gd name="connsiteY41" fmla="*/ 4127 h 10000"/>
              <a:gd name="connsiteX42" fmla="*/ 4246 w 9899"/>
              <a:gd name="connsiteY42" fmla="*/ 3225 h 10000"/>
              <a:gd name="connsiteX43" fmla="*/ 4347 w 9899"/>
              <a:gd name="connsiteY43" fmla="*/ 1769 h 10000"/>
              <a:gd name="connsiteX44" fmla="*/ 5152 w 9899"/>
              <a:gd name="connsiteY44" fmla="*/ 3364 h 10000"/>
              <a:gd name="connsiteX45" fmla="*/ 5653 w 9899"/>
              <a:gd name="connsiteY45" fmla="*/ 913 h 10000"/>
              <a:gd name="connsiteX46" fmla="*/ 6054 w 9899"/>
              <a:gd name="connsiteY46" fmla="*/ 2625 h 10000"/>
              <a:gd name="connsiteX47" fmla="*/ 6254 w 9899"/>
              <a:gd name="connsiteY47" fmla="*/ 3225 h 10000"/>
              <a:gd name="connsiteX48" fmla="*/ 6360 w 9899"/>
              <a:gd name="connsiteY48" fmla="*/ 3364 h 10000"/>
              <a:gd name="connsiteX49" fmla="*/ 6566 w 9899"/>
              <a:gd name="connsiteY49" fmla="*/ 3179 h 10000"/>
              <a:gd name="connsiteX50" fmla="*/ 6766 w 9899"/>
              <a:gd name="connsiteY50" fmla="*/ 3364 h 10000"/>
              <a:gd name="connsiteX51" fmla="*/ 6960 w 9899"/>
              <a:gd name="connsiteY51" fmla="*/ 3133 h 10000"/>
              <a:gd name="connsiteX52" fmla="*/ 7268 w 9899"/>
              <a:gd name="connsiteY52" fmla="*/ 3318 h 10000"/>
              <a:gd name="connsiteX53" fmla="*/ 7473 w 9899"/>
              <a:gd name="connsiteY53" fmla="*/ 4521 h 10000"/>
              <a:gd name="connsiteX54" fmla="*/ 8080 w 9899"/>
              <a:gd name="connsiteY54" fmla="*/ 913 h 10000"/>
              <a:gd name="connsiteX55" fmla="*/ 8387 w 9899"/>
              <a:gd name="connsiteY55" fmla="*/ 775 h 10000"/>
              <a:gd name="connsiteX56" fmla="*/ 8680 w 9899"/>
              <a:gd name="connsiteY56" fmla="*/ 3410 h 10000"/>
              <a:gd name="connsiteX57" fmla="*/ 8986 w 9899"/>
              <a:gd name="connsiteY57" fmla="*/ 4613 h 10000"/>
              <a:gd name="connsiteX58" fmla="*/ 9487 w 9899"/>
              <a:gd name="connsiteY58" fmla="*/ 5468 h 10000"/>
              <a:gd name="connsiteX59" fmla="*/ 9694 w 9899"/>
              <a:gd name="connsiteY59" fmla="*/ 6070 h 10000"/>
              <a:gd name="connsiteX60" fmla="*/ 9899 w 9899"/>
              <a:gd name="connsiteY60" fmla="*/ 6070 h 10000"/>
              <a:gd name="connsiteX0" fmla="*/ 0 w 9793"/>
              <a:gd name="connsiteY0" fmla="*/ 9769 h 10000"/>
              <a:gd name="connsiteX1" fmla="*/ 102 w 9793"/>
              <a:gd name="connsiteY1" fmla="*/ 9723 h 10000"/>
              <a:gd name="connsiteX2" fmla="*/ 208 w 9793"/>
              <a:gd name="connsiteY2" fmla="*/ 10000 h 10000"/>
              <a:gd name="connsiteX3" fmla="*/ 309 w 9793"/>
              <a:gd name="connsiteY3" fmla="*/ 9630 h 10000"/>
              <a:gd name="connsiteX4" fmla="*/ 403 w 9793"/>
              <a:gd name="connsiteY4" fmla="*/ 9815 h 10000"/>
              <a:gd name="connsiteX5" fmla="*/ 505 w 9793"/>
              <a:gd name="connsiteY5" fmla="*/ 9006 h 10000"/>
              <a:gd name="connsiteX6" fmla="*/ 607 w 9793"/>
              <a:gd name="connsiteY6" fmla="*/ 8913 h 10000"/>
              <a:gd name="connsiteX7" fmla="*/ 714 w 9793"/>
              <a:gd name="connsiteY7" fmla="*/ 8636 h 10000"/>
              <a:gd name="connsiteX8" fmla="*/ 815 w 9793"/>
              <a:gd name="connsiteY8" fmla="*/ 8451 h 10000"/>
              <a:gd name="connsiteX9" fmla="*/ 922 w 9793"/>
              <a:gd name="connsiteY9" fmla="*/ 9538 h 10000"/>
              <a:gd name="connsiteX10" fmla="*/ 1023 w 9793"/>
              <a:gd name="connsiteY10" fmla="*/ 9053 h 10000"/>
              <a:gd name="connsiteX11" fmla="*/ 1124 w 9793"/>
              <a:gd name="connsiteY11" fmla="*/ 8636 h 10000"/>
              <a:gd name="connsiteX12" fmla="*/ 1220 w 9793"/>
              <a:gd name="connsiteY12" fmla="*/ 8543 h 10000"/>
              <a:gd name="connsiteX13" fmla="*/ 1320 w 9793"/>
              <a:gd name="connsiteY13" fmla="*/ 9145 h 10000"/>
              <a:gd name="connsiteX14" fmla="*/ 1421 w 9793"/>
              <a:gd name="connsiteY14" fmla="*/ 9260 h 10000"/>
              <a:gd name="connsiteX15" fmla="*/ 1529 w 9793"/>
              <a:gd name="connsiteY15" fmla="*/ 8775 h 10000"/>
              <a:gd name="connsiteX16" fmla="*/ 1629 w 9793"/>
              <a:gd name="connsiteY16" fmla="*/ 8105 h 10000"/>
              <a:gd name="connsiteX17" fmla="*/ 1739 w 9793"/>
              <a:gd name="connsiteY17" fmla="*/ 8012 h 10000"/>
              <a:gd name="connsiteX18" fmla="*/ 1839 w 9793"/>
              <a:gd name="connsiteY18" fmla="*/ 7966 h 10000"/>
              <a:gd name="connsiteX19" fmla="*/ 1940 w 9793"/>
              <a:gd name="connsiteY19" fmla="*/ 7688 h 10000"/>
              <a:gd name="connsiteX20" fmla="*/ 2035 w 9793"/>
              <a:gd name="connsiteY20" fmla="*/ 7642 h 10000"/>
              <a:gd name="connsiteX21" fmla="*/ 2135 w 9793"/>
              <a:gd name="connsiteY21" fmla="*/ 8590 h 10000"/>
              <a:gd name="connsiteX22" fmla="*/ 2242 w 9793"/>
              <a:gd name="connsiteY22" fmla="*/ 9099 h 10000"/>
              <a:gd name="connsiteX23" fmla="*/ 2344 w 9793"/>
              <a:gd name="connsiteY23" fmla="*/ 8058 h 10000"/>
              <a:gd name="connsiteX24" fmla="*/ 2445 w 9793"/>
              <a:gd name="connsiteY24" fmla="*/ 6972 h 10000"/>
              <a:gd name="connsiteX25" fmla="*/ 2552 w 9793"/>
              <a:gd name="connsiteY25" fmla="*/ 6741 h 10000"/>
              <a:gd name="connsiteX26" fmla="*/ 2653 w 9793"/>
              <a:gd name="connsiteY26" fmla="*/ 6925 h 10000"/>
              <a:gd name="connsiteX27" fmla="*/ 2761 w 9793"/>
              <a:gd name="connsiteY27" fmla="*/ 5468 h 10000"/>
              <a:gd name="connsiteX28" fmla="*/ 2850 w 9793"/>
              <a:gd name="connsiteY28" fmla="*/ 5561 h 10000"/>
              <a:gd name="connsiteX29" fmla="*/ 2951 w 9793"/>
              <a:gd name="connsiteY29" fmla="*/ 5885 h 10000"/>
              <a:gd name="connsiteX30" fmla="*/ 3058 w 9793"/>
              <a:gd name="connsiteY30" fmla="*/ 7318 h 10000"/>
              <a:gd name="connsiteX31" fmla="*/ 3159 w 9793"/>
              <a:gd name="connsiteY31" fmla="*/ 4266 h 10000"/>
              <a:gd name="connsiteX32" fmla="*/ 3266 w 9793"/>
              <a:gd name="connsiteY32" fmla="*/ 2185 h 10000"/>
              <a:gd name="connsiteX33" fmla="*/ 3367 w 9793"/>
              <a:gd name="connsiteY33" fmla="*/ 5792 h 10000"/>
              <a:gd name="connsiteX34" fmla="*/ 3469 w 9793"/>
              <a:gd name="connsiteY34" fmla="*/ 2277 h 10000"/>
              <a:gd name="connsiteX35" fmla="*/ 3576 w 9793"/>
              <a:gd name="connsiteY35" fmla="*/ 821 h 10000"/>
              <a:gd name="connsiteX36" fmla="*/ 3663 w 9793"/>
              <a:gd name="connsiteY36" fmla="*/ 2856 h 10000"/>
              <a:gd name="connsiteX37" fmla="*/ 3771 w 9793"/>
              <a:gd name="connsiteY37" fmla="*/ 3989 h 10000"/>
              <a:gd name="connsiteX38" fmla="*/ 3873 w 9793"/>
              <a:gd name="connsiteY38" fmla="*/ 1769 h 10000"/>
              <a:gd name="connsiteX39" fmla="*/ 3974 w 9793"/>
              <a:gd name="connsiteY39" fmla="*/ 4358 h 10000"/>
              <a:gd name="connsiteX40" fmla="*/ 4082 w 9793"/>
              <a:gd name="connsiteY40" fmla="*/ 4567 h 10000"/>
              <a:gd name="connsiteX41" fmla="*/ 4182 w 9793"/>
              <a:gd name="connsiteY41" fmla="*/ 4127 h 10000"/>
              <a:gd name="connsiteX42" fmla="*/ 4289 w 9793"/>
              <a:gd name="connsiteY42" fmla="*/ 3225 h 10000"/>
              <a:gd name="connsiteX43" fmla="*/ 4391 w 9793"/>
              <a:gd name="connsiteY43" fmla="*/ 1769 h 10000"/>
              <a:gd name="connsiteX44" fmla="*/ 5205 w 9793"/>
              <a:gd name="connsiteY44" fmla="*/ 3364 h 10000"/>
              <a:gd name="connsiteX45" fmla="*/ 5711 w 9793"/>
              <a:gd name="connsiteY45" fmla="*/ 913 h 10000"/>
              <a:gd name="connsiteX46" fmla="*/ 6116 w 9793"/>
              <a:gd name="connsiteY46" fmla="*/ 2625 h 10000"/>
              <a:gd name="connsiteX47" fmla="*/ 6318 w 9793"/>
              <a:gd name="connsiteY47" fmla="*/ 3225 h 10000"/>
              <a:gd name="connsiteX48" fmla="*/ 6425 w 9793"/>
              <a:gd name="connsiteY48" fmla="*/ 3364 h 10000"/>
              <a:gd name="connsiteX49" fmla="*/ 6633 w 9793"/>
              <a:gd name="connsiteY49" fmla="*/ 3179 h 10000"/>
              <a:gd name="connsiteX50" fmla="*/ 6835 w 9793"/>
              <a:gd name="connsiteY50" fmla="*/ 3364 h 10000"/>
              <a:gd name="connsiteX51" fmla="*/ 7031 w 9793"/>
              <a:gd name="connsiteY51" fmla="*/ 3133 h 10000"/>
              <a:gd name="connsiteX52" fmla="*/ 7342 w 9793"/>
              <a:gd name="connsiteY52" fmla="*/ 3318 h 10000"/>
              <a:gd name="connsiteX53" fmla="*/ 7549 w 9793"/>
              <a:gd name="connsiteY53" fmla="*/ 4521 h 10000"/>
              <a:gd name="connsiteX54" fmla="*/ 8162 w 9793"/>
              <a:gd name="connsiteY54" fmla="*/ 913 h 10000"/>
              <a:gd name="connsiteX55" fmla="*/ 8473 w 9793"/>
              <a:gd name="connsiteY55" fmla="*/ 775 h 10000"/>
              <a:gd name="connsiteX56" fmla="*/ 8769 w 9793"/>
              <a:gd name="connsiteY56" fmla="*/ 3410 h 10000"/>
              <a:gd name="connsiteX57" fmla="*/ 9078 w 9793"/>
              <a:gd name="connsiteY57" fmla="*/ 4613 h 10000"/>
              <a:gd name="connsiteX58" fmla="*/ 9584 w 9793"/>
              <a:gd name="connsiteY58" fmla="*/ 5468 h 10000"/>
              <a:gd name="connsiteX59" fmla="*/ 9793 w 9793"/>
              <a:gd name="connsiteY59" fmla="*/ 6070 h 10000"/>
              <a:gd name="connsiteX0" fmla="*/ 0 w 9787"/>
              <a:gd name="connsiteY0" fmla="*/ 9769 h 10000"/>
              <a:gd name="connsiteX1" fmla="*/ 104 w 9787"/>
              <a:gd name="connsiteY1" fmla="*/ 9723 h 10000"/>
              <a:gd name="connsiteX2" fmla="*/ 212 w 9787"/>
              <a:gd name="connsiteY2" fmla="*/ 10000 h 10000"/>
              <a:gd name="connsiteX3" fmla="*/ 316 w 9787"/>
              <a:gd name="connsiteY3" fmla="*/ 9630 h 10000"/>
              <a:gd name="connsiteX4" fmla="*/ 412 w 9787"/>
              <a:gd name="connsiteY4" fmla="*/ 9815 h 10000"/>
              <a:gd name="connsiteX5" fmla="*/ 516 w 9787"/>
              <a:gd name="connsiteY5" fmla="*/ 9006 h 10000"/>
              <a:gd name="connsiteX6" fmla="*/ 620 w 9787"/>
              <a:gd name="connsiteY6" fmla="*/ 8913 h 10000"/>
              <a:gd name="connsiteX7" fmla="*/ 729 w 9787"/>
              <a:gd name="connsiteY7" fmla="*/ 8636 h 10000"/>
              <a:gd name="connsiteX8" fmla="*/ 832 w 9787"/>
              <a:gd name="connsiteY8" fmla="*/ 8451 h 10000"/>
              <a:gd name="connsiteX9" fmla="*/ 941 w 9787"/>
              <a:gd name="connsiteY9" fmla="*/ 9538 h 10000"/>
              <a:gd name="connsiteX10" fmla="*/ 1045 w 9787"/>
              <a:gd name="connsiteY10" fmla="*/ 9053 h 10000"/>
              <a:gd name="connsiteX11" fmla="*/ 1148 w 9787"/>
              <a:gd name="connsiteY11" fmla="*/ 8636 h 10000"/>
              <a:gd name="connsiteX12" fmla="*/ 1246 w 9787"/>
              <a:gd name="connsiteY12" fmla="*/ 8543 h 10000"/>
              <a:gd name="connsiteX13" fmla="*/ 1348 w 9787"/>
              <a:gd name="connsiteY13" fmla="*/ 9145 h 10000"/>
              <a:gd name="connsiteX14" fmla="*/ 1451 w 9787"/>
              <a:gd name="connsiteY14" fmla="*/ 9260 h 10000"/>
              <a:gd name="connsiteX15" fmla="*/ 1561 w 9787"/>
              <a:gd name="connsiteY15" fmla="*/ 8775 h 10000"/>
              <a:gd name="connsiteX16" fmla="*/ 1663 w 9787"/>
              <a:gd name="connsiteY16" fmla="*/ 8105 h 10000"/>
              <a:gd name="connsiteX17" fmla="*/ 1776 w 9787"/>
              <a:gd name="connsiteY17" fmla="*/ 8012 h 10000"/>
              <a:gd name="connsiteX18" fmla="*/ 1878 w 9787"/>
              <a:gd name="connsiteY18" fmla="*/ 7966 h 10000"/>
              <a:gd name="connsiteX19" fmla="*/ 1981 w 9787"/>
              <a:gd name="connsiteY19" fmla="*/ 7688 h 10000"/>
              <a:gd name="connsiteX20" fmla="*/ 2078 w 9787"/>
              <a:gd name="connsiteY20" fmla="*/ 7642 h 10000"/>
              <a:gd name="connsiteX21" fmla="*/ 2180 w 9787"/>
              <a:gd name="connsiteY21" fmla="*/ 8590 h 10000"/>
              <a:gd name="connsiteX22" fmla="*/ 2289 w 9787"/>
              <a:gd name="connsiteY22" fmla="*/ 9099 h 10000"/>
              <a:gd name="connsiteX23" fmla="*/ 2394 w 9787"/>
              <a:gd name="connsiteY23" fmla="*/ 8058 h 10000"/>
              <a:gd name="connsiteX24" fmla="*/ 2497 w 9787"/>
              <a:gd name="connsiteY24" fmla="*/ 6972 h 10000"/>
              <a:gd name="connsiteX25" fmla="*/ 2606 w 9787"/>
              <a:gd name="connsiteY25" fmla="*/ 6741 h 10000"/>
              <a:gd name="connsiteX26" fmla="*/ 2709 w 9787"/>
              <a:gd name="connsiteY26" fmla="*/ 6925 h 10000"/>
              <a:gd name="connsiteX27" fmla="*/ 2819 w 9787"/>
              <a:gd name="connsiteY27" fmla="*/ 5468 h 10000"/>
              <a:gd name="connsiteX28" fmla="*/ 2910 w 9787"/>
              <a:gd name="connsiteY28" fmla="*/ 5561 h 10000"/>
              <a:gd name="connsiteX29" fmla="*/ 3013 w 9787"/>
              <a:gd name="connsiteY29" fmla="*/ 5885 h 10000"/>
              <a:gd name="connsiteX30" fmla="*/ 3123 w 9787"/>
              <a:gd name="connsiteY30" fmla="*/ 7318 h 10000"/>
              <a:gd name="connsiteX31" fmla="*/ 3226 w 9787"/>
              <a:gd name="connsiteY31" fmla="*/ 4266 h 10000"/>
              <a:gd name="connsiteX32" fmla="*/ 3335 w 9787"/>
              <a:gd name="connsiteY32" fmla="*/ 2185 h 10000"/>
              <a:gd name="connsiteX33" fmla="*/ 3438 w 9787"/>
              <a:gd name="connsiteY33" fmla="*/ 5792 h 10000"/>
              <a:gd name="connsiteX34" fmla="*/ 3542 w 9787"/>
              <a:gd name="connsiteY34" fmla="*/ 2277 h 10000"/>
              <a:gd name="connsiteX35" fmla="*/ 3652 w 9787"/>
              <a:gd name="connsiteY35" fmla="*/ 821 h 10000"/>
              <a:gd name="connsiteX36" fmla="*/ 3740 w 9787"/>
              <a:gd name="connsiteY36" fmla="*/ 2856 h 10000"/>
              <a:gd name="connsiteX37" fmla="*/ 3851 w 9787"/>
              <a:gd name="connsiteY37" fmla="*/ 3989 h 10000"/>
              <a:gd name="connsiteX38" fmla="*/ 3955 w 9787"/>
              <a:gd name="connsiteY38" fmla="*/ 1769 h 10000"/>
              <a:gd name="connsiteX39" fmla="*/ 4058 w 9787"/>
              <a:gd name="connsiteY39" fmla="*/ 4358 h 10000"/>
              <a:gd name="connsiteX40" fmla="*/ 4168 w 9787"/>
              <a:gd name="connsiteY40" fmla="*/ 4567 h 10000"/>
              <a:gd name="connsiteX41" fmla="*/ 4270 w 9787"/>
              <a:gd name="connsiteY41" fmla="*/ 4127 h 10000"/>
              <a:gd name="connsiteX42" fmla="*/ 4380 w 9787"/>
              <a:gd name="connsiteY42" fmla="*/ 3225 h 10000"/>
              <a:gd name="connsiteX43" fmla="*/ 4484 w 9787"/>
              <a:gd name="connsiteY43" fmla="*/ 1769 h 10000"/>
              <a:gd name="connsiteX44" fmla="*/ 5315 w 9787"/>
              <a:gd name="connsiteY44" fmla="*/ 3364 h 10000"/>
              <a:gd name="connsiteX45" fmla="*/ 5832 w 9787"/>
              <a:gd name="connsiteY45" fmla="*/ 913 h 10000"/>
              <a:gd name="connsiteX46" fmla="*/ 6245 w 9787"/>
              <a:gd name="connsiteY46" fmla="*/ 2625 h 10000"/>
              <a:gd name="connsiteX47" fmla="*/ 6452 w 9787"/>
              <a:gd name="connsiteY47" fmla="*/ 3225 h 10000"/>
              <a:gd name="connsiteX48" fmla="*/ 6561 w 9787"/>
              <a:gd name="connsiteY48" fmla="*/ 3364 h 10000"/>
              <a:gd name="connsiteX49" fmla="*/ 6773 w 9787"/>
              <a:gd name="connsiteY49" fmla="*/ 3179 h 10000"/>
              <a:gd name="connsiteX50" fmla="*/ 6979 w 9787"/>
              <a:gd name="connsiteY50" fmla="*/ 3364 h 10000"/>
              <a:gd name="connsiteX51" fmla="*/ 7180 w 9787"/>
              <a:gd name="connsiteY51" fmla="*/ 3133 h 10000"/>
              <a:gd name="connsiteX52" fmla="*/ 7497 w 9787"/>
              <a:gd name="connsiteY52" fmla="*/ 3318 h 10000"/>
              <a:gd name="connsiteX53" fmla="*/ 7709 w 9787"/>
              <a:gd name="connsiteY53" fmla="*/ 4521 h 10000"/>
              <a:gd name="connsiteX54" fmla="*/ 8335 w 9787"/>
              <a:gd name="connsiteY54" fmla="*/ 913 h 10000"/>
              <a:gd name="connsiteX55" fmla="*/ 8652 w 9787"/>
              <a:gd name="connsiteY55" fmla="*/ 775 h 10000"/>
              <a:gd name="connsiteX56" fmla="*/ 8954 w 9787"/>
              <a:gd name="connsiteY56" fmla="*/ 3410 h 10000"/>
              <a:gd name="connsiteX57" fmla="*/ 9270 w 9787"/>
              <a:gd name="connsiteY57" fmla="*/ 4613 h 10000"/>
              <a:gd name="connsiteX58" fmla="*/ 9787 w 9787"/>
              <a:gd name="connsiteY58" fmla="*/ 5468 h 10000"/>
              <a:gd name="connsiteX0" fmla="*/ 0 w 9472"/>
              <a:gd name="connsiteY0" fmla="*/ 9769 h 10000"/>
              <a:gd name="connsiteX1" fmla="*/ 106 w 9472"/>
              <a:gd name="connsiteY1" fmla="*/ 9723 h 10000"/>
              <a:gd name="connsiteX2" fmla="*/ 217 w 9472"/>
              <a:gd name="connsiteY2" fmla="*/ 10000 h 10000"/>
              <a:gd name="connsiteX3" fmla="*/ 323 w 9472"/>
              <a:gd name="connsiteY3" fmla="*/ 9630 h 10000"/>
              <a:gd name="connsiteX4" fmla="*/ 421 w 9472"/>
              <a:gd name="connsiteY4" fmla="*/ 9815 h 10000"/>
              <a:gd name="connsiteX5" fmla="*/ 527 w 9472"/>
              <a:gd name="connsiteY5" fmla="*/ 9006 h 10000"/>
              <a:gd name="connsiteX6" fmla="*/ 633 w 9472"/>
              <a:gd name="connsiteY6" fmla="*/ 8913 h 10000"/>
              <a:gd name="connsiteX7" fmla="*/ 745 w 9472"/>
              <a:gd name="connsiteY7" fmla="*/ 8636 h 10000"/>
              <a:gd name="connsiteX8" fmla="*/ 850 w 9472"/>
              <a:gd name="connsiteY8" fmla="*/ 8451 h 10000"/>
              <a:gd name="connsiteX9" fmla="*/ 961 w 9472"/>
              <a:gd name="connsiteY9" fmla="*/ 9538 h 10000"/>
              <a:gd name="connsiteX10" fmla="*/ 1068 w 9472"/>
              <a:gd name="connsiteY10" fmla="*/ 9053 h 10000"/>
              <a:gd name="connsiteX11" fmla="*/ 1173 w 9472"/>
              <a:gd name="connsiteY11" fmla="*/ 8636 h 10000"/>
              <a:gd name="connsiteX12" fmla="*/ 1273 w 9472"/>
              <a:gd name="connsiteY12" fmla="*/ 8543 h 10000"/>
              <a:gd name="connsiteX13" fmla="*/ 1377 w 9472"/>
              <a:gd name="connsiteY13" fmla="*/ 9145 h 10000"/>
              <a:gd name="connsiteX14" fmla="*/ 1483 w 9472"/>
              <a:gd name="connsiteY14" fmla="*/ 9260 h 10000"/>
              <a:gd name="connsiteX15" fmla="*/ 1595 w 9472"/>
              <a:gd name="connsiteY15" fmla="*/ 8775 h 10000"/>
              <a:gd name="connsiteX16" fmla="*/ 1699 w 9472"/>
              <a:gd name="connsiteY16" fmla="*/ 8105 h 10000"/>
              <a:gd name="connsiteX17" fmla="*/ 1815 w 9472"/>
              <a:gd name="connsiteY17" fmla="*/ 8012 h 10000"/>
              <a:gd name="connsiteX18" fmla="*/ 1919 w 9472"/>
              <a:gd name="connsiteY18" fmla="*/ 7966 h 10000"/>
              <a:gd name="connsiteX19" fmla="*/ 2024 w 9472"/>
              <a:gd name="connsiteY19" fmla="*/ 7688 h 10000"/>
              <a:gd name="connsiteX20" fmla="*/ 2123 w 9472"/>
              <a:gd name="connsiteY20" fmla="*/ 7642 h 10000"/>
              <a:gd name="connsiteX21" fmla="*/ 2227 w 9472"/>
              <a:gd name="connsiteY21" fmla="*/ 8590 h 10000"/>
              <a:gd name="connsiteX22" fmla="*/ 2339 w 9472"/>
              <a:gd name="connsiteY22" fmla="*/ 9099 h 10000"/>
              <a:gd name="connsiteX23" fmla="*/ 2446 w 9472"/>
              <a:gd name="connsiteY23" fmla="*/ 8058 h 10000"/>
              <a:gd name="connsiteX24" fmla="*/ 2551 w 9472"/>
              <a:gd name="connsiteY24" fmla="*/ 6972 h 10000"/>
              <a:gd name="connsiteX25" fmla="*/ 2663 w 9472"/>
              <a:gd name="connsiteY25" fmla="*/ 6741 h 10000"/>
              <a:gd name="connsiteX26" fmla="*/ 2768 w 9472"/>
              <a:gd name="connsiteY26" fmla="*/ 6925 h 10000"/>
              <a:gd name="connsiteX27" fmla="*/ 2880 w 9472"/>
              <a:gd name="connsiteY27" fmla="*/ 5468 h 10000"/>
              <a:gd name="connsiteX28" fmla="*/ 2973 w 9472"/>
              <a:gd name="connsiteY28" fmla="*/ 5561 h 10000"/>
              <a:gd name="connsiteX29" fmla="*/ 3079 w 9472"/>
              <a:gd name="connsiteY29" fmla="*/ 5885 h 10000"/>
              <a:gd name="connsiteX30" fmla="*/ 3191 w 9472"/>
              <a:gd name="connsiteY30" fmla="*/ 7318 h 10000"/>
              <a:gd name="connsiteX31" fmla="*/ 3296 w 9472"/>
              <a:gd name="connsiteY31" fmla="*/ 4266 h 10000"/>
              <a:gd name="connsiteX32" fmla="*/ 3408 w 9472"/>
              <a:gd name="connsiteY32" fmla="*/ 2185 h 10000"/>
              <a:gd name="connsiteX33" fmla="*/ 3513 w 9472"/>
              <a:gd name="connsiteY33" fmla="*/ 5792 h 10000"/>
              <a:gd name="connsiteX34" fmla="*/ 3619 w 9472"/>
              <a:gd name="connsiteY34" fmla="*/ 2277 h 10000"/>
              <a:gd name="connsiteX35" fmla="*/ 3731 w 9472"/>
              <a:gd name="connsiteY35" fmla="*/ 821 h 10000"/>
              <a:gd name="connsiteX36" fmla="*/ 3821 w 9472"/>
              <a:gd name="connsiteY36" fmla="*/ 2856 h 10000"/>
              <a:gd name="connsiteX37" fmla="*/ 3935 w 9472"/>
              <a:gd name="connsiteY37" fmla="*/ 3989 h 10000"/>
              <a:gd name="connsiteX38" fmla="*/ 4041 w 9472"/>
              <a:gd name="connsiteY38" fmla="*/ 1769 h 10000"/>
              <a:gd name="connsiteX39" fmla="*/ 4146 w 9472"/>
              <a:gd name="connsiteY39" fmla="*/ 4358 h 10000"/>
              <a:gd name="connsiteX40" fmla="*/ 4259 w 9472"/>
              <a:gd name="connsiteY40" fmla="*/ 4567 h 10000"/>
              <a:gd name="connsiteX41" fmla="*/ 4363 w 9472"/>
              <a:gd name="connsiteY41" fmla="*/ 4127 h 10000"/>
              <a:gd name="connsiteX42" fmla="*/ 4475 w 9472"/>
              <a:gd name="connsiteY42" fmla="*/ 3225 h 10000"/>
              <a:gd name="connsiteX43" fmla="*/ 4582 w 9472"/>
              <a:gd name="connsiteY43" fmla="*/ 1769 h 10000"/>
              <a:gd name="connsiteX44" fmla="*/ 5431 w 9472"/>
              <a:gd name="connsiteY44" fmla="*/ 3364 h 10000"/>
              <a:gd name="connsiteX45" fmla="*/ 5959 w 9472"/>
              <a:gd name="connsiteY45" fmla="*/ 913 h 10000"/>
              <a:gd name="connsiteX46" fmla="*/ 6381 w 9472"/>
              <a:gd name="connsiteY46" fmla="*/ 2625 h 10000"/>
              <a:gd name="connsiteX47" fmla="*/ 6592 w 9472"/>
              <a:gd name="connsiteY47" fmla="*/ 3225 h 10000"/>
              <a:gd name="connsiteX48" fmla="*/ 6704 w 9472"/>
              <a:gd name="connsiteY48" fmla="*/ 3364 h 10000"/>
              <a:gd name="connsiteX49" fmla="*/ 6920 w 9472"/>
              <a:gd name="connsiteY49" fmla="*/ 3179 h 10000"/>
              <a:gd name="connsiteX50" fmla="*/ 7131 w 9472"/>
              <a:gd name="connsiteY50" fmla="*/ 3364 h 10000"/>
              <a:gd name="connsiteX51" fmla="*/ 7336 w 9472"/>
              <a:gd name="connsiteY51" fmla="*/ 3133 h 10000"/>
              <a:gd name="connsiteX52" fmla="*/ 7660 w 9472"/>
              <a:gd name="connsiteY52" fmla="*/ 3318 h 10000"/>
              <a:gd name="connsiteX53" fmla="*/ 7877 w 9472"/>
              <a:gd name="connsiteY53" fmla="*/ 4521 h 10000"/>
              <a:gd name="connsiteX54" fmla="*/ 8516 w 9472"/>
              <a:gd name="connsiteY54" fmla="*/ 913 h 10000"/>
              <a:gd name="connsiteX55" fmla="*/ 8840 w 9472"/>
              <a:gd name="connsiteY55" fmla="*/ 775 h 10000"/>
              <a:gd name="connsiteX56" fmla="*/ 9149 w 9472"/>
              <a:gd name="connsiteY56" fmla="*/ 3410 h 10000"/>
              <a:gd name="connsiteX57" fmla="*/ 9472 w 9472"/>
              <a:gd name="connsiteY57" fmla="*/ 4613 h 10000"/>
              <a:gd name="connsiteX0" fmla="*/ 0 w 9659"/>
              <a:gd name="connsiteY0" fmla="*/ 9769 h 10000"/>
              <a:gd name="connsiteX1" fmla="*/ 112 w 9659"/>
              <a:gd name="connsiteY1" fmla="*/ 9723 h 10000"/>
              <a:gd name="connsiteX2" fmla="*/ 229 w 9659"/>
              <a:gd name="connsiteY2" fmla="*/ 10000 h 10000"/>
              <a:gd name="connsiteX3" fmla="*/ 341 w 9659"/>
              <a:gd name="connsiteY3" fmla="*/ 9630 h 10000"/>
              <a:gd name="connsiteX4" fmla="*/ 444 w 9659"/>
              <a:gd name="connsiteY4" fmla="*/ 9815 h 10000"/>
              <a:gd name="connsiteX5" fmla="*/ 556 w 9659"/>
              <a:gd name="connsiteY5" fmla="*/ 9006 h 10000"/>
              <a:gd name="connsiteX6" fmla="*/ 668 w 9659"/>
              <a:gd name="connsiteY6" fmla="*/ 8913 h 10000"/>
              <a:gd name="connsiteX7" fmla="*/ 787 w 9659"/>
              <a:gd name="connsiteY7" fmla="*/ 8636 h 10000"/>
              <a:gd name="connsiteX8" fmla="*/ 897 w 9659"/>
              <a:gd name="connsiteY8" fmla="*/ 8451 h 10000"/>
              <a:gd name="connsiteX9" fmla="*/ 1015 w 9659"/>
              <a:gd name="connsiteY9" fmla="*/ 9538 h 10000"/>
              <a:gd name="connsiteX10" fmla="*/ 1128 w 9659"/>
              <a:gd name="connsiteY10" fmla="*/ 9053 h 10000"/>
              <a:gd name="connsiteX11" fmla="*/ 1238 w 9659"/>
              <a:gd name="connsiteY11" fmla="*/ 8636 h 10000"/>
              <a:gd name="connsiteX12" fmla="*/ 1344 w 9659"/>
              <a:gd name="connsiteY12" fmla="*/ 8543 h 10000"/>
              <a:gd name="connsiteX13" fmla="*/ 1454 w 9659"/>
              <a:gd name="connsiteY13" fmla="*/ 9145 h 10000"/>
              <a:gd name="connsiteX14" fmla="*/ 1566 w 9659"/>
              <a:gd name="connsiteY14" fmla="*/ 9260 h 10000"/>
              <a:gd name="connsiteX15" fmla="*/ 1684 w 9659"/>
              <a:gd name="connsiteY15" fmla="*/ 8775 h 10000"/>
              <a:gd name="connsiteX16" fmla="*/ 1794 w 9659"/>
              <a:gd name="connsiteY16" fmla="*/ 8105 h 10000"/>
              <a:gd name="connsiteX17" fmla="*/ 1916 w 9659"/>
              <a:gd name="connsiteY17" fmla="*/ 8012 h 10000"/>
              <a:gd name="connsiteX18" fmla="*/ 2026 w 9659"/>
              <a:gd name="connsiteY18" fmla="*/ 7966 h 10000"/>
              <a:gd name="connsiteX19" fmla="*/ 2137 w 9659"/>
              <a:gd name="connsiteY19" fmla="*/ 7688 h 10000"/>
              <a:gd name="connsiteX20" fmla="*/ 2241 w 9659"/>
              <a:gd name="connsiteY20" fmla="*/ 7642 h 10000"/>
              <a:gd name="connsiteX21" fmla="*/ 2351 w 9659"/>
              <a:gd name="connsiteY21" fmla="*/ 8590 h 10000"/>
              <a:gd name="connsiteX22" fmla="*/ 2469 w 9659"/>
              <a:gd name="connsiteY22" fmla="*/ 9099 h 10000"/>
              <a:gd name="connsiteX23" fmla="*/ 2582 w 9659"/>
              <a:gd name="connsiteY23" fmla="*/ 8058 h 10000"/>
              <a:gd name="connsiteX24" fmla="*/ 2693 w 9659"/>
              <a:gd name="connsiteY24" fmla="*/ 6972 h 10000"/>
              <a:gd name="connsiteX25" fmla="*/ 2811 w 9659"/>
              <a:gd name="connsiteY25" fmla="*/ 6741 h 10000"/>
              <a:gd name="connsiteX26" fmla="*/ 2922 w 9659"/>
              <a:gd name="connsiteY26" fmla="*/ 6925 h 10000"/>
              <a:gd name="connsiteX27" fmla="*/ 3041 w 9659"/>
              <a:gd name="connsiteY27" fmla="*/ 5468 h 10000"/>
              <a:gd name="connsiteX28" fmla="*/ 3139 w 9659"/>
              <a:gd name="connsiteY28" fmla="*/ 5561 h 10000"/>
              <a:gd name="connsiteX29" fmla="*/ 3251 w 9659"/>
              <a:gd name="connsiteY29" fmla="*/ 5885 h 10000"/>
              <a:gd name="connsiteX30" fmla="*/ 3369 w 9659"/>
              <a:gd name="connsiteY30" fmla="*/ 7318 h 10000"/>
              <a:gd name="connsiteX31" fmla="*/ 3480 w 9659"/>
              <a:gd name="connsiteY31" fmla="*/ 4266 h 10000"/>
              <a:gd name="connsiteX32" fmla="*/ 3598 w 9659"/>
              <a:gd name="connsiteY32" fmla="*/ 2185 h 10000"/>
              <a:gd name="connsiteX33" fmla="*/ 3709 w 9659"/>
              <a:gd name="connsiteY33" fmla="*/ 5792 h 10000"/>
              <a:gd name="connsiteX34" fmla="*/ 3821 w 9659"/>
              <a:gd name="connsiteY34" fmla="*/ 2277 h 10000"/>
              <a:gd name="connsiteX35" fmla="*/ 3939 w 9659"/>
              <a:gd name="connsiteY35" fmla="*/ 821 h 10000"/>
              <a:gd name="connsiteX36" fmla="*/ 4034 w 9659"/>
              <a:gd name="connsiteY36" fmla="*/ 2856 h 10000"/>
              <a:gd name="connsiteX37" fmla="*/ 4154 w 9659"/>
              <a:gd name="connsiteY37" fmla="*/ 3989 h 10000"/>
              <a:gd name="connsiteX38" fmla="*/ 4266 w 9659"/>
              <a:gd name="connsiteY38" fmla="*/ 1769 h 10000"/>
              <a:gd name="connsiteX39" fmla="*/ 4377 w 9659"/>
              <a:gd name="connsiteY39" fmla="*/ 4358 h 10000"/>
              <a:gd name="connsiteX40" fmla="*/ 4496 w 9659"/>
              <a:gd name="connsiteY40" fmla="*/ 4567 h 10000"/>
              <a:gd name="connsiteX41" fmla="*/ 4606 w 9659"/>
              <a:gd name="connsiteY41" fmla="*/ 4127 h 10000"/>
              <a:gd name="connsiteX42" fmla="*/ 4724 w 9659"/>
              <a:gd name="connsiteY42" fmla="*/ 3225 h 10000"/>
              <a:gd name="connsiteX43" fmla="*/ 4837 w 9659"/>
              <a:gd name="connsiteY43" fmla="*/ 1769 h 10000"/>
              <a:gd name="connsiteX44" fmla="*/ 5734 w 9659"/>
              <a:gd name="connsiteY44" fmla="*/ 3364 h 10000"/>
              <a:gd name="connsiteX45" fmla="*/ 6291 w 9659"/>
              <a:gd name="connsiteY45" fmla="*/ 913 h 10000"/>
              <a:gd name="connsiteX46" fmla="*/ 6737 w 9659"/>
              <a:gd name="connsiteY46" fmla="*/ 2625 h 10000"/>
              <a:gd name="connsiteX47" fmla="*/ 6959 w 9659"/>
              <a:gd name="connsiteY47" fmla="*/ 3225 h 10000"/>
              <a:gd name="connsiteX48" fmla="*/ 7078 w 9659"/>
              <a:gd name="connsiteY48" fmla="*/ 3364 h 10000"/>
              <a:gd name="connsiteX49" fmla="*/ 7306 w 9659"/>
              <a:gd name="connsiteY49" fmla="*/ 3179 h 10000"/>
              <a:gd name="connsiteX50" fmla="*/ 7529 w 9659"/>
              <a:gd name="connsiteY50" fmla="*/ 3364 h 10000"/>
              <a:gd name="connsiteX51" fmla="*/ 7745 w 9659"/>
              <a:gd name="connsiteY51" fmla="*/ 3133 h 10000"/>
              <a:gd name="connsiteX52" fmla="*/ 8087 w 9659"/>
              <a:gd name="connsiteY52" fmla="*/ 3318 h 10000"/>
              <a:gd name="connsiteX53" fmla="*/ 8316 w 9659"/>
              <a:gd name="connsiteY53" fmla="*/ 4521 h 10000"/>
              <a:gd name="connsiteX54" fmla="*/ 8991 w 9659"/>
              <a:gd name="connsiteY54" fmla="*/ 913 h 10000"/>
              <a:gd name="connsiteX55" fmla="*/ 9333 w 9659"/>
              <a:gd name="connsiteY55" fmla="*/ 775 h 10000"/>
              <a:gd name="connsiteX56" fmla="*/ 9659 w 9659"/>
              <a:gd name="connsiteY56" fmla="*/ 3410 h 10000"/>
              <a:gd name="connsiteX0" fmla="*/ 0 w 9662"/>
              <a:gd name="connsiteY0" fmla="*/ 9769 h 10000"/>
              <a:gd name="connsiteX1" fmla="*/ 116 w 9662"/>
              <a:gd name="connsiteY1" fmla="*/ 9723 h 10000"/>
              <a:gd name="connsiteX2" fmla="*/ 237 w 9662"/>
              <a:gd name="connsiteY2" fmla="*/ 10000 h 10000"/>
              <a:gd name="connsiteX3" fmla="*/ 353 w 9662"/>
              <a:gd name="connsiteY3" fmla="*/ 9630 h 10000"/>
              <a:gd name="connsiteX4" fmla="*/ 460 w 9662"/>
              <a:gd name="connsiteY4" fmla="*/ 9815 h 10000"/>
              <a:gd name="connsiteX5" fmla="*/ 576 w 9662"/>
              <a:gd name="connsiteY5" fmla="*/ 9006 h 10000"/>
              <a:gd name="connsiteX6" fmla="*/ 692 w 9662"/>
              <a:gd name="connsiteY6" fmla="*/ 8913 h 10000"/>
              <a:gd name="connsiteX7" fmla="*/ 815 w 9662"/>
              <a:gd name="connsiteY7" fmla="*/ 8636 h 10000"/>
              <a:gd name="connsiteX8" fmla="*/ 929 w 9662"/>
              <a:gd name="connsiteY8" fmla="*/ 8451 h 10000"/>
              <a:gd name="connsiteX9" fmla="*/ 1051 w 9662"/>
              <a:gd name="connsiteY9" fmla="*/ 9538 h 10000"/>
              <a:gd name="connsiteX10" fmla="*/ 1168 w 9662"/>
              <a:gd name="connsiteY10" fmla="*/ 9053 h 10000"/>
              <a:gd name="connsiteX11" fmla="*/ 1282 w 9662"/>
              <a:gd name="connsiteY11" fmla="*/ 8636 h 10000"/>
              <a:gd name="connsiteX12" fmla="*/ 1391 w 9662"/>
              <a:gd name="connsiteY12" fmla="*/ 8543 h 10000"/>
              <a:gd name="connsiteX13" fmla="*/ 1505 w 9662"/>
              <a:gd name="connsiteY13" fmla="*/ 9145 h 10000"/>
              <a:gd name="connsiteX14" fmla="*/ 1621 w 9662"/>
              <a:gd name="connsiteY14" fmla="*/ 9260 h 10000"/>
              <a:gd name="connsiteX15" fmla="*/ 1743 w 9662"/>
              <a:gd name="connsiteY15" fmla="*/ 8775 h 10000"/>
              <a:gd name="connsiteX16" fmla="*/ 1857 w 9662"/>
              <a:gd name="connsiteY16" fmla="*/ 8105 h 10000"/>
              <a:gd name="connsiteX17" fmla="*/ 1984 w 9662"/>
              <a:gd name="connsiteY17" fmla="*/ 8012 h 10000"/>
              <a:gd name="connsiteX18" fmla="*/ 2098 w 9662"/>
              <a:gd name="connsiteY18" fmla="*/ 7966 h 10000"/>
              <a:gd name="connsiteX19" fmla="*/ 2212 w 9662"/>
              <a:gd name="connsiteY19" fmla="*/ 7688 h 10000"/>
              <a:gd name="connsiteX20" fmla="*/ 2320 w 9662"/>
              <a:gd name="connsiteY20" fmla="*/ 7642 h 10000"/>
              <a:gd name="connsiteX21" fmla="*/ 2434 w 9662"/>
              <a:gd name="connsiteY21" fmla="*/ 8590 h 10000"/>
              <a:gd name="connsiteX22" fmla="*/ 2556 w 9662"/>
              <a:gd name="connsiteY22" fmla="*/ 9099 h 10000"/>
              <a:gd name="connsiteX23" fmla="*/ 2673 w 9662"/>
              <a:gd name="connsiteY23" fmla="*/ 8058 h 10000"/>
              <a:gd name="connsiteX24" fmla="*/ 2788 w 9662"/>
              <a:gd name="connsiteY24" fmla="*/ 6972 h 10000"/>
              <a:gd name="connsiteX25" fmla="*/ 2910 w 9662"/>
              <a:gd name="connsiteY25" fmla="*/ 6741 h 10000"/>
              <a:gd name="connsiteX26" fmla="*/ 3025 w 9662"/>
              <a:gd name="connsiteY26" fmla="*/ 6925 h 10000"/>
              <a:gd name="connsiteX27" fmla="*/ 3148 w 9662"/>
              <a:gd name="connsiteY27" fmla="*/ 5468 h 10000"/>
              <a:gd name="connsiteX28" fmla="*/ 3250 w 9662"/>
              <a:gd name="connsiteY28" fmla="*/ 5561 h 10000"/>
              <a:gd name="connsiteX29" fmla="*/ 3366 w 9662"/>
              <a:gd name="connsiteY29" fmla="*/ 5885 h 10000"/>
              <a:gd name="connsiteX30" fmla="*/ 3488 w 9662"/>
              <a:gd name="connsiteY30" fmla="*/ 7318 h 10000"/>
              <a:gd name="connsiteX31" fmla="*/ 3603 w 9662"/>
              <a:gd name="connsiteY31" fmla="*/ 4266 h 10000"/>
              <a:gd name="connsiteX32" fmla="*/ 3725 w 9662"/>
              <a:gd name="connsiteY32" fmla="*/ 2185 h 10000"/>
              <a:gd name="connsiteX33" fmla="*/ 3840 w 9662"/>
              <a:gd name="connsiteY33" fmla="*/ 5792 h 10000"/>
              <a:gd name="connsiteX34" fmla="*/ 3956 w 9662"/>
              <a:gd name="connsiteY34" fmla="*/ 2277 h 10000"/>
              <a:gd name="connsiteX35" fmla="*/ 4078 w 9662"/>
              <a:gd name="connsiteY35" fmla="*/ 821 h 10000"/>
              <a:gd name="connsiteX36" fmla="*/ 4176 w 9662"/>
              <a:gd name="connsiteY36" fmla="*/ 2856 h 10000"/>
              <a:gd name="connsiteX37" fmla="*/ 4301 w 9662"/>
              <a:gd name="connsiteY37" fmla="*/ 3989 h 10000"/>
              <a:gd name="connsiteX38" fmla="*/ 4417 w 9662"/>
              <a:gd name="connsiteY38" fmla="*/ 1769 h 10000"/>
              <a:gd name="connsiteX39" fmla="*/ 4532 w 9662"/>
              <a:gd name="connsiteY39" fmla="*/ 4358 h 10000"/>
              <a:gd name="connsiteX40" fmla="*/ 4655 w 9662"/>
              <a:gd name="connsiteY40" fmla="*/ 4567 h 10000"/>
              <a:gd name="connsiteX41" fmla="*/ 4769 w 9662"/>
              <a:gd name="connsiteY41" fmla="*/ 4127 h 10000"/>
              <a:gd name="connsiteX42" fmla="*/ 4891 w 9662"/>
              <a:gd name="connsiteY42" fmla="*/ 3225 h 10000"/>
              <a:gd name="connsiteX43" fmla="*/ 5008 w 9662"/>
              <a:gd name="connsiteY43" fmla="*/ 1769 h 10000"/>
              <a:gd name="connsiteX44" fmla="*/ 5936 w 9662"/>
              <a:gd name="connsiteY44" fmla="*/ 3364 h 10000"/>
              <a:gd name="connsiteX45" fmla="*/ 6513 w 9662"/>
              <a:gd name="connsiteY45" fmla="*/ 913 h 10000"/>
              <a:gd name="connsiteX46" fmla="*/ 6975 w 9662"/>
              <a:gd name="connsiteY46" fmla="*/ 2625 h 10000"/>
              <a:gd name="connsiteX47" fmla="*/ 7205 w 9662"/>
              <a:gd name="connsiteY47" fmla="*/ 3225 h 10000"/>
              <a:gd name="connsiteX48" fmla="*/ 7328 w 9662"/>
              <a:gd name="connsiteY48" fmla="*/ 3364 h 10000"/>
              <a:gd name="connsiteX49" fmla="*/ 7564 w 9662"/>
              <a:gd name="connsiteY49" fmla="*/ 3179 h 10000"/>
              <a:gd name="connsiteX50" fmla="*/ 7795 w 9662"/>
              <a:gd name="connsiteY50" fmla="*/ 3364 h 10000"/>
              <a:gd name="connsiteX51" fmla="*/ 8018 w 9662"/>
              <a:gd name="connsiteY51" fmla="*/ 3133 h 10000"/>
              <a:gd name="connsiteX52" fmla="*/ 8373 w 9662"/>
              <a:gd name="connsiteY52" fmla="*/ 3318 h 10000"/>
              <a:gd name="connsiteX53" fmla="*/ 8610 w 9662"/>
              <a:gd name="connsiteY53" fmla="*/ 4521 h 10000"/>
              <a:gd name="connsiteX54" fmla="*/ 9308 w 9662"/>
              <a:gd name="connsiteY54" fmla="*/ 913 h 10000"/>
              <a:gd name="connsiteX55" fmla="*/ 9662 w 9662"/>
              <a:gd name="connsiteY55" fmla="*/ 775 h 10000"/>
              <a:gd name="connsiteX0" fmla="*/ 0 w 9634"/>
              <a:gd name="connsiteY0" fmla="*/ 9126 h 9357"/>
              <a:gd name="connsiteX1" fmla="*/ 120 w 9634"/>
              <a:gd name="connsiteY1" fmla="*/ 9080 h 9357"/>
              <a:gd name="connsiteX2" fmla="*/ 245 w 9634"/>
              <a:gd name="connsiteY2" fmla="*/ 9357 h 9357"/>
              <a:gd name="connsiteX3" fmla="*/ 365 w 9634"/>
              <a:gd name="connsiteY3" fmla="*/ 8987 h 9357"/>
              <a:gd name="connsiteX4" fmla="*/ 476 w 9634"/>
              <a:gd name="connsiteY4" fmla="*/ 9172 h 9357"/>
              <a:gd name="connsiteX5" fmla="*/ 596 w 9634"/>
              <a:gd name="connsiteY5" fmla="*/ 8363 h 9357"/>
              <a:gd name="connsiteX6" fmla="*/ 716 w 9634"/>
              <a:gd name="connsiteY6" fmla="*/ 8270 h 9357"/>
              <a:gd name="connsiteX7" fmla="*/ 844 w 9634"/>
              <a:gd name="connsiteY7" fmla="*/ 7993 h 9357"/>
              <a:gd name="connsiteX8" fmla="*/ 961 w 9634"/>
              <a:gd name="connsiteY8" fmla="*/ 7808 h 9357"/>
              <a:gd name="connsiteX9" fmla="*/ 1088 w 9634"/>
              <a:gd name="connsiteY9" fmla="*/ 8895 h 9357"/>
              <a:gd name="connsiteX10" fmla="*/ 1209 w 9634"/>
              <a:gd name="connsiteY10" fmla="*/ 8410 h 9357"/>
              <a:gd name="connsiteX11" fmla="*/ 1327 w 9634"/>
              <a:gd name="connsiteY11" fmla="*/ 7993 h 9357"/>
              <a:gd name="connsiteX12" fmla="*/ 1440 w 9634"/>
              <a:gd name="connsiteY12" fmla="*/ 7900 h 9357"/>
              <a:gd name="connsiteX13" fmla="*/ 1558 w 9634"/>
              <a:gd name="connsiteY13" fmla="*/ 8502 h 9357"/>
              <a:gd name="connsiteX14" fmla="*/ 1678 w 9634"/>
              <a:gd name="connsiteY14" fmla="*/ 8617 h 9357"/>
              <a:gd name="connsiteX15" fmla="*/ 1804 w 9634"/>
              <a:gd name="connsiteY15" fmla="*/ 8132 h 9357"/>
              <a:gd name="connsiteX16" fmla="*/ 1922 w 9634"/>
              <a:gd name="connsiteY16" fmla="*/ 7462 h 9357"/>
              <a:gd name="connsiteX17" fmla="*/ 2053 w 9634"/>
              <a:gd name="connsiteY17" fmla="*/ 7369 h 9357"/>
              <a:gd name="connsiteX18" fmla="*/ 2171 w 9634"/>
              <a:gd name="connsiteY18" fmla="*/ 7323 h 9357"/>
              <a:gd name="connsiteX19" fmla="*/ 2289 w 9634"/>
              <a:gd name="connsiteY19" fmla="*/ 7045 h 9357"/>
              <a:gd name="connsiteX20" fmla="*/ 2401 w 9634"/>
              <a:gd name="connsiteY20" fmla="*/ 6999 h 9357"/>
              <a:gd name="connsiteX21" fmla="*/ 2519 w 9634"/>
              <a:gd name="connsiteY21" fmla="*/ 7947 h 9357"/>
              <a:gd name="connsiteX22" fmla="*/ 2645 w 9634"/>
              <a:gd name="connsiteY22" fmla="*/ 8456 h 9357"/>
              <a:gd name="connsiteX23" fmla="*/ 2767 w 9634"/>
              <a:gd name="connsiteY23" fmla="*/ 7415 h 9357"/>
              <a:gd name="connsiteX24" fmla="*/ 2886 w 9634"/>
              <a:gd name="connsiteY24" fmla="*/ 6329 h 9357"/>
              <a:gd name="connsiteX25" fmla="*/ 3012 w 9634"/>
              <a:gd name="connsiteY25" fmla="*/ 6098 h 9357"/>
              <a:gd name="connsiteX26" fmla="*/ 3131 w 9634"/>
              <a:gd name="connsiteY26" fmla="*/ 6282 h 9357"/>
              <a:gd name="connsiteX27" fmla="*/ 3258 w 9634"/>
              <a:gd name="connsiteY27" fmla="*/ 4825 h 9357"/>
              <a:gd name="connsiteX28" fmla="*/ 3364 w 9634"/>
              <a:gd name="connsiteY28" fmla="*/ 4918 h 9357"/>
              <a:gd name="connsiteX29" fmla="*/ 3484 w 9634"/>
              <a:gd name="connsiteY29" fmla="*/ 5242 h 9357"/>
              <a:gd name="connsiteX30" fmla="*/ 3610 w 9634"/>
              <a:gd name="connsiteY30" fmla="*/ 6675 h 9357"/>
              <a:gd name="connsiteX31" fmla="*/ 3729 w 9634"/>
              <a:gd name="connsiteY31" fmla="*/ 3623 h 9357"/>
              <a:gd name="connsiteX32" fmla="*/ 3855 w 9634"/>
              <a:gd name="connsiteY32" fmla="*/ 1542 h 9357"/>
              <a:gd name="connsiteX33" fmla="*/ 3974 w 9634"/>
              <a:gd name="connsiteY33" fmla="*/ 5149 h 9357"/>
              <a:gd name="connsiteX34" fmla="*/ 4094 w 9634"/>
              <a:gd name="connsiteY34" fmla="*/ 1634 h 9357"/>
              <a:gd name="connsiteX35" fmla="*/ 4221 w 9634"/>
              <a:gd name="connsiteY35" fmla="*/ 178 h 9357"/>
              <a:gd name="connsiteX36" fmla="*/ 4322 w 9634"/>
              <a:gd name="connsiteY36" fmla="*/ 2213 h 9357"/>
              <a:gd name="connsiteX37" fmla="*/ 4451 w 9634"/>
              <a:gd name="connsiteY37" fmla="*/ 3346 h 9357"/>
              <a:gd name="connsiteX38" fmla="*/ 4572 w 9634"/>
              <a:gd name="connsiteY38" fmla="*/ 1126 h 9357"/>
              <a:gd name="connsiteX39" fmla="*/ 4691 w 9634"/>
              <a:gd name="connsiteY39" fmla="*/ 3715 h 9357"/>
              <a:gd name="connsiteX40" fmla="*/ 4818 w 9634"/>
              <a:gd name="connsiteY40" fmla="*/ 3924 h 9357"/>
              <a:gd name="connsiteX41" fmla="*/ 4936 w 9634"/>
              <a:gd name="connsiteY41" fmla="*/ 3484 h 9357"/>
              <a:gd name="connsiteX42" fmla="*/ 5062 w 9634"/>
              <a:gd name="connsiteY42" fmla="*/ 2582 h 9357"/>
              <a:gd name="connsiteX43" fmla="*/ 5183 w 9634"/>
              <a:gd name="connsiteY43" fmla="*/ 1126 h 9357"/>
              <a:gd name="connsiteX44" fmla="*/ 6144 w 9634"/>
              <a:gd name="connsiteY44" fmla="*/ 2721 h 9357"/>
              <a:gd name="connsiteX45" fmla="*/ 6741 w 9634"/>
              <a:gd name="connsiteY45" fmla="*/ 270 h 9357"/>
              <a:gd name="connsiteX46" fmla="*/ 7219 w 9634"/>
              <a:gd name="connsiteY46" fmla="*/ 1982 h 9357"/>
              <a:gd name="connsiteX47" fmla="*/ 7457 w 9634"/>
              <a:gd name="connsiteY47" fmla="*/ 2582 h 9357"/>
              <a:gd name="connsiteX48" fmla="*/ 7584 w 9634"/>
              <a:gd name="connsiteY48" fmla="*/ 2721 h 9357"/>
              <a:gd name="connsiteX49" fmla="*/ 7829 w 9634"/>
              <a:gd name="connsiteY49" fmla="*/ 2536 h 9357"/>
              <a:gd name="connsiteX50" fmla="*/ 8068 w 9634"/>
              <a:gd name="connsiteY50" fmla="*/ 2721 h 9357"/>
              <a:gd name="connsiteX51" fmla="*/ 8298 w 9634"/>
              <a:gd name="connsiteY51" fmla="*/ 2490 h 9357"/>
              <a:gd name="connsiteX52" fmla="*/ 8666 w 9634"/>
              <a:gd name="connsiteY52" fmla="*/ 2675 h 9357"/>
              <a:gd name="connsiteX53" fmla="*/ 8911 w 9634"/>
              <a:gd name="connsiteY53" fmla="*/ 3878 h 9357"/>
              <a:gd name="connsiteX54" fmla="*/ 9634 w 9634"/>
              <a:gd name="connsiteY54" fmla="*/ 270 h 9357"/>
              <a:gd name="connsiteX0" fmla="*/ 0 w 9250"/>
              <a:gd name="connsiteY0" fmla="*/ 9753 h 10000"/>
              <a:gd name="connsiteX1" fmla="*/ 125 w 9250"/>
              <a:gd name="connsiteY1" fmla="*/ 9704 h 10000"/>
              <a:gd name="connsiteX2" fmla="*/ 254 w 9250"/>
              <a:gd name="connsiteY2" fmla="*/ 10000 h 10000"/>
              <a:gd name="connsiteX3" fmla="*/ 379 w 9250"/>
              <a:gd name="connsiteY3" fmla="*/ 9605 h 10000"/>
              <a:gd name="connsiteX4" fmla="*/ 494 w 9250"/>
              <a:gd name="connsiteY4" fmla="*/ 9802 h 10000"/>
              <a:gd name="connsiteX5" fmla="*/ 619 w 9250"/>
              <a:gd name="connsiteY5" fmla="*/ 8938 h 10000"/>
              <a:gd name="connsiteX6" fmla="*/ 743 w 9250"/>
              <a:gd name="connsiteY6" fmla="*/ 8838 h 10000"/>
              <a:gd name="connsiteX7" fmla="*/ 876 w 9250"/>
              <a:gd name="connsiteY7" fmla="*/ 8542 h 10000"/>
              <a:gd name="connsiteX8" fmla="*/ 998 w 9250"/>
              <a:gd name="connsiteY8" fmla="*/ 8345 h 10000"/>
              <a:gd name="connsiteX9" fmla="*/ 1129 w 9250"/>
              <a:gd name="connsiteY9" fmla="*/ 9506 h 10000"/>
              <a:gd name="connsiteX10" fmla="*/ 1255 w 9250"/>
              <a:gd name="connsiteY10" fmla="*/ 8988 h 10000"/>
              <a:gd name="connsiteX11" fmla="*/ 1377 w 9250"/>
              <a:gd name="connsiteY11" fmla="*/ 8542 h 10000"/>
              <a:gd name="connsiteX12" fmla="*/ 1495 w 9250"/>
              <a:gd name="connsiteY12" fmla="*/ 8443 h 10000"/>
              <a:gd name="connsiteX13" fmla="*/ 1617 w 9250"/>
              <a:gd name="connsiteY13" fmla="*/ 9086 h 10000"/>
              <a:gd name="connsiteX14" fmla="*/ 1742 w 9250"/>
              <a:gd name="connsiteY14" fmla="*/ 9209 h 10000"/>
              <a:gd name="connsiteX15" fmla="*/ 1873 w 9250"/>
              <a:gd name="connsiteY15" fmla="*/ 8691 h 10000"/>
              <a:gd name="connsiteX16" fmla="*/ 1995 w 9250"/>
              <a:gd name="connsiteY16" fmla="*/ 7975 h 10000"/>
              <a:gd name="connsiteX17" fmla="*/ 2131 w 9250"/>
              <a:gd name="connsiteY17" fmla="*/ 7875 h 10000"/>
              <a:gd name="connsiteX18" fmla="*/ 2253 w 9250"/>
              <a:gd name="connsiteY18" fmla="*/ 7826 h 10000"/>
              <a:gd name="connsiteX19" fmla="*/ 2376 w 9250"/>
              <a:gd name="connsiteY19" fmla="*/ 7529 h 10000"/>
              <a:gd name="connsiteX20" fmla="*/ 2492 w 9250"/>
              <a:gd name="connsiteY20" fmla="*/ 7480 h 10000"/>
              <a:gd name="connsiteX21" fmla="*/ 2615 w 9250"/>
              <a:gd name="connsiteY21" fmla="*/ 8493 h 10000"/>
              <a:gd name="connsiteX22" fmla="*/ 2745 w 9250"/>
              <a:gd name="connsiteY22" fmla="*/ 9037 h 10000"/>
              <a:gd name="connsiteX23" fmla="*/ 2872 w 9250"/>
              <a:gd name="connsiteY23" fmla="*/ 7925 h 10000"/>
              <a:gd name="connsiteX24" fmla="*/ 2996 w 9250"/>
              <a:gd name="connsiteY24" fmla="*/ 6764 h 10000"/>
              <a:gd name="connsiteX25" fmla="*/ 3126 w 9250"/>
              <a:gd name="connsiteY25" fmla="*/ 6517 h 10000"/>
              <a:gd name="connsiteX26" fmla="*/ 3250 w 9250"/>
              <a:gd name="connsiteY26" fmla="*/ 6714 h 10000"/>
              <a:gd name="connsiteX27" fmla="*/ 3382 w 9250"/>
              <a:gd name="connsiteY27" fmla="*/ 5157 h 10000"/>
              <a:gd name="connsiteX28" fmla="*/ 3492 w 9250"/>
              <a:gd name="connsiteY28" fmla="*/ 5256 h 10000"/>
              <a:gd name="connsiteX29" fmla="*/ 3616 w 9250"/>
              <a:gd name="connsiteY29" fmla="*/ 5602 h 10000"/>
              <a:gd name="connsiteX30" fmla="*/ 3747 w 9250"/>
              <a:gd name="connsiteY30" fmla="*/ 7134 h 10000"/>
              <a:gd name="connsiteX31" fmla="*/ 3871 w 9250"/>
              <a:gd name="connsiteY31" fmla="*/ 3872 h 10000"/>
              <a:gd name="connsiteX32" fmla="*/ 4001 w 9250"/>
              <a:gd name="connsiteY32" fmla="*/ 1648 h 10000"/>
              <a:gd name="connsiteX33" fmla="*/ 4125 w 9250"/>
              <a:gd name="connsiteY33" fmla="*/ 5503 h 10000"/>
              <a:gd name="connsiteX34" fmla="*/ 4250 w 9250"/>
              <a:gd name="connsiteY34" fmla="*/ 1746 h 10000"/>
              <a:gd name="connsiteX35" fmla="*/ 4381 w 9250"/>
              <a:gd name="connsiteY35" fmla="*/ 190 h 10000"/>
              <a:gd name="connsiteX36" fmla="*/ 4486 w 9250"/>
              <a:gd name="connsiteY36" fmla="*/ 2365 h 10000"/>
              <a:gd name="connsiteX37" fmla="*/ 4620 w 9250"/>
              <a:gd name="connsiteY37" fmla="*/ 3576 h 10000"/>
              <a:gd name="connsiteX38" fmla="*/ 4746 w 9250"/>
              <a:gd name="connsiteY38" fmla="*/ 1203 h 10000"/>
              <a:gd name="connsiteX39" fmla="*/ 4869 w 9250"/>
              <a:gd name="connsiteY39" fmla="*/ 3970 h 10000"/>
              <a:gd name="connsiteX40" fmla="*/ 5001 w 9250"/>
              <a:gd name="connsiteY40" fmla="*/ 4194 h 10000"/>
              <a:gd name="connsiteX41" fmla="*/ 5124 w 9250"/>
              <a:gd name="connsiteY41" fmla="*/ 3723 h 10000"/>
              <a:gd name="connsiteX42" fmla="*/ 5254 w 9250"/>
              <a:gd name="connsiteY42" fmla="*/ 2759 h 10000"/>
              <a:gd name="connsiteX43" fmla="*/ 5380 w 9250"/>
              <a:gd name="connsiteY43" fmla="*/ 1203 h 10000"/>
              <a:gd name="connsiteX44" fmla="*/ 6377 w 9250"/>
              <a:gd name="connsiteY44" fmla="*/ 2908 h 10000"/>
              <a:gd name="connsiteX45" fmla="*/ 6997 w 9250"/>
              <a:gd name="connsiteY45" fmla="*/ 289 h 10000"/>
              <a:gd name="connsiteX46" fmla="*/ 7493 w 9250"/>
              <a:gd name="connsiteY46" fmla="*/ 2118 h 10000"/>
              <a:gd name="connsiteX47" fmla="*/ 7740 w 9250"/>
              <a:gd name="connsiteY47" fmla="*/ 2759 h 10000"/>
              <a:gd name="connsiteX48" fmla="*/ 7872 w 9250"/>
              <a:gd name="connsiteY48" fmla="*/ 2908 h 10000"/>
              <a:gd name="connsiteX49" fmla="*/ 8126 w 9250"/>
              <a:gd name="connsiteY49" fmla="*/ 2710 h 10000"/>
              <a:gd name="connsiteX50" fmla="*/ 8375 w 9250"/>
              <a:gd name="connsiteY50" fmla="*/ 2908 h 10000"/>
              <a:gd name="connsiteX51" fmla="*/ 8613 w 9250"/>
              <a:gd name="connsiteY51" fmla="*/ 2661 h 10000"/>
              <a:gd name="connsiteX52" fmla="*/ 8995 w 9250"/>
              <a:gd name="connsiteY52" fmla="*/ 2859 h 10000"/>
              <a:gd name="connsiteX53" fmla="*/ 9250 w 9250"/>
              <a:gd name="connsiteY53" fmla="*/ 4144 h 10000"/>
              <a:gd name="connsiteX0" fmla="*/ 0 w 9724"/>
              <a:gd name="connsiteY0" fmla="*/ 9753 h 10000"/>
              <a:gd name="connsiteX1" fmla="*/ 135 w 9724"/>
              <a:gd name="connsiteY1" fmla="*/ 9704 h 10000"/>
              <a:gd name="connsiteX2" fmla="*/ 275 w 9724"/>
              <a:gd name="connsiteY2" fmla="*/ 10000 h 10000"/>
              <a:gd name="connsiteX3" fmla="*/ 410 w 9724"/>
              <a:gd name="connsiteY3" fmla="*/ 9605 h 10000"/>
              <a:gd name="connsiteX4" fmla="*/ 534 w 9724"/>
              <a:gd name="connsiteY4" fmla="*/ 9802 h 10000"/>
              <a:gd name="connsiteX5" fmla="*/ 669 w 9724"/>
              <a:gd name="connsiteY5" fmla="*/ 8938 h 10000"/>
              <a:gd name="connsiteX6" fmla="*/ 803 w 9724"/>
              <a:gd name="connsiteY6" fmla="*/ 8838 h 10000"/>
              <a:gd name="connsiteX7" fmla="*/ 947 w 9724"/>
              <a:gd name="connsiteY7" fmla="*/ 8542 h 10000"/>
              <a:gd name="connsiteX8" fmla="*/ 1079 w 9724"/>
              <a:gd name="connsiteY8" fmla="*/ 8345 h 10000"/>
              <a:gd name="connsiteX9" fmla="*/ 1221 w 9724"/>
              <a:gd name="connsiteY9" fmla="*/ 9506 h 10000"/>
              <a:gd name="connsiteX10" fmla="*/ 1357 w 9724"/>
              <a:gd name="connsiteY10" fmla="*/ 8988 h 10000"/>
              <a:gd name="connsiteX11" fmla="*/ 1489 w 9724"/>
              <a:gd name="connsiteY11" fmla="*/ 8542 h 10000"/>
              <a:gd name="connsiteX12" fmla="*/ 1616 w 9724"/>
              <a:gd name="connsiteY12" fmla="*/ 8443 h 10000"/>
              <a:gd name="connsiteX13" fmla="*/ 1748 w 9724"/>
              <a:gd name="connsiteY13" fmla="*/ 9086 h 10000"/>
              <a:gd name="connsiteX14" fmla="*/ 1883 w 9724"/>
              <a:gd name="connsiteY14" fmla="*/ 9209 h 10000"/>
              <a:gd name="connsiteX15" fmla="*/ 2025 w 9724"/>
              <a:gd name="connsiteY15" fmla="*/ 8691 h 10000"/>
              <a:gd name="connsiteX16" fmla="*/ 2157 w 9724"/>
              <a:gd name="connsiteY16" fmla="*/ 7975 h 10000"/>
              <a:gd name="connsiteX17" fmla="*/ 2304 w 9724"/>
              <a:gd name="connsiteY17" fmla="*/ 7875 h 10000"/>
              <a:gd name="connsiteX18" fmla="*/ 2436 w 9724"/>
              <a:gd name="connsiteY18" fmla="*/ 7826 h 10000"/>
              <a:gd name="connsiteX19" fmla="*/ 2569 w 9724"/>
              <a:gd name="connsiteY19" fmla="*/ 7529 h 10000"/>
              <a:gd name="connsiteX20" fmla="*/ 2694 w 9724"/>
              <a:gd name="connsiteY20" fmla="*/ 7480 h 10000"/>
              <a:gd name="connsiteX21" fmla="*/ 2827 w 9724"/>
              <a:gd name="connsiteY21" fmla="*/ 8493 h 10000"/>
              <a:gd name="connsiteX22" fmla="*/ 2968 w 9724"/>
              <a:gd name="connsiteY22" fmla="*/ 9037 h 10000"/>
              <a:gd name="connsiteX23" fmla="*/ 3105 w 9724"/>
              <a:gd name="connsiteY23" fmla="*/ 7925 h 10000"/>
              <a:gd name="connsiteX24" fmla="*/ 3239 w 9724"/>
              <a:gd name="connsiteY24" fmla="*/ 6764 h 10000"/>
              <a:gd name="connsiteX25" fmla="*/ 3379 w 9724"/>
              <a:gd name="connsiteY25" fmla="*/ 6517 h 10000"/>
              <a:gd name="connsiteX26" fmla="*/ 3514 w 9724"/>
              <a:gd name="connsiteY26" fmla="*/ 6714 h 10000"/>
              <a:gd name="connsiteX27" fmla="*/ 3656 w 9724"/>
              <a:gd name="connsiteY27" fmla="*/ 5157 h 10000"/>
              <a:gd name="connsiteX28" fmla="*/ 3775 w 9724"/>
              <a:gd name="connsiteY28" fmla="*/ 5256 h 10000"/>
              <a:gd name="connsiteX29" fmla="*/ 3909 w 9724"/>
              <a:gd name="connsiteY29" fmla="*/ 5602 h 10000"/>
              <a:gd name="connsiteX30" fmla="*/ 4051 w 9724"/>
              <a:gd name="connsiteY30" fmla="*/ 7134 h 10000"/>
              <a:gd name="connsiteX31" fmla="*/ 4185 w 9724"/>
              <a:gd name="connsiteY31" fmla="*/ 3872 h 10000"/>
              <a:gd name="connsiteX32" fmla="*/ 4325 w 9724"/>
              <a:gd name="connsiteY32" fmla="*/ 1648 h 10000"/>
              <a:gd name="connsiteX33" fmla="*/ 4459 w 9724"/>
              <a:gd name="connsiteY33" fmla="*/ 5503 h 10000"/>
              <a:gd name="connsiteX34" fmla="*/ 4595 w 9724"/>
              <a:gd name="connsiteY34" fmla="*/ 1746 h 10000"/>
              <a:gd name="connsiteX35" fmla="*/ 4736 w 9724"/>
              <a:gd name="connsiteY35" fmla="*/ 190 h 10000"/>
              <a:gd name="connsiteX36" fmla="*/ 4850 w 9724"/>
              <a:gd name="connsiteY36" fmla="*/ 2365 h 10000"/>
              <a:gd name="connsiteX37" fmla="*/ 4995 w 9724"/>
              <a:gd name="connsiteY37" fmla="*/ 3576 h 10000"/>
              <a:gd name="connsiteX38" fmla="*/ 5131 w 9724"/>
              <a:gd name="connsiteY38" fmla="*/ 1203 h 10000"/>
              <a:gd name="connsiteX39" fmla="*/ 5264 w 9724"/>
              <a:gd name="connsiteY39" fmla="*/ 3970 h 10000"/>
              <a:gd name="connsiteX40" fmla="*/ 5406 w 9724"/>
              <a:gd name="connsiteY40" fmla="*/ 4194 h 10000"/>
              <a:gd name="connsiteX41" fmla="*/ 5539 w 9724"/>
              <a:gd name="connsiteY41" fmla="*/ 3723 h 10000"/>
              <a:gd name="connsiteX42" fmla="*/ 5680 w 9724"/>
              <a:gd name="connsiteY42" fmla="*/ 2759 h 10000"/>
              <a:gd name="connsiteX43" fmla="*/ 5816 w 9724"/>
              <a:gd name="connsiteY43" fmla="*/ 1203 h 10000"/>
              <a:gd name="connsiteX44" fmla="*/ 6894 w 9724"/>
              <a:gd name="connsiteY44" fmla="*/ 2908 h 10000"/>
              <a:gd name="connsiteX45" fmla="*/ 7564 w 9724"/>
              <a:gd name="connsiteY45" fmla="*/ 289 h 10000"/>
              <a:gd name="connsiteX46" fmla="*/ 8101 w 9724"/>
              <a:gd name="connsiteY46" fmla="*/ 2118 h 10000"/>
              <a:gd name="connsiteX47" fmla="*/ 8368 w 9724"/>
              <a:gd name="connsiteY47" fmla="*/ 2759 h 10000"/>
              <a:gd name="connsiteX48" fmla="*/ 8510 w 9724"/>
              <a:gd name="connsiteY48" fmla="*/ 2908 h 10000"/>
              <a:gd name="connsiteX49" fmla="*/ 8785 w 9724"/>
              <a:gd name="connsiteY49" fmla="*/ 2710 h 10000"/>
              <a:gd name="connsiteX50" fmla="*/ 9054 w 9724"/>
              <a:gd name="connsiteY50" fmla="*/ 2908 h 10000"/>
              <a:gd name="connsiteX51" fmla="*/ 9311 w 9724"/>
              <a:gd name="connsiteY51" fmla="*/ 2661 h 10000"/>
              <a:gd name="connsiteX52" fmla="*/ 9724 w 9724"/>
              <a:gd name="connsiteY52" fmla="*/ 2859 h 10000"/>
              <a:gd name="connsiteX0" fmla="*/ 0 w 9575"/>
              <a:gd name="connsiteY0" fmla="*/ 9753 h 10000"/>
              <a:gd name="connsiteX1" fmla="*/ 139 w 9575"/>
              <a:gd name="connsiteY1" fmla="*/ 9704 h 10000"/>
              <a:gd name="connsiteX2" fmla="*/ 283 w 9575"/>
              <a:gd name="connsiteY2" fmla="*/ 10000 h 10000"/>
              <a:gd name="connsiteX3" fmla="*/ 422 w 9575"/>
              <a:gd name="connsiteY3" fmla="*/ 9605 h 10000"/>
              <a:gd name="connsiteX4" fmla="*/ 549 w 9575"/>
              <a:gd name="connsiteY4" fmla="*/ 9802 h 10000"/>
              <a:gd name="connsiteX5" fmla="*/ 688 w 9575"/>
              <a:gd name="connsiteY5" fmla="*/ 8938 h 10000"/>
              <a:gd name="connsiteX6" fmla="*/ 826 w 9575"/>
              <a:gd name="connsiteY6" fmla="*/ 8838 h 10000"/>
              <a:gd name="connsiteX7" fmla="*/ 974 w 9575"/>
              <a:gd name="connsiteY7" fmla="*/ 8542 h 10000"/>
              <a:gd name="connsiteX8" fmla="*/ 1110 w 9575"/>
              <a:gd name="connsiteY8" fmla="*/ 8345 h 10000"/>
              <a:gd name="connsiteX9" fmla="*/ 1256 w 9575"/>
              <a:gd name="connsiteY9" fmla="*/ 9506 h 10000"/>
              <a:gd name="connsiteX10" fmla="*/ 1396 w 9575"/>
              <a:gd name="connsiteY10" fmla="*/ 8988 h 10000"/>
              <a:gd name="connsiteX11" fmla="*/ 1531 w 9575"/>
              <a:gd name="connsiteY11" fmla="*/ 8542 h 10000"/>
              <a:gd name="connsiteX12" fmla="*/ 1662 w 9575"/>
              <a:gd name="connsiteY12" fmla="*/ 8443 h 10000"/>
              <a:gd name="connsiteX13" fmla="*/ 1798 w 9575"/>
              <a:gd name="connsiteY13" fmla="*/ 9086 h 10000"/>
              <a:gd name="connsiteX14" fmla="*/ 1936 w 9575"/>
              <a:gd name="connsiteY14" fmla="*/ 9209 h 10000"/>
              <a:gd name="connsiteX15" fmla="*/ 2082 w 9575"/>
              <a:gd name="connsiteY15" fmla="*/ 8691 h 10000"/>
              <a:gd name="connsiteX16" fmla="*/ 2218 w 9575"/>
              <a:gd name="connsiteY16" fmla="*/ 7975 h 10000"/>
              <a:gd name="connsiteX17" fmla="*/ 2369 w 9575"/>
              <a:gd name="connsiteY17" fmla="*/ 7875 h 10000"/>
              <a:gd name="connsiteX18" fmla="*/ 2505 w 9575"/>
              <a:gd name="connsiteY18" fmla="*/ 7826 h 10000"/>
              <a:gd name="connsiteX19" fmla="*/ 2642 w 9575"/>
              <a:gd name="connsiteY19" fmla="*/ 7529 h 10000"/>
              <a:gd name="connsiteX20" fmla="*/ 2770 w 9575"/>
              <a:gd name="connsiteY20" fmla="*/ 7480 h 10000"/>
              <a:gd name="connsiteX21" fmla="*/ 2907 w 9575"/>
              <a:gd name="connsiteY21" fmla="*/ 8493 h 10000"/>
              <a:gd name="connsiteX22" fmla="*/ 3052 w 9575"/>
              <a:gd name="connsiteY22" fmla="*/ 9037 h 10000"/>
              <a:gd name="connsiteX23" fmla="*/ 3193 w 9575"/>
              <a:gd name="connsiteY23" fmla="*/ 7925 h 10000"/>
              <a:gd name="connsiteX24" fmla="*/ 3331 w 9575"/>
              <a:gd name="connsiteY24" fmla="*/ 6764 h 10000"/>
              <a:gd name="connsiteX25" fmla="*/ 3475 w 9575"/>
              <a:gd name="connsiteY25" fmla="*/ 6517 h 10000"/>
              <a:gd name="connsiteX26" fmla="*/ 3614 w 9575"/>
              <a:gd name="connsiteY26" fmla="*/ 6714 h 10000"/>
              <a:gd name="connsiteX27" fmla="*/ 3760 w 9575"/>
              <a:gd name="connsiteY27" fmla="*/ 5157 h 10000"/>
              <a:gd name="connsiteX28" fmla="*/ 3882 w 9575"/>
              <a:gd name="connsiteY28" fmla="*/ 5256 h 10000"/>
              <a:gd name="connsiteX29" fmla="*/ 4020 w 9575"/>
              <a:gd name="connsiteY29" fmla="*/ 5602 h 10000"/>
              <a:gd name="connsiteX30" fmla="*/ 4166 w 9575"/>
              <a:gd name="connsiteY30" fmla="*/ 7134 h 10000"/>
              <a:gd name="connsiteX31" fmla="*/ 4304 w 9575"/>
              <a:gd name="connsiteY31" fmla="*/ 3872 h 10000"/>
              <a:gd name="connsiteX32" fmla="*/ 4448 w 9575"/>
              <a:gd name="connsiteY32" fmla="*/ 1648 h 10000"/>
              <a:gd name="connsiteX33" fmla="*/ 4586 w 9575"/>
              <a:gd name="connsiteY33" fmla="*/ 5503 h 10000"/>
              <a:gd name="connsiteX34" fmla="*/ 4725 w 9575"/>
              <a:gd name="connsiteY34" fmla="*/ 1746 h 10000"/>
              <a:gd name="connsiteX35" fmla="*/ 4870 w 9575"/>
              <a:gd name="connsiteY35" fmla="*/ 190 h 10000"/>
              <a:gd name="connsiteX36" fmla="*/ 4988 w 9575"/>
              <a:gd name="connsiteY36" fmla="*/ 2365 h 10000"/>
              <a:gd name="connsiteX37" fmla="*/ 5137 w 9575"/>
              <a:gd name="connsiteY37" fmla="*/ 3576 h 10000"/>
              <a:gd name="connsiteX38" fmla="*/ 5277 w 9575"/>
              <a:gd name="connsiteY38" fmla="*/ 1203 h 10000"/>
              <a:gd name="connsiteX39" fmla="*/ 5413 w 9575"/>
              <a:gd name="connsiteY39" fmla="*/ 3970 h 10000"/>
              <a:gd name="connsiteX40" fmla="*/ 5559 w 9575"/>
              <a:gd name="connsiteY40" fmla="*/ 4194 h 10000"/>
              <a:gd name="connsiteX41" fmla="*/ 5696 w 9575"/>
              <a:gd name="connsiteY41" fmla="*/ 3723 h 10000"/>
              <a:gd name="connsiteX42" fmla="*/ 5841 w 9575"/>
              <a:gd name="connsiteY42" fmla="*/ 2759 h 10000"/>
              <a:gd name="connsiteX43" fmla="*/ 5981 w 9575"/>
              <a:gd name="connsiteY43" fmla="*/ 1203 h 10000"/>
              <a:gd name="connsiteX44" fmla="*/ 7090 w 9575"/>
              <a:gd name="connsiteY44" fmla="*/ 2908 h 10000"/>
              <a:gd name="connsiteX45" fmla="*/ 7779 w 9575"/>
              <a:gd name="connsiteY45" fmla="*/ 289 h 10000"/>
              <a:gd name="connsiteX46" fmla="*/ 8331 w 9575"/>
              <a:gd name="connsiteY46" fmla="*/ 2118 h 10000"/>
              <a:gd name="connsiteX47" fmla="*/ 8606 w 9575"/>
              <a:gd name="connsiteY47" fmla="*/ 2759 h 10000"/>
              <a:gd name="connsiteX48" fmla="*/ 8752 w 9575"/>
              <a:gd name="connsiteY48" fmla="*/ 2908 h 10000"/>
              <a:gd name="connsiteX49" fmla="*/ 9034 w 9575"/>
              <a:gd name="connsiteY49" fmla="*/ 2710 h 10000"/>
              <a:gd name="connsiteX50" fmla="*/ 9311 w 9575"/>
              <a:gd name="connsiteY50" fmla="*/ 2908 h 10000"/>
              <a:gd name="connsiteX51" fmla="*/ 9575 w 9575"/>
              <a:gd name="connsiteY51" fmla="*/ 2661 h 10000"/>
              <a:gd name="connsiteX0" fmla="*/ 0 w 9724"/>
              <a:gd name="connsiteY0" fmla="*/ 9753 h 10000"/>
              <a:gd name="connsiteX1" fmla="*/ 145 w 9724"/>
              <a:gd name="connsiteY1" fmla="*/ 9704 h 10000"/>
              <a:gd name="connsiteX2" fmla="*/ 296 w 9724"/>
              <a:gd name="connsiteY2" fmla="*/ 10000 h 10000"/>
              <a:gd name="connsiteX3" fmla="*/ 441 w 9724"/>
              <a:gd name="connsiteY3" fmla="*/ 9605 h 10000"/>
              <a:gd name="connsiteX4" fmla="*/ 573 w 9724"/>
              <a:gd name="connsiteY4" fmla="*/ 9802 h 10000"/>
              <a:gd name="connsiteX5" fmla="*/ 719 w 9724"/>
              <a:gd name="connsiteY5" fmla="*/ 8938 h 10000"/>
              <a:gd name="connsiteX6" fmla="*/ 863 w 9724"/>
              <a:gd name="connsiteY6" fmla="*/ 8838 h 10000"/>
              <a:gd name="connsiteX7" fmla="*/ 1017 w 9724"/>
              <a:gd name="connsiteY7" fmla="*/ 8542 h 10000"/>
              <a:gd name="connsiteX8" fmla="*/ 1159 w 9724"/>
              <a:gd name="connsiteY8" fmla="*/ 8345 h 10000"/>
              <a:gd name="connsiteX9" fmla="*/ 1312 w 9724"/>
              <a:gd name="connsiteY9" fmla="*/ 9506 h 10000"/>
              <a:gd name="connsiteX10" fmla="*/ 1458 w 9724"/>
              <a:gd name="connsiteY10" fmla="*/ 8988 h 10000"/>
              <a:gd name="connsiteX11" fmla="*/ 1599 w 9724"/>
              <a:gd name="connsiteY11" fmla="*/ 8542 h 10000"/>
              <a:gd name="connsiteX12" fmla="*/ 1736 w 9724"/>
              <a:gd name="connsiteY12" fmla="*/ 8443 h 10000"/>
              <a:gd name="connsiteX13" fmla="*/ 1878 w 9724"/>
              <a:gd name="connsiteY13" fmla="*/ 9086 h 10000"/>
              <a:gd name="connsiteX14" fmla="*/ 2022 w 9724"/>
              <a:gd name="connsiteY14" fmla="*/ 9209 h 10000"/>
              <a:gd name="connsiteX15" fmla="*/ 2174 w 9724"/>
              <a:gd name="connsiteY15" fmla="*/ 8691 h 10000"/>
              <a:gd name="connsiteX16" fmla="*/ 2316 w 9724"/>
              <a:gd name="connsiteY16" fmla="*/ 7975 h 10000"/>
              <a:gd name="connsiteX17" fmla="*/ 2474 w 9724"/>
              <a:gd name="connsiteY17" fmla="*/ 7875 h 10000"/>
              <a:gd name="connsiteX18" fmla="*/ 2616 w 9724"/>
              <a:gd name="connsiteY18" fmla="*/ 7826 h 10000"/>
              <a:gd name="connsiteX19" fmla="*/ 2759 w 9724"/>
              <a:gd name="connsiteY19" fmla="*/ 7529 h 10000"/>
              <a:gd name="connsiteX20" fmla="*/ 2893 w 9724"/>
              <a:gd name="connsiteY20" fmla="*/ 7480 h 10000"/>
              <a:gd name="connsiteX21" fmla="*/ 3036 w 9724"/>
              <a:gd name="connsiteY21" fmla="*/ 8493 h 10000"/>
              <a:gd name="connsiteX22" fmla="*/ 3187 w 9724"/>
              <a:gd name="connsiteY22" fmla="*/ 9037 h 10000"/>
              <a:gd name="connsiteX23" fmla="*/ 3335 w 9724"/>
              <a:gd name="connsiteY23" fmla="*/ 7925 h 10000"/>
              <a:gd name="connsiteX24" fmla="*/ 3479 w 9724"/>
              <a:gd name="connsiteY24" fmla="*/ 6764 h 10000"/>
              <a:gd name="connsiteX25" fmla="*/ 3629 w 9724"/>
              <a:gd name="connsiteY25" fmla="*/ 6517 h 10000"/>
              <a:gd name="connsiteX26" fmla="*/ 3774 w 9724"/>
              <a:gd name="connsiteY26" fmla="*/ 6714 h 10000"/>
              <a:gd name="connsiteX27" fmla="*/ 3927 w 9724"/>
              <a:gd name="connsiteY27" fmla="*/ 5157 h 10000"/>
              <a:gd name="connsiteX28" fmla="*/ 4054 w 9724"/>
              <a:gd name="connsiteY28" fmla="*/ 5256 h 10000"/>
              <a:gd name="connsiteX29" fmla="*/ 4198 w 9724"/>
              <a:gd name="connsiteY29" fmla="*/ 5602 h 10000"/>
              <a:gd name="connsiteX30" fmla="*/ 4351 w 9724"/>
              <a:gd name="connsiteY30" fmla="*/ 7134 h 10000"/>
              <a:gd name="connsiteX31" fmla="*/ 4495 w 9724"/>
              <a:gd name="connsiteY31" fmla="*/ 3872 h 10000"/>
              <a:gd name="connsiteX32" fmla="*/ 4645 w 9724"/>
              <a:gd name="connsiteY32" fmla="*/ 1648 h 10000"/>
              <a:gd name="connsiteX33" fmla="*/ 4790 w 9724"/>
              <a:gd name="connsiteY33" fmla="*/ 5503 h 10000"/>
              <a:gd name="connsiteX34" fmla="*/ 4935 w 9724"/>
              <a:gd name="connsiteY34" fmla="*/ 1746 h 10000"/>
              <a:gd name="connsiteX35" fmla="*/ 5086 w 9724"/>
              <a:gd name="connsiteY35" fmla="*/ 190 h 10000"/>
              <a:gd name="connsiteX36" fmla="*/ 5209 w 9724"/>
              <a:gd name="connsiteY36" fmla="*/ 2365 h 10000"/>
              <a:gd name="connsiteX37" fmla="*/ 5365 w 9724"/>
              <a:gd name="connsiteY37" fmla="*/ 3576 h 10000"/>
              <a:gd name="connsiteX38" fmla="*/ 5511 w 9724"/>
              <a:gd name="connsiteY38" fmla="*/ 1203 h 10000"/>
              <a:gd name="connsiteX39" fmla="*/ 5653 w 9724"/>
              <a:gd name="connsiteY39" fmla="*/ 3970 h 10000"/>
              <a:gd name="connsiteX40" fmla="*/ 5806 w 9724"/>
              <a:gd name="connsiteY40" fmla="*/ 4194 h 10000"/>
              <a:gd name="connsiteX41" fmla="*/ 5949 w 9724"/>
              <a:gd name="connsiteY41" fmla="*/ 3723 h 10000"/>
              <a:gd name="connsiteX42" fmla="*/ 6100 w 9724"/>
              <a:gd name="connsiteY42" fmla="*/ 2759 h 10000"/>
              <a:gd name="connsiteX43" fmla="*/ 6246 w 9724"/>
              <a:gd name="connsiteY43" fmla="*/ 1203 h 10000"/>
              <a:gd name="connsiteX44" fmla="*/ 7405 w 9724"/>
              <a:gd name="connsiteY44" fmla="*/ 2908 h 10000"/>
              <a:gd name="connsiteX45" fmla="*/ 8124 w 9724"/>
              <a:gd name="connsiteY45" fmla="*/ 289 h 10000"/>
              <a:gd name="connsiteX46" fmla="*/ 8701 w 9724"/>
              <a:gd name="connsiteY46" fmla="*/ 2118 h 10000"/>
              <a:gd name="connsiteX47" fmla="*/ 8988 w 9724"/>
              <a:gd name="connsiteY47" fmla="*/ 2759 h 10000"/>
              <a:gd name="connsiteX48" fmla="*/ 9140 w 9724"/>
              <a:gd name="connsiteY48" fmla="*/ 2908 h 10000"/>
              <a:gd name="connsiteX49" fmla="*/ 9435 w 9724"/>
              <a:gd name="connsiteY49" fmla="*/ 2710 h 10000"/>
              <a:gd name="connsiteX50" fmla="*/ 9724 w 9724"/>
              <a:gd name="connsiteY50" fmla="*/ 2908 h 10000"/>
              <a:gd name="connsiteX0" fmla="*/ 0 w 9703"/>
              <a:gd name="connsiteY0" fmla="*/ 9753 h 10000"/>
              <a:gd name="connsiteX1" fmla="*/ 149 w 9703"/>
              <a:gd name="connsiteY1" fmla="*/ 9704 h 10000"/>
              <a:gd name="connsiteX2" fmla="*/ 304 w 9703"/>
              <a:gd name="connsiteY2" fmla="*/ 10000 h 10000"/>
              <a:gd name="connsiteX3" fmla="*/ 454 w 9703"/>
              <a:gd name="connsiteY3" fmla="*/ 9605 h 10000"/>
              <a:gd name="connsiteX4" fmla="*/ 589 w 9703"/>
              <a:gd name="connsiteY4" fmla="*/ 9802 h 10000"/>
              <a:gd name="connsiteX5" fmla="*/ 739 w 9703"/>
              <a:gd name="connsiteY5" fmla="*/ 8938 h 10000"/>
              <a:gd name="connsiteX6" fmla="*/ 887 w 9703"/>
              <a:gd name="connsiteY6" fmla="*/ 8838 h 10000"/>
              <a:gd name="connsiteX7" fmla="*/ 1046 w 9703"/>
              <a:gd name="connsiteY7" fmla="*/ 8542 h 10000"/>
              <a:gd name="connsiteX8" fmla="*/ 1192 w 9703"/>
              <a:gd name="connsiteY8" fmla="*/ 8345 h 10000"/>
              <a:gd name="connsiteX9" fmla="*/ 1349 w 9703"/>
              <a:gd name="connsiteY9" fmla="*/ 9506 h 10000"/>
              <a:gd name="connsiteX10" fmla="*/ 1499 w 9703"/>
              <a:gd name="connsiteY10" fmla="*/ 8988 h 10000"/>
              <a:gd name="connsiteX11" fmla="*/ 1644 w 9703"/>
              <a:gd name="connsiteY11" fmla="*/ 8542 h 10000"/>
              <a:gd name="connsiteX12" fmla="*/ 1785 w 9703"/>
              <a:gd name="connsiteY12" fmla="*/ 8443 h 10000"/>
              <a:gd name="connsiteX13" fmla="*/ 1931 w 9703"/>
              <a:gd name="connsiteY13" fmla="*/ 9086 h 10000"/>
              <a:gd name="connsiteX14" fmla="*/ 2079 w 9703"/>
              <a:gd name="connsiteY14" fmla="*/ 9209 h 10000"/>
              <a:gd name="connsiteX15" fmla="*/ 2236 w 9703"/>
              <a:gd name="connsiteY15" fmla="*/ 8691 h 10000"/>
              <a:gd name="connsiteX16" fmla="*/ 2382 w 9703"/>
              <a:gd name="connsiteY16" fmla="*/ 7975 h 10000"/>
              <a:gd name="connsiteX17" fmla="*/ 2544 w 9703"/>
              <a:gd name="connsiteY17" fmla="*/ 7875 h 10000"/>
              <a:gd name="connsiteX18" fmla="*/ 2690 w 9703"/>
              <a:gd name="connsiteY18" fmla="*/ 7826 h 10000"/>
              <a:gd name="connsiteX19" fmla="*/ 2837 w 9703"/>
              <a:gd name="connsiteY19" fmla="*/ 7529 h 10000"/>
              <a:gd name="connsiteX20" fmla="*/ 2975 w 9703"/>
              <a:gd name="connsiteY20" fmla="*/ 7480 h 10000"/>
              <a:gd name="connsiteX21" fmla="*/ 3122 w 9703"/>
              <a:gd name="connsiteY21" fmla="*/ 8493 h 10000"/>
              <a:gd name="connsiteX22" fmla="*/ 3277 w 9703"/>
              <a:gd name="connsiteY22" fmla="*/ 9037 h 10000"/>
              <a:gd name="connsiteX23" fmla="*/ 3430 w 9703"/>
              <a:gd name="connsiteY23" fmla="*/ 7925 h 10000"/>
              <a:gd name="connsiteX24" fmla="*/ 3578 w 9703"/>
              <a:gd name="connsiteY24" fmla="*/ 6764 h 10000"/>
              <a:gd name="connsiteX25" fmla="*/ 3732 w 9703"/>
              <a:gd name="connsiteY25" fmla="*/ 6517 h 10000"/>
              <a:gd name="connsiteX26" fmla="*/ 3881 w 9703"/>
              <a:gd name="connsiteY26" fmla="*/ 6714 h 10000"/>
              <a:gd name="connsiteX27" fmla="*/ 4038 w 9703"/>
              <a:gd name="connsiteY27" fmla="*/ 5157 h 10000"/>
              <a:gd name="connsiteX28" fmla="*/ 4169 w 9703"/>
              <a:gd name="connsiteY28" fmla="*/ 5256 h 10000"/>
              <a:gd name="connsiteX29" fmla="*/ 4317 w 9703"/>
              <a:gd name="connsiteY29" fmla="*/ 5602 h 10000"/>
              <a:gd name="connsiteX30" fmla="*/ 4474 w 9703"/>
              <a:gd name="connsiteY30" fmla="*/ 7134 h 10000"/>
              <a:gd name="connsiteX31" fmla="*/ 4623 w 9703"/>
              <a:gd name="connsiteY31" fmla="*/ 3872 h 10000"/>
              <a:gd name="connsiteX32" fmla="*/ 4777 w 9703"/>
              <a:gd name="connsiteY32" fmla="*/ 1648 h 10000"/>
              <a:gd name="connsiteX33" fmla="*/ 4926 w 9703"/>
              <a:gd name="connsiteY33" fmla="*/ 5503 h 10000"/>
              <a:gd name="connsiteX34" fmla="*/ 5075 w 9703"/>
              <a:gd name="connsiteY34" fmla="*/ 1746 h 10000"/>
              <a:gd name="connsiteX35" fmla="*/ 5230 w 9703"/>
              <a:gd name="connsiteY35" fmla="*/ 190 h 10000"/>
              <a:gd name="connsiteX36" fmla="*/ 5357 w 9703"/>
              <a:gd name="connsiteY36" fmla="*/ 2365 h 10000"/>
              <a:gd name="connsiteX37" fmla="*/ 5517 w 9703"/>
              <a:gd name="connsiteY37" fmla="*/ 3576 h 10000"/>
              <a:gd name="connsiteX38" fmla="*/ 5667 w 9703"/>
              <a:gd name="connsiteY38" fmla="*/ 1203 h 10000"/>
              <a:gd name="connsiteX39" fmla="*/ 5813 w 9703"/>
              <a:gd name="connsiteY39" fmla="*/ 3970 h 10000"/>
              <a:gd name="connsiteX40" fmla="*/ 5971 w 9703"/>
              <a:gd name="connsiteY40" fmla="*/ 4194 h 10000"/>
              <a:gd name="connsiteX41" fmla="*/ 6118 w 9703"/>
              <a:gd name="connsiteY41" fmla="*/ 3723 h 10000"/>
              <a:gd name="connsiteX42" fmla="*/ 6273 w 9703"/>
              <a:gd name="connsiteY42" fmla="*/ 2759 h 10000"/>
              <a:gd name="connsiteX43" fmla="*/ 6423 w 9703"/>
              <a:gd name="connsiteY43" fmla="*/ 1203 h 10000"/>
              <a:gd name="connsiteX44" fmla="*/ 7615 w 9703"/>
              <a:gd name="connsiteY44" fmla="*/ 2908 h 10000"/>
              <a:gd name="connsiteX45" fmla="*/ 8355 w 9703"/>
              <a:gd name="connsiteY45" fmla="*/ 289 h 10000"/>
              <a:gd name="connsiteX46" fmla="*/ 8948 w 9703"/>
              <a:gd name="connsiteY46" fmla="*/ 2118 h 10000"/>
              <a:gd name="connsiteX47" fmla="*/ 9243 w 9703"/>
              <a:gd name="connsiteY47" fmla="*/ 2759 h 10000"/>
              <a:gd name="connsiteX48" fmla="*/ 9399 w 9703"/>
              <a:gd name="connsiteY48" fmla="*/ 2908 h 10000"/>
              <a:gd name="connsiteX49" fmla="*/ 9703 w 9703"/>
              <a:gd name="connsiteY49" fmla="*/ 2710 h 10000"/>
              <a:gd name="connsiteX0" fmla="*/ 0 w 9687"/>
              <a:gd name="connsiteY0" fmla="*/ 9753 h 10000"/>
              <a:gd name="connsiteX1" fmla="*/ 154 w 9687"/>
              <a:gd name="connsiteY1" fmla="*/ 9704 h 10000"/>
              <a:gd name="connsiteX2" fmla="*/ 313 w 9687"/>
              <a:gd name="connsiteY2" fmla="*/ 10000 h 10000"/>
              <a:gd name="connsiteX3" fmla="*/ 468 w 9687"/>
              <a:gd name="connsiteY3" fmla="*/ 9605 h 10000"/>
              <a:gd name="connsiteX4" fmla="*/ 607 w 9687"/>
              <a:gd name="connsiteY4" fmla="*/ 9802 h 10000"/>
              <a:gd name="connsiteX5" fmla="*/ 762 w 9687"/>
              <a:gd name="connsiteY5" fmla="*/ 8938 h 10000"/>
              <a:gd name="connsiteX6" fmla="*/ 914 w 9687"/>
              <a:gd name="connsiteY6" fmla="*/ 8838 h 10000"/>
              <a:gd name="connsiteX7" fmla="*/ 1078 w 9687"/>
              <a:gd name="connsiteY7" fmla="*/ 8542 h 10000"/>
              <a:gd name="connsiteX8" fmla="*/ 1228 w 9687"/>
              <a:gd name="connsiteY8" fmla="*/ 8345 h 10000"/>
              <a:gd name="connsiteX9" fmla="*/ 1390 w 9687"/>
              <a:gd name="connsiteY9" fmla="*/ 9506 h 10000"/>
              <a:gd name="connsiteX10" fmla="*/ 1545 w 9687"/>
              <a:gd name="connsiteY10" fmla="*/ 8988 h 10000"/>
              <a:gd name="connsiteX11" fmla="*/ 1694 w 9687"/>
              <a:gd name="connsiteY11" fmla="*/ 8542 h 10000"/>
              <a:gd name="connsiteX12" fmla="*/ 1840 w 9687"/>
              <a:gd name="connsiteY12" fmla="*/ 8443 h 10000"/>
              <a:gd name="connsiteX13" fmla="*/ 1990 w 9687"/>
              <a:gd name="connsiteY13" fmla="*/ 9086 h 10000"/>
              <a:gd name="connsiteX14" fmla="*/ 2143 w 9687"/>
              <a:gd name="connsiteY14" fmla="*/ 9209 h 10000"/>
              <a:gd name="connsiteX15" fmla="*/ 2304 w 9687"/>
              <a:gd name="connsiteY15" fmla="*/ 8691 h 10000"/>
              <a:gd name="connsiteX16" fmla="*/ 2455 w 9687"/>
              <a:gd name="connsiteY16" fmla="*/ 7975 h 10000"/>
              <a:gd name="connsiteX17" fmla="*/ 2622 w 9687"/>
              <a:gd name="connsiteY17" fmla="*/ 7875 h 10000"/>
              <a:gd name="connsiteX18" fmla="*/ 2772 w 9687"/>
              <a:gd name="connsiteY18" fmla="*/ 7826 h 10000"/>
              <a:gd name="connsiteX19" fmla="*/ 2924 w 9687"/>
              <a:gd name="connsiteY19" fmla="*/ 7529 h 10000"/>
              <a:gd name="connsiteX20" fmla="*/ 3066 w 9687"/>
              <a:gd name="connsiteY20" fmla="*/ 7480 h 10000"/>
              <a:gd name="connsiteX21" fmla="*/ 3218 w 9687"/>
              <a:gd name="connsiteY21" fmla="*/ 8493 h 10000"/>
              <a:gd name="connsiteX22" fmla="*/ 3377 w 9687"/>
              <a:gd name="connsiteY22" fmla="*/ 9037 h 10000"/>
              <a:gd name="connsiteX23" fmla="*/ 3535 w 9687"/>
              <a:gd name="connsiteY23" fmla="*/ 7925 h 10000"/>
              <a:gd name="connsiteX24" fmla="*/ 3688 w 9687"/>
              <a:gd name="connsiteY24" fmla="*/ 6764 h 10000"/>
              <a:gd name="connsiteX25" fmla="*/ 3846 w 9687"/>
              <a:gd name="connsiteY25" fmla="*/ 6517 h 10000"/>
              <a:gd name="connsiteX26" fmla="*/ 4000 w 9687"/>
              <a:gd name="connsiteY26" fmla="*/ 6714 h 10000"/>
              <a:gd name="connsiteX27" fmla="*/ 4162 w 9687"/>
              <a:gd name="connsiteY27" fmla="*/ 5157 h 10000"/>
              <a:gd name="connsiteX28" fmla="*/ 4297 w 9687"/>
              <a:gd name="connsiteY28" fmla="*/ 5256 h 10000"/>
              <a:gd name="connsiteX29" fmla="*/ 4449 w 9687"/>
              <a:gd name="connsiteY29" fmla="*/ 5602 h 10000"/>
              <a:gd name="connsiteX30" fmla="*/ 4611 w 9687"/>
              <a:gd name="connsiteY30" fmla="*/ 7134 h 10000"/>
              <a:gd name="connsiteX31" fmla="*/ 4765 w 9687"/>
              <a:gd name="connsiteY31" fmla="*/ 3872 h 10000"/>
              <a:gd name="connsiteX32" fmla="*/ 4923 w 9687"/>
              <a:gd name="connsiteY32" fmla="*/ 1648 h 10000"/>
              <a:gd name="connsiteX33" fmla="*/ 5077 w 9687"/>
              <a:gd name="connsiteY33" fmla="*/ 5503 h 10000"/>
              <a:gd name="connsiteX34" fmla="*/ 5230 w 9687"/>
              <a:gd name="connsiteY34" fmla="*/ 1746 h 10000"/>
              <a:gd name="connsiteX35" fmla="*/ 5390 w 9687"/>
              <a:gd name="connsiteY35" fmla="*/ 190 h 10000"/>
              <a:gd name="connsiteX36" fmla="*/ 5521 w 9687"/>
              <a:gd name="connsiteY36" fmla="*/ 2365 h 10000"/>
              <a:gd name="connsiteX37" fmla="*/ 5686 w 9687"/>
              <a:gd name="connsiteY37" fmla="*/ 3576 h 10000"/>
              <a:gd name="connsiteX38" fmla="*/ 5840 w 9687"/>
              <a:gd name="connsiteY38" fmla="*/ 1203 h 10000"/>
              <a:gd name="connsiteX39" fmla="*/ 5991 w 9687"/>
              <a:gd name="connsiteY39" fmla="*/ 3970 h 10000"/>
              <a:gd name="connsiteX40" fmla="*/ 6154 w 9687"/>
              <a:gd name="connsiteY40" fmla="*/ 4194 h 10000"/>
              <a:gd name="connsiteX41" fmla="*/ 6305 w 9687"/>
              <a:gd name="connsiteY41" fmla="*/ 3723 h 10000"/>
              <a:gd name="connsiteX42" fmla="*/ 6465 w 9687"/>
              <a:gd name="connsiteY42" fmla="*/ 2759 h 10000"/>
              <a:gd name="connsiteX43" fmla="*/ 6620 w 9687"/>
              <a:gd name="connsiteY43" fmla="*/ 1203 h 10000"/>
              <a:gd name="connsiteX44" fmla="*/ 7848 w 9687"/>
              <a:gd name="connsiteY44" fmla="*/ 2908 h 10000"/>
              <a:gd name="connsiteX45" fmla="*/ 8611 w 9687"/>
              <a:gd name="connsiteY45" fmla="*/ 289 h 10000"/>
              <a:gd name="connsiteX46" fmla="*/ 9222 w 9687"/>
              <a:gd name="connsiteY46" fmla="*/ 2118 h 10000"/>
              <a:gd name="connsiteX47" fmla="*/ 9526 w 9687"/>
              <a:gd name="connsiteY47" fmla="*/ 2759 h 10000"/>
              <a:gd name="connsiteX48" fmla="*/ 9687 w 9687"/>
              <a:gd name="connsiteY48" fmla="*/ 2908 h 10000"/>
              <a:gd name="connsiteX0" fmla="*/ 0 w 9834"/>
              <a:gd name="connsiteY0" fmla="*/ 9753 h 10000"/>
              <a:gd name="connsiteX1" fmla="*/ 159 w 9834"/>
              <a:gd name="connsiteY1" fmla="*/ 9704 h 10000"/>
              <a:gd name="connsiteX2" fmla="*/ 323 w 9834"/>
              <a:gd name="connsiteY2" fmla="*/ 10000 h 10000"/>
              <a:gd name="connsiteX3" fmla="*/ 483 w 9834"/>
              <a:gd name="connsiteY3" fmla="*/ 9605 h 10000"/>
              <a:gd name="connsiteX4" fmla="*/ 627 w 9834"/>
              <a:gd name="connsiteY4" fmla="*/ 9802 h 10000"/>
              <a:gd name="connsiteX5" fmla="*/ 787 w 9834"/>
              <a:gd name="connsiteY5" fmla="*/ 8938 h 10000"/>
              <a:gd name="connsiteX6" fmla="*/ 944 w 9834"/>
              <a:gd name="connsiteY6" fmla="*/ 8838 h 10000"/>
              <a:gd name="connsiteX7" fmla="*/ 1113 w 9834"/>
              <a:gd name="connsiteY7" fmla="*/ 8542 h 10000"/>
              <a:gd name="connsiteX8" fmla="*/ 1268 w 9834"/>
              <a:gd name="connsiteY8" fmla="*/ 8345 h 10000"/>
              <a:gd name="connsiteX9" fmla="*/ 1435 w 9834"/>
              <a:gd name="connsiteY9" fmla="*/ 9506 h 10000"/>
              <a:gd name="connsiteX10" fmla="*/ 1595 w 9834"/>
              <a:gd name="connsiteY10" fmla="*/ 8988 h 10000"/>
              <a:gd name="connsiteX11" fmla="*/ 1749 w 9834"/>
              <a:gd name="connsiteY11" fmla="*/ 8542 h 10000"/>
              <a:gd name="connsiteX12" fmla="*/ 1899 w 9834"/>
              <a:gd name="connsiteY12" fmla="*/ 8443 h 10000"/>
              <a:gd name="connsiteX13" fmla="*/ 2054 w 9834"/>
              <a:gd name="connsiteY13" fmla="*/ 9086 h 10000"/>
              <a:gd name="connsiteX14" fmla="*/ 2212 w 9834"/>
              <a:gd name="connsiteY14" fmla="*/ 9209 h 10000"/>
              <a:gd name="connsiteX15" fmla="*/ 2378 w 9834"/>
              <a:gd name="connsiteY15" fmla="*/ 8691 h 10000"/>
              <a:gd name="connsiteX16" fmla="*/ 2534 w 9834"/>
              <a:gd name="connsiteY16" fmla="*/ 7975 h 10000"/>
              <a:gd name="connsiteX17" fmla="*/ 2707 w 9834"/>
              <a:gd name="connsiteY17" fmla="*/ 7875 h 10000"/>
              <a:gd name="connsiteX18" fmla="*/ 2862 w 9834"/>
              <a:gd name="connsiteY18" fmla="*/ 7826 h 10000"/>
              <a:gd name="connsiteX19" fmla="*/ 3018 w 9834"/>
              <a:gd name="connsiteY19" fmla="*/ 7529 h 10000"/>
              <a:gd name="connsiteX20" fmla="*/ 3165 w 9834"/>
              <a:gd name="connsiteY20" fmla="*/ 7480 h 10000"/>
              <a:gd name="connsiteX21" fmla="*/ 3322 w 9834"/>
              <a:gd name="connsiteY21" fmla="*/ 8493 h 10000"/>
              <a:gd name="connsiteX22" fmla="*/ 3486 w 9834"/>
              <a:gd name="connsiteY22" fmla="*/ 9037 h 10000"/>
              <a:gd name="connsiteX23" fmla="*/ 3649 w 9834"/>
              <a:gd name="connsiteY23" fmla="*/ 7925 h 10000"/>
              <a:gd name="connsiteX24" fmla="*/ 3807 w 9834"/>
              <a:gd name="connsiteY24" fmla="*/ 6764 h 10000"/>
              <a:gd name="connsiteX25" fmla="*/ 3970 w 9834"/>
              <a:gd name="connsiteY25" fmla="*/ 6517 h 10000"/>
              <a:gd name="connsiteX26" fmla="*/ 4129 w 9834"/>
              <a:gd name="connsiteY26" fmla="*/ 6714 h 10000"/>
              <a:gd name="connsiteX27" fmla="*/ 4296 w 9834"/>
              <a:gd name="connsiteY27" fmla="*/ 5157 h 10000"/>
              <a:gd name="connsiteX28" fmla="*/ 4436 w 9834"/>
              <a:gd name="connsiteY28" fmla="*/ 5256 h 10000"/>
              <a:gd name="connsiteX29" fmla="*/ 4593 w 9834"/>
              <a:gd name="connsiteY29" fmla="*/ 5602 h 10000"/>
              <a:gd name="connsiteX30" fmla="*/ 4760 w 9834"/>
              <a:gd name="connsiteY30" fmla="*/ 7134 h 10000"/>
              <a:gd name="connsiteX31" fmla="*/ 4919 w 9834"/>
              <a:gd name="connsiteY31" fmla="*/ 3872 h 10000"/>
              <a:gd name="connsiteX32" fmla="*/ 5082 w 9834"/>
              <a:gd name="connsiteY32" fmla="*/ 1648 h 10000"/>
              <a:gd name="connsiteX33" fmla="*/ 5241 w 9834"/>
              <a:gd name="connsiteY33" fmla="*/ 5503 h 10000"/>
              <a:gd name="connsiteX34" fmla="*/ 5399 w 9834"/>
              <a:gd name="connsiteY34" fmla="*/ 1746 h 10000"/>
              <a:gd name="connsiteX35" fmla="*/ 5564 w 9834"/>
              <a:gd name="connsiteY35" fmla="*/ 190 h 10000"/>
              <a:gd name="connsiteX36" fmla="*/ 5699 w 9834"/>
              <a:gd name="connsiteY36" fmla="*/ 2365 h 10000"/>
              <a:gd name="connsiteX37" fmla="*/ 5870 w 9834"/>
              <a:gd name="connsiteY37" fmla="*/ 3576 h 10000"/>
              <a:gd name="connsiteX38" fmla="*/ 6029 w 9834"/>
              <a:gd name="connsiteY38" fmla="*/ 1203 h 10000"/>
              <a:gd name="connsiteX39" fmla="*/ 6185 w 9834"/>
              <a:gd name="connsiteY39" fmla="*/ 3970 h 10000"/>
              <a:gd name="connsiteX40" fmla="*/ 6353 w 9834"/>
              <a:gd name="connsiteY40" fmla="*/ 4194 h 10000"/>
              <a:gd name="connsiteX41" fmla="*/ 6509 w 9834"/>
              <a:gd name="connsiteY41" fmla="*/ 3723 h 10000"/>
              <a:gd name="connsiteX42" fmla="*/ 6674 w 9834"/>
              <a:gd name="connsiteY42" fmla="*/ 2759 h 10000"/>
              <a:gd name="connsiteX43" fmla="*/ 6834 w 9834"/>
              <a:gd name="connsiteY43" fmla="*/ 1203 h 10000"/>
              <a:gd name="connsiteX44" fmla="*/ 8102 w 9834"/>
              <a:gd name="connsiteY44" fmla="*/ 2908 h 10000"/>
              <a:gd name="connsiteX45" fmla="*/ 8889 w 9834"/>
              <a:gd name="connsiteY45" fmla="*/ 289 h 10000"/>
              <a:gd name="connsiteX46" fmla="*/ 9520 w 9834"/>
              <a:gd name="connsiteY46" fmla="*/ 2118 h 10000"/>
              <a:gd name="connsiteX47" fmla="*/ 9834 w 9834"/>
              <a:gd name="connsiteY47" fmla="*/ 2759 h 10000"/>
              <a:gd name="connsiteX0" fmla="*/ 0 w 9681"/>
              <a:gd name="connsiteY0" fmla="*/ 9753 h 10000"/>
              <a:gd name="connsiteX1" fmla="*/ 162 w 9681"/>
              <a:gd name="connsiteY1" fmla="*/ 9704 h 10000"/>
              <a:gd name="connsiteX2" fmla="*/ 328 w 9681"/>
              <a:gd name="connsiteY2" fmla="*/ 10000 h 10000"/>
              <a:gd name="connsiteX3" fmla="*/ 491 w 9681"/>
              <a:gd name="connsiteY3" fmla="*/ 9605 h 10000"/>
              <a:gd name="connsiteX4" fmla="*/ 638 w 9681"/>
              <a:gd name="connsiteY4" fmla="*/ 9802 h 10000"/>
              <a:gd name="connsiteX5" fmla="*/ 800 w 9681"/>
              <a:gd name="connsiteY5" fmla="*/ 8938 h 10000"/>
              <a:gd name="connsiteX6" fmla="*/ 960 w 9681"/>
              <a:gd name="connsiteY6" fmla="*/ 8838 h 10000"/>
              <a:gd name="connsiteX7" fmla="*/ 1132 w 9681"/>
              <a:gd name="connsiteY7" fmla="*/ 8542 h 10000"/>
              <a:gd name="connsiteX8" fmla="*/ 1289 w 9681"/>
              <a:gd name="connsiteY8" fmla="*/ 8345 h 10000"/>
              <a:gd name="connsiteX9" fmla="*/ 1459 w 9681"/>
              <a:gd name="connsiteY9" fmla="*/ 9506 h 10000"/>
              <a:gd name="connsiteX10" fmla="*/ 1622 w 9681"/>
              <a:gd name="connsiteY10" fmla="*/ 8988 h 10000"/>
              <a:gd name="connsiteX11" fmla="*/ 1779 w 9681"/>
              <a:gd name="connsiteY11" fmla="*/ 8542 h 10000"/>
              <a:gd name="connsiteX12" fmla="*/ 1931 w 9681"/>
              <a:gd name="connsiteY12" fmla="*/ 8443 h 10000"/>
              <a:gd name="connsiteX13" fmla="*/ 2089 w 9681"/>
              <a:gd name="connsiteY13" fmla="*/ 9086 h 10000"/>
              <a:gd name="connsiteX14" fmla="*/ 2249 w 9681"/>
              <a:gd name="connsiteY14" fmla="*/ 9209 h 10000"/>
              <a:gd name="connsiteX15" fmla="*/ 2418 w 9681"/>
              <a:gd name="connsiteY15" fmla="*/ 8691 h 10000"/>
              <a:gd name="connsiteX16" fmla="*/ 2577 w 9681"/>
              <a:gd name="connsiteY16" fmla="*/ 7975 h 10000"/>
              <a:gd name="connsiteX17" fmla="*/ 2753 w 9681"/>
              <a:gd name="connsiteY17" fmla="*/ 7875 h 10000"/>
              <a:gd name="connsiteX18" fmla="*/ 2910 w 9681"/>
              <a:gd name="connsiteY18" fmla="*/ 7826 h 10000"/>
              <a:gd name="connsiteX19" fmla="*/ 3069 w 9681"/>
              <a:gd name="connsiteY19" fmla="*/ 7529 h 10000"/>
              <a:gd name="connsiteX20" fmla="*/ 3218 w 9681"/>
              <a:gd name="connsiteY20" fmla="*/ 7480 h 10000"/>
              <a:gd name="connsiteX21" fmla="*/ 3378 w 9681"/>
              <a:gd name="connsiteY21" fmla="*/ 8493 h 10000"/>
              <a:gd name="connsiteX22" fmla="*/ 3545 w 9681"/>
              <a:gd name="connsiteY22" fmla="*/ 9037 h 10000"/>
              <a:gd name="connsiteX23" fmla="*/ 3711 w 9681"/>
              <a:gd name="connsiteY23" fmla="*/ 7925 h 10000"/>
              <a:gd name="connsiteX24" fmla="*/ 3871 w 9681"/>
              <a:gd name="connsiteY24" fmla="*/ 6764 h 10000"/>
              <a:gd name="connsiteX25" fmla="*/ 4037 w 9681"/>
              <a:gd name="connsiteY25" fmla="*/ 6517 h 10000"/>
              <a:gd name="connsiteX26" fmla="*/ 4199 w 9681"/>
              <a:gd name="connsiteY26" fmla="*/ 6714 h 10000"/>
              <a:gd name="connsiteX27" fmla="*/ 4369 w 9681"/>
              <a:gd name="connsiteY27" fmla="*/ 5157 h 10000"/>
              <a:gd name="connsiteX28" fmla="*/ 4511 w 9681"/>
              <a:gd name="connsiteY28" fmla="*/ 5256 h 10000"/>
              <a:gd name="connsiteX29" fmla="*/ 4671 w 9681"/>
              <a:gd name="connsiteY29" fmla="*/ 5602 h 10000"/>
              <a:gd name="connsiteX30" fmla="*/ 4840 w 9681"/>
              <a:gd name="connsiteY30" fmla="*/ 7134 h 10000"/>
              <a:gd name="connsiteX31" fmla="*/ 5002 w 9681"/>
              <a:gd name="connsiteY31" fmla="*/ 3872 h 10000"/>
              <a:gd name="connsiteX32" fmla="*/ 5168 w 9681"/>
              <a:gd name="connsiteY32" fmla="*/ 1648 h 10000"/>
              <a:gd name="connsiteX33" fmla="*/ 5329 w 9681"/>
              <a:gd name="connsiteY33" fmla="*/ 5503 h 10000"/>
              <a:gd name="connsiteX34" fmla="*/ 5490 w 9681"/>
              <a:gd name="connsiteY34" fmla="*/ 1746 h 10000"/>
              <a:gd name="connsiteX35" fmla="*/ 5658 w 9681"/>
              <a:gd name="connsiteY35" fmla="*/ 190 h 10000"/>
              <a:gd name="connsiteX36" fmla="*/ 5795 w 9681"/>
              <a:gd name="connsiteY36" fmla="*/ 2365 h 10000"/>
              <a:gd name="connsiteX37" fmla="*/ 5969 w 9681"/>
              <a:gd name="connsiteY37" fmla="*/ 3576 h 10000"/>
              <a:gd name="connsiteX38" fmla="*/ 6131 w 9681"/>
              <a:gd name="connsiteY38" fmla="*/ 1203 h 10000"/>
              <a:gd name="connsiteX39" fmla="*/ 6289 w 9681"/>
              <a:gd name="connsiteY39" fmla="*/ 3970 h 10000"/>
              <a:gd name="connsiteX40" fmla="*/ 6460 w 9681"/>
              <a:gd name="connsiteY40" fmla="*/ 4194 h 10000"/>
              <a:gd name="connsiteX41" fmla="*/ 6619 w 9681"/>
              <a:gd name="connsiteY41" fmla="*/ 3723 h 10000"/>
              <a:gd name="connsiteX42" fmla="*/ 6787 w 9681"/>
              <a:gd name="connsiteY42" fmla="*/ 2759 h 10000"/>
              <a:gd name="connsiteX43" fmla="*/ 6949 w 9681"/>
              <a:gd name="connsiteY43" fmla="*/ 1203 h 10000"/>
              <a:gd name="connsiteX44" fmla="*/ 8239 w 9681"/>
              <a:gd name="connsiteY44" fmla="*/ 2908 h 10000"/>
              <a:gd name="connsiteX45" fmla="*/ 9039 w 9681"/>
              <a:gd name="connsiteY45" fmla="*/ 289 h 10000"/>
              <a:gd name="connsiteX46" fmla="*/ 9681 w 9681"/>
              <a:gd name="connsiteY46" fmla="*/ 2118 h 10000"/>
              <a:gd name="connsiteX0" fmla="*/ 0 w 9337"/>
              <a:gd name="connsiteY0" fmla="*/ 9753 h 10000"/>
              <a:gd name="connsiteX1" fmla="*/ 167 w 9337"/>
              <a:gd name="connsiteY1" fmla="*/ 9704 h 10000"/>
              <a:gd name="connsiteX2" fmla="*/ 339 w 9337"/>
              <a:gd name="connsiteY2" fmla="*/ 10000 h 10000"/>
              <a:gd name="connsiteX3" fmla="*/ 507 w 9337"/>
              <a:gd name="connsiteY3" fmla="*/ 9605 h 10000"/>
              <a:gd name="connsiteX4" fmla="*/ 659 w 9337"/>
              <a:gd name="connsiteY4" fmla="*/ 9802 h 10000"/>
              <a:gd name="connsiteX5" fmla="*/ 826 w 9337"/>
              <a:gd name="connsiteY5" fmla="*/ 8938 h 10000"/>
              <a:gd name="connsiteX6" fmla="*/ 992 w 9337"/>
              <a:gd name="connsiteY6" fmla="*/ 8838 h 10000"/>
              <a:gd name="connsiteX7" fmla="*/ 1169 w 9337"/>
              <a:gd name="connsiteY7" fmla="*/ 8542 h 10000"/>
              <a:gd name="connsiteX8" fmla="*/ 1331 w 9337"/>
              <a:gd name="connsiteY8" fmla="*/ 8345 h 10000"/>
              <a:gd name="connsiteX9" fmla="*/ 1507 w 9337"/>
              <a:gd name="connsiteY9" fmla="*/ 9506 h 10000"/>
              <a:gd name="connsiteX10" fmla="*/ 1675 w 9337"/>
              <a:gd name="connsiteY10" fmla="*/ 8988 h 10000"/>
              <a:gd name="connsiteX11" fmla="*/ 1838 w 9337"/>
              <a:gd name="connsiteY11" fmla="*/ 8542 h 10000"/>
              <a:gd name="connsiteX12" fmla="*/ 1995 w 9337"/>
              <a:gd name="connsiteY12" fmla="*/ 8443 h 10000"/>
              <a:gd name="connsiteX13" fmla="*/ 2158 w 9337"/>
              <a:gd name="connsiteY13" fmla="*/ 9086 h 10000"/>
              <a:gd name="connsiteX14" fmla="*/ 2323 w 9337"/>
              <a:gd name="connsiteY14" fmla="*/ 9209 h 10000"/>
              <a:gd name="connsiteX15" fmla="*/ 2498 w 9337"/>
              <a:gd name="connsiteY15" fmla="*/ 8691 h 10000"/>
              <a:gd name="connsiteX16" fmla="*/ 2662 w 9337"/>
              <a:gd name="connsiteY16" fmla="*/ 7975 h 10000"/>
              <a:gd name="connsiteX17" fmla="*/ 2844 w 9337"/>
              <a:gd name="connsiteY17" fmla="*/ 7875 h 10000"/>
              <a:gd name="connsiteX18" fmla="*/ 3006 w 9337"/>
              <a:gd name="connsiteY18" fmla="*/ 7826 h 10000"/>
              <a:gd name="connsiteX19" fmla="*/ 3170 w 9337"/>
              <a:gd name="connsiteY19" fmla="*/ 7529 h 10000"/>
              <a:gd name="connsiteX20" fmla="*/ 3324 w 9337"/>
              <a:gd name="connsiteY20" fmla="*/ 7480 h 10000"/>
              <a:gd name="connsiteX21" fmla="*/ 3489 w 9337"/>
              <a:gd name="connsiteY21" fmla="*/ 8493 h 10000"/>
              <a:gd name="connsiteX22" fmla="*/ 3662 w 9337"/>
              <a:gd name="connsiteY22" fmla="*/ 9037 h 10000"/>
              <a:gd name="connsiteX23" fmla="*/ 3833 w 9337"/>
              <a:gd name="connsiteY23" fmla="*/ 7925 h 10000"/>
              <a:gd name="connsiteX24" fmla="*/ 3999 w 9337"/>
              <a:gd name="connsiteY24" fmla="*/ 6764 h 10000"/>
              <a:gd name="connsiteX25" fmla="*/ 4170 w 9337"/>
              <a:gd name="connsiteY25" fmla="*/ 6517 h 10000"/>
              <a:gd name="connsiteX26" fmla="*/ 4337 w 9337"/>
              <a:gd name="connsiteY26" fmla="*/ 6714 h 10000"/>
              <a:gd name="connsiteX27" fmla="*/ 4513 w 9337"/>
              <a:gd name="connsiteY27" fmla="*/ 5157 h 10000"/>
              <a:gd name="connsiteX28" fmla="*/ 4660 w 9337"/>
              <a:gd name="connsiteY28" fmla="*/ 5256 h 10000"/>
              <a:gd name="connsiteX29" fmla="*/ 4825 w 9337"/>
              <a:gd name="connsiteY29" fmla="*/ 5602 h 10000"/>
              <a:gd name="connsiteX30" fmla="*/ 4999 w 9337"/>
              <a:gd name="connsiteY30" fmla="*/ 7134 h 10000"/>
              <a:gd name="connsiteX31" fmla="*/ 5167 w 9337"/>
              <a:gd name="connsiteY31" fmla="*/ 3872 h 10000"/>
              <a:gd name="connsiteX32" fmla="*/ 5338 w 9337"/>
              <a:gd name="connsiteY32" fmla="*/ 1648 h 10000"/>
              <a:gd name="connsiteX33" fmla="*/ 5505 w 9337"/>
              <a:gd name="connsiteY33" fmla="*/ 5503 h 10000"/>
              <a:gd name="connsiteX34" fmla="*/ 5671 w 9337"/>
              <a:gd name="connsiteY34" fmla="*/ 1746 h 10000"/>
              <a:gd name="connsiteX35" fmla="*/ 5844 w 9337"/>
              <a:gd name="connsiteY35" fmla="*/ 190 h 10000"/>
              <a:gd name="connsiteX36" fmla="*/ 5986 w 9337"/>
              <a:gd name="connsiteY36" fmla="*/ 2365 h 10000"/>
              <a:gd name="connsiteX37" fmla="*/ 6166 w 9337"/>
              <a:gd name="connsiteY37" fmla="*/ 3576 h 10000"/>
              <a:gd name="connsiteX38" fmla="*/ 6333 w 9337"/>
              <a:gd name="connsiteY38" fmla="*/ 1203 h 10000"/>
              <a:gd name="connsiteX39" fmla="*/ 6496 w 9337"/>
              <a:gd name="connsiteY39" fmla="*/ 3970 h 10000"/>
              <a:gd name="connsiteX40" fmla="*/ 6673 w 9337"/>
              <a:gd name="connsiteY40" fmla="*/ 4194 h 10000"/>
              <a:gd name="connsiteX41" fmla="*/ 6837 w 9337"/>
              <a:gd name="connsiteY41" fmla="*/ 3723 h 10000"/>
              <a:gd name="connsiteX42" fmla="*/ 7011 w 9337"/>
              <a:gd name="connsiteY42" fmla="*/ 2759 h 10000"/>
              <a:gd name="connsiteX43" fmla="*/ 7178 w 9337"/>
              <a:gd name="connsiteY43" fmla="*/ 1203 h 10000"/>
              <a:gd name="connsiteX44" fmla="*/ 8510 w 9337"/>
              <a:gd name="connsiteY44" fmla="*/ 2908 h 10000"/>
              <a:gd name="connsiteX45" fmla="*/ 9337 w 9337"/>
              <a:gd name="connsiteY45" fmla="*/ 289 h 10000"/>
              <a:gd name="connsiteX0" fmla="*/ 0 w 9114"/>
              <a:gd name="connsiteY0" fmla="*/ 9563 h 9810"/>
              <a:gd name="connsiteX1" fmla="*/ 179 w 9114"/>
              <a:gd name="connsiteY1" fmla="*/ 9514 h 9810"/>
              <a:gd name="connsiteX2" fmla="*/ 363 w 9114"/>
              <a:gd name="connsiteY2" fmla="*/ 9810 h 9810"/>
              <a:gd name="connsiteX3" fmla="*/ 543 w 9114"/>
              <a:gd name="connsiteY3" fmla="*/ 9415 h 9810"/>
              <a:gd name="connsiteX4" fmla="*/ 706 w 9114"/>
              <a:gd name="connsiteY4" fmla="*/ 9612 h 9810"/>
              <a:gd name="connsiteX5" fmla="*/ 885 w 9114"/>
              <a:gd name="connsiteY5" fmla="*/ 8748 h 9810"/>
              <a:gd name="connsiteX6" fmla="*/ 1062 w 9114"/>
              <a:gd name="connsiteY6" fmla="*/ 8648 h 9810"/>
              <a:gd name="connsiteX7" fmla="*/ 1252 w 9114"/>
              <a:gd name="connsiteY7" fmla="*/ 8352 h 9810"/>
              <a:gd name="connsiteX8" fmla="*/ 1426 w 9114"/>
              <a:gd name="connsiteY8" fmla="*/ 8155 h 9810"/>
              <a:gd name="connsiteX9" fmla="*/ 1614 w 9114"/>
              <a:gd name="connsiteY9" fmla="*/ 9316 h 9810"/>
              <a:gd name="connsiteX10" fmla="*/ 1794 w 9114"/>
              <a:gd name="connsiteY10" fmla="*/ 8798 h 9810"/>
              <a:gd name="connsiteX11" fmla="*/ 1969 w 9114"/>
              <a:gd name="connsiteY11" fmla="*/ 8352 h 9810"/>
              <a:gd name="connsiteX12" fmla="*/ 2137 w 9114"/>
              <a:gd name="connsiteY12" fmla="*/ 8253 h 9810"/>
              <a:gd name="connsiteX13" fmla="*/ 2311 w 9114"/>
              <a:gd name="connsiteY13" fmla="*/ 8896 h 9810"/>
              <a:gd name="connsiteX14" fmla="*/ 2488 w 9114"/>
              <a:gd name="connsiteY14" fmla="*/ 9019 h 9810"/>
              <a:gd name="connsiteX15" fmla="*/ 2675 w 9114"/>
              <a:gd name="connsiteY15" fmla="*/ 8501 h 9810"/>
              <a:gd name="connsiteX16" fmla="*/ 2851 w 9114"/>
              <a:gd name="connsiteY16" fmla="*/ 7785 h 9810"/>
              <a:gd name="connsiteX17" fmla="*/ 3046 w 9114"/>
              <a:gd name="connsiteY17" fmla="*/ 7685 h 9810"/>
              <a:gd name="connsiteX18" fmla="*/ 3219 w 9114"/>
              <a:gd name="connsiteY18" fmla="*/ 7636 h 9810"/>
              <a:gd name="connsiteX19" fmla="*/ 3395 w 9114"/>
              <a:gd name="connsiteY19" fmla="*/ 7339 h 9810"/>
              <a:gd name="connsiteX20" fmla="*/ 3560 w 9114"/>
              <a:gd name="connsiteY20" fmla="*/ 7290 h 9810"/>
              <a:gd name="connsiteX21" fmla="*/ 3737 w 9114"/>
              <a:gd name="connsiteY21" fmla="*/ 8303 h 9810"/>
              <a:gd name="connsiteX22" fmla="*/ 3922 w 9114"/>
              <a:gd name="connsiteY22" fmla="*/ 8847 h 9810"/>
              <a:gd name="connsiteX23" fmla="*/ 4105 w 9114"/>
              <a:gd name="connsiteY23" fmla="*/ 7735 h 9810"/>
              <a:gd name="connsiteX24" fmla="*/ 4283 w 9114"/>
              <a:gd name="connsiteY24" fmla="*/ 6574 h 9810"/>
              <a:gd name="connsiteX25" fmla="*/ 4466 w 9114"/>
              <a:gd name="connsiteY25" fmla="*/ 6327 h 9810"/>
              <a:gd name="connsiteX26" fmla="*/ 4645 w 9114"/>
              <a:gd name="connsiteY26" fmla="*/ 6524 h 9810"/>
              <a:gd name="connsiteX27" fmla="*/ 4833 w 9114"/>
              <a:gd name="connsiteY27" fmla="*/ 4967 h 9810"/>
              <a:gd name="connsiteX28" fmla="*/ 4991 w 9114"/>
              <a:gd name="connsiteY28" fmla="*/ 5066 h 9810"/>
              <a:gd name="connsiteX29" fmla="*/ 5168 w 9114"/>
              <a:gd name="connsiteY29" fmla="*/ 5412 h 9810"/>
              <a:gd name="connsiteX30" fmla="*/ 5354 w 9114"/>
              <a:gd name="connsiteY30" fmla="*/ 6944 h 9810"/>
              <a:gd name="connsiteX31" fmla="*/ 5534 w 9114"/>
              <a:gd name="connsiteY31" fmla="*/ 3682 h 9810"/>
              <a:gd name="connsiteX32" fmla="*/ 5717 w 9114"/>
              <a:gd name="connsiteY32" fmla="*/ 1458 h 9810"/>
              <a:gd name="connsiteX33" fmla="*/ 5896 w 9114"/>
              <a:gd name="connsiteY33" fmla="*/ 5313 h 9810"/>
              <a:gd name="connsiteX34" fmla="*/ 6074 w 9114"/>
              <a:gd name="connsiteY34" fmla="*/ 1556 h 9810"/>
              <a:gd name="connsiteX35" fmla="*/ 6259 w 9114"/>
              <a:gd name="connsiteY35" fmla="*/ 0 h 9810"/>
              <a:gd name="connsiteX36" fmla="*/ 6411 w 9114"/>
              <a:gd name="connsiteY36" fmla="*/ 2175 h 9810"/>
              <a:gd name="connsiteX37" fmla="*/ 6604 w 9114"/>
              <a:gd name="connsiteY37" fmla="*/ 3386 h 9810"/>
              <a:gd name="connsiteX38" fmla="*/ 6783 w 9114"/>
              <a:gd name="connsiteY38" fmla="*/ 1013 h 9810"/>
              <a:gd name="connsiteX39" fmla="*/ 6957 w 9114"/>
              <a:gd name="connsiteY39" fmla="*/ 3780 h 9810"/>
              <a:gd name="connsiteX40" fmla="*/ 7147 w 9114"/>
              <a:gd name="connsiteY40" fmla="*/ 4004 h 9810"/>
              <a:gd name="connsiteX41" fmla="*/ 7322 w 9114"/>
              <a:gd name="connsiteY41" fmla="*/ 3533 h 9810"/>
              <a:gd name="connsiteX42" fmla="*/ 7509 w 9114"/>
              <a:gd name="connsiteY42" fmla="*/ 2569 h 9810"/>
              <a:gd name="connsiteX43" fmla="*/ 7688 w 9114"/>
              <a:gd name="connsiteY43" fmla="*/ 1013 h 9810"/>
              <a:gd name="connsiteX44" fmla="*/ 9114 w 9114"/>
              <a:gd name="connsiteY44" fmla="*/ 2718 h 9810"/>
              <a:gd name="connsiteX0" fmla="*/ 0 w 8435"/>
              <a:gd name="connsiteY0" fmla="*/ 9748 h 10000"/>
              <a:gd name="connsiteX1" fmla="*/ 196 w 8435"/>
              <a:gd name="connsiteY1" fmla="*/ 9698 h 10000"/>
              <a:gd name="connsiteX2" fmla="*/ 398 w 8435"/>
              <a:gd name="connsiteY2" fmla="*/ 10000 h 10000"/>
              <a:gd name="connsiteX3" fmla="*/ 596 w 8435"/>
              <a:gd name="connsiteY3" fmla="*/ 9597 h 10000"/>
              <a:gd name="connsiteX4" fmla="*/ 775 w 8435"/>
              <a:gd name="connsiteY4" fmla="*/ 9798 h 10000"/>
              <a:gd name="connsiteX5" fmla="*/ 971 w 8435"/>
              <a:gd name="connsiteY5" fmla="*/ 8917 h 10000"/>
              <a:gd name="connsiteX6" fmla="*/ 1165 w 8435"/>
              <a:gd name="connsiteY6" fmla="*/ 8815 h 10000"/>
              <a:gd name="connsiteX7" fmla="*/ 1374 w 8435"/>
              <a:gd name="connsiteY7" fmla="*/ 8514 h 10000"/>
              <a:gd name="connsiteX8" fmla="*/ 1565 w 8435"/>
              <a:gd name="connsiteY8" fmla="*/ 8313 h 10000"/>
              <a:gd name="connsiteX9" fmla="*/ 1771 w 8435"/>
              <a:gd name="connsiteY9" fmla="*/ 9496 h 10000"/>
              <a:gd name="connsiteX10" fmla="*/ 1968 w 8435"/>
              <a:gd name="connsiteY10" fmla="*/ 8968 h 10000"/>
              <a:gd name="connsiteX11" fmla="*/ 2160 w 8435"/>
              <a:gd name="connsiteY11" fmla="*/ 8514 h 10000"/>
              <a:gd name="connsiteX12" fmla="*/ 2345 w 8435"/>
              <a:gd name="connsiteY12" fmla="*/ 8413 h 10000"/>
              <a:gd name="connsiteX13" fmla="*/ 2536 w 8435"/>
              <a:gd name="connsiteY13" fmla="*/ 9068 h 10000"/>
              <a:gd name="connsiteX14" fmla="*/ 2730 w 8435"/>
              <a:gd name="connsiteY14" fmla="*/ 9194 h 10000"/>
              <a:gd name="connsiteX15" fmla="*/ 2935 w 8435"/>
              <a:gd name="connsiteY15" fmla="*/ 8666 h 10000"/>
              <a:gd name="connsiteX16" fmla="*/ 3128 w 8435"/>
              <a:gd name="connsiteY16" fmla="*/ 7936 h 10000"/>
              <a:gd name="connsiteX17" fmla="*/ 3342 w 8435"/>
              <a:gd name="connsiteY17" fmla="*/ 7834 h 10000"/>
              <a:gd name="connsiteX18" fmla="*/ 3532 w 8435"/>
              <a:gd name="connsiteY18" fmla="*/ 7784 h 10000"/>
              <a:gd name="connsiteX19" fmla="*/ 3725 w 8435"/>
              <a:gd name="connsiteY19" fmla="*/ 7481 h 10000"/>
              <a:gd name="connsiteX20" fmla="*/ 3906 w 8435"/>
              <a:gd name="connsiteY20" fmla="*/ 7431 h 10000"/>
              <a:gd name="connsiteX21" fmla="*/ 4100 w 8435"/>
              <a:gd name="connsiteY21" fmla="*/ 8464 h 10000"/>
              <a:gd name="connsiteX22" fmla="*/ 4303 w 8435"/>
              <a:gd name="connsiteY22" fmla="*/ 9018 h 10000"/>
              <a:gd name="connsiteX23" fmla="*/ 4504 w 8435"/>
              <a:gd name="connsiteY23" fmla="*/ 7885 h 10000"/>
              <a:gd name="connsiteX24" fmla="*/ 4699 w 8435"/>
              <a:gd name="connsiteY24" fmla="*/ 6701 h 10000"/>
              <a:gd name="connsiteX25" fmla="*/ 4900 w 8435"/>
              <a:gd name="connsiteY25" fmla="*/ 6450 h 10000"/>
              <a:gd name="connsiteX26" fmla="*/ 5097 w 8435"/>
              <a:gd name="connsiteY26" fmla="*/ 6650 h 10000"/>
              <a:gd name="connsiteX27" fmla="*/ 5303 w 8435"/>
              <a:gd name="connsiteY27" fmla="*/ 5063 h 10000"/>
              <a:gd name="connsiteX28" fmla="*/ 5476 w 8435"/>
              <a:gd name="connsiteY28" fmla="*/ 5164 h 10000"/>
              <a:gd name="connsiteX29" fmla="*/ 5670 w 8435"/>
              <a:gd name="connsiteY29" fmla="*/ 5517 h 10000"/>
              <a:gd name="connsiteX30" fmla="*/ 5874 w 8435"/>
              <a:gd name="connsiteY30" fmla="*/ 7078 h 10000"/>
              <a:gd name="connsiteX31" fmla="*/ 6072 w 8435"/>
              <a:gd name="connsiteY31" fmla="*/ 3753 h 10000"/>
              <a:gd name="connsiteX32" fmla="*/ 6273 w 8435"/>
              <a:gd name="connsiteY32" fmla="*/ 1486 h 10000"/>
              <a:gd name="connsiteX33" fmla="*/ 6469 w 8435"/>
              <a:gd name="connsiteY33" fmla="*/ 5416 h 10000"/>
              <a:gd name="connsiteX34" fmla="*/ 6664 w 8435"/>
              <a:gd name="connsiteY34" fmla="*/ 1586 h 10000"/>
              <a:gd name="connsiteX35" fmla="*/ 6867 w 8435"/>
              <a:gd name="connsiteY35" fmla="*/ 0 h 10000"/>
              <a:gd name="connsiteX36" fmla="*/ 7034 w 8435"/>
              <a:gd name="connsiteY36" fmla="*/ 2217 h 10000"/>
              <a:gd name="connsiteX37" fmla="*/ 7246 w 8435"/>
              <a:gd name="connsiteY37" fmla="*/ 3452 h 10000"/>
              <a:gd name="connsiteX38" fmla="*/ 7442 w 8435"/>
              <a:gd name="connsiteY38" fmla="*/ 1033 h 10000"/>
              <a:gd name="connsiteX39" fmla="*/ 7633 w 8435"/>
              <a:gd name="connsiteY39" fmla="*/ 3853 h 10000"/>
              <a:gd name="connsiteX40" fmla="*/ 7842 w 8435"/>
              <a:gd name="connsiteY40" fmla="*/ 4082 h 10000"/>
              <a:gd name="connsiteX41" fmla="*/ 8034 w 8435"/>
              <a:gd name="connsiteY41" fmla="*/ 3601 h 10000"/>
              <a:gd name="connsiteX42" fmla="*/ 8239 w 8435"/>
              <a:gd name="connsiteY42" fmla="*/ 2619 h 10000"/>
              <a:gd name="connsiteX43" fmla="*/ 8435 w 8435"/>
              <a:gd name="connsiteY43" fmla="*/ 1033 h 10000"/>
              <a:gd name="connsiteX0" fmla="*/ 0 w 9768"/>
              <a:gd name="connsiteY0" fmla="*/ 9748 h 10000"/>
              <a:gd name="connsiteX1" fmla="*/ 232 w 9768"/>
              <a:gd name="connsiteY1" fmla="*/ 9698 h 10000"/>
              <a:gd name="connsiteX2" fmla="*/ 472 w 9768"/>
              <a:gd name="connsiteY2" fmla="*/ 10000 h 10000"/>
              <a:gd name="connsiteX3" fmla="*/ 707 w 9768"/>
              <a:gd name="connsiteY3" fmla="*/ 9597 h 10000"/>
              <a:gd name="connsiteX4" fmla="*/ 919 w 9768"/>
              <a:gd name="connsiteY4" fmla="*/ 9798 h 10000"/>
              <a:gd name="connsiteX5" fmla="*/ 1151 w 9768"/>
              <a:gd name="connsiteY5" fmla="*/ 8917 h 10000"/>
              <a:gd name="connsiteX6" fmla="*/ 1381 w 9768"/>
              <a:gd name="connsiteY6" fmla="*/ 8815 h 10000"/>
              <a:gd name="connsiteX7" fmla="*/ 1629 w 9768"/>
              <a:gd name="connsiteY7" fmla="*/ 8514 h 10000"/>
              <a:gd name="connsiteX8" fmla="*/ 1855 w 9768"/>
              <a:gd name="connsiteY8" fmla="*/ 8313 h 10000"/>
              <a:gd name="connsiteX9" fmla="*/ 2100 w 9768"/>
              <a:gd name="connsiteY9" fmla="*/ 9496 h 10000"/>
              <a:gd name="connsiteX10" fmla="*/ 2333 w 9768"/>
              <a:gd name="connsiteY10" fmla="*/ 8968 h 10000"/>
              <a:gd name="connsiteX11" fmla="*/ 2561 w 9768"/>
              <a:gd name="connsiteY11" fmla="*/ 8514 h 10000"/>
              <a:gd name="connsiteX12" fmla="*/ 2780 w 9768"/>
              <a:gd name="connsiteY12" fmla="*/ 8413 h 10000"/>
              <a:gd name="connsiteX13" fmla="*/ 3007 w 9768"/>
              <a:gd name="connsiteY13" fmla="*/ 9068 h 10000"/>
              <a:gd name="connsiteX14" fmla="*/ 3237 w 9768"/>
              <a:gd name="connsiteY14" fmla="*/ 9194 h 10000"/>
              <a:gd name="connsiteX15" fmla="*/ 3480 w 9768"/>
              <a:gd name="connsiteY15" fmla="*/ 8666 h 10000"/>
              <a:gd name="connsiteX16" fmla="*/ 3708 w 9768"/>
              <a:gd name="connsiteY16" fmla="*/ 7936 h 10000"/>
              <a:gd name="connsiteX17" fmla="*/ 3962 w 9768"/>
              <a:gd name="connsiteY17" fmla="*/ 7834 h 10000"/>
              <a:gd name="connsiteX18" fmla="*/ 4187 w 9768"/>
              <a:gd name="connsiteY18" fmla="*/ 7784 h 10000"/>
              <a:gd name="connsiteX19" fmla="*/ 4416 w 9768"/>
              <a:gd name="connsiteY19" fmla="*/ 7481 h 10000"/>
              <a:gd name="connsiteX20" fmla="*/ 4631 w 9768"/>
              <a:gd name="connsiteY20" fmla="*/ 7431 h 10000"/>
              <a:gd name="connsiteX21" fmla="*/ 4861 w 9768"/>
              <a:gd name="connsiteY21" fmla="*/ 8464 h 10000"/>
              <a:gd name="connsiteX22" fmla="*/ 5101 w 9768"/>
              <a:gd name="connsiteY22" fmla="*/ 9018 h 10000"/>
              <a:gd name="connsiteX23" fmla="*/ 5340 w 9768"/>
              <a:gd name="connsiteY23" fmla="*/ 7885 h 10000"/>
              <a:gd name="connsiteX24" fmla="*/ 5571 w 9768"/>
              <a:gd name="connsiteY24" fmla="*/ 6701 h 10000"/>
              <a:gd name="connsiteX25" fmla="*/ 5809 w 9768"/>
              <a:gd name="connsiteY25" fmla="*/ 6450 h 10000"/>
              <a:gd name="connsiteX26" fmla="*/ 6043 w 9768"/>
              <a:gd name="connsiteY26" fmla="*/ 6650 h 10000"/>
              <a:gd name="connsiteX27" fmla="*/ 6287 w 9768"/>
              <a:gd name="connsiteY27" fmla="*/ 5063 h 10000"/>
              <a:gd name="connsiteX28" fmla="*/ 6492 w 9768"/>
              <a:gd name="connsiteY28" fmla="*/ 5164 h 10000"/>
              <a:gd name="connsiteX29" fmla="*/ 6722 w 9768"/>
              <a:gd name="connsiteY29" fmla="*/ 5517 h 10000"/>
              <a:gd name="connsiteX30" fmla="*/ 6964 w 9768"/>
              <a:gd name="connsiteY30" fmla="*/ 7078 h 10000"/>
              <a:gd name="connsiteX31" fmla="*/ 7199 w 9768"/>
              <a:gd name="connsiteY31" fmla="*/ 3753 h 10000"/>
              <a:gd name="connsiteX32" fmla="*/ 7437 w 9768"/>
              <a:gd name="connsiteY32" fmla="*/ 1486 h 10000"/>
              <a:gd name="connsiteX33" fmla="*/ 7669 w 9768"/>
              <a:gd name="connsiteY33" fmla="*/ 5416 h 10000"/>
              <a:gd name="connsiteX34" fmla="*/ 7900 w 9768"/>
              <a:gd name="connsiteY34" fmla="*/ 1586 h 10000"/>
              <a:gd name="connsiteX35" fmla="*/ 8141 w 9768"/>
              <a:gd name="connsiteY35" fmla="*/ 0 h 10000"/>
              <a:gd name="connsiteX36" fmla="*/ 8339 w 9768"/>
              <a:gd name="connsiteY36" fmla="*/ 2217 h 10000"/>
              <a:gd name="connsiteX37" fmla="*/ 8590 w 9768"/>
              <a:gd name="connsiteY37" fmla="*/ 3452 h 10000"/>
              <a:gd name="connsiteX38" fmla="*/ 8823 w 9768"/>
              <a:gd name="connsiteY38" fmla="*/ 1033 h 10000"/>
              <a:gd name="connsiteX39" fmla="*/ 9049 w 9768"/>
              <a:gd name="connsiteY39" fmla="*/ 3853 h 10000"/>
              <a:gd name="connsiteX40" fmla="*/ 9297 w 9768"/>
              <a:gd name="connsiteY40" fmla="*/ 4082 h 10000"/>
              <a:gd name="connsiteX41" fmla="*/ 9525 w 9768"/>
              <a:gd name="connsiteY41" fmla="*/ 3601 h 10000"/>
              <a:gd name="connsiteX42" fmla="*/ 9768 w 9768"/>
              <a:gd name="connsiteY42" fmla="*/ 2619 h 10000"/>
              <a:gd name="connsiteX0" fmla="*/ 0 w 9751"/>
              <a:gd name="connsiteY0" fmla="*/ 9748 h 10000"/>
              <a:gd name="connsiteX1" fmla="*/ 238 w 9751"/>
              <a:gd name="connsiteY1" fmla="*/ 9698 h 10000"/>
              <a:gd name="connsiteX2" fmla="*/ 483 w 9751"/>
              <a:gd name="connsiteY2" fmla="*/ 10000 h 10000"/>
              <a:gd name="connsiteX3" fmla="*/ 724 w 9751"/>
              <a:gd name="connsiteY3" fmla="*/ 9597 h 10000"/>
              <a:gd name="connsiteX4" fmla="*/ 941 w 9751"/>
              <a:gd name="connsiteY4" fmla="*/ 9798 h 10000"/>
              <a:gd name="connsiteX5" fmla="*/ 1178 w 9751"/>
              <a:gd name="connsiteY5" fmla="*/ 8917 h 10000"/>
              <a:gd name="connsiteX6" fmla="*/ 1414 w 9751"/>
              <a:gd name="connsiteY6" fmla="*/ 8815 h 10000"/>
              <a:gd name="connsiteX7" fmla="*/ 1668 w 9751"/>
              <a:gd name="connsiteY7" fmla="*/ 8514 h 10000"/>
              <a:gd name="connsiteX8" fmla="*/ 1899 w 9751"/>
              <a:gd name="connsiteY8" fmla="*/ 8313 h 10000"/>
              <a:gd name="connsiteX9" fmla="*/ 2150 w 9751"/>
              <a:gd name="connsiteY9" fmla="*/ 9496 h 10000"/>
              <a:gd name="connsiteX10" fmla="*/ 2388 w 9751"/>
              <a:gd name="connsiteY10" fmla="*/ 8968 h 10000"/>
              <a:gd name="connsiteX11" fmla="*/ 2622 w 9751"/>
              <a:gd name="connsiteY11" fmla="*/ 8514 h 10000"/>
              <a:gd name="connsiteX12" fmla="*/ 2846 w 9751"/>
              <a:gd name="connsiteY12" fmla="*/ 8413 h 10000"/>
              <a:gd name="connsiteX13" fmla="*/ 3078 w 9751"/>
              <a:gd name="connsiteY13" fmla="*/ 9068 h 10000"/>
              <a:gd name="connsiteX14" fmla="*/ 3314 w 9751"/>
              <a:gd name="connsiteY14" fmla="*/ 9194 h 10000"/>
              <a:gd name="connsiteX15" fmla="*/ 3563 w 9751"/>
              <a:gd name="connsiteY15" fmla="*/ 8666 h 10000"/>
              <a:gd name="connsiteX16" fmla="*/ 3796 w 9751"/>
              <a:gd name="connsiteY16" fmla="*/ 7936 h 10000"/>
              <a:gd name="connsiteX17" fmla="*/ 4056 w 9751"/>
              <a:gd name="connsiteY17" fmla="*/ 7834 h 10000"/>
              <a:gd name="connsiteX18" fmla="*/ 4286 w 9751"/>
              <a:gd name="connsiteY18" fmla="*/ 7784 h 10000"/>
              <a:gd name="connsiteX19" fmla="*/ 4521 w 9751"/>
              <a:gd name="connsiteY19" fmla="*/ 7481 h 10000"/>
              <a:gd name="connsiteX20" fmla="*/ 4741 w 9751"/>
              <a:gd name="connsiteY20" fmla="*/ 7431 h 10000"/>
              <a:gd name="connsiteX21" fmla="*/ 4976 w 9751"/>
              <a:gd name="connsiteY21" fmla="*/ 8464 h 10000"/>
              <a:gd name="connsiteX22" fmla="*/ 5222 w 9751"/>
              <a:gd name="connsiteY22" fmla="*/ 9018 h 10000"/>
              <a:gd name="connsiteX23" fmla="*/ 5467 w 9751"/>
              <a:gd name="connsiteY23" fmla="*/ 7885 h 10000"/>
              <a:gd name="connsiteX24" fmla="*/ 5703 w 9751"/>
              <a:gd name="connsiteY24" fmla="*/ 6701 h 10000"/>
              <a:gd name="connsiteX25" fmla="*/ 5947 w 9751"/>
              <a:gd name="connsiteY25" fmla="*/ 6450 h 10000"/>
              <a:gd name="connsiteX26" fmla="*/ 6187 w 9751"/>
              <a:gd name="connsiteY26" fmla="*/ 6650 h 10000"/>
              <a:gd name="connsiteX27" fmla="*/ 6436 w 9751"/>
              <a:gd name="connsiteY27" fmla="*/ 5063 h 10000"/>
              <a:gd name="connsiteX28" fmla="*/ 6646 w 9751"/>
              <a:gd name="connsiteY28" fmla="*/ 5164 h 10000"/>
              <a:gd name="connsiteX29" fmla="*/ 6882 w 9751"/>
              <a:gd name="connsiteY29" fmla="*/ 5517 h 10000"/>
              <a:gd name="connsiteX30" fmla="*/ 7129 w 9751"/>
              <a:gd name="connsiteY30" fmla="*/ 7078 h 10000"/>
              <a:gd name="connsiteX31" fmla="*/ 7370 w 9751"/>
              <a:gd name="connsiteY31" fmla="*/ 3753 h 10000"/>
              <a:gd name="connsiteX32" fmla="*/ 7614 w 9751"/>
              <a:gd name="connsiteY32" fmla="*/ 1486 h 10000"/>
              <a:gd name="connsiteX33" fmla="*/ 7851 w 9751"/>
              <a:gd name="connsiteY33" fmla="*/ 5416 h 10000"/>
              <a:gd name="connsiteX34" fmla="*/ 8088 w 9751"/>
              <a:gd name="connsiteY34" fmla="*/ 1586 h 10000"/>
              <a:gd name="connsiteX35" fmla="*/ 8334 w 9751"/>
              <a:gd name="connsiteY35" fmla="*/ 0 h 10000"/>
              <a:gd name="connsiteX36" fmla="*/ 8537 w 9751"/>
              <a:gd name="connsiteY36" fmla="*/ 2217 h 10000"/>
              <a:gd name="connsiteX37" fmla="*/ 8794 w 9751"/>
              <a:gd name="connsiteY37" fmla="*/ 3452 h 10000"/>
              <a:gd name="connsiteX38" fmla="*/ 9033 w 9751"/>
              <a:gd name="connsiteY38" fmla="*/ 1033 h 10000"/>
              <a:gd name="connsiteX39" fmla="*/ 9264 w 9751"/>
              <a:gd name="connsiteY39" fmla="*/ 3853 h 10000"/>
              <a:gd name="connsiteX40" fmla="*/ 9518 w 9751"/>
              <a:gd name="connsiteY40" fmla="*/ 4082 h 10000"/>
              <a:gd name="connsiteX41" fmla="*/ 9751 w 9751"/>
              <a:gd name="connsiteY41" fmla="*/ 3601 h 10000"/>
              <a:gd name="connsiteX0" fmla="*/ 0 w 9761"/>
              <a:gd name="connsiteY0" fmla="*/ 9748 h 10000"/>
              <a:gd name="connsiteX1" fmla="*/ 244 w 9761"/>
              <a:gd name="connsiteY1" fmla="*/ 9698 h 10000"/>
              <a:gd name="connsiteX2" fmla="*/ 495 w 9761"/>
              <a:gd name="connsiteY2" fmla="*/ 10000 h 10000"/>
              <a:gd name="connsiteX3" fmla="*/ 742 w 9761"/>
              <a:gd name="connsiteY3" fmla="*/ 9597 h 10000"/>
              <a:gd name="connsiteX4" fmla="*/ 965 w 9761"/>
              <a:gd name="connsiteY4" fmla="*/ 9798 h 10000"/>
              <a:gd name="connsiteX5" fmla="*/ 1208 w 9761"/>
              <a:gd name="connsiteY5" fmla="*/ 8917 h 10000"/>
              <a:gd name="connsiteX6" fmla="*/ 1450 w 9761"/>
              <a:gd name="connsiteY6" fmla="*/ 8815 h 10000"/>
              <a:gd name="connsiteX7" fmla="*/ 1711 w 9761"/>
              <a:gd name="connsiteY7" fmla="*/ 8514 h 10000"/>
              <a:gd name="connsiteX8" fmla="*/ 1947 w 9761"/>
              <a:gd name="connsiteY8" fmla="*/ 8313 h 10000"/>
              <a:gd name="connsiteX9" fmla="*/ 2205 w 9761"/>
              <a:gd name="connsiteY9" fmla="*/ 9496 h 10000"/>
              <a:gd name="connsiteX10" fmla="*/ 2449 w 9761"/>
              <a:gd name="connsiteY10" fmla="*/ 8968 h 10000"/>
              <a:gd name="connsiteX11" fmla="*/ 2689 w 9761"/>
              <a:gd name="connsiteY11" fmla="*/ 8514 h 10000"/>
              <a:gd name="connsiteX12" fmla="*/ 2919 w 9761"/>
              <a:gd name="connsiteY12" fmla="*/ 8413 h 10000"/>
              <a:gd name="connsiteX13" fmla="*/ 3157 w 9761"/>
              <a:gd name="connsiteY13" fmla="*/ 9068 h 10000"/>
              <a:gd name="connsiteX14" fmla="*/ 3399 w 9761"/>
              <a:gd name="connsiteY14" fmla="*/ 9194 h 10000"/>
              <a:gd name="connsiteX15" fmla="*/ 3654 w 9761"/>
              <a:gd name="connsiteY15" fmla="*/ 8666 h 10000"/>
              <a:gd name="connsiteX16" fmla="*/ 3893 w 9761"/>
              <a:gd name="connsiteY16" fmla="*/ 7936 h 10000"/>
              <a:gd name="connsiteX17" fmla="*/ 4160 w 9761"/>
              <a:gd name="connsiteY17" fmla="*/ 7834 h 10000"/>
              <a:gd name="connsiteX18" fmla="*/ 4395 w 9761"/>
              <a:gd name="connsiteY18" fmla="*/ 7784 h 10000"/>
              <a:gd name="connsiteX19" fmla="*/ 4636 w 9761"/>
              <a:gd name="connsiteY19" fmla="*/ 7481 h 10000"/>
              <a:gd name="connsiteX20" fmla="*/ 4862 w 9761"/>
              <a:gd name="connsiteY20" fmla="*/ 7431 h 10000"/>
              <a:gd name="connsiteX21" fmla="*/ 5103 w 9761"/>
              <a:gd name="connsiteY21" fmla="*/ 8464 h 10000"/>
              <a:gd name="connsiteX22" fmla="*/ 5355 w 9761"/>
              <a:gd name="connsiteY22" fmla="*/ 9018 h 10000"/>
              <a:gd name="connsiteX23" fmla="*/ 5607 w 9761"/>
              <a:gd name="connsiteY23" fmla="*/ 7885 h 10000"/>
              <a:gd name="connsiteX24" fmla="*/ 5849 w 9761"/>
              <a:gd name="connsiteY24" fmla="*/ 6701 h 10000"/>
              <a:gd name="connsiteX25" fmla="*/ 6099 w 9761"/>
              <a:gd name="connsiteY25" fmla="*/ 6450 h 10000"/>
              <a:gd name="connsiteX26" fmla="*/ 6345 w 9761"/>
              <a:gd name="connsiteY26" fmla="*/ 6650 h 10000"/>
              <a:gd name="connsiteX27" fmla="*/ 6600 w 9761"/>
              <a:gd name="connsiteY27" fmla="*/ 5063 h 10000"/>
              <a:gd name="connsiteX28" fmla="*/ 6816 w 9761"/>
              <a:gd name="connsiteY28" fmla="*/ 5164 h 10000"/>
              <a:gd name="connsiteX29" fmla="*/ 7058 w 9761"/>
              <a:gd name="connsiteY29" fmla="*/ 5517 h 10000"/>
              <a:gd name="connsiteX30" fmla="*/ 7311 w 9761"/>
              <a:gd name="connsiteY30" fmla="*/ 7078 h 10000"/>
              <a:gd name="connsiteX31" fmla="*/ 7558 w 9761"/>
              <a:gd name="connsiteY31" fmla="*/ 3753 h 10000"/>
              <a:gd name="connsiteX32" fmla="*/ 7808 w 9761"/>
              <a:gd name="connsiteY32" fmla="*/ 1486 h 10000"/>
              <a:gd name="connsiteX33" fmla="*/ 8051 w 9761"/>
              <a:gd name="connsiteY33" fmla="*/ 5416 h 10000"/>
              <a:gd name="connsiteX34" fmla="*/ 8295 w 9761"/>
              <a:gd name="connsiteY34" fmla="*/ 1586 h 10000"/>
              <a:gd name="connsiteX35" fmla="*/ 8547 w 9761"/>
              <a:gd name="connsiteY35" fmla="*/ 0 h 10000"/>
              <a:gd name="connsiteX36" fmla="*/ 8755 w 9761"/>
              <a:gd name="connsiteY36" fmla="*/ 2217 h 10000"/>
              <a:gd name="connsiteX37" fmla="*/ 9019 w 9761"/>
              <a:gd name="connsiteY37" fmla="*/ 3452 h 10000"/>
              <a:gd name="connsiteX38" fmla="*/ 9264 w 9761"/>
              <a:gd name="connsiteY38" fmla="*/ 1033 h 10000"/>
              <a:gd name="connsiteX39" fmla="*/ 9501 w 9761"/>
              <a:gd name="connsiteY39" fmla="*/ 3853 h 10000"/>
              <a:gd name="connsiteX40" fmla="*/ 9761 w 9761"/>
              <a:gd name="connsiteY40" fmla="*/ 4082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9761" h="10000">
                <a:moveTo>
                  <a:pt x="0" y="9748"/>
                </a:moveTo>
                <a:lnTo>
                  <a:pt x="244" y="9698"/>
                </a:lnTo>
                <a:lnTo>
                  <a:pt x="495" y="10000"/>
                </a:lnTo>
                <a:cubicBezTo>
                  <a:pt x="579" y="9864"/>
                  <a:pt x="657" y="9732"/>
                  <a:pt x="742" y="9597"/>
                </a:cubicBezTo>
                <a:lnTo>
                  <a:pt x="965" y="9798"/>
                </a:lnTo>
                <a:cubicBezTo>
                  <a:pt x="1045" y="9505"/>
                  <a:pt x="1126" y="9211"/>
                  <a:pt x="1208" y="8917"/>
                </a:cubicBezTo>
                <a:cubicBezTo>
                  <a:pt x="1282" y="8884"/>
                  <a:pt x="1371" y="8849"/>
                  <a:pt x="1450" y="8815"/>
                </a:cubicBezTo>
                <a:cubicBezTo>
                  <a:pt x="1537" y="8716"/>
                  <a:pt x="1616" y="8615"/>
                  <a:pt x="1711" y="8514"/>
                </a:cubicBezTo>
                <a:cubicBezTo>
                  <a:pt x="1789" y="8446"/>
                  <a:pt x="1870" y="8380"/>
                  <a:pt x="1947" y="8313"/>
                </a:cubicBezTo>
                <a:cubicBezTo>
                  <a:pt x="2034" y="8706"/>
                  <a:pt x="2124" y="9101"/>
                  <a:pt x="2205" y="9496"/>
                </a:cubicBezTo>
                <a:cubicBezTo>
                  <a:pt x="2288" y="9320"/>
                  <a:pt x="2363" y="9144"/>
                  <a:pt x="2449" y="8968"/>
                </a:cubicBezTo>
                <a:cubicBezTo>
                  <a:pt x="2525" y="8817"/>
                  <a:pt x="2608" y="8666"/>
                  <a:pt x="2689" y="8514"/>
                </a:cubicBezTo>
                <a:lnTo>
                  <a:pt x="2919" y="8413"/>
                </a:lnTo>
                <a:cubicBezTo>
                  <a:pt x="3001" y="8632"/>
                  <a:pt x="3078" y="8849"/>
                  <a:pt x="3157" y="9068"/>
                </a:cubicBezTo>
                <a:cubicBezTo>
                  <a:pt x="3242" y="9110"/>
                  <a:pt x="3316" y="9153"/>
                  <a:pt x="3399" y="9194"/>
                </a:cubicBezTo>
                <a:cubicBezTo>
                  <a:pt x="3486" y="9017"/>
                  <a:pt x="3569" y="8842"/>
                  <a:pt x="3654" y="8666"/>
                </a:cubicBezTo>
                <a:cubicBezTo>
                  <a:pt x="3736" y="8421"/>
                  <a:pt x="3815" y="8178"/>
                  <a:pt x="3893" y="7936"/>
                </a:cubicBezTo>
                <a:lnTo>
                  <a:pt x="4160" y="7834"/>
                </a:lnTo>
                <a:lnTo>
                  <a:pt x="4395" y="7784"/>
                </a:lnTo>
                <a:cubicBezTo>
                  <a:pt x="4479" y="7684"/>
                  <a:pt x="4552" y="7581"/>
                  <a:pt x="4636" y="7481"/>
                </a:cubicBezTo>
                <a:cubicBezTo>
                  <a:pt x="4717" y="7465"/>
                  <a:pt x="4793" y="7448"/>
                  <a:pt x="4862" y="7431"/>
                </a:cubicBezTo>
                <a:cubicBezTo>
                  <a:pt x="4944" y="7776"/>
                  <a:pt x="5025" y="8119"/>
                  <a:pt x="5103" y="8464"/>
                </a:cubicBezTo>
                <a:cubicBezTo>
                  <a:pt x="5192" y="8648"/>
                  <a:pt x="5275" y="8833"/>
                  <a:pt x="5355" y="9018"/>
                </a:cubicBezTo>
                <a:cubicBezTo>
                  <a:pt x="5447" y="8640"/>
                  <a:pt x="5523" y="8263"/>
                  <a:pt x="5607" y="7885"/>
                </a:cubicBezTo>
                <a:cubicBezTo>
                  <a:pt x="5684" y="7490"/>
                  <a:pt x="5765" y="7096"/>
                  <a:pt x="5849" y="6701"/>
                </a:cubicBezTo>
                <a:cubicBezTo>
                  <a:pt x="5929" y="6617"/>
                  <a:pt x="6017" y="6533"/>
                  <a:pt x="6099" y="6450"/>
                </a:cubicBezTo>
                <a:cubicBezTo>
                  <a:pt x="6183" y="6516"/>
                  <a:pt x="6261" y="6583"/>
                  <a:pt x="6345" y="6650"/>
                </a:cubicBezTo>
                <a:cubicBezTo>
                  <a:pt x="6431" y="6121"/>
                  <a:pt x="6518" y="5592"/>
                  <a:pt x="6600" y="5063"/>
                </a:cubicBezTo>
                <a:cubicBezTo>
                  <a:pt x="6670" y="5097"/>
                  <a:pt x="6745" y="5130"/>
                  <a:pt x="6816" y="5164"/>
                </a:cubicBezTo>
                <a:cubicBezTo>
                  <a:pt x="6892" y="5281"/>
                  <a:pt x="6977" y="5400"/>
                  <a:pt x="7058" y="5517"/>
                </a:cubicBezTo>
                <a:cubicBezTo>
                  <a:pt x="7145" y="6037"/>
                  <a:pt x="7230" y="6559"/>
                  <a:pt x="7311" y="7078"/>
                </a:cubicBezTo>
                <a:cubicBezTo>
                  <a:pt x="7392" y="5970"/>
                  <a:pt x="7475" y="4861"/>
                  <a:pt x="7558" y="3753"/>
                </a:cubicBezTo>
                <a:cubicBezTo>
                  <a:pt x="7639" y="2998"/>
                  <a:pt x="7724" y="2242"/>
                  <a:pt x="7808" y="1486"/>
                </a:cubicBezTo>
                <a:cubicBezTo>
                  <a:pt x="7893" y="2797"/>
                  <a:pt x="7970" y="4106"/>
                  <a:pt x="8051" y="5416"/>
                </a:cubicBezTo>
                <a:cubicBezTo>
                  <a:pt x="8134" y="4140"/>
                  <a:pt x="8216" y="2863"/>
                  <a:pt x="8295" y="1586"/>
                </a:cubicBezTo>
                <a:cubicBezTo>
                  <a:pt x="8379" y="1058"/>
                  <a:pt x="8469" y="530"/>
                  <a:pt x="8547" y="0"/>
                </a:cubicBezTo>
                <a:cubicBezTo>
                  <a:pt x="8623" y="739"/>
                  <a:pt x="8696" y="1477"/>
                  <a:pt x="8755" y="2217"/>
                </a:cubicBezTo>
                <a:cubicBezTo>
                  <a:pt x="8848" y="2628"/>
                  <a:pt x="8931" y="3040"/>
                  <a:pt x="9019" y="3452"/>
                </a:cubicBezTo>
                <a:cubicBezTo>
                  <a:pt x="9100" y="2645"/>
                  <a:pt x="9178" y="1838"/>
                  <a:pt x="9264" y="1033"/>
                </a:cubicBezTo>
                <a:cubicBezTo>
                  <a:pt x="9343" y="1973"/>
                  <a:pt x="9416" y="2913"/>
                  <a:pt x="9501" y="3853"/>
                </a:cubicBezTo>
                <a:cubicBezTo>
                  <a:pt x="9586" y="3930"/>
                  <a:pt x="9672" y="4005"/>
                  <a:pt x="9761" y="4082"/>
                </a:cubicBezTo>
              </a:path>
            </a:pathLst>
          </a:custGeom>
          <a:noFill/>
          <a:ln w="28575" cmpd="sng">
            <a:solidFill>
              <a:schemeClr val="accent5">
                <a:lumMod val="75000"/>
              </a:schemeClr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it-CH"/>
          </a:p>
        </p:txBody>
      </p:sp>
      <p:sp>
        <p:nvSpPr>
          <p:cNvPr id="38" name="Rectangle 181"/>
          <p:cNvSpPr>
            <a:spLocks noChangeArrowheads="1"/>
          </p:cNvSpPr>
          <p:nvPr/>
        </p:nvSpPr>
        <p:spPr bwMode="auto">
          <a:xfrm>
            <a:off x="6112470" y="4946998"/>
            <a:ext cx="416781" cy="4924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ctr"/>
            <a:r>
              <a:rPr lang="it-IT" sz="1600" b="1" dirty="0">
                <a:solidFill>
                  <a:schemeClr val="accent5">
                    <a:lumMod val="75000"/>
                  </a:schemeClr>
                </a:solidFill>
              </a:rPr>
              <a:t>ARV </a:t>
            </a:r>
          </a:p>
          <a:p>
            <a:pPr algn="ctr"/>
            <a:r>
              <a:rPr lang="it-IT" sz="1600" b="1" dirty="0">
                <a:solidFill>
                  <a:schemeClr val="accent5">
                    <a:lumMod val="75000"/>
                  </a:schemeClr>
                </a:solidFill>
              </a:rPr>
              <a:t>(</a:t>
            </a:r>
            <a:r>
              <a:rPr lang="it-IT" sz="1600" b="1" dirty="0" err="1">
                <a:solidFill>
                  <a:schemeClr val="accent5">
                    <a:lumMod val="75000"/>
                  </a:schemeClr>
                </a:solidFill>
              </a:rPr>
              <a:t>mV</a:t>
            </a:r>
            <a:r>
              <a:rPr lang="it-IT" sz="1600" b="1" dirty="0">
                <a:solidFill>
                  <a:schemeClr val="accent5">
                    <a:lumMod val="75000"/>
                  </a:schemeClr>
                </a:solidFill>
              </a:rPr>
              <a:t>)</a:t>
            </a:r>
            <a:endParaRPr lang="it-IT" sz="2800" dirty="0">
              <a:solidFill>
                <a:schemeClr val="accent5">
                  <a:lumMod val="75000"/>
                </a:schemeClr>
              </a:solidFill>
              <a:latin typeface="Times New Roman" pitchFamily="18" charset="0"/>
            </a:endParaRPr>
          </a:p>
        </p:txBody>
      </p:sp>
      <p:sp>
        <p:nvSpPr>
          <p:cNvPr id="39" name="Line 30"/>
          <p:cNvSpPr>
            <a:spLocks noChangeShapeType="1"/>
          </p:cNvSpPr>
          <p:nvPr/>
        </p:nvSpPr>
        <p:spPr bwMode="auto">
          <a:xfrm flipV="1">
            <a:off x="7229042" y="2544885"/>
            <a:ext cx="4336390" cy="5219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it-CH"/>
          </a:p>
        </p:txBody>
      </p:sp>
      <p:sp>
        <p:nvSpPr>
          <p:cNvPr id="40" name="Rectangle 181"/>
          <p:cNvSpPr>
            <a:spLocks noChangeArrowheads="1"/>
          </p:cNvSpPr>
          <p:nvPr/>
        </p:nvSpPr>
        <p:spPr bwMode="auto">
          <a:xfrm>
            <a:off x="5864806" y="5908532"/>
            <a:ext cx="912108" cy="4924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ctr"/>
            <a:r>
              <a:rPr lang="it-IT" sz="1600" b="1" dirty="0" err="1"/>
              <a:t>Fractal</a:t>
            </a:r>
            <a:r>
              <a:rPr lang="it-IT" sz="1600" b="1" dirty="0"/>
              <a:t> </a:t>
            </a:r>
          </a:p>
          <a:p>
            <a:pPr algn="ctr"/>
            <a:r>
              <a:rPr lang="it-IT" sz="1600" b="1" dirty="0" err="1"/>
              <a:t>Dimension</a:t>
            </a:r>
            <a:endParaRPr lang="it-IT" sz="2800" dirty="0">
              <a:latin typeface="Times New Roman" pitchFamily="18" charset="0"/>
            </a:endParaRPr>
          </a:p>
        </p:txBody>
      </p:sp>
      <p:sp>
        <p:nvSpPr>
          <p:cNvPr id="41" name="Freeform 55"/>
          <p:cNvSpPr>
            <a:spLocks/>
          </p:cNvSpPr>
          <p:nvPr/>
        </p:nvSpPr>
        <p:spPr bwMode="auto">
          <a:xfrm rot="10800000">
            <a:off x="7241740" y="5915190"/>
            <a:ext cx="1900080" cy="168395"/>
          </a:xfrm>
          <a:custGeom>
            <a:avLst/>
            <a:gdLst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3535 w 10000"/>
              <a:gd name="connsiteY41" fmla="*/ 6483 h 10000"/>
              <a:gd name="connsiteX42" fmla="*/ 3618 w 10000"/>
              <a:gd name="connsiteY42" fmla="*/ 6483 h 10000"/>
              <a:gd name="connsiteX43" fmla="*/ 3691 w 10000"/>
              <a:gd name="connsiteY43" fmla="*/ 8182 h 10000"/>
              <a:gd name="connsiteX44" fmla="*/ 3779 w 10000"/>
              <a:gd name="connsiteY44" fmla="*/ 7703 h 10000"/>
              <a:gd name="connsiteX45" fmla="*/ 3863 w 10000"/>
              <a:gd name="connsiteY45" fmla="*/ 6483 h 10000"/>
              <a:gd name="connsiteX46" fmla="*/ 3951 w 10000"/>
              <a:gd name="connsiteY46" fmla="*/ 5742 h 10000"/>
              <a:gd name="connsiteX47" fmla="*/ 4034 w 10000"/>
              <a:gd name="connsiteY47" fmla="*/ 6770 h 10000"/>
              <a:gd name="connsiteX48" fmla="*/ 4118 w 10000"/>
              <a:gd name="connsiteY48" fmla="*/ 6722 h 10000"/>
              <a:gd name="connsiteX49" fmla="*/ 4206 w 10000"/>
              <a:gd name="connsiteY49" fmla="*/ 8182 h 10000"/>
              <a:gd name="connsiteX50" fmla="*/ 4289 w 10000"/>
              <a:gd name="connsiteY50" fmla="*/ 6962 h 10000"/>
              <a:gd name="connsiteX51" fmla="*/ 4362 w 10000"/>
              <a:gd name="connsiteY51" fmla="*/ 7943 h 10000"/>
              <a:gd name="connsiteX52" fmla="*/ 4451 w 10000"/>
              <a:gd name="connsiteY52" fmla="*/ 6962 h 10000"/>
              <a:gd name="connsiteX53" fmla="*/ 4534 w 10000"/>
              <a:gd name="connsiteY53" fmla="*/ 7703 h 10000"/>
              <a:gd name="connsiteX54" fmla="*/ 4623 w 10000"/>
              <a:gd name="connsiteY54" fmla="*/ 7656 h 10000"/>
              <a:gd name="connsiteX55" fmla="*/ 4706 w 10000"/>
              <a:gd name="connsiteY55" fmla="*/ 7943 h 10000"/>
              <a:gd name="connsiteX56" fmla="*/ 4789 w 10000"/>
              <a:gd name="connsiteY56" fmla="*/ 8182 h 10000"/>
              <a:gd name="connsiteX57" fmla="*/ 4878 w 10000"/>
              <a:gd name="connsiteY57" fmla="*/ 7703 h 10000"/>
              <a:gd name="connsiteX58" fmla="*/ 4961 w 10000"/>
              <a:gd name="connsiteY58" fmla="*/ 8086 h 10000"/>
              <a:gd name="connsiteX59" fmla="*/ 5039 w 10000"/>
              <a:gd name="connsiteY59" fmla="*/ 7943 h 10000"/>
              <a:gd name="connsiteX60" fmla="*/ 5122 w 10000"/>
              <a:gd name="connsiteY60" fmla="*/ 7201 h 10000"/>
              <a:gd name="connsiteX61" fmla="*/ 5206 w 10000"/>
              <a:gd name="connsiteY61" fmla="*/ 7105 h 10000"/>
              <a:gd name="connsiteX62" fmla="*/ 5294 w 10000"/>
              <a:gd name="connsiteY62" fmla="*/ 8182 h 10000"/>
              <a:gd name="connsiteX63" fmla="*/ 5377 w 10000"/>
              <a:gd name="connsiteY63" fmla="*/ 8038 h 10000"/>
              <a:gd name="connsiteX64" fmla="*/ 5466 w 10000"/>
              <a:gd name="connsiteY64" fmla="*/ 8684 h 10000"/>
              <a:gd name="connsiteX65" fmla="*/ 5549 w 10000"/>
              <a:gd name="connsiteY65" fmla="*/ 8445 h 10000"/>
              <a:gd name="connsiteX66" fmla="*/ 5632 w 10000"/>
              <a:gd name="connsiteY66" fmla="*/ 8445 h 10000"/>
              <a:gd name="connsiteX67" fmla="*/ 5711 w 10000"/>
              <a:gd name="connsiteY67" fmla="*/ 8684 h 10000"/>
              <a:gd name="connsiteX68" fmla="*/ 5794 w 10000"/>
              <a:gd name="connsiteY68" fmla="*/ 7656 h 10000"/>
              <a:gd name="connsiteX69" fmla="*/ 5882 w 10000"/>
              <a:gd name="connsiteY69" fmla="*/ 8684 h 10000"/>
              <a:gd name="connsiteX70" fmla="*/ 5966 w 10000"/>
              <a:gd name="connsiteY70" fmla="*/ 7560 h 10000"/>
              <a:gd name="connsiteX71" fmla="*/ 6049 w 10000"/>
              <a:gd name="connsiteY71" fmla="*/ 8684 h 10000"/>
              <a:gd name="connsiteX72" fmla="*/ 6137 w 10000"/>
              <a:gd name="connsiteY72" fmla="*/ 8182 h 10000"/>
              <a:gd name="connsiteX73" fmla="*/ 6221 w 10000"/>
              <a:gd name="connsiteY73" fmla="*/ 8397 h 10000"/>
              <a:gd name="connsiteX74" fmla="*/ 6309 w 10000"/>
              <a:gd name="connsiteY74" fmla="*/ 8445 h 10000"/>
              <a:gd name="connsiteX75" fmla="*/ 6382 w 10000"/>
              <a:gd name="connsiteY75" fmla="*/ 6627 h 10000"/>
              <a:gd name="connsiteX76" fmla="*/ 6465 w 10000"/>
              <a:gd name="connsiteY76" fmla="*/ 7464 h 10000"/>
              <a:gd name="connsiteX77" fmla="*/ 6554 w 10000"/>
              <a:gd name="connsiteY77" fmla="*/ 8923 h 10000"/>
              <a:gd name="connsiteX78" fmla="*/ 6637 w 10000"/>
              <a:gd name="connsiteY78" fmla="*/ 7703 h 10000"/>
              <a:gd name="connsiteX79" fmla="*/ 6726 w 10000"/>
              <a:gd name="connsiteY79" fmla="*/ 8182 h 10000"/>
              <a:gd name="connsiteX80" fmla="*/ 6809 w 10000"/>
              <a:gd name="connsiteY80" fmla="*/ 7560 h 10000"/>
              <a:gd name="connsiteX81" fmla="*/ 6892 w 10000"/>
              <a:gd name="connsiteY81" fmla="*/ 7847 h 10000"/>
              <a:gd name="connsiteX82" fmla="*/ 6981 w 10000"/>
              <a:gd name="connsiteY82" fmla="*/ 8086 h 10000"/>
              <a:gd name="connsiteX83" fmla="*/ 7054 w 10000"/>
              <a:gd name="connsiteY83" fmla="*/ 8182 h 10000"/>
              <a:gd name="connsiteX84" fmla="*/ 7142 w 10000"/>
              <a:gd name="connsiteY84" fmla="*/ 8445 h 10000"/>
              <a:gd name="connsiteX85" fmla="*/ 7225 w 10000"/>
              <a:gd name="connsiteY85" fmla="*/ 8923 h 10000"/>
              <a:gd name="connsiteX86" fmla="*/ 7309 w 10000"/>
              <a:gd name="connsiteY86" fmla="*/ 8445 h 10000"/>
              <a:gd name="connsiteX87" fmla="*/ 7397 w 10000"/>
              <a:gd name="connsiteY87" fmla="*/ 8732 h 10000"/>
              <a:gd name="connsiteX88" fmla="*/ 7480 w 10000"/>
              <a:gd name="connsiteY88" fmla="*/ 8445 h 10000"/>
              <a:gd name="connsiteX89" fmla="*/ 7569 w 10000"/>
              <a:gd name="connsiteY89" fmla="*/ 8684 h 10000"/>
              <a:gd name="connsiteX90" fmla="*/ 7652 w 10000"/>
              <a:gd name="connsiteY90" fmla="*/ 7201 h 10000"/>
              <a:gd name="connsiteX91" fmla="*/ 7725 w 10000"/>
              <a:gd name="connsiteY91" fmla="*/ 8684 h 10000"/>
              <a:gd name="connsiteX92" fmla="*/ 7814 w 10000"/>
              <a:gd name="connsiteY92" fmla="*/ 7703 h 10000"/>
              <a:gd name="connsiteX93" fmla="*/ 7897 w 10000"/>
              <a:gd name="connsiteY93" fmla="*/ 7895 h 10000"/>
              <a:gd name="connsiteX94" fmla="*/ 7980 w 10000"/>
              <a:gd name="connsiteY94" fmla="*/ 8684 h 10000"/>
              <a:gd name="connsiteX95" fmla="*/ 8069 w 10000"/>
              <a:gd name="connsiteY95" fmla="*/ 7703 h 10000"/>
              <a:gd name="connsiteX96" fmla="*/ 8152 w 10000"/>
              <a:gd name="connsiteY96" fmla="*/ 8182 h 10000"/>
              <a:gd name="connsiteX97" fmla="*/ 8240 w 10000"/>
              <a:gd name="connsiteY97" fmla="*/ 8445 h 10000"/>
              <a:gd name="connsiteX98" fmla="*/ 8324 w 10000"/>
              <a:gd name="connsiteY98" fmla="*/ 7464 h 10000"/>
              <a:gd name="connsiteX99" fmla="*/ 8397 w 10000"/>
              <a:gd name="connsiteY99" fmla="*/ 6316 h 10000"/>
              <a:gd name="connsiteX100" fmla="*/ 8485 w 10000"/>
              <a:gd name="connsiteY100" fmla="*/ 6483 h 10000"/>
              <a:gd name="connsiteX101" fmla="*/ 8568 w 10000"/>
              <a:gd name="connsiteY101" fmla="*/ 6220 h 10000"/>
              <a:gd name="connsiteX102" fmla="*/ 8657 w 10000"/>
              <a:gd name="connsiteY102" fmla="*/ 6818 h 10000"/>
              <a:gd name="connsiteX103" fmla="*/ 8740 w 10000"/>
              <a:gd name="connsiteY103" fmla="*/ 7656 h 10000"/>
              <a:gd name="connsiteX104" fmla="*/ 8824 w 10000"/>
              <a:gd name="connsiteY104" fmla="*/ 7416 h 10000"/>
              <a:gd name="connsiteX105" fmla="*/ 8912 w 10000"/>
              <a:gd name="connsiteY105" fmla="*/ 7895 h 10000"/>
              <a:gd name="connsiteX106" fmla="*/ 8995 w 10000"/>
              <a:gd name="connsiteY106" fmla="*/ 6722 h 10000"/>
              <a:gd name="connsiteX107" fmla="*/ 9073 w 10000"/>
              <a:gd name="connsiteY107" fmla="*/ 8182 h 10000"/>
              <a:gd name="connsiteX108" fmla="*/ 9157 w 10000"/>
              <a:gd name="connsiteY108" fmla="*/ 7943 h 10000"/>
              <a:gd name="connsiteX109" fmla="*/ 9240 w 10000"/>
              <a:gd name="connsiteY109" fmla="*/ 8445 h 10000"/>
              <a:gd name="connsiteX110" fmla="*/ 9328 w 10000"/>
              <a:gd name="connsiteY110" fmla="*/ 7703 h 10000"/>
              <a:gd name="connsiteX111" fmla="*/ 9412 w 10000"/>
              <a:gd name="connsiteY111" fmla="*/ 7560 h 10000"/>
              <a:gd name="connsiteX112" fmla="*/ 9500 w 10000"/>
              <a:gd name="connsiteY112" fmla="*/ 6962 h 10000"/>
              <a:gd name="connsiteX113" fmla="*/ 9584 w 10000"/>
              <a:gd name="connsiteY113" fmla="*/ 7464 h 10000"/>
              <a:gd name="connsiteX114" fmla="*/ 9667 w 10000"/>
              <a:gd name="connsiteY114" fmla="*/ 8445 h 10000"/>
              <a:gd name="connsiteX115" fmla="*/ 9745 w 10000"/>
              <a:gd name="connsiteY115" fmla="*/ 8445 h 10000"/>
              <a:gd name="connsiteX116" fmla="*/ 9828 w 10000"/>
              <a:gd name="connsiteY116" fmla="*/ 9163 h 10000"/>
              <a:gd name="connsiteX117" fmla="*/ 9917 w 10000"/>
              <a:gd name="connsiteY117" fmla="*/ 8923 h 10000"/>
              <a:gd name="connsiteX118" fmla="*/ 10000 w 10000"/>
              <a:gd name="connsiteY118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3618 w 10000"/>
              <a:gd name="connsiteY41" fmla="*/ 6483 h 10000"/>
              <a:gd name="connsiteX42" fmla="*/ 3691 w 10000"/>
              <a:gd name="connsiteY42" fmla="*/ 8182 h 10000"/>
              <a:gd name="connsiteX43" fmla="*/ 3779 w 10000"/>
              <a:gd name="connsiteY43" fmla="*/ 7703 h 10000"/>
              <a:gd name="connsiteX44" fmla="*/ 3863 w 10000"/>
              <a:gd name="connsiteY44" fmla="*/ 6483 h 10000"/>
              <a:gd name="connsiteX45" fmla="*/ 3951 w 10000"/>
              <a:gd name="connsiteY45" fmla="*/ 5742 h 10000"/>
              <a:gd name="connsiteX46" fmla="*/ 4034 w 10000"/>
              <a:gd name="connsiteY46" fmla="*/ 6770 h 10000"/>
              <a:gd name="connsiteX47" fmla="*/ 4118 w 10000"/>
              <a:gd name="connsiteY47" fmla="*/ 6722 h 10000"/>
              <a:gd name="connsiteX48" fmla="*/ 4206 w 10000"/>
              <a:gd name="connsiteY48" fmla="*/ 8182 h 10000"/>
              <a:gd name="connsiteX49" fmla="*/ 4289 w 10000"/>
              <a:gd name="connsiteY49" fmla="*/ 6962 h 10000"/>
              <a:gd name="connsiteX50" fmla="*/ 4362 w 10000"/>
              <a:gd name="connsiteY50" fmla="*/ 7943 h 10000"/>
              <a:gd name="connsiteX51" fmla="*/ 4451 w 10000"/>
              <a:gd name="connsiteY51" fmla="*/ 6962 h 10000"/>
              <a:gd name="connsiteX52" fmla="*/ 4534 w 10000"/>
              <a:gd name="connsiteY52" fmla="*/ 7703 h 10000"/>
              <a:gd name="connsiteX53" fmla="*/ 4623 w 10000"/>
              <a:gd name="connsiteY53" fmla="*/ 7656 h 10000"/>
              <a:gd name="connsiteX54" fmla="*/ 4706 w 10000"/>
              <a:gd name="connsiteY54" fmla="*/ 7943 h 10000"/>
              <a:gd name="connsiteX55" fmla="*/ 4789 w 10000"/>
              <a:gd name="connsiteY55" fmla="*/ 8182 h 10000"/>
              <a:gd name="connsiteX56" fmla="*/ 4878 w 10000"/>
              <a:gd name="connsiteY56" fmla="*/ 7703 h 10000"/>
              <a:gd name="connsiteX57" fmla="*/ 4961 w 10000"/>
              <a:gd name="connsiteY57" fmla="*/ 8086 h 10000"/>
              <a:gd name="connsiteX58" fmla="*/ 5039 w 10000"/>
              <a:gd name="connsiteY58" fmla="*/ 7943 h 10000"/>
              <a:gd name="connsiteX59" fmla="*/ 5122 w 10000"/>
              <a:gd name="connsiteY59" fmla="*/ 7201 h 10000"/>
              <a:gd name="connsiteX60" fmla="*/ 5206 w 10000"/>
              <a:gd name="connsiteY60" fmla="*/ 7105 h 10000"/>
              <a:gd name="connsiteX61" fmla="*/ 5294 w 10000"/>
              <a:gd name="connsiteY61" fmla="*/ 8182 h 10000"/>
              <a:gd name="connsiteX62" fmla="*/ 5377 w 10000"/>
              <a:gd name="connsiteY62" fmla="*/ 8038 h 10000"/>
              <a:gd name="connsiteX63" fmla="*/ 5466 w 10000"/>
              <a:gd name="connsiteY63" fmla="*/ 8684 h 10000"/>
              <a:gd name="connsiteX64" fmla="*/ 5549 w 10000"/>
              <a:gd name="connsiteY64" fmla="*/ 8445 h 10000"/>
              <a:gd name="connsiteX65" fmla="*/ 5632 w 10000"/>
              <a:gd name="connsiteY65" fmla="*/ 8445 h 10000"/>
              <a:gd name="connsiteX66" fmla="*/ 5711 w 10000"/>
              <a:gd name="connsiteY66" fmla="*/ 8684 h 10000"/>
              <a:gd name="connsiteX67" fmla="*/ 5794 w 10000"/>
              <a:gd name="connsiteY67" fmla="*/ 7656 h 10000"/>
              <a:gd name="connsiteX68" fmla="*/ 5882 w 10000"/>
              <a:gd name="connsiteY68" fmla="*/ 8684 h 10000"/>
              <a:gd name="connsiteX69" fmla="*/ 5966 w 10000"/>
              <a:gd name="connsiteY69" fmla="*/ 7560 h 10000"/>
              <a:gd name="connsiteX70" fmla="*/ 6049 w 10000"/>
              <a:gd name="connsiteY70" fmla="*/ 8684 h 10000"/>
              <a:gd name="connsiteX71" fmla="*/ 6137 w 10000"/>
              <a:gd name="connsiteY71" fmla="*/ 8182 h 10000"/>
              <a:gd name="connsiteX72" fmla="*/ 6221 w 10000"/>
              <a:gd name="connsiteY72" fmla="*/ 8397 h 10000"/>
              <a:gd name="connsiteX73" fmla="*/ 6309 w 10000"/>
              <a:gd name="connsiteY73" fmla="*/ 8445 h 10000"/>
              <a:gd name="connsiteX74" fmla="*/ 6382 w 10000"/>
              <a:gd name="connsiteY74" fmla="*/ 6627 h 10000"/>
              <a:gd name="connsiteX75" fmla="*/ 6465 w 10000"/>
              <a:gd name="connsiteY75" fmla="*/ 7464 h 10000"/>
              <a:gd name="connsiteX76" fmla="*/ 6554 w 10000"/>
              <a:gd name="connsiteY76" fmla="*/ 8923 h 10000"/>
              <a:gd name="connsiteX77" fmla="*/ 6637 w 10000"/>
              <a:gd name="connsiteY77" fmla="*/ 7703 h 10000"/>
              <a:gd name="connsiteX78" fmla="*/ 6726 w 10000"/>
              <a:gd name="connsiteY78" fmla="*/ 8182 h 10000"/>
              <a:gd name="connsiteX79" fmla="*/ 6809 w 10000"/>
              <a:gd name="connsiteY79" fmla="*/ 7560 h 10000"/>
              <a:gd name="connsiteX80" fmla="*/ 6892 w 10000"/>
              <a:gd name="connsiteY80" fmla="*/ 7847 h 10000"/>
              <a:gd name="connsiteX81" fmla="*/ 6981 w 10000"/>
              <a:gd name="connsiteY81" fmla="*/ 8086 h 10000"/>
              <a:gd name="connsiteX82" fmla="*/ 7054 w 10000"/>
              <a:gd name="connsiteY82" fmla="*/ 8182 h 10000"/>
              <a:gd name="connsiteX83" fmla="*/ 7142 w 10000"/>
              <a:gd name="connsiteY83" fmla="*/ 8445 h 10000"/>
              <a:gd name="connsiteX84" fmla="*/ 7225 w 10000"/>
              <a:gd name="connsiteY84" fmla="*/ 8923 h 10000"/>
              <a:gd name="connsiteX85" fmla="*/ 7309 w 10000"/>
              <a:gd name="connsiteY85" fmla="*/ 8445 h 10000"/>
              <a:gd name="connsiteX86" fmla="*/ 7397 w 10000"/>
              <a:gd name="connsiteY86" fmla="*/ 8732 h 10000"/>
              <a:gd name="connsiteX87" fmla="*/ 7480 w 10000"/>
              <a:gd name="connsiteY87" fmla="*/ 8445 h 10000"/>
              <a:gd name="connsiteX88" fmla="*/ 7569 w 10000"/>
              <a:gd name="connsiteY88" fmla="*/ 8684 h 10000"/>
              <a:gd name="connsiteX89" fmla="*/ 7652 w 10000"/>
              <a:gd name="connsiteY89" fmla="*/ 7201 h 10000"/>
              <a:gd name="connsiteX90" fmla="*/ 7725 w 10000"/>
              <a:gd name="connsiteY90" fmla="*/ 8684 h 10000"/>
              <a:gd name="connsiteX91" fmla="*/ 7814 w 10000"/>
              <a:gd name="connsiteY91" fmla="*/ 7703 h 10000"/>
              <a:gd name="connsiteX92" fmla="*/ 7897 w 10000"/>
              <a:gd name="connsiteY92" fmla="*/ 7895 h 10000"/>
              <a:gd name="connsiteX93" fmla="*/ 7980 w 10000"/>
              <a:gd name="connsiteY93" fmla="*/ 8684 h 10000"/>
              <a:gd name="connsiteX94" fmla="*/ 8069 w 10000"/>
              <a:gd name="connsiteY94" fmla="*/ 7703 h 10000"/>
              <a:gd name="connsiteX95" fmla="*/ 8152 w 10000"/>
              <a:gd name="connsiteY95" fmla="*/ 8182 h 10000"/>
              <a:gd name="connsiteX96" fmla="*/ 8240 w 10000"/>
              <a:gd name="connsiteY96" fmla="*/ 8445 h 10000"/>
              <a:gd name="connsiteX97" fmla="*/ 8324 w 10000"/>
              <a:gd name="connsiteY97" fmla="*/ 7464 h 10000"/>
              <a:gd name="connsiteX98" fmla="*/ 8397 w 10000"/>
              <a:gd name="connsiteY98" fmla="*/ 6316 h 10000"/>
              <a:gd name="connsiteX99" fmla="*/ 8485 w 10000"/>
              <a:gd name="connsiteY99" fmla="*/ 6483 h 10000"/>
              <a:gd name="connsiteX100" fmla="*/ 8568 w 10000"/>
              <a:gd name="connsiteY100" fmla="*/ 6220 h 10000"/>
              <a:gd name="connsiteX101" fmla="*/ 8657 w 10000"/>
              <a:gd name="connsiteY101" fmla="*/ 6818 h 10000"/>
              <a:gd name="connsiteX102" fmla="*/ 8740 w 10000"/>
              <a:gd name="connsiteY102" fmla="*/ 7656 h 10000"/>
              <a:gd name="connsiteX103" fmla="*/ 8824 w 10000"/>
              <a:gd name="connsiteY103" fmla="*/ 7416 h 10000"/>
              <a:gd name="connsiteX104" fmla="*/ 8912 w 10000"/>
              <a:gd name="connsiteY104" fmla="*/ 7895 h 10000"/>
              <a:gd name="connsiteX105" fmla="*/ 8995 w 10000"/>
              <a:gd name="connsiteY105" fmla="*/ 6722 h 10000"/>
              <a:gd name="connsiteX106" fmla="*/ 9073 w 10000"/>
              <a:gd name="connsiteY106" fmla="*/ 8182 h 10000"/>
              <a:gd name="connsiteX107" fmla="*/ 9157 w 10000"/>
              <a:gd name="connsiteY107" fmla="*/ 7943 h 10000"/>
              <a:gd name="connsiteX108" fmla="*/ 9240 w 10000"/>
              <a:gd name="connsiteY108" fmla="*/ 8445 h 10000"/>
              <a:gd name="connsiteX109" fmla="*/ 9328 w 10000"/>
              <a:gd name="connsiteY109" fmla="*/ 7703 h 10000"/>
              <a:gd name="connsiteX110" fmla="*/ 9412 w 10000"/>
              <a:gd name="connsiteY110" fmla="*/ 7560 h 10000"/>
              <a:gd name="connsiteX111" fmla="*/ 9500 w 10000"/>
              <a:gd name="connsiteY111" fmla="*/ 6962 h 10000"/>
              <a:gd name="connsiteX112" fmla="*/ 9584 w 10000"/>
              <a:gd name="connsiteY112" fmla="*/ 7464 h 10000"/>
              <a:gd name="connsiteX113" fmla="*/ 9667 w 10000"/>
              <a:gd name="connsiteY113" fmla="*/ 8445 h 10000"/>
              <a:gd name="connsiteX114" fmla="*/ 9745 w 10000"/>
              <a:gd name="connsiteY114" fmla="*/ 8445 h 10000"/>
              <a:gd name="connsiteX115" fmla="*/ 9828 w 10000"/>
              <a:gd name="connsiteY115" fmla="*/ 9163 h 10000"/>
              <a:gd name="connsiteX116" fmla="*/ 9917 w 10000"/>
              <a:gd name="connsiteY116" fmla="*/ 8923 h 10000"/>
              <a:gd name="connsiteX117" fmla="*/ 10000 w 10000"/>
              <a:gd name="connsiteY117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3691 w 10000"/>
              <a:gd name="connsiteY41" fmla="*/ 8182 h 10000"/>
              <a:gd name="connsiteX42" fmla="*/ 3779 w 10000"/>
              <a:gd name="connsiteY42" fmla="*/ 7703 h 10000"/>
              <a:gd name="connsiteX43" fmla="*/ 3863 w 10000"/>
              <a:gd name="connsiteY43" fmla="*/ 6483 h 10000"/>
              <a:gd name="connsiteX44" fmla="*/ 3951 w 10000"/>
              <a:gd name="connsiteY44" fmla="*/ 5742 h 10000"/>
              <a:gd name="connsiteX45" fmla="*/ 4034 w 10000"/>
              <a:gd name="connsiteY45" fmla="*/ 6770 h 10000"/>
              <a:gd name="connsiteX46" fmla="*/ 4118 w 10000"/>
              <a:gd name="connsiteY46" fmla="*/ 6722 h 10000"/>
              <a:gd name="connsiteX47" fmla="*/ 4206 w 10000"/>
              <a:gd name="connsiteY47" fmla="*/ 8182 h 10000"/>
              <a:gd name="connsiteX48" fmla="*/ 4289 w 10000"/>
              <a:gd name="connsiteY48" fmla="*/ 6962 h 10000"/>
              <a:gd name="connsiteX49" fmla="*/ 4362 w 10000"/>
              <a:gd name="connsiteY49" fmla="*/ 7943 h 10000"/>
              <a:gd name="connsiteX50" fmla="*/ 4451 w 10000"/>
              <a:gd name="connsiteY50" fmla="*/ 6962 h 10000"/>
              <a:gd name="connsiteX51" fmla="*/ 4534 w 10000"/>
              <a:gd name="connsiteY51" fmla="*/ 7703 h 10000"/>
              <a:gd name="connsiteX52" fmla="*/ 4623 w 10000"/>
              <a:gd name="connsiteY52" fmla="*/ 7656 h 10000"/>
              <a:gd name="connsiteX53" fmla="*/ 4706 w 10000"/>
              <a:gd name="connsiteY53" fmla="*/ 7943 h 10000"/>
              <a:gd name="connsiteX54" fmla="*/ 4789 w 10000"/>
              <a:gd name="connsiteY54" fmla="*/ 8182 h 10000"/>
              <a:gd name="connsiteX55" fmla="*/ 4878 w 10000"/>
              <a:gd name="connsiteY55" fmla="*/ 7703 h 10000"/>
              <a:gd name="connsiteX56" fmla="*/ 4961 w 10000"/>
              <a:gd name="connsiteY56" fmla="*/ 8086 h 10000"/>
              <a:gd name="connsiteX57" fmla="*/ 5039 w 10000"/>
              <a:gd name="connsiteY57" fmla="*/ 7943 h 10000"/>
              <a:gd name="connsiteX58" fmla="*/ 5122 w 10000"/>
              <a:gd name="connsiteY58" fmla="*/ 7201 h 10000"/>
              <a:gd name="connsiteX59" fmla="*/ 5206 w 10000"/>
              <a:gd name="connsiteY59" fmla="*/ 7105 h 10000"/>
              <a:gd name="connsiteX60" fmla="*/ 5294 w 10000"/>
              <a:gd name="connsiteY60" fmla="*/ 8182 h 10000"/>
              <a:gd name="connsiteX61" fmla="*/ 5377 w 10000"/>
              <a:gd name="connsiteY61" fmla="*/ 8038 h 10000"/>
              <a:gd name="connsiteX62" fmla="*/ 5466 w 10000"/>
              <a:gd name="connsiteY62" fmla="*/ 8684 h 10000"/>
              <a:gd name="connsiteX63" fmla="*/ 5549 w 10000"/>
              <a:gd name="connsiteY63" fmla="*/ 8445 h 10000"/>
              <a:gd name="connsiteX64" fmla="*/ 5632 w 10000"/>
              <a:gd name="connsiteY64" fmla="*/ 8445 h 10000"/>
              <a:gd name="connsiteX65" fmla="*/ 5711 w 10000"/>
              <a:gd name="connsiteY65" fmla="*/ 8684 h 10000"/>
              <a:gd name="connsiteX66" fmla="*/ 5794 w 10000"/>
              <a:gd name="connsiteY66" fmla="*/ 7656 h 10000"/>
              <a:gd name="connsiteX67" fmla="*/ 5882 w 10000"/>
              <a:gd name="connsiteY67" fmla="*/ 8684 h 10000"/>
              <a:gd name="connsiteX68" fmla="*/ 5966 w 10000"/>
              <a:gd name="connsiteY68" fmla="*/ 7560 h 10000"/>
              <a:gd name="connsiteX69" fmla="*/ 6049 w 10000"/>
              <a:gd name="connsiteY69" fmla="*/ 8684 h 10000"/>
              <a:gd name="connsiteX70" fmla="*/ 6137 w 10000"/>
              <a:gd name="connsiteY70" fmla="*/ 8182 h 10000"/>
              <a:gd name="connsiteX71" fmla="*/ 6221 w 10000"/>
              <a:gd name="connsiteY71" fmla="*/ 8397 h 10000"/>
              <a:gd name="connsiteX72" fmla="*/ 6309 w 10000"/>
              <a:gd name="connsiteY72" fmla="*/ 8445 h 10000"/>
              <a:gd name="connsiteX73" fmla="*/ 6382 w 10000"/>
              <a:gd name="connsiteY73" fmla="*/ 6627 h 10000"/>
              <a:gd name="connsiteX74" fmla="*/ 6465 w 10000"/>
              <a:gd name="connsiteY74" fmla="*/ 7464 h 10000"/>
              <a:gd name="connsiteX75" fmla="*/ 6554 w 10000"/>
              <a:gd name="connsiteY75" fmla="*/ 8923 h 10000"/>
              <a:gd name="connsiteX76" fmla="*/ 6637 w 10000"/>
              <a:gd name="connsiteY76" fmla="*/ 7703 h 10000"/>
              <a:gd name="connsiteX77" fmla="*/ 6726 w 10000"/>
              <a:gd name="connsiteY77" fmla="*/ 8182 h 10000"/>
              <a:gd name="connsiteX78" fmla="*/ 6809 w 10000"/>
              <a:gd name="connsiteY78" fmla="*/ 7560 h 10000"/>
              <a:gd name="connsiteX79" fmla="*/ 6892 w 10000"/>
              <a:gd name="connsiteY79" fmla="*/ 7847 h 10000"/>
              <a:gd name="connsiteX80" fmla="*/ 6981 w 10000"/>
              <a:gd name="connsiteY80" fmla="*/ 8086 h 10000"/>
              <a:gd name="connsiteX81" fmla="*/ 7054 w 10000"/>
              <a:gd name="connsiteY81" fmla="*/ 8182 h 10000"/>
              <a:gd name="connsiteX82" fmla="*/ 7142 w 10000"/>
              <a:gd name="connsiteY82" fmla="*/ 8445 h 10000"/>
              <a:gd name="connsiteX83" fmla="*/ 7225 w 10000"/>
              <a:gd name="connsiteY83" fmla="*/ 8923 h 10000"/>
              <a:gd name="connsiteX84" fmla="*/ 7309 w 10000"/>
              <a:gd name="connsiteY84" fmla="*/ 8445 h 10000"/>
              <a:gd name="connsiteX85" fmla="*/ 7397 w 10000"/>
              <a:gd name="connsiteY85" fmla="*/ 8732 h 10000"/>
              <a:gd name="connsiteX86" fmla="*/ 7480 w 10000"/>
              <a:gd name="connsiteY86" fmla="*/ 8445 h 10000"/>
              <a:gd name="connsiteX87" fmla="*/ 7569 w 10000"/>
              <a:gd name="connsiteY87" fmla="*/ 8684 h 10000"/>
              <a:gd name="connsiteX88" fmla="*/ 7652 w 10000"/>
              <a:gd name="connsiteY88" fmla="*/ 7201 h 10000"/>
              <a:gd name="connsiteX89" fmla="*/ 7725 w 10000"/>
              <a:gd name="connsiteY89" fmla="*/ 8684 h 10000"/>
              <a:gd name="connsiteX90" fmla="*/ 7814 w 10000"/>
              <a:gd name="connsiteY90" fmla="*/ 7703 h 10000"/>
              <a:gd name="connsiteX91" fmla="*/ 7897 w 10000"/>
              <a:gd name="connsiteY91" fmla="*/ 7895 h 10000"/>
              <a:gd name="connsiteX92" fmla="*/ 7980 w 10000"/>
              <a:gd name="connsiteY92" fmla="*/ 8684 h 10000"/>
              <a:gd name="connsiteX93" fmla="*/ 8069 w 10000"/>
              <a:gd name="connsiteY93" fmla="*/ 7703 h 10000"/>
              <a:gd name="connsiteX94" fmla="*/ 8152 w 10000"/>
              <a:gd name="connsiteY94" fmla="*/ 8182 h 10000"/>
              <a:gd name="connsiteX95" fmla="*/ 8240 w 10000"/>
              <a:gd name="connsiteY95" fmla="*/ 8445 h 10000"/>
              <a:gd name="connsiteX96" fmla="*/ 8324 w 10000"/>
              <a:gd name="connsiteY96" fmla="*/ 7464 h 10000"/>
              <a:gd name="connsiteX97" fmla="*/ 8397 w 10000"/>
              <a:gd name="connsiteY97" fmla="*/ 6316 h 10000"/>
              <a:gd name="connsiteX98" fmla="*/ 8485 w 10000"/>
              <a:gd name="connsiteY98" fmla="*/ 6483 h 10000"/>
              <a:gd name="connsiteX99" fmla="*/ 8568 w 10000"/>
              <a:gd name="connsiteY99" fmla="*/ 6220 h 10000"/>
              <a:gd name="connsiteX100" fmla="*/ 8657 w 10000"/>
              <a:gd name="connsiteY100" fmla="*/ 6818 h 10000"/>
              <a:gd name="connsiteX101" fmla="*/ 8740 w 10000"/>
              <a:gd name="connsiteY101" fmla="*/ 7656 h 10000"/>
              <a:gd name="connsiteX102" fmla="*/ 8824 w 10000"/>
              <a:gd name="connsiteY102" fmla="*/ 7416 h 10000"/>
              <a:gd name="connsiteX103" fmla="*/ 8912 w 10000"/>
              <a:gd name="connsiteY103" fmla="*/ 7895 h 10000"/>
              <a:gd name="connsiteX104" fmla="*/ 8995 w 10000"/>
              <a:gd name="connsiteY104" fmla="*/ 6722 h 10000"/>
              <a:gd name="connsiteX105" fmla="*/ 9073 w 10000"/>
              <a:gd name="connsiteY105" fmla="*/ 8182 h 10000"/>
              <a:gd name="connsiteX106" fmla="*/ 9157 w 10000"/>
              <a:gd name="connsiteY106" fmla="*/ 7943 h 10000"/>
              <a:gd name="connsiteX107" fmla="*/ 9240 w 10000"/>
              <a:gd name="connsiteY107" fmla="*/ 8445 h 10000"/>
              <a:gd name="connsiteX108" fmla="*/ 9328 w 10000"/>
              <a:gd name="connsiteY108" fmla="*/ 7703 h 10000"/>
              <a:gd name="connsiteX109" fmla="*/ 9412 w 10000"/>
              <a:gd name="connsiteY109" fmla="*/ 7560 h 10000"/>
              <a:gd name="connsiteX110" fmla="*/ 9500 w 10000"/>
              <a:gd name="connsiteY110" fmla="*/ 6962 h 10000"/>
              <a:gd name="connsiteX111" fmla="*/ 9584 w 10000"/>
              <a:gd name="connsiteY111" fmla="*/ 7464 h 10000"/>
              <a:gd name="connsiteX112" fmla="*/ 9667 w 10000"/>
              <a:gd name="connsiteY112" fmla="*/ 8445 h 10000"/>
              <a:gd name="connsiteX113" fmla="*/ 9745 w 10000"/>
              <a:gd name="connsiteY113" fmla="*/ 8445 h 10000"/>
              <a:gd name="connsiteX114" fmla="*/ 9828 w 10000"/>
              <a:gd name="connsiteY114" fmla="*/ 9163 h 10000"/>
              <a:gd name="connsiteX115" fmla="*/ 9917 w 10000"/>
              <a:gd name="connsiteY115" fmla="*/ 8923 h 10000"/>
              <a:gd name="connsiteX116" fmla="*/ 10000 w 10000"/>
              <a:gd name="connsiteY116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3779 w 10000"/>
              <a:gd name="connsiteY41" fmla="*/ 7703 h 10000"/>
              <a:gd name="connsiteX42" fmla="*/ 3863 w 10000"/>
              <a:gd name="connsiteY42" fmla="*/ 6483 h 10000"/>
              <a:gd name="connsiteX43" fmla="*/ 3951 w 10000"/>
              <a:gd name="connsiteY43" fmla="*/ 5742 h 10000"/>
              <a:gd name="connsiteX44" fmla="*/ 4034 w 10000"/>
              <a:gd name="connsiteY44" fmla="*/ 6770 h 10000"/>
              <a:gd name="connsiteX45" fmla="*/ 4118 w 10000"/>
              <a:gd name="connsiteY45" fmla="*/ 6722 h 10000"/>
              <a:gd name="connsiteX46" fmla="*/ 4206 w 10000"/>
              <a:gd name="connsiteY46" fmla="*/ 8182 h 10000"/>
              <a:gd name="connsiteX47" fmla="*/ 4289 w 10000"/>
              <a:gd name="connsiteY47" fmla="*/ 6962 h 10000"/>
              <a:gd name="connsiteX48" fmla="*/ 4362 w 10000"/>
              <a:gd name="connsiteY48" fmla="*/ 7943 h 10000"/>
              <a:gd name="connsiteX49" fmla="*/ 4451 w 10000"/>
              <a:gd name="connsiteY49" fmla="*/ 6962 h 10000"/>
              <a:gd name="connsiteX50" fmla="*/ 4534 w 10000"/>
              <a:gd name="connsiteY50" fmla="*/ 7703 h 10000"/>
              <a:gd name="connsiteX51" fmla="*/ 4623 w 10000"/>
              <a:gd name="connsiteY51" fmla="*/ 7656 h 10000"/>
              <a:gd name="connsiteX52" fmla="*/ 4706 w 10000"/>
              <a:gd name="connsiteY52" fmla="*/ 7943 h 10000"/>
              <a:gd name="connsiteX53" fmla="*/ 4789 w 10000"/>
              <a:gd name="connsiteY53" fmla="*/ 8182 h 10000"/>
              <a:gd name="connsiteX54" fmla="*/ 4878 w 10000"/>
              <a:gd name="connsiteY54" fmla="*/ 7703 h 10000"/>
              <a:gd name="connsiteX55" fmla="*/ 4961 w 10000"/>
              <a:gd name="connsiteY55" fmla="*/ 8086 h 10000"/>
              <a:gd name="connsiteX56" fmla="*/ 5039 w 10000"/>
              <a:gd name="connsiteY56" fmla="*/ 7943 h 10000"/>
              <a:gd name="connsiteX57" fmla="*/ 5122 w 10000"/>
              <a:gd name="connsiteY57" fmla="*/ 7201 h 10000"/>
              <a:gd name="connsiteX58" fmla="*/ 5206 w 10000"/>
              <a:gd name="connsiteY58" fmla="*/ 7105 h 10000"/>
              <a:gd name="connsiteX59" fmla="*/ 5294 w 10000"/>
              <a:gd name="connsiteY59" fmla="*/ 8182 h 10000"/>
              <a:gd name="connsiteX60" fmla="*/ 5377 w 10000"/>
              <a:gd name="connsiteY60" fmla="*/ 8038 h 10000"/>
              <a:gd name="connsiteX61" fmla="*/ 5466 w 10000"/>
              <a:gd name="connsiteY61" fmla="*/ 8684 h 10000"/>
              <a:gd name="connsiteX62" fmla="*/ 5549 w 10000"/>
              <a:gd name="connsiteY62" fmla="*/ 8445 h 10000"/>
              <a:gd name="connsiteX63" fmla="*/ 5632 w 10000"/>
              <a:gd name="connsiteY63" fmla="*/ 8445 h 10000"/>
              <a:gd name="connsiteX64" fmla="*/ 5711 w 10000"/>
              <a:gd name="connsiteY64" fmla="*/ 8684 h 10000"/>
              <a:gd name="connsiteX65" fmla="*/ 5794 w 10000"/>
              <a:gd name="connsiteY65" fmla="*/ 7656 h 10000"/>
              <a:gd name="connsiteX66" fmla="*/ 5882 w 10000"/>
              <a:gd name="connsiteY66" fmla="*/ 8684 h 10000"/>
              <a:gd name="connsiteX67" fmla="*/ 5966 w 10000"/>
              <a:gd name="connsiteY67" fmla="*/ 7560 h 10000"/>
              <a:gd name="connsiteX68" fmla="*/ 6049 w 10000"/>
              <a:gd name="connsiteY68" fmla="*/ 8684 h 10000"/>
              <a:gd name="connsiteX69" fmla="*/ 6137 w 10000"/>
              <a:gd name="connsiteY69" fmla="*/ 8182 h 10000"/>
              <a:gd name="connsiteX70" fmla="*/ 6221 w 10000"/>
              <a:gd name="connsiteY70" fmla="*/ 8397 h 10000"/>
              <a:gd name="connsiteX71" fmla="*/ 6309 w 10000"/>
              <a:gd name="connsiteY71" fmla="*/ 8445 h 10000"/>
              <a:gd name="connsiteX72" fmla="*/ 6382 w 10000"/>
              <a:gd name="connsiteY72" fmla="*/ 6627 h 10000"/>
              <a:gd name="connsiteX73" fmla="*/ 6465 w 10000"/>
              <a:gd name="connsiteY73" fmla="*/ 7464 h 10000"/>
              <a:gd name="connsiteX74" fmla="*/ 6554 w 10000"/>
              <a:gd name="connsiteY74" fmla="*/ 8923 h 10000"/>
              <a:gd name="connsiteX75" fmla="*/ 6637 w 10000"/>
              <a:gd name="connsiteY75" fmla="*/ 7703 h 10000"/>
              <a:gd name="connsiteX76" fmla="*/ 6726 w 10000"/>
              <a:gd name="connsiteY76" fmla="*/ 8182 h 10000"/>
              <a:gd name="connsiteX77" fmla="*/ 6809 w 10000"/>
              <a:gd name="connsiteY77" fmla="*/ 7560 h 10000"/>
              <a:gd name="connsiteX78" fmla="*/ 6892 w 10000"/>
              <a:gd name="connsiteY78" fmla="*/ 7847 h 10000"/>
              <a:gd name="connsiteX79" fmla="*/ 6981 w 10000"/>
              <a:gd name="connsiteY79" fmla="*/ 8086 h 10000"/>
              <a:gd name="connsiteX80" fmla="*/ 7054 w 10000"/>
              <a:gd name="connsiteY80" fmla="*/ 8182 h 10000"/>
              <a:gd name="connsiteX81" fmla="*/ 7142 w 10000"/>
              <a:gd name="connsiteY81" fmla="*/ 8445 h 10000"/>
              <a:gd name="connsiteX82" fmla="*/ 7225 w 10000"/>
              <a:gd name="connsiteY82" fmla="*/ 8923 h 10000"/>
              <a:gd name="connsiteX83" fmla="*/ 7309 w 10000"/>
              <a:gd name="connsiteY83" fmla="*/ 8445 h 10000"/>
              <a:gd name="connsiteX84" fmla="*/ 7397 w 10000"/>
              <a:gd name="connsiteY84" fmla="*/ 8732 h 10000"/>
              <a:gd name="connsiteX85" fmla="*/ 7480 w 10000"/>
              <a:gd name="connsiteY85" fmla="*/ 8445 h 10000"/>
              <a:gd name="connsiteX86" fmla="*/ 7569 w 10000"/>
              <a:gd name="connsiteY86" fmla="*/ 8684 h 10000"/>
              <a:gd name="connsiteX87" fmla="*/ 7652 w 10000"/>
              <a:gd name="connsiteY87" fmla="*/ 7201 h 10000"/>
              <a:gd name="connsiteX88" fmla="*/ 7725 w 10000"/>
              <a:gd name="connsiteY88" fmla="*/ 8684 h 10000"/>
              <a:gd name="connsiteX89" fmla="*/ 7814 w 10000"/>
              <a:gd name="connsiteY89" fmla="*/ 7703 h 10000"/>
              <a:gd name="connsiteX90" fmla="*/ 7897 w 10000"/>
              <a:gd name="connsiteY90" fmla="*/ 7895 h 10000"/>
              <a:gd name="connsiteX91" fmla="*/ 7980 w 10000"/>
              <a:gd name="connsiteY91" fmla="*/ 8684 h 10000"/>
              <a:gd name="connsiteX92" fmla="*/ 8069 w 10000"/>
              <a:gd name="connsiteY92" fmla="*/ 7703 h 10000"/>
              <a:gd name="connsiteX93" fmla="*/ 8152 w 10000"/>
              <a:gd name="connsiteY93" fmla="*/ 8182 h 10000"/>
              <a:gd name="connsiteX94" fmla="*/ 8240 w 10000"/>
              <a:gd name="connsiteY94" fmla="*/ 8445 h 10000"/>
              <a:gd name="connsiteX95" fmla="*/ 8324 w 10000"/>
              <a:gd name="connsiteY95" fmla="*/ 7464 h 10000"/>
              <a:gd name="connsiteX96" fmla="*/ 8397 w 10000"/>
              <a:gd name="connsiteY96" fmla="*/ 6316 h 10000"/>
              <a:gd name="connsiteX97" fmla="*/ 8485 w 10000"/>
              <a:gd name="connsiteY97" fmla="*/ 6483 h 10000"/>
              <a:gd name="connsiteX98" fmla="*/ 8568 w 10000"/>
              <a:gd name="connsiteY98" fmla="*/ 6220 h 10000"/>
              <a:gd name="connsiteX99" fmla="*/ 8657 w 10000"/>
              <a:gd name="connsiteY99" fmla="*/ 6818 h 10000"/>
              <a:gd name="connsiteX100" fmla="*/ 8740 w 10000"/>
              <a:gd name="connsiteY100" fmla="*/ 7656 h 10000"/>
              <a:gd name="connsiteX101" fmla="*/ 8824 w 10000"/>
              <a:gd name="connsiteY101" fmla="*/ 7416 h 10000"/>
              <a:gd name="connsiteX102" fmla="*/ 8912 w 10000"/>
              <a:gd name="connsiteY102" fmla="*/ 7895 h 10000"/>
              <a:gd name="connsiteX103" fmla="*/ 8995 w 10000"/>
              <a:gd name="connsiteY103" fmla="*/ 6722 h 10000"/>
              <a:gd name="connsiteX104" fmla="*/ 9073 w 10000"/>
              <a:gd name="connsiteY104" fmla="*/ 8182 h 10000"/>
              <a:gd name="connsiteX105" fmla="*/ 9157 w 10000"/>
              <a:gd name="connsiteY105" fmla="*/ 7943 h 10000"/>
              <a:gd name="connsiteX106" fmla="*/ 9240 w 10000"/>
              <a:gd name="connsiteY106" fmla="*/ 8445 h 10000"/>
              <a:gd name="connsiteX107" fmla="*/ 9328 w 10000"/>
              <a:gd name="connsiteY107" fmla="*/ 7703 h 10000"/>
              <a:gd name="connsiteX108" fmla="*/ 9412 w 10000"/>
              <a:gd name="connsiteY108" fmla="*/ 7560 h 10000"/>
              <a:gd name="connsiteX109" fmla="*/ 9500 w 10000"/>
              <a:gd name="connsiteY109" fmla="*/ 6962 h 10000"/>
              <a:gd name="connsiteX110" fmla="*/ 9584 w 10000"/>
              <a:gd name="connsiteY110" fmla="*/ 7464 h 10000"/>
              <a:gd name="connsiteX111" fmla="*/ 9667 w 10000"/>
              <a:gd name="connsiteY111" fmla="*/ 8445 h 10000"/>
              <a:gd name="connsiteX112" fmla="*/ 9745 w 10000"/>
              <a:gd name="connsiteY112" fmla="*/ 8445 h 10000"/>
              <a:gd name="connsiteX113" fmla="*/ 9828 w 10000"/>
              <a:gd name="connsiteY113" fmla="*/ 9163 h 10000"/>
              <a:gd name="connsiteX114" fmla="*/ 9917 w 10000"/>
              <a:gd name="connsiteY114" fmla="*/ 8923 h 10000"/>
              <a:gd name="connsiteX115" fmla="*/ 10000 w 10000"/>
              <a:gd name="connsiteY115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3863 w 10000"/>
              <a:gd name="connsiteY41" fmla="*/ 6483 h 10000"/>
              <a:gd name="connsiteX42" fmla="*/ 3951 w 10000"/>
              <a:gd name="connsiteY42" fmla="*/ 5742 h 10000"/>
              <a:gd name="connsiteX43" fmla="*/ 4034 w 10000"/>
              <a:gd name="connsiteY43" fmla="*/ 6770 h 10000"/>
              <a:gd name="connsiteX44" fmla="*/ 4118 w 10000"/>
              <a:gd name="connsiteY44" fmla="*/ 6722 h 10000"/>
              <a:gd name="connsiteX45" fmla="*/ 4206 w 10000"/>
              <a:gd name="connsiteY45" fmla="*/ 8182 h 10000"/>
              <a:gd name="connsiteX46" fmla="*/ 4289 w 10000"/>
              <a:gd name="connsiteY46" fmla="*/ 6962 h 10000"/>
              <a:gd name="connsiteX47" fmla="*/ 4362 w 10000"/>
              <a:gd name="connsiteY47" fmla="*/ 7943 h 10000"/>
              <a:gd name="connsiteX48" fmla="*/ 4451 w 10000"/>
              <a:gd name="connsiteY48" fmla="*/ 6962 h 10000"/>
              <a:gd name="connsiteX49" fmla="*/ 4534 w 10000"/>
              <a:gd name="connsiteY49" fmla="*/ 7703 h 10000"/>
              <a:gd name="connsiteX50" fmla="*/ 4623 w 10000"/>
              <a:gd name="connsiteY50" fmla="*/ 7656 h 10000"/>
              <a:gd name="connsiteX51" fmla="*/ 4706 w 10000"/>
              <a:gd name="connsiteY51" fmla="*/ 7943 h 10000"/>
              <a:gd name="connsiteX52" fmla="*/ 4789 w 10000"/>
              <a:gd name="connsiteY52" fmla="*/ 8182 h 10000"/>
              <a:gd name="connsiteX53" fmla="*/ 4878 w 10000"/>
              <a:gd name="connsiteY53" fmla="*/ 7703 h 10000"/>
              <a:gd name="connsiteX54" fmla="*/ 4961 w 10000"/>
              <a:gd name="connsiteY54" fmla="*/ 8086 h 10000"/>
              <a:gd name="connsiteX55" fmla="*/ 5039 w 10000"/>
              <a:gd name="connsiteY55" fmla="*/ 7943 h 10000"/>
              <a:gd name="connsiteX56" fmla="*/ 5122 w 10000"/>
              <a:gd name="connsiteY56" fmla="*/ 7201 h 10000"/>
              <a:gd name="connsiteX57" fmla="*/ 5206 w 10000"/>
              <a:gd name="connsiteY57" fmla="*/ 7105 h 10000"/>
              <a:gd name="connsiteX58" fmla="*/ 5294 w 10000"/>
              <a:gd name="connsiteY58" fmla="*/ 8182 h 10000"/>
              <a:gd name="connsiteX59" fmla="*/ 5377 w 10000"/>
              <a:gd name="connsiteY59" fmla="*/ 8038 h 10000"/>
              <a:gd name="connsiteX60" fmla="*/ 5466 w 10000"/>
              <a:gd name="connsiteY60" fmla="*/ 8684 h 10000"/>
              <a:gd name="connsiteX61" fmla="*/ 5549 w 10000"/>
              <a:gd name="connsiteY61" fmla="*/ 8445 h 10000"/>
              <a:gd name="connsiteX62" fmla="*/ 5632 w 10000"/>
              <a:gd name="connsiteY62" fmla="*/ 8445 h 10000"/>
              <a:gd name="connsiteX63" fmla="*/ 5711 w 10000"/>
              <a:gd name="connsiteY63" fmla="*/ 8684 h 10000"/>
              <a:gd name="connsiteX64" fmla="*/ 5794 w 10000"/>
              <a:gd name="connsiteY64" fmla="*/ 7656 h 10000"/>
              <a:gd name="connsiteX65" fmla="*/ 5882 w 10000"/>
              <a:gd name="connsiteY65" fmla="*/ 8684 h 10000"/>
              <a:gd name="connsiteX66" fmla="*/ 5966 w 10000"/>
              <a:gd name="connsiteY66" fmla="*/ 7560 h 10000"/>
              <a:gd name="connsiteX67" fmla="*/ 6049 w 10000"/>
              <a:gd name="connsiteY67" fmla="*/ 8684 h 10000"/>
              <a:gd name="connsiteX68" fmla="*/ 6137 w 10000"/>
              <a:gd name="connsiteY68" fmla="*/ 8182 h 10000"/>
              <a:gd name="connsiteX69" fmla="*/ 6221 w 10000"/>
              <a:gd name="connsiteY69" fmla="*/ 8397 h 10000"/>
              <a:gd name="connsiteX70" fmla="*/ 6309 w 10000"/>
              <a:gd name="connsiteY70" fmla="*/ 8445 h 10000"/>
              <a:gd name="connsiteX71" fmla="*/ 6382 w 10000"/>
              <a:gd name="connsiteY71" fmla="*/ 6627 h 10000"/>
              <a:gd name="connsiteX72" fmla="*/ 6465 w 10000"/>
              <a:gd name="connsiteY72" fmla="*/ 7464 h 10000"/>
              <a:gd name="connsiteX73" fmla="*/ 6554 w 10000"/>
              <a:gd name="connsiteY73" fmla="*/ 8923 h 10000"/>
              <a:gd name="connsiteX74" fmla="*/ 6637 w 10000"/>
              <a:gd name="connsiteY74" fmla="*/ 7703 h 10000"/>
              <a:gd name="connsiteX75" fmla="*/ 6726 w 10000"/>
              <a:gd name="connsiteY75" fmla="*/ 8182 h 10000"/>
              <a:gd name="connsiteX76" fmla="*/ 6809 w 10000"/>
              <a:gd name="connsiteY76" fmla="*/ 7560 h 10000"/>
              <a:gd name="connsiteX77" fmla="*/ 6892 w 10000"/>
              <a:gd name="connsiteY77" fmla="*/ 7847 h 10000"/>
              <a:gd name="connsiteX78" fmla="*/ 6981 w 10000"/>
              <a:gd name="connsiteY78" fmla="*/ 8086 h 10000"/>
              <a:gd name="connsiteX79" fmla="*/ 7054 w 10000"/>
              <a:gd name="connsiteY79" fmla="*/ 8182 h 10000"/>
              <a:gd name="connsiteX80" fmla="*/ 7142 w 10000"/>
              <a:gd name="connsiteY80" fmla="*/ 8445 h 10000"/>
              <a:gd name="connsiteX81" fmla="*/ 7225 w 10000"/>
              <a:gd name="connsiteY81" fmla="*/ 8923 h 10000"/>
              <a:gd name="connsiteX82" fmla="*/ 7309 w 10000"/>
              <a:gd name="connsiteY82" fmla="*/ 8445 h 10000"/>
              <a:gd name="connsiteX83" fmla="*/ 7397 w 10000"/>
              <a:gd name="connsiteY83" fmla="*/ 8732 h 10000"/>
              <a:gd name="connsiteX84" fmla="*/ 7480 w 10000"/>
              <a:gd name="connsiteY84" fmla="*/ 8445 h 10000"/>
              <a:gd name="connsiteX85" fmla="*/ 7569 w 10000"/>
              <a:gd name="connsiteY85" fmla="*/ 8684 h 10000"/>
              <a:gd name="connsiteX86" fmla="*/ 7652 w 10000"/>
              <a:gd name="connsiteY86" fmla="*/ 7201 h 10000"/>
              <a:gd name="connsiteX87" fmla="*/ 7725 w 10000"/>
              <a:gd name="connsiteY87" fmla="*/ 8684 h 10000"/>
              <a:gd name="connsiteX88" fmla="*/ 7814 w 10000"/>
              <a:gd name="connsiteY88" fmla="*/ 7703 h 10000"/>
              <a:gd name="connsiteX89" fmla="*/ 7897 w 10000"/>
              <a:gd name="connsiteY89" fmla="*/ 7895 h 10000"/>
              <a:gd name="connsiteX90" fmla="*/ 7980 w 10000"/>
              <a:gd name="connsiteY90" fmla="*/ 8684 h 10000"/>
              <a:gd name="connsiteX91" fmla="*/ 8069 w 10000"/>
              <a:gd name="connsiteY91" fmla="*/ 7703 h 10000"/>
              <a:gd name="connsiteX92" fmla="*/ 8152 w 10000"/>
              <a:gd name="connsiteY92" fmla="*/ 8182 h 10000"/>
              <a:gd name="connsiteX93" fmla="*/ 8240 w 10000"/>
              <a:gd name="connsiteY93" fmla="*/ 8445 h 10000"/>
              <a:gd name="connsiteX94" fmla="*/ 8324 w 10000"/>
              <a:gd name="connsiteY94" fmla="*/ 7464 h 10000"/>
              <a:gd name="connsiteX95" fmla="*/ 8397 w 10000"/>
              <a:gd name="connsiteY95" fmla="*/ 6316 h 10000"/>
              <a:gd name="connsiteX96" fmla="*/ 8485 w 10000"/>
              <a:gd name="connsiteY96" fmla="*/ 6483 h 10000"/>
              <a:gd name="connsiteX97" fmla="*/ 8568 w 10000"/>
              <a:gd name="connsiteY97" fmla="*/ 6220 h 10000"/>
              <a:gd name="connsiteX98" fmla="*/ 8657 w 10000"/>
              <a:gd name="connsiteY98" fmla="*/ 6818 h 10000"/>
              <a:gd name="connsiteX99" fmla="*/ 8740 w 10000"/>
              <a:gd name="connsiteY99" fmla="*/ 7656 h 10000"/>
              <a:gd name="connsiteX100" fmla="*/ 8824 w 10000"/>
              <a:gd name="connsiteY100" fmla="*/ 7416 h 10000"/>
              <a:gd name="connsiteX101" fmla="*/ 8912 w 10000"/>
              <a:gd name="connsiteY101" fmla="*/ 7895 h 10000"/>
              <a:gd name="connsiteX102" fmla="*/ 8995 w 10000"/>
              <a:gd name="connsiteY102" fmla="*/ 6722 h 10000"/>
              <a:gd name="connsiteX103" fmla="*/ 9073 w 10000"/>
              <a:gd name="connsiteY103" fmla="*/ 8182 h 10000"/>
              <a:gd name="connsiteX104" fmla="*/ 9157 w 10000"/>
              <a:gd name="connsiteY104" fmla="*/ 7943 h 10000"/>
              <a:gd name="connsiteX105" fmla="*/ 9240 w 10000"/>
              <a:gd name="connsiteY105" fmla="*/ 8445 h 10000"/>
              <a:gd name="connsiteX106" fmla="*/ 9328 w 10000"/>
              <a:gd name="connsiteY106" fmla="*/ 7703 h 10000"/>
              <a:gd name="connsiteX107" fmla="*/ 9412 w 10000"/>
              <a:gd name="connsiteY107" fmla="*/ 7560 h 10000"/>
              <a:gd name="connsiteX108" fmla="*/ 9500 w 10000"/>
              <a:gd name="connsiteY108" fmla="*/ 6962 h 10000"/>
              <a:gd name="connsiteX109" fmla="*/ 9584 w 10000"/>
              <a:gd name="connsiteY109" fmla="*/ 7464 h 10000"/>
              <a:gd name="connsiteX110" fmla="*/ 9667 w 10000"/>
              <a:gd name="connsiteY110" fmla="*/ 8445 h 10000"/>
              <a:gd name="connsiteX111" fmla="*/ 9745 w 10000"/>
              <a:gd name="connsiteY111" fmla="*/ 8445 h 10000"/>
              <a:gd name="connsiteX112" fmla="*/ 9828 w 10000"/>
              <a:gd name="connsiteY112" fmla="*/ 9163 h 10000"/>
              <a:gd name="connsiteX113" fmla="*/ 9917 w 10000"/>
              <a:gd name="connsiteY113" fmla="*/ 8923 h 10000"/>
              <a:gd name="connsiteX114" fmla="*/ 10000 w 10000"/>
              <a:gd name="connsiteY114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3951 w 10000"/>
              <a:gd name="connsiteY41" fmla="*/ 5742 h 10000"/>
              <a:gd name="connsiteX42" fmla="*/ 4034 w 10000"/>
              <a:gd name="connsiteY42" fmla="*/ 6770 h 10000"/>
              <a:gd name="connsiteX43" fmla="*/ 4118 w 10000"/>
              <a:gd name="connsiteY43" fmla="*/ 6722 h 10000"/>
              <a:gd name="connsiteX44" fmla="*/ 4206 w 10000"/>
              <a:gd name="connsiteY44" fmla="*/ 8182 h 10000"/>
              <a:gd name="connsiteX45" fmla="*/ 4289 w 10000"/>
              <a:gd name="connsiteY45" fmla="*/ 6962 h 10000"/>
              <a:gd name="connsiteX46" fmla="*/ 4362 w 10000"/>
              <a:gd name="connsiteY46" fmla="*/ 7943 h 10000"/>
              <a:gd name="connsiteX47" fmla="*/ 4451 w 10000"/>
              <a:gd name="connsiteY47" fmla="*/ 6962 h 10000"/>
              <a:gd name="connsiteX48" fmla="*/ 4534 w 10000"/>
              <a:gd name="connsiteY48" fmla="*/ 7703 h 10000"/>
              <a:gd name="connsiteX49" fmla="*/ 4623 w 10000"/>
              <a:gd name="connsiteY49" fmla="*/ 7656 h 10000"/>
              <a:gd name="connsiteX50" fmla="*/ 4706 w 10000"/>
              <a:gd name="connsiteY50" fmla="*/ 7943 h 10000"/>
              <a:gd name="connsiteX51" fmla="*/ 4789 w 10000"/>
              <a:gd name="connsiteY51" fmla="*/ 8182 h 10000"/>
              <a:gd name="connsiteX52" fmla="*/ 4878 w 10000"/>
              <a:gd name="connsiteY52" fmla="*/ 7703 h 10000"/>
              <a:gd name="connsiteX53" fmla="*/ 4961 w 10000"/>
              <a:gd name="connsiteY53" fmla="*/ 8086 h 10000"/>
              <a:gd name="connsiteX54" fmla="*/ 5039 w 10000"/>
              <a:gd name="connsiteY54" fmla="*/ 7943 h 10000"/>
              <a:gd name="connsiteX55" fmla="*/ 5122 w 10000"/>
              <a:gd name="connsiteY55" fmla="*/ 7201 h 10000"/>
              <a:gd name="connsiteX56" fmla="*/ 5206 w 10000"/>
              <a:gd name="connsiteY56" fmla="*/ 7105 h 10000"/>
              <a:gd name="connsiteX57" fmla="*/ 5294 w 10000"/>
              <a:gd name="connsiteY57" fmla="*/ 8182 h 10000"/>
              <a:gd name="connsiteX58" fmla="*/ 5377 w 10000"/>
              <a:gd name="connsiteY58" fmla="*/ 8038 h 10000"/>
              <a:gd name="connsiteX59" fmla="*/ 5466 w 10000"/>
              <a:gd name="connsiteY59" fmla="*/ 8684 h 10000"/>
              <a:gd name="connsiteX60" fmla="*/ 5549 w 10000"/>
              <a:gd name="connsiteY60" fmla="*/ 8445 h 10000"/>
              <a:gd name="connsiteX61" fmla="*/ 5632 w 10000"/>
              <a:gd name="connsiteY61" fmla="*/ 8445 h 10000"/>
              <a:gd name="connsiteX62" fmla="*/ 5711 w 10000"/>
              <a:gd name="connsiteY62" fmla="*/ 8684 h 10000"/>
              <a:gd name="connsiteX63" fmla="*/ 5794 w 10000"/>
              <a:gd name="connsiteY63" fmla="*/ 7656 h 10000"/>
              <a:gd name="connsiteX64" fmla="*/ 5882 w 10000"/>
              <a:gd name="connsiteY64" fmla="*/ 8684 h 10000"/>
              <a:gd name="connsiteX65" fmla="*/ 5966 w 10000"/>
              <a:gd name="connsiteY65" fmla="*/ 7560 h 10000"/>
              <a:gd name="connsiteX66" fmla="*/ 6049 w 10000"/>
              <a:gd name="connsiteY66" fmla="*/ 8684 h 10000"/>
              <a:gd name="connsiteX67" fmla="*/ 6137 w 10000"/>
              <a:gd name="connsiteY67" fmla="*/ 8182 h 10000"/>
              <a:gd name="connsiteX68" fmla="*/ 6221 w 10000"/>
              <a:gd name="connsiteY68" fmla="*/ 8397 h 10000"/>
              <a:gd name="connsiteX69" fmla="*/ 6309 w 10000"/>
              <a:gd name="connsiteY69" fmla="*/ 8445 h 10000"/>
              <a:gd name="connsiteX70" fmla="*/ 6382 w 10000"/>
              <a:gd name="connsiteY70" fmla="*/ 6627 h 10000"/>
              <a:gd name="connsiteX71" fmla="*/ 6465 w 10000"/>
              <a:gd name="connsiteY71" fmla="*/ 7464 h 10000"/>
              <a:gd name="connsiteX72" fmla="*/ 6554 w 10000"/>
              <a:gd name="connsiteY72" fmla="*/ 8923 h 10000"/>
              <a:gd name="connsiteX73" fmla="*/ 6637 w 10000"/>
              <a:gd name="connsiteY73" fmla="*/ 7703 h 10000"/>
              <a:gd name="connsiteX74" fmla="*/ 6726 w 10000"/>
              <a:gd name="connsiteY74" fmla="*/ 8182 h 10000"/>
              <a:gd name="connsiteX75" fmla="*/ 6809 w 10000"/>
              <a:gd name="connsiteY75" fmla="*/ 7560 h 10000"/>
              <a:gd name="connsiteX76" fmla="*/ 6892 w 10000"/>
              <a:gd name="connsiteY76" fmla="*/ 7847 h 10000"/>
              <a:gd name="connsiteX77" fmla="*/ 6981 w 10000"/>
              <a:gd name="connsiteY77" fmla="*/ 8086 h 10000"/>
              <a:gd name="connsiteX78" fmla="*/ 7054 w 10000"/>
              <a:gd name="connsiteY78" fmla="*/ 8182 h 10000"/>
              <a:gd name="connsiteX79" fmla="*/ 7142 w 10000"/>
              <a:gd name="connsiteY79" fmla="*/ 8445 h 10000"/>
              <a:gd name="connsiteX80" fmla="*/ 7225 w 10000"/>
              <a:gd name="connsiteY80" fmla="*/ 8923 h 10000"/>
              <a:gd name="connsiteX81" fmla="*/ 7309 w 10000"/>
              <a:gd name="connsiteY81" fmla="*/ 8445 h 10000"/>
              <a:gd name="connsiteX82" fmla="*/ 7397 w 10000"/>
              <a:gd name="connsiteY82" fmla="*/ 8732 h 10000"/>
              <a:gd name="connsiteX83" fmla="*/ 7480 w 10000"/>
              <a:gd name="connsiteY83" fmla="*/ 8445 h 10000"/>
              <a:gd name="connsiteX84" fmla="*/ 7569 w 10000"/>
              <a:gd name="connsiteY84" fmla="*/ 8684 h 10000"/>
              <a:gd name="connsiteX85" fmla="*/ 7652 w 10000"/>
              <a:gd name="connsiteY85" fmla="*/ 7201 h 10000"/>
              <a:gd name="connsiteX86" fmla="*/ 7725 w 10000"/>
              <a:gd name="connsiteY86" fmla="*/ 8684 h 10000"/>
              <a:gd name="connsiteX87" fmla="*/ 7814 w 10000"/>
              <a:gd name="connsiteY87" fmla="*/ 7703 h 10000"/>
              <a:gd name="connsiteX88" fmla="*/ 7897 w 10000"/>
              <a:gd name="connsiteY88" fmla="*/ 7895 h 10000"/>
              <a:gd name="connsiteX89" fmla="*/ 7980 w 10000"/>
              <a:gd name="connsiteY89" fmla="*/ 8684 h 10000"/>
              <a:gd name="connsiteX90" fmla="*/ 8069 w 10000"/>
              <a:gd name="connsiteY90" fmla="*/ 7703 h 10000"/>
              <a:gd name="connsiteX91" fmla="*/ 8152 w 10000"/>
              <a:gd name="connsiteY91" fmla="*/ 8182 h 10000"/>
              <a:gd name="connsiteX92" fmla="*/ 8240 w 10000"/>
              <a:gd name="connsiteY92" fmla="*/ 8445 h 10000"/>
              <a:gd name="connsiteX93" fmla="*/ 8324 w 10000"/>
              <a:gd name="connsiteY93" fmla="*/ 7464 h 10000"/>
              <a:gd name="connsiteX94" fmla="*/ 8397 w 10000"/>
              <a:gd name="connsiteY94" fmla="*/ 6316 h 10000"/>
              <a:gd name="connsiteX95" fmla="*/ 8485 w 10000"/>
              <a:gd name="connsiteY95" fmla="*/ 6483 h 10000"/>
              <a:gd name="connsiteX96" fmla="*/ 8568 w 10000"/>
              <a:gd name="connsiteY96" fmla="*/ 6220 h 10000"/>
              <a:gd name="connsiteX97" fmla="*/ 8657 w 10000"/>
              <a:gd name="connsiteY97" fmla="*/ 6818 h 10000"/>
              <a:gd name="connsiteX98" fmla="*/ 8740 w 10000"/>
              <a:gd name="connsiteY98" fmla="*/ 7656 h 10000"/>
              <a:gd name="connsiteX99" fmla="*/ 8824 w 10000"/>
              <a:gd name="connsiteY99" fmla="*/ 7416 h 10000"/>
              <a:gd name="connsiteX100" fmla="*/ 8912 w 10000"/>
              <a:gd name="connsiteY100" fmla="*/ 7895 h 10000"/>
              <a:gd name="connsiteX101" fmla="*/ 8995 w 10000"/>
              <a:gd name="connsiteY101" fmla="*/ 6722 h 10000"/>
              <a:gd name="connsiteX102" fmla="*/ 9073 w 10000"/>
              <a:gd name="connsiteY102" fmla="*/ 8182 h 10000"/>
              <a:gd name="connsiteX103" fmla="*/ 9157 w 10000"/>
              <a:gd name="connsiteY103" fmla="*/ 7943 h 10000"/>
              <a:gd name="connsiteX104" fmla="*/ 9240 w 10000"/>
              <a:gd name="connsiteY104" fmla="*/ 8445 h 10000"/>
              <a:gd name="connsiteX105" fmla="*/ 9328 w 10000"/>
              <a:gd name="connsiteY105" fmla="*/ 7703 h 10000"/>
              <a:gd name="connsiteX106" fmla="*/ 9412 w 10000"/>
              <a:gd name="connsiteY106" fmla="*/ 7560 h 10000"/>
              <a:gd name="connsiteX107" fmla="*/ 9500 w 10000"/>
              <a:gd name="connsiteY107" fmla="*/ 6962 h 10000"/>
              <a:gd name="connsiteX108" fmla="*/ 9584 w 10000"/>
              <a:gd name="connsiteY108" fmla="*/ 7464 h 10000"/>
              <a:gd name="connsiteX109" fmla="*/ 9667 w 10000"/>
              <a:gd name="connsiteY109" fmla="*/ 8445 h 10000"/>
              <a:gd name="connsiteX110" fmla="*/ 9745 w 10000"/>
              <a:gd name="connsiteY110" fmla="*/ 8445 h 10000"/>
              <a:gd name="connsiteX111" fmla="*/ 9828 w 10000"/>
              <a:gd name="connsiteY111" fmla="*/ 9163 h 10000"/>
              <a:gd name="connsiteX112" fmla="*/ 9917 w 10000"/>
              <a:gd name="connsiteY112" fmla="*/ 8923 h 10000"/>
              <a:gd name="connsiteX113" fmla="*/ 10000 w 10000"/>
              <a:gd name="connsiteY113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034 w 10000"/>
              <a:gd name="connsiteY41" fmla="*/ 6770 h 10000"/>
              <a:gd name="connsiteX42" fmla="*/ 4118 w 10000"/>
              <a:gd name="connsiteY42" fmla="*/ 6722 h 10000"/>
              <a:gd name="connsiteX43" fmla="*/ 4206 w 10000"/>
              <a:gd name="connsiteY43" fmla="*/ 8182 h 10000"/>
              <a:gd name="connsiteX44" fmla="*/ 4289 w 10000"/>
              <a:gd name="connsiteY44" fmla="*/ 6962 h 10000"/>
              <a:gd name="connsiteX45" fmla="*/ 4362 w 10000"/>
              <a:gd name="connsiteY45" fmla="*/ 7943 h 10000"/>
              <a:gd name="connsiteX46" fmla="*/ 4451 w 10000"/>
              <a:gd name="connsiteY46" fmla="*/ 6962 h 10000"/>
              <a:gd name="connsiteX47" fmla="*/ 4534 w 10000"/>
              <a:gd name="connsiteY47" fmla="*/ 7703 h 10000"/>
              <a:gd name="connsiteX48" fmla="*/ 4623 w 10000"/>
              <a:gd name="connsiteY48" fmla="*/ 7656 h 10000"/>
              <a:gd name="connsiteX49" fmla="*/ 4706 w 10000"/>
              <a:gd name="connsiteY49" fmla="*/ 7943 h 10000"/>
              <a:gd name="connsiteX50" fmla="*/ 4789 w 10000"/>
              <a:gd name="connsiteY50" fmla="*/ 8182 h 10000"/>
              <a:gd name="connsiteX51" fmla="*/ 4878 w 10000"/>
              <a:gd name="connsiteY51" fmla="*/ 7703 h 10000"/>
              <a:gd name="connsiteX52" fmla="*/ 4961 w 10000"/>
              <a:gd name="connsiteY52" fmla="*/ 8086 h 10000"/>
              <a:gd name="connsiteX53" fmla="*/ 5039 w 10000"/>
              <a:gd name="connsiteY53" fmla="*/ 7943 h 10000"/>
              <a:gd name="connsiteX54" fmla="*/ 5122 w 10000"/>
              <a:gd name="connsiteY54" fmla="*/ 7201 h 10000"/>
              <a:gd name="connsiteX55" fmla="*/ 5206 w 10000"/>
              <a:gd name="connsiteY55" fmla="*/ 7105 h 10000"/>
              <a:gd name="connsiteX56" fmla="*/ 5294 w 10000"/>
              <a:gd name="connsiteY56" fmla="*/ 8182 h 10000"/>
              <a:gd name="connsiteX57" fmla="*/ 5377 w 10000"/>
              <a:gd name="connsiteY57" fmla="*/ 8038 h 10000"/>
              <a:gd name="connsiteX58" fmla="*/ 5466 w 10000"/>
              <a:gd name="connsiteY58" fmla="*/ 8684 h 10000"/>
              <a:gd name="connsiteX59" fmla="*/ 5549 w 10000"/>
              <a:gd name="connsiteY59" fmla="*/ 8445 h 10000"/>
              <a:gd name="connsiteX60" fmla="*/ 5632 w 10000"/>
              <a:gd name="connsiteY60" fmla="*/ 8445 h 10000"/>
              <a:gd name="connsiteX61" fmla="*/ 5711 w 10000"/>
              <a:gd name="connsiteY61" fmla="*/ 8684 h 10000"/>
              <a:gd name="connsiteX62" fmla="*/ 5794 w 10000"/>
              <a:gd name="connsiteY62" fmla="*/ 7656 h 10000"/>
              <a:gd name="connsiteX63" fmla="*/ 5882 w 10000"/>
              <a:gd name="connsiteY63" fmla="*/ 8684 h 10000"/>
              <a:gd name="connsiteX64" fmla="*/ 5966 w 10000"/>
              <a:gd name="connsiteY64" fmla="*/ 7560 h 10000"/>
              <a:gd name="connsiteX65" fmla="*/ 6049 w 10000"/>
              <a:gd name="connsiteY65" fmla="*/ 8684 h 10000"/>
              <a:gd name="connsiteX66" fmla="*/ 6137 w 10000"/>
              <a:gd name="connsiteY66" fmla="*/ 8182 h 10000"/>
              <a:gd name="connsiteX67" fmla="*/ 6221 w 10000"/>
              <a:gd name="connsiteY67" fmla="*/ 8397 h 10000"/>
              <a:gd name="connsiteX68" fmla="*/ 6309 w 10000"/>
              <a:gd name="connsiteY68" fmla="*/ 8445 h 10000"/>
              <a:gd name="connsiteX69" fmla="*/ 6382 w 10000"/>
              <a:gd name="connsiteY69" fmla="*/ 6627 h 10000"/>
              <a:gd name="connsiteX70" fmla="*/ 6465 w 10000"/>
              <a:gd name="connsiteY70" fmla="*/ 7464 h 10000"/>
              <a:gd name="connsiteX71" fmla="*/ 6554 w 10000"/>
              <a:gd name="connsiteY71" fmla="*/ 8923 h 10000"/>
              <a:gd name="connsiteX72" fmla="*/ 6637 w 10000"/>
              <a:gd name="connsiteY72" fmla="*/ 7703 h 10000"/>
              <a:gd name="connsiteX73" fmla="*/ 6726 w 10000"/>
              <a:gd name="connsiteY73" fmla="*/ 8182 h 10000"/>
              <a:gd name="connsiteX74" fmla="*/ 6809 w 10000"/>
              <a:gd name="connsiteY74" fmla="*/ 7560 h 10000"/>
              <a:gd name="connsiteX75" fmla="*/ 6892 w 10000"/>
              <a:gd name="connsiteY75" fmla="*/ 7847 h 10000"/>
              <a:gd name="connsiteX76" fmla="*/ 6981 w 10000"/>
              <a:gd name="connsiteY76" fmla="*/ 8086 h 10000"/>
              <a:gd name="connsiteX77" fmla="*/ 7054 w 10000"/>
              <a:gd name="connsiteY77" fmla="*/ 8182 h 10000"/>
              <a:gd name="connsiteX78" fmla="*/ 7142 w 10000"/>
              <a:gd name="connsiteY78" fmla="*/ 8445 h 10000"/>
              <a:gd name="connsiteX79" fmla="*/ 7225 w 10000"/>
              <a:gd name="connsiteY79" fmla="*/ 8923 h 10000"/>
              <a:gd name="connsiteX80" fmla="*/ 7309 w 10000"/>
              <a:gd name="connsiteY80" fmla="*/ 8445 h 10000"/>
              <a:gd name="connsiteX81" fmla="*/ 7397 w 10000"/>
              <a:gd name="connsiteY81" fmla="*/ 8732 h 10000"/>
              <a:gd name="connsiteX82" fmla="*/ 7480 w 10000"/>
              <a:gd name="connsiteY82" fmla="*/ 8445 h 10000"/>
              <a:gd name="connsiteX83" fmla="*/ 7569 w 10000"/>
              <a:gd name="connsiteY83" fmla="*/ 8684 h 10000"/>
              <a:gd name="connsiteX84" fmla="*/ 7652 w 10000"/>
              <a:gd name="connsiteY84" fmla="*/ 7201 h 10000"/>
              <a:gd name="connsiteX85" fmla="*/ 7725 w 10000"/>
              <a:gd name="connsiteY85" fmla="*/ 8684 h 10000"/>
              <a:gd name="connsiteX86" fmla="*/ 7814 w 10000"/>
              <a:gd name="connsiteY86" fmla="*/ 7703 h 10000"/>
              <a:gd name="connsiteX87" fmla="*/ 7897 w 10000"/>
              <a:gd name="connsiteY87" fmla="*/ 7895 h 10000"/>
              <a:gd name="connsiteX88" fmla="*/ 7980 w 10000"/>
              <a:gd name="connsiteY88" fmla="*/ 8684 h 10000"/>
              <a:gd name="connsiteX89" fmla="*/ 8069 w 10000"/>
              <a:gd name="connsiteY89" fmla="*/ 7703 h 10000"/>
              <a:gd name="connsiteX90" fmla="*/ 8152 w 10000"/>
              <a:gd name="connsiteY90" fmla="*/ 8182 h 10000"/>
              <a:gd name="connsiteX91" fmla="*/ 8240 w 10000"/>
              <a:gd name="connsiteY91" fmla="*/ 8445 h 10000"/>
              <a:gd name="connsiteX92" fmla="*/ 8324 w 10000"/>
              <a:gd name="connsiteY92" fmla="*/ 7464 h 10000"/>
              <a:gd name="connsiteX93" fmla="*/ 8397 w 10000"/>
              <a:gd name="connsiteY93" fmla="*/ 6316 h 10000"/>
              <a:gd name="connsiteX94" fmla="*/ 8485 w 10000"/>
              <a:gd name="connsiteY94" fmla="*/ 6483 h 10000"/>
              <a:gd name="connsiteX95" fmla="*/ 8568 w 10000"/>
              <a:gd name="connsiteY95" fmla="*/ 6220 h 10000"/>
              <a:gd name="connsiteX96" fmla="*/ 8657 w 10000"/>
              <a:gd name="connsiteY96" fmla="*/ 6818 h 10000"/>
              <a:gd name="connsiteX97" fmla="*/ 8740 w 10000"/>
              <a:gd name="connsiteY97" fmla="*/ 7656 h 10000"/>
              <a:gd name="connsiteX98" fmla="*/ 8824 w 10000"/>
              <a:gd name="connsiteY98" fmla="*/ 7416 h 10000"/>
              <a:gd name="connsiteX99" fmla="*/ 8912 w 10000"/>
              <a:gd name="connsiteY99" fmla="*/ 7895 h 10000"/>
              <a:gd name="connsiteX100" fmla="*/ 8995 w 10000"/>
              <a:gd name="connsiteY100" fmla="*/ 6722 h 10000"/>
              <a:gd name="connsiteX101" fmla="*/ 9073 w 10000"/>
              <a:gd name="connsiteY101" fmla="*/ 8182 h 10000"/>
              <a:gd name="connsiteX102" fmla="*/ 9157 w 10000"/>
              <a:gd name="connsiteY102" fmla="*/ 7943 h 10000"/>
              <a:gd name="connsiteX103" fmla="*/ 9240 w 10000"/>
              <a:gd name="connsiteY103" fmla="*/ 8445 h 10000"/>
              <a:gd name="connsiteX104" fmla="*/ 9328 w 10000"/>
              <a:gd name="connsiteY104" fmla="*/ 7703 h 10000"/>
              <a:gd name="connsiteX105" fmla="*/ 9412 w 10000"/>
              <a:gd name="connsiteY105" fmla="*/ 7560 h 10000"/>
              <a:gd name="connsiteX106" fmla="*/ 9500 w 10000"/>
              <a:gd name="connsiteY106" fmla="*/ 6962 h 10000"/>
              <a:gd name="connsiteX107" fmla="*/ 9584 w 10000"/>
              <a:gd name="connsiteY107" fmla="*/ 7464 h 10000"/>
              <a:gd name="connsiteX108" fmla="*/ 9667 w 10000"/>
              <a:gd name="connsiteY108" fmla="*/ 8445 h 10000"/>
              <a:gd name="connsiteX109" fmla="*/ 9745 w 10000"/>
              <a:gd name="connsiteY109" fmla="*/ 8445 h 10000"/>
              <a:gd name="connsiteX110" fmla="*/ 9828 w 10000"/>
              <a:gd name="connsiteY110" fmla="*/ 9163 h 10000"/>
              <a:gd name="connsiteX111" fmla="*/ 9917 w 10000"/>
              <a:gd name="connsiteY111" fmla="*/ 8923 h 10000"/>
              <a:gd name="connsiteX112" fmla="*/ 10000 w 10000"/>
              <a:gd name="connsiteY112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118 w 10000"/>
              <a:gd name="connsiteY41" fmla="*/ 6722 h 10000"/>
              <a:gd name="connsiteX42" fmla="*/ 4206 w 10000"/>
              <a:gd name="connsiteY42" fmla="*/ 8182 h 10000"/>
              <a:gd name="connsiteX43" fmla="*/ 4289 w 10000"/>
              <a:gd name="connsiteY43" fmla="*/ 6962 h 10000"/>
              <a:gd name="connsiteX44" fmla="*/ 4362 w 10000"/>
              <a:gd name="connsiteY44" fmla="*/ 7943 h 10000"/>
              <a:gd name="connsiteX45" fmla="*/ 4451 w 10000"/>
              <a:gd name="connsiteY45" fmla="*/ 6962 h 10000"/>
              <a:gd name="connsiteX46" fmla="*/ 4534 w 10000"/>
              <a:gd name="connsiteY46" fmla="*/ 7703 h 10000"/>
              <a:gd name="connsiteX47" fmla="*/ 4623 w 10000"/>
              <a:gd name="connsiteY47" fmla="*/ 7656 h 10000"/>
              <a:gd name="connsiteX48" fmla="*/ 4706 w 10000"/>
              <a:gd name="connsiteY48" fmla="*/ 7943 h 10000"/>
              <a:gd name="connsiteX49" fmla="*/ 4789 w 10000"/>
              <a:gd name="connsiteY49" fmla="*/ 8182 h 10000"/>
              <a:gd name="connsiteX50" fmla="*/ 4878 w 10000"/>
              <a:gd name="connsiteY50" fmla="*/ 7703 h 10000"/>
              <a:gd name="connsiteX51" fmla="*/ 4961 w 10000"/>
              <a:gd name="connsiteY51" fmla="*/ 8086 h 10000"/>
              <a:gd name="connsiteX52" fmla="*/ 5039 w 10000"/>
              <a:gd name="connsiteY52" fmla="*/ 7943 h 10000"/>
              <a:gd name="connsiteX53" fmla="*/ 5122 w 10000"/>
              <a:gd name="connsiteY53" fmla="*/ 7201 h 10000"/>
              <a:gd name="connsiteX54" fmla="*/ 5206 w 10000"/>
              <a:gd name="connsiteY54" fmla="*/ 7105 h 10000"/>
              <a:gd name="connsiteX55" fmla="*/ 5294 w 10000"/>
              <a:gd name="connsiteY55" fmla="*/ 8182 h 10000"/>
              <a:gd name="connsiteX56" fmla="*/ 5377 w 10000"/>
              <a:gd name="connsiteY56" fmla="*/ 8038 h 10000"/>
              <a:gd name="connsiteX57" fmla="*/ 5466 w 10000"/>
              <a:gd name="connsiteY57" fmla="*/ 8684 h 10000"/>
              <a:gd name="connsiteX58" fmla="*/ 5549 w 10000"/>
              <a:gd name="connsiteY58" fmla="*/ 8445 h 10000"/>
              <a:gd name="connsiteX59" fmla="*/ 5632 w 10000"/>
              <a:gd name="connsiteY59" fmla="*/ 8445 h 10000"/>
              <a:gd name="connsiteX60" fmla="*/ 5711 w 10000"/>
              <a:gd name="connsiteY60" fmla="*/ 8684 h 10000"/>
              <a:gd name="connsiteX61" fmla="*/ 5794 w 10000"/>
              <a:gd name="connsiteY61" fmla="*/ 7656 h 10000"/>
              <a:gd name="connsiteX62" fmla="*/ 5882 w 10000"/>
              <a:gd name="connsiteY62" fmla="*/ 8684 h 10000"/>
              <a:gd name="connsiteX63" fmla="*/ 5966 w 10000"/>
              <a:gd name="connsiteY63" fmla="*/ 7560 h 10000"/>
              <a:gd name="connsiteX64" fmla="*/ 6049 w 10000"/>
              <a:gd name="connsiteY64" fmla="*/ 8684 h 10000"/>
              <a:gd name="connsiteX65" fmla="*/ 6137 w 10000"/>
              <a:gd name="connsiteY65" fmla="*/ 8182 h 10000"/>
              <a:gd name="connsiteX66" fmla="*/ 6221 w 10000"/>
              <a:gd name="connsiteY66" fmla="*/ 8397 h 10000"/>
              <a:gd name="connsiteX67" fmla="*/ 6309 w 10000"/>
              <a:gd name="connsiteY67" fmla="*/ 8445 h 10000"/>
              <a:gd name="connsiteX68" fmla="*/ 6382 w 10000"/>
              <a:gd name="connsiteY68" fmla="*/ 6627 h 10000"/>
              <a:gd name="connsiteX69" fmla="*/ 6465 w 10000"/>
              <a:gd name="connsiteY69" fmla="*/ 7464 h 10000"/>
              <a:gd name="connsiteX70" fmla="*/ 6554 w 10000"/>
              <a:gd name="connsiteY70" fmla="*/ 8923 h 10000"/>
              <a:gd name="connsiteX71" fmla="*/ 6637 w 10000"/>
              <a:gd name="connsiteY71" fmla="*/ 7703 h 10000"/>
              <a:gd name="connsiteX72" fmla="*/ 6726 w 10000"/>
              <a:gd name="connsiteY72" fmla="*/ 8182 h 10000"/>
              <a:gd name="connsiteX73" fmla="*/ 6809 w 10000"/>
              <a:gd name="connsiteY73" fmla="*/ 7560 h 10000"/>
              <a:gd name="connsiteX74" fmla="*/ 6892 w 10000"/>
              <a:gd name="connsiteY74" fmla="*/ 7847 h 10000"/>
              <a:gd name="connsiteX75" fmla="*/ 6981 w 10000"/>
              <a:gd name="connsiteY75" fmla="*/ 8086 h 10000"/>
              <a:gd name="connsiteX76" fmla="*/ 7054 w 10000"/>
              <a:gd name="connsiteY76" fmla="*/ 8182 h 10000"/>
              <a:gd name="connsiteX77" fmla="*/ 7142 w 10000"/>
              <a:gd name="connsiteY77" fmla="*/ 8445 h 10000"/>
              <a:gd name="connsiteX78" fmla="*/ 7225 w 10000"/>
              <a:gd name="connsiteY78" fmla="*/ 8923 h 10000"/>
              <a:gd name="connsiteX79" fmla="*/ 7309 w 10000"/>
              <a:gd name="connsiteY79" fmla="*/ 8445 h 10000"/>
              <a:gd name="connsiteX80" fmla="*/ 7397 w 10000"/>
              <a:gd name="connsiteY80" fmla="*/ 8732 h 10000"/>
              <a:gd name="connsiteX81" fmla="*/ 7480 w 10000"/>
              <a:gd name="connsiteY81" fmla="*/ 8445 h 10000"/>
              <a:gd name="connsiteX82" fmla="*/ 7569 w 10000"/>
              <a:gd name="connsiteY82" fmla="*/ 8684 h 10000"/>
              <a:gd name="connsiteX83" fmla="*/ 7652 w 10000"/>
              <a:gd name="connsiteY83" fmla="*/ 7201 h 10000"/>
              <a:gd name="connsiteX84" fmla="*/ 7725 w 10000"/>
              <a:gd name="connsiteY84" fmla="*/ 8684 h 10000"/>
              <a:gd name="connsiteX85" fmla="*/ 7814 w 10000"/>
              <a:gd name="connsiteY85" fmla="*/ 7703 h 10000"/>
              <a:gd name="connsiteX86" fmla="*/ 7897 w 10000"/>
              <a:gd name="connsiteY86" fmla="*/ 7895 h 10000"/>
              <a:gd name="connsiteX87" fmla="*/ 7980 w 10000"/>
              <a:gd name="connsiteY87" fmla="*/ 8684 h 10000"/>
              <a:gd name="connsiteX88" fmla="*/ 8069 w 10000"/>
              <a:gd name="connsiteY88" fmla="*/ 7703 h 10000"/>
              <a:gd name="connsiteX89" fmla="*/ 8152 w 10000"/>
              <a:gd name="connsiteY89" fmla="*/ 8182 h 10000"/>
              <a:gd name="connsiteX90" fmla="*/ 8240 w 10000"/>
              <a:gd name="connsiteY90" fmla="*/ 8445 h 10000"/>
              <a:gd name="connsiteX91" fmla="*/ 8324 w 10000"/>
              <a:gd name="connsiteY91" fmla="*/ 7464 h 10000"/>
              <a:gd name="connsiteX92" fmla="*/ 8397 w 10000"/>
              <a:gd name="connsiteY92" fmla="*/ 6316 h 10000"/>
              <a:gd name="connsiteX93" fmla="*/ 8485 w 10000"/>
              <a:gd name="connsiteY93" fmla="*/ 6483 h 10000"/>
              <a:gd name="connsiteX94" fmla="*/ 8568 w 10000"/>
              <a:gd name="connsiteY94" fmla="*/ 6220 h 10000"/>
              <a:gd name="connsiteX95" fmla="*/ 8657 w 10000"/>
              <a:gd name="connsiteY95" fmla="*/ 6818 h 10000"/>
              <a:gd name="connsiteX96" fmla="*/ 8740 w 10000"/>
              <a:gd name="connsiteY96" fmla="*/ 7656 h 10000"/>
              <a:gd name="connsiteX97" fmla="*/ 8824 w 10000"/>
              <a:gd name="connsiteY97" fmla="*/ 7416 h 10000"/>
              <a:gd name="connsiteX98" fmla="*/ 8912 w 10000"/>
              <a:gd name="connsiteY98" fmla="*/ 7895 h 10000"/>
              <a:gd name="connsiteX99" fmla="*/ 8995 w 10000"/>
              <a:gd name="connsiteY99" fmla="*/ 6722 h 10000"/>
              <a:gd name="connsiteX100" fmla="*/ 9073 w 10000"/>
              <a:gd name="connsiteY100" fmla="*/ 8182 h 10000"/>
              <a:gd name="connsiteX101" fmla="*/ 9157 w 10000"/>
              <a:gd name="connsiteY101" fmla="*/ 7943 h 10000"/>
              <a:gd name="connsiteX102" fmla="*/ 9240 w 10000"/>
              <a:gd name="connsiteY102" fmla="*/ 8445 h 10000"/>
              <a:gd name="connsiteX103" fmla="*/ 9328 w 10000"/>
              <a:gd name="connsiteY103" fmla="*/ 7703 h 10000"/>
              <a:gd name="connsiteX104" fmla="*/ 9412 w 10000"/>
              <a:gd name="connsiteY104" fmla="*/ 7560 h 10000"/>
              <a:gd name="connsiteX105" fmla="*/ 9500 w 10000"/>
              <a:gd name="connsiteY105" fmla="*/ 6962 h 10000"/>
              <a:gd name="connsiteX106" fmla="*/ 9584 w 10000"/>
              <a:gd name="connsiteY106" fmla="*/ 7464 h 10000"/>
              <a:gd name="connsiteX107" fmla="*/ 9667 w 10000"/>
              <a:gd name="connsiteY107" fmla="*/ 8445 h 10000"/>
              <a:gd name="connsiteX108" fmla="*/ 9745 w 10000"/>
              <a:gd name="connsiteY108" fmla="*/ 8445 h 10000"/>
              <a:gd name="connsiteX109" fmla="*/ 9828 w 10000"/>
              <a:gd name="connsiteY109" fmla="*/ 9163 h 10000"/>
              <a:gd name="connsiteX110" fmla="*/ 9917 w 10000"/>
              <a:gd name="connsiteY110" fmla="*/ 8923 h 10000"/>
              <a:gd name="connsiteX111" fmla="*/ 10000 w 10000"/>
              <a:gd name="connsiteY111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206 w 10000"/>
              <a:gd name="connsiteY41" fmla="*/ 8182 h 10000"/>
              <a:gd name="connsiteX42" fmla="*/ 4289 w 10000"/>
              <a:gd name="connsiteY42" fmla="*/ 6962 h 10000"/>
              <a:gd name="connsiteX43" fmla="*/ 4362 w 10000"/>
              <a:gd name="connsiteY43" fmla="*/ 7943 h 10000"/>
              <a:gd name="connsiteX44" fmla="*/ 4451 w 10000"/>
              <a:gd name="connsiteY44" fmla="*/ 6962 h 10000"/>
              <a:gd name="connsiteX45" fmla="*/ 4534 w 10000"/>
              <a:gd name="connsiteY45" fmla="*/ 7703 h 10000"/>
              <a:gd name="connsiteX46" fmla="*/ 4623 w 10000"/>
              <a:gd name="connsiteY46" fmla="*/ 7656 h 10000"/>
              <a:gd name="connsiteX47" fmla="*/ 4706 w 10000"/>
              <a:gd name="connsiteY47" fmla="*/ 7943 h 10000"/>
              <a:gd name="connsiteX48" fmla="*/ 4789 w 10000"/>
              <a:gd name="connsiteY48" fmla="*/ 8182 h 10000"/>
              <a:gd name="connsiteX49" fmla="*/ 4878 w 10000"/>
              <a:gd name="connsiteY49" fmla="*/ 7703 h 10000"/>
              <a:gd name="connsiteX50" fmla="*/ 4961 w 10000"/>
              <a:gd name="connsiteY50" fmla="*/ 8086 h 10000"/>
              <a:gd name="connsiteX51" fmla="*/ 5039 w 10000"/>
              <a:gd name="connsiteY51" fmla="*/ 7943 h 10000"/>
              <a:gd name="connsiteX52" fmla="*/ 5122 w 10000"/>
              <a:gd name="connsiteY52" fmla="*/ 7201 h 10000"/>
              <a:gd name="connsiteX53" fmla="*/ 5206 w 10000"/>
              <a:gd name="connsiteY53" fmla="*/ 7105 h 10000"/>
              <a:gd name="connsiteX54" fmla="*/ 5294 w 10000"/>
              <a:gd name="connsiteY54" fmla="*/ 8182 h 10000"/>
              <a:gd name="connsiteX55" fmla="*/ 5377 w 10000"/>
              <a:gd name="connsiteY55" fmla="*/ 8038 h 10000"/>
              <a:gd name="connsiteX56" fmla="*/ 5466 w 10000"/>
              <a:gd name="connsiteY56" fmla="*/ 8684 h 10000"/>
              <a:gd name="connsiteX57" fmla="*/ 5549 w 10000"/>
              <a:gd name="connsiteY57" fmla="*/ 8445 h 10000"/>
              <a:gd name="connsiteX58" fmla="*/ 5632 w 10000"/>
              <a:gd name="connsiteY58" fmla="*/ 8445 h 10000"/>
              <a:gd name="connsiteX59" fmla="*/ 5711 w 10000"/>
              <a:gd name="connsiteY59" fmla="*/ 8684 h 10000"/>
              <a:gd name="connsiteX60" fmla="*/ 5794 w 10000"/>
              <a:gd name="connsiteY60" fmla="*/ 7656 h 10000"/>
              <a:gd name="connsiteX61" fmla="*/ 5882 w 10000"/>
              <a:gd name="connsiteY61" fmla="*/ 8684 h 10000"/>
              <a:gd name="connsiteX62" fmla="*/ 5966 w 10000"/>
              <a:gd name="connsiteY62" fmla="*/ 7560 h 10000"/>
              <a:gd name="connsiteX63" fmla="*/ 6049 w 10000"/>
              <a:gd name="connsiteY63" fmla="*/ 8684 h 10000"/>
              <a:gd name="connsiteX64" fmla="*/ 6137 w 10000"/>
              <a:gd name="connsiteY64" fmla="*/ 8182 h 10000"/>
              <a:gd name="connsiteX65" fmla="*/ 6221 w 10000"/>
              <a:gd name="connsiteY65" fmla="*/ 8397 h 10000"/>
              <a:gd name="connsiteX66" fmla="*/ 6309 w 10000"/>
              <a:gd name="connsiteY66" fmla="*/ 8445 h 10000"/>
              <a:gd name="connsiteX67" fmla="*/ 6382 w 10000"/>
              <a:gd name="connsiteY67" fmla="*/ 6627 h 10000"/>
              <a:gd name="connsiteX68" fmla="*/ 6465 w 10000"/>
              <a:gd name="connsiteY68" fmla="*/ 7464 h 10000"/>
              <a:gd name="connsiteX69" fmla="*/ 6554 w 10000"/>
              <a:gd name="connsiteY69" fmla="*/ 8923 h 10000"/>
              <a:gd name="connsiteX70" fmla="*/ 6637 w 10000"/>
              <a:gd name="connsiteY70" fmla="*/ 7703 h 10000"/>
              <a:gd name="connsiteX71" fmla="*/ 6726 w 10000"/>
              <a:gd name="connsiteY71" fmla="*/ 8182 h 10000"/>
              <a:gd name="connsiteX72" fmla="*/ 6809 w 10000"/>
              <a:gd name="connsiteY72" fmla="*/ 7560 h 10000"/>
              <a:gd name="connsiteX73" fmla="*/ 6892 w 10000"/>
              <a:gd name="connsiteY73" fmla="*/ 7847 h 10000"/>
              <a:gd name="connsiteX74" fmla="*/ 6981 w 10000"/>
              <a:gd name="connsiteY74" fmla="*/ 8086 h 10000"/>
              <a:gd name="connsiteX75" fmla="*/ 7054 w 10000"/>
              <a:gd name="connsiteY75" fmla="*/ 8182 h 10000"/>
              <a:gd name="connsiteX76" fmla="*/ 7142 w 10000"/>
              <a:gd name="connsiteY76" fmla="*/ 8445 h 10000"/>
              <a:gd name="connsiteX77" fmla="*/ 7225 w 10000"/>
              <a:gd name="connsiteY77" fmla="*/ 8923 h 10000"/>
              <a:gd name="connsiteX78" fmla="*/ 7309 w 10000"/>
              <a:gd name="connsiteY78" fmla="*/ 8445 h 10000"/>
              <a:gd name="connsiteX79" fmla="*/ 7397 w 10000"/>
              <a:gd name="connsiteY79" fmla="*/ 8732 h 10000"/>
              <a:gd name="connsiteX80" fmla="*/ 7480 w 10000"/>
              <a:gd name="connsiteY80" fmla="*/ 8445 h 10000"/>
              <a:gd name="connsiteX81" fmla="*/ 7569 w 10000"/>
              <a:gd name="connsiteY81" fmla="*/ 8684 h 10000"/>
              <a:gd name="connsiteX82" fmla="*/ 7652 w 10000"/>
              <a:gd name="connsiteY82" fmla="*/ 7201 h 10000"/>
              <a:gd name="connsiteX83" fmla="*/ 7725 w 10000"/>
              <a:gd name="connsiteY83" fmla="*/ 8684 h 10000"/>
              <a:gd name="connsiteX84" fmla="*/ 7814 w 10000"/>
              <a:gd name="connsiteY84" fmla="*/ 7703 h 10000"/>
              <a:gd name="connsiteX85" fmla="*/ 7897 w 10000"/>
              <a:gd name="connsiteY85" fmla="*/ 7895 h 10000"/>
              <a:gd name="connsiteX86" fmla="*/ 7980 w 10000"/>
              <a:gd name="connsiteY86" fmla="*/ 8684 h 10000"/>
              <a:gd name="connsiteX87" fmla="*/ 8069 w 10000"/>
              <a:gd name="connsiteY87" fmla="*/ 7703 h 10000"/>
              <a:gd name="connsiteX88" fmla="*/ 8152 w 10000"/>
              <a:gd name="connsiteY88" fmla="*/ 8182 h 10000"/>
              <a:gd name="connsiteX89" fmla="*/ 8240 w 10000"/>
              <a:gd name="connsiteY89" fmla="*/ 8445 h 10000"/>
              <a:gd name="connsiteX90" fmla="*/ 8324 w 10000"/>
              <a:gd name="connsiteY90" fmla="*/ 7464 h 10000"/>
              <a:gd name="connsiteX91" fmla="*/ 8397 w 10000"/>
              <a:gd name="connsiteY91" fmla="*/ 6316 h 10000"/>
              <a:gd name="connsiteX92" fmla="*/ 8485 w 10000"/>
              <a:gd name="connsiteY92" fmla="*/ 6483 h 10000"/>
              <a:gd name="connsiteX93" fmla="*/ 8568 w 10000"/>
              <a:gd name="connsiteY93" fmla="*/ 6220 h 10000"/>
              <a:gd name="connsiteX94" fmla="*/ 8657 w 10000"/>
              <a:gd name="connsiteY94" fmla="*/ 6818 h 10000"/>
              <a:gd name="connsiteX95" fmla="*/ 8740 w 10000"/>
              <a:gd name="connsiteY95" fmla="*/ 7656 h 10000"/>
              <a:gd name="connsiteX96" fmla="*/ 8824 w 10000"/>
              <a:gd name="connsiteY96" fmla="*/ 7416 h 10000"/>
              <a:gd name="connsiteX97" fmla="*/ 8912 w 10000"/>
              <a:gd name="connsiteY97" fmla="*/ 7895 h 10000"/>
              <a:gd name="connsiteX98" fmla="*/ 8995 w 10000"/>
              <a:gd name="connsiteY98" fmla="*/ 6722 h 10000"/>
              <a:gd name="connsiteX99" fmla="*/ 9073 w 10000"/>
              <a:gd name="connsiteY99" fmla="*/ 8182 h 10000"/>
              <a:gd name="connsiteX100" fmla="*/ 9157 w 10000"/>
              <a:gd name="connsiteY100" fmla="*/ 7943 h 10000"/>
              <a:gd name="connsiteX101" fmla="*/ 9240 w 10000"/>
              <a:gd name="connsiteY101" fmla="*/ 8445 h 10000"/>
              <a:gd name="connsiteX102" fmla="*/ 9328 w 10000"/>
              <a:gd name="connsiteY102" fmla="*/ 7703 h 10000"/>
              <a:gd name="connsiteX103" fmla="*/ 9412 w 10000"/>
              <a:gd name="connsiteY103" fmla="*/ 7560 h 10000"/>
              <a:gd name="connsiteX104" fmla="*/ 9500 w 10000"/>
              <a:gd name="connsiteY104" fmla="*/ 6962 h 10000"/>
              <a:gd name="connsiteX105" fmla="*/ 9584 w 10000"/>
              <a:gd name="connsiteY105" fmla="*/ 7464 h 10000"/>
              <a:gd name="connsiteX106" fmla="*/ 9667 w 10000"/>
              <a:gd name="connsiteY106" fmla="*/ 8445 h 10000"/>
              <a:gd name="connsiteX107" fmla="*/ 9745 w 10000"/>
              <a:gd name="connsiteY107" fmla="*/ 8445 h 10000"/>
              <a:gd name="connsiteX108" fmla="*/ 9828 w 10000"/>
              <a:gd name="connsiteY108" fmla="*/ 9163 h 10000"/>
              <a:gd name="connsiteX109" fmla="*/ 9917 w 10000"/>
              <a:gd name="connsiteY109" fmla="*/ 8923 h 10000"/>
              <a:gd name="connsiteX110" fmla="*/ 10000 w 10000"/>
              <a:gd name="connsiteY110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289 w 10000"/>
              <a:gd name="connsiteY41" fmla="*/ 6962 h 10000"/>
              <a:gd name="connsiteX42" fmla="*/ 4362 w 10000"/>
              <a:gd name="connsiteY42" fmla="*/ 7943 h 10000"/>
              <a:gd name="connsiteX43" fmla="*/ 4451 w 10000"/>
              <a:gd name="connsiteY43" fmla="*/ 6962 h 10000"/>
              <a:gd name="connsiteX44" fmla="*/ 4534 w 10000"/>
              <a:gd name="connsiteY44" fmla="*/ 7703 h 10000"/>
              <a:gd name="connsiteX45" fmla="*/ 4623 w 10000"/>
              <a:gd name="connsiteY45" fmla="*/ 7656 h 10000"/>
              <a:gd name="connsiteX46" fmla="*/ 4706 w 10000"/>
              <a:gd name="connsiteY46" fmla="*/ 7943 h 10000"/>
              <a:gd name="connsiteX47" fmla="*/ 4789 w 10000"/>
              <a:gd name="connsiteY47" fmla="*/ 8182 h 10000"/>
              <a:gd name="connsiteX48" fmla="*/ 4878 w 10000"/>
              <a:gd name="connsiteY48" fmla="*/ 7703 h 10000"/>
              <a:gd name="connsiteX49" fmla="*/ 4961 w 10000"/>
              <a:gd name="connsiteY49" fmla="*/ 8086 h 10000"/>
              <a:gd name="connsiteX50" fmla="*/ 5039 w 10000"/>
              <a:gd name="connsiteY50" fmla="*/ 7943 h 10000"/>
              <a:gd name="connsiteX51" fmla="*/ 5122 w 10000"/>
              <a:gd name="connsiteY51" fmla="*/ 7201 h 10000"/>
              <a:gd name="connsiteX52" fmla="*/ 5206 w 10000"/>
              <a:gd name="connsiteY52" fmla="*/ 7105 h 10000"/>
              <a:gd name="connsiteX53" fmla="*/ 5294 w 10000"/>
              <a:gd name="connsiteY53" fmla="*/ 8182 h 10000"/>
              <a:gd name="connsiteX54" fmla="*/ 5377 w 10000"/>
              <a:gd name="connsiteY54" fmla="*/ 8038 h 10000"/>
              <a:gd name="connsiteX55" fmla="*/ 5466 w 10000"/>
              <a:gd name="connsiteY55" fmla="*/ 8684 h 10000"/>
              <a:gd name="connsiteX56" fmla="*/ 5549 w 10000"/>
              <a:gd name="connsiteY56" fmla="*/ 8445 h 10000"/>
              <a:gd name="connsiteX57" fmla="*/ 5632 w 10000"/>
              <a:gd name="connsiteY57" fmla="*/ 8445 h 10000"/>
              <a:gd name="connsiteX58" fmla="*/ 5711 w 10000"/>
              <a:gd name="connsiteY58" fmla="*/ 8684 h 10000"/>
              <a:gd name="connsiteX59" fmla="*/ 5794 w 10000"/>
              <a:gd name="connsiteY59" fmla="*/ 7656 h 10000"/>
              <a:gd name="connsiteX60" fmla="*/ 5882 w 10000"/>
              <a:gd name="connsiteY60" fmla="*/ 8684 h 10000"/>
              <a:gd name="connsiteX61" fmla="*/ 5966 w 10000"/>
              <a:gd name="connsiteY61" fmla="*/ 7560 h 10000"/>
              <a:gd name="connsiteX62" fmla="*/ 6049 w 10000"/>
              <a:gd name="connsiteY62" fmla="*/ 8684 h 10000"/>
              <a:gd name="connsiteX63" fmla="*/ 6137 w 10000"/>
              <a:gd name="connsiteY63" fmla="*/ 8182 h 10000"/>
              <a:gd name="connsiteX64" fmla="*/ 6221 w 10000"/>
              <a:gd name="connsiteY64" fmla="*/ 8397 h 10000"/>
              <a:gd name="connsiteX65" fmla="*/ 6309 w 10000"/>
              <a:gd name="connsiteY65" fmla="*/ 8445 h 10000"/>
              <a:gd name="connsiteX66" fmla="*/ 6382 w 10000"/>
              <a:gd name="connsiteY66" fmla="*/ 6627 h 10000"/>
              <a:gd name="connsiteX67" fmla="*/ 6465 w 10000"/>
              <a:gd name="connsiteY67" fmla="*/ 7464 h 10000"/>
              <a:gd name="connsiteX68" fmla="*/ 6554 w 10000"/>
              <a:gd name="connsiteY68" fmla="*/ 8923 h 10000"/>
              <a:gd name="connsiteX69" fmla="*/ 6637 w 10000"/>
              <a:gd name="connsiteY69" fmla="*/ 7703 h 10000"/>
              <a:gd name="connsiteX70" fmla="*/ 6726 w 10000"/>
              <a:gd name="connsiteY70" fmla="*/ 8182 h 10000"/>
              <a:gd name="connsiteX71" fmla="*/ 6809 w 10000"/>
              <a:gd name="connsiteY71" fmla="*/ 7560 h 10000"/>
              <a:gd name="connsiteX72" fmla="*/ 6892 w 10000"/>
              <a:gd name="connsiteY72" fmla="*/ 7847 h 10000"/>
              <a:gd name="connsiteX73" fmla="*/ 6981 w 10000"/>
              <a:gd name="connsiteY73" fmla="*/ 8086 h 10000"/>
              <a:gd name="connsiteX74" fmla="*/ 7054 w 10000"/>
              <a:gd name="connsiteY74" fmla="*/ 8182 h 10000"/>
              <a:gd name="connsiteX75" fmla="*/ 7142 w 10000"/>
              <a:gd name="connsiteY75" fmla="*/ 8445 h 10000"/>
              <a:gd name="connsiteX76" fmla="*/ 7225 w 10000"/>
              <a:gd name="connsiteY76" fmla="*/ 8923 h 10000"/>
              <a:gd name="connsiteX77" fmla="*/ 7309 w 10000"/>
              <a:gd name="connsiteY77" fmla="*/ 8445 h 10000"/>
              <a:gd name="connsiteX78" fmla="*/ 7397 w 10000"/>
              <a:gd name="connsiteY78" fmla="*/ 8732 h 10000"/>
              <a:gd name="connsiteX79" fmla="*/ 7480 w 10000"/>
              <a:gd name="connsiteY79" fmla="*/ 8445 h 10000"/>
              <a:gd name="connsiteX80" fmla="*/ 7569 w 10000"/>
              <a:gd name="connsiteY80" fmla="*/ 8684 h 10000"/>
              <a:gd name="connsiteX81" fmla="*/ 7652 w 10000"/>
              <a:gd name="connsiteY81" fmla="*/ 7201 h 10000"/>
              <a:gd name="connsiteX82" fmla="*/ 7725 w 10000"/>
              <a:gd name="connsiteY82" fmla="*/ 8684 h 10000"/>
              <a:gd name="connsiteX83" fmla="*/ 7814 w 10000"/>
              <a:gd name="connsiteY83" fmla="*/ 7703 h 10000"/>
              <a:gd name="connsiteX84" fmla="*/ 7897 w 10000"/>
              <a:gd name="connsiteY84" fmla="*/ 7895 h 10000"/>
              <a:gd name="connsiteX85" fmla="*/ 7980 w 10000"/>
              <a:gd name="connsiteY85" fmla="*/ 8684 h 10000"/>
              <a:gd name="connsiteX86" fmla="*/ 8069 w 10000"/>
              <a:gd name="connsiteY86" fmla="*/ 7703 h 10000"/>
              <a:gd name="connsiteX87" fmla="*/ 8152 w 10000"/>
              <a:gd name="connsiteY87" fmla="*/ 8182 h 10000"/>
              <a:gd name="connsiteX88" fmla="*/ 8240 w 10000"/>
              <a:gd name="connsiteY88" fmla="*/ 8445 h 10000"/>
              <a:gd name="connsiteX89" fmla="*/ 8324 w 10000"/>
              <a:gd name="connsiteY89" fmla="*/ 7464 h 10000"/>
              <a:gd name="connsiteX90" fmla="*/ 8397 w 10000"/>
              <a:gd name="connsiteY90" fmla="*/ 6316 h 10000"/>
              <a:gd name="connsiteX91" fmla="*/ 8485 w 10000"/>
              <a:gd name="connsiteY91" fmla="*/ 6483 h 10000"/>
              <a:gd name="connsiteX92" fmla="*/ 8568 w 10000"/>
              <a:gd name="connsiteY92" fmla="*/ 6220 h 10000"/>
              <a:gd name="connsiteX93" fmla="*/ 8657 w 10000"/>
              <a:gd name="connsiteY93" fmla="*/ 6818 h 10000"/>
              <a:gd name="connsiteX94" fmla="*/ 8740 w 10000"/>
              <a:gd name="connsiteY94" fmla="*/ 7656 h 10000"/>
              <a:gd name="connsiteX95" fmla="*/ 8824 w 10000"/>
              <a:gd name="connsiteY95" fmla="*/ 7416 h 10000"/>
              <a:gd name="connsiteX96" fmla="*/ 8912 w 10000"/>
              <a:gd name="connsiteY96" fmla="*/ 7895 h 10000"/>
              <a:gd name="connsiteX97" fmla="*/ 8995 w 10000"/>
              <a:gd name="connsiteY97" fmla="*/ 6722 h 10000"/>
              <a:gd name="connsiteX98" fmla="*/ 9073 w 10000"/>
              <a:gd name="connsiteY98" fmla="*/ 8182 h 10000"/>
              <a:gd name="connsiteX99" fmla="*/ 9157 w 10000"/>
              <a:gd name="connsiteY99" fmla="*/ 7943 h 10000"/>
              <a:gd name="connsiteX100" fmla="*/ 9240 w 10000"/>
              <a:gd name="connsiteY100" fmla="*/ 8445 h 10000"/>
              <a:gd name="connsiteX101" fmla="*/ 9328 w 10000"/>
              <a:gd name="connsiteY101" fmla="*/ 7703 h 10000"/>
              <a:gd name="connsiteX102" fmla="*/ 9412 w 10000"/>
              <a:gd name="connsiteY102" fmla="*/ 7560 h 10000"/>
              <a:gd name="connsiteX103" fmla="*/ 9500 w 10000"/>
              <a:gd name="connsiteY103" fmla="*/ 6962 h 10000"/>
              <a:gd name="connsiteX104" fmla="*/ 9584 w 10000"/>
              <a:gd name="connsiteY104" fmla="*/ 7464 h 10000"/>
              <a:gd name="connsiteX105" fmla="*/ 9667 w 10000"/>
              <a:gd name="connsiteY105" fmla="*/ 8445 h 10000"/>
              <a:gd name="connsiteX106" fmla="*/ 9745 w 10000"/>
              <a:gd name="connsiteY106" fmla="*/ 8445 h 10000"/>
              <a:gd name="connsiteX107" fmla="*/ 9828 w 10000"/>
              <a:gd name="connsiteY107" fmla="*/ 9163 h 10000"/>
              <a:gd name="connsiteX108" fmla="*/ 9917 w 10000"/>
              <a:gd name="connsiteY108" fmla="*/ 8923 h 10000"/>
              <a:gd name="connsiteX109" fmla="*/ 10000 w 10000"/>
              <a:gd name="connsiteY109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451 w 10000"/>
              <a:gd name="connsiteY42" fmla="*/ 6962 h 10000"/>
              <a:gd name="connsiteX43" fmla="*/ 4534 w 10000"/>
              <a:gd name="connsiteY43" fmla="*/ 7703 h 10000"/>
              <a:gd name="connsiteX44" fmla="*/ 4623 w 10000"/>
              <a:gd name="connsiteY44" fmla="*/ 7656 h 10000"/>
              <a:gd name="connsiteX45" fmla="*/ 4706 w 10000"/>
              <a:gd name="connsiteY45" fmla="*/ 7943 h 10000"/>
              <a:gd name="connsiteX46" fmla="*/ 4789 w 10000"/>
              <a:gd name="connsiteY46" fmla="*/ 8182 h 10000"/>
              <a:gd name="connsiteX47" fmla="*/ 4878 w 10000"/>
              <a:gd name="connsiteY47" fmla="*/ 7703 h 10000"/>
              <a:gd name="connsiteX48" fmla="*/ 4961 w 10000"/>
              <a:gd name="connsiteY48" fmla="*/ 8086 h 10000"/>
              <a:gd name="connsiteX49" fmla="*/ 5039 w 10000"/>
              <a:gd name="connsiteY49" fmla="*/ 7943 h 10000"/>
              <a:gd name="connsiteX50" fmla="*/ 5122 w 10000"/>
              <a:gd name="connsiteY50" fmla="*/ 7201 h 10000"/>
              <a:gd name="connsiteX51" fmla="*/ 5206 w 10000"/>
              <a:gd name="connsiteY51" fmla="*/ 7105 h 10000"/>
              <a:gd name="connsiteX52" fmla="*/ 5294 w 10000"/>
              <a:gd name="connsiteY52" fmla="*/ 8182 h 10000"/>
              <a:gd name="connsiteX53" fmla="*/ 5377 w 10000"/>
              <a:gd name="connsiteY53" fmla="*/ 8038 h 10000"/>
              <a:gd name="connsiteX54" fmla="*/ 5466 w 10000"/>
              <a:gd name="connsiteY54" fmla="*/ 8684 h 10000"/>
              <a:gd name="connsiteX55" fmla="*/ 5549 w 10000"/>
              <a:gd name="connsiteY55" fmla="*/ 8445 h 10000"/>
              <a:gd name="connsiteX56" fmla="*/ 5632 w 10000"/>
              <a:gd name="connsiteY56" fmla="*/ 8445 h 10000"/>
              <a:gd name="connsiteX57" fmla="*/ 5711 w 10000"/>
              <a:gd name="connsiteY57" fmla="*/ 8684 h 10000"/>
              <a:gd name="connsiteX58" fmla="*/ 5794 w 10000"/>
              <a:gd name="connsiteY58" fmla="*/ 7656 h 10000"/>
              <a:gd name="connsiteX59" fmla="*/ 5882 w 10000"/>
              <a:gd name="connsiteY59" fmla="*/ 8684 h 10000"/>
              <a:gd name="connsiteX60" fmla="*/ 5966 w 10000"/>
              <a:gd name="connsiteY60" fmla="*/ 7560 h 10000"/>
              <a:gd name="connsiteX61" fmla="*/ 6049 w 10000"/>
              <a:gd name="connsiteY61" fmla="*/ 8684 h 10000"/>
              <a:gd name="connsiteX62" fmla="*/ 6137 w 10000"/>
              <a:gd name="connsiteY62" fmla="*/ 8182 h 10000"/>
              <a:gd name="connsiteX63" fmla="*/ 6221 w 10000"/>
              <a:gd name="connsiteY63" fmla="*/ 8397 h 10000"/>
              <a:gd name="connsiteX64" fmla="*/ 6309 w 10000"/>
              <a:gd name="connsiteY64" fmla="*/ 8445 h 10000"/>
              <a:gd name="connsiteX65" fmla="*/ 6382 w 10000"/>
              <a:gd name="connsiteY65" fmla="*/ 6627 h 10000"/>
              <a:gd name="connsiteX66" fmla="*/ 6465 w 10000"/>
              <a:gd name="connsiteY66" fmla="*/ 7464 h 10000"/>
              <a:gd name="connsiteX67" fmla="*/ 6554 w 10000"/>
              <a:gd name="connsiteY67" fmla="*/ 8923 h 10000"/>
              <a:gd name="connsiteX68" fmla="*/ 6637 w 10000"/>
              <a:gd name="connsiteY68" fmla="*/ 7703 h 10000"/>
              <a:gd name="connsiteX69" fmla="*/ 6726 w 10000"/>
              <a:gd name="connsiteY69" fmla="*/ 8182 h 10000"/>
              <a:gd name="connsiteX70" fmla="*/ 6809 w 10000"/>
              <a:gd name="connsiteY70" fmla="*/ 7560 h 10000"/>
              <a:gd name="connsiteX71" fmla="*/ 6892 w 10000"/>
              <a:gd name="connsiteY71" fmla="*/ 7847 h 10000"/>
              <a:gd name="connsiteX72" fmla="*/ 6981 w 10000"/>
              <a:gd name="connsiteY72" fmla="*/ 8086 h 10000"/>
              <a:gd name="connsiteX73" fmla="*/ 7054 w 10000"/>
              <a:gd name="connsiteY73" fmla="*/ 8182 h 10000"/>
              <a:gd name="connsiteX74" fmla="*/ 7142 w 10000"/>
              <a:gd name="connsiteY74" fmla="*/ 8445 h 10000"/>
              <a:gd name="connsiteX75" fmla="*/ 7225 w 10000"/>
              <a:gd name="connsiteY75" fmla="*/ 8923 h 10000"/>
              <a:gd name="connsiteX76" fmla="*/ 7309 w 10000"/>
              <a:gd name="connsiteY76" fmla="*/ 8445 h 10000"/>
              <a:gd name="connsiteX77" fmla="*/ 7397 w 10000"/>
              <a:gd name="connsiteY77" fmla="*/ 8732 h 10000"/>
              <a:gd name="connsiteX78" fmla="*/ 7480 w 10000"/>
              <a:gd name="connsiteY78" fmla="*/ 8445 h 10000"/>
              <a:gd name="connsiteX79" fmla="*/ 7569 w 10000"/>
              <a:gd name="connsiteY79" fmla="*/ 8684 h 10000"/>
              <a:gd name="connsiteX80" fmla="*/ 7652 w 10000"/>
              <a:gd name="connsiteY80" fmla="*/ 7201 h 10000"/>
              <a:gd name="connsiteX81" fmla="*/ 7725 w 10000"/>
              <a:gd name="connsiteY81" fmla="*/ 8684 h 10000"/>
              <a:gd name="connsiteX82" fmla="*/ 7814 w 10000"/>
              <a:gd name="connsiteY82" fmla="*/ 7703 h 10000"/>
              <a:gd name="connsiteX83" fmla="*/ 7897 w 10000"/>
              <a:gd name="connsiteY83" fmla="*/ 7895 h 10000"/>
              <a:gd name="connsiteX84" fmla="*/ 7980 w 10000"/>
              <a:gd name="connsiteY84" fmla="*/ 8684 h 10000"/>
              <a:gd name="connsiteX85" fmla="*/ 8069 w 10000"/>
              <a:gd name="connsiteY85" fmla="*/ 7703 h 10000"/>
              <a:gd name="connsiteX86" fmla="*/ 8152 w 10000"/>
              <a:gd name="connsiteY86" fmla="*/ 8182 h 10000"/>
              <a:gd name="connsiteX87" fmla="*/ 8240 w 10000"/>
              <a:gd name="connsiteY87" fmla="*/ 8445 h 10000"/>
              <a:gd name="connsiteX88" fmla="*/ 8324 w 10000"/>
              <a:gd name="connsiteY88" fmla="*/ 7464 h 10000"/>
              <a:gd name="connsiteX89" fmla="*/ 8397 w 10000"/>
              <a:gd name="connsiteY89" fmla="*/ 6316 h 10000"/>
              <a:gd name="connsiteX90" fmla="*/ 8485 w 10000"/>
              <a:gd name="connsiteY90" fmla="*/ 6483 h 10000"/>
              <a:gd name="connsiteX91" fmla="*/ 8568 w 10000"/>
              <a:gd name="connsiteY91" fmla="*/ 6220 h 10000"/>
              <a:gd name="connsiteX92" fmla="*/ 8657 w 10000"/>
              <a:gd name="connsiteY92" fmla="*/ 6818 h 10000"/>
              <a:gd name="connsiteX93" fmla="*/ 8740 w 10000"/>
              <a:gd name="connsiteY93" fmla="*/ 7656 h 10000"/>
              <a:gd name="connsiteX94" fmla="*/ 8824 w 10000"/>
              <a:gd name="connsiteY94" fmla="*/ 7416 h 10000"/>
              <a:gd name="connsiteX95" fmla="*/ 8912 w 10000"/>
              <a:gd name="connsiteY95" fmla="*/ 7895 h 10000"/>
              <a:gd name="connsiteX96" fmla="*/ 8995 w 10000"/>
              <a:gd name="connsiteY96" fmla="*/ 6722 h 10000"/>
              <a:gd name="connsiteX97" fmla="*/ 9073 w 10000"/>
              <a:gd name="connsiteY97" fmla="*/ 8182 h 10000"/>
              <a:gd name="connsiteX98" fmla="*/ 9157 w 10000"/>
              <a:gd name="connsiteY98" fmla="*/ 7943 h 10000"/>
              <a:gd name="connsiteX99" fmla="*/ 9240 w 10000"/>
              <a:gd name="connsiteY99" fmla="*/ 8445 h 10000"/>
              <a:gd name="connsiteX100" fmla="*/ 9328 w 10000"/>
              <a:gd name="connsiteY100" fmla="*/ 7703 h 10000"/>
              <a:gd name="connsiteX101" fmla="*/ 9412 w 10000"/>
              <a:gd name="connsiteY101" fmla="*/ 7560 h 10000"/>
              <a:gd name="connsiteX102" fmla="*/ 9500 w 10000"/>
              <a:gd name="connsiteY102" fmla="*/ 6962 h 10000"/>
              <a:gd name="connsiteX103" fmla="*/ 9584 w 10000"/>
              <a:gd name="connsiteY103" fmla="*/ 7464 h 10000"/>
              <a:gd name="connsiteX104" fmla="*/ 9667 w 10000"/>
              <a:gd name="connsiteY104" fmla="*/ 8445 h 10000"/>
              <a:gd name="connsiteX105" fmla="*/ 9745 w 10000"/>
              <a:gd name="connsiteY105" fmla="*/ 8445 h 10000"/>
              <a:gd name="connsiteX106" fmla="*/ 9828 w 10000"/>
              <a:gd name="connsiteY106" fmla="*/ 9163 h 10000"/>
              <a:gd name="connsiteX107" fmla="*/ 9917 w 10000"/>
              <a:gd name="connsiteY107" fmla="*/ 8923 h 10000"/>
              <a:gd name="connsiteX108" fmla="*/ 10000 w 10000"/>
              <a:gd name="connsiteY108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4623 w 10000"/>
              <a:gd name="connsiteY43" fmla="*/ 7656 h 10000"/>
              <a:gd name="connsiteX44" fmla="*/ 4706 w 10000"/>
              <a:gd name="connsiteY44" fmla="*/ 7943 h 10000"/>
              <a:gd name="connsiteX45" fmla="*/ 4789 w 10000"/>
              <a:gd name="connsiteY45" fmla="*/ 8182 h 10000"/>
              <a:gd name="connsiteX46" fmla="*/ 4878 w 10000"/>
              <a:gd name="connsiteY46" fmla="*/ 7703 h 10000"/>
              <a:gd name="connsiteX47" fmla="*/ 4961 w 10000"/>
              <a:gd name="connsiteY47" fmla="*/ 8086 h 10000"/>
              <a:gd name="connsiteX48" fmla="*/ 5039 w 10000"/>
              <a:gd name="connsiteY48" fmla="*/ 7943 h 10000"/>
              <a:gd name="connsiteX49" fmla="*/ 5122 w 10000"/>
              <a:gd name="connsiteY49" fmla="*/ 7201 h 10000"/>
              <a:gd name="connsiteX50" fmla="*/ 5206 w 10000"/>
              <a:gd name="connsiteY50" fmla="*/ 7105 h 10000"/>
              <a:gd name="connsiteX51" fmla="*/ 5294 w 10000"/>
              <a:gd name="connsiteY51" fmla="*/ 8182 h 10000"/>
              <a:gd name="connsiteX52" fmla="*/ 5377 w 10000"/>
              <a:gd name="connsiteY52" fmla="*/ 8038 h 10000"/>
              <a:gd name="connsiteX53" fmla="*/ 5466 w 10000"/>
              <a:gd name="connsiteY53" fmla="*/ 8684 h 10000"/>
              <a:gd name="connsiteX54" fmla="*/ 5549 w 10000"/>
              <a:gd name="connsiteY54" fmla="*/ 8445 h 10000"/>
              <a:gd name="connsiteX55" fmla="*/ 5632 w 10000"/>
              <a:gd name="connsiteY55" fmla="*/ 8445 h 10000"/>
              <a:gd name="connsiteX56" fmla="*/ 5711 w 10000"/>
              <a:gd name="connsiteY56" fmla="*/ 8684 h 10000"/>
              <a:gd name="connsiteX57" fmla="*/ 5794 w 10000"/>
              <a:gd name="connsiteY57" fmla="*/ 7656 h 10000"/>
              <a:gd name="connsiteX58" fmla="*/ 5882 w 10000"/>
              <a:gd name="connsiteY58" fmla="*/ 8684 h 10000"/>
              <a:gd name="connsiteX59" fmla="*/ 5966 w 10000"/>
              <a:gd name="connsiteY59" fmla="*/ 7560 h 10000"/>
              <a:gd name="connsiteX60" fmla="*/ 6049 w 10000"/>
              <a:gd name="connsiteY60" fmla="*/ 8684 h 10000"/>
              <a:gd name="connsiteX61" fmla="*/ 6137 w 10000"/>
              <a:gd name="connsiteY61" fmla="*/ 8182 h 10000"/>
              <a:gd name="connsiteX62" fmla="*/ 6221 w 10000"/>
              <a:gd name="connsiteY62" fmla="*/ 8397 h 10000"/>
              <a:gd name="connsiteX63" fmla="*/ 6309 w 10000"/>
              <a:gd name="connsiteY63" fmla="*/ 8445 h 10000"/>
              <a:gd name="connsiteX64" fmla="*/ 6382 w 10000"/>
              <a:gd name="connsiteY64" fmla="*/ 6627 h 10000"/>
              <a:gd name="connsiteX65" fmla="*/ 6465 w 10000"/>
              <a:gd name="connsiteY65" fmla="*/ 7464 h 10000"/>
              <a:gd name="connsiteX66" fmla="*/ 6554 w 10000"/>
              <a:gd name="connsiteY66" fmla="*/ 8923 h 10000"/>
              <a:gd name="connsiteX67" fmla="*/ 6637 w 10000"/>
              <a:gd name="connsiteY67" fmla="*/ 7703 h 10000"/>
              <a:gd name="connsiteX68" fmla="*/ 6726 w 10000"/>
              <a:gd name="connsiteY68" fmla="*/ 8182 h 10000"/>
              <a:gd name="connsiteX69" fmla="*/ 6809 w 10000"/>
              <a:gd name="connsiteY69" fmla="*/ 7560 h 10000"/>
              <a:gd name="connsiteX70" fmla="*/ 6892 w 10000"/>
              <a:gd name="connsiteY70" fmla="*/ 7847 h 10000"/>
              <a:gd name="connsiteX71" fmla="*/ 6981 w 10000"/>
              <a:gd name="connsiteY71" fmla="*/ 8086 h 10000"/>
              <a:gd name="connsiteX72" fmla="*/ 7054 w 10000"/>
              <a:gd name="connsiteY72" fmla="*/ 8182 h 10000"/>
              <a:gd name="connsiteX73" fmla="*/ 7142 w 10000"/>
              <a:gd name="connsiteY73" fmla="*/ 8445 h 10000"/>
              <a:gd name="connsiteX74" fmla="*/ 7225 w 10000"/>
              <a:gd name="connsiteY74" fmla="*/ 8923 h 10000"/>
              <a:gd name="connsiteX75" fmla="*/ 7309 w 10000"/>
              <a:gd name="connsiteY75" fmla="*/ 8445 h 10000"/>
              <a:gd name="connsiteX76" fmla="*/ 7397 w 10000"/>
              <a:gd name="connsiteY76" fmla="*/ 8732 h 10000"/>
              <a:gd name="connsiteX77" fmla="*/ 7480 w 10000"/>
              <a:gd name="connsiteY77" fmla="*/ 8445 h 10000"/>
              <a:gd name="connsiteX78" fmla="*/ 7569 w 10000"/>
              <a:gd name="connsiteY78" fmla="*/ 8684 h 10000"/>
              <a:gd name="connsiteX79" fmla="*/ 7652 w 10000"/>
              <a:gd name="connsiteY79" fmla="*/ 7201 h 10000"/>
              <a:gd name="connsiteX80" fmla="*/ 7725 w 10000"/>
              <a:gd name="connsiteY80" fmla="*/ 8684 h 10000"/>
              <a:gd name="connsiteX81" fmla="*/ 7814 w 10000"/>
              <a:gd name="connsiteY81" fmla="*/ 7703 h 10000"/>
              <a:gd name="connsiteX82" fmla="*/ 7897 w 10000"/>
              <a:gd name="connsiteY82" fmla="*/ 7895 h 10000"/>
              <a:gd name="connsiteX83" fmla="*/ 7980 w 10000"/>
              <a:gd name="connsiteY83" fmla="*/ 8684 h 10000"/>
              <a:gd name="connsiteX84" fmla="*/ 8069 w 10000"/>
              <a:gd name="connsiteY84" fmla="*/ 7703 h 10000"/>
              <a:gd name="connsiteX85" fmla="*/ 8152 w 10000"/>
              <a:gd name="connsiteY85" fmla="*/ 8182 h 10000"/>
              <a:gd name="connsiteX86" fmla="*/ 8240 w 10000"/>
              <a:gd name="connsiteY86" fmla="*/ 8445 h 10000"/>
              <a:gd name="connsiteX87" fmla="*/ 8324 w 10000"/>
              <a:gd name="connsiteY87" fmla="*/ 7464 h 10000"/>
              <a:gd name="connsiteX88" fmla="*/ 8397 w 10000"/>
              <a:gd name="connsiteY88" fmla="*/ 6316 h 10000"/>
              <a:gd name="connsiteX89" fmla="*/ 8485 w 10000"/>
              <a:gd name="connsiteY89" fmla="*/ 6483 h 10000"/>
              <a:gd name="connsiteX90" fmla="*/ 8568 w 10000"/>
              <a:gd name="connsiteY90" fmla="*/ 6220 h 10000"/>
              <a:gd name="connsiteX91" fmla="*/ 8657 w 10000"/>
              <a:gd name="connsiteY91" fmla="*/ 6818 h 10000"/>
              <a:gd name="connsiteX92" fmla="*/ 8740 w 10000"/>
              <a:gd name="connsiteY92" fmla="*/ 7656 h 10000"/>
              <a:gd name="connsiteX93" fmla="*/ 8824 w 10000"/>
              <a:gd name="connsiteY93" fmla="*/ 7416 h 10000"/>
              <a:gd name="connsiteX94" fmla="*/ 8912 w 10000"/>
              <a:gd name="connsiteY94" fmla="*/ 7895 h 10000"/>
              <a:gd name="connsiteX95" fmla="*/ 8995 w 10000"/>
              <a:gd name="connsiteY95" fmla="*/ 6722 h 10000"/>
              <a:gd name="connsiteX96" fmla="*/ 9073 w 10000"/>
              <a:gd name="connsiteY96" fmla="*/ 8182 h 10000"/>
              <a:gd name="connsiteX97" fmla="*/ 9157 w 10000"/>
              <a:gd name="connsiteY97" fmla="*/ 7943 h 10000"/>
              <a:gd name="connsiteX98" fmla="*/ 9240 w 10000"/>
              <a:gd name="connsiteY98" fmla="*/ 8445 h 10000"/>
              <a:gd name="connsiteX99" fmla="*/ 9328 w 10000"/>
              <a:gd name="connsiteY99" fmla="*/ 7703 h 10000"/>
              <a:gd name="connsiteX100" fmla="*/ 9412 w 10000"/>
              <a:gd name="connsiteY100" fmla="*/ 7560 h 10000"/>
              <a:gd name="connsiteX101" fmla="*/ 9500 w 10000"/>
              <a:gd name="connsiteY101" fmla="*/ 6962 h 10000"/>
              <a:gd name="connsiteX102" fmla="*/ 9584 w 10000"/>
              <a:gd name="connsiteY102" fmla="*/ 7464 h 10000"/>
              <a:gd name="connsiteX103" fmla="*/ 9667 w 10000"/>
              <a:gd name="connsiteY103" fmla="*/ 8445 h 10000"/>
              <a:gd name="connsiteX104" fmla="*/ 9745 w 10000"/>
              <a:gd name="connsiteY104" fmla="*/ 8445 h 10000"/>
              <a:gd name="connsiteX105" fmla="*/ 9828 w 10000"/>
              <a:gd name="connsiteY105" fmla="*/ 9163 h 10000"/>
              <a:gd name="connsiteX106" fmla="*/ 9917 w 10000"/>
              <a:gd name="connsiteY106" fmla="*/ 8923 h 10000"/>
              <a:gd name="connsiteX107" fmla="*/ 10000 w 10000"/>
              <a:gd name="connsiteY107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4706 w 10000"/>
              <a:gd name="connsiteY43" fmla="*/ 7943 h 10000"/>
              <a:gd name="connsiteX44" fmla="*/ 4789 w 10000"/>
              <a:gd name="connsiteY44" fmla="*/ 8182 h 10000"/>
              <a:gd name="connsiteX45" fmla="*/ 4878 w 10000"/>
              <a:gd name="connsiteY45" fmla="*/ 7703 h 10000"/>
              <a:gd name="connsiteX46" fmla="*/ 4961 w 10000"/>
              <a:gd name="connsiteY46" fmla="*/ 8086 h 10000"/>
              <a:gd name="connsiteX47" fmla="*/ 5039 w 10000"/>
              <a:gd name="connsiteY47" fmla="*/ 7943 h 10000"/>
              <a:gd name="connsiteX48" fmla="*/ 5122 w 10000"/>
              <a:gd name="connsiteY48" fmla="*/ 7201 h 10000"/>
              <a:gd name="connsiteX49" fmla="*/ 5206 w 10000"/>
              <a:gd name="connsiteY49" fmla="*/ 7105 h 10000"/>
              <a:gd name="connsiteX50" fmla="*/ 5294 w 10000"/>
              <a:gd name="connsiteY50" fmla="*/ 8182 h 10000"/>
              <a:gd name="connsiteX51" fmla="*/ 5377 w 10000"/>
              <a:gd name="connsiteY51" fmla="*/ 8038 h 10000"/>
              <a:gd name="connsiteX52" fmla="*/ 5466 w 10000"/>
              <a:gd name="connsiteY52" fmla="*/ 8684 h 10000"/>
              <a:gd name="connsiteX53" fmla="*/ 5549 w 10000"/>
              <a:gd name="connsiteY53" fmla="*/ 8445 h 10000"/>
              <a:gd name="connsiteX54" fmla="*/ 5632 w 10000"/>
              <a:gd name="connsiteY54" fmla="*/ 8445 h 10000"/>
              <a:gd name="connsiteX55" fmla="*/ 5711 w 10000"/>
              <a:gd name="connsiteY55" fmla="*/ 8684 h 10000"/>
              <a:gd name="connsiteX56" fmla="*/ 5794 w 10000"/>
              <a:gd name="connsiteY56" fmla="*/ 7656 h 10000"/>
              <a:gd name="connsiteX57" fmla="*/ 5882 w 10000"/>
              <a:gd name="connsiteY57" fmla="*/ 8684 h 10000"/>
              <a:gd name="connsiteX58" fmla="*/ 5966 w 10000"/>
              <a:gd name="connsiteY58" fmla="*/ 7560 h 10000"/>
              <a:gd name="connsiteX59" fmla="*/ 6049 w 10000"/>
              <a:gd name="connsiteY59" fmla="*/ 8684 h 10000"/>
              <a:gd name="connsiteX60" fmla="*/ 6137 w 10000"/>
              <a:gd name="connsiteY60" fmla="*/ 8182 h 10000"/>
              <a:gd name="connsiteX61" fmla="*/ 6221 w 10000"/>
              <a:gd name="connsiteY61" fmla="*/ 8397 h 10000"/>
              <a:gd name="connsiteX62" fmla="*/ 6309 w 10000"/>
              <a:gd name="connsiteY62" fmla="*/ 8445 h 10000"/>
              <a:gd name="connsiteX63" fmla="*/ 6382 w 10000"/>
              <a:gd name="connsiteY63" fmla="*/ 6627 h 10000"/>
              <a:gd name="connsiteX64" fmla="*/ 6465 w 10000"/>
              <a:gd name="connsiteY64" fmla="*/ 7464 h 10000"/>
              <a:gd name="connsiteX65" fmla="*/ 6554 w 10000"/>
              <a:gd name="connsiteY65" fmla="*/ 8923 h 10000"/>
              <a:gd name="connsiteX66" fmla="*/ 6637 w 10000"/>
              <a:gd name="connsiteY66" fmla="*/ 7703 h 10000"/>
              <a:gd name="connsiteX67" fmla="*/ 6726 w 10000"/>
              <a:gd name="connsiteY67" fmla="*/ 8182 h 10000"/>
              <a:gd name="connsiteX68" fmla="*/ 6809 w 10000"/>
              <a:gd name="connsiteY68" fmla="*/ 7560 h 10000"/>
              <a:gd name="connsiteX69" fmla="*/ 6892 w 10000"/>
              <a:gd name="connsiteY69" fmla="*/ 7847 h 10000"/>
              <a:gd name="connsiteX70" fmla="*/ 6981 w 10000"/>
              <a:gd name="connsiteY70" fmla="*/ 8086 h 10000"/>
              <a:gd name="connsiteX71" fmla="*/ 7054 w 10000"/>
              <a:gd name="connsiteY71" fmla="*/ 8182 h 10000"/>
              <a:gd name="connsiteX72" fmla="*/ 7142 w 10000"/>
              <a:gd name="connsiteY72" fmla="*/ 8445 h 10000"/>
              <a:gd name="connsiteX73" fmla="*/ 7225 w 10000"/>
              <a:gd name="connsiteY73" fmla="*/ 8923 h 10000"/>
              <a:gd name="connsiteX74" fmla="*/ 7309 w 10000"/>
              <a:gd name="connsiteY74" fmla="*/ 8445 h 10000"/>
              <a:gd name="connsiteX75" fmla="*/ 7397 w 10000"/>
              <a:gd name="connsiteY75" fmla="*/ 8732 h 10000"/>
              <a:gd name="connsiteX76" fmla="*/ 7480 w 10000"/>
              <a:gd name="connsiteY76" fmla="*/ 8445 h 10000"/>
              <a:gd name="connsiteX77" fmla="*/ 7569 w 10000"/>
              <a:gd name="connsiteY77" fmla="*/ 8684 h 10000"/>
              <a:gd name="connsiteX78" fmla="*/ 7652 w 10000"/>
              <a:gd name="connsiteY78" fmla="*/ 7201 h 10000"/>
              <a:gd name="connsiteX79" fmla="*/ 7725 w 10000"/>
              <a:gd name="connsiteY79" fmla="*/ 8684 h 10000"/>
              <a:gd name="connsiteX80" fmla="*/ 7814 w 10000"/>
              <a:gd name="connsiteY80" fmla="*/ 7703 h 10000"/>
              <a:gd name="connsiteX81" fmla="*/ 7897 w 10000"/>
              <a:gd name="connsiteY81" fmla="*/ 7895 h 10000"/>
              <a:gd name="connsiteX82" fmla="*/ 7980 w 10000"/>
              <a:gd name="connsiteY82" fmla="*/ 8684 h 10000"/>
              <a:gd name="connsiteX83" fmla="*/ 8069 w 10000"/>
              <a:gd name="connsiteY83" fmla="*/ 7703 h 10000"/>
              <a:gd name="connsiteX84" fmla="*/ 8152 w 10000"/>
              <a:gd name="connsiteY84" fmla="*/ 8182 h 10000"/>
              <a:gd name="connsiteX85" fmla="*/ 8240 w 10000"/>
              <a:gd name="connsiteY85" fmla="*/ 8445 h 10000"/>
              <a:gd name="connsiteX86" fmla="*/ 8324 w 10000"/>
              <a:gd name="connsiteY86" fmla="*/ 7464 h 10000"/>
              <a:gd name="connsiteX87" fmla="*/ 8397 w 10000"/>
              <a:gd name="connsiteY87" fmla="*/ 6316 h 10000"/>
              <a:gd name="connsiteX88" fmla="*/ 8485 w 10000"/>
              <a:gd name="connsiteY88" fmla="*/ 6483 h 10000"/>
              <a:gd name="connsiteX89" fmla="*/ 8568 w 10000"/>
              <a:gd name="connsiteY89" fmla="*/ 6220 h 10000"/>
              <a:gd name="connsiteX90" fmla="*/ 8657 w 10000"/>
              <a:gd name="connsiteY90" fmla="*/ 6818 h 10000"/>
              <a:gd name="connsiteX91" fmla="*/ 8740 w 10000"/>
              <a:gd name="connsiteY91" fmla="*/ 7656 h 10000"/>
              <a:gd name="connsiteX92" fmla="*/ 8824 w 10000"/>
              <a:gd name="connsiteY92" fmla="*/ 7416 h 10000"/>
              <a:gd name="connsiteX93" fmla="*/ 8912 w 10000"/>
              <a:gd name="connsiteY93" fmla="*/ 7895 h 10000"/>
              <a:gd name="connsiteX94" fmla="*/ 8995 w 10000"/>
              <a:gd name="connsiteY94" fmla="*/ 6722 h 10000"/>
              <a:gd name="connsiteX95" fmla="*/ 9073 w 10000"/>
              <a:gd name="connsiteY95" fmla="*/ 8182 h 10000"/>
              <a:gd name="connsiteX96" fmla="*/ 9157 w 10000"/>
              <a:gd name="connsiteY96" fmla="*/ 7943 h 10000"/>
              <a:gd name="connsiteX97" fmla="*/ 9240 w 10000"/>
              <a:gd name="connsiteY97" fmla="*/ 8445 h 10000"/>
              <a:gd name="connsiteX98" fmla="*/ 9328 w 10000"/>
              <a:gd name="connsiteY98" fmla="*/ 7703 h 10000"/>
              <a:gd name="connsiteX99" fmla="*/ 9412 w 10000"/>
              <a:gd name="connsiteY99" fmla="*/ 7560 h 10000"/>
              <a:gd name="connsiteX100" fmla="*/ 9500 w 10000"/>
              <a:gd name="connsiteY100" fmla="*/ 6962 h 10000"/>
              <a:gd name="connsiteX101" fmla="*/ 9584 w 10000"/>
              <a:gd name="connsiteY101" fmla="*/ 7464 h 10000"/>
              <a:gd name="connsiteX102" fmla="*/ 9667 w 10000"/>
              <a:gd name="connsiteY102" fmla="*/ 8445 h 10000"/>
              <a:gd name="connsiteX103" fmla="*/ 9745 w 10000"/>
              <a:gd name="connsiteY103" fmla="*/ 8445 h 10000"/>
              <a:gd name="connsiteX104" fmla="*/ 9828 w 10000"/>
              <a:gd name="connsiteY104" fmla="*/ 9163 h 10000"/>
              <a:gd name="connsiteX105" fmla="*/ 9917 w 10000"/>
              <a:gd name="connsiteY105" fmla="*/ 8923 h 10000"/>
              <a:gd name="connsiteX106" fmla="*/ 10000 w 10000"/>
              <a:gd name="connsiteY106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4789 w 10000"/>
              <a:gd name="connsiteY43" fmla="*/ 8182 h 10000"/>
              <a:gd name="connsiteX44" fmla="*/ 4878 w 10000"/>
              <a:gd name="connsiteY44" fmla="*/ 7703 h 10000"/>
              <a:gd name="connsiteX45" fmla="*/ 4961 w 10000"/>
              <a:gd name="connsiteY45" fmla="*/ 8086 h 10000"/>
              <a:gd name="connsiteX46" fmla="*/ 5039 w 10000"/>
              <a:gd name="connsiteY46" fmla="*/ 7943 h 10000"/>
              <a:gd name="connsiteX47" fmla="*/ 5122 w 10000"/>
              <a:gd name="connsiteY47" fmla="*/ 7201 h 10000"/>
              <a:gd name="connsiteX48" fmla="*/ 5206 w 10000"/>
              <a:gd name="connsiteY48" fmla="*/ 7105 h 10000"/>
              <a:gd name="connsiteX49" fmla="*/ 5294 w 10000"/>
              <a:gd name="connsiteY49" fmla="*/ 8182 h 10000"/>
              <a:gd name="connsiteX50" fmla="*/ 5377 w 10000"/>
              <a:gd name="connsiteY50" fmla="*/ 8038 h 10000"/>
              <a:gd name="connsiteX51" fmla="*/ 5466 w 10000"/>
              <a:gd name="connsiteY51" fmla="*/ 8684 h 10000"/>
              <a:gd name="connsiteX52" fmla="*/ 5549 w 10000"/>
              <a:gd name="connsiteY52" fmla="*/ 8445 h 10000"/>
              <a:gd name="connsiteX53" fmla="*/ 5632 w 10000"/>
              <a:gd name="connsiteY53" fmla="*/ 8445 h 10000"/>
              <a:gd name="connsiteX54" fmla="*/ 5711 w 10000"/>
              <a:gd name="connsiteY54" fmla="*/ 8684 h 10000"/>
              <a:gd name="connsiteX55" fmla="*/ 5794 w 10000"/>
              <a:gd name="connsiteY55" fmla="*/ 7656 h 10000"/>
              <a:gd name="connsiteX56" fmla="*/ 5882 w 10000"/>
              <a:gd name="connsiteY56" fmla="*/ 8684 h 10000"/>
              <a:gd name="connsiteX57" fmla="*/ 5966 w 10000"/>
              <a:gd name="connsiteY57" fmla="*/ 7560 h 10000"/>
              <a:gd name="connsiteX58" fmla="*/ 6049 w 10000"/>
              <a:gd name="connsiteY58" fmla="*/ 8684 h 10000"/>
              <a:gd name="connsiteX59" fmla="*/ 6137 w 10000"/>
              <a:gd name="connsiteY59" fmla="*/ 8182 h 10000"/>
              <a:gd name="connsiteX60" fmla="*/ 6221 w 10000"/>
              <a:gd name="connsiteY60" fmla="*/ 8397 h 10000"/>
              <a:gd name="connsiteX61" fmla="*/ 6309 w 10000"/>
              <a:gd name="connsiteY61" fmla="*/ 8445 h 10000"/>
              <a:gd name="connsiteX62" fmla="*/ 6382 w 10000"/>
              <a:gd name="connsiteY62" fmla="*/ 6627 h 10000"/>
              <a:gd name="connsiteX63" fmla="*/ 6465 w 10000"/>
              <a:gd name="connsiteY63" fmla="*/ 7464 h 10000"/>
              <a:gd name="connsiteX64" fmla="*/ 6554 w 10000"/>
              <a:gd name="connsiteY64" fmla="*/ 8923 h 10000"/>
              <a:gd name="connsiteX65" fmla="*/ 6637 w 10000"/>
              <a:gd name="connsiteY65" fmla="*/ 7703 h 10000"/>
              <a:gd name="connsiteX66" fmla="*/ 6726 w 10000"/>
              <a:gd name="connsiteY66" fmla="*/ 8182 h 10000"/>
              <a:gd name="connsiteX67" fmla="*/ 6809 w 10000"/>
              <a:gd name="connsiteY67" fmla="*/ 7560 h 10000"/>
              <a:gd name="connsiteX68" fmla="*/ 6892 w 10000"/>
              <a:gd name="connsiteY68" fmla="*/ 7847 h 10000"/>
              <a:gd name="connsiteX69" fmla="*/ 6981 w 10000"/>
              <a:gd name="connsiteY69" fmla="*/ 8086 h 10000"/>
              <a:gd name="connsiteX70" fmla="*/ 7054 w 10000"/>
              <a:gd name="connsiteY70" fmla="*/ 8182 h 10000"/>
              <a:gd name="connsiteX71" fmla="*/ 7142 w 10000"/>
              <a:gd name="connsiteY71" fmla="*/ 8445 h 10000"/>
              <a:gd name="connsiteX72" fmla="*/ 7225 w 10000"/>
              <a:gd name="connsiteY72" fmla="*/ 8923 h 10000"/>
              <a:gd name="connsiteX73" fmla="*/ 7309 w 10000"/>
              <a:gd name="connsiteY73" fmla="*/ 8445 h 10000"/>
              <a:gd name="connsiteX74" fmla="*/ 7397 w 10000"/>
              <a:gd name="connsiteY74" fmla="*/ 8732 h 10000"/>
              <a:gd name="connsiteX75" fmla="*/ 7480 w 10000"/>
              <a:gd name="connsiteY75" fmla="*/ 8445 h 10000"/>
              <a:gd name="connsiteX76" fmla="*/ 7569 w 10000"/>
              <a:gd name="connsiteY76" fmla="*/ 8684 h 10000"/>
              <a:gd name="connsiteX77" fmla="*/ 7652 w 10000"/>
              <a:gd name="connsiteY77" fmla="*/ 7201 h 10000"/>
              <a:gd name="connsiteX78" fmla="*/ 7725 w 10000"/>
              <a:gd name="connsiteY78" fmla="*/ 8684 h 10000"/>
              <a:gd name="connsiteX79" fmla="*/ 7814 w 10000"/>
              <a:gd name="connsiteY79" fmla="*/ 7703 h 10000"/>
              <a:gd name="connsiteX80" fmla="*/ 7897 w 10000"/>
              <a:gd name="connsiteY80" fmla="*/ 7895 h 10000"/>
              <a:gd name="connsiteX81" fmla="*/ 7980 w 10000"/>
              <a:gd name="connsiteY81" fmla="*/ 8684 h 10000"/>
              <a:gd name="connsiteX82" fmla="*/ 8069 w 10000"/>
              <a:gd name="connsiteY82" fmla="*/ 7703 h 10000"/>
              <a:gd name="connsiteX83" fmla="*/ 8152 w 10000"/>
              <a:gd name="connsiteY83" fmla="*/ 8182 h 10000"/>
              <a:gd name="connsiteX84" fmla="*/ 8240 w 10000"/>
              <a:gd name="connsiteY84" fmla="*/ 8445 h 10000"/>
              <a:gd name="connsiteX85" fmla="*/ 8324 w 10000"/>
              <a:gd name="connsiteY85" fmla="*/ 7464 h 10000"/>
              <a:gd name="connsiteX86" fmla="*/ 8397 w 10000"/>
              <a:gd name="connsiteY86" fmla="*/ 6316 h 10000"/>
              <a:gd name="connsiteX87" fmla="*/ 8485 w 10000"/>
              <a:gd name="connsiteY87" fmla="*/ 6483 h 10000"/>
              <a:gd name="connsiteX88" fmla="*/ 8568 w 10000"/>
              <a:gd name="connsiteY88" fmla="*/ 6220 h 10000"/>
              <a:gd name="connsiteX89" fmla="*/ 8657 w 10000"/>
              <a:gd name="connsiteY89" fmla="*/ 6818 h 10000"/>
              <a:gd name="connsiteX90" fmla="*/ 8740 w 10000"/>
              <a:gd name="connsiteY90" fmla="*/ 7656 h 10000"/>
              <a:gd name="connsiteX91" fmla="*/ 8824 w 10000"/>
              <a:gd name="connsiteY91" fmla="*/ 7416 h 10000"/>
              <a:gd name="connsiteX92" fmla="*/ 8912 w 10000"/>
              <a:gd name="connsiteY92" fmla="*/ 7895 h 10000"/>
              <a:gd name="connsiteX93" fmla="*/ 8995 w 10000"/>
              <a:gd name="connsiteY93" fmla="*/ 6722 h 10000"/>
              <a:gd name="connsiteX94" fmla="*/ 9073 w 10000"/>
              <a:gd name="connsiteY94" fmla="*/ 8182 h 10000"/>
              <a:gd name="connsiteX95" fmla="*/ 9157 w 10000"/>
              <a:gd name="connsiteY95" fmla="*/ 7943 h 10000"/>
              <a:gd name="connsiteX96" fmla="*/ 9240 w 10000"/>
              <a:gd name="connsiteY96" fmla="*/ 8445 h 10000"/>
              <a:gd name="connsiteX97" fmla="*/ 9328 w 10000"/>
              <a:gd name="connsiteY97" fmla="*/ 7703 h 10000"/>
              <a:gd name="connsiteX98" fmla="*/ 9412 w 10000"/>
              <a:gd name="connsiteY98" fmla="*/ 7560 h 10000"/>
              <a:gd name="connsiteX99" fmla="*/ 9500 w 10000"/>
              <a:gd name="connsiteY99" fmla="*/ 6962 h 10000"/>
              <a:gd name="connsiteX100" fmla="*/ 9584 w 10000"/>
              <a:gd name="connsiteY100" fmla="*/ 7464 h 10000"/>
              <a:gd name="connsiteX101" fmla="*/ 9667 w 10000"/>
              <a:gd name="connsiteY101" fmla="*/ 8445 h 10000"/>
              <a:gd name="connsiteX102" fmla="*/ 9745 w 10000"/>
              <a:gd name="connsiteY102" fmla="*/ 8445 h 10000"/>
              <a:gd name="connsiteX103" fmla="*/ 9828 w 10000"/>
              <a:gd name="connsiteY103" fmla="*/ 9163 h 10000"/>
              <a:gd name="connsiteX104" fmla="*/ 9917 w 10000"/>
              <a:gd name="connsiteY104" fmla="*/ 8923 h 10000"/>
              <a:gd name="connsiteX105" fmla="*/ 10000 w 10000"/>
              <a:gd name="connsiteY105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4878 w 10000"/>
              <a:gd name="connsiteY43" fmla="*/ 7703 h 10000"/>
              <a:gd name="connsiteX44" fmla="*/ 4961 w 10000"/>
              <a:gd name="connsiteY44" fmla="*/ 8086 h 10000"/>
              <a:gd name="connsiteX45" fmla="*/ 5039 w 10000"/>
              <a:gd name="connsiteY45" fmla="*/ 7943 h 10000"/>
              <a:gd name="connsiteX46" fmla="*/ 5122 w 10000"/>
              <a:gd name="connsiteY46" fmla="*/ 7201 h 10000"/>
              <a:gd name="connsiteX47" fmla="*/ 5206 w 10000"/>
              <a:gd name="connsiteY47" fmla="*/ 7105 h 10000"/>
              <a:gd name="connsiteX48" fmla="*/ 5294 w 10000"/>
              <a:gd name="connsiteY48" fmla="*/ 8182 h 10000"/>
              <a:gd name="connsiteX49" fmla="*/ 5377 w 10000"/>
              <a:gd name="connsiteY49" fmla="*/ 8038 h 10000"/>
              <a:gd name="connsiteX50" fmla="*/ 5466 w 10000"/>
              <a:gd name="connsiteY50" fmla="*/ 8684 h 10000"/>
              <a:gd name="connsiteX51" fmla="*/ 5549 w 10000"/>
              <a:gd name="connsiteY51" fmla="*/ 8445 h 10000"/>
              <a:gd name="connsiteX52" fmla="*/ 5632 w 10000"/>
              <a:gd name="connsiteY52" fmla="*/ 8445 h 10000"/>
              <a:gd name="connsiteX53" fmla="*/ 5711 w 10000"/>
              <a:gd name="connsiteY53" fmla="*/ 8684 h 10000"/>
              <a:gd name="connsiteX54" fmla="*/ 5794 w 10000"/>
              <a:gd name="connsiteY54" fmla="*/ 7656 h 10000"/>
              <a:gd name="connsiteX55" fmla="*/ 5882 w 10000"/>
              <a:gd name="connsiteY55" fmla="*/ 8684 h 10000"/>
              <a:gd name="connsiteX56" fmla="*/ 5966 w 10000"/>
              <a:gd name="connsiteY56" fmla="*/ 7560 h 10000"/>
              <a:gd name="connsiteX57" fmla="*/ 6049 w 10000"/>
              <a:gd name="connsiteY57" fmla="*/ 8684 h 10000"/>
              <a:gd name="connsiteX58" fmla="*/ 6137 w 10000"/>
              <a:gd name="connsiteY58" fmla="*/ 8182 h 10000"/>
              <a:gd name="connsiteX59" fmla="*/ 6221 w 10000"/>
              <a:gd name="connsiteY59" fmla="*/ 8397 h 10000"/>
              <a:gd name="connsiteX60" fmla="*/ 6309 w 10000"/>
              <a:gd name="connsiteY60" fmla="*/ 8445 h 10000"/>
              <a:gd name="connsiteX61" fmla="*/ 6382 w 10000"/>
              <a:gd name="connsiteY61" fmla="*/ 6627 h 10000"/>
              <a:gd name="connsiteX62" fmla="*/ 6465 w 10000"/>
              <a:gd name="connsiteY62" fmla="*/ 7464 h 10000"/>
              <a:gd name="connsiteX63" fmla="*/ 6554 w 10000"/>
              <a:gd name="connsiteY63" fmla="*/ 8923 h 10000"/>
              <a:gd name="connsiteX64" fmla="*/ 6637 w 10000"/>
              <a:gd name="connsiteY64" fmla="*/ 7703 h 10000"/>
              <a:gd name="connsiteX65" fmla="*/ 6726 w 10000"/>
              <a:gd name="connsiteY65" fmla="*/ 8182 h 10000"/>
              <a:gd name="connsiteX66" fmla="*/ 6809 w 10000"/>
              <a:gd name="connsiteY66" fmla="*/ 7560 h 10000"/>
              <a:gd name="connsiteX67" fmla="*/ 6892 w 10000"/>
              <a:gd name="connsiteY67" fmla="*/ 7847 h 10000"/>
              <a:gd name="connsiteX68" fmla="*/ 6981 w 10000"/>
              <a:gd name="connsiteY68" fmla="*/ 8086 h 10000"/>
              <a:gd name="connsiteX69" fmla="*/ 7054 w 10000"/>
              <a:gd name="connsiteY69" fmla="*/ 8182 h 10000"/>
              <a:gd name="connsiteX70" fmla="*/ 7142 w 10000"/>
              <a:gd name="connsiteY70" fmla="*/ 8445 h 10000"/>
              <a:gd name="connsiteX71" fmla="*/ 7225 w 10000"/>
              <a:gd name="connsiteY71" fmla="*/ 8923 h 10000"/>
              <a:gd name="connsiteX72" fmla="*/ 7309 w 10000"/>
              <a:gd name="connsiteY72" fmla="*/ 8445 h 10000"/>
              <a:gd name="connsiteX73" fmla="*/ 7397 w 10000"/>
              <a:gd name="connsiteY73" fmla="*/ 8732 h 10000"/>
              <a:gd name="connsiteX74" fmla="*/ 7480 w 10000"/>
              <a:gd name="connsiteY74" fmla="*/ 8445 h 10000"/>
              <a:gd name="connsiteX75" fmla="*/ 7569 w 10000"/>
              <a:gd name="connsiteY75" fmla="*/ 8684 h 10000"/>
              <a:gd name="connsiteX76" fmla="*/ 7652 w 10000"/>
              <a:gd name="connsiteY76" fmla="*/ 7201 h 10000"/>
              <a:gd name="connsiteX77" fmla="*/ 7725 w 10000"/>
              <a:gd name="connsiteY77" fmla="*/ 8684 h 10000"/>
              <a:gd name="connsiteX78" fmla="*/ 7814 w 10000"/>
              <a:gd name="connsiteY78" fmla="*/ 7703 h 10000"/>
              <a:gd name="connsiteX79" fmla="*/ 7897 w 10000"/>
              <a:gd name="connsiteY79" fmla="*/ 7895 h 10000"/>
              <a:gd name="connsiteX80" fmla="*/ 7980 w 10000"/>
              <a:gd name="connsiteY80" fmla="*/ 8684 h 10000"/>
              <a:gd name="connsiteX81" fmla="*/ 8069 w 10000"/>
              <a:gd name="connsiteY81" fmla="*/ 7703 h 10000"/>
              <a:gd name="connsiteX82" fmla="*/ 8152 w 10000"/>
              <a:gd name="connsiteY82" fmla="*/ 8182 h 10000"/>
              <a:gd name="connsiteX83" fmla="*/ 8240 w 10000"/>
              <a:gd name="connsiteY83" fmla="*/ 8445 h 10000"/>
              <a:gd name="connsiteX84" fmla="*/ 8324 w 10000"/>
              <a:gd name="connsiteY84" fmla="*/ 7464 h 10000"/>
              <a:gd name="connsiteX85" fmla="*/ 8397 w 10000"/>
              <a:gd name="connsiteY85" fmla="*/ 6316 h 10000"/>
              <a:gd name="connsiteX86" fmla="*/ 8485 w 10000"/>
              <a:gd name="connsiteY86" fmla="*/ 6483 h 10000"/>
              <a:gd name="connsiteX87" fmla="*/ 8568 w 10000"/>
              <a:gd name="connsiteY87" fmla="*/ 6220 h 10000"/>
              <a:gd name="connsiteX88" fmla="*/ 8657 w 10000"/>
              <a:gd name="connsiteY88" fmla="*/ 6818 h 10000"/>
              <a:gd name="connsiteX89" fmla="*/ 8740 w 10000"/>
              <a:gd name="connsiteY89" fmla="*/ 7656 h 10000"/>
              <a:gd name="connsiteX90" fmla="*/ 8824 w 10000"/>
              <a:gd name="connsiteY90" fmla="*/ 7416 h 10000"/>
              <a:gd name="connsiteX91" fmla="*/ 8912 w 10000"/>
              <a:gd name="connsiteY91" fmla="*/ 7895 h 10000"/>
              <a:gd name="connsiteX92" fmla="*/ 8995 w 10000"/>
              <a:gd name="connsiteY92" fmla="*/ 6722 h 10000"/>
              <a:gd name="connsiteX93" fmla="*/ 9073 w 10000"/>
              <a:gd name="connsiteY93" fmla="*/ 8182 h 10000"/>
              <a:gd name="connsiteX94" fmla="*/ 9157 w 10000"/>
              <a:gd name="connsiteY94" fmla="*/ 7943 h 10000"/>
              <a:gd name="connsiteX95" fmla="*/ 9240 w 10000"/>
              <a:gd name="connsiteY95" fmla="*/ 8445 h 10000"/>
              <a:gd name="connsiteX96" fmla="*/ 9328 w 10000"/>
              <a:gd name="connsiteY96" fmla="*/ 7703 h 10000"/>
              <a:gd name="connsiteX97" fmla="*/ 9412 w 10000"/>
              <a:gd name="connsiteY97" fmla="*/ 7560 h 10000"/>
              <a:gd name="connsiteX98" fmla="*/ 9500 w 10000"/>
              <a:gd name="connsiteY98" fmla="*/ 6962 h 10000"/>
              <a:gd name="connsiteX99" fmla="*/ 9584 w 10000"/>
              <a:gd name="connsiteY99" fmla="*/ 7464 h 10000"/>
              <a:gd name="connsiteX100" fmla="*/ 9667 w 10000"/>
              <a:gd name="connsiteY100" fmla="*/ 8445 h 10000"/>
              <a:gd name="connsiteX101" fmla="*/ 9745 w 10000"/>
              <a:gd name="connsiteY101" fmla="*/ 8445 h 10000"/>
              <a:gd name="connsiteX102" fmla="*/ 9828 w 10000"/>
              <a:gd name="connsiteY102" fmla="*/ 9163 h 10000"/>
              <a:gd name="connsiteX103" fmla="*/ 9917 w 10000"/>
              <a:gd name="connsiteY103" fmla="*/ 8923 h 10000"/>
              <a:gd name="connsiteX104" fmla="*/ 10000 w 10000"/>
              <a:gd name="connsiteY104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4961 w 10000"/>
              <a:gd name="connsiteY43" fmla="*/ 8086 h 10000"/>
              <a:gd name="connsiteX44" fmla="*/ 5039 w 10000"/>
              <a:gd name="connsiteY44" fmla="*/ 7943 h 10000"/>
              <a:gd name="connsiteX45" fmla="*/ 5122 w 10000"/>
              <a:gd name="connsiteY45" fmla="*/ 7201 h 10000"/>
              <a:gd name="connsiteX46" fmla="*/ 5206 w 10000"/>
              <a:gd name="connsiteY46" fmla="*/ 7105 h 10000"/>
              <a:gd name="connsiteX47" fmla="*/ 5294 w 10000"/>
              <a:gd name="connsiteY47" fmla="*/ 8182 h 10000"/>
              <a:gd name="connsiteX48" fmla="*/ 5377 w 10000"/>
              <a:gd name="connsiteY48" fmla="*/ 8038 h 10000"/>
              <a:gd name="connsiteX49" fmla="*/ 5466 w 10000"/>
              <a:gd name="connsiteY49" fmla="*/ 8684 h 10000"/>
              <a:gd name="connsiteX50" fmla="*/ 5549 w 10000"/>
              <a:gd name="connsiteY50" fmla="*/ 8445 h 10000"/>
              <a:gd name="connsiteX51" fmla="*/ 5632 w 10000"/>
              <a:gd name="connsiteY51" fmla="*/ 8445 h 10000"/>
              <a:gd name="connsiteX52" fmla="*/ 5711 w 10000"/>
              <a:gd name="connsiteY52" fmla="*/ 8684 h 10000"/>
              <a:gd name="connsiteX53" fmla="*/ 5794 w 10000"/>
              <a:gd name="connsiteY53" fmla="*/ 7656 h 10000"/>
              <a:gd name="connsiteX54" fmla="*/ 5882 w 10000"/>
              <a:gd name="connsiteY54" fmla="*/ 8684 h 10000"/>
              <a:gd name="connsiteX55" fmla="*/ 5966 w 10000"/>
              <a:gd name="connsiteY55" fmla="*/ 7560 h 10000"/>
              <a:gd name="connsiteX56" fmla="*/ 6049 w 10000"/>
              <a:gd name="connsiteY56" fmla="*/ 8684 h 10000"/>
              <a:gd name="connsiteX57" fmla="*/ 6137 w 10000"/>
              <a:gd name="connsiteY57" fmla="*/ 8182 h 10000"/>
              <a:gd name="connsiteX58" fmla="*/ 6221 w 10000"/>
              <a:gd name="connsiteY58" fmla="*/ 8397 h 10000"/>
              <a:gd name="connsiteX59" fmla="*/ 6309 w 10000"/>
              <a:gd name="connsiteY59" fmla="*/ 8445 h 10000"/>
              <a:gd name="connsiteX60" fmla="*/ 6382 w 10000"/>
              <a:gd name="connsiteY60" fmla="*/ 6627 h 10000"/>
              <a:gd name="connsiteX61" fmla="*/ 6465 w 10000"/>
              <a:gd name="connsiteY61" fmla="*/ 7464 h 10000"/>
              <a:gd name="connsiteX62" fmla="*/ 6554 w 10000"/>
              <a:gd name="connsiteY62" fmla="*/ 8923 h 10000"/>
              <a:gd name="connsiteX63" fmla="*/ 6637 w 10000"/>
              <a:gd name="connsiteY63" fmla="*/ 7703 h 10000"/>
              <a:gd name="connsiteX64" fmla="*/ 6726 w 10000"/>
              <a:gd name="connsiteY64" fmla="*/ 8182 h 10000"/>
              <a:gd name="connsiteX65" fmla="*/ 6809 w 10000"/>
              <a:gd name="connsiteY65" fmla="*/ 7560 h 10000"/>
              <a:gd name="connsiteX66" fmla="*/ 6892 w 10000"/>
              <a:gd name="connsiteY66" fmla="*/ 7847 h 10000"/>
              <a:gd name="connsiteX67" fmla="*/ 6981 w 10000"/>
              <a:gd name="connsiteY67" fmla="*/ 8086 h 10000"/>
              <a:gd name="connsiteX68" fmla="*/ 7054 w 10000"/>
              <a:gd name="connsiteY68" fmla="*/ 8182 h 10000"/>
              <a:gd name="connsiteX69" fmla="*/ 7142 w 10000"/>
              <a:gd name="connsiteY69" fmla="*/ 8445 h 10000"/>
              <a:gd name="connsiteX70" fmla="*/ 7225 w 10000"/>
              <a:gd name="connsiteY70" fmla="*/ 8923 h 10000"/>
              <a:gd name="connsiteX71" fmla="*/ 7309 w 10000"/>
              <a:gd name="connsiteY71" fmla="*/ 8445 h 10000"/>
              <a:gd name="connsiteX72" fmla="*/ 7397 w 10000"/>
              <a:gd name="connsiteY72" fmla="*/ 8732 h 10000"/>
              <a:gd name="connsiteX73" fmla="*/ 7480 w 10000"/>
              <a:gd name="connsiteY73" fmla="*/ 8445 h 10000"/>
              <a:gd name="connsiteX74" fmla="*/ 7569 w 10000"/>
              <a:gd name="connsiteY74" fmla="*/ 8684 h 10000"/>
              <a:gd name="connsiteX75" fmla="*/ 7652 w 10000"/>
              <a:gd name="connsiteY75" fmla="*/ 7201 h 10000"/>
              <a:gd name="connsiteX76" fmla="*/ 7725 w 10000"/>
              <a:gd name="connsiteY76" fmla="*/ 8684 h 10000"/>
              <a:gd name="connsiteX77" fmla="*/ 7814 w 10000"/>
              <a:gd name="connsiteY77" fmla="*/ 7703 h 10000"/>
              <a:gd name="connsiteX78" fmla="*/ 7897 w 10000"/>
              <a:gd name="connsiteY78" fmla="*/ 7895 h 10000"/>
              <a:gd name="connsiteX79" fmla="*/ 7980 w 10000"/>
              <a:gd name="connsiteY79" fmla="*/ 8684 h 10000"/>
              <a:gd name="connsiteX80" fmla="*/ 8069 w 10000"/>
              <a:gd name="connsiteY80" fmla="*/ 7703 h 10000"/>
              <a:gd name="connsiteX81" fmla="*/ 8152 w 10000"/>
              <a:gd name="connsiteY81" fmla="*/ 8182 h 10000"/>
              <a:gd name="connsiteX82" fmla="*/ 8240 w 10000"/>
              <a:gd name="connsiteY82" fmla="*/ 8445 h 10000"/>
              <a:gd name="connsiteX83" fmla="*/ 8324 w 10000"/>
              <a:gd name="connsiteY83" fmla="*/ 7464 h 10000"/>
              <a:gd name="connsiteX84" fmla="*/ 8397 w 10000"/>
              <a:gd name="connsiteY84" fmla="*/ 6316 h 10000"/>
              <a:gd name="connsiteX85" fmla="*/ 8485 w 10000"/>
              <a:gd name="connsiteY85" fmla="*/ 6483 h 10000"/>
              <a:gd name="connsiteX86" fmla="*/ 8568 w 10000"/>
              <a:gd name="connsiteY86" fmla="*/ 6220 h 10000"/>
              <a:gd name="connsiteX87" fmla="*/ 8657 w 10000"/>
              <a:gd name="connsiteY87" fmla="*/ 6818 h 10000"/>
              <a:gd name="connsiteX88" fmla="*/ 8740 w 10000"/>
              <a:gd name="connsiteY88" fmla="*/ 7656 h 10000"/>
              <a:gd name="connsiteX89" fmla="*/ 8824 w 10000"/>
              <a:gd name="connsiteY89" fmla="*/ 7416 h 10000"/>
              <a:gd name="connsiteX90" fmla="*/ 8912 w 10000"/>
              <a:gd name="connsiteY90" fmla="*/ 7895 h 10000"/>
              <a:gd name="connsiteX91" fmla="*/ 8995 w 10000"/>
              <a:gd name="connsiteY91" fmla="*/ 6722 h 10000"/>
              <a:gd name="connsiteX92" fmla="*/ 9073 w 10000"/>
              <a:gd name="connsiteY92" fmla="*/ 8182 h 10000"/>
              <a:gd name="connsiteX93" fmla="*/ 9157 w 10000"/>
              <a:gd name="connsiteY93" fmla="*/ 7943 h 10000"/>
              <a:gd name="connsiteX94" fmla="*/ 9240 w 10000"/>
              <a:gd name="connsiteY94" fmla="*/ 8445 h 10000"/>
              <a:gd name="connsiteX95" fmla="*/ 9328 w 10000"/>
              <a:gd name="connsiteY95" fmla="*/ 7703 h 10000"/>
              <a:gd name="connsiteX96" fmla="*/ 9412 w 10000"/>
              <a:gd name="connsiteY96" fmla="*/ 7560 h 10000"/>
              <a:gd name="connsiteX97" fmla="*/ 9500 w 10000"/>
              <a:gd name="connsiteY97" fmla="*/ 6962 h 10000"/>
              <a:gd name="connsiteX98" fmla="*/ 9584 w 10000"/>
              <a:gd name="connsiteY98" fmla="*/ 7464 h 10000"/>
              <a:gd name="connsiteX99" fmla="*/ 9667 w 10000"/>
              <a:gd name="connsiteY99" fmla="*/ 8445 h 10000"/>
              <a:gd name="connsiteX100" fmla="*/ 9745 w 10000"/>
              <a:gd name="connsiteY100" fmla="*/ 8445 h 10000"/>
              <a:gd name="connsiteX101" fmla="*/ 9828 w 10000"/>
              <a:gd name="connsiteY101" fmla="*/ 9163 h 10000"/>
              <a:gd name="connsiteX102" fmla="*/ 9917 w 10000"/>
              <a:gd name="connsiteY102" fmla="*/ 8923 h 10000"/>
              <a:gd name="connsiteX103" fmla="*/ 10000 w 10000"/>
              <a:gd name="connsiteY103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5039 w 10000"/>
              <a:gd name="connsiteY43" fmla="*/ 7943 h 10000"/>
              <a:gd name="connsiteX44" fmla="*/ 5122 w 10000"/>
              <a:gd name="connsiteY44" fmla="*/ 7201 h 10000"/>
              <a:gd name="connsiteX45" fmla="*/ 5206 w 10000"/>
              <a:gd name="connsiteY45" fmla="*/ 7105 h 10000"/>
              <a:gd name="connsiteX46" fmla="*/ 5294 w 10000"/>
              <a:gd name="connsiteY46" fmla="*/ 8182 h 10000"/>
              <a:gd name="connsiteX47" fmla="*/ 5377 w 10000"/>
              <a:gd name="connsiteY47" fmla="*/ 8038 h 10000"/>
              <a:gd name="connsiteX48" fmla="*/ 5466 w 10000"/>
              <a:gd name="connsiteY48" fmla="*/ 8684 h 10000"/>
              <a:gd name="connsiteX49" fmla="*/ 5549 w 10000"/>
              <a:gd name="connsiteY49" fmla="*/ 8445 h 10000"/>
              <a:gd name="connsiteX50" fmla="*/ 5632 w 10000"/>
              <a:gd name="connsiteY50" fmla="*/ 8445 h 10000"/>
              <a:gd name="connsiteX51" fmla="*/ 5711 w 10000"/>
              <a:gd name="connsiteY51" fmla="*/ 8684 h 10000"/>
              <a:gd name="connsiteX52" fmla="*/ 5794 w 10000"/>
              <a:gd name="connsiteY52" fmla="*/ 7656 h 10000"/>
              <a:gd name="connsiteX53" fmla="*/ 5882 w 10000"/>
              <a:gd name="connsiteY53" fmla="*/ 8684 h 10000"/>
              <a:gd name="connsiteX54" fmla="*/ 5966 w 10000"/>
              <a:gd name="connsiteY54" fmla="*/ 7560 h 10000"/>
              <a:gd name="connsiteX55" fmla="*/ 6049 w 10000"/>
              <a:gd name="connsiteY55" fmla="*/ 8684 h 10000"/>
              <a:gd name="connsiteX56" fmla="*/ 6137 w 10000"/>
              <a:gd name="connsiteY56" fmla="*/ 8182 h 10000"/>
              <a:gd name="connsiteX57" fmla="*/ 6221 w 10000"/>
              <a:gd name="connsiteY57" fmla="*/ 8397 h 10000"/>
              <a:gd name="connsiteX58" fmla="*/ 6309 w 10000"/>
              <a:gd name="connsiteY58" fmla="*/ 8445 h 10000"/>
              <a:gd name="connsiteX59" fmla="*/ 6382 w 10000"/>
              <a:gd name="connsiteY59" fmla="*/ 6627 h 10000"/>
              <a:gd name="connsiteX60" fmla="*/ 6465 w 10000"/>
              <a:gd name="connsiteY60" fmla="*/ 7464 h 10000"/>
              <a:gd name="connsiteX61" fmla="*/ 6554 w 10000"/>
              <a:gd name="connsiteY61" fmla="*/ 8923 h 10000"/>
              <a:gd name="connsiteX62" fmla="*/ 6637 w 10000"/>
              <a:gd name="connsiteY62" fmla="*/ 7703 h 10000"/>
              <a:gd name="connsiteX63" fmla="*/ 6726 w 10000"/>
              <a:gd name="connsiteY63" fmla="*/ 8182 h 10000"/>
              <a:gd name="connsiteX64" fmla="*/ 6809 w 10000"/>
              <a:gd name="connsiteY64" fmla="*/ 7560 h 10000"/>
              <a:gd name="connsiteX65" fmla="*/ 6892 w 10000"/>
              <a:gd name="connsiteY65" fmla="*/ 7847 h 10000"/>
              <a:gd name="connsiteX66" fmla="*/ 6981 w 10000"/>
              <a:gd name="connsiteY66" fmla="*/ 8086 h 10000"/>
              <a:gd name="connsiteX67" fmla="*/ 7054 w 10000"/>
              <a:gd name="connsiteY67" fmla="*/ 8182 h 10000"/>
              <a:gd name="connsiteX68" fmla="*/ 7142 w 10000"/>
              <a:gd name="connsiteY68" fmla="*/ 8445 h 10000"/>
              <a:gd name="connsiteX69" fmla="*/ 7225 w 10000"/>
              <a:gd name="connsiteY69" fmla="*/ 8923 h 10000"/>
              <a:gd name="connsiteX70" fmla="*/ 7309 w 10000"/>
              <a:gd name="connsiteY70" fmla="*/ 8445 h 10000"/>
              <a:gd name="connsiteX71" fmla="*/ 7397 w 10000"/>
              <a:gd name="connsiteY71" fmla="*/ 8732 h 10000"/>
              <a:gd name="connsiteX72" fmla="*/ 7480 w 10000"/>
              <a:gd name="connsiteY72" fmla="*/ 8445 h 10000"/>
              <a:gd name="connsiteX73" fmla="*/ 7569 w 10000"/>
              <a:gd name="connsiteY73" fmla="*/ 8684 h 10000"/>
              <a:gd name="connsiteX74" fmla="*/ 7652 w 10000"/>
              <a:gd name="connsiteY74" fmla="*/ 7201 h 10000"/>
              <a:gd name="connsiteX75" fmla="*/ 7725 w 10000"/>
              <a:gd name="connsiteY75" fmla="*/ 8684 h 10000"/>
              <a:gd name="connsiteX76" fmla="*/ 7814 w 10000"/>
              <a:gd name="connsiteY76" fmla="*/ 7703 h 10000"/>
              <a:gd name="connsiteX77" fmla="*/ 7897 w 10000"/>
              <a:gd name="connsiteY77" fmla="*/ 7895 h 10000"/>
              <a:gd name="connsiteX78" fmla="*/ 7980 w 10000"/>
              <a:gd name="connsiteY78" fmla="*/ 8684 h 10000"/>
              <a:gd name="connsiteX79" fmla="*/ 8069 w 10000"/>
              <a:gd name="connsiteY79" fmla="*/ 7703 h 10000"/>
              <a:gd name="connsiteX80" fmla="*/ 8152 w 10000"/>
              <a:gd name="connsiteY80" fmla="*/ 8182 h 10000"/>
              <a:gd name="connsiteX81" fmla="*/ 8240 w 10000"/>
              <a:gd name="connsiteY81" fmla="*/ 8445 h 10000"/>
              <a:gd name="connsiteX82" fmla="*/ 8324 w 10000"/>
              <a:gd name="connsiteY82" fmla="*/ 7464 h 10000"/>
              <a:gd name="connsiteX83" fmla="*/ 8397 w 10000"/>
              <a:gd name="connsiteY83" fmla="*/ 6316 h 10000"/>
              <a:gd name="connsiteX84" fmla="*/ 8485 w 10000"/>
              <a:gd name="connsiteY84" fmla="*/ 6483 h 10000"/>
              <a:gd name="connsiteX85" fmla="*/ 8568 w 10000"/>
              <a:gd name="connsiteY85" fmla="*/ 6220 h 10000"/>
              <a:gd name="connsiteX86" fmla="*/ 8657 w 10000"/>
              <a:gd name="connsiteY86" fmla="*/ 6818 h 10000"/>
              <a:gd name="connsiteX87" fmla="*/ 8740 w 10000"/>
              <a:gd name="connsiteY87" fmla="*/ 7656 h 10000"/>
              <a:gd name="connsiteX88" fmla="*/ 8824 w 10000"/>
              <a:gd name="connsiteY88" fmla="*/ 7416 h 10000"/>
              <a:gd name="connsiteX89" fmla="*/ 8912 w 10000"/>
              <a:gd name="connsiteY89" fmla="*/ 7895 h 10000"/>
              <a:gd name="connsiteX90" fmla="*/ 8995 w 10000"/>
              <a:gd name="connsiteY90" fmla="*/ 6722 h 10000"/>
              <a:gd name="connsiteX91" fmla="*/ 9073 w 10000"/>
              <a:gd name="connsiteY91" fmla="*/ 8182 h 10000"/>
              <a:gd name="connsiteX92" fmla="*/ 9157 w 10000"/>
              <a:gd name="connsiteY92" fmla="*/ 7943 h 10000"/>
              <a:gd name="connsiteX93" fmla="*/ 9240 w 10000"/>
              <a:gd name="connsiteY93" fmla="*/ 8445 h 10000"/>
              <a:gd name="connsiteX94" fmla="*/ 9328 w 10000"/>
              <a:gd name="connsiteY94" fmla="*/ 7703 h 10000"/>
              <a:gd name="connsiteX95" fmla="*/ 9412 w 10000"/>
              <a:gd name="connsiteY95" fmla="*/ 7560 h 10000"/>
              <a:gd name="connsiteX96" fmla="*/ 9500 w 10000"/>
              <a:gd name="connsiteY96" fmla="*/ 6962 h 10000"/>
              <a:gd name="connsiteX97" fmla="*/ 9584 w 10000"/>
              <a:gd name="connsiteY97" fmla="*/ 7464 h 10000"/>
              <a:gd name="connsiteX98" fmla="*/ 9667 w 10000"/>
              <a:gd name="connsiteY98" fmla="*/ 8445 h 10000"/>
              <a:gd name="connsiteX99" fmla="*/ 9745 w 10000"/>
              <a:gd name="connsiteY99" fmla="*/ 8445 h 10000"/>
              <a:gd name="connsiteX100" fmla="*/ 9828 w 10000"/>
              <a:gd name="connsiteY100" fmla="*/ 9163 h 10000"/>
              <a:gd name="connsiteX101" fmla="*/ 9917 w 10000"/>
              <a:gd name="connsiteY101" fmla="*/ 8923 h 10000"/>
              <a:gd name="connsiteX102" fmla="*/ 10000 w 10000"/>
              <a:gd name="connsiteY102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5122 w 10000"/>
              <a:gd name="connsiteY43" fmla="*/ 7201 h 10000"/>
              <a:gd name="connsiteX44" fmla="*/ 5206 w 10000"/>
              <a:gd name="connsiteY44" fmla="*/ 7105 h 10000"/>
              <a:gd name="connsiteX45" fmla="*/ 5294 w 10000"/>
              <a:gd name="connsiteY45" fmla="*/ 8182 h 10000"/>
              <a:gd name="connsiteX46" fmla="*/ 5377 w 10000"/>
              <a:gd name="connsiteY46" fmla="*/ 8038 h 10000"/>
              <a:gd name="connsiteX47" fmla="*/ 5466 w 10000"/>
              <a:gd name="connsiteY47" fmla="*/ 8684 h 10000"/>
              <a:gd name="connsiteX48" fmla="*/ 5549 w 10000"/>
              <a:gd name="connsiteY48" fmla="*/ 8445 h 10000"/>
              <a:gd name="connsiteX49" fmla="*/ 5632 w 10000"/>
              <a:gd name="connsiteY49" fmla="*/ 8445 h 10000"/>
              <a:gd name="connsiteX50" fmla="*/ 5711 w 10000"/>
              <a:gd name="connsiteY50" fmla="*/ 8684 h 10000"/>
              <a:gd name="connsiteX51" fmla="*/ 5794 w 10000"/>
              <a:gd name="connsiteY51" fmla="*/ 7656 h 10000"/>
              <a:gd name="connsiteX52" fmla="*/ 5882 w 10000"/>
              <a:gd name="connsiteY52" fmla="*/ 8684 h 10000"/>
              <a:gd name="connsiteX53" fmla="*/ 5966 w 10000"/>
              <a:gd name="connsiteY53" fmla="*/ 7560 h 10000"/>
              <a:gd name="connsiteX54" fmla="*/ 6049 w 10000"/>
              <a:gd name="connsiteY54" fmla="*/ 8684 h 10000"/>
              <a:gd name="connsiteX55" fmla="*/ 6137 w 10000"/>
              <a:gd name="connsiteY55" fmla="*/ 8182 h 10000"/>
              <a:gd name="connsiteX56" fmla="*/ 6221 w 10000"/>
              <a:gd name="connsiteY56" fmla="*/ 8397 h 10000"/>
              <a:gd name="connsiteX57" fmla="*/ 6309 w 10000"/>
              <a:gd name="connsiteY57" fmla="*/ 8445 h 10000"/>
              <a:gd name="connsiteX58" fmla="*/ 6382 w 10000"/>
              <a:gd name="connsiteY58" fmla="*/ 6627 h 10000"/>
              <a:gd name="connsiteX59" fmla="*/ 6465 w 10000"/>
              <a:gd name="connsiteY59" fmla="*/ 7464 h 10000"/>
              <a:gd name="connsiteX60" fmla="*/ 6554 w 10000"/>
              <a:gd name="connsiteY60" fmla="*/ 8923 h 10000"/>
              <a:gd name="connsiteX61" fmla="*/ 6637 w 10000"/>
              <a:gd name="connsiteY61" fmla="*/ 7703 h 10000"/>
              <a:gd name="connsiteX62" fmla="*/ 6726 w 10000"/>
              <a:gd name="connsiteY62" fmla="*/ 8182 h 10000"/>
              <a:gd name="connsiteX63" fmla="*/ 6809 w 10000"/>
              <a:gd name="connsiteY63" fmla="*/ 7560 h 10000"/>
              <a:gd name="connsiteX64" fmla="*/ 6892 w 10000"/>
              <a:gd name="connsiteY64" fmla="*/ 7847 h 10000"/>
              <a:gd name="connsiteX65" fmla="*/ 6981 w 10000"/>
              <a:gd name="connsiteY65" fmla="*/ 8086 h 10000"/>
              <a:gd name="connsiteX66" fmla="*/ 7054 w 10000"/>
              <a:gd name="connsiteY66" fmla="*/ 8182 h 10000"/>
              <a:gd name="connsiteX67" fmla="*/ 7142 w 10000"/>
              <a:gd name="connsiteY67" fmla="*/ 8445 h 10000"/>
              <a:gd name="connsiteX68" fmla="*/ 7225 w 10000"/>
              <a:gd name="connsiteY68" fmla="*/ 8923 h 10000"/>
              <a:gd name="connsiteX69" fmla="*/ 7309 w 10000"/>
              <a:gd name="connsiteY69" fmla="*/ 8445 h 10000"/>
              <a:gd name="connsiteX70" fmla="*/ 7397 w 10000"/>
              <a:gd name="connsiteY70" fmla="*/ 8732 h 10000"/>
              <a:gd name="connsiteX71" fmla="*/ 7480 w 10000"/>
              <a:gd name="connsiteY71" fmla="*/ 8445 h 10000"/>
              <a:gd name="connsiteX72" fmla="*/ 7569 w 10000"/>
              <a:gd name="connsiteY72" fmla="*/ 8684 h 10000"/>
              <a:gd name="connsiteX73" fmla="*/ 7652 w 10000"/>
              <a:gd name="connsiteY73" fmla="*/ 7201 h 10000"/>
              <a:gd name="connsiteX74" fmla="*/ 7725 w 10000"/>
              <a:gd name="connsiteY74" fmla="*/ 8684 h 10000"/>
              <a:gd name="connsiteX75" fmla="*/ 7814 w 10000"/>
              <a:gd name="connsiteY75" fmla="*/ 7703 h 10000"/>
              <a:gd name="connsiteX76" fmla="*/ 7897 w 10000"/>
              <a:gd name="connsiteY76" fmla="*/ 7895 h 10000"/>
              <a:gd name="connsiteX77" fmla="*/ 7980 w 10000"/>
              <a:gd name="connsiteY77" fmla="*/ 8684 h 10000"/>
              <a:gd name="connsiteX78" fmla="*/ 8069 w 10000"/>
              <a:gd name="connsiteY78" fmla="*/ 7703 h 10000"/>
              <a:gd name="connsiteX79" fmla="*/ 8152 w 10000"/>
              <a:gd name="connsiteY79" fmla="*/ 8182 h 10000"/>
              <a:gd name="connsiteX80" fmla="*/ 8240 w 10000"/>
              <a:gd name="connsiteY80" fmla="*/ 8445 h 10000"/>
              <a:gd name="connsiteX81" fmla="*/ 8324 w 10000"/>
              <a:gd name="connsiteY81" fmla="*/ 7464 h 10000"/>
              <a:gd name="connsiteX82" fmla="*/ 8397 w 10000"/>
              <a:gd name="connsiteY82" fmla="*/ 6316 h 10000"/>
              <a:gd name="connsiteX83" fmla="*/ 8485 w 10000"/>
              <a:gd name="connsiteY83" fmla="*/ 6483 h 10000"/>
              <a:gd name="connsiteX84" fmla="*/ 8568 w 10000"/>
              <a:gd name="connsiteY84" fmla="*/ 6220 h 10000"/>
              <a:gd name="connsiteX85" fmla="*/ 8657 w 10000"/>
              <a:gd name="connsiteY85" fmla="*/ 6818 h 10000"/>
              <a:gd name="connsiteX86" fmla="*/ 8740 w 10000"/>
              <a:gd name="connsiteY86" fmla="*/ 7656 h 10000"/>
              <a:gd name="connsiteX87" fmla="*/ 8824 w 10000"/>
              <a:gd name="connsiteY87" fmla="*/ 7416 h 10000"/>
              <a:gd name="connsiteX88" fmla="*/ 8912 w 10000"/>
              <a:gd name="connsiteY88" fmla="*/ 7895 h 10000"/>
              <a:gd name="connsiteX89" fmla="*/ 8995 w 10000"/>
              <a:gd name="connsiteY89" fmla="*/ 6722 h 10000"/>
              <a:gd name="connsiteX90" fmla="*/ 9073 w 10000"/>
              <a:gd name="connsiteY90" fmla="*/ 8182 h 10000"/>
              <a:gd name="connsiteX91" fmla="*/ 9157 w 10000"/>
              <a:gd name="connsiteY91" fmla="*/ 7943 h 10000"/>
              <a:gd name="connsiteX92" fmla="*/ 9240 w 10000"/>
              <a:gd name="connsiteY92" fmla="*/ 8445 h 10000"/>
              <a:gd name="connsiteX93" fmla="*/ 9328 w 10000"/>
              <a:gd name="connsiteY93" fmla="*/ 7703 h 10000"/>
              <a:gd name="connsiteX94" fmla="*/ 9412 w 10000"/>
              <a:gd name="connsiteY94" fmla="*/ 7560 h 10000"/>
              <a:gd name="connsiteX95" fmla="*/ 9500 w 10000"/>
              <a:gd name="connsiteY95" fmla="*/ 6962 h 10000"/>
              <a:gd name="connsiteX96" fmla="*/ 9584 w 10000"/>
              <a:gd name="connsiteY96" fmla="*/ 7464 h 10000"/>
              <a:gd name="connsiteX97" fmla="*/ 9667 w 10000"/>
              <a:gd name="connsiteY97" fmla="*/ 8445 h 10000"/>
              <a:gd name="connsiteX98" fmla="*/ 9745 w 10000"/>
              <a:gd name="connsiteY98" fmla="*/ 8445 h 10000"/>
              <a:gd name="connsiteX99" fmla="*/ 9828 w 10000"/>
              <a:gd name="connsiteY99" fmla="*/ 9163 h 10000"/>
              <a:gd name="connsiteX100" fmla="*/ 9917 w 10000"/>
              <a:gd name="connsiteY100" fmla="*/ 8923 h 10000"/>
              <a:gd name="connsiteX101" fmla="*/ 10000 w 10000"/>
              <a:gd name="connsiteY101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5206 w 10000"/>
              <a:gd name="connsiteY43" fmla="*/ 7105 h 10000"/>
              <a:gd name="connsiteX44" fmla="*/ 5294 w 10000"/>
              <a:gd name="connsiteY44" fmla="*/ 8182 h 10000"/>
              <a:gd name="connsiteX45" fmla="*/ 5377 w 10000"/>
              <a:gd name="connsiteY45" fmla="*/ 8038 h 10000"/>
              <a:gd name="connsiteX46" fmla="*/ 5466 w 10000"/>
              <a:gd name="connsiteY46" fmla="*/ 8684 h 10000"/>
              <a:gd name="connsiteX47" fmla="*/ 5549 w 10000"/>
              <a:gd name="connsiteY47" fmla="*/ 8445 h 10000"/>
              <a:gd name="connsiteX48" fmla="*/ 5632 w 10000"/>
              <a:gd name="connsiteY48" fmla="*/ 8445 h 10000"/>
              <a:gd name="connsiteX49" fmla="*/ 5711 w 10000"/>
              <a:gd name="connsiteY49" fmla="*/ 8684 h 10000"/>
              <a:gd name="connsiteX50" fmla="*/ 5794 w 10000"/>
              <a:gd name="connsiteY50" fmla="*/ 7656 h 10000"/>
              <a:gd name="connsiteX51" fmla="*/ 5882 w 10000"/>
              <a:gd name="connsiteY51" fmla="*/ 8684 h 10000"/>
              <a:gd name="connsiteX52" fmla="*/ 5966 w 10000"/>
              <a:gd name="connsiteY52" fmla="*/ 7560 h 10000"/>
              <a:gd name="connsiteX53" fmla="*/ 6049 w 10000"/>
              <a:gd name="connsiteY53" fmla="*/ 8684 h 10000"/>
              <a:gd name="connsiteX54" fmla="*/ 6137 w 10000"/>
              <a:gd name="connsiteY54" fmla="*/ 8182 h 10000"/>
              <a:gd name="connsiteX55" fmla="*/ 6221 w 10000"/>
              <a:gd name="connsiteY55" fmla="*/ 8397 h 10000"/>
              <a:gd name="connsiteX56" fmla="*/ 6309 w 10000"/>
              <a:gd name="connsiteY56" fmla="*/ 8445 h 10000"/>
              <a:gd name="connsiteX57" fmla="*/ 6382 w 10000"/>
              <a:gd name="connsiteY57" fmla="*/ 6627 h 10000"/>
              <a:gd name="connsiteX58" fmla="*/ 6465 w 10000"/>
              <a:gd name="connsiteY58" fmla="*/ 7464 h 10000"/>
              <a:gd name="connsiteX59" fmla="*/ 6554 w 10000"/>
              <a:gd name="connsiteY59" fmla="*/ 8923 h 10000"/>
              <a:gd name="connsiteX60" fmla="*/ 6637 w 10000"/>
              <a:gd name="connsiteY60" fmla="*/ 7703 h 10000"/>
              <a:gd name="connsiteX61" fmla="*/ 6726 w 10000"/>
              <a:gd name="connsiteY61" fmla="*/ 8182 h 10000"/>
              <a:gd name="connsiteX62" fmla="*/ 6809 w 10000"/>
              <a:gd name="connsiteY62" fmla="*/ 7560 h 10000"/>
              <a:gd name="connsiteX63" fmla="*/ 6892 w 10000"/>
              <a:gd name="connsiteY63" fmla="*/ 7847 h 10000"/>
              <a:gd name="connsiteX64" fmla="*/ 6981 w 10000"/>
              <a:gd name="connsiteY64" fmla="*/ 8086 h 10000"/>
              <a:gd name="connsiteX65" fmla="*/ 7054 w 10000"/>
              <a:gd name="connsiteY65" fmla="*/ 8182 h 10000"/>
              <a:gd name="connsiteX66" fmla="*/ 7142 w 10000"/>
              <a:gd name="connsiteY66" fmla="*/ 8445 h 10000"/>
              <a:gd name="connsiteX67" fmla="*/ 7225 w 10000"/>
              <a:gd name="connsiteY67" fmla="*/ 8923 h 10000"/>
              <a:gd name="connsiteX68" fmla="*/ 7309 w 10000"/>
              <a:gd name="connsiteY68" fmla="*/ 8445 h 10000"/>
              <a:gd name="connsiteX69" fmla="*/ 7397 w 10000"/>
              <a:gd name="connsiteY69" fmla="*/ 8732 h 10000"/>
              <a:gd name="connsiteX70" fmla="*/ 7480 w 10000"/>
              <a:gd name="connsiteY70" fmla="*/ 8445 h 10000"/>
              <a:gd name="connsiteX71" fmla="*/ 7569 w 10000"/>
              <a:gd name="connsiteY71" fmla="*/ 8684 h 10000"/>
              <a:gd name="connsiteX72" fmla="*/ 7652 w 10000"/>
              <a:gd name="connsiteY72" fmla="*/ 7201 h 10000"/>
              <a:gd name="connsiteX73" fmla="*/ 7725 w 10000"/>
              <a:gd name="connsiteY73" fmla="*/ 8684 h 10000"/>
              <a:gd name="connsiteX74" fmla="*/ 7814 w 10000"/>
              <a:gd name="connsiteY74" fmla="*/ 7703 h 10000"/>
              <a:gd name="connsiteX75" fmla="*/ 7897 w 10000"/>
              <a:gd name="connsiteY75" fmla="*/ 7895 h 10000"/>
              <a:gd name="connsiteX76" fmla="*/ 7980 w 10000"/>
              <a:gd name="connsiteY76" fmla="*/ 8684 h 10000"/>
              <a:gd name="connsiteX77" fmla="*/ 8069 w 10000"/>
              <a:gd name="connsiteY77" fmla="*/ 7703 h 10000"/>
              <a:gd name="connsiteX78" fmla="*/ 8152 w 10000"/>
              <a:gd name="connsiteY78" fmla="*/ 8182 h 10000"/>
              <a:gd name="connsiteX79" fmla="*/ 8240 w 10000"/>
              <a:gd name="connsiteY79" fmla="*/ 8445 h 10000"/>
              <a:gd name="connsiteX80" fmla="*/ 8324 w 10000"/>
              <a:gd name="connsiteY80" fmla="*/ 7464 h 10000"/>
              <a:gd name="connsiteX81" fmla="*/ 8397 w 10000"/>
              <a:gd name="connsiteY81" fmla="*/ 6316 h 10000"/>
              <a:gd name="connsiteX82" fmla="*/ 8485 w 10000"/>
              <a:gd name="connsiteY82" fmla="*/ 6483 h 10000"/>
              <a:gd name="connsiteX83" fmla="*/ 8568 w 10000"/>
              <a:gd name="connsiteY83" fmla="*/ 6220 h 10000"/>
              <a:gd name="connsiteX84" fmla="*/ 8657 w 10000"/>
              <a:gd name="connsiteY84" fmla="*/ 6818 h 10000"/>
              <a:gd name="connsiteX85" fmla="*/ 8740 w 10000"/>
              <a:gd name="connsiteY85" fmla="*/ 7656 h 10000"/>
              <a:gd name="connsiteX86" fmla="*/ 8824 w 10000"/>
              <a:gd name="connsiteY86" fmla="*/ 7416 h 10000"/>
              <a:gd name="connsiteX87" fmla="*/ 8912 w 10000"/>
              <a:gd name="connsiteY87" fmla="*/ 7895 h 10000"/>
              <a:gd name="connsiteX88" fmla="*/ 8995 w 10000"/>
              <a:gd name="connsiteY88" fmla="*/ 6722 h 10000"/>
              <a:gd name="connsiteX89" fmla="*/ 9073 w 10000"/>
              <a:gd name="connsiteY89" fmla="*/ 8182 h 10000"/>
              <a:gd name="connsiteX90" fmla="*/ 9157 w 10000"/>
              <a:gd name="connsiteY90" fmla="*/ 7943 h 10000"/>
              <a:gd name="connsiteX91" fmla="*/ 9240 w 10000"/>
              <a:gd name="connsiteY91" fmla="*/ 8445 h 10000"/>
              <a:gd name="connsiteX92" fmla="*/ 9328 w 10000"/>
              <a:gd name="connsiteY92" fmla="*/ 7703 h 10000"/>
              <a:gd name="connsiteX93" fmla="*/ 9412 w 10000"/>
              <a:gd name="connsiteY93" fmla="*/ 7560 h 10000"/>
              <a:gd name="connsiteX94" fmla="*/ 9500 w 10000"/>
              <a:gd name="connsiteY94" fmla="*/ 6962 h 10000"/>
              <a:gd name="connsiteX95" fmla="*/ 9584 w 10000"/>
              <a:gd name="connsiteY95" fmla="*/ 7464 h 10000"/>
              <a:gd name="connsiteX96" fmla="*/ 9667 w 10000"/>
              <a:gd name="connsiteY96" fmla="*/ 8445 h 10000"/>
              <a:gd name="connsiteX97" fmla="*/ 9745 w 10000"/>
              <a:gd name="connsiteY97" fmla="*/ 8445 h 10000"/>
              <a:gd name="connsiteX98" fmla="*/ 9828 w 10000"/>
              <a:gd name="connsiteY98" fmla="*/ 9163 h 10000"/>
              <a:gd name="connsiteX99" fmla="*/ 9917 w 10000"/>
              <a:gd name="connsiteY99" fmla="*/ 8923 h 10000"/>
              <a:gd name="connsiteX100" fmla="*/ 10000 w 10000"/>
              <a:gd name="connsiteY100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5294 w 10000"/>
              <a:gd name="connsiteY43" fmla="*/ 8182 h 10000"/>
              <a:gd name="connsiteX44" fmla="*/ 5377 w 10000"/>
              <a:gd name="connsiteY44" fmla="*/ 8038 h 10000"/>
              <a:gd name="connsiteX45" fmla="*/ 5466 w 10000"/>
              <a:gd name="connsiteY45" fmla="*/ 8684 h 10000"/>
              <a:gd name="connsiteX46" fmla="*/ 5549 w 10000"/>
              <a:gd name="connsiteY46" fmla="*/ 8445 h 10000"/>
              <a:gd name="connsiteX47" fmla="*/ 5632 w 10000"/>
              <a:gd name="connsiteY47" fmla="*/ 8445 h 10000"/>
              <a:gd name="connsiteX48" fmla="*/ 5711 w 10000"/>
              <a:gd name="connsiteY48" fmla="*/ 8684 h 10000"/>
              <a:gd name="connsiteX49" fmla="*/ 5794 w 10000"/>
              <a:gd name="connsiteY49" fmla="*/ 7656 h 10000"/>
              <a:gd name="connsiteX50" fmla="*/ 5882 w 10000"/>
              <a:gd name="connsiteY50" fmla="*/ 8684 h 10000"/>
              <a:gd name="connsiteX51" fmla="*/ 5966 w 10000"/>
              <a:gd name="connsiteY51" fmla="*/ 7560 h 10000"/>
              <a:gd name="connsiteX52" fmla="*/ 6049 w 10000"/>
              <a:gd name="connsiteY52" fmla="*/ 8684 h 10000"/>
              <a:gd name="connsiteX53" fmla="*/ 6137 w 10000"/>
              <a:gd name="connsiteY53" fmla="*/ 8182 h 10000"/>
              <a:gd name="connsiteX54" fmla="*/ 6221 w 10000"/>
              <a:gd name="connsiteY54" fmla="*/ 8397 h 10000"/>
              <a:gd name="connsiteX55" fmla="*/ 6309 w 10000"/>
              <a:gd name="connsiteY55" fmla="*/ 8445 h 10000"/>
              <a:gd name="connsiteX56" fmla="*/ 6382 w 10000"/>
              <a:gd name="connsiteY56" fmla="*/ 6627 h 10000"/>
              <a:gd name="connsiteX57" fmla="*/ 6465 w 10000"/>
              <a:gd name="connsiteY57" fmla="*/ 7464 h 10000"/>
              <a:gd name="connsiteX58" fmla="*/ 6554 w 10000"/>
              <a:gd name="connsiteY58" fmla="*/ 8923 h 10000"/>
              <a:gd name="connsiteX59" fmla="*/ 6637 w 10000"/>
              <a:gd name="connsiteY59" fmla="*/ 7703 h 10000"/>
              <a:gd name="connsiteX60" fmla="*/ 6726 w 10000"/>
              <a:gd name="connsiteY60" fmla="*/ 8182 h 10000"/>
              <a:gd name="connsiteX61" fmla="*/ 6809 w 10000"/>
              <a:gd name="connsiteY61" fmla="*/ 7560 h 10000"/>
              <a:gd name="connsiteX62" fmla="*/ 6892 w 10000"/>
              <a:gd name="connsiteY62" fmla="*/ 7847 h 10000"/>
              <a:gd name="connsiteX63" fmla="*/ 6981 w 10000"/>
              <a:gd name="connsiteY63" fmla="*/ 8086 h 10000"/>
              <a:gd name="connsiteX64" fmla="*/ 7054 w 10000"/>
              <a:gd name="connsiteY64" fmla="*/ 8182 h 10000"/>
              <a:gd name="connsiteX65" fmla="*/ 7142 w 10000"/>
              <a:gd name="connsiteY65" fmla="*/ 8445 h 10000"/>
              <a:gd name="connsiteX66" fmla="*/ 7225 w 10000"/>
              <a:gd name="connsiteY66" fmla="*/ 8923 h 10000"/>
              <a:gd name="connsiteX67" fmla="*/ 7309 w 10000"/>
              <a:gd name="connsiteY67" fmla="*/ 8445 h 10000"/>
              <a:gd name="connsiteX68" fmla="*/ 7397 w 10000"/>
              <a:gd name="connsiteY68" fmla="*/ 8732 h 10000"/>
              <a:gd name="connsiteX69" fmla="*/ 7480 w 10000"/>
              <a:gd name="connsiteY69" fmla="*/ 8445 h 10000"/>
              <a:gd name="connsiteX70" fmla="*/ 7569 w 10000"/>
              <a:gd name="connsiteY70" fmla="*/ 8684 h 10000"/>
              <a:gd name="connsiteX71" fmla="*/ 7652 w 10000"/>
              <a:gd name="connsiteY71" fmla="*/ 7201 h 10000"/>
              <a:gd name="connsiteX72" fmla="*/ 7725 w 10000"/>
              <a:gd name="connsiteY72" fmla="*/ 8684 h 10000"/>
              <a:gd name="connsiteX73" fmla="*/ 7814 w 10000"/>
              <a:gd name="connsiteY73" fmla="*/ 7703 h 10000"/>
              <a:gd name="connsiteX74" fmla="*/ 7897 w 10000"/>
              <a:gd name="connsiteY74" fmla="*/ 7895 h 10000"/>
              <a:gd name="connsiteX75" fmla="*/ 7980 w 10000"/>
              <a:gd name="connsiteY75" fmla="*/ 8684 h 10000"/>
              <a:gd name="connsiteX76" fmla="*/ 8069 w 10000"/>
              <a:gd name="connsiteY76" fmla="*/ 7703 h 10000"/>
              <a:gd name="connsiteX77" fmla="*/ 8152 w 10000"/>
              <a:gd name="connsiteY77" fmla="*/ 8182 h 10000"/>
              <a:gd name="connsiteX78" fmla="*/ 8240 w 10000"/>
              <a:gd name="connsiteY78" fmla="*/ 8445 h 10000"/>
              <a:gd name="connsiteX79" fmla="*/ 8324 w 10000"/>
              <a:gd name="connsiteY79" fmla="*/ 7464 h 10000"/>
              <a:gd name="connsiteX80" fmla="*/ 8397 w 10000"/>
              <a:gd name="connsiteY80" fmla="*/ 6316 h 10000"/>
              <a:gd name="connsiteX81" fmla="*/ 8485 w 10000"/>
              <a:gd name="connsiteY81" fmla="*/ 6483 h 10000"/>
              <a:gd name="connsiteX82" fmla="*/ 8568 w 10000"/>
              <a:gd name="connsiteY82" fmla="*/ 6220 h 10000"/>
              <a:gd name="connsiteX83" fmla="*/ 8657 w 10000"/>
              <a:gd name="connsiteY83" fmla="*/ 6818 h 10000"/>
              <a:gd name="connsiteX84" fmla="*/ 8740 w 10000"/>
              <a:gd name="connsiteY84" fmla="*/ 7656 h 10000"/>
              <a:gd name="connsiteX85" fmla="*/ 8824 w 10000"/>
              <a:gd name="connsiteY85" fmla="*/ 7416 h 10000"/>
              <a:gd name="connsiteX86" fmla="*/ 8912 w 10000"/>
              <a:gd name="connsiteY86" fmla="*/ 7895 h 10000"/>
              <a:gd name="connsiteX87" fmla="*/ 8995 w 10000"/>
              <a:gd name="connsiteY87" fmla="*/ 6722 h 10000"/>
              <a:gd name="connsiteX88" fmla="*/ 9073 w 10000"/>
              <a:gd name="connsiteY88" fmla="*/ 8182 h 10000"/>
              <a:gd name="connsiteX89" fmla="*/ 9157 w 10000"/>
              <a:gd name="connsiteY89" fmla="*/ 7943 h 10000"/>
              <a:gd name="connsiteX90" fmla="*/ 9240 w 10000"/>
              <a:gd name="connsiteY90" fmla="*/ 8445 h 10000"/>
              <a:gd name="connsiteX91" fmla="*/ 9328 w 10000"/>
              <a:gd name="connsiteY91" fmla="*/ 7703 h 10000"/>
              <a:gd name="connsiteX92" fmla="*/ 9412 w 10000"/>
              <a:gd name="connsiteY92" fmla="*/ 7560 h 10000"/>
              <a:gd name="connsiteX93" fmla="*/ 9500 w 10000"/>
              <a:gd name="connsiteY93" fmla="*/ 6962 h 10000"/>
              <a:gd name="connsiteX94" fmla="*/ 9584 w 10000"/>
              <a:gd name="connsiteY94" fmla="*/ 7464 h 10000"/>
              <a:gd name="connsiteX95" fmla="*/ 9667 w 10000"/>
              <a:gd name="connsiteY95" fmla="*/ 8445 h 10000"/>
              <a:gd name="connsiteX96" fmla="*/ 9745 w 10000"/>
              <a:gd name="connsiteY96" fmla="*/ 8445 h 10000"/>
              <a:gd name="connsiteX97" fmla="*/ 9828 w 10000"/>
              <a:gd name="connsiteY97" fmla="*/ 9163 h 10000"/>
              <a:gd name="connsiteX98" fmla="*/ 9917 w 10000"/>
              <a:gd name="connsiteY98" fmla="*/ 8923 h 10000"/>
              <a:gd name="connsiteX99" fmla="*/ 10000 w 10000"/>
              <a:gd name="connsiteY99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5377 w 10000"/>
              <a:gd name="connsiteY43" fmla="*/ 8038 h 10000"/>
              <a:gd name="connsiteX44" fmla="*/ 5466 w 10000"/>
              <a:gd name="connsiteY44" fmla="*/ 8684 h 10000"/>
              <a:gd name="connsiteX45" fmla="*/ 5549 w 10000"/>
              <a:gd name="connsiteY45" fmla="*/ 8445 h 10000"/>
              <a:gd name="connsiteX46" fmla="*/ 5632 w 10000"/>
              <a:gd name="connsiteY46" fmla="*/ 8445 h 10000"/>
              <a:gd name="connsiteX47" fmla="*/ 5711 w 10000"/>
              <a:gd name="connsiteY47" fmla="*/ 8684 h 10000"/>
              <a:gd name="connsiteX48" fmla="*/ 5794 w 10000"/>
              <a:gd name="connsiteY48" fmla="*/ 7656 h 10000"/>
              <a:gd name="connsiteX49" fmla="*/ 5882 w 10000"/>
              <a:gd name="connsiteY49" fmla="*/ 8684 h 10000"/>
              <a:gd name="connsiteX50" fmla="*/ 5966 w 10000"/>
              <a:gd name="connsiteY50" fmla="*/ 7560 h 10000"/>
              <a:gd name="connsiteX51" fmla="*/ 6049 w 10000"/>
              <a:gd name="connsiteY51" fmla="*/ 8684 h 10000"/>
              <a:gd name="connsiteX52" fmla="*/ 6137 w 10000"/>
              <a:gd name="connsiteY52" fmla="*/ 8182 h 10000"/>
              <a:gd name="connsiteX53" fmla="*/ 6221 w 10000"/>
              <a:gd name="connsiteY53" fmla="*/ 8397 h 10000"/>
              <a:gd name="connsiteX54" fmla="*/ 6309 w 10000"/>
              <a:gd name="connsiteY54" fmla="*/ 8445 h 10000"/>
              <a:gd name="connsiteX55" fmla="*/ 6382 w 10000"/>
              <a:gd name="connsiteY55" fmla="*/ 6627 h 10000"/>
              <a:gd name="connsiteX56" fmla="*/ 6465 w 10000"/>
              <a:gd name="connsiteY56" fmla="*/ 7464 h 10000"/>
              <a:gd name="connsiteX57" fmla="*/ 6554 w 10000"/>
              <a:gd name="connsiteY57" fmla="*/ 8923 h 10000"/>
              <a:gd name="connsiteX58" fmla="*/ 6637 w 10000"/>
              <a:gd name="connsiteY58" fmla="*/ 7703 h 10000"/>
              <a:gd name="connsiteX59" fmla="*/ 6726 w 10000"/>
              <a:gd name="connsiteY59" fmla="*/ 8182 h 10000"/>
              <a:gd name="connsiteX60" fmla="*/ 6809 w 10000"/>
              <a:gd name="connsiteY60" fmla="*/ 7560 h 10000"/>
              <a:gd name="connsiteX61" fmla="*/ 6892 w 10000"/>
              <a:gd name="connsiteY61" fmla="*/ 7847 h 10000"/>
              <a:gd name="connsiteX62" fmla="*/ 6981 w 10000"/>
              <a:gd name="connsiteY62" fmla="*/ 8086 h 10000"/>
              <a:gd name="connsiteX63" fmla="*/ 7054 w 10000"/>
              <a:gd name="connsiteY63" fmla="*/ 8182 h 10000"/>
              <a:gd name="connsiteX64" fmla="*/ 7142 w 10000"/>
              <a:gd name="connsiteY64" fmla="*/ 8445 h 10000"/>
              <a:gd name="connsiteX65" fmla="*/ 7225 w 10000"/>
              <a:gd name="connsiteY65" fmla="*/ 8923 h 10000"/>
              <a:gd name="connsiteX66" fmla="*/ 7309 w 10000"/>
              <a:gd name="connsiteY66" fmla="*/ 8445 h 10000"/>
              <a:gd name="connsiteX67" fmla="*/ 7397 w 10000"/>
              <a:gd name="connsiteY67" fmla="*/ 8732 h 10000"/>
              <a:gd name="connsiteX68" fmla="*/ 7480 w 10000"/>
              <a:gd name="connsiteY68" fmla="*/ 8445 h 10000"/>
              <a:gd name="connsiteX69" fmla="*/ 7569 w 10000"/>
              <a:gd name="connsiteY69" fmla="*/ 8684 h 10000"/>
              <a:gd name="connsiteX70" fmla="*/ 7652 w 10000"/>
              <a:gd name="connsiteY70" fmla="*/ 7201 h 10000"/>
              <a:gd name="connsiteX71" fmla="*/ 7725 w 10000"/>
              <a:gd name="connsiteY71" fmla="*/ 8684 h 10000"/>
              <a:gd name="connsiteX72" fmla="*/ 7814 w 10000"/>
              <a:gd name="connsiteY72" fmla="*/ 7703 h 10000"/>
              <a:gd name="connsiteX73" fmla="*/ 7897 w 10000"/>
              <a:gd name="connsiteY73" fmla="*/ 7895 h 10000"/>
              <a:gd name="connsiteX74" fmla="*/ 7980 w 10000"/>
              <a:gd name="connsiteY74" fmla="*/ 8684 h 10000"/>
              <a:gd name="connsiteX75" fmla="*/ 8069 w 10000"/>
              <a:gd name="connsiteY75" fmla="*/ 7703 h 10000"/>
              <a:gd name="connsiteX76" fmla="*/ 8152 w 10000"/>
              <a:gd name="connsiteY76" fmla="*/ 8182 h 10000"/>
              <a:gd name="connsiteX77" fmla="*/ 8240 w 10000"/>
              <a:gd name="connsiteY77" fmla="*/ 8445 h 10000"/>
              <a:gd name="connsiteX78" fmla="*/ 8324 w 10000"/>
              <a:gd name="connsiteY78" fmla="*/ 7464 h 10000"/>
              <a:gd name="connsiteX79" fmla="*/ 8397 w 10000"/>
              <a:gd name="connsiteY79" fmla="*/ 6316 h 10000"/>
              <a:gd name="connsiteX80" fmla="*/ 8485 w 10000"/>
              <a:gd name="connsiteY80" fmla="*/ 6483 h 10000"/>
              <a:gd name="connsiteX81" fmla="*/ 8568 w 10000"/>
              <a:gd name="connsiteY81" fmla="*/ 6220 h 10000"/>
              <a:gd name="connsiteX82" fmla="*/ 8657 w 10000"/>
              <a:gd name="connsiteY82" fmla="*/ 6818 h 10000"/>
              <a:gd name="connsiteX83" fmla="*/ 8740 w 10000"/>
              <a:gd name="connsiteY83" fmla="*/ 7656 h 10000"/>
              <a:gd name="connsiteX84" fmla="*/ 8824 w 10000"/>
              <a:gd name="connsiteY84" fmla="*/ 7416 h 10000"/>
              <a:gd name="connsiteX85" fmla="*/ 8912 w 10000"/>
              <a:gd name="connsiteY85" fmla="*/ 7895 h 10000"/>
              <a:gd name="connsiteX86" fmla="*/ 8995 w 10000"/>
              <a:gd name="connsiteY86" fmla="*/ 6722 h 10000"/>
              <a:gd name="connsiteX87" fmla="*/ 9073 w 10000"/>
              <a:gd name="connsiteY87" fmla="*/ 8182 h 10000"/>
              <a:gd name="connsiteX88" fmla="*/ 9157 w 10000"/>
              <a:gd name="connsiteY88" fmla="*/ 7943 h 10000"/>
              <a:gd name="connsiteX89" fmla="*/ 9240 w 10000"/>
              <a:gd name="connsiteY89" fmla="*/ 8445 h 10000"/>
              <a:gd name="connsiteX90" fmla="*/ 9328 w 10000"/>
              <a:gd name="connsiteY90" fmla="*/ 7703 h 10000"/>
              <a:gd name="connsiteX91" fmla="*/ 9412 w 10000"/>
              <a:gd name="connsiteY91" fmla="*/ 7560 h 10000"/>
              <a:gd name="connsiteX92" fmla="*/ 9500 w 10000"/>
              <a:gd name="connsiteY92" fmla="*/ 6962 h 10000"/>
              <a:gd name="connsiteX93" fmla="*/ 9584 w 10000"/>
              <a:gd name="connsiteY93" fmla="*/ 7464 h 10000"/>
              <a:gd name="connsiteX94" fmla="*/ 9667 w 10000"/>
              <a:gd name="connsiteY94" fmla="*/ 8445 h 10000"/>
              <a:gd name="connsiteX95" fmla="*/ 9745 w 10000"/>
              <a:gd name="connsiteY95" fmla="*/ 8445 h 10000"/>
              <a:gd name="connsiteX96" fmla="*/ 9828 w 10000"/>
              <a:gd name="connsiteY96" fmla="*/ 9163 h 10000"/>
              <a:gd name="connsiteX97" fmla="*/ 9917 w 10000"/>
              <a:gd name="connsiteY97" fmla="*/ 8923 h 10000"/>
              <a:gd name="connsiteX98" fmla="*/ 10000 w 10000"/>
              <a:gd name="connsiteY98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5466 w 10000"/>
              <a:gd name="connsiteY43" fmla="*/ 8684 h 10000"/>
              <a:gd name="connsiteX44" fmla="*/ 5549 w 10000"/>
              <a:gd name="connsiteY44" fmla="*/ 8445 h 10000"/>
              <a:gd name="connsiteX45" fmla="*/ 5632 w 10000"/>
              <a:gd name="connsiteY45" fmla="*/ 8445 h 10000"/>
              <a:gd name="connsiteX46" fmla="*/ 5711 w 10000"/>
              <a:gd name="connsiteY46" fmla="*/ 8684 h 10000"/>
              <a:gd name="connsiteX47" fmla="*/ 5794 w 10000"/>
              <a:gd name="connsiteY47" fmla="*/ 7656 h 10000"/>
              <a:gd name="connsiteX48" fmla="*/ 5882 w 10000"/>
              <a:gd name="connsiteY48" fmla="*/ 8684 h 10000"/>
              <a:gd name="connsiteX49" fmla="*/ 5966 w 10000"/>
              <a:gd name="connsiteY49" fmla="*/ 7560 h 10000"/>
              <a:gd name="connsiteX50" fmla="*/ 6049 w 10000"/>
              <a:gd name="connsiteY50" fmla="*/ 8684 h 10000"/>
              <a:gd name="connsiteX51" fmla="*/ 6137 w 10000"/>
              <a:gd name="connsiteY51" fmla="*/ 8182 h 10000"/>
              <a:gd name="connsiteX52" fmla="*/ 6221 w 10000"/>
              <a:gd name="connsiteY52" fmla="*/ 8397 h 10000"/>
              <a:gd name="connsiteX53" fmla="*/ 6309 w 10000"/>
              <a:gd name="connsiteY53" fmla="*/ 8445 h 10000"/>
              <a:gd name="connsiteX54" fmla="*/ 6382 w 10000"/>
              <a:gd name="connsiteY54" fmla="*/ 6627 h 10000"/>
              <a:gd name="connsiteX55" fmla="*/ 6465 w 10000"/>
              <a:gd name="connsiteY55" fmla="*/ 7464 h 10000"/>
              <a:gd name="connsiteX56" fmla="*/ 6554 w 10000"/>
              <a:gd name="connsiteY56" fmla="*/ 8923 h 10000"/>
              <a:gd name="connsiteX57" fmla="*/ 6637 w 10000"/>
              <a:gd name="connsiteY57" fmla="*/ 7703 h 10000"/>
              <a:gd name="connsiteX58" fmla="*/ 6726 w 10000"/>
              <a:gd name="connsiteY58" fmla="*/ 8182 h 10000"/>
              <a:gd name="connsiteX59" fmla="*/ 6809 w 10000"/>
              <a:gd name="connsiteY59" fmla="*/ 7560 h 10000"/>
              <a:gd name="connsiteX60" fmla="*/ 6892 w 10000"/>
              <a:gd name="connsiteY60" fmla="*/ 7847 h 10000"/>
              <a:gd name="connsiteX61" fmla="*/ 6981 w 10000"/>
              <a:gd name="connsiteY61" fmla="*/ 8086 h 10000"/>
              <a:gd name="connsiteX62" fmla="*/ 7054 w 10000"/>
              <a:gd name="connsiteY62" fmla="*/ 8182 h 10000"/>
              <a:gd name="connsiteX63" fmla="*/ 7142 w 10000"/>
              <a:gd name="connsiteY63" fmla="*/ 8445 h 10000"/>
              <a:gd name="connsiteX64" fmla="*/ 7225 w 10000"/>
              <a:gd name="connsiteY64" fmla="*/ 8923 h 10000"/>
              <a:gd name="connsiteX65" fmla="*/ 7309 w 10000"/>
              <a:gd name="connsiteY65" fmla="*/ 8445 h 10000"/>
              <a:gd name="connsiteX66" fmla="*/ 7397 w 10000"/>
              <a:gd name="connsiteY66" fmla="*/ 8732 h 10000"/>
              <a:gd name="connsiteX67" fmla="*/ 7480 w 10000"/>
              <a:gd name="connsiteY67" fmla="*/ 8445 h 10000"/>
              <a:gd name="connsiteX68" fmla="*/ 7569 w 10000"/>
              <a:gd name="connsiteY68" fmla="*/ 8684 h 10000"/>
              <a:gd name="connsiteX69" fmla="*/ 7652 w 10000"/>
              <a:gd name="connsiteY69" fmla="*/ 7201 h 10000"/>
              <a:gd name="connsiteX70" fmla="*/ 7725 w 10000"/>
              <a:gd name="connsiteY70" fmla="*/ 8684 h 10000"/>
              <a:gd name="connsiteX71" fmla="*/ 7814 w 10000"/>
              <a:gd name="connsiteY71" fmla="*/ 7703 h 10000"/>
              <a:gd name="connsiteX72" fmla="*/ 7897 w 10000"/>
              <a:gd name="connsiteY72" fmla="*/ 7895 h 10000"/>
              <a:gd name="connsiteX73" fmla="*/ 7980 w 10000"/>
              <a:gd name="connsiteY73" fmla="*/ 8684 h 10000"/>
              <a:gd name="connsiteX74" fmla="*/ 8069 w 10000"/>
              <a:gd name="connsiteY74" fmla="*/ 7703 h 10000"/>
              <a:gd name="connsiteX75" fmla="*/ 8152 w 10000"/>
              <a:gd name="connsiteY75" fmla="*/ 8182 h 10000"/>
              <a:gd name="connsiteX76" fmla="*/ 8240 w 10000"/>
              <a:gd name="connsiteY76" fmla="*/ 8445 h 10000"/>
              <a:gd name="connsiteX77" fmla="*/ 8324 w 10000"/>
              <a:gd name="connsiteY77" fmla="*/ 7464 h 10000"/>
              <a:gd name="connsiteX78" fmla="*/ 8397 w 10000"/>
              <a:gd name="connsiteY78" fmla="*/ 6316 h 10000"/>
              <a:gd name="connsiteX79" fmla="*/ 8485 w 10000"/>
              <a:gd name="connsiteY79" fmla="*/ 6483 h 10000"/>
              <a:gd name="connsiteX80" fmla="*/ 8568 w 10000"/>
              <a:gd name="connsiteY80" fmla="*/ 6220 h 10000"/>
              <a:gd name="connsiteX81" fmla="*/ 8657 w 10000"/>
              <a:gd name="connsiteY81" fmla="*/ 6818 h 10000"/>
              <a:gd name="connsiteX82" fmla="*/ 8740 w 10000"/>
              <a:gd name="connsiteY82" fmla="*/ 7656 h 10000"/>
              <a:gd name="connsiteX83" fmla="*/ 8824 w 10000"/>
              <a:gd name="connsiteY83" fmla="*/ 7416 h 10000"/>
              <a:gd name="connsiteX84" fmla="*/ 8912 w 10000"/>
              <a:gd name="connsiteY84" fmla="*/ 7895 h 10000"/>
              <a:gd name="connsiteX85" fmla="*/ 8995 w 10000"/>
              <a:gd name="connsiteY85" fmla="*/ 6722 h 10000"/>
              <a:gd name="connsiteX86" fmla="*/ 9073 w 10000"/>
              <a:gd name="connsiteY86" fmla="*/ 8182 h 10000"/>
              <a:gd name="connsiteX87" fmla="*/ 9157 w 10000"/>
              <a:gd name="connsiteY87" fmla="*/ 7943 h 10000"/>
              <a:gd name="connsiteX88" fmla="*/ 9240 w 10000"/>
              <a:gd name="connsiteY88" fmla="*/ 8445 h 10000"/>
              <a:gd name="connsiteX89" fmla="*/ 9328 w 10000"/>
              <a:gd name="connsiteY89" fmla="*/ 7703 h 10000"/>
              <a:gd name="connsiteX90" fmla="*/ 9412 w 10000"/>
              <a:gd name="connsiteY90" fmla="*/ 7560 h 10000"/>
              <a:gd name="connsiteX91" fmla="*/ 9500 w 10000"/>
              <a:gd name="connsiteY91" fmla="*/ 6962 h 10000"/>
              <a:gd name="connsiteX92" fmla="*/ 9584 w 10000"/>
              <a:gd name="connsiteY92" fmla="*/ 7464 h 10000"/>
              <a:gd name="connsiteX93" fmla="*/ 9667 w 10000"/>
              <a:gd name="connsiteY93" fmla="*/ 8445 h 10000"/>
              <a:gd name="connsiteX94" fmla="*/ 9745 w 10000"/>
              <a:gd name="connsiteY94" fmla="*/ 8445 h 10000"/>
              <a:gd name="connsiteX95" fmla="*/ 9828 w 10000"/>
              <a:gd name="connsiteY95" fmla="*/ 9163 h 10000"/>
              <a:gd name="connsiteX96" fmla="*/ 9917 w 10000"/>
              <a:gd name="connsiteY96" fmla="*/ 8923 h 10000"/>
              <a:gd name="connsiteX97" fmla="*/ 10000 w 10000"/>
              <a:gd name="connsiteY97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5549 w 10000"/>
              <a:gd name="connsiteY43" fmla="*/ 8445 h 10000"/>
              <a:gd name="connsiteX44" fmla="*/ 5632 w 10000"/>
              <a:gd name="connsiteY44" fmla="*/ 8445 h 10000"/>
              <a:gd name="connsiteX45" fmla="*/ 5711 w 10000"/>
              <a:gd name="connsiteY45" fmla="*/ 8684 h 10000"/>
              <a:gd name="connsiteX46" fmla="*/ 5794 w 10000"/>
              <a:gd name="connsiteY46" fmla="*/ 7656 h 10000"/>
              <a:gd name="connsiteX47" fmla="*/ 5882 w 10000"/>
              <a:gd name="connsiteY47" fmla="*/ 8684 h 10000"/>
              <a:gd name="connsiteX48" fmla="*/ 5966 w 10000"/>
              <a:gd name="connsiteY48" fmla="*/ 7560 h 10000"/>
              <a:gd name="connsiteX49" fmla="*/ 6049 w 10000"/>
              <a:gd name="connsiteY49" fmla="*/ 8684 h 10000"/>
              <a:gd name="connsiteX50" fmla="*/ 6137 w 10000"/>
              <a:gd name="connsiteY50" fmla="*/ 8182 h 10000"/>
              <a:gd name="connsiteX51" fmla="*/ 6221 w 10000"/>
              <a:gd name="connsiteY51" fmla="*/ 8397 h 10000"/>
              <a:gd name="connsiteX52" fmla="*/ 6309 w 10000"/>
              <a:gd name="connsiteY52" fmla="*/ 8445 h 10000"/>
              <a:gd name="connsiteX53" fmla="*/ 6382 w 10000"/>
              <a:gd name="connsiteY53" fmla="*/ 6627 h 10000"/>
              <a:gd name="connsiteX54" fmla="*/ 6465 w 10000"/>
              <a:gd name="connsiteY54" fmla="*/ 7464 h 10000"/>
              <a:gd name="connsiteX55" fmla="*/ 6554 w 10000"/>
              <a:gd name="connsiteY55" fmla="*/ 8923 h 10000"/>
              <a:gd name="connsiteX56" fmla="*/ 6637 w 10000"/>
              <a:gd name="connsiteY56" fmla="*/ 7703 h 10000"/>
              <a:gd name="connsiteX57" fmla="*/ 6726 w 10000"/>
              <a:gd name="connsiteY57" fmla="*/ 8182 h 10000"/>
              <a:gd name="connsiteX58" fmla="*/ 6809 w 10000"/>
              <a:gd name="connsiteY58" fmla="*/ 7560 h 10000"/>
              <a:gd name="connsiteX59" fmla="*/ 6892 w 10000"/>
              <a:gd name="connsiteY59" fmla="*/ 7847 h 10000"/>
              <a:gd name="connsiteX60" fmla="*/ 6981 w 10000"/>
              <a:gd name="connsiteY60" fmla="*/ 8086 h 10000"/>
              <a:gd name="connsiteX61" fmla="*/ 7054 w 10000"/>
              <a:gd name="connsiteY61" fmla="*/ 8182 h 10000"/>
              <a:gd name="connsiteX62" fmla="*/ 7142 w 10000"/>
              <a:gd name="connsiteY62" fmla="*/ 8445 h 10000"/>
              <a:gd name="connsiteX63" fmla="*/ 7225 w 10000"/>
              <a:gd name="connsiteY63" fmla="*/ 8923 h 10000"/>
              <a:gd name="connsiteX64" fmla="*/ 7309 w 10000"/>
              <a:gd name="connsiteY64" fmla="*/ 8445 h 10000"/>
              <a:gd name="connsiteX65" fmla="*/ 7397 w 10000"/>
              <a:gd name="connsiteY65" fmla="*/ 8732 h 10000"/>
              <a:gd name="connsiteX66" fmla="*/ 7480 w 10000"/>
              <a:gd name="connsiteY66" fmla="*/ 8445 h 10000"/>
              <a:gd name="connsiteX67" fmla="*/ 7569 w 10000"/>
              <a:gd name="connsiteY67" fmla="*/ 8684 h 10000"/>
              <a:gd name="connsiteX68" fmla="*/ 7652 w 10000"/>
              <a:gd name="connsiteY68" fmla="*/ 7201 h 10000"/>
              <a:gd name="connsiteX69" fmla="*/ 7725 w 10000"/>
              <a:gd name="connsiteY69" fmla="*/ 8684 h 10000"/>
              <a:gd name="connsiteX70" fmla="*/ 7814 w 10000"/>
              <a:gd name="connsiteY70" fmla="*/ 7703 h 10000"/>
              <a:gd name="connsiteX71" fmla="*/ 7897 w 10000"/>
              <a:gd name="connsiteY71" fmla="*/ 7895 h 10000"/>
              <a:gd name="connsiteX72" fmla="*/ 7980 w 10000"/>
              <a:gd name="connsiteY72" fmla="*/ 8684 h 10000"/>
              <a:gd name="connsiteX73" fmla="*/ 8069 w 10000"/>
              <a:gd name="connsiteY73" fmla="*/ 7703 h 10000"/>
              <a:gd name="connsiteX74" fmla="*/ 8152 w 10000"/>
              <a:gd name="connsiteY74" fmla="*/ 8182 h 10000"/>
              <a:gd name="connsiteX75" fmla="*/ 8240 w 10000"/>
              <a:gd name="connsiteY75" fmla="*/ 8445 h 10000"/>
              <a:gd name="connsiteX76" fmla="*/ 8324 w 10000"/>
              <a:gd name="connsiteY76" fmla="*/ 7464 h 10000"/>
              <a:gd name="connsiteX77" fmla="*/ 8397 w 10000"/>
              <a:gd name="connsiteY77" fmla="*/ 6316 h 10000"/>
              <a:gd name="connsiteX78" fmla="*/ 8485 w 10000"/>
              <a:gd name="connsiteY78" fmla="*/ 6483 h 10000"/>
              <a:gd name="connsiteX79" fmla="*/ 8568 w 10000"/>
              <a:gd name="connsiteY79" fmla="*/ 6220 h 10000"/>
              <a:gd name="connsiteX80" fmla="*/ 8657 w 10000"/>
              <a:gd name="connsiteY80" fmla="*/ 6818 h 10000"/>
              <a:gd name="connsiteX81" fmla="*/ 8740 w 10000"/>
              <a:gd name="connsiteY81" fmla="*/ 7656 h 10000"/>
              <a:gd name="connsiteX82" fmla="*/ 8824 w 10000"/>
              <a:gd name="connsiteY82" fmla="*/ 7416 h 10000"/>
              <a:gd name="connsiteX83" fmla="*/ 8912 w 10000"/>
              <a:gd name="connsiteY83" fmla="*/ 7895 h 10000"/>
              <a:gd name="connsiteX84" fmla="*/ 8995 w 10000"/>
              <a:gd name="connsiteY84" fmla="*/ 6722 h 10000"/>
              <a:gd name="connsiteX85" fmla="*/ 9073 w 10000"/>
              <a:gd name="connsiteY85" fmla="*/ 8182 h 10000"/>
              <a:gd name="connsiteX86" fmla="*/ 9157 w 10000"/>
              <a:gd name="connsiteY86" fmla="*/ 7943 h 10000"/>
              <a:gd name="connsiteX87" fmla="*/ 9240 w 10000"/>
              <a:gd name="connsiteY87" fmla="*/ 8445 h 10000"/>
              <a:gd name="connsiteX88" fmla="*/ 9328 w 10000"/>
              <a:gd name="connsiteY88" fmla="*/ 7703 h 10000"/>
              <a:gd name="connsiteX89" fmla="*/ 9412 w 10000"/>
              <a:gd name="connsiteY89" fmla="*/ 7560 h 10000"/>
              <a:gd name="connsiteX90" fmla="*/ 9500 w 10000"/>
              <a:gd name="connsiteY90" fmla="*/ 6962 h 10000"/>
              <a:gd name="connsiteX91" fmla="*/ 9584 w 10000"/>
              <a:gd name="connsiteY91" fmla="*/ 7464 h 10000"/>
              <a:gd name="connsiteX92" fmla="*/ 9667 w 10000"/>
              <a:gd name="connsiteY92" fmla="*/ 8445 h 10000"/>
              <a:gd name="connsiteX93" fmla="*/ 9745 w 10000"/>
              <a:gd name="connsiteY93" fmla="*/ 8445 h 10000"/>
              <a:gd name="connsiteX94" fmla="*/ 9828 w 10000"/>
              <a:gd name="connsiteY94" fmla="*/ 9163 h 10000"/>
              <a:gd name="connsiteX95" fmla="*/ 9917 w 10000"/>
              <a:gd name="connsiteY95" fmla="*/ 8923 h 10000"/>
              <a:gd name="connsiteX96" fmla="*/ 10000 w 10000"/>
              <a:gd name="connsiteY96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5632 w 10000"/>
              <a:gd name="connsiteY43" fmla="*/ 8445 h 10000"/>
              <a:gd name="connsiteX44" fmla="*/ 5711 w 10000"/>
              <a:gd name="connsiteY44" fmla="*/ 8684 h 10000"/>
              <a:gd name="connsiteX45" fmla="*/ 5794 w 10000"/>
              <a:gd name="connsiteY45" fmla="*/ 7656 h 10000"/>
              <a:gd name="connsiteX46" fmla="*/ 5882 w 10000"/>
              <a:gd name="connsiteY46" fmla="*/ 8684 h 10000"/>
              <a:gd name="connsiteX47" fmla="*/ 5966 w 10000"/>
              <a:gd name="connsiteY47" fmla="*/ 7560 h 10000"/>
              <a:gd name="connsiteX48" fmla="*/ 6049 w 10000"/>
              <a:gd name="connsiteY48" fmla="*/ 8684 h 10000"/>
              <a:gd name="connsiteX49" fmla="*/ 6137 w 10000"/>
              <a:gd name="connsiteY49" fmla="*/ 8182 h 10000"/>
              <a:gd name="connsiteX50" fmla="*/ 6221 w 10000"/>
              <a:gd name="connsiteY50" fmla="*/ 8397 h 10000"/>
              <a:gd name="connsiteX51" fmla="*/ 6309 w 10000"/>
              <a:gd name="connsiteY51" fmla="*/ 8445 h 10000"/>
              <a:gd name="connsiteX52" fmla="*/ 6382 w 10000"/>
              <a:gd name="connsiteY52" fmla="*/ 6627 h 10000"/>
              <a:gd name="connsiteX53" fmla="*/ 6465 w 10000"/>
              <a:gd name="connsiteY53" fmla="*/ 7464 h 10000"/>
              <a:gd name="connsiteX54" fmla="*/ 6554 w 10000"/>
              <a:gd name="connsiteY54" fmla="*/ 8923 h 10000"/>
              <a:gd name="connsiteX55" fmla="*/ 6637 w 10000"/>
              <a:gd name="connsiteY55" fmla="*/ 7703 h 10000"/>
              <a:gd name="connsiteX56" fmla="*/ 6726 w 10000"/>
              <a:gd name="connsiteY56" fmla="*/ 8182 h 10000"/>
              <a:gd name="connsiteX57" fmla="*/ 6809 w 10000"/>
              <a:gd name="connsiteY57" fmla="*/ 7560 h 10000"/>
              <a:gd name="connsiteX58" fmla="*/ 6892 w 10000"/>
              <a:gd name="connsiteY58" fmla="*/ 7847 h 10000"/>
              <a:gd name="connsiteX59" fmla="*/ 6981 w 10000"/>
              <a:gd name="connsiteY59" fmla="*/ 8086 h 10000"/>
              <a:gd name="connsiteX60" fmla="*/ 7054 w 10000"/>
              <a:gd name="connsiteY60" fmla="*/ 8182 h 10000"/>
              <a:gd name="connsiteX61" fmla="*/ 7142 w 10000"/>
              <a:gd name="connsiteY61" fmla="*/ 8445 h 10000"/>
              <a:gd name="connsiteX62" fmla="*/ 7225 w 10000"/>
              <a:gd name="connsiteY62" fmla="*/ 8923 h 10000"/>
              <a:gd name="connsiteX63" fmla="*/ 7309 w 10000"/>
              <a:gd name="connsiteY63" fmla="*/ 8445 h 10000"/>
              <a:gd name="connsiteX64" fmla="*/ 7397 w 10000"/>
              <a:gd name="connsiteY64" fmla="*/ 8732 h 10000"/>
              <a:gd name="connsiteX65" fmla="*/ 7480 w 10000"/>
              <a:gd name="connsiteY65" fmla="*/ 8445 h 10000"/>
              <a:gd name="connsiteX66" fmla="*/ 7569 w 10000"/>
              <a:gd name="connsiteY66" fmla="*/ 8684 h 10000"/>
              <a:gd name="connsiteX67" fmla="*/ 7652 w 10000"/>
              <a:gd name="connsiteY67" fmla="*/ 7201 h 10000"/>
              <a:gd name="connsiteX68" fmla="*/ 7725 w 10000"/>
              <a:gd name="connsiteY68" fmla="*/ 8684 h 10000"/>
              <a:gd name="connsiteX69" fmla="*/ 7814 w 10000"/>
              <a:gd name="connsiteY69" fmla="*/ 7703 h 10000"/>
              <a:gd name="connsiteX70" fmla="*/ 7897 w 10000"/>
              <a:gd name="connsiteY70" fmla="*/ 7895 h 10000"/>
              <a:gd name="connsiteX71" fmla="*/ 7980 w 10000"/>
              <a:gd name="connsiteY71" fmla="*/ 8684 h 10000"/>
              <a:gd name="connsiteX72" fmla="*/ 8069 w 10000"/>
              <a:gd name="connsiteY72" fmla="*/ 7703 h 10000"/>
              <a:gd name="connsiteX73" fmla="*/ 8152 w 10000"/>
              <a:gd name="connsiteY73" fmla="*/ 8182 h 10000"/>
              <a:gd name="connsiteX74" fmla="*/ 8240 w 10000"/>
              <a:gd name="connsiteY74" fmla="*/ 8445 h 10000"/>
              <a:gd name="connsiteX75" fmla="*/ 8324 w 10000"/>
              <a:gd name="connsiteY75" fmla="*/ 7464 h 10000"/>
              <a:gd name="connsiteX76" fmla="*/ 8397 w 10000"/>
              <a:gd name="connsiteY76" fmla="*/ 6316 h 10000"/>
              <a:gd name="connsiteX77" fmla="*/ 8485 w 10000"/>
              <a:gd name="connsiteY77" fmla="*/ 6483 h 10000"/>
              <a:gd name="connsiteX78" fmla="*/ 8568 w 10000"/>
              <a:gd name="connsiteY78" fmla="*/ 6220 h 10000"/>
              <a:gd name="connsiteX79" fmla="*/ 8657 w 10000"/>
              <a:gd name="connsiteY79" fmla="*/ 6818 h 10000"/>
              <a:gd name="connsiteX80" fmla="*/ 8740 w 10000"/>
              <a:gd name="connsiteY80" fmla="*/ 7656 h 10000"/>
              <a:gd name="connsiteX81" fmla="*/ 8824 w 10000"/>
              <a:gd name="connsiteY81" fmla="*/ 7416 h 10000"/>
              <a:gd name="connsiteX82" fmla="*/ 8912 w 10000"/>
              <a:gd name="connsiteY82" fmla="*/ 7895 h 10000"/>
              <a:gd name="connsiteX83" fmla="*/ 8995 w 10000"/>
              <a:gd name="connsiteY83" fmla="*/ 6722 h 10000"/>
              <a:gd name="connsiteX84" fmla="*/ 9073 w 10000"/>
              <a:gd name="connsiteY84" fmla="*/ 8182 h 10000"/>
              <a:gd name="connsiteX85" fmla="*/ 9157 w 10000"/>
              <a:gd name="connsiteY85" fmla="*/ 7943 h 10000"/>
              <a:gd name="connsiteX86" fmla="*/ 9240 w 10000"/>
              <a:gd name="connsiteY86" fmla="*/ 8445 h 10000"/>
              <a:gd name="connsiteX87" fmla="*/ 9328 w 10000"/>
              <a:gd name="connsiteY87" fmla="*/ 7703 h 10000"/>
              <a:gd name="connsiteX88" fmla="*/ 9412 w 10000"/>
              <a:gd name="connsiteY88" fmla="*/ 7560 h 10000"/>
              <a:gd name="connsiteX89" fmla="*/ 9500 w 10000"/>
              <a:gd name="connsiteY89" fmla="*/ 6962 h 10000"/>
              <a:gd name="connsiteX90" fmla="*/ 9584 w 10000"/>
              <a:gd name="connsiteY90" fmla="*/ 7464 h 10000"/>
              <a:gd name="connsiteX91" fmla="*/ 9667 w 10000"/>
              <a:gd name="connsiteY91" fmla="*/ 8445 h 10000"/>
              <a:gd name="connsiteX92" fmla="*/ 9745 w 10000"/>
              <a:gd name="connsiteY92" fmla="*/ 8445 h 10000"/>
              <a:gd name="connsiteX93" fmla="*/ 9828 w 10000"/>
              <a:gd name="connsiteY93" fmla="*/ 9163 h 10000"/>
              <a:gd name="connsiteX94" fmla="*/ 9917 w 10000"/>
              <a:gd name="connsiteY94" fmla="*/ 8923 h 10000"/>
              <a:gd name="connsiteX95" fmla="*/ 10000 w 10000"/>
              <a:gd name="connsiteY95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5632 w 10000"/>
              <a:gd name="connsiteY43" fmla="*/ 8445 h 10000"/>
              <a:gd name="connsiteX44" fmla="*/ 5794 w 10000"/>
              <a:gd name="connsiteY44" fmla="*/ 7656 h 10000"/>
              <a:gd name="connsiteX45" fmla="*/ 5882 w 10000"/>
              <a:gd name="connsiteY45" fmla="*/ 8684 h 10000"/>
              <a:gd name="connsiteX46" fmla="*/ 5966 w 10000"/>
              <a:gd name="connsiteY46" fmla="*/ 7560 h 10000"/>
              <a:gd name="connsiteX47" fmla="*/ 6049 w 10000"/>
              <a:gd name="connsiteY47" fmla="*/ 8684 h 10000"/>
              <a:gd name="connsiteX48" fmla="*/ 6137 w 10000"/>
              <a:gd name="connsiteY48" fmla="*/ 8182 h 10000"/>
              <a:gd name="connsiteX49" fmla="*/ 6221 w 10000"/>
              <a:gd name="connsiteY49" fmla="*/ 8397 h 10000"/>
              <a:gd name="connsiteX50" fmla="*/ 6309 w 10000"/>
              <a:gd name="connsiteY50" fmla="*/ 8445 h 10000"/>
              <a:gd name="connsiteX51" fmla="*/ 6382 w 10000"/>
              <a:gd name="connsiteY51" fmla="*/ 6627 h 10000"/>
              <a:gd name="connsiteX52" fmla="*/ 6465 w 10000"/>
              <a:gd name="connsiteY52" fmla="*/ 7464 h 10000"/>
              <a:gd name="connsiteX53" fmla="*/ 6554 w 10000"/>
              <a:gd name="connsiteY53" fmla="*/ 8923 h 10000"/>
              <a:gd name="connsiteX54" fmla="*/ 6637 w 10000"/>
              <a:gd name="connsiteY54" fmla="*/ 7703 h 10000"/>
              <a:gd name="connsiteX55" fmla="*/ 6726 w 10000"/>
              <a:gd name="connsiteY55" fmla="*/ 8182 h 10000"/>
              <a:gd name="connsiteX56" fmla="*/ 6809 w 10000"/>
              <a:gd name="connsiteY56" fmla="*/ 7560 h 10000"/>
              <a:gd name="connsiteX57" fmla="*/ 6892 w 10000"/>
              <a:gd name="connsiteY57" fmla="*/ 7847 h 10000"/>
              <a:gd name="connsiteX58" fmla="*/ 6981 w 10000"/>
              <a:gd name="connsiteY58" fmla="*/ 8086 h 10000"/>
              <a:gd name="connsiteX59" fmla="*/ 7054 w 10000"/>
              <a:gd name="connsiteY59" fmla="*/ 8182 h 10000"/>
              <a:gd name="connsiteX60" fmla="*/ 7142 w 10000"/>
              <a:gd name="connsiteY60" fmla="*/ 8445 h 10000"/>
              <a:gd name="connsiteX61" fmla="*/ 7225 w 10000"/>
              <a:gd name="connsiteY61" fmla="*/ 8923 h 10000"/>
              <a:gd name="connsiteX62" fmla="*/ 7309 w 10000"/>
              <a:gd name="connsiteY62" fmla="*/ 8445 h 10000"/>
              <a:gd name="connsiteX63" fmla="*/ 7397 w 10000"/>
              <a:gd name="connsiteY63" fmla="*/ 8732 h 10000"/>
              <a:gd name="connsiteX64" fmla="*/ 7480 w 10000"/>
              <a:gd name="connsiteY64" fmla="*/ 8445 h 10000"/>
              <a:gd name="connsiteX65" fmla="*/ 7569 w 10000"/>
              <a:gd name="connsiteY65" fmla="*/ 8684 h 10000"/>
              <a:gd name="connsiteX66" fmla="*/ 7652 w 10000"/>
              <a:gd name="connsiteY66" fmla="*/ 7201 h 10000"/>
              <a:gd name="connsiteX67" fmla="*/ 7725 w 10000"/>
              <a:gd name="connsiteY67" fmla="*/ 8684 h 10000"/>
              <a:gd name="connsiteX68" fmla="*/ 7814 w 10000"/>
              <a:gd name="connsiteY68" fmla="*/ 7703 h 10000"/>
              <a:gd name="connsiteX69" fmla="*/ 7897 w 10000"/>
              <a:gd name="connsiteY69" fmla="*/ 7895 h 10000"/>
              <a:gd name="connsiteX70" fmla="*/ 7980 w 10000"/>
              <a:gd name="connsiteY70" fmla="*/ 8684 h 10000"/>
              <a:gd name="connsiteX71" fmla="*/ 8069 w 10000"/>
              <a:gd name="connsiteY71" fmla="*/ 7703 h 10000"/>
              <a:gd name="connsiteX72" fmla="*/ 8152 w 10000"/>
              <a:gd name="connsiteY72" fmla="*/ 8182 h 10000"/>
              <a:gd name="connsiteX73" fmla="*/ 8240 w 10000"/>
              <a:gd name="connsiteY73" fmla="*/ 8445 h 10000"/>
              <a:gd name="connsiteX74" fmla="*/ 8324 w 10000"/>
              <a:gd name="connsiteY74" fmla="*/ 7464 h 10000"/>
              <a:gd name="connsiteX75" fmla="*/ 8397 w 10000"/>
              <a:gd name="connsiteY75" fmla="*/ 6316 h 10000"/>
              <a:gd name="connsiteX76" fmla="*/ 8485 w 10000"/>
              <a:gd name="connsiteY76" fmla="*/ 6483 h 10000"/>
              <a:gd name="connsiteX77" fmla="*/ 8568 w 10000"/>
              <a:gd name="connsiteY77" fmla="*/ 6220 h 10000"/>
              <a:gd name="connsiteX78" fmla="*/ 8657 w 10000"/>
              <a:gd name="connsiteY78" fmla="*/ 6818 h 10000"/>
              <a:gd name="connsiteX79" fmla="*/ 8740 w 10000"/>
              <a:gd name="connsiteY79" fmla="*/ 7656 h 10000"/>
              <a:gd name="connsiteX80" fmla="*/ 8824 w 10000"/>
              <a:gd name="connsiteY80" fmla="*/ 7416 h 10000"/>
              <a:gd name="connsiteX81" fmla="*/ 8912 w 10000"/>
              <a:gd name="connsiteY81" fmla="*/ 7895 h 10000"/>
              <a:gd name="connsiteX82" fmla="*/ 8995 w 10000"/>
              <a:gd name="connsiteY82" fmla="*/ 6722 h 10000"/>
              <a:gd name="connsiteX83" fmla="*/ 9073 w 10000"/>
              <a:gd name="connsiteY83" fmla="*/ 8182 h 10000"/>
              <a:gd name="connsiteX84" fmla="*/ 9157 w 10000"/>
              <a:gd name="connsiteY84" fmla="*/ 7943 h 10000"/>
              <a:gd name="connsiteX85" fmla="*/ 9240 w 10000"/>
              <a:gd name="connsiteY85" fmla="*/ 8445 h 10000"/>
              <a:gd name="connsiteX86" fmla="*/ 9328 w 10000"/>
              <a:gd name="connsiteY86" fmla="*/ 7703 h 10000"/>
              <a:gd name="connsiteX87" fmla="*/ 9412 w 10000"/>
              <a:gd name="connsiteY87" fmla="*/ 7560 h 10000"/>
              <a:gd name="connsiteX88" fmla="*/ 9500 w 10000"/>
              <a:gd name="connsiteY88" fmla="*/ 6962 h 10000"/>
              <a:gd name="connsiteX89" fmla="*/ 9584 w 10000"/>
              <a:gd name="connsiteY89" fmla="*/ 7464 h 10000"/>
              <a:gd name="connsiteX90" fmla="*/ 9667 w 10000"/>
              <a:gd name="connsiteY90" fmla="*/ 8445 h 10000"/>
              <a:gd name="connsiteX91" fmla="*/ 9745 w 10000"/>
              <a:gd name="connsiteY91" fmla="*/ 8445 h 10000"/>
              <a:gd name="connsiteX92" fmla="*/ 9828 w 10000"/>
              <a:gd name="connsiteY92" fmla="*/ 9163 h 10000"/>
              <a:gd name="connsiteX93" fmla="*/ 9917 w 10000"/>
              <a:gd name="connsiteY93" fmla="*/ 8923 h 10000"/>
              <a:gd name="connsiteX94" fmla="*/ 10000 w 10000"/>
              <a:gd name="connsiteY94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5794 w 10000"/>
              <a:gd name="connsiteY43" fmla="*/ 7656 h 10000"/>
              <a:gd name="connsiteX44" fmla="*/ 5882 w 10000"/>
              <a:gd name="connsiteY44" fmla="*/ 8684 h 10000"/>
              <a:gd name="connsiteX45" fmla="*/ 5966 w 10000"/>
              <a:gd name="connsiteY45" fmla="*/ 7560 h 10000"/>
              <a:gd name="connsiteX46" fmla="*/ 6049 w 10000"/>
              <a:gd name="connsiteY46" fmla="*/ 8684 h 10000"/>
              <a:gd name="connsiteX47" fmla="*/ 6137 w 10000"/>
              <a:gd name="connsiteY47" fmla="*/ 8182 h 10000"/>
              <a:gd name="connsiteX48" fmla="*/ 6221 w 10000"/>
              <a:gd name="connsiteY48" fmla="*/ 8397 h 10000"/>
              <a:gd name="connsiteX49" fmla="*/ 6309 w 10000"/>
              <a:gd name="connsiteY49" fmla="*/ 8445 h 10000"/>
              <a:gd name="connsiteX50" fmla="*/ 6382 w 10000"/>
              <a:gd name="connsiteY50" fmla="*/ 6627 h 10000"/>
              <a:gd name="connsiteX51" fmla="*/ 6465 w 10000"/>
              <a:gd name="connsiteY51" fmla="*/ 7464 h 10000"/>
              <a:gd name="connsiteX52" fmla="*/ 6554 w 10000"/>
              <a:gd name="connsiteY52" fmla="*/ 8923 h 10000"/>
              <a:gd name="connsiteX53" fmla="*/ 6637 w 10000"/>
              <a:gd name="connsiteY53" fmla="*/ 7703 h 10000"/>
              <a:gd name="connsiteX54" fmla="*/ 6726 w 10000"/>
              <a:gd name="connsiteY54" fmla="*/ 8182 h 10000"/>
              <a:gd name="connsiteX55" fmla="*/ 6809 w 10000"/>
              <a:gd name="connsiteY55" fmla="*/ 7560 h 10000"/>
              <a:gd name="connsiteX56" fmla="*/ 6892 w 10000"/>
              <a:gd name="connsiteY56" fmla="*/ 7847 h 10000"/>
              <a:gd name="connsiteX57" fmla="*/ 6981 w 10000"/>
              <a:gd name="connsiteY57" fmla="*/ 8086 h 10000"/>
              <a:gd name="connsiteX58" fmla="*/ 7054 w 10000"/>
              <a:gd name="connsiteY58" fmla="*/ 8182 h 10000"/>
              <a:gd name="connsiteX59" fmla="*/ 7142 w 10000"/>
              <a:gd name="connsiteY59" fmla="*/ 8445 h 10000"/>
              <a:gd name="connsiteX60" fmla="*/ 7225 w 10000"/>
              <a:gd name="connsiteY60" fmla="*/ 8923 h 10000"/>
              <a:gd name="connsiteX61" fmla="*/ 7309 w 10000"/>
              <a:gd name="connsiteY61" fmla="*/ 8445 h 10000"/>
              <a:gd name="connsiteX62" fmla="*/ 7397 w 10000"/>
              <a:gd name="connsiteY62" fmla="*/ 8732 h 10000"/>
              <a:gd name="connsiteX63" fmla="*/ 7480 w 10000"/>
              <a:gd name="connsiteY63" fmla="*/ 8445 h 10000"/>
              <a:gd name="connsiteX64" fmla="*/ 7569 w 10000"/>
              <a:gd name="connsiteY64" fmla="*/ 8684 h 10000"/>
              <a:gd name="connsiteX65" fmla="*/ 7652 w 10000"/>
              <a:gd name="connsiteY65" fmla="*/ 7201 h 10000"/>
              <a:gd name="connsiteX66" fmla="*/ 7725 w 10000"/>
              <a:gd name="connsiteY66" fmla="*/ 8684 h 10000"/>
              <a:gd name="connsiteX67" fmla="*/ 7814 w 10000"/>
              <a:gd name="connsiteY67" fmla="*/ 7703 h 10000"/>
              <a:gd name="connsiteX68" fmla="*/ 7897 w 10000"/>
              <a:gd name="connsiteY68" fmla="*/ 7895 h 10000"/>
              <a:gd name="connsiteX69" fmla="*/ 7980 w 10000"/>
              <a:gd name="connsiteY69" fmla="*/ 8684 h 10000"/>
              <a:gd name="connsiteX70" fmla="*/ 8069 w 10000"/>
              <a:gd name="connsiteY70" fmla="*/ 7703 h 10000"/>
              <a:gd name="connsiteX71" fmla="*/ 8152 w 10000"/>
              <a:gd name="connsiteY71" fmla="*/ 8182 h 10000"/>
              <a:gd name="connsiteX72" fmla="*/ 8240 w 10000"/>
              <a:gd name="connsiteY72" fmla="*/ 8445 h 10000"/>
              <a:gd name="connsiteX73" fmla="*/ 8324 w 10000"/>
              <a:gd name="connsiteY73" fmla="*/ 7464 h 10000"/>
              <a:gd name="connsiteX74" fmla="*/ 8397 w 10000"/>
              <a:gd name="connsiteY74" fmla="*/ 6316 h 10000"/>
              <a:gd name="connsiteX75" fmla="*/ 8485 w 10000"/>
              <a:gd name="connsiteY75" fmla="*/ 6483 h 10000"/>
              <a:gd name="connsiteX76" fmla="*/ 8568 w 10000"/>
              <a:gd name="connsiteY76" fmla="*/ 6220 h 10000"/>
              <a:gd name="connsiteX77" fmla="*/ 8657 w 10000"/>
              <a:gd name="connsiteY77" fmla="*/ 6818 h 10000"/>
              <a:gd name="connsiteX78" fmla="*/ 8740 w 10000"/>
              <a:gd name="connsiteY78" fmla="*/ 7656 h 10000"/>
              <a:gd name="connsiteX79" fmla="*/ 8824 w 10000"/>
              <a:gd name="connsiteY79" fmla="*/ 7416 h 10000"/>
              <a:gd name="connsiteX80" fmla="*/ 8912 w 10000"/>
              <a:gd name="connsiteY80" fmla="*/ 7895 h 10000"/>
              <a:gd name="connsiteX81" fmla="*/ 8995 w 10000"/>
              <a:gd name="connsiteY81" fmla="*/ 6722 h 10000"/>
              <a:gd name="connsiteX82" fmla="*/ 9073 w 10000"/>
              <a:gd name="connsiteY82" fmla="*/ 8182 h 10000"/>
              <a:gd name="connsiteX83" fmla="*/ 9157 w 10000"/>
              <a:gd name="connsiteY83" fmla="*/ 7943 h 10000"/>
              <a:gd name="connsiteX84" fmla="*/ 9240 w 10000"/>
              <a:gd name="connsiteY84" fmla="*/ 8445 h 10000"/>
              <a:gd name="connsiteX85" fmla="*/ 9328 w 10000"/>
              <a:gd name="connsiteY85" fmla="*/ 7703 h 10000"/>
              <a:gd name="connsiteX86" fmla="*/ 9412 w 10000"/>
              <a:gd name="connsiteY86" fmla="*/ 7560 h 10000"/>
              <a:gd name="connsiteX87" fmla="*/ 9500 w 10000"/>
              <a:gd name="connsiteY87" fmla="*/ 6962 h 10000"/>
              <a:gd name="connsiteX88" fmla="*/ 9584 w 10000"/>
              <a:gd name="connsiteY88" fmla="*/ 7464 h 10000"/>
              <a:gd name="connsiteX89" fmla="*/ 9667 w 10000"/>
              <a:gd name="connsiteY89" fmla="*/ 8445 h 10000"/>
              <a:gd name="connsiteX90" fmla="*/ 9745 w 10000"/>
              <a:gd name="connsiteY90" fmla="*/ 8445 h 10000"/>
              <a:gd name="connsiteX91" fmla="*/ 9828 w 10000"/>
              <a:gd name="connsiteY91" fmla="*/ 9163 h 10000"/>
              <a:gd name="connsiteX92" fmla="*/ 9917 w 10000"/>
              <a:gd name="connsiteY92" fmla="*/ 8923 h 10000"/>
              <a:gd name="connsiteX93" fmla="*/ 10000 w 10000"/>
              <a:gd name="connsiteY93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5882 w 10000"/>
              <a:gd name="connsiteY43" fmla="*/ 8684 h 10000"/>
              <a:gd name="connsiteX44" fmla="*/ 5966 w 10000"/>
              <a:gd name="connsiteY44" fmla="*/ 7560 h 10000"/>
              <a:gd name="connsiteX45" fmla="*/ 6049 w 10000"/>
              <a:gd name="connsiteY45" fmla="*/ 8684 h 10000"/>
              <a:gd name="connsiteX46" fmla="*/ 6137 w 10000"/>
              <a:gd name="connsiteY46" fmla="*/ 8182 h 10000"/>
              <a:gd name="connsiteX47" fmla="*/ 6221 w 10000"/>
              <a:gd name="connsiteY47" fmla="*/ 8397 h 10000"/>
              <a:gd name="connsiteX48" fmla="*/ 6309 w 10000"/>
              <a:gd name="connsiteY48" fmla="*/ 8445 h 10000"/>
              <a:gd name="connsiteX49" fmla="*/ 6382 w 10000"/>
              <a:gd name="connsiteY49" fmla="*/ 6627 h 10000"/>
              <a:gd name="connsiteX50" fmla="*/ 6465 w 10000"/>
              <a:gd name="connsiteY50" fmla="*/ 7464 h 10000"/>
              <a:gd name="connsiteX51" fmla="*/ 6554 w 10000"/>
              <a:gd name="connsiteY51" fmla="*/ 8923 h 10000"/>
              <a:gd name="connsiteX52" fmla="*/ 6637 w 10000"/>
              <a:gd name="connsiteY52" fmla="*/ 7703 h 10000"/>
              <a:gd name="connsiteX53" fmla="*/ 6726 w 10000"/>
              <a:gd name="connsiteY53" fmla="*/ 8182 h 10000"/>
              <a:gd name="connsiteX54" fmla="*/ 6809 w 10000"/>
              <a:gd name="connsiteY54" fmla="*/ 7560 h 10000"/>
              <a:gd name="connsiteX55" fmla="*/ 6892 w 10000"/>
              <a:gd name="connsiteY55" fmla="*/ 7847 h 10000"/>
              <a:gd name="connsiteX56" fmla="*/ 6981 w 10000"/>
              <a:gd name="connsiteY56" fmla="*/ 8086 h 10000"/>
              <a:gd name="connsiteX57" fmla="*/ 7054 w 10000"/>
              <a:gd name="connsiteY57" fmla="*/ 8182 h 10000"/>
              <a:gd name="connsiteX58" fmla="*/ 7142 w 10000"/>
              <a:gd name="connsiteY58" fmla="*/ 8445 h 10000"/>
              <a:gd name="connsiteX59" fmla="*/ 7225 w 10000"/>
              <a:gd name="connsiteY59" fmla="*/ 8923 h 10000"/>
              <a:gd name="connsiteX60" fmla="*/ 7309 w 10000"/>
              <a:gd name="connsiteY60" fmla="*/ 8445 h 10000"/>
              <a:gd name="connsiteX61" fmla="*/ 7397 w 10000"/>
              <a:gd name="connsiteY61" fmla="*/ 8732 h 10000"/>
              <a:gd name="connsiteX62" fmla="*/ 7480 w 10000"/>
              <a:gd name="connsiteY62" fmla="*/ 8445 h 10000"/>
              <a:gd name="connsiteX63" fmla="*/ 7569 w 10000"/>
              <a:gd name="connsiteY63" fmla="*/ 8684 h 10000"/>
              <a:gd name="connsiteX64" fmla="*/ 7652 w 10000"/>
              <a:gd name="connsiteY64" fmla="*/ 7201 h 10000"/>
              <a:gd name="connsiteX65" fmla="*/ 7725 w 10000"/>
              <a:gd name="connsiteY65" fmla="*/ 8684 h 10000"/>
              <a:gd name="connsiteX66" fmla="*/ 7814 w 10000"/>
              <a:gd name="connsiteY66" fmla="*/ 7703 h 10000"/>
              <a:gd name="connsiteX67" fmla="*/ 7897 w 10000"/>
              <a:gd name="connsiteY67" fmla="*/ 7895 h 10000"/>
              <a:gd name="connsiteX68" fmla="*/ 7980 w 10000"/>
              <a:gd name="connsiteY68" fmla="*/ 8684 h 10000"/>
              <a:gd name="connsiteX69" fmla="*/ 8069 w 10000"/>
              <a:gd name="connsiteY69" fmla="*/ 7703 h 10000"/>
              <a:gd name="connsiteX70" fmla="*/ 8152 w 10000"/>
              <a:gd name="connsiteY70" fmla="*/ 8182 h 10000"/>
              <a:gd name="connsiteX71" fmla="*/ 8240 w 10000"/>
              <a:gd name="connsiteY71" fmla="*/ 8445 h 10000"/>
              <a:gd name="connsiteX72" fmla="*/ 8324 w 10000"/>
              <a:gd name="connsiteY72" fmla="*/ 7464 h 10000"/>
              <a:gd name="connsiteX73" fmla="*/ 8397 w 10000"/>
              <a:gd name="connsiteY73" fmla="*/ 6316 h 10000"/>
              <a:gd name="connsiteX74" fmla="*/ 8485 w 10000"/>
              <a:gd name="connsiteY74" fmla="*/ 6483 h 10000"/>
              <a:gd name="connsiteX75" fmla="*/ 8568 w 10000"/>
              <a:gd name="connsiteY75" fmla="*/ 6220 h 10000"/>
              <a:gd name="connsiteX76" fmla="*/ 8657 w 10000"/>
              <a:gd name="connsiteY76" fmla="*/ 6818 h 10000"/>
              <a:gd name="connsiteX77" fmla="*/ 8740 w 10000"/>
              <a:gd name="connsiteY77" fmla="*/ 7656 h 10000"/>
              <a:gd name="connsiteX78" fmla="*/ 8824 w 10000"/>
              <a:gd name="connsiteY78" fmla="*/ 7416 h 10000"/>
              <a:gd name="connsiteX79" fmla="*/ 8912 w 10000"/>
              <a:gd name="connsiteY79" fmla="*/ 7895 h 10000"/>
              <a:gd name="connsiteX80" fmla="*/ 8995 w 10000"/>
              <a:gd name="connsiteY80" fmla="*/ 6722 h 10000"/>
              <a:gd name="connsiteX81" fmla="*/ 9073 w 10000"/>
              <a:gd name="connsiteY81" fmla="*/ 8182 h 10000"/>
              <a:gd name="connsiteX82" fmla="*/ 9157 w 10000"/>
              <a:gd name="connsiteY82" fmla="*/ 7943 h 10000"/>
              <a:gd name="connsiteX83" fmla="*/ 9240 w 10000"/>
              <a:gd name="connsiteY83" fmla="*/ 8445 h 10000"/>
              <a:gd name="connsiteX84" fmla="*/ 9328 w 10000"/>
              <a:gd name="connsiteY84" fmla="*/ 7703 h 10000"/>
              <a:gd name="connsiteX85" fmla="*/ 9412 w 10000"/>
              <a:gd name="connsiteY85" fmla="*/ 7560 h 10000"/>
              <a:gd name="connsiteX86" fmla="*/ 9500 w 10000"/>
              <a:gd name="connsiteY86" fmla="*/ 6962 h 10000"/>
              <a:gd name="connsiteX87" fmla="*/ 9584 w 10000"/>
              <a:gd name="connsiteY87" fmla="*/ 7464 h 10000"/>
              <a:gd name="connsiteX88" fmla="*/ 9667 w 10000"/>
              <a:gd name="connsiteY88" fmla="*/ 8445 h 10000"/>
              <a:gd name="connsiteX89" fmla="*/ 9745 w 10000"/>
              <a:gd name="connsiteY89" fmla="*/ 8445 h 10000"/>
              <a:gd name="connsiteX90" fmla="*/ 9828 w 10000"/>
              <a:gd name="connsiteY90" fmla="*/ 9163 h 10000"/>
              <a:gd name="connsiteX91" fmla="*/ 9917 w 10000"/>
              <a:gd name="connsiteY91" fmla="*/ 8923 h 10000"/>
              <a:gd name="connsiteX92" fmla="*/ 10000 w 10000"/>
              <a:gd name="connsiteY92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5966 w 10000"/>
              <a:gd name="connsiteY43" fmla="*/ 7560 h 10000"/>
              <a:gd name="connsiteX44" fmla="*/ 6049 w 10000"/>
              <a:gd name="connsiteY44" fmla="*/ 8684 h 10000"/>
              <a:gd name="connsiteX45" fmla="*/ 6137 w 10000"/>
              <a:gd name="connsiteY45" fmla="*/ 8182 h 10000"/>
              <a:gd name="connsiteX46" fmla="*/ 6221 w 10000"/>
              <a:gd name="connsiteY46" fmla="*/ 8397 h 10000"/>
              <a:gd name="connsiteX47" fmla="*/ 6309 w 10000"/>
              <a:gd name="connsiteY47" fmla="*/ 8445 h 10000"/>
              <a:gd name="connsiteX48" fmla="*/ 6382 w 10000"/>
              <a:gd name="connsiteY48" fmla="*/ 6627 h 10000"/>
              <a:gd name="connsiteX49" fmla="*/ 6465 w 10000"/>
              <a:gd name="connsiteY49" fmla="*/ 7464 h 10000"/>
              <a:gd name="connsiteX50" fmla="*/ 6554 w 10000"/>
              <a:gd name="connsiteY50" fmla="*/ 8923 h 10000"/>
              <a:gd name="connsiteX51" fmla="*/ 6637 w 10000"/>
              <a:gd name="connsiteY51" fmla="*/ 7703 h 10000"/>
              <a:gd name="connsiteX52" fmla="*/ 6726 w 10000"/>
              <a:gd name="connsiteY52" fmla="*/ 8182 h 10000"/>
              <a:gd name="connsiteX53" fmla="*/ 6809 w 10000"/>
              <a:gd name="connsiteY53" fmla="*/ 7560 h 10000"/>
              <a:gd name="connsiteX54" fmla="*/ 6892 w 10000"/>
              <a:gd name="connsiteY54" fmla="*/ 7847 h 10000"/>
              <a:gd name="connsiteX55" fmla="*/ 6981 w 10000"/>
              <a:gd name="connsiteY55" fmla="*/ 8086 h 10000"/>
              <a:gd name="connsiteX56" fmla="*/ 7054 w 10000"/>
              <a:gd name="connsiteY56" fmla="*/ 8182 h 10000"/>
              <a:gd name="connsiteX57" fmla="*/ 7142 w 10000"/>
              <a:gd name="connsiteY57" fmla="*/ 8445 h 10000"/>
              <a:gd name="connsiteX58" fmla="*/ 7225 w 10000"/>
              <a:gd name="connsiteY58" fmla="*/ 8923 h 10000"/>
              <a:gd name="connsiteX59" fmla="*/ 7309 w 10000"/>
              <a:gd name="connsiteY59" fmla="*/ 8445 h 10000"/>
              <a:gd name="connsiteX60" fmla="*/ 7397 w 10000"/>
              <a:gd name="connsiteY60" fmla="*/ 8732 h 10000"/>
              <a:gd name="connsiteX61" fmla="*/ 7480 w 10000"/>
              <a:gd name="connsiteY61" fmla="*/ 8445 h 10000"/>
              <a:gd name="connsiteX62" fmla="*/ 7569 w 10000"/>
              <a:gd name="connsiteY62" fmla="*/ 8684 h 10000"/>
              <a:gd name="connsiteX63" fmla="*/ 7652 w 10000"/>
              <a:gd name="connsiteY63" fmla="*/ 7201 h 10000"/>
              <a:gd name="connsiteX64" fmla="*/ 7725 w 10000"/>
              <a:gd name="connsiteY64" fmla="*/ 8684 h 10000"/>
              <a:gd name="connsiteX65" fmla="*/ 7814 w 10000"/>
              <a:gd name="connsiteY65" fmla="*/ 7703 h 10000"/>
              <a:gd name="connsiteX66" fmla="*/ 7897 w 10000"/>
              <a:gd name="connsiteY66" fmla="*/ 7895 h 10000"/>
              <a:gd name="connsiteX67" fmla="*/ 7980 w 10000"/>
              <a:gd name="connsiteY67" fmla="*/ 8684 h 10000"/>
              <a:gd name="connsiteX68" fmla="*/ 8069 w 10000"/>
              <a:gd name="connsiteY68" fmla="*/ 7703 h 10000"/>
              <a:gd name="connsiteX69" fmla="*/ 8152 w 10000"/>
              <a:gd name="connsiteY69" fmla="*/ 8182 h 10000"/>
              <a:gd name="connsiteX70" fmla="*/ 8240 w 10000"/>
              <a:gd name="connsiteY70" fmla="*/ 8445 h 10000"/>
              <a:gd name="connsiteX71" fmla="*/ 8324 w 10000"/>
              <a:gd name="connsiteY71" fmla="*/ 7464 h 10000"/>
              <a:gd name="connsiteX72" fmla="*/ 8397 w 10000"/>
              <a:gd name="connsiteY72" fmla="*/ 6316 h 10000"/>
              <a:gd name="connsiteX73" fmla="*/ 8485 w 10000"/>
              <a:gd name="connsiteY73" fmla="*/ 6483 h 10000"/>
              <a:gd name="connsiteX74" fmla="*/ 8568 w 10000"/>
              <a:gd name="connsiteY74" fmla="*/ 6220 h 10000"/>
              <a:gd name="connsiteX75" fmla="*/ 8657 w 10000"/>
              <a:gd name="connsiteY75" fmla="*/ 6818 h 10000"/>
              <a:gd name="connsiteX76" fmla="*/ 8740 w 10000"/>
              <a:gd name="connsiteY76" fmla="*/ 7656 h 10000"/>
              <a:gd name="connsiteX77" fmla="*/ 8824 w 10000"/>
              <a:gd name="connsiteY77" fmla="*/ 7416 h 10000"/>
              <a:gd name="connsiteX78" fmla="*/ 8912 w 10000"/>
              <a:gd name="connsiteY78" fmla="*/ 7895 h 10000"/>
              <a:gd name="connsiteX79" fmla="*/ 8995 w 10000"/>
              <a:gd name="connsiteY79" fmla="*/ 6722 h 10000"/>
              <a:gd name="connsiteX80" fmla="*/ 9073 w 10000"/>
              <a:gd name="connsiteY80" fmla="*/ 8182 h 10000"/>
              <a:gd name="connsiteX81" fmla="*/ 9157 w 10000"/>
              <a:gd name="connsiteY81" fmla="*/ 7943 h 10000"/>
              <a:gd name="connsiteX82" fmla="*/ 9240 w 10000"/>
              <a:gd name="connsiteY82" fmla="*/ 8445 h 10000"/>
              <a:gd name="connsiteX83" fmla="*/ 9328 w 10000"/>
              <a:gd name="connsiteY83" fmla="*/ 7703 h 10000"/>
              <a:gd name="connsiteX84" fmla="*/ 9412 w 10000"/>
              <a:gd name="connsiteY84" fmla="*/ 7560 h 10000"/>
              <a:gd name="connsiteX85" fmla="*/ 9500 w 10000"/>
              <a:gd name="connsiteY85" fmla="*/ 6962 h 10000"/>
              <a:gd name="connsiteX86" fmla="*/ 9584 w 10000"/>
              <a:gd name="connsiteY86" fmla="*/ 7464 h 10000"/>
              <a:gd name="connsiteX87" fmla="*/ 9667 w 10000"/>
              <a:gd name="connsiteY87" fmla="*/ 8445 h 10000"/>
              <a:gd name="connsiteX88" fmla="*/ 9745 w 10000"/>
              <a:gd name="connsiteY88" fmla="*/ 8445 h 10000"/>
              <a:gd name="connsiteX89" fmla="*/ 9828 w 10000"/>
              <a:gd name="connsiteY89" fmla="*/ 9163 h 10000"/>
              <a:gd name="connsiteX90" fmla="*/ 9917 w 10000"/>
              <a:gd name="connsiteY90" fmla="*/ 8923 h 10000"/>
              <a:gd name="connsiteX91" fmla="*/ 10000 w 10000"/>
              <a:gd name="connsiteY91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049 w 10000"/>
              <a:gd name="connsiteY43" fmla="*/ 8684 h 10000"/>
              <a:gd name="connsiteX44" fmla="*/ 6137 w 10000"/>
              <a:gd name="connsiteY44" fmla="*/ 8182 h 10000"/>
              <a:gd name="connsiteX45" fmla="*/ 6221 w 10000"/>
              <a:gd name="connsiteY45" fmla="*/ 8397 h 10000"/>
              <a:gd name="connsiteX46" fmla="*/ 6309 w 10000"/>
              <a:gd name="connsiteY46" fmla="*/ 8445 h 10000"/>
              <a:gd name="connsiteX47" fmla="*/ 6382 w 10000"/>
              <a:gd name="connsiteY47" fmla="*/ 6627 h 10000"/>
              <a:gd name="connsiteX48" fmla="*/ 6465 w 10000"/>
              <a:gd name="connsiteY48" fmla="*/ 7464 h 10000"/>
              <a:gd name="connsiteX49" fmla="*/ 6554 w 10000"/>
              <a:gd name="connsiteY49" fmla="*/ 8923 h 10000"/>
              <a:gd name="connsiteX50" fmla="*/ 6637 w 10000"/>
              <a:gd name="connsiteY50" fmla="*/ 7703 h 10000"/>
              <a:gd name="connsiteX51" fmla="*/ 6726 w 10000"/>
              <a:gd name="connsiteY51" fmla="*/ 8182 h 10000"/>
              <a:gd name="connsiteX52" fmla="*/ 6809 w 10000"/>
              <a:gd name="connsiteY52" fmla="*/ 7560 h 10000"/>
              <a:gd name="connsiteX53" fmla="*/ 6892 w 10000"/>
              <a:gd name="connsiteY53" fmla="*/ 7847 h 10000"/>
              <a:gd name="connsiteX54" fmla="*/ 6981 w 10000"/>
              <a:gd name="connsiteY54" fmla="*/ 8086 h 10000"/>
              <a:gd name="connsiteX55" fmla="*/ 7054 w 10000"/>
              <a:gd name="connsiteY55" fmla="*/ 8182 h 10000"/>
              <a:gd name="connsiteX56" fmla="*/ 7142 w 10000"/>
              <a:gd name="connsiteY56" fmla="*/ 8445 h 10000"/>
              <a:gd name="connsiteX57" fmla="*/ 7225 w 10000"/>
              <a:gd name="connsiteY57" fmla="*/ 8923 h 10000"/>
              <a:gd name="connsiteX58" fmla="*/ 7309 w 10000"/>
              <a:gd name="connsiteY58" fmla="*/ 8445 h 10000"/>
              <a:gd name="connsiteX59" fmla="*/ 7397 w 10000"/>
              <a:gd name="connsiteY59" fmla="*/ 8732 h 10000"/>
              <a:gd name="connsiteX60" fmla="*/ 7480 w 10000"/>
              <a:gd name="connsiteY60" fmla="*/ 8445 h 10000"/>
              <a:gd name="connsiteX61" fmla="*/ 7569 w 10000"/>
              <a:gd name="connsiteY61" fmla="*/ 8684 h 10000"/>
              <a:gd name="connsiteX62" fmla="*/ 7652 w 10000"/>
              <a:gd name="connsiteY62" fmla="*/ 7201 h 10000"/>
              <a:gd name="connsiteX63" fmla="*/ 7725 w 10000"/>
              <a:gd name="connsiteY63" fmla="*/ 8684 h 10000"/>
              <a:gd name="connsiteX64" fmla="*/ 7814 w 10000"/>
              <a:gd name="connsiteY64" fmla="*/ 7703 h 10000"/>
              <a:gd name="connsiteX65" fmla="*/ 7897 w 10000"/>
              <a:gd name="connsiteY65" fmla="*/ 7895 h 10000"/>
              <a:gd name="connsiteX66" fmla="*/ 7980 w 10000"/>
              <a:gd name="connsiteY66" fmla="*/ 8684 h 10000"/>
              <a:gd name="connsiteX67" fmla="*/ 8069 w 10000"/>
              <a:gd name="connsiteY67" fmla="*/ 7703 h 10000"/>
              <a:gd name="connsiteX68" fmla="*/ 8152 w 10000"/>
              <a:gd name="connsiteY68" fmla="*/ 8182 h 10000"/>
              <a:gd name="connsiteX69" fmla="*/ 8240 w 10000"/>
              <a:gd name="connsiteY69" fmla="*/ 8445 h 10000"/>
              <a:gd name="connsiteX70" fmla="*/ 8324 w 10000"/>
              <a:gd name="connsiteY70" fmla="*/ 7464 h 10000"/>
              <a:gd name="connsiteX71" fmla="*/ 8397 w 10000"/>
              <a:gd name="connsiteY71" fmla="*/ 6316 h 10000"/>
              <a:gd name="connsiteX72" fmla="*/ 8485 w 10000"/>
              <a:gd name="connsiteY72" fmla="*/ 6483 h 10000"/>
              <a:gd name="connsiteX73" fmla="*/ 8568 w 10000"/>
              <a:gd name="connsiteY73" fmla="*/ 6220 h 10000"/>
              <a:gd name="connsiteX74" fmla="*/ 8657 w 10000"/>
              <a:gd name="connsiteY74" fmla="*/ 6818 h 10000"/>
              <a:gd name="connsiteX75" fmla="*/ 8740 w 10000"/>
              <a:gd name="connsiteY75" fmla="*/ 7656 h 10000"/>
              <a:gd name="connsiteX76" fmla="*/ 8824 w 10000"/>
              <a:gd name="connsiteY76" fmla="*/ 7416 h 10000"/>
              <a:gd name="connsiteX77" fmla="*/ 8912 w 10000"/>
              <a:gd name="connsiteY77" fmla="*/ 7895 h 10000"/>
              <a:gd name="connsiteX78" fmla="*/ 8995 w 10000"/>
              <a:gd name="connsiteY78" fmla="*/ 6722 h 10000"/>
              <a:gd name="connsiteX79" fmla="*/ 9073 w 10000"/>
              <a:gd name="connsiteY79" fmla="*/ 8182 h 10000"/>
              <a:gd name="connsiteX80" fmla="*/ 9157 w 10000"/>
              <a:gd name="connsiteY80" fmla="*/ 7943 h 10000"/>
              <a:gd name="connsiteX81" fmla="*/ 9240 w 10000"/>
              <a:gd name="connsiteY81" fmla="*/ 8445 h 10000"/>
              <a:gd name="connsiteX82" fmla="*/ 9328 w 10000"/>
              <a:gd name="connsiteY82" fmla="*/ 7703 h 10000"/>
              <a:gd name="connsiteX83" fmla="*/ 9412 w 10000"/>
              <a:gd name="connsiteY83" fmla="*/ 7560 h 10000"/>
              <a:gd name="connsiteX84" fmla="*/ 9500 w 10000"/>
              <a:gd name="connsiteY84" fmla="*/ 6962 h 10000"/>
              <a:gd name="connsiteX85" fmla="*/ 9584 w 10000"/>
              <a:gd name="connsiteY85" fmla="*/ 7464 h 10000"/>
              <a:gd name="connsiteX86" fmla="*/ 9667 w 10000"/>
              <a:gd name="connsiteY86" fmla="*/ 8445 h 10000"/>
              <a:gd name="connsiteX87" fmla="*/ 9745 w 10000"/>
              <a:gd name="connsiteY87" fmla="*/ 8445 h 10000"/>
              <a:gd name="connsiteX88" fmla="*/ 9828 w 10000"/>
              <a:gd name="connsiteY88" fmla="*/ 9163 h 10000"/>
              <a:gd name="connsiteX89" fmla="*/ 9917 w 10000"/>
              <a:gd name="connsiteY89" fmla="*/ 8923 h 10000"/>
              <a:gd name="connsiteX90" fmla="*/ 10000 w 10000"/>
              <a:gd name="connsiteY90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137 w 10000"/>
              <a:gd name="connsiteY43" fmla="*/ 8182 h 10000"/>
              <a:gd name="connsiteX44" fmla="*/ 6221 w 10000"/>
              <a:gd name="connsiteY44" fmla="*/ 8397 h 10000"/>
              <a:gd name="connsiteX45" fmla="*/ 6309 w 10000"/>
              <a:gd name="connsiteY45" fmla="*/ 8445 h 10000"/>
              <a:gd name="connsiteX46" fmla="*/ 6382 w 10000"/>
              <a:gd name="connsiteY46" fmla="*/ 6627 h 10000"/>
              <a:gd name="connsiteX47" fmla="*/ 6465 w 10000"/>
              <a:gd name="connsiteY47" fmla="*/ 7464 h 10000"/>
              <a:gd name="connsiteX48" fmla="*/ 6554 w 10000"/>
              <a:gd name="connsiteY48" fmla="*/ 8923 h 10000"/>
              <a:gd name="connsiteX49" fmla="*/ 6637 w 10000"/>
              <a:gd name="connsiteY49" fmla="*/ 7703 h 10000"/>
              <a:gd name="connsiteX50" fmla="*/ 6726 w 10000"/>
              <a:gd name="connsiteY50" fmla="*/ 8182 h 10000"/>
              <a:gd name="connsiteX51" fmla="*/ 6809 w 10000"/>
              <a:gd name="connsiteY51" fmla="*/ 7560 h 10000"/>
              <a:gd name="connsiteX52" fmla="*/ 6892 w 10000"/>
              <a:gd name="connsiteY52" fmla="*/ 7847 h 10000"/>
              <a:gd name="connsiteX53" fmla="*/ 6981 w 10000"/>
              <a:gd name="connsiteY53" fmla="*/ 8086 h 10000"/>
              <a:gd name="connsiteX54" fmla="*/ 7054 w 10000"/>
              <a:gd name="connsiteY54" fmla="*/ 8182 h 10000"/>
              <a:gd name="connsiteX55" fmla="*/ 7142 w 10000"/>
              <a:gd name="connsiteY55" fmla="*/ 8445 h 10000"/>
              <a:gd name="connsiteX56" fmla="*/ 7225 w 10000"/>
              <a:gd name="connsiteY56" fmla="*/ 8923 h 10000"/>
              <a:gd name="connsiteX57" fmla="*/ 7309 w 10000"/>
              <a:gd name="connsiteY57" fmla="*/ 8445 h 10000"/>
              <a:gd name="connsiteX58" fmla="*/ 7397 w 10000"/>
              <a:gd name="connsiteY58" fmla="*/ 8732 h 10000"/>
              <a:gd name="connsiteX59" fmla="*/ 7480 w 10000"/>
              <a:gd name="connsiteY59" fmla="*/ 8445 h 10000"/>
              <a:gd name="connsiteX60" fmla="*/ 7569 w 10000"/>
              <a:gd name="connsiteY60" fmla="*/ 8684 h 10000"/>
              <a:gd name="connsiteX61" fmla="*/ 7652 w 10000"/>
              <a:gd name="connsiteY61" fmla="*/ 7201 h 10000"/>
              <a:gd name="connsiteX62" fmla="*/ 7725 w 10000"/>
              <a:gd name="connsiteY62" fmla="*/ 8684 h 10000"/>
              <a:gd name="connsiteX63" fmla="*/ 7814 w 10000"/>
              <a:gd name="connsiteY63" fmla="*/ 7703 h 10000"/>
              <a:gd name="connsiteX64" fmla="*/ 7897 w 10000"/>
              <a:gd name="connsiteY64" fmla="*/ 7895 h 10000"/>
              <a:gd name="connsiteX65" fmla="*/ 7980 w 10000"/>
              <a:gd name="connsiteY65" fmla="*/ 8684 h 10000"/>
              <a:gd name="connsiteX66" fmla="*/ 8069 w 10000"/>
              <a:gd name="connsiteY66" fmla="*/ 7703 h 10000"/>
              <a:gd name="connsiteX67" fmla="*/ 8152 w 10000"/>
              <a:gd name="connsiteY67" fmla="*/ 8182 h 10000"/>
              <a:gd name="connsiteX68" fmla="*/ 8240 w 10000"/>
              <a:gd name="connsiteY68" fmla="*/ 8445 h 10000"/>
              <a:gd name="connsiteX69" fmla="*/ 8324 w 10000"/>
              <a:gd name="connsiteY69" fmla="*/ 7464 h 10000"/>
              <a:gd name="connsiteX70" fmla="*/ 8397 w 10000"/>
              <a:gd name="connsiteY70" fmla="*/ 6316 h 10000"/>
              <a:gd name="connsiteX71" fmla="*/ 8485 w 10000"/>
              <a:gd name="connsiteY71" fmla="*/ 6483 h 10000"/>
              <a:gd name="connsiteX72" fmla="*/ 8568 w 10000"/>
              <a:gd name="connsiteY72" fmla="*/ 6220 h 10000"/>
              <a:gd name="connsiteX73" fmla="*/ 8657 w 10000"/>
              <a:gd name="connsiteY73" fmla="*/ 6818 h 10000"/>
              <a:gd name="connsiteX74" fmla="*/ 8740 w 10000"/>
              <a:gd name="connsiteY74" fmla="*/ 7656 h 10000"/>
              <a:gd name="connsiteX75" fmla="*/ 8824 w 10000"/>
              <a:gd name="connsiteY75" fmla="*/ 7416 h 10000"/>
              <a:gd name="connsiteX76" fmla="*/ 8912 w 10000"/>
              <a:gd name="connsiteY76" fmla="*/ 7895 h 10000"/>
              <a:gd name="connsiteX77" fmla="*/ 8995 w 10000"/>
              <a:gd name="connsiteY77" fmla="*/ 6722 h 10000"/>
              <a:gd name="connsiteX78" fmla="*/ 9073 w 10000"/>
              <a:gd name="connsiteY78" fmla="*/ 8182 h 10000"/>
              <a:gd name="connsiteX79" fmla="*/ 9157 w 10000"/>
              <a:gd name="connsiteY79" fmla="*/ 7943 h 10000"/>
              <a:gd name="connsiteX80" fmla="*/ 9240 w 10000"/>
              <a:gd name="connsiteY80" fmla="*/ 8445 h 10000"/>
              <a:gd name="connsiteX81" fmla="*/ 9328 w 10000"/>
              <a:gd name="connsiteY81" fmla="*/ 7703 h 10000"/>
              <a:gd name="connsiteX82" fmla="*/ 9412 w 10000"/>
              <a:gd name="connsiteY82" fmla="*/ 7560 h 10000"/>
              <a:gd name="connsiteX83" fmla="*/ 9500 w 10000"/>
              <a:gd name="connsiteY83" fmla="*/ 6962 h 10000"/>
              <a:gd name="connsiteX84" fmla="*/ 9584 w 10000"/>
              <a:gd name="connsiteY84" fmla="*/ 7464 h 10000"/>
              <a:gd name="connsiteX85" fmla="*/ 9667 w 10000"/>
              <a:gd name="connsiteY85" fmla="*/ 8445 h 10000"/>
              <a:gd name="connsiteX86" fmla="*/ 9745 w 10000"/>
              <a:gd name="connsiteY86" fmla="*/ 8445 h 10000"/>
              <a:gd name="connsiteX87" fmla="*/ 9828 w 10000"/>
              <a:gd name="connsiteY87" fmla="*/ 9163 h 10000"/>
              <a:gd name="connsiteX88" fmla="*/ 9917 w 10000"/>
              <a:gd name="connsiteY88" fmla="*/ 8923 h 10000"/>
              <a:gd name="connsiteX89" fmla="*/ 10000 w 10000"/>
              <a:gd name="connsiteY89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221 w 10000"/>
              <a:gd name="connsiteY43" fmla="*/ 8397 h 10000"/>
              <a:gd name="connsiteX44" fmla="*/ 6309 w 10000"/>
              <a:gd name="connsiteY44" fmla="*/ 8445 h 10000"/>
              <a:gd name="connsiteX45" fmla="*/ 6382 w 10000"/>
              <a:gd name="connsiteY45" fmla="*/ 6627 h 10000"/>
              <a:gd name="connsiteX46" fmla="*/ 6465 w 10000"/>
              <a:gd name="connsiteY46" fmla="*/ 7464 h 10000"/>
              <a:gd name="connsiteX47" fmla="*/ 6554 w 10000"/>
              <a:gd name="connsiteY47" fmla="*/ 8923 h 10000"/>
              <a:gd name="connsiteX48" fmla="*/ 6637 w 10000"/>
              <a:gd name="connsiteY48" fmla="*/ 7703 h 10000"/>
              <a:gd name="connsiteX49" fmla="*/ 6726 w 10000"/>
              <a:gd name="connsiteY49" fmla="*/ 8182 h 10000"/>
              <a:gd name="connsiteX50" fmla="*/ 6809 w 10000"/>
              <a:gd name="connsiteY50" fmla="*/ 7560 h 10000"/>
              <a:gd name="connsiteX51" fmla="*/ 6892 w 10000"/>
              <a:gd name="connsiteY51" fmla="*/ 7847 h 10000"/>
              <a:gd name="connsiteX52" fmla="*/ 6981 w 10000"/>
              <a:gd name="connsiteY52" fmla="*/ 8086 h 10000"/>
              <a:gd name="connsiteX53" fmla="*/ 7054 w 10000"/>
              <a:gd name="connsiteY53" fmla="*/ 8182 h 10000"/>
              <a:gd name="connsiteX54" fmla="*/ 7142 w 10000"/>
              <a:gd name="connsiteY54" fmla="*/ 8445 h 10000"/>
              <a:gd name="connsiteX55" fmla="*/ 7225 w 10000"/>
              <a:gd name="connsiteY55" fmla="*/ 8923 h 10000"/>
              <a:gd name="connsiteX56" fmla="*/ 7309 w 10000"/>
              <a:gd name="connsiteY56" fmla="*/ 8445 h 10000"/>
              <a:gd name="connsiteX57" fmla="*/ 7397 w 10000"/>
              <a:gd name="connsiteY57" fmla="*/ 8732 h 10000"/>
              <a:gd name="connsiteX58" fmla="*/ 7480 w 10000"/>
              <a:gd name="connsiteY58" fmla="*/ 8445 h 10000"/>
              <a:gd name="connsiteX59" fmla="*/ 7569 w 10000"/>
              <a:gd name="connsiteY59" fmla="*/ 8684 h 10000"/>
              <a:gd name="connsiteX60" fmla="*/ 7652 w 10000"/>
              <a:gd name="connsiteY60" fmla="*/ 7201 h 10000"/>
              <a:gd name="connsiteX61" fmla="*/ 7725 w 10000"/>
              <a:gd name="connsiteY61" fmla="*/ 8684 h 10000"/>
              <a:gd name="connsiteX62" fmla="*/ 7814 w 10000"/>
              <a:gd name="connsiteY62" fmla="*/ 7703 h 10000"/>
              <a:gd name="connsiteX63" fmla="*/ 7897 w 10000"/>
              <a:gd name="connsiteY63" fmla="*/ 7895 h 10000"/>
              <a:gd name="connsiteX64" fmla="*/ 7980 w 10000"/>
              <a:gd name="connsiteY64" fmla="*/ 8684 h 10000"/>
              <a:gd name="connsiteX65" fmla="*/ 8069 w 10000"/>
              <a:gd name="connsiteY65" fmla="*/ 7703 h 10000"/>
              <a:gd name="connsiteX66" fmla="*/ 8152 w 10000"/>
              <a:gd name="connsiteY66" fmla="*/ 8182 h 10000"/>
              <a:gd name="connsiteX67" fmla="*/ 8240 w 10000"/>
              <a:gd name="connsiteY67" fmla="*/ 8445 h 10000"/>
              <a:gd name="connsiteX68" fmla="*/ 8324 w 10000"/>
              <a:gd name="connsiteY68" fmla="*/ 7464 h 10000"/>
              <a:gd name="connsiteX69" fmla="*/ 8397 w 10000"/>
              <a:gd name="connsiteY69" fmla="*/ 6316 h 10000"/>
              <a:gd name="connsiteX70" fmla="*/ 8485 w 10000"/>
              <a:gd name="connsiteY70" fmla="*/ 6483 h 10000"/>
              <a:gd name="connsiteX71" fmla="*/ 8568 w 10000"/>
              <a:gd name="connsiteY71" fmla="*/ 6220 h 10000"/>
              <a:gd name="connsiteX72" fmla="*/ 8657 w 10000"/>
              <a:gd name="connsiteY72" fmla="*/ 6818 h 10000"/>
              <a:gd name="connsiteX73" fmla="*/ 8740 w 10000"/>
              <a:gd name="connsiteY73" fmla="*/ 7656 h 10000"/>
              <a:gd name="connsiteX74" fmla="*/ 8824 w 10000"/>
              <a:gd name="connsiteY74" fmla="*/ 7416 h 10000"/>
              <a:gd name="connsiteX75" fmla="*/ 8912 w 10000"/>
              <a:gd name="connsiteY75" fmla="*/ 7895 h 10000"/>
              <a:gd name="connsiteX76" fmla="*/ 8995 w 10000"/>
              <a:gd name="connsiteY76" fmla="*/ 6722 h 10000"/>
              <a:gd name="connsiteX77" fmla="*/ 9073 w 10000"/>
              <a:gd name="connsiteY77" fmla="*/ 8182 h 10000"/>
              <a:gd name="connsiteX78" fmla="*/ 9157 w 10000"/>
              <a:gd name="connsiteY78" fmla="*/ 7943 h 10000"/>
              <a:gd name="connsiteX79" fmla="*/ 9240 w 10000"/>
              <a:gd name="connsiteY79" fmla="*/ 8445 h 10000"/>
              <a:gd name="connsiteX80" fmla="*/ 9328 w 10000"/>
              <a:gd name="connsiteY80" fmla="*/ 7703 h 10000"/>
              <a:gd name="connsiteX81" fmla="*/ 9412 w 10000"/>
              <a:gd name="connsiteY81" fmla="*/ 7560 h 10000"/>
              <a:gd name="connsiteX82" fmla="*/ 9500 w 10000"/>
              <a:gd name="connsiteY82" fmla="*/ 6962 h 10000"/>
              <a:gd name="connsiteX83" fmla="*/ 9584 w 10000"/>
              <a:gd name="connsiteY83" fmla="*/ 7464 h 10000"/>
              <a:gd name="connsiteX84" fmla="*/ 9667 w 10000"/>
              <a:gd name="connsiteY84" fmla="*/ 8445 h 10000"/>
              <a:gd name="connsiteX85" fmla="*/ 9745 w 10000"/>
              <a:gd name="connsiteY85" fmla="*/ 8445 h 10000"/>
              <a:gd name="connsiteX86" fmla="*/ 9828 w 10000"/>
              <a:gd name="connsiteY86" fmla="*/ 9163 h 10000"/>
              <a:gd name="connsiteX87" fmla="*/ 9917 w 10000"/>
              <a:gd name="connsiteY87" fmla="*/ 8923 h 10000"/>
              <a:gd name="connsiteX88" fmla="*/ 10000 w 10000"/>
              <a:gd name="connsiteY88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09 w 10000"/>
              <a:gd name="connsiteY43" fmla="*/ 8445 h 10000"/>
              <a:gd name="connsiteX44" fmla="*/ 6382 w 10000"/>
              <a:gd name="connsiteY44" fmla="*/ 6627 h 10000"/>
              <a:gd name="connsiteX45" fmla="*/ 6465 w 10000"/>
              <a:gd name="connsiteY45" fmla="*/ 7464 h 10000"/>
              <a:gd name="connsiteX46" fmla="*/ 6554 w 10000"/>
              <a:gd name="connsiteY46" fmla="*/ 8923 h 10000"/>
              <a:gd name="connsiteX47" fmla="*/ 6637 w 10000"/>
              <a:gd name="connsiteY47" fmla="*/ 7703 h 10000"/>
              <a:gd name="connsiteX48" fmla="*/ 6726 w 10000"/>
              <a:gd name="connsiteY48" fmla="*/ 8182 h 10000"/>
              <a:gd name="connsiteX49" fmla="*/ 6809 w 10000"/>
              <a:gd name="connsiteY49" fmla="*/ 7560 h 10000"/>
              <a:gd name="connsiteX50" fmla="*/ 6892 w 10000"/>
              <a:gd name="connsiteY50" fmla="*/ 7847 h 10000"/>
              <a:gd name="connsiteX51" fmla="*/ 6981 w 10000"/>
              <a:gd name="connsiteY51" fmla="*/ 8086 h 10000"/>
              <a:gd name="connsiteX52" fmla="*/ 7054 w 10000"/>
              <a:gd name="connsiteY52" fmla="*/ 8182 h 10000"/>
              <a:gd name="connsiteX53" fmla="*/ 7142 w 10000"/>
              <a:gd name="connsiteY53" fmla="*/ 8445 h 10000"/>
              <a:gd name="connsiteX54" fmla="*/ 7225 w 10000"/>
              <a:gd name="connsiteY54" fmla="*/ 8923 h 10000"/>
              <a:gd name="connsiteX55" fmla="*/ 7309 w 10000"/>
              <a:gd name="connsiteY55" fmla="*/ 8445 h 10000"/>
              <a:gd name="connsiteX56" fmla="*/ 7397 w 10000"/>
              <a:gd name="connsiteY56" fmla="*/ 8732 h 10000"/>
              <a:gd name="connsiteX57" fmla="*/ 7480 w 10000"/>
              <a:gd name="connsiteY57" fmla="*/ 8445 h 10000"/>
              <a:gd name="connsiteX58" fmla="*/ 7569 w 10000"/>
              <a:gd name="connsiteY58" fmla="*/ 8684 h 10000"/>
              <a:gd name="connsiteX59" fmla="*/ 7652 w 10000"/>
              <a:gd name="connsiteY59" fmla="*/ 7201 h 10000"/>
              <a:gd name="connsiteX60" fmla="*/ 7725 w 10000"/>
              <a:gd name="connsiteY60" fmla="*/ 8684 h 10000"/>
              <a:gd name="connsiteX61" fmla="*/ 7814 w 10000"/>
              <a:gd name="connsiteY61" fmla="*/ 7703 h 10000"/>
              <a:gd name="connsiteX62" fmla="*/ 7897 w 10000"/>
              <a:gd name="connsiteY62" fmla="*/ 7895 h 10000"/>
              <a:gd name="connsiteX63" fmla="*/ 7980 w 10000"/>
              <a:gd name="connsiteY63" fmla="*/ 8684 h 10000"/>
              <a:gd name="connsiteX64" fmla="*/ 8069 w 10000"/>
              <a:gd name="connsiteY64" fmla="*/ 7703 h 10000"/>
              <a:gd name="connsiteX65" fmla="*/ 8152 w 10000"/>
              <a:gd name="connsiteY65" fmla="*/ 8182 h 10000"/>
              <a:gd name="connsiteX66" fmla="*/ 8240 w 10000"/>
              <a:gd name="connsiteY66" fmla="*/ 8445 h 10000"/>
              <a:gd name="connsiteX67" fmla="*/ 8324 w 10000"/>
              <a:gd name="connsiteY67" fmla="*/ 7464 h 10000"/>
              <a:gd name="connsiteX68" fmla="*/ 8397 w 10000"/>
              <a:gd name="connsiteY68" fmla="*/ 6316 h 10000"/>
              <a:gd name="connsiteX69" fmla="*/ 8485 w 10000"/>
              <a:gd name="connsiteY69" fmla="*/ 6483 h 10000"/>
              <a:gd name="connsiteX70" fmla="*/ 8568 w 10000"/>
              <a:gd name="connsiteY70" fmla="*/ 6220 h 10000"/>
              <a:gd name="connsiteX71" fmla="*/ 8657 w 10000"/>
              <a:gd name="connsiteY71" fmla="*/ 6818 h 10000"/>
              <a:gd name="connsiteX72" fmla="*/ 8740 w 10000"/>
              <a:gd name="connsiteY72" fmla="*/ 7656 h 10000"/>
              <a:gd name="connsiteX73" fmla="*/ 8824 w 10000"/>
              <a:gd name="connsiteY73" fmla="*/ 7416 h 10000"/>
              <a:gd name="connsiteX74" fmla="*/ 8912 w 10000"/>
              <a:gd name="connsiteY74" fmla="*/ 7895 h 10000"/>
              <a:gd name="connsiteX75" fmla="*/ 8995 w 10000"/>
              <a:gd name="connsiteY75" fmla="*/ 6722 h 10000"/>
              <a:gd name="connsiteX76" fmla="*/ 9073 w 10000"/>
              <a:gd name="connsiteY76" fmla="*/ 8182 h 10000"/>
              <a:gd name="connsiteX77" fmla="*/ 9157 w 10000"/>
              <a:gd name="connsiteY77" fmla="*/ 7943 h 10000"/>
              <a:gd name="connsiteX78" fmla="*/ 9240 w 10000"/>
              <a:gd name="connsiteY78" fmla="*/ 8445 h 10000"/>
              <a:gd name="connsiteX79" fmla="*/ 9328 w 10000"/>
              <a:gd name="connsiteY79" fmla="*/ 7703 h 10000"/>
              <a:gd name="connsiteX80" fmla="*/ 9412 w 10000"/>
              <a:gd name="connsiteY80" fmla="*/ 7560 h 10000"/>
              <a:gd name="connsiteX81" fmla="*/ 9500 w 10000"/>
              <a:gd name="connsiteY81" fmla="*/ 6962 h 10000"/>
              <a:gd name="connsiteX82" fmla="*/ 9584 w 10000"/>
              <a:gd name="connsiteY82" fmla="*/ 7464 h 10000"/>
              <a:gd name="connsiteX83" fmla="*/ 9667 w 10000"/>
              <a:gd name="connsiteY83" fmla="*/ 8445 h 10000"/>
              <a:gd name="connsiteX84" fmla="*/ 9745 w 10000"/>
              <a:gd name="connsiteY84" fmla="*/ 8445 h 10000"/>
              <a:gd name="connsiteX85" fmla="*/ 9828 w 10000"/>
              <a:gd name="connsiteY85" fmla="*/ 9163 h 10000"/>
              <a:gd name="connsiteX86" fmla="*/ 9917 w 10000"/>
              <a:gd name="connsiteY86" fmla="*/ 8923 h 10000"/>
              <a:gd name="connsiteX87" fmla="*/ 10000 w 10000"/>
              <a:gd name="connsiteY87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6554 w 10000"/>
              <a:gd name="connsiteY45" fmla="*/ 8923 h 10000"/>
              <a:gd name="connsiteX46" fmla="*/ 6637 w 10000"/>
              <a:gd name="connsiteY46" fmla="*/ 7703 h 10000"/>
              <a:gd name="connsiteX47" fmla="*/ 6726 w 10000"/>
              <a:gd name="connsiteY47" fmla="*/ 8182 h 10000"/>
              <a:gd name="connsiteX48" fmla="*/ 6809 w 10000"/>
              <a:gd name="connsiteY48" fmla="*/ 7560 h 10000"/>
              <a:gd name="connsiteX49" fmla="*/ 6892 w 10000"/>
              <a:gd name="connsiteY49" fmla="*/ 7847 h 10000"/>
              <a:gd name="connsiteX50" fmla="*/ 6981 w 10000"/>
              <a:gd name="connsiteY50" fmla="*/ 8086 h 10000"/>
              <a:gd name="connsiteX51" fmla="*/ 7054 w 10000"/>
              <a:gd name="connsiteY51" fmla="*/ 8182 h 10000"/>
              <a:gd name="connsiteX52" fmla="*/ 7142 w 10000"/>
              <a:gd name="connsiteY52" fmla="*/ 8445 h 10000"/>
              <a:gd name="connsiteX53" fmla="*/ 7225 w 10000"/>
              <a:gd name="connsiteY53" fmla="*/ 8923 h 10000"/>
              <a:gd name="connsiteX54" fmla="*/ 7309 w 10000"/>
              <a:gd name="connsiteY54" fmla="*/ 8445 h 10000"/>
              <a:gd name="connsiteX55" fmla="*/ 7397 w 10000"/>
              <a:gd name="connsiteY55" fmla="*/ 8732 h 10000"/>
              <a:gd name="connsiteX56" fmla="*/ 7480 w 10000"/>
              <a:gd name="connsiteY56" fmla="*/ 8445 h 10000"/>
              <a:gd name="connsiteX57" fmla="*/ 7569 w 10000"/>
              <a:gd name="connsiteY57" fmla="*/ 8684 h 10000"/>
              <a:gd name="connsiteX58" fmla="*/ 7652 w 10000"/>
              <a:gd name="connsiteY58" fmla="*/ 7201 h 10000"/>
              <a:gd name="connsiteX59" fmla="*/ 7725 w 10000"/>
              <a:gd name="connsiteY59" fmla="*/ 8684 h 10000"/>
              <a:gd name="connsiteX60" fmla="*/ 7814 w 10000"/>
              <a:gd name="connsiteY60" fmla="*/ 7703 h 10000"/>
              <a:gd name="connsiteX61" fmla="*/ 7897 w 10000"/>
              <a:gd name="connsiteY61" fmla="*/ 7895 h 10000"/>
              <a:gd name="connsiteX62" fmla="*/ 7980 w 10000"/>
              <a:gd name="connsiteY62" fmla="*/ 8684 h 10000"/>
              <a:gd name="connsiteX63" fmla="*/ 8069 w 10000"/>
              <a:gd name="connsiteY63" fmla="*/ 7703 h 10000"/>
              <a:gd name="connsiteX64" fmla="*/ 8152 w 10000"/>
              <a:gd name="connsiteY64" fmla="*/ 8182 h 10000"/>
              <a:gd name="connsiteX65" fmla="*/ 8240 w 10000"/>
              <a:gd name="connsiteY65" fmla="*/ 8445 h 10000"/>
              <a:gd name="connsiteX66" fmla="*/ 8324 w 10000"/>
              <a:gd name="connsiteY66" fmla="*/ 7464 h 10000"/>
              <a:gd name="connsiteX67" fmla="*/ 8397 w 10000"/>
              <a:gd name="connsiteY67" fmla="*/ 6316 h 10000"/>
              <a:gd name="connsiteX68" fmla="*/ 8485 w 10000"/>
              <a:gd name="connsiteY68" fmla="*/ 6483 h 10000"/>
              <a:gd name="connsiteX69" fmla="*/ 8568 w 10000"/>
              <a:gd name="connsiteY69" fmla="*/ 6220 h 10000"/>
              <a:gd name="connsiteX70" fmla="*/ 8657 w 10000"/>
              <a:gd name="connsiteY70" fmla="*/ 6818 h 10000"/>
              <a:gd name="connsiteX71" fmla="*/ 8740 w 10000"/>
              <a:gd name="connsiteY71" fmla="*/ 7656 h 10000"/>
              <a:gd name="connsiteX72" fmla="*/ 8824 w 10000"/>
              <a:gd name="connsiteY72" fmla="*/ 7416 h 10000"/>
              <a:gd name="connsiteX73" fmla="*/ 8912 w 10000"/>
              <a:gd name="connsiteY73" fmla="*/ 7895 h 10000"/>
              <a:gd name="connsiteX74" fmla="*/ 8995 w 10000"/>
              <a:gd name="connsiteY74" fmla="*/ 6722 h 10000"/>
              <a:gd name="connsiteX75" fmla="*/ 9073 w 10000"/>
              <a:gd name="connsiteY75" fmla="*/ 8182 h 10000"/>
              <a:gd name="connsiteX76" fmla="*/ 9157 w 10000"/>
              <a:gd name="connsiteY76" fmla="*/ 7943 h 10000"/>
              <a:gd name="connsiteX77" fmla="*/ 9240 w 10000"/>
              <a:gd name="connsiteY77" fmla="*/ 8445 h 10000"/>
              <a:gd name="connsiteX78" fmla="*/ 9328 w 10000"/>
              <a:gd name="connsiteY78" fmla="*/ 7703 h 10000"/>
              <a:gd name="connsiteX79" fmla="*/ 9412 w 10000"/>
              <a:gd name="connsiteY79" fmla="*/ 7560 h 10000"/>
              <a:gd name="connsiteX80" fmla="*/ 9500 w 10000"/>
              <a:gd name="connsiteY80" fmla="*/ 6962 h 10000"/>
              <a:gd name="connsiteX81" fmla="*/ 9584 w 10000"/>
              <a:gd name="connsiteY81" fmla="*/ 7464 h 10000"/>
              <a:gd name="connsiteX82" fmla="*/ 9667 w 10000"/>
              <a:gd name="connsiteY82" fmla="*/ 8445 h 10000"/>
              <a:gd name="connsiteX83" fmla="*/ 9745 w 10000"/>
              <a:gd name="connsiteY83" fmla="*/ 8445 h 10000"/>
              <a:gd name="connsiteX84" fmla="*/ 9828 w 10000"/>
              <a:gd name="connsiteY84" fmla="*/ 9163 h 10000"/>
              <a:gd name="connsiteX85" fmla="*/ 9917 w 10000"/>
              <a:gd name="connsiteY85" fmla="*/ 8923 h 10000"/>
              <a:gd name="connsiteX86" fmla="*/ 10000 w 10000"/>
              <a:gd name="connsiteY86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6637 w 10000"/>
              <a:gd name="connsiteY45" fmla="*/ 7703 h 10000"/>
              <a:gd name="connsiteX46" fmla="*/ 6726 w 10000"/>
              <a:gd name="connsiteY46" fmla="*/ 8182 h 10000"/>
              <a:gd name="connsiteX47" fmla="*/ 6809 w 10000"/>
              <a:gd name="connsiteY47" fmla="*/ 7560 h 10000"/>
              <a:gd name="connsiteX48" fmla="*/ 6892 w 10000"/>
              <a:gd name="connsiteY48" fmla="*/ 7847 h 10000"/>
              <a:gd name="connsiteX49" fmla="*/ 6981 w 10000"/>
              <a:gd name="connsiteY49" fmla="*/ 8086 h 10000"/>
              <a:gd name="connsiteX50" fmla="*/ 7054 w 10000"/>
              <a:gd name="connsiteY50" fmla="*/ 8182 h 10000"/>
              <a:gd name="connsiteX51" fmla="*/ 7142 w 10000"/>
              <a:gd name="connsiteY51" fmla="*/ 8445 h 10000"/>
              <a:gd name="connsiteX52" fmla="*/ 7225 w 10000"/>
              <a:gd name="connsiteY52" fmla="*/ 8923 h 10000"/>
              <a:gd name="connsiteX53" fmla="*/ 7309 w 10000"/>
              <a:gd name="connsiteY53" fmla="*/ 8445 h 10000"/>
              <a:gd name="connsiteX54" fmla="*/ 7397 w 10000"/>
              <a:gd name="connsiteY54" fmla="*/ 8732 h 10000"/>
              <a:gd name="connsiteX55" fmla="*/ 7480 w 10000"/>
              <a:gd name="connsiteY55" fmla="*/ 8445 h 10000"/>
              <a:gd name="connsiteX56" fmla="*/ 7569 w 10000"/>
              <a:gd name="connsiteY56" fmla="*/ 8684 h 10000"/>
              <a:gd name="connsiteX57" fmla="*/ 7652 w 10000"/>
              <a:gd name="connsiteY57" fmla="*/ 7201 h 10000"/>
              <a:gd name="connsiteX58" fmla="*/ 7725 w 10000"/>
              <a:gd name="connsiteY58" fmla="*/ 8684 h 10000"/>
              <a:gd name="connsiteX59" fmla="*/ 7814 w 10000"/>
              <a:gd name="connsiteY59" fmla="*/ 7703 h 10000"/>
              <a:gd name="connsiteX60" fmla="*/ 7897 w 10000"/>
              <a:gd name="connsiteY60" fmla="*/ 7895 h 10000"/>
              <a:gd name="connsiteX61" fmla="*/ 7980 w 10000"/>
              <a:gd name="connsiteY61" fmla="*/ 8684 h 10000"/>
              <a:gd name="connsiteX62" fmla="*/ 8069 w 10000"/>
              <a:gd name="connsiteY62" fmla="*/ 7703 h 10000"/>
              <a:gd name="connsiteX63" fmla="*/ 8152 w 10000"/>
              <a:gd name="connsiteY63" fmla="*/ 8182 h 10000"/>
              <a:gd name="connsiteX64" fmla="*/ 8240 w 10000"/>
              <a:gd name="connsiteY64" fmla="*/ 8445 h 10000"/>
              <a:gd name="connsiteX65" fmla="*/ 8324 w 10000"/>
              <a:gd name="connsiteY65" fmla="*/ 7464 h 10000"/>
              <a:gd name="connsiteX66" fmla="*/ 8397 w 10000"/>
              <a:gd name="connsiteY66" fmla="*/ 6316 h 10000"/>
              <a:gd name="connsiteX67" fmla="*/ 8485 w 10000"/>
              <a:gd name="connsiteY67" fmla="*/ 6483 h 10000"/>
              <a:gd name="connsiteX68" fmla="*/ 8568 w 10000"/>
              <a:gd name="connsiteY68" fmla="*/ 6220 h 10000"/>
              <a:gd name="connsiteX69" fmla="*/ 8657 w 10000"/>
              <a:gd name="connsiteY69" fmla="*/ 6818 h 10000"/>
              <a:gd name="connsiteX70" fmla="*/ 8740 w 10000"/>
              <a:gd name="connsiteY70" fmla="*/ 7656 h 10000"/>
              <a:gd name="connsiteX71" fmla="*/ 8824 w 10000"/>
              <a:gd name="connsiteY71" fmla="*/ 7416 h 10000"/>
              <a:gd name="connsiteX72" fmla="*/ 8912 w 10000"/>
              <a:gd name="connsiteY72" fmla="*/ 7895 h 10000"/>
              <a:gd name="connsiteX73" fmla="*/ 8995 w 10000"/>
              <a:gd name="connsiteY73" fmla="*/ 6722 h 10000"/>
              <a:gd name="connsiteX74" fmla="*/ 9073 w 10000"/>
              <a:gd name="connsiteY74" fmla="*/ 8182 h 10000"/>
              <a:gd name="connsiteX75" fmla="*/ 9157 w 10000"/>
              <a:gd name="connsiteY75" fmla="*/ 7943 h 10000"/>
              <a:gd name="connsiteX76" fmla="*/ 9240 w 10000"/>
              <a:gd name="connsiteY76" fmla="*/ 8445 h 10000"/>
              <a:gd name="connsiteX77" fmla="*/ 9328 w 10000"/>
              <a:gd name="connsiteY77" fmla="*/ 7703 h 10000"/>
              <a:gd name="connsiteX78" fmla="*/ 9412 w 10000"/>
              <a:gd name="connsiteY78" fmla="*/ 7560 h 10000"/>
              <a:gd name="connsiteX79" fmla="*/ 9500 w 10000"/>
              <a:gd name="connsiteY79" fmla="*/ 6962 h 10000"/>
              <a:gd name="connsiteX80" fmla="*/ 9584 w 10000"/>
              <a:gd name="connsiteY80" fmla="*/ 7464 h 10000"/>
              <a:gd name="connsiteX81" fmla="*/ 9667 w 10000"/>
              <a:gd name="connsiteY81" fmla="*/ 8445 h 10000"/>
              <a:gd name="connsiteX82" fmla="*/ 9745 w 10000"/>
              <a:gd name="connsiteY82" fmla="*/ 8445 h 10000"/>
              <a:gd name="connsiteX83" fmla="*/ 9828 w 10000"/>
              <a:gd name="connsiteY83" fmla="*/ 9163 h 10000"/>
              <a:gd name="connsiteX84" fmla="*/ 9917 w 10000"/>
              <a:gd name="connsiteY84" fmla="*/ 8923 h 10000"/>
              <a:gd name="connsiteX85" fmla="*/ 10000 w 10000"/>
              <a:gd name="connsiteY85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6726 w 10000"/>
              <a:gd name="connsiteY45" fmla="*/ 8182 h 10000"/>
              <a:gd name="connsiteX46" fmla="*/ 6809 w 10000"/>
              <a:gd name="connsiteY46" fmla="*/ 7560 h 10000"/>
              <a:gd name="connsiteX47" fmla="*/ 6892 w 10000"/>
              <a:gd name="connsiteY47" fmla="*/ 7847 h 10000"/>
              <a:gd name="connsiteX48" fmla="*/ 6981 w 10000"/>
              <a:gd name="connsiteY48" fmla="*/ 8086 h 10000"/>
              <a:gd name="connsiteX49" fmla="*/ 7054 w 10000"/>
              <a:gd name="connsiteY49" fmla="*/ 8182 h 10000"/>
              <a:gd name="connsiteX50" fmla="*/ 7142 w 10000"/>
              <a:gd name="connsiteY50" fmla="*/ 8445 h 10000"/>
              <a:gd name="connsiteX51" fmla="*/ 7225 w 10000"/>
              <a:gd name="connsiteY51" fmla="*/ 8923 h 10000"/>
              <a:gd name="connsiteX52" fmla="*/ 7309 w 10000"/>
              <a:gd name="connsiteY52" fmla="*/ 8445 h 10000"/>
              <a:gd name="connsiteX53" fmla="*/ 7397 w 10000"/>
              <a:gd name="connsiteY53" fmla="*/ 8732 h 10000"/>
              <a:gd name="connsiteX54" fmla="*/ 7480 w 10000"/>
              <a:gd name="connsiteY54" fmla="*/ 8445 h 10000"/>
              <a:gd name="connsiteX55" fmla="*/ 7569 w 10000"/>
              <a:gd name="connsiteY55" fmla="*/ 8684 h 10000"/>
              <a:gd name="connsiteX56" fmla="*/ 7652 w 10000"/>
              <a:gd name="connsiteY56" fmla="*/ 7201 h 10000"/>
              <a:gd name="connsiteX57" fmla="*/ 7725 w 10000"/>
              <a:gd name="connsiteY57" fmla="*/ 8684 h 10000"/>
              <a:gd name="connsiteX58" fmla="*/ 7814 w 10000"/>
              <a:gd name="connsiteY58" fmla="*/ 7703 h 10000"/>
              <a:gd name="connsiteX59" fmla="*/ 7897 w 10000"/>
              <a:gd name="connsiteY59" fmla="*/ 7895 h 10000"/>
              <a:gd name="connsiteX60" fmla="*/ 7980 w 10000"/>
              <a:gd name="connsiteY60" fmla="*/ 8684 h 10000"/>
              <a:gd name="connsiteX61" fmla="*/ 8069 w 10000"/>
              <a:gd name="connsiteY61" fmla="*/ 7703 h 10000"/>
              <a:gd name="connsiteX62" fmla="*/ 8152 w 10000"/>
              <a:gd name="connsiteY62" fmla="*/ 8182 h 10000"/>
              <a:gd name="connsiteX63" fmla="*/ 8240 w 10000"/>
              <a:gd name="connsiteY63" fmla="*/ 8445 h 10000"/>
              <a:gd name="connsiteX64" fmla="*/ 8324 w 10000"/>
              <a:gd name="connsiteY64" fmla="*/ 7464 h 10000"/>
              <a:gd name="connsiteX65" fmla="*/ 8397 w 10000"/>
              <a:gd name="connsiteY65" fmla="*/ 6316 h 10000"/>
              <a:gd name="connsiteX66" fmla="*/ 8485 w 10000"/>
              <a:gd name="connsiteY66" fmla="*/ 6483 h 10000"/>
              <a:gd name="connsiteX67" fmla="*/ 8568 w 10000"/>
              <a:gd name="connsiteY67" fmla="*/ 6220 h 10000"/>
              <a:gd name="connsiteX68" fmla="*/ 8657 w 10000"/>
              <a:gd name="connsiteY68" fmla="*/ 6818 h 10000"/>
              <a:gd name="connsiteX69" fmla="*/ 8740 w 10000"/>
              <a:gd name="connsiteY69" fmla="*/ 7656 h 10000"/>
              <a:gd name="connsiteX70" fmla="*/ 8824 w 10000"/>
              <a:gd name="connsiteY70" fmla="*/ 7416 h 10000"/>
              <a:gd name="connsiteX71" fmla="*/ 8912 w 10000"/>
              <a:gd name="connsiteY71" fmla="*/ 7895 h 10000"/>
              <a:gd name="connsiteX72" fmla="*/ 8995 w 10000"/>
              <a:gd name="connsiteY72" fmla="*/ 6722 h 10000"/>
              <a:gd name="connsiteX73" fmla="*/ 9073 w 10000"/>
              <a:gd name="connsiteY73" fmla="*/ 8182 h 10000"/>
              <a:gd name="connsiteX74" fmla="*/ 9157 w 10000"/>
              <a:gd name="connsiteY74" fmla="*/ 7943 h 10000"/>
              <a:gd name="connsiteX75" fmla="*/ 9240 w 10000"/>
              <a:gd name="connsiteY75" fmla="*/ 8445 h 10000"/>
              <a:gd name="connsiteX76" fmla="*/ 9328 w 10000"/>
              <a:gd name="connsiteY76" fmla="*/ 7703 h 10000"/>
              <a:gd name="connsiteX77" fmla="*/ 9412 w 10000"/>
              <a:gd name="connsiteY77" fmla="*/ 7560 h 10000"/>
              <a:gd name="connsiteX78" fmla="*/ 9500 w 10000"/>
              <a:gd name="connsiteY78" fmla="*/ 6962 h 10000"/>
              <a:gd name="connsiteX79" fmla="*/ 9584 w 10000"/>
              <a:gd name="connsiteY79" fmla="*/ 7464 h 10000"/>
              <a:gd name="connsiteX80" fmla="*/ 9667 w 10000"/>
              <a:gd name="connsiteY80" fmla="*/ 8445 h 10000"/>
              <a:gd name="connsiteX81" fmla="*/ 9745 w 10000"/>
              <a:gd name="connsiteY81" fmla="*/ 8445 h 10000"/>
              <a:gd name="connsiteX82" fmla="*/ 9828 w 10000"/>
              <a:gd name="connsiteY82" fmla="*/ 9163 h 10000"/>
              <a:gd name="connsiteX83" fmla="*/ 9917 w 10000"/>
              <a:gd name="connsiteY83" fmla="*/ 8923 h 10000"/>
              <a:gd name="connsiteX84" fmla="*/ 10000 w 10000"/>
              <a:gd name="connsiteY84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6809 w 10000"/>
              <a:gd name="connsiteY45" fmla="*/ 7560 h 10000"/>
              <a:gd name="connsiteX46" fmla="*/ 6892 w 10000"/>
              <a:gd name="connsiteY46" fmla="*/ 7847 h 10000"/>
              <a:gd name="connsiteX47" fmla="*/ 6981 w 10000"/>
              <a:gd name="connsiteY47" fmla="*/ 8086 h 10000"/>
              <a:gd name="connsiteX48" fmla="*/ 7054 w 10000"/>
              <a:gd name="connsiteY48" fmla="*/ 8182 h 10000"/>
              <a:gd name="connsiteX49" fmla="*/ 7142 w 10000"/>
              <a:gd name="connsiteY49" fmla="*/ 8445 h 10000"/>
              <a:gd name="connsiteX50" fmla="*/ 7225 w 10000"/>
              <a:gd name="connsiteY50" fmla="*/ 8923 h 10000"/>
              <a:gd name="connsiteX51" fmla="*/ 7309 w 10000"/>
              <a:gd name="connsiteY51" fmla="*/ 8445 h 10000"/>
              <a:gd name="connsiteX52" fmla="*/ 7397 w 10000"/>
              <a:gd name="connsiteY52" fmla="*/ 8732 h 10000"/>
              <a:gd name="connsiteX53" fmla="*/ 7480 w 10000"/>
              <a:gd name="connsiteY53" fmla="*/ 8445 h 10000"/>
              <a:gd name="connsiteX54" fmla="*/ 7569 w 10000"/>
              <a:gd name="connsiteY54" fmla="*/ 8684 h 10000"/>
              <a:gd name="connsiteX55" fmla="*/ 7652 w 10000"/>
              <a:gd name="connsiteY55" fmla="*/ 7201 h 10000"/>
              <a:gd name="connsiteX56" fmla="*/ 7725 w 10000"/>
              <a:gd name="connsiteY56" fmla="*/ 8684 h 10000"/>
              <a:gd name="connsiteX57" fmla="*/ 7814 w 10000"/>
              <a:gd name="connsiteY57" fmla="*/ 7703 h 10000"/>
              <a:gd name="connsiteX58" fmla="*/ 7897 w 10000"/>
              <a:gd name="connsiteY58" fmla="*/ 7895 h 10000"/>
              <a:gd name="connsiteX59" fmla="*/ 7980 w 10000"/>
              <a:gd name="connsiteY59" fmla="*/ 8684 h 10000"/>
              <a:gd name="connsiteX60" fmla="*/ 8069 w 10000"/>
              <a:gd name="connsiteY60" fmla="*/ 7703 h 10000"/>
              <a:gd name="connsiteX61" fmla="*/ 8152 w 10000"/>
              <a:gd name="connsiteY61" fmla="*/ 8182 h 10000"/>
              <a:gd name="connsiteX62" fmla="*/ 8240 w 10000"/>
              <a:gd name="connsiteY62" fmla="*/ 8445 h 10000"/>
              <a:gd name="connsiteX63" fmla="*/ 8324 w 10000"/>
              <a:gd name="connsiteY63" fmla="*/ 7464 h 10000"/>
              <a:gd name="connsiteX64" fmla="*/ 8397 w 10000"/>
              <a:gd name="connsiteY64" fmla="*/ 6316 h 10000"/>
              <a:gd name="connsiteX65" fmla="*/ 8485 w 10000"/>
              <a:gd name="connsiteY65" fmla="*/ 6483 h 10000"/>
              <a:gd name="connsiteX66" fmla="*/ 8568 w 10000"/>
              <a:gd name="connsiteY66" fmla="*/ 6220 h 10000"/>
              <a:gd name="connsiteX67" fmla="*/ 8657 w 10000"/>
              <a:gd name="connsiteY67" fmla="*/ 6818 h 10000"/>
              <a:gd name="connsiteX68" fmla="*/ 8740 w 10000"/>
              <a:gd name="connsiteY68" fmla="*/ 7656 h 10000"/>
              <a:gd name="connsiteX69" fmla="*/ 8824 w 10000"/>
              <a:gd name="connsiteY69" fmla="*/ 7416 h 10000"/>
              <a:gd name="connsiteX70" fmla="*/ 8912 w 10000"/>
              <a:gd name="connsiteY70" fmla="*/ 7895 h 10000"/>
              <a:gd name="connsiteX71" fmla="*/ 8995 w 10000"/>
              <a:gd name="connsiteY71" fmla="*/ 6722 h 10000"/>
              <a:gd name="connsiteX72" fmla="*/ 9073 w 10000"/>
              <a:gd name="connsiteY72" fmla="*/ 8182 h 10000"/>
              <a:gd name="connsiteX73" fmla="*/ 9157 w 10000"/>
              <a:gd name="connsiteY73" fmla="*/ 7943 h 10000"/>
              <a:gd name="connsiteX74" fmla="*/ 9240 w 10000"/>
              <a:gd name="connsiteY74" fmla="*/ 8445 h 10000"/>
              <a:gd name="connsiteX75" fmla="*/ 9328 w 10000"/>
              <a:gd name="connsiteY75" fmla="*/ 7703 h 10000"/>
              <a:gd name="connsiteX76" fmla="*/ 9412 w 10000"/>
              <a:gd name="connsiteY76" fmla="*/ 7560 h 10000"/>
              <a:gd name="connsiteX77" fmla="*/ 9500 w 10000"/>
              <a:gd name="connsiteY77" fmla="*/ 6962 h 10000"/>
              <a:gd name="connsiteX78" fmla="*/ 9584 w 10000"/>
              <a:gd name="connsiteY78" fmla="*/ 7464 h 10000"/>
              <a:gd name="connsiteX79" fmla="*/ 9667 w 10000"/>
              <a:gd name="connsiteY79" fmla="*/ 8445 h 10000"/>
              <a:gd name="connsiteX80" fmla="*/ 9745 w 10000"/>
              <a:gd name="connsiteY80" fmla="*/ 8445 h 10000"/>
              <a:gd name="connsiteX81" fmla="*/ 9828 w 10000"/>
              <a:gd name="connsiteY81" fmla="*/ 9163 h 10000"/>
              <a:gd name="connsiteX82" fmla="*/ 9917 w 10000"/>
              <a:gd name="connsiteY82" fmla="*/ 8923 h 10000"/>
              <a:gd name="connsiteX83" fmla="*/ 10000 w 10000"/>
              <a:gd name="connsiteY83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6892 w 10000"/>
              <a:gd name="connsiteY45" fmla="*/ 7847 h 10000"/>
              <a:gd name="connsiteX46" fmla="*/ 6981 w 10000"/>
              <a:gd name="connsiteY46" fmla="*/ 8086 h 10000"/>
              <a:gd name="connsiteX47" fmla="*/ 7054 w 10000"/>
              <a:gd name="connsiteY47" fmla="*/ 8182 h 10000"/>
              <a:gd name="connsiteX48" fmla="*/ 7142 w 10000"/>
              <a:gd name="connsiteY48" fmla="*/ 8445 h 10000"/>
              <a:gd name="connsiteX49" fmla="*/ 7225 w 10000"/>
              <a:gd name="connsiteY49" fmla="*/ 8923 h 10000"/>
              <a:gd name="connsiteX50" fmla="*/ 7309 w 10000"/>
              <a:gd name="connsiteY50" fmla="*/ 8445 h 10000"/>
              <a:gd name="connsiteX51" fmla="*/ 7397 w 10000"/>
              <a:gd name="connsiteY51" fmla="*/ 8732 h 10000"/>
              <a:gd name="connsiteX52" fmla="*/ 7480 w 10000"/>
              <a:gd name="connsiteY52" fmla="*/ 8445 h 10000"/>
              <a:gd name="connsiteX53" fmla="*/ 7569 w 10000"/>
              <a:gd name="connsiteY53" fmla="*/ 8684 h 10000"/>
              <a:gd name="connsiteX54" fmla="*/ 7652 w 10000"/>
              <a:gd name="connsiteY54" fmla="*/ 7201 h 10000"/>
              <a:gd name="connsiteX55" fmla="*/ 7725 w 10000"/>
              <a:gd name="connsiteY55" fmla="*/ 8684 h 10000"/>
              <a:gd name="connsiteX56" fmla="*/ 7814 w 10000"/>
              <a:gd name="connsiteY56" fmla="*/ 7703 h 10000"/>
              <a:gd name="connsiteX57" fmla="*/ 7897 w 10000"/>
              <a:gd name="connsiteY57" fmla="*/ 7895 h 10000"/>
              <a:gd name="connsiteX58" fmla="*/ 7980 w 10000"/>
              <a:gd name="connsiteY58" fmla="*/ 8684 h 10000"/>
              <a:gd name="connsiteX59" fmla="*/ 8069 w 10000"/>
              <a:gd name="connsiteY59" fmla="*/ 7703 h 10000"/>
              <a:gd name="connsiteX60" fmla="*/ 8152 w 10000"/>
              <a:gd name="connsiteY60" fmla="*/ 8182 h 10000"/>
              <a:gd name="connsiteX61" fmla="*/ 8240 w 10000"/>
              <a:gd name="connsiteY61" fmla="*/ 8445 h 10000"/>
              <a:gd name="connsiteX62" fmla="*/ 8324 w 10000"/>
              <a:gd name="connsiteY62" fmla="*/ 7464 h 10000"/>
              <a:gd name="connsiteX63" fmla="*/ 8397 w 10000"/>
              <a:gd name="connsiteY63" fmla="*/ 6316 h 10000"/>
              <a:gd name="connsiteX64" fmla="*/ 8485 w 10000"/>
              <a:gd name="connsiteY64" fmla="*/ 6483 h 10000"/>
              <a:gd name="connsiteX65" fmla="*/ 8568 w 10000"/>
              <a:gd name="connsiteY65" fmla="*/ 6220 h 10000"/>
              <a:gd name="connsiteX66" fmla="*/ 8657 w 10000"/>
              <a:gd name="connsiteY66" fmla="*/ 6818 h 10000"/>
              <a:gd name="connsiteX67" fmla="*/ 8740 w 10000"/>
              <a:gd name="connsiteY67" fmla="*/ 7656 h 10000"/>
              <a:gd name="connsiteX68" fmla="*/ 8824 w 10000"/>
              <a:gd name="connsiteY68" fmla="*/ 7416 h 10000"/>
              <a:gd name="connsiteX69" fmla="*/ 8912 w 10000"/>
              <a:gd name="connsiteY69" fmla="*/ 7895 h 10000"/>
              <a:gd name="connsiteX70" fmla="*/ 8995 w 10000"/>
              <a:gd name="connsiteY70" fmla="*/ 6722 h 10000"/>
              <a:gd name="connsiteX71" fmla="*/ 9073 w 10000"/>
              <a:gd name="connsiteY71" fmla="*/ 8182 h 10000"/>
              <a:gd name="connsiteX72" fmla="*/ 9157 w 10000"/>
              <a:gd name="connsiteY72" fmla="*/ 7943 h 10000"/>
              <a:gd name="connsiteX73" fmla="*/ 9240 w 10000"/>
              <a:gd name="connsiteY73" fmla="*/ 8445 h 10000"/>
              <a:gd name="connsiteX74" fmla="*/ 9328 w 10000"/>
              <a:gd name="connsiteY74" fmla="*/ 7703 h 10000"/>
              <a:gd name="connsiteX75" fmla="*/ 9412 w 10000"/>
              <a:gd name="connsiteY75" fmla="*/ 7560 h 10000"/>
              <a:gd name="connsiteX76" fmla="*/ 9500 w 10000"/>
              <a:gd name="connsiteY76" fmla="*/ 6962 h 10000"/>
              <a:gd name="connsiteX77" fmla="*/ 9584 w 10000"/>
              <a:gd name="connsiteY77" fmla="*/ 7464 h 10000"/>
              <a:gd name="connsiteX78" fmla="*/ 9667 w 10000"/>
              <a:gd name="connsiteY78" fmla="*/ 8445 h 10000"/>
              <a:gd name="connsiteX79" fmla="*/ 9745 w 10000"/>
              <a:gd name="connsiteY79" fmla="*/ 8445 h 10000"/>
              <a:gd name="connsiteX80" fmla="*/ 9828 w 10000"/>
              <a:gd name="connsiteY80" fmla="*/ 9163 h 10000"/>
              <a:gd name="connsiteX81" fmla="*/ 9917 w 10000"/>
              <a:gd name="connsiteY81" fmla="*/ 8923 h 10000"/>
              <a:gd name="connsiteX82" fmla="*/ 10000 w 10000"/>
              <a:gd name="connsiteY82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6981 w 10000"/>
              <a:gd name="connsiteY45" fmla="*/ 8086 h 10000"/>
              <a:gd name="connsiteX46" fmla="*/ 7054 w 10000"/>
              <a:gd name="connsiteY46" fmla="*/ 8182 h 10000"/>
              <a:gd name="connsiteX47" fmla="*/ 7142 w 10000"/>
              <a:gd name="connsiteY47" fmla="*/ 8445 h 10000"/>
              <a:gd name="connsiteX48" fmla="*/ 7225 w 10000"/>
              <a:gd name="connsiteY48" fmla="*/ 8923 h 10000"/>
              <a:gd name="connsiteX49" fmla="*/ 7309 w 10000"/>
              <a:gd name="connsiteY49" fmla="*/ 8445 h 10000"/>
              <a:gd name="connsiteX50" fmla="*/ 7397 w 10000"/>
              <a:gd name="connsiteY50" fmla="*/ 8732 h 10000"/>
              <a:gd name="connsiteX51" fmla="*/ 7480 w 10000"/>
              <a:gd name="connsiteY51" fmla="*/ 8445 h 10000"/>
              <a:gd name="connsiteX52" fmla="*/ 7569 w 10000"/>
              <a:gd name="connsiteY52" fmla="*/ 8684 h 10000"/>
              <a:gd name="connsiteX53" fmla="*/ 7652 w 10000"/>
              <a:gd name="connsiteY53" fmla="*/ 7201 h 10000"/>
              <a:gd name="connsiteX54" fmla="*/ 7725 w 10000"/>
              <a:gd name="connsiteY54" fmla="*/ 8684 h 10000"/>
              <a:gd name="connsiteX55" fmla="*/ 7814 w 10000"/>
              <a:gd name="connsiteY55" fmla="*/ 7703 h 10000"/>
              <a:gd name="connsiteX56" fmla="*/ 7897 w 10000"/>
              <a:gd name="connsiteY56" fmla="*/ 7895 h 10000"/>
              <a:gd name="connsiteX57" fmla="*/ 7980 w 10000"/>
              <a:gd name="connsiteY57" fmla="*/ 8684 h 10000"/>
              <a:gd name="connsiteX58" fmla="*/ 8069 w 10000"/>
              <a:gd name="connsiteY58" fmla="*/ 7703 h 10000"/>
              <a:gd name="connsiteX59" fmla="*/ 8152 w 10000"/>
              <a:gd name="connsiteY59" fmla="*/ 8182 h 10000"/>
              <a:gd name="connsiteX60" fmla="*/ 8240 w 10000"/>
              <a:gd name="connsiteY60" fmla="*/ 8445 h 10000"/>
              <a:gd name="connsiteX61" fmla="*/ 8324 w 10000"/>
              <a:gd name="connsiteY61" fmla="*/ 7464 h 10000"/>
              <a:gd name="connsiteX62" fmla="*/ 8397 w 10000"/>
              <a:gd name="connsiteY62" fmla="*/ 6316 h 10000"/>
              <a:gd name="connsiteX63" fmla="*/ 8485 w 10000"/>
              <a:gd name="connsiteY63" fmla="*/ 6483 h 10000"/>
              <a:gd name="connsiteX64" fmla="*/ 8568 w 10000"/>
              <a:gd name="connsiteY64" fmla="*/ 6220 h 10000"/>
              <a:gd name="connsiteX65" fmla="*/ 8657 w 10000"/>
              <a:gd name="connsiteY65" fmla="*/ 6818 h 10000"/>
              <a:gd name="connsiteX66" fmla="*/ 8740 w 10000"/>
              <a:gd name="connsiteY66" fmla="*/ 7656 h 10000"/>
              <a:gd name="connsiteX67" fmla="*/ 8824 w 10000"/>
              <a:gd name="connsiteY67" fmla="*/ 7416 h 10000"/>
              <a:gd name="connsiteX68" fmla="*/ 8912 w 10000"/>
              <a:gd name="connsiteY68" fmla="*/ 7895 h 10000"/>
              <a:gd name="connsiteX69" fmla="*/ 8995 w 10000"/>
              <a:gd name="connsiteY69" fmla="*/ 6722 h 10000"/>
              <a:gd name="connsiteX70" fmla="*/ 9073 w 10000"/>
              <a:gd name="connsiteY70" fmla="*/ 8182 h 10000"/>
              <a:gd name="connsiteX71" fmla="*/ 9157 w 10000"/>
              <a:gd name="connsiteY71" fmla="*/ 7943 h 10000"/>
              <a:gd name="connsiteX72" fmla="*/ 9240 w 10000"/>
              <a:gd name="connsiteY72" fmla="*/ 8445 h 10000"/>
              <a:gd name="connsiteX73" fmla="*/ 9328 w 10000"/>
              <a:gd name="connsiteY73" fmla="*/ 7703 h 10000"/>
              <a:gd name="connsiteX74" fmla="*/ 9412 w 10000"/>
              <a:gd name="connsiteY74" fmla="*/ 7560 h 10000"/>
              <a:gd name="connsiteX75" fmla="*/ 9500 w 10000"/>
              <a:gd name="connsiteY75" fmla="*/ 6962 h 10000"/>
              <a:gd name="connsiteX76" fmla="*/ 9584 w 10000"/>
              <a:gd name="connsiteY76" fmla="*/ 7464 h 10000"/>
              <a:gd name="connsiteX77" fmla="*/ 9667 w 10000"/>
              <a:gd name="connsiteY77" fmla="*/ 8445 h 10000"/>
              <a:gd name="connsiteX78" fmla="*/ 9745 w 10000"/>
              <a:gd name="connsiteY78" fmla="*/ 8445 h 10000"/>
              <a:gd name="connsiteX79" fmla="*/ 9828 w 10000"/>
              <a:gd name="connsiteY79" fmla="*/ 9163 h 10000"/>
              <a:gd name="connsiteX80" fmla="*/ 9917 w 10000"/>
              <a:gd name="connsiteY80" fmla="*/ 8923 h 10000"/>
              <a:gd name="connsiteX81" fmla="*/ 10000 w 10000"/>
              <a:gd name="connsiteY81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054 w 10000"/>
              <a:gd name="connsiteY45" fmla="*/ 8182 h 10000"/>
              <a:gd name="connsiteX46" fmla="*/ 7142 w 10000"/>
              <a:gd name="connsiteY46" fmla="*/ 8445 h 10000"/>
              <a:gd name="connsiteX47" fmla="*/ 7225 w 10000"/>
              <a:gd name="connsiteY47" fmla="*/ 8923 h 10000"/>
              <a:gd name="connsiteX48" fmla="*/ 7309 w 10000"/>
              <a:gd name="connsiteY48" fmla="*/ 8445 h 10000"/>
              <a:gd name="connsiteX49" fmla="*/ 7397 w 10000"/>
              <a:gd name="connsiteY49" fmla="*/ 8732 h 10000"/>
              <a:gd name="connsiteX50" fmla="*/ 7480 w 10000"/>
              <a:gd name="connsiteY50" fmla="*/ 8445 h 10000"/>
              <a:gd name="connsiteX51" fmla="*/ 7569 w 10000"/>
              <a:gd name="connsiteY51" fmla="*/ 8684 h 10000"/>
              <a:gd name="connsiteX52" fmla="*/ 7652 w 10000"/>
              <a:gd name="connsiteY52" fmla="*/ 7201 h 10000"/>
              <a:gd name="connsiteX53" fmla="*/ 7725 w 10000"/>
              <a:gd name="connsiteY53" fmla="*/ 8684 h 10000"/>
              <a:gd name="connsiteX54" fmla="*/ 7814 w 10000"/>
              <a:gd name="connsiteY54" fmla="*/ 7703 h 10000"/>
              <a:gd name="connsiteX55" fmla="*/ 7897 w 10000"/>
              <a:gd name="connsiteY55" fmla="*/ 7895 h 10000"/>
              <a:gd name="connsiteX56" fmla="*/ 7980 w 10000"/>
              <a:gd name="connsiteY56" fmla="*/ 8684 h 10000"/>
              <a:gd name="connsiteX57" fmla="*/ 8069 w 10000"/>
              <a:gd name="connsiteY57" fmla="*/ 7703 h 10000"/>
              <a:gd name="connsiteX58" fmla="*/ 8152 w 10000"/>
              <a:gd name="connsiteY58" fmla="*/ 8182 h 10000"/>
              <a:gd name="connsiteX59" fmla="*/ 8240 w 10000"/>
              <a:gd name="connsiteY59" fmla="*/ 8445 h 10000"/>
              <a:gd name="connsiteX60" fmla="*/ 8324 w 10000"/>
              <a:gd name="connsiteY60" fmla="*/ 7464 h 10000"/>
              <a:gd name="connsiteX61" fmla="*/ 8397 w 10000"/>
              <a:gd name="connsiteY61" fmla="*/ 6316 h 10000"/>
              <a:gd name="connsiteX62" fmla="*/ 8485 w 10000"/>
              <a:gd name="connsiteY62" fmla="*/ 6483 h 10000"/>
              <a:gd name="connsiteX63" fmla="*/ 8568 w 10000"/>
              <a:gd name="connsiteY63" fmla="*/ 6220 h 10000"/>
              <a:gd name="connsiteX64" fmla="*/ 8657 w 10000"/>
              <a:gd name="connsiteY64" fmla="*/ 6818 h 10000"/>
              <a:gd name="connsiteX65" fmla="*/ 8740 w 10000"/>
              <a:gd name="connsiteY65" fmla="*/ 7656 h 10000"/>
              <a:gd name="connsiteX66" fmla="*/ 8824 w 10000"/>
              <a:gd name="connsiteY66" fmla="*/ 7416 h 10000"/>
              <a:gd name="connsiteX67" fmla="*/ 8912 w 10000"/>
              <a:gd name="connsiteY67" fmla="*/ 7895 h 10000"/>
              <a:gd name="connsiteX68" fmla="*/ 8995 w 10000"/>
              <a:gd name="connsiteY68" fmla="*/ 6722 h 10000"/>
              <a:gd name="connsiteX69" fmla="*/ 9073 w 10000"/>
              <a:gd name="connsiteY69" fmla="*/ 8182 h 10000"/>
              <a:gd name="connsiteX70" fmla="*/ 9157 w 10000"/>
              <a:gd name="connsiteY70" fmla="*/ 7943 h 10000"/>
              <a:gd name="connsiteX71" fmla="*/ 9240 w 10000"/>
              <a:gd name="connsiteY71" fmla="*/ 8445 h 10000"/>
              <a:gd name="connsiteX72" fmla="*/ 9328 w 10000"/>
              <a:gd name="connsiteY72" fmla="*/ 7703 h 10000"/>
              <a:gd name="connsiteX73" fmla="*/ 9412 w 10000"/>
              <a:gd name="connsiteY73" fmla="*/ 7560 h 10000"/>
              <a:gd name="connsiteX74" fmla="*/ 9500 w 10000"/>
              <a:gd name="connsiteY74" fmla="*/ 6962 h 10000"/>
              <a:gd name="connsiteX75" fmla="*/ 9584 w 10000"/>
              <a:gd name="connsiteY75" fmla="*/ 7464 h 10000"/>
              <a:gd name="connsiteX76" fmla="*/ 9667 w 10000"/>
              <a:gd name="connsiteY76" fmla="*/ 8445 h 10000"/>
              <a:gd name="connsiteX77" fmla="*/ 9745 w 10000"/>
              <a:gd name="connsiteY77" fmla="*/ 8445 h 10000"/>
              <a:gd name="connsiteX78" fmla="*/ 9828 w 10000"/>
              <a:gd name="connsiteY78" fmla="*/ 9163 h 10000"/>
              <a:gd name="connsiteX79" fmla="*/ 9917 w 10000"/>
              <a:gd name="connsiteY79" fmla="*/ 8923 h 10000"/>
              <a:gd name="connsiteX80" fmla="*/ 10000 w 10000"/>
              <a:gd name="connsiteY80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142 w 10000"/>
              <a:gd name="connsiteY45" fmla="*/ 8445 h 10000"/>
              <a:gd name="connsiteX46" fmla="*/ 7225 w 10000"/>
              <a:gd name="connsiteY46" fmla="*/ 8923 h 10000"/>
              <a:gd name="connsiteX47" fmla="*/ 7309 w 10000"/>
              <a:gd name="connsiteY47" fmla="*/ 8445 h 10000"/>
              <a:gd name="connsiteX48" fmla="*/ 7397 w 10000"/>
              <a:gd name="connsiteY48" fmla="*/ 8732 h 10000"/>
              <a:gd name="connsiteX49" fmla="*/ 7480 w 10000"/>
              <a:gd name="connsiteY49" fmla="*/ 8445 h 10000"/>
              <a:gd name="connsiteX50" fmla="*/ 7569 w 10000"/>
              <a:gd name="connsiteY50" fmla="*/ 8684 h 10000"/>
              <a:gd name="connsiteX51" fmla="*/ 7652 w 10000"/>
              <a:gd name="connsiteY51" fmla="*/ 7201 h 10000"/>
              <a:gd name="connsiteX52" fmla="*/ 7725 w 10000"/>
              <a:gd name="connsiteY52" fmla="*/ 8684 h 10000"/>
              <a:gd name="connsiteX53" fmla="*/ 7814 w 10000"/>
              <a:gd name="connsiteY53" fmla="*/ 7703 h 10000"/>
              <a:gd name="connsiteX54" fmla="*/ 7897 w 10000"/>
              <a:gd name="connsiteY54" fmla="*/ 7895 h 10000"/>
              <a:gd name="connsiteX55" fmla="*/ 7980 w 10000"/>
              <a:gd name="connsiteY55" fmla="*/ 8684 h 10000"/>
              <a:gd name="connsiteX56" fmla="*/ 8069 w 10000"/>
              <a:gd name="connsiteY56" fmla="*/ 7703 h 10000"/>
              <a:gd name="connsiteX57" fmla="*/ 8152 w 10000"/>
              <a:gd name="connsiteY57" fmla="*/ 8182 h 10000"/>
              <a:gd name="connsiteX58" fmla="*/ 8240 w 10000"/>
              <a:gd name="connsiteY58" fmla="*/ 8445 h 10000"/>
              <a:gd name="connsiteX59" fmla="*/ 8324 w 10000"/>
              <a:gd name="connsiteY59" fmla="*/ 7464 h 10000"/>
              <a:gd name="connsiteX60" fmla="*/ 8397 w 10000"/>
              <a:gd name="connsiteY60" fmla="*/ 6316 h 10000"/>
              <a:gd name="connsiteX61" fmla="*/ 8485 w 10000"/>
              <a:gd name="connsiteY61" fmla="*/ 6483 h 10000"/>
              <a:gd name="connsiteX62" fmla="*/ 8568 w 10000"/>
              <a:gd name="connsiteY62" fmla="*/ 6220 h 10000"/>
              <a:gd name="connsiteX63" fmla="*/ 8657 w 10000"/>
              <a:gd name="connsiteY63" fmla="*/ 6818 h 10000"/>
              <a:gd name="connsiteX64" fmla="*/ 8740 w 10000"/>
              <a:gd name="connsiteY64" fmla="*/ 7656 h 10000"/>
              <a:gd name="connsiteX65" fmla="*/ 8824 w 10000"/>
              <a:gd name="connsiteY65" fmla="*/ 7416 h 10000"/>
              <a:gd name="connsiteX66" fmla="*/ 8912 w 10000"/>
              <a:gd name="connsiteY66" fmla="*/ 7895 h 10000"/>
              <a:gd name="connsiteX67" fmla="*/ 8995 w 10000"/>
              <a:gd name="connsiteY67" fmla="*/ 6722 h 10000"/>
              <a:gd name="connsiteX68" fmla="*/ 9073 w 10000"/>
              <a:gd name="connsiteY68" fmla="*/ 8182 h 10000"/>
              <a:gd name="connsiteX69" fmla="*/ 9157 w 10000"/>
              <a:gd name="connsiteY69" fmla="*/ 7943 h 10000"/>
              <a:gd name="connsiteX70" fmla="*/ 9240 w 10000"/>
              <a:gd name="connsiteY70" fmla="*/ 8445 h 10000"/>
              <a:gd name="connsiteX71" fmla="*/ 9328 w 10000"/>
              <a:gd name="connsiteY71" fmla="*/ 7703 h 10000"/>
              <a:gd name="connsiteX72" fmla="*/ 9412 w 10000"/>
              <a:gd name="connsiteY72" fmla="*/ 7560 h 10000"/>
              <a:gd name="connsiteX73" fmla="*/ 9500 w 10000"/>
              <a:gd name="connsiteY73" fmla="*/ 6962 h 10000"/>
              <a:gd name="connsiteX74" fmla="*/ 9584 w 10000"/>
              <a:gd name="connsiteY74" fmla="*/ 7464 h 10000"/>
              <a:gd name="connsiteX75" fmla="*/ 9667 w 10000"/>
              <a:gd name="connsiteY75" fmla="*/ 8445 h 10000"/>
              <a:gd name="connsiteX76" fmla="*/ 9745 w 10000"/>
              <a:gd name="connsiteY76" fmla="*/ 8445 h 10000"/>
              <a:gd name="connsiteX77" fmla="*/ 9828 w 10000"/>
              <a:gd name="connsiteY77" fmla="*/ 9163 h 10000"/>
              <a:gd name="connsiteX78" fmla="*/ 9917 w 10000"/>
              <a:gd name="connsiteY78" fmla="*/ 8923 h 10000"/>
              <a:gd name="connsiteX79" fmla="*/ 10000 w 10000"/>
              <a:gd name="connsiteY79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225 w 10000"/>
              <a:gd name="connsiteY45" fmla="*/ 8923 h 10000"/>
              <a:gd name="connsiteX46" fmla="*/ 7309 w 10000"/>
              <a:gd name="connsiteY46" fmla="*/ 8445 h 10000"/>
              <a:gd name="connsiteX47" fmla="*/ 7397 w 10000"/>
              <a:gd name="connsiteY47" fmla="*/ 8732 h 10000"/>
              <a:gd name="connsiteX48" fmla="*/ 7480 w 10000"/>
              <a:gd name="connsiteY48" fmla="*/ 8445 h 10000"/>
              <a:gd name="connsiteX49" fmla="*/ 7569 w 10000"/>
              <a:gd name="connsiteY49" fmla="*/ 8684 h 10000"/>
              <a:gd name="connsiteX50" fmla="*/ 7652 w 10000"/>
              <a:gd name="connsiteY50" fmla="*/ 7201 h 10000"/>
              <a:gd name="connsiteX51" fmla="*/ 7725 w 10000"/>
              <a:gd name="connsiteY51" fmla="*/ 8684 h 10000"/>
              <a:gd name="connsiteX52" fmla="*/ 7814 w 10000"/>
              <a:gd name="connsiteY52" fmla="*/ 7703 h 10000"/>
              <a:gd name="connsiteX53" fmla="*/ 7897 w 10000"/>
              <a:gd name="connsiteY53" fmla="*/ 7895 h 10000"/>
              <a:gd name="connsiteX54" fmla="*/ 7980 w 10000"/>
              <a:gd name="connsiteY54" fmla="*/ 8684 h 10000"/>
              <a:gd name="connsiteX55" fmla="*/ 8069 w 10000"/>
              <a:gd name="connsiteY55" fmla="*/ 7703 h 10000"/>
              <a:gd name="connsiteX56" fmla="*/ 8152 w 10000"/>
              <a:gd name="connsiteY56" fmla="*/ 8182 h 10000"/>
              <a:gd name="connsiteX57" fmla="*/ 8240 w 10000"/>
              <a:gd name="connsiteY57" fmla="*/ 8445 h 10000"/>
              <a:gd name="connsiteX58" fmla="*/ 8324 w 10000"/>
              <a:gd name="connsiteY58" fmla="*/ 7464 h 10000"/>
              <a:gd name="connsiteX59" fmla="*/ 8397 w 10000"/>
              <a:gd name="connsiteY59" fmla="*/ 6316 h 10000"/>
              <a:gd name="connsiteX60" fmla="*/ 8485 w 10000"/>
              <a:gd name="connsiteY60" fmla="*/ 6483 h 10000"/>
              <a:gd name="connsiteX61" fmla="*/ 8568 w 10000"/>
              <a:gd name="connsiteY61" fmla="*/ 6220 h 10000"/>
              <a:gd name="connsiteX62" fmla="*/ 8657 w 10000"/>
              <a:gd name="connsiteY62" fmla="*/ 6818 h 10000"/>
              <a:gd name="connsiteX63" fmla="*/ 8740 w 10000"/>
              <a:gd name="connsiteY63" fmla="*/ 7656 h 10000"/>
              <a:gd name="connsiteX64" fmla="*/ 8824 w 10000"/>
              <a:gd name="connsiteY64" fmla="*/ 7416 h 10000"/>
              <a:gd name="connsiteX65" fmla="*/ 8912 w 10000"/>
              <a:gd name="connsiteY65" fmla="*/ 7895 h 10000"/>
              <a:gd name="connsiteX66" fmla="*/ 8995 w 10000"/>
              <a:gd name="connsiteY66" fmla="*/ 6722 h 10000"/>
              <a:gd name="connsiteX67" fmla="*/ 9073 w 10000"/>
              <a:gd name="connsiteY67" fmla="*/ 8182 h 10000"/>
              <a:gd name="connsiteX68" fmla="*/ 9157 w 10000"/>
              <a:gd name="connsiteY68" fmla="*/ 7943 h 10000"/>
              <a:gd name="connsiteX69" fmla="*/ 9240 w 10000"/>
              <a:gd name="connsiteY69" fmla="*/ 8445 h 10000"/>
              <a:gd name="connsiteX70" fmla="*/ 9328 w 10000"/>
              <a:gd name="connsiteY70" fmla="*/ 7703 h 10000"/>
              <a:gd name="connsiteX71" fmla="*/ 9412 w 10000"/>
              <a:gd name="connsiteY71" fmla="*/ 7560 h 10000"/>
              <a:gd name="connsiteX72" fmla="*/ 9500 w 10000"/>
              <a:gd name="connsiteY72" fmla="*/ 6962 h 10000"/>
              <a:gd name="connsiteX73" fmla="*/ 9584 w 10000"/>
              <a:gd name="connsiteY73" fmla="*/ 7464 h 10000"/>
              <a:gd name="connsiteX74" fmla="*/ 9667 w 10000"/>
              <a:gd name="connsiteY74" fmla="*/ 8445 h 10000"/>
              <a:gd name="connsiteX75" fmla="*/ 9745 w 10000"/>
              <a:gd name="connsiteY75" fmla="*/ 8445 h 10000"/>
              <a:gd name="connsiteX76" fmla="*/ 9828 w 10000"/>
              <a:gd name="connsiteY76" fmla="*/ 9163 h 10000"/>
              <a:gd name="connsiteX77" fmla="*/ 9917 w 10000"/>
              <a:gd name="connsiteY77" fmla="*/ 8923 h 10000"/>
              <a:gd name="connsiteX78" fmla="*/ 10000 w 10000"/>
              <a:gd name="connsiteY78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309 w 10000"/>
              <a:gd name="connsiteY45" fmla="*/ 8445 h 10000"/>
              <a:gd name="connsiteX46" fmla="*/ 7397 w 10000"/>
              <a:gd name="connsiteY46" fmla="*/ 8732 h 10000"/>
              <a:gd name="connsiteX47" fmla="*/ 7480 w 10000"/>
              <a:gd name="connsiteY47" fmla="*/ 8445 h 10000"/>
              <a:gd name="connsiteX48" fmla="*/ 7569 w 10000"/>
              <a:gd name="connsiteY48" fmla="*/ 8684 h 10000"/>
              <a:gd name="connsiteX49" fmla="*/ 7652 w 10000"/>
              <a:gd name="connsiteY49" fmla="*/ 7201 h 10000"/>
              <a:gd name="connsiteX50" fmla="*/ 7725 w 10000"/>
              <a:gd name="connsiteY50" fmla="*/ 8684 h 10000"/>
              <a:gd name="connsiteX51" fmla="*/ 7814 w 10000"/>
              <a:gd name="connsiteY51" fmla="*/ 7703 h 10000"/>
              <a:gd name="connsiteX52" fmla="*/ 7897 w 10000"/>
              <a:gd name="connsiteY52" fmla="*/ 7895 h 10000"/>
              <a:gd name="connsiteX53" fmla="*/ 7980 w 10000"/>
              <a:gd name="connsiteY53" fmla="*/ 8684 h 10000"/>
              <a:gd name="connsiteX54" fmla="*/ 8069 w 10000"/>
              <a:gd name="connsiteY54" fmla="*/ 7703 h 10000"/>
              <a:gd name="connsiteX55" fmla="*/ 8152 w 10000"/>
              <a:gd name="connsiteY55" fmla="*/ 8182 h 10000"/>
              <a:gd name="connsiteX56" fmla="*/ 8240 w 10000"/>
              <a:gd name="connsiteY56" fmla="*/ 8445 h 10000"/>
              <a:gd name="connsiteX57" fmla="*/ 8324 w 10000"/>
              <a:gd name="connsiteY57" fmla="*/ 7464 h 10000"/>
              <a:gd name="connsiteX58" fmla="*/ 8397 w 10000"/>
              <a:gd name="connsiteY58" fmla="*/ 6316 h 10000"/>
              <a:gd name="connsiteX59" fmla="*/ 8485 w 10000"/>
              <a:gd name="connsiteY59" fmla="*/ 6483 h 10000"/>
              <a:gd name="connsiteX60" fmla="*/ 8568 w 10000"/>
              <a:gd name="connsiteY60" fmla="*/ 6220 h 10000"/>
              <a:gd name="connsiteX61" fmla="*/ 8657 w 10000"/>
              <a:gd name="connsiteY61" fmla="*/ 6818 h 10000"/>
              <a:gd name="connsiteX62" fmla="*/ 8740 w 10000"/>
              <a:gd name="connsiteY62" fmla="*/ 7656 h 10000"/>
              <a:gd name="connsiteX63" fmla="*/ 8824 w 10000"/>
              <a:gd name="connsiteY63" fmla="*/ 7416 h 10000"/>
              <a:gd name="connsiteX64" fmla="*/ 8912 w 10000"/>
              <a:gd name="connsiteY64" fmla="*/ 7895 h 10000"/>
              <a:gd name="connsiteX65" fmla="*/ 8995 w 10000"/>
              <a:gd name="connsiteY65" fmla="*/ 6722 h 10000"/>
              <a:gd name="connsiteX66" fmla="*/ 9073 w 10000"/>
              <a:gd name="connsiteY66" fmla="*/ 8182 h 10000"/>
              <a:gd name="connsiteX67" fmla="*/ 9157 w 10000"/>
              <a:gd name="connsiteY67" fmla="*/ 7943 h 10000"/>
              <a:gd name="connsiteX68" fmla="*/ 9240 w 10000"/>
              <a:gd name="connsiteY68" fmla="*/ 8445 h 10000"/>
              <a:gd name="connsiteX69" fmla="*/ 9328 w 10000"/>
              <a:gd name="connsiteY69" fmla="*/ 7703 h 10000"/>
              <a:gd name="connsiteX70" fmla="*/ 9412 w 10000"/>
              <a:gd name="connsiteY70" fmla="*/ 7560 h 10000"/>
              <a:gd name="connsiteX71" fmla="*/ 9500 w 10000"/>
              <a:gd name="connsiteY71" fmla="*/ 6962 h 10000"/>
              <a:gd name="connsiteX72" fmla="*/ 9584 w 10000"/>
              <a:gd name="connsiteY72" fmla="*/ 7464 h 10000"/>
              <a:gd name="connsiteX73" fmla="*/ 9667 w 10000"/>
              <a:gd name="connsiteY73" fmla="*/ 8445 h 10000"/>
              <a:gd name="connsiteX74" fmla="*/ 9745 w 10000"/>
              <a:gd name="connsiteY74" fmla="*/ 8445 h 10000"/>
              <a:gd name="connsiteX75" fmla="*/ 9828 w 10000"/>
              <a:gd name="connsiteY75" fmla="*/ 9163 h 10000"/>
              <a:gd name="connsiteX76" fmla="*/ 9917 w 10000"/>
              <a:gd name="connsiteY76" fmla="*/ 8923 h 10000"/>
              <a:gd name="connsiteX77" fmla="*/ 10000 w 10000"/>
              <a:gd name="connsiteY77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397 w 10000"/>
              <a:gd name="connsiteY45" fmla="*/ 8732 h 10000"/>
              <a:gd name="connsiteX46" fmla="*/ 7480 w 10000"/>
              <a:gd name="connsiteY46" fmla="*/ 8445 h 10000"/>
              <a:gd name="connsiteX47" fmla="*/ 7569 w 10000"/>
              <a:gd name="connsiteY47" fmla="*/ 8684 h 10000"/>
              <a:gd name="connsiteX48" fmla="*/ 7652 w 10000"/>
              <a:gd name="connsiteY48" fmla="*/ 7201 h 10000"/>
              <a:gd name="connsiteX49" fmla="*/ 7725 w 10000"/>
              <a:gd name="connsiteY49" fmla="*/ 8684 h 10000"/>
              <a:gd name="connsiteX50" fmla="*/ 7814 w 10000"/>
              <a:gd name="connsiteY50" fmla="*/ 7703 h 10000"/>
              <a:gd name="connsiteX51" fmla="*/ 7897 w 10000"/>
              <a:gd name="connsiteY51" fmla="*/ 7895 h 10000"/>
              <a:gd name="connsiteX52" fmla="*/ 7980 w 10000"/>
              <a:gd name="connsiteY52" fmla="*/ 8684 h 10000"/>
              <a:gd name="connsiteX53" fmla="*/ 8069 w 10000"/>
              <a:gd name="connsiteY53" fmla="*/ 7703 h 10000"/>
              <a:gd name="connsiteX54" fmla="*/ 8152 w 10000"/>
              <a:gd name="connsiteY54" fmla="*/ 8182 h 10000"/>
              <a:gd name="connsiteX55" fmla="*/ 8240 w 10000"/>
              <a:gd name="connsiteY55" fmla="*/ 8445 h 10000"/>
              <a:gd name="connsiteX56" fmla="*/ 8324 w 10000"/>
              <a:gd name="connsiteY56" fmla="*/ 7464 h 10000"/>
              <a:gd name="connsiteX57" fmla="*/ 8397 w 10000"/>
              <a:gd name="connsiteY57" fmla="*/ 6316 h 10000"/>
              <a:gd name="connsiteX58" fmla="*/ 8485 w 10000"/>
              <a:gd name="connsiteY58" fmla="*/ 6483 h 10000"/>
              <a:gd name="connsiteX59" fmla="*/ 8568 w 10000"/>
              <a:gd name="connsiteY59" fmla="*/ 6220 h 10000"/>
              <a:gd name="connsiteX60" fmla="*/ 8657 w 10000"/>
              <a:gd name="connsiteY60" fmla="*/ 6818 h 10000"/>
              <a:gd name="connsiteX61" fmla="*/ 8740 w 10000"/>
              <a:gd name="connsiteY61" fmla="*/ 7656 h 10000"/>
              <a:gd name="connsiteX62" fmla="*/ 8824 w 10000"/>
              <a:gd name="connsiteY62" fmla="*/ 7416 h 10000"/>
              <a:gd name="connsiteX63" fmla="*/ 8912 w 10000"/>
              <a:gd name="connsiteY63" fmla="*/ 7895 h 10000"/>
              <a:gd name="connsiteX64" fmla="*/ 8995 w 10000"/>
              <a:gd name="connsiteY64" fmla="*/ 6722 h 10000"/>
              <a:gd name="connsiteX65" fmla="*/ 9073 w 10000"/>
              <a:gd name="connsiteY65" fmla="*/ 8182 h 10000"/>
              <a:gd name="connsiteX66" fmla="*/ 9157 w 10000"/>
              <a:gd name="connsiteY66" fmla="*/ 7943 h 10000"/>
              <a:gd name="connsiteX67" fmla="*/ 9240 w 10000"/>
              <a:gd name="connsiteY67" fmla="*/ 8445 h 10000"/>
              <a:gd name="connsiteX68" fmla="*/ 9328 w 10000"/>
              <a:gd name="connsiteY68" fmla="*/ 7703 h 10000"/>
              <a:gd name="connsiteX69" fmla="*/ 9412 w 10000"/>
              <a:gd name="connsiteY69" fmla="*/ 7560 h 10000"/>
              <a:gd name="connsiteX70" fmla="*/ 9500 w 10000"/>
              <a:gd name="connsiteY70" fmla="*/ 6962 h 10000"/>
              <a:gd name="connsiteX71" fmla="*/ 9584 w 10000"/>
              <a:gd name="connsiteY71" fmla="*/ 7464 h 10000"/>
              <a:gd name="connsiteX72" fmla="*/ 9667 w 10000"/>
              <a:gd name="connsiteY72" fmla="*/ 8445 h 10000"/>
              <a:gd name="connsiteX73" fmla="*/ 9745 w 10000"/>
              <a:gd name="connsiteY73" fmla="*/ 8445 h 10000"/>
              <a:gd name="connsiteX74" fmla="*/ 9828 w 10000"/>
              <a:gd name="connsiteY74" fmla="*/ 9163 h 10000"/>
              <a:gd name="connsiteX75" fmla="*/ 9917 w 10000"/>
              <a:gd name="connsiteY75" fmla="*/ 8923 h 10000"/>
              <a:gd name="connsiteX76" fmla="*/ 10000 w 10000"/>
              <a:gd name="connsiteY76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480 w 10000"/>
              <a:gd name="connsiteY45" fmla="*/ 8445 h 10000"/>
              <a:gd name="connsiteX46" fmla="*/ 7569 w 10000"/>
              <a:gd name="connsiteY46" fmla="*/ 8684 h 10000"/>
              <a:gd name="connsiteX47" fmla="*/ 7652 w 10000"/>
              <a:gd name="connsiteY47" fmla="*/ 7201 h 10000"/>
              <a:gd name="connsiteX48" fmla="*/ 7725 w 10000"/>
              <a:gd name="connsiteY48" fmla="*/ 8684 h 10000"/>
              <a:gd name="connsiteX49" fmla="*/ 7814 w 10000"/>
              <a:gd name="connsiteY49" fmla="*/ 7703 h 10000"/>
              <a:gd name="connsiteX50" fmla="*/ 7897 w 10000"/>
              <a:gd name="connsiteY50" fmla="*/ 7895 h 10000"/>
              <a:gd name="connsiteX51" fmla="*/ 7980 w 10000"/>
              <a:gd name="connsiteY51" fmla="*/ 8684 h 10000"/>
              <a:gd name="connsiteX52" fmla="*/ 8069 w 10000"/>
              <a:gd name="connsiteY52" fmla="*/ 7703 h 10000"/>
              <a:gd name="connsiteX53" fmla="*/ 8152 w 10000"/>
              <a:gd name="connsiteY53" fmla="*/ 8182 h 10000"/>
              <a:gd name="connsiteX54" fmla="*/ 8240 w 10000"/>
              <a:gd name="connsiteY54" fmla="*/ 8445 h 10000"/>
              <a:gd name="connsiteX55" fmla="*/ 8324 w 10000"/>
              <a:gd name="connsiteY55" fmla="*/ 7464 h 10000"/>
              <a:gd name="connsiteX56" fmla="*/ 8397 w 10000"/>
              <a:gd name="connsiteY56" fmla="*/ 6316 h 10000"/>
              <a:gd name="connsiteX57" fmla="*/ 8485 w 10000"/>
              <a:gd name="connsiteY57" fmla="*/ 6483 h 10000"/>
              <a:gd name="connsiteX58" fmla="*/ 8568 w 10000"/>
              <a:gd name="connsiteY58" fmla="*/ 6220 h 10000"/>
              <a:gd name="connsiteX59" fmla="*/ 8657 w 10000"/>
              <a:gd name="connsiteY59" fmla="*/ 6818 h 10000"/>
              <a:gd name="connsiteX60" fmla="*/ 8740 w 10000"/>
              <a:gd name="connsiteY60" fmla="*/ 7656 h 10000"/>
              <a:gd name="connsiteX61" fmla="*/ 8824 w 10000"/>
              <a:gd name="connsiteY61" fmla="*/ 7416 h 10000"/>
              <a:gd name="connsiteX62" fmla="*/ 8912 w 10000"/>
              <a:gd name="connsiteY62" fmla="*/ 7895 h 10000"/>
              <a:gd name="connsiteX63" fmla="*/ 8995 w 10000"/>
              <a:gd name="connsiteY63" fmla="*/ 6722 h 10000"/>
              <a:gd name="connsiteX64" fmla="*/ 9073 w 10000"/>
              <a:gd name="connsiteY64" fmla="*/ 8182 h 10000"/>
              <a:gd name="connsiteX65" fmla="*/ 9157 w 10000"/>
              <a:gd name="connsiteY65" fmla="*/ 7943 h 10000"/>
              <a:gd name="connsiteX66" fmla="*/ 9240 w 10000"/>
              <a:gd name="connsiteY66" fmla="*/ 8445 h 10000"/>
              <a:gd name="connsiteX67" fmla="*/ 9328 w 10000"/>
              <a:gd name="connsiteY67" fmla="*/ 7703 h 10000"/>
              <a:gd name="connsiteX68" fmla="*/ 9412 w 10000"/>
              <a:gd name="connsiteY68" fmla="*/ 7560 h 10000"/>
              <a:gd name="connsiteX69" fmla="*/ 9500 w 10000"/>
              <a:gd name="connsiteY69" fmla="*/ 6962 h 10000"/>
              <a:gd name="connsiteX70" fmla="*/ 9584 w 10000"/>
              <a:gd name="connsiteY70" fmla="*/ 7464 h 10000"/>
              <a:gd name="connsiteX71" fmla="*/ 9667 w 10000"/>
              <a:gd name="connsiteY71" fmla="*/ 8445 h 10000"/>
              <a:gd name="connsiteX72" fmla="*/ 9745 w 10000"/>
              <a:gd name="connsiteY72" fmla="*/ 8445 h 10000"/>
              <a:gd name="connsiteX73" fmla="*/ 9828 w 10000"/>
              <a:gd name="connsiteY73" fmla="*/ 9163 h 10000"/>
              <a:gd name="connsiteX74" fmla="*/ 9917 w 10000"/>
              <a:gd name="connsiteY74" fmla="*/ 8923 h 10000"/>
              <a:gd name="connsiteX75" fmla="*/ 10000 w 10000"/>
              <a:gd name="connsiteY75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569 w 10000"/>
              <a:gd name="connsiteY45" fmla="*/ 8684 h 10000"/>
              <a:gd name="connsiteX46" fmla="*/ 7652 w 10000"/>
              <a:gd name="connsiteY46" fmla="*/ 7201 h 10000"/>
              <a:gd name="connsiteX47" fmla="*/ 7725 w 10000"/>
              <a:gd name="connsiteY47" fmla="*/ 8684 h 10000"/>
              <a:gd name="connsiteX48" fmla="*/ 7814 w 10000"/>
              <a:gd name="connsiteY48" fmla="*/ 7703 h 10000"/>
              <a:gd name="connsiteX49" fmla="*/ 7897 w 10000"/>
              <a:gd name="connsiteY49" fmla="*/ 7895 h 10000"/>
              <a:gd name="connsiteX50" fmla="*/ 7980 w 10000"/>
              <a:gd name="connsiteY50" fmla="*/ 8684 h 10000"/>
              <a:gd name="connsiteX51" fmla="*/ 8069 w 10000"/>
              <a:gd name="connsiteY51" fmla="*/ 7703 h 10000"/>
              <a:gd name="connsiteX52" fmla="*/ 8152 w 10000"/>
              <a:gd name="connsiteY52" fmla="*/ 8182 h 10000"/>
              <a:gd name="connsiteX53" fmla="*/ 8240 w 10000"/>
              <a:gd name="connsiteY53" fmla="*/ 8445 h 10000"/>
              <a:gd name="connsiteX54" fmla="*/ 8324 w 10000"/>
              <a:gd name="connsiteY54" fmla="*/ 7464 h 10000"/>
              <a:gd name="connsiteX55" fmla="*/ 8397 w 10000"/>
              <a:gd name="connsiteY55" fmla="*/ 6316 h 10000"/>
              <a:gd name="connsiteX56" fmla="*/ 8485 w 10000"/>
              <a:gd name="connsiteY56" fmla="*/ 6483 h 10000"/>
              <a:gd name="connsiteX57" fmla="*/ 8568 w 10000"/>
              <a:gd name="connsiteY57" fmla="*/ 6220 h 10000"/>
              <a:gd name="connsiteX58" fmla="*/ 8657 w 10000"/>
              <a:gd name="connsiteY58" fmla="*/ 6818 h 10000"/>
              <a:gd name="connsiteX59" fmla="*/ 8740 w 10000"/>
              <a:gd name="connsiteY59" fmla="*/ 7656 h 10000"/>
              <a:gd name="connsiteX60" fmla="*/ 8824 w 10000"/>
              <a:gd name="connsiteY60" fmla="*/ 7416 h 10000"/>
              <a:gd name="connsiteX61" fmla="*/ 8912 w 10000"/>
              <a:gd name="connsiteY61" fmla="*/ 7895 h 10000"/>
              <a:gd name="connsiteX62" fmla="*/ 8995 w 10000"/>
              <a:gd name="connsiteY62" fmla="*/ 6722 h 10000"/>
              <a:gd name="connsiteX63" fmla="*/ 9073 w 10000"/>
              <a:gd name="connsiteY63" fmla="*/ 8182 h 10000"/>
              <a:gd name="connsiteX64" fmla="*/ 9157 w 10000"/>
              <a:gd name="connsiteY64" fmla="*/ 7943 h 10000"/>
              <a:gd name="connsiteX65" fmla="*/ 9240 w 10000"/>
              <a:gd name="connsiteY65" fmla="*/ 8445 h 10000"/>
              <a:gd name="connsiteX66" fmla="*/ 9328 w 10000"/>
              <a:gd name="connsiteY66" fmla="*/ 7703 h 10000"/>
              <a:gd name="connsiteX67" fmla="*/ 9412 w 10000"/>
              <a:gd name="connsiteY67" fmla="*/ 7560 h 10000"/>
              <a:gd name="connsiteX68" fmla="*/ 9500 w 10000"/>
              <a:gd name="connsiteY68" fmla="*/ 6962 h 10000"/>
              <a:gd name="connsiteX69" fmla="*/ 9584 w 10000"/>
              <a:gd name="connsiteY69" fmla="*/ 7464 h 10000"/>
              <a:gd name="connsiteX70" fmla="*/ 9667 w 10000"/>
              <a:gd name="connsiteY70" fmla="*/ 8445 h 10000"/>
              <a:gd name="connsiteX71" fmla="*/ 9745 w 10000"/>
              <a:gd name="connsiteY71" fmla="*/ 8445 h 10000"/>
              <a:gd name="connsiteX72" fmla="*/ 9828 w 10000"/>
              <a:gd name="connsiteY72" fmla="*/ 9163 h 10000"/>
              <a:gd name="connsiteX73" fmla="*/ 9917 w 10000"/>
              <a:gd name="connsiteY73" fmla="*/ 8923 h 10000"/>
              <a:gd name="connsiteX74" fmla="*/ 10000 w 10000"/>
              <a:gd name="connsiteY74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652 w 10000"/>
              <a:gd name="connsiteY45" fmla="*/ 7201 h 10000"/>
              <a:gd name="connsiteX46" fmla="*/ 7725 w 10000"/>
              <a:gd name="connsiteY46" fmla="*/ 8684 h 10000"/>
              <a:gd name="connsiteX47" fmla="*/ 7814 w 10000"/>
              <a:gd name="connsiteY47" fmla="*/ 7703 h 10000"/>
              <a:gd name="connsiteX48" fmla="*/ 7897 w 10000"/>
              <a:gd name="connsiteY48" fmla="*/ 7895 h 10000"/>
              <a:gd name="connsiteX49" fmla="*/ 7980 w 10000"/>
              <a:gd name="connsiteY49" fmla="*/ 8684 h 10000"/>
              <a:gd name="connsiteX50" fmla="*/ 8069 w 10000"/>
              <a:gd name="connsiteY50" fmla="*/ 7703 h 10000"/>
              <a:gd name="connsiteX51" fmla="*/ 8152 w 10000"/>
              <a:gd name="connsiteY51" fmla="*/ 8182 h 10000"/>
              <a:gd name="connsiteX52" fmla="*/ 8240 w 10000"/>
              <a:gd name="connsiteY52" fmla="*/ 8445 h 10000"/>
              <a:gd name="connsiteX53" fmla="*/ 8324 w 10000"/>
              <a:gd name="connsiteY53" fmla="*/ 7464 h 10000"/>
              <a:gd name="connsiteX54" fmla="*/ 8397 w 10000"/>
              <a:gd name="connsiteY54" fmla="*/ 6316 h 10000"/>
              <a:gd name="connsiteX55" fmla="*/ 8485 w 10000"/>
              <a:gd name="connsiteY55" fmla="*/ 6483 h 10000"/>
              <a:gd name="connsiteX56" fmla="*/ 8568 w 10000"/>
              <a:gd name="connsiteY56" fmla="*/ 6220 h 10000"/>
              <a:gd name="connsiteX57" fmla="*/ 8657 w 10000"/>
              <a:gd name="connsiteY57" fmla="*/ 6818 h 10000"/>
              <a:gd name="connsiteX58" fmla="*/ 8740 w 10000"/>
              <a:gd name="connsiteY58" fmla="*/ 7656 h 10000"/>
              <a:gd name="connsiteX59" fmla="*/ 8824 w 10000"/>
              <a:gd name="connsiteY59" fmla="*/ 7416 h 10000"/>
              <a:gd name="connsiteX60" fmla="*/ 8912 w 10000"/>
              <a:gd name="connsiteY60" fmla="*/ 7895 h 10000"/>
              <a:gd name="connsiteX61" fmla="*/ 8995 w 10000"/>
              <a:gd name="connsiteY61" fmla="*/ 6722 h 10000"/>
              <a:gd name="connsiteX62" fmla="*/ 9073 w 10000"/>
              <a:gd name="connsiteY62" fmla="*/ 8182 h 10000"/>
              <a:gd name="connsiteX63" fmla="*/ 9157 w 10000"/>
              <a:gd name="connsiteY63" fmla="*/ 7943 h 10000"/>
              <a:gd name="connsiteX64" fmla="*/ 9240 w 10000"/>
              <a:gd name="connsiteY64" fmla="*/ 8445 h 10000"/>
              <a:gd name="connsiteX65" fmla="*/ 9328 w 10000"/>
              <a:gd name="connsiteY65" fmla="*/ 7703 h 10000"/>
              <a:gd name="connsiteX66" fmla="*/ 9412 w 10000"/>
              <a:gd name="connsiteY66" fmla="*/ 7560 h 10000"/>
              <a:gd name="connsiteX67" fmla="*/ 9500 w 10000"/>
              <a:gd name="connsiteY67" fmla="*/ 6962 h 10000"/>
              <a:gd name="connsiteX68" fmla="*/ 9584 w 10000"/>
              <a:gd name="connsiteY68" fmla="*/ 7464 h 10000"/>
              <a:gd name="connsiteX69" fmla="*/ 9667 w 10000"/>
              <a:gd name="connsiteY69" fmla="*/ 8445 h 10000"/>
              <a:gd name="connsiteX70" fmla="*/ 9745 w 10000"/>
              <a:gd name="connsiteY70" fmla="*/ 8445 h 10000"/>
              <a:gd name="connsiteX71" fmla="*/ 9828 w 10000"/>
              <a:gd name="connsiteY71" fmla="*/ 9163 h 10000"/>
              <a:gd name="connsiteX72" fmla="*/ 9917 w 10000"/>
              <a:gd name="connsiteY72" fmla="*/ 8923 h 10000"/>
              <a:gd name="connsiteX73" fmla="*/ 10000 w 10000"/>
              <a:gd name="connsiteY73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652 w 10000"/>
              <a:gd name="connsiteY45" fmla="*/ 7201 h 10000"/>
              <a:gd name="connsiteX46" fmla="*/ 7814 w 10000"/>
              <a:gd name="connsiteY46" fmla="*/ 7703 h 10000"/>
              <a:gd name="connsiteX47" fmla="*/ 7897 w 10000"/>
              <a:gd name="connsiteY47" fmla="*/ 7895 h 10000"/>
              <a:gd name="connsiteX48" fmla="*/ 7980 w 10000"/>
              <a:gd name="connsiteY48" fmla="*/ 8684 h 10000"/>
              <a:gd name="connsiteX49" fmla="*/ 8069 w 10000"/>
              <a:gd name="connsiteY49" fmla="*/ 7703 h 10000"/>
              <a:gd name="connsiteX50" fmla="*/ 8152 w 10000"/>
              <a:gd name="connsiteY50" fmla="*/ 8182 h 10000"/>
              <a:gd name="connsiteX51" fmla="*/ 8240 w 10000"/>
              <a:gd name="connsiteY51" fmla="*/ 8445 h 10000"/>
              <a:gd name="connsiteX52" fmla="*/ 8324 w 10000"/>
              <a:gd name="connsiteY52" fmla="*/ 7464 h 10000"/>
              <a:gd name="connsiteX53" fmla="*/ 8397 w 10000"/>
              <a:gd name="connsiteY53" fmla="*/ 6316 h 10000"/>
              <a:gd name="connsiteX54" fmla="*/ 8485 w 10000"/>
              <a:gd name="connsiteY54" fmla="*/ 6483 h 10000"/>
              <a:gd name="connsiteX55" fmla="*/ 8568 w 10000"/>
              <a:gd name="connsiteY55" fmla="*/ 6220 h 10000"/>
              <a:gd name="connsiteX56" fmla="*/ 8657 w 10000"/>
              <a:gd name="connsiteY56" fmla="*/ 6818 h 10000"/>
              <a:gd name="connsiteX57" fmla="*/ 8740 w 10000"/>
              <a:gd name="connsiteY57" fmla="*/ 7656 h 10000"/>
              <a:gd name="connsiteX58" fmla="*/ 8824 w 10000"/>
              <a:gd name="connsiteY58" fmla="*/ 7416 h 10000"/>
              <a:gd name="connsiteX59" fmla="*/ 8912 w 10000"/>
              <a:gd name="connsiteY59" fmla="*/ 7895 h 10000"/>
              <a:gd name="connsiteX60" fmla="*/ 8995 w 10000"/>
              <a:gd name="connsiteY60" fmla="*/ 6722 h 10000"/>
              <a:gd name="connsiteX61" fmla="*/ 9073 w 10000"/>
              <a:gd name="connsiteY61" fmla="*/ 8182 h 10000"/>
              <a:gd name="connsiteX62" fmla="*/ 9157 w 10000"/>
              <a:gd name="connsiteY62" fmla="*/ 7943 h 10000"/>
              <a:gd name="connsiteX63" fmla="*/ 9240 w 10000"/>
              <a:gd name="connsiteY63" fmla="*/ 8445 h 10000"/>
              <a:gd name="connsiteX64" fmla="*/ 9328 w 10000"/>
              <a:gd name="connsiteY64" fmla="*/ 7703 h 10000"/>
              <a:gd name="connsiteX65" fmla="*/ 9412 w 10000"/>
              <a:gd name="connsiteY65" fmla="*/ 7560 h 10000"/>
              <a:gd name="connsiteX66" fmla="*/ 9500 w 10000"/>
              <a:gd name="connsiteY66" fmla="*/ 6962 h 10000"/>
              <a:gd name="connsiteX67" fmla="*/ 9584 w 10000"/>
              <a:gd name="connsiteY67" fmla="*/ 7464 h 10000"/>
              <a:gd name="connsiteX68" fmla="*/ 9667 w 10000"/>
              <a:gd name="connsiteY68" fmla="*/ 8445 h 10000"/>
              <a:gd name="connsiteX69" fmla="*/ 9745 w 10000"/>
              <a:gd name="connsiteY69" fmla="*/ 8445 h 10000"/>
              <a:gd name="connsiteX70" fmla="*/ 9828 w 10000"/>
              <a:gd name="connsiteY70" fmla="*/ 9163 h 10000"/>
              <a:gd name="connsiteX71" fmla="*/ 9917 w 10000"/>
              <a:gd name="connsiteY71" fmla="*/ 8923 h 10000"/>
              <a:gd name="connsiteX72" fmla="*/ 10000 w 10000"/>
              <a:gd name="connsiteY72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652 w 10000"/>
              <a:gd name="connsiteY45" fmla="*/ 7201 h 10000"/>
              <a:gd name="connsiteX46" fmla="*/ 7897 w 10000"/>
              <a:gd name="connsiteY46" fmla="*/ 7895 h 10000"/>
              <a:gd name="connsiteX47" fmla="*/ 7980 w 10000"/>
              <a:gd name="connsiteY47" fmla="*/ 8684 h 10000"/>
              <a:gd name="connsiteX48" fmla="*/ 8069 w 10000"/>
              <a:gd name="connsiteY48" fmla="*/ 7703 h 10000"/>
              <a:gd name="connsiteX49" fmla="*/ 8152 w 10000"/>
              <a:gd name="connsiteY49" fmla="*/ 8182 h 10000"/>
              <a:gd name="connsiteX50" fmla="*/ 8240 w 10000"/>
              <a:gd name="connsiteY50" fmla="*/ 8445 h 10000"/>
              <a:gd name="connsiteX51" fmla="*/ 8324 w 10000"/>
              <a:gd name="connsiteY51" fmla="*/ 7464 h 10000"/>
              <a:gd name="connsiteX52" fmla="*/ 8397 w 10000"/>
              <a:gd name="connsiteY52" fmla="*/ 6316 h 10000"/>
              <a:gd name="connsiteX53" fmla="*/ 8485 w 10000"/>
              <a:gd name="connsiteY53" fmla="*/ 6483 h 10000"/>
              <a:gd name="connsiteX54" fmla="*/ 8568 w 10000"/>
              <a:gd name="connsiteY54" fmla="*/ 6220 h 10000"/>
              <a:gd name="connsiteX55" fmla="*/ 8657 w 10000"/>
              <a:gd name="connsiteY55" fmla="*/ 6818 h 10000"/>
              <a:gd name="connsiteX56" fmla="*/ 8740 w 10000"/>
              <a:gd name="connsiteY56" fmla="*/ 7656 h 10000"/>
              <a:gd name="connsiteX57" fmla="*/ 8824 w 10000"/>
              <a:gd name="connsiteY57" fmla="*/ 7416 h 10000"/>
              <a:gd name="connsiteX58" fmla="*/ 8912 w 10000"/>
              <a:gd name="connsiteY58" fmla="*/ 7895 h 10000"/>
              <a:gd name="connsiteX59" fmla="*/ 8995 w 10000"/>
              <a:gd name="connsiteY59" fmla="*/ 6722 h 10000"/>
              <a:gd name="connsiteX60" fmla="*/ 9073 w 10000"/>
              <a:gd name="connsiteY60" fmla="*/ 8182 h 10000"/>
              <a:gd name="connsiteX61" fmla="*/ 9157 w 10000"/>
              <a:gd name="connsiteY61" fmla="*/ 7943 h 10000"/>
              <a:gd name="connsiteX62" fmla="*/ 9240 w 10000"/>
              <a:gd name="connsiteY62" fmla="*/ 8445 h 10000"/>
              <a:gd name="connsiteX63" fmla="*/ 9328 w 10000"/>
              <a:gd name="connsiteY63" fmla="*/ 7703 h 10000"/>
              <a:gd name="connsiteX64" fmla="*/ 9412 w 10000"/>
              <a:gd name="connsiteY64" fmla="*/ 7560 h 10000"/>
              <a:gd name="connsiteX65" fmla="*/ 9500 w 10000"/>
              <a:gd name="connsiteY65" fmla="*/ 6962 h 10000"/>
              <a:gd name="connsiteX66" fmla="*/ 9584 w 10000"/>
              <a:gd name="connsiteY66" fmla="*/ 7464 h 10000"/>
              <a:gd name="connsiteX67" fmla="*/ 9667 w 10000"/>
              <a:gd name="connsiteY67" fmla="*/ 8445 h 10000"/>
              <a:gd name="connsiteX68" fmla="*/ 9745 w 10000"/>
              <a:gd name="connsiteY68" fmla="*/ 8445 h 10000"/>
              <a:gd name="connsiteX69" fmla="*/ 9828 w 10000"/>
              <a:gd name="connsiteY69" fmla="*/ 9163 h 10000"/>
              <a:gd name="connsiteX70" fmla="*/ 9917 w 10000"/>
              <a:gd name="connsiteY70" fmla="*/ 8923 h 10000"/>
              <a:gd name="connsiteX71" fmla="*/ 10000 w 10000"/>
              <a:gd name="connsiteY71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652 w 10000"/>
              <a:gd name="connsiteY45" fmla="*/ 7201 h 10000"/>
              <a:gd name="connsiteX46" fmla="*/ 7980 w 10000"/>
              <a:gd name="connsiteY46" fmla="*/ 8684 h 10000"/>
              <a:gd name="connsiteX47" fmla="*/ 8069 w 10000"/>
              <a:gd name="connsiteY47" fmla="*/ 7703 h 10000"/>
              <a:gd name="connsiteX48" fmla="*/ 8152 w 10000"/>
              <a:gd name="connsiteY48" fmla="*/ 8182 h 10000"/>
              <a:gd name="connsiteX49" fmla="*/ 8240 w 10000"/>
              <a:gd name="connsiteY49" fmla="*/ 8445 h 10000"/>
              <a:gd name="connsiteX50" fmla="*/ 8324 w 10000"/>
              <a:gd name="connsiteY50" fmla="*/ 7464 h 10000"/>
              <a:gd name="connsiteX51" fmla="*/ 8397 w 10000"/>
              <a:gd name="connsiteY51" fmla="*/ 6316 h 10000"/>
              <a:gd name="connsiteX52" fmla="*/ 8485 w 10000"/>
              <a:gd name="connsiteY52" fmla="*/ 6483 h 10000"/>
              <a:gd name="connsiteX53" fmla="*/ 8568 w 10000"/>
              <a:gd name="connsiteY53" fmla="*/ 6220 h 10000"/>
              <a:gd name="connsiteX54" fmla="*/ 8657 w 10000"/>
              <a:gd name="connsiteY54" fmla="*/ 6818 h 10000"/>
              <a:gd name="connsiteX55" fmla="*/ 8740 w 10000"/>
              <a:gd name="connsiteY55" fmla="*/ 7656 h 10000"/>
              <a:gd name="connsiteX56" fmla="*/ 8824 w 10000"/>
              <a:gd name="connsiteY56" fmla="*/ 7416 h 10000"/>
              <a:gd name="connsiteX57" fmla="*/ 8912 w 10000"/>
              <a:gd name="connsiteY57" fmla="*/ 7895 h 10000"/>
              <a:gd name="connsiteX58" fmla="*/ 8995 w 10000"/>
              <a:gd name="connsiteY58" fmla="*/ 6722 h 10000"/>
              <a:gd name="connsiteX59" fmla="*/ 9073 w 10000"/>
              <a:gd name="connsiteY59" fmla="*/ 8182 h 10000"/>
              <a:gd name="connsiteX60" fmla="*/ 9157 w 10000"/>
              <a:gd name="connsiteY60" fmla="*/ 7943 h 10000"/>
              <a:gd name="connsiteX61" fmla="*/ 9240 w 10000"/>
              <a:gd name="connsiteY61" fmla="*/ 8445 h 10000"/>
              <a:gd name="connsiteX62" fmla="*/ 9328 w 10000"/>
              <a:gd name="connsiteY62" fmla="*/ 7703 h 10000"/>
              <a:gd name="connsiteX63" fmla="*/ 9412 w 10000"/>
              <a:gd name="connsiteY63" fmla="*/ 7560 h 10000"/>
              <a:gd name="connsiteX64" fmla="*/ 9500 w 10000"/>
              <a:gd name="connsiteY64" fmla="*/ 6962 h 10000"/>
              <a:gd name="connsiteX65" fmla="*/ 9584 w 10000"/>
              <a:gd name="connsiteY65" fmla="*/ 7464 h 10000"/>
              <a:gd name="connsiteX66" fmla="*/ 9667 w 10000"/>
              <a:gd name="connsiteY66" fmla="*/ 8445 h 10000"/>
              <a:gd name="connsiteX67" fmla="*/ 9745 w 10000"/>
              <a:gd name="connsiteY67" fmla="*/ 8445 h 10000"/>
              <a:gd name="connsiteX68" fmla="*/ 9828 w 10000"/>
              <a:gd name="connsiteY68" fmla="*/ 9163 h 10000"/>
              <a:gd name="connsiteX69" fmla="*/ 9917 w 10000"/>
              <a:gd name="connsiteY69" fmla="*/ 8923 h 10000"/>
              <a:gd name="connsiteX70" fmla="*/ 10000 w 10000"/>
              <a:gd name="connsiteY70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652 w 10000"/>
              <a:gd name="connsiteY45" fmla="*/ 7201 h 10000"/>
              <a:gd name="connsiteX46" fmla="*/ 8069 w 10000"/>
              <a:gd name="connsiteY46" fmla="*/ 7703 h 10000"/>
              <a:gd name="connsiteX47" fmla="*/ 8152 w 10000"/>
              <a:gd name="connsiteY47" fmla="*/ 8182 h 10000"/>
              <a:gd name="connsiteX48" fmla="*/ 8240 w 10000"/>
              <a:gd name="connsiteY48" fmla="*/ 8445 h 10000"/>
              <a:gd name="connsiteX49" fmla="*/ 8324 w 10000"/>
              <a:gd name="connsiteY49" fmla="*/ 7464 h 10000"/>
              <a:gd name="connsiteX50" fmla="*/ 8397 w 10000"/>
              <a:gd name="connsiteY50" fmla="*/ 6316 h 10000"/>
              <a:gd name="connsiteX51" fmla="*/ 8485 w 10000"/>
              <a:gd name="connsiteY51" fmla="*/ 6483 h 10000"/>
              <a:gd name="connsiteX52" fmla="*/ 8568 w 10000"/>
              <a:gd name="connsiteY52" fmla="*/ 6220 h 10000"/>
              <a:gd name="connsiteX53" fmla="*/ 8657 w 10000"/>
              <a:gd name="connsiteY53" fmla="*/ 6818 h 10000"/>
              <a:gd name="connsiteX54" fmla="*/ 8740 w 10000"/>
              <a:gd name="connsiteY54" fmla="*/ 7656 h 10000"/>
              <a:gd name="connsiteX55" fmla="*/ 8824 w 10000"/>
              <a:gd name="connsiteY55" fmla="*/ 7416 h 10000"/>
              <a:gd name="connsiteX56" fmla="*/ 8912 w 10000"/>
              <a:gd name="connsiteY56" fmla="*/ 7895 h 10000"/>
              <a:gd name="connsiteX57" fmla="*/ 8995 w 10000"/>
              <a:gd name="connsiteY57" fmla="*/ 6722 h 10000"/>
              <a:gd name="connsiteX58" fmla="*/ 9073 w 10000"/>
              <a:gd name="connsiteY58" fmla="*/ 8182 h 10000"/>
              <a:gd name="connsiteX59" fmla="*/ 9157 w 10000"/>
              <a:gd name="connsiteY59" fmla="*/ 7943 h 10000"/>
              <a:gd name="connsiteX60" fmla="*/ 9240 w 10000"/>
              <a:gd name="connsiteY60" fmla="*/ 8445 h 10000"/>
              <a:gd name="connsiteX61" fmla="*/ 9328 w 10000"/>
              <a:gd name="connsiteY61" fmla="*/ 7703 h 10000"/>
              <a:gd name="connsiteX62" fmla="*/ 9412 w 10000"/>
              <a:gd name="connsiteY62" fmla="*/ 7560 h 10000"/>
              <a:gd name="connsiteX63" fmla="*/ 9500 w 10000"/>
              <a:gd name="connsiteY63" fmla="*/ 6962 h 10000"/>
              <a:gd name="connsiteX64" fmla="*/ 9584 w 10000"/>
              <a:gd name="connsiteY64" fmla="*/ 7464 h 10000"/>
              <a:gd name="connsiteX65" fmla="*/ 9667 w 10000"/>
              <a:gd name="connsiteY65" fmla="*/ 8445 h 10000"/>
              <a:gd name="connsiteX66" fmla="*/ 9745 w 10000"/>
              <a:gd name="connsiteY66" fmla="*/ 8445 h 10000"/>
              <a:gd name="connsiteX67" fmla="*/ 9828 w 10000"/>
              <a:gd name="connsiteY67" fmla="*/ 9163 h 10000"/>
              <a:gd name="connsiteX68" fmla="*/ 9917 w 10000"/>
              <a:gd name="connsiteY68" fmla="*/ 8923 h 10000"/>
              <a:gd name="connsiteX69" fmla="*/ 10000 w 10000"/>
              <a:gd name="connsiteY69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652 w 10000"/>
              <a:gd name="connsiteY45" fmla="*/ 7201 h 10000"/>
              <a:gd name="connsiteX46" fmla="*/ 8152 w 10000"/>
              <a:gd name="connsiteY46" fmla="*/ 8182 h 10000"/>
              <a:gd name="connsiteX47" fmla="*/ 8240 w 10000"/>
              <a:gd name="connsiteY47" fmla="*/ 8445 h 10000"/>
              <a:gd name="connsiteX48" fmla="*/ 8324 w 10000"/>
              <a:gd name="connsiteY48" fmla="*/ 7464 h 10000"/>
              <a:gd name="connsiteX49" fmla="*/ 8397 w 10000"/>
              <a:gd name="connsiteY49" fmla="*/ 6316 h 10000"/>
              <a:gd name="connsiteX50" fmla="*/ 8485 w 10000"/>
              <a:gd name="connsiteY50" fmla="*/ 6483 h 10000"/>
              <a:gd name="connsiteX51" fmla="*/ 8568 w 10000"/>
              <a:gd name="connsiteY51" fmla="*/ 6220 h 10000"/>
              <a:gd name="connsiteX52" fmla="*/ 8657 w 10000"/>
              <a:gd name="connsiteY52" fmla="*/ 6818 h 10000"/>
              <a:gd name="connsiteX53" fmla="*/ 8740 w 10000"/>
              <a:gd name="connsiteY53" fmla="*/ 7656 h 10000"/>
              <a:gd name="connsiteX54" fmla="*/ 8824 w 10000"/>
              <a:gd name="connsiteY54" fmla="*/ 7416 h 10000"/>
              <a:gd name="connsiteX55" fmla="*/ 8912 w 10000"/>
              <a:gd name="connsiteY55" fmla="*/ 7895 h 10000"/>
              <a:gd name="connsiteX56" fmla="*/ 8995 w 10000"/>
              <a:gd name="connsiteY56" fmla="*/ 6722 h 10000"/>
              <a:gd name="connsiteX57" fmla="*/ 9073 w 10000"/>
              <a:gd name="connsiteY57" fmla="*/ 8182 h 10000"/>
              <a:gd name="connsiteX58" fmla="*/ 9157 w 10000"/>
              <a:gd name="connsiteY58" fmla="*/ 7943 h 10000"/>
              <a:gd name="connsiteX59" fmla="*/ 9240 w 10000"/>
              <a:gd name="connsiteY59" fmla="*/ 8445 h 10000"/>
              <a:gd name="connsiteX60" fmla="*/ 9328 w 10000"/>
              <a:gd name="connsiteY60" fmla="*/ 7703 h 10000"/>
              <a:gd name="connsiteX61" fmla="*/ 9412 w 10000"/>
              <a:gd name="connsiteY61" fmla="*/ 7560 h 10000"/>
              <a:gd name="connsiteX62" fmla="*/ 9500 w 10000"/>
              <a:gd name="connsiteY62" fmla="*/ 6962 h 10000"/>
              <a:gd name="connsiteX63" fmla="*/ 9584 w 10000"/>
              <a:gd name="connsiteY63" fmla="*/ 7464 h 10000"/>
              <a:gd name="connsiteX64" fmla="*/ 9667 w 10000"/>
              <a:gd name="connsiteY64" fmla="*/ 8445 h 10000"/>
              <a:gd name="connsiteX65" fmla="*/ 9745 w 10000"/>
              <a:gd name="connsiteY65" fmla="*/ 8445 h 10000"/>
              <a:gd name="connsiteX66" fmla="*/ 9828 w 10000"/>
              <a:gd name="connsiteY66" fmla="*/ 9163 h 10000"/>
              <a:gd name="connsiteX67" fmla="*/ 9917 w 10000"/>
              <a:gd name="connsiteY67" fmla="*/ 8923 h 10000"/>
              <a:gd name="connsiteX68" fmla="*/ 10000 w 10000"/>
              <a:gd name="connsiteY68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652 w 10000"/>
              <a:gd name="connsiteY45" fmla="*/ 7201 h 10000"/>
              <a:gd name="connsiteX46" fmla="*/ 8240 w 10000"/>
              <a:gd name="connsiteY46" fmla="*/ 8445 h 10000"/>
              <a:gd name="connsiteX47" fmla="*/ 8324 w 10000"/>
              <a:gd name="connsiteY47" fmla="*/ 7464 h 10000"/>
              <a:gd name="connsiteX48" fmla="*/ 8397 w 10000"/>
              <a:gd name="connsiteY48" fmla="*/ 6316 h 10000"/>
              <a:gd name="connsiteX49" fmla="*/ 8485 w 10000"/>
              <a:gd name="connsiteY49" fmla="*/ 6483 h 10000"/>
              <a:gd name="connsiteX50" fmla="*/ 8568 w 10000"/>
              <a:gd name="connsiteY50" fmla="*/ 6220 h 10000"/>
              <a:gd name="connsiteX51" fmla="*/ 8657 w 10000"/>
              <a:gd name="connsiteY51" fmla="*/ 6818 h 10000"/>
              <a:gd name="connsiteX52" fmla="*/ 8740 w 10000"/>
              <a:gd name="connsiteY52" fmla="*/ 7656 h 10000"/>
              <a:gd name="connsiteX53" fmla="*/ 8824 w 10000"/>
              <a:gd name="connsiteY53" fmla="*/ 7416 h 10000"/>
              <a:gd name="connsiteX54" fmla="*/ 8912 w 10000"/>
              <a:gd name="connsiteY54" fmla="*/ 7895 h 10000"/>
              <a:gd name="connsiteX55" fmla="*/ 8995 w 10000"/>
              <a:gd name="connsiteY55" fmla="*/ 6722 h 10000"/>
              <a:gd name="connsiteX56" fmla="*/ 9073 w 10000"/>
              <a:gd name="connsiteY56" fmla="*/ 8182 h 10000"/>
              <a:gd name="connsiteX57" fmla="*/ 9157 w 10000"/>
              <a:gd name="connsiteY57" fmla="*/ 7943 h 10000"/>
              <a:gd name="connsiteX58" fmla="*/ 9240 w 10000"/>
              <a:gd name="connsiteY58" fmla="*/ 8445 h 10000"/>
              <a:gd name="connsiteX59" fmla="*/ 9328 w 10000"/>
              <a:gd name="connsiteY59" fmla="*/ 7703 h 10000"/>
              <a:gd name="connsiteX60" fmla="*/ 9412 w 10000"/>
              <a:gd name="connsiteY60" fmla="*/ 7560 h 10000"/>
              <a:gd name="connsiteX61" fmla="*/ 9500 w 10000"/>
              <a:gd name="connsiteY61" fmla="*/ 6962 h 10000"/>
              <a:gd name="connsiteX62" fmla="*/ 9584 w 10000"/>
              <a:gd name="connsiteY62" fmla="*/ 7464 h 10000"/>
              <a:gd name="connsiteX63" fmla="*/ 9667 w 10000"/>
              <a:gd name="connsiteY63" fmla="*/ 8445 h 10000"/>
              <a:gd name="connsiteX64" fmla="*/ 9745 w 10000"/>
              <a:gd name="connsiteY64" fmla="*/ 8445 h 10000"/>
              <a:gd name="connsiteX65" fmla="*/ 9828 w 10000"/>
              <a:gd name="connsiteY65" fmla="*/ 9163 h 10000"/>
              <a:gd name="connsiteX66" fmla="*/ 9917 w 10000"/>
              <a:gd name="connsiteY66" fmla="*/ 8923 h 10000"/>
              <a:gd name="connsiteX67" fmla="*/ 10000 w 10000"/>
              <a:gd name="connsiteY67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652 w 10000"/>
              <a:gd name="connsiteY45" fmla="*/ 7201 h 10000"/>
              <a:gd name="connsiteX46" fmla="*/ 8324 w 10000"/>
              <a:gd name="connsiteY46" fmla="*/ 7464 h 10000"/>
              <a:gd name="connsiteX47" fmla="*/ 8397 w 10000"/>
              <a:gd name="connsiteY47" fmla="*/ 6316 h 10000"/>
              <a:gd name="connsiteX48" fmla="*/ 8485 w 10000"/>
              <a:gd name="connsiteY48" fmla="*/ 6483 h 10000"/>
              <a:gd name="connsiteX49" fmla="*/ 8568 w 10000"/>
              <a:gd name="connsiteY49" fmla="*/ 6220 h 10000"/>
              <a:gd name="connsiteX50" fmla="*/ 8657 w 10000"/>
              <a:gd name="connsiteY50" fmla="*/ 6818 h 10000"/>
              <a:gd name="connsiteX51" fmla="*/ 8740 w 10000"/>
              <a:gd name="connsiteY51" fmla="*/ 7656 h 10000"/>
              <a:gd name="connsiteX52" fmla="*/ 8824 w 10000"/>
              <a:gd name="connsiteY52" fmla="*/ 7416 h 10000"/>
              <a:gd name="connsiteX53" fmla="*/ 8912 w 10000"/>
              <a:gd name="connsiteY53" fmla="*/ 7895 h 10000"/>
              <a:gd name="connsiteX54" fmla="*/ 8995 w 10000"/>
              <a:gd name="connsiteY54" fmla="*/ 6722 h 10000"/>
              <a:gd name="connsiteX55" fmla="*/ 9073 w 10000"/>
              <a:gd name="connsiteY55" fmla="*/ 8182 h 10000"/>
              <a:gd name="connsiteX56" fmla="*/ 9157 w 10000"/>
              <a:gd name="connsiteY56" fmla="*/ 7943 h 10000"/>
              <a:gd name="connsiteX57" fmla="*/ 9240 w 10000"/>
              <a:gd name="connsiteY57" fmla="*/ 8445 h 10000"/>
              <a:gd name="connsiteX58" fmla="*/ 9328 w 10000"/>
              <a:gd name="connsiteY58" fmla="*/ 7703 h 10000"/>
              <a:gd name="connsiteX59" fmla="*/ 9412 w 10000"/>
              <a:gd name="connsiteY59" fmla="*/ 7560 h 10000"/>
              <a:gd name="connsiteX60" fmla="*/ 9500 w 10000"/>
              <a:gd name="connsiteY60" fmla="*/ 6962 h 10000"/>
              <a:gd name="connsiteX61" fmla="*/ 9584 w 10000"/>
              <a:gd name="connsiteY61" fmla="*/ 7464 h 10000"/>
              <a:gd name="connsiteX62" fmla="*/ 9667 w 10000"/>
              <a:gd name="connsiteY62" fmla="*/ 8445 h 10000"/>
              <a:gd name="connsiteX63" fmla="*/ 9745 w 10000"/>
              <a:gd name="connsiteY63" fmla="*/ 8445 h 10000"/>
              <a:gd name="connsiteX64" fmla="*/ 9828 w 10000"/>
              <a:gd name="connsiteY64" fmla="*/ 9163 h 10000"/>
              <a:gd name="connsiteX65" fmla="*/ 9917 w 10000"/>
              <a:gd name="connsiteY65" fmla="*/ 8923 h 10000"/>
              <a:gd name="connsiteX66" fmla="*/ 10000 w 10000"/>
              <a:gd name="connsiteY66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652 w 10000"/>
              <a:gd name="connsiteY45" fmla="*/ 7201 h 10000"/>
              <a:gd name="connsiteX46" fmla="*/ 8397 w 10000"/>
              <a:gd name="connsiteY46" fmla="*/ 6316 h 10000"/>
              <a:gd name="connsiteX47" fmla="*/ 8485 w 10000"/>
              <a:gd name="connsiteY47" fmla="*/ 6483 h 10000"/>
              <a:gd name="connsiteX48" fmla="*/ 8568 w 10000"/>
              <a:gd name="connsiteY48" fmla="*/ 6220 h 10000"/>
              <a:gd name="connsiteX49" fmla="*/ 8657 w 10000"/>
              <a:gd name="connsiteY49" fmla="*/ 6818 h 10000"/>
              <a:gd name="connsiteX50" fmla="*/ 8740 w 10000"/>
              <a:gd name="connsiteY50" fmla="*/ 7656 h 10000"/>
              <a:gd name="connsiteX51" fmla="*/ 8824 w 10000"/>
              <a:gd name="connsiteY51" fmla="*/ 7416 h 10000"/>
              <a:gd name="connsiteX52" fmla="*/ 8912 w 10000"/>
              <a:gd name="connsiteY52" fmla="*/ 7895 h 10000"/>
              <a:gd name="connsiteX53" fmla="*/ 8995 w 10000"/>
              <a:gd name="connsiteY53" fmla="*/ 6722 h 10000"/>
              <a:gd name="connsiteX54" fmla="*/ 9073 w 10000"/>
              <a:gd name="connsiteY54" fmla="*/ 8182 h 10000"/>
              <a:gd name="connsiteX55" fmla="*/ 9157 w 10000"/>
              <a:gd name="connsiteY55" fmla="*/ 7943 h 10000"/>
              <a:gd name="connsiteX56" fmla="*/ 9240 w 10000"/>
              <a:gd name="connsiteY56" fmla="*/ 8445 h 10000"/>
              <a:gd name="connsiteX57" fmla="*/ 9328 w 10000"/>
              <a:gd name="connsiteY57" fmla="*/ 7703 h 10000"/>
              <a:gd name="connsiteX58" fmla="*/ 9412 w 10000"/>
              <a:gd name="connsiteY58" fmla="*/ 7560 h 10000"/>
              <a:gd name="connsiteX59" fmla="*/ 9500 w 10000"/>
              <a:gd name="connsiteY59" fmla="*/ 6962 h 10000"/>
              <a:gd name="connsiteX60" fmla="*/ 9584 w 10000"/>
              <a:gd name="connsiteY60" fmla="*/ 7464 h 10000"/>
              <a:gd name="connsiteX61" fmla="*/ 9667 w 10000"/>
              <a:gd name="connsiteY61" fmla="*/ 8445 h 10000"/>
              <a:gd name="connsiteX62" fmla="*/ 9745 w 10000"/>
              <a:gd name="connsiteY62" fmla="*/ 8445 h 10000"/>
              <a:gd name="connsiteX63" fmla="*/ 9828 w 10000"/>
              <a:gd name="connsiteY63" fmla="*/ 9163 h 10000"/>
              <a:gd name="connsiteX64" fmla="*/ 9917 w 10000"/>
              <a:gd name="connsiteY64" fmla="*/ 8923 h 10000"/>
              <a:gd name="connsiteX65" fmla="*/ 10000 w 10000"/>
              <a:gd name="connsiteY65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652 w 10000"/>
              <a:gd name="connsiteY45" fmla="*/ 7201 h 10000"/>
              <a:gd name="connsiteX46" fmla="*/ 8485 w 10000"/>
              <a:gd name="connsiteY46" fmla="*/ 6483 h 10000"/>
              <a:gd name="connsiteX47" fmla="*/ 8568 w 10000"/>
              <a:gd name="connsiteY47" fmla="*/ 6220 h 10000"/>
              <a:gd name="connsiteX48" fmla="*/ 8657 w 10000"/>
              <a:gd name="connsiteY48" fmla="*/ 6818 h 10000"/>
              <a:gd name="connsiteX49" fmla="*/ 8740 w 10000"/>
              <a:gd name="connsiteY49" fmla="*/ 7656 h 10000"/>
              <a:gd name="connsiteX50" fmla="*/ 8824 w 10000"/>
              <a:gd name="connsiteY50" fmla="*/ 7416 h 10000"/>
              <a:gd name="connsiteX51" fmla="*/ 8912 w 10000"/>
              <a:gd name="connsiteY51" fmla="*/ 7895 h 10000"/>
              <a:gd name="connsiteX52" fmla="*/ 8995 w 10000"/>
              <a:gd name="connsiteY52" fmla="*/ 6722 h 10000"/>
              <a:gd name="connsiteX53" fmla="*/ 9073 w 10000"/>
              <a:gd name="connsiteY53" fmla="*/ 8182 h 10000"/>
              <a:gd name="connsiteX54" fmla="*/ 9157 w 10000"/>
              <a:gd name="connsiteY54" fmla="*/ 7943 h 10000"/>
              <a:gd name="connsiteX55" fmla="*/ 9240 w 10000"/>
              <a:gd name="connsiteY55" fmla="*/ 8445 h 10000"/>
              <a:gd name="connsiteX56" fmla="*/ 9328 w 10000"/>
              <a:gd name="connsiteY56" fmla="*/ 7703 h 10000"/>
              <a:gd name="connsiteX57" fmla="*/ 9412 w 10000"/>
              <a:gd name="connsiteY57" fmla="*/ 7560 h 10000"/>
              <a:gd name="connsiteX58" fmla="*/ 9500 w 10000"/>
              <a:gd name="connsiteY58" fmla="*/ 6962 h 10000"/>
              <a:gd name="connsiteX59" fmla="*/ 9584 w 10000"/>
              <a:gd name="connsiteY59" fmla="*/ 7464 h 10000"/>
              <a:gd name="connsiteX60" fmla="*/ 9667 w 10000"/>
              <a:gd name="connsiteY60" fmla="*/ 8445 h 10000"/>
              <a:gd name="connsiteX61" fmla="*/ 9745 w 10000"/>
              <a:gd name="connsiteY61" fmla="*/ 8445 h 10000"/>
              <a:gd name="connsiteX62" fmla="*/ 9828 w 10000"/>
              <a:gd name="connsiteY62" fmla="*/ 9163 h 10000"/>
              <a:gd name="connsiteX63" fmla="*/ 9917 w 10000"/>
              <a:gd name="connsiteY63" fmla="*/ 8923 h 10000"/>
              <a:gd name="connsiteX64" fmla="*/ 10000 w 10000"/>
              <a:gd name="connsiteY64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652 w 10000"/>
              <a:gd name="connsiteY45" fmla="*/ 7201 h 10000"/>
              <a:gd name="connsiteX46" fmla="*/ 8568 w 10000"/>
              <a:gd name="connsiteY46" fmla="*/ 6220 h 10000"/>
              <a:gd name="connsiteX47" fmla="*/ 8657 w 10000"/>
              <a:gd name="connsiteY47" fmla="*/ 6818 h 10000"/>
              <a:gd name="connsiteX48" fmla="*/ 8740 w 10000"/>
              <a:gd name="connsiteY48" fmla="*/ 7656 h 10000"/>
              <a:gd name="connsiteX49" fmla="*/ 8824 w 10000"/>
              <a:gd name="connsiteY49" fmla="*/ 7416 h 10000"/>
              <a:gd name="connsiteX50" fmla="*/ 8912 w 10000"/>
              <a:gd name="connsiteY50" fmla="*/ 7895 h 10000"/>
              <a:gd name="connsiteX51" fmla="*/ 8995 w 10000"/>
              <a:gd name="connsiteY51" fmla="*/ 6722 h 10000"/>
              <a:gd name="connsiteX52" fmla="*/ 9073 w 10000"/>
              <a:gd name="connsiteY52" fmla="*/ 8182 h 10000"/>
              <a:gd name="connsiteX53" fmla="*/ 9157 w 10000"/>
              <a:gd name="connsiteY53" fmla="*/ 7943 h 10000"/>
              <a:gd name="connsiteX54" fmla="*/ 9240 w 10000"/>
              <a:gd name="connsiteY54" fmla="*/ 8445 h 10000"/>
              <a:gd name="connsiteX55" fmla="*/ 9328 w 10000"/>
              <a:gd name="connsiteY55" fmla="*/ 7703 h 10000"/>
              <a:gd name="connsiteX56" fmla="*/ 9412 w 10000"/>
              <a:gd name="connsiteY56" fmla="*/ 7560 h 10000"/>
              <a:gd name="connsiteX57" fmla="*/ 9500 w 10000"/>
              <a:gd name="connsiteY57" fmla="*/ 6962 h 10000"/>
              <a:gd name="connsiteX58" fmla="*/ 9584 w 10000"/>
              <a:gd name="connsiteY58" fmla="*/ 7464 h 10000"/>
              <a:gd name="connsiteX59" fmla="*/ 9667 w 10000"/>
              <a:gd name="connsiteY59" fmla="*/ 8445 h 10000"/>
              <a:gd name="connsiteX60" fmla="*/ 9745 w 10000"/>
              <a:gd name="connsiteY60" fmla="*/ 8445 h 10000"/>
              <a:gd name="connsiteX61" fmla="*/ 9828 w 10000"/>
              <a:gd name="connsiteY61" fmla="*/ 9163 h 10000"/>
              <a:gd name="connsiteX62" fmla="*/ 9917 w 10000"/>
              <a:gd name="connsiteY62" fmla="*/ 8923 h 10000"/>
              <a:gd name="connsiteX63" fmla="*/ 10000 w 10000"/>
              <a:gd name="connsiteY63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652 w 10000"/>
              <a:gd name="connsiteY45" fmla="*/ 7201 h 10000"/>
              <a:gd name="connsiteX46" fmla="*/ 8657 w 10000"/>
              <a:gd name="connsiteY46" fmla="*/ 6818 h 10000"/>
              <a:gd name="connsiteX47" fmla="*/ 8740 w 10000"/>
              <a:gd name="connsiteY47" fmla="*/ 7656 h 10000"/>
              <a:gd name="connsiteX48" fmla="*/ 8824 w 10000"/>
              <a:gd name="connsiteY48" fmla="*/ 7416 h 10000"/>
              <a:gd name="connsiteX49" fmla="*/ 8912 w 10000"/>
              <a:gd name="connsiteY49" fmla="*/ 7895 h 10000"/>
              <a:gd name="connsiteX50" fmla="*/ 8995 w 10000"/>
              <a:gd name="connsiteY50" fmla="*/ 6722 h 10000"/>
              <a:gd name="connsiteX51" fmla="*/ 9073 w 10000"/>
              <a:gd name="connsiteY51" fmla="*/ 8182 h 10000"/>
              <a:gd name="connsiteX52" fmla="*/ 9157 w 10000"/>
              <a:gd name="connsiteY52" fmla="*/ 7943 h 10000"/>
              <a:gd name="connsiteX53" fmla="*/ 9240 w 10000"/>
              <a:gd name="connsiteY53" fmla="*/ 8445 h 10000"/>
              <a:gd name="connsiteX54" fmla="*/ 9328 w 10000"/>
              <a:gd name="connsiteY54" fmla="*/ 7703 h 10000"/>
              <a:gd name="connsiteX55" fmla="*/ 9412 w 10000"/>
              <a:gd name="connsiteY55" fmla="*/ 7560 h 10000"/>
              <a:gd name="connsiteX56" fmla="*/ 9500 w 10000"/>
              <a:gd name="connsiteY56" fmla="*/ 6962 h 10000"/>
              <a:gd name="connsiteX57" fmla="*/ 9584 w 10000"/>
              <a:gd name="connsiteY57" fmla="*/ 7464 h 10000"/>
              <a:gd name="connsiteX58" fmla="*/ 9667 w 10000"/>
              <a:gd name="connsiteY58" fmla="*/ 8445 h 10000"/>
              <a:gd name="connsiteX59" fmla="*/ 9745 w 10000"/>
              <a:gd name="connsiteY59" fmla="*/ 8445 h 10000"/>
              <a:gd name="connsiteX60" fmla="*/ 9828 w 10000"/>
              <a:gd name="connsiteY60" fmla="*/ 9163 h 10000"/>
              <a:gd name="connsiteX61" fmla="*/ 9917 w 10000"/>
              <a:gd name="connsiteY61" fmla="*/ 8923 h 10000"/>
              <a:gd name="connsiteX62" fmla="*/ 10000 w 10000"/>
              <a:gd name="connsiteY62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652 w 10000"/>
              <a:gd name="connsiteY45" fmla="*/ 7201 h 10000"/>
              <a:gd name="connsiteX46" fmla="*/ 8740 w 10000"/>
              <a:gd name="connsiteY46" fmla="*/ 7656 h 10000"/>
              <a:gd name="connsiteX47" fmla="*/ 8824 w 10000"/>
              <a:gd name="connsiteY47" fmla="*/ 7416 h 10000"/>
              <a:gd name="connsiteX48" fmla="*/ 8912 w 10000"/>
              <a:gd name="connsiteY48" fmla="*/ 7895 h 10000"/>
              <a:gd name="connsiteX49" fmla="*/ 8995 w 10000"/>
              <a:gd name="connsiteY49" fmla="*/ 6722 h 10000"/>
              <a:gd name="connsiteX50" fmla="*/ 9073 w 10000"/>
              <a:gd name="connsiteY50" fmla="*/ 8182 h 10000"/>
              <a:gd name="connsiteX51" fmla="*/ 9157 w 10000"/>
              <a:gd name="connsiteY51" fmla="*/ 7943 h 10000"/>
              <a:gd name="connsiteX52" fmla="*/ 9240 w 10000"/>
              <a:gd name="connsiteY52" fmla="*/ 8445 h 10000"/>
              <a:gd name="connsiteX53" fmla="*/ 9328 w 10000"/>
              <a:gd name="connsiteY53" fmla="*/ 7703 h 10000"/>
              <a:gd name="connsiteX54" fmla="*/ 9412 w 10000"/>
              <a:gd name="connsiteY54" fmla="*/ 7560 h 10000"/>
              <a:gd name="connsiteX55" fmla="*/ 9500 w 10000"/>
              <a:gd name="connsiteY55" fmla="*/ 6962 h 10000"/>
              <a:gd name="connsiteX56" fmla="*/ 9584 w 10000"/>
              <a:gd name="connsiteY56" fmla="*/ 7464 h 10000"/>
              <a:gd name="connsiteX57" fmla="*/ 9667 w 10000"/>
              <a:gd name="connsiteY57" fmla="*/ 8445 h 10000"/>
              <a:gd name="connsiteX58" fmla="*/ 9745 w 10000"/>
              <a:gd name="connsiteY58" fmla="*/ 8445 h 10000"/>
              <a:gd name="connsiteX59" fmla="*/ 9828 w 10000"/>
              <a:gd name="connsiteY59" fmla="*/ 9163 h 10000"/>
              <a:gd name="connsiteX60" fmla="*/ 9917 w 10000"/>
              <a:gd name="connsiteY60" fmla="*/ 8923 h 10000"/>
              <a:gd name="connsiteX61" fmla="*/ 10000 w 10000"/>
              <a:gd name="connsiteY61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652 w 10000"/>
              <a:gd name="connsiteY45" fmla="*/ 7201 h 10000"/>
              <a:gd name="connsiteX46" fmla="*/ 8824 w 10000"/>
              <a:gd name="connsiteY46" fmla="*/ 7416 h 10000"/>
              <a:gd name="connsiteX47" fmla="*/ 8912 w 10000"/>
              <a:gd name="connsiteY47" fmla="*/ 7895 h 10000"/>
              <a:gd name="connsiteX48" fmla="*/ 8995 w 10000"/>
              <a:gd name="connsiteY48" fmla="*/ 6722 h 10000"/>
              <a:gd name="connsiteX49" fmla="*/ 9073 w 10000"/>
              <a:gd name="connsiteY49" fmla="*/ 8182 h 10000"/>
              <a:gd name="connsiteX50" fmla="*/ 9157 w 10000"/>
              <a:gd name="connsiteY50" fmla="*/ 7943 h 10000"/>
              <a:gd name="connsiteX51" fmla="*/ 9240 w 10000"/>
              <a:gd name="connsiteY51" fmla="*/ 8445 h 10000"/>
              <a:gd name="connsiteX52" fmla="*/ 9328 w 10000"/>
              <a:gd name="connsiteY52" fmla="*/ 7703 h 10000"/>
              <a:gd name="connsiteX53" fmla="*/ 9412 w 10000"/>
              <a:gd name="connsiteY53" fmla="*/ 7560 h 10000"/>
              <a:gd name="connsiteX54" fmla="*/ 9500 w 10000"/>
              <a:gd name="connsiteY54" fmla="*/ 6962 h 10000"/>
              <a:gd name="connsiteX55" fmla="*/ 9584 w 10000"/>
              <a:gd name="connsiteY55" fmla="*/ 7464 h 10000"/>
              <a:gd name="connsiteX56" fmla="*/ 9667 w 10000"/>
              <a:gd name="connsiteY56" fmla="*/ 8445 h 10000"/>
              <a:gd name="connsiteX57" fmla="*/ 9745 w 10000"/>
              <a:gd name="connsiteY57" fmla="*/ 8445 h 10000"/>
              <a:gd name="connsiteX58" fmla="*/ 9828 w 10000"/>
              <a:gd name="connsiteY58" fmla="*/ 9163 h 10000"/>
              <a:gd name="connsiteX59" fmla="*/ 9917 w 10000"/>
              <a:gd name="connsiteY59" fmla="*/ 8923 h 10000"/>
              <a:gd name="connsiteX60" fmla="*/ 10000 w 10000"/>
              <a:gd name="connsiteY60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652 w 10000"/>
              <a:gd name="connsiteY45" fmla="*/ 7201 h 10000"/>
              <a:gd name="connsiteX46" fmla="*/ 8912 w 10000"/>
              <a:gd name="connsiteY46" fmla="*/ 7895 h 10000"/>
              <a:gd name="connsiteX47" fmla="*/ 8995 w 10000"/>
              <a:gd name="connsiteY47" fmla="*/ 6722 h 10000"/>
              <a:gd name="connsiteX48" fmla="*/ 9073 w 10000"/>
              <a:gd name="connsiteY48" fmla="*/ 8182 h 10000"/>
              <a:gd name="connsiteX49" fmla="*/ 9157 w 10000"/>
              <a:gd name="connsiteY49" fmla="*/ 7943 h 10000"/>
              <a:gd name="connsiteX50" fmla="*/ 9240 w 10000"/>
              <a:gd name="connsiteY50" fmla="*/ 8445 h 10000"/>
              <a:gd name="connsiteX51" fmla="*/ 9328 w 10000"/>
              <a:gd name="connsiteY51" fmla="*/ 7703 h 10000"/>
              <a:gd name="connsiteX52" fmla="*/ 9412 w 10000"/>
              <a:gd name="connsiteY52" fmla="*/ 7560 h 10000"/>
              <a:gd name="connsiteX53" fmla="*/ 9500 w 10000"/>
              <a:gd name="connsiteY53" fmla="*/ 6962 h 10000"/>
              <a:gd name="connsiteX54" fmla="*/ 9584 w 10000"/>
              <a:gd name="connsiteY54" fmla="*/ 7464 h 10000"/>
              <a:gd name="connsiteX55" fmla="*/ 9667 w 10000"/>
              <a:gd name="connsiteY55" fmla="*/ 8445 h 10000"/>
              <a:gd name="connsiteX56" fmla="*/ 9745 w 10000"/>
              <a:gd name="connsiteY56" fmla="*/ 8445 h 10000"/>
              <a:gd name="connsiteX57" fmla="*/ 9828 w 10000"/>
              <a:gd name="connsiteY57" fmla="*/ 9163 h 10000"/>
              <a:gd name="connsiteX58" fmla="*/ 9917 w 10000"/>
              <a:gd name="connsiteY58" fmla="*/ 8923 h 10000"/>
              <a:gd name="connsiteX59" fmla="*/ 10000 w 10000"/>
              <a:gd name="connsiteY59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652 w 10000"/>
              <a:gd name="connsiteY45" fmla="*/ 7201 h 10000"/>
              <a:gd name="connsiteX46" fmla="*/ 8995 w 10000"/>
              <a:gd name="connsiteY46" fmla="*/ 6722 h 10000"/>
              <a:gd name="connsiteX47" fmla="*/ 9073 w 10000"/>
              <a:gd name="connsiteY47" fmla="*/ 8182 h 10000"/>
              <a:gd name="connsiteX48" fmla="*/ 9157 w 10000"/>
              <a:gd name="connsiteY48" fmla="*/ 7943 h 10000"/>
              <a:gd name="connsiteX49" fmla="*/ 9240 w 10000"/>
              <a:gd name="connsiteY49" fmla="*/ 8445 h 10000"/>
              <a:gd name="connsiteX50" fmla="*/ 9328 w 10000"/>
              <a:gd name="connsiteY50" fmla="*/ 7703 h 10000"/>
              <a:gd name="connsiteX51" fmla="*/ 9412 w 10000"/>
              <a:gd name="connsiteY51" fmla="*/ 7560 h 10000"/>
              <a:gd name="connsiteX52" fmla="*/ 9500 w 10000"/>
              <a:gd name="connsiteY52" fmla="*/ 6962 h 10000"/>
              <a:gd name="connsiteX53" fmla="*/ 9584 w 10000"/>
              <a:gd name="connsiteY53" fmla="*/ 7464 h 10000"/>
              <a:gd name="connsiteX54" fmla="*/ 9667 w 10000"/>
              <a:gd name="connsiteY54" fmla="*/ 8445 h 10000"/>
              <a:gd name="connsiteX55" fmla="*/ 9745 w 10000"/>
              <a:gd name="connsiteY55" fmla="*/ 8445 h 10000"/>
              <a:gd name="connsiteX56" fmla="*/ 9828 w 10000"/>
              <a:gd name="connsiteY56" fmla="*/ 9163 h 10000"/>
              <a:gd name="connsiteX57" fmla="*/ 9917 w 10000"/>
              <a:gd name="connsiteY57" fmla="*/ 8923 h 10000"/>
              <a:gd name="connsiteX58" fmla="*/ 10000 w 10000"/>
              <a:gd name="connsiteY58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652 w 10000"/>
              <a:gd name="connsiteY45" fmla="*/ 7201 h 10000"/>
              <a:gd name="connsiteX46" fmla="*/ 8995 w 10000"/>
              <a:gd name="connsiteY46" fmla="*/ 6722 h 10000"/>
              <a:gd name="connsiteX47" fmla="*/ 9157 w 10000"/>
              <a:gd name="connsiteY47" fmla="*/ 7943 h 10000"/>
              <a:gd name="connsiteX48" fmla="*/ 9240 w 10000"/>
              <a:gd name="connsiteY48" fmla="*/ 8445 h 10000"/>
              <a:gd name="connsiteX49" fmla="*/ 9328 w 10000"/>
              <a:gd name="connsiteY49" fmla="*/ 7703 h 10000"/>
              <a:gd name="connsiteX50" fmla="*/ 9412 w 10000"/>
              <a:gd name="connsiteY50" fmla="*/ 7560 h 10000"/>
              <a:gd name="connsiteX51" fmla="*/ 9500 w 10000"/>
              <a:gd name="connsiteY51" fmla="*/ 6962 h 10000"/>
              <a:gd name="connsiteX52" fmla="*/ 9584 w 10000"/>
              <a:gd name="connsiteY52" fmla="*/ 7464 h 10000"/>
              <a:gd name="connsiteX53" fmla="*/ 9667 w 10000"/>
              <a:gd name="connsiteY53" fmla="*/ 8445 h 10000"/>
              <a:gd name="connsiteX54" fmla="*/ 9745 w 10000"/>
              <a:gd name="connsiteY54" fmla="*/ 8445 h 10000"/>
              <a:gd name="connsiteX55" fmla="*/ 9828 w 10000"/>
              <a:gd name="connsiteY55" fmla="*/ 9163 h 10000"/>
              <a:gd name="connsiteX56" fmla="*/ 9917 w 10000"/>
              <a:gd name="connsiteY56" fmla="*/ 8923 h 10000"/>
              <a:gd name="connsiteX57" fmla="*/ 10000 w 10000"/>
              <a:gd name="connsiteY57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652 w 10000"/>
              <a:gd name="connsiteY45" fmla="*/ 7201 h 10000"/>
              <a:gd name="connsiteX46" fmla="*/ 8995 w 10000"/>
              <a:gd name="connsiteY46" fmla="*/ 6722 h 10000"/>
              <a:gd name="connsiteX47" fmla="*/ 9240 w 10000"/>
              <a:gd name="connsiteY47" fmla="*/ 8445 h 10000"/>
              <a:gd name="connsiteX48" fmla="*/ 9328 w 10000"/>
              <a:gd name="connsiteY48" fmla="*/ 7703 h 10000"/>
              <a:gd name="connsiteX49" fmla="*/ 9412 w 10000"/>
              <a:gd name="connsiteY49" fmla="*/ 7560 h 10000"/>
              <a:gd name="connsiteX50" fmla="*/ 9500 w 10000"/>
              <a:gd name="connsiteY50" fmla="*/ 6962 h 10000"/>
              <a:gd name="connsiteX51" fmla="*/ 9584 w 10000"/>
              <a:gd name="connsiteY51" fmla="*/ 7464 h 10000"/>
              <a:gd name="connsiteX52" fmla="*/ 9667 w 10000"/>
              <a:gd name="connsiteY52" fmla="*/ 8445 h 10000"/>
              <a:gd name="connsiteX53" fmla="*/ 9745 w 10000"/>
              <a:gd name="connsiteY53" fmla="*/ 8445 h 10000"/>
              <a:gd name="connsiteX54" fmla="*/ 9828 w 10000"/>
              <a:gd name="connsiteY54" fmla="*/ 9163 h 10000"/>
              <a:gd name="connsiteX55" fmla="*/ 9917 w 10000"/>
              <a:gd name="connsiteY55" fmla="*/ 8923 h 10000"/>
              <a:gd name="connsiteX56" fmla="*/ 10000 w 10000"/>
              <a:gd name="connsiteY56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652 w 10000"/>
              <a:gd name="connsiteY45" fmla="*/ 7201 h 10000"/>
              <a:gd name="connsiteX46" fmla="*/ 8995 w 10000"/>
              <a:gd name="connsiteY46" fmla="*/ 6722 h 10000"/>
              <a:gd name="connsiteX47" fmla="*/ 9328 w 10000"/>
              <a:gd name="connsiteY47" fmla="*/ 7703 h 10000"/>
              <a:gd name="connsiteX48" fmla="*/ 9412 w 10000"/>
              <a:gd name="connsiteY48" fmla="*/ 7560 h 10000"/>
              <a:gd name="connsiteX49" fmla="*/ 9500 w 10000"/>
              <a:gd name="connsiteY49" fmla="*/ 6962 h 10000"/>
              <a:gd name="connsiteX50" fmla="*/ 9584 w 10000"/>
              <a:gd name="connsiteY50" fmla="*/ 7464 h 10000"/>
              <a:gd name="connsiteX51" fmla="*/ 9667 w 10000"/>
              <a:gd name="connsiteY51" fmla="*/ 8445 h 10000"/>
              <a:gd name="connsiteX52" fmla="*/ 9745 w 10000"/>
              <a:gd name="connsiteY52" fmla="*/ 8445 h 10000"/>
              <a:gd name="connsiteX53" fmla="*/ 9828 w 10000"/>
              <a:gd name="connsiteY53" fmla="*/ 9163 h 10000"/>
              <a:gd name="connsiteX54" fmla="*/ 9917 w 10000"/>
              <a:gd name="connsiteY54" fmla="*/ 8923 h 10000"/>
              <a:gd name="connsiteX55" fmla="*/ 10000 w 10000"/>
              <a:gd name="connsiteY55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652 w 10000"/>
              <a:gd name="connsiteY45" fmla="*/ 7201 h 10000"/>
              <a:gd name="connsiteX46" fmla="*/ 8995 w 10000"/>
              <a:gd name="connsiteY46" fmla="*/ 6722 h 10000"/>
              <a:gd name="connsiteX47" fmla="*/ 9412 w 10000"/>
              <a:gd name="connsiteY47" fmla="*/ 7560 h 10000"/>
              <a:gd name="connsiteX48" fmla="*/ 9500 w 10000"/>
              <a:gd name="connsiteY48" fmla="*/ 6962 h 10000"/>
              <a:gd name="connsiteX49" fmla="*/ 9584 w 10000"/>
              <a:gd name="connsiteY49" fmla="*/ 7464 h 10000"/>
              <a:gd name="connsiteX50" fmla="*/ 9667 w 10000"/>
              <a:gd name="connsiteY50" fmla="*/ 8445 h 10000"/>
              <a:gd name="connsiteX51" fmla="*/ 9745 w 10000"/>
              <a:gd name="connsiteY51" fmla="*/ 8445 h 10000"/>
              <a:gd name="connsiteX52" fmla="*/ 9828 w 10000"/>
              <a:gd name="connsiteY52" fmla="*/ 9163 h 10000"/>
              <a:gd name="connsiteX53" fmla="*/ 9917 w 10000"/>
              <a:gd name="connsiteY53" fmla="*/ 8923 h 10000"/>
              <a:gd name="connsiteX54" fmla="*/ 10000 w 10000"/>
              <a:gd name="connsiteY54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652 w 10000"/>
              <a:gd name="connsiteY45" fmla="*/ 7201 h 10000"/>
              <a:gd name="connsiteX46" fmla="*/ 8995 w 10000"/>
              <a:gd name="connsiteY46" fmla="*/ 6722 h 10000"/>
              <a:gd name="connsiteX47" fmla="*/ 9500 w 10000"/>
              <a:gd name="connsiteY47" fmla="*/ 6962 h 10000"/>
              <a:gd name="connsiteX48" fmla="*/ 9584 w 10000"/>
              <a:gd name="connsiteY48" fmla="*/ 7464 h 10000"/>
              <a:gd name="connsiteX49" fmla="*/ 9667 w 10000"/>
              <a:gd name="connsiteY49" fmla="*/ 8445 h 10000"/>
              <a:gd name="connsiteX50" fmla="*/ 9745 w 10000"/>
              <a:gd name="connsiteY50" fmla="*/ 8445 h 10000"/>
              <a:gd name="connsiteX51" fmla="*/ 9828 w 10000"/>
              <a:gd name="connsiteY51" fmla="*/ 9163 h 10000"/>
              <a:gd name="connsiteX52" fmla="*/ 9917 w 10000"/>
              <a:gd name="connsiteY52" fmla="*/ 8923 h 10000"/>
              <a:gd name="connsiteX53" fmla="*/ 10000 w 10000"/>
              <a:gd name="connsiteY53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652 w 10000"/>
              <a:gd name="connsiteY45" fmla="*/ 7201 h 10000"/>
              <a:gd name="connsiteX46" fmla="*/ 8995 w 10000"/>
              <a:gd name="connsiteY46" fmla="*/ 6722 h 10000"/>
              <a:gd name="connsiteX47" fmla="*/ 9584 w 10000"/>
              <a:gd name="connsiteY47" fmla="*/ 7464 h 10000"/>
              <a:gd name="connsiteX48" fmla="*/ 9667 w 10000"/>
              <a:gd name="connsiteY48" fmla="*/ 8445 h 10000"/>
              <a:gd name="connsiteX49" fmla="*/ 9745 w 10000"/>
              <a:gd name="connsiteY49" fmla="*/ 8445 h 10000"/>
              <a:gd name="connsiteX50" fmla="*/ 9828 w 10000"/>
              <a:gd name="connsiteY50" fmla="*/ 9163 h 10000"/>
              <a:gd name="connsiteX51" fmla="*/ 9917 w 10000"/>
              <a:gd name="connsiteY51" fmla="*/ 8923 h 10000"/>
              <a:gd name="connsiteX52" fmla="*/ 10000 w 10000"/>
              <a:gd name="connsiteY52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652 w 10000"/>
              <a:gd name="connsiteY45" fmla="*/ 7201 h 10000"/>
              <a:gd name="connsiteX46" fmla="*/ 8995 w 10000"/>
              <a:gd name="connsiteY46" fmla="*/ 6722 h 10000"/>
              <a:gd name="connsiteX47" fmla="*/ 9667 w 10000"/>
              <a:gd name="connsiteY47" fmla="*/ 8445 h 10000"/>
              <a:gd name="connsiteX48" fmla="*/ 9745 w 10000"/>
              <a:gd name="connsiteY48" fmla="*/ 8445 h 10000"/>
              <a:gd name="connsiteX49" fmla="*/ 9828 w 10000"/>
              <a:gd name="connsiteY49" fmla="*/ 9163 h 10000"/>
              <a:gd name="connsiteX50" fmla="*/ 9917 w 10000"/>
              <a:gd name="connsiteY50" fmla="*/ 8923 h 10000"/>
              <a:gd name="connsiteX51" fmla="*/ 10000 w 10000"/>
              <a:gd name="connsiteY51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652 w 10000"/>
              <a:gd name="connsiteY45" fmla="*/ 7201 h 10000"/>
              <a:gd name="connsiteX46" fmla="*/ 8995 w 10000"/>
              <a:gd name="connsiteY46" fmla="*/ 6722 h 10000"/>
              <a:gd name="connsiteX47" fmla="*/ 9745 w 10000"/>
              <a:gd name="connsiteY47" fmla="*/ 8445 h 10000"/>
              <a:gd name="connsiteX48" fmla="*/ 9828 w 10000"/>
              <a:gd name="connsiteY48" fmla="*/ 9163 h 10000"/>
              <a:gd name="connsiteX49" fmla="*/ 9917 w 10000"/>
              <a:gd name="connsiteY49" fmla="*/ 8923 h 10000"/>
              <a:gd name="connsiteX50" fmla="*/ 10000 w 10000"/>
              <a:gd name="connsiteY50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652 w 10000"/>
              <a:gd name="connsiteY45" fmla="*/ 7201 h 10000"/>
              <a:gd name="connsiteX46" fmla="*/ 8995 w 10000"/>
              <a:gd name="connsiteY46" fmla="*/ 6722 h 10000"/>
              <a:gd name="connsiteX47" fmla="*/ 9828 w 10000"/>
              <a:gd name="connsiteY47" fmla="*/ 9163 h 10000"/>
              <a:gd name="connsiteX48" fmla="*/ 9917 w 10000"/>
              <a:gd name="connsiteY48" fmla="*/ 8923 h 10000"/>
              <a:gd name="connsiteX49" fmla="*/ 10000 w 10000"/>
              <a:gd name="connsiteY49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652 w 10000"/>
              <a:gd name="connsiteY45" fmla="*/ 7201 h 10000"/>
              <a:gd name="connsiteX46" fmla="*/ 8995 w 10000"/>
              <a:gd name="connsiteY46" fmla="*/ 6722 h 10000"/>
              <a:gd name="connsiteX47" fmla="*/ 9917 w 10000"/>
              <a:gd name="connsiteY47" fmla="*/ 8923 h 10000"/>
              <a:gd name="connsiteX48" fmla="*/ 10000 w 10000"/>
              <a:gd name="connsiteY48" fmla="*/ 10000 h 10000"/>
              <a:gd name="connsiteX0" fmla="*/ 0 w 10000"/>
              <a:gd name="connsiteY0" fmla="*/ 478 h 10000"/>
              <a:gd name="connsiteX1" fmla="*/ 83 w 10000"/>
              <a:gd name="connsiteY1" fmla="*/ 239 h 10000"/>
              <a:gd name="connsiteX2" fmla="*/ 172 w 10000"/>
              <a:gd name="connsiteY2" fmla="*/ 478 h 10000"/>
              <a:gd name="connsiteX3" fmla="*/ 255 w 10000"/>
              <a:gd name="connsiteY3" fmla="*/ 0 h 10000"/>
              <a:gd name="connsiteX4" fmla="*/ 333 w 10000"/>
              <a:gd name="connsiteY4" fmla="*/ 431 h 10000"/>
              <a:gd name="connsiteX5" fmla="*/ 416 w 10000"/>
              <a:gd name="connsiteY5" fmla="*/ 1220 h 10000"/>
              <a:gd name="connsiteX6" fmla="*/ 500 w 10000"/>
              <a:gd name="connsiteY6" fmla="*/ 1531 h 10000"/>
              <a:gd name="connsiteX7" fmla="*/ 588 w 10000"/>
              <a:gd name="connsiteY7" fmla="*/ 1459 h 10000"/>
              <a:gd name="connsiteX8" fmla="*/ 672 w 10000"/>
              <a:gd name="connsiteY8" fmla="*/ 1770 h 10000"/>
              <a:gd name="connsiteX9" fmla="*/ 760 w 10000"/>
              <a:gd name="connsiteY9" fmla="*/ 1866 h 10000"/>
              <a:gd name="connsiteX10" fmla="*/ 843 w 10000"/>
              <a:gd name="connsiteY10" fmla="*/ 1364 h 10000"/>
              <a:gd name="connsiteX11" fmla="*/ 927 w 10000"/>
              <a:gd name="connsiteY11" fmla="*/ 3732 h 10000"/>
              <a:gd name="connsiteX12" fmla="*/ 1005 w 10000"/>
              <a:gd name="connsiteY12" fmla="*/ 3828 h 10000"/>
              <a:gd name="connsiteX13" fmla="*/ 1088 w 10000"/>
              <a:gd name="connsiteY13" fmla="*/ 4211 h 10000"/>
              <a:gd name="connsiteX14" fmla="*/ 1171 w 10000"/>
              <a:gd name="connsiteY14" fmla="*/ 1770 h 10000"/>
              <a:gd name="connsiteX15" fmla="*/ 1260 w 10000"/>
              <a:gd name="connsiteY15" fmla="*/ 3421 h 10000"/>
              <a:gd name="connsiteX16" fmla="*/ 1343 w 10000"/>
              <a:gd name="connsiteY16" fmla="*/ 3421 h 10000"/>
              <a:gd name="connsiteX17" fmla="*/ 1432 w 10000"/>
              <a:gd name="connsiteY17" fmla="*/ 3971 h 10000"/>
              <a:gd name="connsiteX18" fmla="*/ 1515 w 10000"/>
              <a:gd name="connsiteY18" fmla="*/ 4115 h 10000"/>
              <a:gd name="connsiteX19" fmla="*/ 1598 w 10000"/>
              <a:gd name="connsiteY19" fmla="*/ 2990 h 10000"/>
              <a:gd name="connsiteX20" fmla="*/ 1676 w 10000"/>
              <a:gd name="connsiteY20" fmla="*/ 3493 h 10000"/>
              <a:gd name="connsiteX21" fmla="*/ 1760 w 10000"/>
              <a:gd name="connsiteY21" fmla="*/ 5742 h 10000"/>
              <a:gd name="connsiteX22" fmla="*/ 1848 w 10000"/>
              <a:gd name="connsiteY22" fmla="*/ 3732 h 10000"/>
              <a:gd name="connsiteX23" fmla="*/ 1931 w 10000"/>
              <a:gd name="connsiteY23" fmla="*/ 4713 h 10000"/>
              <a:gd name="connsiteX24" fmla="*/ 2015 w 10000"/>
              <a:gd name="connsiteY24" fmla="*/ 4019 h 10000"/>
              <a:gd name="connsiteX25" fmla="*/ 2103 w 10000"/>
              <a:gd name="connsiteY25" fmla="*/ 5144 h 10000"/>
              <a:gd name="connsiteX26" fmla="*/ 2186 w 10000"/>
              <a:gd name="connsiteY26" fmla="*/ 5239 h 10000"/>
              <a:gd name="connsiteX27" fmla="*/ 2275 w 10000"/>
              <a:gd name="connsiteY27" fmla="*/ 5096 h 10000"/>
              <a:gd name="connsiteX28" fmla="*/ 2348 w 10000"/>
              <a:gd name="connsiteY28" fmla="*/ 5646 h 10000"/>
              <a:gd name="connsiteX29" fmla="*/ 2431 w 10000"/>
              <a:gd name="connsiteY29" fmla="*/ 6722 h 10000"/>
              <a:gd name="connsiteX30" fmla="*/ 2520 w 10000"/>
              <a:gd name="connsiteY30" fmla="*/ 5502 h 10000"/>
              <a:gd name="connsiteX31" fmla="*/ 2603 w 10000"/>
              <a:gd name="connsiteY31" fmla="*/ 5933 h 10000"/>
              <a:gd name="connsiteX32" fmla="*/ 2691 w 10000"/>
              <a:gd name="connsiteY32" fmla="*/ 5239 h 10000"/>
              <a:gd name="connsiteX33" fmla="*/ 2775 w 10000"/>
              <a:gd name="connsiteY33" fmla="*/ 5502 h 10000"/>
              <a:gd name="connsiteX34" fmla="*/ 2858 w 10000"/>
              <a:gd name="connsiteY34" fmla="*/ 6077 h 10000"/>
              <a:gd name="connsiteX35" fmla="*/ 2946 w 10000"/>
              <a:gd name="connsiteY35" fmla="*/ 6124 h 10000"/>
              <a:gd name="connsiteX36" fmla="*/ 3019 w 10000"/>
              <a:gd name="connsiteY36" fmla="*/ 6627 h 10000"/>
              <a:gd name="connsiteX37" fmla="*/ 3108 w 10000"/>
              <a:gd name="connsiteY37" fmla="*/ 6172 h 10000"/>
              <a:gd name="connsiteX38" fmla="*/ 3191 w 10000"/>
              <a:gd name="connsiteY38" fmla="*/ 6722 h 10000"/>
              <a:gd name="connsiteX39" fmla="*/ 3274 w 10000"/>
              <a:gd name="connsiteY39" fmla="*/ 6220 h 10000"/>
              <a:gd name="connsiteX40" fmla="*/ 3363 w 10000"/>
              <a:gd name="connsiteY40" fmla="*/ 7464 h 10000"/>
              <a:gd name="connsiteX41" fmla="*/ 4362 w 10000"/>
              <a:gd name="connsiteY41" fmla="*/ 7943 h 10000"/>
              <a:gd name="connsiteX42" fmla="*/ 4534 w 10000"/>
              <a:gd name="connsiteY42" fmla="*/ 7703 h 10000"/>
              <a:gd name="connsiteX43" fmla="*/ 6382 w 10000"/>
              <a:gd name="connsiteY43" fmla="*/ 6627 h 10000"/>
              <a:gd name="connsiteX44" fmla="*/ 6465 w 10000"/>
              <a:gd name="connsiteY44" fmla="*/ 7464 h 10000"/>
              <a:gd name="connsiteX45" fmla="*/ 7652 w 10000"/>
              <a:gd name="connsiteY45" fmla="*/ 7201 h 10000"/>
              <a:gd name="connsiteX46" fmla="*/ 8995 w 10000"/>
              <a:gd name="connsiteY46" fmla="*/ 6722 h 10000"/>
              <a:gd name="connsiteX47" fmla="*/ 10000 w 10000"/>
              <a:gd name="connsiteY47" fmla="*/ 10000 h 10000"/>
              <a:gd name="connsiteX0" fmla="*/ 0 w 8995"/>
              <a:gd name="connsiteY0" fmla="*/ 478 h 8027"/>
              <a:gd name="connsiteX1" fmla="*/ 83 w 8995"/>
              <a:gd name="connsiteY1" fmla="*/ 239 h 8027"/>
              <a:gd name="connsiteX2" fmla="*/ 172 w 8995"/>
              <a:gd name="connsiteY2" fmla="*/ 478 h 8027"/>
              <a:gd name="connsiteX3" fmla="*/ 255 w 8995"/>
              <a:gd name="connsiteY3" fmla="*/ 0 h 8027"/>
              <a:gd name="connsiteX4" fmla="*/ 333 w 8995"/>
              <a:gd name="connsiteY4" fmla="*/ 431 h 8027"/>
              <a:gd name="connsiteX5" fmla="*/ 416 w 8995"/>
              <a:gd name="connsiteY5" fmla="*/ 1220 h 8027"/>
              <a:gd name="connsiteX6" fmla="*/ 500 w 8995"/>
              <a:gd name="connsiteY6" fmla="*/ 1531 h 8027"/>
              <a:gd name="connsiteX7" fmla="*/ 588 w 8995"/>
              <a:gd name="connsiteY7" fmla="*/ 1459 h 8027"/>
              <a:gd name="connsiteX8" fmla="*/ 672 w 8995"/>
              <a:gd name="connsiteY8" fmla="*/ 1770 h 8027"/>
              <a:gd name="connsiteX9" fmla="*/ 760 w 8995"/>
              <a:gd name="connsiteY9" fmla="*/ 1866 h 8027"/>
              <a:gd name="connsiteX10" fmla="*/ 843 w 8995"/>
              <a:gd name="connsiteY10" fmla="*/ 1364 h 8027"/>
              <a:gd name="connsiteX11" fmla="*/ 927 w 8995"/>
              <a:gd name="connsiteY11" fmla="*/ 3732 h 8027"/>
              <a:gd name="connsiteX12" fmla="*/ 1005 w 8995"/>
              <a:gd name="connsiteY12" fmla="*/ 3828 h 8027"/>
              <a:gd name="connsiteX13" fmla="*/ 1088 w 8995"/>
              <a:gd name="connsiteY13" fmla="*/ 4211 h 8027"/>
              <a:gd name="connsiteX14" fmla="*/ 1171 w 8995"/>
              <a:gd name="connsiteY14" fmla="*/ 1770 h 8027"/>
              <a:gd name="connsiteX15" fmla="*/ 1260 w 8995"/>
              <a:gd name="connsiteY15" fmla="*/ 3421 h 8027"/>
              <a:gd name="connsiteX16" fmla="*/ 1343 w 8995"/>
              <a:gd name="connsiteY16" fmla="*/ 3421 h 8027"/>
              <a:gd name="connsiteX17" fmla="*/ 1432 w 8995"/>
              <a:gd name="connsiteY17" fmla="*/ 3971 h 8027"/>
              <a:gd name="connsiteX18" fmla="*/ 1515 w 8995"/>
              <a:gd name="connsiteY18" fmla="*/ 4115 h 8027"/>
              <a:gd name="connsiteX19" fmla="*/ 1598 w 8995"/>
              <a:gd name="connsiteY19" fmla="*/ 2990 h 8027"/>
              <a:gd name="connsiteX20" fmla="*/ 1676 w 8995"/>
              <a:gd name="connsiteY20" fmla="*/ 3493 h 8027"/>
              <a:gd name="connsiteX21" fmla="*/ 1760 w 8995"/>
              <a:gd name="connsiteY21" fmla="*/ 5742 h 8027"/>
              <a:gd name="connsiteX22" fmla="*/ 1848 w 8995"/>
              <a:gd name="connsiteY22" fmla="*/ 3732 h 8027"/>
              <a:gd name="connsiteX23" fmla="*/ 1931 w 8995"/>
              <a:gd name="connsiteY23" fmla="*/ 4713 h 8027"/>
              <a:gd name="connsiteX24" fmla="*/ 2015 w 8995"/>
              <a:gd name="connsiteY24" fmla="*/ 4019 h 8027"/>
              <a:gd name="connsiteX25" fmla="*/ 2103 w 8995"/>
              <a:gd name="connsiteY25" fmla="*/ 5144 h 8027"/>
              <a:gd name="connsiteX26" fmla="*/ 2186 w 8995"/>
              <a:gd name="connsiteY26" fmla="*/ 5239 h 8027"/>
              <a:gd name="connsiteX27" fmla="*/ 2275 w 8995"/>
              <a:gd name="connsiteY27" fmla="*/ 5096 h 8027"/>
              <a:gd name="connsiteX28" fmla="*/ 2348 w 8995"/>
              <a:gd name="connsiteY28" fmla="*/ 5646 h 8027"/>
              <a:gd name="connsiteX29" fmla="*/ 2431 w 8995"/>
              <a:gd name="connsiteY29" fmla="*/ 6722 h 8027"/>
              <a:gd name="connsiteX30" fmla="*/ 2520 w 8995"/>
              <a:gd name="connsiteY30" fmla="*/ 5502 h 8027"/>
              <a:gd name="connsiteX31" fmla="*/ 2603 w 8995"/>
              <a:gd name="connsiteY31" fmla="*/ 5933 h 8027"/>
              <a:gd name="connsiteX32" fmla="*/ 2691 w 8995"/>
              <a:gd name="connsiteY32" fmla="*/ 5239 h 8027"/>
              <a:gd name="connsiteX33" fmla="*/ 2775 w 8995"/>
              <a:gd name="connsiteY33" fmla="*/ 5502 h 8027"/>
              <a:gd name="connsiteX34" fmla="*/ 2858 w 8995"/>
              <a:gd name="connsiteY34" fmla="*/ 6077 h 8027"/>
              <a:gd name="connsiteX35" fmla="*/ 2946 w 8995"/>
              <a:gd name="connsiteY35" fmla="*/ 6124 h 8027"/>
              <a:gd name="connsiteX36" fmla="*/ 3019 w 8995"/>
              <a:gd name="connsiteY36" fmla="*/ 6627 h 8027"/>
              <a:gd name="connsiteX37" fmla="*/ 3108 w 8995"/>
              <a:gd name="connsiteY37" fmla="*/ 6172 h 8027"/>
              <a:gd name="connsiteX38" fmla="*/ 3191 w 8995"/>
              <a:gd name="connsiteY38" fmla="*/ 6722 h 8027"/>
              <a:gd name="connsiteX39" fmla="*/ 3274 w 8995"/>
              <a:gd name="connsiteY39" fmla="*/ 6220 h 8027"/>
              <a:gd name="connsiteX40" fmla="*/ 3363 w 8995"/>
              <a:gd name="connsiteY40" fmla="*/ 7464 h 8027"/>
              <a:gd name="connsiteX41" fmla="*/ 4362 w 8995"/>
              <a:gd name="connsiteY41" fmla="*/ 7943 h 8027"/>
              <a:gd name="connsiteX42" fmla="*/ 4534 w 8995"/>
              <a:gd name="connsiteY42" fmla="*/ 7703 h 8027"/>
              <a:gd name="connsiteX43" fmla="*/ 6382 w 8995"/>
              <a:gd name="connsiteY43" fmla="*/ 6627 h 8027"/>
              <a:gd name="connsiteX44" fmla="*/ 6465 w 8995"/>
              <a:gd name="connsiteY44" fmla="*/ 7464 h 8027"/>
              <a:gd name="connsiteX45" fmla="*/ 7652 w 8995"/>
              <a:gd name="connsiteY45" fmla="*/ 7201 h 8027"/>
              <a:gd name="connsiteX46" fmla="*/ 8995 w 8995"/>
              <a:gd name="connsiteY46" fmla="*/ 6722 h 8027"/>
              <a:gd name="connsiteX0" fmla="*/ 0 w 8507"/>
              <a:gd name="connsiteY0" fmla="*/ 595 h 10000"/>
              <a:gd name="connsiteX1" fmla="*/ 92 w 8507"/>
              <a:gd name="connsiteY1" fmla="*/ 298 h 10000"/>
              <a:gd name="connsiteX2" fmla="*/ 191 w 8507"/>
              <a:gd name="connsiteY2" fmla="*/ 595 h 10000"/>
              <a:gd name="connsiteX3" fmla="*/ 283 w 8507"/>
              <a:gd name="connsiteY3" fmla="*/ 0 h 10000"/>
              <a:gd name="connsiteX4" fmla="*/ 370 w 8507"/>
              <a:gd name="connsiteY4" fmla="*/ 537 h 10000"/>
              <a:gd name="connsiteX5" fmla="*/ 462 w 8507"/>
              <a:gd name="connsiteY5" fmla="*/ 1520 h 10000"/>
              <a:gd name="connsiteX6" fmla="*/ 556 w 8507"/>
              <a:gd name="connsiteY6" fmla="*/ 1907 h 10000"/>
              <a:gd name="connsiteX7" fmla="*/ 654 w 8507"/>
              <a:gd name="connsiteY7" fmla="*/ 1818 h 10000"/>
              <a:gd name="connsiteX8" fmla="*/ 747 w 8507"/>
              <a:gd name="connsiteY8" fmla="*/ 2205 h 10000"/>
              <a:gd name="connsiteX9" fmla="*/ 845 w 8507"/>
              <a:gd name="connsiteY9" fmla="*/ 2325 h 10000"/>
              <a:gd name="connsiteX10" fmla="*/ 937 w 8507"/>
              <a:gd name="connsiteY10" fmla="*/ 1699 h 10000"/>
              <a:gd name="connsiteX11" fmla="*/ 1031 w 8507"/>
              <a:gd name="connsiteY11" fmla="*/ 4649 h 10000"/>
              <a:gd name="connsiteX12" fmla="*/ 1117 w 8507"/>
              <a:gd name="connsiteY12" fmla="*/ 4769 h 10000"/>
              <a:gd name="connsiteX13" fmla="*/ 1210 w 8507"/>
              <a:gd name="connsiteY13" fmla="*/ 5246 h 10000"/>
              <a:gd name="connsiteX14" fmla="*/ 1302 w 8507"/>
              <a:gd name="connsiteY14" fmla="*/ 2205 h 10000"/>
              <a:gd name="connsiteX15" fmla="*/ 1401 w 8507"/>
              <a:gd name="connsiteY15" fmla="*/ 4262 h 10000"/>
              <a:gd name="connsiteX16" fmla="*/ 1493 w 8507"/>
              <a:gd name="connsiteY16" fmla="*/ 4262 h 10000"/>
              <a:gd name="connsiteX17" fmla="*/ 1592 w 8507"/>
              <a:gd name="connsiteY17" fmla="*/ 4947 h 10000"/>
              <a:gd name="connsiteX18" fmla="*/ 1684 w 8507"/>
              <a:gd name="connsiteY18" fmla="*/ 5126 h 10000"/>
              <a:gd name="connsiteX19" fmla="*/ 1777 w 8507"/>
              <a:gd name="connsiteY19" fmla="*/ 3725 h 10000"/>
              <a:gd name="connsiteX20" fmla="*/ 1863 w 8507"/>
              <a:gd name="connsiteY20" fmla="*/ 4352 h 10000"/>
              <a:gd name="connsiteX21" fmla="*/ 1957 w 8507"/>
              <a:gd name="connsiteY21" fmla="*/ 7153 h 10000"/>
              <a:gd name="connsiteX22" fmla="*/ 2054 w 8507"/>
              <a:gd name="connsiteY22" fmla="*/ 4649 h 10000"/>
              <a:gd name="connsiteX23" fmla="*/ 2147 w 8507"/>
              <a:gd name="connsiteY23" fmla="*/ 5871 h 10000"/>
              <a:gd name="connsiteX24" fmla="*/ 2240 w 8507"/>
              <a:gd name="connsiteY24" fmla="*/ 5007 h 10000"/>
              <a:gd name="connsiteX25" fmla="*/ 2338 w 8507"/>
              <a:gd name="connsiteY25" fmla="*/ 6408 h 10000"/>
              <a:gd name="connsiteX26" fmla="*/ 2430 w 8507"/>
              <a:gd name="connsiteY26" fmla="*/ 6527 h 10000"/>
              <a:gd name="connsiteX27" fmla="*/ 2529 w 8507"/>
              <a:gd name="connsiteY27" fmla="*/ 6349 h 10000"/>
              <a:gd name="connsiteX28" fmla="*/ 2610 w 8507"/>
              <a:gd name="connsiteY28" fmla="*/ 7034 h 10000"/>
              <a:gd name="connsiteX29" fmla="*/ 2703 w 8507"/>
              <a:gd name="connsiteY29" fmla="*/ 8374 h 10000"/>
              <a:gd name="connsiteX30" fmla="*/ 2802 w 8507"/>
              <a:gd name="connsiteY30" fmla="*/ 6854 h 10000"/>
              <a:gd name="connsiteX31" fmla="*/ 2894 w 8507"/>
              <a:gd name="connsiteY31" fmla="*/ 7391 h 10000"/>
              <a:gd name="connsiteX32" fmla="*/ 2992 w 8507"/>
              <a:gd name="connsiteY32" fmla="*/ 6527 h 10000"/>
              <a:gd name="connsiteX33" fmla="*/ 3085 w 8507"/>
              <a:gd name="connsiteY33" fmla="*/ 6854 h 10000"/>
              <a:gd name="connsiteX34" fmla="*/ 3177 w 8507"/>
              <a:gd name="connsiteY34" fmla="*/ 7571 h 10000"/>
              <a:gd name="connsiteX35" fmla="*/ 3275 w 8507"/>
              <a:gd name="connsiteY35" fmla="*/ 7629 h 10000"/>
              <a:gd name="connsiteX36" fmla="*/ 3356 w 8507"/>
              <a:gd name="connsiteY36" fmla="*/ 8256 h 10000"/>
              <a:gd name="connsiteX37" fmla="*/ 3455 w 8507"/>
              <a:gd name="connsiteY37" fmla="*/ 7689 h 10000"/>
              <a:gd name="connsiteX38" fmla="*/ 3548 w 8507"/>
              <a:gd name="connsiteY38" fmla="*/ 8374 h 10000"/>
              <a:gd name="connsiteX39" fmla="*/ 3640 w 8507"/>
              <a:gd name="connsiteY39" fmla="*/ 7749 h 10000"/>
              <a:gd name="connsiteX40" fmla="*/ 3739 w 8507"/>
              <a:gd name="connsiteY40" fmla="*/ 9299 h 10000"/>
              <a:gd name="connsiteX41" fmla="*/ 4849 w 8507"/>
              <a:gd name="connsiteY41" fmla="*/ 9895 h 10000"/>
              <a:gd name="connsiteX42" fmla="*/ 5041 w 8507"/>
              <a:gd name="connsiteY42" fmla="*/ 9596 h 10000"/>
              <a:gd name="connsiteX43" fmla="*/ 7095 w 8507"/>
              <a:gd name="connsiteY43" fmla="*/ 8256 h 10000"/>
              <a:gd name="connsiteX44" fmla="*/ 7187 w 8507"/>
              <a:gd name="connsiteY44" fmla="*/ 9299 h 10000"/>
              <a:gd name="connsiteX45" fmla="*/ 8507 w 8507"/>
              <a:gd name="connsiteY45" fmla="*/ 8971 h 10000"/>
              <a:gd name="connsiteX0" fmla="*/ 0 w 8448"/>
              <a:gd name="connsiteY0" fmla="*/ 595 h 10000"/>
              <a:gd name="connsiteX1" fmla="*/ 108 w 8448"/>
              <a:gd name="connsiteY1" fmla="*/ 298 h 10000"/>
              <a:gd name="connsiteX2" fmla="*/ 225 w 8448"/>
              <a:gd name="connsiteY2" fmla="*/ 595 h 10000"/>
              <a:gd name="connsiteX3" fmla="*/ 333 w 8448"/>
              <a:gd name="connsiteY3" fmla="*/ 0 h 10000"/>
              <a:gd name="connsiteX4" fmla="*/ 435 w 8448"/>
              <a:gd name="connsiteY4" fmla="*/ 537 h 10000"/>
              <a:gd name="connsiteX5" fmla="*/ 543 w 8448"/>
              <a:gd name="connsiteY5" fmla="*/ 1520 h 10000"/>
              <a:gd name="connsiteX6" fmla="*/ 654 w 8448"/>
              <a:gd name="connsiteY6" fmla="*/ 1907 h 10000"/>
              <a:gd name="connsiteX7" fmla="*/ 769 w 8448"/>
              <a:gd name="connsiteY7" fmla="*/ 1818 h 10000"/>
              <a:gd name="connsiteX8" fmla="*/ 878 w 8448"/>
              <a:gd name="connsiteY8" fmla="*/ 2205 h 10000"/>
              <a:gd name="connsiteX9" fmla="*/ 993 w 8448"/>
              <a:gd name="connsiteY9" fmla="*/ 2325 h 10000"/>
              <a:gd name="connsiteX10" fmla="*/ 1101 w 8448"/>
              <a:gd name="connsiteY10" fmla="*/ 1699 h 10000"/>
              <a:gd name="connsiteX11" fmla="*/ 1212 w 8448"/>
              <a:gd name="connsiteY11" fmla="*/ 4649 h 10000"/>
              <a:gd name="connsiteX12" fmla="*/ 1313 w 8448"/>
              <a:gd name="connsiteY12" fmla="*/ 4769 h 10000"/>
              <a:gd name="connsiteX13" fmla="*/ 1422 w 8448"/>
              <a:gd name="connsiteY13" fmla="*/ 5246 h 10000"/>
              <a:gd name="connsiteX14" fmla="*/ 1531 w 8448"/>
              <a:gd name="connsiteY14" fmla="*/ 2205 h 10000"/>
              <a:gd name="connsiteX15" fmla="*/ 1647 w 8448"/>
              <a:gd name="connsiteY15" fmla="*/ 4262 h 10000"/>
              <a:gd name="connsiteX16" fmla="*/ 1755 w 8448"/>
              <a:gd name="connsiteY16" fmla="*/ 4262 h 10000"/>
              <a:gd name="connsiteX17" fmla="*/ 1871 w 8448"/>
              <a:gd name="connsiteY17" fmla="*/ 4947 h 10000"/>
              <a:gd name="connsiteX18" fmla="*/ 1980 w 8448"/>
              <a:gd name="connsiteY18" fmla="*/ 5126 h 10000"/>
              <a:gd name="connsiteX19" fmla="*/ 2089 w 8448"/>
              <a:gd name="connsiteY19" fmla="*/ 3725 h 10000"/>
              <a:gd name="connsiteX20" fmla="*/ 2190 w 8448"/>
              <a:gd name="connsiteY20" fmla="*/ 4352 h 10000"/>
              <a:gd name="connsiteX21" fmla="*/ 2300 w 8448"/>
              <a:gd name="connsiteY21" fmla="*/ 7153 h 10000"/>
              <a:gd name="connsiteX22" fmla="*/ 2414 w 8448"/>
              <a:gd name="connsiteY22" fmla="*/ 4649 h 10000"/>
              <a:gd name="connsiteX23" fmla="*/ 2524 w 8448"/>
              <a:gd name="connsiteY23" fmla="*/ 5871 h 10000"/>
              <a:gd name="connsiteX24" fmla="*/ 2633 w 8448"/>
              <a:gd name="connsiteY24" fmla="*/ 5007 h 10000"/>
              <a:gd name="connsiteX25" fmla="*/ 2748 w 8448"/>
              <a:gd name="connsiteY25" fmla="*/ 6408 h 10000"/>
              <a:gd name="connsiteX26" fmla="*/ 2856 w 8448"/>
              <a:gd name="connsiteY26" fmla="*/ 6527 h 10000"/>
              <a:gd name="connsiteX27" fmla="*/ 2973 w 8448"/>
              <a:gd name="connsiteY27" fmla="*/ 6349 h 10000"/>
              <a:gd name="connsiteX28" fmla="*/ 3068 w 8448"/>
              <a:gd name="connsiteY28" fmla="*/ 7034 h 10000"/>
              <a:gd name="connsiteX29" fmla="*/ 3177 w 8448"/>
              <a:gd name="connsiteY29" fmla="*/ 8374 h 10000"/>
              <a:gd name="connsiteX30" fmla="*/ 3294 w 8448"/>
              <a:gd name="connsiteY30" fmla="*/ 6854 h 10000"/>
              <a:gd name="connsiteX31" fmla="*/ 3402 w 8448"/>
              <a:gd name="connsiteY31" fmla="*/ 7391 h 10000"/>
              <a:gd name="connsiteX32" fmla="*/ 3517 w 8448"/>
              <a:gd name="connsiteY32" fmla="*/ 6527 h 10000"/>
              <a:gd name="connsiteX33" fmla="*/ 3626 w 8448"/>
              <a:gd name="connsiteY33" fmla="*/ 6854 h 10000"/>
              <a:gd name="connsiteX34" fmla="*/ 3735 w 8448"/>
              <a:gd name="connsiteY34" fmla="*/ 7571 h 10000"/>
              <a:gd name="connsiteX35" fmla="*/ 3850 w 8448"/>
              <a:gd name="connsiteY35" fmla="*/ 7629 h 10000"/>
              <a:gd name="connsiteX36" fmla="*/ 3945 w 8448"/>
              <a:gd name="connsiteY36" fmla="*/ 8256 h 10000"/>
              <a:gd name="connsiteX37" fmla="*/ 4061 w 8448"/>
              <a:gd name="connsiteY37" fmla="*/ 7689 h 10000"/>
              <a:gd name="connsiteX38" fmla="*/ 4171 w 8448"/>
              <a:gd name="connsiteY38" fmla="*/ 8374 h 10000"/>
              <a:gd name="connsiteX39" fmla="*/ 4279 w 8448"/>
              <a:gd name="connsiteY39" fmla="*/ 7749 h 10000"/>
              <a:gd name="connsiteX40" fmla="*/ 4395 w 8448"/>
              <a:gd name="connsiteY40" fmla="*/ 9299 h 10000"/>
              <a:gd name="connsiteX41" fmla="*/ 5700 w 8448"/>
              <a:gd name="connsiteY41" fmla="*/ 9895 h 10000"/>
              <a:gd name="connsiteX42" fmla="*/ 5926 w 8448"/>
              <a:gd name="connsiteY42" fmla="*/ 9596 h 10000"/>
              <a:gd name="connsiteX43" fmla="*/ 8340 w 8448"/>
              <a:gd name="connsiteY43" fmla="*/ 8256 h 10000"/>
              <a:gd name="connsiteX44" fmla="*/ 8448 w 8448"/>
              <a:gd name="connsiteY44" fmla="*/ 9299 h 10000"/>
              <a:gd name="connsiteX0" fmla="*/ 0 w 9872"/>
              <a:gd name="connsiteY0" fmla="*/ 595 h 10000"/>
              <a:gd name="connsiteX1" fmla="*/ 128 w 9872"/>
              <a:gd name="connsiteY1" fmla="*/ 298 h 10000"/>
              <a:gd name="connsiteX2" fmla="*/ 266 w 9872"/>
              <a:gd name="connsiteY2" fmla="*/ 595 h 10000"/>
              <a:gd name="connsiteX3" fmla="*/ 394 w 9872"/>
              <a:gd name="connsiteY3" fmla="*/ 0 h 10000"/>
              <a:gd name="connsiteX4" fmla="*/ 515 w 9872"/>
              <a:gd name="connsiteY4" fmla="*/ 537 h 10000"/>
              <a:gd name="connsiteX5" fmla="*/ 643 w 9872"/>
              <a:gd name="connsiteY5" fmla="*/ 1520 h 10000"/>
              <a:gd name="connsiteX6" fmla="*/ 774 w 9872"/>
              <a:gd name="connsiteY6" fmla="*/ 1907 h 10000"/>
              <a:gd name="connsiteX7" fmla="*/ 910 w 9872"/>
              <a:gd name="connsiteY7" fmla="*/ 1818 h 10000"/>
              <a:gd name="connsiteX8" fmla="*/ 1039 w 9872"/>
              <a:gd name="connsiteY8" fmla="*/ 2205 h 10000"/>
              <a:gd name="connsiteX9" fmla="*/ 1175 w 9872"/>
              <a:gd name="connsiteY9" fmla="*/ 2325 h 10000"/>
              <a:gd name="connsiteX10" fmla="*/ 1303 w 9872"/>
              <a:gd name="connsiteY10" fmla="*/ 1699 h 10000"/>
              <a:gd name="connsiteX11" fmla="*/ 1435 w 9872"/>
              <a:gd name="connsiteY11" fmla="*/ 4649 h 10000"/>
              <a:gd name="connsiteX12" fmla="*/ 1554 w 9872"/>
              <a:gd name="connsiteY12" fmla="*/ 4769 h 10000"/>
              <a:gd name="connsiteX13" fmla="*/ 1683 w 9872"/>
              <a:gd name="connsiteY13" fmla="*/ 5246 h 10000"/>
              <a:gd name="connsiteX14" fmla="*/ 1812 w 9872"/>
              <a:gd name="connsiteY14" fmla="*/ 2205 h 10000"/>
              <a:gd name="connsiteX15" fmla="*/ 1950 w 9872"/>
              <a:gd name="connsiteY15" fmla="*/ 4262 h 10000"/>
              <a:gd name="connsiteX16" fmla="*/ 2077 w 9872"/>
              <a:gd name="connsiteY16" fmla="*/ 4262 h 10000"/>
              <a:gd name="connsiteX17" fmla="*/ 2215 w 9872"/>
              <a:gd name="connsiteY17" fmla="*/ 4947 h 10000"/>
              <a:gd name="connsiteX18" fmla="*/ 2344 w 9872"/>
              <a:gd name="connsiteY18" fmla="*/ 5126 h 10000"/>
              <a:gd name="connsiteX19" fmla="*/ 2473 w 9872"/>
              <a:gd name="connsiteY19" fmla="*/ 3725 h 10000"/>
              <a:gd name="connsiteX20" fmla="*/ 2592 w 9872"/>
              <a:gd name="connsiteY20" fmla="*/ 4352 h 10000"/>
              <a:gd name="connsiteX21" fmla="*/ 2723 w 9872"/>
              <a:gd name="connsiteY21" fmla="*/ 7153 h 10000"/>
              <a:gd name="connsiteX22" fmla="*/ 2857 w 9872"/>
              <a:gd name="connsiteY22" fmla="*/ 4649 h 10000"/>
              <a:gd name="connsiteX23" fmla="*/ 2988 w 9872"/>
              <a:gd name="connsiteY23" fmla="*/ 5871 h 10000"/>
              <a:gd name="connsiteX24" fmla="*/ 3117 w 9872"/>
              <a:gd name="connsiteY24" fmla="*/ 5007 h 10000"/>
              <a:gd name="connsiteX25" fmla="*/ 3253 w 9872"/>
              <a:gd name="connsiteY25" fmla="*/ 6408 h 10000"/>
              <a:gd name="connsiteX26" fmla="*/ 3381 w 9872"/>
              <a:gd name="connsiteY26" fmla="*/ 6527 h 10000"/>
              <a:gd name="connsiteX27" fmla="*/ 3519 w 9872"/>
              <a:gd name="connsiteY27" fmla="*/ 6349 h 10000"/>
              <a:gd name="connsiteX28" fmla="*/ 3632 w 9872"/>
              <a:gd name="connsiteY28" fmla="*/ 7034 h 10000"/>
              <a:gd name="connsiteX29" fmla="*/ 3761 w 9872"/>
              <a:gd name="connsiteY29" fmla="*/ 8374 h 10000"/>
              <a:gd name="connsiteX30" fmla="*/ 3899 w 9872"/>
              <a:gd name="connsiteY30" fmla="*/ 6854 h 10000"/>
              <a:gd name="connsiteX31" fmla="*/ 4027 w 9872"/>
              <a:gd name="connsiteY31" fmla="*/ 7391 h 10000"/>
              <a:gd name="connsiteX32" fmla="*/ 4163 w 9872"/>
              <a:gd name="connsiteY32" fmla="*/ 6527 h 10000"/>
              <a:gd name="connsiteX33" fmla="*/ 4292 w 9872"/>
              <a:gd name="connsiteY33" fmla="*/ 6854 h 10000"/>
              <a:gd name="connsiteX34" fmla="*/ 4421 w 9872"/>
              <a:gd name="connsiteY34" fmla="*/ 7571 h 10000"/>
              <a:gd name="connsiteX35" fmla="*/ 4557 w 9872"/>
              <a:gd name="connsiteY35" fmla="*/ 7629 h 10000"/>
              <a:gd name="connsiteX36" fmla="*/ 4670 w 9872"/>
              <a:gd name="connsiteY36" fmla="*/ 8256 h 10000"/>
              <a:gd name="connsiteX37" fmla="*/ 4807 w 9872"/>
              <a:gd name="connsiteY37" fmla="*/ 7689 h 10000"/>
              <a:gd name="connsiteX38" fmla="*/ 4937 w 9872"/>
              <a:gd name="connsiteY38" fmla="*/ 8374 h 10000"/>
              <a:gd name="connsiteX39" fmla="*/ 5065 w 9872"/>
              <a:gd name="connsiteY39" fmla="*/ 7749 h 10000"/>
              <a:gd name="connsiteX40" fmla="*/ 5202 w 9872"/>
              <a:gd name="connsiteY40" fmla="*/ 9299 h 10000"/>
              <a:gd name="connsiteX41" fmla="*/ 6747 w 9872"/>
              <a:gd name="connsiteY41" fmla="*/ 9895 h 10000"/>
              <a:gd name="connsiteX42" fmla="*/ 7015 w 9872"/>
              <a:gd name="connsiteY42" fmla="*/ 9596 h 10000"/>
              <a:gd name="connsiteX43" fmla="*/ 9872 w 9872"/>
              <a:gd name="connsiteY43" fmla="*/ 8256 h 10000"/>
              <a:gd name="connsiteX0" fmla="*/ 0 w 7140"/>
              <a:gd name="connsiteY0" fmla="*/ 595 h 10000"/>
              <a:gd name="connsiteX1" fmla="*/ 130 w 7140"/>
              <a:gd name="connsiteY1" fmla="*/ 298 h 10000"/>
              <a:gd name="connsiteX2" fmla="*/ 269 w 7140"/>
              <a:gd name="connsiteY2" fmla="*/ 595 h 10000"/>
              <a:gd name="connsiteX3" fmla="*/ 399 w 7140"/>
              <a:gd name="connsiteY3" fmla="*/ 0 h 10000"/>
              <a:gd name="connsiteX4" fmla="*/ 522 w 7140"/>
              <a:gd name="connsiteY4" fmla="*/ 537 h 10000"/>
              <a:gd name="connsiteX5" fmla="*/ 651 w 7140"/>
              <a:gd name="connsiteY5" fmla="*/ 1520 h 10000"/>
              <a:gd name="connsiteX6" fmla="*/ 784 w 7140"/>
              <a:gd name="connsiteY6" fmla="*/ 1907 h 10000"/>
              <a:gd name="connsiteX7" fmla="*/ 922 w 7140"/>
              <a:gd name="connsiteY7" fmla="*/ 1818 h 10000"/>
              <a:gd name="connsiteX8" fmla="*/ 1052 w 7140"/>
              <a:gd name="connsiteY8" fmla="*/ 2205 h 10000"/>
              <a:gd name="connsiteX9" fmla="*/ 1190 w 7140"/>
              <a:gd name="connsiteY9" fmla="*/ 2325 h 10000"/>
              <a:gd name="connsiteX10" fmla="*/ 1320 w 7140"/>
              <a:gd name="connsiteY10" fmla="*/ 1699 h 10000"/>
              <a:gd name="connsiteX11" fmla="*/ 1454 w 7140"/>
              <a:gd name="connsiteY11" fmla="*/ 4649 h 10000"/>
              <a:gd name="connsiteX12" fmla="*/ 1574 w 7140"/>
              <a:gd name="connsiteY12" fmla="*/ 4769 h 10000"/>
              <a:gd name="connsiteX13" fmla="*/ 1705 w 7140"/>
              <a:gd name="connsiteY13" fmla="*/ 5246 h 10000"/>
              <a:gd name="connsiteX14" fmla="*/ 1835 w 7140"/>
              <a:gd name="connsiteY14" fmla="*/ 2205 h 10000"/>
              <a:gd name="connsiteX15" fmla="*/ 1975 w 7140"/>
              <a:gd name="connsiteY15" fmla="*/ 4262 h 10000"/>
              <a:gd name="connsiteX16" fmla="*/ 2104 w 7140"/>
              <a:gd name="connsiteY16" fmla="*/ 4262 h 10000"/>
              <a:gd name="connsiteX17" fmla="*/ 2244 w 7140"/>
              <a:gd name="connsiteY17" fmla="*/ 4947 h 10000"/>
              <a:gd name="connsiteX18" fmla="*/ 2374 w 7140"/>
              <a:gd name="connsiteY18" fmla="*/ 5126 h 10000"/>
              <a:gd name="connsiteX19" fmla="*/ 2505 w 7140"/>
              <a:gd name="connsiteY19" fmla="*/ 3725 h 10000"/>
              <a:gd name="connsiteX20" fmla="*/ 2626 w 7140"/>
              <a:gd name="connsiteY20" fmla="*/ 4352 h 10000"/>
              <a:gd name="connsiteX21" fmla="*/ 2758 w 7140"/>
              <a:gd name="connsiteY21" fmla="*/ 7153 h 10000"/>
              <a:gd name="connsiteX22" fmla="*/ 2894 w 7140"/>
              <a:gd name="connsiteY22" fmla="*/ 4649 h 10000"/>
              <a:gd name="connsiteX23" fmla="*/ 3027 w 7140"/>
              <a:gd name="connsiteY23" fmla="*/ 5871 h 10000"/>
              <a:gd name="connsiteX24" fmla="*/ 3157 w 7140"/>
              <a:gd name="connsiteY24" fmla="*/ 5007 h 10000"/>
              <a:gd name="connsiteX25" fmla="*/ 3295 w 7140"/>
              <a:gd name="connsiteY25" fmla="*/ 6408 h 10000"/>
              <a:gd name="connsiteX26" fmla="*/ 3425 w 7140"/>
              <a:gd name="connsiteY26" fmla="*/ 6527 h 10000"/>
              <a:gd name="connsiteX27" fmla="*/ 3565 w 7140"/>
              <a:gd name="connsiteY27" fmla="*/ 6349 h 10000"/>
              <a:gd name="connsiteX28" fmla="*/ 3679 w 7140"/>
              <a:gd name="connsiteY28" fmla="*/ 7034 h 10000"/>
              <a:gd name="connsiteX29" fmla="*/ 3810 w 7140"/>
              <a:gd name="connsiteY29" fmla="*/ 8374 h 10000"/>
              <a:gd name="connsiteX30" fmla="*/ 3950 w 7140"/>
              <a:gd name="connsiteY30" fmla="*/ 6854 h 10000"/>
              <a:gd name="connsiteX31" fmla="*/ 4079 w 7140"/>
              <a:gd name="connsiteY31" fmla="*/ 7391 h 10000"/>
              <a:gd name="connsiteX32" fmla="*/ 4217 w 7140"/>
              <a:gd name="connsiteY32" fmla="*/ 6527 h 10000"/>
              <a:gd name="connsiteX33" fmla="*/ 4348 w 7140"/>
              <a:gd name="connsiteY33" fmla="*/ 6854 h 10000"/>
              <a:gd name="connsiteX34" fmla="*/ 4478 w 7140"/>
              <a:gd name="connsiteY34" fmla="*/ 7571 h 10000"/>
              <a:gd name="connsiteX35" fmla="*/ 4616 w 7140"/>
              <a:gd name="connsiteY35" fmla="*/ 7629 h 10000"/>
              <a:gd name="connsiteX36" fmla="*/ 4731 w 7140"/>
              <a:gd name="connsiteY36" fmla="*/ 8256 h 10000"/>
              <a:gd name="connsiteX37" fmla="*/ 4869 w 7140"/>
              <a:gd name="connsiteY37" fmla="*/ 7689 h 10000"/>
              <a:gd name="connsiteX38" fmla="*/ 5001 w 7140"/>
              <a:gd name="connsiteY38" fmla="*/ 8374 h 10000"/>
              <a:gd name="connsiteX39" fmla="*/ 5131 w 7140"/>
              <a:gd name="connsiteY39" fmla="*/ 7749 h 10000"/>
              <a:gd name="connsiteX40" fmla="*/ 5269 w 7140"/>
              <a:gd name="connsiteY40" fmla="*/ 9299 h 10000"/>
              <a:gd name="connsiteX41" fmla="*/ 6834 w 7140"/>
              <a:gd name="connsiteY41" fmla="*/ 9895 h 10000"/>
              <a:gd name="connsiteX42" fmla="*/ 7106 w 7140"/>
              <a:gd name="connsiteY42" fmla="*/ 9596 h 10000"/>
              <a:gd name="connsiteX0" fmla="*/ 0 w 9571"/>
              <a:gd name="connsiteY0" fmla="*/ 595 h 10000"/>
              <a:gd name="connsiteX1" fmla="*/ 182 w 9571"/>
              <a:gd name="connsiteY1" fmla="*/ 298 h 10000"/>
              <a:gd name="connsiteX2" fmla="*/ 377 w 9571"/>
              <a:gd name="connsiteY2" fmla="*/ 595 h 10000"/>
              <a:gd name="connsiteX3" fmla="*/ 559 w 9571"/>
              <a:gd name="connsiteY3" fmla="*/ 0 h 10000"/>
              <a:gd name="connsiteX4" fmla="*/ 731 w 9571"/>
              <a:gd name="connsiteY4" fmla="*/ 537 h 10000"/>
              <a:gd name="connsiteX5" fmla="*/ 912 w 9571"/>
              <a:gd name="connsiteY5" fmla="*/ 1520 h 10000"/>
              <a:gd name="connsiteX6" fmla="*/ 1098 w 9571"/>
              <a:gd name="connsiteY6" fmla="*/ 1907 h 10000"/>
              <a:gd name="connsiteX7" fmla="*/ 1291 w 9571"/>
              <a:gd name="connsiteY7" fmla="*/ 1818 h 10000"/>
              <a:gd name="connsiteX8" fmla="*/ 1473 w 9571"/>
              <a:gd name="connsiteY8" fmla="*/ 2205 h 10000"/>
              <a:gd name="connsiteX9" fmla="*/ 1667 w 9571"/>
              <a:gd name="connsiteY9" fmla="*/ 2325 h 10000"/>
              <a:gd name="connsiteX10" fmla="*/ 1849 w 9571"/>
              <a:gd name="connsiteY10" fmla="*/ 1699 h 10000"/>
              <a:gd name="connsiteX11" fmla="*/ 2036 w 9571"/>
              <a:gd name="connsiteY11" fmla="*/ 4649 h 10000"/>
              <a:gd name="connsiteX12" fmla="*/ 2204 w 9571"/>
              <a:gd name="connsiteY12" fmla="*/ 4769 h 10000"/>
              <a:gd name="connsiteX13" fmla="*/ 2388 w 9571"/>
              <a:gd name="connsiteY13" fmla="*/ 5246 h 10000"/>
              <a:gd name="connsiteX14" fmla="*/ 2570 w 9571"/>
              <a:gd name="connsiteY14" fmla="*/ 2205 h 10000"/>
              <a:gd name="connsiteX15" fmla="*/ 2766 w 9571"/>
              <a:gd name="connsiteY15" fmla="*/ 4262 h 10000"/>
              <a:gd name="connsiteX16" fmla="*/ 2947 w 9571"/>
              <a:gd name="connsiteY16" fmla="*/ 4262 h 10000"/>
              <a:gd name="connsiteX17" fmla="*/ 3143 w 9571"/>
              <a:gd name="connsiteY17" fmla="*/ 4947 h 10000"/>
              <a:gd name="connsiteX18" fmla="*/ 3325 w 9571"/>
              <a:gd name="connsiteY18" fmla="*/ 5126 h 10000"/>
              <a:gd name="connsiteX19" fmla="*/ 3508 w 9571"/>
              <a:gd name="connsiteY19" fmla="*/ 3725 h 10000"/>
              <a:gd name="connsiteX20" fmla="*/ 3678 w 9571"/>
              <a:gd name="connsiteY20" fmla="*/ 4352 h 10000"/>
              <a:gd name="connsiteX21" fmla="*/ 3863 w 9571"/>
              <a:gd name="connsiteY21" fmla="*/ 7153 h 10000"/>
              <a:gd name="connsiteX22" fmla="*/ 4053 w 9571"/>
              <a:gd name="connsiteY22" fmla="*/ 4649 h 10000"/>
              <a:gd name="connsiteX23" fmla="*/ 4239 w 9571"/>
              <a:gd name="connsiteY23" fmla="*/ 5871 h 10000"/>
              <a:gd name="connsiteX24" fmla="*/ 4422 w 9571"/>
              <a:gd name="connsiteY24" fmla="*/ 5007 h 10000"/>
              <a:gd name="connsiteX25" fmla="*/ 4615 w 9571"/>
              <a:gd name="connsiteY25" fmla="*/ 6408 h 10000"/>
              <a:gd name="connsiteX26" fmla="*/ 4797 w 9571"/>
              <a:gd name="connsiteY26" fmla="*/ 6527 h 10000"/>
              <a:gd name="connsiteX27" fmla="*/ 4993 w 9571"/>
              <a:gd name="connsiteY27" fmla="*/ 6349 h 10000"/>
              <a:gd name="connsiteX28" fmla="*/ 5153 w 9571"/>
              <a:gd name="connsiteY28" fmla="*/ 7034 h 10000"/>
              <a:gd name="connsiteX29" fmla="*/ 5336 w 9571"/>
              <a:gd name="connsiteY29" fmla="*/ 8374 h 10000"/>
              <a:gd name="connsiteX30" fmla="*/ 5532 w 9571"/>
              <a:gd name="connsiteY30" fmla="*/ 6854 h 10000"/>
              <a:gd name="connsiteX31" fmla="*/ 5713 w 9571"/>
              <a:gd name="connsiteY31" fmla="*/ 7391 h 10000"/>
              <a:gd name="connsiteX32" fmla="*/ 5906 w 9571"/>
              <a:gd name="connsiteY32" fmla="*/ 6527 h 10000"/>
              <a:gd name="connsiteX33" fmla="*/ 6090 w 9571"/>
              <a:gd name="connsiteY33" fmla="*/ 6854 h 10000"/>
              <a:gd name="connsiteX34" fmla="*/ 6272 w 9571"/>
              <a:gd name="connsiteY34" fmla="*/ 7571 h 10000"/>
              <a:gd name="connsiteX35" fmla="*/ 6465 w 9571"/>
              <a:gd name="connsiteY35" fmla="*/ 7629 h 10000"/>
              <a:gd name="connsiteX36" fmla="*/ 6626 w 9571"/>
              <a:gd name="connsiteY36" fmla="*/ 8256 h 10000"/>
              <a:gd name="connsiteX37" fmla="*/ 6819 w 9571"/>
              <a:gd name="connsiteY37" fmla="*/ 7689 h 10000"/>
              <a:gd name="connsiteX38" fmla="*/ 7004 w 9571"/>
              <a:gd name="connsiteY38" fmla="*/ 8374 h 10000"/>
              <a:gd name="connsiteX39" fmla="*/ 7186 w 9571"/>
              <a:gd name="connsiteY39" fmla="*/ 7749 h 10000"/>
              <a:gd name="connsiteX40" fmla="*/ 7380 w 9571"/>
              <a:gd name="connsiteY40" fmla="*/ 9299 h 10000"/>
              <a:gd name="connsiteX41" fmla="*/ 9571 w 9571"/>
              <a:gd name="connsiteY41" fmla="*/ 9895 h 10000"/>
              <a:gd name="connsiteX0" fmla="*/ 0 w 7711"/>
              <a:gd name="connsiteY0" fmla="*/ 595 h 9299"/>
              <a:gd name="connsiteX1" fmla="*/ 190 w 7711"/>
              <a:gd name="connsiteY1" fmla="*/ 298 h 9299"/>
              <a:gd name="connsiteX2" fmla="*/ 394 w 7711"/>
              <a:gd name="connsiteY2" fmla="*/ 595 h 9299"/>
              <a:gd name="connsiteX3" fmla="*/ 584 w 7711"/>
              <a:gd name="connsiteY3" fmla="*/ 0 h 9299"/>
              <a:gd name="connsiteX4" fmla="*/ 764 w 7711"/>
              <a:gd name="connsiteY4" fmla="*/ 537 h 9299"/>
              <a:gd name="connsiteX5" fmla="*/ 953 w 7711"/>
              <a:gd name="connsiteY5" fmla="*/ 1520 h 9299"/>
              <a:gd name="connsiteX6" fmla="*/ 1147 w 7711"/>
              <a:gd name="connsiteY6" fmla="*/ 1907 h 9299"/>
              <a:gd name="connsiteX7" fmla="*/ 1349 w 7711"/>
              <a:gd name="connsiteY7" fmla="*/ 1818 h 9299"/>
              <a:gd name="connsiteX8" fmla="*/ 1539 w 7711"/>
              <a:gd name="connsiteY8" fmla="*/ 2205 h 9299"/>
              <a:gd name="connsiteX9" fmla="*/ 1742 w 7711"/>
              <a:gd name="connsiteY9" fmla="*/ 2325 h 9299"/>
              <a:gd name="connsiteX10" fmla="*/ 1932 w 7711"/>
              <a:gd name="connsiteY10" fmla="*/ 1699 h 9299"/>
              <a:gd name="connsiteX11" fmla="*/ 2127 w 7711"/>
              <a:gd name="connsiteY11" fmla="*/ 4649 h 9299"/>
              <a:gd name="connsiteX12" fmla="*/ 2303 w 7711"/>
              <a:gd name="connsiteY12" fmla="*/ 4769 h 9299"/>
              <a:gd name="connsiteX13" fmla="*/ 2495 w 7711"/>
              <a:gd name="connsiteY13" fmla="*/ 5246 h 9299"/>
              <a:gd name="connsiteX14" fmla="*/ 2685 w 7711"/>
              <a:gd name="connsiteY14" fmla="*/ 2205 h 9299"/>
              <a:gd name="connsiteX15" fmla="*/ 2890 w 7711"/>
              <a:gd name="connsiteY15" fmla="*/ 4262 h 9299"/>
              <a:gd name="connsiteX16" fmla="*/ 3079 w 7711"/>
              <a:gd name="connsiteY16" fmla="*/ 4262 h 9299"/>
              <a:gd name="connsiteX17" fmla="*/ 3284 w 7711"/>
              <a:gd name="connsiteY17" fmla="*/ 4947 h 9299"/>
              <a:gd name="connsiteX18" fmla="*/ 3474 w 7711"/>
              <a:gd name="connsiteY18" fmla="*/ 5126 h 9299"/>
              <a:gd name="connsiteX19" fmla="*/ 3665 w 7711"/>
              <a:gd name="connsiteY19" fmla="*/ 3725 h 9299"/>
              <a:gd name="connsiteX20" fmla="*/ 3843 w 7711"/>
              <a:gd name="connsiteY20" fmla="*/ 4352 h 9299"/>
              <a:gd name="connsiteX21" fmla="*/ 4036 w 7711"/>
              <a:gd name="connsiteY21" fmla="*/ 7153 h 9299"/>
              <a:gd name="connsiteX22" fmla="*/ 4235 w 7711"/>
              <a:gd name="connsiteY22" fmla="*/ 4649 h 9299"/>
              <a:gd name="connsiteX23" fmla="*/ 4429 w 7711"/>
              <a:gd name="connsiteY23" fmla="*/ 5871 h 9299"/>
              <a:gd name="connsiteX24" fmla="*/ 4620 w 7711"/>
              <a:gd name="connsiteY24" fmla="*/ 5007 h 9299"/>
              <a:gd name="connsiteX25" fmla="*/ 4822 w 7711"/>
              <a:gd name="connsiteY25" fmla="*/ 6408 h 9299"/>
              <a:gd name="connsiteX26" fmla="*/ 5012 w 7711"/>
              <a:gd name="connsiteY26" fmla="*/ 6527 h 9299"/>
              <a:gd name="connsiteX27" fmla="*/ 5217 w 7711"/>
              <a:gd name="connsiteY27" fmla="*/ 6349 h 9299"/>
              <a:gd name="connsiteX28" fmla="*/ 5384 w 7711"/>
              <a:gd name="connsiteY28" fmla="*/ 7034 h 9299"/>
              <a:gd name="connsiteX29" fmla="*/ 5575 w 7711"/>
              <a:gd name="connsiteY29" fmla="*/ 8374 h 9299"/>
              <a:gd name="connsiteX30" fmla="*/ 5780 w 7711"/>
              <a:gd name="connsiteY30" fmla="*/ 6854 h 9299"/>
              <a:gd name="connsiteX31" fmla="*/ 5969 w 7711"/>
              <a:gd name="connsiteY31" fmla="*/ 7391 h 9299"/>
              <a:gd name="connsiteX32" fmla="*/ 6171 w 7711"/>
              <a:gd name="connsiteY32" fmla="*/ 6527 h 9299"/>
              <a:gd name="connsiteX33" fmla="*/ 6363 w 7711"/>
              <a:gd name="connsiteY33" fmla="*/ 6854 h 9299"/>
              <a:gd name="connsiteX34" fmla="*/ 6553 w 7711"/>
              <a:gd name="connsiteY34" fmla="*/ 7571 h 9299"/>
              <a:gd name="connsiteX35" fmla="*/ 6755 w 7711"/>
              <a:gd name="connsiteY35" fmla="*/ 7629 h 9299"/>
              <a:gd name="connsiteX36" fmla="*/ 6923 w 7711"/>
              <a:gd name="connsiteY36" fmla="*/ 8256 h 9299"/>
              <a:gd name="connsiteX37" fmla="*/ 7125 w 7711"/>
              <a:gd name="connsiteY37" fmla="*/ 7689 h 9299"/>
              <a:gd name="connsiteX38" fmla="*/ 7318 w 7711"/>
              <a:gd name="connsiteY38" fmla="*/ 8374 h 9299"/>
              <a:gd name="connsiteX39" fmla="*/ 7508 w 7711"/>
              <a:gd name="connsiteY39" fmla="*/ 7749 h 9299"/>
              <a:gd name="connsiteX40" fmla="*/ 7711 w 7711"/>
              <a:gd name="connsiteY40" fmla="*/ 9299 h 92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7711" h="9299">
                <a:moveTo>
                  <a:pt x="0" y="595"/>
                </a:moveTo>
                <a:cubicBezTo>
                  <a:pt x="65" y="496"/>
                  <a:pt x="125" y="397"/>
                  <a:pt x="190" y="298"/>
                </a:cubicBezTo>
                <a:cubicBezTo>
                  <a:pt x="259" y="397"/>
                  <a:pt x="326" y="496"/>
                  <a:pt x="394" y="595"/>
                </a:cubicBezTo>
                <a:cubicBezTo>
                  <a:pt x="458" y="397"/>
                  <a:pt x="519" y="198"/>
                  <a:pt x="584" y="0"/>
                </a:cubicBezTo>
                <a:lnTo>
                  <a:pt x="764" y="537"/>
                </a:lnTo>
                <a:cubicBezTo>
                  <a:pt x="826" y="865"/>
                  <a:pt x="890" y="1192"/>
                  <a:pt x="953" y="1520"/>
                </a:cubicBezTo>
                <a:cubicBezTo>
                  <a:pt x="1020" y="1649"/>
                  <a:pt x="1081" y="1778"/>
                  <a:pt x="1147" y="1907"/>
                </a:cubicBezTo>
                <a:lnTo>
                  <a:pt x="1349" y="1818"/>
                </a:lnTo>
                <a:cubicBezTo>
                  <a:pt x="1413" y="1947"/>
                  <a:pt x="1478" y="2075"/>
                  <a:pt x="1539" y="2205"/>
                </a:cubicBezTo>
                <a:cubicBezTo>
                  <a:pt x="1607" y="2245"/>
                  <a:pt x="1678" y="2285"/>
                  <a:pt x="1742" y="2325"/>
                </a:cubicBezTo>
                <a:cubicBezTo>
                  <a:pt x="1808" y="2117"/>
                  <a:pt x="1869" y="1907"/>
                  <a:pt x="1932" y="1699"/>
                </a:cubicBezTo>
                <a:cubicBezTo>
                  <a:pt x="1996" y="2682"/>
                  <a:pt x="2060" y="3666"/>
                  <a:pt x="2127" y="4649"/>
                </a:cubicBezTo>
                <a:lnTo>
                  <a:pt x="2303" y="4769"/>
                </a:lnTo>
                <a:cubicBezTo>
                  <a:pt x="2368" y="4928"/>
                  <a:pt x="2429" y="5087"/>
                  <a:pt x="2495" y="5246"/>
                </a:cubicBezTo>
                <a:cubicBezTo>
                  <a:pt x="2560" y="4232"/>
                  <a:pt x="2620" y="3219"/>
                  <a:pt x="2685" y="2205"/>
                </a:cubicBezTo>
                <a:cubicBezTo>
                  <a:pt x="2752" y="2890"/>
                  <a:pt x="2820" y="3577"/>
                  <a:pt x="2890" y="4262"/>
                </a:cubicBezTo>
                <a:lnTo>
                  <a:pt x="3079" y="4262"/>
                </a:lnTo>
                <a:cubicBezTo>
                  <a:pt x="3149" y="4490"/>
                  <a:pt x="3216" y="4719"/>
                  <a:pt x="3284" y="4947"/>
                </a:cubicBezTo>
                <a:cubicBezTo>
                  <a:pt x="3348" y="5007"/>
                  <a:pt x="3409" y="5067"/>
                  <a:pt x="3474" y="5126"/>
                </a:cubicBezTo>
                <a:cubicBezTo>
                  <a:pt x="3537" y="4659"/>
                  <a:pt x="3598" y="4192"/>
                  <a:pt x="3665" y="3725"/>
                </a:cubicBezTo>
                <a:cubicBezTo>
                  <a:pt x="3724" y="3934"/>
                  <a:pt x="3782" y="4142"/>
                  <a:pt x="3843" y="4352"/>
                </a:cubicBezTo>
                <a:cubicBezTo>
                  <a:pt x="3906" y="5286"/>
                  <a:pt x="3973" y="6219"/>
                  <a:pt x="4036" y="7153"/>
                </a:cubicBezTo>
                <a:cubicBezTo>
                  <a:pt x="4103" y="6319"/>
                  <a:pt x="4171" y="5484"/>
                  <a:pt x="4235" y="4649"/>
                </a:cubicBezTo>
                <a:cubicBezTo>
                  <a:pt x="4303" y="5057"/>
                  <a:pt x="4363" y="5464"/>
                  <a:pt x="4429" y="5871"/>
                </a:cubicBezTo>
                <a:cubicBezTo>
                  <a:pt x="4491" y="5584"/>
                  <a:pt x="4556" y="5295"/>
                  <a:pt x="4620" y="5007"/>
                </a:cubicBezTo>
                <a:cubicBezTo>
                  <a:pt x="4687" y="5474"/>
                  <a:pt x="4757" y="5941"/>
                  <a:pt x="4822" y="6408"/>
                </a:cubicBezTo>
                <a:lnTo>
                  <a:pt x="5012" y="6527"/>
                </a:lnTo>
                <a:cubicBezTo>
                  <a:pt x="5081" y="6468"/>
                  <a:pt x="5148" y="6408"/>
                  <a:pt x="5217" y="6349"/>
                </a:cubicBezTo>
                <a:cubicBezTo>
                  <a:pt x="5272" y="6577"/>
                  <a:pt x="5330" y="6806"/>
                  <a:pt x="5384" y="7034"/>
                </a:cubicBezTo>
                <a:cubicBezTo>
                  <a:pt x="5448" y="7481"/>
                  <a:pt x="5509" y="7927"/>
                  <a:pt x="5575" y="8374"/>
                </a:cubicBezTo>
                <a:cubicBezTo>
                  <a:pt x="5643" y="7867"/>
                  <a:pt x="5710" y="7361"/>
                  <a:pt x="5780" y="6854"/>
                </a:cubicBezTo>
                <a:cubicBezTo>
                  <a:pt x="5843" y="7034"/>
                  <a:pt x="5904" y="7212"/>
                  <a:pt x="5969" y="7391"/>
                </a:cubicBezTo>
                <a:cubicBezTo>
                  <a:pt x="6036" y="7104"/>
                  <a:pt x="6102" y="6815"/>
                  <a:pt x="6171" y="6527"/>
                </a:cubicBezTo>
                <a:cubicBezTo>
                  <a:pt x="6236" y="6636"/>
                  <a:pt x="6299" y="6745"/>
                  <a:pt x="6363" y="6854"/>
                </a:cubicBezTo>
                <a:cubicBezTo>
                  <a:pt x="6427" y="7094"/>
                  <a:pt x="6488" y="7332"/>
                  <a:pt x="6553" y="7571"/>
                </a:cubicBezTo>
                <a:cubicBezTo>
                  <a:pt x="6620" y="7591"/>
                  <a:pt x="6689" y="7609"/>
                  <a:pt x="6755" y="7629"/>
                </a:cubicBezTo>
                <a:cubicBezTo>
                  <a:pt x="6812" y="7839"/>
                  <a:pt x="6868" y="8047"/>
                  <a:pt x="6923" y="8256"/>
                </a:cubicBezTo>
                <a:cubicBezTo>
                  <a:pt x="6992" y="8067"/>
                  <a:pt x="7059" y="7878"/>
                  <a:pt x="7125" y="7689"/>
                </a:cubicBezTo>
                <a:cubicBezTo>
                  <a:pt x="7190" y="7917"/>
                  <a:pt x="7251" y="8146"/>
                  <a:pt x="7318" y="8374"/>
                </a:cubicBezTo>
                <a:cubicBezTo>
                  <a:pt x="7383" y="8166"/>
                  <a:pt x="7442" y="7957"/>
                  <a:pt x="7508" y="7749"/>
                </a:cubicBezTo>
                <a:cubicBezTo>
                  <a:pt x="7576" y="8266"/>
                  <a:pt x="7642" y="8782"/>
                  <a:pt x="7711" y="9299"/>
                </a:cubicBezTo>
              </a:path>
            </a:pathLst>
          </a:custGeom>
          <a:noFill/>
          <a:ln w="28575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it-CH"/>
          </a:p>
        </p:txBody>
      </p:sp>
      <p:sp>
        <p:nvSpPr>
          <p:cNvPr id="42" name="Rectangle 128"/>
          <p:cNvSpPr>
            <a:spLocks noChangeArrowheads="1"/>
          </p:cNvSpPr>
          <p:nvPr/>
        </p:nvSpPr>
        <p:spPr bwMode="auto">
          <a:xfrm>
            <a:off x="6983807" y="2226380"/>
            <a:ext cx="157094" cy="1846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ctr"/>
            <a:r>
              <a:rPr lang="it-IT" sz="1200" dirty="0">
                <a:solidFill>
                  <a:srgbClr val="000000"/>
                </a:solidFill>
              </a:rPr>
              <a:t>10</a:t>
            </a:r>
            <a:endParaRPr lang="it-IT" sz="1200" dirty="0">
              <a:solidFill>
                <a:srgbClr val="FF9900"/>
              </a:solidFill>
              <a:latin typeface="Times New Roman" pitchFamily="18" charset="0"/>
            </a:endParaRPr>
          </a:p>
        </p:txBody>
      </p:sp>
      <p:sp>
        <p:nvSpPr>
          <p:cNvPr id="43" name="Rectangle 129"/>
          <p:cNvSpPr>
            <a:spLocks noChangeArrowheads="1"/>
          </p:cNvSpPr>
          <p:nvPr/>
        </p:nvSpPr>
        <p:spPr bwMode="auto">
          <a:xfrm>
            <a:off x="6983807" y="1996193"/>
            <a:ext cx="157094" cy="1846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ctr"/>
            <a:r>
              <a:rPr lang="it-IT" sz="1200" dirty="0">
                <a:solidFill>
                  <a:srgbClr val="000000"/>
                </a:solidFill>
              </a:rPr>
              <a:t>20</a:t>
            </a:r>
            <a:endParaRPr lang="it-IT" sz="1200" dirty="0">
              <a:solidFill>
                <a:srgbClr val="FF9900"/>
              </a:solidFill>
              <a:latin typeface="Times New Roman" pitchFamily="18" charset="0"/>
            </a:endParaRPr>
          </a:p>
        </p:txBody>
      </p:sp>
      <p:sp>
        <p:nvSpPr>
          <p:cNvPr id="46" name="Text Box 4"/>
          <p:cNvSpPr txBox="1">
            <a:spLocks noChangeArrowheads="1"/>
          </p:cNvSpPr>
          <p:nvPr/>
        </p:nvSpPr>
        <p:spPr bwMode="auto">
          <a:xfrm>
            <a:off x="1786594" y="1196752"/>
            <a:ext cx="2917523" cy="646331"/>
          </a:xfrm>
          <a:prstGeom prst="rect">
            <a:avLst/>
          </a:prstGeom>
          <a:noFill/>
          <a:ln w="38100">
            <a:solidFill>
              <a:srgbClr val="800080"/>
            </a:solidFill>
            <a:prstDash val="solid"/>
            <a:round/>
            <a:headEnd/>
            <a:tailEnd/>
          </a:ln>
        </p:spPr>
        <p:txBody>
          <a:bodyPr/>
          <a:lstStyle/>
          <a:p>
            <a:pPr algn="ctr"/>
            <a:r>
              <a:rPr lang="en-ZA" dirty="0"/>
              <a:t>Isometric contraction 70%±5% MVC</a:t>
            </a:r>
          </a:p>
        </p:txBody>
      </p:sp>
      <p:sp>
        <p:nvSpPr>
          <p:cNvPr id="47" name="Text Box 7"/>
          <p:cNvSpPr txBox="1">
            <a:spLocks noChangeArrowheads="1"/>
          </p:cNvSpPr>
          <p:nvPr/>
        </p:nvSpPr>
        <p:spPr bwMode="auto">
          <a:xfrm>
            <a:off x="1459186" y="2758669"/>
            <a:ext cx="3395400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/>
            <a:r>
              <a:rPr lang="en-ZA" sz="2000" dirty="0">
                <a:latin typeface="Trebuchet MS" pitchFamily="34" charset="0"/>
              </a:rPr>
              <a:t>Decrease of muscle </a:t>
            </a:r>
            <a:r>
              <a:rPr lang="en-ZA" sz="2000" dirty="0" err="1">
                <a:latin typeface="Trebuchet MS" pitchFamily="34" charset="0"/>
              </a:rPr>
              <a:t>fiber</a:t>
            </a:r>
            <a:r>
              <a:rPr lang="en-ZA" sz="2000" dirty="0">
                <a:latin typeface="Trebuchet MS" pitchFamily="34" charset="0"/>
              </a:rPr>
              <a:t> conduction velocity</a:t>
            </a:r>
          </a:p>
        </p:txBody>
      </p:sp>
      <p:sp>
        <p:nvSpPr>
          <p:cNvPr id="48" name="Text Box 10"/>
          <p:cNvSpPr txBox="1">
            <a:spLocks noChangeArrowheads="1"/>
          </p:cNvSpPr>
          <p:nvPr/>
        </p:nvSpPr>
        <p:spPr bwMode="auto">
          <a:xfrm>
            <a:off x="1666889" y="3745586"/>
            <a:ext cx="2914081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/>
            <a:r>
              <a:rPr lang="en-ZA" sz="2000" dirty="0">
                <a:latin typeface="Trebuchet MS" pitchFamily="34" charset="0"/>
              </a:rPr>
              <a:t>Decrease of spectral frequency content</a:t>
            </a:r>
          </a:p>
        </p:txBody>
      </p:sp>
      <p:sp>
        <p:nvSpPr>
          <p:cNvPr id="49" name="Text Box 13"/>
          <p:cNvSpPr txBox="1">
            <a:spLocks noChangeArrowheads="1"/>
          </p:cNvSpPr>
          <p:nvPr/>
        </p:nvSpPr>
        <p:spPr bwMode="auto">
          <a:xfrm>
            <a:off x="2219883" y="2132235"/>
            <a:ext cx="2061975" cy="4616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algn="ctr"/>
            <a:r>
              <a:rPr lang="en-ZA" sz="2400" b="1" dirty="0"/>
              <a:t>Muscle fatigue</a:t>
            </a:r>
            <a:endParaRPr lang="en-US" sz="3200" b="1" dirty="0"/>
          </a:p>
        </p:txBody>
      </p:sp>
      <p:sp>
        <p:nvSpPr>
          <p:cNvPr id="50" name="Text Box 18"/>
          <p:cNvSpPr txBox="1">
            <a:spLocks noChangeArrowheads="1"/>
          </p:cNvSpPr>
          <p:nvPr/>
        </p:nvSpPr>
        <p:spPr bwMode="auto">
          <a:xfrm>
            <a:off x="1199456" y="4804377"/>
            <a:ext cx="3944504" cy="67710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/>
            <a:r>
              <a:rPr lang="en-ZA" sz="2000" dirty="0">
                <a:latin typeface="Trebuchet MS" pitchFamily="34" charset="0"/>
              </a:rPr>
              <a:t>Increase of EMG amplitude</a:t>
            </a:r>
          </a:p>
          <a:p>
            <a:pPr algn="ctr"/>
            <a:r>
              <a:rPr lang="en-ZA" dirty="0">
                <a:latin typeface="Trebuchet MS" pitchFamily="34" charset="0"/>
              </a:rPr>
              <a:t>(MUAP slow down)</a:t>
            </a:r>
          </a:p>
        </p:txBody>
      </p:sp>
      <p:sp>
        <p:nvSpPr>
          <p:cNvPr id="51" name="Text Box 18"/>
          <p:cNvSpPr txBox="1">
            <a:spLocks noChangeArrowheads="1"/>
          </p:cNvSpPr>
          <p:nvPr/>
        </p:nvSpPr>
        <p:spPr bwMode="auto">
          <a:xfrm>
            <a:off x="1491609" y="5764240"/>
            <a:ext cx="3149845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/>
            <a:r>
              <a:rPr lang="en-ZA" sz="2000" dirty="0">
                <a:latin typeface="Trebuchet MS" pitchFamily="34" charset="0"/>
              </a:rPr>
              <a:t>Decrease of FD</a:t>
            </a:r>
          </a:p>
          <a:p>
            <a:pPr algn="ctr"/>
            <a:r>
              <a:rPr lang="en-ZA" sz="2000" dirty="0">
                <a:latin typeface="Trebuchet MS" pitchFamily="34" charset="0"/>
              </a:rPr>
              <a:t>(MU synchronization)</a:t>
            </a:r>
            <a:endParaRPr lang="en-ZA" dirty="0">
              <a:latin typeface="Trebuchet MS" pitchFamily="34" charset="0"/>
            </a:endParaRPr>
          </a:p>
        </p:txBody>
      </p:sp>
      <p:sp>
        <p:nvSpPr>
          <p:cNvPr id="52" name="Rettangolo 51"/>
          <p:cNvSpPr/>
          <p:nvPr/>
        </p:nvSpPr>
        <p:spPr>
          <a:xfrm>
            <a:off x="9167533" y="731634"/>
            <a:ext cx="2415782" cy="1798831"/>
          </a:xfrm>
          <a:prstGeom prst="rect">
            <a:avLst/>
          </a:prstGeom>
          <a:gradFill>
            <a:gsLst>
              <a:gs pos="0">
                <a:schemeClr val="bg1">
                  <a:lumMod val="50000"/>
                </a:schemeClr>
              </a:gs>
              <a:gs pos="100000">
                <a:schemeClr val="bg1">
                  <a:lumMod val="75000"/>
                  <a:alpha val="81000"/>
                </a:schemeClr>
              </a:gs>
            </a:gsLst>
          </a:gra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CH"/>
          </a:p>
        </p:txBody>
      </p:sp>
      <p:cxnSp>
        <p:nvCxnSpPr>
          <p:cNvPr id="53" name="Connettore 1 52"/>
          <p:cNvCxnSpPr/>
          <p:nvPr/>
        </p:nvCxnSpPr>
        <p:spPr>
          <a:xfrm>
            <a:off x="9139386" y="719734"/>
            <a:ext cx="0" cy="179109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54" name="Gruppo 53"/>
          <p:cNvGrpSpPr/>
          <p:nvPr/>
        </p:nvGrpSpPr>
        <p:grpSpPr>
          <a:xfrm>
            <a:off x="9214801" y="1964072"/>
            <a:ext cx="1696825" cy="969588"/>
            <a:chOff x="6909847" y="1753386"/>
            <a:chExt cx="1696825" cy="969588"/>
          </a:xfrm>
        </p:grpSpPr>
        <p:sp>
          <p:nvSpPr>
            <p:cNvPr id="55" name="CasellaDiTesto 54"/>
            <p:cNvSpPr txBox="1"/>
            <p:nvPr/>
          </p:nvSpPr>
          <p:spPr bwMode="auto">
            <a:xfrm>
              <a:off x="7164371" y="2507530"/>
              <a:ext cx="1442301" cy="21544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 lIns="0" tIns="0" rIns="0" bIns="0" rtlCol="0">
              <a:prstTxWarp prst="textNoShape">
                <a:avLst/>
              </a:prstTxWarp>
              <a:spAutoFit/>
            </a:bodyPr>
            <a:lstStyle/>
            <a:p>
              <a:pPr eaLnBrk="0" hangingPunct="0">
                <a:spcBef>
                  <a:spcPct val="20000"/>
                </a:spcBef>
              </a:pPr>
              <a:r>
                <a:rPr lang="it-CH" sz="1400" kern="0" dirty="0">
                  <a:ea typeface="ＭＳ Ｐゴシック" pitchFamily="-112" charset="-128"/>
                  <a:cs typeface="ＭＳ Ｐゴシック" pitchFamily="-112" charset="-128"/>
                </a:rPr>
                <a:t>Endurance </a:t>
              </a:r>
              <a:r>
                <a:rPr lang="it-CH" sz="1400" kern="0" dirty="0" err="1">
                  <a:ea typeface="ＭＳ Ｐゴシック" pitchFamily="-112" charset="-128"/>
                  <a:cs typeface="ＭＳ Ｐゴシック" pitchFamily="-112" charset="-128"/>
                </a:rPr>
                <a:t>time</a:t>
              </a:r>
              <a:endParaRPr lang="it-CH" sz="1400" kern="0" dirty="0">
                <a:ea typeface="ＭＳ Ｐゴシック" pitchFamily="-112" charset="-128"/>
                <a:cs typeface="ＭＳ Ｐゴシック" pitchFamily="-112" charset="-128"/>
              </a:endParaRPr>
            </a:p>
          </p:txBody>
        </p:sp>
        <p:cxnSp>
          <p:nvCxnSpPr>
            <p:cNvPr id="56" name="Connettore 2 55"/>
            <p:cNvCxnSpPr/>
            <p:nvPr/>
          </p:nvCxnSpPr>
          <p:spPr>
            <a:xfrm flipH="1" flipV="1">
              <a:off x="6909847" y="1753386"/>
              <a:ext cx="669304" cy="669303"/>
            </a:xfrm>
            <a:prstGeom prst="straightConnector1">
              <a:avLst/>
            </a:prstGeom>
            <a:ln>
              <a:solidFill>
                <a:schemeClr val="tx1"/>
              </a:solidFill>
              <a:tailEnd type="arrow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9" name="Rectangle 62"/>
          <p:cNvSpPr>
            <a:spLocks noChangeArrowheads="1"/>
          </p:cNvSpPr>
          <p:nvPr/>
        </p:nvSpPr>
        <p:spPr bwMode="auto">
          <a:xfrm>
            <a:off x="7072292" y="3193755"/>
            <a:ext cx="78548" cy="1846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ctr"/>
            <a:r>
              <a:rPr lang="it-IT" sz="1200">
                <a:solidFill>
                  <a:srgbClr val="000000"/>
                </a:solidFill>
              </a:rPr>
              <a:t>4</a:t>
            </a:r>
            <a:endParaRPr lang="it-IT" sz="1200">
              <a:solidFill>
                <a:srgbClr val="FF9900"/>
              </a:solidFill>
              <a:latin typeface="Times New Roman" pitchFamily="18" charset="0"/>
            </a:endParaRPr>
          </a:p>
        </p:txBody>
      </p:sp>
      <p:sp>
        <p:nvSpPr>
          <p:cNvPr id="60" name="Rectangle 63"/>
          <p:cNvSpPr>
            <a:spLocks noChangeArrowheads="1"/>
          </p:cNvSpPr>
          <p:nvPr/>
        </p:nvSpPr>
        <p:spPr bwMode="auto">
          <a:xfrm>
            <a:off x="7072292" y="2895019"/>
            <a:ext cx="78548" cy="1846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ctr"/>
            <a:r>
              <a:rPr lang="it-IT" sz="1200">
                <a:solidFill>
                  <a:srgbClr val="000000"/>
                </a:solidFill>
              </a:rPr>
              <a:t>5</a:t>
            </a:r>
            <a:endParaRPr lang="it-IT" sz="1200">
              <a:solidFill>
                <a:srgbClr val="FF9900"/>
              </a:solidFill>
              <a:latin typeface="Times New Roman" pitchFamily="18" charset="0"/>
            </a:endParaRPr>
          </a:p>
        </p:txBody>
      </p:sp>
      <p:sp>
        <p:nvSpPr>
          <p:cNvPr id="61" name="Rectangle 64"/>
          <p:cNvSpPr>
            <a:spLocks noChangeArrowheads="1"/>
          </p:cNvSpPr>
          <p:nvPr/>
        </p:nvSpPr>
        <p:spPr bwMode="auto">
          <a:xfrm>
            <a:off x="7072292" y="2596284"/>
            <a:ext cx="78548" cy="1846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ctr"/>
            <a:r>
              <a:rPr lang="it-IT" sz="1200">
                <a:solidFill>
                  <a:srgbClr val="000000"/>
                </a:solidFill>
              </a:rPr>
              <a:t>6</a:t>
            </a:r>
            <a:endParaRPr lang="it-IT" sz="1200">
              <a:solidFill>
                <a:srgbClr val="FF9900"/>
              </a:solidFill>
              <a:latin typeface="Times New Roman" pitchFamily="18" charset="0"/>
            </a:endParaRPr>
          </a:p>
        </p:txBody>
      </p:sp>
      <p:sp>
        <p:nvSpPr>
          <p:cNvPr id="65" name="Line 74"/>
          <p:cNvSpPr>
            <a:spLocks noChangeShapeType="1"/>
          </p:cNvSpPr>
          <p:nvPr/>
        </p:nvSpPr>
        <p:spPr bwMode="auto">
          <a:xfrm>
            <a:off x="7229042" y="3301992"/>
            <a:ext cx="50800" cy="1444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/>
            <a:endParaRPr lang="it-CH" sz="1200"/>
          </a:p>
        </p:txBody>
      </p:sp>
      <p:sp>
        <p:nvSpPr>
          <p:cNvPr id="67" name="Line 76"/>
          <p:cNvSpPr>
            <a:spLocks noChangeShapeType="1"/>
          </p:cNvSpPr>
          <p:nvPr/>
        </p:nvSpPr>
        <p:spPr bwMode="auto">
          <a:xfrm>
            <a:off x="7229042" y="3001813"/>
            <a:ext cx="50800" cy="1444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/>
            <a:endParaRPr lang="it-CH" sz="1200"/>
          </a:p>
        </p:txBody>
      </p:sp>
      <p:sp>
        <p:nvSpPr>
          <p:cNvPr id="69" name="Line 78"/>
          <p:cNvSpPr>
            <a:spLocks noChangeShapeType="1"/>
          </p:cNvSpPr>
          <p:nvPr/>
        </p:nvSpPr>
        <p:spPr bwMode="auto">
          <a:xfrm>
            <a:off x="7229042" y="2703078"/>
            <a:ext cx="50800" cy="144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/>
            <a:endParaRPr lang="it-CH" sz="1200"/>
          </a:p>
        </p:txBody>
      </p:sp>
      <p:sp>
        <p:nvSpPr>
          <p:cNvPr id="70" name="Line 79"/>
          <p:cNvSpPr>
            <a:spLocks noChangeShapeType="1"/>
          </p:cNvSpPr>
          <p:nvPr/>
        </p:nvSpPr>
        <p:spPr bwMode="auto">
          <a:xfrm>
            <a:off x="7229042" y="2552989"/>
            <a:ext cx="25768" cy="144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/>
            <a:endParaRPr lang="it-CH" sz="1200"/>
          </a:p>
        </p:txBody>
      </p:sp>
      <p:sp>
        <p:nvSpPr>
          <p:cNvPr id="72" name="Line 143"/>
          <p:cNvSpPr>
            <a:spLocks noChangeShapeType="1"/>
          </p:cNvSpPr>
          <p:nvPr/>
        </p:nvSpPr>
        <p:spPr bwMode="auto">
          <a:xfrm>
            <a:off x="7229042" y="2548250"/>
            <a:ext cx="50800" cy="144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/>
            <a:endParaRPr lang="it-CH" sz="1200"/>
          </a:p>
        </p:txBody>
      </p:sp>
      <p:sp>
        <p:nvSpPr>
          <p:cNvPr id="73" name="Line 72"/>
          <p:cNvSpPr>
            <a:spLocks noChangeShapeType="1"/>
          </p:cNvSpPr>
          <p:nvPr/>
        </p:nvSpPr>
        <p:spPr bwMode="auto">
          <a:xfrm>
            <a:off x="7229042" y="3600729"/>
            <a:ext cx="1938489" cy="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it-CH"/>
          </a:p>
        </p:txBody>
      </p:sp>
      <p:sp>
        <p:nvSpPr>
          <p:cNvPr id="76" name="Rectangle 20"/>
          <p:cNvSpPr>
            <a:spLocks noChangeArrowheads="1"/>
          </p:cNvSpPr>
          <p:nvPr/>
        </p:nvSpPr>
        <p:spPr bwMode="auto">
          <a:xfrm>
            <a:off x="6983808" y="4321748"/>
            <a:ext cx="157094" cy="1846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ctr"/>
            <a:r>
              <a:rPr lang="it-IT" sz="1200">
                <a:solidFill>
                  <a:srgbClr val="000000"/>
                </a:solidFill>
              </a:rPr>
              <a:t>40</a:t>
            </a:r>
            <a:endParaRPr lang="it-IT" sz="1200">
              <a:solidFill>
                <a:srgbClr val="FF9900"/>
              </a:solidFill>
              <a:latin typeface="Times New Roman" pitchFamily="18" charset="0"/>
            </a:endParaRPr>
          </a:p>
        </p:txBody>
      </p:sp>
      <p:sp>
        <p:nvSpPr>
          <p:cNvPr id="77" name="Rectangle 21"/>
          <p:cNvSpPr>
            <a:spLocks noChangeArrowheads="1"/>
          </p:cNvSpPr>
          <p:nvPr/>
        </p:nvSpPr>
        <p:spPr bwMode="auto">
          <a:xfrm>
            <a:off x="6983808" y="4023012"/>
            <a:ext cx="157094" cy="1846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ctr"/>
            <a:r>
              <a:rPr lang="it-IT" sz="1200">
                <a:solidFill>
                  <a:srgbClr val="000000"/>
                </a:solidFill>
              </a:rPr>
              <a:t>60</a:t>
            </a:r>
            <a:endParaRPr lang="it-IT" sz="1200">
              <a:solidFill>
                <a:srgbClr val="FF9900"/>
              </a:solidFill>
              <a:latin typeface="Times New Roman" pitchFamily="18" charset="0"/>
            </a:endParaRPr>
          </a:p>
        </p:txBody>
      </p:sp>
      <p:sp>
        <p:nvSpPr>
          <p:cNvPr id="78" name="Rectangle 22"/>
          <p:cNvSpPr>
            <a:spLocks noChangeArrowheads="1"/>
          </p:cNvSpPr>
          <p:nvPr/>
        </p:nvSpPr>
        <p:spPr bwMode="auto">
          <a:xfrm>
            <a:off x="6983808" y="3724277"/>
            <a:ext cx="157094" cy="1846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ctr"/>
            <a:r>
              <a:rPr lang="it-IT" sz="1200">
                <a:solidFill>
                  <a:srgbClr val="000000"/>
                </a:solidFill>
              </a:rPr>
              <a:t>80</a:t>
            </a:r>
            <a:endParaRPr lang="it-IT" sz="1200">
              <a:solidFill>
                <a:srgbClr val="FF9900"/>
              </a:solidFill>
              <a:latin typeface="Times New Roman" pitchFamily="18" charset="0"/>
            </a:endParaRPr>
          </a:p>
        </p:txBody>
      </p:sp>
      <p:sp>
        <p:nvSpPr>
          <p:cNvPr id="81" name="Line 32"/>
          <p:cNvSpPr>
            <a:spLocks noChangeShapeType="1"/>
          </p:cNvSpPr>
          <p:nvPr/>
        </p:nvSpPr>
        <p:spPr bwMode="auto">
          <a:xfrm>
            <a:off x="7229042" y="4428542"/>
            <a:ext cx="50800" cy="144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/>
            <a:endParaRPr lang="it-CH" sz="1200"/>
          </a:p>
        </p:txBody>
      </p:sp>
      <p:sp>
        <p:nvSpPr>
          <p:cNvPr id="83" name="Line 34"/>
          <p:cNvSpPr>
            <a:spLocks noChangeShapeType="1"/>
          </p:cNvSpPr>
          <p:nvPr/>
        </p:nvSpPr>
        <p:spPr bwMode="auto">
          <a:xfrm>
            <a:off x="7229042" y="4129806"/>
            <a:ext cx="50800" cy="1444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/>
            <a:endParaRPr lang="it-CH" sz="1200"/>
          </a:p>
        </p:txBody>
      </p:sp>
      <p:sp>
        <p:nvSpPr>
          <p:cNvPr id="85" name="Line 36"/>
          <p:cNvSpPr>
            <a:spLocks noChangeShapeType="1"/>
          </p:cNvSpPr>
          <p:nvPr/>
        </p:nvSpPr>
        <p:spPr bwMode="auto">
          <a:xfrm>
            <a:off x="7229042" y="3831071"/>
            <a:ext cx="50800" cy="144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/>
            <a:endParaRPr lang="it-CH" sz="1200"/>
          </a:p>
        </p:txBody>
      </p:sp>
      <p:sp>
        <p:nvSpPr>
          <p:cNvPr id="89" name="Line 104"/>
          <p:cNvSpPr>
            <a:spLocks noChangeShapeType="1"/>
          </p:cNvSpPr>
          <p:nvPr/>
        </p:nvSpPr>
        <p:spPr bwMode="auto">
          <a:xfrm>
            <a:off x="7229042" y="4647024"/>
            <a:ext cx="1938491" cy="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it-CH"/>
          </a:p>
        </p:txBody>
      </p:sp>
      <p:sp>
        <p:nvSpPr>
          <p:cNvPr id="94" name="Rectangle 94"/>
          <p:cNvSpPr>
            <a:spLocks noChangeArrowheads="1"/>
          </p:cNvSpPr>
          <p:nvPr/>
        </p:nvSpPr>
        <p:spPr bwMode="auto">
          <a:xfrm>
            <a:off x="6974414" y="5358236"/>
            <a:ext cx="195566" cy="1846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ctr"/>
            <a:r>
              <a:rPr lang="it-IT" sz="1200" dirty="0">
                <a:solidFill>
                  <a:srgbClr val="000000"/>
                </a:solidFill>
              </a:rPr>
              <a:t>0.1</a:t>
            </a:r>
            <a:endParaRPr lang="it-IT" sz="1200" dirty="0">
              <a:solidFill>
                <a:srgbClr val="FF9900"/>
              </a:solidFill>
              <a:latin typeface="Times New Roman" pitchFamily="18" charset="0"/>
            </a:endParaRPr>
          </a:p>
        </p:txBody>
      </p:sp>
      <p:sp>
        <p:nvSpPr>
          <p:cNvPr id="95" name="Rectangle 95"/>
          <p:cNvSpPr>
            <a:spLocks noChangeArrowheads="1"/>
          </p:cNvSpPr>
          <p:nvPr/>
        </p:nvSpPr>
        <p:spPr bwMode="auto">
          <a:xfrm>
            <a:off x="6974414" y="5031158"/>
            <a:ext cx="195566" cy="1846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ctr"/>
            <a:r>
              <a:rPr lang="it-IT" sz="1200" dirty="0">
                <a:solidFill>
                  <a:srgbClr val="000000"/>
                </a:solidFill>
              </a:rPr>
              <a:t>0.2</a:t>
            </a:r>
            <a:endParaRPr lang="it-IT" sz="1200" dirty="0">
              <a:solidFill>
                <a:srgbClr val="FF9900"/>
              </a:solidFill>
              <a:latin typeface="Times New Roman" pitchFamily="18" charset="0"/>
            </a:endParaRPr>
          </a:p>
        </p:txBody>
      </p:sp>
      <p:sp>
        <p:nvSpPr>
          <p:cNvPr id="96" name="Rectangle 96"/>
          <p:cNvSpPr>
            <a:spLocks noChangeArrowheads="1"/>
          </p:cNvSpPr>
          <p:nvPr/>
        </p:nvSpPr>
        <p:spPr bwMode="auto">
          <a:xfrm>
            <a:off x="6974414" y="4672157"/>
            <a:ext cx="195566" cy="1846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ctr"/>
            <a:r>
              <a:rPr lang="it-IT" sz="1200" dirty="0">
                <a:solidFill>
                  <a:srgbClr val="000000"/>
                </a:solidFill>
              </a:rPr>
              <a:t>0.3</a:t>
            </a:r>
            <a:endParaRPr lang="it-IT" sz="1200" dirty="0">
              <a:solidFill>
                <a:srgbClr val="FF9900"/>
              </a:solidFill>
              <a:latin typeface="Times New Roman" pitchFamily="18" charset="0"/>
            </a:endParaRPr>
          </a:p>
        </p:txBody>
      </p:sp>
      <p:sp>
        <p:nvSpPr>
          <p:cNvPr id="97" name="Line 105"/>
          <p:cNvSpPr>
            <a:spLocks noChangeShapeType="1"/>
          </p:cNvSpPr>
          <p:nvPr/>
        </p:nvSpPr>
        <p:spPr bwMode="auto">
          <a:xfrm>
            <a:off x="7229042" y="5525990"/>
            <a:ext cx="50800" cy="1444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/>
            <a:endParaRPr lang="it-CH" sz="1200"/>
          </a:p>
        </p:txBody>
      </p:sp>
      <p:sp>
        <p:nvSpPr>
          <p:cNvPr id="98" name="Line 106"/>
          <p:cNvSpPr>
            <a:spLocks noChangeShapeType="1"/>
          </p:cNvSpPr>
          <p:nvPr/>
        </p:nvSpPr>
        <p:spPr bwMode="auto">
          <a:xfrm>
            <a:off x="7229042" y="5318174"/>
            <a:ext cx="736" cy="1444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/>
            <a:endParaRPr lang="it-CH" sz="1200"/>
          </a:p>
        </p:txBody>
      </p:sp>
      <p:sp>
        <p:nvSpPr>
          <p:cNvPr id="99" name="Line 107"/>
          <p:cNvSpPr>
            <a:spLocks noChangeShapeType="1"/>
          </p:cNvSpPr>
          <p:nvPr/>
        </p:nvSpPr>
        <p:spPr bwMode="auto">
          <a:xfrm>
            <a:off x="7229042" y="5107472"/>
            <a:ext cx="50800" cy="1444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/>
            <a:endParaRPr lang="it-CH" sz="1200"/>
          </a:p>
        </p:txBody>
      </p:sp>
      <p:sp>
        <p:nvSpPr>
          <p:cNvPr id="100" name="Line 108"/>
          <p:cNvSpPr>
            <a:spLocks noChangeShapeType="1"/>
          </p:cNvSpPr>
          <p:nvPr/>
        </p:nvSpPr>
        <p:spPr bwMode="auto">
          <a:xfrm>
            <a:off x="7229042" y="4898214"/>
            <a:ext cx="736" cy="144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/>
            <a:endParaRPr lang="it-CH" sz="1200"/>
          </a:p>
        </p:txBody>
      </p:sp>
      <p:sp>
        <p:nvSpPr>
          <p:cNvPr id="101" name="Line 109"/>
          <p:cNvSpPr>
            <a:spLocks noChangeShapeType="1"/>
          </p:cNvSpPr>
          <p:nvPr/>
        </p:nvSpPr>
        <p:spPr bwMode="auto">
          <a:xfrm>
            <a:off x="7229042" y="4687511"/>
            <a:ext cx="50800" cy="144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/>
            <a:endParaRPr lang="it-CH" sz="1200"/>
          </a:p>
        </p:txBody>
      </p:sp>
      <p:sp>
        <p:nvSpPr>
          <p:cNvPr id="102" name="Line 104"/>
          <p:cNvSpPr>
            <a:spLocks noChangeShapeType="1"/>
          </p:cNvSpPr>
          <p:nvPr/>
        </p:nvSpPr>
        <p:spPr bwMode="auto">
          <a:xfrm>
            <a:off x="7229042" y="5683972"/>
            <a:ext cx="1938490" cy="420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it-CH"/>
          </a:p>
        </p:txBody>
      </p:sp>
      <p:sp>
        <p:nvSpPr>
          <p:cNvPr id="107" name="Line 140"/>
          <p:cNvSpPr>
            <a:spLocks noChangeShapeType="1"/>
          </p:cNvSpPr>
          <p:nvPr/>
        </p:nvSpPr>
        <p:spPr bwMode="auto">
          <a:xfrm>
            <a:off x="7229041" y="6500753"/>
            <a:ext cx="1985760" cy="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it-CH"/>
          </a:p>
        </p:txBody>
      </p:sp>
      <p:sp>
        <p:nvSpPr>
          <p:cNvPr id="108" name="Rectangle 94"/>
          <p:cNvSpPr>
            <a:spLocks noChangeArrowheads="1"/>
          </p:cNvSpPr>
          <p:nvPr/>
        </p:nvSpPr>
        <p:spPr bwMode="auto">
          <a:xfrm>
            <a:off x="6904658" y="5734575"/>
            <a:ext cx="274114" cy="1846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ctr"/>
            <a:r>
              <a:rPr lang="it-IT" sz="1200" dirty="0">
                <a:solidFill>
                  <a:srgbClr val="000000"/>
                </a:solidFill>
              </a:rPr>
              <a:t>1.55</a:t>
            </a:r>
            <a:endParaRPr lang="it-IT" sz="1200" dirty="0">
              <a:solidFill>
                <a:srgbClr val="FF9900"/>
              </a:solidFill>
              <a:latin typeface="Times New Roman" pitchFamily="18" charset="0"/>
            </a:endParaRPr>
          </a:p>
        </p:txBody>
      </p:sp>
      <p:sp>
        <p:nvSpPr>
          <p:cNvPr id="109" name="Rectangle 94"/>
          <p:cNvSpPr>
            <a:spLocks noChangeArrowheads="1"/>
          </p:cNvSpPr>
          <p:nvPr/>
        </p:nvSpPr>
        <p:spPr bwMode="auto">
          <a:xfrm>
            <a:off x="6904658" y="6013085"/>
            <a:ext cx="274114" cy="1846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ctr"/>
            <a:r>
              <a:rPr lang="it-IT" sz="1200" dirty="0">
                <a:solidFill>
                  <a:srgbClr val="000000"/>
                </a:solidFill>
              </a:rPr>
              <a:t>1.54</a:t>
            </a:r>
            <a:endParaRPr lang="it-IT" sz="1200" dirty="0">
              <a:solidFill>
                <a:srgbClr val="FF9900"/>
              </a:solidFill>
              <a:latin typeface="Times New Roman" pitchFamily="18" charset="0"/>
            </a:endParaRPr>
          </a:p>
        </p:txBody>
      </p:sp>
      <p:sp>
        <p:nvSpPr>
          <p:cNvPr id="110" name="Rectangle 94"/>
          <p:cNvSpPr>
            <a:spLocks noChangeArrowheads="1"/>
          </p:cNvSpPr>
          <p:nvPr/>
        </p:nvSpPr>
        <p:spPr bwMode="auto">
          <a:xfrm>
            <a:off x="6904658" y="6282901"/>
            <a:ext cx="274114" cy="1846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ctr"/>
            <a:r>
              <a:rPr lang="it-IT" sz="1200" dirty="0">
                <a:solidFill>
                  <a:srgbClr val="000000"/>
                </a:solidFill>
              </a:rPr>
              <a:t>1.53</a:t>
            </a:r>
            <a:endParaRPr lang="it-IT" sz="1200" dirty="0">
              <a:solidFill>
                <a:srgbClr val="FF9900"/>
              </a:solidFill>
              <a:latin typeface="Times New Roman" pitchFamily="18" charset="0"/>
            </a:endParaRPr>
          </a:p>
        </p:txBody>
      </p:sp>
      <p:grpSp>
        <p:nvGrpSpPr>
          <p:cNvPr id="111" name="Gruppo 295"/>
          <p:cNvGrpSpPr/>
          <p:nvPr/>
        </p:nvGrpSpPr>
        <p:grpSpPr>
          <a:xfrm>
            <a:off x="7241106" y="5843153"/>
            <a:ext cx="50800" cy="600358"/>
            <a:chOff x="4904105" y="2492294"/>
            <a:chExt cx="50800" cy="600358"/>
          </a:xfrm>
        </p:grpSpPr>
        <p:sp>
          <p:nvSpPr>
            <p:cNvPr id="114" name="Line 74"/>
            <p:cNvSpPr>
              <a:spLocks noChangeShapeType="1"/>
            </p:cNvSpPr>
            <p:nvPr/>
          </p:nvSpPr>
          <p:spPr bwMode="auto">
            <a:xfrm>
              <a:off x="4904105" y="3091208"/>
              <a:ext cx="50800" cy="1444"/>
            </a:xfrm>
            <a:prstGeom prst="line">
              <a:avLst/>
            </a:prstGeom>
            <a:noFill/>
            <a:ln w="158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/>
              <a:endParaRPr lang="it-CH" sz="1200"/>
            </a:p>
          </p:txBody>
        </p:sp>
        <p:sp>
          <p:nvSpPr>
            <p:cNvPr id="115" name="Line 76"/>
            <p:cNvSpPr>
              <a:spLocks noChangeShapeType="1"/>
            </p:cNvSpPr>
            <p:nvPr/>
          </p:nvSpPr>
          <p:spPr bwMode="auto">
            <a:xfrm>
              <a:off x="4904105" y="2791029"/>
              <a:ext cx="50800" cy="1444"/>
            </a:xfrm>
            <a:prstGeom prst="line">
              <a:avLst/>
            </a:prstGeom>
            <a:noFill/>
            <a:ln w="158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/>
              <a:endParaRPr lang="it-CH" sz="1200"/>
            </a:p>
          </p:txBody>
        </p:sp>
        <p:sp>
          <p:nvSpPr>
            <p:cNvPr id="116" name="Line 78"/>
            <p:cNvSpPr>
              <a:spLocks noChangeShapeType="1"/>
            </p:cNvSpPr>
            <p:nvPr/>
          </p:nvSpPr>
          <p:spPr bwMode="auto">
            <a:xfrm>
              <a:off x="4904105" y="2492294"/>
              <a:ext cx="50800" cy="1443"/>
            </a:xfrm>
            <a:prstGeom prst="line">
              <a:avLst/>
            </a:prstGeom>
            <a:noFill/>
            <a:ln w="158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/>
              <a:endParaRPr lang="it-CH" sz="1200"/>
            </a:p>
          </p:txBody>
        </p:sp>
      </p:grpSp>
      <p:cxnSp>
        <p:nvCxnSpPr>
          <p:cNvPr id="117" name="Connettore 1 116"/>
          <p:cNvCxnSpPr>
            <a:cxnSpLocks/>
          </p:cNvCxnSpPr>
          <p:nvPr/>
        </p:nvCxnSpPr>
        <p:spPr>
          <a:xfrm>
            <a:off x="7223857" y="719734"/>
            <a:ext cx="0" cy="5781019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</p:spPr>
      </p:cxnSp>
      <p:sp>
        <p:nvSpPr>
          <p:cNvPr id="118" name="Freccia a destra 117"/>
          <p:cNvSpPr/>
          <p:nvPr/>
        </p:nvSpPr>
        <p:spPr>
          <a:xfrm>
            <a:off x="1382182" y="2641370"/>
            <a:ext cx="3865945" cy="937548"/>
          </a:xfrm>
          <a:prstGeom prst="rightArrow">
            <a:avLst>
              <a:gd name="adj1" fmla="val 71359"/>
              <a:gd name="adj2" fmla="val 50000"/>
            </a:avLst>
          </a:prstGeom>
          <a:noFill/>
          <a:ln w="28575">
            <a:solidFill>
              <a:srgbClr val="CC0027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it-CH">
              <a:latin typeface="Arial" pitchFamily="34" charset="0"/>
              <a:ea typeface="MS PGothic" pitchFamily="34" charset="-128"/>
            </a:endParaRPr>
          </a:p>
        </p:txBody>
      </p:sp>
      <p:sp>
        <p:nvSpPr>
          <p:cNvPr id="119" name="Freccia a destra 118"/>
          <p:cNvSpPr/>
          <p:nvPr/>
        </p:nvSpPr>
        <p:spPr>
          <a:xfrm>
            <a:off x="1497929" y="3645024"/>
            <a:ext cx="3750198" cy="937548"/>
          </a:xfrm>
          <a:prstGeom prst="rightArrow">
            <a:avLst>
              <a:gd name="adj1" fmla="val 79126"/>
              <a:gd name="adj2" fmla="val 50000"/>
            </a:avLst>
          </a:prstGeom>
          <a:noFill/>
          <a:ln w="28575">
            <a:solidFill>
              <a:srgbClr val="CC66FF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it-CH"/>
          </a:p>
        </p:txBody>
      </p:sp>
      <p:sp>
        <p:nvSpPr>
          <p:cNvPr id="120" name="Freccia a destra 119"/>
          <p:cNvSpPr/>
          <p:nvPr/>
        </p:nvSpPr>
        <p:spPr>
          <a:xfrm>
            <a:off x="1405331" y="4653136"/>
            <a:ext cx="3842796" cy="937548"/>
          </a:xfrm>
          <a:prstGeom prst="rightArrow">
            <a:avLst>
              <a:gd name="adj1" fmla="val 71359"/>
              <a:gd name="adj2" fmla="val 50000"/>
            </a:avLst>
          </a:prstGeom>
          <a:noFill/>
          <a:ln w="28575" cmpd="sng">
            <a:solidFill>
              <a:schemeClr val="accent5">
                <a:lumMod val="75000"/>
              </a:schemeClr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it-CH"/>
          </a:p>
        </p:txBody>
      </p:sp>
      <p:sp>
        <p:nvSpPr>
          <p:cNvPr id="121" name="Freccia a destra 120"/>
          <p:cNvSpPr/>
          <p:nvPr/>
        </p:nvSpPr>
        <p:spPr>
          <a:xfrm>
            <a:off x="1359029" y="5661248"/>
            <a:ext cx="3889097" cy="937548"/>
          </a:xfrm>
          <a:prstGeom prst="rightArrow">
            <a:avLst>
              <a:gd name="adj1" fmla="val 75243"/>
              <a:gd name="adj2" fmla="val 50000"/>
            </a:avLst>
          </a:prstGeom>
          <a:noFill/>
          <a:ln w="28575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it-CH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2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"/>
                            </p:stCondLst>
                            <p:childTnLst>
                              <p:par>
                                <p:cTn id="4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2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2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500"/>
                            </p:stCondLst>
                            <p:childTnLst>
                              <p:par>
                                <p:cTn id="5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2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2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500"/>
                            </p:stCondLst>
                            <p:childTnLst>
                              <p:par>
                                <p:cTn id="7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2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2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500"/>
                            </p:stCondLst>
                            <p:childTnLst>
                              <p:par>
                                <p:cTn id="9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2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2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22" grpId="0" animBg="1"/>
      <p:bldP spid="23" grpId="0" animBg="1"/>
      <p:bldP spid="31" grpId="0" animBg="1"/>
      <p:bldP spid="32" grpId="0" animBg="1"/>
      <p:bldP spid="33" grpId="0"/>
      <p:bldP spid="34" grpId="0"/>
      <p:bldP spid="37" grpId="0" animBg="1"/>
      <p:bldP spid="38" grpId="0"/>
      <p:bldP spid="40" grpId="0"/>
      <p:bldP spid="41" grpId="0" animBg="1"/>
      <p:bldP spid="47" grpId="0"/>
      <p:bldP spid="48" grpId="0"/>
      <p:bldP spid="49" grpId="0"/>
      <p:bldP spid="50" grpId="0"/>
      <p:bldP spid="51" grpId="0"/>
      <p:bldP spid="52" grpId="0" animBg="1"/>
      <p:bldP spid="118" grpId="0" animBg="1"/>
      <p:bldP spid="119" grpId="0" animBg="1"/>
      <p:bldP spid="120" grpId="0" animBg="1"/>
      <p:bldP spid="121" grpId="0" animBg="1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Picture 8"/>
          <p:cNvPicPr>
            <a:picLocks noChangeAspect="1" noChangeArrowheads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4680" y="0"/>
            <a:ext cx="808038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2" name="Titolo 1"/>
          <p:cNvSpPr txBox="1">
            <a:spLocks/>
          </p:cNvSpPr>
          <p:nvPr/>
        </p:nvSpPr>
        <p:spPr>
          <a:xfrm>
            <a:off x="2351584" y="0"/>
            <a:ext cx="8316416" cy="764704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r>
              <a:rPr lang="cy-GB" sz="3200" b="1" dirty="0">
                <a:solidFill>
                  <a:schemeClr val="accent1">
                    <a:lumMod val="75000"/>
                  </a:schemeClr>
                </a:solidFill>
                <a:latin typeface="Arial" charset="0"/>
                <a:cs typeface="Arial" charset="0"/>
              </a:rPr>
              <a:t>ACTIVATION MAP</a:t>
            </a:r>
          </a:p>
        </p:txBody>
      </p:sp>
      <p:pic>
        <p:nvPicPr>
          <p:cNvPr id="13" name="Picture 1"/>
          <p:cNvPicPr>
            <a:picLocks noChangeAspect="1" noChangeArrowheads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757" t="1211" r="6757" b="2889"/>
          <a:stretch>
            <a:fillRect/>
          </a:stretch>
        </p:blipFill>
        <p:spPr bwMode="auto">
          <a:xfrm>
            <a:off x="5087888" y="908720"/>
            <a:ext cx="6696744" cy="56503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Immagine 2" descr="Immagine che contiene testo, interno, pavimento&#10;&#10;Descrizione generata automaticamente">
            <a:extLst>
              <a:ext uri="{FF2B5EF4-FFF2-40B4-BE49-F238E27FC236}">
                <a16:creationId xmlns:a16="http://schemas.microsoft.com/office/drawing/2014/main" id="{710DD880-F471-0CD1-B971-940A7B273159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16496" y="920890"/>
            <a:ext cx="4171392" cy="5561856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magine 3">
            <a:extLst>
              <a:ext uri="{FF2B5EF4-FFF2-40B4-BE49-F238E27FC236}">
                <a16:creationId xmlns:a16="http://schemas.microsoft.com/office/drawing/2014/main" id="{38FD0847-47F5-4EAA-8B53-DE05C6FE5344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11424" y="813897"/>
            <a:ext cx="8607653" cy="5999479"/>
          </a:xfrm>
          <a:prstGeom prst="rect">
            <a:avLst/>
          </a:prstGeom>
        </p:spPr>
      </p:pic>
      <p:pic>
        <p:nvPicPr>
          <p:cNvPr id="6" name="Picture 8">
            <a:extLst>
              <a:ext uri="{FF2B5EF4-FFF2-40B4-BE49-F238E27FC236}">
                <a16:creationId xmlns:a16="http://schemas.microsoft.com/office/drawing/2014/main" id="{08D39C57-ABE3-4A23-A4C2-8AA88C75613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048" y="0"/>
            <a:ext cx="808038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8" name="Titolo 1">
            <a:extLst>
              <a:ext uri="{FF2B5EF4-FFF2-40B4-BE49-F238E27FC236}">
                <a16:creationId xmlns:a16="http://schemas.microsoft.com/office/drawing/2014/main" id="{77600E9F-12FC-4E34-85F6-E8FE535E44E3}"/>
              </a:ext>
            </a:extLst>
          </p:cNvPr>
          <p:cNvSpPr txBox="1">
            <a:spLocks/>
          </p:cNvSpPr>
          <p:nvPr/>
        </p:nvSpPr>
        <p:spPr>
          <a:xfrm>
            <a:off x="791990" y="0"/>
            <a:ext cx="11400010" cy="764704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r>
              <a:rPr lang="cy-GB" sz="3200" b="1" dirty="0">
                <a:solidFill>
                  <a:schemeClr val="accent1">
                    <a:lumMod val="75000"/>
                  </a:schemeClr>
                </a:solidFill>
                <a:latin typeface="Arial" charset="0"/>
                <a:cs typeface="Arial" charset="0"/>
              </a:rPr>
              <a:t>EMG DECOMPOSITION</a:t>
            </a:r>
          </a:p>
        </p:txBody>
      </p:sp>
      <p:sp>
        <p:nvSpPr>
          <p:cNvPr id="2" name="CasellaDiTesto 1">
            <a:extLst>
              <a:ext uri="{FF2B5EF4-FFF2-40B4-BE49-F238E27FC236}">
                <a16:creationId xmlns:a16="http://schemas.microsoft.com/office/drawing/2014/main" id="{FF2AD9AA-BC24-4998-8EAA-F2BEA4E78701}"/>
              </a:ext>
            </a:extLst>
          </p:cNvPr>
          <p:cNvSpPr txBox="1"/>
          <p:nvPr/>
        </p:nvSpPr>
        <p:spPr>
          <a:xfrm>
            <a:off x="1271464" y="980728"/>
            <a:ext cx="18002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it-IT" sz="1600" dirty="0" err="1"/>
              <a:t>Electrode</a:t>
            </a:r>
            <a:r>
              <a:rPr lang="it-IT" sz="1600" dirty="0"/>
              <a:t> </a:t>
            </a:r>
            <a:r>
              <a:rPr lang="it-IT" sz="1600" dirty="0" err="1"/>
              <a:t>grid</a:t>
            </a:r>
            <a:endParaRPr lang="it-IT" sz="1600" dirty="0"/>
          </a:p>
        </p:txBody>
      </p:sp>
      <p:cxnSp>
        <p:nvCxnSpPr>
          <p:cNvPr id="9" name="Connettore 2 8">
            <a:extLst>
              <a:ext uri="{FF2B5EF4-FFF2-40B4-BE49-F238E27FC236}">
                <a16:creationId xmlns:a16="http://schemas.microsoft.com/office/drawing/2014/main" id="{56237755-B70D-493D-8045-BD291D91CA08}"/>
              </a:ext>
            </a:extLst>
          </p:cNvPr>
          <p:cNvCxnSpPr/>
          <p:nvPr/>
        </p:nvCxnSpPr>
        <p:spPr>
          <a:xfrm>
            <a:off x="2495600" y="1340768"/>
            <a:ext cx="504056" cy="288032"/>
          </a:xfrm>
          <a:prstGeom prst="straightConnector1">
            <a:avLst/>
          </a:prstGeom>
          <a:ln w="254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CasellaDiTesto 9">
            <a:extLst>
              <a:ext uri="{FF2B5EF4-FFF2-40B4-BE49-F238E27FC236}">
                <a16:creationId xmlns:a16="http://schemas.microsoft.com/office/drawing/2014/main" id="{6CFB06E0-F350-4E74-BC08-095BB7E3547B}"/>
              </a:ext>
            </a:extLst>
          </p:cNvPr>
          <p:cNvSpPr txBox="1"/>
          <p:nvPr/>
        </p:nvSpPr>
        <p:spPr>
          <a:xfrm>
            <a:off x="9552384" y="1268760"/>
            <a:ext cx="237626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it-IT" sz="1600" dirty="0"/>
              <a:t>Surface EMG </a:t>
            </a:r>
            <a:r>
              <a:rPr lang="it-IT" sz="1600" dirty="0" err="1"/>
              <a:t>signals</a:t>
            </a:r>
            <a:endParaRPr lang="it-IT" sz="1600" dirty="0"/>
          </a:p>
          <a:p>
            <a:r>
              <a:rPr lang="it-IT" sz="1600" dirty="0" err="1"/>
              <a:t>summation</a:t>
            </a:r>
            <a:r>
              <a:rPr lang="it-IT" sz="1600" dirty="0"/>
              <a:t> of </a:t>
            </a:r>
            <a:r>
              <a:rPr lang="it-IT" sz="1600" dirty="0" err="1"/>
              <a:t>all</a:t>
            </a:r>
            <a:r>
              <a:rPr lang="it-IT" sz="1600" dirty="0"/>
              <a:t> </a:t>
            </a:r>
            <a:r>
              <a:rPr lang="it-IT" sz="1600" dirty="0" err="1"/>
              <a:t>active</a:t>
            </a:r>
            <a:r>
              <a:rPr lang="it-IT" sz="1600" dirty="0"/>
              <a:t> </a:t>
            </a:r>
            <a:r>
              <a:rPr lang="it-IT" sz="1600" dirty="0" err="1"/>
              <a:t>MUs</a:t>
            </a:r>
            <a:endParaRPr lang="it-IT" sz="1600" dirty="0"/>
          </a:p>
        </p:txBody>
      </p:sp>
      <p:sp>
        <p:nvSpPr>
          <p:cNvPr id="11" name="CasellaDiTesto 10">
            <a:extLst>
              <a:ext uri="{FF2B5EF4-FFF2-40B4-BE49-F238E27FC236}">
                <a16:creationId xmlns:a16="http://schemas.microsoft.com/office/drawing/2014/main" id="{BD371084-75F8-4BFE-B76F-7067E31330EA}"/>
              </a:ext>
            </a:extLst>
          </p:cNvPr>
          <p:cNvSpPr txBox="1"/>
          <p:nvPr/>
        </p:nvSpPr>
        <p:spPr>
          <a:xfrm>
            <a:off x="9552384" y="4733761"/>
            <a:ext cx="252028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it-IT" sz="1600" dirty="0" err="1"/>
              <a:t>MUs</a:t>
            </a:r>
            <a:r>
              <a:rPr lang="it-IT" sz="1600" dirty="0"/>
              <a:t> </a:t>
            </a:r>
            <a:r>
              <a:rPr lang="it-IT" sz="1600" dirty="0" err="1"/>
              <a:t>Reppresentation</a:t>
            </a:r>
            <a:r>
              <a:rPr lang="it-IT" sz="1600" dirty="0"/>
              <a:t> on </a:t>
            </a:r>
            <a:r>
              <a:rPr lang="it-IT" sz="1600" dirty="0" err="1"/>
              <a:t>each</a:t>
            </a:r>
            <a:r>
              <a:rPr lang="it-IT" sz="1600" dirty="0"/>
              <a:t> </a:t>
            </a:r>
            <a:r>
              <a:rPr lang="it-IT" sz="1600" dirty="0" err="1"/>
              <a:t>electrode</a:t>
            </a:r>
            <a:endParaRPr lang="it-IT" sz="1600" dirty="0"/>
          </a:p>
        </p:txBody>
      </p:sp>
      <p:sp>
        <p:nvSpPr>
          <p:cNvPr id="12" name="CasellaDiTesto 11">
            <a:extLst>
              <a:ext uri="{FF2B5EF4-FFF2-40B4-BE49-F238E27FC236}">
                <a16:creationId xmlns:a16="http://schemas.microsoft.com/office/drawing/2014/main" id="{67570AD0-5038-4876-91F8-6E37BB1E4544}"/>
              </a:ext>
            </a:extLst>
          </p:cNvPr>
          <p:cNvSpPr txBox="1"/>
          <p:nvPr/>
        </p:nvSpPr>
        <p:spPr>
          <a:xfrm>
            <a:off x="9552384" y="3300477"/>
            <a:ext cx="216024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it-IT" sz="1600" dirty="0" err="1"/>
              <a:t>Firing</a:t>
            </a:r>
            <a:r>
              <a:rPr lang="it-IT" sz="1600" dirty="0"/>
              <a:t> </a:t>
            </a:r>
            <a:r>
              <a:rPr lang="it-IT" sz="1600" dirty="0" err="1"/>
              <a:t>patterns</a:t>
            </a:r>
            <a:endParaRPr lang="it-IT" sz="1600" dirty="0"/>
          </a:p>
        </p:txBody>
      </p:sp>
      <p:sp>
        <p:nvSpPr>
          <p:cNvPr id="13" name="CasellaDiTesto 12">
            <a:extLst>
              <a:ext uri="{FF2B5EF4-FFF2-40B4-BE49-F238E27FC236}">
                <a16:creationId xmlns:a16="http://schemas.microsoft.com/office/drawing/2014/main" id="{99F12684-1F0E-43A7-9482-7C44AB73B8DC}"/>
              </a:ext>
            </a:extLst>
          </p:cNvPr>
          <p:cNvSpPr txBox="1"/>
          <p:nvPr/>
        </p:nvSpPr>
        <p:spPr>
          <a:xfrm>
            <a:off x="1487488" y="4005064"/>
            <a:ext cx="18002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l-GR" sz="1600" dirty="0"/>
              <a:t>α</a:t>
            </a:r>
            <a:r>
              <a:rPr lang="it-IT" sz="1600" dirty="0"/>
              <a:t>-</a:t>
            </a:r>
            <a:r>
              <a:rPr lang="it-IT" sz="1600" dirty="0" err="1"/>
              <a:t>motoneurons</a:t>
            </a:r>
            <a:endParaRPr lang="it-IT" sz="1600" dirty="0"/>
          </a:p>
        </p:txBody>
      </p:sp>
    </p:spTree>
    <p:extLst>
      <p:ext uri="{BB962C8B-B14F-4D97-AF65-F5344CB8AC3E}">
        <p14:creationId xmlns:p14="http://schemas.microsoft.com/office/powerpoint/2010/main" val="2607384363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Picture 8"/>
          <p:cNvPicPr>
            <a:picLocks noChangeAspect="1" noChangeArrowheads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4680" y="0"/>
            <a:ext cx="808038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" name="Picture 2" descr="http://jn.physiology.org/content/jn/96/3/1646/F8.large.jpg?width=800&amp;height=600"/>
          <p:cNvPicPr>
            <a:picLocks noChangeAspect="1" noChangeArrowheads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 bwMode="auto">
          <a:xfrm>
            <a:off x="911424" y="1628799"/>
            <a:ext cx="5294886" cy="3888433"/>
          </a:xfrm>
          <a:prstGeom prst="rect">
            <a:avLst/>
          </a:prstGeom>
          <a:noFill/>
        </p:spPr>
      </p:pic>
      <p:sp>
        <p:nvSpPr>
          <p:cNvPr id="5" name="Titolo 1"/>
          <p:cNvSpPr txBox="1">
            <a:spLocks/>
          </p:cNvSpPr>
          <p:nvPr/>
        </p:nvSpPr>
        <p:spPr>
          <a:xfrm>
            <a:off x="2332038" y="0"/>
            <a:ext cx="9859962" cy="764704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r>
              <a:rPr lang="cy-GB" sz="3200" b="1" dirty="0">
                <a:solidFill>
                  <a:schemeClr val="accent1">
                    <a:lumMod val="75000"/>
                  </a:schemeClr>
                </a:solidFill>
                <a:latin typeface="Arial" charset="0"/>
                <a:cs typeface="Arial" charset="0"/>
              </a:rPr>
              <a:t>EMG DECOMPOSITION RESULT</a:t>
            </a:r>
          </a:p>
        </p:txBody>
      </p:sp>
      <p:pic>
        <p:nvPicPr>
          <p:cNvPr id="6" name="Picture 2" descr="http://jn.physiology.org/content/jn/96/3/1646/F8.large.jpg?width=800&amp;height=600">
            <a:extLst>
              <a:ext uri="{FF2B5EF4-FFF2-40B4-BE49-F238E27FC236}">
                <a16:creationId xmlns:a16="http://schemas.microsoft.com/office/drawing/2014/main" id="{AE753ED8-0D88-4C46-A657-4F5BFA75A99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 bwMode="auto">
          <a:xfrm>
            <a:off x="6528048" y="1628799"/>
            <a:ext cx="5521975" cy="3722967"/>
          </a:xfrm>
          <a:prstGeom prst="rect">
            <a:avLst/>
          </a:prstGeom>
          <a:noFill/>
        </p:spPr>
      </p:pic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Picture 8"/>
          <p:cNvPicPr>
            <a:picLocks noChangeAspect="1" noChangeArrowheads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4680" y="0"/>
            <a:ext cx="808038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" name="Immagine 3">
            <a:extLst>
              <a:ext uri="{FF2B5EF4-FFF2-40B4-BE49-F238E27FC236}">
                <a16:creationId xmlns:a16="http://schemas.microsoft.com/office/drawing/2014/main" id="{33C1C342-D630-4065-AF7C-B16610998C65}"/>
              </a:ext>
            </a:extLst>
          </p:cNvPr>
          <p:cNvPicPr/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 bwMode="auto">
          <a:xfrm>
            <a:off x="1055439" y="764704"/>
            <a:ext cx="9371539" cy="4536504"/>
          </a:xfrm>
          <a:prstGeom prst="rect">
            <a:avLst/>
          </a:prstGeom>
          <a:ln>
            <a:noFill/>
          </a:ln>
          <a:extLst>
            <a:ext uri="{53640926-AAD7-44D8-BBD7-CCE9431645EC}">
              <a14:shadowObscured xmlns:a14="http://schemas.microsoft.com/office/drawing/2010/main"/>
            </a:ext>
          </a:extLst>
        </p:spPr>
      </p:pic>
      <p:sp>
        <p:nvSpPr>
          <p:cNvPr id="6" name="Titolo 1">
            <a:extLst>
              <a:ext uri="{FF2B5EF4-FFF2-40B4-BE49-F238E27FC236}">
                <a16:creationId xmlns:a16="http://schemas.microsoft.com/office/drawing/2014/main" id="{ADC79117-9BEA-4A95-A044-A29DC7D53E56}"/>
              </a:ext>
            </a:extLst>
          </p:cNvPr>
          <p:cNvSpPr txBox="1">
            <a:spLocks/>
          </p:cNvSpPr>
          <p:nvPr/>
        </p:nvSpPr>
        <p:spPr>
          <a:xfrm>
            <a:off x="2351584" y="0"/>
            <a:ext cx="8316416" cy="764704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r>
              <a:rPr lang="cy-GB" sz="3200" b="1" dirty="0">
                <a:solidFill>
                  <a:schemeClr val="accent1">
                    <a:lumMod val="75000"/>
                  </a:schemeClr>
                </a:solidFill>
                <a:latin typeface="Arial" charset="0"/>
                <a:cs typeface="Arial" charset="0"/>
              </a:rPr>
              <a:t>EMG DECOMPOSITION RESULT</a:t>
            </a:r>
          </a:p>
        </p:txBody>
      </p:sp>
      <p:pic>
        <p:nvPicPr>
          <p:cNvPr id="2" name="Immagine 1">
            <a:extLst>
              <a:ext uri="{FF2B5EF4-FFF2-40B4-BE49-F238E27FC236}">
                <a16:creationId xmlns:a16="http://schemas.microsoft.com/office/drawing/2014/main" id="{BD0ADE88-E605-4FD0-BCF9-652DFEDDC86A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20136" y="4005064"/>
            <a:ext cx="4792651" cy="276446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01832450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8"/>
          <p:cNvPicPr>
            <a:picLocks noChangeAspect="1" noChangeArrowheads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4680" y="0"/>
            <a:ext cx="808038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7" name="Titolo 1"/>
          <p:cNvSpPr txBox="1">
            <a:spLocks/>
          </p:cNvSpPr>
          <p:nvPr/>
        </p:nvSpPr>
        <p:spPr>
          <a:xfrm>
            <a:off x="783358" y="0"/>
            <a:ext cx="11408642" cy="764704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r>
              <a:rPr lang="cy-GB" sz="3200" b="1" dirty="0">
                <a:solidFill>
                  <a:schemeClr val="accent1">
                    <a:lumMod val="75000"/>
                  </a:schemeClr>
                </a:solidFill>
                <a:latin typeface="Arial" charset="0"/>
                <a:cs typeface="Arial" charset="0"/>
              </a:rPr>
              <a:t>TOPICS</a:t>
            </a:r>
          </a:p>
        </p:txBody>
      </p:sp>
      <p:sp>
        <p:nvSpPr>
          <p:cNvPr id="8" name="CasellaDiTesto 7"/>
          <p:cNvSpPr txBox="1"/>
          <p:nvPr/>
        </p:nvSpPr>
        <p:spPr>
          <a:xfrm>
            <a:off x="783358" y="1445870"/>
            <a:ext cx="11408642" cy="46474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spcAft>
                <a:spcPts val="1200"/>
              </a:spcAft>
            </a:pPr>
            <a:r>
              <a:rPr lang="pt-BR" sz="2400" b="1" dirty="0">
                <a:solidFill>
                  <a:schemeClr val="bg1">
                    <a:lumMod val="75000"/>
                  </a:schemeClr>
                </a:solidFill>
                <a:latin typeface="Arial" pitchFamily="34" charset="0"/>
                <a:cs typeface="Arial" pitchFamily="34" charset="0"/>
              </a:rPr>
              <a:t>OT BIOELETTRONICA</a:t>
            </a:r>
          </a:p>
          <a:p>
            <a:pPr algn="ctr">
              <a:spcAft>
                <a:spcPts val="1200"/>
              </a:spcAft>
            </a:pPr>
            <a:endParaRPr lang="pt-BR" sz="2400" b="1" dirty="0">
              <a:latin typeface="Arial" pitchFamily="34" charset="0"/>
              <a:cs typeface="Arial" pitchFamily="34" charset="0"/>
            </a:endParaRPr>
          </a:p>
          <a:p>
            <a:pPr algn="ctr">
              <a:spcAft>
                <a:spcPts val="1200"/>
              </a:spcAft>
            </a:pPr>
            <a:r>
              <a:rPr lang="pt-BR" sz="2400" b="1" dirty="0">
                <a:solidFill>
                  <a:schemeClr val="bg1">
                    <a:lumMod val="75000"/>
                  </a:schemeClr>
                </a:solidFill>
                <a:latin typeface="Arial" pitchFamily="34" charset="0"/>
                <a:cs typeface="Arial" pitchFamily="34" charset="0"/>
              </a:rPr>
              <a:t>BIOPOTENTIALS</a:t>
            </a:r>
          </a:p>
          <a:p>
            <a:pPr algn="ctr">
              <a:spcAft>
                <a:spcPts val="1200"/>
              </a:spcAft>
            </a:pPr>
            <a:endParaRPr lang="pt-BR" sz="2400" b="1" dirty="0">
              <a:solidFill>
                <a:schemeClr val="bg1">
                  <a:lumMod val="75000"/>
                </a:schemeClr>
              </a:solidFill>
              <a:latin typeface="Arial" pitchFamily="34" charset="0"/>
              <a:cs typeface="Arial" pitchFamily="34" charset="0"/>
            </a:endParaRPr>
          </a:p>
          <a:p>
            <a:pPr algn="ctr">
              <a:spcAft>
                <a:spcPts val="1200"/>
              </a:spcAft>
            </a:pPr>
            <a:r>
              <a:rPr lang="pt-BR" sz="2400" b="1" dirty="0">
                <a:solidFill>
                  <a:schemeClr val="bg1">
                    <a:lumMod val="75000"/>
                  </a:schemeClr>
                </a:solidFill>
                <a:latin typeface="Arial" pitchFamily="34" charset="0"/>
                <a:cs typeface="Arial" pitchFamily="34" charset="0"/>
              </a:rPr>
              <a:t>EMG GENERATION AND DETECTION</a:t>
            </a:r>
          </a:p>
          <a:p>
            <a:pPr algn="ctr">
              <a:spcAft>
                <a:spcPts val="1200"/>
              </a:spcAft>
            </a:pPr>
            <a:endParaRPr lang="pt-BR" sz="2400" b="1" dirty="0">
              <a:solidFill>
                <a:schemeClr val="bg1">
                  <a:lumMod val="75000"/>
                </a:schemeClr>
              </a:solidFill>
              <a:latin typeface="Arial" pitchFamily="34" charset="0"/>
              <a:cs typeface="Arial" pitchFamily="34" charset="0"/>
            </a:endParaRPr>
          </a:p>
          <a:p>
            <a:pPr algn="ctr">
              <a:spcAft>
                <a:spcPts val="1200"/>
              </a:spcAft>
            </a:pPr>
            <a:r>
              <a:rPr lang="pt-BR" sz="2400" b="1" dirty="0">
                <a:solidFill>
                  <a:schemeClr val="bg1">
                    <a:lumMod val="75000"/>
                  </a:schemeClr>
                </a:solidFill>
                <a:latin typeface="Arial" pitchFamily="34" charset="0"/>
                <a:cs typeface="Arial" pitchFamily="34" charset="0"/>
              </a:rPr>
              <a:t>EMG PROCESSING</a:t>
            </a:r>
          </a:p>
          <a:p>
            <a:pPr algn="ctr">
              <a:spcAft>
                <a:spcPts val="1200"/>
              </a:spcAft>
            </a:pPr>
            <a:endParaRPr lang="pt-BR" sz="2400" b="1" dirty="0">
              <a:solidFill>
                <a:schemeClr val="bg1">
                  <a:lumMod val="75000"/>
                </a:schemeClr>
              </a:solidFill>
              <a:latin typeface="Arial" pitchFamily="34" charset="0"/>
              <a:cs typeface="Arial" pitchFamily="34" charset="0"/>
            </a:endParaRPr>
          </a:p>
          <a:p>
            <a:pPr algn="ctr">
              <a:spcAft>
                <a:spcPts val="1200"/>
              </a:spcAft>
            </a:pPr>
            <a:r>
              <a:rPr lang="pt-BR" sz="2400" b="1" dirty="0">
                <a:latin typeface="Arial" pitchFamily="34" charset="0"/>
                <a:cs typeface="Arial" pitchFamily="34" charset="0"/>
              </a:rPr>
              <a:t>APPLICATIONS</a:t>
            </a:r>
          </a:p>
        </p:txBody>
      </p:sp>
    </p:spTree>
    <p:extLst>
      <p:ext uri="{BB962C8B-B14F-4D97-AF65-F5344CB8AC3E}">
        <p14:creationId xmlns:p14="http://schemas.microsoft.com/office/powerpoint/2010/main" val="1202832212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http://reallifeprosthetics.com/images/content/michelango.jpg">
            <a:extLst>
              <a:ext uri="{FF2B5EF4-FFF2-40B4-BE49-F238E27FC236}">
                <a16:creationId xmlns:a16="http://schemas.microsoft.com/office/drawing/2014/main" id="{B28BABED-D79E-4C14-8F9A-EF2D82F35BA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25199" y="2807062"/>
            <a:ext cx="6124960" cy="3860176"/>
          </a:xfrm>
          <a:prstGeom prst="rect">
            <a:avLst/>
          </a:prstGeom>
          <a:noFill/>
        </p:spPr>
      </p:pic>
      <p:pic>
        <p:nvPicPr>
          <p:cNvPr id="5" name="Picture 8">
            <a:extLst>
              <a:ext uri="{FF2B5EF4-FFF2-40B4-BE49-F238E27FC236}">
                <a16:creationId xmlns:a16="http://schemas.microsoft.com/office/drawing/2014/main" id="{5BB0B292-EAD0-4378-A19F-7AF9C764DE6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4680" y="0"/>
            <a:ext cx="808038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6" name="Titolo 1">
            <a:extLst>
              <a:ext uri="{FF2B5EF4-FFF2-40B4-BE49-F238E27FC236}">
                <a16:creationId xmlns:a16="http://schemas.microsoft.com/office/drawing/2014/main" id="{7026FCAD-6326-452C-BF5D-994940642FF6}"/>
              </a:ext>
            </a:extLst>
          </p:cNvPr>
          <p:cNvSpPr txBox="1">
            <a:spLocks/>
          </p:cNvSpPr>
          <p:nvPr/>
        </p:nvSpPr>
        <p:spPr>
          <a:xfrm>
            <a:off x="783358" y="0"/>
            <a:ext cx="11408642" cy="764704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lvl="0" algn="ctr" fontAlgn="base">
              <a:spcBef>
                <a:spcPct val="50000"/>
              </a:spcBef>
              <a:spcAft>
                <a:spcPct val="0"/>
              </a:spcAft>
              <a:defRPr/>
            </a:pPr>
            <a:r>
              <a:rPr lang="cy-GB" sz="3200" b="1" dirty="0">
                <a:solidFill>
                  <a:schemeClr val="accent1">
                    <a:lumMod val="75000"/>
                  </a:schemeClr>
                </a:solidFill>
                <a:latin typeface="Arial" charset="0"/>
                <a:cs typeface="Arial" charset="0"/>
              </a:rPr>
              <a:t>AMYO PROJECT</a:t>
            </a:r>
          </a:p>
        </p:txBody>
      </p:sp>
      <p:sp>
        <p:nvSpPr>
          <p:cNvPr id="8" name="CasellaDiTesto 7">
            <a:extLst>
              <a:ext uri="{FF2B5EF4-FFF2-40B4-BE49-F238E27FC236}">
                <a16:creationId xmlns:a16="http://schemas.microsoft.com/office/drawing/2014/main" id="{D2449127-920B-4C06-81D1-CB2EDC5A0007}"/>
              </a:ext>
            </a:extLst>
          </p:cNvPr>
          <p:cNvSpPr txBox="1"/>
          <p:nvPr/>
        </p:nvSpPr>
        <p:spPr>
          <a:xfrm>
            <a:off x="955206" y="908720"/>
            <a:ext cx="11408642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>
                <a:latin typeface="Arial" pitchFamily="34" charset="0"/>
                <a:cs typeface="Arial" pitchFamily="34" charset="0"/>
              </a:rPr>
              <a:t>Advanced </a:t>
            </a:r>
            <a:r>
              <a:rPr lang="en-US" b="1" dirty="0" err="1">
                <a:latin typeface="Arial" pitchFamily="34" charset="0"/>
                <a:cs typeface="Arial" pitchFamily="34" charset="0"/>
              </a:rPr>
              <a:t>Myoelectric</a:t>
            </a:r>
            <a:r>
              <a:rPr lang="en-US" b="1" dirty="0">
                <a:latin typeface="Arial" pitchFamily="34" charset="0"/>
                <a:cs typeface="Arial" pitchFamily="34" charset="0"/>
              </a:rPr>
              <a:t> Control of Prosthetic Systems</a:t>
            </a:r>
          </a:p>
          <a:p>
            <a:endParaRPr lang="pt-BR" b="1" dirty="0">
              <a:latin typeface="Arial" pitchFamily="34" charset="0"/>
              <a:cs typeface="Arial" pitchFamily="34" charset="0"/>
            </a:endParaRPr>
          </a:p>
          <a:p>
            <a:r>
              <a:rPr lang="pt-BR" b="1" dirty="0">
                <a:latin typeface="Arial" pitchFamily="34" charset="0"/>
                <a:cs typeface="Arial" pitchFamily="34" charset="0"/>
              </a:rPr>
              <a:t>European Project involving Ottobock, OT Bioelettronica, UM Goettingen, TU Berlin</a:t>
            </a:r>
            <a:endParaRPr lang="en-US" b="1" dirty="0">
              <a:latin typeface="Arial" pitchFamily="34" charset="0"/>
              <a:cs typeface="Arial" pitchFamily="34" charset="0"/>
            </a:endParaRPr>
          </a:p>
          <a:p>
            <a:endParaRPr lang="pt-BR" b="1" dirty="0">
              <a:latin typeface="Arial" pitchFamily="34" charset="0"/>
              <a:cs typeface="Arial" pitchFamily="34" charset="0"/>
            </a:endParaRPr>
          </a:p>
          <a:p>
            <a:r>
              <a:rPr lang="pt-BR" b="1" dirty="0">
                <a:latin typeface="Arial" pitchFamily="34" charset="0"/>
                <a:cs typeface="Arial" pitchFamily="34" charset="0"/>
              </a:rPr>
              <a:t>Detection of EMG from the forearm to drive a multiple degree of freedom prostetic hand in a new intuitive way</a:t>
            </a:r>
          </a:p>
        </p:txBody>
      </p:sp>
    </p:spTree>
    <p:extLst>
      <p:ext uri="{BB962C8B-B14F-4D97-AF65-F5344CB8AC3E}">
        <p14:creationId xmlns:p14="http://schemas.microsoft.com/office/powerpoint/2010/main" val="2806419330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530" name="Picture 2" descr="http://www.pnas.org/content/104/50/20061/F1.large.jpg"/>
          <p:cNvPicPr>
            <a:picLocks noChangeAspect="1" noChangeArrowheads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 bwMode="auto">
          <a:xfrm>
            <a:off x="1127448" y="836711"/>
            <a:ext cx="5616624" cy="5935195"/>
          </a:xfrm>
          <a:prstGeom prst="rect">
            <a:avLst/>
          </a:prstGeom>
          <a:noFill/>
        </p:spPr>
      </p:pic>
      <p:pic>
        <p:nvPicPr>
          <p:cNvPr id="5" name="Picture 8"/>
          <p:cNvPicPr>
            <a:picLocks noChangeAspect="1" noChangeArrowheads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4680" y="0"/>
            <a:ext cx="808038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6" name="Titolo 1"/>
          <p:cNvSpPr txBox="1">
            <a:spLocks/>
          </p:cNvSpPr>
          <p:nvPr/>
        </p:nvSpPr>
        <p:spPr>
          <a:xfrm>
            <a:off x="783358" y="0"/>
            <a:ext cx="11408642" cy="764704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r>
              <a:rPr lang="cy-GB" sz="3200" b="1" dirty="0">
                <a:solidFill>
                  <a:schemeClr val="accent1">
                    <a:lumMod val="75000"/>
                  </a:schemeClr>
                </a:solidFill>
                <a:latin typeface="Arial" charset="0"/>
                <a:cs typeface="Arial" charset="0"/>
              </a:rPr>
              <a:t>TARGETED MUSCLE REINNERVATION</a:t>
            </a:r>
          </a:p>
        </p:txBody>
      </p:sp>
      <p:pic>
        <p:nvPicPr>
          <p:cNvPr id="8" name="Picture 2">
            <a:extLst>
              <a:ext uri="{FF2B5EF4-FFF2-40B4-BE49-F238E27FC236}">
                <a16:creationId xmlns:a16="http://schemas.microsoft.com/office/drawing/2014/main" id="{8B1761AF-9AA7-4FBC-B32C-317F4CD6AA5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00056" y="1772816"/>
            <a:ext cx="5383865" cy="373387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38793709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8"/>
          <p:cNvPicPr>
            <a:picLocks noChangeAspect="1" noChangeArrowheads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4680" y="0"/>
            <a:ext cx="808038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7" name="Titolo 1">
            <a:extLst>
              <a:ext uri="{FF2B5EF4-FFF2-40B4-BE49-F238E27FC236}">
                <a16:creationId xmlns:a16="http://schemas.microsoft.com/office/drawing/2014/main" id="{BE17490D-428C-45A3-8908-DA274AC7DC51}"/>
              </a:ext>
            </a:extLst>
          </p:cNvPr>
          <p:cNvSpPr txBox="1">
            <a:spLocks/>
          </p:cNvSpPr>
          <p:nvPr/>
        </p:nvSpPr>
        <p:spPr>
          <a:xfrm>
            <a:off x="2351584" y="0"/>
            <a:ext cx="8316416" cy="764704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r>
              <a:rPr lang="cy-GB" sz="3200" b="1" dirty="0">
                <a:solidFill>
                  <a:srgbClr val="4F81BD">
                    <a:lumMod val="75000"/>
                  </a:srgbClr>
                </a:solidFill>
                <a:latin typeface="Arial" charset="0"/>
                <a:cs typeface="Arial" charset="0"/>
              </a:rPr>
              <a:t>MuoviPro</a:t>
            </a:r>
          </a:p>
        </p:txBody>
      </p:sp>
      <p:sp>
        <p:nvSpPr>
          <p:cNvPr id="9" name="CasellaDiTesto 8">
            <a:extLst>
              <a:ext uri="{FF2B5EF4-FFF2-40B4-BE49-F238E27FC236}">
                <a16:creationId xmlns:a16="http://schemas.microsoft.com/office/drawing/2014/main" id="{09682DD8-5D52-48B6-A340-6126E30F3161}"/>
              </a:ext>
            </a:extLst>
          </p:cNvPr>
          <p:cNvSpPr txBox="1"/>
          <p:nvPr/>
        </p:nvSpPr>
        <p:spPr>
          <a:xfrm>
            <a:off x="2765376" y="712618"/>
            <a:ext cx="748883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4 x 32 </a:t>
            </a:r>
            <a:r>
              <a:rPr lang="en-US" b="1" dirty="0" err="1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sEMG</a:t>
            </a:r>
            <a:r>
              <a:rPr lang="en-US" b="1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channel device with Wi-Fi communication</a:t>
            </a:r>
            <a:endParaRPr lang="it-IT" b="1" dirty="0">
              <a:solidFill>
                <a:prstClr val="black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0" name="Immagine 9" descr="Immagine che contiene elettronico&#10;&#10;Descrizione generata automaticamente">
            <a:extLst>
              <a:ext uri="{FF2B5EF4-FFF2-40B4-BE49-F238E27FC236}">
                <a16:creationId xmlns:a16="http://schemas.microsoft.com/office/drawing/2014/main" id="{BE0887B2-F25C-4AA7-AE56-1FBB033D441A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65159" y="1412776"/>
            <a:ext cx="4661681" cy="444853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90398251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8"/>
          <p:cNvPicPr>
            <a:picLocks noChangeAspect="1" noChangeArrowheads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4680" y="0"/>
            <a:ext cx="808038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7" name="Titolo 1">
            <a:extLst>
              <a:ext uri="{FF2B5EF4-FFF2-40B4-BE49-F238E27FC236}">
                <a16:creationId xmlns:a16="http://schemas.microsoft.com/office/drawing/2014/main" id="{BE17490D-428C-45A3-8908-DA274AC7DC51}"/>
              </a:ext>
            </a:extLst>
          </p:cNvPr>
          <p:cNvSpPr txBox="1">
            <a:spLocks/>
          </p:cNvSpPr>
          <p:nvPr/>
        </p:nvSpPr>
        <p:spPr>
          <a:xfrm>
            <a:off x="2351584" y="0"/>
            <a:ext cx="8316416" cy="764704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r>
              <a:rPr lang="cy-GB" sz="3200" b="1" dirty="0">
                <a:solidFill>
                  <a:srgbClr val="4F81BD">
                    <a:lumMod val="75000"/>
                  </a:srgbClr>
                </a:solidFill>
                <a:latin typeface="Arial" charset="0"/>
                <a:cs typeface="Arial" charset="0"/>
              </a:rPr>
              <a:t>MuoviPro</a:t>
            </a:r>
          </a:p>
        </p:txBody>
      </p:sp>
      <p:sp>
        <p:nvSpPr>
          <p:cNvPr id="9" name="CasellaDiTesto 8">
            <a:extLst>
              <a:ext uri="{FF2B5EF4-FFF2-40B4-BE49-F238E27FC236}">
                <a16:creationId xmlns:a16="http://schemas.microsoft.com/office/drawing/2014/main" id="{09682DD8-5D52-48B6-A340-6126E30F3161}"/>
              </a:ext>
            </a:extLst>
          </p:cNvPr>
          <p:cNvSpPr txBox="1"/>
          <p:nvPr/>
        </p:nvSpPr>
        <p:spPr>
          <a:xfrm>
            <a:off x="2765376" y="712618"/>
            <a:ext cx="748883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 x 64 </a:t>
            </a:r>
            <a:r>
              <a:rPr lang="en-US" b="1" dirty="0" err="1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sEMG</a:t>
            </a:r>
            <a:r>
              <a:rPr lang="en-US" b="1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channel device with Wi-Fi communication</a:t>
            </a:r>
            <a:endParaRPr lang="it-IT" b="1" dirty="0">
              <a:solidFill>
                <a:prstClr val="black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6" name="Immagine 5" descr="Immagine che contiene adattatore&#10;&#10;Descrizione generata automaticamente">
            <a:extLst>
              <a:ext uri="{FF2B5EF4-FFF2-40B4-BE49-F238E27FC236}">
                <a16:creationId xmlns:a16="http://schemas.microsoft.com/office/drawing/2014/main" id="{F897188C-631D-42DD-88AE-BC75C2AC8FC2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62548" y="1340768"/>
            <a:ext cx="4866903" cy="4689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61127064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8"/>
          <p:cNvPicPr>
            <a:picLocks noChangeAspect="1" noChangeArrowheads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4680" y="0"/>
            <a:ext cx="808038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7" name="Titolo 1">
            <a:extLst>
              <a:ext uri="{FF2B5EF4-FFF2-40B4-BE49-F238E27FC236}">
                <a16:creationId xmlns:a16="http://schemas.microsoft.com/office/drawing/2014/main" id="{BE17490D-428C-45A3-8908-DA274AC7DC51}"/>
              </a:ext>
            </a:extLst>
          </p:cNvPr>
          <p:cNvSpPr txBox="1">
            <a:spLocks/>
          </p:cNvSpPr>
          <p:nvPr/>
        </p:nvSpPr>
        <p:spPr>
          <a:xfrm>
            <a:off x="1886574" y="-136782"/>
            <a:ext cx="8316416" cy="764704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r>
              <a:rPr lang="cy-GB" sz="3200" b="1" dirty="0">
                <a:solidFill>
                  <a:srgbClr val="4F81BD">
                    <a:lumMod val="75000"/>
                  </a:srgbClr>
                </a:solidFill>
                <a:latin typeface="Arial" charset="0"/>
                <a:cs typeface="Arial" charset="0"/>
              </a:rPr>
              <a:t>MuoviPro &amp; Muovi+Pro options</a:t>
            </a:r>
          </a:p>
        </p:txBody>
      </p:sp>
      <p:grpSp>
        <p:nvGrpSpPr>
          <p:cNvPr id="64" name="Gruppo 63">
            <a:extLst>
              <a:ext uri="{FF2B5EF4-FFF2-40B4-BE49-F238E27FC236}">
                <a16:creationId xmlns:a16="http://schemas.microsoft.com/office/drawing/2014/main" id="{EE300B1F-CAAF-B78F-AF0F-3C0B667698F3}"/>
              </a:ext>
            </a:extLst>
          </p:cNvPr>
          <p:cNvGrpSpPr/>
          <p:nvPr/>
        </p:nvGrpSpPr>
        <p:grpSpPr>
          <a:xfrm>
            <a:off x="1415480" y="188640"/>
            <a:ext cx="9550140" cy="7104482"/>
            <a:chOff x="1824442" y="790655"/>
            <a:chExt cx="9310886" cy="7768554"/>
          </a:xfrm>
        </p:grpSpPr>
        <p:sp>
          <p:nvSpPr>
            <p:cNvPr id="65" name="Rettangolo con angoli arrotondati 64">
              <a:extLst>
                <a:ext uri="{FF2B5EF4-FFF2-40B4-BE49-F238E27FC236}">
                  <a16:creationId xmlns:a16="http://schemas.microsoft.com/office/drawing/2014/main" id="{A6D42065-8F1A-69E8-33E8-05D020BA6E79}"/>
                </a:ext>
              </a:extLst>
            </p:cNvPr>
            <p:cNvSpPr/>
            <p:nvPr/>
          </p:nvSpPr>
          <p:spPr>
            <a:xfrm>
              <a:off x="4224174" y="790655"/>
              <a:ext cx="1312028" cy="1392232"/>
            </a:xfrm>
            <a:prstGeom prst="round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solidFill>
                <a:schemeClr val="tx1">
                  <a:lumMod val="75000"/>
                  <a:lumOff val="25000"/>
                </a:schemeClr>
              </a:solidFill>
            </a:ln>
            <a:effectLst>
              <a:outerShdw blurRad="50800" dist="38100" algn="l" rotWithShape="0">
                <a:prstClr val="black">
                  <a:alpha val="40000"/>
                </a:prstClr>
              </a:outerShdw>
            </a:effectLst>
            <a:scene3d>
              <a:camera prst="isometricOffAxis2Top"/>
              <a:lightRig rig="threePt" dir="t"/>
            </a:scene3d>
            <a:sp3d extrusionH="254000" prstMaterial="matte">
              <a:bevelT/>
              <a:bevelB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it-IT" sz="2298" b="1" dirty="0">
                  <a:solidFill>
                    <a:schemeClr val="bg1"/>
                  </a:solidFill>
                </a:rPr>
                <a:t>muovi+</a:t>
              </a:r>
            </a:p>
          </p:txBody>
        </p:sp>
        <p:sp>
          <p:nvSpPr>
            <p:cNvPr id="66" name="Rettangolo con angoli arrotondati 65">
              <a:extLst>
                <a:ext uri="{FF2B5EF4-FFF2-40B4-BE49-F238E27FC236}">
                  <a16:creationId xmlns:a16="http://schemas.microsoft.com/office/drawing/2014/main" id="{1D7E494E-EBD2-5823-CA8C-C1BE567A6E88}"/>
                </a:ext>
              </a:extLst>
            </p:cNvPr>
            <p:cNvSpPr/>
            <p:nvPr/>
          </p:nvSpPr>
          <p:spPr>
            <a:xfrm>
              <a:off x="5974144" y="820840"/>
              <a:ext cx="908390" cy="815476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  <a:effectLst>
              <a:outerShdw blurRad="50800" dist="38100" algn="l" rotWithShape="0">
                <a:prstClr val="black">
                  <a:alpha val="40000"/>
                </a:prstClr>
              </a:outerShdw>
            </a:effectLst>
            <a:scene3d>
              <a:camera prst="isometricOffAxis2Top"/>
              <a:lightRig rig="threePt" dir="t"/>
            </a:scene3d>
            <a:sp3d extrusionH="190500" prstMaterial="matte">
              <a:bevelT/>
              <a:bevelB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it-IT" sz="2298" b="1" dirty="0">
                  <a:solidFill>
                    <a:schemeClr val="bg2">
                      <a:lumMod val="50000"/>
                    </a:schemeClr>
                  </a:solidFill>
                </a:rPr>
                <a:t>due+</a:t>
              </a:r>
            </a:p>
          </p:txBody>
        </p:sp>
        <p:grpSp>
          <p:nvGrpSpPr>
            <p:cNvPr id="67" name="Gruppo 66">
              <a:extLst>
                <a:ext uri="{FF2B5EF4-FFF2-40B4-BE49-F238E27FC236}">
                  <a16:creationId xmlns:a16="http://schemas.microsoft.com/office/drawing/2014/main" id="{9EFB1E70-39E7-E7ED-8054-20E27907BFCF}"/>
                </a:ext>
              </a:extLst>
            </p:cNvPr>
            <p:cNvGrpSpPr/>
            <p:nvPr/>
          </p:nvGrpSpPr>
          <p:grpSpPr>
            <a:xfrm>
              <a:off x="1824442" y="974237"/>
              <a:ext cx="9310886" cy="7584972"/>
              <a:chOff x="1824442" y="974237"/>
              <a:chExt cx="9310886" cy="7584972"/>
            </a:xfrm>
          </p:grpSpPr>
          <p:sp>
            <p:nvSpPr>
              <p:cNvPr id="68" name="Arco 67">
                <a:extLst>
                  <a:ext uri="{FF2B5EF4-FFF2-40B4-BE49-F238E27FC236}">
                    <a16:creationId xmlns:a16="http://schemas.microsoft.com/office/drawing/2014/main" id="{ED22402E-1B3B-3C15-A0D7-FE1F4DC440EC}"/>
                  </a:ext>
                </a:extLst>
              </p:cNvPr>
              <p:cNvSpPr/>
              <p:nvPr/>
            </p:nvSpPr>
            <p:spPr>
              <a:xfrm>
                <a:off x="5420549" y="3893105"/>
                <a:ext cx="3214910" cy="3500731"/>
              </a:xfrm>
              <a:prstGeom prst="arc">
                <a:avLst>
                  <a:gd name="adj1" fmla="val 9043277"/>
                  <a:gd name="adj2" fmla="val 20713190"/>
                </a:avLst>
              </a:prstGeom>
              <a:ln w="25400">
                <a:solidFill>
                  <a:schemeClr val="accent1">
                    <a:alpha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it-IT" sz="1799"/>
              </a:p>
            </p:txBody>
          </p:sp>
          <p:sp>
            <p:nvSpPr>
              <p:cNvPr id="69" name="Figura a mano libera: forma 68">
                <a:extLst>
                  <a:ext uri="{FF2B5EF4-FFF2-40B4-BE49-F238E27FC236}">
                    <a16:creationId xmlns:a16="http://schemas.microsoft.com/office/drawing/2014/main" id="{CBF12386-A179-CFFB-90E9-FCEA133189F7}"/>
                  </a:ext>
                </a:extLst>
              </p:cNvPr>
              <p:cNvSpPr/>
              <p:nvPr/>
            </p:nvSpPr>
            <p:spPr>
              <a:xfrm>
                <a:off x="8080857" y="5541501"/>
                <a:ext cx="747774" cy="1630430"/>
              </a:xfrm>
              <a:custGeom>
                <a:avLst/>
                <a:gdLst>
                  <a:gd name="connsiteX0" fmla="*/ 0 w 1790700"/>
                  <a:gd name="connsiteY0" fmla="*/ 236313 h 826185"/>
                  <a:gd name="connsiteX1" fmla="*/ 590550 w 1790700"/>
                  <a:gd name="connsiteY1" fmla="*/ 1363 h 826185"/>
                  <a:gd name="connsiteX2" fmla="*/ 901700 w 1790700"/>
                  <a:gd name="connsiteY2" fmla="*/ 331563 h 826185"/>
                  <a:gd name="connsiteX3" fmla="*/ 1193800 w 1790700"/>
                  <a:gd name="connsiteY3" fmla="*/ 757013 h 826185"/>
                  <a:gd name="connsiteX4" fmla="*/ 1790700 w 1790700"/>
                  <a:gd name="connsiteY4" fmla="*/ 820513 h 826185"/>
                  <a:gd name="connsiteX0" fmla="*/ 0 w 1790700"/>
                  <a:gd name="connsiteY0" fmla="*/ 177752 h 767624"/>
                  <a:gd name="connsiteX1" fmla="*/ 538162 w 1790700"/>
                  <a:gd name="connsiteY1" fmla="*/ 2333 h 767624"/>
                  <a:gd name="connsiteX2" fmla="*/ 901700 w 1790700"/>
                  <a:gd name="connsiteY2" fmla="*/ 273002 h 767624"/>
                  <a:gd name="connsiteX3" fmla="*/ 1193800 w 1790700"/>
                  <a:gd name="connsiteY3" fmla="*/ 698452 h 767624"/>
                  <a:gd name="connsiteX4" fmla="*/ 1790700 w 1790700"/>
                  <a:gd name="connsiteY4" fmla="*/ 761952 h 767624"/>
                  <a:gd name="connsiteX0" fmla="*/ 0 w 1790700"/>
                  <a:gd name="connsiteY0" fmla="*/ 177752 h 764105"/>
                  <a:gd name="connsiteX1" fmla="*/ 538162 w 1790700"/>
                  <a:gd name="connsiteY1" fmla="*/ 2333 h 764105"/>
                  <a:gd name="connsiteX2" fmla="*/ 901700 w 1790700"/>
                  <a:gd name="connsiteY2" fmla="*/ 273002 h 764105"/>
                  <a:gd name="connsiteX3" fmla="*/ 1231900 w 1790700"/>
                  <a:gd name="connsiteY3" fmla="*/ 672258 h 764105"/>
                  <a:gd name="connsiteX4" fmla="*/ 1790700 w 1790700"/>
                  <a:gd name="connsiteY4" fmla="*/ 761952 h 764105"/>
                  <a:gd name="connsiteX0" fmla="*/ 0 w 1790700"/>
                  <a:gd name="connsiteY0" fmla="*/ 178242 h 764595"/>
                  <a:gd name="connsiteX1" fmla="*/ 538162 w 1790700"/>
                  <a:gd name="connsiteY1" fmla="*/ 2823 h 764595"/>
                  <a:gd name="connsiteX2" fmla="*/ 925512 w 1790700"/>
                  <a:gd name="connsiteY2" fmla="*/ 285399 h 764595"/>
                  <a:gd name="connsiteX3" fmla="*/ 1231900 w 1790700"/>
                  <a:gd name="connsiteY3" fmla="*/ 672748 h 764595"/>
                  <a:gd name="connsiteX4" fmla="*/ 1790700 w 1790700"/>
                  <a:gd name="connsiteY4" fmla="*/ 762442 h 764595"/>
                  <a:gd name="connsiteX0" fmla="*/ 0 w 1790700"/>
                  <a:gd name="connsiteY0" fmla="*/ 178242 h 764595"/>
                  <a:gd name="connsiteX1" fmla="*/ 538162 w 1790700"/>
                  <a:gd name="connsiteY1" fmla="*/ 2823 h 764595"/>
                  <a:gd name="connsiteX2" fmla="*/ 925512 w 1790700"/>
                  <a:gd name="connsiteY2" fmla="*/ 285399 h 764595"/>
                  <a:gd name="connsiteX3" fmla="*/ 1231900 w 1790700"/>
                  <a:gd name="connsiteY3" fmla="*/ 672748 h 764595"/>
                  <a:gd name="connsiteX4" fmla="*/ 1790700 w 1790700"/>
                  <a:gd name="connsiteY4" fmla="*/ 762442 h 764595"/>
                  <a:gd name="connsiteX0" fmla="*/ 0 w 1790700"/>
                  <a:gd name="connsiteY0" fmla="*/ 133389 h 719742"/>
                  <a:gd name="connsiteX1" fmla="*/ 739842 w 1790700"/>
                  <a:gd name="connsiteY1" fmla="*/ 5609 h 719742"/>
                  <a:gd name="connsiteX2" fmla="*/ 925512 w 1790700"/>
                  <a:gd name="connsiteY2" fmla="*/ 240546 h 719742"/>
                  <a:gd name="connsiteX3" fmla="*/ 1231900 w 1790700"/>
                  <a:gd name="connsiteY3" fmla="*/ 627895 h 719742"/>
                  <a:gd name="connsiteX4" fmla="*/ 1790700 w 1790700"/>
                  <a:gd name="connsiteY4" fmla="*/ 717589 h 719742"/>
                  <a:gd name="connsiteX0" fmla="*/ 0 w 1790700"/>
                  <a:gd name="connsiteY0" fmla="*/ 149763 h 736116"/>
                  <a:gd name="connsiteX1" fmla="*/ 739842 w 1790700"/>
                  <a:gd name="connsiteY1" fmla="*/ 21983 h 736116"/>
                  <a:gd name="connsiteX2" fmla="*/ 925512 w 1790700"/>
                  <a:gd name="connsiteY2" fmla="*/ 256920 h 736116"/>
                  <a:gd name="connsiteX3" fmla="*/ 1231900 w 1790700"/>
                  <a:gd name="connsiteY3" fmla="*/ 644269 h 736116"/>
                  <a:gd name="connsiteX4" fmla="*/ 1790700 w 1790700"/>
                  <a:gd name="connsiteY4" fmla="*/ 733963 h 736116"/>
                  <a:gd name="connsiteX0" fmla="*/ 0 w 1790700"/>
                  <a:gd name="connsiteY0" fmla="*/ 139743 h 726096"/>
                  <a:gd name="connsiteX1" fmla="*/ 739842 w 1790700"/>
                  <a:gd name="connsiteY1" fmla="*/ 11963 h 726096"/>
                  <a:gd name="connsiteX2" fmla="*/ 925512 w 1790700"/>
                  <a:gd name="connsiteY2" fmla="*/ 246900 h 726096"/>
                  <a:gd name="connsiteX3" fmla="*/ 1231900 w 1790700"/>
                  <a:gd name="connsiteY3" fmla="*/ 634249 h 726096"/>
                  <a:gd name="connsiteX4" fmla="*/ 1790700 w 1790700"/>
                  <a:gd name="connsiteY4" fmla="*/ 723943 h 726096"/>
                  <a:gd name="connsiteX0" fmla="*/ 0 w 1790700"/>
                  <a:gd name="connsiteY0" fmla="*/ 105402 h 691755"/>
                  <a:gd name="connsiteX1" fmla="*/ 668134 w 1790700"/>
                  <a:gd name="connsiteY1" fmla="*/ 21291 h 691755"/>
                  <a:gd name="connsiteX2" fmla="*/ 925512 w 1790700"/>
                  <a:gd name="connsiteY2" fmla="*/ 212559 h 691755"/>
                  <a:gd name="connsiteX3" fmla="*/ 1231900 w 1790700"/>
                  <a:gd name="connsiteY3" fmla="*/ 599908 h 691755"/>
                  <a:gd name="connsiteX4" fmla="*/ 1790700 w 1790700"/>
                  <a:gd name="connsiteY4" fmla="*/ 689602 h 691755"/>
                  <a:gd name="connsiteX0" fmla="*/ 0 w 1790700"/>
                  <a:gd name="connsiteY0" fmla="*/ 100062 h 686415"/>
                  <a:gd name="connsiteX1" fmla="*/ 668134 w 1790700"/>
                  <a:gd name="connsiteY1" fmla="*/ 15951 h 686415"/>
                  <a:gd name="connsiteX2" fmla="*/ 858285 w 1790700"/>
                  <a:gd name="connsiteY2" fmla="*/ 229715 h 686415"/>
                  <a:gd name="connsiteX3" fmla="*/ 1231900 w 1790700"/>
                  <a:gd name="connsiteY3" fmla="*/ 594568 h 686415"/>
                  <a:gd name="connsiteX4" fmla="*/ 1790700 w 1790700"/>
                  <a:gd name="connsiteY4" fmla="*/ 684262 h 686415"/>
                  <a:gd name="connsiteX0" fmla="*/ 0 w 1790700"/>
                  <a:gd name="connsiteY0" fmla="*/ 100062 h 686415"/>
                  <a:gd name="connsiteX1" fmla="*/ 668134 w 1790700"/>
                  <a:gd name="connsiteY1" fmla="*/ 15951 h 686415"/>
                  <a:gd name="connsiteX2" fmla="*/ 858285 w 1790700"/>
                  <a:gd name="connsiteY2" fmla="*/ 229715 h 686415"/>
                  <a:gd name="connsiteX3" fmla="*/ 1231900 w 1790700"/>
                  <a:gd name="connsiteY3" fmla="*/ 594568 h 686415"/>
                  <a:gd name="connsiteX4" fmla="*/ 1790700 w 1790700"/>
                  <a:gd name="connsiteY4" fmla="*/ 684262 h 686415"/>
                  <a:gd name="connsiteX0" fmla="*/ 0 w 1790700"/>
                  <a:gd name="connsiteY0" fmla="*/ 100062 h 685016"/>
                  <a:gd name="connsiteX1" fmla="*/ 668134 w 1790700"/>
                  <a:gd name="connsiteY1" fmla="*/ 15951 h 685016"/>
                  <a:gd name="connsiteX2" fmla="*/ 858285 w 1790700"/>
                  <a:gd name="connsiteY2" fmla="*/ 229715 h 685016"/>
                  <a:gd name="connsiteX3" fmla="*/ 1079520 w 1790700"/>
                  <a:gd name="connsiteY3" fmla="*/ 538989 h 685016"/>
                  <a:gd name="connsiteX4" fmla="*/ 1790700 w 1790700"/>
                  <a:gd name="connsiteY4" fmla="*/ 684262 h 685016"/>
                  <a:gd name="connsiteX0" fmla="*/ 0 w 1589020"/>
                  <a:gd name="connsiteY0" fmla="*/ 100062 h 679775"/>
                  <a:gd name="connsiteX1" fmla="*/ 668134 w 1589020"/>
                  <a:gd name="connsiteY1" fmla="*/ 15951 h 679775"/>
                  <a:gd name="connsiteX2" fmla="*/ 858285 w 1589020"/>
                  <a:gd name="connsiteY2" fmla="*/ 229715 h 679775"/>
                  <a:gd name="connsiteX3" fmla="*/ 1079520 w 1589020"/>
                  <a:gd name="connsiteY3" fmla="*/ 538989 h 679775"/>
                  <a:gd name="connsiteX4" fmla="*/ 1589020 w 1589020"/>
                  <a:gd name="connsiteY4" fmla="*/ 678969 h 679775"/>
                  <a:gd name="connsiteX0" fmla="*/ 0 w 1589020"/>
                  <a:gd name="connsiteY0" fmla="*/ 100062 h 678969"/>
                  <a:gd name="connsiteX1" fmla="*/ 668134 w 1589020"/>
                  <a:gd name="connsiteY1" fmla="*/ 15951 h 678969"/>
                  <a:gd name="connsiteX2" fmla="*/ 858285 w 1589020"/>
                  <a:gd name="connsiteY2" fmla="*/ 229715 h 678969"/>
                  <a:gd name="connsiteX3" fmla="*/ 1079520 w 1589020"/>
                  <a:gd name="connsiteY3" fmla="*/ 538989 h 678969"/>
                  <a:gd name="connsiteX4" fmla="*/ 1589020 w 1589020"/>
                  <a:gd name="connsiteY4" fmla="*/ 678969 h 678969"/>
                  <a:gd name="connsiteX0" fmla="*/ 0 w 1589020"/>
                  <a:gd name="connsiteY0" fmla="*/ 100062 h 678969"/>
                  <a:gd name="connsiteX1" fmla="*/ 668134 w 1589020"/>
                  <a:gd name="connsiteY1" fmla="*/ 15951 h 678969"/>
                  <a:gd name="connsiteX2" fmla="*/ 858285 w 1589020"/>
                  <a:gd name="connsiteY2" fmla="*/ 229715 h 678969"/>
                  <a:gd name="connsiteX3" fmla="*/ 1039184 w 1589020"/>
                  <a:gd name="connsiteY3" fmla="*/ 542959 h 678969"/>
                  <a:gd name="connsiteX4" fmla="*/ 1589020 w 1589020"/>
                  <a:gd name="connsiteY4" fmla="*/ 678969 h 678969"/>
                  <a:gd name="connsiteX0" fmla="*/ 0 w 1508348"/>
                  <a:gd name="connsiteY0" fmla="*/ 73672 h 708158"/>
                  <a:gd name="connsiteX1" fmla="*/ 587462 w 1508348"/>
                  <a:gd name="connsiteY1" fmla="*/ 45140 h 708158"/>
                  <a:gd name="connsiteX2" fmla="*/ 777613 w 1508348"/>
                  <a:gd name="connsiteY2" fmla="*/ 258904 h 708158"/>
                  <a:gd name="connsiteX3" fmla="*/ 958512 w 1508348"/>
                  <a:gd name="connsiteY3" fmla="*/ 572148 h 708158"/>
                  <a:gd name="connsiteX4" fmla="*/ 1508348 w 1508348"/>
                  <a:gd name="connsiteY4" fmla="*/ 708158 h 708158"/>
                  <a:gd name="connsiteX0" fmla="*/ 0 w 1508348"/>
                  <a:gd name="connsiteY0" fmla="*/ 50595 h 685081"/>
                  <a:gd name="connsiteX1" fmla="*/ 587462 w 1508348"/>
                  <a:gd name="connsiteY1" fmla="*/ 22063 h 685081"/>
                  <a:gd name="connsiteX2" fmla="*/ 777613 w 1508348"/>
                  <a:gd name="connsiteY2" fmla="*/ 235827 h 685081"/>
                  <a:gd name="connsiteX3" fmla="*/ 958512 w 1508348"/>
                  <a:gd name="connsiteY3" fmla="*/ 549071 h 685081"/>
                  <a:gd name="connsiteX4" fmla="*/ 1508348 w 1508348"/>
                  <a:gd name="connsiteY4" fmla="*/ 685081 h 685081"/>
                  <a:gd name="connsiteX0" fmla="*/ 0 w 1508348"/>
                  <a:gd name="connsiteY0" fmla="*/ 32155 h 666641"/>
                  <a:gd name="connsiteX1" fmla="*/ 641243 w 1508348"/>
                  <a:gd name="connsiteY1" fmla="*/ 45969 h 666641"/>
                  <a:gd name="connsiteX2" fmla="*/ 777613 w 1508348"/>
                  <a:gd name="connsiteY2" fmla="*/ 217387 h 666641"/>
                  <a:gd name="connsiteX3" fmla="*/ 958512 w 1508348"/>
                  <a:gd name="connsiteY3" fmla="*/ 530631 h 666641"/>
                  <a:gd name="connsiteX4" fmla="*/ 1508348 w 1508348"/>
                  <a:gd name="connsiteY4" fmla="*/ 666641 h 666641"/>
                  <a:gd name="connsiteX0" fmla="*/ 0 w 1508348"/>
                  <a:gd name="connsiteY0" fmla="*/ 36102 h 670588"/>
                  <a:gd name="connsiteX1" fmla="*/ 641243 w 1508348"/>
                  <a:gd name="connsiteY1" fmla="*/ 49916 h 670588"/>
                  <a:gd name="connsiteX2" fmla="*/ 777613 w 1508348"/>
                  <a:gd name="connsiteY2" fmla="*/ 221334 h 670588"/>
                  <a:gd name="connsiteX3" fmla="*/ 958512 w 1508348"/>
                  <a:gd name="connsiteY3" fmla="*/ 534578 h 670588"/>
                  <a:gd name="connsiteX4" fmla="*/ 1508348 w 1508348"/>
                  <a:gd name="connsiteY4" fmla="*/ 670588 h 670588"/>
                  <a:gd name="connsiteX0" fmla="*/ 0 w 1508348"/>
                  <a:gd name="connsiteY0" fmla="*/ 33354 h 667840"/>
                  <a:gd name="connsiteX1" fmla="*/ 641243 w 1508348"/>
                  <a:gd name="connsiteY1" fmla="*/ 47168 h 667840"/>
                  <a:gd name="connsiteX2" fmla="*/ 773132 w 1508348"/>
                  <a:gd name="connsiteY2" fmla="*/ 246376 h 667840"/>
                  <a:gd name="connsiteX3" fmla="*/ 958512 w 1508348"/>
                  <a:gd name="connsiteY3" fmla="*/ 531830 h 667840"/>
                  <a:gd name="connsiteX4" fmla="*/ 1508348 w 1508348"/>
                  <a:gd name="connsiteY4" fmla="*/ 667840 h 667840"/>
                  <a:gd name="connsiteX0" fmla="*/ 0 w 1508348"/>
                  <a:gd name="connsiteY0" fmla="*/ 33354 h 667840"/>
                  <a:gd name="connsiteX1" fmla="*/ 641243 w 1508348"/>
                  <a:gd name="connsiteY1" fmla="*/ 47168 h 667840"/>
                  <a:gd name="connsiteX2" fmla="*/ 773132 w 1508348"/>
                  <a:gd name="connsiteY2" fmla="*/ 246376 h 667840"/>
                  <a:gd name="connsiteX3" fmla="*/ 958512 w 1508348"/>
                  <a:gd name="connsiteY3" fmla="*/ 531830 h 667840"/>
                  <a:gd name="connsiteX4" fmla="*/ 1508348 w 1508348"/>
                  <a:gd name="connsiteY4" fmla="*/ 667840 h 667840"/>
                  <a:gd name="connsiteX0" fmla="*/ 0 w 1508348"/>
                  <a:gd name="connsiteY0" fmla="*/ 79775 h 714261"/>
                  <a:gd name="connsiteX1" fmla="*/ 795864 w 1508348"/>
                  <a:gd name="connsiteY1" fmla="*/ 13799 h 714261"/>
                  <a:gd name="connsiteX2" fmla="*/ 773132 w 1508348"/>
                  <a:gd name="connsiteY2" fmla="*/ 292797 h 714261"/>
                  <a:gd name="connsiteX3" fmla="*/ 958512 w 1508348"/>
                  <a:gd name="connsiteY3" fmla="*/ 578251 h 714261"/>
                  <a:gd name="connsiteX4" fmla="*/ 1508348 w 1508348"/>
                  <a:gd name="connsiteY4" fmla="*/ 714261 h 714261"/>
                  <a:gd name="connsiteX0" fmla="*/ 0 w 1508348"/>
                  <a:gd name="connsiteY0" fmla="*/ 80921 h 715407"/>
                  <a:gd name="connsiteX1" fmla="*/ 795864 w 1508348"/>
                  <a:gd name="connsiteY1" fmla="*/ 14945 h 715407"/>
                  <a:gd name="connsiteX2" fmla="*/ 880694 w 1508348"/>
                  <a:gd name="connsiteY2" fmla="*/ 309901 h 715407"/>
                  <a:gd name="connsiteX3" fmla="*/ 958512 w 1508348"/>
                  <a:gd name="connsiteY3" fmla="*/ 579397 h 715407"/>
                  <a:gd name="connsiteX4" fmla="*/ 1508348 w 1508348"/>
                  <a:gd name="connsiteY4" fmla="*/ 715407 h 715407"/>
                  <a:gd name="connsiteX0" fmla="*/ 0 w 1508348"/>
                  <a:gd name="connsiteY0" fmla="*/ 80921 h 715407"/>
                  <a:gd name="connsiteX1" fmla="*/ 795864 w 1508348"/>
                  <a:gd name="connsiteY1" fmla="*/ 14945 h 715407"/>
                  <a:gd name="connsiteX2" fmla="*/ 880694 w 1508348"/>
                  <a:gd name="connsiteY2" fmla="*/ 309901 h 715407"/>
                  <a:gd name="connsiteX3" fmla="*/ 958512 w 1508348"/>
                  <a:gd name="connsiteY3" fmla="*/ 579397 h 715407"/>
                  <a:gd name="connsiteX4" fmla="*/ 1508348 w 1508348"/>
                  <a:gd name="connsiteY4" fmla="*/ 715407 h 715407"/>
                  <a:gd name="connsiteX0" fmla="*/ 0 w 1508348"/>
                  <a:gd name="connsiteY0" fmla="*/ 85894 h 720380"/>
                  <a:gd name="connsiteX1" fmla="*/ 1084937 w 1508348"/>
                  <a:gd name="connsiteY1" fmla="*/ 13933 h 720380"/>
                  <a:gd name="connsiteX2" fmla="*/ 880694 w 1508348"/>
                  <a:gd name="connsiteY2" fmla="*/ 314874 h 720380"/>
                  <a:gd name="connsiteX3" fmla="*/ 958512 w 1508348"/>
                  <a:gd name="connsiteY3" fmla="*/ 584370 h 720380"/>
                  <a:gd name="connsiteX4" fmla="*/ 1508348 w 1508348"/>
                  <a:gd name="connsiteY4" fmla="*/ 720380 h 720380"/>
                  <a:gd name="connsiteX0" fmla="*/ 0 w 1508348"/>
                  <a:gd name="connsiteY0" fmla="*/ 88439 h 722925"/>
                  <a:gd name="connsiteX1" fmla="*/ 1084937 w 1508348"/>
                  <a:gd name="connsiteY1" fmla="*/ 16478 h 722925"/>
                  <a:gd name="connsiteX2" fmla="*/ 1048761 w 1508348"/>
                  <a:gd name="connsiteY2" fmla="*/ 353325 h 722925"/>
                  <a:gd name="connsiteX3" fmla="*/ 958512 w 1508348"/>
                  <a:gd name="connsiteY3" fmla="*/ 586915 h 722925"/>
                  <a:gd name="connsiteX4" fmla="*/ 1508348 w 1508348"/>
                  <a:gd name="connsiteY4" fmla="*/ 722925 h 722925"/>
                  <a:gd name="connsiteX0" fmla="*/ 0 w 1508348"/>
                  <a:gd name="connsiteY0" fmla="*/ 88439 h 722925"/>
                  <a:gd name="connsiteX1" fmla="*/ 1084937 w 1508348"/>
                  <a:gd name="connsiteY1" fmla="*/ 16478 h 722925"/>
                  <a:gd name="connsiteX2" fmla="*/ 1048761 w 1508348"/>
                  <a:gd name="connsiteY2" fmla="*/ 353325 h 722925"/>
                  <a:gd name="connsiteX3" fmla="*/ 958512 w 1508348"/>
                  <a:gd name="connsiteY3" fmla="*/ 586915 h 722925"/>
                  <a:gd name="connsiteX4" fmla="*/ 1508348 w 1508348"/>
                  <a:gd name="connsiteY4" fmla="*/ 722925 h 722925"/>
                  <a:gd name="connsiteX0" fmla="*/ 0 w 1508348"/>
                  <a:gd name="connsiteY0" fmla="*/ 61076 h 695562"/>
                  <a:gd name="connsiteX1" fmla="*/ 1205945 w 1508348"/>
                  <a:gd name="connsiteY1" fmla="*/ 25020 h 695562"/>
                  <a:gd name="connsiteX2" fmla="*/ 1048761 w 1508348"/>
                  <a:gd name="connsiteY2" fmla="*/ 325962 h 695562"/>
                  <a:gd name="connsiteX3" fmla="*/ 958512 w 1508348"/>
                  <a:gd name="connsiteY3" fmla="*/ 559552 h 695562"/>
                  <a:gd name="connsiteX4" fmla="*/ 1508348 w 1508348"/>
                  <a:gd name="connsiteY4" fmla="*/ 695562 h 695562"/>
                  <a:gd name="connsiteX0" fmla="*/ 0 w 1508348"/>
                  <a:gd name="connsiteY0" fmla="*/ 61220 h 695706"/>
                  <a:gd name="connsiteX1" fmla="*/ 1205945 w 1508348"/>
                  <a:gd name="connsiteY1" fmla="*/ 25164 h 695706"/>
                  <a:gd name="connsiteX2" fmla="*/ 1095819 w 1508348"/>
                  <a:gd name="connsiteY2" fmla="*/ 328101 h 695706"/>
                  <a:gd name="connsiteX3" fmla="*/ 958512 w 1508348"/>
                  <a:gd name="connsiteY3" fmla="*/ 559696 h 695706"/>
                  <a:gd name="connsiteX4" fmla="*/ 1508348 w 1508348"/>
                  <a:gd name="connsiteY4" fmla="*/ 695706 h 695706"/>
                  <a:gd name="connsiteX0" fmla="*/ 0 w 1508348"/>
                  <a:gd name="connsiteY0" fmla="*/ 61220 h 695706"/>
                  <a:gd name="connsiteX1" fmla="*/ 1205945 w 1508348"/>
                  <a:gd name="connsiteY1" fmla="*/ 25164 h 695706"/>
                  <a:gd name="connsiteX2" fmla="*/ 1095819 w 1508348"/>
                  <a:gd name="connsiteY2" fmla="*/ 328101 h 695706"/>
                  <a:gd name="connsiteX3" fmla="*/ 958512 w 1508348"/>
                  <a:gd name="connsiteY3" fmla="*/ 559696 h 695706"/>
                  <a:gd name="connsiteX4" fmla="*/ 1508348 w 1508348"/>
                  <a:gd name="connsiteY4" fmla="*/ 695706 h 695706"/>
                  <a:gd name="connsiteX0" fmla="*/ 0 w 1508348"/>
                  <a:gd name="connsiteY0" fmla="*/ 58462 h 692948"/>
                  <a:gd name="connsiteX1" fmla="*/ 1205945 w 1508348"/>
                  <a:gd name="connsiteY1" fmla="*/ 22406 h 692948"/>
                  <a:gd name="connsiteX2" fmla="*/ 1290775 w 1508348"/>
                  <a:gd name="connsiteY2" fmla="*/ 287443 h 692948"/>
                  <a:gd name="connsiteX3" fmla="*/ 958512 w 1508348"/>
                  <a:gd name="connsiteY3" fmla="*/ 556938 h 692948"/>
                  <a:gd name="connsiteX4" fmla="*/ 1508348 w 1508348"/>
                  <a:gd name="connsiteY4" fmla="*/ 692948 h 692948"/>
                  <a:gd name="connsiteX0" fmla="*/ 0 w 1508348"/>
                  <a:gd name="connsiteY0" fmla="*/ 58462 h 692948"/>
                  <a:gd name="connsiteX1" fmla="*/ 1205945 w 1508348"/>
                  <a:gd name="connsiteY1" fmla="*/ 22406 h 692948"/>
                  <a:gd name="connsiteX2" fmla="*/ 1290775 w 1508348"/>
                  <a:gd name="connsiteY2" fmla="*/ 287443 h 692948"/>
                  <a:gd name="connsiteX3" fmla="*/ 958512 w 1508348"/>
                  <a:gd name="connsiteY3" fmla="*/ 556938 h 692948"/>
                  <a:gd name="connsiteX4" fmla="*/ 1508348 w 1508348"/>
                  <a:gd name="connsiteY4" fmla="*/ 692948 h 692948"/>
                  <a:gd name="connsiteX0" fmla="*/ 0 w 1508348"/>
                  <a:gd name="connsiteY0" fmla="*/ 74500 h 708986"/>
                  <a:gd name="connsiteX1" fmla="*/ 1125273 w 1508348"/>
                  <a:gd name="connsiteY1" fmla="*/ 16502 h 708986"/>
                  <a:gd name="connsiteX2" fmla="*/ 1290775 w 1508348"/>
                  <a:gd name="connsiteY2" fmla="*/ 303481 h 708986"/>
                  <a:gd name="connsiteX3" fmla="*/ 958512 w 1508348"/>
                  <a:gd name="connsiteY3" fmla="*/ 572976 h 708986"/>
                  <a:gd name="connsiteX4" fmla="*/ 1508348 w 1508348"/>
                  <a:gd name="connsiteY4" fmla="*/ 708986 h 708986"/>
                  <a:gd name="connsiteX0" fmla="*/ 0 w 1508348"/>
                  <a:gd name="connsiteY0" fmla="*/ 74500 h 708986"/>
                  <a:gd name="connsiteX1" fmla="*/ 1205945 w 1508348"/>
                  <a:gd name="connsiteY1" fmla="*/ 16502 h 708986"/>
                  <a:gd name="connsiteX2" fmla="*/ 1290775 w 1508348"/>
                  <a:gd name="connsiteY2" fmla="*/ 303481 h 708986"/>
                  <a:gd name="connsiteX3" fmla="*/ 958512 w 1508348"/>
                  <a:gd name="connsiteY3" fmla="*/ 572976 h 708986"/>
                  <a:gd name="connsiteX4" fmla="*/ 1508348 w 1508348"/>
                  <a:gd name="connsiteY4" fmla="*/ 708986 h 708986"/>
                  <a:gd name="connsiteX0" fmla="*/ 0 w 1508348"/>
                  <a:gd name="connsiteY0" fmla="*/ 73623 h 708109"/>
                  <a:gd name="connsiteX1" fmla="*/ 1205945 w 1508348"/>
                  <a:gd name="connsiteY1" fmla="*/ 15625 h 708109"/>
                  <a:gd name="connsiteX2" fmla="*/ 1270608 w 1508348"/>
                  <a:gd name="connsiteY2" fmla="*/ 290635 h 708109"/>
                  <a:gd name="connsiteX3" fmla="*/ 958512 w 1508348"/>
                  <a:gd name="connsiteY3" fmla="*/ 572099 h 708109"/>
                  <a:gd name="connsiteX4" fmla="*/ 1508348 w 1508348"/>
                  <a:gd name="connsiteY4" fmla="*/ 708109 h 708109"/>
                  <a:gd name="connsiteX0" fmla="*/ 0 w 1508348"/>
                  <a:gd name="connsiteY0" fmla="*/ 73623 h 708109"/>
                  <a:gd name="connsiteX1" fmla="*/ 1205945 w 1508348"/>
                  <a:gd name="connsiteY1" fmla="*/ 15625 h 708109"/>
                  <a:gd name="connsiteX2" fmla="*/ 1270608 w 1508348"/>
                  <a:gd name="connsiteY2" fmla="*/ 290635 h 708109"/>
                  <a:gd name="connsiteX3" fmla="*/ 958512 w 1508348"/>
                  <a:gd name="connsiteY3" fmla="*/ 572099 h 708109"/>
                  <a:gd name="connsiteX4" fmla="*/ 1508348 w 1508348"/>
                  <a:gd name="connsiteY4" fmla="*/ 708109 h 708109"/>
                  <a:gd name="connsiteX0" fmla="*/ 0 w 1508348"/>
                  <a:gd name="connsiteY0" fmla="*/ 73623 h 708109"/>
                  <a:gd name="connsiteX1" fmla="*/ 1205945 w 1508348"/>
                  <a:gd name="connsiteY1" fmla="*/ 15625 h 708109"/>
                  <a:gd name="connsiteX2" fmla="*/ 1270608 w 1508348"/>
                  <a:gd name="connsiteY2" fmla="*/ 290635 h 708109"/>
                  <a:gd name="connsiteX3" fmla="*/ 1048147 w 1508348"/>
                  <a:gd name="connsiteY3" fmla="*/ 548162 h 708109"/>
                  <a:gd name="connsiteX4" fmla="*/ 1508348 w 1508348"/>
                  <a:gd name="connsiteY4" fmla="*/ 708109 h 708109"/>
                  <a:gd name="connsiteX0" fmla="*/ 0 w 1508348"/>
                  <a:gd name="connsiteY0" fmla="*/ 73623 h 708109"/>
                  <a:gd name="connsiteX1" fmla="*/ 1205945 w 1508348"/>
                  <a:gd name="connsiteY1" fmla="*/ 15625 h 708109"/>
                  <a:gd name="connsiteX2" fmla="*/ 1270608 w 1508348"/>
                  <a:gd name="connsiteY2" fmla="*/ 290635 h 708109"/>
                  <a:gd name="connsiteX3" fmla="*/ 1048147 w 1508348"/>
                  <a:gd name="connsiteY3" fmla="*/ 548162 h 708109"/>
                  <a:gd name="connsiteX4" fmla="*/ 1508348 w 1508348"/>
                  <a:gd name="connsiteY4" fmla="*/ 708109 h 708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08348" h="708109">
                    <a:moveTo>
                      <a:pt x="0" y="73623"/>
                    </a:moveTo>
                    <a:cubicBezTo>
                      <a:pt x="417331" y="9082"/>
                      <a:pt x="994177" y="-20544"/>
                      <a:pt x="1205945" y="15625"/>
                    </a:cubicBezTo>
                    <a:cubicBezTo>
                      <a:pt x="1417713" y="51794"/>
                      <a:pt x="1328281" y="227146"/>
                      <a:pt x="1270608" y="290635"/>
                    </a:cubicBezTo>
                    <a:cubicBezTo>
                      <a:pt x="1212935" y="354124"/>
                      <a:pt x="1008524" y="478583"/>
                      <a:pt x="1048147" y="548162"/>
                    </a:cubicBezTo>
                    <a:cubicBezTo>
                      <a:pt x="1087770" y="617741"/>
                      <a:pt x="1257091" y="699902"/>
                      <a:pt x="1508348" y="708109"/>
                    </a:cubicBezTo>
                  </a:path>
                </a:pathLst>
              </a:custGeom>
              <a:noFill/>
              <a:ln w="38100">
                <a:solidFill>
                  <a:schemeClr val="accent4">
                    <a:lumMod val="75000"/>
                  </a:schemeClr>
                </a:solidFill>
                <a:extLst>
                  <a:ext uri="{C807C97D-BFC1-408E-A445-0C87EB9F89A2}">
                    <ask:lineSketchStyleProps xmlns:ask="http://schemas.microsoft.com/office/drawing/2018/sketchyshapes" sd="1219033472">
                      <a:custGeom>
                        <a:avLst/>
                        <a:gdLst>
                          <a:gd name="connsiteX0" fmla="*/ 0 w 1068552"/>
                          <a:gd name="connsiteY0" fmla="*/ 79633 h 1594475"/>
                          <a:gd name="connsiteX1" fmla="*/ 454272 w 1068552"/>
                          <a:gd name="connsiteY1" fmla="*/ 112614 h 1594475"/>
                          <a:gd name="connsiteX2" fmla="*/ 547706 w 1068552"/>
                          <a:gd name="connsiteY2" fmla="*/ 588225 h 1594475"/>
                          <a:gd name="connsiteX3" fmla="*/ 679034 w 1068552"/>
                          <a:gd name="connsiteY3" fmla="*/ 1269749 h 1594475"/>
                          <a:gd name="connsiteX4" fmla="*/ 1068552 w 1068552"/>
                          <a:gd name="connsiteY4" fmla="*/ 1594474 h 15944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68552" h="1594475" extrusionOk="0">
                            <a:moveTo>
                              <a:pt x="0" y="79633"/>
                            </a:moveTo>
                            <a:cubicBezTo>
                              <a:pt x="267865" y="-91597"/>
                              <a:pt x="332375" y="39337"/>
                              <a:pt x="454272" y="112614"/>
                            </a:cubicBezTo>
                            <a:cubicBezTo>
                              <a:pt x="574280" y="203427"/>
                              <a:pt x="501393" y="450167"/>
                              <a:pt x="547706" y="588225"/>
                            </a:cubicBezTo>
                            <a:cubicBezTo>
                              <a:pt x="538032" y="748595"/>
                              <a:pt x="566522" y="1116893"/>
                              <a:pt x="679034" y="1269749"/>
                            </a:cubicBezTo>
                            <a:cubicBezTo>
                              <a:pt x="770911" y="1457151"/>
                              <a:pt x="907658" y="1583052"/>
                              <a:pt x="1068552" y="1594474"/>
                            </a:cubicBezTo>
                          </a:path>
                        </a:pathLst>
                      </a:custGeom>
                      <ask:type>
                        <ask:lineSketchNone/>
                      </ask:type>
                    </ask:lineSketchStyleProps>
                  </a:ext>
                </a:extLst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IT" sz="1799"/>
              </a:p>
            </p:txBody>
          </p:sp>
          <p:sp>
            <p:nvSpPr>
              <p:cNvPr id="70" name="Rettangolo con angoli arrotondati 69">
                <a:extLst>
                  <a:ext uri="{FF2B5EF4-FFF2-40B4-BE49-F238E27FC236}">
                    <a16:creationId xmlns:a16="http://schemas.microsoft.com/office/drawing/2014/main" id="{B9CADA15-89AD-A588-88A7-B65CFE2677AF}"/>
                  </a:ext>
                </a:extLst>
              </p:cNvPr>
              <p:cNvSpPr/>
              <p:nvPr/>
            </p:nvSpPr>
            <p:spPr>
              <a:xfrm>
                <a:off x="6373732" y="4761446"/>
                <a:ext cx="1798125" cy="1798125"/>
              </a:xfrm>
              <a:prstGeom prst="roundRect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  <a:effectLst>
                <a:outerShdw blurRad="50800" dist="38100" algn="l" rotWithShape="0">
                  <a:prstClr val="black">
                    <a:alpha val="40000"/>
                  </a:prstClr>
                </a:outerShdw>
              </a:effectLst>
              <a:scene3d>
                <a:camera prst="isometricOffAxis2Top"/>
                <a:lightRig rig="threePt" dir="t"/>
              </a:scene3d>
              <a:sp3d extrusionH="381000" prstMaterial="matte">
                <a:bevelT w="1524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it-IT" sz="2298" b="1" dirty="0">
                    <a:solidFill>
                      <a:schemeClr val="tx1"/>
                    </a:solidFill>
                  </a:rPr>
                  <a:t>SyncStation</a:t>
                </a:r>
              </a:p>
            </p:txBody>
          </p:sp>
          <mc:AlternateContent xmlns:mc="http://schemas.openxmlformats.org/markup-compatibility/2006">
            <mc:Choice xmlns:am3d="http://schemas.microsoft.com/office/drawing/2017/model3d" Requires="am3d">
              <p:graphicFrame>
                <p:nvGraphicFramePr>
                  <p:cNvPr id="71" name="Modello 3D 70" descr="Portatile">
                    <a:extLst>
                      <a:ext uri="{FF2B5EF4-FFF2-40B4-BE49-F238E27FC236}">
                        <a16:creationId xmlns:a16="http://schemas.microsoft.com/office/drawing/2014/main" id="{34416526-F521-7E97-D958-C59F9352C8F3}"/>
                      </a:ext>
                    </a:extLst>
                  </p:cNvPr>
                  <p:cNvGraphicFramePr>
                    <a:graphicFrameLocks noChangeAspect="1"/>
                  </p:cNvGraphicFramePr>
                  <p:nvPr>
                    <p:extLst>
                      <p:ext uri="{D42A27DB-BD31-4B8C-83A1-F6EECF244321}">
                        <p14:modId xmlns:p14="http://schemas.microsoft.com/office/powerpoint/2010/main" val="2417736350"/>
                      </p:ext>
                    </p:extLst>
                  </p:nvPr>
                </p:nvGraphicFramePr>
                <p:xfrm>
                  <a:off x="8519797" y="6376743"/>
                  <a:ext cx="2202268" cy="1502180"/>
                </p:xfrm>
                <a:graphic>
                  <a:graphicData uri="http://schemas.microsoft.com/office/drawing/2017/model3d">
                    <am3d:model3d r:embed="rId3">
                      <am3d:spPr>
                        <a:xfrm>
                          <a:off x="0" y="0"/>
                          <a:ext cx="2258858" cy="1373771"/>
                        </a:xfrm>
                        <a:prstGeom prst="rect">
                          <a:avLst/>
                        </a:prstGeom>
                      </am3d:spPr>
                      <am3d:camera>
                        <am3d:pos x="0" y="0" z="70087151"/>
                        <am3d:up dx="0" dy="36000000" dz="0"/>
                        <am3d:lookAt x="0" y="0" z="0"/>
                        <am3d:perspective fov="2700000"/>
                      </am3d:camera>
                      <am3d:trans>
                        <am3d:meterPerModelUnit n="1970604" d="1000000"/>
                        <am3d:preTrans dx="0" dy="-12157734" dz="3432165"/>
                        <am3d:scale>
                          <am3d:sx n="1000000" d="1000000"/>
                          <am3d:sy n="1000000" d="1000000"/>
                          <am3d:sz n="1000000" d="1000000"/>
                        </am3d:scale>
                        <am3d:rot/>
                        <am3d:postTrans dx="0" dy="0" dz="0"/>
                      </am3d:trans>
                      <am3d:raster rName="Office3DRenderer" rVer="16.0.8326">
                        <am3d:blip r:embed="rId4"/>
                      </am3d:raster>
                      <am3d:objViewport viewportSz="2523393"/>
                      <am3d:ambientLight>
                        <am3d:clr>
                          <a:scrgbClr r="50000" g="50000" b="50000"/>
                        </am3d:clr>
                        <am3d:illuminance n="500000" d="1000000"/>
                      </am3d:ambientLight>
                      <am3d:ptLight rad="0">
                        <am3d:clr>
                          <a:scrgbClr r="100000" g="75000" b="50000"/>
                        </am3d:clr>
                        <am3d:intensity n="9765625" d="1000000"/>
                        <am3d:pos x="21959998" y="70920001" z="16344003"/>
                      </am3d:ptLight>
                      <am3d:ptLight rad="0">
                        <am3d:clr>
                          <a:scrgbClr r="40000" g="60000" b="95000"/>
                        </am3d:clr>
                        <am3d:intensity n="12250000" d="1000000"/>
                        <am3d:pos x="-37964106" y="51130435" z="57631972"/>
                      </am3d:ptLight>
                      <am3d:ptLight rad="0">
                        <am3d:clr>
                          <a:scrgbClr r="86837" g="72700" b="100000"/>
                        </am3d:clr>
                        <am3d:intensity n="3125000" d="1000000"/>
                        <am3d:pos x="-37739122" y="58056624" z="-34769649"/>
                      </am3d:ptLight>
                    </am3d:model3d>
                  </a:graphicData>
                </a:graphic>
              </p:graphicFrame>
            </mc:Choice>
            <mc:Fallback>
              <p:pic>
                <p:nvPicPr>
                  <p:cNvPr id="71" name="Modello 3D 70" descr="Portatile">
                    <a:extLst>
                      <a:ext uri="{FF2B5EF4-FFF2-40B4-BE49-F238E27FC236}">
                        <a16:creationId xmlns:a16="http://schemas.microsoft.com/office/drawing/2014/main" id="{34416526-F521-7E97-D958-C59F9352C8F3}"/>
                      </a:ext>
                    </a:extLst>
                  </p:cNvPr>
                  <p:cNvPicPr>
                    <a:picLocks noGrp="1" noRot="1" noChangeAspect="1" noMove="1" noResize="1" noEditPoints="1" noAdjustHandles="1" noChangeArrowheads="1" noChangeShapeType="1" noCrop="1"/>
                  </p:cNvPicPr>
                  <p:nvPr/>
                </p:nvPicPr>
                <p:blipFill>
                  <a:blip r:embed="rId4"/>
                  <a:stretch>
                    <a:fillRect/>
                  </a:stretch>
                </p:blipFill>
                <p:spPr>
                  <a:xfrm>
                    <a:off x="8282880" y="5297218"/>
                    <a:ext cx="2258858" cy="1373771"/>
                  </a:xfrm>
                  <a:prstGeom prst="rect">
                    <a:avLst/>
                  </a:prstGeom>
                </p:spPr>
              </p:pic>
            </mc:Fallback>
          </mc:AlternateContent>
          <p:sp>
            <p:nvSpPr>
              <p:cNvPr id="72" name="Rettangolo con angoli arrotondati 71">
                <a:extLst>
                  <a:ext uri="{FF2B5EF4-FFF2-40B4-BE49-F238E27FC236}">
                    <a16:creationId xmlns:a16="http://schemas.microsoft.com/office/drawing/2014/main" id="{0F8135F8-3D9D-D21A-DD64-88379612E1E0}"/>
                  </a:ext>
                </a:extLst>
              </p:cNvPr>
              <p:cNvSpPr/>
              <p:nvPr/>
            </p:nvSpPr>
            <p:spPr>
              <a:xfrm>
                <a:off x="2422043" y="6410610"/>
                <a:ext cx="1047683" cy="974575"/>
              </a:xfrm>
              <a:prstGeom prst="roundRect">
                <a:avLst/>
              </a:pr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  <a:effectLst>
                <a:outerShdw blurRad="50800" dist="38100" algn="l" rotWithShape="0">
                  <a:prstClr val="black">
                    <a:alpha val="40000"/>
                  </a:prstClr>
                </a:outerShdw>
              </a:effectLst>
              <a:scene3d>
                <a:camera prst="isometricOffAxis2Top"/>
                <a:lightRig rig="threePt" dir="t"/>
              </a:scene3d>
              <a:sp3d extrusionH="254000" prstMaterial="matte">
                <a:bevelT/>
                <a:bevelB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it-IT" sz="2298" b="1" dirty="0">
                    <a:solidFill>
                      <a:schemeClr val="bg1"/>
                    </a:solidFill>
                  </a:rPr>
                  <a:t>muovi</a:t>
                </a:r>
              </a:p>
            </p:txBody>
          </p:sp>
          <p:sp>
            <p:nvSpPr>
              <p:cNvPr id="73" name="Rettangolo con angoli arrotondati 72">
                <a:extLst>
                  <a:ext uri="{FF2B5EF4-FFF2-40B4-BE49-F238E27FC236}">
                    <a16:creationId xmlns:a16="http://schemas.microsoft.com/office/drawing/2014/main" id="{AF2B9AB1-3161-7E14-A958-680A5BEE9CEA}"/>
                  </a:ext>
                </a:extLst>
              </p:cNvPr>
              <p:cNvSpPr/>
              <p:nvPr/>
            </p:nvSpPr>
            <p:spPr>
              <a:xfrm>
                <a:off x="1896416" y="5173220"/>
                <a:ext cx="1047683" cy="974575"/>
              </a:xfrm>
              <a:prstGeom prst="roundRect">
                <a:avLst/>
              </a:pr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  <a:effectLst>
                <a:outerShdw blurRad="50800" dist="38100" algn="l" rotWithShape="0">
                  <a:prstClr val="black">
                    <a:alpha val="40000"/>
                  </a:prstClr>
                </a:outerShdw>
              </a:effectLst>
              <a:scene3d>
                <a:camera prst="isometricOffAxis2Top"/>
                <a:lightRig rig="threePt" dir="t"/>
              </a:scene3d>
              <a:sp3d extrusionH="254000" prstMaterial="matte">
                <a:bevelT/>
                <a:bevelB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it-IT" sz="2298" b="1" dirty="0">
                    <a:solidFill>
                      <a:schemeClr val="bg1"/>
                    </a:solidFill>
                  </a:rPr>
                  <a:t>muovi</a:t>
                </a:r>
              </a:p>
            </p:txBody>
          </p:sp>
          <p:sp>
            <p:nvSpPr>
              <p:cNvPr id="74" name="Rettangolo con angoli arrotondati 73">
                <a:extLst>
                  <a:ext uri="{FF2B5EF4-FFF2-40B4-BE49-F238E27FC236}">
                    <a16:creationId xmlns:a16="http://schemas.microsoft.com/office/drawing/2014/main" id="{644DD14B-B639-1505-9CE0-97FD3F026B84}"/>
                  </a:ext>
                </a:extLst>
              </p:cNvPr>
              <p:cNvSpPr/>
              <p:nvPr/>
            </p:nvSpPr>
            <p:spPr>
              <a:xfrm>
                <a:off x="1824442" y="3999005"/>
                <a:ext cx="1047683" cy="974575"/>
              </a:xfrm>
              <a:prstGeom prst="roundRect">
                <a:avLst/>
              </a:pr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  <a:effectLst>
                <a:outerShdw blurRad="50800" dist="38100" algn="l" rotWithShape="0">
                  <a:prstClr val="black">
                    <a:alpha val="40000"/>
                  </a:prstClr>
                </a:outerShdw>
              </a:effectLst>
              <a:scene3d>
                <a:camera prst="isometricOffAxis2Top"/>
                <a:lightRig rig="threePt" dir="t"/>
              </a:scene3d>
              <a:sp3d extrusionH="254000" prstMaterial="matte">
                <a:bevelT/>
                <a:bevelB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it-IT" sz="2298" b="1" dirty="0">
                    <a:solidFill>
                      <a:schemeClr val="bg1"/>
                    </a:solidFill>
                  </a:rPr>
                  <a:t>muovi</a:t>
                </a:r>
              </a:p>
            </p:txBody>
          </p:sp>
          <p:sp>
            <p:nvSpPr>
              <p:cNvPr id="75" name="Rettangolo con angoli arrotondati 74">
                <a:extLst>
                  <a:ext uri="{FF2B5EF4-FFF2-40B4-BE49-F238E27FC236}">
                    <a16:creationId xmlns:a16="http://schemas.microsoft.com/office/drawing/2014/main" id="{BE2F2839-FC20-7331-B2B0-BF62CC836847}"/>
                  </a:ext>
                </a:extLst>
              </p:cNvPr>
              <p:cNvSpPr/>
              <p:nvPr/>
            </p:nvSpPr>
            <p:spPr>
              <a:xfrm>
                <a:off x="2142822" y="2881093"/>
                <a:ext cx="1047683" cy="974575"/>
              </a:xfrm>
              <a:prstGeom prst="roundRect">
                <a:avLst/>
              </a:pr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  <a:effectLst>
                <a:outerShdw blurRad="50800" dist="38100" algn="l" rotWithShape="0">
                  <a:prstClr val="black">
                    <a:alpha val="40000"/>
                  </a:prstClr>
                </a:outerShdw>
              </a:effectLst>
              <a:scene3d>
                <a:camera prst="isometricOffAxis2Top"/>
                <a:lightRig rig="threePt" dir="t"/>
              </a:scene3d>
              <a:sp3d extrusionH="254000" prstMaterial="matte">
                <a:bevelT/>
                <a:bevelB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it-IT" sz="2298" b="1" dirty="0">
                    <a:solidFill>
                      <a:schemeClr val="bg1"/>
                    </a:solidFill>
                  </a:rPr>
                  <a:t>muovi</a:t>
                </a:r>
              </a:p>
            </p:txBody>
          </p:sp>
          <p:sp>
            <p:nvSpPr>
              <p:cNvPr id="76" name="Ovale 75">
                <a:extLst>
                  <a:ext uri="{FF2B5EF4-FFF2-40B4-BE49-F238E27FC236}">
                    <a16:creationId xmlns:a16="http://schemas.microsoft.com/office/drawing/2014/main" id="{58368796-8592-9423-1CC1-88259386BDB2}"/>
                  </a:ext>
                </a:extLst>
              </p:cNvPr>
              <p:cNvSpPr/>
              <p:nvPr/>
            </p:nvSpPr>
            <p:spPr>
              <a:xfrm>
                <a:off x="6337769" y="6121342"/>
                <a:ext cx="71925" cy="7192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12700">
                <a:solidFill>
                  <a:schemeClr val="bg1">
                    <a:lumMod val="65000"/>
                  </a:schemeClr>
                </a:solidFill>
              </a:ln>
              <a:scene3d>
                <a:camera prst="obliqueTopRight"/>
                <a:lightRig rig="threePt" dir="t"/>
              </a:scene3d>
              <a:sp3d extrusionH="1270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IT" sz="1799"/>
              </a:p>
            </p:txBody>
          </p:sp>
          <p:sp>
            <p:nvSpPr>
              <p:cNvPr id="77" name="Ovale 76">
                <a:extLst>
                  <a:ext uri="{FF2B5EF4-FFF2-40B4-BE49-F238E27FC236}">
                    <a16:creationId xmlns:a16="http://schemas.microsoft.com/office/drawing/2014/main" id="{1851BFFB-8E17-8116-645E-934718F04C52}"/>
                  </a:ext>
                </a:extLst>
              </p:cNvPr>
              <p:cNvSpPr/>
              <p:nvPr/>
            </p:nvSpPr>
            <p:spPr>
              <a:xfrm>
                <a:off x="6554030" y="6157307"/>
                <a:ext cx="71925" cy="7192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12700">
                <a:solidFill>
                  <a:schemeClr val="bg1">
                    <a:lumMod val="65000"/>
                  </a:schemeClr>
                </a:solidFill>
              </a:ln>
              <a:scene3d>
                <a:camera prst="obliqueTopRight"/>
                <a:lightRig rig="threePt" dir="t"/>
              </a:scene3d>
              <a:sp3d extrusionH="1270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IT" sz="1799"/>
              </a:p>
            </p:txBody>
          </p:sp>
          <p:sp>
            <p:nvSpPr>
              <p:cNvPr id="78" name="Ovale 77">
                <a:extLst>
                  <a:ext uri="{FF2B5EF4-FFF2-40B4-BE49-F238E27FC236}">
                    <a16:creationId xmlns:a16="http://schemas.microsoft.com/office/drawing/2014/main" id="{ED4AECE1-A456-73E2-B689-749822D82F31}"/>
                  </a:ext>
                </a:extLst>
              </p:cNvPr>
              <p:cNvSpPr/>
              <p:nvPr/>
            </p:nvSpPr>
            <p:spPr>
              <a:xfrm>
                <a:off x="6764774" y="6193267"/>
                <a:ext cx="71925" cy="7192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12700">
                <a:solidFill>
                  <a:schemeClr val="bg1">
                    <a:lumMod val="65000"/>
                  </a:schemeClr>
                </a:solidFill>
              </a:ln>
              <a:scene3d>
                <a:camera prst="obliqueTopRight"/>
                <a:lightRig rig="threePt" dir="t"/>
              </a:scene3d>
              <a:sp3d extrusionH="1270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IT" sz="1799"/>
              </a:p>
            </p:txBody>
          </p:sp>
          <p:sp>
            <p:nvSpPr>
              <p:cNvPr id="79" name="Ovale 78">
                <a:extLst>
                  <a:ext uri="{FF2B5EF4-FFF2-40B4-BE49-F238E27FC236}">
                    <a16:creationId xmlns:a16="http://schemas.microsoft.com/office/drawing/2014/main" id="{4AEEBF17-2403-5466-AFF0-9CD50DDDC2DD}"/>
                  </a:ext>
                </a:extLst>
              </p:cNvPr>
              <p:cNvSpPr/>
              <p:nvPr/>
            </p:nvSpPr>
            <p:spPr>
              <a:xfrm>
                <a:off x="7239237" y="6265191"/>
                <a:ext cx="71925" cy="71925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12700">
                <a:solidFill>
                  <a:schemeClr val="bg1">
                    <a:lumMod val="65000"/>
                  </a:schemeClr>
                </a:solidFill>
              </a:ln>
              <a:scene3d>
                <a:camera prst="obliqueTopRight"/>
                <a:lightRig rig="threePt" dir="t"/>
              </a:scene3d>
              <a:sp3d extrusionH="1270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IT" sz="1799"/>
              </a:p>
            </p:txBody>
          </p:sp>
          <p:sp>
            <p:nvSpPr>
              <p:cNvPr id="80" name="Ovale 79">
                <a:extLst>
                  <a:ext uri="{FF2B5EF4-FFF2-40B4-BE49-F238E27FC236}">
                    <a16:creationId xmlns:a16="http://schemas.microsoft.com/office/drawing/2014/main" id="{CA07DA70-8B3D-3721-3135-F02727BC98E5}"/>
                  </a:ext>
                </a:extLst>
              </p:cNvPr>
              <p:cNvSpPr/>
              <p:nvPr/>
            </p:nvSpPr>
            <p:spPr>
              <a:xfrm>
                <a:off x="7006059" y="6235931"/>
                <a:ext cx="71925" cy="71925"/>
              </a:xfrm>
              <a:prstGeom prst="ellipse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12700">
                <a:solidFill>
                  <a:schemeClr val="tx1"/>
                </a:solidFill>
              </a:ln>
              <a:scene3d>
                <a:camera prst="obliqueTopRight"/>
                <a:lightRig rig="threePt" dir="t"/>
              </a:scene3d>
              <a:sp3d extrusionH="1270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IT" sz="1799"/>
              </a:p>
            </p:txBody>
          </p:sp>
          <p:cxnSp>
            <p:nvCxnSpPr>
              <p:cNvPr id="81" name="Connettore 2 80">
                <a:extLst>
                  <a:ext uri="{FF2B5EF4-FFF2-40B4-BE49-F238E27FC236}">
                    <a16:creationId xmlns:a16="http://schemas.microsoft.com/office/drawing/2014/main" id="{142B6917-583F-4D63-D11A-D47D6399404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707545" y="6219682"/>
                <a:ext cx="2307688" cy="641423"/>
              </a:xfrm>
              <a:prstGeom prst="straightConnector1">
                <a:avLst/>
              </a:prstGeom>
              <a:ln w="25400">
                <a:solidFill>
                  <a:schemeClr val="bg1">
                    <a:lumMod val="50000"/>
                  </a:schemeClr>
                </a:solidFill>
                <a:prstDash val="dash"/>
                <a:headEnd w="lg" len="lg"/>
                <a:tailEnd type="triangle" w="lg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Connettore 2 81">
                <a:extLst>
                  <a:ext uri="{FF2B5EF4-FFF2-40B4-BE49-F238E27FC236}">
                    <a16:creationId xmlns:a16="http://schemas.microsoft.com/office/drawing/2014/main" id="{8F30F647-21A1-9805-F32D-F4647F5FBF6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41773" y="5848557"/>
                <a:ext cx="2734359" cy="128704"/>
              </a:xfrm>
              <a:prstGeom prst="straightConnector1">
                <a:avLst/>
              </a:prstGeom>
              <a:ln w="25400">
                <a:solidFill>
                  <a:schemeClr val="bg1">
                    <a:lumMod val="50000"/>
                  </a:schemeClr>
                </a:solidFill>
                <a:prstDash val="dash"/>
                <a:headEnd w="lg" len="lg"/>
                <a:tailEnd type="triangle" w="lg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Connettore 2 82">
                <a:extLst>
                  <a:ext uri="{FF2B5EF4-FFF2-40B4-BE49-F238E27FC236}">
                    <a16:creationId xmlns:a16="http://schemas.microsoft.com/office/drawing/2014/main" id="{1AC7CBDE-4F76-D9DC-8713-5D906E09003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72843" y="4889896"/>
                <a:ext cx="2955300" cy="848742"/>
              </a:xfrm>
              <a:prstGeom prst="straightConnector1">
                <a:avLst/>
              </a:prstGeom>
              <a:ln w="25400">
                <a:solidFill>
                  <a:schemeClr val="bg1">
                    <a:lumMod val="50000"/>
                  </a:schemeClr>
                </a:solidFill>
                <a:prstDash val="dash"/>
                <a:headEnd w="lg" len="lg"/>
                <a:tailEnd type="triangle" w="lg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Connettore 2 83">
                <a:extLst>
                  <a:ext uri="{FF2B5EF4-FFF2-40B4-BE49-F238E27FC236}">
                    <a16:creationId xmlns:a16="http://schemas.microsoft.com/office/drawing/2014/main" id="{0B7378C5-AC80-497C-7D02-B28BC0A281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69725" y="3946966"/>
                <a:ext cx="2844494" cy="1559540"/>
              </a:xfrm>
              <a:prstGeom prst="straightConnector1">
                <a:avLst/>
              </a:prstGeom>
              <a:ln w="25400">
                <a:solidFill>
                  <a:schemeClr val="bg1">
                    <a:lumMod val="50000"/>
                  </a:schemeClr>
                </a:solidFill>
                <a:prstDash val="dash"/>
                <a:headEnd w="lg" len="lg"/>
                <a:tailEnd type="triangle" w="lg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CasellaDiTesto 84">
                <a:extLst>
                  <a:ext uri="{FF2B5EF4-FFF2-40B4-BE49-F238E27FC236}">
                    <a16:creationId xmlns:a16="http://schemas.microsoft.com/office/drawing/2014/main" id="{C8BDA5E0-A685-8ADF-DE6B-77995430495D}"/>
                  </a:ext>
                </a:extLst>
              </p:cNvPr>
              <p:cNvSpPr txBox="1"/>
              <p:nvPr/>
            </p:nvSpPr>
            <p:spPr>
              <a:xfrm>
                <a:off x="3220970" y="7065535"/>
                <a:ext cx="2006408" cy="8309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it-IT" sz="2400" b="1" dirty="0">
                    <a:solidFill>
                      <a:schemeClr val="accent5">
                        <a:lumMod val="50000"/>
                      </a:schemeClr>
                    </a:solidFill>
                  </a:rPr>
                  <a:t>WiFi</a:t>
                </a:r>
              </a:p>
              <a:p>
                <a:pPr algn="ctr"/>
                <a:r>
                  <a:rPr lang="it-IT" sz="2400" b="1" dirty="0">
                    <a:solidFill>
                      <a:schemeClr val="accent5">
                        <a:lumMod val="50000"/>
                      </a:schemeClr>
                    </a:solidFill>
                  </a:rPr>
                  <a:t>&amp; Sync pulses</a:t>
                </a:r>
              </a:p>
            </p:txBody>
          </p:sp>
          <p:sp>
            <p:nvSpPr>
              <p:cNvPr id="86" name="Rettangolo con angoli arrotondati 85">
                <a:extLst>
                  <a:ext uri="{FF2B5EF4-FFF2-40B4-BE49-F238E27FC236}">
                    <a16:creationId xmlns:a16="http://schemas.microsoft.com/office/drawing/2014/main" id="{E8595DD1-F6F8-4AAD-9CF5-D255E8E653AB}"/>
                  </a:ext>
                </a:extLst>
              </p:cNvPr>
              <p:cNvSpPr/>
              <p:nvPr/>
            </p:nvSpPr>
            <p:spPr>
              <a:xfrm>
                <a:off x="2937184" y="1593121"/>
                <a:ext cx="1312028" cy="1392232"/>
              </a:xfrm>
              <a:prstGeom prst="round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  <a:effectLst>
                <a:outerShdw blurRad="50800" dist="38100" algn="l" rotWithShape="0">
                  <a:prstClr val="black">
                    <a:alpha val="40000"/>
                  </a:prstClr>
                </a:outerShdw>
              </a:effectLst>
              <a:scene3d>
                <a:camera prst="isometricOffAxis2Top"/>
                <a:lightRig rig="threePt" dir="t"/>
              </a:scene3d>
              <a:sp3d extrusionH="254000" prstMaterial="matte">
                <a:bevelT/>
                <a:bevelB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it-IT" sz="2298" b="1" dirty="0">
                    <a:solidFill>
                      <a:schemeClr val="bg1"/>
                    </a:solidFill>
                  </a:rPr>
                  <a:t>muovi+</a:t>
                </a:r>
              </a:p>
            </p:txBody>
          </p:sp>
          <p:cxnSp>
            <p:nvCxnSpPr>
              <p:cNvPr id="87" name="Connettore 2 86">
                <a:extLst>
                  <a:ext uri="{FF2B5EF4-FFF2-40B4-BE49-F238E27FC236}">
                    <a16:creationId xmlns:a16="http://schemas.microsoft.com/office/drawing/2014/main" id="{EAF97948-0442-ACAA-E00B-734DA55DBA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77609" y="2952376"/>
                <a:ext cx="2211267" cy="2278908"/>
              </a:xfrm>
              <a:prstGeom prst="straightConnector1">
                <a:avLst/>
              </a:prstGeom>
              <a:ln w="25400">
                <a:solidFill>
                  <a:schemeClr val="tx1">
                    <a:lumMod val="75000"/>
                    <a:lumOff val="25000"/>
                  </a:schemeClr>
                </a:solidFill>
                <a:prstDash val="dash"/>
                <a:headEnd w="lg" len="lg"/>
                <a:tailEnd type="triangle" w="lg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8" name="Connettore 2 87">
                <a:extLst>
                  <a:ext uri="{FF2B5EF4-FFF2-40B4-BE49-F238E27FC236}">
                    <a16:creationId xmlns:a16="http://schemas.microsoft.com/office/drawing/2014/main" id="{131AB455-2C58-0CCF-7D2D-3233CA64A45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01653" y="2219587"/>
                <a:ext cx="1263139" cy="2879282"/>
              </a:xfrm>
              <a:prstGeom prst="straightConnector1">
                <a:avLst/>
              </a:prstGeom>
              <a:ln w="25400">
                <a:solidFill>
                  <a:schemeClr val="tx1">
                    <a:lumMod val="75000"/>
                    <a:lumOff val="25000"/>
                  </a:schemeClr>
                </a:solidFill>
                <a:prstDash val="dash"/>
                <a:headEnd w="lg" len="lg"/>
                <a:tailEnd type="triangle" w="lg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Rettangolo con angoli arrotondati 88">
                <a:extLst>
                  <a:ext uri="{FF2B5EF4-FFF2-40B4-BE49-F238E27FC236}">
                    <a16:creationId xmlns:a16="http://schemas.microsoft.com/office/drawing/2014/main" id="{56192221-C206-39B2-52D5-7CB8CBDBC560}"/>
                  </a:ext>
                </a:extLst>
              </p:cNvPr>
              <p:cNvSpPr/>
              <p:nvPr/>
            </p:nvSpPr>
            <p:spPr>
              <a:xfrm>
                <a:off x="7271094" y="974237"/>
                <a:ext cx="908390" cy="815476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  <a:effectLst>
                <a:outerShdw blurRad="50800" dist="38100" algn="l" rotWithShape="0">
                  <a:prstClr val="black">
                    <a:alpha val="40000"/>
                  </a:prstClr>
                </a:outerShdw>
              </a:effectLst>
              <a:scene3d>
                <a:camera prst="isometricOffAxis2Top"/>
                <a:lightRig rig="threePt" dir="t"/>
              </a:scene3d>
              <a:sp3d extrusionH="190500" prstMaterial="matte">
                <a:bevelT/>
                <a:bevelB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it-IT" sz="2298" b="1" dirty="0">
                    <a:ln>
                      <a:solidFill>
                        <a:schemeClr val="bg2">
                          <a:lumMod val="50000"/>
                        </a:schemeClr>
                      </a:solidFill>
                    </a:ln>
                    <a:solidFill>
                      <a:schemeClr val="bg1">
                        <a:lumMod val="50000"/>
                      </a:schemeClr>
                    </a:solidFill>
                  </a:rPr>
                  <a:t>due+</a:t>
                </a:r>
              </a:p>
            </p:txBody>
          </p:sp>
          <p:sp>
            <p:nvSpPr>
              <p:cNvPr id="90" name="Rettangolo con angoli arrotondati 89">
                <a:extLst>
                  <a:ext uri="{FF2B5EF4-FFF2-40B4-BE49-F238E27FC236}">
                    <a16:creationId xmlns:a16="http://schemas.microsoft.com/office/drawing/2014/main" id="{92C77960-CAA8-794D-0A5A-A997136069B6}"/>
                  </a:ext>
                </a:extLst>
              </p:cNvPr>
              <p:cNvSpPr/>
              <p:nvPr/>
            </p:nvSpPr>
            <p:spPr>
              <a:xfrm>
                <a:off x="8804211" y="1497350"/>
                <a:ext cx="908390" cy="815476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  <a:effectLst>
                <a:outerShdw blurRad="50800" dist="38100" algn="l" rotWithShape="0">
                  <a:prstClr val="black">
                    <a:alpha val="40000"/>
                  </a:prstClr>
                </a:outerShdw>
              </a:effectLst>
              <a:scene3d>
                <a:camera prst="isometricOffAxis2Top"/>
                <a:lightRig rig="threePt" dir="t"/>
              </a:scene3d>
              <a:sp3d extrusionH="190500" prstMaterial="matte">
                <a:bevelT/>
                <a:bevelB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it-IT" sz="2298" b="1" dirty="0">
                    <a:solidFill>
                      <a:schemeClr val="bg2">
                        <a:lumMod val="50000"/>
                      </a:schemeClr>
                    </a:solidFill>
                  </a:rPr>
                  <a:t>due+</a:t>
                </a:r>
              </a:p>
            </p:txBody>
          </p:sp>
          <p:cxnSp>
            <p:nvCxnSpPr>
              <p:cNvPr id="91" name="Connettore 2 90">
                <a:extLst>
                  <a:ext uri="{FF2B5EF4-FFF2-40B4-BE49-F238E27FC236}">
                    <a16:creationId xmlns:a16="http://schemas.microsoft.com/office/drawing/2014/main" id="{954ED057-11B1-66BF-CC37-40FE1318455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7612920" y="2335816"/>
                <a:ext cx="1006425" cy="2715982"/>
              </a:xfrm>
              <a:prstGeom prst="straightConnector1">
                <a:avLst/>
              </a:prstGeom>
              <a:ln w="25400">
                <a:solidFill>
                  <a:schemeClr val="bg1">
                    <a:lumMod val="50000"/>
                  </a:schemeClr>
                </a:solidFill>
                <a:prstDash val="dash"/>
                <a:headEnd w="lg" len="lg"/>
                <a:tailEnd type="triangle" w="lg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Connettore 2 91">
                <a:extLst>
                  <a:ext uri="{FF2B5EF4-FFF2-40B4-BE49-F238E27FC236}">
                    <a16:creationId xmlns:a16="http://schemas.microsoft.com/office/drawing/2014/main" id="{52285E4A-5761-4262-2494-2DFFCBF6902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7885534" y="3192885"/>
                <a:ext cx="1429035" cy="1992537"/>
              </a:xfrm>
              <a:prstGeom prst="straightConnector1">
                <a:avLst/>
              </a:prstGeom>
              <a:ln w="25400">
                <a:solidFill>
                  <a:schemeClr val="bg2">
                    <a:lumMod val="25000"/>
                  </a:schemeClr>
                </a:solidFill>
                <a:prstDash val="dash"/>
                <a:headEnd w="lg" len="lg"/>
                <a:tailEnd type="triangle" w="lg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Connettore 2 92">
                <a:extLst>
                  <a:ext uri="{FF2B5EF4-FFF2-40B4-BE49-F238E27FC236}">
                    <a16:creationId xmlns:a16="http://schemas.microsoft.com/office/drawing/2014/main" id="{717AC7E6-9497-D80D-7246-9D51CA6FE26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130953" y="4323992"/>
                <a:ext cx="1451725" cy="1020805"/>
              </a:xfrm>
              <a:prstGeom prst="straightConnector1">
                <a:avLst/>
              </a:prstGeom>
              <a:ln w="25400">
                <a:solidFill>
                  <a:schemeClr val="bg2">
                    <a:lumMod val="25000"/>
                  </a:schemeClr>
                </a:solidFill>
                <a:prstDash val="dash"/>
                <a:headEnd w="lg" len="lg"/>
                <a:tailEnd type="triangle" w="lg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4" name="CasellaDiTesto 93">
                <a:extLst>
                  <a:ext uri="{FF2B5EF4-FFF2-40B4-BE49-F238E27FC236}">
                    <a16:creationId xmlns:a16="http://schemas.microsoft.com/office/drawing/2014/main" id="{C4F15EF0-2D36-7F73-EFD1-3EBBCA4E3A59}"/>
                  </a:ext>
                </a:extLst>
              </p:cNvPr>
              <p:cNvSpPr txBox="1"/>
              <p:nvPr/>
            </p:nvSpPr>
            <p:spPr>
              <a:xfrm>
                <a:off x="2863166" y="3202519"/>
                <a:ext cx="2019346" cy="76944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it-IT" sz="2200" b="1" dirty="0">
                    <a:solidFill>
                      <a:schemeClr val="bg1">
                        <a:lumMod val="50000"/>
                      </a:schemeClr>
                    </a:solidFill>
                  </a:rPr>
                  <a:t>32 </a:t>
                </a:r>
              </a:p>
              <a:p>
                <a:pPr algn="ctr"/>
                <a:r>
                  <a:rPr lang="it-IT" sz="2200" b="1" dirty="0">
                    <a:solidFill>
                      <a:schemeClr val="bg1">
                        <a:lumMod val="50000"/>
                      </a:schemeClr>
                    </a:solidFill>
                  </a:rPr>
                  <a:t>EMG/EEG</a:t>
                </a:r>
              </a:p>
            </p:txBody>
          </p:sp>
          <p:sp>
            <p:nvSpPr>
              <p:cNvPr id="95" name="CasellaDiTesto 94">
                <a:extLst>
                  <a:ext uri="{FF2B5EF4-FFF2-40B4-BE49-F238E27FC236}">
                    <a16:creationId xmlns:a16="http://schemas.microsoft.com/office/drawing/2014/main" id="{24C1DC92-6B2B-A8CA-AB1D-F8D62A851761}"/>
                  </a:ext>
                </a:extLst>
              </p:cNvPr>
              <p:cNvSpPr txBox="1"/>
              <p:nvPr/>
            </p:nvSpPr>
            <p:spPr>
              <a:xfrm>
                <a:off x="3926049" y="2211189"/>
                <a:ext cx="2019346" cy="76944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it-IT" sz="22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64</a:t>
                </a:r>
              </a:p>
              <a:p>
                <a:pPr algn="ctr"/>
                <a:r>
                  <a:rPr lang="it-IT" sz="22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EMG/EEG</a:t>
                </a:r>
              </a:p>
            </p:txBody>
          </p:sp>
          <p:sp>
            <p:nvSpPr>
              <p:cNvPr id="96" name="CasellaDiTesto 95">
                <a:extLst>
                  <a:ext uri="{FF2B5EF4-FFF2-40B4-BE49-F238E27FC236}">
                    <a16:creationId xmlns:a16="http://schemas.microsoft.com/office/drawing/2014/main" id="{C86A35AB-C480-F2DF-6E0A-216757780933}"/>
                  </a:ext>
                </a:extLst>
              </p:cNvPr>
              <p:cNvSpPr txBox="1"/>
              <p:nvPr/>
            </p:nvSpPr>
            <p:spPr>
              <a:xfrm>
                <a:off x="2548852" y="4106240"/>
                <a:ext cx="2019346" cy="76944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it-IT" sz="2200" b="1" dirty="0">
                    <a:solidFill>
                      <a:schemeClr val="bg1">
                        <a:lumMod val="50000"/>
                      </a:schemeClr>
                    </a:solidFill>
                  </a:rPr>
                  <a:t>32 </a:t>
                </a:r>
              </a:p>
              <a:p>
                <a:pPr algn="ctr"/>
                <a:r>
                  <a:rPr lang="it-IT" sz="2200" b="1" dirty="0">
                    <a:solidFill>
                      <a:schemeClr val="bg1">
                        <a:lumMod val="50000"/>
                      </a:schemeClr>
                    </a:solidFill>
                  </a:rPr>
                  <a:t>EMG/EEG</a:t>
                </a:r>
              </a:p>
            </p:txBody>
          </p:sp>
          <p:sp>
            <p:nvSpPr>
              <p:cNvPr id="97" name="CasellaDiTesto 96">
                <a:extLst>
                  <a:ext uri="{FF2B5EF4-FFF2-40B4-BE49-F238E27FC236}">
                    <a16:creationId xmlns:a16="http://schemas.microsoft.com/office/drawing/2014/main" id="{0778A39D-D3AE-40A8-5EEE-E4BCBF8507A6}"/>
                  </a:ext>
                </a:extLst>
              </p:cNvPr>
              <p:cNvSpPr txBox="1"/>
              <p:nvPr/>
            </p:nvSpPr>
            <p:spPr>
              <a:xfrm>
                <a:off x="2108415" y="5110614"/>
                <a:ext cx="2019346" cy="43088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it-IT" sz="2200" b="1" dirty="0">
                    <a:solidFill>
                      <a:schemeClr val="bg1">
                        <a:lumMod val="50000"/>
                      </a:schemeClr>
                    </a:solidFill>
                  </a:rPr>
                  <a:t>32 EMG/EEG</a:t>
                </a:r>
              </a:p>
            </p:txBody>
          </p:sp>
          <p:sp>
            <p:nvSpPr>
              <p:cNvPr id="98" name="CasellaDiTesto 97">
                <a:extLst>
                  <a:ext uri="{FF2B5EF4-FFF2-40B4-BE49-F238E27FC236}">
                    <a16:creationId xmlns:a16="http://schemas.microsoft.com/office/drawing/2014/main" id="{128C785C-9EB7-E7A9-87AE-76E1692B2E9D}"/>
                  </a:ext>
                </a:extLst>
              </p:cNvPr>
              <p:cNvSpPr txBox="1"/>
              <p:nvPr/>
            </p:nvSpPr>
            <p:spPr>
              <a:xfrm>
                <a:off x="2243388" y="6279360"/>
                <a:ext cx="2019346" cy="43088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it-IT" sz="2200" b="1" dirty="0">
                    <a:solidFill>
                      <a:schemeClr val="bg1">
                        <a:lumMod val="50000"/>
                      </a:schemeClr>
                    </a:solidFill>
                  </a:rPr>
                  <a:t>32 EMG/EEG</a:t>
                </a:r>
              </a:p>
            </p:txBody>
          </p:sp>
          <p:sp>
            <p:nvSpPr>
              <p:cNvPr id="99" name="CasellaDiTesto 98">
                <a:extLst>
                  <a:ext uri="{FF2B5EF4-FFF2-40B4-BE49-F238E27FC236}">
                    <a16:creationId xmlns:a16="http://schemas.microsoft.com/office/drawing/2014/main" id="{FC964737-0A6E-8F39-13A8-B7D00E81CBED}"/>
                  </a:ext>
                </a:extLst>
              </p:cNvPr>
              <p:cNvSpPr txBox="1"/>
              <p:nvPr/>
            </p:nvSpPr>
            <p:spPr>
              <a:xfrm>
                <a:off x="5378209" y="1688651"/>
                <a:ext cx="1321710" cy="76944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it-IT" sz="22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64</a:t>
                </a:r>
              </a:p>
              <a:p>
                <a:pPr algn="ctr"/>
                <a:r>
                  <a:rPr lang="it-IT" sz="22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EMG/EEG</a:t>
                </a:r>
              </a:p>
            </p:txBody>
          </p:sp>
          <p:sp>
            <p:nvSpPr>
              <p:cNvPr id="100" name="CasellaDiTesto 99">
                <a:extLst>
                  <a:ext uri="{FF2B5EF4-FFF2-40B4-BE49-F238E27FC236}">
                    <a16:creationId xmlns:a16="http://schemas.microsoft.com/office/drawing/2014/main" id="{528D4534-96BC-8EA3-EC76-54ABAAE62439}"/>
                  </a:ext>
                </a:extLst>
              </p:cNvPr>
              <p:cNvSpPr txBox="1"/>
              <p:nvPr/>
            </p:nvSpPr>
            <p:spPr>
              <a:xfrm>
                <a:off x="6565370" y="1793739"/>
                <a:ext cx="1078880" cy="43088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it-IT" sz="2200" b="1" dirty="0">
                    <a:solidFill>
                      <a:schemeClr val="bg1">
                        <a:lumMod val="50000"/>
                      </a:schemeClr>
                    </a:solidFill>
                  </a:rPr>
                  <a:t>2 EMG</a:t>
                </a:r>
              </a:p>
            </p:txBody>
          </p:sp>
          <p:sp>
            <p:nvSpPr>
              <p:cNvPr id="101" name="CasellaDiTesto 100">
                <a:extLst>
                  <a:ext uri="{FF2B5EF4-FFF2-40B4-BE49-F238E27FC236}">
                    <a16:creationId xmlns:a16="http://schemas.microsoft.com/office/drawing/2014/main" id="{4A6AD828-596F-7615-BD3F-CCA338799AE5}"/>
                  </a:ext>
                </a:extLst>
              </p:cNvPr>
              <p:cNvSpPr txBox="1"/>
              <p:nvPr/>
            </p:nvSpPr>
            <p:spPr>
              <a:xfrm>
                <a:off x="8536996" y="2341504"/>
                <a:ext cx="1078880" cy="43088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it-IT" sz="2200" b="1" dirty="0">
                    <a:solidFill>
                      <a:schemeClr val="bg1">
                        <a:lumMod val="50000"/>
                      </a:schemeClr>
                    </a:solidFill>
                  </a:rPr>
                  <a:t>2 EMG</a:t>
                </a:r>
              </a:p>
            </p:txBody>
          </p:sp>
          <p:sp>
            <p:nvSpPr>
              <p:cNvPr id="102" name="CasellaDiTesto 101">
                <a:extLst>
                  <a:ext uri="{FF2B5EF4-FFF2-40B4-BE49-F238E27FC236}">
                    <a16:creationId xmlns:a16="http://schemas.microsoft.com/office/drawing/2014/main" id="{DF0A24E6-7296-CDF5-B58A-1C24AE2AFDCA}"/>
                  </a:ext>
                </a:extLst>
              </p:cNvPr>
              <p:cNvSpPr txBox="1"/>
              <p:nvPr/>
            </p:nvSpPr>
            <p:spPr>
              <a:xfrm>
                <a:off x="7551740" y="1921010"/>
                <a:ext cx="1128735" cy="43088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it-IT" sz="2200" b="1" dirty="0">
                    <a:solidFill>
                      <a:schemeClr val="bg1">
                        <a:lumMod val="50000"/>
                      </a:schemeClr>
                    </a:solidFill>
                  </a:rPr>
                  <a:t>2 EMG</a:t>
                </a:r>
              </a:p>
            </p:txBody>
          </p:sp>
          <p:sp>
            <p:nvSpPr>
              <p:cNvPr id="103" name="Ovale 102">
                <a:extLst>
                  <a:ext uri="{FF2B5EF4-FFF2-40B4-BE49-F238E27FC236}">
                    <a16:creationId xmlns:a16="http://schemas.microsoft.com/office/drawing/2014/main" id="{5D08471D-01CD-5AA6-8EE0-E2A6EECD8186}"/>
                  </a:ext>
                </a:extLst>
              </p:cNvPr>
              <p:cNvSpPr/>
              <p:nvPr/>
            </p:nvSpPr>
            <p:spPr>
              <a:xfrm>
                <a:off x="8332066" y="1679675"/>
                <a:ext cx="45672" cy="45672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IT" sz="1799"/>
              </a:p>
            </p:txBody>
          </p:sp>
          <p:sp>
            <p:nvSpPr>
              <p:cNvPr id="104" name="Ovale 103">
                <a:extLst>
                  <a:ext uri="{FF2B5EF4-FFF2-40B4-BE49-F238E27FC236}">
                    <a16:creationId xmlns:a16="http://schemas.microsoft.com/office/drawing/2014/main" id="{DCDDF157-5023-01C7-A3AB-0F7956D30AA1}"/>
                  </a:ext>
                </a:extLst>
              </p:cNvPr>
              <p:cNvSpPr/>
              <p:nvPr/>
            </p:nvSpPr>
            <p:spPr>
              <a:xfrm>
                <a:off x="8480864" y="1763884"/>
                <a:ext cx="45672" cy="45672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IT" sz="1799"/>
              </a:p>
            </p:txBody>
          </p:sp>
          <p:sp>
            <p:nvSpPr>
              <p:cNvPr id="105" name="Ovale 104">
                <a:extLst>
                  <a:ext uri="{FF2B5EF4-FFF2-40B4-BE49-F238E27FC236}">
                    <a16:creationId xmlns:a16="http://schemas.microsoft.com/office/drawing/2014/main" id="{DA4017BB-84E5-934E-2CE4-0EFAE0D81EF9}"/>
                  </a:ext>
                </a:extLst>
              </p:cNvPr>
              <p:cNvSpPr/>
              <p:nvPr/>
            </p:nvSpPr>
            <p:spPr>
              <a:xfrm>
                <a:off x="8627100" y="1879295"/>
                <a:ext cx="45672" cy="45672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IT" sz="1799"/>
              </a:p>
            </p:txBody>
          </p:sp>
          <p:sp>
            <p:nvSpPr>
              <p:cNvPr id="106" name="CasellaDiTesto 105">
                <a:extLst>
                  <a:ext uri="{FF2B5EF4-FFF2-40B4-BE49-F238E27FC236}">
                    <a16:creationId xmlns:a16="http://schemas.microsoft.com/office/drawing/2014/main" id="{09B395A7-55C0-6D8D-1A9D-752B4CFF3502}"/>
                  </a:ext>
                </a:extLst>
              </p:cNvPr>
              <p:cNvSpPr txBox="1"/>
              <p:nvPr/>
            </p:nvSpPr>
            <p:spPr>
              <a:xfrm>
                <a:off x="8199400" y="1347347"/>
                <a:ext cx="1209621" cy="43088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it-IT" sz="2200" b="1" dirty="0">
                    <a:solidFill>
                      <a:schemeClr val="bg2">
                        <a:lumMod val="50000"/>
                      </a:schemeClr>
                    </a:solidFill>
                  </a:rPr>
                  <a:t>Up to 8</a:t>
                </a:r>
              </a:p>
            </p:txBody>
          </p:sp>
          <p:sp>
            <p:nvSpPr>
              <p:cNvPr id="107" name="Arco 106">
                <a:extLst>
                  <a:ext uri="{FF2B5EF4-FFF2-40B4-BE49-F238E27FC236}">
                    <a16:creationId xmlns:a16="http://schemas.microsoft.com/office/drawing/2014/main" id="{9483B894-56C8-A8C6-D354-F187B36C78FF}"/>
                  </a:ext>
                </a:extLst>
              </p:cNvPr>
              <p:cNvSpPr/>
              <p:nvPr/>
            </p:nvSpPr>
            <p:spPr>
              <a:xfrm>
                <a:off x="4715253" y="3251927"/>
                <a:ext cx="4460646" cy="4823889"/>
              </a:xfrm>
              <a:prstGeom prst="arc">
                <a:avLst>
                  <a:gd name="adj1" fmla="val 9292634"/>
                  <a:gd name="adj2" fmla="val 20533777"/>
                </a:avLst>
              </a:prstGeom>
              <a:ln w="25400">
                <a:solidFill>
                  <a:schemeClr val="accent1">
                    <a:alpha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it-IT" sz="1799"/>
              </a:p>
            </p:txBody>
          </p:sp>
          <p:sp>
            <p:nvSpPr>
              <p:cNvPr id="108" name="Arco 107">
                <a:extLst>
                  <a:ext uri="{FF2B5EF4-FFF2-40B4-BE49-F238E27FC236}">
                    <a16:creationId xmlns:a16="http://schemas.microsoft.com/office/drawing/2014/main" id="{5D6222B6-2438-4F9B-A5B4-DA41E561C1AB}"/>
                  </a:ext>
                </a:extLst>
              </p:cNvPr>
              <p:cNvSpPr/>
              <p:nvPr/>
            </p:nvSpPr>
            <p:spPr>
              <a:xfrm>
                <a:off x="4035956" y="2670071"/>
                <a:ext cx="5630417" cy="5889138"/>
              </a:xfrm>
              <a:prstGeom prst="arc">
                <a:avLst>
                  <a:gd name="adj1" fmla="val 9279083"/>
                  <a:gd name="adj2" fmla="val 20571985"/>
                </a:avLst>
              </a:prstGeom>
              <a:ln w="25400">
                <a:solidFill>
                  <a:schemeClr val="accent1">
                    <a:alpha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it-IT" sz="1799"/>
              </a:p>
            </p:txBody>
          </p:sp>
          <p:cxnSp>
            <p:nvCxnSpPr>
              <p:cNvPr id="109" name="Connettore 2 108">
                <a:extLst>
                  <a:ext uri="{FF2B5EF4-FFF2-40B4-BE49-F238E27FC236}">
                    <a16:creationId xmlns:a16="http://schemas.microsoft.com/office/drawing/2014/main" id="{433E38C9-F0E1-3D13-97A0-C55B49CEE4A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841228" y="6321850"/>
                <a:ext cx="393834" cy="355797"/>
              </a:xfrm>
              <a:prstGeom prst="straightConnector1">
                <a:avLst/>
              </a:prstGeom>
              <a:ln w="28575">
                <a:solidFill>
                  <a:schemeClr val="accent2">
                    <a:lumMod val="50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Connettore 2 109">
                <a:extLst>
                  <a:ext uri="{FF2B5EF4-FFF2-40B4-BE49-F238E27FC236}">
                    <a16:creationId xmlns:a16="http://schemas.microsoft.com/office/drawing/2014/main" id="{33AE034E-28C7-9BBA-9DCC-F91CE60BC8D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83548" y="6353131"/>
                <a:ext cx="393834" cy="355797"/>
              </a:xfrm>
              <a:prstGeom prst="straightConnector1">
                <a:avLst/>
              </a:prstGeom>
              <a:ln w="28575">
                <a:solidFill>
                  <a:schemeClr val="accent2">
                    <a:lumMod val="50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Connettore 2 110">
                <a:extLst>
                  <a:ext uri="{FF2B5EF4-FFF2-40B4-BE49-F238E27FC236}">
                    <a16:creationId xmlns:a16="http://schemas.microsoft.com/office/drawing/2014/main" id="{4D8A90A5-16EC-72C5-9094-57BFF9A8D40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312842" y="6395928"/>
                <a:ext cx="393834" cy="355797"/>
              </a:xfrm>
              <a:prstGeom prst="straightConnector1">
                <a:avLst/>
              </a:prstGeom>
              <a:ln w="28575">
                <a:solidFill>
                  <a:schemeClr val="accent2">
                    <a:lumMod val="50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2" name="CasellaDiTesto 111">
                <a:extLst>
                  <a:ext uri="{FF2B5EF4-FFF2-40B4-BE49-F238E27FC236}">
                    <a16:creationId xmlns:a16="http://schemas.microsoft.com/office/drawing/2014/main" id="{49B76CB2-F543-26CF-DE66-66B3C908DEC0}"/>
                  </a:ext>
                </a:extLst>
              </p:cNvPr>
              <p:cNvSpPr txBox="1"/>
              <p:nvPr/>
            </p:nvSpPr>
            <p:spPr>
              <a:xfrm>
                <a:off x="4906817" y="6628906"/>
                <a:ext cx="1245593" cy="110799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it-IT" sz="2200" b="1" dirty="0">
                    <a:solidFill>
                      <a:schemeClr val="accent2">
                        <a:lumMod val="50000"/>
                      </a:schemeClr>
                    </a:solidFill>
                  </a:rPr>
                  <a:t>3 AUX input</a:t>
                </a:r>
              </a:p>
              <a:p>
                <a:pPr algn="ctr"/>
                <a:r>
                  <a:rPr lang="it-IT" sz="2200" b="1" dirty="0">
                    <a:solidFill>
                      <a:schemeClr val="accent2">
                        <a:lumMod val="50000"/>
                      </a:schemeClr>
                    </a:solidFill>
                  </a:rPr>
                  <a:t>±5 V</a:t>
                </a:r>
              </a:p>
            </p:txBody>
          </p:sp>
          <p:cxnSp>
            <p:nvCxnSpPr>
              <p:cNvPr id="113" name="Connettore 2 112">
                <a:extLst>
                  <a:ext uri="{FF2B5EF4-FFF2-40B4-BE49-F238E27FC236}">
                    <a16:creationId xmlns:a16="http://schemas.microsoft.com/office/drawing/2014/main" id="{9651C8AF-1C2A-DA76-576C-49D98AB207D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56371" y="6424476"/>
                <a:ext cx="774763" cy="713186"/>
              </a:xfrm>
              <a:prstGeom prst="straightConnector1">
                <a:avLst/>
              </a:prstGeom>
              <a:ln w="28575">
                <a:solidFill>
                  <a:schemeClr val="accent6">
                    <a:lumMod val="75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4" name="CasellaDiTesto 113">
                <a:extLst>
                  <a:ext uri="{FF2B5EF4-FFF2-40B4-BE49-F238E27FC236}">
                    <a16:creationId xmlns:a16="http://schemas.microsoft.com/office/drawing/2014/main" id="{2954E0E8-E847-F3C9-D3A8-115CE89B3E23}"/>
                  </a:ext>
                </a:extLst>
              </p:cNvPr>
              <p:cNvSpPr txBox="1"/>
              <p:nvPr/>
            </p:nvSpPr>
            <p:spPr>
              <a:xfrm>
                <a:off x="5825452" y="7171931"/>
                <a:ext cx="1499929" cy="76944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it-IT" sz="2200" b="1" dirty="0">
                    <a:solidFill>
                      <a:schemeClr val="accent6">
                        <a:lumMod val="75000"/>
                      </a:schemeClr>
                    </a:solidFill>
                  </a:rPr>
                  <a:t>Load </a:t>
                </a:r>
                <a:r>
                  <a:rPr lang="it-IT" sz="2200" b="1" dirty="0" err="1">
                    <a:solidFill>
                      <a:schemeClr val="accent6">
                        <a:lumMod val="75000"/>
                      </a:schemeClr>
                    </a:solidFill>
                  </a:rPr>
                  <a:t>cell</a:t>
                </a:r>
                <a:r>
                  <a:rPr lang="it-IT" sz="2200" b="1" dirty="0">
                    <a:solidFill>
                      <a:schemeClr val="accent6">
                        <a:lumMod val="75000"/>
                      </a:schemeClr>
                    </a:solidFill>
                  </a:rPr>
                  <a:t> input</a:t>
                </a:r>
              </a:p>
            </p:txBody>
          </p:sp>
          <p:cxnSp>
            <p:nvCxnSpPr>
              <p:cNvPr id="115" name="Connettore 2 114">
                <a:extLst>
                  <a:ext uri="{FF2B5EF4-FFF2-40B4-BE49-F238E27FC236}">
                    <a16:creationId xmlns:a16="http://schemas.microsoft.com/office/drawing/2014/main" id="{DF08585C-77C6-1815-A7B4-C7D8E347C5D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35992" y="6474037"/>
                <a:ext cx="317594" cy="322800"/>
              </a:xfrm>
              <a:prstGeom prst="straightConnector1">
                <a:avLst/>
              </a:prstGeom>
              <a:ln w="28575">
                <a:solidFill>
                  <a:schemeClr val="accent1">
                    <a:lumMod val="50000"/>
                  </a:schemeClr>
                </a:solidFill>
                <a:headEnd type="triangle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6" name="CasellaDiTesto 115">
                <a:extLst>
                  <a:ext uri="{FF2B5EF4-FFF2-40B4-BE49-F238E27FC236}">
                    <a16:creationId xmlns:a16="http://schemas.microsoft.com/office/drawing/2014/main" id="{B1606FC4-1775-AD0C-E4F7-D66EBF6CE3C1}"/>
                  </a:ext>
                </a:extLst>
              </p:cNvPr>
              <p:cNvSpPr txBox="1"/>
              <p:nvPr/>
            </p:nvSpPr>
            <p:spPr>
              <a:xfrm>
                <a:off x="6835515" y="6406914"/>
                <a:ext cx="1245341" cy="76944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it-IT" sz="2200" b="1" dirty="0" err="1">
                    <a:solidFill>
                      <a:schemeClr val="accent5">
                        <a:lumMod val="50000"/>
                      </a:schemeClr>
                    </a:solidFill>
                  </a:rPr>
                  <a:t>Sync</a:t>
                </a:r>
                <a:r>
                  <a:rPr lang="it-IT" sz="2200" b="1" dirty="0">
                    <a:solidFill>
                      <a:schemeClr val="accent5">
                        <a:lumMod val="50000"/>
                      </a:schemeClr>
                    </a:solidFill>
                  </a:rPr>
                  <a:t> output</a:t>
                </a:r>
              </a:p>
            </p:txBody>
          </p:sp>
          <p:sp>
            <p:nvSpPr>
              <p:cNvPr id="117" name="CasellaDiTesto 116">
                <a:extLst>
                  <a:ext uri="{FF2B5EF4-FFF2-40B4-BE49-F238E27FC236}">
                    <a16:creationId xmlns:a16="http://schemas.microsoft.com/office/drawing/2014/main" id="{087BE7A9-994D-E5EB-2684-C3ECF53EC1AE}"/>
                  </a:ext>
                </a:extLst>
              </p:cNvPr>
              <p:cNvSpPr txBox="1"/>
              <p:nvPr/>
            </p:nvSpPr>
            <p:spPr>
              <a:xfrm>
                <a:off x="8536996" y="5802206"/>
                <a:ext cx="1658468" cy="36907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it-IT" sz="1799" b="1" dirty="0">
                    <a:solidFill>
                      <a:schemeClr val="accent4">
                        <a:lumMod val="75000"/>
                      </a:schemeClr>
                    </a:solidFill>
                  </a:rPr>
                  <a:t>Ethernet</a:t>
                </a:r>
              </a:p>
            </p:txBody>
          </p:sp>
          <p:cxnSp>
            <p:nvCxnSpPr>
              <p:cNvPr id="118" name="Connettore 2 117">
                <a:extLst>
                  <a:ext uri="{FF2B5EF4-FFF2-40B4-BE49-F238E27FC236}">
                    <a16:creationId xmlns:a16="http://schemas.microsoft.com/office/drawing/2014/main" id="{132A70FB-3639-EB81-CCF5-52D536CA88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89992" y="1786720"/>
                <a:ext cx="351620" cy="3229475"/>
              </a:xfrm>
              <a:prstGeom prst="straightConnector1">
                <a:avLst/>
              </a:prstGeom>
              <a:ln w="25400">
                <a:solidFill>
                  <a:schemeClr val="bg1">
                    <a:lumMod val="50000"/>
                  </a:schemeClr>
                </a:solidFill>
                <a:prstDash val="dash"/>
                <a:headEnd w="lg" len="lg"/>
                <a:tailEnd type="triangle" w="lg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Connettore 2 118">
                <a:extLst>
                  <a:ext uri="{FF2B5EF4-FFF2-40B4-BE49-F238E27FC236}">
                    <a16:creationId xmlns:a16="http://schemas.microsoft.com/office/drawing/2014/main" id="{F13477F1-53B1-F9D6-55A8-C0EE9C3842D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7327071" y="1835653"/>
                <a:ext cx="330424" cy="3166737"/>
              </a:xfrm>
              <a:prstGeom prst="straightConnector1">
                <a:avLst/>
              </a:prstGeom>
              <a:ln w="25400">
                <a:solidFill>
                  <a:schemeClr val="bg1">
                    <a:lumMod val="50000"/>
                  </a:schemeClr>
                </a:solidFill>
                <a:prstDash val="dash"/>
                <a:headEnd w="lg" len="lg"/>
                <a:tailEnd type="triangle" w="lg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0" name="CasellaDiTesto 119">
                <a:extLst>
                  <a:ext uri="{FF2B5EF4-FFF2-40B4-BE49-F238E27FC236}">
                    <a16:creationId xmlns:a16="http://schemas.microsoft.com/office/drawing/2014/main" id="{06C89C3A-8D01-EF38-8898-3CC13B861E36}"/>
                  </a:ext>
                </a:extLst>
              </p:cNvPr>
              <p:cNvSpPr txBox="1"/>
              <p:nvPr/>
            </p:nvSpPr>
            <p:spPr>
              <a:xfrm>
                <a:off x="9196268" y="3314753"/>
                <a:ext cx="1078880" cy="43088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it-IT" sz="22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4 EMG</a:t>
                </a:r>
              </a:p>
            </p:txBody>
          </p:sp>
          <p:sp>
            <p:nvSpPr>
              <p:cNvPr id="121" name="CasellaDiTesto 120">
                <a:extLst>
                  <a:ext uri="{FF2B5EF4-FFF2-40B4-BE49-F238E27FC236}">
                    <a16:creationId xmlns:a16="http://schemas.microsoft.com/office/drawing/2014/main" id="{E9712B7E-679E-6FCF-31DC-E40F78D9C9F8}"/>
                  </a:ext>
                </a:extLst>
              </p:cNvPr>
              <p:cNvSpPr txBox="1"/>
              <p:nvPr/>
            </p:nvSpPr>
            <p:spPr>
              <a:xfrm>
                <a:off x="9550606" y="4436705"/>
                <a:ext cx="1078880" cy="43088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it-IT" sz="22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4 EMG</a:t>
                </a:r>
              </a:p>
            </p:txBody>
          </p:sp>
          <p:sp>
            <p:nvSpPr>
              <p:cNvPr id="122" name="Rettangolo con angoli arrotondati 121">
                <a:extLst>
                  <a:ext uri="{FF2B5EF4-FFF2-40B4-BE49-F238E27FC236}">
                    <a16:creationId xmlns:a16="http://schemas.microsoft.com/office/drawing/2014/main" id="{C09A1727-ADE5-D544-420A-62B428C72126}"/>
                  </a:ext>
                </a:extLst>
              </p:cNvPr>
              <p:cNvSpPr/>
              <p:nvPr/>
            </p:nvSpPr>
            <p:spPr>
              <a:xfrm>
                <a:off x="9765224" y="3424186"/>
                <a:ext cx="1200880" cy="908853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  <a:effectLst>
                <a:outerShdw blurRad="50800" dist="38100" algn="l" rotWithShape="0">
                  <a:prstClr val="black">
                    <a:alpha val="40000"/>
                  </a:prstClr>
                </a:outerShdw>
              </a:effectLst>
              <a:scene3d>
                <a:camera prst="isometricOffAxis2Top"/>
                <a:lightRig rig="threePt" dir="t"/>
              </a:scene3d>
              <a:sp3d extrusionH="254000" prstMaterial="matte">
                <a:bevelT/>
                <a:bevelB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it-IT" sz="1997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quattro+</a:t>
                </a:r>
              </a:p>
            </p:txBody>
          </p:sp>
          <p:sp>
            <p:nvSpPr>
              <p:cNvPr id="123" name="Rettangolo con angoli arrotondati 122">
                <a:extLst>
                  <a:ext uri="{FF2B5EF4-FFF2-40B4-BE49-F238E27FC236}">
                    <a16:creationId xmlns:a16="http://schemas.microsoft.com/office/drawing/2014/main" id="{01D39A23-70F4-E914-13B5-C2F9FB7CC2AD}"/>
                  </a:ext>
                </a:extLst>
              </p:cNvPr>
              <p:cNvSpPr/>
              <p:nvPr/>
            </p:nvSpPr>
            <p:spPr>
              <a:xfrm>
                <a:off x="9460681" y="2275810"/>
                <a:ext cx="1201148" cy="909850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  <a:effectLst>
                <a:outerShdw blurRad="50800" dist="38100" algn="l" rotWithShape="0">
                  <a:prstClr val="black">
                    <a:alpha val="40000"/>
                  </a:prstClr>
                </a:outerShdw>
              </a:effectLst>
              <a:scene3d>
                <a:camera prst="isometricOffAxis2Top"/>
                <a:lightRig rig="threePt" dir="t"/>
              </a:scene3d>
              <a:sp3d extrusionH="254000" prstMaterial="matte">
                <a:bevelT/>
                <a:bevelB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it-IT" sz="1997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quattro+</a:t>
                </a:r>
              </a:p>
            </p:txBody>
          </p:sp>
          <p:sp>
            <p:nvSpPr>
              <p:cNvPr id="124" name="CasellaDiTesto 123">
                <a:extLst>
                  <a:ext uri="{FF2B5EF4-FFF2-40B4-BE49-F238E27FC236}">
                    <a16:creationId xmlns:a16="http://schemas.microsoft.com/office/drawing/2014/main" id="{94057117-1AC9-D1CE-20CC-3BE7FCD7F177}"/>
                  </a:ext>
                </a:extLst>
              </p:cNvPr>
              <p:cNvSpPr txBox="1"/>
              <p:nvPr/>
            </p:nvSpPr>
            <p:spPr>
              <a:xfrm>
                <a:off x="9882382" y="5002390"/>
                <a:ext cx="1252946" cy="46118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it-IT" sz="2398" b="1" dirty="0"/>
                  <a:t>optional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72170606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8"/>
          <p:cNvPicPr>
            <a:picLocks noChangeAspect="1" noChangeArrowheads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4680" y="0"/>
            <a:ext cx="808038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7" name="Titolo 1"/>
          <p:cNvSpPr txBox="1">
            <a:spLocks/>
          </p:cNvSpPr>
          <p:nvPr/>
        </p:nvSpPr>
        <p:spPr>
          <a:xfrm>
            <a:off x="783358" y="0"/>
            <a:ext cx="11408642" cy="764704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r>
              <a:rPr lang="cy-GB" sz="3200" b="1" dirty="0">
                <a:solidFill>
                  <a:schemeClr val="accent1">
                    <a:lumMod val="75000"/>
                  </a:schemeClr>
                </a:solidFill>
                <a:latin typeface="Arial" charset="0"/>
                <a:cs typeface="Arial" charset="0"/>
              </a:rPr>
              <a:t>KINELOCK</a:t>
            </a:r>
          </a:p>
        </p:txBody>
      </p:sp>
      <p:pic>
        <p:nvPicPr>
          <p:cNvPr id="6" name="Immagine 5">
            <a:extLst>
              <a:ext uri="{FF2B5EF4-FFF2-40B4-BE49-F238E27FC236}">
                <a16:creationId xmlns:a16="http://schemas.microsoft.com/office/drawing/2014/main" id="{6AE04519-7F55-4FE4-A364-B217A6D3EDA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447928" y="1700808"/>
            <a:ext cx="6708527" cy="4032448"/>
          </a:xfrm>
          <a:prstGeom prst="rect">
            <a:avLst/>
          </a:prstGeom>
        </p:spPr>
      </p:pic>
      <p:pic>
        <p:nvPicPr>
          <p:cNvPr id="10" name="Immagine 9">
            <a:extLst>
              <a:ext uri="{FF2B5EF4-FFF2-40B4-BE49-F238E27FC236}">
                <a16:creationId xmlns:a16="http://schemas.microsoft.com/office/drawing/2014/main" id="{67144AF7-5BA5-9860-B070-6CCC249B4E9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03512" y="1844824"/>
            <a:ext cx="3257741" cy="295232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13695029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8"/>
          <p:cNvPicPr>
            <a:picLocks noChangeAspect="1" noChangeArrowheads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4680" y="0"/>
            <a:ext cx="808038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7" name="Titolo 1"/>
          <p:cNvSpPr txBox="1">
            <a:spLocks/>
          </p:cNvSpPr>
          <p:nvPr/>
        </p:nvSpPr>
        <p:spPr>
          <a:xfrm>
            <a:off x="783358" y="0"/>
            <a:ext cx="11408642" cy="764704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r>
              <a:rPr lang="cy-GB" sz="3200" b="1" dirty="0">
                <a:solidFill>
                  <a:schemeClr val="accent1">
                    <a:lumMod val="75000"/>
                  </a:schemeClr>
                </a:solidFill>
                <a:latin typeface="Arial" charset="0"/>
                <a:cs typeface="Arial" charset="0"/>
              </a:rPr>
              <a:t>BRUXOFF – BRUXISM DIAGNOSIS</a:t>
            </a:r>
          </a:p>
        </p:txBody>
      </p:sp>
      <p:pic>
        <p:nvPicPr>
          <p:cNvPr id="1026" name="Picture 2" descr="Bruxoff">
            <a:extLst>
              <a:ext uri="{FF2B5EF4-FFF2-40B4-BE49-F238E27FC236}">
                <a16:creationId xmlns:a16="http://schemas.microsoft.com/office/drawing/2014/main" id="{A3302D16-9757-91AB-3EA7-FE8249BAA90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75520" y="771255"/>
            <a:ext cx="8952780" cy="597682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693407194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8"/>
          <p:cNvPicPr>
            <a:picLocks noChangeAspect="1" noChangeArrowheads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4680" y="0"/>
            <a:ext cx="808038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7" name="Titolo 1"/>
          <p:cNvSpPr txBox="1">
            <a:spLocks/>
          </p:cNvSpPr>
          <p:nvPr/>
        </p:nvSpPr>
        <p:spPr>
          <a:xfrm>
            <a:off x="783358" y="0"/>
            <a:ext cx="11408642" cy="764704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r>
              <a:rPr lang="cy-GB" sz="3200" b="1" dirty="0">
                <a:solidFill>
                  <a:schemeClr val="accent1">
                    <a:lumMod val="75000"/>
                  </a:schemeClr>
                </a:solidFill>
                <a:latin typeface="Arial" charset="0"/>
                <a:cs typeface="Arial" charset="0"/>
              </a:rPr>
              <a:t>NOD – THREE FUNCIONS FOR PHYSIOTHERAPISTS</a:t>
            </a:r>
          </a:p>
        </p:txBody>
      </p:sp>
      <p:pic>
        <p:nvPicPr>
          <p:cNvPr id="6" name="Immagine 5">
            <a:extLst>
              <a:ext uri="{FF2B5EF4-FFF2-40B4-BE49-F238E27FC236}">
                <a16:creationId xmlns:a16="http://schemas.microsoft.com/office/drawing/2014/main" id="{C8221108-5FD6-4965-B630-CAEA1D324238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6888114" y="2060848"/>
            <a:ext cx="5040534" cy="3665721"/>
          </a:xfrm>
          <a:prstGeom prst="rect">
            <a:avLst/>
          </a:prstGeom>
        </p:spPr>
      </p:pic>
      <p:pic>
        <p:nvPicPr>
          <p:cNvPr id="10" name="Immagine 9">
            <a:extLst>
              <a:ext uri="{FF2B5EF4-FFF2-40B4-BE49-F238E27FC236}">
                <a16:creationId xmlns:a16="http://schemas.microsoft.com/office/drawing/2014/main" id="{6DF4D10A-9C3A-46A6-BA51-A939B46D24D5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3433" y="1124744"/>
            <a:ext cx="2825986" cy="1588841"/>
          </a:xfrm>
          <a:prstGeom prst="rect">
            <a:avLst/>
          </a:prstGeom>
        </p:spPr>
      </p:pic>
      <p:pic>
        <p:nvPicPr>
          <p:cNvPr id="12" name="Immagine 11">
            <a:extLst>
              <a:ext uri="{FF2B5EF4-FFF2-40B4-BE49-F238E27FC236}">
                <a16:creationId xmlns:a16="http://schemas.microsoft.com/office/drawing/2014/main" id="{53882894-7FE3-4597-A295-89E6D813115C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3433" y="3068960"/>
            <a:ext cx="2825986" cy="1588841"/>
          </a:xfrm>
          <a:prstGeom prst="rect">
            <a:avLst/>
          </a:prstGeom>
        </p:spPr>
      </p:pic>
      <p:pic>
        <p:nvPicPr>
          <p:cNvPr id="14" name="Immagine 13">
            <a:extLst>
              <a:ext uri="{FF2B5EF4-FFF2-40B4-BE49-F238E27FC236}">
                <a16:creationId xmlns:a16="http://schemas.microsoft.com/office/drawing/2014/main" id="{E0040716-AA60-49DC-B174-47F0B58812BF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3432" y="5013176"/>
            <a:ext cx="2825987" cy="1588842"/>
          </a:xfrm>
          <a:prstGeom prst="rect">
            <a:avLst/>
          </a:prstGeom>
        </p:spPr>
      </p:pic>
      <p:sp>
        <p:nvSpPr>
          <p:cNvPr id="15" name="Rettangolo 14">
            <a:extLst>
              <a:ext uri="{FF2B5EF4-FFF2-40B4-BE49-F238E27FC236}">
                <a16:creationId xmlns:a16="http://schemas.microsoft.com/office/drawing/2014/main" id="{D50BDFFC-2FBD-459D-93F5-A44A50CB4175}"/>
              </a:ext>
            </a:extLst>
          </p:cNvPr>
          <p:cNvSpPr/>
          <p:nvPr/>
        </p:nvSpPr>
        <p:spPr>
          <a:xfrm>
            <a:off x="3937486" y="1323345"/>
            <a:ext cx="2590562" cy="116955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400" b="1" dirty="0"/>
              <a:t>Dynamometer</a:t>
            </a:r>
            <a:r>
              <a:rPr lang="en-US" sz="1400" dirty="0"/>
              <a:t> </a:t>
            </a:r>
            <a:br>
              <a:rPr lang="en-US" sz="1400" dirty="0"/>
            </a:br>
            <a:br>
              <a:rPr lang="en-US" sz="1400" dirty="0"/>
            </a:br>
            <a:r>
              <a:rPr lang="en-US" sz="1400" dirty="0"/>
              <a:t>The Hand-Held Dynamometer is a portable device used for muscle strength measurement</a:t>
            </a:r>
            <a:endParaRPr lang="en-US" sz="1400" dirty="0">
              <a:effectLst/>
            </a:endParaRPr>
          </a:p>
        </p:txBody>
      </p:sp>
      <p:sp>
        <p:nvSpPr>
          <p:cNvPr id="16" name="Rettangolo 15">
            <a:extLst>
              <a:ext uri="{FF2B5EF4-FFF2-40B4-BE49-F238E27FC236}">
                <a16:creationId xmlns:a16="http://schemas.microsoft.com/office/drawing/2014/main" id="{E8CA2562-CC0A-4E3D-94EC-3CB264D00CF1}"/>
              </a:ext>
            </a:extLst>
          </p:cNvPr>
          <p:cNvSpPr/>
          <p:nvPr/>
        </p:nvSpPr>
        <p:spPr>
          <a:xfrm>
            <a:off x="3882779" y="3068960"/>
            <a:ext cx="2645269" cy="160043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400" b="1" dirty="0"/>
              <a:t>Force Biofeedback</a:t>
            </a:r>
            <a:r>
              <a:rPr lang="en-US" sz="1400" dirty="0"/>
              <a:t> </a:t>
            </a:r>
            <a:br>
              <a:rPr lang="en-US" sz="1400" dirty="0"/>
            </a:br>
            <a:br>
              <a:rPr lang="en-US" sz="1400" dirty="0"/>
            </a:br>
            <a:r>
              <a:rPr lang="en-US" sz="1400" dirty="0"/>
              <a:t>The force biofeedback is the technique of providing a real-time information of the force produced by the neuromuscular contraction.</a:t>
            </a:r>
            <a:endParaRPr lang="it-IT" sz="1400" dirty="0"/>
          </a:p>
        </p:txBody>
      </p:sp>
      <p:sp>
        <p:nvSpPr>
          <p:cNvPr id="17" name="Rettangolo 16">
            <a:extLst>
              <a:ext uri="{FF2B5EF4-FFF2-40B4-BE49-F238E27FC236}">
                <a16:creationId xmlns:a16="http://schemas.microsoft.com/office/drawing/2014/main" id="{DC57B33F-411C-48F1-9F56-3048418769E7}"/>
              </a:ext>
            </a:extLst>
          </p:cNvPr>
          <p:cNvSpPr/>
          <p:nvPr/>
        </p:nvSpPr>
        <p:spPr>
          <a:xfrm>
            <a:off x="3937486" y="5259846"/>
            <a:ext cx="2645269" cy="116955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400" b="1" dirty="0"/>
              <a:t>Algometer </a:t>
            </a:r>
            <a:br>
              <a:rPr lang="en-US" sz="1400" dirty="0"/>
            </a:br>
            <a:br>
              <a:rPr lang="en-US" sz="1400" dirty="0"/>
            </a:br>
            <a:r>
              <a:rPr lang="en-US" sz="1400" dirty="0"/>
              <a:t>The algometer is a clinal and research tool for the assessment of the musculoskeletal pain.</a:t>
            </a:r>
            <a:endParaRPr lang="it-IT" sz="1400" dirty="0"/>
          </a:p>
        </p:txBody>
      </p:sp>
    </p:spTree>
    <p:extLst>
      <p:ext uri="{BB962C8B-B14F-4D97-AF65-F5344CB8AC3E}">
        <p14:creationId xmlns:p14="http://schemas.microsoft.com/office/powerpoint/2010/main" val="2052967913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Picture 8"/>
          <p:cNvPicPr>
            <a:picLocks noChangeAspect="1" noChangeArrowheads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4680" y="0"/>
            <a:ext cx="808038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" name="Titolo 1"/>
          <p:cNvSpPr txBox="1">
            <a:spLocks/>
          </p:cNvSpPr>
          <p:nvPr/>
        </p:nvSpPr>
        <p:spPr>
          <a:xfrm>
            <a:off x="2351584" y="2780928"/>
            <a:ext cx="8316416" cy="764704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r>
              <a:rPr lang="cy-GB" sz="6000" b="1" dirty="0">
                <a:solidFill>
                  <a:schemeClr val="accent1">
                    <a:lumMod val="75000"/>
                  </a:schemeClr>
                </a:solidFill>
                <a:latin typeface="Arial" charset="0"/>
                <a:cs typeface="Arial" charset="0"/>
              </a:rPr>
              <a:t>THANK YOU</a:t>
            </a:r>
          </a:p>
        </p:txBody>
      </p:sp>
    </p:spTree>
    <p:extLst>
      <p:ext uri="{BB962C8B-B14F-4D97-AF65-F5344CB8AC3E}">
        <p14:creationId xmlns:p14="http://schemas.microsoft.com/office/powerpoint/2010/main" val="1088945184"/>
      </p:ext>
    </p:extLst>
  </p:cSld>
  <p:clrMapOvr>
    <a:masterClrMapping/>
  </p:clrMapOvr>
</p:sld>
</file>

<file path=ppt/theme/theme1.xml><?xml version="1.0" encoding="utf-8"?>
<a:theme xmlns:a="http://schemas.openxmlformats.org/drawingml/2006/main" name="Tema di Offic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Tema di Offic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340</TotalTime>
  <Words>1126</Words>
  <Application>Microsoft Office PowerPoint</Application>
  <PresentationFormat>Widescreen</PresentationFormat>
  <Paragraphs>395</Paragraphs>
  <Slides>55</Slides>
  <Notes>8</Notes>
  <HiddenSlides>0</HiddenSlides>
  <MMClips>2</MMClips>
  <ScaleCrop>false</ScaleCrop>
  <HeadingPairs>
    <vt:vector size="6" baseType="variant">
      <vt:variant>
        <vt:lpstr>Caratteri utilizzati</vt:lpstr>
      </vt:variant>
      <vt:variant>
        <vt:i4>6</vt:i4>
      </vt:variant>
      <vt:variant>
        <vt:lpstr>Tema</vt:lpstr>
      </vt:variant>
      <vt:variant>
        <vt:i4>1</vt:i4>
      </vt:variant>
      <vt:variant>
        <vt:lpstr>Titoli diapositive</vt:lpstr>
      </vt:variant>
      <vt:variant>
        <vt:i4>55</vt:i4>
      </vt:variant>
    </vt:vector>
  </HeadingPairs>
  <TitlesOfParts>
    <vt:vector size="62" baseType="lpstr">
      <vt:lpstr>Arial</vt:lpstr>
      <vt:lpstr>Calibri</vt:lpstr>
      <vt:lpstr>Helvetica</vt:lpstr>
      <vt:lpstr>Times New Roman</vt:lpstr>
      <vt:lpstr>Trebuchet MS</vt:lpstr>
      <vt:lpstr>Wingdings</vt:lpstr>
      <vt:lpstr>Tema di Office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MOTOR UNITS</vt:lpstr>
      <vt:lpstr>Presentazione standard di PowerPoint</vt:lpstr>
      <vt:lpstr>Presentazione standard di PowerPoint</vt:lpstr>
      <vt:lpstr>Intramuscular EMG  -  (iEMG)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</vt:vector>
  </TitlesOfParts>
  <Company>Hewlett-Packard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Diapositiva 1</dc:title>
  <dc:creator>Enrico</dc:creator>
  <cp:lastModifiedBy>andrea12233</cp:lastModifiedBy>
  <cp:revision>118</cp:revision>
  <dcterms:created xsi:type="dcterms:W3CDTF">2014-07-17T17:28:14Z</dcterms:created>
  <dcterms:modified xsi:type="dcterms:W3CDTF">2023-07-13T06:48:07Z</dcterms:modified>
</cp:coreProperties>
</file>